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4"/>
  </p:sldMasterIdLst>
  <p:sldIdLst>
    <p:sldId id="264" r:id="rId5"/>
    <p:sldId id="266" r:id="rId6"/>
    <p:sldId id="267" r:id="rId7"/>
    <p:sldId id="265" r:id="rId8"/>
    <p:sldId id="268" r:id="rId9"/>
    <p:sldId id="269" r:id="rId10"/>
    <p:sldId id="270" r:id="rId11"/>
    <p:sldId id="274" r:id="rId12"/>
    <p:sldId id="275" r:id="rId13"/>
    <p:sldId id="276" r:id="rId14"/>
    <p:sldId id="277" r:id="rId15"/>
    <p:sldId id="279" r:id="rId16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w to use this template" id="{B440EADA-EB6C-41D1-BDB1-DE3A5874F4E6}">
          <p14:sldIdLst>
            <p14:sldId id="264"/>
            <p14:sldId id="266"/>
            <p14:sldId id="267"/>
          </p14:sldIdLst>
        </p14:section>
        <p14:section name="Option 1" id="{1C1C8927-6883-4C4A-8B4E-3AEFE4687477}">
          <p14:sldIdLst>
            <p14:sldId id="265"/>
            <p14:sldId id="268"/>
          </p14:sldIdLst>
        </p14:section>
        <p14:section name="Option 2" id="{F33C51B2-6F9F-400E-A42A-C19612400682}">
          <p14:sldIdLst>
            <p14:sldId id="269"/>
            <p14:sldId id="270"/>
          </p14:sldIdLst>
        </p14:section>
        <p14:section name="Option 3" id="{53643FD0-2D07-4DD5-94A2-FDAD9138B568}">
          <p14:sldIdLst>
            <p14:sldId id="274"/>
            <p14:sldId id="275"/>
          </p14:sldIdLst>
        </p14:section>
        <p14:section name="Option 4" id="{63467F88-F5EB-49A4-A3A5-0B9353F5E928}">
          <p14:sldIdLst>
            <p14:sldId id="276"/>
            <p14:sldId id="277"/>
          </p14:sldIdLst>
        </p14:section>
        <p14:section name="Example" id="{825CD960-1DA2-49DA-A292-BBE8F9187E1F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015C7A"/>
    <a:srgbClr val="3A9BBB"/>
    <a:srgbClr val="4DCFFA"/>
    <a:srgbClr val="02BCFA"/>
    <a:srgbClr val="08C4C2"/>
    <a:srgbClr val="072FBA"/>
    <a:srgbClr val="0864C4"/>
    <a:srgbClr val="CDBDE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D871BF-5622-4314-8A2C-A28459C13278}" v="1" dt="2022-06-07T12:58:08.2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17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Pinch" userId="3b64087c-3522-4cc8-94a5-0ebe03343e77" providerId="ADAL" clId="{AB16EEE8-B60D-4754-9D6D-2E8BBE618B3F}"/>
    <pc:docChg chg="undo custSel modSld">
      <pc:chgData name="Emily Pinch" userId="3b64087c-3522-4cc8-94a5-0ebe03343e77" providerId="ADAL" clId="{AB16EEE8-B60D-4754-9D6D-2E8BBE618B3F}" dt="2022-02-22T10:52:46.347" v="28" actId="2085"/>
      <pc:docMkLst>
        <pc:docMk/>
      </pc:docMkLst>
      <pc:sldChg chg="modSp mod">
        <pc:chgData name="Emily Pinch" userId="3b64087c-3522-4cc8-94a5-0ebe03343e77" providerId="ADAL" clId="{AB16EEE8-B60D-4754-9D6D-2E8BBE618B3F}" dt="2022-02-22T10:51:54.652" v="25" actId="207"/>
        <pc:sldMkLst>
          <pc:docMk/>
          <pc:sldMk cId="3808498557" sldId="266"/>
        </pc:sldMkLst>
        <pc:spChg chg="mod">
          <ac:chgData name="Emily Pinch" userId="3b64087c-3522-4cc8-94a5-0ebe03343e77" providerId="ADAL" clId="{AB16EEE8-B60D-4754-9D6D-2E8BBE618B3F}" dt="2022-02-22T10:51:54.652" v="25" actId="207"/>
          <ac:spMkLst>
            <pc:docMk/>
            <pc:sldMk cId="3808498557" sldId="266"/>
            <ac:spMk id="6" creationId="{03F9B2A8-7DE4-4DB1-8EB7-674E72D8DA5F}"/>
          </ac:spMkLst>
        </pc:spChg>
      </pc:sldChg>
      <pc:sldChg chg="modSp mod">
        <pc:chgData name="Emily Pinch" userId="3b64087c-3522-4cc8-94a5-0ebe03343e77" providerId="ADAL" clId="{AB16EEE8-B60D-4754-9D6D-2E8BBE618B3F}" dt="2022-02-22T10:50:18.576" v="3"/>
        <pc:sldMkLst>
          <pc:docMk/>
          <pc:sldMk cId="2510983928" sldId="270"/>
        </pc:sldMkLst>
        <pc:spChg chg="mod">
          <ac:chgData name="Emily Pinch" userId="3b64087c-3522-4cc8-94a5-0ebe03343e77" providerId="ADAL" clId="{AB16EEE8-B60D-4754-9D6D-2E8BBE618B3F}" dt="2022-02-22T10:50:18.576" v="3"/>
          <ac:spMkLst>
            <pc:docMk/>
            <pc:sldMk cId="2510983928" sldId="270"/>
            <ac:spMk id="92" creationId="{E93B9421-DC1C-40FB-A3D1-69F3C6514C1A}"/>
          </ac:spMkLst>
        </pc:spChg>
        <pc:grpChg chg="mod">
          <ac:chgData name="Emily Pinch" userId="3b64087c-3522-4cc8-94a5-0ebe03343e77" providerId="ADAL" clId="{AB16EEE8-B60D-4754-9D6D-2E8BBE618B3F}" dt="2022-02-22T10:50:18.576" v="3"/>
          <ac:grpSpMkLst>
            <pc:docMk/>
            <pc:sldMk cId="2510983928" sldId="270"/>
            <ac:grpSpMk id="90" creationId="{80DFD648-150B-4EBD-A51F-D4D6D5BC092F}"/>
          </ac:grpSpMkLst>
        </pc:grpChg>
        <pc:picChg chg="mod">
          <ac:chgData name="Emily Pinch" userId="3b64087c-3522-4cc8-94a5-0ebe03343e77" providerId="ADAL" clId="{AB16EEE8-B60D-4754-9D6D-2E8BBE618B3F}" dt="2022-02-22T10:50:18.576" v="3"/>
          <ac:picMkLst>
            <pc:docMk/>
            <pc:sldMk cId="2510983928" sldId="270"/>
            <ac:picMk id="91" creationId="{9E277ECC-D8B2-410C-8343-7F7C9F025F26}"/>
          </ac:picMkLst>
        </pc:picChg>
      </pc:sldChg>
      <pc:sldChg chg="modSp mod">
        <pc:chgData name="Emily Pinch" userId="3b64087c-3522-4cc8-94a5-0ebe03343e77" providerId="ADAL" clId="{AB16EEE8-B60D-4754-9D6D-2E8BBE618B3F}" dt="2022-02-22T10:52:46.347" v="28" actId="2085"/>
        <pc:sldMkLst>
          <pc:docMk/>
          <pc:sldMk cId="3927547108" sldId="274"/>
        </pc:sldMkLst>
        <pc:spChg chg="mod">
          <ac:chgData name="Emily Pinch" userId="3b64087c-3522-4cc8-94a5-0ebe03343e77" providerId="ADAL" clId="{AB16EEE8-B60D-4754-9D6D-2E8BBE618B3F}" dt="2022-02-22T10:52:46.347" v="28" actId="2085"/>
          <ac:spMkLst>
            <pc:docMk/>
            <pc:sldMk cId="3927547108" sldId="274"/>
            <ac:spMk id="5" creationId="{3F2B2C6C-9930-4E19-98CD-5B2A75D8C3E0}"/>
          </ac:spMkLst>
        </pc:spChg>
        <pc:spChg chg="mod">
          <ac:chgData name="Emily Pinch" userId="3b64087c-3522-4cc8-94a5-0ebe03343e77" providerId="ADAL" clId="{AB16EEE8-B60D-4754-9D6D-2E8BBE618B3F}" dt="2022-02-22T10:49:02.885" v="1" actId="1076"/>
          <ac:spMkLst>
            <pc:docMk/>
            <pc:sldMk cId="3927547108" sldId="274"/>
            <ac:spMk id="39" creationId="{28D3856C-28DD-476D-BDE0-CD01E6B31FD6}"/>
          </ac:spMkLst>
        </pc:spChg>
      </pc:sldChg>
      <pc:sldChg chg="modSp mod">
        <pc:chgData name="Emily Pinch" userId="3b64087c-3522-4cc8-94a5-0ebe03343e77" providerId="ADAL" clId="{AB16EEE8-B60D-4754-9D6D-2E8BBE618B3F}" dt="2022-02-22T10:50:22.265" v="5"/>
        <pc:sldMkLst>
          <pc:docMk/>
          <pc:sldMk cId="2744735316" sldId="275"/>
        </pc:sldMkLst>
        <pc:spChg chg="mod">
          <ac:chgData name="Emily Pinch" userId="3b64087c-3522-4cc8-94a5-0ebe03343e77" providerId="ADAL" clId="{AB16EEE8-B60D-4754-9D6D-2E8BBE618B3F}" dt="2022-02-22T10:50:22.265" v="5"/>
          <ac:spMkLst>
            <pc:docMk/>
            <pc:sldMk cId="2744735316" sldId="275"/>
            <ac:spMk id="20" creationId="{66171108-C775-44A7-9360-290C3B8CD874}"/>
          </ac:spMkLst>
        </pc:spChg>
        <pc:grpChg chg="mod">
          <ac:chgData name="Emily Pinch" userId="3b64087c-3522-4cc8-94a5-0ebe03343e77" providerId="ADAL" clId="{AB16EEE8-B60D-4754-9D6D-2E8BBE618B3F}" dt="2022-02-22T10:50:22.265" v="5"/>
          <ac:grpSpMkLst>
            <pc:docMk/>
            <pc:sldMk cId="2744735316" sldId="275"/>
            <ac:grpSpMk id="18" creationId="{E0281C91-58D1-4968-94A0-8E8922EA1506}"/>
          </ac:grpSpMkLst>
        </pc:grpChg>
        <pc:picChg chg="mod">
          <ac:chgData name="Emily Pinch" userId="3b64087c-3522-4cc8-94a5-0ebe03343e77" providerId="ADAL" clId="{AB16EEE8-B60D-4754-9D6D-2E8BBE618B3F}" dt="2022-02-22T10:50:22.265" v="5"/>
          <ac:picMkLst>
            <pc:docMk/>
            <pc:sldMk cId="2744735316" sldId="275"/>
            <ac:picMk id="19" creationId="{6D60135E-0E71-4B42-8189-C4067000ED67}"/>
          </ac:picMkLst>
        </pc:picChg>
      </pc:sldChg>
      <pc:sldChg chg="modSp mod">
        <pc:chgData name="Emily Pinch" userId="3b64087c-3522-4cc8-94a5-0ebe03343e77" providerId="ADAL" clId="{AB16EEE8-B60D-4754-9D6D-2E8BBE618B3F}" dt="2022-02-22T10:51:45.286" v="23"/>
        <pc:sldMkLst>
          <pc:docMk/>
          <pc:sldMk cId="4087404462" sldId="277"/>
        </pc:sldMkLst>
        <pc:spChg chg="mod">
          <ac:chgData name="Emily Pinch" userId="3b64087c-3522-4cc8-94a5-0ebe03343e77" providerId="ADAL" clId="{AB16EEE8-B60D-4754-9D6D-2E8BBE618B3F}" dt="2022-02-22T10:51:45.286" v="23"/>
          <ac:spMkLst>
            <pc:docMk/>
            <pc:sldMk cId="4087404462" sldId="277"/>
            <ac:spMk id="62" creationId="{AED2F703-321D-4268-8CE1-15A4C93D25F8}"/>
          </ac:spMkLst>
        </pc:spChg>
        <pc:grpChg chg="mod">
          <ac:chgData name="Emily Pinch" userId="3b64087c-3522-4cc8-94a5-0ebe03343e77" providerId="ADAL" clId="{AB16EEE8-B60D-4754-9D6D-2E8BBE618B3F}" dt="2022-02-22T10:51:45.286" v="23"/>
          <ac:grpSpMkLst>
            <pc:docMk/>
            <pc:sldMk cId="4087404462" sldId="277"/>
            <ac:grpSpMk id="60" creationId="{65727F39-E968-4C3D-B870-E670865263C8}"/>
          </ac:grpSpMkLst>
        </pc:grpChg>
        <pc:picChg chg="mod">
          <ac:chgData name="Emily Pinch" userId="3b64087c-3522-4cc8-94a5-0ebe03343e77" providerId="ADAL" clId="{AB16EEE8-B60D-4754-9D6D-2E8BBE618B3F}" dt="2022-02-22T10:51:45.286" v="23"/>
          <ac:picMkLst>
            <pc:docMk/>
            <pc:sldMk cId="4087404462" sldId="277"/>
            <ac:picMk id="61" creationId="{AC4A8782-D65B-4E6C-A1C5-FD8B899BE872}"/>
          </ac:picMkLst>
        </pc:picChg>
      </pc:sldChg>
    </pc:docChg>
  </pc:docChgLst>
  <pc:docChgLst>
    <pc:chgData name="Ciara Hunter" userId="eb82c6ad-eaba-4020-9421-bb97eaf98e8e" providerId="ADAL" clId="{02D030A3-3138-4D4B-88EE-DAC8589180CE}"/>
    <pc:docChg chg="undo redo custSel addSld delSld modSld sldOrd modMainMaster modSection">
      <pc:chgData name="Ciara Hunter" userId="eb82c6ad-eaba-4020-9421-bb97eaf98e8e" providerId="ADAL" clId="{02D030A3-3138-4D4B-88EE-DAC8589180CE}" dt="2022-02-23T08:23:15.293" v="7187" actId="207"/>
      <pc:docMkLst>
        <pc:docMk/>
      </pc:docMkLst>
      <pc:sldChg chg="del">
        <pc:chgData name="Ciara Hunter" userId="eb82c6ad-eaba-4020-9421-bb97eaf98e8e" providerId="ADAL" clId="{02D030A3-3138-4D4B-88EE-DAC8589180CE}" dt="2022-02-16T09:21:00.038" v="0" actId="2696"/>
        <pc:sldMkLst>
          <pc:docMk/>
          <pc:sldMk cId="3415525933" sldId="256"/>
        </pc:sldMkLst>
      </pc:sldChg>
      <pc:sldChg chg="del">
        <pc:chgData name="Ciara Hunter" userId="eb82c6ad-eaba-4020-9421-bb97eaf98e8e" providerId="ADAL" clId="{02D030A3-3138-4D4B-88EE-DAC8589180CE}" dt="2022-02-16T09:21:00.038" v="0" actId="2696"/>
        <pc:sldMkLst>
          <pc:docMk/>
          <pc:sldMk cId="560138524" sldId="257"/>
        </pc:sldMkLst>
      </pc:sldChg>
      <pc:sldChg chg="del">
        <pc:chgData name="Ciara Hunter" userId="eb82c6ad-eaba-4020-9421-bb97eaf98e8e" providerId="ADAL" clId="{02D030A3-3138-4D4B-88EE-DAC8589180CE}" dt="2022-02-16T09:21:00.038" v="0" actId="2696"/>
        <pc:sldMkLst>
          <pc:docMk/>
          <pc:sldMk cId="2430801209" sldId="258"/>
        </pc:sldMkLst>
      </pc:sldChg>
      <pc:sldChg chg="del">
        <pc:chgData name="Ciara Hunter" userId="eb82c6ad-eaba-4020-9421-bb97eaf98e8e" providerId="ADAL" clId="{02D030A3-3138-4D4B-88EE-DAC8589180CE}" dt="2022-02-16T09:21:00.038" v="0" actId="2696"/>
        <pc:sldMkLst>
          <pc:docMk/>
          <pc:sldMk cId="2566852192" sldId="259"/>
        </pc:sldMkLst>
      </pc:sldChg>
      <pc:sldChg chg="del">
        <pc:chgData name="Ciara Hunter" userId="eb82c6ad-eaba-4020-9421-bb97eaf98e8e" providerId="ADAL" clId="{02D030A3-3138-4D4B-88EE-DAC8589180CE}" dt="2022-02-16T09:21:00.038" v="0" actId="2696"/>
        <pc:sldMkLst>
          <pc:docMk/>
          <pc:sldMk cId="3905984367" sldId="260"/>
        </pc:sldMkLst>
      </pc:sldChg>
      <pc:sldChg chg="del">
        <pc:chgData name="Ciara Hunter" userId="eb82c6ad-eaba-4020-9421-bb97eaf98e8e" providerId="ADAL" clId="{02D030A3-3138-4D4B-88EE-DAC8589180CE}" dt="2022-02-16T09:21:00.038" v="0" actId="2696"/>
        <pc:sldMkLst>
          <pc:docMk/>
          <pc:sldMk cId="3028436748" sldId="261"/>
        </pc:sldMkLst>
      </pc:sldChg>
      <pc:sldChg chg="del">
        <pc:chgData name="Ciara Hunter" userId="eb82c6ad-eaba-4020-9421-bb97eaf98e8e" providerId="ADAL" clId="{02D030A3-3138-4D4B-88EE-DAC8589180CE}" dt="2022-02-16T09:21:00.038" v="0" actId="2696"/>
        <pc:sldMkLst>
          <pc:docMk/>
          <pc:sldMk cId="3900838707" sldId="262"/>
        </pc:sldMkLst>
      </pc:sldChg>
      <pc:sldChg chg="del">
        <pc:chgData name="Ciara Hunter" userId="eb82c6ad-eaba-4020-9421-bb97eaf98e8e" providerId="ADAL" clId="{02D030A3-3138-4D4B-88EE-DAC8589180CE}" dt="2022-02-16T09:21:00.038" v="0" actId="2696"/>
        <pc:sldMkLst>
          <pc:docMk/>
          <pc:sldMk cId="2709152072" sldId="263"/>
        </pc:sldMkLst>
      </pc:sldChg>
      <pc:sldChg chg="addSp delSp modSp mod">
        <pc:chgData name="Ciara Hunter" userId="eb82c6ad-eaba-4020-9421-bb97eaf98e8e" providerId="ADAL" clId="{02D030A3-3138-4D4B-88EE-DAC8589180CE}" dt="2022-02-22T08:45:11.054" v="7179" actId="404"/>
        <pc:sldMkLst>
          <pc:docMk/>
          <pc:sldMk cId="4183264638" sldId="264"/>
        </pc:sldMkLst>
        <pc:spChg chg="mod">
          <ac:chgData name="Ciara Hunter" userId="eb82c6ad-eaba-4020-9421-bb97eaf98e8e" providerId="ADAL" clId="{02D030A3-3138-4D4B-88EE-DAC8589180CE}" dt="2022-02-16T11:46:25.771" v="15" actId="164"/>
          <ac:spMkLst>
            <pc:docMk/>
            <pc:sldMk cId="4183264638" sldId="264"/>
            <ac:spMk id="7" creationId="{65CF7885-85D4-41DA-82C8-13A8D32E5412}"/>
          </ac:spMkLst>
        </pc:spChg>
        <pc:spChg chg="mod">
          <ac:chgData name="Ciara Hunter" userId="eb82c6ad-eaba-4020-9421-bb97eaf98e8e" providerId="ADAL" clId="{02D030A3-3138-4D4B-88EE-DAC8589180CE}" dt="2022-02-16T11:46:39.881" v="20" actId="14100"/>
          <ac:spMkLst>
            <pc:docMk/>
            <pc:sldMk cId="4183264638" sldId="264"/>
            <ac:spMk id="8" creationId="{F62FBC7E-5C13-4A40-A296-7CC0BA8F6820}"/>
          </ac:spMkLst>
        </pc:spChg>
        <pc:spChg chg="mod topLvl">
          <ac:chgData name="Ciara Hunter" userId="eb82c6ad-eaba-4020-9421-bb97eaf98e8e" providerId="ADAL" clId="{02D030A3-3138-4D4B-88EE-DAC8589180CE}" dt="2022-02-21T15:58:47.023" v="7159" actId="1035"/>
          <ac:spMkLst>
            <pc:docMk/>
            <pc:sldMk cId="4183264638" sldId="264"/>
            <ac:spMk id="32" creationId="{F10BDF50-7059-4AB8-8E58-20B8D642FE32}"/>
          </ac:spMkLst>
        </pc:spChg>
        <pc:spChg chg="mod topLvl">
          <ac:chgData name="Ciara Hunter" userId="eb82c6ad-eaba-4020-9421-bb97eaf98e8e" providerId="ADAL" clId="{02D030A3-3138-4D4B-88EE-DAC8589180CE}" dt="2022-02-21T15:58:32.924" v="7148" actId="1035"/>
          <ac:spMkLst>
            <pc:docMk/>
            <pc:sldMk cId="4183264638" sldId="264"/>
            <ac:spMk id="33" creationId="{DA1E7FA3-A7BC-4AFE-B562-2A7AE27CD5AD}"/>
          </ac:spMkLst>
        </pc:spChg>
        <pc:spChg chg="del mod">
          <ac:chgData name="Ciara Hunter" userId="eb82c6ad-eaba-4020-9421-bb97eaf98e8e" providerId="ADAL" clId="{02D030A3-3138-4D4B-88EE-DAC8589180CE}" dt="2022-02-21T16:20:02.892" v="7171" actId="478"/>
          <ac:spMkLst>
            <pc:docMk/>
            <pc:sldMk cId="4183264638" sldId="264"/>
            <ac:spMk id="36" creationId="{84E426B1-2497-4B6A-A79D-109792BE8E82}"/>
          </ac:spMkLst>
        </pc:spChg>
        <pc:spChg chg="add mod">
          <ac:chgData name="Ciara Hunter" userId="eb82c6ad-eaba-4020-9421-bb97eaf98e8e" providerId="ADAL" clId="{02D030A3-3138-4D4B-88EE-DAC8589180CE}" dt="2022-02-22T08:45:11.054" v="7179" actId="404"/>
          <ac:spMkLst>
            <pc:docMk/>
            <pc:sldMk cId="4183264638" sldId="264"/>
            <ac:spMk id="37" creationId="{C3996511-3BC4-4E0D-AB67-BEADED8B40BC}"/>
          </ac:spMkLst>
        </pc:spChg>
        <pc:grpChg chg="del mod">
          <ac:chgData name="Ciara Hunter" userId="eb82c6ad-eaba-4020-9421-bb97eaf98e8e" providerId="ADAL" clId="{02D030A3-3138-4D4B-88EE-DAC8589180CE}" dt="2022-02-16T11:45:48.551" v="6" actId="165"/>
          <ac:grpSpMkLst>
            <pc:docMk/>
            <pc:sldMk cId="4183264638" sldId="264"/>
            <ac:grpSpMk id="3" creationId="{C3F966A5-EEEE-4D28-82DE-C5A25F070D7C}"/>
          </ac:grpSpMkLst>
        </pc:grpChg>
        <pc:grpChg chg="add mod">
          <ac:chgData name="Ciara Hunter" userId="eb82c6ad-eaba-4020-9421-bb97eaf98e8e" providerId="ADAL" clId="{02D030A3-3138-4D4B-88EE-DAC8589180CE}" dt="2022-02-16T11:46:25.771" v="15" actId="164"/>
          <ac:grpSpMkLst>
            <pc:docMk/>
            <pc:sldMk cId="4183264638" sldId="264"/>
            <ac:grpSpMk id="4" creationId="{EF294D9C-FFCD-4CA4-99FC-66F65C60814E}"/>
          </ac:grpSpMkLst>
        </pc:grpChg>
        <pc:grpChg chg="add mod">
          <ac:chgData name="Ciara Hunter" userId="eb82c6ad-eaba-4020-9421-bb97eaf98e8e" providerId="ADAL" clId="{02D030A3-3138-4D4B-88EE-DAC8589180CE}" dt="2022-02-16T11:46:25.771" v="15" actId="164"/>
          <ac:grpSpMkLst>
            <pc:docMk/>
            <pc:sldMk cId="4183264638" sldId="264"/>
            <ac:grpSpMk id="5" creationId="{FAF86827-58E9-4A6B-8B05-0CE75BA2D2D8}"/>
          </ac:grpSpMkLst>
        </pc:grpChg>
        <pc:grpChg chg="add mod">
          <ac:chgData name="Ciara Hunter" userId="eb82c6ad-eaba-4020-9421-bb97eaf98e8e" providerId="ADAL" clId="{02D030A3-3138-4D4B-88EE-DAC8589180CE}" dt="2022-02-16T11:46:29.940" v="17" actId="1076"/>
          <ac:grpSpMkLst>
            <pc:docMk/>
            <pc:sldMk cId="4183264638" sldId="264"/>
            <ac:grpSpMk id="6" creationId="{6A7F8975-D43B-45A1-8AF4-D921574E1725}"/>
          </ac:grpSpMkLst>
        </pc:grpChg>
        <pc:cxnChg chg="mod">
          <ac:chgData name="Ciara Hunter" userId="eb82c6ad-eaba-4020-9421-bb97eaf98e8e" providerId="ADAL" clId="{02D030A3-3138-4D4B-88EE-DAC8589180CE}" dt="2022-02-16T11:46:25.771" v="15" actId="164"/>
          <ac:cxnSpMkLst>
            <pc:docMk/>
            <pc:sldMk cId="4183264638" sldId="264"/>
            <ac:cxnSpMk id="31" creationId="{5B4139EA-1BD7-4880-9CBC-DE0661AA8888}"/>
          </ac:cxnSpMkLst>
        </pc:cxnChg>
        <pc:cxnChg chg="mod topLvl">
          <ac:chgData name="Ciara Hunter" userId="eb82c6ad-eaba-4020-9421-bb97eaf98e8e" providerId="ADAL" clId="{02D030A3-3138-4D4B-88EE-DAC8589180CE}" dt="2022-02-21T15:59:00.316" v="7161" actId="1076"/>
          <ac:cxnSpMkLst>
            <pc:docMk/>
            <pc:sldMk cId="4183264638" sldId="264"/>
            <ac:cxnSpMk id="34" creationId="{C8895019-EB8B-4566-9681-DC73516F7411}"/>
          </ac:cxnSpMkLst>
        </pc:cxnChg>
        <pc:cxnChg chg="mod topLvl">
          <ac:chgData name="Ciara Hunter" userId="eb82c6ad-eaba-4020-9421-bb97eaf98e8e" providerId="ADAL" clId="{02D030A3-3138-4D4B-88EE-DAC8589180CE}" dt="2022-02-21T15:58:57.073" v="7160" actId="1076"/>
          <ac:cxnSpMkLst>
            <pc:docMk/>
            <pc:sldMk cId="4183264638" sldId="264"/>
            <ac:cxnSpMk id="35" creationId="{078A6343-663A-4ED1-AE27-B1FF6BD85901}"/>
          </ac:cxnSpMkLst>
        </pc:cxnChg>
      </pc:sldChg>
      <pc:sldChg chg="del">
        <pc:chgData name="Ciara Hunter" userId="eb82c6ad-eaba-4020-9421-bb97eaf98e8e" providerId="ADAL" clId="{02D030A3-3138-4D4B-88EE-DAC8589180CE}" dt="2022-02-16T09:21:00.038" v="0" actId="2696"/>
        <pc:sldMkLst>
          <pc:docMk/>
          <pc:sldMk cId="1341382445" sldId="265"/>
        </pc:sldMkLst>
      </pc:sldChg>
      <pc:sldChg chg="addSp delSp modSp new mod modClrScheme chgLayout">
        <pc:chgData name="Ciara Hunter" userId="eb82c6ad-eaba-4020-9421-bb97eaf98e8e" providerId="ADAL" clId="{02D030A3-3138-4D4B-88EE-DAC8589180CE}" dt="2022-02-21T11:08:35.872" v="5339" actId="404"/>
        <pc:sldMkLst>
          <pc:docMk/>
          <pc:sldMk cId="1828399099" sldId="265"/>
        </pc:sldMkLst>
        <pc:spChg chg="add del mod">
          <ac:chgData name="Ciara Hunter" userId="eb82c6ad-eaba-4020-9421-bb97eaf98e8e" providerId="ADAL" clId="{02D030A3-3138-4D4B-88EE-DAC8589180CE}" dt="2022-02-17T08:32:50.136" v="1067" actId="21"/>
          <ac:spMkLst>
            <pc:docMk/>
            <pc:sldMk cId="1828399099" sldId="265"/>
            <ac:spMk id="2" creationId="{3E608AF1-3472-4BC3-B081-9F43832D337C}"/>
          </ac:spMkLst>
        </pc:spChg>
        <pc:spChg chg="add mod">
          <ac:chgData name="Ciara Hunter" userId="eb82c6ad-eaba-4020-9421-bb97eaf98e8e" providerId="ADAL" clId="{02D030A3-3138-4D4B-88EE-DAC8589180CE}" dt="2022-02-17T10:29:50.275" v="1922" actId="14100"/>
          <ac:spMkLst>
            <pc:docMk/>
            <pc:sldMk cId="1828399099" sldId="265"/>
            <ac:spMk id="3" creationId="{7A3B2E85-803A-4714-B8FC-650E66F6FEDB}"/>
          </ac:spMkLst>
        </pc:spChg>
        <pc:spChg chg="add mod">
          <ac:chgData name="Ciara Hunter" userId="eb82c6ad-eaba-4020-9421-bb97eaf98e8e" providerId="ADAL" clId="{02D030A3-3138-4D4B-88EE-DAC8589180CE}" dt="2022-02-17T13:01:58.896" v="2739" actId="14100"/>
          <ac:spMkLst>
            <pc:docMk/>
            <pc:sldMk cId="1828399099" sldId="265"/>
            <ac:spMk id="4" creationId="{8FF3DB44-CAFA-484F-904C-D3FA7A48B903}"/>
          </ac:spMkLst>
        </pc:spChg>
        <pc:spChg chg="add mod ord">
          <ac:chgData name="Ciara Hunter" userId="eb82c6ad-eaba-4020-9421-bb97eaf98e8e" providerId="ADAL" clId="{02D030A3-3138-4D4B-88EE-DAC8589180CE}" dt="2022-02-17T10:14:58.440" v="1733" actId="207"/>
          <ac:spMkLst>
            <pc:docMk/>
            <pc:sldMk cId="1828399099" sldId="265"/>
            <ac:spMk id="5" creationId="{5E185AA6-7987-4156-B0D2-39D8B035F60B}"/>
          </ac:spMkLst>
        </pc:spChg>
        <pc:spChg chg="add del mod">
          <ac:chgData name="Ciara Hunter" userId="eb82c6ad-eaba-4020-9421-bb97eaf98e8e" providerId="ADAL" clId="{02D030A3-3138-4D4B-88EE-DAC8589180CE}" dt="2022-02-17T08:58:47.020" v="1220" actId="21"/>
          <ac:spMkLst>
            <pc:docMk/>
            <pc:sldMk cId="1828399099" sldId="265"/>
            <ac:spMk id="7" creationId="{0A618D3F-2FC7-41AB-8AD9-6B29FC505674}"/>
          </ac:spMkLst>
        </pc:spChg>
        <pc:spChg chg="mod topLvl">
          <ac:chgData name="Ciara Hunter" userId="eb82c6ad-eaba-4020-9421-bb97eaf98e8e" providerId="ADAL" clId="{02D030A3-3138-4D4B-88EE-DAC8589180CE}" dt="2022-02-17T10:24:58.813" v="1854" actId="3064"/>
          <ac:spMkLst>
            <pc:docMk/>
            <pc:sldMk cId="1828399099" sldId="265"/>
            <ac:spMk id="10" creationId="{9011F70C-5A22-490E-BD46-814900E6A44D}"/>
          </ac:spMkLst>
        </pc:spChg>
        <pc:spChg chg="mod topLvl">
          <ac:chgData name="Ciara Hunter" userId="eb82c6ad-eaba-4020-9421-bb97eaf98e8e" providerId="ADAL" clId="{02D030A3-3138-4D4B-88EE-DAC8589180CE}" dt="2022-02-17T10:23:22.884" v="1771" actId="164"/>
          <ac:spMkLst>
            <pc:docMk/>
            <pc:sldMk cId="1828399099" sldId="265"/>
            <ac:spMk id="11" creationId="{A5A8FA40-A320-48F5-AEDE-96AEA35F7382}"/>
          </ac:spMkLst>
        </pc:spChg>
        <pc:spChg chg="mod topLvl">
          <ac:chgData name="Ciara Hunter" userId="eb82c6ad-eaba-4020-9421-bb97eaf98e8e" providerId="ADAL" clId="{02D030A3-3138-4D4B-88EE-DAC8589180CE}" dt="2022-02-17T10:24:53.479" v="1851" actId="3064"/>
          <ac:spMkLst>
            <pc:docMk/>
            <pc:sldMk cId="1828399099" sldId="265"/>
            <ac:spMk id="13" creationId="{0A3D5077-A5DA-4DC1-AE9F-CF3B7079A90E}"/>
          </ac:spMkLst>
        </pc:spChg>
        <pc:spChg chg="mod topLvl">
          <ac:chgData name="Ciara Hunter" userId="eb82c6ad-eaba-4020-9421-bb97eaf98e8e" providerId="ADAL" clId="{02D030A3-3138-4D4B-88EE-DAC8589180CE}" dt="2022-02-17T10:22:39.452" v="1766" actId="164"/>
          <ac:spMkLst>
            <pc:docMk/>
            <pc:sldMk cId="1828399099" sldId="265"/>
            <ac:spMk id="14" creationId="{BE3571E0-1AE6-4D7A-B938-A90A60E73D63}"/>
          </ac:spMkLst>
        </pc:spChg>
        <pc:spChg chg="add del mod">
          <ac:chgData name="Ciara Hunter" userId="eb82c6ad-eaba-4020-9421-bb97eaf98e8e" providerId="ADAL" clId="{02D030A3-3138-4D4B-88EE-DAC8589180CE}" dt="2022-02-17T09:06:42.970" v="1306" actId="478"/>
          <ac:spMkLst>
            <pc:docMk/>
            <pc:sldMk cId="1828399099" sldId="265"/>
            <ac:spMk id="15" creationId="{2D0FE5F9-1B38-4FF2-9D0B-37568EBF6C5F}"/>
          </ac:spMkLst>
        </pc:spChg>
        <pc:spChg chg="add del mod">
          <ac:chgData name="Ciara Hunter" userId="eb82c6ad-eaba-4020-9421-bb97eaf98e8e" providerId="ADAL" clId="{02D030A3-3138-4D4B-88EE-DAC8589180CE}" dt="2022-02-17T09:07:42.849" v="1334" actId="478"/>
          <ac:spMkLst>
            <pc:docMk/>
            <pc:sldMk cId="1828399099" sldId="265"/>
            <ac:spMk id="17" creationId="{45643846-EDD3-4523-8C89-CF64DB29A15A}"/>
          </ac:spMkLst>
        </pc:spChg>
        <pc:spChg chg="mod">
          <ac:chgData name="Ciara Hunter" userId="eb82c6ad-eaba-4020-9421-bb97eaf98e8e" providerId="ADAL" clId="{02D030A3-3138-4D4B-88EE-DAC8589180CE}" dt="2022-02-17T09:07:59.168" v="1337"/>
          <ac:spMkLst>
            <pc:docMk/>
            <pc:sldMk cId="1828399099" sldId="265"/>
            <ac:spMk id="21" creationId="{F0A04436-2C46-4DA6-A62E-205C1938F653}"/>
          </ac:spMkLst>
        </pc:spChg>
        <pc:spChg chg="mod">
          <ac:chgData name="Ciara Hunter" userId="eb82c6ad-eaba-4020-9421-bb97eaf98e8e" providerId="ADAL" clId="{02D030A3-3138-4D4B-88EE-DAC8589180CE}" dt="2022-02-17T09:07:59.168" v="1337"/>
          <ac:spMkLst>
            <pc:docMk/>
            <pc:sldMk cId="1828399099" sldId="265"/>
            <ac:spMk id="22" creationId="{2E8B724F-8B2E-4E97-87A4-98EDB31C3234}"/>
          </ac:spMkLst>
        </pc:spChg>
        <pc:spChg chg="mod topLvl">
          <ac:chgData name="Ciara Hunter" userId="eb82c6ad-eaba-4020-9421-bb97eaf98e8e" providerId="ADAL" clId="{02D030A3-3138-4D4B-88EE-DAC8589180CE}" dt="2022-02-17T10:26:02.837" v="1885" actId="164"/>
          <ac:spMkLst>
            <pc:docMk/>
            <pc:sldMk cId="1828399099" sldId="265"/>
            <ac:spMk id="24" creationId="{E5659BE4-56C3-4266-9658-657198CB4716}"/>
          </ac:spMkLst>
        </pc:spChg>
        <pc:spChg chg="mod topLvl">
          <ac:chgData name="Ciara Hunter" userId="eb82c6ad-eaba-4020-9421-bb97eaf98e8e" providerId="ADAL" clId="{02D030A3-3138-4D4B-88EE-DAC8589180CE}" dt="2022-02-17T10:26:02.837" v="1885" actId="164"/>
          <ac:spMkLst>
            <pc:docMk/>
            <pc:sldMk cId="1828399099" sldId="265"/>
            <ac:spMk id="25" creationId="{FF77147B-2203-4154-9DDA-21C52919F74C}"/>
          </ac:spMkLst>
        </pc:spChg>
        <pc:spChg chg="mod">
          <ac:chgData name="Ciara Hunter" userId="eb82c6ad-eaba-4020-9421-bb97eaf98e8e" providerId="ADAL" clId="{02D030A3-3138-4D4B-88EE-DAC8589180CE}" dt="2022-02-17T10:27:18.726" v="1888" actId="404"/>
          <ac:spMkLst>
            <pc:docMk/>
            <pc:sldMk cId="1828399099" sldId="265"/>
            <ac:spMk id="27" creationId="{571B175A-2255-4CEF-941C-943CD1989227}"/>
          </ac:spMkLst>
        </pc:spChg>
        <pc:spChg chg="mod">
          <ac:chgData name="Ciara Hunter" userId="eb82c6ad-eaba-4020-9421-bb97eaf98e8e" providerId="ADAL" clId="{02D030A3-3138-4D4B-88EE-DAC8589180CE}" dt="2022-02-17T10:27:18.726" v="1888" actId="404"/>
          <ac:spMkLst>
            <pc:docMk/>
            <pc:sldMk cId="1828399099" sldId="265"/>
            <ac:spMk id="28" creationId="{AE2A7DDE-ADCB-4D8A-86CC-C6F2B9B23716}"/>
          </ac:spMkLst>
        </pc:spChg>
        <pc:spChg chg="add del mod">
          <ac:chgData name="Ciara Hunter" userId="eb82c6ad-eaba-4020-9421-bb97eaf98e8e" providerId="ADAL" clId="{02D030A3-3138-4D4B-88EE-DAC8589180CE}" dt="2022-02-17T09:10:24.350" v="1385" actId="478"/>
          <ac:spMkLst>
            <pc:docMk/>
            <pc:sldMk cId="1828399099" sldId="265"/>
            <ac:spMk id="30" creationId="{EDFF7776-990D-40D7-9B85-219C0A3193C8}"/>
          </ac:spMkLst>
        </pc:spChg>
        <pc:spChg chg="add del mod">
          <ac:chgData name="Ciara Hunter" userId="eb82c6ad-eaba-4020-9421-bb97eaf98e8e" providerId="ADAL" clId="{02D030A3-3138-4D4B-88EE-DAC8589180CE}" dt="2022-02-17T09:19:23.079" v="1577" actId="478"/>
          <ac:spMkLst>
            <pc:docMk/>
            <pc:sldMk cId="1828399099" sldId="265"/>
            <ac:spMk id="33" creationId="{44DD7990-520E-4AA4-A4F8-65696B1B3180}"/>
          </ac:spMkLst>
        </pc:spChg>
        <pc:spChg chg="add del mod">
          <ac:chgData name="Ciara Hunter" userId="eb82c6ad-eaba-4020-9421-bb97eaf98e8e" providerId="ADAL" clId="{02D030A3-3138-4D4B-88EE-DAC8589180CE}" dt="2022-02-17T10:28:17.847" v="1898" actId="478"/>
          <ac:spMkLst>
            <pc:docMk/>
            <pc:sldMk cId="1828399099" sldId="265"/>
            <ac:spMk id="34" creationId="{C1A64AA9-FEC5-4FE3-A7F3-A7CDA263B024}"/>
          </ac:spMkLst>
        </pc:spChg>
        <pc:spChg chg="del mod topLvl">
          <ac:chgData name="Ciara Hunter" userId="eb82c6ad-eaba-4020-9421-bb97eaf98e8e" providerId="ADAL" clId="{02D030A3-3138-4D4B-88EE-DAC8589180CE}" dt="2022-02-17T09:18:52.632" v="1531" actId="478"/>
          <ac:spMkLst>
            <pc:docMk/>
            <pc:sldMk cId="1828399099" sldId="265"/>
            <ac:spMk id="36" creationId="{6217B1CA-0D79-4701-8E21-0D2742701C8D}"/>
          </ac:spMkLst>
        </pc:spChg>
        <pc:spChg chg="del mod topLvl">
          <ac:chgData name="Ciara Hunter" userId="eb82c6ad-eaba-4020-9421-bb97eaf98e8e" providerId="ADAL" clId="{02D030A3-3138-4D4B-88EE-DAC8589180CE}" dt="2022-02-17T10:28:18.855" v="1899" actId="478"/>
          <ac:spMkLst>
            <pc:docMk/>
            <pc:sldMk cId="1828399099" sldId="265"/>
            <ac:spMk id="37" creationId="{B7A851E8-A378-459A-A768-963BD4D5EB6F}"/>
          </ac:spMkLst>
        </pc:spChg>
        <pc:spChg chg="add del mod">
          <ac:chgData name="Ciara Hunter" userId="eb82c6ad-eaba-4020-9421-bb97eaf98e8e" providerId="ADAL" clId="{02D030A3-3138-4D4B-88EE-DAC8589180CE}" dt="2022-02-17T09:19:19.311" v="1576" actId="478"/>
          <ac:spMkLst>
            <pc:docMk/>
            <pc:sldMk cId="1828399099" sldId="265"/>
            <ac:spMk id="40" creationId="{553E9BE3-E746-43BC-ACD8-E5E15C4D97A0}"/>
          </ac:spMkLst>
        </pc:spChg>
        <pc:spChg chg="add del">
          <ac:chgData name="Ciara Hunter" userId="eb82c6ad-eaba-4020-9421-bb97eaf98e8e" providerId="ADAL" clId="{02D030A3-3138-4D4B-88EE-DAC8589180CE}" dt="2022-02-17T10:02:59.826" v="1583" actId="11529"/>
          <ac:spMkLst>
            <pc:docMk/>
            <pc:sldMk cId="1828399099" sldId="265"/>
            <ac:spMk id="41" creationId="{5A2FD3E5-76E9-45FE-80A4-49EBF4F4712D}"/>
          </ac:spMkLst>
        </pc:spChg>
        <pc:spChg chg="add del mod">
          <ac:chgData name="Ciara Hunter" userId="eb82c6ad-eaba-4020-9421-bb97eaf98e8e" providerId="ADAL" clId="{02D030A3-3138-4D4B-88EE-DAC8589180CE}" dt="2022-02-17T10:08:17.653" v="1658" actId="478"/>
          <ac:spMkLst>
            <pc:docMk/>
            <pc:sldMk cId="1828399099" sldId="265"/>
            <ac:spMk id="42" creationId="{DB383E99-330C-44CF-9234-25F179D1C178}"/>
          </ac:spMkLst>
        </pc:spChg>
        <pc:spChg chg="mod">
          <ac:chgData name="Ciara Hunter" userId="eb82c6ad-eaba-4020-9421-bb97eaf98e8e" providerId="ADAL" clId="{02D030A3-3138-4D4B-88EE-DAC8589180CE}" dt="2022-02-17T10:07:59.929" v="1653"/>
          <ac:spMkLst>
            <pc:docMk/>
            <pc:sldMk cId="1828399099" sldId="265"/>
            <ac:spMk id="45" creationId="{97580643-D21A-4E5B-BBD7-B3615D354D3C}"/>
          </ac:spMkLst>
        </pc:spChg>
        <pc:spChg chg="mod">
          <ac:chgData name="Ciara Hunter" userId="eb82c6ad-eaba-4020-9421-bb97eaf98e8e" providerId="ADAL" clId="{02D030A3-3138-4D4B-88EE-DAC8589180CE}" dt="2022-02-17T10:07:59.929" v="1653"/>
          <ac:spMkLst>
            <pc:docMk/>
            <pc:sldMk cId="1828399099" sldId="265"/>
            <ac:spMk id="46" creationId="{04BDAF43-B323-4632-BD0F-7514E344C5A5}"/>
          </ac:spMkLst>
        </pc:spChg>
        <pc:spChg chg="mod">
          <ac:chgData name="Ciara Hunter" userId="eb82c6ad-eaba-4020-9421-bb97eaf98e8e" providerId="ADAL" clId="{02D030A3-3138-4D4B-88EE-DAC8589180CE}" dt="2022-02-17T10:07:59.929" v="1653"/>
          <ac:spMkLst>
            <pc:docMk/>
            <pc:sldMk cId="1828399099" sldId="265"/>
            <ac:spMk id="48" creationId="{AD79C19F-CAC9-4DDA-BB03-04A871F1F4ED}"/>
          </ac:spMkLst>
        </pc:spChg>
        <pc:spChg chg="mod">
          <ac:chgData name="Ciara Hunter" userId="eb82c6ad-eaba-4020-9421-bb97eaf98e8e" providerId="ADAL" clId="{02D030A3-3138-4D4B-88EE-DAC8589180CE}" dt="2022-02-17T10:07:59.929" v="1653"/>
          <ac:spMkLst>
            <pc:docMk/>
            <pc:sldMk cId="1828399099" sldId="265"/>
            <ac:spMk id="49" creationId="{60DE916F-92C8-457A-8AF0-5A9991419B13}"/>
          </ac:spMkLst>
        </pc:spChg>
        <pc:spChg chg="add del mod">
          <ac:chgData name="Ciara Hunter" userId="eb82c6ad-eaba-4020-9421-bb97eaf98e8e" providerId="ADAL" clId="{02D030A3-3138-4D4B-88EE-DAC8589180CE}" dt="2022-02-17T10:08:43.933" v="1709" actId="478"/>
          <ac:spMkLst>
            <pc:docMk/>
            <pc:sldMk cId="1828399099" sldId="265"/>
            <ac:spMk id="50" creationId="{7A68938D-5F53-4391-8E7E-83974B06017C}"/>
          </ac:spMkLst>
        </pc:spChg>
        <pc:spChg chg="add del mod">
          <ac:chgData name="Ciara Hunter" userId="eb82c6ad-eaba-4020-9421-bb97eaf98e8e" providerId="ADAL" clId="{02D030A3-3138-4D4B-88EE-DAC8589180CE}" dt="2022-02-17T10:14:29.832" v="1729" actId="478"/>
          <ac:spMkLst>
            <pc:docMk/>
            <pc:sldMk cId="1828399099" sldId="265"/>
            <ac:spMk id="51" creationId="{90B4FC41-809F-42AE-91D8-8F4133BD04D3}"/>
          </ac:spMkLst>
        </pc:spChg>
        <pc:spChg chg="add mod">
          <ac:chgData name="Ciara Hunter" userId="eb82c6ad-eaba-4020-9421-bb97eaf98e8e" providerId="ADAL" clId="{02D030A3-3138-4D4B-88EE-DAC8589180CE}" dt="2022-02-17T10:21:51.134" v="1759" actId="20577"/>
          <ac:spMkLst>
            <pc:docMk/>
            <pc:sldMk cId="1828399099" sldId="265"/>
            <ac:spMk id="52" creationId="{F60C392E-7F1C-4526-9BFB-0A40D504AB42}"/>
          </ac:spMkLst>
        </pc:spChg>
        <pc:spChg chg="mod">
          <ac:chgData name="Ciara Hunter" userId="eb82c6ad-eaba-4020-9421-bb97eaf98e8e" providerId="ADAL" clId="{02D030A3-3138-4D4B-88EE-DAC8589180CE}" dt="2022-02-17T10:22:21.970" v="1760"/>
          <ac:spMkLst>
            <pc:docMk/>
            <pc:sldMk cId="1828399099" sldId="265"/>
            <ac:spMk id="54" creationId="{8DDFA1E4-9088-4C26-98E1-20F73AE9BED7}"/>
          </ac:spMkLst>
        </pc:spChg>
        <pc:spChg chg="mod">
          <ac:chgData name="Ciara Hunter" userId="eb82c6ad-eaba-4020-9421-bb97eaf98e8e" providerId="ADAL" clId="{02D030A3-3138-4D4B-88EE-DAC8589180CE}" dt="2022-02-17T10:22:21.970" v="1760"/>
          <ac:spMkLst>
            <pc:docMk/>
            <pc:sldMk cId="1828399099" sldId="265"/>
            <ac:spMk id="55" creationId="{FC27EDE7-3AC2-4E32-95EA-81DFF2BE7A0F}"/>
          </ac:spMkLst>
        </pc:spChg>
        <pc:spChg chg="mod">
          <ac:chgData name="Ciara Hunter" userId="eb82c6ad-eaba-4020-9421-bb97eaf98e8e" providerId="ADAL" clId="{02D030A3-3138-4D4B-88EE-DAC8589180CE}" dt="2022-02-17T10:22:21.970" v="1760"/>
          <ac:spMkLst>
            <pc:docMk/>
            <pc:sldMk cId="1828399099" sldId="265"/>
            <ac:spMk id="57" creationId="{06D4EA63-4A18-486B-A6B7-19216F15A46E}"/>
          </ac:spMkLst>
        </pc:spChg>
        <pc:spChg chg="mod">
          <ac:chgData name="Ciara Hunter" userId="eb82c6ad-eaba-4020-9421-bb97eaf98e8e" providerId="ADAL" clId="{02D030A3-3138-4D4B-88EE-DAC8589180CE}" dt="2022-02-17T10:22:21.970" v="1760"/>
          <ac:spMkLst>
            <pc:docMk/>
            <pc:sldMk cId="1828399099" sldId="265"/>
            <ac:spMk id="58" creationId="{A805B8FE-DB4B-47D3-B421-1B0806A32B32}"/>
          </ac:spMkLst>
        </pc:spChg>
        <pc:spChg chg="add del mod">
          <ac:chgData name="Ciara Hunter" userId="eb82c6ad-eaba-4020-9421-bb97eaf98e8e" providerId="ADAL" clId="{02D030A3-3138-4D4B-88EE-DAC8589180CE}" dt="2022-02-17T10:25:47.706" v="1882" actId="478"/>
          <ac:spMkLst>
            <pc:docMk/>
            <pc:sldMk cId="1828399099" sldId="265"/>
            <ac:spMk id="59" creationId="{E46DC8C0-AEF3-413A-B290-F581B69955E5}"/>
          </ac:spMkLst>
        </pc:spChg>
        <pc:spChg chg="mod topLvl">
          <ac:chgData name="Ciara Hunter" userId="eb82c6ad-eaba-4020-9421-bb97eaf98e8e" providerId="ADAL" clId="{02D030A3-3138-4D4B-88EE-DAC8589180CE}" dt="2022-02-17T10:25:53.037" v="1883" actId="164"/>
          <ac:spMkLst>
            <pc:docMk/>
            <pc:sldMk cId="1828399099" sldId="265"/>
            <ac:spMk id="62" creationId="{5B919E5E-02DF-4B9D-85D4-B4D3C04D6D0E}"/>
          </ac:spMkLst>
        </pc:spChg>
        <pc:spChg chg="mod topLvl">
          <ac:chgData name="Ciara Hunter" userId="eb82c6ad-eaba-4020-9421-bb97eaf98e8e" providerId="ADAL" clId="{02D030A3-3138-4D4B-88EE-DAC8589180CE}" dt="2022-02-17T10:25:53.037" v="1883" actId="164"/>
          <ac:spMkLst>
            <pc:docMk/>
            <pc:sldMk cId="1828399099" sldId="265"/>
            <ac:spMk id="63" creationId="{30DADF00-43BD-4FA3-A147-B1FDFE2E6986}"/>
          </ac:spMkLst>
        </pc:spChg>
        <pc:spChg chg="add del mod">
          <ac:chgData name="Ciara Hunter" userId="eb82c6ad-eaba-4020-9421-bb97eaf98e8e" providerId="ADAL" clId="{02D030A3-3138-4D4B-88EE-DAC8589180CE}" dt="2022-02-17T10:23:37.682" v="1775" actId="478"/>
          <ac:spMkLst>
            <pc:docMk/>
            <pc:sldMk cId="1828399099" sldId="265"/>
            <ac:spMk id="64" creationId="{D85183FD-255E-40C2-8451-15A5B8EF7533}"/>
          </ac:spMkLst>
        </pc:spChg>
        <pc:spChg chg="mod topLvl">
          <ac:chgData name="Ciara Hunter" userId="eb82c6ad-eaba-4020-9421-bb97eaf98e8e" providerId="ADAL" clId="{02D030A3-3138-4D4B-88EE-DAC8589180CE}" dt="2022-02-17T10:25:55.641" v="1884" actId="164"/>
          <ac:spMkLst>
            <pc:docMk/>
            <pc:sldMk cId="1828399099" sldId="265"/>
            <ac:spMk id="67" creationId="{4E24D12E-21B5-4A1F-A9CF-502407F6A073}"/>
          </ac:spMkLst>
        </pc:spChg>
        <pc:spChg chg="mod topLvl">
          <ac:chgData name="Ciara Hunter" userId="eb82c6ad-eaba-4020-9421-bb97eaf98e8e" providerId="ADAL" clId="{02D030A3-3138-4D4B-88EE-DAC8589180CE}" dt="2022-02-17T10:25:55.641" v="1884" actId="164"/>
          <ac:spMkLst>
            <pc:docMk/>
            <pc:sldMk cId="1828399099" sldId="265"/>
            <ac:spMk id="68" creationId="{7D6AC89A-7C46-4CA4-9220-55868211B1A6}"/>
          </ac:spMkLst>
        </pc:spChg>
        <pc:spChg chg="add del mod">
          <ac:chgData name="Ciara Hunter" userId="eb82c6ad-eaba-4020-9421-bb97eaf98e8e" providerId="ADAL" clId="{02D030A3-3138-4D4B-88EE-DAC8589180CE}" dt="2022-02-17T10:25:42.664" v="1881" actId="478"/>
          <ac:spMkLst>
            <pc:docMk/>
            <pc:sldMk cId="1828399099" sldId="265"/>
            <ac:spMk id="69" creationId="{AD0EFF32-DAD1-47B5-99F9-B7733EBAAF6C}"/>
          </ac:spMkLst>
        </pc:spChg>
        <pc:spChg chg="add mod">
          <ac:chgData name="Ciara Hunter" userId="eb82c6ad-eaba-4020-9421-bb97eaf98e8e" providerId="ADAL" clId="{02D030A3-3138-4D4B-88EE-DAC8589180CE}" dt="2022-02-17T13:01:47.089" v="2737" actId="404"/>
          <ac:spMkLst>
            <pc:docMk/>
            <pc:sldMk cId="1828399099" sldId="265"/>
            <ac:spMk id="75" creationId="{8CA42FE0-75DC-4B2B-A925-7DDC2F0376E7}"/>
          </ac:spMkLst>
        </pc:spChg>
        <pc:spChg chg="add mod">
          <ac:chgData name="Ciara Hunter" userId="eb82c6ad-eaba-4020-9421-bb97eaf98e8e" providerId="ADAL" clId="{02D030A3-3138-4D4B-88EE-DAC8589180CE}" dt="2022-02-21T11:08:35.872" v="5339" actId="404"/>
          <ac:spMkLst>
            <pc:docMk/>
            <pc:sldMk cId="1828399099" sldId="265"/>
            <ac:spMk id="76" creationId="{EB09C15E-C710-4102-8989-1981B5402EC1}"/>
          </ac:spMkLst>
        </pc:spChg>
        <pc:spChg chg="add mod">
          <ac:chgData name="Ciara Hunter" userId="eb82c6ad-eaba-4020-9421-bb97eaf98e8e" providerId="ADAL" clId="{02D030A3-3138-4D4B-88EE-DAC8589180CE}" dt="2022-02-17T10:33:47.900" v="1988" actId="403"/>
          <ac:spMkLst>
            <pc:docMk/>
            <pc:sldMk cId="1828399099" sldId="265"/>
            <ac:spMk id="77" creationId="{700CB174-553A-4061-9980-0150E32D6584}"/>
          </ac:spMkLst>
        </pc:spChg>
        <pc:spChg chg="add mod">
          <ac:chgData name="Ciara Hunter" userId="eb82c6ad-eaba-4020-9421-bb97eaf98e8e" providerId="ADAL" clId="{02D030A3-3138-4D4B-88EE-DAC8589180CE}" dt="2022-02-21T11:08:35.872" v="5339" actId="404"/>
          <ac:spMkLst>
            <pc:docMk/>
            <pc:sldMk cId="1828399099" sldId="265"/>
            <ac:spMk id="78" creationId="{26226AF0-C583-4516-A89D-2699EEA3E994}"/>
          </ac:spMkLst>
        </pc:spChg>
        <pc:spChg chg="mod topLvl">
          <ac:chgData name="Ciara Hunter" userId="eb82c6ad-eaba-4020-9421-bb97eaf98e8e" providerId="ADAL" clId="{02D030A3-3138-4D4B-88EE-DAC8589180CE}" dt="2022-02-17T10:33:59.575" v="1990" actId="404"/>
          <ac:spMkLst>
            <pc:docMk/>
            <pc:sldMk cId="1828399099" sldId="265"/>
            <ac:spMk id="80" creationId="{A811D635-660B-406C-AE5C-F5D2AB9D3D8A}"/>
          </ac:spMkLst>
        </pc:spChg>
        <pc:spChg chg="mod topLvl">
          <ac:chgData name="Ciara Hunter" userId="eb82c6ad-eaba-4020-9421-bb97eaf98e8e" providerId="ADAL" clId="{02D030A3-3138-4D4B-88EE-DAC8589180CE}" dt="2022-02-17T11:51:21.584" v="2675" actId="403"/>
          <ac:spMkLst>
            <pc:docMk/>
            <pc:sldMk cId="1828399099" sldId="265"/>
            <ac:spMk id="81" creationId="{0C7A00C2-2A07-4CCC-8C0E-C5F5015F0F91}"/>
          </ac:spMkLst>
        </pc:spChg>
        <pc:spChg chg="mod topLvl">
          <ac:chgData name="Ciara Hunter" userId="eb82c6ad-eaba-4020-9421-bb97eaf98e8e" providerId="ADAL" clId="{02D030A3-3138-4D4B-88EE-DAC8589180CE}" dt="2022-02-17T11:51:24.017" v="2676" actId="403"/>
          <ac:spMkLst>
            <pc:docMk/>
            <pc:sldMk cId="1828399099" sldId="265"/>
            <ac:spMk id="82" creationId="{10BC30B1-A006-4E98-8F17-1B5DDEDC7E48}"/>
          </ac:spMkLst>
        </pc:spChg>
        <pc:spChg chg="mod topLvl">
          <ac:chgData name="Ciara Hunter" userId="eb82c6ad-eaba-4020-9421-bb97eaf98e8e" providerId="ADAL" clId="{02D030A3-3138-4D4B-88EE-DAC8589180CE}" dt="2022-02-17T10:31:02.378" v="1952" actId="164"/>
          <ac:spMkLst>
            <pc:docMk/>
            <pc:sldMk cId="1828399099" sldId="265"/>
            <ac:spMk id="84" creationId="{8C5DB5D5-9927-44CC-A95D-406341BF0373}"/>
          </ac:spMkLst>
        </pc:spChg>
        <pc:spChg chg="add mod">
          <ac:chgData name="Ciara Hunter" userId="eb82c6ad-eaba-4020-9421-bb97eaf98e8e" providerId="ADAL" clId="{02D030A3-3138-4D4B-88EE-DAC8589180CE}" dt="2022-02-17T10:34:06.197" v="1991" actId="404"/>
          <ac:spMkLst>
            <pc:docMk/>
            <pc:sldMk cId="1828399099" sldId="265"/>
            <ac:spMk id="85" creationId="{25BF18E8-9ADF-4D88-89D8-14C21FF5D42E}"/>
          </ac:spMkLst>
        </pc:spChg>
        <pc:spChg chg="add del mod">
          <ac:chgData name="Ciara Hunter" userId="eb82c6ad-eaba-4020-9421-bb97eaf98e8e" providerId="ADAL" clId="{02D030A3-3138-4D4B-88EE-DAC8589180CE}" dt="2022-02-17T10:32:06.750" v="1973" actId="478"/>
          <ac:spMkLst>
            <pc:docMk/>
            <pc:sldMk cId="1828399099" sldId="265"/>
            <ac:spMk id="87" creationId="{14D78909-7513-4DBA-ABF1-0BAA486C759B}"/>
          </ac:spMkLst>
        </pc:spChg>
        <pc:grpChg chg="add del mod">
          <ac:chgData name="Ciara Hunter" userId="eb82c6ad-eaba-4020-9421-bb97eaf98e8e" providerId="ADAL" clId="{02D030A3-3138-4D4B-88EE-DAC8589180CE}" dt="2022-02-17T09:05:49.919" v="1293" actId="165"/>
          <ac:grpSpMkLst>
            <pc:docMk/>
            <pc:sldMk cId="1828399099" sldId="265"/>
            <ac:grpSpMk id="9" creationId="{58D5869A-8D28-4DF6-926E-3BA619B213A5}"/>
          </ac:grpSpMkLst>
        </pc:grpChg>
        <pc:grpChg chg="add del mod">
          <ac:chgData name="Ciara Hunter" userId="eb82c6ad-eaba-4020-9421-bb97eaf98e8e" providerId="ADAL" clId="{02D030A3-3138-4D4B-88EE-DAC8589180CE}" dt="2022-02-17T09:06:48.553" v="1307" actId="165"/>
          <ac:grpSpMkLst>
            <pc:docMk/>
            <pc:sldMk cId="1828399099" sldId="265"/>
            <ac:grpSpMk id="12" creationId="{F75CCFEB-CD75-49E2-A629-48AB9D0D79E6}"/>
          </ac:grpSpMkLst>
        </pc:grpChg>
        <pc:grpChg chg="add del mod">
          <ac:chgData name="Ciara Hunter" userId="eb82c6ad-eaba-4020-9421-bb97eaf98e8e" providerId="ADAL" clId="{02D030A3-3138-4D4B-88EE-DAC8589180CE}" dt="2022-02-17T09:06:23.228" v="1301" actId="165"/>
          <ac:grpSpMkLst>
            <pc:docMk/>
            <pc:sldMk cId="1828399099" sldId="265"/>
            <ac:grpSpMk id="16" creationId="{2139BCBE-D9AD-4E7C-BEBE-0B1D483FC75C}"/>
          </ac:grpSpMkLst>
        </pc:grpChg>
        <pc:grpChg chg="add del mod">
          <ac:chgData name="Ciara Hunter" userId="eb82c6ad-eaba-4020-9421-bb97eaf98e8e" providerId="ADAL" clId="{02D030A3-3138-4D4B-88EE-DAC8589180CE}" dt="2022-02-17T09:09:13.420" v="1358" actId="165"/>
          <ac:grpSpMkLst>
            <pc:docMk/>
            <pc:sldMk cId="1828399099" sldId="265"/>
            <ac:grpSpMk id="18" creationId="{5EF71F72-49CB-419D-AE91-6E56776BC2A0}"/>
          </ac:grpSpMkLst>
        </pc:grpChg>
        <pc:grpChg chg="add del mod">
          <ac:chgData name="Ciara Hunter" userId="eb82c6ad-eaba-4020-9421-bb97eaf98e8e" providerId="ADAL" clId="{02D030A3-3138-4D4B-88EE-DAC8589180CE}" dt="2022-02-17T09:16:13.841" v="1458" actId="165"/>
          <ac:grpSpMkLst>
            <pc:docMk/>
            <pc:sldMk cId="1828399099" sldId="265"/>
            <ac:grpSpMk id="19" creationId="{0962105D-B9CE-4E0B-A563-1346E06E1A3D}"/>
          </ac:grpSpMkLst>
        </pc:grpChg>
        <pc:grpChg chg="add del mod">
          <ac:chgData name="Ciara Hunter" userId="eb82c6ad-eaba-4020-9421-bb97eaf98e8e" providerId="ADAL" clId="{02D030A3-3138-4D4B-88EE-DAC8589180CE}" dt="2022-02-17T09:08:00.845" v="1338"/>
          <ac:grpSpMkLst>
            <pc:docMk/>
            <pc:sldMk cId="1828399099" sldId="265"/>
            <ac:grpSpMk id="20" creationId="{293CBFC2-EECE-4B65-9489-34B102AFD7F8}"/>
          </ac:grpSpMkLst>
        </pc:grpChg>
        <pc:grpChg chg="add del mod topLvl">
          <ac:chgData name="Ciara Hunter" userId="eb82c6ad-eaba-4020-9421-bb97eaf98e8e" providerId="ADAL" clId="{02D030A3-3138-4D4B-88EE-DAC8589180CE}" dt="2022-02-17T09:08:46.778" v="1354" actId="165"/>
          <ac:grpSpMkLst>
            <pc:docMk/>
            <pc:sldMk cId="1828399099" sldId="265"/>
            <ac:grpSpMk id="23" creationId="{5E5F8D15-F323-46FB-A7BF-1748AA1C9C5A}"/>
          </ac:grpSpMkLst>
        </pc:grpChg>
        <pc:grpChg chg="add mod topLvl">
          <ac:chgData name="Ciara Hunter" userId="eb82c6ad-eaba-4020-9421-bb97eaf98e8e" providerId="ADAL" clId="{02D030A3-3138-4D4B-88EE-DAC8589180CE}" dt="2022-02-17T10:14:17.911" v="1727" actId="14100"/>
          <ac:grpSpMkLst>
            <pc:docMk/>
            <pc:sldMk cId="1828399099" sldId="265"/>
            <ac:grpSpMk id="26" creationId="{B8E9E648-DEB7-4101-9EC0-8CC95293F0EB}"/>
          </ac:grpSpMkLst>
        </pc:grpChg>
        <pc:grpChg chg="add del mod">
          <ac:chgData name="Ciara Hunter" userId="eb82c6ad-eaba-4020-9421-bb97eaf98e8e" providerId="ADAL" clId="{02D030A3-3138-4D4B-88EE-DAC8589180CE}" dt="2022-02-17T09:08:43.295" v="1353" actId="165"/>
          <ac:grpSpMkLst>
            <pc:docMk/>
            <pc:sldMk cId="1828399099" sldId="265"/>
            <ac:grpSpMk id="29" creationId="{90FA9D38-CE50-4BCC-949B-A7B6ED29B10A}"/>
          </ac:grpSpMkLst>
        </pc:grpChg>
        <pc:grpChg chg="add del mod">
          <ac:chgData name="Ciara Hunter" userId="eb82c6ad-eaba-4020-9421-bb97eaf98e8e" providerId="ADAL" clId="{02D030A3-3138-4D4B-88EE-DAC8589180CE}" dt="2022-02-17T09:12:23.388" v="1418" actId="165"/>
          <ac:grpSpMkLst>
            <pc:docMk/>
            <pc:sldMk cId="1828399099" sldId="265"/>
            <ac:grpSpMk id="31" creationId="{7C001045-611F-4694-A393-1809C28CD830}"/>
          </ac:grpSpMkLst>
        </pc:grpChg>
        <pc:grpChg chg="add del mod">
          <ac:chgData name="Ciara Hunter" userId="eb82c6ad-eaba-4020-9421-bb97eaf98e8e" providerId="ADAL" clId="{02D030A3-3138-4D4B-88EE-DAC8589180CE}" dt="2022-02-17T09:12:58.397" v="1432" actId="165"/>
          <ac:grpSpMkLst>
            <pc:docMk/>
            <pc:sldMk cId="1828399099" sldId="265"/>
            <ac:grpSpMk id="32" creationId="{9DBCDC76-3476-4331-8424-DA651D20DD9B}"/>
          </ac:grpSpMkLst>
        </pc:grpChg>
        <pc:grpChg chg="add del mod">
          <ac:chgData name="Ciara Hunter" userId="eb82c6ad-eaba-4020-9421-bb97eaf98e8e" providerId="ADAL" clId="{02D030A3-3138-4D4B-88EE-DAC8589180CE}" dt="2022-02-17T09:16:43.079" v="1466" actId="165"/>
          <ac:grpSpMkLst>
            <pc:docMk/>
            <pc:sldMk cId="1828399099" sldId="265"/>
            <ac:grpSpMk id="35" creationId="{1436E50A-4A81-4DCC-B680-61C1C0E57A42}"/>
          </ac:grpSpMkLst>
        </pc:grpChg>
        <pc:grpChg chg="add del mod">
          <ac:chgData name="Ciara Hunter" userId="eb82c6ad-eaba-4020-9421-bb97eaf98e8e" providerId="ADAL" clId="{02D030A3-3138-4D4B-88EE-DAC8589180CE}" dt="2022-02-17T10:06:21.213" v="1635" actId="165"/>
          <ac:grpSpMkLst>
            <pc:docMk/>
            <pc:sldMk cId="1828399099" sldId="265"/>
            <ac:grpSpMk id="38" creationId="{A247A36E-44AD-4261-8C4D-F444272BD07B}"/>
          </ac:grpSpMkLst>
        </pc:grpChg>
        <pc:grpChg chg="add del mod">
          <ac:chgData name="Ciara Hunter" userId="eb82c6ad-eaba-4020-9421-bb97eaf98e8e" providerId="ADAL" clId="{02D030A3-3138-4D4B-88EE-DAC8589180CE}" dt="2022-02-17T09:16:40.075" v="1465" actId="165"/>
          <ac:grpSpMkLst>
            <pc:docMk/>
            <pc:sldMk cId="1828399099" sldId="265"/>
            <ac:grpSpMk id="39" creationId="{CEC18CBD-2BBB-4E7A-9F1F-E0CC7B8955F6}"/>
          </ac:grpSpMkLst>
        </pc:grpChg>
        <pc:grpChg chg="add del mod">
          <ac:chgData name="Ciara Hunter" userId="eb82c6ad-eaba-4020-9421-bb97eaf98e8e" providerId="ADAL" clId="{02D030A3-3138-4D4B-88EE-DAC8589180CE}" dt="2022-02-17T10:03:29.550" v="1590" actId="165"/>
          <ac:grpSpMkLst>
            <pc:docMk/>
            <pc:sldMk cId="1828399099" sldId="265"/>
            <ac:grpSpMk id="43" creationId="{8AE92394-F3A0-406C-96D4-933025D5E06F}"/>
          </ac:grpSpMkLst>
        </pc:grpChg>
        <pc:grpChg chg="add del mod">
          <ac:chgData name="Ciara Hunter" userId="eb82c6ad-eaba-4020-9421-bb97eaf98e8e" providerId="ADAL" clId="{02D030A3-3138-4D4B-88EE-DAC8589180CE}" dt="2022-02-17T10:08:00.980" v="1654"/>
          <ac:grpSpMkLst>
            <pc:docMk/>
            <pc:sldMk cId="1828399099" sldId="265"/>
            <ac:grpSpMk id="44" creationId="{F62DD12A-0157-491A-8807-FB42EB8D17F4}"/>
          </ac:grpSpMkLst>
        </pc:grpChg>
        <pc:grpChg chg="add del mod">
          <ac:chgData name="Ciara Hunter" userId="eb82c6ad-eaba-4020-9421-bb97eaf98e8e" providerId="ADAL" clId="{02D030A3-3138-4D4B-88EE-DAC8589180CE}" dt="2022-02-17T10:08:00.980" v="1654"/>
          <ac:grpSpMkLst>
            <pc:docMk/>
            <pc:sldMk cId="1828399099" sldId="265"/>
            <ac:grpSpMk id="47" creationId="{A695C607-4D80-4BB5-B562-F1DA12E1B624}"/>
          </ac:grpSpMkLst>
        </pc:grpChg>
        <pc:grpChg chg="add del mod">
          <ac:chgData name="Ciara Hunter" userId="eb82c6ad-eaba-4020-9421-bb97eaf98e8e" providerId="ADAL" clId="{02D030A3-3138-4D4B-88EE-DAC8589180CE}" dt="2022-02-17T10:24:00.493" v="1780" actId="478"/>
          <ac:grpSpMkLst>
            <pc:docMk/>
            <pc:sldMk cId="1828399099" sldId="265"/>
            <ac:grpSpMk id="53" creationId="{934249C7-3AD3-4F27-9D65-11BDF646BF12}"/>
          </ac:grpSpMkLst>
        </pc:grpChg>
        <pc:grpChg chg="add del mod">
          <ac:chgData name="Ciara Hunter" userId="eb82c6ad-eaba-4020-9421-bb97eaf98e8e" providerId="ADAL" clId="{02D030A3-3138-4D4B-88EE-DAC8589180CE}" dt="2022-02-17T10:24:00.493" v="1780" actId="478"/>
          <ac:grpSpMkLst>
            <pc:docMk/>
            <pc:sldMk cId="1828399099" sldId="265"/>
            <ac:grpSpMk id="56" creationId="{670A3A90-4781-4EFF-A917-6226C441BBFD}"/>
          </ac:grpSpMkLst>
        </pc:grpChg>
        <pc:grpChg chg="add mod">
          <ac:chgData name="Ciara Hunter" userId="eb82c6ad-eaba-4020-9421-bb97eaf98e8e" providerId="ADAL" clId="{02D030A3-3138-4D4B-88EE-DAC8589180CE}" dt="2022-02-17T10:22:39.452" v="1766" actId="164"/>
          <ac:grpSpMkLst>
            <pc:docMk/>
            <pc:sldMk cId="1828399099" sldId="265"/>
            <ac:grpSpMk id="60" creationId="{5E6386E9-6388-4C70-B464-08875FB6409A}"/>
          </ac:grpSpMkLst>
        </pc:grpChg>
        <pc:grpChg chg="add del mod">
          <ac:chgData name="Ciara Hunter" userId="eb82c6ad-eaba-4020-9421-bb97eaf98e8e" providerId="ADAL" clId="{02D030A3-3138-4D4B-88EE-DAC8589180CE}" dt="2022-02-17T10:24:07.971" v="1784" actId="165"/>
          <ac:grpSpMkLst>
            <pc:docMk/>
            <pc:sldMk cId="1828399099" sldId="265"/>
            <ac:grpSpMk id="61" creationId="{667D38EE-04F9-4547-A419-F894973266BD}"/>
          </ac:grpSpMkLst>
        </pc:grpChg>
        <pc:grpChg chg="add mod">
          <ac:chgData name="Ciara Hunter" userId="eb82c6ad-eaba-4020-9421-bb97eaf98e8e" providerId="ADAL" clId="{02D030A3-3138-4D4B-88EE-DAC8589180CE}" dt="2022-02-17T10:23:22.884" v="1771" actId="164"/>
          <ac:grpSpMkLst>
            <pc:docMk/>
            <pc:sldMk cId="1828399099" sldId="265"/>
            <ac:grpSpMk id="65" creationId="{0C167A01-1B38-4B13-A8FD-753195CF60E5}"/>
          </ac:grpSpMkLst>
        </pc:grpChg>
        <pc:grpChg chg="add del mod">
          <ac:chgData name="Ciara Hunter" userId="eb82c6ad-eaba-4020-9421-bb97eaf98e8e" providerId="ADAL" clId="{02D030A3-3138-4D4B-88EE-DAC8589180CE}" dt="2022-02-17T10:24:06.827" v="1783" actId="165"/>
          <ac:grpSpMkLst>
            <pc:docMk/>
            <pc:sldMk cId="1828399099" sldId="265"/>
            <ac:grpSpMk id="66" creationId="{7EBD3D07-F183-48C7-AF2F-5A590B084FB4}"/>
          </ac:grpSpMkLst>
        </pc:grpChg>
        <pc:grpChg chg="add mod">
          <ac:chgData name="Ciara Hunter" userId="eb82c6ad-eaba-4020-9421-bb97eaf98e8e" providerId="ADAL" clId="{02D030A3-3138-4D4B-88EE-DAC8589180CE}" dt="2022-02-17T10:25:53.037" v="1883" actId="164"/>
          <ac:grpSpMkLst>
            <pc:docMk/>
            <pc:sldMk cId="1828399099" sldId="265"/>
            <ac:grpSpMk id="70" creationId="{D2E49897-DDF0-4781-B540-0D9083499415}"/>
          </ac:grpSpMkLst>
        </pc:grpChg>
        <pc:grpChg chg="add mod">
          <ac:chgData name="Ciara Hunter" userId="eb82c6ad-eaba-4020-9421-bb97eaf98e8e" providerId="ADAL" clId="{02D030A3-3138-4D4B-88EE-DAC8589180CE}" dt="2022-02-17T10:25:55.641" v="1884" actId="164"/>
          <ac:grpSpMkLst>
            <pc:docMk/>
            <pc:sldMk cId="1828399099" sldId="265"/>
            <ac:grpSpMk id="71" creationId="{04AEFDE9-6254-4533-83B9-E2F06E21E3AA}"/>
          </ac:grpSpMkLst>
        </pc:grpChg>
        <pc:grpChg chg="add mod">
          <ac:chgData name="Ciara Hunter" userId="eb82c6ad-eaba-4020-9421-bb97eaf98e8e" providerId="ADAL" clId="{02D030A3-3138-4D4B-88EE-DAC8589180CE}" dt="2022-02-17T10:26:02.837" v="1885" actId="164"/>
          <ac:grpSpMkLst>
            <pc:docMk/>
            <pc:sldMk cId="1828399099" sldId="265"/>
            <ac:grpSpMk id="72" creationId="{DB75B445-C7CE-4F34-B783-3478B9F288E7}"/>
          </ac:grpSpMkLst>
        </pc:grpChg>
        <pc:grpChg chg="add del mod">
          <ac:chgData name="Ciara Hunter" userId="eb82c6ad-eaba-4020-9421-bb97eaf98e8e" providerId="ADAL" clId="{02D030A3-3138-4D4B-88EE-DAC8589180CE}" dt="2022-02-17T10:30:59.651" v="1951" actId="165"/>
          <ac:grpSpMkLst>
            <pc:docMk/>
            <pc:sldMk cId="1828399099" sldId="265"/>
            <ac:grpSpMk id="79" creationId="{7898AD39-59D9-4A83-93A3-55456489BD96}"/>
          </ac:grpSpMkLst>
        </pc:grpChg>
        <pc:grpChg chg="add mod">
          <ac:chgData name="Ciara Hunter" userId="eb82c6ad-eaba-4020-9421-bb97eaf98e8e" providerId="ADAL" clId="{02D030A3-3138-4D4B-88EE-DAC8589180CE}" dt="2022-02-17T10:32:46.855" v="1979" actId="1076"/>
          <ac:grpSpMkLst>
            <pc:docMk/>
            <pc:sldMk cId="1828399099" sldId="265"/>
            <ac:grpSpMk id="86" creationId="{67A75429-59A9-4672-9011-8FCC0C7BF382}"/>
          </ac:grpSpMkLst>
        </pc:grpChg>
        <pc:picChg chg="mod topLvl">
          <ac:chgData name="Ciara Hunter" userId="eb82c6ad-eaba-4020-9421-bb97eaf98e8e" providerId="ADAL" clId="{02D030A3-3138-4D4B-88EE-DAC8589180CE}" dt="2022-02-17T10:31:02.378" v="1952" actId="164"/>
          <ac:picMkLst>
            <pc:docMk/>
            <pc:sldMk cId="1828399099" sldId="265"/>
            <ac:picMk id="83" creationId="{F564B506-4DF7-4719-9559-DF2521E7C7DB}"/>
          </ac:picMkLst>
        </pc:picChg>
        <pc:cxnChg chg="add mod">
          <ac:chgData name="Ciara Hunter" userId="eb82c6ad-eaba-4020-9421-bb97eaf98e8e" providerId="ADAL" clId="{02D030A3-3138-4D4B-88EE-DAC8589180CE}" dt="2022-02-17T10:27:44.544" v="1892" actId="555"/>
          <ac:cxnSpMkLst>
            <pc:docMk/>
            <pc:sldMk cId="1828399099" sldId="265"/>
            <ac:cxnSpMk id="6" creationId="{877A443B-7765-4529-BD6A-6DFC2AB86871}"/>
          </ac:cxnSpMkLst>
        </pc:cxnChg>
        <pc:cxnChg chg="add mod">
          <ac:chgData name="Ciara Hunter" userId="eb82c6ad-eaba-4020-9421-bb97eaf98e8e" providerId="ADAL" clId="{02D030A3-3138-4D4B-88EE-DAC8589180CE}" dt="2022-02-17T10:28:04.751" v="1897" actId="14100"/>
          <ac:cxnSpMkLst>
            <pc:docMk/>
            <pc:sldMk cId="1828399099" sldId="265"/>
            <ac:cxnSpMk id="73" creationId="{4D7EDFE1-3DC7-4463-811D-D26F1AD34C96}"/>
          </ac:cxnSpMkLst>
        </pc:cxnChg>
      </pc:sldChg>
      <pc:sldChg chg="del">
        <pc:chgData name="Ciara Hunter" userId="eb82c6ad-eaba-4020-9421-bb97eaf98e8e" providerId="ADAL" clId="{02D030A3-3138-4D4B-88EE-DAC8589180CE}" dt="2022-02-16T09:21:00.038" v="0" actId="2696"/>
        <pc:sldMkLst>
          <pc:docMk/>
          <pc:sldMk cId="1622834475" sldId="266"/>
        </pc:sldMkLst>
      </pc:sldChg>
      <pc:sldChg chg="addSp delSp modSp new mod modClrScheme chgLayout">
        <pc:chgData name="Ciara Hunter" userId="eb82c6ad-eaba-4020-9421-bb97eaf98e8e" providerId="ADAL" clId="{02D030A3-3138-4D4B-88EE-DAC8589180CE}" dt="2022-02-21T13:23:28.376" v="6860" actId="478"/>
        <pc:sldMkLst>
          <pc:docMk/>
          <pc:sldMk cId="3808498557" sldId="266"/>
        </pc:sldMkLst>
        <pc:spChg chg="add mod">
          <ac:chgData name="Ciara Hunter" userId="eb82c6ad-eaba-4020-9421-bb97eaf98e8e" providerId="ADAL" clId="{02D030A3-3138-4D4B-88EE-DAC8589180CE}" dt="2022-02-16T16:00:28.905" v="1034" actId="255"/>
          <ac:spMkLst>
            <pc:docMk/>
            <pc:sldMk cId="3808498557" sldId="266"/>
            <ac:spMk id="2" creationId="{33C31D22-B56F-46F8-99D7-22CB95F8C47F}"/>
          </ac:spMkLst>
        </pc:spChg>
        <pc:spChg chg="add del mod">
          <ac:chgData name="Ciara Hunter" userId="eb82c6ad-eaba-4020-9421-bb97eaf98e8e" providerId="ADAL" clId="{02D030A3-3138-4D4B-88EE-DAC8589180CE}" dt="2022-02-21T13:23:28.376" v="6860" actId="478"/>
          <ac:spMkLst>
            <pc:docMk/>
            <pc:sldMk cId="3808498557" sldId="266"/>
            <ac:spMk id="4" creationId="{18B652DD-6490-4482-85B1-0057A0F39D67}"/>
          </ac:spMkLst>
        </pc:spChg>
        <pc:spChg chg="add mod">
          <ac:chgData name="Ciara Hunter" userId="eb82c6ad-eaba-4020-9421-bb97eaf98e8e" providerId="ADAL" clId="{02D030A3-3138-4D4B-88EE-DAC8589180CE}" dt="2022-02-16T16:01:28.317" v="1043" actId="20577"/>
          <ac:spMkLst>
            <pc:docMk/>
            <pc:sldMk cId="3808498557" sldId="266"/>
            <ac:spMk id="6" creationId="{03F9B2A8-7DE4-4DB1-8EB7-674E72D8DA5F}"/>
          </ac:spMkLst>
        </pc:spChg>
        <pc:spChg chg="add mod">
          <ac:chgData name="Ciara Hunter" userId="eb82c6ad-eaba-4020-9421-bb97eaf98e8e" providerId="ADAL" clId="{02D030A3-3138-4D4B-88EE-DAC8589180CE}" dt="2022-02-16T15:59:58.451" v="1028" actId="552"/>
          <ac:spMkLst>
            <pc:docMk/>
            <pc:sldMk cId="3808498557" sldId="266"/>
            <ac:spMk id="9" creationId="{FB62B9D5-F65D-4704-8912-04B73A48C944}"/>
          </ac:spMkLst>
        </pc:spChg>
        <pc:spChg chg="add mod">
          <ac:chgData name="Ciara Hunter" userId="eb82c6ad-eaba-4020-9421-bb97eaf98e8e" providerId="ADAL" clId="{02D030A3-3138-4D4B-88EE-DAC8589180CE}" dt="2022-02-16T16:01:02.800" v="1038" actId="255"/>
          <ac:spMkLst>
            <pc:docMk/>
            <pc:sldMk cId="3808498557" sldId="266"/>
            <ac:spMk id="10" creationId="{09284809-9A77-4172-B9F0-2E23BEBECE2D}"/>
          </ac:spMkLst>
        </pc:spChg>
        <pc:spChg chg="add mod">
          <ac:chgData name="Ciara Hunter" userId="eb82c6ad-eaba-4020-9421-bb97eaf98e8e" providerId="ADAL" clId="{02D030A3-3138-4D4B-88EE-DAC8589180CE}" dt="2022-02-16T16:01:15.601" v="1041" actId="403"/>
          <ac:spMkLst>
            <pc:docMk/>
            <pc:sldMk cId="3808498557" sldId="266"/>
            <ac:spMk id="11" creationId="{2D559F10-5C87-490F-9ED7-67D090F004DA}"/>
          </ac:spMkLst>
        </pc:spChg>
        <pc:spChg chg="add mod">
          <ac:chgData name="Ciara Hunter" userId="eb82c6ad-eaba-4020-9421-bb97eaf98e8e" providerId="ADAL" clId="{02D030A3-3138-4D4B-88EE-DAC8589180CE}" dt="2022-02-16T16:01:15.601" v="1041" actId="403"/>
          <ac:spMkLst>
            <pc:docMk/>
            <pc:sldMk cId="3808498557" sldId="266"/>
            <ac:spMk id="12" creationId="{91A0F01E-AC94-43CC-8518-96301AF4AEC5}"/>
          </ac:spMkLst>
        </pc:spChg>
        <pc:spChg chg="add mod">
          <ac:chgData name="Ciara Hunter" userId="eb82c6ad-eaba-4020-9421-bb97eaf98e8e" providerId="ADAL" clId="{02D030A3-3138-4D4B-88EE-DAC8589180CE}" dt="2022-02-16T16:01:15.601" v="1041" actId="403"/>
          <ac:spMkLst>
            <pc:docMk/>
            <pc:sldMk cId="3808498557" sldId="266"/>
            <ac:spMk id="13" creationId="{72219CD5-D60F-435C-87B8-A8CFABE7C936}"/>
          </ac:spMkLst>
        </pc:spChg>
        <pc:spChg chg="add del mod">
          <ac:chgData name="Ciara Hunter" userId="eb82c6ad-eaba-4020-9421-bb97eaf98e8e" providerId="ADAL" clId="{02D030A3-3138-4D4B-88EE-DAC8589180CE}" dt="2022-02-16T12:19:09.071" v="319" actId="478"/>
          <ac:spMkLst>
            <pc:docMk/>
            <pc:sldMk cId="3808498557" sldId="266"/>
            <ac:spMk id="16" creationId="{568CF634-520F-4F6A-BEAA-5290E4943758}"/>
          </ac:spMkLst>
        </pc:spChg>
        <pc:spChg chg="add mod ord">
          <ac:chgData name="Ciara Hunter" userId="eb82c6ad-eaba-4020-9421-bb97eaf98e8e" providerId="ADAL" clId="{02D030A3-3138-4D4B-88EE-DAC8589180CE}" dt="2022-02-16T15:59:06.656" v="1013" actId="14100"/>
          <ac:spMkLst>
            <pc:docMk/>
            <pc:sldMk cId="3808498557" sldId="266"/>
            <ac:spMk id="17" creationId="{496E63B0-32B1-4685-B701-CCB464EC4DCC}"/>
          </ac:spMkLst>
        </pc:spChg>
        <pc:spChg chg="add mod">
          <ac:chgData name="Ciara Hunter" userId="eb82c6ad-eaba-4020-9421-bb97eaf98e8e" providerId="ADAL" clId="{02D030A3-3138-4D4B-88EE-DAC8589180CE}" dt="2022-02-16T16:01:08.679" v="1039" actId="255"/>
          <ac:spMkLst>
            <pc:docMk/>
            <pc:sldMk cId="3808498557" sldId="266"/>
            <ac:spMk id="18" creationId="{12E0826E-464D-44F1-9AED-D0C188B3F610}"/>
          </ac:spMkLst>
        </pc:spChg>
        <pc:spChg chg="mod">
          <ac:chgData name="Ciara Hunter" userId="eb82c6ad-eaba-4020-9421-bb97eaf98e8e" providerId="ADAL" clId="{02D030A3-3138-4D4B-88EE-DAC8589180CE}" dt="2022-02-16T14:44:37.055" v="356" actId="782"/>
          <ac:spMkLst>
            <pc:docMk/>
            <pc:sldMk cId="3808498557" sldId="266"/>
            <ac:spMk id="20" creationId="{8F38728C-622E-4AE3-AD7E-268AF7603519}"/>
          </ac:spMkLst>
        </pc:spChg>
        <pc:spChg chg="mod">
          <ac:chgData name="Ciara Hunter" userId="eb82c6ad-eaba-4020-9421-bb97eaf98e8e" providerId="ADAL" clId="{02D030A3-3138-4D4B-88EE-DAC8589180CE}" dt="2022-02-16T14:45:15.931" v="371" actId="12788"/>
          <ac:spMkLst>
            <pc:docMk/>
            <pc:sldMk cId="3808498557" sldId="266"/>
            <ac:spMk id="24" creationId="{39184516-16B6-41A9-95B4-2786CFFD261E}"/>
          </ac:spMkLst>
        </pc:spChg>
        <pc:spChg chg="mod">
          <ac:chgData name="Ciara Hunter" userId="eb82c6ad-eaba-4020-9421-bb97eaf98e8e" providerId="ADAL" clId="{02D030A3-3138-4D4B-88EE-DAC8589180CE}" dt="2022-02-16T14:45:20.826" v="372" actId="12789"/>
          <ac:spMkLst>
            <pc:docMk/>
            <pc:sldMk cId="3808498557" sldId="266"/>
            <ac:spMk id="26" creationId="{DE7501FD-0DFC-4C67-9CFD-30EFEF8EAC79}"/>
          </ac:spMkLst>
        </pc:spChg>
        <pc:grpChg chg="add mod">
          <ac:chgData name="Ciara Hunter" userId="eb82c6ad-eaba-4020-9421-bb97eaf98e8e" providerId="ADAL" clId="{02D030A3-3138-4D4B-88EE-DAC8589180CE}" dt="2022-02-16T15:59:58.451" v="1028" actId="552"/>
          <ac:grpSpMkLst>
            <pc:docMk/>
            <pc:sldMk cId="3808498557" sldId="266"/>
            <ac:grpSpMk id="14" creationId="{3D84742D-3D3C-4175-A542-C4F356C209C0}"/>
          </ac:grpSpMkLst>
        </pc:grpChg>
        <pc:grpChg chg="add mod">
          <ac:chgData name="Ciara Hunter" userId="eb82c6ad-eaba-4020-9421-bb97eaf98e8e" providerId="ADAL" clId="{02D030A3-3138-4D4B-88EE-DAC8589180CE}" dt="2022-02-16T15:59:14.186" v="1014" actId="1076"/>
          <ac:grpSpMkLst>
            <pc:docMk/>
            <pc:sldMk cId="3808498557" sldId="266"/>
            <ac:grpSpMk id="19" creationId="{DE7F6A4A-7A43-4D72-98EC-38DD3488CD91}"/>
          </ac:grpSpMkLst>
        </pc:grpChg>
        <pc:grpChg chg="mod">
          <ac:chgData name="Ciara Hunter" userId="eb82c6ad-eaba-4020-9421-bb97eaf98e8e" providerId="ADAL" clId="{02D030A3-3138-4D4B-88EE-DAC8589180CE}" dt="2022-02-16T12:19:41.248" v="321"/>
          <ac:grpSpMkLst>
            <pc:docMk/>
            <pc:sldMk cId="3808498557" sldId="266"/>
            <ac:grpSpMk id="21" creationId="{7F88C4C5-8BAE-4E40-BD10-3A9A12F1400C}"/>
          </ac:grpSpMkLst>
        </pc:grpChg>
        <pc:grpChg chg="mod">
          <ac:chgData name="Ciara Hunter" userId="eb82c6ad-eaba-4020-9421-bb97eaf98e8e" providerId="ADAL" clId="{02D030A3-3138-4D4B-88EE-DAC8589180CE}" dt="2022-02-16T12:19:41.248" v="321"/>
          <ac:grpSpMkLst>
            <pc:docMk/>
            <pc:sldMk cId="3808498557" sldId="266"/>
            <ac:grpSpMk id="22" creationId="{830685DD-ECAD-464D-BA6B-86F72C713791}"/>
          </ac:grpSpMkLst>
        </pc:grpChg>
        <pc:picChg chg="add mod">
          <ac:chgData name="Ciara Hunter" userId="eb82c6ad-eaba-4020-9421-bb97eaf98e8e" providerId="ADAL" clId="{02D030A3-3138-4D4B-88EE-DAC8589180CE}" dt="2022-02-16T15:59:36.967" v="1019" actId="14100"/>
          <ac:picMkLst>
            <pc:docMk/>
            <pc:sldMk cId="3808498557" sldId="266"/>
            <ac:picMk id="7" creationId="{A6528B03-5279-4C42-8295-68F363C6D4E5}"/>
          </ac:picMkLst>
        </pc:picChg>
        <pc:picChg chg="add mod ord">
          <ac:chgData name="Ciara Hunter" userId="eb82c6ad-eaba-4020-9421-bb97eaf98e8e" providerId="ADAL" clId="{02D030A3-3138-4D4B-88EE-DAC8589180CE}" dt="2022-02-16T15:39:18.344" v="825" actId="12789"/>
          <ac:picMkLst>
            <pc:docMk/>
            <pc:sldMk cId="3808498557" sldId="266"/>
            <ac:picMk id="8" creationId="{6909E2C5-B013-4BE8-B300-E65A02E2CA92}"/>
          </ac:picMkLst>
        </pc:picChg>
        <pc:cxnChg chg="add mod">
          <ac:chgData name="Ciara Hunter" userId="eb82c6ad-eaba-4020-9421-bb97eaf98e8e" providerId="ADAL" clId="{02D030A3-3138-4D4B-88EE-DAC8589180CE}" dt="2022-02-16T15:59:01.567" v="1011" actId="14100"/>
          <ac:cxnSpMkLst>
            <pc:docMk/>
            <pc:sldMk cId="3808498557" sldId="266"/>
            <ac:cxnSpMk id="3" creationId="{FBB4BAD2-C988-4E67-836D-FCBB5A3DF020}"/>
          </ac:cxnSpMkLst>
        </pc:cxnChg>
        <pc:cxnChg chg="mod">
          <ac:chgData name="Ciara Hunter" userId="eb82c6ad-eaba-4020-9421-bb97eaf98e8e" providerId="ADAL" clId="{02D030A3-3138-4D4B-88EE-DAC8589180CE}" dt="2022-02-16T14:45:15.931" v="371" actId="12788"/>
          <ac:cxnSpMkLst>
            <pc:docMk/>
            <pc:sldMk cId="3808498557" sldId="266"/>
            <ac:cxnSpMk id="23" creationId="{6AF6E256-D784-4146-BE29-17AFE77C0752}"/>
          </ac:cxnSpMkLst>
        </pc:cxnChg>
        <pc:cxnChg chg="mod">
          <ac:chgData name="Ciara Hunter" userId="eb82c6ad-eaba-4020-9421-bb97eaf98e8e" providerId="ADAL" clId="{02D030A3-3138-4D4B-88EE-DAC8589180CE}" dt="2022-02-16T14:45:20.826" v="372" actId="12789"/>
          <ac:cxnSpMkLst>
            <pc:docMk/>
            <pc:sldMk cId="3808498557" sldId="266"/>
            <ac:cxnSpMk id="25" creationId="{4F81AE24-1E0C-4901-9953-C0D69BCC2B02}"/>
          </ac:cxnSpMkLst>
        </pc:cxnChg>
      </pc:sldChg>
      <pc:sldChg chg="addSp delSp modSp new mod modClrScheme chgLayout">
        <pc:chgData name="Ciara Hunter" userId="eb82c6ad-eaba-4020-9421-bb97eaf98e8e" providerId="ADAL" clId="{02D030A3-3138-4D4B-88EE-DAC8589180CE}" dt="2022-02-22T08:45:17.539" v="7180" actId="403"/>
        <pc:sldMkLst>
          <pc:docMk/>
          <pc:sldMk cId="4247868315" sldId="267"/>
        </pc:sldMkLst>
        <pc:spChg chg="add del mod">
          <ac:chgData name="Ciara Hunter" userId="eb82c6ad-eaba-4020-9421-bb97eaf98e8e" providerId="ADAL" clId="{02D030A3-3138-4D4B-88EE-DAC8589180CE}" dt="2022-02-21T13:23:32.690" v="6861" actId="478"/>
          <ac:spMkLst>
            <pc:docMk/>
            <pc:sldMk cId="4247868315" sldId="267"/>
            <ac:spMk id="2" creationId="{90E7CBDD-6CCD-4BAA-AB1E-5C04A8FE95F1}"/>
          </ac:spMkLst>
        </pc:spChg>
        <pc:spChg chg="add mod">
          <ac:chgData name="Ciara Hunter" userId="eb82c6ad-eaba-4020-9421-bb97eaf98e8e" providerId="ADAL" clId="{02D030A3-3138-4D4B-88EE-DAC8589180CE}" dt="2022-02-16T16:00:34.185" v="1035" actId="255"/>
          <ac:spMkLst>
            <pc:docMk/>
            <pc:sldMk cId="4247868315" sldId="267"/>
            <ac:spMk id="3" creationId="{15509379-4EFB-4515-99D1-20047B3B52E6}"/>
          </ac:spMkLst>
        </pc:spChg>
        <pc:spChg chg="add mod">
          <ac:chgData name="Ciara Hunter" userId="eb82c6ad-eaba-4020-9421-bb97eaf98e8e" providerId="ADAL" clId="{02D030A3-3138-4D4B-88EE-DAC8589180CE}" dt="2022-02-16T16:01:41.097" v="1044" actId="403"/>
          <ac:spMkLst>
            <pc:docMk/>
            <pc:sldMk cId="4247868315" sldId="267"/>
            <ac:spMk id="5" creationId="{8C296B22-D285-4D97-A074-3DEE01E34B93}"/>
          </ac:spMkLst>
        </pc:spChg>
        <pc:spChg chg="add del mod">
          <ac:chgData name="Ciara Hunter" userId="eb82c6ad-eaba-4020-9421-bb97eaf98e8e" providerId="ADAL" clId="{02D030A3-3138-4D4B-88EE-DAC8589180CE}" dt="2022-02-16T14:47:21.692" v="389" actId="478"/>
          <ac:spMkLst>
            <pc:docMk/>
            <pc:sldMk cId="4247868315" sldId="267"/>
            <ac:spMk id="6" creationId="{B87BEB82-E74A-4C2C-97B2-59A14CA5E494}"/>
          </ac:spMkLst>
        </pc:spChg>
        <pc:spChg chg="add mod topLvl">
          <ac:chgData name="Ciara Hunter" userId="eb82c6ad-eaba-4020-9421-bb97eaf98e8e" providerId="ADAL" clId="{02D030A3-3138-4D4B-88EE-DAC8589180CE}" dt="2022-02-21T14:55:07.564" v="7021" actId="165"/>
          <ac:spMkLst>
            <pc:docMk/>
            <pc:sldMk cId="4247868315" sldId="267"/>
            <ac:spMk id="15" creationId="{265D9588-FE9E-48BE-974D-19813AECE01F}"/>
          </ac:spMkLst>
        </pc:spChg>
        <pc:spChg chg="add mod topLvl">
          <ac:chgData name="Ciara Hunter" userId="eb82c6ad-eaba-4020-9421-bb97eaf98e8e" providerId="ADAL" clId="{02D030A3-3138-4D4B-88EE-DAC8589180CE}" dt="2022-02-21T14:55:07.564" v="7021" actId="165"/>
          <ac:spMkLst>
            <pc:docMk/>
            <pc:sldMk cId="4247868315" sldId="267"/>
            <ac:spMk id="16" creationId="{61FF1F64-B10F-44A8-8887-8CE94EE988BF}"/>
          </ac:spMkLst>
        </pc:spChg>
        <pc:spChg chg="add mod topLvl">
          <ac:chgData name="Ciara Hunter" userId="eb82c6ad-eaba-4020-9421-bb97eaf98e8e" providerId="ADAL" clId="{02D030A3-3138-4D4B-88EE-DAC8589180CE}" dt="2022-02-21T14:55:07.564" v="7021" actId="165"/>
          <ac:spMkLst>
            <pc:docMk/>
            <pc:sldMk cId="4247868315" sldId="267"/>
            <ac:spMk id="17" creationId="{CA2DADF2-87F8-471B-8D8B-5D8CFE18A232}"/>
          </ac:spMkLst>
        </pc:spChg>
        <pc:spChg chg="add mod topLvl">
          <ac:chgData name="Ciara Hunter" userId="eb82c6ad-eaba-4020-9421-bb97eaf98e8e" providerId="ADAL" clId="{02D030A3-3138-4D4B-88EE-DAC8589180CE}" dt="2022-02-21T14:55:07.564" v="7021" actId="165"/>
          <ac:spMkLst>
            <pc:docMk/>
            <pc:sldMk cId="4247868315" sldId="267"/>
            <ac:spMk id="18" creationId="{9B659D52-7B91-4A64-9FB6-5C966DF147D3}"/>
          </ac:spMkLst>
        </pc:spChg>
        <pc:spChg chg="add mod topLvl">
          <ac:chgData name="Ciara Hunter" userId="eb82c6ad-eaba-4020-9421-bb97eaf98e8e" providerId="ADAL" clId="{02D030A3-3138-4D4B-88EE-DAC8589180CE}" dt="2022-02-21T14:55:07.564" v="7021" actId="165"/>
          <ac:spMkLst>
            <pc:docMk/>
            <pc:sldMk cId="4247868315" sldId="267"/>
            <ac:spMk id="19" creationId="{A62B2525-C4DF-406F-A2DC-F3B9AE88D974}"/>
          </ac:spMkLst>
        </pc:spChg>
        <pc:spChg chg="add mod topLvl">
          <ac:chgData name="Ciara Hunter" userId="eb82c6ad-eaba-4020-9421-bb97eaf98e8e" providerId="ADAL" clId="{02D030A3-3138-4D4B-88EE-DAC8589180CE}" dt="2022-02-21T14:55:07.564" v="7021" actId="165"/>
          <ac:spMkLst>
            <pc:docMk/>
            <pc:sldMk cId="4247868315" sldId="267"/>
            <ac:spMk id="20" creationId="{44135495-2FF4-4DEB-8300-3DBF8DCE836F}"/>
          </ac:spMkLst>
        </pc:spChg>
        <pc:spChg chg="add mod topLvl">
          <ac:chgData name="Ciara Hunter" userId="eb82c6ad-eaba-4020-9421-bb97eaf98e8e" providerId="ADAL" clId="{02D030A3-3138-4D4B-88EE-DAC8589180CE}" dt="2022-02-21T14:55:07.564" v="7021" actId="165"/>
          <ac:spMkLst>
            <pc:docMk/>
            <pc:sldMk cId="4247868315" sldId="267"/>
            <ac:spMk id="21" creationId="{777CEA21-84B0-4D32-9033-91BFBB8F0524}"/>
          </ac:spMkLst>
        </pc:spChg>
        <pc:spChg chg="add mod topLvl">
          <ac:chgData name="Ciara Hunter" userId="eb82c6ad-eaba-4020-9421-bb97eaf98e8e" providerId="ADAL" clId="{02D030A3-3138-4D4B-88EE-DAC8589180CE}" dt="2022-02-21T14:55:07.564" v="7021" actId="165"/>
          <ac:spMkLst>
            <pc:docMk/>
            <pc:sldMk cId="4247868315" sldId="267"/>
            <ac:spMk id="22" creationId="{35533C2D-4A69-49B1-B27E-A823A47D108D}"/>
          </ac:spMkLst>
        </pc:spChg>
        <pc:spChg chg="add mod topLvl">
          <ac:chgData name="Ciara Hunter" userId="eb82c6ad-eaba-4020-9421-bb97eaf98e8e" providerId="ADAL" clId="{02D030A3-3138-4D4B-88EE-DAC8589180CE}" dt="2022-02-21T14:55:07.564" v="7021" actId="165"/>
          <ac:spMkLst>
            <pc:docMk/>
            <pc:sldMk cId="4247868315" sldId="267"/>
            <ac:spMk id="23" creationId="{63E6729A-C83C-4CBA-928B-3FD6BE22E6C7}"/>
          </ac:spMkLst>
        </pc:spChg>
        <pc:spChg chg="add mod topLvl">
          <ac:chgData name="Ciara Hunter" userId="eb82c6ad-eaba-4020-9421-bb97eaf98e8e" providerId="ADAL" clId="{02D030A3-3138-4D4B-88EE-DAC8589180CE}" dt="2022-02-21T14:55:07.564" v="7021" actId="165"/>
          <ac:spMkLst>
            <pc:docMk/>
            <pc:sldMk cId="4247868315" sldId="267"/>
            <ac:spMk id="24" creationId="{02074EDA-D806-4D37-BFD2-8A198A6ACBB3}"/>
          </ac:spMkLst>
        </pc:spChg>
        <pc:spChg chg="add mod">
          <ac:chgData name="Ciara Hunter" userId="eb82c6ad-eaba-4020-9421-bb97eaf98e8e" providerId="ADAL" clId="{02D030A3-3138-4D4B-88EE-DAC8589180CE}" dt="2022-02-21T15:00:29.318" v="7137" actId="207"/>
          <ac:spMkLst>
            <pc:docMk/>
            <pc:sldMk cId="4247868315" sldId="267"/>
            <ac:spMk id="26" creationId="{48EE2DFC-EA80-4527-B8FD-70A760E339D0}"/>
          </ac:spMkLst>
        </pc:spChg>
        <pc:spChg chg="mod">
          <ac:chgData name="Ciara Hunter" userId="eb82c6ad-eaba-4020-9421-bb97eaf98e8e" providerId="ADAL" clId="{02D030A3-3138-4D4B-88EE-DAC8589180CE}" dt="2022-02-16T14:52:33.341" v="473"/>
          <ac:spMkLst>
            <pc:docMk/>
            <pc:sldMk cId="4247868315" sldId="267"/>
            <ac:spMk id="29" creationId="{E4871D96-07D0-4CB4-9628-95F779C7E31C}"/>
          </ac:spMkLst>
        </pc:spChg>
        <pc:spChg chg="add mod">
          <ac:chgData name="Ciara Hunter" userId="eb82c6ad-eaba-4020-9421-bb97eaf98e8e" providerId="ADAL" clId="{02D030A3-3138-4D4B-88EE-DAC8589180CE}" dt="2022-02-21T15:00:28.886" v="7136" actId="207"/>
          <ac:spMkLst>
            <pc:docMk/>
            <pc:sldMk cId="4247868315" sldId="267"/>
            <ac:spMk id="30" creationId="{02190516-2658-4528-B92E-E12F7F8DE733}"/>
          </ac:spMkLst>
        </pc:spChg>
        <pc:spChg chg="mod">
          <ac:chgData name="Ciara Hunter" userId="eb82c6ad-eaba-4020-9421-bb97eaf98e8e" providerId="ADAL" clId="{02D030A3-3138-4D4B-88EE-DAC8589180CE}" dt="2022-02-16T14:49:46.445" v="415" actId="571"/>
          <ac:spMkLst>
            <pc:docMk/>
            <pc:sldMk cId="4247868315" sldId="267"/>
            <ac:spMk id="33" creationId="{A8947D06-8632-447F-8A33-3928B7EFFA52}"/>
          </ac:spMkLst>
        </pc:spChg>
        <pc:spChg chg="mod">
          <ac:chgData name="Ciara Hunter" userId="eb82c6ad-eaba-4020-9421-bb97eaf98e8e" providerId="ADAL" clId="{02D030A3-3138-4D4B-88EE-DAC8589180CE}" dt="2022-02-16T15:49:40.975" v="883" actId="14100"/>
          <ac:spMkLst>
            <pc:docMk/>
            <pc:sldMk cId="4247868315" sldId="267"/>
            <ac:spMk id="36" creationId="{6F136368-7F9C-4D0E-8613-1CDDB8E49C3C}"/>
          </ac:spMkLst>
        </pc:spChg>
        <pc:spChg chg="add del mod">
          <ac:chgData name="Ciara Hunter" userId="eb82c6ad-eaba-4020-9421-bb97eaf98e8e" providerId="ADAL" clId="{02D030A3-3138-4D4B-88EE-DAC8589180CE}" dt="2022-02-17T08:32:43.911" v="1065" actId="478"/>
          <ac:spMkLst>
            <pc:docMk/>
            <pc:sldMk cId="4247868315" sldId="267"/>
            <ac:spMk id="41" creationId="{1885AE34-9854-4F61-A817-46EF0E014D99}"/>
          </ac:spMkLst>
        </pc:spChg>
        <pc:spChg chg="add del mod topLvl">
          <ac:chgData name="Ciara Hunter" userId="eb82c6ad-eaba-4020-9421-bb97eaf98e8e" providerId="ADAL" clId="{02D030A3-3138-4D4B-88EE-DAC8589180CE}" dt="2022-02-16T15:10:24.841" v="568"/>
          <ac:spMkLst>
            <pc:docMk/>
            <pc:sldMk cId="4247868315" sldId="267"/>
            <ac:spMk id="46" creationId="{51C25D3B-FF27-4628-AFDB-D476C0C15346}"/>
          </ac:spMkLst>
        </pc:spChg>
        <pc:spChg chg="add del mod topLvl">
          <ac:chgData name="Ciara Hunter" userId="eb82c6ad-eaba-4020-9421-bb97eaf98e8e" providerId="ADAL" clId="{02D030A3-3138-4D4B-88EE-DAC8589180CE}" dt="2022-02-16T15:10:24.841" v="568"/>
          <ac:spMkLst>
            <pc:docMk/>
            <pc:sldMk cId="4247868315" sldId="267"/>
            <ac:spMk id="47" creationId="{1B0FE1DE-BCB3-4F6E-AC14-7890EE219B30}"/>
          </ac:spMkLst>
        </pc:spChg>
        <pc:spChg chg="add del mod topLvl">
          <ac:chgData name="Ciara Hunter" userId="eb82c6ad-eaba-4020-9421-bb97eaf98e8e" providerId="ADAL" clId="{02D030A3-3138-4D4B-88EE-DAC8589180CE}" dt="2022-02-16T15:10:24.841" v="568"/>
          <ac:spMkLst>
            <pc:docMk/>
            <pc:sldMk cId="4247868315" sldId="267"/>
            <ac:spMk id="48" creationId="{8607722D-20C1-4434-953A-F58471A14B2A}"/>
          </ac:spMkLst>
        </pc:spChg>
        <pc:spChg chg="add del mod topLvl">
          <ac:chgData name="Ciara Hunter" userId="eb82c6ad-eaba-4020-9421-bb97eaf98e8e" providerId="ADAL" clId="{02D030A3-3138-4D4B-88EE-DAC8589180CE}" dt="2022-02-16T15:10:24.841" v="568"/>
          <ac:spMkLst>
            <pc:docMk/>
            <pc:sldMk cId="4247868315" sldId="267"/>
            <ac:spMk id="49" creationId="{5879BE32-D64B-4FD8-811E-31C64E833455}"/>
          </ac:spMkLst>
        </pc:spChg>
        <pc:spChg chg="add del mod topLvl">
          <ac:chgData name="Ciara Hunter" userId="eb82c6ad-eaba-4020-9421-bb97eaf98e8e" providerId="ADAL" clId="{02D030A3-3138-4D4B-88EE-DAC8589180CE}" dt="2022-02-16T15:10:24.841" v="568"/>
          <ac:spMkLst>
            <pc:docMk/>
            <pc:sldMk cId="4247868315" sldId="267"/>
            <ac:spMk id="50" creationId="{426FDF21-8809-4233-8B6B-9DCD038CEFCB}"/>
          </ac:spMkLst>
        </pc:spChg>
        <pc:spChg chg="add del mod topLvl">
          <ac:chgData name="Ciara Hunter" userId="eb82c6ad-eaba-4020-9421-bb97eaf98e8e" providerId="ADAL" clId="{02D030A3-3138-4D4B-88EE-DAC8589180CE}" dt="2022-02-16T15:10:24.841" v="568"/>
          <ac:spMkLst>
            <pc:docMk/>
            <pc:sldMk cId="4247868315" sldId="267"/>
            <ac:spMk id="51" creationId="{5F37E8D6-9052-4B8B-8430-FA8DF7DD40FF}"/>
          </ac:spMkLst>
        </pc:spChg>
        <pc:spChg chg="add del mod topLvl">
          <ac:chgData name="Ciara Hunter" userId="eb82c6ad-eaba-4020-9421-bb97eaf98e8e" providerId="ADAL" clId="{02D030A3-3138-4D4B-88EE-DAC8589180CE}" dt="2022-02-16T15:10:24.841" v="568"/>
          <ac:spMkLst>
            <pc:docMk/>
            <pc:sldMk cId="4247868315" sldId="267"/>
            <ac:spMk id="52" creationId="{879D08F9-F537-4E16-AE54-5D7B4900DF39}"/>
          </ac:spMkLst>
        </pc:spChg>
        <pc:spChg chg="add del mod topLvl">
          <ac:chgData name="Ciara Hunter" userId="eb82c6ad-eaba-4020-9421-bb97eaf98e8e" providerId="ADAL" clId="{02D030A3-3138-4D4B-88EE-DAC8589180CE}" dt="2022-02-16T15:10:24.841" v="568"/>
          <ac:spMkLst>
            <pc:docMk/>
            <pc:sldMk cId="4247868315" sldId="267"/>
            <ac:spMk id="53" creationId="{5185F87A-72F4-4224-96BB-FD9340427D48}"/>
          </ac:spMkLst>
        </pc:spChg>
        <pc:spChg chg="add mod">
          <ac:chgData name="Ciara Hunter" userId="eb82c6ad-eaba-4020-9421-bb97eaf98e8e" providerId="ADAL" clId="{02D030A3-3138-4D4B-88EE-DAC8589180CE}" dt="2022-02-22T08:45:17.539" v="7180" actId="403"/>
          <ac:spMkLst>
            <pc:docMk/>
            <pc:sldMk cId="4247868315" sldId="267"/>
            <ac:spMk id="53" creationId="{70B847C0-045E-4861-B71C-BFFDF7681658}"/>
          </ac:spMkLst>
        </pc:spChg>
        <pc:spChg chg="add del mod topLvl">
          <ac:chgData name="Ciara Hunter" userId="eb82c6ad-eaba-4020-9421-bb97eaf98e8e" providerId="ADAL" clId="{02D030A3-3138-4D4B-88EE-DAC8589180CE}" dt="2022-02-16T15:10:24.841" v="568"/>
          <ac:spMkLst>
            <pc:docMk/>
            <pc:sldMk cId="4247868315" sldId="267"/>
            <ac:spMk id="54" creationId="{E64D6FA7-6BF0-4BB2-B15D-7D52C50F899F}"/>
          </ac:spMkLst>
        </pc:spChg>
        <pc:spChg chg="add del mod topLvl">
          <ac:chgData name="Ciara Hunter" userId="eb82c6ad-eaba-4020-9421-bb97eaf98e8e" providerId="ADAL" clId="{02D030A3-3138-4D4B-88EE-DAC8589180CE}" dt="2022-02-16T15:10:24.841" v="568"/>
          <ac:spMkLst>
            <pc:docMk/>
            <pc:sldMk cId="4247868315" sldId="267"/>
            <ac:spMk id="55" creationId="{07B3FEF4-90B2-4EFA-AF14-192D3E933529}"/>
          </ac:spMkLst>
        </pc:spChg>
        <pc:spChg chg="add del mod">
          <ac:chgData name="Ciara Hunter" userId="eb82c6ad-eaba-4020-9421-bb97eaf98e8e" providerId="ADAL" clId="{02D030A3-3138-4D4B-88EE-DAC8589180CE}" dt="2022-02-16T15:11:58.277" v="626" actId="478"/>
          <ac:spMkLst>
            <pc:docMk/>
            <pc:sldMk cId="4247868315" sldId="267"/>
            <ac:spMk id="62" creationId="{B3CB9756-0D23-45EC-9A3B-741594B328D3}"/>
          </ac:spMkLst>
        </pc:spChg>
        <pc:spChg chg="add del mod">
          <ac:chgData name="Ciara Hunter" userId="eb82c6ad-eaba-4020-9421-bb97eaf98e8e" providerId="ADAL" clId="{02D030A3-3138-4D4B-88EE-DAC8589180CE}" dt="2022-02-16T15:11:58.957" v="627" actId="478"/>
          <ac:spMkLst>
            <pc:docMk/>
            <pc:sldMk cId="4247868315" sldId="267"/>
            <ac:spMk id="63" creationId="{FAB771AE-2E5A-4275-A8BD-8F38D40C439B}"/>
          </ac:spMkLst>
        </pc:spChg>
        <pc:spChg chg="add del mod">
          <ac:chgData name="Ciara Hunter" userId="eb82c6ad-eaba-4020-9421-bb97eaf98e8e" providerId="ADAL" clId="{02D030A3-3138-4D4B-88EE-DAC8589180CE}" dt="2022-02-16T15:12:00.306" v="628" actId="478"/>
          <ac:spMkLst>
            <pc:docMk/>
            <pc:sldMk cId="4247868315" sldId="267"/>
            <ac:spMk id="64" creationId="{E2D1BA84-20FE-4AFD-9D35-F1E4BF3F7534}"/>
          </ac:spMkLst>
        </pc:spChg>
        <pc:spChg chg="mod">
          <ac:chgData name="Ciara Hunter" userId="eb82c6ad-eaba-4020-9421-bb97eaf98e8e" providerId="ADAL" clId="{02D030A3-3138-4D4B-88EE-DAC8589180CE}" dt="2022-02-16T15:17:32.675" v="707"/>
          <ac:spMkLst>
            <pc:docMk/>
            <pc:sldMk cId="4247868315" sldId="267"/>
            <ac:spMk id="69" creationId="{BC18236E-D7DE-4332-890F-31DE6F887522}"/>
          </ac:spMkLst>
        </pc:spChg>
        <pc:spChg chg="mod">
          <ac:chgData name="Ciara Hunter" userId="eb82c6ad-eaba-4020-9421-bb97eaf98e8e" providerId="ADAL" clId="{02D030A3-3138-4D4B-88EE-DAC8589180CE}" dt="2022-02-16T15:17:32.675" v="707"/>
          <ac:spMkLst>
            <pc:docMk/>
            <pc:sldMk cId="4247868315" sldId="267"/>
            <ac:spMk id="70" creationId="{3CCCC076-A213-490A-B005-F1FE74C00696}"/>
          </ac:spMkLst>
        </pc:spChg>
        <pc:spChg chg="add mod">
          <ac:chgData name="Ciara Hunter" userId="eb82c6ad-eaba-4020-9421-bb97eaf98e8e" providerId="ADAL" clId="{02D030A3-3138-4D4B-88EE-DAC8589180CE}" dt="2022-02-16T15:58:32.036" v="1007" actId="14100"/>
          <ac:spMkLst>
            <pc:docMk/>
            <pc:sldMk cId="4247868315" sldId="267"/>
            <ac:spMk id="75" creationId="{92C338D7-0682-42B5-A137-EA1A05C4A6BE}"/>
          </ac:spMkLst>
        </pc:spChg>
        <pc:spChg chg="add del mod ord">
          <ac:chgData name="Ciara Hunter" userId="eb82c6ad-eaba-4020-9421-bb97eaf98e8e" providerId="ADAL" clId="{02D030A3-3138-4D4B-88EE-DAC8589180CE}" dt="2022-02-21T16:27:49.615" v="7174" actId="478"/>
          <ac:spMkLst>
            <pc:docMk/>
            <pc:sldMk cId="4247868315" sldId="267"/>
            <ac:spMk id="76" creationId="{EA394E04-7C9E-4DB4-A54F-C84DA09E031F}"/>
          </ac:spMkLst>
        </pc:spChg>
        <pc:spChg chg="add mod ord">
          <ac:chgData name="Ciara Hunter" userId="eb82c6ad-eaba-4020-9421-bb97eaf98e8e" providerId="ADAL" clId="{02D030A3-3138-4D4B-88EE-DAC8589180CE}" dt="2022-02-16T15:58:27.935" v="1006" actId="14100"/>
          <ac:spMkLst>
            <pc:docMk/>
            <pc:sldMk cId="4247868315" sldId="267"/>
            <ac:spMk id="77" creationId="{5D711E2A-D289-4635-AE43-1799CAEE534B}"/>
          </ac:spMkLst>
        </pc:spChg>
        <pc:grpChg chg="add del mod">
          <ac:chgData name="Ciara Hunter" userId="eb82c6ad-eaba-4020-9421-bb97eaf98e8e" providerId="ADAL" clId="{02D030A3-3138-4D4B-88EE-DAC8589180CE}" dt="2022-02-17T08:24:58.243" v="1059" actId="165"/>
          <ac:grpSpMkLst>
            <pc:docMk/>
            <pc:sldMk cId="4247868315" sldId="267"/>
            <ac:grpSpMk id="6" creationId="{311E230D-04AB-4EDF-87E3-A17E1A9644D8}"/>
          </ac:grpSpMkLst>
        </pc:grpChg>
        <pc:grpChg chg="add del mod">
          <ac:chgData name="Ciara Hunter" userId="eb82c6ad-eaba-4020-9421-bb97eaf98e8e" providerId="ADAL" clId="{02D030A3-3138-4D4B-88EE-DAC8589180CE}" dt="2022-02-16T15:10:48.780" v="572" actId="165"/>
          <ac:grpSpMkLst>
            <pc:docMk/>
            <pc:sldMk cId="4247868315" sldId="267"/>
            <ac:grpSpMk id="25" creationId="{B67BB594-562A-48BD-87BA-E78678409B08}"/>
          </ac:grpSpMkLst>
        </pc:grpChg>
        <pc:grpChg chg="add del mod">
          <ac:chgData name="Ciara Hunter" userId="eb82c6ad-eaba-4020-9421-bb97eaf98e8e" providerId="ADAL" clId="{02D030A3-3138-4D4B-88EE-DAC8589180CE}" dt="2022-02-17T08:24:58.243" v="1059" actId="165"/>
          <ac:grpSpMkLst>
            <pc:docMk/>
            <pc:sldMk cId="4247868315" sldId="267"/>
            <ac:grpSpMk id="25" creationId="{EC079D69-D42D-4B4F-84B3-CA5D73E5D52C}"/>
          </ac:grpSpMkLst>
        </pc:grpChg>
        <pc:grpChg chg="add del mod">
          <ac:chgData name="Ciara Hunter" userId="eb82c6ad-eaba-4020-9421-bb97eaf98e8e" providerId="ADAL" clId="{02D030A3-3138-4D4B-88EE-DAC8589180CE}" dt="2022-02-16T15:17:32.074" v="706" actId="478"/>
          <ac:grpSpMkLst>
            <pc:docMk/>
            <pc:sldMk cId="4247868315" sldId="267"/>
            <ac:grpSpMk id="27" creationId="{92C54483-1A85-4214-AB99-03442B7EDA48}"/>
          </ac:grpSpMkLst>
        </pc:grpChg>
        <pc:grpChg chg="add del mod">
          <ac:chgData name="Ciara Hunter" userId="eb82c6ad-eaba-4020-9421-bb97eaf98e8e" providerId="ADAL" clId="{02D030A3-3138-4D4B-88EE-DAC8589180CE}" dt="2022-02-17T08:24:58.243" v="1059" actId="165"/>
          <ac:grpSpMkLst>
            <pc:docMk/>
            <pc:sldMk cId="4247868315" sldId="267"/>
            <ac:grpSpMk id="27" creationId="{A3A117EF-0BF5-43E6-8825-D8A9E18CADFB}"/>
          </ac:grpSpMkLst>
        </pc:grpChg>
        <pc:grpChg chg="add del mod">
          <ac:chgData name="Ciara Hunter" userId="eb82c6ad-eaba-4020-9421-bb97eaf98e8e" providerId="ADAL" clId="{02D030A3-3138-4D4B-88EE-DAC8589180CE}" dt="2022-02-21T14:55:07.564" v="7021" actId="165"/>
          <ac:grpSpMkLst>
            <pc:docMk/>
            <pc:sldMk cId="4247868315" sldId="267"/>
            <ac:grpSpMk id="28" creationId="{0EF44C29-6B40-4CDA-980E-9F267E7A92CE}"/>
          </ac:grpSpMkLst>
        </pc:grpChg>
        <pc:grpChg chg="add del mod">
          <ac:chgData name="Ciara Hunter" userId="eb82c6ad-eaba-4020-9421-bb97eaf98e8e" providerId="ADAL" clId="{02D030A3-3138-4D4B-88EE-DAC8589180CE}" dt="2022-02-16T14:50:01.035" v="436" actId="478"/>
          <ac:grpSpMkLst>
            <pc:docMk/>
            <pc:sldMk cId="4247868315" sldId="267"/>
            <ac:grpSpMk id="31" creationId="{98FF50A3-4527-46CF-B444-1A956D83A72D}"/>
          </ac:grpSpMkLst>
        </pc:grpChg>
        <pc:grpChg chg="add mod">
          <ac:chgData name="Ciara Hunter" userId="eb82c6ad-eaba-4020-9421-bb97eaf98e8e" providerId="ADAL" clId="{02D030A3-3138-4D4B-88EE-DAC8589180CE}" dt="2022-02-16T15:57:26.418" v="995" actId="14100"/>
          <ac:grpSpMkLst>
            <pc:docMk/>
            <pc:sldMk cId="4247868315" sldId="267"/>
            <ac:grpSpMk id="34" creationId="{F28168D4-5B3E-4AB9-875C-87F8B00E8B26}"/>
          </ac:grpSpMkLst>
        </pc:grpChg>
        <pc:grpChg chg="add mod">
          <ac:chgData name="Ciara Hunter" userId="eb82c6ad-eaba-4020-9421-bb97eaf98e8e" providerId="ADAL" clId="{02D030A3-3138-4D4B-88EE-DAC8589180CE}" dt="2022-02-16T14:52:32.588" v="468" actId="164"/>
          <ac:grpSpMkLst>
            <pc:docMk/>
            <pc:sldMk cId="4247868315" sldId="267"/>
            <ac:grpSpMk id="37" creationId="{D44BEE6D-99C2-4963-9EB7-9A178E44F02A}"/>
          </ac:grpSpMkLst>
        </pc:grpChg>
        <pc:grpChg chg="add del mod">
          <ac:chgData name="Ciara Hunter" userId="eb82c6ad-eaba-4020-9421-bb97eaf98e8e" providerId="ADAL" clId="{02D030A3-3138-4D4B-88EE-DAC8589180CE}" dt="2022-02-16T15:10:24.558" v="567" actId="164"/>
          <ac:grpSpMkLst>
            <pc:docMk/>
            <pc:sldMk cId="4247868315" sldId="267"/>
            <ac:grpSpMk id="56" creationId="{81859363-1FF3-431E-B674-2C43749E1CF3}"/>
          </ac:grpSpMkLst>
        </pc:grpChg>
        <pc:grpChg chg="add mod">
          <ac:chgData name="Ciara Hunter" userId="eb82c6ad-eaba-4020-9421-bb97eaf98e8e" providerId="ADAL" clId="{02D030A3-3138-4D4B-88EE-DAC8589180CE}" dt="2022-02-16T15:10:18.678" v="546" actId="164"/>
          <ac:grpSpMkLst>
            <pc:docMk/>
            <pc:sldMk cId="4247868315" sldId="267"/>
            <ac:grpSpMk id="57" creationId="{67C5582C-B301-433C-B97D-F2E6744BD33B}"/>
          </ac:grpSpMkLst>
        </pc:grpChg>
        <pc:grpChg chg="add mod">
          <ac:chgData name="Ciara Hunter" userId="eb82c6ad-eaba-4020-9421-bb97eaf98e8e" providerId="ADAL" clId="{02D030A3-3138-4D4B-88EE-DAC8589180CE}" dt="2022-02-16T15:10:18.427" v="545" actId="164"/>
          <ac:grpSpMkLst>
            <pc:docMk/>
            <pc:sldMk cId="4247868315" sldId="267"/>
            <ac:grpSpMk id="58" creationId="{F7D1AFAC-D737-43BC-A5A7-6CB2D13D5D50}"/>
          </ac:grpSpMkLst>
        </pc:grpChg>
        <pc:grpChg chg="add del mod">
          <ac:chgData name="Ciara Hunter" userId="eb82c6ad-eaba-4020-9421-bb97eaf98e8e" providerId="ADAL" clId="{02D030A3-3138-4D4B-88EE-DAC8589180CE}" dt="2022-02-16T15:11:08.255" v="617" actId="478"/>
          <ac:grpSpMkLst>
            <pc:docMk/>
            <pc:sldMk cId="4247868315" sldId="267"/>
            <ac:grpSpMk id="61" creationId="{858E6C7F-74E7-4812-8A77-37260A83BE07}"/>
          </ac:grpSpMkLst>
        </pc:grpChg>
        <pc:grpChg chg="add del mod topLvl">
          <ac:chgData name="Ciara Hunter" userId="eb82c6ad-eaba-4020-9421-bb97eaf98e8e" providerId="ADAL" clId="{02D030A3-3138-4D4B-88EE-DAC8589180CE}" dt="2022-02-16T15:36:56.765" v="753" actId="165"/>
          <ac:grpSpMkLst>
            <pc:docMk/>
            <pc:sldMk cId="4247868315" sldId="267"/>
            <ac:grpSpMk id="65" creationId="{83745F04-FC98-48A8-BDC2-4E04DF7CABDF}"/>
          </ac:grpSpMkLst>
        </pc:grpChg>
        <pc:grpChg chg="add del mod topLvl">
          <ac:chgData name="Ciara Hunter" userId="eb82c6ad-eaba-4020-9421-bb97eaf98e8e" providerId="ADAL" clId="{02D030A3-3138-4D4B-88EE-DAC8589180CE}" dt="2022-02-16T15:36:56.765" v="753" actId="165"/>
          <ac:grpSpMkLst>
            <pc:docMk/>
            <pc:sldMk cId="4247868315" sldId="267"/>
            <ac:grpSpMk id="66" creationId="{23A28BD1-118B-4362-9F95-632684147E3A}"/>
          </ac:grpSpMkLst>
        </pc:grpChg>
        <pc:grpChg chg="add mod">
          <ac:chgData name="Ciara Hunter" userId="eb82c6ad-eaba-4020-9421-bb97eaf98e8e" providerId="ADAL" clId="{02D030A3-3138-4D4B-88EE-DAC8589180CE}" dt="2022-02-16T15:57:59.297" v="1001" actId="14100"/>
          <ac:grpSpMkLst>
            <pc:docMk/>
            <pc:sldMk cId="4247868315" sldId="267"/>
            <ac:grpSpMk id="67" creationId="{8F80C869-8562-4A4B-951B-ECAC32AEDF7E}"/>
          </ac:grpSpMkLst>
        </pc:grpChg>
        <pc:grpChg chg="add del mod">
          <ac:chgData name="Ciara Hunter" userId="eb82c6ad-eaba-4020-9421-bb97eaf98e8e" providerId="ADAL" clId="{02D030A3-3138-4D4B-88EE-DAC8589180CE}" dt="2022-02-16T15:18:25.017" v="718" actId="165"/>
          <ac:grpSpMkLst>
            <pc:docMk/>
            <pc:sldMk cId="4247868315" sldId="267"/>
            <ac:grpSpMk id="71" creationId="{F14C8897-FBAD-41E6-AAB3-0F1DBC9F0224}"/>
          </ac:grpSpMkLst>
        </pc:grpChg>
        <pc:grpChg chg="add del mod">
          <ac:chgData name="Ciara Hunter" userId="eb82c6ad-eaba-4020-9421-bb97eaf98e8e" providerId="ADAL" clId="{02D030A3-3138-4D4B-88EE-DAC8589180CE}" dt="2022-02-16T15:37:40.544" v="790" actId="165"/>
          <ac:grpSpMkLst>
            <pc:docMk/>
            <pc:sldMk cId="4247868315" sldId="267"/>
            <ac:grpSpMk id="72" creationId="{A87323EE-B0CB-4236-AE79-F90D6A577A1E}"/>
          </ac:grpSpMkLst>
        </pc:grpChg>
        <pc:grpChg chg="add del mod topLvl">
          <ac:chgData name="Ciara Hunter" userId="eb82c6ad-eaba-4020-9421-bb97eaf98e8e" providerId="ADAL" clId="{02D030A3-3138-4D4B-88EE-DAC8589180CE}" dt="2022-02-16T16:02:40.873" v="1050" actId="165"/>
          <ac:grpSpMkLst>
            <pc:docMk/>
            <pc:sldMk cId="4247868315" sldId="267"/>
            <ac:grpSpMk id="73" creationId="{9E300222-C4FD-40D4-9E81-F6018F2C6589}"/>
          </ac:grpSpMkLst>
        </pc:grpChg>
        <pc:grpChg chg="add del mod topLvl">
          <ac:chgData name="Ciara Hunter" userId="eb82c6ad-eaba-4020-9421-bb97eaf98e8e" providerId="ADAL" clId="{02D030A3-3138-4D4B-88EE-DAC8589180CE}" dt="2022-02-16T16:02:40.873" v="1050" actId="165"/>
          <ac:grpSpMkLst>
            <pc:docMk/>
            <pc:sldMk cId="4247868315" sldId="267"/>
            <ac:grpSpMk id="74" creationId="{672E2513-9225-49E9-82A1-93860E756991}"/>
          </ac:grpSpMkLst>
        </pc:grpChg>
        <pc:grpChg chg="add del mod">
          <ac:chgData name="Ciara Hunter" userId="eb82c6ad-eaba-4020-9421-bb97eaf98e8e" providerId="ADAL" clId="{02D030A3-3138-4D4B-88EE-DAC8589180CE}" dt="2022-02-16T16:02:40.119" v="1049" actId="165"/>
          <ac:grpSpMkLst>
            <pc:docMk/>
            <pc:sldMk cId="4247868315" sldId="267"/>
            <ac:grpSpMk id="80" creationId="{23757BF1-5A03-4133-88DA-DED0BF0E215C}"/>
          </ac:grpSpMkLst>
        </pc:grpChg>
        <pc:grpChg chg="add del mod">
          <ac:chgData name="Ciara Hunter" userId="eb82c6ad-eaba-4020-9421-bb97eaf98e8e" providerId="ADAL" clId="{02D030A3-3138-4D4B-88EE-DAC8589180CE}" dt="2022-02-17T08:24:41.257" v="1053" actId="165"/>
          <ac:grpSpMkLst>
            <pc:docMk/>
            <pc:sldMk cId="4247868315" sldId="267"/>
            <ac:grpSpMk id="81" creationId="{482020CF-A7A6-45F3-89FF-B017364100F6}"/>
          </ac:grpSpMkLst>
        </pc:grpChg>
        <pc:picChg chg="add del mod topLvl">
          <ac:chgData name="Ciara Hunter" userId="eb82c6ad-eaba-4020-9421-bb97eaf98e8e" providerId="ADAL" clId="{02D030A3-3138-4D4B-88EE-DAC8589180CE}" dt="2022-02-21T14:56:55.969" v="7124" actId="478"/>
          <ac:picMkLst>
            <pc:docMk/>
            <pc:sldMk cId="4247868315" sldId="267"/>
            <ac:picMk id="7" creationId="{EA2B0A25-0AB6-4E0D-8705-84729D723DED}"/>
          </ac:picMkLst>
        </pc:picChg>
        <pc:picChg chg="add del mod topLvl">
          <ac:chgData name="Ciara Hunter" userId="eb82c6ad-eaba-4020-9421-bb97eaf98e8e" providerId="ADAL" clId="{02D030A3-3138-4D4B-88EE-DAC8589180CE}" dt="2022-02-21T14:56:51.299" v="7121" actId="478"/>
          <ac:picMkLst>
            <pc:docMk/>
            <pc:sldMk cId="4247868315" sldId="267"/>
            <ac:picMk id="8" creationId="{50996B80-4875-4FDA-B127-FCADA3B0AEA2}"/>
          </ac:picMkLst>
        </pc:picChg>
        <pc:picChg chg="add del mod topLvl">
          <ac:chgData name="Ciara Hunter" userId="eb82c6ad-eaba-4020-9421-bb97eaf98e8e" providerId="ADAL" clId="{02D030A3-3138-4D4B-88EE-DAC8589180CE}" dt="2022-02-21T14:56:43.350" v="7117" actId="478"/>
          <ac:picMkLst>
            <pc:docMk/>
            <pc:sldMk cId="4247868315" sldId="267"/>
            <ac:picMk id="9" creationId="{2294C3A7-2E90-489F-9807-D461C786688B}"/>
          </ac:picMkLst>
        </pc:picChg>
        <pc:picChg chg="add del mod topLvl">
          <ac:chgData name="Ciara Hunter" userId="eb82c6ad-eaba-4020-9421-bb97eaf98e8e" providerId="ADAL" clId="{02D030A3-3138-4D4B-88EE-DAC8589180CE}" dt="2022-02-21T14:56:00.101" v="7103" actId="478"/>
          <ac:picMkLst>
            <pc:docMk/>
            <pc:sldMk cId="4247868315" sldId="267"/>
            <ac:picMk id="10" creationId="{62E05A1D-C304-44CE-B7CA-B877DE9EE4FD}"/>
          </ac:picMkLst>
        </pc:picChg>
        <pc:picChg chg="add del mod topLvl">
          <ac:chgData name="Ciara Hunter" userId="eb82c6ad-eaba-4020-9421-bb97eaf98e8e" providerId="ADAL" clId="{02D030A3-3138-4D4B-88EE-DAC8589180CE}" dt="2022-02-21T14:56:04.337" v="7104" actId="478"/>
          <ac:picMkLst>
            <pc:docMk/>
            <pc:sldMk cId="4247868315" sldId="267"/>
            <ac:picMk id="11" creationId="{00AEAF5B-2092-468F-A726-5F60155B62A5}"/>
          </ac:picMkLst>
        </pc:picChg>
        <pc:picChg chg="add del mod topLvl">
          <ac:chgData name="Ciara Hunter" userId="eb82c6ad-eaba-4020-9421-bb97eaf98e8e" providerId="ADAL" clId="{02D030A3-3138-4D4B-88EE-DAC8589180CE}" dt="2022-02-21T14:56:00.101" v="7103" actId="478"/>
          <ac:picMkLst>
            <pc:docMk/>
            <pc:sldMk cId="4247868315" sldId="267"/>
            <ac:picMk id="12" creationId="{C63D2EED-9F2E-4E36-B8F0-DEB93F084A48}"/>
          </ac:picMkLst>
        </pc:picChg>
        <pc:picChg chg="add del mod topLvl">
          <ac:chgData name="Ciara Hunter" userId="eb82c6ad-eaba-4020-9421-bb97eaf98e8e" providerId="ADAL" clId="{02D030A3-3138-4D4B-88EE-DAC8589180CE}" dt="2022-02-21T14:56:04.337" v="7104" actId="478"/>
          <ac:picMkLst>
            <pc:docMk/>
            <pc:sldMk cId="4247868315" sldId="267"/>
            <ac:picMk id="13" creationId="{76173DFD-DF52-45E0-BA3B-492B75B97486}"/>
          </ac:picMkLst>
        </pc:picChg>
        <pc:picChg chg="add del mod topLvl">
          <ac:chgData name="Ciara Hunter" userId="eb82c6ad-eaba-4020-9421-bb97eaf98e8e" providerId="ADAL" clId="{02D030A3-3138-4D4B-88EE-DAC8589180CE}" dt="2022-02-21T14:55:51.785" v="7101" actId="478"/>
          <ac:picMkLst>
            <pc:docMk/>
            <pc:sldMk cId="4247868315" sldId="267"/>
            <ac:picMk id="14" creationId="{B68B6080-7B7A-4EAA-B1AD-EF6530D74B69}"/>
          </ac:picMkLst>
        </pc:picChg>
        <pc:picChg chg="add mod modCrop">
          <ac:chgData name="Ciara Hunter" userId="eb82c6ad-eaba-4020-9421-bb97eaf98e8e" providerId="ADAL" clId="{02D030A3-3138-4D4B-88EE-DAC8589180CE}" dt="2022-02-21T14:57:31.126" v="7129" actId="692"/>
          <ac:picMkLst>
            <pc:docMk/>
            <pc:sldMk cId="4247868315" sldId="267"/>
            <ac:picMk id="25" creationId="{BA58C700-BC69-4030-A140-E3A6C37E014F}"/>
          </ac:picMkLst>
        </pc:picChg>
        <pc:picChg chg="mod">
          <ac:chgData name="Ciara Hunter" userId="eb82c6ad-eaba-4020-9421-bb97eaf98e8e" providerId="ADAL" clId="{02D030A3-3138-4D4B-88EE-DAC8589180CE}" dt="2022-02-16T14:52:33.341" v="473"/>
          <ac:picMkLst>
            <pc:docMk/>
            <pc:sldMk cId="4247868315" sldId="267"/>
            <ac:picMk id="28" creationId="{0B2FF57A-FD74-480A-A173-C645E0D061AB}"/>
          </ac:picMkLst>
        </pc:picChg>
        <pc:picChg chg="add mod modCrop">
          <ac:chgData name="Ciara Hunter" userId="eb82c6ad-eaba-4020-9421-bb97eaf98e8e" providerId="ADAL" clId="{02D030A3-3138-4D4B-88EE-DAC8589180CE}" dt="2022-02-21T14:57:42.110" v="7131" actId="692"/>
          <ac:picMkLst>
            <pc:docMk/>
            <pc:sldMk cId="4247868315" sldId="267"/>
            <ac:picMk id="29" creationId="{D36276CC-6E11-4B0C-827D-1EB0C1E5D935}"/>
          </ac:picMkLst>
        </pc:picChg>
        <pc:picChg chg="mod">
          <ac:chgData name="Ciara Hunter" userId="eb82c6ad-eaba-4020-9421-bb97eaf98e8e" providerId="ADAL" clId="{02D030A3-3138-4D4B-88EE-DAC8589180CE}" dt="2022-02-16T14:49:46.445" v="415" actId="571"/>
          <ac:picMkLst>
            <pc:docMk/>
            <pc:sldMk cId="4247868315" sldId="267"/>
            <ac:picMk id="32" creationId="{2B079FDB-914E-4FE5-AFE7-FA275973DB3E}"/>
          </ac:picMkLst>
        </pc:picChg>
        <pc:picChg chg="add mod modCrop">
          <ac:chgData name="Ciara Hunter" userId="eb82c6ad-eaba-4020-9421-bb97eaf98e8e" providerId="ADAL" clId="{02D030A3-3138-4D4B-88EE-DAC8589180CE}" dt="2022-02-21T14:57:31.126" v="7129" actId="692"/>
          <ac:picMkLst>
            <pc:docMk/>
            <pc:sldMk cId="4247868315" sldId="267"/>
            <ac:picMk id="32" creationId="{83D31D77-2A96-498D-A660-BDA7DE578F81}"/>
          </ac:picMkLst>
        </pc:picChg>
        <pc:picChg chg="mod">
          <ac:chgData name="Ciara Hunter" userId="eb82c6ad-eaba-4020-9421-bb97eaf98e8e" providerId="ADAL" clId="{02D030A3-3138-4D4B-88EE-DAC8589180CE}" dt="2022-02-16T14:50:01.553" v="437"/>
          <ac:picMkLst>
            <pc:docMk/>
            <pc:sldMk cId="4247868315" sldId="267"/>
            <ac:picMk id="35" creationId="{F45D1A98-6CAA-4B7D-A7E5-7DF1B84A2962}"/>
          </ac:picMkLst>
        </pc:picChg>
        <pc:picChg chg="add mod modCrop">
          <ac:chgData name="Ciara Hunter" userId="eb82c6ad-eaba-4020-9421-bb97eaf98e8e" providerId="ADAL" clId="{02D030A3-3138-4D4B-88EE-DAC8589180CE}" dt="2022-02-21T14:57:44.683" v="7132" actId="465"/>
          <ac:picMkLst>
            <pc:docMk/>
            <pc:sldMk cId="4247868315" sldId="267"/>
            <ac:picMk id="37" creationId="{F6C622FD-921D-408F-B86D-2D0060AFB1EE}"/>
          </ac:picMkLst>
        </pc:picChg>
        <pc:picChg chg="add del mod topLvl">
          <ac:chgData name="Ciara Hunter" userId="eb82c6ad-eaba-4020-9421-bb97eaf98e8e" providerId="ADAL" clId="{02D030A3-3138-4D4B-88EE-DAC8589180CE}" dt="2022-02-16T15:10:24.841" v="568"/>
          <ac:picMkLst>
            <pc:docMk/>
            <pc:sldMk cId="4247868315" sldId="267"/>
            <ac:picMk id="38" creationId="{4850F990-7035-4AFF-A94C-BC02008D2E26}"/>
          </ac:picMkLst>
        </pc:picChg>
        <pc:picChg chg="add del mod topLvl">
          <ac:chgData name="Ciara Hunter" userId="eb82c6ad-eaba-4020-9421-bb97eaf98e8e" providerId="ADAL" clId="{02D030A3-3138-4D4B-88EE-DAC8589180CE}" dt="2022-02-16T15:10:24.841" v="568"/>
          <ac:picMkLst>
            <pc:docMk/>
            <pc:sldMk cId="4247868315" sldId="267"/>
            <ac:picMk id="39" creationId="{78949DB2-C24B-4D60-9AF8-62BD5A00AF9F}"/>
          </ac:picMkLst>
        </pc:picChg>
        <pc:picChg chg="add mod modCrop">
          <ac:chgData name="Ciara Hunter" userId="eb82c6ad-eaba-4020-9421-bb97eaf98e8e" providerId="ADAL" clId="{02D030A3-3138-4D4B-88EE-DAC8589180CE}" dt="2022-02-21T14:57:31.126" v="7129" actId="692"/>
          <ac:picMkLst>
            <pc:docMk/>
            <pc:sldMk cId="4247868315" sldId="267"/>
            <ac:picMk id="39" creationId="{C27687E8-1C0A-48CB-9DA1-68904303B8C0}"/>
          </ac:picMkLst>
        </pc:picChg>
        <pc:picChg chg="add del mod topLvl">
          <ac:chgData name="Ciara Hunter" userId="eb82c6ad-eaba-4020-9421-bb97eaf98e8e" providerId="ADAL" clId="{02D030A3-3138-4D4B-88EE-DAC8589180CE}" dt="2022-02-16T15:10:24.841" v="568"/>
          <ac:picMkLst>
            <pc:docMk/>
            <pc:sldMk cId="4247868315" sldId="267"/>
            <ac:picMk id="40" creationId="{B98A84A0-0F4C-45E2-A474-EF7281BE4122}"/>
          </ac:picMkLst>
        </pc:picChg>
        <pc:picChg chg="add mod modCrop">
          <ac:chgData name="Ciara Hunter" userId="eb82c6ad-eaba-4020-9421-bb97eaf98e8e" providerId="ADAL" clId="{02D030A3-3138-4D4B-88EE-DAC8589180CE}" dt="2022-02-21T14:57:44.683" v="7132" actId="465"/>
          <ac:picMkLst>
            <pc:docMk/>
            <pc:sldMk cId="4247868315" sldId="267"/>
            <ac:picMk id="41" creationId="{4C48023D-0A44-45AF-B325-49EAD3D8250B}"/>
          </ac:picMkLst>
        </pc:picChg>
        <pc:picChg chg="add del mod topLvl">
          <ac:chgData name="Ciara Hunter" userId="eb82c6ad-eaba-4020-9421-bb97eaf98e8e" providerId="ADAL" clId="{02D030A3-3138-4D4B-88EE-DAC8589180CE}" dt="2022-02-16T15:10:24.841" v="568"/>
          <ac:picMkLst>
            <pc:docMk/>
            <pc:sldMk cId="4247868315" sldId="267"/>
            <ac:picMk id="41" creationId="{6556BB1B-41E7-4D5F-9ECD-0A793AE72DF6}"/>
          </ac:picMkLst>
        </pc:picChg>
        <pc:picChg chg="add del mod topLvl">
          <ac:chgData name="Ciara Hunter" userId="eb82c6ad-eaba-4020-9421-bb97eaf98e8e" providerId="ADAL" clId="{02D030A3-3138-4D4B-88EE-DAC8589180CE}" dt="2022-02-16T15:10:24.841" v="568"/>
          <ac:picMkLst>
            <pc:docMk/>
            <pc:sldMk cId="4247868315" sldId="267"/>
            <ac:picMk id="42" creationId="{6A8D3DBA-8384-4A0E-811A-EB7ECF1CBB80}"/>
          </ac:picMkLst>
        </pc:picChg>
        <pc:picChg chg="add del mod topLvl">
          <ac:chgData name="Ciara Hunter" userId="eb82c6ad-eaba-4020-9421-bb97eaf98e8e" providerId="ADAL" clId="{02D030A3-3138-4D4B-88EE-DAC8589180CE}" dt="2022-02-16T15:10:24.841" v="568"/>
          <ac:picMkLst>
            <pc:docMk/>
            <pc:sldMk cId="4247868315" sldId="267"/>
            <ac:picMk id="43" creationId="{7E215642-7E96-4D4D-B657-140CFB139851}"/>
          </ac:picMkLst>
        </pc:picChg>
        <pc:picChg chg="add mod modCrop">
          <ac:chgData name="Ciara Hunter" userId="eb82c6ad-eaba-4020-9421-bb97eaf98e8e" providerId="ADAL" clId="{02D030A3-3138-4D4B-88EE-DAC8589180CE}" dt="2022-02-21T14:57:31.126" v="7129" actId="692"/>
          <ac:picMkLst>
            <pc:docMk/>
            <pc:sldMk cId="4247868315" sldId="267"/>
            <ac:picMk id="43" creationId="{EE885821-986B-4335-B1FE-D56CB89AC0B5}"/>
          </ac:picMkLst>
        </pc:picChg>
        <pc:picChg chg="add del mod topLvl">
          <ac:chgData name="Ciara Hunter" userId="eb82c6ad-eaba-4020-9421-bb97eaf98e8e" providerId="ADAL" clId="{02D030A3-3138-4D4B-88EE-DAC8589180CE}" dt="2022-02-16T15:10:24.841" v="568"/>
          <ac:picMkLst>
            <pc:docMk/>
            <pc:sldMk cId="4247868315" sldId="267"/>
            <ac:picMk id="44" creationId="{6B7E9676-A0B8-4DBF-915C-32B83C457836}"/>
          </ac:picMkLst>
        </pc:picChg>
        <pc:picChg chg="add mod modCrop">
          <ac:chgData name="Ciara Hunter" userId="eb82c6ad-eaba-4020-9421-bb97eaf98e8e" providerId="ADAL" clId="{02D030A3-3138-4D4B-88EE-DAC8589180CE}" dt="2022-02-21T14:57:42.110" v="7131" actId="692"/>
          <ac:picMkLst>
            <pc:docMk/>
            <pc:sldMk cId="4247868315" sldId="267"/>
            <ac:picMk id="45" creationId="{4242D890-BA84-4EF7-89F5-A6413A6193E3}"/>
          </ac:picMkLst>
        </pc:picChg>
        <pc:picChg chg="add del mod topLvl">
          <ac:chgData name="Ciara Hunter" userId="eb82c6ad-eaba-4020-9421-bb97eaf98e8e" providerId="ADAL" clId="{02D030A3-3138-4D4B-88EE-DAC8589180CE}" dt="2022-02-16T15:10:24.841" v="568"/>
          <ac:picMkLst>
            <pc:docMk/>
            <pc:sldMk cId="4247868315" sldId="267"/>
            <ac:picMk id="45" creationId="{48F803BE-ADF8-4E47-960C-11733BD23764}"/>
          </ac:picMkLst>
        </pc:picChg>
        <pc:picChg chg="add mod">
          <ac:chgData name="Ciara Hunter" userId="eb82c6ad-eaba-4020-9421-bb97eaf98e8e" providerId="ADAL" clId="{02D030A3-3138-4D4B-88EE-DAC8589180CE}" dt="2022-02-16T15:10:53.351" v="575"/>
          <ac:picMkLst>
            <pc:docMk/>
            <pc:sldMk cId="4247868315" sldId="267"/>
            <ac:picMk id="59" creationId="{3B7FC773-2DB4-4368-AE20-02C9EA485503}"/>
          </ac:picMkLst>
        </pc:picChg>
        <pc:picChg chg="add mod">
          <ac:chgData name="Ciara Hunter" userId="eb82c6ad-eaba-4020-9421-bb97eaf98e8e" providerId="ADAL" clId="{02D030A3-3138-4D4B-88EE-DAC8589180CE}" dt="2022-02-16T15:10:53.351" v="575"/>
          <ac:picMkLst>
            <pc:docMk/>
            <pc:sldMk cId="4247868315" sldId="267"/>
            <ac:picMk id="60" creationId="{28E31CB0-67A9-4D23-9C71-4BBFF52E02AC}"/>
          </ac:picMkLst>
        </pc:picChg>
        <pc:picChg chg="mod">
          <ac:chgData name="Ciara Hunter" userId="eb82c6ad-eaba-4020-9421-bb97eaf98e8e" providerId="ADAL" clId="{02D030A3-3138-4D4B-88EE-DAC8589180CE}" dt="2022-02-16T15:17:32.675" v="707"/>
          <ac:picMkLst>
            <pc:docMk/>
            <pc:sldMk cId="4247868315" sldId="267"/>
            <ac:picMk id="68" creationId="{A057FA4C-49A2-4483-A384-E91039C0706B}"/>
          </ac:picMkLst>
        </pc:picChg>
        <pc:cxnChg chg="add mod">
          <ac:chgData name="Ciara Hunter" userId="eb82c6ad-eaba-4020-9421-bb97eaf98e8e" providerId="ADAL" clId="{02D030A3-3138-4D4B-88EE-DAC8589180CE}" dt="2022-02-16T15:58:47.482" v="1009" actId="14100"/>
          <ac:cxnSpMkLst>
            <pc:docMk/>
            <pc:sldMk cId="4247868315" sldId="267"/>
            <ac:cxnSpMk id="4" creationId="{6B578A53-D844-40D2-88E6-13941969788F}"/>
          </ac:cxnSpMkLst>
        </pc:cxnChg>
      </pc:sldChg>
      <pc:sldChg chg="addSp delSp modSp add mod">
        <pc:chgData name="Ciara Hunter" userId="eb82c6ad-eaba-4020-9421-bb97eaf98e8e" providerId="ADAL" clId="{02D030A3-3138-4D4B-88EE-DAC8589180CE}" dt="2022-02-21T11:03:51.957" v="5283" actId="20577"/>
        <pc:sldMkLst>
          <pc:docMk/>
          <pc:sldMk cId="1040043260" sldId="268"/>
        </pc:sldMkLst>
        <pc:spChg chg="mod">
          <ac:chgData name="Ciara Hunter" userId="eb82c6ad-eaba-4020-9421-bb97eaf98e8e" providerId="ADAL" clId="{02D030A3-3138-4D4B-88EE-DAC8589180CE}" dt="2022-02-17T10:36:11.875" v="2004" actId="552"/>
          <ac:spMkLst>
            <pc:docMk/>
            <pc:sldMk cId="1040043260" sldId="268"/>
            <ac:spMk id="3" creationId="{7A3B2E85-803A-4714-B8FC-650E66F6FEDB}"/>
          </ac:spMkLst>
        </pc:spChg>
        <pc:spChg chg="mod">
          <ac:chgData name="Ciara Hunter" userId="eb82c6ad-eaba-4020-9421-bb97eaf98e8e" providerId="ADAL" clId="{02D030A3-3138-4D4B-88EE-DAC8589180CE}" dt="2022-02-17T10:35:54.632" v="2000"/>
          <ac:spMkLst>
            <pc:docMk/>
            <pc:sldMk cId="1040043260" sldId="268"/>
            <ac:spMk id="4" creationId="{8FF3DB44-CAFA-484F-904C-D3FA7A48B903}"/>
          </ac:spMkLst>
        </pc:spChg>
        <pc:spChg chg="del">
          <ac:chgData name="Ciara Hunter" userId="eb82c6ad-eaba-4020-9421-bb97eaf98e8e" providerId="ADAL" clId="{02D030A3-3138-4D4B-88EE-DAC8589180CE}" dt="2022-02-17T10:35:34.525" v="1993" actId="478"/>
          <ac:spMkLst>
            <pc:docMk/>
            <pc:sldMk cId="1040043260" sldId="268"/>
            <ac:spMk id="5" creationId="{5E185AA6-7987-4156-B0D2-39D8B035F60B}"/>
          </ac:spMkLst>
        </pc:spChg>
        <pc:spChg chg="add del mod">
          <ac:chgData name="Ciara Hunter" userId="eb82c6ad-eaba-4020-9421-bb97eaf98e8e" providerId="ADAL" clId="{02D030A3-3138-4D4B-88EE-DAC8589180CE}" dt="2022-02-17T10:48:41.343" v="2212" actId="478"/>
          <ac:spMkLst>
            <pc:docMk/>
            <pc:sldMk cId="1040043260" sldId="268"/>
            <ac:spMk id="22" creationId="{7E6A6716-3DB0-4D7F-99F0-F48AE0D1C3D5}"/>
          </ac:spMkLst>
        </pc:spChg>
        <pc:spChg chg="add del mod">
          <ac:chgData name="Ciara Hunter" userId="eb82c6ad-eaba-4020-9421-bb97eaf98e8e" providerId="ADAL" clId="{02D030A3-3138-4D4B-88EE-DAC8589180CE}" dt="2022-02-17T10:54:55.532" v="2275" actId="478"/>
          <ac:spMkLst>
            <pc:docMk/>
            <pc:sldMk cId="1040043260" sldId="268"/>
            <ac:spMk id="30" creationId="{421B522E-E379-4924-A29D-AA022E49C709}"/>
          </ac:spMkLst>
        </pc:spChg>
        <pc:spChg chg="add mod topLvl">
          <ac:chgData name="Ciara Hunter" userId="eb82c6ad-eaba-4020-9421-bb97eaf98e8e" providerId="ADAL" clId="{02D030A3-3138-4D4B-88EE-DAC8589180CE}" dt="2022-02-17T10:42:55.536" v="2125" actId="20577"/>
          <ac:spMkLst>
            <pc:docMk/>
            <pc:sldMk cId="1040043260" sldId="268"/>
            <ac:spMk id="37" creationId="{51BBB2CB-F792-46AD-A34B-B2E79F0DB339}"/>
          </ac:spMkLst>
        </pc:spChg>
        <pc:spChg chg="add mod topLvl">
          <ac:chgData name="Ciara Hunter" userId="eb82c6ad-eaba-4020-9421-bb97eaf98e8e" providerId="ADAL" clId="{02D030A3-3138-4D4B-88EE-DAC8589180CE}" dt="2022-02-21T11:03:51.957" v="5283" actId="20577"/>
          <ac:spMkLst>
            <pc:docMk/>
            <pc:sldMk cId="1040043260" sldId="268"/>
            <ac:spMk id="38" creationId="{B81B4B4F-128B-4003-A75B-F4AA8462659F}"/>
          </ac:spMkLst>
        </pc:spChg>
        <pc:spChg chg="add mod topLvl">
          <ac:chgData name="Ciara Hunter" userId="eb82c6ad-eaba-4020-9421-bb97eaf98e8e" providerId="ADAL" clId="{02D030A3-3138-4D4B-88EE-DAC8589180CE}" dt="2022-02-17T10:41:32.934" v="2102" actId="554"/>
          <ac:spMkLst>
            <pc:docMk/>
            <pc:sldMk cId="1040043260" sldId="268"/>
            <ac:spMk id="39" creationId="{7B00AE25-001C-44AF-84FC-B80B4952A6D9}"/>
          </ac:spMkLst>
        </pc:spChg>
        <pc:spChg chg="add mod topLvl">
          <ac:chgData name="Ciara Hunter" userId="eb82c6ad-eaba-4020-9421-bb97eaf98e8e" providerId="ADAL" clId="{02D030A3-3138-4D4B-88EE-DAC8589180CE}" dt="2022-02-17T10:41:56.147" v="2108" actId="554"/>
          <ac:spMkLst>
            <pc:docMk/>
            <pc:sldMk cId="1040043260" sldId="268"/>
            <ac:spMk id="40" creationId="{30B9228D-5E12-429F-A100-B1D29CEBE140}"/>
          </ac:spMkLst>
        </pc:spChg>
        <pc:spChg chg="mod topLvl">
          <ac:chgData name="Ciara Hunter" userId="eb82c6ad-eaba-4020-9421-bb97eaf98e8e" providerId="ADAL" clId="{02D030A3-3138-4D4B-88EE-DAC8589180CE}" dt="2022-02-17T10:51:24.841" v="2241" actId="554"/>
          <ac:spMkLst>
            <pc:docMk/>
            <pc:sldMk cId="1040043260" sldId="268"/>
            <ac:spMk id="43" creationId="{CD447640-5164-422B-AF82-D84D0D400644}"/>
          </ac:spMkLst>
        </pc:spChg>
        <pc:spChg chg="mod">
          <ac:chgData name="Ciara Hunter" userId="eb82c6ad-eaba-4020-9421-bb97eaf98e8e" providerId="ADAL" clId="{02D030A3-3138-4D4B-88EE-DAC8589180CE}" dt="2022-02-17T10:36:38.340" v="2009" actId="165"/>
          <ac:spMkLst>
            <pc:docMk/>
            <pc:sldMk cId="1040043260" sldId="268"/>
            <ac:spMk id="44" creationId="{1D8DAE42-7E7C-406A-9DCC-BC593102EA6A}"/>
          </ac:spMkLst>
        </pc:spChg>
        <pc:spChg chg="mod">
          <ac:chgData name="Ciara Hunter" userId="eb82c6ad-eaba-4020-9421-bb97eaf98e8e" providerId="ADAL" clId="{02D030A3-3138-4D4B-88EE-DAC8589180CE}" dt="2022-02-17T10:36:38.340" v="2009" actId="165"/>
          <ac:spMkLst>
            <pc:docMk/>
            <pc:sldMk cId="1040043260" sldId="268"/>
            <ac:spMk id="45" creationId="{14DE2E46-348F-40A0-B297-1F03B59A7CDB}"/>
          </ac:spMkLst>
        </pc:spChg>
        <pc:spChg chg="mod">
          <ac:chgData name="Ciara Hunter" userId="eb82c6ad-eaba-4020-9421-bb97eaf98e8e" providerId="ADAL" clId="{02D030A3-3138-4D4B-88EE-DAC8589180CE}" dt="2022-02-17T10:36:38.340" v="2009" actId="165"/>
          <ac:spMkLst>
            <pc:docMk/>
            <pc:sldMk cId="1040043260" sldId="268"/>
            <ac:spMk id="46" creationId="{6127721E-F9E7-4A13-8DD0-DE50B6C572BC}"/>
          </ac:spMkLst>
        </pc:spChg>
        <pc:spChg chg="mod">
          <ac:chgData name="Ciara Hunter" userId="eb82c6ad-eaba-4020-9421-bb97eaf98e8e" providerId="ADAL" clId="{02D030A3-3138-4D4B-88EE-DAC8589180CE}" dt="2022-02-17T10:36:38.340" v="2009" actId="165"/>
          <ac:spMkLst>
            <pc:docMk/>
            <pc:sldMk cId="1040043260" sldId="268"/>
            <ac:spMk id="47" creationId="{13CFD054-926C-4B6E-B487-10C5FB6CFB5A}"/>
          </ac:spMkLst>
        </pc:spChg>
        <pc:spChg chg="mod">
          <ac:chgData name="Ciara Hunter" userId="eb82c6ad-eaba-4020-9421-bb97eaf98e8e" providerId="ADAL" clId="{02D030A3-3138-4D4B-88EE-DAC8589180CE}" dt="2022-02-17T10:36:38.340" v="2009" actId="165"/>
          <ac:spMkLst>
            <pc:docMk/>
            <pc:sldMk cId="1040043260" sldId="268"/>
            <ac:spMk id="48" creationId="{EBBCEDB7-4F24-4DFE-AB31-A3465DD14C15}"/>
          </ac:spMkLst>
        </pc:spChg>
        <pc:spChg chg="mod">
          <ac:chgData name="Ciara Hunter" userId="eb82c6ad-eaba-4020-9421-bb97eaf98e8e" providerId="ADAL" clId="{02D030A3-3138-4D4B-88EE-DAC8589180CE}" dt="2022-02-17T10:36:38.340" v="2009" actId="165"/>
          <ac:spMkLst>
            <pc:docMk/>
            <pc:sldMk cId="1040043260" sldId="268"/>
            <ac:spMk id="49" creationId="{83F94DE2-2138-4CE1-90E4-19796218F547}"/>
          </ac:spMkLst>
        </pc:spChg>
        <pc:spChg chg="mod">
          <ac:chgData name="Ciara Hunter" userId="eb82c6ad-eaba-4020-9421-bb97eaf98e8e" providerId="ADAL" clId="{02D030A3-3138-4D4B-88EE-DAC8589180CE}" dt="2022-02-17T10:36:38.340" v="2009" actId="165"/>
          <ac:spMkLst>
            <pc:docMk/>
            <pc:sldMk cId="1040043260" sldId="268"/>
            <ac:spMk id="50" creationId="{CC9EC14E-CE9B-4E8C-8FC8-29616D35848F}"/>
          </ac:spMkLst>
        </pc:spChg>
        <pc:spChg chg="mod">
          <ac:chgData name="Ciara Hunter" userId="eb82c6ad-eaba-4020-9421-bb97eaf98e8e" providerId="ADAL" clId="{02D030A3-3138-4D4B-88EE-DAC8589180CE}" dt="2022-02-17T10:36:38.340" v="2009" actId="165"/>
          <ac:spMkLst>
            <pc:docMk/>
            <pc:sldMk cId="1040043260" sldId="268"/>
            <ac:spMk id="51" creationId="{2858E716-49BD-4416-BD61-E47C7B510E04}"/>
          </ac:spMkLst>
        </pc:spChg>
        <pc:spChg chg="del">
          <ac:chgData name="Ciara Hunter" userId="eb82c6ad-eaba-4020-9421-bb97eaf98e8e" providerId="ADAL" clId="{02D030A3-3138-4D4B-88EE-DAC8589180CE}" dt="2022-02-17T10:35:34.525" v="1993" actId="478"/>
          <ac:spMkLst>
            <pc:docMk/>
            <pc:sldMk cId="1040043260" sldId="268"/>
            <ac:spMk id="52" creationId="{F60C392E-7F1C-4526-9BFB-0A40D504AB42}"/>
          </ac:spMkLst>
        </pc:spChg>
        <pc:spChg chg="mod topLvl">
          <ac:chgData name="Ciara Hunter" userId="eb82c6ad-eaba-4020-9421-bb97eaf98e8e" providerId="ADAL" clId="{02D030A3-3138-4D4B-88EE-DAC8589180CE}" dt="2022-02-17T11:05:13.030" v="2440" actId="207"/>
          <ac:spMkLst>
            <pc:docMk/>
            <pc:sldMk cId="1040043260" sldId="268"/>
            <ac:spMk id="54" creationId="{51A9117C-AE43-481C-95D9-6BCF8A4034EE}"/>
          </ac:spMkLst>
        </pc:spChg>
        <pc:spChg chg="mod topLvl">
          <ac:chgData name="Ciara Hunter" userId="eb82c6ad-eaba-4020-9421-bb97eaf98e8e" providerId="ADAL" clId="{02D030A3-3138-4D4B-88EE-DAC8589180CE}" dt="2022-02-17T10:40:36.040" v="2089" actId="164"/>
          <ac:spMkLst>
            <pc:docMk/>
            <pc:sldMk cId="1040043260" sldId="268"/>
            <ac:spMk id="55" creationId="{9EC6EDDB-6B04-45B4-894B-5A71F90228F1}"/>
          </ac:spMkLst>
        </pc:spChg>
        <pc:spChg chg="mod">
          <ac:chgData name="Ciara Hunter" userId="eb82c6ad-eaba-4020-9421-bb97eaf98e8e" providerId="ADAL" clId="{02D030A3-3138-4D4B-88EE-DAC8589180CE}" dt="2022-02-17T10:39:06.717" v="2048"/>
          <ac:spMkLst>
            <pc:docMk/>
            <pc:sldMk cId="1040043260" sldId="268"/>
            <ac:spMk id="58" creationId="{F8CB88F2-2E57-4A27-9FD0-B1110B719AAD}"/>
          </ac:spMkLst>
        </pc:spChg>
        <pc:spChg chg="mod">
          <ac:chgData name="Ciara Hunter" userId="eb82c6ad-eaba-4020-9421-bb97eaf98e8e" providerId="ADAL" clId="{02D030A3-3138-4D4B-88EE-DAC8589180CE}" dt="2022-02-17T10:39:06.717" v="2048"/>
          <ac:spMkLst>
            <pc:docMk/>
            <pc:sldMk cId="1040043260" sldId="268"/>
            <ac:spMk id="59" creationId="{96896BF5-A873-491F-8E5F-2A954C24A892}"/>
          </ac:spMkLst>
        </pc:spChg>
        <pc:spChg chg="add del mod">
          <ac:chgData name="Ciara Hunter" userId="eb82c6ad-eaba-4020-9421-bb97eaf98e8e" providerId="ADAL" clId="{02D030A3-3138-4D4B-88EE-DAC8589180CE}" dt="2022-02-17T10:40:32.717" v="2088" actId="478"/>
          <ac:spMkLst>
            <pc:docMk/>
            <pc:sldMk cId="1040043260" sldId="268"/>
            <ac:spMk id="61" creationId="{E3FEE1BE-2E05-4672-BD97-4733B9F8B7CC}"/>
          </ac:spMkLst>
        </pc:spChg>
        <pc:spChg chg="add mod topLvl">
          <ac:chgData name="Ciara Hunter" userId="eb82c6ad-eaba-4020-9421-bb97eaf98e8e" providerId="ADAL" clId="{02D030A3-3138-4D4B-88EE-DAC8589180CE}" dt="2022-02-17T10:41:38.556" v="2104" actId="165"/>
          <ac:spMkLst>
            <pc:docMk/>
            <pc:sldMk cId="1040043260" sldId="268"/>
            <ac:spMk id="64" creationId="{69839AF9-65C7-444E-9EAA-5E1D36734577}"/>
          </ac:spMkLst>
        </pc:spChg>
        <pc:spChg chg="add mod topLvl">
          <ac:chgData name="Ciara Hunter" userId="eb82c6ad-eaba-4020-9421-bb97eaf98e8e" providerId="ADAL" clId="{02D030A3-3138-4D4B-88EE-DAC8589180CE}" dt="2022-02-17T10:41:38.556" v="2104" actId="165"/>
          <ac:spMkLst>
            <pc:docMk/>
            <pc:sldMk cId="1040043260" sldId="268"/>
            <ac:spMk id="66" creationId="{05DDFF54-833E-4173-A328-0262F9338147}"/>
          </ac:spMkLst>
        </pc:spChg>
        <pc:spChg chg="add mod">
          <ac:chgData name="Ciara Hunter" userId="eb82c6ad-eaba-4020-9421-bb97eaf98e8e" providerId="ADAL" clId="{02D030A3-3138-4D4B-88EE-DAC8589180CE}" dt="2022-02-17T10:41:49.092" v="2106" actId="164"/>
          <ac:spMkLst>
            <pc:docMk/>
            <pc:sldMk cId="1040043260" sldId="268"/>
            <ac:spMk id="69" creationId="{700466B9-778A-458C-84C1-CEF6803D9846}"/>
          </ac:spMkLst>
        </pc:spChg>
        <pc:spChg chg="add mod">
          <ac:chgData name="Ciara Hunter" userId="eb82c6ad-eaba-4020-9421-bb97eaf98e8e" providerId="ADAL" clId="{02D030A3-3138-4D4B-88EE-DAC8589180CE}" dt="2022-02-17T10:41:49.092" v="2106" actId="164"/>
          <ac:spMkLst>
            <pc:docMk/>
            <pc:sldMk cId="1040043260" sldId="268"/>
            <ac:spMk id="74" creationId="{41ABDF85-A96B-468A-98BC-5B02958F8868}"/>
          </ac:spMkLst>
        </pc:spChg>
        <pc:spChg chg="del">
          <ac:chgData name="Ciara Hunter" userId="eb82c6ad-eaba-4020-9421-bb97eaf98e8e" providerId="ADAL" clId="{02D030A3-3138-4D4B-88EE-DAC8589180CE}" dt="2022-02-17T10:35:34.525" v="1993" actId="478"/>
          <ac:spMkLst>
            <pc:docMk/>
            <pc:sldMk cId="1040043260" sldId="268"/>
            <ac:spMk id="75" creationId="{8CA42FE0-75DC-4B2B-A925-7DDC2F0376E7}"/>
          </ac:spMkLst>
        </pc:spChg>
        <pc:spChg chg="del">
          <ac:chgData name="Ciara Hunter" userId="eb82c6ad-eaba-4020-9421-bb97eaf98e8e" providerId="ADAL" clId="{02D030A3-3138-4D4B-88EE-DAC8589180CE}" dt="2022-02-17T10:35:34.525" v="1993" actId="478"/>
          <ac:spMkLst>
            <pc:docMk/>
            <pc:sldMk cId="1040043260" sldId="268"/>
            <ac:spMk id="76" creationId="{EB09C15E-C710-4102-8989-1981B5402EC1}"/>
          </ac:spMkLst>
        </pc:spChg>
        <pc:spChg chg="del">
          <ac:chgData name="Ciara Hunter" userId="eb82c6ad-eaba-4020-9421-bb97eaf98e8e" providerId="ADAL" clId="{02D030A3-3138-4D4B-88EE-DAC8589180CE}" dt="2022-02-17T10:35:34.525" v="1993" actId="478"/>
          <ac:spMkLst>
            <pc:docMk/>
            <pc:sldMk cId="1040043260" sldId="268"/>
            <ac:spMk id="77" creationId="{700CB174-553A-4061-9980-0150E32D6584}"/>
          </ac:spMkLst>
        </pc:spChg>
        <pc:spChg chg="del">
          <ac:chgData name="Ciara Hunter" userId="eb82c6ad-eaba-4020-9421-bb97eaf98e8e" providerId="ADAL" clId="{02D030A3-3138-4D4B-88EE-DAC8589180CE}" dt="2022-02-17T10:35:36.081" v="1994" actId="478"/>
          <ac:spMkLst>
            <pc:docMk/>
            <pc:sldMk cId="1040043260" sldId="268"/>
            <ac:spMk id="78" creationId="{26226AF0-C583-4516-A89D-2699EEA3E994}"/>
          </ac:spMkLst>
        </pc:spChg>
        <pc:spChg chg="del">
          <ac:chgData name="Ciara Hunter" userId="eb82c6ad-eaba-4020-9421-bb97eaf98e8e" providerId="ADAL" clId="{02D030A3-3138-4D4B-88EE-DAC8589180CE}" dt="2022-02-17T10:35:34.525" v="1993" actId="478"/>
          <ac:spMkLst>
            <pc:docMk/>
            <pc:sldMk cId="1040043260" sldId="268"/>
            <ac:spMk id="80" creationId="{A811D635-660B-406C-AE5C-F5D2AB9D3D8A}"/>
          </ac:spMkLst>
        </pc:spChg>
        <pc:spChg chg="del">
          <ac:chgData name="Ciara Hunter" userId="eb82c6ad-eaba-4020-9421-bb97eaf98e8e" providerId="ADAL" clId="{02D030A3-3138-4D4B-88EE-DAC8589180CE}" dt="2022-02-17T10:35:34.525" v="1993" actId="478"/>
          <ac:spMkLst>
            <pc:docMk/>
            <pc:sldMk cId="1040043260" sldId="268"/>
            <ac:spMk id="85" creationId="{25BF18E8-9ADF-4D88-89D8-14C21FF5D42E}"/>
          </ac:spMkLst>
        </pc:spChg>
        <pc:spChg chg="mod">
          <ac:chgData name="Ciara Hunter" userId="eb82c6ad-eaba-4020-9421-bb97eaf98e8e" providerId="ADAL" clId="{02D030A3-3138-4D4B-88EE-DAC8589180CE}" dt="2022-02-17T10:41:48.464" v="2105"/>
          <ac:spMkLst>
            <pc:docMk/>
            <pc:sldMk cId="1040043260" sldId="268"/>
            <ac:spMk id="87" creationId="{4878DDC6-2CBC-42D4-AAC5-1947158B6BD2}"/>
          </ac:spMkLst>
        </pc:spChg>
        <pc:spChg chg="mod">
          <ac:chgData name="Ciara Hunter" userId="eb82c6ad-eaba-4020-9421-bb97eaf98e8e" providerId="ADAL" clId="{02D030A3-3138-4D4B-88EE-DAC8589180CE}" dt="2022-02-17T10:41:48.464" v="2105"/>
          <ac:spMkLst>
            <pc:docMk/>
            <pc:sldMk cId="1040043260" sldId="268"/>
            <ac:spMk id="88" creationId="{C6F518ED-6D81-49A2-93B0-74372DAA9548}"/>
          </ac:spMkLst>
        </pc:spChg>
        <pc:spChg chg="mod">
          <ac:chgData name="Ciara Hunter" userId="eb82c6ad-eaba-4020-9421-bb97eaf98e8e" providerId="ADAL" clId="{02D030A3-3138-4D4B-88EE-DAC8589180CE}" dt="2022-02-17T10:41:48.464" v="2105"/>
          <ac:spMkLst>
            <pc:docMk/>
            <pc:sldMk cId="1040043260" sldId="268"/>
            <ac:spMk id="90" creationId="{EA852FB1-EC47-4140-9351-4F31E6849472}"/>
          </ac:spMkLst>
        </pc:spChg>
        <pc:spChg chg="add mod">
          <ac:chgData name="Ciara Hunter" userId="eb82c6ad-eaba-4020-9421-bb97eaf98e8e" providerId="ADAL" clId="{02D030A3-3138-4D4B-88EE-DAC8589180CE}" dt="2022-02-17T10:43:57.734" v="2138" actId="14100"/>
          <ac:spMkLst>
            <pc:docMk/>
            <pc:sldMk cId="1040043260" sldId="268"/>
            <ac:spMk id="91" creationId="{C26134E9-D617-49A2-AA53-32D9361D31B8}"/>
          </ac:spMkLst>
        </pc:spChg>
        <pc:spChg chg="mod topLvl">
          <ac:chgData name="Ciara Hunter" userId="eb82c6ad-eaba-4020-9421-bb97eaf98e8e" providerId="ADAL" clId="{02D030A3-3138-4D4B-88EE-DAC8589180CE}" dt="2022-02-17T10:48:40.275" v="2211" actId="14100"/>
          <ac:spMkLst>
            <pc:docMk/>
            <pc:sldMk cId="1040043260" sldId="268"/>
            <ac:spMk id="93" creationId="{4DAA9C10-31AC-4E53-A1A3-1026C441B80B}"/>
          </ac:spMkLst>
        </pc:spChg>
        <pc:spChg chg="mod topLvl">
          <ac:chgData name="Ciara Hunter" userId="eb82c6ad-eaba-4020-9421-bb97eaf98e8e" providerId="ADAL" clId="{02D030A3-3138-4D4B-88EE-DAC8589180CE}" dt="2022-02-17T10:48:30.474" v="2208" actId="552"/>
          <ac:spMkLst>
            <pc:docMk/>
            <pc:sldMk cId="1040043260" sldId="268"/>
            <ac:spMk id="94" creationId="{CEB6225F-F4FE-46D7-A6BB-33CD3A7659CC}"/>
          </ac:spMkLst>
        </pc:spChg>
        <pc:spChg chg="add del mod">
          <ac:chgData name="Ciara Hunter" userId="eb82c6ad-eaba-4020-9421-bb97eaf98e8e" providerId="ADAL" clId="{02D030A3-3138-4D4B-88EE-DAC8589180CE}" dt="2022-02-17T10:56:32.207" v="2320" actId="478"/>
          <ac:spMkLst>
            <pc:docMk/>
            <pc:sldMk cId="1040043260" sldId="268"/>
            <ac:spMk id="163" creationId="{DC828D77-DD15-4B73-A8A1-1F1DDADE0558}"/>
          </ac:spMkLst>
        </pc:spChg>
        <pc:spChg chg="mod">
          <ac:chgData name="Ciara Hunter" userId="eb82c6ad-eaba-4020-9421-bb97eaf98e8e" providerId="ADAL" clId="{02D030A3-3138-4D4B-88EE-DAC8589180CE}" dt="2022-02-17T10:51:20.681" v="2239"/>
          <ac:spMkLst>
            <pc:docMk/>
            <pc:sldMk cId="1040043260" sldId="268"/>
            <ac:spMk id="166" creationId="{51FE70AD-93C3-41C2-9168-3D236949EA6E}"/>
          </ac:spMkLst>
        </pc:spChg>
        <pc:spChg chg="mod topLvl">
          <ac:chgData name="Ciara Hunter" userId="eb82c6ad-eaba-4020-9421-bb97eaf98e8e" providerId="ADAL" clId="{02D030A3-3138-4D4B-88EE-DAC8589180CE}" dt="2022-02-17T10:56:42.585" v="2322" actId="404"/>
          <ac:spMkLst>
            <pc:docMk/>
            <pc:sldMk cId="1040043260" sldId="268"/>
            <ac:spMk id="168" creationId="{D3FB6D5A-1598-40AD-B254-980D8E91E36A}"/>
          </ac:spMkLst>
        </pc:spChg>
        <pc:spChg chg="mod topLvl">
          <ac:chgData name="Ciara Hunter" userId="eb82c6ad-eaba-4020-9421-bb97eaf98e8e" providerId="ADAL" clId="{02D030A3-3138-4D4B-88EE-DAC8589180CE}" dt="2022-02-17T10:56:29.025" v="2319" actId="164"/>
          <ac:spMkLst>
            <pc:docMk/>
            <pc:sldMk cId="1040043260" sldId="268"/>
            <ac:spMk id="169" creationId="{F1688E96-B06C-4C25-AFF8-FF6A8E0DD090}"/>
          </ac:spMkLst>
        </pc:spChg>
        <pc:spChg chg="add mod topLvl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175" creationId="{324F1077-0B95-4F3D-ADFB-FAD295FCEBCD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178" creationId="{8B48D78B-5775-4989-A4D5-3852FBAD3DD4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179" creationId="{8510AF05-F8DF-4B24-8DD0-7FDB510D1786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180" creationId="{837EA438-A2A0-4FE5-8BAB-B48C415388A6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181" creationId="{B5EC34F0-B59C-4DC2-9F35-BE0A90CA5689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183" creationId="{1F0D7A27-EA5F-4841-A9A7-2A947B785C25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184" creationId="{FB688FBC-7E88-4574-B9AF-D609AFB3BA1F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185" creationId="{534A4243-D36D-4FEE-AD1F-E5C64E4A0F25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186" creationId="{035D492D-80D6-4F17-A785-DB70D54FD309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187" creationId="{7D6407E9-102A-458E-8211-0F62D874D439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188" creationId="{82DD4740-CDC5-4042-AB78-D6A5D0329C1A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189" creationId="{75414A87-1AD2-4C3E-A8D9-AD531400F4A0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190" creationId="{4463DBC5-0CC4-42DE-A632-9F19327EE0B3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191" creationId="{F4B8B970-311C-4C3D-81F8-519C542B8301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192" creationId="{CBFC2976-1EAF-4F38-99D2-4613E72DEF32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193" creationId="{16090019-34D0-4FDD-A2D1-8836773B24DF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194" creationId="{083AD5F1-CF64-4969-8A08-F15414599921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196" creationId="{FEDF9D12-0408-47C9-8D62-3AB7A57EC082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197" creationId="{EB9010B9-E79B-4A11-9048-6E0F27EE1F1F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198" creationId="{706350A2-94BD-42CF-BBBB-8D6781EDF9DE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00" creationId="{E4C79449-11D9-4F71-802E-55E56F891502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01" creationId="{820A6633-9754-4A40-8A55-943EA727F3A1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02" creationId="{A06141F4-2DAC-4195-B95D-826FFCBF9E83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03" creationId="{81376105-A46B-4C65-9F45-4B4051859755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04" creationId="{19E4978D-3812-4E50-941A-559408815DEB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05" creationId="{C03B851A-F343-4F8F-9219-83A7417B7005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06" creationId="{B0E4194B-0501-4C10-82D5-16D303EFA685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07" creationId="{EB53AF1D-077B-49DA-9EA7-B8743784AF9F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08" creationId="{3702E856-2CBF-4F93-9225-189934B6451D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09" creationId="{7E79EDE2-A337-427B-AC48-D785F28AD32D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10" creationId="{707B034C-2059-4F05-BA58-966BD626D498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11" creationId="{445EAD3B-9C07-49CD-8D4E-26F9260FD779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12" creationId="{80CC8554-6407-4549-8F2A-5A3EA5313B3A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13" creationId="{F6AD3699-FFD6-4989-8083-B57A77ED6EA8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14" creationId="{BA97F481-D848-40F2-8C3A-10EF09ADECD0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15" creationId="{F80533BD-6B2F-4A61-8631-1BE3AFD5A81B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16" creationId="{DDEA5D6B-0B6C-4037-AFA5-9868517E8A94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17" creationId="{F44EE349-EE93-44C4-9D1A-1AB365A8DA28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18" creationId="{EFDBCD63-DD1E-4FAC-A7CE-E934A777CE81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19" creationId="{C6CD24E4-D7A8-4D57-8564-6BBF29CEC35D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20" creationId="{E81F9D34-1A48-49EA-8B05-40329BE4F157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21" creationId="{D476F5B4-4DBF-4DDC-91F5-06611879789D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23" creationId="{A5E3419E-57D2-46A3-B32D-6D520C48BA08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24" creationId="{FC914489-7063-43AA-B72B-754AE32D1C5D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25" creationId="{A4C36010-24F8-4EF0-BA31-6D8F0FAD34E6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26" creationId="{8F0C25B3-D35D-4A37-9258-89F5BC3669E2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27" creationId="{42463A79-1780-4FF3-A47B-EF072DB0E669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28" creationId="{9F99A3A8-CC98-40C8-95CD-D5D2B05B02F3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29" creationId="{9A261B3A-5BD4-4362-83C2-803EFDEC0185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30" creationId="{CFB39E2A-23E8-4AE6-8F72-D66623486E19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31" creationId="{7D7A8F89-D3E7-415C-AECC-4350D101E804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32" creationId="{BB1A7534-BEF0-4839-8120-6C8A6CF67B0A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33" creationId="{48D08BD2-1EEC-4F07-A61E-D8658C1B2E76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34" creationId="{70A667E8-7BC0-46B1-A619-701DC003BBB0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35" creationId="{BCFF8A20-D585-4301-9F78-0CD6647E4807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36" creationId="{21DD18C3-E6DF-487D-BA63-6737C199A3A8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37" creationId="{E88F2468-6F99-40D3-8EBC-0A2DE792F8DC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38" creationId="{22420477-E767-4628-8977-3916A0524729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39" creationId="{5303738F-D76F-4766-A007-07A5B0DD7FB6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40" creationId="{377DC44B-ADE0-4F47-9F55-4AA7EE2855B2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41" creationId="{CF982DF6-B68F-44F2-94B2-8A0CD106B0AE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42" creationId="{2EAE5186-B4FD-41D6-ADE1-ED9D013E6091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43" creationId="{C90F1829-C224-40B6-99E0-0098D63C3CF5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44" creationId="{1F3888FB-7FBC-46DD-A298-592139839FDB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45" creationId="{11D41C23-85B6-4776-B1F0-3110BB3A9593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46" creationId="{E57D6EA9-43AA-4FCA-89E0-9426C8B83DE0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47" creationId="{78666B73-862C-4D7F-AE77-BAE0A428B4D4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48" creationId="{F9599BB4-4F17-474B-AD26-5327638A8639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49" creationId="{B4386573-A251-4847-B84A-6BBB34354DA3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50" creationId="{49ECFCBA-4350-41A5-957D-10BC8CC3EB36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51" creationId="{800A421C-9D2C-4435-BCC5-3EC35EFAEE79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52" creationId="{5CBC30CC-1AD0-4548-B3C3-4A214C620CBA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53" creationId="{02642FFC-A02D-4C22-B61B-EF6C094B7292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54" creationId="{FB0CC902-FC43-4CC6-AFCA-EEE5B55993C2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55" creationId="{3E876BB4-B76E-48C2-B0B8-4ACC89E82FFA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56" creationId="{9E8EC5E7-A07E-45C1-9239-AA288B07F58B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57" creationId="{E79B4442-5829-4E46-972D-A511DFADFB30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58" creationId="{C2AA45FC-402A-42ED-924F-6CDCE1863666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59" creationId="{F2B84E7E-2B0B-47BD-A81F-4F8E92A9C8DA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60" creationId="{898B0177-AABD-47B9-A18D-8C7E39186868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61" creationId="{CC64519B-8626-4460-AD11-6868DA84C3B3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62" creationId="{18A17732-8C9C-411C-92D0-E4C8D4E72FDF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63" creationId="{1DD9FAF9-EC12-4229-9B64-B6A755079EEF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64" creationId="{1493C0C1-5E25-47DB-9344-479344347494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65" creationId="{13E0CDD7-A9DC-43C3-976A-5502BE81D733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66" creationId="{294E4FDA-1A1D-4054-A585-4EB67A6F24D0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67" creationId="{1D002B2A-A191-422D-AABA-60E233B6597B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68" creationId="{567B4F93-F335-4036-AD19-886D3143A8CE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69" creationId="{D1290E38-6CE9-4C34-9A1C-01BEF52B7955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70" creationId="{45B09898-6488-4DEB-8C72-76978CD627BF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71" creationId="{C5FF72B5-AACB-4E47-97C4-F63A70AB3BA7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72" creationId="{1E7C04AC-0673-4715-853C-F91BF9F8C563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73" creationId="{E1EE8C94-37A5-47BE-96CD-9853D55A4769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74" creationId="{92E1E178-6FBE-48AD-97B8-55DBEE4FCA97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75" creationId="{93310C95-95B9-4541-8A04-130B6FC7AC93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76" creationId="{78869D55-3B14-4537-83BA-E0B7ABB7EE2E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77" creationId="{CBE5BE24-72C5-4240-AE88-44500A51C671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78" creationId="{984183A5-7F0E-463D-A03B-0716E981F3A2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79" creationId="{0E602321-FD08-4C0E-A7F1-2FAA91314B36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80" creationId="{C661B17A-7507-4755-90B7-D9E554B37392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81" creationId="{ED9F7AFF-60B9-4FF5-A06E-68E8A52031B0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82" creationId="{8912358F-8D5C-4E90-8812-587DCC349E67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83" creationId="{22E8C2C0-CCF7-48C0-A0E2-5E442EA12F8F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84" creationId="{43B0671F-EDE5-4A03-B03D-E5EB7139D163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85" creationId="{4A507425-BD38-4D7B-BBCD-410D8B167B7E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86" creationId="{84CC159A-5254-4BE7-952E-AC52BCCC33FA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87" creationId="{7D34D54A-B6F3-4710-A12F-6D89E8F5F144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88" creationId="{D088DBE6-78AD-464C-9764-D8300DAC8446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89" creationId="{A7D56716-60D4-449A-99C1-571B3F94084F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90" creationId="{E0E1409E-BCB6-4026-B004-C4728C4DAFBC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91" creationId="{393F16C0-52B0-4753-AD7A-423E85C56392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92" creationId="{A66245BF-F9C3-40B8-8127-BECD006A6E36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93" creationId="{9DB81999-5404-4726-A309-CC69B50B8EFA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94" creationId="{49638196-F29C-4B28-95B9-A180816F038E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95" creationId="{8F1A52A9-93E2-431C-ABCA-B0DA9B9EEFAF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96" creationId="{18012DDB-01C0-457A-92DA-AF870FF2B74D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97" creationId="{AB3A4FC4-CD8C-4134-89CB-47E3974D6910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98" creationId="{21784AFE-5008-467D-87F2-A502770A97BE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299" creationId="{4D123EBA-11D6-4E5D-8204-841CA887F8A2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00" creationId="{EBEF5A22-0DF0-4F8C-92C5-A7348ECCA14D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01" creationId="{6C81986D-1597-4D96-9024-2F68E0C1EF18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02" creationId="{9604B638-A66D-4946-869D-3FEA2F1A3BBB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03" creationId="{06A3AD79-A0CE-464A-A6AB-192755E26657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04" creationId="{612FC2BB-9E5C-4A5E-BA0B-4359DF4EC1D9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05" creationId="{B6B6B56B-9F12-45E0-860A-A452CC67095D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06" creationId="{055AD43D-11EC-43EE-869E-DE9A6BBEB97F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07" creationId="{0A3ADA2C-8FBB-42B9-9B4D-978B4E78DEDB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08" creationId="{B8B095CA-0910-4B08-8DE6-BA51898CAD3A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09" creationId="{58B6B26D-C32E-4088-8C8A-4405829662C8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10" creationId="{842177B1-C4FA-4A97-BDB3-45DE55D0654A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11" creationId="{35E084DD-0A5E-4DD6-891D-8C75A6640BDB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12" creationId="{6E84CB0B-4AB0-4890-B07D-FE2A43622C02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13" creationId="{8879C05F-4FED-4F6F-A091-46914A081B98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14" creationId="{BF05930A-98CC-45E9-A082-DCD058D927B5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15" creationId="{82529494-81CA-4B31-B946-98223639A325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16" creationId="{9DC15EB4-EAEB-4ADF-9176-F06BC6E5DF87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17" creationId="{0773C70E-35A1-44B3-A806-2331D2A81304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18" creationId="{FFCEE364-EFD1-4675-8C2D-5149212EEC6C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19" creationId="{0D72F267-E24B-4E39-9E9F-F2F9BC389138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20" creationId="{A5E16210-56E8-497B-8DB5-2C2D6534FBCD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21" creationId="{7DEE9791-7C89-4CB7-BA65-C899A10ACD3D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22" creationId="{69AA9742-EB13-46A4-ADAC-B85411173920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23" creationId="{01926CA7-120B-40AD-A2CA-C65B918F15FB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24" creationId="{C409AA47-8073-477C-81FD-5F8E358F3B48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25" creationId="{86DE4103-2EE7-46AD-B3B8-89FF2BD42D30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26" creationId="{045EF19F-3CA8-4F1C-B335-2E2CEBC4FA08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27" creationId="{E8726EFC-FE18-498D-B9E6-6514DC9EE4E3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28" creationId="{7AEC2560-BB72-4711-8166-13E535297960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29" creationId="{227ECBF6-CAFD-4143-A3BB-EFA0A2874DE7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30" creationId="{702788BC-4508-443A-9AE2-CA1AA40644DF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31" creationId="{FFAECD9B-4A93-4904-994F-183C760C4331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32" creationId="{243E1E79-9808-457D-9C39-A373E8583017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33" creationId="{FE131634-8C64-42C6-89D7-9D25D337D34D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34" creationId="{BF98F3C8-FADF-453C-9FE8-3A57A45CEB30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35" creationId="{85B806E0-0EB3-4574-9B30-6970D6BE1623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36" creationId="{A2312A42-A2FD-4EBC-824C-AFA41FB09589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39" creationId="{B28C8FBD-CDC5-4A7F-B136-620CF6821997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41" creationId="{F1B34CD8-9638-42AE-BCE6-7D70D2FB7864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42" creationId="{D394FA3C-3B2B-4485-856A-E41CA3DC516A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43" creationId="{3FBE3D0C-1C6E-4E25-BFAD-C2C92DBEF368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44" creationId="{0EB6BFB2-6FD5-4814-A667-25E6FE842A9D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45" creationId="{2876D47E-43E4-4067-9305-E62B08BEA577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47" creationId="{C26D77A2-C4E1-48C9-90D6-2D8BD1F82FD6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48" creationId="{D81444C3-A0A3-4C59-BB7B-35F9D6002B43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49" creationId="{F727E03C-2807-48C4-B101-3FB2AD572D6C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50" creationId="{50846FE7-CE11-425E-A0E0-E06BCB339B82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51" creationId="{F00318B3-0F7C-48EF-A0B4-906037E64F29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52" creationId="{5BEE7F85-72AB-44E3-88CF-C91B32BCF31A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53" creationId="{E379FE52-0253-414E-9497-75C5EB6F3CCE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54" creationId="{D24B595B-1CA8-44F4-A83C-A01F74198A28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55" creationId="{3BC858A6-0EDC-46B1-830E-F453C2EFE36F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56" creationId="{7AC12607-DF20-49EC-BD8F-47A3D024201B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57" creationId="{4B804D86-EEA4-4B53-AE05-58372B4313C7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59" creationId="{9828316B-B413-44BA-B61E-C65DDA91BD5E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60" creationId="{7DAAB6D0-2DBA-438A-8927-6E8C886E4F38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61" creationId="{C42E4243-C294-4B79-8091-0A03E261C9B3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62" creationId="{89B999D1-3AC7-4E7A-AD2B-A8BE18007485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63" creationId="{CAF99B75-4CDA-4C59-914F-311F01289322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64" creationId="{162958E1-3BCF-48FB-A69C-11FA75FF553D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65" creationId="{F3F26567-2003-4F36-B84C-794AD0B410C9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66" creationId="{7359C5B2-E6BE-456A-B9C7-5A5F54D45F7E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67" creationId="{67A50121-AC3E-4020-B84C-B3847BB09510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68" creationId="{8CD2840B-60AC-4B1D-BF86-26AE962C42F4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69" creationId="{62F99C93-7F5E-4034-8222-A2DF1BE5AB2E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71" creationId="{51E26285-F9C1-45ED-96F5-5915EB84197C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72" creationId="{0C326FB3-760E-4CF4-AE9D-2C8624E3ACAE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73" creationId="{8CAD9E60-48AF-45E9-A449-6A338B1D1340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74" creationId="{E8D51E7B-7C13-4C05-A936-B64CD117E5C7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75" creationId="{FD8A560D-B334-4ACF-9595-CD56B59D1FA7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76" creationId="{D0B00D5C-5997-4107-8FC6-2520B0618D87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77" creationId="{2BEBFCAF-034B-462C-A021-614A03281C0A}"/>
          </ac:spMkLst>
        </pc:spChg>
        <pc:spChg chg="mod">
          <ac:chgData name="Ciara Hunter" userId="eb82c6ad-eaba-4020-9421-bb97eaf98e8e" providerId="ADAL" clId="{02D030A3-3138-4D4B-88EE-DAC8589180CE}" dt="2022-02-17T11:00:44.413" v="2436" actId="165"/>
          <ac:spMkLst>
            <pc:docMk/>
            <pc:sldMk cId="1040043260" sldId="268"/>
            <ac:spMk id="378" creationId="{DC3013C6-9DF2-4D90-A9F2-433A3CFF8016}"/>
          </ac:spMkLst>
        </pc:spChg>
        <pc:spChg chg="mod">
          <ac:chgData name="Ciara Hunter" userId="eb82c6ad-eaba-4020-9421-bb97eaf98e8e" providerId="ADAL" clId="{02D030A3-3138-4D4B-88EE-DAC8589180CE}" dt="2022-02-17T10:55:31.043" v="2284" actId="571"/>
          <ac:spMkLst>
            <pc:docMk/>
            <pc:sldMk cId="1040043260" sldId="268"/>
            <ac:spMk id="381" creationId="{A2F8C300-9128-4EB4-8BC0-429FAF1D287C}"/>
          </ac:spMkLst>
        </pc:spChg>
        <pc:spChg chg="mod">
          <ac:chgData name="Ciara Hunter" userId="eb82c6ad-eaba-4020-9421-bb97eaf98e8e" providerId="ADAL" clId="{02D030A3-3138-4D4B-88EE-DAC8589180CE}" dt="2022-02-17T10:55:31.043" v="2284" actId="571"/>
          <ac:spMkLst>
            <pc:docMk/>
            <pc:sldMk cId="1040043260" sldId="268"/>
            <ac:spMk id="382" creationId="{89A7B98D-9D48-44AC-8E9B-0A5ECEB185BB}"/>
          </ac:spMkLst>
        </pc:spChg>
        <pc:spChg chg="mod">
          <ac:chgData name="Ciara Hunter" userId="eb82c6ad-eaba-4020-9421-bb97eaf98e8e" providerId="ADAL" clId="{02D030A3-3138-4D4B-88EE-DAC8589180CE}" dt="2022-02-17T10:57:48.607" v="2335" actId="571"/>
          <ac:spMkLst>
            <pc:docMk/>
            <pc:sldMk cId="1040043260" sldId="268"/>
            <ac:spMk id="384" creationId="{D50E6B7A-5106-434B-A6BC-4FCA4F84D74B}"/>
          </ac:spMkLst>
        </pc:spChg>
        <pc:spChg chg="mod">
          <ac:chgData name="Ciara Hunter" userId="eb82c6ad-eaba-4020-9421-bb97eaf98e8e" providerId="ADAL" clId="{02D030A3-3138-4D4B-88EE-DAC8589180CE}" dt="2022-02-17T10:57:48.607" v="2335" actId="571"/>
          <ac:spMkLst>
            <pc:docMk/>
            <pc:sldMk cId="1040043260" sldId="268"/>
            <ac:spMk id="385" creationId="{BF7D2301-7597-4BBA-A3CA-DE51677C393C}"/>
          </ac:spMkLst>
        </pc:spChg>
        <pc:grpChg chg="add del mod">
          <ac:chgData name="Ciara Hunter" userId="eb82c6ad-eaba-4020-9421-bb97eaf98e8e" providerId="ADAL" clId="{02D030A3-3138-4D4B-88EE-DAC8589180CE}" dt="2022-02-17T10:36:21.902" v="2006" actId="165"/>
          <ac:grpSpMkLst>
            <pc:docMk/>
            <pc:sldMk cId="1040043260" sldId="268"/>
            <ac:grpSpMk id="2" creationId="{CB37FD7A-D243-438B-A212-470F69894746}"/>
          </ac:grpSpMkLst>
        </pc:grpChg>
        <pc:grpChg chg="add del mod ord">
          <ac:chgData name="Ciara Hunter" userId="eb82c6ad-eaba-4020-9421-bb97eaf98e8e" providerId="ADAL" clId="{02D030A3-3138-4D4B-88EE-DAC8589180CE}" dt="2022-02-17T10:39:13.626" v="2050" actId="165"/>
          <ac:grpSpMkLst>
            <pc:docMk/>
            <pc:sldMk cId="1040043260" sldId="268"/>
            <ac:grpSpMk id="7" creationId="{A0A288B5-A622-48E0-83D8-965AE07AE178}"/>
          </ac:grpSpMkLst>
        </pc:grpChg>
        <pc:grpChg chg="add del mod">
          <ac:chgData name="Ciara Hunter" userId="eb82c6ad-eaba-4020-9421-bb97eaf98e8e" providerId="ADAL" clId="{02D030A3-3138-4D4B-88EE-DAC8589180CE}" dt="2022-02-17T10:39:49.877" v="2053" actId="165"/>
          <ac:grpSpMkLst>
            <pc:docMk/>
            <pc:sldMk cId="1040043260" sldId="268"/>
            <ac:grpSpMk id="8" creationId="{0EB2CD82-2789-406D-90D9-7004B203D20F}"/>
          </ac:grpSpMkLst>
        </pc:grpChg>
        <pc:grpChg chg="add mod">
          <ac:chgData name="Ciara Hunter" userId="eb82c6ad-eaba-4020-9421-bb97eaf98e8e" providerId="ADAL" clId="{02D030A3-3138-4D4B-88EE-DAC8589180CE}" dt="2022-02-17T10:53:15.370" v="2255" actId="552"/>
          <ac:grpSpMkLst>
            <pc:docMk/>
            <pc:sldMk cId="1040043260" sldId="268"/>
            <ac:grpSpMk id="9" creationId="{CB4604FD-A7B7-43AF-8B56-01F32E12B200}"/>
          </ac:grpSpMkLst>
        </pc:grpChg>
        <pc:grpChg chg="add del mod">
          <ac:chgData name="Ciara Hunter" userId="eb82c6ad-eaba-4020-9421-bb97eaf98e8e" providerId="ADAL" clId="{02D030A3-3138-4D4B-88EE-DAC8589180CE}" dt="2022-02-17T10:41:38.556" v="2104" actId="165"/>
          <ac:grpSpMkLst>
            <pc:docMk/>
            <pc:sldMk cId="1040043260" sldId="268"/>
            <ac:grpSpMk id="12" creationId="{0018C7F9-57A5-450E-A890-F7531383E2A9}"/>
          </ac:grpSpMkLst>
        </pc:grpChg>
        <pc:grpChg chg="add mod">
          <ac:chgData name="Ciara Hunter" userId="eb82c6ad-eaba-4020-9421-bb97eaf98e8e" providerId="ADAL" clId="{02D030A3-3138-4D4B-88EE-DAC8589180CE}" dt="2022-02-17T10:41:56.147" v="2108" actId="554"/>
          <ac:grpSpMkLst>
            <pc:docMk/>
            <pc:sldMk cId="1040043260" sldId="268"/>
            <ac:grpSpMk id="15" creationId="{6D1A581B-1F74-40E9-AD65-9DA5DE285DE6}"/>
          </ac:grpSpMkLst>
        </pc:grpChg>
        <pc:grpChg chg="add del mod">
          <ac:chgData name="Ciara Hunter" userId="eb82c6ad-eaba-4020-9421-bb97eaf98e8e" providerId="ADAL" clId="{02D030A3-3138-4D4B-88EE-DAC8589180CE}" dt="2022-02-17T10:44:07.750" v="2139" actId="165"/>
          <ac:grpSpMkLst>
            <pc:docMk/>
            <pc:sldMk cId="1040043260" sldId="268"/>
            <ac:grpSpMk id="16" creationId="{6CFD5855-3AF3-407D-83E0-E70114F3DE9B}"/>
          </ac:grpSpMkLst>
        </pc:grpChg>
        <pc:grpChg chg="add del mod">
          <ac:chgData name="Ciara Hunter" userId="eb82c6ad-eaba-4020-9421-bb97eaf98e8e" providerId="ADAL" clId="{02D030A3-3138-4D4B-88EE-DAC8589180CE}" dt="2022-02-17T10:45:12.710" v="2149" actId="165"/>
          <ac:grpSpMkLst>
            <pc:docMk/>
            <pc:sldMk cId="1040043260" sldId="268"/>
            <ac:grpSpMk id="17" creationId="{C7E1559A-FE01-4A72-B9DD-D0A8FE9F42AF}"/>
          </ac:grpSpMkLst>
        </pc:grpChg>
        <pc:grpChg chg="add del mod">
          <ac:chgData name="Ciara Hunter" userId="eb82c6ad-eaba-4020-9421-bb97eaf98e8e" providerId="ADAL" clId="{02D030A3-3138-4D4B-88EE-DAC8589180CE}" dt="2022-02-17T10:46:48.187" v="2184" actId="165"/>
          <ac:grpSpMkLst>
            <pc:docMk/>
            <pc:sldMk cId="1040043260" sldId="268"/>
            <ac:grpSpMk id="18" creationId="{41FFBDE3-569C-4E74-BE85-43BB7719ABA0}"/>
          </ac:grpSpMkLst>
        </pc:grpChg>
        <pc:grpChg chg="add del mod">
          <ac:chgData name="Ciara Hunter" userId="eb82c6ad-eaba-4020-9421-bb97eaf98e8e" providerId="ADAL" clId="{02D030A3-3138-4D4B-88EE-DAC8589180CE}" dt="2022-02-17T10:46:50.554" v="2185" actId="165"/>
          <ac:grpSpMkLst>
            <pc:docMk/>
            <pc:sldMk cId="1040043260" sldId="268"/>
            <ac:grpSpMk id="19" creationId="{F5E2DA3C-BFD0-4A1E-97AC-63F2BF913F3F}"/>
          </ac:grpSpMkLst>
        </pc:grpChg>
        <pc:grpChg chg="add del mod">
          <ac:chgData name="Ciara Hunter" userId="eb82c6ad-eaba-4020-9421-bb97eaf98e8e" providerId="ADAL" clId="{02D030A3-3138-4D4B-88EE-DAC8589180CE}" dt="2022-02-17T10:46:50.554" v="2185" actId="165"/>
          <ac:grpSpMkLst>
            <pc:docMk/>
            <pc:sldMk cId="1040043260" sldId="268"/>
            <ac:grpSpMk id="20" creationId="{FA16FE24-F7B0-4069-970A-7C6F88ABBDDB}"/>
          </ac:grpSpMkLst>
        </pc:grpChg>
        <pc:grpChg chg="add del mod">
          <ac:chgData name="Ciara Hunter" userId="eb82c6ad-eaba-4020-9421-bb97eaf98e8e" providerId="ADAL" clId="{02D030A3-3138-4D4B-88EE-DAC8589180CE}" dt="2022-02-17T10:47:58.519" v="2199" actId="165"/>
          <ac:grpSpMkLst>
            <pc:docMk/>
            <pc:sldMk cId="1040043260" sldId="268"/>
            <ac:grpSpMk id="21" creationId="{D581CF19-7EE3-4C74-B9CA-D7074FEEBE29}"/>
          </ac:grpSpMkLst>
        </pc:grpChg>
        <pc:grpChg chg="add del mod">
          <ac:chgData name="Ciara Hunter" userId="eb82c6ad-eaba-4020-9421-bb97eaf98e8e" providerId="ADAL" clId="{02D030A3-3138-4D4B-88EE-DAC8589180CE}" dt="2022-02-17T13:21:33.452" v="2938" actId="165"/>
          <ac:grpSpMkLst>
            <pc:docMk/>
            <pc:sldMk cId="1040043260" sldId="268"/>
            <ac:grpSpMk id="23" creationId="{5CDCBCC8-DC31-4DFE-AFDF-5D218A3C0E10}"/>
          </ac:grpSpMkLst>
        </pc:grpChg>
        <pc:grpChg chg="del">
          <ac:chgData name="Ciara Hunter" userId="eb82c6ad-eaba-4020-9421-bb97eaf98e8e" providerId="ADAL" clId="{02D030A3-3138-4D4B-88EE-DAC8589180CE}" dt="2022-02-17T10:35:34.525" v="1993" actId="478"/>
          <ac:grpSpMkLst>
            <pc:docMk/>
            <pc:sldMk cId="1040043260" sldId="268"/>
            <ac:grpSpMk id="26" creationId="{B8E9E648-DEB7-4101-9EC0-8CC95293F0EB}"/>
          </ac:grpSpMkLst>
        </pc:grpChg>
        <pc:grpChg chg="add del mod">
          <ac:chgData name="Ciara Hunter" userId="eb82c6ad-eaba-4020-9421-bb97eaf98e8e" providerId="ADAL" clId="{02D030A3-3138-4D4B-88EE-DAC8589180CE}" dt="2022-02-17T11:00:44.413" v="2436" actId="165"/>
          <ac:grpSpMkLst>
            <pc:docMk/>
            <pc:sldMk cId="1040043260" sldId="268"/>
            <ac:grpSpMk id="29" creationId="{FAD64F3A-5FB6-40F4-95DB-04C7B01D3F10}"/>
          </ac:grpSpMkLst>
        </pc:grpChg>
        <pc:grpChg chg="add del mod ord">
          <ac:chgData name="Ciara Hunter" userId="eb82c6ad-eaba-4020-9421-bb97eaf98e8e" providerId="ADAL" clId="{02D030A3-3138-4D4B-88EE-DAC8589180CE}" dt="2022-02-17T10:56:21.764" v="2316" actId="165"/>
          <ac:grpSpMkLst>
            <pc:docMk/>
            <pc:sldMk cId="1040043260" sldId="268"/>
            <ac:grpSpMk id="31" creationId="{B348E3A5-4F08-4EC8-9128-60F0986327F5}"/>
          </ac:grpSpMkLst>
        </pc:grpChg>
        <pc:grpChg chg="add mod">
          <ac:chgData name="Ciara Hunter" userId="eb82c6ad-eaba-4020-9421-bb97eaf98e8e" providerId="ADAL" clId="{02D030A3-3138-4D4B-88EE-DAC8589180CE}" dt="2022-02-17T10:58:06.139" v="2342" actId="1076"/>
          <ac:grpSpMkLst>
            <pc:docMk/>
            <pc:sldMk cId="1040043260" sldId="268"/>
            <ac:grpSpMk id="32" creationId="{80BFA233-7717-4017-8D6F-B21EDA4D1EBB}"/>
          </ac:grpSpMkLst>
        </pc:grpChg>
        <pc:grpChg chg="add del mod topLvl">
          <ac:chgData name="Ciara Hunter" userId="eb82c6ad-eaba-4020-9421-bb97eaf98e8e" providerId="ADAL" clId="{02D030A3-3138-4D4B-88EE-DAC8589180CE}" dt="2022-02-17T10:36:38.340" v="2009" actId="165"/>
          <ac:grpSpMkLst>
            <pc:docMk/>
            <pc:sldMk cId="1040043260" sldId="268"/>
            <ac:grpSpMk id="41" creationId="{4929854D-4E24-4E88-BFF6-915CF757DA02}"/>
          </ac:grpSpMkLst>
        </pc:grpChg>
        <pc:grpChg chg="mod topLvl">
          <ac:chgData name="Ciara Hunter" userId="eb82c6ad-eaba-4020-9421-bb97eaf98e8e" providerId="ADAL" clId="{02D030A3-3138-4D4B-88EE-DAC8589180CE}" dt="2022-02-17T10:41:20.588" v="2099" actId="14100"/>
          <ac:grpSpMkLst>
            <pc:docMk/>
            <pc:sldMk cId="1040043260" sldId="268"/>
            <ac:grpSpMk id="42" creationId="{99D0118E-7A11-42F1-9318-F0BA9E0A08C9}"/>
          </ac:grpSpMkLst>
        </pc:grpChg>
        <pc:grpChg chg="add del mod">
          <ac:chgData name="Ciara Hunter" userId="eb82c6ad-eaba-4020-9421-bb97eaf98e8e" providerId="ADAL" clId="{02D030A3-3138-4D4B-88EE-DAC8589180CE}" dt="2022-02-17T10:38:29.005" v="2041" actId="165"/>
          <ac:grpSpMkLst>
            <pc:docMk/>
            <pc:sldMk cId="1040043260" sldId="268"/>
            <ac:grpSpMk id="53" creationId="{B5BBCD37-AD5D-49C3-B75E-5ECF9E173C86}"/>
          </ac:grpSpMkLst>
        </pc:grpChg>
        <pc:grpChg chg="add mod">
          <ac:chgData name="Ciara Hunter" userId="eb82c6ad-eaba-4020-9421-bb97eaf98e8e" providerId="ADAL" clId="{02D030A3-3138-4D4B-88EE-DAC8589180CE}" dt="2022-02-17T10:40:47.727" v="2090" actId="554"/>
          <ac:grpSpMkLst>
            <pc:docMk/>
            <pc:sldMk cId="1040043260" sldId="268"/>
            <ac:grpSpMk id="57" creationId="{3739CB2C-1D47-4468-878A-7F372131B345}"/>
          </ac:grpSpMkLst>
        </pc:grpChg>
        <pc:grpChg chg="del">
          <ac:chgData name="Ciara Hunter" userId="eb82c6ad-eaba-4020-9421-bb97eaf98e8e" providerId="ADAL" clId="{02D030A3-3138-4D4B-88EE-DAC8589180CE}" dt="2022-02-17T10:35:34.525" v="1993" actId="478"/>
          <ac:grpSpMkLst>
            <pc:docMk/>
            <pc:sldMk cId="1040043260" sldId="268"/>
            <ac:grpSpMk id="60" creationId="{5E6386E9-6388-4C70-B464-08875FB6409A}"/>
          </ac:grpSpMkLst>
        </pc:grpChg>
        <pc:grpChg chg="del">
          <ac:chgData name="Ciara Hunter" userId="eb82c6ad-eaba-4020-9421-bb97eaf98e8e" providerId="ADAL" clId="{02D030A3-3138-4D4B-88EE-DAC8589180CE}" dt="2022-02-17T10:35:34.525" v="1993" actId="478"/>
          <ac:grpSpMkLst>
            <pc:docMk/>
            <pc:sldMk cId="1040043260" sldId="268"/>
            <ac:grpSpMk id="65" creationId="{0C167A01-1B38-4B13-A8FD-753195CF60E5}"/>
          </ac:grpSpMkLst>
        </pc:grpChg>
        <pc:grpChg chg="del">
          <ac:chgData name="Ciara Hunter" userId="eb82c6ad-eaba-4020-9421-bb97eaf98e8e" providerId="ADAL" clId="{02D030A3-3138-4D4B-88EE-DAC8589180CE}" dt="2022-02-17T10:35:34.525" v="1993" actId="478"/>
          <ac:grpSpMkLst>
            <pc:docMk/>
            <pc:sldMk cId="1040043260" sldId="268"/>
            <ac:grpSpMk id="70" creationId="{D2E49897-DDF0-4781-B540-0D9083499415}"/>
          </ac:grpSpMkLst>
        </pc:grpChg>
        <pc:grpChg chg="del">
          <ac:chgData name="Ciara Hunter" userId="eb82c6ad-eaba-4020-9421-bb97eaf98e8e" providerId="ADAL" clId="{02D030A3-3138-4D4B-88EE-DAC8589180CE}" dt="2022-02-17T10:35:34.525" v="1993" actId="478"/>
          <ac:grpSpMkLst>
            <pc:docMk/>
            <pc:sldMk cId="1040043260" sldId="268"/>
            <ac:grpSpMk id="71" creationId="{04AEFDE9-6254-4533-83B9-E2F06E21E3AA}"/>
          </ac:grpSpMkLst>
        </pc:grpChg>
        <pc:grpChg chg="del">
          <ac:chgData name="Ciara Hunter" userId="eb82c6ad-eaba-4020-9421-bb97eaf98e8e" providerId="ADAL" clId="{02D030A3-3138-4D4B-88EE-DAC8589180CE}" dt="2022-02-17T10:35:34.525" v="1993" actId="478"/>
          <ac:grpSpMkLst>
            <pc:docMk/>
            <pc:sldMk cId="1040043260" sldId="268"/>
            <ac:grpSpMk id="72" creationId="{DB75B445-C7CE-4F34-B783-3478B9F288E7}"/>
          </ac:grpSpMkLst>
        </pc:grpChg>
        <pc:grpChg chg="add mod">
          <ac:chgData name="Ciara Hunter" userId="eb82c6ad-eaba-4020-9421-bb97eaf98e8e" providerId="ADAL" clId="{02D030A3-3138-4D4B-88EE-DAC8589180CE}" dt="2022-02-17T10:41:49.092" v="2106" actId="164"/>
          <ac:grpSpMkLst>
            <pc:docMk/>
            <pc:sldMk cId="1040043260" sldId="268"/>
            <ac:grpSpMk id="79" creationId="{CC3DBEDF-8F8F-453F-8A5D-C8E7BBBE3365}"/>
          </ac:grpSpMkLst>
        </pc:grpChg>
        <pc:grpChg chg="del">
          <ac:chgData name="Ciara Hunter" userId="eb82c6ad-eaba-4020-9421-bb97eaf98e8e" providerId="ADAL" clId="{02D030A3-3138-4D4B-88EE-DAC8589180CE}" dt="2022-02-17T10:35:34.525" v="1993" actId="478"/>
          <ac:grpSpMkLst>
            <pc:docMk/>
            <pc:sldMk cId="1040043260" sldId="268"/>
            <ac:grpSpMk id="86" creationId="{67A75429-59A9-4672-9011-8FCC0C7BF382}"/>
          </ac:grpSpMkLst>
        </pc:grpChg>
        <pc:grpChg chg="add del mod ord topLvl">
          <ac:chgData name="Ciara Hunter" userId="eb82c6ad-eaba-4020-9421-bb97eaf98e8e" providerId="ADAL" clId="{02D030A3-3138-4D4B-88EE-DAC8589180CE}" dt="2022-02-17T10:48:09.494" v="2201" actId="165"/>
          <ac:grpSpMkLst>
            <pc:docMk/>
            <pc:sldMk cId="1040043260" sldId="268"/>
            <ac:grpSpMk id="92" creationId="{1AEC2E81-1011-4E0D-9DF4-6B160FE9DE7C}"/>
          </ac:grpSpMkLst>
        </pc:grpChg>
        <pc:grpChg chg="add mod">
          <ac:chgData name="Ciara Hunter" userId="eb82c6ad-eaba-4020-9421-bb97eaf98e8e" providerId="ADAL" clId="{02D030A3-3138-4D4B-88EE-DAC8589180CE}" dt="2022-02-17T10:51:35.429" v="2243" actId="1076"/>
          <ac:grpSpMkLst>
            <pc:docMk/>
            <pc:sldMk cId="1040043260" sldId="268"/>
            <ac:grpSpMk id="164" creationId="{D1157EEC-B9AB-4BA2-B8D4-573A0E0C65D2}"/>
          </ac:grpSpMkLst>
        </pc:grpChg>
        <pc:grpChg chg="add del mod">
          <ac:chgData name="Ciara Hunter" userId="eb82c6ad-eaba-4020-9421-bb97eaf98e8e" providerId="ADAL" clId="{02D030A3-3138-4D4B-88EE-DAC8589180CE}" dt="2022-02-17T10:53:33.464" v="2261" actId="165"/>
          <ac:grpSpMkLst>
            <pc:docMk/>
            <pc:sldMk cId="1040043260" sldId="268"/>
            <ac:grpSpMk id="167" creationId="{344E6428-48D9-4F0F-9335-165B75B418BF}"/>
          </ac:grpSpMkLst>
        </pc:grpChg>
        <pc:grpChg chg="add mod topLvl">
          <ac:chgData name="Ciara Hunter" userId="eb82c6ad-eaba-4020-9421-bb97eaf98e8e" providerId="ADAL" clId="{02D030A3-3138-4D4B-88EE-DAC8589180CE}" dt="2022-02-17T11:00:44.413" v="2436" actId="165"/>
          <ac:grpSpMkLst>
            <pc:docMk/>
            <pc:sldMk cId="1040043260" sldId="268"/>
            <ac:grpSpMk id="176" creationId="{AE3985FD-3FA6-4877-88B8-A9E74F964F54}"/>
          </ac:grpSpMkLst>
        </pc:grpChg>
        <pc:grpChg chg="mod">
          <ac:chgData name="Ciara Hunter" userId="eb82c6ad-eaba-4020-9421-bb97eaf98e8e" providerId="ADAL" clId="{02D030A3-3138-4D4B-88EE-DAC8589180CE}" dt="2022-02-17T11:00:44.413" v="2436" actId="165"/>
          <ac:grpSpMkLst>
            <pc:docMk/>
            <pc:sldMk cId="1040043260" sldId="268"/>
            <ac:grpSpMk id="177" creationId="{16EFF5F8-5E79-4A4A-95BA-B713AF9498F8}"/>
          </ac:grpSpMkLst>
        </pc:grpChg>
        <pc:grpChg chg="add mod topLvl">
          <ac:chgData name="Ciara Hunter" userId="eb82c6ad-eaba-4020-9421-bb97eaf98e8e" providerId="ADAL" clId="{02D030A3-3138-4D4B-88EE-DAC8589180CE}" dt="2022-02-17T11:00:44.413" v="2436" actId="165"/>
          <ac:grpSpMkLst>
            <pc:docMk/>
            <pc:sldMk cId="1040043260" sldId="268"/>
            <ac:grpSpMk id="182" creationId="{033BF046-1B75-496F-82D2-A7873A05C030}"/>
          </ac:grpSpMkLst>
        </pc:grpChg>
        <pc:grpChg chg="mod">
          <ac:chgData name="Ciara Hunter" userId="eb82c6ad-eaba-4020-9421-bb97eaf98e8e" providerId="ADAL" clId="{02D030A3-3138-4D4B-88EE-DAC8589180CE}" dt="2022-02-17T11:00:44.413" v="2436" actId="165"/>
          <ac:grpSpMkLst>
            <pc:docMk/>
            <pc:sldMk cId="1040043260" sldId="268"/>
            <ac:grpSpMk id="195" creationId="{C3970824-61AD-4BAE-BC8C-CCDC3205184F}"/>
          </ac:grpSpMkLst>
        </pc:grpChg>
        <pc:grpChg chg="mod">
          <ac:chgData name="Ciara Hunter" userId="eb82c6ad-eaba-4020-9421-bb97eaf98e8e" providerId="ADAL" clId="{02D030A3-3138-4D4B-88EE-DAC8589180CE}" dt="2022-02-17T11:00:44.413" v="2436" actId="165"/>
          <ac:grpSpMkLst>
            <pc:docMk/>
            <pc:sldMk cId="1040043260" sldId="268"/>
            <ac:grpSpMk id="199" creationId="{559A3904-7722-45EB-9291-B74C37351C29}"/>
          </ac:grpSpMkLst>
        </pc:grpChg>
        <pc:grpChg chg="add mod topLvl">
          <ac:chgData name="Ciara Hunter" userId="eb82c6ad-eaba-4020-9421-bb97eaf98e8e" providerId="ADAL" clId="{02D030A3-3138-4D4B-88EE-DAC8589180CE}" dt="2022-02-17T11:00:44.413" v="2436" actId="165"/>
          <ac:grpSpMkLst>
            <pc:docMk/>
            <pc:sldMk cId="1040043260" sldId="268"/>
            <ac:grpSpMk id="222" creationId="{9A11460D-A831-4729-8597-1970CE2868DC}"/>
          </ac:grpSpMkLst>
        </pc:grpChg>
        <pc:grpChg chg="add mod topLvl">
          <ac:chgData name="Ciara Hunter" userId="eb82c6ad-eaba-4020-9421-bb97eaf98e8e" providerId="ADAL" clId="{02D030A3-3138-4D4B-88EE-DAC8589180CE}" dt="2022-02-17T11:00:44.413" v="2436" actId="165"/>
          <ac:grpSpMkLst>
            <pc:docMk/>
            <pc:sldMk cId="1040043260" sldId="268"/>
            <ac:grpSpMk id="337" creationId="{6E724E75-E3BE-420C-B8DB-74F32907B65B}"/>
          </ac:grpSpMkLst>
        </pc:grpChg>
        <pc:grpChg chg="mod">
          <ac:chgData name="Ciara Hunter" userId="eb82c6ad-eaba-4020-9421-bb97eaf98e8e" providerId="ADAL" clId="{02D030A3-3138-4D4B-88EE-DAC8589180CE}" dt="2022-02-17T11:00:44.413" v="2436" actId="165"/>
          <ac:grpSpMkLst>
            <pc:docMk/>
            <pc:sldMk cId="1040043260" sldId="268"/>
            <ac:grpSpMk id="338" creationId="{D5DD68B4-FB61-4F7D-9C5F-1A33FBBBA9D1}"/>
          </ac:grpSpMkLst>
        </pc:grpChg>
        <pc:grpChg chg="mod">
          <ac:chgData name="Ciara Hunter" userId="eb82c6ad-eaba-4020-9421-bb97eaf98e8e" providerId="ADAL" clId="{02D030A3-3138-4D4B-88EE-DAC8589180CE}" dt="2022-02-17T11:00:44.413" v="2436" actId="165"/>
          <ac:grpSpMkLst>
            <pc:docMk/>
            <pc:sldMk cId="1040043260" sldId="268"/>
            <ac:grpSpMk id="340" creationId="{C5591B46-5469-4C31-BCC4-DEF7AA3D794F}"/>
          </ac:grpSpMkLst>
        </pc:grpChg>
        <pc:grpChg chg="mod">
          <ac:chgData name="Ciara Hunter" userId="eb82c6ad-eaba-4020-9421-bb97eaf98e8e" providerId="ADAL" clId="{02D030A3-3138-4D4B-88EE-DAC8589180CE}" dt="2022-02-17T11:00:44.413" v="2436" actId="165"/>
          <ac:grpSpMkLst>
            <pc:docMk/>
            <pc:sldMk cId="1040043260" sldId="268"/>
            <ac:grpSpMk id="358" creationId="{AC503CB5-9CB4-491E-92E2-E7DE83C03F41}"/>
          </ac:grpSpMkLst>
        </pc:grpChg>
        <pc:grpChg chg="mod">
          <ac:chgData name="Ciara Hunter" userId="eb82c6ad-eaba-4020-9421-bb97eaf98e8e" providerId="ADAL" clId="{02D030A3-3138-4D4B-88EE-DAC8589180CE}" dt="2022-02-17T11:00:44.413" v="2436" actId="165"/>
          <ac:grpSpMkLst>
            <pc:docMk/>
            <pc:sldMk cId="1040043260" sldId="268"/>
            <ac:grpSpMk id="370" creationId="{9BBA4566-1965-450B-B6C8-CD46FE109784}"/>
          </ac:grpSpMkLst>
        </pc:grpChg>
        <pc:grpChg chg="add mod">
          <ac:chgData name="Ciara Hunter" userId="eb82c6ad-eaba-4020-9421-bb97eaf98e8e" providerId="ADAL" clId="{02D030A3-3138-4D4B-88EE-DAC8589180CE}" dt="2022-02-17T10:55:31.043" v="2284" actId="571"/>
          <ac:grpSpMkLst>
            <pc:docMk/>
            <pc:sldMk cId="1040043260" sldId="268"/>
            <ac:grpSpMk id="380" creationId="{BA71FF9B-6F83-40E0-B0DB-00981DBC6639}"/>
          </ac:grpSpMkLst>
        </pc:grpChg>
        <pc:grpChg chg="add mod">
          <ac:chgData name="Ciara Hunter" userId="eb82c6ad-eaba-4020-9421-bb97eaf98e8e" providerId="ADAL" clId="{02D030A3-3138-4D4B-88EE-DAC8589180CE}" dt="2022-02-17T10:57:48.607" v="2335" actId="571"/>
          <ac:grpSpMkLst>
            <pc:docMk/>
            <pc:sldMk cId="1040043260" sldId="268"/>
            <ac:grpSpMk id="383" creationId="{ACF832DD-2A0D-40B3-82B6-5244E356D792}"/>
          </ac:grpSpMkLst>
        </pc:grpChg>
        <pc:graphicFrameChg chg="add mod modGraphic">
          <ac:chgData name="Ciara Hunter" userId="eb82c6ad-eaba-4020-9421-bb97eaf98e8e" providerId="ADAL" clId="{02D030A3-3138-4D4B-88EE-DAC8589180CE}" dt="2022-02-17T10:59:29.936" v="2395" actId="255"/>
          <ac:graphicFrameMkLst>
            <pc:docMk/>
            <pc:sldMk cId="1040043260" sldId="268"/>
            <ac:graphicFrameMk id="170" creationId="{8AFEF2A8-9A11-4543-9491-2E213A0F0FA0}"/>
          </ac:graphicFrameMkLst>
        </pc:graphicFrameChg>
        <pc:graphicFrameChg chg="add mod">
          <ac:chgData name="Ciara Hunter" userId="eb82c6ad-eaba-4020-9421-bb97eaf98e8e" providerId="ADAL" clId="{02D030A3-3138-4D4B-88EE-DAC8589180CE}" dt="2022-02-17T11:00:30.929" v="2435" actId="465"/>
          <ac:graphicFrameMkLst>
            <pc:docMk/>
            <pc:sldMk cId="1040043260" sldId="268"/>
            <ac:graphicFrameMk id="171" creationId="{9A622405-45CD-4B6D-80A3-B1AFCBF3C8A5}"/>
          </ac:graphicFrameMkLst>
        </pc:graphicFrameChg>
        <pc:graphicFrameChg chg="add mod">
          <ac:chgData name="Ciara Hunter" userId="eb82c6ad-eaba-4020-9421-bb97eaf98e8e" providerId="ADAL" clId="{02D030A3-3138-4D4B-88EE-DAC8589180CE}" dt="2022-02-17T13:57:40.703" v="3109"/>
          <ac:graphicFrameMkLst>
            <pc:docMk/>
            <pc:sldMk cId="1040043260" sldId="268"/>
            <ac:graphicFrameMk id="172" creationId="{4FDF7ED1-8056-463C-B387-546697DE719C}"/>
          </ac:graphicFrameMkLst>
        </pc:graphicFrameChg>
        <pc:graphicFrameChg chg="add mod">
          <ac:chgData name="Ciara Hunter" userId="eb82c6ad-eaba-4020-9421-bb97eaf98e8e" providerId="ADAL" clId="{02D030A3-3138-4D4B-88EE-DAC8589180CE}" dt="2022-02-17T14:03:12.939" v="3190" actId="692"/>
          <ac:graphicFrameMkLst>
            <pc:docMk/>
            <pc:sldMk cId="1040043260" sldId="268"/>
            <ac:graphicFrameMk id="173" creationId="{A7D5386B-8A93-421E-B913-8BD0502160C4}"/>
          </ac:graphicFrameMkLst>
        </pc:graphicFrameChg>
        <pc:graphicFrameChg chg="add mod modGraphic">
          <ac:chgData name="Ciara Hunter" userId="eb82c6ad-eaba-4020-9421-bb97eaf98e8e" providerId="ADAL" clId="{02D030A3-3138-4D4B-88EE-DAC8589180CE}" dt="2022-02-17T11:00:30.929" v="2435" actId="465"/>
          <ac:graphicFrameMkLst>
            <pc:docMk/>
            <pc:sldMk cId="1040043260" sldId="268"/>
            <ac:graphicFrameMk id="174" creationId="{B83C8CC0-1D9B-446A-9BE0-12E921A82E28}"/>
          </ac:graphicFrameMkLst>
        </pc:graphicFrameChg>
        <pc:graphicFrameChg chg="add mod modGraphic">
          <ac:chgData name="Ciara Hunter" userId="eb82c6ad-eaba-4020-9421-bb97eaf98e8e" providerId="ADAL" clId="{02D030A3-3138-4D4B-88EE-DAC8589180CE}" dt="2022-02-17T10:59:55.588" v="2425" actId="403"/>
          <ac:graphicFrameMkLst>
            <pc:docMk/>
            <pc:sldMk cId="1040043260" sldId="268"/>
            <ac:graphicFrameMk id="379" creationId="{3F12BB81-B26F-4098-B0FE-7A9DA125054F}"/>
          </ac:graphicFrameMkLst>
        </pc:graphicFrameChg>
        <pc:picChg chg="mod">
          <ac:chgData name="Ciara Hunter" userId="eb82c6ad-eaba-4020-9421-bb97eaf98e8e" providerId="ADAL" clId="{02D030A3-3138-4D4B-88EE-DAC8589180CE}" dt="2022-02-17T10:41:48.464" v="2105"/>
          <ac:picMkLst>
            <pc:docMk/>
            <pc:sldMk cId="1040043260" sldId="268"/>
            <ac:picMk id="89" creationId="{499610E0-C1D7-44D3-BEA0-5F67A91A243E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95" creationId="{3D2FC837-E503-495E-BBFC-251493D24059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96" creationId="{EEDC28B2-2DCA-4238-94D6-7D5D432E961D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97" creationId="{1F3B29D1-8C30-411F-989A-88881B4F9AD5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98" creationId="{E652D170-58E2-4DC8-8EA0-B515618F62D0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99" creationId="{8DDDDC7A-FDB6-4FA4-BCCA-28D3E9C7A073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00" creationId="{2A0AD091-FCB5-4CF5-BAB9-6558C2E16467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01" creationId="{94BC4E1E-0115-46FF-9475-C408D9930B37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02" creationId="{0442C2F1-1104-428A-A15E-925325DE84B5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03" creationId="{36F50DC9-EA27-4D97-A65D-A0335B8D6027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04" creationId="{FBB79A27-6F80-4F46-ADDF-6507A352CF84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05" creationId="{130DB260-4886-4A00-914E-3D5742A4FDFC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06" creationId="{22EA4449-F11B-46C8-8EF5-E1E7492A8ADC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07" creationId="{506586D1-C470-478F-B9BA-5CA1A657C269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08" creationId="{1759B769-B94C-4629-8CAA-28747273B232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09" creationId="{77B3A8F6-AD29-4308-85B0-1DCED1608A3B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10" creationId="{F45F46F8-9FC3-4B61-ADFF-02EF939F4B39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11" creationId="{AE9826EB-DA54-4559-839F-38B709E1C0AD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12" creationId="{C8BD7942-F44C-4AB5-9F22-7EB7A137D836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13" creationId="{2EC48596-2119-4001-9072-73EFF51B4FA8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14" creationId="{3C807C73-B86C-4AF7-A8E9-70912C465D86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15" creationId="{E6B39C80-A9BF-4A28-94B2-4BEE79616924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16" creationId="{4F773321-B38E-4CE8-9B10-72FFF3AF2DBD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17" creationId="{A23F5F91-EF44-47D6-8AD0-157145C5DFD3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18" creationId="{8DCAE0EF-6376-4EB9-BE2D-990CC3064C9F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19" creationId="{7922BADC-A849-4EE2-8315-17E77E9A9420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20" creationId="{2A878D82-CC73-413F-A1F9-6997ECE9D1C4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21" creationId="{4B81F438-1B2C-4CD3-BD33-04A686D26BF5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22" creationId="{6E367D42-308B-454E-9287-6E7CA5429BFB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23" creationId="{17E4F709-D20E-4807-9524-648E5D6BF3EE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24" creationId="{D190FEB7-CA21-4ABD-A19F-0BF255019EFC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25" creationId="{C7D2379B-695C-4BE5-84D3-9FE6E3D8F75C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26" creationId="{FC301AEE-800A-488C-BF30-6C4500B96F18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27" creationId="{2B597A19-4D6A-4A8E-B54E-B4F79DC36F57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28" creationId="{F67A7FED-5B78-4247-8771-83D8AA3F8EE3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29" creationId="{2AD6301C-FC10-4D20-8AD0-78ECAFCF8DCD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30" creationId="{4D781DEF-5AB9-4AF2-806C-A535D24DC206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31" creationId="{DC331742-1763-4CA8-A197-DF9887ADAEFC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32" creationId="{C61B3EDC-9B51-498E-AE20-23E2B5845DBA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33" creationId="{B3D9DFDC-7C78-4AB1-B41B-EE566F03E6BF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34" creationId="{9EB1AD13-9DE5-4A10-9063-E5B25104169B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35" creationId="{AE4F448F-8820-4286-9EED-88D6D9D6CD26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36" creationId="{6986D6F6-9DD7-4069-8973-720C6DDC7298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37" creationId="{1D9E609A-AD9F-44BC-909A-997163E1B921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38" creationId="{5E67FFAB-4F2D-4E23-8A00-40B46EE859BA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39" creationId="{ADD3A4BC-6DD3-41FA-8EEA-9E133684EDA6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40" creationId="{3DD6505A-B4A9-4ED2-9140-2951CAFF239E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41" creationId="{504F6D01-5BFB-45BC-9161-FDF5E2F84CED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42" creationId="{DE609F14-C422-4D03-BF23-F7866D632CF2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43" creationId="{B6D63FA8-FD81-4AD7-9B70-DD236E544304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44" creationId="{A6D2C762-6213-448C-BAF3-A37AF82B9733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45" creationId="{7CA6DC1B-256C-40D5-80EE-EE98DF9BC714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46" creationId="{F28BCD51-76D0-4485-98D9-DB6E044DEC74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47" creationId="{4AB31BC1-16FA-452B-95F4-DF6FAA5CAF16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48" creationId="{BD9407CD-AFAD-4A41-B475-4B9060FF5E60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49" creationId="{FBAB3B0B-E224-4EAC-9105-99E3BF629408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50" creationId="{8AC46973-1112-4651-A470-79D0D8E5A0D2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51" creationId="{DF2563A4-D7C6-40C1-9328-74E8DF6B4FDE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52" creationId="{44B63456-85C4-4534-8F2E-9479AF3D8A4B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53" creationId="{BB9236C3-28D2-4BA3-8474-00893084C95A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54" creationId="{00F7AA25-BF5B-4FBA-BFA7-53DFA970B791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55" creationId="{D646D211-228A-4A0B-A330-4297BA504A90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56" creationId="{2D96F030-FC79-4156-8FD2-8B7A0C80CF3D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57" creationId="{C78890CB-5DDA-4614-ABF8-91AF66F8C816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58" creationId="{E2C9B29F-C9CB-44C2-B55F-F2448ED9B53A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59" creationId="{3DF63CDA-97B0-48A3-85BE-2A6F8337F827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60" creationId="{E3A50701-A6AD-4B31-ACA8-9BBACF165CCD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61" creationId="{772243B1-9AF3-447E-B544-2246E01D10C1}"/>
          </ac:picMkLst>
        </pc:picChg>
        <pc:picChg chg="add mod topLvl">
          <ac:chgData name="Ciara Hunter" userId="eb82c6ad-eaba-4020-9421-bb97eaf98e8e" providerId="ADAL" clId="{02D030A3-3138-4D4B-88EE-DAC8589180CE}" dt="2022-02-17T13:21:33.452" v="2938" actId="165"/>
          <ac:picMkLst>
            <pc:docMk/>
            <pc:sldMk cId="1040043260" sldId="268"/>
            <ac:picMk id="162" creationId="{C17C632C-AA6E-47DC-941C-F9F9D01C9753}"/>
          </ac:picMkLst>
        </pc:picChg>
        <pc:picChg chg="mod">
          <ac:chgData name="Ciara Hunter" userId="eb82c6ad-eaba-4020-9421-bb97eaf98e8e" providerId="ADAL" clId="{02D030A3-3138-4D4B-88EE-DAC8589180CE}" dt="2022-02-17T10:51:20.681" v="2239"/>
          <ac:picMkLst>
            <pc:docMk/>
            <pc:sldMk cId="1040043260" sldId="268"/>
            <ac:picMk id="165" creationId="{76FCF964-692F-4505-9AB1-9E8A16111AF6}"/>
          </ac:picMkLst>
        </pc:picChg>
        <pc:picChg chg="mod">
          <ac:chgData name="Ciara Hunter" userId="eb82c6ad-eaba-4020-9421-bb97eaf98e8e" providerId="ADAL" clId="{02D030A3-3138-4D4B-88EE-DAC8589180CE}" dt="2022-02-17T11:00:44.413" v="2436" actId="165"/>
          <ac:picMkLst>
            <pc:docMk/>
            <pc:sldMk cId="1040043260" sldId="268"/>
            <ac:picMk id="346" creationId="{BB7F35D9-E588-4D45-BDFB-5E7DA0268FA6}"/>
          </ac:picMkLst>
        </pc:picChg>
        <pc:cxnChg chg="del">
          <ac:chgData name="Ciara Hunter" userId="eb82c6ad-eaba-4020-9421-bb97eaf98e8e" providerId="ADAL" clId="{02D030A3-3138-4D4B-88EE-DAC8589180CE}" dt="2022-02-17T10:35:34.525" v="1993" actId="478"/>
          <ac:cxnSpMkLst>
            <pc:docMk/>
            <pc:sldMk cId="1040043260" sldId="268"/>
            <ac:cxnSpMk id="73" creationId="{4D7EDFE1-3DC7-4463-811D-D26F1AD34C96}"/>
          </ac:cxnSpMkLst>
        </pc:cxnChg>
      </pc:sldChg>
      <pc:sldChg chg="del">
        <pc:chgData name="Ciara Hunter" userId="eb82c6ad-eaba-4020-9421-bb97eaf98e8e" providerId="ADAL" clId="{02D030A3-3138-4D4B-88EE-DAC8589180CE}" dt="2022-02-16T09:21:00.038" v="0" actId="2696"/>
        <pc:sldMkLst>
          <pc:docMk/>
          <pc:sldMk cId="1145138134" sldId="268"/>
        </pc:sldMkLst>
      </pc:sldChg>
      <pc:sldChg chg="addSp delSp modSp new mod ord modClrScheme chgLayout">
        <pc:chgData name="Ciara Hunter" userId="eb82c6ad-eaba-4020-9421-bb97eaf98e8e" providerId="ADAL" clId="{02D030A3-3138-4D4B-88EE-DAC8589180CE}" dt="2022-02-21T11:58:51.612" v="6008" actId="14100"/>
        <pc:sldMkLst>
          <pc:docMk/>
          <pc:sldMk cId="3479191762" sldId="269"/>
        </pc:sldMkLst>
        <pc:spChg chg="add del mod ord topLvl">
          <ac:chgData name="Ciara Hunter" userId="eb82c6ad-eaba-4020-9421-bb97eaf98e8e" providerId="ADAL" clId="{02D030A3-3138-4D4B-88EE-DAC8589180CE}" dt="2022-02-17T11:45:33.229" v="2589" actId="478"/>
          <ac:spMkLst>
            <pc:docMk/>
            <pc:sldMk cId="3479191762" sldId="269"/>
            <ac:spMk id="2" creationId="{8F145823-9DE0-4895-9985-5F3666C66AC0}"/>
          </ac:spMkLst>
        </pc:spChg>
        <pc:spChg chg="add mod topLvl">
          <ac:chgData name="Ciara Hunter" userId="eb82c6ad-eaba-4020-9421-bb97eaf98e8e" providerId="ADAL" clId="{02D030A3-3138-4D4B-88EE-DAC8589180CE}" dt="2022-02-17T11:43:56.853" v="2582" actId="255"/>
          <ac:spMkLst>
            <pc:docMk/>
            <pc:sldMk cId="3479191762" sldId="269"/>
            <ac:spMk id="3" creationId="{775BE109-340A-433D-95FC-265EEAC99686}"/>
          </ac:spMkLst>
        </pc:spChg>
        <pc:spChg chg="add mod topLvl">
          <ac:chgData name="Ciara Hunter" userId="eb82c6ad-eaba-4020-9421-bb97eaf98e8e" providerId="ADAL" clId="{02D030A3-3138-4D4B-88EE-DAC8589180CE}" dt="2022-02-17T11:42:02.154" v="2553" actId="255"/>
          <ac:spMkLst>
            <pc:docMk/>
            <pc:sldMk cId="3479191762" sldId="269"/>
            <ac:spMk id="4" creationId="{37D74D9E-90AB-4161-840E-84842C04E38B}"/>
          </ac:spMkLst>
        </pc:spChg>
        <pc:spChg chg="add mod topLvl">
          <ac:chgData name="Ciara Hunter" userId="eb82c6ad-eaba-4020-9421-bb97eaf98e8e" providerId="ADAL" clId="{02D030A3-3138-4D4B-88EE-DAC8589180CE}" dt="2022-02-21T11:37:26.466" v="5572" actId="554"/>
          <ac:spMkLst>
            <pc:docMk/>
            <pc:sldMk cId="3479191762" sldId="269"/>
            <ac:spMk id="5" creationId="{9390CBF2-3EB1-475D-92E8-F7FE340C731F}"/>
          </ac:spMkLst>
        </pc:spChg>
        <pc:spChg chg="add mod topLvl">
          <ac:chgData name="Ciara Hunter" userId="eb82c6ad-eaba-4020-9421-bb97eaf98e8e" providerId="ADAL" clId="{02D030A3-3138-4D4B-88EE-DAC8589180CE}" dt="2022-02-21T11:58:51.612" v="6008" actId="14100"/>
          <ac:spMkLst>
            <pc:docMk/>
            <pc:sldMk cId="3479191762" sldId="269"/>
            <ac:spMk id="6" creationId="{6DFD2084-E1F5-48D8-BC2D-DF6F5D7F5A67}"/>
          </ac:spMkLst>
        </pc:spChg>
        <pc:spChg chg="add mod ord">
          <ac:chgData name="Ciara Hunter" userId="eb82c6ad-eaba-4020-9421-bb97eaf98e8e" providerId="ADAL" clId="{02D030A3-3138-4D4B-88EE-DAC8589180CE}" dt="2022-02-17T11:55:35.826" v="2727" actId="14100"/>
          <ac:spMkLst>
            <pc:docMk/>
            <pc:sldMk cId="3479191762" sldId="269"/>
            <ac:spMk id="9" creationId="{2CD12FD0-A06E-4868-8043-EDEB4A3E08BB}"/>
          </ac:spMkLst>
        </pc:spChg>
        <pc:spChg chg="add mod">
          <ac:chgData name="Ciara Hunter" userId="eb82c6ad-eaba-4020-9421-bb97eaf98e8e" providerId="ADAL" clId="{02D030A3-3138-4D4B-88EE-DAC8589180CE}" dt="2022-02-17T13:17:21.786" v="2887" actId="207"/>
          <ac:spMkLst>
            <pc:docMk/>
            <pc:sldMk cId="3479191762" sldId="269"/>
            <ac:spMk id="12" creationId="{E5002147-A24B-4ED1-8B90-866E1D9DEE7F}"/>
          </ac:spMkLst>
        </pc:spChg>
        <pc:spChg chg="mod">
          <ac:chgData name="Ciara Hunter" userId="eb82c6ad-eaba-4020-9421-bb97eaf98e8e" providerId="ADAL" clId="{02D030A3-3138-4D4B-88EE-DAC8589180CE}" dt="2022-02-17T11:46:05.075" v="2590" actId="255"/>
          <ac:spMkLst>
            <pc:docMk/>
            <pc:sldMk cId="3479191762" sldId="269"/>
            <ac:spMk id="14" creationId="{F56AF009-D0C0-405B-BBAD-F733D6F46D19}"/>
          </ac:spMkLst>
        </pc:spChg>
        <pc:spChg chg="mod">
          <ac:chgData name="Ciara Hunter" userId="eb82c6ad-eaba-4020-9421-bb97eaf98e8e" providerId="ADAL" clId="{02D030A3-3138-4D4B-88EE-DAC8589180CE}" dt="2022-02-17T13:17:23.997" v="2888" actId="207"/>
          <ac:spMkLst>
            <pc:docMk/>
            <pc:sldMk cId="3479191762" sldId="269"/>
            <ac:spMk id="19" creationId="{558075A9-61CD-4523-9029-7F2F8B8B4219}"/>
          </ac:spMkLst>
        </pc:spChg>
        <pc:spChg chg="mod">
          <ac:chgData name="Ciara Hunter" userId="eb82c6ad-eaba-4020-9421-bb97eaf98e8e" providerId="ADAL" clId="{02D030A3-3138-4D4B-88EE-DAC8589180CE}" dt="2022-02-17T11:46:48.282" v="2598" actId="571"/>
          <ac:spMkLst>
            <pc:docMk/>
            <pc:sldMk cId="3479191762" sldId="269"/>
            <ac:spMk id="21" creationId="{09E73EFE-C001-4259-90FC-FC830D0FA674}"/>
          </ac:spMkLst>
        </pc:spChg>
        <pc:spChg chg="mod">
          <ac:chgData name="Ciara Hunter" userId="eb82c6ad-eaba-4020-9421-bb97eaf98e8e" providerId="ADAL" clId="{02D030A3-3138-4D4B-88EE-DAC8589180CE}" dt="2022-02-17T13:17:26.261" v="2889" actId="207"/>
          <ac:spMkLst>
            <pc:docMk/>
            <pc:sldMk cId="3479191762" sldId="269"/>
            <ac:spMk id="25" creationId="{3AC458EE-3580-42ED-8D80-4B8DDD788DD4}"/>
          </ac:spMkLst>
        </pc:spChg>
        <pc:spChg chg="mod">
          <ac:chgData name="Ciara Hunter" userId="eb82c6ad-eaba-4020-9421-bb97eaf98e8e" providerId="ADAL" clId="{02D030A3-3138-4D4B-88EE-DAC8589180CE}" dt="2022-02-17T11:46:51.392" v="2599" actId="571"/>
          <ac:spMkLst>
            <pc:docMk/>
            <pc:sldMk cId="3479191762" sldId="269"/>
            <ac:spMk id="27" creationId="{4030E9EC-5A03-4618-874F-6D675909DC50}"/>
          </ac:spMkLst>
        </pc:spChg>
        <pc:spChg chg="mod">
          <ac:chgData name="Ciara Hunter" userId="eb82c6ad-eaba-4020-9421-bb97eaf98e8e" providerId="ADAL" clId="{02D030A3-3138-4D4B-88EE-DAC8589180CE}" dt="2022-02-17T13:17:28.555" v="2890" actId="207"/>
          <ac:spMkLst>
            <pc:docMk/>
            <pc:sldMk cId="3479191762" sldId="269"/>
            <ac:spMk id="31" creationId="{C13BBF6C-0137-40FB-BDAE-5E6C7DF8F9C3}"/>
          </ac:spMkLst>
        </pc:spChg>
        <pc:spChg chg="mod">
          <ac:chgData name="Ciara Hunter" userId="eb82c6ad-eaba-4020-9421-bb97eaf98e8e" providerId="ADAL" clId="{02D030A3-3138-4D4B-88EE-DAC8589180CE}" dt="2022-02-17T11:46:54.914" v="2600" actId="571"/>
          <ac:spMkLst>
            <pc:docMk/>
            <pc:sldMk cId="3479191762" sldId="269"/>
            <ac:spMk id="33" creationId="{5E75B5B4-C323-4B6C-BB44-44949E886CFF}"/>
          </ac:spMkLst>
        </pc:spChg>
        <pc:spChg chg="add mod topLvl">
          <ac:chgData name="Ciara Hunter" userId="eb82c6ad-eaba-4020-9421-bb97eaf98e8e" providerId="ADAL" clId="{02D030A3-3138-4D4B-88EE-DAC8589180CE}" dt="2022-02-17T13:03:13.399" v="2742" actId="404"/>
          <ac:spMkLst>
            <pc:docMk/>
            <pc:sldMk cId="3479191762" sldId="269"/>
            <ac:spMk id="36" creationId="{D99C1B32-DB2A-4FC4-B0B7-48F08D20F76C}"/>
          </ac:spMkLst>
        </pc:spChg>
        <pc:spChg chg="mod topLvl">
          <ac:chgData name="Ciara Hunter" userId="eb82c6ad-eaba-4020-9421-bb97eaf98e8e" providerId="ADAL" clId="{02D030A3-3138-4D4B-88EE-DAC8589180CE}" dt="2022-02-17T13:03:13.399" v="2742" actId="404"/>
          <ac:spMkLst>
            <pc:docMk/>
            <pc:sldMk cId="3479191762" sldId="269"/>
            <ac:spMk id="38" creationId="{B410A6DB-BF65-4475-9E9A-6E17349A3FA0}"/>
          </ac:spMkLst>
        </pc:spChg>
        <pc:spChg chg="mod">
          <ac:chgData name="Ciara Hunter" userId="eb82c6ad-eaba-4020-9421-bb97eaf98e8e" providerId="ADAL" clId="{02D030A3-3138-4D4B-88EE-DAC8589180CE}" dt="2022-02-17T13:03:13.399" v="2742" actId="404"/>
          <ac:spMkLst>
            <pc:docMk/>
            <pc:sldMk cId="3479191762" sldId="269"/>
            <ac:spMk id="44" creationId="{6E5B0ADD-B389-40D0-BF27-AC3365E6ECE9}"/>
          </ac:spMkLst>
        </pc:spChg>
        <pc:spChg chg="mod">
          <ac:chgData name="Ciara Hunter" userId="eb82c6ad-eaba-4020-9421-bb97eaf98e8e" providerId="ADAL" clId="{02D030A3-3138-4D4B-88EE-DAC8589180CE}" dt="2022-02-17T13:03:13.399" v="2742" actId="404"/>
          <ac:spMkLst>
            <pc:docMk/>
            <pc:sldMk cId="3479191762" sldId="269"/>
            <ac:spMk id="45" creationId="{B5999ED1-9A9D-4BA0-A19C-99F6C0E29031}"/>
          </ac:spMkLst>
        </pc:spChg>
        <pc:spChg chg="mod">
          <ac:chgData name="Ciara Hunter" userId="eb82c6ad-eaba-4020-9421-bb97eaf98e8e" providerId="ADAL" clId="{02D030A3-3138-4D4B-88EE-DAC8589180CE}" dt="2022-02-17T13:03:13.399" v="2742" actId="404"/>
          <ac:spMkLst>
            <pc:docMk/>
            <pc:sldMk cId="3479191762" sldId="269"/>
            <ac:spMk id="48" creationId="{C1D0EAFB-29F6-4B53-8147-891329D9349C}"/>
          </ac:spMkLst>
        </pc:spChg>
        <pc:spChg chg="mod">
          <ac:chgData name="Ciara Hunter" userId="eb82c6ad-eaba-4020-9421-bb97eaf98e8e" providerId="ADAL" clId="{02D030A3-3138-4D4B-88EE-DAC8589180CE}" dt="2022-02-17T13:03:13.399" v="2742" actId="404"/>
          <ac:spMkLst>
            <pc:docMk/>
            <pc:sldMk cId="3479191762" sldId="269"/>
            <ac:spMk id="49" creationId="{2990C2D8-B27D-454F-9C33-CC99A5B61699}"/>
          </ac:spMkLst>
        </pc:spChg>
        <pc:spChg chg="mod">
          <ac:chgData name="Ciara Hunter" userId="eb82c6ad-eaba-4020-9421-bb97eaf98e8e" providerId="ADAL" clId="{02D030A3-3138-4D4B-88EE-DAC8589180CE}" dt="2022-02-17T13:03:13.399" v="2742" actId="404"/>
          <ac:spMkLst>
            <pc:docMk/>
            <pc:sldMk cId="3479191762" sldId="269"/>
            <ac:spMk id="52" creationId="{E71E6646-B922-4CD1-9054-42C103DBC6F1}"/>
          </ac:spMkLst>
        </pc:spChg>
        <pc:spChg chg="mod">
          <ac:chgData name="Ciara Hunter" userId="eb82c6ad-eaba-4020-9421-bb97eaf98e8e" providerId="ADAL" clId="{02D030A3-3138-4D4B-88EE-DAC8589180CE}" dt="2022-02-17T13:03:13.399" v="2742" actId="404"/>
          <ac:spMkLst>
            <pc:docMk/>
            <pc:sldMk cId="3479191762" sldId="269"/>
            <ac:spMk id="53" creationId="{ABCF4D0F-835E-407B-9A73-9A5A4B938396}"/>
          </ac:spMkLst>
        </pc:spChg>
        <pc:spChg chg="add del mod">
          <ac:chgData name="Ciara Hunter" userId="eb82c6ad-eaba-4020-9421-bb97eaf98e8e" providerId="ADAL" clId="{02D030A3-3138-4D4B-88EE-DAC8589180CE}" dt="2022-02-17T11:49:21.570" v="2627" actId="478"/>
          <ac:spMkLst>
            <pc:docMk/>
            <pc:sldMk cId="3479191762" sldId="269"/>
            <ac:spMk id="56" creationId="{49243E45-B97A-4071-B45E-FF787D6DF2E9}"/>
          </ac:spMkLst>
        </pc:spChg>
        <pc:spChg chg="add mod">
          <ac:chgData name="Ciara Hunter" userId="eb82c6ad-eaba-4020-9421-bb97eaf98e8e" providerId="ADAL" clId="{02D030A3-3138-4D4B-88EE-DAC8589180CE}" dt="2022-02-21T11:08:29.617" v="5338" actId="404"/>
          <ac:spMkLst>
            <pc:docMk/>
            <pc:sldMk cId="3479191762" sldId="269"/>
            <ac:spMk id="57" creationId="{78ECEAB0-0C7B-4159-B2E1-E78D69CE47C0}"/>
          </ac:spMkLst>
        </pc:spChg>
        <pc:spChg chg="add mod">
          <ac:chgData name="Ciara Hunter" userId="eb82c6ad-eaba-4020-9421-bb97eaf98e8e" providerId="ADAL" clId="{02D030A3-3138-4D4B-88EE-DAC8589180CE}" dt="2022-02-17T11:54:39.564" v="2716"/>
          <ac:spMkLst>
            <pc:docMk/>
            <pc:sldMk cId="3479191762" sldId="269"/>
            <ac:spMk id="58" creationId="{D962ACE1-A8EB-4809-8A10-055F8B7F29D4}"/>
          </ac:spMkLst>
        </pc:spChg>
        <pc:spChg chg="add mod">
          <ac:chgData name="Ciara Hunter" userId="eb82c6ad-eaba-4020-9421-bb97eaf98e8e" providerId="ADAL" clId="{02D030A3-3138-4D4B-88EE-DAC8589180CE}" dt="2022-02-17T11:52:18.293" v="2691" actId="554"/>
          <ac:spMkLst>
            <pc:docMk/>
            <pc:sldMk cId="3479191762" sldId="269"/>
            <ac:spMk id="59" creationId="{7AEDC37C-D6CC-458F-98BD-B131C3DED645}"/>
          </ac:spMkLst>
        </pc:spChg>
        <pc:spChg chg="mod">
          <ac:chgData name="Ciara Hunter" userId="eb82c6ad-eaba-4020-9421-bb97eaf98e8e" providerId="ADAL" clId="{02D030A3-3138-4D4B-88EE-DAC8589180CE}" dt="2022-02-17T11:51:55.789" v="2686" actId="14100"/>
          <ac:spMkLst>
            <pc:docMk/>
            <pc:sldMk cId="3479191762" sldId="269"/>
            <ac:spMk id="61" creationId="{8ECC40AA-2813-4E18-97C7-038D950EAB46}"/>
          </ac:spMkLst>
        </pc:spChg>
        <pc:spChg chg="mod">
          <ac:chgData name="Ciara Hunter" userId="eb82c6ad-eaba-4020-9421-bb97eaf98e8e" providerId="ADAL" clId="{02D030A3-3138-4D4B-88EE-DAC8589180CE}" dt="2022-02-17T11:51:55.789" v="2686" actId="14100"/>
          <ac:spMkLst>
            <pc:docMk/>
            <pc:sldMk cId="3479191762" sldId="269"/>
            <ac:spMk id="62" creationId="{AA2DA99F-9450-4CC4-9509-A7A89442C3A1}"/>
          </ac:spMkLst>
        </pc:spChg>
        <pc:spChg chg="mod">
          <ac:chgData name="Ciara Hunter" userId="eb82c6ad-eaba-4020-9421-bb97eaf98e8e" providerId="ADAL" clId="{02D030A3-3138-4D4B-88EE-DAC8589180CE}" dt="2022-02-17T11:51:44.767" v="2684" actId="692"/>
          <ac:spMkLst>
            <pc:docMk/>
            <pc:sldMk cId="3479191762" sldId="269"/>
            <ac:spMk id="64" creationId="{CFA40214-82AD-40C7-8685-6DCB55517380}"/>
          </ac:spMkLst>
        </pc:spChg>
        <pc:spChg chg="add mod">
          <ac:chgData name="Ciara Hunter" userId="eb82c6ad-eaba-4020-9421-bb97eaf98e8e" providerId="ADAL" clId="{02D030A3-3138-4D4B-88EE-DAC8589180CE}" dt="2022-02-17T11:54:22.464" v="2712" actId="207"/>
          <ac:spMkLst>
            <pc:docMk/>
            <pc:sldMk cId="3479191762" sldId="269"/>
            <ac:spMk id="65" creationId="{091B959D-B852-4BE3-86E7-9F94BB28841E}"/>
          </ac:spMkLst>
        </pc:spChg>
        <pc:spChg chg="add mod">
          <ac:chgData name="Ciara Hunter" userId="eb82c6ad-eaba-4020-9421-bb97eaf98e8e" providerId="ADAL" clId="{02D030A3-3138-4D4B-88EE-DAC8589180CE}" dt="2022-02-21T11:08:29.617" v="5338" actId="404"/>
          <ac:spMkLst>
            <pc:docMk/>
            <pc:sldMk cId="3479191762" sldId="269"/>
            <ac:spMk id="66" creationId="{6625BFD3-5469-49C3-87D6-033D62F4922A}"/>
          </ac:spMkLst>
        </pc:spChg>
        <pc:spChg chg="add mod">
          <ac:chgData name="Ciara Hunter" userId="eb82c6ad-eaba-4020-9421-bb97eaf98e8e" providerId="ADAL" clId="{02D030A3-3138-4D4B-88EE-DAC8589180CE}" dt="2022-02-17T13:03:44.875" v="2749" actId="242"/>
          <ac:spMkLst>
            <pc:docMk/>
            <pc:sldMk cId="3479191762" sldId="269"/>
            <ac:spMk id="68" creationId="{D0D3D45C-0FEA-438B-8CE2-B6F8A2B54DE2}"/>
          </ac:spMkLst>
        </pc:spChg>
        <pc:spChg chg="add del mod">
          <ac:chgData name="Ciara Hunter" userId="eb82c6ad-eaba-4020-9421-bb97eaf98e8e" providerId="ADAL" clId="{02D030A3-3138-4D4B-88EE-DAC8589180CE}" dt="2022-02-21T11:37:28.188" v="5573" actId="478"/>
          <ac:spMkLst>
            <pc:docMk/>
            <pc:sldMk cId="3479191762" sldId="269"/>
            <ac:spMk id="69" creationId="{F09058D0-2AB5-4EA7-B256-2D78A3F57E25}"/>
          </ac:spMkLst>
        </pc:spChg>
        <pc:spChg chg="add del mod">
          <ac:chgData name="Ciara Hunter" userId="eb82c6ad-eaba-4020-9421-bb97eaf98e8e" providerId="ADAL" clId="{02D030A3-3138-4D4B-88EE-DAC8589180CE}" dt="2022-02-21T11:38:59.541" v="5599" actId="478"/>
          <ac:spMkLst>
            <pc:docMk/>
            <pc:sldMk cId="3479191762" sldId="269"/>
            <ac:spMk id="70" creationId="{3B1F0780-A4C4-4826-ABC1-8B3155846525}"/>
          </ac:spMkLst>
        </pc:spChg>
        <pc:grpChg chg="add del mod">
          <ac:chgData name="Ciara Hunter" userId="eb82c6ad-eaba-4020-9421-bb97eaf98e8e" providerId="ADAL" clId="{02D030A3-3138-4D4B-88EE-DAC8589180CE}" dt="2022-02-17T11:40:45.755" v="2539" actId="165"/>
          <ac:grpSpMkLst>
            <pc:docMk/>
            <pc:sldMk cId="3479191762" sldId="269"/>
            <ac:grpSpMk id="8" creationId="{7734B278-D2AF-4181-B667-BCE40F9890F0}"/>
          </ac:grpSpMkLst>
        </pc:grpChg>
        <pc:grpChg chg="add mod">
          <ac:chgData name="Ciara Hunter" userId="eb82c6ad-eaba-4020-9421-bb97eaf98e8e" providerId="ADAL" clId="{02D030A3-3138-4D4B-88EE-DAC8589180CE}" dt="2022-02-17T11:46:45.186" v="2597" actId="164"/>
          <ac:grpSpMkLst>
            <pc:docMk/>
            <pc:sldMk cId="3479191762" sldId="269"/>
            <ac:grpSpMk id="13" creationId="{B7F36BE1-004E-41C6-8EA4-9C78D053BCD5}"/>
          </ac:grpSpMkLst>
        </pc:grpChg>
        <pc:grpChg chg="add mod">
          <ac:chgData name="Ciara Hunter" userId="eb82c6ad-eaba-4020-9421-bb97eaf98e8e" providerId="ADAL" clId="{02D030A3-3138-4D4B-88EE-DAC8589180CE}" dt="2022-02-17T11:46:45.186" v="2597" actId="164"/>
          <ac:grpSpMkLst>
            <pc:docMk/>
            <pc:sldMk cId="3479191762" sldId="269"/>
            <ac:grpSpMk id="17" creationId="{62A5CD74-3A6F-48A7-8E40-993206A80610}"/>
          </ac:grpSpMkLst>
        </pc:grpChg>
        <pc:grpChg chg="add mod">
          <ac:chgData name="Ciara Hunter" userId="eb82c6ad-eaba-4020-9421-bb97eaf98e8e" providerId="ADAL" clId="{02D030A3-3138-4D4B-88EE-DAC8589180CE}" dt="2022-02-17T11:46:48.282" v="2598" actId="571"/>
          <ac:grpSpMkLst>
            <pc:docMk/>
            <pc:sldMk cId="3479191762" sldId="269"/>
            <ac:grpSpMk id="18" creationId="{F608E948-B4E5-4A9C-B00B-A9012BB7E518}"/>
          </ac:grpSpMkLst>
        </pc:grpChg>
        <pc:grpChg chg="mod">
          <ac:chgData name="Ciara Hunter" userId="eb82c6ad-eaba-4020-9421-bb97eaf98e8e" providerId="ADAL" clId="{02D030A3-3138-4D4B-88EE-DAC8589180CE}" dt="2022-02-17T11:46:48.282" v="2598" actId="571"/>
          <ac:grpSpMkLst>
            <pc:docMk/>
            <pc:sldMk cId="3479191762" sldId="269"/>
            <ac:grpSpMk id="20" creationId="{CF56A844-A50E-4BE4-A82E-A20BD9BFC4DD}"/>
          </ac:grpSpMkLst>
        </pc:grpChg>
        <pc:grpChg chg="add mod">
          <ac:chgData name="Ciara Hunter" userId="eb82c6ad-eaba-4020-9421-bb97eaf98e8e" providerId="ADAL" clId="{02D030A3-3138-4D4B-88EE-DAC8589180CE}" dt="2022-02-17T11:46:51.392" v="2599" actId="571"/>
          <ac:grpSpMkLst>
            <pc:docMk/>
            <pc:sldMk cId="3479191762" sldId="269"/>
            <ac:grpSpMk id="24" creationId="{74118BAC-6FA0-422B-88D6-37C3F61A4709}"/>
          </ac:grpSpMkLst>
        </pc:grpChg>
        <pc:grpChg chg="mod">
          <ac:chgData name="Ciara Hunter" userId="eb82c6ad-eaba-4020-9421-bb97eaf98e8e" providerId="ADAL" clId="{02D030A3-3138-4D4B-88EE-DAC8589180CE}" dt="2022-02-17T11:46:51.392" v="2599" actId="571"/>
          <ac:grpSpMkLst>
            <pc:docMk/>
            <pc:sldMk cId="3479191762" sldId="269"/>
            <ac:grpSpMk id="26" creationId="{ABEEE0E4-024A-47E7-8A16-C36AB4248AB8}"/>
          </ac:grpSpMkLst>
        </pc:grpChg>
        <pc:grpChg chg="add mod">
          <ac:chgData name="Ciara Hunter" userId="eb82c6ad-eaba-4020-9421-bb97eaf98e8e" providerId="ADAL" clId="{02D030A3-3138-4D4B-88EE-DAC8589180CE}" dt="2022-02-17T11:49:24.933" v="2628" actId="552"/>
          <ac:grpSpMkLst>
            <pc:docMk/>
            <pc:sldMk cId="3479191762" sldId="269"/>
            <ac:grpSpMk id="30" creationId="{BC36DA16-D621-4AF6-8F6B-3AB6E9BE4C3F}"/>
          </ac:grpSpMkLst>
        </pc:grpChg>
        <pc:grpChg chg="mod">
          <ac:chgData name="Ciara Hunter" userId="eb82c6ad-eaba-4020-9421-bb97eaf98e8e" providerId="ADAL" clId="{02D030A3-3138-4D4B-88EE-DAC8589180CE}" dt="2022-02-17T11:46:54.914" v="2600" actId="571"/>
          <ac:grpSpMkLst>
            <pc:docMk/>
            <pc:sldMk cId="3479191762" sldId="269"/>
            <ac:grpSpMk id="32" creationId="{75D767DE-DDA4-4A64-A929-56C024A5A08D}"/>
          </ac:grpSpMkLst>
        </pc:grpChg>
        <pc:grpChg chg="add del mod">
          <ac:chgData name="Ciara Hunter" userId="eb82c6ad-eaba-4020-9421-bb97eaf98e8e" providerId="ADAL" clId="{02D030A3-3138-4D4B-88EE-DAC8589180CE}" dt="2022-02-17T11:47:30.302" v="2606" actId="165"/>
          <ac:grpSpMkLst>
            <pc:docMk/>
            <pc:sldMk cId="3479191762" sldId="269"/>
            <ac:grpSpMk id="37" creationId="{45A4C7B4-421D-4F4D-99D9-37B55A33C1E5}"/>
          </ac:grpSpMkLst>
        </pc:grpChg>
        <pc:grpChg chg="add del mod">
          <ac:chgData name="Ciara Hunter" userId="eb82c6ad-eaba-4020-9421-bb97eaf98e8e" providerId="ADAL" clId="{02D030A3-3138-4D4B-88EE-DAC8589180CE}" dt="2022-02-17T11:47:50.329" v="2611" actId="165"/>
          <ac:grpSpMkLst>
            <pc:docMk/>
            <pc:sldMk cId="3479191762" sldId="269"/>
            <ac:grpSpMk id="41" creationId="{27C043D9-014C-4FC9-BE2E-981F3D4BEB04}"/>
          </ac:grpSpMkLst>
        </pc:grpChg>
        <pc:grpChg chg="add mod">
          <ac:chgData name="Ciara Hunter" userId="eb82c6ad-eaba-4020-9421-bb97eaf98e8e" providerId="ADAL" clId="{02D030A3-3138-4D4B-88EE-DAC8589180CE}" dt="2022-02-17T11:48:09.335" v="2619" actId="164"/>
          <ac:grpSpMkLst>
            <pc:docMk/>
            <pc:sldMk cId="3479191762" sldId="269"/>
            <ac:grpSpMk id="42" creationId="{10B1ABEE-F0E3-4804-A28F-258C45A555D6}"/>
          </ac:grpSpMkLst>
        </pc:grpChg>
        <pc:grpChg chg="add mod">
          <ac:chgData name="Ciara Hunter" userId="eb82c6ad-eaba-4020-9421-bb97eaf98e8e" providerId="ADAL" clId="{02D030A3-3138-4D4B-88EE-DAC8589180CE}" dt="2022-02-17T11:48:13.897" v="2620" actId="571"/>
          <ac:grpSpMkLst>
            <pc:docMk/>
            <pc:sldMk cId="3479191762" sldId="269"/>
            <ac:grpSpMk id="43" creationId="{42E4F6E9-7643-4986-85C2-26924EBEC81F}"/>
          </ac:grpSpMkLst>
        </pc:grpChg>
        <pc:grpChg chg="add mod">
          <ac:chgData name="Ciara Hunter" userId="eb82c6ad-eaba-4020-9421-bb97eaf98e8e" providerId="ADAL" clId="{02D030A3-3138-4D4B-88EE-DAC8589180CE}" dt="2022-02-17T11:48:17.034" v="2621" actId="571"/>
          <ac:grpSpMkLst>
            <pc:docMk/>
            <pc:sldMk cId="3479191762" sldId="269"/>
            <ac:grpSpMk id="47" creationId="{DE7DA222-8045-4F6E-93B5-80E6E33782AE}"/>
          </ac:grpSpMkLst>
        </pc:grpChg>
        <pc:grpChg chg="add mod">
          <ac:chgData name="Ciara Hunter" userId="eb82c6ad-eaba-4020-9421-bb97eaf98e8e" providerId="ADAL" clId="{02D030A3-3138-4D4B-88EE-DAC8589180CE}" dt="2022-02-17T11:50:15.975" v="2641" actId="552"/>
          <ac:grpSpMkLst>
            <pc:docMk/>
            <pc:sldMk cId="3479191762" sldId="269"/>
            <ac:grpSpMk id="51" creationId="{6D80FE08-9975-4F85-B90E-13A5ECE043F0}"/>
          </ac:grpSpMkLst>
        </pc:grpChg>
        <pc:grpChg chg="add mod">
          <ac:chgData name="Ciara Hunter" userId="eb82c6ad-eaba-4020-9421-bb97eaf98e8e" providerId="ADAL" clId="{02D030A3-3138-4D4B-88EE-DAC8589180CE}" dt="2022-02-17T11:52:18.293" v="2691" actId="554"/>
          <ac:grpSpMkLst>
            <pc:docMk/>
            <pc:sldMk cId="3479191762" sldId="269"/>
            <ac:grpSpMk id="60" creationId="{95FAF517-D30B-486A-B8CA-D2DEB77E7FBC}"/>
          </ac:grpSpMkLst>
        </pc:grpChg>
        <pc:picChg chg="mod">
          <ac:chgData name="Ciara Hunter" userId="eb82c6ad-eaba-4020-9421-bb97eaf98e8e" providerId="ADAL" clId="{02D030A3-3138-4D4B-88EE-DAC8589180CE}" dt="2022-02-17T11:51:42.272" v="2683" actId="692"/>
          <ac:picMkLst>
            <pc:docMk/>
            <pc:sldMk cId="3479191762" sldId="269"/>
            <ac:picMk id="63" creationId="{A7CD4818-90C2-4AFA-99B9-B9FEAE24A8B5}"/>
          </ac:picMkLst>
        </pc:picChg>
        <pc:cxnChg chg="add mod topLvl">
          <ac:chgData name="Ciara Hunter" userId="eb82c6ad-eaba-4020-9421-bb97eaf98e8e" providerId="ADAL" clId="{02D030A3-3138-4D4B-88EE-DAC8589180CE}" dt="2022-02-17T11:45:29.365" v="2588" actId="552"/>
          <ac:cxnSpMkLst>
            <pc:docMk/>
            <pc:sldMk cId="3479191762" sldId="269"/>
            <ac:cxnSpMk id="7" creationId="{9CE1C840-C6F4-4B4D-A7A5-9FD82F9F53F9}"/>
          </ac:cxnSpMkLst>
        </pc:cxnChg>
        <pc:cxnChg chg="mod">
          <ac:chgData name="Ciara Hunter" userId="eb82c6ad-eaba-4020-9421-bb97eaf98e8e" providerId="ADAL" clId="{02D030A3-3138-4D4B-88EE-DAC8589180CE}" dt="2022-02-17T11:45:25.393" v="2586"/>
          <ac:cxnSpMkLst>
            <pc:docMk/>
            <pc:sldMk cId="3479191762" sldId="269"/>
            <ac:cxnSpMk id="15" creationId="{3E4B398E-BD94-40C1-9834-37453FCF28A3}"/>
          </ac:cxnSpMkLst>
        </pc:cxnChg>
        <pc:cxnChg chg="mod">
          <ac:chgData name="Ciara Hunter" userId="eb82c6ad-eaba-4020-9421-bb97eaf98e8e" providerId="ADAL" clId="{02D030A3-3138-4D4B-88EE-DAC8589180CE}" dt="2022-02-17T11:45:25.393" v="2586"/>
          <ac:cxnSpMkLst>
            <pc:docMk/>
            <pc:sldMk cId="3479191762" sldId="269"/>
            <ac:cxnSpMk id="16" creationId="{CAE53745-319E-4899-A013-96053B58ECF8}"/>
          </ac:cxnSpMkLst>
        </pc:cxnChg>
        <pc:cxnChg chg="mod">
          <ac:chgData name="Ciara Hunter" userId="eb82c6ad-eaba-4020-9421-bb97eaf98e8e" providerId="ADAL" clId="{02D030A3-3138-4D4B-88EE-DAC8589180CE}" dt="2022-02-17T11:46:48.282" v="2598" actId="571"/>
          <ac:cxnSpMkLst>
            <pc:docMk/>
            <pc:sldMk cId="3479191762" sldId="269"/>
            <ac:cxnSpMk id="22" creationId="{3CF560CC-C783-4E80-B3F1-0404AF636BC7}"/>
          </ac:cxnSpMkLst>
        </pc:cxnChg>
        <pc:cxnChg chg="mod">
          <ac:chgData name="Ciara Hunter" userId="eb82c6ad-eaba-4020-9421-bb97eaf98e8e" providerId="ADAL" clId="{02D030A3-3138-4D4B-88EE-DAC8589180CE}" dt="2022-02-17T11:46:48.282" v="2598" actId="571"/>
          <ac:cxnSpMkLst>
            <pc:docMk/>
            <pc:sldMk cId="3479191762" sldId="269"/>
            <ac:cxnSpMk id="23" creationId="{BE070AA0-3888-4C34-8C1D-57EA1B6275C7}"/>
          </ac:cxnSpMkLst>
        </pc:cxnChg>
        <pc:cxnChg chg="mod">
          <ac:chgData name="Ciara Hunter" userId="eb82c6ad-eaba-4020-9421-bb97eaf98e8e" providerId="ADAL" clId="{02D030A3-3138-4D4B-88EE-DAC8589180CE}" dt="2022-02-17T11:46:51.392" v="2599" actId="571"/>
          <ac:cxnSpMkLst>
            <pc:docMk/>
            <pc:sldMk cId="3479191762" sldId="269"/>
            <ac:cxnSpMk id="28" creationId="{BDD8A92B-744D-4B47-B15D-8E8B8C43D22B}"/>
          </ac:cxnSpMkLst>
        </pc:cxnChg>
        <pc:cxnChg chg="mod">
          <ac:chgData name="Ciara Hunter" userId="eb82c6ad-eaba-4020-9421-bb97eaf98e8e" providerId="ADAL" clId="{02D030A3-3138-4D4B-88EE-DAC8589180CE}" dt="2022-02-17T11:46:51.392" v="2599" actId="571"/>
          <ac:cxnSpMkLst>
            <pc:docMk/>
            <pc:sldMk cId="3479191762" sldId="269"/>
            <ac:cxnSpMk id="29" creationId="{8BFD2573-705B-4638-ADB3-DE64146190C7}"/>
          </ac:cxnSpMkLst>
        </pc:cxnChg>
        <pc:cxnChg chg="mod">
          <ac:chgData name="Ciara Hunter" userId="eb82c6ad-eaba-4020-9421-bb97eaf98e8e" providerId="ADAL" clId="{02D030A3-3138-4D4B-88EE-DAC8589180CE}" dt="2022-02-17T11:46:54.914" v="2600" actId="571"/>
          <ac:cxnSpMkLst>
            <pc:docMk/>
            <pc:sldMk cId="3479191762" sldId="269"/>
            <ac:cxnSpMk id="34" creationId="{7BDB4D04-1C01-4CE1-96B0-DEDC492CF0C5}"/>
          </ac:cxnSpMkLst>
        </pc:cxnChg>
        <pc:cxnChg chg="mod">
          <ac:chgData name="Ciara Hunter" userId="eb82c6ad-eaba-4020-9421-bb97eaf98e8e" providerId="ADAL" clId="{02D030A3-3138-4D4B-88EE-DAC8589180CE}" dt="2022-02-17T11:46:54.914" v="2600" actId="571"/>
          <ac:cxnSpMkLst>
            <pc:docMk/>
            <pc:sldMk cId="3479191762" sldId="269"/>
            <ac:cxnSpMk id="35" creationId="{D45E9D00-4E64-44BC-B94D-971C43EC2D7E}"/>
          </ac:cxnSpMkLst>
        </pc:cxnChg>
        <pc:cxnChg chg="mod topLvl">
          <ac:chgData name="Ciara Hunter" userId="eb82c6ad-eaba-4020-9421-bb97eaf98e8e" providerId="ADAL" clId="{02D030A3-3138-4D4B-88EE-DAC8589180CE}" dt="2022-02-17T11:48:09.335" v="2619" actId="164"/>
          <ac:cxnSpMkLst>
            <pc:docMk/>
            <pc:sldMk cId="3479191762" sldId="269"/>
            <ac:cxnSpMk id="39" creationId="{E7983AF3-1331-4A9A-B3D8-38136E706ADC}"/>
          </ac:cxnSpMkLst>
        </pc:cxnChg>
        <pc:cxnChg chg="mod">
          <ac:chgData name="Ciara Hunter" userId="eb82c6ad-eaba-4020-9421-bb97eaf98e8e" providerId="ADAL" clId="{02D030A3-3138-4D4B-88EE-DAC8589180CE}" dt="2022-02-17T11:48:13.897" v="2620" actId="571"/>
          <ac:cxnSpMkLst>
            <pc:docMk/>
            <pc:sldMk cId="3479191762" sldId="269"/>
            <ac:cxnSpMk id="46" creationId="{8FD6308F-D59A-420A-920A-B1ACBA582C45}"/>
          </ac:cxnSpMkLst>
        </pc:cxnChg>
        <pc:cxnChg chg="mod">
          <ac:chgData name="Ciara Hunter" userId="eb82c6ad-eaba-4020-9421-bb97eaf98e8e" providerId="ADAL" clId="{02D030A3-3138-4D4B-88EE-DAC8589180CE}" dt="2022-02-17T11:48:17.034" v="2621" actId="571"/>
          <ac:cxnSpMkLst>
            <pc:docMk/>
            <pc:sldMk cId="3479191762" sldId="269"/>
            <ac:cxnSpMk id="50" creationId="{2AE29B3A-CDAA-4D24-BEED-CFB86C7FF2D8}"/>
          </ac:cxnSpMkLst>
        </pc:cxnChg>
        <pc:cxnChg chg="mod">
          <ac:chgData name="Ciara Hunter" userId="eb82c6ad-eaba-4020-9421-bb97eaf98e8e" providerId="ADAL" clId="{02D030A3-3138-4D4B-88EE-DAC8589180CE}" dt="2022-02-17T11:48:20.381" v="2622" actId="571"/>
          <ac:cxnSpMkLst>
            <pc:docMk/>
            <pc:sldMk cId="3479191762" sldId="269"/>
            <ac:cxnSpMk id="54" creationId="{6412C01B-3D64-4418-8C8A-4A32E3EA872B}"/>
          </ac:cxnSpMkLst>
        </pc:cxnChg>
        <pc:cxnChg chg="add mod">
          <ac:chgData name="Ciara Hunter" userId="eb82c6ad-eaba-4020-9421-bb97eaf98e8e" providerId="ADAL" clId="{02D030A3-3138-4D4B-88EE-DAC8589180CE}" dt="2022-02-17T11:55:47.983" v="2729" actId="208"/>
          <ac:cxnSpMkLst>
            <pc:docMk/>
            <pc:sldMk cId="3479191762" sldId="269"/>
            <ac:cxnSpMk id="55" creationId="{16486D59-CF93-4375-9F45-EC1C2AFA6FE2}"/>
          </ac:cxnSpMkLst>
        </pc:cxnChg>
        <pc:cxnChg chg="add mod">
          <ac:chgData name="Ciara Hunter" userId="eb82c6ad-eaba-4020-9421-bb97eaf98e8e" providerId="ADAL" clId="{02D030A3-3138-4D4B-88EE-DAC8589180CE}" dt="2022-02-17T11:55:37.534" v="2728" actId="208"/>
          <ac:cxnSpMkLst>
            <pc:docMk/>
            <pc:sldMk cId="3479191762" sldId="269"/>
            <ac:cxnSpMk id="67" creationId="{5518C7D2-D44A-4085-A493-989C0893E289}"/>
          </ac:cxnSpMkLst>
        </pc:cxnChg>
      </pc:sldChg>
      <pc:sldChg chg="addSp delSp modSp add mod">
        <pc:chgData name="Ciara Hunter" userId="eb82c6ad-eaba-4020-9421-bb97eaf98e8e" providerId="ADAL" clId="{02D030A3-3138-4D4B-88EE-DAC8589180CE}" dt="2022-02-22T09:25:35.028" v="7182" actId="165"/>
        <pc:sldMkLst>
          <pc:docMk/>
          <pc:sldMk cId="2510983928" sldId="270"/>
        </pc:sldMkLst>
        <pc:spChg chg="del">
          <ac:chgData name="Ciara Hunter" userId="eb82c6ad-eaba-4020-9421-bb97eaf98e8e" providerId="ADAL" clId="{02D030A3-3138-4D4B-88EE-DAC8589180CE}" dt="2022-02-17T13:11:31.459" v="2760" actId="478"/>
          <ac:spMkLst>
            <pc:docMk/>
            <pc:sldMk cId="2510983928" sldId="270"/>
            <ac:spMk id="3" creationId="{775BE109-340A-433D-95FC-265EEAC99686}"/>
          </ac:spMkLst>
        </pc:spChg>
        <pc:spChg chg="del">
          <ac:chgData name="Ciara Hunter" userId="eb82c6ad-eaba-4020-9421-bb97eaf98e8e" providerId="ADAL" clId="{02D030A3-3138-4D4B-88EE-DAC8589180CE}" dt="2022-02-17T13:11:32.152" v="2761" actId="478"/>
          <ac:spMkLst>
            <pc:docMk/>
            <pc:sldMk cId="2510983928" sldId="270"/>
            <ac:spMk id="4" creationId="{37D74D9E-90AB-4161-840E-84842C04E38B}"/>
          </ac:spMkLst>
        </pc:spChg>
        <pc:spChg chg="mod">
          <ac:chgData name="Ciara Hunter" userId="eb82c6ad-eaba-4020-9421-bb97eaf98e8e" providerId="ADAL" clId="{02D030A3-3138-4D4B-88EE-DAC8589180CE}" dt="2022-02-21T11:37:32.288" v="5576" actId="554"/>
          <ac:spMkLst>
            <pc:docMk/>
            <pc:sldMk cId="2510983928" sldId="270"/>
            <ac:spMk id="5" creationId="{9390CBF2-3EB1-475D-92E8-F7FE340C731F}"/>
          </ac:spMkLst>
        </pc:spChg>
        <pc:spChg chg="mod">
          <ac:chgData name="Ciara Hunter" userId="eb82c6ad-eaba-4020-9421-bb97eaf98e8e" providerId="ADAL" clId="{02D030A3-3138-4D4B-88EE-DAC8589180CE}" dt="2022-02-21T11:58:44.539" v="6005" actId="14100"/>
          <ac:spMkLst>
            <pc:docMk/>
            <pc:sldMk cId="2510983928" sldId="270"/>
            <ac:spMk id="6" creationId="{6DFD2084-E1F5-48D8-BC2D-DF6F5D7F5A67}"/>
          </ac:spMkLst>
        </pc:spChg>
        <pc:spChg chg="mod">
          <ac:chgData name="Ciara Hunter" userId="eb82c6ad-eaba-4020-9421-bb97eaf98e8e" providerId="ADAL" clId="{02D030A3-3138-4D4B-88EE-DAC8589180CE}" dt="2022-02-17T13:23:45.445" v="2994" actId="1076"/>
          <ac:spMkLst>
            <pc:docMk/>
            <pc:sldMk cId="2510983928" sldId="270"/>
            <ac:spMk id="9" creationId="{2CD12FD0-A06E-4868-8043-EDEB4A3E08BB}"/>
          </ac:spMkLst>
        </pc:spChg>
        <pc:spChg chg="mod">
          <ac:chgData name="Ciara Hunter" userId="eb82c6ad-eaba-4020-9421-bb97eaf98e8e" providerId="ADAL" clId="{02D030A3-3138-4D4B-88EE-DAC8589180CE}" dt="2022-02-17T13:18:18.637" v="2891" actId="948"/>
          <ac:spMkLst>
            <pc:docMk/>
            <pc:sldMk cId="2510983928" sldId="270"/>
            <ac:spMk id="12" creationId="{E5002147-A24B-4ED1-8B90-866E1D9DEE7F}"/>
          </ac:spMkLst>
        </pc:spChg>
        <pc:spChg chg="mod">
          <ac:chgData name="Ciara Hunter" userId="eb82c6ad-eaba-4020-9421-bb97eaf98e8e" providerId="ADAL" clId="{02D030A3-3138-4D4B-88EE-DAC8589180CE}" dt="2022-02-17T13:13:58.314" v="2802" actId="207"/>
          <ac:spMkLst>
            <pc:docMk/>
            <pc:sldMk cId="2510983928" sldId="270"/>
            <ac:spMk id="38" creationId="{B410A6DB-BF65-4475-9E9A-6E17349A3FA0}"/>
          </ac:spMkLst>
        </pc:spChg>
        <pc:spChg chg="del">
          <ac:chgData name="Ciara Hunter" userId="eb82c6ad-eaba-4020-9421-bb97eaf98e8e" providerId="ADAL" clId="{02D030A3-3138-4D4B-88EE-DAC8589180CE}" dt="2022-02-17T13:11:10.998" v="2758" actId="478"/>
          <ac:spMkLst>
            <pc:docMk/>
            <pc:sldMk cId="2510983928" sldId="270"/>
            <ac:spMk id="57" creationId="{78ECEAB0-0C7B-4159-B2E1-E78D69CE47C0}"/>
          </ac:spMkLst>
        </pc:spChg>
        <pc:spChg chg="mod">
          <ac:chgData name="Ciara Hunter" userId="eb82c6ad-eaba-4020-9421-bb97eaf98e8e" providerId="ADAL" clId="{02D030A3-3138-4D4B-88EE-DAC8589180CE}" dt="2022-02-17T13:27:54.652" v="3038" actId="164"/>
          <ac:spMkLst>
            <pc:docMk/>
            <pc:sldMk cId="2510983928" sldId="270"/>
            <ac:spMk id="58" creationId="{D962ACE1-A8EB-4809-8A10-055F8B7F29D4}"/>
          </ac:spMkLst>
        </pc:spChg>
        <pc:spChg chg="mod topLvl">
          <ac:chgData name="Ciara Hunter" userId="eb82c6ad-eaba-4020-9421-bb97eaf98e8e" providerId="ADAL" clId="{02D030A3-3138-4D4B-88EE-DAC8589180CE}" dt="2022-02-17T13:27:17.792" v="3018" actId="164"/>
          <ac:spMkLst>
            <pc:docMk/>
            <pc:sldMk cId="2510983928" sldId="270"/>
            <ac:spMk id="59" creationId="{7AEDC37C-D6CC-458F-98BD-B131C3DED645}"/>
          </ac:spMkLst>
        </pc:spChg>
        <pc:spChg chg="mod">
          <ac:chgData name="Ciara Hunter" userId="eb82c6ad-eaba-4020-9421-bb97eaf98e8e" providerId="ADAL" clId="{02D030A3-3138-4D4B-88EE-DAC8589180CE}" dt="2022-02-17T13:27:10.333" v="3016" actId="165"/>
          <ac:spMkLst>
            <pc:docMk/>
            <pc:sldMk cId="2510983928" sldId="270"/>
            <ac:spMk id="61" creationId="{8ECC40AA-2813-4E18-97C7-038D950EAB46}"/>
          </ac:spMkLst>
        </pc:spChg>
        <pc:spChg chg="mod">
          <ac:chgData name="Ciara Hunter" userId="eb82c6ad-eaba-4020-9421-bb97eaf98e8e" providerId="ADAL" clId="{02D030A3-3138-4D4B-88EE-DAC8589180CE}" dt="2022-02-17T13:27:10.333" v="3016" actId="165"/>
          <ac:spMkLst>
            <pc:docMk/>
            <pc:sldMk cId="2510983928" sldId="270"/>
            <ac:spMk id="62" creationId="{AA2DA99F-9450-4CC4-9509-A7A89442C3A1}"/>
          </ac:spMkLst>
        </pc:spChg>
        <pc:spChg chg="mod">
          <ac:chgData name="Ciara Hunter" userId="eb82c6ad-eaba-4020-9421-bb97eaf98e8e" providerId="ADAL" clId="{02D030A3-3138-4D4B-88EE-DAC8589180CE}" dt="2022-02-17T13:27:10.333" v="3016" actId="165"/>
          <ac:spMkLst>
            <pc:docMk/>
            <pc:sldMk cId="2510983928" sldId="270"/>
            <ac:spMk id="64" creationId="{CFA40214-82AD-40C7-8685-6DCB55517380}"/>
          </ac:spMkLst>
        </pc:spChg>
        <pc:spChg chg="mod">
          <ac:chgData name="Ciara Hunter" userId="eb82c6ad-eaba-4020-9421-bb97eaf98e8e" providerId="ADAL" clId="{02D030A3-3138-4D4B-88EE-DAC8589180CE}" dt="2022-02-17T13:28:10.120" v="3049" actId="164"/>
          <ac:spMkLst>
            <pc:docMk/>
            <pc:sldMk cId="2510983928" sldId="270"/>
            <ac:spMk id="65" creationId="{091B959D-B852-4BE3-86E7-9F94BB28841E}"/>
          </ac:spMkLst>
        </pc:spChg>
        <pc:spChg chg="del">
          <ac:chgData name="Ciara Hunter" userId="eb82c6ad-eaba-4020-9421-bb97eaf98e8e" providerId="ADAL" clId="{02D030A3-3138-4D4B-88EE-DAC8589180CE}" dt="2022-02-17T13:11:13.787" v="2759" actId="478"/>
          <ac:spMkLst>
            <pc:docMk/>
            <pc:sldMk cId="2510983928" sldId="270"/>
            <ac:spMk id="66" creationId="{6625BFD3-5469-49C3-87D6-033D62F4922A}"/>
          </ac:spMkLst>
        </pc:spChg>
        <pc:spChg chg="del">
          <ac:chgData name="Ciara Hunter" userId="eb82c6ad-eaba-4020-9421-bb97eaf98e8e" providerId="ADAL" clId="{02D030A3-3138-4D4B-88EE-DAC8589180CE}" dt="2022-02-17T13:11:34.264" v="2762" actId="478"/>
          <ac:spMkLst>
            <pc:docMk/>
            <pc:sldMk cId="2510983928" sldId="270"/>
            <ac:spMk id="68" creationId="{D0D3D45C-0FEA-438B-8CE2-B6F8A2B54DE2}"/>
          </ac:spMkLst>
        </pc:spChg>
        <pc:spChg chg="add mod">
          <ac:chgData name="Ciara Hunter" userId="eb82c6ad-eaba-4020-9421-bb97eaf98e8e" providerId="ADAL" clId="{02D030A3-3138-4D4B-88EE-DAC8589180CE}" dt="2022-02-17T13:20:15.589" v="2923" actId="948"/>
          <ac:spMkLst>
            <pc:docMk/>
            <pc:sldMk cId="2510983928" sldId="270"/>
            <ac:spMk id="69" creationId="{9A204628-87E9-4366-9863-7808E74A29F6}"/>
          </ac:spMkLst>
        </pc:spChg>
        <pc:spChg chg="add mod">
          <ac:chgData name="Ciara Hunter" userId="eb82c6ad-eaba-4020-9421-bb97eaf98e8e" providerId="ADAL" clId="{02D030A3-3138-4D4B-88EE-DAC8589180CE}" dt="2022-02-21T11:03:10.877" v="5255" actId="20577"/>
          <ac:spMkLst>
            <pc:docMk/>
            <pc:sldMk cId="2510983928" sldId="270"/>
            <ac:spMk id="70" creationId="{EF54C12C-3335-4259-890F-0C2E2EFEDB59}"/>
          </ac:spMkLst>
        </pc:spChg>
        <pc:spChg chg="add mod">
          <ac:chgData name="Ciara Hunter" userId="eb82c6ad-eaba-4020-9421-bb97eaf98e8e" providerId="ADAL" clId="{02D030A3-3138-4D4B-88EE-DAC8589180CE}" dt="2022-02-17T13:29:07.002" v="3066"/>
          <ac:spMkLst>
            <pc:docMk/>
            <pc:sldMk cId="2510983928" sldId="270"/>
            <ac:spMk id="71" creationId="{BF2847BC-550F-40ED-A491-6227A532BA24}"/>
          </ac:spMkLst>
        </pc:spChg>
        <pc:spChg chg="add mod">
          <ac:chgData name="Ciara Hunter" userId="eb82c6ad-eaba-4020-9421-bb97eaf98e8e" providerId="ADAL" clId="{02D030A3-3138-4D4B-88EE-DAC8589180CE}" dt="2022-02-17T13:28:15.238" v="3051" actId="164"/>
          <ac:spMkLst>
            <pc:docMk/>
            <pc:sldMk cId="2510983928" sldId="270"/>
            <ac:spMk id="72" creationId="{5381A2C3-DA71-487A-ABDF-D46D4F02017B}"/>
          </ac:spMkLst>
        </pc:spChg>
        <pc:spChg chg="add mod">
          <ac:chgData name="Ciara Hunter" userId="eb82c6ad-eaba-4020-9421-bb97eaf98e8e" providerId="ADAL" clId="{02D030A3-3138-4D4B-88EE-DAC8589180CE}" dt="2022-02-17T13:26:43.138" v="3011" actId="1076"/>
          <ac:spMkLst>
            <pc:docMk/>
            <pc:sldMk cId="2510983928" sldId="270"/>
            <ac:spMk id="73" creationId="{28154E09-49C0-4318-AD2E-41540C7E1184}"/>
          </ac:spMkLst>
        </pc:spChg>
        <pc:spChg chg="mod">
          <ac:chgData name="Ciara Hunter" userId="eb82c6ad-eaba-4020-9421-bb97eaf98e8e" providerId="ADAL" clId="{02D030A3-3138-4D4B-88EE-DAC8589180CE}" dt="2022-02-17T13:12:40.846" v="2784"/>
          <ac:spMkLst>
            <pc:docMk/>
            <pc:sldMk cId="2510983928" sldId="270"/>
            <ac:spMk id="75" creationId="{85D857A3-80CC-4A69-917C-AE7A1B64CD05}"/>
          </ac:spMkLst>
        </pc:spChg>
        <pc:spChg chg="mod">
          <ac:chgData name="Ciara Hunter" userId="eb82c6ad-eaba-4020-9421-bb97eaf98e8e" providerId="ADAL" clId="{02D030A3-3138-4D4B-88EE-DAC8589180CE}" dt="2022-02-17T13:12:40.846" v="2784"/>
          <ac:spMkLst>
            <pc:docMk/>
            <pc:sldMk cId="2510983928" sldId="270"/>
            <ac:spMk id="76" creationId="{634BBAF9-BDD1-4907-9192-F6E4E7EC9766}"/>
          </ac:spMkLst>
        </pc:spChg>
        <pc:spChg chg="mod">
          <ac:chgData name="Ciara Hunter" userId="eb82c6ad-eaba-4020-9421-bb97eaf98e8e" providerId="ADAL" clId="{02D030A3-3138-4D4B-88EE-DAC8589180CE}" dt="2022-02-17T13:12:40.846" v="2784"/>
          <ac:spMkLst>
            <pc:docMk/>
            <pc:sldMk cId="2510983928" sldId="270"/>
            <ac:spMk id="77" creationId="{B91FF72A-E4B8-41A2-BFB5-869EABDA4C1A}"/>
          </ac:spMkLst>
        </pc:spChg>
        <pc:spChg chg="mod">
          <ac:chgData name="Ciara Hunter" userId="eb82c6ad-eaba-4020-9421-bb97eaf98e8e" providerId="ADAL" clId="{02D030A3-3138-4D4B-88EE-DAC8589180CE}" dt="2022-02-17T13:12:40.846" v="2784"/>
          <ac:spMkLst>
            <pc:docMk/>
            <pc:sldMk cId="2510983928" sldId="270"/>
            <ac:spMk id="78" creationId="{D29F9265-5AE3-4B4E-A6B4-2CF9A0CC6065}"/>
          </ac:spMkLst>
        </pc:spChg>
        <pc:spChg chg="mod">
          <ac:chgData name="Ciara Hunter" userId="eb82c6ad-eaba-4020-9421-bb97eaf98e8e" providerId="ADAL" clId="{02D030A3-3138-4D4B-88EE-DAC8589180CE}" dt="2022-02-17T13:12:40.846" v="2784"/>
          <ac:spMkLst>
            <pc:docMk/>
            <pc:sldMk cId="2510983928" sldId="270"/>
            <ac:spMk id="79" creationId="{56986053-E016-4D81-AA81-7D6B1EB80D52}"/>
          </ac:spMkLst>
        </pc:spChg>
        <pc:spChg chg="mod">
          <ac:chgData name="Ciara Hunter" userId="eb82c6ad-eaba-4020-9421-bb97eaf98e8e" providerId="ADAL" clId="{02D030A3-3138-4D4B-88EE-DAC8589180CE}" dt="2022-02-17T13:12:40.846" v="2784"/>
          <ac:spMkLst>
            <pc:docMk/>
            <pc:sldMk cId="2510983928" sldId="270"/>
            <ac:spMk id="80" creationId="{8F2810A0-305D-4D76-BF3F-D1337D54BEC5}"/>
          </ac:spMkLst>
        </pc:spChg>
        <pc:spChg chg="mod">
          <ac:chgData name="Ciara Hunter" userId="eb82c6ad-eaba-4020-9421-bb97eaf98e8e" providerId="ADAL" clId="{02D030A3-3138-4D4B-88EE-DAC8589180CE}" dt="2022-02-17T13:12:40.846" v="2784"/>
          <ac:spMkLst>
            <pc:docMk/>
            <pc:sldMk cId="2510983928" sldId="270"/>
            <ac:spMk id="81" creationId="{41F622C7-2E32-41B3-A269-CC42D1A6A438}"/>
          </ac:spMkLst>
        </pc:spChg>
        <pc:spChg chg="mod">
          <ac:chgData name="Ciara Hunter" userId="eb82c6ad-eaba-4020-9421-bb97eaf98e8e" providerId="ADAL" clId="{02D030A3-3138-4D4B-88EE-DAC8589180CE}" dt="2022-02-17T13:12:40.846" v="2784"/>
          <ac:spMkLst>
            <pc:docMk/>
            <pc:sldMk cId="2510983928" sldId="270"/>
            <ac:spMk id="82" creationId="{E8AC4D02-CE9D-4768-BE3F-523C2598EE9E}"/>
          </ac:spMkLst>
        </pc:spChg>
        <pc:spChg chg="mod">
          <ac:chgData name="Ciara Hunter" userId="eb82c6ad-eaba-4020-9421-bb97eaf98e8e" providerId="ADAL" clId="{02D030A3-3138-4D4B-88EE-DAC8589180CE}" dt="2022-02-17T13:12:52.158" v="2788"/>
          <ac:spMkLst>
            <pc:docMk/>
            <pc:sldMk cId="2510983928" sldId="270"/>
            <ac:spMk id="84" creationId="{A76FAE29-66ED-41EF-B21B-139A785B1AC5}"/>
          </ac:spMkLst>
        </pc:spChg>
        <pc:spChg chg="mod">
          <ac:chgData name="Ciara Hunter" userId="eb82c6ad-eaba-4020-9421-bb97eaf98e8e" providerId="ADAL" clId="{02D030A3-3138-4D4B-88EE-DAC8589180CE}" dt="2022-02-17T13:12:52.158" v="2788"/>
          <ac:spMkLst>
            <pc:docMk/>
            <pc:sldMk cId="2510983928" sldId="270"/>
            <ac:spMk id="85" creationId="{27D32D12-CA41-40FF-A945-7E01C529F8B1}"/>
          </ac:spMkLst>
        </pc:spChg>
        <pc:spChg chg="mod">
          <ac:chgData name="Ciara Hunter" userId="eb82c6ad-eaba-4020-9421-bb97eaf98e8e" providerId="ADAL" clId="{02D030A3-3138-4D4B-88EE-DAC8589180CE}" dt="2022-02-17T13:12:52.158" v="2788"/>
          <ac:spMkLst>
            <pc:docMk/>
            <pc:sldMk cId="2510983928" sldId="270"/>
            <ac:spMk id="86" creationId="{38A008F4-009C-4159-8674-B34303E6AE2D}"/>
          </ac:spMkLst>
        </pc:spChg>
        <pc:spChg chg="mod">
          <ac:chgData name="Ciara Hunter" userId="eb82c6ad-eaba-4020-9421-bb97eaf98e8e" providerId="ADAL" clId="{02D030A3-3138-4D4B-88EE-DAC8589180CE}" dt="2022-02-17T13:12:52.158" v="2788"/>
          <ac:spMkLst>
            <pc:docMk/>
            <pc:sldMk cId="2510983928" sldId="270"/>
            <ac:spMk id="87" creationId="{37BFC532-80E9-4DF9-B64D-F264046B0014}"/>
          </ac:spMkLst>
        </pc:spChg>
        <pc:spChg chg="mod">
          <ac:chgData name="Ciara Hunter" userId="eb82c6ad-eaba-4020-9421-bb97eaf98e8e" providerId="ADAL" clId="{02D030A3-3138-4D4B-88EE-DAC8589180CE}" dt="2022-02-17T13:12:52.158" v="2788"/>
          <ac:spMkLst>
            <pc:docMk/>
            <pc:sldMk cId="2510983928" sldId="270"/>
            <ac:spMk id="88" creationId="{43A98883-A696-4612-A81A-848D38697942}"/>
          </ac:spMkLst>
        </pc:spChg>
        <pc:spChg chg="mod">
          <ac:chgData name="Ciara Hunter" userId="eb82c6ad-eaba-4020-9421-bb97eaf98e8e" providerId="ADAL" clId="{02D030A3-3138-4D4B-88EE-DAC8589180CE}" dt="2022-02-17T13:12:52.158" v="2788"/>
          <ac:spMkLst>
            <pc:docMk/>
            <pc:sldMk cId="2510983928" sldId="270"/>
            <ac:spMk id="89" creationId="{53BBB9E3-21A4-444F-9800-CE2682185842}"/>
          </ac:spMkLst>
        </pc:spChg>
        <pc:spChg chg="mod">
          <ac:chgData name="Ciara Hunter" userId="eb82c6ad-eaba-4020-9421-bb97eaf98e8e" providerId="ADAL" clId="{02D030A3-3138-4D4B-88EE-DAC8589180CE}" dt="2022-02-17T13:20:58.930" v="2929" actId="14100"/>
          <ac:spMkLst>
            <pc:docMk/>
            <pc:sldMk cId="2510983928" sldId="270"/>
            <ac:spMk id="92" creationId="{E93B9421-DC1C-40FB-A3D1-69F3C6514C1A}"/>
          </ac:spMkLst>
        </pc:spChg>
        <pc:spChg chg="add mod">
          <ac:chgData name="Ciara Hunter" userId="eb82c6ad-eaba-4020-9421-bb97eaf98e8e" providerId="ADAL" clId="{02D030A3-3138-4D4B-88EE-DAC8589180CE}" dt="2022-02-17T13:21:11.707" v="2931" actId="571"/>
          <ac:spMkLst>
            <pc:docMk/>
            <pc:sldMk cId="2510983928" sldId="270"/>
            <ac:spMk id="93" creationId="{26B43A8B-AB2C-475C-8A84-D54C0607285F}"/>
          </ac:spMkLst>
        </pc:spChg>
        <pc:spChg chg="add mod">
          <ac:chgData name="Ciara Hunter" userId="eb82c6ad-eaba-4020-9421-bb97eaf98e8e" providerId="ADAL" clId="{02D030A3-3138-4D4B-88EE-DAC8589180CE}" dt="2022-02-17T13:29:52.911" v="3073" actId="552"/>
          <ac:spMkLst>
            <pc:docMk/>
            <pc:sldMk cId="2510983928" sldId="270"/>
            <ac:spMk id="94" creationId="{97B56912-40A2-4E32-A3CC-E0144E0E7A1A}"/>
          </ac:spMkLst>
        </pc:spChg>
        <pc:spChg chg="add del mod topLvl">
          <ac:chgData name="Ciara Hunter" userId="eb82c6ad-eaba-4020-9421-bb97eaf98e8e" providerId="ADAL" clId="{02D030A3-3138-4D4B-88EE-DAC8589180CE}" dt="2022-02-17T13:27:21.197" v="3020" actId="478"/>
          <ac:spMkLst>
            <pc:docMk/>
            <pc:sldMk cId="2510983928" sldId="270"/>
            <ac:spMk id="165" creationId="{48A02083-F033-4CBA-ADB6-AB2F24764006}"/>
          </ac:spMkLst>
        </pc:spChg>
        <pc:spChg chg="add del mod topLvl">
          <ac:chgData name="Ciara Hunter" userId="eb82c6ad-eaba-4020-9421-bb97eaf98e8e" providerId="ADAL" clId="{02D030A3-3138-4D4B-88EE-DAC8589180CE}" dt="2022-02-17T13:27:47.102" v="3032" actId="478"/>
          <ac:spMkLst>
            <pc:docMk/>
            <pc:sldMk cId="2510983928" sldId="270"/>
            <ac:spMk id="166" creationId="{EA90E360-9F08-422E-B4AC-CBE22FEC45D3}"/>
          </ac:spMkLst>
        </pc:spChg>
        <pc:spChg chg="add del mod topLvl">
          <ac:chgData name="Ciara Hunter" userId="eb82c6ad-eaba-4020-9421-bb97eaf98e8e" providerId="ADAL" clId="{02D030A3-3138-4D4B-88EE-DAC8589180CE}" dt="2022-02-17T13:28:04.167" v="3043" actId="478"/>
          <ac:spMkLst>
            <pc:docMk/>
            <pc:sldMk cId="2510983928" sldId="270"/>
            <ac:spMk id="168" creationId="{863EFB3C-A1D7-420D-B516-28DA97CF6644}"/>
          </ac:spMkLst>
        </pc:spChg>
        <pc:spChg chg="add mod">
          <ac:chgData name="Ciara Hunter" userId="eb82c6ad-eaba-4020-9421-bb97eaf98e8e" providerId="ADAL" clId="{02D030A3-3138-4D4B-88EE-DAC8589180CE}" dt="2022-02-17T14:05:23.156" v="3224" actId="552"/>
          <ac:spMkLst>
            <pc:docMk/>
            <pc:sldMk cId="2510983928" sldId="270"/>
            <ac:spMk id="174" creationId="{3286DEF8-B40F-4C35-A6BE-3D1D8C667F44}"/>
          </ac:spMkLst>
        </pc:spChg>
        <pc:spChg chg="add del mod">
          <ac:chgData name="Ciara Hunter" userId="eb82c6ad-eaba-4020-9421-bb97eaf98e8e" providerId="ADAL" clId="{02D030A3-3138-4D4B-88EE-DAC8589180CE}" dt="2022-02-17T14:03:34.929" v="3191" actId="478"/>
          <ac:spMkLst>
            <pc:docMk/>
            <pc:sldMk cId="2510983928" sldId="270"/>
            <ac:spMk id="180" creationId="{EC1CA74F-1C21-4E5B-B0B7-EEF12F2CE98C}"/>
          </ac:spMkLst>
        </pc:spChg>
        <pc:spChg chg="add mod topLvl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182" creationId="{00D09A21-8DDE-4ED4-8F88-C239230E3FDB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185" creationId="{B10A60BD-AF7A-4E52-A4B5-7D596D659207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186" creationId="{F15EC641-0D69-49B6-B75A-F45EDB4CC5A8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187" creationId="{19B31E5A-0932-4E3B-89BF-90B3AD407299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188" creationId="{AABB21FB-5F06-41D8-B60E-458EA169F92A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190" creationId="{A778B558-291D-40B4-93EE-6662E6D36AD6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191" creationId="{334E3AA5-F839-4A05-B376-534825ED7ACA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192" creationId="{21CC1648-E8E7-467D-9B36-E71B3A63B2E3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193" creationId="{B2B3E084-52A8-4AA7-9AF3-779248A5E814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194" creationId="{773BD8A9-976F-44B1-A2F9-3781454F2FA3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195" creationId="{43883BEC-4232-4D11-8964-12828FE5AF90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196" creationId="{E18FA69B-A03C-4EDB-B105-85DE3687F341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197" creationId="{2B9953D4-D989-4D55-83AB-D17A12505DBA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198" creationId="{BC754C7C-74B0-48A2-98A4-A7E7391474A7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199" creationId="{71B04C41-B73E-40B3-B37D-134FE7DE8701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00" creationId="{354F490F-6EA8-4E25-A00A-3F8048A9A365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01" creationId="{1AE22BC5-A1E1-416C-AD05-4457CE600ACE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03" creationId="{13BF7DF2-5F5E-4A2D-A762-D76D14731D76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04" creationId="{14BA0023-8456-47EC-A60D-97F589293340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05" creationId="{DCF605B2-B2A0-49E3-A206-32809A6C23F0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07" creationId="{6FFA5282-5408-45D5-ABBC-EB8CC8D72376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08" creationId="{1D7C194C-A62C-4124-BD4F-5685679F49E4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09" creationId="{022706E8-D725-4E90-85E5-CC4D7D9A7D91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10" creationId="{9043A25F-3BE8-4C66-A31E-30071FE723E4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11" creationId="{4DA5C991-0C62-4FFB-989D-1935D21A32BE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12" creationId="{5BE908A9-86E5-4459-A07A-EF7D939166AF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13" creationId="{3FB27026-6F03-4768-B1D4-19510B47D4BF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14" creationId="{CDEBBAB5-F3E4-446E-B1AF-359E2C66D222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15" creationId="{6C1B4934-FD11-4E83-86E1-9BC3DDC2ACB7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16" creationId="{FB1394A6-4CB9-4EE3-A899-F76E54184D5D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17" creationId="{56B66EB9-564B-4804-A1CB-5E4DB325FBB4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18" creationId="{3E1BCB26-42BA-4347-BC8A-AEAA0B2F373A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19" creationId="{12C0BD77-B570-4AEB-AEE0-8A1E9050CFE0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20" creationId="{0FA75C2C-8ED5-4836-BFEC-9F76C8177131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21" creationId="{17B04F30-CCBE-4010-B690-7A38A6CF4F39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22" creationId="{1E4CE3B9-CC39-4E63-A199-2EB9507A00CF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23" creationId="{11D53ECE-A397-4DAF-9C78-8FBD3F168340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24" creationId="{A8A33A9D-AC73-427A-BF30-D99449F2606D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25" creationId="{F0A5115A-A3CD-49B8-B3CE-44D04DA1F6F2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26" creationId="{1CC8D13E-CF71-4CCE-95DE-5904EAEC0ED9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27" creationId="{B92B449D-86DC-4C31-BA2B-5CFFE2ABCA4C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28" creationId="{B471EEF9-1075-4284-9913-C35789654E27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30" creationId="{EA98D212-C6DE-4D54-9A54-9188463F32DB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31" creationId="{1FB5EE8D-9204-4435-9080-B17C8F96F54D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32" creationId="{5133A1BF-01B9-4AA6-8739-86E8961E7670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33" creationId="{090BDCFC-327E-46E0-AA3D-A89CD454997B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34" creationId="{6FB326FD-62B7-472F-BC73-B87B4FB59693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35" creationId="{365091FB-4BF4-4FBC-886B-5AC16DE66574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36" creationId="{2226EBB7-12FA-4D59-B674-4A9FEBB4831C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37" creationId="{8934BA80-375B-4C8E-AC82-6548D97F4CD6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38" creationId="{DFE28C31-B43D-4BA0-AC74-2F65C7FDF78C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39" creationId="{1A9DF0E9-EA6A-408C-BC9D-973291955BD3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40" creationId="{3F279331-A649-48DC-9EF6-E8BDAB355118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41" creationId="{D29D77D9-F94F-4572-B08A-224BDC651FF3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42" creationId="{25CC1CC2-4CD8-42A1-ACA1-D7563288307B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43" creationId="{D02A2434-6995-4F75-A1FC-0F74AC62F340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44" creationId="{913CB8B7-3A47-46AB-9CC5-09996C92CCA2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45" creationId="{C08EA775-23FA-43E9-8F62-0C95EE682E51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46" creationId="{ACC16EAC-8CEC-4847-AC70-4D7993B8352D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47" creationId="{8695A4F0-2430-4A86-A610-E78DD509CD51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48" creationId="{E526732B-7863-4491-B209-C78F03558DBE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49" creationId="{1C47E3D8-5E1F-4D1A-A3F1-9F9C48628515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50" creationId="{9FC39A20-9DA1-4844-898C-32377F8C2CE1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51" creationId="{0243CFC4-14C8-4387-B578-6C15149E6BC0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52" creationId="{573CBD95-5B30-46A5-B022-91D51DFB0408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53" creationId="{F41447B2-F80D-4B6C-8A34-D34C4537F263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54" creationId="{DB98CD77-08A5-4B35-AB0F-72300ECC5E86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55" creationId="{BAD16E1A-599C-4BDA-B967-84EC1F96AB9E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56" creationId="{1576D57D-3E48-4DDA-BEBD-BD72344031B6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57" creationId="{C5863C7C-5A50-4269-8FE5-D8B453B1E740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58" creationId="{E0C0249B-3F6E-471C-B58D-8E39FF64EEA2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59" creationId="{77DC28B0-0E98-4C85-A81D-2D461F7609F0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60" creationId="{245BB43C-B5B9-4FD8-BE0F-C9194B77D6EE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61" creationId="{3072A7CB-A132-43B3-A3DC-66B88DE2D9EF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62" creationId="{B2D3FCF4-B988-40DA-B657-6336639812B9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63" creationId="{E4D31633-3644-4998-8856-4AAFBE63D69A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64" creationId="{9118CC46-E1AB-4AD6-9D07-47FEC67C8FC6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65" creationId="{31935CF6-7F00-415B-8B42-1395B25BB63E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66" creationId="{18D8D2B7-1358-4FDA-B71F-CC411F658CBA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67" creationId="{DC28EFAD-40B1-4861-9171-9459A0459862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68" creationId="{978502A8-12C0-4C82-ADCC-C91903A9CA7D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69" creationId="{38045AFD-A410-4225-9552-0345E39808B5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70" creationId="{1CEBA421-5A8F-490A-B01F-2EB4F2AA3FD2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71" creationId="{8E4A924C-7354-488C-8011-B5F952410373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72" creationId="{A6D75402-0ACD-4B09-920E-A7E5A49B5E09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73" creationId="{069F3533-2726-4539-B5E8-C47FF2A9772D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74" creationId="{B7D52D7D-ADE6-4043-9423-AE8EBE4A3A51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75" creationId="{2B40F5CA-5FD4-4F33-80A5-812AF334E273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76" creationId="{0CF1EF97-07A9-485B-9CB5-E6707DA3E2A1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77" creationId="{9C1B7E2A-E6CC-491E-8F18-9513AB2B4477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78" creationId="{7DB0A748-2043-4901-8163-586C19CCA2EE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79" creationId="{CE4E0055-49C1-4F27-8BB0-56FF44FB02F4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80" creationId="{D4BDF68F-D8D5-4A73-ACE7-542AFA4DA9C3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81" creationId="{F6BE5CEB-BFF7-468D-8462-BA76CC8F2ED5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82" creationId="{CDB44F72-ED96-4BE9-B8B8-3041602899AA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83" creationId="{6B624975-5CBB-45D1-B2FC-D643B9331068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84" creationId="{DF3309EC-3D8C-4AA1-BA8F-11B3CB60D137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85" creationId="{DFC3EE13-0882-488A-9D52-41A4CF22548E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86" creationId="{4E82EF05-6A14-4DDC-9D3C-310CB38EB8B6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87" creationId="{426F92C8-4033-4F1B-9581-E9529A2DFE98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88" creationId="{45C74FCC-F3B1-401E-922E-B7B19C6D8A15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89" creationId="{C676C9A6-20B3-430E-B1A2-E517E982A2EC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90" creationId="{EA703880-2EB0-435A-BC2A-A213B065F51A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91" creationId="{F3B2F027-971E-451D-9705-D30719326A3B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92" creationId="{8064670C-9D0A-4101-9FA0-7C1DC0F1A8CA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93" creationId="{0C5A107D-09E7-4CB4-8795-10D39875BDAC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94" creationId="{6AA3DABC-9A9E-4A2F-AB1B-0DD3641022EA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95" creationId="{3F16F1BB-4F5C-4121-8000-DDD6F5ED4E9C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96" creationId="{F234C05A-244A-4A12-91DB-1A445F2D641A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97" creationId="{FDC2E43B-0CF9-45F4-83FD-16C8A8B3ABC5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98" creationId="{3C368406-C718-4361-9F13-09572CD99B3C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299" creationId="{970429B3-FDCD-4A91-B386-E738B707F385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00" creationId="{942A397D-9063-4243-9E04-2A0E7965CB3C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01" creationId="{2D5FE6D6-2C4C-4E24-9155-3857AB7629AA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02" creationId="{6411E4EA-DDC9-4784-AA7E-1448DCF5185F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03" creationId="{F2904CA4-D041-490F-9B75-5AAE12DA7FAE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04" creationId="{D404999E-48F0-44F3-8F3A-CACA02547769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05" creationId="{A878545C-CCFD-46A1-8112-1731DF117997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06" creationId="{8F2ADD2A-07DD-4265-9873-F5D8CA17A6F1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07" creationId="{9DA29ABE-F1F2-4D18-A978-3898E3766F7F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08" creationId="{F8F60A08-A4A8-4108-9AC2-A51DF0F15CF7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09" creationId="{9AE38A64-FEEE-42E6-9ABC-52FC6A3ACF7B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10" creationId="{17636D05-4559-4FBB-A9BD-1B7F24735901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11" creationId="{B23652C3-68D2-4B7E-944D-C1CA0C8F2DE2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12" creationId="{3FA71AF1-9180-4804-B0F2-D8B74BA3CF4F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13" creationId="{66074745-BF2A-4B69-8135-71F3C1579AD9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14" creationId="{EF274573-D793-446E-B731-64118BD0CB32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15" creationId="{243D8AF4-77BF-4417-9BE4-D72CB137977D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16" creationId="{49A01C9A-2648-4298-AB6D-7F258F9EC9F5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17" creationId="{1C6B3438-7BB1-498A-A263-18B72F4FFA08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18" creationId="{09C7C3A0-CC5C-410E-90D1-11259487394A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19" creationId="{E05A0856-FECB-4C8D-A2B0-CCB42C8B4126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20" creationId="{56CB7506-6664-4096-88CA-C6D797574A7E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21" creationId="{4261B729-39D3-4C54-9D1F-A3738F7592C1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22" creationId="{31B68C9B-13C9-46F6-9D99-78AA16C8E4D6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23" creationId="{5AF7DEC4-6F57-448E-AAF0-DB7F5374DBBE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24" creationId="{7D78E72B-44A0-45FE-9FBB-6078FE5C87DB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25" creationId="{5D0B88DC-6E74-4150-9D3D-129920B40FAE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26" creationId="{3BE4F3D5-5C05-49F4-95B9-A8A9084602CE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27" creationId="{A37451CC-F12D-4103-A6EE-AABBC82DE0DB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28" creationId="{A4E67AB0-80AF-4A4E-8788-B6A80D235A03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29" creationId="{F9358D2C-F070-4020-9884-5661C9BB2CB5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30" creationId="{571EDFB3-31A3-4460-B913-F2C8B2B1C8E1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31" creationId="{6A58C911-E070-433B-8E14-E441B0FF3956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32" creationId="{650C76F3-E0B0-4087-9D60-28F86CDE3D71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33" creationId="{3D3FD06D-1362-47D6-8379-D31D803439C2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34" creationId="{DD9080E8-BF4A-42FF-A36C-B615FAB5CB70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35" creationId="{5E01A17E-324B-48A4-8F39-D07539072F0D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36" creationId="{1EA90D4E-7824-4258-8DD9-F44330FC7160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37" creationId="{FFFE3FE0-079A-4CC2-B03A-148ED9F0720D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38" creationId="{249D34E5-7EE3-4DA2-B524-E62253E0DA53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39" creationId="{E2BCDFE2-8A95-4714-8F0B-E6E8662BAA41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40" creationId="{8A610399-791A-4EB6-A17E-B36834513F61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41" creationId="{5C104D46-EF39-45F8-AA1E-9523EEE57B32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42" creationId="{BBC525C8-C05C-4939-A486-1691AC5E84FE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43" creationId="{CA7711B5-A936-456A-9C14-2BBC8AD50B61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46" creationId="{422FBD68-3468-4598-B0EC-BFFE48CC87A1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48" creationId="{3F7CB085-BB3E-4708-A274-7AB27DF70B04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49" creationId="{F1FC95CE-2A7E-4AFE-9BF7-0288A2A7B472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50" creationId="{8F055005-FAC0-4957-B817-00A691190708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51" creationId="{FA2007BB-D5E9-4547-BF88-FC5C9BC4AC48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52" creationId="{912E5798-4455-4756-8C73-A9BFAA1B0C53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54" creationId="{9C7372D0-9A31-4395-8F3B-732A077F88C2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55" creationId="{706D4AEF-C70D-43F0-82FD-4F45CD90137F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56" creationId="{F1886471-7130-46BD-8BE8-67899E660358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57" creationId="{89EA3572-BD9C-43EF-815D-36966E59A541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58" creationId="{D7F7D612-9FD9-4062-A794-1D2C6A60932D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59" creationId="{591CD222-2E21-4B31-9C03-96076FDB95B9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60" creationId="{A85FDA91-01BA-4472-8CBB-17112FC05332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61" creationId="{059F13EF-7AF0-4EC5-B39D-C84520F57629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62" creationId="{7D41473D-A989-4778-A235-413B4470D74A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63" creationId="{4C1F4A79-97B2-4348-9980-89B2AFDD5E3F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64" creationId="{0FC876A7-8F86-4D93-8868-4D65FD6DDDEC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66" creationId="{F028E61E-B8AB-4672-95C6-719B4BFB1A6D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67" creationId="{4AE73CC1-AF61-405F-A967-99A8378BEF53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68" creationId="{66311D9F-76F7-438E-B804-BFFA01807C0E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69" creationId="{A85815BB-1C95-4D3D-ADF0-955BDFE711D2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70" creationId="{CD300D04-69E1-40CF-B8B2-2C81CF8D5EFC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71" creationId="{A53D0FE4-0F89-448E-8DBB-40B902C04397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72" creationId="{6287075C-14D3-461F-A88E-7B4F0AF736D3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73" creationId="{429A87C5-C099-4108-81BB-5F42BCA2DB25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74" creationId="{6F8C94B2-CBF9-40AD-B80A-E3612B504231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75" creationId="{DC609A47-E110-4A5B-AF0A-E1E48B5BF409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76" creationId="{0FDCA1AB-7C20-44FA-AD1F-AF9AA37F9E40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78" creationId="{5952F175-F903-4E3B-BEAF-454538E4B59A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79" creationId="{1B8A4102-EEAC-4865-B532-4036B5C800E4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80" creationId="{0E2DBB91-3626-45DD-B581-9510F33BA27C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81" creationId="{A94F3BB7-02E5-4CA8-815F-3A3B5942C3A4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82" creationId="{F3724B9D-8092-45B4-ACC0-24ACA2068E43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83" creationId="{DD4DFE6C-074D-4C0C-A0C5-651C34C91839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84" creationId="{99C8C174-CD78-421A-A88E-D381270F9612}"/>
          </ac:spMkLst>
        </pc:spChg>
        <pc:spChg chg="mod">
          <ac:chgData name="Ciara Hunter" userId="eb82c6ad-eaba-4020-9421-bb97eaf98e8e" providerId="ADAL" clId="{02D030A3-3138-4D4B-88EE-DAC8589180CE}" dt="2022-02-22T09:25:35.028" v="7182" actId="165"/>
          <ac:spMkLst>
            <pc:docMk/>
            <pc:sldMk cId="2510983928" sldId="270"/>
            <ac:spMk id="385" creationId="{DB7FC562-16C5-4B6D-B995-3029C1674D6A}"/>
          </ac:spMkLst>
        </pc:spChg>
        <pc:spChg chg="add del mod">
          <ac:chgData name="Ciara Hunter" userId="eb82c6ad-eaba-4020-9421-bb97eaf98e8e" providerId="ADAL" clId="{02D030A3-3138-4D4B-88EE-DAC8589180CE}" dt="2022-02-21T11:37:35.826" v="5577" actId="478"/>
          <ac:spMkLst>
            <pc:docMk/>
            <pc:sldMk cId="2510983928" sldId="270"/>
            <ac:spMk id="387" creationId="{D341BF9A-A261-4191-8159-A76114A9F94F}"/>
          </ac:spMkLst>
        </pc:spChg>
        <pc:spChg chg="add del mod">
          <ac:chgData name="Ciara Hunter" userId="eb82c6ad-eaba-4020-9421-bb97eaf98e8e" providerId="ADAL" clId="{02D030A3-3138-4D4B-88EE-DAC8589180CE}" dt="2022-02-21T11:38:51.005" v="5592" actId="21"/>
          <ac:spMkLst>
            <pc:docMk/>
            <pc:sldMk cId="2510983928" sldId="270"/>
            <ac:spMk id="388" creationId="{3C999529-C707-4EB0-B94A-C798BC6F1848}"/>
          </ac:spMkLst>
        </pc:spChg>
        <pc:grpChg chg="add del mod">
          <ac:chgData name="Ciara Hunter" userId="eb82c6ad-eaba-4020-9421-bb97eaf98e8e" providerId="ADAL" clId="{02D030A3-3138-4D4B-88EE-DAC8589180CE}" dt="2022-02-17T13:27:10.333" v="3016" actId="165"/>
          <ac:grpSpMkLst>
            <pc:docMk/>
            <pc:sldMk cId="2510983928" sldId="270"/>
            <ac:grpSpMk id="2" creationId="{1B5A5E3E-9DE3-4A55-BAF1-1E2F1A526989}"/>
          </ac:grpSpMkLst>
        </pc:grpChg>
        <pc:grpChg chg="add del mod">
          <ac:chgData name="Ciara Hunter" userId="eb82c6ad-eaba-4020-9421-bb97eaf98e8e" providerId="ADAL" clId="{02D030A3-3138-4D4B-88EE-DAC8589180CE}" dt="2022-02-17T13:23:03.978" v="2971" actId="165"/>
          <ac:grpSpMkLst>
            <pc:docMk/>
            <pc:sldMk cId="2510983928" sldId="270"/>
            <ac:grpSpMk id="8" creationId="{B9C6AA73-07AA-4AE1-9007-AA21DF23122B}"/>
          </ac:grpSpMkLst>
        </pc:grpChg>
        <pc:grpChg chg="add del mod">
          <ac:chgData name="Ciara Hunter" userId="eb82c6ad-eaba-4020-9421-bb97eaf98e8e" providerId="ADAL" clId="{02D030A3-3138-4D4B-88EE-DAC8589180CE}" dt="2022-02-22T09:25:32.714" v="7181" actId="165"/>
          <ac:grpSpMkLst>
            <pc:docMk/>
            <pc:sldMk cId="2510983928" sldId="270"/>
            <ac:grpSpMk id="10" creationId="{4591E08B-4872-4277-BB1F-D97337DD8A8A}"/>
          </ac:grpSpMkLst>
        </pc:grpChg>
        <pc:grpChg chg="add del mod">
          <ac:chgData name="Ciara Hunter" userId="eb82c6ad-eaba-4020-9421-bb97eaf98e8e" providerId="ADAL" clId="{02D030A3-3138-4D4B-88EE-DAC8589180CE}" dt="2022-02-17T13:27:19.187" v="3019" actId="165"/>
          <ac:grpSpMkLst>
            <pc:docMk/>
            <pc:sldMk cId="2510983928" sldId="270"/>
            <ac:grpSpMk id="11" creationId="{630DB999-FA9B-43EE-80DA-D9320E0CC429}"/>
          </ac:grpSpMkLst>
        </pc:grpChg>
        <pc:grpChg chg="mod">
          <ac:chgData name="Ciara Hunter" userId="eb82c6ad-eaba-4020-9421-bb97eaf98e8e" providerId="ADAL" clId="{02D030A3-3138-4D4B-88EE-DAC8589180CE}" dt="2022-02-17T13:22:47.334" v="2969" actId="554"/>
          <ac:grpSpMkLst>
            <pc:docMk/>
            <pc:sldMk cId="2510983928" sldId="270"/>
            <ac:grpSpMk id="17" creationId="{62A5CD74-3A6F-48A7-8E40-993206A80610}"/>
          </ac:grpSpMkLst>
        </pc:grpChg>
        <pc:grpChg chg="del">
          <ac:chgData name="Ciara Hunter" userId="eb82c6ad-eaba-4020-9421-bb97eaf98e8e" providerId="ADAL" clId="{02D030A3-3138-4D4B-88EE-DAC8589180CE}" dt="2022-02-17T13:11:09.644" v="2757" actId="478"/>
          <ac:grpSpMkLst>
            <pc:docMk/>
            <pc:sldMk cId="2510983928" sldId="270"/>
            <ac:grpSpMk id="18" creationId="{F608E948-B4E5-4A9C-B00B-A9012BB7E518}"/>
          </ac:grpSpMkLst>
        </pc:grpChg>
        <pc:grpChg chg="del">
          <ac:chgData name="Ciara Hunter" userId="eb82c6ad-eaba-4020-9421-bb97eaf98e8e" providerId="ADAL" clId="{02D030A3-3138-4D4B-88EE-DAC8589180CE}" dt="2022-02-17T13:11:09.644" v="2757" actId="478"/>
          <ac:grpSpMkLst>
            <pc:docMk/>
            <pc:sldMk cId="2510983928" sldId="270"/>
            <ac:grpSpMk id="24" creationId="{74118BAC-6FA0-422B-88D6-37C3F61A4709}"/>
          </ac:grpSpMkLst>
        </pc:grpChg>
        <pc:grpChg chg="del">
          <ac:chgData name="Ciara Hunter" userId="eb82c6ad-eaba-4020-9421-bb97eaf98e8e" providerId="ADAL" clId="{02D030A3-3138-4D4B-88EE-DAC8589180CE}" dt="2022-02-17T13:11:09.644" v="2757" actId="478"/>
          <ac:grpSpMkLst>
            <pc:docMk/>
            <pc:sldMk cId="2510983928" sldId="270"/>
            <ac:grpSpMk id="30" creationId="{BC36DA16-D621-4AF6-8F6B-3AB6E9BE4C3F}"/>
          </ac:grpSpMkLst>
        </pc:grpChg>
        <pc:grpChg chg="add mod">
          <ac:chgData name="Ciara Hunter" userId="eb82c6ad-eaba-4020-9421-bb97eaf98e8e" providerId="ADAL" clId="{02D030A3-3138-4D4B-88EE-DAC8589180CE}" dt="2022-02-17T13:27:27.602" v="3026" actId="164"/>
          <ac:grpSpMkLst>
            <pc:docMk/>
            <pc:sldMk cId="2510983928" sldId="270"/>
            <ac:grpSpMk id="37" creationId="{77E45334-5421-4957-B617-B57E4AB83DA0}"/>
          </ac:grpSpMkLst>
        </pc:grpChg>
        <pc:grpChg chg="add mod">
          <ac:chgData name="Ciara Hunter" userId="eb82c6ad-eaba-4020-9421-bb97eaf98e8e" providerId="ADAL" clId="{02D030A3-3138-4D4B-88EE-DAC8589180CE}" dt="2022-02-17T13:28:15.238" v="3051" actId="164"/>
          <ac:grpSpMkLst>
            <pc:docMk/>
            <pc:sldMk cId="2510983928" sldId="270"/>
            <ac:grpSpMk id="40" creationId="{F5CEB937-03EF-44E2-AD39-A085B1B2D981}"/>
          </ac:grpSpMkLst>
        </pc:grpChg>
        <pc:grpChg chg="add del mod">
          <ac:chgData name="Ciara Hunter" userId="eb82c6ad-eaba-4020-9421-bb97eaf98e8e" providerId="ADAL" clId="{02D030A3-3138-4D4B-88EE-DAC8589180CE}" dt="2022-02-17T13:27:47.102" v="3032" actId="478"/>
          <ac:grpSpMkLst>
            <pc:docMk/>
            <pc:sldMk cId="2510983928" sldId="270"/>
            <ac:grpSpMk id="41" creationId="{B929EAC6-226D-4FFE-A419-2FF2064F2369}"/>
          </ac:grpSpMkLst>
        </pc:grpChg>
        <pc:grpChg chg="del mod">
          <ac:chgData name="Ciara Hunter" userId="eb82c6ad-eaba-4020-9421-bb97eaf98e8e" providerId="ADAL" clId="{02D030A3-3138-4D4B-88EE-DAC8589180CE}" dt="2022-02-17T13:14:41.368" v="2819" actId="478"/>
          <ac:grpSpMkLst>
            <pc:docMk/>
            <pc:sldMk cId="2510983928" sldId="270"/>
            <ac:grpSpMk id="42" creationId="{10B1ABEE-F0E3-4804-A28F-258C45A555D6}"/>
          </ac:grpSpMkLst>
        </pc:grpChg>
        <pc:grpChg chg="mod">
          <ac:chgData name="Ciara Hunter" userId="eb82c6ad-eaba-4020-9421-bb97eaf98e8e" providerId="ADAL" clId="{02D030A3-3138-4D4B-88EE-DAC8589180CE}" dt="2022-02-17T13:19:39.101" v="2918" actId="1076"/>
          <ac:grpSpMkLst>
            <pc:docMk/>
            <pc:sldMk cId="2510983928" sldId="270"/>
            <ac:grpSpMk id="43" creationId="{42E4F6E9-7643-4986-85C2-26924EBEC81F}"/>
          </ac:grpSpMkLst>
        </pc:grpChg>
        <pc:grpChg chg="del">
          <ac:chgData name="Ciara Hunter" userId="eb82c6ad-eaba-4020-9421-bb97eaf98e8e" providerId="ADAL" clId="{02D030A3-3138-4D4B-88EE-DAC8589180CE}" dt="2022-02-17T13:15:05.431" v="2822" actId="478"/>
          <ac:grpSpMkLst>
            <pc:docMk/>
            <pc:sldMk cId="2510983928" sldId="270"/>
            <ac:grpSpMk id="47" creationId="{DE7DA222-8045-4F6E-93B5-80E6E33782AE}"/>
          </ac:grpSpMkLst>
        </pc:grpChg>
        <pc:grpChg chg="del">
          <ac:chgData name="Ciara Hunter" userId="eb82c6ad-eaba-4020-9421-bb97eaf98e8e" providerId="ADAL" clId="{02D030A3-3138-4D4B-88EE-DAC8589180CE}" dt="2022-02-17T13:15:06.153" v="2823" actId="478"/>
          <ac:grpSpMkLst>
            <pc:docMk/>
            <pc:sldMk cId="2510983928" sldId="270"/>
            <ac:grpSpMk id="51" creationId="{6D80FE08-9975-4F85-B90E-13A5ECE043F0}"/>
          </ac:grpSpMkLst>
        </pc:grpChg>
        <pc:grpChg chg="add mod">
          <ac:chgData name="Ciara Hunter" userId="eb82c6ad-eaba-4020-9421-bb97eaf98e8e" providerId="ADAL" clId="{02D030A3-3138-4D4B-88EE-DAC8589180CE}" dt="2022-02-17T13:28:28.789" v="3055" actId="554"/>
          <ac:grpSpMkLst>
            <pc:docMk/>
            <pc:sldMk cId="2510983928" sldId="270"/>
            <ac:grpSpMk id="56" creationId="{608E9D49-56AA-456E-AE16-652EC238BDED}"/>
          </ac:grpSpMkLst>
        </pc:grpChg>
        <pc:grpChg chg="mod topLvl">
          <ac:chgData name="Ciara Hunter" userId="eb82c6ad-eaba-4020-9421-bb97eaf98e8e" providerId="ADAL" clId="{02D030A3-3138-4D4B-88EE-DAC8589180CE}" dt="2022-02-17T13:27:17.792" v="3018" actId="164"/>
          <ac:grpSpMkLst>
            <pc:docMk/>
            <pc:sldMk cId="2510983928" sldId="270"/>
            <ac:grpSpMk id="60" creationId="{95FAF517-D30B-486A-B8CA-D2DEB77E7FBC}"/>
          </ac:grpSpMkLst>
        </pc:grpChg>
        <pc:grpChg chg="add del mod">
          <ac:chgData name="Ciara Hunter" userId="eb82c6ad-eaba-4020-9421-bb97eaf98e8e" providerId="ADAL" clId="{02D030A3-3138-4D4B-88EE-DAC8589180CE}" dt="2022-02-17T13:12:57.089" v="2793" actId="478"/>
          <ac:grpSpMkLst>
            <pc:docMk/>
            <pc:sldMk cId="2510983928" sldId="270"/>
            <ac:grpSpMk id="74" creationId="{923C9912-6E52-40DC-A990-F6D654EB83C1}"/>
          </ac:grpSpMkLst>
        </pc:grpChg>
        <pc:grpChg chg="add mod">
          <ac:chgData name="Ciara Hunter" userId="eb82c6ad-eaba-4020-9421-bb97eaf98e8e" providerId="ADAL" clId="{02D030A3-3138-4D4B-88EE-DAC8589180CE}" dt="2022-02-17T14:06:50.503" v="3240" actId="555"/>
          <ac:grpSpMkLst>
            <pc:docMk/>
            <pc:sldMk cId="2510983928" sldId="270"/>
            <ac:grpSpMk id="83" creationId="{54290682-F825-4C60-AB87-F9BF6B3C86FE}"/>
          </ac:grpSpMkLst>
        </pc:grpChg>
        <pc:grpChg chg="add mod">
          <ac:chgData name="Ciara Hunter" userId="eb82c6ad-eaba-4020-9421-bb97eaf98e8e" providerId="ADAL" clId="{02D030A3-3138-4D4B-88EE-DAC8589180CE}" dt="2022-02-17T13:20:41.549" v="2926" actId="554"/>
          <ac:grpSpMkLst>
            <pc:docMk/>
            <pc:sldMk cId="2510983928" sldId="270"/>
            <ac:grpSpMk id="90" creationId="{80DFD648-150B-4EBD-A51F-D4D6D5BC092F}"/>
          </ac:grpSpMkLst>
        </pc:grpChg>
        <pc:grpChg chg="add del mod">
          <ac:chgData name="Ciara Hunter" userId="eb82c6ad-eaba-4020-9421-bb97eaf98e8e" providerId="ADAL" clId="{02D030A3-3138-4D4B-88EE-DAC8589180CE}" dt="2022-02-17T13:21:52.454" v="2942" actId="165"/>
          <ac:grpSpMkLst>
            <pc:docMk/>
            <pc:sldMk cId="2510983928" sldId="270"/>
            <ac:grpSpMk id="95" creationId="{6831150A-97B8-4BF7-9987-6C042E6AD410}"/>
          </ac:grpSpMkLst>
        </pc:grpChg>
        <pc:grpChg chg="add del mod">
          <ac:chgData name="Ciara Hunter" userId="eb82c6ad-eaba-4020-9421-bb97eaf98e8e" providerId="ADAL" clId="{02D030A3-3138-4D4B-88EE-DAC8589180CE}" dt="2022-02-17T13:28:04.167" v="3043" actId="478"/>
          <ac:grpSpMkLst>
            <pc:docMk/>
            <pc:sldMk cId="2510983928" sldId="270"/>
            <ac:grpSpMk id="170" creationId="{6D76B7F3-96F3-41F4-891F-5EFC2E65C40F}"/>
          </ac:grpSpMkLst>
        </pc:grpChg>
        <pc:grpChg chg="add mod">
          <ac:chgData name="Ciara Hunter" userId="eb82c6ad-eaba-4020-9421-bb97eaf98e8e" providerId="ADAL" clId="{02D030A3-3138-4D4B-88EE-DAC8589180CE}" dt="2022-02-17T13:29:13.948" v="3067" actId="1076"/>
          <ac:grpSpMkLst>
            <pc:docMk/>
            <pc:sldMk cId="2510983928" sldId="270"/>
            <ac:grpSpMk id="171" creationId="{E93E4220-D1F2-4423-835F-0CC255270172}"/>
          </ac:grpSpMkLst>
        </pc:grpChg>
        <pc:grpChg chg="add mod">
          <ac:chgData name="Ciara Hunter" userId="eb82c6ad-eaba-4020-9421-bb97eaf98e8e" providerId="ADAL" clId="{02D030A3-3138-4D4B-88EE-DAC8589180CE}" dt="2022-02-17T13:28:45.791" v="3058" actId="1076"/>
          <ac:grpSpMkLst>
            <pc:docMk/>
            <pc:sldMk cId="2510983928" sldId="270"/>
            <ac:grpSpMk id="172" creationId="{1A4A5A80-9396-404D-AE70-B9D82CCB0B12}"/>
          </ac:grpSpMkLst>
        </pc:grpChg>
        <pc:grpChg chg="add mod topLvl">
          <ac:chgData name="Ciara Hunter" userId="eb82c6ad-eaba-4020-9421-bb97eaf98e8e" providerId="ADAL" clId="{02D030A3-3138-4D4B-88EE-DAC8589180CE}" dt="2022-02-22T09:25:35.028" v="7182" actId="165"/>
          <ac:grpSpMkLst>
            <pc:docMk/>
            <pc:sldMk cId="2510983928" sldId="270"/>
            <ac:grpSpMk id="183" creationId="{16D11668-1723-4CB3-B707-D1362340D93B}"/>
          </ac:grpSpMkLst>
        </pc:grpChg>
        <pc:grpChg chg="mod">
          <ac:chgData name="Ciara Hunter" userId="eb82c6ad-eaba-4020-9421-bb97eaf98e8e" providerId="ADAL" clId="{02D030A3-3138-4D4B-88EE-DAC8589180CE}" dt="2022-02-22T09:25:35.028" v="7182" actId="165"/>
          <ac:grpSpMkLst>
            <pc:docMk/>
            <pc:sldMk cId="2510983928" sldId="270"/>
            <ac:grpSpMk id="184" creationId="{C9AC8439-48BF-4765-8986-085CBF33E5DC}"/>
          </ac:grpSpMkLst>
        </pc:grpChg>
        <pc:grpChg chg="add mod topLvl">
          <ac:chgData name="Ciara Hunter" userId="eb82c6ad-eaba-4020-9421-bb97eaf98e8e" providerId="ADAL" clId="{02D030A3-3138-4D4B-88EE-DAC8589180CE}" dt="2022-02-22T09:25:35.028" v="7182" actId="165"/>
          <ac:grpSpMkLst>
            <pc:docMk/>
            <pc:sldMk cId="2510983928" sldId="270"/>
            <ac:grpSpMk id="189" creationId="{59DBA431-6DCA-4BD5-9627-456F2C5D61BC}"/>
          </ac:grpSpMkLst>
        </pc:grpChg>
        <pc:grpChg chg="mod">
          <ac:chgData name="Ciara Hunter" userId="eb82c6ad-eaba-4020-9421-bb97eaf98e8e" providerId="ADAL" clId="{02D030A3-3138-4D4B-88EE-DAC8589180CE}" dt="2022-02-22T09:25:35.028" v="7182" actId="165"/>
          <ac:grpSpMkLst>
            <pc:docMk/>
            <pc:sldMk cId="2510983928" sldId="270"/>
            <ac:grpSpMk id="202" creationId="{21F7C605-9D15-4FFA-B416-92E6868C4EE7}"/>
          </ac:grpSpMkLst>
        </pc:grpChg>
        <pc:grpChg chg="mod">
          <ac:chgData name="Ciara Hunter" userId="eb82c6ad-eaba-4020-9421-bb97eaf98e8e" providerId="ADAL" clId="{02D030A3-3138-4D4B-88EE-DAC8589180CE}" dt="2022-02-22T09:25:35.028" v="7182" actId="165"/>
          <ac:grpSpMkLst>
            <pc:docMk/>
            <pc:sldMk cId="2510983928" sldId="270"/>
            <ac:grpSpMk id="206" creationId="{A4073FED-1226-4BD2-B489-EB9D36EDE57F}"/>
          </ac:grpSpMkLst>
        </pc:grpChg>
        <pc:grpChg chg="add mod topLvl">
          <ac:chgData name="Ciara Hunter" userId="eb82c6ad-eaba-4020-9421-bb97eaf98e8e" providerId="ADAL" clId="{02D030A3-3138-4D4B-88EE-DAC8589180CE}" dt="2022-02-22T09:25:35.028" v="7182" actId="165"/>
          <ac:grpSpMkLst>
            <pc:docMk/>
            <pc:sldMk cId="2510983928" sldId="270"/>
            <ac:grpSpMk id="229" creationId="{DF892756-AF02-4F42-B1A4-C8C039226B47}"/>
          </ac:grpSpMkLst>
        </pc:grpChg>
        <pc:grpChg chg="add mod topLvl">
          <ac:chgData name="Ciara Hunter" userId="eb82c6ad-eaba-4020-9421-bb97eaf98e8e" providerId="ADAL" clId="{02D030A3-3138-4D4B-88EE-DAC8589180CE}" dt="2022-02-22T09:25:35.028" v="7182" actId="165"/>
          <ac:grpSpMkLst>
            <pc:docMk/>
            <pc:sldMk cId="2510983928" sldId="270"/>
            <ac:grpSpMk id="344" creationId="{9130F203-31E0-4905-89CC-AAD04BDC7D49}"/>
          </ac:grpSpMkLst>
        </pc:grpChg>
        <pc:grpChg chg="mod">
          <ac:chgData name="Ciara Hunter" userId="eb82c6ad-eaba-4020-9421-bb97eaf98e8e" providerId="ADAL" clId="{02D030A3-3138-4D4B-88EE-DAC8589180CE}" dt="2022-02-22T09:25:35.028" v="7182" actId="165"/>
          <ac:grpSpMkLst>
            <pc:docMk/>
            <pc:sldMk cId="2510983928" sldId="270"/>
            <ac:grpSpMk id="345" creationId="{7103045F-60FE-4613-94BE-390BE6998A1F}"/>
          </ac:grpSpMkLst>
        </pc:grpChg>
        <pc:grpChg chg="mod">
          <ac:chgData name="Ciara Hunter" userId="eb82c6ad-eaba-4020-9421-bb97eaf98e8e" providerId="ADAL" clId="{02D030A3-3138-4D4B-88EE-DAC8589180CE}" dt="2022-02-22T09:25:35.028" v="7182" actId="165"/>
          <ac:grpSpMkLst>
            <pc:docMk/>
            <pc:sldMk cId="2510983928" sldId="270"/>
            <ac:grpSpMk id="347" creationId="{17E1E149-92EC-400F-9C41-ABB95A273015}"/>
          </ac:grpSpMkLst>
        </pc:grpChg>
        <pc:grpChg chg="mod">
          <ac:chgData name="Ciara Hunter" userId="eb82c6ad-eaba-4020-9421-bb97eaf98e8e" providerId="ADAL" clId="{02D030A3-3138-4D4B-88EE-DAC8589180CE}" dt="2022-02-22T09:25:35.028" v="7182" actId="165"/>
          <ac:grpSpMkLst>
            <pc:docMk/>
            <pc:sldMk cId="2510983928" sldId="270"/>
            <ac:grpSpMk id="365" creationId="{A21F68EA-0096-4812-AF04-C178CF0A7F11}"/>
          </ac:grpSpMkLst>
        </pc:grpChg>
        <pc:grpChg chg="mod">
          <ac:chgData name="Ciara Hunter" userId="eb82c6ad-eaba-4020-9421-bb97eaf98e8e" providerId="ADAL" clId="{02D030A3-3138-4D4B-88EE-DAC8589180CE}" dt="2022-02-22T09:25:35.028" v="7182" actId="165"/>
          <ac:grpSpMkLst>
            <pc:docMk/>
            <pc:sldMk cId="2510983928" sldId="270"/>
            <ac:grpSpMk id="377" creationId="{EC88475B-529B-4807-B8E8-5F561C2CA395}"/>
          </ac:grpSpMkLst>
        </pc:grpChg>
        <pc:grpChg chg="add del mod">
          <ac:chgData name="Ciara Hunter" userId="eb82c6ad-eaba-4020-9421-bb97eaf98e8e" providerId="ADAL" clId="{02D030A3-3138-4D4B-88EE-DAC8589180CE}" dt="2022-02-22T09:25:35.028" v="7182" actId="165"/>
          <ac:grpSpMkLst>
            <pc:docMk/>
            <pc:sldMk cId="2510983928" sldId="270"/>
            <ac:grpSpMk id="386" creationId="{CD4933F0-D1C2-4394-9B6B-C4E1C937D458}"/>
          </ac:grpSpMkLst>
        </pc:grpChg>
        <pc:graphicFrameChg chg="add mod modGraphic">
          <ac:chgData name="Ciara Hunter" userId="eb82c6ad-eaba-4020-9421-bb97eaf98e8e" providerId="ADAL" clId="{02D030A3-3138-4D4B-88EE-DAC8589180CE}" dt="2022-02-17T14:06:37.638" v="3238" actId="1076"/>
          <ac:graphicFrameMkLst>
            <pc:docMk/>
            <pc:sldMk cId="2510983928" sldId="270"/>
            <ac:graphicFrameMk id="175" creationId="{10EFD5A5-36B1-4403-8A15-6A1F2D5B515B}"/>
          </ac:graphicFrameMkLst>
        </pc:graphicFrameChg>
        <pc:graphicFrameChg chg="add mod">
          <ac:chgData name="Ciara Hunter" userId="eb82c6ad-eaba-4020-9421-bb97eaf98e8e" providerId="ADAL" clId="{02D030A3-3138-4D4B-88EE-DAC8589180CE}" dt="2022-02-17T14:06:37.638" v="3238" actId="1076"/>
          <ac:graphicFrameMkLst>
            <pc:docMk/>
            <pc:sldMk cId="2510983928" sldId="270"/>
            <ac:graphicFrameMk id="176" creationId="{96944927-E090-485C-A17A-A5534A566AED}"/>
          </ac:graphicFrameMkLst>
        </pc:graphicFrameChg>
        <pc:graphicFrameChg chg="add mod">
          <ac:chgData name="Ciara Hunter" userId="eb82c6ad-eaba-4020-9421-bb97eaf98e8e" providerId="ADAL" clId="{02D030A3-3138-4D4B-88EE-DAC8589180CE}" dt="2022-02-17T14:06:15.306" v="3236"/>
          <ac:graphicFrameMkLst>
            <pc:docMk/>
            <pc:sldMk cId="2510983928" sldId="270"/>
            <ac:graphicFrameMk id="177" creationId="{4B9F2818-957D-456B-BBFE-0AD2727E8A3F}"/>
          </ac:graphicFrameMkLst>
        </pc:graphicFrameChg>
        <pc:graphicFrameChg chg="add mod">
          <ac:chgData name="Ciara Hunter" userId="eb82c6ad-eaba-4020-9421-bb97eaf98e8e" providerId="ADAL" clId="{02D030A3-3138-4D4B-88EE-DAC8589180CE}" dt="2022-02-17T14:05:55.628" v="3234" actId="12788"/>
          <ac:graphicFrameMkLst>
            <pc:docMk/>
            <pc:sldMk cId="2510983928" sldId="270"/>
            <ac:graphicFrameMk id="178" creationId="{CD8F2BA8-1795-4F11-9BCE-58CD7C1BE6B2}"/>
          </ac:graphicFrameMkLst>
        </pc:graphicFrameChg>
        <pc:graphicFrameChg chg="add mod modGraphic">
          <ac:chgData name="Ciara Hunter" userId="eb82c6ad-eaba-4020-9421-bb97eaf98e8e" providerId="ADAL" clId="{02D030A3-3138-4D4B-88EE-DAC8589180CE}" dt="2022-02-17T14:06:21.847" v="3237" actId="1076"/>
          <ac:graphicFrameMkLst>
            <pc:docMk/>
            <pc:sldMk cId="2510983928" sldId="270"/>
            <ac:graphicFrameMk id="179" creationId="{D9796DB1-2A5B-48E7-BFD6-F749D61D980B}"/>
          </ac:graphicFrameMkLst>
        </pc:graphicFrameChg>
        <pc:graphicFrameChg chg="add mod modGraphic">
          <ac:chgData name="Ciara Hunter" userId="eb82c6ad-eaba-4020-9421-bb97eaf98e8e" providerId="ADAL" clId="{02D030A3-3138-4D4B-88EE-DAC8589180CE}" dt="2022-02-17T14:05:47.618" v="3231" actId="408"/>
          <ac:graphicFrameMkLst>
            <pc:docMk/>
            <pc:sldMk cId="2510983928" sldId="270"/>
            <ac:graphicFrameMk id="181" creationId="{6CCEBD25-689A-493C-8295-9641652811B1}"/>
          </ac:graphicFrameMkLst>
        </pc:graphicFrameChg>
        <pc:picChg chg="mod">
          <ac:chgData name="Ciara Hunter" userId="eb82c6ad-eaba-4020-9421-bb97eaf98e8e" providerId="ADAL" clId="{02D030A3-3138-4D4B-88EE-DAC8589180CE}" dt="2022-02-17T13:27:10.333" v="3016" actId="165"/>
          <ac:picMkLst>
            <pc:docMk/>
            <pc:sldMk cId="2510983928" sldId="270"/>
            <ac:picMk id="63" creationId="{A7CD4818-90C2-4AFA-99B9-B9FEAE24A8B5}"/>
          </ac:picMkLst>
        </pc:picChg>
        <pc:picChg chg="mod">
          <ac:chgData name="Ciara Hunter" userId="eb82c6ad-eaba-4020-9421-bb97eaf98e8e" providerId="ADAL" clId="{02D030A3-3138-4D4B-88EE-DAC8589180CE}" dt="2022-02-17T13:20:39.057" v="2925"/>
          <ac:picMkLst>
            <pc:docMk/>
            <pc:sldMk cId="2510983928" sldId="270"/>
            <ac:picMk id="91" creationId="{9E277ECC-D8B2-410C-8343-7F7C9F025F26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96" creationId="{F52FB29E-B215-4E51-83DC-80CB3B89D37E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97" creationId="{66BEDB04-DF0D-4BA9-A25A-85364FD9CFFB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98" creationId="{D5BCD048-4EBC-477E-AEFA-4538B5CCF6EA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99" creationId="{0AE5B4FB-390F-4AF0-9672-961E7EDF2E01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00" creationId="{8A045DF7-43E6-4C58-B8CB-F611BF94A2F0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01" creationId="{CB734510-66C3-4483-B515-FB21EB89D981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02" creationId="{68254A6F-6A35-4277-AFFA-EA156718756B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03" creationId="{F174C0A5-DB79-45A1-A5E8-68926EB1364A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04" creationId="{F81C5AAD-D299-4F99-9904-BF26BA8C496D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05" creationId="{B9969C2F-06B2-42EA-8393-97CB35716CBF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06" creationId="{8815BEDD-36BC-4DF7-96B2-0C0D275C232B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07" creationId="{C9B92D7B-54BB-4223-A819-13C3E267156A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08" creationId="{8DF9AF4F-6E5A-49DB-BF3B-D818522AF62F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09" creationId="{6D74ED45-B9BB-48CF-B7E8-7F041511282F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10" creationId="{43219590-5276-4948-9D7C-8E435D5ADAD1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11" creationId="{848031B8-0969-4410-AFA1-1586C8BE6524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12" creationId="{C6A3F2EF-1762-4E0D-8F0F-4CF32496723D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13" creationId="{D02E5F0F-A21E-4679-8A25-6DFFCA290BB4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14" creationId="{EC1B8A51-D08E-469F-B7E8-C6944C3233D5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15" creationId="{DD20EBE8-EF73-44B8-B6BB-5418291452F0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16" creationId="{B0633CCC-3DEE-4632-9221-B52F1E85CAF6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17" creationId="{CB4183E6-D563-4F0B-A568-B26C9F25040D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18" creationId="{B06C5883-F56F-4BCD-8DE1-E4FC6F20E4A6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19" creationId="{9C371DD9-DF8A-4645-92C0-305CF636907E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20" creationId="{ABA5A448-E007-44D8-82F0-4B8CEDA257A7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21" creationId="{0C4DE574-03C1-4526-88F1-68549CEC8E78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22" creationId="{F37F9C62-D011-4910-87A6-BA50B63381B2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23" creationId="{8EE0818E-08F9-4765-A920-D8360ED855DD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24" creationId="{28FAA1D0-A68D-49CA-BB2C-BB86C5421304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25" creationId="{0DAC6C1A-C62F-4CCA-A52A-9EFE367C7E2E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26" creationId="{2F1758D2-7BA9-4286-8BA6-655367D16E78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27" creationId="{2F9B30F1-262E-4476-849A-50DC262F7A2E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28" creationId="{A82768D9-3783-4B7C-82A7-A3DBA4DBBD67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29" creationId="{2FB9AC0A-BE2F-42EF-B7D7-13CE3D0ACFEE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30" creationId="{1604A2B5-C1DD-4A5E-8C39-B5E5D77C5D99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31" creationId="{6B59FFB3-2B5C-4D86-9D4C-696D600DBCA6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32" creationId="{7D434144-7EFB-408D-BA9B-1BE76762D8F6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33" creationId="{2336D8B3-4789-4F62-AA40-6EF8381C3096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34" creationId="{62864242-F0B0-466D-9F51-918D91E313A9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35" creationId="{144F5E86-551E-4FDD-9014-3C8275B8397F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36" creationId="{C80250D1-FC09-4070-89E5-485FE9DE62ED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37" creationId="{C6171B72-03B8-4600-974C-72A6AFDFFF82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38" creationId="{18289386-FC80-4313-B5F0-5B41009ACC18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39" creationId="{95399ABD-7FE2-4902-A61C-0CBEBEE2AFE0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40" creationId="{A5B1585D-0D1D-4E1A-A2DB-1CF9DEC9DF64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41" creationId="{BDE5AEA3-A54F-4569-A02B-6135ED7C74FB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42" creationId="{4969725E-0AD4-4E11-9A1E-58F123B9B0EA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43" creationId="{C8294D76-F4B3-487E-89CA-9EB6338071AF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44" creationId="{A2A36D1A-A1AA-41E2-8FB4-DE84FB45C245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45" creationId="{F80432B1-3073-42BD-AB84-658FF0800F19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46" creationId="{969D0A95-F8FF-4366-AE38-64D7AF03FEF8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47" creationId="{F688E68D-BB39-4E05-B791-6AFE3D61D47A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48" creationId="{CAC49742-402D-4A3E-92A0-0A05DF117F99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49" creationId="{5879EECD-2725-42CC-8171-7CEF4172AD92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50" creationId="{C256A7BE-86B1-4518-9F59-9FDA80BD0D5F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51" creationId="{ADB7B068-016D-4122-8838-24EA57A9F6DC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52" creationId="{0D6C8537-67BF-435B-B6E5-1C750A1D9439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53" creationId="{65C06164-796E-4562-B7C3-E2816A1C42BE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54" creationId="{296D5277-AA04-48AF-A2FF-FE327E14A080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55" creationId="{08E3CE25-D95B-4599-B9F6-1CCBF3971359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56" creationId="{6699242D-D978-4AC2-9171-555803E03AFC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57" creationId="{E8A35359-A322-444B-8A85-D6C207FCA7D0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58" creationId="{00CE1110-C614-486F-8864-2AA5A72C551A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59" creationId="{51FD6349-B4CF-4529-95A1-B4EF4D948E1B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60" creationId="{A7E46B18-D238-4B88-B4DF-2538BDE8742B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61" creationId="{0E312EDB-5FC7-4C92-A3EC-90555332D1CE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62" creationId="{1E2706DF-0EBE-4554-B731-88FD76EF2621}"/>
          </ac:picMkLst>
        </pc:picChg>
        <pc:picChg chg="mod topLvl">
          <ac:chgData name="Ciara Hunter" userId="eb82c6ad-eaba-4020-9421-bb97eaf98e8e" providerId="ADAL" clId="{02D030A3-3138-4D4B-88EE-DAC8589180CE}" dt="2022-02-22T09:25:32.714" v="7181" actId="165"/>
          <ac:picMkLst>
            <pc:docMk/>
            <pc:sldMk cId="2510983928" sldId="270"/>
            <ac:picMk id="163" creationId="{7799E466-8023-4435-8D62-56D037F1EB41}"/>
          </ac:picMkLst>
        </pc:picChg>
        <pc:picChg chg="mod">
          <ac:chgData name="Ciara Hunter" userId="eb82c6ad-eaba-4020-9421-bb97eaf98e8e" providerId="ADAL" clId="{02D030A3-3138-4D4B-88EE-DAC8589180CE}" dt="2022-02-22T09:25:35.028" v="7182" actId="165"/>
          <ac:picMkLst>
            <pc:docMk/>
            <pc:sldMk cId="2510983928" sldId="270"/>
            <ac:picMk id="353" creationId="{CD27ECEC-D96A-4BE7-9EE3-49DB437BE8A0}"/>
          </ac:picMkLst>
        </pc:picChg>
        <pc:cxnChg chg="mod">
          <ac:chgData name="Ciara Hunter" userId="eb82c6ad-eaba-4020-9421-bb97eaf98e8e" providerId="ADAL" clId="{02D030A3-3138-4D4B-88EE-DAC8589180CE}" dt="2022-02-17T13:14:02.194" v="2803" actId="208"/>
          <ac:cxnSpMkLst>
            <pc:docMk/>
            <pc:sldMk cId="2510983928" sldId="270"/>
            <ac:cxnSpMk id="39" creationId="{E7983AF3-1331-4A9A-B3D8-38136E706ADC}"/>
          </ac:cxnSpMkLst>
        </pc:cxnChg>
        <pc:cxnChg chg="del">
          <ac:chgData name="Ciara Hunter" userId="eb82c6ad-eaba-4020-9421-bb97eaf98e8e" providerId="ADAL" clId="{02D030A3-3138-4D4B-88EE-DAC8589180CE}" dt="2022-02-17T13:29:36.826" v="3068" actId="478"/>
          <ac:cxnSpMkLst>
            <pc:docMk/>
            <pc:sldMk cId="2510983928" sldId="270"/>
            <ac:cxnSpMk id="67" creationId="{5518C7D2-D44A-4085-A493-989C0893E289}"/>
          </ac:cxnSpMkLst>
        </pc:cxnChg>
        <pc:cxnChg chg="add mod topLvl">
          <ac:chgData name="Ciara Hunter" userId="eb82c6ad-eaba-4020-9421-bb97eaf98e8e" providerId="ADAL" clId="{02D030A3-3138-4D4B-88EE-DAC8589180CE}" dt="2022-02-17T13:27:27.602" v="3026" actId="164"/>
          <ac:cxnSpMkLst>
            <pc:docMk/>
            <pc:sldMk cId="2510983928" sldId="270"/>
            <ac:cxnSpMk id="164" creationId="{2F2D5D71-23FC-4591-A05E-507807E0CB65}"/>
          </ac:cxnSpMkLst>
        </pc:cxnChg>
        <pc:cxnChg chg="add mod topLvl">
          <ac:chgData name="Ciara Hunter" userId="eb82c6ad-eaba-4020-9421-bb97eaf98e8e" providerId="ADAL" clId="{02D030A3-3138-4D4B-88EE-DAC8589180CE}" dt="2022-02-17T13:27:54.652" v="3038" actId="164"/>
          <ac:cxnSpMkLst>
            <pc:docMk/>
            <pc:sldMk cId="2510983928" sldId="270"/>
            <ac:cxnSpMk id="167" creationId="{42611E37-FDA4-4032-8359-F0A21B824D6E}"/>
          </ac:cxnSpMkLst>
        </pc:cxnChg>
        <pc:cxnChg chg="add mod topLvl">
          <ac:chgData name="Ciara Hunter" userId="eb82c6ad-eaba-4020-9421-bb97eaf98e8e" providerId="ADAL" clId="{02D030A3-3138-4D4B-88EE-DAC8589180CE}" dt="2022-02-17T13:28:10.120" v="3049" actId="164"/>
          <ac:cxnSpMkLst>
            <pc:docMk/>
            <pc:sldMk cId="2510983928" sldId="270"/>
            <ac:cxnSpMk id="169" creationId="{BA008159-E60D-4E6C-9AA4-D41648E1A09D}"/>
          </ac:cxnSpMkLst>
        </pc:cxnChg>
        <pc:cxnChg chg="add del mod">
          <ac:chgData name="Ciara Hunter" userId="eb82c6ad-eaba-4020-9421-bb97eaf98e8e" providerId="ADAL" clId="{02D030A3-3138-4D4B-88EE-DAC8589180CE}" dt="2022-02-17T13:29:49.237" v="3071" actId="478"/>
          <ac:cxnSpMkLst>
            <pc:docMk/>
            <pc:sldMk cId="2510983928" sldId="270"/>
            <ac:cxnSpMk id="173" creationId="{75351041-266A-48FF-8A28-7C08EEB2EA89}"/>
          </ac:cxnSpMkLst>
        </pc:cxnChg>
      </pc:sldChg>
      <pc:sldChg chg="addSp delSp modSp new del mod ord modClrScheme chgLayout">
        <pc:chgData name="Ciara Hunter" userId="eb82c6ad-eaba-4020-9421-bb97eaf98e8e" providerId="ADAL" clId="{02D030A3-3138-4D4B-88EE-DAC8589180CE}" dt="2022-02-17T15:43:19.549" v="3668" actId="2696"/>
        <pc:sldMkLst>
          <pc:docMk/>
          <pc:sldMk cId="22708431" sldId="271"/>
        </pc:sldMkLst>
        <pc:spChg chg="add mod ord topLvl">
          <ac:chgData name="Ciara Hunter" userId="eb82c6ad-eaba-4020-9421-bb97eaf98e8e" providerId="ADAL" clId="{02D030A3-3138-4D4B-88EE-DAC8589180CE}" dt="2022-02-17T14:55:22.576" v="3488" actId="553"/>
          <ac:spMkLst>
            <pc:docMk/>
            <pc:sldMk cId="22708431" sldId="271"/>
            <ac:spMk id="2" creationId="{5F00A49F-8CDB-4BE0-A2D1-6C6A631D6DCD}"/>
          </ac:spMkLst>
        </pc:spChg>
        <pc:spChg chg="add mod topLvl">
          <ac:chgData name="Ciara Hunter" userId="eb82c6ad-eaba-4020-9421-bb97eaf98e8e" providerId="ADAL" clId="{02D030A3-3138-4D4B-88EE-DAC8589180CE}" dt="2022-02-17T14:55:15.833" v="3483" actId="1076"/>
          <ac:spMkLst>
            <pc:docMk/>
            <pc:sldMk cId="22708431" sldId="271"/>
            <ac:spMk id="3" creationId="{73B86A47-3EBD-469D-87FD-73AA2CD2FC1A}"/>
          </ac:spMkLst>
        </pc:spChg>
        <pc:spChg chg="add mod topLvl">
          <ac:chgData name="Ciara Hunter" userId="eb82c6ad-eaba-4020-9421-bb97eaf98e8e" providerId="ADAL" clId="{02D030A3-3138-4D4B-88EE-DAC8589180CE}" dt="2022-02-17T14:52:56.213" v="3454" actId="552"/>
          <ac:spMkLst>
            <pc:docMk/>
            <pc:sldMk cId="22708431" sldId="271"/>
            <ac:spMk id="4" creationId="{EE02FFE6-A08A-46C1-A8B1-A8C427260EF9}"/>
          </ac:spMkLst>
        </pc:spChg>
        <pc:spChg chg="add del mod">
          <ac:chgData name="Ciara Hunter" userId="eb82c6ad-eaba-4020-9421-bb97eaf98e8e" providerId="ADAL" clId="{02D030A3-3138-4D4B-88EE-DAC8589180CE}" dt="2022-02-17T14:44:38.040" v="3335"/>
          <ac:spMkLst>
            <pc:docMk/>
            <pc:sldMk cId="22708431" sldId="271"/>
            <ac:spMk id="6" creationId="{269F5160-78BE-4F8F-8F44-4560DD770619}"/>
          </ac:spMkLst>
        </pc:spChg>
        <pc:spChg chg="add del mod">
          <ac:chgData name="Ciara Hunter" userId="eb82c6ad-eaba-4020-9421-bb97eaf98e8e" providerId="ADAL" clId="{02D030A3-3138-4D4B-88EE-DAC8589180CE}" dt="2022-02-17T14:44:38.040" v="3335"/>
          <ac:spMkLst>
            <pc:docMk/>
            <pc:sldMk cId="22708431" sldId="271"/>
            <ac:spMk id="7" creationId="{79A10587-B965-43AA-9B65-307BAD5C0516}"/>
          </ac:spMkLst>
        </pc:spChg>
        <pc:spChg chg="mod ord">
          <ac:chgData name="Ciara Hunter" userId="eb82c6ad-eaba-4020-9421-bb97eaf98e8e" providerId="ADAL" clId="{02D030A3-3138-4D4B-88EE-DAC8589180CE}" dt="2022-02-17T14:55:22.576" v="3488" actId="553"/>
          <ac:spMkLst>
            <pc:docMk/>
            <pc:sldMk cId="22708431" sldId="271"/>
            <ac:spMk id="8" creationId="{CBFF0052-8123-4821-A5C6-490D02A173A5}"/>
          </ac:spMkLst>
        </pc:spChg>
        <pc:spChg chg="add del mod ord">
          <ac:chgData name="Ciara Hunter" userId="eb82c6ad-eaba-4020-9421-bb97eaf98e8e" providerId="ADAL" clId="{02D030A3-3138-4D4B-88EE-DAC8589180CE}" dt="2022-02-17T14:55:19.147" v="3486" actId="478"/>
          <ac:spMkLst>
            <pc:docMk/>
            <pc:sldMk cId="22708431" sldId="271"/>
            <ac:spMk id="9" creationId="{F6BB8269-B34D-4777-9BAB-BE1D37953B08}"/>
          </ac:spMkLst>
        </pc:spChg>
        <pc:spChg chg="add mod">
          <ac:chgData name="Ciara Hunter" userId="eb82c6ad-eaba-4020-9421-bb97eaf98e8e" providerId="ADAL" clId="{02D030A3-3138-4D4B-88EE-DAC8589180CE}" dt="2022-02-17T14:46:39.094" v="3370" actId="3064"/>
          <ac:spMkLst>
            <pc:docMk/>
            <pc:sldMk cId="22708431" sldId="271"/>
            <ac:spMk id="10" creationId="{4AEFC166-E971-44DA-9A1E-6F045E82ADBE}"/>
          </ac:spMkLst>
        </pc:spChg>
        <pc:spChg chg="add mod">
          <ac:chgData name="Ciara Hunter" userId="eb82c6ad-eaba-4020-9421-bb97eaf98e8e" providerId="ADAL" clId="{02D030A3-3138-4D4B-88EE-DAC8589180CE}" dt="2022-02-17T14:49:28.773" v="3401" actId="207"/>
          <ac:spMkLst>
            <pc:docMk/>
            <pc:sldMk cId="22708431" sldId="271"/>
            <ac:spMk id="11" creationId="{BAD037D7-B8B4-4C16-ABD8-ACA55428A9EB}"/>
          </ac:spMkLst>
        </pc:spChg>
        <pc:spChg chg="add del mod ord">
          <ac:chgData name="Ciara Hunter" userId="eb82c6ad-eaba-4020-9421-bb97eaf98e8e" providerId="ADAL" clId="{02D030A3-3138-4D4B-88EE-DAC8589180CE}" dt="2022-02-17T14:48:26.522" v="3396" actId="478"/>
          <ac:spMkLst>
            <pc:docMk/>
            <pc:sldMk cId="22708431" sldId="271"/>
            <ac:spMk id="13" creationId="{A311C112-F078-4277-854B-7E0CAF50EED9}"/>
          </ac:spMkLst>
        </pc:spChg>
        <pc:spChg chg="add mod">
          <ac:chgData name="Ciara Hunter" userId="eb82c6ad-eaba-4020-9421-bb97eaf98e8e" providerId="ADAL" clId="{02D030A3-3138-4D4B-88EE-DAC8589180CE}" dt="2022-02-17T14:47:50.114" v="3381" actId="571"/>
          <ac:spMkLst>
            <pc:docMk/>
            <pc:sldMk cId="22708431" sldId="271"/>
            <ac:spMk id="14" creationId="{BA18A2CA-C648-43CC-994E-5FE2C155CDEA}"/>
          </ac:spMkLst>
        </pc:spChg>
        <pc:spChg chg="add del mod">
          <ac:chgData name="Ciara Hunter" userId="eb82c6ad-eaba-4020-9421-bb97eaf98e8e" providerId="ADAL" clId="{02D030A3-3138-4D4B-88EE-DAC8589180CE}" dt="2022-02-17T14:48:25.418" v="3395" actId="478"/>
          <ac:spMkLst>
            <pc:docMk/>
            <pc:sldMk cId="22708431" sldId="271"/>
            <ac:spMk id="15" creationId="{3B326AC8-0D8D-446C-B56F-429B53604760}"/>
          </ac:spMkLst>
        </pc:spChg>
        <pc:spChg chg="add del mod ord">
          <ac:chgData name="Ciara Hunter" userId="eb82c6ad-eaba-4020-9421-bb97eaf98e8e" providerId="ADAL" clId="{02D030A3-3138-4D4B-88EE-DAC8589180CE}" dt="2022-02-17T14:52:11.884" v="3449" actId="478"/>
          <ac:spMkLst>
            <pc:docMk/>
            <pc:sldMk cId="22708431" sldId="271"/>
            <ac:spMk id="16" creationId="{DD5FD998-FD08-437A-A07B-872E79F2DF87}"/>
          </ac:spMkLst>
        </pc:spChg>
        <pc:spChg chg="add del mod">
          <ac:chgData name="Ciara Hunter" userId="eb82c6ad-eaba-4020-9421-bb97eaf98e8e" providerId="ADAL" clId="{02D030A3-3138-4D4B-88EE-DAC8589180CE}" dt="2022-02-17T14:52:13.955" v="3450" actId="478"/>
          <ac:spMkLst>
            <pc:docMk/>
            <pc:sldMk cId="22708431" sldId="271"/>
            <ac:spMk id="17" creationId="{052898FA-C71B-4124-BDD4-2FBC40ABA669}"/>
          </ac:spMkLst>
        </pc:spChg>
        <pc:spChg chg="add del mod">
          <ac:chgData name="Ciara Hunter" userId="eb82c6ad-eaba-4020-9421-bb97eaf98e8e" providerId="ADAL" clId="{02D030A3-3138-4D4B-88EE-DAC8589180CE}" dt="2022-02-17T14:50:41.927" v="3415"/>
          <ac:spMkLst>
            <pc:docMk/>
            <pc:sldMk cId="22708431" sldId="271"/>
            <ac:spMk id="18" creationId="{2641576D-66FD-4B4F-AE52-DE269080CE62}"/>
          </ac:spMkLst>
        </pc:spChg>
        <pc:spChg chg="add del mod">
          <ac:chgData name="Ciara Hunter" userId="eb82c6ad-eaba-4020-9421-bb97eaf98e8e" providerId="ADAL" clId="{02D030A3-3138-4D4B-88EE-DAC8589180CE}" dt="2022-02-17T14:50:41.927" v="3415"/>
          <ac:spMkLst>
            <pc:docMk/>
            <pc:sldMk cId="22708431" sldId="271"/>
            <ac:spMk id="19" creationId="{7DD66EE5-A2A9-4155-824E-9C220CDCDD60}"/>
          </ac:spMkLst>
        </pc:spChg>
        <pc:spChg chg="del mod ord">
          <ac:chgData name="Ciara Hunter" userId="eb82c6ad-eaba-4020-9421-bb97eaf98e8e" providerId="ADAL" clId="{02D030A3-3138-4D4B-88EE-DAC8589180CE}" dt="2022-02-17T14:51:14.247" v="3425" actId="478"/>
          <ac:spMkLst>
            <pc:docMk/>
            <pc:sldMk cId="22708431" sldId="271"/>
            <ac:spMk id="20" creationId="{E7A74AE2-5161-4BCA-94E4-6C0E54DB1FBF}"/>
          </ac:spMkLst>
        </pc:spChg>
        <pc:spChg chg="add mod">
          <ac:chgData name="Ciara Hunter" userId="eb82c6ad-eaba-4020-9421-bb97eaf98e8e" providerId="ADAL" clId="{02D030A3-3138-4D4B-88EE-DAC8589180CE}" dt="2022-02-17T14:54:46.213" v="3478" actId="207"/>
          <ac:spMkLst>
            <pc:docMk/>
            <pc:sldMk cId="22708431" sldId="271"/>
            <ac:spMk id="21" creationId="{FB5273AA-3E19-4D7F-8460-F8D9CDEB9DCD}"/>
          </ac:spMkLst>
        </pc:spChg>
        <pc:spChg chg="add mod">
          <ac:chgData name="Ciara Hunter" userId="eb82c6ad-eaba-4020-9421-bb97eaf98e8e" providerId="ADAL" clId="{02D030A3-3138-4D4B-88EE-DAC8589180CE}" dt="2022-02-17T14:54:11.524" v="3472" actId="207"/>
          <ac:spMkLst>
            <pc:docMk/>
            <pc:sldMk cId="22708431" sldId="271"/>
            <ac:spMk id="22" creationId="{E2C10B2A-F368-430E-A5AF-5710ECA0535B}"/>
          </ac:spMkLst>
        </pc:spChg>
        <pc:spChg chg="add mod">
          <ac:chgData name="Ciara Hunter" userId="eb82c6ad-eaba-4020-9421-bb97eaf98e8e" providerId="ADAL" clId="{02D030A3-3138-4D4B-88EE-DAC8589180CE}" dt="2022-02-17T14:55:38.045" v="3490" actId="571"/>
          <ac:spMkLst>
            <pc:docMk/>
            <pc:sldMk cId="22708431" sldId="271"/>
            <ac:spMk id="23" creationId="{D290D43D-8B85-435D-B314-D88E44925C91}"/>
          </ac:spMkLst>
        </pc:spChg>
        <pc:spChg chg="add mod">
          <ac:chgData name="Ciara Hunter" userId="eb82c6ad-eaba-4020-9421-bb97eaf98e8e" providerId="ADAL" clId="{02D030A3-3138-4D4B-88EE-DAC8589180CE}" dt="2022-02-17T14:56:27.107" v="3518"/>
          <ac:spMkLst>
            <pc:docMk/>
            <pc:sldMk cId="22708431" sldId="271"/>
            <ac:spMk id="24" creationId="{49A08E6B-22FC-4F6A-A2BC-E0A4F007FC33}"/>
          </ac:spMkLst>
        </pc:spChg>
        <pc:spChg chg="add mod ord">
          <ac:chgData name="Ciara Hunter" userId="eb82c6ad-eaba-4020-9421-bb97eaf98e8e" providerId="ADAL" clId="{02D030A3-3138-4D4B-88EE-DAC8589180CE}" dt="2022-02-17T14:56:31.963" v="3519" actId="2085"/>
          <ac:spMkLst>
            <pc:docMk/>
            <pc:sldMk cId="22708431" sldId="271"/>
            <ac:spMk id="25" creationId="{8980D23D-086A-43EB-A815-3418F5CD5B8B}"/>
          </ac:spMkLst>
        </pc:spChg>
        <pc:spChg chg="add mod">
          <ac:chgData name="Ciara Hunter" userId="eb82c6ad-eaba-4020-9421-bb97eaf98e8e" providerId="ADAL" clId="{02D030A3-3138-4D4B-88EE-DAC8589180CE}" dt="2022-02-17T14:56:16.621" v="3515"/>
          <ac:spMkLst>
            <pc:docMk/>
            <pc:sldMk cId="22708431" sldId="271"/>
            <ac:spMk id="26" creationId="{B624A7FA-57E5-4F42-AEB8-E0DC72DA97C8}"/>
          </ac:spMkLst>
        </pc:spChg>
        <pc:grpChg chg="add del mod">
          <ac:chgData name="Ciara Hunter" userId="eb82c6ad-eaba-4020-9421-bb97eaf98e8e" providerId="ADAL" clId="{02D030A3-3138-4D4B-88EE-DAC8589180CE}" dt="2022-02-17T14:37:13.803" v="3256" actId="165"/>
          <ac:grpSpMkLst>
            <pc:docMk/>
            <pc:sldMk cId="22708431" sldId="271"/>
            <ac:grpSpMk id="5" creationId="{C9A02723-EFE3-46BC-BE87-18F61A6F2F00}"/>
          </ac:grpSpMkLst>
        </pc:grpChg>
        <pc:grpChg chg="add mod">
          <ac:chgData name="Ciara Hunter" userId="eb82c6ad-eaba-4020-9421-bb97eaf98e8e" providerId="ADAL" clId="{02D030A3-3138-4D4B-88EE-DAC8589180CE}" dt="2022-02-17T14:46:42.597" v="3371" actId="1076"/>
          <ac:grpSpMkLst>
            <pc:docMk/>
            <pc:sldMk cId="22708431" sldId="271"/>
            <ac:grpSpMk id="12" creationId="{C43DC68C-B269-4275-B68E-8F0CD0299E42}"/>
          </ac:grpSpMkLst>
        </pc:grpChg>
      </pc:sldChg>
      <pc:sldChg chg="addSp delSp modSp add del mod">
        <pc:chgData name="Ciara Hunter" userId="eb82c6ad-eaba-4020-9421-bb97eaf98e8e" providerId="ADAL" clId="{02D030A3-3138-4D4B-88EE-DAC8589180CE}" dt="2022-02-17T15:43:19.549" v="3668" actId="2696"/>
        <pc:sldMkLst>
          <pc:docMk/>
          <pc:sldMk cId="501902254" sldId="272"/>
        </pc:sldMkLst>
        <pc:spChg chg="mod">
          <ac:chgData name="Ciara Hunter" userId="eb82c6ad-eaba-4020-9421-bb97eaf98e8e" providerId="ADAL" clId="{02D030A3-3138-4D4B-88EE-DAC8589180CE}" dt="2022-02-17T14:57:52.965" v="3535" actId="555"/>
          <ac:spMkLst>
            <pc:docMk/>
            <pc:sldMk cId="501902254" sldId="272"/>
            <ac:spMk id="2" creationId="{5F00A49F-8CDB-4BE0-A2D1-6C6A631D6DCD}"/>
          </ac:spMkLst>
        </pc:spChg>
        <pc:spChg chg="mod">
          <ac:chgData name="Ciara Hunter" userId="eb82c6ad-eaba-4020-9421-bb97eaf98e8e" providerId="ADAL" clId="{02D030A3-3138-4D4B-88EE-DAC8589180CE}" dt="2022-02-17T14:57:15.035" v="3528" actId="1076"/>
          <ac:spMkLst>
            <pc:docMk/>
            <pc:sldMk cId="501902254" sldId="272"/>
            <ac:spMk id="3" creationId="{73B86A47-3EBD-469D-87FD-73AA2CD2FC1A}"/>
          </ac:spMkLst>
        </pc:spChg>
        <pc:spChg chg="add del">
          <ac:chgData name="Ciara Hunter" userId="eb82c6ad-eaba-4020-9421-bb97eaf98e8e" providerId="ADAL" clId="{02D030A3-3138-4D4B-88EE-DAC8589180CE}" dt="2022-02-17T14:57:30.850" v="3532"/>
          <ac:spMkLst>
            <pc:docMk/>
            <pc:sldMk cId="501902254" sldId="272"/>
            <ac:spMk id="5" creationId="{05D5E192-5BBF-47C4-9D40-237269D7570E}"/>
          </ac:spMkLst>
        </pc:spChg>
        <pc:spChg chg="del mod">
          <ac:chgData name="Ciara Hunter" userId="eb82c6ad-eaba-4020-9421-bb97eaf98e8e" providerId="ADAL" clId="{02D030A3-3138-4D4B-88EE-DAC8589180CE}" dt="2022-02-17T14:57:30.850" v="3532"/>
          <ac:spMkLst>
            <pc:docMk/>
            <pc:sldMk cId="501902254" sldId="272"/>
            <ac:spMk id="8" creationId="{CBFF0052-8123-4821-A5C6-490D02A173A5}"/>
          </ac:spMkLst>
        </pc:spChg>
        <pc:spChg chg="mod">
          <ac:chgData name="Ciara Hunter" userId="eb82c6ad-eaba-4020-9421-bb97eaf98e8e" providerId="ADAL" clId="{02D030A3-3138-4D4B-88EE-DAC8589180CE}" dt="2022-02-17T14:57:30.850" v="3532"/>
          <ac:spMkLst>
            <pc:docMk/>
            <pc:sldMk cId="501902254" sldId="272"/>
            <ac:spMk id="15" creationId="{6B26CD23-F180-40E9-A63A-3B93B862757D}"/>
          </ac:spMkLst>
        </pc:spChg>
        <pc:spChg chg="add mod">
          <ac:chgData name="Ciara Hunter" userId="eb82c6ad-eaba-4020-9421-bb97eaf98e8e" providerId="ADAL" clId="{02D030A3-3138-4D4B-88EE-DAC8589180CE}" dt="2022-02-17T14:59:00.869" v="3554"/>
          <ac:spMkLst>
            <pc:docMk/>
            <pc:sldMk cId="501902254" sldId="272"/>
            <ac:spMk id="16" creationId="{0BBDFE1F-74FB-4DF4-8EE1-64503FF56E6E}"/>
          </ac:spMkLst>
        </pc:spChg>
        <pc:spChg chg="add mod">
          <ac:chgData name="Ciara Hunter" userId="eb82c6ad-eaba-4020-9421-bb97eaf98e8e" providerId="ADAL" clId="{02D030A3-3138-4D4B-88EE-DAC8589180CE}" dt="2022-02-17T14:59:00.869" v="3554"/>
          <ac:spMkLst>
            <pc:docMk/>
            <pc:sldMk cId="501902254" sldId="272"/>
            <ac:spMk id="17" creationId="{27B22BFD-EA2F-40F6-936A-B251519C6735}"/>
          </ac:spMkLst>
        </pc:spChg>
        <pc:spChg chg="add mod">
          <ac:chgData name="Ciara Hunter" userId="eb82c6ad-eaba-4020-9421-bb97eaf98e8e" providerId="ADAL" clId="{02D030A3-3138-4D4B-88EE-DAC8589180CE}" dt="2022-02-17T14:59:00.869" v="3554"/>
          <ac:spMkLst>
            <pc:docMk/>
            <pc:sldMk cId="501902254" sldId="272"/>
            <ac:spMk id="18" creationId="{6DCBBF67-9B27-4EF1-8D3B-5383000F4E98}"/>
          </ac:spMkLst>
        </pc:spChg>
        <pc:spChg chg="del">
          <ac:chgData name="Ciara Hunter" userId="eb82c6ad-eaba-4020-9421-bb97eaf98e8e" providerId="ADAL" clId="{02D030A3-3138-4D4B-88EE-DAC8589180CE}" dt="2022-02-17T14:57:05.867" v="3521" actId="478"/>
          <ac:spMkLst>
            <pc:docMk/>
            <pc:sldMk cId="501902254" sldId="272"/>
            <ac:spMk id="24" creationId="{49A08E6B-22FC-4F6A-A2BC-E0A4F007FC33}"/>
          </ac:spMkLst>
        </pc:spChg>
        <pc:spChg chg="add del mod">
          <ac:chgData name="Ciara Hunter" userId="eb82c6ad-eaba-4020-9421-bb97eaf98e8e" providerId="ADAL" clId="{02D030A3-3138-4D4B-88EE-DAC8589180CE}" dt="2022-02-17T14:57:52.965" v="3535" actId="555"/>
          <ac:spMkLst>
            <pc:docMk/>
            <pc:sldMk cId="501902254" sldId="272"/>
            <ac:spMk id="25" creationId="{8980D23D-086A-43EB-A815-3418F5CD5B8B}"/>
          </ac:spMkLst>
        </pc:spChg>
        <pc:spChg chg="del">
          <ac:chgData name="Ciara Hunter" userId="eb82c6ad-eaba-4020-9421-bb97eaf98e8e" providerId="ADAL" clId="{02D030A3-3138-4D4B-88EE-DAC8589180CE}" dt="2022-02-17T14:57:13.168" v="3526" actId="478"/>
          <ac:spMkLst>
            <pc:docMk/>
            <pc:sldMk cId="501902254" sldId="272"/>
            <ac:spMk id="26" creationId="{B624A7FA-57E5-4F42-AEB8-E0DC72DA97C8}"/>
          </ac:spMkLst>
        </pc:spChg>
      </pc:sldChg>
      <pc:sldChg chg="modSp add del mod">
        <pc:chgData name="Ciara Hunter" userId="eb82c6ad-eaba-4020-9421-bb97eaf98e8e" providerId="ADAL" clId="{02D030A3-3138-4D4B-88EE-DAC8589180CE}" dt="2022-02-17T15:43:19.549" v="3668" actId="2696"/>
        <pc:sldMkLst>
          <pc:docMk/>
          <pc:sldMk cId="2839224886" sldId="273"/>
        </pc:sldMkLst>
        <pc:spChg chg="mod">
          <ac:chgData name="Ciara Hunter" userId="eb82c6ad-eaba-4020-9421-bb97eaf98e8e" providerId="ADAL" clId="{02D030A3-3138-4D4B-88EE-DAC8589180CE}" dt="2022-02-17T14:58:36.460" v="3552"/>
          <ac:spMkLst>
            <pc:docMk/>
            <pc:sldMk cId="2839224886" sldId="273"/>
            <ac:spMk id="2" creationId="{5F00A49F-8CDB-4BE0-A2D1-6C6A631D6DCD}"/>
          </ac:spMkLst>
        </pc:spChg>
        <pc:spChg chg="mod">
          <ac:chgData name="Ciara Hunter" userId="eb82c6ad-eaba-4020-9421-bb97eaf98e8e" providerId="ADAL" clId="{02D030A3-3138-4D4B-88EE-DAC8589180CE}" dt="2022-02-17T14:58:41.210" v="3553" actId="14100"/>
          <ac:spMkLst>
            <pc:docMk/>
            <pc:sldMk cId="2839224886" sldId="273"/>
            <ac:spMk id="15" creationId="{6B26CD23-F180-40E9-A63A-3B93B862757D}"/>
          </ac:spMkLst>
        </pc:spChg>
      </pc:sldChg>
      <pc:sldChg chg="addSp delSp modSp add mod setBg">
        <pc:chgData name="Ciara Hunter" userId="eb82c6ad-eaba-4020-9421-bb97eaf98e8e" providerId="ADAL" clId="{02D030A3-3138-4D4B-88EE-DAC8589180CE}" dt="2022-02-21T11:08:16.182" v="5336" actId="255"/>
        <pc:sldMkLst>
          <pc:docMk/>
          <pc:sldMk cId="3927547108" sldId="274"/>
        </pc:sldMkLst>
        <pc:spChg chg="del">
          <ac:chgData name="Ciara Hunter" userId="eb82c6ad-eaba-4020-9421-bb97eaf98e8e" providerId="ADAL" clId="{02D030A3-3138-4D4B-88EE-DAC8589180CE}" dt="2022-02-17T15:40:35.809" v="3642" actId="478"/>
          <ac:spMkLst>
            <pc:docMk/>
            <pc:sldMk cId="3927547108" sldId="274"/>
            <ac:spMk id="2" creationId="{5F00A49F-8CDB-4BE0-A2D1-6C6A631D6DCD}"/>
          </ac:spMkLst>
        </pc:spChg>
        <pc:spChg chg="mod">
          <ac:chgData name="Ciara Hunter" userId="eb82c6ad-eaba-4020-9421-bb97eaf98e8e" providerId="ADAL" clId="{02D030A3-3138-4D4B-88EE-DAC8589180CE}" dt="2022-02-17T15:46:29.364" v="3706" actId="14100"/>
          <ac:spMkLst>
            <pc:docMk/>
            <pc:sldMk cId="3927547108" sldId="274"/>
            <ac:spMk id="3" creationId="{73B86A47-3EBD-469D-87FD-73AA2CD2FC1A}"/>
          </ac:spMkLst>
        </pc:spChg>
        <pc:spChg chg="mod">
          <ac:chgData name="Ciara Hunter" userId="eb82c6ad-eaba-4020-9421-bb97eaf98e8e" providerId="ADAL" clId="{02D030A3-3138-4D4B-88EE-DAC8589180CE}" dt="2022-02-17T15:49:10.201" v="3773"/>
          <ac:spMkLst>
            <pc:docMk/>
            <pc:sldMk cId="3927547108" sldId="274"/>
            <ac:spMk id="4" creationId="{EE02FFE6-A08A-46C1-A8B1-A8C427260EF9}"/>
          </ac:spMkLst>
        </pc:spChg>
        <pc:spChg chg="add mod ord">
          <ac:chgData name="Ciara Hunter" userId="eb82c6ad-eaba-4020-9421-bb97eaf98e8e" providerId="ADAL" clId="{02D030A3-3138-4D4B-88EE-DAC8589180CE}" dt="2022-02-17T15:52:18.375" v="3817" actId="1076"/>
          <ac:spMkLst>
            <pc:docMk/>
            <pc:sldMk cId="3927547108" sldId="274"/>
            <ac:spMk id="5" creationId="{3F2B2C6C-9930-4E19-98CD-5B2A75D8C3E0}"/>
          </ac:spMkLst>
        </pc:spChg>
        <pc:spChg chg="add del mod">
          <ac:chgData name="Ciara Hunter" userId="eb82c6ad-eaba-4020-9421-bb97eaf98e8e" providerId="ADAL" clId="{02D030A3-3138-4D4B-88EE-DAC8589180CE}" dt="2022-02-17T15:44:02.175" v="3675"/>
          <ac:spMkLst>
            <pc:docMk/>
            <pc:sldMk cId="3927547108" sldId="274"/>
            <ac:spMk id="6" creationId="{BDEFC17A-F132-40FB-917B-A8565062088F}"/>
          </ac:spMkLst>
        </pc:spChg>
        <pc:spChg chg="add del mod">
          <ac:chgData name="Ciara Hunter" userId="eb82c6ad-eaba-4020-9421-bb97eaf98e8e" providerId="ADAL" clId="{02D030A3-3138-4D4B-88EE-DAC8589180CE}" dt="2022-02-17T15:46:23.074" v="3704" actId="478"/>
          <ac:spMkLst>
            <pc:docMk/>
            <pc:sldMk cId="3927547108" sldId="274"/>
            <ac:spMk id="7" creationId="{EED888D6-5559-42B1-B520-0030B870D305}"/>
          </ac:spMkLst>
        </pc:spChg>
        <pc:spChg chg="mod">
          <ac:chgData name="Ciara Hunter" userId="eb82c6ad-eaba-4020-9421-bb97eaf98e8e" providerId="ADAL" clId="{02D030A3-3138-4D4B-88EE-DAC8589180CE}" dt="2022-02-18T15:26:38.817" v="4053" actId="948"/>
          <ac:spMkLst>
            <pc:docMk/>
            <pc:sldMk cId="3927547108" sldId="274"/>
            <ac:spMk id="11" creationId="{BAD037D7-B8B4-4C16-ABD8-ACA55428A9EB}"/>
          </ac:spMkLst>
        </pc:spChg>
        <pc:spChg chg="mod">
          <ac:chgData name="Ciara Hunter" userId="eb82c6ad-eaba-4020-9421-bb97eaf98e8e" providerId="ADAL" clId="{02D030A3-3138-4D4B-88EE-DAC8589180CE}" dt="2022-02-17T15:04:10.121" v="3585" actId="571"/>
          <ac:spMkLst>
            <pc:docMk/>
            <pc:sldMk cId="3927547108" sldId="274"/>
            <ac:spMk id="14" creationId="{DCDFD51C-2639-43B6-BB07-E4E12E03016B}"/>
          </ac:spMkLst>
        </pc:spChg>
        <pc:spChg chg="del mod">
          <ac:chgData name="Ciara Hunter" userId="eb82c6ad-eaba-4020-9421-bb97eaf98e8e" providerId="ADAL" clId="{02D030A3-3138-4D4B-88EE-DAC8589180CE}" dt="2022-02-17T15:44:02.175" v="3675"/>
          <ac:spMkLst>
            <pc:docMk/>
            <pc:sldMk cId="3927547108" sldId="274"/>
            <ac:spMk id="15" creationId="{6B26CD23-F180-40E9-A63A-3B93B862757D}"/>
          </ac:spMkLst>
        </pc:spChg>
        <pc:spChg chg="mod">
          <ac:chgData name="Ciara Hunter" userId="eb82c6ad-eaba-4020-9421-bb97eaf98e8e" providerId="ADAL" clId="{02D030A3-3138-4D4B-88EE-DAC8589180CE}" dt="2022-02-18T15:26:34.537" v="4052" actId="948"/>
          <ac:spMkLst>
            <pc:docMk/>
            <pc:sldMk cId="3927547108" sldId="274"/>
            <ac:spMk id="16" creationId="{76BA5854-F806-4A6D-B6AD-6A18F9149979}"/>
          </ac:spMkLst>
        </pc:spChg>
        <pc:spChg chg="mod">
          <ac:chgData name="Ciara Hunter" userId="eb82c6ad-eaba-4020-9421-bb97eaf98e8e" providerId="ADAL" clId="{02D030A3-3138-4D4B-88EE-DAC8589180CE}" dt="2022-02-17T15:04:16.843" v="3587" actId="571"/>
          <ac:spMkLst>
            <pc:docMk/>
            <pc:sldMk cId="3927547108" sldId="274"/>
            <ac:spMk id="18" creationId="{52E4CAAF-5741-49E5-85EF-42C852E203BF}"/>
          </ac:spMkLst>
        </pc:spChg>
        <pc:spChg chg="mod">
          <ac:chgData name="Ciara Hunter" userId="eb82c6ad-eaba-4020-9421-bb97eaf98e8e" providerId="ADAL" clId="{02D030A3-3138-4D4B-88EE-DAC8589180CE}" dt="2022-02-18T15:26:31.138" v="4051" actId="948"/>
          <ac:spMkLst>
            <pc:docMk/>
            <pc:sldMk cId="3927547108" sldId="274"/>
            <ac:spMk id="19" creationId="{9EE8BF98-06CF-4413-81EC-F6F3E4A49739}"/>
          </ac:spMkLst>
        </pc:spChg>
        <pc:spChg chg="mod">
          <ac:chgData name="Ciara Hunter" userId="eb82c6ad-eaba-4020-9421-bb97eaf98e8e" providerId="ADAL" clId="{02D030A3-3138-4D4B-88EE-DAC8589180CE}" dt="2022-02-17T15:00:18.440" v="3583" actId="14100"/>
          <ac:spMkLst>
            <pc:docMk/>
            <pc:sldMk cId="3927547108" sldId="274"/>
            <ac:spMk id="21" creationId="{FB5273AA-3E19-4D7F-8460-F8D9CDEB9DCD}"/>
          </ac:spMkLst>
        </pc:spChg>
        <pc:spChg chg="mod">
          <ac:chgData name="Ciara Hunter" userId="eb82c6ad-eaba-4020-9421-bb97eaf98e8e" providerId="ADAL" clId="{02D030A3-3138-4D4B-88EE-DAC8589180CE}" dt="2022-02-17T15:45:10.188" v="3685" actId="552"/>
          <ac:spMkLst>
            <pc:docMk/>
            <pc:sldMk cId="3927547108" sldId="274"/>
            <ac:spMk id="22" creationId="{E2C10B2A-F368-430E-A5AF-5710ECA0535B}"/>
          </ac:spMkLst>
        </pc:spChg>
        <pc:spChg chg="mod">
          <ac:chgData name="Ciara Hunter" userId="eb82c6ad-eaba-4020-9421-bb97eaf98e8e" providerId="ADAL" clId="{02D030A3-3138-4D4B-88EE-DAC8589180CE}" dt="2022-02-17T15:04:21.288" v="3588" actId="571"/>
          <ac:spMkLst>
            <pc:docMk/>
            <pc:sldMk cId="3927547108" sldId="274"/>
            <ac:spMk id="23" creationId="{A340E2D0-321D-4504-B21F-152DBCDF6155}"/>
          </ac:spMkLst>
        </pc:spChg>
        <pc:spChg chg="mod">
          <ac:chgData name="Ciara Hunter" userId="eb82c6ad-eaba-4020-9421-bb97eaf98e8e" providerId="ADAL" clId="{02D030A3-3138-4D4B-88EE-DAC8589180CE}" dt="2022-02-18T15:26:42.977" v="4054" actId="948"/>
          <ac:spMkLst>
            <pc:docMk/>
            <pc:sldMk cId="3927547108" sldId="274"/>
            <ac:spMk id="24" creationId="{B524F2A8-AD12-4BE7-AB65-9C3823323C77}"/>
          </ac:spMkLst>
        </pc:spChg>
        <pc:spChg chg="del">
          <ac:chgData name="Ciara Hunter" userId="eb82c6ad-eaba-4020-9421-bb97eaf98e8e" providerId="ADAL" clId="{02D030A3-3138-4D4B-88EE-DAC8589180CE}" dt="2022-02-17T15:41:06.727" v="3650" actId="478"/>
          <ac:spMkLst>
            <pc:docMk/>
            <pc:sldMk cId="3927547108" sldId="274"/>
            <ac:spMk id="25" creationId="{8980D23D-086A-43EB-A815-3418F5CD5B8B}"/>
          </ac:spMkLst>
        </pc:spChg>
        <pc:spChg chg="mod">
          <ac:chgData name="Ciara Hunter" userId="eb82c6ad-eaba-4020-9421-bb97eaf98e8e" providerId="ADAL" clId="{02D030A3-3138-4D4B-88EE-DAC8589180CE}" dt="2022-02-17T15:39:59.223" v="3635" actId="1076"/>
          <ac:spMkLst>
            <pc:docMk/>
            <pc:sldMk cId="3927547108" sldId="274"/>
            <ac:spMk id="27" creationId="{476CAE89-7E16-4F10-B4E1-232AA386AB3F}"/>
          </ac:spMkLst>
        </pc:spChg>
        <pc:spChg chg="mod">
          <ac:chgData name="Ciara Hunter" userId="eb82c6ad-eaba-4020-9421-bb97eaf98e8e" providerId="ADAL" clId="{02D030A3-3138-4D4B-88EE-DAC8589180CE}" dt="2022-02-17T15:55:19.846" v="3863" actId="207"/>
          <ac:spMkLst>
            <pc:docMk/>
            <pc:sldMk cId="3927547108" sldId="274"/>
            <ac:spMk id="28" creationId="{71164214-4CDC-462B-A4FE-52D3C2BD0605}"/>
          </ac:spMkLst>
        </pc:spChg>
        <pc:spChg chg="mod">
          <ac:chgData name="Ciara Hunter" userId="eb82c6ad-eaba-4020-9421-bb97eaf98e8e" providerId="ADAL" clId="{02D030A3-3138-4D4B-88EE-DAC8589180CE}" dt="2022-02-17T15:39:47.849" v="3631" actId="20577"/>
          <ac:spMkLst>
            <pc:docMk/>
            <pc:sldMk cId="3927547108" sldId="274"/>
            <ac:spMk id="30" creationId="{DC4C5B30-DBF5-45DA-AC38-4D0DAA783091}"/>
          </ac:spMkLst>
        </pc:spChg>
        <pc:spChg chg="mod">
          <ac:chgData name="Ciara Hunter" userId="eb82c6ad-eaba-4020-9421-bb97eaf98e8e" providerId="ADAL" clId="{02D030A3-3138-4D4B-88EE-DAC8589180CE}" dt="2022-02-17T15:55:19.156" v="3861" actId="207"/>
          <ac:spMkLst>
            <pc:docMk/>
            <pc:sldMk cId="3927547108" sldId="274"/>
            <ac:spMk id="31" creationId="{2DC2EF7F-2F3B-45CE-9B86-523FAD953269}"/>
          </ac:spMkLst>
        </pc:spChg>
        <pc:spChg chg="mod">
          <ac:chgData name="Ciara Hunter" userId="eb82c6ad-eaba-4020-9421-bb97eaf98e8e" providerId="ADAL" clId="{02D030A3-3138-4D4B-88EE-DAC8589180CE}" dt="2022-02-17T15:05:59.664" v="3595" actId="571"/>
          <ac:spMkLst>
            <pc:docMk/>
            <pc:sldMk cId="3927547108" sldId="274"/>
            <ac:spMk id="33" creationId="{017CBFF2-B172-4401-AD46-12AF43AC7B29}"/>
          </ac:spMkLst>
        </pc:spChg>
        <pc:spChg chg="mod">
          <ac:chgData name="Ciara Hunter" userId="eb82c6ad-eaba-4020-9421-bb97eaf98e8e" providerId="ADAL" clId="{02D030A3-3138-4D4B-88EE-DAC8589180CE}" dt="2022-02-17T15:05:59.664" v="3595" actId="571"/>
          <ac:spMkLst>
            <pc:docMk/>
            <pc:sldMk cId="3927547108" sldId="274"/>
            <ac:spMk id="34" creationId="{E2F36C15-7BDF-42E8-8480-596DC2EB6C8B}"/>
          </ac:spMkLst>
        </pc:spChg>
        <pc:spChg chg="mod">
          <ac:chgData name="Ciara Hunter" userId="eb82c6ad-eaba-4020-9421-bb97eaf98e8e" providerId="ADAL" clId="{02D030A3-3138-4D4B-88EE-DAC8589180CE}" dt="2022-02-17T15:40:15.246" v="3640" actId="1076"/>
          <ac:spMkLst>
            <pc:docMk/>
            <pc:sldMk cId="3927547108" sldId="274"/>
            <ac:spMk id="36" creationId="{1213DD75-36EB-4B48-9444-C83C4EC0D678}"/>
          </ac:spMkLst>
        </pc:spChg>
        <pc:spChg chg="mod">
          <ac:chgData name="Ciara Hunter" userId="eb82c6ad-eaba-4020-9421-bb97eaf98e8e" providerId="ADAL" clId="{02D030A3-3138-4D4B-88EE-DAC8589180CE}" dt="2022-02-17T15:55:18.780" v="3859" actId="207"/>
          <ac:spMkLst>
            <pc:docMk/>
            <pc:sldMk cId="3927547108" sldId="274"/>
            <ac:spMk id="37" creationId="{1A7953BD-2F17-4CEB-8F2C-C3E71A0C6035}"/>
          </ac:spMkLst>
        </pc:spChg>
        <pc:spChg chg="add del mod ord">
          <ac:chgData name="Ciara Hunter" userId="eb82c6ad-eaba-4020-9421-bb97eaf98e8e" providerId="ADAL" clId="{02D030A3-3138-4D4B-88EE-DAC8589180CE}" dt="2022-02-17T15:42:22.927" v="3660" actId="478"/>
          <ac:spMkLst>
            <pc:docMk/>
            <pc:sldMk cId="3927547108" sldId="274"/>
            <ac:spMk id="38" creationId="{5322C38B-CB95-434D-AD5F-DA843ED3A35F}"/>
          </ac:spMkLst>
        </pc:spChg>
        <pc:spChg chg="mod">
          <ac:chgData name="Ciara Hunter" userId="eb82c6ad-eaba-4020-9421-bb97eaf98e8e" providerId="ADAL" clId="{02D030A3-3138-4D4B-88EE-DAC8589180CE}" dt="2022-02-17T15:44:02.175" v="3675"/>
          <ac:spMkLst>
            <pc:docMk/>
            <pc:sldMk cId="3927547108" sldId="274"/>
            <ac:spMk id="39" creationId="{28D3856C-28DD-476D-BDE0-CD01E6B31FD6}"/>
          </ac:spMkLst>
        </pc:spChg>
        <pc:spChg chg="add del mod">
          <ac:chgData name="Ciara Hunter" userId="eb82c6ad-eaba-4020-9421-bb97eaf98e8e" providerId="ADAL" clId="{02D030A3-3138-4D4B-88EE-DAC8589180CE}" dt="2022-02-17T15:44:54.554" v="3681" actId="478"/>
          <ac:spMkLst>
            <pc:docMk/>
            <pc:sldMk cId="3927547108" sldId="274"/>
            <ac:spMk id="40" creationId="{A7F222B5-B8CC-4F84-BFAB-16329EE410DF}"/>
          </ac:spMkLst>
        </pc:spChg>
        <pc:spChg chg="add mod">
          <ac:chgData name="Ciara Hunter" userId="eb82c6ad-eaba-4020-9421-bb97eaf98e8e" providerId="ADAL" clId="{02D030A3-3138-4D4B-88EE-DAC8589180CE}" dt="2022-02-21T11:08:12.343" v="5335" actId="255"/>
          <ac:spMkLst>
            <pc:docMk/>
            <pc:sldMk cId="3927547108" sldId="274"/>
            <ac:spMk id="41" creationId="{75DF5AC3-05AC-4C50-BD65-0B0DD4886715}"/>
          </ac:spMkLst>
        </pc:spChg>
        <pc:spChg chg="add del mod">
          <ac:chgData name="Ciara Hunter" userId="eb82c6ad-eaba-4020-9421-bb97eaf98e8e" providerId="ADAL" clId="{02D030A3-3138-4D4B-88EE-DAC8589180CE}" dt="2022-02-17T15:50:24.516" v="3783" actId="478"/>
          <ac:spMkLst>
            <pc:docMk/>
            <pc:sldMk cId="3927547108" sldId="274"/>
            <ac:spMk id="42" creationId="{7D1C8735-DBC4-4C40-8C49-8D9F6EE68C35}"/>
          </ac:spMkLst>
        </pc:spChg>
        <pc:spChg chg="add mod">
          <ac:chgData name="Ciara Hunter" userId="eb82c6ad-eaba-4020-9421-bb97eaf98e8e" providerId="ADAL" clId="{02D030A3-3138-4D4B-88EE-DAC8589180CE}" dt="2022-02-21T11:08:16.182" v="5336" actId="255"/>
          <ac:spMkLst>
            <pc:docMk/>
            <pc:sldMk cId="3927547108" sldId="274"/>
            <ac:spMk id="43" creationId="{1B223E70-E2E1-4B06-B758-85BA844F3F18}"/>
          </ac:spMkLst>
        </pc:spChg>
        <pc:spChg chg="add mod">
          <ac:chgData name="Ciara Hunter" userId="eb82c6ad-eaba-4020-9421-bb97eaf98e8e" providerId="ADAL" clId="{02D030A3-3138-4D4B-88EE-DAC8589180CE}" dt="2022-02-17T15:53:36.285" v="3843" actId="1036"/>
          <ac:spMkLst>
            <pc:docMk/>
            <pc:sldMk cId="3927547108" sldId="274"/>
            <ac:spMk id="44" creationId="{13E9AE63-7D83-4E03-ADDB-431558704A24}"/>
          </ac:spMkLst>
        </pc:spChg>
        <pc:spChg chg="mod">
          <ac:chgData name="Ciara Hunter" userId="eb82c6ad-eaba-4020-9421-bb97eaf98e8e" providerId="ADAL" clId="{02D030A3-3138-4D4B-88EE-DAC8589180CE}" dt="2022-02-17T15:54:21.939" v="3849" actId="2711"/>
          <ac:spMkLst>
            <pc:docMk/>
            <pc:sldMk cId="3927547108" sldId="274"/>
            <ac:spMk id="46" creationId="{2DE8B623-872C-4155-97A9-46F29397D47F}"/>
          </ac:spMkLst>
        </pc:spChg>
        <pc:spChg chg="mod">
          <ac:chgData name="Ciara Hunter" userId="eb82c6ad-eaba-4020-9421-bb97eaf98e8e" providerId="ADAL" clId="{02D030A3-3138-4D4B-88EE-DAC8589180CE}" dt="2022-02-17T15:54:21.939" v="3849" actId="2711"/>
          <ac:spMkLst>
            <pc:docMk/>
            <pc:sldMk cId="3927547108" sldId="274"/>
            <ac:spMk id="47" creationId="{8105DA4F-6093-4554-A3CA-6259FF4A09CE}"/>
          </ac:spMkLst>
        </pc:spChg>
        <pc:spChg chg="mod">
          <ac:chgData name="Ciara Hunter" userId="eb82c6ad-eaba-4020-9421-bb97eaf98e8e" providerId="ADAL" clId="{02D030A3-3138-4D4B-88EE-DAC8589180CE}" dt="2022-02-17T15:52:54.520" v="3833" actId="208"/>
          <ac:spMkLst>
            <pc:docMk/>
            <pc:sldMk cId="3927547108" sldId="274"/>
            <ac:spMk id="49" creationId="{DD856326-BF4C-49B5-A4FE-43A9B25F61F3}"/>
          </ac:spMkLst>
        </pc:spChg>
        <pc:spChg chg="add mod">
          <ac:chgData name="Ciara Hunter" userId="eb82c6ad-eaba-4020-9421-bb97eaf98e8e" providerId="ADAL" clId="{02D030A3-3138-4D4B-88EE-DAC8589180CE}" dt="2022-02-21T09:14:23.662" v="4347" actId="3064"/>
          <ac:spMkLst>
            <pc:docMk/>
            <pc:sldMk cId="3927547108" sldId="274"/>
            <ac:spMk id="50" creationId="{B97AC07C-443A-465C-8EE5-C179913D2D59}"/>
          </ac:spMkLst>
        </pc:spChg>
        <pc:spChg chg="del mod topLvl">
          <ac:chgData name="Ciara Hunter" userId="eb82c6ad-eaba-4020-9421-bb97eaf98e8e" providerId="ADAL" clId="{02D030A3-3138-4D4B-88EE-DAC8589180CE}" dt="2022-02-17T15:47:55.435" v="3744" actId="478"/>
          <ac:spMkLst>
            <pc:docMk/>
            <pc:sldMk cId="3927547108" sldId="274"/>
            <ac:spMk id="52" creationId="{72212638-FB65-4142-A384-B15A7DC8E059}"/>
          </ac:spMkLst>
        </pc:spChg>
        <pc:spChg chg="mod topLvl">
          <ac:chgData name="Ciara Hunter" userId="eb82c6ad-eaba-4020-9421-bb97eaf98e8e" providerId="ADAL" clId="{02D030A3-3138-4D4B-88EE-DAC8589180CE}" dt="2022-02-17T15:58:57.541" v="3917" actId="1076"/>
          <ac:spMkLst>
            <pc:docMk/>
            <pc:sldMk cId="3927547108" sldId="274"/>
            <ac:spMk id="53" creationId="{0E1DC705-CB09-4EC2-9106-66666AE31C0A}"/>
          </ac:spMkLst>
        </pc:spChg>
        <pc:spChg chg="add del mod">
          <ac:chgData name="Ciara Hunter" userId="eb82c6ad-eaba-4020-9421-bb97eaf98e8e" providerId="ADAL" clId="{02D030A3-3138-4D4B-88EE-DAC8589180CE}" dt="2022-02-17T15:53:23.850" v="3838" actId="478"/>
          <ac:spMkLst>
            <pc:docMk/>
            <pc:sldMk cId="3927547108" sldId="274"/>
            <ac:spMk id="57" creationId="{6B19A68D-44C9-40DF-BBF4-13C159393725}"/>
          </ac:spMkLst>
        </pc:spChg>
        <pc:spChg chg="add del mod">
          <ac:chgData name="Ciara Hunter" userId="eb82c6ad-eaba-4020-9421-bb97eaf98e8e" providerId="ADAL" clId="{02D030A3-3138-4D4B-88EE-DAC8589180CE}" dt="2022-02-17T16:09:25.156" v="3921" actId="478"/>
          <ac:spMkLst>
            <pc:docMk/>
            <pc:sldMk cId="3927547108" sldId="274"/>
            <ac:spMk id="59" creationId="{BF951625-A6C5-4884-A767-A554E0D2396C}"/>
          </ac:spMkLst>
        </pc:spChg>
        <pc:grpChg chg="add del mod">
          <ac:chgData name="Ciara Hunter" userId="eb82c6ad-eaba-4020-9421-bb97eaf98e8e" providerId="ADAL" clId="{02D030A3-3138-4D4B-88EE-DAC8589180CE}" dt="2022-02-17T15:46:50.019" v="3714" actId="165"/>
          <ac:grpSpMkLst>
            <pc:docMk/>
            <pc:sldMk cId="3927547108" sldId="274"/>
            <ac:grpSpMk id="8" creationId="{2358A671-7B8B-4A96-95D0-AC89A0E5A2BA}"/>
          </ac:grpSpMkLst>
        </pc:grpChg>
        <pc:grpChg chg="add mod">
          <ac:chgData name="Ciara Hunter" userId="eb82c6ad-eaba-4020-9421-bb97eaf98e8e" providerId="ADAL" clId="{02D030A3-3138-4D4B-88EE-DAC8589180CE}" dt="2022-02-17T15:04:12.836" v="3586" actId="1076"/>
          <ac:grpSpMkLst>
            <pc:docMk/>
            <pc:sldMk cId="3927547108" sldId="274"/>
            <ac:grpSpMk id="13" creationId="{C2C32188-D415-42D0-97A2-AE8D587978CC}"/>
          </ac:grpSpMkLst>
        </pc:grpChg>
        <pc:grpChg chg="add mod">
          <ac:chgData name="Ciara Hunter" userId="eb82c6ad-eaba-4020-9421-bb97eaf98e8e" providerId="ADAL" clId="{02D030A3-3138-4D4B-88EE-DAC8589180CE}" dt="2022-02-17T15:04:16.843" v="3587" actId="571"/>
          <ac:grpSpMkLst>
            <pc:docMk/>
            <pc:sldMk cId="3927547108" sldId="274"/>
            <ac:grpSpMk id="17" creationId="{F96CE6F5-9F48-481D-9670-7640F3ED2BA9}"/>
          </ac:grpSpMkLst>
        </pc:grpChg>
        <pc:grpChg chg="add mod">
          <ac:chgData name="Ciara Hunter" userId="eb82c6ad-eaba-4020-9421-bb97eaf98e8e" providerId="ADAL" clId="{02D030A3-3138-4D4B-88EE-DAC8589180CE}" dt="2022-02-17T15:04:21.288" v="3588" actId="571"/>
          <ac:grpSpMkLst>
            <pc:docMk/>
            <pc:sldMk cId="3927547108" sldId="274"/>
            <ac:grpSpMk id="20" creationId="{A634523F-4457-47C4-A675-3999074970BE}"/>
          </ac:grpSpMkLst>
        </pc:grpChg>
        <pc:grpChg chg="add mod">
          <ac:chgData name="Ciara Hunter" userId="eb82c6ad-eaba-4020-9421-bb97eaf98e8e" providerId="ADAL" clId="{02D030A3-3138-4D4B-88EE-DAC8589180CE}" dt="2022-02-17T15:48:33.792" v="3756" actId="553"/>
          <ac:grpSpMkLst>
            <pc:docMk/>
            <pc:sldMk cId="3927547108" sldId="274"/>
            <ac:grpSpMk id="26" creationId="{E9D5CAB1-148E-4054-B1A9-B4D27F89FDA1}"/>
          </ac:grpSpMkLst>
        </pc:grpChg>
        <pc:grpChg chg="add mod">
          <ac:chgData name="Ciara Hunter" userId="eb82c6ad-eaba-4020-9421-bb97eaf98e8e" providerId="ADAL" clId="{02D030A3-3138-4D4B-88EE-DAC8589180CE}" dt="2022-02-17T15:05:57.579" v="3594" actId="14100"/>
          <ac:grpSpMkLst>
            <pc:docMk/>
            <pc:sldMk cId="3927547108" sldId="274"/>
            <ac:grpSpMk id="29" creationId="{DEB7C137-50F7-4A81-9D97-429293455AE7}"/>
          </ac:grpSpMkLst>
        </pc:grpChg>
        <pc:grpChg chg="add del mod">
          <ac:chgData name="Ciara Hunter" userId="eb82c6ad-eaba-4020-9421-bb97eaf98e8e" providerId="ADAL" clId="{02D030A3-3138-4D4B-88EE-DAC8589180CE}" dt="2022-02-17T15:06:00.256" v="3596" actId="478"/>
          <ac:grpSpMkLst>
            <pc:docMk/>
            <pc:sldMk cId="3927547108" sldId="274"/>
            <ac:grpSpMk id="32" creationId="{F3BC6648-9CA7-4807-807B-96BEA5C09E3A}"/>
          </ac:grpSpMkLst>
        </pc:grpChg>
        <pc:grpChg chg="add mod">
          <ac:chgData name="Ciara Hunter" userId="eb82c6ad-eaba-4020-9421-bb97eaf98e8e" providerId="ADAL" clId="{02D030A3-3138-4D4B-88EE-DAC8589180CE}" dt="2022-02-17T15:52:03.934" v="3813" actId="553"/>
          <ac:grpSpMkLst>
            <pc:docMk/>
            <pc:sldMk cId="3927547108" sldId="274"/>
            <ac:grpSpMk id="35" creationId="{52ED93FF-8280-4F1F-87F5-772501BBA5F9}"/>
          </ac:grpSpMkLst>
        </pc:grpChg>
        <pc:grpChg chg="add mod">
          <ac:chgData name="Ciara Hunter" userId="eb82c6ad-eaba-4020-9421-bb97eaf98e8e" providerId="ADAL" clId="{02D030A3-3138-4D4B-88EE-DAC8589180CE}" dt="2022-02-17T15:53:36.285" v="3843" actId="1036"/>
          <ac:grpSpMkLst>
            <pc:docMk/>
            <pc:sldMk cId="3927547108" sldId="274"/>
            <ac:grpSpMk id="45" creationId="{B8F09A5C-799C-4E87-9429-E56D3F5CD27E}"/>
          </ac:grpSpMkLst>
        </pc:grpChg>
        <pc:grpChg chg="add del mod">
          <ac:chgData name="Ciara Hunter" userId="eb82c6ad-eaba-4020-9421-bb97eaf98e8e" providerId="ADAL" clId="{02D030A3-3138-4D4B-88EE-DAC8589180CE}" dt="2022-02-17T15:46:32.106" v="3707" actId="165"/>
          <ac:grpSpMkLst>
            <pc:docMk/>
            <pc:sldMk cId="3927547108" sldId="274"/>
            <ac:grpSpMk id="51" creationId="{DDFB14CD-591C-4099-9F01-9FB28DE6D19D}"/>
          </ac:grpSpMkLst>
        </pc:grpChg>
        <pc:grpChg chg="add mod">
          <ac:chgData name="Ciara Hunter" userId="eb82c6ad-eaba-4020-9421-bb97eaf98e8e" providerId="ADAL" clId="{02D030A3-3138-4D4B-88EE-DAC8589180CE}" dt="2022-02-17T15:58:09.210" v="3884" actId="14100"/>
          <ac:grpSpMkLst>
            <pc:docMk/>
            <pc:sldMk cId="3927547108" sldId="274"/>
            <ac:grpSpMk id="58" creationId="{B6B9BBBC-75E9-4488-BD96-9D46A278653E}"/>
          </ac:grpSpMkLst>
        </pc:grpChg>
        <pc:picChg chg="mod">
          <ac:chgData name="Ciara Hunter" userId="eb82c6ad-eaba-4020-9421-bb97eaf98e8e" providerId="ADAL" clId="{02D030A3-3138-4D4B-88EE-DAC8589180CE}" dt="2022-02-17T15:52:58.809" v="3835" actId="207"/>
          <ac:picMkLst>
            <pc:docMk/>
            <pc:sldMk cId="3927547108" sldId="274"/>
            <ac:picMk id="48" creationId="{D3BEFA4C-839B-4182-BAF8-9B07741060F0}"/>
          </ac:picMkLst>
        </pc:picChg>
        <pc:cxnChg chg="mod topLvl">
          <ac:chgData name="Ciara Hunter" userId="eb82c6ad-eaba-4020-9421-bb97eaf98e8e" providerId="ADAL" clId="{02D030A3-3138-4D4B-88EE-DAC8589180CE}" dt="2022-02-17T15:59:03.407" v="3918" actId="14100"/>
          <ac:cxnSpMkLst>
            <pc:docMk/>
            <pc:sldMk cId="3927547108" sldId="274"/>
            <ac:cxnSpMk id="54" creationId="{512BAA26-02AE-4516-8F19-25F7F61F12D5}"/>
          </ac:cxnSpMkLst>
        </pc:cxnChg>
      </pc:sldChg>
      <pc:sldChg chg="add del">
        <pc:chgData name="Ciara Hunter" userId="eb82c6ad-eaba-4020-9421-bb97eaf98e8e" providerId="ADAL" clId="{02D030A3-3138-4D4B-88EE-DAC8589180CE}" dt="2022-02-17T16:09:29.457" v="3922" actId="2696"/>
        <pc:sldMkLst>
          <pc:docMk/>
          <pc:sldMk cId="1763613471" sldId="275"/>
        </pc:sldMkLst>
      </pc:sldChg>
      <pc:sldChg chg="addSp delSp modSp add mod">
        <pc:chgData name="Ciara Hunter" userId="eb82c6ad-eaba-4020-9421-bb97eaf98e8e" providerId="ADAL" clId="{02D030A3-3138-4D4B-88EE-DAC8589180CE}" dt="2022-02-22T09:25:39.501" v="7183" actId="165"/>
        <pc:sldMkLst>
          <pc:docMk/>
          <pc:sldMk cId="2744735316" sldId="275"/>
        </pc:sldMkLst>
        <pc:spChg chg="add del mod">
          <ac:chgData name="Ciara Hunter" userId="eb82c6ad-eaba-4020-9421-bb97eaf98e8e" providerId="ADAL" clId="{02D030A3-3138-4D4B-88EE-DAC8589180CE}" dt="2022-02-18T15:40:18.377" v="4072" actId="478"/>
          <ac:spMkLst>
            <pc:docMk/>
            <pc:sldMk cId="2744735316" sldId="275"/>
            <ac:spMk id="2" creationId="{4EA64C31-60B1-4DFC-906F-D8022F322AAB}"/>
          </ac:spMkLst>
        </pc:spChg>
        <pc:spChg chg="add del mod">
          <ac:chgData name="Ciara Hunter" userId="eb82c6ad-eaba-4020-9421-bb97eaf98e8e" providerId="ADAL" clId="{02D030A3-3138-4D4B-88EE-DAC8589180CE}" dt="2022-02-18T15:43:18.038" v="4125" actId="478"/>
          <ac:spMkLst>
            <pc:docMk/>
            <pc:sldMk cId="2744735316" sldId="275"/>
            <ac:spMk id="2" creationId="{C3A3B0D7-6BED-468A-AF7F-FDC533B99F29}"/>
          </ac:spMkLst>
        </pc:spChg>
        <pc:spChg chg="mod">
          <ac:chgData name="Ciara Hunter" userId="eb82c6ad-eaba-4020-9421-bb97eaf98e8e" providerId="ADAL" clId="{02D030A3-3138-4D4B-88EE-DAC8589180CE}" dt="2022-02-17T16:09:49.059" v="3926"/>
          <ac:spMkLst>
            <pc:docMk/>
            <pc:sldMk cId="2744735316" sldId="275"/>
            <ac:spMk id="3" creationId="{73B86A47-3EBD-469D-87FD-73AA2CD2FC1A}"/>
          </ac:spMkLst>
        </pc:spChg>
        <pc:spChg chg="mod">
          <ac:chgData name="Ciara Hunter" userId="eb82c6ad-eaba-4020-9421-bb97eaf98e8e" providerId="ADAL" clId="{02D030A3-3138-4D4B-88EE-DAC8589180CE}" dt="2022-02-17T16:11:14.192" v="3948" actId="553"/>
          <ac:spMkLst>
            <pc:docMk/>
            <pc:sldMk cId="2744735316" sldId="275"/>
            <ac:spMk id="4" creationId="{EE02FFE6-A08A-46C1-A8B1-A8C427260EF9}"/>
          </ac:spMkLst>
        </pc:spChg>
        <pc:spChg chg="mod">
          <ac:chgData name="Ciara Hunter" userId="eb82c6ad-eaba-4020-9421-bb97eaf98e8e" providerId="ADAL" clId="{02D030A3-3138-4D4B-88EE-DAC8589180CE}" dt="2022-02-17T16:10:19.027" v="3940"/>
          <ac:spMkLst>
            <pc:docMk/>
            <pc:sldMk cId="2744735316" sldId="275"/>
            <ac:spMk id="5" creationId="{3F2B2C6C-9930-4E19-98CD-5B2A75D8C3E0}"/>
          </ac:spMkLst>
        </pc:spChg>
        <pc:spChg chg="add mod">
          <ac:chgData name="Ciara Hunter" userId="eb82c6ad-eaba-4020-9421-bb97eaf98e8e" providerId="ADAL" clId="{02D030A3-3138-4D4B-88EE-DAC8589180CE}" dt="2022-02-21T09:12:56.026" v="4313" actId="164"/>
          <ac:spMkLst>
            <pc:docMk/>
            <pc:sldMk cId="2744735316" sldId="275"/>
            <ac:spMk id="7" creationId="{DD4F3774-F584-4771-8E93-53D962A696AA}"/>
          </ac:spMkLst>
        </pc:spChg>
        <pc:spChg chg="mod">
          <ac:chgData name="Ciara Hunter" userId="eb82c6ad-eaba-4020-9421-bb97eaf98e8e" providerId="ADAL" clId="{02D030A3-3138-4D4B-88EE-DAC8589180CE}" dt="2022-02-18T13:57:56.107" v="4005" actId="1036"/>
          <ac:spMkLst>
            <pc:docMk/>
            <pc:sldMk cId="2744735316" sldId="275"/>
            <ac:spMk id="20" creationId="{66171108-C775-44A7-9360-290C3B8CD874}"/>
          </ac:spMkLst>
        </pc:spChg>
        <pc:spChg chg="del">
          <ac:chgData name="Ciara Hunter" userId="eb82c6ad-eaba-4020-9421-bb97eaf98e8e" providerId="ADAL" clId="{02D030A3-3138-4D4B-88EE-DAC8589180CE}" dt="2022-02-17T16:10:05.282" v="3930" actId="478"/>
          <ac:spMkLst>
            <pc:docMk/>
            <pc:sldMk cId="2744735316" sldId="275"/>
            <ac:spMk id="21" creationId="{FB5273AA-3E19-4D7F-8460-F8D9CDEB9DCD}"/>
          </ac:spMkLst>
        </pc:spChg>
        <pc:spChg chg="mod">
          <ac:chgData name="Ciara Hunter" userId="eb82c6ad-eaba-4020-9421-bb97eaf98e8e" providerId="ADAL" clId="{02D030A3-3138-4D4B-88EE-DAC8589180CE}" dt="2022-02-18T13:59:46.660" v="4019"/>
          <ac:spMkLst>
            <pc:docMk/>
            <pc:sldMk cId="2744735316" sldId="275"/>
            <ac:spMk id="22" creationId="{3180E06C-2983-4AA3-AD67-68B6D09D0D7D}"/>
          </ac:spMkLst>
        </pc:spChg>
        <pc:spChg chg="del">
          <ac:chgData name="Ciara Hunter" userId="eb82c6ad-eaba-4020-9421-bb97eaf98e8e" providerId="ADAL" clId="{02D030A3-3138-4D4B-88EE-DAC8589180CE}" dt="2022-02-17T16:10:05.282" v="3930" actId="478"/>
          <ac:spMkLst>
            <pc:docMk/>
            <pc:sldMk cId="2744735316" sldId="275"/>
            <ac:spMk id="22" creationId="{E2C10B2A-F368-430E-A5AF-5710ECA0535B}"/>
          </ac:spMkLst>
        </pc:spChg>
        <pc:spChg chg="mod">
          <ac:chgData name="Ciara Hunter" userId="eb82c6ad-eaba-4020-9421-bb97eaf98e8e" providerId="ADAL" clId="{02D030A3-3138-4D4B-88EE-DAC8589180CE}" dt="2022-02-18T15:26:26.017" v="4050" actId="948"/>
          <ac:spMkLst>
            <pc:docMk/>
            <pc:sldMk cId="2744735316" sldId="275"/>
            <ac:spMk id="23" creationId="{CAA22F4E-8FF7-4FBC-86C7-5B31CCA6CC8D}"/>
          </ac:spMkLst>
        </pc:spChg>
        <pc:spChg chg="add mod">
          <ac:chgData name="Ciara Hunter" userId="eb82c6ad-eaba-4020-9421-bb97eaf98e8e" providerId="ADAL" clId="{02D030A3-3138-4D4B-88EE-DAC8589180CE}" dt="2022-02-18T16:03:23.307" v="4173" actId="552"/>
          <ac:spMkLst>
            <pc:docMk/>
            <pc:sldMk cId="2744735316" sldId="275"/>
            <ac:spMk id="24" creationId="{10613B9B-8594-4FBA-8144-078DA2D98CF5}"/>
          </ac:spMkLst>
        </pc:spChg>
        <pc:spChg chg="mod">
          <ac:chgData name="Ciara Hunter" userId="eb82c6ad-eaba-4020-9421-bb97eaf98e8e" providerId="ADAL" clId="{02D030A3-3138-4D4B-88EE-DAC8589180CE}" dt="2022-02-17T16:10:23.035" v="3942" actId="1076"/>
          <ac:spMkLst>
            <pc:docMk/>
            <pc:sldMk cId="2744735316" sldId="275"/>
            <ac:spMk id="39" creationId="{28D3856C-28DD-476D-BDE0-CD01E6B31FD6}"/>
          </ac:spMkLst>
        </pc:spChg>
        <pc:spChg chg="del">
          <ac:chgData name="Ciara Hunter" userId="eb82c6ad-eaba-4020-9421-bb97eaf98e8e" providerId="ADAL" clId="{02D030A3-3138-4D4B-88EE-DAC8589180CE}" dt="2022-02-17T16:10:07.883" v="3931" actId="478"/>
          <ac:spMkLst>
            <pc:docMk/>
            <pc:sldMk cId="2744735316" sldId="275"/>
            <ac:spMk id="41" creationId="{75DF5AC3-05AC-4C50-BD65-0B0DD4886715}"/>
          </ac:spMkLst>
        </pc:spChg>
        <pc:spChg chg="add mod">
          <ac:chgData name="Ciara Hunter" userId="eb82c6ad-eaba-4020-9421-bb97eaf98e8e" providerId="ADAL" clId="{02D030A3-3138-4D4B-88EE-DAC8589180CE}" dt="2022-02-18T15:26:18.025" v="4049" actId="20577"/>
          <ac:spMkLst>
            <pc:docMk/>
            <pc:sldMk cId="2744735316" sldId="275"/>
            <ac:spMk id="42" creationId="{95AC8E83-04DA-4521-BAE6-C3B285F9AA2A}"/>
          </ac:spMkLst>
        </pc:spChg>
        <pc:spChg chg="del">
          <ac:chgData name="Ciara Hunter" userId="eb82c6ad-eaba-4020-9421-bb97eaf98e8e" providerId="ADAL" clId="{02D030A3-3138-4D4B-88EE-DAC8589180CE}" dt="2022-02-17T16:10:05.282" v="3930" actId="478"/>
          <ac:spMkLst>
            <pc:docMk/>
            <pc:sldMk cId="2744735316" sldId="275"/>
            <ac:spMk id="44" creationId="{13E9AE63-7D83-4E03-ADDB-431558704A24}"/>
          </ac:spMkLst>
        </pc:spChg>
        <pc:spChg chg="del">
          <ac:chgData name="Ciara Hunter" userId="eb82c6ad-eaba-4020-9421-bb97eaf98e8e" providerId="ADAL" clId="{02D030A3-3138-4D4B-88EE-DAC8589180CE}" dt="2022-02-17T16:10:05.282" v="3930" actId="478"/>
          <ac:spMkLst>
            <pc:docMk/>
            <pc:sldMk cId="2744735316" sldId="275"/>
            <ac:spMk id="50" creationId="{B97AC07C-443A-465C-8EE5-C179913D2D59}"/>
          </ac:spMkLst>
        </pc:spChg>
        <pc:spChg chg="add mod">
          <ac:chgData name="Ciara Hunter" userId="eb82c6ad-eaba-4020-9421-bb97eaf98e8e" providerId="ADAL" clId="{02D030A3-3138-4D4B-88EE-DAC8589180CE}" dt="2022-02-21T11:02:28.436" v="5202" actId="20577"/>
          <ac:spMkLst>
            <pc:docMk/>
            <pc:sldMk cId="2744735316" sldId="275"/>
            <ac:spMk id="51" creationId="{C7288B8A-CFA6-4276-8CEF-623314B7C1AF}"/>
          </ac:spMkLst>
        </pc:spChg>
        <pc:spChg chg="add mod">
          <ac:chgData name="Ciara Hunter" userId="eb82c6ad-eaba-4020-9421-bb97eaf98e8e" providerId="ADAL" clId="{02D030A3-3138-4D4B-88EE-DAC8589180CE}" dt="2022-02-21T09:14:45.999" v="4348" actId="1076"/>
          <ac:spMkLst>
            <pc:docMk/>
            <pc:sldMk cId="2744735316" sldId="275"/>
            <ac:spMk id="52" creationId="{7362FEBF-02E5-4957-B0EB-3BA56188DBBD}"/>
          </ac:spMkLst>
        </pc:spChg>
        <pc:spChg chg="add mod">
          <ac:chgData name="Ciara Hunter" userId="eb82c6ad-eaba-4020-9421-bb97eaf98e8e" providerId="ADAL" clId="{02D030A3-3138-4D4B-88EE-DAC8589180CE}" dt="2022-02-21T09:14:45.999" v="4348" actId="1076"/>
          <ac:spMkLst>
            <pc:docMk/>
            <pc:sldMk cId="2744735316" sldId="275"/>
            <ac:spMk id="55" creationId="{74DAD4A5-6578-48FE-9EBB-5D88703D98D3}"/>
          </ac:spMkLst>
        </pc:spChg>
        <pc:spChg chg="mod">
          <ac:chgData name="Ciara Hunter" userId="eb82c6ad-eaba-4020-9421-bb97eaf98e8e" providerId="ADAL" clId="{02D030A3-3138-4D4B-88EE-DAC8589180CE}" dt="2022-02-18T13:57:19.139" v="3994" actId="207"/>
          <ac:spMkLst>
            <pc:docMk/>
            <pc:sldMk cId="2744735316" sldId="275"/>
            <ac:spMk id="57" creationId="{ED8DA5B3-FC0E-43EB-8CD8-1D902D05783B}"/>
          </ac:spMkLst>
        </pc:spChg>
        <pc:spChg chg="mod">
          <ac:chgData name="Ciara Hunter" userId="eb82c6ad-eaba-4020-9421-bb97eaf98e8e" providerId="ADAL" clId="{02D030A3-3138-4D4B-88EE-DAC8589180CE}" dt="2022-02-18T13:57:24.394" v="3995" actId="207"/>
          <ac:spMkLst>
            <pc:docMk/>
            <pc:sldMk cId="2744735316" sldId="275"/>
            <ac:spMk id="59" creationId="{6B1DBFEE-A663-4E5C-B48C-9EB901FF4D9B}"/>
          </ac:spMkLst>
        </pc:spChg>
        <pc:spChg chg="mod">
          <ac:chgData name="Ciara Hunter" userId="eb82c6ad-eaba-4020-9421-bb97eaf98e8e" providerId="ADAL" clId="{02D030A3-3138-4D4B-88EE-DAC8589180CE}" dt="2022-02-18T13:57:27.153" v="3996" actId="207"/>
          <ac:spMkLst>
            <pc:docMk/>
            <pc:sldMk cId="2744735316" sldId="275"/>
            <ac:spMk id="60" creationId="{66D30DA3-C255-457D-9839-AED737BA8297}"/>
          </ac:spMkLst>
        </pc:spChg>
        <pc:spChg chg="mod">
          <ac:chgData name="Ciara Hunter" userId="eb82c6ad-eaba-4020-9421-bb97eaf98e8e" providerId="ADAL" clId="{02D030A3-3138-4D4B-88EE-DAC8589180CE}" dt="2022-02-17T16:10:53.414" v="3943"/>
          <ac:spMkLst>
            <pc:docMk/>
            <pc:sldMk cId="2744735316" sldId="275"/>
            <ac:spMk id="61" creationId="{21BA051C-4B83-4E31-AF82-E01B10D1C387}"/>
          </ac:spMkLst>
        </pc:spChg>
        <pc:spChg chg="mod">
          <ac:chgData name="Ciara Hunter" userId="eb82c6ad-eaba-4020-9421-bb97eaf98e8e" providerId="ADAL" clId="{02D030A3-3138-4D4B-88EE-DAC8589180CE}" dt="2022-02-18T13:57:30.506" v="3997" actId="207"/>
          <ac:spMkLst>
            <pc:docMk/>
            <pc:sldMk cId="2744735316" sldId="275"/>
            <ac:spMk id="62" creationId="{E2B662CF-4B29-44A2-955D-8D71BBFF36FC}"/>
          </ac:spMkLst>
        </pc:spChg>
        <pc:spChg chg="mod">
          <ac:chgData name="Ciara Hunter" userId="eb82c6ad-eaba-4020-9421-bb97eaf98e8e" providerId="ADAL" clId="{02D030A3-3138-4D4B-88EE-DAC8589180CE}" dt="2022-02-18T13:57:34.850" v="3998" actId="207"/>
          <ac:spMkLst>
            <pc:docMk/>
            <pc:sldMk cId="2744735316" sldId="275"/>
            <ac:spMk id="63" creationId="{7A398FE1-067C-4F5A-9A7F-36AAB484F8E7}"/>
          </ac:spMkLst>
        </pc:spChg>
        <pc:spChg chg="mod topLvl">
          <ac:chgData name="Ciara Hunter" userId="eb82c6ad-eaba-4020-9421-bb97eaf98e8e" providerId="ADAL" clId="{02D030A3-3138-4D4B-88EE-DAC8589180CE}" dt="2022-02-21T09:14:45.999" v="4348" actId="1076"/>
          <ac:spMkLst>
            <pc:docMk/>
            <pc:sldMk cId="2744735316" sldId="275"/>
            <ac:spMk id="65" creationId="{3B2B189E-C324-4F27-9949-3F88BD61FD23}"/>
          </ac:spMkLst>
        </pc:spChg>
        <pc:spChg chg="mod">
          <ac:chgData name="Ciara Hunter" userId="eb82c6ad-eaba-4020-9421-bb97eaf98e8e" providerId="ADAL" clId="{02D030A3-3138-4D4B-88EE-DAC8589180CE}" dt="2022-02-17T16:10:56.684" v="3944" actId="165"/>
          <ac:spMkLst>
            <pc:docMk/>
            <pc:sldMk cId="2744735316" sldId="275"/>
            <ac:spMk id="69" creationId="{383F5ABE-2302-4800-937C-C9850F7A9A6D}"/>
          </ac:spMkLst>
        </pc:spChg>
        <pc:spChg chg="mod">
          <ac:chgData name="Ciara Hunter" userId="eb82c6ad-eaba-4020-9421-bb97eaf98e8e" providerId="ADAL" clId="{02D030A3-3138-4D4B-88EE-DAC8589180CE}" dt="2022-02-17T16:10:56.684" v="3944" actId="165"/>
          <ac:spMkLst>
            <pc:docMk/>
            <pc:sldMk cId="2744735316" sldId="275"/>
            <ac:spMk id="71" creationId="{67C095A2-5258-4A3A-B704-5B1A81DAA8BC}"/>
          </ac:spMkLst>
        </pc:spChg>
        <pc:spChg chg="mod">
          <ac:chgData name="Ciara Hunter" userId="eb82c6ad-eaba-4020-9421-bb97eaf98e8e" providerId="ADAL" clId="{02D030A3-3138-4D4B-88EE-DAC8589180CE}" dt="2022-02-17T16:10:56.684" v="3944" actId="165"/>
          <ac:spMkLst>
            <pc:docMk/>
            <pc:sldMk cId="2744735316" sldId="275"/>
            <ac:spMk id="72" creationId="{A3C1194B-A1BA-4741-AF3E-6E36285D7303}"/>
          </ac:spMkLst>
        </pc:spChg>
        <pc:spChg chg="mod">
          <ac:chgData name="Ciara Hunter" userId="eb82c6ad-eaba-4020-9421-bb97eaf98e8e" providerId="ADAL" clId="{02D030A3-3138-4D4B-88EE-DAC8589180CE}" dt="2022-02-17T16:10:56.684" v="3944" actId="165"/>
          <ac:spMkLst>
            <pc:docMk/>
            <pc:sldMk cId="2744735316" sldId="275"/>
            <ac:spMk id="74" creationId="{879261A9-BCC0-452F-9BA2-05578A2620C1}"/>
          </ac:spMkLst>
        </pc:spChg>
        <pc:spChg chg="add del mod">
          <ac:chgData name="Ciara Hunter" userId="eb82c6ad-eaba-4020-9421-bb97eaf98e8e" providerId="ADAL" clId="{02D030A3-3138-4D4B-88EE-DAC8589180CE}" dt="2022-02-17T16:11:23.923" v="3970" actId="478"/>
          <ac:spMkLst>
            <pc:docMk/>
            <pc:sldMk cId="2744735316" sldId="275"/>
            <ac:spMk id="75" creationId="{3A8F68A1-D7AA-45FC-8148-D7EF666D74F0}"/>
          </ac:spMkLst>
        </pc:spChg>
        <pc:spChg chg="add del mod">
          <ac:chgData name="Ciara Hunter" userId="eb82c6ad-eaba-4020-9421-bb97eaf98e8e" providerId="ADAL" clId="{02D030A3-3138-4D4B-88EE-DAC8589180CE}" dt="2022-02-17T16:12:20.361" v="3988" actId="478"/>
          <ac:spMkLst>
            <pc:docMk/>
            <pc:sldMk cId="2744735316" sldId="275"/>
            <ac:spMk id="76" creationId="{6FAFD07E-B7C8-4A0A-8D9C-AD179F84F542}"/>
          </ac:spMkLst>
        </pc:spChg>
        <pc:spChg chg="add del mod">
          <ac:chgData name="Ciara Hunter" userId="eb82c6ad-eaba-4020-9421-bb97eaf98e8e" providerId="ADAL" clId="{02D030A3-3138-4D4B-88EE-DAC8589180CE}" dt="2022-02-17T16:12:41.545" v="3992" actId="478"/>
          <ac:spMkLst>
            <pc:docMk/>
            <pc:sldMk cId="2744735316" sldId="275"/>
            <ac:spMk id="77" creationId="{7ED00B2F-ADE0-4559-8A1D-D2D2442BB976}"/>
          </ac:spMkLst>
        </pc:spChg>
        <pc:spChg chg="add del mod">
          <ac:chgData name="Ciara Hunter" userId="eb82c6ad-eaba-4020-9421-bb97eaf98e8e" providerId="ADAL" clId="{02D030A3-3138-4D4B-88EE-DAC8589180CE}" dt="2022-02-18T15:40:18.377" v="4072" actId="478"/>
          <ac:spMkLst>
            <pc:docMk/>
            <pc:sldMk cId="2744735316" sldId="275"/>
            <ac:spMk id="107" creationId="{C12AF5EC-7C64-4D6A-90DA-D7796D0F68A3}"/>
          </ac:spMkLst>
        </pc:spChg>
        <pc:spChg chg="add del mod topLvl">
          <ac:chgData name="Ciara Hunter" userId="eb82c6ad-eaba-4020-9421-bb97eaf98e8e" providerId="ADAL" clId="{02D030A3-3138-4D4B-88EE-DAC8589180CE}" dt="2022-02-18T15:40:54.529" v="4082" actId="478"/>
          <ac:spMkLst>
            <pc:docMk/>
            <pc:sldMk cId="2744735316" sldId="275"/>
            <ac:spMk id="108" creationId="{1B881851-F7A8-4205-8300-B0B993B17B97}"/>
          </ac:spMkLst>
        </pc:spChg>
        <pc:spChg chg="mod topLvl">
          <ac:chgData name="Ciara Hunter" userId="eb82c6ad-eaba-4020-9421-bb97eaf98e8e" providerId="ADAL" clId="{02D030A3-3138-4D4B-88EE-DAC8589180CE}" dt="2022-02-21T09:06:51.755" v="4296" actId="207"/>
          <ac:spMkLst>
            <pc:docMk/>
            <pc:sldMk cId="2744735316" sldId="275"/>
            <ac:spMk id="253" creationId="{DEEA9A17-9AA5-4471-A82C-B18F1F83AC8B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59" creationId="{3A9B2147-5815-4ECA-9641-ED4A6B269B27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61" creationId="{928CF8CE-6CBE-4C46-AAB3-C1EC179C0F06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62" creationId="{30D4A633-D20D-416D-B18C-3B2AC5BC0A01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63" creationId="{7CA5510B-8C25-4360-8707-F64C71AAB240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64" creationId="{1A782098-1D01-4AFE-B411-D2BCEA4628C8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65" creationId="{6C3EE959-9C5C-45FE-B773-EB9BE6858A45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67" creationId="{69032AC3-306D-4AAA-9A43-5466E66A0C80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68" creationId="{B39472CE-827C-4371-8F8B-D28CB1D1C68A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69" creationId="{91668898-170E-49A3-9EBA-0FE2276D2F71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70" creationId="{05FA6FFD-54E5-4293-A6BD-C24BE893BCDA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71" creationId="{E3FB5600-C168-47AD-91F5-66ACF5D6AFB2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72" creationId="{DACE4D3A-BD2B-44D3-BB6C-EEBE8C91AA88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73" creationId="{4895EAE1-089A-480D-A6E5-CFD816D62FD9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74" creationId="{BD187CAD-36B2-4220-9B9A-D59DF63FA9DD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75" creationId="{160EFCD4-12ED-4FE9-8D0A-6A363EBF1D98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76" creationId="{8420A392-5534-4B2A-B02D-F6D02D137AE8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77" creationId="{E20267AA-5A59-4CE6-8ED9-68FD0F34D0C3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79" creationId="{AC33C27C-C4DF-40BE-B6A5-B6F7A63E4914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80" creationId="{4841F4C3-BE83-424F-AF44-04E94FEE108B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81" creationId="{E015E57F-A924-4730-9976-F286820DD41B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82" creationId="{CC7BF094-1CD6-4BE8-983D-00CB348CF2BF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83" creationId="{5483C2AE-9A2C-4206-9706-BBA27EF1614D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84" creationId="{9F564EEF-F1E2-4443-A0DC-C03B9E80A9E9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85" creationId="{9FEA8D5D-BC1F-4E13-A57D-1F9B01BF3B30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86" creationId="{DEFA7362-EEF4-4636-9D59-80EBD083DBE4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87" creationId="{583AFD46-4FAB-40C4-AF40-41A5FA61AEB4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88" creationId="{D1C4568B-54E0-48FB-A8FC-B6A33A223772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89" creationId="{C778B24E-FEED-43D0-B813-AE6481ADF454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91" creationId="{8D967C89-B500-43E1-9907-D0D44300F558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92" creationId="{BA4D1965-0D20-42AA-B8D9-AF887D1AE056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93" creationId="{FF785D6E-B877-425D-A5F6-D03B5E3DE29F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94" creationId="{10B6829A-B771-429D-945A-59662274C944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95" creationId="{77020766-4F4D-46B5-AD4B-015EF3DD8C2A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96" creationId="{D3BC97DB-F1E5-4AB6-83E2-B808EAD4C3CD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97" creationId="{E1375A6A-3EAB-421C-BA21-E981688209EE}"/>
          </ac:spMkLst>
        </pc:spChg>
        <pc:spChg chg="mod">
          <ac:chgData name="Ciara Hunter" userId="eb82c6ad-eaba-4020-9421-bb97eaf98e8e" providerId="ADAL" clId="{02D030A3-3138-4D4B-88EE-DAC8589180CE}" dt="2022-02-21T09:06:37.302" v="4290" actId="208"/>
          <ac:spMkLst>
            <pc:docMk/>
            <pc:sldMk cId="2744735316" sldId="275"/>
            <ac:spMk id="298" creationId="{EEB02427-5CFD-499F-9E9C-C4C967FE0EE5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299" creationId="{8E273CA7-93FF-45F3-BE36-029D413702F4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00" creationId="{1020B4A3-EF19-4A84-BB05-0FF7F77BEE5D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01" creationId="{ACB79D8C-4909-4942-83CF-68F9F8CB4728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02" creationId="{CBB21109-2498-493F-8DCC-DA2427C224BB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03" creationId="{ACCE13F9-28EC-4E9A-8147-0151F0F1F9EA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04" creationId="{65FDABCE-D69F-4F91-A53D-7989597FB432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05" creationId="{ECAA54BA-9819-4353-ADD6-FD6B1BE8286F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06" creationId="{AE94EC04-34D1-4D4D-9989-EE847F7A12FE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07" creationId="{5BE965F1-C487-4273-8CE4-5CF028428092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08" creationId="{8076A2FC-3E37-4F18-8961-60F880D5C39E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09" creationId="{230A2769-A068-425F-BFC8-DF85FF07E6C3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10" creationId="{F7410184-AE4B-4069-ACE7-150C4FC77515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11" creationId="{2B51C79F-508B-4B07-B43E-F7C3E6375B0B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12" creationId="{D73348E6-E768-4FA2-B5E6-EB7315250EEB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13" creationId="{1E41D99A-101F-4EFB-9D7D-F2A3447560B0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14" creationId="{5E6C06B9-8888-41FE-A59D-1256CB097774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15" creationId="{345F9E1A-6F0B-47FD-BE4D-8B1D9C73751D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16" creationId="{818D3984-B9DD-4B21-948E-C024C1670F54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17" creationId="{233116B8-353E-41F8-BE1F-0C7A29822234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18" creationId="{5FB77675-D980-45D3-8CDD-BE3450362E2B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19" creationId="{5DA67507-F463-43C4-9922-82E0202A2D5E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20" creationId="{987F10B7-8B5D-47B0-A501-9044E3EF38AB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21" creationId="{95187480-C7FA-4056-BEEA-2E2303FC4518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22" creationId="{CE6B7A1B-1FDF-4E71-86F7-9C5EFDC351A7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23" creationId="{7B4FF37A-3642-47BA-8288-C13692D770FB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24" creationId="{259CBE50-3623-490A-B953-EED85BF15BC4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25" creationId="{B9DB3C62-FEE6-428C-BB3D-EC2ED26CEB29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26" creationId="{848F3B3A-3F43-481D-A568-0B1AFC36F14E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27" creationId="{C0138E6D-635F-4B53-8237-DDB693EFBC75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28" creationId="{8D24BCE5-8E00-45C1-AB1A-6CD995ACF977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29" creationId="{44829DC3-C4F4-46F5-90D5-18E265902728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30" creationId="{C210B40D-E399-4D2A-8FFB-F4ACBB79C29E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31" creationId="{4D386A99-BC3F-4121-A72B-D90CDF16BD8A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32" creationId="{BEEF419C-3956-40D5-BCD5-31BAA542C859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33" creationId="{5093BA81-70F4-4A64-9D8B-D07AF2390494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34" creationId="{C70631D8-9925-4733-A8B6-BE84932AB58A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35" creationId="{60FDE4BA-F84D-469A-AB39-0D7490BB9A13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36" creationId="{63793A8F-9041-433D-8A1A-A57B9E749A60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37" creationId="{A34724F9-1A2C-42D6-BA5A-B13AC2790501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38" creationId="{8CD1C4BE-53B9-4014-B2B3-284EC744F5B3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39" creationId="{EA885B74-4C31-4646-A4FC-845A350EF981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40" creationId="{260C24C7-9F83-49C6-AC74-B84964D9A4C7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41" creationId="{FA49F7FA-D3A3-4D8E-8182-4ED774C24D62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42" creationId="{842212EB-11ED-43C6-9A36-C6115B3B569E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43" creationId="{9315F438-D3A0-466D-816E-A74971DDF9B7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44" creationId="{01C7E90E-3172-4F5F-9AA1-3C654EBAA023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45" creationId="{A2796EA2-7122-4C79-9344-CF05051DADE2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46" creationId="{A3AB2351-C7C6-48A3-B477-D2987E5BD267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47" creationId="{68DA3D22-C713-416B-B62D-175F84087691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48" creationId="{07871F56-1A7F-4B0A-8A81-A510ED6A7D57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49" creationId="{DBF8F2BD-E273-48A8-9A06-508E9BB3CC34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50" creationId="{8A767B95-271C-428D-8BAE-98CEA995EB94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51" creationId="{BD26E6B1-978C-48B1-A144-2B82D3FCF235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52" creationId="{B47FA47F-57CE-41DB-BBAB-9D64723D49F8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53" creationId="{802ACA6B-882E-4037-9063-3C71A112F6DF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54" creationId="{A31F084C-AAA7-4E40-8F19-EA3731C2D087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55" creationId="{87206331-BDE7-492A-967E-AB650D0784AE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56" creationId="{74ADCD6C-AA4B-47CD-9345-9488A105FC30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57" creationId="{14546AE7-95E9-4D18-96B0-DD86955A48F0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58" creationId="{EF5BE5A9-5AFA-472D-8735-2EAC941F1731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59" creationId="{E2086FC6-1361-4D3C-A6E7-87CDC2526DB1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60" creationId="{7C7FF4D0-AF26-4B8A-B36E-75CD47B30625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61" creationId="{BD4A4A30-F065-4765-BDCC-E99DAA37258A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62" creationId="{E6BCDDE7-4364-4A7E-9A91-073FB60162D0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63" creationId="{0AC52E74-B7B1-4103-89F1-84AFE0BC2043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64" creationId="{ABD874E9-26B7-475E-B636-65D9CC9F4B4C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65" creationId="{47353AE1-7CAC-4D6A-AF00-C50D0E967CA3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66" creationId="{634CF6D1-389F-449B-AAFA-B3D647BE3248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67" creationId="{89FF6B07-E75A-466E-AC8B-D2504E8CE378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68" creationId="{F6354279-6178-49D6-96C4-361E9AF11B1D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69" creationId="{C0B53AC7-BA53-4CE7-B3C1-2A848D0ABE24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70" creationId="{449765CE-0BBD-41E3-9E28-E676FF8A5A41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71" creationId="{EB09EBAE-77C6-4598-96DB-245775FC4496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72" creationId="{DD2A58A7-8088-42D2-9882-02198074DE5A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73" creationId="{93DFCD0D-24AE-40A3-A432-CF2DB4410172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74" creationId="{55BCBC1A-5711-4523-86F3-6E71E68463C4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75" creationId="{B59E1926-EE57-4E4F-B4C0-0B70AFEEABE4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76" creationId="{C0B19E29-1D60-4906-82C5-F9F5CAB5B212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77" creationId="{FA466DFD-0932-4B3D-BA0D-9E26106FAAB4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78" creationId="{48A7D1BE-5616-44A3-AB1F-75F178B58D0E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79" creationId="{E14ED5FA-39C2-4B72-B04E-91945A8C48D8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80" creationId="{389B63AF-27E7-4A58-8758-29FFB9D008DC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81" creationId="{E48D5833-2490-4569-A411-1415A38EB672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82" creationId="{76FFAF5E-F4A9-4A2B-979F-D90727AAD404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83" creationId="{3C437B3D-A0D5-4064-BEA3-8AB82D910CEB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84" creationId="{D05D102D-3709-4A00-AF7D-7A098B46907E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85" creationId="{8FE95949-874D-47D6-98B5-0CF058026DB6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86" creationId="{19BA1DB6-8FB9-4009-BDA3-C0D7709DEA98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87" creationId="{F524680B-C3F9-4C80-9EAC-9AB05D48CED5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88" creationId="{6606BB60-DF45-4406-B670-2B50D091F8A9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89" creationId="{6EA618E3-E271-4258-BB9E-A0CEDB46A2DC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90" creationId="{B139F0C2-79B9-4C56-8B28-07765F3C4EF0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91" creationId="{088FD8B5-EA6C-446D-A7A5-5D0CAE9F957B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92" creationId="{127AAE54-4F73-4BCF-BE53-EC039FA2C18B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93" creationId="{E2FBD1C8-752A-47CD-A2C3-D8F7A2C190C7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94" creationId="{9AFC1E77-FD19-410B-9ACC-C1976C5B1C60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95" creationId="{CE12C028-36AC-44E4-8A4C-5EAE17FA2E46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96" creationId="{DF2C79B5-977A-4773-8271-8376F8B6B4DA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97" creationId="{FB299ECF-BD1D-43F6-967F-719234D4A8E9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98" creationId="{262F19E0-30F9-4803-9CAF-30E202E80A10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399" creationId="{8C053690-9252-4DB2-B80E-DAE06D67CD2A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400" creationId="{7F06119A-C6AC-4FE5-A9D9-4832BD1F1848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401" creationId="{872B66B7-7ACD-426C-B6E6-2957F210AC52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402" creationId="{DB72ACBE-F972-44A1-A0CA-73C5E64F3B33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403" creationId="{B79AEB31-2641-4213-A61F-CF9AD5592DE7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404" creationId="{52C43366-8F2B-4DBA-A1D3-01D046FFC544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405" creationId="{519AB439-9ECD-46C3-B832-D3588202650D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406" creationId="{6837BF98-9546-4305-B0CC-79B830B2D6BC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407" creationId="{173A9BEC-6F13-4CBD-9BD2-618CD4BF11F7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408" creationId="{0B93E858-8214-471E-A0AB-DC64C079D1FC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409" creationId="{2D8859E6-0AB4-4206-8D1F-AB35DE4BA969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410" creationId="{E2ED3B1C-5FCC-40DF-ABFB-117D6E9B67D0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411" creationId="{AD3D9D3F-B1EA-45ED-B35D-3F56659827A8}"/>
          </ac:spMkLst>
        </pc:spChg>
        <pc:spChg chg="mod">
          <ac:chgData name="Ciara Hunter" userId="eb82c6ad-eaba-4020-9421-bb97eaf98e8e" providerId="ADAL" clId="{02D030A3-3138-4D4B-88EE-DAC8589180CE}" dt="2022-02-21T09:06:04.148" v="4281" actId="208"/>
          <ac:spMkLst>
            <pc:docMk/>
            <pc:sldMk cId="2744735316" sldId="275"/>
            <ac:spMk id="412" creationId="{41B1922E-9FBC-4E86-A8A4-ECB46DD7B06D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13" creationId="{5BE2DDA6-2007-4878-875E-0AA98835AD3E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14" creationId="{3A356C36-D858-4D44-94F9-AA5F11FA66D5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15" creationId="{7C18F0F4-A200-48FD-A6FE-0A75B1A40C4D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16" creationId="{ACBBB25C-80B9-4343-A4E9-5580721C1257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17" creationId="{43F49A7A-A418-4156-B040-571518F9EF6D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18" creationId="{847AE70A-A1F2-4D8E-A064-174D7359622A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19" creationId="{15C76729-FBBE-4BCE-97B6-1A00BAF793C6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20" creationId="{CA863717-A5C0-45AC-BFA2-EAB6D601BD20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21" creationId="{2304D0CC-0934-405E-84EA-108E60C94E27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22" creationId="{FEDCBAB1-8FE1-4F0F-B9ED-0B40458F8FD9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23" creationId="{C3E04766-024C-423C-8119-4F6BAB8CDC22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24" creationId="{5555C2B1-F96F-4332-BCB8-C9F8E766B9FD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26" creationId="{6CFC95A3-2538-44A2-8950-00A9332123A6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27" creationId="{568D866F-B07C-4B15-B909-5A6300B5D329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28" creationId="{CF53C856-6249-4001-8399-1E51090E5278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30" creationId="{64CD9EEA-F91F-461F-83F9-ED7DC926CF91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31" creationId="{9D6BF64C-5240-4A85-BF7F-46D72A03393D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32" creationId="{8E3839A0-FDEE-44E5-82CD-0D9027DA7CA4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33" creationId="{5E86E0F0-D637-4300-B12A-403BCCC7135A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34" creationId="{5649A7FE-83A6-4557-9740-FA71A12E594B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35" creationId="{CBBA4EB9-0621-4BDA-9B0D-C2846AC1B2BF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36" creationId="{356191EE-7100-41D2-987C-A71B7B4A58CB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37" creationId="{C41263F8-9AB5-4D59-8D6A-779781C87604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38" creationId="{FCC0CBF5-7274-4A80-AB98-8CE212ECABF1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39" creationId="{2C2351C9-C1EC-4424-B4C4-DC846D79223B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40" creationId="{BBA63D06-8A11-4A26-9C80-2065737A5F90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41" creationId="{78779E50-2699-411C-B239-E15AD71ECE80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42" creationId="{260CBBEB-B16C-4E90-904D-B52DE4297268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43" creationId="{EA7BCE25-D7D1-49DD-9658-192850F188B2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44" creationId="{8127CF6C-4727-47EE-9EF5-6E5724B6EDF4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45" creationId="{92BCBD5B-5163-425D-AF59-B66E4A850B8E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46" creationId="{F6981305-73ED-42FD-9E50-7AA370460D6B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47" creationId="{DEE01F34-CB8B-4A65-AC69-76B355B89138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48" creationId="{5D226663-22FD-438A-AD35-A950380419DE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49" creationId="{32ABB34C-F564-4AEC-8E65-C5DF47DDDA2C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50" creationId="{3C3D462E-4F89-49BB-8D85-326278EE0D30}"/>
          </ac:spMkLst>
        </pc:spChg>
        <pc:spChg chg="mod">
          <ac:chgData name="Ciara Hunter" userId="eb82c6ad-eaba-4020-9421-bb97eaf98e8e" providerId="ADAL" clId="{02D030A3-3138-4D4B-88EE-DAC8589180CE}" dt="2022-02-21T09:06:20.661" v="4287" actId="208"/>
          <ac:spMkLst>
            <pc:docMk/>
            <pc:sldMk cId="2744735316" sldId="275"/>
            <ac:spMk id="451" creationId="{EA087B24-D0B1-4383-AFBC-EE8E79EB3A5F}"/>
          </ac:spMkLst>
        </pc:spChg>
        <pc:spChg chg="mod">
          <ac:chgData name="Ciara Hunter" userId="eb82c6ad-eaba-4020-9421-bb97eaf98e8e" providerId="ADAL" clId="{02D030A3-3138-4D4B-88EE-DAC8589180CE}" dt="2022-02-21T09:06:15.248" v="4285" actId="208"/>
          <ac:spMkLst>
            <pc:docMk/>
            <pc:sldMk cId="2744735316" sldId="275"/>
            <ac:spMk id="453" creationId="{C7625FBE-513A-42D8-8BD6-9CB08E1A97BE}"/>
          </ac:spMkLst>
        </pc:spChg>
        <pc:spChg chg="mod">
          <ac:chgData name="Ciara Hunter" userId="eb82c6ad-eaba-4020-9421-bb97eaf98e8e" providerId="ADAL" clId="{02D030A3-3138-4D4B-88EE-DAC8589180CE}" dt="2022-02-21T09:06:15.248" v="4285" actId="208"/>
          <ac:spMkLst>
            <pc:docMk/>
            <pc:sldMk cId="2744735316" sldId="275"/>
            <ac:spMk id="454" creationId="{094FD31E-FDA2-4C1F-B707-4EC3C2B2A22E}"/>
          </ac:spMkLst>
        </pc:spChg>
        <pc:spChg chg="mod">
          <ac:chgData name="Ciara Hunter" userId="eb82c6ad-eaba-4020-9421-bb97eaf98e8e" providerId="ADAL" clId="{02D030A3-3138-4D4B-88EE-DAC8589180CE}" dt="2022-02-21T09:06:15.248" v="4285" actId="208"/>
          <ac:spMkLst>
            <pc:docMk/>
            <pc:sldMk cId="2744735316" sldId="275"/>
            <ac:spMk id="455" creationId="{1D27DD36-0983-4933-9EA0-FA429F20DBEF}"/>
          </ac:spMkLst>
        </pc:spChg>
        <pc:spChg chg="mod">
          <ac:chgData name="Ciara Hunter" userId="eb82c6ad-eaba-4020-9421-bb97eaf98e8e" providerId="ADAL" clId="{02D030A3-3138-4D4B-88EE-DAC8589180CE}" dt="2022-02-21T09:06:15.248" v="4285" actId="208"/>
          <ac:spMkLst>
            <pc:docMk/>
            <pc:sldMk cId="2744735316" sldId="275"/>
            <ac:spMk id="456" creationId="{3C2E3965-82DF-4034-8283-DD92A6A34E0D}"/>
          </ac:spMkLst>
        </pc:spChg>
        <pc:spChg chg="add mod">
          <ac:chgData name="Ciara Hunter" userId="eb82c6ad-eaba-4020-9421-bb97eaf98e8e" providerId="ADAL" clId="{02D030A3-3138-4D4B-88EE-DAC8589180CE}" dt="2022-02-18T16:03:56.879" v="4205" actId="14100"/>
          <ac:spMkLst>
            <pc:docMk/>
            <pc:sldMk cId="2744735316" sldId="275"/>
            <ac:spMk id="457" creationId="{7E2C8329-8088-42A2-93F4-AE85D4AE8D1D}"/>
          </ac:spMkLst>
        </pc:spChg>
        <pc:spChg chg="add mod">
          <ac:chgData name="Ciara Hunter" userId="eb82c6ad-eaba-4020-9421-bb97eaf98e8e" providerId="ADAL" clId="{02D030A3-3138-4D4B-88EE-DAC8589180CE}" dt="2022-02-21T09:11:58.945" v="4300" actId="164"/>
          <ac:spMkLst>
            <pc:docMk/>
            <pc:sldMk cId="2744735316" sldId="275"/>
            <ac:spMk id="458" creationId="{FF1B1D92-46C0-4EC2-828F-6C5301A48983}"/>
          </ac:spMkLst>
        </pc:spChg>
        <pc:spChg chg="mod">
          <ac:chgData name="Ciara Hunter" userId="eb82c6ad-eaba-4020-9421-bb97eaf98e8e" providerId="ADAL" clId="{02D030A3-3138-4D4B-88EE-DAC8589180CE}" dt="2022-02-21T09:11:58.564" v="4299"/>
          <ac:spMkLst>
            <pc:docMk/>
            <pc:sldMk cId="2744735316" sldId="275"/>
            <ac:spMk id="460" creationId="{604EFCE9-458C-4941-A6D6-F16367F709B0}"/>
          </ac:spMkLst>
        </pc:spChg>
        <pc:spChg chg="mod">
          <ac:chgData name="Ciara Hunter" userId="eb82c6ad-eaba-4020-9421-bb97eaf98e8e" providerId="ADAL" clId="{02D030A3-3138-4D4B-88EE-DAC8589180CE}" dt="2022-02-21T09:11:58.564" v="4299"/>
          <ac:spMkLst>
            <pc:docMk/>
            <pc:sldMk cId="2744735316" sldId="275"/>
            <ac:spMk id="461" creationId="{15C792B9-EB5A-4678-8F82-5A1A4323358A}"/>
          </ac:spMkLst>
        </pc:spChg>
        <pc:spChg chg="mod">
          <ac:chgData name="Ciara Hunter" userId="eb82c6ad-eaba-4020-9421-bb97eaf98e8e" providerId="ADAL" clId="{02D030A3-3138-4D4B-88EE-DAC8589180CE}" dt="2022-02-21T09:11:58.564" v="4299"/>
          <ac:spMkLst>
            <pc:docMk/>
            <pc:sldMk cId="2744735316" sldId="275"/>
            <ac:spMk id="463" creationId="{74FEEA3E-2BBC-4391-9196-F38192FFBD5B}"/>
          </ac:spMkLst>
        </pc:spChg>
        <pc:spChg chg="add del mod">
          <ac:chgData name="Ciara Hunter" userId="eb82c6ad-eaba-4020-9421-bb97eaf98e8e" providerId="ADAL" clId="{02D030A3-3138-4D4B-88EE-DAC8589180CE}" dt="2022-02-21T09:12:41.646" v="4310" actId="478"/>
          <ac:spMkLst>
            <pc:docMk/>
            <pc:sldMk cId="2744735316" sldId="275"/>
            <ac:spMk id="464" creationId="{D7397A12-703D-453F-BB04-22D0A7E2D3B7}"/>
          </ac:spMkLst>
        </pc:spChg>
        <pc:spChg chg="add mod">
          <ac:chgData name="Ciara Hunter" userId="eb82c6ad-eaba-4020-9421-bb97eaf98e8e" providerId="ADAL" clId="{02D030A3-3138-4D4B-88EE-DAC8589180CE}" dt="2022-02-21T09:12:56.026" v="4313" actId="164"/>
          <ac:spMkLst>
            <pc:docMk/>
            <pc:sldMk cId="2744735316" sldId="275"/>
            <ac:spMk id="465" creationId="{318D5445-9D26-4428-9945-AF9C0F649DA3}"/>
          </ac:spMkLst>
        </pc:spChg>
        <pc:spChg chg="mod">
          <ac:chgData name="Ciara Hunter" userId="eb82c6ad-eaba-4020-9421-bb97eaf98e8e" providerId="ADAL" clId="{02D030A3-3138-4D4B-88EE-DAC8589180CE}" dt="2022-02-21T09:12:32.314" v="4307"/>
          <ac:spMkLst>
            <pc:docMk/>
            <pc:sldMk cId="2744735316" sldId="275"/>
            <ac:spMk id="467" creationId="{89371CF1-E8CC-4CBC-927A-C9348D149C4C}"/>
          </ac:spMkLst>
        </pc:spChg>
        <pc:spChg chg="mod">
          <ac:chgData name="Ciara Hunter" userId="eb82c6ad-eaba-4020-9421-bb97eaf98e8e" providerId="ADAL" clId="{02D030A3-3138-4D4B-88EE-DAC8589180CE}" dt="2022-02-21T09:12:32.314" v="4307"/>
          <ac:spMkLst>
            <pc:docMk/>
            <pc:sldMk cId="2744735316" sldId="275"/>
            <ac:spMk id="468" creationId="{06F62A19-7FC4-47EC-9121-404BCBD7A396}"/>
          </ac:spMkLst>
        </pc:spChg>
        <pc:spChg chg="mod">
          <ac:chgData name="Ciara Hunter" userId="eb82c6ad-eaba-4020-9421-bb97eaf98e8e" providerId="ADAL" clId="{02D030A3-3138-4D4B-88EE-DAC8589180CE}" dt="2022-02-21T09:12:32.314" v="4307"/>
          <ac:spMkLst>
            <pc:docMk/>
            <pc:sldMk cId="2744735316" sldId="275"/>
            <ac:spMk id="470" creationId="{B7810913-2097-4BEF-BEED-152F8F5FFA57}"/>
          </ac:spMkLst>
        </pc:spChg>
        <pc:spChg chg="add del mod">
          <ac:chgData name="Ciara Hunter" userId="eb82c6ad-eaba-4020-9421-bb97eaf98e8e" providerId="ADAL" clId="{02D030A3-3138-4D4B-88EE-DAC8589180CE}" dt="2022-02-21T09:13:39.164" v="4325" actId="478"/>
          <ac:spMkLst>
            <pc:docMk/>
            <pc:sldMk cId="2744735316" sldId="275"/>
            <ac:spMk id="471" creationId="{EE0C9572-8B79-4924-9C8C-C1D24FC372EC}"/>
          </ac:spMkLst>
        </pc:spChg>
        <pc:spChg chg="add mod">
          <ac:chgData name="Ciara Hunter" userId="eb82c6ad-eaba-4020-9421-bb97eaf98e8e" providerId="ADAL" clId="{02D030A3-3138-4D4B-88EE-DAC8589180CE}" dt="2022-02-21T09:14:11.986" v="4339" actId="3064"/>
          <ac:spMkLst>
            <pc:docMk/>
            <pc:sldMk cId="2744735316" sldId="275"/>
            <ac:spMk id="472" creationId="{6A39CDED-8916-4894-ACA8-C97EC14D3377}"/>
          </ac:spMkLst>
        </pc:spChg>
        <pc:spChg chg="add del mod ord topLvl">
          <ac:chgData name="Ciara Hunter" userId="eb82c6ad-eaba-4020-9421-bb97eaf98e8e" providerId="ADAL" clId="{02D030A3-3138-4D4B-88EE-DAC8589180CE}" dt="2022-02-21T09:13:44.567" v="4328" actId="167"/>
          <ac:spMkLst>
            <pc:docMk/>
            <pc:sldMk cId="2744735316" sldId="275"/>
            <ac:spMk id="474" creationId="{9E6D864D-7579-488A-BFDB-11313F30BB5C}"/>
          </ac:spMkLst>
        </pc:spChg>
        <pc:spChg chg="del mod topLvl">
          <ac:chgData name="Ciara Hunter" userId="eb82c6ad-eaba-4020-9421-bb97eaf98e8e" providerId="ADAL" clId="{02D030A3-3138-4D4B-88EE-DAC8589180CE}" dt="2022-02-21T09:13:27.355" v="4320" actId="478"/>
          <ac:spMkLst>
            <pc:docMk/>
            <pc:sldMk cId="2744735316" sldId="275"/>
            <ac:spMk id="475" creationId="{FC6FC50B-C8F0-4A24-A9B1-1114A29303CE}"/>
          </ac:spMkLst>
        </pc:spChg>
        <pc:spChg chg="mod">
          <ac:chgData name="Ciara Hunter" userId="eb82c6ad-eaba-4020-9421-bb97eaf98e8e" providerId="ADAL" clId="{02D030A3-3138-4D4B-88EE-DAC8589180CE}" dt="2022-02-21T09:13:25.936" v="4319" actId="165"/>
          <ac:spMkLst>
            <pc:docMk/>
            <pc:sldMk cId="2744735316" sldId="275"/>
            <ac:spMk id="477" creationId="{391D9B62-B932-469E-9C42-515D5DB5EAE5}"/>
          </ac:spMkLst>
        </pc:spChg>
        <pc:spChg chg="mod">
          <ac:chgData name="Ciara Hunter" userId="eb82c6ad-eaba-4020-9421-bb97eaf98e8e" providerId="ADAL" clId="{02D030A3-3138-4D4B-88EE-DAC8589180CE}" dt="2022-02-21T09:13:25.936" v="4319" actId="165"/>
          <ac:spMkLst>
            <pc:docMk/>
            <pc:sldMk cId="2744735316" sldId="275"/>
            <ac:spMk id="478" creationId="{2B5F3782-993E-44F2-8CD6-827CE98DADE3}"/>
          </ac:spMkLst>
        </pc:spChg>
        <pc:spChg chg="mod">
          <ac:chgData name="Ciara Hunter" userId="eb82c6ad-eaba-4020-9421-bb97eaf98e8e" providerId="ADAL" clId="{02D030A3-3138-4D4B-88EE-DAC8589180CE}" dt="2022-02-21T09:13:25.936" v="4319" actId="165"/>
          <ac:spMkLst>
            <pc:docMk/>
            <pc:sldMk cId="2744735316" sldId="275"/>
            <ac:spMk id="480" creationId="{93D364E2-3BF6-4359-B1EA-00B680B47DAB}"/>
          </ac:spMkLst>
        </pc:spChg>
        <pc:spChg chg="mod">
          <ac:chgData name="Ciara Hunter" userId="eb82c6ad-eaba-4020-9421-bb97eaf98e8e" providerId="ADAL" clId="{02D030A3-3138-4D4B-88EE-DAC8589180CE}" dt="2022-02-21T09:14:51.698" v="4349"/>
          <ac:spMkLst>
            <pc:docMk/>
            <pc:sldMk cId="2744735316" sldId="275"/>
            <ac:spMk id="482" creationId="{9070FA71-FA94-40E5-B5C4-E857468C18EA}"/>
          </ac:spMkLst>
        </pc:spChg>
        <pc:spChg chg="mod">
          <ac:chgData name="Ciara Hunter" userId="eb82c6ad-eaba-4020-9421-bb97eaf98e8e" providerId="ADAL" clId="{02D030A3-3138-4D4B-88EE-DAC8589180CE}" dt="2022-02-21T09:14:51.698" v="4349"/>
          <ac:spMkLst>
            <pc:docMk/>
            <pc:sldMk cId="2744735316" sldId="275"/>
            <ac:spMk id="483" creationId="{85D26CEE-C939-409F-847C-636DD1511DCD}"/>
          </ac:spMkLst>
        </pc:spChg>
        <pc:grpChg chg="add del mod">
          <ac:chgData name="Ciara Hunter" userId="eb82c6ad-eaba-4020-9421-bb97eaf98e8e" providerId="ADAL" clId="{02D030A3-3138-4D4B-88EE-DAC8589180CE}" dt="2022-02-21T09:12:59.115" v="4314" actId="478"/>
          <ac:grpSpMkLst>
            <pc:docMk/>
            <pc:sldMk cId="2744735316" sldId="275"/>
            <ac:grpSpMk id="2" creationId="{A0431C8B-5619-49FD-B90F-E2B4D9CCC405}"/>
          </ac:grpSpMkLst>
        </pc:grpChg>
        <pc:grpChg chg="add del mod">
          <ac:chgData name="Ciara Hunter" userId="eb82c6ad-eaba-4020-9421-bb97eaf98e8e" providerId="ADAL" clId="{02D030A3-3138-4D4B-88EE-DAC8589180CE}" dt="2022-02-18T15:40:52.193" v="4081" actId="165"/>
          <ac:grpSpMkLst>
            <pc:docMk/>
            <pc:sldMk cId="2744735316" sldId="275"/>
            <ac:grpSpMk id="6" creationId="{9734DED9-EEF1-48CE-ADB1-A8362E9B7437}"/>
          </ac:grpSpMkLst>
        </pc:grpChg>
        <pc:grpChg chg="add del mod">
          <ac:chgData name="Ciara Hunter" userId="eb82c6ad-eaba-4020-9421-bb97eaf98e8e" providerId="ADAL" clId="{02D030A3-3138-4D4B-88EE-DAC8589180CE}" dt="2022-02-22T09:25:39.501" v="7183" actId="165"/>
          <ac:grpSpMkLst>
            <pc:docMk/>
            <pc:sldMk cId="2744735316" sldId="275"/>
            <ac:grpSpMk id="6" creationId="{9EB92479-EEA6-40B1-83C5-F8E60A33208F}"/>
          </ac:grpSpMkLst>
        </pc:grpChg>
        <pc:grpChg chg="add del mod ord">
          <ac:chgData name="Ciara Hunter" userId="eb82c6ad-eaba-4020-9421-bb97eaf98e8e" providerId="ADAL" clId="{02D030A3-3138-4D4B-88EE-DAC8589180CE}" dt="2022-02-18T15:42:03.398" v="4100" actId="21"/>
          <ac:grpSpMkLst>
            <pc:docMk/>
            <pc:sldMk cId="2744735316" sldId="275"/>
            <ac:grpSpMk id="7" creationId="{1069A233-E3F0-46E4-B087-AD2196BCBF64}"/>
          </ac:grpSpMkLst>
        </pc:grpChg>
        <pc:grpChg chg="add mod">
          <ac:chgData name="Ciara Hunter" userId="eb82c6ad-eaba-4020-9421-bb97eaf98e8e" providerId="ADAL" clId="{02D030A3-3138-4D4B-88EE-DAC8589180CE}" dt="2022-02-21T09:14:45.999" v="4348" actId="1076"/>
          <ac:grpSpMkLst>
            <pc:docMk/>
            <pc:sldMk cId="2744735316" sldId="275"/>
            <ac:grpSpMk id="8" creationId="{5FA849E8-E8F5-4D00-A102-0A075EA56761}"/>
          </ac:grpSpMkLst>
        </pc:grpChg>
        <pc:grpChg chg="add del mod">
          <ac:chgData name="Ciara Hunter" userId="eb82c6ad-eaba-4020-9421-bb97eaf98e8e" providerId="ADAL" clId="{02D030A3-3138-4D4B-88EE-DAC8589180CE}" dt="2022-02-18T16:02:31.264" v="4159" actId="165"/>
          <ac:grpSpMkLst>
            <pc:docMk/>
            <pc:sldMk cId="2744735316" sldId="275"/>
            <ac:grpSpMk id="8" creationId="{AF7C4FBC-A51C-49B8-98FF-E3ED5507B101}"/>
          </ac:grpSpMkLst>
        </pc:grpChg>
        <pc:grpChg chg="add mod">
          <ac:chgData name="Ciara Hunter" userId="eb82c6ad-eaba-4020-9421-bb97eaf98e8e" providerId="ADAL" clId="{02D030A3-3138-4D4B-88EE-DAC8589180CE}" dt="2022-02-21T09:14:56.695" v="4351" actId="552"/>
          <ac:grpSpMkLst>
            <pc:docMk/>
            <pc:sldMk cId="2744735316" sldId="275"/>
            <ac:grpSpMk id="9" creationId="{AC8551E4-B378-4BC5-BB21-389213128E63}"/>
          </ac:grpSpMkLst>
        </pc:grpChg>
        <pc:grpChg chg="del">
          <ac:chgData name="Ciara Hunter" userId="eb82c6ad-eaba-4020-9421-bb97eaf98e8e" providerId="ADAL" clId="{02D030A3-3138-4D4B-88EE-DAC8589180CE}" dt="2022-02-17T16:10:05.282" v="3930" actId="478"/>
          <ac:grpSpMkLst>
            <pc:docMk/>
            <pc:sldMk cId="2744735316" sldId="275"/>
            <ac:grpSpMk id="12" creationId="{C43DC68C-B269-4275-B68E-8F0CD0299E42}"/>
          </ac:grpSpMkLst>
        </pc:grpChg>
        <pc:grpChg chg="del">
          <ac:chgData name="Ciara Hunter" userId="eb82c6ad-eaba-4020-9421-bb97eaf98e8e" providerId="ADAL" clId="{02D030A3-3138-4D4B-88EE-DAC8589180CE}" dt="2022-02-17T16:10:05.282" v="3930" actId="478"/>
          <ac:grpSpMkLst>
            <pc:docMk/>
            <pc:sldMk cId="2744735316" sldId="275"/>
            <ac:grpSpMk id="13" creationId="{C2C32188-D415-42D0-97A2-AE8D587978CC}"/>
          </ac:grpSpMkLst>
        </pc:grpChg>
        <pc:grpChg chg="del">
          <ac:chgData name="Ciara Hunter" userId="eb82c6ad-eaba-4020-9421-bb97eaf98e8e" providerId="ADAL" clId="{02D030A3-3138-4D4B-88EE-DAC8589180CE}" dt="2022-02-17T16:10:05.282" v="3930" actId="478"/>
          <ac:grpSpMkLst>
            <pc:docMk/>
            <pc:sldMk cId="2744735316" sldId="275"/>
            <ac:grpSpMk id="17" creationId="{F96CE6F5-9F48-481D-9670-7640F3ED2BA9}"/>
          </ac:grpSpMkLst>
        </pc:grpChg>
        <pc:grpChg chg="add mod">
          <ac:chgData name="Ciara Hunter" userId="eb82c6ad-eaba-4020-9421-bb97eaf98e8e" providerId="ADAL" clId="{02D030A3-3138-4D4B-88EE-DAC8589180CE}" dt="2022-02-21T09:14:45.999" v="4348" actId="1076"/>
          <ac:grpSpMkLst>
            <pc:docMk/>
            <pc:sldMk cId="2744735316" sldId="275"/>
            <ac:grpSpMk id="18" creationId="{E0281C91-58D1-4968-94A0-8E8922EA1506}"/>
          </ac:grpSpMkLst>
        </pc:grpChg>
        <pc:grpChg chg="del">
          <ac:chgData name="Ciara Hunter" userId="eb82c6ad-eaba-4020-9421-bb97eaf98e8e" providerId="ADAL" clId="{02D030A3-3138-4D4B-88EE-DAC8589180CE}" dt="2022-02-17T16:10:05.282" v="3930" actId="478"/>
          <ac:grpSpMkLst>
            <pc:docMk/>
            <pc:sldMk cId="2744735316" sldId="275"/>
            <ac:grpSpMk id="20" creationId="{A634523F-4457-47C4-A675-3999074970BE}"/>
          </ac:grpSpMkLst>
        </pc:grpChg>
        <pc:grpChg chg="add mod">
          <ac:chgData name="Ciara Hunter" userId="eb82c6ad-eaba-4020-9421-bb97eaf98e8e" providerId="ADAL" clId="{02D030A3-3138-4D4B-88EE-DAC8589180CE}" dt="2022-02-18T15:39:31.998" v="4059" actId="554"/>
          <ac:grpSpMkLst>
            <pc:docMk/>
            <pc:sldMk cId="2744735316" sldId="275"/>
            <ac:grpSpMk id="21" creationId="{9DA3F3F8-B696-47C3-8BAF-5849361CF367}"/>
          </ac:grpSpMkLst>
        </pc:grpChg>
        <pc:grpChg chg="add del mod">
          <ac:chgData name="Ciara Hunter" userId="eb82c6ad-eaba-4020-9421-bb97eaf98e8e" providerId="ADAL" clId="{02D030A3-3138-4D4B-88EE-DAC8589180CE}" dt="2022-02-18T15:42:04.390" v="4101" actId="478"/>
          <ac:grpSpMkLst>
            <pc:docMk/>
            <pc:sldMk cId="2744735316" sldId="275"/>
            <ac:grpSpMk id="25" creationId="{93FC571C-9B5E-436C-A8B1-ACFE8A63ADE8}"/>
          </ac:grpSpMkLst>
        </pc:grpChg>
        <pc:grpChg chg="del">
          <ac:chgData name="Ciara Hunter" userId="eb82c6ad-eaba-4020-9421-bb97eaf98e8e" providerId="ADAL" clId="{02D030A3-3138-4D4B-88EE-DAC8589180CE}" dt="2022-02-17T16:10:05.282" v="3930" actId="478"/>
          <ac:grpSpMkLst>
            <pc:docMk/>
            <pc:sldMk cId="2744735316" sldId="275"/>
            <ac:grpSpMk id="26" creationId="{E9D5CAB1-148E-4054-B1A9-B4D27F89FDA1}"/>
          </ac:grpSpMkLst>
        </pc:grpChg>
        <pc:grpChg chg="del">
          <ac:chgData name="Ciara Hunter" userId="eb82c6ad-eaba-4020-9421-bb97eaf98e8e" providerId="ADAL" clId="{02D030A3-3138-4D4B-88EE-DAC8589180CE}" dt="2022-02-17T16:10:05.282" v="3930" actId="478"/>
          <ac:grpSpMkLst>
            <pc:docMk/>
            <pc:sldMk cId="2744735316" sldId="275"/>
            <ac:grpSpMk id="29" creationId="{DEB7C137-50F7-4A81-9D97-429293455AE7}"/>
          </ac:grpSpMkLst>
        </pc:grpChg>
        <pc:grpChg chg="del">
          <ac:chgData name="Ciara Hunter" userId="eb82c6ad-eaba-4020-9421-bb97eaf98e8e" providerId="ADAL" clId="{02D030A3-3138-4D4B-88EE-DAC8589180CE}" dt="2022-02-17T16:10:05.282" v="3930" actId="478"/>
          <ac:grpSpMkLst>
            <pc:docMk/>
            <pc:sldMk cId="2744735316" sldId="275"/>
            <ac:grpSpMk id="35" creationId="{52ED93FF-8280-4F1F-87F5-772501BBA5F9}"/>
          </ac:grpSpMkLst>
        </pc:grpChg>
        <pc:grpChg chg="del">
          <ac:chgData name="Ciara Hunter" userId="eb82c6ad-eaba-4020-9421-bb97eaf98e8e" providerId="ADAL" clId="{02D030A3-3138-4D4B-88EE-DAC8589180CE}" dt="2022-02-17T16:10:05.282" v="3930" actId="478"/>
          <ac:grpSpMkLst>
            <pc:docMk/>
            <pc:sldMk cId="2744735316" sldId="275"/>
            <ac:grpSpMk id="45" creationId="{B8F09A5C-799C-4E87-9429-E56D3F5CD27E}"/>
          </ac:grpSpMkLst>
        </pc:grpChg>
        <pc:grpChg chg="add mod">
          <ac:chgData name="Ciara Hunter" userId="eb82c6ad-eaba-4020-9421-bb97eaf98e8e" providerId="ADAL" clId="{02D030A3-3138-4D4B-88EE-DAC8589180CE}" dt="2022-02-21T09:14:45.999" v="4348" actId="1076"/>
          <ac:grpSpMkLst>
            <pc:docMk/>
            <pc:sldMk cId="2744735316" sldId="275"/>
            <ac:grpSpMk id="56" creationId="{39DAD0B0-7B99-481F-AEC5-4049B805AB5C}"/>
          </ac:grpSpMkLst>
        </pc:grpChg>
        <pc:grpChg chg="del">
          <ac:chgData name="Ciara Hunter" userId="eb82c6ad-eaba-4020-9421-bb97eaf98e8e" providerId="ADAL" clId="{02D030A3-3138-4D4B-88EE-DAC8589180CE}" dt="2022-02-17T16:10:07.883" v="3931" actId="478"/>
          <ac:grpSpMkLst>
            <pc:docMk/>
            <pc:sldMk cId="2744735316" sldId="275"/>
            <ac:grpSpMk id="58" creationId="{B6B9BBBC-75E9-4488-BD96-9D46A278653E}"/>
          </ac:grpSpMkLst>
        </pc:grpChg>
        <pc:grpChg chg="add del mod">
          <ac:chgData name="Ciara Hunter" userId="eb82c6ad-eaba-4020-9421-bb97eaf98e8e" providerId="ADAL" clId="{02D030A3-3138-4D4B-88EE-DAC8589180CE}" dt="2022-02-17T16:10:56.684" v="3944" actId="165"/>
          <ac:grpSpMkLst>
            <pc:docMk/>
            <pc:sldMk cId="2744735316" sldId="275"/>
            <ac:grpSpMk id="64" creationId="{CDA31AB9-DC86-43DB-BD02-6CAB44C1BA62}"/>
          </ac:grpSpMkLst>
        </pc:grpChg>
        <pc:grpChg chg="del mod topLvl">
          <ac:chgData name="Ciara Hunter" userId="eb82c6ad-eaba-4020-9421-bb97eaf98e8e" providerId="ADAL" clId="{02D030A3-3138-4D4B-88EE-DAC8589180CE}" dt="2022-02-17T16:10:58.514" v="3945" actId="478"/>
          <ac:grpSpMkLst>
            <pc:docMk/>
            <pc:sldMk cId="2744735316" sldId="275"/>
            <ac:grpSpMk id="66" creationId="{303880DA-31EF-4A25-B029-2B01F63921B6}"/>
          </ac:grpSpMkLst>
        </pc:grpChg>
        <pc:grpChg chg="mod">
          <ac:chgData name="Ciara Hunter" userId="eb82c6ad-eaba-4020-9421-bb97eaf98e8e" providerId="ADAL" clId="{02D030A3-3138-4D4B-88EE-DAC8589180CE}" dt="2022-02-17T16:10:56.684" v="3944" actId="165"/>
          <ac:grpSpMkLst>
            <pc:docMk/>
            <pc:sldMk cId="2744735316" sldId="275"/>
            <ac:grpSpMk id="67" creationId="{A6177332-3E9B-4E94-9DD1-6BD82826442D}"/>
          </ac:grpSpMkLst>
        </pc:grpChg>
        <pc:grpChg chg="mod">
          <ac:chgData name="Ciara Hunter" userId="eb82c6ad-eaba-4020-9421-bb97eaf98e8e" providerId="ADAL" clId="{02D030A3-3138-4D4B-88EE-DAC8589180CE}" dt="2022-02-17T16:10:56.684" v="3944" actId="165"/>
          <ac:grpSpMkLst>
            <pc:docMk/>
            <pc:sldMk cId="2744735316" sldId="275"/>
            <ac:grpSpMk id="70" creationId="{5A182317-3D06-40B3-9B98-D41853715CBD}"/>
          </ac:grpSpMkLst>
        </pc:grpChg>
        <pc:grpChg chg="add del mod">
          <ac:chgData name="Ciara Hunter" userId="eb82c6ad-eaba-4020-9421-bb97eaf98e8e" providerId="ADAL" clId="{02D030A3-3138-4D4B-88EE-DAC8589180CE}" dt="2022-02-18T15:42:05.856" v="4103" actId="165"/>
          <ac:grpSpMkLst>
            <pc:docMk/>
            <pc:sldMk cId="2744735316" sldId="275"/>
            <ac:grpSpMk id="177" creationId="{EF7F79CE-6E66-45C6-97E1-9112C11B5F83}"/>
          </ac:grpSpMkLst>
        </pc:grpChg>
        <pc:grpChg chg="add del mod">
          <ac:chgData name="Ciara Hunter" userId="eb82c6ad-eaba-4020-9421-bb97eaf98e8e" providerId="ADAL" clId="{02D030A3-3138-4D4B-88EE-DAC8589180CE}" dt="2022-02-18T16:06:37.664" v="4222" actId="165"/>
          <ac:grpSpMkLst>
            <pc:docMk/>
            <pc:sldMk cId="2744735316" sldId="275"/>
            <ac:grpSpMk id="252" creationId="{0228FECF-4E85-443F-908D-38A637DB91A1}"/>
          </ac:grpSpMkLst>
        </pc:grpChg>
        <pc:grpChg chg="mod topLvl">
          <ac:chgData name="Ciara Hunter" userId="eb82c6ad-eaba-4020-9421-bb97eaf98e8e" providerId="ADAL" clId="{02D030A3-3138-4D4B-88EE-DAC8589180CE}" dt="2022-02-21T09:06:13.161" v="4284" actId="207"/>
          <ac:grpSpMkLst>
            <pc:docMk/>
            <pc:sldMk cId="2744735316" sldId="275"/>
            <ac:grpSpMk id="254" creationId="{FBDC450B-8C2F-4C38-A4EC-82D320379AD9}"/>
          </ac:grpSpMkLst>
        </pc:grpChg>
        <pc:grpChg chg="mod topLvl">
          <ac:chgData name="Ciara Hunter" userId="eb82c6ad-eaba-4020-9421-bb97eaf98e8e" providerId="ADAL" clId="{02D030A3-3138-4D4B-88EE-DAC8589180CE}" dt="2022-02-21T09:06:18.736" v="4286" actId="207"/>
          <ac:grpSpMkLst>
            <pc:docMk/>
            <pc:sldMk cId="2744735316" sldId="275"/>
            <ac:grpSpMk id="255" creationId="{2BCE46C1-4D08-45DF-9486-A0EFFD5D89A0}"/>
          </ac:grpSpMkLst>
        </pc:grpChg>
        <pc:grpChg chg="mod topLvl">
          <ac:chgData name="Ciara Hunter" userId="eb82c6ad-eaba-4020-9421-bb97eaf98e8e" providerId="ADAL" clId="{02D030A3-3138-4D4B-88EE-DAC8589180CE}" dt="2022-02-21T09:06:02.212" v="4280" actId="207"/>
          <ac:grpSpMkLst>
            <pc:docMk/>
            <pc:sldMk cId="2744735316" sldId="275"/>
            <ac:grpSpMk id="256" creationId="{1094422D-20C7-4FDA-B764-68AAC240D791}"/>
          </ac:grpSpMkLst>
        </pc:grpChg>
        <pc:grpChg chg="mod topLvl">
          <ac:chgData name="Ciara Hunter" userId="eb82c6ad-eaba-4020-9421-bb97eaf98e8e" providerId="ADAL" clId="{02D030A3-3138-4D4B-88EE-DAC8589180CE}" dt="2022-02-21T09:06:35.011" v="4289" actId="207"/>
          <ac:grpSpMkLst>
            <pc:docMk/>
            <pc:sldMk cId="2744735316" sldId="275"/>
            <ac:grpSpMk id="257" creationId="{D3E2A28B-901C-43CC-97B0-74202C719242}"/>
          </ac:grpSpMkLst>
        </pc:grpChg>
        <pc:grpChg chg="mod">
          <ac:chgData name="Ciara Hunter" userId="eb82c6ad-eaba-4020-9421-bb97eaf98e8e" providerId="ADAL" clId="{02D030A3-3138-4D4B-88EE-DAC8589180CE}" dt="2022-02-21T09:06:35.011" v="4289" actId="207"/>
          <ac:grpSpMkLst>
            <pc:docMk/>
            <pc:sldMk cId="2744735316" sldId="275"/>
            <ac:grpSpMk id="258" creationId="{89A8D8CB-DB8B-4701-869A-0703B6CEB44C}"/>
          </ac:grpSpMkLst>
        </pc:grpChg>
        <pc:grpChg chg="mod">
          <ac:chgData name="Ciara Hunter" userId="eb82c6ad-eaba-4020-9421-bb97eaf98e8e" providerId="ADAL" clId="{02D030A3-3138-4D4B-88EE-DAC8589180CE}" dt="2022-02-21T09:06:35.011" v="4289" actId="207"/>
          <ac:grpSpMkLst>
            <pc:docMk/>
            <pc:sldMk cId="2744735316" sldId="275"/>
            <ac:grpSpMk id="260" creationId="{B960AB6D-80A5-4583-823B-A9563B549C27}"/>
          </ac:grpSpMkLst>
        </pc:grpChg>
        <pc:grpChg chg="mod">
          <ac:chgData name="Ciara Hunter" userId="eb82c6ad-eaba-4020-9421-bb97eaf98e8e" providerId="ADAL" clId="{02D030A3-3138-4D4B-88EE-DAC8589180CE}" dt="2022-02-21T09:06:35.011" v="4289" actId="207"/>
          <ac:grpSpMkLst>
            <pc:docMk/>
            <pc:sldMk cId="2744735316" sldId="275"/>
            <ac:grpSpMk id="278" creationId="{033883AB-5EE2-4297-A85A-1982ED560F49}"/>
          </ac:grpSpMkLst>
        </pc:grpChg>
        <pc:grpChg chg="mod">
          <ac:chgData name="Ciara Hunter" userId="eb82c6ad-eaba-4020-9421-bb97eaf98e8e" providerId="ADAL" clId="{02D030A3-3138-4D4B-88EE-DAC8589180CE}" dt="2022-02-21T09:06:35.011" v="4289" actId="207"/>
          <ac:grpSpMkLst>
            <pc:docMk/>
            <pc:sldMk cId="2744735316" sldId="275"/>
            <ac:grpSpMk id="290" creationId="{D12CC1C4-A024-4057-85BF-8D82A41C06DE}"/>
          </ac:grpSpMkLst>
        </pc:grpChg>
        <pc:grpChg chg="mod">
          <ac:chgData name="Ciara Hunter" userId="eb82c6ad-eaba-4020-9421-bb97eaf98e8e" providerId="ADAL" clId="{02D030A3-3138-4D4B-88EE-DAC8589180CE}" dt="2022-02-21T09:06:18.736" v="4286" actId="207"/>
          <ac:grpSpMkLst>
            <pc:docMk/>
            <pc:sldMk cId="2744735316" sldId="275"/>
            <ac:grpSpMk id="425" creationId="{6532ADFC-8DB0-4002-99D0-6C3733348C13}"/>
          </ac:grpSpMkLst>
        </pc:grpChg>
        <pc:grpChg chg="mod">
          <ac:chgData name="Ciara Hunter" userId="eb82c6ad-eaba-4020-9421-bb97eaf98e8e" providerId="ADAL" clId="{02D030A3-3138-4D4B-88EE-DAC8589180CE}" dt="2022-02-21T09:06:18.736" v="4286" actId="207"/>
          <ac:grpSpMkLst>
            <pc:docMk/>
            <pc:sldMk cId="2744735316" sldId="275"/>
            <ac:grpSpMk id="429" creationId="{AA2D59B0-C145-4DF8-A15B-CEF0ABAE5291}"/>
          </ac:grpSpMkLst>
        </pc:grpChg>
        <pc:grpChg chg="mod">
          <ac:chgData name="Ciara Hunter" userId="eb82c6ad-eaba-4020-9421-bb97eaf98e8e" providerId="ADAL" clId="{02D030A3-3138-4D4B-88EE-DAC8589180CE}" dt="2022-02-21T09:06:13.161" v="4284" actId="207"/>
          <ac:grpSpMkLst>
            <pc:docMk/>
            <pc:sldMk cId="2744735316" sldId="275"/>
            <ac:grpSpMk id="452" creationId="{E723148D-3E7A-46FA-A602-6210058562C3}"/>
          </ac:grpSpMkLst>
        </pc:grpChg>
        <pc:grpChg chg="add mod">
          <ac:chgData name="Ciara Hunter" userId="eb82c6ad-eaba-4020-9421-bb97eaf98e8e" providerId="ADAL" clId="{02D030A3-3138-4D4B-88EE-DAC8589180CE}" dt="2022-02-21T09:11:58.945" v="4300" actId="164"/>
          <ac:grpSpMkLst>
            <pc:docMk/>
            <pc:sldMk cId="2744735316" sldId="275"/>
            <ac:grpSpMk id="459" creationId="{39E4B24A-7D4C-4AE9-9F14-5FB65DD3AFEC}"/>
          </ac:grpSpMkLst>
        </pc:grpChg>
        <pc:grpChg chg="add mod">
          <ac:chgData name="Ciara Hunter" userId="eb82c6ad-eaba-4020-9421-bb97eaf98e8e" providerId="ADAL" clId="{02D030A3-3138-4D4B-88EE-DAC8589180CE}" dt="2022-02-21T09:12:56.026" v="4313" actId="164"/>
          <ac:grpSpMkLst>
            <pc:docMk/>
            <pc:sldMk cId="2744735316" sldId="275"/>
            <ac:grpSpMk id="466" creationId="{2BC458C1-8C52-40FD-A081-24DB5EC8155F}"/>
          </ac:grpSpMkLst>
        </pc:grpChg>
        <pc:grpChg chg="add del mod">
          <ac:chgData name="Ciara Hunter" userId="eb82c6ad-eaba-4020-9421-bb97eaf98e8e" providerId="ADAL" clId="{02D030A3-3138-4D4B-88EE-DAC8589180CE}" dt="2022-02-21T09:13:25.936" v="4319" actId="165"/>
          <ac:grpSpMkLst>
            <pc:docMk/>
            <pc:sldMk cId="2744735316" sldId="275"/>
            <ac:grpSpMk id="473" creationId="{CEBD783B-111A-4DE9-8DE1-A82319A72910}"/>
          </ac:grpSpMkLst>
        </pc:grpChg>
        <pc:grpChg chg="del mod topLvl">
          <ac:chgData name="Ciara Hunter" userId="eb82c6ad-eaba-4020-9421-bb97eaf98e8e" providerId="ADAL" clId="{02D030A3-3138-4D4B-88EE-DAC8589180CE}" dt="2022-02-21T09:13:27.355" v="4320" actId="478"/>
          <ac:grpSpMkLst>
            <pc:docMk/>
            <pc:sldMk cId="2744735316" sldId="275"/>
            <ac:grpSpMk id="476" creationId="{B929A65A-E48E-4492-9892-74BE9BA91604}"/>
          </ac:grpSpMkLst>
        </pc:grpChg>
        <pc:grpChg chg="add mod">
          <ac:chgData name="Ciara Hunter" userId="eb82c6ad-eaba-4020-9421-bb97eaf98e8e" providerId="ADAL" clId="{02D030A3-3138-4D4B-88EE-DAC8589180CE}" dt="2022-02-21T09:14:59.639" v="4352" actId="554"/>
          <ac:grpSpMkLst>
            <pc:docMk/>
            <pc:sldMk cId="2744735316" sldId="275"/>
            <ac:grpSpMk id="481" creationId="{C5BABA28-420E-45E6-87CA-EDD476DE41C8}"/>
          </ac:grpSpMkLst>
        </pc:grpChg>
        <pc:graphicFrameChg chg="add mod modGraphic">
          <ac:chgData name="Ciara Hunter" userId="eb82c6ad-eaba-4020-9421-bb97eaf98e8e" providerId="ADAL" clId="{02D030A3-3138-4D4B-88EE-DAC8589180CE}" dt="2022-02-18T16:09:40.485" v="4264" actId="207"/>
          <ac:graphicFrameMkLst>
            <pc:docMk/>
            <pc:sldMk cId="2744735316" sldId="275"/>
            <ac:graphicFrameMk id="246" creationId="{A3A1EF4A-95C8-4725-A526-51A60998FF30}"/>
          </ac:graphicFrameMkLst>
        </pc:graphicFrameChg>
        <pc:graphicFrameChg chg="add mod">
          <ac:chgData name="Ciara Hunter" userId="eb82c6ad-eaba-4020-9421-bb97eaf98e8e" providerId="ADAL" clId="{02D030A3-3138-4D4B-88EE-DAC8589180CE}" dt="2022-02-18T16:08:54.387" v="4252" actId="207"/>
          <ac:graphicFrameMkLst>
            <pc:docMk/>
            <pc:sldMk cId="2744735316" sldId="275"/>
            <ac:graphicFrameMk id="247" creationId="{435C6087-66D1-4E0C-A564-C12CE2EC3929}"/>
          </ac:graphicFrameMkLst>
        </pc:graphicFrameChg>
        <pc:graphicFrameChg chg="add mod">
          <ac:chgData name="Ciara Hunter" userId="eb82c6ad-eaba-4020-9421-bb97eaf98e8e" providerId="ADAL" clId="{02D030A3-3138-4D4B-88EE-DAC8589180CE}" dt="2022-02-21T09:09:50.033" v="4298" actId="207"/>
          <ac:graphicFrameMkLst>
            <pc:docMk/>
            <pc:sldMk cId="2744735316" sldId="275"/>
            <ac:graphicFrameMk id="248" creationId="{52415598-1746-4372-BC65-38197AC02298}"/>
          </ac:graphicFrameMkLst>
        </pc:graphicFrameChg>
        <pc:graphicFrameChg chg="add mod">
          <ac:chgData name="Ciara Hunter" userId="eb82c6ad-eaba-4020-9421-bb97eaf98e8e" providerId="ADAL" clId="{02D030A3-3138-4D4B-88EE-DAC8589180CE}" dt="2022-02-18T16:09:21.098" v="4261" actId="207"/>
          <ac:graphicFrameMkLst>
            <pc:docMk/>
            <pc:sldMk cId="2744735316" sldId="275"/>
            <ac:graphicFrameMk id="249" creationId="{5A514F8D-8A4C-4B69-BAD0-9BAC06D62C82}"/>
          </ac:graphicFrameMkLst>
        </pc:graphicFrameChg>
        <pc:graphicFrameChg chg="add mod topLvl modGraphic">
          <ac:chgData name="Ciara Hunter" userId="eb82c6ad-eaba-4020-9421-bb97eaf98e8e" providerId="ADAL" clId="{02D030A3-3138-4D4B-88EE-DAC8589180CE}" dt="2022-02-18T16:10:22.942" v="4273" actId="207"/>
          <ac:graphicFrameMkLst>
            <pc:docMk/>
            <pc:sldMk cId="2744735316" sldId="275"/>
            <ac:graphicFrameMk id="250" creationId="{D2F4B418-984B-4237-B8C8-A36309E24EDE}"/>
          </ac:graphicFrameMkLst>
        </pc:graphicFrameChg>
        <pc:graphicFrameChg chg="add mod topLvl modGraphic">
          <ac:chgData name="Ciara Hunter" userId="eb82c6ad-eaba-4020-9421-bb97eaf98e8e" providerId="ADAL" clId="{02D030A3-3138-4D4B-88EE-DAC8589180CE}" dt="2022-02-18T16:09:54.255" v="4266" actId="114"/>
          <ac:graphicFrameMkLst>
            <pc:docMk/>
            <pc:sldMk cId="2744735316" sldId="275"/>
            <ac:graphicFrameMk id="251" creationId="{CA7FE46E-6CC6-42E7-83C5-55235A93D9CA}"/>
          </ac:graphicFrameMkLst>
        </pc:graphicFrameChg>
        <pc:picChg chg="mod">
          <ac:chgData name="Ciara Hunter" userId="eb82c6ad-eaba-4020-9421-bb97eaf98e8e" providerId="ADAL" clId="{02D030A3-3138-4D4B-88EE-DAC8589180CE}" dt="2022-02-18T13:57:44.454" v="3999"/>
          <ac:picMkLst>
            <pc:docMk/>
            <pc:sldMk cId="2744735316" sldId="275"/>
            <ac:picMk id="19" creationId="{6D60135E-0E71-4B42-8189-C4067000ED67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26" creationId="{3D7C9168-153E-4031-AC9C-FFA2D30AB11C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27" creationId="{C79D99B9-BE10-493D-B0E0-E3780C7AB40B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28" creationId="{BA14CE96-B175-421E-998F-26BC3834A7BC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29" creationId="{73383F33-91B9-4C40-A495-90446B4144C3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30" creationId="{160B54DD-F674-45F5-9434-2388D1BF6414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31" creationId="{10132652-3EC1-427C-BDF4-FA55720E7426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32" creationId="{770F97BF-EC8A-4659-834A-ED0473CB161D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33" creationId="{96B5EB96-CDAA-4C62-8D9F-7B9844A572A3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34" creationId="{0FB5DB5F-08AE-433B-8DF4-9B522C18EBE1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35" creationId="{8CAC8A7F-0DFD-4BB2-B506-FC6D997F326C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36" creationId="{05503299-BE91-4A62-8D5C-01967CF7D950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37" creationId="{5B518D18-457F-49E3-AB7D-89B72130882E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38" creationId="{0C5E5648-71F2-4CCA-9363-F4E1EF841D52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40" creationId="{32FAF10D-0E9C-459E-AC3A-C59C6A6606A9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41" creationId="{76FEBD72-279C-44AD-B0D5-42A8A2E2C475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43" creationId="{A1833B3A-EE2A-47A9-8590-CC1EB5D65960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44" creationId="{CBC18B3C-7CE1-4006-A650-36A220CE265C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45" creationId="{8A764D67-07FC-4CF7-BAA7-BEE237664888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46" creationId="{28480162-7AAC-4BA9-8522-5643795E9141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47" creationId="{FD24D7B5-7654-475D-B787-AB6706E4C495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48" creationId="{4D76E00B-B968-4BB5-B220-94B047C9594A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49" creationId="{807EF48D-B15C-4D48-A63D-68F3E75F7533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50" creationId="{1F787249-B4EE-4EE6-81C0-6DE63C6713B0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53" creationId="{924C4D00-FFD9-406B-B4AD-00DF5B13B6C4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54" creationId="{AFBFBEC7-994E-4E4E-9588-721A41FD3ECC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58" creationId="{05D1AD6C-FE3A-4F7F-9200-6726AE09F717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64" creationId="{F2AA4F0E-A965-4B82-8F8C-04DCAA117DDC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66" creationId="{798B9F58-3EFD-4A5B-9B42-D22B6726E33A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67" creationId="{11729E88-D8B7-402E-ADC7-B3F293AB3DC3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68" creationId="{276DC549-E5E5-493B-ADE9-845B98B6C9DD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69" creationId="{08B7A477-AB80-4726-AD3C-95212AA857B7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70" creationId="{8BD4A096-5088-4EB3-B263-37DAEEB5BA6B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71" creationId="{5F8C4030-C91E-4200-98C5-4C669E919AEB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72" creationId="{32D16948-9CC0-428A-A939-ED471F5D59E3}"/>
          </ac:picMkLst>
        </pc:picChg>
        <pc:picChg chg="mod">
          <ac:chgData name="Ciara Hunter" userId="eb82c6ad-eaba-4020-9421-bb97eaf98e8e" providerId="ADAL" clId="{02D030A3-3138-4D4B-88EE-DAC8589180CE}" dt="2022-02-17T16:10:56.684" v="3944" actId="165"/>
          <ac:picMkLst>
            <pc:docMk/>
            <pc:sldMk cId="2744735316" sldId="275"/>
            <ac:picMk id="73" creationId="{99FE0922-6CA5-4965-B006-237FE7D7868C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73" creationId="{FFF68E65-C464-4769-B6D8-DBF13C583522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74" creationId="{50B2480D-9DCD-4E71-994D-D9E2D1021307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75" creationId="{3FABA902-6611-4829-8599-77B7D8676105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76" creationId="{191AE430-C4E9-4590-B90A-9F57EBAB1FE5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77" creationId="{AE3066BA-9945-483E-882E-3B5595127883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78" creationId="{7FF860C2-C13F-4C51-AB54-9B2A23123377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79" creationId="{B3198E2F-82EB-42BF-BDF7-A24FC9921379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80" creationId="{7233E3AE-CAF4-4A63-AD00-F6FA00692683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81" creationId="{25B8E5D1-D976-48FF-9A3A-9EB0EB9A6C0D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82" creationId="{024A1821-714E-4569-A6C4-C0236C59B0A8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83" creationId="{9AC2D8F1-6D10-4CAE-9249-CBC98C29673C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84" creationId="{3AF4EC33-6C2E-4B28-86CC-36FA73FF880F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85" creationId="{1855EC30-5531-4064-90AD-6C11AB6572FB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86" creationId="{DAAF36AE-1EBC-487B-9C04-6B56E8F7AC0A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87" creationId="{FAB6F526-7057-4B52-96F2-47E1A6637F33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88" creationId="{502D823E-CB40-4457-B7CA-860B6A1FCF5B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89" creationId="{C49C12E0-7554-4087-BC3F-5351185A5928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90" creationId="{4B69B151-52FB-4BEF-ACF9-A9AF6B3F72F6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91" creationId="{3C0FD2CA-C1A6-4CA3-A2F0-AB40B407E79A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92" creationId="{21552C9C-3E4A-41C3-AB5D-8CC20B41950D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93" creationId="{4A591F06-0AD9-4BF4-96ED-5AB29E97C509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94" creationId="{9ED0A74D-479D-47E1-AAFE-318BB3D9867C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95" creationId="{4257A237-FE11-446D-9007-71C8D877E278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96" creationId="{4B0C77DA-282D-4F53-B508-E0D36459054C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97" creationId="{7F9ABB3D-5BF2-4C03-9572-0A62709165F4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98" creationId="{7BE6DE09-22F8-47CF-AA78-1C9AAA56D91F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99" creationId="{06B800E6-7619-46F2-93D2-CC0D01FE0839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100" creationId="{236365E0-FA83-42B8-8CE5-804FC36F53BF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101" creationId="{C3CA9CF6-E9E6-4B2A-A965-96A419D69764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102" creationId="{E01555BF-52DA-4D70-AA1E-A05E7E41A33F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103" creationId="{4E5A40BE-2A30-487D-9BD2-21EC565916F5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104" creationId="{0BD4E17D-BE7A-4667-BF06-ED04B04E46BF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105" creationId="{A861B72A-5084-4AEF-A476-5AEA190C50A7}"/>
          </ac:picMkLst>
        </pc:picChg>
        <pc:picChg chg="mod">
          <ac:chgData name="Ciara Hunter" userId="eb82c6ad-eaba-4020-9421-bb97eaf98e8e" providerId="ADAL" clId="{02D030A3-3138-4D4B-88EE-DAC8589180CE}" dt="2022-02-18T15:39:26.279" v="4057" actId="208"/>
          <ac:picMkLst>
            <pc:docMk/>
            <pc:sldMk cId="2744735316" sldId="275"/>
            <ac:picMk id="106" creationId="{243E4DD5-13FD-43A5-838E-7BDC6FA62B38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09" creationId="{2C9C2F6A-BCA8-448F-ACD9-E77FB9538285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10" creationId="{807D7118-17EE-42A3-8496-8DEF2BB0A186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11" creationId="{F167515A-4789-444D-8B17-C50662D22B09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12" creationId="{669538E3-3461-4DD7-BE1F-1538450AB940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13" creationId="{D01B8BA6-DD16-44E2-9972-0168ED164861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14" creationId="{2E8D73CB-979D-438A-897E-D07224C03588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15" creationId="{6A8D4E54-85F9-442A-A89F-3F69189D7852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16" creationId="{52453836-1DBC-4832-B119-64F053546A1F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17" creationId="{80B92A90-0BB3-4A76-9514-3DDA74AD269D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18" creationId="{F22900EE-E114-406C-81B4-E52F77DE5589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19" creationId="{14E27C2F-0882-410D-A48B-F7EF33F252FF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20" creationId="{D8E7B311-3488-4875-9F73-4826B1F31BEC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21" creationId="{40CA3099-7C6C-45A3-AC90-4BBA0797B268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22" creationId="{26AD7240-ABE8-426A-A4D1-2DF0CE69CF5B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23" creationId="{0975C357-1B8C-47FC-9851-ABD9ED5BBB1F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24" creationId="{AA9E06EF-951D-4B5F-B80C-6FAB786AB686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25" creationId="{C2DDB650-55E8-4600-9836-F7366D88FBBD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26" creationId="{3B9F5447-A66A-45C8-9F39-38133B9DE0C8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27" creationId="{17C6A068-9D18-4BCC-A98B-38B43094469F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28" creationId="{16A111D9-9835-402D-A317-F613537F7521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29" creationId="{CC49C2F7-6ED6-4A9D-9FE4-A8388B0A0D41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30" creationId="{FA9C0244-23FD-4F63-8ADF-971889DC2728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31" creationId="{D3F83B73-E205-4FFC-AD38-266BB7E833DC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32" creationId="{5974CFD1-7348-477E-A178-498A56CE9886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33" creationId="{C12A9C4B-C4E3-4E2C-BD37-60BBD20A31D3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34" creationId="{20DAB89C-2EFE-4221-A621-01E928725B43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35" creationId="{D606779C-8753-4791-A145-C0E14CA68FE5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36" creationId="{FB51A578-F5B6-4D14-86B0-52724414B806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37" creationId="{4585B9B6-52D8-44B8-B6D8-24D328E9986B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38" creationId="{04E6E880-EF51-4327-9FAF-9E18FB2F3DFA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39" creationId="{876D682F-B9BF-4C1F-8916-14E8B36D11D3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40" creationId="{4128397E-77F2-4BD1-A7FC-75424AD5EBCE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41" creationId="{6C951179-7431-437D-A483-74762B026D32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42" creationId="{F3484CCB-9A1D-4982-B478-B2554073AEA0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43" creationId="{7F133BF3-FF64-4916-9F15-2FFAC1A60D9A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44" creationId="{8EFC92D9-E413-4402-B90F-00C2A6D168D0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45" creationId="{766E4B85-78AA-45DC-A483-CE7CD6315CB8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46" creationId="{0CE19AD0-199D-4DE4-848C-D4D85E3F7F37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47" creationId="{BFFA70FF-3224-495C-A7A5-7E468625B7E3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48" creationId="{0A0BF077-EEA5-4763-A88E-77EDACFF5D6C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49" creationId="{BDD7BCEA-F78B-42E4-8F84-031DF227C685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50" creationId="{D970ECB1-FE13-4D83-99CB-6E18AAB2418D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51" creationId="{660A2D61-6F36-45EE-B2C2-3B347CB8AB16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52" creationId="{F57A446E-91C3-465C-915F-1C1D10FCB7D3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53" creationId="{86B395FD-CE76-43CD-8F6C-0517E0DCCD26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54" creationId="{32CA72BC-CBCC-419E-83B2-6802BE46706B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55" creationId="{67F987C6-6456-4687-BDF0-81656DCABAF4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56" creationId="{28808566-9482-45FE-B9B1-584CD46CCCDE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57" creationId="{5F8B2CCD-EB11-4F72-B7AE-BA46B196B08B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58" creationId="{4A19B2FC-A246-40F2-A763-B1C102DB447E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59" creationId="{03AE6D57-9DCE-4D22-882E-64FD58746877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60" creationId="{52DD6717-EB02-4851-A6CC-9040B814833A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61" creationId="{BD5131C3-FFDB-4670-A7DA-AEA5E1277BCE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62" creationId="{26D4A4CE-6E08-42D6-B642-6866C327A907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63" creationId="{06509135-37D3-49BD-979E-C0426807E895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64" creationId="{557EE8B4-6703-48C4-96C7-5AEE9B80FA05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65" creationId="{DC1E0845-75DA-486D-AE92-44806A640D49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66" creationId="{2C01F2F4-2536-4137-BE5A-7695285E631E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67" creationId="{9E472439-42E3-4624-9324-05A0D3327442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68" creationId="{168176CB-025F-4109-8912-8B8F43B5DEC2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69" creationId="{6EB8673E-63C2-43C0-86FA-BB56AFB15495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70" creationId="{3D60C24A-DA5D-43A3-9816-5306522C0B3E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71" creationId="{7E511ADF-6845-4B3F-A3B2-6CD754D2119C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72" creationId="{10C27B63-B244-4202-9B32-56C92CF579E0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73" creationId="{9FC34E1D-61D0-4D01-91F4-A58E8A13107D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74" creationId="{5D83322E-802E-40FC-A87E-692BADE75240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75" creationId="{3760E545-6009-4D43-B65D-A43EA78A0242}"/>
          </ac:picMkLst>
        </pc:picChg>
        <pc:picChg chg="add mod topLvl">
          <ac:chgData name="Ciara Hunter" userId="eb82c6ad-eaba-4020-9421-bb97eaf98e8e" providerId="ADAL" clId="{02D030A3-3138-4D4B-88EE-DAC8589180CE}" dt="2022-02-18T15:41:33.144" v="4094"/>
          <ac:picMkLst>
            <pc:docMk/>
            <pc:sldMk cId="2744735316" sldId="275"/>
            <ac:picMk id="176" creationId="{F6902CBF-D62E-4217-A5AE-D895DA5BB64F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178" creationId="{B6C78E2B-011D-4B8B-ACB6-A2F75FA64349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179" creationId="{7688BEB6-6707-43AE-B0CE-7841F7E803BB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180" creationId="{B3C73748-DA93-4B12-8412-877E9C47159E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181" creationId="{B345E4E0-142E-4871-A79E-4688105772CD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182" creationId="{4FD40A16-450A-42BD-82F7-6F8333413D07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183" creationId="{9F64B1FC-6D3B-4FFD-BBD0-3780C8392780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184" creationId="{17DE20EC-093D-43BB-BFAF-C76DCD7F4F52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185" creationId="{9E0C5B08-3771-4C33-A8F3-0F6551FDF453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186" creationId="{769DBD4A-03AB-4944-BC6B-59EE7F70470F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187" creationId="{5BC9370C-624A-451B-8330-16FA76C7678A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188" creationId="{045BC0A7-CA85-45CD-9F11-E6FBEB0C17C7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189" creationId="{CD1EA1E5-449B-444A-BA04-756A1BB4687B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190" creationId="{EA5DBAA2-054A-4354-9A24-6290D9858213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191" creationId="{8BA57B7E-AAC0-4B16-9CD1-CD33D28728EF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192" creationId="{9653E3B6-9495-49E8-8F94-C60F64330E10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193" creationId="{CE9527A4-0DC8-436C-8EA0-EF23DCD5B36A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194" creationId="{3739B1F1-6D3D-4DB5-AF5A-5C4B95E19FB4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195" creationId="{53E2C2B4-5A5E-4927-8BFA-B96463437879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196" creationId="{9EF0D966-FD35-4F1F-B75D-5294543F682D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197" creationId="{FF8A8904-A53E-43B4-92DE-6B58ED68456E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198" creationId="{BF453D12-EDCE-48C7-AB06-A234959126F1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199" creationId="{6C03C74C-B17E-43DA-B2EC-260A3DBF2A64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00" creationId="{F0FA98D4-5E01-40CB-959E-20C7B2AA0544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01" creationId="{31D83F36-AD53-43E3-AEF0-7772716FEB9D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02" creationId="{9CF2F9C6-1019-433C-9C6F-E923C8F05881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03" creationId="{C0FCC5CF-7D20-45DB-9335-5EFAC45A08F7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04" creationId="{B9C7CAA1-3F95-4A04-A996-B092F5951BEF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05" creationId="{42A9EE49-041B-4DCF-9F50-109131394208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06" creationId="{C5461201-51DB-4653-A79F-9524A682AF70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07" creationId="{4D97444C-403B-4DCD-B719-DC3A432591EA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08" creationId="{68C9EE1C-587E-4543-8361-9C4A2D1D9CE3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09" creationId="{B16FF5BF-25DA-4FFC-9D3F-BB29C0830C5E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10" creationId="{BF420F8A-A229-4FFF-8385-7AF66C68D9BA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11" creationId="{A6741302-0ED3-47E5-A88F-30197DA21EE2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12" creationId="{A162EB3E-C5B0-424A-A1DF-01C991472115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13" creationId="{6B08A773-BFA5-4B14-BB72-FB31C74307A0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14" creationId="{8508F328-E998-4BA9-8002-2B7A1260F8C8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15" creationId="{6609E5CD-CED1-47DC-918A-03AF62F470F0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16" creationId="{FD005784-0635-4BB2-AD0A-271E85057810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17" creationId="{FDA4B20F-5C69-4105-8E9A-F8F3F2603083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18" creationId="{8DB34E63-7E47-44B0-948D-7423F3C7914B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19" creationId="{2ABE9F3F-621C-4F55-8E74-736A4B584C85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20" creationId="{52E6F02D-9E1C-435D-B5C6-E1CF7FA92736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21" creationId="{A0000446-5EC2-4761-93B0-FDDD6C1617FC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22" creationId="{8033E662-11A4-4852-B2DB-C5D1A3576CB1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23" creationId="{641BC284-095B-4496-BA5D-CC0A0C860613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24" creationId="{C8EEF4D7-F329-44A6-9D7B-EC264E37B4DB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25" creationId="{ADF8B000-425C-4E48-8FE1-02D4EF17EBCB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26" creationId="{4963FB72-8ECA-4891-9A51-05BBA61A8F58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27" creationId="{82AC49D0-4B11-4771-A9E5-15B7D95251AF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28" creationId="{7122F41A-0886-4C1A-A02E-156347E371FA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29" creationId="{18A4FEA2-7B25-42D9-A1E9-42D3F05904D8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30" creationId="{61E0A717-7D10-472E-B77D-86B76A5C2360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31" creationId="{F80441D2-F10A-4935-ABDA-E0682352B2F1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32" creationId="{5AE6D884-9B95-49C4-9507-26427A038A4B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33" creationId="{1949826C-6BC4-46E8-B99C-64D730E91A63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34" creationId="{FB148E81-B2B8-4B23-A79F-91C3B03EC94E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35" creationId="{097C8902-2910-4653-AB9C-4B7A78A41908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36" creationId="{4DE879A0-24A5-42E0-B708-FB10D07B0693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37" creationId="{8B8D7932-C45F-4DD1-8292-42F0264F3F65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38" creationId="{3421A131-D1AE-4BDA-8DC0-88D12B05F9C3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39" creationId="{4D0DAB86-A6DE-4531-BAE0-DD6D5C41686C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40" creationId="{8DF4A142-40A2-499B-BEE4-63745EFA8C0B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41" creationId="{5ED1D034-4775-4F8C-8752-ECFF0F89261E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42" creationId="{5572DF91-E8AC-4011-9B9E-BB99562575EC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43" creationId="{D5500EA5-6E0D-4947-8DAC-B7E7A6DF06F5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44" creationId="{897C4CC6-3344-4C60-88B2-E7E80284811F}"/>
          </ac:picMkLst>
        </pc:picChg>
        <pc:picChg chg="mod topLvl">
          <ac:chgData name="Ciara Hunter" userId="eb82c6ad-eaba-4020-9421-bb97eaf98e8e" providerId="ADAL" clId="{02D030A3-3138-4D4B-88EE-DAC8589180CE}" dt="2022-02-22T09:25:39.501" v="7183" actId="165"/>
          <ac:picMkLst>
            <pc:docMk/>
            <pc:sldMk cId="2744735316" sldId="275"/>
            <ac:picMk id="245" creationId="{AF027F22-4C33-4733-BB20-D74A1C4592B8}"/>
          </ac:picMkLst>
        </pc:picChg>
        <pc:picChg chg="mod">
          <ac:chgData name="Ciara Hunter" userId="eb82c6ad-eaba-4020-9421-bb97eaf98e8e" providerId="ADAL" clId="{02D030A3-3138-4D4B-88EE-DAC8589180CE}" dt="2022-02-21T09:06:37.302" v="4290" actId="208"/>
          <ac:picMkLst>
            <pc:docMk/>
            <pc:sldMk cId="2744735316" sldId="275"/>
            <ac:picMk id="266" creationId="{AA5FABD5-A777-48E8-B27E-3B6DFC54CD9C}"/>
          </ac:picMkLst>
        </pc:picChg>
        <pc:picChg chg="mod">
          <ac:chgData name="Ciara Hunter" userId="eb82c6ad-eaba-4020-9421-bb97eaf98e8e" providerId="ADAL" clId="{02D030A3-3138-4D4B-88EE-DAC8589180CE}" dt="2022-02-21T09:11:58.564" v="4299"/>
          <ac:picMkLst>
            <pc:docMk/>
            <pc:sldMk cId="2744735316" sldId="275"/>
            <ac:picMk id="462" creationId="{447A81A1-ECC7-45B1-9F0E-F6280EAD0830}"/>
          </ac:picMkLst>
        </pc:picChg>
        <pc:picChg chg="mod">
          <ac:chgData name="Ciara Hunter" userId="eb82c6ad-eaba-4020-9421-bb97eaf98e8e" providerId="ADAL" clId="{02D030A3-3138-4D4B-88EE-DAC8589180CE}" dt="2022-02-21T09:12:32.314" v="4307"/>
          <ac:picMkLst>
            <pc:docMk/>
            <pc:sldMk cId="2744735316" sldId="275"/>
            <ac:picMk id="469" creationId="{F9E17E56-353B-4704-BEA2-48F1BB4B67C0}"/>
          </ac:picMkLst>
        </pc:picChg>
        <pc:picChg chg="mod">
          <ac:chgData name="Ciara Hunter" userId="eb82c6ad-eaba-4020-9421-bb97eaf98e8e" providerId="ADAL" clId="{02D030A3-3138-4D4B-88EE-DAC8589180CE}" dt="2022-02-21T09:13:25.936" v="4319" actId="165"/>
          <ac:picMkLst>
            <pc:docMk/>
            <pc:sldMk cId="2744735316" sldId="275"/>
            <ac:picMk id="479" creationId="{1741F362-A1ED-40FB-9D10-9CA83DA47565}"/>
          </ac:picMkLst>
        </pc:picChg>
        <pc:cxnChg chg="mod">
          <ac:chgData name="Ciara Hunter" userId="eb82c6ad-eaba-4020-9421-bb97eaf98e8e" providerId="ADAL" clId="{02D030A3-3138-4D4B-88EE-DAC8589180CE}" dt="2022-02-17T16:10:07.883" v="3931" actId="478"/>
          <ac:cxnSpMkLst>
            <pc:docMk/>
            <pc:sldMk cId="2744735316" sldId="275"/>
            <ac:cxnSpMk id="54" creationId="{512BAA26-02AE-4516-8F19-25F7F61F12D5}"/>
          </ac:cxnSpMkLst>
        </pc:cxnChg>
        <pc:cxnChg chg="mod">
          <ac:chgData name="Ciara Hunter" userId="eb82c6ad-eaba-4020-9421-bb97eaf98e8e" providerId="ADAL" clId="{02D030A3-3138-4D4B-88EE-DAC8589180CE}" dt="2022-02-17T16:10:56.684" v="3944" actId="165"/>
          <ac:cxnSpMkLst>
            <pc:docMk/>
            <pc:sldMk cId="2744735316" sldId="275"/>
            <ac:cxnSpMk id="68" creationId="{95A88159-596E-45B2-BE3A-F76E3A4815B1}"/>
          </ac:cxnSpMkLst>
        </pc:cxnChg>
      </pc:sldChg>
      <pc:sldChg chg="addSp delSp modSp new mod ord modClrScheme chgLayout">
        <pc:chgData name="Ciara Hunter" userId="eb82c6ad-eaba-4020-9421-bb97eaf98e8e" providerId="ADAL" clId="{02D030A3-3138-4D4B-88EE-DAC8589180CE}" dt="2022-02-21T13:52:01.717" v="6921" actId="207"/>
        <pc:sldMkLst>
          <pc:docMk/>
          <pc:sldMk cId="3172548293" sldId="276"/>
        </pc:sldMkLst>
        <pc:spChg chg="add mod">
          <ac:chgData name="Ciara Hunter" userId="eb82c6ad-eaba-4020-9421-bb97eaf98e8e" providerId="ADAL" clId="{02D030A3-3138-4D4B-88EE-DAC8589180CE}" dt="2022-02-21T10:28:30.705" v="4617" actId="14100"/>
          <ac:spMkLst>
            <pc:docMk/>
            <pc:sldMk cId="3172548293" sldId="276"/>
            <ac:spMk id="2" creationId="{04FDB790-FA8C-4D17-AD6A-FE1121872CD0}"/>
          </ac:spMkLst>
        </pc:spChg>
        <pc:spChg chg="add mod">
          <ac:chgData name="Ciara Hunter" userId="eb82c6ad-eaba-4020-9421-bb97eaf98e8e" providerId="ADAL" clId="{02D030A3-3138-4D4B-88EE-DAC8589180CE}" dt="2022-02-21T10:36:50.914" v="4872" actId="1076"/>
          <ac:spMkLst>
            <pc:docMk/>
            <pc:sldMk cId="3172548293" sldId="276"/>
            <ac:spMk id="3" creationId="{A1BDBE1D-9BDE-4801-B4A8-F6F7D90E0F72}"/>
          </ac:spMkLst>
        </pc:spChg>
        <pc:spChg chg="add mod">
          <ac:chgData name="Ciara Hunter" userId="eb82c6ad-eaba-4020-9421-bb97eaf98e8e" providerId="ADAL" clId="{02D030A3-3138-4D4B-88EE-DAC8589180CE}" dt="2022-02-21T13:44:56.099" v="6920" actId="120"/>
          <ac:spMkLst>
            <pc:docMk/>
            <pc:sldMk cId="3172548293" sldId="276"/>
            <ac:spMk id="4" creationId="{768863D2-B8D1-421B-80A1-D030E5C875B5}"/>
          </ac:spMkLst>
        </pc:spChg>
        <pc:spChg chg="add mod">
          <ac:chgData name="Ciara Hunter" userId="eb82c6ad-eaba-4020-9421-bb97eaf98e8e" providerId="ADAL" clId="{02D030A3-3138-4D4B-88EE-DAC8589180CE}" dt="2022-02-21T10:54:02.616" v="5047" actId="552"/>
          <ac:spMkLst>
            <pc:docMk/>
            <pc:sldMk cId="3172548293" sldId="276"/>
            <ac:spMk id="5" creationId="{808C0CAB-FA72-4854-BDC8-A693744446AB}"/>
          </ac:spMkLst>
        </pc:spChg>
        <pc:spChg chg="add mod">
          <ac:chgData name="Ciara Hunter" userId="eb82c6ad-eaba-4020-9421-bb97eaf98e8e" providerId="ADAL" clId="{02D030A3-3138-4D4B-88EE-DAC8589180CE}" dt="2022-02-21T10:37:01.858" v="4881"/>
          <ac:spMkLst>
            <pc:docMk/>
            <pc:sldMk cId="3172548293" sldId="276"/>
            <ac:spMk id="6" creationId="{9FF9C413-0A0A-4294-9D6A-647453E42B91}"/>
          </ac:spMkLst>
        </pc:spChg>
        <pc:spChg chg="mod">
          <ac:chgData name="Ciara Hunter" userId="eb82c6ad-eaba-4020-9421-bb97eaf98e8e" providerId="ADAL" clId="{02D030A3-3138-4D4B-88EE-DAC8589180CE}" dt="2022-02-21T10:37:01.858" v="4881"/>
          <ac:spMkLst>
            <pc:docMk/>
            <pc:sldMk cId="3172548293" sldId="276"/>
            <ac:spMk id="8" creationId="{BA493D7E-F509-479C-9356-D9779E08382D}"/>
          </ac:spMkLst>
        </pc:spChg>
        <pc:spChg chg="mod">
          <ac:chgData name="Ciara Hunter" userId="eb82c6ad-eaba-4020-9421-bb97eaf98e8e" providerId="ADAL" clId="{02D030A3-3138-4D4B-88EE-DAC8589180CE}" dt="2022-02-21T10:37:01.858" v="4881"/>
          <ac:spMkLst>
            <pc:docMk/>
            <pc:sldMk cId="3172548293" sldId="276"/>
            <ac:spMk id="9" creationId="{D4220F51-B4C3-46F9-A415-0D2C31894B66}"/>
          </ac:spMkLst>
        </pc:spChg>
        <pc:spChg chg="add mod">
          <ac:chgData name="Ciara Hunter" userId="eb82c6ad-eaba-4020-9421-bb97eaf98e8e" providerId="ADAL" clId="{02D030A3-3138-4D4B-88EE-DAC8589180CE}" dt="2022-02-21T10:37:13.423" v="4883" actId="255"/>
          <ac:spMkLst>
            <pc:docMk/>
            <pc:sldMk cId="3172548293" sldId="276"/>
            <ac:spMk id="10" creationId="{971E966B-FE91-4743-9152-2891E2DE9836}"/>
          </ac:spMkLst>
        </pc:spChg>
        <pc:spChg chg="add del mod">
          <ac:chgData name="Ciara Hunter" userId="eb82c6ad-eaba-4020-9421-bb97eaf98e8e" providerId="ADAL" clId="{02D030A3-3138-4D4B-88EE-DAC8589180CE}" dt="2022-02-21T10:37:54.620" v="4896" actId="478"/>
          <ac:spMkLst>
            <pc:docMk/>
            <pc:sldMk cId="3172548293" sldId="276"/>
            <ac:spMk id="12" creationId="{75D0B46D-01BC-4A28-B515-2A6A98631D78}"/>
          </ac:spMkLst>
        </pc:spChg>
        <pc:spChg chg="add mod topLvl">
          <ac:chgData name="Ciara Hunter" userId="eb82c6ad-eaba-4020-9421-bb97eaf98e8e" providerId="ADAL" clId="{02D030A3-3138-4D4B-88EE-DAC8589180CE}" dt="2022-02-21T12:06:54.289" v="6389" actId="3064"/>
          <ac:spMkLst>
            <pc:docMk/>
            <pc:sldMk cId="3172548293" sldId="276"/>
            <ac:spMk id="13" creationId="{6043CA5E-14A6-49EE-9682-8E33D45431C8}"/>
          </ac:spMkLst>
        </pc:spChg>
        <pc:spChg chg="mod">
          <ac:chgData name="Ciara Hunter" userId="eb82c6ad-eaba-4020-9421-bb97eaf98e8e" providerId="ADAL" clId="{02D030A3-3138-4D4B-88EE-DAC8589180CE}" dt="2022-02-21T11:02:43.224" v="5203" actId="255"/>
          <ac:spMkLst>
            <pc:docMk/>
            <pc:sldMk cId="3172548293" sldId="276"/>
            <ac:spMk id="15" creationId="{A0131442-83FE-4A17-A6C9-2FCA52F20C54}"/>
          </ac:spMkLst>
        </pc:spChg>
        <pc:spChg chg="mod">
          <ac:chgData name="Ciara Hunter" userId="eb82c6ad-eaba-4020-9421-bb97eaf98e8e" providerId="ADAL" clId="{02D030A3-3138-4D4B-88EE-DAC8589180CE}" dt="2022-02-21T13:43:08.362" v="6898" actId="207"/>
          <ac:spMkLst>
            <pc:docMk/>
            <pc:sldMk cId="3172548293" sldId="276"/>
            <ac:spMk id="16" creationId="{892A20F3-E1DD-4E68-813B-DA4885063523}"/>
          </ac:spMkLst>
        </pc:spChg>
        <pc:spChg chg="add mod topLvl">
          <ac:chgData name="Ciara Hunter" userId="eb82c6ad-eaba-4020-9421-bb97eaf98e8e" providerId="ADAL" clId="{02D030A3-3138-4D4B-88EE-DAC8589180CE}" dt="2022-02-21T10:43:07.159" v="4913" actId="164"/>
          <ac:spMkLst>
            <pc:docMk/>
            <pc:sldMk cId="3172548293" sldId="276"/>
            <ac:spMk id="17" creationId="{744D6858-234C-47AD-8F2B-979D15D39C18}"/>
          </ac:spMkLst>
        </pc:spChg>
        <pc:spChg chg="add mod">
          <ac:chgData name="Ciara Hunter" userId="eb82c6ad-eaba-4020-9421-bb97eaf98e8e" providerId="ADAL" clId="{02D030A3-3138-4D4B-88EE-DAC8589180CE}" dt="2022-02-21T12:06:56.869" v="6390" actId="3064"/>
          <ac:spMkLst>
            <pc:docMk/>
            <pc:sldMk cId="3172548293" sldId="276"/>
            <ac:spMk id="21" creationId="{2D2DC3AB-8F94-4E8E-8001-B4AB6EB113F9}"/>
          </ac:spMkLst>
        </pc:spChg>
        <pc:spChg chg="mod">
          <ac:chgData name="Ciara Hunter" userId="eb82c6ad-eaba-4020-9421-bb97eaf98e8e" providerId="ADAL" clId="{02D030A3-3138-4D4B-88EE-DAC8589180CE}" dt="2022-02-21T10:43:12.449" v="4914" actId="571"/>
          <ac:spMkLst>
            <pc:docMk/>
            <pc:sldMk cId="3172548293" sldId="276"/>
            <ac:spMk id="23" creationId="{EA28CF98-509B-495C-A35E-2BE3E8155EA1}"/>
          </ac:spMkLst>
        </pc:spChg>
        <pc:spChg chg="add mod">
          <ac:chgData name="Ciara Hunter" userId="eb82c6ad-eaba-4020-9421-bb97eaf98e8e" providerId="ADAL" clId="{02D030A3-3138-4D4B-88EE-DAC8589180CE}" dt="2022-02-21T12:06:59.515" v="6391" actId="3064"/>
          <ac:spMkLst>
            <pc:docMk/>
            <pc:sldMk cId="3172548293" sldId="276"/>
            <ac:spMk id="25" creationId="{8DED33F8-BFCA-49D3-A743-65B70766D69D}"/>
          </ac:spMkLst>
        </pc:spChg>
        <pc:spChg chg="mod">
          <ac:chgData name="Ciara Hunter" userId="eb82c6ad-eaba-4020-9421-bb97eaf98e8e" providerId="ADAL" clId="{02D030A3-3138-4D4B-88EE-DAC8589180CE}" dt="2022-02-21T10:43:44.066" v="4920" actId="571"/>
          <ac:spMkLst>
            <pc:docMk/>
            <pc:sldMk cId="3172548293" sldId="276"/>
            <ac:spMk id="27" creationId="{E6BC40D5-4098-466A-A466-77ACF21CF9B2}"/>
          </ac:spMkLst>
        </pc:spChg>
        <pc:spChg chg="add mod">
          <ac:chgData name="Ciara Hunter" userId="eb82c6ad-eaba-4020-9421-bb97eaf98e8e" providerId="ADAL" clId="{02D030A3-3138-4D4B-88EE-DAC8589180CE}" dt="2022-02-21T12:07:01.955" v="6392" actId="3064"/>
          <ac:spMkLst>
            <pc:docMk/>
            <pc:sldMk cId="3172548293" sldId="276"/>
            <ac:spMk id="29" creationId="{4B5045B0-B202-4A48-9D31-274ACA5CD463}"/>
          </ac:spMkLst>
        </pc:spChg>
        <pc:spChg chg="mod">
          <ac:chgData name="Ciara Hunter" userId="eb82c6ad-eaba-4020-9421-bb97eaf98e8e" providerId="ADAL" clId="{02D030A3-3138-4D4B-88EE-DAC8589180CE}" dt="2022-02-21T10:43:53.353" v="4921" actId="571"/>
          <ac:spMkLst>
            <pc:docMk/>
            <pc:sldMk cId="3172548293" sldId="276"/>
            <ac:spMk id="31" creationId="{E778DE47-6750-4733-B8D1-7C22D79E6869}"/>
          </ac:spMkLst>
        </pc:spChg>
        <pc:spChg chg="add del mod">
          <ac:chgData name="Ciara Hunter" userId="eb82c6ad-eaba-4020-9421-bb97eaf98e8e" providerId="ADAL" clId="{02D030A3-3138-4D4B-88EE-DAC8589180CE}" dt="2022-02-21T10:47:20.436" v="4956" actId="478"/>
          <ac:spMkLst>
            <pc:docMk/>
            <pc:sldMk cId="3172548293" sldId="276"/>
            <ac:spMk id="33" creationId="{2FC41AC5-D107-4AFE-B7B1-3D5236DD8C37}"/>
          </ac:spMkLst>
        </pc:spChg>
        <pc:spChg chg="add del mod">
          <ac:chgData name="Ciara Hunter" userId="eb82c6ad-eaba-4020-9421-bb97eaf98e8e" providerId="ADAL" clId="{02D030A3-3138-4D4B-88EE-DAC8589180CE}" dt="2022-02-21T10:51:42.462" v="5005" actId="478"/>
          <ac:spMkLst>
            <pc:docMk/>
            <pc:sldMk cId="3172548293" sldId="276"/>
            <ac:spMk id="34" creationId="{FB8495E1-7B0A-4354-8686-650134722474}"/>
          </ac:spMkLst>
        </pc:spChg>
        <pc:spChg chg="add del mod">
          <ac:chgData name="Ciara Hunter" userId="eb82c6ad-eaba-4020-9421-bb97eaf98e8e" providerId="ADAL" clId="{02D030A3-3138-4D4B-88EE-DAC8589180CE}" dt="2022-02-21T10:51:42.462" v="5005" actId="478"/>
          <ac:spMkLst>
            <pc:docMk/>
            <pc:sldMk cId="3172548293" sldId="276"/>
            <ac:spMk id="35" creationId="{B83E8935-77D5-4D5B-B750-2F9CAD94AC3C}"/>
          </ac:spMkLst>
        </pc:spChg>
        <pc:spChg chg="mod">
          <ac:chgData name="Ciara Hunter" userId="eb82c6ad-eaba-4020-9421-bb97eaf98e8e" providerId="ADAL" clId="{02D030A3-3138-4D4B-88EE-DAC8589180CE}" dt="2022-02-21T10:50:55.145" v="4971" actId="571"/>
          <ac:spMkLst>
            <pc:docMk/>
            <pc:sldMk cId="3172548293" sldId="276"/>
            <ac:spMk id="37" creationId="{3926D8A9-1141-41BC-82CF-FF3956A7507C}"/>
          </ac:spMkLst>
        </pc:spChg>
        <pc:spChg chg="mod">
          <ac:chgData name="Ciara Hunter" userId="eb82c6ad-eaba-4020-9421-bb97eaf98e8e" providerId="ADAL" clId="{02D030A3-3138-4D4B-88EE-DAC8589180CE}" dt="2022-02-21T10:50:55.145" v="4971" actId="571"/>
          <ac:spMkLst>
            <pc:docMk/>
            <pc:sldMk cId="3172548293" sldId="276"/>
            <ac:spMk id="38" creationId="{7B50B1FF-696C-4E90-B69B-A408C58DF38A}"/>
          </ac:spMkLst>
        </pc:spChg>
        <pc:spChg chg="mod">
          <ac:chgData name="Ciara Hunter" userId="eb82c6ad-eaba-4020-9421-bb97eaf98e8e" providerId="ADAL" clId="{02D030A3-3138-4D4B-88EE-DAC8589180CE}" dt="2022-02-21T10:51:02.425" v="4998" actId="571"/>
          <ac:spMkLst>
            <pc:docMk/>
            <pc:sldMk cId="3172548293" sldId="276"/>
            <ac:spMk id="40" creationId="{DEC2D02B-C8C6-4DB6-8509-BED1DD447E20}"/>
          </ac:spMkLst>
        </pc:spChg>
        <pc:spChg chg="mod">
          <ac:chgData name="Ciara Hunter" userId="eb82c6ad-eaba-4020-9421-bb97eaf98e8e" providerId="ADAL" clId="{02D030A3-3138-4D4B-88EE-DAC8589180CE}" dt="2022-02-21T10:51:02.425" v="4998" actId="571"/>
          <ac:spMkLst>
            <pc:docMk/>
            <pc:sldMk cId="3172548293" sldId="276"/>
            <ac:spMk id="41" creationId="{3E3C2B55-93C9-47B9-A972-BE8C28B1A1C6}"/>
          </ac:spMkLst>
        </pc:spChg>
        <pc:spChg chg="add del mod">
          <ac:chgData name="Ciara Hunter" userId="eb82c6ad-eaba-4020-9421-bb97eaf98e8e" providerId="ADAL" clId="{02D030A3-3138-4D4B-88EE-DAC8589180CE}" dt="2022-02-21T10:51:42.462" v="5005" actId="478"/>
          <ac:spMkLst>
            <pc:docMk/>
            <pc:sldMk cId="3172548293" sldId="276"/>
            <ac:spMk id="42" creationId="{F2AACF77-5F03-4F11-A50B-0AF9D6151E4E}"/>
          </ac:spMkLst>
        </pc:spChg>
        <pc:spChg chg="add del mod">
          <ac:chgData name="Ciara Hunter" userId="eb82c6ad-eaba-4020-9421-bb97eaf98e8e" providerId="ADAL" clId="{02D030A3-3138-4D4B-88EE-DAC8589180CE}" dt="2022-02-21T10:51:42.462" v="5005" actId="478"/>
          <ac:spMkLst>
            <pc:docMk/>
            <pc:sldMk cId="3172548293" sldId="276"/>
            <ac:spMk id="43" creationId="{B6D56E67-DBF3-48D3-92F4-F555348D6EF2}"/>
          </ac:spMkLst>
        </pc:spChg>
        <pc:spChg chg="mod">
          <ac:chgData name="Ciara Hunter" userId="eb82c6ad-eaba-4020-9421-bb97eaf98e8e" providerId="ADAL" clId="{02D030A3-3138-4D4B-88EE-DAC8589180CE}" dt="2022-02-21T11:02:43.224" v="5203" actId="255"/>
          <ac:spMkLst>
            <pc:docMk/>
            <pc:sldMk cId="3172548293" sldId="276"/>
            <ac:spMk id="45" creationId="{E3D93B6C-5839-4A97-A893-F4D95C9956F4}"/>
          </ac:spMkLst>
        </pc:spChg>
        <pc:spChg chg="mod">
          <ac:chgData name="Ciara Hunter" userId="eb82c6ad-eaba-4020-9421-bb97eaf98e8e" providerId="ADAL" clId="{02D030A3-3138-4D4B-88EE-DAC8589180CE}" dt="2022-02-21T13:43:14.347" v="6902" actId="207"/>
          <ac:spMkLst>
            <pc:docMk/>
            <pc:sldMk cId="3172548293" sldId="276"/>
            <ac:spMk id="46" creationId="{41407768-CE8C-4532-85B0-32F4F995BAAE}"/>
          </ac:spMkLst>
        </pc:spChg>
        <pc:spChg chg="mod">
          <ac:chgData name="Ciara Hunter" userId="eb82c6ad-eaba-4020-9421-bb97eaf98e8e" providerId="ADAL" clId="{02D030A3-3138-4D4B-88EE-DAC8589180CE}" dt="2022-02-21T11:02:43.224" v="5203" actId="255"/>
          <ac:spMkLst>
            <pc:docMk/>
            <pc:sldMk cId="3172548293" sldId="276"/>
            <ac:spMk id="48" creationId="{AE83BAD3-E705-4528-AF24-012B39992A5C}"/>
          </ac:spMkLst>
        </pc:spChg>
        <pc:spChg chg="mod">
          <ac:chgData name="Ciara Hunter" userId="eb82c6ad-eaba-4020-9421-bb97eaf98e8e" providerId="ADAL" clId="{02D030A3-3138-4D4B-88EE-DAC8589180CE}" dt="2022-02-21T13:52:01.717" v="6921" actId="207"/>
          <ac:spMkLst>
            <pc:docMk/>
            <pc:sldMk cId="3172548293" sldId="276"/>
            <ac:spMk id="49" creationId="{496B61FC-EB15-4B6B-A4B5-7CFE141BAC81}"/>
          </ac:spMkLst>
        </pc:spChg>
        <pc:spChg chg="add del mod">
          <ac:chgData name="Ciara Hunter" userId="eb82c6ad-eaba-4020-9421-bb97eaf98e8e" providerId="ADAL" clId="{02D030A3-3138-4D4B-88EE-DAC8589180CE}" dt="2022-02-21T10:52:22.917" v="5016" actId="478"/>
          <ac:spMkLst>
            <pc:docMk/>
            <pc:sldMk cId="3172548293" sldId="276"/>
            <ac:spMk id="50" creationId="{C1EB4835-E3CF-4B90-B3AB-D34099F225F6}"/>
          </ac:spMkLst>
        </pc:spChg>
        <pc:spChg chg="add mod topLvl">
          <ac:chgData name="Ciara Hunter" userId="eb82c6ad-eaba-4020-9421-bb97eaf98e8e" providerId="ADAL" clId="{02D030A3-3138-4D4B-88EE-DAC8589180CE}" dt="2022-02-21T11:08:23.545" v="5337" actId="404"/>
          <ac:spMkLst>
            <pc:docMk/>
            <pc:sldMk cId="3172548293" sldId="276"/>
            <ac:spMk id="51" creationId="{98DF94D2-A5E7-4FFC-BCB8-2A2734BF470C}"/>
          </ac:spMkLst>
        </pc:spChg>
        <pc:spChg chg="add mod topLvl">
          <ac:chgData name="Ciara Hunter" userId="eb82c6ad-eaba-4020-9421-bb97eaf98e8e" providerId="ADAL" clId="{02D030A3-3138-4D4B-88EE-DAC8589180CE}" dt="2022-02-21T13:19:03.866" v="6759" actId="14100"/>
          <ac:spMkLst>
            <pc:docMk/>
            <pc:sldMk cId="3172548293" sldId="276"/>
            <ac:spMk id="52" creationId="{C813F364-F25F-41E5-9A52-9DF52FF88FAE}"/>
          </ac:spMkLst>
        </pc:spChg>
        <pc:spChg chg="add mod topLvl">
          <ac:chgData name="Ciara Hunter" userId="eb82c6ad-eaba-4020-9421-bb97eaf98e8e" providerId="ADAL" clId="{02D030A3-3138-4D4B-88EE-DAC8589180CE}" dt="2022-02-21T10:54:40.833" v="5055" actId="27636"/>
          <ac:spMkLst>
            <pc:docMk/>
            <pc:sldMk cId="3172548293" sldId="276"/>
            <ac:spMk id="53" creationId="{8E784686-23B2-4320-951D-FA0FD632F6EF}"/>
          </ac:spMkLst>
        </pc:spChg>
        <pc:spChg chg="mod topLvl">
          <ac:chgData name="Ciara Hunter" userId="eb82c6ad-eaba-4020-9421-bb97eaf98e8e" providerId="ADAL" clId="{02D030A3-3138-4D4B-88EE-DAC8589180CE}" dt="2022-02-21T10:57:24.303" v="5099" actId="255"/>
          <ac:spMkLst>
            <pc:docMk/>
            <pc:sldMk cId="3172548293" sldId="276"/>
            <ac:spMk id="55" creationId="{054C07AA-170D-4D74-A30A-60ECF6928C6A}"/>
          </ac:spMkLst>
        </pc:spChg>
        <pc:spChg chg="mod topLvl">
          <ac:chgData name="Ciara Hunter" userId="eb82c6ad-eaba-4020-9421-bb97eaf98e8e" providerId="ADAL" clId="{02D030A3-3138-4D4B-88EE-DAC8589180CE}" dt="2022-02-21T10:58:31.525" v="5113" actId="207"/>
          <ac:spMkLst>
            <pc:docMk/>
            <pc:sldMk cId="3172548293" sldId="276"/>
            <ac:spMk id="56" creationId="{D97D6CE0-B724-427E-B172-EB6F25A7657A}"/>
          </ac:spMkLst>
        </pc:spChg>
        <pc:spChg chg="mod topLvl">
          <ac:chgData name="Ciara Hunter" userId="eb82c6ad-eaba-4020-9421-bb97eaf98e8e" providerId="ADAL" clId="{02D030A3-3138-4D4B-88EE-DAC8589180CE}" dt="2022-02-21T10:58:31.525" v="5113" actId="207"/>
          <ac:spMkLst>
            <pc:docMk/>
            <pc:sldMk cId="3172548293" sldId="276"/>
            <ac:spMk id="57" creationId="{8FB9E28C-DCC2-4860-AE00-70A7B38735BD}"/>
          </ac:spMkLst>
        </pc:spChg>
        <pc:spChg chg="mod topLvl">
          <ac:chgData name="Ciara Hunter" userId="eb82c6ad-eaba-4020-9421-bb97eaf98e8e" providerId="ADAL" clId="{02D030A3-3138-4D4B-88EE-DAC8589180CE}" dt="2022-02-21T10:58:27.138" v="5108" actId="208"/>
          <ac:spMkLst>
            <pc:docMk/>
            <pc:sldMk cId="3172548293" sldId="276"/>
            <ac:spMk id="59" creationId="{B51573DB-5090-4440-BFF7-697E0F800308}"/>
          </ac:spMkLst>
        </pc:spChg>
        <pc:spChg chg="add del mod">
          <ac:chgData name="Ciara Hunter" userId="eb82c6ad-eaba-4020-9421-bb97eaf98e8e" providerId="ADAL" clId="{02D030A3-3138-4D4B-88EE-DAC8589180CE}" dt="2022-02-21T10:53:08.882" v="5026" actId="478"/>
          <ac:spMkLst>
            <pc:docMk/>
            <pc:sldMk cId="3172548293" sldId="276"/>
            <ac:spMk id="61" creationId="{9B816972-6F74-47B2-9EAC-6824DFA7752E}"/>
          </ac:spMkLst>
        </pc:spChg>
        <pc:spChg chg="add del mod">
          <ac:chgData name="Ciara Hunter" userId="eb82c6ad-eaba-4020-9421-bb97eaf98e8e" providerId="ADAL" clId="{02D030A3-3138-4D4B-88EE-DAC8589180CE}" dt="2022-02-21T10:56:52.918" v="5093" actId="478"/>
          <ac:spMkLst>
            <pc:docMk/>
            <pc:sldMk cId="3172548293" sldId="276"/>
            <ac:spMk id="63" creationId="{B76692C6-427A-4762-86A1-E69AF0DD6120}"/>
          </ac:spMkLst>
        </pc:spChg>
        <pc:grpChg chg="add mod">
          <ac:chgData name="Ciara Hunter" userId="eb82c6ad-eaba-4020-9421-bb97eaf98e8e" providerId="ADAL" clId="{02D030A3-3138-4D4B-88EE-DAC8589180CE}" dt="2022-02-21T10:37:01.858" v="4881"/>
          <ac:grpSpMkLst>
            <pc:docMk/>
            <pc:sldMk cId="3172548293" sldId="276"/>
            <ac:grpSpMk id="7" creationId="{80E2318A-9E46-4323-AF9E-E8655B22F385}"/>
          </ac:grpSpMkLst>
        </pc:grpChg>
        <pc:grpChg chg="add del mod">
          <ac:chgData name="Ciara Hunter" userId="eb82c6ad-eaba-4020-9421-bb97eaf98e8e" providerId="ADAL" clId="{02D030A3-3138-4D4B-88EE-DAC8589180CE}" dt="2022-02-21T10:37:17.285" v="4885" actId="478"/>
          <ac:grpSpMkLst>
            <pc:docMk/>
            <pc:sldMk cId="3172548293" sldId="276"/>
            <ac:grpSpMk id="11" creationId="{9AAA7BD7-FBBC-4A1F-B620-E4743586BE91}"/>
          </ac:grpSpMkLst>
        </pc:grpChg>
        <pc:grpChg chg="add mod topLvl">
          <ac:chgData name="Ciara Hunter" userId="eb82c6ad-eaba-4020-9421-bb97eaf98e8e" providerId="ADAL" clId="{02D030A3-3138-4D4B-88EE-DAC8589180CE}" dt="2022-02-21T10:51:36.168" v="5004" actId="14100"/>
          <ac:grpSpMkLst>
            <pc:docMk/>
            <pc:sldMk cId="3172548293" sldId="276"/>
            <ac:grpSpMk id="14" creationId="{9FA4540A-DDEE-4C0E-A254-07CA071BE564}"/>
          </ac:grpSpMkLst>
        </pc:grpChg>
        <pc:grpChg chg="add del mod">
          <ac:chgData name="Ciara Hunter" userId="eb82c6ad-eaba-4020-9421-bb97eaf98e8e" providerId="ADAL" clId="{02D030A3-3138-4D4B-88EE-DAC8589180CE}" dt="2022-02-21T10:42:10.045" v="4901" actId="165"/>
          <ac:grpSpMkLst>
            <pc:docMk/>
            <pc:sldMk cId="3172548293" sldId="276"/>
            <ac:grpSpMk id="19" creationId="{7DAFD229-A63F-4599-98EE-EA3A54895F10}"/>
          </ac:grpSpMkLst>
        </pc:grpChg>
        <pc:grpChg chg="add mod">
          <ac:chgData name="Ciara Hunter" userId="eb82c6ad-eaba-4020-9421-bb97eaf98e8e" providerId="ADAL" clId="{02D030A3-3138-4D4B-88EE-DAC8589180CE}" dt="2022-02-21T10:43:07.159" v="4913" actId="164"/>
          <ac:grpSpMkLst>
            <pc:docMk/>
            <pc:sldMk cId="3172548293" sldId="276"/>
            <ac:grpSpMk id="20" creationId="{3BAE00B1-A91C-4C31-A28E-3803DD3E8156}"/>
          </ac:grpSpMkLst>
        </pc:grpChg>
        <pc:grpChg chg="add mod">
          <ac:chgData name="Ciara Hunter" userId="eb82c6ad-eaba-4020-9421-bb97eaf98e8e" providerId="ADAL" clId="{02D030A3-3138-4D4B-88EE-DAC8589180CE}" dt="2022-02-21T10:43:16.833" v="4915" actId="1076"/>
          <ac:grpSpMkLst>
            <pc:docMk/>
            <pc:sldMk cId="3172548293" sldId="276"/>
            <ac:grpSpMk id="22" creationId="{C603E37A-60FE-4EA5-A142-28FFC108139D}"/>
          </ac:grpSpMkLst>
        </pc:grpChg>
        <pc:grpChg chg="add mod">
          <ac:chgData name="Ciara Hunter" userId="eb82c6ad-eaba-4020-9421-bb97eaf98e8e" providerId="ADAL" clId="{02D030A3-3138-4D4B-88EE-DAC8589180CE}" dt="2022-02-21T10:50:57.393" v="4973" actId="1076"/>
          <ac:grpSpMkLst>
            <pc:docMk/>
            <pc:sldMk cId="3172548293" sldId="276"/>
            <ac:grpSpMk id="26" creationId="{D44A1974-307F-4670-BF06-6EFC88F8A056}"/>
          </ac:grpSpMkLst>
        </pc:grpChg>
        <pc:grpChg chg="add mod">
          <ac:chgData name="Ciara Hunter" userId="eb82c6ad-eaba-4020-9421-bb97eaf98e8e" providerId="ADAL" clId="{02D030A3-3138-4D4B-88EE-DAC8589180CE}" dt="2022-02-21T10:43:53.353" v="4921" actId="571"/>
          <ac:grpSpMkLst>
            <pc:docMk/>
            <pc:sldMk cId="3172548293" sldId="276"/>
            <ac:grpSpMk id="30" creationId="{DCDA6A3B-47AD-4148-ABBA-256D51DC3018}"/>
          </ac:grpSpMkLst>
        </pc:grpChg>
        <pc:grpChg chg="add del mod">
          <ac:chgData name="Ciara Hunter" userId="eb82c6ad-eaba-4020-9421-bb97eaf98e8e" providerId="ADAL" clId="{02D030A3-3138-4D4B-88EE-DAC8589180CE}" dt="2022-02-21T10:51:42.462" v="5005" actId="478"/>
          <ac:grpSpMkLst>
            <pc:docMk/>
            <pc:sldMk cId="3172548293" sldId="276"/>
            <ac:grpSpMk id="36" creationId="{790D3825-1705-4F81-8B1A-D08A7447612F}"/>
          </ac:grpSpMkLst>
        </pc:grpChg>
        <pc:grpChg chg="add del mod">
          <ac:chgData name="Ciara Hunter" userId="eb82c6ad-eaba-4020-9421-bb97eaf98e8e" providerId="ADAL" clId="{02D030A3-3138-4D4B-88EE-DAC8589180CE}" dt="2022-02-21T10:51:42.462" v="5005" actId="478"/>
          <ac:grpSpMkLst>
            <pc:docMk/>
            <pc:sldMk cId="3172548293" sldId="276"/>
            <ac:grpSpMk id="39" creationId="{A55A1130-01BB-4649-8E20-6764DB1A0AD1}"/>
          </ac:grpSpMkLst>
        </pc:grpChg>
        <pc:grpChg chg="add mod">
          <ac:chgData name="Ciara Hunter" userId="eb82c6ad-eaba-4020-9421-bb97eaf98e8e" providerId="ADAL" clId="{02D030A3-3138-4D4B-88EE-DAC8589180CE}" dt="2022-02-21T10:53:47.393" v="5043" actId="552"/>
          <ac:grpSpMkLst>
            <pc:docMk/>
            <pc:sldMk cId="3172548293" sldId="276"/>
            <ac:grpSpMk id="44" creationId="{304DD541-030E-4D35-B4A1-D0A1CA1279EE}"/>
          </ac:grpSpMkLst>
        </pc:grpChg>
        <pc:grpChg chg="add mod">
          <ac:chgData name="Ciara Hunter" userId="eb82c6ad-eaba-4020-9421-bb97eaf98e8e" providerId="ADAL" clId="{02D030A3-3138-4D4B-88EE-DAC8589180CE}" dt="2022-02-21T10:51:52.074" v="5009" actId="465"/>
          <ac:grpSpMkLst>
            <pc:docMk/>
            <pc:sldMk cId="3172548293" sldId="276"/>
            <ac:grpSpMk id="47" creationId="{376A9E6B-21BF-4513-A943-3057876FBF00}"/>
          </ac:grpSpMkLst>
        </pc:grpChg>
        <pc:grpChg chg="add del mod topLvl">
          <ac:chgData name="Ciara Hunter" userId="eb82c6ad-eaba-4020-9421-bb97eaf98e8e" providerId="ADAL" clId="{02D030A3-3138-4D4B-88EE-DAC8589180CE}" dt="2022-02-21T10:54:56.883" v="5059" actId="165"/>
          <ac:grpSpMkLst>
            <pc:docMk/>
            <pc:sldMk cId="3172548293" sldId="276"/>
            <ac:grpSpMk id="54" creationId="{F5D1EC2C-1FA2-4D74-BE73-EA53C4412345}"/>
          </ac:grpSpMkLst>
        </pc:grpChg>
        <pc:grpChg chg="add del mod">
          <ac:chgData name="Ciara Hunter" userId="eb82c6ad-eaba-4020-9421-bb97eaf98e8e" providerId="ADAL" clId="{02D030A3-3138-4D4B-88EE-DAC8589180CE}" dt="2022-02-21T10:53:15.611" v="5028" actId="165"/>
          <ac:grpSpMkLst>
            <pc:docMk/>
            <pc:sldMk cId="3172548293" sldId="276"/>
            <ac:grpSpMk id="60" creationId="{D98F68A6-06BE-434A-BFD1-E65AD923D3EC}"/>
          </ac:grpSpMkLst>
        </pc:grpChg>
        <pc:grpChg chg="add del mod">
          <ac:chgData name="Ciara Hunter" userId="eb82c6ad-eaba-4020-9421-bb97eaf98e8e" providerId="ADAL" clId="{02D030A3-3138-4D4B-88EE-DAC8589180CE}" dt="2022-02-21T10:55:26.721" v="5070" actId="165"/>
          <ac:grpSpMkLst>
            <pc:docMk/>
            <pc:sldMk cId="3172548293" sldId="276"/>
            <ac:grpSpMk id="62" creationId="{CC84BF4E-1970-4237-90A3-303C693D73D2}"/>
          </ac:grpSpMkLst>
        </pc:grpChg>
        <pc:grpChg chg="add mod">
          <ac:chgData name="Ciara Hunter" userId="eb82c6ad-eaba-4020-9421-bb97eaf98e8e" providerId="ADAL" clId="{02D030A3-3138-4D4B-88EE-DAC8589180CE}" dt="2022-02-21T10:56:08.482" v="5078" actId="554"/>
          <ac:grpSpMkLst>
            <pc:docMk/>
            <pc:sldMk cId="3172548293" sldId="276"/>
            <ac:grpSpMk id="64" creationId="{10FF7C40-FCF7-4978-AE9F-853C0788F97F}"/>
          </ac:grpSpMkLst>
        </pc:grpChg>
        <pc:picChg chg="mod topLvl">
          <ac:chgData name="Ciara Hunter" userId="eb82c6ad-eaba-4020-9421-bb97eaf98e8e" providerId="ADAL" clId="{02D030A3-3138-4D4B-88EE-DAC8589180CE}" dt="2022-02-21T10:58:27.651" v="5110" actId="208"/>
          <ac:picMkLst>
            <pc:docMk/>
            <pc:sldMk cId="3172548293" sldId="276"/>
            <ac:picMk id="58" creationId="{99C1F727-5438-4DFD-95DB-8898AB2461BD}"/>
          </ac:picMkLst>
        </pc:picChg>
        <pc:cxnChg chg="add mod topLvl">
          <ac:chgData name="Ciara Hunter" userId="eb82c6ad-eaba-4020-9421-bb97eaf98e8e" providerId="ADAL" clId="{02D030A3-3138-4D4B-88EE-DAC8589180CE}" dt="2022-02-21T10:43:07.159" v="4913" actId="164"/>
          <ac:cxnSpMkLst>
            <pc:docMk/>
            <pc:sldMk cId="3172548293" sldId="276"/>
            <ac:cxnSpMk id="18" creationId="{CE2E4D9E-CC73-42FF-B7D8-DEDD2D9A0CF4}"/>
          </ac:cxnSpMkLst>
        </pc:cxnChg>
        <pc:cxnChg chg="mod">
          <ac:chgData name="Ciara Hunter" userId="eb82c6ad-eaba-4020-9421-bb97eaf98e8e" providerId="ADAL" clId="{02D030A3-3138-4D4B-88EE-DAC8589180CE}" dt="2022-02-21T10:43:12.449" v="4914" actId="571"/>
          <ac:cxnSpMkLst>
            <pc:docMk/>
            <pc:sldMk cId="3172548293" sldId="276"/>
            <ac:cxnSpMk id="24" creationId="{D7E3E22B-DC39-4CC7-A170-EA056F676089}"/>
          </ac:cxnSpMkLst>
        </pc:cxnChg>
        <pc:cxnChg chg="mod">
          <ac:chgData name="Ciara Hunter" userId="eb82c6ad-eaba-4020-9421-bb97eaf98e8e" providerId="ADAL" clId="{02D030A3-3138-4D4B-88EE-DAC8589180CE}" dt="2022-02-21T10:43:44.066" v="4920" actId="571"/>
          <ac:cxnSpMkLst>
            <pc:docMk/>
            <pc:sldMk cId="3172548293" sldId="276"/>
            <ac:cxnSpMk id="28" creationId="{CEFA164F-4D13-4C88-B628-47368ADE591C}"/>
          </ac:cxnSpMkLst>
        </pc:cxnChg>
        <pc:cxnChg chg="mod">
          <ac:chgData name="Ciara Hunter" userId="eb82c6ad-eaba-4020-9421-bb97eaf98e8e" providerId="ADAL" clId="{02D030A3-3138-4D4B-88EE-DAC8589180CE}" dt="2022-02-21T10:43:53.353" v="4921" actId="571"/>
          <ac:cxnSpMkLst>
            <pc:docMk/>
            <pc:sldMk cId="3172548293" sldId="276"/>
            <ac:cxnSpMk id="32" creationId="{1D611E0D-DA9F-4BEC-9E20-9FE02A61BE31}"/>
          </ac:cxnSpMkLst>
        </pc:cxnChg>
      </pc:sldChg>
      <pc:sldChg chg="addSp delSp modSp add mod">
        <pc:chgData name="Ciara Hunter" userId="eb82c6ad-eaba-4020-9421-bb97eaf98e8e" providerId="ADAL" clId="{02D030A3-3138-4D4B-88EE-DAC8589180CE}" dt="2022-02-23T08:23:15.293" v="7187" actId="207"/>
        <pc:sldMkLst>
          <pc:docMk/>
          <pc:sldMk cId="4087404462" sldId="277"/>
        </pc:sldMkLst>
        <pc:spChg chg="mod">
          <ac:chgData name="Ciara Hunter" userId="eb82c6ad-eaba-4020-9421-bb97eaf98e8e" providerId="ADAL" clId="{02D030A3-3138-4D4B-88EE-DAC8589180CE}" dt="2022-02-21T10:59:19.161" v="5117"/>
          <ac:spMkLst>
            <pc:docMk/>
            <pc:sldMk cId="4087404462" sldId="277"/>
            <ac:spMk id="2" creationId="{04FDB790-FA8C-4D17-AD6A-FE1121872CD0}"/>
          </ac:spMkLst>
        </pc:spChg>
        <pc:spChg chg="mod">
          <ac:chgData name="Ciara Hunter" userId="eb82c6ad-eaba-4020-9421-bb97eaf98e8e" providerId="ADAL" clId="{02D030A3-3138-4D4B-88EE-DAC8589180CE}" dt="2022-02-21T10:59:28.698" v="5120"/>
          <ac:spMkLst>
            <pc:docMk/>
            <pc:sldMk cId="4087404462" sldId="277"/>
            <ac:spMk id="3" creationId="{A1BDBE1D-9BDE-4801-B4A8-F6F7D90E0F72}"/>
          </ac:spMkLst>
        </pc:spChg>
        <pc:spChg chg="mod">
          <ac:chgData name="Ciara Hunter" userId="eb82c6ad-eaba-4020-9421-bb97eaf98e8e" providerId="ADAL" clId="{02D030A3-3138-4D4B-88EE-DAC8589180CE}" dt="2022-02-21T11:13:29.896" v="5382"/>
          <ac:spMkLst>
            <pc:docMk/>
            <pc:sldMk cId="4087404462" sldId="277"/>
            <ac:spMk id="4" creationId="{768863D2-B8D1-421B-80A1-D030E5C875B5}"/>
          </ac:spMkLst>
        </pc:spChg>
        <pc:spChg chg="del">
          <ac:chgData name="Ciara Hunter" userId="eb82c6ad-eaba-4020-9421-bb97eaf98e8e" providerId="ADAL" clId="{02D030A3-3138-4D4B-88EE-DAC8589180CE}" dt="2022-02-21T11:07:25.984" v="5330" actId="478"/>
          <ac:spMkLst>
            <pc:docMk/>
            <pc:sldMk cId="4087404462" sldId="277"/>
            <ac:spMk id="5" creationId="{808C0CAB-FA72-4854-BDC8-A693744446AB}"/>
          </ac:spMkLst>
        </pc:spChg>
        <pc:spChg chg="add mod ord">
          <ac:chgData name="Ciara Hunter" userId="eb82c6ad-eaba-4020-9421-bb97eaf98e8e" providerId="ADAL" clId="{02D030A3-3138-4D4B-88EE-DAC8589180CE}" dt="2022-02-21T11:07:10.641" v="5329" actId="1076"/>
          <ac:spMkLst>
            <pc:docMk/>
            <pc:sldMk cId="4087404462" sldId="277"/>
            <ac:spMk id="8" creationId="{6D0CFAFD-214D-4D20-BF76-A82083E5A1C5}"/>
          </ac:spMkLst>
        </pc:spChg>
        <pc:spChg chg="add del mod">
          <ac:chgData name="Ciara Hunter" userId="eb82c6ad-eaba-4020-9421-bb97eaf98e8e" providerId="ADAL" clId="{02D030A3-3138-4D4B-88EE-DAC8589180CE}" dt="2022-02-21T11:12:04.301" v="5355" actId="478"/>
          <ac:spMkLst>
            <pc:docMk/>
            <pc:sldMk cId="4087404462" sldId="277"/>
            <ac:spMk id="9" creationId="{EB7B1AB6-FC35-4177-B188-36A7AE27AA36}"/>
          </ac:spMkLst>
        </pc:spChg>
        <pc:spChg chg="add del mod">
          <ac:chgData name="Ciara Hunter" userId="eb82c6ad-eaba-4020-9421-bb97eaf98e8e" providerId="ADAL" clId="{02D030A3-3138-4D4B-88EE-DAC8589180CE}" dt="2022-02-21T11:12:33.846" v="5365" actId="478"/>
          <ac:spMkLst>
            <pc:docMk/>
            <pc:sldMk cId="4087404462" sldId="277"/>
            <ac:spMk id="10" creationId="{41ED5782-578F-4220-A6FD-C69FF6333048}"/>
          </ac:spMkLst>
        </pc:spChg>
        <pc:spChg chg="mod">
          <ac:chgData name="Ciara Hunter" userId="eb82c6ad-eaba-4020-9421-bb97eaf98e8e" providerId="ADAL" clId="{02D030A3-3138-4D4B-88EE-DAC8589180CE}" dt="2022-02-21T12:07:09.096" v="6393" actId="3064"/>
          <ac:spMkLst>
            <pc:docMk/>
            <pc:sldMk cId="4087404462" sldId="277"/>
            <ac:spMk id="13" creationId="{6043CA5E-14A6-49EE-9682-8E33D45431C8}"/>
          </ac:spMkLst>
        </pc:spChg>
        <pc:spChg chg="mod">
          <ac:chgData name="Ciara Hunter" userId="eb82c6ad-eaba-4020-9421-bb97eaf98e8e" providerId="ADAL" clId="{02D030A3-3138-4D4B-88EE-DAC8589180CE}" dt="2022-02-21T11:02:47.589" v="5204" actId="255"/>
          <ac:spMkLst>
            <pc:docMk/>
            <pc:sldMk cId="4087404462" sldId="277"/>
            <ac:spMk id="15" creationId="{A0131442-83FE-4A17-A6C9-2FCA52F20C54}"/>
          </ac:spMkLst>
        </pc:spChg>
        <pc:spChg chg="mod">
          <ac:chgData name="Ciara Hunter" userId="eb82c6ad-eaba-4020-9421-bb97eaf98e8e" providerId="ADAL" clId="{02D030A3-3138-4D4B-88EE-DAC8589180CE}" dt="2022-02-23T08:23:15.293" v="7187" actId="207"/>
          <ac:spMkLst>
            <pc:docMk/>
            <pc:sldMk cId="4087404462" sldId="277"/>
            <ac:spMk id="16" creationId="{892A20F3-E1DD-4E68-813B-DA4885063523}"/>
          </ac:spMkLst>
        </pc:spChg>
        <pc:spChg chg="del">
          <ac:chgData name="Ciara Hunter" userId="eb82c6ad-eaba-4020-9421-bb97eaf98e8e" providerId="ADAL" clId="{02D030A3-3138-4D4B-88EE-DAC8589180CE}" dt="2022-02-21T10:59:40.560" v="5121" actId="478"/>
          <ac:spMkLst>
            <pc:docMk/>
            <pc:sldMk cId="4087404462" sldId="277"/>
            <ac:spMk id="21" creationId="{2D2DC3AB-8F94-4E8E-8001-B4AB6EB113F9}"/>
          </ac:spMkLst>
        </pc:spChg>
        <pc:spChg chg="del">
          <ac:chgData name="Ciara Hunter" userId="eb82c6ad-eaba-4020-9421-bb97eaf98e8e" providerId="ADAL" clId="{02D030A3-3138-4D4B-88EE-DAC8589180CE}" dt="2022-02-21T10:59:40.560" v="5121" actId="478"/>
          <ac:spMkLst>
            <pc:docMk/>
            <pc:sldMk cId="4087404462" sldId="277"/>
            <ac:spMk id="25" creationId="{8DED33F8-BFCA-49D3-A743-65B70766D69D}"/>
          </ac:spMkLst>
        </pc:spChg>
        <pc:spChg chg="del">
          <ac:chgData name="Ciara Hunter" userId="eb82c6ad-eaba-4020-9421-bb97eaf98e8e" providerId="ADAL" clId="{02D030A3-3138-4D4B-88EE-DAC8589180CE}" dt="2022-02-21T10:59:40.560" v="5121" actId="478"/>
          <ac:spMkLst>
            <pc:docMk/>
            <pc:sldMk cId="4087404462" sldId="277"/>
            <ac:spMk id="29" creationId="{4B5045B0-B202-4A48-9D31-274ACA5CD463}"/>
          </ac:spMkLst>
        </pc:spChg>
        <pc:spChg chg="add mod">
          <ac:chgData name="Ciara Hunter" userId="eb82c6ad-eaba-4020-9421-bb97eaf98e8e" providerId="ADAL" clId="{02D030A3-3138-4D4B-88EE-DAC8589180CE}" dt="2022-02-21T11:17:52.243" v="5427" actId="20577"/>
          <ac:spMkLst>
            <pc:docMk/>
            <pc:sldMk cId="4087404462" sldId="277"/>
            <ac:spMk id="41" creationId="{2829D20B-956F-4851-B2E9-AEB3B1154172}"/>
          </ac:spMkLst>
        </pc:spChg>
        <pc:spChg chg="add mod">
          <ac:chgData name="Ciara Hunter" userId="eb82c6ad-eaba-4020-9421-bb97eaf98e8e" providerId="ADAL" clId="{02D030A3-3138-4D4B-88EE-DAC8589180CE}" dt="2022-02-21T11:17:33.924" v="5405" actId="2711"/>
          <ac:spMkLst>
            <pc:docMk/>
            <pc:sldMk cId="4087404462" sldId="277"/>
            <ac:spMk id="42" creationId="{31BC4D29-3863-4C9A-89E1-2D573E54920F}"/>
          </ac:spMkLst>
        </pc:spChg>
        <pc:spChg chg="add mod">
          <ac:chgData name="Ciara Hunter" userId="eb82c6ad-eaba-4020-9421-bb97eaf98e8e" providerId="ADAL" clId="{02D030A3-3138-4D4B-88EE-DAC8589180CE}" dt="2022-02-21T11:17:33.924" v="5405" actId="2711"/>
          <ac:spMkLst>
            <pc:docMk/>
            <pc:sldMk cId="4087404462" sldId="277"/>
            <ac:spMk id="43" creationId="{B3202E76-4C5B-475F-9FB5-2F7B1535D060}"/>
          </ac:spMkLst>
        </pc:spChg>
        <pc:spChg chg="add mod">
          <ac:chgData name="Ciara Hunter" userId="eb82c6ad-eaba-4020-9421-bb97eaf98e8e" providerId="ADAL" clId="{02D030A3-3138-4D4B-88EE-DAC8589180CE}" dt="2022-02-21T11:17:33.924" v="5405" actId="2711"/>
          <ac:spMkLst>
            <pc:docMk/>
            <pc:sldMk cId="4087404462" sldId="277"/>
            <ac:spMk id="50" creationId="{A4047B25-2293-4DBE-BEB3-A8B5EC853B74}"/>
          </ac:spMkLst>
        </pc:spChg>
        <pc:spChg chg="del">
          <ac:chgData name="Ciara Hunter" userId="eb82c6ad-eaba-4020-9421-bb97eaf98e8e" providerId="ADAL" clId="{02D030A3-3138-4D4B-88EE-DAC8589180CE}" dt="2022-02-21T11:05:37.343" v="5304" actId="478"/>
          <ac:spMkLst>
            <pc:docMk/>
            <pc:sldMk cId="4087404462" sldId="277"/>
            <ac:spMk id="51" creationId="{98DF94D2-A5E7-4FFC-BCB8-2A2734BF470C}"/>
          </ac:spMkLst>
        </pc:spChg>
        <pc:spChg chg="del">
          <ac:chgData name="Ciara Hunter" userId="eb82c6ad-eaba-4020-9421-bb97eaf98e8e" providerId="ADAL" clId="{02D030A3-3138-4D4B-88EE-DAC8589180CE}" dt="2022-02-21T11:05:38.854" v="5305" actId="478"/>
          <ac:spMkLst>
            <pc:docMk/>
            <pc:sldMk cId="4087404462" sldId="277"/>
            <ac:spMk id="52" creationId="{C813F364-F25F-41E5-9A52-9DF52FF88FAE}"/>
          </ac:spMkLst>
        </pc:spChg>
        <pc:spChg chg="mod">
          <ac:chgData name="Ciara Hunter" userId="eb82c6ad-eaba-4020-9421-bb97eaf98e8e" providerId="ADAL" clId="{02D030A3-3138-4D4B-88EE-DAC8589180CE}" dt="2022-02-21T11:05:59.822" v="5312" actId="14100"/>
          <ac:spMkLst>
            <pc:docMk/>
            <pc:sldMk cId="4087404462" sldId="277"/>
            <ac:spMk id="53" creationId="{8E784686-23B2-4320-951D-FA0FD632F6EF}"/>
          </ac:spMkLst>
        </pc:spChg>
        <pc:spChg chg="add mod">
          <ac:chgData name="Ciara Hunter" userId="eb82c6ad-eaba-4020-9421-bb97eaf98e8e" providerId="ADAL" clId="{02D030A3-3138-4D4B-88EE-DAC8589180CE}" dt="2022-02-21T11:17:33.924" v="5405" actId="2711"/>
          <ac:spMkLst>
            <pc:docMk/>
            <pc:sldMk cId="4087404462" sldId="277"/>
            <ac:spMk id="54" creationId="{70DAF250-6DA5-4AFA-92D0-1A05A7C87B93}"/>
          </ac:spMkLst>
        </pc:spChg>
        <pc:spChg chg="mod">
          <ac:chgData name="Ciara Hunter" userId="eb82c6ad-eaba-4020-9421-bb97eaf98e8e" providerId="ADAL" clId="{02D030A3-3138-4D4B-88EE-DAC8589180CE}" dt="2022-02-21T11:06:05.661" v="5313" actId="164"/>
          <ac:spMkLst>
            <pc:docMk/>
            <pc:sldMk cId="4087404462" sldId="277"/>
            <ac:spMk id="55" creationId="{054C07AA-170D-4D74-A30A-60ECF6928C6A}"/>
          </ac:spMkLst>
        </pc:spChg>
        <pc:spChg chg="mod">
          <ac:chgData name="Ciara Hunter" userId="eb82c6ad-eaba-4020-9421-bb97eaf98e8e" providerId="ADAL" clId="{02D030A3-3138-4D4B-88EE-DAC8589180CE}" dt="2022-02-21T11:00:20.639" v="5128" actId="1076"/>
          <ac:spMkLst>
            <pc:docMk/>
            <pc:sldMk cId="4087404462" sldId="277"/>
            <ac:spMk id="62" creationId="{AED2F703-321D-4268-8CE1-15A4C93D25F8}"/>
          </ac:spMkLst>
        </pc:spChg>
        <pc:spChg chg="mod">
          <ac:chgData name="Ciara Hunter" userId="eb82c6ad-eaba-4020-9421-bb97eaf98e8e" providerId="ADAL" clId="{02D030A3-3138-4D4B-88EE-DAC8589180CE}" dt="2022-02-21T11:05:02.370" v="5292" actId="2085"/>
          <ac:spMkLst>
            <pc:docMk/>
            <pc:sldMk cId="4087404462" sldId="277"/>
            <ac:spMk id="65" creationId="{79374CDC-F62A-4E7B-97DB-8E6369EC5476}"/>
          </ac:spMkLst>
        </pc:spChg>
        <pc:spChg chg="mod">
          <ac:chgData name="Ciara Hunter" userId="eb82c6ad-eaba-4020-9421-bb97eaf98e8e" providerId="ADAL" clId="{02D030A3-3138-4D4B-88EE-DAC8589180CE}" dt="2022-02-21T11:05:07.738" v="5294" actId="208"/>
          <ac:spMkLst>
            <pc:docMk/>
            <pc:sldMk cId="4087404462" sldId="277"/>
            <ac:spMk id="66" creationId="{E80902B8-7B32-49DD-BB2C-3394D96B2808}"/>
          </ac:spMkLst>
        </pc:spChg>
        <pc:spChg chg="mod">
          <ac:chgData name="Ciara Hunter" userId="eb82c6ad-eaba-4020-9421-bb97eaf98e8e" providerId="ADAL" clId="{02D030A3-3138-4D4B-88EE-DAC8589180CE}" dt="2022-02-21T11:05:13.187" v="5296" actId="2085"/>
          <ac:spMkLst>
            <pc:docMk/>
            <pc:sldMk cId="4087404462" sldId="277"/>
            <ac:spMk id="67" creationId="{3EBBEC0A-6CFB-4484-8CDF-2A3C6620C996}"/>
          </ac:spMkLst>
        </pc:spChg>
        <pc:spChg chg="mod">
          <ac:chgData name="Ciara Hunter" userId="eb82c6ad-eaba-4020-9421-bb97eaf98e8e" providerId="ADAL" clId="{02D030A3-3138-4D4B-88EE-DAC8589180CE}" dt="2022-02-21T11:05:17.960" v="5298" actId="2085"/>
          <ac:spMkLst>
            <pc:docMk/>
            <pc:sldMk cId="4087404462" sldId="277"/>
            <ac:spMk id="68" creationId="{4F4D1C60-51E3-48DA-9FEC-32F10A4B3383}"/>
          </ac:spMkLst>
        </pc:spChg>
        <pc:spChg chg="mod">
          <ac:chgData name="Ciara Hunter" userId="eb82c6ad-eaba-4020-9421-bb97eaf98e8e" providerId="ADAL" clId="{02D030A3-3138-4D4B-88EE-DAC8589180CE}" dt="2022-02-21T11:05:22.393" v="5300" actId="2085"/>
          <ac:spMkLst>
            <pc:docMk/>
            <pc:sldMk cId="4087404462" sldId="277"/>
            <ac:spMk id="69" creationId="{831E8899-7C1F-427D-955D-2E4271CE4642}"/>
          </ac:spMkLst>
        </pc:spChg>
        <pc:spChg chg="mod">
          <ac:chgData name="Ciara Hunter" userId="eb82c6ad-eaba-4020-9421-bb97eaf98e8e" providerId="ADAL" clId="{02D030A3-3138-4D4B-88EE-DAC8589180CE}" dt="2022-02-21T11:05:26.997" v="5302" actId="2085"/>
          <ac:spMkLst>
            <pc:docMk/>
            <pc:sldMk cId="4087404462" sldId="277"/>
            <ac:spMk id="70" creationId="{7DFD4067-B6F5-4B04-BCA2-A80E9598EA1E}"/>
          </ac:spMkLst>
        </pc:spChg>
        <pc:spChg chg="add mod">
          <ac:chgData name="Ciara Hunter" userId="eb82c6ad-eaba-4020-9421-bb97eaf98e8e" providerId="ADAL" clId="{02D030A3-3138-4D4B-88EE-DAC8589180CE}" dt="2022-02-21T13:44:36.682" v="6919" actId="20577"/>
          <ac:spMkLst>
            <pc:docMk/>
            <pc:sldMk cId="4087404462" sldId="277"/>
            <ac:spMk id="71" creationId="{95BE5910-5C11-4FD0-A9E7-9A2AE9DA5BE3}"/>
          </ac:spMkLst>
        </pc:spChg>
        <pc:spChg chg="add mod topLvl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47" creationId="{50F74F26-E838-41D3-A6DE-691A26BB575C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50" creationId="{3031BDC6-9F32-47F2-A781-0034DD920BDB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51" creationId="{E96A7706-8B18-4B5C-800D-4A0A341CAEDD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52" creationId="{B04BCC10-32A8-4406-BD65-1B97A7605CDB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53" creationId="{2722F5A7-C80D-4F09-A436-5CB2A0BA0AB8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55" creationId="{6FC80118-0483-44B8-8672-AE369277E400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56" creationId="{5752C758-95A7-470B-9E81-A6A3270626D2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57" creationId="{70651B1F-26F5-464D-B8F6-6B589EBC28AA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58" creationId="{2F375C8F-AFE6-42B2-8882-096D3B922E8F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59" creationId="{C3F6EBFD-5408-4AF5-8964-240DFB8C3CC5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60" creationId="{BAC0636A-823E-4F26-AA60-B7A98B8A02BA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61" creationId="{94463794-BDD7-45BD-91BF-DA81F999B0FA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62" creationId="{8802F084-652D-45C8-BD75-9C752AFB5E46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63" creationId="{43B2037D-1A46-41F9-BFC1-41D71D6F72B3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64" creationId="{A6B5609A-4EB7-4E63-B51D-FE4D357BFB2C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65" creationId="{57F770C0-F7C0-490A-8A7D-1F1366E0A0B7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66" creationId="{92B959C4-339F-47F2-BAB1-5308CD1BAB85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68" creationId="{BAFA9C66-D45B-459E-BB34-6272E9964009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69" creationId="{E797A5F0-B60F-4B95-A1A0-2343ABC2EBB2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70" creationId="{08DAD165-9A26-42FD-A582-830CF0CA23DF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72" creationId="{7B460674-A227-4843-A1A1-0B03524C9075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73" creationId="{8BECC4C7-9360-4CB8-A4B4-29D9DCDB3E10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74" creationId="{6016BA82-896C-4766-A866-530BD37200C7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75" creationId="{A2FD076B-8830-440E-9690-07896B803249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76" creationId="{67353858-EAE8-4DE6-B9C9-46CD2B824ABE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77" creationId="{6C418A3B-8298-4C77-868F-6230E75CD6A1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78" creationId="{7513EB13-BBF1-489C-ABF6-EA5980F7F557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79" creationId="{DDBFDB7D-A6EC-44BF-A842-3A68D2D5069A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80" creationId="{CB5443D6-F4E0-4E9C-94CC-7183F3FD45F5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81" creationId="{0E2B08E5-D375-41F5-BB01-9B91C2A271CF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82" creationId="{5CA886F5-CE55-42D9-9D25-B609F68D7635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83" creationId="{3A9F7022-FEAD-40E9-B4F8-3C00355C367B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84" creationId="{DC8BA4C1-06B5-4714-9446-E3005F517BBC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85" creationId="{FF116B0A-EB99-4CA0-97DD-A627AA064C2D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86" creationId="{0C5DCB6C-205F-4E44-A52B-D5AC0BF869DD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87" creationId="{A118EC3C-1D31-4180-9449-C40CBF3F7251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88" creationId="{7E80175E-2D1F-4749-862D-CD2E93375AB7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89" creationId="{B0F09F84-DC89-4C44-925B-D198A5C1098B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90" creationId="{CCF64288-D4F8-4F01-A861-60D30E5F4C36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91" creationId="{8F9B9B6D-07B3-4547-8762-9738DD71104F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92" creationId="{04F50799-57B2-43F3-BB24-49678D6F765D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93" creationId="{455BB205-3B28-4673-B4DA-0F342ACB4627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95" creationId="{570E5D18-52EB-4C83-9EA4-12DF817BAA16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96" creationId="{C35DACE2-D7E6-4BBB-86C4-A8595263A7D2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97" creationId="{B9D1947B-9ADA-4FAC-A6BB-5C1C8E42A5D2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98" creationId="{3A5FAC00-D2C3-4BD4-8633-F7E787EB5866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199" creationId="{8DA30CAE-55F5-4DC6-BB6B-9EFC25D424CA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00" creationId="{F780E9F5-154E-4107-B0C0-ECB28C2775C1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01" creationId="{89AE7BEA-355A-44C5-B2AB-206F14C0C484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02" creationId="{74EBA36D-AEB5-4503-BBE3-F0E0138DCDD7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03" creationId="{1D51AC78-5E93-4F93-BCC4-466740F5D9C4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04" creationId="{FA88A72A-9DE5-4F1B-82B6-E36BC7A7FFC7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05" creationId="{C7D0E0E7-84E2-43A0-9637-472082CEFB74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06" creationId="{73E9F4E6-456E-4DAA-98EE-0F2087AFEA25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07" creationId="{642F4DE3-195C-444C-AD76-9F7FC4C283CD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08" creationId="{81D1F864-D885-4292-B8B6-A4F8868A803E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09" creationId="{3DDC2863-6ADE-4409-9A4D-A81FE783FB1C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10" creationId="{36CAA686-B293-47D4-BDD2-1E3C2A3E284D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11" creationId="{34DE1914-3B62-49FF-8432-6A424AA279E8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12" creationId="{FBC8FA6B-88FC-4133-A2A7-741708344595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13" creationId="{329C3346-B441-4CA0-8F5C-35FBEF9CDCCE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14" creationId="{7639E8AF-1341-41EA-AEC3-95FC89F091DA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15" creationId="{53246A04-8AA8-4F41-AFB9-DBAA13253ADA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16" creationId="{B4A2ADED-E0F1-4D49-B1BF-51C4AD4E5490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17" creationId="{ABCE161F-AAA1-41F4-9B2B-19CF90C00155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18" creationId="{2C2395E9-46E1-40C6-A092-8A06BF40723A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19" creationId="{ABD0791D-4C56-4B38-961C-8AE1F300595E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20" creationId="{3112F024-4141-479C-8432-D238D1E5CE00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21" creationId="{269D9C83-DE3A-4C27-9550-59221EEF1309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22" creationId="{4F03B9E7-9B11-4D98-A108-1309210331E5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23" creationId="{EF74F167-7B79-4CF4-8F19-7AF9B4D0EFA6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24" creationId="{756FF887-86F6-4937-9050-FAD761406E01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25" creationId="{0BB0ED26-30BE-4860-BC17-02DAF4E602C7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26" creationId="{4889B419-BF17-486A-9B74-9CB607BC35B1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27" creationId="{B9DF49B4-D79A-4788-BF1E-297AB7AB8C8E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28" creationId="{5D8CE41F-C103-411B-A570-88C4CBC5E7EA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29" creationId="{2030E779-59C5-43EF-AC37-4380FD6C4FA2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30" creationId="{B061E971-752C-489A-8921-5E74352D4F34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31" creationId="{45B41952-4607-49FA-A8CE-AFB2875E4049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32" creationId="{18658919-A6C1-4097-B331-7460985E94E1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33" creationId="{EAA85AE5-E6C9-4139-A325-DA5FD74BCC53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34" creationId="{15FA1363-5A1D-4B34-BA42-0B9A73238FC1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35" creationId="{FDBB51F4-89BA-41A6-BD1E-534710225DCE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36" creationId="{B6C046B1-F1E4-4757-8EB0-6B0166182EBE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37" creationId="{AA3D48E5-0078-4255-A3D8-AFAEDC2D8493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38" creationId="{DC8CFC38-BA9F-46BE-9D4A-B3FCC287051B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39" creationId="{F3C32AD1-2F3C-459D-ABA7-206D008C1D88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40" creationId="{5DE047DC-BA49-4B8C-8DF1-3ABA96F2AE4E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41" creationId="{1682879C-D84C-44CE-8FF3-B08949FD1AF7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42" creationId="{C8732AF4-4CEF-452D-B08B-73E8F5410422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43" creationId="{0C5A0F30-43DA-49D4-967F-FE3544E7C287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44" creationId="{EED7C243-61FA-4E34-AB0C-3B284E938B24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45" creationId="{B5CB1085-6192-4119-9F48-8B76D444590A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46" creationId="{11A98991-8209-458D-B964-EE0FDCEE8CF9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47" creationId="{30D4D36C-EF04-46BC-943C-11BA4C67ADE3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48" creationId="{FE3532CF-01DA-4DD8-8616-C53BA00FD233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49" creationId="{3D04DBD4-B4AF-4187-88E6-46E917A625D0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50" creationId="{3B5F9305-38F7-4626-A55F-667638F26FAA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51" creationId="{6B79C182-B063-405F-B50B-3692F423C079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52" creationId="{25C9FF5E-A6DD-4B08-AF51-0131E5D712D6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53" creationId="{CECC167F-C931-4863-AE05-A41B9D77C779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54" creationId="{09BE5DA0-D698-4504-8162-A2F063272861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55" creationId="{B21FE193-3A4F-4741-B82F-6907D6D4DE01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56" creationId="{8DBCF288-4B8E-44F7-8C83-ED10321CFC3E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57" creationId="{8F12B2BF-C6A2-4B24-88B8-4410DAED441D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58" creationId="{B3029894-5917-413D-85AA-9D679658F2CD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59" creationId="{6826D9AC-F989-42DA-9749-1762B4853364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60" creationId="{86A12F63-E746-45B6-9551-11B77DC60570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61" creationId="{75AB3C98-E0A3-4DB9-BA0C-3FC46843663E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62" creationId="{7BB609CD-2BAB-48DC-996C-33CFFF81C5F7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63" creationId="{A6306BDB-EDD9-453D-9B75-7F7855AA432D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64" creationId="{C8C4DB48-3AAC-4B22-B126-AF3B0292C174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65" creationId="{342A4F6D-48F9-4D62-A786-4D57A2C9E73C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66" creationId="{F3C64F5A-364B-48C5-B8AA-37BFCF5130CD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67" creationId="{624628F4-303C-469C-B1AC-A9DD923D1F72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68" creationId="{59238B8C-DCB9-4E67-9D19-B9DC0328D7E4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69" creationId="{DE975CDA-C883-459B-A21D-1392AA62C536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70" creationId="{F733C095-5A48-41FF-A980-5C3748BBF079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71" creationId="{37B3E334-70AE-4700-974D-2BDF77E7ABF5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72" creationId="{87283B14-B595-4D55-85FA-2DD90E86811A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73" creationId="{F0B5579F-9C56-4CF4-805D-36C35CF8C49C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74" creationId="{2A8BF622-BE84-4F78-9B63-2DD04304B80F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75" creationId="{5A986EBE-8760-4B45-8A02-A2D18B79F3DA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76" creationId="{6DCE4C96-BC68-4DA2-B39F-568CA948ACC7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77" creationId="{BD7CB130-4BFC-44AE-B491-AC65D8118925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78" creationId="{D7B0C0D0-5CB3-4E36-8212-9D15F00F65B8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79" creationId="{457533DD-C376-4D6A-8CE3-64C4D2209517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80" creationId="{51542677-8207-40D3-B3CF-F723E70FCE3A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81" creationId="{0A9B1896-D329-4DCC-8FB9-66C04091ECCE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82" creationId="{1C05A1C9-0CB9-4194-951F-07FA3CCB9CE3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83" creationId="{A0E8F8E4-B945-427D-BD16-AC1FE3B89FAF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84" creationId="{6CD887F3-C1D9-4B1A-82B8-D7772536735B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85" creationId="{5028FB7F-35BA-427D-A3A3-E35119A9C762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86" creationId="{59127725-3999-430F-8E1D-E8BDF56328BE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87" creationId="{995F028B-7077-4BAF-8029-FC672DD3254A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88" creationId="{DBEAC7C9-8C31-48FB-8A2F-19A064917F56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89" creationId="{3CD4D933-EC04-4181-994A-F9F022D935B2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90" creationId="{08110AD1-4D20-48CE-9BF1-53CD215C283E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91" creationId="{77757225-EE76-4633-9D0F-84672A5CCE05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92" creationId="{9C7F74CB-DDF9-41A5-A5C5-D422713430D7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93" creationId="{F68F5AC9-7CE4-4B7C-9879-37915348D85A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94" creationId="{22BD2DE9-DBCA-4392-818A-77A0A018665D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95" creationId="{C6450EBC-E678-400D-99CC-92052D2C27A4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96" creationId="{0E0F994F-4BF0-453D-A039-D1AD8E7D8790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97" creationId="{5FBCBFE3-8A11-4142-9277-874F85656476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98" creationId="{6366EEE9-AE53-4993-8484-22EF369B68B9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299" creationId="{9FBCC6A5-842F-44D5-B4D1-033A7F3C2F05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00" creationId="{CC569E79-2A31-4B6D-B1FB-D00C48D32615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01" creationId="{401EFE8E-790D-4A99-8CD9-BA29801C509D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02" creationId="{585A7DCC-8758-464B-99B3-3C0F92CB6FEC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03" creationId="{35472D21-94F7-495D-BE41-C46143DADA42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04" creationId="{92F0BC9F-FAD1-4479-B2B6-2205067DAE33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05" creationId="{2C3374AC-737D-4882-922A-446A2D8CFDD8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06" creationId="{15DC6C5C-BCA0-4382-BAA4-6915012FF05C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07" creationId="{328BBFB5-6ACF-40FC-B0D6-B9E3E4A07A91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08" creationId="{4435FB71-5875-432A-9046-7DD1A7202CA1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11" creationId="{B67C0E86-C0A1-4066-9D7D-7A77FE0DBE15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13" creationId="{EFE2AD37-FDFB-4213-AC17-DC5D7E271919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14" creationId="{FFBA975A-00CB-4937-86B2-C1B0C3F9062A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15" creationId="{736A0B97-E008-42C9-965D-4F7DCD378255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16" creationId="{1272EC44-FE5D-4C87-813B-E3B15F2648E3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17" creationId="{B35DFA85-2E5A-4496-9DA2-DD9735DA1C11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19" creationId="{10467864-6320-449E-9393-7FDD9D067D5A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20" creationId="{1181FCBB-7D44-4339-8DD8-FDE0097D51DB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21" creationId="{580DE523-6274-4580-96CF-AF1DC40BD69C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22" creationId="{DA6C1ED8-1860-4692-AF6E-4032A2E7EC03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23" creationId="{B538F78F-44C0-4E13-9020-8A77137A256E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24" creationId="{03B98BE1-D5CF-41AE-AFBA-55A23445D76A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25" creationId="{9B0ECAA4-F953-451D-840A-234B26E539BE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26" creationId="{C6B66683-8B98-432C-BC08-43D000ADA40B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27" creationId="{4AA37555-58E7-4660-B6A5-79854AB8D739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28" creationId="{89AB778D-A07C-4343-835B-7F0BA1C2CB97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29" creationId="{08D63A95-416A-4D9C-8DCD-D18A659C6121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31" creationId="{118044D6-DEED-46FA-A359-A252C5D8441F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32" creationId="{8BC3DE5B-5E5B-4875-8342-9581BAED34F0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33" creationId="{612AC1B7-37A1-49D6-9922-7200A755DFEF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34" creationId="{CD0F3EC9-2B35-41D0-BB60-901A22B857D9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35" creationId="{5C4A17D2-3501-4AC3-98CD-3749FB9FE575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36" creationId="{E219221B-C505-4597-B38F-6D4C353D5B7C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37" creationId="{2C405BB3-26CE-4524-A8E1-495093C84767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38" creationId="{21D9593F-C715-4AE8-B2F9-B450F03F274C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39" creationId="{9F2A8925-118A-4671-A0E9-E6E54A109AAC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40" creationId="{C8548C05-CB18-4870-A6EA-2FB64AA495BB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41" creationId="{B50DFE00-18ED-4EAD-8D63-23E9B23E7711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43" creationId="{ABDC615F-2FC5-47DA-9C3D-9C1AEA552E8E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44" creationId="{DA0AEF67-F334-4DB6-A16E-6E7E5A774475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45" creationId="{F4D35063-D126-4918-9CEF-04C643F36B82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46" creationId="{DADD112C-AD4A-45B6-B01F-62412857ED6F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47" creationId="{AA8E776B-07F3-4E8A-BA29-3BA16CE6693D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48" creationId="{9086CB43-E385-4FB5-BBBC-3980F4E1FD5F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49" creationId="{32B377DD-D536-4A83-ABA5-ABF218967222}"/>
          </ac:spMkLst>
        </pc:spChg>
        <pc:spChg chg="mod">
          <ac:chgData name="Ciara Hunter" userId="eb82c6ad-eaba-4020-9421-bb97eaf98e8e" providerId="ADAL" clId="{02D030A3-3138-4D4B-88EE-DAC8589180CE}" dt="2022-02-22T09:25:46.176" v="7185" actId="165"/>
          <ac:spMkLst>
            <pc:docMk/>
            <pc:sldMk cId="4087404462" sldId="277"/>
            <ac:spMk id="350" creationId="{B4872E24-7AB6-4580-A7B5-472A7A53BAE7}"/>
          </ac:spMkLst>
        </pc:spChg>
        <pc:spChg chg="add mod">
          <ac:chgData name="Ciara Hunter" userId="eb82c6ad-eaba-4020-9421-bb97eaf98e8e" providerId="ADAL" clId="{02D030A3-3138-4D4B-88EE-DAC8589180CE}" dt="2022-02-21T11:17:22.440" v="5403" actId="2711"/>
          <ac:spMkLst>
            <pc:docMk/>
            <pc:sldMk cId="4087404462" sldId="277"/>
            <ac:spMk id="351" creationId="{0EF6FCBE-34CB-4DE8-BB13-0D39E68C674B}"/>
          </ac:spMkLst>
        </pc:spChg>
        <pc:grpChg chg="add mod">
          <ac:chgData name="Ciara Hunter" userId="eb82c6ad-eaba-4020-9421-bb97eaf98e8e" providerId="ADAL" clId="{02D030A3-3138-4D4B-88EE-DAC8589180CE}" dt="2022-02-21T11:04:36.258" v="5286" actId="554"/>
          <ac:grpSpMkLst>
            <pc:docMk/>
            <pc:sldMk cId="4087404462" sldId="277"/>
            <ac:grpSpMk id="6" creationId="{26F1B06B-3104-45B4-86AD-7F0A2C14EC6B}"/>
          </ac:grpSpMkLst>
        </pc:grpChg>
        <pc:grpChg chg="add mod">
          <ac:chgData name="Ciara Hunter" userId="eb82c6ad-eaba-4020-9421-bb97eaf98e8e" providerId="ADAL" clId="{02D030A3-3138-4D4B-88EE-DAC8589180CE}" dt="2022-02-21T11:07:10.641" v="5329" actId="1076"/>
          <ac:grpSpMkLst>
            <pc:docMk/>
            <pc:sldMk cId="4087404462" sldId="277"/>
            <ac:grpSpMk id="7" creationId="{9FCB3BF4-C644-499A-98AF-78E1B6AD5C5A}"/>
          </ac:grpSpMkLst>
        </pc:grpChg>
        <pc:grpChg chg="add del mod">
          <ac:chgData name="Ciara Hunter" userId="eb82c6ad-eaba-4020-9421-bb97eaf98e8e" providerId="ADAL" clId="{02D030A3-3138-4D4B-88EE-DAC8589180CE}" dt="2022-02-22T09:25:44.304" v="7184" actId="165"/>
          <ac:grpSpMkLst>
            <pc:docMk/>
            <pc:sldMk cId="4087404462" sldId="277"/>
            <ac:grpSpMk id="11" creationId="{115309D4-999B-4DCD-9827-475CAB718724}"/>
          </ac:grpSpMkLst>
        </pc:grpChg>
        <pc:grpChg chg="add del mod">
          <ac:chgData name="Ciara Hunter" userId="eb82c6ad-eaba-4020-9421-bb97eaf98e8e" providerId="ADAL" clId="{02D030A3-3138-4D4B-88EE-DAC8589180CE}" dt="2022-02-21T11:20:29.841" v="5464" actId="165"/>
          <ac:grpSpMkLst>
            <pc:docMk/>
            <pc:sldMk cId="4087404462" sldId="277"/>
            <ac:grpSpMk id="12" creationId="{92F73541-CC85-475A-91B7-1A7CAC28BCF6}"/>
          </ac:grpSpMkLst>
        </pc:grpChg>
        <pc:grpChg chg="mod">
          <ac:chgData name="Ciara Hunter" userId="eb82c6ad-eaba-4020-9421-bb97eaf98e8e" providerId="ADAL" clId="{02D030A3-3138-4D4B-88EE-DAC8589180CE}" dt="2022-02-21T11:05:31.954" v="5303" actId="552"/>
          <ac:grpSpMkLst>
            <pc:docMk/>
            <pc:sldMk cId="4087404462" sldId="277"/>
            <ac:grpSpMk id="14" creationId="{9FA4540A-DDEE-4C0E-A254-07CA071BE564}"/>
          </ac:grpSpMkLst>
        </pc:grpChg>
        <pc:grpChg chg="add del mod">
          <ac:chgData name="Ciara Hunter" userId="eb82c6ad-eaba-4020-9421-bb97eaf98e8e" providerId="ADAL" clId="{02D030A3-3138-4D4B-88EE-DAC8589180CE}" dt="2022-02-22T09:25:46.176" v="7185" actId="165"/>
          <ac:grpSpMkLst>
            <pc:docMk/>
            <pc:sldMk cId="4087404462" sldId="277"/>
            <ac:grpSpMk id="19" creationId="{9580B0C5-6D0F-4184-9967-65C2C0D7EC0D}"/>
          </ac:grpSpMkLst>
        </pc:grpChg>
        <pc:grpChg chg="mod">
          <ac:chgData name="Ciara Hunter" userId="eb82c6ad-eaba-4020-9421-bb97eaf98e8e" providerId="ADAL" clId="{02D030A3-3138-4D4B-88EE-DAC8589180CE}" dt="2022-02-21T10:59:45.714" v="5122" actId="164"/>
          <ac:grpSpMkLst>
            <pc:docMk/>
            <pc:sldMk cId="4087404462" sldId="277"/>
            <ac:grpSpMk id="20" creationId="{3BAE00B1-A91C-4C31-A28E-3803DD3E8156}"/>
          </ac:grpSpMkLst>
        </pc:grpChg>
        <pc:grpChg chg="del">
          <ac:chgData name="Ciara Hunter" userId="eb82c6ad-eaba-4020-9421-bb97eaf98e8e" providerId="ADAL" clId="{02D030A3-3138-4D4B-88EE-DAC8589180CE}" dt="2022-02-21T10:59:40.560" v="5121" actId="478"/>
          <ac:grpSpMkLst>
            <pc:docMk/>
            <pc:sldMk cId="4087404462" sldId="277"/>
            <ac:grpSpMk id="22" creationId="{C603E37A-60FE-4EA5-A142-28FFC108139D}"/>
          </ac:grpSpMkLst>
        </pc:grpChg>
        <pc:grpChg chg="del">
          <ac:chgData name="Ciara Hunter" userId="eb82c6ad-eaba-4020-9421-bb97eaf98e8e" providerId="ADAL" clId="{02D030A3-3138-4D4B-88EE-DAC8589180CE}" dt="2022-02-21T10:59:40.560" v="5121" actId="478"/>
          <ac:grpSpMkLst>
            <pc:docMk/>
            <pc:sldMk cId="4087404462" sldId="277"/>
            <ac:grpSpMk id="26" creationId="{D44A1974-307F-4670-BF06-6EFC88F8A056}"/>
          </ac:grpSpMkLst>
        </pc:grpChg>
        <pc:grpChg chg="del">
          <ac:chgData name="Ciara Hunter" userId="eb82c6ad-eaba-4020-9421-bb97eaf98e8e" providerId="ADAL" clId="{02D030A3-3138-4D4B-88EE-DAC8589180CE}" dt="2022-02-21T10:59:40.560" v="5121" actId="478"/>
          <ac:grpSpMkLst>
            <pc:docMk/>
            <pc:sldMk cId="4087404462" sldId="277"/>
            <ac:grpSpMk id="30" creationId="{DCDA6A3B-47AD-4148-ABBA-256D51DC3018}"/>
          </ac:grpSpMkLst>
        </pc:grpChg>
        <pc:grpChg chg="del">
          <ac:chgData name="Ciara Hunter" userId="eb82c6ad-eaba-4020-9421-bb97eaf98e8e" providerId="ADAL" clId="{02D030A3-3138-4D4B-88EE-DAC8589180CE}" dt="2022-02-21T10:59:40.560" v="5121" actId="478"/>
          <ac:grpSpMkLst>
            <pc:docMk/>
            <pc:sldMk cId="4087404462" sldId="277"/>
            <ac:grpSpMk id="44" creationId="{304DD541-030E-4D35-B4A1-D0A1CA1279EE}"/>
          </ac:grpSpMkLst>
        </pc:grpChg>
        <pc:grpChg chg="del">
          <ac:chgData name="Ciara Hunter" userId="eb82c6ad-eaba-4020-9421-bb97eaf98e8e" providerId="ADAL" clId="{02D030A3-3138-4D4B-88EE-DAC8589180CE}" dt="2022-02-21T10:59:40.560" v="5121" actId="478"/>
          <ac:grpSpMkLst>
            <pc:docMk/>
            <pc:sldMk cId="4087404462" sldId="277"/>
            <ac:grpSpMk id="47" creationId="{376A9E6B-21BF-4513-A943-3057876FBF00}"/>
          </ac:grpSpMkLst>
        </pc:grpChg>
        <pc:grpChg chg="add mod">
          <ac:chgData name="Ciara Hunter" userId="eb82c6ad-eaba-4020-9421-bb97eaf98e8e" providerId="ADAL" clId="{02D030A3-3138-4D4B-88EE-DAC8589180CE}" dt="2022-02-21T11:07:01.904" v="5327" actId="1076"/>
          <ac:grpSpMkLst>
            <pc:docMk/>
            <pc:sldMk cId="4087404462" sldId="277"/>
            <ac:grpSpMk id="60" creationId="{65727F39-E968-4C3D-B870-E670865263C8}"/>
          </ac:grpSpMkLst>
        </pc:grpChg>
        <pc:grpChg chg="add mod">
          <ac:chgData name="Ciara Hunter" userId="eb82c6ad-eaba-4020-9421-bb97eaf98e8e" providerId="ADAL" clId="{02D030A3-3138-4D4B-88EE-DAC8589180CE}" dt="2022-02-21T11:07:04.064" v="5328" actId="1076"/>
          <ac:grpSpMkLst>
            <pc:docMk/>
            <pc:sldMk cId="4087404462" sldId="277"/>
            <ac:grpSpMk id="63" creationId="{BDE78C88-36AF-4902-BA7A-0A175184C6F2}"/>
          </ac:grpSpMkLst>
        </pc:grpChg>
        <pc:grpChg chg="mod">
          <ac:chgData name="Ciara Hunter" userId="eb82c6ad-eaba-4020-9421-bb97eaf98e8e" providerId="ADAL" clId="{02D030A3-3138-4D4B-88EE-DAC8589180CE}" dt="2022-02-21T11:06:05.661" v="5313" actId="164"/>
          <ac:grpSpMkLst>
            <pc:docMk/>
            <pc:sldMk cId="4087404462" sldId="277"/>
            <ac:grpSpMk id="64" creationId="{10FF7C40-FCF7-4978-AE9F-853C0788F97F}"/>
          </ac:grpSpMkLst>
        </pc:grpChg>
        <pc:grpChg chg="add del mod">
          <ac:chgData name="Ciara Hunter" userId="eb82c6ad-eaba-4020-9421-bb97eaf98e8e" providerId="ADAL" clId="{02D030A3-3138-4D4B-88EE-DAC8589180CE}" dt="2022-02-21T11:12:14.962" v="5359" actId="165"/>
          <ac:grpSpMkLst>
            <pc:docMk/>
            <pc:sldMk cId="4087404462" sldId="277"/>
            <ac:grpSpMk id="72" creationId="{F33B0D91-7D39-45BD-8576-C434172071CE}"/>
          </ac:grpSpMkLst>
        </pc:grpChg>
        <pc:grpChg chg="add mod topLvl">
          <ac:chgData name="Ciara Hunter" userId="eb82c6ad-eaba-4020-9421-bb97eaf98e8e" providerId="ADAL" clId="{02D030A3-3138-4D4B-88EE-DAC8589180CE}" dt="2022-02-22T09:25:46.176" v="7185" actId="165"/>
          <ac:grpSpMkLst>
            <pc:docMk/>
            <pc:sldMk cId="4087404462" sldId="277"/>
            <ac:grpSpMk id="148" creationId="{134B0BA1-2564-418F-A243-D3503389677F}"/>
          </ac:grpSpMkLst>
        </pc:grpChg>
        <pc:grpChg chg="mod">
          <ac:chgData name="Ciara Hunter" userId="eb82c6ad-eaba-4020-9421-bb97eaf98e8e" providerId="ADAL" clId="{02D030A3-3138-4D4B-88EE-DAC8589180CE}" dt="2022-02-22T09:25:46.176" v="7185" actId="165"/>
          <ac:grpSpMkLst>
            <pc:docMk/>
            <pc:sldMk cId="4087404462" sldId="277"/>
            <ac:grpSpMk id="149" creationId="{730C9784-BA12-4FD5-A0B5-061349A8638A}"/>
          </ac:grpSpMkLst>
        </pc:grpChg>
        <pc:grpChg chg="add mod topLvl">
          <ac:chgData name="Ciara Hunter" userId="eb82c6ad-eaba-4020-9421-bb97eaf98e8e" providerId="ADAL" clId="{02D030A3-3138-4D4B-88EE-DAC8589180CE}" dt="2022-02-22T09:25:46.176" v="7185" actId="165"/>
          <ac:grpSpMkLst>
            <pc:docMk/>
            <pc:sldMk cId="4087404462" sldId="277"/>
            <ac:grpSpMk id="154" creationId="{9F3C479B-348D-43D2-A301-3AB67667CA73}"/>
          </ac:grpSpMkLst>
        </pc:grpChg>
        <pc:grpChg chg="mod">
          <ac:chgData name="Ciara Hunter" userId="eb82c6ad-eaba-4020-9421-bb97eaf98e8e" providerId="ADAL" clId="{02D030A3-3138-4D4B-88EE-DAC8589180CE}" dt="2022-02-22T09:25:46.176" v="7185" actId="165"/>
          <ac:grpSpMkLst>
            <pc:docMk/>
            <pc:sldMk cId="4087404462" sldId="277"/>
            <ac:grpSpMk id="167" creationId="{ADA9176F-605B-4CDD-A0C6-B814991D24B5}"/>
          </ac:grpSpMkLst>
        </pc:grpChg>
        <pc:grpChg chg="mod">
          <ac:chgData name="Ciara Hunter" userId="eb82c6ad-eaba-4020-9421-bb97eaf98e8e" providerId="ADAL" clId="{02D030A3-3138-4D4B-88EE-DAC8589180CE}" dt="2022-02-22T09:25:46.176" v="7185" actId="165"/>
          <ac:grpSpMkLst>
            <pc:docMk/>
            <pc:sldMk cId="4087404462" sldId="277"/>
            <ac:grpSpMk id="171" creationId="{35648861-4DA4-460E-8B9F-31BB98856B5E}"/>
          </ac:grpSpMkLst>
        </pc:grpChg>
        <pc:grpChg chg="add mod topLvl">
          <ac:chgData name="Ciara Hunter" userId="eb82c6ad-eaba-4020-9421-bb97eaf98e8e" providerId="ADAL" clId="{02D030A3-3138-4D4B-88EE-DAC8589180CE}" dt="2022-02-22T09:25:46.176" v="7185" actId="165"/>
          <ac:grpSpMkLst>
            <pc:docMk/>
            <pc:sldMk cId="4087404462" sldId="277"/>
            <ac:grpSpMk id="194" creationId="{3599448F-2FAD-4F61-B53A-BD56E9C04A7C}"/>
          </ac:grpSpMkLst>
        </pc:grpChg>
        <pc:grpChg chg="add mod topLvl">
          <ac:chgData name="Ciara Hunter" userId="eb82c6ad-eaba-4020-9421-bb97eaf98e8e" providerId="ADAL" clId="{02D030A3-3138-4D4B-88EE-DAC8589180CE}" dt="2022-02-22T09:25:46.176" v="7185" actId="165"/>
          <ac:grpSpMkLst>
            <pc:docMk/>
            <pc:sldMk cId="4087404462" sldId="277"/>
            <ac:grpSpMk id="309" creationId="{46C4A595-8819-4E98-BE82-A8992BB4759E}"/>
          </ac:grpSpMkLst>
        </pc:grpChg>
        <pc:grpChg chg="mod">
          <ac:chgData name="Ciara Hunter" userId="eb82c6ad-eaba-4020-9421-bb97eaf98e8e" providerId="ADAL" clId="{02D030A3-3138-4D4B-88EE-DAC8589180CE}" dt="2022-02-22T09:25:46.176" v="7185" actId="165"/>
          <ac:grpSpMkLst>
            <pc:docMk/>
            <pc:sldMk cId="4087404462" sldId="277"/>
            <ac:grpSpMk id="310" creationId="{E21FC071-8FB5-4199-A317-095F5B2B767E}"/>
          </ac:grpSpMkLst>
        </pc:grpChg>
        <pc:grpChg chg="mod">
          <ac:chgData name="Ciara Hunter" userId="eb82c6ad-eaba-4020-9421-bb97eaf98e8e" providerId="ADAL" clId="{02D030A3-3138-4D4B-88EE-DAC8589180CE}" dt="2022-02-22T09:25:46.176" v="7185" actId="165"/>
          <ac:grpSpMkLst>
            <pc:docMk/>
            <pc:sldMk cId="4087404462" sldId="277"/>
            <ac:grpSpMk id="312" creationId="{7D79A18F-A552-4104-8C23-4E7F7179A2F4}"/>
          </ac:grpSpMkLst>
        </pc:grpChg>
        <pc:grpChg chg="mod">
          <ac:chgData name="Ciara Hunter" userId="eb82c6ad-eaba-4020-9421-bb97eaf98e8e" providerId="ADAL" clId="{02D030A3-3138-4D4B-88EE-DAC8589180CE}" dt="2022-02-22T09:25:46.176" v="7185" actId="165"/>
          <ac:grpSpMkLst>
            <pc:docMk/>
            <pc:sldMk cId="4087404462" sldId="277"/>
            <ac:grpSpMk id="330" creationId="{F1B24D74-BD80-41F4-A139-B01F43CBDB43}"/>
          </ac:grpSpMkLst>
        </pc:grpChg>
        <pc:grpChg chg="mod">
          <ac:chgData name="Ciara Hunter" userId="eb82c6ad-eaba-4020-9421-bb97eaf98e8e" providerId="ADAL" clId="{02D030A3-3138-4D4B-88EE-DAC8589180CE}" dt="2022-02-22T09:25:46.176" v="7185" actId="165"/>
          <ac:grpSpMkLst>
            <pc:docMk/>
            <pc:sldMk cId="4087404462" sldId="277"/>
            <ac:grpSpMk id="342" creationId="{DE14C5A5-82A4-4A1A-8E1F-2F0AFFDA9281}"/>
          </ac:grpSpMkLst>
        </pc:grpChg>
        <pc:graphicFrameChg chg="add mod modGraphic">
          <ac:chgData name="Ciara Hunter" userId="eb82c6ad-eaba-4020-9421-bb97eaf98e8e" providerId="ADAL" clId="{02D030A3-3138-4D4B-88EE-DAC8589180CE}" dt="2022-02-21T11:23:08.313" v="5515" actId="465"/>
          <ac:graphicFrameMkLst>
            <pc:docMk/>
            <pc:sldMk cId="4087404462" sldId="277"/>
            <ac:graphicFrameMk id="141" creationId="{1F42B151-F77E-4425-99A5-489473ABB0EB}"/>
          </ac:graphicFrameMkLst>
        </pc:graphicFrameChg>
        <pc:graphicFrameChg chg="add mod">
          <ac:chgData name="Ciara Hunter" userId="eb82c6ad-eaba-4020-9421-bb97eaf98e8e" providerId="ADAL" clId="{02D030A3-3138-4D4B-88EE-DAC8589180CE}" dt="2022-02-21T11:23:08.313" v="5515" actId="465"/>
          <ac:graphicFrameMkLst>
            <pc:docMk/>
            <pc:sldMk cId="4087404462" sldId="277"/>
            <ac:graphicFrameMk id="142" creationId="{B9A28D52-D3C7-4C17-93E4-FEC2179D4763}"/>
          </ac:graphicFrameMkLst>
        </pc:graphicFrameChg>
        <pc:graphicFrameChg chg="add mod">
          <ac:chgData name="Ciara Hunter" userId="eb82c6ad-eaba-4020-9421-bb97eaf98e8e" providerId="ADAL" clId="{02D030A3-3138-4D4B-88EE-DAC8589180CE}" dt="2022-02-21T11:22:38.872" v="5511" actId="2711"/>
          <ac:graphicFrameMkLst>
            <pc:docMk/>
            <pc:sldMk cId="4087404462" sldId="277"/>
            <ac:graphicFrameMk id="143" creationId="{6D708946-B1E8-4FEA-8A61-E0118010FAFA}"/>
          </ac:graphicFrameMkLst>
        </pc:graphicFrameChg>
        <pc:graphicFrameChg chg="add mod">
          <ac:chgData name="Ciara Hunter" userId="eb82c6ad-eaba-4020-9421-bb97eaf98e8e" providerId="ADAL" clId="{02D030A3-3138-4D4B-88EE-DAC8589180CE}" dt="2022-02-21T11:23:08.313" v="5515" actId="465"/>
          <ac:graphicFrameMkLst>
            <pc:docMk/>
            <pc:sldMk cId="4087404462" sldId="277"/>
            <ac:graphicFrameMk id="144" creationId="{32D244B2-0E92-4226-B561-B7518594A40C}"/>
          </ac:graphicFrameMkLst>
        </pc:graphicFrameChg>
        <pc:graphicFrameChg chg="add mod modGraphic">
          <ac:chgData name="Ciara Hunter" userId="eb82c6ad-eaba-4020-9421-bb97eaf98e8e" providerId="ADAL" clId="{02D030A3-3138-4D4B-88EE-DAC8589180CE}" dt="2022-02-21T11:23:08.313" v="5515" actId="465"/>
          <ac:graphicFrameMkLst>
            <pc:docMk/>
            <pc:sldMk cId="4087404462" sldId="277"/>
            <ac:graphicFrameMk id="145" creationId="{C0D9A904-B1E9-4362-B6DA-0F2C983656EC}"/>
          </ac:graphicFrameMkLst>
        </pc:graphicFrameChg>
        <pc:graphicFrameChg chg="add mod modGraphic">
          <ac:chgData name="Ciara Hunter" userId="eb82c6ad-eaba-4020-9421-bb97eaf98e8e" providerId="ADAL" clId="{02D030A3-3138-4D4B-88EE-DAC8589180CE}" dt="2022-02-21T11:22:51.654" v="5512" actId="1076"/>
          <ac:graphicFrameMkLst>
            <pc:docMk/>
            <pc:sldMk cId="4087404462" sldId="277"/>
            <ac:graphicFrameMk id="146" creationId="{E12466D7-3961-4DA0-BB31-C8C09B842C5F}"/>
          </ac:graphicFrameMkLst>
        </pc:graphicFrameChg>
        <pc:picChg chg="mod">
          <ac:chgData name="Ciara Hunter" userId="eb82c6ad-eaba-4020-9421-bb97eaf98e8e" providerId="ADAL" clId="{02D030A3-3138-4D4B-88EE-DAC8589180CE}" dt="2022-02-21T11:00:07.154" v="5126"/>
          <ac:picMkLst>
            <pc:docMk/>
            <pc:sldMk cId="4087404462" sldId="277"/>
            <ac:picMk id="61" creationId="{AC4A8782-D65B-4E6C-A1C5-FD8B899BE872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73" creationId="{6AE06733-A68D-48B2-A212-D0666322FF63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74" creationId="{31A5DCC8-0D88-42E9-8584-E3B3719999BB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75" creationId="{8EBF1FD1-5917-40FE-93DC-A381ACFDA48C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76" creationId="{2A5D083B-7313-45C5-9EB8-9A4A341759D7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77" creationId="{29E82BB7-7E64-4978-8C26-410FDEEE5021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78" creationId="{1820EE07-9B2A-49AE-A74B-F3C65AEAEE52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79" creationId="{9CAC78F9-1B18-42C2-916E-1F86E9BCC140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80" creationId="{37E5ADB3-937F-43CA-9F11-43C2C13E4CE6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81" creationId="{D45DEEF9-4ED8-47B6-BC9B-A96D60B2D062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82" creationId="{C7428F45-70F1-41E1-9451-C6D229DDE1EA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83" creationId="{61BF4954-9150-4D2D-9D9C-B9703230C3BF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84" creationId="{FE222235-ED01-4D23-B2D8-A79BFA0479AE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85" creationId="{0E1C41CD-4A9F-494F-89F3-0EC20B05752A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86" creationId="{BAA436C5-A27D-486C-AF4E-85EF9FE7D116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87" creationId="{DEFA83DA-7541-4DD2-8AD3-84F729DB28CB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88" creationId="{633F3B78-ADC1-4CFF-8A57-F81C6E75F16A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89" creationId="{14B0BBC9-0364-4DD5-BA3A-7669C89CFCD3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90" creationId="{8B1D50C3-1D4A-4A87-AD8C-4897EB9DA71C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91" creationId="{8FF58E14-6937-4EB2-9E24-990EF2F55C93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92" creationId="{83D0131B-F4E6-473A-A290-54F6FEE92BF9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93" creationId="{AFCFF8AF-363B-4298-A0D0-639CB5C035FD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94" creationId="{F7D4383D-AE6A-4B4F-A8D7-736AB3C5C629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95" creationId="{346E9608-AFD4-45D8-A5BA-67BC2AA6A929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96" creationId="{496DD8E5-4B5C-4DB5-8499-EF3B3DFAD494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97" creationId="{0CF280FD-9587-412A-9683-957DDFC302BF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98" creationId="{04B53931-96AC-4A21-ADE4-CEA6AD330B58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99" creationId="{0D15405A-B5D4-4050-8400-FD11188D84F7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00" creationId="{23541453-DF74-4574-930E-539A53B13CCE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01" creationId="{595792BD-44D1-4F6F-B77F-DADCF22A8084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02" creationId="{5928A2DF-6F9A-4D72-82DC-2C7870CD897F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03" creationId="{E68664D5-5194-4F03-9413-61D92EC76427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04" creationId="{7A331FE9-8521-42EC-9B77-5C098BEDEEDE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05" creationId="{19128DCF-7630-40D1-A9BE-860BCC46D8B2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06" creationId="{CF5D6515-A290-4449-BC77-C425B8A31A1D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07" creationId="{6C9BDA82-9DC2-438D-B36B-480E0E8C80F0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08" creationId="{A086415F-5B1C-43AB-A4A5-5AAE8FE540C3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09" creationId="{BDA32B5E-E46D-4B2F-8081-9BC8974375C5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10" creationId="{952A338B-1C1C-4F40-B2BE-DB2C32D3ADF8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11" creationId="{E4A65658-88C8-40A6-AE09-7FAC6E12F546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12" creationId="{67C7E1EA-6002-4546-8AA9-3358FD596A72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13" creationId="{862E7BBD-0C84-4D37-9E27-5F8598930EA4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14" creationId="{98AA2489-969F-464A-9954-19E90F047C3C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15" creationId="{88B55A18-0F17-4B29-8047-5B0859158FE6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16" creationId="{170391CE-A571-4632-87B4-496469993027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17" creationId="{63E9C4DE-409A-4981-B8A1-A8927E2E16C5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18" creationId="{DFCE47D0-7668-4C05-BA49-BC69825BFA4B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19" creationId="{6149A286-FA54-4757-8CAA-23F48FCCFE1F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20" creationId="{E778C1A6-96CF-4E7A-B691-880AF0AD60A5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21" creationId="{633F509C-D23F-4EA8-A0FD-BE97F69B1A2C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22" creationId="{3A7ED84F-2E49-4AA2-BB1B-6706A54DAAF8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23" creationId="{7EB57469-4873-4869-8F5E-E88DA6910A73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24" creationId="{CCDE9D36-ACF5-4BF2-897E-EA42D97F0DC7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25" creationId="{AF908133-E1A7-4196-B939-1B7D1ACAC501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26" creationId="{8798696B-5134-424C-A549-2DED7A710E37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27" creationId="{61D22B0A-2225-4700-8F72-67A0B41A9043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28" creationId="{059F623F-E850-4B17-84BB-83863FFD8EFA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29" creationId="{7B9AA159-F721-401D-8F7F-ECCE780BFBCD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30" creationId="{B5769484-E1D4-4D7F-B869-0F87C4D9AAC9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31" creationId="{669B1032-8A7E-4F73-87AB-225EE507A233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32" creationId="{FDEF6BD6-0D92-43EF-AB96-72A623486536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33" creationId="{473C3514-8732-4915-8424-EAB82975606B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34" creationId="{304F2A8B-722C-4275-B725-374252A11C59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35" creationId="{CABBFF36-3001-4242-807E-0751ACB25F4F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36" creationId="{B28B7D59-2DFF-4A73-906D-042480F675BC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37" creationId="{0EA72A8F-2546-4E59-8928-98744F813CFE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38" creationId="{63F84D40-5248-4661-937A-AB5195C1FC67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39" creationId="{961EBFA5-E7D9-401E-8088-6E145E6FC1F2}"/>
          </ac:picMkLst>
        </pc:picChg>
        <pc:picChg chg="mod topLvl">
          <ac:chgData name="Ciara Hunter" userId="eb82c6ad-eaba-4020-9421-bb97eaf98e8e" providerId="ADAL" clId="{02D030A3-3138-4D4B-88EE-DAC8589180CE}" dt="2022-02-22T09:25:44.304" v="7184" actId="165"/>
          <ac:picMkLst>
            <pc:docMk/>
            <pc:sldMk cId="4087404462" sldId="277"/>
            <ac:picMk id="140" creationId="{5B133BC8-3328-4C45-BDBF-0348F37215A5}"/>
          </ac:picMkLst>
        </pc:picChg>
        <pc:picChg chg="mod">
          <ac:chgData name="Ciara Hunter" userId="eb82c6ad-eaba-4020-9421-bb97eaf98e8e" providerId="ADAL" clId="{02D030A3-3138-4D4B-88EE-DAC8589180CE}" dt="2022-02-22T09:25:46.176" v="7185" actId="165"/>
          <ac:picMkLst>
            <pc:docMk/>
            <pc:sldMk cId="4087404462" sldId="277"/>
            <ac:picMk id="318" creationId="{2F096262-17A9-413B-82B4-7AA67729C194}"/>
          </ac:picMkLst>
        </pc:picChg>
      </pc:sldChg>
      <pc:sldChg chg="addSp delSp modSp add del mod ord">
        <pc:chgData name="Ciara Hunter" userId="eb82c6ad-eaba-4020-9421-bb97eaf98e8e" providerId="ADAL" clId="{02D030A3-3138-4D4B-88EE-DAC8589180CE}" dt="2022-02-21T13:21:08.664" v="6816" actId="2696"/>
        <pc:sldMkLst>
          <pc:docMk/>
          <pc:sldMk cId="2334917211" sldId="278"/>
        </pc:sldMkLst>
        <pc:spChg chg="mod topLvl">
          <ac:chgData name="Ciara Hunter" userId="eb82c6ad-eaba-4020-9421-bb97eaf98e8e" providerId="ADAL" clId="{02D030A3-3138-4D4B-88EE-DAC8589180CE}" dt="2022-02-21T12:24:49.307" v="6565"/>
          <ac:spMkLst>
            <pc:docMk/>
            <pc:sldMk cId="2334917211" sldId="278"/>
            <ac:spMk id="3" creationId="{775BE109-340A-433D-95FC-265EEAC99686}"/>
          </ac:spMkLst>
        </pc:spChg>
        <pc:spChg chg="mod topLvl">
          <ac:chgData name="Ciara Hunter" userId="eb82c6ad-eaba-4020-9421-bb97eaf98e8e" providerId="ADAL" clId="{02D030A3-3138-4D4B-88EE-DAC8589180CE}" dt="2022-02-21T12:24:49.307" v="6565"/>
          <ac:spMkLst>
            <pc:docMk/>
            <pc:sldMk cId="2334917211" sldId="278"/>
            <ac:spMk id="4" creationId="{37D74D9E-90AB-4161-840E-84842C04E38B}"/>
          </ac:spMkLst>
        </pc:spChg>
        <pc:spChg chg="mod">
          <ac:chgData name="Ciara Hunter" userId="eb82c6ad-eaba-4020-9421-bb97eaf98e8e" providerId="ADAL" clId="{02D030A3-3138-4D4B-88EE-DAC8589180CE}" dt="2022-02-21T11:53:45.722" v="5916" actId="20577"/>
          <ac:spMkLst>
            <pc:docMk/>
            <pc:sldMk cId="2334917211" sldId="278"/>
            <ac:spMk id="5" creationId="{9390CBF2-3EB1-475D-92E8-F7FE340C731F}"/>
          </ac:spMkLst>
        </pc:spChg>
        <pc:spChg chg="mod ord">
          <ac:chgData name="Ciara Hunter" userId="eb82c6ad-eaba-4020-9421-bb97eaf98e8e" providerId="ADAL" clId="{02D030A3-3138-4D4B-88EE-DAC8589180CE}" dt="2022-02-21T12:24:57.607" v="6567" actId="552"/>
          <ac:spMkLst>
            <pc:docMk/>
            <pc:sldMk cId="2334917211" sldId="278"/>
            <ac:spMk id="6" creationId="{6DFD2084-E1F5-48D8-BC2D-DF6F5D7F5A67}"/>
          </ac:spMkLst>
        </pc:spChg>
        <pc:spChg chg="mod topLvl">
          <ac:chgData name="Ciara Hunter" userId="eb82c6ad-eaba-4020-9421-bb97eaf98e8e" providerId="ADAL" clId="{02D030A3-3138-4D4B-88EE-DAC8589180CE}" dt="2022-02-21T12:24:49.307" v="6565"/>
          <ac:spMkLst>
            <pc:docMk/>
            <pc:sldMk cId="2334917211" sldId="278"/>
            <ac:spMk id="9" creationId="{2CD12FD0-A06E-4868-8043-EDEB4A3E08BB}"/>
          </ac:spMkLst>
        </pc:spChg>
        <pc:spChg chg="mod topLvl">
          <ac:chgData name="Ciara Hunter" userId="eb82c6ad-eaba-4020-9421-bb97eaf98e8e" providerId="ADAL" clId="{02D030A3-3138-4D4B-88EE-DAC8589180CE}" dt="2022-02-21T12:24:55.338" v="6566" actId="164"/>
          <ac:spMkLst>
            <pc:docMk/>
            <pc:sldMk cId="2334917211" sldId="278"/>
            <ac:spMk id="12" creationId="{E5002147-A24B-4ED1-8B90-866E1D9DEE7F}"/>
          </ac:spMkLst>
        </pc:spChg>
        <pc:spChg chg="mod">
          <ac:chgData name="Ciara Hunter" userId="eb82c6ad-eaba-4020-9421-bb97eaf98e8e" providerId="ADAL" clId="{02D030A3-3138-4D4B-88EE-DAC8589180CE}" dt="2022-02-21T11:57:33.921" v="5995" actId="164"/>
          <ac:spMkLst>
            <pc:docMk/>
            <pc:sldMk cId="2334917211" sldId="278"/>
            <ac:spMk id="14" creationId="{F56AF009-D0C0-405B-BBAD-F733D6F46D19}"/>
          </ac:spMkLst>
        </pc:spChg>
        <pc:spChg chg="mod topLvl">
          <ac:chgData name="Ciara Hunter" userId="eb82c6ad-eaba-4020-9421-bb97eaf98e8e" providerId="ADAL" clId="{02D030A3-3138-4D4B-88EE-DAC8589180CE}" dt="2022-02-21T11:47:06.527" v="5726"/>
          <ac:spMkLst>
            <pc:docMk/>
            <pc:sldMk cId="2334917211" sldId="278"/>
            <ac:spMk id="19" creationId="{558075A9-61CD-4523-9029-7F2F8B8B4219}"/>
          </ac:spMkLst>
        </pc:spChg>
        <pc:spChg chg="mod">
          <ac:chgData name="Ciara Hunter" userId="eb82c6ad-eaba-4020-9421-bb97eaf98e8e" providerId="ADAL" clId="{02D030A3-3138-4D4B-88EE-DAC8589180CE}" dt="2022-02-21T11:44:15.190" v="5674" actId="165"/>
          <ac:spMkLst>
            <pc:docMk/>
            <pc:sldMk cId="2334917211" sldId="278"/>
            <ac:spMk id="21" creationId="{09E73EFE-C001-4259-90FC-FC830D0FA674}"/>
          </ac:spMkLst>
        </pc:spChg>
        <pc:spChg chg="mod topLvl">
          <ac:chgData name="Ciara Hunter" userId="eb82c6ad-eaba-4020-9421-bb97eaf98e8e" providerId="ADAL" clId="{02D030A3-3138-4D4B-88EE-DAC8589180CE}" dt="2022-02-21T11:47:21.019" v="5729"/>
          <ac:spMkLst>
            <pc:docMk/>
            <pc:sldMk cId="2334917211" sldId="278"/>
            <ac:spMk id="25" creationId="{3AC458EE-3580-42ED-8D80-4B8DDD788DD4}"/>
          </ac:spMkLst>
        </pc:spChg>
        <pc:spChg chg="mod">
          <ac:chgData name="Ciara Hunter" userId="eb82c6ad-eaba-4020-9421-bb97eaf98e8e" providerId="ADAL" clId="{02D030A3-3138-4D4B-88EE-DAC8589180CE}" dt="2022-02-21T11:44:15.190" v="5674" actId="165"/>
          <ac:spMkLst>
            <pc:docMk/>
            <pc:sldMk cId="2334917211" sldId="278"/>
            <ac:spMk id="27" creationId="{4030E9EC-5A03-4618-874F-6D675909DC50}"/>
          </ac:spMkLst>
        </pc:spChg>
        <pc:spChg chg="mod topLvl">
          <ac:chgData name="Ciara Hunter" userId="eb82c6ad-eaba-4020-9421-bb97eaf98e8e" providerId="ADAL" clId="{02D030A3-3138-4D4B-88EE-DAC8589180CE}" dt="2022-02-21T11:47:28.182" v="5732"/>
          <ac:spMkLst>
            <pc:docMk/>
            <pc:sldMk cId="2334917211" sldId="278"/>
            <ac:spMk id="31" creationId="{C13BBF6C-0137-40FB-BDAE-5E6C7DF8F9C3}"/>
          </ac:spMkLst>
        </pc:spChg>
        <pc:spChg chg="mod">
          <ac:chgData name="Ciara Hunter" userId="eb82c6ad-eaba-4020-9421-bb97eaf98e8e" providerId="ADAL" clId="{02D030A3-3138-4D4B-88EE-DAC8589180CE}" dt="2022-02-21T11:44:15.190" v="5674" actId="165"/>
          <ac:spMkLst>
            <pc:docMk/>
            <pc:sldMk cId="2334917211" sldId="278"/>
            <ac:spMk id="33" creationId="{5E75B5B4-C323-4B6C-BB44-44949E886CFF}"/>
          </ac:spMkLst>
        </pc:spChg>
        <pc:spChg chg="del">
          <ac:chgData name="Ciara Hunter" userId="eb82c6ad-eaba-4020-9421-bb97eaf98e8e" providerId="ADAL" clId="{02D030A3-3138-4D4B-88EE-DAC8589180CE}" dt="2022-02-21T11:49:39.729" v="5768" actId="478"/>
          <ac:spMkLst>
            <pc:docMk/>
            <pc:sldMk cId="2334917211" sldId="278"/>
            <ac:spMk id="36" creationId="{D99C1B32-DB2A-4FC4-B0B7-48F08D20F76C}"/>
          </ac:spMkLst>
        </pc:spChg>
        <pc:spChg chg="mod topLvl">
          <ac:chgData name="Ciara Hunter" userId="eb82c6ad-eaba-4020-9421-bb97eaf98e8e" providerId="ADAL" clId="{02D030A3-3138-4D4B-88EE-DAC8589180CE}" dt="2022-02-21T11:51:29.051" v="5896" actId="20577"/>
          <ac:spMkLst>
            <pc:docMk/>
            <pc:sldMk cId="2334917211" sldId="278"/>
            <ac:spMk id="38" creationId="{B410A6DB-BF65-4475-9E9A-6E17349A3FA0}"/>
          </ac:spMkLst>
        </pc:spChg>
        <pc:spChg chg="mod">
          <ac:chgData name="Ciara Hunter" userId="eb82c6ad-eaba-4020-9421-bb97eaf98e8e" providerId="ADAL" clId="{02D030A3-3138-4D4B-88EE-DAC8589180CE}" dt="2022-02-21T11:36:58.952" v="5541" actId="554"/>
          <ac:spMkLst>
            <pc:docMk/>
            <pc:sldMk cId="2334917211" sldId="278"/>
            <ac:spMk id="57" creationId="{78ECEAB0-0C7B-4159-B2E1-E78D69CE47C0}"/>
          </ac:spMkLst>
        </pc:spChg>
        <pc:spChg chg="mod">
          <ac:chgData name="Ciara Hunter" userId="eb82c6ad-eaba-4020-9421-bb97eaf98e8e" providerId="ADAL" clId="{02D030A3-3138-4D4B-88EE-DAC8589180CE}" dt="2022-02-21T11:45:22.550" v="5704" actId="553"/>
          <ac:spMkLst>
            <pc:docMk/>
            <pc:sldMk cId="2334917211" sldId="278"/>
            <ac:spMk id="66" creationId="{6625BFD3-5469-49C3-87D6-033D62F4922A}"/>
          </ac:spMkLst>
        </pc:spChg>
        <pc:spChg chg="del mod topLvl">
          <ac:chgData name="Ciara Hunter" userId="eb82c6ad-eaba-4020-9421-bb97eaf98e8e" providerId="ADAL" clId="{02D030A3-3138-4D4B-88EE-DAC8589180CE}" dt="2022-02-21T11:42:52.482" v="5645" actId="478"/>
          <ac:spMkLst>
            <pc:docMk/>
            <pc:sldMk cId="2334917211" sldId="278"/>
            <ac:spMk id="68" creationId="{D0D3D45C-0FEA-438B-8CE2-B6F8A2B54DE2}"/>
          </ac:spMkLst>
        </pc:spChg>
        <pc:spChg chg="add del mod ord topLvl">
          <ac:chgData name="Ciara Hunter" userId="eb82c6ad-eaba-4020-9421-bb97eaf98e8e" providerId="ADAL" clId="{02D030A3-3138-4D4B-88EE-DAC8589180CE}" dt="2022-02-21T11:50:33.248" v="5820" actId="478"/>
          <ac:spMkLst>
            <pc:docMk/>
            <pc:sldMk cId="2334917211" sldId="278"/>
            <ac:spMk id="75" creationId="{F7919FCC-E12F-4F0C-A3D4-53634BDEE02B}"/>
          </ac:spMkLst>
        </pc:spChg>
        <pc:spChg chg="mod topLvl">
          <ac:chgData name="Ciara Hunter" userId="eb82c6ad-eaba-4020-9421-bb97eaf98e8e" providerId="ADAL" clId="{02D030A3-3138-4D4B-88EE-DAC8589180CE}" dt="2022-02-21T11:57:43.425" v="5999" actId="164"/>
          <ac:spMkLst>
            <pc:docMk/>
            <pc:sldMk cId="2334917211" sldId="278"/>
            <ac:spMk id="76" creationId="{7BEFEF1C-9489-4766-858E-DA408FDBE7CB}"/>
          </ac:spMkLst>
        </pc:spChg>
        <pc:grpChg chg="add del mod ord">
          <ac:chgData name="Ciara Hunter" userId="eb82c6ad-eaba-4020-9421-bb97eaf98e8e" providerId="ADAL" clId="{02D030A3-3138-4D4B-88EE-DAC8589180CE}" dt="2022-02-21T11:42:24.513" v="5638" actId="165"/>
          <ac:grpSpMkLst>
            <pc:docMk/>
            <pc:sldMk cId="2334917211" sldId="278"/>
            <ac:grpSpMk id="2" creationId="{F201C754-81A5-4A4D-9E33-DD955D5962B8}"/>
          </ac:grpSpMkLst>
        </pc:grpChg>
        <pc:grpChg chg="add del mod">
          <ac:chgData name="Ciara Hunter" userId="eb82c6ad-eaba-4020-9421-bb97eaf98e8e" providerId="ADAL" clId="{02D030A3-3138-4D4B-88EE-DAC8589180CE}" dt="2022-02-21T11:44:10.660" v="5673" actId="165"/>
          <ac:grpSpMkLst>
            <pc:docMk/>
            <pc:sldMk cId="2334917211" sldId="278"/>
            <ac:grpSpMk id="8" creationId="{52A19C21-9F9A-41C1-BF04-5EB68986434E}"/>
          </ac:grpSpMkLst>
        </pc:grpChg>
        <pc:grpChg chg="add mod">
          <ac:chgData name="Ciara Hunter" userId="eb82c6ad-eaba-4020-9421-bb97eaf98e8e" providerId="ADAL" clId="{02D030A3-3138-4D4B-88EE-DAC8589180CE}" dt="2022-02-21T12:26:31.958" v="6583" actId="553"/>
          <ac:grpSpMkLst>
            <pc:docMk/>
            <pc:sldMk cId="2334917211" sldId="278"/>
            <ac:grpSpMk id="10" creationId="{83412D36-D18F-4F6A-B7B0-63406FCDCAA7}"/>
          </ac:grpSpMkLst>
        </pc:grpChg>
        <pc:grpChg chg="add mod">
          <ac:chgData name="Ciara Hunter" userId="eb82c6ad-eaba-4020-9421-bb97eaf98e8e" providerId="ADAL" clId="{02D030A3-3138-4D4B-88EE-DAC8589180CE}" dt="2022-02-21T13:19:34.893" v="6763" actId="554"/>
          <ac:grpSpMkLst>
            <pc:docMk/>
            <pc:sldMk cId="2334917211" sldId="278"/>
            <ac:grpSpMk id="11" creationId="{7565CA0C-3257-459C-8B0C-7CDF8F9DAA1F}"/>
          </ac:grpSpMkLst>
        </pc:grpChg>
        <pc:grpChg chg="mod topLvl">
          <ac:chgData name="Ciara Hunter" userId="eb82c6ad-eaba-4020-9421-bb97eaf98e8e" providerId="ADAL" clId="{02D030A3-3138-4D4B-88EE-DAC8589180CE}" dt="2022-02-21T12:24:55.338" v="6566" actId="164"/>
          <ac:grpSpMkLst>
            <pc:docMk/>
            <pc:sldMk cId="2334917211" sldId="278"/>
            <ac:grpSpMk id="13" creationId="{B7F36BE1-004E-41C6-8EA4-9C78D053BCD5}"/>
          </ac:grpSpMkLst>
        </pc:grpChg>
        <pc:grpChg chg="del mod">
          <ac:chgData name="Ciara Hunter" userId="eb82c6ad-eaba-4020-9421-bb97eaf98e8e" providerId="ADAL" clId="{02D030A3-3138-4D4B-88EE-DAC8589180CE}" dt="2022-02-21T11:44:15.190" v="5674" actId="165"/>
          <ac:grpSpMkLst>
            <pc:docMk/>
            <pc:sldMk cId="2334917211" sldId="278"/>
            <ac:grpSpMk id="17" creationId="{62A5CD74-3A6F-48A7-8E40-993206A80610}"/>
          </ac:grpSpMkLst>
        </pc:grpChg>
        <pc:grpChg chg="del mod">
          <ac:chgData name="Ciara Hunter" userId="eb82c6ad-eaba-4020-9421-bb97eaf98e8e" providerId="ADAL" clId="{02D030A3-3138-4D4B-88EE-DAC8589180CE}" dt="2022-02-21T11:44:15.190" v="5674" actId="165"/>
          <ac:grpSpMkLst>
            <pc:docMk/>
            <pc:sldMk cId="2334917211" sldId="278"/>
            <ac:grpSpMk id="18" creationId="{F608E948-B4E5-4A9C-B00B-A9012BB7E518}"/>
          </ac:grpSpMkLst>
        </pc:grpChg>
        <pc:grpChg chg="mod topLvl">
          <ac:chgData name="Ciara Hunter" userId="eb82c6ad-eaba-4020-9421-bb97eaf98e8e" providerId="ADAL" clId="{02D030A3-3138-4D4B-88EE-DAC8589180CE}" dt="2022-02-21T11:45:19.035" v="5702" actId="164"/>
          <ac:grpSpMkLst>
            <pc:docMk/>
            <pc:sldMk cId="2334917211" sldId="278"/>
            <ac:grpSpMk id="20" creationId="{CF56A844-A50E-4BE4-A82E-A20BD9BFC4DD}"/>
          </ac:grpSpMkLst>
        </pc:grpChg>
        <pc:grpChg chg="del mod">
          <ac:chgData name="Ciara Hunter" userId="eb82c6ad-eaba-4020-9421-bb97eaf98e8e" providerId="ADAL" clId="{02D030A3-3138-4D4B-88EE-DAC8589180CE}" dt="2022-02-21T11:44:15.190" v="5674" actId="165"/>
          <ac:grpSpMkLst>
            <pc:docMk/>
            <pc:sldMk cId="2334917211" sldId="278"/>
            <ac:grpSpMk id="24" creationId="{74118BAC-6FA0-422B-88D6-37C3F61A4709}"/>
          </ac:grpSpMkLst>
        </pc:grpChg>
        <pc:grpChg chg="mod topLvl">
          <ac:chgData name="Ciara Hunter" userId="eb82c6ad-eaba-4020-9421-bb97eaf98e8e" providerId="ADAL" clId="{02D030A3-3138-4D4B-88EE-DAC8589180CE}" dt="2022-02-21T11:45:50.557" v="5710" actId="164"/>
          <ac:grpSpMkLst>
            <pc:docMk/>
            <pc:sldMk cId="2334917211" sldId="278"/>
            <ac:grpSpMk id="26" creationId="{ABEEE0E4-024A-47E7-8A16-C36AB4248AB8}"/>
          </ac:grpSpMkLst>
        </pc:grpChg>
        <pc:grpChg chg="del mod">
          <ac:chgData name="Ciara Hunter" userId="eb82c6ad-eaba-4020-9421-bb97eaf98e8e" providerId="ADAL" clId="{02D030A3-3138-4D4B-88EE-DAC8589180CE}" dt="2022-02-21T11:44:15.190" v="5674" actId="165"/>
          <ac:grpSpMkLst>
            <pc:docMk/>
            <pc:sldMk cId="2334917211" sldId="278"/>
            <ac:grpSpMk id="30" creationId="{BC36DA16-D621-4AF6-8F6B-3AB6E9BE4C3F}"/>
          </ac:grpSpMkLst>
        </pc:grpChg>
        <pc:grpChg chg="mod topLvl">
          <ac:chgData name="Ciara Hunter" userId="eb82c6ad-eaba-4020-9421-bb97eaf98e8e" providerId="ADAL" clId="{02D030A3-3138-4D4B-88EE-DAC8589180CE}" dt="2022-02-21T11:45:42.662" v="5708" actId="164"/>
          <ac:grpSpMkLst>
            <pc:docMk/>
            <pc:sldMk cId="2334917211" sldId="278"/>
            <ac:grpSpMk id="32" creationId="{75D767DE-DDA4-4A64-A929-56C024A5A08D}"/>
          </ac:grpSpMkLst>
        </pc:grpChg>
        <pc:grpChg chg="add mod">
          <ac:chgData name="Ciara Hunter" userId="eb82c6ad-eaba-4020-9421-bb97eaf98e8e" providerId="ADAL" clId="{02D030A3-3138-4D4B-88EE-DAC8589180CE}" dt="2022-02-21T13:19:39.373" v="6765" actId="555"/>
          <ac:grpSpMkLst>
            <pc:docMk/>
            <pc:sldMk cId="2334917211" sldId="278"/>
            <ac:grpSpMk id="37" creationId="{5E16C6DF-6D90-4B6E-B046-99A4F480F243}"/>
          </ac:grpSpMkLst>
        </pc:grpChg>
        <pc:grpChg chg="add mod ord topLvl">
          <ac:chgData name="Ciara Hunter" userId="eb82c6ad-eaba-4020-9421-bb97eaf98e8e" providerId="ADAL" clId="{02D030A3-3138-4D4B-88EE-DAC8589180CE}" dt="2022-02-21T13:19:51.924" v="6771" actId="12788"/>
          <ac:grpSpMkLst>
            <pc:docMk/>
            <pc:sldMk cId="2334917211" sldId="278"/>
            <ac:grpSpMk id="40" creationId="{F3D69C02-2245-47EF-B9E0-6024931D9150}"/>
          </ac:grpSpMkLst>
        </pc:grpChg>
        <pc:grpChg chg="add del mod">
          <ac:chgData name="Ciara Hunter" userId="eb82c6ad-eaba-4020-9421-bb97eaf98e8e" providerId="ADAL" clId="{02D030A3-3138-4D4B-88EE-DAC8589180CE}" dt="2022-02-21T11:51:06.669" v="5884" actId="165"/>
          <ac:grpSpMkLst>
            <pc:docMk/>
            <pc:sldMk cId="2334917211" sldId="278"/>
            <ac:grpSpMk id="41" creationId="{D0282428-788C-4FEC-B2D8-E814073B9DF7}"/>
          </ac:grpSpMkLst>
        </pc:grpChg>
        <pc:grpChg chg="del mod">
          <ac:chgData name="Ciara Hunter" userId="eb82c6ad-eaba-4020-9421-bb97eaf98e8e" providerId="ADAL" clId="{02D030A3-3138-4D4B-88EE-DAC8589180CE}" dt="2022-02-21T11:50:00.324" v="5777" actId="165"/>
          <ac:grpSpMkLst>
            <pc:docMk/>
            <pc:sldMk cId="2334917211" sldId="278"/>
            <ac:grpSpMk id="42" creationId="{10B1ABEE-F0E3-4804-A28F-258C45A555D6}"/>
          </ac:grpSpMkLst>
        </pc:grpChg>
        <pc:grpChg chg="del mod">
          <ac:chgData name="Ciara Hunter" userId="eb82c6ad-eaba-4020-9421-bb97eaf98e8e" providerId="ADAL" clId="{02D030A3-3138-4D4B-88EE-DAC8589180CE}" dt="2022-02-21T11:45:59.961" v="5714" actId="478"/>
          <ac:grpSpMkLst>
            <pc:docMk/>
            <pc:sldMk cId="2334917211" sldId="278"/>
            <ac:grpSpMk id="43" creationId="{42E4F6E9-7643-4986-85C2-26924EBEC81F}"/>
          </ac:grpSpMkLst>
        </pc:grpChg>
        <pc:grpChg chg="del">
          <ac:chgData name="Ciara Hunter" userId="eb82c6ad-eaba-4020-9421-bb97eaf98e8e" providerId="ADAL" clId="{02D030A3-3138-4D4B-88EE-DAC8589180CE}" dt="2022-02-21T11:45:10.055" v="5699" actId="478"/>
          <ac:grpSpMkLst>
            <pc:docMk/>
            <pc:sldMk cId="2334917211" sldId="278"/>
            <ac:grpSpMk id="47" creationId="{DE7DA222-8045-4F6E-93B5-80E6E33782AE}"/>
          </ac:grpSpMkLst>
        </pc:grpChg>
        <pc:grpChg chg="del">
          <ac:chgData name="Ciara Hunter" userId="eb82c6ad-eaba-4020-9421-bb97eaf98e8e" providerId="ADAL" clId="{02D030A3-3138-4D4B-88EE-DAC8589180CE}" dt="2022-02-21T11:45:10.693" v="5700" actId="478"/>
          <ac:grpSpMkLst>
            <pc:docMk/>
            <pc:sldMk cId="2334917211" sldId="278"/>
            <ac:grpSpMk id="51" creationId="{6D80FE08-9975-4F85-B90E-13A5ECE043F0}"/>
          </ac:grpSpMkLst>
        </pc:grpChg>
        <pc:grpChg chg="add del mod">
          <ac:chgData name="Ciara Hunter" userId="eb82c6ad-eaba-4020-9421-bb97eaf98e8e" providerId="ADAL" clId="{02D030A3-3138-4D4B-88EE-DAC8589180CE}" dt="2022-02-21T13:19:41.761" v="6766" actId="478"/>
          <ac:grpSpMkLst>
            <pc:docMk/>
            <pc:sldMk cId="2334917211" sldId="278"/>
            <ac:grpSpMk id="56" creationId="{757317EE-A92D-4525-85E1-CF74A7035335}"/>
          </ac:grpSpMkLst>
        </pc:grpChg>
        <pc:grpChg chg="add del mod">
          <ac:chgData name="Ciara Hunter" userId="eb82c6ad-eaba-4020-9421-bb97eaf98e8e" providerId="ADAL" clId="{02D030A3-3138-4D4B-88EE-DAC8589180CE}" dt="2022-02-21T11:48:09.186" v="5745" actId="165"/>
          <ac:grpSpMkLst>
            <pc:docMk/>
            <pc:sldMk cId="2334917211" sldId="278"/>
            <ac:grpSpMk id="74" creationId="{BCA504F7-113A-4506-A6FC-92683F6E04F2}"/>
          </ac:grpSpMkLst>
        </pc:grpChg>
        <pc:grpChg chg="add mod">
          <ac:chgData name="Ciara Hunter" userId="eb82c6ad-eaba-4020-9421-bb97eaf98e8e" providerId="ADAL" clId="{02D030A3-3138-4D4B-88EE-DAC8589180CE}" dt="2022-02-21T11:53:55.644" v="5924" actId="164"/>
          <ac:grpSpMkLst>
            <pc:docMk/>
            <pc:sldMk cId="2334917211" sldId="278"/>
            <ac:grpSpMk id="80" creationId="{B43C67DA-4621-421B-B9D9-196043D184E5}"/>
          </ac:grpSpMkLst>
        </pc:grpChg>
        <pc:grpChg chg="add mod">
          <ac:chgData name="Ciara Hunter" userId="eb82c6ad-eaba-4020-9421-bb97eaf98e8e" providerId="ADAL" clId="{02D030A3-3138-4D4B-88EE-DAC8589180CE}" dt="2022-02-21T11:53:50.425" v="5918" actId="164"/>
          <ac:grpSpMkLst>
            <pc:docMk/>
            <pc:sldMk cId="2334917211" sldId="278"/>
            <ac:grpSpMk id="81" creationId="{A26C1BD4-FB3D-4686-A84E-496EE1E7D237}"/>
          </ac:grpSpMkLst>
        </pc:grpChg>
        <pc:grpChg chg="add mod ord">
          <ac:chgData name="Ciara Hunter" userId="eb82c6ad-eaba-4020-9421-bb97eaf98e8e" providerId="ADAL" clId="{02D030A3-3138-4D4B-88EE-DAC8589180CE}" dt="2022-02-21T12:24:49.307" v="6565"/>
          <ac:grpSpMkLst>
            <pc:docMk/>
            <pc:sldMk cId="2334917211" sldId="278"/>
            <ac:grpSpMk id="82" creationId="{48583520-9F58-4080-9ADB-5D6F7E70282E}"/>
          </ac:grpSpMkLst>
        </pc:grpChg>
        <pc:grpChg chg="add mod">
          <ac:chgData name="Ciara Hunter" userId="eb82c6ad-eaba-4020-9421-bb97eaf98e8e" providerId="ADAL" clId="{02D030A3-3138-4D4B-88EE-DAC8589180CE}" dt="2022-02-21T11:57:33.921" v="5995" actId="164"/>
          <ac:grpSpMkLst>
            <pc:docMk/>
            <pc:sldMk cId="2334917211" sldId="278"/>
            <ac:grpSpMk id="83" creationId="{9943F856-15F9-45EE-A808-82488F2C63F7}"/>
          </ac:grpSpMkLst>
        </pc:grpChg>
        <pc:grpChg chg="add mod">
          <ac:chgData name="Ciara Hunter" userId="eb82c6ad-eaba-4020-9421-bb97eaf98e8e" providerId="ADAL" clId="{02D030A3-3138-4D4B-88EE-DAC8589180CE}" dt="2022-02-21T11:57:32.260" v="5987" actId="164"/>
          <ac:grpSpMkLst>
            <pc:docMk/>
            <pc:sldMk cId="2334917211" sldId="278"/>
            <ac:grpSpMk id="84" creationId="{6A7D14E4-AA5D-4745-B869-BAA08FF6A4AF}"/>
          </ac:grpSpMkLst>
        </pc:grpChg>
        <pc:grpChg chg="add mod">
          <ac:chgData name="Ciara Hunter" userId="eb82c6ad-eaba-4020-9421-bb97eaf98e8e" providerId="ADAL" clId="{02D030A3-3138-4D4B-88EE-DAC8589180CE}" dt="2022-02-21T13:19:34.893" v="6763" actId="554"/>
          <ac:grpSpMkLst>
            <pc:docMk/>
            <pc:sldMk cId="2334917211" sldId="278"/>
            <ac:grpSpMk id="85" creationId="{925B5303-187F-466B-BAD1-C02FC87394FA}"/>
          </ac:grpSpMkLst>
        </pc:grpChg>
        <pc:grpChg chg="add mod">
          <ac:chgData name="Ciara Hunter" userId="eb82c6ad-eaba-4020-9421-bb97eaf98e8e" providerId="ADAL" clId="{02D030A3-3138-4D4B-88EE-DAC8589180CE}" dt="2022-02-21T13:19:45.868" v="6769" actId="554"/>
          <ac:grpSpMkLst>
            <pc:docMk/>
            <pc:sldMk cId="2334917211" sldId="278"/>
            <ac:grpSpMk id="86" creationId="{F767611C-A326-4659-A121-3B34A5DABA64}"/>
          </ac:grpSpMkLst>
        </pc:grpChg>
        <pc:grpChg chg="add mod">
          <ac:chgData name="Ciara Hunter" userId="eb82c6ad-eaba-4020-9421-bb97eaf98e8e" providerId="ADAL" clId="{02D030A3-3138-4D4B-88EE-DAC8589180CE}" dt="2022-02-21T13:19:51.924" v="6771" actId="12788"/>
          <ac:grpSpMkLst>
            <pc:docMk/>
            <pc:sldMk cId="2334917211" sldId="278"/>
            <ac:grpSpMk id="87" creationId="{207C8862-BF7B-47C1-A226-658262075B71}"/>
          </ac:grpSpMkLst>
        </pc:grpChg>
        <pc:picChg chg="add mod">
          <ac:chgData name="Ciara Hunter" userId="eb82c6ad-eaba-4020-9421-bb97eaf98e8e" providerId="ADAL" clId="{02D030A3-3138-4D4B-88EE-DAC8589180CE}" dt="2022-02-21T12:24:49.307" v="6565"/>
          <ac:picMkLst>
            <pc:docMk/>
            <pc:sldMk cId="2334917211" sldId="278"/>
            <ac:picMk id="69" creationId="{2C7FF0D6-4079-4421-9A5B-3F03551D389C}"/>
          </ac:picMkLst>
        </pc:picChg>
        <pc:picChg chg="add mod topLvl">
          <ac:chgData name="Ciara Hunter" userId="eb82c6ad-eaba-4020-9421-bb97eaf98e8e" providerId="ADAL" clId="{02D030A3-3138-4D4B-88EE-DAC8589180CE}" dt="2022-02-21T11:45:50.557" v="5710" actId="164"/>
          <ac:picMkLst>
            <pc:docMk/>
            <pc:sldMk cId="2334917211" sldId="278"/>
            <ac:picMk id="70" creationId="{DDC60888-C243-41C2-81EF-B6DE1E58377B}"/>
          </ac:picMkLst>
        </pc:picChg>
        <pc:picChg chg="add mod topLvl">
          <ac:chgData name="Ciara Hunter" userId="eb82c6ad-eaba-4020-9421-bb97eaf98e8e" providerId="ADAL" clId="{02D030A3-3138-4D4B-88EE-DAC8589180CE}" dt="2022-02-21T11:45:42.662" v="5708" actId="164"/>
          <ac:picMkLst>
            <pc:docMk/>
            <pc:sldMk cId="2334917211" sldId="278"/>
            <ac:picMk id="71" creationId="{6A05B9D2-86B5-451A-A449-600C176F1ECD}"/>
          </ac:picMkLst>
        </pc:picChg>
        <pc:picChg chg="add mod topLvl">
          <ac:chgData name="Ciara Hunter" userId="eb82c6ad-eaba-4020-9421-bb97eaf98e8e" providerId="ADAL" clId="{02D030A3-3138-4D4B-88EE-DAC8589180CE}" dt="2022-02-21T12:24:55.338" v="6566" actId="164"/>
          <ac:picMkLst>
            <pc:docMk/>
            <pc:sldMk cId="2334917211" sldId="278"/>
            <ac:picMk id="72" creationId="{E30D216A-7003-4CF0-8D45-9EA5103546AB}"/>
          </ac:picMkLst>
        </pc:picChg>
        <pc:picChg chg="add mod topLvl">
          <ac:chgData name="Ciara Hunter" userId="eb82c6ad-eaba-4020-9421-bb97eaf98e8e" providerId="ADAL" clId="{02D030A3-3138-4D4B-88EE-DAC8589180CE}" dt="2022-02-21T11:45:19.035" v="5702" actId="164"/>
          <ac:picMkLst>
            <pc:docMk/>
            <pc:sldMk cId="2334917211" sldId="278"/>
            <ac:picMk id="73" creationId="{E020C3EB-D593-436D-8D0E-0786C335F258}"/>
          </ac:picMkLst>
        </pc:picChg>
        <pc:picChg chg="add del mod topLvl">
          <ac:chgData name="Ciara Hunter" userId="eb82c6ad-eaba-4020-9421-bb97eaf98e8e" providerId="ADAL" clId="{02D030A3-3138-4D4B-88EE-DAC8589180CE}" dt="2022-02-21T13:19:41.761" v="6766" actId="478"/>
          <ac:picMkLst>
            <pc:docMk/>
            <pc:sldMk cId="2334917211" sldId="278"/>
            <ac:picMk id="78" creationId="{F5FC4779-4BA9-4C09-A7C9-FBB3C85080B3}"/>
          </ac:picMkLst>
        </pc:picChg>
        <pc:picChg chg="add mod ord">
          <ac:chgData name="Ciara Hunter" userId="eb82c6ad-eaba-4020-9421-bb97eaf98e8e" providerId="ADAL" clId="{02D030A3-3138-4D4B-88EE-DAC8589180CE}" dt="2022-02-21T11:57:43.425" v="5999" actId="164"/>
          <ac:picMkLst>
            <pc:docMk/>
            <pc:sldMk cId="2334917211" sldId="278"/>
            <ac:picMk id="79" creationId="{5D0F15A4-0E26-4693-9C3B-7C23C425C4A8}"/>
          </ac:picMkLst>
        </pc:picChg>
        <pc:picChg chg="mod">
          <ac:chgData name="Ciara Hunter" userId="eb82c6ad-eaba-4020-9421-bb97eaf98e8e" providerId="ADAL" clId="{02D030A3-3138-4D4B-88EE-DAC8589180CE}" dt="2022-02-21T13:19:42.551" v="6767"/>
          <ac:picMkLst>
            <pc:docMk/>
            <pc:sldMk cId="2334917211" sldId="278"/>
            <ac:picMk id="88" creationId="{B3BFEC5D-0E3E-4828-A60C-8D6D10719158}"/>
          </ac:picMkLst>
        </pc:picChg>
        <pc:picChg chg="mod">
          <ac:chgData name="Ciara Hunter" userId="eb82c6ad-eaba-4020-9421-bb97eaf98e8e" providerId="ADAL" clId="{02D030A3-3138-4D4B-88EE-DAC8589180CE}" dt="2022-02-21T13:19:42.551" v="6767"/>
          <ac:picMkLst>
            <pc:docMk/>
            <pc:sldMk cId="2334917211" sldId="278"/>
            <ac:picMk id="89" creationId="{725B0320-8928-449C-A057-469FA86FE9A8}"/>
          </ac:picMkLst>
        </pc:picChg>
        <pc:cxnChg chg="mod">
          <ac:chgData name="Ciara Hunter" userId="eb82c6ad-eaba-4020-9421-bb97eaf98e8e" providerId="ADAL" clId="{02D030A3-3138-4D4B-88EE-DAC8589180CE}" dt="2022-02-21T11:57:33.921" v="5995" actId="164"/>
          <ac:cxnSpMkLst>
            <pc:docMk/>
            <pc:sldMk cId="2334917211" sldId="278"/>
            <ac:cxnSpMk id="15" creationId="{3E4B398E-BD94-40C1-9834-37453FCF28A3}"/>
          </ac:cxnSpMkLst>
        </pc:cxnChg>
        <pc:cxnChg chg="mod">
          <ac:chgData name="Ciara Hunter" userId="eb82c6ad-eaba-4020-9421-bb97eaf98e8e" providerId="ADAL" clId="{02D030A3-3138-4D4B-88EE-DAC8589180CE}" dt="2022-02-21T11:57:33.921" v="5995" actId="164"/>
          <ac:cxnSpMkLst>
            <pc:docMk/>
            <pc:sldMk cId="2334917211" sldId="278"/>
            <ac:cxnSpMk id="16" creationId="{CAE53745-319E-4899-A013-96053B58ECF8}"/>
          </ac:cxnSpMkLst>
        </pc:cxnChg>
        <pc:cxnChg chg="mod">
          <ac:chgData name="Ciara Hunter" userId="eb82c6ad-eaba-4020-9421-bb97eaf98e8e" providerId="ADAL" clId="{02D030A3-3138-4D4B-88EE-DAC8589180CE}" dt="2022-02-21T11:44:15.190" v="5674" actId="165"/>
          <ac:cxnSpMkLst>
            <pc:docMk/>
            <pc:sldMk cId="2334917211" sldId="278"/>
            <ac:cxnSpMk id="22" creationId="{3CF560CC-C783-4E80-B3F1-0404AF636BC7}"/>
          </ac:cxnSpMkLst>
        </pc:cxnChg>
        <pc:cxnChg chg="mod">
          <ac:chgData name="Ciara Hunter" userId="eb82c6ad-eaba-4020-9421-bb97eaf98e8e" providerId="ADAL" clId="{02D030A3-3138-4D4B-88EE-DAC8589180CE}" dt="2022-02-21T11:44:15.190" v="5674" actId="165"/>
          <ac:cxnSpMkLst>
            <pc:docMk/>
            <pc:sldMk cId="2334917211" sldId="278"/>
            <ac:cxnSpMk id="23" creationId="{BE070AA0-3888-4C34-8C1D-57EA1B6275C7}"/>
          </ac:cxnSpMkLst>
        </pc:cxnChg>
        <pc:cxnChg chg="mod">
          <ac:chgData name="Ciara Hunter" userId="eb82c6ad-eaba-4020-9421-bb97eaf98e8e" providerId="ADAL" clId="{02D030A3-3138-4D4B-88EE-DAC8589180CE}" dt="2022-02-21T11:44:15.190" v="5674" actId="165"/>
          <ac:cxnSpMkLst>
            <pc:docMk/>
            <pc:sldMk cId="2334917211" sldId="278"/>
            <ac:cxnSpMk id="28" creationId="{BDD8A92B-744D-4B47-B15D-8E8B8C43D22B}"/>
          </ac:cxnSpMkLst>
        </pc:cxnChg>
        <pc:cxnChg chg="mod">
          <ac:chgData name="Ciara Hunter" userId="eb82c6ad-eaba-4020-9421-bb97eaf98e8e" providerId="ADAL" clId="{02D030A3-3138-4D4B-88EE-DAC8589180CE}" dt="2022-02-21T11:44:15.190" v="5674" actId="165"/>
          <ac:cxnSpMkLst>
            <pc:docMk/>
            <pc:sldMk cId="2334917211" sldId="278"/>
            <ac:cxnSpMk id="29" creationId="{8BFD2573-705B-4638-ADB3-DE64146190C7}"/>
          </ac:cxnSpMkLst>
        </pc:cxnChg>
        <pc:cxnChg chg="mod">
          <ac:chgData name="Ciara Hunter" userId="eb82c6ad-eaba-4020-9421-bb97eaf98e8e" providerId="ADAL" clId="{02D030A3-3138-4D4B-88EE-DAC8589180CE}" dt="2022-02-21T11:44:15.190" v="5674" actId="165"/>
          <ac:cxnSpMkLst>
            <pc:docMk/>
            <pc:sldMk cId="2334917211" sldId="278"/>
            <ac:cxnSpMk id="34" creationId="{7BDB4D04-1C01-4CE1-96B0-DEDC492CF0C5}"/>
          </ac:cxnSpMkLst>
        </pc:cxnChg>
        <pc:cxnChg chg="mod">
          <ac:chgData name="Ciara Hunter" userId="eb82c6ad-eaba-4020-9421-bb97eaf98e8e" providerId="ADAL" clId="{02D030A3-3138-4D4B-88EE-DAC8589180CE}" dt="2022-02-21T11:44:15.190" v="5674" actId="165"/>
          <ac:cxnSpMkLst>
            <pc:docMk/>
            <pc:sldMk cId="2334917211" sldId="278"/>
            <ac:cxnSpMk id="35" creationId="{D45E9D00-4E64-44BC-B94D-971C43EC2D7E}"/>
          </ac:cxnSpMkLst>
        </pc:cxnChg>
        <pc:cxnChg chg="mod topLvl">
          <ac:chgData name="Ciara Hunter" userId="eb82c6ad-eaba-4020-9421-bb97eaf98e8e" providerId="ADAL" clId="{02D030A3-3138-4D4B-88EE-DAC8589180CE}" dt="2022-02-21T11:50:03.515" v="5779" actId="164"/>
          <ac:cxnSpMkLst>
            <pc:docMk/>
            <pc:sldMk cId="2334917211" sldId="278"/>
            <ac:cxnSpMk id="39" creationId="{E7983AF3-1331-4A9A-B3D8-38136E706ADC}"/>
          </ac:cxnSpMkLst>
        </pc:cxnChg>
        <pc:cxnChg chg="mod topLvl">
          <ac:chgData name="Ciara Hunter" userId="eb82c6ad-eaba-4020-9421-bb97eaf98e8e" providerId="ADAL" clId="{02D030A3-3138-4D4B-88EE-DAC8589180CE}" dt="2022-02-21T11:57:43.425" v="5999" actId="164"/>
          <ac:cxnSpMkLst>
            <pc:docMk/>
            <pc:sldMk cId="2334917211" sldId="278"/>
            <ac:cxnSpMk id="77" creationId="{0ADB6EC0-852F-4245-AB32-5006428C8B51}"/>
          </ac:cxnSpMkLst>
        </pc:cxnChg>
      </pc:sldChg>
      <pc:sldChg chg="addSp delSp modSp add mod ord">
        <pc:chgData name="Ciara Hunter" userId="eb82c6ad-eaba-4020-9421-bb97eaf98e8e" providerId="ADAL" clId="{02D030A3-3138-4D4B-88EE-DAC8589180CE}" dt="2022-02-21T13:44:18.643" v="6913" actId="692"/>
        <pc:sldMkLst>
          <pc:docMk/>
          <pc:sldMk cId="171684807" sldId="279"/>
        </pc:sldMkLst>
        <pc:spChg chg="mod">
          <ac:chgData name="Ciara Hunter" userId="eb82c6ad-eaba-4020-9421-bb97eaf98e8e" providerId="ADAL" clId="{02D030A3-3138-4D4B-88EE-DAC8589180CE}" dt="2022-02-21T11:59:35.627" v="6018" actId="20577"/>
          <ac:spMkLst>
            <pc:docMk/>
            <pc:sldMk cId="171684807" sldId="279"/>
            <ac:spMk id="2" creationId="{04FDB790-FA8C-4D17-AD6A-FE1121872CD0}"/>
          </ac:spMkLst>
        </pc:spChg>
        <pc:spChg chg="mod">
          <ac:chgData name="Ciara Hunter" userId="eb82c6ad-eaba-4020-9421-bb97eaf98e8e" providerId="ADAL" clId="{02D030A3-3138-4D4B-88EE-DAC8589180CE}" dt="2022-02-21T11:59:52.455" v="6027"/>
          <ac:spMkLst>
            <pc:docMk/>
            <pc:sldMk cId="171684807" sldId="279"/>
            <ac:spMk id="3" creationId="{A1BDBE1D-9BDE-4801-B4A8-F6F7D90E0F72}"/>
          </ac:spMkLst>
        </pc:spChg>
        <pc:spChg chg="mod">
          <ac:chgData name="Ciara Hunter" userId="eb82c6ad-eaba-4020-9421-bb97eaf98e8e" providerId="ADAL" clId="{02D030A3-3138-4D4B-88EE-DAC8589180CE}" dt="2022-02-21T13:44:01.364" v="6909" actId="120"/>
          <ac:spMkLst>
            <pc:docMk/>
            <pc:sldMk cId="171684807" sldId="279"/>
            <ac:spMk id="4" creationId="{768863D2-B8D1-421B-80A1-D030E5C875B5}"/>
          </ac:spMkLst>
        </pc:spChg>
        <pc:spChg chg="mod">
          <ac:chgData name="Ciara Hunter" userId="eb82c6ad-eaba-4020-9421-bb97eaf98e8e" providerId="ADAL" clId="{02D030A3-3138-4D4B-88EE-DAC8589180CE}" dt="2022-02-21T12:01:38.943" v="6071" actId="164"/>
          <ac:spMkLst>
            <pc:docMk/>
            <pc:sldMk cId="171684807" sldId="279"/>
            <ac:spMk id="5" creationId="{808C0CAB-FA72-4854-BDC8-A693744446AB}"/>
          </ac:spMkLst>
        </pc:spChg>
        <pc:spChg chg="add del mod">
          <ac:chgData name="Ciara Hunter" userId="eb82c6ad-eaba-4020-9421-bb97eaf98e8e" providerId="ADAL" clId="{02D030A3-3138-4D4B-88EE-DAC8589180CE}" dt="2022-02-21T13:12:03.246" v="6588" actId="478"/>
          <ac:spMkLst>
            <pc:docMk/>
            <pc:sldMk cId="171684807" sldId="279"/>
            <ac:spMk id="11" creationId="{03D10015-1C45-4155-B6EF-D80FBDC67A18}"/>
          </ac:spMkLst>
        </pc:spChg>
        <pc:spChg chg="mod">
          <ac:chgData name="Ciara Hunter" userId="eb82c6ad-eaba-4020-9421-bb97eaf98e8e" providerId="ADAL" clId="{02D030A3-3138-4D4B-88EE-DAC8589180CE}" dt="2022-02-21T13:43:34.243" v="6906" actId="20577"/>
          <ac:spMkLst>
            <pc:docMk/>
            <pc:sldMk cId="171684807" sldId="279"/>
            <ac:spMk id="13" creationId="{6043CA5E-14A6-49EE-9682-8E33D45431C8}"/>
          </ac:spMkLst>
        </pc:spChg>
        <pc:spChg chg="mod ord topLvl">
          <ac:chgData name="Ciara Hunter" userId="eb82c6ad-eaba-4020-9421-bb97eaf98e8e" providerId="ADAL" clId="{02D030A3-3138-4D4B-88EE-DAC8589180CE}" dt="2022-02-21T13:14:37.473" v="6646" actId="14100"/>
          <ac:spMkLst>
            <pc:docMk/>
            <pc:sldMk cId="171684807" sldId="279"/>
            <ac:spMk id="15" creationId="{A0131442-83FE-4A17-A6C9-2FCA52F20C54}"/>
          </ac:spMkLst>
        </pc:spChg>
        <pc:spChg chg="mod topLvl">
          <ac:chgData name="Ciara Hunter" userId="eb82c6ad-eaba-4020-9421-bb97eaf98e8e" providerId="ADAL" clId="{02D030A3-3138-4D4B-88EE-DAC8589180CE}" dt="2022-02-21T13:42:34.478" v="6892" actId="207"/>
          <ac:spMkLst>
            <pc:docMk/>
            <pc:sldMk cId="171684807" sldId="279"/>
            <ac:spMk id="16" creationId="{892A20F3-E1DD-4E68-813B-DA4885063523}"/>
          </ac:spMkLst>
        </pc:spChg>
        <pc:spChg chg="mod">
          <ac:chgData name="Ciara Hunter" userId="eb82c6ad-eaba-4020-9421-bb97eaf98e8e" providerId="ADAL" clId="{02D030A3-3138-4D4B-88EE-DAC8589180CE}" dt="2022-02-21T13:20:43.781" v="6813" actId="3064"/>
          <ac:spMkLst>
            <pc:docMk/>
            <pc:sldMk cId="171684807" sldId="279"/>
            <ac:spMk id="17" creationId="{744D6858-234C-47AD-8F2B-979D15D39C18}"/>
          </ac:spMkLst>
        </pc:spChg>
        <pc:spChg chg="add del mod">
          <ac:chgData name="Ciara Hunter" userId="eb82c6ad-eaba-4020-9421-bb97eaf98e8e" providerId="ADAL" clId="{02D030A3-3138-4D4B-88EE-DAC8589180CE}" dt="2022-02-21T13:14:32.551" v="6645" actId="478"/>
          <ac:spMkLst>
            <pc:docMk/>
            <pc:sldMk cId="171684807" sldId="279"/>
            <ac:spMk id="19" creationId="{903DFCCA-2AA6-4B50-B8DB-664EE60ED63D}"/>
          </ac:spMkLst>
        </pc:spChg>
        <pc:spChg chg="mod">
          <ac:chgData name="Ciara Hunter" userId="eb82c6ad-eaba-4020-9421-bb97eaf98e8e" providerId="ADAL" clId="{02D030A3-3138-4D4B-88EE-DAC8589180CE}" dt="2022-02-21T13:43:26.230" v="6903" actId="20577"/>
          <ac:spMkLst>
            <pc:docMk/>
            <pc:sldMk cId="171684807" sldId="279"/>
            <ac:spMk id="21" creationId="{2D2DC3AB-8F94-4E8E-8001-B4AB6EB113F9}"/>
          </ac:spMkLst>
        </pc:spChg>
        <pc:spChg chg="mod">
          <ac:chgData name="Ciara Hunter" userId="eb82c6ad-eaba-4020-9421-bb97eaf98e8e" providerId="ADAL" clId="{02D030A3-3138-4D4B-88EE-DAC8589180CE}" dt="2022-02-21T13:20:43.781" v="6813" actId="3064"/>
          <ac:spMkLst>
            <pc:docMk/>
            <pc:sldMk cId="171684807" sldId="279"/>
            <ac:spMk id="23" creationId="{EA28CF98-509B-495C-A35E-2BE3E8155EA1}"/>
          </ac:spMkLst>
        </pc:spChg>
        <pc:spChg chg="mod">
          <ac:chgData name="Ciara Hunter" userId="eb82c6ad-eaba-4020-9421-bb97eaf98e8e" providerId="ADAL" clId="{02D030A3-3138-4D4B-88EE-DAC8589180CE}" dt="2022-02-21T13:43:45.596" v="6907" actId="20577"/>
          <ac:spMkLst>
            <pc:docMk/>
            <pc:sldMk cId="171684807" sldId="279"/>
            <ac:spMk id="25" creationId="{8DED33F8-BFCA-49D3-A743-65B70766D69D}"/>
          </ac:spMkLst>
        </pc:spChg>
        <pc:spChg chg="mod">
          <ac:chgData name="Ciara Hunter" userId="eb82c6ad-eaba-4020-9421-bb97eaf98e8e" providerId="ADAL" clId="{02D030A3-3138-4D4B-88EE-DAC8589180CE}" dt="2022-02-21T13:20:43.781" v="6813" actId="3064"/>
          <ac:spMkLst>
            <pc:docMk/>
            <pc:sldMk cId="171684807" sldId="279"/>
            <ac:spMk id="27" creationId="{E6BC40D5-4098-466A-A466-77ACF21CF9B2}"/>
          </ac:spMkLst>
        </pc:spChg>
        <pc:spChg chg="mod">
          <ac:chgData name="Ciara Hunter" userId="eb82c6ad-eaba-4020-9421-bb97eaf98e8e" providerId="ADAL" clId="{02D030A3-3138-4D4B-88EE-DAC8589180CE}" dt="2022-02-21T13:43:48.760" v="6908" actId="20577"/>
          <ac:spMkLst>
            <pc:docMk/>
            <pc:sldMk cId="171684807" sldId="279"/>
            <ac:spMk id="29" creationId="{4B5045B0-B202-4A48-9D31-274ACA5CD463}"/>
          </ac:spMkLst>
        </pc:spChg>
        <pc:spChg chg="mod">
          <ac:chgData name="Ciara Hunter" userId="eb82c6ad-eaba-4020-9421-bb97eaf98e8e" providerId="ADAL" clId="{02D030A3-3138-4D4B-88EE-DAC8589180CE}" dt="2022-02-21T13:20:43.781" v="6813" actId="3064"/>
          <ac:spMkLst>
            <pc:docMk/>
            <pc:sldMk cId="171684807" sldId="279"/>
            <ac:spMk id="31" creationId="{E778DE47-6750-4733-B8D1-7C22D79E6869}"/>
          </ac:spMkLst>
        </pc:spChg>
        <pc:spChg chg="mod ord topLvl">
          <ac:chgData name="Ciara Hunter" userId="eb82c6ad-eaba-4020-9421-bb97eaf98e8e" providerId="ADAL" clId="{02D030A3-3138-4D4B-88EE-DAC8589180CE}" dt="2022-02-21T13:14:09.465" v="6639" actId="14100"/>
          <ac:spMkLst>
            <pc:docMk/>
            <pc:sldMk cId="171684807" sldId="279"/>
            <ac:spMk id="48" creationId="{AE83BAD3-E705-4528-AF24-012B39992A5C}"/>
          </ac:spMkLst>
        </pc:spChg>
        <pc:spChg chg="mod topLvl">
          <ac:chgData name="Ciara Hunter" userId="eb82c6ad-eaba-4020-9421-bb97eaf98e8e" providerId="ADAL" clId="{02D030A3-3138-4D4B-88EE-DAC8589180CE}" dt="2022-02-21T13:42:37.557" v="6894" actId="207"/>
          <ac:spMkLst>
            <pc:docMk/>
            <pc:sldMk cId="171684807" sldId="279"/>
            <ac:spMk id="49" creationId="{496B61FC-EB15-4B6B-A4B5-7CFE141BAC81}"/>
          </ac:spMkLst>
        </pc:spChg>
        <pc:spChg chg="del mod topLvl">
          <ac:chgData name="Ciara Hunter" userId="eb82c6ad-eaba-4020-9421-bb97eaf98e8e" providerId="ADAL" clId="{02D030A3-3138-4D4B-88EE-DAC8589180CE}" dt="2022-02-21T12:04:59.127" v="6318" actId="478"/>
          <ac:spMkLst>
            <pc:docMk/>
            <pc:sldMk cId="171684807" sldId="279"/>
            <ac:spMk id="50" creationId="{88C2A0D3-B509-4B9B-AA31-C0AB109CB469}"/>
          </ac:spMkLst>
        </pc:spChg>
        <pc:spChg chg="add del mod">
          <ac:chgData name="Ciara Hunter" userId="eb82c6ad-eaba-4020-9421-bb97eaf98e8e" providerId="ADAL" clId="{02D030A3-3138-4D4B-88EE-DAC8589180CE}" dt="2022-02-21T13:17:56.131" v="6744" actId="478"/>
          <ac:spMkLst>
            <pc:docMk/>
            <pc:sldMk cId="171684807" sldId="279"/>
            <ac:spMk id="51" creationId="{98DF94D2-A5E7-4FFC-BCB8-2A2734BF470C}"/>
          </ac:spMkLst>
        </pc:spChg>
        <pc:spChg chg="del mod">
          <ac:chgData name="Ciara Hunter" userId="eb82c6ad-eaba-4020-9421-bb97eaf98e8e" providerId="ADAL" clId="{02D030A3-3138-4D4B-88EE-DAC8589180CE}" dt="2022-02-21T13:18:57.427" v="6758" actId="478"/>
          <ac:spMkLst>
            <pc:docMk/>
            <pc:sldMk cId="171684807" sldId="279"/>
            <ac:spMk id="52" creationId="{C813F364-F25F-41E5-9A52-9DF52FF88FAE}"/>
          </ac:spMkLst>
        </pc:spChg>
        <pc:spChg chg="mod">
          <ac:chgData name="Ciara Hunter" userId="eb82c6ad-eaba-4020-9421-bb97eaf98e8e" providerId="ADAL" clId="{02D030A3-3138-4D4B-88EE-DAC8589180CE}" dt="2022-02-21T13:16:06.756" v="6722" actId="20577"/>
          <ac:spMkLst>
            <pc:docMk/>
            <pc:sldMk cId="171684807" sldId="279"/>
            <ac:spMk id="53" creationId="{8E784686-23B2-4320-951D-FA0FD632F6EF}"/>
          </ac:spMkLst>
        </pc:spChg>
        <pc:spChg chg="mod">
          <ac:chgData name="Ciara Hunter" userId="eb82c6ad-eaba-4020-9421-bb97eaf98e8e" providerId="ADAL" clId="{02D030A3-3138-4D4B-88EE-DAC8589180CE}" dt="2022-02-21T13:16:28.882" v="6725"/>
          <ac:spMkLst>
            <pc:docMk/>
            <pc:sldMk cId="171684807" sldId="279"/>
            <ac:spMk id="56" creationId="{D97D6CE0-B724-427E-B172-EB6F25A7657A}"/>
          </ac:spMkLst>
        </pc:spChg>
        <pc:spChg chg="mod">
          <ac:chgData name="Ciara Hunter" userId="eb82c6ad-eaba-4020-9421-bb97eaf98e8e" providerId="ADAL" clId="{02D030A3-3138-4D4B-88EE-DAC8589180CE}" dt="2022-02-21T13:16:37.074" v="6728"/>
          <ac:spMkLst>
            <pc:docMk/>
            <pc:sldMk cId="171684807" sldId="279"/>
            <ac:spMk id="57" creationId="{8FB9E28C-DCC2-4860-AE00-70A7B38735BD}"/>
          </ac:spMkLst>
        </pc:spChg>
        <pc:spChg chg="mod">
          <ac:chgData name="Ciara Hunter" userId="eb82c6ad-eaba-4020-9421-bb97eaf98e8e" providerId="ADAL" clId="{02D030A3-3138-4D4B-88EE-DAC8589180CE}" dt="2022-02-21T12:04:04.698" v="6294" actId="165"/>
          <ac:spMkLst>
            <pc:docMk/>
            <pc:sldMk cId="171684807" sldId="279"/>
            <ac:spMk id="63" creationId="{1349B568-89F2-438F-BBE8-461AC6A2EF7E}"/>
          </ac:spMkLst>
        </pc:spChg>
        <pc:grpChg chg="add mod">
          <ac:chgData name="Ciara Hunter" userId="eb82c6ad-eaba-4020-9421-bb97eaf98e8e" providerId="ADAL" clId="{02D030A3-3138-4D4B-88EE-DAC8589180CE}" dt="2022-02-21T12:23:55.048" v="6558" actId="554"/>
          <ac:grpSpMkLst>
            <pc:docMk/>
            <pc:sldMk cId="171684807" sldId="279"/>
            <ac:grpSpMk id="6" creationId="{279AE562-2DA0-4B3C-90FB-A209893083B6}"/>
          </ac:grpSpMkLst>
        </pc:grpChg>
        <pc:grpChg chg="add del mod">
          <ac:chgData name="Ciara Hunter" userId="eb82c6ad-eaba-4020-9421-bb97eaf98e8e" providerId="ADAL" clId="{02D030A3-3138-4D4B-88EE-DAC8589180CE}" dt="2022-02-21T13:12:14.954" v="6589" actId="165"/>
          <ac:grpSpMkLst>
            <pc:docMk/>
            <pc:sldMk cId="171684807" sldId="279"/>
            <ac:grpSpMk id="7" creationId="{D9E166D6-73BD-464E-BA9A-512DF4A2FC7B}"/>
          </ac:grpSpMkLst>
        </pc:grpChg>
        <pc:grpChg chg="add del mod">
          <ac:chgData name="Ciara Hunter" userId="eb82c6ad-eaba-4020-9421-bb97eaf98e8e" providerId="ADAL" clId="{02D030A3-3138-4D4B-88EE-DAC8589180CE}" dt="2022-02-21T12:07:15.501" v="6394" actId="165"/>
          <ac:grpSpMkLst>
            <pc:docMk/>
            <pc:sldMk cId="171684807" sldId="279"/>
            <ac:grpSpMk id="8" creationId="{BC6EC1C0-5B02-49F2-9448-6638351CA251}"/>
          </ac:grpSpMkLst>
        </pc:grpChg>
        <pc:grpChg chg="add del mod">
          <ac:chgData name="Ciara Hunter" userId="eb82c6ad-eaba-4020-9421-bb97eaf98e8e" providerId="ADAL" clId="{02D030A3-3138-4D4B-88EE-DAC8589180CE}" dt="2022-02-21T12:22:09.262" v="6490" actId="165"/>
          <ac:grpSpMkLst>
            <pc:docMk/>
            <pc:sldMk cId="171684807" sldId="279"/>
            <ac:grpSpMk id="9" creationId="{9D50486E-3D1F-45E0-94B0-13427F8A7CF4}"/>
          </ac:grpSpMkLst>
        </pc:grpChg>
        <pc:grpChg chg="add mod">
          <ac:chgData name="Ciara Hunter" userId="eb82c6ad-eaba-4020-9421-bb97eaf98e8e" providerId="ADAL" clId="{02D030A3-3138-4D4B-88EE-DAC8589180CE}" dt="2022-02-21T12:23:58.304" v="6559" actId="555"/>
          <ac:grpSpMkLst>
            <pc:docMk/>
            <pc:sldMk cId="171684807" sldId="279"/>
            <ac:grpSpMk id="10" creationId="{BEDE0F69-2D53-4423-A1BD-0CEB19D67F13}"/>
          </ac:grpSpMkLst>
        </pc:grpChg>
        <pc:grpChg chg="add mod">
          <ac:chgData name="Ciara Hunter" userId="eb82c6ad-eaba-4020-9421-bb97eaf98e8e" providerId="ADAL" clId="{02D030A3-3138-4D4B-88EE-DAC8589180CE}" dt="2022-02-21T13:14:31.396" v="6644" actId="12788"/>
          <ac:grpSpMkLst>
            <pc:docMk/>
            <pc:sldMk cId="171684807" sldId="279"/>
            <ac:grpSpMk id="12" creationId="{4DBFFB63-2DB4-4F44-BA83-8EB94D91D5B4}"/>
          </ac:grpSpMkLst>
        </pc:grpChg>
        <pc:grpChg chg="del mod">
          <ac:chgData name="Ciara Hunter" userId="eb82c6ad-eaba-4020-9421-bb97eaf98e8e" providerId="ADAL" clId="{02D030A3-3138-4D4B-88EE-DAC8589180CE}" dt="2022-02-21T12:04:16.547" v="6302" actId="165"/>
          <ac:grpSpMkLst>
            <pc:docMk/>
            <pc:sldMk cId="171684807" sldId="279"/>
            <ac:grpSpMk id="14" creationId="{9FA4540A-DDEE-4C0E-A254-07CA071BE564}"/>
          </ac:grpSpMkLst>
        </pc:grpChg>
        <pc:grpChg chg="mod">
          <ac:chgData name="Ciara Hunter" userId="eb82c6ad-eaba-4020-9421-bb97eaf98e8e" providerId="ADAL" clId="{02D030A3-3138-4D4B-88EE-DAC8589180CE}" dt="2022-02-21T13:41:21.490" v="6877" actId="164"/>
          <ac:grpSpMkLst>
            <pc:docMk/>
            <pc:sldMk cId="171684807" sldId="279"/>
            <ac:grpSpMk id="20" creationId="{3BAE00B1-A91C-4C31-A28E-3803DD3E8156}"/>
          </ac:grpSpMkLst>
        </pc:grpChg>
        <pc:grpChg chg="mod">
          <ac:chgData name="Ciara Hunter" userId="eb82c6ad-eaba-4020-9421-bb97eaf98e8e" providerId="ADAL" clId="{02D030A3-3138-4D4B-88EE-DAC8589180CE}" dt="2022-02-21T13:41:21.490" v="6877" actId="164"/>
          <ac:grpSpMkLst>
            <pc:docMk/>
            <pc:sldMk cId="171684807" sldId="279"/>
            <ac:grpSpMk id="22" creationId="{C603E37A-60FE-4EA5-A142-28FFC108139D}"/>
          </ac:grpSpMkLst>
        </pc:grpChg>
        <pc:grpChg chg="mod">
          <ac:chgData name="Ciara Hunter" userId="eb82c6ad-eaba-4020-9421-bb97eaf98e8e" providerId="ADAL" clId="{02D030A3-3138-4D4B-88EE-DAC8589180CE}" dt="2022-02-21T13:41:21.490" v="6877" actId="164"/>
          <ac:grpSpMkLst>
            <pc:docMk/>
            <pc:sldMk cId="171684807" sldId="279"/>
            <ac:grpSpMk id="26" creationId="{D44A1974-307F-4670-BF06-6EFC88F8A056}"/>
          </ac:grpSpMkLst>
        </pc:grpChg>
        <pc:grpChg chg="mod">
          <ac:chgData name="Ciara Hunter" userId="eb82c6ad-eaba-4020-9421-bb97eaf98e8e" providerId="ADAL" clId="{02D030A3-3138-4D4B-88EE-DAC8589180CE}" dt="2022-02-21T13:41:21.490" v="6877" actId="164"/>
          <ac:grpSpMkLst>
            <pc:docMk/>
            <pc:sldMk cId="171684807" sldId="279"/>
            <ac:grpSpMk id="30" creationId="{DCDA6A3B-47AD-4148-ABBA-256D51DC3018}"/>
          </ac:grpSpMkLst>
        </pc:grpChg>
        <pc:grpChg chg="add del mod">
          <ac:chgData name="Ciara Hunter" userId="eb82c6ad-eaba-4020-9421-bb97eaf98e8e" providerId="ADAL" clId="{02D030A3-3138-4D4B-88EE-DAC8589180CE}" dt="2022-02-21T13:20:49.842" v="6815" actId="165"/>
          <ac:grpSpMkLst>
            <pc:docMk/>
            <pc:sldMk cId="171684807" sldId="279"/>
            <ac:grpSpMk id="35" creationId="{147F0536-F20B-484E-817A-132B54034DD7}"/>
          </ac:grpSpMkLst>
        </pc:grpChg>
        <pc:grpChg chg="add mod">
          <ac:chgData name="Ciara Hunter" userId="eb82c6ad-eaba-4020-9421-bb97eaf98e8e" providerId="ADAL" clId="{02D030A3-3138-4D4B-88EE-DAC8589180CE}" dt="2022-02-21T13:41:26.385" v="6878" actId="14100"/>
          <ac:grpSpMkLst>
            <pc:docMk/>
            <pc:sldMk cId="171684807" sldId="279"/>
            <ac:grpSpMk id="36" creationId="{54A082F5-4C2C-41D9-8AA7-586EA487B11F}"/>
          </ac:grpSpMkLst>
        </pc:grpChg>
        <pc:grpChg chg="add del mod">
          <ac:chgData name="Ciara Hunter" userId="eb82c6ad-eaba-4020-9421-bb97eaf98e8e" providerId="ADAL" clId="{02D030A3-3138-4D4B-88EE-DAC8589180CE}" dt="2022-02-21T12:04:57.833" v="6317" actId="165"/>
          <ac:grpSpMkLst>
            <pc:docMk/>
            <pc:sldMk cId="171684807" sldId="279"/>
            <ac:grpSpMk id="42" creationId="{C43669C6-2026-4640-AED1-928BD7CD1C3A}"/>
          </ac:grpSpMkLst>
        </pc:grpChg>
        <pc:grpChg chg="del">
          <ac:chgData name="Ciara Hunter" userId="eb82c6ad-eaba-4020-9421-bb97eaf98e8e" providerId="ADAL" clId="{02D030A3-3138-4D4B-88EE-DAC8589180CE}" dt="2022-02-21T12:02:42.160" v="6090" actId="478"/>
          <ac:grpSpMkLst>
            <pc:docMk/>
            <pc:sldMk cId="171684807" sldId="279"/>
            <ac:grpSpMk id="44" creationId="{304DD541-030E-4D35-B4A1-D0A1CA1279EE}"/>
          </ac:grpSpMkLst>
        </pc:grpChg>
        <pc:grpChg chg="del mod">
          <ac:chgData name="Ciara Hunter" userId="eb82c6ad-eaba-4020-9421-bb97eaf98e8e" providerId="ADAL" clId="{02D030A3-3138-4D4B-88EE-DAC8589180CE}" dt="2022-02-21T12:05:13.138" v="6323" actId="165"/>
          <ac:grpSpMkLst>
            <pc:docMk/>
            <pc:sldMk cId="171684807" sldId="279"/>
            <ac:grpSpMk id="47" creationId="{376A9E6B-21BF-4513-A943-3057876FBF00}"/>
          </ac:grpSpMkLst>
        </pc:grpChg>
        <pc:grpChg chg="add del mod">
          <ac:chgData name="Ciara Hunter" userId="eb82c6ad-eaba-4020-9421-bb97eaf98e8e" providerId="ADAL" clId="{02D030A3-3138-4D4B-88EE-DAC8589180CE}" dt="2022-02-21T12:04:04.698" v="6294" actId="165"/>
          <ac:grpSpMkLst>
            <pc:docMk/>
            <pc:sldMk cId="171684807" sldId="279"/>
            <ac:grpSpMk id="60" creationId="{C0643C60-6E83-4A0E-9889-29400B851D0B}"/>
          </ac:grpSpMkLst>
        </pc:grpChg>
        <pc:grpChg chg="del mod topLvl">
          <ac:chgData name="Ciara Hunter" userId="eb82c6ad-eaba-4020-9421-bb97eaf98e8e" providerId="ADAL" clId="{02D030A3-3138-4D4B-88EE-DAC8589180CE}" dt="2022-02-21T12:04:55.853" v="6315" actId="478"/>
          <ac:grpSpMkLst>
            <pc:docMk/>
            <pc:sldMk cId="171684807" sldId="279"/>
            <ac:grpSpMk id="62" creationId="{A1000619-124A-4913-8D88-C7FCA28690AA}"/>
          </ac:grpSpMkLst>
        </pc:grpChg>
        <pc:picChg chg="add mod modCrop">
          <ac:chgData name="Ciara Hunter" userId="eb82c6ad-eaba-4020-9421-bb97eaf98e8e" providerId="ADAL" clId="{02D030A3-3138-4D4B-88EE-DAC8589180CE}" dt="2022-02-21T13:18:18.977" v="6749" actId="14100"/>
          <ac:picMkLst>
            <pc:docMk/>
            <pc:sldMk cId="171684807" sldId="279"/>
            <ac:picMk id="34" creationId="{69A56B77-CE08-476B-BF5C-342298BDBD0C}"/>
          </ac:picMkLst>
        </pc:picChg>
        <pc:picChg chg="add mod">
          <ac:chgData name="Ciara Hunter" userId="eb82c6ad-eaba-4020-9421-bb97eaf98e8e" providerId="ADAL" clId="{02D030A3-3138-4D4B-88EE-DAC8589180CE}" dt="2022-02-21T12:01:38.943" v="6071" actId="164"/>
          <ac:picMkLst>
            <pc:docMk/>
            <pc:sldMk cId="171684807" sldId="279"/>
            <ac:picMk id="40" creationId="{4D85F30B-BB9B-48A0-AA58-0DD55E98B121}"/>
          </ac:picMkLst>
        </pc:picChg>
        <pc:picChg chg="mod ord topLvl">
          <ac:chgData name="Ciara Hunter" userId="eb82c6ad-eaba-4020-9421-bb97eaf98e8e" providerId="ADAL" clId="{02D030A3-3138-4D4B-88EE-DAC8589180CE}" dt="2022-02-21T13:14:05.530" v="6638" actId="1076"/>
          <ac:picMkLst>
            <pc:docMk/>
            <pc:sldMk cId="171684807" sldId="279"/>
            <ac:picMk id="43" creationId="{EBE393BE-51A6-435B-ACD3-0D1CF9455BB2}"/>
          </ac:picMkLst>
        </pc:picChg>
        <pc:picChg chg="mod ord topLvl modCrop">
          <ac:chgData name="Ciara Hunter" userId="eb82c6ad-eaba-4020-9421-bb97eaf98e8e" providerId="ADAL" clId="{02D030A3-3138-4D4B-88EE-DAC8589180CE}" dt="2022-02-21T13:13:19.100" v="6614" actId="164"/>
          <ac:picMkLst>
            <pc:docMk/>
            <pc:sldMk cId="171684807" sldId="279"/>
            <ac:picMk id="61" creationId="{A5DE57B8-EEBF-43BC-81E7-120F1BA2D4B4}"/>
          </ac:picMkLst>
        </pc:picChg>
        <pc:picChg chg="add mod ord topLvl">
          <ac:chgData name="Ciara Hunter" userId="eb82c6ad-eaba-4020-9421-bb97eaf98e8e" providerId="ADAL" clId="{02D030A3-3138-4D4B-88EE-DAC8589180CE}" dt="2022-02-21T13:44:18.643" v="6913" actId="692"/>
          <ac:picMkLst>
            <pc:docMk/>
            <pc:sldMk cId="171684807" sldId="279"/>
            <ac:picMk id="66" creationId="{B2B0CF11-7F07-4CD6-B1E5-5B99F7096344}"/>
          </ac:picMkLst>
        </pc:picChg>
        <pc:picChg chg="add mod ord topLvl">
          <ac:chgData name="Ciara Hunter" userId="eb82c6ad-eaba-4020-9421-bb97eaf98e8e" providerId="ADAL" clId="{02D030A3-3138-4D4B-88EE-DAC8589180CE}" dt="2022-02-21T13:44:18.643" v="6913" actId="692"/>
          <ac:picMkLst>
            <pc:docMk/>
            <pc:sldMk cId="171684807" sldId="279"/>
            <ac:picMk id="67" creationId="{EDD4496A-0928-4124-AA57-A048265537B9}"/>
          </ac:picMkLst>
        </pc:picChg>
        <pc:picChg chg="add mod ord topLvl">
          <ac:chgData name="Ciara Hunter" userId="eb82c6ad-eaba-4020-9421-bb97eaf98e8e" providerId="ADAL" clId="{02D030A3-3138-4D4B-88EE-DAC8589180CE}" dt="2022-02-21T13:44:18.643" v="6913" actId="692"/>
          <ac:picMkLst>
            <pc:docMk/>
            <pc:sldMk cId="171684807" sldId="279"/>
            <ac:picMk id="68" creationId="{6F426A37-B965-4EAD-9B91-940F62E6B67B}"/>
          </ac:picMkLst>
        </pc:picChg>
        <pc:picChg chg="add mod ord topLvl">
          <ac:chgData name="Ciara Hunter" userId="eb82c6ad-eaba-4020-9421-bb97eaf98e8e" providerId="ADAL" clId="{02D030A3-3138-4D4B-88EE-DAC8589180CE}" dt="2022-02-21T13:44:18.643" v="6913" actId="692"/>
          <ac:picMkLst>
            <pc:docMk/>
            <pc:sldMk cId="171684807" sldId="279"/>
            <ac:picMk id="69" creationId="{5A7CC5E5-6AEC-49E6-BA22-465407DD708A}"/>
          </ac:picMkLst>
        </pc:picChg>
        <pc:picChg chg="add mod ord modCrop">
          <ac:chgData name="Ciara Hunter" userId="eb82c6ad-eaba-4020-9421-bb97eaf98e8e" providerId="ADAL" clId="{02D030A3-3138-4D4B-88EE-DAC8589180CE}" dt="2022-02-21T13:13:42.158" v="6633" actId="1036"/>
          <ac:picMkLst>
            <pc:docMk/>
            <pc:sldMk cId="171684807" sldId="279"/>
            <ac:picMk id="70" creationId="{42872684-175E-4119-A4AD-A1C88789F69F}"/>
          </ac:picMkLst>
        </pc:picChg>
        <pc:picChg chg="add del mod">
          <ac:chgData name="Ciara Hunter" userId="eb82c6ad-eaba-4020-9421-bb97eaf98e8e" providerId="ADAL" clId="{02D030A3-3138-4D4B-88EE-DAC8589180CE}" dt="2022-02-21T13:17:50.036" v="6741" actId="478"/>
          <ac:picMkLst>
            <pc:docMk/>
            <pc:sldMk cId="171684807" sldId="279"/>
            <ac:picMk id="71" creationId="{64CA675A-C5B6-484B-B0A7-E560409A0A69}"/>
          </ac:picMkLst>
        </pc:picChg>
        <pc:picChg chg="add mod">
          <ac:chgData name="Ciara Hunter" userId="eb82c6ad-eaba-4020-9421-bb97eaf98e8e" providerId="ADAL" clId="{02D030A3-3138-4D4B-88EE-DAC8589180CE}" dt="2022-02-21T13:18:54.457" v="6757" actId="552"/>
          <ac:picMkLst>
            <pc:docMk/>
            <pc:sldMk cId="171684807" sldId="279"/>
            <ac:picMk id="72" creationId="{47A46856-0F51-4CA2-B6B4-CDD13E5D0D8D}"/>
          </ac:picMkLst>
        </pc:picChg>
        <pc:cxnChg chg="mod">
          <ac:chgData name="Ciara Hunter" userId="eb82c6ad-eaba-4020-9421-bb97eaf98e8e" providerId="ADAL" clId="{02D030A3-3138-4D4B-88EE-DAC8589180CE}" dt="2022-02-21T13:41:53.433" v="6884" actId="692"/>
          <ac:cxnSpMkLst>
            <pc:docMk/>
            <pc:sldMk cId="171684807" sldId="279"/>
            <ac:cxnSpMk id="18" creationId="{CE2E4D9E-CC73-42FF-B7D8-DEDD2D9A0CF4}"/>
          </ac:cxnSpMkLst>
        </pc:cxnChg>
        <pc:cxnChg chg="mod">
          <ac:chgData name="Ciara Hunter" userId="eb82c6ad-eaba-4020-9421-bb97eaf98e8e" providerId="ADAL" clId="{02D030A3-3138-4D4B-88EE-DAC8589180CE}" dt="2022-02-21T13:41:58.815" v="6886" actId="692"/>
          <ac:cxnSpMkLst>
            <pc:docMk/>
            <pc:sldMk cId="171684807" sldId="279"/>
            <ac:cxnSpMk id="24" creationId="{D7E3E22B-DC39-4CC7-A170-EA056F676089}"/>
          </ac:cxnSpMkLst>
        </pc:cxnChg>
        <pc:cxnChg chg="mod">
          <ac:chgData name="Ciara Hunter" userId="eb82c6ad-eaba-4020-9421-bb97eaf98e8e" providerId="ADAL" clId="{02D030A3-3138-4D4B-88EE-DAC8589180CE}" dt="2022-02-21T13:42:05.951" v="6889" actId="692"/>
          <ac:cxnSpMkLst>
            <pc:docMk/>
            <pc:sldMk cId="171684807" sldId="279"/>
            <ac:cxnSpMk id="28" creationId="{CEFA164F-4D13-4C88-B628-47368ADE591C}"/>
          </ac:cxnSpMkLst>
        </pc:cxnChg>
        <pc:cxnChg chg="mod">
          <ac:chgData name="Ciara Hunter" userId="eb82c6ad-eaba-4020-9421-bb97eaf98e8e" providerId="ADAL" clId="{02D030A3-3138-4D4B-88EE-DAC8589180CE}" dt="2022-02-21T13:42:10.787" v="6890" actId="692"/>
          <ac:cxnSpMkLst>
            <pc:docMk/>
            <pc:sldMk cId="171684807" sldId="279"/>
            <ac:cxnSpMk id="32" creationId="{1D611E0D-DA9F-4BEC-9E20-9FE02A61BE31}"/>
          </ac:cxnSpMkLst>
        </pc:cxnChg>
        <pc:cxnChg chg="del mod topLvl">
          <ac:chgData name="Ciara Hunter" userId="eb82c6ad-eaba-4020-9421-bb97eaf98e8e" providerId="ADAL" clId="{02D030A3-3138-4D4B-88EE-DAC8589180CE}" dt="2022-02-21T12:04:59.127" v="6318" actId="478"/>
          <ac:cxnSpMkLst>
            <pc:docMk/>
            <pc:sldMk cId="171684807" sldId="279"/>
            <ac:cxnSpMk id="54" creationId="{A9E00CA7-ED55-45DE-981B-37885848C0A3}"/>
          </ac:cxnSpMkLst>
        </pc:cxnChg>
        <pc:cxnChg chg="mod">
          <ac:chgData name="Ciara Hunter" userId="eb82c6ad-eaba-4020-9421-bb97eaf98e8e" providerId="ADAL" clId="{02D030A3-3138-4D4B-88EE-DAC8589180CE}" dt="2022-02-21T12:04:04.698" v="6294" actId="165"/>
          <ac:cxnSpMkLst>
            <pc:docMk/>
            <pc:sldMk cId="171684807" sldId="279"/>
            <ac:cxnSpMk id="65" creationId="{735112FB-6F7A-4192-927C-42C7128C822E}"/>
          </ac:cxnSpMkLst>
        </pc:cxnChg>
      </pc:sldChg>
      <pc:sldMasterChg chg="modSldLayout">
        <pc:chgData name="Ciara Hunter" userId="eb82c6ad-eaba-4020-9421-bb97eaf98e8e" providerId="ADAL" clId="{02D030A3-3138-4D4B-88EE-DAC8589180CE}" dt="2022-02-21T13:23:03.954" v="6857" actId="478"/>
        <pc:sldMasterMkLst>
          <pc:docMk/>
          <pc:sldMasterMk cId="1579693108" sldId="2147483707"/>
        </pc:sldMasterMkLst>
        <pc:sldLayoutChg chg="addSp delSp modSp mod">
          <pc:chgData name="Ciara Hunter" userId="eb82c6ad-eaba-4020-9421-bb97eaf98e8e" providerId="ADAL" clId="{02D030A3-3138-4D4B-88EE-DAC8589180CE}" dt="2022-02-21T13:23:03.954" v="6857" actId="478"/>
          <pc:sldLayoutMkLst>
            <pc:docMk/>
            <pc:sldMasterMk cId="1579693108" sldId="2147483707"/>
            <pc:sldLayoutMk cId="1191715320" sldId="2147483708"/>
          </pc:sldLayoutMkLst>
          <pc:spChg chg="add del mod">
            <ac:chgData name="Ciara Hunter" userId="eb82c6ad-eaba-4020-9421-bb97eaf98e8e" providerId="ADAL" clId="{02D030A3-3138-4D4B-88EE-DAC8589180CE}" dt="2022-02-21T13:23:03.954" v="6857" actId="478"/>
            <ac:spMkLst>
              <pc:docMk/>
              <pc:sldMasterMk cId="1579693108" sldId="2147483707"/>
              <pc:sldLayoutMk cId="1191715320" sldId="2147483708"/>
              <ac:spMk id="2" creationId="{4C6A1094-9588-4C6B-AC1F-2791986A057B}"/>
            </ac:spMkLst>
          </pc:spChg>
          <pc:spChg chg="add del mod">
            <ac:chgData name="Ciara Hunter" userId="eb82c6ad-eaba-4020-9421-bb97eaf98e8e" providerId="ADAL" clId="{02D030A3-3138-4D4B-88EE-DAC8589180CE}" dt="2022-02-17T08:33:19.964" v="1080" actId="21"/>
            <ac:spMkLst>
              <pc:docMk/>
              <pc:sldMasterMk cId="1579693108" sldId="2147483707"/>
              <pc:sldLayoutMk cId="1191715320" sldId="2147483708"/>
              <ac:spMk id="3" creationId="{2F00041C-5E56-4759-9D58-1D6D98EE822A}"/>
            </ac:spMkLst>
          </pc:spChg>
          <pc:spChg chg="add del mod">
            <ac:chgData name="Ciara Hunter" userId="eb82c6ad-eaba-4020-9421-bb97eaf98e8e" providerId="ADAL" clId="{02D030A3-3138-4D4B-88EE-DAC8589180CE}" dt="2022-02-16T12:17:40.962" v="299" actId="478"/>
            <ac:spMkLst>
              <pc:docMk/>
              <pc:sldMasterMk cId="1579693108" sldId="2147483707"/>
              <pc:sldLayoutMk cId="1191715320" sldId="2147483708"/>
              <ac:spMk id="3" creationId="{4D1A3D3B-9F43-410D-8E79-E6CB8EB3DC5F}"/>
            </ac:spMkLst>
          </pc:spChg>
          <pc:spChg chg="add del mod">
            <ac:chgData name="Ciara Hunter" userId="eb82c6ad-eaba-4020-9421-bb97eaf98e8e" providerId="ADAL" clId="{02D030A3-3138-4D4B-88EE-DAC8589180CE}" dt="2022-02-16T12:17:40.962" v="299" actId="478"/>
            <ac:spMkLst>
              <pc:docMk/>
              <pc:sldMasterMk cId="1579693108" sldId="2147483707"/>
              <pc:sldLayoutMk cId="1191715320" sldId="2147483708"/>
              <ac:spMk id="4" creationId="{025908D1-8EF6-45A4-8D96-27A20774BADF}"/>
            </ac:spMkLst>
          </pc:spChg>
          <pc:spChg chg="add del mod">
            <ac:chgData name="Ciara Hunter" userId="eb82c6ad-eaba-4020-9421-bb97eaf98e8e" providerId="ADAL" clId="{02D030A3-3138-4D4B-88EE-DAC8589180CE}" dt="2022-02-16T12:17:40.962" v="299" actId="478"/>
            <ac:spMkLst>
              <pc:docMk/>
              <pc:sldMasterMk cId="1579693108" sldId="2147483707"/>
              <pc:sldLayoutMk cId="1191715320" sldId="2147483708"/>
              <ac:spMk id="5" creationId="{017B9816-07DC-4BD1-A7AD-C1AAEE13D11C}"/>
            </ac:spMkLst>
          </pc:spChg>
          <pc:spChg chg="add del mod">
            <ac:chgData name="Ciara Hunter" userId="eb82c6ad-eaba-4020-9421-bb97eaf98e8e" providerId="ADAL" clId="{02D030A3-3138-4D4B-88EE-DAC8589180CE}" dt="2022-02-16T12:17:40.962" v="299" actId="478"/>
            <ac:spMkLst>
              <pc:docMk/>
              <pc:sldMasterMk cId="1579693108" sldId="2147483707"/>
              <pc:sldLayoutMk cId="1191715320" sldId="2147483708"/>
              <ac:spMk id="6" creationId="{5E4FB222-C12E-41B7-A85C-B2C1619770F5}"/>
            </ac:spMkLst>
          </pc:spChg>
          <pc:spChg chg="add del mod">
            <ac:chgData name="Ciara Hunter" userId="eb82c6ad-eaba-4020-9421-bb97eaf98e8e" providerId="ADAL" clId="{02D030A3-3138-4D4B-88EE-DAC8589180CE}" dt="2022-02-16T12:17:40.962" v="299" actId="478"/>
            <ac:spMkLst>
              <pc:docMk/>
              <pc:sldMasterMk cId="1579693108" sldId="2147483707"/>
              <pc:sldLayoutMk cId="1191715320" sldId="2147483708"/>
              <ac:spMk id="7" creationId="{E8E1FC23-D926-4C83-97E4-0F53E5A9D9B4}"/>
            </ac:spMkLst>
          </pc:spChg>
          <pc:spChg chg="add del mod">
            <ac:chgData name="Ciara Hunter" userId="eb82c6ad-eaba-4020-9421-bb97eaf98e8e" providerId="ADAL" clId="{02D030A3-3138-4D4B-88EE-DAC8589180CE}" dt="2022-02-16T12:17:40.962" v="299" actId="478"/>
            <ac:spMkLst>
              <pc:docMk/>
              <pc:sldMasterMk cId="1579693108" sldId="2147483707"/>
              <pc:sldLayoutMk cId="1191715320" sldId="2147483708"/>
              <ac:spMk id="8" creationId="{B38A31BB-B5DA-4243-9164-1CB2D42DA8CA}"/>
            </ac:spMkLst>
          </pc:spChg>
          <pc:spChg chg="add del mod">
            <ac:chgData name="Ciara Hunter" userId="eb82c6ad-eaba-4020-9421-bb97eaf98e8e" providerId="ADAL" clId="{02D030A3-3138-4D4B-88EE-DAC8589180CE}" dt="2022-02-16T12:17:40.962" v="299" actId="478"/>
            <ac:spMkLst>
              <pc:docMk/>
              <pc:sldMasterMk cId="1579693108" sldId="2147483707"/>
              <pc:sldLayoutMk cId="1191715320" sldId="2147483708"/>
              <ac:spMk id="9" creationId="{F84283AB-9C05-49D0-9FD3-C5DEB4688898}"/>
            </ac:spMkLst>
          </pc:spChg>
          <pc:spChg chg="add del mod">
            <ac:chgData name="Ciara Hunter" userId="eb82c6ad-eaba-4020-9421-bb97eaf98e8e" providerId="ADAL" clId="{02D030A3-3138-4D4B-88EE-DAC8589180CE}" dt="2022-02-16T12:17:40.962" v="299" actId="478"/>
            <ac:spMkLst>
              <pc:docMk/>
              <pc:sldMasterMk cId="1579693108" sldId="2147483707"/>
              <pc:sldLayoutMk cId="1191715320" sldId="2147483708"/>
              <ac:spMk id="10" creationId="{D505BC4A-F7ED-4256-B3B3-B306236D9042}"/>
            </ac:spMkLst>
          </pc:spChg>
          <pc:spChg chg="add del mod">
            <ac:chgData name="Ciara Hunter" userId="eb82c6ad-eaba-4020-9421-bb97eaf98e8e" providerId="ADAL" clId="{02D030A3-3138-4D4B-88EE-DAC8589180CE}" dt="2022-02-16T12:17:40.962" v="299" actId="478"/>
            <ac:spMkLst>
              <pc:docMk/>
              <pc:sldMasterMk cId="1579693108" sldId="2147483707"/>
              <pc:sldLayoutMk cId="1191715320" sldId="2147483708"/>
              <ac:spMk id="11" creationId="{7106C8B5-4FA9-4BDE-95FD-AC3D1E96EDF3}"/>
            </ac:spMkLst>
          </pc:spChg>
          <pc:spChg chg="add del mod">
            <ac:chgData name="Ciara Hunter" userId="eb82c6ad-eaba-4020-9421-bb97eaf98e8e" providerId="ADAL" clId="{02D030A3-3138-4D4B-88EE-DAC8589180CE}" dt="2022-02-16T12:17:40.962" v="299" actId="478"/>
            <ac:spMkLst>
              <pc:docMk/>
              <pc:sldMasterMk cId="1579693108" sldId="2147483707"/>
              <pc:sldLayoutMk cId="1191715320" sldId="2147483708"/>
              <ac:spMk id="12" creationId="{09AF12F0-CD0E-4F7D-9C7A-4637C03CD523}"/>
            </ac:spMkLst>
          </pc:spChg>
          <pc:spChg chg="add del mod">
            <ac:chgData name="Ciara Hunter" userId="eb82c6ad-eaba-4020-9421-bb97eaf98e8e" providerId="ADAL" clId="{02D030A3-3138-4D4B-88EE-DAC8589180CE}" dt="2022-02-16T12:17:40.962" v="299" actId="478"/>
            <ac:spMkLst>
              <pc:docMk/>
              <pc:sldMasterMk cId="1579693108" sldId="2147483707"/>
              <pc:sldLayoutMk cId="1191715320" sldId="2147483708"/>
              <ac:spMk id="13" creationId="{AC50C5B8-75E1-46BA-B183-CE05FE587461}"/>
            </ac:spMkLst>
          </pc:spChg>
          <pc:spChg chg="add del mod">
            <ac:chgData name="Ciara Hunter" userId="eb82c6ad-eaba-4020-9421-bb97eaf98e8e" providerId="ADAL" clId="{02D030A3-3138-4D4B-88EE-DAC8589180CE}" dt="2022-02-16T12:15:58.809" v="279" actId="478"/>
            <ac:spMkLst>
              <pc:docMk/>
              <pc:sldMasterMk cId="1579693108" sldId="2147483707"/>
              <pc:sldLayoutMk cId="1191715320" sldId="2147483708"/>
              <ac:spMk id="14" creationId="{5A93D549-627C-425A-B7B3-9837C2CB8FAE}"/>
            </ac:spMkLst>
          </pc:spChg>
          <pc:spChg chg="add del mod">
            <ac:chgData name="Ciara Hunter" userId="eb82c6ad-eaba-4020-9421-bb97eaf98e8e" providerId="ADAL" clId="{02D030A3-3138-4D4B-88EE-DAC8589180CE}" dt="2022-02-16T12:17:40.962" v="299" actId="478"/>
            <ac:spMkLst>
              <pc:docMk/>
              <pc:sldMasterMk cId="1579693108" sldId="2147483707"/>
              <pc:sldLayoutMk cId="1191715320" sldId="2147483708"/>
              <ac:spMk id="15" creationId="{3B5119CB-786C-4756-A901-D601C038CB81}"/>
            </ac:spMkLst>
          </pc:spChg>
          <pc:spChg chg="add del mod">
            <ac:chgData name="Ciara Hunter" userId="eb82c6ad-eaba-4020-9421-bb97eaf98e8e" providerId="ADAL" clId="{02D030A3-3138-4D4B-88EE-DAC8589180CE}" dt="2022-02-16T15:54:38.798" v="951" actId="478"/>
            <ac:spMkLst>
              <pc:docMk/>
              <pc:sldMasterMk cId="1579693108" sldId="2147483707"/>
              <pc:sldLayoutMk cId="1191715320" sldId="2147483708"/>
              <ac:spMk id="16" creationId="{BB53E906-6EBF-4C85-B236-6DEA0767CFCE}"/>
            </ac:spMkLst>
          </pc:spChg>
          <pc:spChg chg="add del mod">
            <ac:chgData name="Ciara Hunter" userId="eb82c6ad-eaba-4020-9421-bb97eaf98e8e" providerId="ADAL" clId="{02D030A3-3138-4D4B-88EE-DAC8589180CE}" dt="2022-02-16T15:54:38.798" v="951" actId="478"/>
            <ac:spMkLst>
              <pc:docMk/>
              <pc:sldMasterMk cId="1579693108" sldId="2147483707"/>
              <pc:sldLayoutMk cId="1191715320" sldId="2147483708"/>
              <ac:spMk id="17" creationId="{57CBF048-FB89-4EA9-8CFF-D841E63B062D}"/>
            </ac:spMkLst>
          </pc:spChg>
          <pc:spChg chg="add del mod">
            <ac:chgData name="Ciara Hunter" userId="eb82c6ad-eaba-4020-9421-bb97eaf98e8e" providerId="ADAL" clId="{02D030A3-3138-4D4B-88EE-DAC8589180CE}" dt="2022-02-16T15:56:43.267" v="989" actId="478"/>
            <ac:spMkLst>
              <pc:docMk/>
              <pc:sldMasterMk cId="1579693108" sldId="2147483707"/>
              <pc:sldLayoutMk cId="1191715320" sldId="2147483708"/>
              <ac:spMk id="18" creationId="{FC140663-5F59-40CD-95FD-A3965B741089}"/>
            </ac:spMkLst>
          </pc:spChg>
          <pc:spChg chg="add del mod">
            <ac:chgData name="Ciara Hunter" userId="eb82c6ad-eaba-4020-9421-bb97eaf98e8e" providerId="ADAL" clId="{02D030A3-3138-4D4B-88EE-DAC8589180CE}" dt="2022-02-16T15:56:43.267" v="989" actId="478"/>
            <ac:spMkLst>
              <pc:docMk/>
              <pc:sldMasterMk cId="1579693108" sldId="2147483707"/>
              <pc:sldLayoutMk cId="1191715320" sldId="2147483708"/>
              <ac:spMk id="19" creationId="{86778CFA-8947-4266-9C41-B24DDE610E57}"/>
            </ac:spMkLst>
          </pc:spChg>
          <pc:spChg chg="add del mod">
            <ac:chgData name="Ciara Hunter" userId="eb82c6ad-eaba-4020-9421-bb97eaf98e8e" providerId="ADAL" clId="{02D030A3-3138-4D4B-88EE-DAC8589180CE}" dt="2022-02-16T15:54:38.798" v="951" actId="478"/>
            <ac:spMkLst>
              <pc:docMk/>
              <pc:sldMasterMk cId="1579693108" sldId="2147483707"/>
              <pc:sldLayoutMk cId="1191715320" sldId="2147483708"/>
              <ac:spMk id="20" creationId="{1D65270B-75C9-4EBC-80D8-85C5975E96AA}"/>
            </ac:spMkLst>
          </pc:spChg>
          <pc:spChg chg="add del mod">
            <ac:chgData name="Ciara Hunter" userId="eb82c6ad-eaba-4020-9421-bb97eaf98e8e" providerId="ADAL" clId="{02D030A3-3138-4D4B-88EE-DAC8589180CE}" dt="2022-02-16T15:54:38.798" v="951" actId="478"/>
            <ac:spMkLst>
              <pc:docMk/>
              <pc:sldMasterMk cId="1579693108" sldId="2147483707"/>
              <pc:sldLayoutMk cId="1191715320" sldId="2147483708"/>
              <ac:spMk id="21" creationId="{6DB29E0C-1971-4716-9F20-FDF2DEAA3082}"/>
            </ac:spMkLst>
          </pc:spChg>
          <pc:spChg chg="add del mod">
            <ac:chgData name="Ciara Hunter" userId="eb82c6ad-eaba-4020-9421-bb97eaf98e8e" providerId="ADAL" clId="{02D030A3-3138-4D4B-88EE-DAC8589180CE}" dt="2022-02-16T15:54:38.798" v="951" actId="478"/>
            <ac:spMkLst>
              <pc:docMk/>
              <pc:sldMasterMk cId="1579693108" sldId="2147483707"/>
              <pc:sldLayoutMk cId="1191715320" sldId="2147483708"/>
              <ac:spMk id="22" creationId="{C8A95D58-204E-48CE-BC90-8B966A799D64}"/>
            </ac:spMkLst>
          </pc:spChg>
          <pc:spChg chg="add del mod">
            <ac:chgData name="Ciara Hunter" userId="eb82c6ad-eaba-4020-9421-bb97eaf98e8e" providerId="ADAL" clId="{02D030A3-3138-4D4B-88EE-DAC8589180CE}" dt="2022-02-16T15:52:19.978" v="923" actId="478"/>
            <ac:spMkLst>
              <pc:docMk/>
              <pc:sldMasterMk cId="1579693108" sldId="2147483707"/>
              <pc:sldLayoutMk cId="1191715320" sldId="2147483708"/>
              <ac:spMk id="23" creationId="{9EE05A94-0833-49BB-B86D-C17D7DD4D786}"/>
            </ac:spMkLst>
          </pc:spChg>
          <pc:spChg chg="add del mod">
            <ac:chgData name="Ciara Hunter" userId="eb82c6ad-eaba-4020-9421-bb97eaf98e8e" providerId="ADAL" clId="{02D030A3-3138-4D4B-88EE-DAC8589180CE}" dt="2022-02-16T15:54:38.798" v="951" actId="478"/>
            <ac:spMkLst>
              <pc:docMk/>
              <pc:sldMasterMk cId="1579693108" sldId="2147483707"/>
              <pc:sldLayoutMk cId="1191715320" sldId="2147483708"/>
              <ac:spMk id="24" creationId="{CE3CD5A3-004A-45E0-8674-FD185CA2BF4B}"/>
            </ac:spMkLst>
          </pc:spChg>
          <pc:spChg chg="add del mod">
            <ac:chgData name="Ciara Hunter" userId="eb82c6ad-eaba-4020-9421-bb97eaf98e8e" providerId="ADAL" clId="{02D030A3-3138-4D4B-88EE-DAC8589180CE}" dt="2022-02-16T15:54:38.798" v="951" actId="478"/>
            <ac:spMkLst>
              <pc:docMk/>
              <pc:sldMasterMk cId="1579693108" sldId="2147483707"/>
              <pc:sldLayoutMk cId="1191715320" sldId="2147483708"/>
              <ac:spMk id="25" creationId="{E061CD3A-5015-4AF3-92BF-F8E18902924A}"/>
            </ac:spMkLst>
          </pc:spChg>
          <pc:spChg chg="add del mod">
            <ac:chgData name="Ciara Hunter" userId="eb82c6ad-eaba-4020-9421-bb97eaf98e8e" providerId="ADAL" clId="{02D030A3-3138-4D4B-88EE-DAC8589180CE}" dt="2022-02-16T15:54:38.798" v="951" actId="478"/>
            <ac:spMkLst>
              <pc:docMk/>
              <pc:sldMasterMk cId="1579693108" sldId="2147483707"/>
              <pc:sldLayoutMk cId="1191715320" sldId="2147483708"/>
              <ac:spMk id="26" creationId="{30818D69-4D4B-42F6-8796-A7F196EDCC07}"/>
            </ac:spMkLst>
          </pc:spChg>
          <pc:spChg chg="add del mod">
            <ac:chgData name="Ciara Hunter" userId="eb82c6ad-eaba-4020-9421-bb97eaf98e8e" providerId="ADAL" clId="{02D030A3-3138-4D4B-88EE-DAC8589180CE}" dt="2022-02-16T15:54:38.798" v="951" actId="478"/>
            <ac:spMkLst>
              <pc:docMk/>
              <pc:sldMasterMk cId="1579693108" sldId="2147483707"/>
              <pc:sldLayoutMk cId="1191715320" sldId="2147483708"/>
              <ac:spMk id="27" creationId="{48A38AF0-EBC4-413E-B9B2-59577DF2BB8E}"/>
            </ac:spMkLst>
          </pc:spChg>
          <pc:spChg chg="add del mod">
            <ac:chgData name="Ciara Hunter" userId="eb82c6ad-eaba-4020-9421-bb97eaf98e8e" providerId="ADAL" clId="{02D030A3-3138-4D4B-88EE-DAC8589180CE}" dt="2022-02-16T15:52:29.549" v="929" actId="478"/>
            <ac:spMkLst>
              <pc:docMk/>
              <pc:sldMasterMk cId="1579693108" sldId="2147483707"/>
              <pc:sldLayoutMk cId="1191715320" sldId="2147483708"/>
              <ac:spMk id="28" creationId="{E0854E89-9DFF-44F5-B2D0-43055F472539}"/>
            </ac:spMkLst>
          </pc:spChg>
          <pc:spChg chg="add del mod">
            <ac:chgData name="Ciara Hunter" userId="eb82c6ad-eaba-4020-9421-bb97eaf98e8e" providerId="ADAL" clId="{02D030A3-3138-4D4B-88EE-DAC8589180CE}" dt="2022-02-16T15:54:38.798" v="951" actId="478"/>
            <ac:spMkLst>
              <pc:docMk/>
              <pc:sldMasterMk cId="1579693108" sldId="2147483707"/>
              <pc:sldLayoutMk cId="1191715320" sldId="2147483708"/>
              <ac:spMk id="29" creationId="{FC42F9F3-99AF-4100-8384-160180B99010}"/>
            </ac:spMkLst>
          </pc:spChg>
          <pc:spChg chg="add del mod">
            <ac:chgData name="Ciara Hunter" userId="eb82c6ad-eaba-4020-9421-bb97eaf98e8e" providerId="ADAL" clId="{02D030A3-3138-4D4B-88EE-DAC8589180CE}" dt="2022-02-16T15:54:38.798" v="951" actId="478"/>
            <ac:spMkLst>
              <pc:docMk/>
              <pc:sldMasterMk cId="1579693108" sldId="2147483707"/>
              <pc:sldLayoutMk cId="1191715320" sldId="2147483708"/>
              <ac:spMk id="30" creationId="{9ED979CB-C181-4C4C-B2AF-C70A77C3185D}"/>
            </ac:spMkLst>
          </pc:spChg>
          <pc:spChg chg="add del mod">
            <ac:chgData name="Ciara Hunter" userId="eb82c6ad-eaba-4020-9421-bb97eaf98e8e" providerId="ADAL" clId="{02D030A3-3138-4D4B-88EE-DAC8589180CE}" dt="2022-02-16T15:56:10.434" v="975" actId="478"/>
            <ac:spMkLst>
              <pc:docMk/>
              <pc:sldMasterMk cId="1579693108" sldId="2147483707"/>
              <pc:sldLayoutMk cId="1191715320" sldId="2147483708"/>
              <ac:spMk id="31" creationId="{3E99BD68-CBD0-4D4F-BAC6-437564D0574D}"/>
            </ac:spMkLst>
          </pc:spChg>
          <pc:spChg chg="add del mod">
            <ac:chgData name="Ciara Hunter" userId="eb82c6ad-eaba-4020-9421-bb97eaf98e8e" providerId="ADAL" clId="{02D030A3-3138-4D4B-88EE-DAC8589180CE}" dt="2022-02-16T15:56:10.434" v="975" actId="478"/>
            <ac:spMkLst>
              <pc:docMk/>
              <pc:sldMasterMk cId="1579693108" sldId="2147483707"/>
              <pc:sldLayoutMk cId="1191715320" sldId="2147483708"/>
              <ac:spMk id="32" creationId="{57D4D012-BB9E-4787-B79E-44C5A781D56C}"/>
            </ac:spMkLst>
          </pc:spChg>
          <pc:spChg chg="add del mod">
            <ac:chgData name="Ciara Hunter" userId="eb82c6ad-eaba-4020-9421-bb97eaf98e8e" providerId="ADAL" clId="{02D030A3-3138-4D4B-88EE-DAC8589180CE}" dt="2022-02-16T15:56:38.577" v="988" actId="478"/>
            <ac:spMkLst>
              <pc:docMk/>
              <pc:sldMasterMk cId="1579693108" sldId="2147483707"/>
              <pc:sldLayoutMk cId="1191715320" sldId="2147483708"/>
              <ac:spMk id="33" creationId="{EC80C381-C947-421B-92C9-B5C96E1ED0BB}"/>
            </ac:spMkLst>
          </pc:spChg>
        </pc:sldLayoutChg>
        <pc:sldLayoutChg chg="addSp delSp modSp mod">
          <pc:chgData name="Ciara Hunter" userId="eb82c6ad-eaba-4020-9421-bb97eaf98e8e" providerId="ADAL" clId="{02D030A3-3138-4D4B-88EE-DAC8589180CE}" dt="2022-02-21T13:21:21.441" v="6820" actId="478"/>
          <pc:sldLayoutMkLst>
            <pc:docMk/>
            <pc:sldMasterMk cId="1579693108" sldId="2147483707"/>
            <pc:sldLayoutMk cId="2444078507" sldId="2147483709"/>
          </pc:sldLayoutMkLst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2" creationId="{2FC07540-131D-44F7-873D-92470BDBD407}"/>
            </ac:spMkLst>
          </pc:spChg>
          <pc:spChg chg="add del mod">
            <ac:chgData name="Ciara Hunter" userId="eb82c6ad-eaba-4020-9421-bb97eaf98e8e" providerId="ADAL" clId="{02D030A3-3138-4D4B-88EE-DAC8589180CE}" dt="2022-02-16T15:51:21.828" v="905" actId="478"/>
            <ac:spMkLst>
              <pc:docMk/>
              <pc:sldMasterMk cId="1579693108" sldId="2147483707"/>
              <pc:sldLayoutMk cId="2444078507" sldId="2147483709"/>
              <ac:spMk id="2" creationId="{F1E56334-7249-47D6-AAAA-4A24228EB72E}"/>
            </ac:spMkLst>
          </pc:spChg>
          <pc:spChg chg="add del mod">
            <ac:chgData name="Ciara Hunter" userId="eb82c6ad-eaba-4020-9421-bb97eaf98e8e" providerId="ADAL" clId="{02D030A3-3138-4D4B-88EE-DAC8589180CE}" dt="2022-02-17T08:35:17.293" v="1106" actId="478"/>
            <ac:spMkLst>
              <pc:docMk/>
              <pc:sldMasterMk cId="1579693108" sldId="2147483707"/>
              <pc:sldLayoutMk cId="2444078507" sldId="2147483709"/>
              <ac:spMk id="3" creationId="{E969A9EA-C12D-4803-9039-065CDF7459BE}"/>
            </ac:spMkLst>
          </pc:spChg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4" creationId="{045B61BC-5217-436E-AE68-E8406D7B846C}"/>
            </ac:spMkLst>
          </pc:spChg>
          <pc:spChg chg="add del mod">
            <ac:chgData name="Ciara Hunter" userId="eb82c6ad-eaba-4020-9421-bb97eaf98e8e" providerId="ADAL" clId="{02D030A3-3138-4D4B-88EE-DAC8589180CE}" dt="2022-02-17T08:35:17.293" v="1106" actId="478"/>
            <ac:spMkLst>
              <pc:docMk/>
              <pc:sldMasterMk cId="1579693108" sldId="2147483707"/>
              <pc:sldLayoutMk cId="2444078507" sldId="2147483709"/>
              <ac:spMk id="5" creationId="{D117146F-72CE-4637-9DFA-08ADACCAC572}"/>
            </ac:spMkLst>
          </pc:spChg>
          <pc:spChg chg="add del mod">
            <ac:chgData name="Ciara Hunter" userId="eb82c6ad-eaba-4020-9421-bb97eaf98e8e" providerId="ADAL" clId="{02D030A3-3138-4D4B-88EE-DAC8589180CE}" dt="2022-02-17T08:35:17.293" v="1106" actId="478"/>
            <ac:spMkLst>
              <pc:docMk/>
              <pc:sldMasterMk cId="1579693108" sldId="2147483707"/>
              <pc:sldLayoutMk cId="2444078507" sldId="2147483709"/>
              <ac:spMk id="6" creationId="{A191A06A-CD44-4DD5-99C7-AF4EF43F761B}"/>
            </ac:spMkLst>
          </pc:spChg>
          <pc:spChg chg="add del mod">
            <ac:chgData name="Ciara Hunter" userId="eb82c6ad-eaba-4020-9421-bb97eaf98e8e" providerId="ADAL" clId="{02D030A3-3138-4D4B-88EE-DAC8589180CE}" dt="2022-02-17T08:35:17.293" v="1106" actId="478"/>
            <ac:spMkLst>
              <pc:docMk/>
              <pc:sldMasterMk cId="1579693108" sldId="2147483707"/>
              <pc:sldLayoutMk cId="2444078507" sldId="2147483709"/>
              <ac:spMk id="7" creationId="{4C2FA5AE-0ACE-4CD0-AF77-695A4943D3D9}"/>
            </ac:spMkLst>
          </pc:spChg>
          <pc:spChg chg="add del mod">
            <ac:chgData name="Ciara Hunter" userId="eb82c6ad-eaba-4020-9421-bb97eaf98e8e" providerId="ADAL" clId="{02D030A3-3138-4D4B-88EE-DAC8589180CE}" dt="2022-02-17T08:35:17.293" v="1106" actId="478"/>
            <ac:spMkLst>
              <pc:docMk/>
              <pc:sldMasterMk cId="1579693108" sldId="2147483707"/>
              <pc:sldLayoutMk cId="2444078507" sldId="2147483709"/>
              <ac:spMk id="8" creationId="{BED5C5DE-91FD-42CC-B304-249F8CD82B5B}"/>
            </ac:spMkLst>
          </pc:spChg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9" creationId="{DA8A7569-7952-45C4-BC68-29E815511F8A}"/>
            </ac:spMkLst>
          </pc:spChg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10" creationId="{1086FABA-8C55-4D63-9F8B-E409A6B4D839}"/>
            </ac:spMkLst>
          </pc:spChg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11" creationId="{A5455D55-5EAD-4071-A54E-6DE97BD92AE8}"/>
            </ac:spMkLst>
          </pc:spChg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12" creationId="{5D5B5994-8450-467E-89CF-0E4CCF57E9E0}"/>
            </ac:spMkLst>
          </pc:spChg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13" creationId="{B9F4B843-0F07-4B8E-8AE7-5BF86106786C}"/>
            </ac:spMkLst>
          </pc:spChg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14" creationId="{D1DF8F84-205A-43D3-9C9F-99471CDD12D1}"/>
            </ac:spMkLst>
          </pc:spChg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15" creationId="{D1A22A8B-4571-4896-BAE5-914FE076207E}"/>
            </ac:spMkLst>
          </pc:spChg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16" creationId="{2E42CD13-2EED-40C1-BAD7-3BB9080ED598}"/>
            </ac:spMkLst>
          </pc:spChg>
          <pc:spChg chg="add del mod">
            <ac:chgData name="Ciara Hunter" userId="eb82c6ad-eaba-4020-9421-bb97eaf98e8e" providerId="ADAL" clId="{02D030A3-3138-4D4B-88EE-DAC8589180CE}" dt="2022-02-17T08:58:26.216" v="1214" actId="21"/>
            <ac:spMkLst>
              <pc:docMk/>
              <pc:sldMasterMk cId="1579693108" sldId="2147483707"/>
              <pc:sldLayoutMk cId="2444078507" sldId="2147483709"/>
              <ac:spMk id="17" creationId="{1AEC770D-0E31-4A5E-874F-BF3353189EE9}"/>
            </ac:spMkLst>
          </pc:spChg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18" creationId="{35096C05-368F-4D89-A9F8-C1EF2A473F80}"/>
            </ac:spMkLst>
          </pc:spChg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19" creationId="{9C5E4197-72A2-4DD9-BC15-C7E6CADA4DD2}"/>
            </ac:spMkLst>
          </pc:spChg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20" creationId="{F7EE72A0-01A8-45D9-A056-9095903FB897}"/>
            </ac:spMkLst>
          </pc:spChg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21" creationId="{F39725C0-EA9D-429A-99BC-70D4CDDAA2C1}"/>
            </ac:spMkLst>
          </pc:spChg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22" creationId="{81A9B283-1FA7-4B13-96BD-55994CD395BC}"/>
            </ac:spMkLst>
          </pc:spChg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23" creationId="{F9C5B574-5679-41C2-AEAA-B2063FFC9188}"/>
            </ac:spMkLst>
          </pc:spChg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24" creationId="{85C8A228-44F4-4063-92BB-9B870149A6EF}"/>
            </ac:spMkLst>
          </pc:spChg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25" creationId="{28918239-6E4E-4DA8-81C9-D691424BE842}"/>
            </ac:spMkLst>
          </pc:spChg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26" creationId="{C25FD096-0FB3-436C-A8EC-DBEC205F136D}"/>
            </ac:spMkLst>
          </pc:spChg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27" creationId="{72F59951-0A7C-40D3-A155-F7EBD4688F67}"/>
            </ac:spMkLst>
          </pc:spChg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28" creationId="{5E01EC85-7816-4374-A3BF-FCBAEC55E669}"/>
            </ac:spMkLst>
          </pc:spChg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29" creationId="{F08A91D1-E2DA-4FC7-BD93-5BC8284A276F}"/>
            </ac:spMkLst>
          </pc:spChg>
          <pc:spChg chg="add del mod">
            <ac:chgData name="Ciara Hunter" userId="eb82c6ad-eaba-4020-9421-bb97eaf98e8e" providerId="ADAL" clId="{02D030A3-3138-4D4B-88EE-DAC8589180CE}" dt="2022-02-21T13:21:21.441" v="6820" actId="478"/>
            <ac:spMkLst>
              <pc:docMk/>
              <pc:sldMasterMk cId="1579693108" sldId="2147483707"/>
              <pc:sldLayoutMk cId="2444078507" sldId="2147483709"/>
              <ac:spMk id="30" creationId="{9A50D2FD-AD60-49F6-B1F8-EE00DC6A9C28}"/>
            </ac:spMkLst>
          </pc:spChg>
        </pc:sldLayoutChg>
        <pc:sldLayoutChg chg="addSp delSp modSp mod">
          <pc:chgData name="Ciara Hunter" userId="eb82c6ad-eaba-4020-9421-bb97eaf98e8e" providerId="ADAL" clId="{02D030A3-3138-4D4B-88EE-DAC8589180CE}" dt="2022-02-21T13:21:19.325" v="6819" actId="478"/>
          <pc:sldLayoutMkLst>
            <pc:docMk/>
            <pc:sldMasterMk cId="1579693108" sldId="2147483707"/>
            <pc:sldLayoutMk cId="1081067410" sldId="2147483710"/>
          </pc:sldLayoutMkLst>
          <pc:spChg chg="add del">
            <ac:chgData name="Ciara Hunter" userId="eb82c6ad-eaba-4020-9421-bb97eaf98e8e" providerId="ADAL" clId="{02D030A3-3138-4D4B-88EE-DAC8589180CE}" dt="2022-02-21T10:20:21.158" v="4502" actId="21"/>
            <ac:spMkLst>
              <pc:docMk/>
              <pc:sldMasterMk cId="1579693108" sldId="2147483707"/>
              <pc:sldLayoutMk cId="1081067410" sldId="2147483710"/>
              <ac:spMk id="2" creationId="{28F4A7A6-C011-4083-BC59-F903066232E7}"/>
            </ac:spMkLst>
          </pc:spChg>
          <pc:spChg chg="add del mod">
            <ac:chgData name="Ciara Hunter" userId="eb82c6ad-eaba-4020-9421-bb97eaf98e8e" providerId="ADAL" clId="{02D030A3-3138-4D4B-88EE-DAC8589180CE}" dt="2022-02-17T11:25:19.435" v="2469" actId="478"/>
            <ac:spMkLst>
              <pc:docMk/>
              <pc:sldMasterMk cId="1579693108" sldId="2147483707"/>
              <pc:sldLayoutMk cId="1081067410" sldId="2147483710"/>
              <ac:spMk id="2" creationId="{FCEC37A9-BF17-4FE5-9A00-40465148D334}"/>
            </ac:spMkLst>
          </pc:spChg>
          <pc:spChg chg="add del mod">
            <ac:chgData name="Ciara Hunter" userId="eb82c6ad-eaba-4020-9421-bb97eaf98e8e" providerId="ADAL" clId="{02D030A3-3138-4D4B-88EE-DAC8589180CE}" dt="2022-02-17T11:23:59.618" v="2454" actId="478"/>
            <ac:spMkLst>
              <pc:docMk/>
              <pc:sldMasterMk cId="1579693108" sldId="2147483707"/>
              <pc:sldLayoutMk cId="1081067410" sldId="2147483710"/>
              <ac:spMk id="3" creationId="{A3F3D0FC-6432-4A8F-97DF-D7C58FA325BD}"/>
            </ac:spMkLst>
          </pc:spChg>
          <pc:spChg chg="add del mod">
            <ac:chgData name="Ciara Hunter" userId="eb82c6ad-eaba-4020-9421-bb97eaf98e8e" providerId="ADAL" clId="{02D030A3-3138-4D4B-88EE-DAC8589180CE}" dt="2022-02-17T11:24:54.552" v="2465" actId="478"/>
            <ac:spMkLst>
              <pc:docMk/>
              <pc:sldMasterMk cId="1579693108" sldId="2147483707"/>
              <pc:sldLayoutMk cId="1081067410" sldId="2147483710"/>
              <ac:spMk id="4" creationId="{A5DA699F-B389-4BFF-9189-32092C8138CA}"/>
            </ac:spMkLst>
          </pc:spChg>
          <pc:spChg chg="add del mod">
            <ac:chgData name="Ciara Hunter" userId="eb82c6ad-eaba-4020-9421-bb97eaf98e8e" providerId="ADAL" clId="{02D030A3-3138-4D4B-88EE-DAC8589180CE}" dt="2022-02-17T11:24:52.357" v="2464" actId="478"/>
            <ac:spMkLst>
              <pc:docMk/>
              <pc:sldMasterMk cId="1579693108" sldId="2147483707"/>
              <pc:sldLayoutMk cId="1081067410" sldId="2147483710"/>
              <ac:spMk id="5" creationId="{93D30FC7-5244-4042-B1D4-459C75B754F3}"/>
            </ac:spMkLst>
          </pc:spChg>
          <pc:spChg chg="add del mod">
            <ac:chgData name="Ciara Hunter" userId="eb82c6ad-eaba-4020-9421-bb97eaf98e8e" providerId="ADAL" clId="{02D030A3-3138-4D4B-88EE-DAC8589180CE}" dt="2022-02-17T11:24:50.695" v="2462" actId="478"/>
            <ac:spMkLst>
              <pc:docMk/>
              <pc:sldMasterMk cId="1579693108" sldId="2147483707"/>
              <pc:sldLayoutMk cId="1081067410" sldId="2147483710"/>
              <ac:spMk id="6" creationId="{C31B9328-E568-48EE-8626-1B857A7E5926}"/>
            </ac:spMkLst>
          </pc:spChg>
          <pc:spChg chg="add del mod">
            <ac:chgData name="Ciara Hunter" userId="eb82c6ad-eaba-4020-9421-bb97eaf98e8e" providerId="ADAL" clId="{02D030A3-3138-4D4B-88EE-DAC8589180CE}" dt="2022-02-17T11:24:51.177" v="2463" actId="478"/>
            <ac:spMkLst>
              <pc:docMk/>
              <pc:sldMasterMk cId="1579693108" sldId="2147483707"/>
              <pc:sldLayoutMk cId="1081067410" sldId="2147483710"/>
              <ac:spMk id="7" creationId="{7091607D-9328-43BC-846E-A8B49C3F579C}"/>
            </ac:spMkLst>
          </pc:spChg>
          <pc:spChg chg="add del mod">
            <ac:chgData name="Ciara Hunter" userId="eb82c6ad-eaba-4020-9421-bb97eaf98e8e" providerId="ADAL" clId="{02D030A3-3138-4D4B-88EE-DAC8589180CE}" dt="2022-02-21T13:21:19.325" v="6819" actId="478"/>
            <ac:spMkLst>
              <pc:docMk/>
              <pc:sldMasterMk cId="1579693108" sldId="2147483707"/>
              <pc:sldLayoutMk cId="1081067410" sldId="2147483710"/>
              <ac:spMk id="8" creationId="{0324B530-20C8-4371-84D2-E9D906A98478}"/>
            </ac:spMkLst>
          </pc:spChg>
          <pc:spChg chg="add del mod">
            <ac:chgData name="Ciara Hunter" userId="eb82c6ad-eaba-4020-9421-bb97eaf98e8e" providerId="ADAL" clId="{02D030A3-3138-4D4B-88EE-DAC8589180CE}" dt="2022-02-21T13:21:19.325" v="6819" actId="478"/>
            <ac:spMkLst>
              <pc:docMk/>
              <pc:sldMasterMk cId="1579693108" sldId="2147483707"/>
              <pc:sldLayoutMk cId="1081067410" sldId="2147483710"/>
              <ac:spMk id="9" creationId="{8BAE0FEA-071C-40EE-935D-8AE11BF2306F}"/>
            </ac:spMkLst>
          </pc:spChg>
          <pc:spChg chg="add del mod">
            <ac:chgData name="Ciara Hunter" userId="eb82c6ad-eaba-4020-9421-bb97eaf98e8e" providerId="ADAL" clId="{02D030A3-3138-4D4B-88EE-DAC8589180CE}" dt="2022-02-21T13:21:19.325" v="6819" actId="478"/>
            <ac:spMkLst>
              <pc:docMk/>
              <pc:sldMasterMk cId="1579693108" sldId="2147483707"/>
              <pc:sldLayoutMk cId="1081067410" sldId="2147483710"/>
              <ac:spMk id="10" creationId="{0B9FE01E-F7AF-4C05-B4B9-2CC658BCD1F4}"/>
            </ac:spMkLst>
          </pc:spChg>
          <pc:spChg chg="add del mod">
            <ac:chgData name="Ciara Hunter" userId="eb82c6ad-eaba-4020-9421-bb97eaf98e8e" providerId="ADAL" clId="{02D030A3-3138-4D4B-88EE-DAC8589180CE}" dt="2022-02-21T13:21:19.325" v="6819" actId="478"/>
            <ac:spMkLst>
              <pc:docMk/>
              <pc:sldMasterMk cId="1579693108" sldId="2147483707"/>
              <pc:sldLayoutMk cId="1081067410" sldId="2147483710"/>
              <ac:spMk id="11" creationId="{0EB1195A-7C97-40FD-8C2F-770E86E0F71E}"/>
            </ac:spMkLst>
          </pc:spChg>
          <pc:spChg chg="add del mod">
            <ac:chgData name="Ciara Hunter" userId="eb82c6ad-eaba-4020-9421-bb97eaf98e8e" providerId="ADAL" clId="{02D030A3-3138-4D4B-88EE-DAC8589180CE}" dt="2022-02-17T11:24:22.346" v="2456" actId="478"/>
            <ac:spMkLst>
              <pc:docMk/>
              <pc:sldMasterMk cId="1579693108" sldId="2147483707"/>
              <pc:sldLayoutMk cId="1081067410" sldId="2147483710"/>
              <ac:spMk id="12" creationId="{25B4BFDA-A2DC-4FCB-AAD9-006781CA0858}"/>
            </ac:spMkLst>
          </pc:spChg>
          <pc:spChg chg="add del mod">
            <ac:chgData name="Ciara Hunter" userId="eb82c6ad-eaba-4020-9421-bb97eaf98e8e" providerId="ADAL" clId="{02D030A3-3138-4D4B-88EE-DAC8589180CE}" dt="2022-02-21T13:21:19.325" v="6819" actId="478"/>
            <ac:spMkLst>
              <pc:docMk/>
              <pc:sldMasterMk cId="1579693108" sldId="2147483707"/>
              <pc:sldLayoutMk cId="1081067410" sldId="2147483710"/>
              <ac:spMk id="13" creationId="{70C18BAF-FCC0-4567-B905-22556180DF50}"/>
            </ac:spMkLst>
          </pc:spChg>
          <pc:spChg chg="add del mod">
            <ac:chgData name="Ciara Hunter" userId="eb82c6ad-eaba-4020-9421-bb97eaf98e8e" providerId="ADAL" clId="{02D030A3-3138-4D4B-88EE-DAC8589180CE}" dt="2022-02-21T13:21:19.325" v="6819" actId="478"/>
            <ac:spMkLst>
              <pc:docMk/>
              <pc:sldMasterMk cId="1579693108" sldId="2147483707"/>
              <pc:sldLayoutMk cId="1081067410" sldId="2147483710"/>
              <ac:spMk id="14" creationId="{B2F20D02-1088-44D5-8F21-35B2C9233ABB}"/>
            </ac:spMkLst>
          </pc:spChg>
          <pc:spChg chg="add del mod">
            <ac:chgData name="Ciara Hunter" userId="eb82c6ad-eaba-4020-9421-bb97eaf98e8e" providerId="ADAL" clId="{02D030A3-3138-4D4B-88EE-DAC8589180CE}" dt="2022-02-17T11:24:40.968" v="2461" actId="478"/>
            <ac:spMkLst>
              <pc:docMk/>
              <pc:sldMasterMk cId="1579693108" sldId="2147483707"/>
              <pc:sldLayoutMk cId="1081067410" sldId="2147483710"/>
              <ac:spMk id="15" creationId="{63F639DF-F923-40FD-BE54-E819DCEE231E}"/>
            </ac:spMkLst>
          </pc:spChg>
          <pc:spChg chg="add del mod">
            <ac:chgData name="Ciara Hunter" userId="eb82c6ad-eaba-4020-9421-bb97eaf98e8e" providerId="ADAL" clId="{02D030A3-3138-4D4B-88EE-DAC8589180CE}" dt="2022-02-17T11:24:22.346" v="2456" actId="478"/>
            <ac:spMkLst>
              <pc:docMk/>
              <pc:sldMasterMk cId="1579693108" sldId="2147483707"/>
              <pc:sldLayoutMk cId="1081067410" sldId="2147483710"/>
              <ac:spMk id="16" creationId="{74197306-A6ED-4F45-8C86-A5F54B3C6764}"/>
            </ac:spMkLst>
          </pc:spChg>
          <pc:spChg chg="add del mod">
            <ac:chgData name="Ciara Hunter" userId="eb82c6ad-eaba-4020-9421-bb97eaf98e8e" providerId="ADAL" clId="{02D030A3-3138-4D4B-88EE-DAC8589180CE}" dt="2022-02-21T13:21:19.325" v="6819" actId="478"/>
            <ac:spMkLst>
              <pc:docMk/>
              <pc:sldMasterMk cId="1579693108" sldId="2147483707"/>
              <pc:sldLayoutMk cId="1081067410" sldId="2147483710"/>
              <ac:spMk id="17" creationId="{FFF1D8AB-E6F5-4F01-A5B0-6BC65EA78FFE}"/>
            </ac:spMkLst>
          </pc:spChg>
          <pc:spChg chg="add del mod">
            <ac:chgData name="Ciara Hunter" userId="eb82c6ad-eaba-4020-9421-bb97eaf98e8e" providerId="ADAL" clId="{02D030A3-3138-4D4B-88EE-DAC8589180CE}" dt="2022-02-17T11:24:40.968" v="2461" actId="478"/>
            <ac:spMkLst>
              <pc:docMk/>
              <pc:sldMasterMk cId="1579693108" sldId="2147483707"/>
              <pc:sldLayoutMk cId="1081067410" sldId="2147483710"/>
              <ac:spMk id="18" creationId="{2D315F9B-B289-4975-910D-7F9EE1329911}"/>
            </ac:spMkLst>
          </pc:spChg>
          <pc:spChg chg="add del mod">
            <ac:chgData name="Ciara Hunter" userId="eb82c6ad-eaba-4020-9421-bb97eaf98e8e" providerId="ADAL" clId="{02D030A3-3138-4D4B-88EE-DAC8589180CE}" dt="2022-02-17T11:24:40.968" v="2461" actId="478"/>
            <ac:spMkLst>
              <pc:docMk/>
              <pc:sldMasterMk cId="1579693108" sldId="2147483707"/>
              <pc:sldLayoutMk cId="1081067410" sldId="2147483710"/>
              <ac:spMk id="19" creationId="{14828A52-E386-4A7A-9610-FA40F369CD5D}"/>
            </ac:spMkLst>
          </pc:spChg>
          <pc:spChg chg="add del mod">
            <ac:chgData name="Ciara Hunter" userId="eb82c6ad-eaba-4020-9421-bb97eaf98e8e" providerId="ADAL" clId="{02D030A3-3138-4D4B-88EE-DAC8589180CE}" dt="2022-02-17T11:24:40.968" v="2461" actId="478"/>
            <ac:spMkLst>
              <pc:docMk/>
              <pc:sldMasterMk cId="1579693108" sldId="2147483707"/>
              <pc:sldLayoutMk cId="1081067410" sldId="2147483710"/>
              <ac:spMk id="20" creationId="{AF422AD3-971B-403D-AD21-CFCD2F848F44}"/>
            </ac:spMkLst>
          </pc:spChg>
          <pc:spChg chg="add del mod">
            <ac:chgData name="Ciara Hunter" userId="eb82c6ad-eaba-4020-9421-bb97eaf98e8e" providerId="ADAL" clId="{02D030A3-3138-4D4B-88EE-DAC8589180CE}" dt="2022-02-17T11:24:40.968" v="2461" actId="478"/>
            <ac:spMkLst>
              <pc:docMk/>
              <pc:sldMasterMk cId="1579693108" sldId="2147483707"/>
              <pc:sldLayoutMk cId="1081067410" sldId="2147483710"/>
              <ac:spMk id="21" creationId="{DBAC8C86-B1C5-4321-9E0D-736FD0A3FCAF}"/>
            </ac:spMkLst>
          </pc:spChg>
          <pc:spChg chg="add del mod">
            <ac:chgData name="Ciara Hunter" userId="eb82c6ad-eaba-4020-9421-bb97eaf98e8e" providerId="ADAL" clId="{02D030A3-3138-4D4B-88EE-DAC8589180CE}" dt="2022-02-17T11:24:40.968" v="2461" actId="478"/>
            <ac:spMkLst>
              <pc:docMk/>
              <pc:sldMasterMk cId="1579693108" sldId="2147483707"/>
              <pc:sldLayoutMk cId="1081067410" sldId="2147483710"/>
              <ac:spMk id="22" creationId="{34F7C093-F7C2-45DA-AA02-5FE0F5759D37}"/>
            </ac:spMkLst>
          </pc:spChg>
          <pc:spChg chg="add del mod">
            <ac:chgData name="Ciara Hunter" userId="eb82c6ad-eaba-4020-9421-bb97eaf98e8e" providerId="ADAL" clId="{02D030A3-3138-4D4B-88EE-DAC8589180CE}" dt="2022-02-17T11:24:40.968" v="2461" actId="478"/>
            <ac:spMkLst>
              <pc:docMk/>
              <pc:sldMasterMk cId="1579693108" sldId="2147483707"/>
              <pc:sldLayoutMk cId="1081067410" sldId="2147483710"/>
              <ac:spMk id="23" creationId="{316C750A-0129-4966-A273-1CF1D6E0B12A}"/>
            </ac:spMkLst>
          </pc:spChg>
          <pc:spChg chg="add del mod">
            <ac:chgData name="Ciara Hunter" userId="eb82c6ad-eaba-4020-9421-bb97eaf98e8e" providerId="ADAL" clId="{02D030A3-3138-4D4B-88EE-DAC8589180CE}" dt="2022-02-17T11:24:40.968" v="2461" actId="478"/>
            <ac:spMkLst>
              <pc:docMk/>
              <pc:sldMasterMk cId="1579693108" sldId="2147483707"/>
              <pc:sldLayoutMk cId="1081067410" sldId="2147483710"/>
              <ac:spMk id="24" creationId="{37CCC93E-48FC-4976-A6FB-0E74F9AFBB8B}"/>
            </ac:spMkLst>
          </pc:spChg>
          <pc:spChg chg="add del mod">
            <ac:chgData name="Ciara Hunter" userId="eb82c6ad-eaba-4020-9421-bb97eaf98e8e" providerId="ADAL" clId="{02D030A3-3138-4D4B-88EE-DAC8589180CE}" dt="2022-02-21T13:21:19.325" v="6819" actId="478"/>
            <ac:spMkLst>
              <pc:docMk/>
              <pc:sldMasterMk cId="1579693108" sldId="2147483707"/>
              <pc:sldLayoutMk cId="1081067410" sldId="2147483710"/>
              <ac:spMk id="25" creationId="{B2D50E0C-B5F5-4102-93BA-720C6BA46DC7}"/>
            </ac:spMkLst>
          </pc:spChg>
          <pc:spChg chg="add del mod">
            <ac:chgData name="Ciara Hunter" userId="eb82c6ad-eaba-4020-9421-bb97eaf98e8e" providerId="ADAL" clId="{02D030A3-3138-4D4B-88EE-DAC8589180CE}" dt="2022-02-17T11:30:17.441" v="2523" actId="478"/>
            <ac:spMkLst>
              <pc:docMk/>
              <pc:sldMasterMk cId="1579693108" sldId="2147483707"/>
              <pc:sldLayoutMk cId="1081067410" sldId="2147483710"/>
              <ac:spMk id="26" creationId="{D61B9B51-1F03-4C53-B90F-390C7DC28372}"/>
            </ac:spMkLst>
          </pc:spChg>
          <pc:spChg chg="add del mod">
            <ac:chgData name="Ciara Hunter" userId="eb82c6ad-eaba-4020-9421-bb97eaf98e8e" providerId="ADAL" clId="{02D030A3-3138-4D4B-88EE-DAC8589180CE}" dt="2022-02-17T11:30:17.441" v="2523" actId="478"/>
            <ac:spMkLst>
              <pc:docMk/>
              <pc:sldMasterMk cId="1579693108" sldId="2147483707"/>
              <pc:sldLayoutMk cId="1081067410" sldId="2147483710"/>
              <ac:spMk id="27" creationId="{6275C381-4919-40F6-8FC1-9D899CDB8D54}"/>
            </ac:spMkLst>
          </pc:spChg>
          <pc:spChg chg="add del mod">
            <ac:chgData name="Ciara Hunter" userId="eb82c6ad-eaba-4020-9421-bb97eaf98e8e" providerId="ADAL" clId="{02D030A3-3138-4D4B-88EE-DAC8589180CE}" dt="2022-02-17T11:30:17.441" v="2523" actId="478"/>
            <ac:spMkLst>
              <pc:docMk/>
              <pc:sldMasterMk cId="1579693108" sldId="2147483707"/>
              <pc:sldLayoutMk cId="1081067410" sldId="2147483710"/>
              <ac:spMk id="28" creationId="{5F7C2513-74B1-4D04-93D8-BB86951F5054}"/>
            </ac:spMkLst>
          </pc:spChg>
          <pc:spChg chg="add del mod">
            <ac:chgData name="Ciara Hunter" userId="eb82c6ad-eaba-4020-9421-bb97eaf98e8e" providerId="ADAL" clId="{02D030A3-3138-4D4B-88EE-DAC8589180CE}" dt="2022-02-17T11:30:17.441" v="2523" actId="478"/>
            <ac:spMkLst>
              <pc:docMk/>
              <pc:sldMasterMk cId="1579693108" sldId="2147483707"/>
              <pc:sldLayoutMk cId="1081067410" sldId="2147483710"/>
              <ac:spMk id="29" creationId="{685BC36F-F1FD-4B90-BA06-5203AC4C19B2}"/>
            </ac:spMkLst>
          </pc:spChg>
          <pc:spChg chg="add del mod">
            <ac:chgData name="Ciara Hunter" userId="eb82c6ad-eaba-4020-9421-bb97eaf98e8e" providerId="ADAL" clId="{02D030A3-3138-4D4B-88EE-DAC8589180CE}" dt="2022-02-17T11:30:17.441" v="2523" actId="478"/>
            <ac:spMkLst>
              <pc:docMk/>
              <pc:sldMasterMk cId="1579693108" sldId="2147483707"/>
              <pc:sldLayoutMk cId="1081067410" sldId="2147483710"/>
              <ac:spMk id="30" creationId="{74441750-7C13-4710-911D-8BAC3D17E64C}"/>
            </ac:spMkLst>
          </pc:spChg>
          <pc:spChg chg="add del mod">
            <ac:chgData name="Ciara Hunter" userId="eb82c6ad-eaba-4020-9421-bb97eaf98e8e" providerId="ADAL" clId="{02D030A3-3138-4D4B-88EE-DAC8589180CE}" dt="2022-02-17T11:30:17.441" v="2523" actId="478"/>
            <ac:spMkLst>
              <pc:docMk/>
              <pc:sldMasterMk cId="1579693108" sldId="2147483707"/>
              <pc:sldLayoutMk cId="1081067410" sldId="2147483710"/>
              <ac:spMk id="31" creationId="{5C9BABA7-69E7-421D-9E77-9E88D4117438}"/>
            </ac:spMkLst>
          </pc:spChg>
          <pc:spChg chg="add del mod">
            <ac:chgData name="Ciara Hunter" userId="eb82c6ad-eaba-4020-9421-bb97eaf98e8e" providerId="ADAL" clId="{02D030A3-3138-4D4B-88EE-DAC8589180CE}" dt="2022-02-17T11:30:17.441" v="2523" actId="478"/>
            <ac:spMkLst>
              <pc:docMk/>
              <pc:sldMasterMk cId="1579693108" sldId="2147483707"/>
              <pc:sldLayoutMk cId="1081067410" sldId="2147483710"/>
              <ac:spMk id="32" creationId="{7F455721-A922-4939-ACB6-49D081F12FF5}"/>
            </ac:spMkLst>
          </pc:spChg>
          <pc:spChg chg="add del mod">
            <ac:chgData name="Ciara Hunter" userId="eb82c6ad-eaba-4020-9421-bb97eaf98e8e" providerId="ADAL" clId="{02D030A3-3138-4D4B-88EE-DAC8589180CE}" dt="2022-02-17T11:30:17.441" v="2523" actId="478"/>
            <ac:spMkLst>
              <pc:docMk/>
              <pc:sldMasterMk cId="1579693108" sldId="2147483707"/>
              <pc:sldLayoutMk cId="1081067410" sldId="2147483710"/>
              <ac:spMk id="33" creationId="{C494DD49-E271-4736-9183-140521BA33AA}"/>
            </ac:spMkLst>
          </pc:spChg>
          <pc:spChg chg="add del mod">
            <ac:chgData name="Ciara Hunter" userId="eb82c6ad-eaba-4020-9421-bb97eaf98e8e" providerId="ADAL" clId="{02D030A3-3138-4D4B-88EE-DAC8589180CE}" dt="2022-02-17T11:30:17.441" v="2523" actId="478"/>
            <ac:spMkLst>
              <pc:docMk/>
              <pc:sldMasterMk cId="1579693108" sldId="2147483707"/>
              <pc:sldLayoutMk cId="1081067410" sldId="2147483710"/>
              <ac:spMk id="34" creationId="{D1C170FB-4A80-4F0B-B5AD-AF1FC9B229B4}"/>
            </ac:spMkLst>
          </pc:spChg>
        </pc:sldLayoutChg>
        <pc:sldLayoutChg chg="addSp delSp modSp mod">
          <pc:chgData name="Ciara Hunter" userId="eb82c6ad-eaba-4020-9421-bb97eaf98e8e" providerId="ADAL" clId="{02D030A3-3138-4D4B-88EE-DAC8589180CE}" dt="2022-02-21T13:21:17.331" v="6818" actId="478"/>
          <pc:sldLayoutMkLst>
            <pc:docMk/>
            <pc:sldMasterMk cId="1579693108" sldId="2147483707"/>
            <pc:sldLayoutMk cId="3088226587" sldId="2147483711"/>
          </pc:sldLayoutMkLst>
          <pc:spChg chg="add del mod">
            <ac:chgData name="Ciara Hunter" userId="eb82c6ad-eaba-4020-9421-bb97eaf98e8e" providerId="ADAL" clId="{02D030A3-3138-4D4B-88EE-DAC8589180CE}" dt="2022-02-21T13:21:17.331" v="6818" actId="478"/>
            <ac:spMkLst>
              <pc:docMk/>
              <pc:sldMasterMk cId="1579693108" sldId="2147483707"/>
              <pc:sldLayoutMk cId="3088226587" sldId="2147483711"/>
              <ac:spMk id="2" creationId="{4AAF0DC5-3D55-443C-BE6C-8D972A1EFE09}"/>
            </ac:spMkLst>
          </pc:spChg>
          <pc:spChg chg="add del mod">
            <ac:chgData name="Ciara Hunter" userId="eb82c6ad-eaba-4020-9421-bb97eaf98e8e" providerId="ADAL" clId="{02D030A3-3138-4D4B-88EE-DAC8589180CE}" dt="2022-02-21T13:21:17.331" v="6818" actId="478"/>
            <ac:spMkLst>
              <pc:docMk/>
              <pc:sldMasterMk cId="1579693108" sldId="2147483707"/>
              <pc:sldLayoutMk cId="3088226587" sldId="2147483711"/>
              <ac:spMk id="3" creationId="{294D05CC-1560-4021-8356-531D75F296AC}"/>
            </ac:spMkLst>
          </pc:spChg>
          <pc:spChg chg="add del mod">
            <ac:chgData name="Ciara Hunter" userId="eb82c6ad-eaba-4020-9421-bb97eaf98e8e" providerId="ADAL" clId="{02D030A3-3138-4D4B-88EE-DAC8589180CE}" dt="2022-02-21T13:21:17.331" v="6818" actId="478"/>
            <ac:spMkLst>
              <pc:docMk/>
              <pc:sldMasterMk cId="1579693108" sldId="2147483707"/>
              <pc:sldLayoutMk cId="3088226587" sldId="2147483711"/>
              <ac:spMk id="4" creationId="{D2722A87-D83A-4690-BFE8-87B20EF39671}"/>
            </ac:spMkLst>
          </pc:spChg>
          <pc:spChg chg="add del mod">
            <ac:chgData name="Ciara Hunter" userId="eb82c6ad-eaba-4020-9421-bb97eaf98e8e" providerId="ADAL" clId="{02D030A3-3138-4D4B-88EE-DAC8589180CE}" dt="2022-02-21T13:21:17.331" v="6818" actId="478"/>
            <ac:spMkLst>
              <pc:docMk/>
              <pc:sldMasterMk cId="1579693108" sldId="2147483707"/>
              <pc:sldLayoutMk cId="3088226587" sldId="2147483711"/>
              <ac:spMk id="5" creationId="{0DE7C4CF-B751-418A-A5BA-B161E6D56747}"/>
            </ac:spMkLst>
          </pc:spChg>
          <pc:spChg chg="add del mod">
            <ac:chgData name="Ciara Hunter" userId="eb82c6ad-eaba-4020-9421-bb97eaf98e8e" providerId="ADAL" clId="{02D030A3-3138-4D4B-88EE-DAC8589180CE}" dt="2022-02-21T13:21:17.331" v="6818" actId="478"/>
            <ac:spMkLst>
              <pc:docMk/>
              <pc:sldMasterMk cId="1579693108" sldId="2147483707"/>
              <pc:sldLayoutMk cId="3088226587" sldId="2147483711"/>
              <ac:spMk id="6" creationId="{9A7B8C7A-9A27-4612-8CBE-241804DFCEC5}"/>
            </ac:spMkLst>
          </pc:spChg>
          <pc:spChg chg="add del mod">
            <ac:chgData name="Ciara Hunter" userId="eb82c6ad-eaba-4020-9421-bb97eaf98e8e" providerId="ADAL" clId="{02D030A3-3138-4D4B-88EE-DAC8589180CE}" dt="2022-02-17T14:39:01.834" v="3283" actId="478"/>
            <ac:spMkLst>
              <pc:docMk/>
              <pc:sldMasterMk cId="1579693108" sldId="2147483707"/>
              <pc:sldLayoutMk cId="3088226587" sldId="2147483711"/>
              <ac:spMk id="7" creationId="{BBB617B9-4697-4896-90E3-4087521A7CBE}"/>
            </ac:spMkLst>
          </pc:spChg>
          <pc:spChg chg="add del mod">
            <ac:chgData name="Ciara Hunter" userId="eb82c6ad-eaba-4020-9421-bb97eaf98e8e" providerId="ADAL" clId="{02D030A3-3138-4D4B-88EE-DAC8589180CE}" dt="2022-02-21T13:21:17.331" v="6818" actId="478"/>
            <ac:spMkLst>
              <pc:docMk/>
              <pc:sldMasterMk cId="1579693108" sldId="2147483707"/>
              <pc:sldLayoutMk cId="3088226587" sldId="2147483711"/>
              <ac:spMk id="8" creationId="{747BC311-2626-49FA-A153-19BAF2D7F66D}"/>
            </ac:spMkLst>
          </pc:spChg>
          <pc:spChg chg="add del mod">
            <ac:chgData name="Ciara Hunter" userId="eb82c6ad-eaba-4020-9421-bb97eaf98e8e" providerId="ADAL" clId="{02D030A3-3138-4D4B-88EE-DAC8589180CE}" dt="2022-02-21T13:21:17.331" v="6818" actId="478"/>
            <ac:spMkLst>
              <pc:docMk/>
              <pc:sldMasterMk cId="1579693108" sldId="2147483707"/>
              <pc:sldLayoutMk cId="3088226587" sldId="2147483711"/>
              <ac:spMk id="9" creationId="{A5D65D27-C6A7-4983-9248-CFB5FB0EC5C4}"/>
            </ac:spMkLst>
          </pc:spChg>
          <pc:spChg chg="add del mod">
            <ac:chgData name="Ciara Hunter" userId="eb82c6ad-eaba-4020-9421-bb97eaf98e8e" providerId="ADAL" clId="{02D030A3-3138-4D4B-88EE-DAC8589180CE}" dt="2022-02-21T13:21:17.331" v="6818" actId="478"/>
            <ac:spMkLst>
              <pc:docMk/>
              <pc:sldMasterMk cId="1579693108" sldId="2147483707"/>
              <pc:sldLayoutMk cId="3088226587" sldId="2147483711"/>
              <ac:spMk id="10" creationId="{3D36ABC6-FC60-486A-8F23-EEFDC2BDCD31}"/>
            </ac:spMkLst>
          </pc:spChg>
          <pc:spChg chg="add del mod">
            <ac:chgData name="Ciara Hunter" userId="eb82c6ad-eaba-4020-9421-bb97eaf98e8e" providerId="ADAL" clId="{02D030A3-3138-4D4B-88EE-DAC8589180CE}" dt="2022-02-21T13:21:17.331" v="6818" actId="478"/>
            <ac:spMkLst>
              <pc:docMk/>
              <pc:sldMasterMk cId="1579693108" sldId="2147483707"/>
              <pc:sldLayoutMk cId="3088226587" sldId="2147483711"/>
              <ac:spMk id="11" creationId="{00505870-82A2-4242-BA3C-70E4E566EB2E}"/>
            </ac:spMkLst>
          </pc:spChg>
          <pc:spChg chg="add del mod">
            <ac:chgData name="Ciara Hunter" userId="eb82c6ad-eaba-4020-9421-bb97eaf98e8e" providerId="ADAL" clId="{02D030A3-3138-4D4B-88EE-DAC8589180CE}" dt="2022-02-21T13:21:17.331" v="6818" actId="478"/>
            <ac:spMkLst>
              <pc:docMk/>
              <pc:sldMasterMk cId="1579693108" sldId="2147483707"/>
              <pc:sldLayoutMk cId="3088226587" sldId="2147483711"/>
              <ac:spMk id="12" creationId="{981AF4E0-B32D-49FE-9D6E-D216886C6207}"/>
            </ac:spMkLst>
          </pc:spChg>
          <pc:spChg chg="add del mod">
            <ac:chgData name="Ciara Hunter" userId="eb82c6ad-eaba-4020-9421-bb97eaf98e8e" providerId="ADAL" clId="{02D030A3-3138-4D4B-88EE-DAC8589180CE}" dt="2022-02-21T13:21:17.331" v="6818" actId="478"/>
            <ac:spMkLst>
              <pc:docMk/>
              <pc:sldMasterMk cId="1579693108" sldId="2147483707"/>
              <pc:sldLayoutMk cId="3088226587" sldId="2147483711"/>
              <ac:spMk id="13" creationId="{A3AC2705-34D2-431D-8ECF-3EE868BDDED6}"/>
            </ac:spMkLst>
          </pc:spChg>
          <pc:spChg chg="add del mod">
            <ac:chgData name="Ciara Hunter" userId="eb82c6ad-eaba-4020-9421-bb97eaf98e8e" providerId="ADAL" clId="{02D030A3-3138-4D4B-88EE-DAC8589180CE}" dt="2022-02-21T13:21:17.331" v="6818" actId="478"/>
            <ac:spMkLst>
              <pc:docMk/>
              <pc:sldMasterMk cId="1579693108" sldId="2147483707"/>
              <pc:sldLayoutMk cId="3088226587" sldId="2147483711"/>
              <ac:spMk id="14" creationId="{07DD114D-BF1A-41BE-9EAB-D8468D21DAA6}"/>
            </ac:spMkLst>
          </pc:spChg>
        </pc:sldLayoutChg>
        <pc:sldLayoutChg chg="addSp delSp modSp mod">
          <pc:chgData name="Ciara Hunter" userId="eb82c6ad-eaba-4020-9421-bb97eaf98e8e" providerId="ADAL" clId="{02D030A3-3138-4D4B-88EE-DAC8589180CE}" dt="2022-02-21T13:21:15.183" v="6817" actId="478"/>
          <pc:sldLayoutMkLst>
            <pc:docMk/>
            <pc:sldMasterMk cId="1579693108" sldId="2147483707"/>
            <pc:sldLayoutMk cId="1681472321" sldId="2147483712"/>
          </pc:sldLayoutMkLst>
          <pc:spChg chg="add del mod">
            <ac:chgData name="Ciara Hunter" userId="eb82c6ad-eaba-4020-9421-bb97eaf98e8e" providerId="ADAL" clId="{02D030A3-3138-4D4B-88EE-DAC8589180CE}" dt="2022-02-21T09:55:24.189" v="4397" actId="478"/>
            <ac:spMkLst>
              <pc:docMk/>
              <pc:sldMasterMk cId="1579693108" sldId="2147483707"/>
              <pc:sldLayoutMk cId="1681472321" sldId="2147483712"/>
              <ac:spMk id="2" creationId="{203129D1-0F31-4776-939B-2F9084A320E3}"/>
            </ac:spMkLst>
          </pc:spChg>
          <pc:spChg chg="add del mod">
            <ac:chgData name="Ciara Hunter" userId="eb82c6ad-eaba-4020-9421-bb97eaf98e8e" providerId="ADAL" clId="{02D030A3-3138-4D4B-88EE-DAC8589180CE}" dt="2022-02-21T09:56:14.769" v="4414" actId="478"/>
            <ac:spMkLst>
              <pc:docMk/>
              <pc:sldMasterMk cId="1579693108" sldId="2147483707"/>
              <pc:sldLayoutMk cId="1681472321" sldId="2147483712"/>
              <ac:spMk id="3" creationId="{08438345-1C2E-4613-B300-EF8A34F16BCE}"/>
            </ac:spMkLst>
          </pc:spChg>
          <pc:spChg chg="add del">
            <ac:chgData name="Ciara Hunter" userId="eb82c6ad-eaba-4020-9421-bb97eaf98e8e" providerId="ADAL" clId="{02D030A3-3138-4D4B-88EE-DAC8589180CE}" dt="2022-02-21T09:56:42.680" v="4417" actId="21"/>
            <ac:spMkLst>
              <pc:docMk/>
              <pc:sldMasterMk cId="1579693108" sldId="2147483707"/>
              <pc:sldLayoutMk cId="1681472321" sldId="2147483712"/>
              <ac:spMk id="4" creationId="{ABA3EDAE-0E94-49EE-ADE4-73993DADF497}"/>
            </ac:spMkLst>
          </pc:spChg>
          <pc:spChg chg="add del mod">
            <ac:chgData name="Ciara Hunter" userId="eb82c6ad-eaba-4020-9421-bb97eaf98e8e" providerId="ADAL" clId="{02D030A3-3138-4D4B-88EE-DAC8589180CE}" dt="2022-02-21T13:21:15.183" v="6817" actId="478"/>
            <ac:spMkLst>
              <pc:docMk/>
              <pc:sldMasterMk cId="1579693108" sldId="2147483707"/>
              <pc:sldLayoutMk cId="1681472321" sldId="2147483712"/>
              <ac:spMk id="6" creationId="{A4A2134F-B756-4A37-B288-E7B096F6ED20}"/>
            </ac:spMkLst>
          </pc:spChg>
          <pc:spChg chg="add del mod">
            <ac:chgData name="Ciara Hunter" userId="eb82c6ad-eaba-4020-9421-bb97eaf98e8e" providerId="ADAL" clId="{02D030A3-3138-4D4B-88EE-DAC8589180CE}" dt="2022-02-21T10:25:42.442" v="4577" actId="478"/>
            <ac:spMkLst>
              <pc:docMk/>
              <pc:sldMasterMk cId="1579693108" sldId="2147483707"/>
              <pc:sldLayoutMk cId="1681472321" sldId="2147483712"/>
              <ac:spMk id="7" creationId="{D20CD92F-0914-4B3C-AAE4-BF5B02FBB6C3}"/>
            </ac:spMkLst>
          </pc:spChg>
          <pc:spChg chg="add del mod">
            <ac:chgData name="Ciara Hunter" userId="eb82c6ad-eaba-4020-9421-bb97eaf98e8e" providerId="ADAL" clId="{02D030A3-3138-4D4B-88EE-DAC8589180CE}" dt="2022-02-21T10:25:42.442" v="4577" actId="478"/>
            <ac:spMkLst>
              <pc:docMk/>
              <pc:sldMasterMk cId="1579693108" sldId="2147483707"/>
              <pc:sldLayoutMk cId="1681472321" sldId="2147483712"/>
              <ac:spMk id="8" creationId="{CED1118B-8F77-40D3-9A3D-A0828A021260}"/>
            </ac:spMkLst>
          </pc:spChg>
          <pc:spChg chg="add del mod">
            <ac:chgData name="Ciara Hunter" userId="eb82c6ad-eaba-4020-9421-bb97eaf98e8e" providerId="ADAL" clId="{02D030A3-3138-4D4B-88EE-DAC8589180CE}" dt="2022-02-21T10:25:42.442" v="4577" actId="478"/>
            <ac:spMkLst>
              <pc:docMk/>
              <pc:sldMasterMk cId="1579693108" sldId="2147483707"/>
              <pc:sldLayoutMk cId="1681472321" sldId="2147483712"/>
              <ac:spMk id="9" creationId="{98118546-B48C-4728-B770-EA05B98A64C1}"/>
            </ac:spMkLst>
          </pc:spChg>
          <pc:spChg chg="add del mod">
            <ac:chgData name="Ciara Hunter" userId="eb82c6ad-eaba-4020-9421-bb97eaf98e8e" providerId="ADAL" clId="{02D030A3-3138-4D4B-88EE-DAC8589180CE}" dt="2022-02-21T10:25:39.545" v="4576" actId="478"/>
            <ac:spMkLst>
              <pc:docMk/>
              <pc:sldMasterMk cId="1579693108" sldId="2147483707"/>
              <pc:sldLayoutMk cId="1681472321" sldId="2147483712"/>
              <ac:spMk id="10" creationId="{C17B1DD6-8EEA-40D4-A097-1B65C0576B24}"/>
            </ac:spMkLst>
          </pc:spChg>
          <pc:spChg chg="add del mod">
            <ac:chgData name="Ciara Hunter" userId="eb82c6ad-eaba-4020-9421-bb97eaf98e8e" providerId="ADAL" clId="{02D030A3-3138-4D4B-88EE-DAC8589180CE}" dt="2022-02-21T10:25:42.442" v="4577" actId="478"/>
            <ac:spMkLst>
              <pc:docMk/>
              <pc:sldMasterMk cId="1579693108" sldId="2147483707"/>
              <pc:sldLayoutMk cId="1681472321" sldId="2147483712"/>
              <ac:spMk id="11" creationId="{7D9665A9-2FEF-4E9D-BAEC-BB9B022AD174}"/>
            </ac:spMkLst>
          </pc:spChg>
          <pc:spChg chg="add del mod">
            <ac:chgData name="Ciara Hunter" userId="eb82c6ad-eaba-4020-9421-bb97eaf98e8e" providerId="ADAL" clId="{02D030A3-3138-4D4B-88EE-DAC8589180CE}" dt="2022-02-21T13:21:15.183" v="6817" actId="478"/>
            <ac:spMkLst>
              <pc:docMk/>
              <pc:sldMasterMk cId="1579693108" sldId="2147483707"/>
              <pc:sldLayoutMk cId="1681472321" sldId="2147483712"/>
              <ac:spMk id="12" creationId="{611CAB36-6850-4D06-86B7-76C07BD09C99}"/>
            </ac:spMkLst>
          </pc:spChg>
          <pc:spChg chg="add del mod">
            <ac:chgData name="Ciara Hunter" userId="eb82c6ad-eaba-4020-9421-bb97eaf98e8e" providerId="ADAL" clId="{02D030A3-3138-4D4B-88EE-DAC8589180CE}" dt="2022-02-21T10:25:42.442" v="4577" actId="478"/>
            <ac:spMkLst>
              <pc:docMk/>
              <pc:sldMasterMk cId="1579693108" sldId="2147483707"/>
              <pc:sldLayoutMk cId="1681472321" sldId="2147483712"/>
              <ac:spMk id="13" creationId="{95E6FD48-B3FA-45DD-8D25-8199DD6AA395}"/>
            </ac:spMkLst>
          </pc:spChg>
          <pc:spChg chg="add del mod">
            <ac:chgData name="Ciara Hunter" userId="eb82c6ad-eaba-4020-9421-bb97eaf98e8e" providerId="ADAL" clId="{02D030A3-3138-4D4B-88EE-DAC8589180CE}" dt="2022-02-21T10:25:42.442" v="4577" actId="478"/>
            <ac:spMkLst>
              <pc:docMk/>
              <pc:sldMasterMk cId="1579693108" sldId="2147483707"/>
              <pc:sldLayoutMk cId="1681472321" sldId="2147483712"/>
              <ac:spMk id="14" creationId="{F1C5DB0A-F259-4566-837E-841D3245DED6}"/>
            </ac:spMkLst>
          </pc:spChg>
          <pc:spChg chg="add del mod">
            <ac:chgData name="Ciara Hunter" userId="eb82c6ad-eaba-4020-9421-bb97eaf98e8e" providerId="ADAL" clId="{02D030A3-3138-4D4B-88EE-DAC8589180CE}" dt="2022-02-21T10:25:42.442" v="4577" actId="478"/>
            <ac:spMkLst>
              <pc:docMk/>
              <pc:sldMasterMk cId="1579693108" sldId="2147483707"/>
              <pc:sldLayoutMk cId="1681472321" sldId="2147483712"/>
              <ac:spMk id="15" creationId="{298817A5-91F8-4E72-95F4-49E128B45874}"/>
            </ac:spMkLst>
          </pc:spChg>
          <pc:spChg chg="mod">
            <ac:chgData name="Ciara Hunter" userId="eb82c6ad-eaba-4020-9421-bb97eaf98e8e" providerId="ADAL" clId="{02D030A3-3138-4D4B-88EE-DAC8589180CE}" dt="2022-02-21T09:55:22.011" v="4396" actId="14100"/>
            <ac:spMkLst>
              <pc:docMk/>
              <pc:sldMasterMk cId="1579693108" sldId="2147483707"/>
              <pc:sldLayoutMk cId="1681472321" sldId="2147483712"/>
              <ac:spMk id="16" creationId="{E75D2FBE-49F0-4D61-9CB1-F735FC148712}"/>
            </ac:spMkLst>
          </pc:spChg>
          <pc:spChg chg="add del mod">
            <ac:chgData name="Ciara Hunter" userId="eb82c6ad-eaba-4020-9421-bb97eaf98e8e" providerId="ADAL" clId="{02D030A3-3138-4D4B-88EE-DAC8589180CE}" dt="2022-02-21T10:03:06.227" v="4500" actId="478"/>
            <ac:spMkLst>
              <pc:docMk/>
              <pc:sldMasterMk cId="1579693108" sldId="2147483707"/>
              <pc:sldLayoutMk cId="1681472321" sldId="2147483712"/>
              <ac:spMk id="17" creationId="{1D01B95E-6A02-4913-8B93-F81EDB025BEC}"/>
            </ac:spMkLst>
          </pc:spChg>
          <pc:spChg chg="add del mod">
            <ac:chgData name="Ciara Hunter" userId="eb82c6ad-eaba-4020-9421-bb97eaf98e8e" providerId="ADAL" clId="{02D030A3-3138-4D4B-88EE-DAC8589180CE}" dt="2022-02-21T10:21:37.308" v="4521" actId="478"/>
            <ac:spMkLst>
              <pc:docMk/>
              <pc:sldMasterMk cId="1579693108" sldId="2147483707"/>
              <pc:sldLayoutMk cId="1681472321" sldId="2147483712"/>
              <ac:spMk id="18" creationId="{5FA1F670-2847-410E-984E-D47E95210264}"/>
            </ac:spMkLst>
          </pc:spChg>
          <pc:spChg chg="add del mod">
            <ac:chgData name="Ciara Hunter" userId="eb82c6ad-eaba-4020-9421-bb97eaf98e8e" providerId="ADAL" clId="{02D030A3-3138-4D4B-88EE-DAC8589180CE}" dt="2022-02-21T10:03:06.227" v="4500" actId="478"/>
            <ac:spMkLst>
              <pc:docMk/>
              <pc:sldMasterMk cId="1579693108" sldId="2147483707"/>
              <pc:sldLayoutMk cId="1681472321" sldId="2147483712"/>
              <ac:spMk id="19" creationId="{49763469-F1B2-4AEB-952F-38853F3BD7C6}"/>
            </ac:spMkLst>
          </pc:spChg>
          <pc:spChg chg="add del mod">
            <ac:chgData name="Ciara Hunter" userId="eb82c6ad-eaba-4020-9421-bb97eaf98e8e" providerId="ADAL" clId="{02D030A3-3138-4D4B-88EE-DAC8589180CE}" dt="2022-02-21T10:03:06.227" v="4500" actId="478"/>
            <ac:spMkLst>
              <pc:docMk/>
              <pc:sldMasterMk cId="1579693108" sldId="2147483707"/>
              <pc:sldLayoutMk cId="1681472321" sldId="2147483712"/>
              <ac:spMk id="20" creationId="{D94B637A-F3FC-46F2-8B11-2768FC3C2D24}"/>
            </ac:spMkLst>
          </pc:spChg>
          <pc:spChg chg="add del mod">
            <ac:chgData name="Ciara Hunter" userId="eb82c6ad-eaba-4020-9421-bb97eaf98e8e" providerId="ADAL" clId="{02D030A3-3138-4D4B-88EE-DAC8589180CE}" dt="2022-02-21T10:03:06.227" v="4500" actId="478"/>
            <ac:spMkLst>
              <pc:docMk/>
              <pc:sldMasterMk cId="1579693108" sldId="2147483707"/>
              <pc:sldLayoutMk cId="1681472321" sldId="2147483712"/>
              <ac:spMk id="21" creationId="{7E374198-3F45-4A1D-A70D-495B559DEC63}"/>
            </ac:spMkLst>
          </pc:spChg>
          <pc:spChg chg="add del mod">
            <ac:chgData name="Ciara Hunter" userId="eb82c6ad-eaba-4020-9421-bb97eaf98e8e" providerId="ADAL" clId="{02D030A3-3138-4D4B-88EE-DAC8589180CE}" dt="2022-02-21T10:03:06.227" v="4500" actId="478"/>
            <ac:spMkLst>
              <pc:docMk/>
              <pc:sldMasterMk cId="1579693108" sldId="2147483707"/>
              <pc:sldLayoutMk cId="1681472321" sldId="2147483712"/>
              <ac:spMk id="22" creationId="{58F87195-D484-485C-BECF-A0B5A6E3E0DF}"/>
            </ac:spMkLst>
          </pc:spChg>
          <pc:spChg chg="add del mod">
            <ac:chgData name="Ciara Hunter" userId="eb82c6ad-eaba-4020-9421-bb97eaf98e8e" providerId="ADAL" clId="{02D030A3-3138-4D4B-88EE-DAC8589180CE}" dt="2022-02-21T10:03:06.227" v="4500" actId="478"/>
            <ac:spMkLst>
              <pc:docMk/>
              <pc:sldMasterMk cId="1579693108" sldId="2147483707"/>
              <pc:sldLayoutMk cId="1681472321" sldId="2147483712"/>
              <ac:spMk id="23" creationId="{3C38E6E8-72FE-4213-974B-2A30A7194445}"/>
            </ac:spMkLst>
          </pc:spChg>
          <pc:spChg chg="add del mod">
            <ac:chgData name="Ciara Hunter" userId="eb82c6ad-eaba-4020-9421-bb97eaf98e8e" providerId="ADAL" clId="{02D030A3-3138-4D4B-88EE-DAC8589180CE}" dt="2022-02-21T10:03:06.227" v="4500" actId="478"/>
            <ac:spMkLst>
              <pc:docMk/>
              <pc:sldMasterMk cId="1579693108" sldId="2147483707"/>
              <pc:sldLayoutMk cId="1681472321" sldId="2147483712"/>
              <ac:spMk id="24" creationId="{2598BCFA-8FDE-474F-AE70-1EF4EF7BB089}"/>
            </ac:spMkLst>
          </pc:spChg>
          <pc:spChg chg="add del mod">
            <ac:chgData name="Ciara Hunter" userId="eb82c6ad-eaba-4020-9421-bb97eaf98e8e" providerId="ADAL" clId="{02D030A3-3138-4D4B-88EE-DAC8589180CE}" dt="2022-02-21T10:03:06.227" v="4500" actId="478"/>
            <ac:spMkLst>
              <pc:docMk/>
              <pc:sldMasterMk cId="1579693108" sldId="2147483707"/>
              <pc:sldLayoutMk cId="1681472321" sldId="2147483712"/>
              <ac:spMk id="25" creationId="{4EACC0BB-38CD-4386-A68E-0CBA2B4659F0}"/>
            </ac:spMkLst>
          </pc:spChg>
          <pc:spChg chg="add del mod">
            <ac:chgData name="Ciara Hunter" userId="eb82c6ad-eaba-4020-9421-bb97eaf98e8e" providerId="ADAL" clId="{02D030A3-3138-4D4B-88EE-DAC8589180CE}" dt="2022-02-21T10:03:06.227" v="4500" actId="478"/>
            <ac:spMkLst>
              <pc:docMk/>
              <pc:sldMasterMk cId="1579693108" sldId="2147483707"/>
              <pc:sldLayoutMk cId="1681472321" sldId="2147483712"/>
              <ac:spMk id="26" creationId="{93B193AD-95D6-4DEA-9151-CA15BFA72F62}"/>
            </ac:spMkLst>
          </pc:spChg>
          <pc:spChg chg="add del mod">
            <ac:chgData name="Ciara Hunter" userId="eb82c6ad-eaba-4020-9421-bb97eaf98e8e" providerId="ADAL" clId="{02D030A3-3138-4D4B-88EE-DAC8589180CE}" dt="2022-02-21T10:03:06.227" v="4500" actId="478"/>
            <ac:spMkLst>
              <pc:docMk/>
              <pc:sldMasterMk cId="1579693108" sldId="2147483707"/>
              <pc:sldLayoutMk cId="1681472321" sldId="2147483712"/>
              <ac:spMk id="27" creationId="{D6F09EE1-F9AD-485E-AF1F-909778AE2F50}"/>
            </ac:spMkLst>
          </pc:spChg>
          <pc:spChg chg="add del mod">
            <ac:chgData name="Ciara Hunter" userId="eb82c6ad-eaba-4020-9421-bb97eaf98e8e" providerId="ADAL" clId="{02D030A3-3138-4D4B-88EE-DAC8589180CE}" dt="2022-02-21T13:21:15.183" v="6817" actId="478"/>
            <ac:spMkLst>
              <pc:docMk/>
              <pc:sldMasterMk cId="1579693108" sldId="2147483707"/>
              <pc:sldLayoutMk cId="1681472321" sldId="2147483712"/>
              <ac:spMk id="28" creationId="{912FD0D4-4B14-4C50-8EB4-76DAF204BDC1}"/>
            </ac:spMkLst>
          </pc:spChg>
          <pc:spChg chg="add del mod">
            <ac:chgData name="Ciara Hunter" userId="eb82c6ad-eaba-4020-9421-bb97eaf98e8e" providerId="ADAL" clId="{02D030A3-3138-4D4B-88EE-DAC8589180CE}" dt="2022-02-21T10:22:54.672" v="4541" actId="478"/>
            <ac:spMkLst>
              <pc:docMk/>
              <pc:sldMasterMk cId="1579693108" sldId="2147483707"/>
              <pc:sldLayoutMk cId="1681472321" sldId="2147483712"/>
              <ac:spMk id="29" creationId="{0D4E0930-9DAC-4F01-B266-D26B8CF87A7F}"/>
            </ac:spMkLst>
          </pc:spChg>
          <pc:spChg chg="add del mod">
            <ac:chgData name="Ciara Hunter" userId="eb82c6ad-eaba-4020-9421-bb97eaf98e8e" providerId="ADAL" clId="{02D030A3-3138-4D4B-88EE-DAC8589180CE}" dt="2022-02-21T13:21:15.183" v="6817" actId="478"/>
            <ac:spMkLst>
              <pc:docMk/>
              <pc:sldMasterMk cId="1579693108" sldId="2147483707"/>
              <pc:sldLayoutMk cId="1681472321" sldId="2147483712"/>
              <ac:spMk id="30" creationId="{02FC02EA-D856-484D-8B7E-604D7E2B3A95}"/>
            </ac:spMkLst>
          </pc:spChg>
          <pc:spChg chg="add del mod">
            <ac:chgData name="Ciara Hunter" userId="eb82c6ad-eaba-4020-9421-bb97eaf98e8e" providerId="ADAL" clId="{02D030A3-3138-4D4B-88EE-DAC8589180CE}" dt="2022-02-21T10:25:39.545" v="4576" actId="478"/>
            <ac:spMkLst>
              <pc:docMk/>
              <pc:sldMasterMk cId="1579693108" sldId="2147483707"/>
              <pc:sldLayoutMk cId="1681472321" sldId="2147483712"/>
              <ac:spMk id="31" creationId="{70FF50EB-B0A2-404B-A114-72E7AD24A774}"/>
            </ac:spMkLst>
          </pc:spChg>
          <pc:spChg chg="add del mod">
            <ac:chgData name="Ciara Hunter" userId="eb82c6ad-eaba-4020-9421-bb97eaf98e8e" providerId="ADAL" clId="{02D030A3-3138-4D4B-88EE-DAC8589180CE}" dt="2022-02-21T10:25:39.545" v="4576" actId="478"/>
            <ac:spMkLst>
              <pc:docMk/>
              <pc:sldMasterMk cId="1579693108" sldId="2147483707"/>
              <pc:sldLayoutMk cId="1681472321" sldId="2147483712"/>
              <ac:spMk id="32" creationId="{5F3D856D-AC2E-422E-8822-A2638F46395B}"/>
            </ac:spMkLst>
          </pc:spChg>
          <pc:spChg chg="add del mod">
            <ac:chgData name="Ciara Hunter" userId="eb82c6ad-eaba-4020-9421-bb97eaf98e8e" providerId="ADAL" clId="{02D030A3-3138-4D4B-88EE-DAC8589180CE}" dt="2022-02-21T10:25:39.545" v="4576" actId="478"/>
            <ac:spMkLst>
              <pc:docMk/>
              <pc:sldMasterMk cId="1579693108" sldId="2147483707"/>
              <pc:sldLayoutMk cId="1681472321" sldId="2147483712"/>
              <ac:spMk id="33" creationId="{03B250AA-D6DD-4496-B98C-7606429DD671}"/>
            </ac:spMkLst>
          </pc:spChg>
          <pc:spChg chg="add del mod">
            <ac:chgData name="Ciara Hunter" userId="eb82c6ad-eaba-4020-9421-bb97eaf98e8e" providerId="ADAL" clId="{02D030A3-3138-4D4B-88EE-DAC8589180CE}" dt="2022-02-21T13:21:15.183" v="6817" actId="478"/>
            <ac:spMkLst>
              <pc:docMk/>
              <pc:sldMasterMk cId="1579693108" sldId="2147483707"/>
              <pc:sldLayoutMk cId="1681472321" sldId="2147483712"/>
              <ac:spMk id="34" creationId="{41CB2E93-3659-4B45-8A9D-2BF0F2AEE57B}"/>
            </ac:spMkLst>
          </pc:spChg>
          <pc:spChg chg="add del mod">
            <ac:chgData name="Ciara Hunter" userId="eb82c6ad-eaba-4020-9421-bb97eaf98e8e" providerId="ADAL" clId="{02D030A3-3138-4D4B-88EE-DAC8589180CE}" dt="2022-02-21T13:21:15.183" v="6817" actId="478"/>
            <ac:spMkLst>
              <pc:docMk/>
              <pc:sldMasterMk cId="1579693108" sldId="2147483707"/>
              <pc:sldLayoutMk cId="1681472321" sldId="2147483712"/>
              <ac:spMk id="35" creationId="{DE2B5FED-D4CB-47E7-BC42-ACF21493E331}"/>
            </ac:spMkLst>
          </pc:spChg>
          <pc:spChg chg="add del mod">
            <ac:chgData name="Ciara Hunter" userId="eb82c6ad-eaba-4020-9421-bb97eaf98e8e" providerId="ADAL" clId="{02D030A3-3138-4D4B-88EE-DAC8589180CE}" dt="2022-02-21T13:21:15.183" v="6817" actId="478"/>
            <ac:spMkLst>
              <pc:docMk/>
              <pc:sldMasterMk cId="1579693108" sldId="2147483707"/>
              <pc:sldLayoutMk cId="1681472321" sldId="2147483712"/>
              <ac:spMk id="36" creationId="{332BA6CC-2DB5-43B4-99B8-8B6FC3962CEF}"/>
            </ac:spMkLst>
          </pc:spChg>
          <pc:spChg chg="add del mod">
            <ac:chgData name="Ciara Hunter" userId="eb82c6ad-eaba-4020-9421-bb97eaf98e8e" providerId="ADAL" clId="{02D030A3-3138-4D4B-88EE-DAC8589180CE}" dt="2022-02-21T13:21:15.183" v="6817" actId="478"/>
            <ac:spMkLst>
              <pc:docMk/>
              <pc:sldMasterMk cId="1579693108" sldId="2147483707"/>
              <pc:sldLayoutMk cId="1681472321" sldId="2147483712"/>
              <ac:spMk id="37" creationId="{4B0FF161-3380-4C98-B305-5A327A752078}"/>
            </ac:spMkLst>
          </pc:spChg>
        </pc:sldLayoutChg>
      </pc:sldMasterChg>
    </pc:docChg>
  </pc:docChgLst>
  <pc:docChgLst>
    <pc:chgData name="Olivia Kippax Jones" userId="88265357-40e2-4005-b3bd-9550d1dc1f59" providerId="ADAL" clId="{DAD871BF-5622-4314-8A2C-A28459C13278}"/>
    <pc:docChg chg="custSel modSld">
      <pc:chgData name="Olivia Kippax Jones" userId="88265357-40e2-4005-b3bd-9550d1dc1f59" providerId="ADAL" clId="{DAD871BF-5622-4314-8A2C-A28459C13278}" dt="2022-06-07T12:58:14.791" v="5" actId="478"/>
      <pc:docMkLst>
        <pc:docMk/>
      </pc:docMkLst>
      <pc:sldChg chg="delSp modSp mod">
        <pc:chgData name="Olivia Kippax Jones" userId="88265357-40e2-4005-b3bd-9550d1dc1f59" providerId="ADAL" clId="{DAD871BF-5622-4314-8A2C-A28459C13278}" dt="2022-06-07T12:58:03.139" v="1" actId="20577"/>
        <pc:sldMkLst>
          <pc:docMk/>
          <pc:sldMk cId="4183264638" sldId="264"/>
        </pc:sldMkLst>
        <pc:spChg chg="mod">
          <ac:chgData name="Olivia Kippax Jones" userId="88265357-40e2-4005-b3bd-9550d1dc1f59" providerId="ADAL" clId="{DAD871BF-5622-4314-8A2C-A28459C13278}" dt="2022-06-07T12:58:03.139" v="1" actId="20577"/>
          <ac:spMkLst>
            <pc:docMk/>
            <pc:sldMk cId="4183264638" sldId="264"/>
            <ac:spMk id="8" creationId="{F62FBC7E-5C13-4A40-A296-7CC0BA8F6820}"/>
          </ac:spMkLst>
        </pc:spChg>
        <pc:spChg chg="del">
          <ac:chgData name="Olivia Kippax Jones" userId="88265357-40e2-4005-b3bd-9550d1dc1f59" providerId="ADAL" clId="{DAD871BF-5622-4314-8A2C-A28459C13278}" dt="2022-06-07T12:58:01.808" v="0" actId="478"/>
          <ac:spMkLst>
            <pc:docMk/>
            <pc:sldMk cId="4183264638" sldId="264"/>
            <ac:spMk id="37" creationId="{C3996511-3BC4-4E0D-AB67-BEADED8B40BC}"/>
          </ac:spMkLst>
        </pc:spChg>
      </pc:sldChg>
      <pc:sldChg chg="delSp modSp mod">
        <pc:chgData name="Olivia Kippax Jones" userId="88265357-40e2-4005-b3bd-9550d1dc1f59" providerId="ADAL" clId="{DAD871BF-5622-4314-8A2C-A28459C13278}" dt="2022-06-07T12:58:14.791" v="5" actId="478"/>
        <pc:sldMkLst>
          <pc:docMk/>
          <pc:sldMk cId="4247868315" sldId="267"/>
        </pc:sldMkLst>
        <pc:spChg chg="del">
          <ac:chgData name="Olivia Kippax Jones" userId="88265357-40e2-4005-b3bd-9550d1dc1f59" providerId="ADAL" clId="{DAD871BF-5622-4314-8A2C-A28459C13278}" dt="2022-06-07T12:58:12.023" v="2" actId="478"/>
          <ac:spMkLst>
            <pc:docMk/>
            <pc:sldMk cId="4247868315" sldId="267"/>
            <ac:spMk id="53" creationId="{70B847C0-045E-4861-B71C-BFFDF7681658}"/>
          </ac:spMkLst>
        </pc:spChg>
        <pc:spChg chg="del mod">
          <ac:chgData name="Olivia Kippax Jones" userId="88265357-40e2-4005-b3bd-9550d1dc1f59" providerId="ADAL" clId="{DAD871BF-5622-4314-8A2C-A28459C13278}" dt="2022-06-07T12:58:14.791" v="5" actId="478"/>
          <ac:spMkLst>
            <pc:docMk/>
            <pc:sldMk cId="4247868315" sldId="267"/>
            <ac:spMk id="75" creationId="{92C338D7-0682-42B5-A137-EA1A05C4A6BE}"/>
          </ac:spMkLst>
        </pc:spChg>
        <pc:spChg chg="del">
          <ac:chgData name="Olivia Kippax Jones" userId="88265357-40e2-4005-b3bd-9550d1dc1f59" providerId="ADAL" clId="{DAD871BF-5622-4314-8A2C-A28459C13278}" dt="2022-06-07T12:58:13.398" v="3" actId="478"/>
          <ac:spMkLst>
            <pc:docMk/>
            <pc:sldMk cId="4247868315" sldId="267"/>
            <ac:spMk id="77" creationId="{5D711E2A-D289-4635-AE43-1799CAEE534B}"/>
          </ac:spMkLst>
        </pc:spChg>
      </pc:sldChg>
    </pc:docChg>
  </pc:docChgLst>
  <pc:docChgLst>
    <pc:chgData name="Olivia Kippax Jones" userId="88265357-40e2-4005-b3bd-9550d1dc1f59" providerId="ADAL" clId="{5105B573-E74C-4813-8ED6-255405368AC8}"/>
    <pc:docChg chg="modSld">
      <pc:chgData name="Olivia Kippax Jones" userId="88265357-40e2-4005-b3bd-9550d1dc1f59" providerId="ADAL" clId="{5105B573-E74C-4813-8ED6-255405368AC8}" dt="2022-04-22T14:04:27.601" v="0" actId="6549"/>
      <pc:docMkLst>
        <pc:docMk/>
      </pc:docMkLst>
      <pc:sldChg chg="modSp mod">
        <pc:chgData name="Olivia Kippax Jones" userId="88265357-40e2-4005-b3bd-9550d1dc1f59" providerId="ADAL" clId="{5105B573-E74C-4813-8ED6-255405368AC8}" dt="2022-04-22T14:04:27.601" v="0" actId="6549"/>
        <pc:sldMkLst>
          <pc:docMk/>
          <pc:sldMk cId="4247868315" sldId="267"/>
        </pc:sldMkLst>
        <pc:spChg chg="mod">
          <ac:chgData name="Olivia Kippax Jones" userId="88265357-40e2-4005-b3bd-9550d1dc1f59" providerId="ADAL" clId="{5105B573-E74C-4813-8ED6-255405368AC8}" dt="2022-04-22T14:04:27.601" v="0" actId="6549"/>
          <ac:spMkLst>
            <pc:docMk/>
            <pc:sldMk cId="4247868315" sldId="267"/>
            <ac:spMk id="30" creationId="{02190516-2658-4528-B92E-E12F7F8DE73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65C39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E9-4EFA-AD6F-4E47A4EF17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9D34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E9-4EFA-AD6F-4E47A4EF176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E86E7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E9-4EFA-AD6F-4E47A4EF1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7866303"/>
        <c:axId val="247870879"/>
      </c:barChart>
      <c:catAx>
        <c:axId val="247866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247870879"/>
        <c:crosses val="autoZero"/>
        <c:auto val="1"/>
        <c:lblAlgn val="ctr"/>
        <c:lblOffset val="100"/>
        <c:noMultiLvlLbl val="0"/>
      </c:catAx>
      <c:valAx>
        <c:axId val="247870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7866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FF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BB-46DA-8081-622B74B673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54545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BB-46DA-8081-622B74B673A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015C7A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0BB-46DA-8081-622B74B67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7866303"/>
        <c:axId val="247870879"/>
      </c:barChart>
      <c:catAx>
        <c:axId val="247866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247870879"/>
        <c:crosses val="autoZero"/>
        <c:auto val="1"/>
        <c:lblAlgn val="ctr"/>
        <c:lblOffset val="100"/>
        <c:noMultiLvlLbl val="0"/>
      </c:catAx>
      <c:valAx>
        <c:axId val="247870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7F7F7F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247866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4.8942807334204051E-2"/>
          <c:w val="0.48016024784562533"/>
          <c:h val="0.9021143853315919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5A1DF"/>
            </a:solidFill>
            <a:ln w="38100">
              <a:solidFill>
                <a:srgbClr val="0283AD"/>
              </a:solidFill>
            </a:ln>
          </c:spPr>
          <c:dPt>
            <c:idx val="0"/>
            <c:bubble3D val="0"/>
            <c:spPr>
              <a:solidFill>
                <a:srgbClr val="FFFFFF"/>
              </a:solidFill>
              <a:ln w="38100">
                <a:solidFill>
                  <a:srgbClr val="0283A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E28-4081-8DAD-B110D6184FA0}"/>
              </c:ext>
            </c:extLst>
          </c:dPt>
          <c:dPt>
            <c:idx val="1"/>
            <c:bubble3D val="0"/>
            <c:spPr>
              <a:solidFill>
                <a:srgbClr val="545454"/>
              </a:solidFill>
              <a:ln w="38100">
                <a:solidFill>
                  <a:srgbClr val="0283A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E28-4081-8DAD-B110D6184FA0}"/>
              </c:ext>
            </c:extLst>
          </c:dPt>
          <c:dPt>
            <c:idx val="2"/>
            <c:bubble3D val="0"/>
            <c:spPr>
              <a:solidFill>
                <a:srgbClr val="015C7A"/>
              </a:solidFill>
              <a:ln w="38100">
                <a:solidFill>
                  <a:srgbClr val="0283A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E28-4081-8DAD-B110D6184FA0}"/>
              </c:ext>
            </c:extLst>
          </c:dPt>
          <c:dPt>
            <c:idx val="3"/>
            <c:bubble3D val="0"/>
            <c:spPr>
              <a:solidFill>
                <a:srgbClr val="BFBFBF"/>
              </a:solidFill>
              <a:ln w="38100">
                <a:solidFill>
                  <a:srgbClr val="0283A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E28-4081-8DAD-B110D6184FA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E28-4081-8DAD-B110D6184F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4122147809709142"/>
          <c:y val="0.19919092903863822"/>
          <c:w val="0.24369963317551321"/>
          <c:h val="0.592442391249810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bg1">
              <a:lumMod val="65000"/>
            </a:schemeClr>
          </a:solidFill>
        </a:defRPr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8100" cap="rnd">
              <a:solidFill>
                <a:srgbClr val="FFFFFF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46-4FD2-A843-52AE6E1BB22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38100" cap="rnd">
              <a:solidFill>
                <a:srgbClr val="54545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46-4FD2-A843-52AE6E1BB22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38100" cap="rnd">
              <a:solidFill>
                <a:srgbClr val="015C7A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546-4FD2-A843-52AE6E1BB2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7866303"/>
        <c:axId val="247870879"/>
      </c:lineChart>
      <c:catAx>
        <c:axId val="247866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247870879"/>
        <c:crosses val="autoZero"/>
        <c:auto val="1"/>
        <c:lblAlgn val="ctr"/>
        <c:lblOffset val="100"/>
        <c:noMultiLvlLbl val="0"/>
      </c:catAx>
      <c:valAx>
        <c:axId val="247870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7F7F7F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247866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1">
              <a:lumMod val="50000"/>
            </a:schemeClr>
          </a:solidFill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4.8942807334204051E-2"/>
          <c:w val="0.48016024784562533"/>
          <c:h val="0.9021143853315919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5A1DF"/>
            </a:solidFill>
            <a:ln w="38100">
              <a:solidFill>
                <a:srgbClr val="0D5E61"/>
              </a:solidFill>
            </a:ln>
          </c:spPr>
          <c:dPt>
            <c:idx val="0"/>
            <c:bubble3D val="0"/>
            <c:spPr>
              <a:solidFill>
                <a:srgbClr val="65C392"/>
              </a:solidFill>
              <a:ln w="38100">
                <a:solidFill>
                  <a:srgbClr val="0D5E6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AB-44EC-9787-990C19AA2DBF}"/>
              </c:ext>
            </c:extLst>
          </c:dPt>
          <c:dPt>
            <c:idx val="1"/>
            <c:bubble3D val="0"/>
            <c:spPr>
              <a:solidFill>
                <a:srgbClr val="F9D340"/>
              </a:solidFill>
              <a:ln w="38100">
                <a:solidFill>
                  <a:srgbClr val="0D5E6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AB-44EC-9787-990C19AA2DBF}"/>
              </c:ext>
            </c:extLst>
          </c:dPt>
          <c:dPt>
            <c:idx val="2"/>
            <c:bubble3D val="0"/>
            <c:spPr>
              <a:solidFill>
                <a:srgbClr val="E86E78"/>
              </a:solidFill>
              <a:ln w="38100">
                <a:solidFill>
                  <a:srgbClr val="0D5E6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AB-44EC-9787-990C19AA2DBF}"/>
              </c:ext>
            </c:extLst>
          </c:dPt>
          <c:dPt>
            <c:idx val="3"/>
            <c:bubble3D val="0"/>
            <c:spPr>
              <a:solidFill>
                <a:srgbClr val="66D4C4"/>
              </a:solidFill>
              <a:ln w="38100">
                <a:solidFill>
                  <a:srgbClr val="0D5E6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EAB-44EC-9787-990C19AA2DBF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EAB-44EC-9787-990C19AA2D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6800088008104244"/>
          <c:y val="0.1991909309367727"/>
          <c:w val="0.27813032533436377"/>
          <c:h val="0.592442391249810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bg1">
              <a:lumMod val="65000"/>
            </a:schemeClr>
          </a:solidFill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8100" cap="rnd">
              <a:solidFill>
                <a:srgbClr val="65C39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268-4C70-851A-1A50E936C9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38100" cap="rnd">
              <a:solidFill>
                <a:srgbClr val="F9D34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268-4C70-851A-1A50E936C94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38100" cap="rnd">
              <a:solidFill>
                <a:srgbClr val="E86E78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268-4C70-851A-1A50E936C9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7866303"/>
        <c:axId val="247870879"/>
      </c:lineChart>
      <c:catAx>
        <c:axId val="247866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247870879"/>
        <c:crosses val="autoZero"/>
        <c:auto val="1"/>
        <c:lblAlgn val="ctr"/>
        <c:lblOffset val="100"/>
        <c:noMultiLvlLbl val="0"/>
      </c:catAx>
      <c:valAx>
        <c:axId val="247870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7866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1">
              <a:lumMod val="50000"/>
            </a:schemeClr>
          </a:solidFill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2D8F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69-4C17-B215-5C31597F85B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69-4C17-B215-5C31597F85B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769-4C17-B215-5C31597F85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7866303"/>
        <c:axId val="247870879"/>
      </c:barChart>
      <c:catAx>
        <c:axId val="247866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7F7F7F"/>
                </a:solidFill>
                <a:latin typeface="Franklin Gothic Book" panose="020B0503020102020204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247870879"/>
        <c:crosses val="autoZero"/>
        <c:auto val="1"/>
        <c:lblAlgn val="ctr"/>
        <c:lblOffset val="100"/>
        <c:noMultiLvlLbl val="0"/>
      </c:catAx>
      <c:valAx>
        <c:axId val="247870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7F7F7F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7F7F7F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en-US"/>
          </a:p>
        </c:txPr>
        <c:crossAx val="247866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7F7F7F"/>
              </a:solidFill>
              <a:latin typeface="Franklin Gothic Book" panose="020B0503020102020204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4.8942807334204051E-2"/>
          <c:w val="0.48016024784562533"/>
          <c:h val="0.9021143853315919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5A1DF"/>
            </a:solidFill>
            <a:ln w="38100"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rgbClr val="E2D8F0"/>
              </a:solidFill>
              <a:ln w="3810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E1-4F28-A737-323326C923F1}"/>
              </c:ext>
            </c:extLst>
          </c:dPt>
          <c:dPt>
            <c:idx val="1"/>
            <c:bubble3D val="0"/>
            <c:spPr>
              <a:solidFill>
                <a:srgbClr val="000000"/>
              </a:solidFill>
              <a:ln w="3810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E1-4F28-A737-323326C923F1}"/>
              </c:ext>
            </c:extLst>
          </c:dPt>
          <c:dPt>
            <c:idx val="2"/>
            <c:bubble3D val="0"/>
            <c:spPr>
              <a:solidFill>
                <a:srgbClr val="7F7F7F"/>
              </a:solidFill>
              <a:ln w="3810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E1-4F28-A737-323326C923F1}"/>
              </c:ext>
            </c:extLst>
          </c:dPt>
          <c:dPt>
            <c:idx val="3"/>
            <c:bubble3D val="0"/>
            <c:spPr>
              <a:solidFill>
                <a:srgbClr val="82D8D0"/>
              </a:solidFill>
              <a:ln w="3810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0E1-4F28-A737-323326C923F1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0E1-4F28-A737-323326C923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4122147809709142"/>
          <c:y val="0.19919092903863822"/>
          <c:w val="0.24369963317551321"/>
          <c:h val="0.592442391249810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7F7F7F"/>
              </a:solidFill>
              <a:latin typeface="Franklin Gothic Book" panose="020B0503020102020204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bg1">
              <a:lumMod val="65000"/>
            </a:schemeClr>
          </a:solidFill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8100" cap="rnd">
              <a:solidFill>
                <a:srgbClr val="CDBDE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09-4033-BFB3-87B1844C47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38100" cap="rnd">
              <a:solidFill>
                <a:srgbClr val="82D8D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D09-4033-BFB3-87B1844C47A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38100" cap="rnd">
              <a:solidFill>
                <a:srgbClr val="7F7F7F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D09-4033-BFB3-87B1844C47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7866303"/>
        <c:axId val="247870879"/>
      </c:lineChart>
      <c:catAx>
        <c:axId val="247866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7F7F7F"/>
                </a:solidFill>
                <a:latin typeface="Franklin Gothic Book" panose="020B0503020102020204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247870879"/>
        <c:crosses val="autoZero"/>
        <c:auto val="1"/>
        <c:lblAlgn val="ctr"/>
        <c:lblOffset val="100"/>
        <c:noMultiLvlLbl val="0"/>
      </c:catAx>
      <c:valAx>
        <c:axId val="247870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7F7F7F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7F7F7F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en-US"/>
          </a:p>
        </c:txPr>
        <c:crossAx val="247866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7F7F7F"/>
              </a:solidFill>
              <a:latin typeface="Franklin Gothic Book" panose="020B0503020102020204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1">
              <a:lumMod val="50000"/>
            </a:schemeClr>
          </a:solidFill>
        </a:defRPr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AA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2B-47AF-A841-7B590F7DDB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FFFF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2B-47AF-A841-7B590F7DDB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A6A6A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2B-47AF-A841-7B590F7DDB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7866303"/>
        <c:axId val="247870879"/>
      </c:barChart>
      <c:catAx>
        <c:axId val="247866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1" u="none" strike="noStrike" kern="1200" baseline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247870879"/>
        <c:crosses val="autoZero"/>
        <c:auto val="1"/>
        <c:lblAlgn val="ctr"/>
        <c:lblOffset val="100"/>
        <c:noMultiLvlLbl val="0"/>
      </c:catAx>
      <c:valAx>
        <c:axId val="247870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7F7F7F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1" u="none" strike="noStrike" kern="1200" baseline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n-US"/>
          </a:p>
        </c:txPr>
        <c:crossAx val="247866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1" u="none" strike="noStrike" kern="1200" baseline="0">
              <a:solidFill>
                <a:schemeClr val="bg1"/>
              </a:solidFill>
              <a:latin typeface="Georgia" panose="02040502050405020303" pitchFamily="18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4.8942807334204051E-2"/>
          <c:w val="0.48016024784562533"/>
          <c:h val="0.9021143853315919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5A1DF"/>
            </a:solidFill>
            <a:ln w="38100">
              <a:solidFill>
                <a:srgbClr val="202E50"/>
              </a:solidFill>
            </a:ln>
          </c:spPr>
          <c:dPt>
            <c:idx val="0"/>
            <c:bubble3D val="0"/>
            <c:spPr>
              <a:solidFill>
                <a:srgbClr val="F6AA16"/>
              </a:solidFill>
              <a:ln w="38100">
                <a:solidFill>
                  <a:srgbClr val="202E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CF-462A-BE53-1AC10DC4561A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38100">
                <a:solidFill>
                  <a:srgbClr val="202E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CF-462A-BE53-1AC10DC4561A}"/>
              </c:ext>
            </c:extLst>
          </c:dPt>
          <c:dPt>
            <c:idx val="2"/>
            <c:bubble3D val="0"/>
            <c:spPr>
              <a:solidFill>
                <a:srgbClr val="A6A6A6"/>
              </a:solidFill>
              <a:ln w="38100">
                <a:solidFill>
                  <a:srgbClr val="202E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ACF-462A-BE53-1AC10DC4561A}"/>
              </c:ext>
            </c:extLst>
          </c:dPt>
          <c:dPt>
            <c:idx val="3"/>
            <c:bubble3D val="0"/>
            <c:spPr>
              <a:solidFill>
                <a:srgbClr val="19243F"/>
              </a:solidFill>
              <a:ln w="38100">
                <a:solidFill>
                  <a:srgbClr val="202E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ACF-462A-BE53-1AC10DC4561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ACF-462A-BE53-1AC10DC456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4122147809709142"/>
          <c:y val="0.19919092903863822"/>
          <c:w val="0.24369963317551321"/>
          <c:h val="0.592442391249810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1" u="none" strike="noStrike" kern="1200" baseline="0">
              <a:solidFill>
                <a:schemeClr val="bg1"/>
              </a:solidFill>
              <a:latin typeface="Georgia" panose="02040502050405020303" pitchFamily="18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bg1">
              <a:lumMod val="65000"/>
            </a:schemeClr>
          </a:solidFill>
        </a:defRPr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8100" cap="rnd">
              <a:solidFill>
                <a:srgbClr val="F6AA1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B9-43D9-87C0-1B6C961D94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38100" cap="rnd">
              <a:solidFill>
                <a:srgbClr val="FFFFFF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B9-43D9-87C0-1B6C961D948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38100" cap="rnd">
              <a:solidFill>
                <a:srgbClr val="A6A6A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EB9-43D9-87C0-1B6C961D94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7866303"/>
        <c:axId val="247870879"/>
      </c:lineChart>
      <c:catAx>
        <c:axId val="247866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1" u="none" strike="noStrike" kern="1200" baseline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247870879"/>
        <c:crosses val="autoZero"/>
        <c:auto val="1"/>
        <c:lblAlgn val="ctr"/>
        <c:lblOffset val="100"/>
        <c:noMultiLvlLbl val="0"/>
      </c:catAx>
      <c:valAx>
        <c:axId val="247870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7F7F7F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1" u="none" strike="noStrike" kern="1200" baseline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n-US"/>
          </a:p>
        </c:txPr>
        <c:crossAx val="247866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1" u="none" strike="noStrike" kern="1200" baseline="0">
              <a:solidFill>
                <a:schemeClr val="bg1"/>
              </a:solidFill>
              <a:latin typeface="Georgia" panose="02040502050405020303" pitchFamily="18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1">
              <a:lumMod val="50000"/>
            </a:schemeClr>
          </a:solidFill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758F0-AA44-40A9-9C61-49E7CD24D5D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F3A46A6-FA0A-4139-9B3D-0FE51FC4A26E}">
      <dgm:prSet phldrT="[Text]" custT="1"/>
      <dgm:spPr>
        <a:xfrm>
          <a:off x="2313" y="331421"/>
          <a:ext cx="2818117" cy="1127246"/>
        </a:xfrm>
        <a:prstGeom prst="chevron">
          <a:avLst/>
        </a:prstGeom>
        <a:solidFill>
          <a:srgbClr val="65C392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GB" sz="16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gm:t>
    </dgm:pt>
    <dgm:pt modelId="{EEDC293C-85EF-4E1A-A102-EF3872C76A2A}" type="parTrans" cxnId="{FA0355D6-FE75-44A7-B926-D122EB9CD3CC}">
      <dgm:prSet/>
      <dgm:spPr/>
      <dgm:t>
        <a:bodyPr/>
        <a:lstStyle/>
        <a:p>
          <a:endParaRPr lang="en-GB" sz="1400"/>
        </a:p>
      </dgm:t>
    </dgm:pt>
    <dgm:pt modelId="{B0520229-1B96-4B31-B297-763A45B2F83D}" type="sibTrans" cxnId="{FA0355D6-FE75-44A7-B926-D122EB9CD3CC}">
      <dgm:prSet/>
      <dgm:spPr/>
      <dgm:t>
        <a:bodyPr/>
        <a:lstStyle/>
        <a:p>
          <a:endParaRPr lang="en-GB" sz="1400"/>
        </a:p>
      </dgm:t>
    </dgm:pt>
    <dgm:pt modelId="{5A11765F-8D9F-4039-ABB4-8CEC977F7E2E}">
      <dgm:prSet phldrT="[Text]" custT="1"/>
      <dgm:spPr>
        <a:xfrm>
          <a:off x="2538618" y="331421"/>
          <a:ext cx="2818117" cy="1127246"/>
        </a:xfrm>
        <a:prstGeom prst="chevron">
          <a:avLst/>
        </a:prstGeom>
        <a:solidFill>
          <a:srgbClr val="F9D34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GB" sz="16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gm:t>
    </dgm:pt>
    <dgm:pt modelId="{456078D0-ED6A-4E6A-B8E0-3735CD949803}" type="parTrans" cxnId="{484533BF-8B01-4F41-A585-C6A4960545DF}">
      <dgm:prSet/>
      <dgm:spPr/>
      <dgm:t>
        <a:bodyPr/>
        <a:lstStyle/>
        <a:p>
          <a:endParaRPr lang="en-GB" sz="1400"/>
        </a:p>
      </dgm:t>
    </dgm:pt>
    <dgm:pt modelId="{4FF93F88-6D11-46F4-BAD0-6C3BABF35704}" type="sibTrans" cxnId="{484533BF-8B01-4F41-A585-C6A4960545DF}">
      <dgm:prSet/>
      <dgm:spPr/>
      <dgm:t>
        <a:bodyPr/>
        <a:lstStyle/>
        <a:p>
          <a:endParaRPr lang="en-GB" sz="1400"/>
        </a:p>
      </dgm:t>
    </dgm:pt>
    <dgm:pt modelId="{5F890342-DE84-4EF1-997B-6910075830B3}">
      <dgm:prSet phldrT="[Text]" custT="1"/>
      <dgm:spPr>
        <a:xfrm>
          <a:off x="5074923" y="331421"/>
          <a:ext cx="2818117" cy="1127246"/>
        </a:xfrm>
        <a:prstGeom prst="chevron">
          <a:avLst/>
        </a:prstGeom>
        <a:solidFill>
          <a:srgbClr val="E86E78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endParaRPr lang="en-GB" sz="16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gm:t>
    </dgm:pt>
    <dgm:pt modelId="{27B73419-A1FD-4BB2-9897-5F890B61BDFE}" type="parTrans" cxnId="{D5054E88-B8F1-4667-8A5E-5C763061EF75}">
      <dgm:prSet/>
      <dgm:spPr/>
      <dgm:t>
        <a:bodyPr/>
        <a:lstStyle/>
        <a:p>
          <a:endParaRPr lang="en-GB" sz="1400"/>
        </a:p>
      </dgm:t>
    </dgm:pt>
    <dgm:pt modelId="{A1BCA2F6-08F8-4066-9D02-38A8E7654899}" type="sibTrans" cxnId="{D5054E88-B8F1-4667-8A5E-5C763061EF75}">
      <dgm:prSet/>
      <dgm:spPr/>
      <dgm:t>
        <a:bodyPr/>
        <a:lstStyle/>
        <a:p>
          <a:endParaRPr lang="en-GB" sz="1400"/>
        </a:p>
      </dgm:t>
    </dgm:pt>
    <dgm:pt modelId="{31316B28-8880-48B1-BE95-D4D746EF99A0}" type="pres">
      <dgm:prSet presAssocID="{C23758F0-AA44-40A9-9C61-49E7CD24D5D3}" presName="Name0" presStyleCnt="0">
        <dgm:presLayoutVars>
          <dgm:dir/>
          <dgm:animLvl val="lvl"/>
          <dgm:resizeHandles val="exact"/>
        </dgm:presLayoutVars>
      </dgm:prSet>
      <dgm:spPr/>
    </dgm:pt>
    <dgm:pt modelId="{BD8F5B00-93A8-4CD4-A9F6-3D0FF85C1982}" type="pres">
      <dgm:prSet presAssocID="{CF3A46A6-FA0A-4139-9B3D-0FE51FC4A26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94123A1-C37B-40A3-8EEA-C3F94E705088}" type="pres">
      <dgm:prSet presAssocID="{B0520229-1B96-4B31-B297-763A45B2F83D}" presName="parTxOnlySpace" presStyleCnt="0"/>
      <dgm:spPr/>
    </dgm:pt>
    <dgm:pt modelId="{20D3A973-A0FE-445D-9088-BD746637A48F}" type="pres">
      <dgm:prSet presAssocID="{5A11765F-8D9F-4039-ABB4-8CEC977F7E2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18BDBA-9035-45C9-A67C-C3A81F431CB6}" type="pres">
      <dgm:prSet presAssocID="{4FF93F88-6D11-46F4-BAD0-6C3BABF35704}" presName="parTxOnlySpace" presStyleCnt="0"/>
      <dgm:spPr/>
    </dgm:pt>
    <dgm:pt modelId="{9875952E-E79B-4802-B32C-9E6B593C43AB}" type="pres">
      <dgm:prSet presAssocID="{5F890342-DE84-4EF1-997B-6910075830B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AF1943A-5B64-4E23-A211-F1CB7FE9410F}" type="presOf" srcId="{C23758F0-AA44-40A9-9C61-49E7CD24D5D3}" destId="{31316B28-8880-48B1-BE95-D4D746EF99A0}" srcOrd="0" destOrd="0" presId="urn:microsoft.com/office/officeart/2005/8/layout/chevron1"/>
    <dgm:cxn modelId="{9C4C6D76-645F-40B2-9A86-ED1E9B77BB48}" type="presOf" srcId="{CF3A46A6-FA0A-4139-9B3D-0FE51FC4A26E}" destId="{BD8F5B00-93A8-4CD4-A9F6-3D0FF85C1982}" srcOrd="0" destOrd="0" presId="urn:microsoft.com/office/officeart/2005/8/layout/chevron1"/>
    <dgm:cxn modelId="{D5054E88-B8F1-4667-8A5E-5C763061EF75}" srcId="{C23758F0-AA44-40A9-9C61-49E7CD24D5D3}" destId="{5F890342-DE84-4EF1-997B-6910075830B3}" srcOrd="2" destOrd="0" parTransId="{27B73419-A1FD-4BB2-9897-5F890B61BDFE}" sibTransId="{A1BCA2F6-08F8-4066-9D02-38A8E7654899}"/>
    <dgm:cxn modelId="{2DD51791-1F09-45CD-B97A-97002C3708D0}" type="presOf" srcId="{5A11765F-8D9F-4039-ABB4-8CEC977F7E2E}" destId="{20D3A973-A0FE-445D-9088-BD746637A48F}" srcOrd="0" destOrd="0" presId="urn:microsoft.com/office/officeart/2005/8/layout/chevron1"/>
    <dgm:cxn modelId="{484533BF-8B01-4F41-A585-C6A4960545DF}" srcId="{C23758F0-AA44-40A9-9C61-49E7CD24D5D3}" destId="{5A11765F-8D9F-4039-ABB4-8CEC977F7E2E}" srcOrd="1" destOrd="0" parTransId="{456078D0-ED6A-4E6A-B8E0-3735CD949803}" sibTransId="{4FF93F88-6D11-46F4-BAD0-6C3BABF35704}"/>
    <dgm:cxn modelId="{001340D3-0B23-4F10-934D-D2A6BD1C8D88}" type="presOf" srcId="{5F890342-DE84-4EF1-997B-6910075830B3}" destId="{9875952E-E79B-4802-B32C-9E6B593C43AB}" srcOrd="0" destOrd="0" presId="urn:microsoft.com/office/officeart/2005/8/layout/chevron1"/>
    <dgm:cxn modelId="{FA0355D6-FE75-44A7-B926-D122EB9CD3CC}" srcId="{C23758F0-AA44-40A9-9C61-49E7CD24D5D3}" destId="{CF3A46A6-FA0A-4139-9B3D-0FE51FC4A26E}" srcOrd="0" destOrd="0" parTransId="{EEDC293C-85EF-4E1A-A102-EF3872C76A2A}" sibTransId="{B0520229-1B96-4B31-B297-763A45B2F83D}"/>
    <dgm:cxn modelId="{8B0E3B5D-B687-4E8A-B9F2-36C73492E064}" type="presParOf" srcId="{31316B28-8880-48B1-BE95-D4D746EF99A0}" destId="{BD8F5B00-93A8-4CD4-A9F6-3D0FF85C1982}" srcOrd="0" destOrd="0" presId="urn:microsoft.com/office/officeart/2005/8/layout/chevron1"/>
    <dgm:cxn modelId="{53EBDEF0-472A-40E6-BFDA-C125E9B39A75}" type="presParOf" srcId="{31316B28-8880-48B1-BE95-D4D746EF99A0}" destId="{E94123A1-C37B-40A3-8EEA-C3F94E705088}" srcOrd="1" destOrd="0" presId="urn:microsoft.com/office/officeart/2005/8/layout/chevron1"/>
    <dgm:cxn modelId="{565CE1A2-F7E7-4676-857B-6405DB27DEC2}" type="presParOf" srcId="{31316B28-8880-48B1-BE95-D4D746EF99A0}" destId="{20D3A973-A0FE-445D-9088-BD746637A48F}" srcOrd="2" destOrd="0" presId="urn:microsoft.com/office/officeart/2005/8/layout/chevron1"/>
    <dgm:cxn modelId="{3D117089-10A1-43A1-9EB0-DB01AA9C1EAF}" type="presParOf" srcId="{31316B28-8880-48B1-BE95-D4D746EF99A0}" destId="{BC18BDBA-9035-45C9-A67C-C3A81F431CB6}" srcOrd="3" destOrd="0" presId="urn:microsoft.com/office/officeart/2005/8/layout/chevron1"/>
    <dgm:cxn modelId="{6D77200A-4BD0-445A-B422-CF16537E57BC}" type="presParOf" srcId="{31316B28-8880-48B1-BE95-D4D746EF99A0}" destId="{9875952E-E79B-4802-B32C-9E6B593C43A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BA2570-5F2A-44C7-A8E5-F49D72966A8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D60FA84-F612-4C63-BF44-D8F1C263FABB}">
      <dgm:prSet phldrT="[Text]" phldr="1" custT="1"/>
      <dgm:spPr>
        <a:solidFill>
          <a:srgbClr val="65C392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gm:t>
    </dgm:pt>
    <dgm:pt modelId="{C129CD15-EC07-4C66-8F52-296CB60800E3}" type="parTrans" cxnId="{5852617E-0766-4C3C-BE78-8C65E8FF490B}">
      <dgm:prSet/>
      <dgm:spPr/>
      <dgm:t>
        <a:bodyPr/>
        <a:lstStyle/>
        <a:p>
          <a:endParaRPr lang="en-GB" sz="900"/>
        </a:p>
      </dgm:t>
    </dgm:pt>
    <dgm:pt modelId="{D4FC7395-A522-4B06-98F4-11AE03742C95}" type="sibTrans" cxnId="{5852617E-0766-4C3C-BE78-8C65E8FF490B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7EF358BC-CBEE-4E7F-A6CA-F58983E66601}">
      <dgm:prSet phldrT="[Text]" phldr="1" custT="1"/>
      <dgm:spPr>
        <a:solidFill>
          <a:srgbClr val="E86E78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gm:t>
    </dgm:pt>
    <dgm:pt modelId="{BC538582-703E-40BA-8F9C-5B585962B218}" type="parTrans" cxnId="{D1EE786F-51C8-47FF-94FD-5BA1308E3644}">
      <dgm:prSet/>
      <dgm:spPr/>
      <dgm:t>
        <a:bodyPr/>
        <a:lstStyle/>
        <a:p>
          <a:endParaRPr lang="en-GB" sz="900"/>
        </a:p>
      </dgm:t>
    </dgm:pt>
    <dgm:pt modelId="{D5BE231B-97A5-432A-A5F3-B9C2198742CB}" type="sibTrans" cxnId="{D1EE786F-51C8-47FF-94FD-5BA1308E3644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F5E2A8FB-61D9-4B7F-B265-33691C20006A}">
      <dgm:prSet phldrT="[Text]" phldr="1" custT="1"/>
      <dgm:spPr>
        <a:solidFill>
          <a:srgbClr val="83CCAE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gm:t>
    </dgm:pt>
    <dgm:pt modelId="{1772199B-E603-4878-B6A8-23B7E3C6E111}" type="parTrans" cxnId="{2DF6C105-99DF-4CEC-B70A-57848B681EC2}">
      <dgm:prSet/>
      <dgm:spPr/>
      <dgm:t>
        <a:bodyPr/>
        <a:lstStyle/>
        <a:p>
          <a:endParaRPr lang="en-GB" sz="900"/>
        </a:p>
      </dgm:t>
    </dgm:pt>
    <dgm:pt modelId="{28106CDF-2199-4811-BACA-69D17D510EE9}" type="sibTrans" cxnId="{2DF6C105-99DF-4CEC-B70A-57848B681EC2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F0485F57-C76F-489E-80CF-5CFD5958049D}">
      <dgm:prSet phldrT="[Text]" phldr="1" custT="1"/>
      <dgm:spPr>
        <a:solidFill>
          <a:srgbClr val="ABCDBC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gm:t>
    </dgm:pt>
    <dgm:pt modelId="{EF057158-B59E-4BEB-BF12-84A8ED2FC89D}" type="parTrans" cxnId="{DDBFB5C2-EDBB-4304-9BB7-BF05678F1078}">
      <dgm:prSet/>
      <dgm:spPr/>
      <dgm:t>
        <a:bodyPr/>
        <a:lstStyle/>
        <a:p>
          <a:endParaRPr lang="en-GB" sz="900"/>
        </a:p>
      </dgm:t>
    </dgm:pt>
    <dgm:pt modelId="{4DA74B76-8CE2-4EB9-B4F0-4CBBE2449825}" type="sibTrans" cxnId="{DDBFB5C2-EDBB-4304-9BB7-BF05678F1078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D55245B5-88F1-42E8-8D42-2570C98A77D3}">
      <dgm:prSet phldrT="[Text]" phldr="1" custT="1"/>
      <dgm:spPr>
        <a:solidFill>
          <a:srgbClr val="84CCBD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gm:t>
    </dgm:pt>
    <dgm:pt modelId="{47049374-0B82-4A42-A02D-5D1A3C201612}" type="parTrans" cxnId="{5CC2170E-DDDA-4DA8-88C9-AA3CAB0E7EE2}">
      <dgm:prSet/>
      <dgm:spPr/>
      <dgm:t>
        <a:bodyPr/>
        <a:lstStyle/>
        <a:p>
          <a:endParaRPr lang="en-GB" sz="900"/>
        </a:p>
      </dgm:t>
    </dgm:pt>
    <dgm:pt modelId="{F2B4DC74-14A8-4516-A04B-396F40D7CE28}" type="sibTrans" cxnId="{5CC2170E-DDDA-4DA8-88C9-AA3CAB0E7EE2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B8A3F3B0-2126-414F-93EF-28371B778BB5}" type="pres">
      <dgm:prSet presAssocID="{CFBA2570-5F2A-44C7-A8E5-F49D72966A88}" presName="cycle" presStyleCnt="0">
        <dgm:presLayoutVars>
          <dgm:dir/>
          <dgm:resizeHandles val="exact"/>
        </dgm:presLayoutVars>
      </dgm:prSet>
      <dgm:spPr/>
    </dgm:pt>
    <dgm:pt modelId="{DCCF3907-F8E5-40BD-B38A-5319CA370EE5}" type="pres">
      <dgm:prSet presAssocID="{8D60FA84-F612-4C63-BF44-D8F1C263FABB}" presName="node" presStyleLbl="node1" presStyleIdx="0" presStyleCnt="5">
        <dgm:presLayoutVars>
          <dgm:bulletEnabled val="1"/>
        </dgm:presLayoutVars>
      </dgm:prSet>
      <dgm:spPr>
        <a:xfrm>
          <a:off x="1294743" y="1289"/>
          <a:ext cx="726092" cy="471960"/>
        </a:xfrm>
        <a:prstGeom prst="rect">
          <a:avLst/>
        </a:prstGeom>
      </dgm:spPr>
    </dgm:pt>
    <dgm:pt modelId="{A2C90459-AEDC-40CE-A33A-6A7D269F2B13}" type="pres">
      <dgm:prSet presAssocID="{8D60FA84-F612-4C63-BF44-D8F1C263FABB}" presName="spNode" presStyleCnt="0"/>
      <dgm:spPr/>
    </dgm:pt>
    <dgm:pt modelId="{35166F13-D1D9-4A4F-82C6-8C2654789F67}" type="pres">
      <dgm:prSet presAssocID="{D4FC7395-A522-4B06-98F4-11AE03742C95}" presName="sibTrans" presStyleLbl="sibTrans1D1" presStyleIdx="0" presStyleCnt="5"/>
      <dgm:spPr/>
    </dgm:pt>
    <dgm:pt modelId="{29A5080D-F11D-4753-985F-824D17D57432}" type="pres">
      <dgm:prSet presAssocID="{7EF358BC-CBEE-4E7F-A6CA-F58983E66601}" presName="node" presStyleLbl="node1" presStyleIdx="1" presStyleCnt="5">
        <dgm:presLayoutVars>
          <dgm:bulletEnabled val="1"/>
        </dgm:presLayoutVars>
      </dgm:prSet>
      <dgm:spPr>
        <a:xfrm>
          <a:off x="2190969" y="652435"/>
          <a:ext cx="726092" cy="471960"/>
        </a:xfrm>
        <a:prstGeom prst="rect">
          <a:avLst/>
        </a:prstGeom>
      </dgm:spPr>
    </dgm:pt>
    <dgm:pt modelId="{18FB53C5-DD0C-4B20-9818-60EC67F24D3E}" type="pres">
      <dgm:prSet presAssocID="{7EF358BC-CBEE-4E7F-A6CA-F58983E66601}" presName="spNode" presStyleCnt="0"/>
      <dgm:spPr/>
    </dgm:pt>
    <dgm:pt modelId="{95DB2FA4-B416-475D-BF5C-CBFF4DC5297F}" type="pres">
      <dgm:prSet presAssocID="{D5BE231B-97A5-432A-A5F3-B9C2198742CB}" presName="sibTrans" presStyleLbl="sibTrans1D1" presStyleIdx="1" presStyleCnt="5"/>
      <dgm:spPr/>
    </dgm:pt>
    <dgm:pt modelId="{18A48DC9-AB12-40CB-B031-22C4CA4E81F0}" type="pres">
      <dgm:prSet presAssocID="{F5E2A8FB-61D9-4B7F-B265-33691C20006A}" presName="node" presStyleLbl="node1" presStyleIdx="2" presStyleCnt="5">
        <dgm:presLayoutVars>
          <dgm:bulletEnabled val="1"/>
        </dgm:presLayoutVars>
      </dgm:prSet>
      <dgm:spPr>
        <a:xfrm>
          <a:off x="1848641" y="1706013"/>
          <a:ext cx="726092" cy="471960"/>
        </a:xfrm>
        <a:prstGeom prst="rect">
          <a:avLst/>
        </a:prstGeom>
      </dgm:spPr>
    </dgm:pt>
    <dgm:pt modelId="{05603D3D-3592-48F8-A7BD-9E1987A046AA}" type="pres">
      <dgm:prSet presAssocID="{F5E2A8FB-61D9-4B7F-B265-33691C20006A}" presName="spNode" presStyleCnt="0"/>
      <dgm:spPr/>
    </dgm:pt>
    <dgm:pt modelId="{3A4AC7E8-4C3A-49C6-9FDB-0810409F2CAC}" type="pres">
      <dgm:prSet presAssocID="{28106CDF-2199-4811-BACA-69D17D510EE9}" presName="sibTrans" presStyleLbl="sibTrans1D1" presStyleIdx="2" presStyleCnt="5"/>
      <dgm:spPr/>
    </dgm:pt>
    <dgm:pt modelId="{7763512A-3AC6-4FB7-941D-70BC00FEE8AA}" type="pres">
      <dgm:prSet presAssocID="{F0485F57-C76F-489E-80CF-5CFD5958049D}" presName="node" presStyleLbl="node1" presStyleIdx="3" presStyleCnt="5">
        <dgm:presLayoutVars>
          <dgm:bulletEnabled val="1"/>
        </dgm:presLayoutVars>
      </dgm:prSet>
      <dgm:spPr>
        <a:xfrm>
          <a:off x="740845" y="1706013"/>
          <a:ext cx="726092" cy="471960"/>
        </a:xfrm>
        <a:prstGeom prst="rect">
          <a:avLst/>
        </a:prstGeom>
      </dgm:spPr>
    </dgm:pt>
    <dgm:pt modelId="{8A07EB76-8324-48C0-9780-0F9D24E12E07}" type="pres">
      <dgm:prSet presAssocID="{F0485F57-C76F-489E-80CF-5CFD5958049D}" presName="spNode" presStyleCnt="0"/>
      <dgm:spPr/>
    </dgm:pt>
    <dgm:pt modelId="{CCEE0B05-3B9F-4F85-88C6-6B05ED45ED52}" type="pres">
      <dgm:prSet presAssocID="{4DA74B76-8CE2-4EB9-B4F0-4CBBE2449825}" presName="sibTrans" presStyleLbl="sibTrans1D1" presStyleIdx="3" presStyleCnt="5"/>
      <dgm:spPr/>
    </dgm:pt>
    <dgm:pt modelId="{F4DF3189-22E0-48BB-8284-8E819A434E58}" type="pres">
      <dgm:prSet presAssocID="{D55245B5-88F1-42E8-8D42-2570C98A77D3}" presName="node" presStyleLbl="node1" presStyleIdx="4" presStyleCnt="5">
        <dgm:presLayoutVars>
          <dgm:bulletEnabled val="1"/>
        </dgm:presLayoutVars>
      </dgm:prSet>
      <dgm:spPr>
        <a:xfrm>
          <a:off x="398517" y="652435"/>
          <a:ext cx="726092" cy="471960"/>
        </a:xfrm>
        <a:prstGeom prst="rect">
          <a:avLst/>
        </a:prstGeom>
      </dgm:spPr>
    </dgm:pt>
    <dgm:pt modelId="{F9FAD3D1-5C78-493C-A3B3-76283B72580A}" type="pres">
      <dgm:prSet presAssocID="{D55245B5-88F1-42E8-8D42-2570C98A77D3}" presName="spNode" presStyleCnt="0"/>
      <dgm:spPr/>
    </dgm:pt>
    <dgm:pt modelId="{D2CA4F5B-6707-4F7C-B69A-4186FF66CE8F}" type="pres">
      <dgm:prSet presAssocID="{F2B4DC74-14A8-4516-A04B-396F40D7CE28}" presName="sibTrans" presStyleLbl="sibTrans1D1" presStyleIdx="4" presStyleCnt="5"/>
      <dgm:spPr/>
    </dgm:pt>
  </dgm:ptLst>
  <dgm:cxnLst>
    <dgm:cxn modelId="{AC573700-20AB-47FE-8627-BC074726FD26}" type="presOf" srcId="{7EF358BC-CBEE-4E7F-A6CA-F58983E66601}" destId="{29A5080D-F11D-4753-985F-824D17D57432}" srcOrd="0" destOrd="0" presId="urn:microsoft.com/office/officeart/2005/8/layout/cycle5"/>
    <dgm:cxn modelId="{2DF6C105-99DF-4CEC-B70A-57848B681EC2}" srcId="{CFBA2570-5F2A-44C7-A8E5-F49D72966A88}" destId="{F5E2A8FB-61D9-4B7F-B265-33691C20006A}" srcOrd="2" destOrd="0" parTransId="{1772199B-E603-4878-B6A8-23B7E3C6E111}" sibTransId="{28106CDF-2199-4811-BACA-69D17D510EE9}"/>
    <dgm:cxn modelId="{5CC2170E-DDDA-4DA8-88C9-AA3CAB0E7EE2}" srcId="{CFBA2570-5F2A-44C7-A8E5-F49D72966A88}" destId="{D55245B5-88F1-42E8-8D42-2570C98A77D3}" srcOrd="4" destOrd="0" parTransId="{47049374-0B82-4A42-A02D-5D1A3C201612}" sibTransId="{F2B4DC74-14A8-4516-A04B-396F40D7CE28}"/>
    <dgm:cxn modelId="{D39C4B2C-2AFD-4987-9DD0-F66C0B2C7F3A}" type="presOf" srcId="{F5E2A8FB-61D9-4B7F-B265-33691C20006A}" destId="{18A48DC9-AB12-40CB-B031-22C4CA4E81F0}" srcOrd="0" destOrd="0" presId="urn:microsoft.com/office/officeart/2005/8/layout/cycle5"/>
    <dgm:cxn modelId="{7F3EC75D-13ED-4016-86F6-04835073D492}" type="presOf" srcId="{CFBA2570-5F2A-44C7-A8E5-F49D72966A88}" destId="{B8A3F3B0-2126-414F-93EF-28371B778BB5}" srcOrd="0" destOrd="0" presId="urn:microsoft.com/office/officeart/2005/8/layout/cycle5"/>
    <dgm:cxn modelId="{B52D8841-BF0D-41EB-876B-CF05796EC8D7}" type="presOf" srcId="{28106CDF-2199-4811-BACA-69D17D510EE9}" destId="{3A4AC7E8-4C3A-49C6-9FDB-0810409F2CAC}" srcOrd="0" destOrd="0" presId="urn:microsoft.com/office/officeart/2005/8/layout/cycle5"/>
    <dgm:cxn modelId="{4BC8CD62-9517-4794-8F05-5F04ACE4599A}" type="presOf" srcId="{8D60FA84-F612-4C63-BF44-D8F1C263FABB}" destId="{DCCF3907-F8E5-40BD-B38A-5319CA370EE5}" srcOrd="0" destOrd="0" presId="urn:microsoft.com/office/officeart/2005/8/layout/cycle5"/>
    <dgm:cxn modelId="{D1EE786F-51C8-47FF-94FD-5BA1308E3644}" srcId="{CFBA2570-5F2A-44C7-A8E5-F49D72966A88}" destId="{7EF358BC-CBEE-4E7F-A6CA-F58983E66601}" srcOrd="1" destOrd="0" parTransId="{BC538582-703E-40BA-8F9C-5B585962B218}" sibTransId="{D5BE231B-97A5-432A-A5F3-B9C2198742CB}"/>
    <dgm:cxn modelId="{5852617E-0766-4C3C-BE78-8C65E8FF490B}" srcId="{CFBA2570-5F2A-44C7-A8E5-F49D72966A88}" destId="{8D60FA84-F612-4C63-BF44-D8F1C263FABB}" srcOrd="0" destOrd="0" parTransId="{C129CD15-EC07-4C66-8F52-296CB60800E3}" sibTransId="{D4FC7395-A522-4B06-98F4-11AE03742C95}"/>
    <dgm:cxn modelId="{46999593-3933-4FA1-9B56-68A5006FCD92}" type="presOf" srcId="{4DA74B76-8CE2-4EB9-B4F0-4CBBE2449825}" destId="{CCEE0B05-3B9F-4F85-88C6-6B05ED45ED52}" srcOrd="0" destOrd="0" presId="urn:microsoft.com/office/officeart/2005/8/layout/cycle5"/>
    <dgm:cxn modelId="{683FBCAC-E511-4877-9581-F24408B9D076}" type="presOf" srcId="{D5BE231B-97A5-432A-A5F3-B9C2198742CB}" destId="{95DB2FA4-B416-475D-BF5C-CBFF4DC5297F}" srcOrd="0" destOrd="0" presId="urn:microsoft.com/office/officeart/2005/8/layout/cycle5"/>
    <dgm:cxn modelId="{7510D0AD-1C5A-4B44-8661-EF5C940D12A9}" type="presOf" srcId="{D4FC7395-A522-4B06-98F4-11AE03742C95}" destId="{35166F13-D1D9-4A4F-82C6-8C2654789F67}" srcOrd="0" destOrd="0" presId="urn:microsoft.com/office/officeart/2005/8/layout/cycle5"/>
    <dgm:cxn modelId="{DDBFB5C2-EDBB-4304-9BB7-BF05678F1078}" srcId="{CFBA2570-5F2A-44C7-A8E5-F49D72966A88}" destId="{F0485F57-C76F-489E-80CF-5CFD5958049D}" srcOrd="3" destOrd="0" parTransId="{EF057158-B59E-4BEB-BF12-84A8ED2FC89D}" sibTransId="{4DA74B76-8CE2-4EB9-B4F0-4CBBE2449825}"/>
    <dgm:cxn modelId="{CBB5D4EA-3EB5-470E-8457-3C99580E625F}" type="presOf" srcId="{F0485F57-C76F-489E-80CF-5CFD5958049D}" destId="{7763512A-3AC6-4FB7-941D-70BC00FEE8AA}" srcOrd="0" destOrd="0" presId="urn:microsoft.com/office/officeart/2005/8/layout/cycle5"/>
    <dgm:cxn modelId="{79D2FFEC-09A1-44AF-80B7-F09F6FB0BAB4}" type="presOf" srcId="{D55245B5-88F1-42E8-8D42-2570C98A77D3}" destId="{F4DF3189-22E0-48BB-8284-8E819A434E58}" srcOrd="0" destOrd="0" presId="urn:microsoft.com/office/officeart/2005/8/layout/cycle5"/>
    <dgm:cxn modelId="{D20FB0FE-929F-4780-A0C1-48F333343FD7}" type="presOf" srcId="{F2B4DC74-14A8-4516-A04B-396F40D7CE28}" destId="{D2CA4F5B-6707-4F7C-B69A-4186FF66CE8F}" srcOrd="0" destOrd="0" presId="urn:microsoft.com/office/officeart/2005/8/layout/cycle5"/>
    <dgm:cxn modelId="{2FBE6B19-65EC-4E24-BDF9-D753C98A72EB}" type="presParOf" srcId="{B8A3F3B0-2126-414F-93EF-28371B778BB5}" destId="{DCCF3907-F8E5-40BD-B38A-5319CA370EE5}" srcOrd="0" destOrd="0" presId="urn:microsoft.com/office/officeart/2005/8/layout/cycle5"/>
    <dgm:cxn modelId="{7CDD55C8-532A-4D56-B87B-03EA20C1581D}" type="presParOf" srcId="{B8A3F3B0-2126-414F-93EF-28371B778BB5}" destId="{A2C90459-AEDC-40CE-A33A-6A7D269F2B13}" srcOrd="1" destOrd="0" presId="urn:microsoft.com/office/officeart/2005/8/layout/cycle5"/>
    <dgm:cxn modelId="{B044B916-984A-45F6-8DE4-8DEADAD5F40B}" type="presParOf" srcId="{B8A3F3B0-2126-414F-93EF-28371B778BB5}" destId="{35166F13-D1D9-4A4F-82C6-8C2654789F67}" srcOrd="2" destOrd="0" presId="urn:microsoft.com/office/officeart/2005/8/layout/cycle5"/>
    <dgm:cxn modelId="{87E29783-C38A-401A-AFFC-13D6CD54D4C2}" type="presParOf" srcId="{B8A3F3B0-2126-414F-93EF-28371B778BB5}" destId="{29A5080D-F11D-4753-985F-824D17D57432}" srcOrd="3" destOrd="0" presId="urn:microsoft.com/office/officeart/2005/8/layout/cycle5"/>
    <dgm:cxn modelId="{D6919B1B-B163-4F41-8BCA-AC7E935BC82D}" type="presParOf" srcId="{B8A3F3B0-2126-414F-93EF-28371B778BB5}" destId="{18FB53C5-DD0C-4B20-9818-60EC67F24D3E}" srcOrd="4" destOrd="0" presId="urn:microsoft.com/office/officeart/2005/8/layout/cycle5"/>
    <dgm:cxn modelId="{5F2B46C7-1F0F-4F6B-BFBF-BA8C9BE3E3F4}" type="presParOf" srcId="{B8A3F3B0-2126-414F-93EF-28371B778BB5}" destId="{95DB2FA4-B416-475D-BF5C-CBFF4DC5297F}" srcOrd="5" destOrd="0" presId="urn:microsoft.com/office/officeart/2005/8/layout/cycle5"/>
    <dgm:cxn modelId="{C7515412-9D6B-4D19-B356-946E8AC239B3}" type="presParOf" srcId="{B8A3F3B0-2126-414F-93EF-28371B778BB5}" destId="{18A48DC9-AB12-40CB-B031-22C4CA4E81F0}" srcOrd="6" destOrd="0" presId="urn:microsoft.com/office/officeart/2005/8/layout/cycle5"/>
    <dgm:cxn modelId="{6BFABBDC-D2DC-4879-BE9A-FA8ECF028839}" type="presParOf" srcId="{B8A3F3B0-2126-414F-93EF-28371B778BB5}" destId="{05603D3D-3592-48F8-A7BD-9E1987A046AA}" srcOrd="7" destOrd="0" presId="urn:microsoft.com/office/officeart/2005/8/layout/cycle5"/>
    <dgm:cxn modelId="{870306E1-7EB5-4718-89AC-468AF54B4A3A}" type="presParOf" srcId="{B8A3F3B0-2126-414F-93EF-28371B778BB5}" destId="{3A4AC7E8-4C3A-49C6-9FDB-0810409F2CAC}" srcOrd="8" destOrd="0" presId="urn:microsoft.com/office/officeart/2005/8/layout/cycle5"/>
    <dgm:cxn modelId="{359DA50B-2F27-434E-967C-1EF60AC998F4}" type="presParOf" srcId="{B8A3F3B0-2126-414F-93EF-28371B778BB5}" destId="{7763512A-3AC6-4FB7-941D-70BC00FEE8AA}" srcOrd="9" destOrd="0" presId="urn:microsoft.com/office/officeart/2005/8/layout/cycle5"/>
    <dgm:cxn modelId="{959EE334-E35A-4161-8AAD-078F32404E7A}" type="presParOf" srcId="{B8A3F3B0-2126-414F-93EF-28371B778BB5}" destId="{8A07EB76-8324-48C0-9780-0F9D24E12E07}" srcOrd="10" destOrd="0" presId="urn:microsoft.com/office/officeart/2005/8/layout/cycle5"/>
    <dgm:cxn modelId="{4B05BE02-E566-4B0C-9FFB-AE9162EECBE7}" type="presParOf" srcId="{B8A3F3B0-2126-414F-93EF-28371B778BB5}" destId="{CCEE0B05-3B9F-4F85-88C6-6B05ED45ED52}" srcOrd="11" destOrd="0" presId="urn:microsoft.com/office/officeart/2005/8/layout/cycle5"/>
    <dgm:cxn modelId="{20DC0103-2863-4FC0-B67D-C466AB40B2E2}" type="presParOf" srcId="{B8A3F3B0-2126-414F-93EF-28371B778BB5}" destId="{F4DF3189-22E0-48BB-8284-8E819A434E58}" srcOrd="12" destOrd="0" presId="urn:microsoft.com/office/officeart/2005/8/layout/cycle5"/>
    <dgm:cxn modelId="{8B8FBDB7-9044-44B0-992C-D2007DCAD79E}" type="presParOf" srcId="{B8A3F3B0-2126-414F-93EF-28371B778BB5}" destId="{F9FAD3D1-5C78-493C-A3B3-76283B72580A}" srcOrd="13" destOrd="0" presId="urn:microsoft.com/office/officeart/2005/8/layout/cycle5"/>
    <dgm:cxn modelId="{8C855811-51AF-4930-A2FB-9EB488DD7E89}" type="presParOf" srcId="{B8A3F3B0-2126-414F-93EF-28371B778BB5}" destId="{D2CA4F5B-6707-4F7C-B69A-4186FF66CE8F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5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3758F0-AA44-40A9-9C61-49E7CD24D5D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F3A46A6-FA0A-4139-9B3D-0FE51FC4A26E}">
      <dgm:prSet phldrT="[Text]" custT="1"/>
      <dgm:spPr>
        <a:xfrm>
          <a:off x="2313" y="331421"/>
          <a:ext cx="2818117" cy="1127246"/>
        </a:xfrm>
        <a:prstGeom prst="chevron">
          <a:avLst/>
        </a:prstGeom>
        <a:solidFill>
          <a:srgbClr val="E2D8F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GB" sz="1600" b="1" kern="1200">
            <a:solidFill>
              <a:srgbClr val="7F7F7F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EEDC293C-85EF-4E1A-A102-EF3872C76A2A}" type="parTrans" cxnId="{FA0355D6-FE75-44A7-B926-D122EB9CD3CC}">
      <dgm:prSet/>
      <dgm:spPr/>
      <dgm:t>
        <a:bodyPr/>
        <a:lstStyle/>
        <a:p>
          <a:endParaRPr lang="en-GB" sz="1400"/>
        </a:p>
      </dgm:t>
    </dgm:pt>
    <dgm:pt modelId="{B0520229-1B96-4B31-B297-763A45B2F83D}" type="sibTrans" cxnId="{FA0355D6-FE75-44A7-B926-D122EB9CD3CC}">
      <dgm:prSet/>
      <dgm:spPr/>
      <dgm:t>
        <a:bodyPr/>
        <a:lstStyle/>
        <a:p>
          <a:endParaRPr lang="en-GB" sz="1400"/>
        </a:p>
      </dgm:t>
    </dgm:pt>
    <dgm:pt modelId="{5A11765F-8D9F-4039-ABB4-8CEC977F7E2E}">
      <dgm:prSet phldrT="[Text]" custT="1"/>
      <dgm:spPr>
        <a:xfrm>
          <a:off x="2538618" y="331421"/>
          <a:ext cx="2818117" cy="1127246"/>
        </a:xfrm>
        <a:prstGeom prst="chevron">
          <a:avLst/>
        </a:prstGeom>
        <a:solidFill>
          <a:srgbClr val="00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GB" sz="1600" b="1" kern="1200">
            <a:solidFill>
              <a:schemeClr val="bg1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456078D0-ED6A-4E6A-B8E0-3735CD949803}" type="parTrans" cxnId="{484533BF-8B01-4F41-A585-C6A4960545DF}">
      <dgm:prSet/>
      <dgm:spPr/>
      <dgm:t>
        <a:bodyPr/>
        <a:lstStyle/>
        <a:p>
          <a:endParaRPr lang="en-GB" sz="1400"/>
        </a:p>
      </dgm:t>
    </dgm:pt>
    <dgm:pt modelId="{4FF93F88-6D11-46F4-BAD0-6C3BABF35704}" type="sibTrans" cxnId="{484533BF-8B01-4F41-A585-C6A4960545DF}">
      <dgm:prSet/>
      <dgm:spPr/>
      <dgm:t>
        <a:bodyPr/>
        <a:lstStyle/>
        <a:p>
          <a:endParaRPr lang="en-GB" sz="1400"/>
        </a:p>
      </dgm:t>
    </dgm:pt>
    <dgm:pt modelId="{5F890342-DE84-4EF1-997B-6910075830B3}">
      <dgm:prSet phldrT="[Text]" custT="1"/>
      <dgm:spPr>
        <a:xfrm>
          <a:off x="5074923" y="331421"/>
          <a:ext cx="2818117" cy="1127246"/>
        </a:xfrm>
        <a:prstGeom prst="chevron">
          <a:avLst/>
        </a:prstGeom>
        <a:solidFill>
          <a:srgbClr val="7F7F7F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endParaRPr lang="en-GB" sz="1600" b="1" kern="1200">
            <a:solidFill>
              <a:schemeClr val="bg1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27B73419-A1FD-4BB2-9897-5F890B61BDFE}" type="parTrans" cxnId="{D5054E88-B8F1-4667-8A5E-5C763061EF75}">
      <dgm:prSet/>
      <dgm:spPr/>
      <dgm:t>
        <a:bodyPr/>
        <a:lstStyle/>
        <a:p>
          <a:endParaRPr lang="en-GB" sz="1400"/>
        </a:p>
      </dgm:t>
    </dgm:pt>
    <dgm:pt modelId="{A1BCA2F6-08F8-4066-9D02-38A8E7654899}" type="sibTrans" cxnId="{D5054E88-B8F1-4667-8A5E-5C763061EF75}">
      <dgm:prSet/>
      <dgm:spPr/>
      <dgm:t>
        <a:bodyPr/>
        <a:lstStyle/>
        <a:p>
          <a:endParaRPr lang="en-GB" sz="1400"/>
        </a:p>
      </dgm:t>
    </dgm:pt>
    <dgm:pt modelId="{31316B28-8880-48B1-BE95-D4D746EF99A0}" type="pres">
      <dgm:prSet presAssocID="{C23758F0-AA44-40A9-9C61-49E7CD24D5D3}" presName="Name0" presStyleCnt="0">
        <dgm:presLayoutVars>
          <dgm:dir/>
          <dgm:animLvl val="lvl"/>
          <dgm:resizeHandles val="exact"/>
        </dgm:presLayoutVars>
      </dgm:prSet>
      <dgm:spPr/>
    </dgm:pt>
    <dgm:pt modelId="{BD8F5B00-93A8-4CD4-A9F6-3D0FF85C1982}" type="pres">
      <dgm:prSet presAssocID="{CF3A46A6-FA0A-4139-9B3D-0FE51FC4A26E}" presName="parTxOnly" presStyleLbl="node1" presStyleIdx="0" presStyleCnt="3" custLinFactNeighborX="-2350" custLinFactNeighborY="-333">
        <dgm:presLayoutVars>
          <dgm:chMax val="0"/>
          <dgm:chPref val="0"/>
          <dgm:bulletEnabled val="1"/>
        </dgm:presLayoutVars>
      </dgm:prSet>
      <dgm:spPr/>
    </dgm:pt>
    <dgm:pt modelId="{E94123A1-C37B-40A3-8EEA-C3F94E705088}" type="pres">
      <dgm:prSet presAssocID="{B0520229-1B96-4B31-B297-763A45B2F83D}" presName="parTxOnlySpace" presStyleCnt="0"/>
      <dgm:spPr/>
    </dgm:pt>
    <dgm:pt modelId="{20D3A973-A0FE-445D-9088-BD746637A48F}" type="pres">
      <dgm:prSet presAssocID="{5A11765F-8D9F-4039-ABB4-8CEC977F7E2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18BDBA-9035-45C9-A67C-C3A81F431CB6}" type="pres">
      <dgm:prSet presAssocID="{4FF93F88-6D11-46F4-BAD0-6C3BABF35704}" presName="parTxOnlySpace" presStyleCnt="0"/>
      <dgm:spPr/>
    </dgm:pt>
    <dgm:pt modelId="{9875952E-E79B-4802-B32C-9E6B593C43AB}" type="pres">
      <dgm:prSet presAssocID="{5F890342-DE84-4EF1-997B-6910075830B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AF1943A-5B64-4E23-A211-F1CB7FE9410F}" type="presOf" srcId="{C23758F0-AA44-40A9-9C61-49E7CD24D5D3}" destId="{31316B28-8880-48B1-BE95-D4D746EF99A0}" srcOrd="0" destOrd="0" presId="urn:microsoft.com/office/officeart/2005/8/layout/chevron1"/>
    <dgm:cxn modelId="{9C4C6D76-645F-40B2-9A86-ED1E9B77BB48}" type="presOf" srcId="{CF3A46A6-FA0A-4139-9B3D-0FE51FC4A26E}" destId="{BD8F5B00-93A8-4CD4-A9F6-3D0FF85C1982}" srcOrd="0" destOrd="0" presId="urn:microsoft.com/office/officeart/2005/8/layout/chevron1"/>
    <dgm:cxn modelId="{D5054E88-B8F1-4667-8A5E-5C763061EF75}" srcId="{C23758F0-AA44-40A9-9C61-49E7CD24D5D3}" destId="{5F890342-DE84-4EF1-997B-6910075830B3}" srcOrd="2" destOrd="0" parTransId="{27B73419-A1FD-4BB2-9897-5F890B61BDFE}" sibTransId="{A1BCA2F6-08F8-4066-9D02-38A8E7654899}"/>
    <dgm:cxn modelId="{2DD51791-1F09-45CD-B97A-97002C3708D0}" type="presOf" srcId="{5A11765F-8D9F-4039-ABB4-8CEC977F7E2E}" destId="{20D3A973-A0FE-445D-9088-BD746637A48F}" srcOrd="0" destOrd="0" presId="urn:microsoft.com/office/officeart/2005/8/layout/chevron1"/>
    <dgm:cxn modelId="{484533BF-8B01-4F41-A585-C6A4960545DF}" srcId="{C23758F0-AA44-40A9-9C61-49E7CD24D5D3}" destId="{5A11765F-8D9F-4039-ABB4-8CEC977F7E2E}" srcOrd="1" destOrd="0" parTransId="{456078D0-ED6A-4E6A-B8E0-3735CD949803}" sibTransId="{4FF93F88-6D11-46F4-BAD0-6C3BABF35704}"/>
    <dgm:cxn modelId="{001340D3-0B23-4F10-934D-D2A6BD1C8D88}" type="presOf" srcId="{5F890342-DE84-4EF1-997B-6910075830B3}" destId="{9875952E-E79B-4802-B32C-9E6B593C43AB}" srcOrd="0" destOrd="0" presId="urn:microsoft.com/office/officeart/2005/8/layout/chevron1"/>
    <dgm:cxn modelId="{FA0355D6-FE75-44A7-B926-D122EB9CD3CC}" srcId="{C23758F0-AA44-40A9-9C61-49E7CD24D5D3}" destId="{CF3A46A6-FA0A-4139-9B3D-0FE51FC4A26E}" srcOrd="0" destOrd="0" parTransId="{EEDC293C-85EF-4E1A-A102-EF3872C76A2A}" sibTransId="{B0520229-1B96-4B31-B297-763A45B2F83D}"/>
    <dgm:cxn modelId="{8B0E3B5D-B687-4E8A-B9F2-36C73492E064}" type="presParOf" srcId="{31316B28-8880-48B1-BE95-D4D746EF99A0}" destId="{BD8F5B00-93A8-4CD4-A9F6-3D0FF85C1982}" srcOrd="0" destOrd="0" presId="urn:microsoft.com/office/officeart/2005/8/layout/chevron1"/>
    <dgm:cxn modelId="{53EBDEF0-472A-40E6-BFDA-C125E9B39A75}" type="presParOf" srcId="{31316B28-8880-48B1-BE95-D4D746EF99A0}" destId="{E94123A1-C37B-40A3-8EEA-C3F94E705088}" srcOrd="1" destOrd="0" presId="urn:microsoft.com/office/officeart/2005/8/layout/chevron1"/>
    <dgm:cxn modelId="{565CE1A2-F7E7-4676-857B-6405DB27DEC2}" type="presParOf" srcId="{31316B28-8880-48B1-BE95-D4D746EF99A0}" destId="{20D3A973-A0FE-445D-9088-BD746637A48F}" srcOrd="2" destOrd="0" presId="urn:microsoft.com/office/officeart/2005/8/layout/chevron1"/>
    <dgm:cxn modelId="{3D117089-10A1-43A1-9EB0-DB01AA9C1EAF}" type="presParOf" srcId="{31316B28-8880-48B1-BE95-D4D746EF99A0}" destId="{BC18BDBA-9035-45C9-A67C-C3A81F431CB6}" srcOrd="3" destOrd="0" presId="urn:microsoft.com/office/officeart/2005/8/layout/chevron1"/>
    <dgm:cxn modelId="{6D77200A-4BD0-445A-B422-CF16537E57BC}" type="presParOf" srcId="{31316B28-8880-48B1-BE95-D4D746EF99A0}" destId="{9875952E-E79B-4802-B32C-9E6B593C43A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BA2570-5F2A-44C7-A8E5-F49D72966A8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D60FA84-F612-4C63-BF44-D8F1C263FABB}">
      <dgm:prSet phldrT="[Text]" phldr="1" custT="1"/>
      <dgm:spPr>
        <a:solidFill>
          <a:srgbClr val="E2D8F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rgbClr val="000000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C129CD15-EC07-4C66-8F52-296CB60800E3}" type="parTrans" cxnId="{5852617E-0766-4C3C-BE78-8C65E8FF490B}">
      <dgm:prSet/>
      <dgm:spPr/>
      <dgm:t>
        <a:bodyPr/>
        <a:lstStyle/>
        <a:p>
          <a:endParaRPr lang="en-GB" sz="900"/>
        </a:p>
      </dgm:t>
    </dgm:pt>
    <dgm:pt modelId="{D4FC7395-A522-4B06-98F4-11AE03742C95}" type="sibTrans" cxnId="{5852617E-0766-4C3C-BE78-8C65E8FF490B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7EF358BC-CBEE-4E7F-A6CA-F58983E66601}">
      <dgm:prSet phldrT="[Text]" phldr="1" custT="1"/>
      <dgm:spPr>
        <a:solidFill>
          <a:srgbClr val="7F7F7F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chemeClr val="bg1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BC538582-703E-40BA-8F9C-5B585962B218}" type="parTrans" cxnId="{D1EE786F-51C8-47FF-94FD-5BA1308E3644}">
      <dgm:prSet/>
      <dgm:spPr/>
      <dgm:t>
        <a:bodyPr/>
        <a:lstStyle/>
        <a:p>
          <a:endParaRPr lang="en-GB" sz="900"/>
        </a:p>
      </dgm:t>
    </dgm:pt>
    <dgm:pt modelId="{D5BE231B-97A5-432A-A5F3-B9C2198742CB}" type="sibTrans" cxnId="{D1EE786F-51C8-47FF-94FD-5BA1308E3644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F5E2A8FB-61D9-4B7F-B265-33691C20006A}">
      <dgm:prSet phldrT="[Text]" phldr="1" custT="1"/>
      <dgm:spPr>
        <a:solidFill>
          <a:srgbClr val="00000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chemeClr val="bg1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1772199B-E603-4878-B6A8-23B7E3C6E111}" type="parTrans" cxnId="{2DF6C105-99DF-4CEC-B70A-57848B681EC2}">
      <dgm:prSet/>
      <dgm:spPr/>
      <dgm:t>
        <a:bodyPr/>
        <a:lstStyle/>
        <a:p>
          <a:endParaRPr lang="en-GB" sz="900"/>
        </a:p>
      </dgm:t>
    </dgm:pt>
    <dgm:pt modelId="{28106CDF-2199-4811-BACA-69D17D510EE9}" type="sibTrans" cxnId="{2DF6C105-99DF-4CEC-B70A-57848B681EC2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F0485F57-C76F-489E-80CF-5CFD5958049D}">
      <dgm:prSet phldrT="[Text]" phldr="1" custT="1"/>
      <dgm:spPr>
        <a:solidFill>
          <a:srgbClr val="E2D8F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rgbClr val="000000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EF057158-B59E-4BEB-BF12-84A8ED2FC89D}" type="parTrans" cxnId="{DDBFB5C2-EDBB-4304-9BB7-BF05678F1078}">
      <dgm:prSet/>
      <dgm:spPr/>
      <dgm:t>
        <a:bodyPr/>
        <a:lstStyle/>
        <a:p>
          <a:endParaRPr lang="en-GB" sz="900"/>
        </a:p>
      </dgm:t>
    </dgm:pt>
    <dgm:pt modelId="{4DA74B76-8CE2-4EB9-B4F0-4CBBE2449825}" type="sibTrans" cxnId="{DDBFB5C2-EDBB-4304-9BB7-BF05678F1078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D55245B5-88F1-42E8-8D42-2570C98A77D3}">
      <dgm:prSet phldrT="[Text]" phldr="1" custT="1"/>
      <dgm:spPr>
        <a:solidFill>
          <a:srgbClr val="82D8D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rgbClr val="000000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47049374-0B82-4A42-A02D-5D1A3C201612}" type="parTrans" cxnId="{5CC2170E-DDDA-4DA8-88C9-AA3CAB0E7EE2}">
      <dgm:prSet/>
      <dgm:spPr/>
      <dgm:t>
        <a:bodyPr/>
        <a:lstStyle/>
        <a:p>
          <a:endParaRPr lang="en-GB" sz="900"/>
        </a:p>
      </dgm:t>
    </dgm:pt>
    <dgm:pt modelId="{F2B4DC74-14A8-4516-A04B-396F40D7CE28}" type="sibTrans" cxnId="{5CC2170E-DDDA-4DA8-88C9-AA3CAB0E7EE2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B8A3F3B0-2126-414F-93EF-28371B778BB5}" type="pres">
      <dgm:prSet presAssocID="{CFBA2570-5F2A-44C7-A8E5-F49D72966A88}" presName="cycle" presStyleCnt="0">
        <dgm:presLayoutVars>
          <dgm:dir/>
          <dgm:resizeHandles val="exact"/>
        </dgm:presLayoutVars>
      </dgm:prSet>
      <dgm:spPr/>
    </dgm:pt>
    <dgm:pt modelId="{DCCF3907-F8E5-40BD-B38A-5319CA370EE5}" type="pres">
      <dgm:prSet presAssocID="{8D60FA84-F612-4C63-BF44-D8F1C263FABB}" presName="node" presStyleLbl="node1" presStyleIdx="0" presStyleCnt="5">
        <dgm:presLayoutVars>
          <dgm:bulletEnabled val="1"/>
        </dgm:presLayoutVars>
      </dgm:prSet>
      <dgm:spPr>
        <a:xfrm>
          <a:off x="1294743" y="1289"/>
          <a:ext cx="726092" cy="471960"/>
        </a:xfrm>
        <a:prstGeom prst="rect">
          <a:avLst/>
        </a:prstGeom>
      </dgm:spPr>
    </dgm:pt>
    <dgm:pt modelId="{A2C90459-AEDC-40CE-A33A-6A7D269F2B13}" type="pres">
      <dgm:prSet presAssocID="{8D60FA84-F612-4C63-BF44-D8F1C263FABB}" presName="spNode" presStyleCnt="0"/>
      <dgm:spPr/>
    </dgm:pt>
    <dgm:pt modelId="{35166F13-D1D9-4A4F-82C6-8C2654789F67}" type="pres">
      <dgm:prSet presAssocID="{D4FC7395-A522-4B06-98F4-11AE03742C95}" presName="sibTrans" presStyleLbl="sibTrans1D1" presStyleIdx="0" presStyleCnt="5"/>
      <dgm:spPr/>
    </dgm:pt>
    <dgm:pt modelId="{29A5080D-F11D-4753-985F-824D17D57432}" type="pres">
      <dgm:prSet presAssocID="{7EF358BC-CBEE-4E7F-A6CA-F58983E66601}" presName="node" presStyleLbl="node1" presStyleIdx="1" presStyleCnt="5">
        <dgm:presLayoutVars>
          <dgm:bulletEnabled val="1"/>
        </dgm:presLayoutVars>
      </dgm:prSet>
      <dgm:spPr>
        <a:xfrm>
          <a:off x="2190969" y="652435"/>
          <a:ext cx="726092" cy="471960"/>
        </a:xfrm>
        <a:prstGeom prst="rect">
          <a:avLst/>
        </a:prstGeom>
      </dgm:spPr>
    </dgm:pt>
    <dgm:pt modelId="{18FB53C5-DD0C-4B20-9818-60EC67F24D3E}" type="pres">
      <dgm:prSet presAssocID="{7EF358BC-CBEE-4E7F-A6CA-F58983E66601}" presName="spNode" presStyleCnt="0"/>
      <dgm:spPr/>
    </dgm:pt>
    <dgm:pt modelId="{95DB2FA4-B416-475D-BF5C-CBFF4DC5297F}" type="pres">
      <dgm:prSet presAssocID="{D5BE231B-97A5-432A-A5F3-B9C2198742CB}" presName="sibTrans" presStyleLbl="sibTrans1D1" presStyleIdx="1" presStyleCnt="5"/>
      <dgm:spPr/>
    </dgm:pt>
    <dgm:pt modelId="{18A48DC9-AB12-40CB-B031-22C4CA4E81F0}" type="pres">
      <dgm:prSet presAssocID="{F5E2A8FB-61D9-4B7F-B265-33691C20006A}" presName="node" presStyleLbl="node1" presStyleIdx="2" presStyleCnt="5">
        <dgm:presLayoutVars>
          <dgm:bulletEnabled val="1"/>
        </dgm:presLayoutVars>
      </dgm:prSet>
      <dgm:spPr>
        <a:xfrm>
          <a:off x="1848641" y="1706013"/>
          <a:ext cx="726092" cy="471960"/>
        </a:xfrm>
        <a:prstGeom prst="rect">
          <a:avLst/>
        </a:prstGeom>
      </dgm:spPr>
    </dgm:pt>
    <dgm:pt modelId="{05603D3D-3592-48F8-A7BD-9E1987A046AA}" type="pres">
      <dgm:prSet presAssocID="{F5E2A8FB-61D9-4B7F-B265-33691C20006A}" presName="spNode" presStyleCnt="0"/>
      <dgm:spPr/>
    </dgm:pt>
    <dgm:pt modelId="{3A4AC7E8-4C3A-49C6-9FDB-0810409F2CAC}" type="pres">
      <dgm:prSet presAssocID="{28106CDF-2199-4811-BACA-69D17D510EE9}" presName="sibTrans" presStyleLbl="sibTrans1D1" presStyleIdx="2" presStyleCnt="5"/>
      <dgm:spPr/>
    </dgm:pt>
    <dgm:pt modelId="{7763512A-3AC6-4FB7-941D-70BC00FEE8AA}" type="pres">
      <dgm:prSet presAssocID="{F0485F57-C76F-489E-80CF-5CFD5958049D}" presName="node" presStyleLbl="node1" presStyleIdx="3" presStyleCnt="5">
        <dgm:presLayoutVars>
          <dgm:bulletEnabled val="1"/>
        </dgm:presLayoutVars>
      </dgm:prSet>
      <dgm:spPr>
        <a:xfrm>
          <a:off x="740845" y="1706013"/>
          <a:ext cx="726092" cy="471960"/>
        </a:xfrm>
        <a:prstGeom prst="rect">
          <a:avLst/>
        </a:prstGeom>
      </dgm:spPr>
    </dgm:pt>
    <dgm:pt modelId="{8A07EB76-8324-48C0-9780-0F9D24E12E07}" type="pres">
      <dgm:prSet presAssocID="{F0485F57-C76F-489E-80CF-5CFD5958049D}" presName="spNode" presStyleCnt="0"/>
      <dgm:spPr/>
    </dgm:pt>
    <dgm:pt modelId="{CCEE0B05-3B9F-4F85-88C6-6B05ED45ED52}" type="pres">
      <dgm:prSet presAssocID="{4DA74B76-8CE2-4EB9-B4F0-4CBBE2449825}" presName="sibTrans" presStyleLbl="sibTrans1D1" presStyleIdx="3" presStyleCnt="5"/>
      <dgm:spPr/>
    </dgm:pt>
    <dgm:pt modelId="{F4DF3189-22E0-48BB-8284-8E819A434E58}" type="pres">
      <dgm:prSet presAssocID="{D55245B5-88F1-42E8-8D42-2570C98A77D3}" presName="node" presStyleLbl="node1" presStyleIdx="4" presStyleCnt="5">
        <dgm:presLayoutVars>
          <dgm:bulletEnabled val="1"/>
        </dgm:presLayoutVars>
      </dgm:prSet>
      <dgm:spPr>
        <a:xfrm>
          <a:off x="398517" y="652435"/>
          <a:ext cx="726092" cy="471960"/>
        </a:xfrm>
        <a:prstGeom prst="rect">
          <a:avLst/>
        </a:prstGeom>
      </dgm:spPr>
    </dgm:pt>
    <dgm:pt modelId="{F9FAD3D1-5C78-493C-A3B3-76283B72580A}" type="pres">
      <dgm:prSet presAssocID="{D55245B5-88F1-42E8-8D42-2570C98A77D3}" presName="spNode" presStyleCnt="0"/>
      <dgm:spPr/>
    </dgm:pt>
    <dgm:pt modelId="{D2CA4F5B-6707-4F7C-B69A-4186FF66CE8F}" type="pres">
      <dgm:prSet presAssocID="{F2B4DC74-14A8-4516-A04B-396F40D7CE28}" presName="sibTrans" presStyleLbl="sibTrans1D1" presStyleIdx="4" presStyleCnt="5"/>
      <dgm:spPr/>
    </dgm:pt>
  </dgm:ptLst>
  <dgm:cxnLst>
    <dgm:cxn modelId="{AC573700-20AB-47FE-8627-BC074726FD26}" type="presOf" srcId="{7EF358BC-CBEE-4E7F-A6CA-F58983E66601}" destId="{29A5080D-F11D-4753-985F-824D17D57432}" srcOrd="0" destOrd="0" presId="urn:microsoft.com/office/officeart/2005/8/layout/cycle5"/>
    <dgm:cxn modelId="{2DF6C105-99DF-4CEC-B70A-57848B681EC2}" srcId="{CFBA2570-5F2A-44C7-A8E5-F49D72966A88}" destId="{F5E2A8FB-61D9-4B7F-B265-33691C20006A}" srcOrd="2" destOrd="0" parTransId="{1772199B-E603-4878-B6A8-23B7E3C6E111}" sibTransId="{28106CDF-2199-4811-BACA-69D17D510EE9}"/>
    <dgm:cxn modelId="{5CC2170E-DDDA-4DA8-88C9-AA3CAB0E7EE2}" srcId="{CFBA2570-5F2A-44C7-A8E5-F49D72966A88}" destId="{D55245B5-88F1-42E8-8D42-2570C98A77D3}" srcOrd="4" destOrd="0" parTransId="{47049374-0B82-4A42-A02D-5D1A3C201612}" sibTransId="{F2B4DC74-14A8-4516-A04B-396F40D7CE28}"/>
    <dgm:cxn modelId="{D39C4B2C-2AFD-4987-9DD0-F66C0B2C7F3A}" type="presOf" srcId="{F5E2A8FB-61D9-4B7F-B265-33691C20006A}" destId="{18A48DC9-AB12-40CB-B031-22C4CA4E81F0}" srcOrd="0" destOrd="0" presId="urn:microsoft.com/office/officeart/2005/8/layout/cycle5"/>
    <dgm:cxn modelId="{7F3EC75D-13ED-4016-86F6-04835073D492}" type="presOf" srcId="{CFBA2570-5F2A-44C7-A8E5-F49D72966A88}" destId="{B8A3F3B0-2126-414F-93EF-28371B778BB5}" srcOrd="0" destOrd="0" presId="urn:microsoft.com/office/officeart/2005/8/layout/cycle5"/>
    <dgm:cxn modelId="{B52D8841-BF0D-41EB-876B-CF05796EC8D7}" type="presOf" srcId="{28106CDF-2199-4811-BACA-69D17D510EE9}" destId="{3A4AC7E8-4C3A-49C6-9FDB-0810409F2CAC}" srcOrd="0" destOrd="0" presId="urn:microsoft.com/office/officeart/2005/8/layout/cycle5"/>
    <dgm:cxn modelId="{4BC8CD62-9517-4794-8F05-5F04ACE4599A}" type="presOf" srcId="{8D60FA84-F612-4C63-BF44-D8F1C263FABB}" destId="{DCCF3907-F8E5-40BD-B38A-5319CA370EE5}" srcOrd="0" destOrd="0" presId="urn:microsoft.com/office/officeart/2005/8/layout/cycle5"/>
    <dgm:cxn modelId="{D1EE786F-51C8-47FF-94FD-5BA1308E3644}" srcId="{CFBA2570-5F2A-44C7-A8E5-F49D72966A88}" destId="{7EF358BC-CBEE-4E7F-A6CA-F58983E66601}" srcOrd="1" destOrd="0" parTransId="{BC538582-703E-40BA-8F9C-5B585962B218}" sibTransId="{D5BE231B-97A5-432A-A5F3-B9C2198742CB}"/>
    <dgm:cxn modelId="{5852617E-0766-4C3C-BE78-8C65E8FF490B}" srcId="{CFBA2570-5F2A-44C7-A8E5-F49D72966A88}" destId="{8D60FA84-F612-4C63-BF44-D8F1C263FABB}" srcOrd="0" destOrd="0" parTransId="{C129CD15-EC07-4C66-8F52-296CB60800E3}" sibTransId="{D4FC7395-A522-4B06-98F4-11AE03742C95}"/>
    <dgm:cxn modelId="{46999593-3933-4FA1-9B56-68A5006FCD92}" type="presOf" srcId="{4DA74B76-8CE2-4EB9-B4F0-4CBBE2449825}" destId="{CCEE0B05-3B9F-4F85-88C6-6B05ED45ED52}" srcOrd="0" destOrd="0" presId="urn:microsoft.com/office/officeart/2005/8/layout/cycle5"/>
    <dgm:cxn modelId="{683FBCAC-E511-4877-9581-F24408B9D076}" type="presOf" srcId="{D5BE231B-97A5-432A-A5F3-B9C2198742CB}" destId="{95DB2FA4-B416-475D-BF5C-CBFF4DC5297F}" srcOrd="0" destOrd="0" presId="urn:microsoft.com/office/officeart/2005/8/layout/cycle5"/>
    <dgm:cxn modelId="{7510D0AD-1C5A-4B44-8661-EF5C940D12A9}" type="presOf" srcId="{D4FC7395-A522-4B06-98F4-11AE03742C95}" destId="{35166F13-D1D9-4A4F-82C6-8C2654789F67}" srcOrd="0" destOrd="0" presId="urn:microsoft.com/office/officeart/2005/8/layout/cycle5"/>
    <dgm:cxn modelId="{DDBFB5C2-EDBB-4304-9BB7-BF05678F1078}" srcId="{CFBA2570-5F2A-44C7-A8E5-F49D72966A88}" destId="{F0485F57-C76F-489E-80CF-5CFD5958049D}" srcOrd="3" destOrd="0" parTransId="{EF057158-B59E-4BEB-BF12-84A8ED2FC89D}" sibTransId="{4DA74B76-8CE2-4EB9-B4F0-4CBBE2449825}"/>
    <dgm:cxn modelId="{CBB5D4EA-3EB5-470E-8457-3C99580E625F}" type="presOf" srcId="{F0485F57-C76F-489E-80CF-5CFD5958049D}" destId="{7763512A-3AC6-4FB7-941D-70BC00FEE8AA}" srcOrd="0" destOrd="0" presId="urn:microsoft.com/office/officeart/2005/8/layout/cycle5"/>
    <dgm:cxn modelId="{79D2FFEC-09A1-44AF-80B7-F09F6FB0BAB4}" type="presOf" srcId="{D55245B5-88F1-42E8-8D42-2570C98A77D3}" destId="{F4DF3189-22E0-48BB-8284-8E819A434E58}" srcOrd="0" destOrd="0" presId="urn:microsoft.com/office/officeart/2005/8/layout/cycle5"/>
    <dgm:cxn modelId="{D20FB0FE-929F-4780-A0C1-48F333343FD7}" type="presOf" srcId="{F2B4DC74-14A8-4516-A04B-396F40D7CE28}" destId="{D2CA4F5B-6707-4F7C-B69A-4186FF66CE8F}" srcOrd="0" destOrd="0" presId="urn:microsoft.com/office/officeart/2005/8/layout/cycle5"/>
    <dgm:cxn modelId="{2FBE6B19-65EC-4E24-BDF9-D753C98A72EB}" type="presParOf" srcId="{B8A3F3B0-2126-414F-93EF-28371B778BB5}" destId="{DCCF3907-F8E5-40BD-B38A-5319CA370EE5}" srcOrd="0" destOrd="0" presId="urn:microsoft.com/office/officeart/2005/8/layout/cycle5"/>
    <dgm:cxn modelId="{7CDD55C8-532A-4D56-B87B-03EA20C1581D}" type="presParOf" srcId="{B8A3F3B0-2126-414F-93EF-28371B778BB5}" destId="{A2C90459-AEDC-40CE-A33A-6A7D269F2B13}" srcOrd="1" destOrd="0" presId="urn:microsoft.com/office/officeart/2005/8/layout/cycle5"/>
    <dgm:cxn modelId="{B044B916-984A-45F6-8DE4-8DEADAD5F40B}" type="presParOf" srcId="{B8A3F3B0-2126-414F-93EF-28371B778BB5}" destId="{35166F13-D1D9-4A4F-82C6-8C2654789F67}" srcOrd="2" destOrd="0" presId="urn:microsoft.com/office/officeart/2005/8/layout/cycle5"/>
    <dgm:cxn modelId="{87E29783-C38A-401A-AFFC-13D6CD54D4C2}" type="presParOf" srcId="{B8A3F3B0-2126-414F-93EF-28371B778BB5}" destId="{29A5080D-F11D-4753-985F-824D17D57432}" srcOrd="3" destOrd="0" presId="urn:microsoft.com/office/officeart/2005/8/layout/cycle5"/>
    <dgm:cxn modelId="{D6919B1B-B163-4F41-8BCA-AC7E935BC82D}" type="presParOf" srcId="{B8A3F3B0-2126-414F-93EF-28371B778BB5}" destId="{18FB53C5-DD0C-4B20-9818-60EC67F24D3E}" srcOrd="4" destOrd="0" presId="urn:microsoft.com/office/officeart/2005/8/layout/cycle5"/>
    <dgm:cxn modelId="{5F2B46C7-1F0F-4F6B-BFBF-BA8C9BE3E3F4}" type="presParOf" srcId="{B8A3F3B0-2126-414F-93EF-28371B778BB5}" destId="{95DB2FA4-B416-475D-BF5C-CBFF4DC5297F}" srcOrd="5" destOrd="0" presId="urn:microsoft.com/office/officeart/2005/8/layout/cycle5"/>
    <dgm:cxn modelId="{C7515412-9D6B-4D19-B356-946E8AC239B3}" type="presParOf" srcId="{B8A3F3B0-2126-414F-93EF-28371B778BB5}" destId="{18A48DC9-AB12-40CB-B031-22C4CA4E81F0}" srcOrd="6" destOrd="0" presId="urn:microsoft.com/office/officeart/2005/8/layout/cycle5"/>
    <dgm:cxn modelId="{6BFABBDC-D2DC-4879-BE9A-FA8ECF028839}" type="presParOf" srcId="{B8A3F3B0-2126-414F-93EF-28371B778BB5}" destId="{05603D3D-3592-48F8-A7BD-9E1987A046AA}" srcOrd="7" destOrd="0" presId="urn:microsoft.com/office/officeart/2005/8/layout/cycle5"/>
    <dgm:cxn modelId="{870306E1-7EB5-4718-89AC-468AF54B4A3A}" type="presParOf" srcId="{B8A3F3B0-2126-414F-93EF-28371B778BB5}" destId="{3A4AC7E8-4C3A-49C6-9FDB-0810409F2CAC}" srcOrd="8" destOrd="0" presId="urn:microsoft.com/office/officeart/2005/8/layout/cycle5"/>
    <dgm:cxn modelId="{359DA50B-2F27-434E-967C-1EF60AC998F4}" type="presParOf" srcId="{B8A3F3B0-2126-414F-93EF-28371B778BB5}" destId="{7763512A-3AC6-4FB7-941D-70BC00FEE8AA}" srcOrd="9" destOrd="0" presId="urn:microsoft.com/office/officeart/2005/8/layout/cycle5"/>
    <dgm:cxn modelId="{959EE334-E35A-4161-8AAD-078F32404E7A}" type="presParOf" srcId="{B8A3F3B0-2126-414F-93EF-28371B778BB5}" destId="{8A07EB76-8324-48C0-9780-0F9D24E12E07}" srcOrd="10" destOrd="0" presId="urn:microsoft.com/office/officeart/2005/8/layout/cycle5"/>
    <dgm:cxn modelId="{4B05BE02-E566-4B0C-9FFB-AE9162EECBE7}" type="presParOf" srcId="{B8A3F3B0-2126-414F-93EF-28371B778BB5}" destId="{CCEE0B05-3B9F-4F85-88C6-6B05ED45ED52}" srcOrd="11" destOrd="0" presId="urn:microsoft.com/office/officeart/2005/8/layout/cycle5"/>
    <dgm:cxn modelId="{20DC0103-2863-4FC0-B67D-C466AB40B2E2}" type="presParOf" srcId="{B8A3F3B0-2126-414F-93EF-28371B778BB5}" destId="{F4DF3189-22E0-48BB-8284-8E819A434E58}" srcOrd="12" destOrd="0" presId="urn:microsoft.com/office/officeart/2005/8/layout/cycle5"/>
    <dgm:cxn modelId="{8B8FBDB7-9044-44B0-992C-D2007DCAD79E}" type="presParOf" srcId="{B8A3F3B0-2126-414F-93EF-28371B778BB5}" destId="{F9FAD3D1-5C78-493C-A3B3-76283B72580A}" srcOrd="13" destOrd="0" presId="urn:microsoft.com/office/officeart/2005/8/layout/cycle5"/>
    <dgm:cxn modelId="{8C855811-51AF-4930-A2FB-9EB488DD7E89}" type="presParOf" srcId="{B8A3F3B0-2126-414F-93EF-28371B778BB5}" destId="{D2CA4F5B-6707-4F7C-B69A-4186FF66CE8F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5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3758F0-AA44-40A9-9C61-49E7CD24D5D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F3A46A6-FA0A-4139-9B3D-0FE51FC4A26E}">
      <dgm:prSet phldrT="[Text]" custT="1"/>
      <dgm:spPr>
        <a:xfrm>
          <a:off x="2313" y="331421"/>
          <a:ext cx="2818117" cy="1127246"/>
        </a:xfrm>
        <a:prstGeom prst="chevron">
          <a:avLst/>
        </a:prstGeom>
        <a:solidFill>
          <a:srgbClr val="F6AA16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GB" sz="1600" b="1" i="1" kern="1200">
            <a:solidFill>
              <a:schemeClr val="bg1"/>
            </a:solidFill>
            <a:latin typeface="Georgia" panose="02040502050405020303" pitchFamily="18" charset="0"/>
            <a:ea typeface="+mn-ea"/>
            <a:cs typeface="+mn-cs"/>
          </a:endParaRPr>
        </a:p>
      </dgm:t>
    </dgm:pt>
    <dgm:pt modelId="{EEDC293C-85EF-4E1A-A102-EF3872C76A2A}" type="parTrans" cxnId="{FA0355D6-FE75-44A7-B926-D122EB9CD3CC}">
      <dgm:prSet/>
      <dgm:spPr/>
      <dgm:t>
        <a:bodyPr/>
        <a:lstStyle/>
        <a:p>
          <a:endParaRPr lang="en-GB" sz="1400"/>
        </a:p>
      </dgm:t>
    </dgm:pt>
    <dgm:pt modelId="{B0520229-1B96-4B31-B297-763A45B2F83D}" type="sibTrans" cxnId="{FA0355D6-FE75-44A7-B926-D122EB9CD3CC}">
      <dgm:prSet/>
      <dgm:spPr/>
      <dgm:t>
        <a:bodyPr/>
        <a:lstStyle/>
        <a:p>
          <a:endParaRPr lang="en-GB" sz="1400"/>
        </a:p>
      </dgm:t>
    </dgm:pt>
    <dgm:pt modelId="{5A11765F-8D9F-4039-ABB4-8CEC977F7E2E}">
      <dgm:prSet phldrT="[Text]" custT="1"/>
      <dgm:spPr>
        <a:xfrm>
          <a:off x="2538618" y="331421"/>
          <a:ext cx="2818117" cy="1127246"/>
        </a:xfrm>
        <a:prstGeom prst="chevron">
          <a:avLst/>
        </a:prstGeom>
        <a:solidFill>
          <a:srgbClr val="FFFFFF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GB" sz="1600" b="1" i="1" kern="1200">
            <a:solidFill>
              <a:srgbClr val="202E50"/>
            </a:solidFill>
            <a:latin typeface="Georgia" panose="02040502050405020303" pitchFamily="18" charset="0"/>
            <a:ea typeface="+mn-ea"/>
            <a:cs typeface="+mn-cs"/>
          </a:endParaRPr>
        </a:p>
      </dgm:t>
    </dgm:pt>
    <dgm:pt modelId="{456078D0-ED6A-4E6A-B8E0-3735CD949803}" type="parTrans" cxnId="{484533BF-8B01-4F41-A585-C6A4960545DF}">
      <dgm:prSet/>
      <dgm:spPr/>
      <dgm:t>
        <a:bodyPr/>
        <a:lstStyle/>
        <a:p>
          <a:endParaRPr lang="en-GB" sz="1400"/>
        </a:p>
      </dgm:t>
    </dgm:pt>
    <dgm:pt modelId="{4FF93F88-6D11-46F4-BAD0-6C3BABF35704}" type="sibTrans" cxnId="{484533BF-8B01-4F41-A585-C6A4960545DF}">
      <dgm:prSet/>
      <dgm:spPr/>
      <dgm:t>
        <a:bodyPr/>
        <a:lstStyle/>
        <a:p>
          <a:endParaRPr lang="en-GB" sz="1400"/>
        </a:p>
      </dgm:t>
    </dgm:pt>
    <dgm:pt modelId="{5F890342-DE84-4EF1-997B-6910075830B3}">
      <dgm:prSet phldrT="[Text]" custT="1"/>
      <dgm:spPr>
        <a:xfrm>
          <a:off x="5074923" y="331421"/>
          <a:ext cx="2818117" cy="1127246"/>
        </a:xfrm>
        <a:prstGeom prst="chevron">
          <a:avLst/>
        </a:prstGeom>
        <a:solidFill>
          <a:srgbClr val="A6A6A6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endParaRPr lang="en-GB" sz="1600" b="1" i="1" kern="1200">
            <a:solidFill>
              <a:schemeClr val="bg1"/>
            </a:solidFill>
            <a:latin typeface="Georgia" panose="02040502050405020303" pitchFamily="18" charset="0"/>
            <a:ea typeface="+mn-ea"/>
            <a:cs typeface="+mn-cs"/>
          </a:endParaRPr>
        </a:p>
      </dgm:t>
    </dgm:pt>
    <dgm:pt modelId="{27B73419-A1FD-4BB2-9897-5F890B61BDFE}" type="parTrans" cxnId="{D5054E88-B8F1-4667-8A5E-5C763061EF75}">
      <dgm:prSet/>
      <dgm:spPr/>
      <dgm:t>
        <a:bodyPr/>
        <a:lstStyle/>
        <a:p>
          <a:endParaRPr lang="en-GB" sz="1400"/>
        </a:p>
      </dgm:t>
    </dgm:pt>
    <dgm:pt modelId="{A1BCA2F6-08F8-4066-9D02-38A8E7654899}" type="sibTrans" cxnId="{D5054E88-B8F1-4667-8A5E-5C763061EF75}">
      <dgm:prSet/>
      <dgm:spPr/>
      <dgm:t>
        <a:bodyPr/>
        <a:lstStyle/>
        <a:p>
          <a:endParaRPr lang="en-GB" sz="1400"/>
        </a:p>
      </dgm:t>
    </dgm:pt>
    <dgm:pt modelId="{31316B28-8880-48B1-BE95-D4D746EF99A0}" type="pres">
      <dgm:prSet presAssocID="{C23758F0-AA44-40A9-9C61-49E7CD24D5D3}" presName="Name0" presStyleCnt="0">
        <dgm:presLayoutVars>
          <dgm:dir/>
          <dgm:animLvl val="lvl"/>
          <dgm:resizeHandles val="exact"/>
        </dgm:presLayoutVars>
      </dgm:prSet>
      <dgm:spPr/>
    </dgm:pt>
    <dgm:pt modelId="{BD8F5B00-93A8-4CD4-A9F6-3D0FF85C1982}" type="pres">
      <dgm:prSet presAssocID="{CF3A46A6-FA0A-4139-9B3D-0FE51FC4A26E}" presName="parTxOnly" presStyleLbl="node1" presStyleIdx="0" presStyleCnt="3" custLinFactNeighborX="-2350" custLinFactNeighborY="-333">
        <dgm:presLayoutVars>
          <dgm:chMax val="0"/>
          <dgm:chPref val="0"/>
          <dgm:bulletEnabled val="1"/>
        </dgm:presLayoutVars>
      </dgm:prSet>
      <dgm:spPr/>
    </dgm:pt>
    <dgm:pt modelId="{E94123A1-C37B-40A3-8EEA-C3F94E705088}" type="pres">
      <dgm:prSet presAssocID="{B0520229-1B96-4B31-B297-763A45B2F83D}" presName="parTxOnlySpace" presStyleCnt="0"/>
      <dgm:spPr/>
    </dgm:pt>
    <dgm:pt modelId="{20D3A973-A0FE-445D-9088-BD746637A48F}" type="pres">
      <dgm:prSet presAssocID="{5A11765F-8D9F-4039-ABB4-8CEC977F7E2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18BDBA-9035-45C9-A67C-C3A81F431CB6}" type="pres">
      <dgm:prSet presAssocID="{4FF93F88-6D11-46F4-BAD0-6C3BABF35704}" presName="parTxOnlySpace" presStyleCnt="0"/>
      <dgm:spPr/>
    </dgm:pt>
    <dgm:pt modelId="{9875952E-E79B-4802-B32C-9E6B593C43AB}" type="pres">
      <dgm:prSet presAssocID="{5F890342-DE84-4EF1-997B-6910075830B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AF1943A-5B64-4E23-A211-F1CB7FE9410F}" type="presOf" srcId="{C23758F0-AA44-40A9-9C61-49E7CD24D5D3}" destId="{31316B28-8880-48B1-BE95-D4D746EF99A0}" srcOrd="0" destOrd="0" presId="urn:microsoft.com/office/officeart/2005/8/layout/chevron1"/>
    <dgm:cxn modelId="{9C4C6D76-645F-40B2-9A86-ED1E9B77BB48}" type="presOf" srcId="{CF3A46A6-FA0A-4139-9B3D-0FE51FC4A26E}" destId="{BD8F5B00-93A8-4CD4-A9F6-3D0FF85C1982}" srcOrd="0" destOrd="0" presId="urn:microsoft.com/office/officeart/2005/8/layout/chevron1"/>
    <dgm:cxn modelId="{D5054E88-B8F1-4667-8A5E-5C763061EF75}" srcId="{C23758F0-AA44-40A9-9C61-49E7CD24D5D3}" destId="{5F890342-DE84-4EF1-997B-6910075830B3}" srcOrd="2" destOrd="0" parTransId="{27B73419-A1FD-4BB2-9897-5F890B61BDFE}" sibTransId="{A1BCA2F6-08F8-4066-9D02-38A8E7654899}"/>
    <dgm:cxn modelId="{2DD51791-1F09-45CD-B97A-97002C3708D0}" type="presOf" srcId="{5A11765F-8D9F-4039-ABB4-8CEC977F7E2E}" destId="{20D3A973-A0FE-445D-9088-BD746637A48F}" srcOrd="0" destOrd="0" presId="urn:microsoft.com/office/officeart/2005/8/layout/chevron1"/>
    <dgm:cxn modelId="{484533BF-8B01-4F41-A585-C6A4960545DF}" srcId="{C23758F0-AA44-40A9-9C61-49E7CD24D5D3}" destId="{5A11765F-8D9F-4039-ABB4-8CEC977F7E2E}" srcOrd="1" destOrd="0" parTransId="{456078D0-ED6A-4E6A-B8E0-3735CD949803}" sibTransId="{4FF93F88-6D11-46F4-BAD0-6C3BABF35704}"/>
    <dgm:cxn modelId="{001340D3-0B23-4F10-934D-D2A6BD1C8D88}" type="presOf" srcId="{5F890342-DE84-4EF1-997B-6910075830B3}" destId="{9875952E-E79B-4802-B32C-9E6B593C43AB}" srcOrd="0" destOrd="0" presId="urn:microsoft.com/office/officeart/2005/8/layout/chevron1"/>
    <dgm:cxn modelId="{FA0355D6-FE75-44A7-B926-D122EB9CD3CC}" srcId="{C23758F0-AA44-40A9-9C61-49E7CD24D5D3}" destId="{CF3A46A6-FA0A-4139-9B3D-0FE51FC4A26E}" srcOrd="0" destOrd="0" parTransId="{EEDC293C-85EF-4E1A-A102-EF3872C76A2A}" sibTransId="{B0520229-1B96-4B31-B297-763A45B2F83D}"/>
    <dgm:cxn modelId="{8B0E3B5D-B687-4E8A-B9F2-36C73492E064}" type="presParOf" srcId="{31316B28-8880-48B1-BE95-D4D746EF99A0}" destId="{BD8F5B00-93A8-4CD4-A9F6-3D0FF85C1982}" srcOrd="0" destOrd="0" presId="urn:microsoft.com/office/officeart/2005/8/layout/chevron1"/>
    <dgm:cxn modelId="{53EBDEF0-472A-40E6-BFDA-C125E9B39A75}" type="presParOf" srcId="{31316B28-8880-48B1-BE95-D4D746EF99A0}" destId="{E94123A1-C37B-40A3-8EEA-C3F94E705088}" srcOrd="1" destOrd="0" presId="urn:microsoft.com/office/officeart/2005/8/layout/chevron1"/>
    <dgm:cxn modelId="{565CE1A2-F7E7-4676-857B-6405DB27DEC2}" type="presParOf" srcId="{31316B28-8880-48B1-BE95-D4D746EF99A0}" destId="{20D3A973-A0FE-445D-9088-BD746637A48F}" srcOrd="2" destOrd="0" presId="urn:microsoft.com/office/officeart/2005/8/layout/chevron1"/>
    <dgm:cxn modelId="{3D117089-10A1-43A1-9EB0-DB01AA9C1EAF}" type="presParOf" srcId="{31316B28-8880-48B1-BE95-D4D746EF99A0}" destId="{BC18BDBA-9035-45C9-A67C-C3A81F431CB6}" srcOrd="3" destOrd="0" presId="urn:microsoft.com/office/officeart/2005/8/layout/chevron1"/>
    <dgm:cxn modelId="{6D77200A-4BD0-445A-B422-CF16537E57BC}" type="presParOf" srcId="{31316B28-8880-48B1-BE95-D4D746EF99A0}" destId="{9875952E-E79B-4802-B32C-9E6B593C43A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BA2570-5F2A-44C7-A8E5-F49D72966A8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D60FA84-F612-4C63-BF44-D8F1C263FABB}">
      <dgm:prSet phldrT="[Text]" phldr="1" custT="1"/>
      <dgm:spPr>
        <a:solidFill>
          <a:srgbClr val="F6AA16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1" kern="1200">
            <a:solidFill>
              <a:schemeClr val="bg1"/>
            </a:solidFill>
            <a:latin typeface="Georgia" panose="02040502050405020303" pitchFamily="18" charset="0"/>
            <a:ea typeface="+mn-ea"/>
            <a:cs typeface="+mn-cs"/>
          </a:endParaRPr>
        </a:p>
      </dgm:t>
    </dgm:pt>
    <dgm:pt modelId="{C129CD15-EC07-4C66-8F52-296CB60800E3}" type="parTrans" cxnId="{5852617E-0766-4C3C-BE78-8C65E8FF490B}">
      <dgm:prSet/>
      <dgm:spPr/>
      <dgm:t>
        <a:bodyPr/>
        <a:lstStyle/>
        <a:p>
          <a:endParaRPr lang="en-GB" sz="900"/>
        </a:p>
      </dgm:t>
    </dgm:pt>
    <dgm:pt modelId="{D4FC7395-A522-4B06-98F4-11AE03742C95}" type="sibTrans" cxnId="{5852617E-0766-4C3C-BE78-8C65E8FF490B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7EF358BC-CBEE-4E7F-A6CA-F58983E66601}">
      <dgm:prSet phldrT="[Text]" phldr="1" custT="1"/>
      <dgm:spPr>
        <a:solidFill>
          <a:srgbClr val="FFFFFF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1" kern="1200">
            <a:solidFill>
              <a:srgbClr val="202E50"/>
            </a:solidFill>
            <a:latin typeface="Georgia" panose="02040502050405020303" pitchFamily="18" charset="0"/>
            <a:ea typeface="+mn-ea"/>
            <a:cs typeface="+mn-cs"/>
          </a:endParaRPr>
        </a:p>
      </dgm:t>
    </dgm:pt>
    <dgm:pt modelId="{BC538582-703E-40BA-8F9C-5B585962B218}" type="parTrans" cxnId="{D1EE786F-51C8-47FF-94FD-5BA1308E3644}">
      <dgm:prSet/>
      <dgm:spPr/>
      <dgm:t>
        <a:bodyPr/>
        <a:lstStyle/>
        <a:p>
          <a:endParaRPr lang="en-GB" sz="900"/>
        </a:p>
      </dgm:t>
    </dgm:pt>
    <dgm:pt modelId="{D5BE231B-97A5-432A-A5F3-B9C2198742CB}" type="sibTrans" cxnId="{D1EE786F-51C8-47FF-94FD-5BA1308E3644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F5E2A8FB-61D9-4B7F-B265-33691C20006A}">
      <dgm:prSet phldrT="[Text]" phldr="1" custT="1"/>
      <dgm:spPr>
        <a:solidFill>
          <a:srgbClr val="A6A6A6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1" kern="1200">
            <a:solidFill>
              <a:schemeClr val="bg1"/>
            </a:solidFill>
            <a:latin typeface="Georgia" panose="02040502050405020303" pitchFamily="18" charset="0"/>
            <a:ea typeface="+mn-ea"/>
            <a:cs typeface="+mn-cs"/>
          </a:endParaRPr>
        </a:p>
      </dgm:t>
    </dgm:pt>
    <dgm:pt modelId="{1772199B-E603-4878-B6A8-23B7E3C6E111}" type="parTrans" cxnId="{2DF6C105-99DF-4CEC-B70A-57848B681EC2}">
      <dgm:prSet/>
      <dgm:spPr/>
      <dgm:t>
        <a:bodyPr/>
        <a:lstStyle/>
        <a:p>
          <a:endParaRPr lang="en-GB" sz="900"/>
        </a:p>
      </dgm:t>
    </dgm:pt>
    <dgm:pt modelId="{28106CDF-2199-4811-BACA-69D17D510EE9}" type="sibTrans" cxnId="{2DF6C105-99DF-4CEC-B70A-57848B681EC2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F0485F57-C76F-489E-80CF-5CFD5958049D}">
      <dgm:prSet phldrT="[Text]" phldr="1" custT="1"/>
      <dgm:spPr>
        <a:solidFill>
          <a:srgbClr val="19243F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1" kern="1200">
            <a:solidFill>
              <a:schemeClr val="bg1"/>
            </a:solidFill>
            <a:latin typeface="Georgia" panose="02040502050405020303" pitchFamily="18" charset="0"/>
            <a:ea typeface="+mn-ea"/>
            <a:cs typeface="+mn-cs"/>
          </a:endParaRPr>
        </a:p>
      </dgm:t>
    </dgm:pt>
    <dgm:pt modelId="{EF057158-B59E-4BEB-BF12-84A8ED2FC89D}" type="parTrans" cxnId="{DDBFB5C2-EDBB-4304-9BB7-BF05678F1078}">
      <dgm:prSet/>
      <dgm:spPr/>
      <dgm:t>
        <a:bodyPr/>
        <a:lstStyle/>
        <a:p>
          <a:endParaRPr lang="en-GB" sz="900"/>
        </a:p>
      </dgm:t>
    </dgm:pt>
    <dgm:pt modelId="{4DA74B76-8CE2-4EB9-B4F0-4CBBE2449825}" type="sibTrans" cxnId="{DDBFB5C2-EDBB-4304-9BB7-BF05678F1078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D55245B5-88F1-42E8-8D42-2570C98A77D3}">
      <dgm:prSet phldrT="[Text]" phldr="1" custT="1"/>
      <dgm:spPr>
        <a:solidFill>
          <a:srgbClr val="BFBFBF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1" kern="1200">
            <a:solidFill>
              <a:schemeClr val="bg1"/>
            </a:solidFill>
            <a:latin typeface="Georgia" panose="02040502050405020303" pitchFamily="18" charset="0"/>
            <a:ea typeface="+mn-ea"/>
            <a:cs typeface="+mn-cs"/>
          </a:endParaRPr>
        </a:p>
      </dgm:t>
    </dgm:pt>
    <dgm:pt modelId="{47049374-0B82-4A42-A02D-5D1A3C201612}" type="parTrans" cxnId="{5CC2170E-DDDA-4DA8-88C9-AA3CAB0E7EE2}">
      <dgm:prSet/>
      <dgm:spPr/>
      <dgm:t>
        <a:bodyPr/>
        <a:lstStyle/>
        <a:p>
          <a:endParaRPr lang="en-GB" sz="900"/>
        </a:p>
      </dgm:t>
    </dgm:pt>
    <dgm:pt modelId="{F2B4DC74-14A8-4516-A04B-396F40D7CE28}" type="sibTrans" cxnId="{5CC2170E-DDDA-4DA8-88C9-AA3CAB0E7EE2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B8A3F3B0-2126-414F-93EF-28371B778BB5}" type="pres">
      <dgm:prSet presAssocID="{CFBA2570-5F2A-44C7-A8E5-F49D72966A88}" presName="cycle" presStyleCnt="0">
        <dgm:presLayoutVars>
          <dgm:dir/>
          <dgm:resizeHandles val="exact"/>
        </dgm:presLayoutVars>
      </dgm:prSet>
      <dgm:spPr/>
    </dgm:pt>
    <dgm:pt modelId="{DCCF3907-F8E5-40BD-B38A-5319CA370EE5}" type="pres">
      <dgm:prSet presAssocID="{8D60FA84-F612-4C63-BF44-D8F1C263FABB}" presName="node" presStyleLbl="node1" presStyleIdx="0" presStyleCnt="5">
        <dgm:presLayoutVars>
          <dgm:bulletEnabled val="1"/>
        </dgm:presLayoutVars>
      </dgm:prSet>
      <dgm:spPr>
        <a:xfrm>
          <a:off x="1294743" y="1289"/>
          <a:ext cx="726092" cy="471960"/>
        </a:xfrm>
        <a:prstGeom prst="rect">
          <a:avLst/>
        </a:prstGeom>
      </dgm:spPr>
    </dgm:pt>
    <dgm:pt modelId="{A2C90459-AEDC-40CE-A33A-6A7D269F2B13}" type="pres">
      <dgm:prSet presAssocID="{8D60FA84-F612-4C63-BF44-D8F1C263FABB}" presName="spNode" presStyleCnt="0"/>
      <dgm:spPr/>
    </dgm:pt>
    <dgm:pt modelId="{35166F13-D1D9-4A4F-82C6-8C2654789F67}" type="pres">
      <dgm:prSet presAssocID="{D4FC7395-A522-4B06-98F4-11AE03742C95}" presName="sibTrans" presStyleLbl="sibTrans1D1" presStyleIdx="0" presStyleCnt="5"/>
      <dgm:spPr/>
    </dgm:pt>
    <dgm:pt modelId="{29A5080D-F11D-4753-985F-824D17D57432}" type="pres">
      <dgm:prSet presAssocID="{7EF358BC-CBEE-4E7F-A6CA-F58983E66601}" presName="node" presStyleLbl="node1" presStyleIdx="1" presStyleCnt="5">
        <dgm:presLayoutVars>
          <dgm:bulletEnabled val="1"/>
        </dgm:presLayoutVars>
      </dgm:prSet>
      <dgm:spPr>
        <a:xfrm>
          <a:off x="2190969" y="652435"/>
          <a:ext cx="726092" cy="471960"/>
        </a:xfrm>
        <a:prstGeom prst="rect">
          <a:avLst/>
        </a:prstGeom>
      </dgm:spPr>
    </dgm:pt>
    <dgm:pt modelId="{18FB53C5-DD0C-4B20-9818-60EC67F24D3E}" type="pres">
      <dgm:prSet presAssocID="{7EF358BC-CBEE-4E7F-A6CA-F58983E66601}" presName="spNode" presStyleCnt="0"/>
      <dgm:spPr/>
    </dgm:pt>
    <dgm:pt modelId="{95DB2FA4-B416-475D-BF5C-CBFF4DC5297F}" type="pres">
      <dgm:prSet presAssocID="{D5BE231B-97A5-432A-A5F3-B9C2198742CB}" presName="sibTrans" presStyleLbl="sibTrans1D1" presStyleIdx="1" presStyleCnt="5"/>
      <dgm:spPr/>
    </dgm:pt>
    <dgm:pt modelId="{18A48DC9-AB12-40CB-B031-22C4CA4E81F0}" type="pres">
      <dgm:prSet presAssocID="{F5E2A8FB-61D9-4B7F-B265-33691C20006A}" presName="node" presStyleLbl="node1" presStyleIdx="2" presStyleCnt="5">
        <dgm:presLayoutVars>
          <dgm:bulletEnabled val="1"/>
        </dgm:presLayoutVars>
      </dgm:prSet>
      <dgm:spPr>
        <a:xfrm>
          <a:off x="1848641" y="1706013"/>
          <a:ext cx="726092" cy="471960"/>
        </a:xfrm>
        <a:prstGeom prst="rect">
          <a:avLst/>
        </a:prstGeom>
      </dgm:spPr>
    </dgm:pt>
    <dgm:pt modelId="{05603D3D-3592-48F8-A7BD-9E1987A046AA}" type="pres">
      <dgm:prSet presAssocID="{F5E2A8FB-61D9-4B7F-B265-33691C20006A}" presName="spNode" presStyleCnt="0"/>
      <dgm:spPr/>
    </dgm:pt>
    <dgm:pt modelId="{3A4AC7E8-4C3A-49C6-9FDB-0810409F2CAC}" type="pres">
      <dgm:prSet presAssocID="{28106CDF-2199-4811-BACA-69D17D510EE9}" presName="sibTrans" presStyleLbl="sibTrans1D1" presStyleIdx="2" presStyleCnt="5"/>
      <dgm:spPr/>
    </dgm:pt>
    <dgm:pt modelId="{7763512A-3AC6-4FB7-941D-70BC00FEE8AA}" type="pres">
      <dgm:prSet presAssocID="{F0485F57-C76F-489E-80CF-5CFD5958049D}" presName="node" presStyleLbl="node1" presStyleIdx="3" presStyleCnt="5">
        <dgm:presLayoutVars>
          <dgm:bulletEnabled val="1"/>
        </dgm:presLayoutVars>
      </dgm:prSet>
      <dgm:spPr>
        <a:xfrm>
          <a:off x="740845" y="1706013"/>
          <a:ext cx="726092" cy="471960"/>
        </a:xfrm>
        <a:prstGeom prst="rect">
          <a:avLst/>
        </a:prstGeom>
      </dgm:spPr>
    </dgm:pt>
    <dgm:pt modelId="{8A07EB76-8324-48C0-9780-0F9D24E12E07}" type="pres">
      <dgm:prSet presAssocID="{F0485F57-C76F-489E-80CF-5CFD5958049D}" presName="spNode" presStyleCnt="0"/>
      <dgm:spPr/>
    </dgm:pt>
    <dgm:pt modelId="{CCEE0B05-3B9F-4F85-88C6-6B05ED45ED52}" type="pres">
      <dgm:prSet presAssocID="{4DA74B76-8CE2-4EB9-B4F0-4CBBE2449825}" presName="sibTrans" presStyleLbl="sibTrans1D1" presStyleIdx="3" presStyleCnt="5"/>
      <dgm:spPr/>
    </dgm:pt>
    <dgm:pt modelId="{F4DF3189-22E0-48BB-8284-8E819A434E58}" type="pres">
      <dgm:prSet presAssocID="{D55245B5-88F1-42E8-8D42-2570C98A77D3}" presName="node" presStyleLbl="node1" presStyleIdx="4" presStyleCnt="5">
        <dgm:presLayoutVars>
          <dgm:bulletEnabled val="1"/>
        </dgm:presLayoutVars>
      </dgm:prSet>
      <dgm:spPr>
        <a:xfrm>
          <a:off x="398517" y="652435"/>
          <a:ext cx="726092" cy="471960"/>
        </a:xfrm>
        <a:prstGeom prst="rect">
          <a:avLst/>
        </a:prstGeom>
      </dgm:spPr>
    </dgm:pt>
    <dgm:pt modelId="{F9FAD3D1-5C78-493C-A3B3-76283B72580A}" type="pres">
      <dgm:prSet presAssocID="{D55245B5-88F1-42E8-8D42-2570C98A77D3}" presName="spNode" presStyleCnt="0"/>
      <dgm:spPr/>
    </dgm:pt>
    <dgm:pt modelId="{D2CA4F5B-6707-4F7C-B69A-4186FF66CE8F}" type="pres">
      <dgm:prSet presAssocID="{F2B4DC74-14A8-4516-A04B-396F40D7CE28}" presName="sibTrans" presStyleLbl="sibTrans1D1" presStyleIdx="4" presStyleCnt="5"/>
      <dgm:spPr/>
    </dgm:pt>
  </dgm:ptLst>
  <dgm:cxnLst>
    <dgm:cxn modelId="{AC573700-20AB-47FE-8627-BC074726FD26}" type="presOf" srcId="{7EF358BC-CBEE-4E7F-A6CA-F58983E66601}" destId="{29A5080D-F11D-4753-985F-824D17D57432}" srcOrd="0" destOrd="0" presId="urn:microsoft.com/office/officeart/2005/8/layout/cycle5"/>
    <dgm:cxn modelId="{2DF6C105-99DF-4CEC-B70A-57848B681EC2}" srcId="{CFBA2570-5F2A-44C7-A8E5-F49D72966A88}" destId="{F5E2A8FB-61D9-4B7F-B265-33691C20006A}" srcOrd="2" destOrd="0" parTransId="{1772199B-E603-4878-B6A8-23B7E3C6E111}" sibTransId="{28106CDF-2199-4811-BACA-69D17D510EE9}"/>
    <dgm:cxn modelId="{5CC2170E-DDDA-4DA8-88C9-AA3CAB0E7EE2}" srcId="{CFBA2570-5F2A-44C7-A8E5-F49D72966A88}" destId="{D55245B5-88F1-42E8-8D42-2570C98A77D3}" srcOrd="4" destOrd="0" parTransId="{47049374-0B82-4A42-A02D-5D1A3C201612}" sibTransId="{F2B4DC74-14A8-4516-A04B-396F40D7CE28}"/>
    <dgm:cxn modelId="{D39C4B2C-2AFD-4987-9DD0-F66C0B2C7F3A}" type="presOf" srcId="{F5E2A8FB-61D9-4B7F-B265-33691C20006A}" destId="{18A48DC9-AB12-40CB-B031-22C4CA4E81F0}" srcOrd="0" destOrd="0" presId="urn:microsoft.com/office/officeart/2005/8/layout/cycle5"/>
    <dgm:cxn modelId="{7F3EC75D-13ED-4016-86F6-04835073D492}" type="presOf" srcId="{CFBA2570-5F2A-44C7-A8E5-F49D72966A88}" destId="{B8A3F3B0-2126-414F-93EF-28371B778BB5}" srcOrd="0" destOrd="0" presId="urn:microsoft.com/office/officeart/2005/8/layout/cycle5"/>
    <dgm:cxn modelId="{B52D8841-BF0D-41EB-876B-CF05796EC8D7}" type="presOf" srcId="{28106CDF-2199-4811-BACA-69D17D510EE9}" destId="{3A4AC7E8-4C3A-49C6-9FDB-0810409F2CAC}" srcOrd="0" destOrd="0" presId="urn:microsoft.com/office/officeart/2005/8/layout/cycle5"/>
    <dgm:cxn modelId="{4BC8CD62-9517-4794-8F05-5F04ACE4599A}" type="presOf" srcId="{8D60FA84-F612-4C63-BF44-D8F1C263FABB}" destId="{DCCF3907-F8E5-40BD-B38A-5319CA370EE5}" srcOrd="0" destOrd="0" presId="urn:microsoft.com/office/officeart/2005/8/layout/cycle5"/>
    <dgm:cxn modelId="{D1EE786F-51C8-47FF-94FD-5BA1308E3644}" srcId="{CFBA2570-5F2A-44C7-A8E5-F49D72966A88}" destId="{7EF358BC-CBEE-4E7F-A6CA-F58983E66601}" srcOrd="1" destOrd="0" parTransId="{BC538582-703E-40BA-8F9C-5B585962B218}" sibTransId="{D5BE231B-97A5-432A-A5F3-B9C2198742CB}"/>
    <dgm:cxn modelId="{5852617E-0766-4C3C-BE78-8C65E8FF490B}" srcId="{CFBA2570-5F2A-44C7-A8E5-F49D72966A88}" destId="{8D60FA84-F612-4C63-BF44-D8F1C263FABB}" srcOrd="0" destOrd="0" parTransId="{C129CD15-EC07-4C66-8F52-296CB60800E3}" sibTransId="{D4FC7395-A522-4B06-98F4-11AE03742C95}"/>
    <dgm:cxn modelId="{46999593-3933-4FA1-9B56-68A5006FCD92}" type="presOf" srcId="{4DA74B76-8CE2-4EB9-B4F0-4CBBE2449825}" destId="{CCEE0B05-3B9F-4F85-88C6-6B05ED45ED52}" srcOrd="0" destOrd="0" presId="urn:microsoft.com/office/officeart/2005/8/layout/cycle5"/>
    <dgm:cxn modelId="{683FBCAC-E511-4877-9581-F24408B9D076}" type="presOf" srcId="{D5BE231B-97A5-432A-A5F3-B9C2198742CB}" destId="{95DB2FA4-B416-475D-BF5C-CBFF4DC5297F}" srcOrd="0" destOrd="0" presId="urn:microsoft.com/office/officeart/2005/8/layout/cycle5"/>
    <dgm:cxn modelId="{7510D0AD-1C5A-4B44-8661-EF5C940D12A9}" type="presOf" srcId="{D4FC7395-A522-4B06-98F4-11AE03742C95}" destId="{35166F13-D1D9-4A4F-82C6-8C2654789F67}" srcOrd="0" destOrd="0" presId="urn:microsoft.com/office/officeart/2005/8/layout/cycle5"/>
    <dgm:cxn modelId="{DDBFB5C2-EDBB-4304-9BB7-BF05678F1078}" srcId="{CFBA2570-5F2A-44C7-A8E5-F49D72966A88}" destId="{F0485F57-C76F-489E-80CF-5CFD5958049D}" srcOrd="3" destOrd="0" parTransId="{EF057158-B59E-4BEB-BF12-84A8ED2FC89D}" sibTransId="{4DA74B76-8CE2-4EB9-B4F0-4CBBE2449825}"/>
    <dgm:cxn modelId="{CBB5D4EA-3EB5-470E-8457-3C99580E625F}" type="presOf" srcId="{F0485F57-C76F-489E-80CF-5CFD5958049D}" destId="{7763512A-3AC6-4FB7-941D-70BC00FEE8AA}" srcOrd="0" destOrd="0" presId="urn:microsoft.com/office/officeart/2005/8/layout/cycle5"/>
    <dgm:cxn modelId="{79D2FFEC-09A1-44AF-80B7-F09F6FB0BAB4}" type="presOf" srcId="{D55245B5-88F1-42E8-8D42-2570C98A77D3}" destId="{F4DF3189-22E0-48BB-8284-8E819A434E58}" srcOrd="0" destOrd="0" presId="urn:microsoft.com/office/officeart/2005/8/layout/cycle5"/>
    <dgm:cxn modelId="{D20FB0FE-929F-4780-A0C1-48F333343FD7}" type="presOf" srcId="{F2B4DC74-14A8-4516-A04B-396F40D7CE28}" destId="{D2CA4F5B-6707-4F7C-B69A-4186FF66CE8F}" srcOrd="0" destOrd="0" presId="urn:microsoft.com/office/officeart/2005/8/layout/cycle5"/>
    <dgm:cxn modelId="{2FBE6B19-65EC-4E24-BDF9-D753C98A72EB}" type="presParOf" srcId="{B8A3F3B0-2126-414F-93EF-28371B778BB5}" destId="{DCCF3907-F8E5-40BD-B38A-5319CA370EE5}" srcOrd="0" destOrd="0" presId="urn:microsoft.com/office/officeart/2005/8/layout/cycle5"/>
    <dgm:cxn modelId="{7CDD55C8-532A-4D56-B87B-03EA20C1581D}" type="presParOf" srcId="{B8A3F3B0-2126-414F-93EF-28371B778BB5}" destId="{A2C90459-AEDC-40CE-A33A-6A7D269F2B13}" srcOrd="1" destOrd="0" presId="urn:microsoft.com/office/officeart/2005/8/layout/cycle5"/>
    <dgm:cxn modelId="{B044B916-984A-45F6-8DE4-8DEADAD5F40B}" type="presParOf" srcId="{B8A3F3B0-2126-414F-93EF-28371B778BB5}" destId="{35166F13-D1D9-4A4F-82C6-8C2654789F67}" srcOrd="2" destOrd="0" presId="urn:microsoft.com/office/officeart/2005/8/layout/cycle5"/>
    <dgm:cxn modelId="{87E29783-C38A-401A-AFFC-13D6CD54D4C2}" type="presParOf" srcId="{B8A3F3B0-2126-414F-93EF-28371B778BB5}" destId="{29A5080D-F11D-4753-985F-824D17D57432}" srcOrd="3" destOrd="0" presId="urn:microsoft.com/office/officeart/2005/8/layout/cycle5"/>
    <dgm:cxn modelId="{D6919B1B-B163-4F41-8BCA-AC7E935BC82D}" type="presParOf" srcId="{B8A3F3B0-2126-414F-93EF-28371B778BB5}" destId="{18FB53C5-DD0C-4B20-9818-60EC67F24D3E}" srcOrd="4" destOrd="0" presId="urn:microsoft.com/office/officeart/2005/8/layout/cycle5"/>
    <dgm:cxn modelId="{5F2B46C7-1F0F-4F6B-BFBF-BA8C9BE3E3F4}" type="presParOf" srcId="{B8A3F3B0-2126-414F-93EF-28371B778BB5}" destId="{95DB2FA4-B416-475D-BF5C-CBFF4DC5297F}" srcOrd="5" destOrd="0" presId="urn:microsoft.com/office/officeart/2005/8/layout/cycle5"/>
    <dgm:cxn modelId="{C7515412-9D6B-4D19-B356-946E8AC239B3}" type="presParOf" srcId="{B8A3F3B0-2126-414F-93EF-28371B778BB5}" destId="{18A48DC9-AB12-40CB-B031-22C4CA4E81F0}" srcOrd="6" destOrd="0" presId="urn:microsoft.com/office/officeart/2005/8/layout/cycle5"/>
    <dgm:cxn modelId="{6BFABBDC-D2DC-4879-BE9A-FA8ECF028839}" type="presParOf" srcId="{B8A3F3B0-2126-414F-93EF-28371B778BB5}" destId="{05603D3D-3592-48F8-A7BD-9E1987A046AA}" srcOrd="7" destOrd="0" presId="urn:microsoft.com/office/officeart/2005/8/layout/cycle5"/>
    <dgm:cxn modelId="{870306E1-7EB5-4718-89AC-468AF54B4A3A}" type="presParOf" srcId="{B8A3F3B0-2126-414F-93EF-28371B778BB5}" destId="{3A4AC7E8-4C3A-49C6-9FDB-0810409F2CAC}" srcOrd="8" destOrd="0" presId="urn:microsoft.com/office/officeart/2005/8/layout/cycle5"/>
    <dgm:cxn modelId="{359DA50B-2F27-434E-967C-1EF60AC998F4}" type="presParOf" srcId="{B8A3F3B0-2126-414F-93EF-28371B778BB5}" destId="{7763512A-3AC6-4FB7-941D-70BC00FEE8AA}" srcOrd="9" destOrd="0" presId="urn:microsoft.com/office/officeart/2005/8/layout/cycle5"/>
    <dgm:cxn modelId="{959EE334-E35A-4161-8AAD-078F32404E7A}" type="presParOf" srcId="{B8A3F3B0-2126-414F-93EF-28371B778BB5}" destId="{8A07EB76-8324-48C0-9780-0F9D24E12E07}" srcOrd="10" destOrd="0" presId="urn:microsoft.com/office/officeart/2005/8/layout/cycle5"/>
    <dgm:cxn modelId="{4B05BE02-E566-4B0C-9FFB-AE9162EECBE7}" type="presParOf" srcId="{B8A3F3B0-2126-414F-93EF-28371B778BB5}" destId="{CCEE0B05-3B9F-4F85-88C6-6B05ED45ED52}" srcOrd="11" destOrd="0" presId="urn:microsoft.com/office/officeart/2005/8/layout/cycle5"/>
    <dgm:cxn modelId="{20DC0103-2863-4FC0-B67D-C466AB40B2E2}" type="presParOf" srcId="{B8A3F3B0-2126-414F-93EF-28371B778BB5}" destId="{F4DF3189-22E0-48BB-8284-8E819A434E58}" srcOrd="12" destOrd="0" presId="urn:microsoft.com/office/officeart/2005/8/layout/cycle5"/>
    <dgm:cxn modelId="{8B8FBDB7-9044-44B0-992C-D2007DCAD79E}" type="presParOf" srcId="{B8A3F3B0-2126-414F-93EF-28371B778BB5}" destId="{F9FAD3D1-5C78-493C-A3B3-76283B72580A}" srcOrd="13" destOrd="0" presId="urn:microsoft.com/office/officeart/2005/8/layout/cycle5"/>
    <dgm:cxn modelId="{8C855811-51AF-4930-A2FB-9EB488DD7E89}" type="presParOf" srcId="{B8A3F3B0-2126-414F-93EF-28371B778BB5}" destId="{D2CA4F5B-6707-4F7C-B69A-4186FF66CE8F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5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23758F0-AA44-40A9-9C61-49E7CD24D5D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F3A46A6-FA0A-4139-9B3D-0FE51FC4A26E}">
      <dgm:prSet phldrT="[Text]" custT="1"/>
      <dgm:spPr>
        <a:xfrm>
          <a:off x="2313" y="331421"/>
          <a:ext cx="2818117" cy="1127246"/>
        </a:xfrm>
        <a:prstGeom prst="chevron">
          <a:avLst/>
        </a:prstGeom>
        <a:solidFill>
          <a:srgbClr val="FFFFFF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GB" sz="1600" b="1" i="0" kern="1200">
            <a:solidFill>
              <a:srgbClr val="0283AD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EEDC293C-85EF-4E1A-A102-EF3872C76A2A}" type="parTrans" cxnId="{FA0355D6-FE75-44A7-B926-D122EB9CD3CC}">
      <dgm:prSet/>
      <dgm:spPr/>
      <dgm:t>
        <a:bodyPr/>
        <a:lstStyle/>
        <a:p>
          <a:endParaRPr lang="en-GB" sz="1400"/>
        </a:p>
      </dgm:t>
    </dgm:pt>
    <dgm:pt modelId="{B0520229-1B96-4B31-B297-763A45B2F83D}" type="sibTrans" cxnId="{FA0355D6-FE75-44A7-B926-D122EB9CD3CC}">
      <dgm:prSet/>
      <dgm:spPr/>
      <dgm:t>
        <a:bodyPr/>
        <a:lstStyle/>
        <a:p>
          <a:endParaRPr lang="en-GB" sz="1400"/>
        </a:p>
      </dgm:t>
    </dgm:pt>
    <dgm:pt modelId="{5A11765F-8D9F-4039-ABB4-8CEC977F7E2E}">
      <dgm:prSet phldrT="[Text]" custT="1"/>
      <dgm:spPr>
        <a:xfrm>
          <a:off x="2538618" y="331421"/>
          <a:ext cx="2818117" cy="1127246"/>
        </a:xfrm>
        <a:prstGeom prst="chevron">
          <a:avLst/>
        </a:prstGeom>
        <a:solidFill>
          <a:srgbClr val="545454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GB" sz="1600" b="1" i="0" kern="1200">
            <a:solidFill>
              <a:srgbClr val="FFFFFF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456078D0-ED6A-4E6A-B8E0-3735CD949803}" type="parTrans" cxnId="{484533BF-8B01-4F41-A585-C6A4960545DF}">
      <dgm:prSet/>
      <dgm:spPr/>
      <dgm:t>
        <a:bodyPr/>
        <a:lstStyle/>
        <a:p>
          <a:endParaRPr lang="en-GB" sz="1400"/>
        </a:p>
      </dgm:t>
    </dgm:pt>
    <dgm:pt modelId="{4FF93F88-6D11-46F4-BAD0-6C3BABF35704}" type="sibTrans" cxnId="{484533BF-8B01-4F41-A585-C6A4960545DF}">
      <dgm:prSet/>
      <dgm:spPr/>
      <dgm:t>
        <a:bodyPr/>
        <a:lstStyle/>
        <a:p>
          <a:endParaRPr lang="en-GB" sz="1400"/>
        </a:p>
      </dgm:t>
    </dgm:pt>
    <dgm:pt modelId="{5F890342-DE84-4EF1-997B-6910075830B3}">
      <dgm:prSet phldrT="[Text]" custT="1"/>
      <dgm:spPr>
        <a:xfrm>
          <a:off x="5074923" y="331421"/>
          <a:ext cx="2818117" cy="1127246"/>
        </a:xfrm>
        <a:prstGeom prst="chevron">
          <a:avLst/>
        </a:prstGeom>
        <a:solidFill>
          <a:srgbClr val="015C7A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endParaRPr lang="en-GB" sz="1600" b="1" i="0" kern="1200">
            <a:solidFill>
              <a:srgbClr val="FFFFFF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27B73419-A1FD-4BB2-9897-5F890B61BDFE}" type="parTrans" cxnId="{D5054E88-B8F1-4667-8A5E-5C763061EF75}">
      <dgm:prSet/>
      <dgm:spPr/>
      <dgm:t>
        <a:bodyPr/>
        <a:lstStyle/>
        <a:p>
          <a:endParaRPr lang="en-GB" sz="1400"/>
        </a:p>
      </dgm:t>
    </dgm:pt>
    <dgm:pt modelId="{A1BCA2F6-08F8-4066-9D02-38A8E7654899}" type="sibTrans" cxnId="{D5054E88-B8F1-4667-8A5E-5C763061EF75}">
      <dgm:prSet/>
      <dgm:spPr/>
      <dgm:t>
        <a:bodyPr/>
        <a:lstStyle/>
        <a:p>
          <a:endParaRPr lang="en-GB" sz="1400"/>
        </a:p>
      </dgm:t>
    </dgm:pt>
    <dgm:pt modelId="{31316B28-8880-48B1-BE95-D4D746EF99A0}" type="pres">
      <dgm:prSet presAssocID="{C23758F0-AA44-40A9-9C61-49E7CD24D5D3}" presName="Name0" presStyleCnt="0">
        <dgm:presLayoutVars>
          <dgm:dir/>
          <dgm:animLvl val="lvl"/>
          <dgm:resizeHandles val="exact"/>
        </dgm:presLayoutVars>
      </dgm:prSet>
      <dgm:spPr/>
    </dgm:pt>
    <dgm:pt modelId="{BD8F5B00-93A8-4CD4-A9F6-3D0FF85C1982}" type="pres">
      <dgm:prSet presAssocID="{CF3A46A6-FA0A-4139-9B3D-0FE51FC4A26E}" presName="parTxOnly" presStyleLbl="node1" presStyleIdx="0" presStyleCnt="3" custLinFactNeighborX="-2350" custLinFactNeighborY="-333">
        <dgm:presLayoutVars>
          <dgm:chMax val="0"/>
          <dgm:chPref val="0"/>
          <dgm:bulletEnabled val="1"/>
        </dgm:presLayoutVars>
      </dgm:prSet>
      <dgm:spPr/>
    </dgm:pt>
    <dgm:pt modelId="{E94123A1-C37B-40A3-8EEA-C3F94E705088}" type="pres">
      <dgm:prSet presAssocID="{B0520229-1B96-4B31-B297-763A45B2F83D}" presName="parTxOnlySpace" presStyleCnt="0"/>
      <dgm:spPr/>
    </dgm:pt>
    <dgm:pt modelId="{20D3A973-A0FE-445D-9088-BD746637A48F}" type="pres">
      <dgm:prSet presAssocID="{5A11765F-8D9F-4039-ABB4-8CEC977F7E2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18BDBA-9035-45C9-A67C-C3A81F431CB6}" type="pres">
      <dgm:prSet presAssocID="{4FF93F88-6D11-46F4-BAD0-6C3BABF35704}" presName="parTxOnlySpace" presStyleCnt="0"/>
      <dgm:spPr/>
    </dgm:pt>
    <dgm:pt modelId="{9875952E-E79B-4802-B32C-9E6B593C43AB}" type="pres">
      <dgm:prSet presAssocID="{5F890342-DE84-4EF1-997B-6910075830B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AF1943A-5B64-4E23-A211-F1CB7FE9410F}" type="presOf" srcId="{C23758F0-AA44-40A9-9C61-49E7CD24D5D3}" destId="{31316B28-8880-48B1-BE95-D4D746EF99A0}" srcOrd="0" destOrd="0" presId="urn:microsoft.com/office/officeart/2005/8/layout/chevron1"/>
    <dgm:cxn modelId="{9C4C6D76-645F-40B2-9A86-ED1E9B77BB48}" type="presOf" srcId="{CF3A46A6-FA0A-4139-9B3D-0FE51FC4A26E}" destId="{BD8F5B00-93A8-4CD4-A9F6-3D0FF85C1982}" srcOrd="0" destOrd="0" presId="urn:microsoft.com/office/officeart/2005/8/layout/chevron1"/>
    <dgm:cxn modelId="{D5054E88-B8F1-4667-8A5E-5C763061EF75}" srcId="{C23758F0-AA44-40A9-9C61-49E7CD24D5D3}" destId="{5F890342-DE84-4EF1-997B-6910075830B3}" srcOrd="2" destOrd="0" parTransId="{27B73419-A1FD-4BB2-9897-5F890B61BDFE}" sibTransId="{A1BCA2F6-08F8-4066-9D02-38A8E7654899}"/>
    <dgm:cxn modelId="{2DD51791-1F09-45CD-B97A-97002C3708D0}" type="presOf" srcId="{5A11765F-8D9F-4039-ABB4-8CEC977F7E2E}" destId="{20D3A973-A0FE-445D-9088-BD746637A48F}" srcOrd="0" destOrd="0" presId="urn:microsoft.com/office/officeart/2005/8/layout/chevron1"/>
    <dgm:cxn modelId="{484533BF-8B01-4F41-A585-C6A4960545DF}" srcId="{C23758F0-AA44-40A9-9C61-49E7CD24D5D3}" destId="{5A11765F-8D9F-4039-ABB4-8CEC977F7E2E}" srcOrd="1" destOrd="0" parTransId="{456078D0-ED6A-4E6A-B8E0-3735CD949803}" sibTransId="{4FF93F88-6D11-46F4-BAD0-6C3BABF35704}"/>
    <dgm:cxn modelId="{001340D3-0B23-4F10-934D-D2A6BD1C8D88}" type="presOf" srcId="{5F890342-DE84-4EF1-997B-6910075830B3}" destId="{9875952E-E79B-4802-B32C-9E6B593C43AB}" srcOrd="0" destOrd="0" presId="urn:microsoft.com/office/officeart/2005/8/layout/chevron1"/>
    <dgm:cxn modelId="{FA0355D6-FE75-44A7-B926-D122EB9CD3CC}" srcId="{C23758F0-AA44-40A9-9C61-49E7CD24D5D3}" destId="{CF3A46A6-FA0A-4139-9B3D-0FE51FC4A26E}" srcOrd="0" destOrd="0" parTransId="{EEDC293C-85EF-4E1A-A102-EF3872C76A2A}" sibTransId="{B0520229-1B96-4B31-B297-763A45B2F83D}"/>
    <dgm:cxn modelId="{8B0E3B5D-B687-4E8A-B9F2-36C73492E064}" type="presParOf" srcId="{31316B28-8880-48B1-BE95-D4D746EF99A0}" destId="{BD8F5B00-93A8-4CD4-A9F6-3D0FF85C1982}" srcOrd="0" destOrd="0" presId="urn:microsoft.com/office/officeart/2005/8/layout/chevron1"/>
    <dgm:cxn modelId="{53EBDEF0-472A-40E6-BFDA-C125E9B39A75}" type="presParOf" srcId="{31316B28-8880-48B1-BE95-D4D746EF99A0}" destId="{E94123A1-C37B-40A3-8EEA-C3F94E705088}" srcOrd="1" destOrd="0" presId="urn:microsoft.com/office/officeart/2005/8/layout/chevron1"/>
    <dgm:cxn modelId="{565CE1A2-F7E7-4676-857B-6405DB27DEC2}" type="presParOf" srcId="{31316B28-8880-48B1-BE95-D4D746EF99A0}" destId="{20D3A973-A0FE-445D-9088-BD746637A48F}" srcOrd="2" destOrd="0" presId="urn:microsoft.com/office/officeart/2005/8/layout/chevron1"/>
    <dgm:cxn modelId="{3D117089-10A1-43A1-9EB0-DB01AA9C1EAF}" type="presParOf" srcId="{31316B28-8880-48B1-BE95-D4D746EF99A0}" destId="{BC18BDBA-9035-45C9-A67C-C3A81F431CB6}" srcOrd="3" destOrd="0" presId="urn:microsoft.com/office/officeart/2005/8/layout/chevron1"/>
    <dgm:cxn modelId="{6D77200A-4BD0-445A-B422-CF16537E57BC}" type="presParOf" srcId="{31316B28-8880-48B1-BE95-D4D746EF99A0}" destId="{9875952E-E79B-4802-B32C-9E6B593C43A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BA2570-5F2A-44C7-A8E5-F49D72966A8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D60FA84-F612-4C63-BF44-D8F1C263FABB}">
      <dgm:prSet phldrT="[Text]" phldr="1" custT="1"/>
      <dgm:spPr>
        <a:solidFill>
          <a:srgbClr val="FFFFFF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0" kern="1200">
            <a:solidFill>
              <a:srgbClr val="0283AD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C129CD15-EC07-4C66-8F52-296CB60800E3}" type="parTrans" cxnId="{5852617E-0766-4C3C-BE78-8C65E8FF490B}">
      <dgm:prSet/>
      <dgm:spPr/>
      <dgm:t>
        <a:bodyPr/>
        <a:lstStyle/>
        <a:p>
          <a:endParaRPr lang="en-GB" sz="900"/>
        </a:p>
      </dgm:t>
    </dgm:pt>
    <dgm:pt modelId="{D4FC7395-A522-4B06-98F4-11AE03742C95}" type="sibTrans" cxnId="{5852617E-0766-4C3C-BE78-8C65E8FF490B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7EF358BC-CBEE-4E7F-A6CA-F58983E66601}">
      <dgm:prSet phldrT="[Text]" phldr="1" custT="1"/>
      <dgm:spPr>
        <a:solidFill>
          <a:srgbClr val="545454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0" kern="1200">
            <a:solidFill>
              <a:srgbClr val="FFFFFF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BC538582-703E-40BA-8F9C-5B585962B218}" type="parTrans" cxnId="{D1EE786F-51C8-47FF-94FD-5BA1308E3644}">
      <dgm:prSet/>
      <dgm:spPr/>
      <dgm:t>
        <a:bodyPr/>
        <a:lstStyle/>
        <a:p>
          <a:endParaRPr lang="en-GB" sz="900"/>
        </a:p>
      </dgm:t>
    </dgm:pt>
    <dgm:pt modelId="{D5BE231B-97A5-432A-A5F3-B9C2198742CB}" type="sibTrans" cxnId="{D1EE786F-51C8-47FF-94FD-5BA1308E3644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F5E2A8FB-61D9-4B7F-B265-33691C20006A}">
      <dgm:prSet phldrT="[Text]" phldr="1" custT="1"/>
      <dgm:spPr>
        <a:solidFill>
          <a:srgbClr val="015C7A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0" kern="1200">
            <a:solidFill>
              <a:srgbClr val="FFFFFF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1772199B-E603-4878-B6A8-23B7E3C6E111}" type="parTrans" cxnId="{2DF6C105-99DF-4CEC-B70A-57848B681EC2}">
      <dgm:prSet/>
      <dgm:spPr/>
      <dgm:t>
        <a:bodyPr/>
        <a:lstStyle/>
        <a:p>
          <a:endParaRPr lang="en-GB" sz="900"/>
        </a:p>
      </dgm:t>
    </dgm:pt>
    <dgm:pt modelId="{28106CDF-2199-4811-BACA-69D17D510EE9}" type="sibTrans" cxnId="{2DF6C105-99DF-4CEC-B70A-57848B681EC2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F0485F57-C76F-489E-80CF-5CFD5958049D}">
      <dgm:prSet phldrT="[Text]" phldr="1" custT="1"/>
      <dgm:spPr>
        <a:solidFill>
          <a:srgbClr val="3A9BBB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0" kern="1200">
            <a:solidFill>
              <a:srgbClr val="FFFFFF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EF057158-B59E-4BEB-BF12-84A8ED2FC89D}" type="parTrans" cxnId="{DDBFB5C2-EDBB-4304-9BB7-BF05678F1078}">
      <dgm:prSet/>
      <dgm:spPr/>
      <dgm:t>
        <a:bodyPr/>
        <a:lstStyle/>
        <a:p>
          <a:endParaRPr lang="en-GB" sz="900"/>
        </a:p>
      </dgm:t>
    </dgm:pt>
    <dgm:pt modelId="{4DA74B76-8CE2-4EB9-B4F0-4CBBE2449825}" type="sibTrans" cxnId="{DDBFB5C2-EDBB-4304-9BB7-BF05678F1078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D55245B5-88F1-42E8-8D42-2570C98A77D3}">
      <dgm:prSet phldrT="[Text]" phldr="1" custT="1"/>
      <dgm:spPr>
        <a:solidFill>
          <a:srgbClr val="BFBFBF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0" kern="1200">
            <a:solidFill>
              <a:srgbClr val="FFFFFF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47049374-0B82-4A42-A02D-5D1A3C201612}" type="parTrans" cxnId="{5CC2170E-DDDA-4DA8-88C9-AA3CAB0E7EE2}">
      <dgm:prSet/>
      <dgm:spPr/>
      <dgm:t>
        <a:bodyPr/>
        <a:lstStyle/>
        <a:p>
          <a:endParaRPr lang="en-GB" sz="900"/>
        </a:p>
      </dgm:t>
    </dgm:pt>
    <dgm:pt modelId="{F2B4DC74-14A8-4516-A04B-396F40D7CE28}" type="sibTrans" cxnId="{5CC2170E-DDDA-4DA8-88C9-AA3CAB0E7EE2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B8A3F3B0-2126-414F-93EF-28371B778BB5}" type="pres">
      <dgm:prSet presAssocID="{CFBA2570-5F2A-44C7-A8E5-F49D72966A88}" presName="cycle" presStyleCnt="0">
        <dgm:presLayoutVars>
          <dgm:dir/>
          <dgm:resizeHandles val="exact"/>
        </dgm:presLayoutVars>
      </dgm:prSet>
      <dgm:spPr/>
    </dgm:pt>
    <dgm:pt modelId="{DCCF3907-F8E5-40BD-B38A-5319CA370EE5}" type="pres">
      <dgm:prSet presAssocID="{8D60FA84-F612-4C63-BF44-D8F1C263FABB}" presName="node" presStyleLbl="node1" presStyleIdx="0" presStyleCnt="5">
        <dgm:presLayoutVars>
          <dgm:bulletEnabled val="1"/>
        </dgm:presLayoutVars>
      </dgm:prSet>
      <dgm:spPr>
        <a:xfrm>
          <a:off x="1294743" y="1289"/>
          <a:ext cx="726092" cy="471960"/>
        </a:xfrm>
        <a:prstGeom prst="rect">
          <a:avLst/>
        </a:prstGeom>
      </dgm:spPr>
    </dgm:pt>
    <dgm:pt modelId="{A2C90459-AEDC-40CE-A33A-6A7D269F2B13}" type="pres">
      <dgm:prSet presAssocID="{8D60FA84-F612-4C63-BF44-D8F1C263FABB}" presName="spNode" presStyleCnt="0"/>
      <dgm:spPr/>
    </dgm:pt>
    <dgm:pt modelId="{35166F13-D1D9-4A4F-82C6-8C2654789F67}" type="pres">
      <dgm:prSet presAssocID="{D4FC7395-A522-4B06-98F4-11AE03742C95}" presName="sibTrans" presStyleLbl="sibTrans1D1" presStyleIdx="0" presStyleCnt="5"/>
      <dgm:spPr/>
    </dgm:pt>
    <dgm:pt modelId="{29A5080D-F11D-4753-985F-824D17D57432}" type="pres">
      <dgm:prSet presAssocID="{7EF358BC-CBEE-4E7F-A6CA-F58983E66601}" presName="node" presStyleLbl="node1" presStyleIdx="1" presStyleCnt="5">
        <dgm:presLayoutVars>
          <dgm:bulletEnabled val="1"/>
        </dgm:presLayoutVars>
      </dgm:prSet>
      <dgm:spPr>
        <a:xfrm>
          <a:off x="2190969" y="652435"/>
          <a:ext cx="726092" cy="471960"/>
        </a:xfrm>
        <a:prstGeom prst="rect">
          <a:avLst/>
        </a:prstGeom>
      </dgm:spPr>
    </dgm:pt>
    <dgm:pt modelId="{18FB53C5-DD0C-4B20-9818-60EC67F24D3E}" type="pres">
      <dgm:prSet presAssocID="{7EF358BC-CBEE-4E7F-A6CA-F58983E66601}" presName="spNode" presStyleCnt="0"/>
      <dgm:spPr/>
    </dgm:pt>
    <dgm:pt modelId="{95DB2FA4-B416-475D-BF5C-CBFF4DC5297F}" type="pres">
      <dgm:prSet presAssocID="{D5BE231B-97A5-432A-A5F3-B9C2198742CB}" presName="sibTrans" presStyleLbl="sibTrans1D1" presStyleIdx="1" presStyleCnt="5"/>
      <dgm:spPr/>
    </dgm:pt>
    <dgm:pt modelId="{18A48DC9-AB12-40CB-B031-22C4CA4E81F0}" type="pres">
      <dgm:prSet presAssocID="{F5E2A8FB-61D9-4B7F-B265-33691C20006A}" presName="node" presStyleLbl="node1" presStyleIdx="2" presStyleCnt="5">
        <dgm:presLayoutVars>
          <dgm:bulletEnabled val="1"/>
        </dgm:presLayoutVars>
      </dgm:prSet>
      <dgm:spPr>
        <a:xfrm>
          <a:off x="1848641" y="1706013"/>
          <a:ext cx="726092" cy="471960"/>
        </a:xfrm>
        <a:prstGeom prst="rect">
          <a:avLst/>
        </a:prstGeom>
      </dgm:spPr>
    </dgm:pt>
    <dgm:pt modelId="{05603D3D-3592-48F8-A7BD-9E1987A046AA}" type="pres">
      <dgm:prSet presAssocID="{F5E2A8FB-61D9-4B7F-B265-33691C20006A}" presName="spNode" presStyleCnt="0"/>
      <dgm:spPr/>
    </dgm:pt>
    <dgm:pt modelId="{3A4AC7E8-4C3A-49C6-9FDB-0810409F2CAC}" type="pres">
      <dgm:prSet presAssocID="{28106CDF-2199-4811-BACA-69D17D510EE9}" presName="sibTrans" presStyleLbl="sibTrans1D1" presStyleIdx="2" presStyleCnt="5"/>
      <dgm:spPr/>
    </dgm:pt>
    <dgm:pt modelId="{7763512A-3AC6-4FB7-941D-70BC00FEE8AA}" type="pres">
      <dgm:prSet presAssocID="{F0485F57-C76F-489E-80CF-5CFD5958049D}" presName="node" presStyleLbl="node1" presStyleIdx="3" presStyleCnt="5">
        <dgm:presLayoutVars>
          <dgm:bulletEnabled val="1"/>
        </dgm:presLayoutVars>
      </dgm:prSet>
      <dgm:spPr>
        <a:xfrm>
          <a:off x="740845" y="1706013"/>
          <a:ext cx="726092" cy="471960"/>
        </a:xfrm>
        <a:prstGeom prst="rect">
          <a:avLst/>
        </a:prstGeom>
      </dgm:spPr>
    </dgm:pt>
    <dgm:pt modelId="{8A07EB76-8324-48C0-9780-0F9D24E12E07}" type="pres">
      <dgm:prSet presAssocID="{F0485F57-C76F-489E-80CF-5CFD5958049D}" presName="spNode" presStyleCnt="0"/>
      <dgm:spPr/>
    </dgm:pt>
    <dgm:pt modelId="{CCEE0B05-3B9F-4F85-88C6-6B05ED45ED52}" type="pres">
      <dgm:prSet presAssocID="{4DA74B76-8CE2-4EB9-B4F0-4CBBE2449825}" presName="sibTrans" presStyleLbl="sibTrans1D1" presStyleIdx="3" presStyleCnt="5"/>
      <dgm:spPr/>
    </dgm:pt>
    <dgm:pt modelId="{F4DF3189-22E0-48BB-8284-8E819A434E58}" type="pres">
      <dgm:prSet presAssocID="{D55245B5-88F1-42E8-8D42-2570C98A77D3}" presName="node" presStyleLbl="node1" presStyleIdx="4" presStyleCnt="5">
        <dgm:presLayoutVars>
          <dgm:bulletEnabled val="1"/>
        </dgm:presLayoutVars>
      </dgm:prSet>
      <dgm:spPr>
        <a:xfrm>
          <a:off x="398517" y="652435"/>
          <a:ext cx="726092" cy="471960"/>
        </a:xfrm>
        <a:prstGeom prst="rect">
          <a:avLst/>
        </a:prstGeom>
      </dgm:spPr>
    </dgm:pt>
    <dgm:pt modelId="{F9FAD3D1-5C78-493C-A3B3-76283B72580A}" type="pres">
      <dgm:prSet presAssocID="{D55245B5-88F1-42E8-8D42-2570C98A77D3}" presName="spNode" presStyleCnt="0"/>
      <dgm:spPr/>
    </dgm:pt>
    <dgm:pt modelId="{D2CA4F5B-6707-4F7C-B69A-4186FF66CE8F}" type="pres">
      <dgm:prSet presAssocID="{F2B4DC74-14A8-4516-A04B-396F40D7CE28}" presName="sibTrans" presStyleLbl="sibTrans1D1" presStyleIdx="4" presStyleCnt="5"/>
      <dgm:spPr/>
    </dgm:pt>
  </dgm:ptLst>
  <dgm:cxnLst>
    <dgm:cxn modelId="{AC573700-20AB-47FE-8627-BC074726FD26}" type="presOf" srcId="{7EF358BC-CBEE-4E7F-A6CA-F58983E66601}" destId="{29A5080D-F11D-4753-985F-824D17D57432}" srcOrd="0" destOrd="0" presId="urn:microsoft.com/office/officeart/2005/8/layout/cycle5"/>
    <dgm:cxn modelId="{2DF6C105-99DF-4CEC-B70A-57848B681EC2}" srcId="{CFBA2570-5F2A-44C7-A8E5-F49D72966A88}" destId="{F5E2A8FB-61D9-4B7F-B265-33691C20006A}" srcOrd="2" destOrd="0" parTransId="{1772199B-E603-4878-B6A8-23B7E3C6E111}" sibTransId="{28106CDF-2199-4811-BACA-69D17D510EE9}"/>
    <dgm:cxn modelId="{5CC2170E-DDDA-4DA8-88C9-AA3CAB0E7EE2}" srcId="{CFBA2570-5F2A-44C7-A8E5-F49D72966A88}" destId="{D55245B5-88F1-42E8-8D42-2570C98A77D3}" srcOrd="4" destOrd="0" parTransId="{47049374-0B82-4A42-A02D-5D1A3C201612}" sibTransId="{F2B4DC74-14A8-4516-A04B-396F40D7CE28}"/>
    <dgm:cxn modelId="{D39C4B2C-2AFD-4987-9DD0-F66C0B2C7F3A}" type="presOf" srcId="{F5E2A8FB-61D9-4B7F-B265-33691C20006A}" destId="{18A48DC9-AB12-40CB-B031-22C4CA4E81F0}" srcOrd="0" destOrd="0" presId="urn:microsoft.com/office/officeart/2005/8/layout/cycle5"/>
    <dgm:cxn modelId="{7F3EC75D-13ED-4016-86F6-04835073D492}" type="presOf" srcId="{CFBA2570-5F2A-44C7-A8E5-F49D72966A88}" destId="{B8A3F3B0-2126-414F-93EF-28371B778BB5}" srcOrd="0" destOrd="0" presId="urn:microsoft.com/office/officeart/2005/8/layout/cycle5"/>
    <dgm:cxn modelId="{B52D8841-BF0D-41EB-876B-CF05796EC8D7}" type="presOf" srcId="{28106CDF-2199-4811-BACA-69D17D510EE9}" destId="{3A4AC7E8-4C3A-49C6-9FDB-0810409F2CAC}" srcOrd="0" destOrd="0" presId="urn:microsoft.com/office/officeart/2005/8/layout/cycle5"/>
    <dgm:cxn modelId="{4BC8CD62-9517-4794-8F05-5F04ACE4599A}" type="presOf" srcId="{8D60FA84-F612-4C63-BF44-D8F1C263FABB}" destId="{DCCF3907-F8E5-40BD-B38A-5319CA370EE5}" srcOrd="0" destOrd="0" presId="urn:microsoft.com/office/officeart/2005/8/layout/cycle5"/>
    <dgm:cxn modelId="{D1EE786F-51C8-47FF-94FD-5BA1308E3644}" srcId="{CFBA2570-5F2A-44C7-A8E5-F49D72966A88}" destId="{7EF358BC-CBEE-4E7F-A6CA-F58983E66601}" srcOrd="1" destOrd="0" parTransId="{BC538582-703E-40BA-8F9C-5B585962B218}" sibTransId="{D5BE231B-97A5-432A-A5F3-B9C2198742CB}"/>
    <dgm:cxn modelId="{5852617E-0766-4C3C-BE78-8C65E8FF490B}" srcId="{CFBA2570-5F2A-44C7-A8E5-F49D72966A88}" destId="{8D60FA84-F612-4C63-BF44-D8F1C263FABB}" srcOrd="0" destOrd="0" parTransId="{C129CD15-EC07-4C66-8F52-296CB60800E3}" sibTransId="{D4FC7395-A522-4B06-98F4-11AE03742C95}"/>
    <dgm:cxn modelId="{46999593-3933-4FA1-9B56-68A5006FCD92}" type="presOf" srcId="{4DA74B76-8CE2-4EB9-B4F0-4CBBE2449825}" destId="{CCEE0B05-3B9F-4F85-88C6-6B05ED45ED52}" srcOrd="0" destOrd="0" presId="urn:microsoft.com/office/officeart/2005/8/layout/cycle5"/>
    <dgm:cxn modelId="{683FBCAC-E511-4877-9581-F24408B9D076}" type="presOf" srcId="{D5BE231B-97A5-432A-A5F3-B9C2198742CB}" destId="{95DB2FA4-B416-475D-BF5C-CBFF4DC5297F}" srcOrd="0" destOrd="0" presId="urn:microsoft.com/office/officeart/2005/8/layout/cycle5"/>
    <dgm:cxn modelId="{7510D0AD-1C5A-4B44-8661-EF5C940D12A9}" type="presOf" srcId="{D4FC7395-A522-4B06-98F4-11AE03742C95}" destId="{35166F13-D1D9-4A4F-82C6-8C2654789F67}" srcOrd="0" destOrd="0" presId="urn:microsoft.com/office/officeart/2005/8/layout/cycle5"/>
    <dgm:cxn modelId="{DDBFB5C2-EDBB-4304-9BB7-BF05678F1078}" srcId="{CFBA2570-5F2A-44C7-A8E5-F49D72966A88}" destId="{F0485F57-C76F-489E-80CF-5CFD5958049D}" srcOrd="3" destOrd="0" parTransId="{EF057158-B59E-4BEB-BF12-84A8ED2FC89D}" sibTransId="{4DA74B76-8CE2-4EB9-B4F0-4CBBE2449825}"/>
    <dgm:cxn modelId="{CBB5D4EA-3EB5-470E-8457-3C99580E625F}" type="presOf" srcId="{F0485F57-C76F-489E-80CF-5CFD5958049D}" destId="{7763512A-3AC6-4FB7-941D-70BC00FEE8AA}" srcOrd="0" destOrd="0" presId="urn:microsoft.com/office/officeart/2005/8/layout/cycle5"/>
    <dgm:cxn modelId="{79D2FFEC-09A1-44AF-80B7-F09F6FB0BAB4}" type="presOf" srcId="{D55245B5-88F1-42E8-8D42-2570C98A77D3}" destId="{F4DF3189-22E0-48BB-8284-8E819A434E58}" srcOrd="0" destOrd="0" presId="urn:microsoft.com/office/officeart/2005/8/layout/cycle5"/>
    <dgm:cxn modelId="{D20FB0FE-929F-4780-A0C1-48F333343FD7}" type="presOf" srcId="{F2B4DC74-14A8-4516-A04B-396F40D7CE28}" destId="{D2CA4F5B-6707-4F7C-B69A-4186FF66CE8F}" srcOrd="0" destOrd="0" presId="urn:microsoft.com/office/officeart/2005/8/layout/cycle5"/>
    <dgm:cxn modelId="{2FBE6B19-65EC-4E24-BDF9-D753C98A72EB}" type="presParOf" srcId="{B8A3F3B0-2126-414F-93EF-28371B778BB5}" destId="{DCCF3907-F8E5-40BD-B38A-5319CA370EE5}" srcOrd="0" destOrd="0" presId="urn:microsoft.com/office/officeart/2005/8/layout/cycle5"/>
    <dgm:cxn modelId="{7CDD55C8-532A-4D56-B87B-03EA20C1581D}" type="presParOf" srcId="{B8A3F3B0-2126-414F-93EF-28371B778BB5}" destId="{A2C90459-AEDC-40CE-A33A-6A7D269F2B13}" srcOrd="1" destOrd="0" presId="urn:microsoft.com/office/officeart/2005/8/layout/cycle5"/>
    <dgm:cxn modelId="{B044B916-984A-45F6-8DE4-8DEADAD5F40B}" type="presParOf" srcId="{B8A3F3B0-2126-414F-93EF-28371B778BB5}" destId="{35166F13-D1D9-4A4F-82C6-8C2654789F67}" srcOrd="2" destOrd="0" presId="urn:microsoft.com/office/officeart/2005/8/layout/cycle5"/>
    <dgm:cxn modelId="{87E29783-C38A-401A-AFFC-13D6CD54D4C2}" type="presParOf" srcId="{B8A3F3B0-2126-414F-93EF-28371B778BB5}" destId="{29A5080D-F11D-4753-985F-824D17D57432}" srcOrd="3" destOrd="0" presId="urn:microsoft.com/office/officeart/2005/8/layout/cycle5"/>
    <dgm:cxn modelId="{D6919B1B-B163-4F41-8BCA-AC7E935BC82D}" type="presParOf" srcId="{B8A3F3B0-2126-414F-93EF-28371B778BB5}" destId="{18FB53C5-DD0C-4B20-9818-60EC67F24D3E}" srcOrd="4" destOrd="0" presId="urn:microsoft.com/office/officeart/2005/8/layout/cycle5"/>
    <dgm:cxn modelId="{5F2B46C7-1F0F-4F6B-BFBF-BA8C9BE3E3F4}" type="presParOf" srcId="{B8A3F3B0-2126-414F-93EF-28371B778BB5}" destId="{95DB2FA4-B416-475D-BF5C-CBFF4DC5297F}" srcOrd="5" destOrd="0" presId="urn:microsoft.com/office/officeart/2005/8/layout/cycle5"/>
    <dgm:cxn modelId="{C7515412-9D6B-4D19-B356-946E8AC239B3}" type="presParOf" srcId="{B8A3F3B0-2126-414F-93EF-28371B778BB5}" destId="{18A48DC9-AB12-40CB-B031-22C4CA4E81F0}" srcOrd="6" destOrd="0" presId="urn:microsoft.com/office/officeart/2005/8/layout/cycle5"/>
    <dgm:cxn modelId="{6BFABBDC-D2DC-4879-BE9A-FA8ECF028839}" type="presParOf" srcId="{B8A3F3B0-2126-414F-93EF-28371B778BB5}" destId="{05603D3D-3592-48F8-A7BD-9E1987A046AA}" srcOrd="7" destOrd="0" presId="urn:microsoft.com/office/officeart/2005/8/layout/cycle5"/>
    <dgm:cxn modelId="{870306E1-7EB5-4718-89AC-468AF54B4A3A}" type="presParOf" srcId="{B8A3F3B0-2126-414F-93EF-28371B778BB5}" destId="{3A4AC7E8-4C3A-49C6-9FDB-0810409F2CAC}" srcOrd="8" destOrd="0" presId="urn:microsoft.com/office/officeart/2005/8/layout/cycle5"/>
    <dgm:cxn modelId="{359DA50B-2F27-434E-967C-1EF60AC998F4}" type="presParOf" srcId="{B8A3F3B0-2126-414F-93EF-28371B778BB5}" destId="{7763512A-3AC6-4FB7-941D-70BC00FEE8AA}" srcOrd="9" destOrd="0" presId="urn:microsoft.com/office/officeart/2005/8/layout/cycle5"/>
    <dgm:cxn modelId="{959EE334-E35A-4161-8AAD-078F32404E7A}" type="presParOf" srcId="{B8A3F3B0-2126-414F-93EF-28371B778BB5}" destId="{8A07EB76-8324-48C0-9780-0F9D24E12E07}" srcOrd="10" destOrd="0" presId="urn:microsoft.com/office/officeart/2005/8/layout/cycle5"/>
    <dgm:cxn modelId="{4B05BE02-E566-4B0C-9FFB-AE9162EECBE7}" type="presParOf" srcId="{B8A3F3B0-2126-414F-93EF-28371B778BB5}" destId="{CCEE0B05-3B9F-4F85-88C6-6B05ED45ED52}" srcOrd="11" destOrd="0" presId="urn:microsoft.com/office/officeart/2005/8/layout/cycle5"/>
    <dgm:cxn modelId="{20DC0103-2863-4FC0-B67D-C466AB40B2E2}" type="presParOf" srcId="{B8A3F3B0-2126-414F-93EF-28371B778BB5}" destId="{F4DF3189-22E0-48BB-8284-8E819A434E58}" srcOrd="12" destOrd="0" presId="urn:microsoft.com/office/officeart/2005/8/layout/cycle5"/>
    <dgm:cxn modelId="{8B8FBDB7-9044-44B0-992C-D2007DCAD79E}" type="presParOf" srcId="{B8A3F3B0-2126-414F-93EF-28371B778BB5}" destId="{F9FAD3D1-5C78-493C-A3B3-76283B72580A}" srcOrd="13" destOrd="0" presId="urn:microsoft.com/office/officeart/2005/8/layout/cycle5"/>
    <dgm:cxn modelId="{8C855811-51AF-4930-A2FB-9EB488DD7E89}" type="presParOf" srcId="{B8A3F3B0-2126-414F-93EF-28371B778BB5}" destId="{D2CA4F5B-6707-4F7C-B69A-4186FF66CE8F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5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F5B00-93A8-4CD4-A9F6-3D0FF85C1982}">
      <dsp:nvSpPr>
        <dsp:cNvPr id="0" name=""/>
        <dsp:cNvSpPr/>
      </dsp:nvSpPr>
      <dsp:spPr>
        <a:xfrm>
          <a:off x="2480" y="355465"/>
          <a:ext cx="3022556" cy="1209022"/>
        </a:xfrm>
        <a:prstGeom prst="chevron">
          <a:avLst/>
        </a:prstGeom>
        <a:solidFill>
          <a:srgbClr val="65C39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sp:txBody>
      <dsp:txXfrm>
        <a:off x="606991" y="355465"/>
        <a:ext cx="1813534" cy="1209022"/>
      </dsp:txXfrm>
    </dsp:sp>
    <dsp:sp modelId="{20D3A973-A0FE-445D-9088-BD746637A48F}">
      <dsp:nvSpPr>
        <dsp:cNvPr id="0" name=""/>
        <dsp:cNvSpPr/>
      </dsp:nvSpPr>
      <dsp:spPr>
        <a:xfrm>
          <a:off x="2722781" y="355465"/>
          <a:ext cx="3022556" cy="1209022"/>
        </a:xfrm>
        <a:prstGeom prst="chevron">
          <a:avLst/>
        </a:prstGeom>
        <a:solidFill>
          <a:srgbClr val="F9D34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sp:txBody>
      <dsp:txXfrm>
        <a:off x="3327292" y="355465"/>
        <a:ext cx="1813534" cy="1209022"/>
      </dsp:txXfrm>
    </dsp:sp>
    <dsp:sp modelId="{9875952E-E79B-4802-B32C-9E6B593C43AB}">
      <dsp:nvSpPr>
        <dsp:cNvPr id="0" name=""/>
        <dsp:cNvSpPr/>
      </dsp:nvSpPr>
      <dsp:spPr>
        <a:xfrm>
          <a:off x="5443081" y="355465"/>
          <a:ext cx="3022556" cy="1209022"/>
        </a:xfrm>
        <a:prstGeom prst="chevron">
          <a:avLst/>
        </a:prstGeom>
        <a:solidFill>
          <a:srgbClr val="E86E7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sp:txBody>
      <dsp:txXfrm>
        <a:off x="6047592" y="355465"/>
        <a:ext cx="1813534" cy="1209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F3907-F8E5-40BD-B38A-5319CA370EE5}">
      <dsp:nvSpPr>
        <dsp:cNvPr id="0" name=""/>
        <dsp:cNvSpPr/>
      </dsp:nvSpPr>
      <dsp:spPr>
        <a:xfrm>
          <a:off x="2780692" y="2769"/>
          <a:ext cx="1559413" cy="1013618"/>
        </a:xfrm>
        <a:prstGeom prst="rect">
          <a:avLst/>
        </a:prstGeom>
        <a:solidFill>
          <a:srgbClr val="65C39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sp:txBody>
      <dsp:txXfrm>
        <a:off x="2780692" y="2769"/>
        <a:ext cx="1559413" cy="1013618"/>
      </dsp:txXfrm>
    </dsp:sp>
    <dsp:sp modelId="{35166F13-D1D9-4A4F-82C6-8C2654789F67}">
      <dsp:nvSpPr>
        <dsp:cNvPr id="0" name=""/>
        <dsp:cNvSpPr/>
      </dsp:nvSpPr>
      <dsp:spPr>
        <a:xfrm>
          <a:off x="1536538" y="509578"/>
          <a:ext cx="4047722" cy="4047722"/>
        </a:xfrm>
        <a:custGeom>
          <a:avLst/>
          <a:gdLst/>
          <a:ahLst/>
          <a:cxnLst/>
          <a:rect l="0" t="0" r="0" b="0"/>
          <a:pathLst>
            <a:path>
              <a:moveTo>
                <a:pt x="3012173" y="257720"/>
              </a:moveTo>
              <a:arcTo wR="2023861" hR="2023861" stAng="17953853" swAng="1210876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5080D-F11D-4753-985F-824D17D57432}">
      <dsp:nvSpPr>
        <dsp:cNvPr id="0" name=""/>
        <dsp:cNvSpPr/>
      </dsp:nvSpPr>
      <dsp:spPr>
        <a:xfrm>
          <a:off x="4705499" y="1401223"/>
          <a:ext cx="1559413" cy="1013618"/>
        </a:xfrm>
        <a:prstGeom prst="rect">
          <a:avLst/>
        </a:prstGeom>
        <a:solidFill>
          <a:srgbClr val="E86E7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sp:txBody>
      <dsp:txXfrm>
        <a:off x="4705499" y="1401223"/>
        <a:ext cx="1559413" cy="1013618"/>
      </dsp:txXfrm>
    </dsp:sp>
    <dsp:sp modelId="{95DB2FA4-B416-475D-BF5C-CBFF4DC5297F}">
      <dsp:nvSpPr>
        <dsp:cNvPr id="0" name=""/>
        <dsp:cNvSpPr/>
      </dsp:nvSpPr>
      <dsp:spPr>
        <a:xfrm>
          <a:off x="1536538" y="509578"/>
          <a:ext cx="4047722" cy="4047722"/>
        </a:xfrm>
        <a:custGeom>
          <a:avLst/>
          <a:gdLst/>
          <a:ahLst/>
          <a:cxnLst/>
          <a:rect l="0" t="0" r="0" b="0"/>
          <a:pathLst>
            <a:path>
              <a:moveTo>
                <a:pt x="4042858" y="2164087"/>
              </a:moveTo>
              <a:arcTo wR="2023861" hR="2023861" stAng="21838381" swAng="1359213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48DC9-AB12-40CB-B031-22C4CA4E81F0}">
      <dsp:nvSpPr>
        <dsp:cNvPr id="0" name=""/>
        <dsp:cNvSpPr/>
      </dsp:nvSpPr>
      <dsp:spPr>
        <a:xfrm>
          <a:off x="3970288" y="3663968"/>
          <a:ext cx="1559413" cy="1013618"/>
        </a:xfrm>
        <a:prstGeom prst="rect">
          <a:avLst/>
        </a:prstGeom>
        <a:solidFill>
          <a:srgbClr val="83CCA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sp:txBody>
      <dsp:txXfrm>
        <a:off x="3970288" y="3663968"/>
        <a:ext cx="1559413" cy="1013618"/>
      </dsp:txXfrm>
    </dsp:sp>
    <dsp:sp modelId="{3A4AC7E8-4C3A-49C6-9FDB-0810409F2CAC}">
      <dsp:nvSpPr>
        <dsp:cNvPr id="0" name=""/>
        <dsp:cNvSpPr/>
      </dsp:nvSpPr>
      <dsp:spPr>
        <a:xfrm>
          <a:off x="1536538" y="509578"/>
          <a:ext cx="4047722" cy="4047722"/>
        </a:xfrm>
        <a:custGeom>
          <a:avLst/>
          <a:gdLst/>
          <a:ahLst/>
          <a:cxnLst/>
          <a:rect l="0" t="0" r="0" b="0"/>
          <a:pathLst>
            <a:path>
              <a:moveTo>
                <a:pt x="2272023" y="4032450"/>
              </a:moveTo>
              <a:arcTo wR="2023861" hR="2023861" stAng="4977406" swAng="845189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63512A-3AC6-4FB7-941D-70BC00FEE8AA}">
      <dsp:nvSpPr>
        <dsp:cNvPr id="0" name=""/>
        <dsp:cNvSpPr/>
      </dsp:nvSpPr>
      <dsp:spPr>
        <a:xfrm>
          <a:off x="1591097" y="3663968"/>
          <a:ext cx="1559413" cy="1013618"/>
        </a:xfrm>
        <a:prstGeom prst="rect">
          <a:avLst/>
        </a:prstGeom>
        <a:solidFill>
          <a:srgbClr val="ABCDB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sp:txBody>
      <dsp:txXfrm>
        <a:off x="1591097" y="3663968"/>
        <a:ext cx="1559413" cy="1013618"/>
      </dsp:txXfrm>
    </dsp:sp>
    <dsp:sp modelId="{CCEE0B05-3B9F-4F85-88C6-6B05ED45ED52}">
      <dsp:nvSpPr>
        <dsp:cNvPr id="0" name=""/>
        <dsp:cNvSpPr/>
      </dsp:nvSpPr>
      <dsp:spPr>
        <a:xfrm>
          <a:off x="1536538" y="509578"/>
          <a:ext cx="4047722" cy="4047722"/>
        </a:xfrm>
        <a:custGeom>
          <a:avLst/>
          <a:gdLst/>
          <a:ahLst/>
          <a:cxnLst/>
          <a:rect l="0" t="0" r="0" b="0"/>
          <a:pathLst>
            <a:path>
              <a:moveTo>
                <a:pt x="214637" y="2930902"/>
              </a:moveTo>
              <a:arcTo wR="2023861" hR="2023861" stAng="9202406" swAng="1359213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DF3189-22E0-48BB-8284-8E819A434E58}">
      <dsp:nvSpPr>
        <dsp:cNvPr id="0" name=""/>
        <dsp:cNvSpPr/>
      </dsp:nvSpPr>
      <dsp:spPr>
        <a:xfrm>
          <a:off x="855886" y="1401223"/>
          <a:ext cx="1559413" cy="1013618"/>
        </a:xfrm>
        <a:prstGeom prst="rect">
          <a:avLst/>
        </a:prstGeom>
        <a:solidFill>
          <a:srgbClr val="84CCB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sp:txBody>
      <dsp:txXfrm>
        <a:off x="855886" y="1401223"/>
        <a:ext cx="1559413" cy="1013618"/>
      </dsp:txXfrm>
    </dsp:sp>
    <dsp:sp modelId="{D2CA4F5B-6707-4F7C-B69A-4186FF66CE8F}">
      <dsp:nvSpPr>
        <dsp:cNvPr id="0" name=""/>
        <dsp:cNvSpPr/>
      </dsp:nvSpPr>
      <dsp:spPr>
        <a:xfrm>
          <a:off x="1536538" y="509578"/>
          <a:ext cx="4047722" cy="4047722"/>
        </a:xfrm>
        <a:custGeom>
          <a:avLst/>
          <a:gdLst/>
          <a:ahLst/>
          <a:cxnLst/>
          <a:rect l="0" t="0" r="0" b="0"/>
          <a:pathLst>
            <a:path>
              <a:moveTo>
                <a:pt x="486922" y="707110"/>
              </a:moveTo>
              <a:arcTo wR="2023861" hR="2023861" stAng="13235271" swAng="1210876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F5B00-93A8-4CD4-A9F6-3D0FF85C1982}">
      <dsp:nvSpPr>
        <dsp:cNvPr id="0" name=""/>
        <dsp:cNvSpPr/>
      </dsp:nvSpPr>
      <dsp:spPr>
        <a:xfrm>
          <a:off x="0" y="351439"/>
          <a:ext cx="3022556" cy="1209022"/>
        </a:xfrm>
        <a:prstGeom prst="chevron">
          <a:avLst/>
        </a:prstGeom>
        <a:solidFill>
          <a:srgbClr val="E2D8F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rgbClr val="7F7F7F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604511" y="351439"/>
        <a:ext cx="1813534" cy="1209022"/>
      </dsp:txXfrm>
    </dsp:sp>
    <dsp:sp modelId="{20D3A973-A0FE-445D-9088-BD746637A48F}">
      <dsp:nvSpPr>
        <dsp:cNvPr id="0" name=""/>
        <dsp:cNvSpPr/>
      </dsp:nvSpPr>
      <dsp:spPr>
        <a:xfrm>
          <a:off x="2722781" y="355465"/>
          <a:ext cx="3022556" cy="1209022"/>
        </a:xfrm>
        <a:prstGeom prst="chevron">
          <a:avLst/>
        </a:prstGeom>
        <a:solidFill>
          <a:srgbClr val="0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chemeClr val="bg1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3327292" y="355465"/>
        <a:ext cx="1813534" cy="1209022"/>
      </dsp:txXfrm>
    </dsp:sp>
    <dsp:sp modelId="{9875952E-E79B-4802-B32C-9E6B593C43AB}">
      <dsp:nvSpPr>
        <dsp:cNvPr id="0" name=""/>
        <dsp:cNvSpPr/>
      </dsp:nvSpPr>
      <dsp:spPr>
        <a:xfrm>
          <a:off x="5443081" y="355465"/>
          <a:ext cx="3022556" cy="1209022"/>
        </a:xfrm>
        <a:prstGeom prst="chevron">
          <a:avLst/>
        </a:prstGeom>
        <a:solidFill>
          <a:srgbClr val="7F7F7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chemeClr val="bg1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6047592" y="355465"/>
        <a:ext cx="1813534" cy="12090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F3907-F8E5-40BD-B38A-5319CA370EE5}">
      <dsp:nvSpPr>
        <dsp:cNvPr id="0" name=""/>
        <dsp:cNvSpPr/>
      </dsp:nvSpPr>
      <dsp:spPr>
        <a:xfrm>
          <a:off x="2780692" y="2769"/>
          <a:ext cx="1559413" cy="1013618"/>
        </a:xfrm>
        <a:prstGeom prst="rect">
          <a:avLst/>
        </a:prstGeom>
        <a:solidFill>
          <a:srgbClr val="E2D8F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rgbClr val="000000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2780692" y="2769"/>
        <a:ext cx="1559413" cy="1013618"/>
      </dsp:txXfrm>
    </dsp:sp>
    <dsp:sp modelId="{35166F13-D1D9-4A4F-82C6-8C2654789F67}">
      <dsp:nvSpPr>
        <dsp:cNvPr id="0" name=""/>
        <dsp:cNvSpPr/>
      </dsp:nvSpPr>
      <dsp:spPr>
        <a:xfrm>
          <a:off x="1536538" y="509578"/>
          <a:ext cx="4047722" cy="4047722"/>
        </a:xfrm>
        <a:custGeom>
          <a:avLst/>
          <a:gdLst/>
          <a:ahLst/>
          <a:cxnLst/>
          <a:rect l="0" t="0" r="0" b="0"/>
          <a:pathLst>
            <a:path>
              <a:moveTo>
                <a:pt x="3012173" y="257720"/>
              </a:moveTo>
              <a:arcTo wR="2023861" hR="2023861" stAng="17953853" swAng="1210876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5080D-F11D-4753-985F-824D17D57432}">
      <dsp:nvSpPr>
        <dsp:cNvPr id="0" name=""/>
        <dsp:cNvSpPr/>
      </dsp:nvSpPr>
      <dsp:spPr>
        <a:xfrm>
          <a:off x="4705499" y="1401223"/>
          <a:ext cx="1559413" cy="1013618"/>
        </a:xfrm>
        <a:prstGeom prst="rect">
          <a:avLst/>
        </a:prstGeom>
        <a:solidFill>
          <a:srgbClr val="7F7F7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chemeClr val="bg1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4705499" y="1401223"/>
        <a:ext cx="1559413" cy="1013618"/>
      </dsp:txXfrm>
    </dsp:sp>
    <dsp:sp modelId="{95DB2FA4-B416-475D-BF5C-CBFF4DC5297F}">
      <dsp:nvSpPr>
        <dsp:cNvPr id="0" name=""/>
        <dsp:cNvSpPr/>
      </dsp:nvSpPr>
      <dsp:spPr>
        <a:xfrm>
          <a:off x="1536538" y="509578"/>
          <a:ext cx="4047722" cy="4047722"/>
        </a:xfrm>
        <a:custGeom>
          <a:avLst/>
          <a:gdLst/>
          <a:ahLst/>
          <a:cxnLst/>
          <a:rect l="0" t="0" r="0" b="0"/>
          <a:pathLst>
            <a:path>
              <a:moveTo>
                <a:pt x="4042858" y="2164087"/>
              </a:moveTo>
              <a:arcTo wR="2023861" hR="2023861" stAng="21838381" swAng="1359213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48DC9-AB12-40CB-B031-22C4CA4E81F0}">
      <dsp:nvSpPr>
        <dsp:cNvPr id="0" name=""/>
        <dsp:cNvSpPr/>
      </dsp:nvSpPr>
      <dsp:spPr>
        <a:xfrm>
          <a:off x="3970288" y="3663968"/>
          <a:ext cx="1559413" cy="1013618"/>
        </a:xfrm>
        <a:prstGeom prst="rect">
          <a:avLst/>
        </a:prstGeom>
        <a:solidFill>
          <a:srgbClr val="0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chemeClr val="bg1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3970288" y="3663968"/>
        <a:ext cx="1559413" cy="1013618"/>
      </dsp:txXfrm>
    </dsp:sp>
    <dsp:sp modelId="{3A4AC7E8-4C3A-49C6-9FDB-0810409F2CAC}">
      <dsp:nvSpPr>
        <dsp:cNvPr id="0" name=""/>
        <dsp:cNvSpPr/>
      </dsp:nvSpPr>
      <dsp:spPr>
        <a:xfrm>
          <a:off x="1536538" y="509578"/>
          <a:ext cx="4047722" cy="4047722"/>
        </a:xfrm>
        <a:custGeom>
          <a:avLst/>
          <a:gdLst/>
          <a:ahLst/>
          <a:cxnLst/>
          <a:rect l="0" t="0" r="0" b="0"/>
          <a:pathLst>
            <a:path>
              <a:moveTo>
                <a:pt x="2272023" y="4032450"/>
              </a:moveTo>
              <a:arcTo wR="2023861" hR="2023861" stAng="4977406" swAng="845189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63512A-3AC6-4FB7-941D-70BC00FEE8AA}">
      <dsp:nvSpPr>
        <dsp:cNvPr id="0" name=""/>
        <dsp:cNvSpPr/>
      </dsp:nvSpPr>
      <dsp:spPr>
        <a:xfrm>
          <a:off x="1591097" y="3663968"/>
          <a:ext cx="1559413" cy="1013618"/>
        </a:xfrm>
        <a:prstGeom prst="rect">
          <a:avLst/>
        </a:prstGeom>
        <a:solidFill>
          <a:srgbClr val="E2D8F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rgbClr val="000000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1591097" y="3663968"/>
        <a:ext cx="1559413" cy="1013618"/>
      </dsp:txXfrm>
    </dsp:sp>
    <dsp:sp modelId="{CCEE0B05-3B9F-4F85-88C6-6B05ED45ED52}">
      <dsp:nvSpPr>
        <dsp:cNvPr id="0" name=""/>
        <dsp:cNvSpPr/>
      </dsp:nvSpPr>
      <dsp:spPr>
        <a:xfrm>
          <a:off x="1536538" y="509578"/>
          <a:ext cx="4047722" cy="4047722"/>
        </a:xfrm>
        <a:custGeom>
          <a:avLst/>
          <a:gdLst/>
          <a:ahLst/>
          <a:cxnLst/>
          <a:rect l="0" t="0" r="0" b="0"/>
          <a:pathLst>
            <a:path>
              <a:moveTo>
                <a:pt x="214637" y="2930902"/>
              </a:moveTo>
              <a:arcTo wR="2023861" hR="2023861" stAng="9202406" swAng="1359213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DF3189-22E0-48BB-8284-8E819A434E58}">
      <dsp:nvSpPr>
        <dsp:cNvPr id="0" name=""/>
        <dsp:cNvSpPr/>
      </dsp:nvSpPr>
      <dsp:spPr>
        <a:xfrm>
          <a:off x="855886" y="1401223"/>
          <a:ext cx="1559413" cy="1013618"/>
        </a:xfrm>
        <a:prstGeom prst="rect">
          <a:avLst/>
        </a:prstGeom>
        <a:solidFill>
          <a:srgbClr val="82D8D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>
            <a:solidFill>
              <a:srgbClr val="000000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855886" y="1401223"/>
        <a:ext cx="1559413" cy="1013618"/>
      </dsp:txXfrm>
    </dsp:sp>
    <dsp:sp modelId="{D2CA4F5B-6707-4F7C-B69A-4186FF66CE8F}">
      <dsp:nvSpPr>
        <dsp:cNvPr id="0" name=""/>
        <dsp:cNvSpPr/>
      </dsp:nvSpPr>
      <dsp:spPr>
        <a:xfrm>
          <a:off x="1536538" y="509578"/>
          <a:ext cx="4047722" cy="4047722"/>
        </a:xfrm>
        <a:custGeom>
          <a:avLst/>
          <a:gdLst/>
          <a:ahLst/>
          <a:cxnLst/>
          <a:rect l="0" t="0" r="0" b="0"/>
          <a:pathLst>
            <a:path>
              <a:moveTo>
                <a:pt x="486922" y="707110"/>
              </a:moveTo>
              <a:arcTo wR="2023861" hR="2023861" stAng="13235271" swAng="1210876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F5B00-93A8-4CD4-A9F6-3D0FF85C1982}">
      <dsp:nvSpPr>
        <dsp:cNvPr id="0" name=""/>
        <dsp:cNvSpPr/>
      </dsp:nvSpPr>
      <dsp:spPr>
        <a:xfrm>
          <a:off x="0" y="351439"/>
          <a:ext cx="3022556" cy="1209022"/>
        </a:xfrm>
        <a:prstGeom prst="chevron">
          <a:avLst/>
        </a:prstGeom>
        <a:solidFill>
          <a:srgbClr val="F6AA1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1" kern="1200">
            <a:solidFill>
              <a:schemeClr val="bg1"/>
            </a:solidFill>
            <a:latin typeface="Georgia" panose="02040502050405020303" pitchFamily="18" charset="0"/>
            <a:ea typeface="+mn-ea"/>
            <a:cs typeface="+mn-cs"/>
          </a:endParaRPr>
        </a:p>
      </dsp:txBody>
      <dsp:txXfrm>
        <a:off x="604511" y="351439"/>
        <a:ext cx="1813534" cy="1209022"/>
      </dsp:txXfrm>
    </dsp:sp>
    <dsp:sp modelId="{20D3A973-A0FE-445D-9088-BD746637A48F}">
      <dsp:nvSpPr>
        <dsp:cNvPr id="0" name=""/>
        <dsp:cNvSpPr/>
      </dsp:nvSpPr>
      <dsp:spPr>
        <a:xfrm>
          <a:off x="2722781" y="355465"/>
          <a:ext cx="3022556" cy="1209022"/>
        </a:xfrm>
        <a:prstGeom prst="chevron">
          <a:avLst/>
        </a:prstGeom>
        <a:solidFill>
          <a:srgbClr val="FFFF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1" kern="1200">
            <a:solidFill>
              <a:srgbClr val="202E50"/>
            </a:solidFill>
            <a:latin typeface="Georgia" panose="02040502050405020303" pitchFamily="18" charset="0"/>
            <a:ea typeface="+mn-ea"/>
            <a:cs typeface="+mn-cs"/>
          </a:endParaRPr>
        </a:p>
      </dsp:txBody>
      <dsp:txXfrm>
        <a:off x="3327292" y="355465"/>
        <a:ext cx="1813534" cy="1209022"/>
      </dsp:txXfrm>
    </dsp:sp>
    <dsp:sp modelId="{9875952E-E79B-4802-B32C-9E6B593C43AB}">
      <dsp:nvSpPr>
        <dsp:cNvPr id="0" name=""/>
        <dsp:cNvSpPr/>
      </dsp:nvSpPr>
      <dsp:spPr>
        <a:xfrm>
          <a:off x="5443081" y="355465"/>
          <a:ext cx="3022556" cy="1209022"/>
        </a:xfrm>
        <a:prstGeom prst="chevron">
          <a:avLst/>
        </a:prstGeom>
        <a:solidFill>
          <a:srgbClr val="A6A6A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1" kern="1200">
            <a:solidFill>
              <a:schemeClr val="bg1"/>
            </a:solidFill>
            <a:latin typeface="Georgia" panose="02040502050405020303" pitchFamily="18" charset="0"/>
            <a:ea typeface="+mn-ea"/>
            <a:cs typeface="+mn-cs"/>
          </a:endParaRPr>
        </a:p>
      </dsp:txBody>
      <dsp:txXfrm>
        <a:off x="6047592" y="355465"/>
        <a:ext cx="1813534" cy="12090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F3907-F8E5-40BD-B38A-5319CA370EE5}">
      <dsp:nvSpPr>
        <dsp:cNvPr id="0" name=""/>
        <dsp:cNvSpPr/>
      </dsp:nvSpPr>
      <dsp:spPr>
        <a:xfrm>
          <a:off x="2780692" y="2769"/>
          <a:ext cx="1559413" cy="1013618"/>
        </a:xfrm>
        <a:prstGeom prst="rect">
          <a:avLst/>
        </a:prstGeom>
        <a:solidFill>
          <a:srgbClr val="F6AA1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1" kern="1200">
            <a:solidFill>
              <a:schemeClr val="bg1"/>
            </a:solidFill>
            <a:latin typeface="Georgia" panose="02040502050405020303" pitchFamily="18" charset="0"/>
            <a:ea typeface="+mn-ea"/>
            <a:cs typeface="+mn-cs"/>
          </a:endParaRPr>
        </a:p>
      </dsp:txBody>
      <dsp:txXfrm>
        <a:off x="2780692" y="2769"/>
        <a:ext cx="1559413" cy="1013618"/>
      </dsp:txXfrm>
    </dsp:sp>
    <dsp:sp modelId="{35166F13-D1D9-4A4F-82C6-8C2654789F67}">
      <dsp:nvSpPr>
        <dsp:cNvPr id="0" name=""/>
        <dsp:cNvSpPr/>
      </dsp:nvSpPr>
      <dsp:spPr>
        <a:xfrm>
          <a:off x="1536538" y="509578"/>
          <a:ext cx="4047722" cy="4047722"/>
        </a:xfrm>
        <a:custGeom>
          <a:avLst/>
          <a:gdLst/>
          <a:ahLst/>
          <a:cxnLst/>
          <a:rect l="0" t="0" r="0" b="0"/>
          <a:pathLst>
            <a:path>
              <a:moveTo>
                <a:pt x="3012173" y="257720"/>
              </a:moveTo>
              <a:arcTo wR="2023861" hR="2023861" stAng="17953853" swAng="1210876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5080D-F11D-4753-985F-824D17D57432}">
      <dsp:nvSpPr>
        <dsp:cNvPr id="0" name=""/>
        <dsp:cNvSpPr/>
      </dsp:nvSpPr>
      <dsp:spPr>
        <a:xfrm>
          <a:off x="4705499" y="1401223"/>
          <a:ext cx="1559413" cy="1013618"/>
        </a:xfrm>
        <a:prstGeom prst="rect">
          <a:avLst/>
        </a:prstGeom>
        <a:solidFill>
          <a:srgbClr val="FFFF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1" kern="1200">
            <a:solidFill>
              <a:srgbClr val="202E50"/>
            </a:solidFill>
            <a:latin typeface="Georgia" panose="02040502050405020303" pitchFamily="18" charset="0"/>
            <a:ea typeface="+mn-ea"/>
            <a:cs typeface="+mn-cs"/>
          </a:endParaRPr>
        </a:p>
      </dsp:txBody>
      <dsp:txXfrm>
        <a:off x="4705499" y="1401223"/>
        <a:ext cx="1559413" cy="1013618"/>
      </dsp:txXfrm>
    </dsp:sp>
    <dsp:sp modelId="{95DB2FA4-B416-475D-BF5C-CBFF4DC5297F}">
      <dsp:nvSpPr>
        <dsp:cNvPr id="0" name=""/>
        <dsp:cNvSpPr/>
      </dsp:nvSpPr>
      <dsp:spPr>
        <a:xfrm>
          <a:off x="1536538" y="509578"/>
          <a:ext cx="4047722" cy="4047722"/>
        </a:xfrm>
        <a:custGeom>
          <a:avLst/>
          <a:gdLst/>
          <a:ahLst/>
          <a:cxnLst/>
          <a:rect l="0" t="0" r="0" b="0"/>
          <a:pathLst>
            <a:path>
              <a:moveTo>
                <a:pt x="4042858" y="2164087"/>
              </a:moveTo>
              <a:arcTo wR="2023861" hR="2023861" stAng="21838381" swAng="1359213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48DC9-AB12-40CB-B031-22C4CA4E81F0}">
      <dsp:nvSpPr>
        <dsp:cNvPr id="0" name=""/>
        <dsp:cNvSpPr/>
      </dsp:nvSpPr>
      <dsp:spPr>
        <a:xfrm>
          <a:off x="3970288" y="3663968"/>
          <a:ext cx="1559413" cy="1013618"/>
        </a:xfrm>
        <a:prstGeom prst="rect">
          <a:avLst/>
        </a:prstGeom>
        <a:solidFill>
          <a:srgbClr val="A6A6A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1" kern="1200">
            <a:solidFill>
              <a:schemeClr val="bg1"/>
            </a:solidFill>
            <a:latin typeface="Georgia" panose="02040502050405020303" pitchFamily="18" charset="0"/>
            <a:ea typeface="+mn-ea"/>
            <a:cs typeface="+mn-cs"/>
          </a:endParaRPr>
        </a:p>
      </dsp:txBody>
      <dsp:txXfrm>
        <a:off x="3970288" y="3663968"/>
        <a:ext cx="1559413" cy="1013618"/>
      </dsp:txXfrm>
    </dsp:sp>
    <dsp:sp modelId="{3A4AC7E8-4C3A-49C6-9FDB-0810409F2CAC}">
      <dsp:nvSpPr>
        <dsp:cNvPr id="0" name=""/>
        <dsp:cNvSpPr/>
      </dsp:nvSpPr>
      <dsp:spPr>
        <a:xfrm>
          <a:off x="1536538" y="509578"/>
          <a:ext cx="4047722" cy="4047722"/>
        </a:xfrm>
        <a:custGeom>
          <a:avLst/>
          <a:gdLst/>
          <a:ahLst/>
          <a:cxnLst/>
          <a:rect l="0" t="0" r="0" b="0"/>
          <a:pathLst>
            <a:path>
              <a:moveTo>
                <a:pt x="2272023" y="4032450"/>
              </a:moveTo>
              <a:arcTo wR="2023861" hR="2023861" stAng="4977406" swAng="845189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63512A-3AC6-4FB7-941D-70BC00FEE8AA}">
      <dsp:nvSpPr>
        <dsp:cNvPr id="0" name=""/>
        <dsp:cNvSpPr/>
      </dsp:nvSpPr>
      <dsp:spPr>
        <a:xfrm>
          <a:off x="1591097" y="3663968"/>
          <a:ext cx="1559413" cy="1013618"/>
        </a:xfrm>
        <a:prstGeom prst="rect">
          <a:avLst/>
        </a:prstGeom>
        <a:solidFill>
          <a:srgbClr val="19243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1" kern="1200">
            <a:solidFill>
              <a:schemeClr val="bg1"/>
            </a:solidFill>
            <a:latin typeface="Georgia" panose="02040502050405020303" pitchFamily="18" charset="0"/>
            <a:ea typeface="+mn-ea"/>
            <a:cs typeface="+mn-cs"/>
          </a:endParaRPr>
        </a:p>
      </dsp:txBody>
      <dsp:txXfrm>
        <a:off x="1591097" y="3663968"/>
        <a:ext cx="1559413" cy="1013618"/>
      </dsp:txXfrm>
    </dsp:sp>
    <dsp:sp modelId="{CCEE0B05-3B9F-4F85-88C6-6B05ED45ED52}">
      <dsp:nvSpPr>
        <dsp:cNvPr id="0" name=""/>
        <dsp:cNvSpPr/>
      </dsp:nvSpPr>
      <dsp:spPr>
        <a:xfrm>
          <a:off x="1536538" y="509578"/>
          <a:ext cx="4047722" cy="4047722"/>
        </a:xfrm>
        <a:custGeom>
          <a:avLst/>
          <a:gdLst/>
          <a:ahLst/>
          <a:cxnLst/>
          <a:rect l="0" t="0" r="0" b="0"/>
          <a:pathLst>
            <a:path>
              <a:moveTo>
                <a:pt x="214637" y="2930902"/>
              </a:moveTo>
              <a:arcTo wR="2023861" hR="2023861" stAng="9202406" swAng="1359213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DF3189-22E0-48BB-8284-8E819A434E58}">
      <dsp:nvSpPr>
        <dsp:cNvPr id="0" name=""/>
        <dsp:cNvSpPr/>
      </dsp:nvSpPr>
      <dsp:spPr>
        <a:xfrm>
          <a:off x="855886" y="1401223"/>
          <a:ext cx="1559413" cy="1013618"/>
        </a:xfrm>
        <a:prstGeom prst="rect">
          <a:avLst/>
        </a:prstGeom>
        <a:solidFill>
          <a:srgbClr val="BFBFB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1" kern="1200">
            <a:solidFill>
              <a:schemeClr val="bg1"/>
            </a:solidFill>
            <a:latin typeface="Georgia" panose="02040502050405020303" pitchFamily="18" charset="0"/>
            <a:ea typeface="+mn-ea"/>
            <a:cs typeface="+mn-cs"/>
          </a:endParaRPr>
        </a:p>
      </dsp:txBody>
      <dsp:txXfrm>
        <a:off x="855886" y="1401223"/>
        <a:ext cx="1559413" cy="1013618"/>
      </dsp:txXfrm>
    </dsp:sp>
    <dsp:sp modelId="{D2CA4F5B-6707-4F7C-B69A-4186FF66CE8F}">
      <dsp:nvSpPr>
        <dsp:cNvPr id="0" name=""/>
        <dsp:cNvSpPr/>
      </dsp:nvSpPr>
      <dsp:spPr>
        <a:xfrm>
          <a:off x="1536538" y="509578"/>
          <a:ext cx="4047722" cy="4047722"/>
        </a:xfrm>
        <a:custGeom>
          <a:avLst/>
          <a:gdLst/>
          <a:ahLst/>
          <a:cxnLst/>
          <a:rect l="0" t="0" r="0" b="0"/>
          <a:pathLst>
            <a:path>
              <a:moveTo>
                <a:pt x="486922" y="707110"/>
              </a:moveTo>
              <a:arcTo wR="2023861" hR="2023861" stAng="13235271" swAng="1210876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F5B00-93A8-4CD4-A9F6-3D0FF85C1982}">
      <dsp:nvSpPr>
        <dsp:cNvPr id="0" name=""/>
        <dsp:cNvSpPr/>
      </dsp:nvSpPr>
      <dsp:spPr>
        <a:xfrm>
          <a:off x="0" y="351439"/>
          <a:ext cx="3022556" cy="1209022"/>
        </a:xfrm>
        <a:prstGeom prst="chevron">
          <a:avLst/>
        </a:prstGeom>
        <a:solidFill>
          <a:srgbClr val="FFFF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0" kern="1200">
            <a:solidFill>
              <a:srgbClr val="0283AD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sp:txBody>
      <dsp:txXfrm>
        <a:off x="604511" y="351439"/>
        <a:ext cx="1813534" cy="1209022"/>
      </dsp:txXfrm>
    </dsp:sp>
    <dsp:sp modelId="{20D3A973-A0FE-445D-9088-BD746637A48F}">
      <dsp:nvSpPr>
        <dsp:cNvPr id="0" name=""/>
        <dsp:cNvSpPr/>
      </dsp:nvSpPr>
      <dsp:spPr>
        <a:xfrm>
          <a:off x="2722781" y="355465"/>
          <a:ext cx="3022556" cy="1209022"/>
        </a:xfrm>
        <a:prstGeom prst="chevron">
          <a:avLst/>
        </a:prstGeom>
        <a:solidFill>
          <a:srgbClr val="54545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0" kern="1200">
            <a:solidFill>
              <a:srgbClr val="FFFFFF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sp:txBody>
      <dsp:txXfrm>
        <a:off x="3327292" y="355465"/>
        <a:ext cx="1813534" cy="1209022"/>
      </dsp:txXfrm>
    </dsp:sp>
    <dsp:sp modelId="{9875952E-E79B-4802-B32C-9E6B593C43AB}">
      <dsp:nvSpPr>
        <dsp:cNvPr id="0" name=""/>
        <dsp:cNvSpPr/>
      </dsp:nvSpPr>
      <dsp:spPr>
        <a:xfrm>
          <a:off x="5443081" y="355465"/>
          <a:ext cx="3022556" cy="1209022"/>
        </a:xfrm>
        <a:prstGeom prst="chevron">
          <a:avLst/>
        </a:prstGeom>
        <a:solidFill>
          <a:srgbClr val="015C7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0" kern="1200">
            <a:solidFill>
              <a:srgbClr val="FFFFFF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sp:txBody>
      <dsp:txXfrm>
        <a:off x="6047592" y="355465"/>
        <a:ext cx="1813534" cy="120902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F3907-F8E5-40BD-B38A-5319CA370EE5}">
      <dsp:nvSpPr>
        <dsp:cNvPr id="0" name=""/>
        <dsp:cNvSpPr/>
      </dsp:nvSpPr>
      <dsp:spPr>
        <a:xfrm>
          <a:off x="2780692" y="2769"/>
          <a:ext cx="1559413" cy="1013618"/>
        </a:xfrm>
        <a:prstGeom prst="rect">
          <a:avLst/>
        </a:prstGeom>
        <a:solidFill>
          <a:srgbClr val="FFFF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0" kern="1200">
            <a:solidFill>
              <a:srgbClr val="0283AD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sp:txBody>
      <dsp:txXfrm>
        <a:off x="2780692" y="2769"/>
        <a:ext cx="1559413" cy="1013618"/>
      </dsp:txXfrm>
    </dsp:sp>
    <dsp:sp modelId="{35166F13-D1D9-4A4F-82C6-8C2654789F67}">
      <dsp:nvSpPr>
        <dsp:cNvPr id="0" name=""/>
        <dsp:cNvSpPr/>
      </dsp:nvSpPr>
      <dsp:spPr>
        <a:xfrm>
          <a:off x="1536538" y="509578"/>
          <a:ext cx="4047722" cy="4047722"/>
        </a:xfrm>
        <a:custGeom>
          <a:avLst/>
          <a:gdLst/>
          <a:ahLst/>
          <a:cxnLst/>
          <a:rect l="0" t="0" r="0" b="0"/>
          <a:pathLst>
            <a:path>
              <a:moveTo>
                <a:pt x="3012173" y="257720"/>
              </a:moveTo>
              <a:arcTo wR="2023861" hR="2023861" stAng="17953853" swAng="1210876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5080D-F11D-4753-985F-824D17D57432}">
      <dsp:nvSpPr>
        <dsp:cNvPr id="0" name=""/>
        <dsp:cNvSpPr/>
      </dsp:nvSpPr>
      <dsp:spPr>
        <a:xfrm>
          <a:off x="4705499" y="1401223"/>
          <a:ext cx="1559413" cy="1013618"/>
        </a:xfrm>
        <a:prstGeom prst="rect">
          <a:avLst/>
        </a:prstGeom>
        <a:solidFill>
          <a:srgbClr val="54545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0" kern="1200">
            <a:solidFill>
              <a:srgbClr val="FFFFFF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sp:txBody>
      <dsp:txXfrm>
        <a:off x="4705499" y="1401223"/>
        <a:ext cx="1559413" cy="1013618"/>
      </dsp:txXfrm>
    </dsp:sp>
    <dsp:sp modelId="{95DB2FA4-B416-475D-BF5C-CBFF4DC5297F}">
      <dsp:nvSpPr>
        <dsp:cNvPr id="0" name=""/>
        <dsp:cNvSpPr/>
      </dsp:nvSpPr>
      <dsp:spPr>
        <a:xfrm>
          <a:off x="1536538" y="509578"/>
          <a:ext cx="4047722" cy="4047722"/>
        </a:xfrm>
        <a:custGeom>
          <a:avLst/>
          <a:gdLst/>
          <a:ahLst/>
          <a:cxnLst/>
          <a:rect l="0" t="0" r="0" b="0"/>
          <a:pathLst>
            <a:path>
              <a:moveTo>
                <a:pt x="4042858" y="2164087"/>
              </a:moveTo>
              <a:arcTo wR="2023861" hR="2023861" stAng="21838381" swAng="1359213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48DC9-AB12-40CB-B031-22C4CA4E81F0}">
      <dsp:nvSpPr>
        <dsp:cNvPr id="0" name=""/>
        <dsp:cNvSpPr/>
      </dsp:nvSpPr>
      <dsp:spPr>
        <a:xfrm>
          <a:off x="3970288" y="3663968"/>
          <a:ext cx="1559413" cy="1013618"/>
        </a:xfrm>
        <a:prstGeom prst="rect">
          <a:avLst/>
        </a:prstGeom>
        <a:solidFill>
          <a:srgbClr val="015C7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0" kern="1200">
            <a:solidFill>
              <a:srgbClr val="FFFFFF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sp:txBody>
      <dsp:txXfrm>
        <a:off x="3970288" y="3663968"/>
        <a:ext cx="1559413" cy="1013618"/>
      </dsp:txXfrm>
    </dsp:sp>
    <dsp:sp modelId="{3A4AC7E8-4C3A-49C6-9FDB-0810409F2CAC}">
      <dsp:nvSpPr>
        <dsp:cNvPr id="0" name=""/>
        <dsp:cNvSpPr/>
      </dsp:nvSpPr>
      <dsp:spPr>
        <a:xfrm>
          <a:off x="1536538" y="509578"/>
          <a:ext cx="4047722" cy="4047722"/>
        </a:xfrm>
        <a:custGeom>
          <a:avLst/>
          <a:gdLst/>
          <a:ahLst/>
          <a:cxnLst/>
          <a:rect l="0" t="0" r="0" b="0"/>
          <a:pathLst>
            <a:path>
              <a:moveTo>
                <a:pt x="2272023" y="4032450"/>
              </a:moveTo>
              <a:arcTo wR="2023861" hR="2023861" stAng="4977406" swAng="845189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63512A-3AC6-4FB7-941D-70BC00FEE8AA}">
      <dsp:nvSpPr>
        <dsp:cNvPr id="0" name=""/>
        <dsp:cNvSpPr/>
      </dsp:nvSpPr>
      <dsp:spPr>
        <a:xfrm>
          <a:off x="1591097" y="3663968"/>
          <a:ext cx="1559413" cy="1013618"/>
        </a:xfrm>
        <a:prstGeom prst="rect">
          <a:avLst/>
        </a:prstGeom>
        <a:solidFill>
          <a:srgbClr val="3A9BB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0" kern="1200">
            <a:solidFill>
              <a:srgbClr val="FFFFFF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sp:txBody>
      <dsp:txXfrm>
        <a:off x="1591097" y="3663968"/>
        <a:ext cx="1559413" cy="1013618"/>
      </dsp:txXfrm>
    </dsp:sp>
    <dsp:sp modelId="{CCEE0B05-3B9F-4F85-88C6-6B05ED45ED52}">
      <dsp:nvSpPr>
        <dsp:cNvPr id="0" name=""/>
        <dsp:cNvSpPr/>
      </dsp:nvSpPr>
      <dsp:spPr>
        <a:xfrm>
          <a:off x="1536538" y="509578"/>
          <a:ext cx="4047722" cy="4047722"/>
        </a:xfrm>
        <a:custGeom>
          <a:avLst/>
          <a:gdLst/>
          <a:ahLst/>
          <a:cxnLst/>
          <a:rect l="0" t="0" r="0" b="0"/>
          <a:pathLst>
            <a:path>
              <a:moveTo>
                <a:pt x="214637" y="2930902"/>
              </a:moveTo>
              <a:arcTo wR="2023861" hR="2023861" stAng="9202406" swAng="1359213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DF3189-22E0-48BB-8284-8E819A434E58}">
      <dsp:nvSpPr>
        <dsp:cNvPr id="0" name=""/>
        <dsp:cNvSpPr/>
      </dsp:nvSpPr>
      <dsp:spPr>
        <a:xfrm>
          <a:off x="855886" y="1401223"/>
          <a:ext cx="1559413" cy="1013618"/>
        </a:xfrm>
        <a:prstGeom prst="rect">
          <a:avLst/>
        </a:prstGeom>
        <a:solidFill>
          <a:srgbClr val="BFBFB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i="0" kern="1200">
            <a:solidFill>
              <a:srgbClr val="FFFFFF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sp:txBody>
      <dsp:txXfrm>
        <a:off x="855886" y="1401223"/>
        <a:ext cx="1559413" cy="1013618"/>
      </dsp:txXfrm>
    </dsp:sp>
    <dsp:sp modelId="{D2CA4F5B-6707-4F7C-B69A-4186FF66CE8F}">
      <dsp:nvSpPr>
        <dsp:cNvPr id="0" name=""/>
        <dsp:cNvSpPr/>
      </dsp:nvSpPr>
      <dsp:spPr>
        <a:xfrm>
          <a:off x="1536538" y="509578"/>
          <a:ext cx="4047722" cy="4047722"/>
        </a:xfrm>
        <a:custGeom>
          <a:avLst/>
          <a:gdLst/>
          <a:ahLst/>
          <a:cxnLst/>
          <a:rect l="0" t="0" r="0" b="0"/>
          <a:pathLst>
            <a:path>
              <a:moveTo>
                <a:pt x="486922" y="707110"/>
              </a:moveTo>
              <a:arcTo wR="2023861" hR="2023861" stAng="13235271" swAng="1210876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ight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715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3" orient="horz" pos="600" userDrawn="1">
          <p15:clr>
            <a:srgbClr val="FBAE40"/>
          </p15:clr>
        </p15:guide>
        <p15:guide id="124" pos="26364" userDrawn="1">
          <p15:clr>
            <a:srgbClr val="FBAE40"/>
          </p15:clr>
        </p15:guide>
        <p15:guide id="125" pos="20558" userDrawn="1">
          <p15:clr>
            <a:srgbClr val="FBAE40"/>
          </p15:clr>
        </p15:guide>
        <p15:guide id="126" pos="23461" userDrawn="1">
          <p15:clr>
            <a:srgbClr val="FBAE40"/>
          </p15:clr>
        </p15:guide>
        <p15:guide id="127" pos="3140" userDrawn="1">
          <p15:clr>
            <a:srgbClr val="FBAE40"/>
          </p15:clr>
        </p15:guide>
        <p15:guide id="128" pos="3502" userDrawn="1">
          <p15:clr>
            <a:srgbClr val="FBAE40"/>
          </p15:clr>
        </p15:guide>
        <p15:guide id="129" pos="8946" userDrawn="1">
          <p15:clr>
            <a:srgbClr val="FBAE40"/>
          </p15:clr>
        </p15:guide>
        <p15:guide id="130" pos="9308" userDrawn="1">
          <p15:clr>
            <a:srgbClr val="FBAE40"/>
          </p15:clr>
        </p15:guide>
        <p15:guide id="131" pos="6043" userDrawn="1">
          <p15:clr>
            <a:srgbClr val="FBAE40"/>
          </p15:clr>
        </p15:guide>
        <p15:guide id="132" pos="11849" userDrawn="1">
          <p15:clr>
            <a:srgbClr val="FBAE40"/>
          </p15:clr>
        </p15:guide>
        <p15:guide id="133" pos="12211" userDrawn="1">
          <p15:clr>
            <a:srgbClr val="FBAE40"/>
          </p15:clr>
        </p15:guide>
        <p15:guide id="134" pos="14752" userDrawn="1">
          <p15:clr>
            <a:srgbClr val="FBAE40"/>
          </p15:clr>
        </p15:guide>
        <p15:guide id="135" pos="15114" userDrawn="1">
          <p15:clr>
            <a:srgbClr val="FBAE40"/>
          </p15:clr>
        </p15:guide>
        <p15:guide id="136" pos="17655" userDrawn="1">
          <p15:clr>
            <a:srgbClr val="FBAE40"/>
          </p15:clr>
        </p15:guide>
        <p15:guide id="137" pos="18017" userDrawn="1">
          <p15:clr>
            <a:srgbClr val="FBAE40"/>
          </p15:clr>
        </p15:guide>
        <p15:guide id="138" pos="20920" userDrawn="1">
          <p15:clr>
            <a:srgbClr val="FBAE40"/>
          </p15:clr>
        </p15:guide>
        <p15:guide id="139" pos="23823" userDrawn="1">
          <p15:clr>
            <a:srgbClr val="FBAE40"/>
          </p15:clr>
        </p15:guide>
        <p15:guide id="140" orient="horz" pos="2165" userDrawn="1">
          <p15:clr>
            <a:srgbClr val="FBAE40"/>
          </p15:clr>
        </p15:guide>
        <p15:guide id="141" orient="horz" pos="2527" userDrawn="1">
          <p15:clr>
            <a:srgbClr val="FBAE40"/>
          </p15:clr>
        </p15:guide>
        <p15:guide id="142" orient="horz" pos="6247" userDrawn="1">
          <p15:clr>
            <a:srgbClr val="FBAE40"/>
          </p15:clr>
        </p15:guide>
        <p15:guide id="143" orient="horz" pos="5884" userDrawn="1">
          <p15:clr>
            <a:srgbClr val="FBAE40"/>
          </p15:clr>
        </p15:guide>
        <p15:guide id="144" orient="horz" pos="9604" userDrawn="1">
          <p15:clr>
            <a:srgbClr val="FBAE40"/>
          </p15:clr>
        </p15:guide>
        <p15:guide id="145" orient="horz" pos="9966" userDrawn="1">
          <p15:clr>
            <a:srgbClr val="FBAE40"/>
          </p15:clr>
        </p15:guide>
        <p15:guide id="146" orient="horz" pos="13323" userDrawn="1">
          <p15:clr>
            <a:srgbClr val="FBAE40"/>
          </p15:clr>
        </p15:guide>
        <p15:guide id="147" orient="horz" pos="13686" userDrawn="1">
          <p15:clr>
            <a:srgbClr val="FBAE40"/>
          </p15:clr>
        </p15:guide>
        <p15:guide id="148" orient="horz" pos="17042" userDrawn="1">
          <p15:clr>
            <a:srgbClr val="FBAE40"/>
          </p15:clr>
        </p15:guide>
        <p15:guide id="149" orient="horz" pos="17405" userDrawn="1">
          <p15:clr>
            <a:srgbClr val="FBAE40"/>
          </p15:clr>
        </p15:guide>
        <p15:guide id="150" orient="horz" pos="18471" userDrawn="1">
          <p15:clr>
            <a:srgbClr val="FBAE40"/>
          </p15:clr>
        </p15:guide>
        <p15:guide id="151" pos="6405" userDrawn="1">
          <p15:clr>
            <a:srgbClr val="FBAE40"/>
          </p15:clr>
        </p15:guide>
        <p15:guide id="152" pos="59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1 - 6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078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7" userDrawn="1">
          <p15:clr>
            <a:srgbClr val="FBAE40"/>
          </p15:clr>
        </p15:guide>
        <p15:guide id="2" pos="26296" userDrawn="1">
          <p15:clr>
            <a:srgbClr val="FBAE40"/>
          </p15:clr>
        </p15:guide>
        <p15:guide id="3" pos="4636" userDrawn="1">
          <p15:clr>
            <a:srgbClr val="FBAE40"/>
          </p15:clr>
        </p15:guide>
        <p15:guide id="4" pos="4999" userDrawn="1">
          <p15:clr>
            <a:srgbClr val="FBAE40"/>
          </p15:clr>
        </p15:guide>
        <p15:guide id="5" pos="22327" userDrawn="1">
          <p15:clr>
            <a:srgbClr val="FBAE40"/>
          </p15:clr>
        </p15:guide>
        <p15:guide id="6" pos="21964" userDrawn="1">
          <p15:clr>
            <a:srgbClr val="FBAE40"/>
          </p15:clr>
        </p15:guide>
        <p15:guide id="7" pos="17995" userDrawn="1">
          <p15:clr>
            <a:srgbClr val="FBAE40"/>
          </p15:clr>
        </p15:guide>
        <p15:guide id="8" pos="17632" userDrawn="1">
          <p15:clr>
            <a:srgbClr val="FBAE40"/>
          </p15:clr>
        </p15:guide>
        <p15:guide id="9" pos="8968" userDrawn="1">
          <p15:clr>
            <a:srgbClr val="FBAE40"/>
          </p15:clr>
        </p15:guide>
        <p15:guide id="10" pos="9331" userDrawn="1">
          <p15:clr>
            <a:srgbClr val="FBAE40"/>
          </p15:clr>
        </p15:guide>
        <p15:guide id="11" pos="13300" userDrawn="1">
          <p15:clr>
            <a:srgbClr val="FBAE40"/>
          </p15:clr>
        </p15:guide>
        <p15:guide id="12" pos="13663" userDrawn="1">
          <p15:clr>
            <a:srgbClr val="FBAE40"/>
          </p15:clr>
        </p15:guide>
        <p15:guide id="13" orient="horz" pos="668" userDrawn="1">
          <p15:clr>
            <a:srgbClr val="FBAE40"/>
          </p15:clr>
        </p15:guide>
        <p15:guide id="15" orient="horz" pos="2391" userDrawn="1">
          <p15:clr>
            <a:srgbClr val="FBAE40"/>
          </p15:clr>
        </p15:guide>
        <p15:guide id="16" orient="horz" pos="2754" userDrawn="1">
          <p15:clr>
            <a:srgbClr val="FBAE40"/>
          </p15:clr>
        </p15:guide>
        <p15:guide id="17" orient="horz" pos="3208" userDrawn="1">
          <p15:clr>
            <a:srgbClr val="FBAE40"/>
          </p15:clr>
        </p15:guide>
        <p15:guide id="18" orient="horz" pos="5090" userDrawn="1">
          <p15:clr>
            <a:srgbClr val="FBAE40"/>
          </p15:clr>
        </p15:guide>
        <p15:guide id="19" orient="horz" pos="5453" userDrawn="1">
          <p15:clr>
            <a:srgbClr val="FBAE40"/>
          </p15:clr>
        </p15:guide>
        <p15:guide id="20" orient="horz" pos="6950" userDrawn="1">
          <p15:clr>
            <a:srgbClr val="FBAE40"/>
          </p15:clr>
        </p15:guide>
        <p15:guide id="21" orient="horz" pos="7313" userDrawn="1">
          <p15:clr>
            <a:srgbClr val="FBAE40"/>
          </p15:clr>
        </p15:guide>
        <p15:guide id="22" orient="horz" pos="8832" userDrawn="1">
          <p15:clr>
            <a:srgbClr val="FBAE40"/>
          </p15:clr>
        </p15:guide>
        <p15:guide id="23" orient="horz" pos="9195" userDrawn="1">
          <p15:clr>
            <a:srgbClr val="FBAE40"/>
          </p15:clr>
        </p15:guide>
        <p15:guide id="24" orient="horz" pos="10715" userDrawn="1">
          <p15:clr>
            <a:srgbClr val="FBAE40"/>
          </p15:clr>
        </p15:guide>
        <p15:guide id="25" orient="horz" pos="11078" userDrawn="1">
          <p15:clr>
            <a:srgbClr val="FBAE40"/>
          </p15:clr>
        </p15:guide>
        <p15:guide id="26" orient="horz" pos="12575" userDrawn="1">
          <p15:clr>
            <a:srgbClr val="FBAE40"/>
          </p15:clr>
        </p15:guide>
        <p15:guide id="27" orient="horz" pos="12937" userDrawn="1">
          <p15:clr>
            <a:srgbClr val="FBAE40"/>
          </p15:clr>
        </p15:guide>
        <p15:guide id="28" orient="horz" pos="18403" userDrawn="1">
          <p15:clr>
            <a:srgbClr val="FBAE40"/>
          </p15:clr>
        </p15:guide>
        <p15:guide id="29" orient="horz" pos="17496" userDrawn="1">
          <p15:clr>
            <a:srgbClr val="FBAE40"/>
          </p15:clr>
        </p15:guide>
        <p15:guide id="30" orient="horz" pos="17139" userDrawn="1">
          <p15:clr>
            <a:srgbClr val="FBAE40"/>
          </p15:clr>
        </p15:guide>
        <p15:guide id="31" orient="horz" pos="16680" userDrawn="1">
          <p15:clr>
            <a:srgbClr val="FBAE40"/>
          </p15:clr>
        </p15:guide>
        <p15:guide id="32" orient="horz" pos="16317" userDrawn="1">
          <p15:clr>
            <a:srgbClr val="FBAE40"/>
          </p15:clr>
        </p15:guide>
        <p15:guide id="33" orient="horz" pos="14797" userDrawn="1">
          <p15:clr>
            <a:srgbClr val="FBAE40"/>
          </p15:clr>
        </p15:guide>
        <p15:guide id="34" orient="horz" pos="14434" userDrawn="1">
          <p15:clr>
            <a:srgbClr val="FBAE40"/>
          </p15:clr>
        </p15:guide>
        <p15:guide id="35" orient="horz" pos="357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2 - 8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081067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9" userDrawn="1">
          <p15:clr>
            <a:srgbClr val="FBAE40"/>
          </p15:clr>
        </p15:guide>
        <p15:guide id="2" pos="26454" userDrawn="1">
          <p15:clr>
            <a:srgbClr val="FBAE40"/>
          </p15:clr>
        </p15:guide>
        <p15:guide id="3" pos="3434" userDrawn="1">
          <p15:clr>
            <a:srgbClr val="FBAE40"/>
          </p15:clr>
        </p15:guide>
        <p15:guide id="4" pos="3797" userDrawn="1">
          <p15:clr>
            <a:srgbClr val="FBAE40"/>
          </p15:clr>
        </p15:guide>
        <p15:guide id="5" pos="23529" userDrawn="1">
          <p15:clr>
            <a:srgbClr val="FBAE40"/>
          </p15:clr>
        </p15:guide>
        <p15:guide id="6" pos="23166" userDrawn="1">
          <p15:clr>
            <a:srgbClr val="FBAE40"/>
          </p15:clr>
        </p15:guide>
        <p15:guide id="7" pos="6723" userDrawn="1">
          <p15:clr>
            <a:srgbClr val="FBAE40"/>
          </p15:clr>
        </p15:guide>
        <p15:guide id="8" pos="7086" userDrawn="1">
          <p15:clr>
            <a:srgbClr val="FBAE40"/>
          </p15:clr>
        </p15:guide>
        <p15:guide id="9" pos="19877" userDrawn="1">
          <p15:clr>
            <a:srgbClr val="FBAE40"/>
          </p15:clr>
        </p15:guide>
        <p15:guide id="10" pos="20240" userDrawn="1">
          <p15:clr>
            <a:srgbClr val="FBAE40"/>
          </p15:clr>
        </p15:guide>
        <p15:guide id="11" pos="10012" userDrawn="1">
          <p15:clr>
            <a:srgbClr val="FBAE40"/>
          </p15:clr>
        </p15:guide>
        <p15:guide id="12" pos="10374" userDrawn="1">
          <p15:clr>
            <a:srgbClr val="FBAE40"/>
          </p15:clr>
        </p15:guide>
        <p15:guide id="13" pos="16951" userDrawn="1">
          <p15:clr>
            <a:srgbClr val="FBAE40"/>
          </p15:clr>
        </p15:guide>
        <p15:guide id="14" pos="16589" userDrawn="1">
          <p15:clr>
            <a:srgbClr val="FBAE40"/>
          </p15:clr>
        </p15:guide>
        <p15:guide id="15" pos="13300" userDrawn="1">
          <p15:clr>
            <a:srgbClr val="FBAE40"/>
          </p15:clr>
        </p15:guide>
        <p15:guide id="16" pos="13663" userDrawn="1">
          <p15:clr>
            <a:srgbClr val="FBAE40"/>
          </p15:clr>
        </p15:guide>
        <p15:guide id="17" orient="horz" pos="488" userDrawn="1">
          <p15:clr>
            <a:srgbClr val="FBAE40"/>
          </p15:clr>
        </p15:guide>
        <p15:guide id="18" orient="horz" pos="6655" userDrawn="1">
          <p15:clr>
            <a:srgbClr val="FBAE40"/>
          </p15:clr>
        </p15:guide>
        <p15:guide id="19" orient="horz" pos="6292" userDrawn="1">
          <p15:clr>
            <a:srgbClr val="FBAE40"/>
          </p15:clr>
        </p15:guide>
        <p15:guide id="20" orient="horz" pos="2732" userDrawn="1">
          <p15:clr>
            <a:srgbClr val="FBAE40"/>
          </p15:clr>
        </p15:guide>
        <p15:guide id="21" orient="horz" pos="3094" userDrawn="1">
          <p15:clr>
            <a:srgbClr val="FBAE40"/>
          </p15:clr>
        </p15:guide>
        <p15:guide id="22" orient="horz" pos="10216" userDrawn="1">
          <p15:clr>
            <a:srgbClr val="FBAE40"/>
          </p15:clr>
        </p15:guide>
        <p15:guide id="23" orient="horz" pos="9853" userDrawn="1">
          <p15:clr>
            <a:srgbClr val="FBAE40"/>
          </p15:clr>
        </p15:guide>
        <p15:guide id="24" orient="horz" pos="13777" userDrawn="1">
          <p15:clr>
            <a:srgbClr val="FBAE40"/>
          </p15:clr>
        </p15:guide>
        <p15:guide id="25" orient="horz" pos="13414" userDrawn="1">
          <p15:clr>
            <a:srgbClr val="FBAE40"/>
          </p15:clr>
        </p15:guide>
        <p15:guide id="26" orient="horz" pos="16974" userDrawn="1">
          <p15:clr>
            <a:srgbClr val="FBAE40"/>
          </p15:clr>
        </p15:guide>
        <p15:guide id="27" orient="horz" pos="17337" userDrawn="1">
          <p15:clr>
            <a:srgbClr val="FBAE40"/>
          </p15:clr>
        </p15:guide>
        <p15:guide id="28" orient="horz" pos="1858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3 - 4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226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69" userDrawn="1">
          <p15:clr>
            <a:srgbClr val="FBAE40"/>
          </p15:clr>
        </p15:guide>
        <p15:guide id="2" pos="25795" userDrawn="1">
          <p15:clr>
            <a:srgbClr val="FBAE40"/>
          </p15:clr>
        </p15:guide>
        <p15:guide id="3" pos="19926" userDrawn="1">
          <p15:clr>
            <a:srgbClr val="FBAE40"/>
          </p15:clr>
        </p15:guide>
        <p15:guide id="4" pos="7037" userDrawn="1">
          <p15:clr>
            <a:srgbClr val="FBAE40"/>
          </p15:clr>
        </p15:guide>
        <p15:guide id="5" pos="7421" userDrawn="1">
          <p15:clr>
            <a:srgbClr val="FBAE40"/>
          </p15:clr>
        </p15:guide>
        <p15:guide id="6" pos="19542" userDrawn="1">
          <p15:clr>
            <a:srgbClr val="FBAE40"/>
          </p15:clr>
        </p15:guide>
        <p15:guide id="7" pos="13289" userDrawn="1">
          <p15:clr>
            <a:srgbClr val="FBAE40"/>
          </p15:clr>
        </p15:guide>
        <p15:guide id="8" pos="13674" userDrawn="1">
          <p15:clr>
            <a:srgbClr val="FBAE40"/>
          </p15:clr>
        </p15:guide>
        <p15:guide id="9" orient="horz" pos="488" userDrawn="1">
          <p15:clr>
            <a:srgbClr val="FBAE40"/>
          </p15:clr>
        </p15:guide>
        <p15:guide id="10" orient="horz" pos="18698" userDrawn="1">
          <p15:clr>
            <a:srgbClr val="FBAE40"/>
          </p15:clr>
        </p15:guide>
        <p15:guide id="11" orient="horz" pos="2051" userDrawn="1">
          <p15:clr>
            <a:srgbClr val="FBAE40"/>
          </p15:clr>
        </p15:guide>
        <p15:guide id="12" orient="horz" pos="2414" userDrawn="1">
          <p15:clr>
            <a:srgbClr val="FBAE40"/>
          </p15:clr>
        </p15:guide>
        <p15:guide id="13" orient="horz" pos="2890" userDrawn="1">
          <p15:clr>
            <a:srgbClr val="FBAE40"/>
          </p15:clr>
        </p15:guide>
        <p15:guide id="14" orient="horz" pos="3253" userDrawn="1">
          <p15:clr>
            <a:srgbClr val="FBAE40"/>
          </p15:clr>
        </p15:guide>
        <p15:guide id="15" orient="horz" pos="4705" userDrawn="1">
          <p15:clr>
            <a:srgbClr val="FBAE40"/>
          </p15:clr>
        </p15:guide>
        <p15:guide id="16" orient="horz" pos="5068" userDrawn="1">
          <p15:clr>
            <a:srgbClr val="FBAE40"/>
          </p15:clr>
        </p15:guide>
        <p15:guide id="17" orient="horz" pos="6519" userDrawn="1">
          <p15:clr>
            <a:srgbClr val="FBAE40"/>
          </p15:clr>
        </p15:guide>
        <p15:guide id="18" orient="horz" pos="6882" userDrawn="1">
          <p15:clr>
            <a:srgbClr val="FBAE40"/>
          </p15:clr>
        </p15:guide>
        <p15:guide id="19" orient="horz" pos="8333" userDrawn="1">
          <p15:clr>
            <a:srgbClr val="FBAE40"/>
          </p15:clr>
        </p15:guide>
        <p15:guide id="20" orient="horz" pos="8696" userDrawn="1">
          <p15:clr>
            <a:srgbClr val="FBAE40"/>
          </p15:clr>
        </p15:guide>
        <p15:guide id="21" orient="horz" pos="10148" userDrawn="1">
          <p15:clr>
            <a:srgbClr val="FBAE40"/>
          </p15:clr>
        </p15:guide>
        <p15:guide id="22" orient="horz" pos="10511" userDrawn="1">
          <p15:clr>
            <a:srgbClr val="FBAE40"/>
          </p15:clr>
        </p15:guide>
        <p15:guide id="23" orient="horz" pos="11962" userDrawn="1">
          <p15:clr>
            <a:srgbClr val="FBAE40"/>
          </p15:clr>
        </p15:guide>
        <p15:guide id="24" orient="horz" pos="12325" userDrawn="1">
          <p15:clr>
            <a:srgbClr val="FBAE40"/>
          </p15:clr>
        </p15:guide>
        <p15:guide id="25" orient="horz" pos="13777" userDrawn="1">
          <p15:clr>
            <a:srgbClr val="FBAE40"/>
          </p15:clr>
        </p15:guide>
        <p15:guide id="26" orient="horz" pos="14139" userDrawn="1">
          <p15:clr>
            <a:srgbClr val="FBAE40"/>
          </p15:clr>
        </p15:guide>
        <p15:guide id="27" orient="horz" pos="15591" userDrawn="1">
          <p15:clr>
            <a:srgbClr val="FBAE40"/>
          </p15:clr>
        </p15:guide>
        <p15:guide id="28" orient="horz" pos="15954" userDrawn="1">
          <p15:clr>
            <a:srgbClr val="FBAE40"/>
          </p15:clr>
        </p15:guide>
        <p15:guide id="29" orient="horz" pos="17405" userDrawn="1">
          <p15:clr>
            <a:srgbClr val="FBAE40"/>
          </p15:clr>
        </p15:guide>
        <p15:guide id="30" orient="horz" pos="177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4 - 9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75D2FBE-49F0-4D61-9CB1-F735FC148712}"/>
              </a:ext>
            </a:extLst>
          </p:cNvPr>
          <p:cNvSpPr>
            <a:spLocks/>
          </p:cNvSpPr>
          <p:nvPr userDrawn="1"/>
        </p:nvSpPr>
        <p:spPr>
          <a:xfrm>
            <a:off x="376237" y="376238"/>
            <a:ext cx="42051288" cy="29522737"/>
          </a:xfrm>
          <a:prstGeom prst="rect">
            <a:avLst/>
          </a:prstGeom>
          <a:noFill/>
          <a:ln w="63500" cap="sq" cmpd="sng" algn="ctr">
            <a:solidFill>
              <a:srgbClr val="0283A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8240" tIns="178240" rIns="178240" bIns="1782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defTabSz="24806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537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472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3" userDrawn="1">
          <p15:clr>
            <a:srgbClr val="FBAE40"/>
          </p15:clr>
        </p15:guide>
        <p15:guide id="3" pos="26726" userDrawn="1">
          <p15:clr>
            <a:srgbClr val="FBAE40"/>
          </p15:clr>
        </p15:guide>
        <p15:guide id="4" pos="26250" userDrawn="1">
          <p15:clr>
            <a:srgbClr val="FBAE40"/>
          </p15:clr>
        </p15:guide>
        <p15:guide id="5" pos="23370" userDrawn="1">
          <p15:clr>
            <a:srgbClr val="FBAE40"/>
          </p15:clr>
        </p15:guide>
        <p15:guide id="6" pos="23733" userDrawn="1">
          <p15:clr>
            <a:srgbClr val="FBAE40"/>
          </p15:clr>
        </p15:guide>
        <p15:guide id="7" pos="3230" userDrawn="1">
          <p15:clr>
            <a:srgbClr val="FBAE40"/>
          </p15:clr>
        </p15:guide>
        <p15:guide id="8" pos="3593" userDrawn="1">
          <p15:clr>
            <a:srgbClr val="FBAE40"/>
          </p15:clr>
        </p15:guide>
        <p15:guide id="9" pos="6111" userDrawn="1">
          <p15:clr>
            <a:srgbClr val="FBAE40"/>
          </p15:clr>
        </p15:guide>
        <p15:guide id="10" pos="6473" userDrawn="1">
          <p15:clr>
            <a:srgbClr val="FBAE40"/>
          </p15:clr>
        </p15:guide>
        <p15:guide id="11" pos="20490" userDrawn="1">
          <p15:clr>
            <a:srgbClr val="FBAE40"/>
          </p15:clr>
        </p15:guide>
        <p15:guide id="12" pos="20852" userDrawn="1">
          <p15:clr>
            <a:srgbClr val="FBAE40"/>
          </p15:clr>
        </p15:guide>
        <p15:guide id="13" pos="17995" userDrawn="1">
          <p15:clr>
            <a:srgbClr val="FBAE40"/>
          </p15:clr>
        </p15:guide>
        <p15:guide id="14" pos="17632" userDrawn="1">
          <p15:clr>
            <a:srgbClr val="FBAE40"/>
          </p15:clr>
        </p15:guide>
        <p15:guide id="15" pos="8991" userDrawn="1">
          <p15:clr>
            <a:srgbClr val="FBAE40"/>
          </p15:clr>
        </p15:guide>
        <p15:guide id="16" pos="9354" userDrawn="1">
          <p15:clr>
            <a:srgbClr val="FBAE40"/>
          </p15:clr>
        </p15:guide>
        <p15:guide id="17" pos="11871" userDrawn="1">
          <p15:clr>
            <a:srgbClr val="FBAE40"/>
          </p15:clr>
        </p15:guide>
        <p15:guide id="18" pos="12234" userDrawn="1">
          <p15:clr>
            <a:srgbClr val="FBAE40"/>
          </p15:clr>
        </p15:guide>
        <p15:guide id="19" pos="15114" userDrawn="1">
          <p15:clr>
            <a:srgbClr val="FBAE40"/>
          </p15:clr>
        </p15:guide>
        <p15:guide id="20" pos="14752" userDrawn="1">
          <p15:clr>
            <a:srgbClr val="FBAE40"/>
          </p15:clr>
        </p15:guide>
        <p15:guide id="21" orient="horz" pos="237" userDrawn="1">
          <p15:clr>
            <a:srgbClr val="FBAE40"/>
          </p15:clr>
        </p15:guide>
        <p15:guide id="22" orient="horz" pos="622" userDrawn="1">
          <p15:clr>
            <a:srgbClr val="FBAE40"/>
          </p15:clr>
        </p15:guide>
        <p15:guide id="23" orient="horz" pos="3412" userDrawn="1">
          <p15:clr>
            <a:srgbClr val="FBAE40"/>
          </p15:clr>
        </p15:guide>
        <p15:guide id="24" orient="horz" pos="3775" userDrawn="1">
          <p15:clr>
            <a:srgbClr val="FBAE40"/>
          </p15:clr>
        </p15:guide>
        <p15:guide id="25" orient="horz" pos="6814" userDrawn="1">
          <p15:clr>
            <a:srgbClr val="FBAE40"/>
          </p15:clr>
        </p15:guide>
        <p15:guide id="26" orient="horz" pos="7177" userDrawn="1">
          <p15:clr>
            <a:srgbClr val="FBAE40"/>
          </p15:clr>
        </p15:guide>
        <p15:guide id="27" orient="horz" pos="10239" userDrawn="1">
          <p15:clr>
            <a:srgbClr val="FBAE40"/>
          </p15:clr>
        </p15:guide>
        <p15:guide id="28" orient="horz" pos="10601" userDrawn="1">
          <p15:clr>
            <a:srgbClr val="FBAE40"/>
          </p15:clr>
        </p15:guide>
        <p15:guide id="29" orient="horz" pos="13663" userDrawn="1">
          <p15:clr>
            <a:srgbClr val="FBAE40"/>
          </p15:clr>
        </p15:guide>
        <p15:guide id="30" orient="horz" pos="14026" userDrawn="1">
          <p15:clr>
            <a:srgbClr val="FBAE40"/>
          </p15:clr>
        </p15:guide>
        <p15:guide id="31" orient="horz" pos="17088" userDrawn="1">
          <p15:clr>
            <a:srgbClr val="FBAE40"/>
          </p15:clr>
        </p15:guide>
        <p15:guide id="32" orient="horz" pos="17451" userDrawn="1">
          <p15:clr>
            <a:srgbClr val="FBAE40"/>
          </p15:clr>
        </p15:guide>
        <p15:guide id="33" orient="horz" pos="18449" userDrawn="1">
          <p15:clr>
            <a:srgbClr val="FBAE40"/>
          </p15:clr>
        </p15:guide>
        <p15:guide id="34" orient="horz" pos="18834" userDrawn="1">
          <p15:clr>
            <a:srgbClr val="FBAE40"/>
          </p15:clr>
        </p15:guide>
        <p15:guide id="35" pos="237" userDrawn="1">
          <p15:clr>
            <a:srgbClr val="FBAE40"/>
          </p15:clr>
        </p15:guide>
        <p15:guide id="36" orient="horz" pos="2822" userDrawn="1">
          <p15:clr>
            <a:srgbClr val="FBAE40"/>
          </p15:clr>
        </p15:guide>
        <p15:guide id="37" orient="horz" pos="245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69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</p:sldLayoutIdLst>
  <p:txStyles>
    <p:titleStyle>
      <a:lvl1pPr algn="l" defTabSz="2141342" rtl="0" eaLnBrk="1" latinLnBrk="0" hangingPunct="1">
        <a:lnSpc>
          <a:spcPct val="90000"/>
        </a:lnSpc>
        <a:spcBef>
          <a:spcPct val="0"/>
        </a:spcBef>
        <a:buNone/>
        <a:defRPr sz="103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5336" indent="-535336" algn="l" defTabSz="2141342" rtl="0" eaLnBrk="1" latinLnBrk="0" hangingPunct="1">
        <a:lnSpc>
          <a:spcPct val="90000"/>
        </a:lnSpc>
        <a:spcBef>
          <a:spcPts val="2342"/>
        </a:spcBef>
        <a:buFont typeface="Arial" panose="020B0604020202020204" pitchFamily="34" charset="0"/>
        <a:buChar char="•"/>
        <a:defRPr sz="6557" kern="1200">
          <a:solidFill>
            <a:schemeClr val="tx1"/>
          </a:solidFill>
          <a:latin typeface="+mn-lt"/>
          <a:ea typeface="+mn-ea"/>
          <a:cs typeface="+mn-cs"/>
        </a:defRPr>
      </a:lvl1pPr>
      <a:lvl2pPr marL="1606006" indent="-535336" algn="l" defTabSz="2141342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5620" kern="1200">
          <a:solidFill>
            <a:schemeClr val="tx1"/>
          </a:solidFill>
          <a:latin typeface="+mn-lt"/>
          <a:ea typeface="+mn-ea"/>
          <a:cs typeface="+mn-cs"/>
        </a:defRPr>
      </a:lvl2pPr>
      <a:lvl3pPr marL="2676677" indent="-535336" algn="l" defTabSz="2141342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684" kern="1200">
          <a:solidFill>
            <a:schemeClr val="tx1"/>
          </a:solidFill>
          <a:latin typeface="+mn-lt"/>
          <a:ea typeface="+mn-ea"/>
          <a:cs typeface="+mn-cs"/>
        </a:defRPr>
      </a:lvl3pPr>
      <a:lvl4pPr marL="3747348" indent="-535336" algn="l" defTabSz="2141342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6" kern="1200">
          <a:solidFill>
            <a:schemeClr val="tx1"/>
          </a:solidFill>
          <a:latin typeface="+mn-lt"/>
          <a:ea typeface="+mn-ea"/>
          <a:cs typeface="+mn-cs"/>
        </a:defRPr>
      </a:lvl4pPr>
      <a:lvl5pPr marL="4818019" indent="-535336" algn="l" defTabSz="2141342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6" kern="1200">
          <a:solidFill>
            <a:schemeClr val="tx1"/>
          </a:solidFill>
          <a:latin typeface="+mn-lt"/>
          <a:ea typeface="+mn-ea"/>
          <a:cs typeface="+mn-cs"/>
        </a:defRPr>
      </a:lvl5pPr>
      <a:lvl6pPr marL="5888689" indent="-535336" algn="l" defTabSz="2141342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6" kern="1200">
          <a:solidFill>
            <a:schemeClr val="tx1"/>
          </a:solidFill>
          <a:latin typeface="+mn-lt"/>
          <a:ea typeface="+mn-ea"/>
          <a:cs typeface="+mn-cs"/>
        </a:defRPr>
      </a:lvl6pPr>
      <a:lvl7pPr marL="6959360" indent="-535336" algn="l" defTabSz="2141342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6" kern="1200">
          <a:solidFill>
            <a:schemeClr val="tx1"/>
          </a:solidFill>
          <a:latin typeface="+mn-lt"/>
          <a:ea typeface="+mn-ea"/>
          <a:cs typeface="+mn-cs"/>
        </a:defRPr>
      </a:lvl7pPr>
      <a:lvl8pPr marL="8030031" indent="-535336" algn="l" defTabSz="2141342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6" kern="1200">
          <a:solidFill>
            <a:schemeClr val="tx1"/>
          </a:solidFill>
          <a:latin typeface="+mn-lt"/>
          <a:ea typeface="+mn-ea"/>
          <a:cs typeface="+mn-cs"/>
        </a:defRPr>
      </a:lvl8pPr>
      <a:lvl9pPr marL="9100702" indent="-535336" algn="l" defTabSz="2141342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41342" rtl="0" eaLnBrk="1" latinLnBrk="0" hangingPunct="1">
        <a:defRPr sz="4216" kern="1200">
          <a:solidFill>
            <a:schemeClr val="tx1"/>
          </a:solidFill>
          <a:latin typeface="+mn-lt"/>
          <a:ea typeface="+mn-ea"/>
          <a:cs typeface="+mn-cs"/>
        </a:defRPr>
      </a:lvl1pPr>
      <a:lvl2pPr marL="1070670" algn="l" defTabSz="2141342" rtl="0" eaLnBrk="1" latinLnBrk="0" hangingPunct="1">
        <a:defRPr sz="4216" kern="1200">
          <a:solidFill>
            <a:schemeClr val="tx1"/>
          </a:solidFill>
          <a:latin typeface="+mn-lt"/>
          <a:ea typeface="+mn-ea"/>
          <a:cs typeface="+mn-cs"/>
        </a:defRPr>
      </a:lvl2pPr>
      <a:lvl3pPr marL="2141342" algn="l" defTabSz="2141342" rtl="0" eaLnBrk="1" latinLnBrk="0" hangingPunct="1">
        <a:defRPr sz="4216" kern="1200">
          <a:solidFill>
            <a:schemeClr val="tx1"/>
          </a:solidFill>
          <a:latin typeface="+mn-lt"/>
          <a:ea typeface="+mn-ea"/>
          <a:cs typeface="+mn-cs"/>
        </a:defRPr>
      </a:lvl3pPr>
      <a:lvl4pPr marL="3212012" algn="l" defTabSz="2141342" rtl="0" eaLnBrk="1" latinLnBrk="0" hangingPunct="1">
        <a:defRPr sz="4216" kern="1200">
          <a:solidFill>
            <a:schemeClr val="tx1"/>
          </a:solidFill>
          <a:latin typeface="+mn-lt"/>
          <a:ea typeface="+mn-ea"/>
          <a:cs typeface="+mn-cs"/>
        </a:defRPr>
      </a:lvl4pPr>
      <a:lvl5pPr marL="4282683" algn="l" defTabSz="2141342" rtl="0" eaLnBrk="1" latinLnBrk="0" hangingPunct="1">
        <a:defRPr sz="4216" kern="1200">
          <a:solidFill>
            <a:schemeClr val="tx1"/>
          </a:solidFill>
          <a:latin typeface="+mn-lt"/>
          <a:ea typeface="+mn-ea"/>
          <a:cs typeface="+mn-cs"/>
        </a:defRPr>
      </a:lvl5pPr>
      <a:lvl6pPr marL="5353354" algn="l" defTabSz="2141342" rtl="0" eaLnBrk="1" latinLnBrk="0" hangingPunct="1">
        <a:defRPr sz="4216" kern="1200">
          <a:solidFill>
            <a:schemeClr val="tx1"/>
          </a:solidFill>
          <a:latin typeface="+mn-lt"/>
          <a:ea typeface="+mn-ea"/>
          <a:cs typeface="+mn-cs"/>
        </a:defRPr>
      </a:lvl6pPr>
      <a:lvl7pPr marL="6424025" algn="l" defTabSz="2141342" rtl="0" eaLnBrk="1" latinLnBrk="0" hangingPunct="1">
        <a:defRPr sz="4216" kern="1200">
          <a:solidFill>
            <a:schemeClr val="tx1"/>
          </a:solidFill>
          <a:latin typeface="+mn-lt"/>
          <a:ea typeface="+mn-ea"/>
          <a:cs typeface="+mn-cs"/>
        </a:defRPr>
      </a:lvl7pPr>
      <a:lvl8pPr marL="7494695" algn="l" defTabSz="2141342" rtl="0" eaLnBrk="1" latinLnBrk="0" hangingPunct="1">
        <a:defRPr sz="4216" kern="1200">
          <a:solidFill>
            <a:schemeClr val="tx1"/>
          </a:solidFill>
          <a:latin typeface="+mn-lt"/>
          <a:ea typeface="+mn-ea"/>
          <a:cs typeface="+mn-cs"/>
        </a:defRPr>
      </a:lvl8pPr>
      <a:lvl9pPr marL="8565366" algn="l" defTabSz="2141342" rtl="0" eaLnBrk="1" latinLnBrk="0" hangingPunct="1">
        <a:defRPr sz="42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rightcarbon.com/blog/effective-academic-posters-powerpoint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hyperlink" Target="https://www.qrcode-monkey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4.sv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47.png"/><Relationship Id="rId21" Type="http://schemas.openxmlformats.org/officeDocument/2006/relationships/image" Target="../media/image451.png"/><Relationship Id="rId42" Type="http://schemas.openxmlformats.org/officeDocument/2006/relationships/image" Target="../media/image472.svg"/><Relationship Id="rId63" Type="http://schemas.openxmlformats.org/officeDocument/2006/relationships/image" Target="../media/image493.png"/><Relationship Id="rId84" Type="http://schemas.openxmlformats.org/officeDocument/2006/relationships/image" Target="../media/image514.svg"/><Relationship Id="rId138" Type="http://schemas.openxmlformats.org/officeDocument/2006/relationships/image" Target="../media/image568.svg"/><Relationship Id="rId107" Type="http://schemas.openxmlformats.org/officeDocument/2006/relationships/image" Target="../media/image537.png"/><Relationship Id="rId11" Type="http://schemas.openxmlformats.org/officeDocument/2006/relationships/image" Target="../media/image441.png"/><Relationship Id="rId32" Type="http://schemas.openxmlformats.org/officeDocument/2006/relationships/image" Target="../media/image462.svg"/><Relationship Id="rId53" Type="http://schemas.openxmlformats.org/officeDocument/2006/relationships/image" Target="../media/image483.png"/><Relationship Id="rId74" Type="http://schemas.openxmlformats.org/officeDocument/2006/relationships/image" Target="../media/image504.svg"/><Relationship Id="rId128" Type="http://schemas.openxmlformats.org/officeDocument/2006/relationships/image" Target="../media/image558.svg"/><Relationship Id="rId149" Type="http://schemas.openxmlformats.org/officeDocument/2006/relationships/diagramData" Target="../diagrams/data8.xml"/><Relationship Id="rId5" Type="http://schemas.openxmlformats.org/officeDocument/2006/relationships/image" Target="../media/image435.png"/><Relationship Id="rId95" Type="http://schemas.openxmlformats.org/officeDocument/2006/relationships/image" Target="../media/image525.png"/><Relationship Id="rId22" Type="http://schemas.openxmlformats.org/officeDocument/2006/relationships/image" Target="../media/image452.svg"/><Relationship Id="rId27" Type="http://schemas.openxmlformats.org/officeDocument/2006/relationships/image" Target="../media/image457.png"/><Relationship Id="rId43" Type="http://schemas.openxmlformats.org/officeDocument/2006/relationships/image" Target="../media/image473.png"/><Relationship Id="rId48" Type="http://schemas.openxmlformats.org/officeDocument/2006/relationships/image" Target="../media/image478.svg"/><Relationship Id="rId64" Type="http://schemas.openxmlformats.org/officeDocument/2006/relationships/image" Target="../media/image494.svg"/><Relationship Id="rId69" Type="http://schemas.openxmlformats.org/officeDocument/2006/relationships/image" Target="../media/image499.png"/><Relationship Id="rId113" Type="http://schemas.openxmlformats.org/officeDocument/2006/relationships/image" Target="../media/image543.png"/><Relationship Id="rId118" Type="http://schemas.openxmlformats.org/officeDocument/2006/relationships/image" Target="../media/image548.svg"/><Relationship Id="rId134" Type="http://schemas.openxmlformats.org/officeDocument/2006/relationships/image" Target="../media/image564.svg"/><Relationship Id="rId139" Type="http://schemas.openxmlformats.org/officeDocument/2006/relationships/image" Target="../media/image569.png"/><Relationship Id="rId80" Type="http://schemas.openxmlformats.org/officeDocument/2006/relationships/image" Target="../media/image510.svg"/><Relationship Id="rId85" Type="http://schemas.openxmlformats.org/officeDocument/2006/relationships/image" Target="../media/image515.png"/><Relationship Id="rId150" Type="http://schemas.openxmlformats.org/officeDocument/2006/relationships/diagramLayout" Target="../diagrams/layout8.xml"/><Relationship Id="rId155" Type="http://schemas.openxmlformats.org/officeDocument/2006/relationships/image" Target="../media/image572.svg"/><Relationship Id="rId12" Type="http://schemas.openxmlformats.org/officeDocument/2006/relationships/image" Target="../media/image442.svg"/><Relationship Id="rId17" Type="http://schemas.openxmlformats.org/officeDocument/2006/relationships/image" Target="../media/image447.png"/><Relationship Id="rId33" Type="http://schemas.openxmlformats.org/officeDocument/2006/relationships/image" Target="../media/image463.png"/><Relationship Id="rId38" Type="http://schemas.openxmlformats.org/officeDocument/2006/relationships/image" Target="../media/image468.svg"/><Relationship Id="rId59" Type="http://schemas.openxmlformats.org/officeDocument/2006/relationships/image" Target="../media/image489.png"/><Relationship Id="rId103" Type="http://schemas.openxmlformats.org/officeDocument/2006/relationships/image" Target="../media/image533.png"/><Relationship Id="rId108" Type="http://schemas.openxmlformats.org/officeDocument/2006/relationships/image" Target="../media/image538.svg"/><Relationship Id="rId124" Type="http://schemas.openxmlformats.org/officeDocument/2006/relationships/image" Target="../media/image554.svg"/><Relationship Id="rId129" Type="http://schemas.openxmlformats.org/officeDocument/2006/relationships/image" Target="../media/image559.png"/><Relationship Id="rId54" Type="http://schemas.openxmlformats.org/officeDocument/2006/relationships/image" Target="../media/image484.svg"/><Relationship Id="rId70" Type="http://schemas.openxmlformats.org/officeDocument/2006/relationships/image" Target="../media/image500.svg"/><Relationship Id="rId75" Type="http://schemas.openxmlformats.org/officeDocument/2006/relationships/image" Target="../media/image505.png"/><Relationship Id="rId91" Type="http://schemas.openxmlformats.org/officeDocument/2006/relationships/image" Target="../media/image521.png"/><Relationship Id="rId96" Type="http://schemas.openxmlformats.org/officeDocument/2006/relationships/image" Target="../media/image526.svg"/><Relationship Id="rId140" Type="http://schemas.openxmlformats.org/officeDocument/2006/relationships/image" Target="../media/image570.svg"/><Relationship Id="rId145" Type="http://schemas.openxmlformats.org/officeDocument/2006/relationships/diagramLayout" Target="../diagrams/layout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6.svg"/><Relationship Id="rId23" Type="http://schemas.openxmlformats.org/officeDocument/2006/relationships/image" Target="../media/image453.png"/><Relationship Id="rId28" Type="http://schemas.openxmlformats.org/officeDocument/2006/relationships/image" Target="../media/image458.svg"/><Relationship Id="rId49" Type="http://schemas.openxmlformats.org/officeDocument/2006/relationships/image" Target="../media/image479.png"/><Relationship Id="rId114" Type="http://schemas.openxmlformats.org/officeDocument/2006/relationships/image" Target="../media/image544.svg"/><Relationship Id="rId119" Type="http://schemas.openxmlformats.org/officeDocument/2006/relationships/image" Target="../media/image549.png"/><Relationship Id="rId44" Type="http://schemas.openxmlformats.org/officeDocument/2006/relationships/image" Target="../media/image474.svg"/><Relationship Id="rId60" Type="http://schemas.openxmlformats.org/officeDocument/2006/relationships/image" Target="../media/image490.svg"/><Relationship Id="rId65" Type="http://schemas.openxmlformats.org/officeDocument/2006/relationships/image" Target="../media/image495.png"/><Relationship Id="rId81" Type="http://schemas.openxmlformats.org/officeDocument/2006/relationships/image" Target="../media/image511.png"/><Relationship Id="rId86" Type="http://schemas.openxmlformats.org/officeDocument/2006/relationships/image" Target="../media/image516.svg"/><Relationship Id="rId130" Type="http://schemas.openxmlformats.org/officeDocument/2006/relationships/image" Target="../media/image560.svg"/><Relationship Id="rId135" Type="http://schemas.openxmlformats.org/officeDocument/2006/relationships/image" Target="../media/image565.png"/><Relationship Id="rId151" Type="http://schemas.openxmlformats.org/officeDocument/2006/relationships/diagramQuickStyle" Target="../diagrams/quickStyle8.xml"/><Relationship Id="rId13" Type="http://schemas.openxmlformats.org/officeDocument/2006/relationships/image" Target="../media/image443.png"/><Relationship Id="rId18" Type="http://schemas.openxmlformats.org/officeDocument/2006/relationships/image" Target="../media/image448.svg"/><Relationship Id="rId39" Type="http://schemas.openxmlformats.org/officeDocument/2006/relationships/image" Target="../media/image469.png"/><Relationship Id="rId109" Type="http://schemas.openxmlformats.org/officeDocument/2006/relationships/image" Target="../media/image539.png"/><Relationship Id="rId34" Type="http://schemas.openxmlformats.org/officeDocument/2006/relationships/image" Target="../media/image464.svg"/><Relationship Id="rId50" Type="http://schemas.openxmlformats.org/officeDocument/2006/relationships/image" Target="../media/image480.svg"/><Relationship Id="rId55" Type="http://schemas.openxmlformats.org/officeDocument/2006/relationships/image" Target="../media/image485.png"/><Relationship Id="rId76" Type="http://schemas.openxmlformats.org/officeDocument/2006/relationships/image" Target="../media/image506.svg"/><Relationship Id="rId97" Type="http://schemas.openxmlformats.org/officeDocument/2006/relationships/image" Target="../media/image527.png"/><Relationship Id="rId104" Type="http://schemas.openxmlformats.org/officeDocument/2006/relationships/image" Target="../media/image534.svg"/><Relationship Id="rId120" Type="http://schemas.openxmlformats.org/officeDocument/2006/relationships/image" Target="../media/image550.svg"/><Relationship Id="rId125" Type="http://schemas.openxmlformats.org/officeDocument/2006/relationships/image" Target="../media/image555.png"/><Relationship Id="rId141" Type="http://schemas.openxmlformats.org/officeDocument/2006/relationships/chart" Target="../charts/chart10.xml"/><Relationship Id="rId146" Type="http://schemas.openxmlformats.org/officeDocument/2006/relationships/diagramQuickStyle" Target="../diagrams/quickStyle7.xml"/><Relationship Id="rId7" Type="http://schemas.openxmlformats.org/officeDocument/2006/relationships/image" Target="../media/image437.png"/><Relationship Id="rId71" Type="http://schemas.openxmlformats.org/officeDocument/2006/relationships/image" Target="../media/image501.png"/><Relationship Id="rId92" Type="http://schemas.openxmlformats.org/officeDocument/2006/relationships/image" Target="../media/image522.svg"/><Relationship Id="rId2" Type="http://schemas.openxmlformats.org/officeDocument/2006/relationships/image" Target="../media/image433.png"/><Relationship Id="rId29" Type="http://schemas.openxmlformats.org/officeDocument/2006/relationships/image" Target="../media/image459.png"/><Relationship Id="rId24" Type="http://schemas.openxmlformats.org/officeDocument/2006/relationships/image" Target="../media/image454.svg"/><Relationship Id="rId40" Type="http://schemas.openxmlformats.org/officeDocument/2006/relationships/image" Target="../media/image470.svg"/><Relationship Id="rId45" Type="http://schemas.openxmlformats.org/officeDocument/2006/relationships/image" Target="../media/image475.png"/><Relationship Id="rId66" Type="http://schemas.openxmlformats.org/officeDocument/2006/relationships/image" Target="../media/image496.svg"/><Relationship Id="rId87" Type="http://schemas.openxmlformats.org/officeDocument/2006/relationships/image" Target="../media/image517.png"/><Relationship Id="rId110" Type="http://schemas.openxmlformats.org/officeDocument/2006/relationships/image" Target="../media/image540.svg"/><Relationship Id="rId115" Type="http://schemas.openxmlformats.org/officeDocument/2006/relationships/image" Target="../media/image545.png"/><Relationship Id="rId131" Type="http://schemas.openxmlformats.org/officeDocument/2006/relationships/image" Target="../media/image561.png"/><Relationship Id="rId136" Type="http://schemas.openxmlformats.org/officeDocument/2006/relationships/image" Target="../media/image566.svg"/><Relationship Id="rId61" Type="http://schemas.openxmlformats.org/officeDocument/2006/relationships/image" Target="../media/image491.png"/><Relationship Id="rId82" Type="http://schemas.openxmlformats.org/officeDocument/2006/relationships/image" Target="../media/image512.svg"/><Relationship Id="rId152" Type="http://schemas.openxmlformats.org/officeDocument/2006/relationships/diagramColors" Target="../diagrams/colors8.xml"/><Relationship Id="rId19" Type="http://schemas.openxmlformats.org/officeDocument/2006/relationships/image" Target="../media/image449.png"/><Relationship Id="rId14" Type="http://schemas.openxmlformats.org/officeDocument/2006/relationships/image" Target="../media/image444.svg"/><Relationship Id="rId30" Type="http://schemas.openxmlformats.org/officeDocument/2006/relationships/image" Target="../media/image460.svg"/><Relationship Id="rId35" Type="http://schemas.openxmlformats.org/officeDocument/2006/relationships/image" Target="../media/image465.png"/><Relationship Id="rId56" Type="http://schemas.openxmlformats.org/officeDocument/2006/relationships/image" Target="../media/image486.svg"/><Relationship Id="rId77" Type="http://schemas.openxmlformats.org/officeDocument/2006/relationships/image" Target="../media/image507.png"/><Relationship Id="rId100" Type="http://schemas.openxmlformats.org/officeDocument/2006/relationships/image" Target="../media/image530.svg"/><Relationship Id="rId105" Type="http://schemas.openxmlformats.org/officeDocument/2006/relationships/image" Target="../media/image535.png"/><Relationship Id="rId126" Type="http://schemas.openxmlformats.org/officeDocument/2006/relationships/image" Target="../media/image556.svg"/><Relationship Id="rId147" Type="http://schemas.openxmlformats.org/officeDocument/2006/relationships/diagramColors" Target="../diagrams/colors7.xml"/><Relationship Id="rId8" Type="http://schemas.openxmlformats.org/officeDocument/2006/relationships/image" Target="../media/image438.svg"/><Relationship Id="rId51" Type="http://schemas.openxmlformats.org/officeDocument/2006/relationships/image" Target="../media/image481.png"/><Relationship Id="rId72" Type="http://schemas.openxmlformats.org/officeDocument/2006/relationships/image" Target="../media/image502.svg"/><Relationship Id="rId93" Type="http://schemas.openxmlformats.org/officeDocument/2006/relationships/image" Target="../media/image523.png"/><Relationship Id="rId98" Type="http://schemas.openxmlformats.org/officeDocument/2006/relationships/image" Target="../media/image528.svg"/><Relationship Id="rId121" Type="http://schemas.openxmlformats.org/officeDocument/2006/relationships/image" Target="../media/image551.png"/><Relationship Id="rId142" Type="http://schemas.openxmlformats.org/officeDocument/2006/relationships/chart" Target="../charts/chart11.xml"/><Relationship Id="rId3" Type="http://schemas.openxmlformats.org/officeDocument/2006/relationships/image" Target="../media/image434.svg"/><Relationship Id="rId25" Type="http://schemas.openxmlformats.org/officeDocument/2006/relationships/image" Target="../media/image455.png"/><Relationship Id="rId46" Type="http://schemas.openxmlformats.org/officeDocument/2006/relationships/image" Target="../media/image476.svg"/><Relationship Id="rId67" Type="http://schemas.openxmlformats.org/officeDocument/2006/relationships/image" Target="../media/image497.png"/><Relationship Id="rId116" Type="http://schemas.openxmlformats.org/officeDocument/2006/relationships/image" Target="../media/image546.svg"/><Relationship Id="rId137" Type="http://schemas.openxmlformats.org/officeDocument/2006/relationships/image" Target="../media/image567.png"/><Relationship Id="rId20" Type="http://schemas.openxmlformats.org/officeDocument/2006/relationships/image" Target="../media/image450.svg"/><Relationship Id="rId41" Type="http://schemas.openxmlformats.org/officeDocument/2006/relationships/image" Target="../media/image471.png"/><Relationship Id="rId62" Type="http://schemas.openxmlformats.org/officeDocument/2006/relationships/image" Target="../media/image492.svg"/><Relationship Id="rId83" Type="http://schemas.openxmlformats.org/officeDocument/2006/relationships/image" Target="../media/image513.png"/><Relationship Id="rId88" Type="http://schemas.openxmlformats.org/officeDocument/2006/relationships/image" Target="../media/image518.svg"/><Relationship Id="rId111" Type="http://schemas.openxmlformats.org/officeDocument/2006/relationships/image" Target="../media/image541.png"/><Relationship Id="rId132" Type="http://schemas.openxmlformats.org/officeDocument/2006/relationships/image" Target="../media/image562.svg"/><Relationship Id="rId153" Type="http://schemas.microsoft.com/office/2007/relationships/diagramDrawing" Target="../diagrams/drawing8.xml"/><Relationship Id="rId15" Type="http://schemas.openxmlformats.org/officeDocument/2006/relationships/image" Target="../media/image445.png"/><Relationship Id="rId36" Type="http://schemas.openxmlformats.org/officeDocument/2006/relationships/image" Target="../media/image466.svg"/><Relationship Id="rId57" Type="http://schemas.openxmlformats.org/officeDocument/2006/relationships/image" Target="../media/image487.png"/><Relationship Id="rId106" Type="http://schemas.openxmlformats.org/officeDocument/2006/relationships/image" Target="../media/image536.svg"/><Relationship Id="rId127" Type="http://schemas.openxmlformats.org/officeDocument/2006/relationships/image" Target="../media/image557.png"/><Relationship Id="rId10" Type="http://schemas.openxmlformats.org/officeDocument/2006/relationships/image" Target="../media/image440.svg"/><Relationship Id="rId31" Type="http://schemas.openxmlformats.org/officeDocument/2006/relationships/image" Target="../media/image461.png"/><Relationship Id="rId52" Type="http://schemas.openxmlformats.org/officeDocument/2006/relationships/image" Target="../media/image482.svg"/><Relationship Id="rId73" Type="http://schemas.openxmlformats.org/officeDocument/2006/relationships/image" Target="../media/image503.png"/><Relationship Id="rId78" Type="http://schemas.openxmlformats.org/officeDocument/2006/relationships/image" Target="../media/image508.svg"/><Relationship Id="rId94" Type="http://schemas.openxmlformats.org/officeDocument/2006/relationships/image" Target="../media/image524.svg"/><Relationship Id="rId99" Type="http://schemas.openxmlformats.org/officeDocument/2006/relationships/image" Target="../media/image529.png"/><Relationship Id="rId101" Type="http://schemas.openxmlformats.org/officeDocument/2006/relationships/image" Target="../media/image531.png"/><Relationship Id="rId122" Type="http://schemas.openxmlformats.org/officeDocument/2006/relationships/image" Target="../media/image552.svg"/><Relationship Id="rId143" Type="http://schemas.openxmlformats.org/officeDocument/2006/relationships/chart" Target="../charts/chart12.xml"/><Relationship Id="rId148" Type="http://schemas.microsoft.com/office/2007/relationships/diagramDrawing" Target="../diagrams/drawing7.xml"/><Relationship Id="rId4" Type="http://schemas.openxmlformats.org/officeDocument/2006/relationships/image" Target="../media/image3.png"/><Relationship Id="rId9" Type="http://schemas.openxmlformats.org/officeDocument/2006/relationships/image" Target="../media/image439.png"/><Relationship Id="rId26" Type="http://schemas.openxmlformats.org/officeDocument/2006/relationships/image" Target="../media/image456.svg"/><Relationship Id="rId47" Type="http://schemas.openxmlformats.org/officeDocument/2006/relationships/image" Target="../media/image477.png"/><Relationship Id="rId68" Type="http://schemas.openxmlformats.org/officeDocument/2006/relationships/image" Target="../media/image498.svg"/><Relationship Id="rId89" Type="http://schemas.openxmlformats.org/officeDocument/2006/relationships/image" Target="../media/image519.png"/><Relationship Id="rId112" Type="http://schemas.openxmlformats.org/officeDocument/2006/relationships/image" Target="../media/image542.svg"/><Relationship Id="rId133" Type="http://schemas.openxmlformats.org/officeDocument/2006/relationships/image" Target="../media/image563.png"/><Relationship Id="rId154" Type="http://schemas.openxmlformats.org/officeDocument/2006/relationships/image" Target="../media/image571.png"/><Relationship Id="rId16" Type="http://schemas.openxmlformats.org/officeDocument/2006/relationships/image" Target="../media/image446.svg"/><Relationship Id="rId37" Type="http://schemas.openxmlformats.org/officeDocument/2006/relationships/image" Target="../media/image467.png"/><Relationship Id="rId58" Type="http://schemas.openxmlformats.org/officeDocument/2006/relationships/image" Target="../media/image488.svg"/><Relationship Id="rId79" Type="http://schemas.openxmlformats.org/officeDocument/2006/relationships/image" Target="../media/image509.png"/><Relationship Id="rId102" Type="http://schemas.openxmlformats.org/officeDocument/2006/relationships/image" Target="../media/image532.svg"/><Relationship Id="rId123" Type="http://schemas.openxmlformats.org/officeDocument/2006/relationships/image" Target="../media/image553.png"/><Relationship Id="rId144" Type="http://schemas.openxmlformats.org/officeDocument/2006/relationships/diagramData" Target="../diagrams/data7.xml"/><Relationship Id="rId90" Type="http://schemas.openxmlformats.org/officeDocument/2006/relationships/image" Target="../media/image5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7.png"/><Relationship Id="rId13" Type="http://schemas.openxmlformats.org/officeDocument/2006/relationships/image" Target="../media/image582.svg"/><Relationship Id="rId3" Type="http://schemas.openxmlformats.org/officeDocument/2006/relationships/image" Target="../media/image434.svg"/><Relationship Id="rId7" Type="http://schemas.openxmlformats.org/officeDocument/2006/relationships/image" Target="../media/image576.svg"/><Relationship Id="rId12" Type="http://schemas.openxmlformats.org/officeDocument/2006/relationships/image" Target="../media/image581.png"/><Relationship Id="rId17" Type="http://schemas.openxmlformats.org/officeDocument/2006/relationships/image" Target="../media/image586.png"/><Relationship Id="rId2" Type="http://schemas.openxmlformats.org/officeDocument/2006/relationships/image" Target="../media/image433.png"/><Relationship Id="rId16" Type="http://schemas.openxmlformats.org/officeDocument/2006/relationships/image" Target="../media/image58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5.png"/><Relationship Id="rId11" Type="http://schemas.openxmlformats.org/officeDocument/2006/relationships/image" Target="../media/image580.svg"/><Relationship Id="rId5" Type="http://schemas.openxmlformats.org/officeDocument/2006/relationships/image" Target="../media/image574.png"/><Relationship Id="rId15" Type="http://schemas.openxmlformats.org/officeDocument/2006/relationships/image" Target="../media/image584.png"/><Relationship Id="rId10" Type="http://schemas.openxmlformats.org/officeDocument/2006/relationships/image" Target="../media/image579.png"/><Relationship Id="rId4" Type="http://schemas.openxmlformats.org/officeDocument/2006/relationships/image" Target="../media/image573.png"/><Relationship Id="rId9" Type="http://schemas.openxmlformats.org/officeDocument/2006/relationships/image" Target="../media/image578.svg"/><Relationship Id="rId14" Type="http://schemas.openxmlformats.org/officeDocument/2006/relationships/image" Target="../media/image5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qrcode-monke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.svg"/><Relationship Id="rId21" Type="http://schemas.openxmlformats.org/officeDocument/2006/relationships/image" Target="../media/image32.svg"/><Relationship Id="rId42" Type="http://schemas.openxmlformats.org/officeDocument/2006/relationships/image" Target="../media/image53.png"/><Relationship Id="rId63" Type="http://schemas.openxmlformats.org/officeDocument/2006/relationships/image" Target="../media/image74.svg"/><Relationship Id="rId84" Type="http://schemas.openxmlformats.org/officeDocument/2006/relationships/image" Target="../media/image95.png"/><Relationship Id="rId138" Type="http://schemas.openxmlformats.org/officeDocument/2006/relationships/image" Target="../media/image149.png"/><Relationship Id="rId107" Type="http://schemas.openxmlformats.org/officeDocument/2006/relationships/image" Target="../media/image118.svg"/><Relationship Id="rId11" Type="http://schemas.openxmlformats.org/officeDocument/2006/relationships/image" Target="../media/image22.svg"/><Relationship Id="rId32" Type="http://schemas.openxmlformats.org/officeDocument/2006/relationships/image" Target="../media/image43.png"/><Relationship Id="rId53" Type="http://schemas.openxmlformats.org/officeDocument/2006/relationships/image" Target="../media/image64.svg"/><Relationship Id="rId74" Type="http://schemas.openxmlformats.org/officeDocument/2006/relationships/image" Target="../media/image85.png"/><Relationship Id="rId128" Type="http://schemas.openxmlformats.org/officeDocument/2006/relationships/image" Target="../media/image139.png"/><Relationship Id="rId149" Type="http://schemas.openxmlformats.org/officeDocument/2006/relationships/image" Target="../media/image151.png"/><Relationship Id="rId5" Type="http://schemas.openxmlformats.org/officeDocument/2006/relationships/image" Target="../media/image16.svg"/><Relationship Id="rId95" Type="http://schemas.openxmlformats.org/officeDocument/2006/relationships/image" Target="../media/image106.svg"/><Relationship Id="rId22" Type="http://schemas.openxmlformats.org/officeDocument/2006/relationships/image" Target="../media/image33.png"/><Relationship Id="rId27" Type="http://schemas.openxmlformats.org/officeDocument/2006/relationships/image" Target="../media/image38.svg"/><Relationship Id="rId43" Type="http://schemas.openxmlformats.org/officeDocument/2006/relationships/image" Target="../media/image54.svg"/><Relationship Id="rId48" Type="http://schemas.openxmlformats.org/officeDocument/2006/relationships/image" Target="../media/image59.png"/><Relationship Id="rId64" Type="http://schemas.openxmlformats.org/officeDocument/2006/relationships/image" Target="../media/image75.png"/><Relationship Id="rId69" Type="http://schemas.openxmlformats.org/officeDocument/2006/relationships/image" Target="../media/image80.svg"/><Relationship Id="rId113" Type="http://schemas.openxmlformats.org/officeDocument/2006/relationships/image" Target="../media/image124.svg"/><Relationship Id="rId118" Type="http://schemas.openxmlformats.org/officeDocument/2006/relationships/image" Target="../media/image129.png"/><Relationship Id="rId134" Type="http://schemas.openxmlformats.org/officeDocument/2006/relationships/image" Target="../media/image145.png"/><Relationship Id="rId139" Type="http://schemas.openxmlformats.org/officeDocument/2006/relationships/image" Target="../media/image150.svg"/><Relationship Id="rId80" Type="http://schemas.openxmlformats.org/officeDocument/2006/relationships/image" Target="../media/image91.png"/><Relationship Id="rId85" Type="http://schemas.openxmlformats.org/officeDocument/2006/relationships/image" Target="../media/image96.svg"/><Relationship Id="rId150" Type="http://schemas.openxmlformats.org/officeDocument/2006/relationships/image" Target="../media/image152.svg"/><Relationship Id="rId155" Type="http://schemas.microsoft.com/office/2007/relationships/diagramDrawing" Target="../diagrams/drawing2.xml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33" Type="http://schemas.openxmlformats.org/officeDocument/2006/relationships/image" Target="../media/image44.svg"/><Relationship Id="rId38" Type="http://schemas.openxmlformats.org/officeDocument/2006/relationships/image" Target="../media/image49.png"/><Relationship Id="rId59" Type="http://schemas.openxmlformats.org/officeDocument/2006/relationships/image" Target="../media/image70.svg"/><Relationship Id="rId103" Type="http://schemas.openxmlformats.org/officeDocument/2006/relationships/image" Target="../media/image114.svg"/><Relationship Id="rId108" Type="http://schemas.openxmlformats.org/officeDocument/2006/relationships/image" Target="../media/image119.png"/><Relationship Id="rId124" Type="http://schemas.openxmlformats.org/officeDocument/2006/relationships/image" Target="../media/image135.png"/><Relationship Id="rId129" Type="http://schemas.openxmlformats.org/officeDocument/2006/relationships/image" Target="../media/image140.svg"/><Relationship Id="rId54" Type="http://schemas.openxmlformats.org/officeDocument/2006/relationships/image" Target="../media/image65.png"/><Relationship Id="rId70" Type="http://schemas.openxmlformats.org/officeDocument/2006/relationships/image" Target="../media/image81.png"/><Relationship Id="rId75" Type="http://schemas.openxmlformats.org/officeDocument/2006/relationships/image" Target="../media/image86.svg"/><Relationship Id="rId91" Type="http://schemas.openxmlformats.org/officeDocument/2006/relationships/image" Target="../media/image102.svg"/><Relationship Id="rId96" Type="http://schemas.openxmlformats.org/officeDocument/2006/relationships/image" Target="../media/image107.png"/><Relationship Id="rId140" Type="http://schemas.openxmlformats.org/officeDocument/2006/relationships/image" Target="../media/image3.png"/><Relationship Id="rId145" Type="http://schemas.openxmlformats.org/officeDocument/2006/relationships/diagramLayout" Target="../diagrams/layou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23" Type="http://schemas.openxmlformats.org/officeDocument/2006/relationships/image" Target="../media/image34.svg"/><Relationship Id="rId28" Type="http://schemas.openxmlformats.org/officeDocument/2006/relationships/image" Target="../media/image39.png"/><Relationship Id="rId49" Type="http://schemas.openxmlformats.org/officeDocument/2006/relationships/image" Target="../media/image60.svg"/><Relationship Id="rId114" Type="http://schemas.openxmlformats.org/officeDocument/2006/relationships/image" Target="../media/image125.png"/><Relationship Id="rId119" Type="http://schemas.openxmlformats.org/officeDocument/2006/relationships/image" Target="../media/image130.svg"/><Relationship Id="rId44" Type="http://schemas.openxmlformats.org/officeDocument/2006/relationships/image" Target="../media/image55.png"/><Relationship Id="rId60" Type="http://schemas.openxmlformats.org/officeDocument/2006/relationships/image" Target="../media/image71.png"/><Relationship Id="rId65" Type="http://schemas.openxmlformats.org/officeDocument/2006/relationships/image" Target="../media/image76.svg"/><Relationship Id="rId81" Type="http://schemas.openxmlformats.org/officeDocument/2006/relationships/image" Target="../media/image92.svg"/><Relationship Id="rId86" Type="http://schemas.openxmlformats.org/officeDocument/2006/relationships/image" Target="../media/image97.png"/><Relationship Id="rId130" Type="http://schemas.openxmlformats.org/officeDocument/2006/relationships/image" Target="../media/image141.png"/><Relationship Id="rId135" Type="http://schemas.openxmlformats.org/officeDocument/2006/relationships/image" Target="../media/image146.svg"/><Relationship Id="rId151" Type="http://schemas.openxmlformats.org/officeDocument/2006/relationships/diagramData" Target="../diagrams/data2.xml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9" Type="http://schemas.openxmlformats.org/officeDocument/2006/relationships/image" Target="../media/image50.svg"/><Relationship Id="rId109" Type="http://schemas.openxmlformats.org/officeDocument/2006/relationships/image" Target="../media/image120.svg"/><Relationship Id="rId34" Type="http://schemas.openxmlformats.org/officeDocument/2006/relationships/image" Target="../media/image45.png"/><Relationship Id="rId50" Type="http://schemas.openxmlformats.org/officeDocument/2006/relationships/image" Target="../media/image61.png"/><Relationship Id="rId55" Type="http://schemas.openxmlformats.org/officeDocument/2006/relationships/image" Target="../media/image66.svg"/><Relationship Id="rId76" Type="http://schemas.openxmlformats.org/officeDocument/2006/relationships/image" Target="../media/image87.png"/><Relationship Id="rId97" Type="http://schemas.openxmlformats.org/officeDocument/2006/relationships/image" Target="../media/image108.svg"/><Relationship Id="rId104" Type="http://schemas.openxmlformats.org/officeDocument/2006/relationships/image" Target="../media/image115.png"/><Relationship Id="rId120" Type="http://schemas.openxmlformats.org/officeDocument/2006/relationships/image" Target="../media/image131.png"/><Relationship Id="rId125" Type="http://schemas.openxmlformats.org/officeDocument/2006/relationships/image" Target="../media/image136.svg"/><Relationship Id="rId141" Type="http://schemas.openxmlformats.org/officeDocument/2006/relationships/chart" Target="../charts/chart1.xml"/><Relationship Id="rId146" Type="http://schemas.openxmlformats.org/officeDocument/2006/relationships/diagramQuickStyle" Target="../diagrams/quickStyle1.xml"/><Relationship Id="rId7" Type="http://schemas.openxmlformats.org/officeDocument/2006/relationships/image" Target="../media/image18.svg"/><Relationship Id="rId71" Type="http://schemas.openxmlformats.org/officeDocument/2006/relationships/image" Target="../media/image82.svg"/><Relationship Id="rId92" Type="http://schemas.openxmlformats.org/officeDocument/2006/relationships/image" Target="../media/image103.png"/><Relationship Id="rId2" Type="http://schemas.openxmlformats.org/officeDocument/2006/relationships/image" Target="../media/image13.png"/><Relationship Id="rId29" Type="http://schemas.openxmlformats.org/officeDocument/2006/relationships/image" Target="../media/image40.svg"/><Relationship Id="rId24" Type="http://schemas.openxmlformats.org/officeDocument/2006/relationships/image" Target="../media/image35.png"/><Relationship Id="rId40" Type="http://schemas.openxmlformats.org/officeDocument/2006/relationships/image" Target="../media/image51.png"/><Relationship Id="rId45" Type="http://schemas.openxmlformats.org/officeDocument/2006/relationships/image" Target="../media/image56.svg"/><Relationship Id="rId66" Type="http://schemas.openxmlformats.org/officeDocument/2006/relationships/image" Target="../media/image77.png"/><Relationship Id="rId87" Type="http://schemas.openxmlformats.org/officeDocument/2006/relationships/image" Target="../media/image98.svg"/><Relationship Id="rId110" Type="http://schemas.openxmlformats.org/officeDocument/2006/relationships/image" Target="../media/image121.png"/><Relationship Id="rId115" Type="http://schemas.openxmlformats.org/officeDocument/2006/relationships/image" Target="../media/image126.svg"/><Relationship Id="rId131" Type="http://schemas.openxmlformats.org/officeDocument/2006/relationships/image" Target="../media/image142.svg"/><Relationship Id="rId136" Type="http://schemas.openxmlformats.org/officeDocument/2006/relationships/image" Target="../media/image147.png"/><Relationship Id="rId61" Type="http://schemas.openxmlformats.org/officeDocument/2006/relationships/image" Target="../media/image72.svg"/><Relationship Id="rId82" Type="http://schemas.openxmlformats.org/officeDocument/2006/relationships/image" Target="../media/image93.png"/><Relationship Id="rId152" Type="http://schemas.openxmlformats.org/officeDocument/2006/relationships/diagramLayout" Target="../diagrams/layout2.xml"/><Relationship Id="rId19" Type="http://schemas.openxmlformats.org/officeDocument/2006/relationships/image" Target="../media/image30.svg"/><Relationship Id="rId14" Type="http://schemas.openxmlformats.org/officeDocument/2006/relationships/image" Target="../media/image25.png"/><Relationship Id="rId30" Type="http://schemas.openxmlformats.org/officeDocument/2006/relationships/image" Target="../media/image41.png"/><Relationship Id="rId35" Type="http://schemas.openxmlformats.org/officeDocument/2006/relationships/image" Target="../media/image46.svg"/><Relationship Id="rId56" Type="http://schemas.openxmlformats.org/officeDocument/2006/relationships/image" Target="../media/image67.png"/><Relationship Id="rId77" Type="http://schemas.openxmlformats.org/officeDocument/2006/relationships/image" Target="../media/image88.svg"/><Relationship Id="rId100" Type="http://schemas.openxmlformats.org/officeDocument/2006/relationships/image" Target="../media/image111.png"/><Relationship Id="rId105" Type="http://schemas.openxmlformats.org/officeDocument/2006/relationships/image" Target="../media/image116.svg"/><Relationship Id="rId126" Type="http://schemas.openxmlformats.org/officeDocument/2006/relationships/image" Target="../media/image137.png"/><Relationship Id="rId147" Type="http://schemas.openxmlformats.org/officeDocument/2006/relationships/diagramColors" Target="../diagrams/colors1.xml"/><Relationship Id="rId8" Type="http://schemas.openxmlformats.org/officeDocument/2006/relationships/image" Target="../media/image19.png"/><Relationship Id="rId51" Type="http://schemas.openxmlformats.org/officeDocument/2006/relationships/image" Target="../media/image62.svg"/><Relationship Id="rId72" Type="http://schemas.openxmlformats.org/officeDocument/2006/relationships/image" Target="../media/image83.png"/><Relationship Id="rId93" Type="http://schemas.openxmlformats.org/officeDocument/2006/relationships/image" Target="../media/image104.svg"/><Relationship Id="rId98" Type="http://schemas.openxmlformats.org/officeDocument/2006/relationships/image" Target="../media/image109.png"/><Relationship Id="rId121" Type="http://schemas.openxmlformats.org/officeDocument/2006/relationships/image" Target="../media/image132.svg"/><Relationship Id="rId142" Type="http://schemas.openxmlformats.org/officeDocument/2006/relationships/chart" Target="../charts/chart2.xml"/><Relationship Id="rId3" Type="http://schemas.openxmlformats.org/officeDocument/2006/relationships/image" Target="../media/image14.svg"/><Relationship Id="rId25" Type="http://schemas.openxmlformats.org/officeDocument/2006/relationships/image" Target="../media/image36.svg"/><Relationship Id="rId46" Type="http://schemas.openxmlformats.org/officeDocument/2006/relationships/image" Target="../media/image57.png"/><Relationship Id="rId67" Type="http://schemas.openxmlformats.org/officeDocument/2006/relationships/image" Target="../media/image78.svg"/><Relationship Id="rId116" Type="http://schemas.openxmlformats.org/officeDocument/2006/relationships/image" Target="../media/image127.png"/><Relationship Id="rId137" Type="http://schemas.openxmlformats.org/officeDocument/2006/relationships/image" Target="../media/image148.svg"/><Relationship Id="rId20" Type="http://schemas.openxmlformats.org/officeDocument/2006/relationships/image" Target="../media/image31.png"/><Relationship Id="rId41" Type="http://schemas.openxmlformats.org/officeDocument/2006/relationships/image" Target="../media/image52.svg"/><Relationship Id="rId62" Type="http://schemas.openxmlformats.org/officeDocument/2006/relationships/image" Target="../media/image73.png"/><Relationship Id="rId83" Type="http://schemas.openxmlformats.org/officeDocument/2006/relationships/image" Target="../media/image94.svg"/><Relationship Id="rId88" Type="http://schemas.openxmlformats.org/officeDocument/2006/relationships/image" Target="../media/image99.png"/><Relationship Id="rId111" Type="http://schemas.openxmlformats.org/officeDocument/2006/relationships/image" Target="../media/image122.svg"/><Relationship Id="rId132" Type="http://schemas.openxmlformats.org/officeDocument/2006/relationships/image" Target="../media/image143.png"/><Relationship Id="rId153" Type="http://schemas.openxmlformats.org/officeDocument/2006/relationships/diagramQuickStyle" Target="../diagrams/quickStyle2.xml"/><Relationship Id="rId15" Type="http://schemas.openxmlformats.org/officeDocument/2006/relationships/image" Target="../media/image26.svg"/><Relationship Id="rId36" Type="http://schemas.openxmlformats.org/officeDocument/2006/relationships/image" Target="../media/image47.png"/><Relationship Id="rId57" Type="http://schemas.openxmlformats.org/officeDocument/2006/relationships/image" Target="../media/image68.svg"/><Relationship Id="rId106" Type="http://schemas.openxmlformats.org/officeDocument/2006/relationships/image" Target="../media/image117.png"/><Relationship Id="rId127" Type="http://schemas.openxmlformats.org/officeDocument/2006/relationships/image" Target="../media/image138.svg"/><Relationship Id="rId10" Type="http://schemas.openxmlformats.org/officeDocument/2006/relationships/image" Target="../media/image21.png"/><Relationship Id="rId31" Type="http://schemas.openxmlformats.org/officeDocument/2006/relationships/image" Target="../media/image42.svg"/><Relationship Id="rId52" Type="http://schemas.openxmlformats.org/officeDocument/2006/relationships/image" Target="../media/image63.png"/><Relationship Id="rId73" Type="http://schemas.openxmlformats.org/officeDocument/2006/relationships/image" Target="../media/image84.svg"/><Relationship Id="rId78" Type="http://schemas.openxmlformats.org/officeDocument/2006/relationships/image" Target="../media/image89.png"/><Relationship Id="rId94" Type="http://schemas.openxmlformats.org/officeDocument/2006/relationships/image" Target="../media/image105.png"/><Relationship Id="rId99" Type="http://schemas.openxmlformats.org/officeDocument/2006/relationships/image" Target="../media/image110.svg"/><Relationship Id="rId101" Type="http://schemas.openxmlformats.org/officeDocument/2006/relationships/image" Target="../media/image112.svg"/><Relationship Id="rId122" Type="http://schemas.openxmlformats.org/officeDocument/2006/relationships/image" Target="../media/image133.png"/><Relationship Id="rId143" Type="http://schemas.openxmlformats.org/officeDocument/2006/relationships/chart" Target="../charts/chart3.xml"/><Relationship Id="rId148" Type="http://schemas.microsoft.com/office/2007/relationships/diagramDrawing" Target="../diagrams/drawing1.xml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26" Type="http://schemas.openxmlformats.org/officeDocument/2006/relationships/image" Target="../media/image37.png"/><Relationship Id="rId47" Type="http://schemas.openxmlformats.org/officeDocument/2006/relationships/image" Target="../media/image58.svg"/><Relationship Id="rId68" Type="http://schemas.openxmlformats.org/officeDocument/2006/relationships/image" Target="../media/image79.png"/><Relationship Id="rId89" Type="http://schemas.openxmlformats.org/officeDocument/2006/relationships/image" Target="../media/image100.svg"/><Relationship Id="rId112" Type="http://schemas.openxmlformats.org/officeDocument/2006/relationships/image" Target="../media/image123.png"/><Relationship Id="rId133" Type="http://schemas.openxmlformats.org/officeDocument/2006/relationships/image" Target="../media/image144.svg"/><Relationship Id="rId154" Type="http://schemas.openxmlformats.org/officeDocument/2006/relationships/diagramColors" Target="../diagrams/colors2.xml"/><Relationship Id="rId16" Type="http://schemas.openxmlformats.org/officeDocument/2006/relationships/image" Target="../media/image27.png"/><Relationship Id="rId37" Type="http://schemas.openxmlformats.org/officeDocument/2006/relationships/image" Target="../media/image48.svg"/><Relationship Id="rId58" Type="http://schemas.openxmlformats.org/officeDocument/2006/relationships/image" Target="../media/image69.png"/><Relationship Id="rId79" Type="http://schemas.openxmlformats.org/officeDocument/2006/relationships/image" Target="../media/image90.svg"/><Relationship Id="rId102" Type="http://schemas.openxmlformats.org/officeDocument/2006/relationships/image" Target="../media/image113.png"/><Relationship Id="rId123" Type="http://schemas.openxmlformats.org/officeDocument/2006/relationships/image" Target="../media/image134.svg"/><Relationship Id="rId144" Type="http://schemas.openxmlformats.org/officeDocument/2006/relationships/diagramData" Target="../diagrams/data1.xml"/><Relationship Id="rId90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qrcode-monkey.com/" TargetMode="Externa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9.png"/><Relationship Id="rId21" Type="http://schemas.openxmlformats.org/officeDocument/2006/relationships/image" Target="../media/image173.png"/><Relationship Id="rId42" Type="http://schemas.openxmlformats.org/officeDocument/2006/relationships/image" Target="../media/image194.svg"/><Relationship Id="rId63" Type="http://schemas.openxmlformats.org/officeDocument/2006/relationships/image" Target="../media/image215.png"/><Relationship Id="rId84" Type="http://schemas.openxmlformats.org/officeDocument/2006/relationships/image" Target="../media/image236.svg"/><Relationship Id="rId138" Type="http://schemas.openxmlformats.org/officeDocument/2006/relationships/image" Target="../media/image290.svg"/><Relationship Id="rId107" Type="http://schemas.openxmlformats.org/officeDocument/2006/relationships/image" Target="../media/image259.png"/><Relationship Id="rId11" Type="http://schemas.openxmlformats.org/officeDocument/2006/relationships/image" Target="../media/image163.png"/><Relationship Id="rId32" Type="http://schemas.openxmlformats.org/officeDocument/2006/relationships/image" Target="../media/image184.svg"/><Relationship Id="rId53" Type="http://schemas.openxmlformats.org/officeDocument/2006/relationships/image" Target="../media/image205.png"/><Relationship Id="rId74" Type="http://schemas.openxmlformats.org/officeDocument/2006/relationships/image" Target="../media/image226.svg"/><Relationship Id="rId128" Type="http://schemas.openxmlformats.org/officeDocument/2006/relationships/image" Target="../media/image280.svg"/><Relationship Id="rId149" Type="http://schemas.openxmlformats.org/officeDocument/2006/relationships/diagramData" Target="../diagrams/data4.xml"/><Relationship Id="rId5" Type="http://schemas.openxmlformats.org/officeDocument/2006/relationships/image" Target="../media/image157.png"/><Relationship Id="rId95" Type="http://schemas.openxmlformats.org/officeDocument/2006/relationships/image" Target="../media/image247.png"/><Relationship Id="rId22" Type="http://schemas.openxmlformats.org/officeDocument/2006/relationships/image" Target="../media/image174.svg"/><Relationship Id="rId27" Type="http://schemas.openxmlformats.org/officeDocument/2006/relationships/image" Target="../media/image179.png"/><Relationship Id="rId43" Type="http://schemas.openxmlformats.org/officeDocument/2006/relationships/image" Target="../media/image195.png"/><Relationship Id="rId48" Type="http://schemas.openxmlformats.org/officeDocument/2006/relationships/image" Target="../media/image200.svg"/><Relationship Id="rId64" Type="http://schemas.openxmlformats.org/officeDocument/2006/relationships/image" Target="../media/image216.svg"/><Relationship Id="rId69" Type="http://schemas.openxmlformats.org/officeDocument/2006/relationships/image" Target="../media/image221.png"/><Relationship Id="rId113" Type="http://schemas.openxmlformats.org/officeDocument/2006/relationships/image" Target="../media/image265.png"/><Relationship Id="rId118" Type="http://schemas.openxmlformats.org/officeDocument/2006/relationships/image" Target="../media/image270.svg"/><Relationship Id="rId134" Type="http://schemas.openxmlformats.org/officeDocument/2006/relationships/image" Target="../media/image286.svg"/><Relationship Id="rId139" Type="http://schemas.openxmlformats.org/officeDocument/2006/relationships/image" Target="../media/image153.png"/><Relationship Id="rId80" Type="http://schemas.openxmlformats.org/officeDocument/2006/relationships/image" Target="../media/image232.svg"/><Relationship Id="rId85" Type="http://schemas.openxmlformats.org/officeDocument/2006/relationships/image" Target="../media/image237.png"/><Relationship Id="rId150" Type="http://schemas.openxmlformats.org/officeDocument/2006/relationships/diagramLayout" Target="../diagrams/layout4.xml"/><Relationship Id="rId155" Type="http://schemas.openxmlformats.org/officeDocument/2006/relationships/image" Target="../media/image292.svg"/><Relationship Id="rId12" Type="http://schemas.openxmlformats.org/officeDocument/2006/relationships/image" Target="../media/image164.svg"/><Relationship Id="rId17" Type="http://schemas.openxmlformats.org/officeDocument/2006/relationships/image" Target="../media/image169.png"/><Relationship Id="rId33" Type="http://schemas.openxmlformats.org/officeDocument/2006/relationships/image" Target="../media/image185.png"/><Relationship Id="rId38" Type="http://schemas.openxmlformats.org/officeDocument/2006/relationships/image" Target="../media/image190.svg"/><Relationship Id="rId59" Type="http://schemas.openxmlformats.org/officeDocument/2006/relationships/image" Target="../media/image211.png"/><Relationship Id="rId103" Type="http://schemas.openxmlformats.org/officeDocument/2006/relationships/image" Target="../media/image255.png"/><Relationship Id="rId108" Type="http://schemas.openxmlformats.org/officeDocument/2006/relationships/image" Target="../media/image260.svg"/><Relationship Id="rId124" Type="http://schemas.openxmlformats.org/officeDocument/2006/relationships/image" Target="../media/image276.svg"/><Relationship Id="rId129" Type="http://schemas.openxmlformats.org/officeDocument/2006/relationships/image" Target="../media/image281.png"/><Relationship Id="rId54" Type="http://schemas.openxmlformats.org/officeDocument/2006/relationships/image" Target="../media/image206.svg"/><Relationship Id="rId70" Type="http://schemas.openxmlformats.org/officeDocument/2006/relationships/image" Target="../media/image222.svg"/><Relationship Id="rId75" Type="http://schemas.openxmlformats.org/officeDocument/2006/relationships/image" Target="../media/image227.png"/><Relationship Id="rId91" Type="http://schemas.openxmlformats.org/officeDocument/2006/relationships/image" Target="../media/image243.png"/><Relationship Id="rId96" Type="http://schemas.openxmlformats.org/officeDocument/2006/relationships/image" Target="../media/image248.svg"/><Relationship Id="rId140" Type="http://schemas.openxmlformats.org/officeDocument/2006/relationships/image" Target="../media/image154.svg"/><Relationship Id="rId145" Type="http://schemas.openxmlformats.org/officeDocument/2006/relationships/diagramLayout" Target="../diagrams/layout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svg"/><Relationship Id="rId23" Type="http://schemas.openxmlformats.org/officeDocument/2006/relationships/image" Target="../media/image175.png"/><Relationship Id="rId28" Type="http://schemas.openxmlformats.org/officeDocument/2006/relationships/image" Target="../media/image180.svg"/><Relationship Id="rId49" Type="http://schemas.openxmlformats.org/officeDocument/2006/relationships/image" Target="../media/image201.png"/><Relationship Id="rId114" Type="http://schemas.openxmlformats.org/officeDocument/2006/relationships/image" Target="../media/image266.svg"/><Relationship Id="rId119" Type="http://schemas.openxmlformats.org/officeDocument/2006/relationships/image" Target="../media/image271.png"/><Relationship Id="rId44" Type="http://schemas.openxmlformats.org/officeDocument/2006/relationships/image" Target="../media/image196.svg"/><Relationship Id="rId60" Type="http://schemas.openxmlformats.org/officeDocument/2006/relationships/image" Target="../media/image212.svg"/><Relationship Id="rId65" Type="http://schemas.openxmlformats.org/officeDocument/2006/relationships/image" Target="../media/image217.png"/><Relationship Id="rId81" Type="http://schemas.openxmlformats.org/officeDocument/2006/relationships/image" Target="../media/image233.png"/><Relationship Id="rId86" Type="http://schemas.openxmlformats.org/officeDocument/2006/relationships/image" Target="../media/image238.svg"/><Relationship Id="rId130" Type="http://schemas.openxmlformats.org/officeDocument/2006/relationships/image" Target="../media/image282.svg"/><Relationship Id="rId135" Type="http://schemas.openxmlformats.org/officeDocument/2006/relationships/image" Target="../media/image287.png"/><Relationship Id="rId151" Type="http://schemas.openxmlformats.org/officeDocument/2006/relationships/diagramQuickStyle" Target="../diagrams/quickStyle4.xml"/><Relationship Id="rId13" Type="http://schemas.openxmlformats.org/officeDocument/2006/relationships/image" Target="../media/image165.png"/><Relationship Id="rId18" Type="http://schemas.openxmlformats.org/officeDocument/2006/relationships/image" Target="../media/image170.svg"/><Relationship Id="rId39" Type="http://schemas.openxmlformats.org/officeDocument/2006/relationships/image" Target="../media/image191.png"/><Relationship Id="rId109" Type="http://schemas.openxmlformats.org/officeDocument/2006/relationships/image" Target="../media/image261.png"/><Relationship Id="rId34" Type="http://schemas.openxmlformats.org/officeDocument/2006/relationships/image" Target="../media/image186.svg"/><Relationship Id="rId50" Type="http://schemas.openxmlformats.org/officeDocument/2006/relationships/image" Target="../media/image202.svg"/><Relationship Id="rId55" Type="http://schemas.openxmlformats.org/officeDocument/2006/relationships/image" Target="../media/image207.png"/><Relationship Id="rId76" Type="http://schemas.openxmlformats.org/officeDocument/2006/relationships/image" Target="../media/image228.svg"/><Relationship Id="rId97" Type="http://schemas.openxmlformats.org/officeDocument/2006/relationships/image" Target="../media/image249.png"/><Relationship Id="rId104" Type="http://schemas.openxmlformats.org/officeDocument/2006/relationships/image" Target="../media/image256.svg"/><Relationship Id="rId120" Type="http://schemas.openxmlformats.org/officeDocument/2006/relationships/image" Target="../media/image272.svg"/><Relationship Id="rId125" Type="http://schemas.openxmlformats.org/officeDocument/2006/relationships/image" Target="../media/image277.png"/><Relationship Id="rId141" Type="http://schemas.openxmlformats.org/officeDocument/2006/relationships/chart" Target="../charts/chart4.xml"/><Relationship Id="rId146" Type="http://schemas.openxmlformats.org/officeDocument/2006/relationships/diagramQuickStyle" Target="../diagrams/quickStyle3.xml"/><Relationship Id="rId7" Type="http://schemas.openxmlformats.org/officeDocument/2006/relationships/image" Target="../media/image159.png"/><Relationship Id="rId71" Type="http://schemas.openxmlformats.org/officeDocument/2006/relationships/image" Target="../media/image223.png"/><Relationship Id="rId92" Type="http://schemas.openxmlformats.org/officeDocument/2006/relationships/image" Target="../media/image244.svg"/><Relationship Id="rId2" Type="http://schemas.openxmlformats.org/officeDocument/2006/relationships/image" Target="../media/image3.png"/><Relationship Id="rId29" Type="http://schemas.openxmlformats.org/officeDocument/2006/relationships/image" Target="../media/image181.png"/><Relationship Id="rId24" Type="http://schemas.openxmlformats.org/officeDocument/2006/relationships/image" Target="../media/image176.svg"/><Relationship Id="rId40" Type="http://schemas.openxmlformats.org/officeDocument/2006/relationships/image" Target="../media/image192.svg"/><Relationship Id="rId45" Type="http://schemas.openxmlformats.org/officeDocument/2006/relationships/image" Target="../media/image197.png"/><Relationship Id="rId66" Type="http://schemas.openxmlformats.org/officeDocument/2006/relationships/image" Target="../media/image218.svg"/><Relationship Id="rId87" Type="http://schemas.openxmlformats.org/officeDocument/2006/relationships/image" Target="../media/image239.png"/><Relationship Id="rId110" Type="http://schemas.openxmlformats.org/officeDocument/2006/relationships/image" Target="../media/image262.svg"/><Relationship Id="rId115" Type="http://schemas.openxmlformats.org/officeDocument/2006/relationships/image" Target="../media/image267.png"/><Relationship Id="rId131" Type="http://schemas.openxmlformats.org/officeDocument/2006/relationships/image" Target="../media/image283.png"/><Relationship Id="rId136" Type="http://schemas.openxmlformats.org/officeDocument/2006/relationships/image" Target="../media/image288.svg"/><Relationship Id="rId61" Type="http://schemas.openxmlformats.org/officeDocument/2006/relationships/image" Target="../media/image213.png"/><Relationship Id="rId82" Type="http://schemas.openxmlformats.org/officeDocument/2006/relationships/image" Target="../media/image234.svg"/><Relationship Id="rId152" Type="http://schemas.openxmlformats.org/officeDocument/2006/relationships/diagramColors" Target="../diagrams/colors4.xml"/><Relationship Id="rId19" Type="http://schemas.openxmlformats.org/officeDocument/2006/relationships/image" Target="../media/image171.png"/><Relationship Id="rId14" Type="http://schemas.openxmlformats.org/officeDocument/2006/relationships/image" Target="../media/image166.svg"/><Relationship Id="rId30" Type="http://schemas.openxmlformats.org/officeDocument/2006/relationships/image" Target="../media/image182.svg"/><Relationship Id="rId35" Type="http://schemas.openxmlformats.org/officeDocument/2006/relationships/image" Target="../media/image187.png"/><Relationship Id="rId56" Type="http://schemas.openxmlformats.org/officeDocument/2006/relationships/image" Target="../media/image208.svg"/><Relationship Id="rId77" Type="http://schemas.openxmlformats.org/officeDocument/2006/relationships/image" Target="../media/image229.png"/><Relationship Id="rId100" Type="http://schemas.openxmlformats.org/officeDocument/2006/relationships/image" Target="../media/image252.svg"/><Relationship Id="rId105" Type="http://schemas.openxmlformats.org/officeDocument/2006/relationships/image" Target="../media/image257.png"/><Relationship Id="rId126" Type="http://schemas.openxmlformats.org/officeDocument/2006/relationships/image" Target="../media/image278.svg"/><Relationship Id="rId147" Type="http://schemas.openxmlformats.org/officeDocument/2006/relationships/diagramColors" Target="../diagrams/colors3.xml"/><Relationship Id="rId8" Type="http://schemas.openxmlformats.org/officeDocument/2006/relationships/image" Target="../media/image160.svg"/><Relationship Id="rId51" Type="http://schemas.openxmlformats.org/officeDocument/2006/relationships/image" Target="../media/image203.png"/><Relationship Id="rId72" Type="http://schemas.openxmlformats.org/officeDocument/2006/relationships/image" Target="../media/image224.svg"/><Relationship Id="rId93" Type="http://schemas.openxmlformats.org/officeDocument/2006/relationships/image" Target="../media/image245.png"/><Relationship Id="rId98" Type="http://schemas.openxmlformats.org/officeDocument/2006/relationships/image" Target="../media/image250.svg"/><Relationship Id="rId121" Type="http://schemas.openxmlformats.org/officeDocument/2006/relationships/image" Target="../media/image273.png"/><Relationship Id="rId142" Type="http://schemas.openxmlformats.org/officeDocument/2006/relationships/chart" Target="../charts/chart5.xml"/><Relationship Id="rId3" Type="http://schemas.openxmlformats.org/officeDocument/2006/relationships/image" Target="../media/image155.png"/><Relationship Id="rId25" Type="http://schemas.openxmlformats.org/officeDocument/2006/relationships/image" Target="../media/image177.png"/><Relationship Id="rId46" Type="http://schemas.openxmlformats.org/officeDocument/2006/relationships/image" Target="../media/image198.svg"/><Relationship Id="rId67" Type="http://schemas.openxmlformats.org/officeDocument/2006/relationships/image" Target="../media/image219.png"/><Relationship Id="rId116" Type="http://schemas.openxmlformats.org/officeDocument/2006/relationships/image" Target="../media/image268.svg"/><Relationship Id="rId137" Type="http://schemas.openxmlformats.org/officeDocument/2006/relationships/image" Target="../media/image289.png"/><Relationship Id="rId20" Type="http://schemas.openxmlformats.org/officeDocument/2006/relationships/image" Target="../media/image172.svg"/><Relationship Id="rId41" Type="http://schemas.openxmlformats.org/officeDocument/2006/relationships/image" Target="../media/image193.png"/><Relationship Id="rId62" Type="http://schemas.openxmlformats.org/officeDocument/2006/relationships/image" Target="../media/image214.svg"/><Relationship Id="rId83" Type="http://schemas.openxmlformats.org/officeDocument/2006/relationships/image" Target="../media/image235.png"/><Relationship Id="rId88" Type="http://schemas.openxmlformats.org/officeDocument/2006/relationships/image" Target="../media/image240.svg"/><Relationship Id="rId111" Type="http://schemas.openxmlformats.org/officeDocument/2006/relationships/image" Target="../media/image263.png"/><Relationship Id="rId132" Type="http://schemas.openxmlformats.org/officeDocument/2006/relationships/image" Target="../media/image284.svg"/><Relationship Id="rId153" Type="http://schemas.microsoft.com/office/2007/relationships/diagramDrawing" Target="../diagrams/drawing4.xml"/><Relationship Id="rId15" Type="http://schemas.openxmlformats.org/officeDocument/2006/relationships/image" Target="../media/image167.png"/><Relationship Id="rId36" Type="http://schemas.openxmlformats.org/officeDocument/2006/relationships/image" Target="../media/image188.svg"/><Relationship Id="rId57" Type="http://schemas.openxmlformats.org/officeDocument/2006/relationships/image" Target="../media/image209.png"/><Relationship Id="rId106" Type="http://schemas.openxmlformats.org/officeDocument/2006/relationships/image" Target="../media/image258.svg"/><Relationship Id="rId127" Type="http://schemas.openxmlformats.org/officeDocument/2006/relationships/image" Target="../media/image279.png"/><Relationship Id="rId10" Type="http://schemas.openxmlformats.org/officeDocument/2006/relationships/image" Target="../media/image162.svg"/><Relationship Id="rId31" Type="http://schemas.openxmlformats.org/officeDocument/2006/relationships/image" Target="../media/image183.png"/><Relationship Id="rId52" Type="http://schemas.openxmlformats.org/officeDocument/2006/relationships/image" Target="../media/image204.svg"/><Relationship Id="rId73" Type="http://schemas.openxmlformats.org/officeDocument/2006/relationships/image" Target="../media/image225.png"/><Relationship Id="rId78" Type="http://schemas.openxmlformats.org/officeDocument/2006/relationships/image" Target="../media/image230.svg"/><Relationship Id="rId94" Type="http://schemas.openxmlformats.org/officeDocument/2006/relationships/image" Target="../media/image246.svg"/><Relationship Id="rId99" Type="http://schemas.openxmlformats.org/officeDocument/2006/relationships/image" Target="../media/image251.png"/><Relationship Id="rId101" Type="http://schemas.openxmlformats.org/officeDocument/2006/relationships/image" Target="../media/image253.png"/><Relationship Id="rId122" Type="http://schemas.openxmlformats.org/officeDocument/2006/relationships/image" Target="../media/image274.svg"/><Relationship Id="rId143" Type="http://schemas.openxmlformats.org/officeDocument/2006/relationships/chart" Target="../charts/chart6.xml"/><Relationship Id="rId148" Type="http://schemas.microsoft.com/office/2007/relationships/diagramDrawing" Target="../diagrams/drawing3.xml"/><Relationship Id="rId4" Type="http://schemas.openxmlformats.org/officeDocument/2006/relationships/image" Target="../media/image156.svg"/><Relationship Id="rId9" Type="http://schemas.openxmlformats.org/officeDocument/2006/relationships/image" Target="../media/image161.png"/><Relationship Id="rId26" Type="http://schemas.openxmlformats.org/officeDocument/2006/relationships/image" Target="../media/image178.svg"/><Relationship Id="rId47" Type="http://schemas.openxmlformats.org/officeDocument/2006/relationships/image" Target="../media/image199.png"/><Relationship Id="rId68" Type="http://schemas.openxmlformats.org/officeDocument/2006/relationships/image" Target="../media/image220.svg"/><Relationship Id="rId89" Type="http://schemas.openxmlformats.org/officeDocument/2006/relationships/image" Target="../media/image241.png"/><Relationship Id="rId112" Type="http://schemas.openxmlformats.org/officeDocument/2006/relationships/image" Target="../media/image264.svg"/><Relationship Id="rId133" Type="http://schemas.openxmlformats.org/officeDocument/2006/relationships/image" Target="../media/image285.png"/><Relationship Id="rId154" Type="http://schemas.openxmlformats.org/officeDocument/2006/relationships/image" Target="../media/image291.png"/><Relationship Id="rId16" Type="http://schemas.openxmlformats.org/officeDocument/2006/relationships/image" Target="../media/image168.svg"/><Relationship Id="rId37" Type="http://schemas.openxmlformats.org/officeDocument/2006/relationships/image" Target="../media/image189.png"/><Relationship Id="rId58" Type="http://schemas.openxmlformats.org/officeDocument/2006/relationships/image" Target="../media/image210.svg"/><Relationship Id="rId79" Type="http://schemas.openxmlformats.org/officeDocument/2006/relationships/image" Target="../media/image231.png"/><Relationship Id="rId102" Type="http://schemas.openxmlformats.org/officeDocument/2006/relationships/image" Target="../media/image254.svg"/><Relationship Id="rId123" Type="http://schemas.openxmlformats.org/officeDocument/2006/relationships/image" Target="../media/image275.png"/><Relationship Id="rId144" Type="http://schemas.openxmlformats.org/officeDocument/2006/relationships/diagramData" Target="../diagrams/data3.xml"/><Relationship Id="rId90" Type="http://schemas.openxmlformats.org/officeDocument/2006/relationships/image" Target="../media/image24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sv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qrcode-monkey.com/" TargetMode="Externa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9.png"/><Relationship Id="rId21" Type="http://schemas.openxmlformats.org/officeDocument/2006/relationships/image" Target="../media/image313.png"/><Relationship Id="rId42" Type="http://schemas.openxmlformats.org/officeDocument/2006/relationships/image" Target="../media/image334.svg"/><Relationship Id="rId63" Type="http://schemas.openxmlformats.org/officeDocument/2006/relationships/image" Target="../media/image355.png"/><Relationship Id="rId84" Type="http://schemas.openxmlformats.org/officeDocument/2006/relationships/image" Target="../media/image376.svg"/><Relationship Id="rId138" Type="http://schemas.openxmlformats.org/officeDocument/2006/relationships/image" Target="../media/image430.svg"/><Relationship Id="rId107" Type="http://schemas.openxmlformats.org/officeDocument/2006/relationships/image" Target="../media/image399.png"/><Relationship Id="rId11" Type="http://schemas.openxmlformats.org/officeDocument/2006/relationships/image" Target="../media/image303.png"/><Relationship Id="rId32" Type="http://schemas.openxmlformats.org/officeDocument/2006/relationships/image" Target="../media/image324.svg"/><Relationship Id="rId53" Type="http://schemas.openxmlformats.org/officeDocument/2006/relationships/image" Target="../media/image345.png"/><Relationship Id="rId74" Type="http://schemas.openxmlformats.org/officeDocument/2006/relationships/image" Target="../media/image366.svg"/><Relationship Id="rId128" Type="http://schemas.openxmlformats.org/officeDocument/2006/relationships/image" Target="../media/image420.svg"/><Relationship Id="rId149" Type="http://schemas.openxmlformats.org/officeDocument/2006/relationships/diagramQuickStyle" Target="../diagrams/quickStyle6.xml"/><Relationship Id="rId5" Type="http://schemas.openxmlformats.org/officeDocument/2006/relationships/image" Target="../media/image297.png"/><Relationship Id="rId95" Type="http://schemas.openxmlformats.org/officeDocument/2006/relationships/image" Target="../media/image387.png"/><Relationship Id="rId22" Type="http://schemas.openxmlformats.org/officeDocument/2006/relationships/image" Target="../media/image314.svg"/><Relationship Id="rId27" Type="http://schemas.openxmlformats.org/officeDocument/2006/relationships/image" Target="../media/image319.png"/><Relationship Id="rId43" Type="http://schemas.openxmlformats.org/officeDocument/2006/relationships/image" Target="../media/image335.png"/><Relationship Id="rId48" Type="http://schemas.openxmlformats.org/officeDocument/2006/relationships/image" Target="../media/image340.svg"/><Relationship Id="rId64" Type="http://schemas.openxmlformats.org/officeDocument/2006/relationships/image" Target="../media/image356.svg"/><Relationship Id="rId69" Type="http://schemas.openxmlformats.org/officeDocument/2006/relationships/image" Target="../media/image361.png"/><Relationship Id="rId113" Type="http://schemas.openxmlformats.org/officeDocument/2006/relationships/image" Target="../media/image405.png"/><Relationship Id="rId118" Type="http://schemas.openxmlformats.org/officeDocument/2006/relationships/image" Target="../media/image410.svg"/><Relationship Id="rId134" Type="http://schemas.openxmlformats.org/officeDocument/2006/relationships/image" Target="../media/image426.svg"/><Relationship Id="rId139" Type="http://schemas.openxmlformats.org/officeDocument/2006/relationships/chart" Target="../charts/chart7.xml"/><Relationship Id="rId80" Type="http://schemas.openxmlformats.org/officeDocument/2006/relationships/image" Target="../media/image372.svg"/><Relationship Id="rId85" Type="http://schemas.openxmlformats.org/officeDocument/2006/relationships/image" Target="../media/image377.png"/><Relationship Id="rId150" Type="http://schemas.openxmlformats.org/officeDocument/2006/relationships/diagramColors" Target="../diagrams/colors6.xml"/><Relationship Id="rId155" Type="http://schemas.openxmlformats.org/officeDocument/2006/relationships/image" Target="../media/image294.svg"/><Relationship Id="rId12" Type="http://schemas.openxmlformats.org/officeDocument/2006/relationships/image" Target="../media/image304.svg"/><Relationship Id="rId17" Type="http://schemas.openxmlformats.org/officeDocument/2006/relationships/image" Target="../media/image309.png"/><Relationship Id="rId33" Type="http://schemas.openxmlformats.org/officeDocument/2006/relationships/image" Target="../media/image325.png"/><Relationship Id="rId38" Type="http://schemas.openxmlformats.org/officeDocument/2006/relationships/image" Target="../media/image330.svg"/><Relationship Id="rId59" Type="http://schemas.openxmlformats.org/officeDocument/2006/relationships/image" Target="../media/image351.png"/><Relationship Id="rId103" Type="http://schemas.openxmlformats.org/officeDocument/2006/relationships/image" Target="../media/image395.png"/><Relationship Id="rId108" Type="http://schemas.openxmlformats.org/officeDocument/2006/relationships/image" Target="../media/image400.svg"/><Relationship Id="rId124" Type="http://schemas.openxmlformats.org/officeDocument/2006/relationships/image" Target="../media/image416.svg"/><Relationship Id="rId129" Type="http://schemas.openxmlformats.org/officeDocument/2006/relationships/image" Target="../media/image421.png"/><Relationship Id="rId54" Type="http://schemas.openxmlformats.org/officeDocument/2006/relationships/image" Target="../media/image346.svg"/><Relationship Id="rId70" Type="http://schemas.openxmlformats.org/officeDocument/2006/relationships/image" Target="../media/image362.svg"/><Relationship Id="rId75" Type="http://schemas.openxmlformats.org/officeDocument/2006/relationships/image" Target="../media/image367.png"/><Relationship Id="rId91" Type="http://schemas.openxmlformats.org/officeDocument/2006/relationships/image" Target="../media/image383.png"/><Relationship Id="rId96" Type="http://schemas.openxmlformats.org/officeDocument/2006/relationships/image" Target="../media/image388.svg"/><Relationship Id="rId140" Type="http://schemas.openxmlformats.org/officeDocument/2006/relationships/chart" Target="../charts/chart8.xml"/><Relationship Id="rId145" Type="http://schemas.openxmlformats.org/officeDocument/2006/relationships/diagramColors" Target="../diagrams/colors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8.svg"/><Relationship Id="rId23" Type="http://schemas.openxmlformats.org/officeDocument/2006/relationships/image" Target="../media/image315.png"/><Relationship Id="rId28" Type="http://schemas.openxmlformats.org/officeDocument/2006/relationships/image" Target="../media/image320.svg"/><Relationship Id="rId49" Type="http://schemas.openxmlformats.org/officeDocument/2006/relationships/image" Target="../media/image341.png"/><Relationship Id="rId114" Type="http://schemas.openxmlformats.org/officeDocument/2006/relationships/image" Target="../media/image406.svg"/><Relationship Id="rId119" Type="http://schemas.openxmlformats.org/officeDocument/2006/relationships/image" Target="../media/image411.png"/><Relationship Id="rId44" Type="http://schemas.openxmlformats.org/officeDocument/2006/relationships/image" Target="../media/image336.svg"/><Relationship Id="rId60" Type="http://schemas.openxmlformats.org/officeDocument/2006/relationships/image" Target="../media/image352.svg"/><Relationship Id="rId65" Type="http://schemas.openxmlformats.org/officeDocument/2006/relationships/image" Target="../media/image357.png"/><Relationship Id="rId81" Type="http://schemas.openxmlformats.org/officeDocument/2006/relationships/image" Target="../media/image373.png"/><Relationship Id="rId86" Type="http://schemas.openxmlformats.org/officeDocument/2006/relationships/image" Target="../media/image378.svg"/><Relationship Id="rId130" Type="http://schemas.openxmlformats.org/officeDocument/2006/relationships/image" Target="../media/image422.svg"/><Relationship Id="rId135" Type="http://schemas.openxmlformats.org/officeDocument/2006/relationships/image" Target="../media/image427.png"/><Relationship Id="rId151" Type="http://schemas.microsoft.com/office/2007/relationships/diagramDrawing" Target="../diagrams/drawing6.xml"/><Relationship Id="rId13" Type="http://schemas.openxmlformats.org/officeDocument/2006/relationships/image" Target="../media/image305.png"/><Relationship Id="rId18" Type="http://schemas.openxmlformats.org/officeDocument/2006/relationships/image" Target="../media/image310.svg"/><Relationship Id="rId39" Type="http://schemas.openxmlformats.org/officeDocument/2006/relationships/image" Target="../media/image331.png"/><Relationship Id="rId109" Type="http://schemas.openxmlformats.org/officeDocument/2006/relationships/image" Target="../media/image401.png"/><Relationship Id="rId34" Type="http://schemas.openxmlformats.org/officeDocument/2006/relationships/image" Target="../media/image326.svg"/><Relationship Id="rId50" Type="http://schemas.openxmlformats.org/officeDocument/2006/relationships/image" Target="../media/image342.svg"/><Relationship Id="rId55" Type="http://schemas.openxmlformats.org/officeDocument/2006/relationships/image" Target="../media/image347.png"/><Relationship Id="rId76" Type="http://schemas.openxmlformats.org/officeDocument/2006/relationships/image" Target="../media/image368.svg"/><Relationship Id="rId97" Type="http://schemas.openxmlformats.org/officeDocument/2006/relationships/image" Target="../media/image389.png"/><Relationship Id="rId104" Type="http://schemas.openxmlformats.org/officeDocument/2006/relationships/image" Target="../media/image396.svg"/><Relationship Id="rId120" Type="http://schemas.openxmlformats.org/officeDocument/2006/relationships/image" Target="../media/image412.svg"/><Relationship Id="rId125" Type="http://schemas.openxmlformats.org/officeDocument/2006/relationships/image" Target="../media/image417.png"/><Relationship Id="rId141" Type="http://schemas.openxmlformats.org/officeDocument/2006/relationships/chart" Target="../charts/chart9.xml"/><Relationship Id="rId146" Type="http://schemas.microsoft.com/office/2007/relationships/diagramDrawing" Target="../diagrams/drawing5.xml"/><Relationship Id="rId7" Type="http://schemas.openxmlformats.org/officeDocument/2006/relationships/image" Target="../media/image299.png"/><Relationship Id="rId71" Type="http://schemas.openxmlformats.org/officeDocument/2006/relationships/image" Target="../media/image363.png"/><Relationship Id="rId92" Type="http://schemas.openxmlformats.org/officeDocument/2006/relationships/image" Target="../media/image384.svg"/><Relationship Id="rId2" Type="http://schemas.openxmlformats.org/officeDocument/2006/relationships/image" Target="../media/image3.png"/><Relationship Id="rId29" Type="http://schemas.openxmlformats.org/officeDocument/2006/relationships/image" Target="../media/image321.png"/><Relationship Id="rId24" Type="http://schemas.openxmlformats.org/officeDocument/2006/relationships/image" Target="../media/image316.svg"/><Relationship Id="rId40" Type="http://schemas.openxmlformats.org/officeDocument/2006/relationships/image" Target="../media/image332.svg"/><Relationship Id="rId45" Type="http://schemas.openxmlformats.org/officeDocument/2006/relationships/image" Target="../media/image337.png"/><Relationship Id="rId66" Type="http://schemas.openxmlformats.org/officeDocument/2006/relationships/image" Target="../media/image358.svg"/><Relationship Id="rId87" Type="http://schemas.openxmlformats.org/officeDocument/2006/relationships/image" Target="../media/image379.png"/><Relationship Id="rId110" Type="http://schemas.openxmlformats.org/officeDocument/2006/relationships/image" Target="../media/image402.svg"/><Relationship Id="rId115" Type="http://schemas.openxmlformats.org/officeDocument/2006/relationships/image" Target="../media/image407.png"/><Relationship Id="rId131" Type="http://schemas.openxmlformats.org/officeDocument/2006/relationships/image" Target="../media/image423.png"/><Relationship Id="rId136" Type="http://schemas.openxmlformats.org/officeDocument/2006/relationships/image" Target="../media/image428.svg"/><Relationship Id="rId61" Type="http://schemas.openxmlformats.org/officeDocument/2006/relationships/image" Target="../media/image353.png"/><Relationship Id="rId82" Type="http://schemas.openxmlformats.org/officeDocument/2006/relationships/image" Target="../media/image374.svg"/><Relationship Id="rId152" Type="http://schemas.openxmlformats.org/officeDocument/2006/relationships/image" Target="../media/image431.png"/><Relationship Id="rId19" Type="http://schemas.openxmlformats.org/officeDocument/2006/relationships/image" Target="../media/image311.png"/><Relationship Id="rId14" Type="http://schemas.openxmlformats.org/officeDocument/2006/relationships/image" Target="../media/image306.svg"/><Relationship Id="rId30" Type="http://schemas.openxmlformats.org/officeDocument/2006/relationships/image" Target="../media/image322.svg"/><Relationship Id="rId35" Type="http://schemas.openxmlformats.org/officeDocument/2006/relationships/image" Target="../media/image327.png"/><Relationship Id="rId56" Type="http://schemas.openxmlformats.org/officeDocument/2006/relationships/image" Target="../media/image348.svg"/><Relationship Id="rId77" Type="http://schemas.openxmlformats.org/officeDocument/2006/relationships/image" Target="../media/image369.png"/><Relationship Id="rId100" Type="http://schemas.openxmlformats.org/officeDocument/2006/relationships/image" Target="../media/image392.svg"/><Relationship Id="rId105" Type="http://schemas.openxmlformats.org/officeDocument/2006/relationships/image" Target="../media/image397.png"/><Relationship Id="rId126" Type="http://schemas.openxmlformats.org/officeDocument/2006/relationships/image" Target="../media/image418.svg"/><Relationship Id="rId147" Type="http://schemas.openxmlformats.org/officeDocument/2006/relationships/diagramData" Target="../diagrams/data6.xml"/><Relationship Id="rId8" Type="http://schemas.openxmlformats.org/officeDocument/2006/relationships/image" Target="../media/image300.svg"/><Relationship Id="rId51" Type="http://schemas.openxmlformats.org/officeDocument/2006/relationships/image" Target="../media/image343.png"/><Relationship Id="rId72" Type="http://schemas.openxmlformats.org/officeDocument/2006/relationships/image" Target="../media/image364.svg"/><Relationship Id="rId93" Type="http://schemas.openxmlformats.org/officeDocument/2006/relationships/image" Target="../media/image385.png"/><Relationship Id="rId98" Type="http://schemas.openxmlformats.org/officeDocument/2006/relationships/image" Target="../media/image390.svg"/><Relationship Id="rId121" Type="http://schemas.openxmlformats.org/officeDocument/2006/relationships/image" Target="../media/image413.png"/><Relationship Id="rId142" Type="http://schemas.openxmlformats.org/officeDocument/2006/relationships/diagramData" Target="../diagrams/data5.xml"/><Relationship Id="rId3" Type="http://schemas.openxmlformats.org/officeDocument/2006/relationships/image" Target="../media/image295.png"/><Relationship Id="rId25" Type="http://schemas.openxmlformats.org/officeDocument/2006/relationships/image" Target="../media/image317.png"/><Relationship Id="rId46" Type="http://schemas.openxmlformats.org/officeDocument/2006/relationships/image" Target="../media/image338.svg"/><Relationship Id="rId67" Type="http://schemas.openxmlformats.org/officeDocument/2006/relationships/image" Target="../media/image359.png"/><Relationship Id="rId116" Type="http://schemas.openxmlformats.org/officeDocument/2006/relationships/image" Target="../media/image408.svg"/><Relationship Id="rId137" Type="http://schemas.openxmlformats.org/officeDocument/2006/relationships/image" Target="../media/image429.png"/><Relationship Id="rId20" Type="http://schemas.openxmlformats.org/officeDocument/2006/relationships/image" Target="../media/image312.svg"/><Relationship Id="rId41" Type="http://schemas.openxmlformats.org/officeDocument/2006/relationships/image" Target="../media/image333.png"/><Relationship Id="rId62" Type="http://schemas.openxmlformats.org/officeDocument/2006/relationships/image" Target="../media/image354.svg"/><Relationship Id="rId83" Type="http://schemas.openxmlformats.org/officeDocument/2006/relationships/image" Target="../media/image375.png"/><Relationship Id="rId88" Type="http://schemas.openxmlformats.org/officeDocument/2006/relationships/image" Target="../media/image380.svg"/><Relationship Id="rId111" Type="http://schemas.openxmlformats.org/officeDocument/2006/relationships/image" Target="../media/image403.png"/><Relationship Id="rId132" Type="http://schemas.openxmlformats.org/officeDocument/2006/relationships/image" Target="../media/image424.svg"/><Relationship Id="rId153" Type="http://schemas.openxmlformats.org/officeDocument/2006/relationships/image" Target="../media/image432.svg"/><Relationship Id="rId15" Type="http://schemas.openxmlformats.org/officeDocument/2006/relationships/image" Target="../media/image307.png"/><Relationship Id="rId36" Type="http://schemas.openxmlformats.org/officeDocument/2006/relationships/image" Target="../media/image328.svg"/><Relationship Id="rId57" Type="http://schemas.openxmlformats.org/officeDocument/2006/relationships/image" Target="../media/image349.png"/><Relationship Id="rId106" Type="http://schemas.openxmlformats.org/officeDocument/2006/relationships/image" Target="../media/image398.svg"/><Relationship Id="rId127" Type="http://schemas.openxmlformats.org/officeDocument/2006/relationships/image" Target="../media/image419.png"/><Relationship Id="rId10" Type="http://schemas.openxmlformats.org/officeDocument/2006/relationships/image" Target="../media/image302.svg"/><Relationship Id="rId31" Type="http://schemas.openxmlformats.org/officeDocument/2006/relationships/image" Target="../media/image323.png"/><Relationship Id="rId52" Type="http://schemas.openxmlformats.org/officeDocument/2006/relationships/image" Target="../media/image344.svg"/><Relationship Id="rId73" Type="http://schemas.openxmlformats.org/officeDocument/2006/relationships/image" Target="../media/image365.png"/><Relationship Id="rId78" Type="http://schemas.openxmlformats.org/officeDocument/2006/relationships/image" Target="../media/image370.svg"/><Relationship Id="rId94" Type="http://schemas.openxmlformats.org/officeDocument/2006/relationships/image" Target="../media/image386.svg"/><Relationship Id="rId99" Type="http://schemas.openxmlformats.org/officeDocument/2006/relationships/image" Target="../media/image391.png"/><Relationship Id="rId101" Type="http://schemas.openxmlformats.org/officeDocument/2006/relationships/image" Target="../media/image393.png"/><Relationship Id="rId122" Type="http://schemas.openxmlformats.org/officeDocument/2006/relationships/image" Target="../media/image414.svg"/><Relationship Id="rId143" Type="http://schemas.openxmlformats.org/officeDocument/2006/relationships/diagramLayout" Target="../diagrams/layout5.xml"/><Relationship Id="rId148" Type="http://schemas.openxmlformats.org/officeDocument/2006/relationships/diagramLayout" Target="../diagrams/layout6.xml"/><Relationship Id="rId4" Type="http://schemas.openxmlformats.org/officeDocument/2006/relationships/image" Target="../media/image296.svg"/><Relationship Id="rId9" Type="http://schemas.openxmlformats.org/officeDocument/2006/relationships/image" Target="../media/image301.png"/><Relationship Id="rId26" Type="http://schemas.openxmlformats.org/officeDocument/2006/relationships/image" Target="../media/image318.svg"/><Relationship Id="rId47" Type="http://schemas.openxmlformats.org/officeDocument/2006/relationships/image" Target="../media/image339.png"/><Relationship Id="rId68" Type="http://schemas.openxmlformats.org/officeDocument/2006/relationships/image" Target="../media/image360.svg"/><Relationship Id="rId89" Type="http://schemas.openxmlformats.org/officeDocument/2006/relationships/image" Target="../media/image381.png"/><Relationship Id="rId112" Type="http://schemas.openxmlformats.org/officeDocument/2006/relationships/image" Target="../media/image404.svg"/><Relationship Id="rId133" Type="http://schemas.openxmlformats.org/officeDocument/2006/relationships/image" Target="../media/image425.png"/><Relationship Id="rId154" Type="http://schemas.openxmlformats.org/officeDocument/2006/relationships/image" Target="../media/image293.png"/><Relationship Id="rId16" Type="http://schemas.openxmlformats.org/officeDocument/2006/relationships/image" Target="../media/image308.svg"/><Relationship Id="rId37" Type="http://schemas.openxmlformats.org/officeDocument/2006/relationships/image" Target="../media/image329.png"/><Relationship Id="rId58" Type="http://schemas.openxmlformats.org/officeDocument/2006/relationships/image" Target="../media/image350.svg"/><Relationship Id="rId79" Type="http://schemas.openxmlformats.org/officeDocument/2006/relationships/image" Target="../media/image371.png"/><Relationship Id="rId102" Type="http://schemas.openxmlformats.org/officeDocument/2006/relationships/image" Target="../media/image394.svg"/><Relationship Id="rId123" Type="http://schemas.openxmlformats.org/officeDocument/2006/relationships/image" Target="../media/image415.png"/><Relationship Id="rId144" Type="http://schemas.openxmlformats.org/officeDocument/2006/relationships/diagramQuickStyle" Target="../diagrams/quickStyle5.xml"/><Relationship Id="rId90" Type="http://schemas.openxmlformats.org/officeDocument/2006/relationships/image" Target="../media/image38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62FBC7E-5C13-4A40-A296-7CC0BA8F6820}"/>
              </a:ext>
            </a:extLst>
          </p:cNvPr>
          <p:cNvSpPr txBox="1">
            <a:spLocks/>
          </p:cNvSpPr>
          <p:nvPr/>
        </p:nvSpPr>
        <p:spPr>
          <a:xfrm>
            <a:off x="1564285" y="27565350"/>
            <a:ext cx="26150290" cy="891203"/>
          </a:xfrm>
          <a:prstGeom prst="rect">
            <a:avLst/>
          </a:prstGeom>
        </p:spPr>
        <p:txBody>
          <a:bodyPr/>
          <a:lstStyle>
            <a:lvl1pPr algn="l" defTabSz="46547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179" kern="1200">
                <a:solidFill>
                  <a:srgbClr val="C6C6C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244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Find alternative templates and tips here</a:t>
            </a:r>
            <a:endParaRPr lang="en-GB" sz="4244" b="1" i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C9BB4A-E7AF-4E06-923A-FBA625093A1A}"/>
              </a:ext>
            </a:extLst>
          </p:cNvPr>
          <p:cNvGrpSpPr/>
          <p:nvPr/>
        </p:nvGrpSpPr>
        <p:grpSpPr>
          <a:xfrm>
            <a:off x="15956655" y="10922682"/>
            <a:ext cx="10890453" cy="3019060"/>
            <a:chOff x="4017962" y="2562225"/>
            <a:chExt cx="4084638" cy="1132347"/>
          </a:xfrm>
        </p:grpSpPr>
        <p:grpSp>
          <p:nvGrpSpPr>
            <p:cNvPr id="10" name="Logo Wordmark">
              <a:extLst>
                <a:ext uri="{FF2B5EF4-FFF2-40B4-BE49-F238E27FC236}">
                  <a16:creationId xmlns:a16="http://schemas.microsoft.com/office/drawing/2014/main" id="{1A4441EB-EB72-4955-BF0A-9EC659A0ED3F}"/>
                </a:ext>
              </a:extLst>
            </p:cNvPr>
            <p:cNvGrpSpPr/>
            <p:nvPr/>
          </p:nvGrpSpPr>
          <p:grpSpPr>
            <a:xfrm>
              <a:off x="5283200" y="2995613"/>
              <a:ext cx="2819400" cy="477838"/>
              <a:chOff x="5283200" y="2995613"/>
              <a:chExt cx="2819400" cy="477838"/>
            </a:xfrm>
          </p:grpSpPr>
          <p:sp>
            <p:nvSpPr>
              <p:cNvPr id="28" name="Carbon">
                <a:extLst>
                  <a:ext uri="{FF2B5EF4-FFF2-40B4-BE49-F238E27FC236}">
                    <a16:creationId xmlns:a16="http://schemas.microsoft.com/office/drawing/2014/main" id="{D56AD659-BE3B-44F7-B1A9-13FBC6D8DA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40500" y="2995613"/>
                <a:ext cx="1562100" cy="358775"/>
              </a:xfrm>
              <a:custGeom>
                <a:avLst/>
                <a:gdLst>
                  <a:gd name="T0" fmla="*/ 53 w 463"/>
                  <a:gd name="T1" fmla="*/ 106 h 106"/>
                  <a:gd name="T2" fmla="*/ 51 w 463"/>
                  <a:gd name="T3" fmla="*/ 0 h 106"/>
                  <a:gd name="T4" fmla="*/ 77 w 463"/>
                  <a:gd name="T5" fmla="*/ 26 h 106"/>
                  <a:gd name="T6" fmla="*/ 17 w 463"/>
                  <a:gd name="T7" fmla="*/ 53 h 106"/>
                  <a:gd name="T8" fmla="*/ 77 w 463"/>
                  <a:gd name="T9" fmla="*/ 80 h 106"/>
                  <a:gd name="T10" fmla="*/ 166 w 463"/>
                  <a:gd name="T11" fmla="*/ 36 h 106"/>
                  <a:gd name="T12" fmla="*/ 150 w 463"/>
                  <a:gd name="T13" fmla="*/ 46 h 106"/>
                  <a:gd name="T14" fmla="*/ 95 w 463"/>
                  <a:gd name="T15" fmla="*/ 70 h 106"/>
                  <a:gd name="T16" fmla="*/ 150 w 463"/>
                  <a:gd name="T17" fmla="*/ 95 h 106"/>
                  <a:gd name="T18" fmla="*/ 166 w 463"/>
                  <a:gd name="T19" fmla="*/ 104 h 106"/>
                  <a:gd name="T20" fmla="*/ 130 w 463"/>
                  <a:gd name="T21" fmla="*/ 92 h 106"/>
                  <a:gd name="T22" fmla="*/ 130 w 463"/>
                  <a:gd name="T23" fmla="*/ 49 h 106"/>
                  <a:gd name="T24" fmla="*/ 130 w 463"/>
                  <a:gd name="T25" fmla="*/ 92 h 106"/>
                  <a:gd name="T26" fmla="*/ 227 w 463"/>
                  <a:gd name="T27" fmla="*/ 37 h 106"/>
                  <a:gd name="T28" fmla="*/ 200 w 463"/>
                  <a:gd name="T29" fmla="*/ 47 h 106"/>
                  <a:gd name="T30" fmla="*/ 184 w 463"/>
                  <a:gd name="T31" fmla="*/ 36 h 106"/>
                  <a:gd name="T32" fmla="*/ 200 w 463"/>
                  <a:gd name="T33" fmla="*/ 104 h 106"/>
                  <a:gd name="T34" fmla="*/ 221 w 463"/>
                  <a:gd name="T35" fmla="*/ 50 h 106"/>
                  <a:gd name="T36" fmla="*/ 252 w 463"/>
                  <a:gd name="T37" fmla="*/ 104 h 106"/>
                  <a:gd name="T38" fmla="*/ 273 w 463"/>
                  <a:gd name="T39" fmla="*/ 106 h 106"/>
                  <a:gd name="T40" fmla="*/ 273 w 463"/>
                  <a:gd name="T41" fmla="*/ 35 h 106"/>
                  <a:gd name="T42" fmla="*/ 252 w 463"/>
                  <a:gd name="T43" fmla="*/ 3 h 106"/>
                  <a:gd name="T44" fmla="*/ 236 w 463"/>
                  <a:gd name="T45" fmla="*/ 104 h 106"/>
                  <a:gd name="T46" fmla="*/ 272 w 463"/>
                  <a:gd name="T47" fmla="*/ 92 h 106"/>
                  <a:gd name="T48" fmla="*/ 272 w 463"/>
                  <a:gd name="T49" fmla="*/ 49 h 106"/>
                  <a:gd name="T50" fmla="*/ 272 w 463"/>
                  <a:gd name="T51" fmla="*/ 92 h 106"/>
                  <a:gd name="T52" fmla="*/ 388 w 463"/>
                  <a:gd name="T53" fmla="*/ 70 h 106"/>
                  <a:gd name="T54" fmla="*/ 317 w 463"/>
                  <a:gd name="T55" fmla="*/ 70 h 106"/>
                  <a:gd name="T56" fmla="*/ 352 w 463"/>
                  <a:gd name="T57" fmla="*/ 92 h 106"/>
                  <a:gd name="T58" fmla="*/ 352 w 463"/>
                  <a:gd name="T59" fmla="*/ 49 h 106"/>
                  <a:gd name="T60" fmla="*/ 352 w 463"/>
                  <a:gd name="T61" fmla="*/ 92 h 106"/>
                  <a:gd name="T62" fmla="*/ 401 w 463"/>
                  <a:gd name="T63" fmla="*/ 104 h 106"/>
                  <a:gd name="T64" fmla="*/ 417 w 463"/>
                  <a:gd name="T65" fmla="*/ 69 h 106"/>
                  <a:gd name="T66" fmla="*/ 448 w 463"/>
                  <a:gd name="T67" fmla="*/ 69 h 106"/>
                  <a:gd name="T68" fmla="*/ 463 w 463"/>
                  <a:gd name="T69" fmla="*/ 104 h 106"/>
                  <a:gd name="T70" fmla="*/ 459 w 463"/>
                  <a:gd name="T71" fmla="*/ 44 h 106"/>
                  <a:gd name="T72" fmla="*/ 417 w 463"/>
                  <a:gd name="T73" fmla="*/ 46 h 106"/>
                  <a:gd name="T74" fmla="*/ 401 w 463"/>
                  <a:gd name="T75" fmla="*/ 3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3" h="106">
                    <a:moveTo>
                      <a:pt x="89" y="92"/>
                    </a:moveTo>
                    <a:cubicBezTo>
                      <a:pt x="80" y="101"/>
                      <a:pt x="68" y="106"/>
                      <a:pt x="53" y="106"/>
                    </a:cubicBezTo>
                    <a:cubicBezTo>
                      <a:pt x="20" y="106"/>
                      <a:pt x="0" y="81"/>
                      <a:pt x="0" y="53"/>
                    </a:cubicBezTo>
                    <a:cubicBezTo>
                      <a:pt x="0" y="26"/>
                      <a:pt x="19" y="0"/>
                      <a:pt x="51" y="0"/>
                    </a:cubicBezTo>
                    <a:cubicBezTo>
                      <a:pt x="68" y="0"/>
                      <a:pt x="81" y="6"/>
                      <a:pt x="89" y="14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2" y="19"/>
                      <a:pt x="64" y="15"/>
                      <a:pt x="53" y="15"/>
                    </a:cubicBezTo>
                    <a:cubicBezTo>
                      <a:pt x="30" y="15"/>
                      <a:pt x="17" y="33"/>
                      <a:pt x="17" y="53"/>
                    </a:cubicBezTo>
                    <a:cubicBezTo>
                      <a:pt x="17" y="74"/>
                      <a:pt x="30" y="91"/>
                      <a:pt x="55" y="91"/>
                    </a:cubicBezTo>
                    <a:cubicBezTo>
                      <a:pt x="63" y="91"/>
                      <a:pt x="72" y="87"/>
                      <a:pt x="77" y="80"/>
                    </a:cubicBezTo>
                    <a:lnTo>
                      <a:pt x="89" y="92"/>
                    </a:lnTo>
                    <a:close/>
                    <a:moveTo>
                      <a:pt x="166" y="36"/>
                    </a:moveTo>
                    <a:cubicBezTo>
                      <a:pt x="150" y="36"/>
                      <a:pt x="150" y="36"/>
                      <a:pt x="150" y="36"/>
                    </a:cubicBezTo>
                    <a:cubicBezTo>
                      <a:pt x="150" y="46"/>
                      <a:pt x="150" y="46"/>
                      <a:pt x="150" y="46"/>
                    </a:cubicBezTo>
                    <a:cubicBezTo>
                      <a:pt x="146" y="39"/>
                      <a:pt x="138" y="35"/>
                      <a:pt x="130" y="35"/>
                    </a:cubicBezTo>
                    <a:cubicBezTo>
                      <a:pt x="109" y="35"/>
                      <a:pt x="95" y="51"/>
                      <a:pt x="95" y="70"/>
                    </a:cubicBezTo>
                    <a:cubicBezTo>
                      <a:pt x="95" y="89"/>
                      <a:pt x="109" y="106"/>
                      <a:pt x="130" y="106"/>
                    </a:cubicBezTo>
                    <a:cubicBezTo>
                      <a:pt x="138" y="106"/>
                      <a:pt x="146" y="101"/>
                      <a:pt x="150" y="95"/>
                    </a:cubicBezTo>
                    <a:cubicBezTo>
                      <a:pt x="150" y="104"/>
                      <a:pt x="150" y="104"/>
                      <a:pt x="150" y="104"/>
                    </a:cubicBezTo>
                    <a:cubicBezTo>
                      <a:pt x="166" y="104"/>
                      <a:pt x="166" y="104"/>
                      <a:pt x="166" y="104"/>
                    </a:cubicBezTo>
                    <a:lnTo>
                      <a:pt x="166" y="36"/>
                    </a:lnTo>
                    <a:close/>
                    <a:moveTo>
                      <a:pt x="130" y="92"/>
                    </a:moveTo>
                    <a:cubicBezTo>
                      <a:pt x="118" y="92"/>
                      <a:pt x="111" y="82"/>
                      <a:pt x="111" y="70"/>
                    </a:cubicBezTo>
                    <a:cubicBezTo>
                      <a:pt x="111" y="59"/>
                      <a:pt x="118" y="49"/>
                      <a:pt x="130" y="49"/>
                    </a:cubicBezTo>
                    <a:cubicBezTo>
                      <a:pt x="142" y="49"/>
                      <a:pt x="150" y="59"/>
                      <a:pt x="150" y="70"/>
                    </a:cubicBezTo>
                    <a:cubicBezTo>
                      <a:pt x="150" y="82"/>
                      <a:pt x="142" y="92"/>
                      <a:pt x="130" y="92"/>
                    </a:cubicBezTo>
                    <a:close/>
                    <a:moveTo>
                      <a:pt x="227" y="51"/>
                    </a:moveTo>
                    <a:cubicBezTo>
                      <a:pt x="227" y="37"/>
                      <a:pt x="227" y="37"/>
                      <a:pt x="227" y="37"/>
                    </a:cubicBezTo>
                    <a:cubicBezTo>
                      <a:pt x="225" y="36"/>
                      <a:pt x="223" y="36"/>
                      <a:pt x="221" y="36"/>
                    </a:cubicBezTo>
                    <a:cubicBezTo>
                      <a:pt x="212" y="36"/>
                      <a:pt x="203" y="41"/>
                      <a:pt x="200" y="47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84" y="36"/>
                      <a:pt x="184" y="36"/>
                      <a:pt x="184" y="36"/>
                    </a:cubicBezTo>
                    <a:cubicBezTo>
                      <a:pt x="184" y="104"/>
                      <a:pt x="184" y="104"/>
                      <a:pt x="184" y="104"/>
                    </a:cubicBezTo>
                    <a:cubicBezTo>
                      <a:pt x="200" y="104"/>
                      <a:pt x="200" y="104"/>
                      <a:pt x="200" y="104"/>
                    </a:cubicBezTo>
                    <a:cubicBezTo>
                      <a:pt x="200" y="75"/>
                      <a:pt x="200" y="75"/>
                      <a:pt x="200" y="75"/>
                    </a:cubicBezTo>
                    <a:cubicBezTo>
                      <a:pt x="200" y="58"/>
                      <a:pt x="207" y="50"/>
                      <a:pt x="221" y="50"/>
                    </a:cubicBezTo>
                    <a:cubicBezTo>
                      <a:pt x="223" y="50"/>
                      <a:pt x="224" y="50"/>
                      <a:pt x="227" y="51"/>
                    </a:cubicBezTo>
                    <a:close/>
                    <a:moveTo>
                      <a:pt x="252" y="104"/>
                    </a:moveTo>
                    <a:cubicBezTo>
                      <a:pt x="252" y="95"/>
                      <a:pt x="252" y="95"/>
                      <a:pt x="252" y="95"/>
                    </a:cubicBezTo>
                    <a:cubicBezTo>
                      <a:pt x="256" y="101"/>
                      <a:pt x="265" y="106"/>
                      <a:pt x="273" y="106"/>
                    </a:cubicBezTo>
                    <a:cubicBezTo>
                      <a:pt x="293" y="106"/>
                      <a:pt x="307" y="89"/>
                      <a:pt x="307" y="70"/>
                    </a:cubicBezTo>
                    <a:cubicBezTo>
                      <a:pt x="307" y="51"/>
                      <a:pt x="293" y="35"/>
                      <a:pt x="273" y="35"/>
                    </a:cubicBezTo>
                    <a:cubicBezTo>
                      <a:pt x="265" y="35"/>
                      <a:pt x="256" y="39"/>
                      <a:pt x="252" y="46"/>
                    </a:cubicBezTo>
                    <a:cubicBezTo>
                      <a:pt x="252" y="3"/>
                      <a:pt x="252" y="3"/>
                      <a:pt x="252" y="3"/>
                    </a:cubicBezTo>
                    <a:cubicBezTo>
                      <a:pt x="236" y="3"/>
                      <a:pt x="236" y="3"/>
                      <a:pt x="236" y="3"/>
                    </a:cubicBezTo>
                    <a:cubicBezTo>
                      <a:pt x="236" y="104"/>
                      <a:pt x="236" y="104"/>
                      <a:pt x="236" y="104"/>
                    </a:cubicBezTo>
                    <a:lnTo>
                      <a:pt x="252" y="104"/>
                    </a:lnTo>
                    <a:close/>
                    <a:moveTo>
                      <a:pt x="272" y="92"/>
                    </a:moveTo>
                    <a:cubicBezTo>
                      <a:pt x="260" y="92"/>
                      <a:pt x="252" y="82"/>
                      <a:pt x="252" y="70"/>
                    </a:cubicBezTo>
                    <a:cubicBezTo>
                      <a:pt x="252" y="59"/>
                      <a:pt x="260" y="49"/>
                      <a:pt x="272" y="49"/>
                    </a:cubicBezTo>
                    <a:cubicBezTo>
                      <a:pt x="284" y="49"/>
                      <a:pt x="292" y="59"/>
                      <a:pt x="292" y="70"/>
                    </a:cubicBezTo>
                    <a:cubicBezTo>
                      <a:pt x="292" y="82"/>
                      <a:pt x="284" y="92"/>
                      <a:pt x="272" y="92"/>
                    </a:cubicBezTo>
                    <a:close/>
                    <a:moveTo>
                      <a:pt x="352" y="106"/>
                    </a:moveTo>
                    <a:cubicBezTo>
                      <a:pt x="373" y="106"/>
                      <a:pt x="388" y="89"/>
                      <a:pt x="388" y="70"/>
                    </a:cubicBezTo>
                    <a:cubicBezTo>
                      <a:pt x="388" y="51"/>
                      <a:pt x="373" y="35"/>
                      <a:pt x="352" y="35"/>
                    </a:cubicBezTo>
                    <a:cubicBezTo>
                      <a:pt x="331" y="35"/>
                      <a:pt x="317" y="51"/>
                      <a:pt x="317" y="70"/>
                    </a:cubicBezTo>
                    <a:cubicBezTo>
                      <a:pt x="317" y="89"/>
                      <a:pt x="331" y="106"/>
                      <a:pt x="352" y="106"/>
                    </a:cubicBezTo>
                    <a:close/>
                    <a:moveTo>
                      <a:pt x="352" y="92"/>
                    </a:moveTo>
                    <a:cubicBezTo>
                      <a:pt x="340" y="92"/>
                      <a:pt x="332" y="82"/>
                      <a:pt x="332" y="70"/>
                    </a:cubicBezTo>
                    <a:cubicBezTo>
                      <a:pt x="332" y="59"/>
                      <a:pt x="340" y="49"/>
                      <a:pt x="352" y="49"/>
                    </a:cubicBezTo>
                    <a:cubicBezTo>
                      <a:pt x="364" y="49"/>
                      <a:pt x="372" y="59"/>
                      <a:pt x="372" y="70"/>
                    </a:cubicBezTo>
                    <a:cubicBezTo>
                      <a:pt x="372" y="82"/>
                      <a:pt x="364" y="92"/>
                      <a:pt x="352" y="92"/>
                    </a:cubicBezTo>
                    <a:close/>
                    <a:moveTo>
                      <a:pt x="401" y="36"/>
                    </a:moveTo>
                    <a:cubicBezTo>
                      <a:pt x="401" y="104"/>
                      <a:pt x="401" y="104"/>
                      <a:pt x="401" y="104"/>
                    </a:cubicBezTo>
                    <a:cubicBezTo>
                      <a:pt x="417" y="104"/>
                      <a:pt x="417" y="104"/>
                      <a:pt x="417" y="104"/>
                    </a:cubicBezTo>
                    <a:cubicBezTo>
                      <a:pt x="417" y="69"/>
                      <a:pt x="417" y="69"/>
                      <a:pt x="417" y="69"/>
                    </a:cubicBezTo>
                    <a:cubicBezTo>
                      <a:pt x="417" y="57"/>
                      <a:pt x="422" y="49"/>
                      <a:pt x="433" y="49"/>
                    </a:cubicBezTo>
                    <a:cubicBezTo>
                      <a:pt x="444" y="49"/>
                      <a:pt x="448" y="57"/>
                      <a:pt x="448" y="69"/>
                    </a:cubicBezTo>
                    <a:cubicBezTo>
                      <a:pt x="448" y="104"/>
                      <a:pt x="448" y="104"/>
                      <a:pt x="448" y="104"/>
                    </a:cubicBezTo>
                    <a:cubicBezTo>
                      <a:pt x="463" y="104"/>
                      <a:pt x="463" y="104"/>
                      <a:pt x="463" y="104"/>
                    </a:cubicBezTo>
                    <a:cubicBezTo>
                      <a:pt x="463" y="64"/>
                      <a:pt x="463" y="64"/>
                      <a:pt x="463" y="64"/>
                    </a:cubicBezTo>
                    <a:cubicBezTo>
                      <a:pt x="463" y="55"/>
                      <a:pt x="462" y="49"/>
                      <a:pt x="459" y="44"/>
                    </a:cubicBezTo>
                    <a:cubicBezTo>
                      <a:pt x="455" y="38"/>
                      <a:pt x="449" y="35"/>
                      <a:pt x="439" y="35"/>
                    </a:cubicBezTo>
                    <a:cubicBezTo>
                      <a:pt x="429" y="35"/>
                      <a:pt x="421" y="38"/>
                      <a:pt x="417" y="46"/>
                    </a:cubicBezTo>
                    <a:cubicBezTo>
                      <a:pt x="417" y="36"/>
                      <a:pt x="417" y="36"/>
                      <a:pt x="417" y="36"/>
                    </a:cubicBezTo>
                    <a:lnTo>
                      <a:pt x="401" y="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4676" tIns="32338" rIns="64676" bIns="32338" numCol="1" anchor="t" anchorCtr="0" compatLnSpc="1">
                <a:prstTxWarp prst="textNoShape">
                  <a:avLst/>
                </a:prstTxWarp>
              </a:bodyPr>
              <a:lstStyle/>
              <a:p>
                <a:pPr defTabSz="2480664">
                  <a:defRPr/>
                </a:pPr>
                <a:endParaRPr lang="en-GB" sz="4884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" name="Bright">
                <a:extLst>
                  <a:ext uri="{FF2B5EF4-FFF2-40B4-BE49-F238E27FC236}">
                    <a16:creationId xmlns:a16="http://schemas.microsoft.com/office/drawing/2014/main" id="{E80510F0-4D32-4DCB-AC16-20132C1A31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3200" y="3005138"/>
                <a:ext cx="1217613" cy="468313"/>
              </a:xfrm>
              <a:custGeom>
                <a:avLst/>
                <a:gdLst>
                  <a:gd name="T0" fmla="*/ 65 w 361"/>
                  <a:gd name="T1" fmla="*/ 27 h 138"/>
                  <a:gd name="T2" fmla="*/ 66 w 361"/>
                  <a:gd name="T3" fmla="*/ 73 h 138"/>
                  <a:gd name="T4" fmla="*/ 0 w 361"/>
                  <a:gd name="T5" fmla="*/ 101 h 138"/>
                  <a:gd name="T6" fmla="*/ 34 w 361"/>
                  <a:gd name="T7" fmla="*/ 0 h 138"/>
                  <a:gd name="T8" fmla="*/ 34 w 361"/>
                  <a:gd name="T9" fmla="*/ 12 h 138"/>
                  <a:gd name="T10" fmla="*/ 13 w 361"/>
                  <a:gd name="T11" fmla="*/ 44 h 138"/>
                  <a:gd name="T12" fmla="*/ 52 w 361"/>
                  <a:gd name="T13" fmla="*/ 28 h 138"/>
                  <a:gd name="T14" fmla="*/ 35 w 361"/>
                  <a:gd name="T15" fmla="*/ 89 h 138"/>
                  <a:gd name="T16" fmla="*/ 35 w 361"/>
                  <a:gd name="T17" fmla="*/ 56 h 138"/>
                  <a:gd name="T18" fmla="*/ 13 w 361"/>
                  <a:gd name="T19" fmla="*/ 89 h 138"/>
                  <a:gd name="T20" fmla="*/ 95 w 361"/>
                  <a:gd name="T21" fmla="*/ 72 h 138"/>
                  <a:gd name="T22" fmla="*/ 82 w 361"/>
                  <a:gd name="T23" fmla="*/ 101 h 138"/>
                  <a:gd name="T24" fmla="*/ 95 w 361"/>
                  <a:gd name="T25" fmla="*/ 35 h 138"/>
                  <a:gd name="T26" fmla="*/ 117 w 361"/>
                  <a:gd name="T27" fmla="*/ 34 h 138"/>
                  <a:gd name="T28" fmla="*/ 123 w 361"/>
                  <a:gd name="T29" fmla="*/ 47 h 138"/>
                  <a:gd name="T30" fmla="*/ 139 w 361"/>
                  <a:gd name="T31" fmla="*/ 0 h 138"/>
                  <a:gd name="T32" fmla="*/ 139 w 361"/>
                  <a:gd name="T33" fmla="*/ 20 h 138"/>
                  <a:gd name="T34" fmla="*/ 139 w 361"/>
                  <a:gd name="T35" fmla="*/ 0 h 138"/>
                  <a:gd name="T36" fmla="*/ 146 w 361"/>
                  <a:gd name="T37" fmla="*/ 101 h 138"/>
                  <a:gd name="T38" fmla="*/ 133 w 361"/>
                  <a:gd name="T39" fmla="*/ 35 h 138"/>
                  <a:gd name="T40" fmla="*/ 194 w 361"/>
                  <a:gd name="T41" fmla="*/ 138 h 138"/>
                  <a:gd name="T42" fmla="*/ 173 w 361"/>
                  <a:gd name="T43" fmla="*/ 109 h 138"/>
                  <a:gd name="T44" fmla="*/ 216 w 361"/>
                  <a:gd name="T45" fmla="*/ 105 h 138"/>
                  <a:gd name="T46" fmla="*/ 193 w 361"/>
                  <a:gd name="T47" fmla="*/ 102 h 138"/>
                  <a:gd name="T48" fmla="*/ 193 w 361"/>
                  <a:gd name="T49" fmla="*/ 33 h 138"/>
                  <a:gd name="T50" fmla="*/ 216 w 361"/>
                  <a:gd name="T51" fmla="*/ 35 h 138"/>
                  <a:gd name="T52" fmla="*/ 229 w 361"/>
                  <a:gd name="T53" fmla="*/ 105 h 138"/>
                  <a:gd name="T54" fmla="*/ 172 w 361"/>
                  <a:gd name="T55" fmla="*/ 68 h 138"/>
                  <a:gd name="T56" fmla="*/ 216 w 361"/>
                  <a:gd name="T57" fmla="*/ 68 h 138"/>
                  <a:gd name="T58" fmla="*/ 172 w 361"/>
                  <a:gd name="T59" fmla="*/ 68 h 138"/>
                  <a:gd name="T60" fmla="*/ 260 w 361"/>
                  <a:gd name="T61" fmla="*/ 47 h 138"/>
                  <a:gd name="T62" fmla="*/ 303 w 361"/>
                  <a:gd name="T63" fmla="*/ 42 h 138"/>
                  <a:gd name="T64" fmla="*/ 308 w 361"/>
                  <a:gd name="T65" fmla="*/ 101 h 138"/>
                  <a:gd name="T66" fmla="*/ 295 w 361"/>
                  <a:gd name="T67" fmla="*/ 66 h 138"/>
                  <a:gd name="T68" fmla="*/ 260 w 361"/>
                  <a:gd name="T69" fmla="*/ 67 h 138"/>
                  <a:gd name="T70" fmla="*/ 248 w 361"/>
                  <a:gd name="T71" fmla="*/ 101 h 138"/>
                  <a:gd name="T72" fmla="*/ 260 w 361"/>
                  <a:gd name="T73" fmla="*/ 0 h 138"/>
                  <a:gd name="T74" fmla="*/ 329 w 361"/>
                  <a:gd name="T75" fmla="*/ 79 h 138"/>
                  <a:gd name="T76" fmla="*/ 317 w 361"/>
                  <a:gd name="T77" fmla="*/ 46 h 138"/>
                  <a:gd name="T78" fmla="*/ 329 w 361"/>
                  <a:gd name="T79" fmla="*/ 35 h 138"/>
                  <a:gd name="T80" fmla="*/ 342 w 361"/>
                  <a:gd name="T81" fmla="*/ 13 h 138"/>
                  <a:gd name="T82" fmla="*/ 359 w 361"/>
                  <a:gd name="T83" fmla="*/ 35 h 138"/>
                  <a:gd name="T84" fmla="*/ 342 w 361"/>
                  <a:gd name="T85" fmla="*/ 46 h 138"/>
                  <a:gd name="T86" fmla="*/ 353 w 361"/>
                  <a:gd name="T87" fmla="*/ 90 h 138"/>
                  <a:gd name="T88" fmla="*/ 361 w 361"/>
                  <a:gd name="T89" fmla="*/ 10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61" h="138">
                    <a:moveTo>
                      <a:pt x="34" y="0"/>
                    </a:moveTo>
                    <a:cubicBezTo>
                      <a:pt x="58" y="0"/>
                      <a:pt x="65" y="15"/>
                      <a:pt x="65" y="27"/>
                    </a:cubicBezTo>
                    <a:cubicBezTo>
                      <a:pt x="65" y="39"/>
                      <a:pt x="56" y="48"/>
                      <a:pt x="47" y="50"/>
                    </a:cubicBezTo>
                    <a:cubicBezTo>
                      <a:pt x="55" y="50"/>
                      <a:pt x="66" y="58"/>
                      <a:pt x="66" y="73"/>
                    </a:cubicBezTo>
                    <a:cubicBezTo>
                      <a:pt x="66" y="84"/>
                      <a:pt x="59" y="101"/>
                      <a:pt x="34" y="101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  <a:moveTo>
                      <a:pt x="52" y="28"/>
                    </a:moveTo>
                    <a:cubicBezTo>
                      <a:pt x="52" y="21"/>
                      <a:pt x="47" y="12"/>
                      <a:pt x="34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47" y="44"/>
                      <a:pt x="52" y="35"/>
                      <a:pt x="52" y="28"/>
                    </a:cubicBezTo>
                    <a:close/>
                    <a:moveTo>
                      <a:pt x="13" y="89"/>
                    </a:moveTo>
                    <a:cubicBezTo>
                      <a:pt x="35" y="89"/>
                      <a:pt x="35" y="89"/>
                      <a:pt x="35" y="89"/>
                    </a:cubicBezTo>
                    <a:cubicBezTo>
                      <a:pt x="48" y="89"/>
                      <a:pt x="52" y="80"/>
                      <a:pt x="52" y="72"/>
                    </a:cubicBezTo>
                    <a:cubicBezTo>
                      <a:pt x="52" y="66"/>
                      <a:pt x="48" y="56"/>
                      <a:pt x="35" y="56"/>
                    </a:cubicBezTo>
                    <a:cubicBezTo>
                      <a:pt x="13" y="56"/>
                      <a:pt x="13" y="56"/>
                      <a:pt x="13" y="56"/>
                    </a:cubicBezTo>
                    <a:lnTo>
                      <a:pt x="13" y="89"/>
                    </a:lnTo>
                    <a:close/>
                    <a:moveTo>
                      <a:pt x="117" y="46"/>
                    </a:moveTo>
                    <a:cubicBezTo>
                      <a:pt x="102" y="46"/>
                      <a:pt x="95" y="56"/>
                      <a:pt x="95" y="72"/>
                    </a:cubicBezTo>
                    <a:cubicBezTo>
                      <a:pt x="95" y="101"/>
                      <a:pt x="95" y="101"/>
                      <a:pt x="95" y="101"/>
                    </a:cubicBezTo>
                    <a:cubicBezTo>
                      <a:pt x="82" y="101"/>
                      <a:pt x="82" y="101"/>
                      <a:pt x="82" y="101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95" y="35"/>
                      <a:pt x="95" y="35"/>
                      <a:pt x="95" y="35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8" y="40"/>
                      <a:pt x="108" y="34"/>
                      <a:pt x="117" y="34"/>
                    </a:cubicBezTo>
                    <a:cubicBezTo>
                      <a:pt x="119" y="34"/>
                      <a:pt x="121" y="34"/>
                      <a:pt x="123" y="35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0" y="46"/>
                      <a:pt x="119" y="46"/>
                      <a:pt x="117" y="46"/>
                    </a:cubicBezTo>
                    <a:close/>
                    <a:moveTo>
                      <a:pt x="139" y="0"/>
                    </a:moveTo>
                    <a:cubicBezTo>
                      <a:pt x="145" y="0"/>
                      <a:pt x="149" y="5"/>
                      <a:pt x="149" y="10"/>
                    </a:cubicBezTo>
                    <a:cubicBezTo>
                      <a:pt x="149" y="16"/>
                      <a:pt x="145" y="20"/>
                      <a:pt x="139" y="20"/>
                    </a:cubicBezTo>
                    <a:cubicBezTo>
                      <a:pt x="134" y="20"/>
                      <a:pt x="129" y="16"/>
                      <a:pt x="129" y="10"/>
                    </a:cubicBezTo>
                    <a:cubicBezTo>
                      <a:pt x="129" y="5"/>
                      <a:pt x="134" y="0"/>
                      <a:pt x="139" y="0"/>
                    </a:cubicBezTo>
                    <a:close/>
                    <a:moveTo>
                      <a:pt x="146" y="35"/>
                    </a:moveTo>
                    <a:cubicBezTo>
                      <a:pt x="146" y="101"/>
                      <a:pt x="146" y="101"/>
                      <a:pt x="146" y="101"/>
                    </a:cubicBezTo>
                    <a:cubicBezTo>
                      <a:pt x="133" y="101"/>
                      <a:pt x="133" y="101"/>
                      <a:pt x="133" y="101"/>
                    </a:cubicBezTo>
                    <a:cubicBezTo>
                      <a:pt x="133" y="35"/>
                      <a:pt x="133" y="35"/>
                      <a:pt x="133" y="35"/>
                    </a:cubicBezTo>
                    <a:lnTo>
                      <a:pt x="146" y="35"/>
                    </a:lnTo>
                    <a:close/>
                    <a:moveTo>
                      <a:pt x="194" y="138"/>
                    </a:moveTo>
                    <a:cubicBezTo>
                      <a:pt x="171" y="138"/>
                      <a:pt x="161" y="124"/>
                      <a:pt x="160" y="109"/>
                    </a:cubicBezTo>
                    <a:cubicBezTo>
                      <a:pt x="173" y="109"/>
                      <a:pt x="173" y="109"/>
                      <a:pt x="173" y="109"/>
                    </a:cubicBezTo>
                    <a:cubicBezTo>
                      <a:pt x="174" y="118"/>
                      <a:pt x="180" y="127"/>
                      <a:pt x="194" y="127"/>
                    </a:cubicBezTo>
                    <a:cubicBezTo>
                      <a:pt x="208" y="127"/>
                      <a:pt x="216" y="120"/>
                      <a:pt x="216" y="105"/>
                    </a:cubicBezTo>
                    <a:cubicBezTo>
                      <a:pt x="216" y="89"/>
                      <a:pt x="216" y="89"/>
                      <a:pt x="216" y="89"/>
                    </a:cubicBezTo>
                    <a:cubicBezTo>
                      <a:pt x="212" y="97"/>
                      <a:pt x="203" y="102"/>
                      <a:pt x="193" y="102"/>
                    </a:cubicBezTo>
                    <a:cubicBezTo>
                      <a:pt x="173" y="102"/>
                      <a:pt x="160" y="86"/>
                      <a:pt x="160" y="68"/>
                    </a:cubicBezTo>
                    <a:cubicBezTo>
                      <a:pt x="160" y="49"/>
                      <a:pt x="173" y="33"/>
                      <a:pt x="193" y="33"/>
                    </a:cubicBezTo>
                    <a:cubicBezTo>
                      <a:pt x="203" y="33"/>
                      <a:pt x="212" y="38"/>
                      <a:pt x="216" y="46"/>
                    </a:cubicBezTo>
                    <a:cubicBezTo>
                      <a:pt x="216" y="35"/>
                      <a:pt x="216" y="35"/>
                      <a:pt x="216" y="35"/>
                    </a:cubicBezTo>
                    <a:cubicBezTo>
                      <a:pt x="229" y="35"/>
                      <a:pt x="229" y="35"/>
                      <a:pt x="229" y="35"/>
                    </a:cubicBezTo>
                    <a:cubicBezTo>
                      <a:pt x="229" y="105"/>
                      <a:pt x="229" y="105"/>
                      <a:pt x="229" y="105"/>
                    </a:cubicBezTo>
                    <a:cubicBezTo>
                      <a:pt x="229" y="129"/>
                      <a:pt x="215" y="138"/>
                      <a:pt x="194" y="138"/>
                    </a:cubicBezTo>
                    <a:close/>
                    <a:moveTo>
                      <a:pt x="172" y="68"/>
                    </a:moveTo>
                    <a:cubicBezTo>
                      <a:pt x="172" y="81"/>
                      <a:pt x="181" y="91"/>
                      <a:pt x="194" y="91"/>
                    </a:cubicBezTo>
                    <a:cubicBezTo>
                      <a:pt x="207" y="91"/>
                      <a:pt x="216" y="81"/>
                      <a:pt x="216" y="68"/>
                    </a:cubicBezTo>
                    <a:cubicBezTo>
                      <a:pt x="216" y="55"/>
                      <a:pt x="207" y="45"/>
                      <a:pt x="194" y="45"/>
                    </a:cubicBezTo>
                    <a:cubicBezTo>
                      <a:pt x="181" y="45"/>
                      <a:pt x="172" y="55"/>
                      <a:pt x="172" y="68"/>
                    </a:cubicBezTo>
                    <a:close/>
                    <a:moveTo>
                      <a:pt x="260" y="0"/>
                    </a:moveTo>
                    <a:cubicBezTo>
                      <a:pt x="260" y="47"/>
                      <a:pt x="260" y="47"/>
                      <a:pt x="260" y="47"/>
                    </a:cubicBezTo>
                    <a:cubicBezTo>
                      <a:pt x="264" y="39"/>
                      <a:pt x="272" y="33"/>
                      <a:pt x="283" y="33"/>
                    </a:cubicBezTo>
                    <a:cubicBezTo>
                      <a:pt x="292" y="33"/>
                      <a:pt x="299" y="36"/>
                      <a:pt x="303" y="42"/>
                    </a:cubicBezTo>
                    <a:cubicBezTo>
                      <a:pt x="306" y="47"/>
                      <a:pt x="308" y="53"/>
                      <a:pt x="308" y="62"/>
                    </a:cubicBezTo>
                    <a:cubicBezTo>
                      <a:pt x="308" y="101"/>
                      <a:pt x="308" y="101"/>
                      <a:pt x="308" y="101"/>
                    </a:cubicBezTo>
                    <a:cubicBezTo>
                      <a:pt x="295" y="101"/>
                      <a:pt x="295" y="101"/>
                      <a:pt x="295" y="101"/>
                    </a:cubicBezTo>
                    <a:cubicBezTo>
                      <a:pt x="295" y="66"/>
                      <a:pt x="295" y="66"/>
                      <a:pt x="295" y="66"/>
                    </a:cubicBezTo>
                    <a:cubicBezTo>
                      <a:pt x="295" y="54"/>
                      <a:pt x="291" y="45"/>
                      <a:pt x="279" y="45"/>
                    </a:cubicBezTo>
                    <a:cubicBezTo>
                      <a:pt x="266" y="45"/>
                      <a:pt x="260" y="55"/>
                      <a:pt x="260" y="67"/>
                    </a:cubicBezTo>
                    <a:cubicBezTo>
                      <a:pt x="260" y="101"/>
                      <a:pt x="260" y="101"/>
                      <a:pt x="260" y="101"/>
                    </a:cubicBezTo>
                    <a:cubicBezTo>
                      <a:pt x="248" y="101"/>
                      <a:pt x="248" y="101"/>
                      <a:pt x="248" y="101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60" y="0"/>
                    </a:lnTo>
                    <a:close/>
                    <a:moveTo>
                      <a:pt x="350" y="102"/>
                    </a:moveTo>
                    <a:cubicBezTo>
                      <a:pt x="342" y="102"/>
                      <a:pt x="329" y="100"/>
                      <a:pt x="329" y="79"/>
                    </a:cubicBezTo>
                    <a:cubicBezTo>
                      <a:pt x="329" y="46"/>
                      <a:pt x="329" y="46"/>
                      <a:pt x="329" y="46"/>
                    </a:cubicBezTo>
                    <a:cubicBezTo>
                      <a:pt x="317" y="46"/>
                      <a:pt x="317" y="46"/>
                      <a:pt x="317" y="46"/>
                    </a:cubicBezTo>
                    <a:cubicBezTo>
                      <a:pt x="317" y="35"/>
                      <a:pt x="317" y="35"/>
                      <a:pt x="317" y="35"/>
                    </a:cubicBezTo>
                    <a:cubicBezTo>
                      <a:pt x="329" y="35"/>
                      <a:pt x="329" y="35"/>
                      <a:pt x="329" y="35"/>
                    </a:cubicBezTo>
                    <a:cubicBezTo>
                      <a:pt x="329" y="13"/>
                      <a:pt x="329" y="13"/>
                      <a:pt x="329" y="13"/>
                    </a:cubicBezTo>
                    <a:cubicBezTo>
                      <a:pt x="342" y="13"/>
                      <a:pt x="342" y="13"/>
                      <a:pt x="342" y="13"/>
                    </a:cubicBezTo>
                    <a:cubicBezTo>
                      <a:pt x="342" y="35"/>
                      <a:pt x="342" y="35"/>
                      <a:pt x="342" y="35"/>
                    </a:cubicBezTo>
                    <a:cubicBezTo>
                      <a:pt x="359" y="35"/>
                      <a:pt x="359" y="35"/>
                      <a:pt x="359" y="35"/>
                    </a:cubicBezTo>
                    <a:cubicBezTo>
                      <a:pt x="359" y="46"/>
                      <a:pt x="359" y="46"/>
                      <a:pt x="359" y="46"/>
                    </a:cubicBezTo>
                    <a:cubicBezTo>
                      <a:pt x="342" y="46"/>
                      <a:pt x="342" y="46"/>
                      <a:pt x="342" y="46"/>
                    </a:cubicBezTo>
                    <a:cubicBezTo>
                      <a:pt x="342" y="76"/>
                      <a:pt x="342" y="76"/>
                      <a:pt x="342" y="76"/>
                    </a:cubicBezTo>
                    <a:cubicBezTo>
                      <a:pt x="342" y="89"/>
                      <a:pt x="346" y="90"/>
                      <a:pt x="353" y="90"/>
                    </a:cubicBezTo>
                    <a:cubicBezTo>
                      <a:pt x="356" y="90"/>
                      <a:pt x="359" y="90"/>
                      <a:pt x="361" y="90"/>
                    </a:cubicBezTo>
                    <a:cubicBezTo>
                      <a:pt x="361" y="101"/>
                      <a:pt x="361" y="101"/>
                      <a:pt x="361" y="101"/>
                    </a:cubicBezTo>
                    <a:cubicBezTo>
                      <a:pt x="359" y="101"/>
                      <a:pt x="354" y="102"/>
                      <a:pt x="350" y="1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4676" tIns="32338" rIns="64676" bIns="32338" numCol="1" anchor="t" anchorCtr="0" compatLnSpc="1">
                <a:prstTxWarp prst="textNoShape">
                  <a:avLst/>
                </a:prstTxWarp>
              </a:bodyPr>
              <a:lstStyle/>
              <a:p>
                <a:pPr defTabSz="2480664">
                  <a:defRPr/>
                </a:pPr>
                <a:endParaRPr lang="en-GB" sz="4884" ker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11" name="Group 4">
              <a:extLst>
                <a:ext uri="{FF2B5EF4-FFF2-40B4-BE49-F238E27FC236}">
                  <a16:creationId xmlns:a16="http://schemas.microsoft.com/office/drawing/2014/main" id="{19AC4BF6-BBCE-49D5-9A4D-93162A82C40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00000">
              <a:off x="4423220" y="2619241"/>
              <a:ext cx="303644" cy="317766"/>
              <a:chOff x="3754" y="2071"/>
              <a:chExt cx="172" cy="180"/>
            </a:xfrm>
          </p:grpSpPr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C5D5C7A2-19B9-4D05-B983-E539311876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1" y="2071"/>
                <a:ext cx="0" cy="32"/>
              </a:xfrm>
              <a:prstGeom prst="line">
                <a:avLst/>
              </a:prstGeom>
              <a:noFill/>
              <a:ln w="14288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4676" tIns="32338" rIns="64676" bIns="32338" numCol="1" anchor="t" anchorCtr="0" compatLnSpc="1">
                <a:prstTxWarp prst="textNoShape">
                  <a:avLst/>
                </a:prstTxWarp>
              </a:bodyPr>
              <a:lstStyle/>
              <a:p>
                <a:pPr defTabSz="2480664">
                  <a:defRPr/>
                </a:pPr>
                <a:endParaRPr lang="en-GB" sz="4884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9" name="Line 6">
                <a:extLst>
                  <a:ext uri="{FF2B5EF4-FFF2-40B4-BE49-F238E27FC236}">
                    <a16:creationId xmlns:a16="http://schemas.microsoft.com/office/drawing/2014/main" id="{84DD6ADA-D364-4FF0-B401-7091D097D6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1" y="2221"/>
                <a:ext cx="0" cy="30"/>
              </a:xfrm>
              <a:prstGeom prst="line">
                <a:avLst/>
              </a:prstGeom>
              <a:noFill/>
              <a:ln w="14288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4676" tIns="32338" rIns="64676" bIns="32338" numCol="1" anchor="t" anchorCtr="0" compatLnSpc="1">
                <a:prstTxWarp prst="textNoShape">
                  <a:avLst/>
                </a:prstTxWarp>
              </a:bodyPr>
              <a:lstStyle/>
              <a:p>
                <a:pPr defTabSz="2480664">
                  <a:defRPr/>
                </a:pPr>
                <a:endParaRPr lang="en-GB" sz="4884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0" name="Line 7">
                <a:extLst>
                  <a:ext uri="{FF2B5EF4-FFF2-40B4-BE49-F238E27FC236}">
                    <a16:creationId xmlns:a16="http://schemas.microsoft.com/office/drawing/2014/main" id="{10BB3CB1-DC76-42DA-9CF0-87CF6E63B2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96" y="2134"/>
                <a:ext cx="30" cy="9"/>
              </a:xfrm>
              <a:prstGeom prst="line">
                <a:avLst/>
              </a:prstGeom>
              <a:noFill/>
              <a:ln w="14288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4676" tIns="32338" rIns="64676" bIns="32338" numCol="1" anchor="t" anchorCtr="0" compatLnSpc="1">
                <a:prstTxWarp prst="textNoShape">
                  <a:avLst/>
                </a:prstTxWarp>
              </a:bodyPr>
              <a:lstStyle/>
              <a:p>
                <a:pPr defTabSz="2480664">
                  <a:defRPr/>
                </a:pPr>
                <a:endParaRPr lang="en-GB" sz="4884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50CD7B3-09E4-48A3-A893-207558CAF1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54" y="2181"/>
                <a:ext cx="30" cy="9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4676" tIns="32338" rIns="64676" bIns="32338" numCol="1" anchor="t" anchorCtr="0" compatLnSpc="1">
                <a:prstTxWarp prst="textNoShape">
                  <a:avLst/>
                </a:prstTxWarp>
              </a:bodyPr>
              <a:lstStyle/>
              <a:p>
                <a:pPr defTabSz="2480664">
                  <a:defRPr/>
                </a:pPr>
                <a:endParaRPr lang="en-GB" sz="4884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8824BAEA-F1F7-44B3-B03B-42F61E190F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75" y="2211"/>
                <a:ext cx="19" cy="23"/>
              </a:xfrm>
              <a:prstGeom prst="line">
                <a:avLst/>
              </a:prstGeom>
              <a:noFill/>
              <a:ln w="14288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4676" tIns="32338" rIns="64676" bIns="32338" numCol="1" anchor="t" anchorCtr="0" compatLnSpc="1">
                <a:prstTxWarp prst="textNoShape">
                  <a:avLst/>
                </a:prstTxWarp>
              </a:bodyPr>
              <a:lstStyle/>
              <a:p>
                <a:pPr defTabSz="2480664">
                  <a:defRPr/>
                </a:pPr>
                <a:endParaRPr lang="en-GB" sz="4884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7A438EEB-BFEE-4822-9648-15A87B1F5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88" y="2088"/>
                <a:ext cx="17" cy="2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4676" tIns="32338" rIns="64676" bIns="32338" numCol="1" anchor="t" anchorCtr="0" compatLnSpc="1">
                <a:prstTxWarp prst="textNoShape">
                  <a:avLst/>
                </a:prstTxWarp>
              </a:bodyPr>
              <a:lstStyle/>
              <a:p>
                <a:pPr defTabSz="2480664">
                  <a:defRPr/>
                </a:pPr>
                <a:endParaRPr lang="en-GB" sz="4884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97AF38-E1D2-4AAE-9CD4-8FC4E019D4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88" y="2211"/>
                <a:ext cx="17" cy="23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4676" tIns="32338" rIns="64676" bIns="32338" numCol="1" anchor="t" anchorCtr="0" compatLnSpc="1">
                <a:prstTxWarp prst="textNoShape">
                  <a:avLst/>
                </a:prstTxWarp>
              </a:bodyPr>
              <a:lstStyle/>
              <a:p>
                <a:pPr defTabSz="2480664">
                  <a:defRPr/>
                </a:pPr>
                <a:endParaRPr lang="en-GB" sz="4884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5" name="Line 12">
                <a:extLst>
                  <a:ext uri="{FF2B5EF4-FFF2-40B4-BE49-F238E27FC236}">
                    <a16:creationId xmlns:a16="http://schemas.microsoft.com/office/drawing/2014/main" id="{82FAB4ED-7DFC-4D8A-AAE2-79D792C2F4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75" y="2088"/>
                <a:ext cx="19" cy="25"/>
              </a:xfrm>
              <a:prstGeom prst="line">
                <a:avLst/>
              </a:prstGeom>
              <a:noFill/>
              <a:ln w="14288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4676" tIns="32338" rIns="64676" bIns="32338" numCol="1" anchor="t" anchorCtr="0" compatLnSpc="1">
                <a:prstTxWarp prst="textNoShape">
                  <a:avLst/>
                </a:prstTxWarp>
              </a:bodyPr>
              <a:lstStyle/>
              <a:p>
                <a:pPr defTabSz="2480664">
                  <a:defRPr/>
                </a:pPr>
                <a:endParaRPr lang="en-GB" sz="4884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6" name="Line 13">
                <a:extLst>
                  <a:ext uri="{FF2B5EF4-FFF2-40B4-BE49-F238E27FC236}">
                    <a16:creationId xmlns:a16="http://schemas.microsoft.com/office/drawing/2014/main" id="{7C9590C0-9342-4AE3-A36E-0551D14D01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54" y="2134"/>
                <a:ext cx="30" cy="9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4676" tIns="32338" rIns="64676" bIns="32338" numCol="1" anchor="t" anchorCtr="0" compatLnSpc="1">
                <a:prstTxWarp prst="textNoShape">
                  <a:avLst/>
                </a:prstTxWarp>
              </a:bodyPr>
              <a:lstStyle/>
              <a:p>
                <a:pPr defTabSz="2480664">
                  <a:defRPr/>
                </a:pPr>
                <a:endParaRPr lang="en-GB" sz="4884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7" name="Line 14">
                <a:extLst>
                  <a:ext uri="{FF2B5EF4-FFF2-40B4-BE49-F238E27FC236}">
                    <a16:creationId xmlns:a16="http://schemas.microsoft.com/office/drawing/2014/main" id="{47CCD021-72C0-45F2-A7B1-4A7CE2962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6" y="2181"/>
                <a:ext cx="30" cy="9"/>
              </a:xfrm>
              <a:prstGeom prst="line">
                <a:avLst/>
              </a:prstGeom>
              <a:noFill/>
              <a:ln w="14288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4676" tIns="32338" rIns="64676" bIns="32338" numCol="1" anchor="t" anchorCtr="0" compatLnSpc="1">
                <a:prstTxWarp prst="textNoShape">
                  <a:avLst/>
                </a:prstTxWarp>
              </a:bodyPr>
              <a:lstStyle/>
              <a:p>
                <a:pPr defTabSz="2480664">
                  <a:defRPr/>
                </a:pPr>
                <a:endParaRPr lang="en-GB" sz="4884" ker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D2F6B3-B704-48FD-A43E-992AF89026BC}"/>
                </a:ext>
              </a:extLst>
            </p:cNvPr>
            <p:cNvSpPr/>
            <p:nvPr/>
          </p:nvSpPr>
          <p:spPr>
            <a:xfrm>
              <a:off x="4416159" y="2562225"/>
              <a:ext cx="332054" cy="200025"/>
            </a:xfrm>
            <a:prstGeom prst="rect">
              <a:avLst/>
            </a:prstGeom>
            <a:solidFill>
              <a:srgbClr val="51154B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8240" tIns="178240" rIns="178240" bIns="1782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480664">
                <a:defRPr/>
              </a:pPr>
              <a:endParaRPr lang="en-GB" sz="1415" kern="0" err="1">
                <a:solidFill>
                  <a:srgbClr val="3F3F3F"/>
                </a:solidFill>
                <a:latin typeface="Segoe UI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3C0C25-99CE-4787-9775-EDF12F9E2141}"/>
                </a:ext>
              </a:extLst>
            </p:cNvPr>
            <p:cNvGrpSpPr/>
            <p:nvPr/>
          </p:nvGrpSpPr>
          <p:grpSpPr>
            <a:xfrm>
              <a:off x="4017962" y="2679242"/>
              <a:ext cx="1111252" cy="1015330"/>
              <a:chOff x="4017962" y="2679242"/>
              <a:chExt cx="1111252" cy="1015330"/>
            </a:xfrm>
          </p:grpSpPr>
          <p:sp>
            <p:nvSpPr>
              <p:cNvPr id="14" name="Logo Outer Section">
                <a:extLst>
                  <a:ext uri="{FF2B5EF4-FFF2-40B4-BE49-F238E27FC236}">
                    <a16:creationId xmlns:a16="http://schemas.microsoft.com/office/drawing/2014/main" id="{83E9438A-EF92-470D-BE88-27AE8C63DE6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017962" y="2679242"/>
                <a:ext cx="1111252" cy="1015330"/>
              </a:xfrm>
              <a:custGeom>
                <a:avLst/>
                <a:gdLst>
                  <a:gd name="T0" fmla="*/ 145 w 289"/>
                  <a:gd name="T1" fmla="*/ 36 h 263"/>
                  <a:gd name="T2" fmla="*/ 248 w 289"/>
                  <a:gd name="T3" fmla="*/ 105 h 263"/>
                  <a:gd name="T4" fmla="*/ 145 w 289"/>
                  <a:gd name="T5" fmla="*/ 224 h 263"/>
                  <a:gd name="T6" fmla="*/ 42 w 289"/>
                  <a:gd name="T7" fmla="*/ 105 h 263"/>
                  <a:gd name="T8" fmla="*/ 145 w 289"/>
                  <a:gd name="T9" fmla="*/ 36 h 263"/>
                  <a:gd name="T10" fmla="*/ 145 w 289"/>
                  <a:gd name="T11" fmla="*/ 0 h 263"/>
                  <a:gd name="T12" fmla="*/ 0 w 289"/>
                  <a:gd name="T13" fmla="*/ 96 h 263"/>
                  <a:gd name="T14" fmla="*/ 145 w 289"/>
                  <a:gd name="T15" fmla="*/ 263 h 263"/>
                  <a:gd name="T16" fmla="*/ 289 w 289"/>
                  <a:gd name="T17" fmla="*/ 96 h 263"/>
                  <a:gd name="T18" fmla="*/ 145 w 289"/>
                  <a:gd name="T19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9" h="263">
                    <a:moveTo>
                      <a:pt x="145" y="36"/>
                    </a:moveTo>
                    <a:cubicBezTo>
                      <a:pt x="175" y="62"/>
                      <a:pt x="210" y="86"/>
                      <a:pt x="248" y="105"/>
                    </a:cubicBezTo>
                    <a:cubicBezTo>
                      <a:pt x="218" y="140"/>
                      <a:pt x="171" y="194"/>
                      <a:pt x="145" y="224"/>
                    </a:cubicBezTo>
                    <a:cubicBezTo>
                      <a:pt x="119" y="194"/>
                      <a:pt x="72" y="140"/>
                      <a:pt x="42" y="105"/>
                    </a:cubicBezTo>
                    <a:cubicBezTo>
                      <a:pt x="79" y="86"/>
                      <a:pt x="115" y="62"/>
                      <a:pt x="145" y="36"/>
                    </a:cubicBezTo>
                    <a:moveTo>
                      <a:pt x="145" y="0"/>
                    </a:moveTo>
                    <a:cubicBezTo>
                      <a:pt x="106" y="39"/>
                      <a:pt x="55" y="73"/>
                      <a:pt x="0" y="96"/>
                    </a:cubicBezTo>
                    <a:cubicBezTo>
                      <a:pt x="28" y="129"/>
                      <a:pt x="145" y="263"/>
                      <a:pt x="145" y="263"/>
                    </a:cubicBezTo>
                    <a:cubicBezTo>
                      <a:pt x="145" y="263"/>
                      <a:pt x="261" y="129"/>
                      <a:pt x="289" y="96"/>
                    </a:cubicBezTo>
                    <a:cubicBezTo>
                      <a:pt x="234" y="73"/>
                      <a:pt x="183" y="39"/>
                      <a:pt x="145" y="0"/>
                    </a:cubicBezTo>
                    <a:close/>
                  </a:path>
                </a:pathLst>
              </a:custGeom>
              <a:solidFill>
                <a:srgbClr val="51154B"/>
              </a:solidFill>
              <a:ln>
                <a:noFill/>
              </a:ln>
            </p:spPr>
            <p:txBody>
              <a:bodyPr vert="horz" wrap="square" lIns="64676" tIns="32338" rIns="64676" bIns="32338" numCol="1" anchor="t" anchorCtr="0" compatLnSpc="1">
                <a:prstTxWarp prst="textNoShape">
                  <a:avLst/>
                </a:prstTxWarp>
              </a:bodyPr>
              <a:lstStyle/>
              <a:p>
                <a:pPr defTabSz="2480664">
                  <a:defRPr/>
                </a:pPr>
                <a:endParaRPr lang="en-GB" sz="4884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5" name="Logo Middle Section">
                <a:extLst>
                  <a:ext uri="{FF2B5EF4-FFF2-40B4-BE49-F238E27FC236}">
                    <a16:creationId xmlns:a16="http://schemas.microsoft.com/office/drawing/2014/main" id="{ABBCFB1A-B81A-4850-B2CC-8C29B17C5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86225" y="2741613"/>
                <a:ext cx="974725" cy="890588"/>
              </a:xfrm>
              <a:custGeom>
                <a:avLst/>
                <a:gdLst>
                  <a:gd name="T0" fmla="*/ 145 w 289"/>
                  <a:gd name="T1" fmla="*/ 0 h 263"/>
                  <a:gd name="T2" fmla="*/ 0 w 289"/>
                  <a:gd name="T3" fmla="*/ 96 h 263"/>
                  <a:gd name="T4" fmla="*/ 145 w 289"/>
                  <a:gd name="T5" fmla="*/ 263 h 263"/>
                  <a:gd name="T6" fmla="*/ 289 w 289"/>
                  <a:gd name="T7" fmla="*/ 96 h 263"/>
                  <a:gd name="T8" fmla="*/ 145 w 289"/>
                  <a:gd name="T9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263">
                    <a:moveTo>
                      <a:pt x="145" y="0"/>
                    </a:moveTo>
                    <a:cubicBezTo>
                      <a:pt x="106" y="39"/>
                      <a:pt x="55" y="73"/>
                      <a:pt x="0" y="96"/>
                    </a:cubicBezTo>
                    <a:cubicBezTo>
                      <a:pt x="28" y="129"/>
                      <a:pt x="145" y="263"/>
                      <a:pt x="145" y="263"/>
                    </a:cubicBezTo>
                    <a:cubicBezTo>
                      <a:pt x="145" y="263"/>
                      <a:pt x="261" y="129"/>
                      <a:pt x="289" y="96"/>
                    </a:cubicBezTo>
                    <a:cubicBezTo>
                      <a:pt x="234" y="73"/>
                      <a:pt x="183" y="39"/>
                      <a:pt x="145" y="0"/>
                    </a:cubicBezTo>
                    <a:close/>
                  </a:path>
                </a:pathLst>
              </a:custGeom>
              <a:solidFill>
                <a:srgbClr val="BD1A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4676" tIns="32338" rIns="64676" bIns="32338" numCol="1" anchor="t" anchorCtr="0" compatLnSpc="1">
                <a:prstTxWarp prst="textNoShape">
                  <a:avLst/>
                </a:prstTxWarp>
              </a:bodyPr>
              <a:lstStyle/>
              <a:p>
                <a:pPr defTabSz="2480664">
                  <a:defRPr/>
                </a:pPr>
                <a:endParaRPr lang="en-GB" sz="4884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6" name="Logo Outer Section">
                <a:extLst>
                  <a:ext uri="{FF2B5EF4-FFF2-40B4-BE49-F238E27FC236}">
                    <a16:creationId xmlns:a16="http://schemas.microsoft.com/office/drawing/2014/main" id="{90A9732B-CE2D-4EEB-930C-6CE132555F2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086225" y="2741613"/>
                <a:ext cx="974725" cy="890588"/>
              </a:xfrm>
              <a:custGeom>
                <a:avLst/>
                <a:gdLst>
                  <a:gd name="T0" fmla="*/ 145 w 289"/>
                  <a:gd name="T1" fmla="*/ 36 h 263"/>
                  <a:gd name="T2" fmla="*/ 248 w 289"/>
                  <a:gd name="T3" fmla="*/ 105 h 263"/>
                  <a:gd name="T4" fmla="*/ 145 w 289"/>
                  <a:gd name="T5" fmla="*/ 224 h 263"/>
                  <a:gd name="T6" fmla="*/ 42 w 289"/>
                  <a:gd name="T7" fmla="*/ 105 h 263"/>
                  <a:gd name="T8" fmla="*/ 145 w 289"/>
                  <a:gd name="T9" fmla="*/ 36 h 263"/>
                  <a:gd name="T10" fmla="*/ 145 w 289"/>
                  <a:gd name="T11" fmla="*/ 0 h 263"/>
                  <a:gd name="T12" fmla="*/ 0 w 289"/>
                  <a:gd name="T13" fmla="*/ 96 h 263"/>
                  <a:gd name="T14" fmla="*/ 145 w 289"/>
                  <a:gd name="T15" fmla="*/ 263 h 263"/>
                  <a:gd name="T16" fmla="*/ 289 w 289"/>
                  <a:gd name="T17" fmla="*/ 96 h 263"/>
                  <a:gd name="T18" fmla="*/ 145 w 289"/>
                  <a:gd name="T19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9" h="263">
                    <a:moveTo>
                      <a:pt x="145" y="36"/>
                    </a:moveTo>
                    <a:cubicBezTo>
                      <a:pt x="175" y="62"/>
                      <a:pt x="210" y="86"/>
                      <a:pt x="248" y="105"/>
                    </a:cubicBezTo>
                    <a:cubicBezTo>
                      <a:pt x="218" y="140"/>
                      <a:pt x="171" y="194"/>
                      <a:pt x="145" y="224"/>
                    </a:cubicBezTo>
                    <a:cubicBezTo>
                      <a:pt x="119" y="194"/>
                      <a:pt x="72" y="140"/>
                      <a:pt x="42" y="105"/>
                    </a:cubicBezTo>
                    <a:cubicBezTo>
                      <a:pt x="79" y="86"/>
                      <a:pt x="115" y="62"/>
                      <a:pt x="145" y="36"/>
                    </a:cubicBezTo>
                    <a:moveTo>
                      <a:pt x="145" y="0"/>
                    </a:moveTo>
                    <a:cubicBezTo>
                      <a:pt x="106" y="39"/>
                      <a:pt x="55" y="73"/>
                      <a:pt x="0" y="96"/>
                    </a:cubicBezTo>
                    <a:cubicBezTo>
                      <a:pt x="28" y="129"/>
                      <a:pt x="145" y="263"/>
                      <a:pt x="145" y="263"/>
                    </a:cubicBezTo>
                    <a:cubicBezTo>
                      <a:pt x="145" y="263"/>
                      <a:pt x="261" y="129"/>
                      <a:pt x="289" y="96"/>
                    </a:cubicBezTo>
                    <a:cubicBezTo>
                      <a:pt x="234" y="73"/>
                      <a:pt x="183" y="39"/>
                      <a:pt x="1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64676" tIns="32338" rIns="64676" bIns="32338" numCol="1" anchor="t" anchorCtr="0" compatLnSpc="1">
                <a:prstTxWarp prst="textNoShape">
                  <a:avLst/>
                </a:prstTxWarp>
              </a:bodyPr>
              <a:lstStyle/>
              <a:p>
                <a:pPr defTabSz="2480664">
                  <a:defRPr/>
                </a:pPr>
                <a:endParaRPr lang="en-GB" sz="4884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7" name="Logo Inner Section">
                <a:extLst>
                  <a:ext uri="{FF2B5EF4-FFF2-40B4-BE49-F238E27FC236}">
                    <a16:creationId xmlns:a16="http://schemas.microsoft.com/office/drawing/2014/main" id="{60294F4D-AF35-4E43-8BF5-146F9FFE8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6575" y="2962275"/>
                <a:ext cx="455613" cy="419100"/>
              </a:xfrm>
              <a:custGeom>
                <a:avLst/>
                <a:gdLst>
                  <a:gd name="T0" fmla="*/ 68 w 135"/>
                  <a:gd name="T1" fmla="*/ 0 h 124"/>
                  <a:gd name="T2" fmla="*/ 135 w 135"/>
                  <a:gd name="T3" fmla="*/ 46 h 124"/>
                  <a:gd name="T4" fmla="*/ 68 w 135"/>
                  <a:gd name="T5" fmla="*/ 124 h 124"/>
                  <a:gd name="T6" fmla="*/ 0 w 135"/>
                  <a:gd name="T7" fmla="*/ 46 h 124"/>
                  <a:gd name="T8" fmla="*/ 68 w 13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124">
                    <a:moveTo>
                      <a:pt x="68" y="0"/>
                    </a:moveTo>
                    <a:cubicBezTo>
                      <a:pt x="89" y="17"/>
                      <a:pt x="111" y="33"/>
                      <a:pt x="135" y="46"/>
                    </a:cubicBezTo>
                    <a:cubicBezTo>
                      <a:pt x="114" y="72"/>
                      <a:pt x="88" y="101"/>
                      <a:pt x="68" y="124"/>
                    </a:cubicBezTo>
                    <a:cubicBezTo>
                      <a:pt x="47" y="101"/>
                      <a:pt x="22" y="72"/>
                      <a:pt x="0" y="46"/>
                    </a:cubicBezTo>
                    <a:cubicBezTo>
                      <a:pt x="24" y="33"/>
                      <a:pt x="47" y="17"/>
                      <a:pt x="68" y="0"/>
                    </a:cubicBezTo>
                  </a:path>
                </a:pathLst>
              </a:custGeom>
              <a:solidFill>
                <a:srgbClr val="51154B"/>
              </a:solidFill>
              <a:ln>
                <a:noFill/>
              </a:ln>
            </p:spPr>
            <p:txBody>
              <a:bodyPr vert="horz" wrap="square" lIns="64676" tIns="32338" rIns="64676" bIns="32338" numCol="1" anchor="t" anchorCtr="0" compatLnSpc="1">
                <a:prstTxWarp prst="textNoShape">
                  <a:avLst/>
                </a:prstTxWarp>
              </a:bodyPr>
              <a:lstStyle/>
              <a:p>
                <a:pPr defTabSz="2480664">
                  <a:defRPr/>
                </a:pPr>
                <a:endParaRPr lang="en-GB" sz="4884" ker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7F8975-D43B-45A1-8AF4-D921574E1725}"/>
              </a:ext>
            </a:extLst>
          </p:cNvPr>
          <p:cNvGrpSpPr/>
          <p:nvPr/>
        </p:nvGrpSpPr>
        <p:grpSpPr>
          <a:xfrm>
            <a:off x="1493794" y="24287342"/>
            <a:ext cx="39811369" cy="2780723"/>
            <a:chOff x="1493794" y="24218900"/>
            <a:chExt cx="39811369" cy="2780723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65CF7885-85D4-41DA-82C8-13A8D32E5412}"/>
                </a:ext>
              </a:extLst>
            </p:cNvPr>
            <p:cNvSpPr txBox="1">
              <a:spLocks/>
            </p:cNvSpPr>
            <p:nvPr/>
          </p:nvSpPr>
          <p:spPr>
            <a:xfrm>
              <a:off x="1493794" y="24677756"/>
              <a:ext cx="12326650" cy="2321867"/>
            </a:xfrm>
            <a:prstGeom prst="rect">
              <a:avLst/>
            </a:prstGeom>
          </p:spPr>
          <p:txBody>
            <a:bodyPr/>
            <a:lstStyle>
              <a:lvl1pPr algn="l" defTabSz="465474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0179" kern="1200">
                  <a:solidFill>
                    <a:srgbClr val="C6C6C6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8134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Academic Poster template </a:t>
              </a:r>
            </a:p>
            <a:p>
              <a:r>
                <a:rPr lang="en-GB" sz="8134" b="1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A2 Portrait</a:t>
              </a:r>
            </a:p>
          </p:txBody>
        </p:sp>
        <p:cxnSp>
          <p:nvCxnSpPr>
            <p:cNvPr id="31" name="Title Section Line">
              <a:extLst>
                <a:ext uri="{FF2B5EF4-FFF2-40B4-BE49-F238E27FC236}">
                  <a16:creationId xmlns:a16="http://schemas.microsoft.com/office/drawing/2014/main" id="{5B4139EA-1BD7-4880-9CBC-DE0661AA8888}"/>
                </a:ext>
              </a:extLst>
            </p:cNvPr>
            <p:cNvCxnSpPr>
              <a:cxnSpLocks/>
            </p:cNvCxnSpPr>
            <p:nvPr/>
          </p:nvCxnSpPr>
          <p:spPr>
            <a:xfrm>
              <a:off x="1493795" y="24218900"/>
              <a:ext cx="39811368" cy="0"/>
            </a:xfrm>
            <a:prstGeom prst="line">
              <a:avLst/>
            </a:prstGeom>
            <a:noFill/>
            <a:ln w="12700" cap="sq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F86827-58E9-4A6B-8B05-0CE75BA2D2D8}"/>
                </a:ext>
              </a:extLst>
            </p:cNvPr>
            <p:cNvGrpSpPr/>
            <p:nvPr/>
          </p:nvGrpSpPr>
          <p:grpSpPr>
            <a:xfrm>
              <a:off x="33210500" y="24709282"/>
              <a:ext cx="2730935" cy="946376"/>
              <a:chOff x="19216635" y="22147057"/>
              <a:chExt cx="2730935" cy="946376"/>
            </a:xfrm>
          </p:grpSpPr>
          <p:sp>
            <p:nvSpPr>
              <p:cNvPr id="32" name="Website/Email">
                <a:extLst>
                  <a:ext uri="{FF2B5EF4-FFF2-40B4-BE49-F238E27FC236}">
                    <a16:creationId xmlns:a16="http://schemas.microsoft.com/office/drawing/2014/main" id="{F10BDF50-7059-4AB8-8E58-20B8D642FE32}"/>
                  </a:ext>
                </a:extLst>
              </p:cNvPr>
              <p:cNvSpPr txBox="1"/>
              <p:nvPr/>
            </p:nvSpPr>
            <p:spPr>
              <a:xfrm>
                <a:off x="19489717" y="22147057"/>
                <a:ext cx="2457853" cy="891202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noAutofit/>
              </a:bodyPr>
              <a:lstStyle>
                <a:lvl1pPr indent="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>
                    <a:solidFill>
                      <a:srgbClr val="3F3F3F"/>
                    </a:solidFill>
                  </a:defRPr>
                </a:lvl1pPr>
                <a:lvl2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>
                    <a:solidFill>
                      <a:srgbClr val="3F3F3F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2pPr>
                <a:lvl3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solidFill>
                      <a:srgbClr val="3F3F3F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3pPr>
                <a:lvl4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solidFill>
                      <a:srgbClr val="3F3F3F"/>
                    </a:solidFill>
                  </a:defRPr>
                </a:lvl4pPr>
                <a:lvl5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solidFill>
                      <a:srgbClr val="3F3F3F"/>
                    </a:solidFill>
                  </a:defRPr>
                </a:lvl5pPr>
                <a:lvl6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6pPr>
                <a:lvl7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7pPr>
                <a:lvl8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8pPr>
                <a:lvl9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9pPr>
              </a:lstStyle>
              <a:p>
                <a:pPr defTabSz="2480664">
                  <a:lnSpc>
                    <a:spcPct val="100000"/>
                  </a:lnSpc>
                  <a:spcBef>
                    <a:spcPts val="0"/>
                  </a:spcBef>
                  <a:spcAft>
                    <a:spcPts val="424"/>
                  </a:spcAft>
                  <a:defRPr/>
                </a:pPr>
                <a:r>
                  <a:rPr lang="en-GB" sz="1800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www.brightcarbon.com</a:t>
                </a:r>
              </a:p>
              <a:p>
                <a:pPr defTabSz="2480664">
                  <a:lnSpc>
                    <a:spcPct val="100000"/>
                  </a:lnSpc>
                  <a:spcBef>
                    <a:spcPts val="0"/>
                  </a:spcBef>
                  <a:spcAft>
                    <a:spcPts val="424"/>
                  </a:spcAft>
                  <a:defRPr/>
                </a:pPr>
                <a:r>
                  <a:rPr lang="en-GB" sz="1800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info@brightcarbon.com</a:t>
                </a:r>
              </a:p>
              <a:p>
                <a:pPr defTabSz="2480664">
                  <a:lnSpc>
                    <a:spcPct val="100000"/>
                  </a:lnSpc>
                  <a:spcBef>
                    <a:spcPts val="0"/>
                  </a:spcBef>
                  <a:spcAft>
                    <a:spcPts val="424"/>
                  </a:spcAft>
                  <a:defRPr/>
                </a:pPr>
                <a:r>
                  <a:rPr lang="en-GB" sz="1800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@brightcarbon</a:t>
                </a:r>
              </a:p>
            </p:txBody>
          </p:sp>
          <p:cxnSp>
            <p:nvCxnSpPr>
              <p:cNvPr id="34" name="Info Section Line">
                <a:extLst>
                  <a:ext uri="{FF2B5EF4-FFF2-40B4-BE49-F238E27FC236}">
                    <a16:creationId xmlns:a16="http://schemas.microsoft.com/office/drawing/2014/main" id="{C8895019-EB8B-4566-9681-DC73516F74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16635" y="22202231"/>
                <a:ext cx="0" cy="891202"/>
              </a:xfrm>
              <a:prstGeom prst="line">
                <a:avLst/>
              </a:prstGeom>
              <a:noFill/>
              <a:ln w="12700" cap="sq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F294D9C-FFCD-4CA4-99FC-66F65C60814E}"/>
                </a:ext>
              </a:extLst>
            </p:cNvPr>
            <p:cNvGrpSpPr/>
            <p:nvPr/>
          </p:nvGrpSpPr>
          <p:grpSpPr>
            <a:xfrm>
              <a:off x="37819013" y="24752633"/>
              <a:ext cx="2692518" cy="597471"/>
              <a:chOff x="19242024" y="23605437"/>
              <a:chExt cx="2692518" cy="597471"/>
            </a:xfrm>
          </p:grpSpPr>
          <p:sp>
            <p:nvSpPr>
              <p:cNvPr id="33" name="Phone Numbers">
                <a:extLst>
                  <a:ext uri="{FF2B5EF4-FFF2-40B4-BE49-F238E27FC236}">
                    <a16:creationId xmlns:a16="http://schemas.microsoft.com/office/drawing/2014/main" id="{DA1E7FA3-A7BC-4AFE-B562-2A7AE27CD5AD}"/>
                  </a:ext>
                </a:extLst>
              </p:cNvPr>
              <p:cNvSpPr txBox="1"/>
              <p:nvPr/>
            </p:nvSpPr>
            <p:spPr>
              <a:xfrm>
                <a:off x="19488004" y="23605437"/>
                <a:ext cx="2446538" cy="585648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normAutofit lnSpcReduction="10000"/>
              </a:bodyPr>
              <a:lstStyle>
                <a:lvl1pPr indent="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>
                    <a:solidFill>
                      <a:srgbClr val="3F3F3F"/>
                    </a:solidFill>
                  </a:defRPr>
                </a:lvl1pPr>
                <a:lvl2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>
                    <a:solidFill>
                      <a:srgbClr val="3F3F3F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2pPr>
                <a:lvl3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solidFill>
                      <a:srgbClr val="3F3F3F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3pPr>
                <a:lvl4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solidFill>
                      <a:srgbClr val="3F3F3F"/>
                    </a:solidFill>
                  </a:defRPr>
                </a:lvl4pPr>
                <a:lvl5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solidFill>
                      <a:srgbClr val="3F3F3F"/>
                    </a:solidFill>
                  </a:defRPr>
                </a:lvl5pPr>
                <a:lvl6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6pPr>
                <a:lvl7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7pPr>
                <a:lvl8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8pPr>
                <a:lvl9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9pPr>
              </a:lstStyle>
              <a:p>
                <a:pPr defTabSz="2480664">
                  <a:lnSpc>
                    <a:spcPct val="100000"/>
                  </a:lnSpc>
                  <a:spcBef>
                    <a:spcPts val="0"/>
                  </a:spcBef>
                  <a:spcAft>
                    <a:spcPts val="424"/>
                  </a:spcAft>
                  <a:defRPr/>
                </a:pPr>
                <a:r>
                  <a:rPr lang="nl-NL" sz="1800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UK +44 161 883 0225</a:t>
                </a:r>
              </a:p>
              <a:p>
                <a:pPr defTabSz="2480664">
                  <a:lnSpc>
                    <a:spcPct val="100000"/>
                  </a:lnSpc>
                  <a:spcBef>
                    <a:spcPts val="0"/>
                  </a:spcBef>
                  <a:spcAft>
                    <a:spcPts val="424"/>
                  </a:spcAft>
                  <a:defRPr/>
                </a:pPr>
                <a:r>
                  <a:rPr lang="nl-NL" sz="1800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USA +1 866 789 2482</a:t>
                </a:r>
                <a:endParaRPr lang="en-GB" sz="1800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35" name="Info Section Line">
                <a:extLst>
                  <a:ext uri="{FF2B5EF4-FFF2-40B4-BE49-F238E27FC236}">
                    <a16:creationId xmlns:a16="http://schemas.microsoft.com/office/drawing/2014/main" id="{078A6343-663A-4ED1-AE27-B1FF6BD859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42024" y="23617260"/>
                <a:ext cx="0" cy="585648"/>
              </a:xfrm>
              <a:prstGeom prst="line">
                <a:avLst/>
              </a:prstGeom>
              <a:noFill/>
              <a:ln w="12700" cap="sq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4183264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DB790-FA8C-4D17-AD6A-FE1121872CD0}"/>
              </a:ext>
            </a:extLst>
          </p:cNvPr>
          <p:cNvSpPr txBox="1"/>
          <p:nvPr/>
        </p:nvSpPr>
        <p:spPr>
          <a:xfrm>
            <a:off x="1131888" y="987424"/>
            <a:ext cx="22286912" cy="2916239"/>
          </a:xfrm>
          <a:prstGeom prst="rect">
            <a:avLst/>
          </a:prstGeom>
          <a:noFill/>
          <a:ln w="50800" cap="sq">
            <a:noFill/>
            <a:miter lim="800000"/>
          </a:ln>
        </p:spPr>
        <p:txBody>
          <a:bodyPr wrap="square" lIns="0" tIns="0" rIns="0" bIns="0" rtlCol="0" anchor="t" anchorCtr="0">
            <a:normAutofit/>
          </a:bodyPr>
          <a:lstStyle/>
          <a:p>
            <a:pPr defTabSz="1751511"/>
            <a:r>
              <a:rPr lang="en-GB" sz="9000" b="1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[Punchy title]</a:t>
            </a:r>
            <a:endParaRPr lang="en-GB" sz="9000" b="1" i="1">
              <a:solidFill>
                <a:srgbClr val="0283A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DBE1D-9BDE-4801-B4A8-F6F7D90E0F72}"/>
              </a:ext>
            </a:extLst>
          </p:cNvPr>
          <p:cNvSpPr txBox="1"/>
          <p:nvPr/>
        </p:nvSpPr>
        <p:spPr>
          <a:xfrm>
            <a:off x="1131887" y="4520298"/>
            <a:ext cx="22286911" cy="936624"/>
          </a:xfrm>
          <a:prstGeom prst="rect">
            <a:avLst/>
          </a:prstGeom>
          <a:noFill/>
          <a:ln w="50800" cap="sq">
            <a:noFill/>
            <a:miter lim="800000"/>
          </a:ln>
        </p:spPr>
        <p:txBody>
          <a:bodyPr wrap="square" lIns="0" tIns="0" rIns="0" bIns="0" rtlCol="0" anchor="t" anchorCtr="0">
            <a:normAutofit/>
          </a:bodyPr>
          <a:lstStyle/>
          <a:p>
            <a:pPr defTabSz="1751511"/>
            <a:r>
              <a:rPr lang="en-GB" sz="6000" i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8863D2-B8D1-421B-80A1-D030E5C875B5}"/>
              </a:ext>
            </a:extLst>
          </p:cNvPr>
          <p:cNvSpPr txBox="1">
            <a:spLocks/>
          </p:cNvSpPr>
          <p:nvPr/>
        </p:nvSpPr>
        <p:spPr>
          <a:xfrm>
            <a:off x="23995061" y="0"/>
            <a:ext cx="18808701" cy="30275213"/>
          </a:xfrm>
          <a:prstGeom prst="rect">
            <a:avLst/>
          </a:prstGeom>
          <a:solidFill>
            <a:srgbClr val="0283AD"/>
          </a:solidFill>
          <a:ln w="50800" cap="sq">
            <a:noFill/>
            <a:miter lim="800000"/>
          </a:ln>
        </p:spPr>
        <p:txBody>
          <a:bodyPr wrap="square" lIns="1134000" tIns="6084000" rIns="1134000" anchor="t">
            <a:normAutofit/>
          </a:bodyPr>
          <a:lstStyle/>
          <a:p>
            <a:pPr defTabSz="1751511"/>
            <a:r>
              <a:rPr lang="en-GB" sz="900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[Summarise your main finding here in a clear and concise sentence]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8C0CAB-FA72-4854-BDC8-A693744446AB}"/>
              </a:ext>
            </a:extLst>
          </p:cNvPr>
          <p:cNvSpPr/>
          <p:nvPr/>
        </p:nvSpPr>
        <p:spPr>
          <a:xfrm>
            <a:off x="25159252" y="11393489"/>
            <a:ext cx="16512622" cy="156972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440000" tIns="177927" rIns="1440000" bIns="177927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751511">
              <a:spcAft>
                <a:spcPts val="899"/>
              </a:spcAft>
              <a:defRPr/>
            </a:pPr>
            <a:r>
              <a:rPr lang="en-GB" sz="6000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Key figure/image</a:t>
            </a:r>
          </a:p>
          <a:p>
            <a:pPr algn="ctr" defTabSz="1751511">
              <a:spcAft>
                <a:spcPts val="899"/>
              </a:spcAft>
              <a:defRPr/>
            </a:pPr>
            <a:r>
              <a:rPr lang="en-GB" sz="5400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Visualize your findings with an image, graphic, or a key figure.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43CA5E-14A6-49EE-9682-8E33D45431C8}"/>
              </a:ext>
            </a:extLst>
          </p:cNvPr>
          <p:cNvSpPr>
            <a:spLocks/>
          </p:cNvSpPr>
          <p:nvPr/>
        </p:nvSpPr>
        <p:spPr>
          <a:xfrm>
            <a:off x="1131888" y="7285928"/>
            <a:ext cx="13141324" cy="3531297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403509" indent="-403509" defTabSz="1751511">
              <a:spcAft>
                <a:spcPts val="400"/>
              </a:spcAft>
              <a:buClr>
                <a:srgbClr val="0283AD"/>
              </a:buClr>
              <a:buFont typeface="Arial" panose="020B0604020202020204" pitchFamily="34" charset="0"/>
              <a:buChar char="•"/>
              <a:defRPr/>
            </a:pPr>
            <a:r>
              <a:rPr lang="en-GB" sz="3600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[Insert text here]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A4540A-DDEE-4C0E-A254-07CA071BE564}"/>
              </a:ext>
            </a:extLst>
          </p:cNvPr>
          <p:cNvGrpSpPr>
            <a:grpSpLocks/>
          </p:cNvGrpSpPr>
          <p:nvPr/>
        </p:nvGrpSpPr>
        <p:grpSpPr>
          <a:xfrm>
            <a:off x="14873051" y="5992346"/>
            <a:ext cx="8545746" cy="6593672"/>
            <a:chOff x="20336051" y="13912748"/>
            <a:chExt cx="8637586" cy="8016192"/>
          </a:xfrm>
          <a:noFill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131442-83FE-4A17-A6C9-2FCA52F20C54}"/>
                </a:ext>
              </a:extLst>
            </p:cNvPr>
            <p:cNvSpPr>
              <a:spLocks/>
            </p:cNvSpPr>
            <p:nvPr/>
          </p:nvSpPr>
          <p:spPr>
            <a:xfrm>
              <a:off x="20336051" y="13912748"/>
              <a:ext cx="8637586" cy="6438505"/>
            </a:xfrm>
            <a:prstGeom prst="rect">
              <a:avLst/>
            </a:prstGeom>
            <a:solidFill>
              <a:sysClr val="window" lastClr="FFFFFF"/>
            </a:solidFill>
            <a:ln w="50800" cap="sq" cmpd="sng" algn="ctr">
              <a:solidFill>
                <a:srgbClr val="0283A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2800" i="1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Figure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2A20F3-E1DD-4E68-813B-DA4885063523}"/>
                </a:ext>
              </a:extLst>
            </p:cNvPr>
            <p:cNvSpPr/>
            <p:nvPr/>
          </p:nvSpPr>
          <p:spPr>
            <a:xfrm>
              <a:off x="20336051" y="20351259"/>
              <a:ext cx="8637586" cy="1577681"/>
            </a:xfrm>
            <a:prstGeom prst="rect">
              <a:avLst/>
            </a:prstGeom>
            <a:solidFill>
              <a:srgbClr val="0283AD"/>
            </a:solidFill>
            <a:ln w="50800" cap="sq" cmpd="sng" algn="ctr">
              <a:solidFill>
                <a:srgbClr val="0283A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2800" kern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[Insert figure heading here]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AE00B1-A91C-4C31-A28E-3803DD3E8156}"/>
              </a:ext>
            </a:extLst>
          </p:cNvPr>
          <p:cNvGrpSpPr/>
          <p:nvPr/>
        </p:nvGrpSpPr>
        <p:grpSpPr>
          <a:xfrm>
            <a:off x="1132840" y="5992345"/>
            <a:ext cx="13140374" cy="1212849"/>
            <a:chOff x="1132840" y="5992345"/>
            <a:chExt cx="13140374" cy="121284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4D6858-234C-47AD-8F2B-979D15D39C18}"/>
                </a:ext>
              </a:extLst>
            </p:cNvPr>
            <p:cNvSpPr/>
            <p:nvPr/>
          </p:nvSpPr>
          <p:spPr>
            <a:xfrm>
              <a:off x="1132840" y="6012665"/>
              <a:ext cx="13140374" cy="1192529"/>
            </a:xfrm>
            <a:prstGeom prst="rect">
              <a:avLst/>
            </a:prstGeom>
            <a:noFill/>
            <a:ln w="508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360000" tIns="0" rIns="36000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6000" b="1" kern="0">
                  <a:solidFill>
                    <a:srgbClr val="0283AD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Heading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E2E4D9E-CC73-42FF-B7D8-DEDD2D9A0C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9326" y="5992345"/>
              <a:ext cx="0" cy="1192529"/>
            </a:xfrm>
            <a:prstGeom prst="line">
              <a:avLst/>
            </a:prstGeom>
            <a:noFill/>
            <a:ln w="165100" cap="flat" cmpd="sng" algn="ctr">
              <a:solidFill>
                <a:srgbClr val="0283AD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D2DC3AB-8F94-4E8E-8001-B4AB6EB113F9}"/>
              </a:ext>
            </a:extLst>
          </p:cNvPr>
          <p:cNvSpPr>
            <a:spLocks/>
          </p:cNvSpPr>
          <p:nvPr/>
        </p:nvSpPr>
        <p:spPr>
          <a:xfrm>
            <a:off x="1131887" y="12687072"/>
            <a:ext cx="13141325" cy="3567341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403509" indent="-403509" defTabSz="1751511">
              <a:spcAft>
                <a:spcPts val="400"/>
              </a:spcAft>
              <a:buClr>
                <a:srgbClr val="0283AD"/>
              </a:buClr>
              <a:buFont typeface="Arial" panose="020B0604020202020204" pitchFamily="34" charset="0"/>
              <a:buChar char="•"/>
              <a:defRPr/>
            </a:pPr>
            <a:r>
              <a:rPr lang="en-GB" sz="3600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[Insert text here]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03E37A-60FE-4EA5-A142-28FFC108139D}"/>
              </a:ext>
            </a:extLst>
          </p:cNvPr>
          <p:cNvGrpSpPr/>
          <p:nvPr/>
        </p:nvGrpSpPr>
        <p:grpSpPr>
          <a:xfrm>
            <a:off x="1132840" y="11393489"/>
            <a:ext cx="13140374" cy="1212849"/>
            <a:chOff x="1132840" y="5992345"/>
            <a:chExt cx="13140374" cy="121284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A28CF98-509B-495C-A35E-2BE3E8155EA1}"/>
                </a:ext>
              </a:extLst>
            </p:cNvPr>
            <p:cNvSpPr/>
            <p:nvPr/>
          </p:nvSpPr>
          <p:spPr>
            <a:xfrm>
              <a:off x="1132840" y="6012665"/>
              <a:ext cx="13140374" cy="1192529"/>
            </a:xfrm>
            <a:prstGeom prst="rect">
              <a:avLst/>
            </a:prstGeom>
            <a:noFill/>
            <a:ln w="508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360000" tIns="0" rIns="36000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6000" b="1" kern="0">
                  <a:solidFill>
                    <a:srgbClr val="0283AD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Heading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E3E22B-DC39-4CC7-A170-EA056F6760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9326" y="5992345"/>
              <a:ext cx="0" cy="1192529"/>
            </a:xfrm>
            <a:prstGeom prst="line">
              <a:avLst/>
            </a:prstGeom>
            <a:noFill/>
            <a:ln w="165100" cap="flat" cmpd="sng" algn="ctr">
              <a:solidFill>
                <a:srgbClr val="0283AD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DED33F8-BFCA-49D3-A743-65B70766D69D}"/>
              </a:ext>
            </a:extLst>
          </p:cNvPr>
          <p:cNvSpPr>
            <a:spLocks/>
          </p:cNvSpPr>
          <p:nvPr/>
        </p:nvSpPr>
        <p:spPr>
          <a:xfrm>
            <a:off x="1131887" y="18122671"/>
            <a:ext cx="13141325" cy="3567341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403509" indent="-403509" defTabSz="1751511">
              <a:spcAft>
                <a:spcPts val="400"/>
              </a:spcAft>
              <a:buClr>
                <a:srgbClr val="0283AD"/>
              </a:buClr>
              <a:buFont typeface="Arial" panose="020B0604020202020204" pitchFamily="34" charset="0"/>
              <a:buChar char="•"/>
              <a:defRPr/>
            </a:pPr>
            <a:r>
              <a:rPr lang="en-GB" sz="3600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[Insert text here]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4A1974-307F-4670-BF06-6EFC88F8A056}"/>
              </a:ext>
            </a:extLst>
          </p:cNvPr>
          <p:cNvGrpSpPr/>
          <p:nvPr/>
        </p:nvGrpSpPr>
        <p:grpSpPr>
          <a:xfrm>
            <a:off x="1132840" y="16829088"/>
            <a:ext cx="13140374" cy="1212849"/>
            <a:chOff x="1132840" y="5992345"/>
            <a:chExt cx="13140374" cy="121284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6BC40D5-4098-466A-A466-77ACF21CF9B2}"/>
                </a:ext>
              </a:extLst>
            </p:cNvPr>
            <p:cNvSpPr/>
            <p:nvPr/>
          </p:nvSpPr>
          <p:spPr>
            <a:xfrm>
              <a:off x="1132840" y="6012665"/>
              <a:ext cx="13140374" cy="1192529"/>
            </a:xfrm>
            <a:prstGeom prst="rect">
              <a:avLst/>
            </a:prstGeom>
            <a:noFill/>
            <a:ln w="508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360000" tIns="0" rIns="36000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6000" b="1" kern="0">
                  <a:solidFill>
                    <a:srgbClr val="0283AD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Heading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EFA164F-4D13-4C88-B628-47368ADE59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9326" y="5992345"/>
              <a:ext cx="0" cy="1192529"/>
            </a:xfrm>
            <a:prstGeom prst="line">
              <a:avLst/>
            </a:prstGeom>
            <a:noFill/>
            <a:ln w="165100" cap="flat" cmpd="sng" algn="ctr">
              <a:solidFill>
                <a:srgbClr val="0283AD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B5045B0-B202-4A48-9D31-274ACA5CD463}"/>
              </a:ext>
            </a:extLst>
          </p:cNvPr>
          <p:cNvSpPr>
            <a:spLocks/>
          </p:cNvSpPr>
          <p:nvPr/>
        </p:nvSpPr>
        <p:spPr>
          <a:xfrm>
            <a:off x="1131887" y="23558270"/>
            <a:ext cx="13141325" cy="3567341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403509" indent="-403509" defTabSz="1751511">
              <a:spcAft>
                <a:spcPts val="400"/>
              </a:spcAft>
              <a:buClr>
                <a:srgbClr val="0283AD"/>
              </a:buClr>
              <a:buFont typeface="Arial" panose="020B0604020202020204" pitchFamily="34" charset="0"/>
              <a:buChar char="•"/>
              <a:defRPr/>
            </a:pPr>
            <a:r>
              <a:rPr lang="en-GB" sz="3600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[Insert text here]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A6A3B-47AD-4148-ABBA-256D51DC3018}"/>
              </a:ext>
            </a:extLst>
          </p:cNvPr>
          <p:cNvGrpSpPr/>
          <p:nvPr/>
        </p:nvGrpSpPr>
        <p:grpSpPr>
          <a:xfrm>
            <a:off x="1132840" y="22264687"/>
            <a:ext cx="13140374" cy="1212849"/>
            <a:chOff x="1132840" y="5992345"/>
            <a:chExt cx="13140374" cy="121284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78DE47-6750-4733-B8D1-7C22D79E6869}"/>
                </a:ext>
              </a:extLst>
            </p:cNvPr>
            <p:cNvSpPr/>
            <p:nvPr/>
          </p:nvSpPr>
          <p:spPr>
            <a:xfrm>
              <a:off x="1132840" y="6012665"/>
              <a:ext cx="13140374" cy="1192529"/>
            </a:xfrm>
            <a:prstGeom prst="rect">
              <a:avLst/>
            </a:prstGeom>
            <a:noFill/>
            <a:ln w="508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360000" tIns="0" rIns="36000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6000" b="1" kern="0">
                  <a:solidFill>
                    <a:srgbClr val="0283AD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Heading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D611E0D-DA9F-4BEC-9E20-9FE02A61BE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9326" y="5992345"/>
              <a:ext cx="0" cy="1192529"/>
            </a:xfrm>
            <a:prstGeom prst="line">
              <a:avLst/>
            </a:prstGeom>
            <a:noFill/>
            <a:ln w="165100" cap="flat" cmpd="sng" algn="ctr">
              <a:solidFill>
                <a:srgbClr val="0283AD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4DD541-030E-4D35-B4A1-D0A1CA1279EE}"/>
              </a:ext>
            </a:extLst>
          </p:cNvPr>
          <p:cNvGrpSpPr>
            <a:grpSpLocks/>
          </p:cNvGrpSpPr>
          <p:nvPr/>
        </p:nvGrpSpPr>
        <p:grpSpPr>
          <a:xfrm>
            <a:off x="14873051" y="20531939"/>
            <a:ext cx="8545746" cy="6593672"/>
            <a:chOff x="20336051" y="13912748"/>
            <a:chExt cx="8637586" cy="8016192"/>
          </a:xfrm>
          <a:noFill/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3D93B6C-5839-4A97-A893-F4D95C9956F4}"/>
                </a:ext>
              </a:extLst>
            </p:cNvPr>
            <p:cNvSpPr>
              <a:spLocks/>
            </p:cNvSpPr>
            <p:nvPr/>
          </p:nvSpPr>
          <p:spPr>
            <a:xfrm>
              <a:off x="20336051" y="13912748"/>
              <a:ext cx="8637586" cy="6438505"/>
            </a:xfrm>
            <a:prstGeom prst="rect">
              <a:avLst/>
            </a:prstGeom>
            <a:solidFill>
              <a:sysClr val="window" lastClr="FFFFFF"/>
            </a:solidFill>
            <a:ln w="50800" cap="sq" cmpd="sng" algn="ctr">
              <a:solidFill>
                <a:srgbClr val="0283A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2800" i="1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Figure placeholder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407768-CE8C-4532-85B0-32F4F995BAAE}"/>
                </a:ext>
              </a:extLst>
            </p:cNvPr>
            <p:cNvSpPr/>
            <p:nvPr/>
          </p:nvSpPr>
          <p:spPr>
            <a:xfrm>
              <a:off x="20336051" y="20351259"/>
              <a:ext cx="8637586" cy="1577681"/>
            </a:xfrm>
            <a:prstGeom prst="rect">
              <a:avLst/>
            </a:prstGeom>
            <a:solidFill>
              <a:srgbClr val="0283AD"/>
            </a:solidFill>
            <a:ln w="50800" cap="sq" cmpd="sng" algn="ctr">
              <a:solidFill>
                <a:srgbClr val="0283A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2800" kern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[Insert figure heading here]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6A9E6B-21BF-4513-A943-3057876FBF00}"/>
              </a:ext>
            </a:extLst>
          </p:cNvPr>
          <p:cNvGrpSpPr>
            <a:grpSpLocks/>
          </p:cNvGrpSpPr>
          <p:nvPr/>
        </p:nvGrpSpPr>
        <p:grpSpPr>
          <a:xfrm>
            <a:off x="14873051" y="13262143"/>
            <a:ext cx="8545746" cy="6593672"/>
            <a:chOff x="20336051" y="13912748"/>
            <a:chExt cx="8637586" cy="8016192"/>
          </a:xfrm>
          <a:noFill/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E83BAD3-E705-4528-AF24-012B39992A5C}"/>
                </a:ext>
              </a:extLst>
            </p:cNvPr>
            <p:cNvSpPr>
              <a:spLocks/>
            </p:cNvSpPr>
            <p:nvPr/>
          </p:nvSpPr>
          <p:spPr>
            <a:xfrm>
              <a:off x="20336051" y="13912748"/>
              <a:ext cx="8637586" cy="6438505"/>
            </a:xfrm>
            <a:prstGeom prst="rect">
              <a:avLst/>
            </a:prstGeom>
            <a:solidFill>
              <a:sysClr val="window" lastClr="FFFFFF"/>
            </a:solidFill>
            <a:ln w="50800" cap="sq" cmpd="sng" algn="ctr">
              <a:solidFill>
                <a:srgbClr val="0283A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2800" i="1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Figure placeholder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96B61FC-EB15-4B6B-A4B5-7CFE141BAC81}"/>
                </a:ext>
              </a:extLst>
            </p:cNvPr>
            <p:cNvSpPr/>
            <p:nvPr/>
          </p:nvSpPr>
          <p:spPr>
            <a:xfrm>
              <a:off x="20336051" y="20351259"/>
              <a:ext cx="8637586" cy="1577681"/>
            </a:xfrm>
            <a:prstGeom prst="rect">
              <a:avLst/>
            </a:prstGeom>
            <a:solidFill>
              <a:srgbClr val="0283AD"/>
            </a:solidFill>
            <a:ln w="50800" cap="sq" cmpd="sng" algn="ctr">
              <a:solidFill>
                <a:srgbClr val="0283A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2800" kern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[Insert figure heading here]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F94D2-A5E7-4FFC-BCB8-2A2734BF470C}"/>
              </a:ext>
            </a:extLst>
          </p:cNvPr>
          <p:cNvSpPr/>
          <p:nvPr/>
        </p:nvSpPr>
        <p:spPr>
          <a:xfrm>
            <a:off x="1131887" y="27698351"/>
            <a:ext cx="3995738" cy="158943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1913" tIns="177927" rIns="71913" bIns="177927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751511">
              <a:defRPr/>
            </a:pPr>
            <a:r>
              <a:rPr lang="en-GB" sz="2800" i="1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Institution Logo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813F364-F25F-41E5-9A52-9DF52FF88FAE}"/>
              </a:ext>
            </a:extLst>
          </p:cNvPr>
          <p:cNvSpPr>
            <a:spLocks/>
          </p:cNvSpPr>
          <p:nvPr/>
        </p:nvSpPr>
        <p:spPr>
          <a:xfrm>
            <a:off x="25159252" y="27703463"/>
            <a:ext cx="1584000" cy="1584326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751511">
              <a:defRPr/>
            </a:pPr>
            <a:r>
              <a:rPr lang="en-GB" sz="2800" i="1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QR code</a:t>
            </a:r>
            <a:endParaRPr lang="en-GB" sz="2800" i="1" kern="0">
              <a:solidFill>
                <a:srgbClr val="0283A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784686-23B2-4320-951D-FA0FD632F6EF}"/>
              </a:ext>
            </a:extLst>
          </p:cNvPr>
          <p:cNvSpPr/>
          <p:nvPr/>
        </p:nvSpPr>
        <p:spPr>
          <a:xfrm>
            <a:off x="5703888" y="27698352"/>
            <a:ext cx="17714912" cy="1589438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2" spcCol="43200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spcAft>
                <a:spcPts val="200"/>
              </a:spcAft>
              <a:defRPr/>
            </a:pPr>
            <a:r>
              <a:rPr lang="en-GB" sz="2800" b="1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References</a:t>
            </a:r>
          </a:p>
          <a:p>
            <a:pPr defTabSz="1751511">
              <a:spcAft>
                <a:spcPts val="200"/>
              </a:spcAft>
              <a:defRPr/>
            </a:pP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[insert references here]</a:t>
            </a:r>
          </a:p>
          <a:p>
            <a:pPr defTabSz="1751511">
              <a:spcBef>
                <a:spcPts val="749"/>
              </a:spcBef>
              <a:spcAft>
                <a:spcPts val="200"/>
              </a:spcAft>
              <a:defRPr/>
            </a:pPr>
            <a:br>
              <a:rPr lang="en-GB" sz="2800" b="1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GB" sz="2800" b="1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Acknowledgments</a:t>
            </a:r>
          </a:p>
          <a:p>
            <a:pPr defTabSz="1751511">
              <a:spcAft>
                <a:spcPts val="200"/>
              </a:spcAft>
              <a:defRPr/>
            </a:pP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[insert acknowledgments here]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4C07AA-170D-4D74-A30A-60ECF6928C6A}"/>
              </a:ext>
            </a:extLst>
          </p:cNvPr>
          <p:cNvSpPr txBox="1"/>
          <p:nvPr/>
        </p:nvSpPr>
        <p:spPr>
          <a:xfrm>
            <a:off x="33102549" y="27703463"/>
            <a:ext cx="3997325" cy="158432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defTabSz="1751511">
              <a:spcAft>
                <a:spcPts val="599"/>
              </a:spcAft>
            </a:pPr>
            <a:r>
              <a:rPr lang="en-US" sz="280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Dr. </a:t>
            </a:r>
            <a:r>
              <a:rPr lang="en-US" sz="2800" b="1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BrightCarbon</a:t>
            </a:r>
            <a:r>
              <a:rPr lang="en-US" sz="280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br>
              <a:rPr lang="en-US" sz="1398" b="1">
                <a:solidFill>
                  <a:srgbClr val="FFFFFF"/>
                </a:solidFill>
                <a:latin typeface="Montserrat" panose="02000505000000020004" pitchFamily="2" charset="0"/>
              </a:rPr>
            </a:br>
            <a:r>
              <a:rPr lang="en-US" sz="240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ABc</a:t>
            </a:r>
            <a:r>
              <a:rPr lang="en-US" sz="2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240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DeFG</a:t>
            </a:r>
            <a:r>
              <a:rPr lang="en-US" sz="2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240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HiJK</a:t>
            </a:r>
            <a:endParaRPr lang="en-US" sz="240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0FF7C40-FCF7-4978-AE9F-853C0788F97F}"/>
              </a:ext>
            </a:extLst>
          </p:cNvPr>
          <p:cNvGrpSpPr/>
          <p:nvPr/>
        </p:nvGrpSpPr>
        <p:grpSpPr>
          <a:xfrm>
            <a:off x="37676138" y="27703463"/>
            <a:ext cx="3995736" cy="995676"/>
            <a:chOff x="37676138" y="27793697"/>
            <a:chExt cx="3995736" cy="99567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7D6CE0-B724-427E-B172-EB6F25A7657A}"/>
                </a:ext>
              </a:extLst>
            </p:cNvPr>
            <p:cNvSpPr txBox="1"/>
            <p:nvPr/>
          </p:nvSpPr>
          <p:spPr>
            <a:xfrm>
              <a:off x="38303819" y="27844619"/>
              <a:ext cx="3368055" cy="380776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1751511">
                <a:spcAft>
                  <a:spcPts val="848"/>
                </a:spcAft>
              </a:pPr>
              <a:r>
                <a:rPr lang="en-US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[Insert email address]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FB9E28C-DCC2-4860-AE00-70A7B38735BD}"/>
                </a:ext>
              </a:extLst>
            </p:cNvPr>
            <p:cNvSpPr txBox="1"/>
            <p:nvPr/>
          </p:nvSpPr>
          <p:spPr>
            <a:xfrm>
              <a:off x="38303819" y="28408597"/>
              <a:ext cx="3368055" cy="380776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1751511">
                <a:spcAft>
                  <a:spcPts val="848"/>
                </a:spcAft>
              </a:pPr>
              <a:r>
                <a:rPr lang="en-US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[Insert twitter username]</a:t>
              </a:r>
            </a:p>
          </p:txBody>
        </p:sp>
        <p:pic>
          <p:nvPicPr>
            <p:cNvPr id="58" name="Graphic 57" descr="Envelope outline">
              <a:extLst>
                <a:ext uri="{FF2B5EF4-FFF2-40B4-BE49-F238E27FC236}">
                  <a16:creationId xmlns:a16="http://schemas.microsoft.com/office/drawing/2014/main" id="{99C1F727-5438-4DFD-95DB-8898AB246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676138" y="27793697"/>
              <a:ext cx="470435" cy="482620"/>
            </a:xfrm>
            <a:prstGeom prst="rect">
              <a:avLst/>
            </a:prstGeom>
          </p:spPr>
        </p:pic>
        <p:sp>
          <p:nvSpPr>
            <p:cNvPr id="59" name="Graphic 3">
              <a:extLst>
                <a:ext uri="{FF2B5EF4-FFF2-40B4-BE49-F238E27FC236}">
                  <a16:creationId xmlns:a16="http://schemas.microsoft.com/office/drawing/2014/main" id="{B51573DB-5090-4440-BFF7-697E0F800308}"/>
                </a:ext>
              </a:extLst>
            </p:cNvPr>
            <p:cNvSpPr/>
            <p:nvPr/>
          </p:nvSpPr>
          <p:spPr>
            <a:xfrm>
              <a:off x="37676734" y="28408596"/>
              <a:ext cx="469254" cy="380776"/>
            </a:xfrm>
            <a:custGeom>
              <a:avLst/>
              <a:gdLst>
                <a:gd name="connsiteX0" fmla="*/ 469046 w 470449"/>
                <a:gd name="connsiteY0" fmla="*/ 53244 h 381747"/>
                <a:gd name="connsiteX1" fmla="*/ 424987 w 470449"/>
                <a:gd name="connsiteY1" fmla="*/ 62689 h 381747"/>
                <a:gd name="connsiteX2" fmla="*/ 467904 w 470449"/>
                <a:gd name="connsiteY2" fmla="*/ 25816 h 381747"/>
                <a:gd name="connsiteX3" fmla="*/ 406552 w 470449"/>
                <a:gd name="connsiteY3" fmla="*/ 38071 h 381747"/>
                <a:gd name="connsiteX4" fmla="*/ 212800 w 470449"/>
                <a:gd name="connsiteY4" fmla="*/ 132327 h 381747"/>
                <a:gd name="connsiteX5" fmla="*/ 100011 w 470449"/>
                <a:gd name="connsiteY5" fmla="*/ 89212 h 381747"/>
                <a:gd name="connsiteX6" fmla="*/ 53757 w 470449"/>
                <a:gd name="connsiteY6" fmla="*/ 54213 h 381747"/>
                <a:gd name="connsiteX7" fmla="*/ 129713 w 470449"/>
                <a:gd name="connsiteY7" fmla="*/ 208606 h 381747"/>
                <a:gd name="connsiteX8" fmla="*/ 72587 w 470449"/>
                <a:gd name="connsiteY8" fmla="*/ 198328 h 381747"/>
                <a:gd name="connsiteX9" fmla="*/ 160454 w 470449"/>
                <a:gd name="connsiteY9" fmla="*/ 288622 h 381747"/>
                <a:gd name="connsiteX10" fmla="*/ -1403 w 470449"/>
                <a:gd name="connsiteY10" fmla="*/ 309321 h 381747"/>
                <a:gd name="connsiteX11" fmla="*/ 429905 w 470449"/>
                <a:gd name="connsiteY11" fmla="*/ 86456 h 38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449" h="381747">
                  <a:moveTo>
                    <a:pt x="469046" y="53244"/>
                  </a:moveTo>
                  <a:lnTo>
                    <a:pt x="424987" y="62689"/>
                  </a:lnTo>
                  <a:lnTo>
                    <a:pt x="467904" y="25816"/>
                  </a:lnTo>
                  <a:lnTo>
                    <a:pt x="406552" y="38071"/>
                  </a:lnTo>
                  <a:cubicBezTo>
                    <a:pt x="334408" y="-49214"/>
                    <a:pt x="188724" y="21752"/>
                    <a:pt x="212800" y="132327"/>
                  </a:cubicBezTo>
                  <a:cubicBezTo>
                    <a:pt x="184557" y="112062"/>
                    <a:pt x="135564" y="105523"/>
                    <a:pt x="100011" y="89212"/>
                  </a:cubicBezTo>
                  <a:cubicBezTo>
                    <a:pt x="51452" y="66931"/>
                    <a:pt x="56525" y="42681"/>
                    <a:pt x="53757" y="54213"/>
                  </a:cubicBezTo>
                  <a:cubicBezTo>
                    <a:pt x="32599" y="142910"/>
                    <a:pt x="109147" y="207464"/>
                    <a:pt x="129713" y="208606"/>
                  </a:cubicBezTo>
                  <a:cubicBezTo>
                    <a:pt x="110290" y="211461"/>
                    <a:pt x="72587" y="198328"/>
                    <a:pt x="72587" y="198328"/>
                  </a:cubicBezTo>
                  <a:cubicBezTo>
                    <a:pt x="72587" y="198328"/>
                    <a:pt x="72587" y="246882"/>
                    <a:pt x="160454" y="288622"/>
                  </a:cubicBezTo>
                  <a:cubicBezTo>
                    <a:pt x="110278" y="312116"/>
                    <a:pt x="53085" y="319323"/>
                    <a:pt x="-1403" y="309321"/>
                  </a:cubicBezTo>
                  <a:cubicBezTo>
                    <a:pt x="171519" y="478623"/>
                    <a:pt x="467410" y="323763"/>
                    <a:pt x="429905" y="86456"/>
                  </a:cubicBezTo>
                  <a:close/>
                </a:path>
              </a:pathLst>
            </a:custGeom>
            <a:noFill/>
            <a:ln w="228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sz="449"/>
            </a:p>
          </p:txBody>
        </p:sp>
      </p:grpSp>
    </p:spTree>
    <p:extLst>
      <p:ext uri="{BB962C8B-B14F-4D97-AF65-F5344CB8AC3E}">
        <p14:creationId xmlns:p14="http://schemas.microsoft.com/office/powerpoint/2010/main" val="317254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0CFAFD-214D-4D20-BF76-A82083E5A1C5}"/>
              </a:ext>
            </a:extLst>
          </p:cNvPr>
          <p:cNvSpPr/>
          <p:nvPr/>
        </p:nvSpPr>
        <p:spPr>
          <a:xfrm>
            <a:off x="10275888" y="22266275"/>
            <a:ext cx="8569325" cy="2573070"/>
          </a:xfrm>
          <a:prstGeom prst="rect">
            <a:avLst/>
          </a:prstGeom>
          <a:solidFill>
            <a:srgbClr val="028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DB790-FA8C-4D17-AD6A-FE1121872CD0}"/>
              </a:ext>
            </a:extLst>
          </p:cNvPr>
          <p:cNvSpPr txBox="1"/>
          <p:nvPr/>
        </p:nvSpPr>
        <p:spPr>
          <a:xfrm>
            <a:off x="1131888" y="987424"/>
            <a:ext cx="22286912" cy="2916239"/>
          </a:xfrm>
          <a:prstGeom prst="rect">
            <a:avLst/>
          </a:prstGeom>
          <a:noFill/>
          <a:ln w="50800" cap="sq">
            <a:noFill/>
            <a:miter lim="800000"/>
          </a:ln>
        </p:spPr>
        <p:txBody>
          <a:bodyPr wrap="square" lIns="0" tIns="0" rIns="0" bIns="0" rtlCol="0" anchor="t" anchorCtr="0">
            <a:normAutofit/>
          </a:bodyPr>
          <a:lstStyle/>
          <a:p>
            <a:pPr defTabSz="1751511"/>
            <a:r>
              <a:rPr lang="en-GB" sz="9000" b="1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Sticker sheet – Option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DBE1D-9BDE-4801-B4A8-F6F7D90E0F72}"/>
              </a:ext>
            </a:extLst>
          </p:cNvPr>
          <p:cNvSpPr txBox="1"/>
          <p:nvPr/>
        </p:nvSpPr>
        <p:spPr>
          <a:xfrm>
            <a:off x="1131887" y="4520298"/>
            <a:ext cx="22286911" cy="936624"/>
          </a:xfrm>
          <a:prstGeom prst="rect">
            <a:avLst/>
          </a:prstGeom>
          <a:noFill/>
          <a:ln w="50800" cap="sq">
            <a:noFill/>
            <a:miter lim="800000"/>
          </a:ln>
        </p:spPr>
        <p:txBody>
          <a:bodyPr wrap="square" lIns="0" tIns="0" rIns="0" bIns="0" rtlCol="0" anchor="t" anchorCtr="0">
            <a:normAutofit/>
          </a:bodyPr>
          <a:lstStyle/>
          <a:p>
            <a:pPr defTabSz="1751511"/>
            <a:r>
              <a:rPr lang="en-GB" sz="6000" i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Copy and paste any of these elements on to your poster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8863D2-B8D1-421B-80A1-D030E5C875B5}"/>
              </a:ext>
            </a:extLst>
          </p:cNvPr>
          <p:cNvSpPr txBox="1">
            <a:spLocks/>
          </p:cNvSpPr>
          <p:nvPr/>
        </p:nvSpPr>
        <p:spPr>
          <a:xfrm>
            <a:off x="23993475" y="0"/>
            <a:ext cx="18810289" cy="30275213"/>
          </a:xfrm>
          <a:prstGeom prst="rect">
            <a:avLst/>
          </a:prstGeom>
          <a:solidFill>
            <a:srgbClr val="0283AD"/>
          </a:solidFill>
          <a:ln w="50800" cap="sq">
            <a:noFill/>
            <a:miter lim="800000"/>
          </a:ln>
        </p:spPr>
        <p:txBody>
          <a:bodyPr wrap="square" lIns="1134000" tIns="6084000" rIns="1134000" anchor="t">
            <a:normAutofit/>
          </a:bodyPr>
          <a:lstStyle/>
          <a:p>
            <a:pPr algn="ctr" defTabSz="1751511"/>
            <a:endParaRPr lang="en-GB" sz="9000">
              <a:solidFill>
                <a:prstClr val="whit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A4540A-DDEE-4C0E-A254-07CA071BE564}"/>
              </a:ext>
            </a:extLst>
          </p:cNvPr>
          <p:cNvGrpSpPr>
            <a:grpSpLocks/>
          </p:cNvGrpSpPr>
          <p:nvPr/>
        </p:nvGrpSpPr>
        <p:grpSpPr>
          <a:xfrm>
            <a:off x="10299467" y="11393488"/>
            <a:ext cx="8545746" cy="6593672"/>
            <a:chOff x="20336051" y="13912748"/>
            <a:chExt cx="8637586" cy="8016192"/>
          </a:xfrm>
          <a:noFill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131442-83FE-4A17-A6C9-2FCA52F20C54}"/>
                </a:ext>
              </a:extLst>
            </p:cNvPr>
            <p:cNvSpPr>
              <a:spLocks/>
            </p:cNvSpPr>
            <p:nvPr/>
          </p:nvSpPr>
          <p:spPr>
            <a:xfrm>
              <a:off x="20336051" y="13912748"/>
              <a:ext cx="8637586" cy="6438505"/>
            </a:xfrm>
            <a:prstGeom prst="rect">
              <a:avLst/>
            </a:prstGeom>
            <a:solidFill>
              <a:sysClr val="window" lastClr="FFFFFF"/>
            </a:solidFill>
            <a:ln w="50800" cap="sq" cmpd="sng" algn="ctr">
              <a:solidFill>
                <a:srgbClr val="0283A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2800" i="1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Figure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2A20F3-E1DD-4E68-813B-DA4885063523}"/>
                </a:ext>
              </a:extLst>
            </p:cNvPr>
            <p:cNvSpPr/>
            <p:nvPr/>
          </p:nvSpPr>
          <p:spPr>
            <a:xfrm>
              <a:off x="20336051" y="20351259"/>
              <a:ext cx="8637586" cy="1577681"/>
            </a:xfrm>
            <a:prstGeom prst="rect">
              <a:avLst/>
            </a:prstGeom>
            <a:solidFill>
              <a:srgbClr val="0283AD"/>
            </a:solidFill>
            <a:ln w="50800" cap="sq" cmpd="sng" algn="ctr">
              <a:solidFill>
                <a:srgbClr val="0283A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2800" kern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[Insert figure heading here]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6F1B06B-3104-45B4-86AD-7F0A2C14EC6B}"/>
              </a:ext>
            </a:extLst>
          </p:cNvPr>
          <p:cNvGrpSpPr/>
          <p:nvPr/>
        </p:nvGrpSpPr>
        <p:grpSpPr>
          <a:xfrm>
            <a:off x="10299467" y="5992345"/>
            <a:ext cx="13141326" cy="4824880"/>
            <a:chOff x="1131888" y="5992345"/>
            <a:chExt cx="13141326" cy="482488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43CA5E-14A6-49EE-9682-8E33D45431C8}"/>
                </a:ext>
              </a:extLst>
            </p:cNvPr>
            <p:cNvSpPr>
              <a:spLocks/>
            </p:cNvSpPr>
            <p:nvPr/>
          </p:nvSpPr>
          <p:spPr>
            <a:xfrm>
              <a:off x="1131888" y="7285928"/>
              <a:ext cx="13141324" cy="3531297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403509" indent="-403509" defTabSz="1751511">
                <a:spcAft>
                  <a:spcPts val="400"/>
                </a:spcAft>
                <a:buClr>
                  <a:srgbClr val="0283AD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3600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[Insert text here]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BAE00B1-A91C-4C31-A28E-3803DD3E8156}"/>
                </a:ext>
              </a:extLst>
            </p:cNvPr>
            <p:cNvGrpSpPr/>
            <p:nvPr/>
          </p:nvGrpSpPr>
          <p:grpSpPr>
            <a:xfrm>
              <a:off x="1132840" y="5992345"/>
              <a:ext cx="13140374" cy="1212849"/>
              <a:chOff x="1132840" y="5992345"/>
              <a:chExt cx="13140374" cy="121284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44D6858-234C-47AD-8F2B-979D15D39C18}"/>
                  </a:ext>
                </a:extLst>
              </p:cNvPr>
              <p:cNvSpPr/>
              <p:nvPr/>
            </p:nvSpPr>
            <p:spPr>
              <a:xfrm>
                <a:off x="1132840" y="6012665"/>
                <a:ext cx="13140374" cy="1192529"/>
              </a:xfrm>
              <a:prstGeom prst="rect">
                <a:avLst/>
              </a:prstGeom>
              <a:noFill/>
              <a:ln w="50800" cap="sq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360000" tIns="0" rIns="360000" bIns="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defTabSz="1751511">
                  <a:defRPr/>
                </a:pPr>
                <a:r>
                  <a:rPr lang="en-GB" sz="6000" b="1" kern="0">
                    <a:solidFill>
                      <a:srgbClr val="0283AD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Heading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E2E4D9E-CC73-42FF-B7D8-DEDD2D9A0C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9326" y="5992345"/>
                <a:ext cx="0" cy="1192529"/>
              </a:xfrm>
              <a:prstGeom prst="line">
                <a:avLst/>
              </a:prstGeom>
              <a:noFill/>
              <a:ln w="165100" cap="flat" cmpd="sng" algn="ctr">
                <a:solidFill>
                  <a:srgbClr val="0283AD"/>
                </a:soli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8E784686-23B2-4320-951D-FA0FD632F6EF}"/>
              </a:ext>
            </a:extLst>
          </p:cNvPr>
          <p:cNvSpPr/>
          <p:nvPr/>
        </p:nvSpPr>
        <p:spPr>
          <a:xfrm>
            <a:off x="10299467" y="19565938"/>
            <a:ext cx="8545746" cy="1589438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2" spcCol="43200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spcAft>
                <a:spcPts val="200"/>
              </a:spcAft>
              <a:defRPr/>
            </a:pPr>
            <a:r>
              <a:rPr lang="en-GB" sz="2800" b="1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References</a:t>
            </a:r>
          </a:p>
          <a:p>
            <a:pPr defTabSz="1751511">
              <a:spcAft>
                <a:spcPts val="200"/>
              </a:spcAft>
              <a:defRPr/>
            </a:pP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[insert references here]</a:t>
            </a:r>
          </a:p>
          <a:p>
            <a:pPr defTabSz="1751511">
              <a:spcBef>
                <a:spcPts val="749"/>
              </a:spcBef>
              <a:spcAft>
                <a:spcPts val="200"/>
              </a:spcAft>
              <a:defRPr/>
            </a:pPr>
            <a:br>
              <a:rPr lang="en-GB" sz="2800" b="1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GB" sz="2800" b="1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Acknowledgments</a:t>
            </a:r>
          </a:p>
          <a:p>
            <a:pPr defTabSz="1751511">
              <a:spcAft>
                <a:spcPts val="200"/>
              </a:spcAft>
              <a:defRPr/>
            </a:pP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[insert acknowledgments here]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CB3BF4-C644-499A-98AF-78E1B6AD5C5A}"/>
              </a:ext>
            </a:extLst>
          </p:cNvPr>
          <p:cNvGrpSpPr/>
          <p:nvPr/>
        </p:nvGrpSpPr>
        <p:grpSpPr>
          <a:xfrm>
            <a:off x="10275888" y="22266275"/>
            <a:ext cx="8569325" cy="1584324"/>
            <a:chOff x="33102549" y="27703463"/>
            <a:chExt cx="8569325" cy="158432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54C07AA-170D-4D74-A30A-60ECF6928C6A}"/>
                </a:ext>
              </a:extLst>
            </p:cNvPr>
            <p:cNvSpPr txBox="1"/>
            <p:nvPr/>
          </p:nvSpPr>
          <p:spPr>
            <a:xfrm>
              <a:off x="33102549" y="27703463"/>
              <a:ext cx="3997325" cy="158432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defTabSz="1751511">
                <a:spcAft>
                  <a:spcPts val="599"/>
                </a:spcAft>
              </a:pPr>
              <a:r>
                <a:rPr lang="en-US" sz="2800" b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Dr. </a:t>
              </a:r>
              <a:r>
                <a:rPr lang="en-US" sz="2800" b="1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BrightCarbon</a:t>
              </a:r>
              <a:r>
                <a:rPr lang="en-US" sz="2800" b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br>
                <a:rPr lang="en-US" sz="1398" b="1">
                  <a:solidFill>
                    <a:srgbClr val="FFFFFF"/>
                  </a:solidFill>
                  <a:latin typeface="Montserrat" panose="02000505000000020004" pitchFamily="2" charset="0"/>
                </a:rPr>
              </a:br>
              <a:r>
                <a:rPr lang="en-US" sz="240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ABc</a:t>
              </a:r>
              <a:r>
                <a:rPr lang="en-US" sz="240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, </a:t>
              </a:r>
              <a:r>
                <a:rPr lang="en-US" sz="240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DeFG</a:t>
              </a:r>
              <a:r>
                <a:rPr lang="en-US" sz="240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, </a:t>
              </a:r>
              <a:r>
                <a:rPr lang="en-US" sz="240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HiJK</a:t>
              </a:r>
              <a:endParaRPr lang="en-US" sz="2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0FF7C40-FCF7-4978-AE9F-853C0788F97F}"/>
                </a:ext>
              </a:extLst>
            </p:cNvPr>
            <p:cNvGrpSpPr/>
            <p:nvPr/>
          </p:nvGrpSpPr>
          <p:grpSpPr>
            <a:xfrm>
              <a:off x="37676138" y="27703463"/>
              <a:ext cx="3995736" cy="995676"/>
              <a:chOff x="37676138" y="27793697"/>
              <a:chExt cx="3995736" cy="995676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97D6CE0-B724-427E-B172-EB6F25A7657A}"/>
                  </a:ext>
                </a:extLst>
              </p:cNvPr>
              <p:cNvSpPr txBox="1"/>
              <p:nvPr/>
            </p:nvSpPr>
            <p:spPr>
              <a:xfrm>
                <a:off x="38303819" y="27844619"/>
                <a:ext cx="3368055" cy="380776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pPr defTabSz="1751511">
                  <a:spcAft>
                    <a:spcPts val="848"/>
                  </a:spcAft>
                </a:pPr>
                <a:r>
                  <a:rPr lang="en-US">
                    <a:solidFill>
                      <a:srgbClr val="FFFFFF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[Insert email address]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FB9E28C-DCC2-4860-AE00-70A7B38735BD}"/>
                  </a:ext>
                </a:extLst>
              </p:cNvPr>
              <p:cNvSpPr txBox="1"/>
              <p:nvPr/>
            </p:nvSpPr>
            <p:spPr>
              <a:xfrm>
                <a:off x="38303819" y="28408597"/>
                <a:ext cx="3368055" cy="380776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pPr defTabSz="1751511">
                  <a:spcAft>
                    <a:spcPts val="848"/>
                  </a:spcAft>
                </a:pPr>
                <a:r>
                  <a:rPr lang="en-US">
                    <a:solidFill>
                      <a:srgbClr val="FFFFFF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[Insert twitter username]</a:t>
                </a:r>
              </a:p>
            </p:txBody>
          </p:sp>
          <p:pic>
            <p:nvPicPr>
              <p:cNvPr id="58" name="Graphic 57" descr="Envelope outline">
                <a:extLst>
                  <a:ext uri="{FF2B5EF4-FFF2-40B4-BE49-F238E27FC236}">
                    <a16:creationId xmlns:a16="http://schemas.microsoft.com/office/drawing/2014/main" id="{99C1F727-5438-4DFD-95DB-8898AB246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676138" y="27793697"/>
                <a:ext cx="470435" cy="482620"/>
              </a:xfrm>
              <a:prstGeom prst="rect">
                <a:avLst/>
              </a:prstGeom>
            </p:spPr>
          </p:pic>
          <p:sp>
            <p:nvSpPr>
              <p:cNvPr id="59" name="Graphic 3">
                <a:extLst>
                  <a:ext uri="{FF2B5EF4-FFF2-40B4-BE49-F238E27FC236}">
                    <a16:creationId xmlns:a16="http://schemas.microsoft.com/office/drawing/2014/main" id="{B51573DB-5090-4440-BFF7-697E0F800308}"/>
                  </a:ext>
                </a:extLst>
              </p:cNvPr>
              <p:cNvSpPr/>
              <p:nvPr/>
            </p:nvSpPr>
            <p:spPr>
              <a:xfrm>
                <a:off x="37676734" y="28408596"/>
                <a:ext cx="469254" cy="380776"/>
              </a:xfrm>
              <a:custGeom>
                <a:avLst/>
                <a:gdLst>
                  <a:gd name="connsiteX0" fmla="*/ 469046 w 470449"/>
                  <a:gd name="connsiteY0" fmla="*/ 53244 h 381747"/>
                  <a:gd name="connsiteX1" fmla="*/ 424987 w 470449"/>
                  <a:gd name="connsiteY1" fmla="*/ 62689 h 381747"/>
                  <a:gd name="connsiteX2" fmla="*/ 467904 w 470449"/>
                  <a:gd name="connsiteY2" fmla="*/ 25816 h 381747"/>
                  <a:gd name="connsiteX3" fmla="*/ 406552 w 470449"/>
                  <a:gd name="connsiteY3" fmla="*/ 38071 h 381747"/>
                  <a:gd name="connsiteX4" fmla="*/ 212800 w 470449"/>
                  <a:gd name="connsiteY4" fmla="*/ 132327 h 381747"/>
                  <a:gd name="connsiteX5" fmla="*/ 100011 w 470449"/>
                  <a:gd name="connsiteY5" fmla="*/ 89212 h 381747"/>
                  <a:gd name="connsiteX6" fmla="*/ 53757 w 470449"/>
                  <a:gd name="connsiteY6" fmla="*/ 54213 h 381747"/>
                  <a:gd name="connsiteX7" fmla="*/ 129713 w 470449"/>
                  <a:gd name="connsiteY7" fmla="*/ 208606 h 381747"/>
                  <a:gd name="connsiteX8" fmla="*/ 72587 w 470449"/>
                  <a:gd name="connsiteY8" fmla="*/ 198328 h 381747"/>
                  <a:gd name="connsiteX9" fmla="*/ 160454 w 470449"/>
                  <a:gd name="connsiteY9" fmla="*/ 288622 h 381747"/>
                  <a:gd name="connsiteX10" fmla="*/ -1403 w 470449"/>
                  <a:gd name="connsiteY10" fmla="*/ 309321 h 381747"/>
                  <a:gd name="connsiteX11" fmla="*/ 429905 w 470449"/>
                  <a:gd name="connsiteY11" fmla="*/ 86456 h 381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0449" h="381747">
                    <a:moveTo>
                      <a:pt x="469046" y="53244"/>
                    </a:moveTo>
                    <a:lnTo>
                      <a:pt x="424987" y="62689"/>
                    </a:lnTo>
                    <a:lnTo>
                      <a:pt x="467904" y="25816"/>
                    </a:lnTo>
                    <a:lnTo>
                      <a:pt x="406552" y="38071"/>
                    </a:lnTo>
                    <a:cubicBezTo>
                      <a:pt x="334408" y="-49214"/>
                      <a:pt x="188724" y="21752"/>
                      <a:pt x="212800" y="132327"/>
                    </a:cubicBezTo>
                    <a:cubicBezTo>
                      <a:pt x="184557" y="112062"/>
                      <a:pt x="135564" y="105523"/>
                      <a:pt x="100011" y="89212"/>
                    </a:cubicBezTo>
                    <a:cubicBezTo>
                      <a:pt x="51452" y="66931"/>
                      <a:pt x="56525" y="42681"/>
                      <a:pt x="53757" y="54213"/>
                    </a:cubicBezTo>
                    <a:cubicBezTo>
                      <a:pt x="32599" y="142910"/>
                      <a:pt x="109147" y="207464"/>
                      <a:pt x="129713" y="208606"/>
                    </a:cubicBezTo>
                    <a:cubicBezTo>
                      <a:pt x="110290" y="211461"/>
                      <a:pt x="72587" y="198328"/>
                      <a:pt x="72587" y="198328"/>
                    </a:cubicBezTo>
                    <a:cubicBezTo>
                      <a:pt x="72587" y="198328"/>
                      <a:pt x="72587" y="246882"/>
                      <a:pt x="160454" y="288622"/>
                    </a:cubicBezTo>
                    <a:cubicBezTo>
                      <a:pt x="110278" y="312116"/>
                      <a:pt x="53085" y="319323"/>
                      <a:pt x="-1403" y="309321"/>
                    </a:cubicBezTo>
                    <a:cubicBezTo>
                      <a:pt x="171519" y="478623"/>
                      <a:pt x="467410" y="323763"/>
                      <a:pt x="429905" y="86456"/>
                    </a:cubicBezTo>
                    <a:close/>
                  </a:path>
                </a:pathLst>
              </a:custGeom>
              <a:noFill/>
              <a:ln w="228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449"/>
              </a:p>
            </p:txBody>
          </p:sp>
        </p:grp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829D20B-956F-4851-B2E9-AEB3B1154172}"/>
              </a:ext>
            </a:extLst>
          </p:cNvPr>
          <p:cNvSpPr>
            <a:spLocks/>
          </p:cNvSpPr>
          <p:nvPr/>
        </p:nvSpPr>
        <p:spPr>
          <a:xfrm>
            <a:off x="1131888" y="5992345"/>
            <a:ext cx="8569325" cy="4162911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600"/>
              </a:spcAft>
              <a:defRPr/>
            </a:pPr>
            <a:r>
              <a:rPr lang="en-GB" sz="3600" b="1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Heading/text boxes</a:t>
            </a:r>
          </a:p>
          <a:p>
            <a:pPr defTabSz="1751511">
              <a:spcAft>
                <a:spcPts val="400"/>
              </a:spcAft>
              <a:defRPr/>
            </a:pPr>
            <a:r>
              <a:rPr lang="en-GB" sz="3600" kern="0">
                <a:solidFill>
                  <a:srgbClr val="0283AD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Heading: Poppins, blue, bold, 60pt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3600" kern="0">
                <a:solidFill>
                  <a:srgbClr val="0283AD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Body: Poppins, grey, 36pt, space after 4pt</a:t>
            </a:r>
          </a:p>
          <a:p>
            <a:pPr defTabSz="1751511">
              <a:spcAft>
                <a:spcPts val="300"/>
              </a:spcAft>
              <a:defRPr/>
            </a:pPr>
            <a:endParaRPr lang="en-GB" sz="3600" kern="0">
              <a:solidFill>
                <a:srgbClr val="0283A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1BC4D29-3863-4C9A-89E1-2D573E54920F}"/>
              </a:ext>
            </a:extLst>
          </p:cNvPr>
          <p:cNvSpPr>
            <a:spLocks/>
          </p:cNvSpPr>
          <p:nvPr/>
        </p:nvSpPr>
        <p:spPr>
          <a:xfrm>
            <a:off x="1131888" y="11393488"/>
            <a:ext cx="8569325" cy="2303462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600"/>
              </a:spcAft>
              <a:defRPr/>
            </a:pPr>
            <a:r>
              <a:rPr lang="en-GB" sz="3600" b="1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Figure placeholder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3600" kern="0">
                <a:solidFill>
                  <a:srgbClr val="0283AD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Re-size your figure to match the box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3600" kern="0">
                <a:solidFill>
                  <a:srgbClr val="0283AD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Font: Poppins, blue, 28pt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202E76-4C5B-475F-9FB5-2F7B1535D060}"/>
              </a:ext>
            </a:extLst>
          </p:cNvPr>
          <p:cNvSpPr>
            <a:spLocks/>
          </p:cNvSpPr>
          <p:nvPr/>
        </p:nvSpPr>
        <p:spPr>
          <a:xfrm>
            <a:off x="1131888" y="19565938"/>
            <a:ext cx="8569325" cy="2305050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3600" b="1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References and acknowledgments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047B25-2293-4DBE-BEB3-A8B5EC853B74}"/>
              </a:ext>
            </a:extLst>
          </p:cNvPr>
          <p:cNvSpPr>
            <a:spLocks/>
          </p:cNvSpPr>
          <p:nvPr/>
        </p:nvSpPr>
        <p:spPr>
          <a:xfrm>
            <a:off x="1131888" y="25754296"/>
            <a:ext cx="8569325" cy="1203019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3600" b="1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Colour scheme 4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DAF250-6DA5-4AFA-92D0-1A05A7C87B93}"/>
              </a:ext>
            </a:extLst>
          </p:cNvPr>
          <p:cNvSpPr>
            <a:spLocks/>
          </p:cNvSpPr>
          <p:nvPr/>
        </p:nvSpPr>
        <p:spPr>
          <a:xfrm>
            <a:off x="1131888" y="22266275"/>
            <a:ext cx="8569325" cy="2303462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3600" b="1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Contact info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5727F39-E968-4C3D-B870-E670865263C8}"/>
              </a:ext>
            </a:extLst>
          </p:cNvPr>
          <p:cNvGrpSpPr/>
          <p:nvPr/>
        </p:nvGrpSpPr>
        <p:grpSpPr>
          <a:xfrm>
            <a:off x="-2981994" y="25754296"/>
            <a:ext cx="2448068" cy="3795713"/>
            <a:chOff x="15354300" y="21799070"/>
            <a:chExt cx="4248150" cy="6586728"/>
          </a:xfrm>
        </p:grpSpPr>
        <p:pic>
          <p:nvPicPr>
            <p:cNvPr id="61" name="Picture 60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AC4A8782-D65B-4E6C-A1C5-FD8B899BE8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" b="47091"/>
            <a:stretch/>
          </p:blipFill>
          <p:spPr>
            <a:xfrm>
              <a:off x="15354300" y="21799070"/>
              <a:ext cx="4248150" cy="6586728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ED2F703-321D-4268-8CE1-15A4C93D25F8}"/>
                </a:ext>
              </a:extLst>
            </p:cNvPr>
            <p:cNvSpPr/>
            <p:nvPr/>
          </p:nvSpPr>
          <p:spPr>
            <a:xfrm>
              <a:off x="15354300" y="27886967"/>
              <a:ext cx="2563123" cy="436246"/>
            </a:xfrm>
            <a:prstGeom prst="rect">
              <a:avLst/>
            </a:prstGeom>
            <a:noFill/>
            <a:ln w="698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49">
                <a:solidFill>
                  <a:srgbClr val="0283AD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DE78C88-36AF-4902-BA7A-0A175184C6F2}"/>
              </a:ext>
            </a:extLst>
          </p:cNvPr>
          <p:cNvGrpSpPr>
            <a:grpSpLocks/>
          </p:cNvGrpSpPr>
          <p:nvPr/>
        </p:nvGrpSpPr>
        <p:grpSpPr>
          <a:xfrm>
            <a:off x="10275888" y="25754296"/>
            <a:ext cx="9317328" cy="1366669"/>
            <a:chOff x="8224838" y="29493056"/>
            <a:chExt cx="6696075" cy="98218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9374CDC-F62A-4E7B-97DB-8E6369EC5476}"/>
                </a:ext>
              </a:extLst>
            </p:cNvPr>
            <p:cNvSpPr/>
            <p:nvPr/>
          </p:nvSpPr>
          <p:spPr>
            <a:xfrm>
              <a:off x="8224838" y="29493056"/>
              <a:ext cx="982182" cy="982182"/>
            </a:xfrm>
            <a:prstGeom prst="rect">
              <a:avLst/>
            </a:prstGeom>
            <a:solidFill>
              <a:srgbClr val="0283AD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80902B8-7B32-49DD-BB2C-3394D96B2808}"/>
                </a:ext>
              </a:extLst>
            </p:cNvPr>
            <p:cNvSpPr/>
            <p:nvPr/>
          </p:nvSpPr>
          <p:spPr>
            <a:xfrm>
              <a:off x="9367617" y="29493056"/>
              <a:ext cx="982182" cy="982182"/>
            </a:xfrm>
            <a:prstGeom prst="rect">
              <a:avLst/>
            </a:prstGeom>
            <a:solidFill>
              <a:srgbClr val="FFFFFF"/>
            </a:solidFill>
            <a:ln w="19050" cap="sq" cmpd="sng" algn="ctr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EBBEC0A-6CFB-4484-8CDF-2A3C6620C996}"/>
                </a:ext>
              </a:extLst>
            </p:cNvPr>
            <p:cNvSpPr/>
            <p:nvPr/>
          </p:nvSpPr>
          <p:spPr>
            <a:xfrm>
              <a:off x="10510396" y="29493056"/>
              <a:ext cx="982182" cy="982182"/>
            </a:xfrm>
            <a:prstGeom prst="rect">
              <a:avLst/>
            </a:prstGeom>
            <a:solidFill>
              <a:srgbClr val="545454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F4D1C60-51E3-48DA-9FEC-32F10A4B3383}"/>
                </a:ext>
              </a:extLst>
            </p:cNvPr>
            <p:cNvSpPr/>
            <p:nvPr/>
          </p:nvSpPr>
          <p:spPr>
            <a:xfrm>
              <a:off x="11653175" y="29493056"/>
              <a:ext cx="982182" cy="982182"/>
            </a:xfrm>
            <a:prstGeom prst="rect">
              <a:avLst/>
            </a:prstGeom>
            <a:solidFill>
              <a:srgbClr val="015C7A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31E8899-7C1F-427D-955D-2E4271CE4642}"/>
                </a:ext>
              </a:extLst>
            </p:cNvPr>
            <p:cNvSpPr/>
            <p:nvPr/>
          </p:nvSpPr>
          <p:spPr>
            <a:xfrm>
              <a:off x="12795954" y="29493056"/>
              <a:ext cx="982182" cy="982182"/>
            </a:xfrm>
            <a:prstGeom prst="rect">
              <a:avLst/>
            </a:prstGeom>
            <a:solidFill>
              <a:srgbClr val="3A9BBB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/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DFD4067-B6F5-4B04-BCA2-A80E9598EA1E}"/>
                </a:ext>
              </a:extLst>
            </p:cNvPr>
            <p:cNvSpPr/>
            <p:nvPr/>
          </p:nvSpPr>
          <p:spPr>
            <a:xfrm>
              <a:off x="13938731" y="29493056"/>
              <a:ext cx="982182" cy="982182"/>
            </a:xfrm>
            <a:prstGeom prst="rect">
              <a:avLst/>
            </a:prstGeom>
            <a:solidFill>
              <a:srgbClr val="BFBFB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/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95BE5910-5C11-4FD0-A9E7-9A2AE9DA5BE3}"/>
              </a:ext>
            </a:extLst>
          </p:cNvPr>
          <p:cNvSpPr>
            <a:spLocks/>
          </p:cNvSpPr>
          <p:nvPr/>
        </p:nvSpPr>
        <p:spPr>
          <a:xfrm>
            <a:off x="23993475" y="5992345"/>
            <a:ext cx="3987014" cy="3151187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57600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3600" b="1" ker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Icon set</a:t>
            </a:r>
          </a:p>
          <a:p>
            <a:pPr defTabSz="1751511">
              <a:defRPr/>
            </a:pPr>
            <a:r>
              <a:rPr lang="en-GB" sz="3600" kern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Fill colour to match stroke colour, line width 2pt</a:t>
            </a:r>
          </a:p>
        </p:txBody>
      </p:sp>
      <p:pic>
        <p:nvPicPr>
          <p:cNvPr id="73" name="Graphic 72" descr="Hierarchy outline">
            <a:extLst>
              <a:ext uri="{FF2B5EF4-FFF2-40B4-BE49-F238E27FC236}">
                <a16:creationId xmlns:a16="http://schemas.microsoft.com/office/drawing/2014/main" id="{6AE06733-A68D-48B2-A212-D0666322FF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82143" y="10096467"/>
            <a:ext cx="735207" cy="735209"/>
          </a:xfrm>
          <a:prstGeom prst="rect">
            <a:avLst/>
          </a:prstGeom>
        </p:spPr>
      </p:pic>
      <p:pic>
        <p:nvPicPr>
          <p:cNvPr id="74" name="Graphic 73" descr="Petri Dish outline">
            <a:extLst>
              <a:ext uri="{FF2B5EF4-FFF2-40B4-BE49-F238E27FC236}">
                <a16:creationId xmlns:a16="http://schemas.microsoft.com/office/drawing/2014/main" id="{31A5DCC8-0D88-42E9-8584-E3B3719999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33651" y="10096467"/>
            <a:ext cx="735207" cy="735209"/>
          </a:xfrm>
          <a:prstGeom prst="rect">
            <a:avLst/>
          </a:prstGeom>
        </p:spPr>
      </p:pic>
      <p:pic>
        <p:nvPicPr>
          <p:cNvPr id="75" name="Graphic 74" descr="Bar chart outline">
            <a:extLst>
              <a:ext uri="{FF2B5EF4-FFF2-40B4-BE49-F238E27FC236}">
                <a16:creationId xmlns:a16="http://schemas.microsoft.com/office/drawing/2014/main" id="{8EBF1FD1-5917-40FE-93DC-A381ACFDA4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518571" y="9075517"/>
            <a:ext cx="735207" cy="735209"/>
          </a:xfrm>
          <a:prstGeom prst="rect">
            <a:avLst/>
          </a:prstGeom>
        </p:spPr>
      </p:pic>
      <p:pic>
        <p:nvPicPr>
          <p:cNvPr id="76" name="Graphic 75" descr="Pie chart outline">
            <a:extLst>
              <a:ext uri="{FF2B5EF4-FFF2-40B4-BE49-F238E27FC236}">
                <a16:creationId xmlns:a16="http://schemas.microsoft.com/office/drawing/2014/main" id="{2A5D083B-7313-45C5-9EB8-9A4A341759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518571" y="6012665"/>
            <a:ext cx="735207" cy="735209"/>
          </a:xfrm>
          <a:prstGeom prst="rect">
            <a:avLst/>
          </a:prstGeom>
        </p:spPr>
      </p:pic>
      <p:pic>
        <p:nvPicPr>
          <p:cNvPr id="77" name="Graphic 76" descr="Scientist male outline">
            <a:extLst>
              <a:ext uri="{FF2B5EF4-FFF2-40B4-BE49-F238E27FC236}">
                <a16:creationId xmlns:a16="http://schemas.microsoft.com/office/drawing/2014/main" id="{29E82BB7-7E64-4978-8C26-410FDEEE50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518571" y="7033616"/>
            <a:ext cx="735207" cy="735209"/>
          </a:xfrm>
          <a:prstGeom prst="rect">
            <a:avLst/>
          </a:prstGeom>
        </p:spPr>
      </p:pic>
      <p:pic>
        <p:nvPicPr>
          <p:cNvPr id="78" name="Graphic 77" descr="Scientist female outline">
            <a:extLst>
              <a:ext uri="{FF2B5EF4-FFF2-40B4-BE49-F238E27FC236}">
                <a16:creationId xmlns:a16="http://schemas.microsoft.com/office/drawing/2014/main" id="{1820EE07-9B2A-49AE-A74B-F3C65AEAEE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518571" y="8054567"/>
            <a:ext cx="735207" cy="735209"/>
          </a:xfrm>
          <a:prstGeom prst="rect">
            <a:avLst/>
          </a:prstGeom>
        </p:spPr>
      </p:pic>
      <p:pic>
        <p:nvPicPr>
          <p:cNvPr id="79" name="Graphic 78" descr="DNA outline">
            <a:extLst>
              <a:ext uri="{FF2B5EF4-FFF2-40B4-BE49-F238E27FC236}">
                <a16:creationId xmlns:a16="http://schemas.microsoft.com/office/drawing/2014/main" id="{9CAC78F9-1B18-42C2-916E-1F86E9BCC1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9518571" y="10096467"/>
            <a:ext cx="735207" cy="735209"/>
          </a:xfrm>
          <a:prstGeom prst="rect">
            <a:avLst/>
          </a:prstGeom>
        </p:spPr>
      </p:pic>
      <p:pic>
        <p:nvPicPr>
          <p:cNvPr id="80" name="Graphic 79" descr="Magnifying glass outline">
            <a:extLst>
              <a:ext uri="{FF2B5EF4-FFF2-40B4-BE49-F238E27FC236}">
                <a16:creationId xmlns:a16="http://schemas.microsoft.com/office/drawing/2014/main" id="{37E5ADB3-937F-43CA-9F11-43C2C13E4CE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567063" y="9075517"/>
            <a:ext cx="735207" cy="735209"/>
          </a:xfrm>
          <a:prstGeom prst="rect">
            <a:avLst/>
          </a:prstGeom>
        </p:spPr>
      </p:pic>
      <p:pic>
        <p:nvPicPr>
          <p:cNvPr id="81" name="Graphic 80" descr="Microscope outline">
            <a:extLst>
              <a:ext uri="{FF2B5EF4-FFF2-40B4-BE49-F238E27FC236}">
                <a16:creationId xmlns:a16="http://schemas.microsoft.com/office/drawing/2014/main" id="{D45DEEF9-4ED8-47B6-BC9B-A96D60B2D0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8567063" y="8054567"/>
            <a:ext cx="735207" cy="735209"/>
          </a:xfrm>
          <a:prstGeom prst="rect">
            <a:avLst/>
          </a:prstGeom>
        </p:spPr>
      </p:pic>
      <p:pic>
        <p:nvPicPr>
          <p:cNvPr id="82" name="Graphic 81" descr="Document outline">
            <a:extLst>
              <a:ext uri="{FF2B5EF4-FFF2-40B4-BE49-F238E27FC236}">
                <a16:creationId xmlns:a16="http://schemas.microsoft.com/office/drawing/2014/main" id="{C7428F45-70F1-41E1-9451-C6D229DDE1E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8567063" y="7033616"/>
            <a:ext cx="735207" cy="735209"/>
          </a:xfrm>
          <a:prstGeom prst="rect">
            <a:avLst/>
          </a:prstGeom>
        </p:spPr>
      </p:pic>
      <p:pic>
        <p:nvPicPr>
          <p:cNvPr id="83" name="Graphic 82" descr="Scatterplot outline">
            <a:extLst>
              <a:ext uri="{FF2B5EF4-FFF2-40B4-BE49-F238E27FC236}">
                <a16:creationId xmlns:a16="http://schemas.microsoft.com/office/drawing/2014/main" id="{61BF4954-9150-4D2D-9D9C-B9703230C3B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567063" y="6012665"/>
            <a:ext cx="735207" cy="735209"/>
          </a:xfrm>
          <a:prstGeom prst="rect">
            <a:avLst/>
          </a:prstGeom>
        </p:spPr>
      </p:pic>
      <p:pic>
        <p:nvPicPr>
          <p:cNvPr id="84" name="Graphic 83" descr="Test tubes outline">
            <a:extLst>
              <a:ext uri="{FF2B5EF4-FFF2-40B4-BE49-F238E27FC236}">
                <a16:creationId xmlns:a16="http://schemas.microsoft.com/office/drawing/2014/main" id="{FE222235-ED01-4D23-B2D8-A79BFA0479A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567063" y="10096467"/>
            <a:ext cx="735207" cy="735209"/>
          </a:xfrm>
          <a:prstGeom prst="rect">
            <a:avLst/>
          </a:prstGeom>
        </p:spPr>
      </p:pic>
      <p:pic>
        <p:nvPicPr>
          <p:cNvPr id="85" name="Graphic 84" descr="Mitochondria outline">
            <a:extLst>
              <a:ext uri="{FF2B5EF4-FFF2-40B4-BE49-F238E27FC236}">
                <a16:creationId xmlns:a16="http://schemas.microsoft.com/office/drawing/2014/main" id="{0E1C41CD-4A9F-494F-89F3-0EC20B05752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0470079" y="6012665"/>
            <a:ext cx="735207" cy="735209"/>
          </a:xfrm>
          <a:prstGeom prst="rect">
            <a:avLst/>
          </a:prstGeom>
        </p:spPr>
      </p:pic>
      <p:pic>
        <p:nvPicPr>
          <p:cNvPr id="86" name="Graphic 85" descr="Nerve outline">
            <a:extLst>
              <a:ext uri="{FF2B5EF4-FFF2-40B4-BE49-F238E27FC236}">
                <a16:creationId xmlns:a16="http://schemas.microsoft.com/office/drawing/2014/main" id="{BAA436C5-A27D-486C-AF4E-85EF9FE7D11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1421587" y="6012665"/>
            <a:ext cx="735207" cy="735209"/>
          </a:xfrm>
          <a:prstGeom prst="rect">
            <a:avLst/>
          </a:prstGeom>
        </p:spPr>
      </p:pic>
      <p:pic>
        <p:nvPicPr>
          <p:cNvPr id="87" name="Graphic 86" descr="Flask outline">
            <a:extLst>
              <a:ext uri="{FF2B5EF4-FFF2-40B4-BE49-F238E27FC236}">
                <a16:creationId xmlns:a16="http://schemas.microsoft.com/office/drawing/2014/main" id="{DEFA83DA-7541-4DD2-8AD3-84F729DB28C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2373095" y="6012665"/>
            <a:ext cx="735207" cy="735209"/>
          </a:xfrm>
          <a:prstGeom prst="rect">
            <a:avLst/>
          </a:prstGeom>
        </p:spPr>
      </p:pic>
      <p:pic>
        <p:nvPicPr>
          <p:cNvPr id="88" name="Graphic 87" descr="Binary outline">
            <a:extLst>
              <a:ext uri="{FF2B5EF4-FFF2-40B4-BE49-F238E27FC236}">
                <a16:creationId xmlns:a16="http://schemas.microsoft.com/office/drawing/2014/main" id="{633F3B78-ADC1-4CFF-8A57-F81C6E75F16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3324603" y="6012665"/>
            <a:ext cx="735207" cy="735209"/>
          </a:xfrm>
          <a:prstGeom prst="rect">
            <a:avLst/>
          </a:prstGeom>
        </p:spPr>
      </p:pic>
      <p:pic>
        <p:nvPicPr>
          <p:cNvPr id="89" name="Graphic 88" descr="Monitor outline">
            <a:extLst>
              <a:ext uri="{FF2B5EF4-FFF2-40B4-BE49-F238E27FC236}">
                <a16:creationId xmlns:a16="http://schemas.microsoft.com/office/drawing/2014/main" id="{14B0BBC9-0364-4DD5-BA3A-7669C89CFCD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4276111" y="6012665"/>
            <a:ext cx="735207" cy="735209"/>
          </a:xfrm>
          <a:prstGeom prst="rect">
            <a:avLst/>
          </a:prstGeom>
        </p:spPr>
      </p:pic>
      <p:pic>
        <p:nvPicPr>
          <p:cNvPr id="90" name="Graphic 89" descr="Plant With Roots outline">
            <a:extLst>
              <a:ext uri="{FF2B5EF4-FFF2-40B4-BE49-F238E27FC236}">
                <a16:creationId xmlns:a16="http://schemas.microsoft.com/office/drawing/2014/main" id="{8B1D50C3-1D4A-4A87-AD8C-4897EB9DA71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0470079" y="7033616"/>
            <a:ext cx="735207" cy="735209"/>
          </a:xfrm>
          <a:prstGeom prst="rect">
            <a:avLst/>
          </a:prstGeom>
        </p:spPr>
      </p:pic>
      <p:pic>
        <p:nvPicPr>
          <p:cNvPr id="91" name="Graphic 90" descr="Leaf outline">
            <a:extLst>
              <a:ext uri="{FF2B5EF4-FFF2-40B4-BE49-F238E27FC236}">
                <a16:creationId xmlns:a16="http://schemas.microsoft.com/office/drawing/2014/main" id="{8FF58E14-6937-4EB2-9E24-990EF2F55C9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5227619" y="6012665"/>
            <a:ext cx="735207" cy="735209"/>
          </a:xfrm>
          <a:prstGeom prst="rect">
            <a:avLst/>
          </a:prstGeom>
        </p:spPr>
      </p:pic>
      <p:pic>
        <p:nvPicPr>
          <p:cNvPr id="92" name="Graphic 91" descr="Water outline">
            <a:extLst>
              <a:ext uri="{FF2B5EF4-FFF2-40B4-BE49-F238E27FC236}">
                <a16:creationId xmlns:a16="http://schemas.microsoft.com/office/drawing/2014/main" id="{83D0131B-F4E6-473A-A290-54F6FEE92BF9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1421587" y="7033616"/>
            <a:ext cx="735207" cy="735209"/>
          </a:xfrm>
          <a:prstGeom prst="rect">
            <a:avLst/>
          </a:prstGeom>
        </p:spPr>
      </p:pic>
      <p:pic>
        <p:nvPicPr>
          <p:cNvPr id="93" name="Graphic 92" descr="Needle outline">
            <a:extLst>
              <a:ext uri="{FF2B5EF4-FFF2-40B4-BE49-F238E27FC236}">
                <a16:creationId xmlns:a16="http://schemas.microsoft.com/office/drawing/2014/main" id="{AFCFF8AF-363B-4298-A0D0-639CB5C035F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2373095" y="7033616"/>
            <a:ext cx="735207" cy="735209"/>
          </a:xfrm>
          <a:prstGeom prst="rect">
            <a:avLst/>
          </a:prstGeom>
        </p:spPr>
      </p:pic>
      <p:pic>
        <p:nvPicPr>
          <p:cNvPr id="94" name="Graphic 93" descr="Chemicals outline">
            <a:extLst>
              <a:ext uri="{FF2B5EF4-FFF2-40B4-BE49-F238E27FC236}">
                <a16:creationId xmlns:a16="http://schemas.microsoft.com/office/drawing/2014/main" id="{F7D4383D-AE6A-4B4F-A8D7-736AB3C5C62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0470079" y="9075517"/>
            <a:ext cx="735207" cy="735209"/>
          </a:xfrm>
          <a:prstGeom prst="rect">
            <a:avLst/>
          </a:prstGeom>
        </p:spPr>
      </p:pic>
      <p:pic>
        <p:nvPicPr>
          <p:cNvPr id="95" name="Graphic 94" descr="Chemicals outline">
            <a:extLst>
              <a:ext uri="{FF2B5EF4-FFF2-40B4-BE49-F238E27FC236}">
                <a16:creationId xmlns:a16="http://schemas.microsoft.com/office/drawing/2014/main" id="{346E9608-AFD4-45D8-A5BA-67BC2AA6A929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31421587" y="9075517"/>
            <a:ext cx="735207" cy="735209"/>
          </a:xfrm>
          <a:prstGeom prst="rect">
            <a:avLst/>
          </a:prstGeom>
        </p:spPr>
      </p:pic>
      <p:pic>
        <p:nvPicPr>
          <p:cNvPr id="96" name="Graphic 95" descr="Covid-19 outline">
            <a:extLst>
              <a:ext uri="{FF2B5EF4-FFF2-40B4-BE49-F238E27FC236}">
                <a16:creationId xmlns:a16="http://schemas.microsoft.com/office/drawing/2014/main" id="{496DD8E5-4B5C-4DB5-8499-EF3B3DFAD494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35227619" y="8054567"/>
            <a:ext cx="735207" cy="735209"/>
          </a:xfrm>
          <a:prstGeom prst="rect">
            <a:avLst/>
          </a:prstGeom>
        </p:spPr>
      </p:pic>
      <p:pic>
        <p:nvPicPr>
          <p:cNvPr id="97" name="Graphic 96" descr="Fever outline">
            <a:extLst>
              <a:ext uri="{FF2B5EF4-FFF2-40B4-BE49-F238E27FC236}">
                <a16:creationId xmlns:a16="http://schemas.microsoft.com/office/drawing/2014/main" id="{0CF280FD-9587-412A-9683-957DDFC302BF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30470079" y="8054567"/>
            <a:ext cx="735207" cy="735209"/>
          </a:xfrm>
          <a:prstGeom prst="rect">
            <a:avLst/>
          </a:prstGeom>
        </p:spPr>
      </p:pic>
      <p:pic>
        <p:nvPicPr>
          <p:cNvPr id="98" name="Graphic 97" descr="Germ outline">
            <a:extLst>
              <a:ext uri="{FF2B5EF4-FFF2-40B4-BE49-F238E27FC236}">
                <a16:creationId xmlns:a16="http://schemas.microsoft.com/office/drawing/2014/main" id="{04B53931-96AC-4A21-ADE4-CEA6AD330B58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32373095" y="9075517"/>
            <a:ext cx="735207" cy="735209"/>
          </a:xfrm>
          <a:prstGeom prst="rect">
            <a:avLst/>
          </a:prstGeom>
        </p:spPr>
      </p:pic>
      <p:pic>
        <p:nvPicPr>
          <p:cNvPr id="99" name="Graphic 98" descr="Germ outline">
            <a:extLst>
              <a:ext uri="{FF2B5EF4-FFF2-40B4-BE49-F238E27FC236}">
                <a16:creationId xmlns:a16="http://schemas.microsoft.com/office/drawing/2014/main" id="{0D15405A-B5D4-4050-8400-FD11188D84F7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3324603" y="9075517"/>
            <a:ext cx="735207" cy="735209"/>
          </a:xfrm>
          <a:prstGeom prst="rect">
            <a:avLst/>
          </a:prstGeom>
        </p:spPr>
      </p:pic>
      <p:pic>
        <p:nvPicPr>
          <p:cNvPr id="100" name="Graphic 99" descr="Germ outline">
            <a:extLst>
              <a:ext uri="{FF2B5EF4-FFF2-40B4-BE49-F238E27FC236}">
                <a16:creationId xmlns:a16="http://schemas.microsoft.com/office/drawing/2014/main" id="{23541453-DF74-4574-930E-539A53B13CC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34276111" y="9075517"/>
            <a:ext cx="735207" cy="735209"/>
          </a:xfrm>
          <a:prstGeom prst="rect">
            <a:avLst/>
          </a:prstGeom>
        </p:spPr>
      </p:pic>
      <p:pic>
        <p:nvPicPr>
          <p:cNvPr id="101" name="Graphic 100" descr="Germ outline">
            <a:extLst>
              <a:ext uri="{FF2B5EF4-FFF2-40B4-BE49-F238E27FC236}">
                <a16:creationId xmlns:a16="http://schemas.microsoft.com/office/drawing/2014/main" id="{595792BD-44D1-4F6F-B77F-DADCF22A8084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35227619" y="9075517"/>
            <a:ext cx="735207" cy="735209"/>
          </a:xfrm>
          <a:prstGeom prst="rect">
            <a:avLst/>
          </a:prstGeom>
        </p:spPr>
      </p:pic>
      <p:pic>
        <p:nvPicPr>
          <p:cNvPr id="102" name="Graphic 101" descr="Heartbeat outline">
            <a:extLst>
              <a:ext uri="{FF2B5EF4-FFF2-40B4-BE49-F238E27FC236}">
                <a16:creationId xmlns:a16="http://schemas.microsoft.com/office/drawing/2014/main" id="{5928A2DF-6F9A-4D72-82DC-2C7870CD897F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32373095" y="8054567"/>
            <a:ext cx="735207" cy="735209"/>
          </a:xfrm>
          <a:prstGeom prst="rect">
            <a:avLst/>
          </a:prstGeom>
        </p:spPr>
      </p:pic>
      <p:pic>
        <p:nvPicPr>
          <p:cNvPr id="103" name="Graphic 102" descr="Heart with pulse outline">
            <a:extLst>
              <a:ext uri="{FF2B5EF4-FFF2-40B4-BE49-F238E27FC236}">
                <a16:creationId xmlns:a16="http://schemas.microsoft.com/office/drawing/2014/main" id="{E68664D5-5194-4F03-9413-61D92EC76427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33324603" y="8054567"/>
            <a:ext cx="735207" cy="735209"/>
          </a:xfrm>
          <a:prstGeom prst="rect">
            <a:avLst/>
          </a:prstGeom>
        </p:spPr>
      </p:pic>
      <p:pic>
        <p:nvPicPr>
          <p:cNvPr id="104" name="Graphic 103" descr="Immunity outline">
            <a:extLst>
              <a:ext uri="{FF2B5EF4-FFF2-40B4-BE49-F238E27FC236}">
                <a16:creationId xmlns:a16="http://schemas.microsoft.com/office/drawing/2014/main" id="{7A331FE9-8521-42EC-9B77-5C098BEDEEDE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34276111" y="8054567"/>
            <a:ext cx="735207" cy="735209"/>
          </a:xfrm>
          <a:prstGeom prst="rect">
            <a:avLst/>
          </a:prstGeom>
        </p:spPr>
      </p:pic>
      <p:pic>
        <p:nvPicPr>
          <p:cNvPr id="105" name="Graphic 104" descr="Inpatient outline">
            <a:extLst>
              <a:ext uri="{FF2B5EF4-FFF2-40B4-BE49-F238E27FC236}">
                <a16:creationId xmlns:a16="http://schemas.microsoft.com/office/drawing/2014/main" id="{19128DCF-7630-40D1-A9BE-860BCC46D8B2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31421587" y="8054567"/>
            <a:ext cx="735207" cy="735209"/>
          </a:xfrm>
          <a:prstGeom prst="rect">
            <a:avLst/>
          </a:prstGeom>
        </p:spPr>
      </p:pic>
      <p:pic>
        <p:nvPicPr>
          <p:cNvPr id="106" name="Graphic 105" descr="IV outline">
            <a:extLst>
              <a:ext uri="{FF2B5EF4-FFF2-40B4-BE49-F238E27FC236}">
                <a16:creationId xmlns:a16="http://schemas.microsoft.com/office/drawing/2014/main" id="{CF5D6515-A290-4449-BC77-C425B8A31A1D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33324603" y="7033616"/>
            <a:ext cx="735207" cy="735209"/>
          </a:xfrm>
          <a:prstGeom prst="rect">
            <a:avLst/>
          </a:prstGeom>
        </p:spPr>
      </p:pic>
      <p:pic>
        <p:nvPicPr>
          <p:cNvPr id="107" name="Graphic 106" descr="Bug outline">
            <a:extLst>
              <a:ext uri="{FF2B5EF4-FFF2-40B4-BE49-F238E27FC236}">
                <a16:creationId xmlns:a16="http://schemas.microsoft.com/office/drawing/2014/main" id="{6C9BDA82-9DC2-438D-B36B-480E0E8C80F0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34276111" y="7033616"/>
            <a:ext cx="735207" cy="735209"/>
          </a:xfrm>
          <a:prstGeom prst="rect">
            <a:avLst/>
          </a:prstGeom>
        </p:spPr>
      </p:pic>
      <p:pic>
        <p:nvPicPr>
          <p:cNvPr id="108" name="Graphic 107" descr="Stethoscope outline">
            <a:extLst>
              <a:ext uri="{FF2B5EF4-FFF2-40B4-BE49-F238E27FC236}">
                <a16:creationId xmlns:a16="http://schemas.microsoft.com/office/drawing/2014/main" id="{A086415F-5B1C-43AB-A4A5-5AAE8FE540C3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35227619" y="7033616"/>
            <a:ext cx="735207" cy="735209"/>
          </a:xfrm>
          <a:prstGeom prst="rect">
            <a:avLst/>
          </a:prstGeom>
        </p:spPr>
      </p:pic>
      <p:pic>
        <p:nvPicPr>
          <p:cNvPr id="109" name="Graphic 108" descr="Bullseye outline">
            <a:extLst>
              <a:ext uri="{FF2B5EF4-FFF2-40B4-BE49-F238E27FC236}">
                <a16:creationId xmlns:a16="http://schemas.microsoft.com/office/drawing/2014/main" id="{BDA32B5E-E46D-4B2F-8081-9BC8974375C5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30470079" y="10096467"/>
            <a:ext cx="735207" cy="735209"/>
          </a:xfrm>
          <a:prstGeom prst="rect">
            <a:avLst/>
          </a:prstGeom>
        </p:spPr>
      </p:pic>
      <p:pic>
        <p:nvPicPr>
          <p:cNvPr id="110" name="Graphic 109" descr="Eye outline">
            <a:extLst>
              <a:ext uri="{FF2B5EF4-FFF2-40B4-BE49-F238E27FC236}">
                <a16:creationId xmlns:a16="http://schemas.microsoft.com/office/drawing/2014/main" id="{952A338B-1C1C-4F40-B2BE-DB2C32D3ADF8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31421587" y="10096467"/>
            <a:ext cx="735207" cy="735209"/>
          </a:xfrm>
          <a:prstGeom prst="rect">
            <a:avLst/>
          </a:prstGeom>
        </p:spPr>
      </p:pic>
      <p:pic>
        <p:nvPicPr>
          <p:cNvPr id="111" name="Graphic 110" descr="Lights On outline">
            <a:extLst>
              <a:ext uri="{FF2B5EF4-FFF2-40B4-BE49-F238E27FC236}">
                <a16:creationId xmlns:a16="http://schemas.microsoft.com/office/drawing/2014/main" id="{E4A65658-88C8-40A6-AE09-7FAC6E12F546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32373095" y="10096467"/>
            <a:ext cx="735207" cy="735209"/>
          </a:xfrm>
          <a:prstGeom prst="rect">
            <a:avLst/>
          </a:prstGeom>
        </p:spPr>
      </p:pic>
      <p:pic>
        <p:nvPicPr>
          <p:cNvPr id="112" name="Graphic 111" descr="Single gear outline">
            <a:extLst>
              <a:ext uri="{FF2B5EF4-FFF2-40B4-BE49-F238E27FC236}">
                <a16:creationId xmlns:a16="http://schemas.microsoft.com/office/drawing/2014/main" id="{67C7E1EA-6002-4546-8AA9-3358FD596A72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33324603" y="10096467"/>
            <a:ext cx="735207" cy="735209"/>
          </a:xfrm>
          <a:prstGeom prst="rect">
            <a:avLst/>
          </a:prstGeom>
        </p:spPr>
      </p:pic>
      <p:pic>
        <p:nvPicPr>
          <p:cNvPr id="113" name="Graphic 112" descr="Stopwatch outline">
            <a:extLst>
              <a:ext uri="{FF2B5EF4-FFF2-40B4-BE49-F238E27FC236}">
                <a16:creationId xmlns:a16="http://schemas.microsoft.com/office/drawing/2014/main" id="{862E7BBD-0C84-4D37-9E27-5F8598930EA4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34276111" y="10096467"/>
            <a:ext cx="735207" cy="735209"/>
          </a:xfrm>
          <a:prstGeom prst="rect">
            <a:avLst/>
          </a:prstGeom>
        </p:spPr>
      </p:pic>
      <p:pic>
        <p:nvPicPr>
          <p:cNvPr id="114" name="Graphic 113" descr="Clock outline">
            <a:extLst>
              <a:ext uri="{FF2B5EF4-FFF2-40B4-BE49-F238E27FC236}">
                <a16:creationId xmlns:a16="http://schemas.microsoft.com/office/drawing/2014/main" id="{98AA2489-969F-464A-9954-19E90F047C3C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35227619" y="10096467"/>
            <a:ext cx="735207" cy="735209"/>
          </a:xfrm>
          <a:prstGeom prst="rect">
            <a:avLst/>
          </a:prstGeom>
        </p:spPr>
      </p:pic>
      <p:pic>
        <p:nvPicPr>
          <p:cNvPr id="115" name="Graphic 114" descr="Warning outline">
            <a:extLst>
              <a:ext uri="{FF2B5EF4-FFF2-40B4-BE49-F238E27FC236}">
                <a16:creationId xmlns:a16="http://schemas.microsoft.com/office/drawing/2014/main" id="{88B55A18-0F17-4B29-8047-5B0859158FE6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36179127" y="6012665"/>
            <a:ext cx="735207" cy="735209"/>
          </a:xfrm>
          <a:prstGeom prst="rect">
            <a:avLst/>
          </a:prstGeom>
        </p:spPr>
      </p:pic>
      <p:pic>
        <p:nvPicPr>
          <p:cNvPr id="116" name="Graphic 115" descr="Badge Follow outline">
            <a:extLst>
              <a:ext uri="{FF2B5EF4-FFF2-40B4-BE49-F238E27FC236}">
                <a16:creationId xmlns:a16="http://schemas.microsoft.com/office/drawing/2014/main" id="{170391CE-A571-4632-87B4-496469993027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37130635" y="6012665"/>
            <a:ext cx="735207" cy="735209"/>
          </a:xfrm>
          <a:prstGeom prst="rect">
            <a:avLst/>
          </a:prstGeom>
        </p:spPr>
      </p:pic>
      <p:pic>
        <p:nvPicPr>
          <p:cNvPr id="117" name="Graphic 116" descr="Badge Cross outline">
            <a:extLst>
              <a:ext uri="{FF2B5EF4-FFF2-40B4-BE49-F238E27FC236}">
                <a16:creationId xmlns:a16="http://schemas.microsoft.com/office/drawing/2014/main" id="{63E9C4DE-409A-4981-B8A1-A8927E2E16C5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39033651" y="6012665"/>
            <a:ext cx="735207" cy="735209"/>
          </a:xfrm>
          <a:prstGeom prst="rect">
            <a:avLst/>
          </a:prstGeom>
        </p:spPr>
      </p:pic>
      <p:pic>
        <p:nvPicPr>
          <p:cNvPr id="118" name="Graphic 117" descr="Badge Tick1 outline">
            <a:extLst>
              <a:ext uri="{FF2B5EF4-FFF2-40B4-BE49-F238E27FC236}">
                <a16:creationId xmlns:a16="http://schemas.microsoft.com/office/drawing/2014/main" id="{DFCE47D0-7668-4C05-BA49-BC69825BFA4B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39985159" y="6012665"/>
            <a:ext cx="735207" cy="735209"/>
          </a:xfrm>
          <a:prstGeom prst="rect">
            <a:avLst/>
          </a:prstGeom>
        </p:spPr>
      </p:pic>
      <p:pic>
        <p:nvPicPr>
          <p:cNvPr id="119" name="Graphic 118" descr="Badge Unfollow outline">
            <a:extLst>
              <a:ext uri="{FF2B5EF4-FFF2-40B4-BE49-F238E27FC236}">
                <a16:creationId xmlns:a16="http://schemas.microsoft.com/office/drawing/2014/main" id="{6149A286-FA54-4757-8CAA-23F48FCCFE1F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38082143" y="6012665"/>
            <a:ext cx="735207" cy="735209"/>
          </a:xfrm>
          <a:prstGeom prst="rect">
            <a:avLst/>
          </a:prstGeom>
        </p:spPr>
      </p:pic>
      <p:pic>
        <p:nvPicPr>
          <p:cNvPr id="120" name="Graphic 119" descr="Help outline">
            <a:extLst>
              <a:ext uri="{FF2B5EF4-FFF2-40B4-BE49-F238E27FC236}">
                <a16:creationId xmlns:a16="http://schemas.microsoft.com/office/drawing/2014/main" id="{E778C1A6-96CF-4E7A-B691-880AF0AD60A5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40936668" y="6012665"/>
            <a:ext cx="735207" cy="735209"/>
          </a:xfrm>
          <a:prstGeom prst="rect">
            <a:avLst/>
          </a:prstGeom>
        </p:spPr>
      </p:pic>
      <p:pic>
        <p:nvPicPr>
          <p:cNvPr id="121" name="Graphic 120" descr="Checkmark outline">
            <a:extLst>
              <a:ext uri="{FF2B5EF4-FFF2-40B4-BE49-F238E27FC236}">
                <a16:creationId xmlns:a16="http://schemas.microsoft.com/office/drawing/2014/main" id="{633F509C-D23F-4EA8-A0FD-BE97F69B1A2C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38082143" y="7033616"/>
            <a:ext cx="735207" cy="735209"/>
          </a:xfrm>
          <a:prstGeom prst="rect">
            <a:avLst/>
          </a:prstGeom>
        </p:spPr>
      </p:pic>
      <p:pic>
        <p:nvPicPr>
          <p:cNvPr id="122" name="Graphic 121" descr="Close outline">
            <a:extLst>
              <a:ext uri="{FF2B5EF4-FFF2-40B4-BE49-F238E27FC236}">
                <a16:creationId xmlns:a16="http://schemas.microsoft.com/office/drawing/2014/main" id="{3A7ED84F-2E49-4AA2-BB1B-6706A54DAAF8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37130635" y="7033616"/>
            <a:ext cx="735207" cy="735209"/>
          </a:xfrm>
          <a:prstGeom prst="rect">
            <a:avLst/>
          </a:prstGeom>
        </p:spPr>
      </p:pic>
      <p:pic>
        <p:nvPicPr>
          <p:cNvPr id="123" name="Graphic 122" descr="Bone outline">
            <a:extLst>
              <a:ext uri="{FF2B5EF4-FFF2-40B4-BE49-F238E27FC236}">
                <a16:creationId xmlns:a16="http://schemas.microsoft.com/office/drawing/2014/main" id="{7EB57469-4873-4869-8F5E-E88DA6910A73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36179127" y="10096467"/>
            <a:ext cx="735207" cy="735209"/>
          </a:xfrm>
          <a:prstGeom prst="rect">
            <a:avLst/>
          </a:prstGeom>
        </p:spPr>
      </p:pic>
      <p:pic>
        <p:nvPicPr>
          <p:cNvPr id="124" name="Graphic 123" descr="Brain outline">
            <a:extLst>
              <a:ext uri="{FF2B5EF4-FFF2-40B4-BE49-F238E27FC236}">
                <a16:creationId xmlns:a16="http://schemas.microsoft.com/office/drawing/2014/main" id="{CCDE9D36-ACF5-4BF2-897E-EA42D97F0DC7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38082143" y="9075517"/>
            <a:ext cx="735207" cy="735209"/>
          </a:xfrm>
          <a:prstGeom prst="rect">
            <a:avLst/>
          </a:prstGeom>
        </p:spPr>
      </p:pic>
      <p:pic>
        <p:nvPicPr>
          <p:cNvPr id="125" name="Graphic 124" descr="Children outline">
            <a:extLst>
              <a:ext uri="{FF2B5EF4-FFF2-40B4-BE49-F238E27FC236}">
                <a16:creationId xmlns:a16="http://schemas.microsoft.com/office/drawing/2014/main" id="{AF908133-E1A7-4196-B939-1B7D1ACAC501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37130635" y="8054567"/>
            <a:ext cx="735207" cy="735209"/>
          </a:xfrm>
          <a:prstGeom prst="rect">
            <a:avLst/>
          </a:prstGeom>
        </p:spPr>
      </p:pic>
      <p:pic>
        <p:nvPicPr>
          <p:cNvPr id="126" name="Graphic 125" descr="Circles with arrows outline">
            <a:extLst>
              <a:ext uri="{FF2B5EF4-FFF2-40B4-BE49-F238E27FC236}">
                <a16:creationId xmlns:a16="http://schemas.microsoft.com/office/drawing/2014/main" id="{8798696B-5134-424C-A549-2DED7A710E37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36179127" y="8054567"/>
            <a:ext cx="735207" cy="735209"/>
          </a:xfrm>
          <a:prstGeom prst="rect">
            <a:avLst/>
          </a:prstGeom>
        </p:spPr>
      </p:pic>
      <p:pic>
        <p:nvPicPr>
          <p:cNvPr id="127" name="Graphic 126" descr="Circle with left arrow outline">
            <a:extLst>
              <a:ext uri="{FF2B5EF4-FFF2-40B4-BE49-F238E27FC236}">
                <a16:creationId xmlns:a16="http://schemas.microsoft.com/office/drawing/2014/main" id="{61D22B0A-2225-4700-8F72-67A0B41A9043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36179127" y="7033616"/>
            <a:ext cx="735207" cy="735209"/>
          </a:xfrm>
          <a:prstGeom prst="rect">
            <a:avLst/>
          </a:prstGeom>
        </p:spPr>
      </p:pic>
      <p:pic>
        <p:nvPicPr>
          <p:cNvPr id="128" name="Graphic 127" descr="Clipboard Checked outline">
            <a:extLst>
              <a:ext uri="{FF2B5EF4-FFF2-40B4-BE49-F238E27FC236}">
                <a16:creationId xmlns:a16="http://schemas.microsoft.com/office/drawing/2014/main" id="{059F623F-E850-4B17-84BB-83863FFD8EFA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40936668" y="7033616"/>
            <a:ext cx="735207" cy="735209"/>
          </a:xfrm>
          <a:prstGeom prst="rect">
            <a:avLst/>
          </a:prstGeom>
        </p:spPr>
      </p:pic>
      <p:pic>
        <p:nvPicPr>
          <p:cNvPr id="129" name="Graphic 128" descr="Exclamation mark outline">
            <a:extLst>
              <a:ext uri="{FF2B5EF4-FFF2-40B4-BE49-F238E27FC236}">
                <a16:creationId xmlns:a16="http://schemas.microsoft.com/office/drawing/2014/main" id="{7B9AA159-F721-401D-8F7F-ECCE780BFBCD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39033651" y="7033616"/>
            <a:ext cx="735207" cy="735209"/>
          </a:xfrm>
          <a:prstGeom prst="rect">
            <a:avLst/>
          </a:prstGeom>
        </p:spPr>
      </p:pic>
      <p:pic>
        <p:nvPicPr>
          <p:cNvPr id="130" name="Graphic 129" descr="Female Profile outline">
            <a:extLst>
              <a:ext uri="{FF2B5EF4-FFF2-40B4-BE49-F238E27FC236}">
                <a16:creationId xmlns:a16="http://schemas.microsoft.com/office/drawing/2014/main" id="{B5769484-E1D4-4D7F-B869-0F87C4D9AAC9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39033651" y="8054567"/>
            <a:ext cx="735207" cy="735209"/>
          </a:xfrm>
          <a:prstGeom prst="rect">
            <a:avLst/>
          </a:prstGeom>
        </p:spPr>
      </p:pic>
      <p:pic>
        <p:nvPicPr>
          <p:cNvPr id="131" name="Graphic 130" descr="Handwashing outline">
            <a:extLst>
              <a:ext uri="{FF2B5EF4-FFF2-40B4-BE49-F238E27FC236}">
                <a16:creationId xmlns:a16="http://schemas.microsoft.com/office/drawing/2014/main" id="{669B1032-8A7E-4F73-87AB-225EE507A233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40936668" y="8054567"/>
            <a:ext cx="735207" cy="735209"/>
          </a:xfrm>
          <a:prstGeom prst="rect">
            <a:avLst/>
          </a:prstGeom>
        </p:spPr>
      </p:pic>
      <p:pic>
        <p:nvPicPr>
          <p:cNvPr id="132" name="Graphic 131" descr="Heart organ outline">
            <a:extLst>
              <a:ext uri="{FF2B5EF4-FFF2-40B4-BE49-F238E27FC236}">
                <a16:creationId xmlns:a16="http://schemas.microsoft.com/office/drawing/2014/main" id="{FDEF6BD6-0D92-43EF-AB96-72A623486536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39033651" y="9075517"/>
            <a:ext cx="735207" cy="735209"/>
          </a:xfrm>
          <a:prstGeom prst="rect">
            <a:avLst/>
          </a:prstGeom>
        </p:spPr>
      </p:pic>
      <p:pic>
        <p:nvPicPr>
          <p:cNvPr id="133" name="Graphic 132" descr="Kidneys outline">
            <a:extLst>
              <a:ext uri="{FF2B5EF4-FFF2-40B4-BE49-F238E27FC236}">
                <a16:creationId xmlns:a16="http://schemas.microsoft.com/office/drawing/2014/main" id="{473C3514-8732-4915-8424-EAB82975606B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39985159" y="9075517"/>
            <a:ext cx="735207" cy="735209"/>
          </a:xfrm>
          <a:prstGeom prst="rect">
            <a:avLst/>
          </a:prstGeom>
        </p:spPr>
      </p:pic>
      <p:pic>
        <p:nvPicPr>
          <p:cNvPr id="134" name="Graphic 133" descr="Lungs outline">
            <a:extLst>
              <a:ext uri="{FF2B5EF4-FFF2-40B4-BE49-F238E27FC236}">
                <a16:creationId xmlns:a16="http://schemas.microsoft.com/office/drawing/2014/main" id="{304F2A8B-722C-4275-B725-374252A11C59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40936668" y="9075517"/>
            <a:ext cx="735207" cy="735209"/>
          </a:xfrm>
          <a:prstGeom prst="rect">
            <a:avLst/>
          </a:prstGeom>
        </p:spPr>
      </p:pic>
      <p:pic>
        <p:nvPicPr>
          <p:cNvPr id="135" name="Graphic 134" descr="Male profile outline">
            <a:extLst>
              <a:ext uri="{FF2B5EF4-FFF2-40B4-BE49-F238E27FC236}">
                <a16:creationId xmlns:a16="http://schemas.microsoft.com/office/drawing/2014/main" id="{CABBFF36-3001-4242-807E-0751ACB25F4F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38082143" y="8054567"/>
            <a:ext cx="735207" cy="735209"/>
          </a:xfrm>
          <a:prstGeom prst="rect">
            <a:avLst/>
          </a:prstGeom>
        </p:spPr>
      </p:pic>
      <p:pic>
        <p:nvPicPr>
          <p:cNvPr id="136" name="Graphic 135" descr="Marker outline">
            <a:extLst>
              <a:ext uri="{FF2B5EF4-FFF2-40B4-BE49-F238E27FC236}">
                <a16:creationId xmlns:a16="http://schemas.microsoft.com/office/drawing/2014/main" id="{B28B7D59-2DFF-4A73-906D-042480F675BC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2"/>
              </a:ext>
            </a:extLst>
          </a:blip>
          <a:stretch>
            <a:fillRect/>
          </a:stretch>
        </p:blipFill>
        <p:spPr>
          <a:xfrm>
            <a:off x="39985159" y="8054567"/>
            <a:ext cx="735207" cy="735209"/>
          </a:xfrm>
          <a:prstGeom prst="rect">
            <a:avLst/>
          </a:prstGeom>
        </p:spPr>
      </p:pic>
      <p:pic>
        <p:nvPicPr>
          <p:cNvPr id="137" name="Graphic 136" descr="Medicine outline">
            <a:extLst>
              <a:ext uri="{FF2B5EF4-FFF2-40B4-BE49-F238E27FC236}">
                <a16:creationId xmlns:a16="http://schemas.microsoft.com/office/drawing/2014/main" id="{0EA72A8F-2546-4E59-8928-98744F813CFE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4"/>
              </a:ext>
            </a:extLst>
          </a:blip>
          <a:stretch>
            <a:fillRect/>
          </a:stretch>
        </p:blipFill>
        <p:spPr>
          <a:xfrm>
            <a:off x="36179127" y="9075517"/>
            <a:ext cx="735207" cy="735209"/>
          </a:xfrm>
          <a:prstGeom prst="rect">
            <a:avLst/>
          </a:prstGeom>
        </p:spPr>
      </p:pic>
      <p:pic>
        <p:nvPicPr>
          <p:cNvPr id="138" name="Graphic 137" descr="Question Mark outline">
            <a:extLst>
              <a:ext uri="{FF2B5EF4-FFF2-40B4-BE49-F238E27FC236}">
                <a16:creationId xmlns:a16="http://schemas.microsoft.com/office/drawing/2014/main" id="{63F84D40-5248-4661-937A-AB5195C1FC67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6"/>
              </a:ext>
            </a:extLst>
          </a:blip>
          <a:stretch>
            <a:fillRect/>
          </a:stretch>
        </p:blipFill>
        <p:spPr>
          <a:xfrm>
            <a:off x="39985159" y="7033616"/>
            <a:ext cx="735207" cy="735209"/>
          </a:xfrm>
          <a:prstGeom prst="rect">
            <a:avLst/>
          </a:prstGeom>
        </p:spPr>
      </p:pic>
      <p:pic>
        <p:nvPicPr>
          <p:cNvPr id="139" name="Graphic 138" descr="Stomach outline">
            <a:extLst>
              <a:ext uri="{FF2B5EF4-FFF2-40B4-BE49-F238E27FC236}">
                <a16:creationId xmlns:a16="http://schemas.microsoft.com/office/drawing/2014/main" id="{961EBFA5-E7D9-401E-8088-6E145E6FC1F2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8"/>
              </a:ext>
            </a:extLst>
          </a:blip>
          <a:stretch>
            <a:fillRect/>
          </a:stretch>
        </p:blipFill>
        <p:spPr>
          <a:xfrm>
            <a:off x="37130635" y="10096467"/>
            <a:ext cx="735207" cy="735209"/>
          </a:xfrm>
          <a:prstGeom prst="rect">
            <a:avLst/>
          </a:prstGeom>
        </p:spPr>
      </p:pic>
      <p:pic>
        <p:nvPicPr>
          <p:cNvPr id="140" name="Graphic 139" descr="Thermometer outline">
            <a:extLst>
              <a:ext uri="{FF2B5EF4-FFF2-40B4-BE49-F238E27FC236}">
                <a16:creationId xmlns:a16="http://schemas.microsoft.com/office/drawing/2014/main" id="{5B133BC8-3328-4C45-BDBF-0348F37215A5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0"/>
              </a:ext>
            </a:extLst>
          </a:blip>
          <a:stretch>
            <a:fillRect/>
          </a:stretch>
        </p:blipFill>
        <p:spPr>
          <a:xfrm>
            <a:off x="37130635" y="9075517"/>
            <a:ext cx="735207" cy="735209"/>
          </a:xfrm>
          <a:prstGeom prst="rect">
            <a:avLst/>
          </a:prstGeom>
        </p:spPr>
      </p:pic>
      <p:graphicFrame>
        <p:nvGraphicFramePr>
          <p:cNvPr id="141" name="Table 43">
            <a:extLst>
              <a:ext uri="{FF2B5EF4-FFF2-40B4-BE49-F238E27FC236}">
                <a16:creationId xmlns:a16="http://schemas.microsoft.com/office/drawing/2014/main" id="{1F42B151-F77E-4425-99A5-489473ABB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765853"/>
              </p:ext>
            </p:extLst>
          </p:nvPr>
        </p:nvGraphicFramePr>
        <p:xfrm>
          <a:off x="24648212" y="24462699"/>
          <a:ext cx="8468121" cy="2662365"/>
        </p:xfrm>
        <a:graphic>
          <a:graphicData uri="http://schemas.openxmlformats.org/drawingml/2006/table">
            <a:tbl>
              <a:tblPr firstRow="1" bandRow="1"/>
              <a:tblGrid>
                <a:gridCol w="2822707">
                  <a:extLst>
                    <a:ext uri="{9D8B030D-6E8A-4147-A177-3AD203B41FA5}">
                      <a16:colId xmlns:a16="http://schemas.microsoft.com/office/drawing/2014/main" val="2832273255"/>
                    </a:ext>
                  </a:extLst>
                </a:gridCol>
                <a:gridCol w="2822707">
                  <a:extLst>
                    <a:ext uri="{9D8B030D-6E8A-4147-A177-3AD203B41FA5}">
                      <a16:colId xmlns:a16="http://schemas.microsoft.com/office/drawing/2014/main" val="1864769992"/>
                    </a:ext>
                  </a:extLst>
                </a:gridCol>
                <a:gridCol w="2822707">
                  <a:extLst>
                    <a:ext uri="{9D8B030D-6E8A-4147-A177-3AD203B41FA5}">
                      <a16:colId xmlns:a16="http://schemas.microsoft.com/office/drawing/2014/main" val="910319481"/>
                    </a:ext>
                  </a:extLst>
                </a:gridCol>
              </a:tblGrid>
              <a:tr h="532473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1" i="0" kern="1200">
                          <a:solidFill>
                            <a:srgbClr val="0283AD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Category 1</a:t>
                      </a:r>
                      <a:endParaRPr lang="en-GB" sz="1600" b="1" i="0" kern="1200">
                        <a:solidFill>
                          <a:srgbClr val="0283AD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101932" marR="101932" marT="50966" marB="50966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46547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>
                          <a:solidFill>
                            <a:srgbClr val="0283AD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Category 2</a:t>
                      </a:r>
                      <a:endParaRPr lang="en-GB" sz="1600" b="1" i="0" kern="1200">
                        <a:solidFill>
                          <a:srgbClr val="0283AD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1" i="0" kern="1200">
                          <a:solidFill>
                            <a:srgbClr val="0283AD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Category 3</a:t>
                      </a:r>
                      <a:endParaRPr lang="en-GB" sz="1600" b="1" i="0" kern="1200">
                        <a:solidFill>
                          <a:srgbClr val="0283AD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51184"/>
                  </a:ext>
                </a:extLst>
              </a:tr>
              <a:tr h="532473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0" kern="120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1600" b="0" i="0" kern="1200">
                        <a:solidFill>
                          <a:srgbClr val="FFFFFF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101932" marR="101932" marT="50966" marB="50966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0" kern="120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1600" b="0" i="0" kern="1200">
                        <a:solidFill>
                          <a:srgbClr val="FFFFFF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0" kern="120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1600" b="0" i="0" kern="1200">
                        <a:solidFill>
                          <a:srgbClr val="FFFFFF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966223"/>
                  </a:ext>
                </a:extLst>
              </a:tr>
              <a:tr h="532473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0" kern="120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1600" b="0" i="0" kern="1200">
                        <a:solidFill>
                          <a:srgbClr val="FFFFFF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101932" marR="101932" marT="50966" marB="50966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0" kern="120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1600" b="0" i="0" kern="1200">
                        <a:solidFill>
                          <a:srgbClr val="FFFFFF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0" kern="120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1600" b="0" i="0" kern="1200">
                        <a:solidFill>
                          <a:srgbClr val="FFFFFF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949682"/>
                  </a:ext>
                </a:extLst>
              </a:tr>
              <a:tr h="532473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0" kern="120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1600" b="0" i="0" kern="1200">
                        <a:solidFill>
                          <a:srgbClr val="FFFFFF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101932" marR="101932" marT="50966" marB="50966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0" kern="120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1600" b="0" i="0" kern="1200">
                        <a:solidFill>
                          <a:srgbClr val="FFFFFF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0" kern="120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1600" b="0" i="0" kern="1200">
                        <a:solidFill>
                          <a:srgbClr val="FFFFFF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202582"/>
                  </a:ext>
                </a:extLst>
              </a:tr>
              <a:tr h="532473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0" kern="120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1600" b="0" i="0" kern="1200">
                        <a:solidFill>
                          <a:srgbClr val="FFFFFF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101932" marR="101932" marT="50966" marB="50966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0" kern="120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1600" b="0" i="0" kern="1200">
                        <a:solidFill>
                          <a:srgbClr val="FFFFFF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0" kern="120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1600" b="0" i="0" kern="1200">
                        <a:solidFill>
                          <a:srgbClr val="FFFFFF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976384"/>
                  </a:ext>
                </a:extLst>
              </a:tr>
            </a:tbl>
          </a:graphicData>
        </a:graphic>
      </p:graphicFrame>
      <p:graphicFrame>
        <p:nvGraphicFramePr>
          <p:cNvPr id="142" name="Chart 141">
            <a:extLst>
              <a:ext uri="{FF2B5EF4-FFF2-40B4-BE49-F238E27FC236}">
                <a16:creationId xmlns:a16="http://schemas.microsoft.com/office/drawing/2014/main" id="{B9A28D52-D3C7-4C17-93E4-FEC2179D47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0863869"/>
              </p:ext>
            </p:extLst>
          </p:nvPr>
        </p:nvGraphicFramePr>
        <p:xfrm>
          <a:off x="24648212" y="15520088"/>
          <a:ext cx="8468120" cy="3826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1"/>
          </a:graphicData>
        </a:graphic>
      </p:graphicFrame>
      <p:graphicFrame>
        <p:nvGraphicFramePr>
          <p:cNvPr id="143" name="Chart 142">
            <a:extLst>
              <a:ext uri="{FF2B5EF4-FFF2-40B4-BE49-F238E27FC236}">
                <a16:creationId xmlns:a16="http://schemas.microsoft.com/office/drawing/2014/main" id="{6D708946-B1E8-4FEA-8A61-E0118010FA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4572829"/>
              </p:ext>
            </p:extLst>
          </p:nvPr>
        </p:nvGraphicFramePr>
        <p:xfrm>
          <a:off x="34546134" y="18660415"/>
          <a:ext cx="6639415" cy="3826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2"/>
          </a:graphicData>
        </a:graphic>
      </p:graphicFrame>
      <p:graphicFrame>
        <p:nvGraphicFramePr>
          <p:cNvPr id="144" name="Chart 143">
            <a:extLst>
              <a:ext uri="{FF2B5EF4-FFF2-40B4-BE49-F238E27FC236}">
                <a16:creationId xmlns:a16="http://schemas.microsoft.com/office/drawing/2014/main" id="{32D244B2-0E92-4226-B561-B7518594A4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767391"/>
              </p:ext>
            </p:extLst>
          </p:nvPr>
        </p:nvGraphicFramePr>
        <p:xfrm>
          <a:off x="24648212" y="19991393"/>
          <a:ext cx="8468120" cy="3826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3"/>
          </a:graphicData>
        </a:graphic>
      </p:graphicFrame>
      <p:graphicFrame>
        <p:nvGraphicFramePr>
          <p:cNvPr id="145" name="Diagram 144">
            <a:extLst>
              <a:ext uri="{FF2B5EF4-FFF2-40B4-BE49-F238E27FC236}">
                <a16:creationId xmlns:a16="http://schemas.microsoft.com/office/drawing/2014/main" id="{C0D9A904-B1E9-4362-B6DA-0F2C983656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8102769"/>
              </p:ext>
            </p:extLst>
          </p:nvPr>
        </p:nvGraphicFramePr>
        <p:xfrm>
          <a:off x="24648213" y="12955193"/>
          <a:ext cx="8468119" cy="1919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4" r:lo="rId145" r:qs="rId146" r:cs="rId147"/>
          </a:graphicData>
        </a:graphic>
      </p:graphicFrame>
      <p:graphicFrame>
        <p:nvGraphicFramePr>
          <p:cNvPr id="146" name="Diagram 145">
            <a:extLst>
              <a:ext uri="{FF2B5EF4-FFF2-40B4-BE49-F238E27FC236}">
                <a16:creationId xmlns:a16="http://schemas.microsoft.com/office/drawing/2014/main" id="{E12466D7-3961-4DA0-BB31-C8C09B842C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1059721"/>
              </p:ext>
            </p:extLst>
          </p:nvPr>
        </p:nvGraphicFramePr>
        <p:xfrm>
          <a:off x="34171775" y="12347247"/>
          <a:ext cx="7120799" cy="474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9" r:lo="rId150" r:qs="rId151" r:cs="rId152"/>
          </a:graphicData>
        </a:graphic>
      </p:graphicFrame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50F74F26-E838-41D3-A6DE-691A26BB575C}"/>
              </a:ext>
            </a:extLst>
          </p:cNvPr>
          <p:cNvSpPr>
            <a:spLocks/>
          </p:cNvSpPr>
          <p:nvPr/>
        </p:nvSpPr>
        <p:spPr>
          <a:xfrm>
            <a:off x="33791427" y="23058846"/>
            <a:ext cx="7881496" cy="4066218"/>
          </a:xfrm>
          <a:prstGeom prst="roundRect">
            <a:avLst>
              <a:gd name="adj" fmla="val 0"/>
            </a:avLst>
          </a:prstGeom>
          <a:solidFill>
            <a:srgbClr val="FFFFFF">
              <a:alpha val="30000"/>
            </a:srgb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>
              <a:defRPr/>
            </a:pPr>
            <a:endParaRPr lang="en-GB" sz="2397" i="1" kern="0">
              <a:solidFill>
                <a:srgbClr val="3F3F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34B0BA1-2564-418F-A243-D3503389677F}"/>
              </a:ext>
            </a:extLst>
          </p:cNvPr>
          <p:cNvGrpSpPr/>
          <p:nvPr/>
        </p:nvGrpSpPr>
        <p:grpSpPr>
          <a:xfrm>
            <a:off x="34233826" y="23058844"/>
            <a:ext cx="3194718" cy="2049504"/>
            <a:chOff x="2038615" y="1428188"/>
            <a:chExt cx="3705234" cy="2377014"/>
          </a:xfrm>
          <a:solidFill>
            <a:srgbClr val="0283AD"/>
          </a:solidFill>
        </p:grpSpPr>
        <p:grpSp>
          <p:nvGrpSpPr>
            <p:cNvPr id="149" name="USA">
              <a:extLst>
                <a:ext uri="{FF2B5EF4-FFF2-40B4-BE49-F238E27FC236}">
                  <a16:creationId xmlns:a16="http://schemas.microsoft.com/office/drawing/2014/main" id="{730C9784-BA12-4FD5-A0B5-061349A8638A}"/>
                </a:ext>
              </a:extLst>
            </p:cNvPr>
            <p:cNvGrpSpPr/>
            <p:nvPr/>
          </p:nvGrpSpPr>
          <p:grpSpPr>
            <a:xfrm>
              <a:off x="2038615" y="1803305"/>
              <a:ext cx="2419120" cy="2001897"/>
              <a:chOff x="2038615" y="1803305"/>
              <a:chExt cx="2419120" cy="2001897"/>
            </a:xfrm>
            <a:grpFill/>
          </p:grpSpPr>
          <p:sp>
            <p:nvSpPr>
              <p:cNvPr id="152" name="Alaska">
                <a:extLst>
                  <a:ext uri="{FF2B5EF4-FFF2-40B4-BE49-F238E27FC236}">
                    <a16:creationId xmlns:a16="http://schemas.microsoft.com/office/drawing/2014/main" id="{B04BCC10-32A8-4406-BD65-1B97A7605C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38615" y="1803305"/>
                <a:ext cx="1266976" cy="968413"/>
              </a:xfrm>
              <a:custGeom>
                <a:avLst/>
                <a:gdLst>
                  <a:gd name="T0" fmla="*/ 580 w 662"/>
                  <a:gd name="T1" fmla="*/ 408 h 506"/>
                  <a:gd name="T2" fmla="*/ 650 w 662"/>
                  <a:gd name="T3" fmla="*/ 86 h 506"/>
                  <a:gd name="T4" fmla="*/ 608 w 662"/>
                  <a:gd name="T5" fmla="*/ 66 h 506"/>
                  <a:gd name="T6" fmla="*/ 580 w 662"/>
                  <a:gd name="T7" fmla="*/ 32 h 506"/>
                  <a:gd name="T8" fmla="*/ 548 w 662"/>
                  <a:gd name="T9" fmla="*/ 22 h 506"/>
                  <a:gd name="T10" fmla="*/ 518 w 662"/>
                  <a:gd name="T11" fmla="*/ 8 h 506"/>
                  <a:gd name="T12" fmla="*/ 466 w 662"/>
                  <a:gd name="T13" fmla="*/ 28 h 506"/>
                  <a:gd name="T14" fmla="*/ 404 w 662"/>
                  <a:gd name="T15" fmla="*/ 112 h 506"/>
                  <a:gd name="T16" fmla="*/ 396 w 662"/>
                  <a:gd name="T17" fmla="*/ 138 h 506"/>
                  <a:gd name="T18" fmla="*/ 374 w 662"/>
                  <a:gd name="T19" fmla="*/ 122 h 506"/>
                  <a:gd name="T20" fmla="*/ 332 w 662"/>
                  <a:gd name="T21" fmla="*/ 156 h 506"/>
                  <a:gd name="T22" fmla="*/ 352 w 662"/>
                  <a:gd name="T23" fmla="*/ 184 h 506"/>
                  <a:gd name="T24" fmla="*/ 360 w 662"/>
                  <a:gd name="T25" fmla="*/ 216 h 506"/>
                  <a:gd name="T26" fmla="*/ 290 w 662"/>
                  <a:gd name="T27" fmla="*/ 240 h 506"/>
                  <a:gd name="T28" fmla="*/ 290 w 662"/>
                  <a:gd name="T29" fmla="*/ 272 h 506"/>
                  <a:gd name="T30" fmla="*/ 280 w 662"/>
                  <a:gd name="T31" fmla="*/ 312 h 506"/>
                  <a:gd name="T32" fmla="*/ 288 w 662"/>
                  <a:gd name="T33" fmla="*/ 336 h 506"/>
                  <a:gd name="T34" fmla="*/ 312 w 662"/>
                  <a:gd name="T35" fmla="*/ 348 h 506"/>
                  <a:gd name="T36" fmla="*/ 306 w 662"/>
                  <a:gd name="T37" fmla="*/ 382 h 506"/>
                  <a:gd name="T38" fmla="*/ 250 w 662"/>
                  <a:gd name="T39" fmla="*/ 414 h 506"/>
                  <a:gd name="T40" fmla="*/ 234 w 662"/>
                  <a:gd name="T41" fmla="*/ 432 h 506"/>
                  <a:gd name="T42" fmla="*/ 270 w 662"/>
                  <a:gd name="T43" fmla="*/ 422 h 506"/>
                  <a:gd name="T44" fmla="*/ 306 w 662"/>
                  <a:gd name="T45" fmla="*/ 404 h 506"/>
                  <a:gd name="T46" fmla="*/ 352 w 662"/>
                  <a:gd name="T47" fmla="*/ 376 h 506"/>
                  <a:gd name="T48" fmla="*/ 384 w 662"/>
                  <a:gd name="T49" fmla="*/ 342 h 506"/>
                  <a:gd name="T50" fmla="*/ 442 w 662"/>
                  <a:gd name="T51" fmla="*/ 306 h 506"/>
                  <a:gd name="T52" fmla="*/ 398 w 662"/>
                  <a:gd name="T53" fmla="*/ 352 h 506"/>
                  <a:gd name="T54" fmla="*/ 428 w 662"/>
                  <a:gd name="T55" fmla="*/ 346 h 506"/>
                  <a:gd name="T56" fmla="*/ 456 w 662"/>
                  <a:gd name="T57" fmla="*/ 330 h 506"/>
                  <a:gd name="T58" fmla="*/ 470 w 662"/>
                  <a:gd name="T59" fmla="*/ 342 h 506"/>
                  <a:gd name="T60" fmla="*/ 510 w 662"/>
                  <a:gd name="T61" fmla="*/ 364 h 506"/>
                  <a:gd name="T62" fmla="*/ 540 w 662"/>
                  <a:gd name="T63" fmla="*/ 386 h 506"/>
                  <a:gd name="T64" fmla="*/ 554 w 662"/>
                  <a:gd name="T65" fmla="*/ 400 h 506"/>
                  <a:gd name="T66" fmla="*/ 570 w 662"/>
                  <a:gd name="T67" fmla="*/ 404 h 506"/>
                  <a:gd name="T68" fmla="*/ 572 w 662"/>
                  <a:gd name="T69" fmla="*/ 450 h 506"/>
                  <a:gd name="T70" fmla="*/ 586 w 662"/>
                  <a:gd name="T71" fmla="*/ 480 h 506"/>
                  <a:gd name="T72" fmla="*/ 560 w 662"/>
                  <a:gd name="T73" fmla="*/ 496 h 506"/>
                  <a:gd name="T74" fmla="*/ 554 w 662"/>
                  <a:gd name="T75" fmla="*/ 496 h 506"/>
                  <a:gd name="T76" fmla="*/ 560 w 662"/>
                  <a:gd name="T77" fmla="*/ 474 h 506"/>
                  <a:gd name="T78" fmla="*/ 562 w 662"/>
                  <a:gd name="T79" fmla="*/ 504 h 506"/>
                  <a:gd name="T80" fmla="*/ 574 w 662"/>
                  <a:gd name="T81" fmla="*/ 478 h 506"/>
                  <a:gd name="T82" fmla="*/ 570 w 662"/>
                  <a:gd name="T83" fmla="*/ 462 h 506"/>
                  <a:gd name="T84" fmla="*/ 558 w 662"/>
                  <a:gd name="T85" fmla="*/ 464 h 506"/>
                  <a:gd name="T86" fmla="*/ 552 w 662"/>
                  <a:gd name="T87" fmla="*/ 446 h 506"/>
                  <a:gd name="T88" fmla="*/ 566 w 662"/>
                  <a:gd name="T89" fmla="*/ 444 h 506"/>
                  <a:gd name="T90" fmla="*/ 546 w 662"/>
                  <a:gd name="T91" fmla="*/ 438 h 506"/>
                  <a:gd name="T92" fmla="*/ 308 w 662"/>
                  <a:gd name="T93" fmla="*/ 230 h 506"/>
                  <a:gd name="T94" fmla="*/ 478 w 662"/>
                  <a:gd name="T95" fmla="*/ 358 h 506"/>
                  <a:gd name="T96" fmla="*/ 444 w 662"/>
                  <a:gd name="T97" fmla="*/ 354 h 506"/>
                  <a:gd name="T98" fmla="*/ 254 w 662"/>
                  <a:gd name="T99" fmla="*/ 196 h 506"/>
                  <a:gd name="T100" fmla="*/ 250 w 662"/>
                  <a:gd name="T101" fmla="*/ 290 h 506"/>
                  <a:gd name="T102" fmla="*/ 372 w 662"/>
                  <a:gd name="T103" fmla="*/ 376 h 506"/>
                  <a:gd name="T104" fmla="*/ 354 w 662"/>
                  <a:gd name="T105" fmla="*/ 390 h 506"/>
                  <a:gd name="T106" fmla="*/ 362 w 662"/>
                  <a:gd name="T107" fmla="*/ 392 h 506"/>
                  <a:gd name="T108" fmla="*/ 336 w 662"/>
                  <a:gd name="T109" fmla="*/ 414 h 506"/>
                  <a:gd name="T110" fmla="*/ 250 w 662"/>
                  <a:gd name="T111" fmla="*/ 442 h 506"/>
                  <a:gd name="T112" fmla="*/ 2 w 662"/>
                  <a:gd name="T113" fmla="*/ 486 h 506"/>
                  <a:gd name="T114" fmla="*/ 66 w 662"/>
                  <a:gd name="T115" fmla="*/ 474 h 506"/>
                  <a:gd name="T116" fmla="*/ 108 w 662"/>
                  <a:gd name="T117" fmla="*/ 476 h 506"/>
                  <a:gd name="T118" fmla="*/ 148 w 662"/>
                  <a:gd name="T119" fmla="*/ 458 h 506"/>
                  <a:gd name="T120" fmla="*/ 174 w 662"/>
                  <a:gd name="T121" fmla="*/ 452 h 506"/>
                  <a:gd name="T122" fmla="*/ 288 w 662"/>
                  <a:gd name="T123" fmla="*/ 348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2" h="506">
                    <a:moveTo>
                      <a:pt x="596" y="484"/>
                    </a:moveTo>
                    <a:lnTo>
                      <a:pt x="596" y="484"/>
                    </a:lnTo>
                    <a:lnTo>
                      <a:pt x="596" y="482"/>
                    </a:lnTo>
                    <a:lnTo>
                      <a:pt x="598" y="480"/>
                    </a:lnTo>
                    <a:lnTo>
                      <a:pt x="596" y="480"/>
                    </a:lnTo>
                    <a:lnTo>
                      <a:pt x="598" y="478"/>
                    </a:lnTo>
                    <a:lnTo>
                      <a:pt x="596" y="478"/>
                    </a:lnTo>
                    <a:lnTo>
                      <a:pt x="596" y="476"/>
                    </a:lnTo>
                    <a:lnTo>
                      <a:pt x="596" y="474"/>
                    </a:lnTo>
                    <a:lnTo>
                      <a:pt x="594" y="472"/>
                    </a:lnTo>
                    <a:lnTo>
                      <a:pt x="592" y="470"/>
                    </a:lnTo>
                    <a:lnTo>
                      <a:pt x="590" y="468"/>
                    </a:lnTo>
                    <a:lnTo>
                      <a:pt x="590" y="466"/>
                    </a:lnTo>
                    <a:lnTo>
                      <a:pt x="586" y="464"/>
                    </a:lnTo>
                    <a:lnTo>
                      <a:pt x="586" y="464"/>
                    </a:lnTo>
                    <a:lnTo>
                      <a:pt x="584" y="464"/>
                    </a:lnTo>
                    <a:lnTo>
                      <a:pt x="584" y="462"/>
                    </a:lnTo>
                    <a:lnTo>
                      <a:pt x="584" y="462"/>
                    </a:lnTo>
                    <a:lnTo>
                      <a:pt x="584" y="460"/>
                    </a:lnTo>
                    <a:lnTo>
                      <a:pt x="582" y="458"/>
                    </a:lnTo>
                    <a:lnTo>
                      <a:pt x="582" y="458"/>
                    </a:lnTo>
                    <a:lnTo>
                      <a:pt x="584" y="456"/>
                    </a:lnTo>
                    <a:lnTo>
                      <a:pt x="584" y="456"/>
                    </a:lnTo>
                    <a:lnTo>
                      <a:pt x="584" y="454"/>
                    </a:lnTo>
                    <a:lnTo>
                      <a:pt x="582" y="454"/>
                    </a:lnTo>
                    <a:lnTo>
                      <a:pt x="582" y="454"/>
                    </a:lnTo>
                    <a:lnTo>
                      <a:pt x="582" y="452"/>
                    </a:lnTo>
                    <a:lnTo>
                      <a:pt x="584" y="450"/>
                    </a:lnTo>
                    <a:lnTo>
                      <a:pt x="584" y="442"/>
                    </a:lnTo>
                    <a:lnTo>
                      <a:pt x="584" y="432"/>
                    </a:lnTo>
                    <a:lnTo>
                      <a:pt x="584" y="426"/>
                    </a:lnTo>
                    <a:lnTo>
                      <a:pt x="584" y="424"/>
                    </a:lnTo>
                    <a:lnTo>
                      <a:pt x="584" y="422"/>
                    </a:lnTo>
                    <a:lnTo>
                      <a:pt x="584" y="420"/>
                    </a:lnTo>
                    <a:lnTo>
                      <a:pt x="584" y="418"/>
                    </a:lnTo>
                    <a:lnTo>
                      <a:pt x="582" y="416"/>
                    </a:lnTo>
                    <a:lnTo>
                      <a:pt x="582" y="412"/>
                    </a:lnTo>
                    <a:lnTo>
                      <a:pt x="580" y="408"/>
                    </a:lnTo>
                    <a:lnTo>
                      <a:pt x="578" y="404"/>
                    </a:lnTo>
                    <a:lnTo>
                      <a:pt x="578" y="402"/>
                    </a:lnTo>
                    <a:lnTo>
                      <a:pt x="576" y="394"/>
                    </a:lnTo>
                    <a:lnTo>
                      <a:pt x="576" y="392"/>
                    </a:lnTo>
                    <a:lnTo>
                      <a:pt x="578" y="390"/>
                    </a:lnTo>
                    <a:lnTo>
                      <a:pt x="578" y="388"/>
                    </a:lnTo>
                    <a:lnTo>
                      <a:pt x="578" y="384"/>
                    </a:lnTo>
                    <a:lnTo>
                      <a:pt x="576" y="384"/>
                    </a:lnTo>
                    <a:lnTo>
                      <a:pt x="572" y="384"/>
                    </a:lnTo>
                    <a:lnTo>
                      <a:pt x="568" y="384"/>
                    </a:lnTo>
                    <a:lnTo>
                      <a:pt x="566" y="384"/>
                    </a:lnTo>
                    <a:lnTo>
                      <a:pt x="562" y="386"/>
                    </a:lnTo>
                    <a:lnTo>
                      <a:pt x="560" y="390"/>
                    </a:lnTo>
                    <a:lnTo>
                      <a:pt x="556" y="394"/>
                    </a:lnTo>
                    <a:lnTo>
                      <a:pt x="554" y="396"/>
                    </a:lnTo>
                    <a:lnTo>
                      <a:pt x="548" y="396"/>
                    </a:lnTo>
                    <a:lnTo>
                      <a:pt x="544" y="398"/>
                    </a:lnTo>
                    <a:lnTo>
                      <a:pt x="544" y="398"/>
                    </a:lnTo>
                    <a:lnTo>
                      <a:pt x="544" y="396"/>
                    </a:lnTo>
                    <a:lnTo>
                      <a:pt x="546" y="392"/>
                    </a:lnTo>
                    <a:lnTo>
                      <a:pt x="544" y="390"/>
                    </a:lnTo>
                    <a:lnTo>
                      <a:pt x="542" y="374"/>
                    </a:lnTo>
                    <a:lnTo>
                      <a:pt x="538" y="368"/>
                    </a:lnTo>
                    <a:lnTo>
                      <a:pt x="538" y="366"/>
                    </a:lnTo>
                    <a:lnTo>
                      <a:pt x="540" y="360"/>
                    </a:lnTo>
                    <a:lnTo>
                      <a:pt x="534" y="360"/>
                    </a:lnTo>
                    <a:lnTo>
                      <a:pt x="530" y="362"/>
                    </a:lnTo>
                    <a:lnTo>
                      <a:pt x="528" y="360"/>
                    </a:lnTo>
                    <a:lnTo>
                      <a:pt x="518" y="360"/>
                    </a:lnTo>
                    <a:lnTo>
                      <a:pt x="662" y="100"/>
                    </a:lnTo>
                    <a:lnTo>
                      <a:pt x="660" y="100"/>
                    </a:lnTo>
                    <a:lnTo>
                      <a:pt x="658" y="98"/>
                    </a:lnTo>
                    <a:lnTo>
                      <a:pt x="656" y="98"/>
                    </a:lnTo>
                    <a:lnTo>
                      <a:pt x="654" y="98"/>
                    </a:lnTo>
                    <a:lnTo>
                      <a:pt x="654" y="92"/>
                    </a:lnTo>
                    <a:lnTo>
                      <a:pt x="652" y="90"/>
                    </a:lnTo>
                    <a:lnTo>
                      <a:pt x="652" y="90"/>
                    </a:lnTo>
                    <a:lnTo>
                      <a:pt x="650" y="86"/>
                    </a:lnTo>
                    <a:lnTo>
                      <a:pt x="650" y="84"/>
                    </a:lnTo>
                    <a:lnTo>
                      <a:pt x="648" y="82"/>
                    </a:lnTo>
                    <a:lnTo>
                      <a:pt x="644" y="82"/>
                    </a:lnTo>
                    <a:lnTo>
                      <a:pt x="644" y="82"/>
                    </a:lnTo>
                    <a:lnTo>
                      <a:pt x="640" y="82"/>
                    </a:lnTo>
                    <a:lnTo>
                      <a:pt x="636" y="84"/>
                    </a:lnTo>
                    <a:lnTo>
                      <a:pt x="634" y="82"/>
                    </a:lnTo>
                    <a:lnTo>
                      <a:pt x="634" y="82"/>
                    </a:lnTo>
                    <a:lnTo>
                      <a:pt x="632" y="82"/>
                    </a:lnTo>
                    <a:lnTo>
                      <a:pt x="632" y="82"/>
                    </a:lnTo>
                    <a:lnTo>
                      <a:pt x="630" y="82"/>
                    </a:lnTo>
                    <a:lnTo>
                      <a:pt x="630" y="82"/>
                    </a:lnTo>
                    <a:lnTo>
                      <a:pt x="632" y="82"/>
                    </a:lnTo>
                    <a:lnTo>
                      <a:pt x="632" y="80"/>
                    </a:lnTo>
                    <a:lnTo>
                      <a:pt x="630" y="78"/>
                    </a:lnTo>
                    <a:lnTo>
                      <a:pt x="628" y="80"/>
                    </a:lnTo>
                    <a:lnTo>
                      <a:pt x="626" y="78"/>
                    </a:lnTo>
                    <a:lnTo>
                      <a:pt x="626" y="78"/>
                    </a:lnTo>
                    <a:lnTo>
                      <a:pt x="628" y="78"/>
                    </a:lnTo>
                    <a:lnTo>
                      <a:pt x="628" y="76"/>
                    </a:lnTo>
                    <a:lnTo>
                      <a:pt x="626" y="76"/>
                    </a:lnTo>
                    <a:lnTo>
                      <a:pt x="624" y="76"/>
                    </a:lnTo>
                    <a:lnTo>
                      <a:pt x="624" y="74"/>
                    </a:lnTo>
                    <a:lnTo>
                      <a:pt x="622" y="72"/>
                    </a:lnTo>
                    <a:lnTo>
                      <a:pt x="618" y="70"/>
                    </a:lnTo>
                    <a:lnTo>
                      <a:pt x="618" y="70"/>
                    </a:lnTo>
                    <a:lnTo>
                      <a:pt x="618" y="70"/>
                    </a:lnTo>
                    <a:lnTo>
                      <a:pt x="616" y="70"/>
                    </a:lnTo>
                    <a:lnTo>
                      <a:pt x="614" y="70"/>
                    </a:lnTo>
                    <a:lnTo>
                      <a:pt x="616" y="70"/>
                    </a:lnTo>
                    <a:lnTo>
                      <a:pt x="614" y="70"/>
                    </a:lnTo>
                    <a:lnTo>
                      <a:pt x="612" y="68"/>
                    </a:lnTo>
                    <a:lnTo>
                      <a:pt x="612" y="70"/>
                    </a:lnTo>
                    <a:lnTo>
                      <a:pt x="610" y="70"/>
                    </a:lnTo>
                    <a:lnTo>
                      <a:pt x="610" y="68"/>
                    </a:lnTo>
                    <a:lnTo>
                      <a:pt x="612" y="68"/>
                    </a:lnTo>
                    <a:lnTo>
                      <a:pt x="610" y="66"/>
                    </a:lnTo>
                    <a:lnTo>
                      <a:pt x="608" y="66"/>
                    </a:lnTo>
                    <a:lnTo>
                      <a:pt x="606" y="66"/>
                    </a:lnTo>
                    <a:lnTo>
                      <a:pt x="608" y="64"/>
                    </a:lnTo>
                    <a:lnTo>
                      <a:pt x="608" y="64"/>
                    </a:lnTo>
                    <a:lnTo>
                      <a:pt x="604" y="62"/>
                    </a:lnTo>
                    <a:lnTo>
                      <a:pt x="604" y="60"/>
                    </a:lnTo>
                    <a:lnTo>
                      <a:pt x="604" y="60"/>
                    </a:lnTo>
                    <a:lnTo>
                      <a:pt x="604" y="58"/>
                    </a:lnTo>
                    <a:lnTo>
                      <a:pt x="602" y="58"/>
                    </a:lnTo>
                    <a:lnTo>
                      <a:pt x="600" y="60"/>
                    </a:lnTo>
                    <a:lnTo>
                      <a:pt x="596" y="64"/>
                    </a:lnTo>
                    <a:lnTo>
                      <a:pt x="590" y="66"/>
                    </a:lnTo>
                    <a:lnTo>
                      <a:pt x="596" y="64"/>
                    </a:lnTo>
                    <a:lnTo>
                      <a:pt x="598" y="58"/>
                    </a:lnTo>
                    <a:lnTo>
                      <a:pt x="600" y="56"/>
                    </a:lnTo>
                    <a:lnTo>
                      <a:pt x="602" y="54"/>
                    </a:lnTo>
                    <a:lnTo>
                      <a:pt x="600" y="52"/>
                    </a:lnTo>
                    <a:lnTo>
                      <a:pt x="596" y="50"/>
                    </a:lnTo>
                    <a:lnTo>
                      <a:pt x="594" y="50"/>
                    </a:lnTo>
                    <a:lnTo>
                      <a:pt x="590" y="52"/>
                    </a:lnTo>
                    <a:lnTo>
                      <a:pt x="588" y="52"/>
                    </a:lnTo>
                    <a:lnTo>
                      <a:pt x="588" y="52"/>
                    </a:lnTo>
                    <a:lnTo>
                      <a:pt x="584" y="52"/>
                    </a:lnTo>
                    <a:lnTo>
                      <a:pt x="580" y="56"/>
                    </a:lnTo>
                    <a:lnTo>
                      <a:pt x="578" y="58"/>
                    </a:lnTo>
                    <a:lnTo>
                      <a:pt x="580" y="56"/>
                    </a:lnTo>
                    <a:lnTo>
                      <a:pt x="580" y="52"/>
                    </a:lnTo>
                    <a:lnTo>
                      <a:pt x="580" y="50"/>
                    </a:lnTo>
                    <a:lnTo>
                      <a:pt x="580" y="48"/>
                    </a:lnTo>
                    <a:lnTo>
                      <a:pt x="576" y="46"/>
                    </a:lnTo>
                    <a:lnTo>
                      <a:pt x="576" y="44"/>
                    </a:lnTo>
                    <a:lnTo>
                      <a:pt x="578" y="42"/>
                    </a:lnTo>
                    <a:lnTo>
                      <a:pt x="580" y="42"/>
                    </a:lnTo>
                    <a:lnTo>
                      <a:pt x="580" y="42"/>
                    </a:lnTo>
                    <a:lnTo>
                      <a:pt x="574" y="38"/>
                    </a:lnTo>
                    <a:lnTo>
                      <a:pt x="574" y="38"/>
                    </a:lnTo>
                    <a:lnTo>
                      <a:pt x="576" y="36"/>
                    </a:lnTo>
                    <a:lnTo>
                      <a:pt x="578" y="34"/>
                    </a:lnTo>
                    <a:lnTo>
                      <a:pt x="580" y="32"/>
                    </a:lnTo>
                    <a:lnTo>
                      <a:pt x="578" y="30"/>
                    </a:lnTo>
                    <a:lnTo>
                      <a:pt x="578" y="28"/>
                    </a:lnTo>
                    <a:lnTo>
                      <a:pt x="576" y="28"/>
                    </a:lnTo>
                    <a:lnTo>
                      <a:pt x="576" y="28"/>
                    </a:lnTo>
                    <a:lnTo>
                      <a:pt x="574" y="26"/>
                    </a:lnTo>
                    <a:lnTo>
                      <a:pt x="572" y="26"/>
                    </a:lnTo>
                    <a:lnTo>
                      <a:pt x="570" y="26"/>
                    </a:lnTo>
                    <a:lnTo>
                      <a:pt x="568" y="24"/>
                    </a:lnTo>
                    <a:lnTo>
                      <a:pt x="566" y="24"/>
                    </a:lnTo>
                    <a:lnTo>
                      <a:pt x="564" y="24"/>
                    </a:lnTo>
                    <a:lnTo>
                      <a:pt x="562" y="26"/>
                    </a:lnTo>
                    <a:lnTo>
                      <a:pt x="560" y="28"/>
                    </a:lnTo>
                    <a:lnTo>
                      <a:pt x="560" y="28"/>
                    </a:lnTo>
                    <a:lnTo>
                      <a:pt x="558" y="26"/>
                    </a:lnTo>
                    <a:lnTo>
                      <a:pt x="560" y="24"/>
                    </a:lnTo>
                    <a:lnTo>
                      <a:pt x="560" y="24"/>
                    </a:lnTo>
                    <a:lnTo>
                      <a:pt x="560" y="22"/>
                    </a:lnTo>
                    <a:lnTo>
                      <a:pt x="562" y="20"/>
                    </a:lnTo>
                    <a:lnTo>
                      <a:pt x="562" y="20"/>
                    </a:lnTo>
                    <a:lnTo>
                      <a:pt x="562" y="16"/>
                    </a:lnTo>
                    <a:lnTo>
                      <a:pt x="562" y="14"/>
                    </a:lnTo>
                    <a:lnTo>
                      <a:pt x="562" y="14"/>
                    </a:lnTo>
                    <a:lnTo>
                      <a:pt x="562" y="14"/>
                    </a:lnTo>
                    <a:lnTo>
                      <a:pt x="558" y="16"/>
                    </a:lnTo>
                    <a:lnTo>
                      <a:pt x="558" y="18"/>
                    </a:lnTo>
                    <a:lnTo>
                      <a:pt x="558" y="18"/>
                    </a:lnTo>
                    <a:lnTo>
                      <a:pt x="556" y="16"/>
                    </a:lnTo>
                    <a:lnTo>
                      <a:pt x="554" y="18"/>
                    </a:lnTo>
                    <a:lnTo>
                      <a:pt x="552" y="20"/>
                    </a:lnTo>
                    <a:lnTo>
                      <a:pt x="554" y="22"/>
                    </a:lnTo>
                    <a:lnTo>
                      <a:pt x="552" y="22"/>
                    </a:lnTo>
                    <a:lnTo>
                      <a:pt x="550" y="24"/>
                    </a:lnTo>
                    <a:lnTo>
                      <a:pt x="550" y="22"/>
                    </a:lnTo>
                    <a:lnTo>
                      <a:pt x="548" y="26"/>
                    </a:lnTo>
                    <a:lnTo>
                      <a:pt x="548" y="28"/>
                    </a:lnTo>
                    <a:lnTo>
                      <a:pt x="548" y="26"/>
                    </a:lnTo>
                    <a:lnTo>
                      <a:pt x="548" y="22"/>
                    </a:lnTo>
                    <a:lnTo>
                      <a:pt x="548" y="22"/>
                    </a:lnTo>
                    <a:lnTo>
                      <a:pt x="548" y="20"/>
                    </a:lnTo>
                    <a:lnTo>
                      <a:pt x="546" y="22"/>
                    </a:lnTo>
                    <a:lnTo>
                      <a:pt x="546" y="24"/>
                    </a:lnTo>
                    <a:lnTo>
                      <a:pt x="544" y="24"/>
                    </a:lnTo>
                    <a:lnTo>
                      <a:pt x="544" y="20"/>
                    </a:lnTo>
                    <a:lnTo>
                      <a:pt x="544" y="18"/>
                    </a:lnTo>
                    <a:lnTo>
                      <a:pt x="542" y="18"/>
                    </a:lnTo>
                    <a:lnTo>
                      <a:pt x="542" y="16"/>
                    </a:lnTo>
                    <a:lnTo>
                      <a:pt x="544" y="14"/>
                    </a:lnTo>
                    <a:lnTo>
                      <a:pt x="548" y="14"/>
                    </a:lnTo>
                    <a:lnTo>
                      <a:pt x="550" y="16"/>
                    </a:lnTo>
                    <a:lnTo>
                      <a:pt x="554" y="14"/>
                    </a:lnTo>
                    <a:lnTo>
                      <a:pt x="556" y="14"/>
                    </a:lnTo>
                    <a:lnTo>
                      <a:pt x="558" y="12"/>
                    </a:lnTo>
                    <a:lnTo>
                      <a:pt x="558" y="10"/>
                    </a:lnTo>
                    <a:lnTo>
                      <a:pt x="558" y="10"/>
                    </a:lnTo>
                    <a:lnTo>
                      <a:pt x="558" y="8"/>
                    </a:lnTo>
                    <a:lnTo>
                      <a:pt x="556" y="8"/>
                    </a:lnTo>
                    <a:lnTo>
                      <a:pt x="554" y="8"/>
                    </a:lnTo>
                    <a:lnTo>
                      <a:pt x="554" y="6"/>
                    </a:lnTo>
                    <a:lnTo>
                      <a:pt x="554" y="4"/>
                    </a:lnTo>
                    <a:lnTo>
                      <a:pt x="552" y="4"/>
                    </a:lnTo>
                    <a:lnTo>
                      <a:pt x="552" y="2"/>
                    </a:lnTo>
                    <a:lnTo>
                      <a:pt x="554" y="2"/>
                    </a:lnTo>
                    <a:lnTo>
                      <a:pt x="554" y="2"/>
                    </a:lnTo>
                    <a:lnTo>
                      <a:pt x="554" y="0"/>
                    </a:lnTo>
                    <a:lnTo>
                      <a:pt x="548" y="4"/>
                    </a:lnTo>
                    <a:lnTo>
                      <a:pt x="548" y="4"/>
                    </a:lnTo>
                    <a:lnTo>
                      <a:pt x="544" y="4"/>
                    </a:lnTo>
                    <a:lnTo>
                      <a:pt x="542" y="6"/>
                    </a:lnTo>
                    <a:lnTo>
                      <a:pt x="536" y="10"/>
                    </a:lnTo>
                    <a:lnTo>
                      <a:pt x="534" y="12"/>
                    </a:lnTo>
                    <a:lnTo>
                      <a:pt x="528" y="12"/>
                    </a:lnTo>
                    <a:lnTo>
                      <a:pt x="524" y="10"/>
                    </a:lnTo>
                    <a:lnTo>
                      <a:pt x="524" y="8"/>
                    </a:lnTo>
                    <a:lnTo>
                      <a:pt x="522" y="10"/>
                    </a:lnTo>
                    <a:lnTo>
                      <a:pt x="520" y="10"/>
                    </a:lnTo>
                    <a:lnTo>
                      <a:pt x="518" y="8"/>
                    </a:lnTo>
                    <a:lnTo>
                      <a:pt x="516" y="8"/>
                    </a:lnTo>
                    <a:lnTo>
                      <a:pt x="516" y="10"/>
                    </a:lnTo>
                    <a:lnTo>
                      <a:pt x="514" y="10"/>
                    </a:lnTo>
                    <a:lnTo>
                      <a:pt x="514" y="8"/>
                    </a:lnTo>
                    <a:lnTo>
                      <a:pt x="514" y="8"/>
                    </a:lnTo>
                    <a:lnTo>
                      <a:pt x="516" y="6"/>
                    </a:lnTo>
                    <a:lnTo>
                      <a:pt x="516" y="6"/>
                    </a:lnTo>
                    <a:lnTo>
                      <a:pt x="512" y="6"/>
                    </a:lnTo>
                    <a:lnTo>
                      <a:pt x="508" y="8"/>
                    </a:lnTo>
                    <a:lnTo>
                      <a:pt x="504" y="10"/>
                    </a:lnTo>
                    <a:lnTo>
                      <a:pt x="504" y="14"/>
                    </a:lnTo>
                    <a:lnTo>
                      <a:pt x="504" y="16"/>
                    </a:lnTo>
                    <a:lnTo>
                      <a:pt x="506" y="16"/>
                    </a:lnTo>
                    <a:lnTo>
                      <a:pt x="506" y="18"/>
                    </a:lnTo>
                    <a:lnTo>
                      <a:pt x="502" y="18"/>
                    </a:lnTo>
                    <a:lnTo>
                      <a:pt x="500" y="20"/>
                    </a:lnTo>
                    <a:lnTo>
                      <a:pt x="496" y="26"/>
                    </a:lnTo>
                    <a:lnTo>
                      <a:pt x="496" y="30"/>
                    </a:lnTo>
                    <a:lnTo>
                      <a:pt x="494" y="30"/>
                    </a:lnTo>
                    <a:lnTo>
                      <a:pt x="494" y="28"/>
                    </a:lnTo>
                    <a:lnTo>
                      <a:pt x="494" y="24"/>
                    </a:lnTo>
                    <a:lnTo>
                      <a:pt x="498" y="20"/>
                    </a:lnTo>
                    <a:lnTo>
                      <a:pt x="498" y="18"/>
                    </a:lnTo>
                    <a:lnTo>
                      <a:pt x="496" y="18"/>
                    </a:lnTo>
                    <a:lnTo>
                      <a:pt x="490" y="20"/>
                    </a:lnTo>
                    <a:lnTo>
                      <a:pt x="488" y="20"/>
                    </a:lnTo>
                    <a:lnTo>
                      <a:pt x="486" y="20"/>
                    </a:lnTo>
                    <a:lnTo>
                      <a:pt x="484" y="16"/>
                    </a:lnTo>
                    <a:lnTo>
                      <a:pt x="482" y="16"/>
                    </a:lnTo>
                    <a:lnTo>
                      <a:pt x="480" y="16"/>
                    </a:lnTo>
                    <a:lnTo>
                      <a:pt x="480" y="18"/>
                    </a:lnTo>
                    <a:lnTo>
                      <a:pt x="484" y="18"/>
                    </a:lnTo>
                    <a:lnTo>
                      <a:pt x="486" y="20"/>
                    </a:lnTo>
                    <a:lnTo>
                      <a:pt x="484" y="22"/>
                    </a:lnTo>
                    <a:lnTo>
                      <a:pt x="480" y="20"/>
                    </a:lnTo>
                    <a:lnTo>
                      <a:pt x="476" y="20"/>
                    </a:lnTo>
                    <a:lnTo>
                      <a:pt x="472" y="22"/>
                    </a:lnTo>
                    <a:lnTo>
                      <a:pt x="466" y="28"/>
                    </a:lnTo>
                    <a:lnTo>
                      <a:pt x="458" y="30"/>
                    </a:lnTo>
                    <a:lnTo>
                      <a:pt x="452" y="34"/>
                    </a:lnTo>
                    <a:lnTo>
                      <a:pt x="448" y="40"/>
                    </a:lnTo>
                    <a:lnTo>
                      <a:pt x="442" y="44"/>
                    </a:lnTo>
                    <a:lnTo>
                      <a:pt x="438" y="46"/>
                    </a:lnTo>
                    <a:lnTo>
                      <a:pt x="436" y="46"/>
                    </a:lnTo>
                    <a:lnTo>
                      <a:pt x="432" y="48"/>
                    </a:lnTo>
                    <a:lnTo>
                      <a:pt x="430" y="50"/>
                    </a:lnTo>
                    <a:lnTo>
                      <a:pt x="426" y="52"/>
                    </a:lnTo>
                    <a:lnTo>
                      <a:pt x="422" y="52"/>
                    </a:lnTo>
                    <a:lnTo>
                      <a:pt x="420" y="50"/>
                    </a:lnTo>
                    <a:lnTo>
                      <a:pt x="416" y="50"/>
                    </a:lnTo>
                    <a:lnTo>
                      <a:pt x="412" y="48"/>
                    </a:lnTo>
                    <a:lnTo>
                      <a:pt x="410" y="46"/>
                    </a:lnTo>
                    <a:lnTo>
                      <a:pt x="406" y="44"/>
                    </a:lnTo>
                    <a:lnTo>
                      <a:pt x="404" y="44"/>
                    </a:lnTo>
                    <a:lnTo>
                      <a:pt x="402" y="48"/>
                    </a:lnTo>
                    <a:lnTo>
                      <a:pt x="398" y="52"/>
                    </a:lnTo>
                    <a:lnTo>
                      <a:pt x="396" y="56"/>
                    </a:lnTo>
                    <a:lnTo>
                      <a:pt x="394" y="58"/>
                    </a:lnTo>
                    <a:lnTo>
                      <a:pt x="394" y="60"/>
                    </a:lnTo>
                    <a:lnTo>
                      <a:pt x="392" y="60"/>
                    </a:lnTo>
                    <a:lnTo>
                      <a:pt x="390" y="60"/>
                    </a:lnTo>
                    <a:lnTo>
                      <a:pt x="388" y="60"/>
                    </a:lnTo>
                    <a:lnTo>
                      <a:pt x="390" y="66"/>
                    </a:lnTo>
                    <a:lnTo>
                      <a:pt x="394" y="76"/>
                    </a:lnTo>
                    <a:lnTo>
                      <a:pt x="396" y="84"/>
                    </a:lnTo>
                    <a:lnTo>
                      <a:pt x="398" y="92"/>
                    </a:lnTo>
                    <a:lnTo>
                      <a:pt x="396" y="98"/>
                    </a:lnTo>
                    <a:lnTo>
                      <a:pt x="394" y="104"/>
                    </a:lnTo>
                    <a:lnTo>
                      <a:pt x="392" y="106"/>
                    </a:lnTo>
                    <a:lnTo>
                      <a:pt x="392" y="108"/>
                    </a:lnTo>
                    <a:lnTo>
                      <a:pt x="396" y="114"/>
                    </a:lnTo>
                    <a:lnTo>
                      <a:pt x="400" y="114"/>
                    </a:lnTo>
                    <a:lnTo>
                      <a:pt x="400" y="112"/>
                    </a:lnTo>
                    <a:lnTo>
                      <a:pt x="400" y="114"/>
                    </a:lnTo>
                    <a:lnTo>
                      <a:pt x="402" y="112"/>
                    </a:lnTo>
                    <a:lnTo>
                      <a:pt x="404" y="112"/>
                    </a:lnTo>
                    <a:lnTo>
                      <a:pt x="402" y="114"/>
                    </a:lnTo>
                    <a:lnTo>
                      <a:pt x="402" y="116"/>
                    </a:lnTo>
                    <a:lnTo>
                      <a:pt x="408" y="120"/>
                    </a:lnTo>
                    <a:lnTo>
                      <a:pt x="406" y="122"/>
                    </a:lnTo>
                    <a:lnTo>
                      <a:pt x="404" y="120"/>
                    </a:lnTo>
                    <a:lnTo>
                      <a:pt x="404" y="122"/>
                    </a:lnTo>
                    <a:lnTo>
                      <a:pt x="402" y="128"/>
                    </a:lnTo>
                    <a:lnTo>
                      <a:pt x="404" y="132"/>
                    </a:lnTo>
                    <a:lnTo>
                      <a:pt x="404" y="132"/>
                    </a:lnTo>
                    <a:lnTo>
                      <a:pt x="406" y="132"/>
                    </a:lnTo>
                    <a:lnTo>
                      <a:pt x="410" y="130"/>
                    </a:lnTo>
                    <a:lnTo>
                      <a:pt x="410" y="132"/>
                    </a:lnTo>
                    <a:lnTo>
                      <a:pt x="412" y="132"/>
                    </a:lnTo>
                    <a:lnTo>
                      <a:pt x="416" y="132"/>
                    </a:lnTo>
                    <a:lnTo>
                      <a:pt x="418" y="132"/>
                    </a:lnTo>
                    <a:lnTo>
                      <a:pt x="422" y="134"/>
                    </a:lnTo>
                    <a:lnTo>
                      <a:pt x="418" y="136"/>
                    </a:lnTo>
                    <a:lnTo>
                      <a:pt x="420" y="140"/>
                    </a:lnTo>
                    <a:lnTo>
                      <a:pt x="418" y="142"/>
                    </a:lnTo>
                    <a:lnTo>
                      <a:pt x="416" y="142"/>
                    </a:lnTo>
                    <a:lnTo>
                      <a:pt x="416" y="140"/>
                    </a:lnTo>
                    <a:lnTo>
                      <a:pt x="412" y="140"/>
                    </a:lnTo>
                    <a:lnTo>
                      <a:pt x="412" y="140"/>
                    </a:lnTo>
                    <a:lnTo>
                      <a:pt x="408" y="140"/>
                    </a:lnTo>
                    <a:lnTo>
                      <a:pt x="406" y="138"/>
                    </a:lnTo>
                    <a:lnTo>
                      <a:pt x="406" y="134"/>
                    </a:lnTo>
                    <a:lnTo>
                      <a:pt x="404" y="134"/>
                    </a:lnTo>
                    <a:lnTo>
                      <a:pt x="402" y="134"/>
                    </a:lnTo>
                    <a:lnTo>
                      <a:pt x="400" y="132"/>
                    </a:lnTo>
                    <a:lnTo>
                      <a:pt x="400" y="128"/>
                    </a:lnTo>
                    <a:lnTo>
                      <a:pt x="402" y="120"/>
                    </a:lnTo>
                    <a:lnTo>
                      <a:pt x="402" y="118"/>
                    </a:lnTo>
                    <a:lnTo>
                      <a:pt x="402" y="118"/>
                    </a:lnTo>
                    <a:lnTo>
                      <a:pt x="398" y="120"/>
                    </a:lnTo>
                    <a:lnTo>
                      <a:pt x="398" y="128"/>
                    </a:lnTo>
                    <a:lnTo>
                      <a:pt x="398" y="132"/>
                    </a:lnTo>
                    <a:lnTo>
                      <a:pt x="396" y="136"/>
                    </a:lnTo>
                    <a:lnTo>
                      <a:pt x="396" y="138"/>
                    </a:lnTo>
                    <a:lnTo>
                      <a:pt x="396" y="134"/>
                    </a:lnTo>
                    <a:lnTo>
                      <a:pt x="398" y="134"/>
                    </a:lnTo>
                    <a:lnTo>
                      <a:pt x="400" y="136"/>
                    </a:lnTo>
                    <a:lnTo>
                      <a:pt x="402" y="136"/>
                    </a:lnTo>
                    <a:lnTo>
                      <a:pt x="404" y="138"/>
                    </a:lnTo>
                    <a:lnTo>
                      <a:pt x="404" y="142"/>
                    </a:lnTo>
                    <a:lnTo>
                      <a:pt x="402" y="146"/>
                    </a:lnTo>
                    <a:lnTo>
                      <a:pt x="398" y="146"/>
                    </a:lnTo>
                    <a:lnTo>
                      <a:pt x="402" y="142"/>
                    </a:lnTo>
                    <a:lnTo>
                      <a:pt x="400" y="142"/>
                    </a:lnTo>
                    <a:lnTo>
                      <a:pt x="400" y="140"/>
                    </a:lnTo>
                    <a:lnTo>
                      <a:pt x="398" y="140"/>
                    </a:lnTo>
                    <a:lnTo>
                      <a:pt x="396" y="140"/>
                    </a:lnTo>
                    <a:lnTo>
                      <a:pt x="394" y="144"/>
                    </a:lnTo>
                    <a:lnTo>
                      <a:pt x="392" y="146"/>
                    </a:lnTo>
                    <a:lnTo>
                      <a:pt x="390" y="146"/>
                    </a:lnTo>
                    <a:lnTo>
                      <a:pt x="388" y="148"/>
                    </a:lnTo>
                    <a:lnTo>
                      <a:pt x="388" y="146"/>
                    </a:lnTo>
                    <a:lnTo>
                      <a:pt x="386" y="146"/>
                    </a:lnTo>
                    <a:lnTo>
                      <a:pt x="384" y="146"/>
                    </a:lnTo>
                    <a:lnTo>
                      <a:pt x="382" y="144"/>
                    </a:lnTo>
                    <a:lnTo>
                      <a:pt x="382" y="142"/>
                    </a:lnTo>
                    <a:lnTo>
                      <a:pt x="380" y="142"/>
                    </a:lnTo>
                    <a:lnTo>
                      <a:pt x="378" y="142"/>
                    </a:lnTo>
                    <a:lnTo>
                      <a:pt x="376" y="142"/>
                    </a:lnTo>
                    <a:lnTo>
                      <a:pt x="376" y="140"/>
                    </a:lnTo>
                    <a:lnTo>
                      <a:pt x="374" y="140"/>
                    </a:lnTo>
                    <a:lnTo>
                      <a:pt x="374" y="140"/>
                    </a:lnTo>
                    <a:lnTo>
                      <a:pt x="372" y="140"/>
                    </a:lnTo>
                    <a:lnTo>
                      <a:pt x="372" y="138"/>
                    </a:lnTo>
                    <a:lnTo>
                      <a:pt x="370" y="134"/>
                    </a:lnTo>
                    <a:lnTo>
                      <a:pt x="370" y="134"/>
                    </a:lnTo>
                    <a:lnTo>
                      <a:pt x="374" y="132"/>
                    </a:lnTo>
                    <a:lnTo>
                      <a:pt x="376" y="130"/>
                    </a:lnTo>
                    <a:lnTo>
                      <a:pt x="376" y="128"/>
                    </a:lnTo>
                    <a:lnTo>
                      <a:pt x="378" y="126"/>
                    </a:lnTo>
                    <a:lnTo>
                      <a:pt x="378" y="126"/>
                    </a:lnTo>
                    <a:lnTo>
                      <a:pt x="374" y="122"/>
                    </a:lnTo>
                    <a:lnTo>
                      <a:pt x="374" y="122"/>
                    </a:lnTo>
                    <a:lnTo>
                      <a:pt x="370" y="122"/>
                    </a:lnTo>
                    <a:lnTo>
                      <a:pt x="368" y="124"/>
                    </a:lnTo>
                    <a:lnTo>
                      <a:pt x="364" y="124"/>
                    </a:lnTo>
                    <a:lnTo>
                      <a:pt x="362" y="122"/>
                    </a:lnTo>
                    <a:lnTo>
                      <a:pt x="360" y="122"/>
                    </a:lnTo>
                    <a:lnTo>
                      <a:pt x="354" y="126"/>
                    </a:lnTo>
                    <a:lnTo>
                      <a:pt x="352" y="126"/>
                    </a:lnTo>
                    <a:lnTo>
                      <a:pt x="354" y="128"/>
                    </a:lnTo>
                    <a:lnTo>
                      <a:pt x="356" y="130"/>
                    </a:lnTo>
                    <a:lnTo>
                      <a:pt x="356" y="132"/>
                    </a:lnTo>
                    <a:lnTo>
                      <a:pt x="354" y="130"/>
                    </a:lnTo>
                    <a:lnTo>
                      <a:pt x="352" y="130"/>
                    </a:lnTo>
                    <a:lnTo>
                      <a:pt x="352" y="130"/>
                    </a:lnTo>
                    <a:lnTo>
                      <a:pt x="348" y="128"/>
                    </a:lnTo>
                    <a:lnTo>
                      <a:pt x="344" y="128"/>
                    </a:lnTo>
                    <a:lnTo>
                      <a:pt x="340" y="128"/>
                    </a:lnTo>
                    <a:lnTo>
                      <a:pt x="338" y="130"/>
                    </a:lnTo>
                    <a:lnTo>
                      <a:pt x="338" y="132"/>
                    </a:lnTo>
                    <a:lnTo>
                      <a:pt x="336" y="132"/>
                    </a:lnTo>
                    <a:lnTo>
                      <a:pt x="334" y="130"/>
                    </a:lnTo>
                    <a:lnTo>
                      <a:pt x="334" y="130"/>
                    </a:lnTo>
                    <a:lnTo>
                      <a:pt x="330" y="132"/>
                    </a:lnTo>
                    <a:lnTo>
                      <a:pt x="330" y="134"/>
                    </a:lnTo>
                    <a:lnTo>
                      <a:pt x="328" y="134"/>
                    </a:lnTo>
                    <a:lnTo>
                      <a:pt x="324" y="136"/>
                    </a:lnTo>
                    <a:lnTo>
                      <a:pt x="322" y="138"/>
                    </a:lnTo>
                    <a:lnTo>
                      <a:pt x="320" y="138"/>
                    </a:lnTo>
                    <a:lnTo>
                      <a:pt x="320" y="138"/>
                    </a:lnTo>
                    <a:lnTo>
                      <a:pt x="322" y="136"/>
                    </a:lnTo>
                    <a:lnTo>
                      <a:pt x="320" y="136"/>
                    </a:lnTo>
                    <a:lnTo>
                      <a:pt x="318" y="140"/>
                    </a:lnTo>
                    <a:lnTo>
                      <a:pt x="318" y="140"/>
                    </a:lnTo>
                    <a:lnTo>
                      <a:pt x="320" y="144"/>
                    </a:lnTo>
                    <a:lnTo>
                      <a:pt x="324" y="150"/>
                    </a:lnTo>
                    <a:lnTo>
                      <a:pt x="326" y="150"/>
                    </a:lnTo>
                    <a:lnTo>
                      <a:pt x="330" y="154"/>
                    </a:lnTo>
                    <a:lnTo>
                      <a:pt x="332" y="156"/>
                    </a:lnTo>
                    <a:lnTo>
                      <a:pt x="334" y="158"/>
                    </a:lnTo>
                    <a:lnTo>
                      <a:pt x="336" y="160"/>
                    </a:lnTo>
                    <a:lnTo>
                      <a:pt x="338" y="160"/>
                    </a:lnTo>
                    <a:lnTo>
                      <a:pt x="338" y="160"/>
                    </a:lnTo>
                    <a:lnTo>
                      <a:pt x="334" y="160"/>
                    </a:lnTo>
                    <a:lnTo>
                      <a:pt x="334" y="158"/>
                    </a:lnTo>
                    <a:lnTo>
                      <a:pt x="330" y="156"/>
                    </a:lnTo>
                    <a:lnTo>
                      <a:pt x="328" y="156"/>
                    </a:lnTo>
                    <a:lnTo>
                      <a:pt x="328" y="156"/>
                    </a:lnTo>
                    <a:lnTo>
                      <a:pt x="326" y="158"/>
                    </a:lnTo>
                    <a:lnTo>
                      <a:pt x="324" y="158"/>
                    </a:lnTo>
                    <a:lnTo>
                      <a:pt x="322" y="156"/>
                    </a:lnTo>
                    <a:lnTo>
                      <a:pt x="324" y="154"/>
                    </a:lnTo>
                    <a:lnTo>
                      <a:pt x="324" y="154"/>
                    </a:lnTo>
                    <a:lnTo>
                      <a:pt x="322" y="154"/>
                    </a:lnTo>
                    <a:lnTo>
                      <a:pt x="320" y="156"/>
                    </a:lnTo>
                    <a:lnTo>
                      <a:pt x="320" y="160"/>
                    </a:lnTo>
                    <a:lnTo>
                      <a:pt x="322" y="162"/>
                    </a:lnTo>
                    <a:lnTo>
                      <a:pt x="322" y="164"/>
                    </a:lnTo>
                    <a:lnTo>
                      <a:pt x="318" y="166"/>
                    </a:lnTo>
                    <a:lnTo>
                      <a:pt x="316" y="168"/>
                    </a:lnTo>
                    <a:lnTo>
                      <a:pt x="316" y="172"/>
                    </a:lnTo>
                    <a:lnTo>
                      <a:pt x="316" y="176"/>
                    </a:lnTo>
                    <a:lnTo>
                      <a:pt x="320" y="180"/>
                    </a:lnTo>
                    <a:lnTo>
                      <a:pt x="324" y="182"/>
                    </a:lnTo>
                    <a:lnTo>
                      <a:pt x="328" y="184"/>
                    </a:lnTo>
                    <a:lnTo>
                      <a:pt x="328" y="184"/>
                    </a:lnTo>
                    <a:lnTo>
                      <a:pt x="332" y="182"/>
                    </a:lnTo>
                    <a:lnTo>
                      <a:pt x="336" y="182"/>
                    </a:lnTo>
                    <a:lnTo>
                      <a:pt x="338" y="182"/>
                    </a:lnTo>
                    <a:lnTo>
                      <a:pt x="344" y="184"/>
                    </a:lnTo>
                    <a:lnTo>
                      <a:pt x="346" y="186"/>
                    </a:lnTo>
                    <a:lnTo>
                      <a:pt x="346" y="188"/>
                    </a:lnTo>
                    <a:lnTo>
                      <a:pt x="348" y="188"/>
                    </a:lnTo>
                    <a:lnTo>
                      <a:pt x="350" y="188"/>
                    </a:lnTo>
                    <a:lnTo>
                      <a:pt x="348" y="184"/>
                    </a:lnTo>
                    <a:lnTo>
                      <a:pt x="350" y="184"/>
                    </a:lnTo>
                    <a:lnTo>
                      <a:pt x="352" y="184"/>
                    </a:lnTo>
                    <a:lnTo>
                      <a:pt x="352" y="186"/>
                    </a:lnTo>
                    <a:lnTo>
                      <a:pt x="350" y="188"/>
                    </a:lnTo>
                    <a:lnTo>
                      <a:pt x="350" y="190"/>
                    </a:lnTo>
                    <a:lnTo>
                      <a:pt x="352" y="190"/>
                    </a:lnTo>
                    <a:lnTo>
                      <a:pt x="354" y="188"/>
                    </a:lnTo>
                    <a:lnTo>
                      <a:pt x="354" y="186"/>
                    </a:lnTo>
                    <a:lnTo>
                      <a:pt x="360" y="186"/>
                    </a:lnTo>
                    <a:lnTo>
                      <a:pt x="364" y="182"/>
                    </a:lnTo>
                    <a:lnTo>
                      <a:pt x="368" y="182"/>
                    </a:lnTo>
                    <a:lnTo>
                      <a:pt x="370" y="180"/>
                    </a:lnTo>
                    <a:lnTo>
                      <a:pt x="370" y="180"/>
                    </a:lnTo>
                    <a:lnTo>
                      <a:pt x="370" y="182"/>
                    </a:lnTo>
                    <a:lnTo>
                      <a:pt x="372" y="182"/>
                    </a:lnTo>
                    <a:lnTo>
                      <a:pt x="376" y="180"/>
                    </a:lnTo>
                    <a:lnTo>
                      <a:pt x="380" y="180"/>
                    </a:lnTo>
                    <a:lnTo>
                      <a:pt x="380" y="178"/>
                    </a:lnTo>
                    <a:lnTo>
                      <a:pt x="380" y="180"/>
                    </a:lnTo>
                    <a:lnTo>
                      <a:pt x="376" y="182"/>
                    </a:lnTo>
                    <a:lnTo>
                      <a:pt x="376" y="182"/>
                    </a:lnTo>
                    <a:lnTo>
                      <a:pt x="378" y="184"/>
                    </a:lnTo>
                    <a:lnTo>
                      <a:pt x="376" y="188"/>
                    </a:lnTo>
                    <a:lnTo>
                      <a:pt x="372" y="188"/>
                    </a:lnTo>
                    <a:lnTo>
                      <a:pt x="372" y="188"/>
                    </a:lnTo>
                    <a:lnTo>
                      <a:pt x="370" y="188"/>
                    </a:lnTo>
                    <a:lnTo>
                      <a:pt x="366" y="190"/>
                    </a:lnTo>
                    <a:lnTo>
                      <a:pt x="368" y="190"/>
                    </a:lnTo>
                    <a:lnTo>
                      <a:pt x="370" y="190"/>
                    </a:lnTo>
                    <a:lnTo>
                      <a:pt x="370" y="192"/>
                    </a:lnTo>
                    <a:lnTo>
                      <a:pt x="370" y="196"/>
                    </a:lnTo>
                    <a:lnTo>
                      <a:pt x="368" y="200"/>
                    </a:lnTo>
                    <a:lnTo>
                      <a:pt x="366" y="202"/>
                    </a:lnTo>
                    <a:lnTo>
                      <a:pt x="366" y="204"/>
                    </a:lnTo>
                    <a:lnTo>
                      <a:pt x="364" y="206"/>
                    </a:lnTo>
                    <a:lnTo>
                      <a:pt x="366" y="208"/>
                    </a:lnTo>
                    <a:lnTo>
                      <a:pt x="366" y="210"/>
                    </a:lnTo>
                    <a:lnTo>
                      <a:pt x="364" y="212"/>
                    </a:lnTo>
                    <a:lnTo>
                      <a:pt x="362" y="214"/>
                    </a:lnTo>
                    <a:lnTo>
                      <a:pt x="360" y="216"/>
                    </a:lnTo>
                    <a:lnTo>
                      <a:pt x="358" y="216"/>
                    </a:lnTo>
                    <a:lnTo>
                      <a:pt x="356" y="216"/>
                    </a:lnTo>
                    <a:lnTo>
                      <a:pt x="354" y="218"/>
                    </a:lnTo>
                    <a:lnTo>
                      <a:pt x="352" y="220"/>
                    </a:lnTo>
                    <a:lnTo>
                      <a:pt x="350" y="220"/>
                    </a:lnTo>
                    <a:lnTo>
                      <a:pt x="346" y="216"/>
                    </a:lnTo>
                    <a:lnTo>
                      <a:pt x="344" y="218"/>
                    </a:lnTo>
                    <a:lnTo>
                      <a:pt x="344" y="216"/>
                    </a:lnTo>
                    <a:lnTo>
                      <a:pt x="342" y="214"/>
                    </a:lnTo>
                    <a:lnTo>
                      <a:pt x="340" y="214"/>
                    </a:lnTo>
                    <a:lnTo>
                      <a:pt x="338" y="218"/>
                    </a:lnTo>
                    <a:lnTo>
                      <a:pt x="336" y="220"/>
                    </a:lnTo>
                    <a:lnTo>
                      <a:pt x="334" y="222"/>
                    </a:lnTo>
                    <a:lnTo>
                      <a:pt x="328" y="224"/>
                    </a:lnTo>
                    <a:lnTo>
                      <a:pt x="328" y="224"/>
                    </a:lnTo>
                    <a:lnTo>
                      <a:pt x="326" y="224"/>
                    </a:lnTo>
                    <a:lnTo>
                      <a:pt x="324" y="224"/>
                    </a:lnTo>
                    <a:lnTo>
                      <a:pt x="320" y="224"/>
                    </a:lnTo>
                    <a:lnTo>
                      <a:pt x="316" y="226"/>
                    </a:lnTo>
                    <a:lnTo>
                      <a:pt x="314" y="226"/>
                    </a:lnTo>
                    <a:lnTo>
                      <a:pt x="312" y="228"/>
                    </a:lnTo>
                    <a:lnTo>
                      <a:pt x="312" y="230"/>
                    </a:lnTo>
                    <a:lnTo>
                      <a:pt x="310" y="236"/>
                    </a:lnTo>
                    <a:lnTo>
                      <a:pt x="308" y="238"/>
                    </a:lnTo>
                    <a:lnTo>
                      <a:pt x="308" y="236"/>
                    </a:lnTo>
                    <a:lnTo>
                      <a:pt x="306" y="232"/>
                    </a:lnTo>
                    <a:lnTo>
                      <a:pt x="302" y="232"/>
                    </a:lnTo>
                    <a:lnTo>
                      <a:pt x="300" y="234"/>
                    </a:lnTo>
                    <a:lnTo>
                      <a:pt x="300" y="236"/>
                    </a:lnTo>
                    <a:lnTo>
                      <a:pt x="302" y="236"/>
                    </a:lnTo>
                    <a:lnTo>
                      <a:pt x="300" y="238"/>
                    </a:lnTo>
                    <a:lnTo>
                      <a:pt x="300" y="238"/>
                    </a:lnTo>
                    <a:lnTo>
                      <a:pt x="298" y="236"/>
                    </a:lnTo>
                    <a:lnTo>
                      <a:pt x="296" y="234"/>
                    </a:lnTo>
                    <a:lnTo>
                      <a:pt x="296" y="234"/>
                    </a:lnTo>
                    <a:lnTo>
                      <a:pt x="292" y="238"/>
                    </a:lnTo>
                    <a:lnTo>
                      <a:pt x="292" y="240"/>
                    </a:lnTo>
                    <a:lnTo>
                      <a:pt x="290" y="240"/>
                    </a:lnTo>
                    <a:lnTo>
                      <a:pt x="288" y="242"/>
                    </a:lnTo>
                    <a:lnTo>
                      <a:pt x="282" y="246"/>
                    </a:lnTo>
                    <a:lnTo>
                      <a:pt x="282" y="250"/>
                    </a:lnTo>
                    <a:lnTo>
                      <a:pt x="280" y="250"/>
                    </a:lnTo>
                    <a:lnTo>
                      <a:pt x="278" y="252"/>
                    </a:lnTo>
                    <a:lnTo>
                      <a:pt x="276" y="250"/>
                    </a:lnTo>
                    <a:lnTo>
                      <a:pt x="274" y="252"/>
                    </a:lnTo>
                    <a:lnTo>
                      <a:pt x="278" y="254"/>
                    </a:lnTo>
                    <a:lnTo>
                      <a:pt x="278" y="256"/>
                    </a:lnTo>
                    <a:lnTo>
                      <a:pt x="276" y="256"/>
                    </a:lnTo>
                    <a:lnTo>
                      <a:pt x="274" y="254"/>
                    </a:lnTo>
                    <a:lnTo>
                      <a:pt x="272" y="254"/>
                    </a:lnTo>
                    <a:lnTo>
                      <a:pt x="272" y="256"/>
                    </a:lnTo>
                    <a:lnTo>
                      <a:pt x="270" y="260"/>
                    </a:lnTo>
                    <a:lnTo>
                      <a:pt x="270" y="260"/>
                    </a:lnTo>
                    <a:lnTo>
                      <a:pt x="270" y="264"/>
                    </a:lnTo>
                    <a:lnTo>
                      <a:pt x="272" y="266"/>
                    </a:lnTo>
                    <a:lnTo>
                      <a:pt x="270" y="270"/>
                    </a:lnTo>
                    <a:lnTo>
                      <a:pt x="270" y="272"/>
                    </a:lnTo>
                    <a:lnTo>
                      <a:pt x="270" y="274"/>
                    </a:lnTo>
                    <a:lnTo>
                      <a:pt x="272" y="272"/>
                    </a:lnTo>
                    <a:lnTo>
                      <a:pt x="274" y="272"/>
                    </a:lnTo>
                    <a:lnTo>
                      <a:pt x="274" y="272"/>
                    </a:lnTo>
                    <a:lnTo>
                      <a:pt x="274" y="276"/>
                    </a:lnTo>
                    <a:lnTo>
                      <a:pt x="272" y="276"/>
                    </a:lnTo>
                    <a:lnTo>
                      <a:pt x="272" y="278"/>
                    </a:lnTo>
                    <a:lnTo>
                      <a:pt x="272" y="278"/>
                    </a:lnTo>
                    <a:lnTo>
                      <a:pt x="274" y="278"/>
                    </a:lnTo>
                    <a:lnTo>
                      <a:pt x="276" y="278"/>
                    </a:lnTo>
                    <a:lnTo>
                      <a:pt x="278" y="278"/>
                    </a:lnTo>
                    <a:lnTo>
                      <a:pt x="278" y="278"/>
                    </a:lnTo>
                    <a:lnTo>
                      <a:pt x="278" y="280"/>
                    </a:lnTo>
                    <a:lnTo>
                      <a:pt x="280" y="280"/>
                    </a:lnTo>
                    <a:lnTo>
                      <a:pt x="282" y="282"/>
                    </a:lnTo>
                    <a:lnTo>
                      <a:pt x="286" y="280"/>
                    </a:lnTo>
                    <a:lnTo>
                      <a:pt x="288" y="278"/>
                    </a:lnTo>
                    <a:lnTo>
                      <a:pt x="288" y="274"/>
                    </a:lnTo>
                    <a:lnTo>
                      <a:pt x="290" y="272"/>
                    </a:lnTo>
                    <a:lnTo>
                      <a:pt x="294" y="272"/>
                    </a:lnTo>
                    <a:lnTo>
                      <a:pt x="296" y="272"/>
                    </a:lnTo>
                    <a:lnTo>
                      <a:pt x="294" y="274"/>
                    </a:lnTo>
                    <a:lnTo>
                      <a:pt x="292" y="274"/>
                    </a:lnTo>
                    <a:lnTo>
                      <a:pt x="288" y="278"/>
                    </a:lnTo>
                    <a:lnTo>
                      <a:pt x="288" y="280"/>
                    </a:lnTo>
                    <a:lnTo>
                      <a:pt x="286" y="282"/>
                    </a:lnTo>
                    <a:lnTo>
                      <a:pt x="288" y="286"/>
                    </a:lnTo>
                    <a:lnTo>
                      <a:pt x="288" y="286"/>
                    </a:lnTo>
                    <a:lnTo>
                      <a:pt x="286" y="288"/>
                    </a:lnTo>
                    <a:lnTo>
                      <a:pt x="284" y="286"/>
                    </a:lnTo>
                    <a:lnTo>
                      <a:pt x="284" y="286"/>
                    </a:lnTo>
                    <a:lnTo>
                      <a:pt x="284" y="284"/>
                    </a:lnTo>
                    <a:lnTo>
                      <a:pt x="280" y="284"/>
                    </a:lnTo>
                    <a:lnTo>
                      <a:pt x="280" y="282"/>
                    </a:lnTo>
                    <a:lnTo>
                      <a:pt x="276" y="282"/>
                    </a:lnTo>
                    <a:lnTo>
                      <a:pt x="276" y="280"/>
                    </a:lnTo>
                    <a:lnTo>
                      <a:pt x="274" y="280"/>
                    </a:lnTo>
                    <a:lnTo>
                      <a:pt x="270" y="282"/>
                    </a:lnTo>
                    <a:lnTo>
                      <a:pt x="270" y="284"/>
                    </a:lnTo>
                    <a:lnTo>
                      <a:pt x="268" y="284"/>
                    </a:lnTo>
                    <a:lnTo>
                      <a:pt x="266" y="284"/>
                    </a:lnTo>
                    <a:lnTo>
                      <a:pt x="266" y="286"/>
                    </a:lnTo>
                    <a:lnTo>
                      <a:pt x="266" y="288"/>
                    </a:lnTo>
                    <a:lnTo>
                      <a:pt x="268" y="288"/>
                    </a:lnTo>
                    <a:lnTo>
                      <a:pt x="266" y="290"/>
                    </a:lnTo>
                    <a:lnTo>
                      <a:pt x="266" y="292"/>
                    </a:lnTo>
                    <a:lnTo>
                      <a:pt x="266" y="296"/>
                    </a:lnTo>
                    <a:lnTo>
                      <a:pt x="268" y="296"/>
                    </a:lnTo>
                    <a:lnTo>
                      <a:pt x="270" y="300"/>
                    </a:lnTo>
                    <a:lnTo>
                      <a:pt x="270" y="300"/>
                    </a:lnTo>
                    <a:lnTo>
                      <a:pt x="270" y="302"/>
                    </a:lnTo>
                    <a:lnTo>
                      <a:pt x="272" y="304"/>
                    </a:lnTo>
                    <a:lnTo>
                      <a:pt x="272" y="306"/>
                    </a:lnTo>
                    <a:lnTo>
                      <a:pt x="268" y="306"/>
                    </a:lnTo>
                    <a:lnTo>
                      <a:pt x="268" y="308"/>
                    </a:lnTo>
                    <a:lnTo>
                      <a:pt x="276" y="312"/>
                    </a:lnTo>
                    <a:lnTo>
                      <a:pt x="280" y="312"/>
                    </a:lnTo>
                    <a:lnTo>
                      <a:pt x="284" y="310"/>
                    </a:lnTo>
                    <a:lnTo>
                      <a:pt x="284" y="308"/>
                    </a:lnTo>
                    <a:lnTo>
                      <a:pt x="286" y="310"/>
                    </a:lnTo>
                    <a:lnTo>
                      <a:pt x="288" y="310"/>
                    </a:lnTo>
                    <a:lnTo>
                      <a:pt x="292" y="306"/>
                    </a:lnTo>
                    <a:lnTo>
                      <a:pt x="292" y="302"/>
                    </a:lnTo>
                    <a:lnTo>
                      <a:pt x="290" y="300"/>
                    </a:lnTo>
                    <a:lnTo>
                      <a:pt x="290" y="300"/>
                    </a:lnTo>
                    <a:lnTo>
                      <a:pt x="292" y="298"/>
                    </a:lnTo>
                    <a:lnTo>
                      <a:pt x="296" y="296"/>
                    </a:lnTo>
                    <a:lnTo>
                      <a:pt x="302" y="292"/>
                    </a:lnTo>
                    <a:lnTo>
                      <a:pt x="304" y="292"/>
                    </a:lnTo>
                    <a:lnTo>
                      <a:pt x="302" y="292"/>
                    </a:lnTo>
                    <a:lnTo>
                      <a:pt x="296" y="298"/>
                    </a:lnTo>
                    <a:lnTo>
                      <a:pt x="294" y="300"/>
                    </a:lnTo>
                    <a:lnTo>
                      <a:pt x="294" y="300"/>
                    </a:lnTo>
                    <a:lnTo>
                      <a:pt x="296" y="302"/>
                    </a:lnTo>
                    <a:lnTo>
                      <a:pt x="296" y="304"/>
                    </a:lnTo>
                    <a:lnTo>
                      <a:pt x="294" y="308"/>
                    </a:lnTo>
                    <a:lnTo>
                      <a:pt x="290" y="310"/>
                    </a:lnTo>
                    <a:lnTo>
                      <a:pt x="290" y="312"/>
                    </a:lnTo>
                    <a:lnTo>
                      <a:pt x="292" y="316"/>
                    </a:lnTo>
                    <a:lnTo>
                      <a:pt x="290" y="318"/>
                    </a:lnTo>
                    <a:lnTo>
                      <a:pt x="290" y="318"/>
                    </a:lnTo>
                    <a:lnTo>
                      <a:pt x="290" y="320"/>
                    </a:lnTo>
                    <a:lnTo>
                      <a:pt x="290" y="324"/>
                    </a:lnTo>
                    <a:lnTo>
                      <a:pt x="288" y="324"/>
                    </a:lnTo>
                    <a:lnTo>
                      <a:pt x="286" y="326"/>
                    </a:lnTo>
                    <a:lnTo>
                      <a:pt x="284" y="328"/>
                    </a:lnTo>
                    <a:lnTo>
                      <a:pt x="284" y="328"/>
                    </a:lnTo>
                    <a:lnTo>
                      <a:pt x="284" y="328"/>
                    </a:lnTo>
                    <a:lnTo>
                      <a:pt x="284" y="330"/>
                    </a:lnTo>
                    <a:lnTo>
                      <a:pt x="284" y="334"/>
                    </a:lnTo>
                    <a:lnTo>
                      <a:pt x="284" y="334"/>
                    </a:lnTo>
                    <a:lnTo>
                      <a:pt x="288" y="332"/>
                    </a:lnTo>
                    <a:lnTo>
                      <a:pt x="290" y="332"/>
                    </a:lnTo>
                    <a:lnTo>
                      <a:pt x="290" y="334"/>
                    </a:lnTo>
                    <a:lnTo>
                      <a:pt x="288" y="336"/>
                    </a:lnTo>
                    <a:lnTo>
                      <a:pt x="286" y="336"/>
                    </a:lnTo>
                    <a:lnTo>
                      <a:pt x="284" y="336"/>
                    </a:lnTo>
                    <a:lnTo>
                      <a:pt x="284" y="338"/>
                    </a:lnTo>
                    <a:lnTo>
                      <a:pt x="284" y="340"/>
                    </a:lnTo>
                    <a:lnTo>
                      <a:pt x="284" y="342"/>
                    </a:lnTo>
                    <a:lnTo>
                      <a:pt x="284" y="342"/>
                    </a:lnTo>
                    <a:lnTo>
                      <a:pt x="282" y="342"/>
                    </a:lnTo>
                    <a:lnTo>
                      <a:pt x="280" y="344"/>
                    </a:lnTo>
                    <a:lnTo>
                      <a:pt x="278" y="344"/>
                    </a:lnTo>
                    <a:lnTo>
                      <a:pt x="278" y="344"/>
                    </a:lnTo>
                    <a:lnTo>
                      <a:pt x="278" y="344"/>
                    </a:lnTo>
                    <a:lnTo>
                      <a:pt x="280" y="346"/>
                    </a:lnTo>
                    <a:lnTo>
                      <a:pt x="282" y="346"/>
                    </a:lnTo>
                    <a:lnTo>
                      <a:pt x="284" y="344"/>
                    </a:lnTo>
                    <a:lnTo>
                      <a:pt x="290" y="340"/>
                    </a:lnTo>
                    <a:lnTo>
                      <a:pt x="292" y="342"/>
                    </a:lnTo>
                    <a:lnTo>
                      <a:pt x="292" y="342"/>
                    </a:lnTo>
                    <a:lnTo>
                      <a:pt x="294" y="340"/>
                    </a:lnTo>
                    <a:lnTo>
                      <a:pt x="298" y="338"/>
                    </a:lnTo>
                    <a:lnTo>
                      <a:pt x="298" y="340"/>
                    </a:lnTo>
                    <a:lnTo>
                      <a:pt x="296" y="340"/>
                    </a:lnTo>
                    <a:lnTo>
                      <a:pt x="296" y="342"/>
                    </a:lnTo>
                    <a:lnTo>
                      <a:pt x="298" y="342"/>
                    </a:lnTo>
                    <a:lnTo>
                      <a:pt x="298" y="344"/>
                    </a:lnTo>
                    <a:lnTo>
                      <a:pt x="298" y="346"/>
                    </a:lnTo>
                    <a:lnTo>
                      <a:pt x="300" y="346"/>
                    </a:lnTo>
                    <a:lnTo>
                      <a:pt x="302" y="346"/>
                    </a:lnTo>
                    <a:lnTo>
                      <a:pt x="304" y="344"/>
                    </a:lnTo>
                    <a:lnTo>
                      <a:pt x="304" y="344"/>
                    </a:lnTo>
                    <a:lnTo>
                      <a:pt x="304" y="346"/>
                    </a:lnTo>
                    <a:lnTo>
                      <a:pt x="306" y="348"/>
                    </a:lnTo>
                    <a:lnTo>
                      <a:pt x="306" y="352"/>
                    </a:lnTo>
                    <a:lnTo>
                      <a:pt x="306" y="354"/>
                    </a:lnTo>
                    <a:lnTo>
                      <a:pt x="306" y="358"/>
                    </a:lnTo>
                    <a:lnTo>
                      <a:pt x="308" y="358"/>
                    </a:lnTo>
                    <a:lnTo>
                      <a:pt x="308" y="356"/>
                    </a:lnTo>
                    <a:lnTo>
                      <a:pt x="308" y="352"/>
                    </a:lnTo>
                    <a:lnTo>
                      <a:pt x="312" y="348"/>
                    </a:lnTo>
                    <a:lnTo>
                      <a:pt x="312" y="348"/>
                    </a:lnTo>
                    <a:lnTo>
                      <a:pt x="314" y="344"/>
                    </a:lnTo>
                    <a:lnTo>
                      <a:pt x="314" y="344"/>
                    </a:lnTo>
                    <a:lnTo>
                      <a:pt x="318" y="342"/>
                    </a:lnTo>
                    <a:lnTo>
                      <a:pt x="320" y="342"/>
                    </a:lnTo>
                    <a:lnTo>
                      <a:pt x="318" y="344"/>
                    </a:lnTo>
                    <a:lnTo>
                      <a:pt x="314" y="348"/>
                    </a:lnTo>
                    <a:lnTo>
                      <a:pt x="314" y="350"/>
                    </a:lnTo>
                    <a:lnTo>
                      <a:pt x="318" y="352"/>
                    </a:lnTo>
                    <a:lnTo>
                      <a:pt x="318" y="354"/>
                    </a:lnTo>
                    <a:lnTo>
                      <a:pt x="322" y="352"/>
                    </a:lnTo>
                    <a:lnTo>
                      <a:pt x="326" y="350"/>
                    </a:lnTo>
                    <a:lnTo>
                      <a:pt x="330" y="348"/>
                    </a:lnTo>
                    <a:lnTo>
                      <a:pt x="330" y="348"/>
                    </a:lnTo>
                    <a:lnTo>
                      <a:pt x="336" y="346"/>
                    </a:lnTo>
                    <a:lnTo>
                      <a:pt x="336" y="346"/>
                    </a:lnTo>
                    <a:lnTo>
                      <a:pt x="334" y="348"/>
                    </a:lnTo>
                    <a:lnTo>
                      <a:pt x="332" y="350"/>
                    </a:lnTo>
                    <a:lnTo>
                      <a:pt x="332" y="352"/>
                    </a:lnTo>
                    <a:lnTo>
                      <a:pt x="330" y="354"/>
                    </a:lnTo>
                    <a:lnTo>
                      <a:pt x="324" y="358"/>
                    </a:lnTo>
                    <a:lnTo>
                      <a:pt x="320" y="360"/>
                    </a:lnTo>
                    <a:lnTo>
                      <a:pt x="320" y="364"/>
                    </a:lnTo>
                    <a:lnTo>
                      <a:pt x="318" y="366"/>
                    </a:lnTo>
                    <a:lnTo>
                      <a:pt x="320" y="368"/>
                    </a:lnTo>
                    <a:lnTo>
                      <a:pt x="322" y="370"/>
                    </a:lnTo>
                    <a:lnTo>
                      <a:pt x="318" y="370"/>
                    </a:lnTo>
                    <a:lnTo>
                      <a:pt x="316" y="370"/>
                    </a:lnTo>
                    <a:lnTo>
                      <a:pt x="314" y="372"/>
                    </a:lnTo>
                    <a:lnTo>
                      <a:pt x="312" y="376"/>
                    </a:lnTo>
                    <a:lnTo>
                      <a:pt x="310" y="378"/>
                    </a:lnTo>
                    <a:lnTo>
                      <a:pt x="308" y="382"/>
                    </a:lnTo>
                    <a:lnTo>
                      <a:pt x="310" y="382"/>
                    </a:lnTo>
                    <a:lnTo>
                      <a:pt x="310" y="384"/>
                    </a:lnTo>
                    <a:lnTo>
                      <a:pt x="310" y="386"/>
                    </a:lnTo>
                    <a:lnTo>
                      <a:pt x="308" y="384"/>
                    </a:lnTo>
                    <a:lnTo>
                      <a:pt x="308" y="384"/>
                    </a:lnTo>
                    <a:lnTo>
                      <a:pt x="306" y="382"/>
                    </a:lnTo>
                    <a:lnTo>
                      <a:pt x="304" y="384"/>
                    </a:lnTo>
                    <a:lnTo>
                      <a:pt x="300" y="388"/>
                    </a:lnTo>
                    <a:lnTo>
                      <a:pt x="302" y="388"/>
                    </a:lnTo>
                    <a:lnTo>
                      <a:pt x="300" y="390"/>
                    </a:lnTo>
                    <a:lnTo>
                      <a:pt x="298" y="390"/>
                    </a:lnTo>
                    <a:lnTo>
                      <a:pt x="298" y="388"/>
                    </a:lnTo>
                    <a:lnTo>
                      <a:pt x="298" y="390"/>
                    </a:lnTo>
                    <a:lnTo>
                      <a:pt x="292" y="394"/>
                    </a:lnTo>
                    <a:lnTo>
                      <a:pt x="290" y="396"/>
                    </a:lnTo>
                    <a:lnTo>
                      <a:pt x="290" y="398"/>
                    </a:lnTo>
                    <a:lnTo>
                      <a:pt x="290" y="398"/>
                    </a:lnTo>
                    <a:lnTo>
                      <a:pt x="288" y="398"/>
                    </a:lnTo>
                    <a:lnTo>
                      <a:pt x="288" y="396"/>
                    </a:lnTo>
                    <a:lnTo>
                      <a:pt x="284" y="398"/>
                    </a:lnTo>
                    <a:lnTo>
                      <a:pt x="282" y="398"/>
                    </a:lnTo>
                    <a:lnTo>
                      <a:pt x="280" y="400"/>
                    </a:lnTo>
                    <a:lnTo>
                      <a:pt x="278" y="402"/>
                    </a:lnTo>
                    <a:lnTo>
                      <a:pt x="278" y="402"/>
                    </a:lnTo>
                    <a:lnTo>
                      <a:pt x="274" y="402"/>
                    </a:lnTo>
                    <a:lnTo>
                      <a:pt x="270" y="406"/>
                    </a:lnTo>
                    <a:lnTo>
                      <a:pt x="264" y="408"/>
                    </a:lnTo>
                    <a:lnTo>
                      <a:pt x="260" y="412"/>
                    </a:lnTo>
                    <a:lnTo>
                      <a:pt x="258" y="414"/>
                    </a:lnTo>
                    <a:lnTo>
                      <a:pt x="258" y="416"/>
                    </a:lnTo>
                    <a:lnTo>
                      <a:pt x="260" y="418"/>
                    </a:lnTo>
                    <a:lnTo>
                      <a:pt x="260" y="420"/>
                    </a:lnTo>
                    <a:lnTo>
                      <a:pt x="258" y="420"/>
                    </a:lnTo>
                    <a:lnTo>
                      <a:pt x="258" y="418"/>
                    </a:lnTo>
                    <a:lnTo>
                      <a:pt x="256" y="418"/>
                    </a:lnTo>
                    <a:lnTo>
                      <a:pt x="256" y="418"/>
                    </a:lnTo>
                    <a:lnTo>
                      <a:pt x="256" y="420"/>
                    </a:lnTo>
                    <a:lnTo>
                      <a:pt x="256" y="422"/>
                    </a:lnTo>
                    <a:lnTo>
                      <a:pt x="254" y="420"/>
                    </a:lnTo>
                    <a:lnTo>
                      <a:pt x="254" y="418"/>
                    </a:lnTo>
                    <a:lnTo>
                      <a:pt x="254" y="416"/>
                    </a:lnTo>
                    <a:lnTo>
                      <a:pt x="252" y="416"/>
                    </a:lnTo>
                    <a:lnTo>
                      <a:pt x="250" y="416"/>
                    </a:lnTo>
                    <a:lnTo>
                      <a:pt x="250" y="414"/>
                    </a:lnTo>
                    <a:lnTo>
                      <a:pt x="246" y="416"/>
                    </a:lnTo>
                    <a:lnTo>
                      <a:pt x="242" y="416"/>
                    </a:lnTo>
                    <a:lnTo>
                      <a:pt x="242" y="416"/>
                    </a:lnTo>
                    <a:lnTo>
                      <a:pt x="240" y="418"/>
                    </a:lnTo>
                    <a:lnTo>
                      <a:pt x="236" y="420"/>
                    </a:lnTo>
                    <a:lnTo>
                      <a:pt x="234" y="422"/>
                    </a:lnTo>
                    <a:lnTo>
                      <a:pt x="230" y="424"/>
                    </a:lnTo>
                    <a:lnTo>
                      <a:pt x="230" y="426"/>
                    </a:lnTo>
                    <a:lnTo>
                      <a:pt x="230" y="428"/>
                    </a:lnTo>
                    <a:lnTo>
                      <a:pt x="228" y="426"/>
                    </a:lnTo>
                    <a:lnTo>
                      <a:pt x="226" y="428"/>
                    </a:lnTo>
                    <a:lnTo>
                      <a:pt x="224" y="430"/>
                    </a:lnTo>
                    <a:lnTo>
                      <a:pt x="224" y="430"/>
                    </a:lnTo>
                    <a:lnTo>
                      <a:pt x="222" y="432"/>
                    </a:lnTo>
                    <a:lnTo>
                      <a:pt x="222" y="430"/>
                    </a:lnTo>
                    <a:lnTo>
                      <a:pt x="218" y="432"/>
                    </a:lnTo>
                    <a:lnTo>
                      <a:pt x="218" y="432"/>
                    </a:lnTo>
                    <a:lnTo>
                      <a:pt x="218" y="436"/>
                    </a:lnTo>
                    <a:lnTo>
                      <a:pt x="218" y="436"/>
                    </a:lnTo>
                    <a:lnTo>
                      <a:pt x="220" y="436"/>
                    </a:lnTo>
                    <a:lnTo>
                      <a:pt x="220" y="434"/>
                    </a:lnTo>
                    <a:lnTo>
                      <a:pt x="220" y="432"/>
                    </a:lnTo>
                    <a:lnTo>
                      <a:pt x="222" y="432"/>
                    </a:lnTo>
                    <a:lnTo>
                      <a:pt x="222" y="432"/>
                    </a:lnTo>
                    <a:lnTo>
                      <a:pt x="222" y="434"/>
                    </a:lnTo>
                    <a:lnTo>
                      <a:pt x="222" y="436"/>
                    </a:lnTo>
                    <a:lnTo>
                      <a:pt x="224" y="436"/>
                    </a:lnTo>
                    <a:lnTo>
                      <a:pt x="226" y="432"/>
                    </a:lnTo>
                    <a:lnTo>
                      <a:pt x="228" y="432"/>
                    </a:lnTo>
                    <a:lnTo>
                      <a:pt x="228" y="432"/>
                    </a:lnTo>
                    <a:lnTo>
                      <a:pt x="228" y="434"/>
                    </a:lnTo>
                    <a:lnTo>
                      <a:pt x="228" y="434"/>
                    </a:lnTo>
                    <a:lnTo>
                      <a:pt x="230" y="434"/>
                    </a:lnTo>
                    <a:lnTo>
                      <a:pt x="232" y="432"/>
                    </a:lnTo>
                    <a:lnTo>
                      <a:pt x="232" y="434"/>
                    </a:lnTo>
                    <a:lnTo>
                      <a:pt x="232" y="434"/>
                    </a:lnTo>
                    <a:lnTo>
                      <a:pt x="234" y="432"/>
                    </a:lnTo>
                    <a:lnTo>
                      <a:pt x="234" y="432"/>
                    </a:lnTo>
                    <a:lnTo>
                      <a:pt x="236" y="432"/>
                    </a:lnTo>
                    <a:lnTo>
                      <a:pt x="240" y="430"/>
                    </a:lnTo>
                    <a:lnTo>
                      <a:pt x="240" y="428"/>
                    </a:lnTo>
                    <a:lnTo>
                      <a:pt x="240" y="426"/>
                    </a:lnTo>
                    <a:lnTo>
                      <a:pt x="242" y="424"/>
                    </a:lnTo>
                    <a:lnTo>
                      <a:pt x="244" y="422"/>
                    </a:lnTo>
                    <a:lnTo>
                      <a:pt x="246" y="422"/>
                    </a:lnTo>
                    <a:lnTo>
                      <a:pt x="248" y="424"/>
                    </a:lnTo>
                    <a:lnTo>
                      <a:pt x="248" y="424"/>
                    </a:lnTo>
                    <a:lnTo>
                      <a:pt x="246" y="426"/>
                    </a:lnTo>
                    <a:lnTo>
                      <a:pt x="244" y="428"/>
                    </a:lnTo>
                    <a:lnTo>
                      <a:pt x="244" y="430"/>
                    </a:lnTo>
                    <a:lnTo>
                      <a:pt x="244" y="430"/>
                    </a:lnTo>
                    <a:lnTo>
                      <a:pt x="248" y="428"/>
                    </a:lnTo>
                    <a:lnTo>
                      <a:pt x="250" y="426"/>
                    </a:lnTo>
                    <a:lnTo>
                      <a:pt x="250" y="424"/>
                    </a:lnTo>
                    <a:lnTo>
                      <a:pt x="250" y="426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4" y="426"/>
                    </a:lnTo>
                    <a:lnTo>
                      <a:pt x="252" y="428"/>
                    </a:lnTo>
                    <a:lnTo>
                      <a:pt x="254" y="428"/>
                    </a:lnTo>
                    <a:lnTo>
                      <a:pt x="256" y="426"/>
                    </a:lnTo>
                    <a:lnTo>
                      <a:pt x="256" y="426"/>
                    </a:lnTo>
                    <a:lnTo>
                      <a:pt x="258" y="424"/>
                    </a:lnTo>
                    <a:lnTo>
                      <a:pt x="262" y="424"/>
                    </a:lnTo>
                    <a:lnTo>
                      <a:pt x="264" y="422"/>
                    </a:lnTo>
                    <a:lnTo>
                      <a:pt x="266" y="420"/>
                    </a:lnTo>
                    <a:lnTo>
                      <a:pt x="268" y="420"/>
                    </a:lnTo>
                    <a:lnTo>
                      <a:pt x="268" y="422"/>
                    </a:lnTo>
                    <a:lnTo>
                      <a:pt x="266" y="424"/>
                    </a:lnTo>
                    <a:lnTo>
                      <a:pt x="264" y="426"/>
                    </a:lnTo>
                    <a:lnTo>
                      <a:pt x="264" y="428"/>
                    </a:lnTo>
                    <a:lnTo>
                      <a:pt x="264" y="428"/>
                    </a:lnTo>
                    <a:lnTo>
                      <a:pt x="268" y="424"/>
                    </a:lnTo>
                    <a:lnTo>
                      <a:pt x="268" y="420"/>
                    </a:lnTo>
                    <a:lnTo>
                      <a:pt x="270" y="420"/>
                    </a:lnTo>
                    <a:lnTo>
                      <a:pt x="270" y="422"/>
                    </a:lnTo>
                    <a:lnTo>
                      <a:pt x="272" y="420"/>
                    </a:lnTo>
                    <a:lnTo>
                      <a:pt x="274" y="422"/>
                    </a:lnTo>
                    <a:lnTo>
                      <a:pt x="276" y="420"/>
                    </a:lnTo>
                    <a:lnTo>
                      <a:pt x="278" y="418"/>
                    </a:lnTo>
                    <a:lnTo>
                      <a:pt x="278" y="418"/>
                    </a:lnTo>
                    <a:lnTo>
                      <a:pt x="280" y="418"/>
                    </a:lnTo>
                    <a:lnTo>
                      <a:pt x="280" y="416"/>
                    </a:lnTo>
                    <a:lnTo>
                      <a:pt x="282" y="414"/>
                    </a:lnTo>
                    <a:lnTo>
                      <a:pt x="282" y="416"/>
                    </a:lnTo>
                    <a:lnTo>
                      <a:pt x="282" y="418"/>
                    </a:lnTo>
                    <a:lnTo>
                      <a:pt x="282" y="420"/>
                    </a:lnTo>
                    <a:lnTo>
                      <a:pt x="284" y="418"/>
                    </a:lnTo>
                    <a:lnTo>
                      <a:pt x="286" y="416"/>
                    </a:lnTo>
                    <a:lnTo>
                      <a:pt x="284" y="416"/>
                    </a:lnTo>
                    <a:lnTo>
                      <a:pt x="286" y="414"/>
                    </a:lnTo>
                    <a:lnTo>
                      <a:pt x="286" y="414"/>
                    </a:lnTo>
                    <a:lnTo>
                      <a:pt x="282" y="414"/>
                    </a:lnTo>
                    <a:lnTo>
                      <a:pt x="282" y="412"/>
                    </a:lnTo>
                    <a:lnTo>
                      <a:pt x="284" y="412"/>
                    </a:lnTo>
                    <a:lnTo>
                      <a:pt x="288" y="410"/>
                    </a:lnTo>
                    <a:lnTo>
                      <a:pt x="294" y="410"/>
                    </a:lnTo>
                    <a:lnTo>
                      <a:pt x="294" y="410"/>
                    </a:lnTo>
                    <a:lnTo>
                      <a:pt x="294" y="408"/>
                    </a:lnTo>
                    <a:lnTo>
                      <a:pt x="294" y="406"/>
                    </a:lnTo>
                    <a:lnTo>
                      <a:pt x="294" y="406"/>
                    </a:lnTo>
                    <a:lnTo>
                      <a:pt x="296" y="406"/>
                    </a:lnTo>
                    <a:lnTo>
                      <a:pt x="298" y="404"/>
                    </a:lnTo>
                    <a:lnTo>
                      <a:pt x="298" y="404"/>
                    </a:lnTo>
                    <a:lnTo>
                      <a:pt x="300" y="406"/>
                    </a:lnTo>
                    <a:lnTo>
                      <a:pt x="300" y="406"/>
                    </a:lnTo>
                    <a:lnTo>
                      <a:pt x="302" y="406"/>
                    </a:lnTo>
                    <a:lnTo>
                      <a:pt x="302" y="404"/>
                    </a:lnTo>
                    <a:lnTo>
                      <a:pt x="304" y="404"/>
                    </a:lnTo>
                    <a:lnTo>
                      <a:pt x="304" y="402"/>
                    </a:lnTo>
                    <a:lnTo>
                      <a:pt x="304" y="400"/>
                    </a:lnTo>
                    <a:lnTo>
                      <a:pt x="306" y="402"/>
                    </a:lnTo>
                    <a:lnTo>
                      <a:pt x="306" y="404"/>
                    </a:lnTo>
                    <a:lnTo>
                      <a:pt x="306" y="404"/>
                    </a:lnTo>
                    <a:lnTo>
                      <a:pt x="310" y="402"/>
                    </a:lnTo>
                    <a:lnTo>
                      <a:pt x="310" y="400"/>
                    </a:lnTo>
                    <a:lnTo>
                      <a:pt x="312" y="400"/>
                    </a:lnTo>
                    <a:lnTo>
                      <a:pt x="314" y="398"/>
                    </a:lnTo>
                    <a:lnTo>
                      <a:pt x="314" y="398"/>
                    </a:lnTo>
                    <a:lnTo>
                      <a:pt x="316" y="398"/>
                    </a:lnTo>
                    <a:lnTo>
                      <a:pt x="318" y="398"/>
                    </a:lnTo>
                    <a:lnTo>
                      <a:pt x="320" y="396"/>
                    </a:lnTo>
                    <a:lnTo>
                      <a:pt x="320" y="394"/>
                    </a:lnTo>
                    <a:lnTo>
                      <a:pt x="320" y="394"/>
                    </a:lnTo>
                    <a:lnTo>
                      <a:pt x="318" y="394"/>
                    </a:lnTo>
                    <a:lnTo>
                      <a:pt x="318" y="392"/>
                    </a:lnTo>
                    <a:lnTo>
                      <a:pt x="320" y="390"/>
                    </a:lnTo>
                    <a:lnTo>
                      <a:pt x="322" y="390"/>
                    </a:lnTo>
                    <a:lnTo>
                      <a:pt x="324" y="388"/>
                    </a:lnTo>
                    <a:lnTo>
                      <a:pt x="326" y="388"/>
                    </a:lnTo>
                    <a:lnTo>
                      <a:pt x="326" y="388"/>
                    </a:lnTo>
                    <a:lnTo>
                      <a:pt x="328" y="386"/>
                    </a:lnTo>
                    <a:lnTo>
                      <a:pt x="332" y="384"/>
                    </a:lnTo>
                    <a:lnTo>
                      <a:pt x="332" y="384"/>
                    </a:lnTo>
                    <a:lnTo>
                      <a:pt x="334" y="382"/>
                    </a:lnTo>
                    <a:lnTo>
                      <a:pt x="334" y="382"/>
                    </a:lnTo>
                    <a:lnTo>
                      <a:pt x="336" y="382"/>
                    </a:lnTo>
                    <a:lnTo>
                      <a:pt x="336" y="382"/>
                    </a:lnTo>
                    <a:lnTo>
                      <a:pt x="338" y="384"/>
                    </a:lnTo>
                    <a:lnTo>
                      <a:pt x="338" y="382"/>
                    </a:lnTo>
                    <a:lnTo>
                      <a:pt x="340" y="382"/>
                    </a:lnTo>
                    <a:lnTo>
                      <a:pt x="342" y="380"/>
                    </a:lnTo>
                    <a:lnTo>
                      <a:pt x="340" y="380"/>
                    </a:lnTo>
                    <a:lnTo>
                      <a:pt x="344" y="378"/>
                    </a:lnTo>
                    <a:lnTo>
                      <a:pt x="344" y="378"/>
                    </a:lnTo>
                    <a:lnTo>
                      <a:pt x="344" y="378"/>
                    </a:lnTo>
                    <a:lnTo>
                      <a:pt x="348" y="378"/>
                    </a:lnTo>
                    <a:lnTo>
                      <a:pt x="348" y="376"/>
                    </a:lnTo>
                    <a:lnTo>
                      <a:pt x="350" y="376"/>
                    </a:lnTo>
                    <a:lnTo>
                      <a:pt x="350" y="378"/>
                    </a:lnTo>
                    <a:lnTo>
                      <a:pt x="352" y="378"/>
                    </a:lnTo>
                    <a:lnTo>
                      <a:pt x="352" y="376"/>
                    </a:lnTo>
                    <a:lnTo>
                      <a:pt x="354" y="378"/>
                    </a:lnTo>
                    <a:lnTo>
                      <a:pt x="354" y="376"/>
                    </a:lnTo>
                    <a:lnTo>
                      <a:pt x="356" y="374"/>
                    </a:lnTo>
                    <a:lnTo>
                      <a:pt x="354" y="374"/>
                    </a:lnTo>
                    <a:lnTo>
                      <a:pt x="354" y="374"/>
                    </a:lnTo>
                    <a:lnTo>
                      <a:pt x="354" y="372"/>
                    </a:lnTo>
                    <a:lnTo>
                      <a:pt x="356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6" y="368"/>
                    </a:lnTo>
                    <a:lnTo>
                      <a:pt x="358" y="368"/>
                    </a:lnTo>
                    <a:lnTo>
                      <a:pt x="360" y="368"/>
                    </a:lnTo>
                    <a:lnTo>
                      <a:pt x="362" y="366"/>
                    </a:lnTo>
                    <a:lnTo>
                      <a:pt x="366" y="366"/>
                    </a:lnTo>
                    <a:lnTo>
                      <a:pt x="368" y="364"/>
                    </a:lnTo>
                    <a:lnTo>
                      <a:pt x="370" y="364"/>
                    </a:lnTo>
                    <a:lnTo>
                      <a:pt x="372" y="360"/>
                    </a:lnTo>
                    <a:lnTo>
                      <a:pt x="372" y="356"/>
                    </a:lnTo>
                    <a:lnTo>
                      <a:pt x="372" y="356"/>
                    </a:lnTo>
                    <a:lnTo>
                      <a:pt x="370" y="356"/>
                    </a:lnTo>
                    <a:lnTo>
                      <a:pt x="370" y="354"/>
                    </a:lnTo>
                    <a:lnTo>
                      <a:pt x="368" y="352"/>
                    </a:lnTo>
                    <a:lnTo>
                      <a:pt x="366" y="352"/>
                    </a:lnTo>
                    <a:lnTo>
                      <a:pt x="366" y="350"/>
                    </a:lnTo>
                    <a:lnTo>
                      <a:pt x="366" y="348"/>
                    </a:lnTo>
                    <a:lnTo>
                      <a:pt x="370" y="346"/>
                    </a:lnTo>
                    <a:lnTo>
                      <a:pt x="370" y="346"/>
                    </a:lnTo>
                    <a:lnTo>
                      <a:pt x="372" y="346"/>
                    </a:lnTo>
                    <a:lnTo>
                      <a:pt x="372" y="344"/>
                    </a:lnTo>
                    <a:lnTo>
                      <a:pt x="372" y="344"/>
                    </a:lnTo>
                    <a:lnTo>
                      <a:pt x="372" y="342"/>
                    </a:lnTo>
                    <a:lnTo>
                      <a:pt x="376" y="342"/>
                    </a:lnTo>
                    <a:lnTo>
                      <a:pt x="378" y="342"/>
                    </a:lnTo>
                    <a:lnTo>
                      <a:pt x="380" y="342"/>
                    </a:lnTo>
                    <a:lnTo>
                      <a:pt x="384" y="342"/>
                    </a:lnTo>
                    <a:lnTo>
                      <a:pt x="384" y="342"/>
                    </a:lnTo>
                    <a:lnTo>
                      <a:pt x="384" y="344"/>
                    </a:lnTo>
                    <a:lnTo>
                      <a:pt x="386" y="344"/>
                    </a:lnTo>
                    <a:lnTo>
                      <a:pt x="388" y="342"/>
                    </a:lnTo>
                    <a:lnTo>
                      <a:pt x="388" y="340"/>
                    </a:lnTo>
                    <a:lnTo>
                      <a:pt x="386" y="340"/>
                    </a:lnTo>
                    <a:lnTo>
                      <a:pt x="386" y="338"/>
                    </a:lnTo>
                    <a:lnTo>
                      <a:pt x="386" y="338"/>
                    </a:lnTo>
                    <a:lnTo>
                      <a:pt x="388" y="338"/>
                    </a:lnTo>
                    <a:lnTo>
                      <a:pt x="394" y="338"/>
                    </a:lnTo>
                    <a:lnTo>
                      <a:pt x="394" y="334"/>
                    </a:lnTo>
                    <a:lnTo>
                      <a:pt x="394" y="332"/>
                    </a:lnTo>
                    <a:lnTo>
                      <a:pt x="390" y="328"/>
                    </a:lnTo>
                    <a:lnTo>
                      <a:pt x="388" y="330"/>
                    </a:lnTo>
                    <a:lnTo>
                      <a:pt x="388" y="330"/>
                    </a:lnTo>
                    <a:lnTo>
                      <a:pt x="388" y="330"/>
                    </a:lnTo>
                    <a:lnTo>
                      <a:pt x="388" y="328"/>
                    </a:lnTo>
                    <a:lnTo>
                      <a:pt x="392" y="328"/>
                    </a:lnTo>
                    <a:lnTo>
                      <a:pt x="394" y="330"/>
                    </a:lnTo>
                    <a:lnTo>
                      <a:pt x="396" y="330"/>
                    </a:lnTo>
                    <a:lnTo>
                      <a:pt x="400" y="328"/>
                    </a:lnTo>
                    <a:lnTo>
                      <a:pt x="400" y="326"/>
                    </a:lnTo>
                    <a:lnTo>
                      <a:pt x="404" y="322"/>
                    </a:lnTo>
                    <a:lnTo>
                      <a:pt x="408" y="320"/>
                    </a:lnTo>
                    <a:lnTo>
                      <a:pt x="410" y="320"/>
                    </a:lnTo>
                    <a:lnTo>
                      <a:pt x="412" y="320"/>
                    </a:lnTo>
                    <a:lnTo>
                      <a:pt x="412" y="318"/>
                    </a:lnTo>
                    <a:lnTo>
                      <a:pt x="416" y="314"/>
                    </a:lnTo>
                    <a:lnTo>
                      <a:pt x="422" y="314"/>
                    </a:lnTo>
                    <a:lnTo>
                      <a:pt x="426" y="308"/>
                    </a:lnTo>
                    <a:lnTo>
                      <a:pt x="430" y="308"/>
                    </a:lnTo>
                    <a:lnTo>
                      <a:pt x="434" y="304"/>
                    </a:lnTo>
                    <a:lnTo>
                      <a:pt x="432" y="306"/>
                    </a:lnTo>
                    <a:lnTo>
                      <a:pt x="432" y="310"/>
                    </a:lnTo>
                    <a:lnTo>
                      <a:pt x="434" y="310"/>
                    </a:lnTo>
                    <a:lnTo>
                      <a:pt x="436" y="310"/>
                    </a:lnTo>
                    <a:lnTo>
                      <a:pt x="436" y="312"/>
                    </a:lnTo>
                    <a:lnTo>
                      <a:pt x="440" y="308"/>
                    </a:lnTo>
                    <a:lnTo>
                      <a:pt x="442" y="306"/>
                    </a:lnTo>
                    <a:lnTo>
                      <a:pt x="446" y="306"/>
                    </a:lnTo>
                    <a:lnTo>
                      <a:pt x="448" y="304"/>
                    </a:lnTo>
                    <a:lnTo>
                      <a:pt x="448" y="306"/>
                    </a:lnTo>
                    <a:lnTo>
                      <a:pt x="444" y="308"/>
                    </a:lnTo>
                    <a:lnTo>
                      <a:pt x="440" y="308"/>
                    </a:lnTo>
                    <a:lnTo>
                      <a:pt x="436" y="314"/>
                    </a:lnTo>
                    <a:lnTo>
                      <a:pt x="436" y="316"/>
                    </a:lnTo>
                    <a:lnTo>
                      <a:pt x="438" y="320"/>
                    </a:lnTo>
                    <a:lnTo>
                      <a:pt x="438" y="322"/>
                    </a:lnTo>
                    <a:lnTo>
                      <a:pt x="436" y="320"/>
                    </a:lnTo>
                    <a:lnTo>
                      <a:pt x="434" y="320"/>
                    </a:lnTo>
                    <a:lnTo>
                      <a:pt x="432" y="322"/>
                    </a:lnTo>
                    <a:lnTo>
                      <a:pt x="430" y="322"/>
                    </a:lnTo>
                    <a:lnTo>
                      <a:pt x="428" y="320"/>
                    </a:lnTo>
                    <a:lnTo>
                      <a:pt x="428" y="316"/>
                    </a:lnTo>
                    <a:lnTo>
                      <a:pt x="424" y="318"/>
                    </a:lnTo>
                    <a:lnTo>
                      <a:pt x="422" y="318"/>
                    </a:lnTo>
                    <a:lnTo>
                      <a:pt x="418" y="320"/>
                    </a:lnTo>
                    <a:lnTo>
                      <a:pt x="416" y="320"/>
                    </a:lnTo>
                    <a:lnTo>
                      <a:pt x="412" y="324"/>
                    </a:lnTo>
                    <a:lnTo>
                      <a:pt x="412" y="326"/>
                    </a:lnTo>
                    <a:lnTo>
                      <a:pt x="412" y="328"/>
                    </a:lnTo>
                    <a:lnTo>
                      <a:pt x="410" y="330"/>
                    </a:lnTo>
                    <a:lnTo>
                      <a:pt x="408" y="332"/>
                    </a:lnTo>
                    <a:lnTo>
                      <a:pt x="408" y="336"/>
                    </a:lnTo>
                    <a:lnTo>
                      <a:pt x="400" y="342"/>
                    </a:lnTo>
                    <a:lnTo>
                      <a:pt x="398" y="344"/>
                    </a:lnTo>
                    <a:lnTo>
                      <a:pt x="398" y="346"/>
                    </a:lnTo>
                    <a:lnTo>
                      <a:pt x="400" y="350"/>
                    </a:lnTo>
                    <a:lnTo>
                      <a:pt x="402" y="348"/>
                    </a:lnTo>
                    <a:lnTo>
                      <a:pt x="404" y="348"/>
                    </a:lnTo>
                    <a:lnTo>
                      <a:pt x="406" y="346"/>
                    </a:lnTo>
                    <a:lnTo>
                      <a:pt x="408" y="346"/>
                    </a:lnTo>
                    <a:lnTo>
                      <a:pt x="408" y="348"/>
                    </a:lnTo>
                    <a:lnTo>
                      <a:pt x="402" y="352"/>
                    </a:lnTo>
                    <a:lnTo>
                      <a:pt x="402" y="352"/>
                    </a:lnTo>
                    <a:lnTo>
                      <a:pt x="400" y="354"/>
                    </a:lnTo>
                    <a:lnTo>
                      <a:pt x="398" y="352"/>
                    </a:lnTo>
                    <a:lnTo>
                      <a:pt x="396" y="352"/>
                    </a:lnTo>
                    <a:lnTo>
                      <a:pt x="394" y="354"/>
                    </a:lnTo>
                    <a:lnTo>
                      <a:pt x="394" y="356"/>
                    </a:lnTo>
                    <a:lnTo>
                      <a:pt x="392" y="356"/>
                    </a:lnTo>
                    <a:lnTo>
                      <a:pt x="390" y="356"/>
                    </a:lnTo>
                    <a:lnTo>
                      <a:pt x="390" y="358"/>
                    </a:lnTo>
                    <a:lnTo>
                      <a:pt x="394" y="362"/>
                    </a:lnTo>
                    <a:lnTo>
                      <a:pt x="396" y="362"/>
                    </a:lnTo>
                    <a:lnTo>
                      <a:pt x="396" y="360"/>
                    </a:lnTo>
                    <a:lnTo>
                      <a:pt x="398" y="362"/>
                    </a:lnTo>
                    <a:lnTo>
                      <a:pt x="398" y="358"/>
                    </a:lnTo>
                    <a:lnTo>
                      <a:pt x="400" y="358"/>
                    </a:lnTo>
                    <a:lnTo>
                      <a:pt x="400" y="360"/>
                    </a:lnTo>
                    <a:lnTo>
                      <a:pt x="402" y="360"/>
                    </a:lnTo>
                    <a:lnTo>
                      <a:pt x="402" y="358"/>
                    </a:lnTo>
                    <a:lnTo>
                      <a:pt x="404" y="358"/>
                    </a:lnTo>
                    <a:lnTo>
                      <a:pt x="406" y="356"/>
                    </a:lnTo>
                    <a:lnTo>
                      <a:pt x="406" y="352"/>
                    </a:lnTo>
                    <a:lnTo>
                      <a:pt x="408" y="352"/>
                    </a:lnTo>
                    <a:lnTo>
                      <a:pt x="408" y="352"/>
                    </a:lnTo>
                    <a:lnTo>
                      <a:pt x="408" y="354"/>
                    </a:lnTo>
                    <a:lnTo>
                      <a:pt x="408" y="356"/>
                    </a:lnTo>
                    <a:lnTo>
                      <a:pt x="412" y="356"/>
                    </a:lnTo>
                    <a:lnTo>
                      <a:pt x="416" y="352"/>
                    </a:lnTo>
                    <a:lnTo>
                      <a:pt x="418" y="352"/>
                    </a:lnTo>
                    <a:lnTo>
                      <a:pt x="418" y="354"/>
                    </a:lnTo>
                    <a:lnTo>
                      <a:pt x="420" y="352"/>
                    </a:lnTo>
                    <a:lnTo>
                      <a:pt x="422" y="348"/>
                    </a:lnTo>
                    <a:lnTo>
                      <a:pt x="424" y="346"/>
                    </a:lnTo>
                    <a:lnTo>
                      <a:pt x="424" y="346"/>
                    </a:lnTo>
                    <a:lnTo>
                      <a:pt x="422" y="350"/>
                    </a:lnTo>
                    <a:lnTo>
                      <a:pt x="422" y="352"/>
                    </a:lnTo>
                    <a:lnTo>
                      <a:pt x="424" y="350"/>
                    </a:lnTo>
                    <a:lnTo>
                      <a:pt x="426" y="348"/>
                    </a:lnTo>
                    <a:lnTo>
                      <a:pt x="428" y="342"/>
                    </a:lnTo>
                    <a:lnTo>
                      <a:pt x="430" y="342"/>
                    </a:lnTo>
                    <a:lnTo>
                      <a:pt x="430" y="344"/>
                    </a:lnTo>
                    <a:lnTo>
                      <a:pt x="428" y="346"/>
                    </a:lnTo>
                    <a:lnTo>
                      <a:pt x="428" y="348"/>
                    </a:lnTo>
                    <a:lnTo>
                      <a:pt x="430" y="344"/>
                    </a:lnTo>
                    <a:lnTo>
                      <a:pt x="432" y="346"/>
                    </a:lnTo>
                    <a:lnTo>
                      <a:pt x="432" y="348"/>
                    </a:lnTo>
                    <a:lnTo>
                      <a:pt x="434" y="348"/>
                    </a:lnTo>
                    <a:lnTo>
                      <a:pt x="436" y="348"/>
                    </a:lnTo>
                    <a:lnTo>
                      <a:pt x="438" y="348"/>
                    </a:lnTo>
                    <a:lnTo>
                      <a:pt x="438" y="344"/>
                    </a:lnTo>
                    <a:lnTo>
                      <a:pt x="442" y="344"/>
                    </a:lnTo>
                    <a:lnTo>
                      <a:pt x="444" y="342"/>
                    </a:lnTo>
                    <a:lnTo>
                      <a:pt x="442" y="342"/>
                    </a:lnTo>
                    <a:lnTo>
                      <a:pt x="444" y="340"/>
                    </a:lnTo>
                    <a:lnTo>
                      <a:pt x="448" y="338"/>
                    </a:lnTo>
                    <a:lnTo>
                      <a:pt x="448" y="336"/>
                    </a:lnTo>
                    <a:lnTo>
                      <a:pt x="448" y="334"/>
                    </a:lnTo>
                    <a:lnTo>
                      <a:pt x="446" y="334"/>
                    </a:lnTo>
                    <a:lnTo>
                      <a:pt x="444" y="334"/>
                    </a:lnTo>
                    <a:lnTo>
                      <a:pt x="442" y="332"/>
                    </a:lnTo>
                    <a:lnTo>
                      <a:pt x="444" y="332"/>
                    </a:lnTo>
                    <a:lnTo>
                      <a:pt x="444" y="332"/>
                    </a:lnTo>
                    <a:lnTo>
                      <a:pt x="446" y="332"/>
                    </a:lnTo>
                    <a:lnTo>
                      <a:pt x="448" y="330"/>
                    </a:lnTo>
                    <a:lnTo>
                      <a:pt x="448" y="328"/>
                    </a:lnTo>
                    <a:lnTo>
                      <a:pt x="446" y="330"/>
                    </a:lnTo>
                    <a:lnTo>
                      <a:pt x="444" y="328"/>
                    </a:lnTo>
                    <a:lnTo>
                      <a:pt x="444" y="326"/>
                    </a:lnTo>
                    <a:lnTo>
                      <a:pt x="446" y="324"/>
                    </a:lnTo>
                    <a:lnTo>
                      <a:pt x="448" y="324"/>
                    </a:lnTo>
                    <a:lnTo>
                      <a:pt x="448" y="324"/>
                    </a:lnTo>
                    <a:lnTo>
                      <a:pt x="450" y="324"/>
                    </a:lnTo>
                    <a:lnTo>
                      <a:pt x="448" y="320"/>
                    </a:lnTo>
                    <a:lnTo>
                      <a:pt x="452" y="320"/>
                    </a:lnTo>
                    <a:lnTo>
                      <a:pt x="454" y="320"/>
                    </a:lnTo>
                    <a:lnTo>
                      <a:pt x="456" y="320"/>
                    </a:lnTo>
                    <a:lnTo>
                      <a:pt x="460" y="320"/>
                    </a:lnTo>
                    <a:lnTo>
                      <a:pt x="454" y="324"/>
                    </a:lnTo>
                    <a:lnTo>
                      <a:pt x="456" y="326"/>
                    </a:lnTo>
                    <a:lnTo>
                      <a:pt x="456" y="330"/>
                    </a:lnTo>
                    <a:lnTo>
                      <a:pt x="458" y="330"/>
                    </a:lnTo>
                    <a:lnTo>
                      <a:pt x="458" y="324"/>
                    </a:lnTo>
                    <a:lnTo>
                      <a:pt x="460" y="324"/>
                    </a:lnTo>
                    <a:lnTo>
                      <a:pt x="462" y="324"/>
                    </a:lnTo>
                    <a:lnTo>
                      <a:pt x="460" y="326"/>
                    </a:lnTo>
                    <a:lnTo>
                      <a:pt x="460" y="328"/>
                    </a:lnTo>
                    <a:lnTo>
                      <a:pt x="460" y="328"/>
                    </a:lnTo>
                    <a:lnTo>
                      <a:pt x="462" y="326"/>
                    </a:lnTo>
                    <a:lnTo>
                      <a:pt x="464" y="324"/>
                    </a:lnTo>
                    <a:lnTo>
                      <a:pt x="466" y="326"/>
                    </a:lnTo>
                    <a:lnTo>
                      <a:pt x="468" y="324"/>
                    </a:lnTo>
                    <a:lnTo>
                      <a:pt x="468" y="324"/>
                    </a:lnTo>
                    <a:lnTo>
                      <a:pt x="472" y="322"/>
                    </a:lnTo>
                    <a:lnTo>
                      <a:pt x="474" y="322"/>
                    </a:lnTo>
                    <a:lnTo>
                      <a:pt x="476" y="322"/>
                    </a:lnTo>
                    <a:lnTo>
                      <a:pt x="476" y="324"/>
                    </a:lnTo>
                    <a:lnTo>
                      <a:pt x="472" y="324"/>
                    </a:lnTo>
                    <a:lnTo>
                      <a:pt x="470" y="326"/>
                    </a:lnTo>
                    <a:lnTo>
                      <a:pt x="468" y="326"/>
                    </a:lnTo>
                    <a:lnTo>
                      <a:pt x="468" y="328"/>
                    </a:lnTo>
                    <a:lnTo>
                      <a:pt x="468" y="330"/>
                    </a:lnTo>
                    <a:lnTo>
                      <a:pt x="472" y="330"/>
                    </a:lnTo>
                    <a:lnTo>
                      <a:pt x="474" y="332"/>
                    </a:lnTo>
                    <a:lnTo>
                      <a:pt x="474" y="334"/>
                    </a:lnTo>
                    <a:lnTo>
                      <a:pt x="472" y="332"/>
                    </a:lnTo>
                    <a:lnTo>
                      <a:pt x="468" y="330"/>
                    </a:lnTo>
                    <a:lnTo>
                      <a:pt x="466" y="332"/>
                    </a:lnTo>
                    <a:lnTo>
                      <a:pt x="466" y="334"/>
                    </a:lnTo>
                    <a:lnTo>
                      <a:pt x="468" y="334"/>
                    </a:lnTo>
                    <a:lnTo>
                      <a:pt x="470" y="334"/>
                    </a:lnTo>
                    <a:lnTo>
                      <a:pt x="472" y="334"/>
                    </a:lnTo>
                    <a:lnTo>
                      <a:pt x="470" y="336"/>
                    </a:lnTo>
                    <a:lnTo>
                      <a:pt x="468" y="336"/>
                    </a:lnTo>
                    <a:lnTo>
                      <a:pt x="468" y="338"/>
                    </a:lnTo>
                    <a:lnTo>
                      <a:pt x="472" y="338"/>
                    </a:lnTo>
                    <a:lnTo>
                      <a:pt x="472" y="340"/>
                    </a:lnTo>
                    <a:lnTo>
                      <a:pt x="472" y="340"/>
                    </a:lnTo>
                    <a:lnTo>
                      <a:pt x="470" y="342"/>
                    </a:lnTo>
                    <a:lnTo>
                      <a:pt x="470" y="342"/>
                    </a:lnTo>
                    <a:lnTo>
                      <a:pt x="472" y="342"/>
                    </a:lnTo>
                    <a:lnTo>
                      <a:pt x="474" y="342"/>
                    </a:lnTo>
                    <a:lnTo>
                      <a:pt x="476" y="342"/>
                    </a:lnTo>
                    <a:lnTo>
                      <a:pt x="478" y="344"/>
                    </a:lnTo>
                    <a:lnTo>
                      <a:pt x="482" y="342"/>
                    </a:lnTo>
                    <a:lnTo>
                      <a:pt x="482" y="344"/>
                    </a:lnTo>
                    <a:lnTo>
                      <a:pt x="482" y="346"/>
                    </a:lnTo>
                    <a:lnTo>
                      <a:pt x="482" y="346"/>
                    </a:lnTo>
                    <a:lnTo>
                      <a:pt x="482" y="348"/>
                    </a:lnTo>
                    <a:lnTo>
                      <a:pt x="482" y="348"/>
                    </a:lnTo>
                    <a:lnTo>
                      <a:pt x="484" y="350"/>
                    </a:lnTo>
                    <a:lnTo>
                      <a:pt x="486" y="350"/>
                    </a:lnTo>
                    <a:lnTo>
                      <a:pt x="486" y="348"/>
                    </a:lnTo>
                    <a:lnTo>
                      <a:pt x="486" y="348"/>
                    </a:lnTo>
                    <a:lnTo>
                      <a:pt x="486" y="346"/>
                    </a:lnTo>
                    <a:lnTo>
                      <a:pt x="490" y="346"/>
                    </a:lnTo>
                    <a:lnTo>
                      <a:pt x="488" y="348"/>
                    </a:lnTo>
                    <a:lnTo>
                      <a:pt x="488" y="350"/>
                    </a:lnTo>
                    <a:lnTo>
                      <a:pt x="486" y="352"/>
                    </a:lnTo>
                    <a:lnTo>
                      <a:pt x="488" y="356"/>
                    </a:lnTo>
                    <a:lnTo>
                      <a:pt x="486" y="356"/>
                    </a:lnTo>
                    <a:lnTo>
                      <a:pt x="486" y="356"/>
                    </a:lnTo>
                    <a:lnTo>
                      <a:pt x="484" y="356"/>
                    </a:lnTo>
                    <a:lnTo>
                      <a:pt x="484" y="358"/>
                    </a:lnTo>
                    <a:lnTo>
                      <a:pt x="490" y="358"/>
                    </a:lnTo>
                    <a:lnTo>
                      <a:pt x="492" y="358"/>
                    </a:lnTo>
                    <a:lnTo>
                      <a:pt x="494" y="358"/>
                    </a:lnTo>
                    <a:lnTo>
                      <a:pt x="496" y="358"/>
                    </a:lnTo>
                    <a:lnTo>
                      <a:pt x="500" y="358"/>
                    </a:lnTo>
                    <a:lnTo>
                      <a:pt x="502" y="358"/>
                    </a:lnTo>
                    <a:lnTo>
                      <a:pt x="504" y="358"/>
                    </a:lnTo>
                    <a:lnTo>
                      <a:pt x="504" y="360"/>
                    </a:lnTo>
                    <a:lnTo>
                      <a:pt x="504" y="360"/>
                    </a:lnTo>
                    <a:lnTo>
                      <a:pt x="506" y="362"/>
                    </a:lnTo>
                    <a:lnTo>
                      <a:pt x="508" y="362"/>
                    </a:lnTo>
                    <a:lnTo>
                      <a:pt x="508" y="364"/>
                    </a:lnTo>
                    <a:lnTo>
                      <a:pt x="510" y="364"/>
                    </a:lnTo>
                    <a:lnTo>
                      <a:pt x="514" y="362"/>
                    </a:lnTo>
                    <a:lnTo>
                      <a:pt x="514" y="362"/>
                    </a:lnTo>
                    <a:lnTo>
                      <a:pt x="516" y="362"/>
                    </a:lnTo>
                    <a:lnTo>
                      <a:pt x="516" y="364"/>
                    </a:lnTo>
                    <a:lnTo>
                      <a:pt x="514" y="366"/>
                    </a:lnTo>
                    <a:lnTo>
                      <a:pt x="512" y="366"/>
                    </a:lnTo>
                    <a:lnTo>
                      <a:pt x="512" y="368"/>
                    </a:lnTo>
                    <a:lnTo>
                      <a:pt x="516" y="370"/>
                    </a:lnTo>
                    <a:lnTo>
                      <a:pt x="516" y="370"/>
                    </a:lnTo>
                    <a:lnTo>
                      <a:pt x="518" y="372"/>
                    </a:lnTo>
                    <a:lnTo>
                      <a:pt x="522" y="374"/>
                    </a:lnTo>
                    <a:lnTo>
                      <a:pt x="526" y="372"/>
                    </a:lnTo>
                    <a:lnTo>
                      <a:pt x="528" y="372"/>
                    </a:lnTo>
                    <a:lnTo>
                      <a:pt x="528" y="374"/>
                    </a:lnTo>
                    <a:lnTo>
                      <a:pt x="530" y="370"/>
                    </a:lnTo>
                    <a:lnTo>
                      <a:pt x="534" y="370"/>
                    </a:lnTo>
                    <a:lnTo>
                      <a:pt x="534" y="370"/>
                    </a:lnTo>
                    <a:lnTo>
                      <a:pt x="534" y="370"/>
                    </a:lnTo>
                    <a:lnTo>
                      <a:pt x="532" y="372"/>
                    </a:lnTo>
                    <a:lnTo>
                      <a:pt x="530" y="376"/>
                    </a:lnTo>
                    <a:lnTo>
                      <a:pt x="530" y="378"/>
                    </a:lnTo>
                    <a:lnTo>
                      <a:pt x="528" y="380"/>
                    </a:lnTo>
                    <a:lnTo>
                      <a:pt x="526" y="378"/>
                    </a:lnTo>
                    <a:lnTo>
                      <a:pt x="524" y="378"/>
                    </a:lnTo>
                    <a:lnTo>
                      <a:pt x="526" y="382"/>
                    </a:lnTo>
                    <a:lnTo>
                      <a:pt x="528" y="384"/>
                    </a:lnTo>
                    <a:lnTo>
                      <a:pt x="528" y="384"/>
                    </a:lnTo>
                    <a:lnTo>
                      <a:pt x="530" y="384"/>
                    </a:lnTo>
                    <a:lnTo>
                      <a:pt x="532" y="384"/>
                    </a:lnTo>
                    <a:lnTo>
                      <a:pt x="532" y="386"/>
                    </a:lnTo>
                    <a:lnTo>
                      <a:pt x="530" y="386"/>
                    </a:lnTo>
                    <a:lnTo>
                      <a:pt x="530" y="388"/>
                    </a:lnTo>
                    <a:lnTo>
                      <a:pt x="534" y="390"/>
                    </a:lnTo>
                    <a:lnTo>
                      <a:pt x="534" y="390"/>
                    </a:lnTo>
                    <a:lnTo>
                      <a:pt x="538" y="390"/>
                    </a:lnTo>
                    <a:lnTo>
                      <a:pt x="538" y="388"/>
                    </a:lnTo>
                    <a:lnTo>
                      <a:pt x="542" y="384"/>
                    </a:lnTo>
                    <a:lnTo>
                      <a:pt x="540" y="386"/>
                    </a:lnTo>
                    <a:lnTo>
                      <a:pt x="540" y="390"/>
                    </a:lnTo>
                    <a:lnTo>
                      <a:pt x="540" y="392"/>
                    </a:lnTo>
                    <a:lnTo>
                      <a:pt x="538" y="392"/>
                    </a:lnTo>
                    <a:lnTo>
                      <a:pt x="536" y="394"/>
                    </a:lnTo>
                    <a:lnTo>
                      <a:pt x="536" y="396"/>
                    </a:lnTo>
                    <a:lnTo>
                      <a:pt x="538" y="398"/>
                    </a:lnTo>
                    <a:lnTo>
                      <a:pt x="538" y="398"/>
                    </a:lnTo>
                    <a:lnTo>
                      <a:pt x="538" y="404"/>
                    </a:lnTo>
                    <a:lnTo>
                      <a:pt x="538" y="404"/>
                    </a:lnTo>
                    <a:lnTo>
                      <a:pt x="540" y="404"/>
                    </a:lnTo>
                    <a:lnTo>
                      <a:pt x="540" y="406"/>
                    </a:lnTo>
                    <a:lnTo>
                      <a:pt x="540" y="410"/>
                    </a:lnTo>
                    <a:lnTo>
                      <a:pt x="544" y="414"/>
                    </a:lnTo>
                    <a:lnTo>
                      <a:pt x="546" y="414"/>
                    </a:lnTo>
                    <a:lnTo>
                      <a:pt x="546" y="416"/>
                    </a:lnTo>
                    <a:lnTo>
                      <a:pt x="548" y="414"/>
                    </a:lnTo>
                    <a:lnTo>
                      <a:pt x="548" y="416"/>
                    </a:lnTo>
                    <a:lnTo>
                      <a:pt x="550" y="416"/>
                    </a:lnTo>
                    <a:lnTo>
                      <a:pt x="550" y="414"/>
                    </a:lnTo>
                    <a:lnTo>
                      <a:pt x="550" y="414"/>
                    </a:lnTo>
                    <a:lnTo>
                      <a:pt x="550" y="414"/>
                    </a:lnTo>
                    <a:lnTo>
                      <a:pt x="552" y="414"/>
                    </a:lnTo>
                    <a:lnTo>
                      <a:pt x="554" y="412"/>
                    </a:lnTo>
                    <a:lnTo>
                      <a:pt x="552" y="410"/>
                    </a:lnTo>
                    <a:lnTo>
                      <a:pt x="550" y="410"/>
                    </a:lnTo>
                    <a:lnTo>
                      <a:pt x="550" y="410"/>
                    </a:lnTo>
                    <a:lnTo>
                      <a:pt x="548" y="410"/>
                    </a:lnTo>
                    <a:lnTo>
                      <a:pt x="550" y="406"/>
                    </a:lnTo>
                    <a:lnTo>
                      <a:pt x="550" y="406"/>
                    </a:lnTo>
                    <a:lnTo>
                      <a:pt x="550" y="404"/>
                    </a:lnTo>
                    <a:lnTo>
                      <a:pt x="548" y="404"/>
                    </a:lnTo>
                    <a:lnTo>
                      <a:pt x="548" y="402"/>
                    </a:lnTo>
                    <a:lnTo>
                      <a:pt x="548" y="400"/>
                    </a:lnTo>
                    <a:lnTo>
                      <a:pt x="548" y="398"/>
                    </a:lnTo>
                    <a:lnTo>
                      <a:pt x="550" y="398"/>
                    </a:lnTo>
                    <a:lnTo>
                      <a:pt x="550" y="400"/>
                    </a:lnTo>
                    <a:lnTo>
                      <a:pt x="552" y="402"/>
                    </a:lnTo>
                    <a:lnTo>
                      <a:pt x="554" y="400"/>
                    </a:lnTo>
                    <a:lnTo>
                      <a:pt x="554" y="402"/>
                    </a:lnTo>
                    <a:lnTo>
                      <a:pt x="554" y="402"/>
                    </a:lnTo>
                    <a:lnTo>
                      <a:pt x="554" y="404"/>
                    </a:lnTo>
                    <a:lnTo>
                      <a:pt x="554" y="406"/>
                    </a:lnTo>
                    <a:lnTo>
                      <a:pt x="556" y="408"/>
                    </a:lnTo>
                    <a:lnTo>
                      <a:pt x="558" y="406"/>
                    </a:lnTo>
                    <a:lnTo>
                      <a:pt x="558" y="404"/>
                    </a:lnTo>
                    <a:lnTo>
                      <a:pt x="558" y="406"/>
                    </a:lnTo>
                    <a:lnTo>
                      <a:pt x="556" y="408"/>
                    </a:lnTo>
                    <a:lnTo>
                      <a:pt x="556" y="410"/>
                    </a:lnTo>
                    <a:lnTo>
                      <a:pt x="556" y="412"/>
                    </a:lnTo>
                    <a:lnTo>
                      <a:pt x="556" y="416"/>
                    </a:lnTo>
                    <a:lnTo>
                      <a:pt x="556" y="416"/>
                    </a:lnTo>
                    <a:lnTo>
                      <a:pt x="560" y="418"/>
                    </a:lnTo>
                    <a:lnTo>
                      <a:pt x="560" y="416"/>
                    </a:lnTo>
                    <a:lnTo>
                      <a:pt x="562" y="414"/>
                    </a:lnTo>
                    <a:lnTo>
                      <a:pt x="562" y="416"/>
                    </a:lnTo>
                    <a:lnTo>
                      <a:pt x="560" y="418"/>
                    </a:lnTo>
                    <a:lnTo>
                      <a:pt x="562" y="420"/>
                    </a:lnTo>
                    <a:lnTo>
                      <a:pt x="562" y="422"/>
                    </a:lnTo>
                    <a:lnTo>
                      <a:pt x="564" y="418"/>
                    </a:lnTo>
                    <a:lnTo>
                      <a:pt x="566" y="414"/>
                    </a:lnTo>
                    <a:lnTo>
                      <a:pt x="566" y="412"/>
                    </a:lnTo>
                    <a:lnTo>
                      <a:pt x="566" y="406"/>
                    </a:lnTo>
                    <a:lnTo>
                      <a:pt x="568" y="402"/>
                    </a:lnTo>
                    <a:lnTo>
                      <a:pt x="568" y="396"/>
                    </a:lnTo>
                    <a:lnTo>
                      <a:pt x="568" y="392"/>
                    </a:lnTo>
                    <a:lnTo>
                      <a:pt x="566" y="390"/>
                    </a:lnTo>
                    <a:lnTo>
                      <a:pt x="568" y="390"/>
                    </a:lnTo>
                    <a:lnTo>
                      <a:pt x="568" y="390"/>
                    </a:lnTo>
                    <a:lnTo>
                      <a:pt x="570" y="394"/>
                    </a:lnTo>
                    <a:lnTo>
                      <a:pt x="570" y="394"/>
                    </a:lnTo>
                    <a:lnTo>
                      <a:pt x="572" y="390"/>
                    </a:lnTo>
                    <a:lnTo>
                      <a:pt x="574" y="390"/>
                    </a:lnTo>
                    <a:lnTo>
                      <a:pt x="572" y="392"/>
                    </a:lnTo>
                    <a:lnTo>
                      <a:pt x="572" y="398"/>
                    </a:lnTo>
                    <a:lnTo>
                      <a:pt x="572" y="400"/>
                    </a:lnTo>
                    <a:lnTo>
                      <a:pt x="570" y="404"/>
                    </a:lnTo>
                    <a:lnTo>
                      <a:pt x="570" y="408"/>
                    </a:lnTo>
                    <a:lnTo>
                      <a:pt x="570" y="410"/>
                    </a:lnTo>
                    <a:lnTo>
                      <a:pt x="570" y="410"/>
                    </a:lnTo>
                    <a:lnTo>
                      <a:pt x="570" y="414"/>
                    </a:lnTo>
                    <a:lnTo>
                      <a:pt x="570" y="416"/>
                    </a:lnTo>
                    <a:lnTo>
                      <a:pt x="570" y="418"/>
                    </a:lnTo>
                    <a:lnTo>
                      <a:pt x="572" y="420"/>
                    </a:lnTo>
                    <a:lnTo>
                      <a:pt x="572" y="424"/>
                    </a:lnTo>
                    <a:lnTo>
                      <a:pt x="574" y="424"/>
                    </a:lnTo>
                    <a:lnTo>
                      <a:pt x="574" y="426"/>
                    </a:lnTo>
                    <a:lnTo>
                      <a:pt x="576" y="428"/>
                    </a:lnTo>
                    <a:lnTo>
                      <a:pt x="576" y="426"/>
                    </a:lnTo>
                    <a:lnTo>
                      <a:pt x="578" y="428"/>
                    </a:lnTo>
                    <a:lnTo>
                      <a:pt x="580" y="426"/>
                    </a:lnTo>
                    <a:lnTo>
                      <a:pt x="584" y="426"/>
                    </a:lnTo>
                    <a:lnTo>
                      <a:pt x="584" y="428"/>
                    </a:lnTo>
                    <a:lnTo>
                      <a:pt x="580" y="430"/>
                    </a:lnTo>
                    <a:lnTo>
                      <a:pt x="578" y="430"/>
                    </a:lnTo>
                    <a:lnTo>
                      <a:pt x="578" y="432"/>
                    </a:lnTo>
                    <a:lnTo>
                      <a:pt x="580" y="432"/>
                    </a:lnTo>
                    <a:lnTo>
                      <a:pt x="578" y="432"/>
                    </a:lnTo>
                    <a:lnTo>
                      <a:pt x="576" y="434"/>
                    </a:lnTo>
                    <a:lnTo>
                      <a:pt x="576" y="434"/>
                    </a:lnTo>
                    <a:lnTo>
                      <a:pt x="578" y="438"/>
                    </a:lnTo>
                    <a:lnTo>
                      <a:pt x="578" y="440"/>
                    </a:lnTo>
                    <a:lnTo>
                      <a:pt x="578" y="440"/>
                    </a:lnTo>
                    <a:lnTo>
                      <a:pt x="576" y="438"/>
                    </a:lnTo>
                    <a:lnTo>
                      <a:pt x="576" y="438"/>
                    </a:lnTo>
                    <a:lnTo>
                      <a:pt x="574" y="438"/>
                    </a:lnTo>
                    <a:lnTo>
                      <a:pt x="576" y="440"/>
                    </a:lnTo>
                    <a:lnTo>
                      <a:pt x="574" y="442"/>
                    </a:lnTo>
                    <a:lnTo>
                      <a:pt x="574" y="444"/>
                    </a:lnTo>
                    <a:lnTo>
                      <a:pt x="574" y="446"/>
                    </a:lnTo>
                    <a:lnTo>
                      <a:pt x="574" y="446"/>
                    </a:lnTo>
                    <a:lnTo>
                      <a:pt x="572" y="446"/>
                    </a:lnTo>
                    <a:lnTo>
                      <a:pt x="570" y="448"/>
                    </a:lnTo>
                    <a:lnTo>
                      <a:pt x="572" y="450"/>
                    </a:lnTo>
                    <a:lnTo>
                      <a:pt x="572" y="450"/>
                    </a:lnTo>
                    <a:lnTo>
                      <a:pt x="574" y="450"/>
                    </a:lnTo>
                    <a:lnTo>
                      <a:pt x="576" y="452"/>
                    </a:lnTo>
                    <a:lnTo>
                      <a:pt x="576" y="452"/>
                    </a:lnTo>
                    <a:lnTo>
                      <a:pt x="578" y="452"/>
                    </a:lnTo>
                    <a:lnTo>
                      <a:pt x="580" y="454"/>
                    </a:lnTo>
                    <a:lnTo>
                      <a:pt x="580" y="454"/>
                    </a:lnTo>
                    <a:lnTo>
                      <a:pt x="578" y="454"/>
                    </a:lnTo>
                    <a:lnTo>
                      <a:pt x="576" y="454"/>
                    </a:lnTo>
                    <a:lnTo>
                      <a:pt x="576" y="456"/>
                    </a:lnTo>
                    <a:lnTo>
                      <a:pt x="578" y="458"/>
                    </a:lnTo>
                    <a:lnTo>
                      <a:pt x="580" y="460"/>
                    </a:lnTo>
                    <a:lnTo>
                      <a:pt x="582" y="460"/>
                    </a:lnTo>
                    <a:lnTo>
                      <a:pt x="584" y="460"/>
                    </a:lnTo>
                    <a:lnTo>
                      <a:pt x="582" y="462"/>
                    </a:lnTo>
                    <a:lnTo>
                      <a:pt x="580" y="462"/>
                    </a:lnTo>
                    <a:lnTo>
                      <a:pt x="578" y="464"/>
                    </a:lnTo>
                    <a:lnTo>
                      <a:pt x="578" y="466"/>
                    </a:lnTo>
                    <a:lnTo>
                      <a:pt x="580" y="470"/>
                    </a:lnTo>
                    <a:lnTo>
                      <a:pt x="582" y="472"/>
                    </a:lnTo>
                    <a:lnTo>
                      <a:pt x="586" y="472"/>
                    </a:lnTo>
                    <a:lnTo>
                      <a:pt x="586" y="472"/>
                    </a:lnTo>
                    <a:lnTo>
                      <a:pt x="584" y="474"/>
                    </a:lnTo>
                    <a:lnTo>
                      <a:pt x="582" y="474"/>
                    </a:lnTo>
                    <a:lnTo>
                      <a:pt x="580" y="474"/>
                    </a:lnTo>
                    <a:lnTo>
                      <a:pt x="578" y="476"/>
                    </a:lnTo>
                    <a:lnTo>
                      <a:pt x="574" y="480"/>
                    </a:lnTo>
                    <a:lnTo>
                      <a:pt x="572" y="482"/>
                    </a:lnTo>
                    <a:lnTo>
                      <a:pt x="572" y="486"/>
                    </a:lnTo>
                    <a:lnTo>
                      <a:pt x="572" y="488"/>
                    </a:lnTo>
                    <a:lnTo>
                      <a:pt x="576" y="486"/>
                    </a:lnTo>
                    <a:lnTo>
                      <a:pt x="576" y="482"/>
                    </a:lnTo>
                    <a:lnTo>
                      <a:pt x="576" y="480"/>
                    </a:lnTo>
                    <a:lnTo>
                      <a:pt x="578" y="480"/>
                    </a:lnTo>
                    <a:lnTo>
                      <a:pt x="582" y="478"/>
                    </a:lnTo>
                    <a:lnTo>
                      <a:pt x="582" y="478"/>
                    </a:lnTo>
                    <a:lnTo>
                      <a:pt x="584" y="478"/>
                    </a:lnTo>
                    <a:lnTo>
                      <a:pt x="588" y="478"/>
                    </a:lnTo>
                    <a:lnTo>
                      <a:pt x="586" y="480"/>
                    </a:lnTo>
                    <a:lnTo>
                      <a:pt x="586" y="480"/>
                    </a:lnTo>
                    <a:lnTo>
                      <a:pt x="588" y="480"/>
                    </a:lnTo>
                    <a:lnTo>
                      <a:pt x="588" y="482"/>
                    </a:lnTo>
                    <a:lnTo>
                      <a:pt x="586" y="484"/>
                    </a:lnTo>
                    <a:lnTo>
                      <a:pt x="586" y="486"/>
                    </a:lnTo>
                    <a:lnTo>
                      <a:pt x="586" y="488"/>
                    </a:lnTo>
                    <a:lnTo>
                      <a:pt x="584" y="490"/>
                    </a:lnTo>
                    <a:lnTo>
                      <a:pt x="584" y="492"/>
                    </a:lnTo>
                    <a:lnTo>
                      <a:pt x="584" y="494"/>
                    </a:lnTo>
                    <a:lnTo>
                      <a:pt x="586" y="494"/>
                    </a:lnTo>
                    <a:lnTo>
                      <a:pt x="584" y="494"/>
                    </a:lnTo>
                    <a:lnTo>
                      <a:pt x="582" y="494"/>
                    </a:lnTo>
                    <a:lnTo>
                      <a:pt x="580" y="496"/>
                    </a:lnTo>
                    <a:lnTo>
                      <a:pt x="580" y="498"/>
                    </a:lnTo>
                    <a:lnTo>
                      <a:pt x="582" y="498"/>
                    </a:lnTo>
                    <a:lnTo>
                      <a:pt x="582" y="498"/>
                    </a:lnTo>
                    <a:lnTo>
                      <a:pt x="584" y="498"/>
                    </a:lnTo>
                    <a:lnTo>
                      <a:pt x="586" y="498"/>
                    </a:lnTo>
                    <a:lnTo>
                      <a:pt x="584" y="500"/>
                    </a:lnTo>
                    <a:lnTo>
                      <a:pt x="582" y="500"/>
                    </a:lnTo>
                    <a:lnTo>
                      <a:pt x="580" y="500"/>
                    </a:lnTo>
                    <a:lnTo>
                      <a:pt x="580" y="502"/>
                    </a:lnTo>
                    <a:lnTo>
                      <a:pt x="578" y="504"/>
                    </a:lnTo>
                    <a:lnTo>
                      <a:pt x="580" y="506"/>
                    </a:lnTo>
                    <a:lnTo>
                      <a:pt x="582" y="506"/>
                    </a:lnTo>
                    <a:lnTo>
                      <a:pt x="582" y="504"/>
                    </a:lnTo>
                    <a:lnTo>
                      <a:pt x="584" y="504"/>
                    </a:lnTo>
                    <a:lnTo>
                      <a:pt x="586" y="502"/>
                    </a:lnTo>
                    <a:lnTo>
                      <a:pt x="588" y="500"/>
                    </a:lnTo>
                    <a:lnTo>
                      <a:pt x="590" y="496"/>
                    </a:lnTo>
                    <a:lnTo>
                      <a:pt x="592" y="490"/>
                    </a:lnTo>
                    <a:lnTo>
                      <a:pt x="594" y="484"/>
                    </a:lnTo>
                    <a:lnTo>
                      <a:pt x="596" y="484"/>
                    </a:lnTo>
                    <a:lnTo>
                      <a:pt x="596" y="484"/>
                    </a:lnTo>
                    <a:close/>
                    <a:moveTo>
                      <a:pt x="560" y="498"/>
                    </a:moveTo>
                    <a:lnTo>
                      <a:pt x="558" y="496"/>
                    </a:lnTo>
                    <a:lnTo>
                      <a:pt x="560" y="494"/>
                    </a:lnTo>
                    <a:lnTo>
                      <a:pt x="560" y="496"/>
                    </a:lnTo>
                    <a:lnTo>
                      <a:pt x="560" y="498"/>
                    </a:lnTo>
                    <a:close/>
                    <a:moveTo>
                      <a:pt x="572" y="502"/>
                    </a:moveTo>
                    <a:lnTo>
                      <a:pt x="576" y="500"/>
                    </a:lnTo>
                    <a:lnTo>
                      <a:pt x="576" y="502"/>
                    </a:lnTo>
                    <a:lnTo>
                      <a:pt x="576" y="504"/>
                    </a:lnTo>
                    <a:lnTo>
                      <a:pt x="572" y="502"/>
                    </a:lnTo>
                    <a:close/>
                    <a:moveTo>
                      <a:pt x="574" y="494"/>
                    </a:moveTo>
                    <a:lnTo>
                      <a:pt x="576" y="494"/>
                    </a:lnTo>
                    <a:lnTo>
                      <a:pt x="576" y="498"/>
                    </a:lnTo>
                    <a:lnTo>
                      <a:pt x="574" y="500"/>
                    </a:lnTo>
                    <a:lnTo>
                      <a:pt x="572" y="498"/>
                    </a:lnTo>
                    <a:lnTo>
                      <a:pt x="574" y="496"/>
                    </a:lnTo>
                    <a:lnTo>
                      <a:pt x="574" y="494"/>
                    </a:lnTo>
                    <a:close/>
                    <a:moveTo>
                      <a:pt x="574" y="490"/>
                    </a:moveTo>
                    <a:lnTo>
                      <a:pt x="576" y="492"/>
                    </a:lnTo>
                    <a:lnTo>
                      <a:pt x="572" y="494"/>
                    </a:lnTo>
                    <a:lnTo>
                      <a:pt x="574" y="492"/>
                    </a:lnTo>
                    <a:lnTo>
                      <a:pt x="572" y="490"/>
                    </a:lnTo>
                    <a:lnTo>
                      <a:pt x="574" y="490"/>
                    </a:lnTo>
                    <a:close/>
                    <a:moveTo>
                      <a:pt x="576" y="490"/>
                    </a:moveTo>
                    <a:lnTo>
                      <a:pt x="578" y="488"/>
                    </a:lnTo>
                    <a:lnTo>
                      <a:pt x="578" y="486"/>
                    </a:lnTo>
                    <a:lnTo>
                      <a:pt x="578" y="482"/>
                    </a:lnTo>
                    <a:lnTo>
                      <a:pt x="582" y="482"/>
                    </a:lnTo>
                    <a:lnTo>
                      <a:pt x="582" y="480"/>
                    </a:lnTo>
                    <a:lnTo>
                      <a:pt x="584" y="480"/>
                    </a:lnTo>
                    <a:lnTo>
                      <a:pt x="584" y="482"/>
                    </a:lnTo>
                    <a:lnTo>
                      <a:pt x="584" y="486"/>
                    </a:lnTo>
                    <a:lnTo>
                      <a:pt x="584" y="488"/>
                    </a:lnTo>
                    <a:lnTo>
                      <a:pt x="582" y="492"/>
                    </a:lnTo>
                    <a:lnTo>
                      <a:pt x="578" y="496"/>
                    </a:lnTo>
                    <a:lnTo>
                      <a:pt x="576" y="494"/>
                    </a:lnTo>
                    <a:lnTo>
                      <a:pt x="578" y="492"/>
                    </a:lnTo>
                    <a:lnTo>
                      <a:pt x="580" y="490"/>
                    </a:lnTo>
                    <a:lnTo>
                      <a:pt x="580" y="488"/>
                    </a:lnTo>
                    <a:lnTo>
                      <a:pt x="576" y="490"/>
                    </a:lnTo>
                    <a:lnTo>
                      <a:pt x="576" y="490"/>
                    </a:lnTo>
                    <a:close/>
                    <a:moveTo>
                      <a:pt x="554" y="496"/>
                    </a:moveTo>
                    <a:lnTo>
                      <a:pt x="556" y="496"/>
                    </a:lnTo>
                    <a:lnTo>
                      <a:pt x="556" y="498"/>
                    </a:lnTo>
                    <a:lnTo>
                      <a:pt x="556" y="500"/>
                    </a:lnTo>
                    <a:lnTo>
                      <a:pt x="558" y="502"/>
                    </a:lnTo>
                    <a:lnTo>
                      <a:pt x="556" y="504"/>
                    </a:lnTo>
                    <a:lnTo>
                      <a:pt x="556" y="504"/>
                    </a:lnTo>
                    <a:lnTo>
                      <a:pt x="556" y="502"/>
                    </a:lnTo>
                    <a:lnTo>
                      <a:pt x="554" y="498"/>
                    </a:lnTo>
                    <a:lnTo>
                      <a:pt x="554" y="496"/>
                    </a:lnTo>
                    <a:close/>
                    <a:moveTo>
                      <a:pt x="554" y="494"/>
                    </a:moveTo>
                    <a:lnTo>
                      <a:pt x="556" y="494"/>
                    </a:lnTo>
                    <a:lnTo>
                      <a:pt x="556" y="494"/>
                    </a:lnTo>
                    <a:lnTo>
                      <a:pt x="556" y="494"/>
                    </a:lnTo>
                    <a:lnTo>
                      <a:pt x="556" y="496"/>
                    </a:lnTo>
                    <a:lnTo>
                      <a:pt x="554" y="494"/>
                    </a:lnTo>
                    <a:close/>
                    <a:moveTo>
                      <a:pt x="554" y="492"/>
                    </a:moveTo>
                    <a:lnTo>
                      <a:pt x="554" y="488"/>
                    </a:lnTo>
                    <a:lnTo>
                      <a:pt x="556" y="492"/>
                    </a:lnTo>
                    <a:lnTo>
                      <a:pt x="554" y="492"/>
                    </a:lnTo>
                    <a:close/>
                    <a:moveTo>
                      <a:pt x="552" y="488"/>
                    </a:moveTo>
                    <a:lnTo>
                      <a:pt x="554" y="488"/>
                    </a:lnTo>
                    <a:lnTo>
                      <a:pt x="552" y="490"/>
                    </a:lnTo>
                    <a:lnTo>
                      <a:pt x="552" y="488"/>
                    </a:lnTo>
                    <a:close/>
                    <a:moveTo>
                      <a:pt x="550" y="476"/>
                    </a:moveTo>
                    <a:lnTo>
                      <a:pt x="550" y="474"/>
                    </a:lnTo>
                    <a:lnTo>
                      <a:pt x="552" y="474"/>
                    </a:lnTo>
                    <a:lnTo>
                      <a:pt x="550" y="476"/>
                    </a:lnTo>
                    <a:close/>
                    <a:moveTo>
                      <a:pt x="556" y="480"/>
                    </a:moveTo>
                    <a:lnTo>
                      <a:pt x="558" y="478"/>
                    </a:lnTo>
                    <a:lnTo>
                      <a:pt x="558" y="480"/>
                    </a:lnTo>
                    <a:lnTo>
                      <a:pt x="558" y="480"/>
                    </a:lnTo>
                    <a:lnTo>
                      <a:pt x="556" y="480"/>
                    </a:lnTo>
                    <a:close/>
                    <a:moveTo>
                      <a:pt x="556" y="474"/>
                    </a:moveTo>
                    <a:lnTo>
                      <a:pt x="558" y="472"/>
                    </a:lnTo>
                    <a:lnTo>
                      <a:pt x="562" y="472"/>
                    </a:lnTo>
                    <a:lnTo>
                      <a:pt x="562" y="474"/>
                    </a:lnTo>
                    <a:lnTo>
                      <a:pt x="562" y="474"/>
                    </a:lnTo>
                    <a:lnTo>
                      <a:pt x="560" y="474"/>
                    </a:lnTo>
                    <a:lnTo>
                      <a:pt x="558" y="476"/>
                    </a:lnTo>
                    <a:lnTo>
                      <a:pt x="556" y="474"/>
                    </a:lnTo>
                    <a:close/>
                    <a:moveTo>
                      <a:pt x="562" y="476"/>
                    </a:moveTo>
                    <a:lnTo>
                      <a:pt x="564" y="474"/>
                    </a:lnTo>
                    <a:lnTo>
                      <a:pt x="562" y="472"/>
                    </a:lnTo>
                    <a:lnTo>
                      <a:pt x="562" y="470"/>
                    </a:lnTo>
                    <a:lnTo>
                      <a:pt x="562" y="468"/>
                    </a:lnTo>
                    <a:lnTo>
                      <a:pt x="564" y="468"/>
                    </a:lnTo>
                    <a:lnTo>
                      <a:pt x="566" y="472"/>
                    </a:lnTo>
                    <a:lnTo>
                      <a:pt x="564" y="474"/>
                    </a:lnTo>
                    <a:lnTo>
                      <a:pt x="564" y="474"/>
                    </a:lnTo>
                    <a:lnTo>
                      <a:pt x="566" y="476"/>
                    </a:lnTo>
                    <a:lnTo>
                      <a:pt x="566" y="476"/>
                    </a:lnTo>
                    <a:lnTo>
                      <a:pt x="570" y="478"/>
                    </a:lnTo>
                    <a:lnTo>
                      <a:pt x="570" y="480"/>
                    </a:lnTo>
                    <a:lnTo>
                      <a:pt x="568" y="482"/>
                    </a:lnTo>
                    <a:lnTo>
                      <a:pt x="570" y="484"/>
                    </a:lnTo>
                    <a:lnTo>
                      <a:pt x="570" y="486"/>
                    </a:lnTo>
                    <a:lnTo>
                      <a:pt x="568" y="486"/>
                    </a:lnTo>
                    <a:lnTo>
                      <a:pt x="568" y="484"/>
                    </a:lnTo>
                    <a:lnTo>
                      <a:pt x="566" y="488"/>
                    </a:lnTo>
                    <a:lnTo>
                      <a:pt x="570" y="488"/>
                    </a:lnTo>
                    <a:lnTo>
                      <a:pt x="570" y="492"/>
                    </a:lnTo>
                    <a:lnTo>
                      <a:pt x="568" y="492"/>
                    </a:lnTo>
                    <a:lnTo>
                      <a:pt x="568" y="494"/>
                    </a:lnTo>
                    <a:lnTo>
                      <a:pt x="570" y="494"/>
                    </a:lnTo>
                    <a:lnTo>
                      <a:pt x="570" y="494"/>
                    </a:lnTo>
                    <a:lnTo>
                      <a:pt x="570" y="496"/>
                    </a:lnTo>
                    <a:lnTo>
                      <a:pt x="568" y="496"/>
                    </a:lnTo>
                    <a:lnTo>
                      <a:pt x="566" y="498"/>
                    </a:lnTo>
                    <a:lnTo>
                      <a:pt x="566" y="500"/>
                    </a:lnTo>
                    <a:lnTo>
                      <a:pt x="566" y="500"/>
                    </a:lnTo>
                    <a:lnTo>
                      <a:pt x="568" y="500"/>
                    </a:lnTo>
                    <a:lnTo>
                      <a:pt x="566" y="502"/>
                    </a:lnTo>
                    <a:lnTo>
                      <a:pt x="568" y="504"/>
                    </a:lnTo>
                    <a:lnTo>
                      <a:pt x="566" y="504"/>
                    </a:lnTo>
                    <a:lnTo>
                      <a:pt x="564" y="504"/>
                    </a:lnTo>
                    <a:lnTo>
                      <a:pt x="562" y="504"/>
                    </a:lnTo>
                    <a:lnTo>
                      <a:pt x="564" y="502"/>
                    </a:lnTo>
                    <a:lnTo>
                      <a:pt x="562" y="500"/>
                    </a:lnTo>
                    <a:lnTo>
                      <a:pt x="562" y="498"/>
                    </a:lnTo>
                    <a:lnTo>
                      <a:pt x="562" y="496"/>
                    </a:lnTo>
                    <a:lnTo>
                      <a:pt x="562" y="494"/>
                    </a:lnTo>
                    <a:lnTo>
                      <a:pt x="562" y="494"/>
                    </a:lnTo>
                    <a:lnTo>
                      <a:pt x="564" y="492"/>
                    </a:lnTo>
                    <a:lnTo>
                      <a:pt x="562" y="492"/>
                    </a:lnTo>
                    <a:lnTo>
                      <a:pt x="562" y="492"/>
                    </a:lnTo>
                    <a:lnTo>
                      <a:pt x="560" y="494"/>
                    </a:lnTo>
                    <a:lnTo>
                      <a:pt x="560" y="492"/>
                    </a:lnTo>
                    <a:lnTo>
                      <a:pt x="558" y="492"/>
                    </a:lnTo>
                    <a:lnTo>
                      <a:pt x="558" y="490"/>
                    </a:lnTo>
                    <a:lnTo>
                      <a:pt x="558" y="490"/>
                    </a:lnTo>
                    <a:lnTo>
                      <a:pt x="560" y="490"/>
                    </a:lnTo>
                    <a:lnTo>
                      <a:pt x="560" y="488"/>
                    </a:lnTo>
                    <a:lnTo>
                      <a:pt x="560" y="486"/>
                    </a:lnTo>
                    <a:lnTo>
                      <a:pt x="562" y="484"/>
                    </a:lnTo>
                    <a:lnTo>
                      <a:pt x="562" y="484"/>
                    </a:lnTo>
                    <a:lnTo>
                      <a:pt x="562" y="484"/>
                    </a:lnTo>
                    <a:lnTo>
                      <a:pt x="560" y="484"/>
                    </a:lnTo>
                    <a:lnTo>
                      <a:pt x="560" y="482"/>
                    </a:lnTo>
                    <a:lnTo>
                      <a:pt x="560" y="482"/>
                    </a:lnTo>
                    <a:lnTo>
                      <a:pt x="562" y="480"/>
                    </a:lnTo>
                    <a:lnTo>
                      <a:pt x="562" y="478"/>
                    </a:lnTo>
                    <a:lnTo>
                      <a:pt x="562" y="476"/>
                    </a:lnTo>
                    <a:close/>
                    <a:moveTo>
                      <a:pt x="578" y="474"/>
                    </a:moveTo>
                    <a:lnTo>
                      <a:pt x="576" y="474"/>
                    </a:lnTo>
                    <a:lnTo>
                      <a:pt x="576" y="472"/>
                    </a:lnTo>
                    <a:lnTo>
                      <a:pt x="578" y="470"/>
                    </a:lnTo>
                    <a:lnTo>
                      <a:pt x="578" y="470"/>
                    </a:lnTo>
                    <a:lnTo>
                      <a:pt x="578" y="474"/>
                    </a:lnTo>
                    <a:lnTo>
                      <a:pt x="578" y="474"/>
                    </a:lnTo>
                    <a:close/>
                    <a:moveTo>
                      <a:pt x="572" y="478"/>
                    </a:moveTo>
                    <a:lnTo>
                      <a:pt x="574" y="474"/>
                    </a:lnTo>
                    <a:lnTo>
                      <a:pt x="576" y="474"/>
                    </a:lnTo>
                    <a:lnTo>
                      <a:pt x="576" y="476"/>
                    </a:lnTo>
                    <a:lnTo>
                      <a:pt x="574" y="478"/>
                    </a:lnTo>
                    <a:lnTo>
                      <a:pt x="572" y="478"/>
                    </a:lnTo>
                    <a:close/>
                    <a:moveTo>
                      <a:pt x="570" y="474"/>
                    </a:moveTo>
                    <a:lnTo>
                      <a:pt x="570" y="474"/>
                    </a:lnTo>
                    <a:lnTo>
                      <a:pt x="576" y="470"/>
                    </a:lnTo>
                    <a:lnTo>
                      <a:pt x="576" y="472"/>
                    </a:lnTo>
                    <a:lnTo>
                      <a:pt x="574" y="474"/>
                    </a:lnTo>
                    <a:lnTo>
                      <a:pt x="572" y="476"/>
                    </a:lnTo>
                    <a:lnTo>
                      <a:pt x="570" y="474"/>
                    </a:lnTo>
                    <a:close/>
                    <a:moveTo>
                      <a:pt x="568" y="468"/>
                    </a:moveTo>
                    <a:lnTo>
                      <a:pt x="570" y="466"/>
                    </a:lnTo>
                    <a:lnTo>
                      <a:pt x="574" y="466"/>
                    </a:lnTo>
                    <a:lnTo>
                      <a:pt x="574" y="468"/>
                    </a:lnTo>
                    <a:lnTo>
                      <a:pt x="572" y="472"/>
                    </a:lnTo>
                    <a:lnTo>
                      <a:pt x="570" y="470"/>
                    </a:lnTo>
                    <a:lnTo>
                      <a:pt x="568" y="468"/>
                    </a:lnTo>
                    <a:close/>
                    <a:moveTo>
                      <a:pt x="572" y="462"/>
                    </a:moveTo>
                    <a:lnTo>
                      <a:pt x="574" y="460"/>
                    </a:lnTo>
                    <a:lnTo>
                      <a:pt x="576" y="458"/>
                    </a:lnTo>
                    <a:lnTo>
                      <a:pt x="576" y="462"/>
                    </a:lnTo>
                    <a:lnTo>
                      <a:pt x="576" y="464"/>
                    </a:lnTo>
                    <a:lnTo>
                      <a:pt x="572" y="466"/>
                    </a:lnTo>
                    <a:lnTo>
                      <a:pt x="572" y="464"/>
                    </a:lnTo>
                    <a:lnTo>
                      <a:pt x="572" y="462"/>
                    </a:lnTo>
                    <a:close/>
                    <a:moveTo>
                      <a:pt x="564" y="466"/>
                    </a:moveTo>
                    <a:lnTo>
                      <a:pt x="564" y="464"/>
                    </a:lnTo>
                    <a:lnTo>
                      <a:pt x="566" y="458"/>
                    </a:lnTo>
                    <a:lnTo>
                      <a:pt x="566" y="456"/>
                    </a:lnTo>
                    <a:lnTo>
                      <a:pt x="564" y="454"/>
                    </a:lnTo>
                    <a:lnTo>
                      <a:pt x="564" y="452"/>
                    </a:lnTo>
                    <a:lnTo>
                      <a:pt x="564" y="452"/>
                    </a:lnTo>
                    <a:lnTo>
                      <a:pt x="564" y="450"/>
                    </a:lnTo>
                    <a:lnTo>
                      <a:pt x="568" y="450"/>
                    </a:lnTo>
                    <a:lnTo>
                      <a:pt x="570" y="452"/>
                    </a:lnTo>
                    <a:lnTo>
                      <a:pt x="572" y="452"/>
                    </a:lnTo>
                    <a:lnTo>
                      <a:pt x="574" y="454"/>
                    </a:lnTo>
                    <a:lnTo>
                      <a:pt x="574" y="458"/>
                    </a:lnTo>
                    <a:lnTo>
                      <a:pt x="572" y="460"/>
                    </a:lnTo>
                    <a:lnTo>
                      <a:pt x="570" y="462"/>
                    </a:lnTo>
                    <a:lnTo>
                      <a:pt x="570" y="458"/>
                    </a:lnTo>
                    <a:lnTo>
                      <a:pt x="570" y="458"/>
                    </a:lnTo>
                    <a:lnTo>
                      <a:pt x="570" y="462"/>
                    </a:lnTo>
                    <a:lnTo>
                      <a:pt x="568" y="462"/>
                    </a:lnTo>
                    <a:lnTo>
                      <a:pt x="570" y="464"/>
                    </a:lnTo>
                    <a:lnTo>
                      <a:pt x="568" y="466"/>
                    </a:lnTo>
                    <a:lnTo>
                      <a:pt x="566" y="464"/>
                    </a:lnTo>
                    <a:lnTo>
                      <a:pt x="566" y="466"/>
                    </a:lnTo>
                    <a:lnTo>
                      <a:pt x="564" y="466"/>
                    </a:lnTo>
                    <a:close/>
                    <a:moveTo>
                      <a:pt x="558" y="462"/>
                    </a:moveTo>
                    <a:lnTo>
                      <a:pt x="556" y="460"/>
                    </a:lnTo>
                    <a:lnTo>
                      <a:pt x="558" y="458"/>
                    </a:lnTo>
                    <a:lnTo>
                      <a:pt x="556" y="458"/>
                    </a:lnTo>
                    <a:lnTo>
                      <a:pt x="556" y="454"/>
                    </a:lnTo>
                    <a:lnTo>
                      <a:pt x="558" y="454"/>
                    </a:lnTo>
                    <a:lnTo>
                      <a:pt x="560" y="454"/>
                    </a:lnTo>
                    <a:lnTo>
                      <a:pt x="560" y="452"/>
                    </a:lnTo>
                    <a:lnTo>
                      <a:pt x="560" y="452"/>
                    </a:lnTo>
                    <a:lnTo>
                      <a:pt x="562" y="454"/>
                    </a:lnTo>
                    <a:lnTo>
                      <a:pt x="562" y="456"/>
                    </a:lnTo>
                    <a:lnTo>
                      <a:pt x="562" y="458"/>
                    </a:lnTo>
                    <a:lnTo>
                      <a:pt x="562" y="456"/>
                    </a:lnTo>
                    <a:lnTo>
                      <a:pt x="564" y="458"/>
                    </a:lnTo>
                    <a:lnTo>
                      <a:pt x="562" y="464"/>
                    </a:lnTo>
                    <a:lnTo>
                      <a:pt x="558" y="466"/>
                    </a:lnTo>
                    <a:lnTo>
                      <a:pt x="558" y="468"/>
                    </a:lnTo>
                    <a:lnTo>
                      <a:pt x="558" y="470"/>
                    </a:lnTo>
                    <a:lnTo>
                      <a:pt x="554" y="472"/>
                    </a:lnTo>
                    <a:lnTo>
                      <a:pt x="556" y="470"/>
                    </a:lnTo>
                    <a:lnTo>
                      <a:pt x="556" y="468"/>
                    </a:lnTo>
                    <a:lnTo>
                      <a:pt x="554" y="472"/>
                    </a:lnTo>
                    <a:lnTo>
                      <a:pt x="552" y="472"/>
                    </a:lnTo>
                    <a:lnTo>
                      <a:pt x="552" y="470"/>
                    </a:lnTo>
                    <a:lnTo>
                      <a:pt x="554" y="468"/>
                    </a:lnTo>
                    <a:lnTo>
                      <a:pt x="554" y="466"/>
                    </a:lnTo>
                    <a:lnTo>
                      <a:pt x="554" y="464"/>
                    </a:lnTo>
                    <a:lnTo>
                      <a:pt x="556" y="466"/>
                    </a:lnTo>
                    <a:lnTo>
                      <a:pt x="558" y="464"/>
                    </a:lnTo>
                    <a:lnTo>
                      <a:pt x="558" y="462"/>
                    </a:lnTo>
                    <a:close/>
                    <a:moveTo>
                      <a:pt x="556" y="442"/>
                    </a:moveTo>
                    <a:lnTo>
                      <a:pt x="558" y="442"/>
                    </a:lnTo>
                    <a:lnTo>
                      <a:pt x="556" y="444"/>
                    </a:lnTo>
                    <a:lnTo>
                      <a:pt x="556" y="442"/>
                    </a:lnTo>
                    <a:close/>
                    <a:moveTo>
                      <a:pt x="550" y="442"/>
                    </a:moveTo>
                    <a:lnTo>
                      <a:pt x="552" y="440"/>
                    </a:lnTo>
                    <a:lnTo>
                      <a:pt x="554" y="440"/>
                    </a:lnTo>
                    <a:lnTo>
                      <a:pt x="554" y="440"/>
                    </a:lnTo>
                    <a:lnTo>
                      <a:pt x="556" y="444"/>
                    </a:lnTo>
                    <a:lnTo>
                      <a:pt x="556" y="448"/>
                    </a:lnTo>
                    <a:lnTo>
                      <a:pt x="556" y="452"/>
                    </a:lnTo>
                    <a:lnTo>
                      <a:pt x="554" y="452"/>
                    </a:lnTo>
                    <a:lnTo>
                      <a:pt x="554" y="458"/>
                    </a:lnTo>
                    <a:lnTo>
                      <a:pt x="552" y="458"/>
                    </a:lnTo>
                    <a:lnTo>
                      <a:pt x="550" y="462"/>
                    </a:lnTo>
                    <a:lnTo>
                      <a:pt x="550" y="466"/>
                    </a:lnTo>
                    <a:lnTo>
                      <a:pt x="550" y="466"/>
                    </a:lnTo>
                    <a:lnTo>
                      <a:pt x="548" y="468"/>
                    </a:lnTo>
                    <a:lnTo>
                      <a:pt x="548" y="466"/>
                    </a:lnTo>
                    <a:lnTo>
                      <a:pt x="548" y="464"/>
                    </a:lnTo>
                    <a:lnTo>
                      <a:pt x="548" y="462"/>
                    </a:lnTo>
                    <a:lnTo>
                      <a:pt x="548" y="460"/>
                    </a:lnTo>
                    <a:lnTo>
                      <a:pt x="548" y="458"/>
                    </a:lnTo>
                    <a:lnTo>
                      <a:pt x="550" y="458"/>
                    </a:lnTo>
                    <a:lnTo>
                      <a:pt x="550" y="456"/>
                    </a:lnTo>
                    <a:lnTo>
                      <a:pt x="550" y="456"/>
                    </a:lnTo>
                    <a:lnTo>
                      <a:pt x="548" y="456"/>
                    </a:lnTo>
                    <a:lnTo>
                      <a:pt x="548" y="456"/>
                    </a:lnTo>
                    <a:lnTo>
                      <a:pt x="548" y="454"/>
                    </a:lnTo>
                    <a:lnTo>
                      <a:pt x="548" y="454"/>
                    </a:lnTo>
                    <a:lnTo>
                      <a:pt x="550" y="452"/>
                    </a:lnTo>
                    <a:lnTo>
                      <a:pt x="548" y="452"/>
                    </a:lnTo>
                    <a:lnTo>
                      <a:pt x="548" y="452"/>
                    </a:lnTo>
                    <a:lnTo>
                      <a:pt x="548" y="450"/>
                    </a:lnTo>
                    <a:lnTo>
                      <a:pt x="550" y="448"/>
                    </a:lnTo>
                    <a:lnTo>
                      <a:pt x="550" y="446"/>
                    </a:lnTo>
                    <a:lnTo>
                      <a:pt x="552" y="446"/>
                    </a:lnTo>
                    <a:lnTo>
                      <a:pt x="550" y="444"/>
                    </a:lnTo>
                    <a:lnTo>
                      <a:pt x="550" y="442"/>
                    </a:lnTo>
                    <a:close/>
                    <a:moveTo>
                      <a:pt x="546" y="442"/>
                    </a:moveTo>
                    <a:lnTo>
                      <a:pt x="548" y="440"/>
                    </a:lnTo>
                    <a:lnTo>
                      <a:pt x="548" y="442"/>
                    </a:lnTo>
                    <a:lnTo>
                      <a:pt x="548" y="444"/>
                    </a:lnTo>
                    <a:lnTo>
                      <a:pt x="546" y="446"/>
                    </a:lnTo>
                    <a:lnTo>
                      <a:pt x="544" y="448"/>
                    </a:lnTo>
                    <a:lnTo>
                      <a:pt x="544" y="446"/>
                    </a:lnTo>
                    <a:lnTo>
                      <a:pt x="546" y="446"/>
                    </a:lnTo>
                    <a:lnTo>
                      <a:pt x="546" y="444"/>
                    </a:lnTo>
                    <a:lnTo>
                      <a:pt x="546" y="442"/>
                    </a:lnTo>
                    <a:close/>
                    <a:moveTo>
                      <a:pt x="556" y="448"/>
                    </a:moveTo>
                    <a:lnTo>
                      <a:pt x="558" y="446"/>
                    </a:lnTo>
                    <a:lnTo>
                      <a:pt x="558" y="442"/>
                    </a:lnTo>
                    <a:lnTo>
                      <a:pt x="560" y="442"/>
                    </a:lnTo>
                    <a:lnTo>
                      <a:pt x="562" y="442"/>
                    </a:lnTo>
                    <a:lnTo>
                      <a:pt x="562" y="440"/>
                    </a:lnTo>
                    <a:lnTo>
                      <a:pt x="562" y="438"/>
                    </a:lnTo>
                    <a:lnTo>
                      <a:pt x="562" y="438"/>
                    </a:lnTo>
                    <a:lnTo>
                      <a:pt x="562" y="432"/>
                    </a:lnTo>
                    <a:lnTo>
                      <a:pt x="564" y="430"/>
                    </a:lnTo>
                    <a:lnTo>
                      <a:pt x="564" y="422"/>
                    </a:lnTo>
                    <a:lnTo>
                      <a:pt x="566" y="418"/>
                    </a:lnTo>
                    <a:lnTo>
                      <a:pt x="568" y="420"/>
                    </a:lnTo>
                    <a:lnTo>
                      <a:pt x="568" y="422"/>
                    </a:lnTo>
                    <a:lnTo>
                      <a:pt x="570" y="424"/>
                    </a:lnTo>
                    <a:lnTo>
                      <a:pt x="572" y="426"/>
                    </a:lnTo>
                    <a:lnTo>
                      <a:pt x="572" y="436"/>
                    </a:lnTo>
                    <a:lnTo>
                      <a:pt x="570" y="438"/>
                    </a:lnTo>
                    <a:lnTo>
                      <a:pt x="570" y="438"/>
                    </a:lnTo>
                    <a:lnTo>
                      <a:pt x="570" y="432"/>
                    </a:lnTo>
                    <a:lnTo>
                      <a:pt x="570" y="428"/>
                    </a:lnTo>
                    <a:lnTo>
                      <a:pt x="570" y="430"/>
                    </a:lnTo>
                    <a:lnTo>
                      <a:pt x="568" y="438"/>
                    </a:lnTo>
                    <a:lnTo>
                      <a:pt x="568" y="440"/>
                    </a:lnTo>
                    <a:lnTo>
                      <a:pt x="568" y="442"/>
                    </a:lnTo>
                    <a:lnTo>
                      <a:pt x="566" y="444"/>
                    </a:lnTo>
                    <a:lnTo>
                      <a:pt x="564" y="442"/>
                    </a:lnTo>
                    <a:lnTo>
                      <a:pt x="564" y="446"/>
                    </a:lnTo>
                    <a:lnTo>
                      <a:pt x="560" y="448"/>
                    </a:lnTo>
                    <a:lnTo>
                      <a:pt x="558" y="450"/>
                    </a:lnTo>
                    <a:lnTo>
                      <a:pt x="556" y="448"/>
                    </a:lnTo>
                    <a:close/>
                    <a:moveTo>
                      <a:pt x="550" y="420"/>
                    </a:moveTo>
                    <a:lnTo>
                      <a:pt x="554" y="420"/>
                    </a:lnTo>
                    <a:lnTo>
                      <a:pt x="556" y="420"/>
                    </a:lnTo>
                    <a:lnTo>
                      <a:pt x="556" y="422"/>
                    </a:lnTo>
                    <a:lnTo>
                      <a:pt x="556" y="424"/>
                    </a:lnTo>
                    <a:lnTo>
                      <a:pt x="556" y="426"/>
                    </a:lnTo>
                    <a:lnTo>
                      <a:pt x="558" y="424"/>
                    </a:lnTo>
                    <a:lnTo>
                      <a:pt x="560" y="424"/>
                    </a:lnTo>
                    <a:lnTo>
                      <a:pt x="562" y="426"/>
                    </a:lnTo>
                    <a:lnTo>
                      <a:pt x="562" y="428"/>
                    </a:lnTo>
                    <a:lnTo>
                      <a:pt x="560" y="428"/>
                    </a:lnTo>
                    <a:lnTo>
                      <a:pt x="560" y="430"/>
                    </a:lnTo>
                    <a:lnTo>
                      <a:pt x="560" y="432"/>
                    </a:lnTo>
                    <a:lnTo>
                      <a:pt x="558" y="430"/>
                    </a:lnTo>
                    <a:lnTo>
                      <a:pt x="556" y="428"/>
                    </a:lnTo>
                    <a:lnTo>
                      <a:pt x="552" y="424"/>
                    </a:lnTo>
                    <a:lnTo>
                      <a:pt x="552" y="426"/>
                    </a:lnTo>
                    <a:lnTo>
                      <a:pt x="556" y="430"/>
                    </a:lnTo>
                    <a:lnTo>
                      <a:pt x="556" y="432"/>
                    </a:lnTo>
                    <a:lnTo>
                      <a:pt x="558" y="432"/>
                    </a:lnTo>
                    <a:lnTo>
                      <a:pt x="560" y="434"/>
                    </a:lnTo>
                    <a:lnTo>
                      <a:pt x="558" y="436"/>
                    </a:lnTo>
                    <a:lnTo>
                      <a:pt x="558" y="440"/>
                    </a:lnTo>
                    <a:lnTo>
                      <a:pt x="556" y="440"/>
                    </a:lnTo>
                    <a:lnTo>
                      <a:pt x="554" y="438"/>
                    </a:lnTo>
                    <a:lnTo>
                      <a:pt x="554" y="434"/>
                    </a:lnTo>
                    <a:lnTo>
                      <a:pt x="552" y="430"/>
                    </a:lnTo>
                    <a:lnTo>
                      <a:pt x="550" y="432"/>
                    </a:lnTo>
                    <a:lnTo>
                      <a:pt x="552" y="436"/>
                    </a:lnTo>
                    <a:lnTo>
                      <a:pt x="552" y="438"/>
                    </a:lnTo>
                    <a:lnTo>
                      <a:pt x="550" y="440"/>
                    </a:lnTo>
                    <a:lnTo>
                      <a:pt x="548" y="440"/>
                    </a:lnTo>
                    <a:lnTo>
                      <a:pt x="546" y="438"/>
                    </a:lnTo>
                    <a:lnTo>
                      <a:pt x="548" y="436"/>
                    </a:lnTo>
                    <a:lnTo>
                      <a:pt x="546" y="434"/>
                    </a:lnTo>
                    <a:lnTo>
                      <a:pt x="548" y="432"/>
                    </a:lnTo>
                    <a:lnTo>
                      <a:pt x="546" y="428"/>
                    </a:lnTo>
                    <a:lnTo>
                      <a:pt x="546" y="426"/>
                    </a:lnTo>
                    <a:lnTo>
                      <a:pt x="548" y="428"/>
                    </a:lnTo>
                    <a:lnTo>
                      <a:pt x="548" y="426"/>
                    </a:lnTo>
                    <a:lnTo>
                      <a:pt x="548" y="424"/>
                    </a:lnTo>
                    <a:lnTo>
                      <a:pt x="548" y="422"/>
                    </a:lnTo>
                    <a:lnTo>
                      <a:pt x="548" y="420"/>
                    </a:lnTo>
                    <a:lnTo>
                      <a:pt x="550" y="422"/>
                    </a:lnTo>
                    <a:lnTo>
                      <a:pt x="550" y="422"/>
                    </a:lnTo>
                    <a:lnTo>
                      <a:pt x="550" y="420"/>
                    </a:lnTo>
                    <a:close/>
                    <a:moveTo>
                      <a:pt x="552" y="418"/>
                    </a:moveTo>
                    <a:lnTo>
                      <a:pt x="554" y="416"/>
                    </a:lnTo>
                    <a:lnTo>
                      <a:pt x="554" y="418"/>
                    </a:lnTo>
                    <a:lnTo>
                      <a:pt x="552" y="418"/>
                    </a:lnTo>
                    <a:lnTo>
                      <a:pt x="552" y="418"/>
                    </a:lnTo>
                    <a:close/>
                    <a:moveTo>
                      <a:pt x="184" y="266"/>
                    </a:moveTo>
                    <a:lnTo>
                      <a:pt x="184" y="264"/>
                    </a:lnTo>
                    <a:lnTo>
                      <a:pt x="184" y="264"/>
                    </a:lnTo>
                    <a:lnTo>
                      <a:pt x="186" y="266"/>
                    </a:lnTo>
                    <a:lnTo>
                      <a:pt x="184" y="266"/>
                    </a:lnTo>
                    <a:close/>
                    <a:moveTo>
                      <a:pt x="184" y="266"/>
                    </a:moveTo>
                    <a:lnTo>
                      <a:pt x="184" y="268"/>
                    </a:lnTo>
                    <a:lnTo>
                      <a:pt x="184" y="270"/>
                    </a:lnTo>
                    <a:lnTo>
                      <a:pt x="188" y="274"/>
                    </a:lnTo>
                    <a:lnTo>
                      <a:pt x="188" y="276"/>
                    </a:lnTo>
                    <a:lnTo>
                      <a:pt x="184" y="272"/>
                    </a:lnTo>
                    <a:lnTo>
                      <a:pt x="182" y="270"/>
                    </a:lnTo>
                    <a:lnTo>
                      <a:pt x="182" y="268"/>
                    </a:lnTo>
                    <a:lnTo>
                      <a:pt x="184" y="266"/>
                    </a:lnTo>
                    <a:lnTo>
                      <a:pt x="184" y="266"/>
                    </a:lnTo>
                    <a:close/>
                    <a:moveTo>
                      <a:pt x="312" y="226"/>
                    </a:moveTo>
                    <a:lnTo>
                      <a:pt x="310" y="228"/>
                    </a:lnTo>
                    <a:lnTo>
                      <a:pt x="310" y="234"/>
                    </a:lnTo>
                    <a:lnTo>
                      <a:pt x="308" y="232"/>
                    </a:lnTo>
                    <a:lnTo>
                      <a:pt x="308" y="230"/>
                    </a:lnTo>
                    <a:lnTo>
                      <a:pt x="306" y="230"/>
                    </a:lnTo>
                    <a:lnTo>
                      <a:pt x="304" y="230"/>
                    </a:lnTo>
                    <a:lnTo>
                      <a:pt x="300" y="230"/>
                    </a:lnTo>
                    <a:lnTo>
                      <a:pt x="300" y="228"/>
                    </a:lnTo>
                    <a:lnTo>
                      <a:pt x="308" y="222"/>
                    </a:lnTo>
                    <a:lnTo>
                      <a:pt x="310" y="220"/>
                    </a:lnTo>
                    <a:lnTo>
                      <a:pt x="312" y="220"/>
                    </a:lnTo>
                    <a:lnTo>
                      <a:pt x="312" y="226"/>
                    </a:lnTo>
                    <a:close/>
                    <a:moveTo>
                      <a:pt x="312" y="226"/>
                    </a:moveTo>
                    <a:lnTo>
                      <a:pt x="314" y="224"/>
                    </a:lnTo>
                    <a:lnTo>
                      <a:pt x="314" y="224"/>
                    </a:lnTo>
                    <a:lnTo>
                      <a:pt x="312" y="222"/>
                    </a:lnTo>
                    <a:lnTo>
                      <a:pt x="314" y="220"/>
                    </a:lnTo>
                    <a:lnTo>
                      <a:pt x="312" y="218"/>
                    </a:lnTo>
                    <a:lnTo>
                      <a:pt x="312" y="216"/>
                    </a:lnTo>
                    <a:lnTo>
                      <a:pt x="318" y="216"/>
                    </a:lnTo>
                    <a:lnTo>
                      <a:pt x="322" y="218"/>
                    </a:lnTo>
                    <a:lnTo>
                      <a:pt x="322" y="220"/>
                    </a:lnTo>
                    <a:lnTo>
                      <a:pt x="320" y="222"/>
                    </a:lnTo>
                    <a:lnTo>
                      <a:pt x="314" y="226"/>
                    </a:lnTo>
                    <a:lnTo>
                      <a:pt x="312" y="226"/>
                    </a:lnTo>
                    <a:close/>
                    <a:moveTo>
                      <a:pt x="336" y="210"/>
                    </a:moveTo>
                    <a:lnTo>
                      <a:pt x="338" y="210"/>
                    </a:lnTo>
                    <a:lnTo>
                      <a:pt x="340" y="210"/>
                    </a:lnTo>
                    <a:lnTo>
                      <a:pt x="342" y="210"/>
                    </a:lnTo>
                    <a:lnTo>
                      <a:pt x="342" y="212"/>
                    </a:lnTo>
                    <a:lnTo>
                      <a:pt x="340" y="212"/>
                    </a:lnTo>
                    <a:lnTo>
                      <a:pt x="336" y="210"/>
                    </a:lnTo>
                    <a:close/>
                    <a:moveTo>
                      <a:pt x="462" y="328"/>
                    </a:moveTo>
                    <a:lnTo>
                      <a:pt x="464" y="328"/>
                    </a:lnTo>
                    <a:lnTo>
                      <a:pt x="466" y="328"/>
                    </a:lnTo>
                    <a:lnTo>
                      <a:pt x="464" y="330"/>
                    </a:lnTo>
                    <a:lnTo>
                      <a:pt x="462" y="328"/>
                    </a:lnTo>
                    <a:close/>
                    <a:moveTo>
                      <a:pt x="450" y="366"/>
                    </a:moveTo>
                    <a:lnTo>
                      <a:pt x="452" y="364"/>
                    </a:lnTo>
                    <a:lnTo>
                      <a:pt x="454" y="366"/>
                    </a:lnTo>
                    <a:lnTo>
                      <a:pt x="450" y="366"/>
                    </a:lnTo>
                    <a:close/>
                    <a:moveTo>
                      <a:pt x="478" y="358"/>
                    </a:moveTo>
                    <a:lnTo>
                      <a:pt x="480" y="358"/>
                    </a:lnTo>
                    <a:lnTo>
                      <a:pt x="482" y="358"/>
                    </a:lnTo>
                    <a:lnTo>
                      <a:pt x="480" y="360"/>
                    </a:lnTo>
                    <a:lnTo>
                      <a:pt x="478" y="362"/>
                    </a:lnTo>
                    <a:lnTo>
                      <a:pt x="478" y="358"/>
                    </a:lnTo>
                    <a:close/>
                    <a:moveTo>
                      <a:pt x="458" y="334"/>
                    </a:moveTo>
                    <a:lnTo>
                      <a:pt x="458" y="332"/>
                    </a:lnTo>
                    <a:lnTo>
                      <a:pt x="460" y="332"/>
                    </a:lnTo>
                    <a:lnTo>
                      <a:pt x="460" y="334"/>
                    </a:lnTo>
                    <a:lnTo>
                      <a:pt x="458" y="334"/>
                    </a:lnTo>
                    <a:close/>
                    <a:moveTo>
                      <a:pt x="460" y="344"/>
                    </a:moveTo>
                    <a:lnTo>
                      <a:pt x="460" y="340"/>
                    </a:lnTo>
                    <a:lnTo>
                      <a:pt x="462" y="338"/>
                    </a:lnTo>
                    <a:lnTo>
                      <a:pt x="464" y="340"/>
                    </a:lnTo>
                    <a:lnTo>
                      <a:pt x="464" y="342"/>
                    </a:lnTo>
                    <a:lnTo>
                      <a:pt x="466" y="342"/>
                    </a:lnTo>
                    <a:lnTo>
                      <a:pt x="466" y="342"/>
                    </a:lnTo>
                    <a:lnTo>
                      <a:pt x="464" y="344"/>
                    </a:lnTo>
                    <a:lnTo>
                      <a:pt x="460" y="344"/>
                    </a:lnTo>
                    <a:close/>
                    <a:moveTo>
                      <a:pt x="442" y="354"/>
                    </a:moveTo>
                    <a:lnTo>
                      <a:pt x="444" y="354"/>
                    </a:lnTo>
                    <a:lnTo>
                      <a:pt x="444" y="352"/>
                    </a:lnTo>
                    <a:lnTo>
                      <a:pt x="444" y="350"/>
                    </a:lnTo>
                    <a:lnTo>
                      <a:pt x="448" y="348"/>
                    </a:lnTo>
                    <a:lnTo>
                      <a:pt x="452" y="346"/>
                    </a:lnTo>
                    <a:lnTo>
                      <a:pt x="454" y="344"/>
                    </a:lnTo>
                    <a:lnTo>
                      <a:pt x="454" y="344"/>
                    </a:lnTo>
                    <a:lnTo>
                      <a:pt x="456" y="340"/>
                    </a:lnTo>
                    <a:lnTo>
                      <a:pt x="458" y="342"/>
                    </a:lnTo>
                    <a:lnTo>
                      <a:pt x="456" y="342"/>
                    </a:lnTo>
                    <a:lnTo>
                      <a:pt x="458" y="344"/>
                    </a:lnTo>
                    <a:lnTo>
                      <a:pt x="456" y="346"/>
                    </a:lnTo>
                    <a:lnTo>
                      <a:pt x="454" y="346"/>
                    </a:lnTo>
                    <a:lnTo>
                      <a:pt x="450" y="350"/>
                    </a:lnTo>
                    <a:lnTo>
                      <a:pt x="448" y="352"/>
                    </a:lnTo>
                    <a:lnTo>
                      <a:pt x="448" y="352"/>
                    </a:lnTo>
                    <a:lnTo>
                      <a:pt x="448" y="354"/>
                    </a:lnTo>
                    <a:lnTo>
                      <a:pt x="444" y="354"/>
                    </a:lnTo>
                    <a:lnTo>
                      <a:pt x="444" y="354"/>
                    </a:lnTo>
                    <a:lnTo>
                      <a:pt x="440" y="354"/>
                    </a:lnTo>
                    <a:lnTo>
                      <a:pt x="442" y="354"/>
                    </a:lnTo>
                    <a:close/>
                    <a:moveTo>
                      <a:pt x="440" y="348"/>
                    </a:moveTo>
                    <a:lnTo>
                      <a:pt x="444" y="346"/>
                    </a:lnTo>
                    <a:lnTo>
                      <a:pt x="444" y="348"/>
                    </a:lnTo>
                    <a:lnTo>
                      <a:pt x="442" y="350"/>
                    </a:lnTo>
                    <a:lnTo>
                      <a:pt x="440" y="348"/>
                    </a:lnTo>
                    <a:lnTo>
                      <a:pt x="440" y="348"/>
                    </a:lnTo>
                    <a:close/>
                    <a:moveTo>
                      <a:pt x="446" y="342"/>
                    </a:moveTo>
                    <a:lnTo>
                      <a:pt x="450" y="340"/>
                    </a:lnTo>
                    <a:lnTo>
                      <a:pt x="450" y="338"/>
                    </a:lnTo>
                    <a:lnTo>
                      <a:pt x="452" y="336"/>
                    </a:lnTo>
                    <a:lnTo>
                      <a:pt x="454" y="336"/>
                    </a:lnTo>
                    <a:lnTo>
                      <a:pt x="454" y="338"/>
                    </a:lnTo>
                    <a:lnTo>
                      <a:pt x="452" y="340"/>
                    </a:lnTo>
                    <a:lnTo>
                      <a:pt x="452" y="340"/>
                    </a:lnTo>
                    <a:lnTo>
                      <a:pt x="448" y="342"/>
                    </a:lnTo>
                    <a:lnTo>
                      <a:pt x="448" y="344"/>
                    </a:lnTo>
                    <a:lnTo>
                      <a:pt x="448" y="344"/>
                    </a:lnTo>
                    <a:lnTo>
                      <a:pt x="446" y="342"/>
                    </a:lnTo>
                    <a:close/>
                    <a:moveTo>
                      <a:pt x="450" y="328"/>
                    </a:moveTo>
                    <a:lnTo>
                      <a:pt x="452" y="326"/>
                    </a:lnTo>
                    <a:lnTo>
                      <a:pt x="454" y="326"/>
                    </a:lnTo>
                    <a:lnTo>
                      <a:pt x="452" y="328"/>
                    </a:lnTo>
                    <a:lnTo>
                      <a:pt x="454" y="328"/>
                    </a:lnTo>
                    <a:lnTo>
                      <a:pt x="452" y="330"/>
                    </a:lnTo>
                    <a:lnTo>
                      <a:pt x="450" y="328"/>
                    </a:lnTo>
                    <a:close/>
                    <a:moveTo>
                      <a:pt x="302" y="156"/>
                    </a:moveTo>
                    <a:lnTo>
                      <a:pt x="304" y="156"/>
                    </a:lnTo>
                    <a:lnTo>
                      <a:pt x="306" y="156"/>
                    </a:lnTo>
                    <a:lnTo>
                      <a:pt x="304" y="158"/>
                    </a:lnTo>
                    <a:lnTo>
                      <a:pt x="302" y="156"/>
                    </a:lnTo>
                    <a:close/>
                    <a:moveTo>
                      <a:pt x="254" y="208"/>
                    </a:moveTo>
                    <a:lnTo>
                      <a:pt x="256" y="204"/>
                    </a:lnTo>
                    <a:lnTo>
                      <a:pt x="256" y="202"/>
                    </a:lnTo>
                    <a:lnTo>
                      <a:pt x="254" y="200"/>
                    </a:lnTo>
                    <a:lnTo>
                      <a:pt x="254" y="196"/>
                    </a:lnTo>
                    <a:lnTo>
                      <a:pt x="252" y="192"/>
                    </a:lnTo>
                    <a:lnTo>
                      <a:pt x="250" y="190"/>
                    </a:lnTo>
                    <a:lnTo>
                      <a:pt x="246" y="190"/>
                    </a:lnTo>
                    <a:lnTo>
                      <a:pt x="246" y="192"/>
                    </a:lnTo>
                    <a:lnTo>
                      <a:pt x="242" y="192"/>
                    </a:lnTo>
                    <a:lnTo>
                      <a:pt x="240" y="190"/>
                    </a:lnTo>
                    <a:lnTo>
                      <a:pt x="240" y="186"/>
                    </a:lnTo>
                    <a:lnTo>
                      <a:pt x="246" y="182"/>
                    </a:lnTo>
                    <a:lnTo>
                      <a:pt x="248" y="176"/>
                    </a:lnTo>
                    <a:lnTo>
                      <a:pt x="250" y="176"/>
                    </a:lnTo>
                    <a:lnTo>
                      <a:pt x="250" y="182"/>
                    </a:lnTo>
                    <a:lnTo>
                      <a:pt x="248" y="182"/>
                    </a:lnTo>
                    <a:lnTo>
                      <a:pt x="252" y="184"/>
                    </a:lnTo>
                    <a:lnTo>
                      <a:pt x="252" y="186"/>
                    </a:lnTo>
                    <a:lnTo>
                      <a:pt x="254" y="186"/>
                    </a:lnTo>
                    <a:lnTo>
                      <a:pt x="256" y="184"/>
                    </a:lnTo>
                    <a:lnTo>
                      <a:pt x="260" y="186"/>
                    </a:lnTo>
                    <a:lnTo>
                      <a:pt x="262" y="188"/>
                    </a:lnTo>
                    <a:lnTo>
                      <a:pt x="262" y="188"/>
                    </a:lnTo>
                    <a:lnTo>
                      <a:pt x="262" y="190"/>
                    </a:lnTo>
                    <a:lnTo>
                      <a:pt x="262" y="194"/>
                    </a:lnTo>
                    <a:lnTo>
                      <a:pt x="264" y="196"/>
                    </a:lnTo>
                    <a:lnTo>
                      <a:pt x="264" y="198"/>
                    </a:lnTo>
                    <a:lnTo>
                      <a:pt x="270" y="202"/>
                    </a:lnTo>
                    <a:lnTo>
                      <a:pt x="270" y="204"/>
                    </a:lnTo>
                    <a:lnTo>
                      <a:pt x="268" y="206"/>
                    </a:lnTo>
                    <a:lnTo>
                      <a:pt x="264" y="204"/>
                    </a:lnTo>
                    <a:lnTo>
                      <a:pt x="264" y="204"/>
                    </a:lnTo>
                    <a:lnTo>
                      <a:pt x="262" y="206"/>
                    </a:lnTo>
                    <a:lnTo>
                      <a:pt x="260" y="206"/>
                    </a:lnTo>
                    <a:lnTo>
                      <a:pt x="256" y="208"/>
                    </a:lnTo>
                    <a:lnTo>
                      <a:pt x="254" y="208"/>
                    </a:lnTo>
                    <a:close/>
                    <a:moveTo>
                      <a:pt x="238" y="290"/>
                    </a:moveTo>
                    <a:lnTo>
                      <a:pt x="242" y="290"/>
                    </a:lnTo>
                    <a:lnTo>
                      <a:pt x="244" y="292"/>
                    </a:lnTo>
                    <a:lnTo>
                      <a:pt x="246" y="292"/>
                    </a:lnTo>
                    <a:lnTo>
                      <a:pt x="248" y="292"/>
                    </a:lnTo>
                    <a:lnTo>
                      <a:pt x="250" y="290"/>
                    </a:lnTo>
                    <a:lnTo>
                      <a:pt x="254" y="288"/>
                    </a:lnTo>
                    <a:lnTo>
                      <a:pt x="254" y="292"/>
                    </a:lnTo>
                    <a:lnTo>
                      <a:pt x="256" y="292"/>
                    </a:lnTo>
                    <a:lnTo>
                      <a:pt x="258" y="294"/>
                    </a:lnTo>
                    <a:lnTo>
                      <a:pt x="256" y="298"/>
                    </a:lnTo>
                    <a:lnTo>
                      <a:pt x="254" y="302"/>
                    </a:lnTo>
                    <a:lnTo>
                      <a:pt x="250" y="302"/>
                    </a:lnTo>
                    <a:lnTo>
                      <a:pt x="248" y="300"/>
                    </a:lnTo>
                    <a:lnTo>
                      <a:pt x="246" y="302"/>
                    </a:lnTo>
                    <a:lnTo>
                      <a:pt x="244" y="300"/>
                    </a:lnTo>
                    <a:lnTo>
                      <a:pt x="242" y="300"/>
                    </a:lnTo>
                    <a:lnTo>
                      <a:pt x="240" y="296"/>
                    </a:lnTo>
                    <a:lnTo>
                      <a:pt x="238" y="290"/>
                    </a:lnTo>
                    <a:close/>
                    <a:moveTo>
                      <a:pt x="402" y="328"/>
                    </a:moveTo>
                    <a:lnTo>
                      <a:pt x="404" y="324"/>
                    </a:lnTo>
                    <a:lnTo>
                      <a:pt x="406" y="324"/>
                    </a:lnTo>
                    <a:lnTo>
                      <a:pt x="406" y="326"/>
                    </a:lnTo>
                    <a:lnTo>
                      <a:pt x="404" y="328"/>
                    </a:lnTo>
                    <a:lnTo>
                      <a:pt x="402" y="328"/>
                    </a:lnTo>
                    <a:close/>
                    <a:moveTo>
                      <a:pt x="376" y="346"/>
                    </a:moveTo>
                    <a:lnTo>
                      <a:pt x="378" y="346"/>
                    </a:lnTo>
                    <a:lnTo>
                      <a:pt x="380" y="346"/>
                    </a:lnTo>
                    <a:lnTo>
                      <a:pt x="378" y="348"/>
                    </a:lnTo>
                    <a:lnTo>
                      <a:pt x="376" y="346"/>
                    </a:lnTo>
                    <a:close/>
                    <a:moveTo>
                      <a:pt x="376" y="368"/>
                    </a:moveTo>
                    <a:lnTo>
                      <a:pt x="376" y="366"/>
                    </a:lnTo>
                    <a:lnTo>
                      <a:pt x="378" y="366"/>
                    </a:lnTo>
                    <a:lnTo>
                      <a:pt x="378" y="370"/>
                    </a:lnTo>
                    <a:lnTo>
                      <a:pt x="376" y="370"/>
                    </a:lnTo>
                    <a:lnTo>
                      <a:pt x="374" y="370"/>
                    </a:lnTo>
                    <a:lnTo>
                      <a:pt x="376" y="368"/>
                    </a:lnTo>
                    <a:close/>
                    <a:moveTo>
                      <a:pt x="366" y="378"/>
                    </a:moveTo>
                    <a:lnTo>
                      <a:pt x="366" y="378"/>
                    </a:lnTo>
                    <a:lnTo>
                      <a:pt x="366" y="376"/>
                    </a:lnTo>
                    <a:lnTo>
                      <a:pt x="368" y="378"/>
                    </a:lnTo>
                    <a:lnTo>
                      <a:pt x="368" y="376"/>
                    </a:lnTo>
                    <a:lnTo>
                      <a:pt x="370" y="376"/>
                    </a:lnTo>
                    <a:lnTo>
                      <a:pt x="372" y="376"/>
                    </a:lnTo>
                    <a:lnTo>
                      <a:pt x="370" y="374"/>
                    </a:lnTo>
                    <a:lnTo>
                      <a:pt x="372" y="372"/>
                    </a:lnTo>
                    <a:lnTo>
                      <a:pt x="374" y="372"/>
                    </a:lnTo>
                    <a:lnTo>
                      <a:pt x="374" y="372"/>
                    </a:lnTo>
                    <a:lnTo>
                      <a:pt x="374" y="374"/>
                    </a:lnTo>
                    <a:lnTo>
                      <a:pt x="376" y="374"/>
                    </a:lnTo>
                    <a:lnTo>
                      <a:pt x="376" y="374"/>
                    </a:lnTo>
                    <a:lnTo>
                      <a:pt x="378" y="372"/>
                    </a:lnTo>
                    <a:lnTo>
                      <a:pt x="380" y="374"/>
                    </a:lnTo>
                    <a:lnTo>
                      <a:pt x="378" y="376"/>
                    </a:lnTo>
                    <a:lnTo>
                      <a:pt x="376" y="378"/>
                    </a:lnTo>
                    <a:lnTo>
                      <a:pt x="378" y="378"/>
                    </a:lnTo>
                    <a:lnTo>
                      <a:pt x="380" y="380"/>
                    </a:lnTo>
                    <a:lnTo>
                      <a:pt x="378" y="380"/>
                    </a:lnTo>
                    <a:lnTo>
                      <a:pt x="376" y="380"/>
                    </a:lnTo>
                    <a:lnTo>
                      <a:pt x="374" y="382"/>
                    </a:lnTo>
                    <a:lnTo>
                      <a:pt x="372" y="382"/>
                    </a:lnTo>
                    <a:lnTo>
                      <a:pt x="372" y="380"/>
                    </a:lnTo>
                    <a:lnTo>
                      <a:pt x="370" y="382"/>
                    </a:lnTo>
                    <a:lnTo>
                      <a:pt x="368" y="382"/>
                    </a:lnTo>
                    <a:lnTo>
                      <a:pt x="366" y="378"/>
                    </a:lnTo>
                    <a:close/>
                    <a:moveTo>
                      <a:pt x="340" y="404"/>
                    </a:moveTo>
                    <a:lnTo>
                      <a:pt x="340" y="406"/>
                    </a:lnTo>
                    <a:lnTo>
                      <a:pt x="338" y="406"/>
                    </a:lnTo>
                    <a:lnTo>
                      <a:pt x="336" y="406"/>
                    </a:lnTo>
                    <a:lnTo>
                      <a:pt x="336" y="404"/>
                    </a:lnTo>
                    <a:lnTo>
                      <a:pt x="338" y="402"/>
                    </a:lnTo>
                    <a:lnTo>
                      <a:pt x="338" y="398"/>
                    </a:lnTo>
                    <a:lnTo>
                      <a:pt x="338" y="396"/>
                    </a:lnTo>
                    <a:lnTo>
                      <a:pt x="336" y="394"/>
                    </a:lnTo>
                    <a:lnTo>
                      <a:pt x="338" y="394"/>
                    </a:lnTo>
                    <a:lnTo>
                      <a:pt x="340" y="390"/>
                    </a:lnTo>
                    <a:lnTo>
                      <a:pt x="346" y="388"/>
                    </a:lnTo>
                    <a:lnTo>
                      <a:pt x="350" y="388"/>
                    </a:lnTo>
                    <a:lnTo>
                      <a:pt x="350" y="388"/>
                    </a:lnTo>
                    <a:lnTo>
                      <a:pt x="350" y="392"/>
                    </a:lnTo>
                    <a:lnTo>
                      <a:pt x="352" y="394"/>
                    </a:lnTo>
                    <a:lnTo>
                      <a:pt x="354" y="390"/>
                    </a:lnTo>
                    <a:lnTo>
                      <a:pt x="352" y="388"/>
                    </a:lnTo>
                    <a:lnTo>
                      <a:pt x="354" y="388"/>
                    </a:lnTo>
                    <a:lnTo>
                      <a:pt x="354" y="390"/>
                    </a:lnTo>
                    <a:lnTo>
                      <a:pt x="356" y="388"/>
                    </a:lnTo>
                    <a:lnTo>
                      <a:pt x="354" y="386"/>
                    </a:lnTo>
                    <a:lnTo>
                      <a:pt x="352" y="384"/>
                    </a:lnTo>
                    <a:lnTo>
                      <a:pt x="354" y="382"/>
                    </a:lnTo>
                    <a:lnTo>
                      <a:pt x="356" y="382"/>
                    </a:lnTo>
                    <a:lnTo>
                      <a:pt x="358" y="384"/>
                    </a:lnTo>
                    <a:lnTo>
                      <a:pt x="358" y="386"/>
                    </a:lnTo>
                    <a:lnTo>
                      <a:pt x="358" y="386"/>
                    </a:lnTo>
                    <a:lnTo>
                      <a:pt x="358" y="388"/>
                    </a:lnTo>
                    <a:lnTo>
                      <a:pt x="358" y="388"/>
                    </a:lnTo>
                    <a:lnTo>
                      <a:pt x="360" y="386"/>
                    </a:lnTo>
                    <a:lnTo>
                      <a:pt x="360" y="386"/>
                    </a:lnTo>
                    <a:lnTo>
                      <a:pt x="362" y="386"/>
                    </a:lnTo>
                    <a:lnTo>
                      <a:pt x="362" y="384"/>
                    </a:lnTo>
                    <a:lnTo>
                      <a:pt x="362" y="384"/>
                    </a:lnTo>
                    <a:lnTo>
                      <a:pt x="362" y="382"/>
                    </a:lnTo>
                    <a:lnTo>
                      <a:pt x="366" y="384"/>
                    </a:lnTo>
                    <a:lnTo>
                      <a:pt x="366" y="386"/>
                    </a:lnTo>
                    <a:lnTo>
                      <a:pt x="364" y="386"/>
                    </a:lnTo>
                    <a:lnTo>
                      <a:pt x="364" y="388"/>
                    </a:lnTo>
                    <a:lnTo>
                      <a:pt x="366" y="388"/>
                    </a:lnTo>
                    <a:lnTo>
                      <a:pt x="368" y="384"/>
                    </a:lnTo>
                    <a:lnTo>
                      <a:pt x="370" y="384"/>
                    </a:lnTo>
                    <a:lnTo>
                      <a:pt x="372" y="384"/>
                    </a:lnTo>
                    <a:lnTo>
                      <a:pt x="372" y="388"/>
                    </a:lnTo>
                    <a:lnTo>
                      <a:pt x="370" y="388"/>
                    </a:lnTo>
                    <a:lnTo>
                      <a:pt x="368" y="388"/>
                    </a:lnTo>
                    <a:lnTo>
                      <a:pt x="368" y="390"/>
                    </a:lnTo>
                    <a:lnTo>
                      <a:pt x="368" y="390"/>
                    </a:lnTo>
                    <a:lnTo>
                      <a:pt x="370" y="392"/>
                    </a:lnTo>
                    <a:lnTo>
                      <a:pt x="368" y="394"/>
                    </a:lnTo>
                    <a:lnTo>
                      <a:pt x="366" y="394"/>
                    </a:lnTo>
                    <a:lnTo>
                      <a:pt x="366" y="392"/>
                    </a:lnTo>
                    <a:lnTo>
                      <a:pt x="364" y="394"/>
                    </a:lnTo>
                    <a:lnTo>
                      <a:pt x="362" y="392"/>
                    </a:lnTo>
                    <a:lnTo>
                      <a:pt x="360" y="392"/>
                    </a:lnTo>
                    <a:lnTo>
                      <a:pt x="360" y="394"/>
                    </a:lnTo>
                    <a:lnTo>
                      <a:pt x="362" y="394"/>
                    </a:lnTo>
                    <a:lnTo>
                      <a:pt x="362" y="398"/>
                    </a:lnTo>
                    <a:lnTo>
                      <a:pt x="362" y="400"/>
                    </a:lnTo>
                    <a:lnTo>
                      <a:pt x="360" y="398"/>
                    </a:lnTo>
                    <a:lnTo>
                      <a:pt x="358" y="398"/>
                    </a:lnTo>
                    <a:lnTo>
                      <a:pt x="356" y="396"/>
                    </a:lnTo>
                    <a:lnTo>
                      <a:pt x="354" y="398"/>
                    </a:lnTo>
                    <a:lnTo>
                      <a:pt x="356" y="398"/>
                    </a:lnTo>
                    <a:lnTo>
                      <a:pt x="356" y="400"/>
                    </a:lnTo>
                    <a:lnTo>
                      <a:pt x="356" y="402"/>
                    </a:lnTo>
                    <a:lnTo>
                      <a:pt x="354" y="400"/>
                    </a:lnTo>
                    <a:lnTo>
                      <a:pt x="350" y="402"/>
                    </a:lnTo>
                    <a:lnTo>
                      <a:pt x="350" y="40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46" y="404"/>
                    </a:lnTo>
                    <a:lnTo>
                      <a:pt x="346" y="406"/>
                    </a:lnTo>
                    <a:lnTo>
                      <a:pt x="344" y="408"/>
                    </a:lnTo>
                    <a:lnTo>
                      <a:pt x="344" y="410"/>
                    </a:lnTo>
                    <a:lnTo>
                      <a:pt x="342" y="410"/>
                    </a:lnTo>
                    <a:lnTo>
                      <a:pt x="342" y="412"/>
                    </a:lnTo>
                    <a:lnTo>
                      <a:pt x="340" y="412"/>
                    </a:lnTo>
                    <a:lnTo>
                      <a:pt x="340" y="410"/>
                    </a:lnTo>
                    <a:lnTo>
                      <a:pt x="344" y="406"/>
                    </a:lnTo>
                    <a:lnTo>
                      <a:pt x="344" y="404"/>
                    </a:lnTo>
                    <a:lnTo>
                      <a:pt x="346" y="404"/>
                    </a:lnTo>
                    <a:lnTo>
                      <a:pt x="344" y="402"/>
                    </a:lnTo>
                    <a:lnTo>
                      <a:pt x="342" y="404"/>
                    </a:lnTo>
                    <a:lnTo>
                      <a:pt x="342" y="404"/>
                    </a:lnTo>
                    <a:lnTo>
                      <a:pt x="342" y="402"/>
                    </a:lnTo>
                    <a:lnTo>
                      <a:pt x="340" y="402"/>
                    </a:lnTo>
                    <a:lnTo>
                      <a:pt x="338" y="404"/>
                    </a:lnTo>
                    <a:lnTo>
                      <a:pt x="340" y="404"/>
                    </a:lnTo>
                    <a:lnTo>
                      <a:pt x="340" y="404"/>
                    </a:lnTo>
                    <a:close/>
                    <a:moveTo>
                      <a:pt x="334" y="414"/>
                    </a:moveTo>
                    <a:lnTo>
                      <a:pt x="336" y="414"/>
                    </a:lnTo>
                    <a:lnTo>
                      <a:pt x="336" y="416"/>
                    </a:lnTo>
                    <a:lnTo>
                      <a:pt x="334" y="414"/>
                    </a:lnTo>
                    <a:close/>
                    <a:moveTo>
                      <a:pt x="328" y="416"/>
                    </a:moveTo>
                    <a:lnTo>
                      <a:pt x="330" y="414"/>
                    </a:lnTo>
                    <a:lnTo>
                      <a:pt x="334" y="412"/>
                    </a:lnTo>
                    <a:lnTo>
                      <a:pt x="330" y="416"/>
                    </a:lnTo>
                    <a:lnTo>
                      <a:pt x="328" y="416"/>
                    </a:lnTo>
                    <a:close/>
                    <a:moveTo>
                      <a:pt x="312" y="430"/>
                    </a:moveTo>
                    <a:lnTo>
                      <a:pt x="310" y="430"/>
                    </a:lnTo>
                    <a:lnTo>
                      <a:pt x="310" y="430"/>
                    </a:lnTo>
                    <a:lnTo>
                      <a:pt x="314" y="428"/>
                    </a:lnTo>
                    <a:lnTo>
                      <a:pt x="312" y="430"/>
                    </a:lnTo>
                    <a:lnTo>
                      <a:pt x="312" y="430"/>
                    </a:lnTo>
                    <a:close/>
                    <a:moveTo>
                      <a:pt x="302" y="408"/>
                    </a:moveTo>
                    <a:lnTo>
                      <a:pt x="304" y="408"/>
                    </a:lnTo>
                    <a:lnTo>
                      <a:pt x="306" y="410"/>
                    </a:lnTo>
                    <a:lnTo>
                      <a:pt x="304" y="410"/>
                    </a:lnTo>
                    <a:lnTo>
                      <a:pt x="302" y="408"/>
                    </a:lnTo>
                    <a:close/>
                    <a:moveTo>
                      <a:pt x="254" y="430"/>
                    </a:moveTo>
                    <a:lnTo>
                      <a:pt x="256" y="430"/>
                    </a:lnTo>
                    <a:lnTo>
                      <a:pt x="256" y="432"/>
                    </a:lnTo>
                    <a:lnTo>
                      <a:pt x="254" y="430"/>
                    </a:lnTo>
                    <a:close/>
                    <a:moveTo>
                      <a:pt x="252" y="432"/>
                    </a:moveTo>
                    <a:lnTo>
                      <a:pt x="254" y="432"/>
                    </a:lnTo>
                    <a:lnTo>
                      <a:pt x="252" y="434"/>
                    </a:lnTo>
                    <a:lnTo>
                      <a:pt x="252" y="432"/>
                    </a:lnTo>
                    <a:close/>
                    <a:moveTo>
                      <a:pt x="262" y="440"/>
                    </a:moveTo>
                    <a:lnTo>
                      <a:pt x="264" y="442"/>
                    </a:lnTo>
                    <a:lnTo>
                      <a:pt x="262" y="444"/>
                    </a:lnTo>
                    <a:lnTo>
                      <a:pt x="262" y="442"/>
                    </a:lnTo>
                    <a:lnTo>
                      <a:pt x="262" y="440"/>
                    </a:lnTo>
                    <a:close/>
                    <a:moveTo>
                      <a:pt x="260" y="440"/>
                    </a:moveTo>
                    <a:lnTo>
                      <a:pt x="262" y="436"/>
                    </a:lnTo>
                    <a:lnTo>
                      <a:pt x="262" y="438"/>
                    </a:lnTo>
                    <a:lnTo>
                      <a:pt x="262" y="438"/>
                    </a:lnTo>
                    <a:lnTo>
                      <a:pt x="260" y="440"/>
                    </a:lnTo>
                    <a:lnTo>
                      <a:pt x="260" y="440"/>
                    </a:lnTo>
                    <a:close/>
                    <a:moveTo>
                      <a:pt x="250" y="442"/>
                    </a:moveTo>
                    <a:lnTo>
                      <a:pt x="252" y="438"/>
                    </a:lnTo>
                    <a:lnTo>
                      <a:pt x="254" y="438"/>
                    </a:lnTo>
                    <a:lnTo>
                      <a:pt x="254" y="436"/>
                    </a:lnTo>
                    <a:lnTo>
                      <a:pt x="258" y="436"/>
                    </a:lnTo>
                    <a:lnTo>
                      <a:pt x="256" y="438"/>
                    </a:lnTo>
                    <a:lnTo>
                      <a:pt x="256" y="438"/>
                    </a:lnTo>
                    <a:lnTo>
                      <a:pt x="252" y="440"/>
                    </a:lnTo>
                    <a:lnTo>
                      <a:pt x="250" y="442"/>
                    </a:lnTo>
                    <a:close/>
                    <a:moveTo>
                      <a:pt x="248" y="434"/>
                    </a:moveTo>
                    <a:lnTo>
                      <a:pt x="246" y="434"/>
                    </a:lnTo>
                    <a:lnTo>
                      <a:pt x="246" y="432"/>
                    </a:lnTo>
                    <a:lnTo>
                      <a:pt x="248" y="430"/>
                    </a:lnTo>
                    <a:lnTo>
                      <a:pt x="250" y="432"/>
                    </a:lnTo>
                    <a:lnTo>
                      <a:pt x="250" y="434"/>
                    </a:lnTo>
                    <a:lnTo>
                      <a:pt x="250" y="434"/>
                    </a:lnTo>
                    <a:lnTo>
                      <a:pt x="248" y="434"/>
                    </a:lnTo>
                    <a:close/>
                    <a:moveTo>
                      <a:pt x="236" y="434"/>
                    </a:moveTo>
                    <a:lnTo>
                      <a:pt x="236" y="434"/>
                    </a:lnTo>
                    <a:lnTo>
                      <a:pt x="238" y="434"/>
                    </a:lnTo>
                    <a:lnTo>
                      <a:pt x="236" y="436"/>
                    </a:lnTo>
                    <a:lnTo>
                      <a:pt x="236" y="434"/>
                    </a:lnTo>
                    <a:close/>
                    <a:moveTo>
                      <a:pt x="228" y="440"/>
                    </a:moveTo>
                    <a:lnTo>
                      <a:pt x="226" y="438"/>
                    </a:lnTo>
                    <a:lnTo>
                      <a:pt x="228" y="436"/>
                    </a:lnTo>
                    <a:lnTo>
                      <a:pt x="228" y="438"/>
                    </a:lnTo>
                    <a:lnTo>
                      <a:pt x="228" y="440"/>
                    </a:lnTo>
                    <a:close/>
                    <a:moveTo>
                      <a:pt x="218" y="446"/>
                    </a:moveTo>
                    <a:lnTo>
                      <a:pt x="220" y="448"/>
                    </a:lnTo>
                    <a:lnTo>
                      <a:pt x="218" y="448"/>
                    </a:lnTo>
                    <a:lnTo>
                      <a:pt x="216" y="446"/>
                    </a:lnTo>
                    <a:lnTo>
                      <a:pt x="218" y="446"/>
                    </a:lnTo>
                    <a:close/>
                    <a:moveTo>
                      <a:pt x="2" y="488"/>
                    </a:moveTo>
                    <a:lnTo>
                      <a:pt x="0" y="490"/>
                    </a:lnTo>
                    <a:lnTo>
                      <a:pt x="2" y="490"/>
                    </a:lnTo>
                    <a:lnTo>
                      <a:pt x="2" y="488"/>
                    </a:lnTo>
                    <a:close/>
                    <a:moveTo>
                      <a:pt x="4" y="482"/>
                    </a:moveTo>
                    <a:lnTo>
                      <a:pt x="2" y="484"/>
                    </a:lnTo>
                    <a:lnTo>
                      <a:pt x="2" y="486"/>
                    </a:lnTo>
                    <a:lnTo>
                      <a:pt x="6" y="484"/>
                    </a:lnTo>
                    <a:lnTo>
                      <a:pt x="4" y="482"/>
                    </a:lnTo>
                    <a:close/>
                    <a:moveTo>
                      <a:pt x="6" y="476"/>
                    </a:moveTo>
                    <a:lnTo>
                      <a:pt x="8" y="478"/>
                    </a:lnTo>
                    <a:lnTo>
                      <a:pt x="8" y="476"/>
                    </a:lnTo>
                    <a:lnTo>
                      <a:pt x="6" y="476"/>
                    </a:lnTo>
                    <a:close/>
                    <a:moveTo>
                      <a:pt x="22" y="478"/>
                    </a:moveTo>
                    <a:lnTo>
                      <a:pt x="18" y="476"/>
                    </a:lnTo>
                    <a:lnTo>
                      <a:pt x="16" y="474"/>
                    </a:lnTo>
                    <a:lnTo>
                      <a:pt x="14" y="476"/>
                    </a:lnTo>
                    <a:lnTo>
                      <a:pt x="16" y="478"/>
                    </a:lnTo>
                    <a:lnTo>
                      <a:pt x="18" y="480"/>
                    </a:lnTo>
                    <a:lnTo>
                      <a:pt x="16" y="480"/>
                    </a:lnTo>
                    <a:lnTo>
                      <a:pt x="16" y="482"/>
                    </a:lnTo>
                    <a:lnTo>
                      <a:pt x="18" y="480"/>
                    </a:lnTo>
                    <a:lnTo>
                      <a:pt x="20" y="480"/>
                    </a:lnTo>
                    <a:lnTo>
                      <a:pt x="22" y="478"/>
                    </a:lnTo>
                    <a:close/>
                    <a:moveTo>
                      <a:pt x="22" y="484"/>
                    </a:moveTo>
                    <a:lnTo>
                      <a:pt x="24" y="484"/>
                    </a:lnTo>
                    <a:lnTo>
                      <a:pt x="28" y="482"/>
                    </a:lnTo>
                    <a:lnTo>
                      <a:pt x="28" y="480"/>
                    </a:lnTo>
                    <a:lnTo>
                      <a:pt x="28" y="478"/>
                    </a:lnTo>
                    <a:lnTo>
                      <a:pt x="28" y="478"/>
                    </a:lnTo>
                    <a:lnTo>
                      <a:pt x="26" y="480"/>
                    </a:lnTo>
                    <a:lnTo>
                      <a:pt x="26" y="482"/>
                    </a:lnTo>
                    <a:lnTo>
                      <a:pt x="22" y="484"/>
                    </a:lnTo>
                    <a:close/>
                    <a:moveTo>
                      <a:pt x="36" y="482"/>
                    </a:moveTo>
                    <a:lnTo>
                      <a:pt x="34" y="478"/>
                    </a:lnTo>
                    <a:lnTo>
                      <a:pt x="34" y="478"/>
                    </a:lnTo>
                    <a:lnTo>
                      <a:pt x="34" y="480"/>
                    </a:lnTo>
                    <a:lnTo>
                      <a:pt x="32" y="480"/>
                    </a:lnTo>
                    <a:lnTo>
                      <a:pt x="30" y="484"/>
                    </a:lnTo>
                    <a:lnTo>
                      <a:pt x="34" y="484"/>
                    </a:lnTo>
                    <a:lnTo>
                      <a:pt x="36" y="482"/>
                    </a:lnTo>
                    <a:close/>
                    <a:moveTo>
                      <a:pt x="66" y="480"/>
                    </a:moveTo>
                    <a:lnTo>
                      <a:pt x="66" y="478"/>
                    </a:lnTo>
                    <a:lnTo>
                      <a:pt x="68" y="478"/>
                    </a:lnTo>
                    <a:lnTo>
                      <a:pt x="66" y="474"/>
                    </a:lnTo>
                    <a:lnTo>
                      <a:pt x="64" y="474"/>
                    </a:lnTo>
                    <a:lnTo>
                      <a:pt x="62" y="476"/>
                    </a:lnTo>
                    <a:lnTo>
                      <a:pt x="62" y="478"/>
                    </a:lnTo>
                    <a:lnTo>
                      <a:pt x="62" y="478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0"/>
                    </a:lnTo>
                    <a:lnTo>
                      <a:pt x="54" y="480"/>
                    </a:lnTo>
                    <a:lnTo>
                      <a:pt x="54" y="480"/>
                    </a:lnTo>
                    <a:lnTo>
                      <a:pt x="56" y="482"/>
                    </a:lnTo>
                    <a:lnTo>
                      <a:pt x="56" y="480"/>
                    </a:lnTo>
                    <a:lnTo>
                      <a:pt x="60" y="482"/>
                    </a:lnTo>
                    <a:lnTo>
                      <a:pt x="62" y="480"/>
                    </a:lnTo>
                    <a:lnTo>
                      <a:pt x="66" y="480"/>
                    </a:lnTo>
                    <a:close/>
                    <a:moveTo>
                      <a:pt x="70" y="482"/>
                    </a:moveTo>
                    <a:lnTo>
                      <a:pt x="76" y="482"/>
                    </a:lnTo>
                    <a:lnTo>
                      <a:pt x="76" y="482"/>
                    </a:lnTo>
                    <a:lnTo>
                      <a:pt x="78" y="484"/>
                    </a:lnTo>
                    <a:lnTo>
                      <a:pt x="76" y="484"/>
                    </a:lnTo>
                    <a:lnTo>
                      <a:pt x="70" y="482"/>
                    </a:lnTo>
                    <a:lnTo>
                      <a:pt x="68" y="484"/>
                    </a:lnTo>
                    <a:lnTo>
                      <a:pt x="68" y="482"/>
                    </a:lnTo>
                    <a:lnTo>
                      <a:pt x="70" y="482"/>
                    </a:lnTo>
                    <a:lnTo>
                      <a:pt x="70" y="482"/>
                    </a:lnTo>
                    <a:close/>
                    <a:moveTo>
                      <a:pt x="90" y="478"/>
                    </a:moveTo>
                    <a:lnTo>
                      <a:pt x="88" y="476"/>
                    </a:lnTo>
                    <a:lnTo>
                      <a:pt x="84" y="478"/>
                    </a:lnTo>
                    <a:lnTo>
                      <a:pt x="84" y="480"/>
                    </a:lnTo>
                    <a:lnTo>
                      <a:pt x="88" y="480"/>
                    </a:lnTo>
                    <a:lnTo>
                      <a:pt x="90" y="478"/>
                    </a:lnTo>
                    <a:close/>
                    <a:moveTo>
                      <a:pt x="104" y="478"/>
                    </a:moveTo>
                    <a:lnTo>
                      <a:pt x="102" y="474"/>
                    </a:lnTo>
                    <a:lnTo>
                      <a:pt x="102" y="476"/>
                    </a:lnTo>
                    <a:lnTo>
                      <a:pt x="104" y="478"/>
                    </a:lnTo>
                    <a:close/>
                    <a:moveTo>
                      <a:pt x="112" y="474"/>
                    </a:moveTo>
                    <a:lnTo>
                      <a:pt x="110" y="472"/>
                    </a:lnTo>
                    <a:lnTo>
                      <a:pt x="108" y="474"/>
                    </a:lnTo>
                    <a:lnTo>
                      <a:pt x="108" y="476"/>
                    </a:lnTo>
                    <a:lnTo>
                      <a:pt x="110" y="474"/>
                    </a:lnTo>
                    <a:lnTo>
                      <a:pt x="112" y="474"/>
                    </a:lnTo>
                    <a:close/>
                    <a:moveTo>
                      <a:pt x="118" y="474"/>
                    </a:moveTo>
                    <a:lnTo>
                      <a:pt x="118" y="472"/>
                    </a:lnTo>
                    <a:lnTo>
                      <a:pt x="116" y="474"/>
                    </a:lnTo>
                    <a:lnTo>
                      <a:pt x="118" y="474"/>
                    </a:lnTo>
                    <a:lnTo>
                      <a:pt x="118" y="474"/>
                    </a:lnTo>
                    <a:close/>
                    <a:moveTo>
                      <a:pt x="120" y="470"/>
                    </a:moveTo>
                    <a:lnTo>
                      <a:pt x="118" y="468"/>
                    </a:lnTo>
                    <a:lnTo>
                      <a:pt x="118" y="470"/>
                    </a:lnTo>
                    <a:lnTo>
                      <a:pt x="120" y="470"/>
                    </a:lnTo>
                    <a:close/>
                    <a:moveTo>
                      <a:pt x="120" y="470"/>
                    </a:moveTo>
                    <a:lnTo>
                      <a:pt x="122" y="472"/>
                    </a:lnTo>
                    <a:lnTo>
                      <a:pt x="124" y="472"/>
                    </a:lnTo>
                    <a:lnTo>
                      <a:pt x="122" y="470"/>
                    </a:lnTo>
                    <a:lnTo>
                      <a:pt x="120" y="470"/>
                    </a:lnTo>
                    <a:close/>
                    <a:moveTo>
                      <a:pt x="148" y="458"/>
                    </a:moveTo>
                    <a:lnTo>
                      <a:pt x="150" y="460"/>
                    </a:lnTo>
                    <a:lnTo>
                      <a:pt x="150" y="460"/>
                    </a:lnTo>
                    <a:lnTo>
                      <a:pt x="148" y="462"/>
                    </a:lnTo>
                    <a:lnTo>
                      <a:pt x="148" y="464"/>
                    </a:lnTo>
                    <a:lnTo>
                      <a:pt x="144" y="466"/>
                    </a:lnTo>
                    <a:lnTo>
                      <a:pt x="140" y="470"/>
                    </a:lnTo>
                    <a:lnTo>
                      <a:pt x="136" y="470"/>
                    </a:lnTo>
                    <a:lnTo>
                      <a:pt x="134" y="474"/>
                    </a:lnTo>
                    <a:lnTo>
                      <a:pt x="130" y="474"/>
                    </a:lnTo>
                    <a:lnTo>
                      <a:pt x="132" y="470"/>
                    </a:lnTo>
                    <a:lnTo>
                      <a:pt x="134" y="470"/>
                    </a:lnTo>
                    <a:lnTo>
                      <a:pt x="136" y="468"/>
                    </a:lnTo>
                    <a:lnTo>
                      <a:pt x="136" y="466"/>
                    </a:lnTo>
                    <a:lnTo>
                      <a:pt x="136" y="466"/>
                    </a:lnTo>
                    <a:lnTo>
                      <a:pt x="140" y="464"/>
                    </a:lnTo>
                    <a:lnTo>
                      <a:pt x="142" y="462"/>
                    </a:lnTo>
                    <a:lnTo>
                      <a:pt x="144" y="460"/>
                    </a:lnTo>
                    <a:lnTo>
                      <a:pt x="142" y="460"/>
                    </a:lnTo>
                    <a:lnTo>
                      <a:pt x="146" y="460"/>
                    </a:lnTo>
                    <a:lnTo>
                      <a:pt x="148" y="458"/>
                    </a:lnTo>
                    <a:lnTo>
                      <a:pt x="148" y="458"/>
                    </a:lnTo>
                    <a:close/>
                    <a:moveTo>
                      <a:pt x="170" y="450"/>
                    </a:moveTo>
                    <a:lnTo>
                      <a:pt x="166" y="450"/>
                    </a:lnTo>
                    <a:lnTo>
                      <a:pt x="164" y="452"/>
                    </a:lnTo>
                    <a:lnTo>
                      <a:pt x="164" y="454"/>
                    </a:lnTo>
                    <a:lnTo>
                      <a:pt x="166" y="456"/>
                    </a:lnTo>
                    <a:lnTo>
                      <a:pt x="166" y="456"/>
                    </a:lnTo>
                    <a:lnTo>
                      <a:pt x="164" y="454"/>
                    </a:lnTo>
                    <a:lnTo>
                      <a:pt x="160" y="456"/>
                    </a:lnTo>
                    <a:lnTo>
                      <a:pt x="160" y="458"/>
                    </a:lnTo>
                    <a:lnTo>
                      <a:pt x="160" y="460"/>
                    </a:lnTo>
                    <a:lnTo>
                      <a:pt x="158" y="462"/>
                    </a:lnTo>
                    <a:lnTo>
                      <a:pt x="156" y="462"/>
                    </a:lnTo>
                    <a:lnTo>
                      <a:pt x="154" y="464"/>
                    </a:lnTo>
                    <a:lnTo>
                      <a:pt x="152" y="464"/>
                    </a:lnTo>
                    <a:lnTo>
                      <a:pt x="150" y="464"/>
                    </a:lnTo>
                    <a:lnTo>
                      <a:pt x="152" y="466"/>
                    </a:lnTo>
                    <a:lnTo>
                      <a:pt x="156" y="466"/>
                    </a:lnTo>
                    <a:lnTo>
                      <a:pt x="158" y="464"/>
                    </a:lnTo>
                    <a:lnTo>
                      <a:pt x="162" y="462"/>
                    </a:lnTo>
                    <a:lnTo>
                      <a:pt x="162" y="464"/>
                    </a:lnTo>
                    <a:lnTo>
                      <a:pt x="162" y="464"/>
                    </a:lnTo>
                    <a:lnTo>
                      <a:pt x="164" y="462"/>
                    </a:lnTo>
                    <a:lnTo>
                      <a:pt x="164" y="460"/>
                    </a:lnTo>
                    <a:lnTo>
                      <a:pt x="166" y="460"/>
                    </a:lnTo>
                    <a:lnTo>
                      <a:pt x="166" y="462"/>
                    </a:lnTo>
                    <a:lnTo>
                      <a:pt x="168" y="460"/>
                    </a:lnTo>
                    <a:lnTo>
                      <a:pt x="170" y="460"/>
                    </a:lnTo>
                    <a:lnTo>
                      <a:pt x="174" y="458"/>
                    </a:lnTo>
                    <a:lnTo>
                      <a:pt x="174" y="456"/>
                    </a:lnTo>
                    <a:lnTo>
                      <a:pt x="170" y="456"/>
                    </a:lnTo>
                    <a:lnTo>
                      <a:pt x="174" y="454"/>
                    </a:lnTo>
                    <a:lnTo>
                      <a:pt x="172" y="452"/>
                    </a:lnTo>
                    <a:lnTo>
                      <a:pt x="170" y="452"/>
                    </a:lnTo>
                    <a:lnTo>
                      <a:pt x="170" y="450"/>
                    </a:lnTo>
                    <a:close/>
                    <a:moveTo>
                      <a:pt x="176" y="452"/>
                    </a:moveTo>
                    <a:lnTo>
                      <a:pt x="176" y="452"/>
                    </a:lnTo>
                    <a:lnTo>
                      <a:pt x="174" y="450"/>
                    </a:lnTo>
                    <a:lnTo>
                      <a:pt x="174" y="452"/>
                    </a:lnTo>
                    <a:lnTo>
                      <a:pt x="176" y="452"/>
                    </a:lnTo>
                    <a:close/>
                    <a:moveTo>
                      <a:pt x="190" y="452"/>
                    </a:moveTo>
                    <a:lnTo>
                      <a:pt x="188" y="450"/>
                    </a:lnTo>
                    <a:lnTo>
                      <a:pt x="192" y="450"/>
                    </a:lnTo>
                    <a:lnTo>
                      <a:pt x="192" y="452"/>
                    </a:lnTo>
                    <a:lnTo>
                      <a:pt x="190" y="452"/>
                    </a:lnTo>
                    <a:lnTo>
                      <a:pt x="190" y="452"/>
                    </a:lnTo>
                    <a:close/>
                    <a:moveTo>
                      <a:pt x="186" y="452"/>
                    </a:moveTo>
                    <a:lnTo>
                      <a:pt x="186" y="450"/>
                    </a:lnTo>
                    <a:lnTo>
                      <a:pt x="188" y="452"/>
                    </a:lnTo>
                    <a:lnTo>
                      <a:pt x="186" y="452"/>
                    </a:lnTo>
                    <a:close/>
                    <a:moveTo>
                      <a:pt x="184" y="450"/>
                    </a:moveTo>
                    <a:lnTo>
                      <a:pt x="184" y="448"/>
                    </a:lnTo>
                    <a:lnTo>
                      <a:pt x="184" y="446"/>
                    </a:lnTo>
                    <a:lnTo>
                      <a:pt x="186" y="446"/>
                    </a:lnTo>
                    <a:lnTo>
                      <a:pt x="186" y="448"/>
                    </a:lnTo>
                    <a:lnTo>
                      <a:pt x="184" y="450"/>
                    </a:lnTo>
                    <a:close/>
                    <a:moveTo>
                      <a:pt x="180" y="446"/>
                    </a:moveTo>
                    <a:lnTo>
                      <a:pt x="178" y="448"/>
                    </a:lnTo>
                    <a:lnTo>
                      <a:pt x="178" y="450"/>
                    </a:lnTo>
                    <a:lnTo>
                      <a:pt x="180" y="452"/>
                    </a:lnTo>
                    <a:lnTo>
                      <a:pt x="182" y="450"/>
                    </a:lnTo>
                    <a:lnTo>
                      <a:pt x="182" y="448"/>
                    </a:lnTo>
                    <a:lnTo>
                      <a:pt x="180" y="448"/>
                    </a:lnTo>
                    <a:lnTo>
                      <a:pt x="180" y="446"/>
                    </a:lnTo>
                    <a:close/>
                    <a:moveTo>
                      <a:pt x="294" y="348"/>
                    </a:moveTo>
                    <a:lnTo>
                      <a:pt x="292" y="346"/>
                    </a:lnTo>
                    <a:lnTo>
                      <a:pt x="294" y="346"/>
                    </a:lnTo>
                    <a:lnTo>
                      <a:pt x="294" y="346"/>
                    </a:lnTo>
                    <a:lnTo>
                      <a:pt x="294" y="348"/>
                    </a:lnTo>
                    <a:close/>
                    <a:moveTo>
                      <a:pt x="288" y="348"/>
                    </a:moveTo>
                    <a:lnTo>
                      <a:pt x="286" y="348"/>
                    </a:lnTo>
                    <a:lnTo>
                      <a:pt x="288" y="346"/>
                    </a:lnTo>
                    <a:lnTo>
                      <a:pt x="290" y="344"/>
                    </a:lnTo>
                    <a:lnTo>
                      <a:pt x="292" y="342"/>
                    </a:lnTo>
                    <a:lnTo>
                      <a:pt x="292" y="344"/>
                    </a:lnTo>
                    <a:lnTo>
                      <a:pt x="290" y="348"/>
                    </a:lnTo>
                    <a:lnTo>
                      <a:pt x="288" y="348"/>
                    </a:lnTo>
                    <a:close/>
                    <a:moveTo>
                      <a:pt x="194" y="442"/>
                    </a:moveTo>
                    <a:lnTo>
                      <a:pt x="194" y="438"/>
                    </a:lnTo>
                    <a:lnTo>
                      <a:pt x="196" y="438"/>
                    </a:lnTo>
                    <a:lnTo>
                      <a:pt x="196" y="438"/>
                    </a:lnTo>
                    <a:lnTo>
                      <a:pt x="200" y="436"/>
                    </a:lnTo>
                    <a:lnTo>
                      <a:pt x="200" y="436"/>
                    </a:lnTo>
                    <a:lnTo>
                      <a:pt x="202" y="432"/>
                    </a:lnTo>
                    <a:lnTo>
                      <a:pt x="202" y="432"/>
                    </a:lnTo>
                    <a:lnTo>
                      <a:pt x="206" y="434"/>
                    </a:lnTo>
                    <a:lnTo>
                      <a:pt x="206" y="432"/>
                    </a:lnTo>
                    <a:lnTo>
                      <a:pt x="208" y="434"/>
                    </a:lnTo>
                    <a:lnTo>
                      <a:pt x="210" y="432"/>
                    </a:lnTo>
                    <a:lnTo>
                      <a:pt x="212" y="432"/>
                    </a:lnTo>
                    <a:lnTo>
                      <a:pt x="214" y="432"/>
                    </a:lnTo>
                    <a:lnTo>
                      <a:pt x="216" y="434"/>
                    </a:lnTo>
                    <a:lnTo>
                      <a:pt x="214" y="436"/>
                    </a:lnTo>
                    <a:lnTo>
                      <a:pt x="218" y="438"/>
                    </a:lnTo>
                    <a:lnTo>
                      <a:pt x="218" y="440"/>
                    </a:lnTo>
                    <a:lnTo>
                      <a:pt x="214" y="440"/>
                    </a:lnTo>
                    <a:lnTo>
                      <a:pt x="214" y="442"/>
                    </a:lnTo>
                    <a:lnTo>
                      <a:pt x="210" y="442"/>
                    </a:lnTo>
                    <a:lnTo>
                      <a:pt x="208" y="440"/>
                    </a:lnTo>
                    <a:lnTo>
                      <a:pt x="202" y="442"/>
                    </a:lnTo>
                    <a:lnTo>
                      <a:pt x="200" y="444"/>
                    </a:lnTo>
                    <a:lnTo>
                      <a:pt x="200" y="444"/>
                    </a:lnTo>
                    <a:lnTo>
                      <a:pt x="198" y="444"/>
                    </a:lnTo>
                    <a:lnTo>
                      <a:pt x="194" y="444"/>
                    </a:lnTo>
                    <a:lnTo>
                      <a:pt x="194" y="442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noFill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3" name="USA">
                <a:extLst>
                  <a:ext uri="{FF2B5EF4-FFF2-40B4-BE49-F238E27FC236}">
                    <a16:creationId xmlns:a16="http://schemas.microsoft.com/office/drawing/2014/main" id="{2722F5A7-C80D-4F09-A436-5CB2A0BA0A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5688" y="3020519"/>
                <a:ext cx="1332047" cy="784683"/>
              </a:xfrm>
              <a:custGeom>
                <a:avLst/>
                <a:gdLst>
                  <a:gd name="T0" fmla="*/ 404 w 696"/>
                  <a:gd name="T1" fmla="*/ 40 h 410"/>
                  <a:gd name="T2" fmla="*/ 488 w 696"/>
                  <a:gd name="T3" fmla="*/ 78 h 410"/>
                  <a:gd name="T4" fmla="*/ 582 w 696"/>
                  <a:gd name="T5" fmla="*/ 124 h 410"/>
                  <a:gd name="T6" fmla="*/ 654 w 696"/>
                  <a:gd name="T7" fmla="*/ 102 h 410"/>
                  <a:gd name="T8" fmla="*/ 688 w 696"/>
                  <a:gd name="T9" fmla="*/ 84 h 410"/>
                  <a:gd name="T10" fmla="*/ 692 w 696"/>
                  <a:gd name="T11" fmla="*/ 122 h 410"/>
                  <a:gd name="T12" fmla="*/ 668 w 696"/>
                  <a:gd name="T13" fmla="*/ 128 h 410"/>
                  <a:gd name="T14" fmla="*/ 650 w 696"/>
                  <a:gd name="T15" fmla="*/ 138 h 410"/>
                  <a:gd name="T16" fmla="*/ 646 w 696"/>
                  <a:gd name="T17" fmla="*/ 162 h 410"/>
                  <a:gd name="T18" fmla="*/ 632 w 696"/>
                  <a:gd name="T19" fmla="*/ 174 h 410"/>
                  <a:gd name="T20" fmla="*/ 598 w 696"/>
                  <a:gd name="T21" fmla="*/ 188 h 410"/>
                  <a:gd name="T22" fmla="*/ 584 w 696"/>
                  <a:gd name="T23" fmla="*/ 210 h 410"/>
                  <a:gd name="T24" fmla="*/ 580 w 696"/>
                  <a:gd name="T25" fmla="*/ 214 h 410"/>
                  <a:gd name="T26" fmla="*/ 568 w 696"/>
                  <a:gd name="T27" fmla="*/ 230 h 410"/>
                  <a:gd name="T28" fmla="*/ 566 w 696"/>
                  <a:gd name="T29" fmla="*/ 206 h 410"/>
                  <a:gd name="T30" fmla="*/ 562 w 696"/>
                  <a:gd name="T31" fmla="*/ 224 h 410"/>
                  <a:gd name="T32" fmla="*/ 562 w 696"/>
                  <a:gd name="T33" fmla="*/ 232 h 410"/>
                  <a:gd name="T34" fmla="*/ 556 w 696"/>
                  <a:gd name="T35" fmla="*/ 238 h 410"/>
                  <a:gd name="T36" fmla="*/ 558 w 696"/>
                  <a:gd name="T37" fmla="*/ 254 h 410"/>
                  <a:gd name="T38" fmla="*/ 566 w 696"/>
                  <a:gd name="T39" fmla="*/ 262 h 410"/>
                  <a:gd name="T40" fmla="*/ 556 w 696"/>
                  <a:gd name="T41" fmla="*/ 270 h 410"/>
                  <a:gd name="T42" fmla="*/ 534 w 696"/>
                  <a:gd name="T43" fmla="*/ 288 h 410"/>
                  <a:gd name="T44" fmla="*/ 504 w 696"/>
                  <a:gd name="T45" fmla="*/ 306 h 410"/>
                  <a:gd name="T46" fmla="*/ 488 w 696"/>
                  <a:gd name="T47" fmla="*/ 338 h 410"/>
                  <a:gd name="T48" fmla="*/ 498 w 696"/>
                  <a:gd name="T49" fmla="*/ 392 h 410"/>
                  <a:gd name="T50" fmla="*/ 478 w 696"/>
                  <a:gd name="T51" fmla="*/ 400 h 410"/>
                  <a:gd name="T52" fmla="*/ 468 w 696"/>
                  <a:gd name="T53" fmla="*/ 382 h 410"/>
                  <a:gd name="T54" fmla="*/ 466 w 696"/>
                  <a:gd name="T55" fmla="*/ 354 h 410"/>
                  <a:gd name="T56" fmla="*/ 446 w 696"/>
                  <a:gd name="T57" fmla="*/ 346 h 410"/>
                  <a:gd name="T58" fmla="*/ 432 w 696"/>
                  <a:gd name="T59" fmla="*/ 338 h 410"/>
                  <a:gd name="T60" fmla="*/ 412 w 696"/>
                  <a:gd name="T61" fmla="*/ 336 h 410"/>
                  <a:gd name="T62" fmla="*/ 384 w 696"/>
                  <a:gd name="T63" fmla="*/ 344 h 410"/>
                  <a:gd name="T64" fmla="*/ 386 w 696"/>
                  <a:gd name="T65" fmla="*/ 354 h 410"/>
                  <a:gd name="T66" fmla="*/ 366 w 696"/>
                  <a:gd name="T67" fmla="*/ 352 h 410"/>
                  <a:gd name="T68" fmla="*/ 346 w 696"/>
                  <a:gd name="T69" fmla="*/ 346 h 410"/>
                  <a:gd name="T70" fmla="*/ 322 w 696"/>
                  <a:gd name="T71" fmla="*/ 346 h 410"/>
                  <a:gd name="T72" fmla="*/ 298 w 696"/>
                  <a:gd name="T73" fmla="*/ 362 h 410"/>
                  <a:gd name="T74" fmla="*/ 286 w 696"/>
                  <a:gd name="T75" fmla="*/ 396 h 410"/>
                  <a:gd name="T76" fmla="*/ 264 w 696"/>
                  <a:gd name="T77" fmla="*/ 378 h 410"/>
                  <a:gd name="T78" fmla="*/ 250 w 696"/>
                  <a:gd name="T79" fmla="*/ 346 h 410"/>
                  <a:gd name="T80" fmla="*/ 228 w 696"/>
                  <a:gd name="T81" fmla="*/ 346 h 410"/>
                  <a:gd name="T82" fmla="*/ 210 w 696"/>
                  <a:gd name="T83" fmla="*/ 346 h 410"/>
                  <a:gd name="T84" fmla="*/ 202 w 696"/>
                  <a:gd name="T85" fmla="*/ 330 h 410"/>
                  <a:gd name="T86" fmla="*/ 186 w 696"/>
                  <a:gd name="T87" fmla="*/ 310 h 410"/>
                  <a:gd name="T88" fmla="*/ 48 w 696"/>
                  <a:gd name="T89" fmla="*/ 270 h 410"/>
                  <a:gd name="T90" fmla="*/ 24 w 696"/>
                  <a:gd name="T91" fmla="*/ 252 h 410"/>
                  <a:gd name="T92" fmla="*/ 16 w 696"/>
                  <a:gd name="T93" fmla="*/ 220 h 410"/>
                  <a:gd name="T94" fmla="*/ 16 w 696"/>
                  <a:gd name="T95" fmla="*/ 204 h 410"/>
                  <a:gd name="T96" fmla="*/ 10 w 696"/>
                  <a:gd name="T97" fmla="*/ 202 h 410"/>
                  <a:gd name="T98" fmla="*/ 2 w 696"/>
                  <a:gd name="T99" fmla="*/ 160 h 410"/>
                  <a:gd name="T100" fmla="*/ 8 w 696"/>
                  <a:gd name="T101" fmla="*/ 118 h 410"/>
                  <a:gd name="T102" fmla="*/ 30 w 696"/>
                  <a:gd name="T103" fmla="*/ 58 h 410"/>
                  <a:gd name="T104" fmla="*/ 32 w 696"/>
                  <a:gd name="T105" fmla="*/ 50 h 410"/>
                  <a:gd name="T106" fmla="*/ 34 w 696"/>
                  <a:gd name="T107" fmla="*/ 22 h 410"/>
                  <a:gd name="T108" fmla="*/ 50 w 696"/>
                  <a:gd name="T109" fmla="*/ 24 h 410"/>
                  <a:gd name="T110" fmla="*/ 52 w 696"/>
                  <a:gd name="T111" fmla="*/ 36 h 410"/>
                  <a:gd name="T112" fmla="*/ 64 w 696"/>
                  <a:gd name="T113" fmla="*/ 8 h 410"/>
                  <a:gd name="T114" fmla="*/ 602 w 696"/>
                  <a:gd name="T115" fmla="*/ 184 h 410"/>
                  <a:gd name="T116" fmla="*/ 616 w 696"/>
                  <a:gd name="T117" fmla="*/ 178 h 410"/>
                  <a:gd name="T118" fmla="*/ 60 w 696"/>
                  <a:gd name="T119" fmla="*/ 12 h 410"/>
                  <a:gd name="T120" fmla="*/ 290 w 696"/>
                  <a:gd name="T121" fmla="*/ 378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6" h="410">
                    <a:moveTo>
                      <a:pt x="60" y="0"/>
                    </a:moveTo>
                    <a:lnTo>
                      <a:pt x="380" y="32"/>
                    </a:lnTo>
                    <a:lnTo>
                      <a:pt x="382" y="32"/>
                    </a:lnTo>
                    <a:lnTo>
                      <a:pt x="384" y="32"/>
                    </a:lnTo>
                    <a:lnTo>
                      <a:pt x="388" y="34"/>
                    </a:lnTo>
                    <a:lnTo>
                      <a:pt x="388" y="34"/>
                    </a:lnTo>
                    <a:lnTo>
                      <a:pt x="390" y="36"/>
                    </a:lnTo>
                    <a:lnTo>
                      <a:pt x="390" y="36"/>
                    </a:lnTo>
                    <a:lnTo>
                      <a:pt x="392" y="38"/>
                    </a:lnTo>
                    <a:lnTo>
                      <a:pt x="392" y="38"/>
                    </a:lnTo>
                    <a:lnTo>
                      <a:pt x="396" y="40"/>
                    </a:lnTo>
                    <a:lnTo>
                      <a:pt x="396" y="40"/>
                    </a:lnTo>
                    <a:lnTo>
                      <a:pt x="398" y="40"/>
                    </a:lnTo>
                    <a:lnTo>
                      <a:pt x="400" y="40"/>
                    </a:lnTo>
                    <a:lnTo>
                      <a:pt x="402" y="40"/>
                    </a:lnTo>
                    <a:lnTo>
                      <a:pt x="404" y="40"/>
                    </a:lnTo>
                    <a:lnTo>
                      <a:pt x="406" y="42"/>
                    </a:lnTo>
                    <a:lnTo>
                      <a:pt x="408" y="42"/>
                    </a:lnTo>
                    <a:lnTo>
                      <a:pt x="410" y="46"/>
                    </a:lnTo>
                    <a:lnTo>
                      <a:pt x="414" y="46"/>
                    </a:lnTo>
                    <a:lnTo>
                      <a:pt x="416" y="46"/>
                    </a:lnTo>
                    <a:lnTo>
                      <a:pt x="418" y="48"/>
                    </a:lnTo>
                    <a:lnTo>
                      <a:pt x="420" y="50"/>
                    </a:lnTo>
                    <a:lnTo>
                      <a:pt x="424" y="50"/>
                    </a:lnTo>
                    <a:lnTo>
                      <a:pt x="426" y="48"/>
                    </a:lnTo>
                    <a:lnTo>
                      <a:pt x="426" y="50"/>
                    </a:lnTo>
                    <a:lnTo>
                      <a:pt x="428" y="52"/>
                    </a:lnTo>
                    <a:lnTo>
                      <a:pt x="434" y="52"/>
                    </a:lnTo>
                    <a:lnTo>
                      <a:pt x="434" y="54"/>
                    </a:lnTo>
                    <a:lnTo>
                      <a:pt x="438" y="54"/>
                    </a:lnTo>
                    <a:lnTo>
                      <a:pt x="440" y="54"/>
                    </a:lnTo>
                    <a:lnTo>
                      <a:pt x="488" y="78"/>
                    </a:lnTo>
                    <a:lnTo>
                      <a:pt x="492" y="82"/>
                    </a:lnTo>
                    <a:lnTo>
                      <a:pt x="500" y="88"/>
                    </a:lnTo>
                    <a:lnTo>
                      <a:pt x="508" y="126"/>
                    </a:lnTo>
                    <a:lnTo>
                      <a:pt x="506" y="142"/>
                    </a:lnTo>
                    <a:lnTo>
                      <a:pt x="506" y="144"/>
                    </a:lnTo>
                    <a:lnTo>
                      <a:pt x="504" y="148"/>
                    </a:lnTo>
                    <a:lnTo>
                      <a:pt x="502" y="150"/>
                    </a:lnTo>
                    <a:lnTo>
                      <a:pt x="498" y="152"/>
                    </a:lnTo>
                    <a:lnTo>
                      <a:pt x="496" y="156"/>
                    </a:lnTo>
                    <a:lnTo>
                      <a:pt x="496" y="160"/>
                    </a:lnTo>
                    <a:lnTo>
                      <a:pt x="540" y="148"/>
                    </a:lnTo>
                    <a:lnTo>
                      <a:pt x="544" y="146"/>
                    </a:lnTo>
                    <a:lnTo>
                      <a:pt x="546" y="140"/>
                    </a:lnTo>
                    <a:lnTo>
                      <a:pt x="568" y="134"/>
                    </a:lnTo>
                    <a:lnTo>
                      <a:pt x="578" y="126"/>
                    </a:lnTo>
                    <a:lnTo>
                      <a:pt x="582" y="124"/>
                    </a:lnTo>
                    <a:lnTo>
                      <a:pt x="586" y="124"/>
                    </a:lnTo>
                    <a:lnTo>
                      <a:pt x="590" y="118"/>
                    </a:lnTo>
                    <a:lnTo>
                      <a:pt x="592" y="116"/>
                    </a:lnTo>
                    <a:lnTo>
                      <a:pt x="596" y="116"/>
                    </a:lnTo>
                    <a:lnTo>
                      <a:pt x="598" y="114"/>
                    </a:lnTo>
                    <a:lnTo>
                      <a:pt x="602" y="112"/>
                    </a:lnTo>
                    <a:lnTo>
                      <a:pt x="638" y="112"/>
                    </a:lnTo>
                    <a:lnTo>
                      <a:pt x="642" y="110"/>
                    </a:lnTo>
                    <a:lnTo>
                      <a:pt x="642" y="110"/>
                    </a:lnTo>
                    <a:lnTo>
                      <a:pt x="642" y="108"/>
                    </a:lnTo>
                    <a:lnTo>
                      <a:pt x="644" y="108"/>
                    </a:lnTo>
                    <a:lnTo>
                      <a:pt x="646" y="110"/>
                    </a:lnTo>
                    <a:lnTo>
                      <a:pt x="648" y="108"/>
                    </a:lnTo>
                    <a:lnTo>
                      <a:pt x="648" y="108"/>
                    </a:lnTo>
                    <a:lnTo>
                      <a:pt x="652" y="102"/>
                    </a:lnTo>
                    <a:lnTo>
                      <a:pt x="654" y="102"/>
                    </a:lnTo>
                    <a:lnTo>
                      <a:pt x="658" y="98"/>
                    </a:lnTo>
                    <a:lnTo>
                      <a:pt x="658" y="96"/>
                    </a:lnTo>
                    <a:lnTo>
                      <a:pt x="658" y="92"/>
                    </a:lnTo>
                    <a:lnTo>
                      <a:pt x="662" y="92"/>
                    </a:lnTo>
                    <a:lnTo>
                      <a:pt x="662" y="88"/>
                    </a:lnTo>
                    <a:lnTo>
                      <a:pt x="664" y="86"/>
                    </a:lnTo>
                    <a:lnTo>
                      <a:pt x="668" y="82"/>
                    </a:lnTo>
                    <a:lnTo>
                      <a:pt x="668" y="80"/>
                    </a:lnTo>
                    <a:lnTo>
                      <a:pt x="672" y="78"/>
                    </a:lnTo>
                    <a:lnTo>
                      <a:pt x="672" y="78"/>
                    </a:lnTo>
                    <a:lnTo>
                      <a:pt x="674" y="78"/>
                    </a:lnTo>
                    <a:lnTo>
                      <a:pt x="676" y="80"/>
                    </a:lnTo>
                    <a:lnTo>
                      <a:pt x="678" y="80"/>
                    </a:lnTo>
                    <a:lnTo>
                      <a:pt x="682" y="80"/>
                    </a:lnTo>
                    <a:lnTo>
                      <a:pt x="682" y="80"/>
                    </a:lnTo>
                    <a:lnTo>
                      <a:pt x="688" y="84"/>
                    </a:lnTo>
                    <a:lnTo>
                      <a:pt x="688" y="88"/>
                    </a:lnTo>
                    <a:lnTo>
                      <a:pt x="684" y="102"/>
                    </a:lnTo>
                    <a:lnTo>
                      <a:pt x="684" y="104"/>
                    </a:lnTo>
                    <a:lnTo>
                      <a:pt x="684" y="106"/>
                    </a:lnTo>
                    <a:lnTo>
                      <a:pt x="686" y="106"/>
                    </a:lnTo>
                    <a:lnTo>
                      <a:pt x="686" y="108"/>
                    </a:lnTo>
                    <a:lnTo>
                      <a:pt x="686" y="110"/>
                    </a:lnTo>
                    <a:lnTo>
                      <a:pt x="686" y="112"/>
                    </a:lnTo>
                    <a:lnTo>
                      <a:pt x="686" y="112"/>
                    </a:lnTo>
                    <a:lnTo>
                      <a:pt x="686" y="114"/>
                    </a:lnTo>
                    <a:lnTo>
                      <a:pt x="686" y="114"/>
                    </a:lnTo>
                    <a:lnTo>
                      <a:pt x="688" y="114"/>
                    </a:lnTo>
                    <a:lnTo>
                      <a:pt x="686" y="114"/>
                    </a:lnTo>
                    <a:lnTo>
                      <a:pt x="692" y="116"/>
                    </a:lnTo>
                    <a:lnTo>
                      <a:pt x="690" y="120"/>
                    </a:lnTo>
                    <a:lnTo>
                      <a:pt x="692" y="122"/>
                    </a:lnTo>
                    <a:lnTo>
                      <a:pt x="694" y="120"/>
                    </a:lnTo>
                    <a:lnTo>
                      <a:pt x="696" y="122"/>
                    </a:lnTo>
                    <a:lnTo>
                      <a:pt x="694" y="122"/>
                    </a:lnTo>
                    <a:lnTo>
                      <a:pt x="692" y="124"/>
                    </a:lnTo>
                    <a:lnTo>
                      <a:pt x="690" y="122"/>
                    </a:lnTo>
                    <a:lnTo>
                      <a:pt x="688" y="124"/>
                    </a:lnTo>
                    <a:lnTo>
                      <a:pt x="686" y="124"/>
                    </a:lnTo>
                    <a:lnTo>
                      <a:pt x="684" y="124"/>
                    </a:lnTo>
                    <a:lnTo>
                      <a:pt x="682" y="126"/>
                    </a:lnTo>
                    <a:lnTo>
                      <a:pt x="680" y="124"/>
                    </a:lnTo>
                    <a:lnTo>
                      <a:pt x="678" y="128"/>
                    </a:lnTo>
                    <a:lnTo>
                      <a:pt x="676" y="128"/>
                    </a:lnTo>
                    <a:lnTo>
                      <a:pt x="676" y="124"/>
                    </a:lnTo>
                    <a:lnTo>
                      <a:pt x="674" y="124"/>
                    </a:lnTo>
                    <a:lnTo>
                      <a:pt x="672" y="128"/>
                    </a:lnTo>
                    <a:lnTo>
                      <a:pt x="668" y="128"/>
                    </a:lnTo>
                    <a:lnTo>
                      <a:pt x="668" y="126"/>
                    </a:lnTo>
                    <a:lnTo>
                      <a:pt x="670" y="124"/>
                    </a:lnTo>
                    <a:lnTo>
                      <a:pt x="666" y="128"/>
                    </a:lnTo>
                    <a:lnTo>
                      <a:pt x="664" y="130"/>
                    </a:lnTo>
                    <a:lnTo>
                      <a:pt x="662" y="132"/>
                    </a:lnTo>
                    <a:lnTo>
                      <a:pt x="662" y="130"/>
                    </a:lnTo>
                    <a:lnTo>
                      <a:pt x="660" y="134"/>
                    </a:lnTo>
                    <a:lnTo>
                      <a:pt x="658" y="134"/>
                    </a:lnTo>
                    <a:lnTo>
                      <a:pt x="658" y="130"/>
                    </a:lnTo>
                    <a:lnTo>
                      <a:pt x="658" y="134"/>
                    </a:lnTo>
                    <a:lnTo>
                      <a:pt x="656" y="136"/>
                    </a:lnTo>
                    <a:lnTo>
                      <a:pt x="654" y="134"/>
                    </a:lnTo>
                    <a:lnTo>
                      <a:pt x="654" y="132"/>
                    </a:lnTo>
                    <a:lnTo>
                      <a:pt x="652" y="136"/>
                    </a:lnTo>
                    <a:lnTo>
                      <a:pt x="652" y="136"/>
                    </a:lnTo>
                    <a:lnTo>
                      <a:pt x="650" y="138"/>
                    </a:lnTo>
                    <a:lnTo>
                      <a:pt x="646" y="142"/>
                    </a:lnTo>
                    <a:lnTo>
                      <a:pt x="644" y="146"/>
                    </a:lnTo>
                    <a:lnTo>
                      <a:pt x="642" y="148"/>
                    </a:lnTo>
                    <a:lnTo>
                      <a:pt x="642" y="150"/>
                    </a:lnTo>
                    <a:lnTo>
                      <a:pt x="640" y="150"/>
                    </a:lnTo>
                    <a:lnTo>
                      <a:pt x="640" y="152"/>
                    </a:lnTo>
                    <a:lnTo>
                      <a:pt x="642" y="152"/>
                    </a:lnTo>
                    <a:lnTo>
                      <a:pt x="642" y="154"/>
                    </a:lnTo>
                    <a:lnTo>
                      <a:pt x="638" y="158"/>
                    </a:lnTo>
                    <a:lnTo>
                      <a:pt x="638" y="160"/>
                    </a:lnTo>
                    <a:lnTo>
                      <a:pt x="642" y="162"/>
                    </a:lnTo>
                    <a:lnTo>
                      <a:pt x="642" y="164"/>
                    </a:lnTo>
                    <a:lnTo>
                      <a:pt x="642" y="168"/>
                    </a:lnTo>
                    <a:lnTo>
                      <a:pt x="646" y="168"/>
                    </a:lnTo>
                    <a:lnTo>
                      <a:pt x="648" y="164"/>
                    </a:lnTo>
                    <a:lnTo>
                      <a:pt x="646" y="162"/>
                    </a:lnTo>
                    <a:lnTo>
                      <a:pt x="648" y="162"/>
                    </a:lnTo>
                    <a:lnTo>
                      <a:pt x="648" y="166"/>
                    </a:lnTo>
                    <a:lnTo>
                      <a:pt x="648" y="168"/>
                    </a:lnTo>
                    <a:lnTo>
                      <a:pt x="642" y="172"/>
                    </a:lnTo>
                    <a:lnTo>
                      <a:pt x="640" y="172"/>
                    </a:lnTo>
                    <a:lnTo>
                      <a:pt x="640" y="170"/>
                    </a:lnTo>
                    <a:lnTo>
                      <a:pt x="640" y="166"/>
                    </a:lnTo>
                    <a:lnTo>
                      <a:pt x="636" y="172"/>
                    </a:lnTo>
                    <a:lnTo>
                      <a:pt x="634" y="174"/>
                    </a:lnTo>
                    <a:lnTo>
                      <a:pt x="634" y="174"/>
                    </a:lnTo>
                    <a:lnTo>
                      <a:pt x="634" y="172"/>
                    </a:lnTo>
                    <a:lnTo>
                      <a:pt x="634" y="170"/>
                    </a:lnTo>
                    <a:lnTo>
                      <a:pt x="630" y="166"/>
                    </a:lnTo>
                    <a:lnTo>
                      <a:pt x="630" y="170"/>
                    </a:lnTo>
                    <a:lnTo>
                      <a:pt x="630" y="172"/>
                    </a:lnTo>
                    <a:lnTo>
                      <a:pt x="632" y="174"/>
                    </a:lnTo>
                    <a:lnTo>
                      <a:pt x="630" y="174"/>
                    </a:lnTo>
                    <a:lnTo>
                      <a:pt x="626" y="174"/>
                    </a:lnTo>
                    <a:lnTo>
                      <a:pt x="622" y="176"/>
                    </a:lnTo>
                    <a:lnTo>
                      <a:pt x="620" y="174"/>
                    </a:lnTo>
                    <a:lnTo>
                      <a:pt x="614" y="176"/>
                    </a:lnTo>
                    <a:lnTo>
                      <a:pt x="614" y="174"/>
                    </a:lnTo>
                    <a:lnTo>
                      <a:pt x="612" y="174"/>
                    </a:lnTo>
                    <a:lnTo>
                      <a:pt x="608" y="178"/>
                    </a:lnTo>
                    <a:lnTo>
                      <a:pt x="606" y="178"/>
                    </a:lnTo>
                    <a:lnTo>
                      <a:pt x="602" y="178"/>
                    </a:lnTo>
                    <a:lnTo>
                      <a:pt x="600" y="180"/>
                    </a:lnTo>
                    <a:lnTo>
                      <a:pt x="598" y="182"/>
                    </a:lnTo>
                    <a:lnTo>
                      <a:pt x="598" y="184"/>
                    </a:lnTo>
                    <a:lnTo>
                      <a:pt x="594" y="186"/>
                    </a:lnTo>
                    <a:lnTo>
                      <a:pt x="596" y="186"/>
                    </a:lnTo>
                    <a:lnTo>
                      <a:pt x="598" y="188"/>
                    </a:lnTo>
                    <a:lnTo>
                      <a:pt x="598" y="190"/>
                    </a:lnTo>
                    <a:lnTo>
                      <a:pt x="596" y="192"/>
                    </a:lnTo>
                    <a:lnTo>
                      <a:pt x="596" y="192"/>
                    </a:lnTo>
                    <a:lnTo>
                      <a:pt x="594" y="194"/>
                    </a:lnTo>
                    <a:lnTo>
                      <a:pt x="596" y="196"/>
                    </a:lnTo>
                    <a:lnTo>
                      <a:pt x="594" y="198"/>
                    </a:lnTo>
                    <a:lnTo>
                      <a:pt x="594" y="200"/>
                    </a:lnTo>
                    <a:lnTo>
                      <a:pt x="592" y="200"/>
                    </a:lnTo>
                    <a:lnTo>
                      <a:pt x="592" y="200"/>
                    </a:lnTo>
                    <a:lnTo>
                      <a:pt x="590" y="204"/>
                    </a:lnTo>
                    <a:lnTo>
                      <a:pt x="588" y="206"/>
                    </a:lnTo>
                    <a:lnTo>
                      <a:pt x="588" y="206"/>
                    </a:lnTo>
                    <a:lnTo>
                      <a:pt x="586" y="206"/>
                    </a:lnTo>
                    <a:lnTo>
                      <a:pt x="586" y="208"/>
                    </a:lnTo>
                    <a:lnTo>
                      <a:pt x="584" y="210"/>
                    </a:lnTo>
                    <a:lnTo>
                      <a:pt x="584" y="210"/>
                    </a:lnTo>
                    <a:lnTo>
                      <a:pt x="582" y="212"/>
                    </a:lnTo>
                    <a:lnTo>
                      <a:pt x="584" y="208"/>
                    </a:lnTo>
                    <a:lnTo>
                      <a:pt x="582" y="206"/>
                    </a:lnTo>
                    <a:lnTo>
                      <a:pt x="580" y="208"/>
                    </a:lnTo>
                    <a:lnTo>
                      <a:pt x="578" y="204"/>
                    </a:lnTo>
                    <a:lnTo>
                      <a:pt x="578" y="202"/>
                    </a:lnTo>
                    <a:lnTo>
                      <a:pt x="578" y="200"/>
                    </a:lnTo>
                    <a:lnTo>
                      <a:pt x="582" y="196"/>
                    </a:lnTo>
                    <a:lnTo>
                      <a:pt x="578" y="198"/>
                    </a:lnTo>
                    <a:lnTo>
                      <a:pt x="576" y="200"/>
                    </a:lnTo>
                    <a:lnTo>
                      <a:pt x="576" y="202"/>
                    </a:lnTo>
                    <a:lnTo>
                      <a:pt x="576" y="206"/>
                    </a:lnTo>
                    <a:lnTo>
                      <a:pt x="578" y="206"/>
                    </a:lnTo>
                    <a:lnTo>
                      <a:pt x="578" y="210"/>
                    </a:lnTo>
                    <a:lnTo>
                      <a:pt x="578" y="210"/>
                    </a:lnTo>
                    <a:lnTo>
                      <a:pt x="580" y="214"/>
                    </a:lnTo>
                    <a:lnTo>
                      <a:pt x="580" y="218"/>
                    </a:lnTo>
                    <a:lnTo>
                      <a:pt x="578" y="222"/>
                    </a:lnTo>
                    <a:lnTo>
                      <a:pt x="576" y="224"/>
                    </a:lnTo>
                    <a:lnTo>
                      <a:pt x="574" y="228"/>
                    </a:lnTo>
                    <a:lnTo>
                      <a:pt x="572" y="232"/>
                    </a:lnTo>
                    <a:lnTo>
                      <a:pt x="572" y="234"/>
                    </a:lnTo>
                    <a:lnTo>
                      <a:pt x="572" y="234"/>
                    </a:lnTo>
                    <a:lnTo>
                      <a:pt x="572" y="234"/>
                    </a:lnTo>
                    <a:lnTo>
                      <a:pt x="570" y="232"/>
                    </a:lnTo>
                    <a:lnTo>
                      <a:pt x="568" y="236"/>
                    </a:lnTo>
                    <a:lnTo>
                      <a:pt x="568" y="238"/>
                    </a:lnTo>
                    <a:lnTo>
                      <a:pt x="568" y="238"/>
                    </a:lnTo>
                    <a:lnTo>
                      <a:pt x="566" y="236"/>
                    </a:lnTo>
                    <a:lnTo>
                      <a:pt x="568" y="234"/>
                    </a:lnTo>
                    <a:lnTo>
                      <a:pt x="570" y="232"/>
                    </a:lnTo>
                    <a:lnTo>
                      <a:pt x="568" y="230"/>
                    </a:lnTo>
                    <a:lnTo>
                      <a:pt x="570" y="228"/>
                    </a:lnTo>
                    <a:lnTo>
                      <a:pt x="570" y="228"/>
                    </a:lnTo>
                    <a:lnTo>
                      <a:pt x="572" y="226"/>
                    </a:lnTo>
                    <a:lnTo>
                      <a:pt x="570" y="226"/>
                    </a:lnTo>
                    <a:lnTo>
                      <a:pt x="568" y="224"/>
                    </a:lnTo>
                    <a:lnTo>
                      <a:pt x="568" y="224"/>
                    </a:lnTo>
                    <a:lnTo>
                      <a:pt x="568" y="222"/>
                    </a:lnTo>
                    <a:lnTo>
                      <a:pt x="568" y="222"/>
                    </a:lnTo>
                    <a:lnTo>
                      <a:pt x="568" y="222"/>
                    </a:lnTo>
                    <a:lnTo>
                      <a:pt x="566" y="222"/>
                    </a:lnTo>
                    <a:lnTo>
                      <a:pt x="564" y="220"/>
                    </a:lnTo>
                    <a:lnTo>
                      <a:pt x="564" y="218"/>
                    </a:lnTo>
                    <a:lnTo>
                      <a:pt x="566" y="216"/>
                    </a:lnTo>
                    <a:lnTo>
                      <a:pt x="566" y="212"/>
                    </a:lnTo>
                    <a:lnTo>
                      <a:pt x="564" y="208"/>
                    </a:lnTo>
                    <a:lnTo>
                      <a:pt x="566" y="206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68" y="202"/>
                    </a:lnTo>
                    <a:lnTo>
                      <a:pt x="568" y="200"/>
                    </a:lnTo>
                    <a:lnTo>
                      <a:pt x="568" y="202"/>
                    </a:lnTo>
                    <a:lnTo>
                      <a:pt x="566" y="204"/>
                    </a:lnTo>
                    <a:lnTo>
                      <a:pt x="564" y="206"/>
                    </a:lnTo>
                    <a:lnTo>
                      <a:pt x="564" y="206"/>
                    </a:lnTo>
                    <a:lnTo>
                      <a:pt x="562" y="206"/>
                    </a:lnTo>
                    <a:lnTo>
                      <a:pt x="564" y="208"/>
                    </a:lnTo>
                    <a:lnTo>
                      <a:pt x="562" y="210"/>
                    </a:lnTo>
                    <a:lnTo>
                      <a:pt x="562" y="214"/>
                    </a:lnTo>
                    <a:lnTo>
                      <a:pt x="562" y="214"/>
                    </a:lnTo>
                    <a:lnTo>
                      <a:pt x="562" y="216"/>
                    </a:lnTo>
                    <a:lnTo>
                      <a:pt x="562" y="218"/>
                    </a:lnTo>
                    <a:lnTo>
                      <a:pt x="562" y="224"/>
                    </a:lnTo>
                    <a:lnTo>
                      <a:pt x="562" y="224"/>
                    </a:lnTo>
                    <a:lnTo>
                      <a:pt x="558" y="220"/>
                    </a:lnTo>
                    <a:lnTo>
                      <a:pt x="556" y="220"/>
                    </a:lnTo>
                    <a:lnTo>
                      <a:pt x="554" y="218"/>
                    </a:lnTo>
                    <a:lnTo>
                      <a:pt x="554" y="218"/>
                    </a:lnTo>
                    <a:lnTo>
                      <a:pt x="554" y="216"/>
                    </a:lnTo>
                    <a:lnTo>
                      <a:pt x="554" y="214"/>
                    </a:lnTo>
                    <a:lnTo>
                      <a:pt x="552" y="216"/>
                    </a:lnTo>
                    <a:lnTo>
                      <a:pt x="552" y="218"/>
                    </a:lnTo>
                    <a:lnTo>
                      <a:pt x="554" y="218"/>
                    </a:lnTo>
                    <a:lnTo>
                      <a:pt x="556" y="220"/>
                    </a:lnTo>
                    <a:lnTo>
                      <a:pt x="558" y="222"/>
                    </a:lnTo>
                    <a:lnTo>
                      <a:pt x="562" y="226"/>
                    </a:lnTo>
                    <a:lnTo>
                      <a:pt x="564" y="226"/>
                    </a:lnTo>
                    <a:lnTo>
                      <a:pt x="564" y="228"/>
                    </a:lnTo>
                    <a:lnTo>
                      <a:pt x="562" y="232"/>
                    </a:lnTo>
                    <a:lnTo>
                      <a:pt x="560" y="230"/>
                    </a:lnTo>
                    <a:lnTo>
                      <a:pt x="560" y="228"/>
                    </a:lnTo>
                    <a:lnTo>
                      <a:pt x="558" y="228"/>
                    </a:lnTo>
                    <a:lnTo>
                      <a:pt x="560" y="232"/>
                    </a:lnTo>
                    <a:lnTo>
                      <a:pt x="562" y="234"/>
                    </a:lnTo>
                    <a:lnTo>
                      <a:pt x="564" y="234"/>
                    </a:lnTo>
                    <a:lnTo>
                      <a:pt x="562" y="236"/>
                    </a:lnTo>
                    <a:lnTo>
                      <a:pt x="562" y="236"/>
                    </a:lnTo>
                    <a:lnTo>
                      <a:pt x="560" y="236"/>
                    </a:lnTo>
                    <a:lnTo>
                      <a:pt x="564" y="238"/>
                    </a:lnTo>
                    <a:lnTo>
                      <a:pt x="562" y="240"/>
                    </a:lnTo>
                    <a:lnTo>
                      <a:pt x="560" y="240"/>
                    </a:lnTo>
                    <a:lnTo>
                      <a:pt x="560" y="238"/>
                    </a:lnTo>
                    <a:lnTo>
                      <a:pt x="556" y="238"/>
                    </a:lnTo>
                    <a:lnTo>
                      <a:pt x="554" y="236"/>
                    </a:lnTo>
                    <a:lnTo>
                      <a:pt x="556" y="238"/>
                    </a:lnTo>
                    <a:lnTo>
                      <a:pt x="558" y="240"/>
                    </a:lnTo>
                    <a:lnTo>
                      <a:pt x="560" y="240"/>
                    </a:lnTo>
                    <a:lnTo>
                      <a:pt x="560" y="242"/>
                    </a:lnTo>
                    <a:lnTo>
                      <a:pt x="562" y="242"/>
                    </a:lnTo>
                    <a:lnTo>
                      <a:pt x="564" y="242"/>
                    </a:lnTo>
                    <a:lnTo>
                      <a:pt x="564" y="244"/>
                    </a:lnTo>
                    <a:lnTo>
                      <a:pt x="566" y="246"/>
                    </a:lnTo>
                    <a:lnTo>
                      <a:pt x="564" y="248"/>
                    </a:lnTo>
                    <a:lnTo>
                      <a:pt x="564" y="248"/>
                    </a:lnTo>
                    <a:lnTo>
                      <a:pt x="564" y="248"/>
                    </a:lnTo>
                    <a:lnTo>
                      <a:pt x="564" y="250"/>
                    </a:lnTo>
                    <a:lnTo>
                      <a:pt x="564" y="252"/>
                    </a:lnTo>
                    <a:lnTo>
                      <a:pt x="564" y="254"/>
                    </a:lnTo>
                    <a:lnTo>
                      <a:pt x="562" y="254"/>
                    </a:lnTo>
                    <a:lnTo>
                      <a:pt x="562" y="254"/>
                    </a:lnTo>
                    <a:lnTo>
                      <a:pt x="558" y="254"/>
                    </a:lnTo>
                    <a:lnTo>
                      <a:pt x="558" y="256"/>
                    </a:lnTo>
                    <a:lnTo>
                      <a:pt x="556" y="256"/>
                    </a:lnTo>
                    <a:lnTo>
                      <a:pt x="554" y="254"/>
                    </a:lnTo>
                    <a:lnTo>
                      <a:pt x="554" y="254"/>
                    </a:lnTo>
                    <a:lnTo>
                      <a:pt x="554" y="258"/>
                    </a:lnTo>
                    <a:lnTo>
                      <a:pt x="554" y="258"/>
                    </a:lnTo>
                    <a:lnTo>
                      <a:pt x="556" y="258"/>
                    </a:lnTo>
                    <a:lnTo>
                      <a:pt x="560" y="256"/>
                    </a:lnTo>
                    <a:lnTo>
                      <a:pt x="562" y="258"/>
                    </a:lnTo>
                    <a:lnTo>
                      <a:pt x="562" y="262"/>
                    </a:lnTo>
                    <a:lnTo>
                      <a:pt x="564" y="262"/>
                    </a:lnTo>
                    <a:lnTo>
                      <a:pt x="564" y="260"/>
                    </a:lnTo>
                    <a:lnTo>
                      <a:pt x="564" y="258"/>
                    </a:lnTo>
                    <a:lnTo>
                      <a:pt x="566" y="258"/>
                    </a:lnTo>
                    <a:lnTo>
                      <a:pt x="566" y="260"/>
                    </a:lnTo>
                    <a:lnTo>
                      <a:pt x="566" y="262"/>
                    </a:lnTo>
                    <a:lnTo>
                      <a:pt x="564" y="262"/>
                    </a:lnTo>
                    <a:lnTo>
                      <a:pt x="562" y="264"/>
                    </a:lnTo>
                    <a:lnTo>
                      <a:pt x="562" y="266"/>
                    </a:lnTo>
                    <a:lnTo>
                      <a:pt x="560" y="268"/>
                    </a:lnTo>
                    <a:lnTo>
                      <a:pt x="558" y="266"/>
                    </a:lnTo>
                    <a:lnTo>
                      <a:pt x="558" y="266"/>
                    </a:lnTo>
                    <a:lnTo>
                      <a:pt x="556" y="264"/>
                    </a:lnTo>
                    <a:lnTo>
                      <a:pt x="556" y="266"/>
                    </a:lnTo>
                    <a:lnTo>
                      <a:pt x="554" y="266"/>
                    </a:lnTo>
                    <a:lnTo>
                      <a:pt x="552" y="266"/>
                    </a:lnTo>
                    <a:lnTo>
                      <a:pt x="550" y="266"/>
                    </a:lnTo>
                    <a:lnTo>
                      <a:pt x="552" y="266"/>
                    </a:lnTo>
                    <a:lnTo>
                      <a:pt x="556" y="268"/>
                    </a:lnTo>
                    <a:lnTo>
                      <a:pt x="556" y="268"/>
                    </a:lnTo>
                    <a:lnTo>
                      <a:pt x="554" y="270"/>
                    </a:lnTo>
                    <a:lnTo>
                      <a:pt x="556" y="270"/>
                    </a:lnTo>
                    <a:lnTo>
                      <a:pt x="552" y="272"/>
                    </a:lnTo>
                    <a:lnTo>
                      <a:pt x="550" y="270"/>
                    </a:lnTo>
                    <a:lnTo>
                      <a:pt x="552" y="272"/>
                    </a:lnTo>
                    <a:lnTo>
                      <a:pt x="554" y="274"/>
                    </a:lnTo>
                    <a:lnTo>
                      <a:pt x="558" y="270"/>
                    </a:lnTo>
                    <a:lnTo>
                      <a:pt x="558" y="272"/>
                    </a:lnTo>
                    <a:lnTo>
                      <a:pt x="558" y="272"/>
                    </a:lnTo>
                    <a:lnTo>
                      <a:pt x="556" y="276"/>
                    </a:lnTo>
                    <a:lnTo>
                      <a:pt x="554" y="276"/>
                    </a:lnTo>
                    <a:lnTo>
                      <a:pt x="554" y="274"/>
                    </a:lnTo>
                    <a:lnTo>
                      <a:pt x="552" y="274"/>
                    </a:lnTo>
                    <a:lnTo>
                      <a:pt x="550" y="276"/>
                    </a:lnTo>
                    <a:lnTo>
                      <a:pt x="548" y="276"/>
                    </a:lnTo>
                    <a:lnTo>
                      <a:pt x="542" y="278"/>
                    </a:lnTo>
                    <a:lnTo>
                      <a:pt x="536" y="284"/>
                    </a:lnTo>
                    <a:lnTo>
                      <a:pt x="534" y="288"/>
                    </a:lnTo>
                    <a:lnTo>
                      <a:pt x="534" y="288"/>
                    </a:lnTo>
                    <a:lnTo>
                      <a:pt x="532" y="288"/>
                    </a:lnTo>
                    <a:lnTo>
                      <a:pt x="528" y="288"/>
                    </a:lnTo>
                    <a:lnTo>
                      <a:pt x="526" y="290"/>
                    </a:lnTo>
                    <a:lnTo>
                      <a:pt x="522" y="296"/>
                    </a:lnTo>
                    <a:lnTo>
                      <a:pt x="522" y="296"/>
                    </a:lnTo>
                    <a:lnTo>
                      <a:pt x="520" y="298"/>
                    </a:lnTo>
                    <a:lnTo>
                      <a:pt x="518" y="298"/>
                    </a:lnTo>
                    <a:lnTo>
                      <a:pt x="518" y="300"/>
                    </a:lnTo>
                    <a:lnTo>
                      <a:pt x="516" y="302"/>
                    </a:lnTo>
                    <a:lnTo>
                      <a:pt x="514" y="302"/>
                    </a:lnTo>
                    <a:lnTo>
                      <a:pt x="514" y="302"/>
                    </a:lnTo>
                    <a:lnTo>
                      <a:pt x="512" y="304"/>
                    </a:lnTo>
                    <a:lnTo>
                      <a:pt x="510" y="304"/>
                    </a:lnTo>
                    <a:lnTo>
                      <a:pt x="508" y="304"/>
                    </a:lnTo>
                    <a:lnTo>
                      <a:pt x="504" y="306"/>
                    </a:lnTo>
                    <a:lnTo>
                      <a:pt x="504" y="306"/>
                    </a:lnTo>
                    <a:lnTo>
                      <a:pt x="502" y="306"/>
                    </a:lnTo>
                    <a:lnTo>
                      <a:pt x="502" y="308"/>
                    </a:lnTo>
                    <a:lnTo>
                      <a:pt x="498" y="308"/>
                    </a:lnTo>
                    <a:lnTo>
                      <a:pt x="498" y="308"/>
                    </a:lnTo>
                    <a:lnTo>
                      <a:pt x="498" y="310"/>
                    </a:lnTo>
                    <a:lnTo>
                      <a:pt x="498" y="312"/>
                    </a:lnTo>
                    <a:lnTo>
                      <a:pt x="496" y="314"/>
                    </a:lnTo>
                    <a:lnTo>
                      <a:pt x="496" y="314"/>
                    </a:lnTo>
                    <a:lnTo>
                      <a:pt x="494" y="316"/>
                    </a:lnTo>
                    <a:lnTo>
                      <a:pt x="492" y="316"/>
                    </a:lnTo>
                    <a:lnTo>
                      <a:pt x="490" y="320"/>
                    </a:lnTo>
                    <a:lnTo>
                      <a:pt x="488" y="324"/>
                    </a:lnTo>
                    <a:lnTo>
                      <a:pt x="488" y="328"/>
                    </a:lnTo>
                    <a:lnTo>
                      <a:pt x="488" y="334"/>
                    </a:lnTo>
                    <a:lnTo>
                      <a:pt x="488" y="338"/>
                    </a:lnTo>
                    <a:lnTo>
                      <a:pt x="488" y="344"/>
                    </a:lnTo>
                    <a:lnTo>
                      <a:pt x="488" y="346"/>
                    </a:lnTo>
                    <a:lnTo>
                      <a:pt x="490" y="352"/>
                    </a:lnTo>
                    <a:lnTo>
                      <a:pt x="490" y="354"/>
                    </a:lnTo>
                    <a:lnTo>
                      <a:pt x="492" y="360"/>
                    </a:lnTo>
                    <a:lnTo>
                      <a:pt x="494" y="362"/>
                    </a:lnTo>
                    <a:lnTo>
                      <a:pt x="494" y="364"/>
                    </a:lnTo>
                    <a:lnTo>
                      <a:pt x="494" y="368"/>
                    </a:lnTo>
                    <a:lnTo>
                      <a:pt x="494" y="372"/>
                    </a:lnTo>
                    <a:lnTo>
                      <a:pt x="494" y="372"/>
                    </a:lnTo>
                    <a:lnTo>
                      <a:pt x="496" y="380"/>
                    </a:lnTo>
                    <a:lnTo>
                      <a:pt x="498" y="382"/>
                    </a:lnTo>
                    <a:lnTo>
                      <a:pt x="498" y="386"/>
                    </a:lnTo>
                    <a:lnTo>
                      <a:pt x="496" y="388"/>
                    </a:lnTo>
                    <a:lnTo>
                      <a:pt x="498" y="388"/>
                    </a:lnTo>
                    <a:lnTo>
                      <a:pt x="498" y="392"/>
                    </a:lnTo>
                    <a:lnTo>
                      <a:pt x="496" y="394"/>
                    </a:lnTo>
                    <a:lnTo>
                      <a:pt x="496" y="396"/>
                    </a:lnTo>
                    <a:lnTo>
                      <a:pt x="494" y="400"/>
                    </a:lnTo>
                    <a:lnTo>
                      <a:pt x="494" y="402"/>
                    </a:lnTo>
                    <a:lnTo>
                      <a:pt x="492" y="406"/>
                    </a:lnTo>
                    <a:lnTo>
                      <a:pt x="492" y="408"/>
                    </a:lnTo>
                    <a:lnTo>
                      <a:pt x="490" y="408"/>
                    </a:lnTo>
                    <a:lnTo>
                      <a:pt x="488" y="410"/>
                    </a:lnTo>
                    <a:lnTo>
                      <a:pt x="486" y="408"/>
                    </a:lnTo>
                    <a:lnTo>
                      <a:pt x="484" y="408"/>
                    </a:lnTo>
                    <a:lnTo>
                      <a:pt x="482" y="408"/>
                    </a:lnTo>
                    <a:lnTo>
                      <a:pt x="482" y="406"/>
                    </a:lnTo>
                    <a:lnTo>
                      <a:pt x="480" y="404"/>
                    </a:lnTo>
                    <a:lnTo>
                      <a:pt x="480" y="402"/>
                    </a:lnTo>
                    <a:lnTo>
                      <a:pt x="480" y="400"/>
                    </a:lnTo>
                    <a:lnTo>
                      <a:pt x="478" y="400"/>
                    </a:lnTo>
                    <a:lnTo>
                      <a:pt x="476" y="400"/>
                    </a:lnTo>
                    <a:lnTo>
                      <a:pt x="476" y="396"/>
                    </a:lnTo>
                    <a:lnTo>
                      <a:pt x="476" y="394"/>
                    </a:lnTo>
                    <a:lnTo>
                      <a:pt x="474" y="392"/>
                    </a:lnTo>
                    <a:lnTo>
                      <a:pt x="472" y="390"/>
                    </a:lnTo>
                    <a:lnTo>
                      <a:pt x="474" y="388"/>
                    </a:lnTo>
                    <a:lnTo>
                      <a:pt x="474" y="386"/>
                    </a:lnTo>
                    <a:lnTo>
                      <a:pt x="476" y="384"/>
                    </a:lnTo>
                    <a:lnTo>
                      <a:pt x="474" y="386"/>
                    </a:lnTo>
                    <a:lnTo>
                      <a:pt x="472" y="384"/>
                    </a:lnTo>
                    <a:lnTo>
                      <a:pt x="472" y="386"/>
                    </a:lnTo>
                    <a:lnTo>
                      <a:pt x="472" y="388"/>
                    </a:lnTo>
                    <a:lnTo>
                      <a:pt x="472" y="384"/>
                    </a:lnTo>
                    <a:lnTo>
                      <a:pt x="470" y="384"/>
                    </a:lnTo>
                    <a:lnTo>
                      <a:pt x="470" y="384"/>
                    </a:lnTo>
                    <a:lnTo>
                      <a:pt x="468" y="382"/>
                    </a:lnTo>
                    <a:lnTo>
                      <a:pt x="468" y="380"/>
                    </a:lnTo>
                    <a:lnTo>
                      <a:pt x="468" y="378"/>
                    </a:lnTo>
                    <a:lnTo>
                      <a:pt x="470" y="374"/>
                    </a:lnTo>
                    <a:lnTo>
                      <a:pt x="470" y="372"/>
                    </a:lnTo>
                    <a:lnTo>
                      <a:pt x="468" y="370"/>
                    </a:lnTo>
                    <a:lnTo>
                      <a:pt x="468" y="372"/>
                    </a:lnTo>
                    <a:lnTo>
                      <a:pt x="468" y="372"/>
                    </a:lnTo>
                    <a:lnTo>
                      <a:pt x="466" y="374"/>
                    </a:lnTo>
                    <a:lnTo>
                      <a:pt x="466" y="374"/>
                    </a:lnTo>
                    <a:lnTo>
                      <a:pt x="464" y="372"/>
                    </a:lnTo>
                    <a:lnTo>
                      <a:pt x="464" y="370"/>
                    </a:lnTo>
                    <a:lnTo>
                      <a:pt x="468" y="366"/>
                    </a:lnTo>
                    <a:lnTo>
                      <a:pt x="468" y="360"/>
                    </a:lnTo>
                    <a:lnTo>
                      <a:pt x="468" y="358"/>
                    </a:lnTo>
                    <a:lnTo>
                      <a:pt x="468" y="354"/>
                    </a:lnTo>
                    <a:lnTo>
                      <a:pt x="466" y="354"/>
                    </a:lnTo>
                    <a:lnTo>
                      <a:pt x="464" y="352"/>
                    </a:lnTo>
                    <a:lnTo>
                      <a:pt x="464" y="352"/>
                    </a:lnTo>
                    <a:lnTo>
                      <a:pt x="464" y="352"/>
                    </a:lnTo>
                    <a:lnTo>
                      <a:pt x="462" y="350"/>
                    </a:lnTo>
                    <a:lnTo>
                      <a:pt x="462" y="348"/>
                    </a:lnTo>
                    <a:lnTo>
                      <a:pt x="460" y="348"/>
                    </a:lnTo>
                    <a:lnTo>
                      <a:pt x="460" y="346"/>
                    </a:lnTo>
                    <a:lnTo>
                      <a:pt x="458" y="342"/>
                    </a:lnTo>
                    <a:lnTo>
                      <a:pt x="454" y="340"/>
                    </a:lnTo>
                    <a:lnTo>
                      <a:pt x="454" y="340"/>
                    </a:lnTo>
                    <a:lnTo>
                      <a:pt x="452" y="340"/>
                    </a:lnTo>
                    <a:lnTo>
                      <a:pt x="450" y="342"/>
                    </a:lnTo>
                    <a:lnTo>
                      <a:pt x="450" y="342"/>
                    </a:lnTo>
                    <a:lnTo>
                      <a:pt x="448" y="342"/>
                    </a:lnTo>
                    <a:lnTo>
                      <a:pt x="448" y="342"/>
                    </a:lnTo>
                    <a:lnTo>
                      <a:pt x="446" y="346"/>
                    </a:lnTo>
                    <a:lnTo>
                      <a:pt x="442" y="346"/>
                    </a:lnTo>
                    <a:lnTo>
                      <a:pt x="440" y="346"/>
                    </a:lnTo>
                    <a:lnTo>
                      <a:pt x="438" y="346"/>
                    </a:lnTo>
                    <a:lnTo>
                      <a:pt x="440" y="344"/>
                    </a:lnTo>
                    <a:lnTo>
                      <a:pt x="440" y="346"/>
                    </a:lnTo>
                    <a:lnTo>
                      <a:pt x="440" y="346"/>
                    </a:lnTo>
                    <a:lnTo>
                      <a:pt x="440" y="344"/>
                    </a:lnTo>
                    <a:lnTo>
                      <a:pt x="438" y="342"/>
                    </a:lnTo>
                    <a:lnTo>
                      <a:pt x="434" y="340"/>
                    </a:lnTo>
                    <a:lnTo>
                      <a:pt x="436" y="340"/>
                    </a:lnTo>
                    <a:lnTo>
                      <a:pt x="436" y="340"/>
                    </a:lnTo>
                    <a:lnTo>
                      <a:pt x="438" y="340"/>
                    </a:lnTo>
                    <a:lnTo>
                      <a:pt x="434" y="338"/>
                    </a:lnTo>
                    <a:lnTo>
                      <a:pt x="434" y="338"/>
                    </a:lnTo>
                    <a:lnTo>
                      <a:pt x="434" y="336"/>
                    </a:lnTo>
                    <a:lnTo>
                      <a:pt x="432" y="338"/>
                    </a:lnTo>
                    <a:lnTo>
                      <a:pt x="434" y="340"/>
                    </a:lnTo>
                    <a:lnTo>
                      <a:pt x="432" y="338"/>
                    </a:lnTo>
                    <a:lnTo>
                      <a:pt x="430" y="336"/>
                    </a:lnTo>
                    <a:lnTo>
                      <a:pt x="428" y="336"/>
                    </a:lnTo>
                    <a:lnTo>
                      <a:pt x="424" y="336"/>
                    </a:lnTo>
                    <a:lnTo>
                      <a:pt x="424" y="336"/>
                    </a:lnTo>
                    <a:lnTo>
                      <a:pt x="428" y="336"/>
                    </a:lnTo>
                    <a:lnTo>
                      <a:pt x="428" y="336"/>
                    </a:lnTo>
                    <a:lnTo>
                      <a:pt x="428" y="334"/>
                    </a:lnTo>
                    <a:lnTo>
                      <a:pt x="426" y="334"/>
                    </a:lnTo>
                    <a:lnTo>
                      <a:pt x="424" y="336"/>
                    </a:lnTo>
                    <a:lnTo>
                      <a:pt x="422" y="336"/>
                    </a:lnTo>
                    <a:lnTo>
                      <a:pt x="418" y="336"/>
                    </a:lnTo>
                    <a:lnTo>
                      <a:pt x="416" y="336"/>
                    </a:lnTo>
                    <a:lnTo>
                      <a:pt x="416" y="336"/>
                    </a:lnTo>
                    <a:lnTo>
                      <a:pt x="412" y="336"/>
                    </a:lnTo>
                    <a:lnTo>
                      <a:pt x="410" y="336"/>
                    </a:lnTo>
                    <a:lnTo>
                      <a:pt x="408" y="334"/>
                    </a:lnTo>
                    <a:lnTo>
                      <a:pt x="408" y="332"/>
                    </a:lnTo>
                    <a:lnTo>
                      <a:pt x="408" y="332"/>
                    </a:lnTo>
                    <a:lnTo>
                      <a:pt x="406" y="332"/>
                    </a:lnTo>
                    <a:lnTo>
                      <a:pt x="404" y="334"/>
                    </a:lnTo>
                    <a:lnTo>
                      <a:pt x="404" y="336"/>
                    </a:lnTo>
                    <a:lnTo>
                      <a:pt x="402" y="336"/>
                    </a:lnTo>
                    <a:lnTo>
                      <a:pt x="400" y="336"/>
                    </a:lnTo>
                    <a:lnTo>
                      <a:pt x="398" y="336"/>
                    </a:lnTo>
                    <a:lnTo>
                      <a:pt x="390" y="336"/>
                    </a:lnTo>
                    <a:lnTo>
                      <a:pt x="388" y="338"/>
                    </a:lnTo>
                    <a:lnTo>
                      <a:pt x="384" y="340"/>
                    </a:lnTo>
                    <a:lnTo>
                      <a:pt x="382" y="342"/>
                    </a:lnTo>
                    <a:lnTo>
                      <a:pt x="382" y="344"/>
                    </a:lnTo>
                    <a:lnTo>
                      <a:pt x="384" y="344"/>
                    </a:lnTo>
                    <a:lnTo>
                      <a:pt x="384" y="342"/>
                    </a:lnTo>
                    <a:lnTo>
                      <a:pt x="386" y="342"/>
                    </a:lnTo>
                    <a:lnTo>
                      <a:pt x="386" y="344"/>
                    </a:lnTo>
                    <a:lnTo>
                      <a:pt x="390" y="344"/>
                    </a:lnTo>
                    <a:lnTo>
                      <a:pt x="388" y="346"/>
                    </a:lnTo>
                    <a:lnTo>
                      <a:pt x="384" y="346"/>
                    </a:lnTo>
                    <a:lnTo>
                      <a:pt x="384" y="348"/>
                    </a:lnTo>
                    <a:lnTo>
                      <a:pt x="384" y="350"/>
                    </a:lnTo>
                    <a:lnTo>
                      <a:pt x="390" y="352"/>
                    </a:lnTo>
                    <a:lnTo>
                      <a:pt x="392" y="354"/>
                    </a:lnTo>
                    <a:lnTo>
                      <a:pt x="392" y="354"/>
                    </a:lnTo>
                    <a:lnTo>
                      <a:pt x="390" y="356"/>
                    </a:lnTo>
                    <a:lnTo>
                      <a:pt x="390" y="356"/>
                    </a:lnTo>
                    <a:lnTo>
                      <a:pt x="390" y="354"/>
                    </a:lnTo>
                    <a:lnTo>
                      <a:pt x="388" y="354"/>
                    </a:lnTo>
                    <a:lnTo>
                      <a:pt x="386" y="354"/>
                    </a:lnTo>
                    <a:lnTo>
                      <a:pt x="384" y="352"/>
                    </a:lnTo>
                    <a:lnTo>
                      <a:pt x="384" y="352"/>
                    </a:lnTo>
                    <a:lnTo>
                      <a:pt x="382" y="348"/>
                    </a:lnTo>
                    <a:lnTo>
                      <a:pt x="380" y="348"/>
                    </a:lnTo>
                    <a:lnTo>
                      <a:pt x="380" y="352"/>
                    </a:lnTo>
                    <a:lnTo>
                      <a:pt x="380" y="354"/>
                    </a:lnTo>
                    <a:lnTo>
                      <a:pt x="378" y="354"/>
                    </a:lnTo>
                    <a:lnTo>
                      <a:pt x="378" y="354"/>
                    </a:lnTo>
                    <a:lnTo>
                      <a:pt x="376" y="352"/>
                    </a:lnTo>
                    <a:lnTo>
                      <a:pt x="374" y="352"/>
                    </a:lnTo>
                    <a:lnTo>
                      <a:pt x="372" y="354"/>
                    </a:lnTo>
                    <a:lnTo>
                      <a:pt x="370" y="354"/>
                    </a:lnTo>
                    <a:lnTo>
                      <a:pt x="368" y="352"/>
                    </a:lnTo>
                    <a:lnTo>
                      <a:pt x="366" y="352"/>
                    </a:lnTo>
                    <a:lnTo>
                      <a:pt x="364" y="352"/>
                    </a:lnTo>
                    <a:lnTo>
                      <a:pt x="366" y="352"/>
                    </a:lnTo>
                    <a:lnTo>
                      <a:pt x="366" y="350"/>
                    </a:lnTo>
                    <a:lnTo>
                      <a:pt x="366" y="348"/>
                    </a:lnTo>
                    <a:lnTo>
                      <a:pt x="364" y="348"/>
                    </a:lnTo>
                    <a:lnTo>
                      <a:pt x="362" y="348"/>
                    </a:lnTo>
                    <a:lnTo>
                      <a:pt x="362" y="346"/>
                    </a:lnTo>
                    <a:lnTo>
                      <a:pt x="362" y="346"/>
                    </a:lnTo>
                    <a:lnTo>
                      <a:pt x="360" y="346"/>
                    </a:lnTo>
                    <a:lnTo>
                      <a:pt x="358" y="346"/>
                    </a:lnTo>
                    <a:lnTo>
                      <a:pt x="360" y="344"/>
                    </a:lnTo>
                    <a:lnTo>
                      <a:pt x="358" y="344"/>
                    </a:lnTo>
                    <a:lnTo>
                      <a:pt x="356" y="344"/>
                    </a:lnTo>
                    <a:lnTo>
                      <a:pt x="356" y="346"/>
                    </a:lnTo>
                    <a:lnTo>
                      <a:pt x="356" y="346"/>
                    </a:lnTo>
                    <a:lnTo>
                      <a:pt x="354" y="348"/>
                    </a:lnTo>
                    <a:lnTo>
                      <a:pt x="348" y="346"/>
                    </a:lnTo>
                    <a:lnTo>
                      <a:pt x="346" y="346"/>
                    </a:lnTo>
                    <a:lnTo>
                      <a:pt x="340" y="344"/>
                    </a:lnTo>
                    <a:lnTo>
                      <a:pt x="338" y="344"/>
                    </a:lnTo>
                    <a:lnTo>
                      <a:pt x="334" y="346"/>
                    </a:lnTo>
                    <a:lnTo>
                      <a:pt x="332" y="346"/>
                    </a:lnTo>
                    <a:lnTo>
                      <a:pt x="330" y="346"/>
                    </a:lnTo>
                    <a:lnTo>
                      <a:pt x="328" y="350"/>
                    </a:lnTo>
                    <a:lnTo>
                      <a:pt x="324" y="350"/>
                    </a:lnTo>
                    <a:lnTo>
                      <a:pt x="326" y="348"/>
                    </a:lnTo>
                    <a:lnTo>
                      <a:pt x="324" y="346"/>
                    </a:lnTo>
                    <a:lnTo>
                      <a:pt x="326" y="344"/>
                    </a:lnTo>
                    <a:lnTo>
                      <a:pt x="326" y="340"/>
                    </a:lnTo>
                    <a:lnTo>
                      <a:pt x="324" y="342"/>
                    </a:lnTo>
                    <a:lnTo>
                      <a:pt x="322" y="344"/>
                    </a:lnTo>
                    <a:lnTo>
                      <a:pt x="322" y="344"/>
                    </a:lnTo>
                    <a:lnTo>
                      <a:pt x="320" y="342"/>
                    </a:lnTo>
                    <a:lnTo>
                      <a:pt x="322" y="346"/>
                    </a:lnTo>
                    <a:lnTo>
                      <a:pt x="322" y="348"/>
                    </a:lnTo>
                    <a:lnTo>
                      <a:pt x="322" y="352"/>
                    </a:lnTo>
                    <a:lnTo>
                      <a:pt x="320" y="352"/>
                    </a:lnTo>
                    <a:lnTo>
                      <a:pt x="318" y="352"/>
                    </a:lnTo>
                    <a:lnTo>
                      <a:pt x="314" y="356"/>
                    </a:lnTo>
                    <a:lnTo>
                      <a:pt x="310" y="360"/>
                    </a:lnTo>
                    <a:lnTo>
                      <a:pt x="308" y="360"/>
                    </a:lnTo>
                    <a:lnTo>
                      <a:pt x="306" y="360"/>
                    </a:lnTo>
                    <a:lnTo>
                      <a:pt x="304" y="360"/>
                    </a:lnTo>
                    <a:lnTo>
                      <a:pt x="306" y="360"/>
                    </a:lnTo>
                    <a:lnTo>
                      <a:pt x="304" y="358"/>
                    </a:lnTo>
                    <a:lnTo>
                      <a:pt x="302" y="358"/>
                    </a:lnTo>
                    <a:lnTo>
                      <a:pt x="302" y="358"/>
                    </a:lnTo>
                    <a:lnTo>
                      <a:pt x="300" y="360"/>
                    </a:lnTo>
                    <a:lnTo>
                      <a:pt x="300" y="360"/>
                    </a:lnTo>
                    <a:lnTo>
                      <a:pt x="298" y="362"/>
                    </a:lnTo>
                    <a:lnTo>
                      <a:pt x="298" y="360"/>
                    </a:lnTo>
                    <a:lnTo>
                      <a:pt x="298" y="364"/>
                    </a:lnTo>
                    <a:lnTo>
                      <a:pt x="296" y="364"/>
                    </a:lnTo>
                    <a:lnTo>
                      <a:pt x="294" y="364"/>
                    </a:lnTo>
                    <a:lnTo>
                      <a:pt x="292" y="366"/>
                    </a:lnTo>
                    <a:lnTo>
                      <a:pt x="294" y="368"/>
                    </a:lnTo>
                    <a:lnTo>
                      <a:pt x="290" y="370"/>
                    </a:lnTo>
                    <a:lnTo>
                      <a:pt x="288" y="370"/>
                    </a:lnTo>
                    <a:lnTo>
                      <a:pt x="290" y="376"/>
                    </a:lnTo>
                    <a:lnTo>
                      <a:pt x="288" y="378"/>
                    </a:lnTo>
                    <a:lnTo>
                      <a:pt x="286" y="382"/>
                    </a:lnTo>
                    <a:lnTo>
                      <a:pt x="286" y="384"/>
                    </a:lnTo>
                    <a:lnTo>
                      <a:pt x="286" y="386"/>
                    </a:lnTo>
                    <a:lnTo>
                      <a:pt x="286" y="392"/>
                    </a:lnTo>
                    <a:lnTo>
                      <a:pt x="286" y="394"/>
                    </a:lnTo>
                    <a:lnTo>
                      <a:pt x="286" y="396"/>
                    </a:lnTo>
                    <a:lnTo>
                      <a:pt x="286" y="400"/>
                    </a:lnTo>
                    <a:lnTo>
                      <a:pt x="284" y="400"/>
                    </a:lnTo>
                    <a:lnTo>
                      <a:pt x="284" y="398"/>
                    </a:lnTo>
                    <a:lnTo>
                      <a:pt x="280" y="396"/>
                    </a:lnTo>
                    <a:lnTo>
                      <a:pt x="278" y="396"/>
                    </a:lnTo>
                    <a:lnTo>
                      <a:pt x="274" y="394"/>
                    </a:lnTo>
                    <a:lnTo>
                      <a:pt x="272" y="392"/>
                    </a:lnTo>
                    <a:lnTo>
                      <a:pt x="272" y="392"/>
                    </a:lnTo>
                    <a:lnTo>
                      <a:pt x="270" y="392"/>
                    </a:lnTo>
                    <a:lnTo>
                      <a:pt x="268" y="392"/>
                    </a:lnTo>
                    <a:lnTo>
                      <a:pt x="268" y="390"/>
                    </a:lnTo>
                    <a:lnTo>
                      <a:pt x="266" y="390"/>
                    </a:lnTo>
                    <a:lnTo>
                      <a:pt x="266" y="386"/>
                    </a:lnTo>
                    <a:lnTo>
                      <a:pt x="264" y="380"/>
                    </a:lnTo>
                    <a:lnTo>
                      <a:pt x="264" y="378"/>
                    </a:lnTo>
                    <a:lnTo>
                      <a:pt x="264" y="378"/>
                    </a:lnTo>
                    <a:lnTo>
                      <a:pt x="264" y="376"/>
                    </a:lnTo>
                    <a:lnTo>
                      <a:pt x="264" y="374"/>
                    </a:lnTo>
                    <a:lnTo>
                      <a:pt x="262" y="372"/>
                    </a:lnTo>
                    <a:lnTo>
                      <a:pt x="262" y="370"/>
                    </a:lnTo>
                    <a:lnTo>
                      <a:pt x="260" y="366"/>
                    </a:lnTo>
                    <a:lnTo>
                      <a:pt x="258" y="366"/>
                    </a:lnTo>
                    <a:lnTo>
                      <a:pt x="258" y="364"/>
                    </a:lnTo>
                    <a:lnTo>
                      <a:pt x="258" y="364"/>
                    </a:lnTo>
                    <a:lnTo>
                      <a:pt x="256" y="360"/>
                    </a:lnTo>
                    <a:lnTo>
                      <a:pt x="256" y="358"/>
                    </a:lnTo>
                    <a:lnTo>
                      <a:pt x="254" y="356"/>
                    </a:lnTo>
                    <a:lnTo>
                      <a:pt x="254" y="354"/>
                    </a:lnTo>
                    <a:lnTo>
                      <a:pt x="254" y="352"/>
                    </a:lnTo>
                    <a:lnTo>
                      <a:pt x="252" y="352"/>
                    </a:lnTo>
                    <a:lnTo>
                      <a:pt x="252" y="348"/>
                    </a:lnTo>
                    <a:lnTo>
                      <a:pt x="250" y="346"/>
                    </a:lnTo>
                    <a:lnTo>
                      <a:pt x="248" y="344"/>
                    </a:lnTo>
                    <a:lnTo>
                      <a:pt x="246" y="342"/>
                    </a:lnTo>
                    <a:lnTo>
                      <a:pt x="244" y="340"/>
                    </a:lnTo>
                    <a:lnTo>
                      <a:pt x="244" y="340"/>
                    </a:lnTo>
                    <a:lnTo>
                      <a:pt x="242" y="340"/>
                    </a:lnTo>
                    <a:lnTo>
                      <a:pt x="242" y="340"/>
                    </a:lnTo>
                    <a:lnTo>
                      <a:pt x="240" y="340"/>
                    </a:lnTo>
                    <a:lnTo>
                      <a:pt x="238" y="340"/>
                    </a:lnTo>
                    <a:lnTo>
                      <a:pt x="236" y="340"/>
                    </a:lnTo>
                    <a:lnTo>
                      <a:pt x="234" y="342"/>
                    </a:lnTo>
                    <a:lnTo>
                      <a:pt x="234" y="342"/>
                    </a:lnTo>
                    <a:lnTo>
                      <a:pt x="232" y="340"/>
                    </a:lnTo>
                    <a:lnTo>
                      <a:pt x="232" y="340"/>
                    </a:lnTo>
                    <a:lnTo>
                      <a:pt x="232" y="342"/>
                    </a:lnTo>
                    <a:lnTo>
                      <a:pt x="230" y="342"/>
                    </a:lnTo>
                    <a:lnTo>
                      <a:pt x="228" y="346"/>
                    </a:lnTo>
                    <a:lnTo>
                      <a:pt x="226" y="348"/>
                    </a:lnTo>
                    <a:lnTo>
                      <a:pt x="226" y="348"/>
                    </a:lnTo>
                    <a:lnTo>
                      <a:pt x="226" y="348"/>
                    </a:lnTo>
                    <a:lnTo>
                      <a:pt x="226" y="350"/>
                    </a:lnTo>
                    <a:lnTo>
                      <a:pt x="224" y="350"/>
                    </a:lnTo>
                    <a:lnTo>
                      <a:pt x="224" y="352"/>
                    </a:lnTo>
                    <a:lnTo>
                      <a:pt x="222" y="352"/>
                    </a:lnTo>
                    <a:lnTo>
                      <a:pt x="222" y="352"/>
                    </a:lnTo>
                    <a:lnTo>
                      <a:pt x="220" y="352"/>
                    </a:lnTo>
                    <a:lnTo>
                      <a:pt x="218" y="350"/>
                    </a:lnTo>
                    <a:lnTo>
                      <a:pt x="216" y="348"/>
                    </a:lnTo>
                    <a:lnTo>
                      <a:pt x="216" y="348"/>
                    </a:lnTo>
                    <a:lnTo>
                      <a:pt x="214" y="346"/>
                    </a:lnTo>
                    <a:lnTo>
                      <a:pt x="212" y="346"/>
                    </a:lnTo>
                    <a:lnTo>
                      <a:pt x="210" y="346"/>
                    </a:lnTo>
                    <a:lnTo>
                      <a:pt x="210" y="346"/>
                    </a:lnTo>
                    <a:lnTo>
                      <a:pt x="210" y="344"/>
                    </a:lnTo>
                    <a:lnTo>
                      <a:pt x="210" y="344"/>
                    </a:lnTo>
                    <a:lnTo>
                      <a:pt x="208" y="344"/>
                    </a:lnTo>
                    <a:lnTo>
                      <a:pt x="208" y="342"/>
                    </a:lnTo>
                    <a:lnTo>
                      <a:pt x="206" y="342"/>
                    </a:lnTo>
                    <a:lnTo>
                      <a:pt x="206" y="342"/>
                    </a:lnTo>
                    <a:lnTo>
                      <a:pt x="206" y="340"/>
                    </a:lnTo>
                    <a:lnTo>
                      <a:pt x="204" y="338"/>
                    </a:lnTo>
                    <a:lnTo>
                      <a:pt x="202" y="336"/>
                    </a:lnTo>
                    <a:lnTo>
                      <a:pt x="202" y="334"/>
                    </a:lnTo>
                    <a:lnTo>
                      <a:pt x="204" y="334"/>
                    </a:lnTo>
                    <a:lnTo>
                      <a:pt x="204" y="334"/>
                    </a:lnTo>
                    <a:lnTo>
                      <a:pt x="204" y="332"/>
                    </a:lnTo>
                    <a:lnTo>
                      <a:pt x="204" y="332"/>
                    </a:lnTo>
                    <a:lnTo>
                      <a:pt x="202" y="330"/>
                    </a:lnTo>
                    <a:lnTo>
                      <a:pt x="202" y="330"/>
                    </a:lnTo>
                    <a:lnTo>
                      <a:pt x="202" y="328"/>
                    </a:lnTo>
                    <a:lnTo>
                      <a:pt x="200" y="326"/>
                    </a:lnTo>
                    <a:lnTo>
                      <a:pt x="200" y="324"/>
                    </a:lnTo>
                    <a:lnTo>
                      <a:pt x="198" y="324"/>
                    </a:lnTo>
                    <a:lnTo>
                      <a:pt x="196" y="322"/>
                    </a:lnTo>
                    <a:lnTo>
                      <a:pt x="196" y="322"/>
                    </a:lnTo>
                    <a:lnTo>
                      <a:pt x="196" y="320"/>
                    </a:lnTo>
                    <a:lnTo>
                      <a:pt x="196" y="318"/>
                    </a:lnTo>
                    <a:lnTo>
                      <a:pt x="194" y="318"/>
                    </a:lnTo>
                    <a:lnTo>
                      <a:pt x="194" y="318"/>
                    </a:lnTo>
                    <a:lnTo>
                      <a:pt x="192" y="316"/>
                    </a:lnTo>
                    <a:lnTo>
                      <a:pt x="192" y="316"/>
                    </a:lnTo>
                    <a:lnTo>
                      <a:pt x="190" y="314"/>
                    </a:lnTo>
                    <a:lnTo>
                      <a:pt x="190" y="314"/>
                    </a:lnTo>
                    <a:lnTo>
                      <a:pt x="188" y="310"/>
                    </a:lnTo>
                    <a:lnTo>
                      <a:pt x="186" y="310"/>
                    </a:lnTo>
                    <a:lnTo>
                      <a:pt x="166" y="308"/>
                    </a:lnTo>
                    <a:lnTo>
                      <a:pt x="166" y="312"/>
                    </a:lnTo>
                    <a:lnTo>
                      <a:pt x="130" y="312"/>
                    </a:lnTo>
                    <a:lnTo>
                      <a:pt x="88" y="292"/>
                    </a:lnTo>
                    <a:lnTo>
                      <a:pt x="90" y="292"/>
                    </a:lnTo>
                    <a:lnTo>
                      <a:pt x="88" y="290"/>
                    </a:lnTo>
                    <a:lnTo>
                      <a:pt x="58" y="290"/>
                    </a:lnTo>
                    <a:lnTo>
                      <a:pt x="58" y="290"/>
                    </a:lnTo>
                    <a:lnTo>
                      <a:pt x="60" y="286"/>
                    </a:lnTo>
                    <a:lnTo>
                      <a:pt x="58" y="282"/>
                    </a:lnTo>
                    <a:lnTo>
                      <a:pt x="54" y="276"/>
                    </a:lnTo>
                    <a:lnTo>
                      <a:pt x="52" y="274"/>
                    </a:lnTo>
                    <a:lnTo>
                      <a:pt x="50" y="274"/>
                    </a:lnTo>
                    <a:lnTo>
                      <a:pt x="50" y="274"/>
                    </a:lnTo>
                    <a:lnTo>
                      <a:pt x="48" y="274"/>
                    </a:lnTo>
                    <a:lnTo>
                      <a:pt x="48" y="270"/>
                    </a:lnTo>
                    <a:lnTo>
                      <a:pt x="48" y="270"/>
                    </a:lnTo>
                    <a:lnTo>
                      <a:pt x="44" y="268"/>
                    </a:lnTo>
                    <a:lnTo>
                      <a:pt x="44" y="268"/>
                    </a:lnTo>
                    <a:lnTo>
                      <a:pt x="40" y="266"/>
                    </a:lnTo>
                    <a:lnTo>
                      <a:pt x="40" y="264"/>
                    </a:lnTo>
                    <a:lnTo>
                      <a:pt x="38" y="262"/>
                    </a:lnTo>
                    <a:lnTo>
                      <a:pt x="34" y="262"/>
                    </a:lnTo>
                    <a:lnTo>
                      <a:pt x="32" y="262"/>
                    </a:lnTo>
                    <a:lnTo>
                      <a:pt x="30" y="262"/>
                    </a:lnTo>
                    <a:lnTo>
                      <a:pt x="28" y="262"/>
                    </a:lnTo>
                    <a:lnTo>
                      <a:pt x="24" y="262"/>
                    </a:lnTo>
                    <a:lnTo>
                      <a:pt x="22" y="260"/>
                    </a:lnTo>
                    <a:lnTo>
                      <a:pt x="22" y="258"/>
                    </a:lnTo>
                    <a:lnTo>
                      <a:pt x="22" y="258"/>
                    </a:lnTo>
                    <a:lnTo>
                      <a:pt x="24" y="256"/>
                    </a:lnTo>
                    <a:lnTo>
                      <a:pt x="24" y="252"/>
                    </a:lnTo>
                    <a:lnTo>
                      <a:pt x="24" y="250"/>
                    </a:lnTo>
                    <a:lnTo>
                      <a:pt x="22" y="248"/>
                    </a:lnTo>
                    <a:lnTo>
                      <a:pt x="22" y="246"/>
                    </a:lnTo>
                    <a:lnTo>
                      <a:pt x="22" y="246"/>
                    </a:lnTo>
                    <a:lnTo>
                      <a:pt x="22" y="244"/>
                    </a:lnTo>
                    <a:lnTo>
                      <a:pt x="20" y="242"/>
                    </a:lnTo>
                    <a:lnTo>
                      <a:pt x="16" y="236"/>
                    </a:lnTo>
                    <a:lnTo>
                      <a:pt x="16" y="232"/>
                    </a:lnTo>
                    <a:lnTo>
                      <a:pt x="14" y="232"/>
                    </a:lnTo>
                    <a:lnTo>
                      <a:pt x="14" y="230"/>
                    </a:lnTo>
                    <a:lnTo>
                      <a:pt x="14" y="228"/>
                    </a:lnTo>
                    <a:lnTo>
                      <a:pt x="14" y="224"/>
                    </a:lnTo>
                    <a:lnTo>
                      <a:pt x="14" y="224"/>
                    </a:lnTo>
                    <a:lnTo>
                      <a:pt x="14" y="224"/>
                    </a:lnTo>
                    <a:lnTo>
                      <a:pt x="16" y="222"/>
                    </a:lnTo>
                    <a:lnTo>
                      <a:pt x="16" y="220"/>
                    </a:lnTo>
                    <a:lnTo>
                      <a:pt x="14" y="218"/>
                    </a:lnTo>
                    <a:lnTo>
                      <a:pt x="12" y="218"/>
                    </a:lnTo>
                    <a:lnTo>
                      <a:pt x="12" y="214"/>
                    </a:lnTo>
                    <a:lnTo>
                      <a:pt x="10" y="214"/>
                    </a:lnTo>
                    <a:lnTo>
                      <a:pt x="10" y="212"/>
                    </a:lnTo>
                    <a:lnTo>
                      <a:pt x="12" y="210"/>
                    </a:lnTo>
                    <a:lnTo>
                      <a:pt x="10" y="210"/>
                    </a:lnTo>
                    <a:lnTo>
                      <a:pt x="12" y="208"/>
                    </a:lnTo>
                    <a:lnTo>
                      <a:pt x="12" y="206"/>
                    </a:lnTo>
                    <a:lnTo>
                      <a:pt x="12" y="206"/>
                    </a:lnTo>
                    <a:lnTo>
                      <a:pt x="14" y="206"/>
                    </a:lnTo>
                    <a:lnTo>
                      <a:pt x="16" y="208"/>
                    </a:lnTo>
                    <a:lnTo>
                      <a:pt x="16" y="210"/>
                    </a:lnTo>
                    <a:lnTo>
                      <a:pt x="16" y="208"/>
                    </a:lnTo>
                    <a:lnTo>
                      <a:pt x="16" y="206"/>
                    </a:lnTo>
                    <a:lnTo>
                      <a:pt x="16" y="204"/>
                    </a:lnTo>
                    <a:lnTo>
                      <a:pt x="14" y="202"/>
                    </a:lnTo>
                    <a:lnTo>
                      <a:pt x="14" y="200"/>
                    </a:lnTo>
                    <a:lnTo>
                      <a:pt x="16" y="200"/>
                    </a:lnTo>
                    <a:lnTo>
                      <a:pt x="16" y="202"/>
                    </a:lnTo>
                    <a:lnTo>
                      <a:pt x="18" y="200"/>
                    </a:lnTo>
                    <a:lnTo>
                      <a:pt x="20" y="200"/>
                    </a:lnTo>
                    <a:lnTo>
                      <a:pt x="18" y="200"/>
                    </a:lnTo>
                    <a:lnTo>
                      <a:pt x="16" y="200"/>
                    </a:lnTo>
                    <a:lnTo>
                      <a:pt x="16" y="200"/>
                    </a:lnTo>
                    <a:lnTo>
                      <a:pt x="14" y="198"/>
                    </a:lnTo>
                    <a:lnTo>
                      <a:pt x="14" y="198"/>
                    </a:lnTo>
                    <a:lnTo>
                      <a:pt x="12" y="198"/>
                    </a:lnTo>
                    <a:lnTo>
                      <a:pt x="12" y="200"/>
                    </a:lnTo>
                    <a:lnTo>
                      <a:pt x="12" y="204"/>
                    </a:lnTo>
                    <a:lnTo>
                      <a:pt x="12" y="202"/>
                    </a:lnTo>
                    <a:lnTo>
                      <a:pt x="10" y="202"/>
                    </a:lnTo>
                    <a:lnTo>
                      <a:pt x="10" y="202"/>
                    </a:lnTo>
                    <a:lnTo>
                      <a:pt x="8" y="200"/>
                    </a:lnTo>
                    <a:lnTo>
                      <a:pt x="6" y="198"/>
                    </a:lnTo>
                    <a:lnTo>
                      <a:pt x="8" y="196"/>
                    </a:lnTo>
                    <a:lnTo>
                      <a:pt x="8" y="192"/>
                    </a:lnTo>
                    <a:lnTo>
                      <a:pt x="2" y="186"/>
                    </a:lnTo>
                    <a:lnTo>
                      <a:pt x="2" y="184"/>
                    </a:lnTo>
                    <a:lnTo>
                      <a:pt x="2" y="182"/>
                    </a:lnTo>
                    <a:lnTo>
                      <a:pt x="2" y="180"/>
                    </a:lnTo>
                    <a:lnTo>
                      <a:pt x="2" y="178"/>
                    </a:lnTo>
                    <a:lnTo>
                      <a:pt x="2" y="176"/>
                    </a:lnTo>
                    <a:lnTo>
                      <a:pt x="2" y="174"/>
                    </a:lnTo>
                    <a:lnTo>
                      <a:pt x="2" y="172"/>
                    </a:lnTo>
                    <a:lnTo>
                      <a:pt x="4" y="170"/>
                    </a:lnTo>
                    <a:lnTo>
                      <a:pt x="4" y="164"/>
                    </a:lnTo>
                    <a:lnTo>
                      <a:pt x="2" y="160"/>
                    </a:lnTo>
                    <a:lnTo>
                      <a:pt x="0" y="158"/>
                    </a:lnTo>
                    <a:lnTo>
                      <a:pt x="0" y="154"/>
                    </a:lnTo>
                    <a:lnTo>
                      <a:pt x="0" y="152"/>
                    </a:lnTo>
                    <a:lnTo>
                      <a:pt x="4" y="150"/>
                    </a:lnTo>
                    <a:lnTo>
                      <a:pt x="6" y="146"/>
                    </a:lnTo>
                    <a:lnTo>
                      <a:pt x="4" y="146"/>
                    </a:lnTo>
                    <a:lnTo>
                      <a:pt x="4" y="144"/>
                    </a:lnTo>
                    <a:lnTo>
                      <a:pt x="6" y="142"/>
                    </a:lnTo>
                    <a:lnTo>
                      <a:pt x="8" y="140"/>
                    </a:lnTo>
                    <a:lnTo>
                      <a:pt x="8" y="134"/>
                    </a:lnTo>
                    <a:lnTo>
                      <a:pt x="6" y="132"/>
                    </a:lnTo>
                    <a:lnTo>
                      <a:pt x="6" y="130"/>
                    </a:lnTo>
                    <a:lnTo>
                      <a:pt x="8" y="128"/>
                    </a:lnTo>
                    <a:lnTo>
                      <a:pt x="6" y="126"/>
                    </a:lnTo>
                    <a:lnTo>
                      <a:pt x="6" y="122"/>
                    </a:lnTo>
                    <a:lnTo>
                      <a:pt x="8" y="118"/>
                    </a:lnTo>
                    <a:lnTo>
                      <a:pt x="8" y="114"/>
                    </a:lnTo>
                    <a:lnTo>
                      <a:pt x="8" y="110"/>
                    </a:lnTo>
                    <a:lnTo>
                      <a:pt x="12" y="108"/>
                    </a:lnTo>
                    <a:lnTo>
                      <a:pt x="12" y="104"/>
                    </a:lnTo>
                    <a:lnTo>
                      <a:pt x="14" y="102"/>
                    </a:lnTo>
                    <a:lnTo>
                      <a:pt x="14" y="100"/>
                    </a:lnTo>
                    <a:lnTo>
                      <a:pt x="16" y="96"/>
                    </a:lnTo>
                    <a:lnTo>
                      <a:pt x="18" y="94"/>
                    </a:lnTo>
                    <a:lnTo>
                      <a:pt x="20" y="86"/>
                    </a:lnTo>
                    <a:lnTo>
                      <a:pt x="22" y="82"/>
                    </a:lnTo>
                    <a:lnTo>
                      <a:pt x="22" y="76"/>
                    </a:lnTo>
                    <a:lnTo>
                      <a:pt x="26" y="68"/>
                    </a:lnTo>
                    <a:lnTo>
                      <a:pt x="28" y="66"/>
                    </a:lnTo>
                    <a:lnTo>
                      <a:pt x="30" y="62"/>
                    </a:lnTo>
                    <a:lnTo>
                      <a:pt x="30" y="60"/>
                    </a:lnTo>
                    <a:lnTo>
                      <a:pt x="30" y="58"/>
                    </a:lnTo>
                    <a:lnTo>
                      <a:pt x="32" y="54"/>
                    </a:lnTo>
                    <a:lnTo>
                      <a:pt x="32" y="54"/>
                    </a:lnTo>
                    <a:lnTo>
                      <a:pt x="32" y="52"/>
                    </a:lnTo>
                    <a:lnTo>
                      <a:pt x="34" y="54"/>
                    </a:lnTo>
                    <a:lnTo>
                      <a:pt x="38" y="54"/>
                    </a:lnTo>
                    <a:lnTo>
                      <a:pt x="40" y="54"/>
                    </a:lnTo>
                    <a:lnTo>
                      <a:pt x="42" y="54"/>
                    </a:lnTo>
                    <a:lnTo>
                      <a:pt x="44" y="56"/>
                    </a:lnTo>
                    <a:lnTo>
                      <a:pt x="44" y="58"/>
                    </a:lnTo>
                    <a:lnTo>
                      <a:pt x="44" y="56"/>
                    </a:lnTo>
                    <a:lnTo>
                      <a:pt x="44" y="54"/>
                    </a:lnTo>
                    <a:lnTo>
                      <a:pt x="40" y="54"/>
                    </a:lnTo>
                    <a:lnTo>
                      <a:pt x="38" y="52"/>
                    </a:lnTo>
                    <a:lnTo>
                      <a:pt x="36" y="52"/>
                    </a:lnTo>
                    <a:lnTo>
                      <a:pt x="32" y="50"/>
                    </a:lnTo>
                    <a:lnTo>
                      <a:pt x="32" y="50"/>
                    </a:lnTo>
                    <a:lnTo>
                      <a:pt x="32" y="48"/>
                    </a:lnTo>
                    <a:lnTo>
                      <a:pt x="34" y="48"/>
                    </a:lnTo>
                    <a:lnTo>
                      <a:pt x="34" y="46"/>
                    </a:lnTo>
                    <a:lnTo>
                      <a:pt x="34" y="46"/>
                    </a:lnTo>
                    <a:lnTo>
                      <a:pt x="36" y="42"/>
                    </a:lnTo>
                    <a:lnTo>
                      <a:pt x="34" y="42"/>
                    </a:lnTo>
                    <a:lnTo>
                      <a:pt x="32" y="40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6" y="38"/>
                    </a:lnTo>
                    <a:lnTo>
                      <a:pt x="36" y="36"/>
                    </a:lnTo>
                    <a:lnTo>
                      <a:pt x="34" y="36"/>
                    </a:lnTo>
                    <a:lnTo>
                      <a:pt x="34" y="34"/>
                    </a:lnTo>
                    <a:lnTo>
                      <a:pt x="34" y="32"/>
                    </a:lnTo>
                    <a:lnTo>
                      <a:pt x="34" y="28"/>
                    </a:lnTo>
                    <a:lnTo>
                      <a:pt x="34" y="22"/>
                    </a:lnTo>
                    <a:lnTo>
                      <a:pt x="34" y="18"/>
                    </a:lnTo>
                    <a:lnTo>
                      <a:pt x="34" y="16"/>
                    </a:lnTo>
                    <a:lnTo>
                      <a:pt x="36" y="12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42" y="14"/>
                    </a:lnTo>
                    <a:lnTo>
                      <a:pt x="44" y="16"/>
                    </a:lnTo>
                    <a:lnTo>
                      <a:pt x="50" y="16"/>
                    </a:lnTo>
                    <a:lnTo>
                      <a:pt x="52" y="16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56" y="20"/>
                    </a:lnTo>
                    <a:lnTo>
                      <a:pt x="56" y="22"/>
                    </a:lnTo>
                    <a:lnTo>
                      <a:pt x="54" y="22"/>
                    </a:lnTo>
                    <a:lnTo>
                      <a:pt x="50" y="24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4" y="24"/>
                    </a:lnTo>
                    <a:lnTo>
                      <a:pt x="56" y="22"/>
                    </a:lnTo>
                    <a:lnTo>
                      <a:pt x="58" y="22"/>
                    </a:lnTo>
                    <a:lnTo>
                      <a:pt x="58" y="24"/>
                    </a:lnTo>
                    <a:lnTo>
                      <a:pt x="56" y="26"/>
                    </a:lnTo>
                    <a:lnTo>
                      <a:pt x="54" y="28"/>
                    </a:lnTo>
                    <a:lnTo>
                      <a:pt x="54" y="32"/>
                    </a:lnTo>
                    <a:lnTo>
                      <a:pt x="54" y="32"/>
                    </a:lnTo>
                    <a:lnTo>
                      <a:pt x="54" y="30"/>
                    </a:lnTo>
                    <a:lnTo>
                      <a:pt x="52" y="32"/>
                    </a:lnTo>
                    <a:lnTo>
                      <a:pt x="50" y="30"/>
                    </a:lnTo>
                    <a:lnTo>
                      <a:pt x="50" y="32"/>
                    </a:lnTo>
                    <a:lnTo>
                      <a:pt x="50" y="34"/>
                    </a:lnTo>
                    <a:lnTo>
                      <a:pt x="52" y="36"/>
                    </a:lnTo>
                    <a:lnTo>
                      <a:pt x="54" y="34"/>
                    </a:lnTo>
                    <a:lnTo>
                      <a:pt x="56" y="32"/>
                    </a:lnTo>
                    <a:lnTo>
                      <a:pt x="56" y="30"/>
                    </a:lnTo>
                    <a:lnTo>
                      <a:pt x="56" y="26"/>
                    </a:lnTo>
                    <a:lnTo>
                      <a:pt x="58" y="26"/>
                    </a:lnTo>
                    <a:lnTo>
                      <a:pt x="58" y="22"/>
                    </a:lnTo>
                    <a:lnTo>
                      <a:pt x="62" y="22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2" y="16"/>
                    </a:lnTo>
                    <a:lnTo>
                      <a:pt x="62" y="16"/>
                    </a:lnTo>
                    <a:lnTo>
                      <a:pt x="62" y="12"/>
                    </a:lnTo>
                    <a:lnTo>
                      <a:pt x="64" y="12"/>
                    </a:lnTo>
                    <a:lnTo>
                      <a:pt x="62" y="12"/>
                    </a:lnTo>
                    <a:lnTo>
                      <a:pt x="62" y="8"/>
                    </a:lnTo>
                    <a:lnTo>
                      <a:pt x="64" y="8"/>
                    </a:lnTo>
                    <a:lnTo>
                      <a:pt x="64" y="6"/>
                    </a:lnTo>
                    <a:lnTo>
                      <a:pt x="60" y="4"/>
                    </a:lnTo>
                    <a:lnTo>
                      <a:pt x="60" y="0"/>
                    </a:lnTo>
                    <a:close/>
                    <a:moveTo>
                      <a:pt x="638" y="174"/>
                    </a:moveTo>
                    <a:lnTo>
                      <a:pt x="638" y="176"/>
                    </a:lnTo>
                    <a:lnTo>
                      <a:pt x="640" y="174"/>
                    </a:lnTo>
                    <a:lnTo>
                      <a:pt x="642" y="174"/>
                    </a:lnTo>
                    <a:lnTo>
                      <a:pt x="642" y="174"/>
                    </a:lnTo>
                    <a:lnTo>
                      <a:pt x="642" y="172"/>
                    </a:lnTo>
                    <a:lnTo>
                      <a:pt x="640" y="172"/>
                    </a:lnTo>
                    <a:lnTo>
                      <a:pt x="640" y="174"/>
                    </a:lnTo>
                    <a:lnTo>
                      <a:pt x="638" y="174"/>
                    </a:lnTo>
                    <a:close/>
                    <a:moveTo>
                      <a:pt x="600" y="184"/>
                    </a:moveTo>
                    <a:lnTo>
                      <a:pt x="600" y="186"/>
                    </a:lnTo>
                    <a:lnTo>
                      <a:pt x="602" y="184"/>
                    </a:lnTo>
                    <a:lnTo>
                      <a:pt x="602" y="184"/>
                    </a:lnTo>
                    <a:lnTo>
                      <a:pt x="606" y="184"/>
                    </a:lnTo>
                    <a:lnTo>
                      <a:pt x="608" y="182"/>
                    </a:lnTo>
                    <a:lnTo>
                      <a:pt x="612" y="182"/>
                    </a:lnTo>
                    <a:lnTo>
                      <a:pt x="614" y="182"/>
                    </a:lnTo>
                    <a:lnTo>
                      <a:pt x="618" y="182"/>
                    </a:lnTo>
                    <a:lnTo>
                      <a:pt x="618" y="180"/>
                    </a:lnTo>
                    <a:lnTo>
                      <a:pt x="620" y="182"/>
                    </a:lnTo>
                    <a:lnTo>
                      <a:pt x="622" y="180"/>
                    </a:lnTo>
                    <a:lnTo>
                      <a:pt x="624" y="178"/>
                    </a:lnTo>
                    <a:lnTo>
                      <a:pt x="622" y="180"/>
                    </a:lnTo>
                    <a:lnTo>
                      <a:pt x="620" y="178"/>
                    </a:lnTo>
                    <a:lnTo>
                      <a:pt x="618" y="180"/>
                    </a:lnTo>
                    <a:lnTo>
                      <a:pt x="618" y="178"/>
                    </a:lnTo>
                    <a:lnTo>
                      <a:pt x="620" y="178"/>
                    </a:lnTo>
                    <a:lnTo>
                      <a:pt x="620" y="178"/>
                    </a:lnTo>
                    <a:lnTo>
                      <a:pt x="616" y="178"/>
                    </a:lnTo>
                    <a:lnTo>
                      <a:pt x="612" y="178"/>
                    </a:lnTo>
                    <a:lnTo>
                      <a:pt x="610" y="180"/>
                    </a:lnTo>
                    <a:lnTo>
                      <a:pt x="606" y="180"/>
                    </a:lnTo>
                    <a:lnTo>
                      <a:pt x="604" y="180"/>
                    </a:lnTo>
                    <a:lnTo>
                      <a:pt x="600" y="182"/>
                    </a:lnTo>
                    <a:lnTo>
                      <a:pt x="600" y="184"/>
                    </a:lnTo>
                    <a:lnTo>
                      <a:pt x="600" y="184"/>
                    </a:lnTo>
                    <a:lnTo>
                      <a:pt x="600" y="184"/>
                    </a:lnTo>
                    <a:close/>
                    <a:moveTo>
                      <a:pt x="60" y="12"/>
                    </a:moveTo>
                    <a:lnTo>
                      <a:pt x="58" y="14"/>
                    </a:lnTo>
                    <a:lnTo>
                      <a:pt x="58" y="18"/>
                    </a:lnTo>
                    <a:lnTo>
                      <a:pt x="60" y="20"/>
                    </a:lnTo>
                    <a:lnTo>
                      <a:pt x="60" y="20"/>
                    </a:lnTo>
                    <a:lnTo>
                      <a:pt x="58" y="16"/>
                    </a:lnTo>
                    <a:lnTo>
                      <a:pt x="60" y="14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  <a:moveTo>
                      <a:pt x="294" y="370"/>
                    </a:moveTo>
                    <a:lnTo>
                      <a:pt x="294" y="370"/>
                    </a:lnTo>
                    <a:lnTo>
                      <a:pt x="296" y="366"/>
                    </a:lnTo>
                    <a:lnTo>
                      <a:pt x="298" y="364"/>
                    </a:lnTo>
                    <a:lnTo>
                      <a:pt x="296" y="366"/>
                    </a:lnTo>
                    <a:lnTo>
                      <a:pt x="294" y="370"/>
                    </a:lnTo>
                    <a:close/>
                    <a:moveTo>
                      <a:pt x="290" y="376"/>
                    </a:moveTo>
                    <a:lnTo>
                      <a:pt x="292" y="376"/>
                    </a:lnTo>
                    <a:lnTo>
                      <a:pt x="292" y="374"/>
                    </a:lnTo>
                    <a:lnTo>
                      <a:pt x="292" y="372"/>
                    </a:lnTo>
                    <a:lnTo>
                      <a:pt x="290" y="376"/>
                    </a:lnTo>
                    <a:close/>
                    <a:moveTo>
                      <a:pt x="290" y="394"/>
                    </a:moveTo>
                    <a:lnTo>
                      <a:pt x="288" y="390"/>
                    </a:lnTo>
                    <a:lnTo>
                      <a:pt x="288" y="384"/>
                    </a:lnTo>
                    <a:lnTo>
                      <a:pt x="290" y="378"/>
                    </a:lnTo>
                    <a:lnTo>
                      <a:pt x="288" y="384"/>
                    </a:lnTo>
                    <a:lnTo>
                      <a:pt x="288" y="388"/>
                    </a:lnTo>
                    <a:lnTo>
                      <a:pt x="290" y="394"/>
                    </a:lnTo>
                    <a:lnTo>
                      <a:pt x="290" y="394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50" name="Greenland">
              <a:extLst>
                <a:ext uri="{FF2B5EF4-FFF2-40B4-BE49-F238E27FC236}">
                  <a16:creationId xmlns:a16="http://schemas.microsoft.com/office/drawing/2014/main" id="{3031BDC6-9F32-47F2-A781-0034DD920B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4814" y="1497087"/>
              <a:ext cx="999035" cy="1278458"/>
            </a:xfrm>
            <a:custGeom>
              <a:avLst/>
              <a:gdLst>
                <a:gd name="T0" fmla="*/ 130 w 522"/>
                <a:gd name="T1" fmla="*/ 642 h 668"/>
                <a:gd name="T2" fmla="*/ 102 w 522"/>
                <a:gd name="T3" fmla="*/ 616 h 668"/>
                <a:gd name="T4" fmla="*/ 88 w 522"/>
                <a:gd name="T5" fmla="*/ 582 h 668"/>
                <a:gd name="T6" fmla="*/ 82 w 522"/>
                <a:gd name="T7" fmla="*/ 566 h 668"/>
                <a:gd name="T8" fmla="*/ 92 w 522"/>
                <a:gd name="T9" fmla="*/ 530 h 668"/>
                <a:gd name="T10" fmla="*/ 86 w 522"/>
                <a:gd name="T11" fmla="*/ 512 h 668"/>
                <a:gd name="T12" fmla="*/ 108 w 522"/>
                <a:gd name="T13" fmla="*/ 494 h 668"/>
                <a:gd name="T14" fmla="*/ 112 w 522"/>
                <a:gd name="T15" fmla="*/ 486 h 668"/>
                <a:gd name="T16" fmla="*/ 122 w 522"/>
                <a:gd name="T17" fmla="*/ 458 h 668"/>
                <a:gd name="T18" fmla="*/ 126 w 522"/>
                <a:gd name="T19" fmla="*/ 432 h 668"/>
                <a:gd name="T20" fmla="*/ 124 w 522"/>
                <a:gd name="T21" fmla="*/ 398 h 668"/>
                <a:gd name="T22" fmla="*/ 94 w 522"/>
                <a:gd name="T23" fmla="*/ 390 h 668"/>
                <a:gd name="T24" fmla="*/ 104 w 522"/>
                <a:gd name="T25" fmla="*/ 332 h 668"/>
                <a:gd name="T26" fmla="*/ 82 w 522"/>
                <a:gd name="T27" fmla="*/ 258 h 668"/>
                <a:gd name="T28" fmla="*/ 18 w 522"/>
                <a:gd name="T29" fmla="*/ 228 h 668"/>
                <a:gd name="T30" fmla="*/ 52 w 522"/>
                <a:gd name="T31" fmla="*/ 196 h 668"/>
                <a:gd name="T32" fmla="*/ 20 w 522"/>
                <a:gd name="T33" fmla="*/ 154 h 668"/>
                <a:gd name="T34" fmla="*/ 102 w 522"/>
                <a:gd name="T35" fmla="*/ 114 h 668"/>
                <a:gd name="T36" fmla="*/ 136 w 522"/>
                <a:gd name="T37" fmla="*/ 78 h 668"/>
                <a:gd name="T38" fmla="*/ 206 w 522"/>
                <a:gd name="T39" fmla="*/ 42 h 668"/>
                <a:gd name="T40" fmla="*/ 240 w 522"/>
                <a:gd name="T41" fmla="*/ 74 h 668"/>
                <a:gd name="T42" fmla="*/ 280 w 522"/>
                <a:gd name="T43" fmla="*/ 70 h 668"/>
                <a:gd name="T44" fmla="*/ 298 w 522"/>
                <a:gd name="T45" fmla="*/ 26 h 668"/>
                <a:gd name="T46" fmla="*/ 352 w 522"/>
                <a:gd name="T47" fmla="*/ 2 h 668"/>
                <a:gd name="T48" fmla="*/ 382 w 522"/>
                <a:gd name="T49" fmla="*/ 28 h 668"/>
                <a:gd name="T50" fmla="*/ 412 w 522"/>
                <a:gd name="T51" fmla="*/ 34 h 668"/>
                <a:gd name="T52" fmla="*/ 460 w 522"/>
                <a:gd name="T53" fmla="*/ 70 h 668"/>
                <a:gd name="T54" fmla="*/ 360 w 522"/>
                <a:gd name="T55" fmla="*/ 86 h 668"/>
                <a:gd name="T56" fmla="*/ 438 w 522"/>
                <a:gd name="T57" fmla="*/ 96 h 668"/>
                <a:gd name="T58" fmla="*/ 452 w 522"/>
                <a:gd name="T59" fmla="*/ 118 h 668"/>
                <a:gd name="T60" fmla="*/ 502 w 522"/>
                <a:gd name="T61" fmla="*/ 132 h 668"/>
                <a:gd name="T62" fmla="*/ 456 w 522"/>
                <a:gd name="T63" fmla="*/ 156 h 668"/>
                <a:gd name="T64" fmla="*/ 436 w 522"/>
                <a:gd name="T65" fmla="*/ 236 h 668"/>
                <a:gd name="T66" fmla="*/ 434 w 522"/>
                <a:gd name="T67" fmla="*/ 270 h 668"/>
                <a:gd name="T68" fmla="*/ 434 w 522"/>
                <a:gd name="T69" fmla="*/ 302 h 668"/>
                <a:gd name="T70" fmla="*/ 420 w 522"/>
                <a:gd name="T71" fmla="*/ 328 h 668"/>
                <a:gd name="T72" fmla="*/ 420 w 522"/>
                <a:gd name="T73" fmla="*/ 360 h 668"/>
                <a:gd name="T74" fmla="*/ 382 w 522"/>
                <a:gd name="T75" fmla="*/ 364 h 668"/>
                <a:gd name="T76" fmla="*/ 366 w 522"/>
                <a:gd name="T77" fmla="*/ 384 h 668"/>
                <a:gd name="T78" fmla="*/ 402 w 522"/>
                <a:gd name="T79" fmla="*/ 418 h 668"/>
                <a:gd name="T80" fmla="*/ 382 w 522"/>
                <a:gd name="T81" fmla="*/ 442 h 668"/>
                <a:gd name="T82" fmla="*/ 348 w 522"/>
                <a:gd name="T83" fmla="*/ 432 h 668"/>
                <a:gd name="T84" fmla="*/ 372 w 522"/>
                <a:gd name="T85" fmla="*/ 452 h 668"/>
                <a:gd name="T86" fmla="*/ 356 w 522"/>
                <a:gd name="T87" fmla="*/ 490 h 668"/>
                <a:gd name="T88" fmla="*/ 296 w 522"/>
                <a:gd name="T89" fmla="*/ 494 h 668"/>
                <a:gd name="T90" fmla="*/ 250 w 522"/>
                <a:gd name="T91" fmla="*/ 546 h 668"/>
                <a:gd name="T92" fmla="*/ 208 w 522"/>
                <a:gd name="T93" fmla="*/ 552 h 668"/>
                <a:gd name="T94" fmla="*/ 184 w 522"/>
                <a:gd name="T95" fmla="*/ 592 h 668"/>
                <a:gd name="T96" fmla="*/ 172 w 522"/>
                <a:gd name="T97" fmla="*/ 620 h 668"/>
                <a:gd name="T98" fmla="*/ 152 w 522"/>
                <a:gd name="T99" fmla="*/ 652 h 668"/>
                <a:gd name="T100" fmla="*/ 176 w 522"/>
                <a:gd name="T101" fmla="*/ 614 h 668"/>
                <a:gd name="T102" fmla="*/ 386 w 522"/>
                <a:gd name="T103" fmla="*/ 470 h 668"/>
                <a:gd name="T104" fmla="*/ 386 w 522"/>
                <a:gd name="T105" fmla="*/ 384 h 668"/>
                <a:gd name="T106" fmla="*/ 428 w 522"/>
                <a:gd name="T107" fmla="*/ 348 h 668"/>
                <a:gd name="T108" fmla="*/ 448 w 522"/>
                <a:gd name="T109" fmla="*/ 282 h 668"/>
                <a:gd name="T110" fmla="*/ 480 w 522"/>
                <a:gd name="T111" fmla="*/ 98 h 668"/>
                <a:gd name="T112" fmla="*/ 292 w 522"/>
                <a:gd name="T113" fmla="*/ 30 h 668"/>
                <a:gd name="T114" fmla="*/ 234 w 522"/>
                <a:gd name="T115" fmla="*/ 48 h 668"/>
                <a:gd name="T116" fmla="*/ 98 w 522"/>
                <a:gd name="T117" fmla="*/ 312 h 668"/>
                <a:gd name="T118" fmla="*/ 104 w 522"/>
                <a:gd name="T119" fmla="*/ 360 h 668"/>
                <a:gd name="T120" fmla="*/ 118 w 522"/>
                <a:gd name="T121" fmla="*/ 646 h 668"/>
                <a:gd name="T122" fmla="*/ 102 w 522"/>
                <a:gd name="T123" fmla="*/ 480 h 668"/>
                <a:gd name="T124" fmla="*/ 116 w 522"/>
                <a:gd name="T125" fmla="*/ 444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668">
                  <a:moveTo>
                    <a:pt x="156" y="662"/>
                  </a:moveTo>
                  <a:lnTo>
                    <a:pt x="150" y="660"/>
                  </a:lnTo>
                  <a:lnTo>
                    <a:pt x="146" y="660"/>
                  </a:lnTo>
                  <a:lnTo>
                    <a:pt x="146" y="658"/>
                  </a:lnTo>
                  <a:lnTo>
                    <a:pt x="146" y="656"/>
                  </a:lnTo>
                  <a:lnTo>
                    <a:pt x="148" y="656"/>
                  </a:lnTo>
                  <a:lnTo>
                    <a:pt x="148" y="656"/>
                  </a:lnTo>
                  <a:lnTo>
                    <a:pt x="146" y="654"/>
                  </a:lnTo>
                  <a:lnTo>
                    <a:pt x="144" y="656"/>
                  </a:lnTo>
                  <a:lnTo>
                    <a:pt x="144" y="656"/>
                  </a:lnTo>
                  <a:lnTo>
                    <a:pt x="144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62"/>
                  </a:lnTo>
                  <a:lnTo>
                    <a:pt x="140" y="662"/>
                  </a:lnTo>
                  <a:lnTo>
                    <a:pt x="138" y="662"/>
                  </a:lnTo>
                  <a:lnTo>
                    <a:pt x="140" y="660"/>
                  </a:lnTo>
                  <a:lnTo>
                    <a:pt x="140" y="658"/>
                  </a:lnTo>
                  <a:lnTo>
                    <a:pt x="140" y="656"/>
                  </a:lnTo>
                  <a:lnTo>
                    <a:pt x="142" y="654"/>
                  </a:lnTo>
                  <a:lnTo>
                    <a:pt x="142" y="654"/>
                  </a:lnTo>
                  <a:lnTo>
                    <a:pt x="140" y="654"/>
                  </a:lnTo>
                  <a:lnTo>
                    <a:pt x="138" y="658"/>
                  </a:lnTo>
                  <a:lnTo>
                    <a:pt x="136" y="660"/>
                  </a:lnTo>
                  <a:lnTo>
                    <a:pt x="136" y="660"/>
                  </a:lnTo>
                  <a:lnTo>
                    <a:pt x="136" y="658"/>
                  </a:lnTo>
                  <a:lnTo>
                    <a:pt x="138" y="656"/>
                  </a:lnTo>
                  <a:lnTo>
                    <a:pt x="138" y="654"/>
                  </a:lnTo>
                  <a:lnTo>
                    <a:pt x="140" y="652"/>
                  </a:lnTo>
                  <a:lnTo>
                    <a:pt x="138" y="652"/>
                  </a:lnTo>
                  <a:lnTo>
                    <a:pt x="138" y="652"/>
                  </a:lnTo>
                  <a:lnTo>
                    <a:pt x="136" y="654"/>
                  </a:lnTo>
                  <a:lnTo>
                    <a:pt x="136" y="654"/>
                  </a:lnTo>
                  <a:lnTo>
                    <a:pt x="134" y="654"/>
                  </a:lnTo>
                  <a:lnTo>
                    <a:pt x="136" y="652"/>
                  </a:lnTo>
                  <a:lnTo>
                    <a:pt x="136" y="650"/>
                  </a:lnTo>
                  <a:lnTo>
                    <a:pt x="136" y="650"/>
                  </a:lnTo>
                  <a:lnTo>
                    <a:pt x="136" y="650"/>
                  </a:lnTo>
                  <a:lnTo>
                    <a:pt x="134" y="652"/>
                  </a:lnTo>
                  <a:lnTo>
                    <a:pt x="134" y="652"/>
                  </a:lnTo>
                  <a:lnTo>
                    <a:pt x="132" y="654"/>
                  </a:lnTo>
                  <a:lnTo>
                    <a:pt x="132" y="652"/>
                  </a:lnTo>
                  <a:lnTo>
                    <a:pt x="132" y="650"/>
                  </a:lnTo>
                  <a:lnTo>
                    <a:pt x="130" y="650"/>
                  </a:lnTo>
                  <a:lnTo>
                    <a:pt x="130" y="652"/>
                  </a:lnTo>
                  <a:lnTo>
                    <a:pt x="128" y="652"/>
                  </a:lnTo>
                  <a:lnTo>
                    <a:pt x="128" y="650"/>
                  </a:lnTo>
                  <a:lnTo>
                    <a:pt x="132" y="648"/>
                  </a:lnTo>
                  <a:lnTo>
                    <a:pt x="132" y="646"/>
                  </a:lnTo>
                  <a:lnTo>
                    <a:pt x="134" y="646"/>
                  </a:lnTo>
                  <a:lnTo>
                    <a:pt x="136" y="644"/>
                  </a:lnTo>
                  <a:lnTo>
                    <a:pt x="136" y="644"/>
                  </a:lnTo>
                  <a:lnTo>
                    <a:pt x="134" y="646"/>
                  </a:lnTo>
                  <a:lnTo>
                    <a:pt x="132" y="646"/>
                  </a:lnTo>
                  <a:lnTo>
                    <a:pt x="130" y="646"/>
                  </a:lnTo>
                  <a:lnTo>
                    <a:pt x="132" y="644"/>
                  </a:lnTo>
                  <a:lnTo>
                    <a:pt x="134" y="644"/>
                  </a:lnTo>
                  <a:lnTo>
                    <a:pt x="136" y="642"/>
                  </a:lnTo>
                  <a:lnTo>
                    <a:pt x="138" y="642"/>
                  </a:lnTo>
                  <a:lnTo>
                    <a:pt x="140" y="640"/>
                  </a:lnTo>
                  <a:lnTo>
                    <a:pt x="140" y="640"/>
                  </a:lnTo>
                  <a:lnTo>
                    <a:pt x="138" y="638"/>
                  </a:lnTo>
                  <a:lnTo>
                    <a:pt x="138" y="638"/>
                  </a:lnTo>
                  <a:lnTo>
                    <a:pt x="136" y="640"/>
                  </a:lnTo>
                  <a:lnTo>
                    <a:pt x="132" y="642"/>
                  </a:lnTo>
                  <a:lnTo>
                    <a:pt x="128" y="644"/>
                  </a:lnTo>
                  <a:lnTo>
                    <a:pt x="128" y="642"/>
                  </a:lnTo>
                  <a:lnTo>
                    <a:pt x="130" y="642"/>
                  </a:lnTo>
                  <a:lnTo>
                    <a:pt x="130" y="642"/>
                  </a:lnTo>
                  <a:lnTo>
                    <a:pt x="132" y="640"/>
                  </a:lnTo>
                  <a:lnTo>
                    <a:pt x="134" y="638"/>
                  </a:lnTo>
                  <a:lnTo>
                    <a:pt x="132" y="636"/>
                  </a:lnTo>
                  <a:lnTo>
                    <a:pt x="130" y="634"/>
                  </a:lnTo>
                  <a:lnTo>
                    <a:pt x="130" y="636"/>
                  </a:lnTo>
                  <a:lnTo>
                    <a:pt x="130" y="638"/>
                  </a:lnTo>
                  <a:lnTo>
                    <a:pt x="130" y="638"/>
                  </a:lnTo>
                  <a:lnTo>
                    <a:pt x="130" y="640"/>
                  </a:lnTo>
                  <a:lnTo>
                    <a:pt x="128" y="640"/>
                  </a:lnTo>
                  <a:lnTo>
                    <a:pt x="128" y="640"/>
                  </a:lnTo>
                  <a:lnTo>
                    <a:pt x="126" y="640"/>
                  </a:lnTo>
                  <a:lnTo>
                    <a:pt x="124" y="640"/>
                  </a:lnTo>
                  <a:lnTo>
                    <a:pt x="122" y="640"/>
                  </a:lnTo>
                  <a:lnTo>
                    <a:pt x="122" y="642"/>
                  </a:lnTo>
                  <a:lnTo>
                    <a:pt x="122" y="642"/>
                  </a:lnTo>
                  <a:lnTo>
                    <a:pt x="120" y="642"/>
                  </a:lnTo>
                  <a:lnTo>
                    <a:pt x="118" y="642"/>
                  </a:lnTo>
                  <a:lnTo>
                    <a:pt x="116" y="642"/>
                  </a:lnTo>
                  <a:lnTo>
                    <a:pt x="114" y="644"/>
                  </a:lnTo>
                  <a:lnTo>
                    <a:pt x="114" y="642"/>
                  </a:lnTo>
                  <a:lnTo>
                    <a:pt x="112" y="644"/>
                  </a:lnTo>
                  <a:lnTo>
                    <a:pt x="112" y="644"/>
                  </a:lnTo>
                  <a:lnTo>
                    <a:pt x="114" y="646"/>
                  </a:lnTo>
                  <a:lnTo>
                    <a:pt x="112" y="646"/>
                  </a:lnTo>
                  <a:lnTo>
                    <a:pt x="108" y="646"/>
                  </a:lnTo>
                  <a:lnTo>
                    <a:pt x="108" y="644"/>
                  </a:lnTo>
                  <a:lnTo>
                    <a:pt x="110" y="642"/>
                  </a:lnTo>
                  <a:lnTo>
                    <a:pt x="112" y="642"/>
                  </a:lnTo>
                  <a:lnTo>
                    <a:pt x="112" y="640"/>
                  </a:lnTo>
                  <a:lnTo>
                    <a:pt x="112" y="640"/>
                  </a:lnTo>
                  <a:lnTo>
                    <a:pt x="110" y="640"/>
                  </a:lnTo>
                  <a:lnTo>
                    <a:pt x="110" y="636"/>
                  </a:lnTo>
                  <a:lnTo>
                    <a:pt x="108" y="636"/>
                  </a:lnTo>
                  <a:lnTo>
                    <a:pt x="108" y="634"/>
                  </a:lnTo>
                  <a:lnTo>
                    <a:pt x="108" y="634"/>
                  </a:lnTo>
                  <a:lnTo>
                    <a:pt x="104" y="638"/>
                  </a:lnTo>
                  <a:lnTo>
                    <a:pt x="102" y="636"/>
                  </a:lnTo>
                  <a:lnTo>
                    <a:pt x="102" y="634"/>
                  </a:lnTo>
                  <a:lnTo>
                    <a:pt x="104" y="634"/>
                  </a:lnTo>
                  <a:lnTo>
                    <a:pt x="102" y="632"/>
                  </a:lnTo>
                  <a:lnTo>
                    <a:pt x="100" y="632"/>
                  </a:lnTo>
                  <a:lnTo>
                    <a:pt x="100" y="632"/>
                  </a:lnTo>
                  <a:lnTo>
                    <a:pt x="104" y="630"/>
                  </a:lnTo>
                  <a:lnTo>
                    <a:pt x="106" y="630"/>
                  </a:lnTo>
                  <a:lnTo>
                    <a:pt x="106" y="628"/>
                  </a:lnTo>
                  <a:lnTo>
                    <a:pt x="106" y="628"/>
                  </a:lnTo>
                  <a:lnTo>
                    <a:pt x="104" y="628"/>
                  </a:lnTo>
                  <a:lnTo>
                    <a:pt x="102" y="628"/>
                  </a:lnTo>
                  <a:lnTo>
                    <a:pt x="100" y="630"/>
                  </a:lnTo>
                  <a:lnTo>
                    <a:pt x="98" y="630"/>
                  </a:lnTo>
                  <a:lnTo>
                    <a:pt x="96" y="630"/>
                  </a:lnTo>
                  <a:lnTo>
                    <a:pt x="96" y="628"/>
                  </a:lnTo>
                  <a:lnTo>
                    <a:pt x="98" y="628"/>
                  </a:lnTo>
                  <a:lnTo>
                    <a:pt x="100" y="626"/>
                  </a:lnTo>
                  <a:lnTo>
                    <a:pt x="100" y="624"/>
                  </a:lnTo>
                  <a:lnTo>
                    <a:pt x="102" y="624"/>
                  </a:lnTo>
                  <a:lnTo>
                    <a:pt x="102" y="622"/>
                  </a:lnTo>
                  <a:lnTo>
                    <a:pt x="102" y="622"/>
                  </a:lnTo>
                  <a:lnTo>
                    <a:pt x="100" y="622"/>
                  </a:lnTo>
                  <a:lnTo>
                    <a:pt x="98" y="622"/>
                  </a:lnTo>
                  <a:lnTo>
                    <a:pt x="96" y="624"/>
                  </a:lnTo>
                  <a:lnTo>
                    <a:pt x="96" y="622"/>
                  </a:lnTo>
                  <a:lnTo>
                    <a:pt x="96" y="620"/>
                  </a:lnTo>
                  <a:lnTo>
                    <a:pt x="98" y="620"/>
                  </a:lnTo>
                  <a:lnTo>
                    <a:pt x="100" y="620"/>
                  </a:lnTo>
                  <a:lnTo>
                    <a:pt x="100" y="620"/>
                  </a:lnTo>
                  <a:lnTo>
                    <a:pt x="102" y="618"/>
                  </a:lnTo>
                  <a:lnTo>
                    <a:pt x="102" y="618"/>
                  </a:lnTo>
                  <a:lnTo>
                    <a:pt x="102" y="616"/>
                  </a:lnTo>
                  <a:lnTo>
                    <a:pt x="102" y="616"/>
                  </a:lnTo>
                  <a:lnTo>
                    <a:pt x="100" y="616"/>
                  </a:lnTo>
                  <a:lnTo>
                    <a:pt x="98" y="618"/>
                  </a:lnTo>
                  <a:lnTo>
                    <a:pt x="98" y="618"/>
                  </a:lnTo>
                  <a:lnTo>
                    <a:pt x="94" y="618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98" y="616"/>
                  </a:lnTo>
                  <a:lnTo>
                    <a:pt x="96" y="614"/>
                  </a:lnTo>
                  <a:lnTo>
                    <a:pt x="98" y="614"/>
                  </a:lnTo>
                  <a:lnTo>
                    <a:pt x="98" y="612"/>
                  </a:lnTo>
                  <a:lnTo>
                    <a:pt x="96" y="612"/>
                  </a:lnTo>
                  <a:lnTo>
                    <a:pt x="94" y="612"/>
                  </a:lnTo>
                  <a:lnTo>
                    <a:pt x="94" y="612"/>
                  </a:lnTo>
                  <a:lnTo>
                    <a:pt x="96" y="610"/>
                  </a:lnTo>
                  <a:lnTo>
                    <a:pt x="96" y="608"/>
                  </a:lnTo>
                  <a:lnTo>
                    <a:pt x="94" y="608"/>
                  </a:lnTo>
                  <a:lnTo>
                    <a:pt x="94" y="608"/>
                  </a:lnTo>
                  <a:lnTo>
                    <a:pt x="92" y="610"/>
                  </a:lnTo>
                  <a:lnTo>
                    <a:pt x="92" y="608"/>
                  </a:lnTo>
                  <a:lnTo>
                    <a:pt x="92" y="606"/>
                  </a:lnTo>
                  <a:lnTo>
                    <a:pt x="94" y="606"/>
                  </a:lnTo>
                  <a:lnTo>
                    <a:pt x="94" y="606"/>
                  </a:lnTo>
                  <a:lnTo>
                    <a:pt x="96" y="602"/>
                  </a:lnTo>
                  <a:lnTo>
                    <a:pt x="96" y="600"/>
                  </a:lnTo>
                  <a:lnTo>
                    <a:pt x="96" y="600"/>
                  </a:lnTo>
                  <a:lnTo>
                    <a:pt x="96" y="598"/>
                  </a:lnTo>
                  <a:lnTo>
                    <a:pt x="96" y="598"/>
                  </a:lnTo>
                  <a:lnTo>
                    <a:pt x="94" y="598"/>
                  </a:lnTo>
                  <a:lnTo>
                    <a:pt x="94" y="600"/>
                  </a:lnTo>
                  <a:lnTo>
                    <a:pt x="94" y="598"/>
                  </a:lnTo>
                  <a:lnTo>
                    <a:pt x="92" y="598"/>
                  </a:lnTo>
                  <a:lnTo>
                    <a:pt x="92" y="598"/>
                  </a:lnTo>
                  <a:lnTo>
                    <a:pt x="90" y="598"/>
                  </a:lnTo>
                  <a:lnTo>
                    <a:pt x="90" y="596"/>
                  </a:lnTo>
                  <a:lnTo>
                    <a:pt x="90" y="594"/>
                  </a:lnTo>
                  <a:lnTo>
                    <a:pt x="94" y="594"/>
                  </a:lnTo>
                  <a:lnTo>
                    <a:pt x="94" y="592"/>
                  </a:lnTo>
                  <a:lnTo>
                    <a:pt x="92" y="592"/>
                  </a:lnTo>
                  <a:lnTo>
                    <a:pt x="90" y="592"/>
                  </a:lnTo>
                  <a:lnTo>
                    <a:pt x="88" y="592"/>
                  </a:lnTo>
                  <a:lnTo>
                    <a:pt x="88" y="592"/>
                  </a:lnTo>
                  <a:lnTo>
                    <a:pt x="86" y="592"/>
                  </a:lnTo>
                  <a:lnTo>
                    <a:pt x="86" y="590"/>
                  </a:lnTo>
                  <a:lnTo>
                    <a:pt x="88" y="590"/>
                  </a:lnTo>
                  <a:lnTo>
                    <a:pt x="90" y="590"/>
                  </a:lnTo>
                  <a:lnTo>
                    <a:pt x="94" y="590"/>
                  </a:lnTo>
                  <a:lnTo>
                    <a:pt x="94" y="590"/>
                  </a:lnTo>
                  <a:lnTo>
                    <a:pt x="94" y="588"/>
                  </a:lnTo>
                  <a:lnTo>
                    <a:pt x="92" y="588"/>
                  </a:lnTo>
                  <a:lnTo>
                    <a:pt x="90" y="588"/>
                  </a:lnTo>
                  <a:lnTo>
                    <a:pt x="88" y="590"/>
                  </a:lnTo>
                  <a:lnTo>
                    <a:pt x="88" y="588"/>
                  </a:lnTo>
                  <a:lnTo>
                    <a:pt x="86" y="588"/>
                  </a:lnTo>
                  <a:lnTo>
                    <a:pt x="88" y="586"/>
                  </a:lnTo>
                  <a:lnTo>
                    <a:pt x="90" y="586"/>
                  </a:lnTo>
                  <a:lnTo>
                    <a:pt x="92" y="586"/>
                  </a:lnTo>
                  <a:lnTo>
                    <a:pt x="90" y="584"/>
                  </a:lnTo>
                  <a:lnTo>
                    <a:pt x="90" y="584"/>
                  </a:lnTo>
                  <a:lnTo>
                    <a:pt x="88" y="584"/>
                  </a:lnTo>
                  <a:lnTo>
                    <a:pt x="88" y="584"/>
                  </a:lnTo>
                  <a:lnTo>
                    <a:pt x="90" y="584"/>
                  </a:lnTo>
                  <a:lnTo>
                    <a:pt x="92" y="584"/>
                  </a:lnTo>
                  <a:lnTo>
                    <a:pt x="94" y="584"/>
                  </a:lnTo>
                  <a:lnTo>
                    <a:pt x="96" y="582"/>
                  </a:lnTo>
                  <a:lnTo>
                    <a:pt x="94" y="582"/>
                  </a:lnTo>
                  <a:lnTo>
                    <a:pt x="94" y="582"/>
                  </a:lnTo>
                  <a:lnTo>
                    <a:pt x="92" y="582"/>
                  </a:lnTo>
                  <a:lnTo>
                    <a:pt x="90" y="582"/>
                  </a:lnTo>
                  <a:lnTo>
                    <a:pt x="90" y="582"/>
                  </a:lnTo>
                  <a:lnTo>
                    <a:pt x="88" y="582"/>
                  </a:lnTo>
                  <a:lnTo>
                    <a:pt x="88" y="584"/>
                  </a:lnTo>
                  <a:lnTo>
                    <a:pt x="86" y="584"/>
                  </a:lnTo>
                  <a:lnTo>
                    <a:pt x="84" y="584"/>
                  </a:lnTo>
                  <a:lnTo>
                    <a:pt x="84" y="582"/>
                  </a:lnTo>
                  <a:lnTo>
                    <a:pt x="86" y="580"/>
                  </a:lnTo>
                  <a:lnTo>
                    <a:pt x="88" y="580"/>
                  </a:lnTo>
                  <a:lnTo>
                    <a:pt x="90" y="578"/>
                  </a:lnTo>
                  <a:lnTo>
                    <a:pt x="88" y="578"/>
                  </a:lnTo>
                  <a:lnTo>
                    <a:pt x="86" y="578"/>
                  </a:lnTo>
                  <a:lnTo>
                    <a:pt x="84" y="578"/>
                  </a:lnTo>
                  <a:lnTo>
                    <a:pt x="84" y="576"/>
                  </a:lnTo>
                  <a:lnTo>
                    <a:pt x="84" y="574"/>
                  </a:lnTo>
                  <a:lnTo>
                    <a:pt x="86" y="574"/>
                  </a:lnTo>
                  <a:lnTo>
                    <a:pt x="92" y="574"/>
                  </a:lnTo>
                  <a:lnTo>
                    <a:pt x="94" y="574"/>
                  </a:lnTo>
                  <a:lnTo>
                    <a:pt x="96" y="574"/>
                  </a:lnTo>
                  <a:lnTo>
                    <a:pt x="98" y="572"/>
                  </a:lnTo>
                  <a:lnTo>
                    <a:pt x="100" y="572"/>
                  </a:lnTo>
                  <a:lnTo>
                    <a:pt x="98" y="572"/>
                  </a:lnTo>
                  <a:lnTo>
                    <a:pt x="96" y="572"/>
                  </a:lnTo>
                  <a:lnTo>
                    <a:pt x="94" y="572"/>
                  </a:lnTo>
                  <a:lnTo>
                    <a:pt x="90" y="572"/>
                  </a:lnTo>
                  <a:lnTo>
                    <a:pt x="88" y="574"/>
                  </a:lnTo>
                  <a:lnTo>
                    <a:pt x="86" y="574"/>
                  </a:lnTo>
                  <a:lnTo>
                    <a:pt x="86" y="572"/>
                  </a:lnTo>
                  <a:lnTo>
                    <a:pt x="86" y="572"/>
                  </a:lnTo>
                  <a:lnTo>
                    <a:pt x="90" y="572"/>
                  </a:lnTo>
                  <a:lnTo>
                    <a:pt x="92" y="572"/>
                  </a:lnTo>
                  <a:lnTo>
                    <a:pt x="94" y="568"/>
                  </a:lnTo>
                  <a:lnTo>
                    <a:pt x="94" y="568"/>
                  </a:lnTo>
                  <a:lnTo>
                    <a:pt x="96" y="568"/>
                  </a:lnTo>
                  <a:lnTo>
                    <a:pt x="98" y="570"/>
                  </a:lnTo>
                  <a:lnTo>
                    <a:pt x="100" y="570"/>
                  </a:lnTo>
                  <a:lnTo>
                    <a:pt x="100" y="570"/>
                  </a:lnTo>
                  <a:lnTo>
                    <a:pt x="98" y="568"/>
                  </a:lnTo>
                  <a:lnTo>
                    <a:pt x="96" y="566"/>
                  </a:lnTo>
                  <a:lnTo>
                    <a:pt x="96" y="566"/>
                  </a:lnTo>
                  <a:lnTo>
                    <a:pt x="94" y="566"/>
                  </a:lnTo>
                  <a:lnTo>
                    <a:pt x="94" y="564"/>
                  </a:lnTo>
                  <a:lnTo>
                    <a:pt x="96" y="564"/>
                  </a:lnTo>
                  <a:lnTo>
                    <a:pt x="98" y="564"/>
                  </a:lnTo>
                  <a:lnTo>
                    <a:pt x="98" y="564"/>
                  </a:lnTo>
                  <a:lnTo>
                    <a:pt x="100" y="566"/>
                  </a:lnTo>
                  <a:lnTo>
                    <a:pt x="100" y="568"/>
                  </a:lnTo>
                  <a:lnTo>
                    <a:pt x="102" y="568"/>
                  </a:lnTo>
                  <a:lnTo>
                    <a:pt x="104" y="568"/>
                  </a:lnTo>
                  <a:lnTo>
                    <a:pt x="102" y="566"/>
                  </a:lnTo>
                  <a:lnTo>
                    <a:pt x="100" y="566"/>
                  </a:lnTo>
                  <a:lnTo>
                    <a:pt x="100" y="562"/>
                  </a:lnTo>
                  <a:lnTo>
                    <a:pt x="102" y="560"/>
                  </a:lnTo>
                  <a:lnTo>
                    <a:pt x="102" y="560"/>
                  </a:lnTo>
                  <a:lnTo>
                    <a:pt x="100" y="560"/>
                  </a:lnTo>
                  <a:lnTo>
                    <a:pt x="100" y="560"/>
                  </a:lnTo>
                  <a:lnTo>
                    <a:pt x="98" y="562"/>
                  </a:lnTo>
                  <a:lnTo>
                    <a:pt x="98" y="560"/>
                  </a:lnTo>
                  <a:lnTo>
                    <a:pt x="96" y="560"/>
                  </a:lnTo>
                  <a:lnTo>
                    <a:pt x="94" y="564"/>
                  </a:lnTo>
                  <a:lnTo>
                    <a:pt x="92" y="564"/>
                  </a:lnTo>
                  <a:lnTo>
                    <a:pt x="92" y="564"/>
                  </a:lnTo>
                  <a:lnTo>
                    <a:pt x="92" y="562"/>
                  </a:lnTo>
                  <a:lnTo>
                    <a:pt x="94" y="562"/>
                  </a:lnTo>
                  <a:lnTo>
                    <a:pt x="92" y="560"/>
                  </a:lnTo>
                  <a:lnTo>
                    <a:pt x="92" y="562"/>
                  </a:lnTo>
                  <a:lnTo>
                    <a:pt x="90" y="564"/>
                  </a:lnTo>
                  <a:lnTo>
                    <a:pt x="90" y="564"/>
                  </a:lnTo>
                  <a:lnTo>
                    <a:pt x="86" y="566"/>
                  </a:lnTo>
                  <a:lnTo>
                    <a:pt x="86" y="566"/>
                  </a:lnTo>
                  <a:lnTo>
                    <a:pt x="84" y="570"/>
                  </a:lnTo>
                  <a:lnTo>
                    <a:pt x="82" y="570"/>
                  </a:lnTo>
                  <a:lnTo>
                    <a:pt x="82" y="566"/>
                  </a:lnTo>
                  <a:lnTo>
                    <a:pt x="82" y="564"/>
                  </a:lnTo>
                  <a:lnTo>
                    <a:pt x="84" y="564"/>
                  </a:lnTo>
                  <a:lnTo>
                    <a:pt x="82" y="562"/>
                  </a:lnTo>
                  <a:lnTo>
                    <a:pt x="82" y="560"/>
                  </a:lnTo>
                  <a:lnTo>
                    <a:pt x="82" y="558"/>
                  </a:lnTo>
                  <a:lnTo>
                    <a:pt x="84" y="558"/>
                  </a:lnTo>
                  <a:lnTo>
                    <a:pt x="88" y="558"/>
                  </a:lnTo>
                  <a:lnTo>
                    <a:pt x="88" y="558"/>
                  </a:lnTo>
                  <a:lnTo>
                    <a:pt x="90" y="556"/>
                  </a:lnTo>
                  <a:lnTo>
                    <a:pt x="92" y="556"/>
                  </a:lnTo>
                  <a:lnTo>
                    <a:pt x="90" y="554"/>
                  </a:lnTo>
                  <a:lnTo>
                    <a:pt x="90" y="554"/>
                  </a:lnTo>
                  <a:lnTo>
                    <a:pt x="88" y="556"/>
                  </a:lnTo>
                  <a:lnTo>
                    <a:pt x="88" y="554"/>
                  </a:lnTo>
                  <a:lnTo>
                    <a:pt x="86" y="556"/>
                  </a:lnTo>
                  <a:lnTo>
                    <a:pt x="84" y="558"/>
                  </a:lnTo>
                  <a:lnTo>
                    <a:pt x="82" y="558"/>
                  </a:lnTo>
                  <a:lnTo>
                    <a:pt x="82" y="556"/>
                  </a:lnTo>
                  <a:lnTo>
                    <a:pt x="82" y="552"/>
                  </a:lnTo>
                  <a:lnTo>
                    <a:pt x="84" y="550"/>
                  </a:lnTo>
                  <a:lnTo>
                    <a:pt x="84" y="550"/>
                  </a:lnTo>
                  <a:lnTo>
                    <a:pt x="82" y="548"/>
                  </a:lnTo>
                  <a:lnTo>
                    <a:pt x="82" y="548"/>
                  </a:lnTo>
                  <a:lnTo>
                    <a:pt x="80" y="550"/>
                  </a:lnTo>
                  <a:lnTo>
                    <a:pt x="80" y="548"/>
                  </a:lnTo>
                  <a:lnTo>
                    <a:pt x="80" y="548"/>
                  </a:lnTo>
                  <a:lnTo>
                    <a:pt x="80" y="546"/>
                  </a:lnTo>
                  <a:lnTo>
                    <a:pt x="84" y="546"/>
                  </a:lnTo>
                  <a:lnTo>
                    <a:pt x="84" y="544"/>
                  </a:lnTo>
                  <a:lnTo>
                    <a:pt x="88" y="544"/>
                  </a:lnTo>
                  <a:lnTo>
                    <a:pt x="88" y="542"/>
                  </a:lnTo>
                  <a:lnTo>
                    <a:pt x="90" y="542"/>
                  </a:lnTo>
                  <a:lnTo>
                    <a:pt x="90" y="540"/>
                  </a:lnTo>
                  <a:lnTo>
                    <a:pt x="92" y="540"/>
                  </a:lnTo>
                  <a:lnTo>
                    <a:pt x="92" y="540"/>
                  </a:lnTo>
                  <a:lnTo>
                    <a:pt x="94" y="540"/>
                  </a:lnTo>
                  <a:lnTo>
                    <a:pt x="98" y="538"/>
                  </a:lnTo>
                  <a:lnTo>
                    <a:pt x="98" y="540"/>
                  </a:lnTo>
                  <a:lnTo>
                    <a:pt x="100" y="540"/>
                  </a:lnTo>
                  <a:lnTo>
                    <a:pt x="100" y="538"/>
                  </a:lnTo>
                  <a:lnTo>
                    <a:pt x="98" y="538"/>
                  </a:lnTo>
                  <a:lnTo>
                    <a:pt x="96" y="536"/>
                  </a:lnTo>
                  <a:lnTo>
                    <a:pt x="96" y="536"/>
                  </a:lnTo>
                  <a:lnTo>
                    <a:pt x="90" y="538"/>
                  </a:lnTo>
                  <a:lnTo>
                    <a:pt x="90" y="538"/>
                  </a:lnTo>
                  <a:lnTo>
                    <a:pt x="88" y="540"/>
                  </a:lnTo>
                  <a:lnTo>
                    <a:pt x="88" y="542"/>
                  </a:lnTo>
                  <a:lnTo>
                    <a:pt x="86" y="542"/>
                  </a:lnTo>
                  <a:lnTo>
                    <a:pt x="84" y="542"/>
                  </a:lnTo>
                  <a:lnTo>
                    <a:pt x="82" y="544"/>
                  </a:lnTo>
                  <a:lnTo>
                    <a:pt x="82" y="544"/>
                  </a:lnTo>
                  <a:lnTo>
                    <a:pt x="82" y="544"/>
                  </a:lnTo>
                  <a:lnTo>
                    <a:pt x="82" y="542"/>
                  </a:lnTo>
                  <a:lnTo>
                    <a:pt x="80" y="542"/>
                  </a:lnTo>
                  <a:lnTo>
                    <a:pt x="80" y="540"/>
                  </a:lnTo>
                  <a:lnTo>
                    <a:pt x="82" y="538"/>
                  </a:lnTo>
                  <a:lnTo>
                    <a:pt x="80" y="538"/>
                  </a:lnTo>
                  <a:lnTo>
                    <a:pt x="80" y="538"/>
                  </a:lnTo>
                  <a:lnTo>
                    <a:pt x="78" y="536"/>
                  </a:lnTo>
                  <a:lnTo>
                    <a:pt x="78" y="536"/>
                  </a:lnTo>
                  <a:lnTo>
                    <a:pt x="80" y="534"/>
                  </a:lnTo>
                  <a:lnTo>
                    <a:pt x="82" y="534"/>
                  </a:lnTo>
                  <a:lnTo>
                    <a:pt x="82" y="532"/>
                  </a:lnTo>
                  <a:lnTo>
                    <a:pt x="84" y="534"/>
                  </a:lnTo>
                  <a:lnTo>
                    <a:pt x="86" y="534"/>
                  </a:lnTo>
                  <a:lnTo>
                    <a:pt x="88" y="534"/>
                  </a:lnTo>
                  <a:lnTo>
                    <a:pt x="90" y="532"/>
                  </a:lnTo>
                  <a:lnTo>
                    <a:pt x="92" y="532"/>
                  </a:lnTo>
                  <a:lnTo>
                    <a:pt x="92" y="530"/>
                  </a:lnTo>
                  <a:lnTo>
                    <a:pt x="92" y="530"/>
                  </a:lnTo>
                  <a:lnTo>
                    <a:pt x="90" y="530"/>
                  </a:lnTo>
                  <a:lnTo>
                    <a:pt x="88" y="532"/>
                  </a:lnTo>
                  <a:lnTo>
                    <a:pt x="86" y="532"/>
                  </a:lnTo>
                  <a:lnTo>
                    <a:pt x="84" y="532"/>
                  </a:lnTo>
                  <a:lnTo>
                    <a:pt x="82" y="530"/>
                  </a:lnTo>
                  <a:lnTo>
                    <a:pt x="82" y="530"/>
                  </a:lnTo>
                  <a:lnTo>
                    <a:pt x="80" y="532"/>
                  </a:lnTo>
                  <a:lnTo>
                    <a:pt x="78" y="534"/>
                  </a:lnTo>
                  <a:lnTo>
                    <a:pt x="80" y="532"/>
                  </a:lnTo>
                  <a:lnTo>
                    <a:pt x="78" y="532"/>
                  </a:lnTo>
                  <a:lnTo>
                    <a:pt x="76" y="532"/>
                  </a:lnTo>
                  <a:lnTo>
                    <a:pt x="74" y="532"/>
                  </a:lnTo>
                  <a:lnTo>
                    <a:pt x="76" y="530"/>
                  </a:lnTo>
                  <a:lnTo>
                    <a:pt x="76" y="530"/>
                  </a:lnTo>
                  <a:lnTo>
                    <a:pt x="80" y="530"/>
                  </a:lnTo>
                  <a:lnTo>
                    <a:pt x="84" y="528"/>
                  </a:lnTo>
                  <a:lnTo>
                    <a:pt x="86" y="526"/>
                  </a:lnTo>
                  <a:lnTo>
                    <a:pt x="88" y="526"/>
                  </a:lnTo>
                  <a:lnTo>
                    <a:pt x="90" y="524"/>
                  </a:lnTo>
                  <a:lnTo>
                    <a:pt x="94" y="520"/>
                  </a:lnTo>
                  <a:lnTo>
                    <a:pt x="98" y="518"/>
                  </a:lnTo>
                  <a:lnTo>
                    <a:pt x="102" y="516"/>
                  </a:lnTo>
                  <a:lnTo>
                    <a:pt x="104" y="516"/>
                  </a:lnTo>
                  <a:lnTo>
                    <a:pt x="104" y="516"/>
                  </a:lnTo>
                  <a:lnTo>
                    <a:pt x="104" y="516"/>
                  </a:lnTo>
                  <a:lnTo>
                    <a:pt x="102" y="514"/>
                  </a:lnTo>
                  <a:lnTo>
                    <a:pt x="100" y="516"/>
                  </a:lnTo>
                  <a:lnTo>
                    <a:pt x="94" y="518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6" y="524"/>
                  </a:lnTo>
                  <a:lnTo>
                    <a:pt x="82" y="526"/>
                  </a:lnTo>
                  <a:lnTo>
                    <a:pt x="80" y="526"/>
                  </a:lnTo>
                  <a:lnTo>
                    <a:pt x="76" y="528"/>
                  </a:lnTo>
                  <a:lnTo>
                    <a:pt x="74" y="528"/>
                  </a:lnTo>
                  <a:lnTo>
                    <a:pt x="74" y="528"/>
                  </a:lnTo>
                  <a:lnTo>
                    <a:pt x="74" y="526"/>
                  </a:lnTo>
                  <a:lnTo>
                    <a:pt x="74" y="522"/>
                  </a:lnTo>
                  <a:lnTo>
                    <a:pt x="76" y="520"/>
                  </a:lnTo>
                  <a:lnTo>
                    <a:pt x="78" y="520"/>
                  </a:lnTo>
                  <a:lnTo>
                    <a:pt x="80" y="522"/>
                  </a:lnTo>
                  <a:lnTo>
                    <a:pt x="80" y="522"/>
                  </a:lnTo>
                  <a:lnTo>
                    <a:pt x="84" y="522"/>
                  </a:lnTo>
                  <a:lnTo>
                    <a:pt x="86" y="522"/>
                  </a:lnTo>
                  <a:lnTo>
                    <a:pt x="86" y="520"/>
                  </a:lnTo>
                  <a:lnTo>
                    <a:pt x="84" y="520"/>
                  </a:lnTo>
                  <a:lnTo>
                    <a:pt x="82" y="520"/>
                  </a:lnTo>
                  <a:lnTo>
                    <a:pt x="80" y="520"/>
                  </a:lnTo>
                  <a:lnTo>
                    <a:pt x="78" y="520"/>
                  </a:lnTo>
                  <a:lnTo>
                    <a:pt x="78" y="518"/>
                  </a:lnTo>
                  <a:lnTo>
                    <a:pt x="78" y="516"/>
                  </a:lnTo>
                  <a:lnTo>
                    <a:pt x="80" y="516"/>
                  </a:lnTo>
                  <a:lnTo>
                    <a:pt x="82" y="518"/>
                  </a:lnTo>
                  <a:lnTo>
                    <a:pt x="84" y="518"/>
                  </a:lnTo>
                  <a:lnTo>
                    <a:pt x="86" y="518"/>
                  </a:lnTo>
                  <a:lnTo>
                    <a:pt x="86" y="516"/>
                  </a:lnTo>
                  <a:lnTo>
                    <a:pt x="84" y="516"/>
                  </a:lnTo>
                  <a:lnTo>
                    <a:pt x="84" y="516"/>
                  </a:lnTo>
                  <a:lnTo>
                    <a:pt x="84" y="516"/>
                  </a:lnTo>
                  <a:lnTo>
                    <a:pt x="84" y="514"/>
                  </a:lnTo>
                  <a:lnTo>
                    <a:pt x="86" y="514"/>
                  </a:lnTo>
                  <a:lnTo>
                    <a:pt x="86" y="514"/>
                  </a:lnTo>
                  <a:lnTo>
                    <a:pt x="88" y="514"/>
                  </a:lnTo>
                  <a:lnTo>
                    <a:pt x="88" y="514"/>
                  </a:lnTo>
                  <a:lnTo>
                    <a:pt x="90" y="514"/>
                  </a:lnTo>
                  <a:lnTo>
                    <a:pt x="90" y="512"/>
                  </a:lnTo>
                  <a:lnTo>
                    <a:pt x="90" y="510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6" y="512"/>
                  </a:lnTo>
                  <a:lnTo>
                    <a:pt x="84" y="512"/>
                  </a:lnTo>
                  <a:lnTo>
                    <a:pt x="80" y="510"/>
                  </a:lnTo>
                  <a:lnTo>
                    <a:pt x="78" y="510"/>
                  </a:lnTo>
                  <a:lnTo>
                    <a:pt x="76" y="508"/>
                  </a:lnTo>
                  <a:lnTo>
                    <a:pt x="76" y="508"/>
                  </a:lnTo>
                  <a:lnTo>
                    <a:pt x="78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78" y="508"/>
                  </a:lnTo>
                  <a:lnTo>
                    <a:pt x="78" y="506"/>
                  </a:lnTo>
                  <a:lnTo>
                    <a:pt x="78" y="506"/>
                  </a:lnTo>
                  <a:lnTo>
                    <a:pt x="80" y="506"/>
                  </a:lnTo>
                  <a:lnTo>
                    <a:pt x="82" y="504"/>
                  </a:lnTo>
                  <a:lnTo>
                    <a:pt x="84" y="504"/>
                  </a:lnTo>
                  <a:lnTo>
                    <a:pt x="92" y="504"/>
                  </a:lnTo>
                  <a:lnTo>
                    <a:pt x="94" y="504"/>
                  </a:lnTo>
                  <a:lnTo>
                    <a:pt x="96" y="504"/>
                  </a:lnTo>
                  <a:lnTo>
                    <a:pt x="98" y="504"/>
                  </a:lnTo>
                  <a:lnTo>
                    <a:pt x="98" y="502"/>
                  </a:lnTo>
                  <a:lnTo>
                    <a:pt x="94" y="502"/>
                  </a:lnTo>
                  <a:lnTo>
                    <a:pt x="90" y="502"/>
                  </a:lnTo>
                  <a:lnTo>
                    <a:pt x="86" y="502"/>
                  </a:lnTo>
                  <a:lnTo>
                    <a:pt x="84" y="502"/>
                  </a:lnTo>
                  <a:lnTo>
                    <a:pt x="84" y="502"/>
                  </a:lnTo>
                  <a:lnTo>
                    <a:pt x="82" y="502"/>
                  </a:lnTo>
                  <a:lnTo>
                    <a:pt x="80" y="502"/>
                  </a:lnTo>
                  <a:lnTo>
                    <a:pt x="78" y="504"/>
                  </a:lnTo>
                  <a:lnTo>
                    <a:pt x="78" y="504"/>
                  </a:lnTo>
                  <a:lnTo>
                    <a:pt x="78" y="502"/>
                  </a:lnTo>
                  <a:lnTo>
                    <a:pt x="80" y="500"/>
                  </a:lnTo>
                  <a:lnTo>
                    <a:pt x="82" y="498"/>
                  </a:lnTo>
                  <a:lnTo>
                    <a:pt x="84" y="498"/>
                  </a:lnTo>
                  <a:lnTo>
                    <a:pt x="86" y="496"/>
                  </a:lnTo>
                  <a:lnTo>
                    <a:pt x="86" y="494"/>
                  </a:lnTo>
                  <a:lnTo>
                    <a:pt x="88" y="494"/>
                  </a:lnTo>
                  <a:lnTo>
                    <a:pt x="90" y="494"/>
                  </a:lnTo>
                  <a:lnTo>
                    <a:pt x="90" y="494"/>
                  </a:lnTo>
                  <a:lnTo>
                    <a:pt x="92" y="494"/>
                  </a:lnTo>
                  <a:lnTo>
                    <a:pt x="94" y="494"/>
                  </a:lnTo>
                  <a:lnTo>
                    <a:pt x="94" y="494"/>
                  </a:lnTo>
                  <a:lnTo>
                    <a:pt x="96" y="494"/>
                  </a:lnTo>
                  <a:lnTo>
                    <a:pt x="98" y="494"/>
                  </a:lnTo>
                  <a:lnTo>
                    <a:pt x="100" y="496"/>
                  </a:lnTo>
                  <a:lnTo>
                    <a:pt x="102" y="496"/>
                  </a:lnTo>
                  <a:lnTo>
                    <a:pt x="106" y="498"/>
                  </a:lnTo>
                  <a:lnTo>
                    <a:pt x="108" y="500"/>
                  </a:lnTo>
                  <a:lnTo>
                    <a:pt x="110" y="502"/>
                  </a:lnTo>
                  <a:lnTo>
                    <a:pt x="114" y="502"/>
                  </a:lnTo>
                  <a:lnTo>
                    <a:pt x="114" y="502"/>
                  </a:lnTo>
                  <a:lnTo>
                    <a:pt x="116" y="502"/>
                  </a:lnTo>
                  <a:lnTo>
                    <a:pt x="116" y="502"/>
                  </a:lnTo>
                  <a:lnTo>
                    <a:pt x="116" y="500"/>
                  </a:lnTo>
                  <a:lnTo>
                    <a:pt x="114" y="500"/>
                  </a:lnTo>
                  <a:lnTo>
                    <a:pt x="114" y="502"/>
                  </a:lnTo>
                  <a:lnTo>
                    <a:pt x="112" y="502"/>
                  </a:lnTo>
                  <a:lnTo>
                    <a:pt x="108" y="500"/>
                  </a:lnTo>
                  <a:lnTo>
                    <a:pt x="108" y="496"/>
                  </a:lnTo>
                  <a:lnTo>
                    <a:pt x="108" y="494"/>
                  </a:lnTo>
                  <a:lnTo>
                    <a:pt x="108" y="494"/>
                  </a:lnTo>
                  <a:lnTo>
                    <a:pt x="112" y="494"/>
                  </a:lnTo>
                  <a:lnTo>
                    <a:pt x="114" y="494"/>
                  </a:lnTo>
                  <a:lnTo>
                    <a:pt x="116" y="492"/>
                  </a:lnTo>
                  <a:lnTo>
                    <a:pt x="116" y="492"/>
                  </a:lnTo>
                  <a:lnTo>
                    <a:pt x="112" y="490"/>
                  </a:lnTo>
                  <a:lnTo>
                    <a:pt x="112" y="490"/>
                  </a:lnTo>
                  <a:lnTo>
                    <a:pt x="112" y="492"/>
                  </a:lnTo>
                  <a:lnTo>
                    <a:pt x="112" y="494"/>
                  </a:lnTo>
                  <a:lnTo>
                    <a:pt x="112" y="494"/>
                  </a:lnTo>
                  <a:lnTo>
                    <a:pt x="108" y="494"/>
                  </a:lnTo>
                  <a:lnTo>
                    <a:pt x="108" y="492"/>
                  </a:lnTo>
                  <a:lnTo>
                    <a:pt x="106" y="490"/>
                  </a:lnTo>
                  <a:lnTo>
                    <a:pt x="108" y="490"/>
                  </a:lnTo>
                  <a:lnTo>
                    <a:pt x="108" y="490"/>
                  </a:lnTo>
                  <a:lnTo>
                    <a:pt x="110" y="490"/>
                  </a:lnTo>
                  <a:lnTo>
                    <a:pt x="108" y="488"/>
                  </a:lnTo>
                  <a:lnTo>
                    <a:pt x="108" y="488"/>
                  </a:lnTo>
                  <a:lnTo>
                    <a:pt x="106" y="488"/>
                  </a:lnTo>
                  <a:lnTo>
                    <a:pt x="106" y="488"/>
                  </a:lnTo>
                  <a:lnTo>
                    <a:pt x="104" y="488"/>
                  </a:lnTo>
                  <a:lnTo>
                    <a:pt x="104" y="490"/>
                  </a:lnTo>
                  <a:lnTo>
                    <a:pt x="104" y="490"/>
                  </a:lnTo>
                  <a:lnTo>
                    <a:pt x="104" y="492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100" y="494"/>
                  </a:lnTo>
                  <a:lnTo>
                    <a:pt x="98" y="492"/>
                  </a:lnTo>
                  <a:lnTo>
                    <a:pt x="96" y="492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0" y="492"/>
                  </a:lnTo>
                  <a:lnTo>
                    <a:pt x="88" y="492"/>
                  </a:lnTo>
                  <a:lnTo>
                    <a:pt x="86" y="492"/>
                  </a:lnTo>
                  <a:lnTo>
                    <a:pt x="84" y="496"/>
                  </a:lnTo>
                  <a:lnTo>
                    <a:pt x="82" y="496"/>
                  </a:lnTo>
                  <a:lnTo>
                    <a:pt x="82" y="496"/>
                  </a:lnTo>
                  <a:lnTo>
                    <a:pt x="82" y="494"/>
                  </a:lnTo>
                  <a:lnTo>
                    <a:pt x="84" y="492"/>
                  </a:lnTo>
                  <a:lnTo>
                    <a:pt x="86" y="490"/>
                  </a:lnTo>
                  <a:lnTo>
                    <a:pt x="86" y="490"/>
                  </a:lnTo>
                  <a:lnTo>
                    <a:pt x="86" y="488"/>
                  </a:lnTo>
                  <a:lnTo>
                    <a:pt x="88" y="488"/>
                  </a:lnTo>
                  <a:lnTo>
                    <a:pt x="88" y="488"/>
                  </a:lnTo>
                  <a:lnTo>
                    <a:pt x="88" y="486"/>
                  </a:lnTo>
                  <a:lnTo>
                    <a:pt x="88" y="484"/>
                  </a:lnTo>
                  <a:lnTo>
                    <a:pt x="90" y="486"/>
                  </a:lnTo>
                  <a:lnTo>
                    <a:pt x="92" y="486"/>
                  </a:lnTo>
                  <a:lnTo>
                    <a:pt x="94" y="488"/>
                  </a:lnTo>
                  <a:lnTo>
                    <a:pt x="98" y="488"/>
                  </a:lnTo>
                  <a:lnTo>
                    <a:pt x="98" y="486"/>
                  </a:lnTo>
                  <a:lnTo>
                    <a:pt x="96" y="486"/>
                  </a:lnTo>
                  <a:lnTo>
                    <a:pt x="94" y="486"/>
                  </a:lnTo>
                  <a:lnTo>
                    <a:pt x="94" y="486"/>
                  </a:lnTo>
                  <a:lnTo>
                    <a:pt x="90" y="482"/>
                  </a:lnTo>
                  <a:lnTo>
                    <a:pt x="90" y="480"/>
                  </a:lnTo>
                  <a:lnTo>
                    <a:pt x="88" y="480"/>
                  </a:lnTo>
                  <a:lnTo>
                    <a:pt x="88" y="480"/>
                  </a:lnTo>
                  <a:lnTo>
                    <a:pt x="88" y="478"/>
                  </a:lnTo>
                  <a:lnTo>
                    <a:pt x="92" y="480"/>
                  </a:lnTo>
                  <a:lnTo>
                    <a:pt x="94" y="482"/>
                  </a:lnTo>
                  <a:lnTo>
                    <a:pt x="96" y="484"/>
                  </a:lnTo>
                  <a:lnTo>
                    <a:pt x="96" y="484"/>
                  </a:lnTo>
                  <a:lnTo>
                    <a:pt x="96" y="482"/>
                  </a:lnTo>
                  <a:lnTo>
                    <a:pt x="96" y="480"/>
                  </a:lnTo>
                  <a:lnTo>
                    <a:pt x="96" y="480"/>
                  </a:lnTo>
                  <a:lnTo>
                    <a:pt x="98" y="482"/>
                  </a:lnTo>
                  <a:lnTo>
                    <a:pt x="98" y="484"/>
                  </a:lnTo>
                  <a:lnTo>
                    <a:pt x="102" y="486"/>
                  </a:lnTo>
                  <a:lnTo>
                    <a:pt x="104" y="486"/>
                  </a:lnTo>
                  <a:lnTo>
                    <a:pt x="104" y="486"/>
                  </a:lnTo>
                  <a:lnTo>
                    <a:pt x="108" y="486"/>
                  </a:lnTo>
                  <a:lnTo>
                    <a:pt x="108" y="486"/>
                  </a:lnTo>
                  <a:lnTo>
                    <a:pt x="110" y="488"/>
                  </a:lnTo>
                  <a:lnTo>
                    <a:pt x="112" y="488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88"/>
                  </a:lnTo>
                  <a:lnTo>
                    <a:pt x="112" y="486"/>
                  </a:lnTo>
                  <a:lnTo>
                    <a:pt x="108" y="482"/>
                  </a:lnTo>
                  <a:lnTo>
                    <a:pt x="108" y="482"/>
                  </a:lnTo>
                  <a:lnTo>
                    <a:pt x="108" y="480"/>
                  </a:lnTo>
                  <a:lnTo>
                    <a:pt x="110" y="480"/>
                  </a:lnTo>
                  <a:lnTo>
                    <a:pt x="110" y="478"/>
                  </a:lnTo>
                  <a:lnTo>
                    <a:pt x="112" y="476"/>
                  </a:lnTo>
                  <a:lnTo>
                    <a:pt x="112" y="476"/>
                  </a:lnTo>
                  <a:lnTo>
                    <a:pt x="112" y="476"/>
                  </a:lnTo>
                  <a:lnTo>
                    <a:pt x="110" y="476"/>
                  </a:lnTo>
                  <a:lnTo>
                    <a:pt x="110" y="476"/>
                  </a:lnTo>
                  <a:lnTo>
                    <a:pt x="106" y="476"/>
                  </a:lnTo>
                  <a:lnTo>
                    <a:pt x="106" y="476"/>
                  </a:lnTo>
                  <a:lnTo>
                    <a:pt x="106" y="478"/>
                  </a:lnTo>
                  <a:lnTo>
                    <a:pt x="108" y="480"/>
                  </a:lnTo>
                  <a:lnTo>
                    <a:pt x="106" y="480"/>
                  </a:lnTo>
                  <a:lnTo>
                    <a:pt x="104" y="480"/>
                  </a:lnTo>
                  <a:lnTo>
                    <a:pt x="102" y="480"/>
                  </a:lnTo>
                  <a:lnTo>
                    <a:pt x="100" y="480"/>
                  </a:lnTo>
                  <a:lnTo>
                    <a:pt x="100" y="480"/>
                  </a:lnTo>
                  <a:lnTo>
                    <a:pt x="98" y="478"/>
                  </a:lnTo>
                  <a:lnTo>
                    <a:pt x="96" y="478"/>
                  </a:lnTo>
                  <a:lnTo>
                    <a:pt x="96" y="476"/>
                  </a:lnTo>
                  <a:lnTo>
                    <a:pt x="96" y="476"/>
                  </a:lnTo>
                  <a:lnTo>
                    <a:pt x="98" y="474"/>
                  </a:lnTo>
                  <a:lnTo>
                    <a:pt x="96" y="476"/>
                  </a:lnTo>
                  <a:lnTo>
                    <a:pt x="94" y="476"/>
                  </a:lnTo>
                  <a:lnTo>
                    <a:pt x="94" y="476"/>
                  </a:lnTo>
                  <a:lnTo>
                    <a:pt x="96" y="474"/>
                  </a:lnTo>
                  <a:lnTo>
                    <a:pt x="100" y="474"/>
                  </a:lnTo>
                  <a:lnTo>
                    <a:pt x="100" y="472"/>
                  </a:lnTo>
                  <a:lnTo>
                    <a:pt x="104" y="472"/>
                  </a:lnTo>
                  <a:lnTo>
                    <a:pt x="104" y="474"/>
                  </a:lnTo>
                  <a:lnTo>
                    <a:pt x="106" y="472"/>
                  </a:lnTo>
                  <a:lnTo>
                    <a:pt x="108" y="472"/>
                  </a:lnTo>
                  <a:lnTo>
                    <a:pt x="112" y="474"/>
                  </a:lnTo>
                  <a:lnTo>
                    <a:pt x="112" y="472"/>
                  </a:lnTo>
                  <a:lnTo>
                    <a:pt x="112" y="472"/>
                  </a:lnTo>
                  <a:lnTo>
                    <a:pt x="114" y="470"/>
                  </a:lnTo>
                  <a:lnTo>
                    <a:pt x="114" y="468"/>
                  </a:lnTo>
                  <a:lnTo>
                    <a:pt x="116" y="468"/>
                  </a:lnTo>
                  <a:lnTo>
                    <a:pt x="116" y="468"/>
                  </a:lnTo>
                  <a:lnTo>
                    <a:pt x="114" y="468"/>
                  </a:lnTo>
                  <a:lnTo>
                    <a:pt x="112" y="468"/>
                  </a:lnTo>
                  <a:lnTo>
                    <a:pt x="112" y="468"/>
                  </a:lnTo>
                  <a:lnTo>
                    <a:pt x="114" y="466"/>
                  </a:lnTo>
                  <a:lnTo>
                    <a:pt x="114" y="462"/>
                  </a:lnTo>
                  <a:lnTo>
                    <a:pt x="114" y="460"/>
                  </a:lnTo>
                  <a:lnTo>
                    <a:pt x="114" y="460"/>
                  </a:lnTo>
                  <a:lnTo>
                    <a:pt x="116" y="460"/>
                  </a:lnTo>
                  <a:lnTo>
                    <a:pt x="118" y="462"/>
                  </a:lnTo>
                  <a:lnTo>
                    <a:pt x="116" y="462"/>
                  </a:lnTo>
                  <a:lnTo>
                    <a:pt x="116" y="464"/>
                  </a:lnTo>
                  <a:lnTo>
                    <a:pt x="118" y="464"/>
                  </a:lnTo>
                  <a:lnTo>
                    <a:pt x="120" y="464"/>
                  </a:lnTo>
                  <a:lnTo>
                    <a:pt x="122" y="464"/>
                  </a:lnTo>
                  <a:lnTo>
                    <a:pt x="122" y="464"/>
                  </a:lnTo>
                  <a:lnTo>
                    <a:pt x="122" y="464"/>
                  </a:lnTo>
                  <a:lnTo>
                    <a:pt x="124" y="464"/>
                  </a:lnTo>
                  <a:lnTo>
                    <a:pt x="126" y="464"/>
                  </a:lnTo>
                  <a:lnTo>
                    <a:pt x="124" y="464"/>
                  </a:lnTo>
                  <a:lnTo>
                    <a:pt x="124" y="462"/>
                  </a:lnTo>
                  <a:lnTo>
                    <a:pt x="120" y="462"/>
                  </a:lnTo>
                  <a:lnTo>
                    <a:pt x="120" y="462"/>
                  </a:lnTo>
                  <a:lnTo>
                    <a:pt x="122" y="460"/>
                  </a:lnTo>
                  <a:lnTo>
                    <a:pt x="124" y="460"/>
                  </a:lnTo>
                  <a:lnTo>
                    <a:pt x="124" y="460"/>
                  </a:lnTo>
                  <a:lnTo>
                    <a:pt x="124" y="460"/>
                  </a:lnTo>
                  <a:lnTo>
                    <a:pt x="122" y="460"/>
                  </a:lnTo>
                  <a:lnTo>
                    <a:pt x="122" y="458"/>
                  </a:lnTo>
                  <a:lnTo>
                    <a:pt x="122" y="458"/>
                  </a:lnTo>
                  <a:lnTo>
                    <a:pt x="120" y="458"/>
                  </a:lnTo>
                  <a:lnTo>
                    <a:pt x="118" y="458"/>
                  </a:lnTo>
                  <a:lnTo>
                    <a:pt x="116" y="458"/>
                  </a:lnTo>
                  <a:lnTo>
                    <a:pt x="116" y="456"/>
                  </a:lnTo>
                  <a:lnTo>
                    <a:pt x="118" y="456"/>
                  </a:lnTo>
                  <a:lnTo>
                    <a:pt x="120" y="456"/>
                  </a:lnTo>
                  <a:lnTo>
                    <a:pt x="122" y="452"/>
                  </a:lnTo>
                  <a:lnTo>
                    <a:pt x="122" y="452"/>
                  </a:lnTo>
                  <a:lnTo>
                    <a:pt x="122" y="452"/>
                  </a:lnTo>
                  <a:lnTo>
                    <a:pt x="124" y="452"/>
                  </a:lnTo>
                  <a:lnTo>
                    <a:pt x="126" y="452"/>
                  </a:lnTo>
                  <a:lnTo>
                    <a:pt x="126" y="450"/>
                  </a:lnTo>
                  <a:lnTo>
                    <a:pt x="124" y="450"/>
                  </a:lnTo>
                  <a:lnTo>
                    <a:pt x="122" y="450"/>
                  </a:lnTo>
                  <a:lnTo>
                    <a:pt x="122" y="450"/>
                  </a:lnTo>
                  <a:lnTo>
                    <a:pt x="122" y="448"/>
                  </a:lnTo>
                  <a:lnTo>
                    <a:pt x="124" y="448"/>
                  </a:lnTo>
                  <a:lnTo>
                    <a:pt x="126" y="446"/>
                  </a:lnTo>
                  <a:lnTo>
                    <a:pt x="128" y="446"/>
                  </a:lnTo>
                  <a:lnTo>
                    <a:pt x="128" y="444"/>
                  </a:lnTo>
                  <a:lnTo>
                    <a:pt x="128" y="444"/>
                  </a:lnTo>
                  <a:lnTo>
                    <a:pt x="128" y="442"/>
                  </a:lnTo>
                  <a:lnTo>
                    <a:pt x="126" y="442"/>
                  </a:lnTo>
                  <a:lnTo>
                    <a:pt x="126" y="442"/>
                  </a:lnTo>
                  <a:lnTo>
                    <a:pt x="128" y="440"/>
                  </a:lnTo>
                  <a:lnTo>
                    <a:pt x="130" y="440"/>
                  </a:lnTo>
                  <a:lnTo>
                    <a:pt x="128" y="438"/>
                  </a:lnTo>
                  <a:lnTo>
                    <a:pt x="128" y="438"/>
                  </a:lnTo>
                  <a:lnTo>
                    <a:pt x="126" y="438"/>
                  </a:lnTo>
                  <a:lnTo>
                    <a:pt x="124" y="440"/>
                  </a:lnTo>
                  <a:lnTo>
                    <a:pt x="122" y="440"/>
                  </a:lnTo>
                  <a:lnTo>
                    <a:pt x="120" y="438"/>
                  </a:lnTo>
                  <a:lnTo>
                    <a:pt x="120" y="440"/>
                  </a:lnTo>
                  <a:lnTo>
                    <a:pt x="116" y="440"/>
                  </a:lnTo>
                  <a:lnTo>
                    <a:pt x="116" y="438"/>
                  </a:lnTo>
                  <a:lnTo>
                    <a:pt x="114" y="438"/>
                  </a:lnTo>
                  <a:lnTo>
                    <a:pt x="112" y="438"/>
                  </a:lnTo>
                  <a:lnTo>
                    <a:pt x="112" y="436"/>
                  </a:lnTo>
                  <a:lnTo>
                    <a:pt x="110" y="436"/>
                  </a:lnTo>
                  <a:lnTo>
                    <a:pt x="108" y="436"/>
                  </a:lnTo>
                  <a:lnTo>
                    <a:pt x="108" y="434"/>
                  </a:lnTo>
                  <a:lnTo>
                    <a:pt x="108" y="432"/>
                  </a:lnTo>
                  <a:lnTo>
                    <a:pt x="104" y="430"/>
                  </a:lnTo>
                  <a:lnTo>
                    <a:pt x="100" y="428"/>
                  </a:lnTo>
                  <a:lnTo>
                    <a:pt x="96" y="428"/>
                  </a:lnTo>
                  <a:lnTo>
                    <a:pt x="94" y="426"/>
                  </a:lnTo>
                  <a:lnTo>
                    <a:pt x="94" y="424"/>
                  </a:lnTo>
                  <a:lnTo>
                    <a:pt x="94" y="420"/>
                  </a:lnTo>
                  <a:lnTo>
                    <a:pt x="92" y="418"/>
                  </a:lnTo>
                  <a:lnTo>
                    <a:pt x="92" y="418"/>
                  </a:lnTo>
                  <a:lnTo>
                    <a:pt x="92" y="418"/>
                  </a:lnTo>
                  <a:lnTo>
                    <a:pt x="94" y="414"/>
                  </a:lnTo>
                  <a:lnTo>
                    <a:pt x="96" y="414"/>
                  </a:lnTo>
                  <a:lnTo>
                    <a:pt x="96" y="414"/>
                  </a:lnTo>
                  <a:lnTo>
                    <a:pt x="98" y="414"/>
                  </a:lnTo>
                  <a:lnTo>
                    <a:pt x="100" y="414"/>
                  </a:lnTo>
                  <a:lnTo>
                    <a:pt x="102" y="416"/>
                  </a:lnTo>
                  <a:lnTo>
                    <a:pt x="106" y="418"/>
                  </a:lnTo>
                  <a:lnTo>
                    <a:pt x="108" y="418"/>
                  </a:lnTo>
                  <a:lnTo>
                    <a:pt x="108" y="418"/>
                  </a:lnTo>
                  <a:lnTo>
                    <a:pt x="110" y="418"/>
                  </a:lnTo>
                  <a:lnTo>
                    <a:pt x="112" y="418"/>
                  </a:lnTo>
                  <a:lnTo>
                    <a:pt x="114" y="420"/>
                  </a:lnTo>
                  <a:lnTo>
                    <a:pt x="114" y="420"/>
                  </a:lnTo>
                  <a:lnTo>
                    <a:pt x="116" y="422"/>
                  </a:lnTo>
                  <a:lnTo>
                    <a:pt x="118" y="426"/>
                  </a:lnTo>
                  <a:lnTo>
                    <a:pt x="120" y="428"/>
                  </a:lnTo>
                  <a:lnTo>
                    <a:pt x="122" y="430"/>
                  </a:lnTo>
                  <a:lnTo>
                    <a:pt x="124" y="432"/>
                  </a:lnTo>
                  <a:lnTo>
                    <a:pt x="126" y="432"/>
                  </a:lnTo>
                  <a:lnTo>
                    <a:pt x="128" y="432"/>
                  </a:lnTo>
                  <a:lnTo>
                    <a:pt x="128" y="430"/>
                  </a:lnTo>
                  <a:lnTo>
                    <a:pt x="128" y="430"/>
                  </a:lnTo>
                  <a:lnTo>
                    <a:pt x="126" y="430"/>
                  </a:lnTo>
                  <a:lnTo>
                    <a:pt x="126" y="430"/>
                  </a:lnTo>
                  <a:lnTo>
                    <a:pt x="124" y="430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24" y="428"/>
                  </a:lnTo>
                  <a:lnTo>
                    <a:pt x="126" y="428"/>
                  </a:lnTo>
                  <a:lnTo>
                    <a:pt x="126" y="426"/>
                  </a:lnTo>
                  <a:lnTo>
                    <a:pt x="128" y="426"/>
                  </a:lnTo>
                  <a:lnTo>
                    <a:pt x="128" y="426"/>
                  </a:lnTo>
                  <a:lnTo>
                    <a:pt x="124" y="424"/>
                  </a:lnTo>
                  <a:lnTo>
                    <a:pt x="122" y="420"/>
                  </a:lnTo>
                  <a:lnTo>
                    <a:pt x="120" y="420"/>
                  </a:lnTo>
                  <a:lnTo>
                    <a:pt x="122" y="418"/>
                  </a:lnTo>
                  <a:lnTo>
                    <a:pt x="122" y="418"/>
                  </a:lnTo>
                  <a:lnTo>
                    <a:pt x="124" y="420"/>
                  </a:lnTo>
                  <a:lnTo>
                    <a:pt x="124" y="420"/>
                  </a:lnTo>
                  <a:lnTo>
                    <a:pt x="124" y="418"/>
                  </a:lnTo>
                  <a:lnTo>
                    <a:pt x="122" y="416"/>
                  </a:lnTo>
                  <a:lnTo>
                    <a:pt x="120" y="414"/>
                  </a:lnTo>
                  <a:lnTo>
                    <a:pt x="118" y="414"/>
                  </a:lnTo>
                  <a:lnTo>
                    <a:pt x="120" y="412"/>
                  </a:lnTo>
                  <a:lnTo>
                    <a:pt x="122" y="414"/>
                  </a:lnTo>
                  <a:lnTo>
                    <a:pt x="126" y="414"/>
                  </a:lnTo>
                  <a:lnTo>
                    <a:pt x="128" y="414"/>
                  </a:lnTo>
                  <a:lnTo>
                    <a:pt x="128" y="412"/>
                  </a:lnTo>
                  <a:lnTo>
                    <a:pt x="126" y="410"/>
                  </a:lnTo>
                  <a:lnTo>
                    <a:pt x="124" y="410"/>
                  </a:lnTo>
                  <a:lnTo>
                    <a:pt x="124" y="412"/>
                  </a:lnTo>
                  <a:lnTo>
                    <a:pt x="122" y="412"/>
                  </a:lnTo>
                  <a:lnTo>
                    <a:pt x="120" y="412"/>
                  </a:lnTo>
                  <a:lnTo>
                    <a:pt x="118" y="410"/>
                  </a:lnTo>
                  <a:lnTo>
                    <a:pt x="120" y="410"/>
                  </a:lnTo>
                  <a:lnTo>
                    <a:pt x="122" y="408"/>
                  </a:lnTo>
                  <a:lnTo>
                    <a:pt x="124" y="408"/>
                  </a:lnTo>
                  <a:lnTo>
                    <a:pt x="126" y="410"/>
                  </a:lnTo>
                  <a:lnTo>
                    <a:pt x="126" y="408"/>
                  </a:lnTo>
                  <a:lnTo>
                    <a:pt x="126" y="406"/>
                  </a:lnTo>
                  <a:lnTo>
                    <a:pt x="124" y="404"/>
                  </a:lnTo>
                  <a:lnTo>
                    <a:pt x="122" y="406"/>
                  </a:lnTo>
                  <a:lnTo>
                    <a:pt x="122" y="406"/>
                  </a:lnTo>
                  <a:lnTo>
                    <a:pt x="120" y="406"/>
                  </a:lnTo>
                  <a:lnTo>
                    <a:pt x="120" y="406"/>
                  </a:lnTo>
                  <a:lnTo>
                    <a:pt x="116" y="410"/>
                  </a:lnTo>
                  <a:lnTo>
                    <a:pt x="116" y="410"/>
                  </a:lnTo>
                  <a:lnTo>
                    <a:pt x="114" y="408"/>
                  </a:lnTo>
                  <a:lnTo>
                    <a:pt x="116" y="408"/>
                  </a:lnTo>
                  <a:lnTo>
                    <a:pt x="118" y="406"/>
                  </a:lnTo>
                  <a:lnTo>
                    <a:pt x="118" y="404"/>
                  </a:lnTo>
                  <a:lnTo>
                    <a:pt x="120" y="404"/>
                  </a:lnTo>
                  <a:lnTo>
                    <a:pt x="122" y="404"/>
                  </a:lnTo>
                  <a:lnTo>
                    <a:pt x="122" y="402"/>
                  </a:lnTo>
                  <a:lnTo>
                    <a:pt x="124" y="402"/>
                  </a:lnTo>
                  <a:lnTo>
                    <a:pt x="126" y="402"/>
                  </a:lnTo>
                  <a:lnTo>
                    <a:pt x="124" y="400"/>
                  </a:lnTo>
                  <a:lnTo>
                    <a:pt x="122" y="400"/>
                  </a:lnTo>
                  <a:lnTo>
                    <a:pt x="120" y="402"/>
                  </a:lnTo>
                  <a:lnTo>
                    <a:pt x="118" y="402"/>
                  </a:lnTo>
                  <a:lnTo>
                    <a:pt x="118" y="402"/>
                  </a:lnTo>
                  <a:lnTo>
                    <a:pt x="114" y="402"/>
                  </a:lnTo>
                  <a:lnTo>
                    <a:pt x="114" y="402"/>
                  </a:lnTo>
                  <a:lnTo>
                    <a:pt x="114" y="400"/>
                  </a:lnTo>
                  <a:lnTo>
                    <a:pt x="116" y="400"/>
                  </a:lnTo>
                  <a:lnTo>
                    <a:pt x="116" y="398"/>
                  </a:lnTo>
                  <a:lnTo>
                    <a:pt x="120" y="398"/>
                  </a:lnTo>
                  <a:lnTo>
                    <a:pt x="124" y="398"/>
                  </a:lnTo>
                  <a:lnTo>
                    <a:pt x="126" y="396"/>
                  </a:lnTo>
                  <a:lnTo>
                    <a:pt x="126" y="394"/>
                  </a:lnTo>
                  <a:lnTo>
                    <a:pt x="126" y="394"/>
                  </a:lnTo>
                  <a:lnTo>
                    <a:pt x="124" y="394"/>
                  </a:lnTo>
                  <a:lnTo>
                    <a:pt x="122" y="396"/>
                  </a:lnTo>
                  <a:lnTo>
                    <a:pt x="122" y="396"/>
                  </a:lnTo>
                  <a:lnTo>
                    <a:pt x="120" y="396"/>
                  </a:lnTo>
                  <a:lnTo>
                    <a:pt x="118" y="394"/>
                  </a:lnTo>
                  <a:lnTo>
                    <a:pt x="118" y="394"/>
                  </a:lnTo>
                  <a:lnTo>
                    <a:pt x="116" y="394"/>
                  </a:lnTo>
                  <a:lnTo>
                    <a:pt x="114" y="392"/>
                  </a:lnTo>
                  <a:lnTo>
                    <a:pt x="114" y="392"/>
                  </a:lnTo>
                  <a:lnTo>
                    <a:pt x="116" y="390"/>
                  </a:lnTo>
                  <a:lnTo>
                    <a:pt x="118" y="388"/>
                  </a:lnTo>
                  <a:lnTo>
                    <a:pt x="118" y="386"/>
                  </a:lnTo>
                  <a:lnTo>
                    <a:pt x="120" y="386"/>
                  </a:lnTo>
                  <a:lnTo>
                    <a:pt x="120" y="384"/>
                  </a:lnTo>
                  <a:lnTo>
                    <a:pt x="120" y="384"/>
                  </a:lnTo>
                  <a:lnTo>
                    <a:pt x="118" y="386"/>
                  </a:lnTo>
                  <a:lnTo>
                    <a:pt x="114" y="390"/>
                  </a:lnTo>
                  <a:lnTo>
                    <a:pt x="114" y="390"/>
                  </a:lnTo>
                  <a:lnTo>
                    <a:pt x="114" y="392"/>
                  </a:lnTo>
                  <a:lnTo>
                    <a:pt x="112" y="392"/>
                  </a:lnTo>
                  <a:lnTo>
                    <a:pt x="112" y="392"/>
                  </a:lnTo>
                  <a:lnTo>
                    <a:pt x="112" y="390"/>
                  </a:lnTo>
                  <a:lnTo>
                    <a:pt x="112" y="386"/>
                  </a:lnTo>
                  <a:lnTo>
                    <a:pt x="112" y="384"/>
                  </a:lnTo>
                  <a:lnTo>
                    <a:pt x="112" y="382"/>
                  </a:lnTo>
                  <a:lnTo>
                    <a:pt x="112" y="380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2" y="376"/>
                  </a:lnTo>
                  <a:lnTo>
                    <a:pt x="110" y="376"/>
                  </a:lnTo>
                  <a:lnTo>
                    <a:pt x="110" y="380"/>
                  </a:lnTo>
                  <a:lnTo>
                    <a:pt x="110" y="384"/>
                  </a:lnTo>
                  <a:lnTo>
                    <a:pt x="112" y="384"/>
                  </a:lnTo>
                  <a:lnTo>
                    <a:pt x="112" y="388"/>
                  </a:lnTo>
                  <a:lnTo>
                    <a:pt x="112" y="390"/>
                  </a:lnTo>
                  <a:lnTo>
                    <a:pt x="110" y="392"/>
                  </a:lnTo>
                  <a:lnTo>
                    <a:pt x="110" y="392"/>
                  </a:lnTo>
                  <a:lnTo>
                    <a:pt x="108" y="390"/>
                  </a:lnTo>
                  <a:lnTo>
                    <a:pt x="108" y="390"/>
                  </a:lnTo>
                  <a:lnTo>
                    <a:pt x="106" y="392"/>
                  </a:lnTo>
                  <a:lnTo>
                    <a:pt x="106" y="394"/>
                  </a:lnTo>
                  <a:lnTo>
                    <a:pt x="106" y="394"/>
                  </a:lnTo>
                  <a:lnTo>
                    <a:pt x="104" y="394"/>
                  </a:lnTo>
                  <a:lnTo>
                    <a:pt x="106" y="394"/>
                  </a:lnTo>
                  <a:lnTo>
                    <a:pt x="106" y="396"/>
                  </a:lnTo>
                  <a:lnTo>
                    <a:pt x="104" y="398"/>
                  </a:lnTo>
                  <a:lnTo>
                    <a:pt x="104" y="400"/>
                  </a:lnTo>
                  <a:lnTo>
                    <a:pt x="102" y="400"/>
                  </a:lnTo>
                  <a:lnTo>
                    <a:pt x="100" y="400"/>
                  </a:lnTo>
                  <a:lnTo>
                    <a:pt x="100" y="400"/>
                  </a:lnTo>
                  <a:lnTo>
                    <a:pt x="98" y="402"/>
                  </a:lnTo>
                  <a:lnTo>
                    <a:pt x="96" y="402"/>
                  </a:lnTo>
                  <a:lnTo>
                    <a:pt x="94" y="400"/>
                  </a:lnTo>
                  <a:lnTo>
                    <a:pt x="94" y="398"/>
                  </a:lnTo>
                  <a:lnTo>
                    <a:pt x="94" y="398"/>
                  </a:lnTo>
                  <a:lnTo>
                    <a:pt x="94" y="396"/>
                  </a:lnTo>
                  <a:lnTo>
                    <a:pt x="92" y="396"/>
                  </a:lnTo>
                  <a:lnTo>
                    <a:pt x="92" y="398"/>
                  </a:lnTo>
                  <a:lnTo>
                    <a:pt x="90" y="398"/>
                  </a:lnTo>
                  <a:lnTo>
                    <a:pt x="90" y="396"/>
                  </a:lnTo>
                  <a:lnTo>
                    <a:pt x="90" y="394"/>
                  </a:lnTo>
                  <a:lnTo>
                    <a:pt x="90" y="392"/>
                  </a:lnTo>
                  <a:lnTo>
                    <a:pt x="90" y="390"/>
                  </a:lnTo>
                  <a:lnTo>
                    <a:pt x="90" y="390"/>
                  </a:lnTo>
                  <a:lnTo>
                    <a:pt x="92" y="388"/>
                  </a:lnTo>
                  <a:lnTo>
                    <a:pt x="94" y="388"/>
                  </a:lnTo>
                  <a:lnTo>
                    <a:pt x="94" y="390"/>
                  </a:lnTo>
                  <a:lnTo>
                    <a:pt x="96" y="388"/>
                  </a:lnTo>
                  <a:lnTo>
                    <a:pt x="96" y="386"/>
                  </a:lnTo>
                  <a:lnTo>
                    <a:pt x="100" y="386"/>
                  </a:lnTo>
                  <a:lnTo>
                    <a:pt x="100" y="386"/>
                  </a:lnTo>
                  <a:lnTo>
                    <a:pt x="104" y="384"/>
                  </a:lnTo>
                  <a:lnTo>
                    <a:pt x="106" y="380"/>
                  </a:lnTo>
                  <a:lnTo>
                    <a:pt x="106" y="378"/>
                  </a:lnTo>
                  <a:lnTo>
                    <a:pt x="106" y="378"/>
                  </a:lnTo>
                  <a:lnTo>
                    <a:pt x="104" y="380"/>
                  </a:lnTo>
                  <a:lnTo>
                    <a:pt x="102" y="382"/>
                  </a:lnTo>
                  <a:lnTo>
                    <a:pt x="100" y="384"/>
                  </a:lnTo>
                  <a:lnTo>
                    <a:pt x="98" y="384"/>
                  </a:lnTo>
                  <a:lnTo>
                    <a:pt x="96" y="384"/>
                  </a:lnTo>
                  <a:lnTo>
                    <a:pt x="94" y="384"/>
                  </a:lnTo>
                  <a:lnTo>
                    <a:pt x="94" y="382"/>
                  </a:lnTo>
                  <a:lnTo>
                    <a:pt x="96" y="380"/>
                  </a:lnTo>
                  <a:lnTo>
                    <a:pt x="98" y="378"/>
                  </a:lnTo>
                  <a:lnTo>
                    <a:pt x="100" y="378"/>
                  </a:lnTo>
                  <a:lnTo>
                    <a:pt x="100" y="376"/>
                  </a:lnTo>
                  <a:lnTo>
                    <a:pt x="100" y="376"/>
                  </a:lnTo>
                  <a:lnTo>
                    <a:pt x="100" y="374"/>
                  </a:lnTo>
                  <a:lnTo>
                    <a:pt x="102" y="374"/>
                  </a:lnTo>
                  <a:lnTo>
                    <a:pt x="104" y="374"/>
                  </a:lnTo>
                  <a:lnTo>
                    <a:pt x="102" y="372"/>
                  </a:lnTo>
                  <a:lnTo>
                    <a:pt x="102" y="372"/>
                  </a:lnTo>
                  <a:lnTo>
                    <a:pt x="102" y="372"/>
                  </a:lnTo>
                  <a:lnTo>
                    <a:pt x="100" y="372"/>
                  </a:lnTo>
                  <a:lnTo>
                    <a:pt x="100" y="372"/>
                  </a:lnTo>
                  <a:lnTo>
                    <a:pt x="96" y="372"/>
                  </a:lnTo>
                  <a:lnTo>
                    <a:pt x="96" y="372"/>
                  </a:lnTo>
                  <a:lnTo>
                    <a:pt x="96" y="372"/>
                  </a:lnTo>
                  <a:lnTo>
                    <a:pt x="96" y="370"/>
                  </a:lnTo>
                  <a:lnTo>
                    <a:pt x="98" y="368"/>
                  </a:lnTo>
                  <a:lnTo>
                    <a:pt x="100" y="368"/>
                  </a:lnTo>
                  <a:lnTo>
                    <a:pt x="100" y="370"/>
                  </a:lnTo>
                  <a:lnTo>
                    <a:pt x="102" y="370"/>
                  </a:lnTo>
                  <a:lnTo>
                    <a:pt x="106" y="368"/>
                  </a:lnTo>
                  <a:lnTo>
                    <a:pt x="106" y="366"/>
                  </a:lnTo>
                  <a:lnTo>
                    <a:pt x="106" y="364"/>
                  </a:lnTo>
                  <a:lnTo>
                    <a:pt x="106" y="362"/>
                  </a:lnTo>
                  <a:lnTo>
                    <a:pt x="108" y="360"/>
                  </a:lnTo>
                  <a:lnTo>
                    <a:pt x="108" y="358"/>
                  </a:lnTo>
                  <a:lnTo>
                    <a:pt x="108" y="356"/>
                  </a:lnTo>
                  <a:lnTo>
                    <a:pt x="108" y="354"/>
                  </a:lnTo>
                  <a:lnTo>
                    <a:pt x="106" y="354"/>
                  </a:lnTo>
                  <a:lnTo>
                    <a:pt x="104" y="354"/>
                  </a:lnTo>
                  <a:lnTo>
                    <a:pt x="104" y="352"/>
                  </a:lnTo>
                  <a:lnTo>
                    <a:pt x="102" y="352"/>
                  </a:lnTo>
                  <a:lnTo>
                    <a:pt x="100" y="352"/>
                  </a:lnTo>
                  <a:lnTo>
                    <a:pt x="100" y="350"/>
                  </a:lnTo>
                  <a:lnTo>
                    <a:pt x="102" y="350"/>
                  </a:lnTo>
                  <a:lnTo>
                    <a:pt x="104" y="350"/>
                  </a:lnTo>
                  <a:lnTo>
                    <a:pt x="104" y="350"/>
                  </a:lnTo>
                  <a:lnTo>
                    <a:pt x="106" y="348"/>
                  </a:lnTo>
                  <a:lnTo>
                    <a:pt x="106" y="346"/>
                  </a:lnTo>
                  <a:lnTo>
                    <a:pt x="108" y="344"/>
                  </a:lnTo>
                  <a:lnTo>
                    <a:pt x="108" y="344"/>
                  </a:lnTo>
                  <a:lnTo>
                    <a:pt x="106" y="342"/>
                  </a:lnTo>
                  <a:lnTo>
                    <a:pt x="104" y="342"/>
                  </a:lnTo>
                  <a:lnTo>
                    <a:pt x="104" y="342"/>
                  </a:lnTo>
                  <a:lnTo>
                    <a:pt x="104" y="340"/>
                  </a:lnTo>
                  <a:lnTo>
                    <a:pt x="104" y="338"/>
                  </a:lnTo>
                  <a:lnTo>
                    <a:pt x="106" y="338"/>
                  </a:lnTo>
                  <a:lnTo>
                    <a:pt x="106" y="338"/>
                  </a:lnTo>
                  <a:lnTo>
                    <a:pt x="104" y="336"/>
                  </a:lnTo>
                  <a:lnTo>
                    <a:pt x="104" y="334"/>
                  </a:lnTo>
                  <a:lnTo>
                    <a:pt x="104" y="334"/>
                  </a:lnTo>
                  <a:lnTo>
                    <a:pt x="106" y="334"/>
                  </a:lnTo>
                  <a:lnTo>
                    <a:pt x="106" y="334"/>
                  </a:lnTo>
                  <a:lnTo>
                    <a:pt x="104" y="332"/>
                  </a:lnTo>
                  <a:lnTo>
                    <a:pt x="104" y="330"/>
                  </a:lnTo>
                  <a:lnTo>
                    <a:pt x="106" y="328"/>
                  </a:lnTo>
                  <a:lnTo>
                    <a:pt x="106" y="326"/>
                  </a:lnTo>
                  <a:lnTo>
                    <a:pt x="104" y="324"/>
                  </a:lnTo>
                  <a:lnTo>
                    <a:pt x="104" y="324"/>
                  </a:lnTo>
                  <a:lnTo>
                    <a:pt x="104" y="322"/>
                  </a:lnTo>
                  <a:lnTo>
                    <a:pt x="104" y="320"/>
                  </a:lnTo>
                  <a:lnTo>
                    <a:pt x="106" y="318"/>
                  </a:lnTo>
                  <a:lnTo>
                    <a:pt x="104" y="318"/>
                  </a:lnTo>
                  <a:lnTo>
                    <a:pt x="104" y="318"/>
                  </a:lnTo>
                  <a:lnTo>
                    <a:pt x="100" y="320"/>
                  </a:lnTo>
                  <a:lnTo>
                    <a:pt x="100" y="320"/>
                  </a:lnTo>
                  <a:lnTo>
                    <a:pt x="100" y="320"/>
                  </a:lnTo>
                  <a:lnTo>
                    <a:pt x="98" y="322"/>
                  </a:lnTo>
                  <a:lnTo>
                    <a:pt x="96" y="320"/>
                  </a:lnTo>
                  <a:lnTo>
                    <a:pt x="98" y="320"/>
                  </a:lnTo>
                  <a:lnTo>
                    <a:pt x="100" y="318"/>
                  </a:lnTo>
                  <a:lnTo>
                    <a:pt x="100" y="318"/>
                  </a:lnTo>
                  <a:lnTo>
                    <a:pt x="102" y="316"/>
                  </a:lnTo>
                  <a:lnTo>
                    <a:pt x="102" y="314"/>
                  </a:lnTo>
                  <a:lnTo>
                    <a:pt x="104" y="314"/>
                  </a:lnTo>
                  <a:lnTo>
                    <a:pt x="106" y="312"/>
                  </a:lnTo>
                  <a:lnTo>
                    <a:pt x="108" y="310"/>
                  </a:lnTo>
                  <a:lnTo>
                    <a:pt x="108" y="308"/>
                  </a:lnTo>
                  <a:lnTo>
                    <a:pt x="106" y="308"/>
                  </a:lnTo>
                  <a:lnTo>
                    <a:pt x="104" y="306"/>
                  </a:lnTo>
                  <a:lnTo>
                    <a:pt x="104" y="304"/>
                  </a:lnTo>
                  <a:lnTo>
                    <a:pt x="104" y="304"/>
                  </a:lnTo>
                  <a:lnTo>
                    <a:pt x="102" y="304"/>
                  </a:lnTo>
                  <a:lnTo>
                    <a:pt x="100" y="302"/>
                  </a:lnTo>
                  <a:lnTo>
                    <a:pt x="100" y="300"/>
                  </a:lnTo>
                  <a:lnTo>
                    <a:pt x="102" y="300"/>
                  </a:lnTo>
                  <a:lnTo>
                    <a:pt x="100" y="298"/>
                  </a:lnTo>
                  <a:lnTo>
                    <a:pt x="102" y="296"/>
                  </a:lnTo>
                  <a:lnTo>
                    <a:pt x="100" y="294"/>
                  </a:lnTo>
                  <a:lnTo>
                    <a:pt x="96" y="290"/>
                  </a:lnTo>
                  <a:lnTo>
                    <a:pt x="96" y="290"/>
                  </a:lnTo>
                  <a:lnTo>
                    <a:pt x="94" y="288"/>
                  </a:lnTo>
                  <a:lnTo>
                    <a:pt x="94" y="286"/>
                  </a:lnTo>
                  <a:lnTo>
                    <a:pt x="94" y="286"/>
                  </a:lnTo>
                  <a:lnTo>
                    <a:pt x="94" y="286"/>
                  </a:lnTo>
                  <a:lnTo>
                    <a:pt x="98" y="284"/>
                  </a:lnTo>
                  <a:lnTo>
                    <a:pt x="100" y="282"/>
                  </a:lnTo>
                  <a:lnTo>
                    <a:pt x="100" y="282"/>
                  </a:lnTo>
                  <a:lnTo>
                    <a:pt x="100" y="280"/>
                  </a:lnTo>
                  <a:lnTo>
                    <a:pt x="98" y="280"/>
                  </a:lnTo>
                  <a:lnTo>
                    <a:pt x="98" y="280"/>
                  </a:lnTo>
                  <a:lnTo>
                    <a:pt x="98" y="278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100" y="274"/>
                  </a:lnTo>
                  <a:lnTo>
                    <a:pt x="100" y="274"/>
                  </a:lnTo>
                  <a:lnTo>
                    <a:pt x="100" y="272"/>
                  </a:lnTo>
                  <a:lnTo>
                    <a:pt x="100" y="270"/>
                  </a:lnTo>
                  <a:lnTo>
                    <a:pt x="98" y="270"/>
                  </a:lnTo>
                  <a:lnTo>
                    <a:pt x="96" y="268"/>
                  </a:lnTo>
                  <a:lnTo>
                    <a:pt x="94" y="266"/>
                  </a:lnTo>
                  <a:lnTo>
                    <a:pt x="94" y="264"/>
                  </a:lnTo>
                  <a:lnTo>
                    <a:pt x="92" y="264"/>
                  </a:lnTo>
                  <a:lnTo>
                    <a:pt x="92" y="264"/>
                  </a:lnTo>
                  <a:lnTo>
                    <a:pt x="92" y="264"/>
                  </a:lnTo>
                  <a:lnTo>
                    <a:pt x="90" y="266"/>
                  </a:lnTo>
                  <a:lnTo>
                    <a:pt x="90" y="264"/>
                  </a:lnTo>
                  <a:lnTo>
                    <a:pt x="90" y="262"/>
                  </a:lnTo>
                  <a:lnTo>
                    <a:pt x="88" y="262"/>
                  </a:lnTo>
                  <a:lnTo>
                    <a:pt x="86" y="260"/>
                  </a:lnTo>
                  <a:lnTo>
                    <a:pt x="86" y="258"/>
                  </a:lnTo>
                  <a:lnTo>
                    <a:pt x="84" y="258"/>
                  </a:lnTo>
                  <a:lnTo>
                    <a:pt x="84" y="258"/>
                  </a:lnTo>
                  <a:lnTo>
                    <a:pt x="82" y="258"/>
                  </a:lnTo>
                  <a:lnTo>
                    <a:pt x="82" y="258"/>
                  </a:lnTo>
                  <a:lnTo>
                    <a:pt x="82" y="256"/>
                  </a:lnTo>
                  <a:lnTo>
                    <a:pt x="80" y="254"/>
                  </a:lnTo>
                  <a:lnTo>
                    <a:pt x="78" y="252"/>
                  </a:lnTo>
                  <a:lnTo>
                    <a:pt x="76" y="252"/>
                  </a:lnTo>
                  <a:lnTo>
                    <a:pt x="76" y="252"/>
                  </a:lnTo>
                  <a:lnTo>
                    <a:pt x="74" y="252"/>
                  </a:lnTo>
                  <a:lnTo>
                    <a:pt x="70" y="250"/>
                  </a:lnTo>
                  <a:lnTo>
                    <a:pt x="68" y="248"/>
                  </a:lnTo>
                  <a:lnTo>
                    <a:pt x="66" y="246"/>
                  </a:lnTo>
                  <a:lnTo>
                    <a:pt x="64" y="246"/>
                  </a:lnTo>
                  <a:lnTo>
                    <a:pt x="60" y="246"/>
                  </a:lnTo>
                  <a:lnTo>
                    <a:pt x="60" y="248"/>
                  </a:lnTo>
                  <a:lnTo>
                    <a:pt x="58" y="250"/>
                  </a:lnTo>
                  <a:lnTo>
                    <a:pt x="56" y="252"/>
                  </a:lnTo>
                  <a:lnTo>
                    <a:pt x="54" y="252"/>
                  </a:lnTo>
                  <a:lnTo>
                    <a:pt x="54" y="252"/>
                  </a:lnTo>
                  <a:lnTo>
                    <a:pt x="56" y="248"/>
                  </a:lnTo>
                  <a:lnTo>
                    <a:pt x="56" y="246"/>
                  </a:lnTo>
                  <a:lnTo>
                    <a:pt x="54" y="246"/>
                  </a:lnTo>
                  <a:lnTo>
                    <a:pt x="52" y="246"/>
                  </a:lnTo>
                  <a:lnTo>
                    <a:pt x="52" y="248"/>
                  </a:lnTo>
                  <a:lnTo>
                    <a:pt x="52" y="248"/>
                  </a:lnTo>
                  <a:lnTo>
                    <a:pt x="50" y="250"/>
                  </a:lnTo>
                  <a:lnTo>
                    <a:pt x="48" y="250"/>
                  </a:lnTo>
                  <a:lnTo>
                    <a:pt x="46" y="246"/>
                  </a:lnTo>
                  <a:lnTo>
                    <a:pt x="46" y="246"/>
                  </a:lnTo>
                  <a:lnTo>
                    <a:pt x="46" y="246"/>
                  </a:lnTo>
                  <a:lnTo>
                    <a:pt x="44" y="252"/>
                  </a:lnTo>
                  <a:lnTo>
                    <a:pt x="44" y="252"/>
                  </a:lnTo>
                  <a:lnTo>
                    <a:pt x="42" y="252"/>
                  </a:lnTo>
                  <a:lnTo>
                    <a:pt x="42" y="248"/>
                  </a:lnTo>
                  <a:lnTo>
                    <a:pt x="42" y="246"/>
                  </a:lnTo>
                  <a:lnTo>
                    <a:pt x="44" y="244"/>
                  </a:lnTo>
                  <a:lnTo>
                    <a:pt x="44" y="244"/>
                  </a:lnTo>
                  <a:lnTo>
                    <a:pt x="42" y="244"/>
                  </a:lnTo>
                  <a:lnTo>
                    <a:pt x="42" y="244"/>
                  </a:lnTo>
                  <a:lnTo>
                    <a:pt x="38" y="244"/>
                  </a:lnTo>
                  <a:lnTo>
                    <a:pt x="38" y="246"/>
                  </a:lnTo>
                  <a:lnTo>
                    <a:pt x="38" y="246"/>
                  </a:lnTo>
                  <a:lnTo>
                    <a:pt x="36" y="248"/>
                  </a:lnTo>
                  <a:lnTo>
                    <a:pt x="36" y="246"/>
                  </a:lnTo>
                  <a:lnTo>
                    <a:pt x="36" y="244"/>
                  </a:lnTo>
                  <a:lnTo>
                    <a:pt x="34" y="242"/>
                  </a:lnTo>
                  <a:lnTo>
                    <a:pt x="34" y="240"/>
                  </a:lnTo>
                  <a:lnTo>
                    <a:pt x="34" y="240"/>
                  </a:lnTo>
                  <a:lnTo>
                    <a:pt x="32" y="240"/>
                  </a:lnTo>
                  <a:lnTo>
                    <a:pt x="32" y="242"/>
                  </a:lnTo>
                  <a:lnTo>
                    <a:pt x="32" y="244"/>
                  </a:lnTo>
                  <a:lnTo>
                    <a:pt x="30" y="246"/>
                  </a:lnTo>
                  <a:lnTo>
                    <a:pt x="30" y="248"/>
                  </a:lnTo>
                  <a:lnTo>
                    <a:pt x="32" y="250"/>
                  </a:lnTo>
                  <a:lnTo>
                    <a:pt x="30" y="252"/>
                  </a:lnTo>
                  <a:lnTo>
                    <a:pt x="30" y="252"/>
                  </a:lnTo>
                  <a:lnTo>
                    <a:pt x="28" y="252"/>
                  </a:lnTo>
                  <a:lnTo>
                    <a:pt x="26" y="250"/>
                  </a:lnTo>
                  <a:lnTo>
                    <a:pt x="24" y="248"/>
                  </a:lnTo>
                  <a:lnTo>
                    <a:pt x="22" y="246"/>
                  </a:lnTo>
                  <a:lnTo>
                    <a:pt x="20" y="244"/>
                  </a:lnTo>
                  <a:lnTo>
                    <a:pt x="18" y="244"/>
                  </a:lnTo>
                  <a:lnTo>
                    <a:pt x="18" y="244"/>
                  </a:lnTo>
                  <a:lnTo>
                    <a:pt x="18" y="242"/>
                  </a:lnTo>
                  <a:lnTo>
                    <a:pt x="16" y="242"/>
                  </a:lnTo>
                  <a:lnTo>
                    <a:pt x="14" y="238"/>
                  </a:lnTo>
                  <a:lnTo>
                    <a:pt x="14" y="236"/>
                  </a:lnTo>
                  <a:lnTo>
                    <a:pt x="12" y="234"/>
                  </a:lnTo>
                  <a:lnTo>
                    <a:pt x="12" y="232"/>
                  </a:lnTo>
                  <a:lnTo>
                    <a:pt x="12" y="230"/>
                  </a:lnTo>
                  <a:lnTo>
                    <a:pt x="16" y="230"/>
                  </a:lnTo>
                  <a:lnTo>
                    <a:pt x="18" y="228"/>
                  </a:lnTo>
                  <a:lnTo>
                    <a:pt x="20" y="228"/>
                  </a:lnTo>
                  <a:lnTo>
                    <a:pt x="22" y="228"/>
                  </a:lnTo>
                  <a:lnTo>
                    <a:pt x="24" y="228"/>
                  </a:lnTo>
                  <a:lnTo>
                    <a:pt x="24" y="228"/>
                  </a:lnTo>
                  <a:lnTo>
                    <a:pt x="26" y="226"/>
                  </a:lnTo>
                  <a:lnTo>
                    <a:pt x="26" y="224"/>
                  </a:lnTo>
                  <a:lnTo>
                    <a:pt x="24" y="226"/>
                  </a:lnTo>
                  <a:lnTo>
                    <a:pt x="20" y="224"/>
                  </a:lnTo>
                  <a:lnTo>
                    <a:pt x="18" y="224"/>
                  </a:lnTo>
                  <a:lnTo>
                    <a:pt x="18" y="224"/>
                  </a:lnTo>
                  <a:lnTo>
                    <a:pt x="14" y="222"/>
                  </a:lnTo>
                  <a:lnTo>
                    <a:pt x="14" y="218"/>
                  </a:lnTo>
                  <a:lnTo>
                    <a:pt x="16" y="216"/>
                  </a:lnTo>
                  <a:lnTo>
                    <a:pt x="18" y="216"/>
                  </a:lnTo>
                  <a:lnTo>
                    <a:pt x="18" y="212"/>
                  </a:lnTo>
                  <a:lnTo>
                    <a:pt x="20" y="212"/>
                  </a:lnTo>
                  <a:lnTo>
                    <a:pt x="18" y="212"/>
                  </a:lnTo>
                  <a:lnTo>
                    <a:pt x="16" y="212"/>
                  </a:lnTo>
                  <a:lnTo>
                    <a:pt x="16" y="216"/>
                  </a:lnTo>
                  <a:lnTo>
                    <a:pt x="14" y="216"/>
                  </a:lnTo>
                  <a:lnTo>
                    <a:pt x="12" y="216"/>
                  </a:lnTo>
                  <a:lnTo>
                    <a:pt x="12" y="218"/>
                  </a:lnTo>
                  <a:lnTo>
                    <a:pt x="8" y="216"/>
                  </a:lnTo>
                  <a:lnTo>
                    <a:pt x="8" y="214"/>
                  </a:lnTo>
                  <a:lnTo>
                    <a:pt x="8" y="212"/>
                  </a:lnTo>
                  <a:lnTo>
                    <a:pt x="10" y="212"/>
                  </a:lnTo>
                  <a:lnTo>
                    <a:pt x="10" y="210"/>
                  </a:lnTo>
                  <a:lnTo>
                    <a:pt x="8" y="210"/>
                  </a:lnTo>
                  <a:lnTo>
                    <a:pt x="8" y="212"/>
                  </a:lnTo>
                  <a:lnTo>
                    <a:pt x="8" y="208"/>
                  </a:lnTo>
                  <a:lnTo>
                    <a:pt x="8" y="206"/>
                  </a:lnTo>
                  <a:lnTo>
                    <a:pt x="10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2" y="206"/>
                  </a:lnTo>
                  <a:lnTo>
                    <a:pt x="12" y="204"/>
                  </a:lnTo>
                  <a:lnTo>
                    <a:pt x="18" y="202"/>
                  </a:lnTo>
                  <a:lnTo>
                    <a:pt x="20" y="202"/>
                  </a:lnTo>
                  <a:lnTo>
                    <a:pt x="24" y="206"/>
                  </a:lnTo>
                  <a:lnTo>
                    <a:pt x="28" y="206"/>
                  </a:lnTo>
                  <a:lnTo>
                    <a:pt x="32" y="208"/>
                  </a:lnTo>
                  <a:lnTo>
                    <a:pt x="36" y="208"/>
                  </a:lnTo>
                  <a:lnTo>
                    <a:pt x="38" y="208"/>
                  </a:lnTo>
                  <a:lnTo>
                    <a:pt x="42" y="210"/>
                  </a:lnTo>
                  <a:lnTo>
                    <a:pt x="44" y="210"/>
                  </a:lnTo>
                  <a:lnTo>
                    <a:pt x="46" y="212"/>
                  </a:lnTo>
                  <a:lnTo>
                    <a:pt x="48" y="210"/>
                  </a:lnTo>
                  <a:lnTo>
                    <a:pt x="46" y="210"/>
                  </a:lnTo>
                  <a:lnTo>
                    <a:pt x="44" y="210"/>
                  </a:lnTo>
                  <a:lnTo>
                    <a:pt x="40" y="208"/>
                  </a:lnTo>
                  <a:lnTo>
                    <a:pt x="36" y="206"/>
                  </a:lnTo>
                  <a:lnTo>
                    <a:pt x="34" y="206"/>
                  </a:lnTo>
                  <a:lnTo>
                    <a:pt x="30" y="204"/>
                  </a:lnTo>
                  <a:lnTo>
                    <a:pt x="28" y="202"/>
                  </a:lnTo>
                  <a:lnTo>
                    <a:pt x="28" y="202"/>
                  </a:lnTo>
                  <a:lnTo>
                    <a:pt x="32" y="200"/>
                  </a:lnTo>
                  <a:lnTo>
                    <a:pt x="36" y="202"/>
                  </a:lnTo>
                  <a:lnTo>
                    <a:pt x="42" y="202"/>
                  </a:lnTo>
                  <a:lnTo>
                    <a:pt x="46" y="202"/>
                  </a:lnTo>
                  <a:lnTo>
                    <a:pt x="46" y="204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52" y="208"/>
                  </a:lnTo>
                  <a:lnTo>
                    <a:pt x="52" y="206"/>
                  </a:lnTo>
                  <a:lnTo>
                    <a:pt x="50" y="204"/>
                  </a:lnTo>
                  <a:lnTo>
                    <a:pt x="50" y="202"/>
                  </a:lnTo>
                  <a:lnTo>
                    <a:pt x="52" y="202"/>
                  </a:lnTo>
                  <a:lnTo>
                    <a:pt x="54" y="202"/>
                  </a:lnTo>
                  <a:lnTo>
                    <a:pt x="54" y="198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0" y="196"/>
                  </a:lnTo>
                  <a:lnTo>
                    <a:pt x="50" y="194"/>
                  </a:lnTo>
                  <a:lnTo>
                    <a:pt x="48" y="194"/>
                  </a:lnTo>
                  <a:lnTo>
                    <a:pt x="46" y="194"/>
                  </a:lnTo>
                  <a:lnTo>
                    <a:pt x="46" y="196"/>
                  </a:lnTo>
                  <a:lnTo>
                    <a:pt x="42" y="196"/>
                  </a:lnTo>
                  <a:lnTo>
                    <a:pt x="38" y="196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6" y="192"/>
                  </a:lnTo>
                  <a:lnTo>
                    <a:pt x="34" y="190"/>
                  </a:lnTo>
                  <a:lnTo>
                    <a:pt x="34" y="190"/>
                  </a:lnTo>
                  <a:lnTo>
                    <a:pt x="32" y="190"/>
                  </a:lnTo>
                  <a:lnTo>
                    <a:pt x="32" y="192"/>
                  </a:lnTo>
                  <a:lnTo>
                    <a:pt x="34" y="194"/>
                  </a:lnTo>
                  <a:lnTo>
                    <a:pt x="34" y="196"/>
                  </a:lnTo>
                  <a:lnTo>
                    <a:pt x="32" y="196"/>
                  </a:lnTo>
                  <a:lnTo>
                    <a:pt x="30" y="196"/>
                  </a:lnTo>
                  <a:lnTo>
                    <a:pt x="26" y="196"/>
                  </a:lnTo>
                  <a:lnTo>
                    <a:pt x="22" y="192"/>
                  </a:lnTo>
                  <a:lnTo>
                    <a:pt x="24" y="192"/>
                  </a:lnTo>
                  <a:lnTo>
                    <a:pt x="26" y="190"/>
                  </a:lnTo>
                  <a:lnTo>
                    <a:pt x="30" y="188"/>
                  </a:lnTo>
                  <a:lnTo>
                    <a:pt x="30" y="188"/>
                  </a:lnTo>
                  <a:lnTo>
                    <a:pt x="28" y="188"/>
                  </a:lnTo>
                  <a:lnTo>
                    <a:pt x="26" y="188"/>
                  </a:lnTo>
                  <a:lnTo>
                    <a:pt x="24" y="190"/>
                  </a:lnTo>
                  <a:lnTo>
                    <a:pt x="22" y="188"/>
                  </a:lnTo>
                  <a:lnTo>
                    <a:pt x="20" y="188"/>
                  </a:lnTo>
                  <a:lnTo>
                    <a:pt x="22" y="186"/>
                  </a:lnTo>
                  <a:lnTo>
                    <a:pt x="24" y="186"/>
                  </a:lnTo>
                  <a:lnTo>
                    <a:pt x="26" y="184"/>
                  </a:lnTo>
                  <a:lnTo>
                    <a:pt x="28" y="182"/>
                  </a:lnTo>
                  <a:lnTo>
                    <a:pt x="28" y="180"/>
                  </a:lnTo>
                  <a:lnTo>
                    <a:pt x="26" y="180"/>
                  </a:lnTo>
                  <a:lnTo>
                    <a:pt x="26" y="180"/>
                  </a:lnTo>
                  <a:lnTo>
                    <a:pt x="24" y="182"/>
                  </a:lnTo>
                  <a:lnTo>
                    <a:pt x="22" y="184"/>
                  </a:lnTo>
                  <a:lnTo>
                    <a:pt x="20" y="184"/>
                  </a:lnTo>
                  <a:lnTo>
                    <a:pt x="18" y="184"/>
                  </a:lnTo>
                  <a:lnTo>
                    <a:pt x="16" y="182"/>
                  </a:lnTo>
                  <a:lnTo>
                    <a:pt x="16" y="180"/>
                  </a:lnTo>
                  <a:lnTo>
                    <a:pt x="18" y="180"/>
                  </a:lnTo>
                  <a:lnTo>
                    <a:pt x="18" y="178"/>
                  </a:lnTo>
                  <a:lnTo>
                    <a:pt x="18" y="178"/>
                  </a:lnTo>
                  <a:lnTo>
                    <a:pt x="18" y="176"/>
                  </a:lnTo>
                  <a:lnTo>
                    <a:pt x="16" y="176"/>
                  </a:lnTo>
                  <a:lnTo>
                    <a:pt x="14" y="176"/>
                  </a:lnTo>
                  <a:lnTo>
                    <a:pt x="12" y="170"/>
                  </a:lnTo>
                  <a:lnTo>
                    <a:pt x="10" y="170"/>
                  </a:lnTo>
                  <a:lnTo>
                    <a:pt x="8" y="168"/>
                  </a:lnTo>
                  <a:lnTo>
                    <a:pt x="8" y="168"/>
                  </a:lnTo>
                  <a:lnTo>
                    <a:pt x="10" y="166"/>
                  </a:lnTo>
                  <a:lnTo>
                    <a:pt x="10" y="166"/>
                  </a:lnTo>
                  <a:lnTo>
                    <a:pt x="12" y="164"/>
                  </a:lnTo>
                  <a:lnTo>
                    <a:pt x="14" y="162"/>
                  </a:lnTo>
                  <a:lnTo>
                    <a:pt x="14" y="164"/>
                  </a:lnTo>
                  <a:lnTo>
                    <a:pt x="16" y="164"/>
                  </a:lnTo>
                  <a:lnTo>
                    <a:pt x="16" y="162"/>
                  </a:lnTo>
                  <a:lnTo>
                    <a:pt x="14" y="162"/>
                  </a:lnTo>
                  <a:lnTo>
                    <a:pt x="12" y="162"/>
                  </a:lnTo>
                  <a:lnTo>
                    <a:pt x="10" y="160"/>
                  </a:lnTo>
                  <a:lnTo>
                    <a:pt x="12" y="160"/>
                  </a:lnTo>
                  <a:lnTo>
                    <a:pt x="14" y="160"/>
                  </a:lnTo>
                  <a:lnTo>
                    <a:pt x="18" y="158"/>
                  </a:lnTo>
                  <a:lnTo>
                    <a:pt x="18" y="156"/>
                  </a:lnTo>
                  <a:lnTo>
                    <a:pt x="18" y="154"/>
                  </a:lnTo>
                  <a:lnTo>
                    <a:pt x="20" y="154"/>
                  </a:lnTo>
                  <a:lnTo>
                    <a:pt x="20" y="154"/>
                  </a:lnTo>
                  <a:lnTo>
                    <a:pt x="22" y="154"/>
                  </a:lnTo>
                  <a:lnTo>
                    <a:pt x="24" y="154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8" y="154"/>
                  </a:lnTo>
                  <a:lnTo>
                    <a:pt x="30" y="154"/>
                  </a:lnTo>
                  <a:lnTo>
                    <a:pt x="30" y="154"/>
                  </a:lnTo>
                  <a:lnTo>
                    <a:pt x="32" y="154"/>
                  </a:lnTo>
                  <a:lnTo>
                    <a:pt x="32" y="154"/>
                  </a:lnTo>
                  <a:lnTo>
                    <a:pt x="32" y="152"/>
                  </a:lnTo>
                  <a:lnTo>
                    <a:pt x="34" y="152"/>
                  </a:lnTo>
                  <a:lnTo>
                    <a:pt x="36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42" y="152"/>
                  </a:lnTo>
                  <a:lnTo>
                    <a:pt x="50" y="148"/>
                  </a:lnTo>
                  <a:lnTo>
                    <a:pt x="52" y="148"/>
                  </a:lnTo>
                  <a:lnTo>
                    <a:pt x="52" y="150"/>
                  </a:lnTo>
                  <a:lnTo>
                    <a:pt x="54" y="148"/>
                  </a:lnTo>
                  <a:lnTo>
                    <a:pt x="52" y="146"/>
                  </a:lnTo>
                  <a:lnTo>
                    <a:pt x="52" y="146"/>
                  </a:lnTo>
                  <a:lnTo>
                    <a:pt x="56" y="144"/>
                  </a:lnTo>
                  <a:lnTo>
                    <a:pt x="60" y="144"/>
                  </a:lnTo>
                  <a:lnTo>
                    <a:pt x="62" y="144"/>
                  </a:lnTo>
                  <a:lnTo>
                    <a:pt x="64" y="144"/>
                  </a:lnTo>
                  <a:lnTo>
                    <a:pt x="66" y="146"/>
                  </a:lnTo>
                  <a:lnTo>
                    <a:pt x="68" y="144"/>
                  </a:lnTo>
                  <a:lnTo>
                    <a:pt x="72" y="144"/>
                  </a:lnTo>
                  <a:lnTo>
                    <a:pt x="74" y="144"/>
                  </a:lnTo>
                  <a:lnTo>
                    <a:pt x="74" y="146"/>
                  </a:lnTo>
                  <a:lnTo>
                    <a:pt x="78" y="146"/>
                  </a:lnTo>
                  <a:lnTo>
                    <a:pt x="78" y="146"/>
                  </a:lnTo>
                  <a:lnTo>
                    <a:pt x="80" y="148"/>
                  </a:lnTo>
                  <a:lnTo>
                    <a:pt x="82" y="148"/>
                  </a:lnTo>
                  <a:lnTo>
                    <a:pt x="84" y="148"/>
                  </a:lnTo>
                  <a:lnTo>
                    <a:pt x="84" y="146"/>
                  </a:lnTo>
                  <a:lnTo>
                    <a:pt x="86" y="144"/>
                  </a:lnTo>
                  <a:lnTo>
                    <a:pt x="88" y="142"/>
                  </a:lnTo>
                  <a:lnTo>
                    <a:pt x="90" y="140"/>
                  </a:lnTo>
                  <a:lnTo>
                    <a:pt x="92" y="138"/>
                  </a:lnTo>
                  <a:lnTo>
                    <a:pt x="94" y="136"/>
                  </a:lnTo>
                  <a:lnTo>
                    <a:pt x="96" y="132"/>
                  </a:lnTo>
                  <a:lnTo>
                    <a:pt x="98" y="132"/>
                  </a:lnTo>
                  <a:lnTo>
                    <a:pt x="98" y="130"/>
                  </a:lnTo>
                  <a:lnTo>
                    <a:pt x="96" y="130"/>
                  </a:lnTo>
                  <a:lnTo>
                    <a:pt x="96" y="128"/>
                  </a:lnTo>
                  <a:lnTo>
                    <a:pt x="98" y="126"/>
                  </a:lnTo>
                  <a:lnTo>
                    <a:pt x="100" y="126"/>
                  </a:lnTo>
                  <a:lnTo>
                    <a:pt x="104" y="126"/>
                  </a:lnTo>
                  <a:lnTo>
                    <a:pt x="106" y="124"/>
                  </a:lnTo>
                  <a:lnTo>
                    <a:pt x="106" y="122"/>
                  </a:lnTo>
                  <a:lnTo>
                    <a:pt x="106" y="120"/>
                  </a:lnTo>
                  <a:lnTo>
                    <a:pt x="104" y="120"/>
                  </a:lnTo>
                  <a:lnTo>
                    <a:pt x="102" y="120"/>
                  </a:lnTo>
                  <a:lnTo>
                    <a:pt x="100" y="118"/>
                  </a:lnTo>
                  <a:lnTo>
                    <a:pt x="102" y="116"/>
                  </a:lnTo>
                  <a:lnTo>
                    <a:pt x="104" y="116"/>
                  </a:lnTo>
                  <a:lnTo>
                    <a:pt x="106" y="118"/>
                  </a:lnTo>
                  <a:lnTo>
                    <a:pt x="108" y="116"/>
                  </a:lnTo>
                  <a:lnTo>
                    <a:pt x="112" y="114"/>
                  </a:lnTo>
                  <a:lnTo>
                    <a:pt x="112" y="112"/>
                  </a:lnTo>
                  <a:lnTo>
                    <a:pt x="112" y="112"/>
                  </a:lnTo>
                  <a:lnTo>
                    <a:pt x="112" y="110"/>
                  </a:lnTo>
                  <a:lnTo>
                    <a:pt x="112" y="110"/>
                  </a:lnTo>
                  <a:lnTo>
                    <a:pt x="110" y="112"/>
                  </a:lnTo>
                  <a:lnTo>
                    <a:pt x="110" y="114"/>
                  </a:lnTo>
                  <a:lnTo>
                    <a:pt x="108" y="114"/>
                  </a:lnTo>
                  <a:lnTo>
                    <a:pt x="104" y="114"/>
                  </a:lnTo>
                  <a:lnTo>
                    <a:pt x="102" y="114"/>
                  </a:lnTo>
                  <a:lnTo>
                    <a:pt x="102" y="114"/>
                  </a:lnTo>
                  <a:lnTo>
                    <a:pt x="100" y="116"/>
                  </a:lnTo>
                  <a:lnTo>
                    <a:pt x="98" y="116"/>
                  </a:lnTo>
                  <a:lnTo>
                    <a:pt x="96" y="114"/>
                  </a:lnTo>
                  <a:lnTo>
                    <a:pt x="94" y="112"/>
                  </a:lnTo>
                  <a:lnTo>
                    <a:pt x="94" y="112"/>
                  </a:lnTo>
                  <a:lnTo>
                    <a:pt x="92" y="114"/>
                  </a:lnTo>
                  <a:lnTo>
                    <a:pt x="90" y="114"/>
                  </a:lnTo>
                  <a:lnTo>
                    <a:pt x="88" y="112"/>
                  </a:lnTo>
                  <a:lnTo>
                    <a:pt x="88" y="114"/>
                  </a:lnTo>
                  <a:lnTo>
                    <a:pt x="86" y="112"/>
                  </a:lnTo>
                  <a:lnTo>
                    <a:pt x="86" y="112"/>
                  </a:lnTo>
                  <a:lnTo>
                    <a:pt x="86" y="110"/>
                  </a:lnTo>
                  <a:lnTo>
                    <a:pt x="86" y="110"/>
                  </a:lnTo>
                  <a:lnTo>
                    <a:pt x="86" y="108"/>
                  </a:lnTo>
                  <a:lnTo>
                    <a:pt x="86" y="106"/>
                  </a:lnTo>
                  <a:lnTo>
                    <a:pt x="88" y="106"/>
                  </a:lnTo>
                  <a:lnTo>
                    <a:pt x="90" y="104"/>
                  </a:lnTo>
                  <a:lnTo>
                    <a:pt x="90" y="104"/>
                  </a:lnTo>
                  <a:lnTo>
                    <a:pt x="92" y="102"/>
                  </a:lnTo>
                  <a:lnTo>
                    <a:pt x="92" y="102"/>
                  </a:lnTo>
                  <a:lnTo>
                    <a:pt x="92" y="100"/>
                  </a:lnTo>
                  <a:lnTo>
                    <a:pt x="90" y="98"/>
                  </a:lnTo>
                  <a:lnTo>
                    <a:pt x="92" y="98"/>
                  </a:lnTo>
                  <a:lnTo>
                    <a:pt x="94" y="98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96" y="94"/>
                  </a:lnTo>
                  <a:lnTo>
                    <a:pt x="100" y="92"/>
                  </a:lnTo>
                  <a:lnTo>
                    <a:pt x="102" y="92"/>
                  </a:lnTo>
                  <a:lnTo>
                    <a:pt x="104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88"/>
                  </a:lnTo>
                  <a:lnTo>
                    <a:pt x="108" y="88"/>
                  </a:lnTo>
                  <a:lnTo>
                    <a:pt x="110" y="88"/>
                  </a:lnTo>
                  <a:lnTo>
                    <a:pt x="110" y="88"/>
                  </a:lnTo>
                  <a:lnTo>
                    <a:pt x="112" y="88"/>
                  </a:lnTo>
                  <a:lnTo>
                    <a:pt x="114" y="84"/>
                  </a:lnTo>
                  <a:lnTo>
                    <a:pt x="114" y="84"/>
                  </a:lnTo>
                  <a:lnTo>
                    <a:pt x="116" y="82"/>
                  </a:lnTo>
                  <a:lnTo>
                    <a:pt x="118" y="80"/>
                  </a:lnTo>
                  <a:lnTo>
                    <a:pt x="120" y="80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4" y="76"/>
                  </a:lnTo>
                  <a:lnTo>
                    <a:pt x="124" y="78"/>
                  </a:lnTo>
                  <a:lnTo>
                    <a:pt x="126" y="80"/>
                  </a:lnTo>
                  <a:lnTo>
                    <a:pt x="126" y="84"/>
                  </a:lnTo>
                  <a:lnTo>
                    <a:pt x="126" y="86"/>
                  </a:lnTo>
                  <a:lnTo>
                    <a:pt x="126" y="90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8" y="92"/>
                  </a:lnTo>
                  <a:lnTo>
                    <a:pt x="128" y="88"/>
                  </a:lnTo>
                  <a:lnTo>
                    <a:pt x="128" y="84"/>
                  </a:lnTo>
                  <a:lnTo>
                    <a:pt x="126" y="82"/>
                  </a:lnTo>
                  <a:lnTo>
                    <a:pt x="128" y="80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30" y="78"/>
                  </a:lnTo>
                  <a:lnTo>
                    <a:pt x="130" y="76"/>
                  </a:lnTo>
                  <a:lnTo>
                    <a:pt x="132" y="74"/>
                  </a:lnTo>
                  <a:lnTo>
                    <a:pt x="132" y="74"/>
                  </a:lnTo>
                  <a:lnTo>
                    <a:pt x="132" y="76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80"/>
                  </a:lnTo>
                  <a:lnTo>
                    <a:pt x="136" y="82"/>
                  </a:lnTo>
                  <a:lnTo>
                    <a:pt x="138" y="82"/>
                  </a:lnTo>
                  <a:lnTo>
                    <a:pt x="142" y="82"/>
                  </a:lnTo>
                  <a:lnTo>
                    <a:pt x="142" y="82"/>
                  </a:lnTo>
                  <a:lnTo>
                    <a:pt x="144" y="82"/>
                  </a:lnTo>
                  <a:lnTo>
                    <a:pt x="144" y="80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46" y="76"/>
                  </a:lnTo>
                  <a:lnTo>
                    <a:pt x="146" y="74"/>
                  </a:lnTo>
                  <a:lnTo>
                    <a:pt x="146" y="72"/>
                  </a:lnTo>
                  <a:lnTo>
                    <a:pt x="148" y="72"/>
                  </a:lnTo>
                  <a:lnTo>
                    <a:pt x="152" y="70"/>
                  </a:lnTo>
                  <a:lnTo>
                    <a:pt x="154" y="70"/>
                  </a:lnTo>
                  <a:lnTo>
                    <a:pt x="152" y="66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50" y="64"/>
                  </a:lnTo>
                  <a:lnTo>
                    <a:pt x="150" y="64"/>
                  </a:lnTo>
                  <a:lnTo>
                    <a:pt x="152" y="62"/>
                  </a:lnTo>
                  <a:lnTo>
                    <a:pt x="154" y="58"/>
                  </a:lnTo>
                  <a:lnTo>
                    <a:pt x="152" y="56"/>
                  </a:lnTo>
                  <a:lnTo>
                    <a:pt x="154" y="54"/>
                  </a:lnTo>
                  <a:lnTo>
                    <a:pt x="156" y="52"/>
                  </a:lnTo>
                  <a:lnTo>
                    <a:pt x="158" y="52"/>
                  </a:lnTo>
                  <a:lnTo>
                    <a:pt x="162" y="50"/>
                  </a:lnTo>
                  <a:lnTo>
                    <a:pt x="164" y="50"/>
                  </a:lnTo>
                  <a:lnTo>
                    <a:pt x="164" y="50"/>
                  </a:lnTo>
                  <a:lnTo>
                    <a:pt x="166" y="50"/>
                  </a:lnTo>
                  <a:lnTo>
                    <a:pt x="166" y="54"/>
                  </a:lnTo>
                  <a:lnTo>
                    <a:pt x="168" y="56"/>
                  </a:lnTo>
                  <a:lnTo>
                    <a:pt x="168" y="58"/>
                  </a:lnTo>
                  <a:lnTo>
                    <a:pt x="168" y="64"/>
                  </a:lnTo>
                  <a:lnTo>
                    <a:pt x="168" y="68"/>
                  </a:lnTo>
                  <a:lnTo>
                    <a:pt x="168" y="68"/>
                  </a:lnTo>
                  <a:lnTo>
                    <a:pt x="172" y="72"/>
                  </a:lnTo>
                  <a:lnTo>
                    <a:pt x="172" y="74"/>
                  </a:lnTo>
                  <a:lnTo>
                    <a:pt x="174" y="74"/>
                  </a:lnTo>
                  <a:lnTo>
                    <a:pt x="174" y="74"/>
                  </a:lnTo>
                  <a:lnTo>
                    <a:pt x="174" y="70"/>
                  </a:lnTo>
                  <a:lnTo>
                    <a:pt x="174" y="68"/>
                  </a:lnTo>
                  <a:lnTo>
                    <a:pt x="170" y="64"/>
                  </a:lnTo>
                  <a:lnTo>
                    <a:pt x="170" y="60"/>
                  </a:lnTo>
                  <a:lnTo>
                    <a:pt x="172" y="56"/>
                  </a:lnTo>
                  <a:lnTo>
                    <a:pt x="172" y="54"/>
                  </a:lnTo>
                  <a:lnTo>
                    <a:pt x="172" y="54"/>
                  </a:lnTo>
                  <a:lnTo>
                    <a:pt x="170" y="52"/>
                  </a:lnTo>
                  <a:lnTo>
                    <a:pt x="170" y="50"/>
                  </a:lnTo>
                  <a:lnTo>
                    <a:pt x="170" y="48"/>
                  </a:lnTo>
                  <a:lnTo>
                    <a:pt x="170" y="46"/>
                  </a:lnTo>
                  <a:lnTo>
                    <a:pt x="172" y="44"/>
                  </a:lnTo>
                  <a:lnTo>
                    <a:pt x="174" y="44"/>
                  </a:lnTo>
                  <a:lnTo>
                    <a:pt x="176" y="46"/>
                  </a:lnTo>
                  <a:lnTo>
                    <a:pt x="178" y="44"/>
                  </a:lnTo>
                  <a:lnTo>
                    <a:pt x="180" y="44"/>
                  </a:lnTo>
                  <a:lnTo>
                    <a:pt x="184" y="46"/>
                  </a:lnTo>
                  <a:lnTo>
                    <a:pt x="188" y="44"/>
                  </a:lnTo>
                  <a:lnTo>
                    <a:pt x="192" y="42"/>
                  </a:lnTo>
                  <a:lnTo>
                    <a:pt x="198" y="42"/>
                  </a:lnTo>
                  <a:lnTo>
                    <a:pt x="198" y="44"/>
                  </a:lnTo>
                  <a:lnTo>
                    <a:pt x="198" y="46"/>
                  </a:lnTo>
                  <a:lnTo>
                    <a:pt x="198" y="48"/>
                  </a:lnTo>
                  <a:lnTo>
                    <a:pt x="198" y="50"/>
                  </a:lnTo>
                  <a:lnTo>
                    <a:pt x="200" y="50"/>
                  </a:lnTo>
                  <a:lnTo>
                    <a:pt x="202" y="48"/>
                  </a:lnTo>
                  <a:lnTo>
                    <a:pt x="200" y="46"/>
                  </a:lnTo>
                  <a:lnTo>
                    <a:pt x="200" y="44"/>
                  </a:lnTo>
                  <a:lnTo>
                    <a:pt x="204" y="42"/>
                  </a:lnTo>
                  <a:lnTo>
                    <a:pt x="206" y="42"/>
                  </a:lnTo>
                  <a:lnTo>
                    <a:pt x="208" y="42"/>
                  </a:lnTo>
                  <a:lnTo>
                    <a:pt x="208" y="46"/>
                  </a:lnTo>
                  <a:lnTo>
                    <a:pt x="210" y="48"/>
                  </a:lnTo>
                  <a:lnTo>
                    <a:pt x="210" y="46"/>
                  </a:lnTo>
                  <a:lnTo>
                    <a:pt x="210" y="42"/>
                  </a:lnTo>
                  <a:lnTo>
                    <a:pt x="208" y="40"/>
                  </a:lnTo>
                  <a:lnTo>
                    <a:pt x="208" y="38"/>
                  </a:lnTo>
                  <a:lnTo>
                    <a:pt x="208" y="38"/>
                  </a:lnTo>
                  <a:lnTo>
                    <a:pt x="210" y="38"/>
                  </a:lnTo>
                  <a:lnTo>
                    <a:pt x="212" y="40"/>
                  </a:lnTo>
                  <a:lnTo>
                    <a:pt x="214" y="38"/>
                  </a:lnTo>
                  <a:lnTo>
                    <a:pt x="216" y="38"/>
                  </a:lnTo>
                  <a:lnTo>
                    <a:pt x="220" y="38"/>
                  </a:lnTo>
                  <a:lnTo>
                    <a:pt x="220" y="40"/>
                  </a:lnTo>
                  <a:lnTo>
                    <a:pt x="220" y="46"/>
                  </a:lnTo>
                  <a:lnTo>
                    <a:pt x="220" y="48"/>
                  </a:lnTo>
                  <a:lnTo>
                    <a:pt x="220" y="50"/>
                  </a:lnTo>
                  <a:lnTo>
                    <a:pt x="218" y="54"/>
                  </a:lnTo>
                  <a:lnTo>
                    <a:pt x="216" y="56"/>
                  </a:lnTo>
                  <a:lnTo>
                    <a:pt x="216" y="58"/>
                  </a:lnTo>
                  <a:lnTo>
                    <a:pt x="216" y="60"/>
                  </a:lnTo>
                  <a:lnTo>
                    <a:pt x="214" y="60"/>
                  </a:lnTo>
                  <a:lnTo>
                    <a:pt x="214" y="62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14" y="66"/>
                  </a:lnTo>
                  <a:lnTo>
                    <a:pt x="212" y="68"/>
                  </a:lnTo>
                  <a:lnTo>
                    <a:pt x="212" y="70"/>
                  </a:lnTo>
                  <a:lnTo>
                    <a:pt x="210" y="72"/>
                  </a:lnTo>
                  <a:lnTo>
                    <a:pt x="208" y="74"/>
                  </a:lnTo>
                  <a:lnTo>
                    <a:pt x="208" y="76"/>
                  </a:lnTo>
                  <a:lnTo>
                    <a:pt x="206" y="78"/>
                  </a:lnTo>
                  <a:lnTo>
                    <a:pt x="206" y="80"/>
                  </a:lnTo>
                  <a:lnTo>
                    <a:pt x="206" y="82"/>
                  </a:lnTo>
                  <a:lnTo>
                    <a:pt x="208" y="82"/>
                  </a:lnTo>
                  <a:lnTo>
                    <a:pt x="210" y="78"/>
                  </a:lnTo>
                  <a:lnTo>
                    <a:pt x="212" y="78"/>
                  </a:lnTo>
                  <a:lnTo>
                    <a:pt x="212" y="76"/>
                  </a:lnTo>
                  <a:lnTo>
                    <a:pt x="212" y="74"/>
                  </a:lnTo>
                  <a:lnTo>
                    <a:pt x="214" y="70"/>
                  </a:lnTo>
                  <a:lnTo>
                    <a:pt x="216" y="68"/>
                  </a:lnTo>
                  <a:lnTo>
                    <a:pt x="218" y="68"/>
                  </a:lnTo>
                  <a:lnTo>
                    <a:pt x="218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20" y="64"/>
                  </a:lnTo>
                  <a:lnTo>
                    <a:pt x="222" y="60"/>
                  </a:lnTo>
                  <a:lnTo>
                    <a:pt x="224" y="58"/>
                  </a:lnTo>
                  <a:lnTo>
                    <a:pt x="224" y="60"/>
                  </a:lnTo>
                  <a:lnTo>
                    <a:pt x="224" y="62"/>
                  </a:lnTo>
                  <a:lnTo>
                    <a:pt x="226" y="64"/>
                  </a:lnTo>
                  <a:lnTo>
                    <a:pt x="226" y="66"/>
                  </a:lnTo>
                  <a:lnTo>
                    <a:pt x="226" y="70"/>
                  </a:lnTo>
                  <a:lnTo>
                    <a:pt x="228" y="72"/>
                  </a:lnTo>
                  <a:lnTo>
                    <a:pt x="228" y="74"/>
                  </a:lnTo>
                  <a:lnTo>
                    <a:pt x="230" y="76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4" y="76"/>
                  </a:lnTo>
                  <a:lnTo>
                    <a:pt x="234" y="76"/>
                  </a:lnTo>
                  <a:lnTo>
                    <a:pt x="234" y="74"/>
                  </a:lnTo>
                  <a:lnTo>
                    <a:pt x="234" y="74"/>
                  </a:lnTo>
                  <a:lnTo>
                    <a:pt x="232" y="72"/>
                  </a:lnTo>
                  <a:lnTo>
                    <a:pt x="232" y="70"/>
                  </a:lnTo>
                  <a:lnTo>
                    <a:pt x="232" y="70"/>
                  </a:lnTo>
                  <a:lnTo>
                    <a:pt x="234" y="70"/>
                  </a:lnTo>
                  <a:lnTo>
                    <a:pt x="236" y="72"/>
                  </a:lnTo>
                  <a:lnTo>
                    <a:pt x="238" y="72"/>
                  </a:lnTo>
                  <a:lnTo>
                    <a:pt x="240" y="72"/>
                  </a:lnTo>
                  <a:lnTo>
                    <a:pt x="240" y="74"/>
                  </a:lnTo>
                  <a:lnTo>
                    <a:pt x="242" y="74"/>
                  </a:lnTo>
                  <a:lnTo>
                    <a:pt x="242" y="72"/>
                  </a:lnTo>
                  <a:lnTo>
                    <a:pt x="244" y="72"/>
                  </a:lnTo>
                  <a:lnTo>
                    <a:pt x="244" y="74"/>
                  </a:lnTo>
                  <a:lnTo>
                    <a:pt x="246" y="74"/>
                  </a:lnTo>
                  <a:lnTo>
                    <a:pt x="246" y="70"/>
                  </a:lnTo>
                  <a:lnTo>
                    <a:pt x="244" y="66"/>
                  </a:lnTo>
                  <a:lnTo>
                    <a:pt x="246" y="64"/>
                  </a:lnTo>
                  <a:lnTo>
                    <a:pt x="246" y="60"/>
                  </a:lnTo>
                  <a:lnTo>
                    <a:pt x="244" y="58"/>
                  </a:lnTo>
                  <a:lnTo>
                    <a:pt x="244" y="56"/>
                  </a:lnTo>
                  <a:lnTo>
                    <a:pt x="244" y="52"/>
                  </a:lnTo>
                  <a:lnTo>
                    <a:pt x="246" y="48"/>
                  </a:lnTo>
                  <a:lnTo>
                    <a:pt x="246" y="46"/>
                  </a:lnTo>
                  <a:lnTo>
                    <a:pt x="246" y="46"/>
                  </a:lnTo>
                  <a:lnTo>
                    <a:pt x="246" y="44"/>
                  </a:lnTo>
                  <a:lnTo>
                    <a:pt x="246" y="42"/>
                  </a:lnTo>
                  <a:lnTo>
                    <a:pt x="248" y="40"/>
                  </a:lnTo>
                  <a:lnTo>
                    <a:pt x="250" y="40"/>
                  </a:lnTo>
                  <a:lnTo>
                    <a:pt x="252" y="40"/>
                  </a:lnTo>
                  <a:lnTo>
                    <a:pt x="254" y="42"/>
                  </a:lnTo>
                  <a:lnTo>
                    <a:pt x="254" y="42"/>
                  </a:lnTo>
                  <a:lnTo>
                    <a:pt x="256" y="42"/>
                  </a:lnTo>
                  <a:lnTo>
                    <a:pt x="258" y="44"/>
                  </a:lnTo>
                  <a:lnTo>
                    <a:pt x="258" y="46"/>
                  </a:lnTo>
                  <a:lnTo>
                    <a:pt x="260" y="50"/>
                  </a:lnTo>
                  <a:lnTo>
                    <a:pt x="260" y="54"/>
                  </a:lnTo>
                  <a:lnTo>
                    <a:pt x="262" y="56"/>
                  </a:lnTo>
                  <a:lnTo>
                    <a:pt x="264" y="60"/>
                  </a:lnTo>
                  <a:lnTo>
                    <a:pt x="264" y="66"/>
                  </a:lnTo>
                  <a:lnTo>
                    <a:pt x="264" y="66"/>
                  </a:lnTo>
                  <a:lnTo>
                    <a:pt x="262" y="68"/>
                  </a:lnTo>
                  <a:lnTo>
                    <a:pt x="262" y="70"/>
                  </a:lnTo>
                  <a:lnTo>
                    <a:pt x="264" y="72"/>
                  </a:lnTo>
                  <a:lnTo>
                    <a:pt x="264" y="74"/>
                  </a:lnTo>
                  <a:lnTo>
                    <a:pt x="266" y="78"/>
                  </a:lnTo>
                  <a:lnTo>
                    <a:pt x="266" y="80"/>
                  </a:lnTo>
                  <a:lnTo>
                    <a:pt x="266" y="82"/>
                  </a:lnTo>
                  <a:lnTo>
                    <a:pt x="268" y="84"/>
                  </a:lnTo>
                  <a:lnTo>
                    <a:pt x="268" y="84"/>
                  </a:lnTo>
                  <a:lnTo>
                    <a:pt x="272" y="86"/>
                  </a:lnTo>
                  <a:lnTo>
                    <a:pt x="274" y="86"/>
                  </a:lnTo>
                  <a:lnTo>
                    <a:pt x="276" y="86"/>
                  </a:lnTo>
                  <a:lnTo>
                    <a:pt x="278" y="82"/>
                  </a:lnTo>
                  <a:lnTo>
                    <a:pt x="278" y="80"/>
                  </a:lnTo>
                  <a:lnTo>
                    <a:pt x="280" y="82"/>
                  </a:lnTo>
                  <a:lnTo>
                    <a:pt x="280" y="84"/>
                  </a:lnTo>
                  <a:lnTo>
                    <a:pt x="280" y="84"/>
                  </a:lnTo>
                  <a:lnTo>
                    <a:pt x="280" y="84"/>
                  </a:lnTo>
                  <a:lnTo>
                    <a:pt x="282" y="84"/>
                  </a:lnTo>
                  <a:lnTo>
                    <a:pt x="284" y="84"/>
                  </a:lnTo>
                  <a:lnTo>
                    <a:pt x="284" y="86"/>
                  </a:lnTo>
                  <a:lnTo>
                    <a:pt x="284" y="88"/>
                  </a:lnTo>
                  <a:lnTo>
                    <a:pt x="286" y="90"/>
                  </a:lnTo>
                  <a:lnTo>
                    <a:pt x="288" y="90"/>
                  </a:lnTo>
                  <a:lnTo>
                    <a:pt x="288" y="90"/>
                  </a:lnTo>
                  <a:lnTo>
                    <a:pt x="290" y="90"/>
                  </a:lnTo>
                  <a:lnTo>
                    <a:pt x="292" y="88"/>
                  </a:lnTo>
                  <a:lnTo>
                    <a:pt x="290" y="88"/>
                  </a:lnTo>
                  <a:lnTo>
                    <a:pt x="288" y="86"/>
                  </a:lnTo>
                  <a:lnTo>
                    <a:pt x="288" y="86"/>
                  </a:lnTo>
                  <a:lnTo>
                    <a:pt x="288" y="84"/>
                  </a:lnTo>
                  <a:lnTo>
                    <a:pt x="286" y="84"/>
                  </a:lnTo>
                  <a:lnTo>
                    <a:pt x="284" y="84"/>
                  </a:lnTo>
                  <a:lnTo>
                    <a:pt x="284" y="80"/>
                  </a:lnTo>
                  <a:lnTo>
                    <a:pt x="284" y="78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0" y="72"/>
                  </a:lnTo>
                  <a:lnTo>
                    <a:pt x="280" y="70"/>
                  </a:lnTo>
                  <a:lnTo>
                    <a:pt x="280" y="68"/>
                  </a:lnTo>
                  <a:lnTo>
                    <a:pt x="280" y="66"/>
                  </a:lnTo>
                  <a:lnTo>
                    <a:pt x="280" y="64"/>
                  </a:lnTo>
                  <a:lnTo>
                    <a:pt x="278" y="60"/>
                  </a:lnTo>
                  <a:lnTo>
                    <a:pt x="278" y="58"/>
                  </a:lnTo>
                  <a:lnTo>
                    <a:pt x="278" y="56"/>
                  </a:lnTo>
                  <a:lnTo>
                    <a:pt x="278" y="54"/>
                  </a:lnTo>
                  <a:lnTo>
                    <a:pt x="276" y="52"/>
                  </a:lnTo>
                  <a:lnTo>
                    <a:pt x="276" y="50"/>
                  </a:lnTo>
                  <a:lnTo>
                    <a:pt x="276" y="46"/>
                  </a:lnTo>
                  <a:lnTo>
                    <a:pt x="274" y="44"/>
                  </a:lnTo>
                  <a:lnTo>
                    <a:pt x="276" y="42"/>
                  </a:lnTo>
                  <a:lnTo>
                    <a:pt x="274" y="40"/>
                  </a:lnTo>
                  <a:lnTo>
                    <a:pt x="274" y="38"/>
                  </a:lnTo>
                  <a:lnTo>
                    <a:pt x="274" y="36"/>
                  </a:lnTo>
                  <a:lnTo>
                    <a:pt x="280" y="38"/>
                  </a:lnTo>
                  <a:lnTo>
                    <a:pt x="280" y="38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88" y="42"/>
                  </a:lnTo>
                  <a:lnTo>
                    <a:pt x="290" y="44"/>
                  </a:lnTo>
                  <a:lnTo>
                    <a:pt x="292" y="42"/>
                  </a:lnTo>
                  <a:lnTo>
                    <a:pt x="292" y="40"/>
                  </a:lnTo>
                  <a:lnTo>
                    <a:pt x="290" y="40"/>
                  </a:lnTo>
                  <a:lnTo>
                    <a:pt x="292" y="36"/>
                  </a:lnTo>
                  <a:lnTo>
                    <a:pt x="294" y="36"/>
                  </a:lnTo>
                  <a:lnTo>
                    <a:pt x="296" y="36"/>
                  </a:lnTo>
                  <a:lnTo>
                    <a:pt x="298" y="36"/>
                  </a:lnTo>
                  <a:lnTo>
                    <a:pt x="300" y="34"/>
                  </a:lnTo>
                  <a:lnTo>
                    <a:pt x="302" y="36"/>
                  </a:lnTo>
                  <a:lnTo>
                    <a:pt x="304" y="36"/>
                  </a:lnTo>
                  <a:lnTo>
                    <a:pt x="306" y="36"/>
                  </a:lnTo>
                  <a:lnTo>
                    <a:pt x="306" y="38"/>
                  </a:lnTo>
                  <a:lnTo>
                    <a:pt x="308" y="42"/>
                  </a:lnTo>
                  <a:lnTo>
                    <a:pt x="308" y="42"/>
                  </a:lnTo>
                  <a:lnTo>
                    <a:pt x="310" y="46"/>
                  </a:lnTo>
                  <a:lnTo>
                    <a:pt x="310" y="48"/>
                  </a:lnTo>
                  <a:lnTo>
                    <a:pt x="310" y="50"/>
                  </a:lnTo>
                  <a:lnTo>
                    <a:pt x="310" y="54"/>
                  </a:lnTo>
                  <a:lnTo>
                    <a:pt x="310" y="56"/>
                  </a:lnTo>
                  <a:lnTo>
                    <a:pt x="312" y="58"/>
                  </a:lnTo>
                  <a:lnTo>
                    <a:pt x="314" y="60"/>
                  </a:lnTo>
                  <a:lnTo>
                    <a:pt x="316" y="60"/>
                  </a:lnTo>
                  <a:lnTo>
                    <a:pt x="320" y="62"/>
                  </a:lnTo>
                  <a:lnTo>
                    <a:pt x="322" y="64"/>
                  </a:lnTo>
                  <a:lnTo>
                    <a:pt x="322" y="62"/>
                  </a:lnTo>
                  <a:lnTo>
                    <a:pt x="322" y="60"/>
                  </a:lnTo>
                  <a:lnTo>
                    <a:pt x="320" y="60"/>
                  </a:lnTo>
                  <a:lnTo>
                    <a:pt x="318" y="58"/>
                  </a:lnTo>
                  <a:lnTo>
                    <a:pt x="316" y="58"/>
                  </a:lnTo>
                  <a:lnTo>
                    <a:pt x="314" y="56"/>
                  </a:lnTo>
                  <a:lnTo>
                    <a:pt x="314" y="54"/>
                  </a:lnTo>
                  <a:lnTo>
                    <a:pt x="314" y="52"/>
                  </a:lnTo>
                  <a:lnTo>
                    <a:pt x="312" y="50"/>
                  </a:lnTo>
                  <a:lnTo>
                    <a:pt x="312" y="48"/>
                  </a:lnTo>
                  <a:lnTo>
                    <a:pt x="312" y="44"/>
                  </a:lnTo>
                  <a:lnTo>
                    <a:pt x="312" y="42"/>
                  </a:lnTo>
                  <a:lnTo>
                    <a:pt x="312" y="40"/>
                  </a:lnTo>
                  <a:lnTo>
                    <a:pt x="314" y="38"/>
                  </a:lnTo>
                  <a:lnTo>
                    <a:pt x="312" y="38"/>
                  </a:lnTo>
                  <a:lnTo>
                    <a:pt x="310" y="36"/>
                  </a:lnTo>
                  <a:lnTo>
                    <a:pt x="308" y="32"/>
                  </a:lnTo>
                  <a:lnTo>
                    <a:pt x="306" y="32"/>
                  </a:lnTo>
                  <a:lnTo>
                    <a:pt x="304" y="32"/>
                  </a:lnTo>
                  <a:lnTo>
                    <a:pt x="302" y="34"/>
                  </a:lnTo>
                  <a:lnTo>
                    <a:pt x="300" y="34"/>
                  </a:lnTo>
                  <a:lnTo>
                    <a:pt x="298" y="32"/>
                  </a:lnTo>
                  <a:lnTo>
                    <a:pt x="298" y="28"/>
                  </a:lnTo>
                  <a:lnTo>
                    <a:pt x="298" y="26"/>
                  </a:lnTo>
                  <a:lnTo>
                    <a:pt x="300" y="26"/>
                  </a:lnTo>
                  <a:lnTo>
                    <a:pt x="300" y="26"/>
                  </a:lnTo>
                  <a:lnTo>
                    <a:pt x="298" y="22"/>
                  </a:lnTo>
                  <a:lnTo>
                    <a:pt x="296" y="20"/>
                  </a:lnTo>
                  <a:lnTo>
                    <a:pt x="298" y="18"/>
                  </a:lnTo>
                  <a:lnTo>
                    <a:pt x="298" y="16"/>
                  </a:lnTo>
                  <a:lnTo>
                    <a:pt x="300" y="16"/>
                  </a:lnTo>
                  <a:lnTo>
                    <a:pt x="302" y="18"/>
                  </a:lnTo>
                  <a:lnTo>
                    <a:pt x="302" y="20"/>
                  </a:lnTo>
                  <a:lnTo>
                    <a:pt x="302" y="20"/>
                  </a:lnTo>
                  <a:lnTo>
                    <a:pt x="306" y="16"/>
                  </a:lnTo>
                  <a:lnTo>
                    <a:pt x="308" y="16"/>
                  </a:lnTo>
                  <a:lnTo>
                    <a:pt x="310" y="14"/>
                  </a:lnTo>
                  <a:lnTo>
                    <a:pt x="310" y="14"/>
                  </a:lnTo>
                  <a:lnTo>
                    <a:pt x="312" y="12"/>
                  </a:lnTo>
                  <a:lnTo>
                    <a:pt x="314" y="10"/>
                  </a:lnTo>
                  <a:lnTo>
                    <a:pt x="312" y="12"/>
                  </a:lnTo>
                  <a:lnTo>
                    <a:pt x="312" y="14"/>
                  </a:lnTo>
                  <a:lnTo>
                    <a:pt x="312" y="14"/>
                  </a:lnTo>
                  <a:lnTo>
                    <a:pt x="314" y="14"/>
                  </a:lnTo>
                  <a:lnTo>
                    <a:pt x="316" y="14"/>
                  </a:lnTo>
                  <a:lnTo>
                    <a:pt x="318" y="14"/>
                  </a:lnTo>
                  <a:lnTo>
                    <a:pt x="318" y="16"/>
                  </a:lnTo>
                  <a:lnTo>
                    <a:pt x="320" y="18"/>
                  </a:lnTo>
                  <a:lnTo>
                    <a:pt x="320" y="20"/>
                  </a:lnTo>
                  <a:lnTo>
                    <a:pt x="318" y="22"/>
                  </a:lnTo>
                  <a:lnTo>
                    <a:pt x="318" y="22"/>
                  </a:lnTo>
                  <a:lnTo>
                    <a:pt x="320" y="20"/>
                  </a:lnTo>
                  <a:lnTo>
                    <a:pt x="322" y="18"/>
                  </a:lnTo>
                  <a:lnTo>
                    <a:pt x="324" y="20"/>
                  </a:lnTo>
                  <a:lnTo>
                    <a:pt x="326" y="22"/>
                  </a:lnTo>
                  <a:lnTo>
                    <a:pt x="326" y="22"/>
                  </a:lnTo>
                  <a:lnTo>
                    <a:pt x="328" y="26"/>
                  </a:lnTo>
                  <a:lnTo>
                    <a:pt x="328" y="28"/>
                  </a:lnTo>
                  <a:lnTo>
                    <a:pt x="328" y="32"/>
                  </a:lnTo>
                  <a:lnTo>
                    <a:pt x="330" y="30"/>
                  </a:lnTo>
                  <a:lnTo>
                    <a:pt x="330" y="28"/>
                  </a:lnTo>
                  <a:lnTo>
                    <a:pt x="330" y="26"/>
                  </a:lnTo>
                  <a:lnTo>
                    <a:pt x="328" y="24"/>
                  </a:lnTo>
                  <a:lnTo>
                    <a:pt x="328" y="22"/>
                  </a:lnTo>
                  <a:lnTo>
                    <a:pt x="328" y="22"/>
                  </a:lnTo>
                  <a:lnTo>
                    <a:pt x="328" y="20"/>
                  </a:lnTo>
                  <a:lnTo>
                    <a:pt x="330" y="22"/>
                  </a:lnTo>
                  <a:lnTo>
                    <a:pt x="334" y="24"/>
                  </a:lnTo>
                  <a:lnTo>
                    <a:pt x="336" y="28"/>
                  </a:lnTo>
                  <a:lnTo>
                    <a:pt x="338" y="30"/>
                  </a:lnTo>
                  <a:lnTo>
                    <a:pt x="342" y="30"/>
                  </a:lnTo>
                  <a:lnTo>
                    <a:pt x="342" y="28"/>
                  </a:lnTo>
                  <a:lnTo>
                    <a:pt x="340" y="28"/>
                  </a:lnTo>
                  <a:lnTo>
                    <a:pt x="338" y="26"/>
                  </a:lnTo>
                  <a:lnTo>
                    <a:pt x="336" y="24"/>
                  </a:lnTo>
                  <a:lnTo>
                    <a:pt x="334" y="20"/>
                  </a:lnTo>
                  <a:lnTo>
                    <a:pt x="336" y="16"/>
                  </a:lnTo>
                  <a:lnTo>
                    <a:pt x="338" y="16"/>
                  </a:lnTo>
                  <a:lnTo>
                    <a:pt x="340" y="16"/>
                  </a:lnTo>
                  <a:lnTo>
                    <a:pt x="344" y="18"/>
                  </a:lnTo>
                  <a:lnTo>
                    <a:pt x="346" y="18"/>
                  </a:lnTo>
                  <a:lnTo>
                    <a:pt x="346" y="18"/>
                  </a:lnTo>
                  <a:lnTo>
                    <a:pt x="346" y="16"/>
                  </a:lnTo>
                  <a:lnTo>
                    <a:pt x="344" y="16"/>
                  </a:lnTo>
                  <a:lnTo>
                    <a:pt x="344" y="14"/>
                  </a:lnTo>
                  <a:lnTo>
                    <a:pt x="346" y="12"/>
                  </a:lnTo>
                  <a:lnTo>
                    <a:pt x="348" y="10"/>
                  </a:lnTo>
                  <a:lnTo>
                    <a:pt x="348" y="10"/>
                  </a:lnTo>
                  <a:lnTo>
                    <a:pt x="346" y="8"/>
                  </a:lnTo>
                  <a:lnTo>
                    <a:pt x="348" y="6"/>
                  </a:lnTo>
                  <a:lnTo>
                    <a:pt x="348" y="6"/>
                  </a:lnTo>
                  <a:lnTo>
                    <a:pt x="350" y="6"/>
                  </a:lnTo>
                  <a:lnTo>
                    <a:pt x="352" y="4"/>
                  </a:lnTo>
                  <a:lnTo>
                    <a:pt x="352" y="2"/>
                  </a:lnTo>
                  <a:lnTo>
                    <a:pt x="352" y="0"/>
                  </a:lnTo>
                  <a:lnTo>
                    <a:pt x="354" y="2"/>
                  </a:lnTo>
                  <a:lnTo>
                    <a:pt x="354" y="2"/>
                  </a:lnTo>
                  <a:lnTo>
                    <a:pt x="356" y="2"/>
                  </a:lnTo>
                  <a:lnTo>
                    <a:pt x="358" y="4"/>
                  </a:lnTo>
                  <a:lnTo>
                    <a:pt x="358" y="8"/>
                  </a:lnTo>
                  <a:lnTo>
                    <a:pt x="358" y="8"/>
                  </a:lnTo>
                  <a:lnTo>
                    <a:pt x="360" y="8"/>
                  </a:lnTo>
                  <a:lnTo>
                    <a:pt x="360" y="6"/>
                  </a:lnTo>
                  <a:lnTo>
                    <a:pt x="360" y="4"/>
                  </a:lnTo>
                  <a:lnTo>
                    <a:pt x="360" y="2"/>
                  </a:lnTo>
                  <a:lnTo>
                    <a:pt x="360" y="0"/>
                  </a:lnTo>
                  <a:lnTo>
                    <a:pt x="362" y="0"/>
                  </a:lnTo>
                  <a:lnTo>
                    <a:pt x="364" y="0"/>
                  </a:lnTo>
                  <a:lnTo>
                    <a:pt x="368" y="0"/>
                  </a:lnTo>
                  <a:lnTo>
                    <a:pt x="370" y="2"/>
                  </a:lnTo>
                  <a:lnTo>
                    <a:pt x="372" y="2"/>
                  </a:lnTo>
                  <a:lnTo>
                    <a:pt x="372" y="2"/>
                  </a:lnTo>
                  <a:lnTo>
                    <a:pt x="374" y="0"/>
                  </a:lnTo>
                  <a:lnTo>
                    <a:pt x="376" y="2"/>
                  </a:lnTo>
                  <a:lnTo>
                    <a:pt x="380" y="2"/>
                  </a:lnTo>
                  <a:lnTo>
                    <a:pt x="382" y="4"/>
                  </a:lnTo>
                  <a:lnTo>
                    <a:pt x="382" y="4"/>
                  </a:lnTo>
                  <a:lnTo>
                    <a:pt x="384" y="2"/>
                  </a:lnTo>
                  <a:lnTo>
                    <a:pt x="386" y="4"/>
                  </a:lnTo>
                  <a:lnTo>
                    <a:pt x="386" y="6"/>
                  </a:lnTo>
                  <a:lnTo>
                    <a:pt x="390" y="8"/>
                  </a:lnTo>
                  <a:lnTo>
                    <a:pt x="392" y="8"/>
                  </a:lnTo>
                  <a:lnTo>
                    <a:pt x="392" y="6"/>
                  </a:lnTo>
                  <a:lnTo>
                    <a:pt x="392" y="6"/>
                  </a:lnTo>
                  <a:lnTo>
                    <a:pt x="396" y="8"/>
                  </a:lnTo>
                  <a:lnTo>
                    <a:pt x="398" y="8"/>
                  </a:lnTo>
                  <a:lnTo>
                    <a:pt x="400" y="10"/>
                  </a:lnTo>
                  <a:lnTo>
                    <a:pt x="406" y="12"/>
                  </a:lnTo>
                  <a:lnTo>
                    <a:pt x="406" y="12"/>
                  </a:lnTo>
                  <a:lnTo>
                    <a:pt x="408" y="12"/>
                  </a:lnTo>
                  <a:lnTo>
                    <a:pt x="410" y="12"/>
                  </a:lnTo>
                  <a:lnTo>
                    <a:pt x="410" y="14"/>
                  </a:lnTo>
                  <a:lnTo>
                    <a:pt x="414" y="12"/>
                  </a:lnTo>
                  <a:lnTo>
                    <a:pt x="416" y="14"/>
                  </a:lnTo>
                  <a:lnTo>
                    <a:pt x="418" y="14"/>
                  </a:lnTo>
                  <a:lnTo>
                    <a:pt x="420" y="16"/>
                  </a:lnTo>
                  <a:lnTo>
                    <a:pt x="424" y="18"/>
                  </a:lnTo>
                  <a:lnTo>
                    <a:pt x="424" y="20"/>
                  </a:lnTo>
                  <a:lnTo>
                    <a:pt x="426" y="22"/>
                  </a:lnTo>
                  <a:lnTo>
                    <a:pt x="430" y="24"/>
                  </a:lnTo>
                  <a:lnTo>
                    <a:pt x="430" y="24"/>
                  </a:lnTo>
                  <a:lnTo>
                    <a:pt x="428" y="26"/>
                  </a:lnTo>
                  <a:lnTo>
                    <a:pt x="426" y="26"/>
                  </a:lnTo>
                  <a:lnTo>
                    <a:pt x="424" y="26"/>
                  </a:lnTo>
                  <a:lnTo>
                    <a:pt x="422" y="28"/>
                  </a:lnTo>
                  <a:lnTo>
                    <a:pt x="420" y="28"/>
                  </a:lnTo>
                  <a:lnTo>
                    <a:pt x="420" y="28"/>
                  </a:lnTo>
                  <a:lnTo>
                    <a:pt x="418" y="28"/>
                  </a:lnTo>
                  <a:lnTo>
                    <a:pt x="416" y="28"/>
                  </a:lnTo>
                  <a:lnTo>
                    <a:pt x="414" y="28"/>
                  </a:lnTo>
                  <a:lnTo>
                    <a:pt x="408" y="26"/>
                  </a:lnTo>
                  <a:lnTo>
                    <a:pt x="406" y="26"/>
                  </a:lnTo>
                  <a:lnTo>
                    <a:pt x="406" y="26"/>
                  </a:lnTo>
                  <a:lnTo>
                    <a:pt x="402" y="24"/>
                  </a:lnTo>
                  <a:lnTo>
                    <a:pt x="400" y="24"/>
                  </a:lnTo>
                  <a:lnTo>
                    <a:pt x="400" y="26"/>
                  </a:lnTo>
                  <a:lnTo>
                    <a:pt x="398" y="26"/>
                  </a:lnTo>
                  <a:lnTo>
                    <a:pt x="396" y="26"/>
                  </a:lnTo>
                  <a:lnTo>
                    <a:pt x="394" y="26"/>
                  </a:lnTo>
                  <a:lnTo>
                    <a:pt x="390" y="28"/>
                  </a:lnTo>
                  <a:lnTo>
                    <a:pt x="388" y="28"/>
                  </a:lnTo>
                  <a:lnTo>
                    <a:pt x="386" y="26"/>
                  </a:lnTo>
                  <a:lnTo>
                    <a:pt x="386" y="28"/>
                  </a:lnTo>
                  <a:lnTo>
                    <a:pt x="382" y="28"/>
                  </a:lnTo>
                  <a:lnTo>
                    <a:pt x="380" y="28"/>
                  </a:lnTo>
                  <a:lnTo>
                    <a:pt x="378" y="26"/>
                  </a:lnTo>
                  <a:lnTo>
                    <a:pt x="378" y="24"/>
                  </a:lnTo>
                  <a:lnTo>
                    <a:pt x="378" y="22"/>
                  </a:lnTo>
                  <a:lnTo>
                    <a:pt x="380" y="22"/>
                  </a:lnTo>
                  <a:lnTo>
                    <a:pt x="380" y="22"/>
                  </a:lnTo>
                  <a:lnTo>
                    <a:pt x="380" y="20"/>
                  </a:lnTo>
                  <a:lnTo>
                    <a:pt x="378" y="20"/>
                  </a:lnTo>
                  <a:lnTo>
                    <a:pt x="376" y="22"/>
                  </a:lnTo>
                  <a:lnTo>
                    <a:pt x="374" y="22"/>
                  </a:lnTo>
                  <a:lnTo>
                    <a:pt x="374" y="24"/>
                  </a:lnTo>
                  <a:lnTo>
                    <a:pt x="376" y="26"/>
                  </a:lnTo>
                  <a:lnTo>
                    <a:pt x="376" y="28"/>
                  </a:lnTo>
                  <a:lnTo>
                    <a:pt x="376" y="28"/>
                  </a:lnTo>
                  <a:lnTo>
                    <a:pt x="374" y="30"/>
                  </a:lnTo>
                  <a:lnTo>
                    <a:pt x="372" y="30"/>
                  </a:lnTo>
                  <a:lnTo>
                    <a:pt x="372" y="30"/>
                  </a:lnTo>
                  <a:lnTo>
                    <a:pt x="368" y="30"/>
                  </a:lnTo>
                  <a:lnTo>
                    <a:pt x="368" y="30"/>
                  </a:lnTo>
                  <a:lnTo>
                    <a:pt x="366" y="30"/>
                  </a:lnTo>
                  <a:lnTo>
                    <a:pt x="362" y="30"/>
                  </a:lnTo>
                  <a:lnTo>
                    <a:pt x="360" y="30"/>
                  </a:lnTo>
                  <a:lnTo>
                    <a:pt x="356" y="32"/>
                  </a:lnTo>
                  <a:lnTo>
                    <a:pt x="352" y="34"/>
                  </a:lnTo>
                  <a:lnTo>
                    <a:pt x="352" y="36"/>
                  </a:lnTo>
                  <a:lnTo>
                    <a:pt x="352" y="40"/>
                  </a:lnTo>
                  <a:lnTo>
                    <a:pt x="352" y="42"/>
                  </a:lnTo>
                  <a:lnTo>
                    <a:pt x="350" y="42"/>
                  </a:lnTo>
                  <a:lnTo>
                    <a:pt x="352" y="42"/>
                  </a:lnTo>
                  <a:lnTo>
                    <a:pt x="354" y="42"/>
                  </a:lnTo>
                  <a:lnTo>
                    <a:pt x="354" y="40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56" y="36"/>
                  </a:lnTo>
                  <a:lnTo>
                    <a:pt x="358" y="36"/>
                  </a:lnTo>
                  <a:lnTo>
                    <a:pt x="358" y="36"/>
                  </a:lnTo>
                  <a:lnTo>
                    <a:pt x="360" y="36"/>
                  </a:lnTo>
                  <a:lnTo>
                    <a:pt x="358" y="38"/>
                  </a:lnTo>
                  <a:lnTo>
                    <a:pt x="358" y="40"/>
                  </a:lnTo>
                  <a:lnTo>
                    <a:pt x="358" y="42"/>
                  </a:lnTo>
                  <a:lnTo>
                    <a:pt x="358" y="42"/>
                  </a:lnTo>
                  <a:lnTo>
                    <a:pt x="360" y="40"/>
                  </a:lnTo>
                  <a:lnTo>
                    <a:pt x="362" y="36"/>
                  </a:lnTo>
                  <a:lnTo>
                    <a:pt x="362" y="34"/>
                  </a:lnTo>
                  <a:lnTo>
                    <a:pt x="362" y="34"/>
                  </a:lnTo>
                  <a:lnTo>
                    <a:pt x="366" y="34"/>
                  </a:lnTo>
                  <a:lnTo>
                    <a:pt x="366" y="34"/>
                  </a:lnTo>
                  <a:lnTo>
                    <a:pt x="370" y="34"/>
                  </a:lnTo>
                  <a:lnTo>
                    <a:pt x="372" y="32"/>
                  </a:lnTo>
                  <a:lnTo>
                    <a:pt x="374" y="32"/>
                  </a:lnTo>
                  <a:lnTo>
                    <a:pt x="374" y="32"/>
                  </a:lnTo>
                  <a:lnTo>
                    <a:pt x="376" y="34"/>
                  </a:lnTo>
                  <a:lnTo>
                    <a:pt x="376" y="36"/>
                  </a:lnTo>
                  <a:lnTo>
                    <a:pt x="378" y="38"/>
                  </a:lnTo>
                  <a:lnTo>
                    <a:pt x="380" y="38"/>
                  </a:lnTo>
                  <a:lnTo>
                    <a:pt x="380" y="36"/>
                  </a:lnTo>
                  <a:lnTo>
                    <a:pt x="378" y="34"/>
                  </a:lnTo>
                  <a:lnTo>
                    <a:pt x="380" y="32"/>
                  </a:lnTo>
                  <a:lnTo>
                    <a:pt x="382" y="32"/>
                  </a:lnTo>
                  <a:lnTo>
                    <a:pt x="384" y="32"/>
                  </a:lnTo>
                  <a:lnTo>
                    <a:pt x="386" y="32"/>
                  </a:lnTo>
                  <a:lnTo>
                    <a:pt x="390" y="32"/>
                  </a:lnTo>
                  <a:lnTo>
                    <a:pt x="394" y="30"/>
                  </a:lnTo>
                  <a:lnTo>
                    <a:pt x="396" y="30"/>
                  </a:lnTo>
                  <a:lnTo>
                    <a:pt x="400" y="30"/>
                  </a:lnTo>
                  <a:lnTo>
                    <a:pt x="402" y="30"/>
                  </a:lnTo>
                  <a:lnTo>
                    <a:pt x="406" y="32"/>
                  </a:lnTo>
                  <a:lnTo>
                    <a:pt x="408" y="32"/>
                  </a:lnTo>
                  <a:lnTo>
                    <a:pt x="410" y="34"/>
                  </a:lnTo>
                  <a:lnTo>
                    <a:pt x="412" y="34"/>
                  </a:lnTo>
                  <a:lnTo>
                    <a:pt x="414" y="36"/>
                  </a:lnTo>
                  <a:lnTo>
                    <a:pt x="414" y="36"/>
                  </a:lnTo>
                  <a:lnTo>
                    <a:pt x="416" y="36"/>
                  </a:lnTo>
                  <a:lnTo>
                    <a:pt x="418" y="34"/>
                  </a:lnTo>
                  <a:lnTo>
                    <a:pt x="420" y="36"/>
                  </a:lnTo>
                  <a:lnTo>
                    <a:pt x="420" y="36"/>
                  </a:lnTo>
                  <a:lnTo>
                    <a:pt x="420" y="36"/>
                  </a:lnTo>
                  <a:lnTo>
                    <a:pt x="422" y="34"/>
                  </a:lnTo>
                  <a:lnTo>
                    <a:pt x="424" y="34"/>
                  </a:lnTo>
                  <a:lnTo>
                    <a:pt x="428" y="34"/>
                  </a:lnTo>
                  <a:lnTo>
                    <a:pt x="430" y="32"/>
                  </a:lnTo>
                  <a:lnTo>
                    <a:pt x="432" y="30"/>
                  </a:lnTo>
                  <a:lnTo>
                    <a:pt x="434" y="30"/>
                  </a:lnTo>
                  <a:lnTo>
                    <a:pt x="434" y="30"/>
                  </a:lnTo>
                  <a:lnTo>
                    <a:pt x="436" y="34"/>
                  </a:lnTo>
                  <a:lnTo>
                    <a:pt x="438" y="34"/>
                  </a:lnTo>
                  <a:lnTo>
                    <a:pt x="438" y="36"/>
                  </a:lnTo>
                  <a:lnTo>
                    <a:pt x="436" y="36"/>
                  </a:lnTo>
                  <a:lnTo>
                    <a:pt x="436" y="38"/>
                  </a:lnTo>
                  <a:lnTo>
                    <a:pt x="438" y="38"/>
                  </a:lnTo>
                  <a:lnTo>
                    <a:pt x="438" y="40"/>
                  </a:lnTo>
                  <a:lnTo>
                    <a:pt x="438" y="42"/>
                  </a:lnTo>
                  <a:lnTo>
                    <a:pt x="434" y="44"/>
                  </a:lnTo>
                  <a:lnTo>
                    <a:pt x="432" y="44"/>
                  </a:lnTo>
                  <a:lnTo>
                    <a:pt x="430" y="44"/>
                  </a:lnTo>
                  <a:lnTo>
                    <a:pt x="428" y="42"/>
                  </a:lnTo>
                  <a:lnTo>
                    <a:pt x="426" y="42"/>
                  </a:lnTo>
                  <a:lnTo>
                    <a:pt x="426" y="42"/>
                  </a:lnTo>
                  <a:lnTo>
                    <a:pt x="426" y="44"/>
                  </a:lnTo>
                  <a:lnTo>
                    <a:pt x="428" y="46"/>
                  </a:lnTo>
                  <a:lnTo>
                    <a:pt x="428" y="46"/>
                  </a:lnTo>
                  <a:lnTo>
                    <a:pt x="428" y="48"/>
                  </a:lnTo>
                  <a:lnTo>
                    <a:pt x="426" y="46"/>
                  </a:lnTo>
                  <a:lnTo>
                    <a:pt x="424" y="46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424" y="48"/>
                  </a:lnTo>
                  <a:lnTo>
                    <a:pt x="426" y="50"/>
                  </a:lnTo>
                  <a:lnTo>
                    <a:pt x="428" y="50"/>
                  </a:lnTo>
                  <a:lnTo>
                    <a:pt x="430" y="50"/>
                  </a:lnTo>
                  <a:lnTo>
                    <a:pt x="432" y="50"/>
                  </a:lnTo>
                  <a:lnTo>
                    <a:pt x="436" y="48"/>
                  </a:lnTo>
                  <a:lnTo>
                    <a:pt x="436" y="48"/>
                  </a:lnTo>
                  <a:lnTo>
                    <a:pt x="438" y="50"/>
                  </a:lnTo>
                  <a:lnTo>
                    <a:pt x="438" y="48"/>
                  </a:lnTo>
                  <a:lnTo>
                    <a:pt x="438" y="46"/>
                  </a:lnTo>
                  <a:lnTo>
                    <a:pt x="440" y="46"/>
                  </a:lnTo>
                  <a:lnTo>
                    <a:pt x="446" y="46"/>
                  </a:lnTo>
                  <a:lnTo>
                    <a:pt x="446" y="48"/>
                  </a:lnTo>
                  <a:lnTo>
                    <a:pt x="446" y="48"/>
                  </a:lnTo>
                  <a:lnTo>
                    <a:pt x="448" y="50"/>
                  </a:lnTo>
                  <a:lnTo>
                    <a:pt x="450" y="50"/>
                  </a:lnTo>
                  <a:lnTo>
                    <a:pt x="450" y="48"/>
                  </a:lnTo>
                  <a:lnTo>
                    <a:pt x="450" y="48"/>
                  </a:lnTo>
                  <a:lnTo>
                    <a:pt x="452" y="50"/>
                  </a:lnTo>
                  <a:lnTo>
                    <a:pt x="454" y="52"/>
                  </a:lnTo>
                  <a:lnTo>
                    <a:pt x="456" y="52"/>
                  </a:lnTo>
                  <a:lnTo>
                    <a:pt x="458" y="54"/>
                  </a:lnTo>
                  <a:lnTo>
                    <a:pt x="458" y="56"/>
                  </a:lnTo>
                  <a:lnTo>
                    <a:pt x="460" y="56"/>
                  </a:lnTo>
                  <a:lnTo>
                    <a:pt x="464" y="58"/>
                  </a:lnTo>
                  <a:lnTo>
                    <a:pt x="466" y="60"/>
                  </a:lnTo>
                  <a:lnTo>
                    <a:pt x="466" y="62"/>
                  </a:lnTo>
                  <a:lnTo>
                    <a:pt x="466" y="64"/>
                  </a:lnTo>
                  <a:lnTo>
                    <a:pt x="464" y="64"/>
                  </a:lnTo>
                  <a:lnTo>
                    <a:pt x="464" y="66"/>
                  </a:lnTo>
                  <a:lnTo>
                    <a:pt x="464" y="68"/>
                  </a:lnTo>
                  <a:lnTo>
                    <a:pt x="462" y="68"/>
                  </a:lnTo>
                  <a:lnTo>
                    <a:pt x="462" y="70"/>
                  </a:lnTo>
                  <a:lnTo>
                    <a:pt x="460" y="70"/>
                  </a:lnTo>
                  <a:lnTo>
                    <a:pt x="458" y="70"/>
                  </a:lnTo>
                  <a:lnTo>
                    <a:pt x="458" y="70"/>
                  </a:lnTo>
                  <a:lnTo>
                    <a:pt x="458" y="70"/>
                  </a:lnTo>
                  <a:lnTo>
                    <a:pt x="456" y="72"/>
                  </a:lnTo>
                  <a:lnTo>
                    <a:pt x="454" y="74"/>
                  </a:lnTo>
                  <a:lnTo>
                    <a:pt x="450" y="76"/>
                  </a:lnTo>
                  <a:lnTo>
                    <a:pt x="448" y="76"/>
                  </a:lnTo>
                  <a:lnTo>
                    <a:pt x="446" y="76"/>
                  </a:lnTo>
                  <a:lnTo>
                    <a:pt x="444" y="76"/>
                  </a:lnTo>
                  <a:lnTo>
                    <a:pt x="444" y="74"/>
                  </a:lnTo>
                  <a:lnTo>
                    <a:pt x="442" y="74"/>
                  </a:lnTo>
                  <a:lnTo>
                    <a:pt x="442" y="74"/>
                  </a:lnTo>
                  <a:lnTo>
                    <a:pt x="442" y="76"/>
                  </a:lnTo>
                  <a:lnTo>
                    <a:pt x="442" y="76"/>
                  </a:lnTo>
                  <a:lnTo>
                    <a:pt x="442" y="78"/>
                  </a:lnTo>
                  <a:lnTo>
                    <a:pt x="440" y="78"/>
                  </a:lnTo>
                  <a:lnTo>
                    <a:pt x="438" y="76"/>
                  </a:lnTo>
                  <a:lnTo>
                    <a:pt x="436" y="78"/>
                  </a:lnTo>
                  <a:lnTo>
                    <a:pt x="434" y="78"/>
                  </a:lnTo>
                  <a:lnTo>
                    <a:pt x="434" y="76"/>
                  </a:lnTo>
                  <a:lnTo>
                    <a:pt x="432" y="76"/>
                  </a:lnTo>
                  <a:lnTo>
                    <a:pt x="430" y="78"/>
                  </a:lnTo>
                  <a:lnTo>
                    <a:pt x="426" y="78"/>
                  </a:lnTo>
                  <a:lnTo>
                    <a:pt x="424" y="78"/>
                  </a:lnTo>
                  <a:lnTo>
                    <a:pt x="424" y="78"/>
                  </a:lnTo>
                  <a:lnTo>
                    <a:pt x="422" y="78"/>
                  </a:lnTo>
                  <a:lnTo>
                    <a:pt x="420" y="78"/>
                  </a:lnTo>
                  <a:lnTo>
                    <a:pt x="418" y="78"/>
                  </a:lnTo>
                  <a:lnTo>
                    <a:pt x="418" y="78"/>
                  </a:lnTo>
                  <a:lnTo>
                    <a:pt x="414" y="78"/>
                  </a:lnTo>
                  <a:lnTo>
                    <a:pt x="414" y="78"/>
                  </a:lnTo>
                  <a:lnTo>
                    <a:pt x="410" y="76"/>
                  </a:lnTo>
                  <a:lnTo>
                    <a:pt x="408" y="76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404" y="74"/>
                  </a:lnTo>
                  <a:lnTo>
                    <a:pt x="402" y="74"/>
                  </a:lnTo>
                  <a:lnTo>
                    <a:pt x="400" y="74"/>
                  </a:lnTo>
                  <a:lnTo>
                    <a:pt x="398" y="74"/>
                  </a:lnTo>
                  <a:lnTo>
                    <a:pt x="394" y="74"/>
                  </a:lnTo>
                  <a:lnTo>
                    <a:pt x="394" y="74"/>
                  </a:lnTo>
                  <a:lnTo>
                    <a:pt x="392" y="76"/>
                  </a:lnTo>
                  <a:lnTo>
                    <a:pt x="390" y="76"/>
                  </a:lnTo>
                  <a:lnTo>
                    <a:pt x="388" y="76"/>
                  </a:lnTo>
                  <a:lnTo>
                    <a:pt x="386" y="76"/>
                  </a:lnTo>
                  <a:lnTo>
                    <a:pt x="386" y="78"/>
                  </a:lnTo>
                  <a:lnTo>
                    <a:pt x="384" y="78"/>
                  </a:lnTo>
                  <a:lnTo>
                    <a:pt x="384" y="76"/>
                  </a:lnTo>
                  <a:lnTo>
                    <a:pt x="382" y="74"/>
                  </a:lnTo>
                  <a:lnTo>
                    <a:pt x="380" y="74"/>
                  </a:lnTo>
                  <a:lnTo>
                    <a:pt x="380" y="74"/>
                  </a:lnTo>
                  <a:lnTo>
                    <a:pt x="378" y="74"/>
                  </a:lnTo>
                  <a:lnTo>
                    <a:pt x="378" y="76"/>
                  </a:lnTo>
                  <a:lnTo>
                    <a:pt x="380" y="76"/>
                  </a:lnTo>
                  <a:lnTo>
                    <a:pt x="382" y="76"/>
                  </a:lnTo>
                  <a:lnTo>
                    <a:pt x="382" y="76"/>
                  </a:lnTo>
                  <a:lnTo>
                    <a:pt x="384" y="78"/>
                  </a:lnTo>
                  <a:lnTo>
                    <a:pt x="382" y="78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78" y="80"/>
                  </a:lnTo>
                  <a:lnTo>
                    <a:pt x="376" y="80"/>
                  </a:lnTo>
                  <a:lnTo>
                    <a:pt x="374" y="82"/>
                  </a:lnTo>
                  <a:lnTo>
                    <a:pt x="370" y="82"/>
                  </a:lnTo>
                  <a:lnTo>
                    <a:pt x="368" y="84"/>
                  </a:lnTo>
                  <a:lnTo>
                    <a:pt x="368" y="84"/>
                  </a:lnTo>
                  <a:lnTo>
                    <a:pt x="366" y="84"/>
                  </a:lnTo>
                  <a:lnTo>
                    <a:pt x="364" y="84"/>
                  </a:lnTo>
                  <a:lnTo>
                    <a:pt x="360" y="86"/>
                  </a:lnTo>
                  <a:lnTo>
                    <a:pt x="360" y="86"/>
                  </a:lnTo>
                  <a:lnTo>
                    <a:pt x="358" y="88"/>
                  </a:lnTo>
                  <a:lnTo>
                    <a:pt x="358" y="90"/>
                  </a:lnTo>
                  <a:lnTo>
                    <a:pt x="360" y="92"/>
                  </a:lnTo>
                  <a:lnTo>
                    <a:pt x="360" y="92"/>
                  </a:lnTo>
                  <a:lnTo>
                    <a:pt x="360" y="94"/>
                  </a:lnTo>
                  <a:lnTo>
                    <a:pt x="360" y="96"/>
                  </a:lnTo>
                  <a:lnTo>
                    <a:pt x="362" y="96"/>
                  </a:lnTo>
                  <a:lnTo>
                    <a:pt x="364" y="94"/>
                  </a:lnTo>
                  <a:lnTo>
                    <a:pt x="364" y="92"/>
                  </a:lnTo>
                  <a:lnTo>
                    <a:pt x="366" y="92"/>
                  </a:lnTo>
                  <a:lnTo>
                    <a:pt x="366" y="92"/>
                  </a:lnTo>
                  <a:lnTo>
                    <a:pt x="368" y="90"/>
                  </a:lnTo>
                  <a:lnTo>
                    <a:pt x="370" y="90"/>
                  </a:lnTo>
                  <a:lnTo>
                    <a:pt x="372" y="90"/>
                  </a:lnTo>
                  <a:lnTo>
                    <a:pt x="374" y="88"/>
                  </a:lnTo>
                  <a:lnTo>
                    <a:pt x="376" y="86"/>
                  </a:lnTo>
                  <a:lnTo>
                    <a:pt x="378" y="86"/>
                  </a:lnTo>
                  <a:lnTo>
                    <a:pt x="384" y="84"/>
                  </a:lnTo>
                  <a:lnTo>
                    <a:pt x="386" y="84"/>
                  </a:lnTo>
                  <a:lnTo>
                    <a:pt x="386" y="84"/>
                  </a:lnTo>
                  <a:lnTo>
                    <a:pt x="384" y="86"/>
                  </a:lnTo>
                  <a:lnTo>
                    <a:pt x="386" y="86"/>
                  </a:lnTo>
                  <a:lnTo>
                    <a:pt x="386" y="86"/>
                  </a:lnTo>
                  <a:lnTo>
                    <a:pt x="386" y="84"/>
                  </a:lnTo>
                  <a:lnTo>
                    <a:pt x="388" y="82"/>
                  </a:lnTo>
                  <a:lnTo>
                    <a:pt x="390" y="82"/>
                  </a:lnTo>
                  <a:lnTo>
                    <a:pt x="392" y="82"/>
                  </a:lnTo>
                  <a:lnTo>
                    <a:pt x="394" y="82"/>
                  </a:lnTo>
                  <a:lnTo>
                    <a:pt x="396" y="82"/>
                  </a:lnTo>
                  <a:lnTo>
                    <a:pt x="400" y="82"/>
                  </a:lnTo>
                  <a:lnTo>
                    <a:pt x="402" y="82"/>
                  </a:lnTo>
                  <a:lnTo>
                    <a:pt x="404" y="84"/>
                  </a:lnTo>
                  <a:lnTo>
                    <a:pt x="410" y="82"/>
                  </a:lnTo>
                  <a:lnTo>
                    <a:pt x="412" y="82"/>
                  </a:lnTo>
                  <a:lnTo>
                    <a:pt x="414" y="84"/>
                  </a:lnTo>
                  <a:lnTo>
                    <a:pt x="418" y="84"/>
                  </a:lnTo>
                  <a:lnTo>
                    <a:pt x="422" y="84"/>
                  </a:lnTo>
                  <a:lnTo>
                    <a:pt x="424" y="84"/>
                  </a:lnTo>
                  <a:lnTo>
                    <a:pt x="424" y="86"/>
                  </a:lnTo>
                  <a:lnTo>
                    <a:pt x="426" y="88"/>
                  </a:lnTo>
                  <a:lnTo>
                    <a:pt x="426" y="88"/>
                  </a:lnTo>
                  <a:lnTo>
                    <a:pt x="424" y="90"/>
                  </a:lnTo>
                  <a:lnTo>
                    <a:pt x="424" y="92"/>
                  </a:lnTo>
                  <a:lnTo>
                    <a:pt x="422" y="94"/>
                  </a:lnTo>
                  <a:lnTo>
                    <a:pt x="420" y="94"/>
                  </a:lnTo>
                  <a:lnTo>
                    <a:pt x="414" y="96"/>
                  </a:lnTo>
                  <a:lnTo>
                    <a:pt x="412" y="96"/>
                  </a:lnTo>
                  <a:lnTo>
                    <a:pt x="410" y="96"/>
                  </a:lnTo>
                  <a:lnTo>
                    <a:pt x="410" y="96"/>
                  </a:lnTo>
                  <a:lnTo>
                    <a:pt x="410" y="96"/>
                  </a:lnTo>
                  <a:lnTo>
                    <a:pt x="408" y="98"/>
                  </a:lnTo>
                  <a:lnTo>
                    <a:pt x="408" y="100"/>
                  </a:lnTo>
                  <a:lnTo>
                    <a:pt x="408" y="102"/>
                  </a:lnTo>
                  <a:lnTo>
                    <a:pt x="408" y="102"/>
                  </a:lnTo>
                  <a:lnTo>
                    <a:pt x="410" y="104"/>
                  </a:lnTo>
                  <a:lnTo>
                    <a:pt x="412" y="102"/>
                  </a:lnTo>
                  <a:lnTo>
                    <a:pt x="416" y="102"/>
                  </a:lnTo>
                  <a:lnTo>
                    <a:pt x="418" y="100"/>
                  </a:lnTo>
                  <a:lnTo>
                    <a:pt x="422" y="100"/>
                  </a:lnTo>
                  <a:lnTo>
                    <a:pt x="422" y="100"/>
                  </a:lnTo>
                  <a:lnTo>
                    <a:pt x="426" y="102"/>
                  </a:lnTo>
                  <a:lnTo>
                    <a:pt x="428" y="102"/>
                  </a:lnTo>
                  <a:lnTo>
                    <a:pt x="430" y="102"/>
                  </a:lnTo>
                  <a:lnTo>
                    <a:pt x="430" y="102"/>
                  </a:lnTo>
                  <a:lnTo>
                    <a:pt x="432" y="100"/>
                  </a:lnTo>
                  <a:lnTo>
                    <a:pt x="432" y="100"/>
                  </a:lnTo>
                  <a:lnTo>
                    <a:pt x="434" y="100"/>
                  </a:lnTo>
                  <a:lnTo>
                    <a:pt x="434" y="102"/>
                  </a:lnTo>
                  <a:lnTo>
                    <a:pt x="436" y="100"/>
                  </a:lnTo>
                  <a:lnTo>
                    <a:pt x="438" y="96"/>
                  </a:lnTo>
                  <a:lnTo>
                    <a:pt x="438" y="92"/>
                  </a:lnTo>
                  <a:lnTo>
                    <a:pt x="438" y="92"/>
                  </a:lnTo>
                  <a:lnTo>
                    <a:pt x="438" y="90"/>
                  </a:lnTo>
                  <a:lnTo>
                    <a:pt x="438" y="88"/>
                  </a:lnTo>
                  <a:lnTo>
                    <a:pt x="440" y="88"/>
                  </a:lnTo>
                  <a:lnTo>
                    <a:pt x="442" y="88"/>
                  </a:lnTo>
                  <a:lnTo>
                    <a:pt x="446" y="88"/>
                  </a:lnTo>
                  <a:lnTo>
                    <a:pt x="448" y="88"/>
                  </a:lnTo>
                  <a:lnTo>
                    <a:pt x="452" y="88"/>
                  </a:lnTo>
                  <a:lnTo>
                    <a:pt x="452" y="88"/>
                  </a:lnTo>
                  <a:lnTo>
                    <a:pt x="454" y="90"/>
                  </a:lnTo>
                  <a:lnTo>
                    <a:pt x="454" y="94"/>
                  </a:lnTo>
                  <a:lnTo>
                    <a:pt x="454" y="98"/>
                  </a:lnTo>
                  <a:lnTo>
                    <a:pt x="452" y="100"/>
                  </a:lnTo>
                  <a:lnTo>
                    <a:pt x="450" y="104"/>
                  </a:lnTo>
                  <a:lnTo>
                    <a:pt x="448" y="106"/>
                  </a:lnTo>
                  <a:lnTo>
                    <a:pt x="448" y="108"/>
                  </a:lnTo>
                  <a:lnTo>
                    <a:pt x="442" y="114"/>
                  </a:lnTo>
                  <a:lnTo>
                    <a:pt x="440" y="114"/>
                  </a:lnTo>
                  <a:lnTo>
                    <a:pt x="438" y="114"/>
                  </a:lnTo>
                  <a:lnTo>
                    <a:pt x="436" y="116"/>
                  </a:lnTo>
                  <a:lnTo>
                    <a:pt x="436" y="118"/>
                  </a:lnTo>
                  <a:lnTo>
                    <a:pt x="434" y="116"/>
                  </a:lnTo>
                  <a:lnTo>
                    <a:pt x="434" y="116"/>
                  </a:lnTo>
                  <a:lnTo>
                    <a:pt x="432" y="120"/>
                  </a:lnTo>
                  <a:lnTo>
                    <a:pt x="432" y="120"/>
                  </a:lnTo>
                  <a:lnTo>
                    <a:pt x="428" y="122"/>
                  </a:lnTo>
                  <a:lnTo>
                    <a:pt x="428" y="124"/>
                  </a:lnTo>
                  <a:lnTo>
                    <a:pt x="426" y="124"/>
                  </a:lnTo>
                  <a:lnTo>
                    <a:pt x="426" y="122"/>
                  </a:lnTo>
                  <a:lnTo>
                    <a:pt x="426" y="124"/>
                  </a:lnTo>
                  <a:lnTo>
                    <a:pt x="426" y="126"/>
                  </a:lnTo>
                  <a:lnTo>
                    <a:pt x="424" y="126"/>
                  </a:lnTo>
                  <a:lnTo>
                    <a:pt x="422" y="130"/>
                  </a:lnTo>
                  <a:lnTo>
                    <a:pt x="420" y="132"/>
                  </a:lnTo>
                  <a:lnTo>
                    <a:pt x="420" y="132"/>
                  </a:lnTo>
                  <a:lnTo>
                    <a:pt x="416" y="136"/>
                  </a:lnTo>
                  <a:lnTo>
                    <a:pt x="414" y="138"/>
                  </a:lnTo>
                  <a:lnTo>
                    <a:pt x="412" y="138"/>
                  </a:lnTo>
                  <a:lnTo>
                    <a:pt x="408" y="140"/>
                  </a:lnTo>
                  <a:lnTo>
                    <a:pt x="408" y="142"/>
                  </a:lnTo>
                  <a:lnTo>
                    <a:pt x="406" y="142"/>
                  </a:lnTo>
                  <a:lnTo>
                    <a:pt x="406" y="144"/>
                  </a:lnTo>
                  <a:lnTo>
                    <a:pt x="406" y="146"/>
                  </a:lnTo>
                  <a:lnTo>
                    <a:pt x="406" y="148"/>
                  </a:lnTo>
                  <a:lnTo>
                    <a:pt x="406" y="150"/>
                  </a:lnTo>
                  <a:lnTo>
                    <a:pt x="406" y="148"/>
                  </a:lnTo>
                  <a:lnTo>
                    <a:pt x="406" y="146"/>
                  </a:lnTo>
                  <a:lnTo>
                    <a:pt x="410" y="144"/>
                  </a:lnTo>
                  <a:lnTo>
                    <a:pt x="412" y="142"/>
                  </a:lnTo>
                  <a:lnTo>
                    <a:pt x="414" y="140"/>
                  </a:lnTo>
                  <a:lnTo>
                    <a:pt x="414" y="140"/>
                  </a:lnTo>
                  <a:lnTo>
                    <a:pt x="414" y="140"/>
                  </a:lnTo>
                  <a:lnTo>
                    <a:pt x="416" y="138"/>
                  </a:lnTo>
                  <a:lnTo>
                    <a:pt x="420" y="136"/>
                  </a:lnTo>
                  <a:lnTo>
                    <a:pt x="422" y="134"/>
                  </a:lnTo>
                  <a:lnTo>
                    <a:pt x="422" y="132"/>
                  </a:lnTo>
                  <a:lnTo>
                    <a:pt x="428" y="130"/>
                  </a:lnTo>
                  <a:lnTo>
                    <a:pt x="430" y="126"/>
                  </a:lnTo>
                  <a:lnTo>
                    <a:pt x="432" y="126"/>
                  </a:lnTo>
                  <a:lnTo>
                    <a:pt x="434" y="126"/>
                  </a:lnTo>
                  <a:lnTo>
                    <a:pt x="434" y="126"/>
                  </a:lnTo>
                  <a:lnTo>
                    <a:pt x="436" y="126"/>
                  </a:lnTo>
                  <a:lnTo>
                    <a:pt x="436" y="124"/>
                  </a:lnTo>
                  <a:lnTo>
                    <a:pt x="440" y="124"/>
                  </a:lnTo>
                  <a:lnTo>
                    <a:pt x="442" y="124"/>
                  </a:lnTo>
                  <a:lnTo>
                    <a:pt x="446" y="122"/>
                  </a:lnTo>
                  <a:lnTo>
                    <a:pt x="448" y="120"/>
                  </a:lnTo>
                  <a:lnTo>
                    <a:pt x="450" y="120"/>
                  </a:lnTo>
                  <a:lnTo>
                    <a:pt x="452" y="118"/>
                  </a:lnTo>
                  <a:lnTo>
                    <a:pt x="454" y="118"/>
                  </a:lnTo>
                  <a:lnTo>
                    <a:pt x="456" y="116"/>
                  </a:lnTo>
                  <a:lnTo>
                    <a:pt x="456" y="114"/>
                  </a:lnTo>
                  <a:lnTo>
                    <a:pt x="460" y="112"/>
                  </a:lnTo>
                  <a:lnTo>
                    <a:pt x="462" y="110"/>
                  </a:lnTo>
                  <a:lnTo>
                    <a:pt x="462" y="108"/>
                  </a:lnTo>
                  <a:lnTo>
                    <a:pt x="462" y="106"/>
                  </a:lnTo>
                  <a:lnTo>
                    <a:pt x="464" y="106"/>
                  </a:lnTo>
                  <a:lnTo>
                    <a:pt x="464" y="104"/>
                  </a:lnTo>
                  <a:lnTo>
                    <a:pt x="464" y="106"/>
                  </a:lnTo>
                  <a:lnTo>
                    <a:pt x="466" y="108"/>
                  </a:lnTo>
                  <a:lnTo>
                    <a:pt x="466" y="108"/>
                  </a:lnTo>
                  <a:lnTo>
                    <a:pt x="464" y="110"/>
                  </a:lnTo>
                  <a:lnTo>
                    <a:pt x="466" y="112"/>
                  </a:lnTo>
                  <a:lnTo>
                    <a:pt x="466" y="114"/>
                  </a:lnTo>
                  <a:lnTo>
                    <a:pt x="466" y="116"/>
                  </a:lnTo>
                  <a:lnTo>
                    <a:pt x="466" y="118"/>
                  </a:lnTo>
                  <a:lnTo>
                    <a:pt x="466" y="116"/>
                  </a:lnTo>
                  <a:lnTo>
                    <a:pt x="468" y="114"/>
                  </a:lnTo>
                  <a:lnTo>
                    <a:pt x="468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70" y="108"/>
                  </a:lnTo>
                  <a:lnTo>
                    <a:pt x="470" y="110"/>
                  </a:lnTo>
                  <a:lnTo>
                    <a:pt x="470" y="110"/>
                  </a:lnTo>
                  <a:lnTo>
                    <a:pt x="472" y="112"/>
                  </a:lnTo>
                  <a:lnTo>
                    <a:pt x="474" y="112"/>
                  </a:lnTo>
                  <a:lnTo>
                    <a:pt x="476" y="112"/>
                  </a:lnTo>
                  <a:lnTo>
                    <a:pt x="476" y="110"/>
                  </a:lnTo>
                  <a:lnTo>
                    <a:pt x="476" y="108"/>
                  </a:lnTo>
                  <a:lnTo>
                    <a:pt x="476" y="108"/>
                  </a:lnTo>
                  <a:lnTo>
                    <a:pt x="476" y="108"/>
                  </a:lnTo>
                  <a:lnTo>
                    <a:pt x="478" y="106"/>
                  </a:lnTo>
                  <a:lnTo>
                    <a:pt x="478" y="104"/>
                  </a:lnTo>
                  <a:lnTo>
                    <a:pt x="478" y="102"/>
                  </a:lnTo>
                  <a:lnTo>
                    <a:pt x="478" y="100"/>
                  </a:lnTo>
                  <a:lnTo>
                    <a:pt x="480" y="100"/>
                  </a:lnTo>
                  <a:lnTo>
                    <a:pt x="480" y="100"/>
                  </a:lnTo>
                  <a:lnTo>
                    <a:pt x="482" y="102"/>
                  </a:lnTo>
                  <a:lnTo>
                    <a:pt x="484" y="100"/>
                  </a:lnTo>
                  <a:lnTo>
                    <a:pt x="486" y="100"/>
                  </a:lnTo>
                  <a:lnTo>
                    <a:pt x="490" y="98"/>
                  </a:lnTo>
                  <a:lnTo>
                    <a:pt x="492" y="98"/>
                  </a:lnTo>
                  <a:lnTo>
                    <a:pt x="494" y="98"/>
                  </a:lnTo>
                  <a:lnTo>
                    <a:pt x="496" y="98"/>
                  </a:lnTo>
                  <a:lnTo>
                    <a:pt x="500" y="100"/>
                  </a:lnTo>
                  <a:lnTo>
                    <a:pt x="504" y="102"/>
                  </a:lnTo>
                  <a:lnTo>
                    <a:pt x="506" y="102"/>
                  </a:lnTo>
                  <a:lnTo>
                    <a:pt x="508" y="102"/>
                  </a:lnTo>
                  <a:lnTo>
                    <a:pt x="510" y="104"/>
                  </a:lnTo>
                  <a:lnTo>
                    <a:pt x="510" y="104"/>
                  </a:lnTo>
                  <a:lnTo>
                    <a:pt x="512" y="106"/>
                  </a:lnTo>
                  <a:lnTo>
                    <a:pt x="514" y="108"/>
                  </a:lnTo>
                  <a:lnTo>
                    <a:pt x="514" y="108"/>
                  </a:lnTo>
                  <a:lnTo>
                    <a:pt x="518" y="112"/>
                  </a:lnTo>
                  <a:lnTo>
                    <a:pt x="518" y="112"/>
                  </a:lnTo>
                  <a:lnTo>
                    <a:pt x="520" y="114"/>
                  </a:lnTo>
                  <a:lnTo>
                    <a:pt x="522" y="118"/>
                  </a:lnTo>
                  <a:lnTo>
                    <a:pt x="520" y="120"/>
                  </a:lnTo>
                  <a:lnTo>
                    <a:pt x="520" y="122"/>
                  </a:lnTo>
                  <a:lnTo>
                    <a:pt x="518" y="124"/>
                  </a:lnTo>
                  <a:lnTo>
                    <a:pt x="516" y="126"/>
                  </a:lnTo>
                  <a:lnTo>
                    <a:pt x="514" y="126"/>
                  </a:lnTo>
                  <a:lnTo>
                    <a:pt x="514" y="126"/>
                  </a:lnTo>
                  <a:lnTo>
                    <a:pt x="512" y="128"/>
                  </a:lnTo>
                  <a:lnTo>
                    <a:pt x="510" y="132"/>
                  </a:lnTo>
                  <a:lnTo>
                    <a:pt x="508" y="132"/>
                  </a:lnTo>
                  <a:lnTo>
                    <a:pt x="506" y="134"/>
                  </a:lnTo>
                  <a:lnTo>
                    <a:pt x="504" y="132"/>
                  </a:lnTo>
                  <a:lnTo>
                    <a:pt x="502" y="132"/>
                  </a:lnTo>
                  <a:lnTo>
                    <a:pt x="500" y="132"/>
                  </a:lnTo>
                  <a:lnTo>
                    <a:pt x="498" y="132"/>
                  </a:lnTo>
                  <a:lnTo>
                    <a:pt x="498" y="134"/>
                  </a:lnTo>
                  <a:lnTo>
                    <a:pt x="498" y="136"/>
                  </a:lnTo>
                  <a:lnTo>
                    <a:pt x="498" y="136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0" y="140"/>
                  </a:lnTo>
                  <a:lnTo>
                    <a:pt x="500" y="142"/>
                  </a:lnTo>
                  <a:lnTo>
                    <a:pt x="500" y="142"/>
                  </a:lnTo>
                  <a:lnTo>
                    <a:pt x="498" y="142"/>
                  </a:lnTo>
                  <a:lnTo>
                    <a:pt x="496" y="142"/>
                  </a:lnTo>
                  <a:lnTo>
                    <a:pt x="492" y="144"/>
                  </a:lnTo>
                  <a:lnTo>
                    <a:pt x="490" y="146"/>
                  </a:lnTo>
                  <a:lnTo>
                    <a:pt x="488" y="146"/>
                  </a:lnTo>
                  <a:lnTo>
                    <a:pt x="486" y="146"/>
                  </a:lnTo>
                  <a:lnTo>
                    <a:pt x="486" y="146"/>
                  </a:lnTo>
                  <a:lnTo>
                    <a:pt x="484" y="144"/>
                  </a:lnTo>
                  <a:lnTo>
                    <a:pt x="482" y="144"/>
                  </a:lnTo>
                  <a:lnTo>
                    <a:pt x="480" y="144"/>
                  </a:lnTo>
                  <a:lnTo>
                    <a:pt x="478" y="144"/>
                  </a:lnTo>
                  <a:lnTo>
                    <a:pt x="478" y="144"/>
                  </a:lnTo>
                  <a:lnTo>
                    <a:pt x="478" y="144"/>
                  </a:lnTo>
                  <a:lnTo>
                    <a:pt x="476" y="144"/>
                  </a:lnTo>
                  <a:lnTo>
                    <a:pt x="476" y="144"/>
                  </a:lnTo>
                  <a:lnTo>
                    <a:pt x="476" y="144"/>
                  </a:lnTo>
                  <a:lnTo>
                    <a:pt x="474" y="144"/>
                  </a:lnTo>
                  <a:lnTo>
                    <a:pt x="474" y="144"/>
                  </a:lnTo>
                  <a:lnTo>
                    <a:pt x="472" y="146"/>
                  </a:lnTo>
                  <a:lnTo>
                    <a:pt x="470" y="146"/>
                  </a:lnTo>
                  <a:lnTo>
                    <a:pt x="470" y="146"/>
                  </a:lnTo>
                  <a:lnTo>
                    <a:pt x="468" y="146"/>
                  </a:lnTo>
                  <a:lnTo>
                    <a:pt x="468" y="146"/>
                  </a:lnTo>
                  <a:lnTo>
                    <a:pt x="464" y="146"/>
                  </a:lnTo>
                  <a:lnTo>
                    <a:pt x="462" y="146"/>
                  </a:lnTo>
                  <a:lnTo>
                    <a:pt x="460" y="146"/>
                  </a:lnTo>
                  <a:lnTo>
                    <a:pt x="458" y="148"/>
                  </a:lnTo>
                  <a:lnTo>
                    <a:pt x="456" y="148"/>
                  </a:lnTo>
                  <a:lnTo>
                    <a:pt x="454" y="148"/>
                  </a:lnTo>
                  <a:lnTo>
                    <a:pt x="456" y="148"/>
                  </a:lnTo>
                  <a:lnTo>
                    <a:pt x="458" y="148"/>
                  </a:lnTo>
                  <a:lnTo>
                    <a:pt x="462" y="148"/>
                  </a:lnTo>
                  <a:lnTo>
                    <a:pt x="464" y="148"/>
                  </a:lnTo>
                  <a:lnTo>
                    <a:pt x="466" y="148"/>
                  </a:lnTo>
                  <a:lnTo>
                    <a:pt x="468" y="148"/>
                  </a:lnTo>
                  <a:lnTo>
                    <a:pt x="470" y="150"/>
                  </a:lnTo>
                  <a:lnTo>
                    <a:pt x="476" y="150"/>
                  </a:lnTo>
                  <a:lnTo>
                    <a:pt x="478" y="150"/>
                  </a:lnTo>
                  <a:lnTo>
                    <a:pt x="478" y="150"/>
                  </a:lnTo>
                  <a:lnTo>
                    <a:pt x="480" y="148"/>
                  </a:lnTo>
                  <a:lnTo>
                    <a:pt x="482" y="148"/>
                  </a:lnTo>
                  <a:lnTo>
                    <a:pt x="484" y="150"/>
                  </a:lnTo>
                  <a:lnTo>
                    <a:pt x="484" y="150"/>
                  </a:lnTo>
                  <a:lnTo>
                    <a:pt x="486" y="152"/>
                  </a:lnTo>
                  <a:lnTo>
                    <a:pt x="488" y="154"/>
                  </a:lnTo>
                  <a:lnTo>
                    <a:pt x="488" y="154"/>
                  </a:lnTo>
                  <a:lnTo>
                    <a:pt x="486" y="156"/>
                  </a:lnTo>
                  <a:lnTo>
                    <a:pt x="484" y="156"/>
                  </a:lnTo>
                  <a:lnTo>
                    <a:pt x="484" y="156"/>
                  </a:lnTo>
                  <a:lnTo>
                    <a:pt x="484" y="158"/>
                  </a:lnTo>
                  <a:lnTo>
                    <a:pt x="484" y="160"/>
                  </a:lnTo>
                  <a:lnTo>
                    <a:pt x="482" y="160"/>
                  </a:lnTo>
                  <a:lnTo>
                    <a:pt x="476" y="162"/>
                  </a:lnTo>
                  <a:lnTo>
                    <a:pt x="474" y="162"/>
                  </a:lnTo>
                  <a:lnTo>
                    <a:pt x="472" y="162"/>
                  </a:lnTo>
                  <a:lnTo>
                    <a:pt x="468" y="162"/>
                  </a:lnTo>
                  <a:lnTo>
                    <a:pt x="466" y="160"/>
                  </a:lnTo>
                  <a:lnTo>
                    <a:pt x="462" y="158"/>
                  </a:lnTo>
                  <a:lnTo>
                    <a:pt x="458" y="156"/>
                  </a:lnTo>
                  <a:lnTo>
                    <a:pt x="456" y="156"/>
                  </a:lnTo>
                  <a:lnTo>
                    <a:pt x="456" y="158"/>
                  </a:lnTo>
                  <a:lnTo>
                    <a:pt x="454" y="162"/>
                  </a:lnTo>
                  <a:lnTo>
                    <a:pt x="450" y="162"/>
                  </a:lnTo>
                  <a:lnTo>
                    <a:pt x="450" y="164"/>
                  </a:lnTo>
                  <a:lnTo>
                    <a:pt x="448" y="164"/>
                  </a:lnTo>
                  <a:lnTo>
                    <a:pt x="450" y="166"/>
                  </a:lnTo>
                  <a:lnTo>
                    <a:pt x="452" y="166"/>
                  </a:lnTo>
                  <a:lnTo>
                    <a:pt x="452" y="166"/>
                  </a:lnTo>
                  <a:lnTo>
                    <a:pt x="452" y="168"/>
                  </a:lnTo>
                  <a:lnTo>
                    <a:pt x="450" y="170"/>
                  </a:lnTo>
                  <a:lnTo>
                    <a:pt x="450" y="168"/>
                  </a:lnTo>
                  <a:lnTo>
                    <a:pt x="450" y="170"/>
                  </a:lnTo>
                  <a:lnTo>
                    <a:pt x="450" y="172"/>
                  </a:lnTo>
                  <a:lnTo>
                    <a:pt x="452" y="172"/>
                  </a:lnTo>
                  <a:lnTo>
                    <a:pt x="454" y="172"/>
                  </a:lnTo>
                  <a:lnTo>
                    <a:pt x="454" y="170"/>
                  </a:lnTo>
                  <a:lnTo>
                    <a:pt x="456" y="170"/>
                  </a:lnTo>
                  <a:lnTo>
                    <a:pt x="458" y="168"/>
                  </a:lnTo>
                  <a:lnTo>
                    <a:pt x="462" y="166"/>
                  </a:lnTo>
                  <a:lnTo>
                    <a:pt x="464" y="166"/>
                  </a:lnTo>
                  <a:lnTo>
                    <a:pt x="468" y="164"/>
                  </a:lnTo>
                  <a:lnTo>
                    <a:pt x="470" y="164"/>
                  </a:lnTo>
                  <a:lnTo>
                    <a:pt x="470" y="166"/>
                  </a:lnTo>
                  <a:lnTo>
                    <a:pt x="472" y="166"/>
                  </a:lnTo>
                  <a:lnTo>
                    <a:pt x="474" y="166"/>
                  </a:lnTo>
                  <a:lnTo>
                    <a:pt x="476" y="168"/>
                  </a:lnTo>
                  <a:lnTo>
                    <a:pt x="476" y="168"/>
                  </a:lnTo>
                  <a:lnTo>
                    <a:pt x="476" y="170"/>
                  </a:lnTo>
                  <a:lnTo>
                    <a:pt x="472" y="172"/>
                  </a:lnTo>
                  <a:lnTo>
                    <a:pt x="470" y="174"/>
                  </a:lnTo>
                  <a:lnTo>
                    <a:pt x="470" y="176"/>
                  </a:lnTo>
                  <a:lnTo>
                    <a:pt x="468" y="178"/>
                  </a:lnTo>
                  <a:lnTo>
                    <a:pt x="466" y="182"/>
                  </a:lnTo>
                  <a:lnTo>
                    <a:pt x="462" y="184"/>
                  </a:lnTo>
                  <a:lnTo>
                    <a:pt x="460" y="190"/>
                  </a:lnTo>
                  <a:lnTo>
                    <a:pt x="458" y="192"/>
                  </a:lnTo>
                  <a:lnTo>
                    <a:pt x="456" y="194"/>
                  </a:lnTo>
                  <a:lnTo>
                    <a:pt x="456" y="198"/>
                  </a:lnTo>
                  <a:lnTo>
                    <a:pt x="456" y="200"/>
                  </a:lnTo>
                  <a:lnTo>
                    <a:pt x="456" y="202"/>
                  </a:lnTo>
                  <a:lnTo>
                    <a:pt x="454" y="202"/>
                  </a:lnTo>
                  <a:lnTo>
                    <a:pt x="454" y="206"/>
                  </a:lnTo>
                  <a:lnTo>
                    <a:pt x="452" y="210"/>
                  </a:lnTo>
                  <a:lnTo>
                    <a:pt x="452" y="214"/>
                  </a:lnTo>
                  <a:lnTo>
                    <a:pt x="452" y="216"/>
                  </a:lnTo>
                  <a:lnTo>
                    <a:pt x="452" y="218"/>
                  </a:lnTo>
                  <a:lnTo>
                    <a:pt x="452" y="222"/>
                  </a:lnTo>
                  <a:lnTo>
                    <a:pt x="450" y="224"/>
                  </a:lnTo>
                  <a:lnTo>
                    <a:pt x="448" y="224"/>
                  </a:lnTo>
                  <a:lnTo>
                    <a:pt x="450" y="228"/>
                  </a:lnTo>
                  <a:lnTo>
                    <a:pt x="448" y="228"/>
                  </a:lnTo>
                  <a:lnTo>
                    <a:pt x="448" y="230"/>
                  </a:lnTo>
                  <a:lnTo>
                    <a:pt x="448" y="234"/>
                  </a:lnTo>
                  <a:lnTo>
                    <a:pt x="446" y="236"/>
                  </a:lnTo>
                  <a:lnTo>
                    <a:pt x="444" y="238"/>
                  </a:lnTo>
                  <a:lnTo>
                    <a:pt x="442" y="238"/>
                  </a:lnTo>
                  <a:lnTo>
                    <a:pt x="442" y="236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0" y="234"/>
                  </a:lnTo>
                  <a:lnTo>
                    <a:pt x="442" y="232"/>
                  </a:lnTo>
                  <a:lnTo>
                    <a:pt x="440" y="230"/>
                  </a:lnTo>
                  <a:lnTo>
                    <a:pt x="440" y="230"/>
                  </a:lnTo>
                  <a:lnTo>
                    <a:pt x="438" y="230"/>
                  </a:lnTo>
                  <a:lnTo>
                    <a:pt x="436" y="230"/>
                  </a:lnTo>
                  <a:lnTo>
                    <a:pt x="436" y="232"/>
                  </a:lnTo>
                  <a:lnTo>
                    <a:pt x="436" y="234"/>
                  </a:lnTo>
                  <a:lnTo>
                    <a:pt x="436" y="234"/>
                  </a:lnTo>
                  <a:lnTo>
                    <a:pt x="436" y="236"/>
                  </a:lnTo>
                  <a:lnTo>
                    <a:pt x="436" y="236"/>
                  </a:lnTo>
                  <a:lnTo>
                    <a:pt x="436" y="238"/>
                  </a:lnTo>
                  <a:lnTo>
                    <a:pt x="436" y="238"/>
                  </a:lnTo>
                  <a:lnTo>
                    <a:pt x="438" y="240"/>
                  </a:lnTo>
                  <a:lnTo>
                    <a:pt x="440" y="240"/>
                  </a:lnTo>
                  <a:lnTo>
                    <a:pt x="442" y="242"/>
                  </a:lnTo>
                  <a:lnTo>
                    <a:pt x="442" y="246"/>
                  </a:lnTo>
                  <a:lnTo>
                    <a:pt x="444" y="246"/>
                  </a:lnTo>
                  <a:lnTo>
                    <a:pt x="446" y="246"/>
                  </a:lnTo>
                  <a:lnTo>
                    <a:pt x="448" y="250"/>
                  </a:lnTo>
                  <a:lnTo>
                    <a:pt x="450" y="252"/>
                  </a:lnTo>
                  <a:lnTo>
                    <a:pt x="448" y="254"/>
                  </a:lnTo>
                  <a:lnTo>
                    <a:pt x="448" y="254"/>
                  </a:lnTo>
                  <a:lnTo>
                    <a:pt x="446" y="252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0" y="248"/>
                  </a:lnTo>
                  <a:lnTo>
                    <a:pt x="440" y="248"/>
                  </a:lnTo>
                  <a:lnTo>
                    <a:pt x="440" y="250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38" y="252"/>
                  </a:lnTo>
                  <a:lnTo>
                    <a:pt x="438" y="254"/>
                  </a:lnTo>
                  <a:lnTo>
                    <a:pt x="438" y="254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8"/>
                  </a:lnTo>
                  <a:lnTo>
                    <a:pt x="440" y="258"/>
                  </a:lnTo>
                  <a:lnTo>
                    <a:pt x="442" y="258"/>
                  </a:lnTo>
                  <a:lnTo>
                    <a:pt x="444" y="258"/>
                  </a:lnTo>
                  <a:lnTo>
                    <a:pt x="444" y="260"/>
                  </a:lnTo>
                  <a:lnTo>
                    <a:pt x="444" y="262"/>
                  </a:lnTo>
                  <a:lnTo>
                    <a:pt x="444" y="262"/>
                  </a:lnTo>
                  <a:lnTo>
                    <a:pt x="444" y="262"/>
                  </a:lnTo>
                  <a:lnTo>
                    <a:pt x="446" y="262"/>
                  </a:lnTo>
                  <a:lnTo>
                    <a:pt x="448" y="260"/>
                  </a:lnTo>
                  <a:lnTo>
                    <a:pt x="450" y="258"/>
                  </a:lnTo>
                  <a:lnTo>
                    <a:pt x="450" y="258"/>
                  </a:lnTo>
                  <a:lnTo>
                    <a:pt x="450" y="258"/>
                  </a:lnTo>
                  <a:lnTo>
                    <a:pt x="452" y="260"/>
                  </a:lnTo>
                  <a:lnTo>
                    <a:pt x="452" y="260"/>
                  </a:lnTo>
                  <a:lnTo>
                    <a:pt x="454" y="262"/>
                  </a:lnTo>
                  <a:lnTo>
                    <a:pt x="456" y="262"/>
                  </a:lnTo>
                  <a:lnTo>
                    <a:pt x="456" y="264"/>
                  </a:lnTo>
                  <a:lnTo>
                    <a:pt x="456" y="266"/>
                  </a:lnTo>
                  <a:lnTo>
                    <a:pt x="456" y="266"/>
                  </a:lnTo>
                  <a:lnTo>
                    <a:pt x="456" y="270"/>
                  </a:lnTo>
                  <a:lnTo>
                    <a:pt x="454" y="272"/>
                  </a:lnTo>
                  <a:lnTo>
                    <a:pt x="454" y="274"/>
                  </a:lnTo>
                  <a:lnTo>
                    <a:pt x="454" y="278"/>
                  </a:lnTo>
                  <a:lnTo>
                    <a:pt x="452" y="278"/>
                  </a:lnTo>
                  <a:lnTo>
                    <a:pt x="452" y="280"/>
                  </a:lnTo>
                  <a:lnTo>
                    <a:pt x="452" y="282"/>
                  </a:lnTo>
                  <a:lnTo>
                    <a:pt x="450" y="280"/>
                  </a:lnTo>
                  <a:lnTo>
                    <a:pt x="450" y="278"/>
                  </a:lnTo>
                  <a:lnTo>
                    <a:pt x="448" y="278"/>
                  </a:lnTo>
                  <a:lnTo>
                    <a:pt x="446" y="276"/>
                  </a:lnTo>
                  <a:lnTo>
                    <a:pt x="444" y="276"/>
                  </a:lnTo>
                  <a:lnTo>
                    <a:pt x="444" y="276"/>
                  </a:lnTo>
                  <a:lnTo>
                    <a:pt x="442" y="276"/>
                  </a:lnTo>
                  <a:lnTo>
                    <a:pt x="442" y="276"/>
                  </a:lnTo>
                  <a:lnTo>
                    <a:pt x="442" y="274"/>
                  </a:lnTo>
                  <a:lnTo>
                    <a:pt x="442" y="272"/>
                  </a:lnTo>
                  <a:lnTo>
                    <a:pt x="440" y="272"/>
                  </a:lnTo>
                  <a:lnTo>
                    <a:pt x="438" y="272"/>
                  </a:lnTo>
                  <a:lnTo>
                    <a:pt x="438" y="272"/>
                  </a:lnTo>
                  <a:lnTo>
                    <a:pt x="436" y="270"/>
                  </a:lnTo>
                  <a:lnTo>
                    <a:pt x="434" y="270"/>
                  </a:lnTo>
                  <a:lnTo>
                    <a:pt x="432" y="272"/>
                  </a:lnTo>
                  <a:lnTo>
                    <a:pt x="434" y="272"/>
                  </a:lnTo>
                  <a:lnTo>
                    <a:pt x="434" y="272"/>
                  </a:lnTo>
                  <a:lnTo>
                    <a:pt x="432" y="272"/>
                  </a:lnTo>
                  <a:lnTo>
                    <a:pt x="430" y="272"/>
                  </a:lnTo>
                  <a:lnTo>
                    <a:pt x="428" y="272"/>
                  </a:lnTo>
                  <a:lnTo>
                    <a:pt x="428" y="272"/>
                  </a:lnTo>
                  <a:lnTo>
                    <a:pt x="428" y="274"/>
                  </a:lnTo>
                  <a:lnTo>
                    <a:pt x="428" y="274"/>
                  </a:lnTo>
                  <a:lnTo>
                    <a:pt x="432" y="274"/>
                  </a:lnTo>
                  <a:lnTo>
                    <a:pt x="432" y="274"/>
                  </a:lnTo>
                  <a:lnTo>
                    <a:pt x="432" y="276"/>
                  </a:lnTo>
                  <a:lnTo>
                    <a:pt x="430" y="276"/>
                  </a:lnTo>
                  <a:lnTo>
                    <a:pt x="428" y="278"/>
                  </a:lnTo>
                  <a:lnTo>
                    <a:pt x="426" y="280"/>
                  </a:lnTo>
                  <a:lnTo>
                    <a:pt x="424" y="280"/>
                  </a:lnTo>
                  <a:lnTo>
                    <a:pt x="424" y="278"/>
                  </a:lnTo>
                  <a:lnTo>
                    <a:pt x="424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8"/>
                  </a:lnTo>
                  <a:lnTo>
                    <a:pt x="422" y="280"/>
                  </a:lnTo>
                  <a:lnTo>
                    <a:pt x="420" y="280"/>
                  </a:lnTo>
                  <a:lnTo>
                    <a:pt x="422" y="282"/>
                  </a:lnTo>
                  <a:lnTo>
                    <a:pt x="422" y="284"/>
                  </a:lnTo>
                  <a:lnTo>
                    <a:pt x="422" y="284"/>
                  </a:lnTo>
                  <a:lnTo>
                    <a:pt x="422" y="286"/>
                  </a:lnTo>
                  <a:lnTo>
                    <a:pt x="422" y="286"/>
                  </a:lnTo>
                  <a:lnTo>
                    <a:pt x="420" y="286"/>
                  </a:lnTo>
                  <a:lnTo>
                    <a:pt x="420" y="286"/>
                  </a:lnTo>
                  <a:lnTo>
                    <a:pt x="418" y="286"/>
                  </a:lnTo>
                  <a:lnTo>
                    <a:pt x="416" y="288"/>
                  </a:lnTo>
                  <a:lnTo>
                    <a:pt x="418" y="288"/>
                  </a:lnTo>
                  <a:lnTo>
                    <a:pt x="420" y="288"/>
                  </a:lnTo>
                  <a:lnTo>
                    <a:pt x="422" y="288"/>
                  </a:lnTo>
                  <a:lnTo>
                    <a:pt x="424" y="290"/>
                  </a:lnTo>
                  <a:lnTo>
                    <a:pt x="424" y="290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8" y="292"/>
                  </a:lnTo>
                  <a:lnTo>
                    <a:pt x="428" y="292"/>
                  </a:lnTo>
                  <a:lnTo>
                    <a:pt x="430" y="292"/>
                  </a:lnTo>
                  <a:lnTo>
                    <a:pt x="434" y="294"/>
                  </a:lnTo>
                  <a:lnTo>
                    <a:pt x="434" y="294"/>
                  </a:lnTo>
                  <a:lnTo>
                    <a:pt x="436" y="294"/>
                  </a:lnTo>
                  <a:lnTo>
                    <a:pt x="436" y="292"/>
                  </a:lnTo>
                  <a:lnTo>
                    <a:pt x="438" y="292"/>
                  </a:lnTo>
                  <a:lnTo>
                    <a:pt x="438" y="294"/>
                  </a:lnTo>
                  <a:lnTo>
                    <a:pt x="438" y="296"/>
                  </a:lnTo>
                  <a:lnTo>
                    <a:pt x="438" y="298"/>
                  </a:lnTo>
                  <a:lnTo>
                    <a:pt x="438" y="298"/>
                  </a:lnTo>
                  <a:lnTo>
                    <a:pt x="436" y="300"/>
                  </a:lnTo>
                  <a:lnTo>
                    <a:pt x="436" y="298"/>
                  </a:lnTo>
                  <a:lnTo>
                    <a:pt x="434" y="298"/>
                  </a:lnTo>
                  <a:lnTo>
                    <a:pt x="432" y="300"/>
                  </a:lnTo>
                  <a:lnTo>
                    <a:pt x="432" y="300"/>
                  </a:lnTo>
                  <a:lnTo>
                    <a:pt x="430" y="298"/>
                  </a:lnTo>
                  <a:lnTo>
                    <a:pt x="426" y="300"/>
                  </a:lnTo>
                  <a:lnTo>
                    <a:pt x="424" y="300"/>
                  </a:lnTo>
                  <a:lnTo>
                    <a:pt x="422" y="300"/>
                  </a:lnTo>
                  <a:lnTo>
                    <a:pt x="422" y="298"/>
                  </a:lnTo>
                  <a:lnTo>
                    <a:pt x="422" y="300"/>
                  </a:lnTo>
                  <a:lnTo>
                    <a:pt x="422" y="300"/>
                  </a:lnTo>
                  <a:lnTo>
                    <a:pt x="422" y="300"/>
                  </a:lnTo>
                  <a:lnTo>
                    <a:pt x="424" y="300"/>
                  </a:lnTo>
                  <a:lnTo>
                    <a:pt x="426" y="300"/>
                  </a:lnTo>
                  <a:lnTo>
                    <a:pt x="430" y="300"/>
                  </a:lnTo>
                  <a:lnTo>
                    <a:pt x="432" y="302"/>
                  </a:lnTo>
                  <a:lnTo>
                    <a:pt x="434" y="302"/>
                  </a:lnTo>
                  <a:lnTo>
                    <a:pt x="434" y="302"/>
                  </a:lnTo>
                  <a:lnTo>
                    <a:pt x="436" y="304"/>
                  </a:lnTo>
                  <a:lnTo>
                    <a:pt x="438" y="304"/>
                  </a:lnTo>
                  <a:lnTo>
                    <a:pt x="438" y="306"/>
                  </a:lnTo>
                  <a:lnTo>
                    <a:pt x="440" y="308"/>
                  </a:lnTo>
                  <a:lnTo>
                    <a:pt x="442" y="310"/>
                  </a:lnTo>
                  <a:lnTo>
                    <a:pt x="440" y="310"/>
                  </a:lnTo>
                  <a:lnTo>
                    <a:pt x="438" y="310"/>
                  </a:lnTo>
                  <a:lnTo>
                    <a:pt x="438" y="308"/>
                  </a:lnTo>
                  <a:lnTo>
                    <a:pt x="438" y="310"/>
                  </a:lnTo>
                  <a:lnTo>
                    <a:pt x="438" y="310"/>
                  </a:lnTo>
                  <a:lnTo>
                    <a:pt x="438" y="312"/>
                  </a:lnTo>
                  <a:lnTo>
                    <a:pt x="438" y="316"/>
                  </a:lnTo>
                  <a:lnTo>
                    <a:pt x="438" y="316"/>
                  </a:lnTo>
                  <a:lnTo>
                    <a:pt x="438" y="318"/>
                  </a:lnTo>
                  <a:lnTo>
                    <a:pt x="438" y="320"/>
                  </a:lnTo>
                  <a:lnTo>
                    <a:pt x="438" y="322"/>
                  </a:lnTo>
                  <a:lnTo>
                    <a:pt x="436" y="326"/>
                  </a:lnTo>
                  <a:lnTo>
                    <a:pt x="434" y="328"/>
                  </a:lnTo>
                  <a:lnTo>
                    <a:pt x="434" y="328"/>
                  </a:lnTo>
                  <a:lnTo>
                    <a:pt x="432" y="326"/>
                  </a:lnTo>
                  <a:lnTo>
                    <a:pt x="432" y="324"/>
                  </a:lnTo>
                  <a:lnTo>
                    <a:pt x="434" y="322"/>
                  </a:lnTo>
                  <a:lnTo>
                    <a:pt x="432" y="322"/>
                  </a:lnTo>
                  <a:lnTo>
                    <a:pt x="432" y="320"/>
                  </a:lnTo>
                  <a:lnTo>
                    <a:pt x="430" y="322"/>
                  </a:lnTo>
                  <a:lnTo>
                    <a:pt x="428" y="322"/>
                  </a:lnTo>
                  <a:lnTo>
                    <a:pt x="426" y="318"/>
                  </a:lnTo>
                  <a:lnTo>
                    <a:pt x="424" y="316"/>
                  </a:lnTo>
                  <a:lnTo>
                    <a:pt x="422" y="314"/>
                  </a:lnTo>
                  <a:lnTo>
                    <a:pt x="422" y="314"/>
                  </a:lnTo>
                  <a:lnTo>
                    <a:pt x="420" y="312"/>
                  </a:lnTo>
                  <a:lnTo>
                    <a:pt x="418" y="308"/>
                  </a:lnTo>
                  <a:lnTo>
                    <a:pt x="416" y="308"/>
                  </a:lnTo>
                  <a:lnTo>
                    <a:pt x="416" y="308"/>
                  </a:lnTo>
                  <a:lnTo>
                    <a:pt x="416" y="308"/>
                  </a:lnTo>
                  <a:lnTo>
                    <a:pt x="416" y="310"/>
                  </a:lnTo>
                  <a:lnTo>
                    <a:pt x="420" y="312"/>
                  </a:lnTo>
                  <a:lnTo>
                    <a:pt x="420" y="314"/>
                  </a:lnTo>
                  <a:lnTo>
                    <a:pt x="418" y="314"/>
                  </a:lnTo>
                  <a:lnTo>
                    <a:pt x="416" y="314"/>
                  </a:lnTo>
                  <a:lnTo>
                    <a:pt x="414" y="312"/>
                  </a:lnTo>
                  <a:lnTo>
                    <a:pt x="414" y="310"/>
                  </a:lnTo>
                  <a:lnTo>
                    <a:pt x="412" y="308"/>
                  </a:lnTo>
                  <a:lnTo>
                    <a:pt x="412" y="310"/>
                  </a:lnTo>
                  <a:lnTo>
                    <a:pt x="412" y="312"/>
                  </a:lnTo>
                  <a:lnTo>
                    <a:pt x="414" y="314"/>
                  </a:lnTo>
                  <a:lnTo>
                    <a:pt x="418" y="316"/>
                  </a:lnTo>
                  <a:lnTo>
                    <a:pt x="420" y="316"/>
                  </a:lnTo>
                  <a:lnTo>
                    <a:pt x="424" y="318"/>
                  </a:lnTo>
                  <a:lnTo>
                    <a:pt x="428" y="322"/>
                  </a:lnTo>
                  <a:lnTo>
                    <a:pt x="428" y="324"/>
                  </a:lnTo>
                  <a:lnTo>
                    <a:pt x="428" y="326"/>
                  </a:lnTo>
                  <a:lnTo>
                    <a:pt x="428" y="326"/>
                  </a:lnTo>
                  <a:lnTo>
                    <a:pt x="426" y="324"/>
                  </a:lnTo>
                  <a:lnTo>
                    <a:pt x="424" y="324"/>
                  </a:lnTo>
                  <a:lnTo>
                    <a:pt x="422" y="324"/>
                  </a:lnTo>
                  <a:lnTo>
                    <a:pt x="420" y="328"/>
                  </a:lnTo>
                  <a:lnTo>
                    <a:pt x="418" y="328"/>
                  </a:lnTo>
                  <a:lnTo>
                    <a:pt x="416" y="326"/>
                  </a:lnTo>
                  <a:lnTo>
                    <a:pt x="416" y="324"/>
                  </a:lnTo>
                  <a:lnTo>
                    <a:pt x="416" y="324"/>
                  </a:lnTo>
                  <a:lnTo>
                    <a:pt x="416" y="322"/>
                  </a:lnTo>
                  <a:lnTo>
                    <a:pt x="414" y="322"/>
                  </a:lnTo>
                  <a:lnTo>
                    <a:pt x="414" y="324"/>
                  </a:lnTo>
                  <a:lnTo>
                    <a:pt x="414" y="324"/>
                  </a:lnTo>
                  <a:lnTo>
                    <a:pt x="416" y="328"/>
                  </a:lnTo>
                  <a:lnTo>
                    <a:pt x="416" y="328"/>
                  </a:lnTo>
                  <a:lnTo>
                    <a:pt x="418" y="328"/>
                  </a:lnTo>
                  <a:lnTo>
                    <a:pt x="420" y="328"/>
                  </a:lnTo>
                  <a:lnTo>
                    <a:pt x="422" y="326"/>
                  </a:lnTo>
                  <a:lnTo>
                    <a:pt x="424" y="326"/>
                  </a:lnTo>
                  <a:lnTo>
                    <a:pt x="428" y="328"/>
                  </a:lnTo>
                  <a:lnTo>
                    <a:pt x="428" y="328"/>
                  </a:lnTo>
                  <a:lnTo>
                    <a:pt x="426" y="330"/>
                  </a:lnTo>
                  <a:lnTo>
                    <a:pt x="426" y="334"/>
                  </a:lnTo>
                  <a:lnTo>
                    <a:pt x="424" y="334"/>
                  </a:lnTo>
                  <a:lnTo>
                    <a:pt x="424" y="334"/>
                  </a:lnTo>
                  <a:lnTo>
                    <a:pt x="424" y="336"/>
                  </a:lnTo>
                  <a:lnTo>
                    <a:pt x="424" y="336"/>
                  </a:lnTo>
                  <a:lnTo>
                    <a:pt x="426" y="336"/>
                  </a:lnTo>
                  <a:lnTo>
                    <a:pt x="428" y="336"/>
                  </a:lnTo>
                  <a:lnTo>
                    <a:pt x="430" y="338"/>
                  </a:lnTo>
                  <a:lnTo>
                    <a:pt x="434" y="340"/>
                  </a:lnTo>
                  <a:lnTo>
                    <a:pt x="434" y="340"/>
                  </a:lnTo>
                  <a:lnTo>
                    <a:pt x="436" y="338"/>
                  </a:lnTo>
                  <a:lnTo>
                    <a:pt x="438" y="338"/>
                  </a:lnTo>
                  <a:lnTo>
                    <a:pt x="438" y="340"/>
                  </a:lnTo>
                  <a:lnTo>
                    <a:pt x="438" y="342"/>
                  </a:lnTo>
                  <a:lnTo>
                    <a:pt x="438" y="342"/>
                  </a:lnTo>
                  <a:lnTo>
                    <a:pt x="438" y="344"/>
                  </a:lnTo>
                  <a:lnTo>
                    <a:pt x="438" y="346"/>
                  </a:lnTo>
                  <a:lnTo>
                    <a:pt x="436" y="350"/>
                  </a:lnTo>
                  <a:lnTo>
                    <a:pt x="432" y="352"/>
                  </a:lnTo>
                  <a:lnTo>
                    <a:pt x="432" y="350"/>
                  </a:lnTo>
                  <a:lnTo>
                    <a:pt x="432" y="350"/>
                  </a:lnTo>
                  <a:lnTo>
                    <a:pt x="430" y="348"/>
                  </a:lnTo>
                  <a:lnTo>
                    <a:pt x="428" y="346"/>
                  </a:lnTo>
                  <a:lnTo>
                    <a:pt x="430" y="344"/>
                  </a:lnTo>
                  <a:lnTo>
                    <a:pt x="426" y="342"/>
                  </a:lnTo>
                  <a:lnTo>
                    <a:pt x="424" y="342"/>
                  </a:lnTo>
                  <a:lnTo>
                    <a:pt x="422" y="342"/>
                  </a:lnTo>
                  <a:lnTo>
                    <a:pt x="420" y="342"/>
                  </a:lnTo>
                  <a:lnTo>
                    <a:pt x="420" y="342"/>
                  </a:lnTo>
                  <a:lnTo>
                    <a:pt x="418" y="342"/>
                  </a:lnTo>
                  <a:lnTo>
                    <a:pt x="416" y="342"/>
                  </a:lnTo>
                  <a:lnTo>
                    <a:pt x="416" y="340"/>
                  </a:lnTo>
                  <a:lnTo>
                    <a:pt x="414" y="338"/>
                  </a:lnTo>
                  <a:lnTo>
                    <a:pt x="414" y="338"/>
                  </a:lnTo>
                  <a:lnTo>
                    <a:pt x="414" y="340"/>
                  </a:lnTo>
                  <a:lnTo>
                    <a:pt x="414" y="340"/>
                  </a:lnTo>
                  <a:lnTo>
                    <a:pt x="414" y="342"/>
                  </a:lnTo>
                  <a:lnTo>
                    <a:pt x="414" y="344"/>
                  </a:lnTo>
                  <a:lnTo>
                    <a:pt x="412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2" y="346"/>
                  </a:lnTo>
                  <a:lnTo>
                    <a:pt x="412" y="348"/>
                  </a:lnTo>
                  <a:lnTo>
                    <a:pt x="412" y="348"/>
                  </a:lnTo>
                  <a:lnTo>
                    <a:pt x="410" y="352"/>
                  </a:lnTo>
                  <a:lnTo>
                    <a:pt x="408" y="352"/>
                  </a:lnTo>
                  <a:lnTo>
                    <a:pt x="408" y="354"/>
                  </a:lnTo>
                  <a:lnTo>
                    <a:pt x="410" y="354"/>
                  </a:lnTo>
                  <a:lnTo>
                    <a:pt x="410" y="354"/>
                  </a:lnTo>
                  <a:lnTo>
                    <a:pt x="412" y="358"/>
                  </a:lnTo>
                  <a:lnTo>
                    <a:pt x="412" y="358"/>
                  </a:lnTo>
                  <a:lnTo>
                    <a:pt x="414" y="360"/>
                  </a:lnTo>
                  <a:lnTo>
                    <a:pt x="412" y="362"/>
                  </a:lnTo>
                  <a:lnTo>
                    <a:pt x="414" y="364"/>
                  </a:lnTo>
                  <a:lnTo>
                    <a:pt x="414" y="362"/>
                  </a:lnTo>
                  <a:lnTo>
                    <a:pt x="414" y="360"/>
                  </a:lnTo>
                  <a:lnTo>
                    <a:pt x="414" y="358"/>
                  </a:lnTo>
                  <a:lnTo>
                    <a:pt x="414" y="358"/>
                  </a:lnTo>
                  <a:lnTo>
                    <a:pt x="414" y="356"/>
                  </a:lnTo>
                  <a:lnTo>
                    <a:pt x="414" y="354"/>
                  </a:lnTo>
                  <a:lnTo>
                    <a:pt x="414" y="354"/>
                  </a:lnTo>
                  <a:lnTo>
                    <a:pt x="416" y="356"/>
                  </a:lnTo>
                  <a:lnTo>
                    <a:pt x="416" y="356"/>
                  </a:lnTo>
                  <a:lnTo>
                    <a:pt x="418" y="358"/>
                  </a:lnTo>
                  <a:lnTo>
                    <a:pt x="420" y="360"/>
                  </a:lnTo>
                  <a:lnTo>
                    <a:pt x="420" y="360"/>
                  </a:lnTo>
                  <a:lnTo>
                    <a:pt x="420" y="360"/>
                  </a:lnTo>
                  <a:lnTo>
                    <a:pt x="422" y="360"/>
                  </a:lnTo>
                  <a:lnTo>
                    <a:pt x="422" y="360"/>
                  </a:lnTo>
                  <a:lnTo>
                    <a:pt x="424" y="358"/>
                  </a:lnTo>
                  <a:lnTo>
                    <a:pt x="426" y="358"/>
                  </a:lnTo>
                  <a:lnTo>
                    <a:pt x="428" y="360"/>
                  </a:lnTo>
                  <a:lnTo>
                    <a:pt x="428" y="362"/>
                  </a:lnTo>
                  <a:lnTo>
                    <a:pt x="426" y="364"/>
                  </a:lnTo>
                  <a:lnTo>
                    <a:pt x="424" y="366"/>
                  </a:lnTo>
                  <a:lnTo>
                    <a:pt x="424" y="368"/>
                  </a:lnTo>
                  <a:lnTo>
                    <a:pt x="424" y="370"/>
                  </a:lnTo>
                  <a:lnTo>
                    <a:pt x="424" y="372"/>
                  </a:lnTo>
                  <a:lnTo>
                    <a:pt x="420" y="372"/>
                  </a:lnTo>
                  <a:lnTo>
                    <a:pt x="418" y="372"/>
                  </a:lnTo>
                  <a:lnTo>
                    <a:pt x="418" y="372"/>
                  </a:lnTo>
                  <a:lnTo>
                    <a:pt x="416" y="370"/>
                  </a:lnTo>
                  <a:lnTo>
                    <a:pt x="414" y="370"/>
                  </a:lnTo>
                  <a:lnTo>
                    <a:pt x="414" y="372"/>
                  </a:lnTo>
                  <a:lnTo>
                    <a:pt x="414" y="374"/>
                  </a:lnTo>
                  <a:lnTo>
                    <a:pt x="412" y="374"/>
                  </a:lnTo>
                  <a:lnTo>
                    <a:pt x="410" y="376"/>
                  </a:lnTo>
                  <a:lnTo>
                    <a:pt x="410" y="374"/>
                  </a:lnTo>
                  <a:lnTo>
                    <a:pt x="408" y="376"/>
                  </a:lnTo>
                  <a:lnTo>
                    <a:pt x="408" y="378"/>
                  </a:lnTo>
                  <a:lnTo>
                    <a:pt x="406" y="378"/>
                  </a:lnTo>
                  <a:lnTo>
                    <a:pt x="406" y="378"/>
                  </a:lnTo>
                  <a:lnTo>
                    <a:pt x="402" y="376"/>
                  </a:lnTo>
                  <a:lnTo>
                    <a:pt x="400" y="374"/>
                  </a:lnTo>
                  <a:lnTo>
                    <a:pt x="398" y="372"/>
                  </a:lnTo>
                  <a:lnTo>
                    <a:pt x="394" y="368"/>
                  </a:lnTo>
                  <a:lnTo>
                    <a:pt x="392" y="366"/>
                  </a:lnTo>
                  <a:lnTo>
                    <a:pt x="392" y="364"/>
                  </a:lnTo>
                  <a:lnTo>
                    <a:pt x="392" y="364"/>
                  </a:lnTo>
                  <a:lnTo>
                    <a:pt x="394" y="362"/>
                  </a:lnTo>
                  <a:lnTo>
                    <a:pt x="394" y="364"/>
                  </a:lnTo>
                  <a:lnTo>
                    <a:pt x="396" y="364"/>
                  </a:lnTo>
                  <a:lnTo>
                    <a:pt x="400" y="366"/>
                  </a:lnTo>
                  <a:lnTo>
                    <a:pt x="402" y="368"/>
                  </a:lnTo>
                  <a:lnTo>
                    <a:pt x="402" y="368"/>
                  </a:lnTo>
                  <a:lnTo>
                    <a:pt x="406" y="368"/>
                  </a:lnTo>
                  <a:lnTo>
                    <a:pt x="406" y="366"/>
                  </a:lnTo>
                  <a:lnTo>
                    <a:pt x="406" y="366"/>
                  </a:lnTo>
                  <a:lnTo>
                    <a:pt x="404" y="366"/>
                  </a:lnTo>
                  <a:lnTo>
                    <a:pt x="404" y="366"/>
                  </a:lnTo>
                  <a:lnTo>
                    <a:pt x="402" y="366"/>
                  </a:lnTo>
                  <a:lnTo>
                    <a:pt x="398" y="364"/>
                  </a:lnTo>
                  <a:lnTo>
                    <a:pt x="394" y="362"/>
                  </a:lnTo>
                  <a:lnTo>
                    <a:pt x="392" y="362"/>
                  </a:lnTo>
                  <a:lnTo>
                    <a:pt x="392" y="360"/>
                  </a:lnTo>
                  <a:lnTo>
                    <a:pt x="392" y="360"/>
                  </a:lnTo>
                  <a:lnTo>
                    <a:pt x="392" y="358"/>
                  </a:lnTo>
                  <a:lnTo>
                    <a:pt x="390" y="358"/>
                  </a:lnTo>
                  <a:lnTo>
                    <a:pt x="390" y="360"/>
                  </a:lnTo>
                  <a:lnTo>
                    <a:pt x="388" y="362"/>
                  </a:lnTo>
                  <a:lnTo>
                    <a:pt x="388" y="366"/>
                  </a:lnTo>
                  <a:lnTo>
                    <a:pt x="388" y="368"/>
                  </a:lnTo>
                  <a:lnTo>
                    <a:pt x="388" y="368"/>
                  </a:lnTo>
                  <a:lnTo>
                    <a:pt x="388" y="368"/>
                  </a:lnTo>
                  <a:lnTo>
                    <a:pt x="384" y="364"/>
                  </a:lnTo>
                  <a:lnTo>
                    <a:pt x="380" y="360"/>
                  </a:lnTo>
                  <a:lnTo>
                    <a:pt x="380" y="358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8" y="356"/>
                  </a:lnTo>
                  <a:lnTo>
                    <a:pt x="378" y="356"/>
                  </a:lnTo>
                  <a:lnTo>
                    <a:pt x="378" y="358"/>
                  </a:lnTo>
                  <a:lnTo>
                    <a:pt x="380" y="358"/>
                  </a:lnTo>
                  <a:lnTo>
                    <a:pt x="382" y="362"/>
                  </a:lnTo>
                  <a:lnTo>
                    <a:pt x="382" y="364"/>
                  </a:lnTo>
                  <a:lnTo>
                    <a:pt x="384" y="366"/>
                  </a:lnTo>
                  <a:lnTo>
                    <a:pt x="384" y="368"/>
                  </a:lnTo>
                  <a:lnTo>
                    <a:pt x="384" y="368"/>
                  </a:lnTo>
                  <a:lnTo>
                    <a:pt x="384" y="368"/>
                  </a:lnTo>
                  <a:lnTo>
                    <a:pt x="382" y="370"/>
                  </a:lnTo>
                  <a:lnTo>
                    <a:pt x="380" y="370"/>
                  </a:lnTo>
                  <a:lnTo>
                    <a:pt x="380" y="372"/>
                  </a:lnTo>
                  <a:lnTo>
                    <a:pt x="378" y="372"/>
                  </a:lnTo>
                  <a:lnTo>
                    <a:pt x="376" y="374"/>
                  </a:lnTo>
                  <a:lnTo>
                    <a:pt x="374" y="374"/>
                  </a:lnTo>
                  <a:lnTo>
                    <a:pt x="372" y="374"/>
                  </a:lnTo>
                  <a:lnTo>
                    <a:pt x="370" y="372"/>
                  </a:lnTo>
                  <a:lnTo>
                    <a:pt x="370" y="372"/>
                  </a:lnTo>
                  <a:lnTo>
                    <a:pt x="368" y="372"/>
                  </a:lnTo>
                  <a:lnTo>
                    <a:pt x="368" y="370"/>
                  </a:lnTo>
                  <a:lnTo>
                    <a:pt x="366" y="368"/>
                  </a:lnTo>
                  <a:lnTo>
                    <a:pt x="364" y="368"/>
                  </a:lnTo>
                  <a:lnTo>
                    <a:pt x="364" y="366"/>
                  </a:lnTo>
                  <a:lnTo>
                    <a:pt x="364" y="364"/>
                  </a:lnTo>
                  <a:lnTo>
                    <a:pt x="362" y="364"/>
                  </a:lnTo>
                  <a:lnTo>
                    <a:pt x="362" y="364"/>
                  </a:lnTo>
                  <a:lnTo>
                    <a:pt x="362" y="368"/>
                  </a:lnTo>
                  <a:lnTo>
                    <a:pt x="362" y="368"/>
                  </a:lnTo>
                  <a:lnTo>
                    <a:pt x="364" y="370"/>
                  </a:lnTo>
                  <a:lnTo>
                    <a:pt x="366" y="372"/>
                  </a:lnTo>
                  <a:lnTo>
                    <a:pt x="368" y="374"/>
                  </a:lnTo>
                  <a:lnTo>
                    <a:pt x="368" y="374"/>
                  </a:lnTo>
                  <a:lnTo>
                    <a:pt x="366" y="376"/>
                  </a:lnTo>
                  <a:lnTo>
                    <a:pt x="364" y="376"/>
                  </a:lnTo>
                  <a:lnTo>
                    <a:pt x="360" y="376"/>
                  </a:lnTo>
                  <a:lnTo>
                    <a:pt x="358" y="376"/>
                  </a:lnTo>
                  <a:lnTo>
                    <a:pt x="358" y="376"/>
                  </a:lnTo>
                  <a:lnTo>
                    <a:pt x="358" y="378"/>
                  </a:lnTo>
                  <a:lnTo>
                    <a:pt x="358" y="378"/>
                  </a:lnTo>
                  <a:lnTo>
                    <a:pt x="358" y="378"/>
                  </a:lnTo>
                  <a:lnTo>
                    <a:pt x="360" y="380"/>
                  </a:lnTo>
                  <a:lnTo>
                    <a:pt x="360" y="378"/>
                  </a:lnTo>
                  <a:lnTo>
                    <a:pt x="362" y="376"/>
                  </a:lnTo>
                  <a:lnTo>
                    <a:pt x="364" y="376"/>
                  </a:lnTo>
                  <a:lnTo>
                    <a:pt x="366" y="378"/>
                  </a:lnTo>
                  <a:lnTo>
                    <a:pt x="366" y="378"/>
                  </a:lnTo>
                  <a:lnTo>
                    <a:pt x="368" y="376"/>
                  </a:lnTo>
                  <a:lnTo>
                    <a:pt x="368" y="376"/>
                  </a:lnTo>
                  <a:lnTo>
                    <a:pt x="370" y="376"/>
                  </a:lnTo>
                  <a:lnTo>
                    <a:pt x="372" y="376"/>
                  </a:lnTo>
                  <a:lnTo>
                    <a:pt x="374" y="376"/>
                  </a:lnTo>
                  <a:lnTo>
                    <a:pt x="376" y="376"/>
                  </a:lnTo>
                  <a:lnTo>
                    <a:pt x="378" y="378"/>
                  </a:lnTo>
                  <a:lnTo>
                    <a:pt x="380" y="378"/>
                  </a:lnTo>
                  <a:lnTo>
                    <a:pt x="382" y="378"/>
                  </a:lnTo>
                  <a:lnTo>
                    <a:pt x="382" y="380"/>
                  </a:lnTo>
                  <a:lnTo>
                    <a:pt x="382" y="382"/>
                  </a:lnTo>
                  <a:lnTo>
                    <a:pt x="380" y="382"/>
                  </a:lnTo>
                  <a:lnTo>
                    <a:pt x="380" y="384"/>
                  </a:lnTo>
                  <a:lnTo>
                    <a:pt x="378" y="384"/>
                  </a:lnTo>
                  <a:lnTo>
                    <a:pt x="376" y="384"/>
                  </a:lnTo>
                  <a:lnTo>
                    <a:pt x="374" y="386"/>
                  </a:lnTo>
                  <a:lnTo>
                    <a:pt x="372" y="386"/>
                  </a:lnTo>
                  <a:lnTo>
                    <a:pt x="370" y="386"/>
                  </a:lnTo>
                  <a:lnTo>
                    <a:pt x="368" y="384"/>
                  </a:lnTo>
                  <a:lnTo>
                    <a:pt x="366" y="384"/>
                  </a:lnTo>
                  <a:lnTo>
                    <a:pt x="366" y="384"/>
                  </a:lnTo>
                  <a:lnTo>
                    <a:pt x="364" y="384"/>
                  </a:lnTo>
                  <a:lnTo>
                    <a:pt x="362" y="384"/>
                  </a:lnTo>
                  <a:lnTo>
                    <a:pt x="362" y="384"/>
                  </a:lnTo>
                  <a:lnTo>
                    <a:pt x="360" y="384"/>
                  </a:lnTo>
                  <a:lnTo>
                    <a:pt x="360" y="384"/>
                  </a:lnTo>
                  <a:lnTo>
                    <a:pt x="362" y="386"/>
                  </a:lnTo>
                  <a:lnTo>
                    <a:pt x="364" y="386"/>
                  </a:lnTo>
                  <a:lnTo>
                    <a:pt x="366" y="384"/>
                  </a:lnTo>
                  <a:lnTo>
                    <a:pt x="366" y="384"/>
                  </a:lnTo>
                  <a:lnTo>
                    <a:pt x="368" y="386"/>
                  </a:lnTo>
                  <a:lnTo>
                    <a:pt x="366" y="386"/>
                  </a:lnTo>
                  <a:lnTo>
                    <a:pt x="364" y="388"/>
                  </a:lnTo>
                  <a:lnTo>
                    <a:pt x="362" y="388"/>
                  </a:lnTo>
                  <a:lnTo>
                    <a:pt x="362" y="390"/>
                  </a:lnTo>
                  <a:lnTo>
                    <a:pt x="364" y="390"/>
                  </a:lnTo>
                  <a:lnTo>
                    <a:pt x="364" y="388"/>
                  </a:lnTo>
                  <a:lnTo>
                    <a:pt x="366" y="388"/>
                  </a:lnTo>
                  <a:lnTo>
                    <a:pt x="368" y="388"/>
                  </a:lnTo>
                  <a:lnTo>
                    <a:pt x="368" y="390"/>
                  </a:lnTo>
                  <a:lnTo>
                    <a:pt x="368" y="390"/>
                  </a:lnTo>
                  <a:lnTo>
                    <a:pt x="370" y="390"/>
                  </a:lnTo>
                  <a:lnTo>
                    <a:pt x="370" y="388"/>
                  </a:lnTo>
                  <a:lnTo>
                    <a:pt x="372" y="388"/>
                  </a:lnTo>
                  <a:lnTo>
                    <a:pt x="372" y="388"/>
                  </a:lnTo>
                  <a:lnTo>
                    <a:pt x="376" y="386"/>
                  </a:lnTo>
                  <a:lnTo>
                    <a:pt x="376" y="386"/>
                  </a:lnTo>
                  <a:lnTo>
                    <a:pt x="378" y="388"/>
                  </a:lnTo>
                  <a:lnTo>
                    <a:pt x="380" y="390"/>
                  </a:lnTo>
                  <a:lnTo>
                    <a:pt x="382" y="390"/>
                  </a:lnTo>
                  <a:lnTo>
                    <a:pt x="382" y="390"/>
                  </a:lnTo>
                  <a:lnTo>
                    <a:pt x="382" y="390"/>
                  </a:lnTo>
                  <a:lnTo>
                    <a:pt x="382" y="396"/>
                  </a:lnTo>
                  <a:lnTo>
                    <a:pt x="380" y="396"/>
                  </a:lnTo>
                  <a:lnTo>
                    <a:pt x="378" y="398"/>
                  </a:lnTo>
                  <a:lnTo>
                    <a:pt x="376" y="396"/>
                  </a:lnTo>
                  <a:lnTo>
                    <a:pt x="374" y="396"/>
                  </a:lnTo>
                  <a:lnTo>
                    <a:pt x="370" y="396"/>
                  </a:lnTo>
                  <a:lnTo>
                    <a:pt x="370" y="396"/>
                  </a:lnTo>
                  <a:lnTo>
                    <a:pt x="368" y="398"/>
                  </a:lnTo>
                  <a:lnTo>
                    <a:pt x="368" y="398"/>
                  </a:lnTo>
                  <a:lnTo>
                    <a:pt x="370" y="398"/>
                  </a:lnTo>
                  <a:lnTo>
                    <a:pt x="372" y="398"/>
                  </a:lnTo>
                  <a:lnTo>
                    <a:pt x="376" y="398"/>
                  </a:lnTo>
                  <a:lnTo>
                    <a:pt x="378" y="400"/>
                  </a:lnTo>
                  <a:lnTo>
                    <a:pt x="376" y="400"/>
                  </a:lnTo>
                  <a:lnTo>
                    <a:pt x="378" y="398"/>
                  </a:lnTo>
                  <a:lnTo>
                    <a:pt x="380" y="398"/>
                  </a:lnTo>
                  <a:lnTo>
                    <a:pt x="384" y="398"/>
                  </a:lnTo>
                  <a:lnTo>
                    <a:pt x="386" y="400"/>
                  </a:lnTo>
                  <a:lnTo>
                    <a:pt x="386" y="400"/>
                  </a:lnTo>
                  <a:lnTo>
                    <a:pt x="390" y="404"/>
                  </a:lnTo>
                  <a:lnTo>
                    <a:pt x="390" y="404"/>
                  </a:lnTo>
                  <a:lnTo>
                    <a:pt x="390" y="404"/>
                  </a:lnTo>
                  <a:lnTo>
                    <a:pt x="392" y="404"/>
                  </a:lnTo>
                  <a:lnTo>
                    <a:pt x="392" y="406"/>
                  </a:lnTo>
                  <a:lnTo>
                    <a:pt x="394" y="406"/>
                  </a:lnTo>
                  <a:lnTo>
                    <a:pt x="394" y="408"/>
                  </a:lnTo>
                  <a:lnTo>
                    <a:pt x="396" y="408"/>
                  </a:lnTo>
                  <a:lnTo>
                    <a:pt x="396" y="410"/>
                  </a:lnTo>
                  <a:lnTo>
                    <a:pt x="398" y="410"/>
                  </a:lnTo>
                  <a:lnTo>
                    <a:pt x="398" y="410"/>
                  </a:lnTo>
                  <a:lnTo>
                    <a:pt x="400" y="412"/>
                  </a:lnTo>
                  <a:lnTo>
                    <a:pt x="400" y="412"/>
                  </a:lnTo>
                  <a:lnTo>
                    <a:pt x="400" y="414"/>
                  </a:lnTo>
                  <a:lnTo>
                    <a:pt x="400" y="416"/>
                  </a:lnTo>
                  <a:lnTo>
                    <a:pt x="398" y="416"/>
                  </a:lnTo>
                  <a:lnTo>
                    <a:pt x="398" y="418"/>
                  </a:lnTo>
                  <a:lnTo>
                    <a:pt x="396" y="420"/>
                  </a:lnTo>
                  <a:lnTo>
                    <a:pt x="396" y="420"/>
                  </a:lnTo>
                  <a:lnTo>
                    <a:pt x="398" y="418"/>
                  </a:lnTo>
                  <a:lnTo>
                    <a:pt x="400" y="418"/>
                  </a:lnTo>
                  <a:lnTo>
                    <a:pt x="402" y="416"/>
                  </a:lnTo>
                  <a:lnTo>
                    <a:pt x="402" y="416"/>
                  </a:lnTo>
                  <a:lnTo>
                    <a:pt x="402" y="418"/>
                  </a:lnTo>
                  <a:lnTo>
                    <a:pt x="400" y="420"/>
                  </a:lnTo>
                  <a:lnTo>
                    <a:pt x="402" y="420"/>
                  </a:lnTo>
                  <a:lnTo>
                    <a:pt x="402" y="418"/>
                  </a:lnTo>
                  <a:lnTo>
                    <a:pt x="402" y="418"/>
                  </a:lnTo>
                  <a:lnTo>
                    <a:pt x="404" y="418"/>
                  </a:lnTo>
                  <a:lnTo>
                    <a:pt x="406" y="418"/>
                  </a:lnTo>
                  <a:lnTo>
                    <a:pt x="404" y="420"/>
                  </a:lnTo>
                  <a:lnTo>
                    <a:pt x="402" y="422"/>
                  </a:lnTo>
                  <a:lnTo>
                    <a:pt x="402" y="422"/>
                  </a:lnTo>
                  <a:lnTo>
                    <a:pt x="400" y="424"/>
                  </a:lnTo>
                  <a:lnTo>
                    <a:pt x="400" y="426"/>
                  </a:lnTo>
                  <a:lnTo>
                    <a:pt x="402" y="426"/>
                  </a:lnTo>
                  <a:lnTo>
                    <a:pt x="400" y="428"/>
                  </a:lnTo>
                  <a:lnTo>
                    <a:pt x="400" y="430"/>
                  </a:lnTo>
                  <a:lnTo>
                    <a:pt x="400" y="432"/>
                  </a:lnTo>
                  <a:lnTo>
                    <a:pt x="402" y="432"/>
                  </a:lnTo>
                  <a:lnTo>
                    <a:pt x="402" y="428"/>
                  </a:lnTo>
                  <a:lnTo>
                    <a:pt x="404" y="426"/>
                  </a:lnTo>
                  <a:lnTo>
                    <a:pt x="406" y="424"/>
                  </a:lnTo>
                  <a:lnTo>
                    <a:pt x="406" y="424"/>
                  </a:lnTo>
                  <a:lnTo>
                    <a:pt x="406" y="426"/>
                  </a:lnTo>
                  <a:lnTo>
                    <a:pt x="406" y="428"/>
                  </a:lnTo>
                  <a:lnTo>
                    <a:pt x="404" y="430"/>
                  </a:lnTo>
                  <a:lnTo>
                    <a:pt x="406" y="430"/>
                  </a:lnTo>
                  <a:lnTo>
                    <a:pt x="406" y="430"/>
                  </a:lnTo>
                  <a:lnTo>
                    <a:pt x="406" y="430"/>
                  </a:lnTo>
                  <a:lnTo>
                    <a:pt x="406" y="432"/>
                  </a:lnTo>
                  <a:lnTo>
                    <a:pt x="406" y="434"/>
                  </a:lnTo>
                  <a:lnTo>
                    <a:pt x="404" y="434"/>
                  </a:lnTo>
                  <a:lnTo>
                    <a:pt x="402" y="436"/>
                  </a:lnTo>
                  <a:lnTo>
                    <a:pt x="404" y="436"/>
                  </a:lnTo>
                  <a:lnTo>
                    <a:pt x="406" y="436"/>
                  </a:lnTo>
                  <a:lnTo>
                    <a:pt x="406" y="436"/>
                  </a:lnTo>
                  <a:lnTo>
                    <a:pt x="406" y="438"/>
                  </a:lnTo>
                  <a:lnTo>
                    <a:pt x="406" y="438"/>
                  </a:lnTo>
                  <a:lnTo>
                    <a:pt x="406" y="438"/>
                  </a:lnTo>
                  <a:lnTo>
                    <a:pt x="406" y="440"/>
                  </a:lnTo>
                  <a:lnTo>
                    <a:pt x="406" y="440"/>
                  </a:lnTo>
                  <a:lnTo>
                    <a:pt x="406" y="444"/>
                  </a:lnTo>
                  <a:lnTo>
                    <a:pt x="406" y="446"/>
                  </a:lnTo>
                  <a:lnTo>
                    <a:pt x="406" y="448"/>
                  </a:lnTo>
                  <a:lnTo>
                    <a:pt x="406" y="450"/>
                  </a:lnTo>
                  <a:lnTo>
                    <a:pt x="406" y="452"/>
                  </a:lnTo>
                  <a:lnTo>
                    <a:pt x="404" y="452"/>
                  </a:lnTo>
                  <a:lnTo>
                    <a:pt x="404" y="452"/>
                  </a:lnTo>
                  <a:lnTo>
                    <a:pt x="402" y="452"/>
                  </a:lnTo>
                  <a:lnTo>
                    <a:pt x="402" y="452"/>
                  </a:lnTo>
                  <a:lnTo>
                    <a:pt x="402" y="452"/>
                  </a:lnTo>
                  <a:lnTo>
                    <a:pt x="402" y="450"/>
                  </a:lnTo>
                  <a:lnTo>
                    <a:pt x="400" y="450"/>
                  </a:lnTo>
                  <a:lnTo>
                    <a:pt x="400" y="450"/>
                  </a:lnTo>
                  <a:lnTo>
                    <a:pt x="398" y="450"/>
                  </a:lnTo>
                  <a:lnTo>
                    <a:pt x="398" y="450"/>
                  </a:lnTo>
                  <a:lnTo>
                    <a:pt x="398" y="448"/>
                  </a:lnTo>
                  <a:lnTo>
                    <a:pt x="398" y="446"/>
                  </a:lnTo>
                  <a:lnTo>
                    <a:pt x="398" y="444"/>
                  </a:lnTo>
                  <a:lnTo>
                    <a:pt x="398" y="442"/>
                  </a:lnTo>
                  <a:lnTo>
                    <a:pt x="398" y="440"/>
                  </a:lnTo>
                  <a:lnTo>
                    <a:pt x="398" y="440"/>
                  </a:lnTo>
                  <a:lnTo>
                    <a:pt x="396" y="440"/>
                  </a:lnTo>
                  <a:lnTo>
                    <a:pt x="396" y="440"/>
                  </a:lnTo>
                  <a:lnTo>
                    <a:pt x="396" y="444"/>
                  </a:lnTo>
                  <a:lnTo>
                    <a:pt x="396" y="446"/>
                  </a:lnTo>
                  <a:lnTo>
                    <a:pt x="396" y="450"/>
                  </a:lnTo>
                  <a:lnTo>
                    <a:pt x="396" y="450"/>
                  </a:lnTo>
                  <a:lnTo>
                    <a:pt x="394" y="452"/>
                  </a:lnTo>
                  <a:lnTo>
                    <a:pt x="394" y="452"/>
                  </a:lnTo>
                  <a:lnTo>
                    <a:pt x="392" y="452"/>
                  </a:lnTo>
                  <a:lnTo>
                    <a:pt x="390" y="452"/>
                  </a:lnTo>
                  <a:lnTo>
                    <a:pt x="390" y="450"/>
                  </a:lnTo>
                  <a:lnTo>
                    <a:pt x="386" y="448"/>
                  </a:lnTo>
                  <a:lnTo>
                    <a:pt x="384" y="446"/>
                  </a:lnTo>
                  <a:lnTo>
                    <a:pt x="382" y="444"/>
                  </a:lnTo>
                  <a:lnTo>
                    <a:pt x="382" y="442"/>
                  </a:lnTo>
                  <a:lnTo>
                    <a:pt x="380" y="438"/>
                  </a:lnTo>
                  <a:lnTo>
                    <a:pt x="380" y="436"/>
                  </a:lnTo>
                  <a:lnTo>
                    <a:pt x="378" y="434"/>
                  </a:lnTo>
                  <a:lnTo>
                    <a:pt x="378" y="432"/>
                  </a:lnTo>
                  <a:lnTo>
                    <a:pt x="378" y="428"/>
                  </a:lnTo>
                  <a:lnTo>
                    <a:pt x="380" y="428"/>
                  </a:lnTo>
                  <a:lnTo>
                    <a:pt x="378" y="426"/>
                  </a:lnTo>
                  <a:lnTo>
                    <a:pt x="378" y="426"/>
                  </a:lnTo>
                  <a:lnTo>
                    <a:pt x="376" y="426"/>
                  </a:lnTo>
                  <a:lnTo>
                    <a:pt x="374" y="428"/>
                  </a:lnTo>
                  <a:lnTo>
                    <a:pt x="372" y="426"/>
                  </a:lnTo>
                  <a:lnTo>
                    <a:pt x="370" y="422"/>
                  </a:lnTo>
                  <a:lnTo>
                    <a:pt x="368" y="420"/>
                  </a:lnTo>
                  <a:lnTo>
                    <a:pt x="368" y="418"/>
                  </a:lnTo>
                  <a:lnTo>
                    <a:pt x="366" y="420"/>
                  </a:lnTo>
                  <a:lnTo>
                    <a:pt x="364" y="420"/>
                  </a:lnTo>
                  <a:lnTo>
                    <a:pt x="362" y="418"/>
                  </a:lnTo>
                  <a:lnTo>
                    <a:pt x="362" y="420"/>
                  </a:lnTo>
                  <a:lnTo>
                    <a:pt x="360" y="420"/>
                  </a:lnTo>
                  <a:lnTo>
                    <a:pt x="358" y="420"/>
                  </a:lnTo>
                  <a:lnTo>
                    <a:pt x="358" y="418"/>
                  </a:lnTo>
                  <a:lnTo>
                    <a:pt x="358" y="416"/>
                  </a:lnTo>
                  <a:lnTo>
                    <a:pt x="354" y="414"/>
                  </a:lnTo>
                  <a:lnTo>
                    <a:pt x="354" y="412"/>
                  </a:lnTo>
                  <a:lnTo>
                    <a:pt x="354" y="412"/>
                  </a:lnTo>
                  <a:lnTo>
                    <a:pt x="352" y="408"/>
                  </a:lnTo>
                  <a:lnTo>
                    <a:pt x="352" y="408"/>
                  </a:lnTo>
                  <a:lnTo>
                    <a:pt x="350" y="408"/>
                  </a:lnTo>
                  <a:lnTo>
                    <a:pt x="352" y="410"/>
                  </a:lnTo>
                  <a:lnTo>
                    <a:pt x="352" y="412"/>
                  </a:lnTo>
                  <a:lnTo>
                    <a:pt x="348" y="412"/>
                  </a:lnTo>
                  <a:lnTo>
                    <a:pt x="348" y="414"/>
                  </a:lnTo>
                  <a:lnTo>
                    <a:pt x="350" y="414"/>
                  </a:lnTo>
                  <a:lnTo>
                    <a:pt x="352" y="414"/>
                  </a:lnTo>
                  <a:lnTo>
                    <a:pt x="352" y="416"/>
                  </a:lnTo>
                  <a:lnTo>
                    <a:pt x="354" y="418"/>
                  </a:lnTo>
                  <a:lnTo>
                    <a:pt x="354" y="420"/>
                  </a:lnTo>
                  <a:lnTo>
                    <a:pt x="352" y="418"/>
                  </a:lnTo>
                  <a:lnTo>
                    <a:pt x="350" y="420"/>
                  </a:lnTo>
                  <a:lnTo>
                    <a:pt x="348" y="422"/>
                  </a:lnTo>
                  <a:lnTo>
                    <a:pt x="346" y="420"/>
                  </a:lnTo>
                  <a:lnTo>
                    <a:pt x="346" y="422"/>
                  </a:lnTo>
                  <a:lnTo>
                    <a:pt x="348" y="422"/>
                  </a:lnTo>
                  <a:lnTo>
                    <a:pt x="350" y="422"/>
                  </a:lnTo>
                  <a:lnTo>
                    <a:pt x="352" y="420"/>
                  </a:lnTo>
                  <a:lnTo>
                    <a:pt x="354" y="420"/>
                  </a:lnTo>
                  <a:lnTo>
                    <a:pt x="356" y="420"/>
                  </a:lnTo>
                  <a:lnTo>
                    <a:pt x="356" y="420"/>
                  </a:lnTo>
                  <a:lnTo>
                    <a:pt x="356" y="422"/>
                  </a:lnTo>
                  <a:lnTo>
                    <a:pt x="358" y="422"/>
                  </a:lnTo>
                  <a:lnTo>
                    <a:pt x="360" y="422"/>
                  </a:lnTo>
                  <a:lnTo>
                    <a:pt x="360" y="422"/>
                  </a:lnTo>
                  <a:lnTo>
                    <a:pt x="366" y="424"/>
                  </a:lnTo>
                  <a:lnTo>
                    <a:pt x="368" y="424"/>
                  </a:lnTo>
                  <a:lnTo>
                    <a:pt x="370" y="424"/>
                  </a:lnTo>
                  <a:lnTo>
                    <a:pt x="370" y="426"/>
                  </a:lnTo>
                  <a:lnTo>
                    <a:pt x="372" y="428"/>
                  </a:lnTo>
                  <a:lnTo>
                    <a:pt x="370" y="430"/>
                  </a:lnTo>
                  <a:lnTo>
                    <a:pt x="368" y="432"/>
                  </a:lnTo>
                  <a:lnTo>
                    <a:pt x="368" y="432"/>
                  </a:lnTo>
                  <a:lnTo>
                    <a:pt x="366" y="434"/>
                  </a:lnTo>
                  <a:lnTo>
                    <a:pt x="364" y="434"/>
                  </a:lnTo>
                  <a:lnTo>
                    <a:pt x="358" y="436"/>
                  </a:lnTo>
                  <a:lnTo>
                    <a:pt x="356" y="436"/>
                  </a:lnTo>
                  <a:lnTo>
                    <a:pt x="354" y="438"/>
                  </a:lnTo>
                  <a:lnTo>
                    <a:pt x="352" y="436"/>
                  </a:lnTo>
                  <a:lnTo>
                    <a:pt x="350" y="434"/>
                  </a:lnTo>
                  <a:lnTo>
                    <a:pt x="350" y="432"/>
                  </a:lnTo>
                  <a:lnTo>
                    <a:pt x="350" y="432"/>
                  </a:lnTo>
                  <a:lnTo>
                    <a:pt x="348" y="432"/>
                  </a:lnTo>
                  <a:lnTo>
                    <a:pt x="348" y="434"/>
                  </a:lnTo>
                  <a:lnTo>
                    <a:pt x="350" y="434"/>
                  </a:lnTo>
                  <a:lnTo>
                    <a:pt x="350" y="436"/>
                  </a:lnTo>
                  <a:lnTo>
                    <a:pt x="348" y="436"/>
                  </a:lnTo>
                  <a:lnTo>
                    <a:pt x="346" y="436"/>
                  </a:lnTo>
                  <a:lnTo>
                    <a:pt x="346" y="436"/>
                  </a:lnTo>
                  <a:lnTo>
                    <a:pt x="346" y="434"/>
                  </a:lnTo>
                  <a:lnTo>
                    <a:pt x="344" y="436"/>
                  </a:lnTo>
                  <a:lnTo>
                    <a:pt x="344" y="436"/>
                  </a:lnTo>
                  <a:lnTo>
                    <a:pt x="346" y="438"/>
                  </a:lnTo>
                  <a:lnTo>
                    <a:pt x="348" y="438"/>
                  </a:lnTo>
                  <a:lnTo>
                    <a:pt x="348" y="440"/>
                  </a:lnTo>
                  <a:lnTo>
                    <a:pt x="346" y="440"/>
                  </a:lnTo>
                  <a:lnTo>
                    <a:pt x="346" y="442"/>
                  </a:lnTo>
                  <a:lnTo>
                    <a:pt x="344" y="442"/>
                  </a:lnTo>
                  <a:lnTo>
                    <a:pt x="344" y="442"/>
                  </a:lnTo>
                  <a:lnTo>
                    <a:pt x="344" y="444"/>
                  </a:lnTo>
                  <a:lnTo>
                    <a:pt x="342" y="446"/>
                  </a:lnTo>
                  <a:lnTo>
                    <a:pt x="338" y="448"/>
                  </a:lnTo>
                  <a:lnTo>
                    <a:pt x="336" y="446"/>
                  </a:lnTo>
                  <a:lnTo>
                    <a:pt x="334" y="446"/>
                  </a:lnTo>
                  <a:lnTo>
                    <a:pt x="332" y="448"/>
                  </a:lnTo>
                  <a:lnTo>
                    <a:pt x="332" y="450"/>
                  </a:lnTo>
                  <a:lnTo>
                    <a:pt x="332" y="452"/>
                  </a:lnTo>
                  <a:lnTo>
                    <a:pt x="336" y="448"/>
                  </a:lnTo>
                  <a:lnTo>
                    <a:pt x="338" y="448"/>
                  </a:lnTo>
                  <a:lnTo>
                    <a:pt x="340" y="448"/>
                  </a:lnTo>
                  <a:lnTo>
                    <a:pt x="342" y="448"/>
                  </a:lnTo>
                  <a:lnTo>
                    <a:pt x="344" y="450"/>
                  </a:lnTo>
                  <a:lnTo>
                    <a:pt x="346" y="450"/>
                  </a:lnTo>
                  <a:lnTo>
                    <a:pt x="348" y="450"/>
                  </a:lnTo>
                  <a:lnTo>
                    <a:pt x="350" y="450"/>
                  </a:lnTo>
                  <a:lnTo>
                    <a:pt x="354" y="450"/>
                  </a:lnTo>
                  <a:lnTo>
                    <a:pt x="356" y="450"/>
                  </a:lnTo>
                  <a:lnTo>
                    <a:pt x="358" y="450"/>
                  </a:lnTo>
                  <a:lnTo>
                    <a:pt x="358" y="450"/>
                  </a:lnTo>
                  <a:lnTo>
                    <a:pt x="358" y="452"/>
                  </a:lnTo>
                  <a:lnTo>
                    <a:pt x="360" y="452"/>
                  </a:lnTo>
                  <a:lnTo>
                    <a:pt x="360" y="452"/>
                  </a:lnTo>
                  <a:lnTo>
                    <a:pt x="360" y="454"/>
                  </a:lnTo>
                  <a:lnTo>
                    <a:pt x="358" y="454"/>
                  </a:lnTo>
                  <a:lnTo>
                    <a:pt x="356" y="454"/>
                  </a:lnTo>
                  <a:lnTo>
                    <a:pt x="354" y="454"/>
                  </a:lnTo>
                  <a:lnTo>
                    <a:pt x="352" y="456"/>
                  </a:lnTo>
                  <a:lnTo>
                    <a:pt x="350" y="456"/>
                  </a:lnTo>
                  <a:lnTo>
                    <a:pt x="348" y="456"/>
                  </a:lnTo>
                  <a:lnTo>
                    <a:pt x="346" y="456"/>
                  </a:lnTo>
                  <a:lnTo>
                    <a:pt x="344" y="454"/>
                  </a:lnTo>
                  <a:lnTo>
                    <a:pt x="342" y="454"/>
                  </a:lnTo>
                  <a:lnTo>
                    <a:pt x="340" y="456"/>
                  </a:lnTo>
                  <a:lnTo>
                    <a:pt x="342" y="458"/>
                  </a:lnTo>
                  <a:lnTo>
                    <a:pt x="344" y="456"/>
                  </a:lnTo>
                  <a:lnTo>
                    <a:pt x="344" y="458"/>
                  </a:lnTo>
                  <a:lnTo>
                    <a:pt x="348" y="458"/>
                  </a:lnTo>
                  <a:lnTo>
                    <a:pt x="350" y="458"/>
                  </a:lnTo>
                  <a:lnTo>
                    <a:pt x="350" y="460"/>
                  </a:lnTo>
                  <a:lnTo>
                    <a:pt x="352" y="458"/>
                  </a:lnTo>
                  <a:lnTo>
                    <a:pt x="354" y="456"/>
                  </a:lnTo>
                  <a:lnTo>
                    <a:pt x="354" y="456"/>
                  </a:lnTo>
                  <a:lnTo>
                    <a:pt x="356" y="456"/>
                  </a:lnTo>
                  <a:lnTo>
                    <a:pt x="358" y="454"/>
                  </a:lnTo>
                  <a:lnTo>
                    <a:pt x="358" y="456"/>
                  </a:lnTo>
                  <a:lnTo>
                    <a:pt x="360" y="456"/>
                  </a:lnTo>
                  <a:lnTo>
                    <a:pt x="362" y="456"/>
                  </a:lnTo>
                  <a:lnTo>
                    <a:pt x="366" y="456"/>
                  </a:lnTo>
                  <a:lnTo>
                    <a:pt x="366" y="454"/>
                  </a:lnTo>
                  <a:lnTo>
                    <a:pt x="370" y="452"/>
                  </a:lnTo>
                  <a:lnTo>
                    <a:pt x="372" y="452"/>
                  </a:lnTo>
                  <a:lnTo>
                    <a:pt x="372" y="452"/>
                  </a:lnTo>
                  <a:lnTo>
                    <a:pt x="372" y="452"/>
                  </a:lnTo>
                  <a:lnTo>
                    <a:pt x="372" y="454"/>
                  </a:lnTo>
                  <a:lnTo>
                    <a:pt x="372" y="452"/>
                  </a:lnTo>
                  <a:lnTo>
                    <a:pt x="374" y="452"/>
                  </a:lnTo>
                  <a:lnTo>
                    <a:pt x="374" y="454"/>
                  </a:lnTo>
                  <a:lnTo>
                    <a:pt x="378" y="456"/>
                  </a:lnTo>
                  <a:lnTo>
                    <a:pt x="382" y="456"/>
                  </a:lnTo>
                  <a:lnTo>
                    <a:pt x="384" y="458"/>
                  </a:lnTo>
                  <a:lnTo>
                    <a:pt x="386" y="458"/>
                  </a:lnTo>
                  <a:lnTo>
                    <a:pt x="388" y="458"/>
                  </a:lnTo>
                  <a:lnTo>
                    <a:pt x="392" y="458"/>
                  </a:lnTo>
                  <a:lnTo>
                    <a:pt x="394" y="460"/>
                  </a:lnTo>
                  <a:lnTo>
                    <a:pt x="396" y="460"/>
                  </a:lnTo>
                  <a:lnTo>
                    <a:pt x="400" y="458"/>
                  </a:lnTo>
                  <a:lnTo>
                    <a:pt x="400" y="460"/>
                  </a:lnTo>
                  <a:lnTo>
                    <a:pt x="398" y="460"/>
                  </a:lnTo>
                  <a:lnTo>
                    <a:pt x="396" y="462"/>
                  </a:lnTo>
                  <a:lnTo>
                    <a:pt x="394" y="462"/>
                  </a:lnTo>
                  <a:lnTo>
                    <a:pt x="392" y="462"/>
                  </a:lnTo>
                  <a:lnTo>
                    <a:pt x="390" y="464"/>
                  </a:lnTo>
                  <a:lnTo>
                    <a:pt x="390" y="464"/>
                  </a:lnTo>
                  <a:lnTo>
                    <a:pt x="392" y="466"/>
                  </a:lnTo>
                  <a:lnTo>
                    <a:pt x="392" y="466"/>
                  </a:lnTo>
                  <a:lnTo>
                    <a:pt x="390" y="468"/>
                  </a:lnTo>
                  <a:lnTo>
                    <a:pt x="390" y="466"/>
                  </a:lnTo>
                  <a:lnTo>
                    <a:pt x="388" y="466"/>
                  </a:lnTo>
                  <a:lnTo>
                    <a:pt x="388" y="466"/>
                  </a:lnTo>
                  <a:lnTo>
                    <a:pt x="386" y="466"/>
                  </a:lnTo>
                  <a:lnTo>
                    <a:pt x="386" y="468"/>
                  </a:lnTo>
                  <a:lnTo>
                    <a:pt x="386" y="468"/>
                  </a:lnTo>
                  <a:lnTo>
                    <a:pt x="384" y="468"/>
                  </a:lnTo>
                  <a:lnTo>
                    <a:pt x="384" y="468"/>
                  </a:lnTo>
                  <a:lnTo>
                    <a:pt x="384" y="470"/>
                  </a:lnTo>
                  <a:lnTo>
                    <a:pt x="384" y="470"/>
                  </a:lnTo>
                  <a:lnTo>
                    <a:pt x="384" y="472"/>
                  </a:lnTo>
                  <a:lnTo>
                    <a:pt x="382" y="472"/>
                  </a:lnTo>
                  <a:lnTo>
                    <a:pt x="382" y="472"/>
                  </a:lnTo>
                  <a:lnTo>
                    <a:pt x="380" y="472"/>
                  </a:lnTo>
                  <a:lnTo>
                    <a:pt x="380" y="472"/>
                  </a:lnTo>
                  <a:lnTo>
                    <a:pt x="380" y="472"/>
                  </a:lnTo>
                  <a:lnTo>
                    <a:pt x="380" y="474"/>
                  </a:lnTo>
                  <a:lnTo>
                    <a:pt x="380" y="474"/>
                  </a:lnTo>
                  <a:lnTo>
                    <a:pt x="378" y="474"/>
                  </a:lnTo>
                  <a:lnTo>
                    <a:pt x="376" y="474"/>
                  </a:lnTo>
                  <a:lnTo>
                    <a:pt x="376" y="476"/>
                  </a:lnTo>
                  <a:lnTo>
                    <a:pt x="374" y="476"/>
                  </a:lnTo>
                  <a:lnTo>
                    <a:pt x="374" y="474"/>
                  </a:lnTo>
                  <a:lnTo>
                    <a:pt x="372" y="474"/>
                  </a:lnTo>
                  <a:lnTo>
                    <a:pt x="372" y="476"/>
                  </a:lnTo>
                  <a:lnTo>
                    <a:pt x="372" y="478"/>
                  </a:lnTo>
                  <a:lnTo>
                    <a:pt x="372" y="480"/>
                  </a:lnTo>
                  <a:lnTo>
                    <a:pt x="370" y="480"/>
                  </a:lnTo>
                  <a:lnTo>
                    <a:pt x="370" y="478"/>
                  </a:lnTo>
                  <a:lnTo>
                    <a:pt x="368" y="478"/>
                  </a:lnTo>
                  <a:lnTo>
                    <a:pt x="368" y="480"/>
                  </a:lnTo>
                  <a:lnTo>
                    <a:pt x="370" y="480"/>
                  </a:lnTo>
                  <a:lnTo>
                    <a:pt x="370" y="482"/>
                  </a:lnTo>
                  <a:lnTo>
                    <a:pt x="366" y="484"/>
                  </a:lnTo>
                  <a:lnTo>
                    <a:pt x="366" y="482"/>
                  </a:lnTo>
                  <a:lnTo>
                    <a:pt x="366" y="482"/>
                  </a:lnTo>
                  <a:lnTo>
                    <a:pt x="364" y="480"/>
                  </a:lnTo>
                  <a:lnTo>
                    <a:pt x="362" y="482"/>
                  </a:lnTo>
                  <a:lnTo>
                    <a:pt x="362" y="482"/>
                  </a:lnTo>
                  <a:lnTo>
                    <a:pt x="364" y="484"/>
                  </a:lnTo>
                  <a:lnTo>
                    <a:pt x="364" y="486"/>
                  </a:lnTo>
                  <a:lnTo>
                    <a:pt x="362" y="486"/>
                  </a:lnTo>
                  <a:lnTo>
                    <a:pt x="360" y="486"/>
                  </a:lnTo>
                  <a:lnTo>
                    <a:pt x="360" y="488"/>
                  </a:lnTo>
                  <a:lnTo>
                    <a:pt x="358" y="488"/>
                  </a:lnTo>
                  <a:lnTo>
                    <a:pt x="356" y="488"/>
                  </a:lnTo>
                  <a:lnTo>
                    <a:pt x="356" y="490"/>
                  </a:lnTo>
                  <a:lnTo>
                    <a:pt x="354" y="490"/>
                  </a:lnTo>
                  <a:lnTo>
                    <a:pt x="354" y="490"/>
                  </a:lnTo>
                  <a:lnTo>
                    <a:pt x="352" y="490"/>
                  </a:lnTo>
                  <a:lnTo>
                    <a:pt x="350" y="490"/>
                  </a:lnTo>
                  <a:lnTo>
                    <a:pt x="348" y="490"/>
                  </a:lnTo>
                  <a:lnTo>
                    <a:pt x="348" y="492"/>
                  </a:lnTo>
                  <a:lnTo>
                    <a:pt x="346" y="492"/>
                  </a:lnTo>
                  <a:lnTo>
                    <a:pt x="344" y="492"/>
                  </a:lnTo>
                  <a:lnTo>
                    <a:pt x="344" y="492"/>
                  </a:lnTo>
                  <a:lnTo>
                    <a:pt x="344" y="492"/>
                  </a:lnTo>
                  <a:lnTo>
                    <a:pt x="342" y="492"/>
                  </a:lnTo>
                  <a:lnTo>
                    <a:pt x="342" y="494"/>
                  </a:lnTo>
                  <a:lnTo>
                    <a:pt x="340" y="494"/>
                  </a:lnTo>
                  <a:lnTo>
                    <a:pt x="338" y="492"/>
                  </a:lnTo>
                  <a:lnTo>
                    <a:pt x="338" y="492"/>
                  </a:lnTo>
                  <a:lnTo>
                    <a:pt x="338" y="494"/>
                  </a:lnTo>
                  <a:lnTo>
                    <a:pt x="338" y="494"/>
                  </a:lnTo>
                  <a:lnTo>
                    <a:pt x="336" y="494"/>
                  </a:lnTo>
                  <a:lnTo>
                    <a:pt x="336" y="492"/>
                  </a:lnTo>
                  <a:lnTo>
                    <a:pt x="334" y="492"/>
                  </a:lnTo>
                  <a:lnTo>
                    <a:pt x="334" y="494"/>
                  </a:lnTo>
                  <a:lnTo>
                    <a:pt x="334" y="494"/>
                  </a:lnTo>
                  <a:lnTo>
                    <a:pt x="332" y="494"/>
                  </a:lnTo>
                  <a:lnTo>
                    <a:pt x="330" y="494"/>
                  </a:lnTo>
                  <a:lnTo>
                    <a:pt x="330" y="496"/>
                  </a:lnTo>
                  <a:lnTo>
                    <a:pt x="330" y="496"/>
                  </a:lnTo>
                  <a:lnTo>
                    <a:pt x="330" y="496"/>
                  </a:lnTo>
                  <a:lnTo>
                    <a:pt x="328" y="496"/>
                  </a:lnTo>
                  <a:lnTo>
                    <a:pt x="328" y="496"/>
                  </a:lnTo>
                  <a:lnTo>
                    <a:pt x="328" y="498"/>
                  </a:lnTo>
                  <a:lnTo>
                    <a:pt x="326" y="498"/>
                  </a:lnTo>
                  <a:lnTo>
                    <a:pt x="326" y="496"/>
                  </a:lnTo>
                  <a:lnTo>
                    <a:pt x="324" y="496"/>
                  </a:lnTo>
                  <a:lnTo>
                    <a:pt x="324" y="500"/>
                  </a:lnTo>
                  <a:lnTo>
                    <a:pt x="324" y="500"/>
                  </a:lnTo>
                  <a:lnTo>
                    <a:pt x="322" y="500"/>
                  </a:lnTo>
                  <a:lnTo>
                    <a:pt x="322" y="500"/>
                  </a:lnTo>
                  <a:lnTo>
                    <a:pt x="320" y="500"/>
                  </a:lnTo>
                  <a:lnTo>
                    <a:pt x="318" y="496"/>
                  </a:lnTo>
                  <a:lnTo>
                    <a:pt x="318" y="496"/>
                  </a:lnTo>
                  <a:lnTo>
                    <a:pt x="316" y="496"/>
                  </a:lnTo>
                  <a:lnTo>
                    <a:pt x="316" y="498"/>
                  </a:lnTo>
                  <a:lnTo>
                    <a:pt x="316" y="498"/>
                  </a:lnTo>
                  <a:lnTo>
                    <a:pt x="314" y="500"/>
                  </a:lnTo>
                  <a:lnTo>
                    <a:pt x="314" y="500"/>
                  </a:lnTo>
                  <a:lnTo>
                    <a:pt x="312" y="500"/>
                  </a:lnTo>
                  <a:lnTo>
                    <a:pt x="310" y="500"/>
                  </a:lnTo>
                  <a:lnTo>
                    <a:pt x="310" y="502"/>
                  </a:lnTo>
                  <a:lnTo>
                    <a:pt x="308" y="502"/>
                  </a:lnTo>
                  <a:lnTo>
                    <a:pt x="306" y="502"/>
                  </a:lnTo>
                  <a:lnTo>
                    <a:pt x="306" y="500"/>
                  </a:lnTo>
                  <a:lnTo>
                    <a:pt x="304" y="500"/>
                  </a:lnTo>
                  <a:lnTo>
                    <a:pt x="304" y="502"/>
                  </a:lnTo>
                  <a:lnTo>
                    <a:pt x="302" y="502"/>
                  </a:lnTo>
                  <a:lnTo>
                    <a:pt x="302" y="502"/>
                  </a:lnTo>
                  <a:lnTo>
                    <a:pt x="300" y="500"/>
                  </a:lnTo>
                  <a:lnTo>
                    <a:pt x="300" y="498"/>
                  </a:lnTo>
                  <a:lnTo>
                    <a:pt x="300" y="496"/>
                  </a:lnTo>
                  <a:lnTo>
                    <a:pt x="298" y="496"/>
                  </a:lnTo>
                  <a:lnTo>
                    <a:pt x="298" y="496"/>
                  </a:lnTo>
                  <a:lnTo>
                    <a:pt x="296" y="494"/>
                  </a:lnTo>
                  <a:lnTo>
                    <a:pt x="296" y="492"/>
                  </a:lnTo>
                  <a:lnTo>
                    <a:pt x="296" y="490"/>
                  </a:lnTo>
                  <a:lnTo>
                    <a:pt x="296" y="488"/>
                  </a:lnTo>
                  <a:lnTo>
                    <a:pt x="294" y="488"/>
                  </a:lnTo>
                  <a:lnTo>
                    <a:pt x="294" y="488"/>
                  </a:lnTo>
                  <a:lnTo>
                    <a:pt x="292" y="488"/>
                  </a:lnTo>
                  <a:lnTo>
                    <a:pt x="294" y="490"/>
                  </a:lnTo>
                  <a:lnTo>
                    <a:pt x="294" y="492"/>
                  </a:lnTo>
                  <a:lnTo>
                    <a:pt x="296" y="494"/>
                  </a:lnTo>
                  <a:lnTo>
                    <a:pt x="296" y="494"/>
                  </a:lnTo>
                  <a:lnTo>
                    <a:pt x="296" y="496"/>
                  </a:lnTo>
                  <a:lnTo>
                    <a:pt x="296" y="498"/>
                  </a:lnTo>
                  <a:lnTo>
                    <a:pt x="296" y="498"/>
                  </a:lnTo>
                  <a:lnTo>
                    <a:pt x="296" y="500"/>
                  </a:lnTo>
                  <a:lnTo>
                    <a:pt x="298" y="502"/>
                  </a:lnTo>
                  <a:lnTo>
                    <a:pt x="296" y="504"/>
                  </a:lnTo>
                  <a:lnTo>
                    <a:pt x="296" y="506"/>
                  </a:lnTo>
                  <a:lnTo>
                    <a:pt x="294" y="506"/>
                  </a:lnTo>
                  <a:lnTo>
                    <a:pt x="294" y="506"/>
                  </a:lnTo>
                  <a:lnTo>
                    <a:pt x="292" y="506"/>
                  </a:lnTo>
                  <a:lnTo>
                    <a:pt x="290" y="508"/>
                  </a:lnTo>
                  <a:lnTo>
                    <a:pt x="288" y="508"/>
                  </a:lnTo>
                  <a:lnTo>
                    <a:pt x="288" y="510"/>
                  </a:lnTo>
                  <a:lnTo>
                    <a:pt x="286" y="510"/>
                  </a:lnTo>
                  <a:lnTo>
                    <a:pt x="286" y="510"/>
                  </a:lnTo>
                  <a:lnTo>
                    <a:pt x="286" y="510"/>
                  </a:lnTo>
                  <a:lnTo>
                    <a:pt x="286" y="512"/>
                  </a:lnTo>
                  <a:lnTo>
                    <a:pt x="284" y="514"/>
                  </a:lnTo>
                  <a:lnTo>
                    <a:pt x="282" y="514"/>
                  </a:lnTo>
                  <a:lnTo>
                    <a:pt x="282" y="516"/>
                  </a:lnTo>
                  <a:lnTo>
                    <a:pt x="282" y="516"/>
                  </a:lnTo>
                  <a:lnTo>
                    <a:pt x="282" y="518"/>
                  </a:lnTo>
                  <a:lnTo>
                    <a:pt x="282" y="516"/>
                  </a:lnTo>
                  <a:lnTo>
                    <a:pt x="280" y="516"/>
                  </a:lnTo>
                  <a:lnTo>
                    <a:pt x="282" y="516"/>
                  </a:lnTo>
                  <a:lnTo>
                    <a:pt x="282" y="518"/>
                  </a:lnTo>
                  <a:lnTo>
                    <a:pt x="282" y="520"/>
                  </a:lnTo>
                  <a:lnTo>
                    <a:pt x="280" y="520"/>
                  </a:lnTo>
                  <a:lnTo>
                    <a:pt x="280" y="518"/>
                  </a:lnTo>
                  <a:lnTo>
                    <a:pt x="278" y="518"/>
                  </a:lnTo>
                  <a:lnTo>
                    <a:pt x="278" y="518"/>
                  </a:lnTo>
                  <a:lnTo>
                    <a:pt x="278" y="520"/>
                  </a:lnTo>
                  <a:lnTo>
                    <a:pt x="278" y="522"/>
                  </a:lnTo>
                  <a:lnTo>
                    <a:pt x="278" y="522"/>
                  </a:lnTo>
                  <a:lnTo>
                    <a:pt x="276" y="522"/>
                  </a:lnTo>
                  <a:lnTo>
                    <a:pt x="272" y="526"/>
                  </a:lnTo>
                  <a:lnTo>
                    <a:pt x="272" y="528"/>
                  </a:lnTo>
                  <a:lnTo>
                    <a:pt x="274" y="530"/>
                  </a:lnTo>
                  <a:lnTo>
                    <a:pt x="272" y="530"/>
                  </a:lnTo>
                  <a:lnTo>
                    <a:pt x="270" y="534"/>
                  </a:lnTo>
                  <a:lnTo>
                    <a:pt x="270" y="534"/>
                  </a:lnTo>
                  <a:lnTo>
                    <a:pt x="268" y="534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6" y="534"/>
                  </a:lnTo>
                  <a:lnTo>
                    <a:pt x="266" y="536"/>
                  </a:lnTo>
                  <a:lnTo>
                    <a:pt x="266" y="536"/>
                  </a:lnTo>
                  <a:lnTo>
                    <a:pt x="264" y="538"/>
                  </a:lnTo>
                  <a:lnTo>
                    <a:pt x="262" y="540"/>
                  </a:lnTo>
                  <a:lnTo>
                    <a:pt x="262" y="538"/>
                  </a:lnTo>
                  <a:lnTo>
                    <a:pt x="262" y="538"/>
                  </a:lnTo>
                  <a:lnTo>
                    <a:pt x="260" y="536"/>
                  </a:lnTo>
                  <a:lnTo>
                    <a:pt x="260" y="536"/>
                  </a:lnTo>
                  <a:lnTo>
                    <a:pt x="260" y="538"/>
                  </a:lnTo>
                  <a:lnTo>
                    <a:pt x="258" y="538"/>
                  </a:lnTo>
                  <a:lnTo>
                    <a:pt x="256" y="536"/>
                  </a:lnTo>
                  <a:lnTo>
                    <a:pt x="256" y="536"/>
                  </a:lnTo>
                  <a:lnTo>
                    <a:pt x="254" y="536"/>
                  </a:lnTo>
                  <a:lnTo>
                    <a:pt x="254" y="536"/>
                  </a:lnTo>
                  <a:lnTo>
                    <a:pt x="254" y="538"/>
                  </a:lnTo>
                  <a:lnTo>
                    <a:pt x="256" y="538"/>
                  </a:lnTo>
                  <a:lnTo>
                    <a:pt x="256" y="540"/>
                  </a:lnTo>
                  <a:lnTo>
                    <a:pt x="256" y="542"/>
                  </a:lnTo>
                  <a:lnTo>
                    <a:pt x="256" y="542"/>
                  </a:lnTo>
                  <a:lnTo>
                    <a:pt x="254" y="542"/>
                  </a:lnTo>
                  <a:lnTo>
                    <a:pt x="252" y="544"/>
                  </a:lnTo>
                  <a:lnTo>
                    <a:pt x="250" y="546"/>
                  </a:lnTo>
                  <a:lnTo>
                    <a:pt x="248" y="546"/>
                  </a:lnTo>
                  <a:lnTo>
                    <a:pt x="246" y="546"/>
                  </a:lnTo>
                  <a:lnTo>
                    <a:pt x="248" y="544"/>
                  </a:lnTo>
                  <a:lnTo>
                    <a:pt x="248" y="544"/>
                  </a:lnTo>
                  <a:lnTo>
                    <a:pt x="246" y="544"/>
                  </a:lnTo>
                  <a:lnTo>
                    <a:pt x="246" y="544"/>
                  </a:lnTo>
                  <a:lnTo>
                    <a:pt x="246" y="544"/>
                  </a:lnTo>
                  <a:lnTo>
                    <a:pt x="246" y="546"/>
                  </a:lnTo>
                  <a:lnTo>
                    <a:pt x="246" y="546"/>
                  </a:lnTo>
                  <a:lnTo>
                    <a:pt x="244" y="546"/>
                  </a:lnTo>
                  <a:lnTo>
                    <a:pt x="242" y="548"/>
                  </a:lnTo>
                  <a:lnTo>
                    <a:pt x="240" y="546"/>
                  </a:lnTo>
                  <a:lnTo>
                    <a:pt x="240" y="544"/>
                  </a:lnTo>
                  <a:lnTo>
                    <a:pt x="240" y="544"/>
                  </a:lnTo>
                  <a:lnTo>
                    <a:pt x="240" y="542"/>
                  </a:lnTo>
                  <a:lnTo>
                    <a:pt x="240" y="540"/>
                  </a:lnTo>
                  <a:lnTo>
                    <a:pt x="238" y="540"/>
                  </a:lnTo>
                  <a:lnTo>
                    <a:pt x="238" y="544"/>
                  </a:lnTo>
                  <a:lnTo>
                    <a:pt x="238" y="544"/>
                  </a:lnTo>
                  <a:lnTo>
                    <a:pt x="238" y="546"/>
                  </a:lnTo>
                  <a:lnTo>
                    <a:pt x="238" y="548"/>
                  </a:lnTo>
                  <a:lnTo>
                    <a:pt x="236" y="548"/>
                  </a:lnTo>
                  <a:lnTo>
                    <a:pt x="234" y="544"/>
                  </a:lnTo>
                  <a:lnTo>
                    <a:pt x="234" y="542"/>
                  </a:lnTo>
                  <a:lnTo>
                    <a:pt x="234" y="540"/>
                  </a:lnTo>
                  <a:lnTo>
                    <a:pt x="236" y="538"/>
                  </a:lnTo>
                  <a:lnTo>
                    <a:pt x="238" y="536"/>
                  </a:lnTo>
                  <a:lnTo>
                    <a:pt x="236" y="536"/>
                  </a:lnTo>
                  <a:lnTo>
                    <a:pt x="234" y="536"/>
                  </a:lnTo>
                  <a:lnTo>
                    <a:pt x="234" y="534"/>
                  </a:lnTo>
                  <a:lnTo>
                    <a:pt x="234" y="534"/>
                  </a:lnTo>
                  <a:lnTo>
                    <a:pt x="232" y="534"/>
                  </a:lnTo>
                  <a:lnTo>
                    <a:pt x="232" y="534"/>
                  </a:lnTo>
                  <a:lnTo>
                    <a:pt x="230" y="536"/>
                  </a:lnTo>
                  <a:lnTo>
                    <a:pt x="230" y="536"/>
                  </a:lnTo>
                  <a:lnTo>
                    <a:pt x="232" y="538"/>
                  </a:lnTo>
                  <a:lnTo>
                    <a:pt x="232" y="540"/>
                  </a:lnTo>
                  <a:lnTo>
                    <a:pt x="230" y="540"/>
                  </a:lnTo>
                  <a:lnTo>
                    <a:pt x="230" y="542"/>
                  </a:lnTo>
                  <a:lnTo>
                    <a:pt x="228" y="544"/>
                  </a:lnTo>
                  <a:lnTo>
                    <a:pt x="228" y="544"/>
                  </a:lnTo>
                  <a:lnTo>
                    <a:pt x="226" y="542"/>
                  </a:lnTo>
                  <a:lnTo>
                    <a:pt x="226" y="542"/>
                  </a:lnTo>
                  <a:lnTo>
                    <a:pt x="226" y="544"/>
                  </a:lnTo>
                  <a:lnTo>
                    <a:pt x="226" y="544"/>
                  </a:lnTo>
                  <a:lnTo>
                    <a:pt x="226" y="546"/>
                  </a:lnTo>
                  <a:lnTo>
                    <a:pt x="228" y="548"/>
                  </a:lnTo>
                  <a:lnTo>
                    <a:pt x="228" y="550"/>
                  </a:lnTo>
                  <a:lnTo>
                    <a:pt x="226" y="550"/>
                  </a:lnTo>
                  <a:lnTo>
                    <a:pt x="226" y="550"/>
                  </a:lnTo>
                  <a:lnTo>
                    <a:pt x="226" y="552"/>
                  </a:lnTo>
                  <a:lnTo>
                    <a:pt x="224" y="552"/>
                  </a:lnTo>
                  <a:lnTo>
                    <a:pt x="222" y="550"/>
                  </a:lnTo>
                  <a:lnTo>
                    <a:pt x="222" y="552"/>
                  </a:lnTo>
                  <a:lnTo>
                    <a:pt x="220" y="552"/>
                  </a:lnTo>
                  <a:lnTo>
                    <a:pt x="218" y="554"/>
                  </a:lnTo>
                  <a:lnTo>
                    <a:pt x="218" y="552"/>
                  </a:lnTo>
                  <a:lnTo>
                    <a:pt x="218" y="550"/>
                  </a:lnTo>
                  <a:lnTo>
                    <a:pt x="216" y="550"/>
                  </a:lnTo>
                  <a:lnTo>
                    <a:pt x="216" y="550"/>
                  </a:lnTo>
                  <a:lnTo>
                    <a:pt x="216" y="550"/>
                  </a:lnTo>
                  <a:lnTo>
                    <a:pt x="216" y="552"/>
                  </a:lnTo>
                  <a:lnTo>
                    <a:pt x="214" y="552"/>
                  </a:lnTo>
                  <a:lnTo>
                    <a:pt x="212" y="552"/>
                  </a:lnTo>
                  <a:lnTo>
                    <a:pt x="212" y="550"/>
                  </a:lnTo>
                  <a:lnTo>
                    <a:pt x="212" y="550"/>
                  </a:lnTo>
                  <a:lnTo>
                    <a:pt x="210" y="550"/>
                  </a:lnTo>
                  <a:lnTo>
                    <a:pt x="210" y="550"/>
                  </a:lnTo>
                  <a:lnTo>
                    <a:pt x="208" y="550"/>
                  </a:lnTo>
                  <a:lnTo>
                    <a:pt x="208" y="552"/>
                  </a:lnTo>
                  <a:lnTo>
                    <a:pt x="208" y="552"/>
                  </a:lnTo>
                  <a:lnTo>
                    <a:pt x="208" y="554"/>
                  </a:lnTo>
                  <a:lnTo>
                    <a:pt x="208" y="558"/>
                  </a:lnTo>
                  <a:lnTo>
                    <a:pt x="206" y="560"/>
                  </a:lnTo>
                  <a:lnTo>
                    <a:pt x="206" y="562"/>
                  </a:lnTo>
                  <a:lnTo>
                    <a:pt x="204" y="562"/>
                  </a:lnTo>
                  <a:lnTo>
                    <a:pt x="202" y="562"/>
                  </a:lnTo>
                  <a:lnTo>
                    <a:pt x="202" y="560"/>
                  </a:lnTo>
                  <a:lnTo>
                    <a:pt x="200" y="558"/>
                  </a:lnTo>
                  <a:lnTo>
                    <a:pt x="200" y="560"/>
                  </a:lnTo>
                  <a:lnTo>
                    <a:pt x="198" y="560"/>
                  </a:lnTo>
                  <a:lnTo>
                    <a:pt x="198" y="560"/>
                  </a:lnTo>
                  <a:lnTo>
                    <a:pt x="196" y="558"/>
                  </a:lnTo>
                  <a:lnTo>
                    <a:pt x="196" y="558"/>
                  </a:lnTo>
                  <a:lnTo>
                    <a:pt x="196" y="558"/>
                  </a:lnTo>
                  <a:lnTo>
                    <a:pt x="196" y="560"/>
                  </a:lnTo>
                  <a:lnTo>
                    <a:pt x="196" y="562"/>
                  </a:lnTo>
                  <a:lnTo>
                    <a:pt x="196" y="564"/>
                  </a:lnTo>
                  <a:lnTo>
                    <a:pt x="196" y="564"/>
                  </a:lnTo>
                  <a:lnTo>
                    <a:pt x="196" y="566"/>
                  </a:lnTo>
                  <a:lnTo>
                    <a:pt x="198" y="566"/>
                  </a:lnTo>
                  <a:lnTo>
                    <a:pt x="198" y="570"/>
                  </a:lnTo>
                  <a:lnTo>
                    <a:pt x="198" y="572"/>
                  </a:lnTo>
                  <a:lnTo>
                    <a:pt x="198" y="574"/>
                  </a:lnTo>
                  <a:lnTo>
                    <a:pt x="196" y="574"/>
                  </a:lnTo>
                  <a:lnTo>
                    <a:pt x="196" y="574"/>
                  </a:lnTo>
                  <a:lnTo>
                    <a:pt x="194" y="574"/>
                  </a:lnTo>
                  <a:lnTo>
                    <a:pt x="192" y="576"/>
                  </a:lnTo>
                  <a:lnTo>
                    <a:pt x="190" y="574"/>
                  </a:lnTo>
                  <a:lnTo>
                    <a:pt x="188" y="574"/>
                  </a:lnTo>
                  <a:lnTo>
                    <a:pt x="188" y="576"/>
                  </a:lnTo>
                  <a:lnTo>
                    <a:pt x="188" y="576"/>
                  </a:lnTo>
                  <a:lnTo>
                    <a:pt x="190" y="578"/>
                  </a:lnTo>
                  <a:lnTo>
                    <a:pt x="192" y="578"/>
                  </a:lnTo>
                  <a:lnTo>
                    <a:pt x="194" y="580"/>
                  </a:lnTo>
                  <a:lnTo>
                    <a:pt x="194" y="580"/>
                  </a:lnTo>
                  <a:lnTo>
                    <a:pt x="196" y="580"/>
                  </a:lnTo>
                  <a:lnTo>
                    <a:pt x="198" y="580"/>
                  </a:lnTo>
                  <a:lnTo>
                    <a:pt x="198" y="580"/>
                  </a:lnTo>
                  <a:lnTo>
                    <a:pt x="196" y="582"/>
                  </a:lnTo>
                  <a:lnTo>
                    <a:pt x="196" y="584"/>
                  </a:lnTo>
                  <a:lnTo>
                    <a:pt x="194" y="584"/>
                  </a:lnTo>
                  <a:lnTo>
                    <a:pt x="194" y="584"/>
                  </a:lnTo>
                  <a:lnTo>
                    <a:pt x="194" y="584"/>
                  </a:lnTo>
                  <a:lnTo>
                    <a:pt x="196" y="586"/>
                  </a:lnTo>
                  <a:lnTo>
                    <a:pt x="196" y="588"/>
                  </a:lnTo>
                  <a:lnTo>
                    <a:pt x="196" y="588"/>
                  </a:lnTo>
                  <a:lnTo>
                    <a:pt x="194" y="590"/>
                  </a:lnTo>
                  <a:lnTo>
                    <a:pt x="194" y="590"/>
                  </a:lnTo>
                  <a:lnTo>
                    <a:pt x="192" y="590"/>
                  </a:lnTo>
                  <a:lnTo>
                    <a:pt x="190" y="588"/>
                  </a:lnTo>
                  <a:lnTo>
                    <a:pt x="190" y="588"/>
                  </a:lnTo>
                  <a:lnTo>
                    <a:pt x="188" y="586"/>
                  </a:lnTo>
                  <a:lnTo>
                    <a:pt x="186" y="584"/>
                  </a:lnTo>
                  <a:lnTo>
                    <a:pt x="186" y="584"/>
                  </a:lnTo>
                  <a:lnTo>
                    <a:pt x="184" y="586"/>
                  </a:lnTo>
                  <a:lnTo>
                    <a:pt x="184" y="588"/>
                  </a:lnTo>
                  <a:lnTo>
                    <a:pt x="186" y="588"/>
                  </a:lnTo>
                  <a:lnTo>
                    <a:pt x="188" y="588"/>
                  </a:lnTo>
                  <a:lnTo>
                    <a:pt x="190" y="590"/>
                  </a:lnTo>
                  <a:lnTo>
                    <a:pt x="192" y="590"/>
                  </a:lnTo>
                  <a:lnTo>
                    <a:pt x="194" y="590"/>
                  </a:lnTo>
                  <a:lnTo>
                    <a:pt x="194" y="592"/>
                  </a:lnTo>
                  <a:lnTo>
                    <a:pt x="192" y="592"/>
                  </a:lnTo>
                  <a:lnTo>
                    <a:pt x="192" y="594"/>
                  </a:lnTo>
                  <a:lnTo>
                    <a:pt x="190" y="594"/>
                  </a:lnTo>
                  <a:lnTo>
                    <a:pt x="188" y="594"/>
                  </a:lnTo>
                  <a:lnTo>
                    <a:pt x="188" y="594"/>
                  </a:lnTo>
                  <a:lnTo>
                    <a:pt x="184" y="592"/>
                  </a:lnTo>
                  <a:lnTo>
                    <a:pt x="184" y="592"/>
                  </a:lnTo>
                  <a:lnTo>
                    <a:pt x="184" y="592"/>
                  </a:lnTo>
                  <a:lnTo>
                    <a:pt x="182" y="592"/>
                  </a:lnTo>
                  <a:lnTo>
                    <a:pt x="182" y="592"/>
                  </a:lnTo>
                  <a:lnTo>
                    <a:pt x="182" y="594"/>
                  </a:lnTo>
                  <a:lnTo>
                    <a:pt x="184" y="596"/>
                  </a:lnTo>
                  <a:lnTo>
                    <a:pt x="186" y="598"/>
                  </a:lnTo>
                  <a:lnTo>
                    <a:pt x="186" y="598"/>
                  </a:lnTo>
                  <a:lnTo>
                    <a:pt x="186" y="600"/>
                  </a:lnTo>
                  <a:lnTo>
                    <a:pt x="184" y="600"/>
                  </a:lnTo>
                  <a:lnTo>
                    <a:pt x="184" y="598"/>
                  </a:lnTo>
                  <a:lnTo>
                    <a:pt x="182" y="598"/>
                  </a:lnTo>
                  <a:lnTo>
                    <a:pt x="180" y="598"/>
                  </a:lnTo>
                  <a:lnTo>
                    <a:pt x="178" y="596"/>
                  </a:lnTo>
                  <a:lnTo>
                    <a:pt x="178" y="596"/>
                  </a:lnTo>
                  <a:lnTo>
                    <a:pt x="178" y="598"/>
                  </a:lnTo>
                  <a:lnTo>
                    <a:pt x="180" y="598"/>
                  </a:lnTo>
                  <a:lnTo>
                    <a:pt x="184" y="600"/>
                  </a:lnTo>
                  <a:lnTo>
                    <a:pt x="184" y="600"/>
                  </a:lnTo>
                  <a:lnTo>
                    <a:pt x="184" y="602"/>
                  </a:lnTo>
                  <a:lnTo>
                    <a:pt x="182" y="602"/>
                  </a:lnTo>
                  <a:lnTo>
                    <a:pt x="180" y="602"/>
                  </a:lnTo>
                  <a:lnTo>
                    <a:pt x="178" y="600"/>
                  </a:lnTo>
                  <a:lnTo>
                    <a:pt x="178" y="600"/>
                  </a:lnTo>
                  <a:lnTo>
                    <a:pt x="178" y="598"/>
                  </a:lnTo>
                  <a:lnTo>
                    <a:pt x="176" y="598"/>
                  </a:lnTo>
                  <a:lnTo>
                    <a:pt x="176" y="600"/>
                  </a:lnTo>
                  <a:lnTo>
                    <a:pt x="176" y="600"/>
                  </a:lnTo>
                  <a:lnTo>
                    <a:pt x="176" y="602"/>
                  </a:lnTo>
                  <a:lnTo>
                    <a:pt x="178" y="604"/>
                  </a:lnTo>
                  <a:lnTo>
                    <a:pt x="178" y="604"/>
                  </a:lnTo>
                  <a:lnTo>
                    <a:pt x="178" y="604"/>
                  </a:lnTo>
                  <a:lnTo>
                    <a:pt x="180" y="604"/>
                  </a:lnTo>
                  <a:lnTo>
                    <a:pt x="182" y="606"/>
                  </a:lnTo>
                  <a:lnTo>
                    <a:pt x="182" y="606"/>
                  </a:lnTo>
                  <a:lnTo>
                    <a:pt x="182" y="606"/>
                  </a:lnTo>
                  <a:lnTo>
                    <a:pt x="182" y="608"/>
                  </a:lnTo>
                  <a:lnTo>
                    <a:pt x="180" y="608"/>
                  </a:lnTo>
                  <a:lnTo>
                    <a:pt x="178" y="610"/>
                  </a:lnTo>
                  <a:lnTo>
                    <a:pt x="178" y="608"/>
                  </a:lnTo>
                  <a:lnTo>
                    <a:pt x="176" y="608"/>
                  </a:lnTo>
                  <a:lnTo>
                    <a:pt x="174" y="608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2" y="606"/>
                  </a:lnTo>
                  <a:lnTo>
                    <a:pt x="172" y="606"/>
                  </a:lnTo>
                  <a:lnTo>
                    <a:pt x="172" y="608"/>
                  </a:lnTo>
                  <a:lnTo>
                    <a:pt x="170" y="610"/>
                  </a:lnTo>
                  <a:lnTo>
                    <a:pt x="170" y="610"/>
                  </a:lnTo>
                  <a:lnTo>
                    <a:pt x="168" y="608"/>
                  </a:lnTo>
                  <a:lnTo>
                    <a:pt x="166" y="608"/>
                  </a:lnTo>
                  <a:lnTo>
                    <a:pt x="166" y="608"/>
                  </a:lnTo>
                  <a:lnTo>
                    <a:pt x="166" y="610"/>
                  </a:lnTo>
                  <a:lnTo>
                    <a:pt x="166" y="610"/>
                  </a:lnTo>
                  <a:lnTo>
                    <a:pt x="170" y="612"/>
                  </a:lnTo>
                  <a:lnTo>
                    <a:pt x="172" y="612"/>
                  </a:lnTo>
                  <a:lnTo>
                    <a:pt x="174" y="614"/>
                  </a:lnTo>
                  <a:lnTo>
                    <a:pt x="174" y="618"/>
                  </a:lnTo>
                  <a:lnTo>
                    <a:pt x="174" y="618"/>
                  </a:lnTo>
                  <a:lnTo>
                    <a:pt x="172" y="618"/>
                  </a:lnTo>
                  <a:lnTo>
                    <a:pt x="170" y="616"/>
                  </a:lnTo>
                  <a:lnTo>
                    <a:pt x="168" y="614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4"/>
                  </a:lnTo>
                  <a:lnTo>
                    <a:pt x="166" y="614"/>
                  </a:lnTo>
                  <a:lnTo>
                    <a:pt x="168" y="616"/>
                  </a:lnTo>
                  <a:lnTo>
                    <a:pt x="170" y="618"/>
                  </a:lnTo>
                  <a:lnTo>
                    <a:pt x="172" y="620"/>
                  </a:lnTo>
                  <a:lnTo>
                    <a:pt x="172" y="620"/>
                  </a:lnTo>
                  <a:lnTo>
                    <a:pt x="172" y="624"/>
                  </a:lnTo>
                  <a:lnTo>
                    <a:pt x="172" y="624"/>
                  </a:lnTo>
                  <a:lnTo>
                    <a:pt x="172" y="626"/>
                  </a:lnTo>
                  <a:lnTo>
                    <a:pt x="170" y="626"/>
                  </a:lnTo>
                  <a:lnTo>
                    <a:pt x="170" y="626"/>
                  </a:lnTo>
                  <a:lnTo>
                    <a:pt x="170" y="628"/>
                  </a:lnTo>
                  <a:lnTo>
                    <a:pt x="170" y="628"/>
                  </a:lnTo>
                  <a:lnTo>
                    <a:pt x="168" y="628"/>
                  </a:lnTo>
                  <a:lnTo>
                    <a:pt x="166" y="628"/>
                  </a:lnTo>
                  <a:lnTo>
                    <a:pt x="164" y="626"/>
                  </a:lnTo>
                  <a:lnTo>
                    <a:pt x="164" y="626"/>
                  </a:lnTo>
                  <a:lnTo>
                    <a:pt x="164" y="628"/>
                  </a:lnTo>
                  <a:lnTo>
                    <a:pt x="166" y="630"/>
                  </a:lnTo>
                  <a:lnTo>
                    <a:pt x="168" y="630"/>
                  </a:lnTo>
                  <a:lnTo>
                    <a:pt x="168" y="630"/>
                  </a:lnTo>
                  <a:lnTo>
                    <a:pt x="166" y="632"/>
                  </a:lnTo>
                  <a:lnTo>
                    <a:pt x="166" y="632"/>
                  </a:lnTo>
                  <a:lnTo>
                    <a:pt x="164" y="630"/>
                  </a:lnTo>
                  <a:lnTo>
                    <a:pt x="164" y="632"/>
                  </a:lnTo>
                  <a:lnTo>
                    <a:pt x="164" y="632"/>
                  </a:lnTo>
                  <a:lnTo>
                    <a:pt x="164" y="632"/>
                  </a:lnTo>
                  <a:lnTo>
                    <a:pt x="166" y="634"/>
                  </a:lnTo>
                  <a:lnTo>
                    <a:pt x="166" y="634"/>
                  </a:lnTo>
                  <a:lnTo>
                    <a:pt x="164" y="636"/>
                  </a:lnTo>
                  <a:lnTo>
                    <a:pt x="164" y="636"/>
                  </a:lnTo>
                  <a:lnTo>
                    <a:pt x="162" y="636"/>
                  </a:lnTo>
                  <a:lnTo>
                    <a:pt x="162" y="634"/>
                  </a:lnTo>
                  <a:lnTo>
                    <a:pt x="160" y="634"/>
                  </a:lnTo>
                  <a:lnTo>
                    <a:pt x="160" y="636"/>
                  </a:lnTo>
                  <a:lnTo>
                    <a:pt x="162" y="636"/>
                  </a:lnTo>
                  <a:lnTo>
                    <a:pt x="164" y="638"/>
                  </a:lnTo>
                  <a:lnTo>
                    <a:pt x="164" y="640"/>
                  </a:lnTo>
                  <a:lnTo>
                    <a:pt x="162" y="640"/>
                  </a:lnTo>
                  <a:lnTo>
                    <a:pt x="158" y="640"/>
                  </a:lnTo>
                  <a:lnTo>
                    <a:pt x="158" y="640"/>
                  </a:lnTo>
                  <a:lnTo>
                    <a:pt x="156" y="640"/>
                  </a:lnTo>
                  <a:lnTo>
                    <a:pt x="156" y="640"/>
                  </a:lnTo>
                  <a:lnTo>
                    <a:pt x="158" y="640"/>
                  </a:lnTo>
                  <a:lnTo>
                    <a:pt x="162" y="640"/>
                  </a:lnTo>
                  <a:lnTo>
                    <a:pt x="164" y="642"/>
                  </a:lnTo>
                  <a:lnTo>
                    <a:pt x="164" y="642"/>
                  </a:lnTo>
                  <a:lnTo>
                    <a:pt x="164" y="644"/>
                  </a:lnTo>
                  <a:lnTo>
                    <a:pt x="162" y="644"/>
                  </a:lnTo>
                  <a:lnTo>
                    <a:pt x="160" y="646"/>
                  </a:lnTo>
                  <a:lnTo>
                    <a:pt x="156" y="644"/>
                  </a:lnTo>
                  <a:lnTo>
                    <a:pt x="156" y="644"/>
                  </a:lnTo>
                  <a:lnTo>
                    <a:pt x="156" y="644"/>
                  </a:lnTo>
                  <a:lnTo>
                    <a:pt x="156" y="646"/>
                  </a:lnTo>
                  <a:lnTo>
                    <a:pt x="158" y="646"/>
                  </a:lnTo>
                  <a:lnTo>
                    <a:pt x="158" y="648"/>
                  </a:lnTo>
                  <a:lnTo>
                    <a:pt x="158" y="648"/>
                  </a:lnTo>
                  <a:lnTo>
                    <a:pt x="158" y="648"/>
                  </a:lnTo>
                  <a:lnTo>
                    <a:pt x="156" y="648"/>
                  </a:lnTo>
                  <a:lnTo>
                    <a:pt x="158" y="648"/>
                  </a:lnTo>
                  <a:lnTo>
                    <a:pt x="160" y="650"/>
                  </a:lnTo>
                  <a:lnTo>
                    <a:pt x="162" y="650"/>
                  </a:lnTo>
                  <a:lnTo>
                    <a:pt x="160" y="650"/>
                  </a:lnTo>
                  <a:lnTo>
                    <a:pt x="158" y="650"/>
                  </a:lnTo>
                  <a:lnTo>
                    <a:pt x="156" y="650"/>
                  </a:lnTo>
                  <a:lnTo>
                    <a:pt x="156" y="652"/>
                  </a:lnTo>
                  <a:lnTo>
                    <a:pt x="158" y="652"/>
                  </a:lnTo>
                  <a:lnTo>
                    <a:pt x="160" y="652"/>
                  </a:lnTo>
                  <a:lnTo>
                    <a:pt x="162" y="652"/>
                  </a:lnTo>
                  <a:lnTo>
                    <a:pt x="162" y="654"/>
                  </a:lnTo>
                  <a:lnTo>
                    <a:pt x="160" y="654"/>
                  </a:lnTo>
                  <a:lnTo>
                    <a:pt x="158" y="654"/>
                  </a:lnTo>
                  <a:lnTo>
                    <a:pt x="156" y="654"/>
                  </a:lnTo>
                  <a:lnTo>
                    <a:pt x="154" y="654"/>
                  </a:lnTo>
                  <a:lnTo>
                    <a:pt x="152" y="652"/>
                  </a:lnTo>
                  <a:lnTo>
                    <a:pt x="152" y="652"/>
                  </a:lnTo>
                  <a:lnTo>
                    <a:pt x="152" y="652"/>
                  </a:lnTo>
                  <a:lnTo>
                    <a:pt x="150" y="652"/>
                  </a:lnTo>
                  <a:lnTo>
                    <a:pt x="150" y="652"/>
                  </a:lnTo>
                  <a:lnTo>
                    <a:pt x="148" y="652"/>
                  </a:lnTo>
                  <a:lnTo>
                    <a:pt x="150" y="652"/>
                  </a:lnTo>
                  <a:lnTo>
                    <a:pt x="152" y="654"/>
                  </a:lnTo>
                  <a:lnTo>
                    <a:pt x="154" y="656"/>
                  </a:lnTo>
                  <a:lnTo>
                    <a:pt x="154" y="656"/>
                  </a:lnTo>
                  <a:lnTo>
                    <a:pt x="154" y="658"/>
                  </a:lnTo>
                  <a:lnTo>
                    <a:pt x="154" y="658"/>
                  </a:lnTo>
                  <a:lnTo>
                    <a:pt x="156" y="658"/>
                  </a:lnTo>
                  <a:lnTo>
                    <a:pt x="156" y="658"/>
                  </a:lnTo>
                  <a:lnTo>
                    <a:pt x="158" y="658"/>
                  </a:lnTo>
                  <a:lnTo>
                    <a:pt x="158" y="660"/>
                  </a:lnTo>
                  <a:lnTo>
                    <a:pt x="158" y="660"/>
                  </a:lnTo>
                  <a:lnTo>
                    <a:pt x="156" y="660"/>
                  </a:lnTo>
                  <a:lnTo>
                    <a:pt x="156" y="662"/>
                  </a:lnTo>
                  <a:lnTo>
                    <a:pt x="156" y="662"/>
                  </a:lnTo>
                  <a:lnTo>
                    <a:pt x="156" y="662"/>
                  </a:lnTo>
                  <a:close/>
                  <a:moveTo>
                    <a:pt x="152" y="662"/>
                  </a:moveTo>
                  <a:lnTo>
                    <a:pt x="148" y="662"/>
                  </a:lnTo>
                  <a:lnTo>
                    <a:pt x="146" y="660"/>
                  </a:lnTo>
                  <a:lnTo>
                    <a:pt x="146" y="662"/>
                  </a:lnTo>
                  <a:lnTo>
                    <a:pt x="150" y="664"/>
                  </a:lnTo>
                  <a:lnTo>
                    <a:pt x="150" y="664"/>
                  </a:lnTo>
                  <a:lnTo>
                    <a:pt x="152" y="662"/>
                  </a:lnTo>
                  <a:close/>
                  <a:moveTo>
                    <a:pt x="344" y="448"/>
                  </a:moveTo>
                  <a:lnTo>
                    <a:pt x="344" y="448"/>
                  </a:lnTo>
                  <a:lnTo>
                    <a:pt x="348" y="448"/>
                  </a:lnTo>
                  <a:lnTo>
                    <a:pt x="354" y="448"/>
                  </a:lnTo>
                  <a:lnTo>
                    <a:pt x="358" y="448"/>
                  </a:lnTo>
                  <a:lnTo>
                    <a:pt x="360" y="446"/>
                  </a:lnTo>
                  <a:lnTo>
                    <a:pt x="362" y="446"/>
                  </a:lnTo>
                  <a:lnTo>
                    <a:pt x="366" y="448"/>
                  </a:lnTo>
                  <a:lnTo>
                    <a:pt x="368" y="446"/>
                  </a:lnTo>
                  <a:lnTo>
                    <a:pt x="370" y="446"/>
                  </a:lnTo>
                  <a:lnTo>
                    <a:pt x="372" y="446"/>
                  </a:lnTo>
                  <a:lnTo>
                    <a:pt x="372" y="438"/>
                  </a:lnTo>
                  <a:lnTo>
                    <a:pt x="372" y="436"/>
                  </a:lnTo>
                  <a:lnTo>
                    <a:pt x="370" y="434"/>
                  </a:lnTo>
                  <a:lnTo>
                    <a:pt x="368" y="434"/>
                  </a:lnTo>
                  <a:lnTo>
                    <a:pt x="360" y="438"/>
                  </a:lnTo>
                  <a:lnTo>
                    <a:pt x="354" y="438"/>
                  </a:lnTo>
                  <a:lnTo>
                    <a:pt x="352" y="440"/>
                  </a:lnTo>
                  <a:lnTo>
                    <a:pt x="350" y="442"/>
                  </a:lnTo>
                  <a:lnTo>
                    <a:pt x="348" y="444"/>
                  </a:lnTo>
                  <a:lnTo>
                    <a:pt x="346" y="444"/>
                  </a:lnTo>
                  <a:lnTo>
                    <a:pt x="346" y="446"/>
                  </a:lnTo>
                  <a:lnTo>
                    <a:pt x="344" y="448"/>
                  </a:lnTo>
                  <a:close/>
                  <a:moveTo>
                    <a:pt x="160" y="648"/>
                  </a:moveTo>
                  <a:lnTo>
                    <a:pt x="162" y="648"/>
                  </a:lnTo>
                  <a:lnTo>
                    <a:pt x="164" y="648"/>
                  </a:lnTo>
                  <a:lnTo>
                    <a:pt x="164" y="646"/>
                  </a:lnTo>
                  <a:lnTo>
                    <a:pt x="162" y="646"/>
                  </a:lnTo>
                  <a:lnTo>
                    <a:pt x="160" y="648"/>
                  </a:lnTo>
                  <a:close/>
                  <a:moveTo>
                    <a:pt x="174" y="622"/>
                  </a:moveTo>
                  <a:lnTo>
                    <a:pt x="174" y="622"/>
                  </a:lnTo>
                  <a:lnTo>
                    <a:pt x="174" y="622"/>
                  </a:lnTo>
                  <a:lnTo>
                    <a:pt x="174" y="622"/>
                  </a:lnTo>
                  <a:close/>
                  <a:moveTo>
                    <a:pt x="174" y="620"/>
                  </a:moveTo>
                  <a:lnTo>
                    <a:pt x="174" y="620"/>
                  </a:lnTo>
                  <a:lnTo>
                    <a:pt x="176" y="620"/>
                  </a:lnTo>
                  <a:lnTo>
                    <a:pt x="176" y="618"/>
                  </a:lnTo>
                  <a:lnTo>
                    <a:pt x="174" y="620"/>
                  </a:lnTo>
                  <a:close/>
                  <a:moveTo>
                    <a:pt x="176" y="614"/>
                  </a:moveTo>
                  <a:lnTo>
                    <a:pt x="176" y="616"/>
                  </a:lnTo>
                  <a:lnTo>
                    <a:pt x="176" y="616"/>
                  </a:lnTo>
                  <a:lnTo>
                    <a:pt x="176" y="614"/>
                  </a:lnTo>
                  <a:lnTo>
                    <a:pt x="176" y="614"/>
                  </a:lnTo>
                  <a:lnTo>
                    <a:pt x="176" y="614"/>
                  </a:lnTo>
                  <a:close/>
                  <a:moveTo>
                    <a:pt x="174" y="610"/>
                  </a:moveTo>
                  <a:lnTo>
                    <a:pt x="174" y="612"/>
                  </a:lnTo>
                  <a:lnTo>
                    <a:pt x="176" y="612"/>
                  </a:lnTo>
                  <a:lnTo>
                    <a:pt x="176" y="612"/>
                  </a:lnTo>
                  <a:lnTo>
                    <a:pt x="178" y="612"/>
                  </a:lnTo>
                  <a:lnTo>
                    <a:pt x="178" y="612"/>
                  </a:lnTo>
                  <a:lnTo>
                    <a:pt x="178" y="610"/>
                  </a:lnTo>
                  <a:lnTo>
                    <a:pt x="176" y="610"/>
                  </a:lnTo>
                  <a:lnTo>
                    <a:pt x="174" y="610"/>
                  </a:lnTo>
                  <a:lnTo>
                    <a:pt x="174" y="610"/>
                  </a:lnTo>
                  <a:close/>
                  <a:moveTo>
                    <a:pt x="184" y="608"/>
                  </a:moveTo>
                  <a:lnTo>
                    <a:pt x="184" y="606"/>
                  </a:lnTo>
                  <a:lnTo>
                    <a:pt x="184" y="606"/>
                  </a:lnTo>
                  <a:lnTo>
                    <a:pt x="184" y="606"/>
                  </a:lnTo>
                  <a:lnTo>
                    <a:pt x="184" y="608"/>
                  </a:lnTo>
                  <a:close/>
                  <a:moveTo>
                    <a:pt x="182" y="592"/>
                  </a:moveTo>
                  <a:lnTo>
                    <a:pt x="182" y="594"/>
                  </a:lnTo>
                  <a:lnTo>
                    <a:pt x="184" y="596"/>
                  </a:lnTo>
                  <a:lnTo>
                    <a:pt x="186" y="598"/>
                  </a:lnTo>
                  <a:lnTo>
                    <a:pt x="188" y="598"/>
                  </a:lnTo>
                  <a:lnTo>
                    <a:pt x="188" y="598"/>
                  </a:lnTo>
                  <a:lnTo>
                    <a:pt x="188" y="596"/>
                  </a:lnTo>
                  <a:lnTo>
                    <a:pt x="184" y="594"/>
                  </a:lnTo>
                  <a:lnTo>
                    <a:pt x="184" y="592"/>
                  </a:lnTo>
                  <a:lnTo>
                    <a:pt x="182" y="592"/>
                  </a:lnTo>
                  <a:close/>
                  <a:moveTo>
                    <a:pt x="198" y="564"/>
                  </a:moveTo>
                  <a:lnTo>
                    <a:pt x="198" y="566"/>
                  </a:lnTo>
                  <a:lnTo>
                    <a:pt x="200" y="568"/>
                  </a:lnTo>
                  <a:lnTo>
                    <a:pt x="200" y="572"/>
                  </a:lnTo>
                  <a:lnTo>
                    <a:pt x="200" y="574"/>
                  </a:lnTo>
                  <a:lnTo>
                    <a:pt x="202" y="574"/>
                  </a:lnTo>
                  <a:lnTo>
                    <a:pt x="202" y="572"/>
                  </a:lnTo>
                  <a:lnTo>
                    <a:pt x="202" y="568"/>
                  </a:lnTo>
                  <a:lnTo>
                    <a:pt x="200" y="568"/>
                  </a:lnTo>
                  <a:lnTo>
                    <a:pt x="200" y="564"/>
                  </a:lnTo>
                  <a:lnTo>
                    <a:pt x="198" y="564"/>
                  </a:lnTo>
                  <a:lnTo>
                    <a:pt x="198" y="564"/>
                  </a:lnTo>
                  <a:close/>
                  <a:moveTo>
                    <a:pt x="210" y="558"/>
                  </a:moveTo>
                  <a:lnTo>
                    <a:pt x="210" y="558"/>
                  </a:lnTo>
                  <a:lnTo>
                    <a:pt x="212" y="560"/>
                  </a:lnTo>
                  <a:lnTo>
                    <a:pt x="212" y="558"/>
                  </a:lnTo>
                  <a:lnTo>
                    <a:pt x="210" y="558"/>
                  </a:lnTo>
                  <a:lnTo>
                    <a:pt x="210" y="558"/>
                  </a:lnTo>
                  <a:close/>
                  <a:moveTo>
                    <a:pt x="214" y="554"/>
                  </a:moveTo>
                  <a:lnTo>
                    <a:pt x="214" y="556"/>
                  </a:lnTo>
                  <a:lnTo>
                    <a:pt x="214" y="554"/>
                  </a:lnTo>
                  <a:lnTo>
                    <a:pt x="214" y="554"/>
                  </a:lnTo>
                  <a:lnTo>
                    <a:pt x="214" y="554"/>
                  </a:lnTo>
                  <a:close/>
                  <a:moveTo>
                    <a:pt x="234" y="552"/>
                  </a:moveTo>
                  <a:lnTo>
                    <a:pt x="234" y="552"/>
                  </a:lnTo>
                  <a:lnTo>
                    <a:pt x="236" y="552"/>
                  </a:lnTo>
                  <a:lnTo>
                    <a:pt x="236" y="550"/>
                  </a:lnTo>
                  <a:lnTo>
                    <a:pt x="234" y="548"/>
                  </a:lnTo>
                  <a:lnTo>
                    <a:pt x="234" y="548"/>
                  </a:lnTo>
                  <a:lnTo>
                    <a:pt x="234" y="546"/>
                  </a:lnTo>
                  <a:lnTo>
                    <a:pt x="232" y="546"/>
                  </a:lnTo>
                  <a:lnTo>
                    <a:pt x="230" y="548"/>
                  </a:lnTo>
                  <a:lnTo>
                    <a:pt x="230" y="550"/>
                  </a:lnTo>
                  <a:lnTo>
                    <a:pt x="230" y="550"/>
                  </a:lnTo>
                  <a:lnTo>
                    <a:pt x="232" y="552"/>
                  </a:lnTo>
                  <a:lnTo>
                    <a:pt x="232" y="552"/>
                  </a:lnTo>
                  <a:lnTo>
                    <a:pt x="234" y="552"/>
                  </a:lnTo>
                  <a:close/>
                  <a:moveTo>
                    <a:pt x="240" y="552"/>
                  </a:moveTo>
                  <a:lnTo>
                    <a:pt x="240" y="550"/>
                  </a:lnTo>
                  <a:lnTo>
                    <a:pt x="240" y="550"/>
                  </a:lnTo>
                  <a:lnTo>
                    <a:pt x="240" y="550"/>
                  </a:lnTo>
                  <a:lnTo>
                    <a:pt x="240" y="552"/>
                  </a:lnTo>
                  <a:lnTo>
                    <a:pt x="240" y="552"/>
                  </a:lnTo>
                  <a:lnTo>
                    <a:pt x="240" y="552"/>
                  </a:lnTo>
                  <a:close/>
                  <a:moveTo>
                    <a:pt x="386" y="470"/>
                  </a:moveTo>
                  <a:lnTo>
                    <a:pt x="386" y="470"/>
                  </a:lnTo>
                  <a:lnTo>
                    <a:pt x="388" y="470"/>
                  </a:lnTo>
                  <a:lnTo>
                    <a:pt x="388" y="468"/>
                  </a:lnTo>
                  <a:lnTo>
                    <a:pt x="386" y="470"/>
                  </a:lnTo>
                  <a:lnTo>
                    <a:pt x="386" y="470"/>
                  </a:lnTo>
                  <a:close/>
                  <a:moveTo>
                    <a:pt x="360" y="450"/>
                  </a:moveTo>
                  <a:lnTo>
                    <a:pt x="362" y="450"/>
                  </a:lnTo>
                  <a:lnTo>
                    <a:pt x="364" y="450"/>
                  </a:lnTo>
                  <a:lnTo>
                    <a:pt x="364" y="448"/>
                  </a:lnTo>
                  <a:lnTo>
                    <a:pt x="362" y="448"/>
                  </a:lnTo>
                  <a:lnTo>
                    <a:pt x="360" y="450"/>
                  </a:lnTo>
                  <a:lnTo>
                    <a:pt x="360" y="450"/>
                  </a:lnTo>
                  <a:close/>
                  <a:moveTo>
                    <a:pt x="350" y="440"/>
                  </a:moveTo>
                  <a:lnTo>
                    <a:pt x="350" y="440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0" y="438"/>
                  </a:lnTo>
                  <a:lnTo>
                    <a:pt x="350" y="440"/>
                  </a:lnTo>
                  <a:close/>
                  <a:moveTo>
                    <a:pt x="372" y="432"/>
                  </a:moveTo>
                  <a:lnTo>
                    <a:pt x="372" y="434"/>
                  </a:lnTo>
                  <a:lnTo>
                    <a:pt x="372" y="436"/>
                  </a:lnTo>
                  <a:lnTo>
                    <a:pt x="372" y="434"/>
                  </a:lnTo>
                  <a:lnTo>
                    <a:pt x="372" y="432"/>
                  </a:lnTo>
                  <a:lnTo>
                    <a:pt x="372" y="432"/>
                  </a:lnTo>
                  <a:lnTo>
                    <a:pt x="372" y="432"/>
                  </a:lnTo>
                  <a:close/>
                  <a:moveTo>
                    <a:pt x="386" y="386"/>
                  </a:moveTo>
                  <a:lnTo>
                    <a:pt x="386" y="388"/>
                  </a:lnTo>
                  <a:lnTo>
                    <a:pt x="386" y="390"/>
                  </a:lnTo>
                  <a:lnTo>
                    <a:pt x="386" y="390"/>
                  </a:lnTo>
                  <a:lnTo>
                    <a:pt x="388" y="394"/>
                  </a:lnTo>
                  <a:lnTo>
                    <a:pt x="390" y="396"/>
                  </a:lnTo>
                  <a:lnTo>
                    <a:pt x="392" y="398"/>
                  </a:lnTo>
                  <a:lnTo>
                    <a:pt x="396" y="400"/>
                  </a:lnTo>
                  <a:lnTo>
                    <a:pt x="398" y="402"/>
                  </a:lnTo>
                  <a:lnTo>
                    <a:pt x="400" y="404"/>
                  </a:lnTo>
                  <a:lnTo>
                    <a:pt x="400" y="404"/>
                  </a:lnTo>
                  <a:lnTo>
                    <a:pt x="402" y="404"/>
                  </a:lnTo>
                  <a:lnTo>
                    <a:pt x="404" y="406"/>
                  </a:lnTo>
                  <a:lnTo>
                    <a:pt x="404" y="404"/>
                  </a:lnTo>
                  <a:lnTo>
                    <a:pt x="404" y="404"/>
                  </a:lnTo>
                  <a:lnTo>
                    <a:pt x="406" y="402"/>
                  </a:lnTo>
                  <a:lnTo>
                    <a:pt x="404" y="400"/>
                  </a:lnTo>
                  <a:lnTo>
                    <a:pt x="402" y="398"/>
                  </a:lnTo>
                  <a:lnTo>
                    <a:pt x="400" y="398"/>
                  </a:lnTo>
                  <a:lnTo>
                    <a:pt x="400" y="398"/>
                  </a:lnTo>
                  <a:lnTo>
                    <a:pt x="400" y="396"/>
                  </a:lnTo>
                  <a:lnTo>
                    <a:pt x="400" y="396"/>
                  </a:lnTo>
                  <a:lnTo>
                    <a:pt x="402" y="396"/>
                  </a:lnTo>
                  <a:lnTo>
                    <a:pt x="404" y="398"/>
                  </a:lnTo>
                  <a:lnTo>
                    <a:pt x="406" y="398"/>
                  </a:lnTo>
                  <a:lnTo>
                    <a:pt x="408" y="398"/>
                  </a:lnTo>
                  <a:lnTo>
                    <a:pt x="408" y="398"/>
                  </a:lnTo>
                  <a:lnTo>
                    <a:pt x="406" y="396"/>
                  </a:lnTo>
                  <a:lnTo>
                    <a:pt x="402" y="392"/>
                  </a:lnTo>
                  <a:lnTo>
                    <a:pt x="400" y="390"/>
                  </a:lnTo>
                  <a:lnTo>
                    <a:pt x="398" y="388"/>
                  </a:lnTo>
                  <a:lnTo>
                    <a:pt x="396" y="388"/>
                  </a:lnTo>
                  <a:lnTo>
                    <a:pt x="394" y="386"/>
                  </a:lnTo>
                  <a:lnTo>
                    <a:pt x="392" y="386"/>
                  </a:lnTo>
                  <a:lnTo>
                    <a:pt x="390" y="386"/>
                  </a:lnTo>
                  <a:lnTo>
                    <a:pt x="388" y="386"/>
                  </a:lnTo>
                  <a:lnTo>
                    <a:pt x="386" y="386"/>
                  </a:lnTo>
                  <a:close/>
                  <a:moveTo>
                    <a:pt x="380" y="388"/>
                  </a:moveTo>
                  <a:lnTo>
                    <a:pt x="382" y="388"/>
                  </a:lnTo>
                  <a:lnTo>
                    <a:pt x="382" y="386"/>
                  </a:lnTo>
                  <a:lnTo>
                    <a:pt x="382" y="384"/>
                  </a:lnTo>
                  <a:lnTo>
                    <a:pt x="380" y="386"/>
                  </a:lnTo>
                  <a:lnTo>
                    <a:pt x="380" y="386"/>
                  </a:lnTo>
                  <a:lnTo>
                    <a:pt x="380" y="388"/>
                  </a:lnTo>
                  <a:close/>
                  <a:moveTo>
                    <a:pt x="386" y="384"/>
                  </a:moveTo>
                  <a:lnTo>
                    <a:pt x="388" y="384"/>
                  </a:lnTo>
                  <a:lnTo>
                    <a:pt x="392" y="384"/>
                  </a:lnTo>
                  <a:lnTo>
                    <a:pt x="394" y="386"/>
                  </a:lnTo>
                  <a:lnTo>
                    <a:pt x="396" y="386"/>
                  </a:lnTo>
                  <a:lnTo>
                    <a:pt x="400" y="388"/>
                  </a:lnTo>
                  <a:lnTo>
                    <a:pt x="402" y="388"/>
                  </a:lnTo>
                  <a:lnTo>
                    <a:pt x="402" y="388"/>
                  </a:lnTo>
                  <a:lnTo>
                    <a:pt x="402" y="390"/>
                  </a:lnTo>
                  <a:lnTo>
                    <a:pt x="404" y="390"/>
                  </a:lnTo>
                  <a:lnTo>
                    <a:pt x="406" y="390"/>
                  </a:lnTo>
                  <a:lnTo>
                    <a:pt x="408" y="390"/>
                  </a:lnTo>
                  <a:lnTo>
                    <a:pt x="410" y="390"/>
                  </a:lnTo>
                  <a:lnTo>
                    <a:pt x="410" y="390"/>
                  </a:lnTo>
                  <a:lnTo>
                    <a:pt x="408" y="388"/>
                  </a:lnTo>
                  <a:lnTo>
                    <a:pt x="410" y="386"/>
                  </a:lnTo>
                  <a:lnTo>
                    <a:pt x="410" y="386"/>
                  </a:lnTo>
                  <a:lnTo>
                    <a:pt x="408" y="384"/>
                  </a:lnTo>
                  <a:lnTo>
                    <a:pt x="406" y="384"/>
                  </a:lnTo>
                  <a:lnTo>
                    <a:pt x="402" y="382"/>
                  </a:lnTo>
                  <a:lnTo>
                    <a:pt x="400" y="382"/>
                  </a:lnTo>
                  <a:lnTo>
                    <a:pt x="396" y="384"/>
                  </a:lnTo>
                  <a:lnTo>
                    <a:pt x="394" y="382"/>
                  </a:lnTo>
                  <a:lnTo>
                    <a:pt x="390" y="382"/>
                  </a:lnTo>
                  <a:lnTo>
                    <a:pt x="386" y="382"/>
                  </a:lnTo>
                  <a:lnTo>
                    <a:pt x="386" y="384"/>
                  </a:lnTo>
                  <a:lnTo>
                    <a:pt x="386" y="384"/>
                  </a:lnTo>
                  <a:close/>
                  <a:moveTo>
                    <a:pt x="376" y="376"/>
                  </a:moveTo>
                  <a:lnTo>
                    <a:pt x="378" y="376"/>
                  </a:lnTo>
                  <a:lnTo>
                    <a:pt x="382" y="376"/>
                  </a:lnTo>
                  <a:lnTo>
                    <a:pt x="384" y="380"/>
                  </a:lnTo>
                  <a:lnTo>
                    <a:pt x="388" y="382"/>
                  </a:lnTo>
                  <a:lnTo>
                    <a:pt x="392" y="380"/>
                  </a:lnTo>
                  <a:lnTo>
                    <a:pt x="400" y="382"/>
                  </a:lnTo>
                  <a:lnTo>
                    <a:pt x="402" y="380"/>
                  </a:lnTo>
                  <a:lnTo>
                    <a:pt x="402" y="380"/>
                  </a:lnTo>
                  <a:lnTo>
                    <a:pt x="400" y="378"/>
                  </a:lnTo>
                  <a:lnTo>
                    <a:pt x="394" y="378"/>
                  </a:lnTo>
                  <a:lnTo>
                    <a:pt x="392" y="378"/>
                  </a:lnTo>
                  <a:lnTo>
                    <a:pt x="388" y="376"/>
                  </a:lnTo>
                  <a:lnTo>
                    <a:pt x="386" y="376"/>
                  </a:lnTo>
                  <a:lnTo>
                    <a:pt x="384" y="374"/>
                  </a:lnTo>
                  <a:lnTo>
                    <a:pt x="386" y="374"/>
                  </a:lnTo>
                  <a:lnTo>
                    <a:pt x="386" y="374"/>
                  </a:lnTo>
                  <a:lnTo>
                    <a:pt x="390" y="376"/>
                  </a:lnTo>
                  <a:lnTo>
                    <a:pt x="396" y="376"/>
                  </a:lnTo>
                  <a:lnTo>
                    <a:pt x="396" y="376"/>
                  </a:lnTo>
                  <a:lnTo>
                    <a:pt x="396" y="376"/>
                  </a:lnTo>
                  <a:lnTo>
                    <a:pt x="390" y="372"/>
                  </a:lnTo>
                  <a:lnTo>
                    <a:pt x="382" y="370"/>
                  </a:lnTo>
                  <a:lnTo>
                    <a:pt x="380" y="370"/>
                  </a:lnTo>
                  <a:lnTo>
                    <a:pt x="380" y="372"/>
                  </a:lnTo>
                  <a:lnTo>
                    <a:pt x="378" y="374"/>
                  </a:lnTo>
                  <a:lnTo>
                    <a:pt x="376" y="376"/>
                  </a:lnTo>
                  <a:close/>
                  <a:moveTo>
                    <a:pt x="414" y="382"/>
                  </a:moveTo>
                  <a:lnTo>
                    <a:pt x="414" y="382"/>
                  </a:lnTo>
                  <a:lnTo>
                    <a:pt x="416" y="380"/>
                  </a:lnTo>
                  <a:lnTo>
                    <a:pt x="416" y="380"/>
                  </a:lnTo>
                  <a:lnTo>
                    <a:pt x="414" y="380"/>
                  </a:lnTo>
                  <a:lnTo>
                    <a:pt x="414" y="382"/>
                  </a:lnTo>
                  <a:close/>
                  <a:moveTo>
                    <a:pt x="416" y="344"/>
                  </a:moveTo>
                  <a:lnTo>
                    <a:pt x="414" y="348"/>
                  </a:lnTo>
                  <a:lnTo>
                    <a:pt x="414" y="350"/>
                  </a:lnTo>
                  <a:lnTo>
                    <a:pt x="416" y="350"/>
                  </a:lnTo>
                  <a:lnTo>
                    <a:pt x="418" y="352"/>
                  </a:lnTo>
                  <a:lnTo>
                    <a:pt x="420" y="354"/>
                  </a:lnTo>
                  <a:lnTo>
                    <a:pt x="422" y="354"/>
                  </a:lnTo>
                  <a:lnTo>
                    <a:pt x="424" y="354"/>
                  </a:lnTo>
                  <a:lnTo>
                    <a:pt x="426" y="352"/>
                  </a:lnTo>
                  <a:lnTo>
                    <a:pt x="428" y="350"/>
                  </a:lnTo>
                  <a:lnTo>
                    <a:pt x="428" y="348"/>
                  </a:lnTo>
                  <a:lnTo>
                    <a:pt x="428" y="346"/>
                  </a:lnTo>
                  <a:lnTo>
                    <a:pt x="422" y="342"/>
                  </a:lnTo>
                  <a:lnTo>
                    <a:pt x="420" y="344"/>
                  </a:lnTo>
                  <a:lnTo>
                    <a:pt x="416" y="344"/>
                  </a:lnTo>
                  <a:close/>
                  <a:moveTo>
                    <a:pt x="440" y="342"/>
                  </a:moveTo>
                  <a:lnTo>
                    <a:pt x="440" y="342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0" y="340"/>
                  </a:lnTo>
                  <a:lnTo>
                    <a:pt x="440" y="342"/>
                  </a:lnTo>
                  <a:close/>
                  <a:moveTo>
                    <a:pt x="428" y="328"/>
                  </a:moveTo>
                  <a:lnTo>
                    <a:pt x="428" y="330"/>
                  </a:lnTo>
                  <a:lnTo>
                    <a:pt x="428" y="334"/>
                  </a:lnTo>
                  <a:lnTo>
                    <a:pt x="428" y="33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32" y="334"/>
                  </a:lnTo>
                  <a:lnTo>
                    <a:pt x="434" y="332"/>
                  </a:lnTo>
                  <a:lnTo>
                    <a:pt x="434" y="330"/>
                  </a:lnTo>
                  <a:lnTo>
                    <a:pt x="430" y="328"/>
                  </a:lnTo>
                  <a:lnTo>
                    <a:pt x="428" y="328"/>
                  </a:lnTo>
                  <a:close/>
                  <a:moveTo>
                    <a:pt x="444" y="320"/>
                  </a:moveTo>
                  <a:lnTo>
                    <a:pt x="444" y="324"/>
                  </a:lnTo>
                  <a:lnTo>
                    <a:pt x="444" y="328"/>
                  </a:lnTo>
                  <a:lnTo>
                    <a:pt x="444" y="328"/>
                  </a:lnTo>
                  <a:lnTo>
                    <a:pt x="446" y="330"/>
                  </a:lnTo>
                  <a:lnTo>
                    <a:pt x="448" y="330"/>
                  </a:lnTo>
                  <a:lnTo>
                    <a:pt x="452" y="330"/>
                  </a:lnTo>
                  <a:lnTo>
                    <a:pt x="452" y="330"/>
                  </a:lnTo>
                  <a:lnTo>
                    <a:pt x="452" y="332"/>
                  </a:lnTo>
                  <a:lnTo>
                    <a:pt x="454" y="332"/>
                  </a:lnTo>
                  <a:lnTo>
                    <a:pt x="456" y="330"/>
                  </a:lnTo>
                  <a:lnTo>
                    <a:pt x="456" y="328"/>
                  </a:lnTo>
                  <a:lnTo>
                    <a:pt x="456" y="326"/>
                  </a:lnTo>
                  <a:lnTo>
                    <a:pt x="456" y="324"/>
                  </a:lnTo>
                  <a:lnTo>
                    <a:pt x="454" y="326"/>
                  </a:lnTo>
                  <a:lnTo>
                    <a:pt x="454" y="328"/>
                  </a:lnTo>
                  <a:lnTo>
                    <a:pt x="454" y="326"/>
                  </a:lnTo>
                  <a:lnTo>
                    <a:pt x="452" y="324"/>
                  </a:lnTo>
                  <a:lnTo>
                    <a:pt x="452" y="322"/>
                  </a:lnTo>
                  <a:lnTo>
                    <a:pt x="450" y="320"/>
                  </a:lnTo>
                  <a:lnTo>
                    <a:pt x="452" y="320"/>
                  </a:lnTo>
                  <a:lnTo>
                    <a:pt x="452" y="320"/>
                  </a:lnTo>
                  <a:lnTo>
                    <a:pt x="452" y="318"/>
                  </a:lnTo>
                  <a:lnTo>
                    <a:pt x="450" y="316"/>
                  </a:lnTo>
                  <a:lnTo>
                    <a:pt x="448" y="318"/>
                  </a:lnTo>
                  <a:lnTo>
                    <a:pt x="448" y="318"/>
                  </a:lnTo>
                  <a:lnTo>
                    <a:pt x="446" y="318"/>
                  </a:lnTo>
                  <a:lnTo>
                    <a:pt x="444" y="320"/>
                  </a:lnTo>
                  <a:close/>
                  <a:moveTo>
                    <a:pt x="448" y="280"/>
                  </a:moveTo>
                  <a:lnTo>
                    <a:pt x="446" y="282"/>
                  </a:lnTo>
                  <a:lnTo>
                    <a:pt x="446" y="282"/>
                  </a:lnTo>
                  <a:lnTo>
                    <a:pt x="448" y="284"/>
                  </a:lnTo>
                  <a:lnTo>
                    <a:pt x="448" y="286"/>
                  </a:lnTo>
                  <a:lnTo>
                    <a:pt x="446" y="286"/>
                  </a:lnTo>
                  <a:lnTo>
                    <a:pt x="446" y="290"/>
                  </a:lnTo>
                  <a:lnTo>
                    <a:pt x="448" y="292"/>
                  </a:lnTo>
                  <a:lnTo>
                    <a:pt x="448" y="296"/>
                  </a:lnTo>
                  <a:lnTo>
                    <a:pt x="448" y="298"/>
                  </a:lnTo>
                  <a:lnTo>
                    <a:pt x="448" y="302"/>
                  </a:lnTo>
                  <a:lnTo>
                    <a:pt x="448" y="302"/>
                  </a:lnTo>
                  <a:lnTo>
                    <a:pt x="448" y="302"/>
                  </a:lnTo>
                  <a:lnTo>
                    <a:pt x="448" y="298"/>
                  </a:lnTo>
                  <a:lnTo>
                    <a:pt x="450" y="296"/>
                  </a:lnTo>
                  <a:lnTo>
                    <a:pt x="450" y="292"/>
                  </a:lnTo>
                  <a:lnTo>
                    <a:pt x="448" y="290"/>
                  </a:lnTo>
                  <a:lnTo>
                    <a:pt x="448" y="286"/>
                  </a:lnTo>
                  <a:lnTo>
                    <a:pt x="448" y="284"/>
                  </a:lnTo>
                  <a:lnTo>
                    <a:pt x="448" y="282"/>
                  </a:lnTo>
                  <a:lnTo>
                    <a:pt x="448" y="280"/>
                  </a:lnTo>
                  <a:close/>
                  <a:moveTo>
                    <a:pt x="428" y="286"/>
                  </a:moveTo>
                  <a:lnTo>
                    <a:pt x="428" y="288"/>
                  </a:lnTo>
                  <a:lnTo>
                    <a:pt x="428" y="288"/>
                  </a:lnTo>
                  <a:lnTo>
                    <a:pt x="432" y="288"/>
                  </a:lnTo>
                  <a:lnTo>
                    <a:pt x="434" y="286"/>
                  </a:lnTo>
                  <a:lnTo>
                    <a:pt x="432" y="286"/>
                  </a:lnTo>
                  <a:lnTo>
                    <a:pt x="430" y="286"/>
                  </a:lnTo>
                  <a:lnTo>
                    <a:pt x="428" y="286"/>
                  </a:lnTo>
                  <a:close/>
                  <a:moveTo>
                    <a:pt x="426" y="282"/>
                  </a:moveTo>
                  <a:lnTo>
                    <a:pt x="428" y="284"/>
                  </a:lnTo>
                  <a:lnTo>
                    <a:pt x="428" y="282"/>
                  </a:lnTo>
                  <a:lnTo>
                    <a:pt x="428" y="282"/>
                  </a:lnTo>
                  <a:lnTo>
                    <a:pt x="426" y="282"/>
                  </a:lnTo>
                  <a:lnTo>
                    <a:pt x="426" y="282"/>
                  </a:lnTo>
                  <a:close/>
                  <a:moveTo>
                    <a:pt x="442" y="242"/>
                  </a:moveTo>
                  <a:lnTo>
                    <a:pt x="444" y="244"/>
                  </a:lnTo>
                  <a:lnTo>
                    <a:pt x="446" y="246"/>
                  </a:lnTo>
                  <a:lnTo>
                    <a:pt x="448" y="246"/>
                  </a:lnTo>
                  <a:lnTo>
                    <a:pt x="446" y="244"/>
                  </a:lnTo>
                  <a:lnTo>
                    <a:pt x="446" y="244"/>
                  </a:lnTo>
                  <a:lnTo>
                    <a:pt x="444" y="240"/>
                  </a:lnTo>
                  <a:lnTo>
                    <a:pt x="442" y="240"/>
                  </a:lnTo>
                  <a:lnTo>
                    <a:pt x="442" y="242"/>
                  </a:lnTo>
                  <a:close/>
                  <a:moveTo>
                    <a:pt x="458" y="252"/>
                  </a:moveTo>
                  <a:lnTo>
                    <a:pt x="458" y="252"/>
                  </a:lnTo>
                  <a:lnTo>
                    <a:pt x="460" y="252"/>
                  </a:lnTo>
                  <a:lnTo>
                    <a:pt x="460" y="252"/>
                  </a:lnTo>
                  <a:lnTo>
                    <a:pt x="460" y="250"/>
                  </a:lnTo>
                  <a:lnTo>
                    <a:pt x="460" y="248"/>
                  </a:lnTo>
                  <a:lnTo>
                    <a:pt x="462" y="246"/>
                  </a:lnTo>
                  <a:lnTo>
                    <a:pt x="462" y="244"/>
                  </a:lnTo>
                  <a:lnTo>
                    <a:pt x="458" y="246"/>
                  </a:lnTo>
                  <a:lnTo>
                    <a:pt x="458" y="248"/>
                  </a:lnTo>
                  <a:lnTo>
                    <a:pt x="458" y="252"/>
                  </a:lnTo>
                  <a:close/>
                  <a:moveTo>
                    <a:pt x="450" y="238"/>
                  </a:moveTo>
                  <a:lnTo>
                    <a:pt x="450" y="238"/>
                  </a:lnTo>
                  <a:lnTo>
                    <a:pt x="452" y="238"/>
                  </a:lnTo>
                  <a:lnTo>
                    <a:pt x="452" y="234"/>
                  </a:lnTo>
                  <a:lnTo>
                    <a:pt x="452" y="232"/>
                  </a:lnTo>
                  <a:lnTo>
                    <a:pt x="452" y="234"/>
                  </a:lnTo>
                  <a:lnTo>
                    <a:pt x="450" y="238"/>
                  </a:lnTo>
                  <a:close/>
                  <a:moveTo>
                    <a:pt x="452" y="228"/>
                  </a:moveTo>
                  <a:lnTo>
                    <a:pt x="452" y="230"/>
                  </a:lnTo>
                  <a:lnTo>
                    <a:pt x="452" y="230"/>
                  </a:lnTo>
                  <a:lnTo>
                    <a:pt x="452" y="230"/>
                  </a:lnTo>
                  <a:lnTo>
                    <a:pt x="454" y="228"/>
                  </a:lnTo>
                  <a:lnTo>
                    <a:pt x="452" y="228"/>
                  </a:lnTo>
                  <a:close/>
                  <a:moveTo>
                    <a:pt x="462" y="202"/>
                  </a:moveTo>
                  <a:lnTo>
                    <a:pt x="464" y="204"/>
                  </a:lnTo>
                  <a:lnTo>
                    <a:pt x="464" y="204"/>
                  </a:lnTo>
                  <a:lnTo>
                    <a:pt x="466" y="202"/>
                  </a:lnTo>
                  <a:lnTo>
                    <a:pt x="466" y="200"/>
                  </a:lnTo>
                  <a:lnTo>
                    <a:pt x="466" y="198"/>
                  </a:lnTo>
                  <a:lnTo>
                    <a:pt x="468" y="196"/>
                  </a:lnTo>
                  <a:lnTo>
                    <a:pt x="466" y="196"/>
                  </a:lnTo>
                  <a:lnTo>
                    <a:pt x="464" y="196"/>
                  </a:lnTo>
                  <a:lnTo>
                    <a:pt x="464" y="198"/>
                  </a:lnTo>
                  <a:lnTo>
                    <a:pt x="462" y="202"/>
                  </a:lnTo>
                  <a:close/>
                  <a:moveTo>
                    <a:pt x="456" y="166"/>
                  </a:moveTo>
                  <a:lnTo>
                    <a:pt x="456" y="166"/>
                  </a:lnTo>
                  <a:lnTo>
                    <a:pt x="456" y="164"/>
                  </a:lnTo>
                  <a:lnTo>
                    <a:pt x="460" y="164"/>
                  </a:lnTo>
                  <a:lnTo>
                    <a:pt x="462" y="162"/>
                  </a:lnTo>
                  <a:lnTo>
                    <a:pt x="462" y="160"/>
                  </a:lnTo>
                  <a:lnTo>
                    <a:pt x="460" y="158"/>
                  </a:lnTo>
                  <a:lnTo>
                    <a:pt x="456" y="160"/>
                  </a:lnTo>
                  <a:lnTo>
                    <a:pt x="456" y="164"/>
                  </a:lnTo>
                  <a:lnTo>
                    <a:pt x="456" y="166"/>
                  </a:lnTo>
                  <a:close/>
                  <a:moveTo>
                    <a:pt x="480" y="98"/>
                  </a:moveTo>
                  <a:lnTo>
                    <a:pt x="482" y="96"/>
                  </a:lnTo>
                  <a:lnTo>
                    <a:pt x="482" y="94"/>
                  </a:lnTo>
                  <a:lnTo>
                    <a:pt x="482" y="90"/>
                  </a:lnTo>
                  <a:lnTo>
                    <a:pt x="482" y="88"/>
                  </a:lnTo>
                  <a:lnTo>
                    <a:pt x="482" y="86"/>
                  </a:lnTo>
                  <a:lnTo>
                    <a:pt x="480" y="88"/>
                  </a:lnTo>
                  <a:lnTo>
                    <a:pt x="480" y="90"/>
                  </a:lnTo>
                  <a:lnTo>
                    <a:pt x="480" y="90"/>
                  </a:lnTo>
                  <a:lnTo>
                    <a:pt x="480" y="92"/>
                  </a:lnTo>
                  <a:lnTo>
                    <a:pt x="480" y="94"/>
                  </a:lnTo>
                  <a:lnTo>
                    <a:pt x="480" y="98"/>
                  </a:lnTo>
                  <a:close/>
                  <a:moveTo>
                    <a:pt x="474" y="106"/>
                  </a:moveTo>
                  <a:lnTo>
                    <a:pt x="474" y="106"/>
                  </a:lnTo>
                  <a:lnTo>
                    <a:pt x="474" y="104"/>
                  </a:lnTo>
                  <a:lnTo>
                    <a:pt x="476" y="100"/>
                  </a:lnTo>
                  <a:lnTo>
                    <a:pt x="474" y="98"/>
                  </a:lnTo>
                  <a:lnTo>
                    <a:pt x="472" y="100"/>
                  </a:lnTo>
                  <a:lnTo>
                    <a:pt x="472" y="102"/>
                  </a:lnTo>
                  <a:lnTo>
                    <a:pt x="474" y="106"/>
                  </a:lnTo>
                  <a:close/>
                  <a:moveTo>
                    <a:pt x="470" y="98"/>
                  </a:moveTo>
                  <a:lnTo>
                    <a:pt x="470" y="100"/>
                  </a:lnTo>
                  <a:lnTo>
                    <a:pt x="472" y="98"/>
                  </a:lnTo>
                  <a:lnTo>
                    <a:pt x="472" y="94"/>
                  </a:lnTo>
                  <a:lnTo>
                    <a:pt x="472" y="94"/>
                  </a:lnTo>
                  <a:lnTo>
                    <a:pt x="472" y="92"/>
                  </a:lnTo>
                  <a:lnTo>
                    <a:pt x="472" y="90"/>
                  </a:lnTo>
                  <a:lnTo>
                    <a:pt x="470" y="92"/>
                  </a:lnTo>
                  <a:lnTo>
                    <a:pt x="468" y="94"/>
                  </a:lnTo>
                  <a:lnTo>
                    <a:pt x="470" y="96"/>
                  </a:lnTo>
                  <a:lnTo>
                    <a:pt x="470" y="98"/>
                  </a:lnTo>
                  <a:close/>
                  <a:moveTo>
                    <a:pt x="340" y="8"/>
                  </a:moveTo>
                  <a:lnTo>
                    <a:pt x="340" y="8"/>
                  </a:lnTo>
                  <a:lnTo>
                    <a:pt x="342" y="8"/>
                  </a:lnTo>
                  <a:lnTo>
                    <a:pt x="342" y="6"/>
                  </a:lnTo>
                  <a:lnTo>
                    <a:pt x="340" y="4"/>
                  </a:lnTo>
                  <a:lnTo>
                    <a:pt x="340" y="4"/>
                  </a:lnTo>
                  <a:lnTo>
                    <a:pt x="338" y="6"/>
                  </a:lnTo>
                  <a:lnTo>
                    <a:pt x="340" y="8"/>
                  </a:lnTo>
                  <a:close/>
                  <a:moveTo>
                    <a:pt x="340" y="12"/>
                  </a:moveTo>
                  <a:lnTo>
                    <a:pt x="340" y="14"/>
                  </a:lnTo>
                  <a:lnTo>
                    <a:pt x="342" y="14"/>
                  </a:lnTo>
                  <a:lnTo>
                    <a:pt x="344" y="12"/>
                  </a:lnTo>
                  <a:lnTo>
                    <a:pt x="344" y="10"/>
                  </a:lnTo>
                  <a:lnTo>
                    <a:pt x="342" y="10"/>
                  </a:lnTo>
                  <a:lnTo>
                    <a:pt x="340" y="10"/>
                  </a:lnTo>
                  <a:lnTo>
                    <a:pt x="340" y="12"/>
                  </a:lnTo>
                  <a:close/>
                  <a:moveTo>
                    <a:pt x="330" y="12"/>
                  </a:moveTo>
                  <a:lnTo>
                    <a:pt x="332" y="16"/>
                  </a:lnTo>
                  <a:lnTo>
                    <a:pt x="332" y="16"/>
                  </a:lnTo>
                  <a:lnTo>
                    <a:pt x="334" y="16"/>
                  </a:lnTo>
                  <a:lnTo>
                    <a:pt x="334" y="14"/>
                  </a:lnTo>
                  <a:lnTo>
                    <a:pt x="336" y="14"/>
                  </a:lnTo>
                  <a:lnTo>
                    <a:pt x="332" y="12"/>
                  </a:lnTo>
                  <a:lnTo>
                    <a:pt x="332" y="10"/>
                  </a:lnTo>
                  <a:lnTo>
                    <a:pt x="330" y="8"/>
                  </a:lnTo>
                  <a:lnTo>
                    <a:pt x="330" y="8"/>
                  </a:lnTo>
                  <a:lnTo>
                    <a:pt x="330" y="10"/>
                  </a:lnTo>
                  <a:lnTo>
                    <a:pt x="330" y="12"/>
                  </a:lnTo>
                  <a:lnTo>
                    <a:pt x="330" y="12"/>
                  </a:lnTo>
                  <a:close/>
                  <a:moveTo>
                    <a:pt x="324" y="14"/>
                  </a:moveTo>
                  <a:lnTo>
                    <a:pt x="324" y="16"/>
                  </a:lnTo>
                  <a:lnTo>
                    <a:pt x="324" y="18"/>
                  </a:lnTo>
                  <a:lnTo>
                    <a:pt x="326" y="16"/>
                  </a:lnTo>
                  <a:lnTo>
                    <a:pt x="326" y="16"/>
                  </a:lnTo>
                  <a:lnTo>
                    <a:pt x="324" y="14"/>
                  </a:lnTo>
                  <a:lnTo>
                    <a:pt x="324" y="14"/>
                  </a:lnTo>
                  <a:close/>
                  <a:moveTo>
                    <a:pt x="286" y="24"/>
                  </a:moveTo>
                  <a:lnTo>
                    <a:pt x="288" y="28"/>
                  </a:lnTo>
                  <a:lnTo>
                    <a:pt x="290" y="28"/>
                  </a:lnTo>
                  <a:lnTo>
                    <a:pt x="292" y="30"/>
                  </a:lnTo>
                  <a:lnTo>
                    <a:pt x="294" y="32"/>
                  </a:lnTo>
                  <a:lnTo>
                    <a:pt x="296" y="28"/>
                  </a:lnTo>
                  <a:lnTo>
                    <a:pt x="296" y="26"/>
                  </a:lnTo>
                  <a:lnTo>
                    <a:pt x="296" y="26"/>
                  </a:lnTo>
                  <a:lnTo>
                    <a:pt x="296" y="24"/>
                  </a:lnTo>
                  <a:lnTo>
                    <a:pt x="294" y="24"/>
                  </a:lnTo>
                  <a:lnTo>
                    <a:pt x="292" y="20"/>
                  </a:lnTo>
                  <a:lnTo>
                    <a:pt x="290" y="20"/>
                  </a:lnTo>
                  <a:lnTo>
                    <a:pt x="290" y="22"/>
                  </a:lnTo>
                  <a:lnTo>
                    <a:pt x="290" y="24"/>
                  </a:lnTo>
                  <a:lnTo>
                    <a:pt x="290" y="24"/>
                  </a:lnTo>
                  <a:lnTo>
                    <a:pt x="288" y="26"/>
                  </a:lnTo>
                  <a:lnTo>
                    <a:pt x="288" y="24"/>
                  </a:lnTo>
                  <a:lnTo>
                    <a:pt x="286" y="24"/>
                  </a:lnTo>
                  <a:close/>
                  <a:moveTo>
                    <a:pt x="284" y="26"/>
                  </a:moveTo>
                  <a:lnTo>
                    <a:pt x="286" y="30"/>
                  </a:lnTo>
                  <a:lnTo>
                    <a:pt x="286" y="30"/>
                  </a:lnTo>
                  <a:lnTo>
                    <a:pt x="288" y="28"/>
                  </a:lnTo>
                  <a:lnTo>
                    <a:pt x="286" y="26"/>
                  </a:lnTo>
                  <a:lnTo>
                    <a:pt x="284" y="26"/>
                  </a:lnTo>
                  <a:close/>
                  <a:moveTo>
                    <a:pt x="272" y="26"/>
                  </a:moveTo>
                  <a:lnTo>
                    <a:pt x="272" y="28"/>
                  </a:lnTo>
                  <a:lnTo>
                    <a:pt x="276" y="28"/>
                  </a:lnTo>
                  <a:lnTo>
                    <a:pt x="276" y="30"/>
                  </a:lnTo>
                  <a:lnTo>
                    <a:pt x="278" y="30"/>
                  </a:lnTo>
                  <a:lnTo>
                    <a:pt x="278" y="28"/>
                  </a:lnTo>
                  <a:lnTo>
                    <a:pt x="278" y="28"/>
                  </a:lnTo>
                  <a:lnTo>
                    <a:pt x="276" y="26"/>
                  </a:lnTo>
                  <a:lnTo>
                    <a:pt x="276" y="24"/>
                  </a:lnTo>
                  <a:lnTo>
                    <a:pt x="274" y="24"/>
                  </a:lnTo>
                  <a:lnTo>
                    <a:pt x="272" y="26"/>
                  </a:lnTo>
                  <a:lnTo>
                    <a:pt x="272" y="26"/>
                  </a:lnTo>
                  <a:close/>
                  <a:moveTo>
                    <a:pt x="266" y="50"/>
                  </a:moveTo>
                  <a:lnTo>
                    <a:pt x="266" y="50"/>
                  </a:lnTo>
                  <a:lnTo>
                    <a:pt x="268" y="50"/>
                  </a:lnTo>
                  <a:lnTo>
                    <a:pt x="268" y="48"/>
                  </a:lnTo>
                  <a:lnTo>
                    <a:pt x="268" y="46"/>
                  </a:lnTo>
                  <a:lnTo>
                    <a:pt x="266" y="42"/>
                  </a:lnTo>
                  <a:lnTo>
                    <a:pt x="264" y="40"/>
                  </a:lnTo>
                  <a:lnTo>
                    <a:pt x="262" y="42"/>
                  </a:lnTo>
                  <a:lnTo>
                    <a:pt x="262" y="42"/>
                  </a:lnTo>
                  <a:lnTo>
                    <a:pt x="264" y="44"/>
                  </a:lnTo>
                  <a:lnTo>
                    <a:pt x="264" y="48"/>
                  </a:lnTo>
                  <a:lnTo>
                    <a:pt x="266" y="50"/>
                  </a:lnTo>
                  <a:close/>
                  <a:moveTo>
                    <a:pt x="268" y="72"/>
                  </a:moveTo>
                  <a:lnTo>
                    <a:pt x="272" y="72"/>
                  </a:lnTo>
                  <a:lnTo>
                    <a:pt x="272" y="72"/>
                  </a:lnTo>
                  <a:lnTo>
                    <a:pt x="272" y="70"/>
                  </a:lnTo>
                  <a:lnTo>
                    <a:pt x="270" y="68"/>
                  </a:lnTo>
                  <a:lnTo>
                    <a:pt x="270" y="66"/>
                  </a:lnTo>
                  <a:lnTo>
                    <a:pt x="270" y="66"/>
                  </a:lnTo>
                  <a:lnTo>
                    <a:pt x="268" y="66"/>
                  </a:lnTo>
                  <a:lnTo>
                    <a:pt x="266" y="68"/>
                  </a:lnTo>
                  <a:lnTo>
                    <a:pt x="266" y="70"/>
                  </a:lnTo>
                  <a:lnTo>
                    <a:pt x="268" y="72"/>
                  </a:lnTo>
                  <a:lnTo>
                    <a:pt x="268" y="72"/>
                  </a:lnTo>
                  <a:close/>
                  <a:moveTo>
                    <a:pt x="268" y="76"/>
                  </a:moveTo>
                  <a:lnTo>
                    <a:pt x="268" y="78"/>
                  </a:lnTo>
                  <a:lnTo>
                    <a:pt x="268" y="80"/>
                  </a:lnTo>
                  <a:lnTo>
                    <a:pt x="268" y="82"/>
                  </a:lnTo>
                  <a:lnTo>
                    <a:pt x="272" y="84"/>
                  </a:lnTo>
                  <a:lnTo>
                    <a:pt x="274" y="84"/>
                  </a:lnTo>
                  <a:lnTo>
                    <a:pt x="274" y="78"/>
                  </a:lnTo>
                  <a:lnTo>
                    <a:pt x="272" y="76"/>
                  </a:lnTo>
                  <a:lnTo>
                    <a:pt x="270" y="76"/>
                  </a:lnTo>
                  <a:lnTo>
                    <a:pt x="268" y="76"/>
                  </a:lnTo>
                  <a:close/>
                  <a:moveTo>
                    <a:pt x="234" y="52"/>
                  </a:moveTo>
                  <a:lnTo>
                    <a:pt x="234" y="50"/>
                  </a:lnTo>
                  <a:lnTo>
                    <a:pt x="234" y="50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48"/>
                  </a:lnTo>
                  <a:lnTo>
                    <a:pt x="232" y="50"/>
                  </a:lnTo>
                  <a:lnTo>
                    <a:pt x="234" y="52"/>
                  </a:lnTo>
                  <a:close/>
                  <a:moveTo>
                    <a:pt x="228" y="68"/>
                  </a:moveTo>
                  <a:lnTo>
                    <a:pt x="230" y="68"/>
                  </a:lnTo>
                  <a:lnTo>
                    <a:pt x="232" y="66"/>
                  </a:lnTo>
                  <a:lnTo>
                    <a:pt x="230" y="62"/>
                  </a:lnTo>
                  <a:lnTo>
                    <a:pt x="228" y="60"/>
                  </a:lnTo>
                  <a:lnTo>
                    <a:pt x="228" y="56"/>
                  </a:lnTo>
                  <a:lnTo>
                    <a:pt x="228" y="52"/>
                  </a:lnTo>
                  <a:lnTo>
                    <a:pt x="230" y="48"/>
                  </a:lnTo>
                  <a:lnTo>
                    <a:pt x="228" y="46"/>
                  </a:lnTo>
                  <a:lnTo>
                    <a:pt x="228" y="42"/>
                  </a:lnTo>
                  <a:lnTo>
                    <a:pt x="228" y="40"/>
                  </a:lnTo>
                  <a:lnTo>
                    <a:pt x="226" y="42"/>
                  </a:lnTo>
                  <a:lnTo>
                    <a:pt x="226" y="50"/>
                  </a:lnTo>
                  <a:lnTo>
                    <a:pt x="224" y="52"/>
                  </a:lnTo>
                  <a:lnTo>
                    <a:pt x="224" y="54"/>
                  </a:lnTo>
                  <a:lnTo>
                    <a:pt x="226" y="60"/>
                  </a:lnTo>
                  <a:lnTo>
                    <a:pt x="226" y="64"/>
                  </a:lnTo>
                  <a:lnTo>
                    <a:pt x="228" y="68"/>
                  </a:lnTo>
                  <a:close/>
                  <a:moveTo>
                    <a:pt x="96" y="88"/>
                  </a:moveTo>
                  <a:lnTo>
                    <a:pt x="98" y="88"/>
                  </a:lnTo>
                  <a:lnTo>
                    <a:pt x="98" y="90"/>
                  </a:lnTo>
                  <a:lnTo>
                    <a:pt x="100" y="92"/>
                  </a:lnTo>
                  <a:lnTo>
                    <a:pt x="100" y="88"/>
                  </a:lnTo>
                  <a:lnTo>
                    <a:pt x="98" y="88"/>
                  </a:lnTo>
                  <a:lnTo>
                    <a:pt x="96" y="88"/>
                  </a:lnTo>
                  <a:close/>
                  <a:moveTo>
                    <a:pt x="12" y="194"/>
                  </a:moveTo>
                  <a:lnTo>
                    <a:pt x="14" y="196"/>
                  </a:lnTo>
                  <a:lnTo>
                    <a:pt x="18" y="196"/>
                  </a:lnTo>
                  <a:lnTo>
                    <a:pt x="20" y="198"/>
                  </a:lnTo>
                  <a:lnTo>
                    <a:pt x="22" y="198"/>
                  </a:lnTo>
                  <a:lnTo>
                    <a:pt x="20" y="196"/>
                  </a:lnTo>
                  <a:lnTo>
                    <a:pt x="18" y="196"/>
                  </a:lnTo>
                  <a:lnTo>
                    <a:pt x="16" y="194"/>
                  </a:lnTo>
                  <a:lnTo>
                    <a:pt x="14" y="194"/>
                  </a:lnTo>
                  <a:lnTo>
                    <a:pt x="12" y="194"/>
                  </a:lnTo>
                  <a:lnTo>
                    <a:pt x="12" y="194"/>
                  </a:lnTo>
                  <a:close/>
                  <a:moveTo>
                    <a:pt x="0" y="196"/>
                  </a:moveTo>
                  <a:lnTo>
                    <a:pt x="4" y="198"/>
                  </a:lnTo>
                  <a:lnTo>
                    <a:pt x="6" y="198"/>
                  </a:lnTo>
                  <a:lnTo>
                    <a:pt x="8" y="198"/>
                  </a:lnTo>
                  <a:lnTo>
                    <a:pt x="10" y="198"/>
                  </a:lnTo>
                  <a:lnTo>
                    <a:pt x="8" y="196"/>
                  </a:lnTo>
                  <a:lnTo>
                    <a:pt x="4" y="194"/>
                  </a:lnTo>
                  <a:lnTo>
                    <a:pt x="2" y="194"/>
                  </a:lnTo>
                  <a:lnTo>
                    <a:pt x="0" y="196"/>
                  </a:lnTo>
                  <a:close/>
                  <a:moveTo>
                    <a:pt x="94" y="296"/>
                  </a:moveTo>
                  <a:lnTo>
                    <a:pt x="94" y="298"/>
                  </a:lnTo>
                  <a:lnTo>
                    <a:pt x="94" y="300"/>
                  </a:lnTo>
                  <a:lnTo>
                    <a:pt x="96" y="298"/>
                  </a:lnTo>
                  <a:lnTo>
                    <a:pt x="96" y="296"/>
                  </a:lnTo>
                  <a:lnTo>
                    <a:pt x="94" y="296"/>
                  </a:lnTo>
                  <a:close/>
                  <a:moveTo>
                    <a:pt x="94" y="308"/>
                  </a:moveTo>
                  <a:lnTo>
                    <a:pt x="96" y="308"/>
                  </a:lnTo>
                  <a:lnTo>
                    <a:pt x="98" y="308"/>
                  </a:lnTo>
                  <a:lnTo>
                    <a:pt x="102" y="308"/>
                  </a:lnTo>
                  <a:lnTo>
                    <a:pt x="104" y="310"/>
                  </a:lnTo>
                  <a:lnTo>
                    <a:pt x="104" y="310"/>
                  </a:lnTo>
                  <a:lnTo>
                    <a:pt x="106" y="308"/>
                  </a:lnTo>
                  <a:lnTo>
                    <a:pt x="104" y="306"/>
                  </a:lnTo>
                  <a:lnTo>
                    <a:pt x="100" y="306"/>
                  </a:lnTo>
                  <a:lnTo>
                    <a:pt x="100" y="306"/>
                  </a:lnTo>
                  <a:lnTo>
                    <a:pt x="96" y="306"/>
                  </a:lnTo>
                  <a:lnTo>
                    <a:pt x="96" y="306"/>
                  </a:lnTo>
                  <a:lnTo>
                    <a:pt x="94" y="306"/>
                  </a:lnTo>
                  <a:lnTo>
                    <a:pt x="94" y="308"/>
                  </a:lnTo>
                  <a:close/>
                  <a:moveTo>
                    <a:pt x="98" y="312"/>
                  </a:moveTo>
                  <a:lnTo>
                    <a:pt x="98" y="312"/>
                  </a:lnTo>
                  <a:lnTo>
                    <a:pt x="100" y="312"/>
                  </a:lnTo>
                  <a:lnTo>
                    <a:pt x="100" y="310"/>
                  </a:lnTo>
                  <a:lnTo>
                    <a:pt x="98" y="312"/>
                  </a:lnTo>
                  <a:close/>
                  <a:moveTo>
                    <a:pt x="98" y="328"/>
                  </a:moveTo>
                  <a:lnTo>
                    <a:pt x="100" y="328"/>
                  </a:lnTo>
                  <a:lnTo>
                    <a:pt x="100" y="328"/>
                  </a:lnTo>
                  <a:lnTo>
                    <a:pt x="102" y="330"/>
                  </a:lnTo>
                  <a:lnTo>
                    <a:pt x="104" y="328"/>
                  </a:lnTo>
                  <a:lnTo>
                    <a:pt x="102" y="328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8" y="328"/>
                  </a:lnTo>
                  <a:close/>
                  <a:moveTo>
                    <a:pt x="96" y="332"/>
                  </a:moveTo>
                  <a:lnTo>
                    <a:pt x="96" y="334"/>
                  </a:lnTo>
                  <a:lnTo>
                    <a:pt x="98" y="334"/>
                  </a:lnTo>
                  <a:lnTo>
                    <a:pt x="100" y="334"/>
                  </a:lnTo>
                  <a:lnTo>
                    <a:pt x="98" y="332"/>
                  </a:lnTo>
                  <a:lnTo>
                    <a:pt x="96" y="332"/>
                  </a:lnTo>
                  <a:lnTo>
                    <a:pt x="96" y="332"/>
                  </a:lnTo>
                  <a:close/>
                  <a:moveTo>
                    <a:pt x="100" y="342"/>
                  </a:moveTo>
                  <a:lnTo>
                    <a:pt x="100" y="342"/>
                  </a:lnTo>
                  <a:lnTo>
                    <a:pt x="100" y="342"/>
                  </a:lnTo>
                  <a:lnTo>
                    <a:pt x="100" y="340"/>
                  </a:lnTo>
                  <a:lnTo>
                    <a:pt x="100" y="340"/>
                  </a:lnTo>
                  <a:lnTo>
                    <a:pt x="100" y="340"/>
                  </a:lnTo>
                  <a:lnTo>
                    <a:pt x="100" y="342"/>
                  </a:lnTo>
                  <a:close/>
                  <a:moveTo>
                    <a:pt x="102" y="346"/>
                  </a:moveTo>
                  <a:lnTo>
                    <a:pt x="104" y="346"/>
                  </a:lnTo>
                  <a:lnTo>
                    <a:pt x="104" y="346"/>
                  </a:lnTo>
                  <a:lnTo>
                    <a:pt x="104" y="346"/>
                  </a:lnTo>
                  <a:lnTo>
                    <a:pt x="102" y="346"/>
                  </a:lnTo>
                  <a:close/>
                  <a:moveTo>
                    <a:pt x="96" y="346"/>
                  </a:moveTo>
                  <a:lnTo>
                    <a:pt x="96" y="346"/>
                  </a:lnTo>
                  <a:lnTo>
                    <a:pt x="96" y="346"/>
                  </a:lnTo>
                  <a:lnTo>
                    <a:pt x="96" y="346"/>
                  </a:lnTo>
                  <a:lnTo>
                    <a:pt x="96" y="346"/>
                  </a:lnTo>
                  <a:close/>
                  <a:moveTo>
                    <a:pt x="100" y="346"/>
                  </a:moveTo>
                  <a:lnTo>
                    <a:pt x="100" y="346"/>
                  </a:lnTo>
                  <a:lnTo>
                    <a:pt x="100" y="346"/>
                  </a:lnTo>
                  <a:lnTo>
                    <a:pt x="100" y="346"/>
                  </a:lnTo>
                  <a:lnTo>
                    <a:pt x="100" y="346"/>
                  </a:lnTo>
                  <a:close/>
                  <a:moveTo>
                    <a:pt x="98" y="350"/>
                  </a:moveTo>
                  <a:lnTo>
                    <a:pt x="100" y="348"/>
                  </a:lnTo>
                  <a:lnTo>
                    <a:pt x="100" y="348"/>
                  </a:lnTo>
                  <a:lnTo>
                    <a:pt x="98" y="348"/>
                  </a:lnTo>
                  <a:lnTo>
                    <a:pt x="98" y="350"/>
                  </a:lnTo>
                  <a:close/>
                  <a:moveTo>
                    <a:pt x="100" y="354"/>
                  </a:moveTo>
                  <a:lnTo>
                    <a:pt x="100" y="352"/>
                  </a:lnTo>
                  <a:lnTo>
                    <a:pt x="100" y="352"/>
                  </a:lnTo>
                  <a:lnTo>
                    <a:pt x="98" y="352"/>
                  </a:lnTo>
                  <a:lnTo>
                    <a:pt x="98" y="354"/>
                  </a:lnTo>
                  <a:lnTo>
                    <a:pt x="100" y="354"/>
                  </a:lnTo>
                  <a:close/>
                  <a:moveTo>
                    <a:pt x="102" y="356"/>
                  </a:moveTo>
                  <a:lnTo>
                    <a:pt x="102" y="356"/>
                  </a:lnTo>
                  <a:lnTo>
                    <a:pt x="104" y="354"/>
                  </a:lnTo>
                  <a:lnTo>
                    <a:pt x="102" y="354"/>
                  </a:lnTo>
                  <a:lnTo>
                    <a:pt x="100" y="356"/>
                  </a:lnTo>
                  <a:lnTo>
                    <a:pt x="102" y="356"/>
                  </a:lnTo>
                  <a:lnTo>
                    <a:pt x="102" y="356"/>
                  </a:lnTo>
                  <a:close/>
                  <a:moveTo>
                    <a:pt x="94" y="362"/>
                  </a:moveTo>
                  <a:lnTo>
                    <a:pt x="96" y="360"/>
                  </a:lnTo>
                  <a:lnTo>
                    <a:pt x="96" y="360"/>
                  </a:lnTo>
                  <a:lnTo>
                    <a:pt x="96" y="360"/>
                  </a:lnTo>
                  <a:lnTo>
                    <a:pt x="94" y="360"/>
                  </a:lnTo>
                  <a:lnTo>
                    <a:pt x="94" y="362"/>
                  </a:lnTo>
                  <a:lnTo>
                    <a:pt x="94" y="362"/>
                  </a:lnTo>
                  <a:close/>
                  <a:moveTo>
                    <a:pt x="98" y="366"/>
                  </a:moveTo>
                  <a:lnTo>
                    <a:pt x="102" y="362"/>
                  </a:lnTo>
                  <a:lnTo>
                    <a:pt x="104" y="360"/>
                  </a:lnTo>
                  <a:lnTo>
                    <a:pt x="104" y="360"/>
                  </a:lnTo>
                  <a:lnTo>
                    <a:pt x="102" y="360"/>
                  </a:lnTo>
                  <a:lnTo>
                    <a:pt x="100" y="362"/>
                  </a:lnTo>
                  <a:lnTo>
                    <a:pt x="98" y="362"/>
                  </a:lnTo>
                  <a:lnTo>
                    <a:pt x="98" y="362"/>
                  </a:lnTo>
                  <a:lnTo>
                    <a:pt x="96" y="364"/>
                  </a:lnTo>
                  <a:lnTo>
                    <a:pt x="96" y="364"/>
                  </a:lnTo>
                  <a:lnTo>
                    <a:pt x="96" y="366"/>
                  </a:lnTo>
                  <a:lnTo>
                    <a:pt x="98" y="366"/>
                  </a:lnTo>
                  <a:lnTo>
                    <a:pt x="98" y="366"/>
                  </a:lnTo>
                  <a:close/>
                  <a:moveTo>
                    <a:pt x="102" y="364"/>
                  </a:moveTo>
                  <a:lnTo>
                    <a:pt x="102" y="364"/>
                  </a:lnTo>
                  <a:lnTo>
                    <a:pt x="104" y="364"/>
                  </a:lnTo>
                  <a:lnTo>
                    <a:pt x="104" y="364"/>
                  </a:lnTo>
                  <a:lnTo>
                    <a:pt x="102" y="364"/>
                  </a:lnTo>
                  <a:close/>
                  <a:moveTo>
                    <a:pt x="100" y="368"/>
                  </a:moveTo>
                  <a:lnTo>
                    <a:pt x="102" y="368"/>
                  </a:lnTo>
                  <a:lnTo>
                    <a:pt x="100" y="366"/>
                  </a:lnTo>
                  <a:lnTo>
                    <a:pt x="100" y="366"/>
                  </a:lnTo>
                  <a:lnTo>
                    <a:pt x="100" y="368"/>
                  </a:lnTo>
                  <a:close/>
                  <a:moveTo>
                    <a:pt x="96" y="368"/>
                  </a:moveTo>
                  <a:lnTo>
                    <a:pt x="98" y="368"/>
                  </a:lnTo>
                  <a:lnTo>
                    <a:pt x="96" y="366"/>
                  </a:lnTo>
                  <a:lnTo>
                    <a:pt x="96" y="368"/>
                  </a:lnTo>
                  <a:lnTo>
                    <a:pt x="96" y="368"/>
                  </a:lnTo>
                  <a:lnTo>
                    <a:pt x="96" y="368"/>
                  </a:lnTo>
                  <a:close/>
                  <a:moveTo>
                    <a:pt x="92" y="376"/>
                  </a:moveTo>
                  <a:lnTo>
                    <a:pt x="92" y="378"/>
                  </a:lnTo>
                  <a:lnTo>
                    <a:pt x="94" y="378"/>
                  </a:lnTo>
                  <a:lnTo>
                    <a:pt x="96" y="376"/>
                  </a:lnTo>
                  <a:lnTo>
                    <a:pt x="98" y="376"/>
                  </a:lnTo>
                  <a:lnTo>
                    <a:pt x="100" y="374"/>
                  </a:lnTo>
                  <a:lnTo>
                    <a:pt x="98" y="374"/>
                  </a:lnTo>
                  <a:lnTo>
                    <a:pt x="96" y="374"/>
                  </a:lnTo>
                  <a:lnTo>
                    <a:pt x="94" y="374"/>
                  </a:lnTo>
                  <a:lnTo>
                    <a:pt x="94" y="376"/>
                  </a:lnTo>
                  <a:lnTo>
                    <a:pt x="92" y="376"/>
                  </a:lnTo>
                  <a:lnTo>
                    <a:pt x="92" y="376"/>
                  </a:lnTo>
                  <a:close/>
                  <a:moveTo>
                    <a:pt x="90" y="384"/>
                  </a:moveTo>
                  <a:lnTo>
                    <a:pt x="92" y="386"/>
                  </a:lnTo>
                  <a:lnTo>
                    <a:pt x="92" y="386"/>
                  </a:lnTo>
                  <a:lnTo>
                    <a:pt x="94" y="386"/>
                  </a:lnTo>
                  <a:lnTo>
                    <a:pt x="92" y="384"/>
                  </a:lnTo>
                  <a:lnTo>
                    <a:pt x="90" y="384"/>
                  </a:lnTo>
                  <a:close/>
                  <a:moveTo>
                    <a:pt x="144" y="668"/>
                  </a:moveTo>
                  <a:lnTo>
                    <a:pt x="146" y="666"/>
                  </a:lnTo>
                  <a:lnTo>
                    <a:pt x="148" y="666"/>
                  </a:lnTo>
                  <a:lnTo>
                    <a:pt x="150" y="668"/>
                  </a:lnTo>
                  <a:lnTo>
                    <a:pt x="148" y="668"/>
                  </a:lnTo>
                  <a:lnTo>
                    <a:pt x="146" y="668"/>
                  </a:lnTo>
                  <a:lnTo>
                    <a:pt x="146" y="668"/>
                  </a:lnTo>
                  <a:lnTo>
                    <a:pt x="144" y="668"/>
                  </a:lnTo>
                  <a:close/>
                  <a:moveTo>
                    <a:pt x="132" y="660"/>
                  </a:moveTo>
                  <a:lnTo>
                    <a:pt x="132" y="660"/>
                  </a:lnTo>
                  <a:lnTo>
                    <a:pt x="132" y="660"/>
                  </a:lnTo>
                  <a:lnTo>
                    <a:pt x="134" y="658"/>
                  </a:lnTo>
                  <a:lnTo>
                    <a:pt x="134" y="656"/>
                  </a:lnTo>
                  <a:lnTo>
                    <a:pt x="132" y="656"/>
                  </a:lnTo>
                  <a:lnTo>
                    <a:pt x="132" y="658"/>
                  </a:lnTo>
                  <a:lnTo>
                    <a:pt x="132" y="658"/>
                  </a:lnTo>
                  <a:lnTo>
                    <a:pt x="132" y="660"/>
                  </a:lnTo>
                  <a:close/>
                  <a:moveTo>
                    <a:pt x="122" y="644"/>
                  </a:moveTo>
                  <a:lnTo>
                    <a:pt x="124" y="646"/>
                  </a:lnTo>
                  <a:lnTo>
                    <a:pt x="124" y="646"/>
                  </a:lnTo>
                  <a:lnTo>
                    <a:pt x="126" y="644"/>
                  </a:lnTo>
                  <a:lnTo>
                    <a:pt x="126" y="644"/>
                  </a:lnTo>
                  <a:lnTo>
                    <a:pt x="124" y="644"/>
                  </a:lnTo>
                  <a:lnTo>
                    <a:pt x="122" y="644"/>
                  </a:lnTo>
                  <a:close/>
                  <a:moveTo>
                    <a:pt x="118" y="644"/>
                  </a:moveTo>
                  <a:lnTo>
                    <a:pt x="118" y="646"/>
                  </a:lnTo>
                  <a:lnTo>
                    <a:pt x="120" y="646"/>
                  </a:lnTo>
                  <a:lnTo>
                    <a:pt x="120" y="644"/>
                  </a:lnTo>
                  <a:lnTo>
                    <a:pt x="118" y="644"/>
                  </a:lnTo>
                  <a:lnTo>
                    <a:pt x="118" y="644"/>
                  </a:lnTo>
                  <a:close/>
                  <a:moveTo>
                    <a:pt x="104" y="646"/>
                  </a:moveTo>
                  <a:lnTo>
                    <a:pt x="106" y="646"/>
                  </a:lnTo>
                  <a:lnTo>
                    <a:pt x="106" y="646"/>
                  </a:lnTo>
                  <a:lnTo>
                    <a:pt x="106" y="648"/>
                  </a:lnTo>
                  <a:lnTo>
                    <a:pt x="108" y="648"/>
                  </a:lnTo>
                  <a:lnTo>
                    <a:pt x="108" y="646"/>
                  </a:lnTo>
                  <a:lnTo>
                    <a:pt x="106" y="644"/>
                  </a:lnTo>
                  <a:lnTo>
                    <a:pt x="104" y="646"/>
                  </a:lnTo>
                  <a:close/>
                  <a:moveTo>
                    <a:pt x="88" y="570"/>
                  </a:moveTo>
                  <a:lnTo>
                    <a:pt x="88" y="570"/>
                  </a:lnTo>
                  <a:lnTo>
                    <a:pt x="90" y="568"/>
                  </a:lnTo>
                  <a:lnTo>
                    <a:pt x="92" y="566"/>
                  </a:lnTo>
                  <a:lnTo>
                    <a:pt x="92" y="566"/>
                  </a:lnTo>
                  <a:lnTo>
                    <a:pt x="90" y="568"/>
                  </a:lnTo>
                  <a:lnTo>
                    <a:pt x="88" y="570"/>
                  </a:lnTo>
                  <a:close/>
                  <a:moveTo>
                    <a:pt x="88" y="568"/>
                  </a:moveTo>
                  <a:lnTo>
                    <a:pt x="88" y="568"/>
                  </a:lnTo>
                  <a:lnTo>
                    <a:pt x="88" y="568"/>
                  </a:lnTo>
                  <a:lnTo>
                    <a:pt x="90" y="566"/>
                  </a:lnTo>
                  <a:lnTo>
                    <a:pt x="90" y="566"/>
                  </a:lnTo>
                  <a:lnTo>
                    <a:pt x="90" y="566"/>
                  </a:lnTo>
                  <a:lnTo>
                    <a:pt x="88" y="568"/>
                  </a:lnTo>
                  <a:close/>
                  <a:moveTo>
                    <a:pt x="78" y="542"/>
                  </a:moveTo>
                  <a:lnTo>
                    <a:pt x="76" y="544"/>
                  </a:lnTo>
                  <a:lnTo>
                    <a:pt x="78" y="544"/>
                  </a:lnTo>
                  <a:lnTo>
                    <a:pt x="80" y="544"/>
                  </a:lnTo>
                  <a:lnTo>
                    <a:pt x="78" y="542"/>
                  </a:lnTo>
                  <a:lnTo>
                    <a:pt x="78" y="542"/>
                  </a:lnTo>
                  <a:lnTo>
                    <a:pt x="78" y="542"/>
                  </a:lnTo>
                  <a:close/>
                  <a:moveTo>
                    <a:pt x="76" y="540"/>
                  </a:moveTo>
                  <a:lnTo>
                    <a:pt x="76" y="540"/>
                  </a:lnTo>
                  <a:lnTo>
                    <a:pt x="78" y="542"/>
                  </a:lnTo>
                  <a:lnTo>
                    <a:pt x="78" y="540"/>
                  </a:lnTo>
                  <a:lnTo>
                    <a:pt x="78" y="538"/>
                  </a:lnTo>
                  <a:lnTo>
                    <a:pt x="76" y="540"/>
                  </a:lnTo>
                  <a:close/>
                  <a:moveTo>
                    <a:pt x="78" y="516"/>
                  </a:moveTo>
                  <a:lnTo>
                    <a:pt x="80" y="516"/>
                  </a:lnTo>
                  <a:lnTo>
                    <a:pt x="80" y="516"/>
                  </a:lnTo>
                  <a:lnTo>
                    <a:pt x="80" y="514"/>
                  </a:lnTo>
                  <a:lnTo>
                    <a:pt x="78" y="516"/>
                  </a:lnTo>
                  <a:close/>
                  <a:moveTo>
                    <a:pt x="78" y="512"/>
                  </a:moveTo>
                  <a:lnTo>
                    <a:pt x="80" y="514"/>
                  </a:lnTo>
                  <a:lnTo>
                    <a:pt x="82" y="514"/>
                  </a:lnTo>
                  <a:lnTo>
                    <a:pt x="82" y="512"/>
                  </a:lnTo>
                  <a:lnTo>
                    <a:pt x="80" y="512"/>
                  </a:lnTo>
                  <a:lnTo>
                    <a:pt x="80" y="512"/>
                  </a:lnTo>
                  <a:lnTo>
                    <a:pt x="78" y="512"/>
                  </a:lnTo>
                  <a:close/>
                  <a:moveTo>
                    <a:pt x="74" y="512"/>
                  </a:moveTo>
                  <a:lnTo>
                    <a:pt x="74" y="514"/>
                  </a:lnTo>
                  <a:lnTo>
                    <a:pt x="76" y="512"/>
                  </a:lnTo>
                  <a:lnTo>
                    <a:pt x="76" y="512"/>
                  </a:lnTo>
                  <a:lnTo>
                    <a:pt x="74" y="512"/>
                  </a:lnTo>
                  <a:lnTo>
                    <a:pt x="74" y="512"/>
                  </a:lnTo>
                  <a:close/>
                  <a:moveTo>
                    <a:pt x="80" y="490"/>
                  </a:moveTo>
                  <a:lnTo>
                    <a:pt x="80" y="492"/>
                  </a:lnTo>
                  <a:lnTo>
                    <a:pt x="80" y="492"/>
                  </a:lnTo>
                  <a:lnTo>
                    <a:pt x="82" y="492"/>
                  </a:lnTo>
                  <a:lnTo>
                    <a:pt x="84" y="490"/>
                  </a:lnTo>
                  <a:lnTo>
                    <a:pt x="84" y="490"/>
                  </a:lnTo>
                  <a:lnTo>
                    <a:pt x="82" y="490"/>
                  </a:lnTo>
                  <a:lnTo>
                    <a:pt x="80" y="490"/>
                  </a:lnTo>
                  <a:close/>
                  <a:moveTo>
                    <a:pt x="100" y="482"/>
                  </a:moveTo>
                  <a:lnTo>
                    <a:pt x="102" y="484"/>
                  </a:lnTo>
                  <a:lnTo>
                    <a:pt x="106" y="482"/>
                  </a:lnTo>
                  <a:lnTo>
                    <a:pt x="106" y="482"/>
                  </a:lnTo>
                  <a:lnTo>
                    <a:pt x="102" y="480"/>
                  </a:lnTo>
                  <a:lnTo>
                    <a:pt x="100" y="482"/>
                  </a:lnTo>
                  <a:lnTo>
                    <a:pt x="100" y="482"/>
                  </a:lnTo>
                  <a:close/>
                  <a:moveTo>
                    <a:pt x="92" y="472"/>
                  </a:moveTo>
                  <a:lnTo>
                    <a:pt x="92" y="472"/>
                  </a:lnTo>
                  <a:lnTo>
                    <a:pt x="94" y="474"/>
                  </a:lnTo>
                  <a:lnTo>
                    <a:pt x="96" y="472"/>
                  </a:lnTo>
                  <a:lnTo>
                    <a:pt x="96" y="472"/>
                  </a:lnTo>
                  <a:lnTo>
                    <a:pt x="94" y="470"/>
                  </a:lnTo>
                  <a:lnTo>
                    <a:pt x="92" y="472"/>
                  </a:lnTo>
                  <a:close/>
                  <a:moveTo>
                    <a:pt x="102" y="470"/>
                  </a:moveTo>
                  <a:lnTo>
                    <a:pt x="102" y="472"/>
                  </a:lnTo>
                  <a:lnTo>
                    <a:pt x="106" y="472"/>
                  </a:lnTo>
                  <a:lnTo>
                    <a:pt x="106" y="470"/>
                  </a:lnTo>
                  <a:lnTo>
                    <a:pt x="104" y="470"/>
                  </a:lnTo>
                  <a:lnTo>
                    <a:pt x="102" y="470"/>
                  </a:lnTo>
                  <a:close/>
                  <a:moveTo>
                    <a:pt x="96" y="468"/>
                  </a:moveTo>
                  <a:lnTo>
                    <a:pt x="100" y="470"/>
                  </a:lnTo>
                  <a:lnTo>
                    <a:pt x="100" y="470"/>
                  </a:lnTo>
                  <a:lnTo>
                    <a:pt x="102" y="468"/>
                  </a:lnTo>
                  <a:lnTo>
                    <a:pt x="102" y="468"/>
                  </a:lnTo>
                  <a:lnTo>
                    <a:pt x="100" y="466"/>
                  </a:lnTo>
                  <a:lnTo>
                    <a:pt x="96" y="468"/>
                  </a:lnTo>
                  <a:lnTo>
                    <a:pt x="96" y="468"/>
                  </a:lnTo>
                  <a:close/>
                  <a:moveTo>
                    <a:pt x="118" y="420"/>
                  </a:moveTo>
                  <a:lnTo>
                    <a:pt x="118" y="422"/>
                  </a:lnTo>
                  <a:lnTo>
                    <a:pt x="120" y="424"/>
                  </a:lnTo>
                  <a:lnTo>
                    <a:pt x="120" y="422"/>
                  </a:lnTo>
                  <a:lnTo>
                    <a:pt x="120" y="422"/>
                  </a:lnTo>
                  <a:lnTo>
                    <a:pt x="118" y="420"/>
                  </a:lnTo>
                  <a:close/>
                  <a:moveTo>
                    <a:pt x="116" y="416"/>
                  </a:moveTo>
                  <a:lnTo>
                    <a:pt x="116" y="416"/>
                  </a:lnTo>
                  <a:lnTo>
                    <a:pt x="118" y="418"/>
                  </a:lnTo>
                  <a:lnTo>
                    <a:pt x="120" y="418"/>
                  </a:lnTo>
                  <a:lnTo>
                    <a:pt x="120" y="416"/>
                  </a:lnTo>
                  <a:lnTo>
                    <a:pt x="116" y="416"/>
                  </a:lnTo>
                  <a:lnTo>
                    <a:pt x="116" y="416"/>
                  </a:lnTo>
                  <a:close/>
                  <a:moveTo>
                    <a:pt x="110" y="398"/>
                  </a:moveTo>
                  <a:lnTo>
                    <a:pt x="112" y="398"/>
                  </a:lnTo>
                  <a:lnTo>
                    <a:pt x="114" y="398"/>
                  </a:lnTo>
                  <a:lnTo>
                    <a:pt x="114" y="396"/>
                  </a:lnTo>
                  <a:lnTo>
                    <a:pt x="116" y="396"/>
                  </a:lnTo>
                  <a:lnTo>
                    <a:pt x="114" y="396"/>
                  </a:lnTo>
                  <a:lnTo>
                    <a:pt x="112" y="394"/>
                  </a:lnTo>
                  <a:lnTo>
                    <a:pt x="110" y="396"/>
                  </a:lnTo>
                  <a:lnTo>
                    <a:pt x="110" y="398"/>
                  </a:lnTo>
                  <a:lnTo>
                    <a:pt x="110" y="398"/>
                  </a:lnTo>
                  <a:close/>
                  <a:moveTo>
                    <a:pt x="110" y="408"/>
                  </a:moveTo>
                  <a:lnTo>
                    <a:pt x="112" y="408"/>
                  </a:lnTo>
                  <a:lnTo>
                    <a:pt x="114" y="408"/>
                  </a:lnTo>
                  <a:lnTo>
                    <a:pt x="114" y="406"/>
                  </a:lnTo>
                  <a:lnTo>
                    <a:pt x="114" y="404"/>
                  </a:lnTo>
                  <a:lnTo>
                    <a:pt x="112" y="404"/>
                  </a:lnTo>
                  <a:lnTo>
                    <a:pt x="112" y="404"/>
                  </a:lnTo>
                  <a:lnTo>
                    <a:pt x="110" y="408"/>
                  </a:lnTo>
                  <a:close/>
                  <a:moveTo>
                    <a:pt x="102" y="408"/>
                  </a:moveTo>
                  <a:lnTo>
                    <a:pt x="104" y="410"/>
                  </a:lnTo>
                  <a:lnTo>
                    <a:pt x="106" y="408"/>
                  </a:lnTo>
                  <a:lnTo>
                    <a:pt x="106" y="406"/>
                  </a:lnTo>
                  <a:lnTo>
                    <a:pt x="106" y="404"/>
                  </a:lnTo>
                  <a:lnTo>
                    <a:pt x="104" y="404"/>
                  </a:lnTo>
                  <a:lnTo>
                    <a:pt x="102" y="406"/>
                  </a:lnTo>
                  <a:lnTo>
                    <a:pt x="102" y="408"/>
                  </a:lnTo>
                  <a:close/>
                  <a:moveTo>
                    <a:pt x="88" y="420"/>
                  </a:moveTo>
                  <a:lnTo>
                    <a:pt x="88" y="422"/>
                  </a:lnTo>
                  <a:lnTo>
                    <a:pt x="88" y="424"/>
                  </a:lnTo>
                  <a:lnTo>
                    <a:pt x="90" y="424"/>
                  </a:lnTo>
                  <a:lnTo>
                    <a:pt x="90" y="422"/>
                  </a:lnTo>
                  <a:lnTo>
                    <a:pt x="88" y="420"/>
                  </a:lnTo>
                  <a:lnTo>
                    <a:pt x="88" y="420"/>
                  </a:lnTo>
                  <a:close/>
                  <a:moveTo>
                    <a:pt x="116" y="444"/>
                  </a:moveTo>
                  <a:lnTo>
                    <a:pt x="116" y="444"/>
                  </a:lnTo>
                  <a:lnTo>
                    <a:pt x="118" y="444"/>
                  </a:lnTo>
                  <a:lnTo>
                    <a:pt x="118" y="446"/>
                  </a:lnTo>
                  <a:lnTo>
                    <a:pt x="118" y="448"/>
                  </a:lnTo>
                  <a:lnTo>
                    <a:pt x="118" y="448"/>
                  </a:lnTo>
                  <a:lnTo>
                    <a:pt x="120" y="448"/>
                  </a:lnTo>
                  <a:lnTo>
                    <a:pt x="120" y="444"/>
                  </a:lnTo>
                  <a:lnTo>
                    <a:pt x="122" y="442"/>
                  </a:lnTo>
                  <a:lnTo>
                    <a:pt x="122" y="442"/>
                  </a:lnTo>
                  <a:lnTo>
                    <a:pt x="120" y="442"/>
                  </a:lnTo>
                  <a:lnTo>
                    <a:pt x="118" y="442"/>
                  </a:lnTo>
                  <a:lnTo>
                    <a:pt x="116" y="444"/>
                  </a:lnTo>
                  <a:close/>
                  <a:moveTo>
                    <a:pt x="88" y="452"/>
                  </a:moveTo>
                  <a:lnTo>
                    <a:pt x="88" y="452"/>
                  </a:lnTo>
                  <a:lnTo>
                    <a:pt x="92" y="452"/>
                  </a:lnTo>
                  <a:lnTo>
                    <a:pt x="94" y="454"/>
                  </a:lnTo>
                  <a:lnTo>
                    <a:pt x="94" y="456"/>
                  </a:lnTo>
                  <a:lnTo>
                    <a:pt x="96" y="454"/>
                  </a:lnTo>
                  <a:lnTo>
                    <a:pt x="104" y="452"/>
                  </a:lnTo>
                  <a:lnTo>
                    <a:pt x="108" y="452"/>
                  </a:lnTo>
                  <a:lnTo>
                    <a:pt x="112" y="450"/>
                  </a:lnTo>
                  <a:lnTo>
                    <a:pt x="110" y="446"/>
                  </a:lnTo>
                  <a:lnTo>
                    <a:pt x="108" y="442"/>
                  </a:lnTo>
                  <a:lnTo>
                    <a:pt x="106" y="442"/>
                  </a:lnTo>
                  <a:lnTo>
                    <a:pt x="104" y="442"/>
                  </a:lnTo>
                  <a:lnTo>
                    <a:pt x="102" y="436"/>
                  </a:lnTo>
                  <a:lnTo>
                    <a:pt x="100" y="432"/>
                  </a:lnTo>
                  <a:lnTo>
                    <a:pt x="96" y="430"/>
                  </a:lnTo>
                  <a:lnTo>
                    <a:pt x="94" y="428"/>
                  </a:lnTo>
                  <a:lnTo>
                    <a:pt x="90" y="428"/>
                  </a:lnTo>
                  <a:lnTo>
                    <a:pt x="88" y="426"/>
                  </a:lnTo>
                  <a:lnTo>
                    <a:pt x="88" y="428"/>
                  </a:lnTo>
                  <a:lnTo>
                    <a:pt x="86" y="430"/>
                  </a:lnTo>
                  <a:lnTo>
                    <a:pt x="86" y="434"/>
                  </a:lnTo>
                  <a:lnTo>
                    <a:pt x="88" y="436"/>
                  </a:lnTo>
                  <a:lnTo>
                    <a:pt x="88" y="438"/>
                  </a:lnTo>
                  <a:lnTo>
                    <a:pt x="86" y="436"/>
                  </a:lnTo>
                  <a:lnTo>
                    <a:pt x="84" y="438"/>
                  </a:lnTo>
                  <a:lnTo>
                    <a:pt x="84" y="438"/>
                  </a:lnTo>
                  <a:lnTo>
                    <a:pt x="84" y="440"/>
                  </a:lnTo>
                  <a:lnTo>
                    <a:pt x="88" y="442"/>
                  </a:lnTo>
                  <a:lnTo>
                    <a:pt x="84" y="444"/>
                  </a:lnTo>
                  <a:lnTo>
                    <a:pt x="84" y="444"/>
                  </a:lnTo>
                  <a:lnTo>
                    <a:pt x="86" y="446"/>
                  </a:lnTo>
                  <a:lnTo>
                    <a:pt x="90" y="448"/>
                  </a:lnTo>
                  <a:lnTo>
                    <a:pt x="92" y="448"/>
                  </a:lnTo>
                  <a:lnTo>
                    <a:pt x="94" y="450"/>
                  </a:lnTo>
                  <a:lnTo>
                    <a:pt x="98" y="446"/>
                  </a:lnTo>
                  <a:lnTo>
                    <a:pt x="94" y="450"/>
                  </a:lnTo>
                  <a:lnTo>
                    <a:pt x="92" y="450"/>
                  </a:lnTo>
                  <a:lnTo>
                    <a:pt x="88" y="448"/>
                  </a:lnTo>
                  <a:lnTo>
                    <a:pt x="88" y="450"/>
                  </a:lnTo>
                  <a:lnTo>
                    <a:pt x="88" y="452"/>
                  </a:lnTo>
                  <a:close/>
                </a:path>
              </a:pathLst>
            </a:custGeom>
            <a:grpFill/>
            <a:ln w="6350">
              <a:solidFill>
                <a:srgbClr val="0283A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1" name="Canada">
              <a:extLst>
                <a:ext uri="{FF2B5EF4-FFF2-40B4-BE49-F238E27FC236}">
                  <a16:creationId xmlns:a16="http://schemas.microsoft.com/office/drawing/2014/main" id="{E96A7706-8B18-4B5C-800D-4A0A341CAE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9995" y="1428188"/>
              <a:ext cx="2047831" cy="1898549"/>
            </a:xfrm>
            <a:custGeom>
              <a:avLst/>
              <a:gdLst>
                <a:gd name="T0" fmla="*/ 782 w 1070"/>
                <a:gd name="T1" fmla="*/ 70 h 992"/>
                <a:gd name="T2" fmla="*/ 784 w 1070"/>
                <a:gd name="T3" fmla="*/ 168 h 992"/>
                <a:gd name="T4" fmla="*/ 778 w 1070"/>
                <a:gd name="T5" fmla="*/ 186 h 992"/>
                <a:gd name="T6" fmla="*/ 832 w 1070"/>
                <a:gd name="T7" fmla="*/ 116 h 992"/>
                <a:gd name="T8" fmla="*/ 836 w 1070"/>
                <a:gd name="T9" fmla="*/ 66 h 992"/>
                <a:gd name="T10" fmla="*/ 904 w 1070"/>
                <a:gd name="T11" fmla="*/ 24 h 992"/>
                <a:gd name="T12" fmla="*/ 1050 w 1070"/>
                <a:gd name="T13" fmla="*/ 38 h 992"/>
                <a:gd name="T14" fmla="*/ 916 w 1070"/>
                <a:gd name="T15" fmla="*/ 142 h 992"/>
                <a:gd name="T16" fmla="*/ 824 w 1070"/>
                <a:gd name="T17" fmla="*/ 208 h 992"/>
                <a:gd name="T18" fmla="*/ 852 w 1070"/>
                <a:gd name="T19" fmla="*/ 464 h 992"/>
                <a:gd name="T20" fmla="*/ 752 w 1070"/>
                <a:gd name="T21" fmla="*/ 198 h 992"/>
                <a:gd name="T22" fmla="*/ 668 w 1070"/>
                <a:gd name="T23" fmla="*/ 130 h 992"/>
                <a:gd name="T24" fmla="*/ 558 w 1070"/>
                <a:gd name="T25" fmla="*/ 110 h 992"/>
                <a:gd name="T26" fmla="*/ 728 w 1070"/>
                <a:gd name="T27" fmla="*/ 222 h 992"/>
                <a:gd name="T28" fmla="*/ 750 w 1070"/>
                <a:gd name="T29" fmla="*/ 298 h 992"/>
                <a:gd name="T30" fmla="*/ 454 w 1070"/>
                <a:gd name="T31" fmla="*/ 166 h 992"/>
                <a:gd name="T32" fmla="*/ 696 w 1070"/>
                <a:gd name="T33" fmla="*/ 302 h 992"/>
                <a:gd name="T34" fmla="*/ 614 w 1070"/>
                <a:gd name="T35" fmla="*/ 226 h 992"/>
                <a:gd name="T36" fmla="*/ 466 w 1070"/>
                <a:gd name="T37" fmla="*/ 182 h 992"/>
                <a:gd name="T38" fmla="*/ 552 w 1070"/>
                <a:gd name="T39" fmla="*/ 210 h 992"/>
                <a:gd name="T40" fmla="*/ 388 w 1070"/>
                <a:gd name="T41" fmla="*/ 232 h 992"/>
                <a:gd name="T42" fmla="*/ 564 w 1070"/>
                <a:gd name="T43" fmla="*/ 308 h 992"/>
                <a:gd name="T44" fmla="*/ 622 w 1070"/>
                <a:gd name="T45" fmla="*/ 314 h 992"/>
                <a:gd name="T46" fmla="*/ 628 w 1070"/>
                <a:gd name="T47" fmla="*/ 354 h 992"/>
                <a:gd name="T48" fmla="*/ 718 w 1070"/>
                <a:gd name="T49" fmla="*/ 450 h 992"/>
                <a:gd name="T50" fmla="*/ 652 w 1070"/>
                <a:gd name="T51" fmla="*/ 482 h 992"/>
                <a:gd name="T52" fmla="*/ 520 w 1070"/>
                <a:gd name="T53" fmla="*/ 370 h 992"/>
                <a:gd name="T54" fmla="*/ 446 w 1070"/>
                <a:gd name="T55" fmla="*/ 288 h 992"/>
                <a:gd name="T56" fmla="*/ 384 w 1070"/>
                <a:gd name="T57" fmla="*/ 382 h 992"/>
                <a:gd name="T58" fmla="*/ 526 w 1070"/>
                <a:gd name="T59" fmla="*/ 410 h 992"/>
                <a:gd name="T60" fmla="*/ 788 w 1070"/>
                <a:gd name="T61" fmla="*/ 620 h 992"/>
                <a:gd name="T62" fmla="*/ 786 w 1070"/>
                <a:gd name="T63" fmla="*/ 490 h 992"/>
                <a:gd name="T64" fmla="*/ 690 w 1070"/>
                <a:gd name="T65" fmla="*/ 426 h 992"/>
                <a:gd name="T66" fmla="*/ 710 w 1070"/>
                <a:gd name="T67" fmla="*/ 388 h 992"/>
                <a:gd name="T68" fmla="*/ 778 w 1070"/>
                <a:gd name="T69" fmla="*/ 374 h 992"/>
                <a:gd name="T70" fmla="*/ 830 w 1070"/>
                <a:gd name="T71" fmla="*/ 426 h 992"/>
                <a:gd name="T72" fmla="*/ 844 w 1070"/>
                <a:gd name="T73" fmla="*/ 476 h 992"/>
                <a:gd name="T74" fmla="*/ 886 w 1070"/>
                <a:gd name="T75" fmla="*/ 538 h 992"/>
                <a:gd name="T76" fmla="*/ 850 w 1070"/>
                <a:gd name="T77" fmla="*/ 556 h 992"/>
                <a:gd name="T78" fmla="*/ 838 w 1070"/>
                <a:gd name="T79" fmla="*/ 604 h 992"/>
                <a:gd name="T80" fmla="*/ 680 w 1070"/>
                <a:gd name="T81" fmla="*/ 584 h 992"/>
                <a:gd name="T82" fmla="*/ 830 w 1070"/>
                <a:gd name="T83" fmla="*/ 652 h 992"/>
                <a:gd name="T84" fmla="*/ 644 w 1070"/>
                <a:gd name="T85" fmla="*/ 750 h 992"/>
                <a:gd name="T86" fmla="*/ 844 w 1070"/>
                <a:gd name="T87" fmla="*/ 894 h 992"/>
                <a:gd name="T88" fmla="*/ 908 w 1070"/>
                <a:gd name="T89" fmla="*/ 926 h 992"/>
                <a:gd name="T90" fmla="*/ 870 w 1070"/>
                <a:gd name="T91" fmla="*/ 880 h 992"/>
                <a:gd name="T92" fmla="*/ 624 w 1070"/>
                <a:gd name="T93" fmla="*/ 822 h 992"/>
                <a:gd name="T94" fmla="*/ 62 w 1070"/>
                <a:gd name="T95" fmla="*/ 744 h 992"/>
                <a:gd name="T96" fmla="*/ 194 w 1070"/>
                <a:gd name="T97" fmla="*/ 328 h 992"/>
                <a:gd name="T98" fmla="*/ 86 w 1070"/>
                <a:gd name="T99" fmla="*/ 762 h 992"/>
                <a:gd name="T100" fmla="*/ 144 w 1070"/>
                <a:gd name="T101" fmla="*/ 298 h 992"/>
                <a:gd name="T102" fmla="*/ 292 w 1070"/>
                <a:gd name="T103" fmla="*/ 352 h 992"/>
                <a:gd name="T104" fmla="*/ 434 w 1070"/>
                <a:gd name="T105" fmla="*/ 454 h 992"/>
                <a:gd name="T106" fmla="*/ 556 w 1070"/>
                <a:gd name="T107" fmla="*/ 452 h 992"/>
                <a:gd name="T108" fmla="*/ 606 w 1070"/>
                <a:gd name="T109" fmla="*/ 358 h 992"/>
                <a:gd name="T110" fmla="*/ 680 w 1070"/>
                <a:gd name="T111" fmla="*/ 440 h 992"/>
                <a:gd name="T112" fmla="*/ 608 w 1070"/>
                <a:gd name="T113" fmla="*/ 528 h 992"/>
                <a:gd name="T114" fmla="*/ 496 w 1070"/>
                <a:gd name="T115" fmla="*/ 658 h 992"/>
                <a:gd name="T116" fmla="*/ 668 w 1070"/>
                <a:gd name="T117" fmla="*/ 754 h 992"/>
                <a:gd name="T118" fmla="*/ 780 w 1070"/>
                <a:gd name="T119" fmla="*/ 720 h 992"/>
                <a:gd name="T120" fmla="*/ 844 w 1070"/>
                <a:gd name="T121" fmla="*/ 782 h 992"/>
                <a:gd name="T122" fmla="*/ 840 w 1070"/>
                <a:gd name="T123" fmla="*/ 864 h 992"/>
                <a:gd name="T124" fmla="*/ 774 w 1070"/>
                <a:gd name="T125" fmla="*/ 956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0" h="992">
                  <a:moveTo>
                    <a:pt x="774" y="174"/>
                  </a:moveTo>
                  <a:lnTo>
                    <a:pt x="776" y="174"/>
                  </a:lnTo>
                  <a:lnTo>
                    <a:pt x="776" y="170"/>
                  </a:lnTo>
                  <a:lnTo>
                    <a:pt x="780" y="166"/>
                  </a:lnTo>
                  <a:lnTo>
                    <a:pt x="782" y="160"/>
                  </a:lnTo>
                  <a:lnTo>
                    <a:pt x="784" y="160"/>
                  </a:lnTo>
                  <a:lnTo>
                    <a:pt x="784" y="162"/>
                  </a:lnTo>
                  <a:lnTo>
                    <a:pt x="782" y="164"/>
                  </a:lnTo>
                  <a:lnTo>
                    <a:pt x="782" y="166"/>
                  </a:lnTo>
                  <a:lnTo>
                    <a:pt x="786" y="166"/>
                  </a:lnTo>
                  <a:lnTo>
                    <a:pt x="788" y="164"/>
                  </a:lnTo>
                  <a:lnTo>
                    <a:pt x="790" y="162"/>
                  </a:lnTo>
                  <a:lnTo>
                    <a:pt x="790" y="160"/>
                  </a:lnTo>
                  <a:lnTo>
                    <a:pt x="788" y="160"/>
                  </a:lnTo>
                  <a:lnTo>
                    <a:pt x="788" y="158"/>
                  </a:lnTo>
                  <a:lnTo>
                    <a:pt x="790" y="158"/>
                  </a:lnTo>
                  <a:lnTo>
                    <a:pt x="790" y="154"/>
                  </a:lnTo>
                  <a:lnTo>
                    <a:pt x="788" y="152"/>
                  </a:lnTo>
                  <a:lnTo>
                    <a:pt x="788" y="150"/>
                  </a:lnTo>
                  <a:lnTo>
                    <a:pt x="792" y="148"/>
                  </a:lnTo>
                  <a:lnTo>
                    <a:pt x="794" y="144"/>
                  </a:lnTo>
                  <a:lnTo>
                    <a:pt x="796" y="144"/>
                  </a:lnTo>
                  <a:lnTo>
                    <a:pt x="796" y="142"/>
                  </a:lnTo>
                  <a:lnTo>
                    <a:pt x="796" y="144"/>
                  </a:lnTo>
                  <a:lnTo>
                    <a:pt x="796" y="144"/>
                  </a:lnTo>
                  <a:lnTo>
                    <a:pt x="796" y="146"/>
                  </a:lnTo>
                  <a:lnTo>
                    <a:pt x="794" y="150"/>
                  </a:lnTo>
                  <a:lnTo>
                    <a:pt x="792" y="152"/>
                  </a:lnTo>
                  <a:lnTo>
                    <a:pt x="792" y="156"/>
                  </a:lnTo>
                  <a:lnTo>
                    <a:pt x="792" y="158"/>
                  </a:lnTo>
                  <a:lnTo>
                    <a:pt x="794" y="160"/>
                  </a:lnTo>
                  <a:lnTo>
                    <a:pt x="794" y="160"/>
                  </a:lnTo>
                  <a:lnTo>
                    <a:pt x="796" y="156"/>
                  </a:lnTo>
                  <a:lnTo>
                    <a:pt x="802" y="152"/>
                  </a:lnTo>
                  <a:lnTo>
                    <a:pt x="802" y="148"/>
                  </a:lnTo>
                  <a:lnTo>
                    <a:pt x="802" y="146"/>
                  </a:lnTo>
                  <a:lnTo>
                    <a:pt x="804" y="142"/>
                  </a:lnTo>
                  <a:lnTo>
                    <a:pt x="806" y="142"/>
                  </a:lnTo>
                  <a:lnTo>
                    <a:pt x="806" y="144"/>
                  </a:lnTo>
                  <a:lnTo>
                    <a:pt x="806" y="144"/>
                  </a:lnTo>
                  <a:lnTo>
                    <a:pt x="806" y="148"/>
                  </a:lnTo>
                  <a:lnTo>
                    <a:pt x="808" y="146"/>
                  </a:lnTo>
                  <a:lnTo>
                    <a:pt x="810" y="144"/>
                  </a:lnTo>
                  <a:lnTo>
                    <a:pt x="812" y="144"/>
                  </a:lnTo>
                  <a:lnTo>
                    <a:pt x="816" y="144"/>
                  </a:lnTo>
                  <a:lnTo>
                    <a:pt x="820" y="142"/>
                  </a:lnTo>
                  <a:lnTo>
                    <a:pt x="822" y="142"/>
                  </a:lnTo>
                  <a:lnTo>
                    <a:pt x="824" y="140"/>
                  </a:lnTo>
                  <a:lnTo>
                    <a:pt x="826" y="140"/>
                  </a:lnTo>
                  <a:lnTo>
                    <a:pt x="826" y="138"/>
                  </a:lnTo>
                  <a:lnTo>
                    <a:pt x="826" y="136"/>
                  </a:lnTo>
                  <a:lnTo>
                    <a:pt x="828" y="134"/>
                  </a:lnTo>
                  <a:lnTo>
                    <a:pt x="826" y="132"/>
                  </a:lnTo>
                  <a:lnTo>
                    <a:pt x="826" y="130"/>
                  </a:lnTo>
                  <a:lnTo>
                    <a:pt x="826" y="124"/>
                  </a:lnTo>
                  <a:lnTo>
                    <a:pt x="826" y="124"/>
                  </a:lnTo>
                  <a:lnTo>
                    <a:pt x="824" y="128"/>
                  </a:lnTo>
                  <a:lnTo>
                    <a:pt x="820" y="130"/>
                  </a:lnTo>
                  <a:lnTo>
                    <a:pt x="820" y="130"/>
                  </a:lnTo>
                  <a:lnTo>
                    <a:pt x="820" y="128"/>
                  </a:lnTo>
                  <a:lnTo>
                    <a:pt x="822" y="126"/>
                  </a:lnTo>
                  <a:lnTo>
                    <a:pt x="824" y="124"/>
                  </a:lnTo>
                  <a:lnTo>
                    <a:pt x="824" y="122"/>
                  </a:lnTo>
                  <a:lnTo>
                    <a:pt x="822" y="120"/>
                  </a:lnTo>
                  <a:lnTo>
                    <a:pt x="822" y="118"/>
                  </a:lnTo>
                  <a:lnTo>
                    <a:pt x="820" y="118"/>
                  </a:lnTo>
                  <a:lnTo>
                    <a:pt x="818" y="120"/>
                  </a:lnTo>
                  <a:lnTo>
                    <a:pt x="818" y="120"/>
                  </a:lnTo>
                  <a:lnTo>
                    <a:pt x="816" y="120"/>
                  </a:lnTo>
                  <a:lnTo>
                    <a:pt x="814" y="120"/>
                  </a:lnTo>
                  <a:lnTo>
                    <a:pt x="812" y="122"/>
                  </a:lnTo>
                  <a:lnTo>
                    <a:pt x="810" y="120"/>
                  </a:lnTo>
                  <a:lnTo>
                    <a:pt x="812" y="120"/>
                  </a:lnTo>
                  <a:lnTo>
                    <a:pt x="816" y="118"/>
                  </a:lnTo>
                  <a:lnTo>
                    <a:pt x="820" y="116"/>
                  </a:lnTo>
                  <a:lnTo>
                    <a:pt x="824" y="112"/>
                  </a:lnTo>
                  <a:lnTo>
                    <a:pt x="824" y="112"/>
                  </a:lnTo>
                  <a:lnTo>
                    <a:pt x="828" y="106"/>
                  </a:lnTo>
                  <a:lnTo>
                    <a:pt x="828" y="102"/>
                  </a:lnTo>
                  <a:lnTo>
                    <a:pt x="828" y="102"/>
                  </a:lnTo>
                  <a:lnTo>
                    <a:pt x="826" y="102"/>
                  </a:lnTo>
                  <a:lnTo>
                    <a:pt x="824" y="104"/>
                  </a:lnTo>
                  <a:lnTo>
                    <a:pt x="824" y="102"/>
                  </a:lnTo>
                  <a:lnTo>
                    <a:pt x="824" y="100"/>
                  </a:lnTo>
                  <a:lnTo>
                    <a:pt x="826" y="100"/>
                  </a:lnTo>
                  <a:lnTo>
                    <a:pt x="828" y="100"/>
                  </a:lnTo>
                  <a:lnTo>
                    <a:pt x="828" y="98"/>
                  </a:lnTo>
                  <a:lnTo>
                    <a:pt x="828" y="96"/>
                  </a:lnTo>
                  <a:lnTo>
                    <a:pt x="830" y="94"/>
                  </a:lnTo>
                  <a:lnTo>
                    <a:pt x="830" y="90"/>
                  </a:lnTo>
                  <a:lnTo>
                    <a:pt x="830" y="90"/>
                  </a:lnTo>
                  <a:lnTo>
                    <a:pt x="830" y="88"/>
                  </a:lnTo>
                  <a:lnTo>
                    <a:pt x="828" y="86"/>
                  </a:lnTo>
                  <a:lnTo>
                    <a:pt x="826" y="88"/>
                  </a:lnTo>
                  <a:lnTo>
                    <a:pt x="824" y="94"/>
                  </a:lnTo>
                  <a:lnTo>
                    <a:pt x="824" y="96"/>
                  </a:lnTo>
                  <a:lnTo>
                    <a:pt x="824" y="98"/>
                  </a:lnTo>
                  <a:lnTo>
                    <a:pt x="822" y="100"/>
                  </a:lnTo>
                  <a:lnTo>
                    <a:pt x="822" y="100"/>
                  </a:lnTo>
                  <a:lnTo>
                    <a:pt x="820" y="100"/>
                  </a:lnTo>
                  <a:lnTo>
                    <a:pt x="820" y="100"/>
                  </a:lnTo>
                  <a:lnTo>
                    <a:pt x="820" y="98"/>
                  </a:lnTo>
                  <a:lnTo>
                    <a:pt x="820" y="96"/>
                  </a:lnTo>
                  <a:lnTo>
                    <a:pt x="822" y="92"/>
                  </a:lnTo>
                  <a:lnTo>
                    <a:pt x="822" y="90"/>
                  </a:lnTo>
                  <a:lnTo>
                    <a:pt x="822" y="88"/>
                  </a:lnTo>
                  <a:lnTo>
                    <a:pt x="824" y="88"/>
                  </a:lnTo>
                  <a:lnTo>
                    <a:pt x="824" y="88"/>
                  </a:lnTo>
                  <a:lnTo>
                    <a:pt x="824" y="84"/>
                  </a:lnTo>
                  <a:lnTo>
                    <a:pt x="822" y="82"/>
                  </a:lnTo>
                  <a:lnTo>
                    <a:pt x="820" y="82"/>
                  </a:lnTo>
                  <a:lnTo>
                    <a:pt x="816" y="84"/>
                  </a:lnTo>
                  <a:lnTo>
                    <a:pt x="816" y="86"/>
                  </a:lnTo>
                  <a:lnTo>
                    <a:pt x="816" y="84"/>
                  </a:lnTo>
                  <a:lnTo>
                    <a:pt x="814" y="84"/>
                  </a:lnTo>
                  <a:lnTo>
                    <a:pt x="816" y="80"/>
                  </a:lnTo>
                  <a:lnTo>
                    <a:pt x="814" y="76"/>
                  </a:lnTo>
                  <a:lnTo>
                    <a:pt x="814" y="72"/>
                  </a:lnTo>
                  <a:lnTo>
                    <a:pt x="814" y="68"/>
                  </a:lnTo>
                  <a:lnTo>
                    <a:pt x="816" y="64"/>
                  </a:lnTo>
                  <a:lnTo>
                    <a:pt x="816" y="60"/>
                  </a:lnTo>
                  <a:lnTo>
                    <a:pt x="816" y="58"/>
                  </a:lnTo>
                  <a:lnTo>
                    <a:pt x="818" y="54"/>
                  </a:lnTo>
                  <a:lnTo>
                    <a:pt x="818" y="50"/>
                  </a:lnTo>
                  <a:lnTo>
                    <a:pt x="816" y="48"/>
                  </a:lnTo>
                  <a:lnTo>
                    <a:pt x="816" y="44"/>
                  </a:lnTo>
                  <a:lnTo>
                    <a:pt x="812" y="42"/>
                  </a:lnTo>
                  <a:lnTo>
                    <a:pt x="810" y="40"/>
                  </a:lnTo>
                  <a:lnTo>
                    <a:pt x="808" y="38"/>
                  </a:lnTo>
                  <a:lnTo>
                    <a:pt x="806" y="40"/>
                  </a:lnTo>
                  <a:lnTo>
                    <a:pt x="806" y="42"/>
                  </a:lnTo>
                  <a:lnTo>
                    <a:pt x="806" y="42"/>
                  </a:lnTo>
                  <a:lnTo>
                    <a:pt x="802" y="38"/>
                  </a:lnTo>
                  <a:lnTo>
                    <a:pt x="800" y="38"/>
                  </a:lnTo>
                  <a:lnTo>
                    <a:pt x="800" y="42"/>
                  </a:lnTo>
                  <a:lnTo>
                    <a:pt x="798" y="44"/>
                  </a:lnTo>
                  <a:lnTo>
                    <a:pt x="798" y="46"/>
                  </a:lnTo>
                  <a:lnTo>
                    <a:pt x="802" y="46"/>
                  </a:lnTo>
                  <a:lnTo>
                    <a:pt x="804" y="46"/>
                  </a:lnTo>
                  <a:lnTo>
                    <a:pt x="806" y="48"/>
                  </a:lnTo>
                  <a:lnTo>
                    <a:pt x="808" y="50"/>
                  </a:lnTo>
                  <a:lnTo>
                    <a:pt x="810" y="50"/>
                  </a:lnTo>
                  <a:lnTo>
                    <a:pt x="810" y="50"/>
                  </a:lnTo>
                  <a:lnTo>
                    <a:pt x="806" y="54"/>
                  </a:lnTo>
                  <a:lnTo>
                    <a:pt x="804" y="54"/>
                  </a:lnTo>
                  <a:lnTo>
                    <a:pt x="802" y="52"/>
                  </a:lnTo>
                  <a:lnTo>
                    <a:pt x="800" y="52"/>
                  </a:lnTo>
                  <a:lnTo>
                    <a:pt x="796" y="52"/>
                  </a:lnTo>
                  <a:lnTo>
                    <a:pt x="798" y="54"/>
                  </a:lnTo>
                  <a:lnTo>
                    <a:pt x="800" y="54"/>
                  </a:lnTo>
                  <a:lnTo>
                    <a:pt x="798" y="56"/>
                  </a:lnTo>
                  <a:lnTo>
                    <a:pt x="796" y="58"/>
                  </a:lnTo>
                  <a:lnTo>
                    <a:pt x="792" y="54"/>
                  </a:lnTo>
                  <a:lnTo>
                    <a:pt x="788" y="56"/>
                  </a:lnTo>
                  <a:lnTo>
                    <a:pt x="788" y="58"/>
                  </a:lnTo>
                  <a:lnTo>
                    <a:pt x="786" y="60"/>
                  </a:lnTo>
                  <a:lnTo>
                    <a:pt x="786" y="62"/>
                  </a:lnTo>
                  <a:lnTo>
                    <a:pt x="788" y="62"/>
                  </a:lnTo>
                  <a:lnTo>
                    <a:pt x="788" y="66"/>
                  </a:lnTo>
                  <a:lnTo>
                    <a:pt x="792" y="66"/>
                  </a:lnTo>
                  <a:lnTo>
                    <a:pt x="792" y="68"/>
                  </a:lnTo>
                  <a:lnTo>
                    <a:pt x="790" y="68"/>
                  </a:lnTo>
                  <a:lnTo>
                    <a:pt x="790" y="70"/>
                  </a:lnTo>
                  <a:lnTo>
                    <a:pt x="790" y="72"/>
                  </a:lnTo>
                  <a:lnTo>
                    <a:pt x="790" y="72"/>
                  </a:lnTo>
                  <a:lnTo>
                    <a:pt x="788" y="72"/>
                  </a:lnTo>
                  <a:lnTo>
                    <a:pt x="788" y="72"/>
                  </a:lnTo>
                  <a:lnTo>
                    <a:pt x="784" y="72"/>
                  </a:lnTo>
                  <a:lnTo>
                    <a:pt x="782" y="70"/>
                  </a:lnTo>
                  <a:lnTo>
                    <a:pt x="780" y="70"/>
                  </a:lnTo>
                  <a:lnTo>
                    <a:pt x="778" y="70"/>
                  </a:lnTo>
                  <a:lnTo>
                    <a:pt x="778" y="72"/>
                  </a:lnTo>
                  <a:lnTo>
                    <a:pt x="780" y="74"/>
                  </a:lnTo>
                  <a:lnTo>
                    <a:pt x="778" y="76"/>
                  </a:lnTo>
                  <a:lnTo>
                    <a:pt x="778" y="76"/>
                  </a:lnTo>
                  <a:lnTo>
                    <a:pt x="778" y="74"/>
                  </a:lnTo>
                  <a:lnTo>
                    <a:pt x="776" y="72"/>
                  </a:lnTo>
                  <a:lnTo>
                    <a:pt x="772" y="72"/>
                  </a:lnTo>
                  <a:lnTo>
                    <a:pt x="772" y="72"/>
                  </a:lnTo>
                  <a:lnTo>
                    <a:pt x="770" y="70"/>
                  </a:lnTo>
                  <a:lnTo>
                    <a:pt x="768" y="70"/>
                  </a:lnTo>
                  <a:lnTo>
                    <a:pt x="768" y="72"/>
                  </a:lnTo>
                  <a:lnTo>
                    <a:pt x="770" y="74"/>
                  </a:lnTo>
                  <a:lnTo>
                    <a:pt x="768" y="78"/>
                  </a:lnTo>
                  <a:lnTo>
                    <a:pt x="770" y="80"/>
                  </a:lnTo>
                  <a:lnTo>
                    <a:pt x="772" y="82"/>
                  </a:lnTo>
                  <a:lnTo>
                    <a:pt x="774" y="82"/>
                  </a:lnTo>
                  <a:lnTo>
                    <a:pt x="776" y="84"/>
                  </a:lnTo>
                  <a:lnTo>
                    <a:pt x="774" y="84"/>
                  </a:lnTo>
                  <a:lnTo>
                    <a:pt x="772" y="84"/>
                  </a:lnTo>
                  <a:lnTo>
                    <a:pt x="774" y="86"/>
                  </a:lnTo>
                  <a:lnTo>
                    <a:pt x="776" y="88"/>
                  </a:lnTo>
                  <a:lnTo>
                    <a:pt x="778" y="88"/>
                  </a:lnTo>
                  <a:lnTo>
                    <a:pt x="782" y="88"/>
                  </a:lnTo>
                  <a:lnTo>
                    <a:pt x="782" y="88"/>
                  </a:lnTo>
                  <a:lnTo>
                    <a:pt x="784" y="88"/>
                  </a:lnTo>
                  <a:lnTo>
                    <a:pt x="784" y="90"/>
                  </a:lnTo>
                  <a:lnTo>
                    <a:pt x="782" y="90"/>
                  </a:lnTo>
                  <a:lnTo>
                    <a:pt x="782" y="94"/>
                  </a:lnTo>
                  <a:lnTo>
                    <a:pt x="780" y="94"/>
                  </a:lnTo>
                  <a:lnTo>
                    <a:pt x="776" y="92"/>
                  </a:lnTo>
                  <a:lnTo>
                    <a:pt x="770" y="90"/>
                  </a:lnTo>
                  <a:lnTo>
                    <a:pt x="768" y="88"/>
                  </a:lnTo>
                  <a:lnTo>
                    <a:pt x="766" y="86"/>
                  </a:lnTo>
                  <a:lnTo>
                    <a:pt x="766" y="86"/>
                  </a:lnTo>
                  <a:lnTo>
                    <a:pt x="764" y="86"/>
                  </a:lnTo>
                  <a:lnTo>
                    <a:pt x="764" y="88"/>
                  </a:lnTo>
                  <a:lnTo>
                    <a:pt x="764" y="88"/>
                  </a:lnTo>
                  <a:lnTo>
                    <a:pt x="762" y="90"/>
                  </a:lnTo>
                  <a:lnTo>
                    <a:pt x="764" y="94"/>
                  </a:lnTo>
                  <a:lnTo>
                    <a:pt x="762" y="96"/>
                  </a:lnTo>
                  <a:lnTo>
                    <a:pt x="760" y="94"/>
                  </a:lnTo>
                  <a:lnTo>
                    <a:pt x="760" y="98"/>
                  </a:lnTo>
                  <a:lnTo>
                    <a:pt x="758" y="98"/>
                  </a:lnTo>
                  <a:lnTo>
                    <a:pt x="760" y="104"/>
                  </a:lnTo>
                  <a:lnTo>
                    <a:pt x="760" y="106"/>
                  </a:lnTo>
                  <a:lnTo>
                    <a:pt x="764" y="106"/>
                  </a:lnTo>
                  <a:lnTo>
                    <a:pt x="766" y="106"/>
                  </a:lnTo>
                  <a:lnTo>
                    <a:pt x="768" y="106"/>
                  </a:lnTo>
                  <a:lnTo>
                    <a:pt x="768" y="106"/>
                  </a:lnTo>
                  <a:lnTo>
                    <a:pt x="768" y="108"/>
                  </a:lnTo>
                  <a:lnTo>
                    <a:pt x="764" y="106"/>
                  </a:lnTo>
                  <a:lnTo>
                    <a:pt x="760" y="106"/>
                  </a:lnTo>
                  <a:lnTo>
                    <a:pt x="760" y="106"/>
                  </a:lnTo>
                  <a:lnTo>
                    <a:pt x="758" y="106"/>
                  </a:lnTo>
                  <a:lnTo>
                    <a:pt x="754" y="110"/>
                  </a:lnTo>
                  <a:lnTo>
                    <a:pt x="754" y="112"/>
                  </a:lnTo>
                  <a:lnTo>
                    <a:pt x="754" y="114"/>
                  </a:lnTo>
                  <a:lnTo>
                    <a:pt x="754" y="116"/>
                  </a:lnTo>
                  <a:lnTo>
                    <a:pt x="754" y="116"/>
                  </a:lnTo>
                  <a:lnTo>
                    <a:pt x="754" y="118"/>
                  </a:lnTo>
                  <a:lnTo>
                    <a:pt x="754" y="120"/>
                  </a:lnTo>
                  <a:lnTo>
                    <a:pt x="756" y="118"/>
                  </a:lnTo>
                  <a:lnTo>
                    <a:pt x="758" y="118"/>
                  </a:lnTo>
                  <a:lnTo>
                    <a:pt x="760" y="116"/>
                  </a:lnTo>
                  <a:lnTo>
                    <a:pt x="762" y="118"/>
                  </a:lnTo>
                  <a:lnTo>
                    <a:pt x="762" y="120"/>
                  </a:lnTo>
                  <a:lnTo>
                    <a:pt x="760" y="120"/>
                  </a:lnTo>
                  <a:lnTo>
                    <a:pt x="758" y="122"/>
                  </a:lnTo>
                  <a:lnTo>
                    <a:pt x="760" y="124"/>
                  </a:lnTo>
                  <a:lnTo>
                    <a:pt x="760" y="124"/>
                  </a:lnTo>
                  <a:lnTo>
                    <a:pt x="762" y="122"/>
                  </a:lnTo>
                  <a:lnTo>
                    <a:pt x="764" y="122"/>
                  </a:lnTo>
                  <a:lnTo>
                    <a:pt x="766" y="120"/>
                  </a:lnTo>
                  <a:lnTo>
                    <a:pt x="766" y="122"/>
                  </a:lnTo>
                  <a:lnTo>
                    <a:pt x="766" y="122"/>
                  </a:lnTo>
                  <a:lnTo>
                    <a:pt x="768" y="124"/>
                  </a:lnTo>
                  <a:lnTo>
                    <a:pt x="770" y="124"/>
                  </a:lnTo>
                  <a:lnTo>
                    <a:pt x="772" y="124"/>
                  </a:lnTo>
                  <a:lnTo>
                    <a:pt x="768" y="126"/>
                  </a:lnTo>
                  <a:lnTo>
                    <a:pt x="768" y="128"/>
                  </a:lnTo>
                  <a:lnTo>
                    <a:pt x="770" y="128"/>
                  </a:lnTo>
                  <a:lnTo>
                    <a:pt x="774" y="126"/>
                  </a:lnTo>
                  <a:lnTo>
                    <a:pt x="776" y="128"/>
                  </a:lnTo>
                  <a:lnTo>
                    <a:pt x="782" y="130"/>
                  </a:lnTo>
                  <a:lnTo>
                    <a:pt x="782" y="132"/>
                  </a:lnTo>
                  <a:lnTo>
                    <a:pt x="778" y="132"/>
                  </a:lnTo>
                  <a:lnTo>
                    <a:pt x="776" y="132"/>
                  </a:lnTo>
                  <a:lnTo>
                    <a:pt x="772" y="128"/>
                  </a:lnTo>
                  <a:lnTo>
                    <a:pt x="768" y="130"/>
                  </a:lnTo>
                  <a:lnTo>
                    <a:pt x="768" y="132"/>
                  </a:lnTo>
                  <a:lnTo>
                    <a:pt x="772" y="134"/>
                  </a:lnTo>
                  <a:lnTo>
                    <a:pt x="776" y="134"/>
                  </a:lnTo>
                  <a:lnTo>
                    <a:pt x="782" y="134"/>
                  </a:lnTo>
                  <a:lnTo>
                    <a:pt x="784" y="134"/>
                  </a:lnTo>
                  <a:lnTo>
                    <a:pt x="778" y="136"/>
                  </a:lnTo>
                  <a:lnTo>
                    <a:pt x="776" y="134"/>
                  </a:lnTo>
                  <a:lnTo>
                    <a:pt x="772" y="134"/>
                  </a:lnTo>
                  <a:lnTo>
                    <a:pt x="768" y="134"/>
                  </a:lnTo>
                  <a:lnTo>
                    <a:pt x="768" y="132"/>
                  </a:lnTo>
                  <a:lnTo>
                    <a:pt x="764" y="132"/>
                  </a:lnTo>
                  <a:lnTo>
                    <a:pt x="762" y="128"/>
                  </a:lnTo>
                  <a:lnTo>
                    <a:pt x="760" y="130"/>
                  </a:lnTo>
                  <a:lnTo>
                    <a:pt x="758" y="132"/>
                  </a:lnTo>
                  <a:lnTo>
                    <a:pt x="754" y="132"/>
                  </a:lnTo>
                  <a:lnTo>
                    <a:pt x="754" y="134"/>
                  </a:lnTo>
                  <a:lnTo>
                    <a:pt x="752" y="138"/>
                  </a:lnTo>
                  <a:lnTo>
                    <a:pt x="754" y="140"/>
                  </a:lnTo>
                  <a:lnTo>
                    <a:pt x="754" y="142"/>
                  </a:lnTo>
                  <a:lnTo>
                    <a:pt x="754" y="144"/>
                  </a:lnTo>
                  <a:lnTo>
                    <a:pt x="752" y="140"/>
                  </a:lnTo>
                  <a:lnTo>
                    <a:pt x="752" y="140"/>
                  </a:lnTo>
                  <a:lnTo>
                    <a:pt x="750" y="146"/>
                  </a:lnTo>
                  <a:lnTo>
                    <a:pt x="750" y="148"/>
                  </a:lnTo>
                  <a:lnTo>
                    <a:pt x="752" y="148"/>
                  </a:lnTo>
                  <a:lnTo>
                    <a:pt x="752" y="148"/>
                  </a:lnTo>
                  <a:lnTo>
                    <a:pt x="754" y="148"/>
                  </a:lnTo>
                  <a:lnTo>
                    <a:pt x="756" y="150"/>
                  </a:lnTo>
                  <a:lnTo>
                    <a:pt x="758" y="152"/>
                  </a:lnTo>
                  <a:lnTo>
                    <a:pt x="756" y="152"/>
                  </a:lnTo>
                  <a:lnTo>
                    <a:pt x="754" y="152"/>
                  </a:lnTo>
                  <a:lnTo>
                    <a:pt x="752" y="150"/>
                  </a:lnTo>
                  <a:lnTo>
                    <a:pt x="748" y="150"/>
                  </a:lnTo>
                  <a:lnTo>
                    <a:pt x="748" y="156"/>
                  </a:lnTo>
                  <a:lnTo>
                    <a:pt x="750" y="156"/>
                  </a:lnTo>
                  <a:lnTo>
                    <a:pt x="752" y="156"/>
                  </a:lnTo>
                  <a:lnTo>
                    <a:pt x="750" y="158"/>
                  </a:lnTo>
                  <a:lnTo>
                    <a:pt x="750" y="162"/>
                  </a:lnTo>
                  <a:lnTo>
                    <a:pt x="752" y="162"/>
                  </a:lnTo>
                  <a:lnTo>
                    <a:pt x="754" y="162"/>
                  </a:lnTo>
                  <a:lnTo>
                    <a:pt x="754" y="166"/>
                  </a:lnTo>
                  <a:lnTo>
                    <a:pt x="756" y="168"/>
                  </a:lnTo>
                  <a:lnTo>
                    <a:pt x="762" y="170"/>
                  </a:lnTo>
                  <a:lnTo>
                    <a:pt x="764" y="170"/>
                  </a:lnTo>
                  <a:lnTo>
                    <a:pt x="766" y="168"/>
                  </a:lnTo>
                  <a:lnTo>
                    <a:pt x="764" y="166"/>
                  </a:lnTo>
                  <a:lnTo>
                    <a:pt x="768" y="166"/>
                  </a:lnTo>
                  <a:lnTo>
                    <a:pt x="768" y="168"/>
                  </a:lnTo>
                  <a:lnTo>
                    <a:pt x="768" y="170"/>
                  </a:lnTo>
                  <a:lnTo>
                    <a:pt x="768" y="172"/>
                  </a:lnTo>
                  <a:lnTo>
                    <a:pt x="770" y="172"/>
                  </a:lnTo>
                  <a:lnTo>
                    <a:pt x="772" y="166"/>
                  </a:lnTo>
                  <a:lnTo>
                    <a:pt x="772" y="160"/>
                  </a:lnTo>
                  <a:lnTo>
                    <a:pt x="772" y="158"/>
                  </a:lnTo>
                  <a:lnTo>
                    <a:pt x="774" y="154"/>
                  </a:lnTo>
                  <a:lnTo>
                    <a:pt x="776" y="152"/>
                  </a:lnTo>
                  <a:lnTo>
                    <a:pt x="776" y="156"/>
                  </a:lnTo>
                  <a:lnTo>
                    <a:pt x="774" y="160"/>
                  </a:lnTo>
                  <a:lnTo>
                    <a:pt x="772" y="164"/>
                  </a:lnTo>
                  <a:lnTo>
                    <a:pt x="774" y="166"/>
                  </a:lnTo>
                  <a:lnTo>
                    <a:pt x="772" y="170"/>
                  </a:lnTo>
                  <a:lnTo>
                    <a:pt x="774" y="172"/>
                  </a:lnTo>
                  <a:lnTo>
                    <a:pt x="774" y="174"/>
                  </a:lnTo>
                  <a:lnTo>
                    <a:pt x="774" y="174"/>
                  </a:lnTo>
                  <a:close/>
                  <a:moveTo>
                    <a:pt x="780" y="66"/>
                  </a:moveTo>
                  <a:lnTo>
                    <a:pt x="780" y="66"/>
                  </a:lnTo>
                  <a:lnTo>
                    <a:pt x="782" y="66"/>
                  </a:lnTo>
                  <a:lnTo>
                    <a:pt x="782" y="66"/>
                  </a:lnTo>
                  <a:lnTo>
                    <a:pt x="784" y="66"/>
                  </a:lnTo>
                  <a:lnTo>
                    <a:pt x="786" y="68"/>
                  </a:lnTo>
                  <a:lnTo>
                    <a:pt x="784" y="68"/>
                  </a:lnTo>
                  <a:lnTo>
                    <a:pt x="782" y="68"/>
                  </a:lnTo>
                  <a:lnTo>
                    <a:pt x="780" y="68"/>
                  </a:lnTo>
                  <a:lnTo>
                    <a:pt x="780" y="66"/>
                  </a:lnTo>
                  <a:close/>
                  <a:moveTo>
                    <a:pt x="782" y="174"/>
                  </a:moveTo>
                  <a:lnTo>
                    <a:pt x="782" y="172"/>
                  </a:lnTo>
                  <a:lnTo>
                    <a:pt x="784" y="170"/>
                  </a:lnTo>
                  <a:lnTo>
                    <a:pt x="784" y="168"/>
                  </a:lnTo>
                  <a:lnTo>
                    <a:pt x="786" y="168"/>
                  </a:lnTo>
                  <a:lnTo>
                    <a:pt x="786" y="168"/>
                  </a:lnTo>
                  <a:lnTo>
                    <a:pt x="786" y="170"/>
                  </a:lnTo>
                  <a:lnTo>
                    <a:pt x="784" y="170"/>
                  </a:lnTo>
                  <a:lnTo>
                    <a:pt x="782" y="174"/>
                  </a:lnTo>
                  <a:lnTo>
                    <a:pt x="782" y="174"/>
                  </a:lnTo>
                  <a:close/>
                  <a:moveTo>
                    <a:pt x="808" y="150"/>
                  </a:moveTo>
                  <a:lnTo>
                    <a:pt x="810" y="146"/>
                  </a:lnTo>
                  <a:lnTo>
                    <a:pt x="812" y="146"/>
                  </a:lnTo>
                  <a:lnTo>
                    <a:pt x="814" y="144"/>
                  </a:lnTo>
                  <a:lnTo>
                    <a:pt x="816" y="146"/>
                  </a:lnTo>
                  <a:lnTo>
                    <a:pt x="818" y="148"/>
                  </a:lnTo>
                  <a:lnTo>
                    <a:pt x="818" y="150"/>
                  </a:lnTo>
                  <a:lnTo>
                    <a:pt x="814" y="150"/>
                  </a:lnTo>
                  <a:lnTo>
                    <a:pt x="812" y="152"/>
                  </a:lnTo>
                  <a:lnTo>
                    <a:pt x="810" y="152"/>
                  </a:lnTo>
                  <a:lnTo>
                    <a:pt x="808" y="152"/>
                  </a:lnTo>
                  <a:lnTo>
                    <a:pt x="808" y="150"/>
                  </a:lnTo>
                  <a:close/>
                  <a:moveTo>
                    <a:pt x="992" y="6"/>
                  </a:moveTo>
                  <a:lnTo>
                    <a:pt x="994" y="2"/>
                  </a:lnTo>
                  <a:lnTo>
                    <a:pt x="994" y="2"/>
                  </a:lnTo>
                  <a:lnTo>
                    <a:pt x="996" y="4"/>
                  </a:lnTo>
                  <a:lnTo>
                    <a:pt x="994" y="6"/>
                  </a:lnTo>
                  <a:lnTo>
                    <a:pt x="992" y="6"/>
                  </a:lnTo>
                  <a:close/>
                  <a:moveTo>
                    <a:pt x="904" y="178"/>
                  </a:moveTo>
                  <a:lnTo>
                    <a:pt x="902" y="180"/>
                  </a:lnTo>
                  <a:lnTo>
                    <a:pt x="904" y="182"/>
                  </a:lnTo>
                  <a:lnTo>
                    <a:pt x="906" y="182"/>
                  </a:lnTo>
                  <a:lnTo>
                    <a:pt x="906" y="180"/>
                  </a:lnTo>
                  <a:lnTo>
                    <a:pt x="904" y="178"/>
                  </a:lnTo>
                  <a:lnTo>
                    <a:pt x="904" y="178"/>
                  </a:lnTo>
                  <a:lnTo>
                    <a:pt x="904" y="178"/>
                  </a:lnTo>
                  <a:close/>
                  <a:moveTo>
                    <a:pt x="858" y="206"/>
                  </a:moveTo>
                  <a:lnTo>
                    <a:pt x="860" y="208"/>
                  </a:lnTo>
                  <a:lnTo>
                    <a:pt x="862" y="208"/>
                  </a:lnTo>
                  <a:lnTo>
                    <a:pt x="860" y="206"/>
                  </a:lnTo>
                  <a:lnTo>
                    <a:pt x="858" y="206"/>
                  </a:lnTo>
                  <a:close/>
                  <a:moveTo>
                    <a:pt x="796" y="204"/>
                  </a:moveTo>
                  <a:lnTo>
                    <a:pt x="796" y="202"/>
                  </a:lnTo>
                  <a:lnTo>
                    <a:pt x="796" y="200"/>
                  </a:lnTo>
                  <a:lnTo>
                    <a:pt x="796" y="200"/>
                  </a:lnTo>
                  <a:lnTo>
                    <a:pt x="798" y="202"/>
                  </a:lnTo>
                  <a:lnTo>
                    <a:pt x="798" y="204"/>
                  </a:lnTo>
                  <a:lnTo>
                    <a:pt x="798" y="204"/>
                  </a:lnTo>
                  <a:lnTo>
                    <a:pt x="796" y="204"/>
                  </a:lnTo>
                  <a:close/>
                  <a:moveTo>
                    <a:pt x="780" y="242"/>
                  </a:moveTo>
                  <a:lnTo>
                    <a:pt x="778" y="240"/>
                  </a:lnTo>
                  <a:lnTo>
                    <a:pt x="778" y="238"/>
                  </a:lnTo>
                  <a:lnTo>
                    <a:pt x="778" y="236"/>
                  </a:lnTo>
                  <a:lnTo>
                    <a:pt x="776" y="234"/>
                  </a:lnTo>
                  <a:lnTo>
                    <a:pt x="776" y="236"/>
                  </a:lnTo>
                  <a:lnTo>
                    <a:pt x="776" y="238"/>
                  </a:lnTo>
                  <a:lnTo>
                    <a:pt x="776" y="242"/>
                  </a:lnTo>
                  <a:lnTo>
                    <a:pt x="778" y="246"/>
                  </a:lnTo>
                  <a:lnTo>
                    <a:pt x="776" y="246"/>
                  </a:lnTo>
                  <a:lnTo>
                    <a:pt x="776" y="248"/>
                  </a:lnTo>
                  <a:lnTo>
                    <a:pt x="774" y="246"/>
                  </a:lnTo>
                  <a:lnTo>
                    <a:pt x="770" y="246"/>
                  </a:lnTo>
                  <a:lnTo>
                    <a:pt x="770" y="244"/>
                  </a:lnTo>
                  <a:lnTo>
                    <a:pt x="768" y="244"/>
                  </a:lnTo>
                  <a:lnTo>
                    <a:pt x="764" y="242"/>
                  </a:lnTo>
                  <a:lnTo>
                    <a:pt x="764" y="242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0" y="240"/>
                  </a:lnTo>
                  <a:lnTo>
                    <a:pt x="760" y="238"/>
                  </a:lnTo>
                  <a:lnTo>
                    <a:pt x="762" y="238"/>
                  </a:lnTo>
                  <a:lnTo>
                    <a:pt x="762" y="236"/>
                  </a:lnTo>
                  <a:lnTo>
                    <a:pt x="764" y="234"/>
                  </a:lnTo>
                  <a:lnTo>
                    <a:pt x="764" y="232"/>
                  </a:lnTo>
                  <a:lnTo>
                    <a:pt x="762" y="230"/>
                  </a:lnTo>
                  <a:lnTo>
                    <a:pt x="760" y="230"/>
                  </a:lnTo>
                  <a:lnTo>
                    <a:pt x="760" y="232"/>
                  </a:lnTo>
                  <a:lnTo>
                    <a:pt x="762" y="232"/>
                  </a:lnTo>
                  <a:lnTo>
                    <a:pt x="762" y="234"/>
                  </a:lnTo>
                  <a:lnTo>
                    <a:pt x="762" y="236"/>
                  </a:lnTo>
                  <a:lnTo>
                    <a:pt x="760" y="236"/>
                  </a:lnTo>
                  <a:lnTo>
                    <a:pt x="758" y="236"/>
                  </a:lnTo>
                  <a:lnTo>
                    <a:pt x="760" y="236"/>
                  </a:lnTo>
                  <a:lnTo>
                    <a:pt x="760" y="238"/>
                  </a:lnTo>
                  <a:lnTo>
                    <a:pt x="758" y="240"/>
                  </a:lnTo>
                  <a:lnTo>
                    <a:pt x="756" y="238"/>
                  </a:lnTo>
                  <a:lnTo>
                    <a:pt x="756" y="236"/>
                  </a:lnTo>
                  <a:lnTo>
                    <a:pt x="756" y="236"/>
                  </a:lnTo>
                  <a:lnTo>
                    <a:pt x="754" y="234"/>
                  </a:lnTo>
                  <a:lnTo>
                    <a:pt x="756" y="230"/>
                  </a:lnTo>
                  <a:lnTo>
                    <a:pt x="756" y="230"/>
                  </a:lnTo>
                  <a:lnTo>
                    <a:pt x="756" y="228"/>
                  </a:lnTo>
                  <a:lnTo>
                    <a:pt x="754" y="230"/>
                  </a:lnTo>
                  <a:lnTo>
                    <a:pt x="754" y="232"/>
                  </a:lnTo>
                  <a:lnTo>
                    <a:pt x="754" y="234"/>
                  </a:lnTo>
                  <a:lnTo>
                    <a:pt x="754" y="234"/>
                  </a:lnTo>
                  <a:lnTo>
                    <a:pt x="754" y="236"/>
                  </a:lnTo>
                  <a:lnTo>
                    <a:pt x="750" y="236"/>
                  </a:lnTo>
                  <a:lnTo>
                    <a:pt x="748" y="234"/>
                  </a:lnTo>
                  <a:lnTo>
                    <a:pt x="748" y="234"/>
                  </a:lnTo>
                  <a:lnTo>
                    <a:pt x="746" y="234"/>
                  </a:lnTo>
                  <a:lnTo>
                    <a:pt x="748" y="232"/>
                  </a:lnTo>
                  <a:lnTo>
                    <a:pt x="748" y="228"/>
                  </a:lnTo>
                  <a:lnTo>
                    <a:pt x="748" y="228"/>
                  </a:lnTo>
                  <a:lnTo>
                    <a:pt x="748" y="226"/>
                  </a:lnTo>
                  <a:lnTo>
                    <a:pt x="752" y="220"/>
                  </a:lnTo>
                  <a:lnTo>
                    <a:pt x="750" y="222"/>
                  </a:lnTo>
                  <a:lnTo>
                    <a:pt x="748" y="222"/>
                  </a:lnTo>
                  <a:lnTo>
                    <a:pt x="746" y="228"/>
                  </a:lnTo>
                  <a:lnTo>
                    <a:pt x="746" y="230"/>
                  </a:lnTo>
                  <a:lnTo>
                    <a:pt x="746" y="232"/>
                  </a:lnTo>
                  <a:lnTo>
                    <a:pt x="744" y="232"/>
                  </a:lnTo>
                  <a:lnTo>
                    <a:pt x="746" y="230"/>
                  </a:lnTo>
                  <a:lnTo>
                    <a:pt x="746" y="230"/>
                  </a:lnTo>
                  <a:lnTo>
                    <a:pt x="746" y="228"/>
                  </a:lnTo>
                  <a:lnTo>
                    <a:pt x="744" y="232"/>
                  </a:lnTo>
                  <a:lnTo>
                    <a:pt x="740" y="232"/>
                  </a:lnTo>
                  <a:lnTo>
                    <a:pt x="740" y="230"/>
                  </a:lnTo>
                  <a:lnTo>
                    <a:pt x="740" y="228"/>
                  </a:lnTo>
                  <a:lnTo>
                    <a:pt x="740" y="226"/>
                  </a:lnTo>
                  <a:lnTo>
                    <a:pt x="740" y="224"/>
                  </a:lnTo>
                  <a:lnTo>
                    <a:pt x="742" y="222"/>
                  </a:lnTo>
                  <a:lnTo>
                    <a:pt x="744" y="222"/>
                  </a:lnTo>
                  <a:lnTo>
                    <a:pt x="744" y="220"/>
                  </a:lnTo>
                  <a:lnTo>
                    <a:pt x="744" y="218"/>
                  </a:lnTo>
                  <a:lnTo>
                    <a:pt x="746" y="216"/>
                  </a:lnTo>
                  <a:lnTo>
                    <a:pt x="748" y="216"/>
                  </a:lnTo>
                  <a:lnTo>
                    <a:pt x="748" y="214"/>
                  </a:lnTo>
                  <a:lnTo>
                    <a:pt x="752" y="214"/>
                  </a:lnTo>
                  <a:lnTo>
                    <a:pt x="754" y="212"/>
                  </a:lnTo>
                  <a:lnTo>
                    <a:pt x="756" y="212"/>
                  </a:lnTo>
                  <a:lnTo>
                    <a:pt x="758" y="212"/>
                  </a:lnTo>
                  <a:lnTo>
                    <a:pt x="758" y="210"/>
                  </a:lnTo>
                  <a:lnTo>
                    <a:pt x="758" y="210"/>
                  </a:lnTo>
                  <a:lnTo>
                    <a:pt x="760" y="210"/>
                  </a:lnTo>
                  <a:lnTo>
                    <a:pt x="764" y="210"/>
                  </a:lnTo>
                  <a:lnTo>
                    <a:pt x="768" y="210"/>
                  </a:lnTo>
                  <a:lnTo>
                    <a:pt x="768" y="210"/>
                  </a:lnTo>
                  <a:lnTo>
                    <a:pt x="770" y="210"/>
                  </a:lnTo>
                  <a:lnTo>
                    <a:pt x="772" y="212"/>
                  </a:lnTo>
                  <a:lnTo>
                    <a:pt x="774" y="212"/>
                  </a:lnTo>
                  <a:lnTo>
                    <a:pt x="774" y="210"/>
                  </a:lnTo>
                  <a:lnTo>
                    <a:pt x="776" y="210"/>
                  </a:lnTo>
                  <a:lnTo>
                    <a:pt x="778" y="212"/>
                  </a:lnTo>
                  <a:lnTo>
                    <a:pt x="778" y="212"/>
                  </a:lnTo>
                  <a:lnTo>
                    <a:pt x="782" y="212"/>
                  </a:lnTo>
                  <a:lnTo>
                    <a:pt x="782" y="210"/>
                  </a:lnTo>
                  <a:lnTo>
                    <a:pt x="782" y="210"/>
                  </a:lnTo>
                  <a:lnTo>
                    <a:pt x="780" y="210"/>
                  </a:lnTo>
                  <a:lnTo>
                    <a:pt x="778" y="210"/>
                  </a:lnTo>
                  <a:lnTo>
                    <a:pt x="776" y="210"/>
                  </a:lnTo>
                  <a:lnTo>
                    <a:pt x="776" y="208"/>
                  </a:lnTo>
                  <a:lnTo>
                    <a:pt x="778" y="208"/>
                  </a:lnTo>
                  <a:lnTo>
                    <a:pt x="778" y="206"/>
                  </a:lnTo>
                  <a:lnTo>
                    <a:pt x="776" y="204"/>
                  </a:lnTo>
                  <a:lnTo>
                    <a:pt x="776" y="204"/>
                  </a:lnTo>
                  <a:lnTo>
                    <a:pt x="780" y="204"/>
                  </a:lnTo>
                  <a:lnTo>
                    <a:pt x="780" y="204"/>
                  </a:lnTo>
                  <a:lnTo>
                    <a:pt x="778" y="204"/>
                  </a:lnTo>
                  <a:lnTo>
                    <a:pt x="776" y="204"/>
                  </a:lnTo>
                  <a:lnTo>
                    <a:pt x="774" y="204"/>
                  </a:lnTo>
                  <a:lnTo>
                    <a:pt x="774" y="202"/>
                  </a:lnTo>
                  <a:lnTo>
                    <a:pt x="774" y="200"/>
                  </a:lnTo>
                  <a:lnTo>
                    <a:pt x="776" y="198"/>
                  </a:lnTo>
                  <a:lnTo>
                    <a:pt x="776" y="198"/>
                  </a:lnTo>
                  <a:lnTo>
                    <a:pt x="774" y="198"/>
                  </a:lnTo>
                  <a:lnTo>
                    <a:pt x="774" y="196"/>
                  </a:lnTo>
                  <a:lnTo>
                    <a:pt x="774" y="192"/>
                  </a:lnTo>
                  <a:lnTo>
                    <a:pt x="774" y="190"/>
                  </a:lnTo>
                  <a:lnTo>
                    <a:pt x="774" y="188"/>
                  </a:lnTo>
                  <a:lnTo>
                    <a:pt x="774" y="186"/>
                  </a:lnTo>
                  <a:lnTo>
                    <a:pt x="776" y="186"/>
                  </a:lnTo>
                  <a:lnTo>
                    <a:pt x="778" y="186"/>
                  </a:lnTo>
                  <a:lnTo>
                    <a:pt x="782" y="186"/>
                  </a:lnTo>
                  <a:lnTo>
                    <a:pt x="782" y="186"/>
                  </a:lnTo>
                  <a:lnTo>
                    <a:pt x="786" y="186"/>
                  </a:lnTo>
                  <a:lnTo>
                    <a:pt x="788" y="186"/>
                  </a:lnTo>
                  <a:lnTo>
                    <a:pt x="790" y="190"/>
                  </a:lnTo>
                  <a:lnTo>
                    <a:pt x="792" y="194"/>
                  </a:lnTo>
                  <a:lnTo>
                    <a:pt x="792" y="202"/>
                  </a:lnTo>
                  <a:lnTo>
                    <a:pt x="790" y="204"/>
                  </a:lnTo>
                  <a:lnTo>
                    <a:pt x="792" y="206"/>
                  </a:lnTo>
                  <a:lnTo>
                    <a:pt x="792" y="204"/>
                  </a:lnTo>
                  <a:lnTo>
                    <a:pt x="798" y="206"/>
                  </a:lnTo>
                  <a:lnTo>
                    <a:pt x="798" y="210"/>
                  </a:lnTo>
                  <a:lnTo>
                    <a:pt x="800" y="210"/>
                  </a:lnTo>
                  <a:lnTo>
                    <a:pt x="800" y="208"/>
                  </a:lnTo>
                  <a:lnTo>
                    <a:pt x="806" y="208"/>
                  </a:lnTo>
                  <a:lnTo>
                    <a:pt x="808" y="212"/>
                  </a:lnTo>
                  <a:lnTo>
                    <a:pt x="810" y="210"/>
                  </a:lnTo>
                  <a:lnTo>
                    <a:pt x="808" y="210"/>
                  </a:lnTo>
                  <a:lnTo>
                    <a:pt x="810" y="208"/>
                  </a:lnTo>
                  <a:lnTo>
                    <a:pt x="814" y="206"/>
                  </a:lnTo>
                  <a:lnTo>
                    <a:pt x="816" y="202"/>
                  </a:lnTo>
                  <a:lnTo>
                    <a:pt x="822" y="200"/>
                  </a:lnTo>
                  <a:lnTo>
                    <a:pt x="824" y="196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4" y="192"/>
                  </a:lnTo>
                  <a:lnTo>
                    <a:pt x="824" y="192"/>
                  </a:lnTo>
                  <a:lnTo>
                    <a:pt x="824" y="194"/>
                  </a:lnTo>
                  <a:lnTo>
                    <a:pt x="820" y="198"/>
                  </a:lnTo>
                  <a:lnTo>
                    <a:pt x="816" y="200"/>
                  </a:lnTo>
                  <a:lnTo>
                    <a:pt x="816" y="202"/>
                  </a:lnTo>
                  <a:lnTo>
                    <a:pt x="814" y="204"/>
                  </a:lnTo>
                  <a:lnTo>
                    <a:pt x="810" y="206"/>
                  </a:lnTo>
                  <a:lnTo>
                    <a:pt x="808" y="204"/>
                  </a:lnTo>
                  <a:lnTo>
                    <a:pt x="806" y="204"/>
                  </a:lnTo>
                  <a:lnTo>
                    <a:pt x="806" y="206"/>
                  </a:lnTo>
                  <a:lnTo>
                    <a:pt x="802" y="206"/>
                  </a:lnTo>
                  <a:lnTo>
                    <a:pt x="800" y="204"/>
                  </a:lnTo>
                  <a:lnTo>
                    <a:pt x="800" y="202"/>
                  </a:lnTo>
                  <a:lnTo>
                    <a:pt x="802" y="200"/>
                  </a:lnTo>
                  <a:lnTo>
                    <a:pt x="804" y="200"/>
                  </a:lnTo>
                  <a:lnTo>
                    <a:pt x="804" y="196"/>
                  </a:lnTo>
                  <a:lnTo>
                    <a:pt x="802" y="198"/>
                  </a:lnTo>
                  <a:lnTo>
                    <a:pt x="802" y="200"/>
                  </a:lnTo>
                  <a:lnTo>
                    <a:pt x="798" y="200"/>
                  </a:lnTo>
                  <a:lnTo>
                    <a:pt x="798" y="198"/>
                  </a:lnTo>
                  <a:lnTo>
                    <a:pt x="798" y="196"/>
                  </a:lnTo>
                  <a:lnTo>
                    <a:pt x="798" y="196"/>
                  </a:lnTo>
                  <a:lnTo>
                    <a:pt x="802" y="196"/>
                  </a:lnTo>
                  <a:lnTo>
                    <a:pt x="802" y="194"/>
                  </a:lnTo>
                  <a:lnTo>
                    <a:pt x="800" y="194"/>
                  </a:lnTo>
                  <a:lnTo>
                    <a:pt x="800" y="194"/>
                  </a:lnTo>
                  <a:lnTo>
                    <a:pt x="800" y="192"/>
                  </a:lnTo>
                  <a:lnTo>
                    <a:pt x="802" y="192"/>
                  </a:lnTo>
                  <a:lnTo>
                    <a:pt x="804" y="192"/>
                  </a:lnTo>
                  <a:lnTo>
                    <a:pt x="804" y="192"/>
                  </a:lnTo>
                  <a:lnTo>
                    <a:pt x="802" y="192"/>
                  </a:lnTo>
                  <a:lnTo>
                    <a:pt x="800" y="190"/>
                  </a:lnTo>
                  <a:lnTo>
                    <a:pt x="800" y="192"/>
                  </a:lnTo>
                  <a:lnTo>
                    <a:pt x="798" y="192"/>
                  </a:lnTo>
                  <a:lnTo>
                    <a:pt x="796" y="190"/>
                  </a:lnTo>
                  <a:lnTo>
                    <a:pt x="798" y="188"/>
                  </a:lnTo>
                  <a:lnTo>
                    <a:pt x="800" y="188"/>
                  </a:lnTo>
                  <a:lnTo>
                    <a:pt x="802" y="186"/>
                  </a:lnTo>
                  <a:lnTo>
                    <a:pt x="804" y="186"/>
                  </a:lnTo>
                  <a:lnTo>
                    <a:pt x="806" y="188"/>
                  </a:lnTo>
                  <a:lnTo>
                    <a:pt x="808" y="186"/>
                  </a:lnTo>
                  <a:lnTo>
                    <a:pt x="806" y="186"/>
                  </a:lnTo>
                  <a:lnTo>
                    <a:pt x="804" y="186"/>
                  </a:lnTo>
                  <a:lnTo>
                    <a:pt x="808" y="182"/>
                  </a:lnTo>
                  <a:lnTo>
                    <a:pt x="810" y="182"/>
                  </a:lnTo>
                  <a:lnTo>
                    <a:pt x="810" y="182"/>
                  </a:lnTo>
                  <a:lnTo>
                    <a:pt x="808" y="182"/>
                  </a:lnTo>
                  <a:lnTo>
                    <a:pt x="808" y="180"/>
                  </a:lnTo>
                  <a:lnTo>
                    <a:pt x="810" y="178"/>
                  </a:lnTo>
                  <a:lnTo>
                    <a:pt x="812" y="178"/>
                  </a:lnTo>
                  <a:lnTo>
                    <a:pt x="810" y="176"/>
                  </a:lnTo>
                  <a:lnTo>
                    <a:pt x="814" y="172"/>
                  </a:lnTo>
                  <a:lnTo>
                    <a:pt x="816" y="170"/>
                  </a:lnTo>
                  <a:lnTo>
                    <a:pt x="816" y="168"/>
                  </a:lnTo>
                  <a:lnTo>
                    <a:pt x="814" y="168"/>
                  </a:lnTo>
                  <a:lnTo>
                    <a:pt x="810" y="174"/>
                  </a:lnTo>
                  <a:lnTo>
                    <a:pt x="808" y="178"/>
                  </a:lnTo>
                  <a:lnTo>
                    <a:pt x="804" y="182"/>
                  </a:lnTo>
                  <a:lnTo>
                    <a:pt x="802" y="184"/>
                  </a:lnTo>
                  <a:lnTo>
                    <a:pt x="800" y="184"/>
                  </a:lnTo>
                  <a:lnTo>
                    <a:pt x="796" y="184"/>
                  </a:lnTo>
                  <a:lnTo>
                    <a:pt x="796" y="182"/>
                  </a:lnTo>
                  <a:lnTo>
                    <a:pt x="798" y="180"/>
                  </a:lnTo>
                  <a:lnTo>
                    <a:pt x="800" y="178"/>
                  </a:lnTo>
                  <a:lnTo>
                    <a:pt x="800" y="176"/>
                  </a:lnTo>
                  <a:lnTo>
                    <a:pt x="796" y="178"/>
                  </a:lnTo>
                  <a:lnTo>
                    <a:pt x="794" y="178"/>
                  </a:lnTo>
                  <a:lnTo>
                    <a:pt x="794" y="180"/>
                  </a:lnTo>
                  <a:lnTo>
                    <a:pt x="792" y="182"/>
                  </a:lnTo>
                  <a:lnTo>
                    <a:pt x="788" y="182"/>
                  </a:lnTo>
                  <a:lnTo>
                    <a:pt x="784" y="178"/>
                  </a:lnTo>
                  <a:lnTo>
                    <a:pt x="786" y="176"/>
                  </a:lnTo>
                  <a:lnTo>
                    <a:pt x="788" y="176"/>
                  </a:lnTo>
                  <a:lnTo>
                    <a:pt x="788" y="176"/>
                  </a:lnTo>
                  <a:lnTo>
                    <a:pt x="786" y="176"/>
                  </a:lnTo>
                  <a:lnTo>
                    <a:pt x="788" y="172"/>
                  </a:lnTo>
                  <a:lnTo>
                    <a:pt x="790" y="170"/>
                  </a:lnTo>
                  <a:lnTo>
                    <a:pt x="790" y="168"/>
                  </a:lnTo>
                  <a:lnTo>
                    <a:pt x="792" y="168"/>
                  </a:lnTo>
                  <a:lnTo>
                    <a:pt x="796" y="166"/>
                  </a:lnTo>
                  <a:lnTo>
                    <a:pt x="798" y="166"/>
                  </a:lnTo>
                  <a:lnTo>
                    <a:pt x="798" y="162"/>
                  </a:lnTo>
                  <a:lnTo>
                    <a:pt x="800" y="160"/>
                  </a:lnTo>
                  <a:lnTo>
                    <a:pt x="802" y="156"/>
                  </a:lnTo>
                  <a:lnTo>
                    <a:pt x="804" y="156"/>
                  </a:lnTo>
                  <a:lnTo>
                    <a:pt x="810" y="156"/>
                  </a:lnTo>
                  <a:lnTo>
                    <a:pt x="814" y="156"/>
                  </a:lnTo>
                  <a:lnTo>
                    <a:pt x="816" y="156"/>
                  </a:lnTo>
                  <a:lnTo>
                    <a:pt x="816" y="156"/>
                  </a:lnTo>
                  <a:lnTo>
                    <a:pt x="820" y="154"/>
                  </a:lnTo>
                  <a:lnTo>
                    <a:pt x="822" y="154"/>
                  </a:lnTo>
                  <a:lnTo>
                    <a:pt x="822" y="154"/>
                  </a:lnTo>
                  <a:lnTo>
                    <a:pt x="824" y="156"/>
                  </a:lnTo>
                  <a:lnTo>
                    <a:pt x="826" y="158"/>
                  </a:lnTo>
                  <a:lnTo>
                    <a:pt x="832" y="162"/>
                  </a:lnTo>
                  <a:lnTo>
                    <a:pt x="832" y="162"/>
                  </a:lnTo>
                  <a:lnTo>
                    <a:pt x="834" y="164"/>
                  </a:lnTo>
                  <a:lnTo>
                    <a:pt x="836" y="164"/>
                  </a:lnTo>
                  <a:lnTo>
                    <a:pt x="838" y="170"/>
                  </a:lnTo>
                  <a:lnTo>
                    <a:pt x="838" y="166"/>
                  </a:lnTo>
                  <a:lnTo>
                    <a:pt x="840" y="166"/>
                  </a:lnTo>
                  <a:lnTo>
                    <a:pt x="840" y="164"/>
                  </a:lnTo>
                  <a:lnTo>
                    <a:pt x="838" y="164"/>
                  </a:lnTo>
                  <a:lnTo>
                    <a:pt x="836" y="164"/>
                  </a:lnTo>
                  <a:lnTo>
                    <a:pt x="836" y="162"/>
                  </a:lnTo>
                  <a:lnTo>
                    <a:pt x="838" y="162"/>
                  </a:lnTo>
                  <a:lnTo>
                    <a:pt x="844" y="162"/>
                  </a:lnTo>
                  <a:lnTo>
                    <a:pt x="846" y="162"/>
                  </a:lnTo>
                  <a:lnTo>
                    <a:pt x="846" y="162"/>
                  </a:lnTo>
                  <a:lnTo>
                    <a:pt x="846" y="158"/>
                  </a:lnTo>
                  <a:lnTo>
                    <a:pt x="848" y="156"/>
                  </a:lnTo>
                  <a:lnTo>
                    <a:pt x="848" y="154"/>
                  </a:lnTo>
                  <a:lnTo>
                    <a:pt x="846" y="156"/>
                  </a:lnTo>
                  <a:lnTo>
                    <a:pt x="846" y="156"/>
                  </a:lnTo>
                  <a:lnTo>
                    <a:pt x="844" y="158"/>
                  </a:lnTo>
                  <a:lnTo>
                    <a:pt x="842" y="160"/>
                  </a:lnTo>
                  <a:lnTo>
                    <a:pt x="838" y="158"/>
                  </a:lnTo>
                  <a:lnTo>
                    <a:pt x="834" y="158"/>
                  </a:lnTo>
                  <a:lnTo>
                    <a:pt x="832" y="156"/>
                  </a:lnTo>
                  <a:lnTo>
                    <a:pt x="830" y="156"/>
                  </a:lnTo>
                  <a:lnTo>
                    <a:pt x="826" y="156"/>
                  </a:lnTo>
                  <a:lnTo>
                    <a:pt x="824" y="150"/>
                  </a:lnTo>
                  <a:lnTo>
                    <a:pt x="824" y="146"/>
                  </a:lnTo>
                  <a:lnTo>
                    <a:pt x="826" y="146"/>
                  </a:lnTo>
                  <a:lnTo>
                    <a:pt x="828" y="146"/>
                  </a:lnTo>
                  <a:lnTo>
                    <a:pt x="828" y="148"/>
                  </a:lnTo>
                  <a:lnTo>
                    <a:pt x="830" y="150"/>
                  </a:lnTo>
                  <a:lnTo>
                    <a:pt x="830" y="148"/>
                  </a:lnTo>
                  <a:lnTo>
                    <a:pt x="832" y="144"/>
                  </a:lnTo>
                  <a:lnTo>
                    <a:pt x="830" y="144"/>
                  </a:lnTo>
                  <a:lnTo>
                    <a:pt x="830" y="144"/>
                  </a:lnTo>
                  <a:lnTo>
                    <a:pt x="830" y="142"/>
                  </a:lnTo>
                  <a:lnTo>
                    <a:pt x="830" y="138"/>
                  </a:lnTo>
                  <a:lnTo>
                    <a:pt x="830" y="134"/>
                  </a:lnTo>
                  <a:lnTo>
                    <a:pt x="832" y="130"/>
                  </a:lnTo>
                  <a:lnTo>
                    <a:pt x="832" y="124"/>
                  </a:lnTo>
                  <a:lnTo>
                    <a:pt x="830" y="120"/>
                  </a:lnTo>
                  <a:lnTo>
                    <a:pt x="830" y="120"/>
                  </a:lnTo>
                  <a:lnTo>
                    <a:pt x="828" y="116"/>
                  </a:lnTo>
                  <a:lnTo>
                    <a:pt x="830" y="114"/>
                  </a:lnTo>
                  <a:lnTo>
                    <a:pt x="830" y="114"/>
                  </a:lnTo>
                  <a:lnTo>
                    <a:pt x="832" y="114"/>
                  </a:lnTo>
                  <a:lnTo>
                    <a:pt x="832" y="116"/>
                  </a:lnTo>
                  <a:lnTo>
                    <a:pt x="834" y="116"/>
                  </a:lnTo>
                  <a:lnTo>
                    <a:pt x="836" y="118"/>
                  </a:lnTo>
                  <a:lnTo>
                    <a:pt x="838" y="118"/>
                  </a:lnTo>
                  <a:lnTo>
                    <a:pt x="838" y="116"/>
                  </a:lnTo>
                  <a:lnTo>
                    <a:pt x="836" y="114"/>
                  </a:lnTo>
                  <a:lnTo>
                    <a:pt x="834" y="112"/>
                  </a:lnTo>
                  <a:lnTo>
                    <a:pt x="832" y="112"/>
                  </a:lnTo>
                  <a:lnTo>
                    <a:pt x="832" y="108"/>
                  </a:lnTo>
                  <a:lnTo>
                    <a:pt x="832" y="106"/>
                  </a:lnTo>
                  <a:lnTo>
                    <a:pt x="840" y="98"/>
                  </a:lnTo>
                  <a:lnTo>
                    <a:pt x="844" y="98"/>
                  </a:lnTo>
                  <a:lnTo>
                    <a:pt x="846" y="98"/>
                  </a:lnTo>
                  <a:lnTo>
                    <a:pt x="846" y="100"/>
                  </a:lnTo>
                  <a:lnTo>
                    <a:pt x="850" y="102"/>
                  </a:lnTo>
                  <a:lnTo>
                    <a:pt x="852" y="102"/>
                  </a:lnTo>
                  <a:lnTo>
                    <a:pt x="858" y="106"/>
                  </a:lnTo>
                  <a:lnTo>
                    <a:pt x="858" y="108"/>
                  </a:lnTo>
                  <a:lnTo>
                    <a:pt x="860" y="112"/>
                  </a:lnTo>
                  <a:lnTo>
                    <a:pt x="862" y="118"/>
                  </a:lnTo>
                  <a:lnTo>
                    <a:pt x="860" y="122"/>
                  </a:lnTo>
                  <a:lnTo>
                    <a:pt x="862" y="126"/>
                  </a:lnTo>
                  <a:lnTo>
                    <a:pt x="864" y="128"/>
                  </a:lnTo>
                  <a:lnTo>
                    <a:pt x="864" y="128"/>
                  </a:lnTo>
                  <a:lnTo>
                    <a:pt x="864" y="128"/>
                  </a:lnTo>
                  <a:lnTo>
                    <a:pt x="868" y="130"/>
                  </a:lnTo>
                  <a:lnTo>
                    <a:pt x="868" y="132"/>
                  </a:lnTo>
                  <a:lnTo>
                    <a:pt x="868" y="130"/>
                  </a:lnTo>
                  <a:lnTo>
                    <a:pt x="870" y="130"/>
                  </a:lnTo>
                  <a:lnTo>
                    <a:pt x="872" y="130"/>
                  </a:lnTo>
                  <a:lnTo>
                    <a:pt x="870" y="128"/>
                  </a:lnTo>
                  <a:lnTo>
                    <a:pt x="868" y="128"/>
                  </a:lnTo>
                  <a:lnTo>
                    <a:pt x="866" y="126"/>
                  </a:lnTo>
                  <a:lnTo>
                    <a:pt x="864" y="124"/>
                  </a:lnTo>
                  <a:lnTo>
                    <a:pt x="864" y="122"/>
                  </a:lnTo>
                  <a:lnTo>
                    <a:pt x="866" y="120"/>
                  </a:lnTo>
                  <a:lnTo>
                    <a:pt x="866" y="120"/>
                  </a:lnTo>
                  <a:lnTo>
                    <a:pt x="866" y="110"/>
                  </a:lnTo>
                  <a:lnTo>
                    <a:pt x="864" y="108"/>
                  </a:lnTo>
                  <a:lnTo>
                    <a:pt x="866" y="106"/>
                  </a:lnTo>
                  <a:lnTo>
                    <a:pt x="870" y="104"/>
                  </a:lnTo>
                  <a:lnTo>
                    <a:pt x="872" y="106"/>
                  </a:lnTo>
                  <a:lnTo>
                    <a:pt x="876" y="106"/>
                  </a:lnTo>
                  <a:lnTo>
                    <a:pt x="878" y="106"/>
                  </a:lnTo>
                  <a:lnTo>
                    <a:pt x="884" y="108"/>
                  </a:lnTo>
                  <a:lnTo>
                    <a:pt x="888" y="108"/>
                  </a:lnTo>
                  <a:lnTo>
                    <a:pt x="892" y="106"/>
                  </a:lnTo>
                  <a:lnTo>
                    <a:pt x="894" y="106"/>
                  </a:lnTo>
                  <a:lnTo>
                    <a:pt x="896" y="108"/>
                  </a:lnTo>
                  <a:lnTo>
                    <a:pt x="900" y="110"/>
                  </a:lnTo>
                  <a:lnTo>
                    <a:pt x="904" y="110"/>
                  </a:lnTo>
                  <a:lnTo>
                    <a:pt x="906" y="110"/>
                  </a:lnTo>
                  <a:lnTo>
                    <a:pt x="906" y="108"/>
                  </a:lnTo>
                  <a:lnTo>
                    <a:pt x="904" y="106"/>
                  </a:lnTo>
                  <a:lnTo>
                    <a:pt x="900" y="106"/>
                  </a:lnTo>
                  <a:lnTo>
                    <a:pt x="896" y="106"/>
                  </a:lnTo>
                  <a:lnTo>
                    <a:pt x="896" y="106"/>
                  </a:lnTo>
                  <a:lnTo>
                    <a:pt x="896" y="104"/>
                  </a:lnTo>
                  <a:lnTo>
                    <a:pt x="898" y="104"/>
                  </a:lnTo>
                  <a:lnTo>
                    <a:pt x="902" y="102"/>
                  </a:lnTo>
                  <a:lnTo>
                    <a:pt x="910" y="102"/>
                  </a:lnTo>
                  <a:lnTo>
                    <a:pt x="916" y="102"/>
                  </a:lnTo>
                  <a:lnTo>
                    <a:pt x="920" y="104"/>
                  </a:lnTo>
                  <a:lnTo>
                    <a:pt x="922" y="106"/>
                  </a:lnTo>
                  <a:lnTo>
                    <a:pt x="924" y="104"/>
                  </a:lnTo>
                  <a:lnTo>
                    <a:pt x="928" y="104"/>
                  </a:lnTo>
                  <a:lnTo>
                    <a:pt x="926" y="102"/>
                  </a:lnTo>
                  <a:lnTo>
                    <a:pt x="924" y="102"/>
                  </a:lnTo>
                  <a:lnTo>
                    <a:pt x="922" y="102"/>
                  </a:lnTo>
                  <a:lnTo>
                    <a:pt x="922" y="100"/>
                  </a:lnTo>
                  <a:lnTo>
                    <a:pt x="920" y="98"/>
                  </a:lnTo>
                  <a:lnTo>
                    <a:pt x="918" y="98"/>
                  </a:lnTo>
                  <a:lnTo>
                    <a:pt x="916" y="98"/>
                  </a:lnTo>
                  <a:lnTo>
                    <a:pt x="910" y="98"/>
                  </a:lnTo>
                  <a:lnTo>
                    <a:pt x="910" y="98"/>
                  </a:lnTo>
                  <a:lnTo>
                    <a:pt x="910" y="96"/>
                  </a:lnTo>
                  <a:lnTo>
                    <a:pt x="912" y="92"/>
                  </a:lnTo>
                  <a:lnTo>
                    <a:pt x="914" y="92"/>
                  </a:lnTo>
                  <a:lnTo>
                    <a:pt x="918" y="90"/>
                  </a:lnTo>
                  <a:lnTo>
                    <a:pt x="918" y="86"/>
                  </a:lnTo>
                  <a:lnTo>
                    <a:pt x="926" y="82"/>
                  </a:lnTo>
                  <a:lnTo>
                    <a:pt x="928" y="82"/>
                  </a:lnTo>
                  <a:lnTo>
                    <a:pt x="934" y="80"/>
                  </a:lnTo>
                  <a:lnTo>
                    <a:pt x="934" y="78"/>
                  </a:lnTo>
                  <a:lnTo>
                    <a:pt x="928" y="82"/>
                  </a:lnTo>
                  <a:lnTo>
                    <a:pt x="922" y="82"/>
                  </a:lnTo>
                  <a:lnTo>
                    <a:pt x="916" y="86"/>
                  </a:lnTo>
                  <a:lnTo>
                    <a:pt x="916" y="90"/>
                  </a:lnTo>
                  <a:lnTo>
                    <a:pt x="914" y="90"/>
                  </a:lnTo>
                  <a:lnTo>
                    <a:pt x="914" y="86"/>
                  </a:lnTo>
                  <a:lnTo>
                    <a:pt x="914" y="86"/>
                  </a:lnTo>
                  <a:lnTo>
                    <a:pt x="912" y="88"/>
                  </a:lnTo>
                  <a:lnTo>
                    <a:pt x="910" y="90"/>
                  </a:lnTo>
                  <a:lnTo>
                    <a:pt x="906" y="92"/>
                  </a:lnTo>
                  <a:lnTo>
                    <a:pt x="908" y="92"/>
                  </a:lnTo>
                  <a:lnTo>
                    <a:pt x="908" y="94"/>
                  </a:lnTo>
                  <a:lnTo>
                    <a:pt x="904" y="98"/>
                  </a:lnTo>
                  <a:lnTo>
                    <a:pt x="900" y="98"/>
                  </a:lnTo>
                  <a:lnTo>
                    <a:pt x="892" y="102"/>
                  </a:lnTo>
                  <a:lnTo>
                    <a:pt x="890" y="102"/>
                  </a:lnTo>
                  <a:lnTo>
                    <a:pt x="888" y="102"/>
                  </a:lnTo>
                  <a:lnTo>
                    <a:pt x="880" y="102"/>
                  </a:lnTo>
                  <a:lnTo>
                    <a:pt x="878" y="98"/>
                  </a:lnTo>
                  <a:lnTo>
                    <a:pt x="874" y="100"/>
                  </a:lnTo>
                  <a:lnTo>
                    <a:pt x="872" y="98"/>
                  </a:lnTo>
                  <a:lnTo>
                    <a:pt x="872" y="96"/>
                  </a:lnTo>
                  <a:lnTo>
                    <a:pt x="874" y="94"/>
                  </a:lnTo>
                  <a:lnTo>
                    <a:pt x="878" y="94"/>
                  </a:lnTo>
                  <a:lnTo>
                    <a:pt x="880" y="92"/>
                  </a:lnTo>
                  <a:lnTo>
                    <a:pt x="884" y="92"/>
                  </a:lnTo>
                  <a:lnTo>
                    <a:pt x="886" y="90"/>
                  </a:lnTo>
                  <a:lnTo>
                    <a:pt x="884" y="90"/>
                  </a:lnTo>
                  <a:lnTo>
                    <a:pt x="882" y="92"/>
                  </a:lnTo>
                  <a:lnTo>
                    <a:pt x="878" y="90"/>
                  </a:lnTo>
                  <a:lnTo>
                    <a:pt x="876" y="92"/>
                  </a:lnTo>
                  <a:lnTo>
                    <a:pt x="874" y="92"/>
                  </a:lnTo>
                  <a:lnTo>
                    <a:pt x="874" y="90"/>
                  </a:lnTo>
                  <a:lnTo>
                    <a:pt x="876" y="88"/>
                  </a:lnTo>
                  <a:lnTo>
                    <a:pt x="874" y="88"/>
                  </a:lnTo>
                  <a:lnTo>
                    <a:pt x="870" y="88"/>
                  </a:lnTo>
                  <a:lnTo>
                    <a:pt x="870" y="92"/>
                  </a:lnTo>
                  <a:lnTo>
                    <a:pt x="866" y="96"/>
                  </a:lnTo>
                  <a:lnTo>
                    <a:pt x="862" y="96"/>
                  </a:lnTo>
                  <a:lnTo>
                    <a:pt x="858" y="94"/>
                  </a:lnTo>
                  <a:lnTo>
                    <a:pt x="852" y="94"/>
                  </a:lnTo>
                  <a:lnTo>
                    <a:pt x="850" y="92"/>
                  </a:lnTo>
                  <a:lnTo>
                    <a:pt x="850" y="90"/>
                  </a:lnTo>
                  <a:lnTo>
                    <a:pt x="848" y="90"/>
                  </a:lnTo>
                  <a:lnTo>
                    <a:pt x="844" y="88"/>
                  </a:lnTo>
                  <a:lnTo>
                    <a:pt x="844" y="86"/>
                  </a:lnTo>
                  <a:lnTo>
                    <a:pt x="848" y="86"/>
                  </a:lnTo>
                  <a:lnTo>
                    <a:pt x="850" y="82"/>
                  </a:lnTo>
                  <a:lnTo>
                    <a:pt x="852" y="80"/>
                  </a:lnTo>
                  <a:lnTo>
                    <a:pt x="854" y="78"/>
                  </a:lnTo>
                  <a:lnTo>
                    <a:pt x="858" y="74"/>
                  </a:lnTo>
                  <a:lnTo>
                    <a:pt x="860" y="74"/>
                  </a:lnTo>
                  <a:lnTo>
                    <a:pt x="862" y="74"/>
                  </a:lnTo>
                  <a:lnTo>
                    <a:pt x="866" y="74"/>
                  </a:lnTo>
                  <a:lnTo>
                    <a:pt x="868" y="74"/>
                  </a:lnTo>
                  <a:lnTo>
                    <a:pt x="872" y="74"/>
                  </a:lnTo>
                  <a:lnTo>
                    <a:pt x="876" y="76"/>
                  </a:lnTo>
                  <a:lnTo>
                    <a:pt x="880" y="76"/>
                  </a:lnTo>
                  <a:lnTo>
                    <a:pt x="882" y="78"/>
                  </a:lnTo>
                  <a:lnTo>
                    <a:pt x="886" y="76"/>
                  </a:lnTo>
                  <a:lnTo>
                    <a:pt x="886" y="76"/>
                  </a:lnTo>
                  <a:lnTo>
                    <a:pt x="884" y="74"/>
                  </a:lnTo>
                  <a:lnTo>
                    <a:pt x="880" y="76"/>
                  </a:lnTo>
                  <a:lnTo>
                    <a:pt x="874" y="74"/>
                  </a:lnTo>
                  <a:lnTo>
                    <a:pt x="872" y="72"/>
                  </a:lnTo>
                  <a:lnTo>
                    <a:pt x="868" y="72"/>
                  </a:lnTo>
                  <a:lnTo>
                    <a:pt x="864" y="72"/>
                  </a:lnTo>
                  <a:lnTo>
                    <a:pt x="858" y="72"/>
                  </a:lnTo>
                  <a:lnTo>
                    <a:pt x="858" y="72"/>
                  </a:lnTo>
                  <a:lnTo>
                    <a:pt x="856" y="72"/>
                  </a:lnTo>
                  <a:lnTo>
                    <a:pt x="854" y="76"/>
                  </a:lnTo>
                  <a:lnTo>
                    <a:pt x="850" y="78"/>
                  </a:lnTo>
                  <a:lnTo>
                    <a:pt x="844" y="80"/>
                  </a:lnTo>
                  <a:lnTo>
                    <a:pt x="842" y="84"/>
                  </a:lnTo>
                  <a:lnTo>
                    <a:pt x="840" y="86"/>
                  </a:lnTo>
                  <a:lnTo>
                    <a:pt x="838" y="84"/>
                  </a:lnTo>
                  <a:lnTo>
                    <a:pt x="836" y="80"/>
                  </a:lnTo>
                  <a:lnTo>
                    <a:pt x="834" y="78"/>
                  </a:lnTo>
                  <a:lnTo>
                    <a:pt x="832" y="78"/>
                  </a:lnTo>
                  <a:lnTo>
                    <a:pt x="832" y="74"/>
                  </a:lnTo>
                  <a:lnTo>
                    <a:pt x="832" y="72"/>
                  </a:lnTo>
                  <a:lnTo>
                    <a:pt x="830" y="70"/>
                  </a:lnTo>
                  <a:lnTo>
                    <a:pt x="830" y="66"/>
                  </a:lnTo>
                  <a:lnTo>
                    <a:pt x="830" y="66"/>
                  </a:lnTo>
                  <a:lnTo>
                    <a:pt x="834" y="66"/>
                  </a:lnTo>
                  <a:lnTo>
                    <a:pt x="836" y="66"/>
                  </a:lnTo>
                  <a:lnTo>
                    <a:pt x="838" y="66"/>
                  </a:lnTo>
                  <a:lnTo>
                    <a:pt x="844" y="66"/>
                  </a:lnTo>
                  <a:lnTo>
                    <a:pt x="848" y="70"/>
                  </a:lnTo>
                  <a:lnTo>
                    <a:pt x="850" y="70"/>
                  </a:lnTo>
                  <a:lnTo>
                    <a:pt x="852" y="70"/>
                  </a:lnTo>
                  <a:lnTo>
                    <a:pt x="854" y="70"/>
                  </a:lnTo>
                  <a:lnTo>
                    <a:pt x="858" y="68"/>
                  </a:lnTo>
                  <a:lnTo>
                    <a:pt x="860" y="70"/>
                  </a:lnTo>
                  <a:lnTo>
                    <a:pt x="860" y="68"/>
                  </a:lnTo>
                  <a:lnTo>
                    <a:pt x="864" y="68"/>
                  </a:lnTo>
                  <a:lnTo>
                    <a:pt x="864" y="68"/>
                  </a:lnTo>
                  <a:lnTo>
                    <a:pt x="870" y="66"/>
                  </a:lnTo>
                  <a:lnTo>
                    <a:pt x="874" y="66"/>
                  </a:lnTo>
                  <a:lnTo>
                    <a:pt x="874" y="64"/>
                  </a:lnTo>
                  <a:lnTo>
                    <a:pt x="874" y="62"/>
                  </a:lnTo>
                  <a:lnTo>
                    <a:pt x="872" y="64"/>
                  </a:lnTo>
                  <a:lnTo>
                    <a:pt x="872" y="64"/>
                  </a:lnTo>
                  <a:lnTo>
                    <a:pt x="870" y="64"/>
                  </a:lnTo>
                  <a:lnTo>
                    <a:pt x="866" y="64"/>
                  </a:lnTo>
                  <a:lnTo>
                    <a:pt x="862" y="64"/>
                  </a:lnTo>
                  <a:lnTo>
                    <a:pt x="858" y="66"/>
                  </a:lnTo>
                  <a:lnTo>
                    <a:pt x="856" y="68"/>
                  </a:lnTo>
                  <a:lnTo>
                    <a:pt x="852" y="66"/>
                  </a:lnTo>
                  <a:lnTo>
                    <a:pt x="852" y="68"/>
                  </a:lnTo>
                  <a:lnTo>
                    <a:pt x="850" y="68"/>
                  </a:lnTo>
                  <a:lnTo>
                    <a:pt x="846" y="64"/>
                  </a:lnTo>
                  <a:lnTo>
                    <a:pt x="844" y="64"/>
                  </a:lnTo>
                  <a:lnTo>
                    <a:pt x="844" y="64"/>
                  </a:lnTo>
                  <a:lnTo>
                    <a:pt x="842" y="64"/>
                  </a:lnTo>
                  <a:lnTo>
                    <a:pt x="838" y="62"/>
                  </a:lnTo>
                  <a:lnTo>
                    <a:pt x="834" y="64"/>
                  </a:lnTo>
                  <a:lnTo>
                    <a:pt x="832" y="62"/>
                  </a:lnTo>
                  <a:lnTo>
                    <a:pt x="832" y="60"/>
                  </a:lnTo>
                  <a:lnTo>
                    <a:pt x="832" y="58"/>
                  </a:lnTo>
                  <a:lnTo>
                    <a:pt x="832" y="56"/>
                  </a:lnTo>
                  <a:lnTo>
                    <a:pt x="834" y="54"/>
                  </a:lnTo>
                  <a:lnTo>
                    <a:pt x="836" y="54"/>
                  </a:lnTo>
                  <a:lnTo>
                    <a:pt x="838" y="58"/>
                  </a:lnTo>
                  <a:lnTo>
                    <a:pt x="840" y="56"/>
                  </a:lnTo>
                  <a:lnTo>
                    <a:pt x="842" y="56"/>
                  </a:lnTo>
                  <a:lnTo>
                    <a:pt x="840" y="54"/>
                  </a:lnTo>
                  <a:lnTo>
                    <a:pt x="838" y="54"/>
                  </a:lnTo>
                  <a:lnTo>
                    <a:pt x="836" y="52"/>
                  </a:lnTo>
                  <a:lnTo>
                    <a:pt x="838" y="50"/>
                  </a:lnTo>
                  <a:lnTo>
                    <a:pt x="840" y="50"/>
                  </a:lnTo>
                  <a:lnTo>
                    <a:pt x="844" y="48"/>
                  </a:lnTo>
                  <a:lnTo>
                    <a:pt x="848" y="48"/>
                  </a:lnTo>
                  <a:lnTo>
                    <a:pt x="850" y="46"/>
                  </a:lnTo>
                  <a:lnTo>
                    <a:pt x="852" y="46"/>
                  </a:lnTo>
                  <a:lnTo>
                    <a:pt x="854" y="48"/>
                  </a:lnTo>
                  <a:lnTo>
                    <a:pt x="856" y="48"/>
                  </a:lnTo>
                  <a:lnTo>
                    <a:pt x="856" y="46"/>
                  </a:lnTo>
                  <a:lnTo>
                    <a:pt x="854" y="44"/>
                  </a:lnTo>
                  <a:lnTo>
                    <a:pt x="850" y="46"/>
                  </a:lnTo>
                  <a:lnTo>
                    <a:pt x="844" y="46"/>
                  </a:lnTo>
                  <a:lnTo>
                    <a:pt x="842" y="48"/>
                  </a:lnTo>
                  <a:lnTo>
                    <a:pt x="840" y="48"/>
                  </a:lnTo>
                  <a:lnTo>
                    <a:pt x="838" y="50"/>
                  </a:lnTo>
                  <a:lnTo>
                    <a:pt x="836" y="50"/>
                  </a:lnTo>
                  <a:lnTo>
                    <a:pt x="836" y="48"/>
                  </a:lnTo>
                  <a:lnTo>
                    <a:pt x="836" y="44"/>
                  </a:lnTo>
                  <a:lnTo>
                    <a:pt x="838" y="44"/>
                  </a:lnTo>
                  <a:lnTo>
                    <a:pt x="842" y="40"/>
                  </a:lnTo>
                  <a:lnTo>
                    <a:pt x="846" y="40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8"/>
                  </a:lnTo>
                  <a:lnTo>
                    <a:pt x="844" y="34"/>
                  </a:lnTo>
                  <a:lnTo>
                    <a:pt x="844" y="36"/>
                  </a:lnTo>
                  <a:lnTo>
                    <a:pt x="842" y="38"/>
                  </a:lnTo>
                  <a:lnTo>
                    <a:pt x="842" y="38"/>
                  </a:lnTo>
                  <a:lnTo>
                    <a:pt x="840" y="36"/>
                  </a:lnTo>
                  <a:lnTo>
                    <a:pt x="838" y="36"/>
                  </a:lnTo>
                  <a:lnTo>
                    <a:pt x="838" y="38"/>
                  </a:lnTo>
                  <a:lnTo>
                    <a:pt x="836" y="38"/>
                  </a:lnTo>
                  <a:lnTo>
                    <a:pt x="836" y="40"/>
                  </a:lnTo>
                  <a:lnTo>
                    <a:pt x="834" y="42"/>
                  </a:lnTo>
                  <a:lnTo>
                    <a:pt x="832" y="42"/>
                  </a:lnTo>
                  <a:lnTo>
                    <a:pt x="830" y="40"/>
                  </a:lnTo>
                  <a:lnTo>
                    <a:pt x="832" y="38"/>
                  </a:lnTo>
                  <a:lnTo>
                    <a:pt x="830" y="36"/>
                  </a:lnTo>
                  <a:lnTo>
                    <a:pt x="830" y="36"/>
                  </a:lnTo>
                  <a:lnTo>
                    <a:pt x="830" y="34"/>
                  </a:lnTo>
                  <a:lnTo>
                    <a:pt x="832" y="36"/>
                  </a:lnTo>
                  <a:lnTo>
                    <a:pt x="832" y="32"/>
                  </a:lnTo>
                  <a:lnTo>
                    <a:pt x="834" y="32"/>
                  </a:lnTo>
                  <a:lnTo>
                    <a:pt x="838" y="32"/>
                  </a:lnTo>
                  <a:lnTo>
                    <a:pt x="838" y="30"/>
                  </a:lnTo>
                  <a:lnTo>
                    <a:pt x="842" y="28"/>
                  </a:lnTo>
                  <a:lnTo>
                    <a:pt x="844" y="28"/>
                  </a:lnTo>
                  <a:lnTo>
                    <a:pt x="848" y="26"/>
                  </a:lnTo>
                  <a:lnTo>
                    <a:pt x="852" y="26"/>
                  </a:lnTo>
                  <a:lnTo>
                    <a:pt x="854" y="24"/>
                  </a:lnTo>
                  <a:lnTo>
                    <a:pt x="856" y="26"/>
                  </a:lnTo>
                  <a:lnTo>
                    <a:pt x="856" y="28"/>
                  </a:lnTo>
                  <a:lnTo>
                    <a:pt x="854" y="28"/>
                  </a:lnTo>
                  <a:lnTo>
                    <a:pt x="854" y="34"/>
                  </a:lnTo>
                  <a:lnTo>
                    <a:pt x="856" y="34"/>
                  </a:lnTo>
                  <a:lnTo>
                    <a:pt x="858" y="30"/>
                  </a:lnTo>
                  <a:lnTo>
                    <a:pt x="858" y="28"/>
                  </a:lnTo>
                  <a:lnTo>
                    <a:pt x="860" y="30"/>
                  </a:lnTo>
                  <a:lnTo>
                    <a:pt x="858" y="30"/>
                  </a:lnTo>
                  <a:lnTo>
                    <a:pt x="860" y="32"/>
                  </a:lnTo>
                  <a:lnTo>
                    <a:pt x="860" y="32"/>
                  </a:lnTo>
                  <a:lnTo>
                    <a:pt x="860" y="30"/>
                  </a:lnTo>
                  <a:lnTo>
                    <a:pt x="862" y="28"/>
                  </a:lnTo>
                  <a:lnTo>
                    <a:pt x="862" y="26"/>
                  </a:lnTo>
                  <a:lnTo>
                    <a:pt x="862" y="24"/>
                  </a:lnTo>
                  <a:lnTo>
                    <a:pt x="864" y="24"/>
                  </a:lnTo>
                  <a:lnTo>
                    <a:pt x="866" y="22"/>
                  </a:lnTo>
                  <a:lnTo>
                    <a:pt x="868" y="22"/>
                  </a:lnTo>
                  <a:lnTo>
                    <a:pt x="868" y="22"/>
                  </a:lnTo>
                  <a:lnTo>
                    <a:pt x="868" y="26"/>
                  </a:lnTo>
                  <a:lnTo>
                    <a:pt x="870" y="28"/>
                  </a:lnTo>
                  <a:lnTo>
                    <a:pt x="870" y="30"/>
                  </a:lnTo>
                  <a:lnTo>
                    <a:pt x="870" y="32"/>
                  </a:lnTo>
                  <a:lnTo>
                    <a:pt x="872" y="34"/>
                  </a:lnTo>
                  <a:lnTo>
                    <a:pt x="870" y="36"/>
                  </a:lnTo>
                  <a:lnTo>
                    <a:pt x="872" y="38"/>
                  </a:lnTo>
                  <a:lnTo>
                    <a:pt x="874" y="36"/>
                  </a:lnTo>
                  <a:lnTo>
                    <a:pt x="872" y="36"/>
                  </a:lnTo>
                  <a:lnTo>
                    <a:pt x="872" y="32"/>
                  </a:lnTo>
                  <a:lnTo>
                    <a:pt x="874" y="32"/>
                  </a:lnTo>
                  <a:lnTo>
                    <a:pt x="876" y="28"/>
                  </a:lnTo>
                  <a:lnTo>
                    <a:pt x="878" y="28"/>
                  </a:lnTo>
                  <a:lnTo>
                    <a:pt x="880" y="30"/>
                  </a:lnTo>
                  <a:lnTo>
                    <a:pt x="880" y="34"/>
                  </a:lnTo>
                  <a:lnTo>
                    <a:pt x="878" y="36"/>
                  </a:lnTo>
                  <a:lnTo>
                    <a:pt x="880" y="38"/>
                  </a:lnTo>
                  <a:lnTo>
                    <a:pt x="880" y="40"/>
                  </a:lnTo>
                  <a:lnTo>
                    <a:pt x="882" y="38"/>
                  </a:lnTo>
                  <a:lnTo>
                    <a:pt x="882" y="34"/>
                  </a:lnTo>
                  <a:lnTo>
                    <a:pt x="884" y="34"/>
                  </a:lnTo>
                  <a:lnTo>
                    <a:pt x="884" y="34"/>
                  </a:lnTo>
                  <a:lnTo>
                    <a:pt x="886" y="34"/>
                  </a:lnTo>
                  <a:lnTo>
                    <a:pt x="884" y="36"/>
                  </a:lnTo>
                  <a:lnTo>
                    <a:pt x="884" y="38"/>
                  </a:lnTo>
                  <a:lnTo>
                    <a:pt x="886" y="38"/>
                  </a:lnTo>
                  <a:lnTo>
                    <a:pt x="888" y="36"/>
                  </a:lnTo>
                  <a:lnTo>
                    <a:pt x="888" y="36"/>
                  </a:lnTo>
                  <a:lnTo>
                    <a:pt x="888" y="40"/>
                  </a:lnTo>
                  <a:lnTo>
                    <a:pt x="890" y="38"/>
                  </a:lnTo>
                  <a:lnTo>
                    <a:pt x="890" y="36"/>
                  </a:lnTo>
                  <a:lnTo>
                    <a:pt x="888" y="32"/>
                  </a:lnTo>
                  <a:lnTo>
                    <a:pt x="886" y="32"/>
                  </a:lnTo>
                  <a:lnTo>
                    <a:pt x="886" y="30"/>
                  </a:lnTo>
                  <a:lnTo>
                    <a:pt x="886" y="28"/>
                  </a:lnTo>
                  <a:lnTo>
                    <a:pt x="884" y="26"/>
                  </a:lnTo>
                  <a:lnTo>
                    <a:pt x="882" y="22"/>
                  </a:lnTo>
                  <a:lnTo>
                    <a:pt x="882" y="22"/>
                  </a:lnTo>
                  <a:lnTo>
                    <a:pt x="882" y="20"/>
                  </a:lnTo>
                  <a:lnTo>
                    <a:pt x="884" y="20"/>
                  </a:lnTo>
                  <a:lnTo>
                    <a:pt x="886" y="22"/>
                  </a:lnTo>
                  <a:lnTo>
                    <a:pt x="888" y="20"/>
                  </a:lnTo>
                  <a:lnTo>
                    <a:pt x="890" y="22"/>
                  </a:lnTo>
                  <a:lnTo>
                    <a:pt x="892" y="20"/>
                  </a:lnTo>
                  <a:lnTo>
                    <a:pt x="892" y="16"/>
                  </a:lnTo>
                  <a:lnTo>
                    <a:pt x="890" y="14"/>
                  </a:lnTo>
                  <a:lnTo>
                    <a:pt x="890" y="12"/>
                  </a:lnTo>
                  <a:lnTo>
                    <a:pt x="894" y="10"/>
                  </a:lnTo>
                  <a:lnTo>
                    <a:pt x="894" y="12"/>
                  </a:lnTo>
                  <a:lnTo>
                    <a:pt x="900" y="12"/>
                  </a:lnTo>
                  <a:lnTo>
                    <a:pt x="900" y="14"/>
                  </a:lnTo>
                  <a:lnTo>
                    <a:pt x="900" y="16"/>
                  </a:lnTo>
                  <a:lnTo>
                    <a:pt x="900" y="16"/>
                  </a:lnTo>
                  <a:lnTo>
                    <a:pt x="900" y="18"/>
                  </a:lnTo>
                  <a:lnTo>
                    <a:pt x="904" y="20"/>
                  </a:lnTo>
                  <a:lnTo>
                    <a:pt x="904" y="22"/>
                  </a:lnTo>
                  <a:lnTo>
                    <a:pt x="904" y="24"/>
                  </a:lnTo>
                  <a:lnTo>
                    <a:pt x="904" y="30"/>
                  </a:lnTo>
                  <a:lnTo>
                    <a:pt x="906" y="30"/>
                  </a:lnTo>
                  <a:lnTo>
                    <a:pt x="908" y="26"/>
                  </a:lnTo>
                  <a:lnTo>
                    <a:pt x="908" y="26"/>
                  </a:lnTo>
                  <a:lnTo>
                    <a:pt x="908" y="28"/>
                  </a:lnTo>
                  <a:lnTo>
                    <a:pt x="910" y="30"/>
                  </a:lnTo>
                  <a:lnTo>
                    <a:pt x="912" y="28"/>
                  </a:lnTo>
                  <a:lnTo>
                    <a:pt x="912" y="26"/>
                  </a:lnTo>
                  <a:lnTo>
                    <a:pt x="914" y="26"/>
                  </a:lnTo>
                  <a:lnTo>
                    <a:pt x="916" y="24"/>
                  </a:lnTo>
                  <a:lnTo>
                    <a:pt x="914" y="20"/>
                  </a:lnTo>
                  <a:lnTo>
                    <a:pt x="916" y="18"/>
                  </a:lnTo>
                  <a:lnTo>
                    <a:pt x="918" y="18"/>
                  </a:lnTo>
                  <a:lnTo>
                    <a:pt x="918" y="18"/>
                  </a:lnTo>
                  <a:lnTo>
                    <a:pt x="922" y="20"/>
                  </a:lnTo>
                  <a:lnTo>
                    <a:pt x="922" y="18"/>
                  </a:lnTo>
                  <a:lnTo>
                    <a:pt x="918" y="14"/>
                  </a:lnTo>
                  <a:lnTo>
                    <a:pt x="918" y="12"/>
                  </a:lnTo>
                  <a:lnTo>
                    <a:pt x="918" y="10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926" y="10"/>
                  </a:lnTo>
                  <a:lnTo>
                    <a:pt x="926" y="14"/>
                  </a:lnTo>
                  <a:lnTo>
                    <a:pt x="926" y="16"/>
                  </a:lnTo>
                  <a:lnTo>
                    <a:pt x="926" y="20"/>
                  </a:lnTo>
                  <a:lnTo>
                    <a:pt x="928" y="22"/>
                  </a:lnTo>
                  <a:lnTo>
                    <a:pt x="928" y="24"/>
                  </a:lnTo>
                  <a:lnTo>
                    <a:pt x="930" y="26"/>
                  </a:lnTo>
                  <a:lnTo>
                    <a:pt x="930" y="26"/>
                  </a:lnTo>
                  <a:lnTo>
                    <a:pt x="930" y="22"/>
                  </a:lnTo>
                  <a:lnTo>
                    <a:pt x="930" y="20"/>
                  </a:lnTo>
                  <a:lnTo>
                    <a:pt x="930" y="18"/>
                  </a:lnTo>
                  <a:lnTo>
                    <a:pt x="928" y="14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30" y="2"/>
                  </a:lnTo>
                  <a:lnTo>
                    <a:pt x="932" y="2"/>
                  </a:lnTo>
                  <a:lnTo>
                    <a:pt x="934" y="4"/>
                  </a:lnTo>
                  <a:lnTo>
                    <a:pt x="934" y="4"/>
                  </a:lnTo>
                  <a:lnTo>
                    <a:pt x="936" y="6"/>
                  </a:lnTo>
                  <a:lnTo>
                    <a:pt x="936" y="8"/>
                  </a:lnTo>
                  <a:lnTo>
                    <a:pt x="938" y="12"/>
                  </a:lnTo>
                  <a:lnTo>
                    <a:pt x="936" y="14"/>
                  </a:lnTo>
                  <a:lnTo>
                    <a:pt x="938" y="18"/>
                  </a:lnTo>
                  <a:lnTo>
                    <a:pt x="938" y="20"/>
                  </a:lnTo>
                  <a:lnTo>
                    <a:pt x="938" y="16"/>
                  </a:lnTo>
                  <a:lnTo>
                    <a:pt x="940" y="16"/>
                  </a:lnTo>
                  <a:lnTo>
                    <a:pt x="940" y="16"/>
                  </a:lnTo>
                  <a:lnTo>
                    <a:pt x="944" y="20"/>
                  </a:lnTo>
                  <a:lnTo>
                    <a:pt x="944" y="20"/>
                  </a:lnTo>
                  <a:lnTo>
                    <a:pt x="948" y="18"/>
                  </a:lnTo>
                  <a:lnTo>
                    <a:pt x="948" y="18"/>
                  </a:lnTo>
                  <a:lnTo>
                    <a:pt x="946" y="16"/>
                  </a:lnTo>
                  <a:lnTo>
                    <a:pt x="944" y="14"/>
                  </a:lnTo>
                  <a:lnTo>
                    <a:pt x="944" y="14"/>
                  </a:lnTo>
                  <a:lnTo>
                    <a:pt x="944" y="12"/>
                  </a:lnTo>
                  <a:lnTo>
                    <a:pt x="942" y="10"/>
                  </a:lnTo>
                  <a:lnTo>
                    <a:pt x="940" y="8"/>
                  </a:lnTo>
                  <a:lnTo>
                    <a:pt x="942" y="8"/>
                  </a:lnTo>
                  <a:lnTo>
                    <a:pt x="944" y="6"/>
                  </a:lnTo>
                  <a:lnTo>
                    <a:pt x="942" y="6"/>
                  </a:lnTo>
                  <a:lnTo>
                    <a:pt x="942" y="6"/>
                  </a:lnTo>
                  <a:lnTo>
                    <a:pt x="940" y="4"/>
                  </a:lnTo>
                  <a:lnTo>
                    <a:pt x="942" y="2"/>
                  </a:lnTo>
                  <a:lnTo>
                    <a:pt x="942" y="2"/>
                  </a:lnTo>
                  <a:lnTo>
                    <a:pt x="946" y="0"/>
                  </a:lnTo>
                  <a:lnTo>
                    <a:pt x="950" y="2"/>
                  </a:lnTo>
                  <a:lnTo>
                    <a:pt x="952" y="2"/>
                  </a:lnTo>
                  <a:lnTo>
                    <a:pt x="952" y="6"/>
                  </a:lnTo>
                  <a:lnTo>
                    <a:pt x="950" y="8"/>
                  </a:lnTo>
                  <a:lnTo>
                    <a:pt x="950" y="8"/>
                  </a:lnTo>
                  <a:lnTo>
                    <a:pt x="952" y="8"/>
                  </a:lnTo>
                  <a:lnTo>
                    <a:pt x="954" y="6"/>
                  </a:lnTo>
                  <a:lnTo>
                    <a:pt x="956" y="4"/>
                  </a:lnTo>
                  <a:lnTo>
                    <a:pt x="956" y="6"/>
                  </a:lnTo>
                  <a:lnTo>
                    <a:pt x="956" y="10"/>
                  </a:lnTo>
                  <a:lnTo>
                    <a:pt x="956" y="10"/>
                  </a:lnTo>
                  <a:lnTo>
                    <a:pt x="958" y="10"/>
                  </a:lnTo>
                  <a:lnTo>
                    <a:pt x="958" y="8"/>
                  </a:lnTo>
                  <a:lnTo>
                    <a:pt x="962" y="6"/>
                  </a:lnTo>
                  <a:lnTo>
                    <a:pt x="962" y="8"/>
                  </a:lnTo>
                  <a:lnTo>
                    <a:pt x="962" y="10"/>
                  </a:lnTo>
                  <a:lnTo>
                    <a:pt x="962" y="12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62" y="18"/>
                  </a:lnTo>
                  <a:lnTo>
                    <a:pt x="964" y="18"/>
                  </a:lnTo>
                  <a:lnTo>
                    <a:pt x="966" y="18"/>
                  </a:lnTo>
                  <a:lnTo>
                    <a:pt x="968" y="18"/>
                  </a:lnTo>
                  <a:lnTo>
                    <a:pt x="968" y="14"/>
                  </a:lnTo>
                  <a:lnTo>
                    <a:pt x="968" y="10"/>
                  </a:lnTo>
                  <a:lnTo>
                    <a:pt x="966" y="4"/>
                  </a:lnTo>
                  <a:lnTo>
                    <a:pt x="968" y="2"/>
                  </a:lnTo>
                  <a:lnTo>
                    <a:pt x="970" y="0"/>
                  </a:lnTo>
                  <a:lnTo>
                    <a:pt x="970" y="2"/>
                  </a:lnTo>
                  <a:lnTo>
                    <a:pt x="972" y="2"/>
                  </a:lnTo>
                  <a:lnTo>
                    <a:pt x="974" y="2"/>
                  </a:lnTo>
                  <a:lnTo>
                    <a:pt x="978" y="2"/>
                  </a:lnTo>
                  <a:lnTo>
                    <a:pt x="980" y="2"/>
                  </a:lnTo>
                  <a:lnTo>
                    <a:pt x="982" y="4"/>
                  </a:lnTo>
                  <a:lnTo>
                    <a:pt x="984" y="4"/>
                  </a:lnTo>
                  <a:lnTo>
                    <a:pt x="988" y="4"/>
                  </a:lnTo>
                  <a:lnTo>
                    <a:pt x="990" y="6"/>
                  </a:lnTo>
                  <a:lnTo>
                    <a:pt x="990" y="8"/>
                  </a:lnTo>
                  <a:lnTo>
                    <a:pt x="992" y="8"/>
                  </a:lnTo>
                  <a:lnTo>
                    <a:pt x="992" y="12"/>
                  </a:lnTo>
                  <a:lnTo>
                    <a:pt x="990" y="16"/>
                  </a:lnTo>
                  <a:lnTo>
                    <a:pt x="992" y="16"/>
                  </a:lnTo>
                  <a:lnTo>
                    <a:pt x="994" y="16"/>
                  </a:lnTo>
                  <a:lnTo>
                    <a:pt x="996" y="14"/>
                  </a:lnTo>
                  <a:lnTo>
                    <a:pt x="1000" y="10"/>
                  </a:lnTo>
                  <a:lnTo>
                    <a:pt x="1002" y="8"/>
                  </a:lnTo>
                  <a:lnTo>
                    <a:pt x="1004" y="8"/>
                  </a:lnTo>
                  <a:lnTo>
                    <a:pt x="1006" y="10"/>
                  </a:lnTo>
                  <a:lnTo>
                    <a:pt x="1010" y="10"/>
                  </a:lnTo>
                  <a:lnTo>
                    <a:pt x="1010" y="12"/>
                  </a:lnTo>
                  <a:lnTo>
                    <a:pt x="1006" y="14"/>
                  </a:lnTo>
                  <a:lnTo>
                    <a:pt x="1008" y="16"/>
                  </a:lnTo>
                  <a:lnTo>
                    <a:pt x="1010" y="16"/>
                  </a:lnTo>
                  <a:lnTo>
                    <a:pt x="1010" y="14"/>
                  </a:lnTo>
                  <a:lnTo>
                    <a:pt x="1012" y="12"/>
                  </a:lnTo>
                  <a:lnTo>
                    <a:pt x="1016" y="10"/>
                  </a:lnTo>
                  <a:lnTo>
                    <a:pt x="1018" y="12"/>
                  </a:lnTo>
                  <a:lnTo>
                    <a:pt x="1024" y="14"/>
                  </a:lnTo>
                  <a:lnTo>
                    <a:pt x="1024" y="16"/>
                  </a:lnTo>
                  <a:lnTo>
                    <a:pt x="1024" y="16"/>
                  </a:lnTo>
                  <a:lnTo>
                    <a:pt x="1022" y="16"/>
                  </a:lnTo>
                  <a:lnTo>
                    <a:pt x="1024" y="18"/>
                  </a:lnTo>
                  <a:lnTo>
                    <a:pt x="1022" y="20"/>
                  </a:lnTo>
                  <a:lnTo>
                    <a:pt x="1022" y="22"/>
                  </a:lnTo>
                  <a:lnTo>
                    <a:pt x="1024" y="20"/>
                  </a:lnTo>
                  <a:lnTo>
                    <a:pt x="1026" y="20"/>
                  </a:lnTo>
                  <a:lnTo>
                    <a:pt x="1026" y="22"/>
                  </a:lnTo>
                  <a:lnTo>
                    <a:pt x="1028" y="22"/>
                  </a:lnTo>
                  <a:lnTo>
                    <a:pt x="1030" y="20"/>
                  </a:lnTo>
                  <a:lnTo>
                    <a:pt x="1034" y="20"/>
                  </a:lnTo>
                  <a:lnTo>
                    <a:pt x="1034" y="22"/>
                  </a:lnTo>
                  <a:lnTo>
                    <a:pt x="1032" y="22"/>
                  </a:lnTo>
                  <a:lnTo>
                    <a:pt x="1032" y="24"/>
                  </a:lnTo>
                  <a:lnTo>
                    <a:pt x="1034" y="26"/>
                  </a:lnTo>
                  <a:lnTo>
                    <a:pt x="1036" y="24"/>
                  </a:lnTo>
                  <a:lnTo>
                    <a:pt x="1038" y="22"/>
                  </a:lnTo>
                  <a:lnTo>
                    <a:pt x="1038" y="22"/>
                  </a:lnTo>
                  <a:lnTo>
                    <a:pt x="1040" y="24"/>
                  </a:lnTo>
                  <a:lnTo>
                    <a:pt x="1044" y="28"/>
                  </a:lnTo>
                  <a:lnTo>
                    <a:pt x="1046" y="28"/>
                  </a:lnTo>
                  <a:lnTo>
                    <a:pt x="1046" y="28"/>
                  </a:lnTo>
                  <a:lnTo>
                    <a:pt x="1046" y="30"/>
                  </a:lnTo>
                  <a:lnTo>
                    <a:pt x="1042" y="32"/>
                  </a:lnTo>
                  <a:lnTo>
                    <a:pt x="1038" y="36"/>
                  </a:lnTo>
                  <a:lnTo>
                    <a:pt x="1036" y="36"/>
                  </a:lnTo>
                  <a:lnTo>
                    <a:pt x="1032" y="36"/>
                  </a:lnTo>
                  <a:lnTo>
                    <a:pt x="1032" y="36"/>
                  </a:lnTo>
                  <a:lnTo>
                    <a:pt x="1028" y="36"/>
                  </a:lnTo>
                  <a:lnTo>
                    <a:pt x="1028" y="38"/>
                  </a:lnTo>
                  <a:lnTo>
                    <a:pt x="1024" y="38"/>
                  </a:lnTo>
                  <a:lnTo>
                    <a:pt x="1030" y="38"/>
                  </a:lnTo>
                  <a:lnTo>
                    <a:pt x="1034" y="40"/>
                  </a:lnTo>
                  <a:lnTo>
                    <a:pt x="1036" y="40"/>
                  </a:lnTo>
                  <a:lnTo>
                    <a:pt x="1038" y="40"/>
                  </a:lnTo>
                  <a:lnTo>
                    <a:pt x="1038" y="38"/>
                  </a:lnTo>
                  <a:lnTo>
                    <a:pt x="1040" y="36"/>
                  </a:lnTo>
                  <a:lnTo>
                    <a:pt x="1042" y="36"/>
                  </a:lnTo>
                  <a:lnTo>
                    <a:pt x="1044" y="34"/>
                  </a:lnTo>
                  <a:lnTo>
                    <a:pt x="1048" y="34"/>
                  </a:lnTo>
                  <a:lnTo>
                    <a:pt x="1050" y="32"/>
                  </a:lnTo>
                  <a:lnTo>
                    <a:pt x="1052" y="34"/>
                  </a:lnTo>
                  <a:lnTo>
                    <a:pt x="1050" y="38"/>
                  </a:lnTo>
                  <a:lnTo>
                    <a:pt x="1050" y="38"/>
                  </a:lnTo>
                  <a:lnTo>
                    <a:pt x="1052" y="38"/>
                  </a:lnTo>
                  <a:lnTo>
                    <a:pt x="1052" y="36"/>
                  </a:lnTo>
                  <a:lnTo>
                    <a:pt x="1056" y="34"/>
                  </a:lnTo>
                  <a:lnTo>
                    <a:pt x="1056" y="34"/>
                  </a:lnTo>
                  <a:lnTo>
                    <a:pt x="1056" y="36"/>
                  </a:lnTo>
                  <a:lnTo>
                    <a:pt x="1056" y="38"/>
                  </a:lnTo>
                  <a:lnTo>
                    <a:pt x="1054" y="40"/>
                  </a:lnTo>
                  <a:lnTo>
                    <a:pt x="1056" y="40"/>
                  </a:lnTo>
                  <a:lnTo>
                    <a:pt x="1058" y="40"/>
                  </a:lnTo>
                  <a:lnTo>
                    <a:pt x="1058" y="38"/>
                  </a:lnTo>
                  <a:lnTo>
                    <a:pt x="1058" y="36"/>
                  </a:lnTo>
                  <a:lnTo>
                    <a:pt x="1062" y="36"/>
                  </a:lnTo>
                  <a:lnTo>
                    <a:pt x="1064" y="36"/>
                  </a:lnTo>
                  <a:lnTo>
                    <a:pt x="1062" y="42"/>
                  </a:lnTo>
                  <a:lnTo>
                    <a:pt x="1060" y="44"/>
                  </a:lnTo>
                  <a:lnTo>
                    <a:pt x="1062" y="44"/>
                  </a:lnTo>
                  <a:lnTo>
                    <a:pt x="1062" y="46"/>
                  </a:lnTo>
                  <a:lnTo>
                    <a:pt x="1062" y="50"/>
                  </a:lnTo>
                  <a:lnTo>
                    <a:pt x="1060" y="50"/>
                  </a:lnTo>
                  <a:lnTo>
                    <a:pt x="1060" y="52"/>
                  </a:lnTo>
                  <a:lnTo>
                    <a:pt x="1056" y="56"/>
                  </a:lnTo>
                  <a:lnTo>
                    <a:pt x="1058" y="58"/>
                  </a:lnTo>
                  <a:lnTo>
                    <a:pt x="1060" y="58"/>
                  </a:lnTo>
                  <a:lnTo>
                    <a:pt x="1060" y="54"/>
                  </a:lnTo>
                  <a:lnTo>
                    <a:pt x="1062" y="54"/>
                  </a:lnTo>
                  <a:lnTo>
                    <a:pt x="1064" y="54"/>
                  </a:lnTo>
                  <a:lnTo>
                    <a:pt x="1066" y="54"/>
                  </a:lnTo>
                  <a:lnTo>
                    <a:pt x="1068" y="56"/>
                  </a:lnTo>
                  <a:lnTo>
                    <a:pt x="1070" y="58"/>
                  </a:lnTo>
                  <a:lnTo>
                    <a:pt x="1070" y="62"/>
                  </a:lnTo>
                  <a:lnTo>
                    <a:pt x="1068" y="68"/>
                  </a:lnTo>
                  <a:lnTo>
                    <a:pt x="1066" y="74"/>
                  </a:lnTo>
                  <a:lnTo>
                    <a:pt x="1060" y="76"/>
                  </a:lnTo>
                  <a:lnTo>
                    <a:pt x="1060" y="78"/>
                  </a:lnTo>
                  <a:lnTo>
                    <a:pt x="1058" y="76"/>
                  </a:lnTo>
                  <a:lnTo>
                    <a:pt x="1056" y="78"/>
                  </a:lnTo>
                  <a:lnTo>
                    <a:pt x="1056" y="78"/>
                  </a:lnTo>
                  <a:lnTo>
                    <a:pt x="1054" y="80"/>
                  </a:lnTo>
                  <a:lnTo>
                    <a:pt x="1046" y="84"/>
                  </a:lnTo>
                  <a:lnTo>
                    <a:pt x="1044" y="86"/>
                  </a:lnTo>
                  <a:lnTo>
                    <a:pt x="1042" y="86"/>
                  </a:lnTo>
                  <a:lnTo>
                    <a:pt x="1038" y="88"/>
                  </a:lnTo>
                  <a:lnTo>
                    <a:pt x="1034" y="88"/>
                  </a:lnTo>
                  <a:lnTo>
                    <a:pt x="1032" y="86"/>
                  </a:lnTo>
                  <a:lnTo>
                    <a:pt x="1032" y="88"/>
                  </a:lnTo>
                  <a:lnTo>
                    <a:pt x="1030" y="88"/>
                  </a:lnTo>
                  <a:lnTo>
                    <a:pt x="1028" y="86"/>
                  </a:lnTo>
                  <a:lnTo>
                    <a:pt x="1024" y="86"/>
                  </a:lnTo>
                  <a:lnTo>
                    <a:pt x="1020" y="86"/>
                  </a:lnTo>
                  <a:lnTo>
                    <a:pt x="1020" y="86"/>
                  </a:lnTo>
                  <a:lnTo>
                    <a:pt x="1024" y="88"/>
                  </a:lnTo>
                  <a:lnTo>
                    <a:pt x="1026" y="88"/>
                  </a:lnTo>
                  <a:lnTo>
                    <a:pt x="1024" y="90"/>
                  </a:lnTo>
                  <a:lnTo>
                    <a:pt x="1020" y="88"/>
                  </a:lnTo>
                  <a:lnTo>
                    <a:pt x="1018" y="88"/>
                  </a:lnTo>
                  <a:lnTo>
                    <a:pt x="1018" y="88"/>
                  </a:lnTo>
                  <a:lnTo>
                    <a:pt x="1012" y="86"/>
                  </a:lnTo>
                  <a:lnTo>
                    <a:pt x="1010" y="86"/>
                  </a:lnTo>
                  <a:lnTo>
                    <a:pt x="1010" y="86"/>
                  </a:lnTo>
                  <a:lnTo>
                    <a:pt x="1008" y="86"/>
                  </a:lnTo>
                  <a:lnTo>
                    <a:pt x="1004" y="82"/>
                  </a:lnTo>
                  <a:lnTo>
                    <a:pt x="1002" y="80"/>
                  </a:lnTo>
                  <a:lnTo>
                    <a:pt x="1002" y="82"/>
                  </a:lnTo>
                  <a:lnTo>
                    <a:pt x="1006" y="86"/>
                  </a:lnTo>
                  <a:lnTo>
                    <a:pt x="1006" y="86"/>
                  </a:lnTo>
                  <a:lnTo>
                    <a:pt x="1004" y="86"/>
                  </a:lnTo>
                  <a:lnTo>
                    <a:pt x="1000" y="86"/>
                  </a:lnTo>
                  <a:lnTo>
                    <a:pt x="1002" y="88"/>
                  </a:lnTo>
                  <a:lnTo>
                    <a:pt x="1010" y="88"/>
                  </a:lnTo>
                  <a:lnTo>
                    <a:pt x="1014" y="90"/>
                  </a:lnTo>
                  <a:lnTo>
                    <a:pt x="1016" y="92"/>
                  </a:lnTo>
                  <a:lnTo>
                    <a:pt x="1014" y="92"/>
                  </a:lnTo>
                  <a:lnTo>
                    <a:pt x="1004" y="96"/>
                  </a:lnTo>
                  <a:lnTo>
                    <a:pt x="996" y="98"/>
                  </a:lnTo>
                  <a:lnTo>
                    <a:pt x="994" y="98"/>
                  </a:lnTo>
                  <a:lnTo>
                    <a:pt x="990" y="98"/>
                  </a:lnTo>
                  <a:lnTo>
                    <a:pt x="986" y="98"/>
                  </a:lnTo>
                  <a:lnTo>
                    <a:pt x="986" y="96"/>
                  </a:lnTo>
                  <a:lnTo>
                    <a:pt x="984" y="98"/>
                  </a:lnTo>
                  <a:lnTo>
                    <a:pt x="982" y="98"/>
                  </a:lnTo>
                  <a:lnTo>
                    <a:pt x="980" y="98"/>
                  </a:lnTo>
                  <a:lnTo>
                    <a:pt x="978" y="100"/>
                  </a:lnTo>
                  <a:lnTo>
                    <a:pt x="980" y="100"/>
                  </a:lnTo>
                  <a:lnTo>
                    <a:pt x="982" y="102"/>
                  </a:lnTo>
                  <a:lnTo>
                    <a:pt x="984" y="100"/>
                  </a:lnTo>
                  <a:lnTo>
                    <a:pt x="992" y="100"/>
                  </a:lnTo>
                  <a:lnTo>
                    <a:pt x="994" y="100"/>
                  </a:lnTo>
                  <a:lnTo>
                    <a:pt x="1004" y="100"/>
                  </a:lnTo>
                  <a:lnTo>
                    <a:pt x="1010" y="100"/>
                  </a:lnTo>
                  <a:lnTo>
                    <a:pt x="1014" y="94"/>
                  </a:lnTo>
                  <a:lnTo>
                    <a:pt x="1016" y="94"/>
                  </a:lnTo>
                  <a:lnTo>
                    <a:pt x="1018" y="96"/>
                  </a:lnTo>
                  <a:lnTo>
                    <a:pt x="1022" y="94"/>
                  </a:lnTo>
                  <a:lnTo>
                    <a:pt x="1026" y="94"/>
                  </a:lnTo>
                  <a:lnTo>
                    <a:pt x="1024" y="98"/>
                  </a:lnTo>
                  <a:lnTo>
                    <a:pt x="1022" y="102"/>
                  </a:lnTo>
                  <a:lnTo>
                    <a:pt x="1018" y="104"/>
                  </a:lnTo>
                  <a:lnTo>
                    <a:pt x="1016" y="106"/>
                  </a:lnTo>
                  <a:lnTo>
                    <a:pt x="1012" y="106"/>
                  </a:lnTo>
                  <a:lnTo>
                    <a:pt x="1010" y="108"/>
                  </a:lnTo>
                  <a:lnTo>
                    <a:pt x="1008" y="108"/>
                  </a:lnTo>
                  <a:lnTo>
                    <a:pt x="1006" y="112"/>
                  </a:lnTo>
                  <a:lnTo>
                    <a:pt x="1002" y="114"/>
                  </a:lnTo>
                  <a:lnTo>
                    <a:pt x="998" y="114"/>
                  </a:lnTo>
                  <a:lnTo>
                    <a:pt x="996" y="114"/>
                  </a:lnTo>
                  <a:lnTo>
                    <a:pt x="994" y="114"/>
                  </a:lnTo>
                  <a:lnTo>
                    <a:pt x="992" y="116"/>
                  </a:lnTo>
                  <a:lnTo>
                    <a:pt x="988" y="116"/>
                  </a:lnTo>
                  <a:lnTo>
                    <a:pt x="986" y="120"/>
                  </a:lnTo>
                  <a:lnTo>
                    <a:pt x="982" y="120"/>
                  </a:lnTo>
                  <a:lnTo>
                    <a:pt x="980" y="122"/>
                  </a:lnTo>
                  <a:lnTo>
                    <a:pt x="978" y="120"/>
                  </a:lnTo>
                  <a:lnTo>
                    <a:pt x="976" y="122"/>
                  </a:lnTo>
                  <a:lnTo>
                    <a:pt x="974" y="122"/>
                  </a:lnTo>
                  <a:lnTo>
                    <a:pt x="972" y="124"/>
                  </a:lnTo>
                  <a:lnTo>
                    <a:pt x="972" y="126"/>
                  </a:lnTo>
                  <a:lnTo>
                    <a:pt x="970" y="128"/>
                  </a:lnTo>
                  <a:lnTo>
                    <a:pt x="968" y="130"/>
                  </a:lnTo>
                  <a:lnTo>
                    <a:pt x="962" y="130"/>
                  </a:lnTo>
                  <a:lnTo>
                    <a:pt x="962" y="132"/>
                  </a:lnTo>
                  <a:lnTo>
                    <a:pt x="960" y="132"/>
                  </a:lnTo>
                  <a:lnTo>
                    <a:pt x="958" y="130"/>
                  </a:lnTo>
                  <a:lnTo>
                    <a:pt x="960" y="128"/>
                  </a:lnTo>
                  <a:lnTo>
                    <a:pt x="960" y="126"/>
                  </a:lnTo>
                  <a:lnTo>
                    <a:pt x="958" y="124"/>
                  </a:lnTo>
                  <a:lnTo>
                    <a:pt x="958" y="128"/>
                  </a:lnTo>
                  <a:lnTo>
                    <a:pt x="958" y="130"/>
                  </a:lnTo>
                  <a:lnTo>
                    <a:pt x="956" y="132"/>
                  </a:lnTo>
                  <a:lnTo>
                    <a:pt x="960" y="134"/>
                  </a:lnTo>
                  <a:lnTo>
                    <a:pt x="960" y="134"/>
                  </a:lnTo>
                  <a:lnTo>
                    <a:pt x="958" y="138"/>
                  </a:lnTo>
                  <a:lnTo>
                    <a:pt x="956" y="138"/>
                  </a:lnTo>
                  <a:lnTo>
                    <a:pt x="954" y="136"/>
                  </a:lnTo>
                  <a:lnTo>
                    <a:pt x="952" y="136"/>
                  </a:lnTo>
                  <a:lnTo>
                    <a:pt x="948" y="136"/>
                  </a:lnTo>
                  <a:lnTo>
                    <a:pt x="946" y="136"/>
                  </a:lnTo>
                  <a:lnTo>
                    <a:pt x="946" y="136"/>
                  </a:lnTo>
                  <a:lnTo>
                    <a:pt x="944" y="134"/>
                  </a:lnTo>
                  <a:lnTo>
                    <a:pt x="944" y="134"/>
                  </a:lnTo>
                  <a:lnTo>
                    <a:pt x="942" y="136"/>
                  </a:lnTo>
                  <a:lnTo>
                    <a:pt x="942" y="136"/>
                  </a:lnTo>
                  <a:lnTo>
                    <a:pt x="940" y="138"/>
                  </a:lnTo>
                  <a:lnTo>
                    <a:pt x="946" y="138"/>
                  </a:lnTo>
                  <a:lnTo>
                    <a:pt x="952" y="138"/>
                  </a:lnTo>
                  <a:lnTo>
                    <a:pt x="954" y="140"/>
                  </a:lnTo>
                  <a:lnTo>
                    <a:pt x="952" y="142"/>
                  </a:lnTo>
                  <a:lnTo>
                    <a:pt x="950" y="144"/>
                  </a:lnTo>
                  <a:lnTo>
                    <a:pt x="948" y="144"/>
                  </a:lnTo>
                  <a:lnTo>
                    <a:pt x="944" y="144"/>
                  </a:lnTo>
                  <a:lnTo>
                    <a:pt x="942" y="146"/>
                  </a:lnTo>
                  <a:lnTo>
                    <a:pt x="944" y="146"/>
                  </a:lnTo>
                  <a:lnTo>
                    <a:pt x="946" y="146"/>
                  </a:lnTo>
                  <a:lnTo>
                    <a:pt x="946" y="146"/>
                  </a:lnTo>
                  <a:lnTo>
                    <a:pt x="946" y="148"/>
                  </a:lnTo>
                  <a:lnTo>
                    <a:pt x="942" y="152"/>
                  </a:lnTo>
                  <a:lnTo>
                    <a:pt x="940" y="152"/>
                  </a:lnTo>
                  <a:lnTo>
                    <a:pt x="934" y="152"/>
                  </a:lnTo>
                  <a:lnTo>
                    <a:pt x="932" y="150"/>
                  </a:lnTo>
                  <a:lnTo>
                    <a:pt x="930" y="150"/>
                  </a:lnTo>
                  <a:lnTo>
                    <a:pt x="928" y="148"/>
                  </a:lnTo>
                  <a:lnTo>
                    <a:pt x="928" y="144"/>
                  </a:lnTo>
                  <a:lnTo>
                    <a:pt x="926" y="144"/>
                  </a:lnTo>
                  <a:lnTo>
                    <a:pt x="924" y="142"/>
                  </a:lnTo>
                  <a:lnTo>
                    <a:pt x="924" y="142"/>
                  </a:lnTo>
                  <a:lnTo>
                    <a:pt x="922" y="140"/>
                  </a:lnTo>
                  <a:lnTo>
                    <a:pt x="920" y="140"/>
                  </a:lnTo>
                  <a:lnTo>
                    <a:pt x="920" y="140"/>
                  </a:lnTo>
                  <a:lnTo>
                    <a:pt x="916" y="140"/>
                  </a:lnTo>
                  <a:lnTo>
                    <a:pt x="916" y="142"/>
                  </a:lnTo>
                  <a:lnTo>
                    <a:pt x="916" y="142"/>
                  </a:lnTo>
                  <a:lnTo>
                    <a:pt x="918" y="142"/>
                  </a:lnTo>
                  <a:lnTo>
                    <a:pt x="920" y="142"/>
                  </a:lnTo>
                  <a:lnTo>
                    <a:pt x="926" y="148"/>
                  </a:lnTo>
                  <a:lnTo>
                    <a:pt x="926" y="154"/>
                  </a:lnTo>
                  <a:lnTo>
                    <a:pt x="924" y="156"/>
                  </a:lnTo>
                  <a:lnTo>
                    <a:pt x="922" y="154"/>
                  </a:lnTo>
                  <a:lnTo>
                    <a:pt x="920" y="152"/>
                  </a:lnTo>
                  <a:lnTo>
                    <a:pt x="918" y="152"/>
                  </a:lnTo>
                  <a:lnTo>
                    <a:pt x="918" y="156"/>
                  </a:lnTo>
                  <a:lnTo>
                    <a:pt x="916" y="156"/>
                  </a:lnTo>
                  <a:lnTo>
                    <a:pt x="914" y="154"/>
                  </a:lnTo>
                  <a:lnTo>
                    <a:pt x="912" y="154"/>
                  </a:lnTo>
                  <a:lnTo>
                    <a:pt x="910" y="156"/>
                  </a:lnTo>
                  <a:lnTo>
                    <a:pt x="910" y="156"/>
                  </a:lnTo>
                  <a:lnTo>
                    <a:pt x="908" y="154"/>
                  </a:lnTo>
                  <a:lnTo>
                    <a:pt x="906" y="152"/>
                  </a:lnTo>
                  <a:lnTo>
                    <a:pt x="904" y="150"/>
                  </a:lnTo>
                  <a:lnTo>
                    <a:pt x="904" y="152"/>
                  </a:lnTo>
                  <a:lnTo>
                    <a:pt x="902" y="148"/>
                  </a:lnTo>
                  <a:lnTo>
                    <a:pt x="902" y="148"/>
                  </a:lnTo>
                  <a:lnTo>
                    <a:pt x="898" y="148"/>
                  </a:lnTo>
                  <a:lnTo>
                    <a:pt x="896" y="146"/>
                  </a:lnTo>
                  <a:lnTo>
                    <a:pt x="896" y="146"/>
                  </a:lnTo>
                  <a:lnTo>
                    <a:pt x="896" y="148"/>
                  </a:lnTo>
                  <a:lnTo>
                    <a:pt x="898" y="150"/>
                  </a:lnTo>
                  <a:lnTo>
                    <a:pt x="900" y="150"/>
                  </a:lnTo>
                  <a:lnTo>
                    <a:pt x="904" y="156"/>
                  </a:lnTo>
                  <a:lnTo>
                    <a:pt x="902" y="156"/>
                  </a:lnTo>
                  <a:lnTo>
                    <a:pt x="896" y="154"/>
                  </a:lnTo>
                  <a:lnTo>
                    <a:pt x="894" y="154"/>
                  </a:lnTo>
                  <a:lnTo>
                    <a:pt x="894" y="150"/>
                  </a:lnTo>
                  <a:lnTo>
                    <a:pt x="892" y="148"/>
                  </a:lnTo>
                  <a:lnTo>
                    <a:pt x="892" y="150"/>
                  </a:lnTo>
                  <a:lnTo>
                    <a:pt x="892" y="152"/>
                  </a:lnTo>
                  <a:lnTo>
                    <a:pt x="892" y="152"/>
                  </a:lnTo>
                  <a:lnTo>
                    <a:pt x="890" y="152"/>
                  </a:lnTo>
                  <a:lnTo>
                    <a:pt x="888" y="150"/>
                  </a:lnTo>
                  <a:lnTo>
                    <a:pt x="886" y="152"/>
                  </a:lnTo>
                  <a:lnTo>
                    <a:pt x="886" y="154"/>
                  </a:lnTo>
                  <a:lnTo>
                    <a:pt x="890" y="154"/>
                  </a:lnTo>
                  <a:lnTo>
                    <a:pt x="890" y="156"/>
                  </a:lnTo>
                  <a:lnTo>
                    <a:pt x="890" y="156"/>
                  </a:lnTo>
                  <a:lnTo>
                    <a:pt x="892" y="156"/>
                  </a:lnTo>
                  <a:lnTo>
                    <a:pt x="894" y="156"/>
                  </a:lnTo>
                  <a:lnTo>
                    <a:pt x="896" y="158"/>
                  </a:lnTo>
                  <a:lnTo>
                    <a:pt x="898" y="158"/>
                  </a:lnTo>
                  <a:lnTo>
                    <a:pt x="900" y="160"/>
                  </a:lnTo>
                  <a:lnTo>
                    <a:pt x="902" y="160"/>
                  </a:lnTo>
                  <a:lnTo>
                    <a:pt x="904" y="160"/>
                  </a:lnTo>
                  <a:lnTo>
                    <a:pt x="910" y="162"/>
                  </a:lnTo>
                  <a:lnTo>
                    <a:pt x="912" y="162"/>
                  </a:lnTo>
                  <a:lnTo>
                    <a:pt x="910" y="164"/>
                  </a:lnTo>
                  <a:lnTo>
                    <a:pt x="910" y="166"/>
                  </a:lnTo>
                  <a:lnTo>
                    <a:pt x="910" y="168"/>
                  </a:lnTo>
                  <a:lnTo>
                    <a:pt x="910" y="170"/>
                  </a:lnTo>
                  <a:lnTo>
                    <a:pt x="908" y="172"/>
                  </a:lnTo>
                  <a:lnTo>
                    <a:pt x="908" y="172"/>
                  </a:lnTo>
                  <a:lnTo>
                    <a:pt x="906" y="170"/>
                  </a:lnTo>
                  <a:lnTo>
                    <a:pt x="902" y="168"/>
                  </a:lnTo>
                  <a:lnTo>
                    <a:pt x="900" y="166"/>
                  </a:lnTo>
                  <a:lnTo>
                    <a:pt x="900" y="164"/>
                  </a:lnTo>
                  <a:lnTo>
                    <a:pt x="900" y="162"/>
                  </a:lnTo>
                  <a:lnTo>
                    <a:pt x="898" y="160"/>
                  </a:lnTo>
                  <a:lnTo>
                    <a:pt x="894" y="160"/>
                  </a:lnTo>
                  <a:lnTo>
                    <a:pt x="888" y="158"/>
                  </a:lnTo>
                  <a:lnTo>
                    <a:pt x="886" y="158"/>
                  </a:lnTo>
                  <a:lnTo>
                    <a:pt x="884" y="158"/>
                  </a:lnTo>
                  <a:lnTo>
                    <a:pt x="884" y="158"/>
                  </a:lnTo>
                  <a:lnTo>
                    <a:pt x="886" y="160"/>
                  </a:lnTo>
                  <a:lnTo>
                    <a:pt x="892" y="160"/>
                  </a:lnTo>
                  <a:lnTo>
                    <a:pt x="898" y="162"/>
                  </a:lnTo>
                  <a:lnTo>
                    <a:pt x="898" y="164"/>
                  </a:lnTo>
                  <a:lnTo>
                    <a:pt x="896" y="166"/>
                  </a:lnTo>
                  <a:lnTo>
                    <a:pt x="894" y="164"/>
                  </a:lnTo>
                  <a:lnTo>
                    <a:pt x="888" y="162"/>
                  </a:lnTo>
                  <a:lnTo>
                    <a:pt x="886" y="164"/>
                  </a:lnTo>
                  <a:lnTo>
                    <a:pt x="886" y="162"/>
                  </a:lnTo>
                  <a:lnTo>
                    <a:pt x="884" y="162"/>
                  </a:lnTo>
                  <a:lnTo>
                    <a:pt x="880" y="162"/>
                  </a:lnTo>
                  <a:lnTo>
                    <a:pt x="878" y="160"/>
                  </a:lnTo>
                  <a:lnTo>
                    <a:pt x="878" y="162"/>
                  </a:lnTo>
                  <a:lnTo>
                    <a:pt x="882" y="162"/>
                  </a:lnTo>
                  <a:lnTo>
                    <a:pt x="882" y="164"/>
                  </a:lnTo>
                  <a:lnTo>
                    <a:pt x="882" y="166"/>
                  </a:lnTo>
                  <a:lnTo>
                    <a:pt x="884" y="166"/>
                  </a:lnTo>
                  <a:lnTo>
                    <a:pt x="886" y="166"/>
                  </a:lnTo>
                  <a:lnTo>
                    <a:pt x="886" y="166"/>
                  </a:lnTo>
                  <a:lnTo>
                    <a:pt x="888" y="166"/>
                  </a:lnTo>
                  <a:lnTo>
                    <a:pt x="888" y="164"/>
                  </a:lnTo>
                  <a:lnTo>
                    <a:pt x="890" y="166"/>
                  </a:lnTo>
                  <a:lnTo>
                    <a:pt x="892" y="166"/>
                  </a:lnTo>
                  <a:lnTo>
                    <a:pt x="894" y="166"/>
                  </a:lnTo>
                  <a:lnTo>
                    <a:pt x="898" y="168"/>
                  </a:lnTo>
                  <a:lnTo>
                    <a:pt x="898" y="170"/>
                  </a:lnTo>
                  <a:lnTo>
                    <a:pt x="894" y="170"/>
                  </a:lnTo>
                  <a:lnTo>
                    <a:pt x="892" y="172"/>
                  </a:lnTo>
                  <a:lnTo>
                    <a:pt x="892" y="174"/>
                  </a:lnTo>
                  <a:lnTo>
                    <a:pt x="894" y="172"/>
                  </a:lnTo>
                  <a:lnTo>
                    <a:pt x="896" y="172"/>
                  </a:lnTo>
                  <a:lnTo>
                    <a:pt x="898" y="172"/>
                  </a:lnTo>
                  <a:lnTo>
                    <a:pt x="900" y="174"/>
                  </a:lnTo>
                  <a:lnTo>
                    <a:pt x="902" y="176"/>
                  </a:lnTo>
                  <a:lnTo>
                    <a:pt x="902" y="178"/>
                  </a:lnTo>
                  <a:lnTo>
                    <a:pt x="900" y="182"/>
                  </a:lnTo>
                  <a:lnTo>
                    <a:pt x="898" y="186"/>
                  </a:lnTo>
                  <a:lnTo>
                    <a:pt x="898" y="186"/>
                  </a:lnTo>
                  <a:lnTo>
                    <a:pt x="894" y="190"/>
                  </a:lnTo>
                  <a:lnTo>
                    <a:pt x="892" y="188"/>
                  </a:lnTo>
                  <a:lnTo>
                    <a:pt x="890" y="188"/>
                  </a:lnTo>
                  <a:lnTo>
                    <a:pt x="888" y="188"/>
                  </a:lnTo>
                  <a:lnTo>
                    <a:pt x="888" y="186"/>
                  </a:lnTo>
                  <a:lnTo>
                    <a:pt x="886" y="184"/>
                  </a:lnTo>
                  <a:lnTo>
                    <a:pt x="884" y="184"/>
                  </a:lnTo>
                  <a:lnTo>
                    <a:pt x="884" y="186"/>
                  </a:lnTo>
                  <a:lnTo>
                    <a:pt x="886" y="186"/>
                  </a:lnTo>
                  <a:lnTo>
                    <a:pt x="886" y="188"/>
                  </a:lnTo>
                  <a:lnTo>
                    <a:pt x="888" y="188"/>
                  </a:lnTo>
                  <a:lnTo>
                    <a:pt x="892" y="190"/>
                  </a:lnTo>
                  <a:lnTo>
                    <a:pt x="892" y="194"/>
                  </a:lnTo>
                  <a:lnTo>
                    <a:pt x="890" y="196"/>
                  </a:lnTo>
                  <a:lnTo>
                    <a:pt x="888" y="196"/>
                  </a:lnTo>
                  <a:lnTo>
                    <a:pt x="886" y="198"/>
                  </a:lnTo>
                  <a:lnTo>
                    <a:pt x="884" y="198"/>
                  </a:lnTo>
                  <a:lnTo>
                    <a:pt x="880" y="196"/>
                  </a:lnTo>
                  <a:lnTo>
                    <a:pt x="878" y="196"/>
                  </a:lnTo>
                  <a:lnTo>
                    <a:pt x="878" y="194"/>
                  </a:lnTo>
                  <a:lnTo>
                    <a:pt x="874" y="194"/>
                  </a:lnTo>
                  <a:lnTo>
                    <a:pt x="874" y="196"/>
                  </a:lnTo>
                  <a:lnTo>
                    <a:pt x="874" y="196"/>
                  </a:lnTo>
                  <a:lnTo>
                    <a:pt x="882" y="200"/>
                  </a:lnTo>
                  <a:lnTo>
                    <a:pt x="884" y="200"/>
                  </a:lnTo>
                  <a:lnTo>
                    <a:pt x="884" y="202"/>
                  </a:lnTo>
                  <a:lnTo>
                    <a:pt x="882" y="204"/>
                  </a:lnTo>
                  <a:lnTo>
                    <a:pt x="880" y="206"/>
                  </a:lnTo>
                  <a:lnTo>
                    <a:pt x="878" y="206"/>
                  </a:lnTo>
                  <a:lnTo>
                    <a:pt x="876" y="204"/>
                  </a:lnTo>
                  <a:lnTo>
                    <a:pt x="874" y="204"/>
                  </a:lnTo>
                  <a:lnTo>
                    <a:pt x="872" y="206"/>
                  </a:lnTo>
                  <a:lnTo>
                    <a:pt x="868" y="206"/>
                  </a:lnTo>
                  <a:lnTo>
                    <a:pt x="866" y="204"/>
                  </a:lnTo>
                  <a:lnTo>
                    <a:pt x="862" y="202"/>
                  </a:lnTo>
                  <a:lnTo>
                    <a:pt x="858" y="204"/>
                  </a:lnTo>
                  <a:lnTo>
                    <a:pt x="858" y="208"/>
                  </a:lnTo>
                  <a:lnTo>
                    <a:pt x="856" y="210"/>
                  </a:lnTo>
                  <a:lnTo>
                    <a:pt x="858" y="210"/>
                  </a:lnTo>
                  <a:lnTo>
                    <a:pt x="858" y="210"/>
                  </a:lnTo>
                  <a:lnTo>
                    <a:pt x="858" y="212"/>
                  </a:lnTo>
                  <a:lnTo>
                    <a:pt x="856" y="216"/>
                  </a:lnTo>
                  <a:lnTo>
                    <a:pt x="854" y="218"/>
                  </a:lnTo>
                  <a:lnTo>
                    <a:pt x="852" y="218"/>
                  </a:lnTo>
                  <a:lnTo>
                    <a:pt x="852" y="218"/>
                  </a:lnTo>
                  <a:lnTo>
                    <a:pt x="850" y="218"/>
                  </a:lnTo>
                  <a:lnTo>
                    <a:pt x="850" y="220"/>
                  </a:lnTo>
                  <a:lnTo>
                    <a:pt x="848" y="222"/>
                  </a:lnTo>
                  <a:lnTo>
                    <a:pt x="846" y="222"/>
                  </a:lnTo>
                  <a:lnTo>
                    <a:pt x="846" y="220"/>
                  </a:lnTo>
                  <a:lnTo>
                    <a:pt x="846" y="220"/>
                  </a:lnTo>
                  <a:lnTo>
                    <a:pt x="844" y="222"/>
                  </a:lnTo>
                  <a:lnTo>
                    <a:pt x="842" y="224"/>
                  </a:lnTo>
                  <a:lnTo>
                    <a:pt x="842" y="226"/>
                  </a:lnTo>
                  <a:lnTo>
                    <a:pt x="836" y="222"/>
                  </a:lnTo>
                  <a:lnTo>
                    <a:pt x="832" y="222"/>
                  </a:lnTo>
                  <a:lnTo>
                    <a:pt x="832" y="224"/>
                  </a:lnTo>
                  <a:lnTo>
                    <a:pt x="830" y="222"/>
                  </a:lnTo>
                  <a:lnTo>
                    <a:pt x="824" y="216"/>
                  </a:lnTo>
                  <a:lnTo>
                    <a:pt x="822" y="210"/>
                  </a:lnTo>
                  <a:lnTo>
                    <a:pt x="824" y="210"/>
                  </a:lnTo>
                  <a:lnTo>
                    <a:pt x="824" y="208"/>
                  </a:lnTo>
                  <a:lnTo>
                    <a:pt x="824" y="206"/>
                  </a:lnTo>
                  <a:lnTo>
                    <a:pt x="824" y="204"/>
                  </a:lnTo>
                  <a:lnTo>
                    <a:pt x="822" y="208"/>
                  </a:lnTo>
                  <a:lnTo>
                    <a:pt x="822" y="210"/>
                  </a:lnTo>
                  <a:lnTo>
                    <a:pt x="820" y="212"/>
                  </a:lnTo>
                  <a:lnTo>
                    <a:pt x="820" y="214"/>
                  </a:lnTo>
                  <a:lnTo>
                    <a:pt x="822" y="218"/>
                  </a:lnTo>
                  <a:lnTo>
                    <a:pt x="822" y="218"/>
                  </a:lnTo>
                  <a:lnTo>
                    <a:pt x="820" y="218"/>
                  </a:lnTo>
                  <a:lnTo>
                    <a:pt x="816" y="218"/>
                  </a:lnTo>
                  <a:lnTo>
                    <a:pt x="816" y="218"/>
                  </a:lnTo>
                  <a:lnTo>
                    <a:pt x="814" y="218"/>
                  </a:lnTo>
                  <a:lnTo>
                    <a:pt x="816" y="220"/>
                  </a:lnTo>
                  <a:lnTo>
                    <a:pt x="814" y="224"/>
                  </a:lnTo>
                  <a:lnTo>
                    <a:pt x="816" y="224"/>
                  </a:lnTo>
                  <a:lnTo>
                    <a:pt x="818" y="222"/>
                  </a:lnTo>
                  <a:lnTo>
                    <a:pt x="820" y="222"/>
                  </a:lnTo>
                  <a:lnTo>
                    <a:pt x="822" y="220"/>
                  </a:lnTo>
                  <a:lnTo>
                    <a:pt x="824" y="220"/>
                  </a:lnTo>
                  <a:lnTo>
                    <a:pt x="826" y="222"/>
                  </a:lnTo>
                  <a:lnTo>
                    <a:pt x="828" y="224"/>
                  </a:lnTo>
                  <a:lnTo>
                    <a:pt x="826" y="226"/>
                  </a:lnTo>
                  <a:lnTo>
                    <a:pt x="830" y="224"/>
                  </a:lnTo>
                  <a:lnTo>
                    <a:pt x="834" y="224"/>
                  </a:lnTo>
                  <a:lnTo>
                    <a:pt x="838" y="224"/>
                  </a:lnTo>
                  <a:lnTo>
                    <a:pt x="838" y="228"/>
                  </a:lnTo>
                  <a:lnTo>
                    <a:pt x="836" y="228"/>
                  </a:lnTo>
                  <a:lnTo>
                    <a:pt x="834" y="232"/>
                  </a:lnTo>
                  <a:lnTo>
                    <a:pt x="834" y="232"/>
                  </a:lnTo>
                  <a:lnTo>
                    <a:pt x="832" y="234"/>
                  </a:lnTo>
                  <a:lnTo>
                    <a:pt x="834" y="236"/>
                  </a:lnTo>
                  <a:lnTo>
                    <a:pt x="836" y="236"/>
                  </a:lnTo>
                  <a:lnTo>
                    <a:pt x="836" y="238"/>
                  </a:lnTo>
                  <a:lnTo>
                    <a:pt x="834" y="238"/>
                  </a:lnTo>
                  <a:lnTo>
                    <a:pt x="836" y="238"/>
                  </a:lnTo>
                  <a:lnTo>
                    <a:pt x="836" y="238"/>
                  </a:lnTo>
                  <a:lnTo>
                    <a:pt x="840" y="236"/>
                  </a:lnTo>
                  <a:lnTo>
                    <a:pt x="842" y="236"/>
                  </a:lnTo>
                  <a:lnTo>
                    <a:pt x="842" y="236"/>
                  </a:lnTo>
                  <a:lnTo>
                    <a:pt x="844" y="236"/>
                  </a:lnTo>
                  <a:lnTo>
                    <a:pt x="844" y="238"/>
                  </a:lnTo>
                  <a:lnTo>
                    <a:pt x="844" y="240"/>
                  </a:lnTo>
                  <a:lnTo>
                    <a:pt x="842" y="244"/>
                  </a:lnTo>
                  <a:lnTo>
                    <a:pt x="840" y="248"/>
                  </a:lnTo>
                  <a:lnTo>
                    <a:pt x="838" y="248"/>
                  </a:lnTo>
                  <a:lnTo>
                    <a:pt x="836" y="250"/>
                  </a:lnTo>
                  <a:lnTo>
                    <a:pt x="834" y="252"/>
                  </a:lnTo>
                  <a:lnTo>
                    <a:pt x="832" y="254"/>
                  </a:lnTo>
                  <a:lnTo>
                    <a:pt x="830" y="254"/>
                  </a:lnTo>
                  <a:lnTo>
                    <a:pt x="832" y="252"/>
                  </a:lnTo>
                  <a:lnTo>
                    <a:pt x="832" y="248"/>
                  </a:lnTo>
                  <a:lnTo>
                    <a:pt x="832" y="248"/>
                  </a:lnTo>
                  <a:lnTo>
                    <a:pt x="830" y="248"/>
                  </a:lnTo>
                  <a:lnTo>
                    <a:pt x="828" y="252"/>
                  </a:lnTo>
                  <a:lnTo>
                    <a:pt x="826" y="252"/>
                  </a:lnTo>
                  <a:lnTo>
                    <a:pt x="822" y="256"/>
                  </a:lnTo>
                  <a:lnTo>
                    <a:pt x="822" y="254"/>
                  </a:lnTo>
                  <a:lnTo>
                    <a:pt x="818" y="254"/>
                  </a:lnTo>
                  <a:lnTo>
                    <a:pt x="816" y="258"/>
                  </a:lnTo>
                  <a:lnTo>
                    <a:pt x="814" y="258"/>
                  </a:lnTo>
                  <a:lnTo>
                    <a:pt x="812" y="258"/>
                  </a:lnTo>
                  <a:lnTo>
                    <a:pt x="810" y="258"/>
                  </a:lnTo>
                  <a:lnTo>
                    <a:pt x="810" y="256"/>
                  </a:lnTo>
                  <a:lnTo>
                    <a:pt x="808" y="256"/>
                  </a:lnTo>
                  <a:lnTo>
                    <a:pt x="810" y="254"/>
                  </a:lnTo>
                  <a:lnTo>
                    <a:pt x="812" y="252"/>
                  </a:lnTo>
                  <a:lnTo>
                    <a:pt x="812" y="250"/>
                  </a:lnTo>
                  <a:lnTo>
                    <a:pt x="810" y="246"/>
                  </a:lnTo>
                  <a:lnTo>
                    <a:pt x="808" y="248"/>
                  </a:lnTo>
                  <a:lnTo>
                    <a:pt x="804" y="246"/>
                  </a:lnTo>
                  <a:lnTo>
                    <a:pt x="804" y="246"/>
                  </a:lnTo>
                  <a:lnTo>
                    <a:pt x="804" y="242"/>
                  </a:lnTo>
                  <a:lnTo>
                    <a:pt x="806" y="242"/>
                  </a:lnTo>
                  <a:lnTo>
                    <a:pt x="806" y="240"/>
                  </a:lnTo>
                  <a:lnTo>
                    <a:pt x="804" y="240"/>
                  </a:lnTo>
                  <a:lnTo>
                    <a:pt x="802" y="238"/>
                  </a:lnTo>
                  <a:lnTo>
                    <a:pt x="802" y="236"/>
                  </a:lnTo>
                  <a:lnTo>
                    <a:pt x="802" y="232"/>
                  </a:lnTo>
                  <a:lnTo>
                    <a:pt x="802" y="232"/>
                  </a:lnTo>
                  <a:lnTo>
                    <a:pt x="802" y="234"/>
                  </a:lnTo>
                  <a:lnTo>
                    <a:pt x="800" y="238"/>
                  </a:lnTo>
                  <a:lnTo>
                    <a:pt x="802" y="240"/>
                  </a:lnTo>
                  <a:lnTo>
                    <a:pt x="802" y="242"/>
                  </a:lnTo>
                  <a:lnTo>
                    <a:pt x="802" y="244"/>
                  </a:lnTo>
                  <a:lnTo>
                    <a:pt x="802" y="246"/>
                  </a:lnTo>
                  <a:lnTo>
                    <a:pt x="800" y="248"/>
                  </a:lnTo>
                  <a:lnTo>
                    <a:pt x="798" y="246"/>
                  </a:lnTo>
                  <a:lnTo>
                    <a:pt x="796" y="248"/>
                  </a:lnTo>
                  <a:lnTo>
                    <a:pt x="794" y="246"/>
                  </a:lnTo>
                  <a:lnTo>
                    <a:pt x="794" y="244"/>
                  </a:lnTo>
                  <a:lnTo>
                    <a:pt x="796" y="240"/>
                  </a:lnTo>
                  <a:lnTo>
                    <a:pt x="794" y="238"/>
                  </a:lnTo>
                  <a:lnTo>
                    <a:pt x="794" y="236"/>
                  </a:lnTo>
                  <a:lnTo>
                    <a:pt x="796" y="232"/>
                  </a:lnTo>
                  <a:lnTo>
                    <a:pt x="794" y="234"/>
                  </a:lnTo>
                  <a:lnTo>
                    <a:pt x="792" y="236"/>
                  </a:lnTo>
                  <a:lnTo>
                    <a:pt x="792" y="238"/>
                  </a:lnTo>
                  <a:lnTo>
                    <a:pt x="794" y="240"/>
                  </a:lnTo>
                  <a:lnTo>
                    <a:pt x="790" y="244"/>
                  </a:lnTo>
                  <a:lnTo>
                    <a:pt x="788" y="246"/>
                  </a:lnTo>
                  <a:lnTo>
                    <a:pt x="786" y="244"/>
                  </a:lnTo>
                  <a:lnTo>
                    <a:pt x="788" y="242"/>
                  </a:lnTo>
                  <a:lnTo>
                    <a:pt x="786" y="240"/>
                  </a:lnTo>
                  <a:lnTo>
                    <a:pt x="786" y="238"/>
                  </a:lnTo>
                  <a:lnTo>
                    <a:pt x="788" y="238"/>
                  </a:lnTo>
                  <a:lnTo>
                    <a:pt x="788" y="236"/>
                  </a:lnTo>
                  <a:lnTo>
                    <a:pt x="788" y="234"/>
                  </a:lnTo>
                  <a:lnTo>
                    <a:pt x="786" y="232"/>
                  </a:lnTo>
                  <a:lnTo>
                    <a:pt x="786" y="234"/>
                  </a:lnTo>
                  <a:lnTo>
                    <a:pt x="786" y="236"/>
                  </a:lnTo>
                  <a:lnTo>
                    <a:pt x="784" y="238"/>
                  </a:lnTo>
                  <a:lnTo>
                    <a:pt x="784" y="240"/>
                  </a:lnTo>
                  <a:lnTo>
                    <a:pt x="782" y="240"/>
                  </a:lnTo>
                  <a:lnTo>
                    <a:pt x="782" y="240"/>
                  </a:lnTo>
                  <a:lnTo>
                    <a:pt x="780" y="242"/>
                  </a:lnTo>
                  <a:lnTo>
                    <a:pt x="780" y="242"/>
                  </a:lnTo>
                  <a:close/>
                  <a:moveTo>
                    <a:pt x="846" y="608"/>
                  </a:moveTo>
                  <a:lnTo>
                    <a:pt x="844" y="610"/>
                  </a:lnTo>
                  <a:lnTo>
                    <a:pt x="844" y="614"/>
                  </a:lnTo>
                  <a:lnTo>
                    <a:pt x="846" y="616"/>
                  </a:lnTo>
                  <a:lnTo>
                    <a:pt x="846" y="614"/>
                  </a:lnTo>
                  <a:lnTo>
                    <a:pt x="846" y="614"/>
                  </a:lnTo>
                  <a:lnTo>
                    <a:pt x="846" y="610"/>
                  </a:lnTo>
                  <a:lnTo>
                    <a:pt x="846" y="608"/>
                  </a:lnTo>
                  <a:lnTo>
                    <a:pt x="846" y="608"/>
                  </a:lnTo>
                  <a:close/>
                  <a:moveTo>
                    <a:pt x="844" y="594"/>
                  </a:moveTo>
                  <a:lnTo>
                    <a:pt x="842" y="592"/>
                  </a:lnTo>
                  <a:lnTo>
                    <a:pt x="844" y="592"/>
                  </a:lnTo>
                  <a:lnTo>
                    <a:pt x="844" y="592"/>
                  </a:lnTo>
                  <a:lnTo>
                    <a:pt x="844" y="594"/>
                  </a:lnTo>
                  <a:lnTo>
                    <a:pt x="844" y="594"/>
                  </a:lnTo>
                  <a:close/>
                  <a:moveTo>
                    <a:pt x="840" y="586"/>
                  </a:moveTo>
                  <a:lnTo>
                    <a:pt x="842" y="584"/>
                  </a:lnTo>
                  <a:lnTo>
                    <a:pt x="844" y="582"/>
                  </a:lnTo>
                  <a:lnTo>
                    <a:pt x="844" y="584"/>
                  </a:lnTo>
                  <a:lnTo>
                    <a:pt x="842" y="586"/>
                  </a:lnTo>
                  <a:lnTo>
                    <a:pt x="840" y="586"/>
                  </a:lnTo>
                  <a:lnTo>
                    <a:pt x="840" y="586"/>
                  </a:lnTo>
                  <a:close/>
                  <a:moveTo>
                    <a:pt x="820" y="402"/>
                  </a:moveTo>
                  <a:lnTo>
                    <a:pt x="820" y="400"/>
                  </a:lnTo>
                  <a:lnTo>
                    <a:pt x="820" y="400"/>
                  </a:lnTo>
                  <a:lnTo>
                    <a:pt x="820" y="402"/>
                  </a:lnTo>
                  <a:lnTo>
                    <a:pt x="820" y="402"/>
                  </a:lnTo>
                  <a:close/>
                  <a:moveTo>
                    <a:pt x="824" y="404"/>
                  </a:moveTo>
                  <a:lnTo>
                    <a:pt x="824" y="404"/>
                  </a:lnTo>
                  <a:lnTo>
                    <a:pt x="824" y="402"/>
                  </a:lnTo>
                  <a:lnTo>
                    <a:pt x="824" y="400"/>
                  </a:lnTo>
                  <a:lnTo>
                    <a:pt x="824" y="402"/>
                  </a:lnTo>
                  <a:lnTo>
                    <a:pt x="824" y="404"/>
                  </a:lnTo>
                  <a:lnTo>
                    <a:pt x="824" y="404"/>
                  </a:lnTo>
                  <a:close/>
                  <a:moveTo>
                    <a:pt x="820" y="410"/>
                  </a:moveTo>
                  <a:lnTo>
                    <a:pt x="818" y="408"/>
                  </a:lnTo>
                  <a:lnTo>
                    <a:pt x="818" y="408"/>
                  </a:lnTo>
                  <a:lnTo>
                    <a:pt x="818" y="406"/>
                  </a:lnTo>
                  <a:lnTo>
                    <a:pt x="820" y="404"/>
                  </a:lnTo>
                  <a:lnTo>
                    <a:pt x="820" y="406"/>
                  </a:lnTo>
                  <a:lnTo>
                    <a:pt x="822" y="406"/>
                  </a:lnTo>
                  <a:lnTo>
                    <a:pt x="824" y="406"/>
                  </a:lnTo>
                  <a:lnTo>
                    <a:pt x="822" y="408"/>
                  </a:lnTo>
                  <a:lnTo>
                    <a:pt x="820" y="410"/>
                  </a:lnTo>
                  <a:lnTo>
                    <a:pt x="820" y="410"/>
                  </a:lnTo>
                  <a:close/>
                  <a:moveTo>
                    <a:pt x="856" y="466"/>
                  </a:moveTo>
                  <a:lnTo>
                    <a:pt x="858" y="464"/>
                  </a:lnTo>
                  <a:lnTo>
                    <a:pt x="860" y="464"/>
                  </a:lnTo>
                  <a:lnTo>
                    <a:pt x="858" y="466"/>
                  </a:lnTo>
                  <a:lnTo>
                    <a:pt x="858" y="466"/>
                  </a:lnTo>
                  <a:lnTo>
                    <a:pt x="856" y="466"/>
                  </a:lnTo>
                  <a:close/>
                  <a:moveTo>
                    <a:pt x="852" y="464"/>
                  </a:moveTo>
                  <a:lnTo>
                    <a:pt x="852" y="464"/>
                  </a:lnTo>
                  <a:lnTo>
                    <a:pt x="854" y="462"/>
                  </a:lnTo>
                  <a:lnTo>
                    <a:pt x="856" y="462"/>
                  </a:lnTo>
                  <a:lnTo>
                    <a:pt x="856" y="464"/>
                  </a:lnTo>
                  <a:lnTo>
                    <a:pt x="854" y="466"/>
                  </a:lnTo>
                  <a:lnTo>
                    <a:pt x="852" y="466"/>
                  </a:lnTo>
                  <a:lnTo>
                    <a:pt x="852" y="464"/>
                  </a:lnTo>
                  <a:close/>
                  <a:moveTo>
                    <a:pt x="844" y="490"/>
                  </a:moveTo>
                  <a:lnTo>
                    <a:pt x="846" y="492"/>
                  </a:lnTo>
                  <a:lnTo>
                    <a:pt x="848" y="490"/>
                  </a:lnTo>
                  <a:lnTo>
                    <a:pt x="846" y="490"/>
                  </a:lnTo>
                  <a:lnTo>
                    <a:pt x="844" y="490"/>
                  </a:lnTo>
                  <a:close/>
                  <a:moveTo>
                    <a:pt x="854" y="502"/>
                  </a:moveTo>
                  <a:lnTo>
                    <a:pt x="858" y="502"/>
                  </a:lnTo>
                  <a:lnTo>
                    <a:pt x="858" y="502"/>
                  </a:lnTo>
                  <a:lnTo>
                    <a:pt x="858" y="500"/>
                  </a:lnTo>
                  <a:lnTo>
                    <a:pt x="856" y="500"/>
                  </a:lnTo>
                  <a:lnTo>
                    <a:pt x="854" y="502"/>
                  </a:lnTo>
                  <a:lnTo>
                    <a:pt x="854" y="502"/>
                  </a:lnTo>
                  <a:close/>
                  <a:moveTo>
                    <a:pt x="874" y="520"/>
                  </a:moveTo>
                  <a:lnTo>
                    <a:pt x="872" y="516"/>
                  </a:lnTo>
                  <a:lnTo>
                    <a:pt x="874" y="516"/>
                  </a:lnTo>
                  <a:lnTo>
                    <a:pt x="876" y="516"/>
                  </a:lnTo>
                  <a:lnTo>
                    <a:pt x="876" y="520"/>
                  </a:lnTo>
                  <a:lnTo>
                    <a:pt x="876" y="520"/>
                  </a:lnTo>
                  <a:lnTo>
                    <a:pt x="874" y="520"/>
                  </a:lnTo>
                  <a:close/>
                  <a:moveTo>
                    <a:pt x="884" y="532"/>
                  </a:moveTo>
                  <a:lnTo>
                    <a:pt x="884" y="530"/>
                  </a:lnTo>
                  <a:lnTo>
                    <a:pt x="886" y="528"/>
                  </a:lnTo>
                  <a:lnTo>
                    <a:pt x="886" y="528"/>
                  </a:lnTo>
                  <a:lnTo>
                    <a:pt x="888" y="528"/>
                  </a:lnTo>
                  <a:lnTo>
                    <a:pt x="886" y="530"/>
                  </a:lnTo>
                  <a:lnTo>
                    <a:pt x="884" y="530"/>
                  </a:lnTo>
                  <a:lnTo>
                    <a:pt x="884" y="532"/>
                  </a:lnTo>
                  <a:lnTo>
                    <a:pt x="884" y="532"/>
                  </a:lnTo>
                  <a:close/>
                  <a:moveTo>
                    <a:pt x="816" y="270"/>
                  </a:moveTo>
                  <a:lnTo>
                    <a:pt x="816" y="266"/>
                  </a:lnTo>
                  <a:lnTo>
                    <a:pt x="816" y="266"/>
                  </a:lnTo>
                  <a:lnTo>
                    <a:pt x="818" y="264"/>
                  </a:lnTo>
                  <a:lnTo>
                    <a:pt x="824" y="260"/>
                  </a:lnTo>
                  <a:lnTo>
                    <a:pt x="826" y="260"/>
                  </a:lnTo>
                  <a:lnTo>
                    <a:pt x="824" y="262"/>
                  </a:lnTo>
                  <a:lnTo>
                    <a:pt x="820" y="264"/>
                  </a:lnTo>
                  <a:lnTo>
                    <a:pt x="820" y="266"/>
                  </a:lnTo>
                  <a:lnTo>
                    <a:pt x="820" y="268"/>
                  </a:lnTo>
                  <a:lnTo>
                    <a:pt x="820" y="270"/>
                  </a:lnTo>
                  <a:lnTo>
                    <a:pt x="820" y="268"/>
                  </a:lnTo>
                  <a:lnTo>
                    <a:pt x="818" y="268"/>
                  </a:lnTo>
                  <a:lnTo>
                    <a:pt x="818" y="268"/>
                  </a:lnTo>
                  <a:lnTo>
                    <a:pt x="816" y="270"/>
                  </a:lnTo>
                  <a:lnTo>
                    <a:pt x="816" y="270"/>
                  </a:lnTo>
                  <a:close/>
                  <a:moveTo>
                    <a:pt x="804" y="258"/>
                  </a:moveTo>
                  <a:lnTo>
                    <a:pt x="804" y="258"/>
                  </a:lnTo>
                  <a:lnTo>
                    <a:pt x="804" y="260"/>
                  </a:lnTo>
                  <a:lnTo>
                    <a:pt x="806" y="260"/>
                  </a:lnTo>
                  <a:lnTo>
                    <a:pt x="806" y="258"/>
                  </a:lnTo>
                  <a:lnTo>
                    <a:pt x="806" y="256"/>
                  </a:lnTo>
                  <a:lnTo>
                    <a:pt x="804" y="258"/>
                  </a:lnTo>
                  <a:close/>
                  <a:moveTo>
                    <a:pt x="736" y="228"/>
                  </a:moveTo>
                  <a:lnTo>
                    <a:pt x="734" y="226"/>
                  </a:lnTo>
                  <a:lnTo>
                    <a:pt x="734" y="224"/>
                  </a:lnTo>
                  <a:lnTo>
                    <a:pt x="734" y="220"/>
                  </a:lnTo>
                  <a:lnTo>
                    <a:pt x="732" y="218"/>
                  </a:lnTo>
                  <a:lnTo>
                    <a:pt x="732" y="216"/>
                  </a:lnTo>
                  <a:lnTo>
                    <a:pt x="732" y="216"/>
                  </a:lnTo>
                  <a:lnTo>
                    <a:pt x="736" y="214"/>
                  </a:lnTo>
                  <a:lnTo>
                    <a:pt x="740" y="216"/>
                  </a:lnTo>
                  <a:lnTo>
                    <a:pt x="740" y="218"/>
                  </a:lnTo>
                  <a:lnTo>
                    <a:pt x="738" y="224"/>
                  </a:lnTo>
                  <a:lnTo>
                    <a:pt x="738" y="224"/>
                  </a:lnTo>
                  <a:lnTo>
                    <a:pt x="738" y="226"/>
                  </a:lnTo>
                  <a:lnTo>
                    <a:pt x="738" y="228"/>
                  </a:lnTo>
                  <a:lnTo>
                    <a:pt x="736" y="228"/>
                  </a:lnTo>
                  <a:close/>
                  <a:moveTo>
                    <a:pt x="736" y="92"/>
                  </a:moveTo>
                  <a:lnTo>
                    <a:pt x="740" y="90"/>
                  </a:lnTo>
                  <a:lnTo>
                    <a:pt x="740" y="86"/>
                  </a:lnTo>
                  <a:lnTo>
                    <a:pt x="740" y="84"/>
                  </a:lnTo>
                  <a:lnTo>
                    <a:pt x="744" y="82"/>
                  </a:lnTo>
                  <a:lnTo>
                    <a:pt x="746" y="78"/>
                  </a:lnTo>
                  <a:lnTo>
                    <a:pt x="744" y="78"/>
                  </a:lnTo>
                  <a:lnTo>
                    <a:pt x="742" y="78"/>
                  </a:lnTo>
                  <a:lnTo>
                    <a:pt x="740" y="76"/>
                  </a:lnTo>
                  <a:lnTo>
                    <a:pt x="740" y="74"/>
                  </a:lnTo>
                  <a:lnTo>
                    <a:pt x="740" y="74"/>
                  </a:lnTo>
                  <a:lnTo>
                    <a:pt x="738" y="76"/>
                  </a:lnTo>
                  <a:lnTo>
                    <a:pt x="734" y="78"/>
                  </a:lnTo>
                  <a:lnTo>
                    <a:pt x="732" y="80"/>
                  </a:lnTo>
                  <a:lnTo>
                    <a:pt x="732" y="80"/>
                  </a:lnTo>
                  <a:lnTo>
                    <a:pt x="732" y="82"/>
                  </a:lnTo>
                  <a:lnTo>
                    <a:pt x="734" y="84"/>
                  </a:lnTo>
                  <a:lnTo>
                    <a:pt x="736" y="82"/>
                  </a:lnTo>
                  <a:lnTo>
                    <a:pt x="736" y="86"/>
                  </a:lnTo>
                  <a:lnTo>
                    <a:pt x="734" y="86"/>
                  </a:lnTo>
                  <a:lnTo>
                    <a:pt x="734" y="90"/>
                  </a:lnTo>
                  <a:lnTo>
                    <a:pt x="736" y="90"/>
                  </a:lnTo>
                  <a:lnTo>
                    <a:pt x="736" y="92"/>
                  </a:lnTo>
                  <a:close/>
                  <a:moveTo>
                    <a:pt x="704" y="166"/>
                  </a:moveTo>
                  <a:lnTo>
                    <a:pt x="704" y="162"/>
                  </a:lnTo>
                  <a:lnTo>
                    <a:pt x="706" y="162"/>
                  </a:lnTo>
                  <a:lnTo>
                    <a:pt x="704" y="160"/>
                  </a:lnTo>
                  <a:lnTo>
                    <a:pt x="704" y="156"/>
                  </a:lnTo>
                  <a:lnTo>
                    <a:pt x="702" y="156"/>
                  </a:lnTo>
                  <a:lnTo>
                    <a:pt x="704" y="154"/>
                  </a:lnTo>
                  <a:lnTo>
                    <a:pt x="704" y="152"/>
                  </a:lnTo>
                  <a:lnTo>
                    <a:pt x="706" y="152"/>
                  </a:lnTo>
                  <a:lnTo>
                    <a:pt x="710" y="156"/>
                  </a:lnTo>
                  <a:lnTo>
                    <a:pt x="710" y="156"/>
                  </a:lnTo>
                  <a:lnTo>
                    <a:pt x="710" y="152"/>
                  </a:lnTo>
                  <a:lnTo>
                    <a:pt x="708" y="148"/>
                  </a:lnTo>
                  <a:lnTo>
                    <a:pt x="706" y="148"/>
                  </a:lnTo>
                  <a:lnTo>
                    <a:pt x="704" y="146"/>
                  </a:lnTo>
                  <a:lnTo>
                    <a:pt x="708" y="146"/>
                  </a:lnTo>
                  <a:lnTo>
                    <a:pt x="706" y="144"/>
                  </a:lnTo>
                  <a:lnTo>
                    <a:pt x="708" y="142"/>
                  </a:lnTo>
                  <a:lnTo>
                    <a:pt x="708" y="138"/>
                  </a:lnTo>
                  <a:lnTo>
                    <a:pt x="710" y="134"/>
                  </a:lnTo>
                  <a:lnTo>
                    <a:pt x="710" y="134"/>
                  </a:lnTo>
                  <a:lnTo>
                    <a:pt x="712" y="134"/>
                  </a:lnTo>
                  <a:lnTo>
                    <a:pt x="712" y="130"/>
                  </a:lnTo>
                  <a:lnTo>
                    <a:pt x="714" y="128"/>
                  </a:lnTo>
                  <a:lnTo>
                    <a:pt x="718" y="126"/>
                  </a:lnTo>
                  <a:lnTo>
                    <a:pt x="720" y="126"/>
                  </a:lnTo>
                  <a:lnTo>
                    <a:pt x="722" y="130"/>
                  </a:lnTo>
                  <a:lnTo>
                    <a:pt x="724" y="132"/>
                  </a:lnTo>
                  <a:lnTo>
                    <a:pt x="724" y="134"/>
                  </a:lnTo>
                  <a:lnTo>
                    <a:pt x="724" y="136"/>
                  </a:lnTo>
                  <a:lnTo>
                    <a:pt x="726" y="136"/>
                  </a:lnTo>
                  <a:lnTo>
                    <a:pt x="726" y="138"/>
                  </a:lnTo>
                  <a:lnTo>
                    <a:pt x="726" y="140"/>
                  </a:lnTo>
                  <a:lnTo>
                    <a:pt x="728" y="142"/>
                  </a:lnTo>
                  <a:lnTo>
                    <a:pt x="728" y="144"/>
                  </a:lnTo>
                  <a:lnTo>
                    <a:pt x="732" y="144"/>
                  </a:lnTo>
                  <a:lnTo>
                    <a:pt x="732" y="146"/>
                  </a:lnTo>
                  <a:lnTo>
                    <a:pt x="732" y="148"/>
                  </a:lnTo>
                  <a:lnTo>
                    <a:pt x="732" y="152"/>
                  </a:lnTo>
                  <a:lnTo>
                    <a:pt x="730" y="154"/>
                  </a:lnTo>
                  <a:lnTo>
                    <a:pt x="730" y="156"/>
                  </a:lnTo>
                  <a:lnTo>
                    <a:pt x="726" y="156"/>
                  </a:lnTo>
                  <a:lnTo>
                    <a:pt x="726" y="156"/>
                  </a:lnTo>
                  <a:lnTo>
                    <a:pt x="726" y="156"/>
                  </a:lnTo>
                  <a:lnTo>
                    <a:pt x="728" y="156"/>
                  </a:lnTo>
                  <a:lnTo>
                    <a:pt x="728" y="160"/>
                  </a:lnTo>
                  <a:lnTo>
                    <a:pt x="728" y="162"/>
                  </a:lnTo>
                  <a:lnTo>
                    <a:pt x="724" y="166"/>
                  </a:lnTo>
                  <a:lnTo>
                    <a:pt x="722" y="168"/>
                  </a:lnTo>
                  <a:lnTo>
                    <a:pt x="720" y="166"/>
                  </a:lnTo>
                  <a:lnTo>
                    <a:pt x="720" y="164"/>
                  </a:lnTo>
                  <a:lnTo>
                    <a:pt x="720" y="164"/>
                  </a:lnTo>
                  <a:lnTo>
                    <a:pt x="718" y="166"/>
                  </a:lnTo>
                  <a:lnTo>
                    <a:pt x="714" y="166"/>
                  </a:lnTo>
                  <a:lnTo>
                    <a:pt x="712" y="166"/>
                  </a:lnTo>
                  <a:lnTo>
                    <a:pt x="710" y="166"/>
                  </a:lnTo>
                  <a:lnTo>
                    <a:pt x="710" y="164"/>
                  </a:lnTo>
                  <a:lnTo>
                    <a:pt x="708" y="162"/>
                  </a:lnTo>
                  <a:lnTo>
                    <a:pt x="706" y="164"/>
                  </a:lnTo>
                  <a:lnTo>
                    <a:pt x="704" y="166"/>
                  </a:lnTo>
                  <a:close/>
                  <a:moveTo>
                    <a:pt x="732" y="162"/>
                  </a:moveTo>
                  <a:lnTo>
                    <a:pt x="734" y="162"/>
                  </a:lnTo>
                  <a:lnTo>
                    <a:pt x="734" y="160"/>
                  </a:lnTo>
                  <a:lnTo>
                    <a:pt x="734" y="156"/>
                  </a:lnTo>
                  <a:lnTo>
                    <a:pt x="732" y="156"/>
                  </a:lnTo>
                  <a:lnTo>
                    <a:pt x="732" y="158"/>
                  </a:lnTo>
                  <a:lnTo>
                    <a:pt x="732" y="160"/>
                  </a:lnTo>
                  <a:lnTo>
                    <a:pt x="732" y="162"/>
                  </a:lnTo>
                  <a:close/>
                  <a:moveTo>
                    <a:pt x="742" y="200"/>
                  </a:moveTo>
                  <a:lnTo>
                    <a:pt x="742" y="202"/>
                  </a:lnTo>
                  <a:lnTo>
                    <a:pt x="744" y="204"/>
                  </a:lnTo>
                  <a:lnTo>
                    <a:pt x="746" y="204"/>
                  </a:lnTo>
                  <a:lnTo>
                    <a:pt x="748" y="202"/>
                  </a:lnTo>
                  <a:lnTo>
                    <a:pt x="752" y="198"/>
                  </a:lnTo>
                  <a:lnTo>
                    <a:pt x="752" y="196"/>
                  </a:lnTo>
                  <a:lnTo>
                    <a:pt x="750" y="196"/>
                  </a:lnTo>
                  <a:lnTo>
                    <a:pt x="752" y="194"/>
                  </a:lnTo>
                  <a:lnTo>
                    <a:pt x="750" y="192"/>
                  </a:lnTo>
                  <a:lnTo>
                    <a:pt x="748" y="192"/>
                  </a:lnTo>
                  <a:lnTo>
                    <a:pt x="746" y="190"/>
                  </a:lnTo>
                  <a:lnTo>
                    <a:pt x="746" y="190"/>
                  </a:lnTo>
                  <a:lnTo>
                    <a:pt x="742" y="192"/>
                  </a:lnTo>
                  <a:lnTo>
                    <a:pt x="742" y="194"/>
                  </a:lnTo>
                  <a:lnTo>
                    <a:pt x="740" y="196"/>
                  </a:lnTo>
                  <a:lnTo>
                    <a:pt x="742" y="200"/>
                  </a:lnTo>
                  <a:close/>
                  <a:moveTo>
                    <a:pt x="738" y="200"/>
                  </a:moveTo>
                  <a:lnTo>
                    <a:pt x="738" y="202"/>
                  </a:lnTo>
                  <a:lnTo>
                    <a:pt x="738" y="204"/>
                  </a:lnTo>
                  <a:lnTo>
                    <a:pt x="740" y="204"/>
                  </a:lnTo>
                  <a:lnTo>
                    <a:pt x="740" y="204"/>
                  </a:lnTo>
                  <a:lnTo>
                    <a:pt x="740" y="202"/>
                  </a:lnTo>
                  <a:lnTo>
                    <a:pt x="740" y="202"/>
                  </a:lnTo>
                  <a:lnTo>
                    <a:pt x="740" y="200"/>
                  </a:lnTo>
                  <a:lnTo>
                    <a:pt x="738" y="200"/>
                  </a:lnTo>
                  <a:close/>
                  <a:moveTo>
                    <a:pt x="702" y="182"/>
                  </a:moveTo>
                  <a:lnTo>
                    <a:pt x="702" y="178"/>
                  </a:lnTo>
                  <a:lnTo>
                    <a:pt x="704" y="174"/>
                  </a:lnTo>
                  <a:lnTo>
                    <a:pt x="704" y="172"/>
                  </a:lnTo>
                  <a:lnTo>
                    <a:pt x="708" y="172"/>
                  </a:lnTo>
                  <a:lnTo>
                    <a:pt x="710" y="172"/>
                  </a:lnTo>
                  <a:lnTo>
                    <a:pt x="712" y="172"/>
                  </a:lnTo>
                  <a:lnTo>
                    <a:pt x="712" y="172"/>
                  </a:lnTo>
                  <a:lnTo>
                    <a:pt x="714" y="172"/>
                  </a:lnTo>
                  <a:lnTo>
                    <a:pt x="714" y="174"/>
                  </a:lnTo>
                  <a:lnTo>
                    <a:pt x="718" y="174"/>
                  </a:lnTo>
                  <a:lnTo>
                    <a:pt x="718" y="172"/>
                  </a:lnTo>
                  <a:lnTo>
                    <a:pt x="720" y="174"/>
                  </a:lnTo>
                  <a:lnTo>
                    <a:pt x="722" y="174"/>
                  </a:lnTo>
                  <a:lnTo>
                    <a:pt x="724" y="178"/>
                  </a:lnTo>
                  <a:lnTo>
                    <a:pt x="726" y="178"/>
                  </a:lnTo>
                  <a:lnTo>
                    <a:pt x="726" y="180"/>
                  </a:lnTo>
                  <a:lnTo>
                    <a:pt x="726" y="180"/>
                  </a:lnTo>
                  <a:lnTo>
                    <a:pt x="726" y="180"/>
                  </a:lnTo>
                  <a:lnTo>
                    <a:pt x="728" y="180"/>
                  </a:lnTo>
                  <a:lnTo>
                    <a:pt x="730" y="182"/>
                  </a:lnTo>
                  <a:lnTo>
                    <a:pt x="732" y="182"/>
                  </a:lnTo>
                  <a:lnTo>
                    <a:pt x="732" y="184"/>
                  </a:lnTo>
                  <a:lnTo>
                    <a:pt x="732" y="186"/>
                  </a:lnTo>
                  <a:lnTo>
                    <a:pt x="732" y="186"/>
                  </a:lnTo>
                  <a:lnTo>
                    <a:pt x="728" y="186"/>
                  </a:lnTo>
                  <a:lnTo>
                    <a:pt x="726" y="188"/>
                  </a:lnTo>
                  <a:lnTo>
                    <a:pt x="724" y="190"/>
                  </a:lnTo>
                  <a:lnTo>
                    <a:pt x="720" y="188"/>
                  </a:lnTo>
                  <a:lnTo>
                    <a:pt x="716" y="186"/>
                  </a:lnTo>
                  <a:lnTo>
                    <a:pt x="714" y="184"/>
                  </a:lnTo>
                  <a:lnTo>
                    <a:pt x="710" y="184"/>
                  </a:lnTo>
                  <a:lnTo>
                    <a:pt x="708" y="182"/>
                  </a:lnTo>
                  <a:lnTo>
                    <a:pt x="706" y="182"/>
                  </a:lnTo>
                  <a:lnTo>
                    <a:pt x="704" y="182"/>
                  </a:lnTo>
                  <a:lnTo>
                    <a:pt x="702" y="182"/>
                  </a:lnTo>
                  <a:close/>
                  <a:moveTo>
                    <a:pt x="672" y="140"/>
                  </a:moveTo>
                  <a:lnTo>
                    <a:pt x="672" y="140"/>
                  </a:lnTo>
                  <a:lnTo>
                    <a:pt x="674" y="138"/>
                  </a:lnTo>
                  <a:lnTo>
                    <a:pt x="676" y="140"/>
                  </a:lnTo>
                  <a:lnTo>
                    <a:pt x="674" y="142"/>
                  </a:lnTo>
                  <a:lnTo>
                    <a:pt x="674" y="142"/>
                  </a:lnTo>
                  <a:lnTo>
                    <a:pt x="672" y="140"/>
                  </a:lnTo>
                  <a:close/>
                  <a:moveTo>
                    <a:pt x="674" y="154"/>
                  </a:moveTo>
                  <a:lnTo>
                    <a:pt x="676" y="158"/>
                  </a:lnTo>
                  <a:lnTo>
                    <a:pt x="678" y="160"/>
                  </a:lnTo>
                  <a:lnTo>
                    <a:pt x="678" y="160"/>
                  </a:lnTo>
                  <a:lnTo>
                    <a:pt x="680" y="160"/>
                  </a:lnTo>
                  <a:lnTo>
                    <a:pt x="682" y="162"/>
                  </a:lnTo>
                  <a:lnTo>
                    <a:pt x="684" y="162"/>
                  </a:lnTo>
                  <a:lnTo>
                    <a:pt x="688" y="158"/>
                  </a:lnTo>
                  <a:lnTo>
                    <a:pt x="688" y="158"/>
                  </a:lnTo>
                  <a:lnTo>
                    <a:pt x="690" y="156"/>
                  </a:lnTo>
                  <a:lnTo>
                    <a:pt x="692" y="154"/>
                  </a:lnTo>
                  <a:lnTo>
                    <a:pt x="692" y="150"/>
                  </a:lnTo>
                  <a:lnTo>
                    <a:pt x="692" y="146"/>
                  </a:lnTo>
                  <a:lnTo>
                    <a:pt x="694" y="144"/>
                  </a:lnTo>
                  <a:lnTo>
                    <a:pt x="692" y="142"/>
                  </a:lnTo>
                  <a:lnTo>
                    <a:pt x="692" y="142"/>
                  </a:lnTo>
                  <a:lnTo>
                    <a:pt x="694" y="140"/>
                  </a:lnTo>
                  <a:lnTo>
                    <a:pt x="696" y="136"/>
                  </a:lnTo>
                  <a:lnTo>
                    <a:pt x="698" y="136"/>
                  </a:lnTo>
                  <a:lnTo>
                    <a:pt x="700" y="134"/>
                  </a:lnTo>
                  <a:lnTo>
                    <a:pt x="702" y="132"/>
                  </a:lnTo>
                  <a:lnTo>
                    <a:pt x="702" y="128"/>
                  </a:lnTo>
                  <a:lnTo>
                    <a:pt x="702" y="128"/>
                  </a:lnTo>
                  <a:lnTo>
                    <a:pt x="704" y="126"/>
                  </a:lnTo>
                  <a:lnTo>
                    <a:pt x="704" y="124"/>
                  </a:lnTo>
                  <a:lnTo>
                    <a:pt x="704" y="122"/>
                  </a:lnTo>
                  <a:lnTo>
                    <a:pt x="704" y="120"/>
                  </a:lnTo>
                  <a:lnTo>
                    <a:pt x="702" y="120"/>
                  </a:lnTo>
                  <a:lnTo>
                    <a:pt x="700" y="118"/>
                  </a:lnTo>
                  <a:lnTo>
                    <a:pt x="698" y="118"/>
                  </a:lnTo>
                  <a:lnTo>
                    <a:pt x="696" y="116"/>
                  </a:lnTo>
                  <a:lnTo>
                    <a:pt x="698" y="114"/>
                  </a:lnTo>
                  <a:lnTo>
                    <a:pt x="700" y="112"/>
                  </a:lnTo>
                  <a:lnTo>
                    <a:pt x="700" y="112"/>
                  </a:lnTo>
                  <a:lnTo>
                    <a:pt x="700" y="110"/>
                  </a:lnTo>
                  <a:lnTo>
                    <a:pt x="700" y="106"/>
                  </a:lnTo>
                  <a:lnTo>
                    <a:pt x="700" y="104"/>
                  </a:lnTo>
                  <a:lnTo>
                    <a:pt x="698" y="102"/>
                  </a:lnTo>
                  <a:lnTo>
                    <a:pt x="696" y="102"/>
                  </a:lnTo>
                  <a:lnTo>
                    <a:pt x="694" y="104"/>
                  </a:lnTo>
                  <a:lnTo>
                    <a:pt x="690" y="106"/>
                  </a:lnTo>
                  <a:lnTo>
                    <a:pt x="690" y="106"/>
                  </a:lnTo>
                  <a:lnTo>
                    <a:pt x="688" y="108"/>
                  </a:lnTo>
                  <a:lnTo>
                    <a:pt x="686" y="108"/>
                  </a:lnTo>
                  <a:lnTo>
                    <a:pt x="686" y="106"/>
                  </a:lnTo>
                  <a:lnTo>
                    <a:pt x="688" y="106"/>
                  </a:lnTo>
                  <a:lnTo>
                    <a:pt x="690" y="104"/>
                  </a:lnTo>
                  <a:lnTo>
                    <a:pt x="690" y="100"/>
                  </a:lnTo>
                  <a:lnTo>
                    <a:pt x="690" y="96"/>
                  </a:lnTo>
                  <a:lnTo>
                    <a:pt x="690" y="92"/>
                  </a:lnTo>
                  <a:lnTo>
                    <a:pt x="688" y="92"/>
                  </a:lnTo>
                  <a:lnTo>
                    <a:pt x="688" y="90"/>
                  </a:lnTo>
                  <a:lnTo>
                    <a:pt x="684" y="88"/>
                  </a:lnTo>
                  <a:lnTo>
                    <a:pt x="682" y="88"/>
                  </a:lnTo>
                  <a:lnTo>
                    <a:pt x="678" y="88"/>
                  </a:lnTo>
                  <a:lnTo>
                    <a:pt x="676" y="90"/>
                  </a:lnTo>
                  <a:lnTo>
                    <a:pt x="674" y="90"/>
                  </a:lnTo>
                  <a:lnTo>
                    <a:pt x="674" y="86"/>
                  </a:lnTo>
                  <a:lnTo>
                    <a:pt x="674" y="86"/>
                  </a:lnTo>
                  <a:lnTo>
                    <a:pt x="672" y="88"/>
                  </a:lnTo>
                  <a:lnTo>
                    <a:pt x="670" y="90"/>
                  </a:lnTo>
                  <a:lnTo>
                    <a:pt x="668" y="90"/>
                  </a:lnTo>
                  <a:lnTo>
                    <a:pt x="668" y="92"/>
                  </a:lnTo>
                  <a:lnTo>
                    <a:pt x="664" y="96"/>
                  </a:lnTo>
                  <a:lnTo>
                    <a:pt x="664" y="98"/>
                  </a:lnTo>
                  <a:lnTo>
                    <a:pt x="666" y="100"/>
                  </a:lnTo>
                  <a:lnTo>
                    <a:pt x="668" y="98"/>
                  </a:lnTo>
                  <a:lnTo>
                    <a:pt x="670" y="98"/>
                  </a:lnTo>
                  <a:lnTo>
                    <a:pt x="672" y="100"/>
                  </a:lnTo>
                  <a:lnTo>
                    <a:pt x="668" y="102"/>
                  </a:lnTo>
                  <a:lnTo>
                    <a:pt x="666" y="104"/>
                  </a:lnTo>
                  <a:lnTo>
                    <a:pt x="664" y="106"/>
                  </a:lnTo>
                  <a:lnTo>
                    <a:pt x="664" y="108"/>
                  </a:lnTo>
                  <a:lnTo>
                    <a:pt x="668" y="106"/>
                  </a:lnTo>
                  <a:lnTo>
                    <a:pt x="670" y="104"/>
                  </a:lnTo>
                  <a:lnTo>
                    <a:pt x="672" y="104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4" y="106"/>
                  </a:lnTo>
                  <a:lnTo>
                    <a:pt x="672" y="106"/>
                  </a:lnTo>
                  <a:lnTo>
                    <a:pt x="670" y="110"/>
                  </a:lnTo>
                  <a:lnTo>
                    <a:pt x="668" y="112"/>
                  </a:lnTo>
                  <a:lnTo>
                    <a:pt x="670" y="114"/>
                  </a:lnTo>
                  <a:lnTo>
                    <a:pt x="672" y="112"/>
                  </a:lnTo>
                  <a:lnTo>
                    <a:pt x="676" y="114"/>
                  </a:lnTo>
                  <a:lnTo>
                    <a:pt x="672" y="116"/>
                  </a:lnTo>
                  <a:lnTo>
                    <a:pt x="670" y="116"/>
                  </a:lnTo>
                  <a:lnTo>
                    <a:pt x="668" y="116"/>
                  </a:lnTo>
                  <a:lnTo>
                    <a:pt x="666" y="118"/>
                  </a:lnTo>
                  <a:lnTo>
                    <a:pt x="670" y="118"/>
                  </a:lnTo>
                  <a:lnTo>
                    <a:pt x="670" y="120"/>
                  </a:lnTo>
                  <a:lnTo>
                    <a:pt x="666" y="124"/>
                  </a:lnTo>
                  <a:lnTo>
                    <a:pt x="664" y="124"/>
                  </a:lnTo>
                  <a:lnTo>
                    <a:pt x="664" y="120"/>
                  </a:lnTo>
                  <a:lnTo>
                    <a:pt x="662" y="120"/>
                  </a:lnTo>
                  <a:lnTo>
                    <a:pt x="660" y="116"/>
                  </a:lnTo>
                  <a:lnTo>
                    <a:pt x="654" y="118"/>
                  </a:lnTo>
                  <a:lnTo>
                    <a:pt x="654" y="120"/>
                  </a:lnTo>
                  <a:lnTo>
                    <a:pt x="652" y="124"/>
                  </a:lnTo>
                  <a:lnTo>
                    <a:pt x="654" y="128"/>
                  </a:lnTo>
                  <a:lnTo>
                    <a:pt x="654" y="130"/>
                  </a:lnTo>
                  <a:lnTo>
                    <a:pt x="656" y="130"/>
                  </a:lnTo>
                  <a:lnTo>
                    <a:pt x="658" y="128"/>
                  </a:lnTo>
                  <a:lnTo>
                    <a:pt x="660" y="128"/>
                  </a:lnTo>
                  <a:lnTo>
                    <a:pt x="664" y="130"/>
                  </a:lnTo>
                  <a:lnTo>
                    <a:pt x="668" y="130"/>
                  </a:lnTo>
                  <a:lnTo>
                    <a:pt x="668" y="130"/>
                  </a:lnTo>
                  <a:lnTo>
                    <a:pt x="672" y="130"/>
                  </a:lnTo>
                  <a:lnTo>
                    <a:pt x="672" y="132"/>
                  </a:lnTo>
                  <a:lnTo>
                    <a:pt x="670" y="132"/>
                  </a:lnTo>
                  <a:lnTo>
                    <a:pt x="668" y="134"/>
                  </a:lnTo>
                  <a:lnTo>
                    <a:pt x="670" y="136"/>
                  </a:lnTo>
                  <a:lnTo>
                    <a:pt x="672" y="136"/>
                  </a:lnTo>
                  <a:lnTo>
                    <a:pt x="676" y="138"/>
                  </a:lnTo>
                  <a:lnTo>
                    <a:pt x="678" y="142"/>
                  </a:lnTo>
                  <a:lnTo>
                    <a:pt x="678" y="142"/>
                  </a:lnTo>
                  <a:lnTo>
                    <a:pt x="680" y="142"/>
                  </a:lnTo>
                  <a:lnTo>
                    <a:pt x="678" y="144"/>
                  </a:lnTo>
                  <a:lnTo>
                    <a:pt x="678" y="148"/>
                  </a:lnTo>
                  <a:lnTo>
                    <a:pt x="674" y="154"/>
                  </a:lnTo>
                  <a:close/>
                  <a:moveTo>
                    <a:pt x="662" y="136"/>
                  </a:moveTo>
                  <a:lnTo>
                    <a:pt x="662" y="134"/>
                  </a:lnTo>
                  <a:lnTo>
                    <a:pt x="664" y="132"/>
                  </a:lnTo>
                  <a:lnTo>
                    <a:pt x="668" y="132"/>
                  </a:lnTo>
                  <a:lnTo>
                    <a:pt x="666" y="134"/>
                  </a:lnTo>
                  <a:lnTo>
                    <a:pt x="666" y="134"/>
                  </a:lnTo>
                  <a:lnTo>
                    <a:pt x="664" y="136"/>
                  </a:lnTo>
                  <a:lnTo>
                    <a:pt x="662" y="136"/>
                  </a:lnTo>
                  <a:close/>
                  <a:moveTo>
                    <a:pt x="656" y="150"/>
                  </a:moveTo>
                  <a:lnTo>
                    <a:pt x="658" y="148"/>
                  </a:lnTo>
                  <a:lnTo>
                    <a:pt x="662" y="148"/>
                  </a:lnTo>
                  <a:lnTo>
                    <a:pt x="664" y="148"/>
                  </a:lnTo>
                  <a:lnTo>
                    <a:pt x="668" y="152"/>
                  </a:lnTo>
                  <a:lnTo>
                    <a:pt x="668" y="156"/>
                  </a:lnTo>
                  <a:lnTo>
                    <a:pt x="668" y="158"/>
                  </a:lnTo>
                  <a:lnTo>
                    <a:pt x="668" y="160"/>
                  </a:lnTo>
                  <a:lnTo>
                    <a:pt x="664" y="158"/>
                  </a:lnTo>
                  <a:lnTo>
                    <a:pt x="662" y="158"/>
                  </a:lnTo>
                  <a:lnTo>
                    <a:pt x="660" y="158"/>
                  </a:lnTo>
                  <a:lnTo>
                    <a:pt x="658" y="156"/>
                  </a:lnTo>
                  <a:lnTo>
                    <a:pt x="656" y="154"/>
                  </a:lnTo>
                  <a:lnTo>
                    <a:pt x="656" y="150"/>
                  </a:lnTo>
                  <a:close/>
                  <a:moveTo>
                    <a:pt x="626" y="170"/>
                  </a:moveTo>
                  <a:lnTo>
                    <a:pt x="628" y="168"/>
                  </a:lnTo>
                  <a:lnTo>
                    <a:pt x="630" y="168"/>
                  </a:lnTo>
                  <a:lnTo>
                    <a:pt x="630" y="170"/>
                  </a:lnTo>
                  <a:lnTo>
                    <a:pt x="628" y="172"/>
                  </a:lnTo>
                  <a:lnTo>
                    <a:pt x="626" y="170"/>
                  </a:lnTo>
                  <a:close/>
                  <a:moveTo>
                    <a:pt x="624" y="168"/>
                  </a:moveTo>
                  <a:lnTo>
                    <a:pt x="622" y="164"/>
                  </a:lnTo>
                  <a:lnTo>
                    <a:pt x="624" y="162"/>
                  </a:lnTo>
                  <a:lnTo>
                    <a:pt x="624" y="158"/>
                  </a:lnTo>
                  <a:lnTo>
                    <a:pt x="624" y="156"/>
                  </a:lnTo>
                  <a:lnTo>
                    <a:pt x="626" y="154"/>
                  </a:lnTo>
                  <a:lnTo>
                    <a:pt x="628" y="152"/>
                  </a:lnTo>
                  <a:lnTo>
                    <a:pt x="628" y="152"/>
                  </a:lnTo>
                  <a:lnTo>
                    <a:pt x="628" y="150"/>
                  </a:lnTo>
                  <a:lnTo>
                    <a:pt x="630" y="146"/>
                  </a:lnTo>
                  <a:lnTo>
                    <a:pt x="630" y="144"/>
                  </a:lnTo>
                  <a:lnTo>
                    <a:pt x="630" y="144"/>
                  </a:lnTo>
                  <a:lnTo>
                    <a:pt x="632" y="144"/>
                  </a:lnTo>
                  <a:lnTo>
                    <a:pt x="632" y="148"/>
                  </a:lnTo>
                  <a:lnTo>
                    <a:pt x="634" y="150"/>
                  </a:lnTo>
                  <a:lnTo>
                    <a:pt x="632" y="154"/>
                  </a:lnTo>
                  <a:lnTo>
                    <a:pt x="632" y="156"/>
                  </a:lnTo>
                  <a:lnTo>
                    <a:pt x="630" y="158"/>
                  </a:lnTo>
                  <a:lnTo>
                    <a:pt x="632" y="160"/>
                  </a:lnTo>
                  <a:lnTo>
                    <a:pt x="630" y="166"/>
                  </a:lnTo>
                  <a:lnTo>
                    <a:pt x="626" y="168"/>
                  </a:lnTo>
                  <a:lnTo>
                    <a:pt x="624" y="168"/>
                  </a:lnTo>
                  <a:close/>
                  <a:moveTo>
                    <a:pt x="596" y="112"/>
                  </a:moveTo>
                  <a:lnTo>
                    <a:pt x="594" y="108"/>
                  </a:lnTo>
                  <a:lnTo>
                    <a:pt x="594" y="106"/>
                  </a:lnTo>
                  <a:lnTo>
                    <a:pt x="594" y="104"/>
                  </a:lnTo>
                  <a:lnTo>
                    <a:pt x="594" y="104"/>
                  </a:lnTo>
                  <a:lnTo>
                    <a:pt x="590" y="104"/>
                  </a:lnTo>
                  <a:lnTo>
                    <a:pt x="590" y="102"/>
                  </a:lnTo>
                  <a:lnTo>
                    <a:pt x="588" y="104"/>
                  </a:lnTo>
                  <a:lnTo>
                    <a:pt x="586" y="104"/>
                  </a:lnTo>
                  <a:lnTo>
                    <a:pt x="582" y="104"/>
                  </a:lnTo>
                  <a:lnTo>
                    <a:pt x="582" y="102"/>
                  </a:lnTo>
                  <a:lnTo>
                    <a:pt x="584" y="100"/>
                  </a:lnTo>
                  <a:lnTo>
                    <a:pt x="586" y="98"/>
                  </a:lnTo>
                  <a:lnTo>
                    <a:pt x="588" y="98"/>
                  </a:lnTo>
                  <a:lnTo>
                    <a:pt x="590" y="98"/>
                  </a:lnTo>
                  <a:lnTo>
                    <a:pt x="598" y="96"/>
                  </a:lnTo>
                  <a:lnTo>
                    <a:pt x="600" y="96"/>
                  </a:lnTo>
                  <a:lnTo>
                    <a:pt x="602" y="98"/>
                  </a:lnTo>
                  <a:lnTo>
                    <a:pt x="604" y="98"/>
                  </a:lnTo>
                  <a:lnTo>
                    <a:pt x="606" y="98"/>
                  </a:lnTo>
                  <a:lnTo>
                    <a:pt x="610" y="96"/>
                  </a:lnTo>
                  <a:lnTo>
                    <a:pt x="614" y="94"/>
                  </a:lnTo>
                  <a:lnTo>
                    <a:pt x="614" y="96"/>
                  </a:lnTo>
                  <a:lnTo>
                    <a:pt x="616" y="94"/>
                  </a:lnTo>
                  <a:lnTo>
                    <a:pt x="618" y="94"/>
                  </a:lnTo>
                  <a:lnTo>
                    <a:pt x="618" y="96"/>
                  </a:lnTo>
                  <a:lnTo>
                    <a:pt x="618" y="100"/>
                  </a:lnTo>
                  <a:lnTo>
                    <a:pt x="618" y="102"/>
                  </a:lnTo>
                  <a:lnTo>
                    <a:pt x="616" y="104"/>
                  </a:lnTo>
                  <a:lnTo>
                    <a:pt x="618" y="108"/>
                  </a:lnTo>
                  <a:lnTo>
                    <a:pt x="616" y="114"/>
                  </a:lnTo>
                  <a:lnTo>
                    <a:pt x="614" y="114"/>
                  </a:lnTo>
                  <a:lnTo>
                    <a:pt x="612" y="116"/>
                  </a:lnTo>
                  <a:lnTo>
                    <a:pt x="610" y="116"/>
                  </a:lnTo>
                  <a:lnTo>
                    <a:pt x="608" y="116"/>
                  </a:lnTo>
                  <a:lnTo>
                    <a:pt x="606" y="114"/>
                  </a:lnTo>
                  <a:lnTo>
                    <a:pt x="604" y="116"/>
                  </a:lnTo>
                  <a:lnTo>
                    <a:pt x="600" y="112"/>
                  </a:lnTo>
                  <a:lnTo>
                    <a:pt x="600" y="108"/>
                  </a:lnTo>
                  <a:lnTo>
                    <a:pt x="600" y="106"/>
                  </a:lnTo>
                  <a:lnTo>
                    <a:pt x="598" y="108"/>
                  </a:lnTo>
                  <a:lnTo>
                    <a:pt x="598" y="110"/>
                  </a:lnTo>
                  <a:lnTo>
                    <a:pt x="596" y="112"/>
                  </a:lnTo>
                  <a:close/>
                  <a:moveTo>
                    <a:pt x="562" y="130"/>
                  </a:moveTo>
                  <a:lnTo>
                    <a:pt x="564" y="128"/>
                  </a:lnTo>
                  <a:lnTo>
                    <a:pt x="564" y="126"/>
                  </a:lnTo>
                  <a:lnTo>
                    <a:pt x="566" y="124"/>
                  </a:lnTo>
                  <a:lnTo>
                    <a:pt x="566" y="120"/>
                  </a:lnTo>
                  <a:lnTo>
                    <a:pt x="570" y="120"/>
                  </a:lnTo>
                  <a:lnTo>
                    <a:pt x="572" y="118"/>
                  </a:lnTo>
                  <a:lnTo>
                    <a:pt x="574" y="118"/>
                  </a:lnTo>
                  <a:lnTo>
                    <a:pt x="580" y="116"/>
                  </a:lnTo>
                  <a:lnTo>
                    <a:pt x="580" y="118"/>
                  </a:lnTo>
                  <a:lnTo>
                    <a:pt x="582" y="118"/>
                  </a:lnTo>
                  <a:lnTo>
                    <a:pt x="584" y="118"/>
                  </a:lnTo>
                  <a:lnTo>
                    <a:pt x="588" y="118"/>
                  </a:lnTo>
                  <a:lnTo>
                    <a:pt x="588" y="118"/>
                  </a:lnTo>
                  <a:lnTo>
                    <a:pt x="592" y="120"/>
                  </a:lnTo>
                  <a:lnTo>
                    <a:pt x="592" y="120"/>
                  </a:lnTo>
                  <a:lnTo>
                    <a:pt x="596" y="120"/>
                  </a:lnTo>
                  <a:lnTo>
                    <a:pt x="600" y="120"/>
                  </a:lnTo>
                  <a:lnTo>
                    <a:pt x="600" y="122"/>
                  </a:lnTo>
                  <a:lnTo>
                    <a:pt x="602" y="122"/>
                  </a:lnTo>
                  <a:lnTo>
                    <a:pt x="604" y="122"/>
                  </a:lnTo>
                  <a:lnTo>
                    <a:pt x="600" y="128"/>
                  </a:lnTo>
                  <a:lnTo>
                    <a:pt x="600" y="126"/>
                  </a:lnTo>
                  <a:lnTo>
                    <a:pt x="594" y="128"/>
                  </a:lnTo>
                  <a:lnTo>
                    <a:pt x="590" y="128"/>
                  </a:lnTo>
                  <a:lnTo>
                    <a:pt x="588" y="132"/>
                  </a:lnTo>
                  <a:lnTo>
                    <a:pt x="588" y="132"/>
                  </a:lnTo>
                  <a:lnTo>
                    <a:pt x="590" y="134"/>
                  </a:lnTo>
                  <a:lnTo>
                    <a:pt x="592" y="132"/>
                  </a:lnTo>
                  <a:lnTo>
                    <a:pt x="592" y="134"/>
                  </a:lnTo>
                  <a:lnTo>
                    <a:pt x="588" y="138"/>
                  </a:lnTo>
                  <a:lnTo>
                    <a:pt x="588" y="140"/>
                  </a:lnTo>
                  <a:lnTo>
                    <a:pt x="586" y="140"/>
                  </a:lnTo>
                  <a:lnTo>
                    <a:pt x="586" y="142"/>
                  </a:lnTo>
                  <a:lnTo>
                    <a:pt x="584" y="144"/>
                  </a:lnTo>
                  <a:lnTo>
                    <a:pt x="582" y="144"/>
                  </a:lnTo>
                  <a:lnTo>
                    <a:pt x="580" y="144"/>
                  </a:lnTo>
                  <a:lnTo>
                    <a:pt x="576" y="144"/>
                  </a:lnTo>
                  <a:lnTo>
                    <a:pt x="574" y="142"/>
                  </a:lnTo>
                  <a:lnTo>
                    <a:pt x="572" y="144"/>
                  </a:lnTo>
                  <a:lnTo>
                    <a:pt x="570" y="144"/>
                  </a:lnTo>
                  <a:lnTo>
                    <a:pt x="568" y="144"/>
                  </a:lnTo>
                  <a:lnTo>
                    <a:pt x="566" y="142"/>
                  </a:lnTo>
                  <a:lnTo>
                    <a:pt x="568" y="142"/>
                  </a:lnTo>
                  <a:lnTo>
                    <a:pt x="566" y="138"/>
                  </a:lnTo>
                  <a:lnTo>
                    <a:pt x="564" y="136"/>
                  </a:lnTo>
                  <a:lnTo>
                    <a:pt x="562" y="136"/>
                  </a:lnTo>
                  <a:lnTo>
                    <a:pt x="562" y="134"/>
                  </a:lnTo>
                  <a:lnTo>
                    <a:pt x="562" y="130"/>
                  </a:lnTo>
                  <a:close/>
                  <a:moveTo>
                    <a:pt x="558" y="122"/>
                  </a:moveTo>
                  <a:lnTo>
                    <a:pt x="560" y="122"/>
                  </a:lnTo>
                  <a:lnTo>
                    <a:pt x="564" y="122"/>
                  </a:lnTo>
                  <a:lnTo>
                    <a:pt x="566" y="118"/>
                  </a:lnTo>
                  <a:lnTo>
                    <a:pt x="566" y="116"/>
                  </a:lnTo>
                  <a:lnTo>
                    <a:pt x="566" y="114"/>
                  </a:lnTo>
                  <a:lnTo>
                    <a:pt x="566" y="112"/>
                  </a:lnTo>
                  <a:lnTo>
                    <a:pt x="566" y="108"/>
                  </a:lnTo>
                  <a:lnTo>
                    <a:pt x="564" y="110"/>
                  </a:lnTo>
                  <a:lnTo>
                    <a:pt x="564" y="110"/>
                  </a:lnTo>
                  <a:lnTo>
                    <a:pt x="562" y="108"/>
                  </a:lnTo>
                  <a:lnTo>
                    <a:pt x="560" y="110"/>
                  </a:lnTo>
                  <a:lnTo>
                    <a:pt x="558" y="110"/>
                  </a:lnTo>
                  <a:lnTo>
                    <a:pt x="558" y="112"/>
                  </a:lnTo>
                  <a:lnTo>
                    <a:pt x="558" y="116"/>
                  </a:lnTo>
                  <a:lnTo>
                    <a:pt x="556" y="118"/>
                  </a:lnTo>
                  <a:lnTo>
                    <a:pt x="558" y="122"/>
                  </a:lnTo>
                  <a:close/>
                  <a:moveTo>
                    <a:pt x="766" y="302"/>
                  </a:moveTo>
                  <a:lnTo>
                    <a:pt x="768" y="304"/>
                  </a:lnTo>
                  <a:lnTo>
                    <a:pt x="770" y="302"/>
                  </a:lnTo>
                  <a:lnTo>
                    <a:pt x="772" y="304"/>
                  </a:lnTo>
                  <a:lnTo>
                    <a:pt x="774" y="304"/>
                  </a:lnTo>
                  <a:lnTo>
                    <a:pt x="774" y="306"/>
                  </a:lnTo>
                  <a:lnTo>
                    <a:pt x="776" y="306"/>
                  </a:lnTo>
                  <a:lnTo>
                    <a:pt x="780" y="304"/>
                  </a:lnTo>
                  <a:lnTo>
                    <a:pt x="782" y="302"/>
                  </a:lnTo>
                  <a:lnTo>
                    <a:pt x="786" y="304"/>
                  </a:lnTo>
                  <a:lnTo>
                    <a:pt x="788" y="304"/>
                  </a:lnTo>
                  <a:lnTo>
                    <a:pt x="790" y="306"/>
                  </a:lnTo>
                  <a:lnTo>
                    <a:pt x="792" y="304"/>
                  </a:lnTo>
                  <a:lnTo>
                    <a:pt x="792" y="302"/>
                  </a:lnTo>
                  <a:lnTo>
                    <a:pt x="794" y="300"/>
                  </a:lnTo>
                  <a:lnTo>
                    <a:pt x="794" y="300"/>
                  </a:lnTo>
                  <a:lnTo>
                    <a:pt x="794" y="298"/>
                  </a:lnTo>
                  <a:lnTo>
                    <a:pt x="794" y="296"/>
                  </a:lnTo>
                  <a:lnTo>
                    <a:pt x="794" y="292"/>
                  </a:lnTo>
                  <a:lnTo>
                    <a:pt x="796" y="294"/>
                  </a:lnTo>
                  <a:lnTo>
                    <a:pt x="794" y="296"/>
                  </a:lnTo>
                  <a:lnTo>
                    <a:pt x="796" y="298"/>
                  </a:lnTo>
                  <a:lnTo>
                    <a:pt x="798" y="296"/>
                  </a:lnTo>
                  <a:lnTo>
                    <a:pt x="800" y="298"/>
                  </a:lnTo>
                  <a:lnTo>
                    <a:pt x="802" y="296"/>
                  </a:lnTo>
                  <a:lnTo>
                    <a:pt x="802" y="298"/>
                  </a:lnTo>
                  <a:lnTo>
                    <a:pt x="802" y="296"/>
                  </a:lnTo>
                  <a:lnTo>
                    <a:pt x="802" y="294"/>
                  </a:lnTo>
                  <a:lnTo>
                    <a:pt x="802" y="292"/>
                  </a:lnTo>
                  <a:lnTo>
                    <a:pt x="800" y="290"/>
                  </a:lnTo>
                  <a:lnTo>
                    <a:pt x="798" y="292"/>
                  </a:lnTo>
                  <a:lnTo>
                    <a:pt x="796" y="292"/>
                  </a:lnTo>
                  <a:lnTo>
                    <a:pt x="794" y="290"/>
                  </a:lnTo>
                  <a:lnTo>
                    <a:pt x="796" y="288"/>
                  </a:lnTo>
                  <a:lnTo>
                    <a:pt x="796" y="290"/>
                  </a:lnTo>
                  <a:lnTo>
                    <a:pt x="800" y="288"/>
                  </a:lnTo>
                  <a:lnTo>
                    <a:pt x="802" y="288"/>
                  </a:lnTo>
                  <a:lnTo>
                    <a:pt x="802" y="288"/>
                  </a:lnTo>
                  <a:lnTo>
                    <a:pt x="804" y="288"/>
                  </a:lnTo>
                  <a:lnTo>
                    <a:pt x="806" y="286"/>
                  </a:lnTo>
                  <a:lnTo>
                    <a:pt x="804" y="284"/>
                  </a:lnTo>
                  <a:lnTo>
                    <a:pt x="806" y="282"/>
                  </a:lnTo>
                  <a:lnTo>
                    <a:pt x="806" y="280"/>
                  </a:lnTo>
                  <a:lnTo>
                    <a:pt x="808" y="280"/>
                  </a:lnTo>
                  <a:lnTo>
                    <a:pt x="808" y="278"/>
                  </a:lnTo>
                  <a:lnTo>
                    <a:pt x="804" y="278"/>
                  </a:lnTo>
                  <a:lnTo>
                    <a:pt x="802" y="278"/>
                  </a:lnTo>
                  <a:lnTo>
                    <a:pt x="802" y="276"/>
                  </a:lnTo>
                  <a:lnTo>
                    <a:pt x="804" y="276"/>
                  </a:lnTo>
                  <a:lnTo>
                    <a:pt x="804" y="274"/>
                  </a:lnTo>
                  <a:lnTo>
                    <a:pt x="802" y="272"/>
                  </a:lnTo>
                  <a:lnTo>
                    <a:pt x="798" y="272"/>
                  </a:lnTo>
                  <a:lnTo>
                    <a:pt x="796" y="270"/>
                  </a:lnTo>
                  <a:lnTo>
                    <a:pt x="796" y="270"/>
                  </a:lnTo>
                  <a:lnTo>
                    <a:pt x="798" y="268"/>
                  </a:lnTo>
                  <a:lnTo>
                    <a:pt x="798" y="266"/>
                  </a:lnTo>
                  <a:lnTo>
                    <a:pt x="794" y="264"/>
                  </a:lnTo>
                  <a:lnTo>
                    <a:pt x="792" y="264"/>
                  </a:lnTo>
                  <a:lnTo>
                    <a:pt x="790" y="264"/>
                  </a:lnTo>
                  <a:lnTo>
                    <a:pt x="786" y="264"/>
                  </a:lnTo>
                  <a:lnTo>
                    <a:pt x="782" y="266"/>
                  </a:lnTo>
                  <a:lnTo>
                    <a:pt x="778" y="262"/>
                  </a:lnTo>
                  <a:lnTo>
                    <a:pt x="778" y="260"/>
                  </a:lnTo>
                  <a:lnTo>
                    <a:pt x="776" y="260"/>
                  </a:lnTo>
                  <a:lnTo>
                    <a:pt x="774" y="262"/>
                  </a:lnTo>
                  <a:lnTo>
                    <a:pt x="772" y="262"/>
                  </a:lnTo>
                  <a:lnTo>
                    <a:pt x="772" y="262"/>
                  </a:lnTo>
                  <a:lnTo>
                    <a:pt x="768" y="262"/>
                  </a:lnTo>
                  <a:lnTo>
                    <a:pt x="768" y="264"/>
                  </a:lnTo>
                  <a:lnTo>
                    <a:pt x="766" y="262"/>
                  </a:lnTo>
                  <a:lnTo>
                    <a:pt x="764" y="262"/>
                  </a:lnTo>
                  <a:lnTo>
                    <a:pt x="762" y="262"/>
                  </a:lnTo>
                  <a:lnTo>
                    <a:pt x="760" y="262"/>
                  </a:lnTo>
                  <a:lnTo>
                    <a:pt x="760" y="264"/>
                  </a:lnTo>
                  <a:lnTo>
                    <a:pt x="758" y="266"/>
                  </a:lnTo>
                  <a:lnTo>
                    <a:pt x="758" y="264"/>
                  </a:lnTo>
                  <a:lnTo>
                    <a:pt x="758" y="262"/>
                  </a:lnTo>
                  <a:lnTo>
                    <a:pt x="754" y="264"/>
                  </a:lnTo>
                  <a:lnTo>
                    <a:pt x="750" y="262"/>
                  </a:lnTo>
                  <a:lnTo>
                    <a:pt x="750" y="264"/>
                  </a:lnTo>
                  <a:lnTo>
                    <a:pt x="750" y="266"/>
                  </a:lnTo>
                  <a:lnTo>
                    <a:pt x="750" y="266"/>
                  </a:lnTo>
                  <a:lnTo>
                    <a:pt x="752" y="268"/>
                  </a:lnTo>
                  <a:lnTo>
                    <a:pt x="750" y="268"/>
                  </a:lnTo>
                  <a:lnTo>
                    <a:pt x="750" y="266"/>
                  </a:lnTo>
                  <a:lnTo>
                    <a:pt x="748" y="266"/>
                  </a:lnTo>
                  <a:lnTo>
                    <a:pt x="744" y="266"/>
                  </a:lnTo>
                  <a:lnTo>
                    <a:pt x="742" y="266"/>
                  </a:lnTo>
                  <a:lnTo>
                    <a:pt x="746" y="266"/>
                  </a:lnTo>
                  <a:lnTo>
                    <a:pt x="746" y="264"/>
                  </a:lnTo>
                  <a:lnTo>
                    <a:pt x="742" y="260"/>
                  </a:lnTo>
                  <a:lnTo>
                    <a:pt x="744" y="258"/>
                  </a:lnTo>
                  <a:lnTo>
                    <a:pt x="742" y="258"/>
                  </a:lnTo>
                  <a:lnTo>
                    <a:pt x="740" y="260"/>
                  </a:lnTo>
                  <a:lnTo>
                    <a:pt x="740" y="260"/>
                  </a:lnTo>
                  <a:lnTo>
                    <a:pt x="740" y="262"/>
                  </a:lnTo>
                  <a:lnTo>
                    <a:pt x="738" y="262"/>
                  </a:lnTo>
                  <a:lnTo>
                    <a:pt x="738" y="260"/>
                  </a:lnTo>
                  <a:lnTo>
                    <a:pt x="738" y="258"/>
                  </a:lnTo>
                  <a:lnTo>
                    <a:pt x="736" y="258"/>
                  </a:lnTo>
                  <a:lnTo>
                    <a:pt x="734" y="260"/>
                  </a:lnTo>
                  <a:lnTo>
                    <a:pt x="732" y="260"/>
                  </a:lnTo>
                  <a:lnTo>
                    <a:pt x="732" y="256"/>
                  </a:lnTo>
                  <a:lnTo>
                    <a:pt x="732" y="256"/>
                  </a:lnTo>
                  <a:lnTo>
                    <a:pt x="732" y="252"/>
                  </a:lnTo>
                  <a:lnTo>
                    <a:pt x="730" y="254"/>
                  </a:lnTo>
                  <a:lnTo>
                    <a:pt x="728" y="256"/>
                  </a:lnTo>
                  <a:lnTo>
                    <a:pt x="728" y="260"/>
                  </a:lnTo>
                  <a:lnTo>
                    <a:pt x="726" y="260"/>
                  </a:lnTo>
                  <a:lnTo>
                    <a:pt x="726" y="258"/>
                  </a:lnTo>
                  <a:lnTo>
                    <a:pt x="726" y="256"/>
                  </a:lnTo>
                  <a:lnTo>
                    <a:pt x="726" y="254"/>
                  </a:lnTo>
                  <a:lnTo>
                    <a:pt x="728" y="250"/>
                  </a:lnTo>
                  <a:lnTo>
                    <a:pt x="726" y="248"/>
                  </a:lnTo>
                  <a:lnTo>
                    <a:pt x="724" y="250"/>
                  </a:lnTo>
                  <a:lnTo>
                    <a:pt x="724" y="248"/>
                  </a:lnTo>
                  <a:lnTo>
                    <a:pt x="726" y="248"/>
                  </a:lnTo>
                  <a:lnTo>
                    <a:pt x="726" y="244"/>
                  </a:lnTo>
                  <a:lnTo>
                    <a:pt x="726" y="242"/>
                  </a:lnTo>
                  <a:lnTo>
                    <a:pt x="724" y="244"/>
                  </a:lnTo>
                  <a:lnTo>
                    <a:pt x="722" y="242"/>
                  </a:lnTo>
                  <a:lnTo>
                    <a:pt x="722" y="244"/>
                  </a:lnTo>
                  <a:lnTo>
                    <a:pt x="720" y="244"/>
                  </a:lnTo>
                  <a:lnTo>
                    <a:pt x="720" y="242"/>
                  </a:lnTo>
                  <a:lnTo>
                    <a:pt x="720" y="242"/>
                  </a:lnTo>
                  <a:lnTo>
                    <a:pt x="718" y="242"/>
                  </a:lnTo>
                  <a:lnTo>
                    <a:pt x="718" y="242"/>
                  </a:lnTo>
                  <a:lnTo>
                    <a:pt x="714" y="244"/>
                  </a:lnTo>
                  <a:lnTo>
                    <a:pt x="714" y="242"/>
                  </a:lnTo>
                  <a:lnTo>
                    <a:pt x="716" y="242"/>
                  </a:lnTo>
                  <a:lnTo>
                    <a:pt x="716" y="240"/>
                  </a:lnTo>
                  <a:lnTo>
                    <a:pt x="718" y="238"/>
                  </a:lnTo>
                  <a:lnTo>
                    <a:pt x="718" y="238"/>
                  </a:lnTo>
                  <a:lnTo>
                    <a:pt x="720" y="240"/>
                  </a:lnTo>
                  <a:lnTo>
                    <a:pt x="724" y="240"/>
                  </a:lnTo>
                  <a:lnTo>
                    <a:pt x="724" y="238"/>
                  </a:lnTo>
                  <a:lnTo>
                    <a:pt x="722" y="236"/>
                  </a:lnTo>
                  <a:lnTo>
                    <a:pt x="720" y="236"/>
                  </a:lnTo>
                  <a:lnTo>
                    <a:pt x="720" y="234"/>
                  </a:lnTo>
                  <a:lnTo>
                    <a:pt x="718" y="232"/>
                  </a:lnTo>
                  <a:lnTo>
                    <a:pt x="716" y="230"/>
                  </a:lnTo>
                  <a:lnTo>
                    <a:pt x="716" y="230"/>
                  </a:lnTo>
                  <a:lnTo>
                    <a:pt x="718" y="228"/>
                  </a:lnTo>
                  <a:lnTo>
                    <a:pt x="718" y="228"/>
                  </a:lnTo>
                  <a:lnTo>
                    <a:pt x="720" y="232"/>
                  </a:lnTo>
                  <a:lnTo>
                    <a:pt x="722" y="234"/>
                  </a:lnTo>
                  <a:lnTo>
                    <a:pt x="724" y="234"/>
                  </a:lnTo>
                  <a:lnTo>
                    <a:pt x="726" y="236"/>
                  </a:lnTo>
                  <a:lnTo>
                    <a:pt x="728" y="234"/>
                  </a:lnTo>
                  <a:lnTo>
                    <a:pt x="730" y="236"/>
                  </a:lnTo>
                  <a:lnTo>
                    <a:pt x="732" y="238"/>
                  </a:lnTo>
                  <a:lnTo>
                    <a:pt x="736" y="238"/>
                  </a:lnTo>
                  <a:lnTo>
                    <a:pt x="736" y="236"/>
                  </a:lnTo>
                  <a:lnTo>
                    <a:pt x="736" y="232"/>
                  </a:lnTo>
                  <a:lnTo>
                    <a:pt x="732" y="228"/>
                  </a:lnTo>
                  <a:lnTo>
                    <a:pt x="728" y="226"/>
                  </a:lnTo>
                  <a:lnTo>
                    <a:pt x="728" y="226"/>
                  </a:lnTo>
                  <a:lnTo>
                    <a:pt x="726" y="224"/>
                  </a:lnTo>
                  <a:lnTo>
                    <a:pt x="724" y="222"/>
                  </a:lnTo>
                  <a:lnTo>
                    <a:pt x="724" y="222"/>
                  </a:lnTo>
                  <a:lnTo>
                    <a:pt x="722" y="222"/>
                  </a:lnTo>
                  <a:lnTo>
                    <a:pt x="724" y="220"/>
                  </a:lnTo>
                  <a:lnTo>
                    <a:pt x="726" y="220"/>
                  </a:lnTo>
                  <a:lnTo>
                    <a:pt x="726" y="222"/>
                  </a:lnTo>
                  <a:lnTo>
                    <a:pt x="728" y="222"/>
                  </a:lnTo>
                  <a:lnTo>
                    <a:pt x="728" y="224"/>
                  </a:lnTo>
                  <a:lnTo>
                    <a:pt x="730" y="224"/>
                  </a:lnTo>
                  <a:lnTo>
                    <a:pt x="732" y="224"/>
                  </a:lnTo>
                  <a:lnTo>
                    <a:pt x="730" y="218"/>
                  </a:lnTo>
                  <a:lnTo>
                    <a:pt x="728" y="216"/>
                  </a:lnTo>
                  <a:lnTo>
                    <a:pt x="726" y="216"/>
                  </a:lnTo>
                  <a:lnTo>
                    <a:pt x="724" y="216"/>
                  </a:lnTo>
                  <a:lnTo>
                    <a:pt x="722" y="216"/>
                  </a:lnTo>
                  <a:lnTo>
                    <a:pt x="720" y="218"/>
                  </a:lnTo>
                  <a:lnTo>
                    <a:pt x="718" y="218"/>
                  </a:lnTo>
                  <a:lnTo>
                    <a:pt x="716" y="216"/>
                  </a:lnTo>
                  <a:lnTo>
                    <a:pt x="714" y="216"/>
                  </a:lnTo>
                  <a:lnTo>
                    <a:pt x="712" y="214"/>
                  </a:lnTo>
                  <a:lnTo>
                    <a:pt x="710" y="218"/>
                  </a:lnTo>
                  <a:lnTo>
                    <a:pt x="706" y="218"/>
                  </a:lnTo>
                  <a:lnTo>
                    <a:pt x="706" y="220"/>
                  </a:lnTo>
                  <a:lnTo>
                    <a:pt x="704" y="222"/>
                  </a:lnTo>
                  <a:lnTo>
                    <a:pt x="704" y="220"/>
                  </a:lnTo>
                  <a:lnTo>
                    <a:pt x="704" y="218"/>
                  </a:lnTo>
                  <a:lnTo>
                    <a:pt x="706" y="218"/>
                  </a:lnTo>
                  <a:lnTo>
                    <a:pt x="712" y="212"/>
                  </a:lnTo>
                  <a:lnTo>
                    <a:pt x="712" y="212"/>
                  </a:lnTo>
                  <a:lnTo>
                    <a:pt x="712" y="210"/>
                  </a:lnTo>
                  <a:lnTo>
                    <a:pt x="712" y="204"/>
                  </a:lnTo>
                  <a:lnTo>
                    <a:pt x="712" y="204"/>
                  </a:lnTo>
                  <a:lnTo>
                    <a:pt x="710" y="200"/>
                  </a:lnTo>
                  <a:lnTo>
                    <a:pt x="708" y="202"/>
                  </a:lnTo>
                  <a:lnTo>
                    <a:pt x="706" y="202"/>
                  </a:lnTo>
                  <a:lnTo>
                    <a:pt x="704" y="200"/>
                  </a:lnTo>
                  <a:lnTo>
                    <a:pt x="704" y="198"/>
                  </a:lnTo>
                  <a:lnTo>
                    <a:pt x="704" y="196"/>
                  </a:lnTo>
                  <a:lnTo>
                    <a:pt x="700" y="196"/>
                  </a:lnTo>
                  <a:lnTo>
                    <a:pt x="698" y="194"/>
                  </a:lnTo>
                  <a:lnTo>
                    <a:pt x="696" y="194"/>
                  </a:lnTo>
                  <a:lnTo>
                    <a:pt x="694" y="192"/>
                  </a:lnTo>
                  <a:lnTo>
                    <a:pt x="692" y="194"/>
                  </a:lnTo>
                  <a:lnTo>
                    <a:pt x="688" y="194"/>
                  </a:lnTo>
                  <a:lnTo>
                    <a:pt x="688" y="194"/>
                  </a:lnTo>
                  <a:lnTo>
                    <a:pt x="686" y="194"/>
                  </a:lnTo>
                  <a:lnTo>
                    <a:pt x="686" y="196"/>
                  </a:lnTo>
                  <a:lnTo>
                    <a:pt x="686" y="198"/>
                  </a:lnTo>
                  <a:lnTo>
                    <a:pt x="688" y="202"/>
                  </a:lnTo>
                  <a:lnTo>
                    <a:pt x="686" y="202"/>
                  </a:lnTo>
                  <a:lnTo>
                    <a:pt x="684" y="198"/>
                  </a:lnTo>
                  <a:lnTo>
                    <a:pt x="684" y="200"/>
                  </a:lnTo>
                  <a:lnTo>
                    <a:pt x="684" y="202"/>
                  </a:lnTo>
                  <a:lnTo>
                    <a:pt x="686" y="204"/>
                  </a:lnTo>
                  <a:lnTo>
                    <a:pt x="688" y="208"/>
                  </a:lnTo>
                  <a:lnTo>
                    <a:pt x="692" y="208"/>
                  </a:lnTo>
                  <a:lnTo>
                    <a:pt x="690" y="208"/>
                  </a:lnTo>
                  <a:lnTo>
                    <a:pt x="688" y="208"/>
                  </a:lnTo>
                  <a:lnTo>
                    <a:pt x="686" y="210"/>
                  </a:lnTo>
                  <a:lnTo>
                    <a:pt x="690" y="216"/>
                  </a:lnTo>
                  <a:lnTo>
                    <a:pt x="692" y="216"/>
                  </a:lnTo>
                  <a:lnTo>
                    <a:pt x="692" y="218"/>
                  </a:lnTo>
                  <a:lnTo>
                    <a:pt x="692" y="216"/>
                  </a:lnTo>
                  <a:lnTo>
                    <a:pt x="688" y="216"/>
                  </a:lnTo>
                  <a:lnTo>
                    <a:pt x="688" y="218"/>
                  </a:lnTo>
                  <a:lnTo>
                    <a:pt x="686" y="218"/>
                  </a:lnTo>
                  <a:lnTo>
                    <a:pt x="686" y="220"/>
                  </a:lnTo>
                  <a:lnTo>
                    <a:pt x="688" y="220"/>
                  </a:lnTo>
                  <a:lnTo>
                    <a:pt x="690" y="220"/>
                  </a:lnTo>
                  <a:lnTo>
                    <a:pt x="694" y="218"/>
                  </a:lnTo>
                  <a:lnTo>
                    <a:pt x="694" y="220"/>
                  </a:lnTo>
                  <a:lnTo>
                    <a:pt x="698" y="222"/>
                  </a:lnTo>
                  <a:lnTo>
                    <a:pt x="698" y="224"/>
                  </a:lnTo>
                  <a:lnTo>
                    <a:pt x="700" y="226"/>
                  </a:lnTo>
                  <a:lnTo>
                    <a:pt x="702" y="226"/>
                  </a:lnTo>
                  <a:lnTo>
                    <a:pt x="702" y="224"/>
                  </a:lnTo>
                  <a:lnTo>
                    <a:pt x="704" y="224"/>
                  </a:lnTo>
                  <a:lnTo>
                    <a:pt x="706" y="224"/>
                  </a:lnTo>
                  <a:lnTo>
                    <a:pt x="708" y="224"/>
                  </a:lnTo>
                  <a:lnTo>
                    <a:pt x="708" y="226"/>
                  </a:lnTo>
                  <a:lnTo>
                    <a:pt x="706" y="228"/>
                  </a:lnTo>
                  <a:lnTo>
                    <a:pt x="706" y="232"/>
                  </a:lnTo>
                  <a:lnTo>
                    <a:pt x="706" y="234"/>
                  </a:lnTo>
                  <a:lnTo>
                    <a:pt x="706" y="238"/>
                  </a:lnTo>
                  <a:lnTo>
                    <a:pt x="708" y="240"/>
                  </a:lnTo>
                  <a:lnTo>
                    <a:pt x="706" y="242"/>
                  </a:lnTo>
                  <a:lnTo>
                    <a:pt x="706" y="244"/>
                  </a:lnTo>
                  <a:lnTo>
                    <a:pt x="706" y="246"/>
                  </a:lnTo>
                  <a:lnTo>
                    <a:pt x="702" y="250"/>
                  </a:lnTo>
                  <a:lnTo>
                    <a:pt x="700" y="250"/>
                  </a:lnTo>
                  <a:lnTo>
                    <a:pt x="698" y="252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4" y="258"/>
                  </a:lnTo>
                  <a:lnTo>
                    <a:pt x="692" y="260"/>
                  </a:lnTo>
                  <a:lnTo>
                    <a:pt x="692" y="264"/>
                  </a:lnTo>
                  <a:lnTo>
                    <a:pt x="694" y="264"/>
                  </a:lnTo>
                  <a:lnTo>
                    <a:pt x="694" y="266"/>
                  </a:lnTo>
                  <a:lnTo>
                    <a:pt x="692" y="266"/>
                  </a:lnTo>
                  <a:lnTo>
                    <a:pt x="692" y="268"/>
                  </a:lnTo>
                  <a:lnTo>
                    <a:pt x="694" y="268"/>
                  </a:lnTo>
                  <a:lnTo>
                    <a:pt x="692" y="272"/>
                  </a:lnTo>
                  <a:lnTo>
                    <a:pt x="692" y="274"/>
                  </a:lnTo>
                  <a:lnTo>
                    <a:pt x="692" y="276"/>
                  </a:lnTo>
                  <a:lnTo>
                    <a:pt x="694" y="276"/>
                  </a:lnTo>
                  <a:lnTo>
                    <a:pt x="694" y="278"/>
                  </a:lnTo>
                  <a:lnTo>
                    <a:pt x="696" y="280"/>
                  </a:lnTo>
                  <a:lnTo>
                    <a:pt x="696" y="280"/>
                  </a:lnTo>
                  <a:lnTo>
                    <a:pt x="698" y="278"/>
                  </a:lnTo>
                  <a:lnTo>
                    <a:pt x="698" y="276"/>
                  </a:lnTo>
                  <a:lnTo>
                    <a:pt x="698" y="278"/>
                  </a:lnTo>
                  <a:lnTo>
                    <a:pt x="700" y="278"/>
                  </a:lnTo>
                  <a:lnTo>
                    <a:pt x="702" y="274"/>
                  </a:lnTo>
                  <a:lnTo>
                    <a:pt x="704" y="274"/>
                  </a:lnTo>
                  <a:lnTo>
                    <a:pt x="702" y="278"/>
                  </a:lnTo>
                  <a:lnTo>
                    <a:pt x="700" y="278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2"/>
                  </a:lnTo>
                  <a:lnTo>
                    <a:pt x="702" y="286"/>
                  </a:lnTo>
                  <a:lnTo>
                    <a:pt x="704" y="284"/>
                  </a:lnTo>
                  <a:lnTo>
                    <a:pt x="706" y="286"/>
                  </a:lnTo>
                  <a:lnTo>
                    <a:pt x="708" y="286"/>
                  </a:lnTo>
                  <a:lnTo>
                    <a:pt x="710" y="284"/>
                  </a:lnTo>
                  <a:lnTo>
                    <a:pt x="712" y="284"/>
                  </a:lnTo>
                  <a:lnTo>
                    <a:pt x="712" y="280"/>
                  </a:lnTo>
                  <a:lnTo>
                    <a:pt x="714" y="280"/>
                  </a:lnTo>
                  <a:lnTo>
                    <a:pt x="716" y="280"/>
                  </a:lnTo>
                  <a:lnTo>
                    <a:pt x="716" y="280"/>
                  </a:lnTo>
                  <a:lnTo>
                    <a:pt x="716" y="282"/>
                  </a:lnTo>
                  <a:lnTo>
                    <a:pt x="716" y="284"/>
                  </a:lnTo>
                  <a:lnTo>
                    <a:pt x="716" y="284"/>
                  </a:lnTo>
                  <a:lnTo>
                    <a:pt x="718" y="280"/>
                  </a:lnTo>
                  <a:lnTo>
                    <a:pt x="720" y="280"/>
                  </a:lnTo>
                  <a:lnTo>
                    <a:pt x="720" y="280"/>
                  </a:lnTo>
                  <a:lnTo>
                    <a:pt x="720" y="282"/>
                  </a:lnTo>
                  <a:lnTo>
                    <a:pt x="716" y="288"/>
                  </a:lnTo>
                  <a:lnTo>
                    <a:pt x="714" y="288"/>
                  </a:lnTo>
                  <a:lnTo>
                    <a:pt x="714" y="290"/>
                  </a:lnTo>
                  <a:lnTo>
                    <a:pt x="718" y="292"/>
                  </a:lnTo>
                  <a:lnTo>
                    <a:pt x="720" y="294"/>
                  </a:lnTo>
                  <a:lnTo>
                    <a:pt x="722" y="292"/>
                  </a:lnTo>
                  <a:lnTo>
                    <a:pt x="722" y="294"/>
                  </a:lnTo>
                  <a:lnTo>
                    <a:pt x="726" y="294"/>
                  </a:lnTo>
                  <a:lnTo>
                    <a:pt x="726" y="292"/>
                  </a:lnTo>
                  <a:lnTo>
                    <a:pt x="728" y="292"/>
                  </a:lnTo>
                  <a:lnTo>
                    <a:pt x="728" y="294"/>
                  </a:lnTo>
                  <a:lnTo>
                    <a:pt x="728" y="294"/>
                  </a:lnTo>
                  <a:lnTo>
                    <a:pt x="730" y="294"/>
                  </a:lnTo>
                  <a:lnTo>
                    <a:pt x="732" y="296"/>
                  </a:lnTo>
                  <a:lnTo>
                    <a:pt x="732" y="296"/>
                  </a:lnTo>
                  <a:lnTo>
                    <a:pt x="732" y="294"/>
                  </a:lnTo>
                  <a:lnTo>
                    <a:pt x="732" y="292"/>
                  </a:lnTo>
                  <a:lnTo>
                    <a:pt x="734" y="290"/>
                  </a:lnTo>
                  <a:lnTo>
                    <a:pt x="734" y="292"/>
                  </a:lnTo>
                  <a:lnTo>
                    <a:pt x="734" y="294"/>
                  </a:lnTo>
                  <a:lnTo>
                    <a:pt x="734" y="296"/>
                  </a:lnTo>
                  <a:lnTo>
                    <a:pt x="736" y="296"/>
                  </a:lnTo>
                  <a:lnTo>
                    <a:pt x="736" y="294"/>
                  </a:lnTo>
                  <a:lnTo>
                    <a:pt x="738" y="292"/>
                  </a:lnTo>
                  <a:lnTo>
                    <a:pt x="740" y="292"/>
                  </a:lnTo>
                  <a:lnTo>
                    <a:pt x="738" y="294"/>
                  </a:lnTo>
                  <a:lnTo>
                    <a:pt x="738" y="294"/>
                  </a:lnTo>
                  <a:lnTo>
                    <a:pt x="738" y="296"/>
                  </a:lnTo>
                  <a:lnTo>
                    <a:pt x="740" y="296"/>
                  </a:lnTo>
                  <a:lnTo>
                    <a:pt x="742" y="296"/>
                  </a:lnTo>
                  <a:lnTo>
                    <a:pt x="744" y="292"/>
                  </a:lnTo>
                  <a:lnTo>
                    <a:pt x="744" y="294"/>
                  </a:lnTo>
                  <a:lnTo>
                    <a:pt x="744" y="294"/>
                  </a:lnTo>
                  <a:lnTo>
                    <a:pt x="744" y="296"/>
                  </a:lnTo>
                  <a:lnTo>
                    <a:pt x="746" y="296"/>
                  </a:lnTo>
                  <a:lnTo>
                    <a:pt x="748" y="294"/>
                  </a:lnTo>
                  <a:lnTo>
                    <a:pt x="748" y="292"/>
                  </a:lnTo>
                  <a:lnTo>
                    <a:pt x="748" y="296"/>
                  </a:lnTo>
                  <a:lnTo>
                    <a:pt x="748" y="298"/>
                  </a:lnTo>
                  <a:lnTo>
                    <a:pt x="750" y="298"/>
                  </a:lnTo>
                  <a:lnTo>
                    <a:pt x="754" y="300"/>
                  </a:lnTo>
                  <a:lnTo>
                    <a:pt x="756" y="300"/>
                  </a:lnTo>
                  <a:lnTo>
                    <a:pt x="758" y="300"/>
                  </a:lnTo>
                  <a:lnTo>
                    <a:pt x="758" y="300"/>
                  </a:lnTo>
                  <a:lnTo>
                    <a:pt x="760" y="300"/>
                  </a:lnTo>
                  <a:lnTo>
                    <a:pt x="762" y="298"/>
                  </a:lnTo>
                  <a:lnTo>
                    <a:pt x="762" y="296"/>
                  </a:lnTo>
                  <a:lnTo>
                    <a:pt x="766" y="294"/>
                  </a:lnTo>
                  <a:lnTo>
                    <a:pt x="766" y="292"/>
                  </a:lnTo>
                  <a:lnTo>
                    <a:pt x="764" y="290"/>
                  </a:lnTo>
                  <a:lnTo>
                    <a:pt x="766" y="288"/>
                  </a:lnTo>
                  <a:lnTo>
                    <a:pt x="768" y="288"/>
                  </a:lnTo>
                  <a:lnTo>
                    <a:pt x="768" y="292"/>
                  </a:lnTo>
                  <a:lnTo>
                    <a:pt x="768" y="292"/>
                  </a:lnTo>
                  <a:lnTo>
                    <a:pt x="768" y="292"/>
                  </a:lnTo>
                  <a:lnTo>
                    <a:pt x="768" y="294"/>
                  </a:lnTo>
                  <a:lnTo>
                    <a:pt x="766" y="298"/>
                  </a:lnTo>
                  <a:lnTo>
                    <a:pt x="766" y="302"/>
                  </a:lnTo>
                  <a:close/>
                  <a:moveTo>
                    <a:pt x="682" y="192"/>
                  </a:moveTo>
                  <a:lnTo>
                    <a:pt x="684" y="190"/>
                  </a:lnTo>
                  <a:lnTo>
                    <a:pt x="684" y="190"/>
                  </a:lnTo>
                  <a:lnTo>
                    <a:pt x="682" y="190"/>
                  </a:lnTo>
                  <a:lnTo>
                    <a:pt x="680" y="190"/>
                  </a:lnTo>
                  <a:lnTo>
                    <a:pt x="682" y="192"/>
                  </a:lnTo>
                  <a:close/>
                  <a:moveTo>
                    <a:pt x="678" y="206"/>
                  </a:moveTo>
                  <a:lnTo>
                    <a:pt x="678" y="204"/>
                  </a:lnTo>
                  <a:lnTo>
                    <a:pt x="680" y="204"/>
                  </a:lnTo>
                  <a:lnTo>
                    <a:pt x="680" y="204"/>
                  </a:lnTo>
                  <a:lnTo>
                    <a:pt x="678" y="206"/>
                  </a:lnTo>
                  <a:lnTo>
                    <a:pt x="678" y="206"/>
                  </a:lnTo>
                  <a:close/>
                  <a:moveTo>
                    <a:pt x="618" y="228"/>
                  </a:moveTo>
                  <a:lnTo>
                    <a:pt x="618" y="228"/>
                  </a:lnTo>
                  <a:lnTo>
                    <a:pt x="618" y="230"/>
                  </a:lnTo>
                  <a:lnTo>
                    <a:pt x="620" y="228"/>
                  </a:lnTo>
                  <a:lnTo>
                    <a:pt x="618" y="228"/>
                  </a:lnTo>
                  <a:close/>
                  <a:moveTo>
                    <a:pt x="656" y="190"/>
                  </a:moveTo>
                  <a:lnTo>
                    <a:pt x="656" y="192"/>
                  </a:lnTo>
                  <a:lnTo>
                    <a:pt x="658" y="194"/>
                  </a:lnTo>
                  <a:lnTo>
                    <a:pt x="658" y="196"/>
                  </a:lnTo>
                  <a:lnTo>
                    <a:pt x="660" y="194"/>
                  </a:lnTo>
                  <a:lnTo>
                    <a:pt x="660" y="192"/>
                  </a:lnTo>
                  <a:lnTo>
                    <a:pt x="658" y="190"/>
                  </a:lnTo>
                  <a:lnTo>
                    <a:pt x="656" y="190"/>
                  </a:lnTo>
                  <a:close/>
                  <a:moveTo>
                    <a:pt x="638" y="192"/>
                  </a:moveTo>
                  <a:lnTo>
                    <a:pt x="638" y="192"/>
                  </a:lnTo>
                  <a:lnTo>
                    <a:pt x="640" y="194"/>
                  </a:lnTo>
                  <a:lnTo>
                    <a:pt x="642" y="192"/>
                  </a:lnTo>
                  <a:lnTo>
                    <a:pt x="644" y="192"/>
                  </a:lnTo>
                  <a:lnTo>
                    <a:pt x="646" y="192"/>
                  </a:lnTo>
                  <a:lnTo>
                    <a:pt x="650" y="190"/>
                  </a:lnTo>
                  <a:lnTo>
                    <a:pt x="650" y="190"/>
                  </a:lnTo>
                  <a:lnTo>
                    <a:pt x="652" y="190"/>
                  </a:lnTo>
                  <a:lnTo>
                    <a:pt x="652" y="190"/>
                  </a:lnTo>
                  <a:lnTo>
                    <a:pt x="648" y="188"/>
                  </a:lnTo>
                  <a:lnTo>
                    <a:pt x="646" y="190"/>
                  </a:lnTo>
                  <a:lnTo>
                    <a:pt x="646" y="190"/>
                  </a:lnTo>
                  <a:lnTo>
                    <a:pt x="644" y="190"/>
                  </a:lnTo>
                  <a:lnTo>
                    <a:pt x="642" y="190"/>
                  </a:lnTo>
                  <a:lnTo>
                    <a:pt x="640" y="190"/>
                  </a:lnTo>
                  <a:lnTo>
                    <a:pt x="638" y="192"/>
                  </a:lnTo>
                  <a:close/>
                  <a:moveTo>
                    <a:pt x="620" y="198"/>
                  </a:moveTo>
                  <a:lnTo>
                    <a:pt x="618" y="196"/>
                  </a:lnTo>
                  <a:lnTo>
                    <a:pt x="614" y="196"/>
                  </a:lnTo>
                  <a:lnTo>
                    <a:pt x="612" y="196"/>
                  </a:lnTo>
                  <a:lnTo>
                    <a:pt x="612" y="192"/>
                  </a:lnTo>
                  <a:lnTo>
                    <a:pt x="614" y="190"/>
                  </a:lnTo>
                  <a:lnTo>
                    <a:pt x="614" y="188"/>
                  </a:lnTo>
                  <a:lnTo>
                    <a:pt x="614" y="188"/>
                  </a:lnTo>
                  <a:lnTo>
                    <a:pt x="614" y="184"/>
                  </a:lnTo>
                  <a:lnTo>
                    <a:pt x="614" y="184"/>
                  </a:lnTo>
                  <a:lnTo>
                    <a:pt x="618" y="184"/>
                  </a:lnTo>
                  <a:lnTo>
                    <a:pt x="620" y="184"/>
                  </a:lnTo>
                  <a:lnTo>
                    <a:pt x="620" y="184"/>
                  </a:lnTo>
                  <a:lnTo>
                    <a:pt x="620" y="186"/>
                  </a:lnTo>
                  <a:lnTo>
                    <a:pt x="620" y="188"/>
                  </a:lnTo>
                  <a:lnTo>
                    <a:pt x="618" y="188"/>
                  </a:lnTo>
                  <a:lnTo>
                    <a:pt x="620" y="188"/>
                  </a:lnTo>
                  <a:lnTo>
                    <a:pt x="622" y="188"/>
                  </a:lnTo>
                  <a:lnTo>
                    <a:pt x="622" y="190"/>
                  </a:lnTo>
                  <a:lnTo>
                    <a:pt x="622" y="190"/>
                  </a:lnTo>
                  <a:lnTo>
                    <a:pt x="622" y="192"/>
                  </a:lnTo>
                  <a:lnTo>
                    <a:pt x="622" y="196"/>
                  </a:lnTo>
                  <a:lnTo>
                    <a:pt x="622" y="196"/>
                  </a:lnTo>
                  <a:lnTo>
                    <a:pt x="620" y="198"/>
                  </a:lnTo>
                  <a:close/>
                  <a:moveTo>
                    <a:pt x="616" y="206"/>
                  </a:moveTo>
                  <a:lnTo>
                    <a:pt x="622" y="208"/>
                  </a:lnTo>
                  <a:lnTo>
                    <a:pt x="622" y="206"/>
                  </a:lnTo>
                  <a:lnTo>
                    <a:pt x="624" y="202"/>
                  </a:lnTo>
                  <a:lnTo>
                    <a:pt x="622" y="200"/>
                  </a:lnTo>
                  <a:lnTo>
                    <a:pt x="620" y="200"/>
                  </a:lnTo>
                  <a:lnTo>
                    <a:pt x="618" y="200"/>
                  </a:lnTo>
                  <a:lnTo>
                    <a:pt x="614" y="200"/>
                  </a:lnTo>
                  <a:lnTo>
                    <a:pt x="612" y="198"/>
                  </a:lnTo>
                  <a:lnTo>
                    <a:pt x="610" y="198"/>
                  </a:lnTo>
                  <a:lnTo>
                    <a:pt x="608" y="200"/>
                  </a:lnTo>
                  <a:lnTo>
                    <a:pt x="608" y="200"/>
                  </a:lnTo>
                  <a:lnTo>
                    <a:pt x="608" y="202"/>
                  </a:lnTo>
                  <a:lnTo>
                    <a:pt x="608" y="204"/>
                  </a:lnTo>
                  <a:lnTo>
                    <a:pt x="608" y="204"/>
                  </a:lnTo>
                  <a:lnTo>
                    <a:pt x="610" y="204"/>
                  </a:lnTo>
                  <a:lnTo>
                    <a:pt x="612" y="206"/>
                  </a:lnTo>
                  <a:lnTo>
                    <a:pt x="614" y="206"/>
                  </a:lnTo>
                  <a:lnTo>
                    <a:pt x="616" y="206"/>
                  </a:lnTo>
                  <a:close/>
                  <a:moveTo>
                    <a:pt x="608" y="210"/>
                  </a:moveTo>
                  <a:lnTo>
                    <a:pt x="612" y="212"/>
                  </a:lnTo>
                  <a:lnTo>
                    <a:pt x="614" y="210"/>
                  </a:lnTo>
                  <a:lnTo>
                    <a:pt x="616" y="210"/>
                  </a:lnTo>
                  <a:lnTo>
                    <a:pt x="618" y="212"/>
                  </a:lnTo>
                  <a:lnTo>
                    <a:pt x="620" y="210"/>
                  </a:lnTo>
                  <a:lnTo>
                    <a:pt x="622" y="210"/>
                  </a:lnTo>
                  <a:lnTo>
                    <a:pt x="622" y="210"/>
                  </a:lnTo>
                  <a:lnTo>
                    <a:pt x="620" y="208"/>
                  </a:lnTo>
                  <a:lnTo>
                    <a:pt x="614" y="210"/>
                  </a:lnTo>
                  <a:lnTo>
                    <a:pt x="612" y="210"/>
                  </a:lnTo>
                  <a:lnTo>
                    <a:pt x="612" y="208"/>
                  </a:lnTo>
                  <a:lnTo>
                    <a:pt x="608" y="208"/>
                  </a:lnTo>
                  <a:lnTo>
                    <a:pt x="606" y="210"/>
                  </a:lnTo>
                  <a:lnTo>
                    <a:pt x="608" y="210"/>
                  </a:lnTo>
                  <a:close/>
                  <a:moveTo>
                    <a:pt x="606" y="216"/>
                  </a:moveTo>
                  <a:lnTo>
                    <a:pt x="608" y="216"/>
                  </a:lnTo>
                  <a:lnTo>
                    <a:pt x="610" y="216"/>
                  </a:lnTo>
                  <a:lnTo>
                    <a:pt x="612" y="214"/>
                  </a:lnTo>
                  <a:lnTo>
                    <a:pt x="618" y="212"/>
                  </a:lnTo>
                  <a:lnTo>
                    <a:pt x="618" y="214"/>
                  </a:lnTo>
                  <a:lnTo>
                    <a:pt x="620" y="212"/>
                  </a:lnTo>
                  <a:lnTo>
                    <a:pt x="622" y="212"/>
                  </a:lnTo>
                  <a:lnTo>
                    <a:pt x="622" y="214"/>
                  </a:lnTo>
                  <a:lnTo>
                    <a:pt x="620" y="216"/>
                  </a:lnTo>
                  <a:lnTo>
                    <a:pt x="618" y="216"/>
                  </a:lnTo>
                  <a:lnTo>
                    <a:pt x="616" y="216"/>
                  </a:lnTo>
                  <a:lnTo>
                    <a:pt x="614" y="218"/>
                  </a:lnTo>
                  <a:lnTo>
                    <a:pt x="612" y="218"/>
                  </a:lnTo>
                  <a:lnTo>
                    <a:pt x="610" y="218"/>
                  </a:lnTo>
                  <a:lnTo>
                    <a:pt x="608" y="218"/>
                  </a:lnTo>
                  <a:lnTo>
                    <a:pt x="608" y="218"/>
                  </a:lnTo>
                  <a:lnTo>
                    <a:pt x="606" y="218"/>
                  </a:lnTo>
                  <a:lnTo>
                    <a:pt x="606" y="216"/>
                  </a:lnTo>
                  <a:close/>
                  <a:moveTo>
                    <a:pt x="548" y="142"/>
                  </a:moveTo>
                  <a:lnTo>
                    <a:pt x="548" y="142"/>
                  </a:lnTo>
                  <a:lnTo>
                    <a:pt x="548" y="140"/>
                  </a:lnTo>
                  <a:lnTo>
                    <a:pt x="552" y="140"/>
                  </a:lnTo>
                  <a:lnTo>
                    <a:pt x="550" y="142"/>
                  </a:lnTo>
                  <a:lnTo>
                    <a:pt x="548" y="142"/>
                  </a:lnTo>
                  <a:close/>
                  <a:moveTo>
                    <a:pt x="532" y="150"/>
                  </a:moveTo>
                  <a:lnTo>
                    <a:pt x="534" y="150"/>
                  </a:lnTo>
                  <a:lnTo>
                    <a:pt x="536" y="148"/>
                  </a:lnTo>
                  <a:lnTo>
                    <a:pt x="538" y="150"/>
                  </a:lnTo>
                  <a:lnTo>
                    <a:pt x="540" y="150"/>
                  </a:lnTo>
                  <a:lnTo>
                    <a:pt x="542" y="150"/>
                  </a:lnTo>
                  <a:lnTo>
                    <a:pt x="542" y="152"/>
                  </a:lnTo>
                  <a:lnTo>
                    <a:pt x="544" y="154"/>
                  </a:lnTo>
                  <a:lnTo>
                    <a:pt x="542" y="156"/>
                  </a:lnTo>
                  <a:lnTo>
                    <a:pt x="540" y="156"/>
                  </a:lnTo>
                  <a:lnTo>
                    <a:pt x="538" y="156"/>
                  </a:lnTo>
                  <a:lnTo>
                    <a:pt x="536" y="156"/>
                  </a:lnTo>
                  <a:lnTo>
                    <a:pt x="536" y="154"/>
                  </a:lnTo>
                  <a:lnTo>
                    <a:pt x="534" y="152"/>
                  </a:lnTo>
                  <a:lnTo>
                    <a:pt x="532" y="150"/>
                  </a:lnTo>
                  <a:lnTo>
                    <a:pt x="532" y="150"/>
                  </a:lnTo>
                  <a:lnTo>
                    <a:pt x="532" y="150"/>
                  </a:lnTo>
                  <a:lnTo>
                    <a:pt x="532" y="150"/>
                  </a:lnTo>
                  <a:close/>
                  <a:moveTo>
                    <a:pt x="446" y="154"/>
                  </a:moveTo>
                  <a:lnTo>
                    <a:pt x="444" y="154"/>
                  </a:lnTo>
                  <a:lnTo>
                    <a:pt x="442" y="152"/>
                  </a:lnTo>
                  <a:lnTo>
                    <a:pt x="444" y="152"/>
                  </a:lnTo>
                  <a:lnTo>
                    <a:pt x="446" y="152"/>
                  </a:lnTo>
                  <a:lnTo>
                    <a:pt x="446" y="154"/>
                  </a:lnTo>
                  <a:lnTo>
                    <a:pt x="446" y="154"/>
                  </a:lnTo>
                  <a:close/>
                  <a:moveTo>
                    <a:pt x="454" y="166"/>
                  </a:moveTo>
                  <a:lnTo>
                    <a:pt x="458" y="164"/>
                  </a:lnTo>
                  <a:lnTo>
                    <a:pt x="458" y="166"/>
                  </a:lnTo>
                  <a:lnTo>
                    <a:pt x="454" y="168"/>
                  </a:lnTo>
                  <a:lnTo>
                    <a:pt x="454" y="166"/>
                  </a:lnTo>
                  <a:lnTo>
                    <a:pt x="454" y="166"/>
                  </a:lnTo>
                  <a:close/>
                  <a:moveTo>
                    <a:pt x="460" y="162"/>
                  </a:moveTo>
                  <a:lnTo>
                    <a:pt x="460" y="162"/>
                  </a:lnTo>
                  <a:lnTo>
                    <a:pt x="460" y="160"/>
                  </a:lnTo>
                  <a:lnTo>
                    <a:pt x="462" y="160"/>
                  </a:lnTo>
                  <a:lnTo>
                    <a:pt x="462" y="156"/>
                  </a:lnTo>
                  <a:lnTo>
                    <a:pt x="464" y="156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68" y="156"/>
                  </a:lnTo>
                  <a:lnTo>
                    <a:pt x="466" y="158"/>
                  </a:lnTo>
                  <a:lnTo>
                    <a:pt x="464" y="162"/>
                  </a:lnTo>
                  <a:lnTo>
                    <a:pt x="464" y="162"/>
                  </a:lnTo>
                  <a:lnTo>
                    <a:pt x="462" y="164"/>
                  </a:lnTo>
                  <a:lnTo>
                    <a:pt x="462" y="166"/>
                  </a:lnTo>
                  <a:lnTo>
                    <a:pt x="464" y="168"/>
                  </a:lnTo>
                  <a:lnTo>
                    <a:pt x="464" y="166"/>
                  </a:lnTo>
                  <a:lnTo>
                    <a:pt x="466" y="168"/>
                  </a:lnTo>
                  <a:lnTo>
                    <a:pt x="466" y="168"/>
                  </a:lnTo>
                  <a:lnTo>
                    <a:pt x="468" y="168"/>
                  </a:lnTo>
                  <a:lnTo>
                    <a:pt x="470" y="166"/>
                  </a:lnTo>
                  <a:lnTo>
                    <a:pt x="472" y="164"/>
                  </a:lnTo>
                  <a:lnTo>
                    <a:pt x="474" y="164"/>
                  </a:lnTo>
                  <a:lnTo>
                    <a:pt x="476" y="162"/>
                  </a:lnTo>
                  <a:lnTo>
                    <a:pt x="476" y="160"/>
                  </a:lnTo>
                  <a:lnTo>
                    <a:pt x="476" y="160"/>
                  </a:lnTo>
                  <a:lnTo>
                    <a:pt x="478" y="158"/>
                  </a:lnTo>
                  <a:lnTo>
                    <a:pt x="478" y="156"/>
                  </a:lnTo>
                  <a:lnTo>
                    <a:pt x="480" y="154"/>
                  </a:lnTo>
                  <a:lnTo>
                    <a:pt x="480" y="154"/>
                  </a:lnTo>
                  <a:lnTo>
                    <a:pt x="480" y="156"/>
                  </a:lnTo>
                  <a:lnTo>
                    <a:pt x="480" y="158"/>
                  </a:lnTo>
                  <a:lnTo>
                    <a:pt x="480" y="162"/>
                  </a:lnTo>
                  <a:lnTo>
                    <a:pt x="480" y="164"/>
                  </a:lnTo>
                  <a:lnTo>
                    <a:pt x="482" y="164"/>
                  </a:lnTo>
                  <a:lnTo>
                    <a:pt x="484" y="162"/>
                  </a:lnTo>
                  <a:lnTo>
                    <a:pt x="484" y="158"/>
                  </a:lnTo>
                  <a:lnTo>
                    <a:pt x="484" y="158"/>
                  </a:lnTo>
                  <a:lnTo>
                    <a:pt x="486" y="156"/>
                  </a:lnTo>
                  <a:lnTo>
                    <a:pt x="490" y="154"/>
                  </a:lnTo>
                  <a:lnTo>
                    <a:pt x="490" y="150"/>
                  </a:lnTo>
                  <a:lnTo>
                    <a:pt x="490" y="148"/>
                  </a:lnTo>
                  <a:lnTo>
                    <a:pt x="490" y="146"/>
                  </a:lnTo>
                  <a:lnTo>
                    <a:pt x="492" y="148"/>
                  </a:lnTo>
                  <a:lnTo>
                    <a:pt x="496" y="146"/>
                  </a:lnTo>
                  <a:lnTo>
                    <a:pt x="498" y="142"/>
                  </a:lnTo>
                  <a:lnTo>
                    <a:pt x="498" y="140"/>
                  </a:lnTo>
                  <a:lnTo>
                    <a:pt x="500" y="140"/>
                  </a:lnTo>
                  <a:lnTo>
                    <a:pt x="502" y="140"/>
                  </a:lnTo>
                  <a:lnTo>
                    <a:pt x="504" y="140"/>
                  </a:lnTo>
                  <a:lnTo>
                    <a:pt x="504" y="138"/>
                  </a:lnTo>
                  <a:lnTo>
                    <a:pt x="506" y="140"/>
                  </a:lnTo>
                  <a:lnTo>
                    <a:pt x="504" y="144"/>
                  </a:lnTo>
                  <a:lnTo>
                    <a:pt x="502" y="148"/>
                  </a:lnTo>
                  <a:lnTo>
                    <a:pt x="502" y="150"/>
                  </a:lnTo>
                  <a:lnTo>
                    <a:pt x="500" y="152"/>
                  </a:lnTo>
                  <a:lnTo>
                    <a:pt x="500" y="152"/>
                  </a:lnTo>
                  <a:lnTo>
                    <a:pt x="498" y="154"/>
                  </a:lnTo>
                  <a:lnTo>
                    <a:pt x="494" y="158"/>
                  </a:lnTo>
                  <a:lnTo>
                    <a:pt x="494" y="160"/>
                  </a:lnTo>
                  <a:lnTo>
                    <a:pt x="496" y="162"/>
                  </a:lnTo>
                  <a:lnTo>
                    <a:pt x="496" y="164"/>
                  </a:lnTo>
                  <a:lnTo>
                    <a:pt x="496" y="164"/>
                  </a:lnTo>
                  <a:lnTo>
                    <a:pt x="500" y="166"/>
                  </a:lnTo>
                  <a:lnTo>
                    <a:pt x="500" y="164"/>
                  </a:lnTo>
                  <a:lnTo>
                    <a:pt x="504" y="162"/>
                  </a:lnTo>
                  <a:lnTo>
                    <a:pt x="504" y="160"/>
                  </a:lnTo>
                  <a:lnTo>
                    <a:pt x="504" y="158"/>
                  </a:lnTo>
                  <a:lnTo>
                    <a:pt x="504" y="156"/>
                  </a:lnTo>
                  <a:lnTo>
                    <a:pt x="506" y="154"/>
                  </a:lnTo>
                  <a:lnTo>
                    <a:pt x="508" y="154"/>
                  </a:lnTo>
                  <a:lnTo>
                    <a:pt x="510" y="154"/>
                  </a:lnTo>
                  <a:lnTo>
                    <a:pt x="510" y="156"/>
                  </a:lnTo>
                  <a:lnTo>
                    <a:pt x="512" y="156"/>
                  </a:lnTo>
                  <a:lnTo>
                    <a:pt x="514" y="154"/>
                  </a:lnTo>
                  <a:lnTo>
                    <a:pt x="518" y="154"/>
                  </a:lnTo>
                  <a:lnTo>
                    <a:pt x="520" y="152"/>
                  </a:lnTo>
                  <a:lnTo>
                    <a:pt x="520" y="148"/>
                  </a:lnTo>
                  <a:lnTo>
                    <a:pt x="522" y="144"/>
                  </a:lnTo>
                  <a:lnTo>
                    <a:pt x="524" y="142"/>
                  </a:lnTo>
                  <a:lnTo>
                    <a:pt x="524" y="140"/>
                  </a:lnTo>
                  <a:lnTo>
                    <a:pt x="526" y="142"/>
                  </a:lnTo>
                  <a:lnTo>
                    <a:pt x="528" y="144"/>
                  </a:lnTo>
                  <a:lnTo>
                    <a:pt x="528" y="142"/>
                  </a:lnTo>
                  <a:lnTo>
                    <a:pt x="528" y="142"/>
                  </a:lnTo>
                  <a:lnTo>
                    <a:pt x="526" y="138"/>
                  </a:lnTo>
                  <a:lnTo>
                    <a:pt x="526" y="136"/>
                  </a:lnTo>
                  <a:lnTo>
                    <a:pt x="528" y="134"/>
                  </a:lnTo>
                  <a:lnTo>
                    <a:pt x="530" y="134"/>
                  </a:lnTo>
                  <a:lnTo>
                    <a:pt x="532" y="132"/>
                  </a:lnTo>
                  <a:lnTo>
                    <a:pt x="534" y="132"/>
                  </a:lnTo>
                  <a:lnTo>
                    <a:pt x="536" y="132"/>
                  </a:lnTo>
                  <a:lnTo>
                    <a:pt x="538" y="130"/>
                  </a:lnTo>
                  <a:lnTo>
                    <a:pt x="538" y="128"/>
                  </a:lnTo>
                  <a:lnTo>
                    <a:pt x="538" y="122"/>
                  </a:lnTo>
                  <a:lnTo>
                    <a:pt x="538" y="122"/>
                  </a:lnTo>
                  <a:lnTo>
                    <a:pt x="538" y="120"/>
                  </a:lnTo>
                  <a:lnTo>
                    <a:pt x="538" y="118"/>
                  </a:lnTo>
                  <a:lnTo>
                    <a:pt x="536" y="116"/>
                  </a:lnTo>
                  <a:lnTo>
                    <a:pt x="534" y="118"/>
                  </a:lnTo>
                  <a:lnTo>
                    <a:pt x="532" y="120"/>
                  </a:lnTo>
                  <a:lnTo>
                    <a:pt x="532" y="122"/>
                  </a:lnTo>
                  <a:lnTo>
                    <a:pt x="532" y="124"/>
                  </a:lnTo>
                  <a:lnTo>
                    <a:pt x="532" y="126"/>
                  </a:lnTo>
                  <a:lnTo>
                    <a:pt x="530" y="126"/>
                  </a:lnTo>
                  <a:lnTo>
                    <a:pt x="528" y="124"/>
                  </a:lnTo>
                  <a:lnTo>
                    <a:pt x="528" y="124"/>
                  </a:lnTo>
                  <a:lnTo>
                    <a:pt x="528" y="126"/>
                  </a:lnTo>
                  <a:lnTo>
                    <a:pt x="526" y="126"/>
                  </a:lnTo>
                  <a:lnTo>
                    <a:pt x="526" y="124"/>
                  </a:lnTo>
                  <a:lnTo>
                    <a:pt x="524" y="120"/>
                  </a:lnTo>
                  <a:lnTo>
                    <a:pt x="522" y="118"/>
                  </a:lnTo>
                  <a:lnTo>
                    <a:pt x="522" y="118"/>
                  </a:lnTo>
                  <a:lnTo>
                    <a:pt x="520" y="120"/>
                  </a:lnTo>
                  <a:lnTo>
                    <a:pt x="518" y="120"/>
                  </a:lnTo>
                  <a:lnTo>
                    <a:pt x="516" y="118"/>
                  </a:lnTo>
                  <a:lnTo>
                    <a:pt x="514" y="118"/>
                  </a:lnTo>
                  <a:lnTo>
                    <a:pt x="508" y="118"/>
                  </a:lnTo>
                  <a:lnTo>
                    <a:pt x="506" y="120"/>
                  </a:lnTo>
                  <a:lnTo>
                    <a:pt x="504" y="122"/>
                  </a:lnTo>
                  <a:lnTo>
                    <a:pt x="504" y="124"/>
                  </a:lnTo>
                  <a:lnTo>
                    <a:pt x="502" y="122"/>
                  </a:lnTo>
                  <a:lnTo>
                    <a:pt x="502" y="122"/>
                  </a:lnTo>
                  <a:lnTo>
                    <a:pt x="496" y="128"/>
                  </a:lnTo>
                  <a:lnTo>
                    <a:pt x="494" y="128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6" y="132"/>
                  </a:lnTo>
                  <a:lnTo>
                    <a:pt x="484" y="134"/>
                  </a:lnTo>
                  <a:lnTo>
                    <a:pt x="484" y="134"/>
                  </a:lnTo>
                  <a:lnTo>
                    <a:pt x="480" y="134"/>
                  </a:lnTo>
                  <a:lnTo>
                    <a:pt x="478" y="136"/>
                  </a:lnTo>
                  <a:lnTo>
                    <a:pt x="476" y="136"/>
                  </a:lnTo>
                  <a:lnTo>
                    <a:pt x="476" y="136"/>
                  </a:lnTo>
                  <a:lnTo>
                    <a:pt x="474" y="136"/>
                  </a:lnTo>
                  <a:lnTo>
                    <a:pt x="468" y="140"/>
                  </a:lnTo>
                  <a:lnTo>
                    <a:pt x="466" y="142"/>
                  </a:lnTo>
                  <a:lnTo>
                    <a:pt x="464" y="140"/>
                  </a:lnTo>
                  <a:lnTo>
                    <a:pt x="462" y="142"/>
                  </a:lnTo>
                  <a:lnTo>
                    <a:pt x="456" y="142"/>
                  </a:lnTo>
                  <a:lnTo>
                    <a:pt x="454" y="146"/>
                  </a:lnTo>
                  <a:lnTo>
                    <a:pt x="452" y="146"/>
                  </a:lnTo>
                  <a:lnTo>
                    <a:pt x="448" y="148"/>
                  </a:lnTo>
                  <a:lnTo>
                    <a:pt x="448" y="150"/>
                  </a:lnTo>
                  <a:lnTo>
                    <a:pt x="448" y="150"/>
                  </a:lnTo>
                  <a:lnTo>
                    <a:pt x="450" y="150"/>
                  </a:lnTo>
                  <a:lnTo>
                    <a:pt x="448" y="150"/>
                  </a:lnTo>
                  <a:lnTo>
                    <a:pt x="448" y="152"/>
                  </a:lnTo>
                  <a:lnTo>
                    <a:pt x="448" y="154"/>
                  </a:lnTo>
                  <a:lnTo>
                    <a:pt x="448" y="156"/>
                  </a:lnTo>
                  <a:lnTo>
                    <a:pt x="446" y="156"/>
                  </a:lnTo>
                  <a:lnTo>
                    <a:pt x="446" y="158"/>
                  </a:lnTo>
                  <a:lnTo>
                    <a:pt x="448" y="158"/>
                  </a:lnTo>
                  <a:lnTo>
                    <a:pt x="450" y="158"/>
                  </a:lnTo>
                  <a:lnTo>
                    <a:pt x="450" y="156"/>
                  </a:lnTo>
                  <a:lnTo>
                    <a:pt x="452" y="156"/>
                  </a:lnTo>
                  <a:lnTo>
                    <a:pt x="454" y="156"/>
                  </a:lnTo>
                  <a:lnTo>
                    <a:pt x="456" y="160"/>
                  </a:lnTo>
                  <a:lnTo>
                    <a:pt x="456" y="162"/>
                  </a:lnTo>
                  <a:lnTo>
                    <a:pt x="460" y="162"/>
                  </a:lnTo>
                  <a:close/>
                  <a:moveTo>
                    <a:pt x="694" y="302"/>
                  </a:moveTo>
                  <a:lnTo>
                    <a:pt x="694" y="300"/>
                  </a:lnTo>
                  <a:lnTo>
                    <a:pt x="698" y="302"/>
                  </a:lnTo>
                  <a:lnTo>
                    <a:pt x="698" y="302"/>
                  </a:lnTo>
                  <a:lnTo>
                    <a:pt x="696" y="302"/>
                  </a:lnTo>
                  <a:lnTo>
                    <a:pt x="696" y="302"/>
                  </a:lnTo>
                  <a:lnTo>
                    <a:pt x="694" y="302"/>
                  </a:lnTo>
                  <a:close/>
                  <a:moveTo>
                    <a:pt x="666" y="246"/>
                  </a:moveTo>
                  <a:lnTo>
                    <a:pt x="664" y="246"/>
                  </a:lnTo>
                  <a:lnTo>
                    <a:pt x="662" y="246"/>
                  </a:lnTo>
                  <a:lnTo>
                    <a:pt x="662" y="246"/>
                  </a:lnTo>
                  <a:lnTo>
                    <a:pt x="664" y="246"/>
                  </a:lnTo>
                  <a:lnTo>
                    <a:pt x="664" y="248"/>
                  </a:lnTo>
                  <a:lnTo>
                    <a:pt x="664" y="248"/>
                  </a:lnTo>
                  <a:lnTo>
                    <a:pt x="662" y="250"/>
                  </a:lnTo>
                  <a:lnTo>
                    <a:pt x="660" y="250"/>
                  </a:lnTo>
                  <a:lnTo>
                    <a:pt x="662" y="252"/>
                  </a:lnTo>
                  <a:lnTo>
                    <a:pt x="662" y="252"/>
                  </a:lnTo>
                  <a:lnTo>
                    <a:pt x="662" y="254"/>
                  </a:lnTo>
                  <a:lnTo>
                    <a:pt x="660" y="252"/>
                  </a:lnTo>
                  <a:lnTo>
                    <a:pt x="656" y="252"/>
                  </a:lnTo>
                  <a:lnTo>
                    <a:pt x="654" y="254"/>
                  </a:lnTo>
                  <a:lnTo>
                    <a:pt x="654" y="258"/>
                  </a:lnTo>
                  <a:lnTo>
                    <a:pt x="652" y="258"/>
                  </a:lnTo>
                  <a:lnTo>
                    <a:pt x="654" y="258"/>
                  </a:lnTo>
                  <a:lnTo>
                    <a:pt x="654" y="260"/>
                  </a:lnTo>
                  <a:lnTo>
                    <a:pt x="654" y="260"/>
                  </a:lnTo>
                  <a:lnTo>
                    <a:pt x="654" y="262"/>
                  </a:lnTo>
                  <a:lnTo>
                    <a:pt x="654" y="262"/>
                  </a:lnTo>
                  <a:lnTo>
                    <a:pt x="656" y="260"/>
                  </a:lnTo>
                  <a:lnTo>
                    <a:pt x="656" y="260"/>
                  </a:lnTo>
                  <a:lnTo>
                    <a:pt x="656" y="262"/>
                  </a:lnTo>
                  <a:lnTo>
                    <a:pt x="656" y="264"/>
                  </a:lnTo>
                  <a:lnTo>
                    <a:pt x="658" y="266"/>
                  </a:lnTo>
                  <a:lnTo>
                    <a:pt x="658" y="264"/>
                  </a:lnTo>
                  <a:lnTo>
                    <a:pt x="660" y="266"/>
                  </a:lnTo>
                  <a:lnTo>
                    <a:pt x="660" y="268"/>
                  </a:lnTo>
                  <a:lnTo>
                    <a:pt x="660" y="266"/>
                  </a:lnTo>
                  <a:lnTo>
                    <a:pt x="662" y="266"/>
                  </a:lnTo>
                  <a:lnTo>
                    <a:pt x="662" y="266"/>
                  </a:lnTo>
                  <a:lnTo>
                    <a:pt x="662" y="270"/>
                  </a:lnTo>
                  <a:lnTo>
                    <a:pt x="664" y="270"/>
                  </a:lnTo>
                  <a:lnTo>
                    <a:pt x="666" y="270"/>
                  </a:lnTo>
                  <a:lnTo>
                    <a:pt x="666" y="272"/>
                  </a:lnTo>
                  <a:lnTo>
                    <a:pt x="668" y="272"/>
                  </a:lnTo>
                  <a:lnTo>
                    <a:pt x="670" y="274"/>
                  </a:lnTo>
                  <a:lnTo>
                    <a:pt x="674" y="274"/>
                  </a:lnTo>
                  <a:lnTo>
                    <a:pt x="674" y="274"/>
                  </a:lnTo>
                  <a:lnTo>
                    <a:pt x="674" y="274"/>
                  </a:lnTo>
                  <a:lnTo>
                    <a:pt x="674" y="272"/>
                  </a:lnTo>
                  <a:lnTo>
                    <a:pt x="676" y="272"/>
                  </a:lnTo>
                  <a:lnTo>
                    <a:pt x="678" y="268"/>
                  </a:lnTo>
                  <a:lnTo>
                    <a:pt x="676" y="266"/>
                  </a:lnTo>
                  <a:lnTo>
                    <a:pt x="678" y="262"/>
                  </a:lnTo>
                  <a:lnTo>
                    <a:pt x="680" y="262"/>
                  </a:lnTo>
                  <a:lnTo>
                    <a:pt x="680" y="258"/>
                  </a:lnTo>
                  <a:lnTo>
                    <a:pt x="680" y="254"/>
                  </a:lnTo>
                  <a:lnTo>
                    <a:pt x="682" y="254"/>
                  </a:lnTo>
                  <a:lnTo>
                    <a:pt x="680" y="252"/>
                  </a:lnTo>
                  <a:lnTo>
                    <a:pt x="678" y="250"/>
                  </a:lnTo>
                  <a:lnTo>
                    <a:pt x="678" y="246"/>
                  </a:lnTo>
                  <a:lnTo>
                    <a:pt x="678" y="246"/>
                  </a:lnTo>
                  <a:lnTo>
                    <a:pt x="678" y="244"/>
                  </a:lnTo>
                  <a:lnTo>
                    <a:pt x="674" y="242"/>
                  </a:lnTo>
                  <a:lnTo>
                    <a:pt x="672" y="244"/>
                  </a:lnTo>
                  <a:lnTo>
                    <a:pt x="670" y="242"/>
                  </a:lnTo>
                  <a:lnTo>
                    <a:pt x="666" y="244"/>
                  </a:lnTo>
                  <a:lnTo>
                    <a:pt x="666" y="244"/>
                  </a:lnTo>
                  <a:lnTo>
                    <a:pt x="668" y="246"/>
                  </a:lnTo>
                  <a:lnTo>
                    <a:pt x="668" y="248"/>
                  </a:lnTo>
                  <a:lnTo>
                    <a:pt x="666" y="246"/>
                  </a:lnTo>
                  <a:close/>
                  <a:moveTo>
                    <a:pt x="682" y="228"/>
                  </a:moveTo>
                  <a:lnTo>
                    <a:pt x="680" y="226"/>
                  </a:lnTo>
                  <a:lnTo>
                    <a:pt x="682" y="226"/>
                  </a:lnTo>
                  <a:lnTo>
                    <a:pt x="684" y="226"/>
                  </a:lnTo>
                  <a:lnTo>
                    <a:pt x="682" y="228"/>
                  </a:lnTo>
                  <a:lnTo>
                    <a:pt x="682" y="228"/>
                  </a:lnTo>
                  <a:close/>
                  <a:moveTo>
                    <a:pt x="680" y="240"/>
                  </a:moveTo>
                  <a:lnTo>
                    <a:pt x="678" y="238"/>
                  </a:lnTo>
                  <a:lnTo>
                    <a:pt x="678" y="238"/>
                  </a:lnTo>
                  <a:lnTo>
                    <a:pt x="678" y="236"/>
                  </a:lnTo>
                  <a:lnTo>
                    <a:pt x="678" y="236"/>
                  </a:lnTo>
                  <a:lnTo>
                    <a:pt x="678" y="232"/>
                  </a:lnTo>
                  <a:lnTo>
                    <a:pt x="680" y="232"/>
                  </a:lnTo>
                  <a:lnTo>
                    <a:pt x="684" y="232"/>
                  </a:lnTo>
                  <a:lnTo>
                    <a:pt x="682" y="238"/>
                  </a:lnTo>
                  <a:lnTo>
                    <a:pt x="680" y="240"/>
                  </a:lnTo>
                  <a:lnTo>
                    <a:pt x="680" y="240"/>
                  </a:lnTo>
                  <a:lnTo>
                    <a:pt x="680" y="240"/>
                  </a:lnTo>
                  <a:close/>
                  <a:moveTo>
                    <a:pt x="662" y="234"/>
                  </a:moveTo>
                  <a:lnTo>
                    <a:pt x="662" y="234"/>
                  </a:lnTo>
                  <a:lnTo>
                    <a:pt x="662" y="232"/>
                  </a:lnTo>
                  <a:lnTo>
                    <a:pt x="664" y="232"/>
                  </a:lnTo>
                  <a:lnTo>
                    <a:pt x="666" y="232"/>
                  </a:lnTo>
                  <a:lnTo>
                    <a:pt x="664" y="234"/>
                  </a:lnTo>
                  <a:lnTo>
                    <a:pt x="664" y="234"/>
                  </a:lnTo>
                  <a:lnTo>
                    <a:pt x="662" y="234"/>
                  </a:lnTo>
                  <a:close/>
                  <a:moveTo>
                    <a:pt x="658" y="238"/>
                  </a:moveTo>
                  <a:lnTo>
                    <a:pt x="658" y="238"/>
                  </a:lnTo>
                  <a:lnTo>
                    <a:pt x="658" y="236"/>
                  </a:lnTo>
                  <a:lnTo>
                    <a:pt x="660" y="236"/>
                  </a:lnTo>
                  <a:lnTo>
                    <a:pt x="658" y="238"/>
                  </a:lnTo>
                  <a:lnTo>
                    <a:pt x="658" y="238"/>
                  </a:lnTo>
                  <a:close/>
                  <a:moveTo>
                    <a:pt x="662" y="244"/>
                  </a:moveTo>
                  <a:lnTo>
                    <a:pt x="662" y="242"/>
                  </a:lnTo>
                  <a:lnTo>
                    <a:pt x="662" y="240"/>
                  </a:lnTo>
                  <a:lnTo>
                    <a:pt x="662" y="238"/>
                  </a:lnTo>
                  <a:lnTo>
                    <a:pt x="662" y="238"/>
                  </a:lnTo>
                  <a:lnTo>
                    <a:pt x="664" y="240"/>
                  </a:lnTo>
                  <a:lnTo>
                    <a:pt x="664" y="242"/>
                  </a:lnTo>
                  <a:lnTo>
                    <a:pt x="662" y="244"/>
                  </a:lnTo>
                  <a:lnTo>
                    <a:pt x="662" y="244"/>
                  </a:lnTo>
                  <a:close/>
                  <a:moveTo>
                    <a:pt x="656" y="246"/>
                  </a:moveTo>
                  <a:lnTo>
                    <a:pt x="656" y="246"/>
                  </a:lnTo>
                  <a:lnTo>
                    <a:pt x="654" y="242"/>
                  </a:lnTo>
                  <a:lnTo>
                    <a:pt x="656" y="240"/>
                  </a:lnTo>
                  <a:lnTo>
                    <a:pt x="656" y="240"/>
                  </a:lnTo>
                  <a:lnTo>
                    <a:pt x="658" y="240"/>
                  </a:lnTo>
                  <a:lnTo>
                    <a:pt x="660" y="240"/>
                  </a:lnTo>
                  <a:lnTo>
                    <a:pt x="660" y="242"/>
                  </a:lnTo>
                  <a:lnTo>
                    <a:pt x="660" y="242"/>
                  </a:lnTo>
                  <a:lnTo>
                    <a:pt x="660" y="244"/>
                  </a:lnTo>
                  <a:lnTo>
                    <a:pt x="658" y="244"/>
                  </a:lnTo>
                  <a:lnTo>
                    <a:pt x="658" y="246"/>
                  </a:lnTo>
                  <a:lnTo>
                    <a:pt x="656" y="246"/>
                  </a:lnTo>
                  <a:close/>
                  <a:moveTo>
                    <a:pt x="650" y="246"/>
                  </a:moveTo>
                  <a:lnTo>
                    <a:pt x="650" y="246"/>
                  </a:lnTo>
                  <a:lnTo>
                    <a:pt x="650" y="244"/>
                  </a:lnTo>
                  <a:lnTo>
                    <a:pt x="652" y="246"/>
                  </a:lnTo>
                  <a:lnTo>
                    <a:pt x="650" y="246"/>
                  </a:lnTo>
                  <a:lnTo>
                    <a:pt x="650" y="246"/>
                  </a:lnTo>
                  <a:close/>
                  <a:moveTo>
                    <a:pt x="624" y="250"/>
                  </a:moveTo>
                  <a:lnTo>
                    <a:pt x="624" y="248"/>
                  </a:lnTo>
                  <a:lnTo>
                    <a:pt x="622" y="248"/>
                  </a:lnTo>
                  <a:lnTo>
                    <a:pt x="620" y="248"/>
                  </a:lnTo>
                  <a:lnTo>
                    <a:pt x="620" y="246"/>
                  </a:lnTo>
                  <a:lnTo>
                    <a:pt x="620" y="244"/>
                  </a:lnTo>
                  <a:lnTo>
                    <a:pt x="620" y="244"/>
                  </a:lnTo>
                  <a:lnTo>
                    <a:pt x="622" y="240"/>
                  </a:lnTo>
                  <a:lnTo>
                    <a:pt x="622" y="240"/>
                  </a:lnTo>
                  <a:lnTo>
                    <a:pt x="624" y="242"/>
                  </a:lnTo>
                  <a:lnTo>
                    <a:pt x="624" y="242"/>
                  </a:lnTo>
                  <a:lnTo>
                    <a:pt x="622" y="240"/>
                  </a:lnTo>
                  <a:lnTo>
                    <a:pt x="624" y="238"/>
                  </a:lnTo>
                  <a:lnTo>
                    <a:pt x="622" y="238"/>
                  </a:lnTo>
                  <a:lnTo>
                    <a:pt x="620" y="238"/>
                  </a:lnTo>
                  <a:lnTo>
                    <a:pt x="620" y="236"/>
                  </a:lnTo>
                  <a:lnTo>
                    <a:pt x="620" y="236"/>
                  </a:lnTo>
                  <a:lnTo>
                    <a:pt x="622" y="236"/>
                  </a:lnTo>
                  <a:lnTo>
                    <a:pt x="622" y="236"/>
                  </a:lnTo>
                  <a:lnTo>
                    <a:pt x="622" y="236"/>
                  </a:lnTo>
                  <a:lnTo>
                    <a:pt x="622" y="234"/>
                  </a:lnTo>
                  <a:lnTo>
                    <a:pt x="624" y="234"/>
                  </a:lnTo>
                  <a:lnTo>
                    <a:pt x="626" y="234"/>
                  </a:lnTo>
                  <a:lnTo>
                    <a:pt x="630" y="236"/>
                  </a:lnTo>
                  <a:lnTo>
                    <a:pt x="630" y="234"/>
                  </a:lnTo>
                  <a:lnTo>
                    <a:pt x="630" y="234"/>
                  </a:lnTo>
                  <a:lnTo>
                    <a:pt x="628" y="234"/>
                  </a:lnTo>
                  <a:lnTo>
                    <a:pt x="628" y="232"/>
                  </a:lnTo>
                  <a:lnTo>
                    <a:pt x="632" y="232"/>
                  </a:lnTo>
                  <a:lnTo>
                    <a:pt x="636" y="232"/>
                  </a:lnTo>
                  <a:lnTo>
                    <a:pt x="638" y="232"/>
                  </a:lnTo>
                  <a:lnTo>
                    <a:pt x="640" y="232"/>
                  </a:lnTo>
                  <a:lnTo>
                    <a:pt x="642" y="230"/>
                  </a:lnTo>
                  <a:lnTo>
                    <a:pt x="642" y="230"/>
                  </a:lnTo>
                  <a:lnTo>
                    <a:pt x="632" y="228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4" y="226"/>
                  </a:lnTo>
                  <a:lnTo>
                    <a:pt x="622" y="226"/>
                  </a:lnTo>
                  <a:lnTo>
                    <a:pt x="620" y="226"/>
                  </a:lnTo>
                  <a:lnTo>
                    <a:pt x="618" y="226"/>
                  </a:lnTo>
                  <a:lnTo>
                    <a:pt x="616" y="226"/>
                  </a:lnTo>
                  <a:lnTo>
                    <a:pt x="614" y="226"/>
                  </a:lnTo>
                  <a:lnTo>
                    <a:pt x="614" y="226"/>
                  </a:lnTo>
                  <a:lnTo>
                    <a:pt x="612" y="226"/>
                  </a:lnTo>
                  <a:lnTo>
                    <a:pt x="612" y="224"/>
                  </a:lnTo>
                  <a:lnTo>
                    <a:pt x="612" y="222"/>
                  </a:lnTo>
                  <a:lnTo>
                    <a:pt x="614" y="222"/>
                  </a:lnTo>
                  <a:lnTo>
                    <a:pt x="614" y="222"/>
                  </a:lnTo>
                  <a:lnTo>
                    <a:pt x="616" y="222"/>
                  </a:lnTo>
                  <a:lnTo>
                    <a:pt x="618" y="222"/>
                  </a:lnTo>
                  <a:lnTo>
                    <a:pt x="616" y="220"/>
                  </a:lnTo>
                  <a:lnTo>
                    <a:pt x="616" y="218"/>
                  </a:lnTo>
                  <a:lnTo>
                    <a:pt x="618" y="218"/>
                  </a:lnTo>
                  <a:lnTo>
                    <a:pt x="620" y="218"/>
                  </a:lnTo>
                  <a:lnTo>
                    <a:pt x="622" y="218"/>
                  </a:lnTo>
                  <a:lnTo>
                    <a:pt x="622" y="218"/>
                  </a:lnTo>
                  <a:lnTo>
                    <a:pt x="624" y="220"/>
                  </a:lnTo>
                  <a:lnTo>
                    <a:pt x="624" y="224"/>
                  </a:lnTo>
                  <a:lnTo>
                    <a:pt x="624" y="224"/>
                  </a:lnTo>
                  <a:lnTo>
                    <a:pt x="626" y="222"/>
                  </a:lnTo>
                  <a:lnTo>
                    <a:pt x="626" y="220"/>
                  </a:lnTo>
                  <a:lnTo>
                    <a:pt x="624" y="218"/>
                  </a:lnTo>
                  <a:lnTo>
                    <a:pt x="624" y="216"/>
                  </a:lnTo>
                  <a:lnTo>
                    <a:pt x="628" y="216"/>
                  </a:lnTo>
                  <a:lnTo>
                    <a:pt x="628" y="214"/>
                  </a:lnTo>
                  <a:lnTo>
                    <a:pt x="626" y="214"/>
                  </a:lnTo>
                  <a:lnTo>
                    <a:pt x="626" y="210"/>
                  </a:lnTo>
                  <a:lnTo>
                    <a:pt x="628" y="210"/>
                  </a:lnTo>
                  <a:lnTo>
                    <a:pt x="628" y="208"/>
                  </a:lnTo>
                  <a:lnTo>
                    <a:pt x="632" y="206"/>
                  </a:lnTo>
                  <a:lnTo>
                    <a:pt x="630" y="204"/>
                  </a:lnTo>
                  <a:lnTo>
                    <a:pt x="628" y="204"/>
                  </a:lnTo>
                  <a:lnTo>
                    <a:pt x="628" y="204"/>
                  </a:lnTo>
                  <a:lnTo>
                    <a:pt x="628" y="204"/>
                  </a:lnTo>
                  <a:lnTo>
                    <a:pt x="630" y="202"/>
                  </a:lnTo>
                  <a:lnTo>
                    <a:pt x="630" y="200"/>
                  </a:lnTo>
                  <a:lnTo>
                    <a:pt x="634" y="200"/>
                  </a:lnTo>
                  <a:lnTo>
                    <a:pt x="634" y="200"/>
                  </a:lnTo>
                  <a:lnTo>
                    <a:pt x="634" y="202"/>
                  </a:lnTo>
                  <a:lnTo>
                    <a:pt x="636" y="204"/>
                  </a:lnTo>
                  <a:lnTo>
                    <a:pt x="636" y="206"/>
                  </a:lnTo>
                  <a:lnTo>
                    <a:pt x="636" y="206"/>
                  </a:lnTo>
                  <a:lnTo>
                    <a:pt x="636" y="208"/>
                  </a:lnTo>
                  <a:lnTo>
                    <a:pt x="638" y="210"/>
                  </a:lnTo>
                  <a:lnTo>
                    <a:pt x="638" y="216"/>
                  </a:lnTo>
                  <a:lnTo>
                    <a:pt x="638" y="218"/>
                  </a:lnTo>
                  <a:lnTo>
                    <a:pt x="638" y="220"/>
                  </a:lnTo>
                  <a:lnTo>
                    <a:pt x="640" y="222"/>
                  </a:lnTo>
                  <a:lnTo>
                    <a:pt x="642" y="220"/>
                  </a:lnTo>
                  <a:lnTo>
                    <a:pt x="642" y="218"/>
                  </a:lnTo>
                  <a:lnTo>
                    <a:pt x="642" y="214"/>
                  </a:lnTo>
                  <a:lnTo>
                    <a:pt x="644" y="214"/>
                  </a:lnTo>
                  <a:lnTo>
                    <a:pt x="644" y="212"/>
                  </a:lnTo>
                  <a:lnTo>
                    <a:pt x="640" y="210"/>
                  </a:lnTo>
                  <a:lnTo>
                    <a:pt x="640" y="208"/>
                  </a:lnTo>
                  <a:lnTo>
                    <a:pt x="642" y="208"/>
                  </a:lnTo>
                  <a:lnTo>
                    <a:pt x="644" y="210"/>
                  </a:lnTo>
                  <a:lnTo>
                    <a:pt x="644" y="208"/>
                  </a:lnTo>
                  <a:lnTo>
                    <a:pt x="642" y="204"/>
                  </a:lnTo>
                  <a:lnTo>
                    <a:pt x="642" y="202"/>
                  </a:lnTo>
                  <a:lnTo>
                    <a:pt x="642" y="200"/>
                  </a:lnTo>
                  <a:lnTo>
                    <a:pt x="642" y="198"/>
                  </a:lnTo>
                  <a:lnTo>
                    <a:pt x="644" y="196"/>
                  </a:lnTo>
                  <a:lnTo>
                    <a:pt x="646" y="196"/>
                  </a:lnTo>
                  <a:lnTo>
                    <a:pt x="646" y="196"/>
                  </a:lnTo>
                  <a:lnTo>
                    <a:pt x="648" y="196"/>
                  </a:lnTo>
                  <a:lnTo>
                    <a:pt x="648" y="196"/>
                  </a:lnTo>
                  <a:lnTo>
                    <a:pt x="652" y="194"/>
                  </a:lnTo>
                  <a:lnTo>
                    <a:pt x="652" y="194"/>
                  </a:lnTo>
                  <a:lnTo>
                    <a:pt x="654" y="196"/>
                  </a:lnTo>
                  <a:lnTo>
                    <a:pt x="656" y="196"/>
                  </a:lnTo>
                  <a:lnTo>
                    <a:pt x="656" y="196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6" y="204"/>
                  </a:lnTo>
                  <a:lnTo>
                    <a:pt x="656" y="206"/>
                  </a:lnTo>
                  <a:lnTo>
                    <a:pt x="658" y="206"/>
                  </a:lnTo>
                  <a:lnTo>
                    <a:pt x="658" y="204"/>
                  </a:lnTo>
                  <a:lnTo>
                    <a:pt x="660" y="204"/>
                  </a:lnTo>
                  <a:lnTo>
                    <a:pt x="660" y="204"/>
                  </a:lnTo>
                  <a:lnTo>
                    <a:pt x="662" y="200"/>
                  </a:lnTo>
                  <a:lnTo>
                    <a:pt x="662" y="198"/>
                  </a:lnTo>
                  <a:lnTo>
                    <a:pt x="664" y="200"/>
                  </a:lnTo>
                  <a:lnTo>
                    <a:pt x="666" y="200"/>
                  </a:lnTo>
                  <a:lnTo>
                    <a:pt x="666" y="196"/>
                  </a:lnTo>
                  <a:lnTo>
                    <a:pt x="666" y="196"/>
                  </a:lnTo>
                  <a:lnTo>
                    <a:pt x="668" y="196"/>
                  </a:lnTo>
                  <a:lnTo>
                    <a:pt x="668" y="198"/>
                  </a:lnTo>
                  <a:lnTo>
                    <a:pt x="668" y="200"/>
                  </a:lnTo>
                  <a:lnTo>
                    <a:pt x="668" y="200"/>
                  </a:lnTo>
                  <a:lnTo>
                    <a:pt x="668" y="202"/>
                  </a:lnTo>
                  <a:lnTo>
                    <a:pt x="666" y="202"/>
                  </a:lnTo>
                  <a:lnTo>
                    <a:pt x="668" y="204"/>
                  </a:lnTo>
                  <a:lnTo>
                    <a:pt x="670" y="204"/>
                  </a:lnTo>
                  <a:lnTo>
                    <a:pt x="670" y="206"/>
                  </a:lnTo>
                  <a:lnTo>
                    <a:pt x="670" y="210"/>
                  </a:lnTo>
                  <a:lnTo>
                    <a:pt x="668" y="210"/>
                  </a:lnTo>
                  <a:lnTo>
                    <a:pt x="666" y="214"/>
                  </a:lnTo>
                  <a:lnTo>
                    <a:pt x="666" y="218"/>
                  </a:lnTo>
                  <a:lnTo>
                    <a:pt x="666" y="218"/>
                  </a:lnTo>
                  <a:lnTo>
                    <a:pt x="664" y="220"/>
                  </a:lnTo>
                  <a:lnTo>
                    <a:pt x="660" y="224"/>
                  </a:lnTo>
                  <a:lnTo>
                    <a:pt x="660" y="224"/>
                  </a:lnTo>
                  <a:lnTo>
                    <a:pt x="658" y="228"/>
                  </a:lnTo>
                  <a:lnTo>
                    <a:pt x="658" y="228"/>
                  </a:lnTo>
                  <a:lnTo>
                    <a:pt x="656" y="230"/>
                  </a:lnTo>
                  <a:lnTo>
                    <a:pt x="656" y="230"/>
                  </a:lnTo>
                  <a:lnTo>
                    <a:pt x="654" y="230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2" y="238"/>
                  </a:lnTo>
                  <a:lnTo>
                    <a:pt x="652" y="240"/>
                  </a:lnTo>
                  <a:lnTo>
                    <a:pt x="652" y="238"/>
                  </a:lnTo>
                  <a:lnTo>
                    <a:pt x="652" y="238"/>
                  </a:lnTo>
                  <a:lnTo>
                    <a:pt x="650" y="236"/>
                  </a:lnTo>
                  <a:lnTo>
                    <a:pt x="648" y="238"/>
                  </a:lnTo>
                  <a:lnTo>
                    <a:pt x="648" y="238"/>
                  </a:lnTo>
                  <a:lnTo>
                    <a:pt x="646" y="240"/>
                  </a:lnTo>
                  <a:lnTo>
                    <a:pt x="646" y="242"/>
                  </a:lnTo>
                  <a:lnTo>
                    <a:pt x="644" y="242"/>
                  </a:lnTo>
                  <a:lnTo>
                    <a:pt x="642" y="244"/>
                  </a:lnTo>
                  <a:lnTo>
                    <a:pt x="644" y="244"/>
                  </a:lnTo>
                  <a:lnTo>
                    <a:pt x="646" y="244"/>
                  </a:lnTo>
                  <a:lnTo>
                    <a:pt x="646" y="246"/>
                  </a:lnTo>
                  <a:lnTo>
                    <a:pt x="644" y="248"/>
                  </a:lnTo>
                  <a:lnTo>
                    <a:pt x="644" y="248"/>
                  </a:lnTo>
                  <a:lnTo>
                    <a:pt x="644" y="250"/>
                  </a:lnTo>
                  <a:lnTo>
                    <a:pt x="644" y="252"/>
                  </a:lnTo>
                  <a:lnTo>
                    <a:pt x="642" y="250"/>
                  </a:lnTo>
                  <a:lnTo>
                    <a:pt x="642" y="246"/>
                  </a:lnTo>
                  <a:lnTo>
                    <a:pt x="642" y="246"/>
                  </a:lnTo>
                  <a:lnTo>
                    <a:pt x="640" y="246"/>
                  </a:lnTo>
                  <a:lnTo>
                    <a:pt x="640" y="248"/>
                  </a:lnTo>
                  <a:lnTo>
                    <a:pt x="642" y="250"/>
                  </a:lnTo>
                  <a:lnTo>
                    <a:pt x="640" y="252"/>
                  </a:lnTo>
                  <a:lnTo>
                    <a:pt x="632" y="252"/>
                  </a:lnTo>
                  <a:lnTo>
                    <a:pt x="632" y="250"/>
                  </a:lnTo>
                  <a:lnTo>
                    <a:pt x="632" y="248"/>
                  </a:lnTo>
                  <a:lnTo>
                    <a:pt x="630" y="250"/>
                  </a:lnTo>
                  <a:lnTo>
                    <a:pt x="628" y="250"/>
                  </a:lnTo>
                  <a:lnTo>
                    <a:pt x="628" y="250"/>
                  </a:lnTo>
                  <a:lnTo>
                    <a:pt x="630" y="246"/>
                  </a:lnTo>
                  <a:lnTo>
                    <a:pt x="626" y="248"/>
                  </a:lnTo>
                  <a:lnTo>
                    <a:pt x="626" y="250"/>
                  </a:lnTo>
                  <a:lnTo>
                    <a:pt x="624" y="250"/>
                  </a:lnTo>
                  <a:close/>
                  <a:moveTo>
                    <a:pt x="464" y="182"/>
                  </a:moveTo>
                  <a:lnTo>
                    <a:pt x="464" y="182"/>
                  </a:lnTo>
                  <a:lnTo>
                    <a:pt x="466" y="180"/>
                  </a:lnTo>
                  <a:lnTo>
                    <a:pt x="470" y="176"/>
                  </a:lnTo>
                  <a:lnTo>
                    <a:pt x="474" y="174"/>
                  </a:lnTo>
                  <a:lnTo>
                    <a:pt x="476" y="172"/>
                  </a:lnTo>
                  <a:lnTo>
                    <a:pt x="476" y="172"/>
                  </a:lnTo>
                  <a:lnTo>
                    <a:pt x="480" y="170"/>
                  </a:lnTo>
                  <a:lnTo>
                    <a:pt x="484" y="170"/>
                  </a:lnTo>
                  <a:lnTo>
                    <a:pt x="486" y="168"/>
                  </a:lnTo>
                  <a:lnTo>
                    <a:pt x="486" y="168"/>
                  </a:lnTo>
                  <a:lnTo>
                    <a:pt x="490" y="168"/>
                  </a:lnTo>
                  <a:lnTo>
                    <a:pt x="492" y="168"/>
                  </a:lnTo>
                  <a:lnTo>
                    <a:pt x="492" y="170"/>
                  </a:lnTo>
                  <a:lnTo>
                    <a:pt x="488" y="172"/>
                  </a:lnTo>
                  <a:lnTo>
                    <a:pt x="484" y="174"/>
                  </a:lnTo>
                  <a:lnTo>
                    <a:pt x="476" y="180"/>
                  </a:lnTo>
                  <a:lnTo>
                    <a:pt x="474" y="182"/>
                  </a:lnTo>
                  <a:lnTo>
                    <a:pt x="472" y="184"/>
                  </a:lnTo>
                  <a:lnTo>
                    <a:pt x="470" y="184"/>
                  </a:lnTo>
                  <a:lnTo>
                    <a:pt x="470" y="186"/>
                  </a:lnTo>
                  <a:lnTo>
                    <a:pt x="468" y="186"/>
                  </a:lnTo>
                  <a:lnTo>
                    <a:pt x="468" y="182"/>
                  </a:lnTo>
                  <a:lnTo>
                    <a:pt x="466" y="182"/>
                  </a:lnTo>
                  <a:lnTo>
                    <a:pt x="464" y="182"/>
                  </a:lnTo>
                  <a:close/>
                  <a:moveTo>
                    <a:pt x="584" y="232"/>
                  </a:moveTo>
                  <a:lnTo>
                    <a:pt x="582" y="232"/>
                  </a:lnTo>
                  <a:lnTo>
                    <a:pt x="584" y="232"/>
                  </a:lnTo>
                  <a:lnTo>
                    <a:pt x="586" y="230"/>
                  </a:lnTo>
                  <a:lnTo>
                    <a:pt x="588" y="228"/>
                  </a:lnTo>
                  <a:lnTo>
                    <a:pt x="588" y="228"/>
                  </a:lnTo>
                  <a:lnTo>
                    <a:pt x="590" y="226"/>
                  </a:lnTo>
                  <a:lnTo>
                    <a:pt x="592" y="224"/>
                  </a:lnTo>
                  <a:lnTo>
                    <a:pt x="594" y="224"/>
                  </a:lnTo>
                  <a:lnTo>
                    <a:pt x="594" y="226"/>
                  </a:lnTo>
                  <a:lnTo>
                    <a:pt x="594" y="228"/>
                  </a:lnTo>
                  <a:lnTo>
                    <a:pt x="594" y="232"/>
                  </a:lnTo>
                  <a:lnTo>
                    <a:pt x="594" y="234"/>
                  </a:lnTo>
                  <a:lnTo>
                    <a:pt x="592" y="236"/>
                  </a:lnTo>
                  <a:lnTo>
                    <a:pt x="588" y="236"/>
                  </a:lnTo>
                  <a:lnTo>
                    <a:pt x="588" y="236"/>
                  </a:lnTo>
                  <a:lnTo>
                    <a:pt x="586" y="236"/>
                  </a:lnTo>
                  <a:lnTo>
                    <a:pt x="586" y="234"/>
                  </a:lnTo>
                  <a:lnTo>
                    <a:pt x="584" y="232"/>
                  </a:lnTo>
                  <a:close/>
                  <a:moveTo>
                    <a:pt x="488" y="230"/>
                  </a:moveTo>
                  <a:lnTo>
                    <a:pt x="490" y="226"/>
                  </a:lnTo>
                  <a:lnTo>
                    <a:pt x="490" y="224"/>
                  </a:lnTo>
                  <a:lnTo>
                    <a:pt x="490" y="222"/>
                  </a:lnTo>
                  <a:lnTo>
                    <a:pt x="492" y="220"/>
                  </a:lnTo>
                  <a:lnTo>
                    <a:pt x="496" y="222"/>
                  </a:lnTo>
                  <a:lnTo>
                    <a:pt x="498" y="220"/>
                  </a:lnTo>
                  <a:lnTo>
                    <a:pt x="502" y="220"/>
                  </a:lnTo>
                  <a:lnTo>
                    <a:pt x="504" y="220"/>
                  </a:lnTo>
                  <a:lnTo>
                    <a:pt x="506" y="218"/>
                  </a:lnTo>
                  <a:lnTo>
                    <a:pt x="510" y="218"/>
                  </a:lnTo>
                  <a:lnTo>
                    <a:pt x="514" y="220"/>
                  </a:lnTo>
                  <a:lnTo>
                    <a:pt x="518" y="220"/>
                  </a:lnTo>
                  <a:lnTo>
                    <a:pt x="518" y="220"/>
                  </a:lnTo>
                  <a:lnTo>
                    <a:pt x="520" y="218"/>
                  </a:lnTo>
                  <a:lnTo>
                    <a:pt x="526" y="218"/>
                  </a:lnTo>
                  <a:lnTo>
                    <a:pt x="528" y="218"/>
                  </a:lnTo>
                  <a:lnTo>
                    <a:pt x="530" y="216"/>
                  </a:lnTo>
                  <a:lnTo>
                    <a:pt x="528" y="214"/>
                  </a:lnTo>
                  <a:lnTo>
                    <a:pt x="526" y="216"/>
                  </a:lnTo>
                  <a:lnTo>
                    <a:pt x="524" y="216"/>
                  </a:lnTo>
                  <a:lnTo>
                    <a:pt x="524" y="216"/>
                  </a:lnTo>
                  <a:lnTo>
                    <a:pt x="520" y="218"/>
                  </a:lnTo>
                  <a:lnTo>
                    <a:pt x="516" y="218"/>
                  </a:lnTo>
                  <a:lnTo>
                    <a:pt x="516" y="214"/>
                  </a:lnTo>
                  <a:lnTo>
                    <a:pt x="514" y="214"/>
                  </a:lnTo>
                  <a:lnTo>
                    <a:pt x="512" y="216"/>
                  </a:lnTo>
                  <a:lnTo>
                    <a:pt x="510" y="216"/>
                  </a:lnTo>
                  <a:lnTo>
                    <a:pt x="508" y="216"/>
                  </a:lnTo>
                  <a:lnTo>
                    <a:pt x="508" y="216"/>
                  </a:lnTo>
                  <a:lnTo>
                    <a:pt x="504" y="216"/>
                  </a:lnTo>
                  <a:lnTo>
                    <a:pt x="502" y="214"/>
                  </a:lnTo>
                  <a:lnTo>
                    <a:pt x="502" y="212"/>
                  </a:lnTo>
                  <a:lnTo>
                    <a:pt x="504" y="210"/>
                  </a:lnTo>
                  <a:lnTo>
                    <a:pt x="508" y="208"/>
                  </a:lnTo>
                  <a:lnTo>
                    <a:pt x="506" y="208"/>
                  </a:lnTo>
                  <a:lnTo>
                    <a:pt x="504" y="210"/>
                  </a:lnTo>
                  <a:lnTo>
                    <a:pt x="502" y="210"/>
                  </a:lnTo>
                  <a:lnTo>
                    <a:pt x="500" y="208"/>
                  </a:lnTo>
                  <a:lnTo>
                    <a:pt x="500" y="210"/>
                  </a:lnTo>
                  <a:lnTo>
                    <a:pt x="498" y="212"/>
                  </a:lnTo>
                  <a:lnTo>
                    <a:pt x="496" y="214"/>
                  </a:lnTo>
                  <a:lnTo>
                    <a:pt x="494" y="216"/>
                  </a:lnTo>
                  <a:lnTo>
                    <a:pt x="492" y="216"/>
                  </a:lnTo>
                  <a:lnTo>
                    <a:pt x="490" y="214"/>
                  </a:lnTo>
                  <a:lnTo>
                    <a:pt x="490" y="212"/>
                  </a:lnTo>
                  <a:lnTo>
                    <a:pt x="490" y="210"/>
                  </a:lnTo>
                  <a:lnTo>
                    <a:pt x="488" y="210"/>
                  </a:lnTo>
                  <a:lnTo>
                    <a:pt x="488" y="210"/>
                  </a:lnTo>
                  <a:lnTo>
                    <a:pt x="488" y="212"/>
                  </a:lnTo>
                  <a:lnTo>
                    <a:pt x="486" y="214"/>
                  </a:lnTo>
                  <a:lnTo>
                    <a:pt x="482" y="212"/>
                  </a:lnTo>
                  <a:lnTo>
                    <a:pt x="484" y="210"/>
                  </a:lnTo>
                  <a:lnTo>
                    <a:pt x="480" y="208"/>
                  </a:lnTo>
                  <a:lnTo>
                    <a:pt x="482" y="206"/>
                  </a:lnTo>
                  <a:lnTo>
                    <a:pt x="480" y="206"/>
                  </a:lnTo>
                  <a:lnTo>
                    <a:pt x="480" y="208"/>
                  </a:lnTo>
                  <a:lnTo>
                    <a:pt x="478" y="208"/>
                  </a:lnTo>
                  <a:lnTo>
                    <a:pt x="476" y="204"/>
                  </a:lnTo>
                  <a:lnTo>
                    <a:pt x="472" y="202"/>
                  </a:lnTo>
                  <a:lnTo>
                    <a:pt x="472" y="200"/>
                  </a:lnTo>
                  <a:lnTo>
                    <a:pt x="474" y="200"/>
                  </a:lnTo>
                  <a:lnTo>
                    <a:pt x="474" y="198"/>
                  </a:lnTo>
                  <a:lnTo>
                    <a:pt x="474" y="196"/>
                  </a:lnTo>
                  <a:lnTo>
                    <a:pt x="478" y="194"/>
                  </a:lnTo>
                  <a:lnTo>
                    <a:pt x="480" y="192"/>
                  </a:lnTo>
                  <a:lnTo>
                    <a:pt x="482" y="194"/>
                  </a:lnTo>
                  <a:lnTo>
                    <a:pt x="486" y="194"/>
                  </a:lnTo>
                  <a:lnTo>
                    <a:pt x="490" y="196"/>
                  </a:lnTo>
                  <a:lnTo>
                    <a:pt x="492" y="196"/>
                  </a:lnTo>
                  <a:lnTo>
                    <a:pt x="494" y="194"/>
                  </a:lnTo>
                  <a:lnTo>
                    <a:pt x="496" y="194"/>
                  </a:lnTo>
                  <a:lnTo>
                    <a:pt x="500" y="192"/>
                  </a:lnTo>
                  <a:lnTo>
                    <a:pt x="498" y="190"/>
                  </a:lnTo>
                  <a:lnTo>
                    <a:pt x="496" y="190"/>
                  </a:lnTo>
                  <a:lnTo>
                    <a:pt x="494" y="190"/>
                  </a:lnTo>
                  <a:lnTo>
                    <a:pt x="492" y="190"/>
                  </a:lnTo>
                  <a:lnTo>
                    <a:pt x="488" y="188"/>
                  </a:lnTo>
                  <a:lnTo>
                    <a:pt x="486" y="188"/>
                  </a:lnTo>
                  <a:lnTo>
                    <a:pt x="484" y="188"/>
                  </a:lnTo>
                  <a:lnTo>
                    <a:pt x="488" y="184"/>
                  </a:lnTo>
                  <a:lnTo>
                    <a:pt x="490" y="182"/>
                  </a:lnTo>
                  <a:lnTo>
                    <a:pt x="494" y="180"/>
                  </a:lnTo>
                  <a:lnTo>
                    <a:pt x="496" y="182"/>
                  </a:lnTo>
                  <a:lnTo>
                    <a:pt x="500" y="180"/>
                  </a:lnTo>
                  <a:lnTo>
                    <a:pt x="504" y="180"/>
                  </a:lnTo>
                  <a:lnTo>
                    <a:pt x="508" y="182"/>
                  </a:lnTo>
                  <a:lnTo>
                    <a:pt x="510" y="182"/>
                  </a:lnTo>
                  <a:lnTo>
                    <a:pt x="508" y="180"/>
                  </a:lnTo>
                  <a:lnTo>
                    <a:pt x="506" y="180"/>
                  </a:lnTo>
                  <a:lnTo>
                    <a:pt x="504" y="178"/>
                  </a:lnTo>
                  <a:lnTo>
                    <a:pt x="502" y="178"/>
                  </a:lnTo>
                  <a:lnTo>
                    <a:pt x="496" y="176"/>
                  </a:lnTo>
                  <a:lnTo>
                    <a:pt x="496" y="176"/>
                  </a:lnTo>
                  <a:lnTo>
                    <a:pt x="498" y="172"/>
                  </a:lnTo>
                  <a:lnTo>
                    <a:pt x="500" y="170"/>
                  </a:lnTo>
                  <a:lnTo>
                    <a:pt x="502" y="170"/>
                  </a:lnTo>
                  <a:lnTo>
                    <a:pt x="504" y="170"/>
                  </a:lnTo>
                  <a:lnTo>
                    <a:pt x="506" y="168"/>
                  </a:lnTo>
                  <a:lnTo>
                    <a:pt x="508" y="168"/>
                  </a:lnTo>
                  <a:lnTo>
                    <a:pt x="508" y="168"/>
                  </a:lnTo>
                  <a:lnTo>
                    <a:pt x="510" y="168"/>
                  </a:lnTo>
                  <a:lnTo>
                    <a:pt x="514" y="172"/>
                  </a:lnTo>
                  <a:lnTo>
                    <a:pt x="516" y="172"/>
                  </a:lnTo>
                  <a:lnTo>
                    <a:pt x="514" y="170"/>
                  </a:lnTo>
                  <a:lnTo>
                    <a:pt x="512" y="168"/>
                  </a:lnTo>
                  <a:lnTo>
                    <a:pt x="510" y="166"/>
                  </a:lnTo>
                  <a:lnTo>
                    <a:pt x="510" y="164"/>
                  </a:lnTo>
                  <a:lnTo>
                    <a:pt x="512" y="164"/>
                  </a:lnTo>
                  <a:lnTo>
                    <a:pt x="518" y="162"/>
                  </a:lnTo>
                  <a:lnTo>
                    <a:pt x="520" y="162"/>
                  </a:lnTo>
                  <a:lnTo>
                    <a:pt x="524" y="162"/>
                  </a:lnTo>
                  <a:lnTo>
                    <a:pt x="526" y="164"/>
                  </a:lnTo>
                  <a:lnTo>
                    <a:pt x="528" y="168"/>
                  </a:lnTo>
                  <a:lnTo>
                    <a:pt x="526" y="170"/>
                  </a:lnTo>
                  <a:lnTo>
                    <a:pt x="524" y="172"/>
                  </a:lnTo>
                  <a:lnTo>
                    <a:pt x="524" y="174"/>
                  </a:lnTo>
                  <a:lnTo>
                    <a:pt x="530" y="174"/>
                  </a:lnTo>
                  <a:lnTo>
                    <a:pt x="530" y="174"/>
                  </a:lnTo>
                  <a:lnTo>
                    <a:pt x="532" y="174"/>
                  </a:lnTo>
                  <a:lnTo>
                    <a:pt x="534" y="174"/>
                  </a:lnTo>
                  <a:lnTo>
                    <a:pt x="534" y="176"/>
                  </a:lnTo>
                  <a:lnTo>
                    <a:pt x="534" y="178"/>
                  </a:lnTo>
                  <a:lnTo>
                    <a:pt x="536" y="178"/>
                  </a:lnTo>
                  <a:lnTo>
                    <a:pt x="536" y="180"/>
                  </a:lnTo>
                  <a:lnTo>
                    <a:pt x="534" y="182"/>
                  </a:lnTo>
                  <a:lnTo>
                    <a:pt x="534" y="182"/>
                  </a:lnTo>
                  <a:lnTo>
                    <a:pt x="536" y="186"/>
                  </a:lnTo>
                  <a:lnTo>
                    <a:pt x="536" y="190"/>
                  </a:lnTo>
                  <a:lnTo>
                    <a:pt x="536" y="192"/>
                  </a:lnTo>
                  <a:lnTo>
                    <a:pt x="532" y="192"/>
                  </a:lnTo>
                  <a:lnTo>
                    <a:pt x="530" y="192"/>
                  </a:lnTo>
                  <a:lnTo>
                    <a:pt x="532" y="194"/>
                  </a:lnTo>
                  <a:lnTo>
                    <a:pt x="534" y="194"/>
                  </a:lnTo>
                  <a:lnTo>
                    <a:pt x="536" y="194"/>
                  </a:lnTo>
                  <a:lnTo>
                    <a:pt x="538" y="194"/>
                  </a:lnTo>
                  <a:lnTo>
                    <a:pt x="536" y="200"/>
                  </a:lnTo>
                  <a:lnTo>
                    <a:pt x="534" y="202"/>
                  </a:lnTo>
                  <a:lnTo>
                    <a:pt x="534" y="206"/>
                  </a:lnTo>
                  <a:lnTo>
                    <a:pt x="536" y="206"/>
                  </a:lnTo>
                  <a:lnTo>
                    <a:pt x="538" y="206"/>
                  </a:lnTo>
                  <a:lnTo>
                    <a:pt x="540" y="204"/>
                  </a:lnTo>
                  <a:lnTo>
                    <a:pt x="540" y="204"/>
                  </a:lnTo>
                  <a:lnTo>
                    <a:pt x="542" y="206"/>
                  </a:lnTo>
                  <a:lnTo>
                    <a:pt x="544" y="208"/>
                  </a:lnTo>
                  <a:lnTo>
                    <a:pt x="546" y="206"/>
                  </a:lnTo>
                  <a:lnTo>
                    <a:pt x="550" y="208"/>
                  </a:lnTo>
                  <a:lnTo>
                    <a:pt x="552" y="210"/>
                  </a:lnTo>
                  <a:lnTo>
                    <a:pt x="552" y="210"/>
                  </a:lnTo>
                  <a:lnTo>
                    <a:pt x="552" y="208"/>
                  </a:lnTo>
                  <a:lnTo>
                    <a:pt x="552" y="208"/>
                  </a:lnTo>
                  <a:lnTo>
                    <a:pt x="556" y="206"/>
                  </a:lnTo>
                  <a:lnTo>
                    <a:pt x="554" y="202"/>
                  </a:lnTo>
                  <a:lnTo>
                    <a:pt x="552" y="200"/>
                  </a:lnTo>
                  <a:lnTo>
                    <a:pt x="552" y="198"/>
                  </a:lnTo>
                  <a:lnTo>
                    <a:pt x="552" y="196"/>
                  </a:lnTo>
                  <a:lnTo>
                    <a:pt x="552" y="194"/>
                  </a:lnTo>
                  <a:lnTo>
                    <a:pt x="554" y="194"/>
                  </a:lnTo>
                  <a:lnTo>
                    <a:pt x="558" y="194"/>
                  </a:lnTo>
                  <a:lnTo>
                    <a:pt x="560" y="194"/>
                  </a:lnTo>
                  <a:lnTo>
                    <a:pt x="562" y="190"/>
                  </a:lnTo>
                  <a:lnTo>
                    <a:pt x="560" y="186"/>
                  </a:lnTo>
                  <a:lnTo>
                    <a:pt x="558" y="184"/>
                  </a:lnTo>
                  <a:lnTo>
                    <a:pt x="558" y="182"/>
                  </a:lnTo>
                  <a:lnTo>
                    <a:pt x="558" y="180"/>
                  </a:lnTo>
                  <a:lnTo>
                    <a:pt x="560" y="176"/>
                  </a:lnTo>
                  <a:lnTo>
                    <a:pt x="562" y="176"/>
                  </a:lnTo>
                  <a:lnTo>
                    <a:pt x="562" y="176"/>
                  </a:lnTo>
                  <a:lnTo>
                    <a:pt x="566" y="176"/>
                  </a:lnTo>
                  <a:lnTo>
                    <a:pt x="564" y="174"/>
                  </a:lnTo>
                  <a:lnTo>
                    <a:pt x="566" y="172"/>
                  </a:lnTo>
                  <a:lnTo>
                    <a:pt x="568" y="170"/>
                  </a:lnTo>
                  <a:lnTo>
                    <a:pt x="574" y="166"/>
                  </a:lnTo>
                  <a:lnTo>
                    <a:pt x="576" y="166"/>
                  </a:lnTo>
                  <a:lnTo>
                    <a:pt x="580" y="168"/>
                  </a:lnTo>
                  <a:lnTo>
                    <a:pt x="578" y="168"/>
                  </a:lnTo>
                  <a:lnTo>
                    <a:pt x="580" y="170"/>
                  </a:lnTo>
                  <a:lnTo>
                    <a:pt x="580" y="172"/>
                  </a:lnTo>
                  <a:lnTo>
                    <a:pt x="576" y="172"/>
                  </a:lnTo>
                  <a:lnTo>
                    <a:pt x="576" y="174"/>
                  </a:lnTo>
                  <a:lnTo>
                    <a:pt x="576" y="176"/>
                  </a:lnTo>
                  <a:lnTo>
                    <a:pt x="574" y="178"/>
                  </a:lnTo>
                  <a:lnTo>
                    <a:pt x="574" y="182"/>
                  </a:lnTo>
                  <a:lnTo>
                    <a:pt x="576" y="182"/>
                  </a:lnTo>
                  <a:lnTo>
                    <a:pt x="576" y="188"/>
                  </a:lnTo>
                  <a:lnTo>
                    <a:pt x="574" y="190"/>
                  </a:lnTo>
                  <a:lnTo>
                    <a:pt x="572" y="190"/>
                  </a:lnTo>
                  <a:lnTo>
                    <a:pt x="570" y="192"/>
                  </a:lnTo>
                  <a:lnTo>
                    <a:pt x="568" y="194"/>
                  </a:lnTo>
                  <a:lnTo>
                    <a:pt x="568" y="194"/>
                  </a:lnTo>
                  <a:lnTo>
                    <a:pt x="568" y="196"/>
                  </a:lnTo>
                  <a:lnTo>
                    <a:pt x="572" y="194"/>
                  </a:lnTo>
                  <a:lnTo>
                    <a:pt x="574" y="194"/>
                  </a:lnTo>
                  <a:lnTo>
                    <a:pt x="574" y="196"/>
                  </a:lnTo>
                  <a:lnTo>
                    <a:pt x="572" y="198"/>
                  </a:lnTo>
                  <a:lnTo>
                    <a:pt x="570" y="200"/>
                  </a:lnTo>
                  <a:lnTo>
                    <a:pt x="566" y="204"/>
                  </a:lnTo>
                  <a:lnTo>
                    <a:pt x="566" y="206"/>
                  </a:lnTo>
                  <a:lnTo>
                    <a:pt x="566" y="208"/>
                  </a:lnTo>
                  <a:lnTo>
                    <a:pt x="568" y="204"/>
                  </a:lnTo>
                  <a:lnTo>
                    <a:pt x="572" y="204"/>
                  </a:lnTo>
                  <a:lnTo>
                    <a:pt x="572" y="202"/>
                  </a:lnTo>
                  <a:lnTo>
                    <a:pt x="574" y="200"/>
                  </a:lnTo>
                  <a:lnTo>
                    <a:pt x="578" y="202"/>
                  </a:lnTo>
                  <a:lnTo>
                    <a:pt x="578" y="206"/>
                  </a:lnTo>
                  <a:lnTo>
                    <a:pt x="576" y="210"/>
                  </a:lnTo>
                  <a:lnTo>
                    <a:pt x="576" y="210"/>
                  </a:lnTo>
                  <a:lnTo>
                    <a:pt x="578" y="208"/>
                  </a:lnTo>
                  <a:lnTo>
                    <a:pt x="580" y="208"/>
                  </a:lnTo>
                  <a:lnTo>
                    <a:pt x="580" y="206"/>
                  </a:lnTo>
                  <a:lnTo>
                    <a:pt x="580" y="206"/>
                  </a:lnTo>
                  <a:lnTo>
                    <a:pt x="582" y="204"/>
                  </a:lnTo>
                  <a:lnTo>
                    <a:pt x="582" y="202"/>
                  </a:lnTo>
                  <a:lnTo>
                    <a:pt x="586" y="198"/>
                  </a:lnTo>
                  <a:lnTo>
                    <a:pt x="588" y="198"/>
                  </a:lnTo>
                  <a:lnTo>
                    <a:pt x="590" y="200"/>
                  </a:lnTo>
                  <a:lnTo>
                    <a:pt x="592" y="204"/>
                  </a:lnTo>
                  <a:lnTo>
                    <a:pt x="594" y="206"/>
                  </a:lnTo>
                  <a:lnTo>
                    <a:pt x="592" y="210"/>
                  </a:lnTo>
                  <a:lnTo>
                    <a:pt x="590" y="216"/>
                  </a:lnTo>
                  <a:lnTo>
                    <a:pt x="586" y="218"/>
                  </a:lnTo>
                  <a:lnTo>
                    <a:pt x="584" y="218"/>
                  </a:lnTo>
                  <a:lnTo>
                    <a:pt x="582" y="218"/>
                  </a:lnTo>
                  <a:lnTo>
                    <a:pt x="582" y="220"/>
                  </a:lnTo>
                  <a:lnTo>
                    <a:pt x="582" y="222"/>
                  </a:lnTo>
                  <a:lnTo>
                    <a:pt x="580" y="226"/>
                  </a:lnTo>
                  <a:lnTo>
                    <a:pt x="578" y="226"/>
                  </a:lnTo>
                  <a:lnTo>
                    <a:pt x="576" y="228"/>
                  </a:lnTo>
                  <a:lnTo>
                    <a:pt x="576" y="230"/>
                  </a:lnTo>
                  <a:lnTo>
                    <a:pt x="574" y="230"/>
                  </a:lnTo>
                  <a:lnTo>
                    <a:pt x="572" y="230"/>
                  </a:lnTo>
                  <a:lnTo>
                    <a:pt x="572" y="232"/>
                  </a:lnTo>
                  <a:lnTo>
                    <a:pt x="572" y="232"/>
                  </a:lnTo>
                  <a:lnTo>
                    <a:pt x="570" y="234"/>
                  </a:lnTo>
                  <a:lnTo>
                    <a:pt x="570" y="232"/>
                  </a:lnTo>
                  <a:lnTo>
                    <a:pt x="566" y="232"/>
                  </a:lnTo>
                  <a:lnTo>
                    <a:pt x="566" y="232"/>
                  </a:lnTo>
                  <a:lnTo>
                    <a:pt x="562" y="234"/>
                  </a:lnTo>
                  <a:lnTo>
                    <a:pt x="558" y="234"/>
                  </a:lnTo>
                  <a:lnTo>
                    <a:pt x="554" y="234"/>
                  </a:lnTo>
                  <a:lnTo>
                    <a:pt x="554" y="232"/>
                  </a:lnTo>
                  <a:lnTo>
                    <a:pt x="556" y="230"/>
                  </a:lnTo>
                  <a:lnTo>
                    <a:pt x="556" y="228"/>
                  </a:lnTo>
                  <a:lnTo>
                    <a:pt x="554" y="228"/>
                  </a:lnTo>
                  <a:lnTo>
                    <a:pt x="552" y="230"/>
                  </a:lnTo>
                  <a:lnTo>
                    <a:pt x="552" y="232"/>
                  </a:lnTo>
                  <a:lnTo>
                    <a:pt x="550" y="232"/>
                  </a:lnTo>
                  <a:lnTo>
                    <a:pt x="546" y="232"/>
                  </a:lnTo>
                  <a:lnTo>
                    <a:pt x="546" y="230"/>
                  </a:lnTo>
                  <a:lnTo>
                    <a:pt x="548" y="228"/>
                  </a:lnTo>
                  <a:lnTo>
                    <a:pt x="546" y="226"/>
                  </a:lnTo>
                  <a:lnTo>
                    <a:pt x="546" y="226"/>
                  </a:lnTo>
                  <a:lnTo>
                    <a:pt x="546" y="228"/>
                  </a:lnTo>
                  <a:lnTo>
                    <a:pt x="544" y="228"/>
                  </a:lnTo>
                  <a:lnTo>
                    <a:pt x="542" y="228"/>
                  </a:lnTo>
                  <a:lnTo>
                    <a:pt x="538" y="230"/>
                  </a:lnTo>
                  <a:lnTo>
                    <a:pt x="536" y="232"/>
                  </a:lnTo>
                  <a:lnTo>
                    <a:pt x="534" y="230"/>
                  </a:lnTo>
                  <a:lnTo>
                    <a:pt x="534" y="230"/>
                  </a:lnTo>
                  <a:lnTo>
                    <a:pt x="530" y="230"/>
                  </a:lnTo>
                  <a:lnTo>
                    <a:pt x="528" y="230"/>
                  </a:lnTo>
                  <a:lnTo>
                    <a:pt x="528" y="230"/>
                  </a:lnTo>
                  <a:lnTo>
                    <a:pt x="526" y="230"/>
                  </a:lnTo>
                  <a:lnTo>
                    <a:pt x="524" y="232"/>
                  </a:lnTo>
                  <a:lnTo>
                    <a:pt x="524" y="234"/>
                  </a:lnTo>
                  <a:lnTo>
                    <a:pt x="522" y="234"/>
                  </a:lnTo>
                  <a:lnTo>
                    <a:pt x="520" y="234"/>
                  </a:lnTo>
                  <a:lnTo>
                    <a:pt x="518" y="236"/>
                  </a:lnTo>
                  <a:lnTo>
                    <a:pt x="516" y="236"/>
                  </a:lnTo>
                  <a:lnTo>
                    <a:pt x="516" y="236"/>
                  </a:lnTo>
                  <a:lnTo>
                    <a:pt x="512" y="238"/>
                  </a:lnTo>
                  <a:lnTo>
                    <a:pt x="510" y="238"/>
                  </a:lnTo>
                  <a:lnTo>
                    <a:pt x="510" y="236"/>
                  </a:lnTo>
                  <a:lnTo>
                    <a:pt x="506" y="236"/>
                  </a:lnTo>
                  <a:lnTo>
                    <a:pt x="504" y="238"/>
                  </a:lnTo>
                  <a:lnTo>
                    <a:pt x="500" y="238"/>
                  </a:lnTo>
                  <a:lnTo>
                    <a:pt x="496" y="236"/>
                  </a:lnTo>
                  <a:lnTo>
                    <a:pt x="492" y="234"/>
                  </a:lnTo>
                  <a:lnTo>
                    <a:pt x="490" y="232"/>
                  </a:lnTo>
                  <a:lnTo>
                    <a:pt x="488" y="230"/>
                  </a:lnTo>
                  <a:close/>
                  <a:moveTo>
                    <a:pt x="342" y="306"/>
                  </a:moveTo>
                  <a:lnTo>
                    <a:pt x="342" y="302"/>
                  </a:lnTo>
                  <a:lnTo>
                    <a:pt x="344" y="298"/>
                  </a:lnTo>
                  <a:lnTo>
                    <a:pt x="344" y="294"/>
                  </a:lnTo>
                  <a:lnTo>
                    <a:pt x="344" y="292"/>
                  </a:lnTo>
                  <a:lnTo>
                    <a:pt x="344" y="288"/>
                  </a:lnTo>
                  <a:lnTo>
                    <a:pt x="344" y="288"/>
                  </a:lnTo>
                  <a:lnTo>
                    <a:pt x="340" y="280"/>
                  </a:lnTo>
                  <a:lnTo>
                    <a:pt x="344" y="282"/>
                  </a:lnTo>
                  <a:lnTo>
                    <a:pt x="344" y="280"/>
                  </a:lnTo>
                  <a:lnTo>
                    <a:pt x="340" y="280"/>
                  </a:lnTo>
                  <a:lnTo>
                    <a:pt x="336" y="278"/>
                  </a:lnTo>
                  <a:lnTo>
                    <a:pt x="336" y="276"/>
                  </a:lnTo>
                  <a:lnTo>
                    <a:pt x="336" y="276"/>
                  </a:lnTo>
                  <a:lnTo>
                    <a:pt x="340" y="274"/>
                  </a:lnTo>
                  <a:lnTo>
                    <a:pt x="344" y="274"/>
                  </a:lnTo>
                  <a:lnTo>
                    <a:pt x="344" y="272"/>
                  </a:lnTo>
                  <a:lnTo>
                    <a:pt x="344" y="272"/>
                  </a:lnTo>
                  <a:lnTo>
                    <a:pt x="346" y="268"/>
                  </a:lnTo>
                  <a:lnTo>
                    <a:pt x="348" y="268"/>
                  </a:lnTo>
                  <a:lnTo>
                    <a:pt x="350" y="266"/>
                  </a:lnTo>
                  <a:lnTo>
                    <a:pt x="354" y="264"/>
                  </a:lnTo>
                  <a:lnTo>
                    <a:pt x="354" y="262"/>
                  </a:lnTo>
                  <a:lnTo>
                    <a:pt x="356" y="262"/>
                  </a:lnTo>
                  <a:lnTo>
                    <a:pt x="358" y="260"/>
                  </a:lnTo>
                  <a:lnTo>
                    <a:pt x="358" y="254"/>
                  </a:lnTo>
                  <a:lnTo>
                    <a:pt x="360" y="256"/>
                  </a:lnTo>
                  <a:lnTo>
                    <a:pt x="366" y="258"/>
                  </a:lnTo>
                  <a:lnTo>
                    <a:pt x="366" y="254"/>
                  </a:lnTo>
                  <a:lnTo>
                    <a:pt x="364" y="250"/>
                  </a:lnTo>
                  <a:lnTo>
                    <a:pt x="366" y="248"/>
                  </a:lnTo>
                  <a:lnTo>
                    <a:pt x="368" y="248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8"/>
                  </a:lnTo>
                  <a:lnTo>
                    <a:pt x="382" y="236"/>
                  </a:lnTo>
                  <a:lnTo>
                    <a:pt x="386" y="232"/>
                  </a:lnTo>
                  <a:lnTo>
                    <a:pt x="388" y="232"/>
                  </a:lnTo>
                  <a:lnTo>
                    <a:pt x="390" y="232"/>
                  </a:lnTo>
                  <a:lnTo>
                    <a:pt x="388" y="228"/>
                  </a:lnTo>
                  <a:lnTo>
                    <a:pt x="388" y="224"/>
                  </a:lnTo>
                  <a:lnTo>
                    <a:pt x="388" y="220"/>
                  </a:lnTo>
                  <a:lnTo>
                    <a:pt x="390" y="218"/>
                  </a:lnTo>
                  <a:lnTo>
                    <a:pt x="388" y="216"/>
                  </a:lnTo>
                  <a:lnTo>
                    <a:pt x="390" y="214"/>
                  </a:lnTo>
                  <a:lnTo>
                    <a:pt x="392" y="214"/>
                  </a:lnTo>
                  <a:lnTo>
                    <a:pt x="394" y="214"/>
                  </a:lnTo>
                  <a:lnTo>
                    <a:pt x="402" y="214"/>
                  </a:lnTo>
                  <a:lnTo>
                    <a:pt x="404" y="214"/>
                  </a:lnTo>
                  <a:lnTo>
                    <a:pt x="412" y="214"/>
                  </a:lnTo>
                  <a:lnTo>
                    <a:pt x="418" y="212"/>
                  </a:lnTo>
                  <a:lnTo>
                    <a:pt x="424" y="214"/>
                  </a:lnTo>
                  <a:lnTo>
                    <a:pt x="424" y="218"/>
                  </a:lnTo>
                  <a:lnTo>
                    <a:pt x="426" y="218"/>
                  </a:lnTo>
                  <a:lnTo>
                    <a:pt x="426" y="220"/>
                  </a:lnTo>
                  <a:lnTo>
                    <a:pt x="434" y="224"/>
                  </a:lnTo>
                  <a:lnTo>
                    <a:pt x="434" y="226"/>
                  </a:lnTo>
                  <a:lnTo>
                    <a:pt x="432" y="228"/>
                  </a:lnTo>
                  <a:lnTo>
                    <a:pt x="434" y="228"/>
                  </a:lnTo>
                  <a:lnTo>
                    <a:pt x="436" y="226"/>
                  </a:lnTo>
                  <a:lnTo>
                    <a:pt x="440" y="228"/>
                  </a:lnTo>
                  <a:lnTo>
                    <a:pt x="438" y="232"/>
                  </a:lnTo>
                  <a:lnTo>
                    <a:pt x="434" y="234"/>
                  </a:lnTo>
                  <a:lnTo>
                    <a:pt x="434" y="236"/>
                  </a:lnTo>
                  <a:lnTo>
                    <a:pt x="440" y="232"/>
                  </a:lnTo>
                  <a:lnTo>
                    <a:pt x="440" y="230"/>
                  </a:lnTo>
                  <a:lnTo>
                    <a:pt x="442" y="228"/>
                  </a:lnTo>
                  <a:lnTo>
                    <a:pt x="444" y="228"/>
                  </a:lnTo>
                  <a:lnTo>
                    <a:pt x="448" y="228"/>
                  </a:lnTo>
                  <a:lnTo>
                    <a:pt x="450" y="228"/>
                  </a:lnTo>
                  <a:lnTo>
                    <a:pt x="450" y="230"/>
                  </a:lnTo>
                  <a:lnTo>
                    <a:pt x="454" y="236"/>
                  </a:lnTo>
                  <a:lnTo>
                    <a:pt x="456" y="242"/>
                  </a:lnTo>
                  <a:lnTo>
                    <a:pt x="454" y="244"/>
                  </a:lnTo>
                  <a:lnTo>
                    <a:pt x="456" y="248"/>
                  </a:lnTo>
                  <a:lnTo>
                    <a:pt x="456" y="252"/>
                  </a:lnTo>
                  <a:lnTo>
                    <a:pt x="454" y="252"/>
                  </a:lnTo>
                  <a:lnTo>
                    <a:pt x="456" y="254"/>
                  </a:lnTo>
                  <a:lnTo>
                    <a:pt x="456" y="256"/>
                  </a:lnTo>
                  <a:lnTo>
                    <a:pt x="456" y="260"/>
                  </a:lnTo>
                  <a:lnTo>
                    <a:pt x="454" y="262"/>
                  </a:lnTo>
                  <a:lnTo>
                    <a:pt x="450" y="262"/>
                  </a:lnTo>
                  <a:lnTo>
                    <a:pt x="448" y="264"/>
                  </a:lnTo>
                  <a:lnTo>
                    <a:pt x="442" y="264"/>
                  </a:lnTo>
                  <a:lnTo>
                    <a:pt x="440" y="264"/>
                  </a:lnTo>
                  <a:lnTo>
                    <a:pt x="432" y="268"/>
                  </a:lnTo>
                  <a:lnTo>
                    <a:pt x="428" y="268"/>
                  </a:lnTo>
                  <a:lnTo>
                    <a:pt x="422" y="270"/>
                  </a:lnTo>
                  <a:lnTo>
                    <a:pt x="420" y="270"/>
                  </a:lnTo>
                  <a:lnTo>
                    <a:pt x="418" y="272"/>
                  </a:lnTo>
                  <a:lnTo>
                    <a:pt x="414" y="272"/>
                  </a:lnTo>
                  <a:lnTo>
                    <a:pt x="412" y="274"/>
                  </a:lnTo>
                  <a:lnTo>
                    <a:pt x="412" y="272"/>
                  </a:lnTo>
                  <a:lnTo>
                    <a:pt x="410" y="274"/>
                  </a:lnTo>
                  <a:lnTo>
                    <a:pt x="406" y="274"/>
                  </a:lnTo>
                  <a:lnTo>
                    <a:pt x="404" y="276"/>
                  </a:lnTo>
                  <a:lnTo>
                    <a:pt x="402" y="280"/>
                  </a:lnTo>
                  <a:lnTo>
                    <a:pt x="400" y="280"/>
                  </a:lnTo>
                  <a:lnTo>
                    <a:pt x="400" y="282"/>
                  </a:lnTo>
                  <a:lnTo>
                    <a:pt x="396" y="284"/>
                  </a:lnTo>
                  <a:lnTo>
                    <a:pt x="394" y="286"/>
                  </a:lnTo>
                  <a:lnTo>
                    <a:pt x="390" y="286"/>
                  </a:lnTo>
                  <a:lnTo>
                    <a:pt x="388" y="282"/>
                  </a:lnTo>
                  <a:lnTo>
                    <a:pt x="386" y="286"/>
                  </a:lnTo>
                  <a:lnTo>
                    <a:pt x="386" y="288"/>
                  </a:lnTo>
                  <a:lnTo>
                    <a:pt x="384" y="288"/>
                  </a:lnTo>
                  <a:lnTo>
                    <a:pt x="380" y="292"/>
                  </a:lnTo>
                  <a:lnTo>
                    <a:pt x="380" y="294"/>
                  </a:lnTo>
                  <a:lnTo>
                    <a:pt x="378" y="298"/>
                  </a:lnTo>
                  <a:lnTo>
                    <a:pt x="378" y="300"/>
                  </a:lnTo>
                  <a:lnTo>
                    <a:pt x="374" y="302"/>
                  </a:lnTo>
                  <a:lnTo>
                    <a:pt x="372" y="304"/>
                  </a:lnTo>
                  <a:lnTo>
                    <a:pt x="368" y="304"/>
                  </a:lnTo>
                  <a:lnTo>
                    <a:pt x="364" y="306"/>
                  </a:lnTo>
                  <a:lnTo>
                    <a:pt x="364" y="306"/>
                  </a:lnTo>
                  <a:lnTo>
                    <a:pt x="362" y="304"/>
                  </a:lnTo>
                  <a:lnTo>
                    <a:pt x="364" y="302"/>
                  </a:lnTo>
                  <a:lnTo>
                    <a:pt x="364" y="300"/>
                  </a:lnTo>
                  <a:lnTo>
                    <a:pt x="362" y="298"/>
                  </a:lnTo>
                  <a:lnTo>
                    <a:pt x="360" y="300"/>
                  </a:lnTo>
                  <a:lnTo>
                    <a:pt x="360" y="302"/>
                  </a:lnTo>
                  <a:lnTo>
                    <a:pt x="358" y="302"/>
                  </a:lnTo>
                  <a:lnTo>
                    <a:pt x="354" y="306"/>
                  </a:lnTo>
                  <a:lnTo>
                    <a:pt x="352" y="306"/>
                  </a:lnTo>
                  <a:lnTo>
                    <a:pt x="350" y="306"/>
                  </a:lnTo>
                  <a:lnTo>
                    <a:pt x="346" y="306"/>
                  </a:lnTo>
                  <a:lnTo>
                    <a:pt x="344" y="308"/>
                  </a:lnTo>
                  <a:lnTo>
                    <a:pt x="344" y="308"/>
                  </a:lnTo>
                  <a:lnTo>
                    <a:pt x="342" y="308"/>
                  </a:lnTo>
                  <a:lnTo>
                    <a:pt x="342" y="306"/>
                  </a:lnTo>
                  <a:close/>
                  <a:moveTo>
                    <a:pt x="656" y="270"/>
                  </a:moveTo>
                  <a:lnTo>
                    <a:pt x="656" y="270"/>
                  </a:lnTo>
                  <a:lnTo>
                    <a:pt x="656" y="272"/>
                  </a:lnTo>
                  <a:lnTo>
                    <a:pt x="656" y="274"/>
                  </a:lnTo>
                  <a:lnTo>
                    <a:pt x="656" y="274"/>
                  </a:lnTo>
                  <a:lnTo>
                    <a:pt x="654" y="274"/>
                  </a:lnTo>
                  <a:lnTo>
                    <a:pt x="654" y="272"/>
                  </a:lnTo>
                  <a:lnTo>
                    <a:pt x="656" y="270"/>
                  </a:lnTo>
                  <a:close/>
                  <a:moveTo>
                    <a:pt x="630" y="270"/>
                  </a:moveTo>
                  <a:lnTo>
                    <a:pt x="632" y="268"/>
                  </a:lnTo>
                  <a:lnTo>
                    <a:pt x="636" y="266"/>
                  </a:lnTo>
                  <a:lnTo>
                    <a:pt x="636" y="268"/>
                  </a:lnTo>
                  <a:lnTo>
                    <a:pt x="636" y="268"/>
                  </a:lnTo>
                  <a:lnTo>
                    <a:pt x="634" y="268"/>
                  </a:lnTo>
                  <a:lnTo>
                    <a:pt x="632" y="270"/>
                  </a:lnTo>
                  <a:lnTo>
                    <a:pt x="630" y="270"/>
                  </a:lnTo>
                  <a:close/>
                  <a:moveTo>
                    <a:pt x="608" y="284"/>
                  </a:moveTo>
                  <a:lnTo>
                    <a:pt x="608" y="286"/>
                  </a:lnTo>
                  <a:lnTo>
                    <a:pt x="612" y="286"/>
                  </a:lnTo>
                  <a:lnTo>
                    <a:pt x="614" y="288"/>
                  </a:lnTo>
                  <a:lnTo>
                    <a:pt x="616" y="288"/>
                  </a:lnTo>
                  <a:lnTo>
                    <a:pt x="618" y="288"/>
                  </a:lnTo>
                  <a:lnTo>
                    <a:pt x="622" y="286"/>
                  </a:lnTo>
                  <a:lnTo>
                    <a:pt x="622" y="288"/>
                  </a:lnTo>
                  <a:lnTo>
                    <a:pt x="624" y="286"/>
                  </a:lnTo>
                  <a:lnTo>
                    <a:pt x="626" y="284"/>
                  </a:lnTo>
                  <a:lnTo>
                    <a:pt x="628" y="286"/>
                  </a:lnTo>
                  <a:lnTo>
                    <a:pt x="628" y="284"/>
                  </a:lnTo>
                  <a:lnTo>
                    <a:pt x="626" y="280"/>
                  </a:lnTo>
                  <a:lnTo>
                    <a:pt x="624" y="282"/>
                  </a:lnTo>
                  <a:lnTo>
                    <a:pt x="620" y="282"/>
                  </a:lnTo>
                  <a:lnTo>
                    <a:pt x="620" y="282"/>
                  </a:lnTo>
                  <a:lnTo>
                    <a:pt x="616" y="284"/>
                  </a:lnTo>
                  <a:lnTo>
                    <a:pt x="614" y="282"/>
                  </a:lnTo>
                  <a:lnTo>
                    <a:pt x="612" y="284"/>
                  </a:lnTo>
                  <a:lnTo>
                    <a:pt x="608" y="284"/>
                  </a:lnTo>
                  <a:lnTo>
                    <a:pt x="608" y="284"/>
                  </a:lnTo>
                  <a:close/>
                  <a:moveTo>
                    <a:pt x="594" y="370"/>
                  </a:moveTo>
                  <a:lnTo>
                    <a:pt x="594" y="368"/>
                  </a:lnTo>
                  <a:lnTo>
                    <a:pt x="594" y="366"/>
                  </a:lnTo>
                  <a:lnTo>
                    <a:pt x="594" y="366"/>
                  </a:lnTo>
                  <a:lnTo>
                    <a:pt x="594" y="370"/>
                  </a:lnTo>
                  <a:lnTo>
                    <a:pt x="594" y="370"/>
                  </a:lnTo>
                  <a:close/>
                  <a:moveTo>
                    <a:pt x="580" y="366"/>
                  </a:moveTo>
                  <a:lnTo>
                    <a:pt x="578" y="366"/>
                  </a:lnTo>
                  <a:lnTo>
                    <a:pt x="578" y="364"/>
                  </a:lnTo>
                  <a:lnTo>
                    <a:pt x="576" y="362"/>
                  </a:lnTo>
                  <a:lnTo>
                    <a:pt x="574" y="364"/>
                  </a:lnTo>
                  <a:lnTo>
                    <a:pt x="574" y="362"/>
                  </a:lnTo>
                  <a:lnTo>
                    <a:pt x="574" y="360"/>
                  </a:lnTo>
                  <a:lnTo>
                    <a:pt x="574" y="356"/>
                  </a:lnTo>
                  <a:lnTo>
                    <a:pt x="572" y="356"/>
                  </a:lnTo>
                  <a:lnTo>
                    <a:pt x="574" y="352"/>
                  </a:lnTo>
                  <a:lnTo>
                    <a:pt x="574" y="348"/>
                  </a:lnTo>
                  <a:lnTo>
                    <a:pt x="574" y="348"/>
                  </a:lnTo>
                  <a:lnTo>
                    <a:pt x="572" y="346"/>
                  </a:lnTo>
                  <a:lnTo>
                    <a:pt x="572" y="344"/>
                  </a:lnTo>
                  <a:lnTo>
                    <a:pt x="572" y="342"/>
                  </a:lnTo>
                  <a:lnTo>
                    <a:pt x="570" y="340"/>
                  </a:lnTo>
                  <a:lnTo>
                    <a:pt x="570" y="336"/>
                  </a:lnTo>
                  <a:lnTo>
                    <a:pt x="568" y="334"/>
                  </a:lnTo>
                  <a:lnTo>
                    <a:pt x="566" y="334"/>
                  </a:lnTo>
                  <a:lnTo>
                    <a:pt x="566" y="332"/>
                  </a:lnTo>
                  <a:lnTo>
                    <a:pt x="566" y="328"/>
                  </a:lnTo>
                  <a:lnTo>
                    <a:pt x="566" y="328"/>
                  </a:lnTo>
                  <a:lnTo>
                    <a:pt x="564" y="330"/>
                  </a:lnTo>
                  <a:lnTo>
                    <a:pt x="562" y="328"/>
                  </a:lnTo>
                  <a:lnTo>
                    <a:pt x="560" y="328"/>
                  </a:lnTo>
                  <a:lnTo>
                    <a:pt x="560" y="328"/>
                  </a:lnTo>
                  <a:lnTo>
                    <a:pt x="558" y="326"/>
                  </a:lnTo>
                  <a:lnTo>
                    <a:pt x="562" y="324"/>
                  </a:lnTo>
                  <a:lnTo>
                    <a:pt x="562" y="320"/>
                  </a:lnTo>
                  <a:lnTo>
                    <a:pt x="560" y="318"/>
                  </a:lnTo>
                  <a:lnTo>
                    <a:pt x="562" y="318"/>
                  </a:lnTo>
                  <a:lnTo>
                    <a:pt x="562" y="314"/>
                  </a:lnTo>
                  <a:lnTo>
                    <a:pt x="560" y="312"/>
                  </a:lnTo>
                  <a:lnTo>
                    <a:pt x="564" y="308"/>
                  </a:lnTo>
                  <a:lnTo>
                    <a:pt x="566" y="306"/>
                  </a:lnTo>
                  <a:lnTo>
                    <a:pt x="566" y="306"/>
                  </a:lnTo>
                  <a:lnTo>
                    <a:pt x="568" y="304"/>
                  </a:lnTo>
                  <a:lnTo>
                    <a:pt x="568" y="306"/>
                  </a:lnTo>
                  <a:lnTo>
                    <a:pt x="572" y="304"/>
                  </a:lnTo>
                  <a:lnTo>
                    <a:pt x="574" y="306"/>
                  </a:lnTo>
                  <a:lnTo>
                    <a:pt x="576" y="308"/>
                  </a:lnTo>
                  <a:lnTo>
                    <a:pt x="574" y="308"/>
                  </a:lnTo>
                  <a:lnTo>
                    <a:pt x="574" y="308"/>
                  </a:lnTo>
                  <a:lnTo>
                    <a:pt x="574" y="310"/>
                  </a:lnTo>
                  <a:lnTo>
                    <a:pt x="576" y="310"/>
                  </a:lnTo>
                  <a:lnTo>
                    <a:pt x="576" y="312"/>
                  </a:lnTo>
                  <a:lnTo>
                    <a:pt x="576" y="314"/>
                  </a:lnTo>
                  <a:lnTo>
                    <a:pt x="580" y="316"/>
                  </a:lnTo>
                  <a:lnTo>
                    <a:pt x="580" y="320"/>
                  </a:lnTo>
                  <a:lnTo>
                    <a:pt x="580" y="322"/>
                  </a:lnTo>
                  <a:lnTo>
                    <a:pt x="582" y="322"/>
                  </a:lnTo>
                  <a:lnTo>
                    <a:pt x="584" y="320"/>
                  </a:lnTo>
                  <a:lnTo>
                    <a:pt x="584" y="318"/>
                  </a:lnTo>
                  <a:lnTo>
                    <a:pt x="584" y="318"/>
                  </a:lnTo>
                  <a:lnTo>
                    <a:pt x="586" y="314"/>
                  </a:lnTo>
                  <a:lnTo>
                    <a:pt x="586" y="314"/>
                  </a:lnTo>
                  <a:lnTo>
                    <a:pt x="588" y="312"/>
                  </a:lnTo>
                  <a:lnTo>
                    <a:pt x="588" y="310"/>
                  </a:lnTo>
                  <a:lnTo>
                    <a:pt x="588" y="308"/>
                  </a:lnTo>
                  <a:lnTo>
                    <a:pt x="588" y="306"/>
                  </a:lnTo>
                  <a:lnTo>
                    <a:pt x="590" y="306"/>
                  </a:lnTo>
                  <a:lnTo>
                    <a:pt x="592" y="306"/>
                  </a:lnTo>
                  <a:lnTo>
                    <a:pt x="592" y="310"/>
                  </a:lnTo>
                  <a:lnTo>
                    <a:pt x="594" y="310"/>
                  </a:lnTo>
                  <a:lnTo>
                    <a:pt x="594" y="308"/>
                  </a:lnTo>
                  <a:lnTo>
                    <a:pt x="592" y="304"/>
                  </a:lnTo>
                  <a:lnTo>
                    <a:pt x="592" y="302"/>
                  </a:lnTo>
                  <a:lnTo>
                    <a:pt x="592" y="302"/>
                  </a:lnTo>
                  <a:lnTo>
                    <a:pt x="590" y="304"/>
                  </a:lnTo>
                  <a:lnTo>
                    <a:pt x="588" y="306"/>
                  </a:lnTo>
                  <a:lnTo>
                    <a:pt x="586" y="302"/>
                  </a:lnTo>
                  <a:lnTo>
                    <a:pt x="586" y="300"/>
                  </a:lnTo>
                  <a:lnTo>
                    <a:pt x="584" y="298"/>
                  </a:lnTo>
                  <a:lnTo>
                    <a:pt x="584" y="294"/>
                  </a:lnTo>
                  <a:lnTo>
                    <a:pt x="584" y="294"/>
                  </a:lnTo>
                  <a:lnTo>
                    <a:pt x="586" y="294"/>
                  </a:lnTo>
                  <a:lnTo>
                    <a:pt x="588" y="292"/>
                  </a:lnTo>
                  <a:lnTo>
                    <a:pt x="588" y="294"/>
                  </a:lnTo>
                  <a:lnTo>
                    <a:pt x="590" y="294"/>
                  </a:lnTo>
                  <a:lnTo>
                    <a:pt x="590" y="300"/>
                  </a:lnTo>
                  <a:lnTo>
                    <a:pt x="592" y="300"/>
                  </a:lnTo>
                  <a:lnTo>
                    <a:pt x="592" y="298"/>
                  </a:lnTo>
                  <a:lnTo>
                    <a:pt x="594" y="296"/>
                  </a:lnTo>
                  <a:lnTo>
                    <a:pt x="592" y="294"/>
                  </a:lnTo>
                  <a:lnTo>
                    <a:pt x="592" y="292"/>
                  </a:lnTo>
                  <a:lnTo>
                    <a:pt x="590" y="290"/>
                  </a:lnTo>
                  <a:lnTo>
                    <a:pt x="590" y="288"/>
                  </a:lnTo>
                  <a:lnTo>
                    <a:pt x="592" y="288"/>
                  </a:lnTo>
                  <a:lnTo>
                    <a:pt x="592" y="284"/>
                  </a:lnTo>
                  <a:lnTo>
                    <a:pt x="594" y="284"/>
                  </a:lnTo>
                  <a:lnTo>
                    <a:pt x="596" y="284"/>
                  </a:lnTo>
                  <a:lnTo>
                    <a:pt x="596" y="284"/>
                  </a:lnTo>
                  <a:lnTo>
                    <a:pt x="598" y="288"/>
                  </a:lnTo>
                  <a:lnTo>
                    <a:pt x="600" y="288"/>
                  </a:lnTo>
                  <a:lnTo>
                    <a:pt x="602" y="286"/>
                  </a:lnTo>
                  <a:lnTo>
                    <a:pt x="600" y="286"/>
                  </a:lnTo>
                  <a:lnTo>
                    <a:pt x="600" y="284"/>
                  </a:lnTo>
                  <a:lnTo>
                    <a:pt x="600" y="284"/>
                  </a:lnTo>
                  <a:lnTo>
                    <a:pt x="602" y="282"/>
                  </a:lnTo>
                  <a:lnTo>
                    <a:pt x="606" y="282"/>
                  </a:lnTo>
                  <a:lnTo>
                    <a:pt x="606" y="284"/>
                  </a:lnTo>
                  <a:lnTo>
                    <a:pt x="604" y="284"/>
                  </a:lnTo>
                  <a:lnTo>
                    <a:pt x="604" y="286"/>
                  </a:lnTo>
                  <a:lnTo>
                    <a:pt x="606" y="288"/>
                  </a:lnTo>
                  <a:lnTo>
                    <a:pt x="608" y="290"/>
                  </a:lnTo>
                  <a:lnTo>
                    <a:pt x="610" y="288"/>
                  </a:lnTo>
                  <a:lnTo>
                    <a:pt x="612" y="290"/>
                  </a:lnTo>
                  <a:lnTo>
                    <a:pt x="616" y="290"/>
                  </a:lnTo>
                  <a:lnTo>
                    <a:pt x="616" y="290"/>
                  </a:lnTo>
                  <a:lnTo>
                    <a:pt x="618" y="290"/>
                  </a:lnTo>
                  <a:lnTo>
                    <a:pt x="624" y="290"/>
                  </a:lnTo>
                  <a:lnTo>
                    <a:pt x="626" y="292"/>
                  </a:lnTo>
                  <a:lnTo>
                    <a:pt x="628" y="292"/>
                  </a:lnTo>
                  <a:lnTo>
                    <a:pt x="628" y="294"/>
                  </a:lnTo>
                  <a:lnTo>
                    <a:pt x="628" y="294"/>
                  </a:lnTo>
                  <a:lnTo>
                    <a:pt x="628" y="296"/>
                  </a:lnTo>
                  <a:lnTo>
                    <a:pt x="628" y="298"/>
                  </a:lnTo>
                  <a:lnTo>
                    <a:pt x="624" y="300"/>
                  </a:lnTo>
                  <a:lnTo>
                    <a:pt x="622" y="300"/>
                  </a:lnTo>
                  <a:lnTo>
                    <a:pt x="622" y="298"/>
                  </a:lnTo>
                  <a:lnTo>
                    <a:pt x="622" y="300"/>
                  </a:lnTo>
                  <a:lnTo>
                    <a:pt x="620" y="300"/>
                  </a:lnTo>
                  <a:lnTo>
                    <a:pt x="620" y="302"/>
                  </a:lnTo>
                  <a:lnTo>
                    <a:pt x="622" y="302"/>
                  </a:lnTo>
                  <a:lnTo>
                    <a:pt x="622" y="304"/>
                  </a:lnTo>
                  <a:lnTo>
                    <a:pt x="622" y="308"/>
                  </a:lnTo>
                  <a:lnTo>
                    <a:pt x="620" y="308"/>
                  </a:lnTo>
                  <a:lnTo>
                    <a:pt x="620" y="308"/>
                  </a:lnTo>
                  <a:lnTo>
                    <a:pt x="618" y="308"/>
                  </a:lnTo>
                  <a:lnTo>
                    <a:pt x="614" y="308"/>
                  </a:lnTo>
                  <a:lnTo>
                    <a:pt x="614" y="308"/>
                  </a:lnTo>
                  <a:lnTo>
                    <a:pt x="608" y="310"/>
                  </a:lnTo>
                  <a:lnTo>
                    <a:pt x="606" y="312"/>
                  </a:lnTo>
                  <a:lnTo>
                    <a:pt x="604" y="312"/>
                  </a:lnTo>
                  <a:lnTo>
                    <a:pt x="602" y="316"/>
                  </a:lnTo>
                  <a:lnTo>
                    <a:pt x="602" y="316"/>
                  </a:lnTo>
                  <a:lnTo>
                    <a:pt x="604" y="316"/>
                  </a:lnTo>
                  <a:lnTo>
                    <a:pt x="606" y="316"/>
                  </a:lnTo>
                  <a:lnTo>
                    <a:pt x="608" y="314"/>
                  </a:lnTo>
                  <a:lnTo>
                    <a:pt x="610" y="314"/>
                  </a:lnTo>
                  <a:lnTo>
                    <a:pt x="614" y="316"/>
                  </a:lnTo>
                  <a:lnTo>
                    <a:pt x="614" y="320"/>
                  </a:lnTo>
                  <a:lnTo>
                    <a:pt x="614" y="320"/>
                  </a:lnTo>
                  <a:lnTo>
                    <a:pt x="612" y="320"/>
                  </a:lnTo>
                  <a:lnTo>
                    <a:pt x="614" y="322"/>
                  </a:lnTo>
                  <a:lnTo>
                    <a:pt x="614" y="322"/>
                  </a:lnTo>
                  <a:lnTo>
                    <a:pt x="614" y="326"/>
                  </a:lnTo>
                  <a:lnTo>
                    <a:pt x="612" y="326"/>
                  </a:lnTo>
                  <a:lnTo>
                    <a:pt x="612" y="328"/>
                  </a:lnTo>
                  <a:lnTo>
                    <a:pt x="612" y="330"/>
                  </a:lnTo>
                  <a:lnTo>
                    <a:pt x="614" y="328"/>
                  </a:lnTo>
                  <a:lnTo>
                    <a:pt x="616" y="326"/>
                  </a:lnTo>
                  <a:lnTo>
                    <a:pt x="618" y="326"/>
                  </a:lnTo>
                  <a:lnTo>
                    <a:pt x="620" y="326"/>
                  </a:lnTo>
                  <a:lnTo>
                    <a:pt x="618" y="328"/>
                  </a:lnTo>
                  <a:lnTo>
                    <a:pt x="618" y="330"/>
                  </a:lnTo>
                  <a:lnTo>
                    <a:pt x="616" y="334"/>
                  </a:lnTo>
                  <a:lnTo>
                    <a:pt x="616" y="336"/>
                  </a:lnTo>
                  <a:lnTo>
                    <a:pt x="612" y="338"/>
                  </a:lnTo>
                  <a:lnTo>
                    <a:pt x="610" y="338"/>
                  </a:lnTo>
                  <a:lnTo>
                    <a:pt x="610" y="340"/>
                  </a:lnTo>
                  <a:lnTo>
                    <a:pt x="610" y="342"/>
                  </a:lnTo>
                  <a:lnTo>
                    <a:pt x="610" y="344"/>
                  </a:lnTo>
                  <a:lnTo>
                    <a:pt x="608" y="344"/>
                  </a:lnTo>
                  <a:lnTo>
                    <a:pt x="608" y="344"/>
                  </a:lnTo>
                  <a:lnTo>
                    <a:pt x="606" y="344"/>
                  </a:lnTo>
                  <a:lnTo>
                    <a:pt x="606" y="346"/>
                  </a:lnTo>
                  <a:lnTo>
                    <a:pt x="610" y="348"/>
                  </a:lnTo>
                  <a:lnTo>
                    <a:pt x="608" y="350"/>
                  </a:lnTo>
                  <a:lnTo>
                    <a:pt x="606" y="350"/>
                  </a:lnTo>
                  <a:lnTo>
                    <a:pt x="608" y="352"/>
                  </a:lnTo>
                  <a:lnTo>
                    <a:pt x="606" y="354"/>
                  </a:lnTo>
                  <a:lnTo>
                    <a:pt x="604" y="352"/>
                  </a:lnTo>
                  <a:lnTo>
                    <a:pt x="602" y="354"/>
                  </a:lnTo>
                  <a:lnTo>
                    <a:pt x="600" y="354"/>
                  </a:lnTo>
                  <a:lnTo>
                    <a:pt x="598" y="356"/>
                  </a:lnTo>
                  <a:lnTo>
                    <a:pt x="598" y="356"/>
                  </a:lnTo>
                  <a:lnTo>
                    <a:pt x="594" y="358"/>
                  </a:lnTo>
                  <a:lnTo>
                    <a:pt x="592" y="356"/>
                  </a:lnTo>
                  <a:lnTo>
                    <a:pt x="588" y="358"/>
                  </a:lnTo>
                  <a:lnTo>
                    <a:pt x="588" y="356"/>
                  </a:lnTo>
                  <a:lnTo>
                    <a:pt x="586" y="352"/>
                  </a:lnTo>
                  <a:lnTo>
                    <a:pt x="588" y="350"/>
                  </a:lnTo>
                  <a:lnTo>
                    <a:pt x="588" y="348"/>
                  </a:lnTo>
                  <a:lnTo>
                    <a:pt x="584" y="350"/>
                  </a:lnTo>
                  <a:lnTo>
                    <a:pt x="584" y="354"/>
                  </a:lnTo>
                  <a:lnTo>
                    <a:pt x="586" y="358"/>
                  </a:lnTo>
                  <a:lnTo>
                    <a:pt x="588" y="360"/>
                  </a:lnTo>
                  <a:lnTo>
                    <a:pt x="586" y="362"/>
                  </a:lnTo>
                  <a:lnTo>
                    <a:pt x="584" y="364"/>
                  </a:lnTo>
                  <a:lnTo>
                    <a:pt x="582" y="366"/>
                  </a:lnTo>
                  <a:lnTo>
                    <a:pt x="580" y="366"/>
                  </a:lnTo>
                  <a:lnTo>
                    <a:pt x="580" y="366"/>
                  </a:lnTo>
                  <a:close/>
                  <a:moveTo>
                    <a:pt x="620" y="310"/>
                  </a:moveTo>
                  <a:lnTo>
                    <a:pt x="620" y="310"/>
                  </a:lnTo>
                  <a:lnTo>
                    <a:pt x="622" y="310"/>
                  </a:lnTo>
                  <a:lnTo>
                    <a:pt x="622" y="310"/>
                  </a:lnTo>
                  <a:lnTo>
                    <a:pt x="620" y="310"/>
                  </a:lnTo>
                  <a:close/>
                  <a:moveTo>
                    <a:pt x="618" y="320"/>
                  </a:moveTo>
                  <a:lnTo>
                    <a:pt x="620" y="320"/>
                  </a:lnTo>
                  <a:lnTo>
                    <a:pt x="622" y="316"/>
                  </a:lnTo>
                  <a:lnTo>
                    <a:pt x="622" y="314"/>
                  </a:lnTo>
                  <a:lnTo>
                    <a:pt x="622" y="314"/>
                  </a:lnTo>
                  <a:lnTo>
                    <a:pt x="620" y="312"/>
                  </a:lnTo>
                  <a:lnTo>
                    <a:pt x="620" y="312"/>
                  </a:lnTo>
                  <a:lnTo>
                    <a:pt x="618" y="314"/>
                  </a:lnTo>
                  <a:lnTo>
                    <a:pt x="616" y="316"/>
                  </a:lnTo>
                  <a:lnTo>
                    <a:pt x="618" y="318"/>
                  </a:lnTo>
                  <a:lnTo>
                    <a:pt x="618" y="320"/>
                  </a:lnTo>
                  <a:close/>
                  <a:moveTo>
                    <a:pt x="616" y="324"/>
                  </a:moveTo>
                  <a:lnTo>
                    <a:pt x="618" y="324"/>
                  </a:lnTo>
                  <a:lnTo>
                    <a:pt x="620" y="322"/>
                  </a:lnTo>
                  <a:lnTo>
                    <a:pt x="618" y="322"/>
                  </a:lnTo>
                  <a:lnTo>
                    <a:pt x="616" y="322"/>
                  </a:lnTo>
                  <a:lnTo>
                    <a:pt x="616" y="324"/>
                  </a:lnTo>
                  <a:lnTo>
                    <a:pt x="616" y="324"/>
                  </a:lnTo>
                  <a:close/>
                  <a:moveTo>
                    <a:pt x="524" y="272"/>
                  </a:moveTo>
                  <a:lnTo>
                    <a:pt x="524" y="274"/>
                  </a:lnTo>
                  <a:lnTo>
                    <a:pt x="524" y="274"/>
                  </a:lnTo>
                  <a:lnTo>
                    <a:pt x="526" y="274"/>
                  </a:lnTo>
                  <a:lnTo>
                    <a:pt x="528" y="274"/>
                  </a:lnTo>
                  <a:lnTo>
                    <a:pt x="528" y="274"/>
                  </a:lnTo>
                  <a:lnTo>
                    <a:pt x="526" y="272"/>
                  </a:lnTo>
                  <a:lnTo>
                    <a:pt x="524" y="272"/>
                  </a:lnTo>
                  <a:lnTo>
                    <a:pt x="524" y="272"/>
                  </a:lnTo>
                  <a:close/>
                  <a:moveTo>
                    <a:pt x="538" y="302"/>
                  </a:moveTo>
                  <a:lnTo>
                    <a:pt x="538" y="302"/>
                  </a:lnTo>
                  <a:lnTo>
                    <a:pt x="538" y="296"/>
                  </a:lnTo>
                  <a:lnTo>
                    <a:pt x="536" y="294"/>
                  </a:lnTo>
                  <a:lnTo>
                    <a:pt x="536" y="292"/>
                  </a:lnTo>
                  <a:lnTo>
                    <a:pt x="536" y="290"/>
                  </a:lnTo>
                  <a:lnTo>
                    <a:pt x="536" y="288"/>
                  </a:lnTo>
                  <a:lnTo>
                    <a:pt x="536" y="284"/>
                  </a:lnTo>
                  <a:lnTo>
                    <a:pt x="534" y="282"/>
                  </a:lnTo>
                  <a:lnTo>
                    <a:pt x="532" y="280"/>
                  </a:lnTo>
                  <a:lnTo>
                    <a:pt x="532" y="278"/>
                  </a:lnTo>
                  <a:lnTo>
                    <a:pt x="536" y="276"/>
                  </a:lnTo>
                  <a:lnTo>
                    <a:pt x="538" y="274"/>
                  </a:lnTo>
                  <a:lnTo>
                    <a:pt x="540" y="272"/>
                  </a:lnTo>
                  <a:lnTo>
                    <a:pt x="542" y="272"/>
                  </a:lnTo>
                  <a:lnTo>
                    <a:pt x="544" y="274"/>
                  </a:lnTo>
                  <a:lnTo>
                    <a:pt x="546" y="274"/>
                  </a:lnTo>
                  <a:lnTo>
                    <a:pt x="548" y="274"/>
                  </a:lnTo>
                  <a:lnTo>
                    <a:pt x="550" y="274"/>
                  </a:lnTo>
                  <a:lnTo>
                    <a:pt x="552" y="276"/>
                  </a:lnTo>
                  <a:lnTo>
                    <a:pt x="554" y="274"/>
                  </a:lnTo>
                  <a:lnTo>
                    <a:pt x="556" y="276"/>
                  </a:lnTo>
                  <a:lnTo>
                    <a:pt x="558" y="278"/>
                  </a:lnTo>
                  <a:lnTo>
                    <a:pt x="558" y="280"/>
                  </a:lnTo>
                  <a:lnTo>
                    <a:pt x="556" y="280"/>
                  </a:lnTo>
                  <a:lnTo>
                    <a:pt x="558" y="284"/>
                  </a:lnTo>
                  <a:lnTo>
                    <a:pt x="558" y="286"/>
                  </a:lnTo>
                  <a:lnTo>
                    <a:pt x="558" y="286"/>
                  </a:lnTo>
                  <a:lnTo>
                    <a:pt x="558" y="288"/>
                  </a:lnTo>
                  <a:lnTo>
                    <a:pt x="554" y="290"/>
                  </a:lnTo>
                  <a:lnTo>
                    <a:pt x="552" y="290"/>
                  </a:lnTo>
                  <a:lnTo>
                    <a:pt x="550" y="294"/>
                  </a:lnTo>
                  <a:lnTo>
                    <a:pt x="546" y="296"/>
                  </a:lnTo>
                  <a:lnTo>
                    <a:pt x="544" y="300"/>
                  </a:lnTo>
                  <a:lnTo>
                    <a:pt x="542" y="300"/>
                  </a:lnTo>
                  <a:lnTo>
                    <a:pt x="540" y="300"/>
                  </a:lnTo>
                  <a:lnTo>
                    <a:pt x="540" y="302"/>
                  </a:lnTo>
                  <a:lnTo>
                    <a:pt x="538" y="302"/>
                  </a:lnTo>
                  <a:close/>
                  <a:moveTo>
                    <a:pt x="628" y="354"/>
                  </a:moveTo>
                  <a:lnTo>
                    <a:pt x="624" y="350"/>
                  </a:lnTo>
                  <a:lnTo>
                    <a:pt x="622" y="350"/>
                  </a:lnTo>
                  <a:lnTo>
                    <a:pt x="618" y="350"/>
                  </a:lnTo>
                  <a:lnTo>
                    <a:pt x="620" y="348"/>
                  </a:lnTo>
                  <a:lnTo>
                    <a:pt x="622" y="348"/>
                  </a:lnTo>
                  <a:lnTo>
                    <a:pt x="622" y="348"/>
                  </a:lnTo>
                  <a:lnTo>
                    <a:pt x="624" y="346"/>
                  </a:lnTo>
                  <a:lnTo>
                    <a:pt x="622" y="346"/>
                  </a:lnTo>
                  <a:lnTo>
                    <a:pt x="622" y="346"/>
                  </a:lnTo>
                  <a:lnTo>
                    <a:pt x="620" y="344"/>
                  </a:lnTo>
                  <a:lnTo>
                    <a:pt x="624" y="342"/>
                  </a:lnTo>
                  <a:lnTo>
                    <a:pt x="624" y="336"/>
                  </a:lnTo>
                  <a:lnTo>
                    <a:pt x="624" y="334"/>
                  </a:lnTo>
                  <a:lnTo>
                    <a:pt x="626" y="334"/>
                  </a:lnTo>
                  <a:lnTo>
                    <a:pt x="626" y="332"/>
                  </a:lnTo>
                  <a:lnTo>
                    <a:pt x="624" y="330"/>
                  </a:lnTo>
                  <a:lnTo>
                    <a:pt x="626" y="328"/>
                  </a:lnTo>
                  <a:lnTo>
                    <a:pt x="626" y="326"/>
                  </a:lnTo>
                  <a:lnTo>
                    <a:pt x="628" y="322"/>
                  </a:lnTo>
                  <a:lnTo>
                    <a:pt x="628" y="320"/>
                  </a:lnTo>
                  <a:lnTo>
                    <a:pt x="628" y="318"/>
                  </a:lnTo>
                  <a:lnTo>
                    <a:pt x="630" y="316"/>
                  </a:lnTo>
                  <a:lnTo>
                    <a:pt x="632" y="314"/>
                  </a:lnTo>
                  <a:lnTo>
                    <a:pt x="634" y="312"/>
                  </a:lnTo>
                  <a:lnTo>
                    <a:pt x="634" y="310"/>
                  </a:lnTo>
                  <a:lnTo>
                    <a:pt x="636" y="306"/>
                  </a:lnTo>
                  <a:lnTo>
                    <a:pt x="636" y="302"/>
                  </a:lnTo>
                  <a:lnTo>
                    <a:pt x="640" y="302"/>
                  </a:lnTo>
                  <a:lnTo>
                    <a:pt x="640" y="302"/>
                  </a:lnTo>
                  <a:lnTo>
                    <a:pt x="638" y="300"/>
                  </a:lnTo>
                  <a:lnTo>
                    <a:pt x="640" y="298"/>
                  </a:lnTo>
                  <a:lnTo>
                    <a:pt x="642" y="298"/>
                  </a:lnTo>
                  <a:lnTo>
                    <a:pt x="644" y="300"/>
                  </a:lnTo>
                  <a:lnTo>
                    <a:pt x="644" y="302"/>
                  </a:lnTo>
                  <a:lnTo>
                    <a:pt x="648" y="302"/>
                  </a:lnTo>
                  <a:lnTo>
                    <a:pt x="646" y="300"/>
                  </a:lnTo>
                  <a:lnTo>
                    <a:pt x="644" y="298"/>
                  </a:lnTo>
                  <a:lnTo>
                    <a:pt x="646" y="298"/>
                  </a:lnTo>
                  <a:lnTo>
                    <a:pt x="648" y="296"/>
                  </a:lnTo>
                  <a:lnTo>
                    <a:pt x="646" y="294"/>
                  </a:lnTo>
                  <a:lnTo>
                    <a:pt x="648" y="290"/>
                  </a:lnTo>
                  <a:lnTo>
                    <a:pt x="652" y="290"/>
                  </a:lnTo>
                  <a:lnTo>
                    <a:pt x="656" y="290"/>
                  </a:lnTo>
                  <a:lnTo>
                    <a:pt x="658" y="288"/>
                  </a:lnTo>
                  <a:lnTo>
                    <a:pt x="660" y="290"/>
                  </a:lnTo>
                  <a:lnTo>
                    <a:pt x="662" y="290"/>
                  </a:lnTo>
                  <a:lnTo>
                    <a:pt x="662" y="292"/>
                  </a:lnTo>
                  <a:lnTo>
                    <a:pt x="664" y="290"/>
                  </a:lnTo>
                  <a:lnTo>
                    <a:pt x="668" y="290"/>
                  </a:lnTo>
                  <a:lnTo>
                    <a:pt x="668" y="294"/>
                  </a:lnTo>
                  <a:lnTo>
                    <a:pt x="670" y="294"/>
                  </a:lnTo>
                  <a:lnTo>
                    <a:pt x="672" y="294"/>
                  </a:lnTo>
                  <a:lnTo>
                    <a:pt x="672" y="294"/>
                  </a:lnTo>
                  <a:lnTo>
                    <a:pt x="674" y="296"/>
                  </a:lnTo>
                  <a:lnTo>
                    <a:pt x="674" y="298"/>
                  </a:lnTo>
                  <a:lnTo>
                    <a:pt x="674" y="300"/>
                  </a:lnTo>
                  <a:lnTo>
                    <a:pt x="676" y="298"/>
                  </a:lnTo>
                  <a:lnTo>
                    <a:pt x="680" y="298"/>
                  </a:lnTo>
                  <a:lnTo>
                    <a:pt x="686" y="300"/>
                  </a:lnTo>
                  <a:lnTo>
                    <a:pt x="688" y="302"/>
                  </a:lnTo>
                  <a:lnTo>
                    <a:pt x="690" y="304"/>
                  </a:lnTo>
                  <a:lnTo>
                    <a:pt x="690" y="304"/>
                  </a:lnTo>
                  <a:lnTo>
                    <a:pt x="692" y="306"/>
                  </a:lnTo>
                  <a:lnTo>
                    <a:pt x="690" y="306"/>
                  </a:lnTo>
                  <a:lnTo>
                    <a:pt x="690" y="306"/>
                  </a:lnTo>
                  <a:lnTo>
                    <a:pt x="688" y="308"/>
                  </a:lnTo>
                  <a:lnTo>
                    <a:pt x="684" y="312"/>
                  </a:lnTo>
                  <a:lnTo>
                    <a:pt x="682" y="314"/>
                  </a:lnTo>
                  <a:lnTo>
                    <a:pt x="680" y="316"/>
                  </a:lnTo>
                  <a:lnTo>
                    <a:pt x="680" y="316"/>
                  </a:lnTo>
                  <a:lnTo>
                    <a:pt x="676" y="320"/>
                  </a:lnTo>
                  <a:lnTo>
                    <a:pt x="672" y="324"/>
                  </a:lnTo>
                  <a:lnTo>
                    <a:pt x="670" y="324"/>
                  </a:lnTo>
                  <a:lnTo>
                    <a:pt x="670" y="324"/>
                  </a:lnTo>
                  <a:lnTo>
                    <a:pt x="670" y="326"/>
                  </a:lnTo>
                  <a:lnTo>
                    <a:pt x="670" y="328"/>
                  </a:lnTo>
                  <a:lnTo>
                    <a:pt x="666" y="330"/>
                  </a:lnTo>
                  <a:lnTo>
                    <a:pt x="662" y="334"/>
                  </a:lnTo>
                  <a:lnTo>
                    <a:pt x="658" y="336"/>
                  </a:lnTo>
                  <a:lnTo>
                    <a:pt x="656" y="338"/>
                  </a:lnTo>
                  <a:lnTo>
                    <a:pt x="654" y="336"/>
                  </a:lnTo>
                  <a:lnTo>
                    <a:pt x="654" y="336"/>
                  </a:lnTo>
                  <a:lnTo>
                    <a:pt x="652" y="336"/>
                  </a:lnTo>
                  <a:lnTo>
                    <a:pt x="648" y="334"/>
                  </a:lnTo>
                  <a:lnTo>
                    <a:pt x="648" y="332"/>
                  </a:lnTo>
                  <a:lnTo>
                    <a:pt x="646" y="330"/>
                  </a:lnTo>
                  <a:lnTo>
                    <a:pt x="644" y="332"/>
                  </a:lnTo>
                  <a:lnTo>
                    <a:pt x="642" y="330"/>
                  </a:lnTo>
                  <a:lnTo>
                    <a:pt x="640" y="330"/>
                  </a:lnTo>
                  <a:lnTo>
                    <a:pt x="638" y="330"/>
                  </a:lnTo>
                  <a:lnTo>
                    <a:pt x="636" y="330"/>
                  </a:lnTo>
                  <a:lnTo>
                    <a:pt x="636" y="332"/>
                  </a:lnTo>
                  <a:lnTo>
                    <a:pt x="638" y="332"/>
                  </a:lnTo>
                  <a:lnTo>
                    <a:pt x="642" y="332"/>
                  </a:lnTo>
                  <a:lnTo>
                    <a:pt x="642" y="334"/>
                  </a:lnTo>
                  <a:lnTo>
                    <a:pt x="640" y="336"/>
                  </a:lnTo>
                  <a:lnTo>
                    <a:pt x="640" y="338"/>
                  </a:lnTo>
                  <a:lnTo>
                    <a:pt x="642" y="340"/>
                  </a:lnTo>
                  <a:lnTo>
                    <a:pt x="640" y="342"/>
                  </a:lnTo>
                  <a:lnTo>
                    <a:pt x="638" y="344"/>
                  </a:lnTo>
                  <a:lnTo>
                    <a:pt x="636" y="346"/>
                  </a:lnTo>
                  <a:lnTo>
                    <a:pt x="634" y="344"/>
                  </a:lnTo>
                  <a:lnTo>
                    <a:pt x="632" y="346"/>
                  </a:lnTo>
                  <a:lnTo>
                    <a:pt x="632" y="348"/>
                  </a:lnTo>
                  <a:lnTo>
                    <a:pt x="630" y="350"/>
                  </a:lnTo>
                  <a:lnTo>
                    <a:pt x="628" y="350"/>
                  </a:lnTo>
                  <a:lnTo>
                    <a:pt x="628" y="352"/>
                  </a:lnTo>
                  <a:lnTo>
                    <a:pt x="628" y="354"/>
                  </a:lnTo>
                  <a:lnTo>
                    <a:pt x="628" y="354"/>
                  </a:lnTo>
                  <a:close/>
                  <a:moveTo>
                    <a:pt x="778" y="364"/>
                  </a:moveTo>
                  <a:lnTo>
                    <a:pt x="776" y="362"/>
                  </a:lnTo>
                  <a:lnTo>
                    <a:pt x="772" y="362"/>
                  </a:lnTo>
                  <a:lnTo>
                    <a:pt x="772" y="358"/>
                  </a:lnTo>
                  <a:lnTo>
                    <a:pt x="770" y="358"/>
                  </a:lnTo>
                  <a:lnTo>
                    <a:pt x="768" y="356"/>
                  </a:lnTo>
                  <a:lnTo>
                    <a:pt x="770" y="352"/>
                  </a:lnTo>
                  <a:lnTo>
                    <a:pt x="772" y="350"/>
                  </a:lnTo>
                  <a:lnTo>
                    <a:pt x="772" y="350"/>
                  </a:lnTo>
                  <a:lnTo>
                    <a:pt x="774" y="348"/>
                  </a:lnTo>
                  <a:lnTo>
                    <a:pt x="774" y="346"/>
                  </a:lnTo>
                  <a:lnTo>
                    <a:pt x="770" y="344"/>
                  </a:lnTo>
                  <a:lnTo>
                    <a:pt x="768" y="342"/>
                  </a:lnTo>
                  <a:lnTo>
                    <a:pt x="770" y="338"/>
                  </a:lnTo>
                  <a:lnTo>
                    <a:pt x="772" y="338"/>
                  </a:lnTo>
                  <a:lnTo>
                    <a:pt x="774" y="336"/>
                  </a:lnTo>
                  <a:lnTo>
                    <a:pt x="772" y="334"/>
                  </a:lnTo>
                  <a:lnTo>
                    <a:pt x="774" y="332"/>
                  </a:lnTo>
                  <a:lnTo>
                    <a:pt x="774" y="328"/>
                  </a:lnTo>
                  <a:lnTo>
                    <a:pt x="776" y="328"/>
                  </a:lnTo>
                  <a:lnTo>
                    <a:pt x="778" y="330"/>
                  </a:lnTo>
                  <a:lnTo>
                    <a:pt x="780" y="332"/>
                  </a:lnTo>
                  <a:lnTo>
                    <a:pt x="784" y="334"/>
                  </a:lnTo>
                  <a:lnTo>
                    <a:pt x="786" y="336"/>
                  </a:lnTo>
                  <a:lnTo>
                    <a:pt x="788" y="336"/>
                  </a:lnTo>
                  <a:lnTo>
                    <a:pt x="790" y="336"/>
                  </a:lnTo>
                  <a:lnTo>
                    <a:pt x="794" y="336"/>
                  </a:lnTo>
                  <a:lnTo>
                    <a:pt x="798" y="336"/>
                  </a:lnTo>
                  <a:lnTo>
                    <a:pt x="798" y="338"/>
                  </a:lnTo>
                  <a:lnTo>
                    <a:pt x="800" y="340"/>
                  </a:lnTo>
                  <a:lnTo>
                    <a:pt x="802" y="342"/>
                  </a:lnTo>
                  <a:lnTo>
                    <a:pt x="804" y="344"/>
                  </a:lnTo>
                  <a:lnTo>
                    <a:pt x="802" y="348"/>
                  </a:lnTo>
                  <a:lnTo>
                    <a:pt x="804" y="348"/>
                  </a:lnTo>
                  <a:lnTo>
                    <a:pt x="806" y="350"/>
                  </a:lnTo>
                  <a:lnTo>
                    <a:pt x="804" y="352"/>
                  </a:lnTo>
                  <a:lnTo>
                    <a:pt x="806" y="354"/>
                  </a:lnTo>
                  <a:lnTo>
                    <a:pt x="806" y="356"/>
                  </a:lnTo>
                  <a:lnTo>
                    <a:pt x="806" y="358"/>
                  </a:lnTo>
                  <a:lnTo>
                    <a:pt x="806" y="360"/>
                  </a:lnTo>
                  <a:lnTo>
                    <a:pt x="804" y="362"/>
                  </a:lnTo>
                  <a:lnTo>
                    <a:pt x="808" y="362"/>
                  </a:lnTo>
                  <a:lnTo>
                    <a:pt x="808" y="364"/>
                  </a:lnTo>
                  <a:lnTo>
                    <a:pt x="806" y="364"/>
                  </a:lnTo>
                  <a:lnTo>
                    <a:pt x="806" y="366"/>
                  </a:lnTo>
                  <a:lnTo>
                    <a:pt x="802" y="364"/>
                  </a:lnTo>
                  <a:lnTo>
                    <a:pt x="800" y="364"/>
                  </a:lnTo>
                  <a:lnTo>
                    <a:pt x="796" y="364"/>
                  </a:lnTo>
                  <a:lnTo>
                    <a:pt x="794" y="362"/>
                  </a:lnTo>
                  <a:lnTo>
                    <a:pt x="790" y="362"/>
                  </a:lnTo>
                  <a:lnTo>
                    <a:pt x="790" y="362"/>
                  </a:lnTo>
                  <a:lnTo>
                    <a:pt x="788" y="360"/>
                  </a:lnTo>
                  <a:lnTo>
                    <a:pt x="784" y="362"/>
                  </a:lnTo>
                  <a:lnTo>
                    <a:pt x="782" y="362"/>
                  </a:lnTo>
                  <a:lnTo>
                    <a:pt x="780" y="364"/>
                  </a:lnTo>
                  <a:lnTo>
                    <a:pt x="778" y="364"/>
                  </a:lnTo>
                  <a:close/>
                  <a:moveTo>
                    <a:pt x="764" y="368"/>
                  </a:moveTo>
                  <a:lnTo>
                    <a:pt x="764" y="364"/>
                  </a:lnTo>
                  <a:lnTo>
                    <a:pt x="766" y="364"/>
                  </a:lnTo>
                  <a:lnTo>
                    <a:pt x="766" y="364"/>
                  </a:lnTo>
                  <a:lnTo>
                    <a:pt x="766" y="366"/>
                  </a:lnTo>
                  <a:lnTo>
                    <a:pt x="764" y="368"/>
                  </a:lnTo>
                  <a:close/>
                  <a:moveTo>
                    <a:pt x="768" y="370"/>
                  </a:moveTo>
                  <a:lnTo>
                    <a:pt x="768" y="368"/>
                  </a:lnTo>
                  <a:lnTo>
                    <a:pt x="768" y="368"/>
                  </a:lnTo>
                  <a:lnTo>
                    <a:pt x="768" y="368"/>
                  </a:lnTo>
                  <a:lnTo>
                    <a:pt x="770" y="370"/>
                  </a:lnTo>
                  <a:lnTo>
                    <a:pt x="768" y="370"/>
                  </a:lnTo>
                  <a:close/>
                  <a:moveTo>
                    <a:pt x="774" y="370"/>
                  </a:moveTo>
                  <a:lnTo>
                    <a:pt x="774" y="370"/>
                  </a:lnTo>
                  <a:lnTo>
                    <a:pt x="772" y="368"/>
                  </a:lnTo>
                  <a:lnTo>
                    <a:pt x="774" y="368"/>
                  </a:lnTo>
                  <a:lnTo>
                    <a:pt x="776" y="370"/>
                  </a:lnTo>
                  <a:lnTo>
                    <a:pt x="774" y="370"/>
                  </a:lnTo>
                  <a:close/>
                  <a:moveTo>
                    <a:pt x="622" y="422"/>
                  </a:moveTo>
                  <a:lnTo>
                    <a:pt x="622" y="420"/>
                  </a:lnTo>
                  <a:lnTo>
                    <a:pt x="622" y="420"/>
                  </a:lnTo>
                  <a:lnTo>
                    <a:pt x="624" y="420"/>
                  </a:lnTo>
                  <a:lnTo>
                    <a:pt x="624" y="420"/>
                  </a:lnTo>
                  <a:lnTo>
                    <a:pt x="624" y="422"/>
                  </a:lnTo>
                  <a:lnTo>
                    <a:pt x="624" y="422"/>
                  </a:lnTo>
                  <a:lnTo>
                    <a:pt x="622" y="422"/>
                  </a:lnTo>
                  <a:close/>
                  <a:moveTo>
                    <a:pt x="630" y="434"/>
                  </a:moveTo>
                  <a:lnTo>
                    <a:pt x="630" y="438"/>
                  </a:lnTo>
                  <a:lnTo>
                    <a:pt x="630" y="436"/>
                  </a:lnTo>
                  <a:lnTo>
                    <a:pt x="632" y="436"/>
                  </a:lnTo>
                  <a:lnTo>
                    <a:pt x="632" y="434"/>
                  </a:lnTo>
                  <a:lnTo>
                    <a:pt x="630" y="434"/>
                  </a:lnTo>
                  <a:lnTo>
                    <a:pt x="630" y="434"/>
                  </a:lnTo>
                  <a:close/>
                  <a:moveTo>
                    <a:pt x="628" y="434"/>
                  </a:moveTo>
                  <a:lnTo>
                    <a:pt x="626" y="436"/>
                  </a:lnTo>
                  <a:lnTo>
                    <a:pt x="628" y="438"/>
                  </a:lnTo>
                  <a:lnTo>
                    <a:pt x="628" y="438"/>
                  </a:lnTo>
                  <a:lnTo>
                    <a:pt x="628" y="440"/>
                  </a:lnTo>
                  <a:lnTo>
                    <a:pt x="628" y="438"/>
                  </a:lnTo>
                  <a:lnTo>
                    <a:pt x="628" y="434"/>
                  </a:lnTo>
                  <a:lnTo>
                    <a:pt x="628" y="434"/>
                  </a:lnTo>
                  <a:lnTo>
                    <a:pt x="628" y="434"/>
                  </a:lnTo>
                  <a:close/>
                  <a:moveTo>
                    <a:pt x="674" y="426"/>
                  </a:moveTo>
                  <a:lnTo>
                    <a:pt x="674" y="426"/>
                  </a:lnTo>
                  <a:lnTo>
                    <a:pt x="672" y="424"/>
                  </a:lnTo>
                  <a:lnTo>
                    <a:pt x="670" y="424"/>
                  </a:lnTo>
                  <a:lnTo>
                    <a:pt x="670" y="424"/>
                  </a:lnTo>
                  <a:lnTo>
                    <a:pt x="668" y="424"/>
                  </a:lnTo>
                  <a:lnTo>
                    <a:pt x="668" y="422"/>
                  </a:lnTo>
                  <a:lnTo>
                    <a:pt x="668" y="422"/>
                  </a:lnTo>
                  <a:lnTo>
                    <a:pt x="670" y="420"/>
                  </a:lnTo>
                  <a:lnTo>
                    <a:pt x="670" y="420"/>
                  </a:lnTo>
                  <a:lnTo>
                    <a:pt x="672" y="420"/>
                  </a:lnTo>
                  <a:lnTo>
                    <a:pt x="674" y="422"/>
                  </a:lnTo>
                  <a:lnTo>
                    <a:pt x="676" y="422"/>
                  </a:lnTo>
                  <a:lnTo>
                    <a:pt x="676" y="424"/>
                  </a:lnTo>
                  <a:lnTo>
                    <a:pt x="676" y="426"/>
                  </a:lnTo>
                  <a:lnTo>
                    <a:pt x="676" y="426"/>
                  </a:lnTo>
                  <a:lnTo>
                    <a:pt x="674" y="426"/>
                  </a:lnTo>
                  <a:lnTo>
                    <a:pt x="674" y="426"/>
                  </a:lnTo>
                  <a:close/>
                  <a:moveTo>
                    <a:pt x="702" y="436"/>
                  </a:moveTo>
                  <a:lnTo>
                    <a:pt x="700" y="436"/>
                  </a:lnTo>
                  <a:lnTo>
                    <a:pt x="698" y="434"/>
                  </a:lnTo>
                  <a:lnTo>
                    <a:pt x="700" y="434"/>
                  </a:lnTo>
                  <a:lnTo>
                    <a:pt x="702" y="434"/>
                  </a:lnTo>
                  <a:lnTo>
                    <a:pt x="702" y="436"/>
                  </a:lnTo>
                  <a:lnTo>
                    <a:pt x="702" y="436"/>
                  </a:lnTo>
                  <a:close/>
                  <a:moveTo>
                    <a:pt x="704" y="438"/>
                  </a:moveTo>
                  <a:lnTo>
                    <a:pt x="706" y="438"/>
                  </a:lnTo>
                  <a:lnTo>
                    <a:pt x="704" y="436"/>
                  </a:lnTo>
                  <a:lnTo>
                    <a:pt x="704" y="438"/>
                  </a:lnTo>
                  <a:close/>
                  <a:moveTo>
                    <a:pt x="708" y="438"/>
                  </a:moveTo>
                  <a:lnTo>
                    <a:pt x="710" y="438"/>
                  </a:lnTo>
                  <a:lnTo>
                    <a:pt x="710" y="440"/>
                  </a:lnTo>
                  <a:lnTo>
                    <a:pt x="712" y="440"/>
                  </a:lnTo>
                  <a:lnTo>
                    <a:pt x="712" y="438"/>
                  </a:lnTo>
                  <a:lnTo>
                    <a:pt x="710" y="438"/>
                  </a:lnTo>
                  <a:lnTo>
                    <a:pt x="710" y="436"/>
                  </a:lnTo>
                  <a:lnTo>
                    <a:pt x="708" y="436"/>
                  </a:lnTo>
                  <a:lnTo>
                    <a:pt x="708" y="438"/>
                  </a:lnTo>
                  <a:lnTo>
                    <a:pt x="708" y="438"/>
                  </a:lnTo>
                  <a:close/>
                  <a:moveTo>
                    <a:pt x="736" y="476"/>
                  </a:moveTo>
                  <a:lnTo>
                    <a:pt x="736" y="476"/>
                  </a:lnTo>
                  <a:lnTo>
                    <a:pt x="738" y="474"/>
                  </a:lnTo>
                  <a:lnTo>
                    <a:pt x="736" y="472"/>
                  </a:lnTo>
                  <a:lnTo>
                    <a:pt x="738" y="472"/>
                  </a:lnTo>
                  <a:lnTo>
                    <a:pt x="740" y="474"/>
                  </a:lnTo>
                  <a:lnTo>
                    <a:pt x="738" y="474"/>
                  </a:lnTo>
                  <a:lnTo>
                    <a:pt x="738" y="476"/>
                  </a:lnTo>
                  <a:lnTo>
                    <a:pt x="736" y="476"/>
                  </a:lnTo>
                  <a:close/>
                  <a:moveTo>
                    <a:pt x="734" y="484"/>
                  </a:moveTo>
                  <a:lnTo>
                    <a:pt x="732" y="482"/>
                  </a:lnTo>
                  <a:lnTo>
                    <a:pt x="734" y="480"/>
                  </a:lnTo>
                  <a:lnTo>
                    <a:pt x="734" y="480"/>
                  </a:lnTo>
                  <a:lnTo>
                    <a:pt x="738" y="480"/>
                  </a:lnTo>
                  <a:lnTo>
                    <a:pt x="738" y="482"/>
                  </a:lnTo>
                  <a:lnTo>
                    <a:pt x="736" y="482"/>
                  </a:lnTo>
                  <a:lnTo>
                    <a:pt x="734" y="484"/>
                  </a:lnTo>
                  <a:lnTo>
                    <a:pt x="734" y="484"/>
                  </a:lnTo>
                  <a:close/>
                  <a:moveTo>
                    <a:pt x="718" y="448"/>
                  </a:moveTo>
                  <a:lnTo>
                    <a:pt x="716" y="446"/>
                  </a:lnTo>
                  <a:lnTo>
                    <a:pt x="718" y="446"/>
                  </a:lnTo>
                  <a:lnTo>
                    <a:pt x="718" y="448"/>
                  </a:lnTo>
                  <a:close/>
                  <a:moveTo>
                    <a:pt x="714" y="448"/>
                  </a:moveTo>
                  <a:lnTo>
                    <a:pt x="712" y="446"/>
                  </a:lnTo>
                  <a:lnTo>
                    <a:pt x="714" y="446"/>
                  </a:lnTo>
                  <a:lnTo>
                    <a:pt x="714" y="448"/>
                  </a:lnTo>
                  <a:lnTo>
                    <a:pt x="714" y="448"/>
                  </a:lnTo>
                  <a:close/>
                  <a:moveTo>
                    <a:pt x="714" y="448"/>
                  </a:moveTo>
                  <a:lnTo>
                    <a:pt x="716" y="450"/>
                  </a:lnTo>
                  <a:lnTo>
                    <a:pt x="716" y="450"/>
                  </a:lnTo>
                  <a:lnTo>
                    <a:pt x="718" y="450"/>
                  </a:lnTo>
                  <a:lnTo>
                    <a:pt x="718" y="450"/>
                  </a:lnTo>
                  <a:lnTo>
                    <a:pt x="716" y="448"/>
                  </a:lnTo>
                  <a:lnTo>
                    <a:pt x="714" y="448"/>
                  </a:lnTo>
                  <a:lnTo>
                    <a:pt x="714" y="448"/>
                  </a:lnTo>
                  <a:close/>
                  <a:moveTo>
                    <a:pt x="730" y="442"/>
                  </a:moveTo>
                  <a:lnTo>
                    <a:pt x="732" y="442"/>
                  </a:lnTo>
                  <a:lnTo>
                    <a:pt x="732" y="444"/>
                  </a:lnTo>
                  <a:lnTo>
                    <a:pt x="732" y="446"/>
                  </a:lnTo>
                  <a:lnTo>
                    <a:pt x="732" y="446"/>
                  </a:lnTo>
                  <a:lnTo>
                    <a:pt x="734" y="448"/>
                  </a:lnTo>
                  <a:lnTo>
                    <a:pt x="734" y="448"/>
                  </a:lnTo>
                  <a:lnTo>
                    <a:pt x="734" y="446"/>
                  </a:lnTo>
                  <a:lnTo>
                    <a:pt x="736" y="446"/>
                  </a:lnTo>
                  <a:lnTo>
                    <a:pt x="738" y="446"/>
                  </a:lnTo>
                  <a:lnTo>
                    <a:pt x="740" y="446"/>
                  </a:lnTo>
                  <a:lnTo>
                    <a:pt x="740" y="444"/>
                  </a:lnTo>
                  <a:lnTo>
                    <a:pt x="740" y="442"/>
                  </a:lnTo>
                  <a:lnTo>
                    <a:pt x="736" y="442"/>
                  </a:lnTo>
                  <a:lnTo>
                    <a:pt x="734" y="440"/>
                  </a:lnTo>
                  <a:lnTo>
                    <a:pt x="732" y="440"/>
                  </a:lnTo>
                  <a:lnTo>
                    <a:pt x="732" y="442"/>
                  </a:lnTo>
                  <a:lnTo>
                    <a:pt x="730" y="442"/>
                  </a:lnTo>
                  <a:lnTo>
                    <a:pt x="730" y="442"/>
                  </a:lnTo>
                  <a:close/>
                  <a:moveTo>
                    <a:pt x="758" y="440"/>
                  </a:moveTo>
                  <a:lnTo>
                    <a:pt x="758" y="440"/>
                  </a:lnTo>
                  <a:lnTo>
                    <a:pt x="760" y="438"/>
                  </a:lnTo>
                  <a:lnTo>
                    <a:pt x="760" y="440"/>
                  </a:lnTo>
                  <a:lnTo>
                    <a:pt x="758" y="440"/>
                  </a:lnTo>
                  <a:close/>
                  <a:moveTo>
                    <a:pt x="748" y="452"/>
                  </a:moveTo>
                  <a:lnTo>
                    <a:pt x="750" y="450"/>
                  </a:lnTo>
                  <a:lnTo>
                    <a:pt x="752" y="448"/>
                  </a:lnTo>
                  <a:lnTo>
                    <a:pt x="754" y="448"/>
                  </a:lnTo>
                  <a:lnTo>
                    <a:pt x="754" y="448"/>
                  </a:lnTo>
                  <a:lnTo>
                    <a:pt x="754" y="446"/>
                  </a:lnTo>
                  <a:lnTo>
                    <a:pt x="756" y="448"/>
                  </a:lnTo>
                  <a:lnTo>
                    <a:pt x="756" y="448"/>
                  </a:lnTo>
                  <a:lnTo>
                    <a:pt x="754" y="450"/>
                  </a:lnTo>
                  <a:lnTo>
                    <a:pt x="752" y="452"/>
                  </a:lnTo>
                  <a:lnTo>
                    <a:pt x="750" y="452"/>
                  </a:lnTo>
                  <a:lnTo>
                    <a:pt x="748" y="452"/>
                  </a:lnTo>
                  <a:close/>
                  <a:moveTo>
                    <a:pt x="740" y="468"/>
                  </a:moveTo>
                  <a:lnTo>
                    <a:pt x="744" y="464"/>
                  </a:lnTo>
                  <a:lnTo>
                    <a:pt x="744" y="462"/>
                  </a:lnTo>
                  <a:lnTo>
                    <a:pt x="746" y="462"/>
                  </a:lnTo>
                  <a:lnTo>
                    <a:pt x="748" y="460"/>
                  </a:lnTo>
                  <a:lnTo>
                    <a:pt x="750" y="458"/>
                  </a:lnTo>
                  <a:lnTo>
                    <a:pt x="750" y="456"/>
                  </a:lnTo>
                  <a:lnTo>
                    <a:pt x="748" y="454"/>
                  </a:lnTo>
                  <a:lnTo>
                    <a:pt x="746" y="456"/>
                  </a:lnTo>
                  <a:lnTo>
                    <a:pt x="746" y="458"/>
                  </a:lnTo>
                  <a:lnTo>
                    <a:pt x="746" y="458"/>
                  </a:lnTo>
                  <a:lnTo>
                    <a:pt x="744" y="460"/>
                  </a:lnTo>
                  <a:lnTo>
                    <a:pt x="742" y="460"/>
                  </a:lnTo>
                  <a:lnTo>
                    <a:pt x="738" y="460"/>
                  </a:lnTo>
                  <a:lnTo>
                    <a:pt x="736" y="462"/>
                  </a:lnTo>
                  <a:lnTo>
                    <a:pt x="736" y="464"/>
                  </a:lnTo>
                  <a:lnTo>
                    <a:pt x="734" y="464"/>
                  </a:lnTo>
                  <a:lnTo>
                    <a:pt x="734" y="468"/>
                  </a:lnTo>
                  <a:lnTo>
                    <a:pt x="736" y="466"/>
                  </a:lnTo>
                  <a:lnTo>
                    <a:pt x="738" y="468"/>
                  </a:lnTo>
                  <a:lnTo>
                    <a:pt x="740" y="468"/>
                  </a:lnTo>
                  <a:close/>
                  <a:moveTo>
                    <a:pt x="760" y="464"/>
                  </a:moveTo>
                  <a:lnTo>
                    <a:pt x="758" y="462"/>
                  </a:lnTo>
                  <a:lnTo>
                    <a:pt x="760" y="460"/>
                  </a:lnTo>
                  <a:lnTo>
                    <a:pt x="760" y="458"/>
                  </a:lnTo>
                  <a:lnTo>
                    <a:pt x="762" y="458"/>
                  </a:lnTo>
                  <a:lnTo>
                    <a:pt x="764" y="458"/>
                  </a:lnTo>
                  <a:lnTo>
                    <a:pt x="766" y="462"/>
                  </a:lnTo>
                  <a:lnTo>
                    <a:pt x="764" y="462"/>
                  </a:lnTo>
                  <a:lnTo>
                    <a:pt x="762" y="462"/>
                  </a:lnTo>
                  <a:lnTo>
                    <a:pt x="760" y="466"/>
                  </a:lnTo>
                  <a:lnTo>
                    <a:pt x="760" y="464"/>
                  </a:lnTo>
                  <a:close/>
                  <a:moveTo>
                    <a:pt x="774" y="484"/>
                  </a:moveTo>
                  <a:lnTo>
                    <a:pt x="774" y="482"/>
                  </a:lnTo>
                  <a:lnTo>
                    <a:pt x="774" y="478"/>
                  </a:lnTo>
                  <a:lnTo>
                    <a:pt x="774" y="476"/>
                  </a:lnTo>
                  <a:lnTo>
                    <a:pt x="772" y="476"/>
                  </a:lnTo>
                  <a:lnTo>
                    <a:pt x="772" y="478"/>
                  </a:lnTo>
                  <a:lnTo>
                    <a:pt x="772" y="482"/>
                  </a:lnTo>
                  <a:lnTo>
                    <a:pt x="772" y="484"/>
                  </a:lnTo>
                  <a:lnTo>
                    <a:pt x="772" y="484"/>
                  </a:lnTo>
                  <a:lnTo>
                    <a:pt x="772" y="486"/>
                  </a:lnTo>
                  <a:lnTo>
                    <a:pt x="774" y="486"/>
                  </a:lnTo>
                  <a:lnTo>
                    <a:pt x="774" y="484"/>
                  </a:lnTo>
                  <a:close/>
                  <a:moveTo>
                    <a:pt x="776" y="482"/>
                  </a:moveTo>
                  <a:lnTo>
                    <a:pt x="776" y="482"/>
                  </a:lnTo>
                  <a:lnTo>
                    <a:pt x="776" y="478"/>
                  </a:lnTo>
                  <a:lnTo>
                    <a:pt x="778" y="480"/>
                  </a:lnTo>
                  <a:lnTo>
                    <a:pt x="778" y="482"/>
                  </a:lnTo>
                  <a:lnTo>
                    <a:pt x="778" y="482"/>
                  </a:lnTo>
                  <a:lnTo>
                    <a:pt x="776" y="482"/>
                  </a:lnTo>
                  <a:close/>
                  <a:moveTo>
                    <a:pt x="780" y="488"/>
                  </a:moveTo>
                  <a:lnTo>
                    <a:pt x="780" y="486"/>
                  </a:lnTo>
                  <a:lnTo>
                    <a:pt x="780" y="486"/>
                  </a:lnTo>
                  <a:lnTo>
                    <a:pt x="782" y="486"/>
                  </a:lnTo>
                  <a:lnTo>
                    <a:pt x="782" y="488"/>
                  </a:lnTo>
                  <a:lnTo>
                    <a:pt x="780" y="488"/>
                  </a:lnTo>
                  <a:close/>
                  <a:moveTo>
                    <a:pt x="772" y="494"/>
                  </a:moveTo>
                  <a:lnTo>
                    <a:pt x="772" y="494"/>
                  </a:lnTo>
                  <a:lnTo>
                    <a:pt x="772" y="496"/>
                  </a:lnTo>
                  <a:lnTo>
                    <a:pt x="774" y="500"/>
                  </a:lnTo>
                  <a:lnTo>
                    <a:pt x="774" y="500"/>
                  </a:lnTo>
                  <a:lnTo>
                    <a:pt x="774" y="500"/>
                  </a:lnTo>
                  <a:lnTo>
                    <a:pt x="778" y="500"/>
                  </a:lnTo>
                  <a:lnTo>
                    <a:pt x="778" y="500"/>
                  </a:lnTo>
                  <a:lnTo>
                    <a:pt x="780" y="500"/>
                  </a:lnTo>
                  <a:lnTo>
                    <a:pt x="782" y="502"/>
                  </a:lnTo>
                  <a:lnTo>
                    <a:pt x="784" y="500"/>
                  </a:lnTo>
                  <a:lnTo>
                    <a:pt x="782" y="498"/>
                  </a:lnTo>
                  <a:lnTo>
                    <a:pt x="782" y="496"/>
                  </a:lnTo>
                  <a:lnTo>
                    <a:pt x="780" y="496"/>
                  </a:lnTo>
                  <a:lnTo>
                    <a:pt x="780" y="494"/>
                  </a:lnTo>
                  <a:lnTo>
                    <a:pt x="778" y="494"/>
                  </a:lnTo>
                  <a:lnTo>
                    <a:pt x="776" y="494"/>
                  </a:lnTo>
                  <a:lnTo>
                    <a:pt x="776" y="492"/>
                  </a:lnTo>
                  <a:lnTo>
                    <a:pt x="776" y="492"/>
                  </a:lnTo>
                  <a:lnTo>
                    <a:pt x="776" y="492"/>
                  </a:lnTo>
                  <a:lnTo>
                    <a:pt x="774" y="494"/>
                  </a:lnTo>
                  <a:lnTo>
                    <a:pt x="774" y="494"/>
                  </a:lnTo>
                  <a:lnTo>
                    <a:pt x="772" y="494"/>
                  </a:lnTo>
                  <a:close/>
                  <a:moveTo>
                    <a:pt x="708" y="584"/>
                  </a:moveTo>
                  <a:lnTo>
                    <a:pt x="710" y="584"/>
                  </a:lnTo>
                  <a:lnTo>
                    <a:pt x="712" y="582"/>
                  </a:lnTo>
                  <a:lnTo>
                    <a:pt x="710" y="582"/>
                  </a:lnTo>
                  <a:lnTo>
                    <a:pt x="708" y="582"/>
                  </a:lnTo>
                  <a:lnTo>
                    <a:pt x="708" y="584"/>
                  </a:lnTo>
                  <a:close/>
                  <a:moveTo>
                    <a:pt x="672" y="524"/>
                  </a:moveTo>
                  <a:lnTo>
                    <a:pt x="674" y="524"/>
                  </a:lnTo>
                  <a:lnTo>
                    <a:pt x="674" y="526"/>
                  </a:lnTo>
                  <a:lnTo>
                    <a:pt x="676" y="524"/>
                  </a:lnTo>
                  <a:lnTo>
                    <a:pt x="674" y="524"/>
                  </a:lnTo>
                  <a:lnTo>
                    <a:pt x="672" y="524"/>
                  </a:lnTo>
                  <a:lnTo>
                    <a:pt x="672" y="524"/>
                  </a:lnTo>
                  <a:close/>
                  <a:moveTo>
                    <a:pt x="664" y="538"/>
                  </a:moveTo>
                  <a:lnTo>
                    <a:pt x="664" y="536"/>
                  </a:lnTo>
                  <a:lnTo>
                    <a:pt x="662" y="534"/>
                  </a:lnTo>
                  <a:lnTo>
                    <a:pt x="660" y="532"/>
                  </a:lnTo>
                  <a:lnTo>
                    <a:pt x="660" y="532"/>
                  </a:lnTo>
                  <a:lnTo>
                    <a:pt x="660" y="530"/>
                  </a:lnTo>
                  <a:lnTo>
                    <a:pt x="658" y="528"/>
                  </a:lnTo>
                  <a:lnTo>
                    <a:pt x="658" y="524"/>
                  </a:lnTo>
                  <a:lnTo>
                    <a:pt x="660" y="524"/>
                  </a:lnTo>
                  <a:lnTo>
                    <a:pt x="660" y="526"/>
                  </a:lnTo>
                  <a:lnTo>
                    <a:pt x="662" y="528"/>
                  </a:lnTo>
                  <a:lnTo>
                    <a:pt x="662" y="528"/>
                  </a:lnTo>
                  <a:lnTo>
                    <a:pt x="664" y="530"/>
                  </a:lnTo>
                  <a:lnTo>
                    <a:pt x="664" y="534"/>
                  </a:lnTo>
                  <a:lnTo>
                    <a:pt x="666" y="534"/>
                  </a:lnTo>
                  <a:lnTo>
                    <a:pt x="668" y="534"/>
                  </a:lnTo>
                  <a:lnTo>
                    <a:pt x="668" y="538"/>
                  </a:lnTo>
                  <a:lnTo>
                    <a:pt x="666" y="538"/>
                  </a:lnTo>
                  <a:lnTo>
                    <a:pt x="664" y="538"/>
                  </a:lnTo>
                  <a:close/>
                  <a:moveTo>
                    <a:pt x="650" y="536"/>
                  </a:moveTo>
                  <a:lnTo>
                    <a:pt x="650" y="534"/>
                  </a:lnTo>
                  <a:lnTo>
                    <a:pt x="650" y="532"/>
                  </a:lnTo>
                  <a:lnTo>
                    <a:pt x="650" y="532"/>
                  </a:lnTo>
                  <a:lnTo>
                    <a:pt x="650" y="528"/>
                  </a:lnTo>
                  <a:lnTo>
                    <a:pt x="650" y="526"/>
                  </a:lnTo>
                  <a:lnTo>
                    <a:pt x="652" y="526"/>
                  </a:lnTo>
                  <a:lnTo>
                    <a:pt x="652" y="528"/>
                  </a:lnTo>
                  <a:lnTo>
                    <a:pt x="652" y="528"/>
                  </a:lnTo>
                  <a:lnTo>
                    <a:pt x="652" y="530"/>
                  </a:lnTo>
                  <a:lnTo>
                    <a:pt x="652" y="532"/>
                  </a:lnTo>
                  <a:lnTo>
                    <a:pt x="650" y="536"/>
                  </a:lnTo>
                  <a:lnTo>
                    <a:pt x="650" y="536"/>
                  </a:lnTo>
                  <a:close/>
                  <a:moveTo>
                    <a:pt x="648" y="478"/>
                  </a:moveTo>
                  <a:lnTo>
                    <a:pt x="648" y="480"/>
                  </a:lnTo>
                  <a:lnTo>
                    <a:pt x="650" y="482"/>
                  </a:lnTo>
                  <a:lnTo>
                    <a:pt x="652" y="482"/>
                  </a:lnTo>
                  <a:lnTo>
                    <a:pt x="652" y="480"/>
                  </a:lnTo>
                  <a:lnTo>
                    <a:pt x="652" y="478"/>
                  </a:lnTo>
                  <a:lnTo>
                    <a:pt x="650" y="478"/>
                  </a:lnTo>
                  <a:lnTo>
                    <a:pt x="648" y="478"/>
                  </a:lnTo>
                  <a:close/>
                  <a:moveTo>
                    <a:pt x="650" y="478"/>
                  </a:moveTo>
                  <a:lnTo>
                    <a:pt x="650" y="474"/>
                  </a:lnTo>
                  <a:lnTo>
                    <a:pt x="650" y="472"/>
                  </a:lnTo>
                  <a:lnTo>
                    <a:pt x="652" y="470"/>
                  </a:lnTo>
                  <a:lnTo>
                    <a:pt x="654" y="468"/>
                  </a:lnTo>
                  <a:lnTo>
                    <a:pt x="654" y="470"/>
                  </a:lnTo>
                  <a:lnTo>
                    <a:pt x="654" y="472"/>
                  </a:lnTo>
                  <a:lnTo>
                    <a:pt x="654" y="474"/>
                  </a:lnTo>
                  <a:lnTo>
                    <a:pt x="654" y="476"/>
                  </a:lnTo>
                  <a:lnTo>
                    <a:pt x="652" y="478"/>
                  </a:lnTo>
                  <a:lnTo>
                    <a:pt x="650" y="478"/>
                  </a:lnTo>
                  <a:close/>
                  <a:moveTo>
                    <a:pt x="532" y="452"/>
                  </a:moveTo>
                  <a:lnTo>
                    <a:pt x="532" y="452"/>
                  </a:lnTo>
                  <a:lnTo>
                    <a:pt x="532" y="450"/>
                  </a:lnTo>
                  <a:lnTo>
                    <a:pt x="530" y="450"/>
                  </a:lnTo>
                  <a:lnTo>
                    <a:pt x="530" y="452"/>
                  </a:lnTo>
                  <a:lnTo>
                    <a:pt x="532" y="452"/>
                  </a:lnTo>
                  <a:close/>
                  <a:moveTo>
                    <a:pt x="430" y="424"/>
                  </a:moveTo>
                  <a:lnTo>
                    <a:pt x="432" y="424"/>
                  </a:lnTo>
                  <a:lnTo>
                    <a:pt x="434" y="424"/>
                  </a:lnTo>
                  <a:lnTo>
                    <a:pt x="432" y="424"/>
                  </a:lnTo>
                  <a:lnTo>
                    <a:pt x="430" y="424"/>
                  </a:lnTo>
                  <a:lnTo>
                    <a:pt x="430" y="424"/>
                  </a:lnTo>
                  <a:close/>
                  <a:moveTo>
                    <a:pt x="422" y="428"/>
                  </a:moveTo>
                  <a:lnTo>
                    <a:pt x="424" y="428"/>
                  </a:lnTo>
                  <a:lnTo>
                    <a:pt x="424" y="426"/>
                  </a:lnTo>
                  <a:lnTo>
                    <a:pt x="422" y="426"/>
                  </a:lnTo>
                  <a:lnTo>
                    <a:pt x="422" y="428"/>
                  </a:lnTo>
                  <a:close/>
                  <a:moveTo>
                    <a:pt x="426" y="438"/>
                  </a:moveTo>
                  <a:lnTo>
                    <a:pt x="426" y="436"/>
                  </a:lnTo>
                  <a:lnTo>
                    <a:pt x="426" y="434"/>
                  </a:lnTo>
                  <a:lnTo>
                    <a:pt x="426" y="438"/>
                  </a:lnTo>
                  <a:lnTo>
                    <a:pt x="426" y="438"/>
                  </a:lnTo>
                  <a:close/>
                  <a:moveTo>
                    <a:pt x="426" y="438"/>
                  </a:moveTo>
                  <a:lnTo>
                    <a:pt x="424" y="434"/>
                  </a:lnTo>
                  <a:lnTo>
                    <a:pt x="424" y="436"/>
                  </a:lnTo>
                  <a:lnTo>
                    <a:pt x="424" y="438"/>
                  </a:lnTo>
                  <a:lnTo>
                    <a:pt x="426" y="438"/>
                  </a:lnTo>
                  <a:close/>
                  <a:moveTo>
                    <a:pt x="430" y="444"/>
                  </a:moveTo>
                  <a:lnTo>
                    <a:pt x="430" y="448"/>
                  </a:lnTo>
                  <a:lnTo>
                    <a:pt x="432" y="448"/>
                  </a:lnTo>
                  <a:lnTo>
                    <a:pt x="434" y="446"/>
                  </a:lnTo>
                  <a:lnTo>
                    <a:pt x="432" y="444"/>
                  </a:lnTo>
                  <a:lnTo>
                    <a:pt x="434" y="442"/>
                  </a:lnTo>
                  <a:lnTo>
                    <a:pt x="432" y="442"/>
                  </a:lnTo>
                  <a:lnTo>
                    <a:pt x="432" y="444"/>
                  </a:lnTo>
                  <a:lnTo>
                    <a:pt x="430" y="444"/>
                  </a:lnTo>
                  <a:lnTo>
                    <a:pt x="430" y="444"/>
                  </a:lnTo>
                  <a:close/>
                  <a:moveTo>
                    <a:pt x="426" y="458"/>
                  </a:moveTo>
                  <a:lnTo>
                    <a:pt x="426" y="454"/>
                  </a:lnTo>
                  <a:lnTo>
                    <a:pt x="426" y="454"/>
                  </a:lnTo>
                  <a:lnTo>
                    <a:pt x="426" y="452"/>
                  </a:lnTo>
                  <a:lnTo>
                    <a:pt x="428" y="448"/>
                  </a:lnTo>
                  <a:lnTo>
                    <a:pt x="428" y="450"/>
                  </a:lnTo>
                  <a:lnTo>
                    <a:pt x="428" y="452"/>
                  </a:lnTo>
                  <a:lnTo>
                    <a:pt x="430" y="452"/>
                  </a:lnTo>
                  <a:lnTo>
                    <a:pt x="428" y="454"/>
                  </a:lnTo>
                  <a:lnTo>
                    <a:pt x="430" y="456"/>
                  </a:lnTo>
                  <a:lnTo>
                    <a:pt x="428" y="456"/>
                  </a:lnTo>
                  <a:lnTo>
                    <a:pt x="428" y="458"/>
                  </a:lnTo>
                  <a:lnTo>
                    <a:pt x="426" y="458"/>
                  </a:lnTo>
                  <a:close/>
                  <a:moveTo>
                    <a:pt x="518" y="402"/>
                  </a:moveTo>
                  <a:lnTo>
                    <a:pt x="518" y="402"/>
                  </a:lnTo>
                  <a:lnTo>
                    <a:pt x="518" y="400"/>
                  </a:lnTo>
                  <a:lnTo>
                    <a:pt x="518" y="402"/>
                  </a:lnTo>
                  <a:lnTo>
                    <a:pt x="518" y="402"/>
                  </a:lnTo>
                  <a:lnTo>
                    <a:pt x="518" y="402"/>
                  </a:lnTo>
                  <a:close/>
                  <a:moveTo>
                    <a:pt x="548" y="384"/>
                  </a:moveTo>
                  <a:lnTo>
                    <a:pt x="548" y="380"/>
                  </a:lnTo>
                  <a:lnTo>
                    <a:pt x="546" y="380"/>
                  </a:lnTo>
                  <a:lnTo>
                    <a:pt x="548" y="378"/>
                  </a:lnTo>
                  <a:lnTo>
                    <a:pt x="548" y="376"/>
                  </a:lnTo>
                  <a:lnTo>
                    <a:pt x="550" y="378"/>
                  </a:lnTo>
                  <a:lnTo>
                    <a:pt x="550" y="378"/>
                  </a:lnTo>
                  <a:lnTo>
                    <a:pt x="550" y="380"/>
                  </a:lnTo>
                  <a:lnTo>
                    <a:pt x="550" y="382"/>
                  </a:lnTo>
                  <a:lnTo>
                    <a:pt x="550" y="384"/>
                  </a:lnTo>
                  <a:lnTo>
                    <a:pt x="548" y="384"/>
                  </a:lnTo>
                  <a:close/>
                  <a:moveTo>
                    <a:pt x="514" y="420"/>
                  </a:moveTo>
                  <a:lnTo>
                    <a:pt x="514" y="420"/>
                  </a:lnTo>
                  <a:lnTo>
                    <a:pt x="514" y="418"/>
                  </a:lnTo>
                  <a:lnTo>
                    <a:pt x="516" y="418"/>
                  </a:lnTo>
                  <a:lnTo>
                    <a:pt x="516" y="416"/>
                  </a:lnTo>
                  <a:lnTo>
                    <a:pt x="516" y="414"/>
                  </a:lnTo>
                  <a:lnTo>
                    <a:pt x="516" y="412"/>
                  </a:lnTo>
                  <a:lnTo>
                    <a:pt x="514" y="412"/>
                  </a:lnTo>
                  <a:lnTo>
                    <a:pt x="514" y="412"/>
                  </a:lnTo>
                  <a:lnTo>
                    <a:pt x="514" y="410"/>
                  </a:lnTo>
                  <a:lnTo>
                    <a:pt x="516" y="408"/>
                  </a:lnTo>
                  <a:lnTo>
                    <a:pt x="518" y="406"/>
                  </a:lnTo>
                  <a:lnTo>
                    <a:pt x="514" y="406"/>
                  </a:lnTo>
                  <a:lnTo>
                    <a:pt x="512" y="406"/>
                  </a:lnTo>
                  <a:lnTo>
                    <a:pt x="512" y="408"/>
                  </a:lnTo>
                  <a:lnTo>
                    <a:pt x="512" y="408"/>
                  </a:lnTo>
                  <a:lnTo>
                    <a:pt x="510" y="408"/>
                  </a:lnTo>
                  <a:lnTo>
                    <a:pt x="508" y="408"/>
                  </a:lnTo>
                  <a:lnTo>
                    <a:pt x="504" y="410"/>
                  </a:lnTo>
                  <a:lnTo>
                    <a:pt x="502" y="412"/>
                  </a:lnTo>
                  <a:lnTo>
                    <a:pt x="502" y="410"/>
                  </a:lnTo>
                  <a:lnTo>
                    <a:pt x="504" y="410"/>
                  </a:lnTo>
                  <a:lnTo>
                    <a:pt x="506" y="408"/>
                  </a:lnTo>
                  <a:lnTo>
                    <a:pt x="506" y="404"/>
                  </a:lnTo>
                  <a:lnTo>
                    <a:pt x="504" y="406"/>
                  </a:lnTo>
                  <a:lnTo>
                    <a:pt x="504" y="406"/>
                  </a:lnTo>
                  <a:lnTo>
                    <a:pt x="504" y="404"/>
                  </a:lnTo>
                  <a:lnTo>
                    <a:pt x="506" y="402"/>
                  </a:lnTo>
                  <a:lnTo>
                    <a:pt x="504" y="398"/>
                  </a:lnTo>
                  <a:lnTo>
                    <a:pt x="506" y="398"/>
                  </a:lnTo>
                  <a:lnTo>
                    <a:pt x="508" y="398"/>
                  </a:lnTo>
                  <a:lnTo>
                    <a:pt x="508" y="398"/>
                  </a:lnTo>
                  <a:lnTo>
                    <a:pt x="508" y="402"/>
                  </a:lnTo>
                  <a:lnTo>
                    <a:pt x="510" y="404"/>
                  </a:lnTo>
                  <a:lnTo>
                    <a:pt x="510" y="404"/>
                  </a:lnTo>
                  <a:lnTo>
                    <a:pt x="514" y="404"/>
                  </a:lnTo>
                  <a:lnTo>
                    <a:pt x="514" y="400"/>
                  </a:lnTo>
                  <a:lnTo>
                    <a:pt x="514" y="398"/>
                  </a:lnTo>
                  <a:lnTo>
                    <a:pt x="514" y="398"/>
                  </a:lnTo>
                  <a:lnTo>
                    <a:pt x="514" y="398"/>
                  </a:lnTo>
                  <a:lnTo>
                    <a:pt x="516" y="398"/>
                  </a:lnTo>
                  <a:lnTo>
                    <a:pt x="518" y="398"/>
                  </a:lnTo>
                  <a:lnTo>
                    <a:pt x="518" y="396"/>
                  </a:lnTo>
                  <a:lnTo>
                    <a:pt x="520" y="394"/>
                  </a:lnTo>
                  <a:lnTo>
                    <a:pt x="520" y="396"/>
                  </a:lnTo>
                  <a:lnTo>
                    <a:pt x="522" y="396"/>
                  </a:lnTo>
                  <a:lnTo>
                    <a:pt x="524" y="394"/>
                  </a:lnTo>
                  <a:lnTo>
                    <a:pt x="522" y="398"/>
                  </a:lnTo>
                  <a:lnTo>
                    <a:pt x="522" y="402"/>
                  </a:lnTo>
                  <a:lnTo>
                    <a:pt x="522" y="400"/>
                  </a:lnTo>
                  <a:lnTo>
                    <a:pt x="524" y="402"/>
                  </a:lnTo>
                  <a:lnTo>
                    <a:pt x="522" y="404"/>
                  </a:lnTo>
                  <a:lnTo>
                    <a:pt x="524" y="404"/>
                  </a:lnTo>
                  <a:lnTo>
                    <a:pt x="524" y="400"/>
                  </a:lnTo>
                  <a:lnTo>
                    <a:pt x="526" y="400"/>
                  </a:lnTo>
                  <a:lnTo>
                    <a:pt x="528" y="396"/>
                  </a:lnTo>
                  <a:lnTo>
                    <a:pt x="530" y="396"/>
                  </a:lnTo>
                  <a:lnTo>
                    <a:pt x="530" y="398"/>
                  </a:lnTo>
                  <a:lnTo>
                    <a:pt x="528" y="400"/>
                  </a:lnTo>
                  <a:lnTo>
                    <a:pt x="528" y="404"/>
                  </a:lnTo>
                  <a:lnTo>
                    <a:pt x="530" y="404"/>
                  </a:lnTo>
                  <a:lnTo>
                    <a:pt x="532" y="406"/>
                  </a:lnTo>
                  <a:lnTo>
                    <a:pt x="532" y="404"/>
                  </a:lnTo>
                  <a:lnTo>
                    <a:pt x="534" y="402"/>
                  </a:lnTo>
                  <a:lnTo>
                    <a:pt x="536" y="398"/>
                  </a:lnTo>
                  <a:lnTo>
                    <a:pt x="536" y="396"/>
                  </a:lnTo>
                  <a:lnTo>
                    <a:pt x="536" y="392"/>
                  </a:lnTo>
                  <a:lnTo>
                    <a:pt x="538" y="392"/>
                  </a:lnTo>
                  <a:lnTo>
                    <a:pt x="536" y="390"/>
                  </a:lnTo>
                  <a:lnTo>
                    <a:pt x="536" y="390"/>
                  </a:lnTo>
                  <a:lnTo>
                    <a:pt x="534" y="390"/>
                  </a:lnTo>
                  <a:lnTo>
                    <a:pt x="532" y="392"/>
                  </a:lnTo>
                  <a:lnTo>
                    <a:pt x="532" y="388"/>
                  </a:lnTo>
                  <a:lnTo>
                    <a:pt x="534" y="388"/>
                  </a:lnTo>
                  <a:lnTo>
                    <a:pt x="532" y="386"/>
                  </a:lnTo>
                  <a:lnTo>
                    <a:pt x="530" y="386"/>
                  </a:lnTo>
                  <a:lnTo>
                    <a:pt x="530" y="386"/>
                  </a:lnTo>
                  <a:lnTo>
                    <a:pt x="528" y="384"/>
                  </a:lnTo>
                  <a:lnTo>
                    <a:pt x="528" y="382"/>
                  </a:lnTo>
                  <a:lnTo>
                    <a:pt x="526" y="378"/>
                  </a:lnTo>
                  <a:lnTo>
                    <a:pt x="526" y="376"/>
                  </a:lnTo>
                  <a:lnTo>
                    <a:pt x="528" y="372"/>
                  </a:lnTo>
                  <a:lnTo>
                    <a:pt x="526" y="370"/>
                  </a:lnTo>
                  <a:lnTo>
                    <a:pt x="524" y="372"/>
                  </a:lnTo>
                  <a:lnTo>
                    <a:pt x="524" y="374"/>
                  </a:lnTo>
                  <a:lnTo>
                    <a:pt x="524" y="372"/>
                  </a:lnTo>
                  <a:lnTo>
                    <a:pt x="520" y="370"/>
                  </a:lnTo>
                  <a:lnTo>
                    <a:pt x="520" y="366"/>
                  </a:lnTo>
                  <a:lnTo>
                    <a:pt x="518" y="364"/>
                  </a:lnTo>
                  <a:lnTo>
                    <a:pt x="518" y="360"/>
                  </a:lnTo>
                  <a:lnTo>
                    <a:pt x="516" y="358"/>
                  </a:lnTo>
                  <a:lnTo>
                    <a:pt x="516" y="356"/>
                  </a:lnTo>
                  <a:lnTo>
                    <a:pt x="516" y="354"/>
                  </a:lnTo>
                  <a:lnTo>
                    <a:pt x="516" y="352"/>
                  </a:lnTo>
                  <a:lnTo>
                    <a:pt x="518" y="352"/>
                  </a:lnTo>
                  <a:lnTo>
                    <a:pt x="518" y="350"/>
                  </a:lnTo>
                  <a:lnTo>
                    <a:pt x="520" y="350"/>
                  </a:lnTo>
                  <a:lnTo>
                    <a:pt x="520" y="350"/>
                  </a:lnTo>
                  <a:lnTo>
                    <a:pt x="522" y="350"/>
                  </a:lnTo>
                  <a:lnTo>
                    <a:pt x="522" y="348"/>
                  </a:lnTo>
                  <a:lnTo>
                    <a:pt x="524" y="342"/>
                  </a:lnTo>
                  <a:lnTo>
                    <a:pt x="524" y="340"/>
                  </a:lnTo>
                  <a:lnTo>
                    <a:pt x="524" y="338"/>
                  </a:lnTo>
                  <a:lnTo>
                    <a:pt x="524" y="334"/>
                  </a:lnTo>
                  <a:lnTo>
                    <a:pt x="524" y="330"/>
                  </a:lnTo>
                  <a:lnTo>
                    <a:pt x="526" y="330"/>
                  </a:lnTo>
                  <a:lnTo>
                    <a:pt x="526" y="328"/>
                  </a:lnTo>
                  <a:lnTo>
                    <a:pt x="528" y="324"/>
                  </a:lnTo>
                  <a:lnTo>
                    <a:pt x="528" y="322"/>
                  </a:lnTo>
                  <a:lnTo>
                    <a:pt x="530" y="320"/>
                  </a:lnTo>
                  <a:lnTo>
                    <a:pt x="530" y="316"/>
                  </a:lnTo>
                  <a:lnTo>
                    <a:pt x="532" y="314"/>
                  </a:lnTo>
                  <a:lnTo>
                    <a:pt x="532" y="312"/>
                  </a:lnTo>
                  <a:lnTo>
                    <a:pt x="534" y="310"/>
                  </a:lnTo>
                  <a:lnTo>
                    <a:pt x="534" y="308"/>
                  </a:lnTo>
                  <a:lnTo>
                    <a:pt x="534" y="306"/>
                  </a:lnTo>
                  <a:lnTo>
                    <a:pt x="536" y="304"/>
                  </a:lnTo>
                  <a:lnTo>
                    <a:pt x="536" y="302"/>
                  </a:lnTo>
                  <a:lnTo>
                    <a:pt x="534" y="300"/>
                  </a:lnTo>
                  <a:lnTo>
                    <a:pt x="534" y="298"/>
                  </a:lnTo>
                  <a:lnTo>
                    <a:pt x="534" y="296"/>
                  </a:lnTo>
                  <a:lnTo>
                    <a:pt x="532" y="296"/>
                  </a:lnTo>
                  <a:lnTo>
                    <a:pt x="532" y="292"/>
                  </a:lnTo>
                  <a:lnTo>
                    <a:pt x="532" y="290"/>
                  </a:lnTo>
                  <a:lnTo>
                    <a:pt x="530" y="286"/>
                  </a:lnTo>
                  <a:lnTo>
                    <a:pt x="528" y="286"/>
                  </a:lnTo>
                  <a:lnTo>
                    <a:pt x="528" y="286"/>
                  </a:lnTo>
                  <a:lnTo>
                    <a:pt x="526" y="286"/>
                  </a:lnTo>
                  <a:lnTo>
                    <a:pt x="526" y="288"/>
                  </a:lnTo>
                  <a:lnTo>
                    <a:pt x="524" y="288"/>
                  </a:lnTo>
                  <a:lnTo>
                    <a:pt x="522" y="284"/>
                  </a:lnTo>
                  <a:lnTo>
                    <a:pt x="520" y="284"/>
                  </a:lnTo>
                  <a:lnTo>
                    <a:pt x="518" y="282"/>
                  </a:lnTo>
                  <a:lnTo>
                    <a:pt x="518" y="282"/>
                  </a:lnTo>
                  <a:lnTo>
                    <a:pt x="518" y="286"/>
                  </a:lnTo>
                  <a:lnTo>
                    <a:pt x="518" y="286"/>
                  </a:lnTo>
                  <a:lnTo>
                    <a:pt x="516" y="286"/>
                  </a:lnTo>
                  <a:lnTo>
                    <a:pt x="514" y="288"/>
                  </a:lnTo>
                  <a:lnTo>
                    <a:pt x="514" y="290"/>
                  </a:lnTo>
                  <a:lnTo>
                    <a:pt x="512" y="290"/>
                  </a:lnTo>
                  <a:lnTo>
                    <a:pt x="510" y="296"/>
                  </a:lnTo>
                  <a:lnTo>
                    <a:pt x="510" y="300"/>
                  </a:lnTo>
                  <a:lnTo>
                    <a:pt x="510" y="302"/>
                  </a:lnTo>
                  <a:lnTo>
                    <a:pt x="510" y="304"/>
                  </a:lnTo>
                  <a:lnTo>
                    <a:pt x="508" y="304"/>
                  </a:lnTo>
                  <a:lnTo>
                    <a:pt x="508" y="308"/>
                  </a:lnTo>
                  <a:lnTo>
                    <a:pt x="506" y="308"/>
                  </a:lnTo>
                  <a:lnTo>
                    <a:pt x="506" y="314"/>
                  </a:lnTo>
                  <a:lnTo>
                    <a:pt x="504" y="314"/>
                  </a:lnTo>
                  <a:lnTo>
                    <a:pt x="504" y="314"/>
                  </a:lnTo>
                  <a:lnTo>
                    <a:pt x="502" y="318"/>
                  </a:lnTo>
                  <a:lnTo>
                    <a:pt x="502" y="320"/>
                  </a:lnTo>
                  <a:lnTo>
                    <a:pt x="502" y="322"/>
                  </a:lnTo>
                  <a:lnTo>
                    <a:pt x="502" y="324"/>
                  </a:lnTo>
                  <a:lnTo>
                    <a:pt x="500" y="326"/>
                  </a:lnTo>
                  <a:lnTo>
                    <a:pt x="500" y="328"/>
                  </a:lnTo>
                  <a:lnTo>
                    <a:pt x="500" y="330"/>
                  </a:lnTo>
                  <a:lnTo>
                    <a:pt x="498" y="330"/>
                  </a:lnTo>
                  <a:lnTo>
                    <a:pt x="498" y="330"/>
                  </a:lnTo>
                  <a:lnTo>
                    <a:pt x="500" y="332"/>
                  </a:lnTo>
                  <a:lnTo>
                    <a:pt x="500" y="334"/>
                  </a:lnTo>
                  <a:lnTo>
                    <a:pt x="500" y="334"/>
                  </a:lnTo>
                  <a:lnTo>
                    <a:pt x="498" y="334"/>
                  </a:lnTo>
                  <a:lnTo>
                    <a:pt x="496" y="336"/>
                  </a:lnTo>
                  <a:lnTo>
                    <a:pt x="494" y="334"/>
                  </a:lnTo>
                  <a:lnTo>
                    <a:pt x="494" y="336"/>
                  </a:lnTo>
                  <a:lnTo>
                    <a:pt x="494" y="338"/>
                  </a:lnTo>
                  <a:lnTo>
                    <a:pt x="492" y="340"/>
                  </a:lnTo>
                  <a:lnTo>
                    <a:pt x="490" y="338"/>
                  </a:lnTo>
                  <a:lnTo>
                    <a:pt x="490" y="336"/>
                  </a:lnTo>
                  <a:lnTo>
                    <a:pt x="490" y="334"/>
                  </a:lnTo>
                  <a:lnTo>
                    <a:pt x="490" y="332"/>
                  </a:lnTo>
                  <a:lnTo>
                    <a:pt x="490" y="328"/>
                  </a:lnTo>
                  <a:lnTo>
                    <a:pt x="492" y="324"/>
                  </a:lnTo>
                  <a:lnTo>
                    <a:pt x="492" y="322"/>
                  </a:lnTo>
                  <a:lnTo>
                    <a:pt x="494" y="320"/>
                  </a:lnTo>
                  <a:lnTo>
                    <a:pt x="494" y="318"/>
                  </a:lnTo>
                  <a:lnTo>
                    <a:pt x="494" y="316"/>
                  </a:lnTo>
                  <a:lnTo>
                    <a:pt x="496" y="312"/>
                  </a:lnTo>
                  <a:lnTo>
                    <a:pt x="498" y="310"/>
                  </a:lnTo>
                  <a:lnTo>
                    <a:pt x="498" y="308"/>
                  </a:lnTo>
                  <a:lnTo>
                    <a:pt x="498" y="308"/>
                  </a:lnTo>
                  <a:lnTo>
                    <a:pt x="496" y="308"/>
                  </a:lnTo>
                  <a:lnTo>
                    <a:pt x="496" y="306"/>
                  </a:lnTo>
                  <a:lnTo>
                    <a:pt x="498" y="304"/>
                  </a:lnTo>
                  <a:lnTo>
                    <a:pt x="498" y="298"/>
                  </a:lnTo>
                  <a:lnTo>
                    <a:pt x="496" y="298"/>
                  </a:lnTo>
                  <a:lnTo>
                    <a:pt x="496" y="294"/>
                  </a:lnTo>
                  <a:lnTo>
                    <a:pt x="496" y="294"/>
                  </a:lnTo>
                  <a:lnTo>
                    <a:pt x="496" y="290"/>
                  </a:lnTo>
                  <a:lnTo>
                    <a:pt x="496" y="290"/>
                  </a:lnTo>
                  <a:lnTo>
                    <a:pt x="494" y="288"/>
                  </a:lnTo>
                  <a:lnTo>
                    <a:pt x="490" y="288"/>
                  </a:lnTo>
                  <a:lnTo>
                    <a:pt x="490" y="292"/>
                  </a:lnTo>
                  <a:lnTo>
                    <a:pt x="490" y="294"/>
                  </a:lnTo>
                  <a:lnTo>
                    <a:pt x="490" y="296"/>
                  </a:lnTo>
                  <a:lnTo>
                    <a:pt x="492" y="296"/>
                  </a:lnTo>
                  <a:lnTo>
                    <a:pt x="492" y="298"/>
                  </a:lnTo>
                  <a:lnTo>
                    <a:pt x="490" y="298"/>
                  </a:lnTo>
                  <a:lnTo>
                    <a:pt x="490" y="296"/>
                  </a:lnTo>
                  <a:lnTo>
                    <a:pt x="488" y="296"/>
                  </a:lnTo>
                  <a:lnTo>
                    <a:pt x="488" y="300"/>
                  </a:lnTo>
                  <a:lnTo>
                    <a:pt x="488" y="300"/>
                  </a:lnTo>
                  <a:lnTo>
                    <a:pt x="490" y="302"/>
                  </a:lnTo>
                  <a:lnTo>
                    <a:pt x="490" y="304"/>
                  </a:lnTo>
                  <a:lnTo>
                    <a:pt x="488" y="306"/>
                  </a:lnTo>
                  <a:lnTo>
                    <a:pt x="488" y="304"/>
                  </a:lnTo>
                  <a:lnTo>
                    <a:pt x="488" y="304"/>
                  </a:lnTo>
                  <a:lnTo>
                    <a:pt x="486" y="306"/>
                  </a:lnTo>
                  <a:lnTo>
                    <a:pt x="484" y="304"/>
                  </a:lnTo>
                  <a:lnTo>
                    <a:pt x="484" y="302"/>
                  </a:lnTo>
                  <a:lnTo>
                    <a:pt x="482" y="302"/>
                  </a:lnTo>
                  <a:lnTo>
                    <a:pt x="482" y="306"/>
                  </a:lnTo>
                  <a:lnTo>
                    <a:pt x="480" y="306"/>
                  </a:lnTo>
                  <a:lnTo>
                    <a:pt x="480" y="302"/>
                  </a:lnTo>
                  <a:lnTo>
                    <a:pt x="482" y="302"/>
                  </a:lnTo>
                  <a:lnTo>
                    <a:pt x="482" y="300"/>
                  </a:lnTo>
                  <a:lnTo>
                    <a:pt x="478" y="302"/>
                  </a:lnTo>
                  <a:lnTo>
                    <a:pt x="476" y="304"/>
                  </a:lnTo>
                  <a:lnTo>
                    <a:pt x="474" y="302"/>
                  </a:lnTo>
                  <a:lnTo>
                    <a:pt x="472" y="302"/>
                  </a:lnTo>
                  <a:lnTo>
                    <a:pt x="470" y="302"/>
                  </a:lnTo>
                  <a:lnTo>
                    <a:pt x="468" y="302"/>
                  </a:lnTo>
                  <a:lnTo>
                    <a:pt x="468" y="302"/>
                  </a:lnTo>
                  <a:lnTo>
                    <a:pt x="464" y="302"/>
                  </a:lnTo>
                  <a:lnTo>
                    <a:pt x="464" y="302"/>
                  </a:lnTo>
                  <a:lnTo>
                    <a:pt x="466" y="300"/>
                  </a:lnTo>
                  <a:lnTo>
                    <a:pt x="468" y="300"/>
                  </a:lnTo>
                  <a:lnTo>
                    <a:pt x="470" y="300"/>
                  </a:lnTo>
                  <a:lnTo>
                    <a:pt x="474" y="300"/>
                  </a:lnTo>
                  <a:lnTo>
                    <a:pt x="474" y="298"/>
                  </a:lnTo>
                  <a:lnTo>
                    <a:pt x="474" y="296"/>
                  </a:lnTo>
                  <a:lnTo>
                    <a:pt x="476" y="298"/>
                  </a:lnTo>
                  <a:lnTo>
                    <a:pt x="478" y="296"/>
                  </a:lnTo>
                  <a:lnTo>
                    <a:pt x="478" y="294"/>
                  </a:lnTo>
                  <a:lnTo>
                    <a:pt x="480" y="292"/>
                  </a:lnTo>
                  <a:lnTo>
                    <a:pt x="478" y="290"/>
                  </a:lnTo>
                  <a:lnTo>
                    <a:pt x="476" y="286"/>
                  </a:lnTo>
                  <a:lnTo>
                    <a:pt x="474" y="286"/>
                  </a:lnTo>
                  <a:lnTo>
                    <a:pt x="472" y="284"/>
                  </a:lnTo>
                  <a:lnTo>
                    <a:pt x="468" y="280"/>
                  </a:lnTo>
                  <a:lnTo>
                    <a:pt x="468" y="280"/>
                  </a:lnTo>
                  <a:lnTo>
                    <a:pt x="466" y="280"/>
                  </a:lnTo>
                  <a:lnTo>
                    <a:pt x="464" y="280"/>
                  </a:lnTo>
                  <a:lnTo>
                    <a:pt x="462" y="280"/>
                  </a:lnTo>
                  <a:lnTo>
                    <a:pt x="458" y="286"/>
                  </a:lnTo>
                  <a:lnTo>
                    <a:pt x="460" y="286"/>
                  </a:lnTo>
                  <a:lnTo>
                    <a:pt x="460" y="288"/>
                  </a:lnTo>
                  <a:lnTo>
                    <a:pt x="458" y="288"/>
                  </a:lnTo>
                  <a:lnTo>
                    <a:pt x="456" y="288"/>
                  </a:lnTo>
                  <a:lnTo>
                    <a:pt x="456" y="288"/>
                  </a:lnTo>
                  <a:lnTo>
                    <a:pt x="454" y="288"/>
                  </a:lnTo>
                  <a:lnTo>
                    <a:pt x="452" y="288"/>
                  </a:lnTo>
                  <a:lnTo>
                    <a:pt x="450" y="288"/>
                  </a:lnTo>
                  <a:lnTo>
                    <a:pt x="448" y="288"/>
                  </a:lnTo>
                  <a:lnTo>
                    <a:pt x="446" y="288"/>
                  </a:lnTo>
                  <a:lnTo>
                    <a:pt x="446" y="288"/>
                  </a:lnTo>
                  <a:lnTo>
                    <a:pt x="446" y="286"/>
                  </a:lnTo>
                  <a:lnTo>
                    <a:pt x="450" y="286"/>
                  </a:lnTo>
                  <a:lnTo>
                    <a:pt x="450" y="284"/>
                  </a:lnTo>
                  <a:lnTo>
                    <a:pt x="452" y="282"/>
                  </a:lnTo>
                  <a:lnTo>
                    <a:pt x="454" y="282"/>
                  </a:lnTo>
                  <a:lnTo>
                    <a:pt x="456" y="280"/>
                  </a:lnTo>
                  <a:lnTo>
                    <a:pt x="456" y="278"/>
                  </a:lnTo>
                  <a:lnTo>
                    <a:pt x="456" y="276"/>
                  </a:lnTo>
                  <a:lnTo>
                    <a:pt x="460" y="276"/>
                  </a:lnTo>
                  <a:lnTo>
                    <a:pt x="460" y="274"/>
                  </a:lnTo>
                  <a:lnTo>
                    <a:pt x="460" y="270"/>
                  </a:lnTo>
                  <a:lnTo>
                    <a:pt x="462" y="266"/>
                  </a:lnTo>
                  <a:lnTo>
                    <a:pt x="460" y="266"/>
                  </a:lnTo>
                  <a:lnTo>
                    <a:pt x="458" y="266"/>
                  </a:lnTo>
                  <a:lnTo>
                    <a:pt x="454" y="266"/>
                  </a:lnTo>
                  <a:lnTo>
                    <a:pt x="450" y="266"/>
                  </a:lnTo>
                  <a:lnTo>
                    <a:pt x="446" y="268"/>
                  </a:lnTo>
                  <a:lnTo>
                    <a:pt x="436" y="270"/>
                  </a:lnTo>
                  <a:lnTo>
                    <a:pt x="426" y="274"/>
                  </a:lnTo>
                  <a:lnTo>
                    <a:pt x="422" y="278"/>
                  </a:lnTo>
                  <a:lnTo>
                    <a:pt x="416" y="278"/>
                  </a:lnTo>
                  <a:lnTo>
                    <a:pt x="406" y="282"/>
                  </a:lnTo>
                  <a:lnTo>
                    <a:pt x="404" y="286"/>
                  </a:lnTo>
                  <a:lnTo>
                    <a:pt x="404" y="288"/>
                  </a:lnTo>
                  <a:lnTo>
                    <a:pt x="406" y="288"/>
                  </a:lnTo>
                  <a:lnTo>
                    <a:pt x="406" y="288"/>
                  </a:lnTo>
                  <a:lnTo>
                    <a:pt x="404" y="290"/>
                  </a:lnTo>
                  <a:lnTo>
                    <a:pt x="402" y="290"/>
                  </a:lnTo>
                  <a:lnTo>
                    <a:pt x="398" y="294"/>
                  </a:lnTo>
                  <a:lnTo>
                    <a:pt x="394" y="294"/>
                  </a:lnTo>
                  <a:lnTo>
                    <a:pt x="392" y="296"/>
                  </a:lnTo>
                  <a:lnTo>
                    <a:pt x="392" y="298"/>
                  </a:lnTo>
                  <a:lnTo>
                    <a:pt x="390" y="300"/>
                  </a:lnTo>
                  <a:lnTo>
                    <a:pt x="388" y="302"/>
                  </a:lnTo>
                  <a:lnTo>
                    <a:pt x="388" y="306"/>
                  </a:lnTo>
                  <a:lnTo>
                    <a:pt x="390" y="304"/>
                  </a:lnTo>
                  <a:lnTo>
                    <a:pt x="392" y="306"/>
                  </a:lnTo>
                  <a:lnTo>
                    <a:pt x="390" y="308"/>
                  </a:lnTo>
                  <a:lnTo>
                    <a:pt x="392" y="308"/>
                  </a:lnTo>
                  <a:lnTo>
                    <a:pt x="392" y="308"/>
                  </a:lnTo>
                  <a:lnTo>
                    <a:pt x="394" y="306"/>
                  </a:lnTo>
                  <a:lnTo>
                    <a:pt x="396" y="306"/>
                  </a:lnTo>
                  <a:lnTo>
                    <a:pt x="398" y="308"/>
                  </a:lnTo>
                  <a:lnTo>
                    <a:pt x="398" y="310"/>
                  </a:lnTo>
                  <a:lnTo>
                    <a:pt x="396" y="310"/>
                  </a:lnTo>
                  <a:lnTo>
                    <a:pt x="392" y="310"/>
                  </a:lnTo>
                  <a:lnTo>
                    <a:pt x="390" y="310"/>
                  </a:lnTo>
                  <a:lnTo>
                    <a:pt x="392" y="312"/>
                  </a:lnTo>
                  <a:lnTo>
                    <a:pt x="396" y="314"/>
                  </a:lnTo>
                  <a:lnTo>
                    <a:pt x="396" y="314"/>
                  </a:lnTo>
                  <a:lnTo>
                    <a:pt x="398" y="312"/>
                  </a:lnTo>
                  <a:lnTo>
                    <a:pt x="398" y="312"/>
                  </a:lnTo>
                  <a:lnTo>
                    <a:pt x="400" y="314"/>
                  </a:lnTo>
                  <a:lnTo>
                    <a:pt x="398" y="314"/>
                  </a:lnTo>
                  <a:lnTo>
                    <a:pt x="400" y="314"/>
                  </a:lnTo>
                  <a:lnTo>
                    <a:pt x="404" y="316"/>
                  </a:lnTo>
                  <a:lnTo>
                    <a:pt x="408" y="314"/>
                  </a:lnTo>
                  <a:lnTo>
                    <a:pt x="410" y="314"/>
                  </a:lnTo>
                  <a:lnTo>
                    <a:pt x="414" y="316"/>
                  </a:lnTo>
                  <a:lnTo>
                    <a:pt x="416" y="314"/>
                  </a:lnTo>
                  <a:lnTo>
                    <a:pt x="420" y="316"/>
                  </a:lnTo>
                  <a:lnTo>
                    <a:pt x="420" y="318"/>
                  </a:lnTo>
                  <a:lnTo>
                    <a:pt x="422" y="318"/>
                  </a:lnTo>
                  <a:lnTo>
                    <a:pt x="422" y="320"/>
                  </a:lnTo>
                  <a:lnTo>
                    <a:pt x="420" y="320"/>
                  </a:lnTo>
                  <a:lnTo>
                    <a:pt x="416" y="318"/>
                  </a:lnTo>
                  <a:lnTo>
                    <a:pt x="412" y="318"/>
                  </a:lnTo>
                  <a:lnTo>
                    <a:pt x="410" y="318"/>
                  </a:lnTo>
                  <a:lnTo>
                    <a:pt x="414" y="320"/>
                  </a:lnTo>
                  <a:lnTo>
                    <a:pt x="414" y="322"/>
                  </a:lnTo>
                  <a:lnTo>
                    <a:pt x="410" y="322"/>
                  </a:lnTo>
                  <a:lnTo>
                    <a:pt x="408" y="320"/>
                  </a:lnTo>
                  <a:lnTo>
                    <a:pt x="404" y="320"/>
                  </a:lnTo>
                  <a:lnTo>
                    <a:pt x="402" y="322"/>
                  </a:lnTo>
                  <a:lnTo>
                    <a:pt x="400" y="320"/>
                  </a:lnTo>
                  <a:lnTo>
                    <a:pt x="398" y="320"/>
                  </a:lnTo>
                  <a:lnTo>
                    <a:pt x="398" y="322"/>
                  </a:lnTo>
                  <a:lnTo>
                    <a:pt x="396" y="320"/>
                  </a:lnTo>
                  <a:lnTo>
                    <a:pt x="390" y="322"/>
                  </a:lnTo>
                  <a:lnTo>
                    <a:pt x="388" y="322"/>
                  </a:lnTo>
                  <a:lnTo>
                    <a:pt x="384" y="322"/>
                  </a:lnTo>
                  <a:lnTo>
                    <a:pt x="384" y="326"/>
                  </a:lnTo>
                  <a:lnTo>
                    <a:pt x="384" y="332"/>
                  </a:lnTo>
                  <a:lnTo>
                    <a:pt x="384" y="334"/>
                  </a:lnTo>
                  <a:lnTo>
                    <a:pt x="384" y="336"/>
                  </a:lnTo>
                  <a:lnTo>
                    <a:pt x="384" y="336"/>
                  </a:lnTo>
                  <a:lnTo>
                    <a:pt x="384" y="338"/>
                  </a:lnTo>
                  <a:lnTo>
                    <a:pt x="386" y="340"/>
                  </a:lnTo>
                  <a:lnTo>
                    <a:pt x="386" y="338"/>
                  </a:lnTo>
                  <a:lnTo>
                    <a:pt x="388" y="338"/>
                  </a:lnTo>
                  <a:lnTo>
                    <a:pt x="390" y="340"/>
                  </a:lnTo>
                  <a:lnTo>
                    <a:pt x="392" y="340"/>
                  </a:lnTo>
                  <a:lnTo>
                    <a:pt x="392" y="340"/>
                  </a:lnTo>
                  <a:lnTo>
                    <a:pt x="392" y="338"/>
                  </a:lnTo>
                  <a:lnTo>
                    <a:pt x="394" y="340"/>
                  </a:lnTo>
                  <a:lnTo>
                    <a:pt x="396" y="340"/>
                  </a:lnTo>
                  <a:lnTo>
                    <a:pt x="396" y="340"/>
                  </a:lnTo>
                  <a:lnTo>
                    <a:pt x="398" y="342"/>
                  </a:lnTo>
                  <a:lnTo>
                    <a:pt x="398" y="342"/>
                  </a:lnTo>
                  <a:lnTo>
                    <a:pt x="400" y="342"/>
                  </a:lnTo>
                  <a:lnTo>
                    <a:pt x="402" y="342"/>
                  </a:lnTo>
                  <a:lnTo>
                    <a:pt x="404" y="342"/>
                  </a:lnTo>
                  <a:lnTo>
                    <a:pt x="404" y="344"/>
                  </a:lnTo>
                  <a:lnTo>
                    <a:pt x="406" y="344"/>
                  </a:lnTo>
                  <a:lnTo>
                    <a:pt x="408" y="344"/>
                  </a:lnTo>
                  <a:lnTo>
                    <a:pt x="410" y="344"/>
                  </a:lnTo>
                  <a:lnTo>
                    <a:pt x="412" y="344"/>
                  </a:lnTo>
                  <a:lnTo>
                    <a:pt x="414" y="344"/>
                  </a:lnTo>
                  <a:lnTo>
                    <a:pt x="418" y="344"/>
                  </a:lnTo>
                  <a:lnTo>
                    <a:pt x="420" y="344"/>
                  </a:lnTo>
                  <a:lnTo>
                    <a:pt x="422" y="344"/>
                  </a:lnTo>
                  <a:lnTo>
                    <a:pt x="422" y="346"/>
                  </a:lnTo>
                  <a:lnTo>
                    <a:pt x="424" y="346"/>
                  </a:lnTo>
                  <a:lnTo>
                    <a:pt x="424" y="348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30" y="350"/>
                  </a:lnTo>
                  <a:lnTo>
                    <a:pt x="430" y="352"/>
                  </a:lnTo>
                  <a:lnTo>
                    <a:pt x="432" y="354"/>
                  </a:lnTo>
                  <a:lnTo>
                    <a:pt x="432" y="354"/>
                  </a:lnTo>
                  <a:lnTo>
                    <a:pt x="434" y="356"/>
                  </a:lnTo>
                  <a:lnTo>
                    <a:pt x="434" y="356"/>
                  </a:lnTo>
                  <a:lnTo>
                    <a:pt x="434" y="358"/>
                  </a:lnTo>
                  <a:lnTo>
                    <a:pt x="436" y="360"/>
                  </a:lnTo>
                  <a:lnTo>
                    <a:pt x="440" y="362"/>
                  </a:lnTo>
                  <a:lnTo>
                    <a:pt x="440" y="364"/>
                  </a:lnTo>
                  <a:lnTo>
                    <a:pt x="438" y="364"/>
                  </a:lnTo>
                  <a:lnTo>
                    <a:pt x="440" y="366"/>
                  </a:lnTo>
                  <a:lnTo>
                    <a:pt x="438" y="364"/>
                  </a:lnTo>
                  <a:lnTo>
                    <a:pt x="434" y="364"/>
                  </a:lnTo>
                  <a:lnTo>
                    <a:pt x="430" y="364"/>
                  </a:lnTo>
                  <a:lnTo>
                    <a:pt x="428" y="364"/>
                  </a:lnTo>
                  <a:lnTo>
                    <a:pt x="426" y="364"/>
                  </a:lnTo>
                  <a:lnTo>
                    <a:pt x="426" y="364"/>
                  </a:lnTo>
                  <a:lnTo>
                    <a:pt x="424" y="364"/>
                  </a:lnTo>
                  <a:lnTo>
                    <a:pt x="422" y="362"/>
                  </a:lnTo>
                  <a:lnTo>
                    <a:pt x="420" y="362"/>
                  </a:lnTo>
                  <a:lnTo>
                    <a:pt x="420" y="360"/>
                  </a:lnTo>
                  <a:lnTo>
                    <a:pt x="418" y="358"/>
                  </a:lnTo>
                  <a:lnTo>
                    <a:pt x="416" y="360"/>
                  </a:lnTo>
                  <a:lnTo>
                    <a:pt x="414" y="358"/>
                  </a:lnTo>
                  <a:lnTo>
                    <a:pt x="412" y="358"/>
                  </a:lnTo>
                  <a:lnTo>
                    <a:pt x="410" y="356"/>
                  </a:lnTo>
                  <a:lnTo>
                    <a:pt x="410" y="356"/>
                  </a:lnTo>
                  <a:lnTo>
                    <a:pt x="408" y="356"/>
                  </a:lnTo>
                  <a:lnTo>
                    <a:pt x="408" y="354"/>
                  </a:lnTo>
                  <a:lnTo>
                    <a:pt x="406" y="354"/>
                  </a:lnTo>
                  <a:lnTo>
                    <a:pt x="404" y="354"/>
                  </a:lnTo>
                  <a:lnTo>
                    <a:pt x="398" y="354"/>
                  </a:lnTo>
                  <a:lnTo>
                    <a:pt x="396" y="354"/>
                  </a:lnTo>
                  <a:lnTo>
                    <a:pt x="392" y="354"/>
                  </a:lnTo>
                  <a:lnTo>
                    <a:pt x="384" y="352"/>
                  </a:lnTo>
                  <a:lnTo>
                    <a:pt x="382" y="354"/>
                  </a:lnTo>
                  <a:lnTo>
                    <a:pt x="378" y="354"/>
                  </a:lnTo>
                  <a:lnTo>
                    <a:pt x="378" y="356"/>
                  </a:lnTo>
                  <a:lnTo>
                    <a:pt x="378" y="360"/>
                  </a:lnTo>
                  <a:lnTo>
                    <a:pt x="376" y="364"/>
                  </a:lnTo>
                  <a:lnTo>
                    <a:pt x="376" y="368"/>
                  </a:lnTo>
                  <a:lnTo>
                    <a:pt x="374" y="368"/>
                  </a:lnTo>
                  <a:lnTo>
                    <a:pt x="376" y="370"/>
                  </a:lnTo>
                  <a:lnTo>
                    <a:pt x="378" y="370"/>
                  </a:lnTo>
                  <a:lnTo>
                    <a:pt x="376" y="372"/>
                  </a:lnTo>
                  <a:lnTo>
                    <a:pt x="376" y="372"/>
                  </a:lnTo>
                  <a:lnTo>
                    <a:pt x="378" y="378"/>
                  </a:lnTo>
                  <a:lnTo>
                    <a:pt x="380" y="378"/>
                  </a:lnTo>
                  <a:lnTo>
                    <a:pt x="380" y="380"/>
                  </a:lnTo>
                  <a:lnTo>
                    <a:pt x="384" y="382"/>
                  </a:lnTo>
                  <a:lnTo>
                    <a:pt x="384" y="384"/>
                  </a:lnTo>
                  <a:lnTo>
                    <a:pt x="386" y="384"/>
                  </a:lnTo>
                  <a:lnTo>
                    <a:pt x="388" y="384"/>
                  </a:lnTo>
                  <a:lnTo>
                    <a:pt x="390" y="384"/>
                  </a:lnTo>
                  <a:lnTo>
                    <a:pt x="392" y="384"/>
                  </a:lnTo>
                  <a:lnTo>
                    <a:pt x="394" y="384"/>
                  </a:lnTo>
                  <a:lnTo>
                    <a:pt x="396" y="386"/>
                  </a:lnTo>
                  <a:lnTo>
                    <a:pt x="398" y="386"/>
                  </a:lnTo>
                  <a:lnTo>
                    <a:pt x="400" y="388"/>
                  </a:lnTo>
                  <a:lnTo>
                    <a:pt x="400" y="388"/>
                  </a:lnTo>
                  <a:lnTo>
                    <a:pt x="402" y="390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6"/>
                  </a:lnTo>
                  <a:lnTo>
                    <a:pt x="394" y="398"/>
                  </a:lnTo>
                  <a:lnTo>
                    <a:pt x="394" y="398"/>
                  </a:lnTo>
                  <a:lnTo>
                    <a:pt x="392" y="400"/>
                  </a:lnTo>
                  <a:lnTo>
                    <a:pt x="394" y="402"/>
                  </a:lnTo>
                  <a:lnTo>
                    <a:pt x="396" y="406"/>
                  </a:lnTo>
                  <a:lnTo>
                    <a:pt x="396" y="408"/>
                  </a:lnTo>
                  <a:lnTo>
                    <a:pt x="396" y="410"/>
                  </a:lnTo>
                  <a:lnTo>
                    <a:pt x="394" y="410"/>
                  </a:lnTo>
                  <a:lnTo>
                    <a:pt x="394" y="412"/>
                  </a:lnTo>
                  <a:lnTo>
                    <a:pt x="398" y="412"/>
                  </a:lnTo>
                  <a:lnTo>
                    <a:pt x="400" y="412"/>
                  </a:lnTo>
                  <a:lnTo>
                    <a:pt x="400" y="412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4" y="410"/>
                  </a:lnTo>
                  <a:lnTo>
                    <a:pt x="406" y="412"/>
                  </a:lnTo>
                  <a:lnTo>
                    <a:pt x="408" y="412"/>
                  </a:lnTo>
                  <a:lnTo>
                    <a:pt x="412" y="412"/>
                  </a:lnTo>
                  <a:lnTo>
                    <a:pt x="414" y="412"/>
                  </a:lnTo>
                  <a:lnTo>
                    <a:pt x="416" y="412"/>
                  </a:lnTo>
                  <a:lnTo>
                    <a:pt x="418" y="412"/>
                  </a:lnTo>
                  <a:lnTo>
                    <a:pt x="418" y="412"/>
                  </a:lnTo>
                  <a:lnTo>
                    <a:pt x="420" y="412"/>
                  </a:lnTo>
                  <a:lnTo>
                    <a:pt x="420" y="412"/>
                  </a:lnTo>
                  <a:lnTo>
                    <a:pt x="422" y="412"/>
                  </a:lnTo>
                  <a:lnTo>
                    <a:pt x="422" y="414"/>
                  </a:lnTo>
                  <a:lnTo>
                    <a:pt x="424" y="414"/>
                  </a:lnTo>
                  <a:lnTo>
                    <a:pt x="424" y="412"/>
                  </a:lnTo>
                  <a:lnTo>
                    <a:pt x="426" y="414"/>
                  </a:lnTo>
                  <a:lnTo>
                    <a:pt x="426" y="416"/>
                  </a:lnTo>
                  <a:lnTo>
                    <a:pt x="426" y="416"/>
                  </a:lnTo>
                  <a:lnTo>
                    <a:pt x="428" y="414"/>
                  </a:lnTo>
                  <a:lnTo>
                    <a:pt x="432" y="414"/>
                  </a:lnTo>
                  <a:lnTo>
                    <a:pt x="432" y="412"/>
                  </a:lnTo>
                  <a:lnTo>
                    <a:pt x="434" y="412"/>
                  </a:lnTo>
                  <a:lnTo>
                    <a:pt x="436" y="412"/>
                  </a:lnTo>
                  <a:lnTo>
                    <a:pt x="440" y="410"/>
                  </a:lnTo>
                  <a:lnTo>
                    <a:pt x="442" y="408"/>
                  </a:lnTo>
                  <a:lnTo>
                    <a:pt x="444" y="408"/>
                  </a:lnTo>
                  <a:lnTo>
                    <a:pt x="444" y="406"/>
                  </a:lnTo>
                  <a:lnTo>
                    <a:pt x="446" y="406"/>
                  </a:lnTo>
                  <a:lnTo>
                    <a:pt x="448" y="406"/>
                  </a:lnTo>
                  <a:lnTo>
                    <a:pt x="450" y="406"/>
                  </a:lnTo>
                  <a:lnTo>
                    <a:pt x="452" y="408"/>
                  </a:lnTo>
                  <a:lnTo>
                    <a:pt x="456" y="408"/>
                  </a:lnTo>
                  <a:lnTo>
                    <a:pt x="462" y="404"/>
                  </a:lnTo>
                  <a:lnTo>
                    <a:pt x="462" y="404"/>
                  </a:lnTo>
                  <a:lnTo>
                    <a:pt x="462" y="404"/>
                  </a:lnTo>
                  <a:lnTo>
                    <a:pt x="464" y="404"/>
                  </a:lnTo>
                  <a:lnTo>
                    <a:pt x="464" y="402"/>
                  </a:lnTo>
                  <a:lnTo>
                    <a:pt x="466" y="402"/>
                  </a:lnTo>
                  <a:lnTo>
                    <a:pt x="466" y="400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70" y="398"/>
                  </a:lnTo>
                  <a:lnTo>
                    <a:pt x="470" y="398"/>
                  </a:lnTo>
                  <a:lnTo>
                    <a:pt x="470" y="396"/>
                  </a:lnTo>
                  <a:lnTo>
                    <a:pt x="472" y="398"/>
                  </a:lnTo>
                  <a:lnTo>
                    <a:pt x="472" y="396"/>
                  </a:lnTo>
                  <a:lnTo>
                    <a:pt x="474" y="398"/>
                  </a:lnTo>
                  <a:lnTo>
                    <a:pt x="474" y="400"/>
                  </a:lnTo>
                  <a:lnTo>
                    <a:pt x="474" y="400"/>
                  </a:lnTo>
                  <a:lnTo>
                    <a:pt x="472" y="402"/>
                  </a:lnTo>
                  <a:lnTo>
                    <a:pt x="472" y="404"/>
                  </a:lnTo>
                  <a:lnTo>
                    <a:pt x="472" y="406"/>
                  </a:lnTo>
                  <a:lnTo>
                    <a:pt x="470" y="406"/>
                  </a:lnTo>
                  <a:lnTo>
                    <a:pt x="470" y="406"/>
                  </a:lnTo>
                  <a:lnTo>
                    <a:pt x="472" y="406"/>
                  </a:lnTo>
                  <a:lnTo>
                    <a:pt x="474" y="408"/>
                  </a:lnTo>
                  <a:lnTo>
                    <a:pt x="474" y="408"/>
                  </a:lnTo>
                  <a:lnTo>
                    <a:pt x="476" y="408"/>
                  </a:lnTo>
                  <a:lnTo>
                    <a:pt x="478" y="408"/>
                  </a:lnTo>
                  <a:lnTo>
                    <a:pt x="478" y="410"/>
                  </a:lnTo>
                  <a:lnTo>
                    <a:pt x="480" y="412"/>
                  </a:lnTo>
                  <a:lnTo>
                    <a:pt x="480" y="410"/>
                  </a:lnTo>
                  <a:lnTo>
                    <a:pt x="480" y="410"/>
                  </a:lnTo>
                  <a:lnTo>
                    <a:pt x="482" y="410"/>
                  </a:lnTo>
                  <a:lnTo>
                    <a:pt x="482" y="412"/>
                  </a:lnTo>
                  <a:lnTo>
                    <a:pt x="480" y="414"/>
                  </a:lnTo>
                  <a:lnTo>
                    <a:pt x="478" y="414"/>
                  </a:lnTo>
                  <a:lnTo>
                    <a:pt x="478" y="416"/>
                  </a:lnTo>
                  <a:lnTo>
                    <a:pt x="478" y="416"/>
                  </a:lnTo>
                  <a:lnTo>
                    <a:pt x="478" y="416"/>
                  </a:lnTo>
                  <a:lnTo>
                    <a:pt x="480" y="416"/>
                  </a:lnTo>
                  <a:lnTo>
                    <a:pt x="482" y="418"/>
                  </a:lnTo>
                  <a:lnTo>
                    <a:pt x="484" y="418"/>
                  </a:lnTo>
                  <a:lnTo>
                    <a:pt x="486" y="416"/>
                  </a:lnTo>
                  <a:lnTo>
                    <a:pt x="486" y="416"/>
                  </a:lnTo>
                  <a:lnTo>
                    <a:pt x="486" y="418"/>
                  </a:lnTo>
                  <a:lnTo>
                    <a:pt x="488" y="420"/>
                  </a:lnTo>
                  <a:lnTo>
                    <a:pt x="490" y="420"/>
                  </a:lnTo>
                  <a:lnTo>
                    <a:pt x="490" y="420"/>
                  </a:lnTo>
                  <a:lnTo>
                    <a:pt x="492" y="420"/>
                  </a:lnTo>
                  <a:lnTo>
                    <a:pt x="494" y="422"/>
                  </a:lnTo>
                  <a:lnTo>
                    <a:pt x="496" y="422"/>
                  </a:lnTo>
                  <a:lnTo>
                    <a:pt x="496" y="422"/>
                  </a:lnTo>
                  <a:lnTo>
                    <a:pt x="496" y="422"/>
                  </a:lnTo>
                  <a:lnTo>
                    <a:pt x="496" y="420"/>
                  </a:lnTo>
                  <a:lnTo>
                    <a:pt x="498" y="420"/>
                  </a:lnTo>
                  <a:lnTo>
                    <a:pt x="500" y="420"/>
                  </a:lnTo>
                  <a:lnTo>
                    <a:pt x="500" y="420"/>
                  </a:lnTo>
                  <a:lnTo>
                    <a:pt x="500" y="422"/>
                  </a:lnTo>
                  <a:lnTo>
                    <a:pt x="502" y="424"/>
                  </a:lnTo>
                  <a:lnTo>
                    <a:pt x="504" y="422"/>
                  </a:lnTo>
                  <a:lnTo>
                    <a:pt x="504" y="420"/>
                  </a:lnTo>
                  <a:lnTo>
                    <a:pt x="506" y="422"/>
                  </a:lnTo>
                  <a:lnTo>
                    <a:pt x="506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10" y="420"/>
                  </a:lnTo>
                  <a:lnTo>
                    <a:pt x="512" y="420"/>
                  </a:lnTo>
                  <a:lnTo>
                    <a:pt x="512" y="420"/>
                  </a:lnTo>
                  <a:lnTo>
                    <a:pt x="512" y="422"/>
                  </a:lnTo>
                  <a:lnTo>
                    <a:pt x="514" y="420"/>
                  </a:lnTo>
                  <a:close/>
                  <a:moveTo>
                    <a:pt x="744" y="508"/>
                  </a:moveTo>
                  <a:lnTo>
                    <a:pt x="744" y="504"/>
                  </a:lnTo>
                  <a:lnTo>
                    <a:pt x="744" y="504"/>
                  </a:lnTo>
                  <a:lnTo>
                    <a:pt x="744" y="502"/>
                  </a:lnTo>
                  <a:lnTo>
                    <a:pt x="744" y="498"/>
                  </a:lnTo>
                  <a:lnTo>
                    <a:pt x="746" y="496"/>
                  </a:lnTo>
                  <a:lnTo>
                    <a:pt x="748" y="492"/>
                  </a:lnTo>
                  <a:lnTo>
                    <a:pt x="750" y="492"/>
                  </a:lnTo>
                  <a:lnTo>
                    <a:pt x="754" y="486"/>
                  </a:lnTo>
                  <a:lnTo>
                    <a:pt x="756" y="484"/>
                  </a:lnTo>
                  <a:lnTo>
                    <a:pt x="758" y="484"/>
                  </a:lnTo>
                  <a:lnTo>
                    <a:pt x="758" y="484"/>
                  </a:lnTo>
                  <a:lnTo>
                    <a:pt x="760" y="484"/>
                  </a:lnTo>
                  <a:lnTo>
                    <a:pt x="762" y="482"/>
                  </a:lnTo>
                  <a:lnTo>
                    <a:pt x="764" y="484"/>
                  </a:lnTo>
                  <a:lnTo>
                    <a:pt x="766" y="486"/>
                  </a:lnTo>
                  <a:lnTo>
                    <a:pt x="768" y="486"/>
                  </a:lnTo>
                  <a:lnTo>
                    <a:pt x="768" y="488"/>
                  </a:lnTo>
                  <a:lnTo>
                    <a:pt x="770" y="490"/>
                  </a:lnTo>
                  <a:lnTo>
                    <a:pt x="770" y="492"/>
                  </a:lnTo>
                  <a:lnTo>
                    <a:pt x="768" y="494"/>
                  </a:lnTo>
                  <a:lnTo>
                    <a:pt x="766" y="496"/>
                  </a:lnTo>
                  <a:lnTo>
                    <a:pt x="766" y="498"/>
                  </a:lnTo>
                  <a:lnTo>
                    <a:pt x="764" y="502"/>
                  </a:lnTo>
                  <a:lnTo>
                    <a:pt x="762" y="504"/>
                  </a:lnTo>
                  <a:lnTo>
                    <a:pt x="760" y="506"/>
                  </a:lnTo>
                  <a:lnTo>
                    <a:pt x="758" y="508"/>
                  </a:lnTo>
                  <a:lnTo>
                    <a:pt x="756" y="508"/>
                  </a:lnTo>
                  <a:lnTo>
                    <a:pt x="754" y="508"/>
                  </a:lnTo>
                  <a:lnTo>
                    <a:pt x="752" y="510"/>
                  </a:lnTo>
                  <a:lnTo>
                    <a:pt x="750" y="508"/>
                  </a:lnTo>
                  <a:lnTo>
                    <a:pt x="746" y="510"/>
                  </a:lnTo>
                  <a:lnTo>
                    <a:pt x="746" y="508"/>
                  </a:lnTo>
                  <a:lnTo>
                    <a:pt x="744" y="508"/>
                  </a:lnTo>
                  <a:lnTo>
                    <a:pt x="744" y="508"/>
                  </a:lnTo>
                  <a:close/>
                  <a:moveTo>
                    <a:pt x="526" y="412"/>
                  </a:moveTo>
                  <a:lnTo>
                    <a:pt x="524" y="412"/>
                  </a:lnTo>
                  <a:lnTo>
                    <a:pt x="526" y="410"/>
                  </a:lnTo>
                  <a:lnTo>
                    <a:pt x="526" y="410"/>
                  </a:lnTo>
                  <a:lnTo>
                    <a:pt x="526" y="408"/>
                  </a:lnTo>
                  <a:lnTo>
                    <a:pt x="526" y="406"/>
                  </a:lnTo>
                  <a:lnTo>
                    <a:pt x="528" y="406"/>
                  </a:lnTo>
                  <a:lnTo>
                    <a:pt x="528" y="408"/>
                  </a:lnTo>
                  <a:lnTo>
                    <a:pt x="530" y="410"/>
                  </a:lnTo>
                  <a:lnTo>
                    <a:pt x="530" y="410"/>
                  </a:lnTo>
                  <a:lnTo>
                    <a:pt x="528" y="412"/>
                  </a:lnTo>
                  <a:lnTo>
                    <a:pt x="526" y="412"/>
                  </a:lnTo>
                  <a:lnTo>
                    <a:pt x="526" y="414"/>
                  </a:lnTo>
                  <a:lnTo>
                    <a:pt x="526" y="412"/>
                  </a:lnTo>
                  <a:close/>
                  <a:moveTo>
                    <a:pt x="504" y="432"/>
                  </a:moveTo>
                  <a:lnTo>
                    <a:pt x="506" y="432"/>
                  </a:lnTo>
                  <a:lnTo>
                    <a:pt x="506" y="430"/>
                  </a:lnTo>
                  <a:lnTo>
                    <a:pt x="506" y="428"/>
                  </a:lnTo>
                  <a:lnTo>
                    <a:pt x="508" y="426"/>
                  </a:lnTo>
                  <a:lnTo>
                    <a:pt x="506" y="426"/>
                  </a:lnTo>
                  <a:lnTo>
                    <a:pt x="504" y="428"/>
                  </a:lnTo>
                  <a:lnTo>
                    <a:pt x="504" y="428"/>
                  </a:lnTo>
                  <a:lnTo>
                    <a:pt x="502" y="428"/>
                  </a:lnTo>
                  <a:lnTo>
                    <a:pt x="502" y="430"/>
                  </a:lnTo>
                  <a:lnTo>
                    <a:pt x="504" y="432"/>
                  </a:lnTo>
                  <a:lnTo>
                    <a:pt x="504" y="432"/>
                  </a:lnTo>
                  <a:close/>
                  <a:moveTo>
                    <a:pt x="530" y="428"/>
                  </a:moveTo>
                  <a:lnTo>
                    <a:pt x="526" y="430"/>
                  </a:lnTo>
                  <a:lnTo>
                    <a:pt x="526" y="430"/>
                  </a:lnTo>
                  <a:lnTo>
                    <a:pt x="526" y="432"/>
                  </a:lnTo>
                  <a:lnTo>
                    <a:pt x="524" y="430"/>
                  </a:lnTo>
                  <a:lnTo>
                    <a:pt x="524" y="428"/>
                  </a:lnTo>
                  <a:lnTo>
                    <a:pt x="526" y="426"/>
                  </a:lnTo>
                  <a:lnTo>
                    <a:pt x="526" y="424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8" y="424"/>
                  </a:lnTo>
                  <a:lnTo>
                    <a:pt x="530" y="426"/>
                  </a:lnTo>
                  <a:lnTo>
                    <a:pt x="530" y="428"/>
                  </a:lnTo>
                  <a:close/>
                  <a:moveTo>
                    <a:pt x="532" y="426"/>
                  </a:moveTo>
                  <a:lnTo>
                    <a:pt x="532" y="424"/>
                  </a:lnTo>
                  <a:lnTo>
                    <a:pt x="532" y="422"/>
                  </a:lnTo>
                  <a:lnTo>
                    <a:pt x="532" y="420"/>
                  </a:lnTo>
                  <a:lnTo>
                    <a:pt x="534" y="418"/>
                  </a:lnTo>
                  <a:lnTo>
                    <a:pt x="534" y="420"/>
                  </a:lnTo>
                  <a:lnTo>
                    <a:pt x="534" y="422"/>
                  </a:lnTo>
                  <a:lnTo>
                    <a:pt x="534" y="424"/>
                  </a:lnTo>
                  <a:lnTo>
                    <a:pt x="534" y="424"/>
                  </a:lnTo>
                  <a:lnTo>
                    <a:pt x="532" y="426"/>
                  </a:lnTo>
                  <a:lnTo>
                    <a:pt x="532" y="426"/>
                  </a:lnTo>
                  <a:close/>
                  <a:moveTo>
                    <a:pt x="578" y="426"/>
                  </a:moveTo>
                  <a:lnTo>
                    <a:pt x="578" y="422"/>
                  </a:lnTo>
                  <a:lnTo>
                    <a:pt x="580" y="420"/>
                  </a:lnTo>
                  <a:lnTo>
                    <a:pt x="584" y="420"/>
                  </a:lnTo>
                  <a:lnTo>
                    <a:pt x="584" y="422"/>
                  </a:lnTo>
                  <a:lnTo>
                    <a:pt x="582" y="426"/>
                  </a:lnTo>
                  <a:lnTo>
                    <a:pt x="580" y="426"/>
                  </a:lnTo>
                  <a:lnTo>
                    <a:pt x="580" y="426"/>
                  </a:lnTo>
                  <a:lnTo>
                    <a:pt x="580" y="424"/>
                  </a:lnTo>
                  <a:lnTo>
                    <a:pt x="580" y="424"/>
                  </a:lnTo>
                  <a:lnTo>
                    <a:pt x="580" y="426"/>
                  </a:lnTo>
                  <a:lnTo>
                    <a:pt x="578" y="426"/>
                  </a:lnTo>
                  <a:lnTo>
                    <a:pt x="578" y="426"/>
                  </a:lnTo>
                  <a:close/>
                  <a:moveTo>
                    <a:pt x="576" y="422"/>
                  </a:moveTo>
                  <a:lnTo>
                    <a:pt x="576" y="422"/>
                  </a:lnTo>
                  <a:lnTo>
                    <a:pt x="578" y="420"/>
                  </a:lnTo>
                  <a:lnTo>
                    <a:pt x="576" y="418"/>
                  </a:lnTo>
                  <a:lnTo>
                    <a:pt x="576" y="420"/>
                  </a:lnTo>
                  <a:lnTo>
                    <a:pt x="576" y="422"/>
                  </a:lnTo>
                  <a:close/>
                  <a:moveTo>
                    <a:pt x="574" y="444"/>
                  </a:moveTo>
                  <a:lnTo>
                    <a:pt x="574" y="442"/>
                  </a:lnTo>
                  <a:lnTo>
                    <a:pt x="578" y="440"/>
                  </a:lnTo>
                  <a:lnTo>
                    <a:pt x="578" y="438"/>
                  </a:lnTo>
                  <a:lnTo>
                    <a:pt x="576" y="440"/>
                  </a:lnTo>
                  <a:lnTo>
                    <a:pt x="574" y="438"/>
                  </a:lnTo>
                  <a:lnTo>
                    <a:pt x="576" y="432"/>
                  </a:lnTo>
                  <a:lnTo>
                    <a:pt x="578" y="430"/>
                  </a:lnTo>
                  <a:lnTo>
                    <a:pt x="574" y="432"/>
                  </a:lnTo>
                  <a:lnTo>
                    <a:pt x="572" y="436"/>
                  </a:lnTo>
                  <a:lnTo>
                    <a:pt x="572" y="434"/>
                  </a:lnTo>
                  <a:lnTo>
                    <a:pt x="574" y="428"/>
                  </a:lnTo>
                  <a:lnTo>
                    <a:pt x="574" y="420"/>
                  </a:lnTo>
                  <a:lnTo>
                    <a:pt x="570" y="416"/>
                  </a:lnTo>
                  <a:lnTo>
                    <a:pt x="570" y="414"/>
                  </a:lnTo>
                  <a:lnTo>
                    <a:pt x="568" y="414"/>
                  </a:lnTo>
                  <a:lnTo>
                    <a:pt x="566" y="416"/>
                  </a:lnTo>
                  <a:lnTo>
                    <a:pt x="566" y="414"/>
                  </a:lnTo>
                  <a:lnTo>
                    <a:pt x="568" y="412"/>
                  </a:lnTo>
                  <a:lnTo>
                    <a:pt x="566" y="410"/>
                  </a:lnTo>
                  <a:lnTo>
                    <a:pt x="568" y="408"/>
                  </a:lnTo>
                  <a:lnTo>
                    <a:pt x="568" y="406"/>
                  </a:lnTo>
                  <a:lnTo>
                    <a:pt x="564" y="406"/>
                  </a:lnTo>
                  <a:lnTo>
                    <a:pt x="560" y="410"/>
                  </a:lnTo>
                  <a:lnTo>
                    <a:pt x="558" y="414"/>
                  </a:lnTo>
                  <a:lnTo>
                    <a:pt x="560" y="418"/>
                  </a:lnTo>
                  <a:lnTo>
                    <a:pt x="558" y="416"/>
                  </a:lnTo>
                  <a:lnTo>
                    <a:pt x="556" y="414"/>
                  </a:lnTo>
                  <a:lnTo>
                    <a:pt x="556" y="412"/>
                  </a:lnTo>
                  <a:lnTo>
                    <a:pt x="556" y="416"/>
                  </a:lnTo>
                  <a:lnTo>
                    <a:pt x="554" y="416"/>
                  </a:lnTo>
                  <a:lnTo>
                    <a:pt x="554" y="418"/>
                  </a:lnTo>
                  <a:lnTo>
                    <a:pt x="554" y="420"/>
                  </a:lnTo>
                  <a:lnTo>
                    <a:pt x="552" y="420"/>
                  </a:lnTo>
                  <a:lnTo>
                    <a:pt x="550" y="422"/>
                  </a:lnTo>
                  <a:lnTo>
                    <a:pt x="546" y="422"/>
                  </a:lnTo>
                  <a:lnTo>
                    <a:pt x="544" y="424"/>
                  </a:lnTo>
                  <a:lnTo>
                    <a:pt x="544" y="422"/>
                  </a:lnTo>
                  <a:lnTo>
                    <a:pt x="538" y="426"/>
                  </a:lnTo>
                  <a:lnTo>
                    <a:pt x="538" y="428"/>
                  </a:lnTo>
                  <a:lnTo>
                    <a:pt x="540" y="432"/>
                  </a:lnTo>
                  <a:lnTo>
                    <a:pt x="542" y="430"/>
                  </a:lnTo>
                  <a:lnTo>
                    <a:pt x="542" y="430"/>
                  </a:lnTo>
                  <a:lnTo>
                    <a:pt x="542" y="428"/>
                  </a:lnTo>
                  <a:lnTo>
                    <a:pt x="546" y="430"/>
                  </a:lnTo>
                  <a:lnTo>
                    <a:pt x="544" y="432"/>
                  </a:lnTo>
                  <a:lnTo>
                    <a:pt x="546" y="434"/>
                  </a:lnTo>
                  <a:lnTo>
                    <a:pt x="548" y="432"/>
                  </a:lnTo>
                  <a:lnTo>
                    <a:pt x="550" y="434"/>
                  </a:lnTo>
                  <a:lnTo>
                    <a:pt x="548" y="436"/>
                  </a:lnTo>
                  <a:lnTo>
                    <a:pt x="552" y="440"/>
                  </a:lnTo>
                  <a:lnTo>
                    <a:pt x="554" y="440"/>
                  </a:lnTo>
                  <a:lnTo>
                    <a:pt x="554" y="444"/>
                  </a:lnTo>
                  <a:lnTo>
                    <a:pt x="556" y="446"/>
                  </a:lnTo>
                  <a:lnTo>
                    <a:pt x="558" y="442"/>
                  </a:lnTo>
                  <a:lnTo>
                    <a:pt x="558" y="444"/>
                  </a:lnTo>
                  <a:lnTo>
                    <a:pt x="562" y="448"/>
                  </a:lnTo>
                  <a:lnTo>
                    <a:pt x="564" y="448"/>
                  </a:lnTo>
                  <a:lnTo>
                    <a:pt x="566" y="448"/>
                  </a:lnTo>
                  <a:lnTo>
                    <a:pt x="568" y="444"/>
                  </a:lnTo>
                  <a:lnTo>
                    <a:pt x="570" y="444"/>
                  </a:lnTo>
                  <a:lnTo>
                    <a:pt x="572" y="442"/>
                  </a:lnTo>
                  <a:lnTo>
                    <a:pt x="574" y="444"/>
                  </a:lnTo>
                  <a:close/>
                  <a:moveTo>
                    <a:pt x="826" y="426"/>
                  </a:moveTo>
                  <a:lnTo>
                    <a:pt x="824" y="426"/>
                  </a:lnTo>
                  <a:lnTo>
                    <a:pt x="824" y="424"/>
                  </a:lnTo>
                  <a:lnTo>
                    <a:pt x="826" y="422"/>
                  </a:lnTo>
                  <a:lnTo>
                    <a:pt x="828" y="420"/>
                  </a:lnTo>
                  <a:lnTo>
                    <a:pt x="830" y="420"/>
                  </a:lnTo>
                  <a:lnTo>
                    <a:pt x="830" y="422"/>
                  </a:lnTo>
                  <a:lnTo>
                    <a:pt x="832" y="422"/>
                  </a:lnTo>
                  <a:lnTo>
                    <a:pt x="832" y="424"/>
                  </a:lnTo>
                  <a:lnTo>
                    <a:pt x="830" y="426"/>
                  </a:lnTo>
                  <a:lnTo>
                    <a:pt x="830" y="426"/>
                  </a:lnTo>
                  <a:lnTo>
                    <a:pt x="828" y="426"/>
                  </a:lnTo>
                  <a:lnTo>
                    <a:pt x="826" y="426"/>
                  </a:lnTo>
                  <a:lnTo>
                    <a:pt x="826" y="428"/>
                  </a:lnTo>
                  <a:lnTo>
                    <a:pt x="826" y="428"/>
                  </a:lnTo>
                  <a:lnTo>
                    <a:pt x="826" y="426"/>
                  </a:lnTo>
                  <a:lnTo>
                    <a:pt x="826" y="426"/>
                  </a:lnTo>
                  <a:close/>
                  <a:moveTo>
                    <a:pt x="820" y="642"/>
                  </a:moveTo>
                  <a:lnTo>
                    <a:pt x="818" y="642"/>
                  </a:lnTo>
                  <a:lnTo>
                    <a:pt x="816" y="642"/>
                  </a:lnTo>
                  <a:lnTo>
                    <a:pt x="812" y="640"/>
                  </a:lnTo>
                  <a:lnTo>
                    <a:pt x="810" y="638"/>
                  </a:lnTo>
                  <a:lnTo>
                    <a:pt x="808" y="638"/>
                  </a:lnTo>
                  <a:lnTo>
                    <a:pt x="804" y="634"/>
                  </a:lnTo>
                  <a:lnTo>
                    <a:pt x="804" y="634"/>
                  </a:lnTo>
                  <a:lnTo>
                    <a:pt x="802" y="632"/>
                  </a:lnTo>
                  <a:lnTo>
                    <a:pt x="802" y="634"/>
                  </a:lnTo>
                  <a:lnTo>
                    <a:pt x="800" y="632"/>
                  </a:lnTo>
                  <a:lnTo>
                    <a:pt x="798" y="634"/>
                  </a:lnTo>
                  <a:lnTo>
                    <a:pt x="796" y="632"/>
                  </a:lnTo>
                  <a:lnTo>
                    <a:pt x="794" y="630"/>
                  </a:lnTo>
                  <a:lnTo>
                    <a:pt x="794" y="628"/>
                  </a:lnTo>
                  <a:lnTo>
                    <a:pt x="792" y="628"/>
                  </a:lnTo>
                  <a:lnTo>
                    <a:pt x="788" y="626"/>
                  </a:lnTo>
                  <a:lnTo>
                    <a:pt x="788" y="624"/>
                  </a:lnTo>
                  <a:lnTo>
                    <a:pt x="788" y="624"/>
                  </a:lnTo>
                  <a:lnTo>
                    <a:pt x="786" y="624"/>
                  </a:lnTo>
                  <a:lnTo>
                    <a:pt x="786" y="622"/>
                  </a:lnTo>
                  <a:lnTo>
                    <a:pt x="786" y="620"/>
                  </a:lnTo>
                  <a:lnTo>
                    <a:pt x="788" y="620"/>
                  </a:lnTo>
                  <a:lnTo>
                    <a:pt x="786" y="620"/>
                  </a:lnTo>
                  <a:lnTo>
                    <a:pt x="784" y="620"/>
                  </a:lnTo>
                  <a:lnTo>
                    <a:pt x="784" y="620"/>
                  </a:lnTo>
                  <a:lnTo>
                    <a:pt x="782" y="620"/>
                  </a:lnTo>
                  <a:lnTo>
                    <a:pt x="782" y="618"/>
                  </a:lnTo>
                  <a:lnTo>
                    <a:pt x="782" y="618"/>
                  </a:lnTo>
                  <a:lnTo>
                    <a:pt x="776" y="616"/>
                  </a:lnTo>
                  <a:lnTo>
                    <a:pt x="776" y="616"/>
                  </a:lnTo>
                  <a:lnTo>
                    <a:pt x="774" y="614"/>
                  </a:lnTo>
                  <a:lnTo>
                    <a:pt x="772" y="614"/>
                  </a:lnTo>
                  <a:lnTo>
                    <a:pt x="772" y="612"/>
                  </a:lnTo>
                  <a:lnTo>
                    <a:pt x="770" y="612"/>
                  </a:lnTo>
                  <a:lnTo>
                    <a:pt x="768" y="610"/>
                  </a:lnTo>
                  <a:lnTo>
                    <a:pt x="768" y="608"/>
                  </a:lnTo>
                  <a:lnTo>
                    <a:pt x="768" y="604"/>
                  </a:lnTo>
                  <a:lnTo>
                    <a:pt x="766" y="604"/>
                  </a:lnTo>
                  <a:lnTo>
                    <a:pt x="766" y="602"/>
                  </a:lnTo>
                  <a:lnTo>
                    <a:pt x="770" y="602"/>
                  </a:lnTo>
                  <a:lnTo>
                    <a:pt x="774" y="600"/>
                  </a:lnTo>
                  <a:lnTo>
                    <a:pt x="774" y="598"/>
                  </a:lnTo>
                  <a:lnTo>
                    <a:pt x="772" y="600"/>
                  </a:lnTo>
                  <a:lnTo>
                    <a:pt x="770" y="596"/>
                  </a:lnTo>
                  <a:lnTo>
                    <a:pt x="768" y="594"/>
                  </a:lnTo>
                  <a:lnTo>
                    <a:pt x="768" y="594"/>
                  </a:lnTo>
                  <a:lnTo>
                    <a:pt x="768" y="594"/>
                  </a:lnTo>
                  <a:lnTo>
                    <a:pt x="766" y="596"/>
                  </a:lnTo>
                  <a:lnTo>
                    <a:pt x="766" y="598"/>
                  </a:lnTo>
                  <a:lnTo>
                    <a:pt x="764" y="596"/>
                  </a:lnTo>
                  <a:lnTo>
                    <a:pt x="766" y="594"/>
                  </a:lnTo>
                  <a:lnTo>
                    <a:pt x="766" y="590"/>
                  </a:lnTo>
                  <a:lnTo>
                    <a:pt x="764" y="592"/>
                  </a:lnTo>
                  <a:lnTo>
                    <a:pt x="764" y="592"/>
                  </a:lnTo>
                  <a:lnTo>
                    <a:pt x="764" y="588"/>
                  </a:lnTo>
                  <a:lnTo>
                    <a:pt x="762" y="590"/>
                  </a:lnTo>
                  <a:lnTo>
                    <a:pt x="760" y="586"/>
                  </a:lnTo>
                  <a:lnTo>
                    <a:pt x="762" y="586"/>
                  </a:lnTo>
                  <a:lnTo>
                    <a:pt x="760" y="582"/>
                  </a:lnTo>
                  <a:lnTo>
                    <a:pt x="758" y="580"/>
                  </a:lnTo>
                  <a:lnTo>
                    <a:pt x="758" y="578"/>
                  </a:lnTo>
                  <a:lnTo>
                    <a:pt x="760" y="576"/>
                  </a:lnTo>
                  <a:lnTo>
                    <a:pt x="760" y="574"/>
                  </a:lnTo>
                  <a:lnTo>
                    <a:pt x="756" y="578"/>
                  </a:lnTo>
                  <a:lnTo>
                    <a:pt x="756" y="580"/>
                  </a:lnTo>
                  <a:lnTo>
                    <a:pt x="756" y="580"/>
                  </a:lnTo>
                  <a:lnTo>
                    <a:pt x="756" y="576"/>
                  </a:lnTo>
                  <a:lnTo>
                    <a:pt x="754" y="576"/>
                  </a:lnTo>
                  <a:lnTo>
                    <a:pt x="754" y="576"/>
                  </a:lnTo>
                  <a:lnTo>
                    <a:pt x="754" y="576"/>
                  </a:lnTo>
                  <a:lnTo>
                    <a:pt x="752" y="580"/>
                  </a:lnTo>
                  <a:lnTo>
                    <a:pt x="750" y="580"/>
                  </a:lnTo>
                  <a:lnTo>
                    <a:pt x="750" y="578"/>
                  </a:lnTo>
                  <a:lnTo>
                    <a:pt x="752" y="576"/>
                  </a:lnTo>
                  <a:lnTo>
                    <a:pt x="752" y="574"/>
                  </a:lnTo>
                  <a:lnTo>
                    <a:pt x="752" y="572"/>
                  </a:lnTo>
                  <a:lnTo>
                    <a:pt x="750" y="572"/>
                  </a:lnTo>
                  <a:lnTo>
                    <a:pt x="748" y="574"/>
                  </a:lnTo>
                  <a:lnTo>
                    <a:pt x="746" y="576"/>
                  </a:lnTo>
                  <a:lnTo>
                    <a:pt x="746" y="578"/>
                  </a:lnTo>
                  <a:lnTo>
                    <a:pt x="744" y="578"/>
                  </a:lnTo>
                  <a:lnTo>
                    <a:pt x="742" y="578"/>
                  </a:lnTo>
                  <a:lnTo>
                    <a:pt x="740" y="576"/>
                  </a:lnTo>
                  <a:lnTo>
                    <a:pt x="738" y="576"/>
                  </a:lnTo>
                  <a:lnTo>
                    <a:pt x="736" y="572"/>
                  </a:lnTo>
                  <a:lnTo>
                    <a:pt x="734" y="572"/>
                  </a:lnTo>
                  <a:lnTo>
                    <a:pt x="734" y="574"/>
                  </a:lnTo>
                  <a:lnTo>
                    <a:pt x="734" y="576"/>
                  </a:lnTo>
                  <a:lnTo>
                    <a:pt x="732" y="578"/>
                  </a:lnTo>
                  <a:lnTo>
                    <a:pt x="730" y="576"/>
                  </a:lnTo>
                  <a:lnTo>
                    <a:pt x="730" y="578"/>
                  </a:lnTo>
                  <a:lnTo>
                    <a:pt x="726" y="578"/>
                  </a:lnTo>
                  <a:lnTo>
                    <a:pt x="726" y="578"/>
                  </a:lnTo>
                  <a:lnTo>
                    <a:pt x="724" y="578"/>
                  </a:lnTo>
                  <a:lnTo>
                    <a:pt x="722" y="580"/>
                  </a:lnTo>
                  <a:lnTo>
                    <a:pt x="720" y="580"/>
                  </a:lnTo>
                  <a:lnTo>
                    <a:pt x="716" y="578"/>
                  </a:lnTo>
                  <a:lnTo>
                    <a:pt x="718" y="578"/>
                  </a:lnTo>
                  <a:lnTo>
                    <a:pt x="714" y="574"/>
                  </a:lnTo>
                  <a:lnTo>
                    <a:pt x="714" y="574"/>
                  </a:lnTo>
                  <a:lnTo>
                    <a:pt x="712" y="572"/>
                  </a:lnTo>
                  <a:lnTo>
                    <a:pt x="710" y="568"/>
                  </a:lnTo>
                  <a:lnTo>
                    <a:pt x="710" y="566"/>
                  </a:lnTo>
                  <a:lnTo>
                    <a:pt x="712" y="564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16" y="560"/>
                  </a:lnTo>
                  <a:lnTo>
                    <a:pt x="718" y="558"/>
                  </a:lnTo>
                  <a:lnTo>
                    <a:pt x="720" y="558"/>
                  </a:lnTo>
                  <a:lnTo>
                    <a:pt x="722" y="558"/>
                  </a:lnTo>
                  <a:lnTo>
                    <a:pt x="722" y="556"/>
                  </a:lnTo>
                  <a:lnTo>
                    <a:pt x="720" y="554"/>
                  </a:lnTo>
                  <a:lnTo>
                    <a:pt x="720" y="552"/>
                  </a:lnTo>
                  <a:lnTo>
                    <a:pt x="722" y="552"/>
                  </a:lnTo>
                  <a:lnTo>
                    <a:pt x="722" y="552"/>
                  </a:lnTo>
                  <a:lnTo>
                    <a:pt x="724" y="552"/>
                  </a:lnTo>
                  <a:lnTo>
                    <a:pt x="722" y="550"/>
                  </a:lnTo>
                  <a:lnTo>
                    <a:pt x="724" y="550"/>
                  </a:lnTo>
                  <a:lnTo>
                    <a:pt x="726" y="552"/>
                  </a:lnTo>
                  <a:lnTo>
                    <a:pt x="728" y="554"/>
                  </a:lnTo>
                  <a:lnTo>
                    <a:pt x="732" y="556"/>
                  </a:lnTo>
                  <a:lnTo>
                    <a:pt x="732" y="558"/>
                  </a:lnTo>
                  <a:lnTo>
                    <a:pt x="734" y="558"/>
                  </a:lnTo>
                  <a:lnTo>
                    <a:pt x="738" y="558"/>
                  </a:lnTo>
                  <a:lnTo>
                    <a:pt x="738" y="558"/>
                  </a:lnTo>
                  <a:lnTo>
                    <a:pt x="740" y="558"/>
                  </a:lnTo>
                  <a:lnTo>
                    <a:pt x="742" y="558"/>
                  </a:lnTo>
                  <a:lnTo>
                    <a:pt x="742" y="558"/>
                  </a:lnTo>
                  <a:lnTo>
                    <a:pt x="746" y="560"/>
                  </a:lnTo>
                  <a:lnTo>
                    <a:pt x="748" y="558"/>
                  </a:lnTo>
                  <a:lnTo>
                    <a:pt x="748" y="556"/>
                  </a:lnTo>
                  <a:lnTo>
                    <a:pt x="752" y="556"/>
                  </a:lnTo>
                  <a:lnTo>
                    <a:pt x="752" y="556"/>
                  </a:lnTo>
                  <a:lnTo>
                    <a:pt x="750" y="558"/>
                  </a:lnTo>
                  <a:lnTo>
                    <a:pt x="752" y="558"/>
                  </a:lnTo>
                  <a:lnTo>
                    <a:pt x="754" y="556"/>
                  </a:lnTo>
                  <a:lnTo>
                    <a:pt x="756" y="554"/>
                  </a:lnTo>
                  <a:lnTo>
                    <a:pt x="758" y="552"/>
                  </a:lnTo>
                  <a:lnTo>
                    <a:pt x="760" y="554"/>
                  </a:lnTo>
                  <a:lnTo>
                    <a:pt x="760" y="558"/>
                  </a:lnTo>
                  <a:lnTo>
                    <a:pt x="760" y="560"/>
                  </a:lnTo>
                  <a:lnTo>
                    <a:pt x="760" y="558"/>
                  </a:lnTo>
                  <a:lnTo>
                    <a:pt x="762" y="556"/>
                  </a:lnTo>
                  <a:lnTo>
                    <a:pt x="762" y="556"/>
                  </a:lnTo>
                  <a:lnTo>
                    <a:pt x="764" y="556"/>
                  </a:lnTo>
                  <a:lnTo>
                    <a:pt x="764" y="550"/>
                  </a:lnTo>
                  <a:lnTo>
                    <a:pt x="762" y="546"/>
                  </a:lnTo>
                  <a:lnTo>
                    <a:pt x="760" y="544"/>
                  </a:lnTo>
                  <a:lnTo>
                    <a:pt x="760" y="542"/>
                  </a:lnTo>
                  <a:lnTo>
                    <a:pt x="760" y="540"/>
                  </a:lnTo>
                  <a:lnTo>
                    <a:pt x="762" y="538"/>
                  </a:lnTo>
                  <a:lnTo>
                    <a:pt x="762" y="538"/>
                  </a:lnTo>
                  <a:lnTo>
                    <a:pt x="766" y="536"/>
                  </a:lnTo>
                  <a:lnTo>
                    <a:pt x="770" y="532"/>
                  </a:lnTo>
                  <a:lnTo>
                    <a:pt x="772" y="532"/>
                  </a:lnTo>
                  <a:lnTo>
                    <a:pt x="774" y="528"/>
                  </a:lnTo>
                  <a:lnTo>
                    <a:pt x="776" y="528"/>
                  </a:lnTo>
                  <a:lnTo>
                    <a:pt x="778" y="530"/>
                  </a:lnTo>
                  <a:lnTo>
                    <a:pt x="780" y="530"/>
                  </a:lnTo>
                  <a:lnTo>
                    <a:pt x="780" y="530"/>
                  </a:lnTo>
                  <a:lnTo>
                    <a:pt x="778" y="528"/>
                  </a:lnTo>
                  <a:lnTo>
                    <a:pt x="778" y="526"/>
                  </a:lnTo>
                  <a:lnTo>
                    <a:pt x="782" y="522"/>
                  </a:lnTo>
                  <a:lnTo>
                    <a:pt x="782" y="520"/>
                  </a:lnTo>
                  <a:lnTo>
                    <a:pt x="784" y="520"/>
                  </a:lnTo>
                  <a:lnTo>
                    <a:pt x="788" y="520"/>
                  </a:lnTo>
                  <a:lnTo>
                    <a:pt x="790" y="518"/>
                  </a:lnTo>
                  <a:lnTo>
                    <a:pt x="792" y="518"/>
                  </a:lnTo>
                  <a:lnTo>
                    <a:pt x="790" y="516"/>
                  </a:lnTo>
                  <a:lnTo>
                    <a:pt x="792" y="514"/>
                  </a:lnTo>
                  <a:lnTo>
                    <a:pt x="792" y="510"/>
                  </a:lnTo>
                  <a:lnTo>
                    <a:pt x="792" y="508"/>
                  </a:lnTo>
                  <a:lnTo>
                    <a:pt x="792" y="508"/>
                  </a:lnTo>
                  <a:lnTo>
                    <a:pt x="792" y="506"/>
                  </a:lnTo>
                  <a:lnTo>
                    <a:pt x="792" y="502"/>
                  </a:lnTo>
                  <a:lnTo>
                    <a:pt x="792" y="502"/>
                  </a:lnTo>
                  <a:lnTo>
                    <a:pt x="790" y="500"/>
                  </a:lnTo>
                  <a:lnTo>
                    <a:pt x="790" y="500"/>
                  </a:lnTo>
                  <a:lnTo>
                    <a:pt x="792" y="496"/>
                  </a:lnTo>
                  <a:lnTo>
                    <a:pt x="794" y="496"/>
                  </a:lnTo>
                  <a:lnTo>
                    <a:pt x="794" y="494"/>
                  </a:lnTo>
                  <a:lnTo>
                    <a:pt x="796" y="492"/>
                  </a:lnTo>
                  <a:lnTo>
                    <a:pt x="796" y="490"/>
                  </a:lnTo>
                  <a:lnTo>
                    <a:pt x="794" y="490"/>
                  </a:lnTo>
                  <a:lnTo>
                    <a:pt x="792" y="492"/>
                  </a:lnTo>
                  <a:lnTo>
                    <a:pt x="792" y="494"/>
                  </a:lnTo>
                  <a:lnTo>
                    <a:pt x="792" y="494"/>
                  </a:lnTo>
                  <a:lnTo>
                    <a:pt x="792" y="492"/>
                  </a:lnTo>
                  <a:lnTo>
                    <a:pt x="792" y="490"/>
                  </a:lnTo>
                  <a:lnTo>
                    <a:pt x="790" y="490"/>
                  </a:lnTo>
                  <a:lnTo>
                    <a:pt x="786" y="490"/>
                  </a:lnTo>
                  <a:lnTo>
                    <a:pt x="784" y="488"/>
                  </a:lnTo>
                  <a:lnTo>
                    <a:pt x="784" y="486"/>
                  </a:lnTo>
                  <a:lnTo>
                    <a:pt x="788" y="486"/>
                  </a:lnTo>
                  <a:lnTo>
                    <a:pt x="788" y="484"/>
                  </a:lnTo>
                  <a:lnTo>
                    <a:pt x="786" y="484"/>
                  </a:lnTo>
                  <a:lnTo>
                    <a:pt x="788" y="482"/>
                  </a:lnTo>
                  <a:lnTo>
                    <a:pt x="788" y="480"/>
                  </a:lnTo>
                  <a:lnTo>
                    <a:pt x="784" y="478"/>
                  </a:lnTo>
                  <a:lnTo>
                    <a:pt x="784" y="478"/>
                  </a:lnTo>
                  <a:lnTo>
                    <a:pt x="784" y="480"/>
                  </a:lnTo>
                  <a:lnTo>
                    <a:pt x="784" y="482"/>
                  </a:lnTo>
                  <a:lnTo>
                    <a:pt x="784" y="482"/>
                  </a:lnTo>
                  <a:lnTo>
                    <a:pt x="780" y="482"/>
                  </a:lnTo>
                  <a:lnTo>
                    <a:pt x="780" y="480"/>
                  </a:lnTo>
                  <a:lnTo>
                    <a:pt x="778" y="480"/>
                  </a:lnTo>
                  <a:lnTo>
                    <a:pt x="778" y="478"/>
                  </a:lnTo>
                  <a:lnTo>
                    <a:pt x="780" y="476"/>
                  </a:lnTo>
                  <a:lnTo>
                    <a:pt x="780" y="474"/>
                  </a:lnTo>
                  <a:lnTo>
                    <a:pt x="776" y="474"/>
                  </a:lnTo>
                  <a:lnTo>
                    <a:pt x="776" y="474"/>
                  </a:lnTo>
                  <a:lnTo>
                    <a:pt x="780" y="472"/>
                  </a:lnTo>
                  <a:lnTo>
                    <a:pt x="780" y="472"/>
                  </a:lnTo>
                  <a:lnTo>
                    <a:pt x="778" y="472"/>
                  </a:lnTo>
                  <a:lnTo>
                    <a:pt x="780" y="470"/>
                  </a:lnTo>
                  <a:lnTo>
                    <a:pt x="782" y="470"/>
                  </a:lnTo>
                  <a:lnTo>
                    <a:pt x="782" y="468"/>
                  </a:lnTo>
                  <a:lnTo>
                    <a:pt x="780" y="468"/>
                  </a:lnTo>
                  <a:lnTo>
                    <a:pt x="778" y="468"/>
                  </a:lnTo>
                  <a:lnTo>
                    <a:pt x="776" y="472"/>
                  </a:lnTo>
                  <a:lnTo>
                    <a:pt x="774" y="472"/>
                  </a:lnTo>
                  <a:lnTo>
                    <a:pt x="774" y="472"/>
                  </a:lnTo>
                  <a:lnTo>
                    <a:pt x="774" y="468"/>
                  </a:lnTo>
                  <a:lnTo>
                    <a:pt x="772" y="470"/>
                  </a:lnTo>
                  <a:lnTo>
                    <a:pt x="770" y="472"/>
                  </a:lnTo>
                  <a:lnTo>
                    <a:pt x="768" y="472"/>
                  </a:lnTo>
                  <a:lnTo>
                    <a:pt x="768" y="474"/>
                  </a:lnTo>
                  <a:lnTo>
                    <a:pt x="766" y="474"/>
                  </a:lnTo>
                  <a:lnTo>
                    <a:pt x="764" y="474"/>
                  </a:lnTo>
                  <a:lnTo>
                    <a:pt x="764" y="474"/>
                  </a:lnTo>
                  <a:lnTo>
                    <a:pt x="762" y="474"/>
                  </a:lnTo>
                  <a:lnTo>
                    <a:pt x="762" y="474"/>
                  </a:lnTo>
                  <a:lnTo>
                    <a:pt x="764" y="472"/>
                  </a:lnTo>
                  <a:lnTo>
                    <a:pt x="762" y="470"/>
                  </a:lnTo>
                  <a:lnTo>
                    <a:pt x="762" y="470"/>
                  </a:lnTo>
                  <a:lnTo>
                    <a:pt x="764" y="468"/>
                  </a:lnTo>
                  <a:lnTo>
                    <a:pt x="764" y="468"/>
                  </a:lnTo>
                  <a:lnTo>
                    <a:pt x="766" y="468"/>
                  </a:lnTo>
                  <a:lnTo>
                    <a:pt x="768" y="468"/>
                  </a:lnTo>
                  <a:lnTo>
                    <a:pt x="768" y="468"/>
                  </a:lnTo>
                  <a:lnTo>
                    <a:pt x="770" y="468"/>
                  </a:lnTo>
                  <a:lnTo>
                    <a:pt x="772" y="466"/>
                  </a:lnTo>
                  <a:lnTo>
                    <a:pt x="774" y="464"/>
                  </a:lnTo>
                  <a:lnTo>
                    <a:pt x="772" y="462"/>
                  </a:lnTo>
                  <a:lnTo>
                    <a:pt x="770" y="462"/>
                  </a:lnTo>
                  <a:lnTo>
                    <a:pt x="768" y="460"/>
                  </a:lnTo>
                  <a:lnTo>
                    <a:pt x="768" y="458"/>
                  </a:lnTo>
                  <a:lnTo>
                    <a:pt x="768" y="456"/>
                  </a:lnTo>
                  <a:lnTo>
                    <a:pt x="766" y="456"/>
                  </a:lnTo>
                  <a:lnTo>
                    <a:pt x="766" y="454"/>
                  </a:lnTo>
                  <a:lnTo>
                    <a:pt x="764" y="454"/>
                  </a:lnTo>
                  <a:lnTo>
                    <a:pt x="764" y="454"/>
                  </a:lnTo>
                  <a:lnTo>
                    <a:pt x="762" y="452"/>
                  </a:lnTo>
                  <a:lnTo>
                    <a:pt x="762" y="450"/>
                  </a:lnTo>
                  <a:lnTo>
                    <a:pt x="764" y="450"/>
                  </a:lnTo>
                  <a:lnTo>
                    <a:pt x="764" y="452"/>
                  </a:lnTo>
                  <a:lnTo>
                    <a:pt x="766" y="450"/>
                  </a:lnTo>
                  <a:lnTo>
                    <a:pt x="766" y="450"/>
                  </a:lnTo>
                  <a:lnTo>
                    <a:pt x="768" y="448"/>
                  </a:lnTo>
                  <a:lnTo>
                    <a:pt x="766" y="448"/>
                  </a:lnTo>
                  <a:lnTo>
                    <a:pt x="764" y="446"/>
                  </a:lnTo>
                  <a:lnTo>
                    <a:pt x="762" y="446"/>
                  </a:lnTo>
                  <a:lnTo>
                    <a:pt x="762" y="446"/>
                  </a:lnTo>
                  <a:lnTo>
                    <a:pt x="760" y="444"/>
                  </a:lnTo>
                  <a:lnTo>
                    <a:pt x="760" y="448"/>
                  </a:lnTo>
                  <a:lnTo>
                    <a:pt x="758" y="448"/>
                  </a:lnTo>
                  <a:lnTo>
                    <a:pt x="758" y="446"/>
                  </a:lnTo>
                  <a:lnTo>
                    <a:pt x="760" y="442"/>
                  </a:lnTo>
                  <a:lnTo>
                    <a:pt x="762" y="438"/>
                  </a:lnTo>
                  <a:lnTo>
                    <a:pt x="762" y="438"/>
                  </a:lnTo>
                  <a:lnTo>
                    <a:pt x="764" y="434"/>
                  </a:lnTo>
                  <a:lnTo>
                    <a:pt x="764" y="432"/>
                  </a:lnTo>
                  <a:lnTo>
                    <a:pt x="764" y="430"/>
                  </a:lnTo>
                  <a:lnTo>
                    <a:pt x="764" y="430"/>
                  </a:lnTo>
                  <a:lnTo>
                    <a:pt x="762" y="430"/>
                  </a:lnTo>
                  <a:lnTo>
                    <a:pt x="760" y="430"/>
                  </a:lnTo>
                  <a:lnTo>
                    <a:pt x="760" y="430"/>
                  </a:lnTo>
                  <a:lnTo>
                    <a:pt x="760" y="432"/>
                  </a:lnTo>
                  <a:lnTo>
                    <a:pt x="758" y="432"/>
                  </a:lnTo>
                  <a:lnTo>
                    <a:pt x="754" y="428"/>
                  </a:lnTo>
                  <a:lnTo>
                    <a:pt x="754" y="426"/>
                  </a:lnTo>
                  <a:lnTo>
                    <a:pt x="754" y="426"/>
                  </a:lnTo>
                  <a:lnTo>
                    <a:pt x="752" y="424"/>
                  </a:lnTo>
                  <a:lnTo>
                    <a:pt x="754" y="422"/>
                  </a:lnTo>
                  <a:lnTo>
                    <a:pt x="754" y="420"/>
                  </a:lnTo>
                  <a:lnTo>
                    <a:pt x="756" y="420"/>
                  </a:lnTo>
                  <a:lnTo>
                    <a:pt x="754" y="418"/>
                  </a:lnTo>
                  <a:lnTo>
                    <a:pt x="754" y="416"/>
                  </a:lnTo>
                  <a:lnTo>
                    <a:pt x="754" y="416"/>
                  </a:lnTo>
                  <a:lnTo>
                    <a:pt x="752" y="418"/>
                  </a:lnTo>
                  <a:lnTo>
                    <a:pt x="752" y="420"/>
                  </a:lnTo>
                  <a:lnTo>
                    <a:pt x="750" y="422"/>
                  </a:lnTo>
                  <a:lnTo>
                    <a:pt x="750" y="420"/>
                  </a:lnTo>
                  <a:lnTo>
                    <a:pt x="748" y="420"/>
                  </a:lnTo>
                  <a:lnTo>
                    <a:pt x="748" y="420"/>
                  </a:lnTo>
                  <a:lnTo>
                    <a:pt x="748" y="422"/>
                  </a:lnTo>
                  <a:lnTo>
                    <a:pt x="746" y="422"/>
                  </a:lnTo>
                  <a:lnTo>
                    <a:pt x="746" y="426"/>
                  </a:lnTo>
                  <a:lnTo>
                    <a:pt x="748" y="428"/>
                  </a:lnTo>
                  <a:lnTo>
                    <a:pt x="750" y="428"/>
                  </a:lnTo>
                  <a:lnTo>
                    <a:pt x="752" y="432"/>
                  </a:lnTo>
                  <a:lnTo>
                    <a:pt x="754" y="434"/>
                  </a:lnTo>
                  <a:lnTo>
                    <a:pt x="752" y="436"/>
                  </a:lnTo>
                  <a:lnTo>
                    <a:pt x="752" y="438"/>
                  </a:lnTo>
                  <a:lnTo>
                    <a:pt x="750" y="440"/>
                  </a:lnTo>
                  <a:lnTo>
                    <a:pt x="748" y="440"/>
                  </a:lnTo>
                  <a:lnTo>
                    <a:pt x="744" y="440"/>
                  </a:lnTo>
                  <a:lnTo>
                    <a:pt x="742" y="440"/>
                  </a:lnTo>
                  <a:lnTo>
                    <a:pt x="740" y="440"/>
                  </a:lnTo>
                  <a:lnTo>
                    <a:pt x="738" y="440"/>
                  </a:lnTo>
                  <a:lnTo>
                    <a:pt x="738" y="438"/>
                  </a:lnTo>
                  <a:lnTo>
                    <a:pt x="738" y="436"/>
                  </a:lnTo>
                  <a:lnTo>
                    <a:pt x="734" y="436"/>
                  </a:lnTo>
                  <a:lnTo>
                    <a:pt x="730" y="434"/>
                  </a:lnTo>
                  <a:lnTo>
                    <a:pt x="728" y="434"/>
                  </a:lnTo>
                  <a:lnTo>
                    <a:pt x="728" y="438"/>
                  </a:lnTo>
                  <a:lnTo>
                    <a:pt x="730" y="440"/>
                  </a:lnTo>
                  <a:lnTo>
                    <a:pt x="730" y="440"/>
                  </a:lnTo>
                  <a:lnTo>
                    <a:pt x="728" y="440"/>
                  </a:lnTo>
                  <a:lnTo>
                    <a:pt x="726" y="438"/>
                  </a:lnTo>
                  <a:lnTo>
                    <a:pt x="724" y="436"/>
                  </a:lnTo>
                  <a:lnTo>
                    <a:pt x="724" y="436"/>
                  </a:lnTo>
                  <a:lnTo>
                    <a:pt x="724" y="434"/>
                  </a:lnTo>
                  <a:lnTo>
                    <a:pt x="720" y="432"/>
                  </a:lnTo>
                  <a:lnTo>
                    <a:pt x="718" y="430"/>
                  </a:lnTo>
                  <a:lnTo>
                    <a:pt x="718" y="428"/>
                  </a:lnTo>
                  <a:lnTo>
                    <a:pt x="716" y="428"/>
                  </a:lnTo>
                  <a:lnTo>
                    <a:pt x="714" y="426"/>
                  </a:lnTo>
                  <a:lnTo>
                    <a:pt x="714" y="426"/>
                  </a:lnTo>
                  <a:lnTo>
                    <a:pt x="712" y="424"/>
                  </a:lnTo>
                  <a:lnTo>
                    <a:pt x="710" y="422"/>
                  </a:lnTo>
                  <a:lnTo>
                    <a:pt x="712" y="424"/>
                  </a:lnTo>
                  <a:lnTo>
                    <a:pt x="716" y="428"/>
                  </a:lnTo>
                  <a:lnTo>
                    <a:pt x="716" y="430"/>
                  </a:lnTo>
                  <a:lnTo>
                    <a:pt x="718" y="432"/>
                  </a:lnTo>
                  <a:lnTo>
                    <a:pt x="720" y="434"/>
                  </a:lnTo>
                  <a:lnTo>
                    <a:pt x="720" y="436"/>
                  </a:lnTo>
                  <a:lnTo>
                    <a:pt x="720" y="436"/>
                  </a:lnTo>
                  <a:lnTo>
                    <a:pt x="718" y="436"/>
                  </a:lnTo>
                  <a:lnTo>
                    <a:pt x="718" y="438"/>
                  </a:lnTo>
                  <a:lnTo>
                    <a:pt x="714" y="434"/>
                  </a:lnTo>
                  <a:lnTo>
                    <a:pt x="712" y="436"/>
                  </a:lnTo>
                  <a:lnTo>
                    <a:pt x="712" y="434"/>
                  </a:lnTo>
                  <a:lnTo>
                    <a:pt x="710" y="434"/>
                  </a:lnTo>
                  <a:lnTo>
                    <a:pt x="708" y="430"/>
                  </a:lnTo>
                  <a:lnTo>
                    <a:pt x="704" y="432"/>
                  </a:lnTo>
                  <a:lnTo>
                    <a:pt x="702" y="432"/>
                  </a:lnTo>
                  <a:lnTo>
                    <a:pt x="700" y="432"/>
                  </a:lnTo>
                  <a:lnTo>
                    <a:pt x="698" y="430"/>
                  </a:lnTo>
                  <a:lnTo>
                    <a:pt x="696" y="430"/>
                  </a:lnTo>
                  <a:lnTo>
                    <a:pt x="694" y="428"/>
                  </a:lnTo>
                  <a:lnTo>
                    <a:pt x="692" y="426"/>
                  </a:lnTo>
                  <a:lnTo>
                    <a:pt x="692" y="426"/>
                  </a:lnTo>
                  <a:lnTo>
                    <a:pt x="696" y="422"/>
                  </a:lnTo>
                  <a:lnTo>
                    <a:pt x="696" y="422"/>
                  </a:lnTo>
                  <a:lnTo>
                    <a:pt x="696" y="420"/>
                  </a:lnTo>
                  <a:lnTo>
                    <a:pt x="696" y="420"/>
                  </a:lnTo>
                  <a:lnTo>
                    <a:pt x="692" y="424"/>
                  </a:lnTo>
                  <a:lnTo>
                    <a:pt x="692" y="426"/>
                  </a:lnTo>
                  <a:lnTo>
                    <a:pt x="690" y="426"/>
                  </a:lnTo>
                  <a:lnTo>
                    <a:pt x="688" y="424"/>
                  </a:lnTo>
                  <a:lnTo>
                    <a:pt x="686" y="424"/>
                  </a:lnTo>
                  <a:lnTo>
                    <a:pt x="684" y="424"/>
                  </a:lnTo>
                  <a:lnTo>
                    <a:pt x="686" y="426"/>
                  </a:lnTo>
                  <a:lnTo>
                    <a:pt x="686" y="426"/>
                  </a:lnTo>
                  <a:lnTo>
                    <a:pt x="682" y="426"/>
                  </a:lnTo>
                  <a:lnTo>
                    <a:pt x="680" y="424"/>
                  </a:lnTo>
                  <a:lnTo>
                    <a:pt x="678" y="420"/>
                  </a:lnTo>
                  <a:lnTo>
                    <a:pt x="678" y="418"/>
                  </a:lnTo>
                  <a:lnTo>
                    <a:pt x="678" y="416"/>
                  </a:lnTo>
                  <a:lnTo>
                    <a:pt x="682" y="414"/>
                  </a:lnTo>
                  <a:lnTo>
                    <a:pt x="682" y="412"/>
                  </a:lnTo>
                  <a:lnTo>
                    <a:pt x="682" y="412"/>
                  </a:lnTo>
                  <a:lnTo>
                    <a:pt x="680" y="414"/>
                  </a:lnTo>
                  <a:lnTo>
                    <a:pt x="678" y="414"/>
                  </a:lnTo>
                  <a:lnTo>
                    <a:pt x="676" y="416"/>
                  </a:lnTo>
                  <a:lnTo>
                    <a:pt x="674" y="416"/>
                  </a:lnTo>
                  <a:lnTo>
                    <a:pt x="674" y="414"/>
                  </a:lnTo>
                  <a:lnTo>
                    <a:pt x="674" y="412"/>
                  </a:lnTo>
                  <a:lnTo>
                    <a:pt x="674" y="412"/>
                  </a:lnTo>
                  <a:lnTo>
                    <a:pt x="672" y="412"/>
                  </a:lnTo>
                  <a:lnTo>
                    <a:pt x="672" y="414"/>
                  </a:lnTo>
                  <a:lnTo>
                    <a:pt x="672" y="416"/>
                  </a:lnTo>
                  <a:lnTo>
                    <a:pt x="672" y="416"/>
                  </a:lnTo>
                  <a:lnTo>
                    <a:pt x="670" y="416"/>
                  </a:lnTo>
                  <a:lnTo>
                    <a:pt x="668" y="414"/>
                  </a:lnTo>
                  <a:lnTo>
                    <a:pt x="666" y="414"/>
                  </a:lnTo>
                  <a:lnTo>
                    <a:pt x="664" y="414"/>
                  </a:lnTo>
                  <a:lnTo>
                    <a:pt x="664" y="416"/>
                  </a:lnTo>
                  <a:lnTo>
                    <a:pt x="664" y="416"/>
                  </a:lnTo>
                  <a:lnTo>
                    <a:pt x="662" y="414"/>
                  </a:lnTo>
                  <a:lnTo>
                    <a:pt x="662" y="412"/>
                  </a:lnTo>
                  <a:lnTo>
                    <a:pt x="662" y="412"/>
                  </a:lnTo>
                  <a:lnTo>
                    <a:pt x="664" y="412"/>
                  </a:lnTo>
                  <a:lnTo>
                    <a:pt x="664" y="412"/>
                  </a:lnTo>
                  <a:lnTo>
                    <a:pt x="660" y="410"/>
                  </a:lnTo>
                  <a:lnTo>
                    <a:pt x="658" y="408"/>
                  </a:lnTo>
                  <a:lnTo>
                    <a:pt x="658" y="406"/>
                  </a:lnTo>
                  <a:lnTo>
                    <a:pt x="658" y="404"/>
                  </a:lnTo>
                  <a:lnTo>
                    <a:pt x="658" y="400"/>
                  </a:lnTo>
                  <a:lnTo>
                    <a:pt x="656" y="398"/>
                  </a:lnTo>
                  <a:lnTo>
                    <a:pt x="656" y="396"/>
                  </a:lnTo>
                  <a:lnTo>
                    <a:pt x="658" y="396"/>
                  </a:lnTo>
                  <a:lnTo>
                    <a:pt x="658" y="394"/>
                  </a:lnTo>
                  <a:lnTo>
                    <a:pt x="658" y="392"/>
                  </a:lnTo>
                  <a:lnTo>
                    <a:pt x="658" y="390"/>
                  </a:lnTo>
                  <a:lnTo>
                    <a:pt x="660" y="390"/>
                  </a:lnTo>
                  <a:lnTo>
                    <a:pt x="662" y="392"/>
                  </a:lnTo>
                  <a:lnTo>
                    <a:pt x="666" y="392"/>
                  </a:lnTo>
                  <a:lnTo>
                    <a:pt x="668" y="394"/>
                  </a:lnTo>
                  <a:lnTo>
                    <a:pt x="668" y="396"/>
                  </a:lnTo>
                  <a:lnTo>
                    <a:pt x="672" y="398"/>
                  </a:lnTo>
                  <a:lnTo>
                    <a:pt x="676" y="398"/>
                  </a:lnTo>
                  <a:lnTo>
                    <a:pt x="678" y="398"/>
                  </a:lnTo>
                  <a:lnTo>
                    <a:pt x="680" y="398"/>
                  </a:lnTo>
                  <a:lnTo>
                    <a:pt x="680" y="396"/>
                  </a:lnTo>
                  <a:lnTo>
                    <a:pt x="678" y="394"/>
                  </a:lnTo>
                  <a:lnTo>
                    <a:pt x="676" y="392"/>
                  </a:lnTo>
                  <a:lnTo>
                    <a:pt x="676" y="388"/>
                  </a:lnTo>
                  <a:lnTo>
                    <a:pt x="672" y="388"/>
                  </a:lnTo>
                  <a:lnTo>
                    <a:pt x="670" y="388"/>
                  </a:lnTo>
                  <a:lnTo>
                    <a:pt x="668" y="388"/>
                  </a:lnTo>
                  <a:lnTo>
                    <a:pt x="664" y="386"/>
                  </a:lnTo>
                  <a:lnTo>
                    <a:pt x="662" y="386"/>
                  </a:lnTo>
                  <a:lnTo>
                    <a:pt x="658" y="384"/>
                  </a:lnTo>
                  <a:lnTo>
                    <a:pt x="656" y="380"/>
                  </a:lnTo>
                  <a:lnTo>
                    <a:pt x="658" y="378"/>
                  </a:lnTo>
                  <a:lnTo>
                    <a:pt x="660" y="376"/>
                  </a:lnTo>
                  <a:lnTo>
                    <a:pt x="660" y="374"/>
                  </a:lnTo>
                  <a:lnTo>
                    <a:pt x="660" y="370"/>
                  </a:lnTo>
                  <a:lnTo>
                    <a:pt x="662" y="370"/>
                  </a:lnTo>
                  <a:lnTo>
                    <a:pt x="664" y="368"/>
                  </a:lnTo>
                  <a:lnTo>
                    <a:pt x="664" y="364"/>
                  </a:lnTo>
                  <a:lnTo>
                    <a:pt x="664" y="362"/>
                  </a:lnTo>
                  <a:lnTo>
                    <a:pt x="666" y="362"/>
                  </a:lnTo>
                  <a:lnTo>
                    <a:pt x="666" y="360"/>
                  </a:lnTo>
                  <a:lnTo>
                    <a:pt x="670" y="358"/>
                  </a:lnTo>
                  <a:lnTo>
                    <a:pt x="672" y="358"/>
                  </a:lnTo>
                  <a:lnTo>
                    <a:pt x="672" y="356"/>
                  </a:lnTo>
                  <a:lnTo>
                    <a:pt x="672" y="356"/>
                  </a:lnTo>
                  <a:lnTo>
                    <a:pt x="670" y="356"/>
                  </a:lnTo>
                  <a:lnTo>
                    <a:pt x="670" y="354"/>
                  </a:lnTo>
                  <a:lnTo>
                    <a:pt x="672" y="350"/>
                  </a:lnTo>
                  <a:lnTo>
                    <a:pt x="674" y="348"/>
                  </a:lnTo>
                  <a:lnTo>
                    <a:pt x="676" y="346"/>
                  </a:lnTo>
                  <a:lnTo>
                    <a:pt x="678" y="344"/>
                  </a:lnTo>
                  <a:lnTo>
                    <a:pt x="680" y="344"/>
                  </a:lnTo>
                  <a:lnTo>
                    <a:pt x="680" y="344"/>
                  </a:lnTo>
                  <a:lnTo>
                    <a:pt x="682" y="340"/>
                  </a:lnTo>
                  <a:lnTo>
                    <a:pt x="682" y="340"/>
                  </a:lnTo>
                  <a:lnTo>
                    <a:pt x="684" y="342"/>
                  </a:lnTo>
                  <a:lnTo>
                    <a:pt x="684" y="342"/>
                  </a:lnTo>
                  <a:lnTo>
                    <a:pt x="684" y="340"/>
                  </a:lnTo>
                  <a:lnTo>
                    <a:pt x="686" y="336"/>
                  </a:lnTo>
                  <a:lnTo>
                    <a:pt x="688" y="336"/>
                  </a:lnTo>
                  <a:lnTo>
                    <a:pt x="688" y="332"/>
                  </a:lnTo>
                  <a:lnTo>
                    <a:pt x="690" y="330"/>
                  </a:lnTo>
                  <a:lnTo>
                    <a:pt x="692" y="330"/>
                  </a:lnTo>
                  <a:lnTo>
                    <a:pt x="694" y="328"/>
                  </a:lnTo>
                  <a:lnTo>
                    <a:pt x="696" y="328"/>
                  </a:lnTo>
                  <a:lnTo>
                    <a:pt x="698" y="328"/>
                  </a:lnTo>
                  <a:lnTo>
                    <a:pt x="698" y="326"/>
                  </a:lnTo>
                  <a:lnTo>
                    <a:pt x="698" y="324"/>
                  </a:lnTo>
                  <a:lnTo>
                    <a:pt x="702" y="322"/>
                  </a:lnTo>
                  <a:lnTo>
                    <a:pt x="706" y="318"/>
                  </a:lnTo>
                  <a:lnTo>
                    <a:pt x="712" y="316"/>
                  </a:lnTo>
                  <a:lnTo>
                    <a:pt x="718" y="316"/>
                  </a:lnTo>
                  <a:lnTo>
                    <a:pt x="718" y="316"/>
                  </a:lnTo>
                  <a:lnTo>
                    <a:pt x="722" y="316"/>
                  </a:lnTo>
                  <a:lnTo>
                    <a:pt x="724" y="316"/>
                  </a:lnTo>
                  <a:lnTo>
                    <a:pt x="726" y="316"/>
                  </a:lnTo>
                  <a:lnTo>
                    <a:pt x="730" y="316"/>
                  </a:lnTo>
                  <a:lnTo>
                    <a:pt x="732" y="318"/>
                  </a:lnTo>
                  <a:lnTo>
                    <a:pt x="738" y="320"/>
                  </a:lnTo>
                  <a:lnTo>
                    <a:pt x="738" y="322"/>
                  </a:lnTo>
                  <a:lnTo>
                    <a:pt x="736" y="324"/>
                  </a:lnTo>
                  <a:lnTo>
                    <a:pt x="734" y="324"/>
                  </a:lnTo>
                  <a:lnTo>
                    <a:pt x="730" y="326"/>
                  </a:lnTo>
                  <a:lnTo>
                    <a:pt x="728" y="326"/>
                  </a:lnTo>
                  <a:lnTo>
                    <a:pt x="726" y="328"/>
                  </a:lnTo>
                  <a:lnTo>
                    <a:pt x="724" y="330"/>
                  </a:lnTo>
                  <a:lnTo>
                    <a:pt x="722" y="332"/>
                  </a:lnTo>
                  <a:lnTo>
                    <a:pt x="718" y="336"/>
                  </a:lnTo>
                  <a:lnTo>
                    <a:pt x="712" y="342"/>
                  </a:lnTo>
                  <a:lnTo>
                    <a:pt x="708" y="344"/>
                  </a:lnTo>
                  <a:lnTo>
                    <a:pt x="708" y="344"/>
                  </a:lnTo>
                  <a:lnTo>
                    <a:pt x="704" y="350"/>
                  </a:lnTo>
                  <a:lnTo>
                    <a:pt x="704" y="352"/>
                  </a:lnTo>
                  <a:lnTo>
                    <a:pt x="706" y="354"/>
                  </a:lnTo>
                  <a:lnTo>
                    <a:pt x="708" y="356"/>
                  </a:lnTo>
                  <a:lnTo>
                    <a:pt x="708" y="358"/>
                  </a:lnTo>
                  <a:lnTo>
                    <a:pt x="704" y="360"/>
                  </a:lnTo>
                  <a:lnTo>
                    <a:pt x="704" y="362"/>
                  </a:lnTo>
                  <a:lnTo>
                    <a:pt x="702" y="364"/>
                  </a:lnTo>
                  <a:lnTo>
                    <a:pt x="700" y="366"/>
                  </a:lnTo>
                  <a:lnTo>
                    <a:pt x="700" y="370"/>
                  </a:lnTo>
                  <a:lnTo>
                    <a:pt x="698" y="370"/>
                  </a:lnTo>
                  <a:lnTo>
                    <a:pt x="698" y="372"/>
                  </a:lnTo>
                  <a:lnTo>
                    <a:pt x="698" y="374"/>
                  </a:lnTo>
                  <a:lnTo>
                    <a:pt x="700" y="378"/>
                  </a:lnTo>
                  <a:lnTo>
                    <a:pt x="700" y="380"/>
                  </a:lnTo>
                  <a:lnTo>
                    <a:pt x="700" y="384"/>
                  </a:lnTo>
                  <a:lnTo>
                    <a:pt x="702" y="386"/>
                  </a:lnTo>
                  <a:lnTo>
                    <a:pt x="704" y="386"/>
                  </a:lnTo>
                  <a:lnTo>
                    <a:pt x="706" y="388"/>
                  </a:lnTo>
                  <a:lnTo>
                    <a:pt x="706" y="392"/>
                  </a:lnTo>
                  <a:lnTo>
                    <a:pt x="704" y="392"/>
                  </a:lnTo>
                  <a:lnTo>
                    <a:pt x="704" y="392"/>
                  </a:lnTo>
                  <a:lnTo>
                    <a:pt x="702" y="392"/>
                  </a:lnTo>
                  <a:lnTo>
                    <a:pt x="702" y="392"/>
                  </a:lnTo>
                  <a:lnTo>
                    <a:pt x="700" y="392"/>
                  </a:lnTo>
                  <a:lnTo>
                    <a:pt x="698" y="392"/>
                  </a:lnTo>
                  <a:lnTo>
                    <a:pt x="698" y="394"/>
                  </a:lnTo>
                  <a:lnTo>
                    <a:pt x="698" y="394"/>
                  </a:lnTo>
                  <a:lnTo>
                    <a:pt x="700" y="396"/>
                  </a:lnTo>
                  <a:lnTo>
                    <a:pt x="702" y="396"/>
                  </a:lnTo>
                  <a:lnTo>
                    <a:pt x="702" y="396"/>
                  </a:lnTo>
                  <a:lnTo>
                    <a:pt x="704" y="396"/>
                  </a:lnTo>
                  <a:lnTo>
                    <a:pt x="702" y="398"/>
                  </a:lnTo>
                  <a:lnTo>
                    <a:pt x="700" y="402"/>
                  </a:lnTo>
                  <a:lnTo>
                    <a:pt x="700" y="404"/>
                  </a:lnTo>
                  <a:lnTo>
                    <a:pt x="700" y="406"/>
                  </a:lnTo>
                  <a:lnTo>
                    <a:pt x="704" y="402"/>
                  </a:lnTo>
                  <a:lnTo>
                    <a:pt x="704" y="400"/>
                  </a:lnTo>
                  <a:lnTo>
                    <a:pt x="706" y="396"/>
                  </a:lnTo>
                  <a:lnTo>
                    <a:pt x="706" y="394"/>
                  </a:lnTo>
                  <a:lnTo>
                    <a:pt x="708" y="390"/>
                  </a:lnTo>
                  <a:lnTo>
                    <a:pt x="708" y="388"/>
                  </a:lnTo>
                  <a:lnTo>
                    <a:pt x="710" y="388"/>
                  </a:lnTo>
                  <a:lnTo>
                    <a:pt x="710" y="384"/>
                  </a:lnTo>
                  <a:lnTo>
                    <a:pt x="710" y="384"/>
                  </a:lnTo>
                  <a:lnTo>
                    <a:pt x="710" y="382"/>
                  </a:lnTo>
                  <a:lnTo>
                    <a:pt x="708" y="380"/>
                  </a:lnTo>
                  <a:lnTo>
                    <a:pt x="708" y="380"/>
                  </a:lnTo>
                  <a:lnTo>
                    <a:pt x="708" y="378"/>
                  </a:lnTo>
                  <a:lnTo>
                    <a:pt x="706" y="376"/>
                  </a:lnTo>
                  <a:lnTo>
                    <a:pt x="706" y="374"/>
                  </a:lnTo>
                  <a:lnTo>
                    <a:pt x="704" y="370"/>
                  </a:lnTo>
                  <a:lnTo>
                    <a:pt x="704" y="368"/>
                  </a:lnTo>
                  <a:lnTo>
                    <a:pt x="706" y="368"/>
                  </a:lnTo>
                  <a:lnTo>
                    <a:pt x="706" y="370"/>
                  </a:lnTo>
                  <a:lnTo>
                    <a:pt x="708" y="370"/>
                  </a:lnTo>
                  <a:lnTo>
                    <a:pt x="710" y="368"/>
                  </a:lnTo>
                  <a:lnTo>
                    <a:pt x="712" y="366"/>
                  </a:lnTo>
                  <a:lnTo>
                    <a:pt x="712" y="364"/>
                  </a:lnTo>
                  <a:lnTo>
                    <a:pt x="712" y="364"/>
                  </a:lnTo>
                  <a:lnTo>
                    <a:pt x="714" y="364"/>
                  </a:lnTo>
                  <a:lnTo>
                    <a:pt x="716" y="366"/>
                  </a:lnTo>
                  <a:lnTo>
                    <a:pt x="716" y="368"/>
                  </a:lnTo>
                  <a:lnTo>
                    <a:pt x="716" y="370"/>
                  </a:lnTo>
                  <a:lnTo>
                    <a:pt x="718" y="368"/>
                  </a:lnTo>
                  <a:lnTo>
                    <a:pt x="718" y="364"/>
                  </a:lnTo>
                  <a:lnTo>
                    <a:pt x="720" y="364"/>
                  </a:lnTo>
                  <a:lnTo>
                    <a:pt x="722" y="364"/>
                  </a:lnTo>
                  <a:lnTo>
                    <a:pt x="720" y="362"/>
                  </a:lnTo>
                  <a:lnTo>
                    <a:pt x="722" y="360"/>
                  </a:lnTo>
                  <a:lnTo>
                    <a:pt x="724" y="360"/>
                  </a:lnTo>
                  <a:lnTo>
                    <a:pt x="724" y="358"/>
                  </a:lnTo>
                  <a:lnTo>
                    <a:pt x="722" y="358"/>
                  </a:lnTo>
                  <a:lnTo>
                    <a:pt x="718" y="362"/>
                  </a:lnTo>
                  <a:lnTo>
                    <a:pt x="716" y="362"/>
                  </a:lnTo>
                  <a:lnTo>
                    <a:pt x="716" y="358"/>
                  </a:lnTo>
                  <a:lnTo>
                    <a:pt x="714" y="358"/>
                  </a:lnTo>
                  <a:lnTo>
                    <a:pt x="714" y="356"/>
                  </a:lnTo>
                  <a:lnTo>
                    <a:pt x="716" y="356"/>
                  </a:lnTo>
                  <a:lnTo>
                    <a:pt x="716" y="354"/>
                  </a:lnTo>
                  <a:lnTo>
                    <a:pt x="716" y="350"/>
                  </a:lnTo>
                  <a:lnTo>
                    <a:pt x="718" y="346"/>
                  </a:lnTo>
                  <a:lnTo>
                    <a:pt x="718" y="344"/>
                  </a:lnTo>
                  <a:lnTo>
                    <a:pt x="720" y="342"/>
                  </a:lnTo>
                  <a:lnTo>
                    <a:pt x="722" y="342"/>
                  </a:lnTo>
                  <a:lnTo>
                    <a:pt x="726" y="346"/>
                  </a:lnTo>
                  <a:lnTo>
                    <a:pt x="726" y="346"/>
                  </a:lnTo>
                  <a:lnTo>
                    <a:pt x="728" y="348"/>
                  </a:lnTo>
                  <a:lnTo>
                    <a:pt x="730" y="350"/>
                  </a:lnTo>
                  <a:lnTo>
                    <a:pt x="732" y="350"/>
                  </a:lnTo>
                  <a:lnTo>
                    <a:pt x="730" y="350"/>
                  </a:lnTo>
                  <a:lnTo>
                    <a:pt x="730" y="348"/>
                  </a:lnTo>
                  <a:lnTo>
                    <a:pt x="726" y="346"/>
                  </a:lnTo>
                  <a:lnTo>
                    <a:pt x="726" y="342"/>
                  </a:lnTo>
                  <a:lnTo>
                    <a:pt x="726" y="342"/>
                  </a:lnTo>
                  <a:lnTo>
                    <a:pt x="722" y="342"/>
                  </a:lnTo>
                  <a:lnTo>
                    <a:pt x="722" y="340"/>
                  </a:lnTo>
                  <a:lnTo>
                    <a:pt x="722" y="340"/>
                  </a:lnTo>
                  <a:lnTo>
                    <a:pt x="726" y="340"/>
                  </a:lnTo>
                  <a:lnTo>
                    <a:pt x="728" y="338"/>
                  </a:lnTo>
                  <a:lnTo>
                    <a:pt x="728" y="338"/>
                  </a:lnTo>
                  <a:lnTo>
                    <a:pt x="732" y="342"/>
                  </a:lnTo>
                  <a:lnTo>
                    <a:pt x="736" y="344"/>
                  </a:lnTo>
                  <a:lnTo>
                    <a:pt x="736" y="344"/>
                  </a:lnTo>
                  <a:lnTo>
                    <a:pt x="734" y="342"/>
                  </a:lnTo>
                  <a:lnTo>
                    <a:pt x="732" y="340"/>
                  </a:lnTo>
                  <a:lnTo>
                    <a:pt x="728" y="338"/>
                  </a:lnTo>
                  <a:lnTo>
                    <a:pt x="728" y="336"/>
                  </a:lnTo>
                  <a:lnTo>
                    <a:pt x="730" y="334"/>
                  </a:lnTo>
                  <a:lnTo>
                    <a:pt x="732" y="332"/>
                  </a:lnTo>
                  <a:lnTo>
                    <a:pt x="734" y="334"/>
                  </a:lnTo>
                  <a:lnTo>
                    <a:pt x="734" y="336"/>
                  </a:lnTo>
                  <a:lnTo>
                    <a:pt x="734" y="336"/>
                  </a:lnTo>
                  <a:lnTo>
                    <a:pt x="736" y="336"/>
                  </a:lnTo>
                  <a:lnTo>
                    <a:pt x="736" y="334"/>
                  </a:lnTo>
                  <a:lnTo>
                    <a:pt x="736" y="332"/>
                  </a:lnTo>
                  <a:lnTo>
                    <a:pt x="740" y="332"/>
                  </a:lnTo>
                  <a:lnTo>
                    <a:pt x="740" y="336"/>
                  </a:lnTo>
                  <a:lnTo>
                    <a:pt x="742" y="336"/>
                  </a:lnTo>
                  <a:lnTo>
                    <a:pt x="742" y="340"/>
                  </a:lnTo>
                  <a:lnTo>
                    <a:pt x="744" y="338"/>
                  </a:lnTo>
                  <a:lnTo>
                    <a:pt x="744" y="336"/>
                  </a:lnTo>
                  <a:lnTo>
                    <a:pt x="742" y="334"/>
                  </a:lnTo>
                  <a:lnTo>
                    <a:pt x="742" y="332"/>
                  </a:lnTo>
                  <a:lnTo>
                    <a:pt x="748" y="330"/>
                  </a:lnTo>
                  <a:lnTo>
                    <a:pt x="752" y="328"/>
                  </a:lnTo>
                  <a:lnTo>
                    <a:pt x="754" y="328"/>
                  </a:lnTo>
                  <a:lnTo>
                    <a:pt x="758" y="326"/>
                  </a:lnTo>
                  <a:lnTo>
                    <a:pt x="762" y="328"/>
                  </a:lnTo>
                  <a:lnTo>
                    <a:pt x="766" y="328"/>
                  </a:lnTo>
                  <a:lnTo>
                    <a:pt x="768" y="328"/>
                  </a:lnTo>
                  <a:lnTo>
                    <a:pt x="770" y="330"/>
                  </a:lnTo>
                  <a:lnTo>
                    <a:pt x="768" y="332"/>
                  </a:lnTo>
                  <a:lnTo>
                    <a:pt x="768" y="336"/>
                  </a:lnTo>
                  <a:lnTo>
                    <a:pt x="768" y="338"/>
                  </a:lnTo>
                  <a:lnTo>
                    <a:pt x="766" y="340"/>
                  </a:lnTo>
                  <a:lnTo>
                    <a:pt x="764" y="342"/>
                  </a:lnTo>
                  <a:lnTo>
                    <a:pt x="764" y="344"/>
                  </a:lnTo>
                  <a:lnTo>
                    <a:pt x="768" y="346"/>
                  </a:lnTo>
                  <a:lnTo>
                    <a:pt x="768" y="348"/>
                  </a:lnTo>
                  <a:lnTo>
                    <a:pt x="768" y="348"/>
                  </a:lnTo>
                  <a:lnTo>
                    <a:pt x="764" y="352"/>
                  </a:lnTo>
                  <a:lnTo>
                    <a:pt x="764" y="354"/>
                  </a:lnTo>
                  <a:lnTo>
                    <a:pt x="764" y="356"/>
                  </a:lnTo>
                  <a:lnTo>
                    <a:pt x="766" y="358"/>
                  </a:lnTo>
                  <a:lnTo>
                    <a:pt x="766" y="360"/>
                  </a:lnTo>
                  <a:lnTo>
                    <a:pt x="764" y="362"/>
                  </a:lnTo>
                  <a:lnTo>
                    <a:pt x="762" y="362"/>
                  </a:lnTo>
                  <a:lnTo>
                    <a:pt x="760" y="364"/>
                  </a:lnTo>
                  <a:lnTo>
                    <a:pt x="758" y="364"/>
                  </a:lnTo>
                  <a:lnTo>
                    <a:pt x="756" y="366"/>
                  </a:lnTo>
                  <a:lnTo>
                    <a:pt x="754" y="368"/>
                  </a:lnTo>
                  <a:lnTo>
                    <a:pt x="754" y="370"/>
                  </a:lnTo>
                  <a:lnTo>
                    <a:pt x="754" y="370"/>
                  </a:lnTo>
                  <a:lnTo>
                    <a:pt x="758" y="368"/>
                  </a:lnTo>
                  <a:lnTo>
                    <a:pt x="760" y="364"/>
                  </a:lnTo>
                  <a:lnTo>
                    <a:pt x="762" y="364"/>
                  </a:lnTo>
                  <a:lnTo>
                    <a:pt x="762" y="364"/>
                  </a:lnTo>
                  <a:lnTo>
                    <a:pt x="760" y="366"/>
                  </a:lnTo>
                  <a:lnTo>
                    <a:pt x="760" y="368"/>
                  </a:lnTo>
                  <a:lnTo>
                    <a:pt x="758" y="372"/>
                  </a:lnTo>
                  <a:lnTo>
                    <a:pt x="754" y="372"/>
                  </a:lnTo>
                  <a:lnTo>
                    <a:pt x="754" y="374"/>
                  </a:lnTo>
                  <a:lnTo>
                    <a:pt x="754" y="374"/>
                  </a:lnTo>
                  <a:lnTo>
                    <a:pt x="754" y="376"/>
                  </a:lnTo>
                  <a:lnTo>
                    <a:pt x="754" y="376"/>
                  </a:lnTo>
                  <a:lnTo>
                    <a:pt x="752" y="376"/>
                  </a:lnTo>
                  <a:lnTo>
                    <a:pt x="752" y="378"/>
                  </a:lnTo>
                  <a:lnTo>
                    <a:pt x="754" y="378"/>
                  </a:lnTo>
                  <a:lnTo>
                    <a:pt x="754" y="378"/>
                  </a:lnTo>
                  <a:lnTo>
                    <a:pt x="754" y="380"/>
                  </a:lnTo>
                  <a:lnTo>
                    <a:pt x="752" y="382"/>
                  </a:lnTo>
                  <a:lnTo>
                    <a:pt x="754" y="382"/>
                  </a:lnTo>
                  <a:lnTo>
                    <a:pt x="754" y="380"/>
                  </a:lnTo>
                  <a:lnTo>
                    <a:pt x="756" y="380"/>
                  </a:lnTo>
                  <a:lnTo>
                    <a:pt x="758" y="378"/>
                  </a:lnTo>
                  <a:lnTo>
                    <a:pt x="758" y="376"/>
                  </a:lnTo>
                  <a:lnTo>
                    <a:pt x="760" y="374"/>
                  </a:lnTo>
                  <a:lnTo>
                    <a:pt x="760" y="372"/>
                  </a:lnTo>
                  <a:lnTo>
                    <a:pt x="762" y="372"/>
                  </a:lnTo>
                  <a:lnTo>
                    <a:pt x="762" y="376"/>
                  </a:lnTo>
                  <a:lnTo>
                    <a:pt x="764" y="378"/>
                  </a:lnTo>
                  <a:lnTo>
                    <a:pt x="764" y="374"/>
                  </a:lnTo>
                  <a:lnTo>
                    <a:pt x="762" y="372"/>
                  </a:lnTo>
                  <a:lnTo>
                    <a:pt x="764" y="370"/>
                  </a:lnTo>
                  <a:lnTo>
                    <a:pt x="764" y="370"/>
                  </a:lnTo>
                  <a:lnTo>
                    <a:pt x="766" y="370"/>
                  </a:lnTo>
                  <a:lnTo>
                    <a:pt x="766" y="372"/>
                  </a:lnTo>
                  <a:lnTo>
                    <a:pt x="768" y="374"/>
                  </a:lnTo>
                  <a:lnTo>
                    <a:pt x="768" y="372"/>
                  </a:lnTo>
                  <a:lnTo>
                    <a:pt x="770" y="370"/>
                  </a:lnTo>
                  <a:lnTo>
                    <a:pt x="772" y="372"/>
                  </a:lnTo>
                  <a:lnTo>
                    <a:pt x="774" y="374"/>
                  </a:lnTo>
                  <a:lnTo>
                    <a:pt x="772" y="376"/>
                  </a:lnTo>
                  <a:lnTo>
                    <a:pt x="770" y="380"/>
                  </a:lnTo>
                  <a:lnTo>
                    <a:pt x="768" y="382"/>
                  </a:lnTo>
                  <a:lnTo>
                    <a:pt x="766" y="384"/>
                  </a:lnTo>
                  <a:lnTo>
                    <a:pt x="768" y="384"/>
                  </a:lnTo>
                  <a:lnTo>
                    <a:pt x="770" y="384"/>
                  </a:lnTo>
                  <a:lnTo>
                    <a:pt x="772" y="384"/>
                  </a:lnTo>
                  <a:lnTo>
                    <a:pt x="770" y="382"/>
                  </a:lnTo>
                  <a:lnTo>
                    <a:pt x="772" y="380"/>
                  </a:lnTo>
                  <a:lnTo>
                    <a:pt x="774" y="378"/>
                  </a:lnTo>
                  <a:lnTo>
                    <a:pt x="774" y="380"/>
                  </a:lnTo>
                  <a:lnTo>
                    <a:pt x="776" y="384"/>
                  </a:lnTo>
                  <a:lnTo>
                    <a:pt x="776" y="382"/>
                  </a:lnTo>
                  <a:lnTo>
                    <a:pt x="776" y="378"/>
                  </a:lnTo>
                  <a:lnTo>
                    <a:pt x="774" y="376"/>
                  </a:lnTo>
                  <a:lnTo>
                    <a:pt x="774" y="372"/>
                  </a:lnTo>
                  <a:lnTo>
                    <a:pt x="774" y="370"/>
                  </a:lnTo>
                  <a:lnTo>
                    <a:pt x="778" y="372"/>
                  </a:lnTo>
                  <a:lnTo>
                    <a:pt x="778" y="374"/>
                  </a:lnTo>
                  <a:lnTo>
                    <a:pt x="776" y="376"/>
                  </a:lnTo>
                  <a:lnTo>
                    <a:pt x="778" y="376"/>
                  </a:lnTo>
                  <a:lnTo>
                    <a:pt x="780" y="376"/>
                  </a:lnTo>
                  <a:lnTo>
                    <a:pt x="784" y="380"/>
                  </a:lnTo>
                  <a:lnTo>
                    <a:pt x="784" y="380"/>
                  </a:lnTo>
                  <a:lnTo>
                    <a:pt x="786" y="380"/>
                  </a:lnTo>
                  <a:lnTo>
                    <a:pt x="788" y="382"/>
                  </a:lnTo>
                  <a:lnTo>
                    <a:pt x="790" y="382"/>
                  </a:lnTo>
                  <a:lnTo>
                    <a:pt x="788" y="380"/>
                  </a:lnTo>
                  <a:lnTo>
                    <a:pt x="786" y="378"/>
                  </a:lnTo>
                  <a:lnTo>
                    <a:pt x="786" y="378"/>
                  </a:lnTo>
                  <a:lnTo>
                    <a:pt x="782" y="374"/>
                  </a:lnTo>
                  <a:lnTo>
                    <a:pt x="780" y="374"/>
                  </a:lnTo>
                  <a:lnTo>
                    <a:pt x="778" y="372"/>
                  </a:lnTo>
                  <a:lnTo>
                    <a:pt x="782" y="368"/>
                  </a:lnTo>
                  <a:lnTo>
                    <a:pt x="784" y="368"/>
                  </a:lnTo>
                  <a:lnTo>
                    <a:pt x="786" y="366"/>
                  </a:lnTo>
                  <a:lnTo>
                    <a:pt x="790" y="366"/>
                  </a:lnTo>
                  <a:lnTo>
                    <a:pt x="794" y="366"/>
                  </a:lnTo>
                  <a:lnTo>
                    <a:pt x="794" y="368"/>
                  </a:lnTo>
                  <a:lnTo>
                    <a:pt x="796" y="368"/>
                  </a:lnTo>
                  <a:lnTo>
                    <a:pt x="798" y="368"/>
                  </a:lnTo>
                  <a:lnTo>
                    <a:pt x="798" y="370"/>
                  </a:lnTo>
                  <a:lnTo>
                    <a:pt x="800" y="372"/>
                  </a:lnTo>
                  <a:lnTo>
                    <a:pt x="802" y="372"/>
                  </a:lnTo>
                  <a:lnTo>
                    <a:pt x="802" y="374"/>
                  </a:lnTo>
                  <a:lnTo>
                    <a:pt x="804" y="374"/>
                  </a:lnTo>
                  <a:lnTo>
                    <a:pt x="804" y="374"/>
                  </a:lnTo>
                  <a:lnTo>
                    <a:pt x="806" y="374"/>
                  </a:lnTo>
                  <a:lnTo>
                    <a:pt x="808" y="376"/>
                  </a:lnTo>
                  <a:lnTo>
                    <a:pt x="810" y="378"/>
                  </a:lnTo>
                  <a:lnTo>
                    <a:pt x="810" y="378"/>
                  </a:lnTo>
                  <a:lnTo>
                    <a:pt x="810" y="380"/>
                  </a:lnTo>
                  <a:lnTo>
                    <a:pt x="810" y="382"/>
                  </a:lnTo>
                  <a:lnTo>
                    <a:pt x="810" y="384"/>
                  </a:lnTo>
                  <a:lnTo>
                    <a:pt x="808" y="386"/>
                  </a:lnTo>
                  <a:lnTo>
                    <a:pt x="806" y="384"/>
                  </a:lnTo>
                  <a:lnTo>
                    <a:pt x="804" y="384"/>
                  </a:lnTo>
                  <a:lnTo>
                    <a:pt x="802" y="386"/>
                  </a:lnTo>
                  <a:lnTo>
                    <a:pt x="796" y="390"/>
                  </a:lnTo>
                  <a:lnTo>
                    <a:pt x="802" y="386"/>
                  </a:lnTo>
                  <a:lnTo>
                    <a:pt x="806" y="386"/>
                  </a:lnTo>
                  <a:lnTo>
                    <a:pt x="806" y="388"/>
                  </a:lnTo>
                  <a:lnTo>
                    <a:pt x="804" y="390"/>
                  </a:lnTo>
                  <a:lnTo>
                    <a:pt x="802" y="390"/>
                  </a:lnTo>
                  <a:lnTo>
                    <a:pt x="800" y="394"/>
                  </a:lnTo>
                  <a:lnTo>
                    <a:pt x="796" y="396"/>
                  </a:lnTo>
                  <a:lnTo>
                    <a:pt x="796" y="396"/>
                  </a:lnTo>
                  <a:lnTo>
                    <a:pt x="796" y="398"/>
                  </a:lnTo>
                  <a:lnTo>
                    <a:pt x="796" y="398"/>
                  </a:lnTo>
                  <a:lnTo>
                    <a:pt x="802" y="394"/>
                  </a:lnTo>
                  <a:lnTo>
                    <a:pt x="802" y="392"/>
                  </a:lnTo>
                  <a:lnTo>
                    <a:pt x="806" y="390"/>
                  </a:lnTo>
                  <a:lnTo>
                    <a:pt x="808" y="388"/>
                  </a:lnTo>
                  <a:lnTo>
                    <a:pt x="812" y="388"/>
                  </a:lnTo>
                  <a:lnTo>
                    <a:pt x="812" y="390"/>
                  </a:lnTo>
                  <a:lnTo>
                    <a:pt x="814" y="390"/>
                  </a:lnTo>
                  <a:lnTo>
                    <a:pt x="814" y="392"/>
                  </a:lnTo>
                  <a:lnTo>
                    <a:pt x="812" y="392"/>
                  </a:lnTo>
                  <a:lnTo>
                    <a:pt x="814" y="394"/>
                  </a:lnTo>
                  <a:lnTo>
                    <a:pt x="810" y="396"/>
                  </a:lnTo>
                  <a:lnTo>
                    <a:pt x="810" y="398"/>
                  </a:lnTo>
                  <a:lnTo>
                    <a:pt x="806" y="398"/>
                  </a:lnTo>
                  <a:lnTo>
                    <a:pt x="806" y="398"/>
                  </a:lnTo>
                  <a:lnTo>
                    <a:pt x="804" y="398"/>
                  </a:lnTo>
                  <a:lnTo>
                    <a:pt x="802" y="398"/>
                  </a:lnTo>
                  <a:lnTo>
                    <a:pt x="804" y="398"/>
                  </a:lnTo>
                  <a:lnTo>
                    <a:pt x="804" y="400"/>
                  </a:lnTo>
                  <a:lnTo>
                    <a:pt x="800" y="402"/>
                  </a:lnTo>
                  <a:lnTo>
                    <a:pt x="802" y="404"/>
                  </a:lnTo>
                  <a:lnTo>
                    <a:pt x="804" y="402"/>
                  </a:lnTo>
                  <a:lnTo>
                    <a:pt x="806" y="400"/>
                  </a:lnTo>
                  <a:lnTo>
                    <a:pt x="808" y="400"/>
                  </a:lnTo>
                  <a:lnTo>
                    <a:pt x="808" y="402"/>
                  </a:lnTo>
                  <a:lnTo>
                    <a:pt x="808" y="402"/>
                  </a:lnTo>
                  <a:lnTo>
                    <a:pt x="804" y="404"/>
                  </a:lnTo>
                  <a:lnTo>
                    <a:pt x="802" y="406"/>
                  </a:lnTo>
                  <a:lnTo>
                    <a:pt x="804" y="404"/>
                  </a:lnTo>
                  <a:lnTo>
                    <a:pt x="804" y="406"/>
                  </a:lnTo>
                  <a:lnTo>
                    <a:pt x="804" y="408"/>
                  </a:lnTo>
                  <a:lnTo>
                    <a:pt x="802" y="410"/>
                  </a:lnTo>
                  <a:lnTo>
                    <a:pt x="800" y="412"/>
                  </a:lnTo>
                  <a:lnTo>
                    <a:pt x="800" y="412"/>
                  </a:lnTo>
                  <a:lnTo>
                    <a:pt x="804" y="410"/>
                  </a:lnTo>
                  <a:lnTo>
                    <a:pt x="806" y="406"/>
                  </a:lnTo>
                  <a:lnTo>
                    <a:pt x="808" y="404"/>
                  </a:lnTo>
                  <a:lnTo>
                    <a:pt x="810" y="400"/>
                  </a:lnTo>
                  <a:lnTo>
                    <a:pt x="812" y="402"/>
                  </a:lnTo>
                  <a:lnTo>
                    <a:pt x="812" y="404"/>
                  </a:lnTo>
                  <a:lnTo>
                    <a:pt x="814" y="402"/>
                  </a:lnTo>
                  <a:lnTo>
                    <a:pt x="814" y="400"/>
                  </a:lnTo>
                  <a:lnTo>
                    <a:pt x="816" y="398"/>
                  </a:lnTo>
                  <a:lnTo>
                    <a:pt x="818" y="398"/>
                  </a:lnTo>
                  <a:lnTo>
                    <a:pt x="818" y="400"/>
                  </a:lnTo>
                  <a:lnTo>
                    <a:pt x="814" y="404"/>
                  </a:lnTo>
                  <a:lnTo>
                    <a:pt x="810" y="406"/>
                  </a:lnTo>
                  <a:lnTo>
                    <a:pt x="810" y="406"/>
                  </a:lnTo>
                  <a:lnTo>
                    <a:pt x="810" y="408"/>
                  </a:lnTo>
                  <a:lnTo>
                    <a:pt x="810" y="408"/>
                  </a:lnTo>
                  <a:lnTo>
                    <a:pt x="808" y="410"/>
                  </a:lnTo>
                  <a:lnTo>
                    <a:pt x="808" y="412"/>
                  </a:lnTo>
                  <a:lnTo>
                    <a:pt x="810" y="412"/>
                  </a:lnTo>
                  <a:lnTo>
                    <a:pt x="810" y="412"/>
                  </a:lnTo>
                  <a:lnTo>
                    <a:pt x="810" y="408"/>
                  </a:lnTo>
                  <a:lnTo>
                    <a:pt x="814" y="406"/>
                  </a:lnTo>
                  <a:lnTo>
                    <a:pt x="816" y="404"/>
                  </a:lnTo>
                  <a:lnTo>
                    <a:pt x="816" y="406"/>
                  </a:lnTo>
                  <a:lnTo>
                    <a:pt x="816" y="408"/>
                  </a:lnTo>
                  <a:lnTo>
                    <a:pt x="816" y="408"/>
                  </a:lnTo>
                  <a:lnTo>
                    <a:pt x="812" y="412"/>
                  </a:lnTo>
                  <a:lnTo>
                    <a:pt x="812" y="412"/>
                  </a:lnTo>
                  <a:lnTo>
                    <a:pt x="810" y="416"/>
                  </a:lnTo>
                  <a:lnTo>
                    <a:pt x="810" y="418"/>
                  </a:lnTo>
                  <a:lnTo>
                    <a:pt x="810" y="418"/>
                  </a:lnTo>
                  <a:lnTo>
                    <a:pt x="812" y="418"/>
                  </a:lnTo>
                  <a:lnTo>
                    <a:pt x="812" y="416"/>
                  </a:lnTo>
                  <a:lnTo>
                    <a:pt x="816" y="412"/>
                  </a:lnTo>
                  <a:lnTo>
                    <a:pt x="818" y="412"/>
                  </a:lnTo>
                  <a:lnTo>
                    <a:pt x="818" y="412"/>
                  </a:lnTo>
                  <a:lnTo>
                    <a:pt x="818" y="412"/>
                  </a:lnTo>
                  <a:lnTo>
                    <a:pt x="818" y="414"/>
                  </a:lnTo>
                  <a:lnTo>
                    <a:pt x="818" y="414"/>
                  </a:lnTo>
                  <a:lnTo>
                    <a:pt x="816" y="418"/>
                  </a:lnTo>
                  <a:lnTo>
                    <a:pt x="814" y="420"/>
                  </a:lnTo>
                  <a:lnTo>
                    <a:pt x="816" y="422"/>
                  </a:lnTo>
                  <a:lnTo>
                    <a:pt x="816" y="420"/>
                  </a:lnTo>
                  <a:lnTo>
                    <a:pt x="816" y="418"/>
                  </a:lnTo>
                  <a:lnTo>
                    <a:pt x="818" y="416"/>
                  </a:lnTo>
                  <a:lnTo>
                    <a:pt x="822" y="414"/>
                  </a:lnTo>
                  <a:lnTo>
                    <a:pt x="822" y="412"/>
                  </a:lnTo>
                  <a:lnTo>
                    <a:pt x="822" y="410"/>
                  </a:lnTo>
                  <a:lnTo>
                    <a:pt x="824" y="410"/>
                  </a:lnTo>
                  <a:lnTo>
                    <a:pt x="824" y="408"/>
                  </a:lnTo>
                  <a:lnTo>
                    <a:pt x="824" y="406"/>
                  </a:lnTo>
                  <a:lnTo>
                    <a:pt x="826" y="406"/>
                  </a:lnTo>
                  <a:lnTo>
                    <a:pt x="826" y="404"/>
                  </a:lnTo>
                  <a:lnTo>
                    <a:pt x="828" y="402"/>
                  </a:lnTo>
                  <a:lnTo>
                    <a:pt x="828" y="402"/>
                  </a:lnTo>
                  <a:lnTo>
                    <a:pt x="830" y="406"/>
                  </a:lnTo>
                  <a:lnTo>
                    <a:pt x="832" y="406"/>
                  </a:lnTo>
                  <a:lnTo>
                    <a:pt x="834" y="408"/>
                  </a:lnTo>
                  <a:lnTo>
                    <a:pt x="834" y="412"/>
                  </a:lnTo>
                  <a:lnTo>
                    <a:pt x="834" y="412"/>
                  </a:lnTo>
                  <a:lnTo>
                    <a:pt x="838" y="416"/>
                  </a:lnTo>
                  <a:lnTo>
                    <a:pt x="838" y="416"/>
                  </a:lnTo>
                  <a:lnTo>
                    <a:pt x="836" y="418"/>
                  </a:lnTo>
                  <a:lnTo>
                    <a:pt x="834" y="422"/>
                  </a:lnTo>
                  <a:lnTo>
                    <a:pt x="832" y="422"/>
                  </a:lnTo>
                  <a:lnTo>
                    <a:pt x="830" y="420"/>
                  </a:lnTo>
                  <a:lnTo>
                    <a:pt x="828" y="418"/>
                  </a:lnTo>
                  <a:lnTo>
                    <a:pt x="828" y="418"/>
                  </a:lnTo>
                  <a:lnTo>
                    <a:pt x="826" y="420"/>
                  </a:lnTo>
                  <a:lnTo>
                    <a:pt x="824" y="420"/>
                  </a:lnTo>
                  <a:lnTo>
                    <a:pt x="824" y="422"/>
                  </a:lnTo>
                  <a:lnTo>
                    <a:pt x="822" y="424"/>
                  </a:lnTo>
                  <a:lnTo>
                    <a:pt x="820" y="424"/>
                  </a:lnTo>
                  <a:lnTo>
                    <a:pt x="818" y="424"/>
                  </a:lnTo>
                  <a:lnTo>
                    <a:pt x="822" y="424"/>
                  </a:lnTo>
                  <a:lnTo>
                    <a:pt x="824" y="424"/>
                  </a:lnTo>
                  <a:lnTo>
                    <a:pt x="824" y="426"/>
                  </a:lnTo>
                  <a:lnTo>
                    <a:pt x="822" y="428"/>
                  </a:lnTo>
                  <a:lnTo>
                    <a:pt x="820" y="428"/>
                  </a:lnTo>
                  <a:lnTo>
                    <a:pt x="818" y="430"/>
                  </a:lnTo>
                  <a:lnTo>
                    <a:pt x="820" y="430"/>
                  </a:lnTo>
                  <a:lnTo>
                    <a:pt x="822" y="428"/>
                  </a:lnTo>
                  <a:lnTo>
                    <a:pt x="824" y="428"/>
                  </a:lnTo>
                  <a:lnTo>
                    <a:pt x="826" y="428"/>
                  </a:lnTo>
                  <a:lnTo>
                    <a:pt x="830" y="426"/>
                  </a:lnTo>
                  <a:lnTo>
                    <a:pt x="830" y="426"/>
                  </a:lnTo>
                  <a:lnTo>
                    <a:pt x="832" y="428"/>
                  </a:lnTo>
                  <a:lnTo>
                    <a:pt x="832" y="430"/>
                  </a:lnTo>
                  <a:lnTo>
                    <a:pt x="832" y="430"/>
                  </a:lnTo>
                  <a:lnTo>
                    <a:pt x="834" y="430"/>
                  </a:lnTo>
                  <a:lnTo>
                    <a:pt x="834" y="426"/>
                  </a:lnTo>
                  <a:lnTo>
                    <a:pt x="834" y="424"/>
                  </a:lnTo>
                  <a:lnTo>
                    <a:pt x="836" y="422"/>
                  </a:lnTo>
                  <a:lnTo>
                    <a:pt x="838" y="422"/>
                  </a:lnTo>
                  <a:lnTo>
                    <a:pt x="840" y="422"/>
                  </a:lnTo>
                  <a:lnTo>
                    <a:pt x="838" y="424"/>
                  </a:lnTo>
                  <a:lnTo>
                    <a:pt x="840" y="426"/>
                  </a:lnTo>
                  <a:lnTo>
                    <a:pt x="838" y="428"/>
                  </a:lnTo>
                  <a:lnTo>
                    <a:pt x="836" y="430"/>
                  </a:lnTo>
                  <a:lnTo>
                    <a:pt x="834" y="432"/>
                  </a:lnTo>
                  <a:lnTo>
                    <a:pt x="832" y="434"/>
                  </a:lnTo>
                  <a:lnTo>
                    <a:pt x="832" y="434"/>
                  </a:lnTo>
                  <a:lnTo>
                    <a:pt x="830" y="434"/>
                  </a:lnTo>
                  <a:lnTo>
                    <a:pt x="828" y="434"/>
                  </a:lnTo>
                  <a:lnTo>
                    <a:pt x="826" y="434"/>
                  </a:lnTo>
                  <a:lnTo>
                    <a:pt x="826" y="434"/>
                  </a:lnTo>
                  <a:lnTo>
                    <a:pt x="826" y="436"/>
                  </a:lnTo>
                  <a:lnTo>
                    <a:pt x="824" y="438"/>
                  </a:lnTo>
                  <a:lnTo>
                    <a:pt x="822" y="440"/>
                  </a:lnTo>
                  <a:lnTo>
                    <a:pt x="822" y="442"/>
                  </a:lnTo>
                  <a:lnTo>
                    <a:pt x="824" y="442"/>
                  </a:lnTo>
                  <a:lnTo>
                    <a:pt x="826" y="438"/>
                  </a:lnTo>
                  <a:lnTo>
                    <a:pt x="828" y="436"/>
                  </a:lnTo>
                  <a:lnTo>
                    <a:pt x="830" y="434"/>
                  </a:lnTo>
                  <a:lnTo>
                    <a:pt x="830" y="436"/>
                  </a:lnTo>
                  <a:lnTo>
                    <a:pt x="830" y="436"/>
                  </a:lnTo>
                  <a:lnTo>
                    <a:pt x="830" y="436"/>
                  </a:lnTo>
                  <a:lnTo>
                    <a:pt x="830" y="438"/>
                  </a:lnTo>
                  <a:lnTo>
                    <a:pt x="828" y="440"/>
                  </a:lnTo>
                  <a:lnTo>
                    <a:pt x="826" y="444"/>
                  </a:lnTo>
                  <a:lnTo>
                    <a:pt x="824" y="446"/>
                  </a:lnTo>
                  <a:lnTo>
                    <a:pt x="824" y="446"/>
                  </a:lnTo>
                  <a:lnTo>
                    <a:pt x="828" y="444"/>
                  </a:lnTo>
                  <a:lnTo>
                    <a:pt x="832" y="440"/>
                  </a:lnTo>
                  <a:lnTo>
                    <a:pt x="834" y="436"/>
                  </a:lnTo>
                  <a:lnTo>
                    <a:pt x="834" y="434"/>
                  </a:lnTo>
                  <a:lnTo>
                    <a:pt x="834" y="432"/>
                  </a:lnTo>
                  <a:lnTo>
                    <a:pt x="836" y="432"/>
                  </a:lnTo>
                  <a:lnTo>
                    <a:pt x="840" y="430"/>
                  </a:lnTo>
                  <a:lnTo>
                    <a:pt x="842" y="428"/>
                  </a:lnTo>
                  <a:lnTo>
                    <a:pt x="844" y="428"/>
                  </a:lnTo>
                  <a:lnTo>
                    <a:pt x="844" y="430"/>
                  </a:lnTo>
                  <a:lnTo>
                    <a:pt x="844" y="430"/>
                  </a:lnTo>
                  <a:lnTo>
                    <a:pt x="840" y="434"/>
                  </a:lnTo>
                  <a:lnTo>
                    <a:pt x="838" y="434"/>
                  </a:lnTo>
                  <a:lnTo>
                    <a:pt x="838" y="434"/>
                  </a:lnTo>
                  <a:lnTo>
                    <a:pt x="838" y="436"/>
                  </a:lnTo>
                  <a:lnTo>
                    <a:pt x="838" y="436"/>
                  </a:lnTo>
                  <a:lnTo>
                    <a:pt x="838" y="436"/>
                  </a:lnTo>
                  <a:lnTo>
                    <a:pt x="842" y="434"/>
                  </a:lnTo>
                  <a:lnTo>
                    <a:pt x="844" y="434"/>
                  </a:lnTo>
                  <a:lnTo>
                    <a:pt x="846" y="432"/>
                  </a:lnTo>
                  <a:lnTo>
                    <a:pt x="846" y="432"/>
                  </a:lnTo>
                  <a:lnTo>
                    <a:pt x="848" y="430"/>
                  </a:lnTo>
                  <a:lnTo>
                    <a:pt x="850" y="430"/>
                  </a:lnTo>
                  <a:lnTo>
                    <a:pt x="852" y="434"/>
                  </a:lnTo>
                  <a:lnTo>
                    <a:pt x="854" y="436"/>
                  </a:lnTo>
                  <a:lnTo>
                    <a:pt x="854" y="438"/>
                  </a:lnTo>
                  <a:lnTo>
                    <a:pt x="858" y="440"/>
                  </a:lnTo>
                  <a:lnTo>
                    <a:pt x="858" y="440"/>
                  </a:lnTo>
                  <a:lnTo>
                    <a:pt x="858" y="442"/>
                  </a:lnTo>
                  <a:lnTo>
                    <a:pt x="854" y="444"/>
                  </a:lnTo>
                  <a:lnTo>
                    <a:pt x="854" y="444"/>
                  </a:lnTo>
                  <a:lnTo>
                    <a:pt x="854" y="442"/>
                  </a:lnTo>
                  <a:lnTo>
                    <a:pt x="852" y="442"/>
                  </a:lnTo>
                  <a:lnTo>
                    <a:pt x="852" y="444"/>
                  </a:lnTo>
                  <a:lnTo>
                    <a:pt x="852" y="444"/>
                  </a:lnTo>
                  <a:lnTo>
                    <a:pt x="850" y="446"/>
                  </a:lnTo>
                  <a:lnTo>
                    <a:pt x="846" y="446"/>
                  </a:lnTo>
                  <a:lnTo>
                    <a:pt x="844" y="448"/>
                  </a:lnTo>
                  <a:lnTo>
                    <a:pt x="842" y="448"/>
                  </a:lnTo>
                  <a:lnTo>
                    <a:pt x="838" y="448"/>
                  </a:lnTo>
                  <a:lnTo>
                    <a:pt x="836" y="450"/>
                  </a:lnTo>
                  <a:lnTo>
                    <a:pt x="832" y="452"/>
                  </a:lnTo>
                  <a:lnTo>
                    <a:pt x="834" y="450"/>
                  </a:lnTo>
                  <a:lnTo>
                    <a:pt x="836" y="452"/>
                  </a:lnTo>
                  <a:lnTo>
                    <a:pt x="836" y="454"/>
                  </a:lnTo>
                  <a:lnTo>
                    <a:pt x="832" y="454"/>
                  </a:lnTo>
                  <a:lnTo>
                    <a:pt x="830" y="454"/>
                  </a:lnTo>
                  <a:lnTo>
                    <a:pt x="836" y="454"/>
                  </a:lnTo>
                  <a:lnTo>
                    <a:pt x="838" y="452"/>
                  </a:lnTo>
                  <a:lnTo>
                    <a:pt x="842" y="448"/>
                  </a:lnTo>
                  <a:lnTo>
                    <a:pt x="844" y="448"/>
                  </a:lnTo>
                  <a:lnTo>
                    <a:pt x="846" y="448"/>
                  </a:lnTo>
                  <a:lnTo>
                    <a:pt x="848" y="448"/>
                  </a:lnTo>
                  <a:lnTo>
                    <a:pt x="850" y="448"/>
                  </a:lnTo>
                  <a:lnTo>
                    <a:pt x="850" y="450"/>
                  </a:lnTo>
                  <a:lnTo>
                    <a:pt x="848" y="452"/>
                  </a:lnTo>
                  <a:lnTo>
                    <a:pt x="848" y="454"/>
                  </a:lnTo>
                  <a:lnTo>
                    <a:pt x="844" y="454"/>
                  </a:lnTo>
                  <a:lnTo>
                    <a:pt x="844" y="454"/>
                  </a:lnTo>
                  <a:lnTo>
                    <a:pt x="842" y="454"/>
                  </a:lnTo>
                  <a:lnTo>
                    <a:pt x="840" y="458"/>
                  </a:lnTo>
                  <a:lnTo>
                    <a:pt x="838" y="458"/>
                  </a:lnTo>
                  <a:lnTo>
                    <a:pt x="836" y="456"/>
                  </a:lnTo>
                  <a:lnTo>
                    <a:pt x="836" y="458"/>
                  </a:lnTo>
                  <a:lnTo>
                    <a:pt x="834" y="460"/>
                  </a:lnTo>
                  <a:lnTo>
                    <a:pt x="834" y="460"/>
                  </a:lnTo>
                  <a:lnTo>
                    <a:pt x="836" y="458"/>
                  </a:lnTo>
                  <a:lnTo>
                    <a:pt x="838" y="460"/>
                  </a:lnTo>
                  <a:lnTo>
                    <a:pt x="840" y="460"/>
                  </a:lnTo>
                  <a:lnTo>
                    <a:pt x="842" y="458"/>
                  </a:lnTo>
                  <a:lnTo>
                    <a:pt x="844" y="456"/>
                  </a:lnTo>
                  <a:lnTo>
                    <a:pt x="846" y="454"/>
                  </a:lnTo>
                  <a:lnTo>
                    <a:pt x="848" y="456"/>
                  </a:lnTo>
                  <a:lnTo>
                    <a:pt x="850" y="456"/>
                  </a:lnTo>
                  <a:lnTo>
                    <a:pt x="852" y="454"/>
                  </a:lnTo>
                  <a:lnTo>
                    <a:pt x="854" y="454"/>
                  </a:lnTo>
                  <a:lnTo>
                    <a:pt x="854" y="452"/>
                  </a:lnTo>
                  <a:lnTo>
                    <a:pt x="854" y="450"/>
                  </a:lnTo>
                  <a:lnTo>
                    <a:pt x="854" y="450"/>
                  </a:lnTo>
                  <a:lnTo>
                    <a:pt x="854" y="448"/>
                  </a:lnTo>
                  <a:lnTo>
                    <a:pt x="854" y="446"/>
                  </a:lnTo>
                  <a:lnTo>
                    <a:pt x="856" y="446"/>
                  </a:lnTo>
                  <a:lnTo>
                    <a:pt x="858" y="448"/>
                  </a:lnTo>
                  <a:lnTo>
                    <a:pt x="858" y="446"/>
                  </a:lnTo>
                  <a:lnTo>
                    <a:pt x="858" y="448"/>
                  </a:lnTo>
                  <a:lnTo>
                    <a:pt x="860" y="454"/>
                  </a:lnTo>
                  <a:lnTo>
                    <a:pt x="862" y="456"/>
                  </a:lnTo>
                  <a:lnTo>
                    <a:pt x="862" y="458"/>
                  </a:lnTo>
                  <a:lnTo>
                    <a:pt x="862" y="460"/>
                  </a:lnTo>
                  <a:lnTo>
                    <a:pt x="862" y="462"/>
                  </a:lnTo>
                  <a:lnTo>
                    <a:pt x="858" y="462"/>
                  </a:lnTo>
                  <a:lnTo>
                    <a:pt x="858" y="462"/>
                  </a:lnTo>
                  <a:lnTo>
                    <a:pt x="854" y="460"/>
                  </a:lnTo>
                  <a:lnTo>
                    <a:pt x="852" y="462"/>
                  </a:lnTo>
                  <a:lnTo>
                    <a:pt x="850" y="462"/>
                  </a:lnTo>
                  <a:lnTo>
                    <a:pt x="848" y="462"/>
                  </a:lnTo>
                  <a:lnTo>
                    <a:pt x="848" y="462"/>
                  </a:lnTo>
                  <a:lnTo>
                    <a:pt x="846" y="462"/>
                  </a:lnTo>
                  <a:lnTo>
                    <a:pt x="844" y="464"/>
                  </a:lnTo>
                  <a:lnTo>
                    <a:pt x="840" y="464"/>
                  </a:lnTo>
                  <a:lnTo>
                    <a:pt x="842" y="466"/>
                  </a:lnTo>
                  <a:lnTo>
                    <a:pt x="846" y="464"/>
                  </a:lnTo>
                  <a:lnTo>
                    <a:pt x="848" y="466"/>
                  </a:lnTo>
                  <a:lnTo>
                    <a:pt x="852" y="468"/>
                  </a:lnTo>
                  <a:lnTo>
                    <a:pt x="854" y="468"/>
                  </a:lnTo>
                  <a:lnTo>
                    <a:pt x="854" y="468"/>
                  </a:lnTo>
                  <a:lnTo>
                    <a:pt x="856" y="468"/>
                  </a:lnTo>
                  <a:lnTo>
                    <a:pt x="858" y="468"/>
                  </a:lnTo>
                  <a:lnTo>
                    <a:pt x="860" y="470"/>
                  </a:lnTo>
                  <a:lnTo>
                    <a:pt x="862" y="470"/>
                  </a:lnTo>
                  <a:lnTo>
                    <a:pt x="862" y="472"/>
                  </a:lnTo>
                  <a:lnTo>
                    <a:pt x="864" y="474"/>
                  </a:lnTo>
                  <a:lnTo>
                    <a:pt x="864" y="478"/>
                  </a:lnTo>
                  <a:lnTo>
                    <a:pt x="862" y="478"/>
                  </a:lnTo>
                  <a:lnTo>
                    <a:pt x="860" y="478"/>
                  </a:lnTo>
                  <a:lnTo>
                    <a:pt x="860" y="476"/>
                  </a:lnTo>
                  <a:lnTo>
                    <a:pt x="858" y="476"/>
                  </a:lnTo>
                  <a:lnTo>
                    <a:pt x="858" y="478"/>
                  </a:lnTo>
                  <a:lnTo>
                    <a:pt x="856" y="476"/>
                  </a:lnTo>
                  <a:lnTo>
                    <a:pt x="856" y="476"/>
                  </a:lnTo>
                  <a:lnTo>
                    <a:pt x="854" y="476"/>
                  </a:lnTo>
                  <a:lnTo>
                    <a:pt x="852" y="476"/>
                  </a:lnTo>
                  <a:lnTo>
                    <a:pt x="850" y="472"/>
                  </a:lnTo>
                  <a:lnTo>
                    <a:pt x="850" y="472"/>
                  </a:lnTo>
                  <a:lnTo>
                    <a:pt x="848" y="472"/>
                  </a:lnTo>
                  <a:lnTo>
                    <a:pt x="846" y="472"/>
                  </a:lnTo>
                  <a:lnTo>
                    <a:pt x="844" y="472"/>
                  </a:lnTo>
                  <a:lnTo>
                    <a:pt x="844" y="474"/>
                  </a:lnTo>
                  <a:lnTo>
                    <a:pt x="846" y="474"/>
                  </a:lnTo>
                  <a:lnTo>
                    <a:pt x="848" y="474"/>
                  </a:lnTo>
                  <a:lnTo>
                    <a:pt x="848" y="474"/>
                  </a:lnTo>
                  <a:lnTo>
                    <a:pt x="844" y="476"/>
                  </a:lnTo>
                  <a:lnTo>
                    <a:pt x="844" y="476"/>
                  </a:lnTo>
                  <a:lnTo>
                    <a:pt x="842" y="476"/>
                  </a:lnTo>
                  <a:lnTo>
                    <a:pt x="838" y="478"/>
                  </a:lnTo>
                  <a:lnTo>
                    <a:pt x="840" y="478"/>
                  </a:lnTo>
                  <a:lnTo>
                    <a:pt x="840" y="478"/>
                  </a:lnTo>
                  <a:lnTo>
                    <a:pt x="842" y="478"/>
                  </a:lnTo>
                  <a:lnTo>
                    <a:pt x="844" y="478"/>
                  </a:lnTo>
                  <a:lnTo>
                    <a:pt x="846" y="476"/>
                  </a:lnTo>
                  <a:lnTo>
                    <a:pt x="848" y="476"/>
                  </a:lnTo>
                  <a:lnTo>
                    <a:pt x="850" y="478"/>
                  </a:lnTo>
                  <a:lnTo>
                    <a:pt x="850" y="478"/>
                  </a:lnTo>
                  <a:lnTo>
                    <a:pt x="850" y="480"/>
                  </a:lnTo>
                  <a:lnTo>
                    <a:pt x="852" y="480"/>
                  </a:lnTo>
                  <a:lnTo>
                    <a:pt x="850" y="480"/>
                  </a:lnTo>
                  <a:lnTo>
                    <a:pt x="848" y="480"/>
                  </a:lnTo>
                  <a:lnTo>
                    <a:pt x="846" y="482"/>
                  </a:lnTo>
                  <a:lnTo>
                    <a:pt x="846" y="482"/>
                  </a:lnTo>
                  <a:lnTo>
                    <a:pt x="846" y="480"/>
                  </a:lnTo>
                  <a:lnTo>
                    <a:pt x="844" y="480"/>
                  </a:lnTo>
                  <a:lnTo>
                    <a:pt x="844" y="480"/>
                  </a:lnTo>
                  <a:lnTo>
                    <a:pt x="844" y="482"/>
                  </a:lnTo>
                  <a:lnTo>
                    <a:pt x="846" y="482"/>
                  </a:lnTo>
                  <a:lnTo>
                    <a:pt x="848" y="484"/>
                  </a:lnTo>
                  <a:lnTo>
                    <a:pt x="848" y="486"/>
                  </a:lnTo>
                  <a:lnTo>
                    <a:pt x="848" y="486"/>
                  </a:lnTo>
                  <a:lnTo>
                    <a:pt x="848" y="486"/>
                  </a:lnTo>
                  <a:lnTo>
                    <a:pt x="842" y="486"/>
                  </a:lnTo>
                  <a:lnTo>
                    <a:pt x="840" y="486"/>
                  </a:lnTo>
                  <a:lnTo>
                    <a:pt x="836" y="484"/>
                  </a:lnTo>
                  <a:lnTo>
                    <a:pt x="834" y="484"/>
                  </a:lnTo>
                  <a:lnTo>
                    <a:pt x="834" y="484"/>
                  </a:lnTo>
                  <a:lnTo>
                    <a:pt x="836" y="486"/>
                  </a:lnTo>
                  <a:lnTo>
                    <a:pt x="844" y="488"/>
                  </a:lnTo>
                  <a:lnTo>
                    <a:pt x="844" y="490"/>
                  </a:lnTo>
                  <a:lnTo>
                    <a:pt x="842" y="490"/>
                  </a:lnTo>
                  <a:lnTo>
                    <a:pt x="838" y="488"/>
                  </a:lnTo>
                  <a:lnTo>
                    <a:pt x="838" y="488"/>
                  </a:lnTo>
                  <a:lnTo>
                    <a:pt x="836" y="490"/>
                  </a:lnTo>
                  <a:lnTo>
                    <a:pt x="838" y="490"/>
                  </a:lnTo>
                  <a:lnTo>
                    <a:pt x="838" y="490"/>
                  </a:lnTo>
                  <a:lnTo>
                    <a:pt x="840" y="492"/>
                  </a:lnTo>
                  <a:lnTo>
                    <a:pt x="840" y="490"/>
                  </a:lnTo>
                  <a:lnTo>
                    <a:pt x="842" y="492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44" y="494"/>
                  </a:lnTo>
                  <a:lnTo>
                    <a:pt x="844" y="492"/>
                  </a:lnTo>
                  <a:lnTo>
                    <a:pt x="846" y="492"/>
                  </a:lnTo>
                  <a:lnTo>
                    <a:pt x="846" y="494"/>
                  </a:lnTo>
                  <a:lnTo>
                    <a:pt x="844" y="494"/>
                  </a:lnTo>
                  <a:lnTo>
                    <a:pt x="844" y="496"/>
                  </a:lnTo>
                  <a:lnTo>
                    <a:pt x="846" y="496"/>
                  </a:lnTo>
                  <a:lnTo>
                    <a:pt x="846" y="494"/>
                  </a:lnTo>
                  <a:lnTo>
                    <a:pt x="848" y="494"/>
                  </a:lnTo>
                  <a:lnTo>
                    <a:pt x="850" y="494"/>
                  </a:lnTo>
                  <a:lnTo>
                    <a:pt x="852" y="496"/>
                  </a:lnTo>
                  <a:lnTo>
                    <a:pt x="854" y="496"/>
                  </a:lnTo>
                  <a:lnTo>
                    <a:pt x="854" y="496"/>
                  </a:lnTo>
                  <a:lnTo>
                    <a:pt x="854" y="498"/>
                  </a:lnTo>
                  <a:lnTo>
                    <a:pt x="852" y="498"/>
                  </a:lnTo>
                  <a:lnTo>
                    <a:pt x="850" y="496"/>
                  </a:lnTo>
                  <a:lnTo>
                    <a:pt x="848" y="496"/>
                  </a:lnTo>
                  <a:lnTo>
                    <a:pt x="844" y="498"/>
                  </a:lnTo>
                  <a:lnTo>
                    <a:pt x="844" y="500"/>
                  </a:lnTo>
                  <a:lnTo>
                    <a:pt x="844" y="498"/>
                  </a:lnTo>
                  <a:lnTo>
                    <a:pt x="848" y="498"/>
                  </a:lnTo>
                  <a:lnTo>
                    <a:pt x="850" y="500"/>
                  </a:lnTo>
                  <a:lnTo>
                    <a:pt x="848" y="500"/>
                  </a:lnTo>
                  <a:lnTo>
                    <a:pt x="848" y="502"/>
                  </a:lnTo>
                  <a:lnTo>
                    <a:pt x="848" y="500"/>
                  </a:lnTo>
                  <a:lnTo>
                    <a:pt x="852" y="500"/>
                  </a:lnTo>
                  <a:lnTo>
                    <a:pt x="852" y="502"/>
                  </a:lnTo>
                  <a:lnTo>
                    <a:pt x="852" y="502"/>
                  </a:lnTo>
                  <a:lnTo>
                    <a:pt x="854" y="504"/>
                  </a:lnTo>
                  <a:lnTo>
                    <a:pt x="856" y="504"/>
                  </a:lnTo>
                  <a:lnTo>
                    <a:pt x="854" y="506"/>
                  </a:lnTo>
                  <a:lnTo>
                    <a:pt x="854" y="510"/>
                  </a:lnTo>
                  <a:lnTo>
                    <a:pt x="854" y="510"/>
                  </a:lnTo>
                  <a:lnTo>
                    <a:pt x="854" y="510"/>
                  </a:lnTo>
                  <a:lnTo>
                    <a:pt x="854" y="508"/>
                  </a:lnTo>
                  <a:lnTo>
                    <a:pt x="856" y="506"/>
                  </a:lnTo>
                  <a:lnTo>
                    <a:pt x="858" y="506"/>
                  </a:lnTo>
                  <a:lnTo>
                    <a:pt x="858" y="508"/>
                  </a:lnTo>
                  <a:lnTo>
                    <a:pt x="858" y="510"/>
                  </a:lnTo>
                  <a:lnTo>
                    <a:pt x="856" y="514"/>
                  </a:lnTo>
                  <a:lnTo>
                    <a:pt x="854" y="516"/>
                  </a:lnTo>
                  <a:lnTo>
                    <a:pt x="854" y="516"/>
                  </a:lnTo>
                  <a:lnTo>
                    <a:pt x="856" y="516"/>
                  </a:lnTo>
                  <a:lnTo>
                    <a:pt x="858" y="514"/>
                  </a:lnTo>
                  <a:lnTo>
                    <a:pt x="858" y="512"/>
                  </a:lnTo>
                  <a:lnTo>
                    <a:pt x="858" y="510"/>
                  </a:lnTo>
                  <a:lnTo>
                    <a:pt x="860" y="510"/>
                  </a:lnTo>
                  <a:lnTo>
                    <a:pt x="860" y="510"/>
                  </a:lnTo>
                  <a:lnTo>
                    <a:pt x="862" y="508"/>
                  </a:lnTo>
                  <a:lnTo>
                    <a:pt x="862" y="506"/>
                  </a:lnTo>
                  <a:lnTo>
                    <a:pt x="864" y="506"/>
                  </a:lnTo>
                  <a:lnTo>
                    <a:pt x="862" y="508"/>
                  </a:lnTo>
                  <a:lnTo>
                    <a:pt x="860" y="512"/>
                  </a:lnTo>
                  <a:lnTo>
                    <a:pt x="860" y="512"/>
                  </a:lnTo>
                  <a:lnTo>
                    <a:pt x="860" y="516"/>
                  </a:lnTo>
                  <a:lnTo>
                    <a:pt x="860" y="518"/>
                  </a:lnTo>
                  <a:lnTo>
                    <a:pt x="860" y="516"/>
                  </a:lnTo>
                  <a:lnTo>
                    <a:pt x="860" y="516"/>
                  </a:lnTo>
                  <a:lnTo>
                    <a:pt x="860" y="514"/>
                  </a:lnTo>
                  <a:lnTo>
                    <a:pt x="862" y="512"/>
                  </a:lnTo>
                  <a:lnTo>
                    <a:pt x="864" y="510"/>
                  </a:lnTo>
                  <a:lnTo>
                    <a:pt x="866" y="508"/>
                  </a:lnTo>
                  <a:lnTo>
                    <a:pt x="868" y="506"/>
                  </a:lnTo>
                  <a:lnTo>
                    <a:pt x="868" y="508"/>
                  </a:lnTo>
                  <a:lnTo>
                    <a:pt x="868" y="510"/>
                  </a:lnTo>
                  <a:lnTo>
                    <a:pt x="868" y="510"/>
                  </a:lnTo>
                  <a:lnTo>
                    <a:pt x="864" y="512"/>
                  </a:lnTo>
                  <a:lnTo>
                    <a:pt x="864" y="514"/>
                  </a:lnTo>
                  <a:lnTo>
                    <a:pt x="864" y="516"/>
                  </a:lnTo>
                  <a:lnTo>
                    <a:pt x="864" y="516"/>
                  </a:lnTo>
                  <a:lnTo>
                    <a:pt x="864" y="516"/>
                  </a:lnTo>
                  <a:lnTo>
                    <a:pt x="866" y="516"/>
                  </a:lnTo>
                  <a:lnTo>
                    <a:pt x="868" y="516"/>
                  </a:lnTo>
                  <a:lnTo>
                    <a:pt x="870" y="514"/>
                  </a:lnTo>
                  <a:lnTo>
                    <a:pt x="872" y="516"/>
                  </a:lnTo>
                  <a:lnTo>
                    <a:pt x="872" y="518"/>
                  </a:lnTo>
                  <a:lnTo>
                    <a:pt x="872" y="520"/>
                  </a:lnTo>
                  <a:lnTo>
                    <a:pt x="870" y="520"/>
                  </a:lnTo>
                  <a:lnTo>
                    <a:pt x="870" y="522"/>
                  </a:lnTo>
                  <a:lnTo>
                    <a:pt x="872" y="522"/>
                  </a:lnTo>
                  <a:lnTo>
                    <a:pt x="872" y="524"/>
                  </a:lnTo>
                  <a:lnTo>
                    <a:pt x="870" y="524"/>
                  </a:lnTo>
                  <a:lnTo>
                    <a:pt x="870" y="524"/>
                  </a:lnTo>
                  <a:lnTo>
                    <a:pt x="870" y="524"/>
                  </a:lnTo>
                  <a:lnTo>
                    <a:pt x="872" y="526"/>
                  </a:lnTo>
                  <a:lnTo>
                    <a:pt x="868" y="526"/>
                  </a:lnTo>
                  <a:lnTo>
                    <a:pt x="866" y="526"/>
                  </a:lnTo>
                  <a:lnTo>
                    <a:pt x="866" y="528"/>
                  </a:lnTo>
                  <a:lnTo>
                    <a:pt x="870" y="528"/>
                  </a:lnTo>
                  <a:lnTo>
                    <a:pt x="872" y="528"/>
                  </a:lnTo>
                  <a:lnTo>
                    <a:pt x="874" y="528"/>
                  </a:lnTo>
                  <a:lnTo>
                    <a:pt x="876" y="526"/>
                  </a:lnTo>
                  <a:lnTo>
                    <a:pt x="876" y="526"/>
                  </a:lnTo>
                  <a:lnTo>
                    <a:pt x="874" y="530"/>
                  </a:lnTo>
                  <a:lnTo>
                    <a:pt x="874" y="532"/>
                  </a:lnTo>
                  <a:lnTo>
                    <a:pt x="876" y="530"/>
                  </a:lnTo>
                  <a:lnTo>
                    <a:pt x="878" y="530"/>
                  </a:lnTo>
                  <a:lnTo>
                    <a:pt x="878" y="528"/>
                  </a:lnTo>
                  <a:lnTo>
                    <a:pt x="880" y="526"/>
                  </a:lnTo>
                  <a:lnTo>
                    <a:pt x="882" y="526"/>
                  </a:lnTo>
                  <a:lnTo>
                    <a:pt x="882" y="528"/>
                  </a:lnTo>
                  <a:lnTo>
                    <a:pt x="880" y="530"/>
                  </a:lnTo>
                  <a:lnTo>
                    <a:pt x="880" y="530"/>
                  </a:lnTo>
                  <a:lnTo>
                    <a:pt x="878" y="530"/>
                  </a:lnTo>
                  <a:lnTo>
                    <a:pt x="878" y="534"/>
                  </a:lnTo>
                  <a:lnTo>
                    <a:pt x="876" y="534"/>
                  </a:lnTo>
                  <a:lnTo>
                    <a:pt x="874" y="536"/>
                  </a:lnTo>
                  <a:lnTo>
                    <a:pt x="874" y="538"/>
                  </a:lnTo>
                  <a:lnTo>
                    <a:pt x="876" y="538"/>
                  </a:lnTo>
                  <a:lnTo>
                    <a:pt x="878" y="536"/>
                  </a:lnTo>
                  <a:lnTo>
                    <a:pt x="878" y="536"/>
                  </a:lnTo>
                  <a:lnTo>
                    <a:pt x="880" y="532"/>
                  </a:lnTo>
                  <a:lnTo>
                    <a:pt x="882" y="532"/>
                  </a:lnTo>
                  <a:lnTo>
                    <a:pt x="882" y="534"/>
                  </a:lnTo>
                  <a:lnTo>
                    <a:pt x="880" y="536"/>
                  </a:lnTo>
                  <a:lnTo>
                    <a:pt x="880" y="538"/>
                  </a:lnTo>
                  <a:lnTo>
                    <a:pt x="878" y="540"/>
                  </a:lnTo>
                  <a:lnTo>
                    <a:pt x="880" y="538"/>
                  </a:lnTo>
                  <a:lnTo>
                    <a:pt x="882" y="536"/>
                  </a:lnTo>
                  <a:lnTo>
                    <a:pt x="882" y="534"/>
                  </a:lnTo>
                  <a:lnTo>
                    <a:pt x="882" y="534"/>
                  </a:lnTo>
                  <a:lnTo>
                    <a:pt x="884" y="534"/>
                  </a:lnTo>
                  <a:lnTo>
                    <a:pt x="884" y="538"/>
                  </a:lnTo>
                  <a:lnTo>
                    <a:pt x="886" y="538"/>
                  </a:lnTo>
                  <a:lnTo>
                    <a:pt x="886" y="538"/>
                  </a:lnTo>
                  <a:lnTo>
                    <a:pt x="886" y="536"/>
                  </a:lnTo>
                  <a:lnTo>
                    <a:pt x="886" y="536"/>
                  </a:lnTo>
                  <a:lnTo>
                    <a:pt x="890" y="534"/>
                  </a:lnTo>
                  <a:lnTo>
                    <a:pt x="890" y="534"/>
                  </a:lnTo>
                  <a:lnTo>
                    <a:pt x="890" y="536"/>
                  </a:lnTo>
                  <a:lnTo>
                    <a:pt x="890" y="536"/>
                  </a:lnTo>
                  <a:lnTo>
                    <a:pt x="892" y="536"/>
                  </a:lnTo>
                  <a:lnTo>
                    <a:pt x="892" y="538"/>
                  </a:lnTo>
                  <a:lnTo>
                    <a:pt x="892" y="540"/>
                  </a:lnTo>
                  <a:lnTo>
                    <a:pt x="894" y="540"/>
                  </a:lnTo>
                  <a:lnTo>
                    <a:pt x="894" y="540"/>
                  </a:lnTo>
                  <a:lnTo>
                    <a:pt x="894" y="542"/>
                  </a:lnTo>
                  <a:lnTo>
                    <a:pt x="896" y="544"/>
                  </a:lnTo>
                  <a:lnTo>
                    <a:pt x="896" y="544"/>
                  </a:lnTo>
                  <a:lnTo>
                    <a:pt x="896" y="546"/>
                  </a:lnTo>
                  <a:lnTo>
                    <a:pt x="896" y="546"/>
                  </a:lnTo>
                  <a:lnTo>
                    <a:pt x="892" y="546"/>
                  </a:lnTo>
                  <a:lnTo>
                    <a:pt x="892" y="544"/>
                  </a:lnTo>
                  <a:lnTo>
                    <a:pt x="892" y="544"/>
                  </a:lnTo>
                  <a:lnTo>
                    <a:pt x="890" y="542"/>
                  </a:lnTo>
                  <a:lnTo>
                    <a:pt x="890" y="542"/>
                  </a:lnTo>
                  <a:lnTo>
                    <a:pt x="888" y="544"/>
                  </a:lnTo>
                  <a:lnTo>
                    <a:pt x="888" y="544"/>
                  </a:lnTo>
                  <a:lnTo>
                    <a:pt x="888" y="544"/>
                  </a:lnTo>
                  <a:lnTo>
                    <a:pt x="890" y="544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46"/>
                  </a:lnTo>
                  <a:lnTo>
                    <a:pt x="892" y="548"/>
                  </a:lnTo>
                  <a:lnTo>
                    <a:pt x="890" y="548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550"/>
                  </a:lnTo>
                  <a:lnTo>
                    <a:pt x="892" y="550"/>
                  </a:lnTo>
                  <a:lnTo>
                    <a:pt x="892" y="550"/>
                  </a:lnTo>
                  <a:lnTo>
                    <a:pt x="892" y="550"/>
                  </a:lnTo>
                  <a:lnTo>
                    <a:pt x="892" y="552"/>
                  </a:lnTo>
                  <a:lnTo>
                    <a:pt x="890" y="552"/>
                  </a:lnTo>
                  <a:lnTo>
                    <a:pt x="888" y="552"/>
                  </a:lnTo>
                  <a:lnTo>
                    <a:pt x="886" y="552"/>
                  </a:lnTo>
                  <a:lnTo>
                    <a:pt x="884" y="552"/>
                  </a:lnTo>
                  <a:lnTo>
                    <a:pt x="884" y="550"/>
                  </a:lnTo>
                  <a:lnTo>
                    <a:pt x="884" y="548"/>
                  </a:lnTo>
                  <a:lnTo>
                    <a:pt x="882" y="548"/>
                  </a:lnTo>
                  <a:lnTo>
                    <a:pt x="882" y="546"/>
                  </a:lnTo>
                  <a:lnTo>
                    <a:pt x="880" y="546"/>
                  </a:lnTo>
                  <a:lnTo>
                    <a:pt x="880" y="548"/>
                  </a:lnTo>
                  <a:lnTo>
                    <a:pt x="882" y="550"/>
                  </a:lnTo>
                  <a:lnTo>
                    <a:pt x="882" y="552"/>
                  </a:lnTo>
                  <a:lnTo>
                    <a:pt x="882" y="552"/>
                  </a:lnTo>
                  <a:lnTo>
                    <a:pt x="880" y="552"/>
                  </a:lnTo>
                  <a:lnTo>
                    <a:pt x="878" y="552"/>
                  </a:lnTo>
                  <a:lnTo>
                    <a:pt x="878" y="550"/>
                  </a:lnTo>
                  <a:lnTo>
                    <a:pt x="878" y="552"/>
                  </a:lnTo>
                  <a:lnTo>
                    <a:pt x="880" y="554"/>
                  </a:lnTo>
                  <a:lnTo>
                    <a:pt x="882" y="554"/>
                  </a:lnTo>
                  <a:lnTo>
                    <a:pt x="882" y="554"/>
                  </a:lnTo>
                  <a:lnTo>
                    <a:pt x="884" y="554"/>
                  </a:lnTo>
                  <a:lnTo>
                    <a:pt x="884" y="556"/>
                  </a:lnTo>
                  <a:lnTo>
                    <a:pt x="884" y="558"/>
                  </a:lnTo>
                  <a:lnTo>
                    <a:pt x="880" y="558"/>
                  </a:lnTo>
                  <a:lnTo>
                    <a:pt x="880" y="556"/>
                  </a:lnTo>
                  <a:lnTo>
                    <a:pt x="878" y="554"/>
                  </a:lnTo>
                  <a:lnTo>
                    <a:pt x="876" y="554"/>
                  </a:lnTo>
                  <a:lnTo>
                    <a:pt x="876" y="554"/>
                  </a:lnTo>
                  <a:lnTo>
                    <a:pt x="876" y="554"/>
                  </a:lnTo>
                  <a:lnTo>
                    <a:pt x="878" y="556"/>
                  </a:lnTo>
                  <a:lnTo>
                    <a:pt x="880" y="558"/>
                  </a:lnTo>
                  <a:lnTo>
                    <a:pt x="880" y="562"/>
                  </a:lnTo>
                  <a:lnTo>
                    <a:pt x="878" y="562"/>
                  </a:lnTo>
                  <a:lnTo>
                    <a:pt x="878" y="562"/>
                  </a:lnTo>
                  <a:lnTo>
                    <a:pt x="878" y="560"/>
                  </a:lnTo>
                  <a:lnTo>
                    <a:pt x="876" y="560"/>
                  </a:lnTo>
                  <a:lnTo>
                    <a:pt x="874" y="558"/>
                  </a:lnTo>
                  <a:lnTo>
                    <a:pt x="874" y="560"/>
                  </a:lnTo>
                  <a:lnTo>
                    <a:pt x="876" y="560"/>
                  </a:lnTo>
                  <a:lnTo>
                    <a:pt x="876" y="562"/>
                  </a:lnTo>
                  <a:lnTo>
                    <a:pt x="876" y="566"/>
                  </a:lnTo>
                  <a:lnTo>
                    <a:pt x="874" y="566"/>
                  </a:lnTo>
                  <a:lnTo>
                    <a:pt x="874" y="566"/>
                  </a:lnTo>
                  <a:lnTo>
                    <a:pt x="872" y="566"/>
                  </a:lnTo>
                  <a:lnTo>
                    <a:pt x="872" y="562"/>
                  </a:lnTo>
                  <a:lnTo>
                    <a:pt x="872" y="564"/>
                  </a:lnTo>
                  <a:lnTo>
                    <a:pt x="872" y="564"/>
                  </a:lnTo>
                  <a:lnTo>
                    <a:pt x="870" y="566"/>
                  </a:lnTo>
                  <a:lnTo>
                    <a:pt x="868" y="564"/>
                  </a:lnTo>
                  <a:lnTo>
                    <a:pt x="870" y="564"/>
                  </a:lnTo>
                  <a:lnTo>
                    <a:pt x="868" y="562"/>
                  </a:lnTo>
                  <a:lnTo>
                    <a:pt x="868" y="560"/>
                  </a:lnTo>
                  <a:lnTo>
                    <a:pt x="868" y="558"/>
                  </a:lnTo>
                  <a:lnTo>
                    <a:pt x="868" y="560"/>
                  </a:lnTo>
                  <a:lnTo>
                    <a:pt x="868" y="564"/>
                  </a:lnTo>
                  <a:lnTo>
                    <a:pt x="866" y="564"/>
                  </a:lnTo>
                  <a:lnTo>
                    <a:pt x="864" y="564"/>
                  </a:lnTo>
                  <a:lnTo>
                    <a:pt x="864" y="564"/>
                  </a:lnTo>
                  <a:lnTo>
                    <a:pt x="866" y="566"/>
                  </a:lnTo>
                  <a:lnTo>
                    <a:pt x="866" y="566"/>
                  </a:lnTo>
                  <a:lnTo>
                    <a:pt x="866" y="566"/>
                  </a:lnTo>
                  <a:lnTo>
                    <a:pt x="864" y="566"/>
                  </a:lnTo>
                  <a:lnTo>
                    <a:pt x="864" y="566"/>
                  </a:lnTo>
                  <a:lnTo>
                    <a:pt x="864" y="566"/>
                  </a:lnTo>
                  <a:lnTo>
                    <a:pt x="864" y="568"/>
                  </a:lnTo>
                  <a:lnTo>
                    <a:pt x="866" y="568"/>
                  </a:lnTo>
                  <a:lnTo>
                    <a:pt x="866" y="570"/>
                  </a:lnTo>
                  <a:lnTo>
                    <a:pt x="866" y="570"/>
                  </a:lnTo>
                  <a:lnTo>
                    <a:pt x="864" y="572"/>
                  </a:lnTo>
                  <a:lnTo>
                    <a:pt x="864" y="572"/>
                  </a:lnTo>
                  <a:lnTo>
                    <a:pt x="866" y="574"/>
                  </a:lnTo>
                  <a:lnTo>
                    <a:pt x="866" y="576"/>
                  </a:lnTo>
                  <a:lnTo>
                    <a:pt x="864" y="576"/>
                  </a:lnTo>
                  <a:lnTo>
                    <a:pt x="864" y="574"/>
                  </a:lnTo>
                  <a:lnTo>
                    <a:pt x="864" y="574"/>
                  </a:lnTo>
                  <a:lnTo>
                    <a:pt x="864" y="576"/>
                  </a:lnTo>
                  <a:lnTo>
                    <a:pt x="864" y="578"/>
                  </a:lnTo>
                  <a:lnTo>
                    <a:pt x="864" y="580"/>
                  </a:lnTo>
                  <a:lnTo>
                    <a:pt x="862" y="580"/>
                  </a:lnTo>
                  <a:lnTo>
                    <a:pt x="862" y="582"/>
                  </a:lnTo>
                  <a:lnTo>
                    <a:pt x="860" y="580"/>
                  </a:lnTo>
                  <a:lnTo>
                    <a:pt x="860" y="580"/>
                  </a:lnTo>
                  <a:lnTo>
                    <a:pt x="860" y="580"/>
                  </a:lnTo>
                  <a:lnTo>
                    <a:pt x="860" y="578"/>
                  </a:lnTo>
                  <a:lnTo>
                    <a:pt x="858" y="578"/>
                  </a:lnTo>
                  <a:lnTo>
                    <a:pt x="858" y="578"/>
                  </a:lnTo>
                  <a:lnTo>
                    <a:pt x="860" y="576"/>
                  </a:lnTo>
                  <a:lnTo>
                    <a:pt x="860" y="574"/>
                  </a:lnTo>
                  <a:lnTo>
                    <a:pt x="858" y="574"/>
                  </a:lnTo>
                  <a:lnTo>
                    <a:pt x="858" y="576"/>
                  </a:lnTo>
                  <a:lnTo>
                    <a:pt x="856" y="578"/>
                  </a:lnTo>
                  <a:lnTo>
                    <a:pt x="856" y="576"/>
                  </a:lnTo>
                  <a:lnTo>
                    <a:pt x="854" y="576"/>
                  </a:lnTo>
                  <a:lnTo>
                    <a:pt x="856" y="574"/>
                  </a:lnTo>
                  <a:lnTo>
                    <a:pt x="854" y="572"/>
                  </a:lnTo>
                  <a:lnTo>
                    <a:pt x="854" y="572"/>
                  </a:lnTo>
                  <a:lnTo>
                    <a:pt x="856" y="572"/>
                  </a:lnTo>
                  <a:lnTo>
                    <a:pt x="856" y="570"/>
                  </a:lnTo>
                  <a:lnTo>
                    <a:pt x="856" y="570"/>
                  </a:lnTo>
                  <a:lnTo>
                    <a:pt x="856" y="570"/>
                  </a:lnTo>
                  <a:lnTo>
                    <a:pt x="854" y="570"/>
                  </a:lnTo>
                  <a:lnTo>
                    <a:pt x="852" y="572"/>
                  </a:lnTo>
                  <a:lnTo>
                    <a:pt x="852" y="574"/>
                  </a:lnTo>
                  <a:lnTo>
                    <a:pt x="852" y="574"/>
                  </a:lnTo>
                  <a:lnTo>
                    <a:pt x="852" y="572"/>
                  </a:lnTo>
                  <a:lnTo>
                    <a:pt x="850" y="572"/>
                  </a:lnTo>
                  <a:lnTo>
                    <a:pt x="850" y="570"/>
                  </a:lnTo>
                  <a:lnTo>
                    <a:pt x="852" y="568"/>
                  </a:lnTo>
                  <a:lnTo>
                    <a:pt x="852" y="568"/>
                  </a:lnTo>
                  <a:lnTo>
                    <a:pt x="852" y="568"/>
                  </a:lnTo>
                  <a:lnTo>
                    <a:pt x="854" y="566"/>
                  </a:lnTo>
                  <a:lnTo>
                    <a:pt x="854" y="566"/>
                  </a:lnTo>
                  <a:lnTo>
                    <a:pt x="852" y="566"/>
                  </a:lnTo>
                  <a:lnTo>
                    <a:pt x="850" y="566"/>
                  </a:lnTo>
                  <a:lnTo>
                    <a:pt x="848" y="566"/>
                  </a:lnTo>
                  <a:lnTo>
                    <a:pt x="848" y="566"/>
                  </a:lnTo>
                  <a:lnTo>
                    <a:pt x="850" y="564"/>
                  </a:lnTo>
                  <a:lnTo>
                    <a:pt x="852" y="564"/>
                  </a:lnTo>
                  <a:lnTo>
                    <a:pt x="852" y="562"/>
                  </a:lnTo>
                  <a:lnTo>
                    <a:pt x="852" y="562"/>
                  </a:lnTo>
                  <a:lnTo>
                    <a:pt x="850" y="562"/>
                  </a:lnTo>
                  <a:lnTo>
                    <a:pt x="848" y="562"/>
                  </a:lnTo>
                  <a:lnTo>
                    <a:pt x="848" y="560"/>
                  </a:lnTo>
                  <a:lnTo>
                    <a:pt x="850" y="560"/>
                  </a:lnTo>
                  <a:lnTo>
                    <a:pt x="852" y="560"/>
                  </a:lnTo>
                  <a:lnTo>
                    <a:pt x="854" y="560"/>
                  </a:lnTo>
                  <a:lnTo>
                    <a:pt x="852" y="558"/>
                  </a:lnTo>
                  <a:lnTo>
                    <a:pt x="850" y="558"/>
                  </a:lnTo>
                  <a:lnTo>
                    <a:pt x="848" y="560"/>
                  </a:lnTo>
                  <a:lnTo>
                    <a:pt x="848" y="558"/>
                  </a:lnTo>
                  <a:lnTo>
                    <a:pt x="848" y="558"/>
                  </a:lnTo>
                  <a:lnTo>
                    <a:pt x="850" y="556"/>
                  </a:lnTo>
                  <a:lnTo>
                    <a:pt x="852" y="554"/>
                  </a:lnTo>
                  <a:lnTo>
                    <a:pt x="854" y="554"/>
                  </a:lnTo>
                  <a:lnTo>
                    <a:pt x="856" y="552"/>
                  </a:lnTo>
                  <a:lnTo>
                    <a:pt x="858" y="552"/>
                  </a:lnTo>
                  <a:lnTo>
                    <a:pt x="858" y="550"/>
                  </a:lnTo>
                  <a:lnTo>
                    <a:pt x="860" y="548"/>
                  </a:lnTo>
                  <a:lnTo>
                    <a:pt x="860" y="548"/>
                  </a:lnTo>
                  <a:lnTo>
                    <a:pt x="860" y="546"/>
                  </a:lnTo>
                  <a:lnTo>
                    <a:pt x="860" y="546"/>
                  </a:lnTo>
                  <a:lnTo>
                    <a:pt x="858" y="548"/>
                  </a:lnTo>
                  <a:lnTo>
                    <a:pt x="856" y="550"/>
                  </a:lnTo>
                  <a:lnTo>
                    <a:pt x="856" y="552"/>
                  </a:lnTo>
                  <a:lnTo>
                    <a:pt x="852" y="552"/>
                  </a:lnTo>
                  <a:lnTo>
                    <a:pt x="852" y="552"/>
                  </a:lnTo>
                  <a:lnTo>
                    <a:pt x="848" y="554"/>
                  </a:lnTo>
                  <a:lnTo>
                    <a:pt x="846" y="554"/>
                  </a:lnTo>
                  <a:lnTo>
                    <a:pt x="844" y="554"/>
                  </a:lnTo>
                  <a:lnTo>
                    <a:pt x="844" y="552"/>
                  </a:lnTo>
                  <a:lnTo>
                    <a:pt x="848" y="550"/>
                  </a:lnTo>
                  <a:lnTo>
                    <a:pt x="850" y="548"/>
                  </a:lnTo>
                  <a:lnTo>
                    <a:pt x="850" y="548"/>
                  </a:lnTo>
                  <a:lnTo>
                    <a:pt x="852" y="546"/>
                  </a:lnTo>
                  <a:lnTo>
                    <a:pt x="852" y="544"/>
                  </a:lnTo>
                  <a:lnTo>
                    <a:pt x="850" y="546"/>
                  </a:lnTo>
                  <a:lnTo>
                    <a:pt x="844" y="550"/>
                  </a:lnTo>
                  <a:lnTo>
                    <a:pt x="844" y="550"/>
                  </a:lnTo>
                  <a:lnTo>
                    <a:pt x="842" y="550"/>
                  </a:lnTo>
                  <a:lnTo>
                    <a:pt x="842" y="550"/>
                  </a:lnTo>
                  <a:lnTo>
                    <a:pt x="842" y="548"/>
                  </a:lnTo>
                  <a:lnTo>
                    <a:pt x="842" y="546"/>
                  </a:lnTo>
                  <a:lnTo>
                    <a:pt x="840" y="548"/>
                  </a:lnTo>
                  <a:lnTo>
                    <a:pt x="838" y="546"/>
                  </a:lnTo>
                  <a:lnTo>
                    <a:pt x="840" y="546"/>
                  </a:lnTo>
                  <a:lnTo>
                    <a:pt x="840" y="544"/>
                  </a:lnTo>
                  <a:lnTo>
                    <a:pt x="840" y="544"/>
                  </a:lnTo>
                  <a:lnTo>
                    <a:pt x="840" y="544"/>
                  </a:lnTo>
                  <a:lnTo>
                    <a:pt x="838" y="544"/>
                  </a:lnTo>
                  <a:lnTo>
                    <a:pt x="838" y="542"/>
                  </a:lnTo>
                  <a:lnTo>
                    <a:pt x="838" y="540"/>
                  </a:lnTo>
                  <a:lnTo>
                    <a:pt x="840" y="540"/>
                  </a:lnTo>
                  <a:lnTo>
                    <a:pt x="840" y="538"/>
                  </a:lnTo>
                  <a:lnTo>
                    <a:pt x="838" y="538"/>
                  </a:lnTo>
                  <a:lnTo>
                    <a:pt x="838" y="536"/>
                  </a:lnTo>
                  <a:lnTo>
                    <a:pt x="836" y="538"/>
                  </a:lnTo>
                  <a:lnTo>
                    <a:pt x="836" y="538"/>
                  </a:lnTo>
                  <a:lnTo>
                    <a:pt x="838" y="540"/>
                  </a:lnTo>
                  <a:lnTo>
                    <a:pt x="836" y="540"/>
                  </a:lnTo>
                  <a:lnTo>
                    <a:pt x="834" y="540"/>
                  </a:lnTo>
                  <a:lnTo>
                    <a:pt x="832" y="538"/>
                  </a:lnTo>
                  <a:lnTo>
                    <a:pt x="830" y="538"/>
                  </a:lnTo>
                  <a:lnTo>
                    <a:pt x="832" y="540"/>
                  </a:lnTo>
                  <a:lnTo>
                    <a:pt x="834" y="542"/>
                  </a:lnTo>
                  <a:lnTo>
                    <a:pt x="834" y="544"/>
                  </a:lnTo>
                  <a:lnTo>
                    <a:pt x="832" y="544"/>
                  </a:lnTo>
                  <a:lnTo>
                    <a:pt x="832" y="544"/>
                  </a:lnTo>
                  <a:lnTo>
                    <a:pt x="832" y="544"/>
                  </a:lnTo>
                  <a:lnTo>
                    <a:pt x="830" y="544"/>
                  </a:lnTo>
                  <a:lnTo>
                    <a:pt x="830" y="544"/>
                  </a:lnTo>
                  <a:lnTo>
                    <a:pt x="830" y="542"/>
                  </a:lnTo>
                  <a:lnTo>
                    <a:pt x="828" y="540"/>
                  </a:lnTo>
                  <a:lnTo>
                    <a:pt x="828" y="542"/>
                  </a:lnTo>
                  <a:lnTo>
                    <a:pt x="830" y="542"/>
                  </a:lnTo>
                  <a:lnTo>
                    <a:pt x="830" y="544"/>
                  </a:lnTo>
                  <a:lnTo>
                    <a:pt x="828" y="546"/>
                  </a:lnTo>
                  <a:lnTo>
                    <a:pt x="830" y="546"/>
                  </a:lnTo>
                  <a:lnTo>
                    <a:pt x="832" y="548"/>
                  </a:lnTo>
                  <a:lnTo>
                    <a:pt x="832" y="550"/>
                  </a:lnTo>
                  <a:lnTo>
                    <a:pt x="832" y="552"/>
                  </a:lnTo>
                  <a:lnTo>
                    <a:pt x="834" y="552"/>
                  </a:lnTo>
                  <a:lnTo>
                    <a:pt x="832" y="554"/>
                  </a:lnTo>
                  <a:lnTo>
                    <a:pt x="832" y="554"/>
                  </a:lnTo>
                  <a:lnTo>
                    <a:pt x="830" y="554"/>
                  </a:lnTo>
                  <a:lnTo>
                    <a:pt x="828" y="552"/>
                  </a:lnTo>
                  <a:lnTo>
                    <a:pt x="828" y="554"/>
                  </a:lnTo>
                  <a:lnTo>
                    <a:pt x="826" y="554"/>
                  </a:lnTo>
                  <a:lnTo>
                    <a:pt x="824" y="552"/>
                  </a:lnTo>
                  <a:lnTo>
                    <a:pt x="824" y="550"/>
                  </a:lnTo>
                  <a:lnTo>
                    <a:pt x="824" y="548"/>
                  </a:lnTo>
                  <a:lnTo>
                    <a:pt x="824" y="548"/>
                  </a:lnTo>
                  <a:lnTo>
                    <a:pt x="822" y="546"/>
                  </a:lnTo>
                  <a:lnTo>
                    <a:pt x="820" y="546"/>
                  </a:lnTo>
                  <a:lnTo>
                    <a:pt x="820" y="544"/>
                  </a:lnTo>
                  <a:lnTo>
                    <a:pt x="820" y="544"/>
                  </a:lnTo>
                  <a:lnTo>
                    <a:pt x="818" y="544"/>
                  </a:lnTo>
                  <a:lnTo>
                    <a:pt x="816" y="544"/>
                  </a:lnTo>
                  <a:lnTo>
                    <a:pt x="814" y="544"/>
                  </a:lnTo>
                  <a:lnTo>
                    <a:pt x="814" y="546"/>
                  </a:lnTo>
                  <a:lnTo>
                    <a:pt x="816" y="546"/>
                  </a:lnTo>
                  <a:lnTo>
                    <a:pt x="818" y="546"/>
                  </a:lnTo>
                  <a:lnTo>
                    <a:pt x="822" y="548"/>
                  </a:lnTo>
                  <a:lnTo>
                    <a:pt x="822" y="550"/>
                  </a:lnTo>
                  <a:lnTo>
                    <a:pt x="820" y="552"/>
                  </a:lnTo>
                  <a:lnTo>
                    <a:pt x="820" y="552"/>
                  </a:lnTo>
                  <a:lnTo>
                    <a:pt x="822" y="552"/>
                  </a:lnTo>
                  <a:lnTo>
                    <a:pt x="822" y="554"/>
                  </a:lnTo>
                  <a:lnTo>
                    <a:pt x="822" y="554"/>
                  </a:lnTo>
                  <a:lnTo>
                    <a:pt x="822" y="556"/>
                  </a:lnTo>
                  <a:lnTo>
                    <a:pt x="824" y="556"/>
                  </a:lnTo>
                  <a:lnTo>
                    <a:pt x="824" y="556"/>
                  </a:lnTo>
                  <a:lnTo>
                    <a:pt x="824" y="558"/>
                  </a:lnTo>
                  <a:lnTo>
                    <a:pt x="820" y="562"/>
                  </a:lnTo>
                  <a:lnTo>
                    <a:pt x="818" y="564"/>
                  </a:lnTo>
                  <a:lnTo>
                    <a:pt x="822" y="562"/>
                  </a:lnTo>
                  <a:lnTo>
                    <a:pt x="824" y="560"/>
                  </a:lnTo>
                  <a:lnTo>
                    <a:pt x="824" y="560"/>
                  </a:lnTo>
                  <a:lnTo>
                    <a:pt x="828" y="560"/>
                  </a:lnTo>
                  <a:lnTo>
                    <a:pt x="828" y="560"/>
                  </a:lnTo>
                  <a:lnTo>
                    <a:pt x="828" y="562"/>
                  </a:lnTo>
                  <a:lnTo>
                    <a:pt x="826" y="562"/>
                  </a:lnTo>
                  <a:lnTo>
                    <a:pt x="826" y="564"/>
                  </a:lnTo>
                  <a:lnTo>
                    <a:pt x="826" y="564"/>
                  </a:lnTo>
                  <a:lnTo>
                    <a:pt x="828" y="566"/>
                  </a:lnTo>
                  <a:lnTo>
                    <a:pt x="830" y="566"/>
                  </a:lnTo>
                  <a:lnTo>
                    <a:pt x="828" y="566"/>
                  </a:lnTo>
                  <a:lnTo>
                    <a:pt x="826" y="568"/>
                  </a:lnTo>
                  <a:lnTo>
                    <a:pt x="826" y="568"/>
                  </a:lnTo>
                  <a:lnTo>
                    <a:pt x="826" y="568"/>
                  </a:lnTo>
                  <a:lnTo>
                    <a:pt x="828" y="570"/>
                  </a:lnTo>
                  <a:lnTo>
                    <a:pt x="826" y="570"/>
                  </a:lnTo>
                  <a:lnTo>
                    <a:pt x="828" y="572"/>
                  </a:lnTo>
                  <a:lnTo>
                    <a:pt x="828" y="572"/>
                  </a:lnTo>
                  <a:lnTo>
                    <a:pt x="828" y="572"/>
                  </a:lnTo>
                  <a:lnTo>
                    <a:pt x="828" y="574"/>
                  </a:lnTo>
                  <a:lnTo>
                    <a:pt x="830" y="574"/>
                  </a:lnTo>
                  <a:lnTo>
                    <a:pt x="830" y="578"/>
                  </a:lnTo>
                  <a:lnTo>
                    <a:pt x="830" y="578"/>
                  </a:lnTo>
                  <a:lnTo>
                    <a:pt x="830" y="578"/>
                  </a:lnTo>
                  <a:lnTo>
                    <a:pt x="830" y="574"/>
                  </a:lnTo>
                  <a:lnTo>
                    <a:pt x="832" y="574"/>
                  </a:lnTo>
                  <a:lnTo>
                    <a:pt x="834" y="576"/>
                  </a:lnTo>
                  <a:lnTo>
                    <a:pt x="834" y="578"/>
                  </a:lnTo>
                  <a:lnTo>
                    <a:pt x="834" y="580"/>
                  </a:lnTo>
                  <a:lnTo>
                    <a:pt x="834" y="580"/>
                  </a:lnTo>
                  <a:lnTo>
                    <a:pt x="832" y="580"/>
                  </a:lnTo>
                  <a:lnTo>
                    <a:pt x="832" y="582"/>
                  </a:lnTo>
                  <a:lnTo>
                    <a:pt x="836" y="582"/>
                  </a:lnTo>
                  <a:lnTo>
                    <a:pt x="836" y="580"/>
                  </a:lnTo>
                  <a:lnTo>
                    <a:pt x="836" y="582"/>
                  </a:lnTo>
                  <a:lnTo>
                    <a:pt x="838" y="580"/>
                  </a:lnTo>
                  <a:lnTo>
                    <a:pt x="838" y="580"/>
                  </a:lnTo>
                  <a:lnTo>
                    <a:pt x="838" y="580"/>
                  </a:lnTo>
                  <a:lnTo>
                    <a:pt x="840" y="582"/>
                  </a:lnTo>
                  <a:lnTo>
                    <a:pt x="840" y="584"/>
                  </a:lnTo>
                  <a:lnTo>
                    <a:pt x="838" y="586"/>
                  </a:lnTo>
                  <a:lnTo>
                    <a:pt x="838" y="586"/>
                  </a:lnTo>
                  <a:lnTo>
                    <a:pt x="838" y="586"/>
                  </a:lnTo>
                  <a:lnTo>
                    <a:pt x="838" y="588"/>
                  </a:lnTo>
                  <a:lnTo>
                    <a:pt x="842" y="588"/>
                  </a:lnTo>
                  <a:lnTo>
                    <a:pt x="842" y="588"/>
                  </a:lnTo>
                  <a:lnTo>
                    <a:pt x="844" y="588"/>
                  </a:lnTo>
                  <a:lnTo>
                    <a:pt x="842" y="590"/>
                  </a:lnTo>
                  <a:lnTo>
                    <a:pt x="842" y="590"/>
                  </a:lnTo>
                  <a:lnTo>
                    <a:pt x="838" y="592"/>
                  </a:lnTo>
                  <a:lnTo>
                    <a:pt x="840" y="592"/>
                  </a:lnTo>
                  <a:lnTo>
                    <a:pt x="842" y="594"/>
                  </a:lnTo>
                  <a:lnTo>
                    <a:pt x="840" y="596"/>
                  </a:lnTo>
                  <a:lnTo>
                    <a:pt x="842" y="598"/>
                  </a:lnTo>
                  <a:lnTo>
                    <a:pt x="842" y="600"/>
                  </a:lnTo>
                  <a:lnTo>
                    <a:pt x="844" y="604"/>
                  </a:lnTo>
                  <a:lnTo>
                    <a:pt x="846" y="606"/>
                  </a:lnTo>
                  <a:lnTo>
                    <a:pt x="844" y="606"/>
                  </a:lnTo>
                  <a:lnTo>
                    <a:pt x="844" y="610"/>
                  </a:lnTo>
                  <a:lnTo>
                    <a:pt x="844" y="612"/>
                  </a:lnTo>
                  <a:lnTo>
                    <a:pt x="844" y="614"/>
                  </a:lnTo>
                  <a:lnTo>
                    <a:pt x="844" y="616"/>
                  </a:lnTo>
                  <a:lnTo>
                    <a:pt x="840" y="612"/>
                  </a:lnTo>
                  <a:lnTo>
                    <a:pt x="838" y="608"/>
                  </a:lnTo>
                  <a:lnTo>
                    <a:pt x="840" y="606"/>
                  </a:lnTo>
                  <a:lnTo>
                    <a:pt x="838" y="604"/>
                  </a:lnTo>
                  <a:lnTo>
                    <a:pt x="838" y="606"/>
                  </a:lnTo>
                  <a:lnTo>
                    <a:pt x="838" y="610"/>
                  </a:lnTo>
                  <a:lnTo>
                    <a:pt x="840" y="614"/>
                  </a:lnTo>
                  <a:lnTo>
                    <a:pt x="838" y="618"/>
                  </a:lnTo>
                  <a:lnTo>
                    <a:pt x="838" y="620"/>
                  </a:lnTo>
                  <a:lnTo>
                    <a:pt x="840" y="622"/>
                  </a:lnTo>
                  <a:lnTo>
                    <a:pt x="838" y="622"/>
                  </a:lnTo>
                  <a:lnTo>
                    <a:pt x="838" y="622"/>
                  </a:lnTo>
                  <a:lnTo>
                    <a:pt x="836" y="620"/>
                  </a:lnTo>
                  <a:lnTo>
                    <a:pt x="834" y="620"/>
                  </a:lnTo>
                  <a:lnTo>
                    <a:pt x="836" y="624"/>
                  </a:lnTo>
                  <a:lnTo>
                    <a:pt x="836" y="628"/>
                  </a:lnTo>
                  <a:lnTo>
                    <a:pt x="836" y="628"/>
                  </a:lnTo>
                  <a:lnTo>
                    <a:pt x="836" y="630"/>
                  </a:lnTo>
                  <a:lnTo>
                    <a:pt x="834" y="630"/>
                  </a:lnTo>
                  <a:lnTo>
                    <a:pt x="832" y="628"/>
                  </a:lnTo>
                  <a:lnTo>
                    <a:pt x="830" y="624"/>
                  </a:lnTo>
                  <a:lnTo>
                    <a:pt x="832" y="624"/>
                  </a:lnTo>
                  <a:lnTo>
                    <a:pt x="832" y="620"/>
                  </a:lnTo>
                  <a:lnTo>
                    <a:pt x="830" y="622"/>
                  </a:lnTo>
                  <a:lnTo>
                    <a:pt x="830" y="622"/>
                  </a:lnTo>
                  <a:lnTo>
                    <a:pt x="828" y="620"/>
                  </a:lnTo>
                  <a:lnTo>
                    <a:pt x="828" y="618"/>
                  </a:lnTo>
                  <a:lnTo>
                    <a:pt x="826" y="618"/>
                  </a:lnTo>
                  <a:lnTo>
                    <a:pt x="826" y="620"/>
                  </a:lnTo>
                  <a:lnTo>
                    <a:pt x="826" y="620"/>
                  </a:lnTo>
                  <a:lnTo>
                    <a:pt x="826" y="618"/>
                  </a:lnTo>
                  <a:lnTo>
                    <a:pt x="826" y="616"/>
                  </a:lnTo>
                  <a:lnTo>
                    <a:pt x="824" y="616"/>
                  </a:lnTo>
                  <a:lnTo>
                    <a:pt x="824" y="616"/>
                  </a:lnTo>
                  <a:lnTo>
                    <a:pt x="824" y="618"/>
                  </a:lnTo>
                  <a:lnTo>
                    <a:pt x="824" y="618"/>
                  </a:lnTo>
                  <a:lnTo>
                    <a:pt x="822" y="618"/>
                  </a:lnTo>
                  <a:lnTo>
                    <a:pt x="822" y="618"/>
                  </a:lnTo>
                  <a:lnTo>
                    <a:pt x="822" y="616"/>
                  </a:lnTo>
                  <a:lnTo>
                    <a:pt x="822" y="614"/>
                  </a:lnTo>
                  <a:lnTo>
                    <a:pt x="820" y="610"/>
                  </a:lnTo>
                  <a:lnTo>
                    <a:pt x="820" y="608"/>
                  </a:lnTo>
                  <a:lnTo>
                    <a:pt x="820" y="610"/>
                  </a:lnTo>
                  <a:lnTo>
                    <a:pt x="820" y="614"/>
                  </a:lnTo>
                  <a:lnTo>
                    <a:pt x="820" y="616"/>
                  </a:lnTo>
                  <a:lnTo>
                    <a:pt x="818" y="618"/>
                  </a:lnTo>
                  <a:lnTo>
                    <a:pt x="818" y="614"/>
                  </a:lnTo>
                  <a:lnTo>
                    <a:pt x="816" y="612"/>
                  </a:lnTo>
                  <a:lnTo>
                    <a:pt x="816" y="610"/>
                  </a:lnTo>
                  <a:lnTo>
                    <a:pt x="814" y="610"/>
                  </a:lnTo>
                  <a:lnTo>
                    <a:pt x="812" y="606"/>
                  </a:lnTo>
                  <a:lnTo>
                    <a:pt x="812" y="606"/>
                  </a:lnTo>
                  <a:lnTo>
                    <a:pt x="812" y="604"/>
                  </a:lnTo>
                  <a:lnTo>
                    <a:pt x="810" y="602"/>
                  </a:lnTo>
                  <a:lnTo>
                    <a:pt x="810" y="604"/>
                  </a:lnTo>
                  <a:lnTo>
                    <a:pt x="810" y="604"/>
                  </a:lnTo>
                  <a:lnTo>
                    <a:pt x="810" y="608"/>
                  </a:lnTo>
                  <a:lnTo>
                    <a:pt x="810" y="610"/>
                  </a:lnTo>
                  <a:lnTo>
                    <a:pt x="810" y="608"/>
                  </a:lnTo>
                  <a:lnTo>
                    <a:pt x="810" y="606"/>
                  </a:lnTo>
                  <a:lnTo>
                    <a:pt x="808" y="606"/>
                  </a:lnTo>
                  <a:lnTo>
                    <a:pt x="806" y="604"/>
                  </a:lnTo>
                  <a:lnTo>
                    <a:pt x="804" y="600"/>
                  </a:lnTo>
                  <a:lnTo>
                    <a:pt x="804" y="598"/>
                  </a:lnTo>
                  <a:lnTo>
                    <a:pt x="802" y="598"/>
                  </a:lnTo>
                  <a:lnTo>
                    <a:pt x="800" y="600"/>
                  </a:lnTo>
                  <a:lnTo>
                    <a:pt x="798" y="600"/>
                  </a:lnTo>
                  <a:lnTo>
                    <a:pt x="798" y="600"/>
                  </a:lnTo>
                  <a:lnTo>
                    <a:pt x="800" y="604"/>
                  </a:lnTo>
                  <a:lnTo>
                    <a:pt x="802" y="608"/>
                  </a:lnTo>
                  <a:lnTo>
                    <a:pt x="802" y="608"/>
                  </a:lnTo>
                  <a:lnTo>
                    <a:pt x="802" y="610"/>
                  </a:lnTo>
                  <a:lnTo>
                    <a:pt x="802" y="612"/>
                  </a:lnTo>
                  <a:lnTo>
                    <a:pt x="804" y="612"/>
                  </a:lnTo>
                  <a:lnTo>
                    <a:pt x="806" y="614"/>
                  </a:lnTo>
                  <a:lnTo>
                    <a:pt x="808" y="614"/>
                  </a:lnTo>
                  <a:lnTo>
                    <a:pt x="808" y="616"/>
                  </a:lnTo>
                  <a:lnTo>
                    <a:pt x="810" y="616"/>
                  </a:lnTo>
                  <a:lnTo>
                    <a:pt x="810" y="616"/>
                  </a:lnTo>
                  <a:lnTo>
                    <a:pt x="810" y="618"/>
                  </a:lnTo>
                  <a:lnTo>
                    <a:pt x="812" y="618"/>
                  </a:lnTo>
                  <a:lnTo>
                    <a:pt x="812" y="620"/>
                  </a:lnTo>
                  <a:lnTo>
                    <a:pt x="814" y="622"/>
                  </a:lnTo>
                  <a:lnTo>
                    <a:pt x="812" y="624"/>
                  </a:lnTo>
                  <a:lnTo>
                    <a:pt x="814" y="624"/>
                  </a:lnTo>
                  <a:lnTo>
                    <a:pt x="816" y="624"/>
                  </a:lnTo>
                  <a:lnTo>
                    <a:pt x="816" y="628"/>
                  </a:lnTo>
                  <a:lnTo>
                    <a:pt x="814" y="630"/>
                  </a:lnTo>
                  <a:lnTo>
                    <a:pt x="816" y="630"/>
                  </a:lnTo>
                  <a:lnTo>
                    <a:pt x="816" y="630"/>
                  </a:lnTo>
                  <a:lnTo>
                    <a:pt x="816" y="632"/>
                  </a:lnTo>
                  <a:lnTo>
                    <a:pt x="818" y="630"/>
                  </a:lnTo>
                  <a:lnTo>
                    <a:pt x="820" y="630"/>
                  </a:lnTo>
                  <a:lnTo>
                    <a:pt x="818" y="634"/>
                  </a:lnTo>
                  <a:lnTo>
                    <a:pt x="820" y="634"/>
                  </a:lnTo>
                  <a:lnTo>
                    <a:pt x="820" y="634"/>
                  </a:lnTo>
                  <a:lnTo>
                    <a:pt x="822" y="634"/>
                  </a:lnTo>
                  <a:lnTo>
                    <a:pt x="820" y="636"/>
                  </a:lnTo>
                  <a:lnTo>
                    <a:pt x="818" y="636"/>
                  </a:lnTo>
                  <a:lnTo>
                    <a:pt x="818" y="638"/>
                  </a:lnTo>
                  <a:lnTo>
                    <a:pt x="818" y="638"/>
                  </a:lnTo>
                  <a:lnTo>
                    <a:pt x="820" y="640"/>
                  </a:lnTo>
                  <a:lnTo>
                    <a:pt x="820" y="642"/>
                  </a:lnTo>
                  <a:lnTo>
                    <a:pt x="820" y="642"/>
                  </a:lnTo>
                  <a:close/>
                  <a:moveTo>
                    <a:pt x="614" y="582"/>
                  </a:moveTo>
                  <a:lnTo>
                    <a:pt x="616" y="582"/>
                  </a:lnTo>
                  <a:lnTo>
                    <a:pt x="616" y="580"/>
                  </a:lnTo>
                  <a:lnTo>
                    <a:pt x="616" y="580"/>
                  </a:lnTo>
                  <a:lnTo>
                    <a:pt x="618" y="580"/>
                  </a:lnTo>
                  <a:lnTo>
                    <a:pt x="620" y="580"/>
                  </a:lnTo>
                  <a:lnTo>
                    <a:pt x="622" y="580"/>
                  </a:lnTo>
                  <a:lnTo>
                    <a:pt x="622" y="580"/>
                  </a:lnTo>
                  <a:lnTo>
                    <a:pt x="624" y="580"/>
                  </a:lnTo>
                  <a:lnTo>
                    <a:pt x="624" y="580"/>
                  </a:lnTo>
                  <a:lnTo>
                    <a:pt x="626" y="582"/>
                  </a:lnTo>
                  <a:lnTo>
                    <a:pt x="624" y="584"/>
                  </a:lnTo>
                  <a:lnTo>
                    <a:pt x="624" y="586"/>
                  </a:lnTo>
                  <a:lnTo>
                    <a:pt x="622" y="588"/>
                  </a:lnTo>
                  <a:lnTo>
                    <a:pt x="622" y="592"/>
                  </a:lnTo>
                  <a:lnTo>
                    <a:pt x="622" y="594"/>
                  </a:lnTo>
                  <a:lnTo>
                    <a:pt x="624" y="592"/>
                  </a:lnTo>
                  <a:lnTo>
                    <a:pt x="626" y="594"/>
                  </a:lnTo>
                  <a:lnTo>
                    <a:pt x="626" y="594"/>
                  </a:lnTo>
                  <a:lnTo>
                    <a:pt x="628" y="592"/>
                  </a:lnTo>
                  <a:lnTo>
                    <a:pt x="630" y="592"/>
                  </a:lnTo>
                  <a:lnTo>
                    <a:pt x="630" y="592"/>
                  </a:lnTo>
                  <a:lnTo>
                    <a:pt x="632" y="590"/>
                  </a:lnTo>
                  <a:lnTo>
                    <a:pt x="634" y="590"/>
                  </a:lnTo>
                  <a:lnTo>
                    <a:pt x="636" y="588"/>
                  </a:lnTo>
                  <a:lnTo>
                    <a:pt x="636" y="586"/>
                  </a:lnTo>
                  <a:lnTo>
                    <a:pt x="638" y="584"/>
                  </a:lnTo>
                  <a:lnTo>
                    <a:pt x="640" y="582"/>
                  </a:lnTo>
                  <a:lnTo>
                    <a:pt x="640" y="582"/>
                  </a:lnTo>
                  <a:lnTo>
                    <a:pt x="642" y="584"/>
                  </a:lnTo>
                  <a:lnTo>
                    <a:pt x="644" y="582"/>
                  </a:lnTo>
                  <a:lnTo>
                    <a:pt x="644" y="582"/>
                  </a:lnTo>
                  <a:lnTo>
                    <a:pt x="646" y="582"/>
                  </a:lnTo>
                  <a:lnTo>
                    <a:pt x="648" y="578"/>
                  </a:lnTo>
                  <a:lnTo>
                    <a:pt x="648" y="576"/>
                  </a:lnTo>
                  <a:lnTo>
                    <a:pt x="650" y="574"/>
                  </a:lnTo>
                  <a:lnTo>
                    <a:pt x="650" y="572"/>
                  </a:lnTo>
                  <a:lnTo>
                    <a:pt x="652" y="572"/>
                  </a:lnTo>
                  <a:lnTo>
                    <a:pt x="652" y="574"/>
                  </a:lnTo>
                  <a:lnTo>
                    <a:pt x="654" y="572"/>
                  </a:lnTo>
                  <a:lnTo>
                    <a:pt x="656" y="572"/>
                  </a:lnTo>
                  <a:lnTo>
                    <a:pt x="656" y="572"/>
                  </a:lnTo>
                  <a:lnTo>
                    <a:pt x="656" y="574"/>
                  </a:lnTo>
                  <a:lnTo>
                    <a:pt x="656" y="576"/>
                  </a:lnTo>
                  <a:lnTo>
                    <a:pt x="654" y="578"/>
                  </a:lnTo>
                  <a:lnTo>
                    <a:pt x="656" y="578"/>
                  </a:lnTo>
                  <a:lnTo>
                    <a:pt x="660" y="578"/>
                  </a:lnTo>
                  <a:lnTo>
                    <a:pt x="662" y="580"/>
                  </a:lnTo>
                  <a:lnTo>
                    <a:pt x="662" y="580"/>
                  </a:lnTo>
                  <a:lnTo>
                    <a:pt x="660" y="582"/>
                  </a:lnTo>
                  <a:lnTo>
                    <a:pt x="658" y="584"/>
                  </a:lnTo>
                  <a:lnTo>
                    <a:pt x="658" y="586"/>
                  </a:lnTo>
                  <a:lnTo>
                    <a:pt x="660" y="586"/>
                  </a:lnTo>
                  <a:lnTo>
                    <a:pt x="660" y="586"/>
                  </a:lnTo>
                  <a:lnTo>
                    <a:pt x="662" y="586"/>
                  </a:lnTo>
                  <a:lnTo>
                    <a:pt x="664" y="586"/>
                  </a:lnTo>
                  <a:lnTo>
                    <a:pt x="664" y="586"/>
                  </a:lnTo>
                  <a:lnTo>
                    <a:pt x="666" y="588"/>
                  </a:lnTo>
                  <a:lnTo>
                    <a:pt x="668" y="588"/>
                  </a:lnTo>
                  <a:lnTo>
                    <a:pt x="670" y="590"/>
                  </a:lnTo>
                  <a:lnTo>
                    <a:pt x="670" y="590"/>
                  </a:lnTo>
                  <a:lnTo>
                    <a:pt x="674" y="592"/>
                  </a:lnTo>
                  <a:lnTo>
                    <a:pt x="674" y="590"/>
                  </a:lnTo>
                  <a:lnTo>
                    <a:pt x="676" y="588"/>
                  </a:lnTo>
                  <a:lnTo>
                    <a:pt x="678" y="588"/>
                  </a:lnTo>
                  <a:lnTo>
                    <a:pt x="678" y="586"/>
                  </a:lnTo>
                  <a:lnTo>
                    <a:pt x="680" y="586"/>
                  </a:lnTo>
                  <a:lnTo>
                    <a:pt x="682" y="584"/>
                  </a:lnTo>
                  <a:lnTo>
                    <a:pt x="680" y="584"/>
                  </a:lnTo>
                  <a:lnTo>
                    <a:pt x="678" y="582"/>
                  </a:lnTo>
                  <a:lnTo>
                    <a:pt x="680" y="582"/>
                  </a:lnTo>
                  <a:lnTo>
                    <a:pt x="682" y="580"/>
                  </a:lnTo>
                  <a:lnTo>
                    <a:pt x="680" y="580"/>
                  </a:lnTo>
                  <a:lnTo>
                    <a:pt x="678" y="578"/>
                  </a:lnTo>
                  <a:lnTo>
                    <a:pt x="678" y="578"/>
                  </a:lnTo>
                  <a:lnTo>
                    <a:pt x="678" y="580"/>
                  </a:lnTo>
                  <a:lnTo>
                    <a:pt x="678" y="580"/>
                  </a:lnTo>
                  <a:lnTo>
                    <a:pt x="676" y="580"/>
                  </a:lnTo>
                  <a:lnTo>
                    <a:pt x="674" y="578"/>
                  </a:lnTo>
                  <a:lnTo>
                    <a:pt x="674" y="576"/>
                  </a:lnTo>
                  <a:lnTo>
                    <a:pt x="672" y="578"/>
                  </a:lnTo>
                  <a:lnTo>
                    <a:pt x="670" y="580"/>
                  </a:lnTo>
                  <a:lnTo>
                    <a:pt x="668" y="580"/>
                  </a:lnTo>
                  <a:lnTo>
                    <a:pt x="666" y="578"/>
                  </a:lnTo>
                  <a:lnTo>
                    <a:pt x="668" y="576"/>
                  </a:lnTo>
                  <a:lnTo>
                    <a:pt x="670" y="576"/>
                  </a:lnTo>
                  <a:lnTo>
                    <a:pt x="672" y="574"/>
                  </a:lnTo>
                  <a:lnTo>
                    <a:pt x="672" y="572"/>
                  </a:lnTo>
                  <a:lnTo>
                    <a:pt x="670" y="572"/>
                  </a:lnTo>
                  <a:lnTo>
                    <a:pt x="670" y="570"/>
                  </a:lnTo>
                  <a:lnTo>
                    <a:pt x="670" y="568"/>
                  </a:lnTo>
                  <a:lnTo>
                    <a:pt x="670" y="566"/>
                  </a:lnTo>
                  <a:lnTo>
                    <a:pt x="670" y="566"/>
                  </a:lnTo>
                  <a:lnTo>
                    <a:pt x="670" y="564"/>
                  </a:lnTo>
                  <a:lnTo>
                    <a:pt x="666" y="560"/>
                  </a:lnTo>
                  <a:lnTo>
                    <a:pt x="664" y="560"/>
                  </a:lnTo>
                  <a:lnTo>
                    <a:pt x="664" y="558"/>
                  </a:lnTo>
                  <a:lnTo>
                    <a:pt x="662" y="556"/>
                  </a:lnTo>
                  <a:lnTo>
                    <a:pt x="660" y="556"/>
                  </a:lnTo>
                  <a:lnTo>
                    <a:pt x="660" y="554"/>
                  </a:lnTo>
                  <a:lnTo>
                    <a:pt x="660" y="552"/>
                  </a:lnTo>
                  <a:lnTo>
                    <a:pt x="660" y="550"/>
                  </a:lnTo>
                  <a:lnTo>
                    <a:pt x="656" y="550"/>
                  </a:lnTo>
                  <a:lnTo>
                    <a:pt x="652" y="548"/>
                  </a:lnTo>
                  <a:lnTo>
                    <a:pt x="652" y="546"/>
                  </a:lnTo>
                  <a:lnTo>
                    <a:pt x="652" y="544"/>
                  </a:lnTo>
                  <a:lnTo>
                    <a:pt x="652" y="544"/>
                  </a:lnTo>
                  <a:lnTo>
                    <a:pt x="650" y="542"/>
                  </a:lnTo>
                  <a:lnTo>
                    <a:pt x="650" y="540"/>
                  </a:lnTo>
                  <a:lnTo>
                    <a:pt x="650" y="540"/>
                  </a:lnTo>
                  <a:lnTo>
                    <a:pt x="648" y="542"/>
                  </a:lnTo>
                  <a:lnTo>
                    <a:pt x="648" y="544"/>
                  </a:lnTo>
                  <a:lnTo>
                    <a:pt x="646" y="546"/>
                  </a:lnTo>
                  <a:lnTo>
                    <a:pt x="644" y="544"/>
                  </a:lnTo>
                  <a:lnTo>
                    <a:pt x="644" y="542"/>
                  </a:lnTo>
                  <a:lnTo>
                    <a:pt x="644" y="540"/>
                  </a:lnTo>
                  <a:lnTo>
                    <a:pt x="644" y="538"/>
                  </a:lnTo>
                  <a:lnTo>
                    <a:pt x="646" y="538"/>
                  </a:lnTo>
                  <a:lnTo>
                    <a:pt x="648" y="538"/>
                  </a:lnTo>
                  <a:lnTo>
                    <a:pt x="646" y="536"/>
                  </a:lnTo>
                  <a:lnTo>
                    <a:pt x="646" y="534"/>
                  </a:lnTo>
                  <a:lnTo>
                    <a:pt x="646" y="532"/>
                  </a:lnTo>
                  <a:lnTo>
                    <a:pt x="644" y="532"/>
                  </a:lnTo>
                  <a:lnTo>
                    <a:pt x="644" y="532"/>
                  </a:lnTo>
                  <a:lnTo>
                    <a:pt x="646" y="530"/>
                  </a:lnTo>
                  <a:lnTo>
                    <a:pt x="644" y="528"/>
                  </a:lnTo>
                  <a:lnTo>
                    <a:pt x="640" y="530"/>
                  </a:lnTo>
                  <a:lnTo>
                    <a:pt x="638" y="532"/>
                  </a:lnTo>
                  <a:lnTo>
                    <a:pt x="636" y="538"/>
                  </a:lnTo>
                  <a:lnTo>
                    <a:pt x="634" y="540"/>
                  </a:lnTo>
                  <a:lnTo>
                    <a:pt x="634" y="542"/>
                  </a:lnTo>
                  <a:lnTo>
                    <a:pt x="632" y="544"/>
                  </a:lnTo>
                  <a:lnTo>
                    <a:pt x="632" y="546"/>
                  </a:lnTo>
                  <a:lnTo>
                    <a:pt x="630" y="550"/>
                  </a:lnTo>
                  <a:lnTo>
                    <a:pt x="630" y="552"/>
                  </a:lnTo>
                  <a:lnTo>
                    <a:pt x="628" y="552"/>
                  </a:lnTo>
                  <a:lnTo>
                    <a:pt x="628" y="554"/>
                  </a:lnTo>
                  <a:lnTo>
                    <a:pt x="628" y="556"/>
                  </a:lnTo>
                  <a:lnTo>
                    <a:pt x="626" y="558"/>
                  </a:lnTo>
                  <a:lnTo>
                    <a:pt x="624" y="560"/>
                  </a:lnTo>
                  <a:lnTo>
                    <a:pt x="624" y="564"/>
                  </a:lnTo>
                  <a:lnTo>
                    <a:pt x="624" y="566"/>
                  </a:lnTo>
                  <a:lnTo>
                    <a:pt x="624" y="570"/>
                  </a:lnTo>
                  <a:lnTo>
                    <a:pt x="622" y="570"/>
                  </a:lnTo>
                  <a:lnTo>
                    <a:pt x="620" y="572"/>
                  </a:lnTo>
                  <a:lnTo>
                    <a:pt x="614" y="572"/>
                  </a:lnTo>
                  <a:lnTo>
                    <a:pt x="614" y="574"/>
                  </a:lnTo>
                  <a:lnTo>
                    <a:pt x="614" y="580"/>
                  </a:lnTo>
                  <a:lnTo>
                    <a:pt x="614" y="582"/>
                  </a:lnTo>
                  <a:close/>
                  <a:moveTo>
                    <a:pt x="634" y="618"/>
                  </a:moveTo>
                  <a:lnTo>
                    <a:pt x="636" y="618"/>
                  </a:lnTo>
                  <a:lnTo>
                    <a:pt x="636" y="618"/>
                  </a:lnTo>
                  <a:lnTo>
                    <a:pt x="638" y="614"/>
                  </a:lnTo>
                  <a:lnTo>
                    <a:pt x="640" y="614"/>
                  </a:lnTo>
                  <a:lnTo>
                    <a:pt x="640" y="614"/>
                  </a:lnTo>
                  <a:lnTo>
                    <a:pt x="642" y="616"/>
                  </a:lnTo>
                  <a:lnTo>
                    <a:pt x="642" y="616"/>
                  </a:lnTo>
                  <a:lnTo>
                    <a:pt x="646" y="614"/>
                  </a:lnTo>
                  <a:lnTo>
                    <a:pt x="648" y="614"/>
                  </a:lnTo>
                  <a:lnTo>
                    <a:pt x="650" y="612"/>
                  </a:lnTo>
                  <a:lnTo>
                    <a:pt x="652" y="608"/>
                  </a:lnTo>
                  <a:lnTo>
                    <a:pt x="654" y="608"/>
                  </a:lnTo>
                  <a:lnTo>
                    <a:pt x="656" y="608"/>
                  </a:lnTo>
                  <a:lnTo>
                    <a:pt x="656" y="606"/>
                  </a:lnTo>
                  <a:lnTo>
                    <a:pt x="658" y="602"/>
                  </a:lnTo>
                  <a:lnTo>
                    <a:pt x="658" y="602"/>
                  </a:lnTo>
                  <a:lnTo>
                    <a:pt x="656" y="602"/>
                  </a:lnTo>
                  <a:lnTo>
                    <a:pt x="654" y="602"/>
                  </a:lnTo>
                  <a:lnTo>
                    <a:pt x="654" y="602"/>
                  </a:lnTo>
                  <a:lnTo>
                    <a:pt x="650" y="602"/>
                  </a:lnTo>
                  <a:lnTo>
                    <a:pt x="650" y="602"/>
                  </a:lnTo>
                  <a:lnTo>
                    <a:pt x="650" y="602"/>
                  </a:lnTo>
                  <a:lnTo>
                    <a:pt x="648" y="604"/>
                  </a:lnTo>
                  <a:lnTo>
                    <a:pt x="646" y="602"/>
                  </a:lnTo>
                  <a:lnTo>
                    <a:pt x="644" y="600"/>
                  </a:lnTo>
                  <a:lnTo>
                    <a:pt x="644" y="600"/>
                  </a:lnTo>
                  <a:lnTo>
                    <a:pt x="642" y="602"/>
                  </a:lnTo>
                  <a:lnTo>
                    <a:pt x="640" y="606"/>
                  </a:lnTo>
                  <a:lnTo>
                    <a:pt x="638" y="606"/>
                  </a:lnTo>
                  <a:lnTo>
                    <a:pt x="638" y="608"/>
                  </a:lnTo>
                  <a:lnTo>
                    <a:pt x="634" y="608"/>
                  </a:lnTo>
                  <a:lnTo>
                    <a:pt x="634" y="610"/>
                  </a:lnTo>
                  <a:lnTo>
                    <a:pt x="634" y="612"/>
                  </a:lnTo>
                  <a:lnTo>
                    <a:pt x="636" y="614"/>
                  </a:lnTo>
                  <a:lnTo>
                    <a:pt x="634" y="614"/>
                  </a:lnTo>
                  <a:lnTo>
                    <a:pt x="634" y="618"/>
                  </a:lnTo>
                  <a:close/>
                  <a:moveTo>
                    <a:pt x="832" y="634"/>
                  </a:moveTo>
                  <a:lnTo>
                    <a:pt x="834" y="634"/>
                  </a:lnTo>
                  <a:lnTo>
                    <a:pt x="836" y="634"/>
                  </a:lnTo>
                  <a:lnTo>
                    <a:pt x="838" y="636"/>
                  </a:lnTo>
                  <a:lnTo>
                    <a:pt x="838" y="634"/>
                  </a:lnTo>
                  <a:lnTo>
                    <a:pt x="838" y="634"/>
                  </a:lnTo>
                  <a:lnTo>
                    <a:pt x="840" y="632"/>
                  </a:lnTo>
                  <a:lnTo>
                    <a:pt x="840" y="632"/>
                  </a:lnTo>
                  <a:lnTo>
                    <a:pt x="838" y="630"/>
                  </a:lnTo>
                  <a:lnTo>
                    <a:pt x="836" y="632"/>
                  </a:lnTo>
                  <a:lnTo>
                    <a:pt x="834" y="632"/>
                  </a:lnTo>
                  <a:lnTo>
                    <a:pt x="832" y="634"/>
                  </a:lnTo>
                  <a:close/>
                  <a:moveTo>
                    <a:pt x="770" y="616"/>
                  </a:moveTo>
                  <a:lnTo>
                    <a:pt x="772" y="618"/>
                  </a:lnTo>
                  <a:lnTo>
                    <a:pt x="774" y="618"/>
                  </a:lnTo>
                  <a:lnTo>
                    <a:pt x="774" y="620"/>
                  </a:lnTo>
                  <a:lnTo>
                    <a:pt x="774" y="620"/>
                  </a:lnTo>
                  <a:lnTo>
                    <a:pt x="774" y="622"/>
                  </a:lnTo>
                  <a:lnTo>
                    <a:pt x="776" y="622"/>
                  </a:lnTo>
                  <a:lnTo>
                    <a:pt x="776" y="624"/>
                  </a:lnTo>
                  <a:lnTo>
                    <a:pt x="778" y="624"/>
                  </a:lnTo>
                  <a:lnTo>
                    <a:pt x="778" y="622"/>
                  </a:lnTo>
                  <a:lnTo>
                    <a:pt x="778" y="622"/>
                  </a:lnTo>
                  <a:lnTo>
                    <a:pt x="778" y="620"/>
                  </a:lnTo>
                  <a:lnTo>
                    <a:pt x="778" y="620"/>
                  </a:lnTo>
                  <a:lnTo>
                    <a:pt x="776" y="618"/>
                  </a:lnTo>
                  <a:lnTo>
                    <a:pt x="774" y="618"/>
                  </a:lnTo>
                  <a:lnTo>
                    <a:pt x="774" y="616"/>
                  </a:lnTo>
                  <a:lnTo>
                    <a:pt x="772" y="616"/>
                  </a:lnTo>
                  <a:lnTo>
                    <a:pt x="770" y="616"/>
                  </a:lnTo>
                  <a:close/>
                  <a:moveTo>
                    <a:pt x="830" y="648"/>
                  </a:moveTo>
                  <a:lnTo>
                    <a:pt x="828" y="648"/>
                  </a:lnTo>
                  <a:lnTo>
                    <a:pt x="828" y="646"/>
                  </a:lnTo>
                  <a:lnTo>
                    <a:pt x="826" y="646"/>
                  </a:lnTo>
                  <a:lnTo>
                    <a:pt x="826" y="644"/>
                  </a:lnTo>
                  <a:lnTo>
                    <a:pt x="828" y="642"/>
                  </a:lnTo>
                  <a:lnTo>
                    <a:pt x="830" y="644"/>
                  </a:lnTo>
                  <a:lnTo>
                    <a:pt x="830" y="646"/>
                  </a:lnTo>
                  <a:lnTo>
                    <a:pt x="830" y="648"/>
                  </a:lnTo>
                  <a:lnTo>
                    <a:pt x="830" y="648"/>
                  </a:lnTo>
                  <a:lnTo>
                    <a:pt x="830" y="648"/>
                  </a:lnTo>
                  <a:close/>
                  <a:moveTo>
                    <a:pt x="828" y="656"/>
                  </a:moveTo>
                  <a:lnTo>
                    <a:pt x="826" y="656"/>
                  </a:lnTo>
                  <a:lnTo>
                    <a:pt x="826" y="654"/>
                  </a:lnTo>
                  <a:lnTo>
                    <a:pt x="826" y="654"/>
                  </a:lnTo>
                  <a:lnTo>
                    <a:pt x="824" y="654"/>
                  </a:lnTo>
                  <a:lnTo>
                    <a:pt x="824" y="652"/>
                  </a:lnTo>
                  <a:lnTo>
                    <a:pt x="824" y="650"/>
                  </a:lnTo>
                  <a:lnTo>
                    <a:pt x="824" y="650"/>
                  </a:lnTo>
                  <a:lnTo>
                    <a:pt x="824" y="648"/>
                  </a:lnTo>
                  <a:lnTo>
                    <a:pt x="828" y="650"/>
                  </a:lnTo>
                  <a:lnTo>
                    <a:pt x="830" y="652"/>
                  </a:lnTo>
                  <a:lnTo>
                    <a:pt x="830" y="652"/>
                  </a:lnTo>
                  <a:lnTo>
                    <a:pt x="830" y="654"/>
                  </a:lnTo>
                  <a:lnTo>
                    <a:pt x="830" y="654"/>
                  </a:lnTo>
                  <a:lnTo>
                    <a:pt x="830" y="656"/>
                  </a:lnTo>
                  <a:lnTo>
                    <a:pt x="828" y="656"/>
                  </a:lnTo>
                  <a:lnTo>
                    <a:pt x="828" y="656"/>
                  </a:lnTo>
                  <a:close/>
                  <a:moveTo>
                    <a:pt x="766" y="694"/>
                  </a:moveTo>
                  <a:lnTo>
                    <a:pt x="766" y="694"/>
                  </a:lnTo>
                  <a:lnTo>
                    <a:pt x="768" y="694"/>
                  </a:lnTo>
                  <a:lnTo>
                    <a:pt x="766" y="694"/>
                  </a:lnTo>
                  <a:close/>
                  <a:moveTo>
                    <a:pt x="768" y="694"/>
                  </a:moveTo>
                  <a:lnTo>
                    <a:pt x="768" y="696"/>
                  </a:lnTo>
                  <a:lnTo>
                    <a:pt x="768" y="696"/>
                  </a:lnTo>
                  <a:lnTo>
                    <a:pt x="768" y="694"/>
                  </a:lnTo>
                  <a:close/>
                  <a:moveTo>
                    <a:pt x="770" y="694"/>
                  </a:moveTo>
                  <a:lnTo>
                    <a:pt x="768" y="696"/>
                  </a:lnTo>
                  <a:lnTo>
                    <a:pt x="768" y="698"/>
                  </a:lnTo>
                  <a:lnTo>
                    <a:pt x="768" y="698"/>
                  </a:lnTo>
                  <a:lnTo>
                    <a:pt x="770" y="698"/>
                  </a:lnTo>
                  <a:lnTo>
                    <a:pt x="770" y="696"/>
                  </a:lnTo>
                  <a:lnTo>
                    <a:pt x="770" y="694"/>
                  </a:lnTo>
                  <a:close/>
                  <a:moveTo>
                    <a:pt x="786" y="676"/>
                  </a:moveTo>
                  <a:lnTo>
                    <a:pt x="786" y="674"/>
                  </a:lnTo>
                  <a:lnTo>
                    <a:pt x="786" y="672"/>
                  </a:lnTo>
                  <a:lnTo>
                    <a:pt x="788" y="670"/>
                  </a:lnTo>
                  <a:lnTo>
                    <a:pt x="788" y="670"/>
                  </a:lnTo>
                  <a:lnTo>
                    <a:pt x="790" y="668"/>
                  </a:lnTo>
                  <a:lnTo>
                    <a:pt x="792" y="668"/>
                  </a:lnTo>
                  <a:lnTo>
                    <a:pt x="792" y="668"/>
                  </a:lnTo>
                  <a:lnTo>
                    <a:pt x="792" y="670"/>
                  </a:lnTo>
                  <a:lnTo>
                    <a:pt x="794" y="670"/>
                  </a:lnTo>
                  <a:lnTo>
                    <a:pt x="794" y="670"/>
                  </a:lnTo>
                  <a:lnTo>
                    <a:pt x="792" y="672"/>
                  </a:lnTo>
                  <a:lnTo>
                    <a:pt x="790" y="674"/>
                  </a:lnTo>
                  <a:lnTo>
                    <a:pt x="788" y="674"/>
                  </a:lnTo>
                  <a:lnTo>
                    <a:pt x="786" y="676"/>
                  </a:lnTo>
                  <a:lnTo>
                    <a:pt x="786" y="676"/>
                  </a:lnTo>
                  <a:close/>
                  <a:moveTo>
                    <a:pt x="732" y="614"/>
                  </a:moveTo>
                  <a:lnTo>
                    <a:pt x="734" y="616"/>
                  </a:lnTo>
                  <a:lnTo>
                    <a:pt x="736" y="618"/>
                  </a:lnTo>
                  <a:lnTo>
                    <a:pt x="738" y="618"/>
                  </a:lnTo>
                  <a:lnTo>
                    <a:pt x="740" y="618"/>
                  </a:lnTo>
                  <a:lnTo>
                    <a:pt x="740" y="618"/>
                  </a:lnTo>
                  <a:lnTo>
                    <a:pt x="738" y="616"/>
                  </a:lnTo>
                  <a:lnTo>
                    <a:pt x="734" y="614"/>
                  </a:lnTo>
                  <a:lnTo>
                    <a:pt x="732" y="614"/>
                  </a:lnTo>
                  <a:lnTo>
                    <a:pt x="732" y="614"/>
                  </a:lnTo>
                  <a:close/>
                  <a:moveTo>
                    <a:pt x="714" y="598"/>
                  </a:moveTo>
                  <a:lnTo>
                    <a:pt x="714" y="598"/>
                  </a:lnTo>
                  <a:lnTo>
                    <a:pt x="716" y="598"/>
                  </a:lnTo>
                  <a:lnTo>
                    <a:pt x="716" y="600"/>
                  </a:lnTo>
                  <a:lnTo>
                    <a:pt x="718" y="598"/>
                  </a:lnTo>
                  <a:lnTo>
                    <a:pt x="718" y="598"/>
                  </a:lnTo>
                  <a:lnTo>
                    <a:pt x="718" y="598"/>
                  </a:lnTo>
                  <a:lnTo>
                    <a:pt x="718" y="596"/>
                  </a:lnTo>
                  <a:lnTo>
                    <a:pt x="718" y="596"/>
                  </a:lnTo>
                  <a:lnTo>
                    <a:pt x="718" y="594"/>
                  </a:lnTo>
                  <a:lnTo>
                    <a:pt x="718" y="594"/>
                  </a:lnTo>
                  <a:lnTo>
                    <a:pt x="716" y="592"/>
                  </a:lnTo>
                  <a:lnTo>
                    <a:pt x="714" y="592"/>
                  </a:lnTo>
                  <a:lnTo>
                    <a:pt x="714" y="592"/>
                  </a:lnTo>
                  <a:lnTo>
                    <a:pt x="714" y="592"/>
                  </a:lnTo>
                  <a:lnTo>
                    <a:pt x="712" y="592"/>
                  </a:lnTo>
                  <a:lnTo>
                    <a:pt x="712" y="590"/>
                  </a:lnTo>
                  <a:lnTo>
                    <a:pt x="710" y="592"/>
                  </a:lnTo>
                  <a:lnTo>
                    <a:pt x="710" y="592"/>
                  </a:lnTo>
                  <a:lnTo>
                    <a:pt x="710" y="594"/>
                  </a:lnTo>
                  <a:lnTo>
                    <a:pt x="710" y="594"/>
                  </a:lnTo>
                  <a:lnTo>
                    <a:pt x="712" y="594"/>
                  </a:lnTo>
                  <a:lnTo>
                    <a:pt x="712" y="594"/>
                  </a:lnTo>
                  <a:lnTo>
                    <a:pt x="714" y="596"/>
                  </a:lnTo>
                  <a:lnTo>
                    <a:pt x="714" y="598"/>
                  </a:lnTo>
                  <a:close/>
                  <a:moveTo>
                    <a:pt x="700" y="604"/>
                  </a:moveTo>
                  <a:lnTo>
                    <a:pt x="702" y="604"/>
                  </a:lnTo>
                  <a:lnTo>
                    <a:pt x="704" y="602"/>
                  </a:lnTo>
                  <a:lnTo>
                    <a:pt x="704" y="602"/>
                  </a:lnTo>
                  <a:lnTo>
                    <a:pt x="706" y="602"/>
                  </a:lnTo>
                  <a:lnTo>
                    <a:pt x="706" y="600"/>
                  </a:lnTo>
                  <a:lnTo>
                    <a:pt x="706" y="600"/>
                  </a:lnTo>
                  <a:lnTo>
                    <a:pt x="706" y="596"/>
                  </a:lnTo>
                  <a:lnTo>
                    <a:pt x="704" y="596"/>
                  </a:lnTo>
                  <a:lnTo>
                    <a:pt x="702" y="596"/>
                  </a:lnTo>
                  <a:lnTo>
                    <a:pt x="702" y="594"/>
                  </a:lnTo>
                  <a:lnTo>
                    <a:pt x="700" y="594"/>
                  </a:lnTo>
                  <a:lnTo>
                    <a:pt x="698" y="594"/>
                  </a:lnTo>
                  <a:lnTo>
                    <a:pt x="698" y="594"/>
                  </a:lnTo>
                  <a:lnTo>
                    <a:pt x="696" y="594"/>
                  </a:lnTo>
                  <a:lnTo>
                    <a:pt x="696" y="594"/>
                  </a:lnTo>
                  <a:lnTo>
                    <a:pt x="696" y="596"/>
                  </a:lnTo>
                  <a:lnTo>
                    <a:pt x="698" y="598"/>
                  </a:lnTo>
                  <a:lnTo>
                    <a:pt x="698" y="600"/>
                  </a:lnTo>
                  <a:lnTo>
                    <a:pt x="700" y="602"/>
                  </a:lnTo>
                  <a:lnTo>
                    <a:pt x="700" y="604"/>
                  </a:lnTo>
                  <a:lnTo>
                    <a:pt x="700" y="604"/>
                  </a:lnTo>
                  <a:close/>
                  <a:moveTo>
                    <a:pt x="698" y="614"/>
                  </a:moveTo>
                  <a:lnTo>
                    <a:pt x="700" y="614"/>
                  </a:lnTo>
                  <a:lnTo>
                    <a:pt x="696" y="614"/>
                  </a:lnTo>
                  <a:lnTo>
                    <a:pt x="696" y="614"/>
                  </a:lnTo>
                  <a:lnTo>
                    <a:pt x="696" y="614"/>
                  </a:lnTo>
                  <a:lnTo>
                    <a:pt x="698" y="614"/>
                  </a:lnTo>
                  <a:close/>
                  <a:moveTo>
                    <a:pt x="672" y="634"/>
                  </a:moveTo>
                  <a:lnTo>
                    <a:pt x="672" y="634"/>
                  </a:lnTo>
                  <a:lnTo>
                    <a:pt x="672" y="632"/>
                  </a:lnTo>
                  <a:lnTo>
                    <a:pt x="674" y="632"/>
                  </a:lnTo>
                  <a:lnTo>
                    <a:pt x="674" y="630"/>
                  </a:lnTo>
                  <a:lnTo>
                    <a:pt x="674" y="630"/>
                  </a:lnTo>
                  <a:lnTo>
                    <a:pt x="674" y="628"/>
                  </a:lnTo>
                  <a:lnTo>
                    <a:pt x="674" y="628"/>
                  </a:lnTo>
                  <a:lnTo>
                    <a:pt x="676" y="626"/>
                  </a:lnTo>
                  <a:lnTo>
                    <a:pt x="678" y="624"/>
                  </a:lnTo>
                  <a:lnTo>
                    <a:pt x="678" y="624"/>
                  </a:lnTo>
                  <a:lnTo>
                    <a:pt x="680" y="624"/>
                  </a:lnTo>
                  <a:lnTo>
                    <a:pt x="680" y="622"/>
                  </a:lnTo>
                  <a:lnTo>
                    <a:pt x="678" y="620"/>
                  </a:lnTo>
                  <a:lnTo>
                    <a:pt x="680" y="620"/>
                  </a:lnTo>
                  <a:lnTo>
                    <a:pt x="682" y="618"/>
                  </a:lnTo>
                  <a:lnTo>
                    <a:pt x="680" y="616"/>
                  </a:lnTo>
                  <a:lnTo>
                    <a:pt x="680" y="616"/>
                  </a:lnTo>
                  <a:lnTo>
                    <a:pt x="680" y="614"/>
                  </a:lnTo>
                  <a:lnTo>
                    <a:pt x="678" y="614"/>
                  </a:lnTo>
                  <a:lnTo>
                    <a:pt x="678" y="614"/>
                  </a:lnTo>
                  <a:lnTo>
                    <a:pt x="676" y="614"/>
                  </a:lnTo>
                  <a:lnTo>
                    <a:pt x="676" y="614"/>
                  </a:lnTo>
                  <a:lnTo>
                    <a:pt x="674" y="614"/>
                  </a:lnTo>
                  <a:lnTo>
                    <a:pt x="672" y="616"/>
                  </a:lnTo>
                  <a:lnTo>
                    <a:pt x="672" y="618"/>
                  </a:lnTo>
                  <a:lnTo>
                    <a:pt x="670" y="618"/>
                  </a:lnTo>
                  <a:lnTo>
                    <a:pt x="670" y="620"/>
                  </a:lnTo>
                  <a:lnTo>
                    <a:pt x="670" y="622"/>
                  </a:lnTo>
                  <a:lnTo>
                    <a:pt x="668" y="624"/>
                  </a:lnTo>
                  <a:lnTo>
                    <a:pt x="668" y="624"/>
                  </a:lnTo>
                  <a:lnTo>
                    <a:pt x="668" y="628"/>
                  </a:lnTo>
                  <a:lnTo>
                    <a:pt x="668" y="628"/>
                  </a:lnTo>
                  <a:lnTo>
                    <a:pt x="668" y="630"/>
                  </a:lnTo>
                  <a:lnTo>
                    <a:pt x="670" y="630"/>
                  </a:lnTo>
                  <a:lnTo>
                    <a:pt x="670" y="632"/>
                  </a:lnTo>
                  <a:lnTo>
                    <a:pt x="670" y="632"/>
                  </a:lnTo>
                  <a:lnTo>
                    <a:pt x="672" y="634"/>
                  </a:lnTo>
                  <a:close/>
                  <a:moveTo>
                    <a:pt x="646" y="736"/>
                  </a:moveTo>
                  <a:lnTo>
                    <a:pt x="648" y="738"/>
                  </a:lnTo>
                  <a:lnTo>
                    <a:pt x="648" y="738"/>
                  </a:lnTo>
                  <a:lnTo>
                    <a:pt x="648" y="736"/>
                  </a:lnTo>
                  <a:lnTo>
                    <a:pt x="646" y="736"/>
                  </a:lnTo>
                  <a:close/>
                  <a:moveTo>
                    <a:pt x="648" y="746"/>
                  </a:moveTo>
                  <a:lnTo>
                    <a:pt x="650" y="746"/>
                  </a:lnTo>
                  <a:lnTo>
                    <a:pt x="650" y="742"/>
                  </a:lnTo>
                  <a:lnTo>
                    <a:pt x="652" y="742"/>
                  </a:lnTo>
                  <a:lnTo>
                    <a:pt x="650" y="746"/>
                  </a:lnTo>
                  <a:lnTo>
                    <a:pt x="650" y="746"/>
                  </a:lnTo>
                  <a:lnTo>
                    <a:pt x="648" y="746"/>
                  </a:lnTo>
                  <a:lnTo>
                    <a:pt x="648" y="746"/>
                  </a:lnTo>
                  <a:close/>
                  <a:moveTo>
                    <a:pt x="634" y="744"/>
                  </a:moveTo>
                  <a:lnTo>
                    <a:pt x="636" y="742"/>
                  </a:lnTo>
                  <a:lnTo>
                    <a:pt x="636" y="740"/>
                  </a:lnTo>
                  <a:lnTo>
                    <a:pt x="638" y="740"/>
                  </a:lnTo>
                  <a:lnTo>
                    <a:pt x="638" y="740"/>
                  </a:lnTo>
                  <a:lnTo>
                    <a:pt x="640" y="740"/>
                  </a:lnTo>
                  <a:lnTo>
                    <a:pt x="642" y="738"/>
                  </a:lnTo>
                  <a:lnTo>
                    <a:pt x="640" y="742"/>
                  </a:lnTo>
                  <a:lnTo>
                    <a:pt x="636" y="744"/>
                  </a:lnTo>
                  <a:lnTo>
                    <a:pt x="634" y="744"/>
                  </a:lnTo>
                  <a:lnTo>
                    <a:pt x="634" y="744"/>
                  </a:lnTo>
                  <a:close/>
                  <a:moveTo>
                    <a:pt x="644" y="748"/>
                  </a:moveTo>
                  <a:lnTo>
                    <a:pt x="646" y="744"/>
                  </a:lnTo>
                  <a:lnTo>
                    <a:pt x="648" y="742"/>
                  </a:lnTo>
                  <a:lnTo>
                    <a:pt x="648" y="742"/>
                  </a:lnTo>
                  <a:lnTo>
                    <a:pt x="648" y="744"/>
                  </a:lnTo>
                  <a:lnTo>
                    <a:pt x="644" y="748"/>
                  </a:lnTo>
                  <a:lnTo>
                    <a:pt x="644" y="750"/>
                  </a:lnTo>
                  <a:lnTo>
                    <a:pt x="646" y="748"/>
                  </a:lnTo>
                  <a:lnTo>
                    <a:pt x="648" y="746"/>
                  </a:lnTo>
                  <a:lnTo>
                    <a:pt x="650" y="744"/>
                  </a:lnTo>
                  <a:lnTo>
                    <a:pt x="650" y="742"/>
                  </a:lnTo>
                  <a:lnTo>
                    <a:pt x="648" y="740"/>
                  </a:lnTo>
                  <a:lnTo>
                    <a:pt x="648" y="740"/>
                  </a:lnTo>
                  <a:lnTo>
                    <a:pt x="648" y="740"/>
                  </a:lnTo>
                  <a:lnTo>
                    <a:pt x="646" y="738"/>
                  </a:lnTo>
                  <a:lnTo>
                    <a:pt x="646" y="740"/>
                  </a:lnTo>
                  <a:lnTo>
                    <a:pt x="644" y="742"/>
                  </a:lnTo>
                  <a:lnTo>
                    <a:pt x="642" y="744"/>
                  </a:lnTo>
                  <a:lnTo>
                    <a:pt x="640" y="746"/>
                  </a:lnTo>
                  <a:lnTo>
                    <a:pt x="642" y="744"/>
                  </a:lnTo>
                  <a:lnTo>
                    <a:pt x="642" y="742"/>
                  </a:lnTo>
                  <a:lnTo>
                    <a:pt x="644" y="740"/>
                  </a:lnTo>
                  <a:lnTo>
                    <a:pt x="642" y="740"/>
                  </a:lnTo>
                  <a:lnTo>
                    <a:pt x="642" y="740"/>
                  </a:lnTo>
                  <a:lnTo>
                    <a:pt x="640" y="744"/>
                  </a:lnTo>
                  <a:lnTo>
                    <a:pt x="638" y="746"/>
                  </a:lnTo>
                  <a:lnTo>
                    <a:pt x="636" y="746"/>
                  </a:lnTo>
                  <a:lnTo>
                    <a:pt x="636" y="750"/>
                  </a:lnTo>
                  <a:lnTo>
                    <a:pt x="636" y="752"/>
                  </a:lnTo>
                  <a:lnTo>
                    <a:pt x="636" y="750"/>
                  </a:lnTo>
                  <a:lnTo>
                    <a:pt x="640" y="748"/>
                  </a:lnTo>
                  <a:lnTo>
                    <a:pt x="640" y="746"/>
                  </a:lnTo>
                  <a:lnTo>
                    <a:pt x="640" y="748"/>
                  </a:lnTo>
                  <a:lnTo>
                    <a:pt x="638" y="752"/>
                  </a:lnTo>
                  <a:lnTo>
                    <a:pt x="640" y="752"/>
                  </a:lnTo>
                  <a:lnTo>
                    <a:pt x="640" y="750"/>
                  </a:lnTo>
                  <a:lnTo>
                    <a:pt x="642" y="750"/>
                  </a:lnTo>
                  <a:lnTo>
                    <a:pt x="644" y="748"/>
                  </a:lnTo>
                  <a:lnTo>
                    <a:pt x="644" y="748"/>
                  </a:lnTo>
                  <a:close/>
                  <a:moveTo>
                    <a:pt x="642" y="748"/>
                  </a:moveTo>
                  <a:lnTo>
                    <a:pt x="642" y="746"/>
                  </a:lnTo>
                  <a:lnTo>
                    <a:pt x="646" y="744"/>
                  </a:lnTo>
                  <a:lnTo>
                    <a:pt x="644" y="746"/>
                  </a:lnTo>
                  <a:lnTo>
                    <a:pt x="642" y="748"/>
                  </a:lnTo>
                  <a:lnTo>
                    <a:pt x="642" y="748"/>
                  </a:lnTo>
                  <a:close/>
                  <a:moveTo>
                    <a:pt x="808" y="916"/>
                  </a:moveTo>
                  <a:lnTo>
                    <a:pt x="806" y="916"/>
                  </a:lnTo>
                  <a:lnTo>
                    <a:pt x="806" y="916"/>
                  </a:lnTo>
                  <a:lnTo>
                    <a:pt x="806" y="916"/>
                  </a:lnTo>
                  <a:lnTo>
                    <a:pt x="808" y="914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06" y="914"/>
                  </a:lnTo>
                  <a:lnTo>
                    <a:pt x="806" y="916"/>
                  </a:lnTo>
                  <a:lnTo>
                    <a:pt x="806" y="916"/>
                  </a:lnTo>
                  <a:lnTo>
                    <a:pt x="806" y="918"/>
                  </a:lnTo>
                  <a:lnTo>
                    <a:pt x="808" y="916"/>
                  </a:lnTo>
                  <a:close/>
                  <a:moveTo>
                    <a:pt x="868" y="928"/>
                  </a:moveTo>
                  <a:lnTo>
                    <a:pt x="868" y="926"/>
                  </a:lnTo>
                  <a:lnTo>
                    <a:pt x="868" y="924"/>
                  </a:lnTo>
                  <a:lnTo>
                    <a:pt x="868" y="922"/>
                  </a:lnTo>
                  <a:lnTo>
                    <a:pt x="866" y="920"/>
                  </a:lnTo>
                  <a:lnTo>
                    <a:pt x="868" y="920"/>
                  </a:lnTo>
                  <a:lnTo>
                    <a:pt x="868" y="920"/>
                  </a:lnTo>
                  <a:lnTo>
                    <a:pt x="868" y="920"/>
                  </a:lnTo>
                  <a:lnTo>
                    <a:pt x="870" y="920"/>
                  </a:lnTo>
                  <a:lnTo>
                    <a:pt x="870" y="922"/>
                  </a:lnTo>
                  <a:lnTo>
                    <a:pt x="868" y="924"/>
                  </a:lnTo>
                  <a:lnTo>
                    <a:pt x="868" y="924"/>
                  </a:lnTo>
                  <a:lnTo>
                    <a:pt x="868" y="926"/>
                  </a:lnTo>
                  <a:lnTo>
                    <a:pt x="870" y="926"/>
                  </a:lnTo>
                  <a:lnTo>
                    <a:pt x="868" y="928"/>
                  </a:lnTo>
                  <a:lnTo>
                    <a:pt x="868" y="928"/>
                  </a:lnTo>
                  <a:close/>
                  <a:moveTo>
                    <a:pt x="870" y="928"/>
                  </a:moveTo>
                  <a:lnTo>
                    <a:pt x="870" y="928"/>
                  </a:lnTo>
                  <a:lnTo>
                    <a:pt x="872" y="926"/>
                  </a:lnTo>
                  <a:lnTo>
                    <a:pt x="872" y="928"/>
                  </a:lnTo>
                  <a:lnTo>
                    <a:pt x="870" y="930"/>
                  </a:lnTo>
                  <a:lnTo>
                    <a:pt x="870" y="928"/>
                  </a:lnTo>
                  <a:close/>
                  <a:moveTo>
                    <a:pt x="894" y="842"/>
                  </a:moveTo>
                  <a:lnTo>
                    <a:pt x="894" y="840"/>
                  </a:lnTo>
                  <a:lnTo>
                    <a:pt x="896" y="838"/>
                  </a:lnTo>
                  <a:lnTo>
                    <a:pt x="896" y="840"/>
                  </a:lnTo>
                  <a:lnTo>
                    <a:pt x="896" y="842"/>
                  </a:lnTo>
                  <a:lnTo>
                    <a:pt x="894" y="844"/>
                  </a:lnTo>
                  <a:lnTo>
                    <a:pt x="894" y="842"/>
                  </a:lnTo>
                  <a:lnTo>
                    <a:pt x="894" y="842"/>
                  </a:lnTo>
                  <a:close/>
                  <a:moveTo>
                    <a:pt x="886" y="860"/>
                  </a:moveTo>
                  <a:lnTo>
                    <a:pt x="886" y="862"/>
                  </a:lnTo>
                  <a:lnTo>
                    <a:pt x="888" y="862"/>
                  </a:lnTo>
                  <a:lnTo>
                    <a:pt x="888" y="862"/>
                  </a:lnTo>
                  <a:lnTo>
                    <a:pt x="888" y="862"/>
                  </a:lnTo>
                  <a:lnTo>
                    <a:pt x="888" y="860"/>
                  </a:lnTo>
                  <a:lnTo>
                    <a:pt x="888" y="860"/>
                  </a:lnTo>
                  <a:lnTo>
                    <a:pt x="886" y="860"/>
                  </a:lnTo>
                  <a:close/>
                  <a:moveTo>
                    <a:pt x="900" y="882"/>
                  </a:move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2" y="878"/>
                  </a:lnTo>
                  <a:lnTo>
                    <a:pt x="902" y="880"/>
                  </a:lnTo>
                  <a:lnTo>
                    <a:pt x="900" y="882"/>
                  </a:lnTo>
                  <a:lnTo>
                    <a:pt x="900" y="882"/>
                  </a:lnTo>
                  <a:lnTo>
                    <a:pt x="900" y="882"/>
                  </a:lnTo>
                  <a:lnTo>
                    <a:pt x="900" y="882"/>
                  </a:lnTo>
                  <a:close/>
                  <a:moveTo>
                    <a:pt x="894" y="880"/>
                  </a:moveTo>
                  <a:lnTo>
                    <a:pt x="894" y="880"/>
                  </a:lnTo>
                  <a:lnTo>
                    <a:pt x="896" y="880"/>
                  </a:lnTo>
                  <a:lnTo>
                    <a:pt x="896" y="880"/>
                  </a:lnTo>
                  <a:lnTo>
                    <a:pt x="896" y="878"/>
                  </a:lnTo>
                  <a:lnTo>
                    <a:pt x="896" y="878"/>
                  </a:lnTo>
                  <a:lnTo>
                    <a:pt x="896" y="880"/>
                  </a:lnTo>
                  <a:lnTo>
                    <a:pt x="896" y="882"/>
                  </a:lnTo>
                  <a:lnTo>
                    <a:pt x="894" y="882"/>
                  </a:lnTo>
                  <a:lnTo>
                    <a:pt x="892" y="882"/>
                  </a:lnTo>
                  <a:lnTo>
                    <a:pt x="892" y="882"/>
                  </a:lnTo>
                  <a:lnTo>
                    <a:pt x="894" y="880"/>
                  </a:lnTo>
                  <a:close/>
                  <a:moveTo>
                    <a:pt x="874" y="912"/>
                  </a:moveTo>
                  <a:lnTo>
                    <a:pt x="874" y="912"/>
                  </a:lnTo>
                  <a:lnTo>
                    <a:pt x="874" y="912"/>
                  </a:lnTo>
                  <a:lnTo>
                    <a:pt x="874" y="912"/>
                  </a:lnTo>
                  <a:lnTo>
                    <a:pt x="874" y="912"/>
                  </a:lnTo>
                  <a:close/>
                  <a:moveTo>
                    <a:pt x="900" y="906"/>
                  </a:moveTo>
                  <a:lnTo>
                    <a:pt x="900" y="906"/>
                  </a:lnTo>
                  <a:lnTo>
                    <a:pt x="900" y="906"/>
                  </a:lnTo>
                  <a:lnTo>
                    <a:pt x="902" y="906"/>
                  </a:lnTo>
                  <a:lnTo>
                    <a:pt x="904" y="906"/>
                  </a:lnTo>
                  <a:lnTo>
                    <a:pt x="900" y="906"/>
                  </a:lnTo>
                  <a:lnTo>
                    <a:pt x="900" y="906"/>
                  </a:lnTo>
                  <a:close/>
                  <a:moveTo>
                    <a:pt x="872" y="858"/>
                  </a:moveTo>
                  <a:lnTo>
                    <a:pt x="872" y="860"/>
                  </a:lnTo>
                  <a:lnTo>
                    <a:pt x="868" y="862"/>
                  </a:lnTo>
                  <a:lnTo>
                    <a:pt x="868" y="862"/>
                  </a:lnTo>
                  <a:lnTo>
                    <a:pt x="868" y="862"/>
                  </a:lnTo>
                  <a:lnTo>
                    <a:pt x="868" y="864"/>
                  </a:lnTo>
                  <a:lnTo>
                    <a:pt x="866" y="864"/>
                  </a:lnTo>
                  <a:lnTo>
                    <a:pt x="866" y="864"/>
                  </a:lnTo>
                  <a:lnTo>
                    <a:pt x="868" y="866"/>
                  </a:lnTo>
                  <a:lnTo>
                    <a:pt x="866" y="866"/>
                  </a:lnTo>
                  <a:lnTo>
                    <a:pt x="864" y="866"/>
                  </a:lnTo>
                  <a:lnTo>
                    <a:pt x="864" y="868"/>
                  </a:lnTo>
                  <a:lnTo>
                    <a:pt x="864" y="868"/>
                  </a:lnTo>
                  <a:lnTo>
                    <a:pt x="864" y="868"/>
                  </a:lnTo>
                  <a:lnTo>
                    <a:pt x="864" y="870"/>
                  </a:lnTo>
                  <a:lnTo>
                    <a:pt x="864" y="870"/>
                  </a:lnTo>
                  <a:lnTo>
                    <a:pt x="862" y="870"/>
                  </a:lnTo>
                  <a:lnTo>
                    <a:pt x="860" y="872"/>
                  </a:lnTo>
                  <a:lnTo>
                    <a:pt x="860" y="874"/>
                  </a:lnTo>
                  <a:lnTo>
                    <a:pt x="858" y="878"/>
                  </a:lnTo>
                  <a:lnTo>
                    <a:pt x="858" y="878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4" y="882"/>
                  </a:lnTo>
                  <a:lnTo>
                    <a:pt x="854" y="884"/>
                  </a:lnTo>
                  <a:lnTo>
                    <a:pt x="854" y="884"/>
                  </a:lnTo>
                  <a:lnTo>
                    <a:pt x="856" y="884"/>
                  </a:lnTo>
                  <a:lnTo>
                    <a:pt x="856" y="886"/>
                  </a:lnTo>
                  <a:lnTo>
                    <a:pt x="856" y="886"/>
                  </a:lnTo>
                  <a:lnTo>
                    <a:pt x="856" y="886"/>
                  </a:lnTo>
                  <a:lnTo>
                    <a:pt x="854" y="888"/>
                  </a:lnTo>
                  <a:lnTo>
                    <a:pt x="852" y="888"/>
                  </a:lnTo>
                  <a:lnTo>
                    <a:pt x="850" y="888"/>
                  </a:lnTo>
                  <a:lnTo>
                    <a:pt x="850" y="890"/>
                  </a:lnTo>
                  <a:lnTo>
                    <a:pt x="850" y="890"/>
                  </a:lnTo>
                  <a:lnTo>
                    <a:pt x="848" y="892"/>
                  </a:lnTo>
                  <a:lnTo>
                    <a:pt x="846" y="894"/>
                  </a:lnTo>
                  <a:lnTo>
                    <a:pt x="846" y="894"/>
                  </a:lnTo>
                  <a:lnTo>
                    <a:pt x="846" y="892"/>
                  </a:lnTo>
                  <a:lnTo>
                    <a:pt x="844" y="894"/>
                  </a:lnTo>
                  <a:lnTo>
                    <a:pt x="844" y="892"/>
                  </a:lnTo>
                  <a:lnTo>
                    <a:pt x="844" y="892"/>
                  </a:lnTo>
                  <a:lnTo>
                    <a:pt x="846" y="892"/>
                  </a:lnTo>
                  <a:lnTo>
                    <a:pt x="846" y="890"/>
                  </a:lnTo>
                  <a:lnTo>
                    <a:pt x="846" y="890"/>
                  </a:lnTo>
                  <a:lnTo>
                    <a:pt x="844" y="892"/>
                  </a:lnTo>
                  <a:lnTo>
                    <a:pt x="840" y="894"/>
                  </a:lnTo>
                  <a:lnTo>
                    <a:pt x="840" y="896"/>
                  </a:lnTo>
                  <a:lnTo>
                    <a:pt x="840" y="896"/>
                  </a:lnTo>
                  <a:lnTo>
                    <a:pt x="842" y="896"/>
                  </a:lnTo>
                  <a:lnTo>
                    <a:pt x="846" y="896"/>
                  </a:lnTo>
                  <a:lnTo>
                    <a:pt x="848" y="896"/>
                  </a:lnTo>
                  <a:lnTo>
                    <a:pt x="846" y="898"/>
                  </a:lnTo>
                  <a:lnTo>
                    <a:pt x="844" y="900"/>
                  </a:lnTo>
                  <a:lnTo>
                    <a:pt x="844" y="902"/>
                  </a:lnTo>
                  <a:lnTo>
                    <a:pt x="840" y="904"/>
                  </a:lnTo>
                  <a:lnTo>
                    <a:pt x="838" y="906"/>
                  </a:lnTo>
                  <a:lnTo>
                    <a:pt x="836" y="906"/>
                  </a:lnTo>
                  <a:lnTo>
                    <a:pt x="836" y="906"/>
                  </a:lnTo>
                  <a:lnTo>
                    <a:pt x="836" y="908"/>
                  </a:lnTo>
                  <a:lnTo>
                    <a:pt x="836" y="910"/>
                  </a:lnTo>
                  <a:lnTo>
                    <a:pt x="836" y="912"/>
                  </a:lnTo>
                  <a:lnTo>
                    <a:pt x="838" y="912"/>
                  </a:lnTo>
                  <a:lnTo>
                    <a:pt x="840" y="912"/>
                  </a:lnTo>
                  <a:lnTo>
                    <a:pt x="844" y="912"/>
                  </a:lnTo>
                  <a:lnTo>
                    <a:pt x="844" y="910"/>
                  </a:lnTo>
                  <a:lnTo>
                    <a:pt x="846" y="910"/>
                  </a:lnTo>
                  <a:lnTo>
                    <a:pt x="848" y="908"/>
                  </a:lnTo>
                  <a:lnTo>
                    <a:pt x="848" y="908"/>
                  </a:lnTo>
                  <a:lnTo>
                    <a:pt x="850" y="908"/>
                  </a:lnTo>
                  <a:lnTo>
                    <a:pt x="848" y="910"/>
                  </a:lnTo>
                  <a:lnTo>
                    <a:pt x="850" y="910"/>
                  </a:lnTo>
                  <a:lnTo>
                    <a:pt x="852" y="910"/>
                  </a:lnTo>
                  <a:lnTo>
                    <a:pt x="852" y="912"/>
                  </a:lnTo>
                  <a:lnTo>
                    <a:pt x="856" y="912"/>
                  </a:lnTo>
                  <a:lnTo>
                    <a:pt x="858" y="910"/>
                  </a:lnTo>
                  <a:lnTo>
                    <a:pt x="858" y="912"/>
                  </a:lnTo>
                  <a:lnTo>
                    <a:pt x="860" y="912"/>
                  </a:lnTo>
                  <a:lnTo>
                    <a:pt x="862" y="914"/>
                  </a:lnTo>
                  <a:lnTo>
                    <a:pt x="862" y="912"/>
                  </a:lnTo>
                  <a:lnTo>
                    <a:pt x="864" y="914"/>
                  </a:lnTo>
                  <a:lnTo>
                    <a:pt x="864" y="914"/>
                  </a:lnTo>
                  <a:lnTo>
                    <a:pt x="866" y="912"/>
                  </a:lnTo>
                  <a:lnTo>
                    <a:pt x="866" y="912"/>
                  </a:lnTo>
                  <a:lnTo>
                    <a:pt x="868" y="912"/>
                  </a:lnTo>
                  <a:lnTo>
                    <a:pt x="868" y="912"/>
                  </a:lnTo>
                  <a:lnTo>
                    <a:pt x="868" y="912"/>
                  </a:lnTo>
                  <a:lnTo>
                    <a:pt x="870" y="912"/>
                  </a:lnTo>
                  <a:lnTo>
                    <a:pt x="872" y="912"/>
                  </a:lnTo>
                  <a:lnTo>
                    <a:pt x="872" y="912"/>
                  </a:lnTo>
                  <a:lnTo>
                    <a:pt x="872" y="912"/>
                  </a:lnTo>
                  <a:lnTo>
                    <a:pt x="872" y="910"/>
                  </a:lnTo>
                  <a:lnTo>
                    <a:pt x="872" y="908"/>
                  </a:lnTo>
                  <a:lnTo>
                    <a:pt x="872" y="908"/>
                  </a:lnTo>
                  <a:lnTo>
                    <a:pt x="874" y="908"/>
                  </a:lnTo>
                  <a:lnTo>
                    <a:pt x="874" y="906"/>
                  </a:lnTo>
                  <a:lnTo>
                    <a:pt x="874" y="908"/>
                  </a:lnTo>
                  <a:lnTo>
                    <a:pt x="874" y="910"/>
                  </a:lnTo>
                  <a:lnTo>
                    <a:pt x="874" y="910"/>
                  </a:lnTo>
                  <a:lnTo>
                    <a:pt x="874" y="910"/>
                  </a:lnTo>
                  <a:lnTo>
                    <a:pt x="876" y="908"/>
                  </a:lnTo>
                  <a:lnTo>
                    <a:pt x="876" y="908"/>
                  </a:lnTo>
                  <a:lnTo>
                    <a:pt x="876" y="910"/>
                  </a:lnTo>
                  <a:lnTo>
                    <a:pt x="876" y="910"/>
                  </a:lnTo>
                  <a:lnTo>
                    <a:pt x="876" y="912"/>
                  </a:lnTo>
                  <a:lnTo>
                    <a:pt x="878" y="912"/>
                  </a:lnTo>
                  <a:lnTo>
                    <a:pt x="878" y="912"/>
                  </a:lnTo>
                  <a:lnTo>
                    <a:pt x="878" y="912"/>
                  </a:lnTo>
                  <a:lnTo>
                    <a:pt x="876" y="914"/>
                  </a:lnTo>
                  <a:lnTo>
                    <a:pt x="872" y="914"/>
                  </a:lnTo>
                  <a:lnTo>
                    <a:pt x="874" y="914"/>
                  </a:lnTo>
                  <a:lnTo>
                    <a:pt x="874" y="914"/>
                  </a:lnTo>
                  <a:lnTo>
                    <a:pt x="876" y="914"/>
                  </a:lnTo>
                  <a:lnTo>
                    <a:pt x="876" y="914"/>
                  </a:lnTo>
                  <a:lnTo>
                    <a:pt x="878" y="914"/>
                  </a:lnTo>
                  <a:lnTo>
                    <a:pt x="878" y="916"/>
                  </a:lnTo>
                  <a:lnTo>
                    <a:pt x="878" y="914"/>
                  </a:lnTo>
                  <a:lnTo>
                    <a:pt x="880" y="914"/>
                  </a:lnTo>
                  <a:lnTo>
                    <a:pt x="880" y="914"/>
                  </a:lnTo>
                  <a:lnTo>
                    <a:pt x="880" y="912"/>
                  </a:lnTo>
                  <a:lnTo>
                    <a:pt x="882" y="912"/>
                  </a:lnTo>
                  <a:lnTo>
                    <a:pt x="884" y="912"/>
                  </a:lnTo>
                  <a:lnTo>
                    <a:pt x="884" y="914"/>
                  </a:lnTo>
                  <a:lnTo>
                    <a:pt x="886" y="914"/>
                  </a:lnTo>
                  <a:lnTo>
                    <a:pt x="888" y="912"/>
                  </a:lnTo>
                  <a:lnTo>
                    <a:pt x="888" y="912"/>
                  </a:lnTo>
                  <a:lnTo>
                    <a:pt x="888" y="914"/>
                  </a:lnTo>
                  <a:lnTo>
                    <a:pt x="888" y="914"/>
                  </a:lnTo>
                  <a:lnTo>
                    <a:pt x="886" y="916"/>
                  </a:lnTo>
                  <a:lnTo>
                    <a:pt x="884" y="916"/>
                  </a:lnTo>
                  <a:lnTo>
                    <a:pt x="882" y="916"/>
                  </a:lnTo>
                  <a:lnTo>
                    <a:pt x="882" y="918"/>
                  </a:lnTo>
                  <a:lnTo>
                    <a:pt x="882" y="918"/>
                  </a:lnTo>
                  <a:lnTo>
                    <a:pt x="880" y="920"/>
                  </a:lnTo>
                  <a:lnTo>
                    <a:pt x="880" y="920"/>
                  </a:lnTo>
                  <a:lnTo>
                    <a:pt x="878" y="920"/>
                  </a:lnTo>
                  <a:lnTo>
                    <a:pt x="878" y="920"/>
                  </a:lnTo>
                  <a:lnTo>
                    <a:pt x="878" y="920"/>
                  </a:lnTo>
                  <a:lnTo>
                    <a:pt x="876" y="922"/>
                  </a:lnTo>
                  <a:lnTo>
                    <a:pt x="874" y="922"/>
                  </a:lnTo>
                  <a:lnTo>
                    <a:pt x="872" y="924"/>
                  </a:lnTo>
                  <a:lnTo>
                    <a:pt x="874" y="924"/>
                  </a:lnTo>
                  <a:lnTo>
                    <a:pt x="874" y="926"/>
                  </a:lnTo>
                  <a:lnTo>
                    <a:pt x="876" y="926"/>
                  </a:lnTo>
                  <a:lnTo>
                    <a:pt x="876" y="924"/>
                  </a:lnTo>
                  <a:lnTo>
                    <a:pt x="878" y="924"/>
                  </a:lnTo>
                  <a:lnTo>
                    <a:pt x="878" y="924"/>
                  </a:lnTo>
                  <a:lnTo>
                    <a:pt x="878" y="924"/>
                  </a:lnTo>
                  <a:lnTo>
                    <a:pt x="878" y="926"/>
                  </a:lnTo>
                  <a:lnTo>
                    <a:pt x="880" y="924"/>
                  </a:lnTo>
                  <a:lnTo>
                    <a:pt x="882" y="924"/>
                  </a:lnTo>
                  <a:lnTo>
                    <a:pt x="882" y="922"/>
                  </a:lnTo>
                  <a:lnTo>
                    <a:pt x="882" y="922"/>
                  </a:lnTo>
                  <a:lnTo>
                    <a:pt x="884" y="920"/>
                  </a:lnTo>
                  <a:lnTo>
                    <a:pt x="884" y="920"/>
                  </a:lnTo>
                  <a:lnTo>
                    <a:pt x="884" y="920"/>
                  </a:lnTo>
                  <a:lnTo>
                    <a:pt x="886" y="916"/>
                  </a:lnTo>
                  <a:lnTo>
                    <a:pt x="888" y="916"/>
                  </a:lnTo>
                  <a:lnTo>
                    <a:pt x="888" y="916"/>
                  </a:lnTo>
                  <a:lnTo>
                    <a:pt x="890" y="916"/>
                  </a:lnTo>
                  <a:lnTo>
                    <a:pt x="888" y="918"/>
                  </a:lnTo>
                  <a:lnTo>
                    <a:pt x="890" y="918"/>
                  </a:lnTo>
                  <a:lnTo>
                    <a:pt x="892" y="916"/>
                  </a:lnTo>
                  <a:lnTo>
                    <a:pt x="892" y="914"/>
                  </a:lnTo>
                  <a:lnTo>
                    <a:pt x="894" y="912"/>
                  </a:lnTo>
                  <a:lnTo>
                    <a:pt x="892" y="910"/>
                  </a:lnTo>
                  <a:lnTo>
                    <a:pt x="894" y="908"/>
                  </a:lnTo>
                  <a:lnTo>
                    <a:pt x="894" y="908"/>
                  </a:lnTo>
                  <a:lnTo>
                    <a:pt x="896" y="910"/>
                  </a:lnTo>
                  <a:lnTo>
                    <a:pt x="896" y="910"/>
                  </a:lnTo>
                  <a:lnTo>
                    <a:pt x="898" y="910"/>
                  </a:lnTo>
                  <a:lnTo>
                    <a:pt x="898" y="914"/>
                  </a:lnTo>
                  <a:lnTo>
                    <a:pt x="898" y="914"/>
                  </a:lnTo>
                  <a:lnTo>
                    <a:pt x="896" y="916"/>
                  </a:lnTo>
                  <a:lnTo>
                    <a:pt x="898" y="918"/>
                  </a:lnTo>
                  <a:lnTo>
                    <a:pt x="896" y="918"/>
                  </a:lnTo>
                  <a:lnTo>
                    <a:pt x="894" y="920"/>
                  </a:lnTo>
                  <a:lnTo>
                    <a:pt x="894" y="924"/>
                  </a:lnTo>
                  <a:lnTo>
                    <a:pt x="894" y="926"/>
                  </a:lnTo>
                  <a:lnTo>
                    <a:pt x="892" y="926"/>
                  </a:lnTo>
                  <a:lnTo>
                    <a:pt x="892" y="926"/>
                  </a:lnTo>
                  <a:lnTo>
                    <a:pt x="894" y="928"/>
                  </a:lnTo>
                  <a:lnTo>
                    <a:pt x="896" y="926"/>
                  </a:lnTo>
                  <a:lnTo>
                    <a:pt x="898" y="924"/>
                  </a:lnTo>
                  <a:lnTo>
                    <a:pt x="898" y="924"/>
                  </a:lnTo>
                  <a:lnTo>
                    <a:pt x="900" y="920"/>
                  </a:lnTo>
                  <a:lnTo>
                    <a:pt x="900" y="920"/>
                  </a:lnTo>
                  <a:lnTo>
                    <a:pt x="902" y="920"/>
                  </a:lnTo>
                  <a:lnTo>
                    <a:pt x="904" y="920"/>
                  </a:lnTo>
                  <a:lnTo>
                    <a:pt x="904" y="922"/>
                  </a:lnTo>
                  <a:lnTo>
                    <a:pt x="902" y="922"/>
                  </a:lnTo>
                  <a:lnTo>
                    <a:pt x="900" y="924"/>
                  </a:lnTo>
                  <a:lnTo>
                    <a:pt x="900" y="926"/>
                  </a:lnTo>
                  <a:lnTo>
                    <a:pt x="900" y="926"/>
                  </a:lnTo>
                  <a:lnTo>
                    <a:pt x="900" y="928"/>
                  </a:lnTo>
                  <a:lnTo>
                    <a:pt x="900" y="930"/>
                  </a:lnTo>
                  <a:lnTo>
                    <a:pt x="900" y="932"/>
                  </a:lnTo>
                  <a:lnTo>
                    <a:pt x="902" y="930"/>
                  </a:lnTo>
                  <a:lnTo>
                    <a:pt x="902" y="928"/>
                  </a:lnTo>
                  <a:lnTo>
                    <a:pt x="902" y="928"/>
                  </a:lnTo>
                  <a:lnTo>
                    <a:pt x="904" y="928"/>
                  </a:lnTo>
                  <a:lnTo>
                    <a:pt x="904" y="930"/>
                  </a:lnTo>
                  <a:lnTo>
                    <a:pt x="906" y="930"/>
                  </a:lnTo>
                  <a:lnTo>
                    <a:pt x="908" y="930"/>
                  </a:lnTo>
                  <a:lnTo>
                    <a:pt x="908" y="928"/>
                  </a:lnTo>
                  <a:lnTo>
                    <a:pt x="908" y="928"/>
                  </a:lnTo>
                  <a:lnTo>
                    <a:pt x="908" y="926"/>
                  </a:lnTo>
                  <a:lnTo>
                    <a:pt x="908" y="926"/>
                  </a:lnTo>
                  <a:lnTo>
                    <a:pt x="908" y="926"/>
                  </a:lnTo>
                  <a:lnTo>
                    <a:pt x="910" y="924"/>
                  </a:lnTo>
                  <a:lnTo>
                    <a:pt x="908" y="922"/>
                  </a:lnTo>
                  <a:lnTo>
                    <a:pt x="910" y="920"/>
                  </a:lnTo>
                  <a:lnTo>
                    <a:pt x="912" y="918"/>
                  </a:lnTo>
                  <a:lnTo>
                    <a:pt x="912" y="916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0" y="914"/>
                  </a:lnTo>
                  <a:lnTo>
                    <a:pt x="908" y="914"/>
                  </a:lnTo>
                  <a:lnTo>
                    <a:pt x="908" y="916"/>
                  </a:lnTo>
                  <a:lnTo>
                    <a:pt x="906" y="916"/>
                  </a:lnTo>
                  <a:lnTo>
                    <a:pt x="906" y="916"/>
                  </a:lnTo>
                  <a:lnTo>
                    <a:pt x="906" y="914"/>
                  </a:lnTo>
                  <a:lnTo>
                    <a:pt x="906" y="912"/>
                  </a:lnTo>
                  <a:lnTo>
                    <a:pt x="908" y="910"/>
                  </a:lnTo>
                  <a:lnTo>
                    <a:pt x="908" y="910"/>
                  </a:lnTo>
                  <a:lnTo>
                    <a:pt x="910" y="908"/>
                  </a:lnTo>
                  <a:lnTo>
                    <a:pt x="912" y="908"/>
                  </a:lnTo>
                  <a:lnTo>
                    <a:pt x="912" y="906"/>
                  </a:lnTo>
                  <a:lnTo>
                    <a:pt x="912" y="906"/>
                  </a:lnTo>
                  <a:lnTo>
                    <a:pt x="910" y="906"/>
                  </a:lnTo>
                  <a:lnTo>
                    <a:pt x="910" y="906"/>
                  </a:lnTo>
                  <a:lnTo>
                    <a:pt x="908" y="908"/>
                  </a:lnTo>
                  <a:lnTo>
                    <a:pt x="906" y="908"/>
                  </a:lnTo>
                  <a:lnTo>
                    <a:pt x="906" y="910"/>
                  </a:lnTo>
                  <a:lnTo>
                    <a:pt x="906" y="910"/>
                  </a:lnTo>
                  <a:lnTo>
                    <a:pt x="902" y="912"/>
                  </a:lnTo>
                  <a:lnTo>
                    <a:pt x="902" y="914"/>
                  </a:lnTo>
                  <a:lnTo>
                    <a:pt x="900" y="914"/>
                  </a:lnTo>
                  <a:lnTo>
                    <a:pt x="900" y="914"/>
                  </a:lnTo>
                  <a:lnTo>
                    <a:pt x="900" y="912"/>
                  </a:lnTo>
                  <a:lnTo>
                    <a:pt x="898" y="910"/>
                  </a:lnTo>
                  <a:lnTo>
                    <a:pt x="898" y="908"/>
                  </a:lnTo>
                  <a:lnTo>
                    <a:pt x="900" y="910"/>
                  </a:lnTo>
                  <a:lnTo>
                    <a:pt x="900" y="910"/>
                  </a:lnTo>
                  <a:lnTo>
                    <a:pt x="902" y="908"/>
                  </a:lnTo>
                  <a:lnTo>
                    <a:pt x="900" y="908"/>
                  </a:lnTo>
                  <a:lnTo>
                    <a:pt x="900" y="908"/>
                  </a:lnTo>
                  <a:lnTo>
                    <a:pt x="900" y="908"/>
                  </a:lnTo>
                  <a:lnTo>
                    <a:pt x="902" y="908"/>
                  </a:lnTo>
                  <a:lnTo>
                    <a:pt x="900" y="906"/>
                  </a:lnTo>
                  <a:lnTo>
                    <a:pt x="900" y="906"/>
                  </a:lnTo>
                  <a:lnTo>
                    <a:pt x="900" y="904"/>
                  </a:lnTo>
                  <a:lnTo>
                    <a:pt x="900" y="904"/>
                  </a:lnTo>
                  <a:lnTo>
                    <a:pt x="902" y="904"/>
                  </a:lnTo>
                  <a:lnTo>
                    <a:pt x="902" y="904"/>
                  </a:lnTo>
                  <a:lnTo>
                    <a:pt x="904" y="902"/>
                  </a:lnTo>
                  <a:lnTo>
                    <a:pt x="906" y="900"/>
                  </a:lnTo>
                  <a:lnTo>
                    <a:pt x="906" y="900"/>
                  </a:lnTo>
                  <a:lnTo>
                    <a:pt x="908" y="900"/>
                  </a:lnTo>
                  <a:lnTo>
                    <a:pt x="910" y="900"/>
                  </a:lnTo>
                  <a:lnTo>
                    <a:pt x="910" y="898"/>
                  </a:lnTo>
                  <a:lnTo>
                    <a:pt x="910" y="896"/>
                  </a:lnTo>
                  <a:lnTo>
                    <a:pt x="910" y="894"/>
                  </a:lnTo>
                  <a:lnTo>
                    <a:pt x="908" y="896"/>
                  </a:lnTo>
                  <a:lnTo>
                    <a:pt x="906" y="898"/>
                  </a:lnTo>
                  <a:lnTo>
                    <a:pt x="906" y="896"/>
                  </a:lnTo>
                  <a:lnTo>
                    <a:pt x="906" y="896"/>
                  </a:lnTo>
                  <a:lnTo>
                    <a:pt x="906" y="898"/>
                  </a:lnTo>
                  <a:lnTo>
                    <a:pt x="906" y="900"/>
                  </a:lnTo>
                  <a:lnTo>
                    <a:pt x="904" y="900"/>
                  </a:lnTo>
                  <a:lnTo>
                    <a:pt x="904" y="900"/>
                  </a:lnTo>
                  <a:lnTo>
                    <a:pt x="902" y="900"/>
                  </a:lnTo>
                  <a:lnTo>
                    <a:pt x="900" y="902"/>
                  </a:lnTo>
                  <a:lnTo>
                    <a:pt x="900" y="902"/>
                  </a:lnTo>
                  <a:lnTo>
                    <a:pt x="900" y="904"/>
                  </a:lnTo>
                  <a:lnTo>
                    <a:pt x="900" y="902"/>
                  </a:lnTo>
                  <a:lnTo>
                    <a:pt x="900" y="900"/>
                  </a:lnTo>
                  <a:lnTo>
                    <a:pt x="900" y="902"/>
                  </a:lnTo>
                  <a:lnTo>
                    <a:pt x="898" y="902"/>
                  </a:lnTo>
                  <a:lnTo>
                    <a:pt x="900" y="900"/>
                  </a:lnTo>
                  <a:lnTo>
                    <a:pt x="900" y="900"/>
                  </a:lnTo>
                  <a:lnTo>
                    <a:pt x="900" y="898"/>
                  </a:lnTo>
                  <a:lnTo>
                    <a:pt x="900" y="898"/>
                  </a:lnTo>
                  <a:lnTo>
                    <a:pt x="900" y="898"/>
                  </a:lnTo>
                  <a:lnTo>
                    <a:pt x="902" y="896"/>
                  </a:lnTo>
                  <a:lnTo>
                    <a:pt x="900" y="894"/>
                  </a:lnTo>
                  <a:lnTo>
                    <a:pt x="900" y="896"/>
                  </a:lnTo>
                  <a:lnTo>
                    <a:pt x="900" y="894"/>
                  </a:lnTo>
                  <a:lnTo>
                    <a:pt x="900" y="894"/>
                  </a:lnTo>
                  <a:lnTo>
                    <a:pt x="900" y="892"/>
                  </a:lnTo>
                  <a:lnTo>
                    <a:pt x="898" y="894"/>
                  </a:lnTo>
                  <a:lnTo>
                    <a:pt x="896" y="894"/>
                  </a:lnTo>
                  <a:lnTo>
                    <a:pt x="898" y="894"/>
                  </a:lnTo>
                  <a:lnTo>
                    <a:pt x="900" y="892"/>
                  </a:lnTo>
                  <a:lnTo>
                    <a:pt x="900" y="892"/>
                  </a:lnTo>
                  <a:lnTo>
                    <a:pt x="902" y="892"/>
                  </a:lnTo>
                  <a:lnTo>
                    <a:pt x="904" y="890"/>
                  </a:lnTo>
                  <a:lnTo>
                    <a:pt x="904" y="890"/>
                  </a:lnTo>
                  <a:lnTo>
                    <a:pt x="906" y="890"/>
                  </a:lnTo>
                  <a:lnTo>
                    <a:pt x="906" y="888"/>
                  </a:lnTo>
                  <a:lnTo>
                    <a:pt x="906" y="886"/>
                  </a:lnTo>
                  <a:lnTo>
                    <a:pt x="906" y="886"/>
                  </a:lnTo>
                  <a:lnTo>
                    <a:pt x="906" y="886"/>
                  </a:lnTo>
                  <a:lnTo>
                    <a:pt x="904" y="884"/>
                  </a:lnTo>
                  <a:lnTo>
                    <a:pt x="902" y="884"/>
                  </a:lnTo>
                  <a:lnTo>
                    <a:pt x="900" y="884"/>
                  </a:lnTo>
                  <a:lnTo>
                    <a:pt x="898" y="884"/>
                  </a:lnTo>
                  <a:lnTo>
                    <a:pt x="898" y="884"/>
                  </a:lnTo>
                  <a:lnTo>
                    <a:pt x="898" y="886"/>
                  </a:lnTo>
                  <a:lnTo>
                    <a:pt x="898" y="888"/>
                  </a:lnTo>
                  <a:lnTo>
                    <a:pt x="896" y="890"/>
                  </a:lnTo>
                  <a:lnTo>
                    <a:pt x="896" y="888"/>
                  </a:lnTo>
                  <a:lnTo>
                    <a:pt x="896" y="886"/>
                  </a:lnTo>
                  <a:lnTo>
                    <a:pt x="896" y="886"/>
                  </a:lnTo>
                  <a:lnTo>
                    <a:pt x="896" y="884"/>
                  </a:lnTo>
                  <a:lnTo>
                    <a:pt x="898" y="882"/>
                  </a:lnTo>
                  <a:lnTo>
                    <a:pt x="898" y="882"/>
                  </a:lnTo>
                  <a:lnTo>
                    <a:pt x="896" y="884"/>
                  </a:lnTo>
                  <a:lnTo>
                    <a:pt x="894" y="886"/>
                  </a:lnTo>
                  <a:lnTo>
                    <a:pt x="892" y="886"/>
                  </a:lnTo>
                  <a:lnTo>
                    <a:pt x="892" y="886"/>
                  </a:lnTo>
                  <a:lnTo>
                    <a:pt x="892" y="886"/>
                  </a:lnTo>
                  <a:lnTo>
                    <a:pt x="890" y="886"/>
                  </a:lnTo>
                  <a:lnTo>
                    <a:pt x="890" y="886"/>
                  </a:lnTo>
                  <a:lnTo>
                    <a:pt x="888" y="886"/>
                  </a:lnTo>
                  <a:lnTo>
                    <a:pt x="888" y="890"/>
                  </a:lnTo>
                  <a:lnTo>
                    <a:pt x="886" y="890"/>
                  </a:lnTo>
                  <a:lnTo>
                    <a:pt x="888" y="888"/>
                  </a:lnTo>
                  <a:lnTo>
                    <a:pt x="888" y="886"/>
                  </a:lnTo>
                  <a:lnTo>
                    <a:pt x="890" y="884"/>
                  </a:lnTo>
                  <a:lnTo>
                    <a:pt x="888" y="884"/>
                  </a:lnTo>
                  <a:lnTo>
                    <a:pt x="888" y="884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4"/>
                  </a:lnTo>
                  <a:lnTo>
                    <a:pt x="886" y="884"/>
                  </a:lnTo>
                  <a:lnTo>
                    <a:pt x="884" y="884"/>
                  </a:lnTo>
                  <a:lnTo>
                    <a:pt x="882" y="886"/>
                  </a:lnTo>
                  <a:lnTo>
                    <a:pt x="882" y="886"/>
                  </a:lnTo>
                  <a:lnTo>
                    <a:pt x="880" y="884"/>
                  </a:lnTo>
                  <a:lnTo>
                    <a:pt x="880" y="882"/>
                  </a:lnTo>
                  <a:lnTo>
                    <a:pt x="878" y="884"/>
                  </a:lnTo>
                  <a:lnTo>
                    <a:pt x="878" y="884"/>
                  </a:lnTo>
                  <a:lnTo>
                    <a:pt x="878" y="884"/>
                  </a:lnTo>
                  <a:lnTo>
                    <a:pt x="880" y="882"/>
                  </a:lnTo>
                  <a:lnTo>
                    <a:pt x="880" y="880"/>
                  </a:lnTo>
                  <a:lnTo>
                    <a:pt x="882" y="878"/>
                  </a:lnTo>
                  <a:lnTo>
                    <a:pt x="880" y="878"/>
                  </a:lnTo>
                  <a:lnTo>
                    <a:pt x="880" y="878"/>
                  </a:lnTo>
                  <a:lnTo>
                    <a:pt x="878" y="880"/>
                  </a:lnTo>
                  <a:lnTo>
                    <a:pt x="878" y="878"/>
                  </a:lnTo>
                  <a:lnTo>
                    <a:pt x="880" y="878"/>
                  </a:lnTo>
                  <a:lnTo>
                    <a:pt x="882" y="878"/>
                  </a:lnTo>
                  <a:lnTo>
                    <a:pt x="884" y="876"/>
                  </a:lnTo>
                  <a:lnTo>
                    <a:pt x="886" y="876"/>
                  </a:lnTo>
                  <a:lnTo>
                    <a:pt x="886" y="874"/>
                  </a:lnTo>
                  <a:lnTo>
                    <a:pt x="886" y="874"/>
                  </a:lnTo>
                  <a:lnTo>
                    <a:pt x="886" y="874"/>
                  </a:lnTo>
                  <a:lnTo>
                    <a:pt x="884" y="874"/>
                  </a:lnTo>
                  <a:lnTo>
                    <a:pt x="882" y="874"/>
                  </a:lnTo>
                  <a:lnTo>
                    <a:pt x="880" y="872"/>
                  </a:lnTo>
                  <a:lnTo>
                    <a:pt x="880" y="874"/>
                  </a:lnTo>
                  <a:lnTo>
                    <a:pt x="878" y="874"/>
                  </a:lnTo>
                  <a:lnTo>
                    <a:pt x="880" y="872"/>
                  </a:lnTo>
                  <a:lnTo>
                    <a:pt x="880" y="872"/>
                  </a:lnTo>
                  <a:lnTo>
                    <a:pt x="880" y="870"/>
                  </a:lnTo>
                  <a:lnTo>
                    <a:pt x="878" y="872"/>
                  </a:lnTo>
                  <a:lnTo>
                    <a:pt x="878" y="872"/>
                  </a:lnTo>
                  <a:lnTo>
                    <a:pt x="876" y="874"/>
                  </a:lnTo>
                  <a:lnTo>
                    <a:pt x="874" y="876"/>
                  </a:lnTo>
                  <a:lnTo>
                    <a:pt x="874" y="876"/>
                  </a:lnTo>
                  <a:lnTo>
                    <a:pt x="872" y="878"/>
                  </a:lnTo>
                  <a:lnTo>
                    <a:pt x="872" y="878"/>
                  </a:lnTo>
                  <a:lnTo>
                    <a:pt x="870" y="880"/>
                  </a:lnTo>
                  <a:lnTo>
                    <a:pt x="870" y="878"/>
                  </a:lnTo>
                  <a:lnTo>
                    <a:pt x="870" y="876"/>
                  </a:lnTo>
                  <a:lnTo>
                    <a:pt x="872" y="874"/>
                  </a:lnTo>
                  <a:lnTo>
                    <a:pt x="872" y="874"/>
                  </a:lnTo>
                  <a:lnTo>
                    <a:pt x="872" y="872"/>
                  </a:lnTo>
                  <a:lnTo>
                    <a:pt x="874" y="870"/>
                  </a:lnTo>
                  <a:lnTo>
                    <a:pt x="874" y="868"/>
                  </a:lnTo>
                  <a:lnTo>
                    <a:pt x="876" y="868"/>
                  </a:lnTo>
                  <a:lnTo>
                    <a:pt x="876" y="866"/>
                  </a:lnTo>
                  <a:lnTo>
                    <a:pt x="878" y="864"/>
                  </a:lnTo>
                  <a:lnTo>
                    <a:pt x="878" y="864"/>
                  </a:lnTo>
                  <a:lnTo>
                    <a:pt x="880" y="862"/>
                  </a:lnTo>
                  <a:lnTo>
                    <a:pt x="880" y="862"/>
                  </a:lnTo>
                  <a:lnTo>
                    <a:pt x="880" y="862"/>
                  </a:lnTo>
                  <a:lnTo>
                    <a:pt x="880" y="860"/>
                  </a:lnTo>
                  <a:lnTo>
                    <a:pt x="882" y="858"/>
                  </a:lnTo>
                  <a:lnTo>
                    <a:pt x="882" y="858"/>
                  </a:lnTo>
                  <a:lnTo>
                    <a:pt x="882" y="858"/>
                  </a:lnTo>
                  <a:lnTo>
                    <a:pt x="882" y="860"/>
                  </a:lnTo>
                  <a:lnTo>
                    <a:pt x="882" y="860"/>
                  </a:lnTo>
                  <a:lnTo>
                    <a:pt x="884" y="858"/>
                  </a:lnTo>
                  <a:lnTo>
                    <a:pt x="886" y="856"/>
                  </a:lnTo>
                  <a:lnTo>
                    <a:pt x="886" y="856"/>
                  </a:lnTo>
                  <a:lnTo>
                    <a:pt x="886" y="854"/>
                  </a:lnTo>
                  <a:lnTo>
                    <a:pt x="886" y="854"/>
                  </a:lnTo>
                  <a:lnTo>
                    <a:pt x="884" y="854"/>
                  </a:lnTo>
                  <a:lnTo>
                    <a:pt x="884" y="854"/>
                  </a:lnTo>
                  <a:lnTo>
                    <a:pt x="884" y="852"/>
                  </a:lnTo>
                  <a:lnTo>
                    <a:pt x="884" y="850"/>
                  </a:lnTo>
                  <a:lnTo>
                    <a:pt x="886" y="850"/>
                  </a:lnTo>
                  <a:lnTo>
                    <a:pt x="886" y="852"/>
                  </a:lnTo>
                  <a:lnTo>
                    <a:pt x="888" y="852"/>
                  </a:lnTo>
                  <a:lnTo>
                    <a:pt x="890" y="852"/>
                  </a:lnTo>
                  <a:lnTo>
                    <a:pt x="890" y="850"/>
                  </a:lnTo>
                  <a:lnTo>
                    <a:pt x="890" y="848"/>
                  </a:lnTo>
                  <a:lnTo>
                    <a:pt x="888" y="848"/>
                  </a:lnTo>
                  <a:lnTo>
                    <a:pt x="888" y="848"/>
                  </a:lnTo>
                  <a:lnTo>
                    <a:pt x="888" y="850"/>
                  </a:lnTo>
                  <a:lnTo>
                    <a:pt x="886" y="850"/>
                  </a:lnTo>
                  <a:lnTo>
                    <a:pt x="886" y="848"/>
                  </a:lnTo>
                  <a:lnTo>
                    <a:pt x="886" y="846"/>
                  </a:lnTo>
                  <a:lnTo>
                    <a:pt x="886" y="848"/>
                  </a:lnTo>
                  <a:lnTo>
                    <a:pt x="884" y="848"/>
                  </a:lnTo>
                  <a:lnTo>
                    <a:pt x="882" y="848"/>
                  </a:lnTo>
                  <a:lnTo>
                    <a:pt x="882" y="850"/>
                  </a:lnTo>
                  <a:lnTo>
                    <a:pt x="880" y="850"/>
                  </a:lnTo>
                  <a:lnTo>
                    <a:pt x="878" y="850"/>
                  </a:lnTo>
                  <a:lnTo>
                    <a:pt x="876" y="852"/>
                  </a:lnTo>
                  <a:lnTo>
                    <a:pt x="874" y="854"/>
                  </a:lnTo>
                  <a:lnTo>
                    <a:pt x="874" y="856"/>
                  </a:lnTo>
                  <a:lnTo>
                    <a:pt x="872" y="856"/>
                  </a:lnTo>
                  <a:lnTo>
                    <a:pt x="872" y="856"/>
                  </a:lnTo>
                  <a:lnTo>
                    <a:pt x="872" y="856"/>
                  </a:lnTo>
                  <a:lnTo>
                    <a:pt x="872" y="858"/>
                  </a:lnTo>
                  <a:lnTo>
                    <a:pt x="872" y="858"/>
                  </a:lnTo>
                  <a:close/>
                  <a:moveTo>
                    <a:pt x="794" y="880"/>
                  </a:moveTo>
                  <a:lnTo>
                    <a:pt x="794" y="880"/>
                  </a:lnTo>
                  <a:lnTo>
                    <a:pt x="800" y="884"/>
                  </a:lnTo>
                  <a:lnTo>
                    <a:pt x="802" y="884"/>
                  </a:lnTo>
                  <a:lnTo>
                    <a:pt x="804" y="886"/>
                  </a:lnTo>
                  <a:lnTo>
                    <a:pt x="806" y="886"/>
                  </a:lnTo>
                  <a:lnTo>
                    <a:pt x="808" y="886"/>
                  </a:lnTo>
                  <a:lnTo>
                    <a:pt x="810" y="888"/>
                  </a:lnTo>
                  <a:lnTo>
                    <a:pt x="814" y="886"/>
                  </a:lnTo>
                  <a:lnTo>
                    <a:pt x="814" y="886"/>
                  </a:lnTo>
                  <a:lnTo>
                    <a:pt x="812" y="884"/>
                  </a:lnTo>
                  <a:lnTo>
                    <a:pt x="812" y="882"/>
                  </a:lnTo>
                  <a:lnTo>
                    <a:pt x="810" y="882"/>
                  </a:lnTo>
                  <a:lnTo>
                    <a:pt x="810" y="882"/>
                  </a:lnTo>
                  <a:lnTo>
                    <a:pt x="808" y="878"/>
                  </a:lnTo>
                  <a:lnTo>
                    <a:pt x="804" y="878"/>
                  </a:lnTo>
                  <a:lnTo>
                    <a:pt x="804" y="876"/>
                  </a:lnTo>
                  <a:lnTo>
                    <a:pt x="802" y="874"/>
                  </a:lnTo>
                  <a:lnTo>
                    <a:pt x="798" y="872"/>
                  </a:lnTo>
                  <a:lnTo>
                    <a:pt x="796" y="872"/>
                  </a:lnTo>
                  <a:lnTo>
                    <a:pt x="788" y="872"/>
                  </a:lnTo>
                  <a:lnTo>
                    <a:pt x="788" y="870"/>
                  </a:lnTo>
                  <a:lnTo>
                    <a:pt x="784" y="872"/>
                  </a:lnTo>
                  <a:lnTo>
                    <a:pt x="786" y="874"/>
                  </a:lnTo>
                  <a:lnTo>
                    <a:pt x="788" y="874"/>
                  </a:lnTo>
                  <a:lnTo>
                    <a:pt x="792" y="878"/>
                  </a:lnTo>
                  <a:lnTo>
                    <a:pt x="792" y="880"/>
                  </a:lnTo>
                  <a:lnTo>
                    <a:pt x="794" y="880"/>
                  </a:lnTo>
                  <a:close/>
                  <a:moveTo>
                    <a:pt x="794" y="936"/>
                  </a:moveTo>
                  <a:lnTo>
                    <a:pt x="792" y="936"/>
                  </a:lnTo>
                  <a:lnTo>
                    <a:pt x="790" y="934"/>
                  </a:lnTo>
                  <a:lnTo>
                    <a:pt x="784" y="932"/>
                  </a:lnTo>
                  <a:lnTo>
                    <a:pt x="784" y="932"/>
                  </a:lnTo>
                  <a:lnTo>
                    <a:pt x="784" y="930"/>
                  </a:lnTo>
                  <a:lnTo>
                    <a:pt x="782" y="928"/>
                  </a:lnTo>
                  <a:lnTo>
                    <a:pt x="782" y="928"/>
                  </a:lnTo>
                  <a:lnTo>
                    <a:pt x="780" y="928"/>
                  </a:lnTo>
                  <a:lnTo>
                    <a:pt x="778" y="926"/>
                  </a:lnTo>
                  <a:lnTo>
                    <a:pt x="778" y="926"/>
                  </a:lnTo>
                  <a:lnTo>
                    <a:pt x="778" y="924"/>
                  </a:lnTo>
                  <a:lnTo>
                    <a:pt x="776" y="924"/>
                  </a:lnTo>
                  <a:lnTo>
                    <a:pt x="776" y="924"/>
                  </a:lnTo>
                  <a:lnTo>
                    <a:pt x="776" y="922"/>
                  </a:lnTo>
                  <a:lnTo>
                    <a:pt x="782" y="918"/>
                  </a:lnTo>
                  <a:lnTo>
                    <a:pt x="782" y="920"/>
                  </a:lnTo>
                  <a:lnTo>
                    <a:pt x="780" y="922"/>
                  </a:lnTo>
                  <a:lnTo>
                    <a:pt x="780" y="922"/>
                  </a:lnTo>
                  <a:lnTo>
                    <a:pt x="782" y="924"/>
                  </a:lnTo>
                  <a:lnTo>
                    <a:pt x="782" y="926"/>
                  </a:lnTo>
                  <a:lnTo>
                    <a:pt x="782" y="926"/>
                  </a:lnTo>
                  <a:lnTo>
                    <a:pt x="784" y="926"/>
                  </a:lnTo>
                  <a:lnTo>
                    <a:pt x="786" y="926"/>
                  </a:lnTo>
                  <a:lnTo>
                    <a:pt x="788" y="928"/>
                  </a:lnTo>
                  <a:lnTo>
                    <a:pt x="790" y="928"/>
                  </a:lnTo>
                  <a:lnTo>
                    <a:pt x="790" y="930"/>
                  </a:lnTo>
                  <a:lnTo>
                    <a:pt x="794" y="928"/>
                  </a:lnTo>
                  <a:lnTo>
                    <a:pt x="796" y="928"/>
                  </a:lnTo>
                  <a:lnTo>
                    <a:pt x="798" y="928"/>
                  </a:lnTo>
                  <a:lnTo>
                    <a:pt x="802" y="928"/>
                  </a:lnTo>
                  <a:lnTo>
                    <a:pt x="800" y="930"/>
                  </a:lnTo>
                  <a:lnTo>
                    <a:pt x="796" y="930"/>
                  </a:lnTo>
                  <a:lnTo>
                    <a:pt x="796" y="932"/>
                  </a:lnTo>
                  <a:lnTo>
                    <a:pt x="796" y="934"/>
                  </a:lnTo>
                  <a:lnTo>
                    <a:pt x="796" y="936"/>
                  </a:lnTo>
                  <a:lnTo>
                    <a:pt x="794" y="936"/>
                  </a:lnTo>
                  <a:close/>
                  <a:moveTo>
                    <a:pt x="812" y="946"/>
                  </a:moveTo>
                  <a:lnTo>
                    <a:pt x="810" y="944"/>
                  </a:lnTo>
                  <a:lnTo>
                    <a:pt x="808" y="942"/>
                  </a:lnTo>
                  <a:lnTo>
                    <a:pt x="808" y="938"/>
                  </a:lnTo>
                  <a:lnTo>
                    <a:pt x="806" y="936"/>
                  </a:lnTo>
                  <a:lnTo>
                    <a:pt x="808" y="934"/>
                  </a:lnTo>
                  <a:lnTo>
                    <a:pt x="810" y="934"/>
                  </a:lnTo>
                  <a:lnTo>
                    <a:pt x="814" y="930"/>
                  </a:lnTo>
                  <a:lnTo>
                    <a:pt x="814" y="928"/>
                  </a:lnTo>
                  <a:lnTo>
                    <a:pt x="816" y="926"/>
                  </a:lnTo>
                  <a:lnTo>
                    <a:pt x="818" y="924"/>
                  </a:lnTo>
                  <a:lnTo>
                    <a:pt x="820" y="920"/>
                  </a:lnTo>
                  <a:lnTo>
                    <a:pt x="822" y="920"/>
                  </a:lnTo>
                  <a:lnTo>
                    <a:pt x="822" y="922"/>
                  </a:lnTo>
                  <a:lnTo>
                    <a:pt x="820" y="924"/>
                  </a:lnTo>
                  <a:lnTo>
                    <a:pt x="822" y="924"/>
                  </a:lnTo>
                  <a:lnTo>
                    <a:pt x="822" y="926"/>
                  </a:lnTo>
                  <a:lnTo>
                    <a:pt x="820" y="930"/>
                  </a:lnTo>
                  <a:lnTo>
                    <a:pt x="818" y="932"/>
                  </a:lnTo>
                  <a:lnTo>
                    <a:pt x="820" y="932"/>
                  </a:lnTo>
                  <a:lnTo>
                    <a:pt x="822" y="934"/>
                  </a:lnTo>
                  <a:lnTo>
                    <a:pt x="820" y="936"/>
                  </a:lnTo>
                  <a:lnTo>
                    <a:pt x="822" y="936"/>
                  </a:lnTo>
                  <a:lnTo>
                    <a:pt x="824" y="936"/>
                  </a:lnTo>
                  <a:lnTo>
                    <a:pt x="824" y="934"/>
                  </a:lnTo>
                  <a:lnTo>
                    <a:pt x="824" y="934"/>
                  </a:lnTo>
                  <a:lnTo>
                    <a:pt x="826" y="934"/>
                  </a:lnTo>
                  <a:lnTo>
                    <a:pt x="828" y="938"/>
                  </a:lnTo>
                  <a:lnTo>
                    <a:pt x="828" y="938"/>
                  </a:lnTo>
                  <a:lnTo>
                    <a:pt x="826" y="940"/>
                  </a:lnTo>
                  <a:lnTo>
                    <a:pt x="824" y="940"/>
                  </a:lnTo>
                  <a:lnTo>
                    <a:pt x="820" y="940"/>
                  </a:lnTo>
                  <a:lnTo>
                    <a:pt x="816" y="944"/>
                  </a:lnTo>
                  <a:lnTo>
                    <a:pt x="816" y="944"/>
                  </a:lnTo>
                  <a:lnTo>
                    <a:pt x="814" y="942"/>
                  </a:lnTo>
                  <a:lnTo>
                    <a:pt x="814" y="942"/>
                  </a:lnTo>
                  <a:lnTo>
                    <a:pt x="812" y="944"/>
                  </a:lnTo>
                  <a:lnTo>
                    <a:pt x="812" y="946"/>
                  </a:lnTo>
                  <a:close/>
                  <a:moveTo>
                    <a:pt x="622" y="796"/>
                  </a:moveTo>
                  <a:lnTo>
                    <a:pt x="622" y="800"/>
                  </a:lnTo>
                  <a:lnTo>
                    <a:pt x="622" y="800"/>
                  </a:lnTo>
                  <a:lnTo>
                    <a:pt x="622" y="798"/>
                  </a:lnTo>
                  <a:lnTo>
                    <a:pt x="622" y="796"/>
                  </a:lnTo>
                  <a:lnTo>
                    <a:pt x="622" y="796"/>
                  </a:lnTo>
                  <a:lnTo>
                    <a:pt x="622" y="796"/>
                  </a:lnTo>
                  <a:close/>
                  <a:moveTo>
                    <a:pt x="622" y="824"/>
                  </a:moveTo>
                  <a:lnTo>
                    <a:pt x="622" y="822"/>
                  </a:lnTo>
                  <a:lnTo>
                    <a:pt x="624" y="822"/>
                  </a:lnTo>
                  <a:lnTo>
                    <a:pt x="624" y="822"/>
                  </a:lnTo>
                  <a:lnTo>
                    <a:pt x="624" y="822"/>
                  </a:lnTo>
                  <a:lnTo>
                    <a:pt x="622" y="824"/>
                  </a:lnTo>
                  <a:lnTo>
                    <a:pt x="622" y="824"/>
                  </a:lnTo>
                  <a:close/>
                  <a:moveTo>
                    <a:pt x="598" y="804"/>
                  </a:moveTo>
                  <a:lnTo>
                    <a:pt x="600" y="802"/>
                  </a:lnTo>
                  <a:lnTo>
                    <a:pt x="602" y="802"/>
                  </a:lnTo>
                  <a:lnTo>
                    <a:pt x="602" y="800"/>
                  </a:lnTo>
                  <a:lnTo>
                    <a:pt x="604" y="800"/>
                  </a:lnTo>
                  <a:lnTo>
                    <a:pt x="606" y="800"/>
                  </a:lnTo>
                  <a:lnTo>
                    <a:pt x="608" y="800"/>
                  </a:lnTo>
                  <a:lnTo>
                    <a:pt x="608" y="800"/>
                  </a:lnTo>
                  <a:lnTo>
                    <a:pt x="612" y="802"/>
                  </a:lnTo>
                  <a:lnTo>
                    <a:pt x="612" y="806"/>
                  </a:lnTo>
                  <a:lnTo>
                    <a:pt x="614" y="806"/>
                  </a:lnTo>
                  <a:lnTo>
                    <a:pt x="612" y="808"/>
                  </a:lnTo>
                  <a:lnTo>
                    <a:pt x="606" y="808"/>
                  </a:lnTo>
                  <a:lnTo>
                    <a:pt x="604" y="806"/>
                  </a:lnTo>
                  <a:lnTo>
                    <a:pt x="602" y="806"/>
                  </a:lnTo>
                  <a:lnTo>
                    <a:pt x="602" y="808"/>
                  </a:lnTo>
                  <a:lnTo>
                    <a:pt x="602" y="808"/>
                  </a:lnTo>
                  <a:lnTo>
                    <a:pt x="602" y="806"/>
                  </a:lnTo>
                  <a:lnTo>
                    <a:pt x="600" y="806"/>
                  </a:lnTo>
                  <a:lnTo>
                    <a:pt x="600" y="806"/>
                  </a:lnTo>
                  <a:lnTo>
                    <a:pt x="598" y="804"/>
                  </a:lnTo>
                  <a:close/>
                  <a:moveTo>
                    <a:pt x="94" y="814"/>
                  </a:moveTo>
                  <a:lnTo>
                    <a:pt x="98" y="816"/>
                  </a:lnTo>
                  <a:lnTo>
                    <a:pt x="100" y="820"/>
                  </a:lnTo>
                  <a:lnTo>
                    <a:pt x="100" y="822"/>
                  </a:lnTo>
                  <a:lnTo>
                    <a:pt x="96" y="818"/>
                  </a:lnTo>
                  <a:lnTo>
                    <a:pt x="94" y="814"/>
                  </a:lnTo>
                  <a:close/>
                  <a:moveTo>
                    <a:pt x="90" y="808"/>
                  </a:moveTo>
                  <a:lnTo>
                    <a:pt x="90" y="806"/>
                  </a:lnTo>
                  <a:lnTo>
                    <a:pt x="92" y="806"/>
                  </a:lnTo>
                  <a:lnTo>
                    <a:pt x="90" y="808"/>
                  </a:lnTo>
                  <a:close/>
                  <a:moveTo>
                    <a:pt x="78" y="798"/>
                  </a:moveTo>
                  <a:lnTo>
                    <a:pt x="80" y="798"/>
                  </a:lnTo>
                  <a:lnTo>
                    <a:pt x="80" y="796"/>
                  </a:lnTo>
                  <a:lnTo>
                    <a:pt x="78" y="798"/>
                  </a:lnTo>
                  <a:close/>
                  <a:moveTo>
                    <a:pt x="56" y="788"/>
                  </a:moveTo>
                  <a:lnTo>
                    <a:pt x="58" y="792"/>
                  </a:lnTo>
                  <a:lnTo>
                    <a:pt x="58" y="792"/>
                  </a:lnTo>
                  <a:lnTo>
                    <a:pt x="60" y="794"/>
                  </a:lnTo>
                  <a:lnTo>
                    <a:pt x="66" y="796"/>
                  </a:lnTo>
                  <a:lnTo>
                    <a:pt x="64" y="796"/>
                  </a:lnTo>
                  <a:lnTo>
                    <a:pt x="60" y="796"/>
                  </a:lnTo>
                  <a:lnTo>
                    <a:pt x="58" y="800"/>
                  </a:lnTo>
                  <a:lnTo>
                    <a:pt x="60" y="800"/>
                  </a:lnTo>
                  <a:lnTo>
                    <a:pt x="58" y="804"/>
                  </a:lnTo>
                  <a:lnTo>
                    <a:pt x="58" y="804"/>
                  </a:lnTo>
                  <a:lnTo>
                    <a:pt x="62" y="804"/>
                  </a:lnTo>
                  <a:lnTo>
                    <a:pt x="62" y="806"/>
                  </a:lnTo>
                  <a:lnTo>
                    <a:pt x="66" y="806"/>
                  </a:lnTo>
                  <a:lnTo>
                    <a:pt x="66" y="808"/>
                  </a:lnTo>
                  <a:lnTo>
                    <a:pt x="68" y="810"/>
                  </a:lnTo>
                  <a:lnTo>
                    <a:pt x="70" y="808"/>
                  </a:lnTo>
                  <a:lnTo>
                    <a:pt x="66" y="812"/>
                  </a:lnTo>
                  <a:lnTo>
                    <a:pt x="68" y="816"/>
                  </a:lnTo>
                  <a:lnTo>
                    <a:pt x="70" y="814"/>
                  </a:lnTo>
                  <a:lnTo>
                    <a:pt x="70" y="812"/>
                  </a:lnTo>
                  <a:lnTo>
                    <a:pt x="74" y="812"/>
                  </a:lnTo>
                  <a:lnTo>
                    <a:pt x="72" y="814"/>
                  </a:lnTo>
                  <a:lnTo>
                    <a:pt x="70" y="816"/>
                  </a:lnTo>
                  <a:lnTo>
                    <a:pt x="72" y="818"/>
                  </a:lnTo>
                  <a:lnTo>
                    <a:pt x="72" y="818"/>
                  </a:lnTo>
                  <a:lnTo>
                    <a:pt x="72" y="820"/>
                  </a:lnTo>
                  <a:lnTo>
                    <a:pt x="78" y="820"/>
                  </a:lnTo>
                  <a:lnTo>
                    <a:pt x="76" y="822"/>
                  </a:lnTo>
                  <a:lnTo>
                    <a:pt x="78" y="822"/>
                  </a:lnTo>
                  <a:lnTo>
                    <a:pt x="80" y="824"/>
                  </a:lnTo>
                  <a:lnTo>
                    <a:pt x="78" y="828"/>
                  </a:lnTo>
                  <a:lnTo>
                    <a:pt x="82" y="830"/>
                  </a:lnTo>
                  <a:lnTo>
                    <a:pt x="84" y="828"/>
                  </a:lnTo>
                  <a:lnTo>
                    <a:pt x="84" y="830"/>
                  </a:lnTo>
                  <a:lnTo>
                    <a:pt x="86" y="830"/>
                  </a:lnTo>
                  <a:lnTo>
                    <a:pt x="84" y="832"/>
                  </a:lnTo>
                  <a:lnTo>
                    <a:pt x="88" y="838"/>
                  </a:lnTo>
                  <a:lnTo>
                    <a:pt x="90" y="838"/>
                  </a:lnTo>
                  <a:lnTo>
                    <a:pt x="90" y="840"/>
                  </a:lnTo>
                  <a:lnTo>
                    <a:pt x="98" y="844"/>
                  </a:lnTo>
                  <a:lnTo>
                    <a:pt x="100" y="844"/>
                  </a:lnTo>
                  <a:lnTo>
                    <a:pt x="100" y="844"/>
                  </a:lnTo>
                  <a:lnTo>
                    <a:pt x="100" y="836"/>
                  </a:lnTo>
                  <a:lnTo>
                    <a:pt x="100" y="834"/>
                  </a:lnTo>
                  <a:lnTo>
                    <a:pt x="100" y="832"/>
                  </a:lnTo>
                  <a:lnTo>
                    <a:pt x="100" y="828"/>
                  </a:lnTo>
                  <a:lnTo>
                    <a:pt x="98" y="824"/>
                  </a:lnTo>
                  <a:lnTo>
                    <a:pt x="92" y="820"/>
                  </a:lnTo>
                  <a:lnTo>
                    <a:pt x="92" y="814"/>
                  </a:lnTo>
                  <a:lnTo>
                    <a:pt x="88" y="808"/>
                  </a:lnTo>
                  <a:lnTo>
                    <a:pt x="88" y="804"/>
                  </a:lnTo>
                  <a:lnTo>
                    <a:pt x="86" y="802"/>
                  </a:lnTo>
                  <a:lnTo>
                    <a:pt x="84" y="802"/>
                  </a:lnTo>
                  <a:lnTo>
                    <a:pt x="80" y="800"/>
                  </a:lnTo>
                  <a:lnTo>
                    <a:pt x="78" y="800"/>
                  </a:lnTo>
                  <a:lnTo>
                    <a:pt x="74" y="800"/>
                  </a:lnTo>
                  <a:lnTo>
                    <a:pt x="74" y="798"/>
                  </a:lnTo>
                  <a:lnTo>
                    <a:pt x="70" y="794"/>
                  </a:lnTo>
                  <a:lnTo>
                    <a:pt x="68" y="794"/>
                  </a:lnTo>
                  <a:lnTo>
                    <a:pt x="68" y="790"/>
                  </a:lnTo>
                  <a:lnTo>
                    <a:pt x="66" y="790"/>
                  </a:lnTo>
                  <a:lnTo>
                    <a:pt x="64" y="788"/>
                  </a:lnTo>
                  <a:lnTo>
                    <a:pt x="60" y="788"/>
                  </a:lnTo>
                  <a:lnTo>
                    <a:pt x="60" y="788"/>
                  </a:lnTo>
                  <a:lnTo>
                    <a:pt x="56" y="788"/>
                  </a:lnTo>
                  <a:close/>
                  <a:moveTo>
                    <a:pt x="78" y="794"/>
                  </a:moveTo>
                  <a:lnTo>
                    <a:pt x="80" y="794"/>
                  </a:lnTo>
                  <a:lnTo>
                    <a:pt x="80" y="792"/>
                  </a:lnTo>
                  <a:lnTo>
                    <a:pt x="82" y="794"/>
                  </a:lnTo>
                  <a:lnTo>
                    <a:pt x="80" y="796"/>
                  </a:lnTo>
                  <a:lnTo>
                    <a:pt x="78" y="796"/>
                  </a:lnTo>
                  <a:lnTo>
                    <a:pt x="78" y="794"/>
                  </a:lnTo>
                  <a:close/>
                  <a:moveTo>
                    <a:pt x="76" y="792"/>
                  </a:moveTo>
                  <a:lnTo>
                    <a:pt x="78" y="790"/>
                  </a:lnTo>
                  <a:lnTo>
                    <a:pt x="80" y="792"/>
                  </a:lnTo>
                  <a:lnTo>
                    <a:pt x="76" y="792"/>
                  </a:lnTo>
                  <a:close/>
                  <a:moveTo>
                    <a:pt x="62" y="738"/>
                  </a:moveTo>
                  <a:lnTo>
                    <a:pt x="62" y="740"/>
                  </a:lnTo>
                  <a:lnTo>
                    <a:pt x="64" y="740"/>
                  </a:lnTo>
                  <a:lnTo>
                    <a:pt x="62" y="738"/>
                  </a:lnTo>
                  <a:close/>
                  <a:moveTo>
                    <a:pt x="68" y="762"/>
                  </a:moveTo>
                  <a:lnTo>
                    <a:pt x="68" y="760"/>
                  </a:lnTo>
                  <a:lnTo>
                    <a:pt x="70" y="760"/>
                  </a:lnTo>
                  <a:lnTo>
                    <a:pt x="70" y="762"/>
                  </a:lnTo>
                  <a:lnTo>
                    <a:pt x="70" y="762"/>
                  </a:lnTo>
                  <a:lnTo>
                    <a:pt x="68" y="762"/>
                  </a:lnTo>
                  <a:close/>
                  <a:moveTo>
                    <a:pt x="68" y="770"/>
                  </a:moveTo>
                  <a:lnTo>
                    <a:pt x="66" y="772"/>
                  </a:lnTo>
                  <a:lnTo>
                    <a:pt x="66" y="774"/>
                  </a:lnTo>
                  <a:lnTo>
                    <a:pt x="68" y="776"/>
                  </a:lnTo>
                  <a:lnTo>
                    <a:pt x="68" y="774"/>
                  </a:lnTo>
                  <a:lnTo>
                    <a:pt x="68" y="770"/>
                  </a:lnTo>
                  <a:close/>
                  <a:moveTo>
                    <a:pt x="70" y="768"/>
                  </a:moveTo>
                  <a:lnTo>
                    <a:pt x="72" y="764"/>
                  </a:lnTo>
                  <a:lnTo>
                    <a:pt x="72" y="764"/>
                  </a:lnTo>
                  <a:lnTo>
                    <a:pt x="68" y="766"/>
                  </a:lnTo>
                  <a:lnTo>
                    <a:pt x="68" y="768"/>
                  </a:lnTo>
                  <a:lnTo>
                    <a:pt x="68" y="768"/>
                  </a:lnTo>
                  <a:lnTo>
                    <a:pt x="68" y="768"/>
                  </a:lnTo>
                  <a:lnTo>
                    <a:pt x="70" y="768"/>
                  </a:lnTo>
                  <a:lnTo>
                    <a:pt x="70" y="768"/>
                  </a:lnTo>
                  <a:close/>
                  <a:moveTo>
                    <a:pt x="72" y="766"/>
                  </a:moveTo>
                  <a:lnTo>
                    <a:pt x="76" y="760"/>
                  </a:lnTo>
                  <a:lnTo>
                    <a:pt x="78" y="760"/>
                  </a:lnTo>
                  <a:lnTo>
                    <a:pt x="80" y="760"/>
                  </a:lnTo>
                  <a:lnTo>
                    <a:pt x="82" y="758"/>
                  </a:lnTo>
                  <a:lnTo>
                    <a:pt x="82" y="760"/>
                  </a:lnTo>
                  <a:lnTo>
                    <a:pt x="78" y="762"/>
                  </a:lnTo>
                  <a:lnTo>
                    <a:pt x="76" y="762"/>
                  </a:lnTo>
                  <a:lnTo>
                    <a:pt x="74" y="766"/>
                  </a:lnTo>
                  <a:lnTo>
                    <a:pt x="72" y="766"/>
                  </a:lnTo>
                  <a:close/>
                  <a:moveTo>
                    <a:pt x="70" y="752"/>
                  </a:moveTo>
                  <a:lnTo>
                    <a:pt x="70" y="750"/>
                  </a:lnTo>
                  <a:lnTo>
                    <a:pt x="72" y="746"/>
                  </a:lnTo>
                  <a:lnTo>
                    <a:pt x="72" y="750"/>
                  </a:lnTo>
                  <a:lnTo>
                    <a:pt x="72" y="750"/>
                  </a:lnTo>
                  <a:lnTo>
                    <a:pt x="72" y="752"/>
                  </a:lnTo>
                  <a:lnTo>
                    <a:pt x="70" y="752"/>
                  </a:lnTo>
                  <a:close/>
                  <a:moveTo>
                    <a:pt x="66" y="752"/>
                  </a:moveTo>
                  <a:lnTo>
                    <a:pt x="68" y="754"/>
                  </a:lnTo>
                  <a:lnTo>
                    <a:pt x="70" y="752"/>
                  </a:lnTo>
                  <a:lnTo>
                    <a:pt x="68" y="750"/>
                  </a:lnTo>
                  <a:lnTo>
                    <a:pt x="66" y="752"/>
                  </a:lnTo>
                  <a:close/>
                  <a:moveTo>
                    <a:pt x="62" y="744"/>
                  </a:moveTo>
                  <a:lnTo>
                    <a:pt x="62" y="748"/>
                  </a:lnTo>
                  <a:lnTo>
                    <a:pt x="64" y="750"/>
                  </a:lnTo>
                  <a:lnTo>
                    <a:pt x="64" y="752"/>
                  </a:lnTo>
                  <a:lnTo>
                    <a:pt x="64" y="750"/>
                  </a:lnTo>
                  <a:lnTo>
                    <a:pt x="64" y="746"/>
                  </a:lnTo>
                  <a:lnTo>
                    <a:pt x="62" y="744"/>
                  </a:lnTo>
                  <a:close/>
                  <a:moveTo>
                    <a:pt x="64" y="742"/>
                  </a:moveTo>
                  <a:lnTo>
                    <a:pt x="66" y="742"/>
                  </a:lnTo>
                  <a:lnTo>
                    <a:pt x="66" y="744"/>
                  </a:lnTo>
                  <a:lnTo>
                    <a:pt x="66" y="746"/>
                  </a:lnTo>
                  <a:lnTo>
                    <a:pt x="68" y="746"/>
                  </a:lnTo>
                  <a:lnTo>
                    <a:pt x="70" y="744"/>
                  </a:lnTo>
                  <a:lnTo>
                    <a:pt x="68" y="746"/>
                  </a:lnTo>
                  <a:lnTo>
                    <a:pt x="68" y="748"/>
                  </a:lnTo>
                  <a:lnTo>
                    <a:pt x="72" y="746"/>
                  </a:lnTo>
                  <a:lnTo>
                    <a:pt x="72" y="740"/>
                  </a:lnTo>
                  <a:lnTo>
                    <a:pt x="68" y="740"/>
                  </a:lnTo>
                  <a:lnTo>
                    <a:pt x="66" y="740"/>
                  </a:lnTo>
                  <a:lnTo>
                    <a:pt x="64" y="742"/>
                  </a:lnTo>
                  <a:close/>
                  <a:moveTo>
                    <a:pt x="64" y="736"/>
                  </a:moveTo>
                  <a:lnTo>
                    <a:pt x="66" y="738"/>
                  </a:lnTo>
                  <a:lnTo>
                    <a:pt x="66" y="738"/>
                  </a:lnTo>
                  <a:lnTo>
                    <a:pt x="66" y="736"/>
                  </a:lnTo>
                  <a:lnTo>
                    <a:pt x="64" y="736"/>
                  </a:lnTo>
                  <a:close/>
                  <a:moveTo>
                    <a:pt x="68" y="732"/>
                  </a:moveTo>
                  <a:lnTo>
                    <a:pt x="70" y="730"/>
                  </a:lnTo>
                  <a:lnTo>
                    <a:pt x="72" y="728"/>
                  </a:lnTo>
                  <a:lnTo>
                    <a:pt x="72" y="728"/>
                  </a:lnTo>
                  <a:lnTo>
                    <a:pt x="72" y="730"/>
                  </a:lnTo>
                  <a:lnTo>
                    <a:pt x="70" y="732"/>
                  </a:lnTo>
                  <a:lnTo>
                    <a:pt x="68" y="732"/>
                  </a:lnTo>
                  <a:close/>
                  <a:moveTo>
                    <a:pt x="54" y="726"/>
                  </a:moveTo>
                  <a:lnTo>
                    <a:pt x="58" y="732"/>
                  </a:lnTo>
                  <a:lnTo>
                    <a:pt x="60" y="734"/>
                  </a:lnTo>
                  <a:lnTo>
                    <a:pt x="60" y="738"/>
                  </a:lnTo>
                  <a:lnTo>
                    <a:pt x="58" y="736"/>
                  </a:lnTo>
                  <a:lnTo>
                    <a:pt x="58" y="734"/>
                  </a:lnTo>
                  <a:lnTo>
                    <a:pt x="54" y="730"/>
                  </a:lnTo>
                  <a:lnTo>
                    <a:pt x="52" y="726"/>
                  </a:lnTo>
                  <a:lnTo>
                    <a:pt x="52" y="726"/>
                  </a:lnTo>
                  <a:lnTo>
                    <a:pt x="54" y="726"/>
                  </a:lnTo>
                  <a:lnTo>
                    <a:pt x="54" y="726"/>
                  </a:lnTo>
                  <a:close/>
                  <a:moveTo>
                    <a:pt x="58" y="724"/>
                  </a:moveTo>
                  <a:lnTo>
                    <a:pt x="58" y="726"/>
                  </a:lnTo>
                  <a:lnTo>
                    <a:pt x="60" y="728"/>
                  </a:lnTo>
                  <a:lnTo>
                    <a:pt x="60" y="732"/>
                  </a:lnTo>
                  <a:lnTo>
                    <a:pt x="64" y="734"/>
                  </a:lnTo>
                  <a:lnTo>
                    <a:pt x="64" y="730"/>
                  </a:lnTo>
                  <a:lnTo>
                    <a:pt x="62" y="726"/>
                  </a:lnTo>
                  <a:lnTo>
                    <a:pt x="60" y="722"/>
                  </a:lnTo>
                  <a:lnTo>
                    <a:pt x="58" y="722"/>
                  </a:lnTo>
                  <a:lnTo>
                    <a:pt x="58" y="724"/>
                  </a:lnTo>
                  <a:close/>
                  <a:moveTo>
                    <a:pt x="54" y="720"/>
                  </a:moveTo>
                  <a:lnTo>
                    <a:pt x="58" y="720"/>
                  </a:lnTo>
                  <a:lnTo>
                    <a:pt x="58" y="720"/>
                  </a:lnTo>
                  <a:lnTo>
                    <a:pt x="60" y="720"/>
                  </a:lnTo>
                  <a:lnTo>
                    <a:pt x="60" y="718"/>
                  </a:lnTo>
                  <a:lnTo>
                    <a:pt x="58" y="716"/>
                  </a:lnTo>
                  <a:lnTo>
                    <a:pt x="56" y="718"/>
                  </a:lnTo>
                  <a:lnTo>
                    <a:pt x="54" y="720"/>
                  </a:lnTo>
                  <a:close/>
                  <a:moveTo>
                    <a:pt x="28" y="720"/>
                  </a:moveTo>
                  <a:lnTo>
                    <a:pt x="28" y="716"/>
                  </a:lnTo>
                  <a:lnTo>
                    <a:pt x="32" y="710"/>
                  </a:lnTo>
                  <a:lnTo>
                    <a:pt x="36" y="712"/>
                  </a:lnTo>
                  <a:lnTo>
                    <a:pt x="34" y="714"/>
                  </a:lnTo>
                  <a:lnTo>
                    <a:pt x="36" y="714"/>
                  </a:lnTo>
                  <a:lnTo>
                    <a:pt x="38" y="712"/>
                  </a:lnTo>
                  <a:lnTo>
                    <a:pt x="40" y="714"/>
                  </a:lnTo>
                  <a:lnTo>
                    <a:pt x="40" y="714"/>
                  </a:lnTo>
                  <a:lnTo>
                    <a:pt x="38" y="718"/>
                  </a:lnTo>
                  <a:lnTo>
                    <a:pt x="38" y="720"/>
                  </a:lnTo>
                  <a:lnTo>
                    <a:pt x="32" y="722"/>
                  </a:lnTo>
                  <a:lnTo>
                    <a:pt x="34" y="722"/>
                  </a:lnTo>
                  <a:lnTo>
                    <a:pt x="34" y="724"/>
                  </a:lnTo>
                  <a:lnTo>
                    <a:pt x="38" y="724"/>
                  </a:lnTo>
                  <a:lnTo>
                    <a:pt x="38" y="720"/>
                  </a:lnTo>
                  <a:lnTo>
                    <a:pt x="42" y="716"/>
                  </a:lnTo>
                  <a:lnTo>
                    <a:pt x="46" y="714"/>
                  </a:lnTo>
                  <a:lnTo>
                    <a:pt x="46" y="714"/>
                  </a:lnTo>
                  <a:lnTo>
                    <a:pt x="42" y="720"/>
                  </a:lnTo>
                  <a:lnTo>
                    <a:pt x="42" y="724"/>
                  </a:lnTo>
                  <a:lnTo>
                    <a:pt x="38" y="726"/>
                  </a:lnTo>
                  <a:lnTo>
                    <a:pt x="38" y="730"/>
                  </a:lnTo>
                  <a:lnTo>
                    <a:pt x="36" y="732"/>
                  </a:lnTo>
                  <a:lnTo>
                    <a:pt x="34" y="732"/>
                  </a:lnTo>
                  <a:lnTo>
                    <a:pt x="32" y="734"/>
                  </a:lnTo>
                  <a:lnTo>
                    <a:pt x="34" y="734"/>
                  </a:lnTo>
                  <a:lnTo>
                    <a:pt x="36" y="734"/>
                  </a:lnTo>
                  <a:lnTo>
                    <a:pt x="38" y="734"/>
                  </a:lnTo>
                  <a:lnTo>
                    <a:pt x="38" y="736"/>
                  </a:lnTo>
                  <a:lnTo>
                    <a:pt x="36" y="736"/>
                  </a:lnTo>
                  <a:lnTo>
                    <a:pt x="34" y="740"/>
                  </a:lnTo>
                  <a:lnTo>
                    <a:pt x="34" y="742"/>
                  </a:lnTo>
                  <a:lnTo>
                    <a:pt x="34" y="746"/>
                  </a:lnTo>
                  <a:lnTo>
                    <a:pt x="36" y="750"/>
                  </a:lnTo>
                  <a:lnTo>
                    <a:pt x="36" y="754"/>
                  </a:lnTo>
                  <a:lnTo>
                    <a:pt x="38" y="752"/>
                  </a:lnTo>
                  <a:lnTo>
                    <a:pt x="38" y="754"/>
                  </a:lnTo>
                  <a:lnTo>
                    <a:pt x="38" y="756"/>
                  </a:lnTo>
                  <a:lnTo>
                    <a:pt x="34" y="756"/>
                  </a:lnTo>
                  <a:lnTo>
                    <a:pt x="30" y="748"/>
                  </a:lnTo>
                  <a:lnTo>
                    <a:pt x="30" y="744"/>
                  </a:lnTo>
                  <a:lnTo>
                    <a:pt x="30" y="742"/>
                  </a:lnTo>
                  <a:lnTo>
                    <a:pt x="28" y="742"/>
                  </a:lnTo>
                  <a:lnTo>
                    <a:pt x="28" y="740"/>
                  </a:lnTo>
                  <a:lnTo>
                    <a:pt x="28" y="738"/>
                  </a:lnTo>
                  <a:lnTo>
                    <a:pt x="30" y="738"/>
                  </a:lnTo>
                  <a:lnTo>
                    <a:pt x="30" y="736"/>
                  </a:lnTo>
                  <a:lnTo>
                    <a:pt x="28" y="736"/>
                  </a:lnTo>
                  <a:lnTo>
                    <a:pt x="30" y="732"/>
                  </a:lnTo>
                  <a:lnTo>
                    <a:pt x="28" y="730"/>
                  </a:lnTo>
                  <a:lnTo>
                    <a:pt x="28" y="730"/>
                  </a:lnTo>
                  <a:lnTo>
                    <a:pt x="30" y="730"/>
                  </a:lnTo>
                  <a:lnTo>
                    <a:pt x="30" y="730"/>
                  </a:lnTo>
                  <a:lnTo>
                    <a:pt x="30" y="728"/>
                  </a:lnTo>
                  <a:lnTo>
                    <a:pt x="30" y="726"/>
                  </a:lnTo>
                  <a:lnTo>
                    <a:pt x="26" y="726"/>
                  </a:lnTo>
                  <a:lnTo>
                    <a:pt x="26" y="724"/>
                  </a:lnTo>
                  <a:lnTo>
                    <a:pt x="28" y="720"/>
                  </a:lnTo>
                  <a:close/>
                  <a:moveTo>
                    <a:pt x="58" y="708"/>
                  </a:moveTo>
                  <a:lnTo>
                    <a:pt x="58" y="706"/>
                  </a:lnTo>
                  <a:lnTo>
                    <a:pt x="58" y="704"/>
                  </a:lnTo>
                  <a:lnTo>
                    <a:pt x="58" y="706"/>
                  </a:lnTo>
                  <a:lnTo>
                    <a:pt x="58" y="708"/>
                  </a:lnTo>
                  <a:close/>
                  <a:moveTo>
                    <a:pt x="308" y="334"/>
                  </a:moveTo>
                  <a:lnTo>
                    <a:pt x="310" y="334"/>
                  </a:lnTo>
                  <a:lnTo>
                    <a:pt x="310" y="334"/>
                  </a:lnTo>
                  <a:lnTo>
                    <a:pt x="310" y="332"/>
                  </a:lnTo>
                  <a:lnTo>
                    <a:pt x="312" y="332"/>
                  </a:lnTo>
                  <a:lnTo>
                    <a:pt x="308" y="332"/>
                  </a:lnTo>
                  <a:lnTo>
                    <a:pt x="308" y="334"/>
                  </a:lnTo>
                  <a:close/>
                  <a:moveTo>
                    <a:pt x="284" y="310"/>
                  </a:moveTo>
                  <a:lnTo>
                    <a:pt x="286" y="310"/>
                  </a:lnTo>
                  <a:lnTo>
                    <a:pt x="288" y="308"/>
                  </a:lnTo>
                  <a:lnTo>
                    <a:pt x="288" y="306"/>
                  </a:lnTo>
                  <a:lnTo>
                    <a:pt x="286" y="308"/>
                  </a:lnTo>
                  <a:lnTo>
                    <a:pt x="284" y="310"/>
                  </a:lnTo>
                  <a:close/>
                  <a:moveTo>
                    <a:pt x="198" y="316"/>
                  </a:moveTo>
                  <a:lnTo>
                    <a:pt x="200" y="318"/>
                  </a:lnTo>
                  <a:lnTo>
                    <a:pt x="200" y="316"/>
                  </a:lnTo>
                  <a:lnTo>
                    <a:pt x="200" y="316"/>
                  </a:lnTo>
                  <a:lnTo>
                    <a:pt x="198" y="316"/>
                  </a:lnTo>
                  <a:lnTo>
                    <a:pt x="198" y="316"/>
                  </a:lnTo>
                  <a:close/>
                  <a:moveTo>
                    <a:pt x="198" y="322"/>
                  </a:moveTo>
                  <a:lnTo>
                    <a:pt x="198" y="320"/>
                  </a:lnTo>
                  <a:lnTo>
                    <a:pt x="198" y="320"/>
                  </a:lnTo>
                  <a:lnTo>
                    <a:pt x="198" y="320"/>
                  </a:lnTo>
                  <a:lnTo>
                    <a:pt x="198" y="322"/>
                  </a:lnTo>
                  <a:close/>
                  <a:moveTo>
                    <a:pt x="194" y="328"/>
                  </a:moveTo>
                  <a:lnTo>
                    <a:pt x="194" y="332"/>
                  </a:lnTo>
                  <a:lnTo>
                    <a:pt x="192" y="334"/>
                  </a:lnTo>
                  <a:lnTo>
                    <a:pt x="192" y="336"/>
                  </a:lnTo>
                  <a:lnTo>
                    <a:pt x="194" y="336"/>
                  </a:lnTo>
                  <a:lnTo>
                    <a:pt x="196" y="336"/>
                  </a:lnTo>
                  <a:lnTo>
                    <a:pt x="198" y="336"/>
                  </a:lnTo>
                  <a:lnTo>
                    <a:pt x="206" y="328"/>
                  </a:lnTo>
                  <a:lnTo>
                    <a:pt x="210" y="326"/>
                  </a:lnTo>
                  <a:lnTo>
                    <a:pt x="212" y="324"/>
                  </a:lnTo>
                  <a:lnTo>
                    <a:pt x="210" y="324"/>
                  </a:lnTo>
                  <a:lnTo>
                    <a:pt x="210" y="324"/>
                  </a:lnTo>
                  <a:lnTo>
                    <a:pt x="208" y="320"/>
                  </a:lnTo>
                  <a:lnTo>
                    <a:pt x="206" y="320"/>
                  </a:lnTo>
                  <a:lnTo>
                    <a:pt x="206" y="322"/>
                  </a:lnTo>
                  <a:lnTo>
                    <a:pt x="204" y="324"/>
                  </a:lnTo>
                  <a:lnTo>
                    <a:pt x="204" y="326"/>
                  </a:lnTo>
                  <a:lnTo>
                    <a:pt x="202" y="326"/>
                  </a:lnTo>
                  <a:lnTo>
                    <a:pt x="200" y="326"/>
                  </a:lnTo>
                  <a:lnTo>
                    <a:pt x="200" y="328"/>
                  </a:lnTo>
                  <a:lnTo>
                    <a:pt x="198" y="326"/>
                  </a:lnTo>
                  <a:lnTo>
                    <a:pt x="200" y="324"/>
                  </a:lnTo>
                  <a:lnTo>
                    <a:pt x="198" y="324"/>
                  </a:lnTo>
                  <a:lnTo>
                    <a:pt x="196" y="326"/>
                  </a:lnTo>
                  <a:lnTo>
                    <a:pt x="196" y="324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184" y="336"/>
                  </a:moveTo>
                  <a:lnTo>
                    <a:pt x="184" y="334"/>
                  </a:lnTo>
                  <a:lnTo>
                    <a:pt x="186" y="328"/>
                  </a:lnTo>
                  <a:lnTo>
                    <a:pt x="182" y="332"/>
                  </a:lnTo>
                  <a:lnTo>
                    <a:pt x="182" y="334"/>
                  </a:lnTo>
                  <a:lnTo>
                    <a:pt x="182" y="334"/>
                  </a:lnTo>
                  <a:lnTo>
                    <a:pt x="182" y="336"/>
                  </a:lnTo>
                  <a:lnTo>
                    <a:pt x="184" y="336"/>
                  </a:lnTo>
                  <a:lnTo>
                    <a:pt x="184" y="336"/>
                  </a:lnTo>
                  <a:close/>
                  <a:moveTo>
                    <a:pt x="184" y="338"/>
                  </a:moveTo>
                  <a:lnTo>
                    <a:pt x="186" y="336"/>
                  </a:lnTo>
                  <a:lnTo>
                    <a:pt x="188" y="336"/>
                  </a:lnTo>
                  <a:lnTo>
                    <a:pt x="186" y="332"/>
                  </a:lnTo>
                  <a:lnTo>
                    <a:pt x="186" y="328"/>
                  </a:lnTo>
                  <a:lnTo>
                    <a:pt x="188" y="326"/>
                  </a:lnTo>
                  <a:lnTo>
                    <a:pt x="190" y="328"/>
                  </a:lnTo>
                  <a:lnTo>
                    <a:pt x="190" y="326"/>
                  </a:lnTo>
                  <a:lnTo>
                    <a:pt x="190" y="326"/>
                  </a:lnTo>
                  <a:lnTo>
                    <a:pt x="192" y="328"/>
                  </a:lnTo>
                  <a:lnTo>
                    <a:pt x="192" y="334"/>
                  </a:lnTo>
                  <a:lnTo>
                    <a:pt x="190" y="336"/>
                  </a:lnTo>
                  <a:lnTo>
                    <a:pt x="190" y="338"/>
                  </a:lnTo>
                  <a:lnTo>
                    <a:pt x="188" y="340"/>
                  </a:lnTo>
                  <a:lnTo>
                    <a:pt x="184" y="338"/>
                  </a:lnTo>
                  <a:close/>
                  <a:moveTo>
                    <a:pt x="188" y="350"/>
                  </a:moveTo>
                  <a:lnTo>
                    <a:pt x="190" y="348"/>
                  </a:lnTo>
                  <a:lnTo>
                    <a:pt x="188" y="344"/>
                  </a:lnTo>
                  <a:lnTo>
                    <a:pt x="188" y="340"/>
                  </a:lnTo>
                  <a:lnTo>
                    <a:pt x="186" y="340"/>
                  </a:lnTo>
                  <a:lnTo>
                    <a:pt x="184" y="338"/>
                  </a:lnTo>
                  <a:lnTo>
                    <a:pt x="182" y="338"/>
                  </a:lnTo>
                  <a:lnTo>
                    <a:pt x="182" y="340"/>
                  </a:lnTo>
                  <a:lnTo>
                    <a:pt x="186" y="342"/>
                  </a:lnTo>
                  <a:lnTo>
                    <a:pt x="182" y="342"/>
                  </a:lnTo>
                  <a:lnTo>
                    <a:pt x="182" y="344"/>
                  </a:lnTo>
                  <a:lnTo>
                    <a:pt x="186" y="346"/>
                  </a:lnTo>
                  <a:lnTo>
                    <a:pt x="188" y="350"/>
                  </a:lnTo>
                  <a:close/>
                  <a:moveTo>
                    <a:pt x="162" y="306"/>
                  </a:moveTo>
                  <a:lnTo>
                    <a:pt x="162" y="308"/>
                  </a:lnTo>
                  <a:lnTo>
                    <a:pt x="164" y="308"/>
                  </a:lnTo>
                  <a:lnTo>
                    <a:pt x="166" y="310"/>
                  </a:lnTo>
                  <a:lnTo>
                    <a:pt x="168" y="308"/>
                  </a:lnTo>
                  <a:lnTo>
                    <a:pt x="166" y="306"/>
                  </a:lnTo>
                  <a:lnTo>
                    <a:pt x="162" y="304"/>
                  </a:lnTo>
                  <a:lnTo>
                    <a:pt x="162" y="306"/>
                  </a:lnTo>
                  <a:close/>
                  <a:moveTo>
                    <a:pt x="110" y="832"/>
                  </a:moveTo>
                  <a:lnTo>
                    <a:pt x="110" y="832"/>
                  </a:lnTo>
                  <a:lnTo>
                    <a:pt x="108" y="830"/>
                  </a:lnTo>
                  <a:lnTo>
                    <a:pt x="106" y="826"/>
                  </a:lnTo>
                  <a:lnTo>
                    <a:pt x="110" y="822"/>
                  </a:lnTo>
                  <a:lnTo>
                    <a:pt x="110" y="818"/>
                  </a:lnTo>
                  <a:lnTo>
                    <a:pt x="108" y="820"/>
                  </a:lnTo>
                  <a:lnTo>
                    <a:pt x="106" y="822"/>
                  </a:lnTo>
                  <a:lnTo>
                    <a:pt x="102" y="822"/>
                  </a:lnTo>
                  <a:lnTo>
                    <a:pt x="100" y="820"/>
                  </a:lnTo>
                  <a:lnTo>
                    <a:pt x="100" y="816"/>
                  </a:lnTo>
                  <a:lnTo>
                    <a:pt x="102" y="818"/>
                  </a:lnTo>
                  <a:lnTo>
                    <a:pt x="102" y="820"/>
                  </a:lnTo>
                  <a:lnTo>
                    <a:pt x="104" y="820"/>
                  </a:lnTo>
                  <a:lnTo>
                    <a:pt x="104" y="818"/>
                  </a:lnTo>
                  <a:lnTo>
                    <a:pt x="104" y="816"/>
                  </a:lnTo>
                  <a:lnTo>
                    <a:pt x="102" y="814"/>
                  </a:lnTo>
                  <a:lnTo>
                    <a:pt x="100" y="814"/>
                  </a:lnTo>
                  <a:lnTo>
                    <a:pt x="100" y="816"/>
                  </a:lnTo>
                  <a:lnTo>
                    <a:pt x="96" y="814"/>
                  </a:lnTo>
                  <a:lnTo>
                    <a:pt x="94" y="810"/>
                  </a:lnTo>
                  <a:lnTo>
                    <a:pt x="94" y="810"/>
                  </a:lnTo>
                  <a:lnTo>
                    <a:pt x="98" y="808"/>
                  </a:lnTo>
                  <a:lnTo>
                    <a:pt x="100" y="804"/>
                  </a:lnTo>
                  <a:lnTo>
                    <a:pt x="100" y="802"/>
                  </a:lnTo>
                  <a:lnTo>
                    <a:pt x="100" y="802"/>
                  </a:lnTo>
                  <a:lnTo>
                    <a:pt x="98" y="802"/>
                  </a:lnTo>
                  <a:lnTo>
                    <a:pt x="96" y="802"/>
                  </a:lnTo>
                  <a:lnTo>
                    <a:pt x="94" y="802"/>
                  </a:lnTo>
                  <a:lnTo>
                    <a:pt x="96" y="800"/>
                  </a:lnTo>
                  <a:lnTo>
                    <a:pt x="98" y="796"/>
                  </a:lnTo>
                  <a:lnTo>
                    <a:pt x="98" y="794"/>
                  </a:lnTo>
                  <a:lnTo>
                    <a:pt x="100" y="792"/>
                  </a:lnTo>
                  <a:lnTo>
                    <a:pt x="100" y="790"/>
                  </a:lnTo>
                  <a:lnTo>
                    <a:pt x="98" y="792"/>
                  </a:lnTo>
                  <a:lnTo>
                    <a:pt x="98" y="794"/>
                  </a:lnTo>
                  <a:lnTo>
                    <a:pt x="96" y="798"/>
                  </a:lnTo>
                  <a:lnTo>
                    <a:pt x="94" y="802"/>
                  </a:lnTo>
                  <a:lnTo>
                    <a:pt x="92" y="802"/>
                  </a:lnTo>
                  <a:lnTo>
                    <a:pt x="92" y="800"/>
                  </a:lnTo>
                  <a:lnTo>
                    <a:pt x="90" y="800"/>
                  </a:lnTo>
                  <a:lnTo>
                    <a:pt x="90" y="798"/>
                  </a:lnTo>
                  <a:lnTo>
                    <a:pt x="90" y="798"/>
                  </a:lnTo>
                  <a:lnTo>
                    <a:pt x="90" y="796"/>
                  </a:lnTo>
                  <a:lnTo>
                    <a:pt x="88" y="798"/>
                  </a:lnTo>
                  <a:lnTo>
                    <a:pt x="88" y="800"/>
                  </a:lnTo>
                  <a:lnTo>
                    <a:pt x="86" y="800"/>
                  </a:lnTo>
                  <a:lnTo>
                    <a:pt x="86" y="798"/>
                  </a:lnTo>
                  <a:lnTo>
                    <a:pt x="86" y="798"/>
                  </a:lnTo>
                  <a:lnTo>
                    <a:pt x="84" y="800"/>
                  </a:lnTo>
                  <a:lnTo>
                    <a:pt x="82" y="798"/>
                  </a:lnTo>
                  <a:lnTo>
                    <a:pt x="82" y="798"/>
                  </a:lnTo>
                  <a:lnTo>
                    <a:pt x="84" y="796"/>
                  </a:lnTo>
                  <a:lnTo>
                    <a:pt x="86" y="796"/>
                  </a:lnTo>
                  <a:lnTo>
                    <a:pt x="88" y="794"/>
                  </a:lnTo>
                  <a:lnTo>
                    <a:pt x="92" y="792"/>
                  </a:lnTo>
                  <a:lnTo>
                    <a:pt x="94" y="790"/>
                  </a:lnTo>
                  <a:lnTo>
                    <a:pt x="94" y="788"/>
                  </a:lnTo>
                  <a:lnTo>
                    <a:pt x="92" y="790"/>
                  </a:lnTo>
                  <a:lnTo>
                    <a:pt x="90" y="792"/>
                  </a:lnTo>
                  <a:lnTo>
                    <a:pt x="88" y="794"/>
                  </a:lnTo>
                  <a:lnTo>
                    <a:pt x="88" y="794"/>
                  </a:lnTo>
                  <a:lnTo>
                    <a:pt x="84" y="794"/>
                  </a:lnTo>
                  <a:lnTo>
                    <a:pt x="84" y="792"/>
                  </a:lnTo>
                  <a:lnTo>
                    <a:pt x="82" y="792"/>
                  </a:lnTo>
                  <a:lnTo>
                    <a:pt x="82" y="790"/>
                  </a:lnTo>
                  <a:lnTo>
                    <a:pt x="84" y="790"/>
                  </a:lnTo>
                  <a:lnTo>
                    <a:pt x="82" y="788"/>
                  </a:lnTo>
                  <a:lnTo>
                    <a:pt x="80" y="790"/>
                  </a:lnTo>
                  <a:lnTo>
                    <a:pt x="78" y="788"/>
                  </a:lnTo>
                  <a:lnTo>
                    <a:pt x="76" y="788"/>
                  </a:lnTo>
                  <a:lnTo>
                    <a:pt x="74" y="790"/>
                  </a:lnTo>
                  <a:lnTo>
                    <a:pt x="72" y="788"/>
                  </a:lnTo>
                  <a:lnTo>
                    <a:pt x="72" y="786"/>
                  </a:lnTo>
                  <a:lnTo>
                    <a:pt x="72" y="786"/>
                  </a:lnTo>
                  <a:lnTo>
                    <a:pt x="74" y="786"/>
                  </a:lnTo>
                  <a:lnTo>
                    <a:pt x="76" y="788"/>
                  </a:lnTo>
                  <a:lnTo>
                    <a:pt x="80" y="786"/>
                  </a:lnTo>
                  <a:lnTo>
                    <a:pt x="80" y="786"/>
                  </a:lnTo>
                  <a:lnTo>
                    <a:pt x="78" y="786"/>
                  </a:lnTo>
                  <a:lnTo>
                    <a:pt x="74" y="786"/>
                  </a:lnTo>
                  <a:lnTo>
                    <a:pt x="74" y="784"/>
                  </a:lnTo>
                  <a:lnTo>
                    <a:pt x="74" y="784"/>
                  </a:lnTo>
                  <a:lnTo>
                    <a:pt x="76" y="784"/>
                  </a:lnTo>
                  <a:lnTo>
                    <a:pt x="78" y="784"/>
                  </a:lnTo>
                  <a:lnTo>
                    <a:pt x="80" y="784"/>
                  </a:lnTo>
                  <a:lnTo>
                    <a:pt x="76" y="784"/>
                  </a:lnTo>
                  <a:lnTo>
                    <a:pt x="74" y="782"/>
                  </a:lnTo>
                  <a:lnTo>
                    <a:pt x="72" y="782"/>
                  </a:lnTo>
                  <a:lnTo>
                    <a:pt x="70" y="782"/>
                  </a:lnTo>
                  <a:lnTo>
                    <a:pt x="68" y="782"/>
                  </a:lnTo>
                  <a:lnTo>
                    <a:pt x="70" y="780"/>
                  </a:lnTo>
                  <a:lnTo>
                    <a:pt x="72" y="780"/>
                  </a:lnTo>
                  <a:lnTo>
                    <a:pt x="72" y="780"/>
                  </a:lnTo>
                  <a:lnTo>
                    <a:pt x="76" y="780"/>
                  </a:lnTo>
                  <a:lnTo>
                    <a:pt x="76" y="780"/>
                  </a:lnTo>
                  <a:lnTo>
                    <a:pt x="74" y="780"/>
                  </a:lnTo>
                  <a:lnTo>
                    <a:pt x="72" y="778"/>
                  </a:lnTo>
                  <a:lnTo>
                    <a:pt x="70" y="778"/>
                  </a:lnTo>
                  <a:lnTo>
                    <a:pt x="70" y="778"/>
                  </a:lnTo>
                  <a:lnTo>
                    <a:pt x="74" y="776"/>
                  </a:lnTo>
                  <a:lnTo>
                    <a:pt x="74" y="778"/>
                  </a:lnTo>
                  <a:lnTo>
                    <a:pt x="76" y="776"/>
                  </a:lnTo>
                  <a:lnTo>
                    <a:pt x="76" y="776"/>
                  </a:lnTo>
                  <a:lnTo>
                    <a:pt x="76" y="774"/>
                  </a:lnTo>
                  <a:lnTo>
                    <a:pt x="78" y="774"/>
                  </a:lnTo>
                  <a:lnTo>
                    <a:pt x="80" y="774"/>
                  </a:lnTo>
                  <a:lnTo>
                    <a:pt x="82" y="774"/>
                  </a:lnTo>
                  <a:lnTo>
                    <a:pt x="84" y="772"/>
                  </a:lnTo>
                  <a:lnTo>
                    <a:pt x="80" y="772"/>
                  </a:lnTo>
                  <a:lnTo>
                    <a:pt x="78" y="770"/>
                  </a:lnTo>
                  <a:lnTo>
                    <a:pt x="78" y="770"/>
                  </a:lnTo>
                  <a:lnTo>
                    <a:pt x="76" y="772"/>
                  </a:lnTo>
                  <a:lnTo>
                    <a:pt x="74" y="774"/>
                  </a:lnTo>
                  <a:lnTo>
                    <a:pt x="72" y="774"/>
                  </a:lnTo>
                  <a:lnTo>
                    <a:pt x="72" y="774"/>
                  </a:lnTo>
                  <a:lnTo>
                    <a:pt x="72" y="772"/>
                  </a:lnTo>
                  <a:lnTo>
                    <a:pt x="72" y="770"/>
                  </a:lnTo>
                  <a:lnTo>
                    <a:pt x="72" y="768"/>
                  </a:lnTo>
                  <a:lnTo>
                    <a:pt x="76" y="768"/>
                  </a:lnTo>
                  <a:lnTo>
                    <a:pt x="76" y="766"/>
                  </a:lnTo>
                  <a:lnTo>
                    <a:pt x="82" y="760"/>
                  </a:lnTo>
                  <a:lnTo>
                    <a:pt x="84" y="760"/>
                  </a:lnTo>
                  <a:lnTo>
                    <a:pt x="86" y="762"/>
                  </a:lnTo>
                  <a:lnTo>
                    <a:pt x="86" y="766"/>
                  </a:lnTo>
                  <a:lnTo>
                    <a:pt x="86" y="768"/>
                  </a:lnTo>
                  <a:lnTo>
                    <a:pt x="86" y="766"/>
                  </a:lnTo>
                  <a:lnTo>
                    <a:pt x="86" y="764"/>
                  </a:lnTo>
                  <a:lnTo>
                    <a:pt x="86" y="760"/>
                  </a:lnTo>
                  <a:lnTo>
                    <a:pt x="88" y="760"/>
                  </a:lnTo>
                  <a:lnTo>
                    <a:pt x="92" y="760"/>
                  </a:lnTo>
                  <a:lnTo>
                    <a:pt x="90" y="758"/>
                  </a:lnTo>
                  <a:lnTo>
                    <a:pt x="86" y="758"/>
                  </a:lnTo>
                  <a:lnTo>
                    <a:pt x="84" y="758"/>
                  </a:lnTo>
                  <a:lnTo>
                    <a:pt x="84" y="758"/>
                  </a:lnTo>
                  <a:lnTo>
                    <a:pt x="84" y="756"/>
                  </a:lnTo>
                  <a:lnTo>
                    <a:pt x="86" y="754"/>
                  </a:lnTo>
                  <a:lnTo>
                    <a:pt x="88" y="754"/>
                  </a:lnTo>
                  <a:lnTo>
                    <a:pt x="90" y="750"/>
                  </a:lnTo>
                  <a:lnTo>
                    <a:pt x="90" y="748"/>
                  </a:lnTo>
                  <a:lnTo>
                    <a:pt x="90" y="748"/>
                  </a:lnTo>
                  <a:lnTo>
                    <a:pt x="88" y="750"/>
                  </a:lnTo>
                  <a:lnTo>
                    <a:pt x="86" y="752"/>
                  </a:lnTo>
                  <a:lnTo>
                    <a:pt x="84" y="752"/>
                  </a:lnTo>
                  <a:lnTo>
                    <a:pt x="82" y="756"/>
                  </a:lnTo>
                  <a:lnTo>
                    <a:pt x="78" y="758"/>
                  </a:lnTo>
                  <a:lnTo>
                    <a:pt x="76" y="760"/>
                  </a:lnTo>
                  <a:lnTo>
                    <a:pt x="74" y="758"/>
                  </a:lnTo>
                  <a:lnTo>
                    <a:pt x="74" y="756"/>
                  </a:lnTo>
                  <a:lnTo>
                    <a:pt x="76" y="756"/>
                  </a:lnTo>
                  <a:lnTo>
                    <a:pt x="74" y="756"/>
                  </a:lnTo>
                  <a:lnTo>
                    <a:pt x="70" y="756"/>
                  </a:lnTo>
                  <a:lnTo>
                    <a:pt x="70" y="756"/>
                  </a:lnTo>
                  <a:lnTo>
                    <a:pt x="70" y="754"/>
                  </a:lnTo>
                  <a:lnTo>
                    <a:pt x="72" y="752"/>
                  </a:lnTo>
                  <a:lnTo>
                    <a:pt x="74" y="752"/>
                  </a:lnTo>
                  <a:lnTo>
                    <a:pt x="78" y="752"/>
                  </a:lnTo>
                  <a:lnTo>
                    <a:pt x="78" y="750"/>
                  </a:lnTo>
                  <a:lnTo>
                    <a:pt x="78" y="750"/>
                  </a:lnTo>
                  <a:lnTo>
                    <a:pt x="76" y="748"/>
                  </a:lnTo>
                  <a:lnTo>
                    <a:pt x="76" y="748"/>
                  </a:lnTo>
                  <a:lnTo>
                    <a:pt x="78" y="746"/>
                  </a:lnTo>
                  <a:lnTo>
                    <a:pt x="78" y="746"/>
                  </a:lnTo>
                  <a:lnTo>
                    <a:pt x="76" y="746"/>
                  </a:lnTo>
                  <a:lnTo>
                    <a:pt x="74" y="746"/>
                  </a:lnTo>
                  <a:lnTo>
                    <a:pt x="72" y="744"/>
                  </a:lnTo>
                  <a:lnTo>
                    <a:pt x="72" y="740"/>
                  </a:lnTo>
                  <a:lnTo>
                    <a:pt x="72" y="738"/>
                  </a:lnTo>
                  <a:lnTo>
                    <a:pt x="72" y="736"/>
                  </a:lnTo>
                  <a:lnTo>
                    <a:pt x="72" y="734"/>
                  </a:lnTo>
                  <a:lnTo>
                    <a:pt x="76" y="734"/>
                  </a:lnTo>
                  <a:lnTo>
                    <a:pt x="78" y="736"/>
                  </a:lnTo>
                  <a:lnTo>
                    <a:pt x="80" y="736"/>
                  </a:lnTo>
                  <a:lnTo>
                    <a:pt x="84" y="736"/>
                  </a:lnTo>
                  <a:lnTo>
                    <a:pt x="82" y="736"/>
                  </a:lnTo>
                  <a:lnTo>
                    <a:pt x="80" y="734"/>
                  </a:lnTo>
                  <a:lnTo>
                    <a:pt x="78" y="734"/>
                  </a:lnTo>
                  <a:lnTo>
                    <a:pt x="76" y="732"/>
                  </a:lnTo>
                  <a:lnTo>
                    <a:pt x="74" y="732"/>
                  </a:lnTo>
                  <a:lnTo>
                    <a:pt x="74" y="730"/>
                  </a:lnTo>
                  <a:lnTo>
                    <a:pt x="76" y="728"/>
                  </a:lnTo>
                  <a:lnTo>
                    <a:pt x="78" y="726"/>
                  </a:lnTo>
                  <a:lnTo>
                    <a:pt x="78" y="726"/>
                  </a:lnTo>
                  <a:lnTo>
                    <a:pt x="78" y="722"/>
                  </a:lnTo>
                  <a:lnTo>
                    <a:pt x="78" y="722"/>
                  </a:lnTo>
                  <a:lnTo>
                    <a:pt x="74" y="726"/>
                  </a:lnTo>
                  <a:lnTo>
                    <a:pt x="72" y="726"/>
                  </a:lnTo>
                  <a:lnTo>
                    <a:pt x="70" y="728"/>
                  </a:lnTo>
                  <a:lnTo>
                    <a:pt x="68" y="730"/>
                  </a:lnTo>
                  <a:lnTo>
                    <a:pt x="66" y="732"/>
                  </a:lnTo>
                  <a:lnTo>
                    <a:pt x="66" y="732"/>
                  </a:lnTo>
                  <a:lnTo>
                    <a:pt x="64" y="728"/>
                  </a:lnTo>
                  <a:lnTo>
                    <a:pt x="62" y="724"/>
                  </a:lnTo>
                  <a:lnTo>
                    <a:pt x="64" y="718"/>
                  </a:lnTo>
                  <a:lnTo>
                    <a:pt x="64" y="714"/>
                  </a:lnTo>
                  <a:lnTo>
                    <a:pt x="64" y="712"/>
                  </a:lnTo>
                  <a:lnTo>
                    <a:pt x="62" y="712"/>
                  </a:lnTo>
                  <a:lnTo>
                    <a:pt x="62" y="708"/>
                  </a:lnTo>
                  <a:lnTo>
                    <a:pt x="64" y="708"/>
                  </a:lnTo>
                  <a:lnTo>
                    <a:pt x="64" y="708"/>
                  </a:lnTo>
                  <a:lnTo>
                    <a:pt x="66" y="710"/>
                  </a:lnTo>
                  <a:lnTo>
                    <a:pt x="66" y="706"/>
                  </a:lnTo>
                  <a:lnTo>
                    <a:pt x="68" y="704"/>
                  </a:lnTo>
                  <a:lnTo>
                    <a:pt x="68" y="702"/>
                  </a:lnTo>
                  <a:lnTo>
                    <a:pt x="70" y="700"/>
                  </a:lnTo>
                  <a:lnTo>
                    <a:pt x="74" y="702"/>
                  </a:lnTo>
                  <a:lnTo>
                    <a:pt x="74" y="700"/>
                  </a:lnTo>
                  <a:lnTo>
                    <a:pt x="72" y="700"/>
                  </a:lnTo>
                  <a:lnTo>
                    <a:pt x="72" y="698"/>
                  </a:lnTo>
                  <a:lnTo>
                    <a:pt x="76" y="696"/>
                  </a:lnTo>
                  <a:lnTo>
                    <a:pt x="78" y="692"/>
                  </a:lnTo>
                  <a:lnTo>
                    <a:pt x="80" y="690"/>
                  </a:lnTo>
                  <a:lnTo>
                    <a:pt x="82" y="690"/>
                  </a:lnTo>
                  <a:lnTo>
                    <a:pt x="80" y="690"/>
                  </a:lnTo>
                  <a:lnTo>
                    <a:pt x="80" y="688"/>
                  </a:lnTo>
                  <a:lnTo>
                    <a:pt x="76" y="690"/>
                  </a:lnTo>
                  <a:lnTo>
                    <a:pt x="76" y="694"/>
                  </a:lnTo>
                  <a:lnTo>
                    <a:pt x="72" y="698"/>
                  </a:lnTo>
                  <a:lnTo>
                    <a:pt x="72" y="698"/>
                  </a:lnTo>
                  <a:lnTo>
                    <a:pt x="72" y="696"/>
                  </a:lnTo>
                  <a:lnTo>
                    <a:pt x="74" y="692"/>
                  </a:lnTo>
                  <a:lnTo>
                    <a:pt x="74" y="690"/>
                  </a:lnTo>
                  <a:lnTo>
                    <a:pt x="78" y="684"/>
                  </a:lnTo>
                  <a:lnTo>
                    <a:pt x="78" y="680"/>
                  </a:lnTo>
                  <a:lnTo>
                    <a:pt x="78" y="680"/>
                  </a:lnTo>
                  <a:lnTo>
                    <a:pt x="78" y="680"/>
                  </a:lnTo>
                  <a:lnTo>
                    <a:pt x="78" y="678"/>
                  </a:lnTo>
                  <a:lnTo>
                    <a:pt x="80" y="676"/>
                  </a:lnTo>
                  <a:lnTo>
                    <a:pt x="78" y="676"/>
                  </a:lnTo>
                  <a:lnTo>
                    <a:pt x="80" y="674"/>
                  </a:lnTo>
                  <a:lnTo>
                    <a:pt x="78" y="674"/>
                  </a:lnTo>
                  <a:lnTo>
                    <a:pt x="78" y="672"/>
                  </a:lnTo>
                  <a:lnTo>
                    <a:pt x="78" y="670"/>
                  </a:lnTo>
                  <a:lnTo>
                    <a:pt x="76" y="668"/>
                  </a:lnTo>
                  <a:lnTo>
                    <a:pt x="74" y="666"/>
                  </a:lnTo>
                  <a:lnTo>
                    <a:pt x="72" y="664"/>
                  </a:lnTo>
                  <a:lnTo>
                    <a:pt x="72" y="662"/>
                  </a:lnTo>
                  <a:lnTo>
                    <a:pt x="68" y="660"/>
                  </a:lnTo>
                  <a:lnTo>
                    <a:pt x="68" y="660"/>
                  </a:lnTo>
                  <a:lnTo>
                    <a:pt x="66" y="660"/>
                  </a:lnTo>
                  <a:lnTo>
                    <a:pt x="66" y="658"/>
                  </a:lnTo>
                  <a:lnTo>
                    <a:pt x="66" y="658"/>
                  </a:lnTo>
                  <a:lnTo>
                    <a:pt x="66" y="656"/>
                  </a:lnTo>
                  <a:lnTo>
                    <a:pt x="64" y="654"/>
                  </a:lnTo>
                  <a:lnTo>
                    <a:pt x="64" y="654"/>
                  </a:lnTo>
                  <a:lnTo>
                    <a:pt x="66" y="652"/>
                  </a:lnTo>
                  <a:lnTo>
                    <a:pt x="66" y="652"/>
                  </a:lnTo>
                  <a:lnTo>
                    <a:pt x="66" y="650"/>
                  </a:lnTo>
                  <a:lnTo>
                    <a:pt x="64" y="650"/>
                  </a:lnTo>
                  <a:lnTo>
                    <a:pt x="64" y="650"/>
                  </a:lnTo>
                  <a:lnTo>
                    <a:pt x="64" y="648"/>
                  </a:lnTo>
                  <a:lnTo>
                    <a:pt x="66" y="646"/>
                  </a:lnTo>
                  <a:lnTo>
                    <a:pt x="66" y="638"/>
                  </a:lnTo>
                  <a:lnTo>
                    <a:pt x="66" y="628"/>
                  </a:lnTo>
                  <a:lnTo>
                    <a:pt x="66" y="622"/>
                  </a:lnTo>
                  <a:lnTo>
                    <a:pt x="66" y="620"/>
                  </a:lnTo>
                  <a:lnTo>
                    <a:pt x="66" y="618"/>
                  </a:lnTo>
                  <a:lnTo>
                    <a:pt x="66" y="616"/>
                  </a:lnTo>
                  <a:lnTo>
                    <a:pt x="66" y="614"/>
                  </a:lnTo>
                  <a:lnTo>
                    <a:pt x="64" y="612"/>
                  </a:lnTo>
                  <a:lnTo>
                    <a:pt x="64" y="608"/>
                  </a:lnTo>
                  <a:lnTo>
                    <a:pt x="62" y="604"/>
                  </a:lnTo>
                  <a:lnTo>
                    <a:pt x="60" y="600"/>
                  </a:lnTo>
                  <a:lnTo>
                    <a:pt x="60" y="598"/>
                  </a:lnTo>
                  <a:lnTo>
                    <a:pt x="58" y="590"/>
                  </a:lnTo>
                  <a:lnTo>
                    <a:pt x="58" y="588"/>
                  </a:lnTo>
                  <a:lnTo>
                    <a:pt x="60" y="586"/>
                  </a:lnTo>
                  <a:lnTo>
                    <a:pt x="60" y="584"/>
                  </a:lnTo>
                  <a:lnTo>
                    <a:pt x="60" y="580"/>
                  </a:lnTo>
                  <a:lnTo>
                    <a:pt x="58" y="580"/>
                  </a:lnTo>
                  <a:lnTo>
                    <a:pt x="54" y="580"/>
                  </a:lnTo>
                  <a:lnTo>
                    <a:pt x="50" y="580"/>
                  </a:lnTo>
                  <a:lnTo>
                    <a:pt x="48" y="580"/>
                  </a:lnTo>
                  <a:lnTo>
                    <a:pt x="44" y="582"/>
                  </a:lnTo>
                  <a:lnTo>
                    <a:pt x="42" y="586"/>
                  </a:lnTo>
                  <a:lnTo>
                    <a:pt x="38" y="590"/>
                  </a:lnTo>
                  <a:lnTo>
                    <a:pt x="36" y="592"/>
                  </a:lnTo>
                  <a:lnTo>
                    <a:pt x="30" y="592"/>
                  </a:lnTo>
                  <a:lnTo>
                    <a:pt x="26" y="594"/>
                  </a:lnTo>
                  <a:lnTo>
                    <a:pt x="26" y="594"/>
                  </a:lnTo>
                  <a:lnTo>
                    <a:pt x="26" y="592"/>
                  </a:lnTo>
                  <a:lnTo>
                    <a:pt x="28" y="588"/>
                  </a:lnTo>
                  <a:lnTo>
                    <a:pt x="26" y="586"/>
                  </a:lnTo>
                  <a:lnTo>
                    <a:pt x="24" y="570"/>
                  </a:lnTo>
                  <a:lnTo>
                    <a:pt x="20" y="564"/>
                  </a:lnTo>
                  <a:lnTo>
                    <a:pt x="20" y="562"/>
                  </a:lnTo>
                  <a:lnTo>
                    <a:pt x="22" y="556"/>
                  </a:lnTo>
                  <a:lnTo>
                    <a:pt x="16" y="556"/>
                  </a:lnTo>
                  <a:lnTo>
                    <a:pt x="12" y="558"/>
                  </a:lnTo>
                  <a:lnTo>
                    <a:pt x="10" y="556"/>
                  </a:lnTo>
                  <a:lnTo>
                    <a:pt x="0" y="556"/>
                  </a:lnTo>
                  <a:lnTo>
                    <a:pt x="144" y="296"/>
                  </a:lnTo>
                  <a:lnTo>
                    <a:pt x="144" y="298"/>
                  </a:lnTo>
                  <a:lnTo>
                    <a:pt x="146" y="298"/>
                  </a:lnTo>
                  <a:lnTo>
                    <a:pt x="152" y="302"/>
                  </a:lnTo>
                  <a:lnTo>
                    <a:pt x="154" y="302"/>
                  </a:lnTo>
                  <a:lnTo>
                    <a:pt x="156" y="306"/>
                  </a:lnTo>
                  <a:lnTo>
                    <a:pt x="158" y="308"/>
                  </a:lnTo>
                  <a:lnTo>
                    <a:pt x="158" y="306"/>
                  </a:lnTo>
                  <a:lnTo>
                    <a:pt x="160" y="308"/>
                  </a:lnTo>
                  <a:lnTo>
                    <a:pt x="160" y="310"/>
                  </a:lnTo>
                  <a:lnTo>
                    <a:pt x="164" y="314"/>
                  </a:lnTo>
                  <a:lnTo>
                    <a:pt x="162" y="314"/>
                  </a:lnTo>
                  <a:lnTo>
                    <a:pt x="164" y="316"/>
                  </a:lnTo>
                  <a:lnTo>
                    <a:pt x="162" y="318"/>
                  </a:lnTo>
                  <a:lnTo>
                    <a:pt x="162" y="322"/>
                  </a:lnTo>
                  <a:lnTo>
                    <a:pt x="164" y="322"/>
                  </a:lnTo>
                  <a:lnTo>
                    <a:pt x="166" y="320"/>
                  </a:lnTo>
                  <a:lnTo>
                    <a:pt x="166" y="322"/>
                  </a:lnTo>
                  <a:lnTo>
                    <a:pt x="166" y="324"/>
                  </a:lnTo>
                  <a:lnTo>
                    <a:pt x="166" y="328"/>
                  </a:lnTo>
                  <a:lnTo>
                    <a:pt x="170" y="332"/>
                  </a:lnTo>
                  <a:lnTo>
                    <a:pt x="174" y="334"/>
                  </a:lnTo>
                  <a:lnTo>
                    <a:pt x="174" y="334"/>
                  </a:lnTo>
                  <a:lnTo>
                    <a:pt x="176" y="334"/>
                  </a:lnTo>
                  <a:lnTo>
                    <a:pt x="176" y="336"/>
                  </a:lnTo>
                  <a:lnTo>
                    <a:pt x="178" y="338"/>
                  </a:lnTo>
                  <a:lnTo>
                    <a:pt x="178" y="338"/>
                  </a:lnTo>
                  <a:lnTo>
                    <a:pt x="180" y="342"/>
                  </a:lnTo>
                  <a:lnTo>
                    <a:pt x="182" y="344"/>
                  </a:lnTo>
                  <a:lnTo>
                    <a:pt x="182" y="344"/>
                  </a:lnTo>
                  <a:lnTo>
                    <a:pt x="184" y="346"/>
                  </a:lnTo>
                  <a:lnTo>
                    <a:pt x="186" y="346"/>
                  </a:lnTo>
                  <a:lnTo>
                    <a:pt x="188" y="350"/>
                  </a:lnTo>
                  <a:lnTo>
                    <a:pt x="188" y="352"/>
                  </a:lnTo>
                  <a:lnTo>
                    <a:pt x="190" y="352"/>
                  </a:lnTo>
                  <a:lnTo>
                    <a:pt x="188" y="354"/>
                  </a:lnTo>
                  <a:lnTo>
                    <a:pt x="186" y="358"/>
                  </a:lnTo>
                  <a:lnTo>
                    <a:pt x="184" y="360"/>
                  </a:lnTo>
                  <a:lnTo>
                    <a:pt x="190" y="356"/>
                  </a:lnTo>
                  <a:lnTo>
                    <a:pt x="192" y="354"/>
                  </a:lnTo>
                  <a:lnTo>
                    <a:pt x="192" y="354"/>
                  </a:lnTo>
                  <a:lnTo>
                    <a:pt x="194" y="352"/>
                  </a:lnTo>
                  <a:lnTo>
                    <a:pt x="194" y="344"/>
                  </a:lnTo>
                  <a:lnTo>
                    <a:pt x="194" y="340"/>
                  </a:lnTo>
                  <a:lnTo>
                    <a:pt x="194" y="338"/>
                  </a:lnTo>
                  <a:lnTo>
                    <a:pt x="198" y="336"/>
                  </a:lnTo>
                  <a:lnTo>
                    <a:pt x="202" y="336"/>
                  </a:lnTo>
                  <a:lnTo>
                    <a:pt x="204" y="334"/>
                  </a:lnTo>
                  <a:lnTo>
                    <a:pt x="206" y="332"/>
                  </a:lnTo>
                  <a:lnTo>
                    <a:pt x="208" y="332"/>
                  </a:lnTo>
                  <a:lnTo>
                    <a:pt x="210" y="330"/>
                  </a:lnTo>
                  <a:lnTo>
                    <a:pt x="212" y="330"/>
                  </a:lnTo>
                  <a:lnTo>
                    <a:pt x="214" y="330"/>
                  </a:lnTo>
                  <a:lnTo>
                    <a:pt x="214" y="330"/>
                  </a:lnTo>
                  <a:lnTo>
                    <a:pt x="218" y="330"/>
                  </a:lnTo>
                  <a:lnTo>
                    <a:pt x="218" y="332"/>
                  </a:lnTo>
                  <a:lnTo>
                    <a:pt x="220" y="328"/>
                  </a:lnTo>
                  <a:lnTo>
                    <a:pt x="222" y="326"/>
                  </a:lnTo>
                  <a:lnTo>
                    <a:pt x="224" y="324"/>
                  </a:lnTo>
                  <a:lnTo>
                    <a:pt x="226" y="326"/>
                  </a:lnTo>
                  <a:lnTo>
                    <a:pt x="228" y="324"/>
                  </a:lnTo>
                  <a:lnTo>
                    <a:pt x="226" y="324"/>
                  </a:lnTo>
                  <a:lnTo>
                    <a:pt x="228" y="324"/>
                  </a:lnTo>
                  <a:lnTo>
                    <a:pt x="230" y="324"/>
                  </a:lnTo>
                  <a:lnTo>
                    <a:pt x="236" y="324"/>
                  </a:lnTo>
                  <a:lnTo>
                    <a:pt x="242" y="322"/>
                  </a:lnTo>
                  <a:lnTo>
                    <a:pt x="244" y="322"/>
                  </a:lnTo>
                  <a:lnTo>
                    <a:pt x="246" y="322"/>
                  </a:lnTo>
                  <a:lnTo>
                    <a:pt x="246" y="322"/>
                  </a:lnTo>
                  <a:lnTo>
                    <a:pt x="248" y="322"/>
                  </a:lnTo>
                  <a:lnTo>
                    <a:pt x="250" y="320"/>
                  </a:lnTo>
                  <a:lnTo>
                    <a:pt x="254" y="318"/>
                  </a:lnTo>
                  <a:lnTo>
                    <a:pt x="256" y="318"/>
                  </a:lnTo>
                  <a:lnTo>
                    <a:pt x="256" y="318"/>
                  </a:lnTo>
                  <a:lnTo>
                    <a:pt x="258" y="318"/>
                  </a:lnTo>
                  <a:lnTo>
                    <a:pt x="258" y="320"/>
                  </a:lnTo>
                  <a:lnTo>
                    <a:pt x="260" y="320"/>
                  </a:lnTo>
                  <a:lnTo>
                    <a:pt x="260" y="318"/>
                  </a:lnTo>
                  <a:lnTo>
                    <a:pt x="262" y="316"/>
                  </a:lnTo>
                  <a:lnTo>
                    <a:pt x="264" y="318"/>
                  </a:lnTo>
                  <a:lnTo>
                    <a:pt x="264" y="320"/>
                  </a:lnTo>
                  <a:lnTo>
                    <a:pt x="264" y="322"/>
                  </a:lnTo>
                  <a:lnTo>
                    <a:pt x="264" y="322"/>
                  </a:lnTo>
                  <a:lnTo>
                    <a:pt x="262" y="322"/>
                  </a:lnTo>
                  <a:lnTo>
                    <a:pt x="262" y="324"/>
                  </a:lnTo>
                  <a:lnTo>
                    <a:pt x="256" y="326"/>
                  </a:lnTo>
                  <a:lnTo>
                    <a:pt x="252" y="328"/>
                  </a:lnTo>
                  <a:lnTo>
                    <a:pt x="250" y="330"/>
                  </a:lnTo>
                  <a:lnTo>
                    <a:pt x="246" y="330"/>
                  </a:lnTo>
                  <a:lnTo>
                    <a:pt x="246" y="330"/>
                  </a:lnTo>
                  <a:lnTo>
                    <a:pt x="244" y="332"/>
                  </a:lnTo>
                  <a:lnTo>
                    <a:pt x="242" y="332"/>
                  </a:lnTo>
                  <a:lnTo>
                    <a:pt x="242" y="330"/>
                  </a:lnTo>
                  <a:lnTo>
                    <a:pt x="238" y="332"/>
                  </a:lnTo>
                  <a:lnTo>
                    <a:pt x="234" y="332"/>
                  </a:lnTo>
                  <a:lnTo>
                    <a:pt x="232" y="332"/>
                  </a:lnTo>
                  <a:lnTo>
                    <a:pt x="228" y="332"/>
                  </a:lnTo>
                  <a:lnTo>
                    <a:pt x="226" y="334"/>
                  </a:lnTo>
                  <a:lnTo>
                    <a:pt x="224" y="336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16" y="340"/>
                  </a:lnTo>
                  <a:lnTo>
                    <a:pt x="214" y="342"/>
                  </a:lnTo>
                  <a:lnTo>
                    <a:pt x="212" y="342"/>
                  </a:lnTo>
                  <a:lnTo>
                    <a:pt x="212" y="340"/>
                  </a:lnTo>
                  <a:lnTo>
                    <a:pt x="210" y="342"/>
                  </a:lnTo>
                  <a:lnTo>
                    <a:pt x="208" y="346"/>
                  </a:lnTo>
                  <a:lnTo>
                    <a:pt x="206" y="346"/>
                  </a:lnTo>
                  <a:lnTo>
                    <a:pt x="204" y="348"/>
                  </a:lnTo>
                  <a:lnTo>
                    <a:pt x="208" y="350"/>
                  </a:lnTo>
                  <a:lnTo>
                    <a:pt x="210" y="352"/>
                  </a:lnTo>
                  <a:lnTo>
                    <a:pt x="206" y="348"/>
                  </a:lnTo>
                  <a:lnTo>
                    <a:pt x="208" y="348"/>
                  </a:lnTo>
                  <a:lnTo>
                    <a:pt x="210" y="348"/>
                  </a:lnTo>
                  <a:lnTo>
                    <a:pt x="212" y="348"/>
                  </a:lnTo>
                  <a:lnTo>
                    <a:pt x="212" y="348"/>
                  </a:lnTo>
                  <a:lnTo>
                    <a:pt x="212" y="346"/>
                  </a:lnTo>
                  <a:lnTo>
                    <a:pt x="216" y="342"/>
                  </a:lnTo>
                  <a:lnTo>
                    <a:pt x="220" y="342"/>
                  </a:lnTo>
                  <a:lnTo>
                    <a:pt x="222" y="342"/>
                  </a:lnTo>
                  <a:lnTo>
                    <a:pt x="228" y="338"/>
                  </a:lnTo>
                  <a:lnTo>
                    <a:pt x="228" y="336"/>
                  </a:lnTo>
                  <a:lnTo>
                    <a:pt x="230" y="336"/>
                  </a:lnTo>
                  <a:lnTo>
                    <a:pt x="232" y="336"/>
                  </a:lnTo>
                  <a:lnTo>
                    <a:pt x="234" y="336"/>
                  </a:lnTo>
                  <a:lnTo>
                    <a:pt x="236" y="336"/>
                  </a:lnTo>
                  <a:lnTo>
                    <a:pt x="236" y="336"/>
                  </a:lnTo>
                  <a:lnTo>
                    <a:pt x="240" y="334"/>
                  </a:lnTo>
                  <a:lnTo>
                    <a:pt x="240" y="336"/>
                  </a:lnTo>
                  <a:lnTo>
                    <a:pt x="238" y="340"/>
                  </a:lnTo>
                  <a:lnTo>
                    <a:pt x="238" y="342"/>
                  </a:lnTo>
                  <a:lnTo>
                    <a:pt x="240" y="336"/>
                  </a:lnTo>
                  <a:lnTo>
                    <a:pt x="244" y="336"/>
                  </a:lnTo>
                  <a:lnTo>
                    <a:pt x="252" y="330"/>
                  </a:lnTo>
                  <a:lnTo>
                    <a:pt x="256" y="330"/>
                  </a:lnTo>
                  <a:lnTo>
                    <a:pt x="258" y="328"/>
                  </a:lnTo>
                  <a:lnTo>
                    <a:pt x="262" y="328"/>
                  </a:lnTo>
                  <a:lnTo>
                    <a:pt x="264" y="328"/>
                  </a:lnTo>
                  <a:lnTo>
                    <a:pt x="266" y="328"/>
                  </a:lnTo>
                  <a:lnTo>
                    <a:pt x="266" y="330"/>
                  </a:lnTo>
                  <a:lnTo>
                    <a:pt x="262" y="330"/>
                  </a:lnTo>
                  <a:lnTo>
                    <a:pt x="262" y="334"/>
                  </a:lnTo>
                  <a:lnTo>
                    <a:pt x="264" y="334"/>
                  </a:lnTo>
                  <a:lnTo>
                    <a:pt x="268" y="330"/>
                  </a:lnTo>
                  <a:lnTo>
                    <a:pt x="274" y="328"/>
                  </a:lnTo>
                  <a:lnTo>
                    <a:pt x="274" y="328"/>
                  </a:lnTo>
                  <a:lnTo>
                    <a:pt x="274" y="328"/>
                  </a:lnTo>
                  <a:lnTo>
                    <a:pt x="276" y="326"/>
                  </a:lnTo>
                  <a:lnTo>
                    <a:pt x="278" y="326"/>
                  </a:lnTo>
                  <a:lnTo>
                    <a:pt x="280" y="324"/>
                  </a:lnTo>
                  <a:lnTo>
                    <a:pt x="280" y="322"/>
                  </a:lnTo>
                  <a:lnTo>
                    <a:pt x="282" y="324"/>
                  </a:lnTo>
                  <a:lnTo>
                    <a:pt x="284" y="324"/>
                  </a:lnTo>
                  <a:lnTo>
                    <a:pt x="284" y="322"/>
                  </a:lnTo>
                  <a:lnTo>
                    <a:pt x="282" y="318"/>
                  </a:lnTo>
                  <a:lnTo>
                    <a:pt x="284" y="316"/>
                  </a:lnTo>
                  <a:lnTo>
                    <a:pt x="282" y="316"/>
                  </a:lnTo>
                  <a:lnTo>
                    <a:pt x="284" y="312"/>
                  </a:lnTo>
                  <a:lnTo>
                    <a:pt x="288" y="310"/>
                  </a:lnTo>
                  <a:lnTo>
                    <a:pt x="288" y="314"/>
                  </a:lnTo>
                  <a:lnTo>
                    <a:pt x="288" y="324"/>
                  </a:lnTo>
                  <a:lnTo>
                    <a:pt x="288" y="326"/>
                  </a:lnTo>
                  <a:lnTo>
                    <a:pt x="288" y="334"/>
                  </a:lnTo>
                  <a:lnTo>
                    <a:pt x="286" y="338"/>
                  </a:lnTo>
                  <a:lnTo>
                    <a:pt x="286" y="350"/>
                  </a:lnTo>
                  <a:lnTo>
                    <a:pt x="286" y="352"/>
                  </a:lnTo>
                  <a:lnTo>
                    <a:pt x="290" y="354"/>
                  </a:lnTo>
                  <a:lnTo>
                    <a:pt x="290" y="356"/>
                  </a:lnTo>
                  <a:lnTo>
                    <a:pt x="294" y="354"/>
                  </a:lnTo>
                  <a:lnTo>
                    <a:pt x="294" y="352"/>
                  </a:lnTo>
                  <a:lnTo>
                    <a:pt x="292" y="352"/>
                  </a:lnTo>
                  <a:lnTo>
                    <a:pt x="290" y="350"/>
                  </a:lnTo>
                  <a:lnTo>
                    <a:pt x="292" y="350"/>
                  </a:lnTo>
                  <a:lnTo>
                    <a:pt x="294" y="350"/>
                  </a:lnTo>
                  <a:lnTo>
                    <a:pt x="296" y="348"/>
                  </a:lnTo>
                  <a:lnTo>
                    <a:pt x="294" y="348"/>
                  </a:lnTo>
                  <a:lnTo>
                    <a:pt x="296" y="346"/>
                  </a:lnTo>
                  <a:lnTo>
                    <a:pt x="300" y="346"/>
                  </a:lnTo>
                  <a:lnTo>
                    <a:pt x="300" y="348"/>
                  </a:lnTo>
                  <a:lnTo>
                    <a:pt x="302" y="346"/>
                  </a:lnTo>
                  <a:lnTo>
                    <a:pt x="300" y="342"/>
                  </a:lnTo>
                  <a:lnTo>
                    <a:pt x="302" y="342"/>
                  </a:lnTo>
                  <a:lnTo>
                    <a:pt x="306" y="338"/>
                  </a:lnTo>
                  <a:lnTo>
                    <a:pt x="306" y="336"/>
                  </a:lnTo>
                  <a:lnTo>
                    <a:pt x="310" y="336"/>
                  </a:lnTo>
                  <a:lnTo>
                    <a:pt x="310" y="338"/>
                  </a:lnTo>
                  <a:lnTo>
                    <a:pt x="310" y="340"/>
                  </a:lnTo>
                  <a:lnTo>
                    <a:pt x="308" y="342"/>
                  </a:lnTo>
                  <a:lnTo>
                    <a:pt x="308" y="344"/>
                  </a:lnTo>
                  <a:lnTo>
                    <a:pt x="306" y="346"/>
                  </a:lnTo>
                  <a:lnTo>
                    <a:pt x="306" y="348"/>
                  </a:lnTo>
                  <a:lnTo>
                    <a:pt x="306" y="348"/>
                  </a:lnTo>
                  <a:lnTo>
                    <a:pt x="308" y="348"/>
                  </a:lnTo>
                  <a:lnTo>
                    <a:pt x="308" y="350"/>
                  </a:lnTo>
                  <a:lnTo>
                    <a:pt x="308" y="350"/>
                  </a:lnTo>
                  <a:lnTo>
                    <a:pt x="306" y="350"/>
                  </a:lnTo>
                  <a:lnTo>
                    <a:pt x="304" y="354"/>
                  </a:lnTo>
                  <a:lnTo>
                    <a:pt x="302" y="354"/>
                  </a:lnTo>
                  <a:lnTo>
                    <a:pt x="302" y="354"/>
                  </a:lnTo>
                  <a:lnTo>
                    <a:pt x="300" y="356"/>
                  </a:lnTo>
                  <a:lnTo>
                    <a:pt x="302" y="358"/>
                  </a:lnTo>
                  <a:lnTo>
                    <a:pt x="306" y="358"/>
                  </a:lnTo>
                  <a:lnTo>
                    <a:pt x="308" y="360"/>
                  </a:lnTo>
                  <a:lnTo>
                    <a:pt x="310" y="360"/>
                  </a:lnTo>
                  <a:lnTo>
                    <a:pt x="312" y="358"/>
                  </a:lnTo>
                  <a:lnTo>
                    <a:pt x="314" y="358"/>
                  </a:lnTo>
                  <a:lnTo>
                    <a:pt x="316" y="352"/>
                  </a:lnTo>
                  <a:lnTo>
                    <a:pt x="320" y="350"/>
                  </a:lnTo>
                  <a:lnTo>
                    <a:pt x="322" y="350"/>
                  </a:lnTo>
                  <a:lnTo>
                    <a:pt x="324" y="350"/>
                  </a:lnTo>
                  <a:lnTo>
                    <a:pt x="326" y="350"/>
                  </a:lnTo>
                  <a:lnTo>
                    <a:pt x="328" y="352"/>
                  </a:lnTo>
                  <a:lnTo>
                    <a:pt x="330" y="352"/>
                  </a:lnTo>
                  <a:lnTo>
                    <a:pt x="334" y="356"/>
                  </a:lnTo>
                  <a:lnTo>
                    <a:pt x="336" y="356"/>
                  </a:lnTo>
                  <a:lnTo>
                    <a:pt x="336" y="358"/>
                  </a:lnTo>
                  <a:lnTo>
                    <a:pt x="338" y="364"/>
                  </a:lnTo>
                  <a:lnTo>
                    <a:pt x="338" y="366"/>
                  </a:lnTo>
                  <a:lnTo>
                    <a:pt x="340" y="370"/>
                  </a:lnTo>
                  <a:lnTo>
                    <a:pt x="350" y="378"/>
                  </a:lnTo>
                  <a:lnTo>
                    <a:pt x="350" y="378"/>
                  </a:lnTo>
                  <a:lnTo>
                    <a:pt x="354" y="380"/>
                  </a:lnTo>
                  <a:lnTo>
                    <a:pt x="358" y="384"/>
                  </a:lnTo>
                  <a:lnTo>
                    <a:pt x="358" y="384"/>
                  </a:lnTo>
                  <a:lnTo>
                    <a:pt x="362" y="386"/>
                  </a:lnTo>
                  <a:lnTo>
                    <a:pt x="362" y="388"/>
                  </a:lnTo>
                  <a:lnTo>
                    <a:pt x="364" y="390"/>
                  </a:lnTo>
                  <a:lnTo>
                    <a:pt x="364" y="388"/>
                  </a:lnTo>
                  <a:lnTo>
                    <a:pt x="366" y="390"/>
                  </a:lnTo>
                  <a:lnTo>
                    <a:pt x="370" y="392"/>
                  </a:lnTo>
                  <a:lnTo>
                    <a:pt x="372" y="392"/>
                  </a:lnTo>
                  <a:lnTo>
                    <a:pt x="372" y="394"/>
                  </a:lnTo>
                  <a:lnTo>
                    <a:pt x="374" y="398"/>
                  </a:lnTo>
                  <a:lnTo>
                    <a:pt x="374" y="394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2" y="390"/>
                  </a:lnTo>
                  <a:lnTo>
                    <a:pt x="372" y="388"/>
                  </a:lnTo>
                  <a:lnTo>
                    <a:pt x="376" y="390"/>
                  </a:lnTo>
                  <a:lnTo>
                    <a:pt x="376" y="392"/>
                  </a:lnTo>
                  <a:lnTo>
                    <a:pt x="378" y="392"/>
                  </a:lnTo>
                  <a:lnTo>
                    <a:pt x="378" y="390"/>
                  </a:lnTo>
                  <a:lnTo>
                    <a:pt x="378" y="390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4" y="396"/>
                  </a:lnTo>
                  <a:lnTo>
                    <a:pt x="386" y="398"/>
                  </a:lnTo>
                  <a:lnTo>
                    <a:pt x="386" y="400"/>
                  </a:lnTo>
                  <a:lnTo>
                    <a:pt x="386" y="404"/>
                  </a:lnTo>
                  <a:lnTo>
                    <a:pt x="388" y="406"/>
                  </a:lnTo>
                  <a:lnTo>
                    <a:pt x="386" y="410"/>
                  </a:lnTo>
                  <a:lnTo>
                    <a:pt x="386" y="412"/>
                  </a:lnTo>
                  <a:lnTo>
                    <a:pt x="384" y="414"/>
                  </a:lnTo>
                  <a:lnTo>
                    <a:pt x="378" y="412"/>
                  </a:lnTo>
                  <a:lnTo>
                    <a:pt x="376" y="412"/>
                  </a:lnTo>
                  <a:lnTo>
                    <a:pt x="376" y="412"/>
                  </a:lnTo>
                  <a:lnTo>
                    <a:pt x="374" y="414"/>
                  </a:lnTo>
                  <a:lnTo>
                    <a:pt x="372" y="412"/>
                  </a:lnTo>
                  <a:lnTo>
                    <a:pt x="370" y="412"/>
                  </a:lnTo>
                  <a:lnTo>
                    <a:pt x="370" y="414"/>
                  </a:lnTo>
                  <a:lnTo>
                    <a:pt x="368" y="416"/>
                  </a:lnTo>
                  <a:lnTo>
                    <a:pt x="368" y="418"/>
                  </a:lnTo>
                  <a:lnTo>
                    <a:pt x="366" y="418"/>
                  </a:lnTo>
                  <a:lnTo>
                    <a:pt x="364" y="420"/>
                  </a:lnTo>
                  <a:lnTo>
                    <a:pt x="364" y="420"/>
                  </a:lnTo>
                  <a:lnTo>
                    <a:pt x="366" y="422"/>
                  </a:lnTo>
                  <a:lnTo>
                    <a:pt x="368" y="424"/>
                  </a:lnTo>
                  <a:lnTo>
                    <a:pt x="370" y="426"/>
                  </a:lnTo>
                  <a:lnTo>
                    <a:pt x="372" y="424"/>
                  </a:lnTo>
                  <a:lnTo>
                    <a:pt x="374" y="426"/>
                  </a:lnTo>
                  <a:lnTo>
                    <a:pt x="374" y="430"/>
                  </a:lnTo>
                  <a:lnTo>
                    <a:pt x="378" y="430"/>
                  </a:lnTo>
                  <a:lnTo>
                    <a:pt x="380" y="432"/>
                  </a:lnTo>
                  <a:lnTo>
                    <a:pt x="386" y="432"/>
                  </a:lnTo>
                  <a:lnTo>
                    <a:pt x="390" y="434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96" y="434"/>
                  </a:lnTo>
                  <a:lnTo>
                    <a:pt x="396" y="436"/>
                  </a:lnTo>
                  <a:lnTo>
                    <a:pt x="400" y="434"/>
                  </a:lnTo>
                  <a:lnTo>
                    <a:pt x="402" y="434"/>
                  </a:lnTo>
                  <a:lnTo>
                    <a:pt x="402" y="434"/>
                  </a:lnTo>
                  <a:lnTo>
                    <a:pt x="404" y="432"/>
                  </a:lnTo>
                  <a:lnTo>
                    <a:pt x="406" y="432"/>
                  </a:lnTo>
                  <a:lnTo>
                    <a:pt x="406" y="434"/>
                  </a:lnTo>
                  <a:lnTo>
                    <a:pt x="406" y="434"/>
                  </a:lnTo>
                  <a:lnTo>
                    <a:pt x="410" y="432"/>
                  </a:lnTo>
                  <a:lnTo>
                    <a:pt x="418" y="430"/>
                  </a:lnTo>
                  <a:lnTo>
                    <a:pt x="420" y="430"/>
                  </a:lnTo>
                  <a:lnTo>
                    <a:pt x="420" y="432"/>
                  </a:lnTo>
                  <a:lnTo>
                    <a:pt x="420" y="434"/>
                  </a:lnTo>
                  <a:lnTo>
                    <a:pt x="420" y="434"/>
                  </a:lnTo>
                  <a:lnTo>
                    <a:pt x="420" y="434"/>
                  </a:lnTo>
                  <a:lnTo>
                    <a:pt x="420" y="436"/>
                  </a:lnTo>
                  <a:lnTo>
                    <a:pt x="420" y="438"/>
                  </a:lnTo>
                  <a:lnTo>
                    <a:pt x="420" y="440"/>
                  </a:lnTo>
                  <a:lnTo>
                    <a:pt x="422" y="440"/>
                  </a:lnTo>
                  <a:lnTo>
                    <a:pt x="422" y="438"/>
                  </a:lnTo>
                  <a:lnTo>
                    <a:pt x="424" y="440"/>
                  </a:lnTo>
                  <a:lnTo>
                    <a:pt x="424" y="442"/>
                  </a:lnTo>
                  <a:lnTo>
                    <a:pt x="422" y="446"/>
                  </a:lnTo>
                  <a:lnTo>
                    <a:pt x="422" y="448"/>
                  </a:lnTo>
                  <a:lnTo>
                    <a:pt x="424" y="448"/>
                  </a:lnTo>
                  <a:lnTo>
                    <a:pt x="426" y="448"/>
                  </a:lnTo>
                  <a:lnTo>
                    <a:pt x="426" y="444"/>
                  </a:lnTo>
                  <a:lnTo>
                    <a:pt x="426" y="442"/>
                  </a:lnTo>
                  <a:lnTo>
                    <a:pt x="426" y="442"/>
                  </a:lnTo>
                  <a:lnTo>
                    <a:pt x="426" y="446"/>
                  </a:lnTo>
                  <a:lnTo>
                    <a:pt x="426" y="450"/>
                  </a:lnTo>
                  <a:lnTo>
                    <a:pt x="424" y="452"/>
                  </a:lnTo>
                  <a:lnTo>
                    <a:pt x="424" y="456"/>
                  </a:lnTo>
                  <a:lnTo>
                    <a:pt x="426" y="460"/>
                  </a:lnTo>
                  <a:lnTo>
                    <a:pt x="426" y="464"/>
                  </a:lnTo>
                  <a:lnTo>
                    <a:pt x="424" y="468"/>
                  </a:lnTo>
                  <a:lnTo>
                    <a:pt x="426" y="468"/>
                  </a:lnTo>
                  <a:lnTo>
                    <a:pt x="426" y="470"/>
                  </a:lnTo>
                  <a:lnTo>
                    <a:pt x="426" y="472"/>
                  </a:lnTo>
                  <a:lnTo>
                    <a:pt x="426" y="474"/>
                  </a:lnTo>
                  <a:lnTo>
                    <a:pt x="428" y="476"/>
                  </a:lnTo>
                  <a:lnTo>
                    <a:pt x="428" y="484"/>
                  </a:lnTo>
                  <a:lnTo>
                    <a:pt x="428" y="476"/>
                  </a:lnTo>
                  <a:lnTo>
                    <a:pt x="428" y="472"/>
                  </a:lnTo>
                  <a:lnTo>
                    <a:pt x="428" y="466"/>
                  </a:lnTo>
                  <a:lnTo>
                    <a:pt x="430" y="460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2" y="464"/>
                  </a:lnTo>
                  <a:lnTo>
                    <a:pt x="432" y="466"/>
                  </a:lnTo>
                  <a:lnTo>
                    <a:pt x="432" y="466"/>
                  </a:lnTo>
                  <a:lnTo>
                    <a:pt x="434" y="464"/>
                  </a:lnTo>
                  <a:lnTo>
                    <a:pt x="434" y="466"/>
                  </a:lnTo>
                  <a:lnTo>
                    <a:pt x="436" y="464"/>
                  </a:lnTo>
                  <a:lnTo>
                    <a:pt x="436" y="462"/>
                  </a:lnTo>
                  <a:lnTo>
                    <a:pt x="434" y="460"/>
                  </a:lnTo>
                  <a:lnTo>
                    <a:pt x="434" y="458"/>
                  </a:lnTo>
                  <a:lnTo>
                    <a:pt x="436" y="458"/>
                  </a:lnTo>
                  <a:lnTo>
                    <a:pt x="436" y="456"/>
                  </a:lnTo>
                  <a:lnTo>
                    <a:pt x="434" y="454"/>
                  </a:lnTo>
                  <a:lnTo>
                    <a:pt x="434" y="454"/>
                  </a:lnTo>
                  <a:lnTo>
                    <a:pt x="436" y="448"/>
                  </a:lnTo>
                  <a:lnTo>
                    <a:pt x="438" y="442"/>
                  </a:lnTo>
                  <a:lnTo>
                    <a:pt x="438" y="440"/>
                  </a:lnTo>
                  <a:lnTo>
                    <a:pt x="438" y="438"/>
                  </a:lnTo>
                  <a:lnTo>
                    <a:pt x="440" y="438"/>
                  </a:lnTo>
                  <a:lnTo>
                    <a:pt x="442" y="436"/>
                  </a:lnTo>
                  <a:lnTo>
                    <a:pt x="442" y="436"/>
                  </a:lnTo>
                  <a:lnTo>
                    <a:pt x="444" y="434"/>
                  </a:lnTo>
                  <a:lnTo>
                    <a:pt x="446" y="434"/>
                  </a:lnTo>
                  <a:lnTo>
                    <a:pt x="446" y="436"/>
                  </a:lnTo>
                  <a:lnTo>
                    <a:pt x="448" y="434"/>
                  </a:lnTo>
                  <a:lnTo>
                    <a:pt x="450" y="434"/>
                  </a:lnTo>
                  <a:lnTo>
                    <a:pt x="452" y="432"/>
                  </a:lnTo>
                  <a:lnTo>
                    <a:pt x="452" y="434"/>
                  </a:lnTo>
                  <a:lnTo>
                    <a:pt x="452" y="434"/>
                  </a:lnTo>
                  <a:lnTo>
                    <a:pt x="454" y="434"/>
                  </a:lnTo>
                  <a:lnTo>
                    <a:pt x="456" y="430"/>
                  </a:lnTo>
                  <a:lnTo>
                    <a:pt x="458" y="430"/>
                  </a:lnTo>
                  <a:lnTo>
                    <a:pt x="458" y="434"/>
                  </a:lnTo>
                  <a:lnTo>
                    <a:pt x="460" y="434"/>
                  </a:lnTo>
                  <a:lnTo>
                    <a:pt x="460" y="436"/>
                  </a:lnTo>
                  <a:lnTo>
                    <a:pt x="460" y="434"/>
                  </a:lnTo>
                  <a:lnTo>
                    <a:pt x="460" y="430"/>
                  </a:lnTo>
                  <a:lnTo>
                    <a:pt x="462" y="426"/>
                  </a:lnTo>
                  <a:lnTo>
                    <a:pt x="462" y="426"/>
                  </a:lnTo>
                  <a:lnTo>
                    <a:pt x="464" y="428"/>
                  </a:lnTo>
                  <a:lnTo>
                    <a:pt x="466" y="428"/>
                  </a:lnTo>
                  <a:lnTo>
                    <a:pt x="468" y="426"/>
                  </a:lnTo>
                  <a:lnTo>
                    <a:pt x="468" y="428"/>
                  </a:lnTo>
                  <a:lnTo>
                    <a:pt x="472" y="424"/>
                  </a:lnTo>
                  <a:lnTo>
                    <a:pt x="470" y="422"/>
                  </a:lnTo>
                  <a:lnTo>
                    <a:pt x="472" y="422"/>
                  </a:lnTo>
                  <a:lnTo>
                    <a:pt x="470" y="420"/>
                  </a:lnTo>
                  <a:lnTo>
                    <a:pt x="470" y="420"/>
                  </a:lnTo>
                  <a:lnTo>
                    <a:pt x="468" y="420"/>
                  </a:lnTo>
                  <a:lnTo>
                    <a:pt x="462" y="422"/>
                  </a:lnTo>
                  <a:lnTo>
                    <a:pt x="462" y="422"/>
                  </a:lnTo>
                  <a:lnTo>
                    <a:pt x="462" y="424"/>
                  </a:lnTo>
                  <a:lnTo>
                    <a:pt x="460" y="424"/>
                  </a:lnTo>
                  <a:lnTo>
                    <a:pt x="460" y="426"/>
                  </a:lnTo>
                  <a:lnTo>
                    <a:pt x="458" y="426"/>
                  </a:lnTo>
                  <a:lnTo>
                    <a:pt x="456" y="424"/>
                  </a:lnTo>
                  <a:lnTo>
                    <a:pt x="456" y="422"/>
                  </a:lnTo>
                  <a:lnTo>
                    <a:pt x="454" y="424"/>
                  </a:lnTo>
                  <a:lnTo>
                    <a:pt x="454" y="426"/>
                  </a:lnTo>
                  <a:lnTo>
                    <a:pt x="454" y="426"/>
                  </a:lnTo>
                  <a:lnTo>
                    <a:pt x="450" y="424"/>
                  </a:lnTo>
                  <a:lnTo>
                    <a:pt x="448" y="424"/>
                  </a:lnTo>
                  <a:lnTo>
                    <a:pt x="448" y="424"/>
                  </a:lnTo>
                  <a:lnTo>
                    <a:pt x="448" y="424"/>
                  </a:lnTo>
                  <a:lnTo>
                    <a:pt x="446" y="426"/>
                  </a:lnTo>
                  <a:lnTo>
                    <a:pt x="448" y="426"/>
                  </a:lnTo>
                  <a:lnTo>
                    <a:pt x="448" y="428"/>
                  </a:lnTo>
                  <a:lnTo>
                    <a:pt x="446" y="430"/>
                  </a:lnTo>
                  <a:lnTo>
                    <a:pt x="446" y="428"/>
                  </a:lnTo>
                  <a:lnTo>
                    <a:pt x="442" y="428"/>
                  </a:lnTo>
                  <a:lnTo>
                    <a:pt x="442" y="426"/>
                  </a:lnTo>
                  <a:lnTo>
                    <a:pt x="442" y="426"/>
                  </a:lnTo>
                  <a:lnTo>
                    <a:pt x="444" y="422"/>
                  </a:lnTo>
                  <a:lnTo>
                    <a:pt x="442" y="422"/>
                  </a:lnTo>
                  <a:lnTo>
                    <a:pt x="440" y="424"/>
                  </a:lnTo>
                  <a:lnTo>
                    <a:pt x="440" y="422"/>
                  </a:lnTo>
                  <a:lnTo>
                    <a:pt x="440" y="420"/>
                  </a:lnTo>
                  <a:lnTo>
                    <a:pt x="442" y="420"/>
                  </a:lnTo>
                  <a:lnTo>
                    <a:pt x="446" y="416"/>
                  </a:lnTo>
                  <a:lnTo>
                    <a:pt x="448" y="416"/>
                  </a:lnTo>
                  <a:lnTo>
                    <a:pt x="450" y="416"/>
                  </a:lnTo>
                  <a:lnTo>
                    <a:pt x="460" y="416"/>
                  </a:lnTo>
                  <a:lnTo>
                    <a:pt x="466" y="414"/>
                  </a:lnTo>
                  <a:lnTo>
                    <a:pt x="468" y="414"/>
                  </a:lnTo>
                  <a:lnTo>
                    <a:pt x="470" y="412"/>
                  </a:lnTo>
                  <a:lnTo>
                    <a:pt x="472" y="414"/>
                  </a:lnTo>
                  <a:lnTo>
                    <a:pt x="474" y="416"/>
                  </a:lnTo>
                  <a:lnTo>
                    <a:pt x="474" y="416"/>
                  </a:lnTo>
                  <a:lnTo>
                    <a:pt x="476" y="418"/>
                  </a:lnTo>
                  <a:lnTo>
                    <a:pt x="474" y="422"/>
                  </a:lnTo>
                  <a:lnTo>
                    <a:pt x="474" y="424"/>
                  </a:lnTo>
                  <a:lnTo>
                    <a:pt x="476" y="426"/>
                  </a:lnTo>
                  <a:lnTo>
                    <a:pt x="474" y="426"/>
                  </a:lnTo>
                  <a:lnTo>
                    <a:pt x="472" y="428"/>
                  </a:lnTo>
                  <a:lnTo>
                    <a:pt x="474" y="428"/>
                  </a:lnTo>
                  <a:lnTo>
                    <a:pt x="474" y="428"/>
                  </a:lnTo>
                  <a:lnTo>
                    <a:pt x="474" y="434"/>
                  </a:lnTo>
                  <a:lnTo>
                    <a:pt x="476" y="434"/>
                  </a:lnTo>
                  <a:lnTo>
                    <a:pt x="478" y="434"/>
                  </a:lnTo>
                  <a:lnTo>
                    <a:pt x="478" y="436"/>
                  </a:lnTo>
                  <a:lnTo>
                    <a:pt x="476" y="438"/>
                  </a:lnTo>
                  <a:lnTo>
                    <a:pt x="476" y="440"/>
                  </a:lnTo>
                  <a:lnTo>
                    <a:pt x="476" y="440"/>
                  </a:lnTo>
                  <a:lnTo>
                    <a:pt x="478" y="440"/>
                  </a:lnTo>
                  <a:lnTo>
                    <a:pt x="480" y="442"/>
                  </a:lnTo>
                  <a:lnTo>
                    <a:pt x="480" y="442"/>
                  </a:lnTo>
                  <a:lnTo>
                    <a:pt x="480" y="442"/>
                  </a:lnTo>
                  <a:lnTo>
                    <a:pt x="482" y="444"/>
                  </a:lnTo>
                  <a:lnTo>
                    <a:pt x="484" y="444"/>
                  </a:lnTo>
                  <a:lnTo>
                    <a:pt x="488" y="442"/>
                  </a:lnTo>
                  <a:lnTo>
                    <a:pt x="488" y="444"/>
                  </a:lnTo>
                  <a:lnTo>
                    <a:pt x="488" y="446"/>
                  </a:lnTo>
                  <a:lnTo>
                    <a:pt x="488" y="446"/>
                  </a:lnTo>
                  <a:lnTo>
                    <a:pt x="490" y="446"/>
                  </a:lnTo>
                  <a:lnTo>
                    <a:pt x="490" y="448"/>
                  </a:lnTo>
                  <a:lnTo>
                    <a:pt x="490" y="448"/>
                  </a:lnTo>
                  <a:lnTo>
                    <a:pt x="490" y="450"/>
                  </a:lnTo>
                  <a:lnTo>
                    <a:pt x="492" y="450"/>
                  </a:lnTo>
                  <a:lnTo>
                    <a:pt x="492" y="452"/>
                  </a:lnTo>
                  <a:lnTo>
                    <a:pt x="496" y="454"/>
                  </a:lnTo>
                  <a:lnTo>
                    <a:pt x="496" y="456"/>
                  </a:lnTo>
                  <a:lnTo>
                    <a:pt x="498" y="454"/>
                  </a:lnTo>
                  <a:lnTo>
                    <a:pt x="498" y="456"/>
                  </a:lnTo>
                  <a:lnTo>
                    <a:pt x="498" y="458"/>
                  </a:lnTo>
                  <a:lnTo>
                    <a:pt x="500" y="458"/>
                  </a:lnTo>
                  <a:lnTo>
                    <a:pt x="502" y="460"/>
                  </a:lnTo>
                  <a:lnTo>
                    <a:pt x="504" y="458"/>
                  </a:lnTo>
                  <a:lnTo>
                    <a:pt x="510" y="458"/>
                  </a:lnTo>
                  <a:lnTo>
                    <a:pt x="510" y="456"/>
                  </a:lnTo>
                  <a:lnTo>
                    <a:pt x="514" y="454"/>
                  </a:lnTo>
                  <a:lnTo>
                    <a:pt x="514" y="454"/>
                  </a:lnTo>
                  <a:lnTo>
                    <a:pt x="516" y="456"/>
                  </a:lnTo>
                  <a:lnTo>
                    <a:pt x="520" y="456"/>
                  </a:lnTo>
                  <a:lnTo>
                    <a:pt x="524" y="460"/>
                  </a:lnTo>
                  <a:lnTo>
                    <a:pt x="526" y="460"/>
                  </a:lnTo>
                  <a:lnTo>
                    <a:pt x="528" y="462"/>
                  </a:lnTo>
                  <a:lnTo>
                    <a:pt x="528" y="460"/>
                  </a:lnTo>
                  <a:lnTo>
                    <a:pt x="532" y="460"/>
                  </a:lnTo>
                  <a:lnTo>
                    <a:pt x="534" y="462"/>
                  </a:lnTo>
                  <a:lnTo>
                    <a:pt x="536" y="462"/>
                  </a:lnTo>
                  <a:lnTo>
                    <a:pt x="536" y="458"/>
                  </a:lnTo>
                  <a:lnTo>
                    <a:pt x="534" y="456"/>
                  </a:lnTo>
                  <a:lnTo>
                    <a:pt x="532" y="454"/>
                  </a:lnTo>
                  <a:lnTo>
                    <a:pt x="534" y="452"/>
                  </a:lnTo>
                  <a:lnTo>
                    <a:pt x="536" y="452"/>
                  </a:lnTo>
                  <a:lnTo>
                    <a:pt x="536" y="456"/>
                  </a:lnTo>
                  <a:lnTo>
                    <a:pt x="538" y="460"/>
                  </a:lnTo>
                  <a:lnTo>
                    <a:pt x="540" y="464"/>
                  </a:lnTo>
                  <a:lnTo>
                    <a:pt x="542" y="464"/>
                  </a:lnTo>
                  <a:lnTo>
                    <a:pt x="544" y="468"/>
                  </a:lnTo>
                  <a:lnTo>
                    <a:pt x="544" y="462"/>
                  </a:lnTo>
                  <a:lnTo>
                    <a:pt x="542" y="460"/>
                  </a:lnTo>
                  <a:lnTo>
                    <a:pt x="538" y="460"/>
                  </a:lnTo>
                  <a:lnTo>
                    <a:pt x="538" y="456"/>
                  </a:lnTo>
                  <a:lnTo>
                    <a:pt x="536" y="450"/>
                  </a:lnTo>
                  <a:lnTo>
                    <a:pt x="538" y="448"/>
                  </a:lnTo>
                  <a:lnTo>
                    <a:pt x="538" y="450"/>
                  </a:lnTo>
                  <a:lnTo>
                    <a:pt x="538" y="452"/>
                  </a:lnTo>
                  <a:lnTo>
                    <a:pt x="540" y="452"/>
                  </a:lnTo>
                  <a:lnTo>
                    <a:pt x="540" y="450"/>
                  </a:lnTo>
                  <a:lnTo>
                    <a:pt x="540" y="450"/>
                  </a:lnTo>
                  <a:lnTo>
                    <a:pt x="540" y="448"/>
                  </a:lnTo>
                  <a:lnTo>
                    <a:pt x="540" y="446"/>
                  </a:lnTo>
                  <a:lnTo>
                    <a:pt x="540" y="444"/>
                  </a:lnTo>
                  <a:lnTo>
                    <a:pt x="540" y="442"/>
                  </a:lnTo>
                  <a:lnTo>
                    <a:pt x="542" y="444"/>
                  </a:lnTo>
                  <a:lnTo>
                    <a:pt x="544" y="446"/>
                  </a:lnTo>
                  <a:lnTo>
                    <a:pt x="544" y="446"/>
                  </a:lnTo>
                  <a:lnTo>
                    <a:pt x="544" y="448"/>
                  </a:lnTo>
                  <a:lnTo>
                    <a:pt x="544" y="446"/>
                  </a:lnTo>
                  <a:lnTo>
                    <a:pt x="548" y="444"/>
                  </a:lnTo>
                  <a:lnTo>
                    <a:pt x="548" y="442"/>
                  </a:lnTo>
                  <a:lnTo>
                    <a:pt x="550" y="442"/>
                  </a:lnTo>
                  <a:lnTo>
                    <a:pt x="552" y="444"/>
                  </a:lnTo>
                  <a:lnTo>
                    <a:pt x="550" y="446"/>
                  </a:lnTo>
                  <a:lnTo>
                    <a:pt x="550" y="448"/>
                  </a:lnTo>
                  <a:lnTo>
                    <a:pt x="552" y="446"/>
                  </a:lnTo>
                  <a:lnTo>
                    <a:pt x="552" y="446"/>
                  </a:lnTo>
                  <a:lnTo>
                    <a:pt x="554" y="448"/>
                  </a:lnTo>
                  <a:lnTo>
                    <a:pt x="554" y="450"/>
                  </a:lnTo>
                  <a:lnTo>
                    <a:pt x="552" y="452"/>
                  </a:lnTo>
                  <a:lnTo>
                    <a:pt x="554" y="454"/>
                  </a:lnTo>
                  <a:lnTo>
                    <a:pt x="556" y="452"/>
                  </a:lnTo>
                  <a:lnTo>
                    <a:pt x="558" y="454"/>
                  </a:lnTo>
                  <a:lnTo>
                    <a:pt x="558" y="454"/>
                  </a:lnTo>
                  <a:lnTo>
                    <a:pt x="554" y="456"/>
                  </a:lnTo>
                  <a:lnTo>
                    <a:pt x="554" y="458"/>
                  </a:lnTo>
                  <a:lnTo>
                    <a:pt x="556" y="458"/>
                  </a:lnTo>
                  <a:lnTo>
                    <a:pt x="558" y="456"/>
                  </a:lnTo>
                  <a:lnTo>
                    <a:pt x="560" y="454"/>
                  </a:lnTo>
                  <a:lnTo>
                    <a:pt x="564" y="454"/>
                  </a:lnTo>
                  <a:lnTo>
                    <a:pt x="566" y="454"/>
                  </a:lnTo>
                  <a:lnTo>
                    <a:pt x="566" y="454"/>
                  </a:lnTo>
                  <a:lnTo>
                    <a:pt x="564" y="454"/>
                  </a:lnTo>
                  <a:lnTo>
                    <a:pt x="562" y="456"/>
                  </a:lnTo>
                  <a:lnTo>
                    <a:pt x="562" y="458"/>
                  </a:lnTo>
                  <a:lnTo>
                    <a:pt x="558" y="462"/>
                  </a:lnTo>
                  <a:lnTo>
                    <a:pt x="558" y="462"/>
                  </a:lnTo>
                  <a:lnTo>
                    <a:pt x="554" y="466"/>
                  </a:lnTo>
                  <a:lnTo>
                    <a:pt x="554" y="468"/>
                  </a:lnTo>
                  <a:lnTo>
                    <a:pt x="554" y="468"/>
                  </a:lnTo>
                  <a:lnTo>
                    <a:pt x="552" y="466"/>
                  </a:lnTo>
                  <a:lnTo>
                    <a:pt x="552" y="468"/>
                  </a:lnTo>
                  <a:lnTo>
                    <a:pt x="550" y="474"/>
                  </a:lnTo>
                  <a:lnTo>
                    <a:pt x="552" y="474"/>
                  </a:lnTo>
                  <a:lnTo>
                    <a:pt x="552" y="474"/>
                  </a:lnTo>
                  <a:lnTo>
                    <a:pt x="554" y="474"/>
                  </a:lnTo>
                  <a:lnTo>
                    <a:pt x="554" y="476"/>
                  </a:lnTo>
                  <a:lnTo>
                    <a:pt x="552" y="478"/>
                  </a:lnTo>
                  <a:lnTo>
                    <a:pt x="552" y="478"/>
                  </a:lnTo>
                  <a:lnTo>
                    <a:pt x="554" y="478"/>
                  </a:lnTo>
                  <a:lnTo>
                    <a:pt x="556" y="476"/>
                  </a:lnTo>
                  <a:lnTo>
                    <a:pt x="558" y="476"/>
                  </a:lnTo>
                  <a:lnTo>
                    <a:pt x="556" y="480"/>
                  </a:lnTo>
                  <a:lnTo>
                    <a:pt x="554" y="480"/>
                  </a:lnTo>
                  <a:lnTo>
                    <a:pt x="556" y="480"/>
                  </a:lnTo>
                  <a:lnTo>
                    <a:pt x="558" y="480"/>
                  </a:lnTo>
                  <a:lnTo>
                    <a:pt x="558" y="482"/>
                  </a:lnTo>
                  <a:lnTo>
                    <a:pt x="558" y="484"/>
                  </a:lnTo>
                  <a:lnTo>
                    <a:pt x="556" y="486"/>
                  </a:lnTo>
                  <a:lnTo>
                    <a:pt x="552" y="486"/>
                  </a:lnTo>
                  <a:lnTo>
                    <a:pt x="552" y="482"/>
                  </a:lnTo>
                  <a:lnTo>
                    <a:pt x="548" y="484"/>
                  </a:lnTo>
                  <a:lnTo>
                    <a:pt x="548" y="482"/>
                  </a:lnTo>
                  <a:lnTo>
                    <a:pt x="546" y="482"/>
                  </a:lnTo>
                  <a:lnTo>
                    <a:pt x="546" y="484"/>
                  </a:lnTo>
                  <a:lnTo>
                    <a:pt x="548" y="488"/>
                  </a:lnTo>
                  <a:lnTo>
                    <a:pt x="548" y="490"/>
                  </a:lnTo>
                  <a:lnTo>
                    <a:pt x="548" y="496"/>
                  </a:lnTo>
                  <a:lnTo>
                    <a:pt x="550" y="490"/>
                  </a:lnTo>
                  <a:lnTo>
                    <a:pt x="548" y="486"/>
                  </a:lnTo>
                  <a:lnTo>
                    <a:pt x="550" y="486"/>
                  </a:lnTo>
                  <a:lnTo>
                    <a:pt x="552" y="488"/>
                  </a:lnTo>
                  <a:lnTo>
                    <a:pt x="554" y="488"/>
                  </a:lnTo>
                  <a:lnTo>
                    <a:pt x="556" y="488"/>
                  </a:lnTo>
                  <a:lnTo>
                    <a:pt x="558" y="488"/>
                  </a:lnTo>
                  <a:lnTo>
                    <a:pt x="558" y="484"/>
                  </a:lnTo>
                  <a:lnTo>
                    <a:pt x="562" y="484"/>
                  </a:lnTo>
                  <a:lnTo>
                    <a:pt x="564" y="482"/>
                  </a:lnTo>
                  <a:lnTo>
                    <a:pt x="566" y="482"/>
                  </a:lnTo>
                  <a:lnTo>
                    <a:pt x="568" y="478"/>
                  </a:lnTo>
                  <a:lnTo>
                    <a:pt x="566" y="480"/>
                  </a:lnTo>
                  <a:lnTo>
                    <a:pt x="564" y="480"/>
                  </a:lnTo>
                  <a:lnTo>
                    <a:pt x="562" y="482"/>
                  </a:lnTo>
                  <a:lnTo>
                    <a:pt x="560" y="482"/>
                  </a:lnTo>
                  <a:lnTo>
                    <a:pt x="560" y="482"/>
                  </a:lnTo>
                  <a:lnTo>
                    <a:pt x="560" y="480"/>
                  </a:lnTo>
                  <a:lnTo>
                    <a:pt x="562" y="478"/>
                  </a:lnTo>
                  <a:lnTo>
                    <a:pt x="562" y="476"/>
                  </a:lnTo>
                  <a:lnTo>
                    <a:pt x="562" y="474"/>
                  </a:lnTo>
                  <a:lnTo>
                    <a:pt x="564" y="472"/>
                  </a:lnTo>
                  <a:lnTo>
                    <a:pt x="564" y="470"/>
                  </a:lnTo>
                  <a:lnTo>
                    <a:pt x="562" y="468"/>
                  </a:lnTo>
                  <a:lnTo>
                    <a:pt x="562" y="468"/>
                  </a:lnTo>
                  <a:lnTo>
                    <a:pt x="564" y="464"/>
                  </a:lnTo>
                  <a:lnTo>
                    <a:pt x="566" y="462"/>
                  </a:lnTo>
                  <a:lnTo>
                    <a:pt x="568" y="460"/>
                  </a:lnTo>
                  <a:lnTo>
                    <a:pt x="568" y="460"/>
                  </a:lnTo>
                  <a:lnTo>
                    <a:pt x="568" y="462"/>
                  </a:lnTo>
                  <a:lnTo>
                    <a:pt x="570" y="462"/>
                  </a:lnTo>
                  <a:lnTo>
                    <a:pt x="570" y="458"/>
                  </a:lnTo>
                  <a:lnTo>
                    <a:pt x="572" y="460"/>
                  </a:lnTo>
                  <a:lnTo>
                    <a:pt x="572" y="460"/>
                  </a:lnTo>
                  <a:lnTo>
                    <a:pt x="572" y="462"/>
                  </a:lnTo>
                  <a:lnTo>
                    <a:pt x="576" y="462"/>
                  </a:lnTo>
                  <a:lnTo>
                    <a:pt x="576" y="458"/>
                  </a:lnTo>
                  <a:lnTo>
                    <a:pt x="582" y="456"/>
                  </a:lnTo>
                  <a:lnTo>
                    <a:pt x="584" y="454"/>
                  </a:lnTo>
                  <a:lnTo>
                    <a:pt x="584" y="454"/>
                  </a:lnTo>
                  <a:lnTo>
                    <a:pt x="586" y="452"/>
                  </a:lnTo>
                  <a:lnTo>
                    <a:pt x="588" y="450"/>
                  </a:lnTo>
                  <a:lnTo>
                    <a:pt x="590" y="450"/>
                  </a:lnTo>
                  <a:lnTo>
                    <a:pt x="592" y="448"/>
                  </a:lnTo>
                  <a:lnTo>
                    <a:pt x="592" y="446"/>
                  </a:lnTo>
                  <a:lnTo>
                    <a:pt x="594" y="444"/>
                  </a:lnTo>
                  <a:lnTo>
                    <a:pt x="594" y="440"/>
                  </a:lnTo>
                  <a:lnTo>
                    <a:pt x="594" y="438"/>
                  </a:lnTo>
                  <a:lnTo>
                    <a:pt x="594" y="436"/>
                  </a:lnTo>
                  <a:lnTo>
                    <a:pt x="592" y="438"/>
                  </a:lnTo>
                  <a:lnTo>
                    <a:pt x="590" y="438"/>
                  </a:lnTo>
                  <a:lnTo>
                    <a:pt x="592" y="440"/>
                  </a:lnTo>
                  <a:lnTo>
                    <a:pt x="590" y="442"/>
                  </a:lnTo>
                  <a:lnTo>
                    <a:pt x="588" y="442"/>
                  </a:lnTo>
                  <a:lnTo>
                    <a:pt x="586" y="440"/>
                  </a:lnTo>
                  <a:lnTo>
                    <a:pt x="584" y="440"/>
                  </a:lnTo>
                  <a:lnTo>
                    <a:pt x="584" y="440"/>
                  </a:lnTo>
                  <a:lnTo>
                    <a:pt x="586" y="436"/>
                  </a:lnTo>
                  <a:lnTo>
                    <a:pt x="588" y="436"/>
                  </a:lnTo>
                  <a:lnTo>
                    <a:pt x="588" y="434"/>
                  </a:lnTo>
                  <a:lnTo>
                    <a:pt x="592" y="434"/>
                  </a:lnTo>
                  <a:lnTo>
                    <a:pt x="592" y="432"/>
                  </a:lnTo>
                  <a:lnTo>
                    <a:pt x="592" y="430"/>
                  </a:lnTo>
                  <a:lnTo>
                    <a:pt x="594" y="428"/>
                  </a:lnTo>
                  <a:lnTo>
                    <a:pt x="596" y="428"/>
                  </a:lnTo>
                  <a:lnTo>
                    <a:pt x="598" y="428"/>
                  </a:lnTo>
                  <a:lnTo>
                    <a:pt x="596" y="430"/>
                  </a:lnTo>
                  <a:lnTo>
                    <a:pt x="596" y="432"/>
                  </a:lnTo>
                  <a:lnTo>
                    <a:pt x="596" y="434"/>
                  </a:lnTo>
                  <a:lnTo>
                    <a:pt x="600" y="432"/>
                  </a:lnTo>
                  <a:lnTo>
                    <a:pt x="602" y="426"/>
                  </a:lnTo>
                  <a:lnTo>
                    <a:pt x="602" y="426"/>
                  </a:lnTo>
                  <a:lnTo>
                    <a:pt x="600" y="424"/>
                  </a:lnTo>
                  <a:lnTo>
                    <a:pt x="596" y="424"/>
                  </a:lnTo>
                  <a:lnTo>
                    <a:pt x="596" y="424"/>
                  </a:lnTo>
                  <a:lnTo>
                    <a:pt x="592" y="422"/>
                  </a:lnTo>
                  <a:lnTo>
                    <a:pt x="590" y="420"/>
                  </a:lnTo>
                  <a:lnTo>
                    <a:pt x="592" y="416"/>
                  </a:lnTo>
                  <a:lnTo>
                    <a:pt x="590" y="420"/>
                  </a:lnTo>
                  <a:lnTo>
                    <a:pt x="588" y="420"/>
                  </a:lnTo>
                  <a:lnTo>
                    <a:pt x="588" y="416"/>
                  </a:lnTo>
                  <a:lnTo>
                    <a:pt x="584" y="416"/>
                  </a:lnTo>
                  <a:lnTo>
                    <a:pt x="584" y="412"/>
                  </a:lnTo>
                  <a:lnTo>
                    <a:pt x="584" y="412"/>
                  </a:lnTo>
                  <a:lnTo>
                    <a:pt x="582" y="412"/>
                  </a:lnTo>
                  <a:lnTo>
                    <a:pt x="580" y="410"/>
                  </a:lnTo>
                  <a:lnTo>
                    <a:pt x="580" y="410"/>
                  </a:lnTo>
                  <a:lnTo>
                    <a:pt x="580" y="408"/>
                  </a:lnTo>
                  <a:lnTo>
                    <a:pt x="580" y="406"/>
                  </a:lnTo>
                  <a:lnTo>
                    <a:pt x="580" y="404"/>
                  </a:lnTo>
                  <a:lnTo>
                    <a:pt x="580" y="398"/>
                  </a:lnTo>
                  <a:lnTo>
                    <a:pt x="582" y="396"/>
                  </a:lnTo>
                  <a:lnTo>
                    <a:pt x="586" y="392"/>
                  </a:lnTo>
                  <a:lnTo>
                    <a:pt x="588" y="390"/>
                  </a:lnTo>
                  <a:lnTo>
                    <a:pt x="590" y="390"/>
                  </a:lnTo>
                  <a:lnTo>
                    <a:pt x="590" y="390"/>
                  </a:lnTo>
                  <a:lnTo>
                    <a:pt x="592" y="388"/>
                  </a:lnTo>
                  <a:lnTo>
                    <a:pt x="594" y="386"/>
                  </a:lnTo>
                  <a:lnTo>
                    <a:pt x="592" y="386"/>
                  </a:lnTo>
                  <a:lnTo>
                    <a:pt x="590" y="388"/>
                  </a:lnTo>
                  <a:lnTo>
                    <a:pt x="588" y="388"/>
                  </a:lnTo>
                  <a:lnTo>
                    <a:pt x="588" y="386"/>
                  </a:lnTo>
                  <a:lnTo>
                    <a:pt x="588" y="384"/>
                  </a:lnTo>
                  <a:lnTo>
                    <a:pt x="588" y="380"/>
                  </a:lnTo>
                  <a:lnTo>
                    <a:pt x="592" y="378"/>
                  </a:lnTo>
                  <a:lnTo>
                    <a:pt x="594" y="372"/>
                  </a:lnTo>
                  <a:lnTo>
                    <a:pt x="594" y="372"/>
                  </a:lnTo>
                  <a:lnTo>
                    <a:pt x="596" y="370"/>
                  </a:lnTo>
                  <a:lnTo>
                    <a:pt x="598" y="370"/>
                  </a:lnTo>
                  <a:lnTo>
                    <a:pt x="600" y="366"/>
                  </a:lnTo>
                  <a:lnTo>
                    <a:pt x="602" y="364"/>
                  </a:lnTo>
                  <a:lnTo>
                    <a:pt x="604" y="366"/>
                  </a:lnTo>
                  <a:lnTo>
                    <a:pt x="604" y="370"/>
                  </a:lnTo>
                  <a:lnTo>
                    <a:pt x="604" y="370"/>
                  </a:lnTo>
                  <a:lnTo>
                    <a:pt x="604" y="372"/>
                  </a:lnTo>
                  <a:lnTo>
                    <a:pt x="606" y="370"/>
                  </a:lnTo>
                  <a:lnTo>
                    <a:pt x="608" y="370"/>
                  </a:lnTo>
                  <a:lnTo>
                    <a:pt x="610" y="364"/>
                  </a:lnTo>
                  <a:lnTo>
                    <a:pt x="610" y="364"/>
                  </a:lnTo>
                  <a:lnTo>
                    <a:pt x="608" y="364"/>
                  </a:lnTo>
                  <a:lnTo>
                    <a:pt x="606" y="362"/>
                  </a:lnTo>
                  <a:lnTo>
                    <a:pt x="604" y="360"/>
                  </a:lnTo>
                  <a:lnTo>
                    <a:pt x="606" y="358"/>
                  </a:lnTo>
                  <a:lnTo>
                    <a:pt x="610" y="358"/>
                  </a:lnTo>
                  <a:lnTo>
                    <a:pt x="610" y="356"/>
                  </a:lnTo>
                  <a:lnTo>
                    <a:pt x="614" y="356"/>
                  </a:lnTo>
                  <a:lnTo>
                    <a:pt x="614" y="352"/>
                  </a:lnTo>
                  <a:lnTo>
                    <a:pt x="616" y="352"/>
                  </a:lnTo>
                  <a:lnTo>
                    <a:pt x="618" y="352"/>
                  </a:lnTo>
                  <a:lnTo>
                    <a:pt x="622" y="354"/>
                  </a:lnTo>
                  <a:lnTo>
                    <a:pt x="622" y="356"/>
                  </a:lnTo>
                  <a:lnTo>
                    <a:pt x="622" y="356"/>
                  </a:lnTo>
                  <a:lnTo>
                    <a:pt x="624" y="358"/>
                  </a:lnTo>
                  <a:lnTo>
                    <a:pt x="626" y="360"/>
                  </a:lnTo>
                  <a:lnTo>
                    <a:pt x="628" y="362"/>
                  </a:lnTo>
                  <a:lnTo>
                    <a:pt x="626" y="364"/>
                  </a:lnTo>
                  <a:lnTo>
                    <a:pt x="626" y="364"/>
                  </a:lnTo>
                  <a:lnTo>
                    <a:pt x="626" y="366"/>
                  </a:lnTo>
                  <a:lnTo>
                    <a:pt x="626" y="368"/>
                  </a:lnTo>
                  <a:lnTo>
                    <a:pt x="628" y="370"/>
                  </a:lnTo>
                  <a:lnTo>
                    <a:pt x="628" y="372"/>
                  </a:lnTo>
                  <a:lnTo>
                    <a:pt x="628" y="376"/>
                  </a:lnTo>
                  <a:lnTo>
                    <a:pt x="628" y="378"/>
                  </a:lnTo>
                  <a:lnTo>
                    <a:pt x="628" y="378"/>
                  </a:lnTo>
                  <a:lnTo>
                    <a:pt x="628" y="380"/>
                  </a:lnTo>
                  <a:lnTo>
                    <a:pt x="628" y="382"/>
                  </a:lnTo>
                  <a:lnTo>
                    <a:pt x="626" y="386"/>
                  </a:lnTo>
                  <a:lnTo>
                    <a:pt x="626" y="388"/>
                  </a:lnTo>
                  <a:lnTo>
                    <a:pt x="624" y="390"/>
                  </a:lnTo>
                  <a:lnTo>
                    <a:pt x="626" y="392"/>
                  </a:lnTo>
                  <a:lnTo>
                    <a:pt x="624" y="394"/>
                  </a:lnTo>
                  <a:lnTo>
                    <a:pt x="628" y="398"/>
                  </a:lnTo>
                  <a:lnTo>
                    <a:pt x="628" y="398"/>
                  </a:lnTo>
                  <a:lnTo>
                    <a:pt x="626" y="400"/>
                  </a:lnTo>
                  <a:lnTo>
                    <a:pt x="628" y="402"/>
                  </a:lnTo>
                  <a:lnTo>
                    <a:pt x="626" y="404"/>
                  </a:lnTo>
                  <a:lnTo>
                    <a:pt x="626" y="406"/>
                  </a:lnTo>
                  <a:lnTo>
                    <a:pt x="628" y="406"/>
                  </a:lnTo>
                  <a:lnTo>
                    <a:pt x="630" y="408"/>
                  </a:lnTo>
                  <a:lnTo>
                    <a:pt x="628" y="410"/>
                  </a:lnTo>
                  <a:lnTo>
                    <a:pt x="628" y="412"/>
                  </a:lnTo>
                  <a:lnTo>
                    <a:pt x="626" y="412"/>
                  </a:lnTo>
                  <a:lnTo>
                    <a:pt x="624" y="412"/>
                  </a:lnTo>
                  <a:lnTo>
                    <a:pt x="622" y="410"/>
                  </a:lnTo>
                  <a:lnTo>
                    <a:pt x="624" y="406"/>
                  </a:lnTo>
                  <a:lnTo>
                    <a:pt x="620" y="408"/>
                  </a:lnTo>
                  <a:lnTo>
                    <a:pt x="620" y="410"/>
                  </a:lnTo>
                  <a:lnTo>
                    <a:pt x="616" y="412"/>
                  </a:lnTo>
                  <a:lnTo>
                    <a:pt x="616" y="412"/>
                  </a:lnTo>
                  <a:lnTo>
                    <a:pt x="620" y="412"/>
                  </a:lnTo>
                  <a:lnTo>
                    <a:pt x="622" y="412"/>
                  </a:lnTo>
                  <a:lnTo>
                    <a:pt x="622" y="414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2" y="420"/>
                  </a:lnTo>
                  <a:lnTo>
                    <a:pt x="612" y="422"/>
                  </a:lnTo>
                  <a:lnTo>
                    <a:pt x="610" y="424"/>
                  </a:lnTo>
                  <a:lnTo>
                    <a:pt x="612" y="426"/>
                  </a:lnTo>
                  <a:lnTo>
                    <a:pt x="614" y="424"/>
                  </a:lnTo>
                  <a:lnTo>
                    <a:pt x="616" y="426"/>
                  </a:lnTo>
                  <a:lnTo>
                    <a:pt x="616" y="428"/>
                  </a:lnTo>
                  <a:lnTo>
                    <a:pt x="618" y="430"/>
                  </a:lnTo>
                  <a:lnTo>
                    <a:pt x="622" y="428"/>
                  </a:lnTo>
                  <a:lnTo>
                    <a:pt x="622" y="426"/>
                  </a:lnTo>
                  <a:lnTo>
                    <a:pt x="624" y="426"/>
                  </a:lnTo>
                  <a:lnTo>
                    <a:pt x="624" y="426"/>
                  </a:lnTo>
                  <a:lnTo>
                    <a:pt x="624" y="428"/>
                  </a:lnTo>
                  <a:lnTo>
                    <a:pt x="624" y="428"/>
                  </a:lnTo>
                  <a:lnTo>
                    <a:pt x="626" y="430"/>
                  </a:lnTo>
                  <a:lnTo>
                    <a:pt x="628" y="432"/>
                  </a:lnTo>
                  <a:lnTo>
                    <a:pt x="628" y="430"/>
                  </a:lnTo>
                  <a:lnTo>
                    <a:pt x="630" y="430"/>
                  </a:lnTo>
                  <a:lnTo>
                    <a:pt x="630" y="432"/>
                  </a:lnTo>
                  <a:lnTo>
                    <a:pt x="628" y="432"/>
                  </a:lnTo>
                  <a:lnTo>
                    <a:pt x="624" y="436"/>
                  </a:lnTo>
                  <a:lnTo>
                    <a:pt x="624" y="436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6"/>
                  </a:lnTo>
                  <a:lnTo>
                    <a:pt x="622" y="438"/>
                  </a:lnTo>
                  <a:lnTo>
                    <a:pt x="624" y="442"/>
                  </a:lnTo>
                  <a:lnTo>
                    <a:pt x="624" y="444"/>
                  </a:lnTo>
                  <a:lnTo>
                    <a:pt x="624" y="446"/>
                  </a:lnTo>
                  <a:lnTo>
                    <a:pt x="624" y="448"/>
                  </a:lnTo>
                  <a:lnTo>
                    <a:pt x="622" y="448"/>
                  </a:lnTo>
                  <a:lnTo>
                    <a:pt x="622" y="450"/>
                  </a:lnTo>
                  <a:lnTo>
                    <a:pt x="622" y="454"/>
                  </a:lnTo>
                  <a:lnTo>
                    <a:pt x="620" y="456"/>
                  </a:lnTo>
                  <a:lnTo>
                    <a:pt x="620" y="458"/>
                  </a:lnTo>
                  <a:lnTo>
                    <a:pt x="620" y="460"/>
                  </a:lnTo>
                  <a:lnTo>
                    <a:pt x="620" y="462"/>
                  </a:lnTo>
                  <a:lnTo>
                    <a:pt x="620" y="462"/>
                  </a:lnTo>
                  <a:lnTo>
                    <a:pt x="622" y="462"/>
                  </a:lnTo>
                  <a:lnTo>
                    <a:pt x="622" y="460"/>
                  </a:lnTo>
                  <a:lnTo>
                    <a:pt x="624" y="458"/>
                  </a:lnTo>
                  <a:lnTo>
                    <a:pt x="626" y="458"/>
                  </a:lnTo>
                  <a:lnTo>
                    <a:pt x="628" y="456"/>
                  </a:lnTo>
                  <a:lnTo>
                    <a:pt x="628" y="456"/>
                  </a:lnTo>
                  <a:lnTo>
                    <a:pt x="628" y="454"/>
                  </a:lnTo>
                  <a:lnTo>
                    <a:pt x="630" y="454"/>
                  </a:lnTo>
                  <a:lnTo>
                    <a:pt x="630" y="454"/>
                  </a:lnTo>
                  <a:lnTo>
                    <a:pt x="630" y="450"/>
                  </a:lnTo>
                  <a:lnTo>
                    <a:pt x="632" y="448"/>
                  </a:lnTo>
                  <a:lnTo>
                    <a:pt x="634" y="444"/>
                  </a:lnTo>
                  <a:lnTo>
                    <a:pt x="638" y="440"/>
                  </a:lnTo>
                  <a:lnTo>
                    <a:pt x="638" y="438"/>
                  </a:lnTo>
                  <a:lnTo>
                    <a:pt x="640" y="438"/>
                  </a:lnTo>
                  <a:lnTo>
                    <a:pt x="640" y="438"/>
                  </a:lnTo>
                  <a:lnTo>
                    <a:pt x="640" y="440"/>
                  </a:lnTo>
                  <a:lnTo>
                    <a:pt x="642" y="444"/>
                  </a:lnTo>
                  <a:lnTo>
                    <a:pt x="642" y="448"/>
                  </a:lnTo>
                  <a:lnTo>
                    <a:pt x="646" y="450"/>
                  </a:lnTo>
                  <a:lnTo>
                    <a:pt x="646" y="454"/>
                  </a:lnTo>
                  <a:lnTo>
                    <a:pt x="644" y="456"/>
                  </a:lnTo>
                  <a:lnTo>
                    <a:pt x="646" y="462"/>
                  </a:lnTo>
                  <a:lnTo>
                    <a:pt x="644" y="464"/>
                  </a:lnTo>
                  <a:lnTo>
                    <a:pt x="642" y="464"/>
                  </a:lnTo>
                  <a:lnTo>
                    <a:pt x="640" y="462"/>
                  </a:lnTo>
                  <a:lnTo>
                    <a:pt x="640" y="464"/>
                  </a:lnTo>
                  <a:lnTo>
                    <a:pt x="638" y="466"/>
                  </a:lnTo>
                  <a:lnTo>
                    <a:pt x="638" y="468"/>
                  </a:lnTo>
                  <a:lnTo>
                    <a:pt x="636" y="470"/>
                  </a:lnTo>
                  <a:lnTo>
                    <a:pt x="636" y="474"/>
                  </a:lnTo>
                  <a:lnTo>
                    <a:pt x="636" y="476"/>
                  </a:lnTo>
                  <a:lnTo>
                    <a:pt x="636" y="480"/>
                  </a:lnTo>
                  <a:lnTo>
                    <a:pt x="638" y="488"/>
                  </a:lnTo>
                  <a:lnTo>
                    <a:pt x="640" y="492"/>
                  </a:lnTo>
                  <a:lnTo>
                    <a:pt x="640" y="494"/>
                  </a:lnTo>
                  <a:lnTo>
                    <a:pt x="642" y="496"/>
                  </a:lnTo>
                  <a:lnTo>
                    <a:pt x="644" y="496"/>
                  </a:lnTo>
                  <a:lnTo>
                    <a:pt x="642" y="492"/>
                  </a:lnTo>
                  <a:lnTo>
                    <a:pt x="642" y="492"/>
                  </a:lnTo>
                  <a:lnTo>
                    <a:pt x="644" y="490"/>
                  </a:lnTo>
                  <a:lnTo>
                    <a:pt x="646" y="490"/>
                  </a:lnTo>
                  <a:lnTo>
                    <a:pt x="646" y="494"/>
                  </a:lnTo>
                  <a:lnTo>
                    <a:pt x="648" y="492"/>
                  </a:lnTo>
                  <a:lnTo>
                    <a:pt x="648" y="490"/>
                  </a:lnTo>
                  <a:lnTo>
                    <a:pt x="650" y="488"/>
                  </a:lnTo>
                  <a:lnTo>
                    <a:pt x="650" y="484"/>
                  </a:lnTo>
                  <a:lnTo>
                    <a:pt x="652" y="484"/>
                  </a:lnTo>
                  <a:lnTo>
                    <a:pt x="656" y="480"/>
                  </a:lnTo>
                  <a:lnTo>
                    <a:pt x="656" y="480"/>
                  </a:lnTo>
                  <a:lnTo>
                    <a:pt x="656" y="478"/>
                  </a:lnTo>
                  <a:lnTo>
                    <a:pt x="662" y="474"/>
                  </a:lnTo>
                  <a:lnTo>
                    <a:pt x="664" y="470"/>
                  </a:lnTo>
                  <a:lnTo>
                    <a:pt x="666" y="464"/>
                  </a:lnTo>
                  <a:lnTo>
                    <a:pt x="668" y="460"/>
                  </a:lnTo>
                  <a:lnTo>
                    <a:pt x="670" y="458"/>
                  </a:lnTo>
                  <a:lnTo>
                    <a:pt x="672" y="462"/>
                  </a:lnTo>
                  <a:lnTo>
                    <a:pt x="674" y="460"/>
                  </a:lnTo>
                  <a:lnTo>
                    <a:pt x="676" y="460"/>
                  </a:lnTo>
                  <a:lnTo>
                    <a:pt x="678" y="460"/>
                  </a:lnTo>
                  <a:lnTo>
                    <a:pt x="678" y="458"/>
                  </a:lnTo>
                  <a:lnTo>
                    <a:pt x="676" y="458"/>
                  </a:lnTo>
                  <a:lnTo>
                    <a:pt x="674" y="456"/>
                  </a:lnTo>
                  <a:lnTo>
                    <a:pt x="676" y="456"/>
                  </a:lnTo>
                  <a:lnTo>
                    <a:pt x="678" y="454"/>
                  </a:lnTo>
                  <a:lnTo>
                    <a:pt x="680" y="456"/>
                  </a:lnTo>
                  <a:lnTo>
                    <a:pt x="680" y="454"/>
                  </a:lnTo>
                  <a:lnTo>
                    <a:pt x="682" y="456"/>
                  </a:lnTo>
                  <a:lnTo>
                    <a:pt x="684" y="454"/>
                  </a:lnTo>
                  <a:lnTo>
                    <a:pt x="682" y="452"/>
                  </a:lnTo>
                  <a:lnTo>
                    <a:pt x="680" y="452"/>
                  </a:lnTo>
                  <a:lnTo>
                    <a:pt x="680" y="450"/>
                  </a:lnTo>
                  <a:lnTo>
                    <a:pt x="678" y="450"/>
                  </a:lnTo>
                  <a:lnTo>
                    <a:pt x="678" y="446"/>
                  </a:lnTo>
                  <a:lnTo>
                    <a:pt x="680" y="444"/>
                  </a:lnTo>
                  <a:lnTo>
                    <a:pt x="680" y="442"/>
                  </a:lnTo>
                  <a:lnTo>
                    <a:pt x="682" y="442"/>
                  </a:lnTo>
                  <a:lnTo>
                    <a:pt x="680" y="440"/>
                  </a:lnTo>
                  <a:lnTo>
                    <a:pt x="680" y="440"/>
                  </a:lnTo>
                  <a:lnTo>
                    <a:pt x="682" y="438"/>
                  </a:lnTo>
                  <a:lnTo>
                    <a:pt x="682" y="436"/>
                  </a:lnTo>
                  <a:lnTo>
                    <a:pt x="682" y="436"/>
                  </a:lnTo>
                  <a:lnTo>
                    <a:pt x="684" y="436"/>
                  </a:lnTo>
                  <a:lnTo>
                    <a:pt x="684" y="434"/>
                  </a:lnTo>
                  <a:lnTo>
                    <a:pt x="684" y="432"/>
                  </a:lnTo>
                  <a:lnTo>
                    <a:pt x="682" y="430"/>
                  </a:lnTo>
                  <a:lnTo>
                    <a:pt x="684" y="432"/>
                  </a:lnTo>
                  <a:lnTo>
                    <a:pt x="686" y="434"/>
                  </a:lnTo>
                  <a:lnTo>
                    <a:pt x="688" y="434"/>
                  </a:lnTo>
                  <a:lnTo>
                    <a:pt x="690" y="432"/>
                  </a:lnTo>
                  <a:lnTo>
                    <a:pt x="694" y="432"/>
                  </a:lnTo>
                  <a:lnTo>
                    <a:pt x="696" y="434"/>
                  </a:lnTo>
                  <a:lnTo>
                    <a:pt x="698" y="436"/>
                  </a:lnTo>
                  <a:lnTo>
                    <a:pt x="698" y="438"/>
                  </a:lnTo>
                  <a:lnTo>
                    <a:pt x="702" y="440"/>
                  </a:lnTo>
                  <a:lnTo>
                    <a:pt x="704" y="438"/>
                  </a:lnTo>
                  <a:lnTo>
                    <a:pt x="706" y="440"/>
                  </a:lnTo>
                  <a:lnTo>
                    <a:pt x="710" y="442"/>
                  </a:lnTo>
                  <a:lnTo>
                    <a:pt x="710" y="442"/>
                  </a:lnTo>
                  <a:lnTo>
                    <a:pt x="708" y="444"/>
                  </a:lnTo>
                  <a:lnTo>
                    <a:pt x="710" y="446"/>
                  </a:lnTo>
                  <a:lnTo>
                    <a:pt x="708" y="446"/>
                  </a:lnTo>
                  <a:lnTo>
                    <a:pt x="706" y="444"/>
                  </a:lnTo>
                  <a:lnTo>
                    <a:pt x="706" y="444"/>
                  </a:lnTo>
                  <a:lnTo>
                    <a:pt x="706" y="446"/>
                  </a:lnTo>
                  <a:lnTo>
                    <a:pt x="712" y="448"/>
                  </a:lnTo>
                  <a:lnTo>
                    <a:pt x="712" y="452"/>
                  </a:lnTo>
                  <a:lnTo>
                    <a:pt x="710" y="452"/>
                  </a:lnTo>
                  <a:lnTo>
                    <a:pt x="710" y="454"/>
                  </a:lnTo>
                  <a:lnTo>
                    <a:pt x="712" y="452"/>
                  </a:lnTo>
                  <a:lnTo>
                    <a:pt x="716" y="454"/>
                  </a:lnTo>
                  <a:lnTo>
                    <a:pt x="716" y="454"/>
                  </a:lnTo>
                  <a:lnTo>
                    <a:pt x="718" y="454"/>
                  </a:lnTo>
                  <a:lnTo>
                    <a:pt x="718" y="456"/>
                  </a:lnTo>
                  <a:lnTo>
                    <a:pt x="718" y="458"/>
                  </a:lnTo>
                  <a:lnTo>
                    <a:pt x="714" y="462"/>
                  </a:lnTo>
                  <a:lnTo>
                    <a:pt x="712" y="462"/>
                  </a:lnTo>
                  <a:lnTo>
                    <a:pt x="710" y="462"/>
                  </a:lnTo>
                  <a:lnTo>
                    <a:pt x="712" y="462"/>
                  </a:lnTo>
                  <a:lnTo>
                    <a:pt x="714" y="464"/>
                  </a:lnTo>
                  <a:lnTo>
                    <a:pt x="714" y="466"/>
                  </a:lnTo>
                  <a:lnTo>
                    <a:pt x="714" y="466"/>
                  </a:lnTo>
                  <a:lnTo>
                    <a:pt x="716" y="466"/>
                  </a:lnTo>
                  <a:lnTo>
                    <a:pt x="714" y="468"/>
                  </a:lnTo>
                  <a:lnTo>
                    <a:pt x="716" y="470"/>
                  </a:lnTo>
                  <a:lnTo>
                    <a:pt x="712" y="472"/>
                  </a:lnTo>
                  <a:lnTo>
                    <a:pt x="708" y="472"/>
                  </a:lnTo>
                  <a:lnTo>
                    <a:pt x="706" y="472"/>
                  </a:lnTo>
                  <a:lnTo>
                    <a:pt x="706" y="474"/>
                  </a:lnTo>
                  <a:lnTo>
                    <a:pt x="704" y="472"/>
                  </a:lnTo>
                  <a:lnTo>
                    <a:pt x="702" y="470"/>
                  </a:lnTo>
                  <a:lnTo>
                    <a:pt x="700" y="470"/>
                  </a:lnTo>
                  <a:lnTo>
                    <a:pt x="698" y="470"/>
                  </a:lnTo>
                  <a:lnTo>
                    <a:pt x="698" y="470"/>
                  </a:lnTo>
                  <a:lnTo>
                    <a:pt x="698" y="472"/>
                  </a:lnTo>
                  <a:lnTo>
                    <a:pt x="696" y="472"/>
                  </a:lnTo>
                  <a:lnTo>
                    <a:pt x="698" y="472"/>
                  </a:lnTo>
                  <a:lnTo>
                    <a:pt x="700" y="474"/>
                  </a:lnTo>
                  <a:lnTo>
                    <a:pt x="700" y="476"/>
                  </a:lnTo>
                  <a:lnTo>
                    <a:pt x="698" y="476"/>
                  </a:lnTo>
                  <a:lnTo>
                    <a:pt x="700" y="476"/>
                  </a:lnTo>
                  <a:lnTo>
                    <a:pt x="698" y="480"/>
                  </a:lnTo>
                  <a:lnTo>
                    <a:pt x="698" y="480"/>
                  </a:lnTo>
                  <a:lnTo>
                    <a:pt x="700" y="482"/>
                  </a:lnTo>
                  <a:lnTo>
                    <a:pt x="700" y="480"/>
                  </a:lnTo>
                  <a:lnTo>
                    <a:pt x="702" y="480"/>
                  </a:lnTo>
                  <a:lnTo>
                    <a:pt x="702" y="482"/>
                  </a:lnTo>
                  <a:lnTo>
                    <a:pt x="698" y="482"/>
                  </a:lnTo>
                  <a:lnTo>
                    <a:pt x="698" y="484"/>
                  </a:lnTo>
                  <a:lnTo>
                    <a:pt x="698" y="488"/>
                  </a:lnTo>
                  <a:lnTo>
                    <a:pt x="700" y="490"/>
                  </a:lnTo>
                  <a:lnTo>
                    <a:pt x="700" y="492"/>
                  </a:lnTo>
                  <a:lnTo>
                    <a:pt x="702" y="496"/>
                  </a:lnTo>
                  <a:lnTo>
                    <a:pt x="702" y="500"/>
                  </a:lnTo>
                  <a:lnTo>
                    <a:pt x="702" y="500"/>
                  </a:lnTo>
                  <a:lnTo>
                    <a:pt x="702" y="502"/>
                  </a:lnTo>
                  <a:lnTo>
                    <a:pt x="698" y="504"/>
                  </a:lnTo>
                  <a:lnTo>
                    <a:pt x="698" y="506"/>
                  </a:lnTo>
                  <a:lnTo>
                    <a:pt x="698" y="508"/>
                  </a:lnTo>
                  <a:lnTo>
                    <a:pt x="696" y="508"/>
                  </a:lnTo>
                  <a:lnTo>
                    <a:pt x="692" y="508"/>
                  </a:lnTo>
                  <a:lnTo>
                    <a:pt x="690" y="508"/>
                  </a:lnTo>
                  <a:lnTo>
                    <a:pt x="690" y="512"/>
                  </a:lnTo>
                  <a:lnTo>
                    <a:pt x="686" y="512"/>
                  </a:lnTo>
                  <a:lnTo>
                    <a:pt x="686" y="514"/>
                  </a:lnTo>
                  <a:lnTo>
                    <a:pt x="684" y="514"/>
                  </a:lnTo>
                  <a:lnTo>
                    <a:pt x="680" y="518"/>
                  </a:lnTo>
                  <a:lnTo>
                    <a:pt x="678" y="518"/>
                  </a:lnTo>
                  <a:lnTo>
                    <a:pt x="678" y="518"/>
                  </a:lnTo>
                  <a:lnTo>
                    <a:pt x="676" y="520"/>
                  </a:lnTo>
                  <a:lnTo>
                    <a:pt x="670" y="522"/>
                  </a:lnTo>
                  <a:lnTo>
                    <a:pt x="668" y="522"/>
                  </a:lnTo>
                  <a:lnTo>
                    <a:pt x="670" y="520"/>
                  </a:lnTo>
                  <a:lnTo>
                    <a:pt x="668" y="516"/>
                  </a:lnTo>
                  <a:lnTo>
                    <a:pt x="666" y="514"/>
                  </a:lnTo>
                  <a:lnTo>
                    <a:pt x="666" y="514"/>
                  </a:lnTo>
                  <a:lnTo>
                    <a:pt x="668" y="512"/>
                  </a:lnTo>
                  <a:lnTo>
                    <a:pt x="668" y="510"/>
                  </a:lnTo>
                  <a:lnTo>
                    <a:pt x="670" y="508"/>
                  </a:lnTo>
                  <a:lnTo>
                    <a:pt x="668" y="510"/>
                  </a:lnTo>
                  <a:lnTo>
                    <a:pt x="666" y="510"/>
                  </a:lnTo>
                  <a:lnTo>
                    <a:pt x="666" y="506"/>
                  </a:lnTo>
                  <a:lnTo>
                    <a:pt x="666" y="504"/>
                  </a:lnTo>
                  <a:lnTo>
                    <a:pt x="664" y="502"/>
                  </a:lnTo>
                  <a:lnTo>
                    <a:pt x="662" y="504"/>
                  </a:lnTo>
                  <a:lnTo>
                    <a:pt x="662" y="502"/>
                  </a:lnTo>
                  <a:lnTo>
                    <a:pt x="658" y="502"/>
                  </a:lnTo>
                  <a:lnTo>
                    <a:pt x="656" y="506"/>
                  </a:lnTo>
                  <a:lnTo>
                    <a:pt x="658" y="506"/>
                  </a:lnTo>
                  <a:lnTo>
                    <a:pt x="662" y="504"/>
                  </a:lnTo>
                  <a:lnTo>
                    <a:pt x="662" y="506"/>
                  </a:lnTo>
                  <a:lnTo>
                    <a:pt x="662" y="508"/>
                  </a:lnTo>
                  <a:lnTo>
                    <a:pt x="664" y="508"/>
                  </a:lnTo>
                  <a:lnTo>
                    <a:pt x="666" y="512"/>
                  </a:lnTo>
                  <a:lnTo>
                    <a:pt x="664" y="516"/>
                  </a:lnTo>
                  <a:lnTo>
                    <a:pt x="666" y="516"/>
                  </a:lnTo>
                  <a:lnTo>
                    <a:pt x="666" y="520"/>
                  </a:lnTo>
                  <a:lnTo>
                    <a:pt x="666" y="522"/>
                  </a:lnTo>
                  <a:lnTo>
                    <a:pt x="666" y="522"/>
                  </a:lnTo>
                  <a:lnTo>
                    <a:pt x="666" y="524"/>
                  </a:lnTo>
                  <a:lnTo>
                    <a:pt x="664" y="524"/>
                  </a:lnTo>
                  <a:lnTo>
                    <a:pt x="662" y="520"/>
                  </a:lnTo>
                  <a:lnTo>
                    <a:pt x="660" y="518"/>
                  </a:lnTo>
                  <a:lnTo>
                    <a:pt x="660" y="518"/>
                  </a:lnTo>
                  <a:lnTo>
                    <a:pt x="658" y="516"/>
                  </a:lnTo>
                  <a:lnTo>
                    <a:pt x="656" y="518"/>
                  </a:lnTo>
                  <a:lnTo>
                    <a:pt x="660" y="520"/>
                  </a:lnTo>
                  <a:lnTo>
                    <a:pt x="658" y="522"/>
                  </a:lnTo>
                  <a:lnTo>
                    <a:pt x="656" y="520"/>
                  </a:lnTo>
                  <a:lnTo>
                    <a:pt x="654" y="520"/>
                  </a:lnTo>
                  <a:lnTo>
                    <a:pt x="654" y="520"/>
                  </a:lnTo>
                  <a:lnTo>
                    <a:pt x="652" y="520"/>
                  </a:lnTo>
                  <a:lnTo>
                    <a:pt x="652" y="518"/>
                  </a:lnTo>
                  <a:lnTo>
                    <a:pt x="654" y="514"/>
                  </a:lnTo>
                  <a:lnTo>
                    <a:pt x="654" y="514"/>
                  </a:lnTo>
                  <a:lnTo>
                    <a:pt x="652" y="514"/>
                  </a:lnTo>
                  <a:lnTo>
                    <a:pt x="652" y="512"/>
                  </a:lnTo>
                  <a:lnTo>
                    <a:pt x="650" y="514"/>
                  </a:lnTo>
                  <a:lnTo>
                    <a:pt x="646" y="514"/>
                  </a:lnTo>
                  <a:lnTo>
                    <a:pt x="644" y="512"/>
                  </a:lnTo>
                  <a:lnTo>
                    <a:pt x="642" y="512"/>
                  </a:lnTo>
                  <a:lnTo>
                    <a:pt x="640" y="510"/>
                  </a:lnTo>
                  <a:lnTo>
                    <a:pt x="638" y="512"/>
                  </a:lnTo>
                  <a:lnTo>
                    <a:pt x="640" y="514"/>
                  </a:lnTo>
                  <a:lnTo>
                    <a:pt x="638" y="516"/>
                  </a:lnTo>
                  <a:lnTo>
                    <a:pt x="638" y="518"/>
                  </a:lnTo>
                  <a:lnTo>
                    <a:pt x="640" y="520"/>
                  </a:lnTo>
                  <a:lnTo>
                    <a:pt x="642" y="520"/>
                  </a:lnTo>
                  <a:lnTo>
                    <a:pt x="644" y="522"/>
                  </a:lnTo>
                  <a:lnTo>
                    <a:pt x="642" y="526"/>
                  </a:lnTo>
                  <a:lnTo>
                    <a:pt x="640" y="526"/>
                  </a:lnTo>
                  <a:lnTo>
                    <a:pt x="634" y="530"/>
                  </a:lnTo>
                  <a:lnTo>
                    <a:pt x="632" y="534"/>
                  </a:lnTo>
                  <a:lnTo>
                    <a:pt x="630" y="538"/>
                  </a:lnTo>
                  <a:lnTo>
                    <a:pt x="628" y="536"/>
                  </a:lnTo>
                  <a:lnTo>
                    <a:pt x="626" y="538"/>
                  </a:lnTo>
                  <a:lnTo>
                    <a:pt x="624" y="540"/>
                  </a:lnTo>
                  <a:lnTo>
                    <a:pt x="622" y="542"/>
                  </a:lnTo>
                  <a:lnTo>
                    <a:pt x="614" y="540"/>
                  </a:lnTo>
                  <a:lnTo>
                    <a:pt x="614" y="538"/>
                  </a:lnTo>
                  <a:lnTo>
                    <a:pt x="612" y="534"/>
                  </a:lnTo>
                  <a:lnTo>
                    <a:pt x="608" y="532"/>
                  </a:lnTo>
                  <a:lnTo>
                    <a:pt x="608" y="532"/>
                  </a:lnTo>
                  <a:lnTo>
                    <a:pt x="610" y="532"/>
                  </a:lnTo>
                  <a:lnTo>
                    <a:pt x="610" y="530"/>
                  </a:lnTo>
                  <a:lnTo>
                    <a:pt x="610" y="530"/>
                  </a:lnTo>
                  <a:lnTo>
                    <a:pt x="608" y="528"/>
                  </a:lnTo>
                  <a:lnTo>
                    <a:pt x="604" y="524"/>
                  </a:lnTo>
                  <a:lnTo>
                    <a:pt x="602" y="522"/>
                  </a:lnTo>
                  <a:lnTo>
                    <a:pt x="596" y="522"/>
                  </a:lnTo>
                  <a:lnTo>
                    <a:pt x="594" y="520"/>
                  </a:lnTo>
                  <a:lnTo>
                    <a:pt x="588" y="518"/>
                  </a:lnTo>
                  <a:lnTo>
                    <a:pt x="586" y="518"/>
                  </a:lnTo>
                  <a:lnTo>
                    <a:pt x="586" y="520"/>
                  </a:lnTo>
                  <a:lnTo>
                    <a:pt x="586" y="522"/>
                  </a:lnTo>
                  <a:lnTo>
                    <a:pt x="588" y="520"/>
                  </a:lnTo>
                  <a:lnTo>
                    <a:pt x="588" y="520"/>
                  </a:lnTo>
                  <a:lnTo>
                    <a:pt x="594" y="522"/>
                  </a:lnTo>
                  <a:lnTo>
                    <a:pt x="600" y="522"/>
                  </a:lnTo>
                  <a:lnTo>
                    <a:pt x="600" y="524"/>
                  </a:lnTo>
                  <a:lnTo>
                    <a:pt x="600" y="524"/>
                  </a:lnTo>
                  <a:lnTo>
                    <a:pt x="600" y="524"/>
                  </a:lnTo>
                  <a:lnTo>
                    <a:pt x="598" y="526"/>
                  </a:lnTo>
                  <a:lnTo>
                    <a:pt x="600" y="526"/>
                  </a:lnTo>
                  <a:lnTo>
                    <a:pt x="600" y="530"/>
                  </a:lnTo>
                  <a:lnTo>
                    <a:pt x="600" y="530"/>
                  </a:lnTo>
                  <a:lnTo>
                    <a:pt x="604" y="536"/>
                  </a:lnTo>
                  <a:lnTo>
                    <a:pt x="606" y="538"/>
                  </a:lnTo>
                  <a:lnTo>
                    <a:pt x="610" y="540"/>
                  </a:lnTo>
                  <a:lnTo>
                    <a:pt x="614" y="542"/>
                  </a:lnTo>
                  <a:lnTo>
                    <a:pt x="624" y="544"/>
                  </a:lnTo>
                  <a:lnTo>
                    <a:pt x="624" y="546"/>
                  </a:lnTo>
                  <a:lnTo>
                    <a:pt x="622" y="548"/>
                  </a:lnTo>
                  <a:lnTo>
                    <a:pt x="620" y="550"/>
                  </a:lnTo>
                  <a:lnTo>
                    <a:pt x="618" y="552"/>
                  </a:lnTo>
                  <a:lnTo>
                    <a:pt x="614" y="556"/>
                  </a:lnTo>
                  <a:lnTo>
                    <a:pt x="614" y="554"/>
                  </a:lnTo>
                  <a:lnTo>
                    <a:pt x="612" y="556"/>
                  </a:lnTo>
                  <a:lnTo>
                    <a:pt x="612" y="556"/>
                  </a:lnTo>
                  <a:lnTo>
                    <a:pt x="604" y="566"/>
                  </a:lnTo>
                  <a:lnTo>
                    <a:pt x="600" y="566"/>
                  </a:lnTo>
                  <a:lnTo>
                    <a:pt x="600" y="570"/>
                  </a:lnTo>
                  <a:lnTo>
                    <a:pt x="596" y="570"/>
                  </a:lnTo>
                  <a:lnTo>
                    <a:pt x="596" y="570"/>
                  </a:lnTo>
                  <a:lnTo>
                    <a:pt x="594" y="570"/>
                  </a:lnTo>
                  <a:lnTo>
                    <a:pt x="594" y="572"/>
                  </a:lnTo>
                  <a:lnTo>
                    <a:pt x="590" y="568"/>
                  </a:lnTo>
                  <a:lnTo>
                    <a:pt x="588" y="566"/>
                  </a:lnTo>
                  <a:lnTo>
                    <a:pt x="588" y="568"/>
                  </a:lnTo>
                  <a:lnTo>
                    <a:pt x="588" y="566"/>
                  </a:lnTo>
                  <a:lnTo>
                    <a:pt x="586" y="566"/>
                  </a:lnTo>
                  <a:lnTo>
                    <a:pt x="588" y="564"/>
                  </a:lnTo>
                  <a:lnTo>
                    <a:pt x="588" y="564"/>
                  </a:lnTo>
                  <a:lnTo>
                    <a:pt x="586" y="562"/>
                  </a:lnTo>
                  <a:lnTo>
                    <a:pt x="584" y="564"/>
                  </a:lnTo>
                  <a:lnTo>
                    <a:pt x="582" y="568"/>
                  </a:lnTo>
                  <a:lnTo>
                    <a:pt x="582" y="566"/>
                  </a:lnTo>
                  <a:lnTo>
                    <a:pt x="580" y="562"/>
                  </a:lnTo>
                  <a:lnTo>
                    <a:pt x="580" y="566"/>
                  </a:lnTo>
                  <a:lnTo>
                    <a:pt x="580" y="566"/>
                  </a:lnTo>
                  <a:lnTo>
                    <a:pt x="580" y="572"/>
                  </a:lnTo>
                  <a:lnTo>
                    <a:pt x="578" y="576"/>
                  </a:lnTo>
                  <a:lnTo>
                    <a:pt x="576" y="576"/>
                  </a:lnTo>
                  <a:lnTo>
                    <a:pt x="576" y="574"/>
                  </a:lnTo>
                  <a:lnTo>
                    <a:pt x="574" y="572"/>
                  </a:lnTo>
                  <a:lnTo>
                    <a:pt x="572" y="572"/>
                  </a:lnTo>
                  <a:lnTo>
                    <a:pt x="574" y="574"/>
                  </a:lnTo>
                  <a:lnTo>
                    <a:pt x="572" y="576"/>
                  </a:lnTo>
                  <a:lnTo>
                    <a:pt x="572" y="578"/>
                  </a:lnTo>
                  <a:lnTo>
                    <a:pt x="572" y="578"/>
                  </a:lnTo>
                  <a:lnTo>
                    <a:pt x="568" y="576"/>
                  </a:lnTo>
                  <a:lnTo>
                    <a:pt x="568" y="574"/>
                  </a:lnTo>
                  <a:lnTo>
                    <a:pt x="566" y="574"/>
                  </a:lnTo>
                  <a:lnTo>
                    <a:pt x="564" y="570"/>
                  </a:lnTo>
                  <a:lnTo>
                    <a:pt x="558" y="568"/>
                  </a:lnTo>
                  <a:lnTo>
                    <a:pt x="554" y="566"/>
                  </a:lnTo>
                  <a:lnTo>
                    <a:pt x="552" y="562"/>
                  </a:lnTo>
                  <a:lnTo>
                    <a:pt x="550" y="562"/>
                  </a:lnTo>
                  <a:lnTo>
                    <a:pt x="548" y="558"/>
                  </a:lnTo>
                  <a:lnTo>
                    <a:pt x="546" y="558"/>
                  </a:lnTo>
                  <a:lnTo>
                    <a:pt x="546" y="560"/>
                  </a:lnTo>
                  <a:lnTo>
                    <a:pt x="544" y="560"/>
                  </a:lnTo>
                  <a:lnTo>
                    <a:pt x="546" y="564"/>
                  </a:lnTo>
                  <a:lnTo>
                    <a:pt x="548" y="566"/>
                  </a:lnTo>
                  <a:lnTo>
                    <a:pt x="548" y="564"/>
                  </a:lnTo>
                  <a:lnTo>
                    <a:pt x="546" y="562"/>
                  </a:lnTo>
                  <a:lnTo>
                    <a:pt x="548" y="562"/>
                  </a:lnTo>
                  <a:lnTo>
                    <a:pt x="548" y="562"/>
                  </a:lnTo>
                  <a:lnTo>
                    <a:pt x="554" y="566"/>
                  </a:lnTo>
                  <a:lnTo>
                    <a:pt x="558" y="570"/>
                  </a:lnTo>
                  <a:lnTo>
                    <a:pt x="558" y="570"/>
                  </a:lnTo>
                  <a:lnTo>
                    <a:pt x="556" y="572"/>
                  </a:lnTo>
                  <a:lnTo>
                    <a:pt x="552" y="572"/>
                  </a:lnTo>
                  <a:lnTo>
                    <a:pt x="552" y="572"/>
                  </a:lnTo>
                  <a:lnTo>
                    <a:pt x="552" y="574"/>
                  </a:lnTo>
                  <a:lnTo>
                    <a:pt x="552" y="574"/>
                  </a:lnTo>
                  <a:lnTo>
                    <a:pt x="552" y="574"/>
                  </a:lnTo>
                  <a:lnTo>
                    <a:pt x="558" y="574"/>
                  </a:lnTo>
                  <a:lnTo>
                    <a:pt x="560" y="572"/>
                  </a:lnTo>
                  <a:lnTo>
                    <a:pt x="562" y="572"/>
                  </a:lnTo>
                  <a:lnTo>
                    <a:pt x="562" y="572"/>
                  </a:lnTo>
                  <a:lnTo>
                    <a:pt x="564" y="576"/>
                  </a:lnTo>
                  <a:lnTo>
                    <a:pt x="568" y="582"/>
                  </a:lnTo>
                  <a:lnTo>
                    <a:pt x="568" y="586"/>
                  </a:lnTo>
                  <a:lnTo>
                    <a:pt x="564" y="590"/>
                  </a:lnTo>
                  <a:lnTo>
                    <a:pt x="562" y="590"/>
                  </a:lnTo>
                  <a:lnTo>
                    <a:pt x="560" y="592"/>
                  </a:lnTo>
                  <a:lnTo>
                    <a:pt x="558" y="592"/>
                  </a:lnTo>
                  <a:lnTo>
                    <a:pt x="556" y="590"/>
                  </a:lnTo>
                  <a:lnTo>
                    <a:pt x="550" y="590"/>
                  </a:lnTo>
                  <a:lnTo>
                    <a:pt x="548" y="586"/>
                  </a:lnTo>
                  <a:lnTo>
                    <a:pt x="546" y="580"/>
                  </a:lnTo>
                  <a:lnTo>
                    <a:pt x="544" y="580"/>
                  </a:lnTo>
                  <a:lnTo>
                    <a:pt x="544" y="580"/>
                  </a:lnTo>
                  <a:lnTo>
                    <a:pt x="544" y="582"/>
                  </a:lnTo>
                  <a:lnTo>
                    <a:pt x="544" y="584"/>
                  </a:lnTo>
                  <a:lnTo>
                    <a:pt x="546" y="586"/>
                  </a:lnTo>
                  <a:lnTo>
                    <a:pt x="548" y="592"/>
                  </a:lnTo>
                  <a:lnTo>
                    <a:pt x="550" y="596"/>
                  </a:lnTo>
                  <a:lnTo>
                    <a:pt x="548" y="598"/>
                  </a:lnTo>
                  <a:lnTo>
                    <a:pt x="548" y="596"/>
                  </a:lnTo>
                  <a:lnTo>
                    <a:pt x="546" y="598"/>
                  </a:lnTo>
                  <a:lnTo>
                    <a:pt x="544" y="594"/>
                  </a:lnTo>
                  <a:lnTo>
                    <a:pt x="544" y="596"/>
                  </a:lnTo>
                  <a:lnTo>
                    <a:pt x="544" y="596"/>
                  </a:lnTo>
                  <a:lnTo>
                    <a:pt x="544" y="598"/>
                  </a:lnTo>
                  <a:lnTo>
                    <a:pt x="546" y="598"/>
                  </a:lnTo>
                  <a:lnTo>
                    <a:pt x="546" y="600"/>
                  </a:lnTo>
                  <a:lnTo>
                    <a:pt x="542" y="600"/>
                  </a:lnTo>
                  <a:lnTo>
                    <a:pt x="542" y="598"/>
                  </a:lnTo>
                  <a:lnTo>
                    <a:pt x="540" y="600"/>
                  </a:lnTo>
                  <a:lnTo>
                    <a:pt x="542" y="602"/>
                  </a:lnTo>
                  <a:lnTo>
                    <a:pt x="542" y="604"/>
                  </a:lnTo>
                  <a:lnTo>
                    <a:pt x="540" y="606"/>
                  </a:lnTo>
                  <a:lnTo>
                    <a:pt x="540" y="602"/>
                  </a:lnTo>
                  <a:lnTo>
                    <a:pt x="538" y="602"/>
                  </a:lnTo>
                  <a:lnTo>
                    <a:pt x="540" y="604"/>
                  </a:lnTo>
                  <a:lnTo>
                    <a:pt x="538" y="606"/>
                  </a:lnTo>
                  <a:lnTo>
                    <a:pt x="538" y="606"/>
                  </a:lnTo>
                  <a:lnTo>
                    <a:pt x="536" y="604"/>
                  </a:lnTo>
                  <a:lnTo>
                    <a:pt x="534" y="606"/>
                  </a:lnTo>
                  <a:lnTo>
                    <a:pt x="530" y="608"/>
                  </a:lnTo>
                  <a:lnTo>
                    <a:pt x="532" y="608"/>
                  </a:lnTo>
                  <a:lnTo>
                    <a:pt x="532" y="610"/>
                  </a:lnTo>
                  <a:lnTo>
                    <a:pt x="532" y="612"/>
                  </a:lnTo>
                  <a:lnTo>
                    <a:pt x="532" y="610"/>
                  </a:lnTo>
                  <a:lnTo>
                    <a:pt x="528" y="608"/>
                  </a:lnTo>
                  <a:lnTo>
                    <a:pt x="526" y="608"/>
                  </a:lnTo>
                  <a:lnTo>
                    <a:pt x="526" y="610"/>
                  </a:lnTo>
                  <a:lnTo>
                    <a:pt x="524" y="610"/>
                  </a:lnTo>
                  <a:lnTo>
                    <a:pt x="528" y="612"/>
                  </a:lnTo>
                  <a:lnTo>
                    <a:pt x="526" y="614"/>
                  </a:lnTo>
                  <a:lnTo>
                    <a:pt x="526" y="614"/>
                  </a:lnTo>
                  <a:lnTo>
                    <a:pt x="524" y="614"/>
                  </a:lnTo>
                  <a:lnTo>
                    <a:pt x="522" y="618"/>
                  </a:lnTo>
                  <a:lnTo>
                    <a:pt x="520" y="620"/>
                  </a:lnTo>
                  <a:lnTo>
                    <a:pt x="520" y="620"/>
                  </a:lnTo>
                  <a:lnTo>
                    <a:pt x="520" y="622"/>
                  </a:lnTo>
                  <a:lnTo>
                    <a:pt x="518" y="622"/>
                  </a:lnTo>
                  <a:lnTo>
                    <a:pt x="518" y="624"/>
                  </a:lnTo>
                  <a:lnTo>
                    <a:pt x="518" y="626"/>
                  </a:lnTo>
                  <a:lnTo>
                    <a:pt x="516" y="628"/>
                  </a:lnTo>
                  <a:lnTo>
                    <a:pt x="512" y="632"/>
                  </a:lnTo>
                  <a:lnTo>
                    <a:pt x="510" y="632"/>
                  </a:lnTo>
                  <a:lnTo>
                    <a:pt x="510" y="634"/>
                  </a:lnTo>
                  <a:lnTo>
                    <a:pt x="506" y="636"/>
                  </a:lnTo>
                  <a:lnTo>
                    <a:pt x="504" y="634"/>
                  </a:lnTo>
                  <a:lnTo>
                    <a:pt x="504" y="636"/>
                  </a:lnTo>
                  <a:lnTo>
                    <a:pt x="504" y="640"/>
                  </a:lnTo>
                  <a:lnTo>
                    <a:pt x="502" y="642"/>
                  </a:lnTo>
                  <a:lnTo>
                    <a:pt x="502" y="646"/>
                  </a:lnTo>
                  <a:lnTo>
                    <a:pt x="500" y="648"/>
                  </a:lnTo>
                  <a:lnTo>
                    <a:pt x="500" y="652"/>
                  </a:lnTo>
                  <a:lnTo>
                    <a:pt x="498" y="652"/>
                  </a:lnTo>
                  <a:lnTo>
                    <a:pt x="496" y="658"/>
                  </a:lnTo>
                  <a:lnTo>
                    <a:pt x="496" y="658"/>
                  </a:lnTo>
                  <a:lnTo>
                    <a:pt x="496" y="662"/>
                  </a:lnTo>
                  <a:lnTo>
                    <a:pt x="494" y="666"/>
                  </a:lnTo>
                  <a:lnTo>
                    <a:pt x="494" y="668"/>
                  </a:lnTo>
                  <a:lnTo>
                    <a:pt x="492" y="668"/>
                  </a:lnTo>
                  <a:lnTo>
                    <a:pt x="490" y="670"/>
                  </a:lnTo>
                  <a:lnTo>
                    <a:pt x="492" y="670"/>
                  </a:lnTo>
                  <a:lnTo>
                    <a:pt x="494" y="672"/>
                  </a:lnTo>
                  <a:lnTo>
                    <a:pt x="492" y="674"/>
                  </a:lnTo>
                  <a:lnTo>
                    <a:pt x="494" y="676"/>
                  </a:lnTo>
                  <a:lnTo>
                    <a:pt x="494" y="678"/>
                  </a:lnTo>
                  <a:lnTo>
                    <a:pt x="496" y="680"/>
                  </a:lnTo>
                  <a:lnTo>
                    <a:pt x="492" y="686"/>
                  </a:lnTo>
                  <a:lnTo>
                    <a:pt x="490" y="688"/>
                  </a:lnTo>
                  <a:lnTo>
                    <a:pt x="482" y="690"/>
                  </a:lnTo>
                  <a:lnTo>
                    <a:pt x="482" y="692"/>
                  </a:lnTo>
                  <a:lnTo>
                    <a:pt x="484" y="690"/>
                  </a:lnTo>
                  <a:lnTo>
                    <a:pt x="490" y="690"/>
                  </a:lnTo>
                  <a:lnTo>
                    <a:pt x="496" y="684"/>
                  </a:lnTo>
                  <a:lnTo>
                    <a:pt x="498" y="678"/>
                  </a:lnTo>
                  <a:lnTo>
                    <a:pt x="506" y="678"/>
                  </a:lnTo>
                  <a:lnTo>
                    <a:pt x="508" y="678"/>
                  </a:lnTo>
                  <a:lnTo>
                    <a:pt x="508" y="680"/>
                  </a:lnTo>
                  <a:lnTo>
                    <a:pt x="506" y="684"/>
                  </a:lnTo>
                  <a:lnTo>
                    <a:pt x="506" y="686"/>
                  </a:lnTo>
                  <a:lnTo>
                    <a:pt x="508" y="690"/>
                  </a:lnTo>
                  <a:lnTo>
                    <a:pt x="508" y="694"/>
                  </a:lnTo>
                  <a:lnTo>
                    <a:pt x="506" y="698"/>
                  </a:lnTo>
                  <a:lnTo>
                    <a:pt x="508" y="702"/>
                  </a:lnTo>
                  <a:lnTo>
                    <a:pt x="508" y="706"/>
                  </a:lnTo>
                  <a:lnTo>
                    <a:pt x="508" y="708"/>
                  </a:lnTo>
                  <a:lnTo>
                    <a:pt x="500" y="716"/>
                  </a:lnTo>
                  <a:lnTo>
                    <a:pt x="496" y="718"/>
                  </a:lnTo>
                  <a:lnTo>
                    <a:pt x="494" y="716"/>
                  </a:lnTo>
                  <a:lnTo>
                    <a:pt x="496" y="718"/>
                  </a:lnTo>
                  <a:lnTo>
                    <a:pt x="500" y="718"/>
                  </a:lnTo>
                  <a:lnTo>
                    <a:pt x="508" y="714"/>
                  </a:lnTo>
                  <a:lnTo>
                    <a:pt x="518" y="712"/>
                  </a:lnTo>
                  <a:lnTo>
                    <a:pt x="522" y="712"/>
                  </a:lnTo>
                  <a:lnTo>
                    <a:pt x="528" y="716"/>
                  </a:lnTo>
                  <a:lnTo>
                    <a:pt x="532" y="718"/>
                  </a:lnTo>
                  <a:lnTo>
                    <a:pt x="536" y="720"/>
                  </a:lnTo>
                  <a:lnTo>
                    <a:pt x="538" y="722"/>
                  </a:lnTo>
                  <a:lnTo>
                    <a:pt x="540" y="722"/>
                  </a:lnTo>
                  <a:lnTo>
                    <a:pt x="544" y="726"/>
                  </a:lnTo>
                  <a:lnTo>
                    <a:pt x="546" y="726"/>
                  </a:lnTo>
                  <a:lnTo>
                    <a:pt x="548" y="730"/>
                  </a:lnTo>
                  <a:lnTo>
                    <a:pt x="550" y="732"/>
                  </a:lnTo>
                  <a:lnTo>
                    <a:pt x="550" y="734"/>
                  </a:lnTo>
                  <a:lnTo>
                    <a:pt x="552" y="736"/>
                  </a:lnTo>
                  <a:lnTo>
                    <a:pt x="554" y="740"/>
                  </a:lnTo>
                  <a:lnTo>
                    <a:pt x="552" y="740"/>
                  </a:lnTo>
                  <a:lnTo>
                    <a:pt x="554" y="740"/>
                  </a:lnTo>
                  <a:lnTo>
                    <a:pt x="556" y="742"/>
                  </a:lnTo>
                  <a:lnTo>
                    <a:pt x="560" y="746"/>
                  </a:lnTo>
                  <a:lnTo>
                    <a:pt x="562" y="746"/>
                  </a:lnTo>
                  <a:lnTo>
                    <a:pt x="566" y="748"/>
                  </a:lnTo>
                  <a:lnTo>
                    <a:pt x="568" y="748"/>
                  </a:lnTo>
                  <a:lnTo>
                    <a:pt x="572" y="752"/>
                  </a:lnTo>
                  <a:lnTo>
                    <a:pt x="572" y="754"/>
                  </a:lnTo>
                  <a:lnTo>
                    <a:pt x="576" y="758"/>
                  </a:lnTo>
                  <a:lnTo>
                    <a:pt x="576" y="758"/>
                  </a:lnTo>
                  <a:lnTo>
                    <a:pt x="576" y="760"/>
                  </a:lnTo>
                  <a:lnTo>
                    <a:pt x="580" y="760"/>
                  </a:lnTo>
                  <a:lnTo>
                    <a:pt x="582" y="760"/>
                  </a:lnTo>
                  <a:lnTo>
                    <a:pt x="584" y="760"/>
                  </a:lnTo>
                  <a:lnTo>
                    <a:pt x="590" y="760"/>
                  </a:lnTo>
                  <a:lnTo>
                    <a:pt x="590" y="760"/>
                  </a:lnTo>
                  <a:lnTo>
                    <a:pt x="592" y="760"/>
                  </a:lnTo>
                  <a:lnTo>
                    <a:pt x="596" y="762"/>
                  </a:lnTo>
                  <a:lnTo>
                    <a:pt x="600" y="762"/>
                  </a:lnTo>
                  <a:lnTo>
                    <a:pt x="602" y="760"/>
                  </a:lnTo>
                  <a:lnTo>
                    <a:pt x="604" y="760"/>
                  </a:lnTo>
                  <a:lnTo>
                    <a:pt x="604" y="762"/>
                  </a:lnTo>
                  <a:lnTo>
                    <a:pt x="606" y="762"/>
                  </a:lnTo>
                  <a:lnTo>
                    <a:pt x="606" y="762"/>
                  </a:lnTo>
                  <a:lnTo>
                    <a:pt x="608" y="766"/>
                  </a:lnTo>
                  <a:lnTo>
                    <a:pt x="604" y="772"/>
                  </a:lnTo>
                  <a:lnTo>
                    <a:pt x="604" y="774"/>
                  </a:lnTo>
                  <a:lnTo>
                    <a:pt x="602" y="776"/>
                  </a:lnTo>
                  <a:lnTo>
                    <a:pt x="600" y="780"/>
                  </a:lnTo>
                  <a:lnTo>
                    <a:pt x="600" y="782"/>
                  </a:lnTo>
                  <a:lnTo>
                    <a:pt x="600" y="782"/>
                  </a:lnTo>
                  <a:lnTo>
                    <a:pt x="602" y="788"/>
                  </a:lnTo>
                  <a:lnTo>
                    <a:pt x="598" y="792"/>
                  </a:lnTo>
                  <a:lnTo>
                    <a:pt x="598" y="794"/>
                  </a:lnTo>
                  <a:lnTo>
                    <a:pt x="598" y="798"/>
                  </a:lnTo>
                  <a:lnTo>
                    <a:pt x="594" y="800"/>
                  </a:lnTo>
                  <a:lnTo>
                    <a:pt x="594" y="804"/>
                  </a:lnTo>
                  <a:lnTo>
                    <a:pt x="594" y="808"/>
                  </a:lnTo>
                  <a:lnTo>
                    <a:pt x="598" y="808"/>
                  </a:lnTo>
                  <a:lnTo>
                    <a:pt x="598" y="812"/>
                  </a:lnTo>
                  <a:lnTo>
                    <a:pt x="600" y="812"/>
                  </a:lnTo>
                  <a:lnTo>
                    <a:pt x="600" y="816"/>
                  </a:lnTo>
                  <a:lnTo>
                    <a:pt x="600" y="816"/>
                  </a:lnTo>
                  <a:lnTo>
                    <a:pt x="600" y="818"/>
                  </a:lnTo>
                  <a:lnTo>
                    <a:pt x="600" y="820"/>
                  </a:lnTo>
                  <a:lnTo>
                    <a:pt x="602" y="820"/>
                  </a:lnTo>
                  <a:lnTo>
                    <a:pt x="606" y="822"/>
                  </a:lnTo>
                  <a:lnTo>
                    <a:pt x="606" y="822"/>
                  </a:lnTo>
                  <a:lnTo>
                    <a:pt x="606" y="824"/>
                  </a:lnTo>
                  <a:lnTo>
                    <a:pt x="608" y="826"/>
                  </a:lnTo>
                  <a:lnTo>
                    <a:pt x="608" y="830"/>
                  </a:lnTo>
                  <a:lnTo>
                    <a:pt x="608" y="832"/>
                  </a:lnTo>
                  <a:lnTo>
                    <a:pt x="608" y="836"/>
                  </a:lnTo>
                  <a:lnTo>
                    <a:pt x="602" y="838"/>
                  </a:lnTo>
                  <a:lnTo>
                    <a:pt x="606" y="838"/>
                  </a:lnTo>
                  <a:lnTo>
                    <a:pt x="610" y="836"/>
                  </a:lnTo>
                  <a:lnTo>
                    <a:pt x="614" y="836"/>
                  </a:lnTo>
                  <a:lnTo>
                    <a:pt x="614" y="838"/>
                  </a:lnTo>
                  <a:lnTo>
                    <a:pt x="616" y="838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22" y="830"/>
                  </a:lnTo>
                  <a:lnTo>
                    <a:pt x="622" y="830"/>
                  </a:lnTo>
                  <a:lnTo>
                    <a:pt x="622" y="830"/>
                  </a:lnTo>
                  <a:lnTo>
                    <a:pt x="622" y="832"/>
                  </a:lnTo>
                  <a:lnTo>
                    <a:pt x="624" y="832"/>
                  </a:lnTo>
                  <a:lnTo>
                    <a:pt x="626" y="836"/>
                  </a:lnTo>
                  <a:lnTo>
                    <a:pt x="624" y="840"/>
                  </a:lnTo>
                  <a:lnTo>
                    <a:pt x="628" y="842"/>
                  </a:lnTo>
                  <a:lnTo>
                    <a:pt x="632" y="844"/>
                  </a:lnTo>
                  <a:lnTo>
                    <a:pt x="630" y="842"/>
                  </a:lnTo>
                  <a:lnTo>
                    <a:pt x="628" y="840"/>
                  </a:lnTo>
                  <a:lnTo>
                    <a:pt x="626" y="836"/>
                  </a:lnTo>
                  <a:lnTo>
                    <a:pt x="628" y="832"/>
                  </a:lnTo>
                  <a:lnTo>
                    <a:pt x="628" y="830"/>
                  </a:lnTo>
                  <a:lnTo>
                    <a:pt x="628" y="830"/>
                  </a:lnTo>
                  <a:lnTo>
                    <a:pt x="628" y="828"/>
                  </a:lnTo>
                  <a:lnTo>
                    <a:pt x="628" y="828"/>
                  </a:lnTo>
                  <a:lnTo>
                    <a:pt x="628" y="828"/>
                  </a:lnTo>
                  <a:lnTo>
                    <a:pt x="630" y="824"/>
                  </a:lnTo>
                  <a:lnTo>
                    <a:pt x="634" y="820"/>
                  </a:lnTo>
                  <a:lnTo>
                    <a:pt x="632" y="820"/>
                  </a:lnTo>
                  <a:lnTo>
                    <a:pt x="632" y="816"/>
                  </a:lnTo>
                  <a:lnTo>
                    <a:pt x="630" y="816"/>
                  </a:lnTo>
                  <a:lnTo>
                    <a:pt x="630" y="812"/>
                  </a:lnTo>
                  <a:lnTo>
                    <a:pt x="634" y="810"/>
                  </a:lnTo>
                  <a:lnTo>
                    <a:pt x="632" y="808"/>
                  </a:lnTo>
                  <a:lnTo>
                    <a:pt x="632" y="808"/>
                  </a:lnTo>
                  <a:lnTo>
                    <a:pt x="630" y="806"/>
                  </a:lnTo>
                  <a:lnTo>
                    <a:pt x="630" y="806"/>
                  </a:lnTo>
                  <a:lnTo>
                    <a:pt x="632" y="800"/>
                  </a:lnTo>
                  <a:lnTo>
                    <a:pt x="632" y="796"/>
                  </a:lnTo>
                  <a:lnTo>
                    <a:pt x="632" y="792"/>
                  </a:lnTo>
                  <a:lnTo>
                    <a:pt x="634" y="792"/>
                  </a:lnTo>
                  <a:lnTo>
                    <a:pt x="634" y="788"/>
                  </a:lnTo>
                  <a:lnTo>
                    <a:pt x="634" y="788"/>
                  </a:lnTo>
                  <a:lnTo>
                    <a:pt x="634" y="786"/>
                  </a:lnTo>
                  <a:lnTo>
                    <a:pt x="636" y="786"/>
                  </a:lnTo>
                  <a:lnTo>
                    <a:pt x="634" y="784"/>
                  </a:lnTo>
                  <a:lnTo>
                    <a:pt x="632" y="784"/>
                  </a:lnTo>
                  <a:lnTo>
                    <a:pt x="634" y="782"/>
                  </a:lnTo>
                  <a:lnTo>
                    <a:pt x="634" y="780"/>
                  </a:lnTo>
                  <a:lnTo>
                    <a:pt x="634" y="778"/>
                  </a:lnTo>
                  <a:lnTo>
                    <a:pt x="632" y="776"/>
                  </a:lnTo>
                  <a:lnTo>
                    <a:pt x="632" y="774"/>
                  </a:lnTo>
                  <a:lnTo>
                    <a:pt x="630" y="772"/>
                  </a:lnTo>
                  <a:lnTo>
                    <a:pt x="634" y="772"/>
                  </a:lnTo>
                  <a:lnTo>
                    <a:pt x="640" y="770"/>
                  </a:lnTo>
                  <a:lnTo>
                    <a:pt x="642" y="768"/>
                  </a:lnTo>
                  <a:lnTo>
                    <a:pt x="644" y="768"/>
                  </a:lnTo>
                  <a:lnTo>
                    <a:pt x="646" y="768"/>
                  </a:lnTo>
                  <a:lnTo>
                    <a:pt x="650" y="766"/>
                  </a:lnTo>
                  <a:lnTo>
                    <a:pt x="658" y="762"/>
                  </a:lnTo>
                  <a:lnTo>
                    <a:pt x="658" y="762"/>
                  </a:lnTo>
                  <a:lnTo>
                    <a:pt x="660" y="760"/>
                  </a:lnTo>
                  <a:lnTo>
                    <a:pt x="666" y="758"/>
                  </a:lnTo>
                  <a:lnTo>
                    <a:pt x="666" y="756"/>
                  </a:lnTo>
                  <a:lnTo>
                    <a:pt x="668" y="754"/>
                  </a:lnTo>
                  <a:lnTo>
                    <a:pt x="672" y="748"/>
                  </a:lnTo>
                  <a:lnTo>
                    <a:pt x="674" y="748"/>
                  </a:lnTo>
                  <a:lnTo>
                    <a:pt x="674" y="750"/>
                  </a:lnTo>
                  <a:lnTo>
                    <a:pt x="678" y="750"/>
                  </a:lnTo>
                  <a:lnTo>
                    <a:pt x="678" y="748"/>
                  </a:lnTo>
                  <a:lnTo>
                    <a:pt x="678" y="746"/>
                  </a:lnTo>
                  <a:lnTo>
                    <a:pt x="678" y="742"/>
                  </a:lnTo>
                  <a:lnTo>
                    <a:pt x="676" y="744"/>
                  </a:lnTo>
                  <a:lnTo>
                    <a:pt x="674" y="746"/>
                  </a:lnTo>
                  <a:lnTo>
                    <a:pt x="674" y="746"/>
                  </a:lnTo>
                  <a:lnTo>
                    <a:pt x="674" y="742"/>
                  </a:lnTo>
                  <a:lnTo>
                    <a:pt x="678" y="736"/>
                  </a:lnTo>
                  <a:lnTo>
                    <a:pt x="678" y="736"/>
                  </a:lnTo>
                  <a:lnTo>
                    <a:pt x="678" y="732"/>
                  </a:lnTo>
                  <a:lnTo>
                    <a:pt x="678" y="728"/>
                  </a:lnTo>
                  <a:lnTo>
                    <a:pt x="676" y="726"/>
                  </a:lnTo>
                  <a:lnTo>
                    <a:pt x="676" y="718"/>
                  </a:lnTo>
                  <a:lnTo>
                    <a:pt x="676" y="712"/>
                  </a:lnTo>
                  <a:lnTo>
                    <a:pt x="672" y="704"/>
                  </a:lnTo>
                  <a:lnTo>
                    <a:pt x="670" y="704"/>
                  </a:lnTo>
                  <a:lnTo>
                    <a:pt x="668" y="700"/>
                  </a:lnTo>
                  <a:lnTo>
                    <a:pt x="666" y="700"/>
                  </a:lnTo>
                  <a:lnTo>
                    <a:pt x="666" y="698"/>
                  </a:lnTo>
                  <a:lnTo>
                    <a:pt x="666" y="694"/>
                  </a:lnTo>
                  <a:lnTo>
                    <a:pt x="670" y="692"/>
                  </a:lnTo>
                  <a:lnTo>
                    <a:pt x="676" y="686"/>
                  </a:lnTo>
                  <a:lnTo>
                    <a:pt x="678" y="686"/>
                  </a:lnTo>
                  <a:lnTo>
                    <a:pt x="680" y="684"/>
                  </a:lnTo>
                  <a:lnTo>
                    <a:pt x="678" y="682"/>
                  </a:lnTo>
                  <a:lnTo>
                    <a:pt x="678" y="682"/>
                  </a:lnTo>
                  <a:lnTo>
                    <a:pt x="678" y="680"/>
                  </a:lnTo>
                  <a:lnTo>
                    <a:pt x="680" y="676"/>
                  </a:lnTo>
                  <a:lnTo>
                    <a:pt x="682" y="676"/>
                  </a:lnTo>
                  <a:lnTo>
                    <a:pt x="684" y="680"/>
                  </a:lnTo>
                  <a:lnTo>
                    <a:pt x="684" y="680"/>
                  </a:lnTo>
                  <a:lnTo>
                    <a:pt x="684" y="680"/>
                  </a:lnTo>
                  <a:lnTo>
                    <a:pt x="684" y="676"/>
                  </a:lnTo>
                  <a:lnTo>
                    <a:pt x="688" y="676"/>
                  </a:lnTo>
                  <a:lnTo>
                    <a:pt x="690" y="670"/>
                  </a:lnTo>
                  <a:lnTo>
                    <a:pt x="690" y="670"/>
                  </a:lnTo>
                  <a:lnTo>
                    <a:pt x="686" y="670"/>
                  </a:lnTo>
                  <a:lnTo>
                    <a:pt x="686" y="668"/>
                  </a:lnTo>
                  <a:lnTo>
                    <a:pt x="688" y="664"/>
                  </a:lnTo>
                  <a:lnTo>
                    <a:pt x="686" y="664"/>
                  </a:lnTo>
                  <a:lnTo>
                    <a:pt x="686" y="662"/>
                  </a:lnTo>
                  <a:lnTo>
                    <a:pt x="688" y="660"/>
                  </a:lnTo>
                  <a:lnTo>
                    <a:pt x="690" y="660"/>
                  </a:lnTo>
                  <a:lnTo>
                    <a:pt x="688" y="660"/>
                  </a:lnTo>
                  <a:lnTo>
                    <a:pt x="686" y="658"/>
                  </a:lnTo>
                  <a:lnTo>
                    <a:pt x="688" y="654"/>
                  </a:lnTo>
                  <a:lnTo>
                    <a:pt x="690" y="654"/>
                  </a:lnTo>
                  <a:lnTo>
                    <a:pt x="688" y="652"/>
                  </a:lnTo>
                  <a:lnTo>
                    <a:pt x="684" y="654"/>
                  </a:lnTo>
                  <a:lnTo>
                    <a:pt x="684" y="652"/>
                  </a:lnTo>
                  <a:lnTo>
                    <a:pt x="684" y="650"/>
                  </a:lnTo>
                  <a:lnTo>
                    <a:pt x="688" y="646"/>
                  </a:lnTo>
                  <a:lnTo>
                    <a:pt x="692" y="642"/>
                  </a:lnTo>
                  <a:lnTo>
                    <a:pt x="692" y="640"/>
                  </a:lnTo>
                  <a:lnTo>
                    <a:pt x="694" y="640"/>
                  </a:lnTo>
                  <a:lnTo>
                    <a:pt x="696" y="638"/>
                  </a:lnTo>
                  <a:lnTo>
                    <a:pt x="696" y="634"/>
                  </a:lnTo>
                  <a:lnTo>
                    <a:pt x="694" y="634"/>
                  </a:lnTo>
                  <a:lnTo>
                    <a:pt x="694" y="634"/>
                  </a:lnTo>
                  <a:lnTo>
                    <a:pt x="692" y="634"/>
                  </a:lnTo>
                  <a:lnTo>
                    <a:pt x="692" y="630"/>
                  </a:lnTo>
                  <a:lnTo>
                    <a:pt x="692" y="626"/>
                  </a:lnTo>
                  <a:lnTo>
                    <a:pt x="692" y="622"/>
                  </a:lnTo>
                  <a:lnTo>
                    <a:pt x="692" y="620"/>
                  </a:lnTo>
                  <a:lnTo>
                    <a:pt x="694" y="618"/>
                  </a:lnTo>
                  <a:lnTo>
                    <a:pt x="696" y="620"/>
                  </a:lnTo>
                  <a:lnTo>
                    <a:pt x="698" y="620"/>
                  </a:lnTo>
                  <a:lnTo>
                    <a:pt x="698" y="618"/>
                  </a:lnTo>
                  <a:lnTo>
                    <a:pt x="698" y="616"/>
                  </a:lnTo>
                  <a:lnTo>
                    <a:pt x="700" y="616"/>
                  </a:lnTo>
                  <a:lnTo>
                    <a:pt x="702" y="614"/>
                  </a:lnTo>
                  <a:lnTo>
                    <a:pt x="704" y="616"/>
                  </a:lnTo>
                  <a:lnTo>
                    <a:pt x="708" y="616"/>
                  </a:lnTo>
                  <a:lnTo>
                    <a:pt x="712" y="618"/>
                  </a:lnTo>
                  <a:lnTo>
                    <a:pt x="718" y="622"/>
                  </a:lnTo>
                  <a:lnTo>
                    <a:pt x="720" y="622"/>
                  </a:lnTo>
                  <a:lnTo>
                    <a:pt x="718" y="624"/>
                  </a:lnTo>
                  <a:lnTo>
                    <a:pt x="716" y="626"/>
                  </a:lnTo>
                  <a:lnTo>
                    <a:pt x="720" y="626"/>
                  </a:lnTo>
                  <a:lnTo>
                    <a:pt x="724" y="622"/>
                  </a:lnTo>
                  <a:lnTo>
                    <a:pt x="726" y="622"/>
                  </a:lnTo>
                  <a:lnTo>
                    <a:pt x="726" y="624"/>
                  </a:lnTo>
                  <a:lnTo>
                    <a:pt x="728" y="624"/>
                  </a:lnTo>
                  <a:lnTo>
                    <a:pt x="730" y="626"/>
                  </a:lnTo>
                  <a:lnTo>
                    <a:pt x="730" y="624"/>
                  </a:lnTo>
                  <a:lnTo>
                    <a:pt x="734" y="626"/>
                  </a:lnTo>
                  <a:lnTo>
                    <a:pt x="734" y="624"/>
                  </a:lnTo>
                  <a:lnTo>
                    <a:pt x="736" y="624"/>
                  </a:lnTo>
                  <a:lnTo>
                    <a:pt x="740" y="622"/>
                  </a:lnTo>
                  <a:lnTo>
                    <a:pt x="744" y="626"/>
                  </a:lnTo>
                  <a:lnTo>
                    <a:pt x="744" y="628"/>
                  </a:lnTo>
                  <a:lnTo>
                    <a:pt x="746" y="630"/>
                  </a:lnTo>
                  <a:lnTo>
                    <a:pt x="748" y="630"/>
                  </a:lnTo>
                  <a:lnTo>
                    <a:pt x="748" y="634"/>
                  </a:lnTo>
                  <a:lnTo>
                    <a:pt x="748" y="636"/>
                  </a:lnTo>
                  <a:lnTo>
                    <a:pt x="748" y="638"/>
                  </a:lnTo>
                  <a:lnTo>
                    <a:pt x="750" y="636"/>
                  </a:lnTo>
                  <a:lnTo>
                    <a:pt x="752" y="638"/>
                  </a:lnTo>
                  <a:lnTo>
                    <a:pt x="754" y="642"/>
                  </a:lnTo>
                  <a:lnTo>
                    <a:pt x="752" y="642"/>
                  </a:lnTo>
                  <a:lnTo>
                    <a:pt x="754" y="644"/>
                  </a:lnTo>
                  <a:lnTo>
                    <a:pt x="754" y="642"/>
                  </a:lnTo>
                  <a:lnTo>
                    <a:pt x="758" y="644"/>
                  </a:lnTo>
                  <a:lnTo>
                    <a:pt x="756" y="646"/>
                  </a:lnTo>
                  <a:lnTo>
                    <a:pt x="754" y="644"/>
                  </a:lnTo>
                  <a:lnTo>
                    <a:pt x="754" y="648"/>
                  </a:lnTo>
                  <a:lnTo>
                    <a:pt x="752" y="648"/>
                  </a:lnTo>
                  <a:lnTo>
                    <a:pt x="754" y="650"/>
                  </a:lnTo>
                  <a:lnTo>
                    <a:pt x="754" y="652"/>
                  </a:lnTo>
                  <a:lnTo>
                    <a:pt x="756" y="650"/>
                  </a:lnTo>
                  <a:lnTo>
                    <a:pt x="756" y="652"/>
                  </a:lnTo>
                  <a:lnTo>
                    <a:pt x="758" y="652"/>
                  </a:lnTo>
                  <a:lnTo>
                    <a:pt x="762" y="654"/>
                  </a:lnTo>
                  <a:lnTo>
                    <a:pt x="764" y="654"/>
                  </a:lnTo>
                  <a:lnTo>
                    <a:pt x="764" y="656"/>
                  </a:lnTo>
                  <a:lnTo>
                    <a:pt x="768" y="654"/>
                  </a:lnTo>
                  <a:lnTo>
                    <a:pt x="770" y="656"/>
                  </a:lnTo>
                  <a:lnTo>
                    <a:pt x="770" y="660"/>
                  </a:lnTo>
                  <a:lnTo>
                    <a:pt x="772" y="662"/>
                  </a:lnTo>
                  <a:lnTo>
                    <a:pt x="774" y="660"/>
                  </a:lnTo>
                  <a:lnTo>
                    <a:pt x="774" y="656"/>
                  </a:lnTo>
                  <a:lnTo>
                    <a:pt x="776" y="656"/>
                  </a:lnTo>
                  <a:lnTo>
                    <a:pt x="776" y="660"/>
                  </a:lnTo>
                  <a:lnTo>
                    <a:pt x="776" y="664"/>
                  </a:lnTo>
                  <a:lnTo>
                    <a:pt x="774" y="664"/>
                  </a:lnTo>
                  <a:lnTo>
                    <a:pt x="770" y="668"/>
                  </a:lnTo>
                  <a:lnTo>
                    <a:pt x="772" y="674"/>
                  </a:lnTo>
                  <a:lnTo>
                    <a:pt x="770" y="676"/>
                  </a:lnTo>
                  <a:lnTo>
                    <a:pt x="770" y="674"/>
                  </a:lnTo>
                  <a:lnTo>
                    <a:pt x="768" y="674"/>
                  </a:lnTo>
                  <a:lnTo>
                    <a:pt x="768" y="678"/>
                  </a:lnTo>
                  <a:lnTo>
                    <a:pt x="762" y="678"/>
                  </a:lnTo>
                  <a:lnTo>
                    <a:pt x="756" y="676"/>
                  </a:lnTo>
                  <a:lnTo>
                    <a:pt x="762" y="678"/>
                  </a:lnTo>
                  <a:lnTo>
                    <a:pt x="766" y="680"/>
                  </a:lnTo>
                  <a:lnTo>
                    <a:pt x="770" y="682"/>
                  </a:lnTo>
                  <a:lnTo>
                    <a:pt x="770" y="686"/>
                  </a:lnTo>
                  <a:lnTo>
                    <a:pt x="768" y="690"/>
                  </a:lnTo>
                  <a:lnTo>
                    <a:pt x="768" y="690"/>
                  </a:lnTo>
                  <a:lnTo>
                    <a:pt x="764" y="694"/>
                  </a:lnTo>
                  <a:lnTo>
                    <a:pt x="766" y="694"/>
                  </a:lnTo>
                  <a:lnTo>
                    <a:pt x="768" y="700"/>
                  </a:lnTo>
                  <a:lnTo>
                    <a:pt x="770" y="700"/>
                  </a:lnTo>
                  <a:lnTo>
                    <a:pt x="768" y="700"/>
                  </a:lnTo>
                  <a:lnTo>
                    <a:pt x="764" y="698"/>
                  </a:lnTo>
                  <a:lnTo>
                    <a:pt x="768" y="704"/>
                  </a:lnTo>
                  <a:lnTo>
                    <a:pt x="770" y="704"/>
                  </a:lnTo>
                  <a:lnTo>
                    <a:pt x="770" y="704"/>
                  </a:lnTo>
                  <a:lnTo>
                    <a:pt x="770" y="702"/>
                  </a:lnTo>
                  <a:lnTo>
                    <a:pt x="772" y="702"/>
                  </a:lnTo>
                  <a:lnTo>
                    <a:pt x="774" y="704"/>
                  </a:lnTo>
                  <a:lnTo>
                    <a:pt x="776" y="706"/>
                  </a:lnTo>
                  <a:lnTo>
                    <a:pt x="774" y="710"/>
                  </a:lnTo>
                  <a:lnTo>
                    <a:pt x="776" y="712"/>
                  </a:lnTo>
                  <a:lnTo>
                    <a:pt x="772" y="716"/>
                  </a:lnTo>
                  <a:lnTo>
                    <a:pt x="772" y="718"/>
                  </a:lnTo>
                  <a:lnTo>
                    <a:pt x="770" y="720"/>
                  </a:lnTo>
                  <a:lnTo>
                    <a:pt x="774" y="720"/>
                  </a:lnTo>
                  <a:lnTo>
                    <a:pt x="776" y="712"/>
                  </a:lnTo>
                  <a:lnTo>
                    <a:pt x="780" y="710"/>
                  </a:lnTo>
                  <a:lnTo>
                    <a:pt x="780" y="710"/>
                  </a:lnTo>
                  <a:lnTo>
                    <a:pt x="780" y="712"/>
                  </a:lnTo>
                  <a:lnTo>
                    <a:pt x="780" y="718"/>
                  </a:lnTo>
                  <a:lnTo>
                    <a:pt x="780" y="718"/>
                  </a:lnTo>
                  <a:lnTo>
                    <a:pt x="780" y="720"/>
                  </a:lnTo>
                  <a:lnTo>
                    <a:pt x="778" y="724"/>
                  </a:lnTo>
                  <a:lnTo>
                    <a:pt x="782" y="720"/>
                  </a:lnTo>
                  <a:lnTo>
                    <a:pt x="782" y="718"/>
                  </a:lnTo>
                  <a:lnTo>
                    <a:pt x="784" y="714"/>
                  </a:lnTo>
                  <a:lnTo>
                    <a:pt x="786" y="714"/>
                  </a:lnTo>
                  <a:lnTo>
                    <a:pt x="788" y="712"/>
                  </a:lnTo>
                  <a:lnTo>
                    <a:pt x="790" y="712"/>
                  </a:lnTo>
                  <a:lnTo>
                    <a:pt x="790" y="714"/>
                  </a:lnTo>
                  <a:lnTo>
                    <a:pt x="792" y="712"/>
                  </a:lnTo>
                  <a:lnTo>
                    <a:pt x="794" y="712"/>
                  </a:lnTo>
                  <a:lnTo>
                    <a:pt x="794" y="710"/>
                  </a:lnTo>
                  <a:lnTo>
                    <a:pt x="796" y="708"/>
                  </a:lnTo>
                  <a:lnTo>
                    <a:pt x="800" y="706"/>
                  </a:lnTo>
                  <a:lnTo>
                    <a:pt x="802" y="706"/>
                  </a:lnTo>
                  <a:lnTo>
                    <a:pt x="802" y="710"/>
                  </a:lnTo>
                  <a:lnTo>
                    <a:pt x="802" y="714"/>
                  </a:lnTo>
                  <a:lnTo>
                    <a:pt x="802" y="710"/>
                  </a:lnTo>
                  <a:lnTo>
                    <a:pt x="802" y="706"/>
                  </a:lnTo>
                  <a:lnTo>
                    <a:pt x="804" y="706"/>
                  </a:lnTo>
                  <a:lnTo>
                    <a:pt x="804" y="704"/>
                  </a:lnTo>
                  <a:lnTo>
                    <a:pt x="804" y="702"/>
                  </a:lnTo>
                  <a:lnTo>
                    <a:pt x="806" y="702"/>
                  </a:lnTo>
                  <a:lnTo>
                    <a:pt x="808" y="698"/>
                  </a:lnTo>
                  <a:lnTo>
                    <a:pt x="810" y="698"/>
                  </a:lnTo>
                  <a:lnTo>
                    <a:pt x="810" y="696"/>
                  </a:lnTo>
                  <a:lnTo>
                    <a:pt x="812" y="694"/>
                  </a:lnTo>
                  <a:lnTo>
                    <a:pt x="814" y="694"/>
                  </a:lnTo>
                  <a:lnTo>
                    <a:pt x="816" y="696"/>
                  </a:lnTo>
                  <a:lnTo>
                    <a:pt x="816" y="694"/>
                  </a:lnTo>
                  <a:lnTo>
                    <a:pt x="814" y="692"/>
                  </a:lnTo>
                  <a:lnTo>
                    <a:pt x="812" y="692"/>
                  </a:lnTo>
                  <a:lnTo>
                    <a:pt x="812" y="690"/>
                  </a:lnTo>
                  <a:lnTo>
                    <a:pt x="814" y="686"/>
                  </a:lnTo>
                  <a:lnTo>
                    <a:pt x="814" y="686"/>
                  </a:lnTo>
                  <a:lnTo>
                    <a:pt x="816" y="688"/>
                  </a:lnTo>
                  <a:lnTo>
                    <a:pt x="816" y="686"/>
                  </a:lnTo>
                  <a:lnTo>
                    <a:pt x="818" y="684"/>
                  </a:lnTo>
                  <a:lnTo>
                    <a:pt x="818" y="682"/>
                  </a:lnTo>
                  <a:lnTo>
                    <a:pt x="820" y="680"/>
                  </a:lnTo>
                  <a:lnTo>
                    <a:pt x="822" y="678"/>
                  </a:lnTo>
                  <a:lnTo>
                    <a:pt x="822" y="676"/>
                  </a:lnTo>
                  <a:lnTo>
                    <a:pt x="824" y="674"/>
                  </a:lnTo>
                  <a:lnTo>
                    <a:pt x="826" y="672"/>
                  </a:lnTo>
                  <a:lnTo>
                    <a:pt x="826" y="674"/>
                  </a:lnTo>
                  <a:lnTo>
                    <a:pt x="824" y="676"/>
                  </a:lnTo>
                  <a:lnTo>
                    <a:pt x="826" y="674"/>
                  </a:lnTo>
                  <a:lnTo>
                    <a:pt x="828" y="676"/>
                  </a:lnTo>
                  <a:lnTo>
                    <a:pt x="826" y="676"/>
                  </a:lnTo>
                  <a:lnTo>
                    <a:pt x="826" y="678"/>
                  </a:lnTo>
                  <a:lnTo>
                    <a:pt x="828" y="678"/>
                  </a:lnTo>
                  <a:lnTo>
                    <a:pt x="826" y="680"/>
                  </a:lnTo>
                  <a:lnTo>
                    <a:pt x="824" y="682"/>
                  </a:lnTo>
                  <a:lnTo>
                    <a:pt x="824" y="682"/>
                  </a:lnTo>
                  <a:lnTo>
                    <a:pt x="826" y="682"/>
                  </a:lnTo>
                  <a:lnTo>
                    <a:pt x="828" y="682"/>
                  </a:lnTo>
                  <a:lnTo>
                    <a:pt x="826" y="684"/>
                  </a:lnTo>
                  <a:lnTo>
                    <a:pt x="826" y="686"/>
                  </a:lnTo>
                  <a:lnTo>
                    <a:pt x="828" y="684"/>
                  </a:lnTo>
                  <a:lnTo>
                    <a:pt x="828" y="688"/>
                  </a:lnTo>
                  <a:lnTo>
                    <a:pt x="826" y="688"/>
                  </a:lnTo>
                  <a:lnTo>
                    <a:pt x="828" y="690"/>
                  </a:lnTo>
                  <a:lnTo>
                    <a:pt x="830" y="692"/>
                  </a:lnTo>
                  <a:lnTo>
                    <a:pt x="830" y="696"/>
                  </a:lnTo>
                  <a:lnTo>
                    <a:pt x="828" y="698"/>
                  </a:lnTo>
                  <a:lnTo>
                    <a:pt x="828" y="696"/>
                  </a:lnTo>
                  <a:lnTo>
                    <a:pt x="826" y="696"/>
                  </a:lnTo>
                  <a:lnTo>
                    <a:pt x="828" y="698"/>
                  </a:lnTo>
                  <a:lnTo>
                    <a:pt x="828" y="700"/>
                  </a:lnTo>
                  <a:lnTo>
                    <a:pt x="830" y="700"/>
                  </a:lnTo>
                  <a:lnTo>
                    <a:pt x="830" y="698"/>
                  </a:lnTo>
                  <a:lnTo>
                    <a:pt x="830" y="700"/>
                  </a:lnTo>
                  <a:lnTo>
                    <a:pt x="832" y="700"/>
                  </a:lnTo>
                  <a:lnTo>
                    <a:pt x="830" y="704"/>
                  </a:lnTo>
                  <a:lnTo>
                    <a:pt x="828" y="704"/>
                  </a:lnTo>
                  <a:lnTo>
                    <a:pt x="826" y="704"/>
                  </a:lnTo>
                  <a:lnTo>
                    <a:pt x="824" y="706"/>
                  </a:lnTo>
                  <a:lnTo>
                    <a:pt x="826" y="706"/>
                  </a:lnTo>
                  <a:lnTo>
                    <a:pt x="832" y="704"/>
                  </a:lnTo>
                  <a:lnTo>
                    <a:pt x="834" y="704"/>
                  </a:lnTo>
                  <a:lnTo>
                    <a:pt x="834" y="708"/>
                  </a:lnTo>
                  <a:lnTo>
                    <a:pt x="830" y="710"/>
                  </a:lnTo>
                  <a:lnTo>
                    <a:pt x="832" y="710"/>
                  </a:lnTo>
                  <a:lnTo>
                    <a:pt x="836" y="710"/>
                  </a:lnTo>
                  <a:lnTo>
                    <a:pt x="836" y="712"/>
                  </a:lnTo>
                  <a:lnTo>
                    <a:pt x="832" y="716"/>
                  </a:lnTo>
                  <a:lnTo>
                    <a:pt x="830" y="716"/>
                  </a:lnTo>
                  <a:lnTo>
                    <a:pt x="828" y="714"/>
                  </a:lnTo>
                  <a:lnTo>
                    <a:pt x="826" y="716"/>
                  </a:lnTo>
                  <a:lnTo>
                    <a:pt x="826" y="718"/>
                  </a:lnTo>
                  <a:lnTo>
                    <a:pt x="826" y="718"/>
                  </a:lnTo>
                  <a:lnTo>
                    <a:pt x="830" y="718"/>
                  </a:lnTo>
                  <a:lnTo>
                    <a:pt x="834" y="718"/>
                  </a:lnTo>
                  <a:lnTo>
                    <a:pt x="836" y="716"/>
                  </a:lnTo>
                  <a:lnTo>
                    <a:pt x="836" y="718"/>
                  </a:lnTo>
                  <a:lnTo>
                    <a:pt x="836" y="718"/>
                  </a:lnTo>
                  <a:lnTo>
                    <a:pt x="836" y="720"/>
                  </a:lnTo>
                  <a:lnTo>
                    <a:pt x="832" y="722"/>
                  </a:lnTo>
                  <a:lnTo>
                    <a:pt x="830" y="722"/>
                  </a:lnTo>
                  <a:lnTo>
                    <a:pt x="828" y="726"/>
                  </a:lnTo>
                  <a:lnTo>
                    <a:pt x="830" y="724"/>
                  </a:lnTo>
                  <a:lnTo>
                    <a:pt x="834" y="724"/>
                  </a:lnTo>
                  <a:lnTo>
                    <a:pt x="836" y="724"/>
                  </a:lnTo>
                  <a:lnTo>
                    <a:pt x="838" y="724"/>
                  </a:lnTo>
                  <a:lnTo>
                    <a:pt x="838" y="726"/>
                  </a:lnTo>
                  <a:lnTo>
                    <a:pt x="836" y="726"/>
                  </a:lnTo>
                  <a:lnTo>
                    <a:pt x="834" y="728"/>
                  </a:lnTo>
                  <a:lnTo>
                    <a:pt x="832" y="730"/>
                  </a:lnTo>
                  <a:lnTo>
                    <a:pt x="834" y="728"/>
                  </a:lnTo>
                  <a:lnTo>
                    <a:pt x="836" y="730"/>
                  </a:lnTo>
                  <a:lnTo>
                    <a:pt x="838" y="728"/>
                  </a:lnTo>
                  <a:lnTo>
                    <a:pt x="840" y="730"/>
                  </a:lnTo>
                  <a:lnTo>
                    <a:pt x="842" y="734"/>
                  </a:lnTo>
                  <a:lnTo>
                    <a:pt x="838" y="736"/>
                  </a:lnTo>
                  <a:lnTo>
                    <a:pt x="838" y="736"/>
                  </a:lnTo>
                  <a:lnTo>
                    <a:pt x="836" y="736"/>
                  </a:lnTo>
                  <a:lnTo>
                    <a:pt x="834" y="736"/>
                  </a:lnTo>
                  <a:lnTo>
                    <a:pt x="836" y="738"/>
                  </a:lnTo>
                  <a:lnTo>
                    <a:pt x="838" y="738"/>
                  </a:lnTo>
                  <a:lnTo>
                    <a:pt x="838" y="738"/>
                  </a:lnTo>
                  <a:lnTo>
                    <a:pt x="840" y="738"/>
                  </a:lnTo>
                  <a:lnTo>
                    <a:pt x="842" y="740"/>
                  </a:lnTo>
                  <a:lnTo>
                    <a:pt x="840" y="742"/>
                  </a:lnTo>
                  <a:lnTo>
                    <a:pt x="838" y="742"/>
                  </a:lnTo>
                  <a:lnTo>
                    <a:pt x="842" y="744"/>
                  </a:lnTo>
                  <a:lnTo>
                    <a:pt x="844" y="744"/>
                  </a:lnTo>
                  <a:lnTo>
                    <a:pt x="846" y="746"/>
                  </a:lnTo>
                  <a:lnTo>
                    <a:pt x="844" y="748"/>
                  </a:lnTo>
                  <a:lnTo>
                    <a:pt x="844" y="748"/>
                  </a:lnTo>
                  <a:lnTo>
                    <a:pt x="840" y="752"/>
                  </a:lnTo>
                  <a:lnTo>
                    <a:pt x="838" y="750"/>
                  </a:lnTo>
                  <a:lnTo>
                    <a:pt x="838" y="752"/>
                  </a:lnTo>
                  <a:lnTo>
                    <a:pt x="840" y="752"/>
                  </a:lnTo>
                  <a:lnTo>
                    <a:pt x="840" y="754"/>
                  </a:lnTo>
                  <a:lnTo>
                    <a:pt x="838" y="754"/>
                  </a:lnTo>
                  <a:lnTo>
                    <a:pt x="834" y="752"/>
                  </a:lnTo>
                  <a:lnTo>
                    <a:pt x="830" y="752"/>
                  </a:lnTo>
                  <a:lnTo>
                    <a:pt x="834" y="754"/>
                  </a:lnTo>
                  <a:lnTo>
                    <a:pt x="834" y="756"/>
                  </a:lnTo>
                  <a:lnTo>
                    <a:pt x="836" y="758"/>
                  </a:lnTo>
                  <a:lnTo>
                    <a:pt x="838" y="760"/>
                  </a:lnTo>
                  <a:lnTo>
                    <a:pt x="838" y="760"/>
                  </a:lnTo>
                  <a:lnTo>
                    <a:pt x="834" y="762"/>
                  </a:lnTo>
                  <a:lnTo>
                    <a:pt x="834" y="762"/>
                  </a:lnTo>
                  <a:lnTo>
                    <a:pt x="830" y="762"/>
                  </a:lnTo>
                  <a:lnTo>
                    <a:pt x="834" y="764"/>
                  </a:lnTo>
                  <a:lnTo>
                    <a:pt x="836" y="764"/>
                  </a:lnTo>
                  <a:lnTo>
                    <a:pt x="836" y="762"/>
                  </a:lnTo>
                  <a:lnTo>
                    <a:pt x="840" y="762"/>
                  </a:lnTo>
                  <a:lnTo>
                    <a:pt x="840" y="762"/>
                  </a:lnTo>
                  <a:lnTo>
                    <a:pt x="840" y="764"/>
                  </a:lnTo>
                  <a:lnTo>
                    <a:pt x="842" y="766"/>
                  </a:lnTo>
                  <a:lnTo>
                    <a:pt x="840" y="766"/>
                  </a:lnTo>
                  <a:lnTo>
                    <a:pt x="842" y="766"/>
                  </a:lnTo>
                  <a:lnTo>
                    <a:pt x="842" y="768"/>
                  </a:lnTo>
                  <a:lnTo>
                    <a:pt x="842" y="768"/>
                  </a:lnTo>
                  <a:lnTo>
                    <a:pt x="844" y="770"/>
                  </a:lnTo>
                  <a:lnTo>
                    <a:pt x="846" y="768"/>
                  </a:lnTo>
                  <a:lnTo>
                    <a:pt x="846" y="768"/>
                  </a:lnTo>
                  <a:lnTo>
                    <a:pt x="848" y="770"/>
                  </a:lnTo>
                  <a:lnTo>
                    <a:pt x="848" y="772"/>
                  </a:lnTo>
                  <a:lnTo>
                    <a:pt x="846" y="774"/>
                  </a:lnTo>
                  <a:lnTo>
                    <a:pt x="846" y="774"/>
                  </a:lnTo>
                  <a:lnTo>
                    <a:pt x="848" y="774"/>
                  </a:lnTo>
                  <a:lnTo>
                    <a:pt x="850" y="772"/>
                  </a:lnTo>
                  <a:lnTo>
                    <a:pt x="850" y="772"/>
                  </a:lnTo>
                  <a:lnTo>
                    <a:pt x="850" y="774"/>
                  </a:lnTo>
                  <a:lnTo>
                    <a:pt x="852" y="776"/>
                  </a:lnTo>
                  <a:lnTo>
                    <a:pt x="848" y="778"/>
                  </a:lnTo>
                  <a:lnTo>
                    <a:pt x="844" y="782"/>
                  </a:lnTo>
                  <a:lnTo>
                    <a:pt x="844" y="784"/>
                  </a:lnTo>
                  <a:lnTo>
                    <a:pt x="840" y="782"/>
                  </a:lnTo>
                  <a:lnTo>
                    <a:pt x="842" y="784"/>
                  </a:lnTo>
                  <a:lnTo>
                    <a:pt x="844" y="784"/>
                  </a:lnTo>
                  <a:lnTo>
                    <a:pt x="850" y="780"/>
                  </a:lnTo>
                  <a:lnTo>
                    <a:pt x="852" y="780"/>
                  </a:lnTo>
                  <a:lnTo>
                    <a:pt x="852" y="780"/>
                  </a:lnTo>
                  <a:lnTo>
                    <a:pt x="850" y="782"/>
                  </a:lnTo>
                  <a:lnTo>
                    <a:pt x="848" y="784"/>
                  </a:lnTo>
                  <a:lnTo>
                    <a:pt x="850" y="786"/>
                  </a:lnTo>
                  <a:lnTo>
                    <a:pt x="852" y="782"/>
                  </a:lnTo>
                  <a:lnTo>
                    <a:pt x="854" y="780"/>
                  </a:lnTo>
                  <a:lnTo>
                    <a:pt x="856" y="780"/>
                  </a:lnTo>
                  <a:lnTo>
                    <a:pt x="856" y="780"/>
                  </a:lnTo>
                  <a:lnTo>
                    <a:pt x="854" y="782"/>
                  </a:lnTo>
                  <a:lnTo>
                    <a:pt x="854" y="782"/>
                  </a:lnTo>
                  <a:lnTo>
                    <a:pt x="854" y="782"/>
                  </a:lnTo>
                  <a:lnTo>
                    <a:pt x="858" y="782"/>
                  </a:lnTo>
                  <a:lnTo>
                    <a:pt x="858" y="782"/>
                  </a:lnTo>
                  <a:lnTo>
                    <a:pt x="856" y="786"/>
                  </a:lnTo>
                  <a:lnTo>
                    <a:pt x="854" y="788"/>
                  </a:lnTo>
                  <a:lnTo>
                    <a:pt x="854" y="788"/>
                  </a:lnTo>
                  <a:lnTo>
                    <a:pt x="858" y="786"/>
                  </a:lnTo>
                  <a:lnTo>
                    <a:pt x="862" y="782"/>
                  </a:lnTo>
                  <a:lnTo>
                    <a:pt x="862" y="782"/>
                  </a:lnTo>
                  <a:lnTo>
                    <a:pt x="862" y="784"/>
                  </a:lnTo>
                  <a:lnTo>
                    <a:pt x="860" y="784"/>
                  </a:lnTo>
                  <a:lnTo>
                    <a:pt x="864" y="782"/>
                  </a:lnTo>
                  <a:lnTo>
                    <a:pt x="864" y="784"/>
                  </a:lnTo>
                  <a:lnTo>
                    <a:pt x="864" y="788"/>
                  </a:lnTo>
                  <a:lnTo>
                    <a:pt x="862" y="788"/>
                  </a:lnTo>
                  <a:lnTo>
                    <a:pt x="862" y="788"/>
                  </a:lnTo>
                  <a:lnTo>
                    <a:pt x="866" y="788"/>
                  </a:lnTo>
                  <a:lnTo>
                    <a:pt x="868" y="790"/>
                  </a:lnTo>
                  <a:lnTo>
                    <a:pt x="870" y="788"/>
                  </a:lnTo>
                  <a:lnTo>
                    <a:pt x="874" y="788"/>
                  </a:lnTo>
                  <a:lnTo>
                    <a:pt x="876" y="788"/>
                  </a:lnTo>
                  <a:lnTo>
                    <a:pt x="874" y="790"/>
                  </a:lnTo>
                  <a:lnTo>
                    <a:pt x="872" y="790"/>
                  </a:lnTo>
                  <a:lnTo>
                    <a:pt x="872" y="792"/>
                  </a:lnTo>
                  <a:lnTo>
                    <a:pt x="878" y="794"/>
                  </a:lnTo>
                  <a:lnTo>
                    <a:pt x="880" y="794"/>
                  </a:lnTo>
                  <a:lnTo>
                    <a:pt x="876" y="796"/>
                  </a:lnTo>
                  <a:lnTo>
                    <a:pt x="876" y="796"/>
                  </a:lnTo>
                  <a:lnTo>
                    <a:pt x="872" y="798"/>
                  </a:lnTo>
                  <a:lnTo>
                    <a:pt x="870" y="796"/>
                  </a:lnTo>
                  <a:lnTo>
                    <a:pt x="866" y="798"/>
                  </a:lnTo>
                  <a:lnTo>
                    <a:pt x="864" y="800"/>
                  </a:lnTo>
                  <a:lnTo>
                    <a:pt x="860" y="800"/>
                  </a:lnTo>
                  <a:lnTo>
                    <a:pt x="852" y="802"/>
                  </a:lnTo>
                  <a:lnTo>
                    <a:pt x="852" y="802"/>
                  </a:lnTo>
                  <a:lnTo>
                    <a:pt x="858" y="802"/>
                  </a:lnTo>
                  <a:lnTo>
                    <a:pt x="862" y="800"/>
                  </a:lnTo>
                  <a:lnTo>
                    <a:pt x="864" y="802"/>
                  </a:lnTo>
                  <a:lnTo>
                    <a:pt x="864" y="802"/>
                  </a:lnTo>
                  <a:lnTo>
                    <a:pt x="860" y="802"/>
                  </a:lnTo>
                  <a:lnTo>
                    <a:pt x="854" y="804"/>
                  </a:lnTo>
                  <a:lnTo>
                    <a:pt x="852" y="806"/>
                  </a:lnTo>
                  <a:lnTo>
                    <a:pt x="850" y="808"/>
                  </a:lnTo>
                  <a:lnTo>
                    <a:pt x="846" y="808"/>
                  </a:lnTo>
                  <a:lnTo>
                    <a:pt x="846" y="810"/>
                  </a:lnTo>
                  <a:lnTo>
                    <a:pt x="844" y="810"/>
                  </a:lnTo>
                  <a:lnTo>
                    <a:pt x="840" y="808"/>
                  </a:lnTo>
                  <a:lnTo>
                    <a:pt x="838" y="804"/>
                  </a:lnTo>
                  <a:lnTo>
                    <a:pt x="838" y="806"/>
                  </a:lnTo>
                  <a:lnTo>
                    <a:pt x="838" y="808"/>
                  </a:lnTo>
                  <a:lnTo>
                    <a:pt x="840" y="808"/>
                  </a:lnTo>
                  <a:lnTo>
                    <a:pt x="840" y="808"/>
                  </a:lnTo>
                  <a:lnTo>
                    <a:pt x="844" y="812"/>
                  </a:lnTo>
                  <a:lnTo>
                    <a:pt x="844" y="814"/>
                  </a:lnTo>
                  <a:lnTo>
                    <a:pt x="842" y="814"/>
                  </a:lnTo>
                  <a:lnTo>
                    <a:pt x="842" y="816"/>
                  </a:lnTo>
                  <a:lnTo>
                    <a:pt x="842" y="816"/>
                  </a:lnTo>
                  <a:lnTo>
                    <a:pt x="844" y="818"/>
                  </a:lnTo>
                  <a:lnTo>
                    <a:pt x="844" y="816"/>
                  </a:lnTo>
                  <a:lnTo>
                    <a:pt x="846" y="816"/>
                  </a:lnTo>
                  <a:lnTo>
                    <a:pt x="848" y="812"/>
                  </a:lnTo>
                  <a:lnTo>
                    <a:pt x="852" y="812"/>
                  </a:lnTo>
                  <a:lnTo>
                    <a:pt x="854" y="810"/>
                  </a:lnTo>
                  <a:lnTo>
                    <a:pt x="856" y="810"/>
                  </a:lnTo>
                  <a:lnTo>
                    <a:pt x="858" y="808"/>
                  </a:lnTo>
                  <a:lnTo>
                    <a:pt x="860" y="806"/>
                  </a:lnTo>
                  <a:lnTo>
                    <a:pt x="862" y="804"/>
                  </a:lnTo>
                  <a:lnTo>
                    <a:pt x="866" y="802"/>
                  </a:lnTo>
                  <a:lnTo>
                    <a:pt x="870" y="804"/>
                  </a:lnTo>
                  <a:lnTo>
                    <a:pt x="872" y="802"/>
                  </a:lnTo>
                  <a:lnTo>
                    <a:pt x="870" y="802"/>
                  </a:lnTo>
                  <a:lnTo>
                    <a:pt x="868" y="802"/>
                  </a:lnTo>
                  <a:lnTo>
                    <a:pt x="866" y="802"/>
                  </a:lnTo>
                  <a:lnTo>
                    <a:pt x="868" y="802"/>
                  </a:lnTo>
                  <a:lnTo>
                    <a:pt x="874" y="800"/>
                  </a:lnTo>
                  <a:lnTo>
                    <a:pt x="878" y="802"/>
                  </a:lnTo>
                  <a:lnTo>
                    <a:pt x="880" y="806"/>
                  </a:lnTo>
                  <a:lnTo>
                    <a:pt x="880" y="808"/>
                  </a:lnTo>
                  <a:lnTo>
                    <a:pt x="876" y="810"/>
                  </a:lnTo>
                  <a:lnTo>
                    <a:pt x="876" y="810"/>
                  </a:lnTo>
                  <a:lnTo>
                    <a:pt x="874" y="812"/>
                  </a:lnTo>
                  <a:lnTo>
                    <a:pt x="876" y="812"/>
                  </a:lnTo>
                  <a:lnTo>
                    <a:pt x="878" y="814"/>
                  </a:lnTo>
                  <a:lnTo>
                    <a:pt x="878" y="814"/>
                  </a:lnTo>
                  <a:lnTo>
                    <a:pt x="880" y="810"/>
                  </a:lnTo>
                  <a:lnTo>
                    <a:pt x="884" y="808"/>
                  </a:lnTo>
                  <a:lnTo>
                    <a:pt x="886" y="808"/>
                  </a:lnTo>
                  <a:lnTo>
                    <a:pt x="886" y="810"/>
                  </a:lnTo>
                  <a:lnTo>
                    <a:pt x="886" y="810"/>
                  </a:lnTo>
                  <a:lnTo>
                    <a:pt x="886" y="812"/>
                  </a:lnTo>
                  <a:lnTo>
                    <a:pt x="888" y="812"/>
                  </a:lnTo>
                  <a:lnTo>
                    <a:pt x="892" y="814"/>
                  </a:lnTo>
                  <a:lnTo>
                    <a:pt x="892" y="816"/>
                  </a:lnTo>
                  <a:lnTo>
                    <a:pt x="890" y="814"/>
                  </a:lnTo>
                  <a:lnTo>
                    <a:pt x="888" y="814"/>
                  </a:lnTo>
                  <a:lnTo>
                    <a:pt x="890" y="816"/>
                  </a:lnTo>
                  <a:lnTo>
                    <a:pt x="892" y="818"/>
                  </a:lnTo>
                  <a:lnTo>
                    <a:pt x="894" y="820"/>
                  </a:lnTo>
                  <a:lnTo>
                    <a:pt x="892" y="822"/>
                  </a:lnTo>
                  <a:lnTo>
                    <a:pt x="890" y="820"/>
                  </a:lnTo>
                  <a:lnTo>
                    <a:pt x="888" y="822"/>
                  </a:lnTo>
                  <a:lnTo>
                    <a:pt x="892" y="824"/>
                  </a:lnTo>
                  <a:lnTo>
                    <a:pt x="890" y="826"/>
                  </a:lnTo>
                  <a:lnTo>
                    <a:pt x="888" y="826"/>
                  </a:lnTo>
                  <a:lnTo>
                    <a:pt x="888" y="828"/>
                  </a:lnTo>
                  <a:lnTo>
                    <a:pt x="886" y="830"/>
                  </a:lnTo>
                  <a:lnTo>
                    <a:pt x="882" y="828"/>
                  </a:lnTo>
                  <a:lnTo>
                    <a:pt x="884" y="830"/>
                  </a:lnTo>
                  <a:lnTo>
                    <a:pt x="888" y="830"/>
                  </a:lnTo>
                  <a:lnTo>
                    <a:pt x="890" y="830"/>
                  </a:lnTo>
                  <a:lnTo>
                    <a:pt x="892" y="832"/>
                  </a:lnTo>
                  <a:lnTo>
                    <a:pt x="890" y="834"/>
                  </a:lnTo>
                  <a:lnTo>
                    <a:pt x="888" y="834"/>
                  </a:lnTo>
                  <a:lnTo>
                    <a:pt x="886" y="834"/>
                  </a:lnTo>
                  <a:lnTo>
                    <a:pt x="888" y="834"/>
                  </a:lnTo>
                  <a:lnTo>
                    <a:pt x="890" y="834"/>
                  </a:lnTo>
                  <a:lnTo>
                    <a:pt x="892" y="834"/>
                  </a:lnTo>
                  <a:lnTo>
                    <a:pt x="890" y="836"/>
                  </a:lnTo>
                  <a:lnTo>
                    <a:pt x="890" y="840"/>
                  </a:lnTo>
                  <a:lnTo>
                    <a:pt x="888" y="840"/>
                  </a:lnTo>
                  <a:lnTo>
                    <a:pt x="886" y="842"/>
                  </a:lnTo>
                  <a:lnTo>
                    <a:pt x="884" y="844"/>
                  </a:lnTo>
                  <a:lnTo>
                    <a:pt x="880" y="844"/>
                  </a:lnTo>
                  <a:lnTo>
                    <a:pt x="878" y="846"/>
                  </a:lnTo>
                  <a:lnTo>
                    <a:pt x="878" y="846"/>
                  </a:lnTo>
                  <a:lnTo>
                    <a:pt x="876" y="848"/>
                  </a:lnTo>
                  <a:lnTo>
                    <a:pt x="874" y="848"/>
                  </a:lnTo>
                  <a:lnTo>
                    <a:pt x="874" y="850"/>
                  </a:lnTo>
                  <a:lnTo>
                    <a:pt x="872" y="850"/>
                  </a:lnTo>
                  <a:lnTo>
                    <a:pt x="870" y="848"/>
                  </a:lnTo>
                  <a:lnTo>
                    <a:pt x="868" y="850"/>
                  </a:lnTo>
                  <a:lnTo>
                    <a:pt x="866" y="850"/>
                  </a:lnTo>
                  <a:lnTo>
                    <a:pt x="866" y="848"/>
                  </a:lnTo>
                  <a:lnTo>
                    <a:pt x="864" y="850"/>
                  </a:lnTo>
                  <a:lnTo>
                    <a:pt x="860" y="850"/>
                  </a:lnTo>
                  <a:lnTo>
                    <a:pt x="860" y="848"/>
                  </a:lnTo>
                  <a:lnTo>
                    <a:pt x="858" y="848"/>
                  </a:lnTo>
                  <a:lnTo>
                    <a:pt x="858" y="850"/>
                  </a:lnTo>
                  <a:lnTo>
                    <a:pt x="856" y="850"/>
                  </a:lnTo>
                  <a:lnTo>
                    <a:pt x="854" y="850"/>
                  </a:lnTo>
                  <a:lnTo>
                    <a:pt x="854" y="852"/>
                  </a:lnTo>
                  <a:lnTo>
                    <a:pt x="854" y="852"/>
                  </a:lnTo>
                  <a:lnTo>
                    <a:pt x="854" y="854"/>
                  </a:lnTo>
                  <a:lnTo>
                    <a:pt x="852" y="856"/>
                  </a:lnTo>
                  <a:lnTo>
                    <a:pt x="852" y="854"/>
                  </a:lnTo>
                  <a:lnTo>
                    <a:pt x="850" y="858"/>
                  </a:lnTo>
                  <a:lnTo>
                    <a:pt x="850" y="860"/>
                  </a:lnTo>
                  <a:lnTo>
                    <a:pt x="846" y="860"/>
                  </a:lnTo>
                  <a:lnTo>
                    <a:pt x="846" y="862"/>
                  </a:lnTo>
                  <a:lnTo>
                    <a:pt x="844" y="862"/>
                  </a:lnTo>
                  <a:lnTo>
                    <a:pt x="842" y="864"/>
                  </a:lnTo>
                  <a:lnTo>
                    <a:pt x="842" y="864"/>
                  </a:lnTo>
                  <a:lnTo>
                    <a:pt x="840" y="864"/>
                  </a:lnTo>
                  <a:lnTo>
                    <a:pt x="838" y="864"/>
                  </a:lnTo>
                  <a:lnTo>
                    <a:pt x="838" y="866"/>
                  </a:lnTo>
                  <a:lnTo>
                    <a:pt x="834" y="868"/>
                  </a:lnTo>
                  <a:lnTo>
                    <a:pt x="834" y="866"/>
                  </a:lnTo>
                  <a:lnTo>
                    <a:pt x="830" y="866"/>
                  </a:lnTo>
                  <a:lnTo>
                    <a:pt x="828" y="866"/>
                  </a:lnTo>
                  <a:lnTo>
                    <a:pt x="826" y="866"/>
                  </a:lnTo>
                  <a:lnTo>
                    <a:pt x="824" y="866"/>
                  </a:lnTo>
                  <a:lnTo>
                    <a:pt x="818" y="868"/>
                  </a:lnTo>
                  <a:lnTo>
                    <a:pt x="816" y="868"/>
                  </a:lnTo>
                  <a:lnTo>
                    <a:pt x="816" y="866"/>
                  </a:lnTo>
                  <a:lnTo>
                    <a:pt x="816" y="866"/>
                  </a:lnTo>
                  <a:lnTo>
                    <a:pt x="814" y="866"/>
                  </a:lnTo>
                  <a:lnTo>
                    <a:pt x="810" y="868"/>
                  </a:lnTo>
                  <a:lnTo>
                    <a:pt x="808" y="866"/>
                  </a:lnTo>
                  <a:lnTo>
                    <a:pt x="806" y="866"/>
                  </a:lnTo>
                  <a:lnTo>
                    <a:pt x="804" y="866"/>
                  </a:lnTo>
                  <a:lnTo>
                    <a:pt x="802" y="864"/>
                  </a:lnTo>
                  <a:lnTo>
                    <a:pt x="800" y="864"/>
                  </a:lnTo>
                  <a:lnTo>
                    <a:pt x="798" y="866"/>
                  </a:lnTo>
                  <a:lnTo>
                    <a:pt x="796" y="864"/>
                  </a:lnTo>
                  <a:lnTo>
                    <a:pt x="792" y="864"/>
                  </a:lnTo>
                  <a:lnTo>
                    <a:pt x="790" y="864"/>
                  </a:lnTo>
                  <a:lnTo>
                    <a:pt x="788" y="864"/>
                  </a:lnTo>
                  <a:lnTo>
                    <a:pt x="786" y="864"/>
                  </a:lnTo>
                  <a:lnTo>
                    <a:pt x="784" y="864"/>
                  </a:lnTo>
                  <a:lnTo>
                    <a:pt x="782" y="864"/>
                  </a:lnTo>
                  <a:lnTo>
                    <a:pt x="780" y="864"/>
                  </a:lnTo>
                  <a:lnTo>
                    <a:pt x="776" y="862"/>
                  </a:lnTo>
                  <a:lnTo>
                    <a:pt x="772" y="864"/>
                  </a:lnTo>
                  <a:lnTo>
                    <a:pt x="768" y="862"/>
                  </a:lnTo>
                  <a:lnTo>
                    <a:pt x="766" y="860"/>
                  </a:lnTo>
                  <a:lnTo>
                    <a:pt x="764" y="862"/>
                  </a:lnTo>
                  <a:lnTo>
                    <a:pt x="764" y="862"/>
                  </a:lnTo>
                  <a:lnTo>
                    <a:pt x="764" y="864"/>
                  </a:lnTo>
                  <a:lnTo>
                    <a:pt x="764" y="864"/>
                  </a:lnTo>
                  <a:lnTo>
                    <a:pt x="760" y="866"/>
                  </a:lnTo>
                  <a:lnTo>
                    <a:pt x="756" y="870"/>
                  </a:lnTo>
                  <a:lnTo>
                    <a:pt x="754" y="872"/>
                  </a:lnTo>
                  <a:lnTo>
                    <a:pt x="754" y="872"/>
                  </a:lnTo>
                  <a:lnTo>
                    <a:pt x="752" y="874"/>
                  </a:lnTo>
                  <a:lnTo>
                    <a:pt x="752" y="878"/>
                  </a:lnTo>
                  <a:lnTo>
                    <a:pt x="750" y="878"/>
                  </a:lnTo>
                  <a:lnTo>
                    <a:pt x="746" y="878"/>
                  </a:lnTo>
                  <a:lnTo>
                    <a:pt x="746" y="880"/>
                  </a:lnTo>
                  <a:lnTo>
                    <a:pt x="740" y="880"/>
                  </a:lnTo>
                  <a:lnTo>
                    <a:pt x="738" y="884"/>
                  </a:lnTo>
                  <a:lnTo>
                    <a:pt x="738" y="884"/>
                  </a:lnTo>
                  <a:lnTo>
                    <a:pt x="736" y="882"/>
                  </a:lnTo>
                  <a:lnTo>
                    <a:pt x="734" y="884"/>
                  </a:lnTo>
                  <a:lnTo>
                    <a:pt x="734" y="886"/>
                  </a:lnTo>
                  <a:lnTo>
                    <a:pt x="732" y="886"/>
                  </a:lnTo>
                  <a:lnTo>
                    <a:pt x="728" y="888"/>
                  </a:lnTo>
                  <a:lnTo>
                    <a:pt x="728" y="890"/>
                  </a:lnTo>
                  <a:lnTo>
                    <a:pt x="726" y="890"/>
                  </a:lnTo>
                  <a:lnTo>
                    <a:pt x="724" y="894"/>
                  </a:lnTo>
                  <a:lnTo>
                    <a:pt x="718" y="898"/>
                  </a:lnTo>
                  <a:lnTo>
                    <a:pt x="718" y="902"/>
                  </a:lnTo>
                  <a:lnTo>
                    <a:pt x="714" y="904"/>
                  </a:lnTo>
                  <a:lnTo>
                    <a:pt x="712" y="906"/>
                  </a:lnTo>
                  <a:lnTo>
                    <a:pt x="708" y="906"/>
                  </a:lnTo>
                  <a:lnTo>
                    <a:pt x="708" y="910"/>
                  </a:lnTo>
                  <a:lnTo>
                    <a:pt x="706" y="912"/>
                  </a:lnTo>
                  <a:lnTo>
                    <a:pt x="700" y="916"/>
                  </a:lnTo>
                  <a:lnTo>
                    <a:pt x="700" y="918"/>
                  </a:lnTo>
                  <a:lnTo>
                    <a:pt x="694" y="920"/>
                  </a:lnTo>
                  <a:lnTo>
                    <a:pt x="690" y="920"/>
                  </a:lnTo>
                  <a:lnTo>
                    <a:pt x="692" y="922"/>
                  </a:lnTo>
                  <a:lnTo>
                    <a:pt x="700" y="918"/>
                  </a:lnTo>
                  <a:lnTo>
                    <a:pt x="704" y="916"/>
                  </a:lnTo>
                  <a:lnTo>
                    <a:pt x="710" y="914"/>
                  </a:lnTo>
                  <a:lnTo>
                    <a:pt x="712" y="910"/>
                  </a:lnTo>
                  <a:lnTo>
                    <a:pt x="716" y="906"/>
                  </a:lnTo>
                  <a:lnTo>
                    <a:pt x="718" y="906"/>
                  </a:lnTo>
                  <a:lnTo>
                    <a:pt x="724" y="900"/>
                  </a:lnTo>
                  <a:lnTo>
                    <a:pt x="732" y="894"/>
                  </a:lnTo>
                  <a:lnTo>
                    <a:pt x="738" y="890"/>
                  </a:lnTo>
                  <a:lnTo>
                    <a:pt x="740" y="890"/>
                  </a:lnTo>
                  <a:lnTo>
                    <a:pt x="744" y="888"/>
                  </a:lnTo>
                  <a:lnTo>
                    <a:pt x="750" y="886"/>
                  </a:lnTo>
                  <a:lnTo>
                    <a:pt x="758" y="884"/>
                  </a:lnTo>
                  <a:lnTo>
                    <a:pt x="760" y="884"/>
                  </a:lnTo>
                  <a:lnTo>
                    <a:pt x="762" y="882"/>
                  </a:lnTo>
                  <a:lnTo>
                    <a:pt x="772" y="884"/>
                  </a:lnTo>
                  <a:lnTo>
                    <a:pt x="776" y="884"/>
                  </a:lnTo>
                  <a:lnTo>
                    <a:pt x="780" y="888"/>
                  </a:lnTo>
                  <a:lnTo>
                    <a:pt x="780" y="888"/>
                  </a:lnTo>
                  <a:lnTo>
                    <a:pt x="776" y="888"/>
                  </a:lnTo>
                  <a:lnTo>
                    <a:pt x="776" y="888"/>
                  </a:lnTo>
                  <a:lnTo>
                    <a:pt x="776" y="890"/>
                  </a:lnTo>
                  <a:lnTo>
                    <a:pt x="778" y="890"/>
                  </a:lnTo>
                  <a:lnTo>
                    <a:pt x="782" y="890"/>
                  </a:lnTo>
                  <a:lnTo>
                    <a:pt x="782" y="892"/>
                  </a:lnTo>
                  <a:lnTo>
                    <a:pt x="780" y="892"/>
                  </a:lnTo>
                  <a:lnTo>
                    <a:pt x="782" y="892"/>
                  </a:lnTo>
                  <a:lnTo>
                    <a:pt x="780" y="898"/>
                  </a:lnTo>
                  <a:lnTo>
                    <a:pt x="778" y="898"/>
                  </a:lnTo>
                  <a:lnTo>
                    <a:pt x="774" y="900"/>
                  </a:lnTo>
                  <a:lnTo>
                    <a:pt x="774" y="900"/>
                  </a:lnTo>
                  <a:lnTo>
                    <a:pt x="770" y="902"/>
                  </a:lnTo>
                  <a:lnTo>
                    <a:pt x="768" y="902"/>
                  </a:lnTo>
                  <a:lnTo>
                    <a:pt x="764" y="900"/>
                  </a:lnTo>
                  <a:lnTo>
                    <a:pt x="762" y="900"/>
                  </a:lnTo>
                  <a:lnTo>
                    <a:pt x="760" y="902"/>
                  </a:lnTo>
                  <a:lnTo>
                    <a:pt x="758" y="902"/>
                  </a:lnTo>
                  <a:lnTo>
                    <a:pt x="754" y="902"/>
                  </a:lnTo>
                  <a:lnTo>
                    <a:pt x="752" y="902"/>
                  </a:lnTo>
                  <a:lnTo>
                    <a:pt x="756" y="902"/>
                  </a:lnTo>
                  <a:lnTo>
                    <a:pt x="758" y="902"/>
                  </a:lnTo>
                  <a:lnTo>
                    <a:pt x="764" y="904"/>
                  </a:lnTo>
                  <a:lnTo>
                    <a:pt x="764" y="906"/>
                  </a:lnTo>
                  <a:lnTo>
                    <a:pt x="766" y="908"/>
                  </a:lnTo>
                  <a:lnTo>
                    <a:pt x="768" y="906"/>
                  </a:lnTo>
                  <a:lnTo>
                    <a:pt x="770" y="906"/>
                  </a:lnTo>
                  <a:lnTo>
                    <a:pt x="772" y="906"/>
                  </a:lnTo>
                  <a:lnTo>
                    <a:pt x="774" y="906"/>
                  </a:lnTo>
                  <a:lnTo>
                    <a:pt x="774" y="906"/>
                  </a:lnTo>
                  <a:lnTo>
                    <a:pt x="776" y="908"/>
                  </a:lnTo>
                  <a:lnTo>
                    <a:pt x="774" y="910"/>
                  </a:lnTo>
                  <a:lnTo>
                    <a:pt x="770" y="916"/>
                  </a:lnTo>
                  <a:lnTo>
                    <a:pt x="768" y="916"/>
                  </a:lnTo>
                  <a:lnTo>
                    <a:pt x="768" y="918"/>
                  </a:lnTo>
                  <a:lnTo>
                    <a:pt x="772" y="918"/>
                  </a:lnTo>
                  <a:lnTo>
                    <a:pt x="772" y="918"/>
                  </a:lnTo>
                  <a:lnTo>
                    <a:pt x="770" y="920"/>
                  </a:lnTo>
                  <a:lnTo>
                    <a:pt x="772" y="922"/>
                  </a:lnTo>
                  <a:lnTo>
                    <a:pt x="772" y="924"/>
                  </a:lnTo>
                  <a:lnTo>
                    <a:pt x="772" y="928"/>
                  </a:lnTo>
                  <a:lnTo>
                    <a:pt x="774" y="928"/>
                  </a:lnTo>
                  <a:lnTo>
                    <a:pt x="774" y="932"/>
                  </a:lnTo>
                  <a:lnTo>
                    <a:pt x="776" y="932"/>
                  </a:lnTo>
                  <a:lnTo>
                    <a:pt x="778" y="934"/>
                  </a:lnTo>
                  <a:lnTo>
                    <a:pt x="782" y="934"/>
                  </a:lnTo>
                  <a:lnTo>
                    <a:pt x="782" y="934"/>
                  </a:lnTo>
                  <a:lnTo>
                    <a:pt x="778" y="936"/>
                  </a:lnTo>
                  <a:lnTo>
                    <a:pt x="782" y="938"/>
                  </a:lnTo>
                  <a:lnTo>
                    <a:pt x="786" y="938"/>
                  </a:lnTo>
                  <a:lnTo>
                    <a:pt x="788" y="940"/>
                  </a:lnTo>
                  <a:lnTo>
                    <a:pt x="788" y="938"/>
                  </a:lnTo>
                  <a:lnTo>
                    <a:pt x="792" y="940"/>
                  </a:lnTo>
                  <a:lnTo>
                    <a:pt x="792" y="940"/>
                  </a:lnTo>
                  <a:lnTo>
                    <a:pt x="796" y="942"/>
                  </a:lnTo>
                  <a:lnTo>
                    <a:pt x="798" y="940"/>
                  </a:lnTo>
                  <a:lnTo>
                    <a:pt x="802" y="938"/>
                  </a:lnTo>
                  <a:lnTo>
                    <a:pt x="802" y="940"/>
                  </a:lnTo>
                  <a:lnTo>
                    <a:pt x="802" y="940"/>
                  </a:lnTo>
                  <a:lnTo>
                    <a:pt x="804" y="942"/>
                  </a:lnTo>
                  <a:lnTo>
                    <a:pt x="808" y="944"/>
                  </a:lnTo>
                  <a:lnTo>
                    <a:pt x="808" y="946"/>
                  </a:lnTo>
                  <a:lnTo>
                    <a:pt x="806" y="946"/>
                  </a:lnTo>
                  <a:lnTo>
                    <a:pt x="806" y="946"/>
                  </a:lnTo>
                  <a:lnTo>
                    <a:pt x="808" y="948"/>
                  </a:lnTo>
                  <a:lnTo>
                    <a:pt x="810" y="948"/>
                  </a:lnTo>
                  <a:lnTo>
                    <a:pt x="812" y="948"/>
                  </a:lnTo>
                  <a:lnTo>
                    <a:pt x="810" y="948"/>
                  </a:lnTo>
                  <a:lnTo>
                    <a:pt x="808" y="948"/>
                  </a:lnTo>
                  <a:lnTo>
                    <a:pt x="806" y="948"/>
                  </a:lnTo>
                  <a:lnTo>
                    <a:pt x="802" y="950"/>
                  </a:lnTo>
                  <a:lnTo>
                    <a:pt x="796" y="952"/>
                  </a:lnTo>
                  <a:lnTo>
                    <a:pt x="794" y="954"/>
                  </a:lnTo>
                  <a:lnTo>
                    <a:pt x="790" y="954"/>
                  </a:lnTo>
                  <a:lnTo>
                    <a:pt x="786" y="954"/>
                  </a:lnTo>
                  <a:lnTo>
                    <a:pt x="782" y="956"/>
                  </a:lnTo>
                  <a:lnTo>
                    <a:pt x="780" y="956"/>
                  </a:lnTo>
                  <a:lnTo>
                    <a:pt x="780" y="958"/>
                  </a:lnTo>
                  <a:lnTo>
                    <a:pt x="778" y="958"/>
                  </a:lnTo>
                  <a:lnTo>
                    <a:pt x="776" y="956"/>
                  </a:lnTo>
                  <a:lnTo>
                    <a:pt x="774" y="954"/>
                  </a:lnTo>
                  <a:lnTo>
                    <a:pt x="774" y="956"/>
                  </a:lnTo>
                  <a:lnTo>
                    <a:pt x="772" y="956"/>
                  </a:lnTo>
                  <a:lnTo>
                    <a:pt x="770" y="960"/>
                  </a:lnTo>
                  <a:lnTo>
                    <a:pt x="772" y="960"/>
                  </a:lnTo>
                  <a:lnTo>
                    <a:pt x="768" y="964"/>
                  </a:lnTo>
                  <a:lnTo>
                    <a:pt x="764" y="968"/>
                  </a:lnTo>
                  <a:lnTo>
                    <a:pt x="762" y="968"/>
                  </a:lnTo>
                  <a:lnTo>
                    <a:pt x="760" y="970"/>
                  </a:lnTo>
                  <a:lnTo>
                    <a:pt x="758" y="970"/>
                  </a:lnTo>
                  <a:lnTo>
                    <a:pt x="758" y="970"/>
                  </a:lnTo>
                  <a:lnTo>
                    <a:pt x="756" y="974"/>
                  </a:lnTo>
                  <a:lnTo>
                    <a:pt x="756" y="974"/>
                  </a:lnTo>
                  <a:lnTo>
                    <a:pt x="754" y="972"/>
                  </a:lnTo>
                  <a:lnTo>
                    <a:pt x="754" y="974"/>
                  </a:lnTo>
                  <a:lnTo>
                    <a:pt x="752" y="972"/>
                  </a:lnTo>
                  <a:lnTo>
                    <a:pt x="752" y="970"/>
                  </a:lnTo>
                  <a:lnTo>
                    <a:pt x="750" y="968"/>
                  </a:lnTo>
                  <a:lnTo>
                    <a:pt x="748" y="970"/>
                  </a:lnTo>
                  <a:lnTo>
                    <a:pt x="748" y="968"/>
                  </a:lnTo>
                  <a:lnTo>
                    <a:pt x="748" y="964"/>
                  </a:lnTo>
                  <a:lnTo>
                    <a:pt x="748" y="962"/>
                  </a:lnTo>
                  <a:lnTo>
                    <a:pt x="750" y="958"/>
                  </a:lnTo>
                  <a:lnTo>
                    <a:pt x="752" y="956"/>
                  </a:lnTo>
                  <a:lnTo>
                    <a:pt x="754" y="954"/>
                  </a:lnTo>
                  <a:lnTo>
                    <a:pt x="758" y="952"/>
                  </a:lnTo>
                  <a:lnTo>
                    <a:pt x="762" y="950"/>
                  </a:lnTo>
                  <a:lnTo>
                    <a:pt x="768" y="948"/>
                  </a:lnTo>
                  <a:lnTo>
                    <a:pt x="770" y="946"/>
                  </a:lnTo>
                  <a:lnTo>
                    <a:pt x="772" y="946"/>
                  </a:lnTo>
                  <a:lnTo>
                    <a:pt x="772" y="948"/>
                  </a:lnTo>
                  <a:lnTo>
                    <a:pt x="774" y="950"/>
                  </a:lnTo>
                  <a:lnTo>
                    <a:pt x="774" y="948"/>
                  </a:lnTo>
                  <a:lnTo>
                    <a:pt x="774" y="948"/>
                  </a:lnTo>
                  <a:lnTo>
                    <a:pt x="776" y="948"/>
                  </a:lnTo>
                  <a:lnTo>
                    <a:pt x="780" y="946"/>
                  </a:lnTo>
                  <a:lnTo>
                    <a:pt x="782" y="946"/>
                  </a:lnTo>
                  <a:lnTo>
                    <a:pt x="780" y="946"/>
                  </a:lnTo>
                  <a:lnTo>
                    <a:pt x="774" y="946"/>
                  </a:lnTo>
                  <a:lnTo>
                    <a:pt x="772" y="944"/>
                  </a:lnTo>
                  <a:lnTo>
                    <a:pt x="770" y="944"/>
                  </a:lnTo>
                  <a:lnTo>
                    <a:pt x="768" y="946"/>
                  </a:lnTo>
                  <a:lnTo>
                    <a:pt x="766" y="946"/>
                  </a:lnTo>
                  <a:lnTo>
                    <a:pt x="768" y="942"/>
                  </a:lnTo>
                  <a:lnTo>
                    <a:pt x="770" y="942"/>
                  </a:lnTo>
                  <a:lnTo>
                    <a:pt x="774" y="940"/>
                  </a:lnTo>
                  <a:lnTo>
                    <a:pt x="774" y="938"/>
                  </a:lnTo>
                  <a:lnTo>
                    <a:pt x="772" y="938"/>
                  </a:lnTo>
                  <a:lnTo>
                    <a:pt x="772" y="938"/>
                  </a:lnTo>
                  <a:lnTo>
                    <a:pt x="768" y="940"/>
                  </a:lnTo>
                  <a:lnTo>
                    <a:pt x="766" y="942"/>
                  </a:lnTo>
                  <a:lnTo>
                    <a:pt x="764" y="944"/>
                  </a:lnTo>
                  <a:lnTo>
                    <a:pt x="760" y="944"/>
                  </a:lnTo>
                  <a:lnTo>
                    <a:pt x="760" y="946"/>
                  </a:lnTo>
                  <a:lnTo>
                    <a:pt x="754" y="948"/>
                  </a:lnTo>
                  <a:lnTo>
                    <a:pt x="754" y="946"/>
                  </a:lnTo>
                  <a:lnTo>
                    <a:pt x="754" y="946"/>
                  </a:lnTo>
                  <a:lnTo>
                    <a:pt x="754" y="946"/>
                  </a:lnTo>
                  <a:lnTo>
                    <a:pt x="754" y="942"/>
                  </a:lnTo>
                  <a:lnTo>
                    <a:pt x="752" y="946"/>
                  </a:lnTo>
                  <a:lnTo>
                    <a:pt x="752" y="948"/>
                  </a:lnTo>
                  <a:lnTo>
                    <a:pt x="748" y="948"/>
                  </a:lnTo>
                  <a:lnTo>
                    <a:pt x="746" y="948"/>
                  </a:lnTo>
                  <a:lnTo>
                    <a:pt x="746" y="948"/>
                  </a:lnTo>
                  <a:lnTo>
                    <a:pt x="744" y="948"/>
                  </a:lnTo>
                  <a:lnTo>
                    <a:pt x="744" y="946"/>
                  </a:lnTo>
                  <a:lnTo>
                    <a:pt x="740" y="948"/>
                  </a:lnTo>
                  <a:lnTo>
                    <a:pt x="738" y="946"/>
                  </a:lnTo>
                  <a:lnTo>
                    <a:pt x="736" y="946"/>
                  </a:lnTo>
                  <a:lnTo>
                    <a:pt x="736" y="946"/>
                  </a:lnTo>
                  <a:lnTo>
                    <a:pt x="736" y="944"/>
                  </a:lnTo>
                  <a:lnTo>
                    <a:pt x="736" y="944"/>
                  </a:lnTo>
                  <a:lnTo>
                    <a:pt x="736" y="942"/>
                  </a:lnTo>
                  <a:lnTo>
                    <a:pt x="736" y="940"/>
                  </a:lnTo>
                  <a:lnTo>
                    <a:pt x="736" y="938"/>
                  </a:lnTo>
                  <a:lnTo>
                    <a:pt x="734" y="938"/>
                  </a:lnTo>
                  <a:lnTo>
                    <a:pt x="734" y="936"/>
                  </a:lnTo>
                  <a:lnTo>
                    <a:pt x="734" y="934"/>
                  </a:lnTo>
                  <a:lnTo>
                    <a:pt x="738" y="920"/>
                  </a:lnTo>
                  <a:lnTo>
                    <a:pt x="738" y="916"/>
                  </a:lnTo>
                  <a:lnTo>
                    <a:pt x="732" y="912"/>
                  </a:lnTo>
                  <a:lnTo>
                    <a:pt x="732" y="912"/>
                  </a:lnTo>
                  <a:lnTo>
                    <a:pt x="728" y="912"/>
                  </a:lnTo>
                  <a:lnTo>
                    <a:pt x="726" y="912"/>
                  </a:lnTo>
                  <a:lnTo>
                    <a:pt x="724" y="910"/>
                  </a:lnTo>
                  <a:lnTo>
                    <a:pt x="722" y="910"/>
                  </a:lnTo>
                  <a:lnTo>
                    <a:pt x="722" y="910"/>
                  </a:lnTo>
                  <a:lnTo>
                    <a:pt x="718" y="912"/>
                  </a:lnTo>
                  <a:lnTo>
                    <a:pt x="718" y="914"/>
                  </a:lnTo>
                  <a:lnTo>
                    <a:pt x="714" y="918"/>
                  </a:lnTo>
                  <a:lnTo>
                    <a:pt x="712" y="920"/>
                  </a:lnTo>
                  <a:lnTo>
                    <a:pt x="712" y="924"/>
                  </a:lnTo>
                  <a:lnTo>
                    <a:pt x="708" y="924"/>
                  </a:lnTo>
                  <a:lnTo>
                    <a:pt x="708" y="928"/>
                  </a:lnTo>
                  <a:lnTo>
                    <a:pt x="708" y="930"/>
                  </a:lnTo>
                  <a:lnTo>
                    <a:pt x="704" y="934"/>
                  </a:lnTo>
                  <a:lnTo>
                    <a:pt x="702" y="934"/>
                  </a:lnTo>
                  <a:lnTo>
                    <a:pt x="698" y="940"/>
                  </a:lnTo>
                  <a:lnTo>
                    <a:pt x="698" y="940"/>
                  </a:lnTo>
                  <a:lnTo>
                    <a:pt x="696" y="942"/>
                  </a:lnTo>
                  <a:lnTo>
                    <a:pt x="694" y="940"/>
                  </a:lnTo>
                  <a:lnTo>
                    <a:pt x="692" y="940"/>
                  </a:lnTo>
                  <a:lnTo>
                    <a:pt x="692" y="942"/>
                  </a:lnTo>
                  <a:lnTo>
                    <a:pt x="692" y="942"/>
                  </a:lnTo>
                  <a:lnTo>
                    <a:pt x="688" y="944"/>
                  </a:lnTo>
                  <a:lnTo>
                    <a:pt x="652" y="944"/>
                  </a:lnTo>
                  <a:lnTo>
                    <a:pt x="648" y="946"/>
                  </a:lnTo>
                  <a:lnTo>
                    <a:pt x="646" y="948"/>
                  </a:lnTo>
                  <a:lnTo>
                    <a:pt x="642" y="948"/>
                  </a:lnTo>
                  <a:lnTo>
                    <a:pt x="640" y="950"/>
                  </a:lnTo>
                  <a:lnTo>
                    <a:pt x="636" y="956"/>
                  </a:lnTo>
                  <a:lnTo>
                    <a:pt x="632" y="956"/>
                  </a:lnTo>
                  <a:lnTo>
                    <a:pt x="628" y="958"/>
                  </a:lnTo>
                  <a:lnTo>
                    <a:pt x="618" y="966"/>
                  </a:lnTo>
                  <a:lnTo>
                    <a:pt x="596" y="972"/>
                  </a:lnTo>
                  <a:lnTo>
                    <a:pt x="594" y="978"/>
                  </a:lnTo>
                  <a:lnTo>
                    <a:pt x="590" y="980"/>
                  </a:lnTo>
                  <a:lnTo>
                    <a:pt x="546" y="992"/>
                  </a:lnTo>
                  <a:lnTo>
                    <a:pt x="546" y="988"/>
                  </a:lnTo>
                  <a:lnTo>
                    <a:pt x="548" y="984"/>
                  </a:lnTo>
                  <a:lnTo>
                    <a:pt x="552" y="982"/>
                  </a:lnTo>
                  <a:lnTo>
                    <a:pt x="554" y="980"/>
                  </a:lnTo>
                  <a:lnTo>
                    <a:pt x="556" y="976"/>
                  </a:lnTo>
                  <a:lnTo>
                    <a:pt x="556" y="974"/>
                  </a:lnTo>
                  <a:lnTo>
                    <a:pt x="558" y="958"/>
                  </a:lnTo>
                  <a:lnTo>
                    <a:pt x="550" y="920"/>
                  </a:lnTo>
                  <a:lnTo>
                    <a:pt x="542" y="914"/>
                  </a:lnTo>
                  <a:lnTo>
                    <a:pt x="538" y="910"/>
                  </a:lnTo>
                  <a:lnTo>
                    <a:pt x="490" y="886"/>
                  </a:lnTo>
                  <a:lnTo>
                    <a:pt x="488" y="886"/>
                  </a:lnTo>
                  <a:lnTo>
                    <a:pt x="484" y="886"/>
                  </a:lnTo>
                  <a:lnTo>
                    <a:pt x="484" y="884"/>
                  </a:lnTo>
                  <a:lnTo>
                    <a:pt x="478" y="884"/>
                  </a:lnTo>
                  <a:lnTo>
                    <a:pt x="476" y="882"/>
                  </a:lnTo>
                  <a:lnTo>
                    <a:pt x="476" y="880"/>
                  </a:lnTo>
                  <a:lnTo>
                    <a:pt x="474" y="882"/>
                  </a:lnTo>
                  <a:lnTo>
                    <a:pt x="470" y="882"/>
                  </a:lnTo>
                  <a:lnTo>
                    <a:pt x="468" y="880"/>
                  </a:lnTo>
                  <a:lnTo>
                    <a:pt x="466" y="878"/>
                  </a:lnTo>
                  <a:lnTo>
                    <a:pt x="464" y="878"/>
                  </a:lnTo>
                  <a:lnTo>
                    <a:pt x="460" y="878"/>
                  </a:lnTo>
                  <a:lnTo>
                    <a:pt x="458" y="874"/>
                  </a:lnTo>
                  <a:lnTo>
                    <a:pt x="456" y="874"/>
                  </a:lnTo>
                  <a:lnTo>
                    <a:pt x="454" y="872"/>
                  </a:lnTo>
                  <a:lnTo>
                    <a:pt x="452" y="872"/>
                  </a:lnTo>
                  <a:lnTo>
                    <a:pt x="450" y="872"/>
                  </a:lnTo>
                  <a:lnTo>
                    <a:pt x="448" y="872"/>
                  </a:lnTo>
                  <a:lnTo>
                    <a:pt x="446" y="872"/>
                  </a:lnTo>
                  <a:lnTo>
                    <a:pt x="446" y="872"/>
                  </a:lnTo>
                  <a:lnTo>
                    <a:pt x="442" y="870"/>
                  </a:lnTo>
                  <a:lnTo>
                    <a:pt x="442" y="870"/>
                  </a:lnTo>
                  <a:lnTo>
                    <a:pt x="440" y="868"/>
                  </a:lnTo>
                  <a:lnTo>
                    <a:pt x="440" y="868"/>
                  </a:lnTo>
                  <a:lnTo>
                    <a:pt x="438" y="866"/>
                  </a:lnTo>
                  <a:lnTo>
                    <a:pt x="438" y="866"/>
                  </a:lnTo>
                  <a:lnTo>
                    <a:pt x="434" y="864"/>
                  </a:lnTo>
                  <a:lnTo>
                    <a:pt x="432" y="864"/>
                  </a:lnTo>
                  <a:lnTo>
                    <a:pt x="430" y="864"/>
                  </a:lnTo>
                  <a:lnTo>
                    <a:pt x="110" y="832"/>
                  </a:lnTo>
                  <a:close/>
                </a:path>
              </a:pathLst>
            </a:custGeom>
            <a:grpFill/>
            <a:ln w="6350">
              <a:solidFill>
                <a:srgbClr val="0283A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F3C479B-348D-43D2-A301-3AB67667CA73}"/>
              </a:ext>
            </a:extLst>
          </p:cNvPr>
          <p:cNvGrpSpPr/>
          <p:nvPr/>
        </p:nvGrpSpPr>
        <p:grpSpPr>
          <a:xfrm>
            <a:off x="35266826" y="24910334"/>
            <a:ext cx="1663363" cy="2062708"/>
            <a:chOff x="3236692" y="3575539"/>
            <a:chExt cx="1929171" cy="2392324"/>
          </a:xfrm>
          <a:solidFill>
            <a:srgbClr val="015C7A"/>
          </a:solidFill>
        </p:grpSpPr>
        <p:sp>
          <p:nvSpPr>
            <p:cNvPr id="155" name="Venezuela">
              <a:extLst>
                <a:ext uri="{FF2B5EF4-FFF2-40B4-BE49-F238E27FC236}">
                  <a16:creationId xmlns:a16="http://schemas.microsoft.com/office/drawing/2014/main" id="{6FC80118-0483-44B8-8672-AE369277E4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2761" y="4122903"/>
              <a:ext cx="313873" cy="287079"/>
            </a:xfrm>
            <a:custGeom>
              <a:avLst/>
              <a:gdLst>
                <a:gd name="T0" fmla="*/ 94 w 164"/>
                <a:gd name="T1" fmla="*/ 150 h 150"/>
                <a:gd name="T2" fmla="*/ 110 w 164"/>
                <a:gd name="T3" fmla="*/ 136 h 150"/>
                <a:gd name="T4" fmla="*/ 116 w 164"/>
                <a:gd name="T5" fmla="*/ 128 h 150"/>
                <a:gd name="T6" fmla="*/ 110 w 164"/>
                <a:gd name="T7" fmla="*/ 114 h 150"/>
                <a:gd name="T8" fmla="*/ 106 w 164"/>
                <a:gd name="T9" fmla="*/ 106 h 150"/>
                <a:gd name="T10" fmla="*/ 124 w 164"/>
                <a:gd name="T11" fmla="*/ 110 h 150"/>
                <a:gd name="T12" fmla="*/ 142 w 164"/>
                <a:gd name="T13" fmla="*/ 102 h 150"/>
                <a:gd name="T14" fmla="*/ 150 w 164"/>
                <a:gd name="T15" fmla="*/ 88 h 150"/>
                <a:gd name="T16" fmla="*/ 150 w 164"/>
                <a:gd name="T17" fmla="*/ 72 h 150"/>
                <a:gd name="T18" fmla="*/ 160 w 164"/>
                <a:gd name="T19" fmla="*/ 68 h 150"/>
                <a:gd name="T20" fmla="*/ 156 w 164"/>
                <a:gd name="T21" fmla="*/ 58 h 150"/>
                <a:gd name="T22" fmla="*/ 164 w 164"/>
                <a:gd name="T23" fmla="*/ 50 h 150"/>
                <a:gd name="T24" fmla="*/ 152 w 164"/>
                <a:gd name="T25" fmla="*/ 48 h 150"/>
                <a:gd name="T26" fmla="*/ 144 w 164"/>
                <a:gd name="T27" fmla="*/ 50 h 150"/>
                <a:gd name="T28" fmla="*/ 152 w 164"/>
                <a:gd name="T29" fmla="*/ 44 h 150"/>
                <a:gd name="T30" fmla="*/ 142 w 164"/>
                <a:gd name="T31" fmla="*/ 36 h 150"/>
                <a:gd name="T32" fmla="*/ 134 w 164"/>
                <a:gd name="T33" fmla="*/ 32 h 150"/>
                <a:gd name="T34" fmla="*/ 128 w 164"/>
                <a:gd name="T35" fmla="*/ 28 h 150"/>
                <a:gd name="T36" fmla="*/ 138 w 164"/>
                <a:gd name="T37" fmla="*/ 24 h 150"/>
                <a:gd name="T38" fmla="*/ 124 w 164"/>
                <a:gd name="T39" fmla="*/ 22 h 150"/>
                <a:gd name="T40" fmla="*/ 108 w 164"/>
                <a:gd name="T41" fmla="*/ 28 h 150"/>
                <a:gd name="T42" fmla="*/ 96 w 164"/>
                <a:gd name="T43" fmla="*/ 30 h 150"/>
                <a:gd name="T44" fmla="*/ 72 w 164"/>
                <a:gd name="T45" fmla="*/ 26 h 150"/>
                <a:gd name="T46" fmla="*/ 64 w 164"/>
                <a:gd name="T47" fmla="*/ 22 h 150"/>
                <a:gd name="T48" fmla="*/ 50 w 164"/>
                <a:gd name="T49" fmla="*/ 14 h 150"/>
                <a:gd name="T50" fmla="*/ 44 w 164"/>
                <a:gd name="T51" fmla="*/ 4 h 150"/>
                <a:gd name="T52" fmla="*/ 38 w 164"/>
                <a:gd name="T53" fmla="*/ 12 h 150"/>
                <a:gd name="T54" fmla="*/ 42 w 164"/>
                <a:gd name="T55" fmla="*/ 16 h 150"/>
                <a:gd name="T56" fmla="*/ 34 w 164"/>
                <a:gd name="T57" fmla="*/ 18 h 150"/>
                <a:gd name="T58" fmla="*/ 24 w 164"/>
                <a:gd name="T59" fmla="*/ 28 h 150"/>
                <a:gd name="T60" fmla="*/ 18 w 164"/>
                <a:gd name="T61" fmla="*/ 44 h 150"/>
                <a:gd name="T62" fmla="*/ 16 w 164"/>
                <a:gd name="T63" fmla="*/ 34 h 150"/>
                <a:gd name="T64" fmla="*/ 20 w 164"/>
                <a:gd name="T65" fmla="*/ 20 h 150"/>
                <a:gd name="T66" fmla="*/ 20 w 164"/>
                <a:gd name="T67" fmla="*/ 12 h 150"/>
                <a:gd name="T68" fmla="*/ 18 w 164"/>
                <a:gd name="T69" fmla="*/ 12 h 150"/>
                <a:gd name="T70" fmla="*/ 6 w 164"/>
                <a:gd name="T71" fmla="*/ 24 h 150"/>
                <a:gd name="T72" fmla="*/ 0 w 164"/>
                <a:gd name="T73" fmla="*/ 42 h 150"/>
                <a:gd name="T74" fmla="*/ 10 w 164"/>
                <a:gd name="T75" fmla="*/ 54 h 150"/>
                <a:gd name="T76" fmla="*/ 10 w 164"/>
                <a:gd name="T77" fmla="*/ 64 h 150"/>
                <a:gd name="T78" fmla="*/ 22 w 164"/>
                <a:gd name="T79" fmla="*/ 68 h 150"/>
                <a:gd name="T80" fmla="*/ 38 w 164"/>
                <a:gd name="T81" fmla="*/ 70 h 150"/>
                <a:gd name="T82" fmla="*/ 54 w 164"/>
                <a:gd name="T83" fmla="*/ 80 h 150"/>
                <a:gd name="T84" fmla="*/ 66 w 164"/>
                <a:gd name="T85" fmla="*/ 80 h 150"/>
                <a:gd name="T86" fmla="*/ 70 w 164"/>
                <a:gd name="T87" fmla="*/ 86 h 150"/>
                <a:gd name="T88" fmla="*/ 66 w 164"/>
                <a:gd name="T89" fmla="*/ 98 h 150"/>
                <a:gd name="T90" fmla="*/ 66 w 164"/>
                <a:gd name="T91" fmla="*/ 110 h 150"/>
                <a:gd name="T92" fmla="*/ 68 w 164"/>
                <a:gd name="T93" fmla="*/ 124 h 150"/>
                <a:gd name="T94" fmla="*/ 72 w 164"/>
                <a:gd name="T95" fmla="*/ 132 h 150"/>
                <a:gd name="T96" fmla="*/ 60 w 164"/>
                <a:gd name="T97" fmla="*/ 4 h 150"/>
                <a:gd name="T98" fmla="*/ 60 w 164"/>
                <a:gd name="T99" fmla="*/ 6 h 150"/>
                <a:gd name="T100" fmla="*/ 54 w 164"/>
                <a:gd name="T101" fmla="*/ 6 h 150"/>
                <a:gd name="T102" fmla="*/ 40 w 164"/>
                <a:gd name="T103" fmla="*/ 2 h 150"/>
                <a:gd name="T104" fmla="*/ 112 w 164"/>
                <a:gd name="T105" fmla="*/ 18 h 150"/>
                <a:gd name="T106" fmla="*/ 112 w 164"/>
                <a:gd name="T107" fmla="*/ 2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4" h="150">
                  <a:moveTo>
                    <a:pt x="76" y="144"/>
                  </a:moveTo>
                  <a:lnTo>
                    <a:pt x="80" y="146"/>
                  </a:lnTo>
                  <a:lnTo>
                    <a:pt x="86" y="150"/>
                  </a:lnTo>
                  <a:lnTo>
                    <a:pt x="88" y="150"/>
                  </a:lnTo>
                  <a:lnTo>
                    <a:pt x="94" y="150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2" y="142"/>
                  </a:lnTo>
                  <a:lnTo>
                    <a:pt x="108" y="138"/>
                  </a:lnTo>
                  <a:lnTo>
                    <a:pt x="110" y="136"/>
                  </a:lnTo>
                  <a:lnTo>
                    <a:pt x="112" y="134"/>
                  </a:lnTo>
                  <a:lnTo>
                    <a:pt x="118" y="132"/>
                  </a:lnTo>
                  <a:lnTo>
                    <a:pt x="120" y="130"/>
                  </a:lnTo>
                  <a:lnTo>
                    <a:pt x="120" y="128"/>
                  </a:lnTo>
                  <a:lnTo>
                    <a:pt x="116" y="128"/>
                  </a:lnTo>
                  <a:lnTo>
                    <a:pt x="112" y="128"/>
                  </a:lnTo>
                  <a:lnTo>
                    <a:pt x="106" y="126"/>
                  </a:lnTo>
                  <a:lnTo>
                    <a:pt x="108" y="122"/>
                  </a:lnTo>
                  <a:lnTo>
                    <a:pt x="106" y="120"/>
                  </a:lnTo>
                  <a:lnTo>
                    <a:pt x="110" y="114"/>
                  </a:lnTo>
                  <a:lnTo>
                    <a:pt x="108" y="112"/>
                  </a:lnTo>
                  <a:lnTo>
                    <a:pt x="106" y="110"/>
                  </a:lnTo>
                  <a:lnTo>
                    <a:pt x="104" y="108"/>
                  </a:lnTo>
                  <a:lnTo>
                    <a:pt x="102" y="106"/>
                  </a:lnTo>
                  <a:lnTo>
                    <a:pt x="106" y="106"/>
                  </a:lnTo>
                  <a:lnTo>
                    <a:pt x="108" y="108"/>
                  </a:lnTo>
                  <a:lnTo>
                    <a:pt x="114" y="110"/>
                  </a:lnTo>
                  <a:lnTo>
                    <a:pt x="118" y="110"/>
                  </a:lnTo>
                  <a:lnTo>
                    <a:pt x="122" y="108"/>
                  </a:lnTo>
                  <a:lnTo>
                    <a:pt x="124" y="110"/>
                  </a:lnTo>
                  <a:lnTo>
                    <a:pt x="128" y="108"/>
                  </a:lnTo>
                  <a:lnTo>
                    <a:pt x="132" y="104"/>
                  </a:lnTo>
                  <a:lnTo>
                    <a:pt x="136" y="104"/>
                  </a:lnTo>
                  <a:lnTo>
                    <a:pt x="138" y="104"/>
                  </a:lnTo>
                  <a:lnTo>
                    <a:pt x="142" y="102"/>
                  </a:lnTo>
                  <a:lnTo>
                    <a:pt x="146" y="102"/>
                  </a:lnTo>
                  <a:lnTo>
                    <a:pt x="154" y="98"/>
                  </a:lnTo>
                  <a:lnTo>
                    <a:pt x="154" y="94"/>
                  </a:lnTo>
                  <a:lnTo>
                    <a:pt x="154" y="92"/>
                  </a:lnTo>
                  <a:lnTo>
                    <a:pt x="150" y="88"/>
                  </a:lnTo>
                  <a:lnTo>
                    <a:pt x="146" y="84"/>
                  </a:lnTo>
                  <a:lnTo>
                    <a:pt x="146" y="80"/>
                  </a:lnTo>
                  <a:lnTo>
                    <a:pt x="148" y="78"/>
                  </a:lnTo>
                  <a:lnTo>
                    <a:pt x="148" y="74"/>
                  </a:lnTo>
                  <a:lnTo>
                    <a:pt x="150" y="72"/>
                  </a:lnTo>
                  <a:lnTo>
                    <a:pt x="152" y="74"/>
                  </a:lnTo>
                  <a:lnTo>
                    <a:pt x="154" y="72"/>
                  </a:lnTo>
                  <a:lnTo>
                    <a:pt x="156" y="74"/>
                  </a:lnTo>
                  <a:lnTo>
                    <a:pt x="160" y="72"/>
                  </a:lnTo>
                  <a:lnTo>
                    <a:pt x="160" y="68"/>
                  </a:lnTo>
                  <a:lnTo>
                    <a:pt x="158" y="68"/>
                  </a:lnTo>
                  <a:lnTo>
                    <a:pt x="154" y="68"/>
                  </a:lnTo>
                  <a:lnTo>
                    <a:pt x="154" y="64"/>
                  </a:lnTo>
                  <a:lnTo>
                    <a:pt x="152" y="62"/>
                  </a:lnTo>
                  <a:lnTo>
                    <a:pt x="156" y="58"/>
                  </a:lnTo>
                  <a:lnTo>
                    <a:pt x="158" y="58"/>
                  </a:lnTo>
                  <a:lnTo>
                    <a:pt x="160" y="56"/>
                  </a:lnTo>
                  <a:lnTo>
                    <a:pt x="164" y="52"/>
                  </a:lnTo>
                  <a:lnTo>
                    <a:pt x="164" y="52"/>
                  </a:lnTo>
                  <a:lnTo>
                    <a:pt x="164" y="50"/>
                  </a:lnTo>
                  <a:lnTo>
                    <a:pt x="158" y="48"/>
                  </a:lnTo>
                  <a:lnTo>
                    <a:pt x="156" y="48"/>
                  </a:lnTo>
                  <a:lnTo>
                    <a:pt x="156" y="50"/>
                  </a:lnTo>
                  <a:lnTo>
                    <a:pt x="154" y="48"/>
                  </a:lnTo>
                  <a:lnTo>
                    <a:pt x="152" y="48"/>
                  </a:lnTo>
                  <a:lnTo>
                    <a:pt x="150" y="50"/>
                  </a:lnTo>
                  <a:lnTo>
                    <a:pt x="146" y="50"/>
                  </a:lnTo>
                  <a:lnTo>
                    <a:pt x="142" y="50"/>
                  </a:lnTo>
                  <a:lnTo>
                    <a:pt x="142" y="50"/>
                  </a:lnTo>
                  <a:lnTo>
                    <a:pt x="144" y="50"/>
                  </a:lnTo>
                  <a:lnTo>
                    <a:pt x="146" y="50"/>
                  </a:lnTo>
                  <a:lnTo>
                    <a:pt x="148" y="48"/>
                  </a:lnTo>
                  <a:lnTo>
                    <a:pt x="148" y="46"/>
                  </a:lnTo>
                  <a:lnTo>
                    <a:pt x="150" y="44"/>
                  </a:lnTo>
                  <a:lnTo>
                    <a:pt x="152" y="44"/>
                  </a:lnTo>
                  <a:lnTo>
                    <a:pt x="150" y="42"/>
                  </a:lnTo>
                  <a:lnTo>
                    <a:pt x="150" y="42"/>
                  </a:lnTo>
                  <a:lnTo>
                    <a:pt x="150" y="40"/>
                  </a:lnTo>
                  <a:lnTo>
                    <a:pt x="146" y="38"/>
                  </a:lnTo>
                  <a:lnTo>
                    <a:pt x="142" y="36"/>
                  </a:lnTo>
                  <a:lnTo>
                    <a:pt x="140" y="36"/>
                  </a:lnTo>
                  <a:lnTo>
                    <a:pt x="138" y="34"/>
                  </a:lnTo>
                  <a:lnTo>
                    <a:pt x="136" y="34"/>
                  </a:lnTo>
                  <a:lnTo>
                    <a:pt x="136" y="34"/>
                  </a:lnTo>
                  <a:lnTo>
                    <a:pt x="134" y="32"/>
                  </a:lnTo>
                  <a:lnTo>
                    <a:pt x="132" y="32"/>
                  </a:lnTo>
                  <a:lnTo>
                    <a:pt x="132" y="34"/>
                  </a:lnTo>
                  <a:lnTo>
                    <a:pt x="130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6" y="26"/>
                  </a:lnTo>
                  <a:lnTo>
                    <a:pt x="128" y="26"/>
                  </a:lnTo>
                  <a:lnTo>
                    <a:pt x="134" y="26"/>
                  </a:lnTo>
                  <a:lnTo>
                    <a:pt x="136" y="26"/>
                  </a:lnTo>
                  <a:lnTo>
                    <a:pt x="138" y="24"/>
                  </a:lnTo>
                  <a:lnTo>
                    <a:pt x="138" y="22"/>
                  </a:lnTo>
                  <a:lnTo>
                    <a:pt x="136" y="24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18" y="24"/>
                  </a:lnTo>
                  <a:lnTo>
                    <a:pt x="116" y="24"/>
                  </a:lnTo>
                  <a:lnTo>
                    <a:pt x="114" y="24"/>
                  </a:lnTo>
                  <a:lnTo>
                    <a:pt x="110" y="26"/>
                  </a:lnTo>
                  <a:lnTo>
                    <a:pt x="108" y="28"/>
                  </a:lnTo>
                  <a:lnTo>
                    <a:pt x="104" y="28"/>
                  </a:lnTo>
                  <a:lnTo>
                    <a:pt x="104" y="30"/>
                  </a:lnTo>
                  <a:lnTo>
                    <a:pt x="100" y="30"/>
                  </a:lnTo>
                  <a:lnTo>
                    <a:pt x="98" y="32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88" y="24"/>
                  </a:lnTo>
                  <a:lnTo>
                    <a:pt x="82" y="26"/>
                  </a:lnTo>
                  <a:lnTo>
                    <a:pt x="72" y="26"/>
                  </a:lnTo>
                  <a:lnTo>
                    <a:pt x="66" y="26"/>
                  </a:lnTo>
                  <a:lnTo>
                    <a:pt x="64" y="26"/>
                  </a:lnTo>
                  <a:lnTo>
                    <a:pt x="62" y="24"/>
                  </a:lnTo>
                  <a:lnTo>
                    <a:pt x="62" y="22"/>
                  </a:lnTo>
                  <a:lnTo>
                    <a:pt x="64" y="22"/>
                  </a:lnTo>
                  <a:lnTo>
                    <a:pt x="64" y="20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52" y="16"/>
                  </a:lnTo>
                  <a:lnTo>
                    <a:pt x="50" y="14"/>
                  </a:lnTo>
                  <a:lnTo>
                    <a:pt x="48" y="14"/>
                  </a:lnTo>
                  <a:lnTo>
                    <a:pt x="46" y="14"/>
                  </a:lnTo>
                  <a:lnTo>
                    <a:pt x="44" y="12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38" y="6"/>
                  </a:lnTo>
                  <a:lnTo>
                    <a:pt x="36" y="10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4" y="14"/>
                  </a:lnTo>
                  <a:lnTo>
                    <a:pt x="44" y="16"/>
                  </a:lnTo>
                  <a:lnTo>
                    <a:pt x="42" y="16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24" y="20"/>
                  </a:lnTo>
                  <a:lnTo>
                    <a:pt x="22" y="22"/>
                  </a:lnTo>
                  <a:lnTo>
                    <a:pt x="22" y="24"/>
                  </a:lnTo>
                  <a:lnTo>
                    <a:pt x="24" y="28"/>
                  </a:lnTo>
                  <a:lnTo>
                    <a:pt x="24" y="32"/>
                  </a:lnTo>
                  <a:lnTo>
                    <a:pt x="24" y="36"/>
                  </a:lnTo>
                  <a:lnTo>
                    <a:pt x="24" y="38"/>
                  </a:lnTo>
                  <a:lnTo>
                    <a:pt x="24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0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20" y="28"/>
                  </a:lnTo>
                  <a:lnTo>
                    <a:pt x="20" y="24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16" y="14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4" y="12"/>
                  </a:lnTo>
                  <a:lnTo>
                    <a:pt x="26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18" y="12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0" y="20"/>
                  </a:lnTo>
                  <a:lnTo>
                    <a:pt x="8" y="22"/>
                  </a:lnTo>
                  <a:lnTo>
                    <a:pt x="6" y="24"/>
                  </a:lnTo>
                  <a:lnTo>
                    <a:pt x="2" y="28"/>
                  </a:lnTo>
                  <a:lnTo>
                    <a:pt x="2" y="32"/>
                  </a:lnTo>
                  <a:lnTo>
                    <a:pt x="2" y="34"/>
                  </a:lnTo>
                  <a:lnTo>
                    <a:pt x="2" y="38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64"/>
                  </a:lnTo>
                  <a:lnTo>
                    <a:pt x="12" y="68"/>
                  </a:lnTo>
                  <a:lnTo>
                    <a:pt x="16" y="68"/>
                  </a:lnTo>
                  <a:lnTo>
                    <a:pt x="18" y="68"/>
                  </a:lnTo>
                  <a:lnTo>
                    <a:pt x="20" y="70"/>
                  </a:lnTo>
                  <a:lnTo>
                    <a:pt x="22" y="68"/>
                  </a:lnTo>
                  <a:lnTo>
                    <a:pt x="26" y="68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4" y="68"/>
                  </a:lnTo>
                  <a:lnTo>
                    <a:pt x="38" y="70"/>
                  </a:lnTo>
                  <a:lnTo>
                    <a:pt x="40" y="70"/>
                  </a:lnTo>
                  <a:lnTo>
                    <a:pt x="48" y="80"/>
                  </a:lnTo>
                  <a:lnTo>
                    <a:pt x="52" y="78"/>
                  </a:lnTo>
                  <a:lnTo>
                    <a:pt x="52" y="80"/>
                  </a:lnTo>
                  <a:lnTo>
                    <a:pt x="54" y="80"/>
                  </a:lnTo>
                  <a:lnTo>
                    <a:pt x="56" y="80"/>
                  </a:lnTo>
                  <a:lnTo>
                    <a:pt x="58" y="82"/>
                  </a:lnTo>
                  <a:lnTo>
                    <a:pt x="60" y="80"/>
                  </a:lnTo>
                  <a:lnTo>
                    <a:pt x="62" y="80"/>
                  </a:lnTo>
                  <a:lnTo>
                    <a:pt x="66" y="80"/>
                  </a:lnTo>
                  <a:lnTo>
                    <a:pt x="66" y="80"/>
                  </a:lnTo>
                  <a:lnTo>
                    <a:pt x="68" y="80"/>
                  </a:lnTo>
                  <a:lnTo>
                    <a:pt x="72" y="80"/>
                  </a:lnTo>
                  <a:lnTo>
                    <a:pt x="72" y="84"/>
                  </a:lnTo>
                  <a:lnTo>
                    <a:pt x="70" y="86"/>
                  </a:lnTo>
                  <a:lnTo>
                    <a:pt x="70" y="90"/>
                  </a:lnTo>
                  <a:lnTo>
                    <a:pt x="70" y="90"/>
                  </a:lnTo>
                  <a:lnTo>
                    <a:pt x="66" y="92"/>
                  </a:lnTo>
                  <a:lnTo>
                    <a:pt x="66" y="94"/>
                  </a:lnTo>
                  <a:lnTo>
                    <a:pt x="66" y="98"/>
                  </a:lnTo>
                  <a:lnTo>
                    <a:pt x="66" y="100"/>
                  </a:lnTo>
                  <a:lnTo>
                    <a:pt x="66" y="102"/>
                  </a:lnTo>
                  <a:lnTo>
                    <a:pt x="66" y="106"/>
                  </a:lnTo>
                  <a:lnTo>
                    <a:pt x="66" y="108"/>
                  </a:lnTo>
                  <a:lnTo>
                    <a:pt x="66" y="110"/>
                  </a:lnTo>
                  <a:lnTo>
                    <a:pt x="70" y="116"/>
                  </a:lnTo>
                  <a:lnTo>
                    <a:pt x="66" y="124"/>
                  </a:lnTo>
                  <a:lnTo>
                    <a:pt x="66" y="124"/>
                  </a:lnTo>
                  <a:lnTo>
                    <a:pt x="68" y="126"/>
                  </a:lnTo>
                  <a:lnTo>
                    <a:pt x="68" y="124"/>
                  </a:lnTo>
                  <a:lnTo>
                    <a:pt x="70" y="124"/>
                  </a:lnTo>
                  <a:lnTo>
                    <a:pt x="70" y="128"/>
                  </a:lnTo>
                  <a:lnTo>
                    <a:pt x="72" y="128"/>
                  </a:lnTo>
                  <a:lnTo>
                    <a:pt x="72" y="130"/>
                  </a:lnTo>
                  <a:lnTo>
                    <a:pt x="72" y="132"/>
                  </a:lnTo>
                  <a:lnTo>
                    <a:pt x="74" y="134"/>
                  </a:lnTo>
                  <a:lnTo>
                    <a:pt x="76" y="140"/>
                  </a:lnTo>
                  <a:lnTo>
                    <a:pt x="76" y="144"/>
                  </a:lnTo>
                  <a:lnTo>
                    <a:pt x="76" y="144"/>
                  </a:lnTo>
                  <a:close/>
                  <a:moveTo>
                    <a:pt x="60" y="4"/>
                  </a:moveTo>
                  <a:lnTo>
                    <a:pt x="62" y="2"/>
                  </a:lnTo>
                  <a:lnTo>
                    <a:pt x="64" y="6"/>
                  </a:lnTo>
                  <a:lnTo>
                    <a:pt x="64" y="8"/>
                  </a:lnTo>
                  <a:lnTo>
                    <a:pt x="62" y="6"/>
                  </a:lnTo>
                  <a:lnTo>
                    <a:pt x="60" y="6"/>
                  </a:lnTo>
                  <a:lnTo>
                    <a:pt x="60" y="4"/>
                  </a:lnTo>
                  <a:close/>
                  <a:moveTo>
                    <a:pt x="52" y="2"/>
                  </a:moveTo>
                  <a:lnTo>
                    <a:pt x="54" y="4"/>
                  </a:lnTo>
                  <a:lnTo>
                    <a:pt x="56" y="6"/>
                  </a:lnTo>
                  <a:lnTo>
                    <a:pt x="54" y="6"/>
                  </a:lnTo>
                  <a:lnTo>
                    <a:pt x="52" y="6"/>
                  </a:lnTo>
                  <a:lnTo>
                    <a:pt x="50" y="4"/>
                  </a:lnTo>
                  <a:lnTo>
                    <a:pt x="52" y="2"/>
                  </a:lnTo>
                  <a:close/>
                  <a:moveTo>
                    <a:pt x="40" y="0"/>
                  </a:moveTo>
                  <a:lnTo>
                    <a:pt x="40" y="2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40" y="0"/>
                  </a:lnTo>
                  <a:close/>
                  <a:moveTo>
                    <a:pt x="108" y="20"/>
                  </a:moveTo>
                  <a:lnTo>
                    <a:pt x="112" y="18"/>
                  </a:lnTo>
                  <a:lnTo>
                    <a:pt x="112" y="20"/>
                  </a:lnTo>
                  <a:lnTo>
                    <a:pt x="116" y="18"/>
                  </a:lnTo>
                  <a:lnTo>
                    <a:pt x="116" y="20"/>
                  </a:lnTo>
                  <a:lnTo>
                    <a:pt x="114" y="22"/>
                  </a:lnTo>
                  <a:lnTo>
                    <a:pt x="112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8" y="20"/>
                  </a:lnTo>
                  <a:lnTo>
                    <a:pt x="108" y="20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Uruguay">
              <a:extLst>
                <a:ext uri="{FF2B5EF4-FFF2-40B4-BE49-F238E27FC236}">
                  <a16:creationId xmlns:a16="http://schemas.microsoft.com/office/drawing/2014/main" id="{5752C758-95A7-470B-9E81-A6A32706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9361" y="5167870"/>
              <a:ext cx="122487" cy="137798"/>
            </a:xfrm>
            <a:custGeom>
              <a:avLst/>
              <a:gdLst>
                <a:gd name="T0" fmla="*/ 10 w 64"/>
                <a:gd name="T1" fmla="*/ 2 h 72"/>
                <a:gd name="T2" fmla="*/ 18 w 64"/>
                <a:gd name="T3" fmla="*/ 0 h 72"/>
                <a:gd name="T4" fmla="*/ 22 w 64"/>
                <a:gd name="T5" fmla="*/ 6 h 72"/>
                <a:gd name="T6" fmla="*/ 26 w 64"/>
                <a:gd name="T7" fmla="*/ 10 h 72"/>
                <a:gd name="T8" fmla="*/ 30 w 64"/>
                <a:gd name="T9" fmla="*/ 16 h 72"/>
                <a:gd name="T10" fmla="*/ 34 w 64"/>
                <a:gd name="T11" fmla="*/ 12 h 72"/>
                <a:gd name="T12" fmla="*/ 40 w 64"/>
                <a:gd name="T13" fmla="*/ 18 h 72"/>
                <a:gd name="T14" fmla="*/ 46 w 64"/>
                <a:gd name="T15" fmla="*/ 22 h 72"/>
                <a:gd name="T16" fmla="*/ 48 w 64"/>
                <a:gd name="T17" fmla="*/ 26 h 72"/>
                <a:gd name="T18" fmla="*/ 56 w 64"/>
                <a:gd name="T19" fmla="*/ 30 h 72"/>
                <a:gd name="T20" fmla="*/ 62 w 64"/>
                <a:gd name="T21" fmla="*/ 38 h 72"/>
                <a:gd name="T22" fmla="*/ 58 w 64"/>
                <a:gd name="T23" fmla="*/ 44 h 72"/>
                <a:gd name="T24" fmla="*/ 60 w 64"/>
                <a:gd name="T25" fmla="*/ 48 h 72"/>
                <a:gd name="T26" fmla="*/ 62 w 64"/>
                <a:gd name="T27" fmla="*/ 50 h 72"/>
                <a:gd name="T28" fmla="*/ 62 w 64"/>
                <a:gd name="T29" fmla="*/ 52 h 72"/>
                <a:gd name="T30" fmla="*/ 60 w 64"/>
                <a:gd name="T31" fmla="*/ 58 h 72"/>
                <a:gd name="T32" fmla="*/ 56 w 64"/>
                <a:gd name="T33" fmla="*/ 62 h 72"/>
                <a:gd name="T34" fmla="*/ 56 w 64"/>
                <a:gd name="T35" fmla="*/ 64 h 72"/>
                <a:gd name="T36" fmla="*/ 48 w 64"/>
                <a:gd name="T37" fmla="*/ 70 h 72"/>
                <a:gd name="T38" fmla="*/ 48 w 64"/>
                <a:gd name="T39" fmla="*/ 68 h 72"/>
                <a:gd name="T40" fmla="*/ 46 w 64"/>
                <a:gd name="T41" fmla="*/ 72 h 72"/>
                <a:gd name="T42" fmla="*/ 42 w 64"/>
                <a:gd name="T43" fmla="*/ 70 h 72"/>
                <a:gd name="T44" fmla="*/ 40 w 64"/>
                <a:gd name="T45" fmla="*/ 70 h 72"/>
                <a:gd name="T46" fmla="*/ 34 w 64"/>
                <a:gd name="T47" fmla="*/ 70 h 72"/>
                <a:gd name="T48" fmla="*/ 28 w 64"/>
                <a:gd name="T49" fmla="*/ 72 h 72"/>
                <a:gd name="T50" fmla="*/ 28 w 64"/>
                <a:gd name="T51" fmla="*/ 68 h 72"/>
                <a:gd name="T52" fmla="*/ 26 w 64"/>
                <a:gd name="T53" fmla="*/ 68 h 72"/>
                <a:gd name="T54" fmla="*/ 22 w 64"/>
                <a:gd name="T55" fmla="*/ 66 h 72"/>
                <a:gd name="T56" fmla="*/ 12 w 64"/>
                <a:gd name="T57" fmla="*/ 66 h 72"/>
                <a:gd name="T58" fmla="*/ 8 w 64"/>
                <a:gd name="T59" fmla="*/ 62 h 72"/>
                <a:gd name="T60" fmla="*/ 2 w 64"/>
                <a:gd name="T61" fmla="*/ 58 h 72"/>
                <a:gd name="T62" fmla="*/ 0 w 64"/>
                <a:gd name="T63" fmla="*/ 46 h 72"/>
                <a:gd name="T64" fmla="*/ 2 w 64"/>
                <a:gd name="T65" fmla="*/ 46 h 72"/>
                <a:gd name="T66" fmla="*/ 4 w 64"/>
                <a:gd name="T67" fmla="*/ 42 h 72"/>
                <a:gd name="T68" fmla="*/ 2 w 64"/>
                <a:gd name="T69" fmla="*/ 32 h 72"/>
                <a:gd name="T70" fmla="*/ 2 w 64"/>
                <a:gd name="T71" fmla="*/ 28 h 72"/>
                <a:gd name="T72" fmla="*/ 4 w 64"/>
                <a:gd name="T73" fmla="*/ 22 h 72"/>
                <a:gd name="T74" fmla="*/ 4 w 64"/>
                <a:gd name="T75" fmla="*/ 16 h 72"/>
                <a:gd name="T76" fmla="*/ 4 w 64"/>
                <a:gd name="T77" fmla="*/ 12 h 72"/>
                <a:gd name="T78" fmla="*/ 6 w 64"/>
                <a:gd name="T79" fmla="*/ 4 h 72"/>
                <a:gd name="T80" fmla="*/ 8 w 64"/>
                <a:gd name="T81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" h="72">
                  <a:moveTo>
                    <a:pt x="8" y="2"/>
                  </a:move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2" y="6"/>
                  </a:lnTo>
                  <a:lnTo>
                    <a:pt x="24" y="8"/>
                  </a:lnTo>
                  <a:lnTo>
                    <a:pt x="26" y="10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2" y="12"/>
                  </a:lnTo>
                  <a:lnTo>
                    <a:pt x="34" y="12"/>
                  </a:lnTo>
                  <a:lnTo>
                    <a:pt x="38" y="18"/>
                  </a:lnTo>
                  <a:lnTo>
                    <a:pt x="40" y="18"/>
                  </a:lnTo>
                  <a:lnTo>
                    <a:pt x="44" y="20"/>
                  </a:lnTo>
                  <a:lnTo>
                    <a:pt x="46" y="22"/>
                  </a:lnTo>
                  <a:lnTo>
                    <a:pt x="46" y="26"/>
                  </a:lnTo>
                  <a:lnTo>
                    <a:pt x="48" y="26"/>
                  </a:lnTo>
                  <a:lnTo>
                    <a:pt x="54" y="28"/>
                  </a:lnTo>
                  <a:lnTo>
                    <a:pt x="56" y="30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2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64" y="52"/>
                  </a:lnTo>
                  <a:lnTo>
                    <a:pt x="62" y="52"/>
                  </a:lnTo>
                  <a:lnTo>
                    <a:pt x="60" y="54"/>
                  </a:lnTo>
                  <a:lnTo>
                    <a:pt x="60" y="58"/>
                  </a:lnTo>
                  <a:lnTo>
                    <a:pt x="58" y="60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56" y="64"/>
                  </a:lnTo>
                  <a:lnTo>
                    <a:pt x="54" y="68"/>
                  </a:lnTo>
                  <a:lnTo>
                    <a:pt x="48" y="70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4" y="72"/>
                  </a:lnTo>
                  <a:lnTo>
                    <a:pt x="42" y="70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36" y="68"/>
                  </a:lnTo>
                  <a:lnTo>
                    <a:pt x="34" y="70"/>
                  </a:lnTo>
                  <a:lnTo>
                    <a:pt x="30" y="72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4" y="68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2" y="66"/>
                  </a:lnTo>
                  <a:lnTo>
                    <a:pt x="10" y="66"/>
                  </a:lnTo>
                  <a:lnTo>
                    <a:pt x="8" y="62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0" y="5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46"/>
                  </a:lnTo>
                  <a:lnTo>
                    <a:pt x="4" y="44"/>
                  </a:lnTo>
                  <a:lnTo>
                    <a:pt x="4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2" y="28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8"/>
                  </a:lnTo>
                  <a:lnTo>
                    <a:pt x="6" y="4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7" name="Suriname">
              <a:extLst>
                <a:ext uri="{FF2B5EF4-FFF2-40B4-BE49-F238E27FC236}">
                  <a16:creationId xmlns:a16="http://schemas.microsoft.com/office/drawing/2014/main" id="{70651B1F-26F5-464D-B8F6-6B589EBC2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567" y="4279839"/>
              <a:ext cx="95693" cy="103348"/>
            </a:xfrm>
            <a:custGeom>
              <a:avLst/>
              <a:gdLst>
                <a:gd name="T0" fmla="*/ 20 w 50"/>
                <a:gd name="T1" fmla="*/ 52 h 54"/>
                <a:gd name="T2" fmla="*/ 22 w 50"/>
                <a:gd name="T3" fmla="*/ 52 h 54"/>
                <a:gd name="T4" fmla="*/ 26 w 50"/>
                <a:gd name="T5" fmla="*/ 54 h 54"/>
                <a:gd name="T6" fmla="*/ 26 w 50"/>
                <a:gd name="T7" fmla="*/ 50 h 54"/>
                <a:gd name="T8" fmla="*/ 22 w 50"/>
                <a:gd name="T9" fmla="*/ 46 h 54"/>
                <a:gd name="T10" fmla="*/ 26 w 50"/>
                <a:gd name="T11" fmla="*/ 42 h 54"/>
                <a:gd name="T12" fmla="*/ 34 w 50"/>
                <a:gd name="T13" fmla="*/ 42 h 54"/>
                <a:gd name="T14" fmla="*/ 38 w 50"/>
                <a:gd name="T15" fmla="*/ 42 h 54"/>
                <a:gd name="T16" fmla="*/ 44 w 50"/>
                <a:gd name="T17" fmla="*/ 44 h 54"/>
                <a:gd name="T18" fmla="*/ 48 w 50"/>
                <a:gd name="T19" fmla="*/ 40 h 54"/>
                <a:gd name="T20" fmla="*/ 46 w 50"/>
                <a:gd name="T21" fmla="*/ 36 h 54"/>
                <a:gd name="T22" fmla="*/ 50 w 50"/>
                <a:gd name="T23" fmla="*/ 32 h 54"/>
                <a:gd name="T24" fmla="*/ 48 w 50"/>
                <a:gd name="T25" fmla="*/ 28 h 54"/>
                <a:gd name="T26" fmla="*/ 46 w 50"/>
                <a:gd name="T27" fmla="*/ 24 h 54"/>
                <a:gd name="T28" fmla="*/ 44 w 50"/>
                <a:gd name="T29" fmla="*/ 20 h 54"/>
                <a:gd name="T30" fmla="*/ 42 w 50"/>
                <a:gd name="T31" fmla="*/ 14 h 54"/>
                <a:gd name="T32" fmla="*/ 44 w 50"/>
                <a:gd name="T33" fmla="*/ 8 h 54"/>
                <a:gd name="T34" fmla="*/ 46 w 50"/>
                <a:gd name="T35" fmla="*/ 8 h 54"/>
                <a:gd name="T36" fmla="*/ 48 w 50"/>
                <a:gd name="T37" fmla="*/ 4 h 54"/>
                <a:gd name="T38" fmla="*/ 40 w 50"/>
                <a:gd name="T39" fmla="*/ 2 h 54"/>
                <a:gd name="T40" fmla="*/ 34 w 50"/>
                <a:gd name="T41" fmla="*/ 0 h 54"/>
                <a:gd name="T42" fmla="*/ 28 w 50"/>
                <a:gd name="T43" fmla="*/ 0 h 54"/>
                <a:gd name="T44" fmla="*/ 20 w 50"/>
                <a:gd name="T45" fmla="*/ 0 h 54"/>
                <a:gd name="T46" fmla="*/ 12 w 50"/>
                <a:gd name="T47" fmla="*/ 2 h 54"/>
                <a:gd name="T48" fmla="*/ 10 w 50"/>
                <a:gd name="T49" fmla="*/ 4 h 54"/>
                <a:gd name="T50" fmla="*/ 10 w 50"/>
                <a:gd name="T51" fmla="*/ 8 h 54"/>
                <a:gd name="T52" fmla="*/ 6 w 50"/>
                <a:gd name="T53" fmla="*/ 12 h 54"/>
                <a:gd name="T54" fmla="*/ 2 w 50"/>
                <a:gd name="T55" fmla="*/ 14 h 54"/>
                <a:gd name="T56" fmla="*/ 0 w 50"/>
                <a:gd name="T57" fmla="*/ 22 h 54"/>
                <a:gd name="T58" fmla="*/ 2 w 50"/>
                <a:gd name="T59" fmla="*/ 26 h 54"/>
                <a:gd name="T60" fmla="*/ 4 w 50"/>
                <a:gd name="T61" fmla="*/ 28 h 54"/>
                <a:gd name="T62" fmla="*/ 6 w 50"/>
                <a:gd name="T63" fmla="*/ 32 h 54"/>
                <a:gd name="T64" fmla="*/ 8 w 50"/>
                <a:gd name="T65" fmla="*/ 34 h 54"/>
                <a:gd name="T66" fmla="*/ 10 w 50"/>
                <a:gd name="T67" fmla="*/ 36 h 54"/>
                <a:gd name="T68" fmla="*/ 10 w 50"/>
                <a:gd name="T69" fmla="*/ 42 h 54"/>
                <a:gd name="T70" fmla="*/ 14 w 50"/>
                <a:gd name="T71" fmla="*/ 46 h 54"/>
                <a:gd name="T72" fmla="*/ 16 w 50"/>
                <a:gd name="T73" fmla="*/ 48 h 54"/>
                <a:gd name="T74" fmla="*/ 18 w 50"/>
                <a:gd name="T75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" h="54">
                  <a:moveTo>
                    <a:pt x="18" y="52"/>
                  </a:moveTo>
                  <a:lnTo>
                    <a:pt x="20" y="52"/>
                  </a:lnTo>
                  <a:lnTo>
                    <a:pt x="20" y="52"/>
                  </a:lnTo>
                  <a:lnTo>
                    <a:pt x="22" y="52"/>
                  </a:lnTo>
                  <a:lnTo>
                    <a:pt x="24" y="54"/>
                  </a:lnTo>
                  <a:lnTo>
                    <a:pt x="26" y="54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28" y="44"/>
                  </a:lnTo>
                  <a:lnTo>
                    <a:pt x="34" y="42"/>
                  </a:lnTo>
                  <a:lnTo>
                    <a:pt x="36" y="42"/>
                  </a:lnTo>
                  <a:lnTo>
                    <a:pt x="38" y="42"/>
                  </a:lnTo>
                  <a:lnTo>
                    <a:pt x="42" y="44"/>
                  </a:lnTo>
                  <a:lnTo>
                    <a:pt x="44" y="44"/>
                  </a:lnTo>
                  <a:lnTo>
                    <a:pt x="46" y="42"/>
                  </a:lnTo>
                  <a:lnTo>
                    <a:pt x="48" y="40"/>
                  </a:lnTo>
                  <a:lnTo>
                    <a:pt x="46" y="38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8" y="28"/>
                  </a:lnTo>
                  <a:lnTo>
                    <a:pt x="46" y="26"/>
                  </a:lnTo>
                  <a:lnTo>
                    <a:pt x="46" y="24"/>
                  </a:lnTo>
                  <a:lnTo>
                    <a:pt x="44" y="22"/>
                  </a:lnTo>
                  <a:lnTo>
                    <a:pt x="44" y="20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42" y="12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8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0" y="2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0" y="36"/>
                  </a:lnTo>
                  <a:lnTo>
                    <a:pt x="10" y="40"/>
                  </a:lnTo>
                  <a:lnTo>
                    <a:pt x="10" y="42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8" y="50"/>
                  </a:lnTo>
                  <a:lnTo>
                    <a:pt x="18" y="52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8" name="Peru">
              <a:extLst>
                <a:ext uri="{FF2B5EF4-FFF2-40B4-BE49-F238E27FC236}">
                  <a16:creationId xmlns:a16="http://schemas.microsoft.com/office/drawing/2014/main" id="{2F375C8F-AFE6-42B2-8882-096D3B922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7547" y="4429120"/>
              <a:ext cx="306218" cy="447843"/>
            </a:xfrm>
            <a:custGeom>
              <a:avLst/>
              <a:gdLst>
                <a:gd name="T0" fmla="*/ 146 w 160"/>
                <a:gd name="T1" fmla="*/ 138 h 234"/>
                <a:gd name="T2" fmla="*/ 136 w 160"/>
                <a:gd name="T3" fmla="*/ 138 h 234"/>
                <a:gd name="T4" fmla="*/ 136 w 160"/>
                <a:gd name="T5" fmla="*/ 122 h 234"/>
                <a:gd name="T6" fmla="*/ 126 w 160"/>
                <a:gd name="T7" fmla="*/ 124 h 234"/>
                <a:gd name="T8" fmla="*/ 112 w 160"/>
                <a:gd name="T9" fmla="*/ 116 h 234"/>
                <a:gd name="T10" fmla="*/ 98 w 160"/>
                <a:gd name="T11" fmla="*/ 102 h 234"/>
                <a:gd name="T12" fmla="*/ 94 w 160"/>
                <a:gd name="T13" fmla="*/ 94 h 234"/>
                <a:gd name="T14" fmla="*/ 96 w 160"/>
                <a:gd name="T15" fmla="*/ 86 h 234"/>
                <a:gd name="T16" fmla="*/ 102 w 160"/>
                <a:gd name="T17" fmla="*/ 80 h 234"/>
                <a:gd name="T18" fmla="*/ 104 w 160"/>
                <a:gd name="T19" fmla="*/ 68 h 234"/>
                <a:gd name="T20" fmla="*/ 112 w 160"/>
                <a:gd name="T21" fmla="*/ 60 h 234"/>
                <a:gd name="T22" fmla="*/ 130 w 160"/>
                <a:gd name="T23" fmla="*/ 54 h 234"/>
                <a:gd name="T24" fmla="*/ 134 w 160"/>
                <a:gd name="T25" fmla="*/ 52 h 234"/>
                <a:gd name="T26" fmla="*/ 140 w 160"/>
                <a:gd name="T27" fmla="*/ 54 h 234"/>
                <a:gd name="T28" fmla="*/ 132 w 160"/>
                <a:gd name="T29" fmla="*/ 48 h 234"/>
                <a:gd name="T30" fmla="*/ 138 w 160"/>
                <a:gd name="T31" fmla="*/ 32 h 234"/>
                <a:gd name="T32" fmla="*/ 132 w 160"/>
                <a:gd name="T33" fmla="*/ 28 h 234"/>
                <a:gd name="T34" fmla="*/ 118 w 160"/>
                <a:gd name="T35" fmla="*/ 26 h 234"/>
                <a:gd name="T36" fmla="*/ 108 w 160"/>
                <a:gd name="T37" fmla="*/ 30 h 234"/>
                <a:gd name="T38" fmla="*/ 104 w 160"/>
                <a:gd name="T39" fmla="*/ 26 h 234"/>
                <a:gd name="T40" fmla="*/ 98 w 160"/>
                <a:gd name="T41" fmla="*/ 20 h 234"/>
                <a:gd name="T42" fmla="*/ 88 w 160"/>
                <a:gd name="T43" fmla="*/ 10 h 234"/>
                <a:gd name="T44" fmla="*/ 80 w 160"/>
                <a:gd name="T45" fmla="*/ 2 h 234"/>
                <a:gd name="T46" fmla="*/ 74 w 160"/>
                <a:gd name="T47" fmla="*/ 2 h 234"/>
                <a:gd name="T48" fmla="*/ 76 w 160"/>
                <a:gd name="T49" fmla="*/ 12 h 234"/>
                <a:gd name="T50" fmla="*/ 62 w 160"/>
                <a:gd name="T51" fmla="*/ 30 h 234"/>
                <a:gd name="T52" fmla="*/ 32 w 160"/>
                <a:gd name="T53" fmla="*/ 60 h 234"/>
                <a:gd name="T54" fmla="*/ 22 w 160"/>
                <a:gd name="T55" fmla="*/ 56 h 234"/>
                <a:gd name="T56" fmla="*/ 12 w 160"/>
                <a:gd name="T57" fmla="*/ 54 h 234"/>
                <a:gd name="T58" fmla="*/ 16 w 160"/>
                <a:gd name="T59" fmla="*/ 44 h 234"/>
                <a:gd name="T60" fmla="*/ 6 w 160"/>
                <a:gd name="T61" fmla="*/ 48 h 234"/>
                <a:gd name="T62" fmla="*/ 0 w 160"/>
                <a:gd name="T63" fmla="*/ 60 h 234"/>
                <a:gd name="T64" fmla="*/ 2 w 160"/>
                <a:gd name="T65" fmla="*/ 66 h 234"/>
                <a:gd name="T66" fmla="*/ 4 w 160"/>
                <a:gd name="T67" fmla="*/ 74 h 234"/>
                <a:gd name="T68" fmla="*/ 6 w 160"/>
                <a:gd name="T69" fmla="*/ 80 h 234"/>
                <a:gd name="T70" fmla="*/ 20 w 160"/>
                <a:gd name="T71" fmla="*/ 86 h 234"/>
                <a:gd name="T72" fmla="*/ 26 w 160"/>
                <a:gd name="T73" fmla="*/ 98 h 234"/>
                <a:gd name="T74" fmla="*/ 34 w 160"/>
                <a:gd name="T75" fmla="*/ 110 h 234"/>
                <a:gd name="T76" fmla="*/ 40 w 160"/>
                <a:gd name="T77" fmla="*/ 122 h 234"/>
                <a:gd name="T78" fmla="*/ 46 w 160"/>
                <a:gd name="T79" fmla="*/ 136 h 234"/>
                <a:gd name="T80" fmla="*/ 50 w 160"/>
                <a:gd name="T81" fmla="*/ 142 h 234"/>
                <a:gd name="T82" fmla="*/ 56 w 160"/>
                <a:gd name="T83" fmla="*/ 152 h 234"/>
                <a:gd name="T84" fmla="*/ 64 w 160"/>
                <a:gd name="T85" fmla="*/ 166 h 234"/>
                <a:gd name="T86" fmla="*/ 66 w 160"/>
                <a:gd name="T87" fmla="*/ 174 h 234"/>
                <a:gd name="T88" fmla="*/ 68 w 160"/>
                <a:gd name="T89" fmla="*/ 178 h 234"/>
                <a:gd name="T90" fmla="*/ 74 w 160"/>
                <a:gd name="T91" fmla="*/ 186 h 234"/>
                <a:gd name="T92" fmla="*/ 82 w 160"/>
                <a:gd name="T93" fmla="*/ 192 h 234"/>
                <a:gd name="T94" fmla="*/ 88 w 160"/>
                <a:gd name="T95" fmla="*/ 196 h 234"/>
                <a:gd name="T96" fmla="*/ 96 w 160"/>
                <a:gd name="T97" fmla="*/ 200 h 234"/>
                <a:gd name="T98" fmla="*/ 102 w 160"/>
                <a:gd name="T99" fmla="*/ 206 h 234"/>
                <a:gd name="T100" fmla="*/ 114 w 160"/>
                <a:gd name="T101" fmla="*/ 210 h 234"/>
                <a:gd name="T102" fmla="*/ 120 w 160"/>
                <a:gd name="T103" fmla="*/ 216 h 234"/>
                <a:gd name="T104" fmla="*/ 128 w 160"/>
                <a:gd name="T105" fmla="*/ 222 h 234"/>
                <a:gd name="T106" fmla="*/ 134 w 160"/>
                <a:gd name="T107" fmla="*/ 226 h 234"/>
                <a:gd name="T108" fmla="*/ 142 w 160"/>
                <a:gd name="T109" fmla="*/ 234 h 234"/>
                <a:gd name="T110" fmla="*/ 152 w 160"/>
                <a:gd name="T111" fmla="*/ 228 h 234"/>
                <a:gd name="T112" fmla="*/ 152 w 160"/>
                <a:gd name="T113" fmla="*/ 222 h 234"/>
                <a:gd name="T114" fmla="*/ 152 w 160"/>
                <a:gd name="T115" fmla="*/ 218 h 234"/>
                <a:gd name="T116" fmla="*/ 160 w 160"/>
                <a:gd name="T117" fmla="*/ 206 h 234"/>
                <a:gd name="T118" fmla="*/ 156 w 160"/>
                <a:gd name="T119" fmla="*/ 192 h 234"/>
                <a:gd name="T120" fmla="*/ 158 w 160"/>
                <a:gd name="T121" fmla="*/ 174 h 234"/>
                <a:gd name="T122" fmla="*/ 160 w 160"/>
                <a:gd name="T123" fmla="*/ 15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" h="234">
                  <a:moveTo>
                    <a:pt x="148" y="138"/>
                  </a:moveTo>
                  <a:lnTo>
                    <a:pt x="148" y="138"/>
                  </a:lnTo>
                  <a:lnTo>
                    <a:pt x="146" y="138"/>
                  </a:lnTo>
                  <a:lnTo>
                    <a:pt x="146" y="138"/>
                  </a:lnTo>
                  <a:lnTo>
                    <a:pt x="142" y="138"/>
                  </a:lnTo>
                  <a:lnTo>
                    <a:pt x="140" y="138"/>
                  </a:lnTo>
                  <a:lnTo>
                    <a:pt x="138" y="138"/>
                  </a:lnTo>
                  <a:lnTo>
                    <a:pt x="136" y="138"/>
                  </a:lnTo>
                  <a:lnTo>
                    <a:pt x="136" y="134"/>
                  </a:lnTo>
                  <a:lnTo>
                    <a:pt x="136" y="126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6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26" y="124"/>
                  </a:lnTo>
                  <a:lnTo>
                    <a:pt x="120" y="124"/>
                  </a:lnTo>
                  <a:lnTo>
                    <a:pt x="114" y="124"/>
                  </a:lnTo>
                  <a:lnTo>
                    <a:pt x="114" y="120"/>
                  </a:lnTo>
                  <a:lnTo>
                    <a:pt x="112" y="116"/>
                  </a:lnTo>
                  <a:lnTo>
                    <a:pt x="108" y="116"/>
                  </a:lnTo>
                  <a:lnTo>
                    <a:pt x="100" y="116"/>
                  </a:lnTo>
                  <a:lnTo>
                    <a:pt x="102" y="112"/>
                  </a:lnTo>
                  <a:lnTo>
                    <a:pt x="98" y="102"/>
                  </a:lnTo>
                  <a:lnTo>
                    <a:pt x="94" y="100"/>
                  </a:lnTo>
                  <a:lnTo>
                    <a:pt x="94" y="98"/>
                  </a:lnTo>
                  <a:lnTo>
                    <a:pt x="94" y="96"/>
                  </a:lnTo>
                  <a:lnTo>
                    <a:pt x="94" y="94"/>
                  </a:lnTo>
                  <a:lnTo>
                    <a:pt x="94" y="90"/>
                  </a:lnTo>
                  <a:lnTo>
                    <a:pt x="94" y="90"/>
                  </a:lnTo>
                  <a:lnTo>
                    <a:pt x="96" y="88"/>
                  </a:lnTo>
                  <a:lnTo>
                    <a:pt x="96" y="86"/>
                  </a:lnTo>
                  <a:lnTo>
                    <a:pt x="98" y="82"/>
                  </a:lnTo>
                  <a:lnTo>
                    <a:pt x="100" y="84"/>
                  </a:lnTo>
                  <a:lnTo>
                    <a:pt x="102" y="82"/>
                  </a:lnTo>
                  <a:lnTo>
                    <a:pt x="102" y="80"/>
                  </a:lnTo>
                  <a:lnTo>
                    <a:pt x="100" y="76"/>
                  </a:lnTo>
                  <a:lnTo>
                    <a:pt x="104" y="72"/>
                  </a:lnTo>
                  <a:lnTo>
                    <a:pt x="104" y="70"/>
                  </a:lnTo>
                  <a:lnTo>
                    <a:pt x="104" y="68"/>
                  </a:lnTo>
                  <a:lnTo>
                    <a:pt x="104" y="64"/>
                  </a:lnTo>
                  <a:lnTo>
                    <a:pt x="106" y="64"/>
                  </a:lnTo>
                  <a:lnTo>
                    <a:pt x="110" y="62"/>
                  </a:lnTo>
                  <a:lnTo>
                    <a:pt x="112" y="60"/>
                  </a:lnTo>
                  <a:lnTo>
                    <a:pt x="112" y="60"/>
                  </a:lnTo>
                  <a:lnTo>
                    <a:pt x="114" y="58"/>
                  </a:lnTo>
                  <a:lnTo>
                    <a:pt x="120" y="56"/>
                  </a:lnTo>
                  <a:lnTo>
                    <a:pt x="130" y="54"/>
                  </a:lnTo>
                  <a:lnTo>
                    <a:pt x="130" y="52"/>
                  </a:lnTo>
                  <a:lnTo>
                    <a:pt x="132" y="52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8" y="54"/>
                  </a:lnTo>
                  <a:lnTo>
                    <a:pt x="138" y="54"/>
                  </a:lnTo>
                  <a:lnTo>
                    <a:pt x="140" y="54"/>
                  </a:lnTo>
                  <a:lnTo>
                    <a:pt x="140" y="54"/>
                  </a:lnTo>
                  <a:lnTo>
                    <a:pt x="140" y="48"/>
                  </a:lnTo>
                  <a:lnTo>
                    <a:pt x="138" y="48"/>
                  </a:lnTo>
                  <a:lnTo>
                    <a:pt x="134" y="48"/>
                  </a:lnTo>
                  <a:lnTo>
                    <a:pt x="132" y="48"/>
                  </a:lnTo>
                  <a:lnTo>
                    <a:pt x="132" y="46"/>
                  </a:lnTo>
                  <a:lnTo>
                    <a:pt x="140" y="32"/>
                  </a:lnTo>
                  <a:lnTo>
                    <a:pt x="140" y="32"/>
                  </a:lnTo>
                  <a:lnTo>
                    <a:pt x="138" y="32"/>
                  </a:lnTo>
                  <a:lnTo>
                    <a:pt x="136" y="30"/>
                  </a:lnTo>
                  <a:lnTo>
                    <a:pt x="134" y="28"/>
                  </a:lnTo>
                  <a:lnTo>
                    <a:pt x="132" y="28"/>
                  </a:lnTo>
                  <a:lnTo>
                    <a:pt x="132" y="28"/>
                  </a:lnTo>
                  <a:lnTo>
                    <a:pt x="128" y="28"/>
                  </a:lnTo>
                  <a:lnTo>
                    <a:pt x="124" y="30"/>
                  </a:lnTo>
                  <a:lnTo>
                    <a:pt x="122" y="28"/>
                  </a:lnTo>
                  <a:lnTo>
                    <a:pt x="118" y="26"/>
                  </a:lnTo>
                  <a:lnTo>
                    <a:pt x="114" y="28"/>
                  </a:lnTo>
                  <a:lnTo>
                    <a:pt x="112" y="30"/>
                  </a:lnTo>
                  <a:lnTo>
                    <a:pt x="110" y="30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4" y="30"/>
                  </a:lnTo>
                  <a:lnTo>
                    <a:pt x="102" y="28"/>
                  </a:lnTo>
                  <a:lnTo>
                    <a:pt x="104" y="26"/>
                  </a:lnTo>
                  <a:lnTo>
                    <a:pt x="102" y="24"/>
                  </a:lnTo>
                  <a:lnTo>
                    <a:pt x="100" y="22"/>
                  </a:lnTo>
                  <a:lnTo>
                    <a:pt x="98" y="22"/>
                  </a:lnTo>
                  <a:lnTo>
                    <a:pt x="98" y="20"/>
                  </a:lnTo>
                  <a:lnTo>
                    <a:pt x="96" y="16"/>
                  </a:lnTo>
                  <a:lnTo>
                    <a:pt x="92" y="14"/>
                  </a:lnTo>
                  <a:lnTo>
                    <a:pt x="90" y="14"/>
                  </a:lnTo>
                  <a:lnTo>
                    <a:pt x="88" y="10"/>
                  </a:lnTo>
                  <a:lnTo>
                    <a:pt x="86" y="8"/>
                  </a:lnTo>
                  <a:lnTo>
                    <a:pt x="84" y="4"/>
                  </a:lnTo>
                  <a:lnTo>
                    <a:pt x="84" y="2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2"/>
                  </a:lnTo>
                  <a:lnTo>
                    <a:pt x="74" y="2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76" y="12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0" y="22"/>
                  </a:lnTo>
                  <a:lnTo>
                    <a:pt x="62" y="30"/>
                  </a:lnTo>
                  <a:lnTo>
                    <a:pt x="56" y="34"/>
                  </a:lnTo>
                  <a:lnTo>
                    <a:pt x="44" y="38"/>
                  </a:lnTo>
                  <a:lnTo>
                    <a:pt x="42" y="40"/>
                  </a:lnTo>
                  <a:lnTo>
                    <a:pt x="32" y="60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26" y="56"/>
                  </a:lnTo>
                  <a:lnTo>
                    <a:pt x="22" y="56"/>
                  </a:lnTo>
                  <a:lnTo>
                    <a:pt x="20" y="54"/>
                  </a:lnTo>
                  <a:lnTo>
                    <a:pt x="18" y="52"/>
                  </a:lnTo>
                  <a:lnTo>
                    <a:pt x="16" y="54"/>
                  </a:lnTo>
                  <a:lnTo>
                    <a:pt x="12" y="54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6" y="48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6" y="70"/>
                  </a:lnTo>
                  <a:lnTo>
                    <a:pt x="6" y="74"/>
                  </a:lnTo>
                  <a:lnTo>
                    <a:pt x="4" y="74"/>
                  </a:lnTo>
                  <a:lnTo>
                    <a:pt x="2" y="74"/>
                  </a:lnTo>
                  <a:lnTo>
                    <a:pt x="2" y="76"/>
                  </a:lnTo>
                  <a:lnTo>
                    <a:pt x="2" y="78"/>
                  </a:lnTo>
                  <a:lnTo>
                    <a:pt x="6" y="80"/>
                  </a:lnTo>
                  <a:lnTo>
                    <a:pt x="8" y="82"/>
                  </a:lnTo>
                  <a:lnTo>
                    <a:pt x="12" y="82"/>
                  </a:lnTo>
                  <a:lnTo>
                    <a:pt x="18" y="86"/>
                  </a:lnTo>
                  <a:lnTo>
                    <a:pt x="20" y="86"/>
                  </a:lnTo>
                  <a:lnTo>
                    <a:pt x="20" y="88"/>
                  </a:lnTo>
                  <a:lnTo>
                    <a:pt x="24" y="92"/>
                  </a:lnTo>
                  <a:lnTo>
                    <a:pt x="24" y="96"/>
                  </a:lnTo>
                  <a:lnTo>
                    <a:pt x="26" y="98"/>
                  </a:lnTo>
                  <a:lnTo>
                    <a:pt x="30" y="102"/>
                  </a:lnTo>
                  <a:lnTo>
                    <a:pt x="32" y="104"/>
                  </a:lnTo>
                  <a:lnTo>
                    <a:pt x="32" y="108"/>
                  </a:lnTo>
                  <a:lnTo>
                    <a:pt x="34" y="110"/>
                  </a:lnTo>
                  <a:lnTo>
                    <a:pt x="36" y="114"/>
                  </a:lnTo>
                  <a:lnTo>
                    <a:pt x="36" y="116"/>
                  </a:lnTo>
                  <a:lnTo>
                    <a:pt x="38" y="118"/>
                  </a:lnTo>
                  <a:lnTo>
                    <a:pt x="40" y="122"/>
                  </a:lnTo>
                  <a:lnTo>
                    <a:pt x="42" y="126"/>
                  </a:lnTo>
                  <a:lnTo>
                    <a:pt x="40" y="126"/>
                  </a:lnTo>
                  <a:lnTo>
                    <a:pt x="42" y="130"/>
                  </a:lnTo>
                  <a:lnTo>
                    <a:pt x="46" y="136"/>
                  </a:lnTo>
                  <a:lnTo>
                    <a:pt x="48" y="138"/>
                  </a:lnTo>
                  <a:lnTo>
                    <a:pt x="48" y="140"/>
                  </a:lnTo>
                  <a:lnTo>
                    <a:pt x="48" y="142"/>
                  </a:lnTo>
                  <a:lnTo>
                    <a:pt x="50" y="142"/>
                  </a:lnTo>
                  <a:lnTo>
                    <a:pt x="54" y="146"/>
                  </a:lnTo>
                  <a:lnTo>
                    <a:pt x="54" y="148"/>
                  </a:lnTo>
                  <a:lnTo>
                    <a:pt x="54" y="152"/>
                  </a:lnTo>
                  <a:lnTo>
                    <a:pt x="56" y="152"/>
                  </a:lnTo>
                  <a:lnTo>
                    <a:pt x="60" y="154"/>
                  </a:lnTo>
                  <a:lnTo>
                    <a:pt x="60" y="158"/>
                  </a:lnTo>
                  <a:lnTo>
                    <a:pt x="64" y="162"/>
                  </a:lnTo>
                  <a:lnTo>
                    <a:pt x="64" y="166"/>
                  </a:lnTo>
                  <a:lnTo>
                    <a:pt x="68" y="172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66" y="174"/>
                  </a:lnTo>
                  <a:lnTo>
                    <a:pt x="66" y="174"/>
                  </a:lnTo>
                  <a:lnTo>
                    <a:pt x="66" y="176"/>
                  </a:lnTo>
                  <a:lnTo>
                    <a:pt x="66" y="178"/>
                  </a:lnTo>
                  <a:lnTo>
                    <a:pt x="68" y="178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8"/>
                  </a:lnTo>
                  <a:lnTo>
                    <a:pt x="80" y="192"/>
                  </a:lnTo>
                  <a:lnTo>
                    <a:pt x="82" y="192"/>
                  </a:lnTo>
                  <a:lnTo>
                    <a:pt x="82" y="192"/>
                  </a:lnTo>
                  <a:lnTo>
                    <a:pt x="84" y="194"/>
                  </a:lnTo>
                  <a:lnTo>
                    <a:pt x="84" y="196"/>
                  </a:lnTo>
                  <a:lnTo>
                    <a:pt x="88" y="196"/>
                  </a:lnTo>
                  <a:lnTo>
                    <a:pt x="90" y="194"/>
                  </a:lnTo>
                  <a:lnTo>
                    <a:pt x="90" y="196"/>
                  </a:lnTo>
                  <a:lnTo>
                    <a:pt x="92" y="198"/>
                  </a:lnTo>
                  <a:lnTo>
                    <a:pt x="96" y="200"/>
                  </a:lnTo>
                  <a:lnTo>
                    <a:pt x="98" y="202"/>
                  </a:lnTo>
                  <a:lnTo>
                    <a:pt x="98" y="204"/>
                  </a:lnTo>
                  <a:lnTo>
                    <a:pt x="98" y="206"/>
                  </a:lnTo>
                  <a:lnTo>
                    <a:pt x="102" y="206"/>
                  </a:lnTo>
                  <a:lnTo>
                    <a:pt x="104" y="206"/>
                  </a:lnTo>
                  <a:lnTo>
                    <a:pt x="106" y="206"/>
                  </a:lnTo>
                  <a:lnTo>
                    <a:pt x="110" y="210"/>
                  </a:lnTo>
                  <a:lnTo>
                    <a:pt x="114" y="210"/>
                  </a:lnTo>
                  <a:lnTo>
                    <a:pt x="116" y="210"/>
                  </a:lnTo>
                  <a:lnTo>
                    <a:pt x="116" y="212"/>
                  </a:lnTo>
                  <a:lnTo>
                    <a:pt x="118" y="214"/>
                  </a:lnTo>
                  <a:lnTo>
                    <a:pt x="120" y="216"/>
                  </a:lnTo>
                  <a:lnTo>
                    <a:pt x="122" y="216"/>
                  </a:lnTo>
                  <a:lnTo>
                    <a:pt x="126" y="220"/>
                  </a:lnTo>
                  <a:lnTo>
                    <a:pt x="126" y="220"/>
                  </a:lnTo>
                  <a:lnTo>
                    <a:pt x="128" y="222"/>
                  </a:lnTo>
                  <a:lnTo>
                    <a:pt x="128" y="222"/>
                  </a:lnTo>
                  <a:lnTo>
                    <a:pt x="128" y="224"/>
                  </a:lnTo>
                  <a:lnTo>
                    <a:pt x="130" y="224"/>
                  </a:lnTo>
                  <a:lnTo>
                    <a:pt x="134" y="226"/>
                  </a:lnTo>
                  <a:lnTo>
                    <a:pt x="136" y="230"/>
                  </a:lnTo>
                  <a:lnTo>
                    <a:pt x="140" y="232"/>
                  </a:lnTo>
                  <a:lnTo>
                    <a:pt x="142" y="234"/>
                  </a:lnTo>
                  <a:lnTo>
                    <a:pt x="142" y="234"/>
                  </a:lnTo>
                  <a:lnTo>
                    <a:pt x="146" y="232"/>
                  </a:lnTo>
                  <a:lnTo>
                    <a:pt x="148" y="230"/>
                  </a:lnTo>
                  <a:lnTo>
                    <a:pt x="150" y="230"/>
                  </a:lnTo>
                  <a:lnTo>
                    <a:pt x="152" y="228"/>
                  </a:lnTo>
                  <a:lnTo>
                    <a:pt x="154" y="228"/>
                  </a:lnTo>
                  <a:lnTo>
                    <a:pt x="150" y="224"/>
                  </a:lnTo>
                  <a:lnTo>
                    <a:pt x="152" y="222"/>
                  </a:lnTo>
                  <a:lnTo>
                    <a:pt x="152" y="222"/>
                  </a:lnTo>
                  <a:lnTo>
                    <a:pt x="154" y="222"/>
                  </a:lnTo>
                  <a:lnTo>
                    <a:pt x="154" y="220"/>
                  </a:lnTo>
                  <a:lnTo>
                    <a:pt x="152" y="220"/>
                  </a:lnTo>
                  <a:lnTo>
                    <a:pt x="152" y="218"/>
                  </a:lnTo>
                  <a:lnTo>
                    <a:pt x="154" y="214"/>
                  </a:lnTo>
                  <a:lnTo>
                    <a:pt x="156" y="212"/>
                  </a:lnTo>
                  <a:lnTo>
                    <a:pt x="158" y="208"/>
                  </a:lnTo>
                  <a:lnTo>
                    <a:pt x="160" y="206"/>
                  </a:lnTo>
                  <a:lnTo>
                    <a:pt x="156" y="198"/>
                  </a:lnTo>
                  <a:lnTo>
                    <a:pt x="156" y="196"/>
                  </a:lnTo>
                  <a:lnTo>
                    <a:pt x="156" y="194"/>
                  </a:lnTo>
                  <a:lnTo>
                    <a:pt x="156" y="192"/>
                  </a:lnTo>
                  <a:lnTo>
                    <a:pt x="154" y="188"/>
                  </a:lnTo>
                  <a:lnTo>
                    <a:pt x="156" y="186"/>
                  </a:lnTo>
                  <a:lnTo>
                    <a:pt x="158" y="182"/>
                  </a:lnTo>
                  <a:lnTo>
                    <a:pt x="158" y="174"/>
                  </a:lnTo>
                  <a:lnTo>
                    <a:pt x="156" y="172"/>
                  </a:lnTo>
                  <a:lnTo>
                    <a:pt x="158" y="168"/>
                  </a:lnTo>
                  <a:lnTo>
                    <a:pt x="158" y="158"/>
                  </a:lnTo>
                  <a:lnTo>
                    <a:pt x="160" y="156"/>
                  </a:lnTo>
                  <a:lnTo>
                    <a:pt x="160" y="154"/>
                  </a:lnTo>
                  <a:lnTo>
                    <a:pt x="148" y="138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Paraguay">
              <a:extLst>
                <a:ext uri="{FF2B5EF4-FFF2-40B4-BE49-F238E27FC236}">
                  <a16:creationId xmlns:a16="http://schemas.microsoft.com/office/drawing/2014/main" id="{C3F6EBFD-5408-4AF5-8964-240DFB8C3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874" y="4892274"/>
              <a:ext cx="202869" cy="214352"/>
            </a:xfrm>
            <a:custGeom>
              <a:avLst/>
              <a:gdLst>
                <a:gd name="T0" fmla="*/ 2 w 106"/>
                <a:gd name="T1" fmla="*/ 34 h 112"/>
                <a:gd name="T2" fmla="*/ 4 w 106"/>
                <a:gd name="T3" fmla="*/ 24 h 112"/>
                <a:gd name="T4" fmla="*/ 4 w 106"/>
                <a:gd name="T5" fmla="*/ 20 h 112"/>
                <a:gd name="T6" fmla="*/ 8 w 106"/>
                <a:gd name="T7" fmla="*/ 8 h 112"/>
                <a:gd name="T8" fmla="*/ 12 w 106"/>
                <a:gd name="T9" fmla="*/ 6 h 112"/>
                <a:gd name="T10" fmla="*/ 42 w 106"/>
                <a:gd name="T11" fmla="*/ 0 h 112"/>
                <a:gd name="T12" fmla="*/ 52 w 106"/>
                <a:gd name="T13" fmla="*/ 6 h 112"/>
                <a:gd name="T14" fmla="*/ 54 w 106"/>
                <a:gd name="T15" fmla="*/ 12 h 112"/>
                <a:gd name="T16" fmla="*/ 58 w 106"/>
                <a:gd name="T17" fmla="*/ 18 h 112"/>
                <a:gd name="T18" fmla="*/ 60 w 106"/>
                <a:gd name="T19" fmla="*/ 30 h 112"/>
                <a:gd name="T20" fmla="*/ 58 w 106"/>
                <a:gd name="T21" fmla="*/ 36 h 112"/>
                <a:gd name="T22" fmla="*/ 64 w 106"/>
                <a:gd name="T23" fmla="*/ 38 h 112"/>
                <a:gd name="T24" fmla="*/ 72 w 106"/>
                <a:gd name="T25" fmla="*/ 38 h 112"/>
                <a:gd name="T26" fmla="*/ 82 w 106"/>
                <a:gd name="T27" fmla="*/ 38 h 112"/>
                <a:gd name="T28" fmla="*/ 86 w 106"/>
                <a:gd name="T29" fmla="*/ 40 h 112"/>
                <a:gd name="T30" fmla="*/ 90 w 106"/>
                <a:gd name="T31" fmla="*/ 56 h 112"/>
                <a:gd name="T32" fmla="*/ 96 w 106"/>
                <a:gd name="T33" fmla="*/ 62 h 112"/>
                <a:gd name="T34" fmla="*/ 102 w 106"/>
                <a:gd name="T35" fmla="*/ 60 h 112"/>
                <a:gd name="T36" fmla="*/ 106 w 106"/>
                <a:gd name="T37" fmla="*/ 62 h 112"/>
                <a:gd name="T38" fmla="*/ 104 w 106"/>
                <a:gd name="T39" fmla="*/ 76 h 112"/>
                <a:gd name="T40" fmla="*/ 104 w 106"/>
                <a:gd name="T41" fmla="*/ 78 h 112"/>
                <a:gd name="T42" fmla="*/ 104 w 106"/>
                <a:gd name="T43" fmla="*/ 80 h 112"/>
                <a:gd name="T44" fmla="*/ 102 w 106"/>
                <a:gd name="T45" fmla="*/ 82 h 112"/>
                <a:gd name="T46" fmla="*/ 102 w 106"/>
                <a:gd name="T47" fmla="*/ 86 h 112"/>
                <a:gd name="T48" fmla="*/ 100 w 106"/>
                <a:gd name="T49" fmla="*/ 94 h 112"/>
                <a:gd name="T50" fmla="*/ 98 w 106"/>
                <a:gd name="T51" fmla="*/ 98 h 112"/>
                <a:gd name="T52" fmla="*/ 92 w 106"/>
                <a:gd name="T53" fmla="*/ 106 h 112"/>
                <a:gd name="T54" fmla="*/ 86 w 106"/>
                <a:gd name="T55" fmla="*/ 108 h 112"/>
                <a:gd name="T56" fmla="*/ 82 w 106"/>
                <a:gd name="T57" fmla="*/ 112 h 112"/>
                <a:gd name="T58" fmla="*/ 80 w 106"/>
                <a:gd name="T59" fmla="*/ 110 h 112"/>
                <a:gd name="T60" fmla="*/ 72 w 106"/>
                <a:gd name="T61" fmla="*/ 108 h 112"/>
                <a:gd name="T62" fmla="*/ 56 w 106"/>
                <a:gd name="T63" fmla="*/ 108 h 112"/>
                <a:gd name="T64" fmla="*/ 54 w 106"/>
                <a:gd name="T65" fmla="*/ 104 h 112"/>
                <a:gd name="T66" fmla="*/ 60 w 106"/>
                <a:gd name="T67" fmla="*/ 96 h 112"/>
                <a:gd name="T68" fmla="*/ 60 w 106"/>
                <a:gd name="T69" fmla="*/ 92 h 112"/>
                <a:gd name="T70" fmla="*/ 64 w 106"/>
                <a:gd name="T71" fmla="*/ 88 h 112"/>
                <a:gd name="T72" fmla="*/ 64 w 106"/>
                <a:gd name="T73" fmla="*/ 82 h 112"/>
                <a:gd name="T74" fmla="*/ 58 w 106"/>
                <a:gd name="T75" fmla="*/ 76 h 112"/>
                <a:gd name="T76" fmla="*/ 44 w 106"/>
                <a:gd name="T77" fmla="*/ 72 h 112"/>
                <a:gd name="T78" fmla="*/ 36 w 106"/>
                <a:gd name="T79" fmla="*/ 66 h 112"/>
                <a:gd name="T80" fmla="*/ 24 w 106"/>
                <a:gd name="T81" fmla="*/ 62 h 112"/>
                <a:gd name="T82" fmla="*/ 20 w 106"/>
                <a:gd name="T83" fmla="*/ 56 h 112"/>
                <a:gd name="T84" fmla="*/ 10 w 106"/>
                <a:gd name="T85" fmla="*/ 48 h 112"/>
                <a:gd name="T86" fmla="*/ 4 w 106"/>
                <a:gd name="T87" fmla="*/ 42 h 112"/>
                <a:gd name="T88" fmla="*/ 0 w 106"/>
                <a:gd name="T89" fmla="*/ 3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6" h="112">
                  <a:moveTo>
                    <a:pt x="0" y="38"/>
                  </a:moveTo>
                  <a:lnTo>
                    <a:pt x="2" y="34"/>
                  </a:lnTo>
                  <a:lnTo>
                    <a:pt x="4" y="28"/>
                  </a:lnTo>
                  <a:lnTo>
                    <a:pt x="4" y="24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14"/>
                  </a:lnTo>
                  <a:lnTo>
                    <a:pt x="8" y="8"/>
                  </a:lnTo>
                  <a:lnTo>
                    <a:pt x="8" y="6"/>
                  </a:lnTo>
                  <a:lnTo>
                    <a:pt x="12" y="6"/>
                  </a:lnTo>
                  <a:lnTo>
                    <a:pt x="28" y="0"/>
                  </a:lnTo>
                  <a:lnTo>
                    <a:pt x="42" y="0"/>
                  </a:lnTo>
                  <a:lnTo>
                    <a:pt x="50" y="6"/>
                  </a:lnTo>
                  <a:lnTo>
                    <a:pt x="52" y="6"/>
                  </a:lnTo>
                  <a:lnTo>
                    <a:pt x="54" y="10"/>
                  </a:lnTo>
                  <a:lnTo>
                    <a:pt x="54" y="12"/>
                  </a:lnTo>
                  <a:lnTo>
                    <a:pt x="58" y="14"/>
                  </a:lnTo>
                  <a:lnTo>
                    <a:pt x="58" y="18"/>
                  </a:lnTo>
                  <a:lnTo>
                    <a:pt x="60" y="22"/>
                  </a:lnTo>
                  <a:lnTo>
                    <a:pt x="60" y="30"/>
                  </a:lnTo>
                  <a:lnTo>
                    <a:pt x="60" y="32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4" y="38"/>
                  </a:lnTo>
                  <a:lnTo>
                    <a:pt x="66" y="38"/>
                  </a:lnTo>
                  <a:lnTo>
                    <a:pt x="72" y="38"/>
                  </a:lnTo>
                  <a:lnTo>
                    <a:pt x="76" y="40"/>
                  </a:lnTo>
                  <a:lnTo>
                    <a:pt x="82" y="38"/>
                  </a:lnTo>
                  <a:lnTo>
                    <a:pt x="84" y="40"/>
                  </a:lnTo>
                  <a:lnTo>
                    <a:pt x="86" y="40"/>
                  </a:lnTo>
                  <a:lnTo>
                    <a:pt x="88" y="42"/>
                  </a:lnTo>
                  <a:lnTo>
                    <a:pt x="90" y="56"/>
                  </a:lnTo>
                  <a:lnTo>
                    <a:pt x="92" y="62"/>
                  </a:lnTo>
                  <a:lnTo>
                    <a:pt x="96" y="62"/>
                  </a:lnTo>
                  <a:lnTo>
                    <a:pt x="100" y="58"/>
                  </a:lnTo>
                  <a:lnTo>
                    <a:pt x="102" y="60"/>
                  </a:lnTo>
                  <a:lnTo>
                    <a:pt x="104" y="62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4" y="76"/>
                  </a:lnTo>
                  <a:lnTo>
                    <a:pt x="104" y="76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0"/>
                  </a:lnTo>
                  <a:lnTo>
                    <a:pt x="102" y="82"/>
                  </a:lnTo>
                  <a:lnTo>
                    <a:pt x="102" y="82"/>
                  </a:lnTo>
                  <a:lnTo>
                    <a:pt x="102" y="86"/>
                  </a:lnTo>
                  <a:lnTo>
                    <a:pt x="102" y="86"/>
                  </a:lnTo>
                  <a:lnTo>
                    <a:pt x="102" y="92"/>
                  </a:lnTo>
                  <a:lnTo>
                    <a:pt x="100" y="94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92" y="102"/>
                  </a:lnTo>
                  <a:lnTo>
                    <a:pt x="92" y="106"/>
                  </a:lnTo>
                  <a:lnTo>
                    <a:pt x="88" y="108"/>
                  </a:lnTo>
                  <a:lnTo>
                    <a:pt x="86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2" y="110"/>
                  </a:lnTo>
                  <a:lnTo>
                    <a:pt x="80" y="110"/>
                  </a:lnTo>
                  <a:lnTo>
                    <a:pt x="76" y="112"/>
                  </a:lnTo>
                  <a:lnTo>
                    <a:pt x="72" y="108"/>
                  </a:lnTo>
                  <a:lnTo>
                    <a:pt x="64" y="106"/>
                  </a:lnTo>
                  <a:lnTo>
                    <a:pt x="56" y="108"/>
                  </a:lnTo>
                  <a:lnTo>
                    <a:pt x="54" y="108"/>
                  </a:lnTo>
                  <a:lnTo>
                    <a:pt x="54" y="104"/>
                  </a:lnTo>
                  <a:lnTo>
                    <a:pt x="58" y="102"/>
                  </a:lnTo>
                  <a:lnTo>
                    <a:pt x="60" y="96"/>
                  </a:lnTo>
                  <a:lnTo>
                    <a:pt x="60" y="94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84"/>
                  </a:lnTo>
                  <a:lnTo>
                    <a:pt x="64" y="82"/>
                  </a:lnTo>
                  <a:lnTo>
                    <a:pt x="60" y="78"/>
                  </a:lnTo>
                  <a:lnTo>
                    <a:pt x="58" y="76"/>
                  </a:lnTo>
                  <a:lnTo>
                    <a:pt x="50" y="74"/>
                  </a:lnTo>
                  <a:lnTo>
                    <a:pt x="44" y="72"/>
                  </a:lnTo>
                  <a:lnTo>
                    <a:pt x="40" y="66"/>
                  </a:lnTo>
                  <a:lnTo>
                    <a:pt x="36" y="66"/>
                  </a:lnTo>
                  <a:lnTo>
                    <a:pt x="32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6"/>
                  </a:lnTo>
                  <a:lnTo>
                    <a:pt x="16" y="56"/>
                  </a:lnTo>
                  <a:lnTo>
                    <a:pt x="10" y="48"/>
                  </a:lnTo>
                  <a:lnTo>
                    <a:pt x="6" y="42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0" name="Mexico">
              <a:extLst>
                <a:ext uri="{FF2B5EF4-FFF2-40B4-BE49-F238E27FC236}">
                  <a16:creationId xmlns:a16="http://schemas.microsoft.com/office/drawing/2014/main" id="{BAC0636A-823E-4F26-AA60-B7A98B8A02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692" y="3575539"/>
              <a:ext cx="677507" cy="501431"/>
            </a:xfrm>
            <a:custGeom>
              <a:avLst/>
              <a:gdLst>
                <a:gd name="T0" fmla="*/ 132 w 354"/>
                <a:gd name="T1" fmla="*/ 24 h 262"/>
                <a:gd name="T2" fmla="*/ 140 w 354"/>
                <a:gd name="T3" fmla="*/ 34 h 262"/>
                <a:gd name="T4" fmla="*/ 144 w 354"/>
                <a:gd name="T5" fmla="*/ 44 h 262"/>
                <a:gd name="T6" fmla="*/ 152 w 354"/>
                <a:gd name="T7" fmla="*/ 56 h 262"/>
                <a:gd name="T8" fmla="*/ 166 w 354"/>
                <a:gd name="T9" fmla="*/ 62 h 262"/>
                <a:gd name="T10" fmla="*/ 174 w 354"/>
                <a:gd name="T11" fmla="*/ 50 h 262"/>
                <a:gd name="T12" fmla="*/ 188 w 354"/>
                <a:gd name="T13" fmla="*/ 52 h 262"/>
                <a:gd name="T14" fmla="*/ 200 w 354"/>
                <a:gd name="T15" fmla="*/ 74 h 262"/>
                <a:gd name="T16" fmla="*/ 206 w 354"/>
                <a:gd name="T17" fmla="*/ 90 h 262"/>
                <a:gd name="T18" fmla="*/ 222 w 354"/>
                <a:gd name="T19" fmla="*/ 106 h 262"/>
                <a:gd name="T20" fmla="*/ 228 w 354"/>
                <a:gd name="T21" fmla="*/ 110 h 262"/>
                <a:gd name="T22" fmla="*/ 224 w 354"/>
                <a:gd name="T23" fmla="*/ 120 h 262"/>
                <a:gd name="T24" fmla="*/ 220 w 354"/>
                <a:gd name="T25" fmla="*/ 150 h 262"/>
                <a:gd name="T26" fmla="*/ 218 w 354"/>
                <a:gd name="T27" fmla="*/ 166 h 262"/>
                <a:gd name="T28" fmla="*/ 232 w 354"/>
                <a:gd name="T29" fmla="*/ 196 h 262"/>
                <a:gd name="T30" fmla="*/ 256 w 354"/>
                <a:gd name="T31" fmla="*/ 214 h 262"/>
                <a:gd name="T32" fmla="*/ 284 w 354"/>
                <a:gd name="T33" fmla="*/ 208 h 262"/>
                <a:gd name="T34" fmla="*/ 294 w 354"/>
                <a:gd name="T35" fmla="*/ 206 h 262"/>
                <a:gd name="T36" fmla="*/ 306 w 354"/>
                <a:gd name="T37" fmla="*/ 180 h 262"/>
                <a:gd name="T38" fmla="*/ 336 w 354"/>
                <a:gd name="T39" fmla="*/ 168 h 262"/>
                <a:gd name="T40" fmla="*/ 342 w 354"/>
                <a:gd name="T41" fmla="*/ 186 h 262"/>
                <a:gd name="T42" fmla="*/ 340 w 354"/>
                <a:gd name="T43" fmla="*/ 202 h 262"/>
                <a:gd name="T44" fmla="*/ 334 w 354"/>
                <a:gd name="T45" fmla="*/ 208 h 262"/>
                <a:gd name="T46" fmla="*/ 322 w 354"/>
                <a:gd name="T47" fmla="*/ 216 h 262"/>
                <a:gd name="T48" fmla="*/ 296 w 354"/>
                <a:gd name="T49" fmla="*/ 226 h 262"/>
                <a:gd name="T50" fmla="*/ 302 w 354"/>
                <a:gd name="T51" fmla="*/ 236 h 262"/>
                <a:gd name="T52" fmla="*/ 280 w 354"/>
                <a:gd name="T53" fmla="*/ 258 h 262"/>
                <a:gd name="T54" fmla="*/ 260 w 354"/>
                <a:gd name="T55" fmla="*/ 246 h 262"/>
                <a:gd name="T56" fmla="*/ 260 w 354"/>
                <a:gd name="T57" fmla="*/ 244 h 262"/>
                <a:gd name="T58" fmla="*/ 248 w 354"/>
                <a:gd name="T59" fmla="*/ 240 h 262"/>
                <a:gd name="T60" fmla="*/ 242 w 354"/>
                <a:gd name="T61" fmla="*/ 242 h 262"/>
                <a:gd name="T62" fmla="*/ 206 w 354"/>
                <a:gd name="T63" fmla="*/ 240 h 262"/>
                <a:gd name="T64" fmla="*/ 180 w 354"/>
                <a:gd name="T65" fmla="*/ 228 h 262"/>
                <a:gd name="T66" fmla="*/ 152 w 354"/>
                <a:gd name="T67" fmla="*/ 216 h 262"/>
                <a:gd name="T68" fmla="*/ 134 w 354"/>
                <a:gd name="T69" fmla="*/ 200 h 262"/>
                <a:gd name="T70" fmla="*/ 118 w 354"/>
                <a:gd name="T71" fmla="*/ 184 h 262"/>
                <a:gd name="T72" fmla="*/ 124 w 354"/>
                <a:gd name="T73" fmla="*/ 170 h 262"/>
                <a:gd name="T74" fmla="*/ 106 w 354"/>
                <a:gd name="T75" fmla="*/ 132 h 262"/>
                <a:gd name="T76" fmla="*/ 96 w 354"/>
                <a:gd name="T77" fmla="*/ 116 h 262"/>
                <a:gd name="T78" fmla="*/ 84 w 354"/>
                <a:gd name="T79" fmla="*/ 98 h 262"/>
                <a:gd name="T80" fmla="*/ 80 w 354"/>
                <a:gd name="T81" fmla="*/ 92 h 262"/>
                <a:gd name="T82" fmla="*/ 68 w 354"/>
                <a:gd name="T83" fmla="*/ 74 h 262"/>
                <a:gd name="T84" fmla="*/ 58 w 354"/>
                <a:gd name="T85" fmla="*/ 62 h 262"/>
                <a:gd name="T86" fmla="*/ 48 w 354"/>
                <a:gd name="T87" fmla="*/ 44 h 262"/>
                <a:gd name="T88" fmla="*/ 42 w 354"/>
                <a:gd name="T89" fmla="*/ 24 h 262"/>
                <a:gd name="T90" fmla="*/ 28 w 354"/>
                <a:gd name="T91" fmla="*/ 18 h 262"/>
                <a:gd name="T92" fmla="*/ 32 w 354"/>
                <a:gd name="T93" fmla="*/ 50 h 262"/>
                <a:gd name="T94" fmla="*/ 44 w 354"/>
                <a:gd name="T95" fmla="*/ 70 h 262"/>
                <a:gd name="T96" fmla="*/ 52 w 354"/>
                <a:gd name="T97" fmla="*/ 90 h 262"/>
                <a:gd name="T98" fmla="*/ 58 w 354"/>
                <a:gd name="T99" fmla="*/ 104 h 262"/>
                <a:gd name="T100" fmla="*/ 62 w 354"/>
                <a:gd name="T101" fmla="*/ 124 h 262"/>
                <a:gd name="T102" fmla="*/ 72 w 354"/>
                <a:gd name="T103" fmla="*/ 132 h 262"/>
                <a:gd name="T104" fmla="*/ 68 w 354"/>
                <a:gd name="T105" fmla="*/ 144 h 262"/>
                <a:gd name="T106" fmla="*/ 52 w 354"/>
                <a:gd name="T107" fmla="*/ 124 h 262"/>
                <a:gd name="T108" fmla="*/ 44 w 354"/>
                <a:gd name="T109" fmla="*/ 98 h 262"/>
                <a:gd name="T110" fmla="*/ 30 w 354"/>
                <a:gd name="T111" fmla="*/ 90 h 262"/>
                <a:gd name="T112" fmla="*/ 16 w 354"/>
                <a:gd name="T113" fmla="*/ 76 h 262"/>
                <a:gd name="T114" fmla="*/ 26 w 354"/>
                <a:gd name="T115" fmla="*/ 72 h 262"/>
                <a:gd name="T116" fmla="*/ 22 w 354"/>
                <a:gd name="T117" fmla="*/ 54 h 262"/>
                <a:gd name="T118" fmla="*/ 12 w 354"/>
                <a:gd name="T119" fmla="*/ 32 h 262"/>
                <a:gd name="T120" fmla="*/ 4 w 354"/>
                <a:gd name="T121" fmla="*/ 14 h 262"/>
                <a:gd name="T122" fmla="*/ 64 w 354"/>
                <a:gd name="T123" fmla="*/ 118 h 262"/>
                <a:gd name="T124" fmla="*/ 224 w 354"/>
                <a:gd name="T125" fmla="*/ 12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4" h="262">
                  <a:moveTo>
                    <a:pt x="0" y="0"/>
                  </a:moveTo>
                  <a:lnTo>
                    <a:pt x="30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72" y="22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28" y="20"/>
                  </a:lnTo>
                  <a:lnTo>
                    <a:pt x="130" y="20"/>
                  </a:lnTo>
                  <a:lnTo>
                    <a:pt x="132" y="24"/>
                  </a:lnTo>
                  <a:lnTo>
                    <a:pt x="132" y="24"/>
                  </a:lnTo>
                  <a:lnTo>
                    <a:pt x="134" y="26"/>
                  </a:lnTo>
                  <a:lnTo>
                    <a:pt x="134" y="26"/>
                  </a:lnTo>
                  <a:lnTo>
                    <a:pt x="136" y="28"/>
                  </a:lnTo>
                  <a:lnTo>
                    <a:pt x="136" y="28"/>
                  </a:lnTo>
                  <a:lnTo>
                    <a:pt x="138" y="28"/>
                  </a:lnTo>
                  <a:lnTo>
                    <a:pt x="138" y="30"/>
                  </a:lnTo>
                  <a:lnTo>
                    <a:pt x="138" y="32"/>
                  </a:lnTo>
                  <a:lnTo>
                    <a:pt x="138" y="32"/>
                  </a:lnTo>
                  <a:lnTo>
                    <a:pt x="140" y="34"/>
                  </a:lnTo>
                  <a:lnTo>
                    <a:pt x="142" y="34"/>
                  </a:lnTo>
                  <a:lnTo>
                    <a:pt x="142" y="36"/>
                  </a:lnTo>
                  <a:lnTo>
                    <a:pt x="144" y="38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6" y="42"/>
                  </a:lnTo>
                  <a:lnTo>
                    <a:pt x="146" y="42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4" y="44"/>
                  </a:lnTo>
                  <a:lnTo>
                    <a:pt x="144" y="46"/>
                  </a:lnTo>
                  <a:lnTo>
                    <a:pt x="146" y="48"/>
                  </a:lnTo>
                  <a:lnTo>
                    <a:pt x="148" y="50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2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4" y="56"/>
                  </a:lnTo>
                  <a:lnTo>
                    <a:pt x="156" y="56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60" y="60"/>
                  </a:lnTo>
                  <a:lnTo>
                    <a:pt x="162" y="62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66" y="62"/>
                  </a:lnTo>
                  <a:lnTo>
                    <a:pt x="166" y="60"/>
                  </a:lnTo>
                  <a:lnTo>
                    <a:pt x="168" y="60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70" y="56"/>
                  </a:lnTo>
                  <a:lnTo>
                    <a:pt x="172" y="52"/>
                  </a:lnTo>
                  <a:lnTo>
                    <a:pt x="174" y="52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76" y="52"/>
                  </a:lnTo>
                  <a:lnTo>
                    <a:pt x="176" y="52"/>
                  </a:lnTo>
                  <a:lnTo>
                    <a:pt x="178" y="50"/>
                  </a:lnTo>
                  <a:lnTo>
                    <a:pt x="180" y="50"/>
                  </a:lnTo>
                  <a:lnTo>
                    <a:pt x="182" y="50"/>
                  </a:lnTo>
                  <a:lnTo>
                    <a:pt x="184" y="50"/>
                  </a:lnTo>
                  <a:lnTo>
                    <a:pt x="184" y="50"/>
                  </a:lnTo>
                  <a:lnTo>
                    <a:pt x="186" y="50"/>
                  </a:lnTo>
                  <a:lnTo>
                    <a:pt x="186" y="50"/>
                  </a:lnTo>
                  <a:lnTo>
                    <a:pt x="188" y="52"/>
                  </a:lnTo>
                  <a:lnTo>
                    <a:pt x="190" y="54"/>
                  </a:lnTo>
                  <a:lnTo>
                    <a:pt x="192" y="56"/>
                  </a:lnTo>
                  <a:lnTo>
                    <a:pt x="194" y="58"/>
                  </a:lnTo>
                  <a:lnTo>
                    <a:pt x="194" y="62"/>
                  </a:lnTo>
                  <a:lnTo>
                    <a:pt x="196" y="62"/>
                  </a:lnTo>
                  <a:lnTo>
                    <a:pt x="196" y="64"/>
                  </a:lnTo>
                  <a:lnTo>
                    <a:pt x="196" y="66"/>
                  </a:lnTo>
                  <a:lnTo>
                    <a:pt x="198" y="68"/>
                  </a:lnTo>
                  <a:lnTo>
                    <a:pt x="198" y="70"/>
                  </a:lnTo>
                  <a:lnTo>
                    <a:pt x="200" y="74"/>
                  </a:lnTo>
                  <a:lnTo>
                    <a:pt x="200" y="74"/>
                  </a:lnTo>
                  <a:lnTo>
                    <a:pt x="200" y="76"/>
                  </a:lnTo>
                  <a:lnTo>
                    <a:pt x="202" y="76"/>
                  </a:lnTo>
                  <a:lnTo>
                    <a:pt x="204" y="80"/>
                  </a:lnTo>
                  <a:lnTo>
                    <a:pt x="204" y="82"/>
                  </a:lnTo>
                  <a:lnTo>
                    <a:pt x="206" y="84"/>
                  </a:lnTo>
                  <a:lnTo>
                    <a:pt x="206" y="86"/>
                  </a:lnTo>
                  <a:lnTo>
                    <a:pt x="206" y="88"/>
                  </a:lnTo>
                  <a:lnTo>
                    <a:pt x="206" y="88"/>
                  </a:lnTo>
                  <a:lnTo>
                    <a:pt x="206" y="90"/>
                  </a:lnTo>
                  <a:lnTo>
                    <a:pt x="208" y="96"/>
                  </a:lnTo>
                  <a:lnTo>
                    <a:pt x="208" y="100"/>
                  </a:lnTo>
                  <a:lnTo>
                    <a:pt x="210" y="100"/>
                  </a:lnTo>
                  <a:lnTo>
                    <a:pt x="210" y="102"/>
                  </a:lnTo>
                  <a:lnTo>
                    <a:pt x="212" y="102"/>
                  </a:lnTo>
                  <a:lnTo>
                    <a:pt x="214" y="102"/>
                  </a:lnTo>
                  <a:lnTo>
                    <a:pt x="214" y="102"/>
                  </a:lnTo>
                  <a:lnTo>
                    <a:pt x="216" y="104"/>
                  </a:lnTo>
                  <a:lnTo>
                    <a:pt x="220" y="106"/>
                  </a:lnTo>
                  <a:lnTo>
                    <a:pt x="222" y="106"/>
                  </a:lnTo>
                  <a:lnTo>
                    <a:pt x="226" y="108"/>
                  </a:lnTo>
                  <a:lnTo>
                    <a:pt x="226" y="110"/>
                  </a:lnTo>
                  <a:lnTo>
                    <a:pt x="228" y="110"/>
                  </a:lnTo>
                  <a:lnTo>
                    <a:pt x="226" y="110"/>
                  </a:lnTo>
                  <a:lnTo>
                    <a:pt x="228" y="110"/>
                  </a:lnTo>
                  <a:lnTo>
                    <a:pt x="228" y="106"/>
                  </a:lnTo>
                  <a:lnTo>
                    <a:pt x="230" y="104"/>
                  </a:lnTo>
                  <a:lnTo>
                    <a:pt x="230" y="106"/>
                  </a:lnTo>
                  <a:lnTo>
                    <a:pt x="230" y="110"/>
                  </a:lnTo>
                  <a:lnTo>
                    <a:pt x="228" y="110"/>
                  </a:lnTo>
                  <a:lnTo>
                    <a:pt x="228" y="112"/>
                  </a:lnTo>
                  <a:lnTo>
                    <a:pt x="226" y="116"/>
                  </a:lnTo>
                  <a:lnTo>
                    <a:pt x="226" y="118"/>
                  </a:lnTo>
                  <a:lnTo>
                    <a:pt x="224" y="118"/>
                  </a:lnTo>
                  <a:lnTo>
                    <a:pt x="226" y="116"/>
                  </a:lnTo>
                  <a:lnTo>
                    <a:pt x="226" y="114"/>
                  </a:lnTo>
                  <a:lnTo>
                    <a:pt x="224" y="114"/>
                  </a:lnTo>
                  <a:lnTo>
                    <a:pt x="224" y="118"/>
                  </a:lnTo>
                  <a:lnTo>
                    <a:pt x="222" y="120"/>
                  </a:lnTo>
                  <a:lnTo>
                    <a:pt x="224" y="120"/>
                  </a:lnTo>
                  <a:lnTo>
                    <a:pt x="222" y="122"/>
                  </a:lnTo>
                  <a:lnTo>
                    <a:pt x="222" y="126"/>
                  </a:lnTo>
                  <a:lnTo>
                    <a:pt x="222" y="126"/>
                  </a:lnTo>
                  <a:lnTo>
                    <a:pt x="222" y="130"/>
                  </a:lnTo>
                  <a:lnTo>
                    <a:pt x="222" y="130"/>
                  </a:lnTo>
                  <a:lnTo>
                    <a:pt x="222" y="132"/>
                  </a:lnTo>
                  <a:lnTo>
                    <a:pt x="222" y="134"/>
                  </a:lnTo>
                  <a:lnTo>
                    <a:pt x="220" y="140"/>
                  </a:lnTo>
                  <a:lnTo>
                    <a:pt x="220" y="144"/>
                  </a:lnTo>
                  <a:lnTo>
                    <a:pt x="220" y="150"/>
                  </a:lnTo>
                  <a:lnTo>
                    <a:pt x="218" y="152"/>
                  </a:lnTo>
                  <a:lnTo>
                    <a:pt x="218" y="154"/>
                  </a:lnTo>
                  <a:lnTo>
                    <a:pt x="220" y="160"/>
                  </a:lnTo>
                  <a:lnTo>
                    <a:pt x="218" y="162"/>
                  </a:lnTo>
                  <a:lnTo>
                    <a:pt x="222" y="166"/>
                  </a:lnTo>
                  <a:lnTo>
                    <a:pt x="222" y="170"/>
                  </a:lnTo>
                  <a:lnTo>
                    <a:pt x="222" y="172"/>
                  </a:lnTo>
                  <a:lnTo>
                    <a:pt x="222" y="166"/>
                  </a:lnTo>
                  <a:lnTo>
                    <a:pt x="218" y="164"/>
                  </a:lnTo>
                  <a:lnTo>
                    <a:pt x="218" y="166"/>
                  </a:lnTo>
                  <a:lnTo>
                    <a:pt x="220" y="168"/>
                  </a:lnTo>
                  <a:lnTo>
                    <a:pt x="222" y="174"/>
                  </a:lnTo>
                  <a:lnTo>
                    <a:pt x="222" y="174"/>
                  </a:lnTo>
                  <a:lnTo>
                    <a:pt x="222" y="176"/>
                  </a:lnTo>
                  <a:lnTo>
                    <a:pt x="222" y="178"/>
                  </a:lnTo>
                  <a:lnTo>
                    <a:pt x="222" y="180"/>
                  </a:lnTo>
                  <a:lnTo>
                    <a:pt x="230" y="188"/>
                  </a:lnTo>
                  <a:lnTo>
                    <a:pt x="230" y="190"/>
                  </a:lnTo>
                  <a:lnTo>
                    <a:pt x="234" y="194"/>
                  </a:lnTo>
                  <a:lnTo>
                    <a:pt x="232" y="196"/>
                  </a:lnTo>
                  <a:lnTo>
                    <a:pt x="234" y="198"/>
                  </a:lnTo>
                  <a:lnTo>
                    <a:pt x="238" y="204"/>
                  </a:lnTo>
                  <a:lnTo>
                    <a:pt x="240" y="206"/>
                  </a:lnTo>
                  <a:lnTo>
                    <a:pt x="242" y="206"/>
                  </a:lnTo>
                  <a:lnTo>
                    <a:pt x="244" y="206"/>
                  </a:lnTo>
                  <a:lnTo>
                    <a:pt x="246" y="206"/>
                  </a:lnTo>
                  <a:lnTo>
                    <a:pt x="250" y="208"/>
                  </a:lnTo>
                  <a:lnTo>
                    <a:pt x="252" y="212"/>
                  </a:lnTo>
                  <a:lnTo>
                    <a:pt x="252" y="216"/>
                  </a:lnTo>
                  <a:lnTo>
                    <a:pt x="256" y="214"/>
                  </a:lnTo>
                  <a:lnTo>
                    <a:pt x="260" y="212"/>
                  </a:lnTo>
                  <a:lnTo>
                    <a:pt x="262" y="214"/>
                  </a:lnTo>
                  <a:lnTo>
                    <a:pt x="262" y="214"/>
                  </a:lnTo>
                  <a:lnTo>
                    <a:pt x="268" y="210"/>
                  </a:lnTo>
                  <a:lnTo>
                    <a:pt x="268" y="210"/>
                  </a:lnTo>
                  <a:lnTo>
                    <a:pt x="272" y="210"/>
                  </a:lnTo>
                  <a:lnTo>
                    <a:pt x="276" y="210"/>
                  </a:lnTo>
                  <a:lnTo>
                    <a:pt x="278" y="208"/>
                  </a:lnTo>
                  <a:lnTo>
                    <a:pt x="282" y="208"/>
                  </a:lnTo>
                  <a:lnTo>
                    <a:pt x="284" y="208"/>
                  </a:lnTo>
                  <a:lnTo>
                    <a:pt x="284" y="208"/>
                  </a:lnTo>
                  <a:lnTo>
                    <a:pt x="288" y="208"/>
                  </a:lnTo>
                  <a:lnTo>
                    <a:pt x="286" y="208"/>
                  </a:lnTo>
                  <a:lnTo>
                    <a:pt x="284" y="210"/>
                  </a:lnTo>
                  <a:lnTo>
                    <a:pt x="288" y="212"/>
                  </a:lnTo>
                  <a:lnTo>
                    <a:pt x="290" y="214"/>
                  </a:lnTo>
                  <a:lnTo>
                    <a:pt x="290" y="212"/>
                  </a:lnTo>
                  <a:lnTo>
                    <a:pt x="292" y="212"/>
                  </a:lnTo>
                  <a:lnTo>
                    <a:pt x="294" y="208"/>
                  </a:lnTo>
                  <a:lnTo>
                    <a:pt x="294" y="206"/>
                  </a:lnTo>
                  <a:lnTo>
                    <a:pt x="294" y="204"/>
                  </a:lnTo>
                  <a:lnTo>
                    <a:pt x="292" y="204"/>
                  </a:lnTo>
                  <a:lnTo>
                    <a:pt x="292" y="204"/>
                  </a:lnTo>
                  <a:lnTo>
                    <a:pt x="298" y="202"/>
                  </a:lnTo>
                  <a:lnTo>
                    <a:pt x="298" y="202"/>
                  </a:lnTo>
                  <a:lnTo>
                    <a:pt x="302" y="198"/>
                  </a:lnTo>
                  <a:lnTo>
                    <a:pt x="302" y="194"/>
                  </a:lnTo>
                  <a:lnTo>
                    <a:pt x="306" y="190"/>
                  </a:lnTo>
                  <a:lnTo>
                    <a:pt x="306" y="188"/>
                  </a:lnTo>
                  <a:lnTo>
                    <a:pt x="306" y="180"/>
                  </a:lnTo>
                  <a:lnTo>
                    <a:pt x="310" y="176"/>
                  </a:lnTo>
                  <a:lnTo>
                    <a:pt x="308" y="176"/>
                  </a:lnTo>
                  <a:lnTo>
                    <a:pt x="308" y="174"/>
                  </a:lnTo>
                  <a:lnTo>
                    <a:pt x="316" y="172"/>
                  </a:lnTo>
                  <a:lnTo>
                    <a:pt x="326" y="172"/>
                  </a:lnTo>
                  <a:lnTo>
                    <a:pt x="328" y="170"/>
                  </a:lnTo>
                  <a:lnTo>
                    <a:pt x="332" y="168"/>
                  </a:lnTo>
                  <a:lnTo>
                    <a:pt x="332" y="170"/>
                  </a:lnTo>
                  <a:lnTo>
                    <a:pt x="336" y="168"/>
                  </a:lnTo>
                  <a:lnTo>
                    <a:pt x="336" y="168"/>
                  </a:lnTo>
                  <a:lnTo>
                    <a:pt x="340" y="166"/>
                  </a:lnTo>
                  <a:lnTo>
                    <a:pt x="346" y="168"/>
                  </a:lnTo>
                  <a:lnTo>
                    <a:pt x="348" y="168"/>
                  </a:lnTo>
                  <a:lnTo>
                    <a:pt x="346" y="166"/>
                  </a:lnTo>
                  <a:lnTo>
                    <a:pt x="350" y="166"/>
                  </a:lnTo>
                  <a:lnTo>
                    <a:pt x="354" y="172"/>
                  </a:lnTo>
                  <a:lnTo>
                    <a:pt x="354" y="174"/>
                  </a:lnTo>
                  <a:lnTo>
                    <a:pt x="352" y="176"/>
                  </a:lnTo>
                  <a:lnTo>
                    <a:pt x="348" y="182"/>
                  </a:lnTo>
                  <a:lnTo>
                    <a:pt x="342" y="186"/>
                  </a:lnTo>
                  <a:lnTo>
                    <a:pt x="342" y="188"/>
                  </a:lnTo>
                  <a:lnTo>
                    <a:pt x="342" y="192"/>
                  </a:lnTo>
                  <a:lnTo>
                    <a:pt x="340" y="194"/>
                  </a:lnTo>
                  <a:lnTo>
                    <a:pt x="338" y="194"/>
                  </a:lnTo>
                  <a:lnTo>
                    <a:pt x="340" y="194"/>
                  </a:lnTo>
                  <a:lnTo>
                    <a:pt x="342" y="194"/>
                  </a:lnTo>
                  <a:lnTo>
                    <a:pt x="342" y="196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2"/>
                  </a:lnTo>
                  <a:lnTo>
                    <a:pt x="340" y="200"/>
                  </a:lnTo>
                  <a:lnTo>
                    <a:pt x="342" y="200"/>
                  </a:lnTo>
                  <a:lnTo>
                    <a:pt x="340" y="202"/>
                  </a:lnTo>
                  <a:lnTo>
                    <a:pt x="340" y="210"/>
                  </a:lnTo>
                  <a:lnTo>
                    <a:pt x="336" y="214"/>
                  </a:lnTo>
                  <a:lnTo>
                    <a:pt x="336" y="214"/>
                  </a:lnTo>
                  <a:lnTo>
                    <a:pt x="336" y="212"/>
                  </a:lnTo>
                  <a:lnTo>
                    <a:pt x="332" y="210"/>
                  </a:lnTo>
                  <a:lnTo>
                    <a:pt x="332" y="210"/>
                  </a:lnTo>
                  <a:lnTo>
                    <a:pt x="334" y="208"/>
                  </a:lnTo>
                  <a:lnTo>
                    <a:pt x="334" y="206"/>
                  </a:lnTo>
                  <a:lnTo>
                    <a:pt x="332" y="206"/>
                  </a:lnTo>
                  <a:lnTo>
                    <a:pt x="330" y="210"/>
                  </a:lnTo>
                  <a:lnTo>
                    <a:pt x="328" y="212"/>
                  </a:lnTo>
                  <a:lnTo>
                    <a:pt x="328" y="212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24" y="214"/>
                  </a:lnTo>
                  <a:lnTo>
                    <a:pt x="322" y="216"/>
                  </a:lnTo>
                  <a:lnTo>
                    <a:pt x="322" y="218"/>
                  </a:lnTo>
                  <a:lnTo>
                    <a:pt x="322" y="218"/>
                  </a:lnTo>
                  <a:lnTo>
                    <a:pt x="322" y="218"/>
                  </a:lnTo>
                  <a:lnTo>
                    <a:pt x="320" y="218"/>
                  </a:lnTo>
                  <a:lnTo>
                    <a:pt x="320" y="216"/>
                  </a:lnTo>
                  <a:lnTo>
                    <a:pt x="318" y="216"/>
                  </a:lnTo>
                  <a:lnTo>
                    <a:pt x="318" y="218"/>
                  </a:lnTo>
                  <a:lnTo>
                    <a:pt x="318" y="220"/>
                  </a:lnTo>
                  <a:lnTo>
                    <a:pt x="296" y="220"/>
                  </a:lnTo>
                  <a:lnTo>
                    <a:pt x="296" y="226"/>
                  </a:lnTo>
                  <a:lnTo>
                    <a:pt x="290" y="226"/>
                  </a:lnTo>
                  <a:lnTo>
                    <a:pt x="292" y="228"/>
                  </a:lnTo>
                  <a:lnTo>
                    <a:pt x="292" y="228"/>
                  </a:lnTo>
                  <a:lnTo>
                    <a:pt x="294" y="230"/>
                  </a:lnTo>
                  <a:lnTo>
                    <a:pt x="296" y="232"/>
                  </a:lnTo>
                  <a:lnTo>
                    <a:pt x="298" y="232"/>
                  </a:lnTo>
                  <a:lnTo>
                    <a:pt x="298" y="234"/>
                  </a:lnTo>
                  <a:lnTo>
                    <a:pt x="300" y="236"/>
                  </a:lnTo>
                  <a:lnTo>
                    <a:pt x="300" y="236"/>
                  </a:lnTo>
                  <a:lnTo>
                    <a:pt x="302" y="236"/>
                  </a:lnTo>
                  <a:lnTo>
                    <a:pt x="304" y="238"/>
                  </a:lnTo>
                  <a:lnTo>
                    <a:pt x="304" y="240"/>
                  </a:lnTo>
                  <a:lnTo>
                    <a:pt x="302" y="240"/>
                  </a:lnTo>
                  <a:lnTo>
                    <a:pt x="286" y="240"/>
                  </a:lnTo>
                  <a:lnTo>
                    <a:pt x="280" y="252"/>
                  </a:lnTo>
                  <a:lnTo>
                    <a:pt x="280" y="254"/>
                  </a:lnTo>
                  <a:lnTo>
                    <a:pt x="280" y="256"/>
                  </a:lnTo>
                  <a:lnTo>
                    <a:pt x="280" y="256"/>
                  </a:lnTo>
                  <a:lnTo>
                    <a:pt x="280" y="256"/>
                  </a:lnTo>
                  <a:lnTo>
                    <a:pt x="280" y="258"/>
                  </a:lnTo>
                  <a:lnTo>
                    <a:pt x="280" y="258"/>
                  </a:lnTo>
                  <a:lnTo>
                    <a:pt x="280" y="260"/>
                  </a:lnTo>
                  <a:lnTo>
                    <a:pt x="278" y="260"/>
                  </a:lnTo>
                  <a:lnTo>
                    <a:pt x="278" y="262"/>
                  </a:lnTo>
                  <a:lnTo>
                    <a:pt x="276" y="258"/>
                  </a:lnTo>
                  <a:lnTo>
                    <a:pt x="272" y="256"/>
                  </a:lnTo>
                  <a:lnTo>
                    <a:pt x="272" y="254"/>
                  </a:lnTo>
                  <a:lnTo>
                    <a:pt x="270" y="254"/>
                  </a:lnTo>
                  <a:lnTo>
                    <a:pt x="262" y="246"/>
                  </a:lnTo>
                  <a:lnTo>
                    <a:pt x="260" y="246"/>
                  </a:lnTo>
                  <a:lnTo>
                    <a:pt x="260" y="244"/>
                  </a:lnTo>
                  <a:lnTo>
                    <a:pt x="258" y="242"/>
                  </a:lnTo>
                  <a:lnTo>
                    <a:pt x="256" y="240"/>
                  </a:lnTo>
                  <a:lnTo>
                    <a:pt x="254" y="240"/>
                  </a:lnTo>
                  <a:lnTo>
                    <a:pt x="254" y="238"/>
                  </a:lnTo>
                  <a:lnTo>
                    <a:pt x="252" y="238"/>
                  </a:lnTo>
                  <a:lnTo>
                    <a:pt x="252" y="240"/>
                  </a:lnTo>
                  <a:lnTo>
                    <a:pt x="256" y="242"/>
                  </a:lnTo>
                  <a:lnTo>
                    <a:pt x="260" y="244"/>
                  </a:lnTo>
                  <a:lnTo>
                    <a:pt x="260" y="244"/>
                  </a:lnTo>
                  <a:lnTo>
                    <a:pt x="258" y="244"/>
                  </a:lnTo>
                  <a:lnTo>
                    <a:pt x="254" y="242"/>
                  </a:lnTo>
                  <a:lnTo>
                    <a:pt x="252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38"/>
                  </a:lnTo>
                  <a:lnTo>
                    <a:pt x="250" y="238"/>
                  </a:lnTo>
                  <a:lnTo>
                    <a:pt x="248" y="240"/>
                  </a:lnTo>
                  <a:lnTo>
                    <a:pt x="248" y="238"/>
                  </a:lnTo>
                  <a:lnTo>
                    <a:pt x="246" y="238"/>
                  </a:lnTo>
                  <a:lnTo>
                    <a:pt x="244" y="238"/>
                  </a:lnTo>
                  <a:lnTo>
                    <a:pt x="244" y="240"/>
                  </a:lnTo>
                  <a:lnTo>
                    <a:pt x="246" y="240"/>
                  </a:lnTo>
                  <a:lnTo>
                    <a:pt x="248" y="240"/>
                  </a:lnTo>
                  <a:lnTo>
                    <a:pt x="248" y="242"/>
                  </a:lnTo>
                  <a:lnTo>
                    <a:pt x="248" y="242"/>
                  </a:lnTo>
                  <a:lnTo>
                    <a:pt x="244" y="242"/>
                  </a:lnTo>
                  <a:lnTo>
                    <a:pt x="242" y="242"/>
                  </a:lnTo>
                  <a:lnTo>
                    <a:pt x="238" y="244"/>
                  </a:lnTo>
                  <a:lnTo>
                    <a:pt x="236" y="244"/>
                  </a:lnTo>
                  <a:lnTo>
                    <a:pt x="230" y="246"/>
                  </a:lnTo>
                  <a:lnTo>
                    <a:pt x="226" y="246"/>
                  </a:lnTo>
                  <a:lnTo>
                    <a:pt x="220" y="244"/>
                  </a:lnTo>
                  <a:lnTo>
                    <a:pt x="218" y="242"/>
                  </a:lnTo>
                  <a:lnTo>
                    <a:pt x="214" y="242"/>
                  </a:lnTo>
                  <a:lnTo>
                    <a:pt x="208" y="242"/>
                  </a:lnTo>
                  <a:lnTo>
                    <a:pt x="206" y="240"/>
                  </a:lnTo>
                  <a:lnTo>
                    <a:pt x="206" y="240"/>
                  </a:lnTo>
                  <a:lnTo>
                    <a:pt x="204" y="240"/>
                  </a:lnTo>
                  <a:lnTo>
                    <a:pt x="200" y="238"/>
                  </a:lnTo>
                  <a:lnTo>
                    <a:pt x="198" y="236"/>
                  </a:lnTo>
                  <a:lnTo>
                    <a:pt x="198" y="236"/>
                  </a:lnTo>
                  <a:lnTo>
                    <a:pt x="196" y="236"/>
                  </a:lnTo>
                  <a:lnTo>
                    <a:pt x="194" y="234"/>
                  </a:lnTo>
                  <a:lnTo>
                    <a:pt x="190" y="234"/>
                  </a:lnTo>
                  <a:lnTo>
                    <a:pt x="188" y="232"/>
                  </a:lnTo>
                  <a:lnTo>
                    <a:pt x="186" y="230"/>
                  </a:lnTo>
                  <a:lnTo>
                    <a:pt x="180" y="228"/>
                  </a:lnTo>
                  <a:lnTo>
                    <a:pt x="174" y="228"/>
                  </a:lnTo>
                  <a:lnTo>
                    <a:pt x="170" y="224"/>
                  </a:lnTo>
                  <a:lnTo>
                    <a:pt x="168" y="222"/>
                  </a:lnTo>
                  <a:lnTo>
                    <a:pt x="162" y="218"/>
                  </a:lnTo>
                  <a:lnTo>
                    <a:pt x="162" y="216"/>
                  </a:lnTo>
                  <a:lnTo>
                    <a:pt x="160" y="216"/>
                  </a:lnTo>
                  <a:lnTo>
                    <a:pt x="160" y="216"/>
                  </a:lnTo>
                  <a:lnTo>
                    <a:pt x="158" y="216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48" y="214"/>
                  </a:lnTo>
                  <a:lnTo>
                    <a:pt x="148" y="214"/>
                  </a:lnTo>
                  <a:lnTo>
                    <a:pt x="146" y="214"/>
                  </a:lnTo>
                  <a:lnTo>
                    <a:pt x="144" y="210"/>
                  </a:lnTo>
                  <a:lnTo>
                    <a:pt x="142" y="208"/>
                  </a:lnTo>
                  <a:lnTo>
                    <a:pt x="138" y="204"/>
                  </a:lnTo>
                  <a:lnTo>
                    <a:pt x="136" y="202"/>
                  </a:lnTo>
                  <a:lnTo>
                    <a:pt x="136" y="202"/>
                  </a:lnTo>
                  <a:lnTo>
                    <a:pt x="136" y="200"/>
                  </a:lnTo>
                  <a:lnTo>
                    <a:pt x="134" y="200"/>
                  </a:lnTo>
                  <a:lnTo>
                    <a:pt x="132" y="202"/>
                  </a:lnTo>
                  <a:lnTo>
                    <a:pt x="128" y="200"/>
                  </a:lnTo>
                  <a:lnTo>
                    <a:pt x="128" y="198"/>
                  </a:lnTo>
                  <a:lnTo>
                    <a:pt x="126" y="198"/>
                  </a:lnTo>
                  <a:lnTo>
                    <a:pt x="124" y="198"/>
                  </a:lnTo>
                  <a:lnTo>
                    <a:pt x="124" y="194"/>
                  </a:lnTo>
                  <a:lnTo>
                    <a:pt x="122" y="192"/>
                  </a:lnTo>
                  <a:lnTo>
                    <a:pt x="122" y="190"/>
                  </a:lnTo>
                  <a:lnTo>
                    <a:pt x="120" y="188"/>
                  </a:lnTo>
                  <a:lnTo>
                    <a:pt x="118" y="184"/>
                  </a:lnTo>
                  <a:lnTo>
                    <a:pt x="118" y="182"/>
                  </a:lnTo>
                  <a:lnTo>
                    <a:pt x="120" y="182"/>
                  </a:lnTo>
                  <a:lnTo>
                    <a:pt x="122" y="182"/>
                  </a:lnTo>
                  <a:lnTo>
                    <a:pt x="124" y="180"/>
                  </a:lnTo>
                  <a:lnTo>
                    <a:pt x="122" y="180"/>
                  </a:lnTo>
                  <a:lnTo>
                    <a:pt x="120" y="180"/>
                  </a:lnTo>
                  <a:lnTo>
                    <a:pt x="122" y="178"/>
                  </a:lnTo>
                  <a:lnTo>
                    <a:pt x="124" y="174"/>
                  </a:lnTo>
                  <a:lnTo>
                    <a:pt x="126" y="174"/>
                  </a:lnTo>
                  <a:lnTo>
                    <a:pt x="124" y="170"/>
                  </a:lnTo>
                  <a:lnTo>
                    <a:pt x="122" y="164"/>
                  </a:lnTo>
                  <a:lnTo>
                    <a:pt x="122" y="160"/>
                  </a:lnTo>
                  <a:lnTo>
                    <a:pt x="120" y="158"/>
                  </a:lnTo>
                  <a:lnTo>
                    <a:pt x="122" y="156"/>
                  </a:lnTo>
                  <a:lnTo>
                    <a:pt x="120" y="154"/>
                  </a:lnTo>
                  <a:lnTo>
                    <a:pt x="116" y="148"/>
                  </a:lnTo>
                  <a:lnTo>
                    <a:pt x="116" y="146"/>
                  </a:lnTo>
                  <a:lnTo>
                    <a:pt x="112" y="142"/>
                  </a:lnTo>
                  <a:lnTo>
                    <a:pt x="110" y="136"/>
                  </a:lnTo>
                  <a:lnTo>
                    <a:pt x="106" y="132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102" y="126"/>
                  </a:lnTo>
                  <a:lnTo>
                    <a:pt x="98" y="124"/>
                  </a:lnTo>
                  <a:lnTo>
                    <a:pt x="96" y="124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8" y="120"/>
                  </a:lnTo>
                  <a:lnTo>
                    <a:pt x="96" y="118"/>
                  </a:lnTo>
                  <a:lnTo>
                    <a:pt x="96" y="116"/>
                  </a:lnTo>
                  <a:lnTo>
                    <a:pt x="96" y="114"/>
                  </a:lnTo>
                  <a:lnTo>
                    <a:pt x="94" y="114"/>
                  </a:lnTo>
                  <a:lnTo>
                    <a:pt x="90" y="114"/>
                  </a:lnTo>
                  <a:lnTo>
                    <a:pt x="86" y="110"/>
                  </a:lnTo>
                  <a:lnTo>
                    <a:pt x="84" y="110"/>
                  </a:lnTo>
                  <a:lnTo>
                    <a:pt x="82" y="108"/>
                  </a:lnTo>
                  <a:lnTo>
                    <a:pt x="80" y="108"/>
                  </a:lnTo>
                  <a:lnTo>
                    <a:pt x="80" y="104"/>
                  </a:lnTo>
                  <a:lnTo>
                    <a:pt x="82" y="102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86" y="100"/>
                  </a:lnTo>
                  <a:lnTo>
                    <a:pt x="88" y="98"/>
                  </a:lnTo>
                  <a:lnTo>
                    <a:pt x="86" y="98"/>
                  </a:lnTo>
                  <a:lnTo>
                    <a:pt x="86" y="96"/>
                  </a:lnTo>
                  <a:lnTo>
                    <a:pt x="86" y="98"/>
                  </a:lnTo>
                  <a:lnTo>
                    <a:pt x="84" y="96"/>
                  </a:lnTo>
                  <a:lnTo>
                    <a:pt x="84" y="94"/>
                  </a:lnTo>
                  <a:lnTo>
                    <a:pt x="82" y="92"/>
                  </a:lnTo>
                  <a:lnTo>
                    <a:pt x="80" y="92"/>
                  </a:lnTo>
                  <a:lnTo>
                    <a:pt x="76" y="92"/>
                  </a:lnTo>
                  <a:lnTo>
                    <a:pt x="76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4" y="86"/>
                  </a:lnTo>
                  <a:lnTo>
                    <a:pt x="70" y="84"/>
                  </a:lnTo>
                  <a:lnTo>
                    <a:pt x="68" y="80"/>
                  </a:lnTo>
                  <a:lnTo>
                    <a:pt x="70" y="78"/>
                  </a:lnTo>
                  <a:lnTo>
                    <a:pt x="70" y="76"/>
                  </a:lnTo>
                  <a:lnTo>
                    <a:pt x="68" y="74"/>
                  </a:lnTo>
                  <a:lnTo>
                    <a:pt x="68" y="76"/>
                  </a:lnTo>
                  <a:lnTo>
                    <a:pt x="66" y="74"/>
                  </a:lnTo>
                  <a:lnTo>
                    <a:pt x="64" y="74"/>
                  </a:lnTo>
                  <a:lnTo>
                    <a:pt x="64" y="74"/>
                  </a:lnTo>
                  <a:lnTo>
                    <a:pt x="62" y="72"/>
                  </a:lnTo>
                  <a:lnTo>
                    <a:pt x="62" y="70"/>
                  </a:lnTo>
                  <a:lnTo>
                    <a:pt x="60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4" y="54"/>
                  </a:lnTo>
                  <a:lnTo>
                    <a:pt x="52" y="54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2" y="50"/>
                  </a:lnTo>
                  <a:lnTo>
                    <a:pt x="48" y="46"/>
                  </a:lnTo>
                  <a:lnTo>
                    <a:pt x="48" y="44"/>
                  </a:lnTo>
                  <a:lnTo>
                    <a:pt x="48" y="42"/>
                  </a:lnTo>
                  <a:lnTo>
                    <a:pt x="48" y="40"/>
                  </a:lnTo>
                  <a:lnTo>
                    <a:pt x="48" y="38"/>
                  </a:lnTo>
                  <a:lnTo>
                    <a:pt x="46" y="34"/>
                  </a:lnTo>
                  <a:lnTo>
                    <a:pt x="46" y="30"/>
                  </a:lnTo>
                  <a:lnTo>
                    <a:pt x="46" y="28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2"/>
                  </a:lnTo>
                  <a:lnTo>
                    <a:pt x="34" y="20"/>
                  </a:lnTo>
                  <a:lnTo>
                    <a:pt x="32" y="16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8" y="18"/>
                  </a:lnTo>
                  <a:lnTo>
                    <a:pt x="28" y="22"/>
                  </a:lnTo>
                  <a:lnTo>
                    <a:pt x="26" y="24"/>
                  </a:lnTo>
                  <a:lnTo>
                    <a:pt x="26" y="30"/>
                  </a:lnTo>
                  <a:lnTo>
                    <a:pt x="28" y="38"/>
                  </a:lnTo>
                  <a:lnTo>
                    <a:pt x="26" y="40"/>
                  </a:lnTo>
                  <a:lnTo>
                    <a:pt x="28" y="42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2" y="50"/>
                  </a:lnTo>
                  <a:lnTo>
                    <a:pt x="36" y="52"/>
                  </a:lnTo>
                  <a:lnTo>
                    <a:pt x="36" y="56"/>
                  </a:lnTo>
                  <a:lnTo>
                    <a:pt x="36" y="56"/>
                  </a:lnTo>
                  <a:lnTo>
                    <a:pt x="36" y="58"/>
                  </a:lnTo>
                  <a:lnTo>
                    <a:pt x="38" y="60"/>
                  </a:lnTo>
                  <a:lnTo>
                    <a:pt x="40" y="62"/>
                  </a:lnTo>
                  <a:lnTo>
                    <a:pt x="40" y="64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4" y="70"/>
                  </a:lnTo>
                  <a:lnTo>
                    <a:pt x="44" y="72"/>
                  </a:lnTo>
                  <a:lnTo>
                    <a:pt x="44" y="74"/>
                  </a:lnTo>
                  <a:lnTo>
                    <a:pt x="46" y="76"/>
                  </a:lnTo>
                  <a:lnTo>
                    <a:pt x="48" y="76"/>
                  </a:lnTo>
                  <a:lnTo>
                    <a:pt x="50" y="80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2" y="86"/>
                  </a:lnTo>
                  <a:lnTo>
                    <a:pt x="52" y="88"/>
                  </a:lnTo>
                  <a:lnTo>
                    <a:pt x="52" y="90"/>
                  </a:lnTo>
                  <a:lnTo>
                    <a:pt x="54" y="94"/>
                  </a:lnTo>
                  <a:lnTo>
                    <a:pt x="54" y="92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6" y="90"/>
                  </a:lnTo>
                  <a:lnTo>
                    <a:pt x="56" y="92"/>
                  </a:lnTo>
                  <a:lnTo>
                    <a:pt x="58" y="94"/>
                  </a:lnTo>
                  <a:lnTo>
                    <a:pt x="58" y="98"/>
                  </a:lnTo>
                  <a:lnTo>
                    <a:pt x="58" y="100"/>
                  </a:lnTo>
                  <a:lnTo>
                    <a:pt x="58" y="104"/>
                  </a:lnTo>
                  <a:lnTo>
                    <a:pt x="60" y="104"/>
                  </a:lnTo>
                  <a:lnTo>
                    <a:pt x="60" y="108"/>
                  </a:lnTo>
                  <a:lnTo>
                    <a:pt x="60" y="110"/>
                  </a:lnTo>
                  <a:lnTo>
                    <a:pt x="60" y="110"/>
                  </a:lnTo>
                  <a:lnTo>
                    <a:pt x="62" y="112"/>
                  </a:lnTo>
                  <a:lnTo>
                    <a:pt x="62" y="114"/>
                  </a:lnTo>
                  <a:lnTo>
                    <a:pt x="62" y="116"/>
                  </a:lnTo>
                  <a:lnTo>
                    <a:pt x="62" y="118"/>
                  </a:lnTo>
                  <a:lnTo>
                    <a:pt x="62" y="120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4" y="126"/>
                  </a:lnTo>
                  <a:lnTo>
                    <a:pt x="66" y="128"/>
                  </a:lnTo>
                  <a:lnTo>
                    <a:pt x="66" y="130"/>
                  </a:lnTo>
                  <a:lnTo>
                    <a:pt x="68" y="130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70" y="130"/>
                  </a:lnTo>
                  <a:lnTo>
                    <a:pt x="72" y="132"/>
                  </a:lnTo>
                  <a:lnTo>
                    <a:pt x="74" y="132"/>
                  </a:lnTo>
                  <a:lnTo>
                    <a:pt x="74" y="134"/>
                  </a:lnTo>
                  <a:lnTo>
                    <a:pt x="76" y="136"/>
                  </a:lnTo>
                  <a:lnTo>
                    <a:pt x="76" y="138"/>
                  </a:lnTo>
                  <a:lnTo>
                    <a:pt x="76" y="138"/>
                  </a:lnTo>
                  <a:lnTo>
                    <a:pt x="76" y="142"/>
                  </a:lnTo>
                  <a:lnTo>
                    <a:pt x="76" y="146"/>
                  </a:lnTo>
                  <a:lnTo>
                    <a:pt x="70" y="146"/>
                  </a:lnTo>
                  <a:lnTo>
                    <a:pt x="70" y="146"/>
                  </a:lnTo>
                  <a:lnTo>
                    <a:pt x="68" y="144"/>
                  </a:lnTo>
                  <a:lnTo>
                    <a:pt x="68" y="142"/>
                  </a:lnTo>
                  <a:lnTo>
                    <a:pt x="68" y="140"/>
                  </a:lnTo>
                  <a:lnTo>
                    <a:pt x="66" y="138"/>
                  </a:lnTo>
                  <a:lnTo>
                    <a:pt x="66" y="136"/>
                  </a:lnTo>
                  <a:lnTo>
                    <a:pt x="62" y="136"/>
                  </a:lnTo>
                  <a:lnTo>
                    <a:pt x="62" y="134"/>
                  </a:lnTo>
                  <a:lnTo>
                    <a:pt x="60" y="132"/>
                  </a:lnTo>
                  <a:lnTo>
                    <a:pt x="58" y="132"/>
                  </a:lnTo>
                  <a:lnTo>
                    <a:pt x="54" y="126"/>
                  </a:lnTo>
                  <a:lnTo>
                    <a:pt x="52" y="124"/>
                  </a:lnTo>
                  <a:lnTo>
                    <a:pt x="50" y="122"/>
                  </a:lnTo>
                  <a:lnTo>
                    <a:pt x="48" y="120"/>
                  </a:lnTo>
                  <a:lnTo>
                    <a:pt x="48" y="120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8" y="114"/>
                  </a:lnTo>
                  <a:lnTo>
                    <a:pt x="48" y="110"/>
                  </a:lnTo>
                  <a:lnTo>
                    <a:pt x="48" y="104"/>
                  </a:lnTo>
                  <a:lnTo>
                    <a:pt x="46" y="100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2" y="98"/>
                  </a:lnTo>
                  <a:lnTo>
                    <a:pt x="38" y="94"/>
                  </a:lnTo>
                  <a:lnTo>
                    <a:pt x="36" y="90"/>
                  </a:lnTo>
                  <a:lnTo>
                    <a:pt x="38" y="88"/>
                  </a:lnTo>
                  <a:lnTo>
                    <a:pt x="36" y="88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2" y="90"/>
                  </a:lnTo>
                  <a:lnTo>
                    <a:pt x="30" y="90"/>
                  </a:lnTo>
                  <a:lnTo>
                    <a:pt x="30" y="88"/>
                  </a:lnTo>
                  <a:lnTo>
                    <a:pt x="30" y="88"/>
                  </a:lnTo>
                  <a:lnTo>
                    <a:pt x="28" y="88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4"/>
                  </a:lnTo>
                  <a:lnTo>
                    <a:pt x="22" y="82"/>
                  </a:lnTo>
                  <a:lnTo>
                    <a:pt x="22" y="8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8" y="74"/>
                  </a:lnTo>
                  <a:lnTo>
                    <a:pt x="20" y="74"/>
                  </a:lnTo>
                  <a:lnTo>
                    <a:pt x="22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4"/>
                  </a:lnTo>
                  <a:lnTo>
                    <a:pt x="26" y="74"/>
                  </a:lnTo>
                  <a:lnTo>
                    <a:pt x="26" y="72"/>
                  </a:lnTo>
                  <a:lnTo>
                    <a:pt x="26" y="72"/>
                  </a:lnTo>
                  <a:lnTo>
                    <a:pt x="28" y="72"/>
                  </a:lnTo>
                  <a:lnTo>
                    <a:pt x="30" y="70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30" y="66"/>
                  </a:lnTo>
                  <a:lnTo>
                    <a:pt x="28" y="62"/>
                  </a:lnTo>
                  <a:lnTo>
                    <a:pt x="26" y="62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22" y="54"/>
                  </a:lnTo>
                  <a:lnTo>
                    <a:pt x="20" y="52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4" y="46"/>
                  </a:lnTo>
                  <a:lnTo>
                    <a:pt x="12" y="42"/>
                  </a:lnTo>
                  <a:lnTo>
                    <a:pt x="12" y="38"/>
                  </a:lnTo>
                  <a:lnTo>
                    <a:pt x="12" y="36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4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close/>
                  <a:moveTo>
                    <a:pt x="64" y="118"/>
                  </a:moveTo>
                  <a:lnTo>
                    <a:pt x="66" y="118"/>
                  </a:lnTo>
                  <a:lnTo>
                    <a:pt x="66" y="116"/>
                  </a:lnTo>
                  <a:lnTo>
                    <a:pt x="64" y="114"/>
                  </a:lnTo>
                  <a:lnTo>
                    <a:pt x="64" y="116"/>
                  </a:lnTo>
                  <a:lnTo>
                    <a:pt x="64" y="116"/>
                  </a:lnTo>
                  <a:lnTo>
                    <a:pt x="64" y="118"/>
                  </a:lnTo>
                  <a:close/>
                  <a:moveTo>
                    <a:pt x="68" y="124"/>
                  </a:moveTo>
                  <a:lnTo>
                    <a:pt x="66" y="126"/>
                  </a:lnTo>
                  <a:lnTo>
                    <a:pt x="68" y="126"/>
                  </a:lnTo>
                  <a:lnTo>
                    <a:pt x="68" y="124"/>
                  </a:lnTo>
                  <a:lnTo>
                    <a:pt x="68" y="124"/>
                  </a:lnTo>
                  <a:close/>
                  <a:moveTo>
                    <a:pt x="224" y="120"/>
                  </a:moveTo>
                  <a:lnTo>
                    <a:pt x="226" y="120"/>
                  </a:lnTo>
                  <a:lnTo>
                    <a:pt x="226" y="118"/>
                  </a:lnTo>
                  <a:lnTo>
                    <a:pt x="224" y="120"/>
                  </a:lnTo>
                  <a:lnTo>
                    <a:pt x="224" y="120"/>
                  </a:lnTo>
                  <a:close/>
                  <a:moveTo>
                    <a:pt x="224" y="124"/>
                  </a:moveTo>
                  <a:lnTo>
                    <a:pt x="224" y="124"/>
                  </a:lnTo>
                  <a:lnTo>
                    <a:pt x="224" y="122"/>
                  </a:lnTo>
                  <a:lnTo>
                    <a:pt x="224" y="122"/>
                  </a:lnTo>
                  <a:lnTo>
                    <a:pt x="224" y="124"/>
                  </a:lnTo>
                  <a:close/>
                  <a:moveTo>
                    <a:pt x="222" y="130"/>
                  </a:moveTo>
                  <a:lnTo>
                    <a:pt x="224" y="128"/>
                  </a:lnTo>
                  <a:lnTo>
                    <a:pt x="224" y="126"/>
                  </a:lnTo>
                  <a:lnTo>
                    <a:pt x="222" y="130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1" name="Guyana">
              <a:extLst>
                <a:ext uri="{FF2B5EF4-FFF2-40B4-BE49-F238E27FC236}">
                  <a16:creationId xmlns:a16="http://schemas.microsoft.com/office/drawing/2014/main" id="{94463794-BDD7-45BD-91BF-DA81F999B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185" y="4222423"/>
              <a:ext cx="118659" cy="176075"/>
            </a:xfrm>
            <a:custGeom>
              <a:avLst/>
              <a:gdLst>
                <a:gd name="T0" fmla="*/ 10 w 62"/>
                <a:gd name="T1" fmla="*/ 40 h 92"/>
                <a:gd name="T2" fmla="*/ 12 w 62"/>
                <a:gd name="T3" fmla="*/ 40 h 92"/>
                <a:gd name="T4" fmla="*/ 16 w 62"/>
                <a:gd name="T5" fmla="*/ 44 h 92"/>
                <a:gd name="T6" fmla="*/ 16 w 62"/>
                <a:gd name="T7" fmla="*/ 50 h 92"/>
                <a:gd name="T8" fmla="*/ 16 w 62"/>
                <a:gd name="T9" fmla="*/ 52 h 92"/>
                <a:gd name="T10" fmla="*/ 20 w 62"/>
                <a:gd name="T11" fmla="*/ 54 h 92"/>
                <a:gd name="T12" fmla="*/ 24 w 62"/>
                <a:gd name="T13" fmla="*/ 54 h 92"/>
                <a:gd name="T14" fmla="*/ 20 w 62"/>
                <a:gd name="T15" fmla="*/ 58 h 92"/>
                <a:gd name="T16" fmla="*/ 18 w 62"/>
                <a:gd name="T17" fmla="*/ 66 h 92"/>
                <a:gd name="T18" fmla="*/ 18 w 62"/>
                <a:gd name="T19" fmla="*/ 72 h 92"/>
                <a:gd name="T20" fmla="*/ 18 w 62"/>
                <a:gd name="T21" fmla="*/ 74 h 92"/>
                <a:gd name="T22" fmla="*/ 18 w 62"/>
                <a:gd name="T23" fmla="*/ 78 h 92"/>
                <a:gd name="T24" fmla="*/ 22 w 62"/>
                <a:gd name="T25" fmla="*/ 84 h 92"/>
                <a:gd name="T26" fmla="*/ 24 w 62"/>
                <a:gd name="T27" fmla="*/ 88 h 92"/>
                <a:gd name="T28" fmla="*/ 30 w 62"/>
                <a:gd name="T29" fmla="*/ 92 h 92"/>
                <a:gd name="T30" fmla="*/ 34 w 62"/>
                <a:gd name="T31" fmla="*/ 90 h 92"/>
                <a:gd name="T32" fmla="*/ 36 w 62"/>
                <a:gd name="T33" fmla="*/ 90 h 92"/>
                <a:gd name="T34" fmla="*/ 38 w 62"/>
                <a:gd name="T35" fmla="*/ 88 h 92"/>
                <a:gd name="T36" fmla="*/ 46 w 62"/>
                <a:gd name="T37" fmla="*/ 86 h 92"/>
                <a:gd name="T38" fmla="*/ 50 w 62"/>
                <a:gd name="T39" fmla="*/ 82 h 92"/>
                <a:gd name="T40" fmla="*/ 54 w 62"/>
                <a:gd name="T41" fmla="*/ 82 h 92"/>
                <a:gd name="T42" fmla="*/ 62 w 62"/>
                <a:gd name="T43" fmla="*/ 82 h 92"/>
                <a:gd name="T44" fmla="*/ 58 w 62"/>
                <a:gd name="T45" fmla="*/ 80 h 92"/>
                <a:gd name="T46" fmla="*/ 56 w 62"/>
                <a:gd name="T47" fmla="*/ 78 h 92"/>
                <a:gd name="T48" fmla="*/ 54 w 62"/>
                <a:gd name="T49" fmla="*/ 72 h 92"/>
                <a:gd name="T50" fmla="*/ 52 w 62"/>
                <a:gd name="T51" fmla="*/ 70 h 92"/>
                <a:gd name="T52" fmla="*/ 52 w 62"/>
                <a:gd name="T53" fmla="*/ 64 h 92"/>
                <a:gd name="T54" fmla="*/ 48 w 62"/>
                <a:gd name="T55" fmla="*/ 64 h 92"/>
                <a:gd name="T56" fmla="*/ 46 w 62"/>
                <a:gd name="T57" fmla="*/ 60 h 92"/>
                <a:gd name="T58" fmla="*/ 46 w 62"/>
                <a:gd name="T59" fmla="*/ 58 h 92"/>
                <a:gd name="T60" fmla="*/ 42 w 62"/>
                <a:gd name="T61" fmla="*/ 54 h 92"/>
                <a:gd name="T62" fmla="*/ 44 w 62"/>
                <a:gd name="T63" fmla="*/ 48 h 92"/>
                <a:gd name="T64" fmla="*/ 46 w 62"/>
                <a:gd name="T65" fmla="*/ 42 h 92"/>
                <a:gd name="T66" fmla="*/ 50 w 62"/>
                <a:gd name="T67" fmla="*/ 40 h 92"/>
                <a:gd name="T68" fmla="*/ 52 w 62"/>
                <a:gd name="T69" fmla="*/ 38 h 92"/>
                <a:gd name="T70" fmla="*/ 52 w 62"/>
                <a:gd name="T71" fmla="*/ 34 h 92"/>
                <a:gd name="T72" fmla="*/ 52 w 62"/>
                <a:gd name="T73" fmla="*/ 32 h 92"/>
                <a:gd name="T74" fmla="*/ 52 w 62"/>
                <a:gd name="T75" fmla="*/ 26 h 92"/>
                <a:gd name="T76" fmla="*/ 42 w 62"/>
                <a:gd name="T77" fmla="*/ 22 h 92"/>
                <a:gd name="T78" fmla="*/ 38 w 62"/>
                <a:gd name="T79" fmla="*/ 20 h 92"/>
                <a:gd name="T80" fmla="*/ 34 w 62"/>
                <a:gd name="T81" fmla="*/ 24 h 92"/>
                <a:gd name="T82" fmla="*/ 34 w 62"/>
                <a:gd name="T83" fmla="*/ 22 h 92"/>
                <a:gd name="T84" fmla="*/ 36 w 62"/>
                <a:gd name="T85" fmla="*/ 16 h 92"/>
                <a:gd name="T86" fmla="*/ 32 w 62"/>
                <a:gd name="T87" fmla="*/ 10 h 92"/>
                <a:gd name="T88" fmla="*/ 24 w 62"/>
                <a:gd name="T89" fmla="*/ 4 h 92"/>
                <a:gd name="T90" fmla="*/ 22 w 62"/>
                <a:gd name="T91" fmla="*/ 0 h 92"/>
                <a:gd name="T92" fmla="*/ 18 w 62"/>
                <a:gd name="T93" fmla="*/ 0 h 92"/>
                <a:gd name="T94" fmla="*/ 14 w 62"/>
                <a:gd name="T95" fmla="*/ 4 h 92"/>
                <a:gd name="T96" fmla="*/ 10 w 62"/>
                <a:gd name="T97" fmla="*/ 6 h 92"/>
                <a:gd name="T98" fmla="*/ 8 w 62"/>
                <a:gd name="T99" fmla="*/ 12 h 92"/>
                <a:gd name="T100" fmla="*/ 12 w 62"/>
                <a:gd name="T101" fmla="*/ 16 h 92"/>
                <a:gd name="T102" fmla="*/ 14 w 62"/>
                <a:gd name="T103" fmla="*/ 20 h 92"/>
                <a:gd name="T104" fmla="*/ 8 w 62"/>
                <a:gd name="T105" fmla="*/ 20 h 92"/>
                <a:gd name="T106" fmla="*/ 4 w 62"/>
                <a:gd name="T107" fmla="*/ 20 h 92"/>
                <a:gd name="T108" fmla="*/ 2 w 62"/>
                <a:gd name="T109" fmla="*/ 26 h 92"/>
                <a:gd name="T110" fmla="*/ 0 w 62"/>
                <a:gd name="T111" fmla="*/ 32 h 92"/>
                <a:gd name="T112" fmla="*/ 8 w 62"/>
                <a:gd name="T113" fmla="*/ 4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" h="92">
                  <a:moveTo>
                    <a:pt x="8" y="40"/>
                  </a:moveTo>
                  <a:lnTo>
                    <a:pt x="10" y="40"/>
                  </a:lnTo>
                  <a:lnTo>
                    <a:pt x="10" y="42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6" y="44"/>
                  </a:lnTo>
                  <a:lnTo>
                    <a:pt x="16" y="46"/>
                  </a:lnTo>
                  <a:lnTo>
                    <a:pt x="16" y="50"/>
                  </a:lnTo>
                  <a:lnTo>
                    <a:pt x="14" y="50"/>
                  </a:lnTo>
                  <a:lnTo>
                    <a:pt x="16" y="52"/>
                  </a:lnTo>
                  <a:lnTo>
                    <a:pt x="18" y="52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4" y="54"/>
                  </a:lnTo>
                  <a:lnTo>
                    <a:pt x="24" y="56"/>
                  </a:lnTo>
                  <a:lnTo>
                    <a:pt x="20" y="58"/>
                  </a:lnTo>
                  <a:lnTo>
                    <a:pt x="20" y="62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6" y="72"/>
                  </a:lnTo>
                  <a:lnTo>
                    <a:pt x="18" y="74"/>
                  </a:lnTo>
                  <a:lnTo>
                    <a:pt x="16" y="76"/>
                  </a:lnTo>
                  <a:lnTo>
                    <a:pt x="18" y="78"/>
                  </a:lnTo>
                  <a:lnTo>
                    <a:pt x="18" y="80"/>
                  </a:lnTo>
                  <a:lnTo>
                    <a:pt x="22" y="84"/>
                  </a:lnTo>
                  <a:lnTo>
                    <a:pt x="22" y="86"/>
                  </a:lnTo>
                  <a:lnTo>
                    <a:pt x="24" y="88"/>
                  </a:lnTo>
                  <a:lnTo>
                    <a:pt x="28" y="92"/>
                  </a:lnTo>
                  <a:lnTo>
                    <a:pt x="30" y="92"/>
                  </a:lnTo>
                  <a:lnTo>
                    <a:pt x="32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6" y="90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42" y="86"/>
                  </a:lnTo>
                  <a:lnTo>
                    <a:pt x="46" y="86"/>
                  </a:lnTo>
                  <a:lnTo>
                    <a:pt x="48" y="82"/>
                  </a:lnTo>
                  <a:lnTo>
                    <a:pt x="50" y="82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58" y="82"/>
                  </a:lnTo>
                  <a:lnTo>
                    <a:pt x="62" y="82"/>
                  </a:lnTo>
                  <a:lnTo>
                    <a:pt x="60" y="80"/>
                  </a:lnTo>
                  <a:lnTo>
                    <a:pt x="58" y="80"/>
                  </a:lnTo>
                  <a:lnTo>
                    <a:pt x="58" y="78"/>
                  </a:lnTo>
                  <a:lnTo>
                    <a:pt x="56" y="78"/>
                  </a:lnTo>
                  <a:lnTo>
                    <a:pt x="56" y="76"/>
                  </a:lnTo>
                  <a:lnTo>
                    <a:pt x="54" y="72"/>
                  </a:lnTo>
                  <a:lnTo>
                    <a:pt x="52" y="72"/>
                  </a:lnTo>
                  <a:lnTo>
                    <a:pt x="52" y="70"/>
                  </a:lnTo>
                  <a:lnTo>
                    <a:pt x="52" y="66"/>
                  </a:lnTo>
                  <a:lnTo>
                    <a:pt x="52" y="64"/>
                  </a:lnTo>
                  <a:lnTo>
                    <a:pt x="50" y="64"/>
                  </a:lnTo>
                  <a:lnTo>
                    <a:pt x="48" y="64"/>
                  </a:lnTo>
                  <a:lnTo>
                    <a:pt x="48" y="62"/>
                  </a:lnTo>
                  <a:lnTo>
                    <a:pt x="46" y="60"/>
                  </a:lnTo>
                  <a:lnTo>
                    <a:pt x="46" y="58"/>
                  </a:lnTo>
                  <a:lnTo>
                    <a:pt x="46" y="58"/>
                  </a:lnTo>
                  <a:lnTo>
                    <a:pt x="44" y="56"/>
                  </a:lnTo>
                  <a:lnTo>
                    <a:pt x="42" y="54"/>
                  </a:lnTo>
                  <a:lnTo>
                    <a:pt x="42" y="52"/>
                  </a:lnTo>
                  <a:lnTo>
                    <a:pt x="44" y="48"/>
                  </a:lnTo>
                  <a:lnTo>
                    <a:pt x="44" y="44"/>
                  </a:lnTo>
                  <a:lnTo>
                    <a:pt x="46" y="42"/>
                  </a:lnTo>
                  <a:lnTo>
                    <a:pt x="48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2" y="32"/>
                  </a:lnTo>
                  <a:lnTo>
                    <a:pt x="52" y="28"/>
                  </a:lnTo>
                  <a:lnTo>
                    <a:pt x="52" y="26"/>
                  </a:lnTo>
                  <a:lnTo>
                    <a:pt x="46" y="26"/>
                  </a:lnTo>
                  <a:lnTo>
                    <a:pt x="42" y="22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2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34" y="12"/>
                  </a:lnTo>
                  <a:lnTo>
                    <a:pt x="32" y="10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20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4" y="36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2" name="French Guiana">
              <a:extLst>
                <a:ext uri="{FF2B5EF4-FFF2-40B4-BE49-F238E27FC236}">
                  <a16:creationId xmlns:a16="http://schemas.microsoft.com/office/drawing/2014/main" id="{8802F084-652D-45C8-BD75-9C752AFB5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49" y="4291322"/>
              <a:ext cx="68899" cy="95693"/>
            </a:xfrm>
            <a:custGeom>
              <a:avLst/>
              <a:gdLst>
                <a:gd name="T0" fmla="*/ 2 w 36"/>
                <a:gd name="T1" fmla="*/ 38 h 50"/>
                <a:gd name="T2" fmla="*/ 2 w 36"/>
                <a:gd name="T3" fmla="*/ 40 h 50"/>
                <a:gd name="T4" fmla="*/ 2 w 36"/>
                <a:gd name="T5" fmla="*/ 42 h 50"/>
                <a:gd name="T6" fmla="*/ 4 w 36"/>
                <a:gd name="T7" fmla="*/ 42 h 50"/>
                <a:gd name="T8" fmla="*/ 4 w 36"/>
                <a:gd name="T9" fmla="*/ 44 h 50"/>
                <a:gd name="T10" fmla="*/ 4 w 36"/>
                <a:gd name="T11" fmla="*/ 46 h 50"/>
                <a:gd name="T12" fmla="*/ 6 w 36"/>
                <a:gd name="T13" fmla="*/ 46 h 50"/>
                <a:gd name="T14" fmla="*/ 8 w 36"/>
                <a:gd name="T15" fmla="*/ 44 h 50"/>
                <a:gd name="T16" fmla="*/ 10 w 36"/>
                <a:gd name="T17" fmla="*/ 44 h 50"/>
                <a:gd name="T18" fmla="*/ 10 w 36"/>
                <a:gd name="T19" fmla="*/ 44 h 50"/>
                <a:gd name="T20" fmla="*/ 12 w 36"/>
                <a:gd name="T21" fmla="*/ 44 h 50"/>
                <a:gd name="T22" fmla="*/ 12 w 36"/>
                <a:gd name="T23" fmla="*/ 46 h 50"/>
                <a:gd name="T24" fmla="*/ 12 w 36"/>
                <a:gd name="T25" fmla="*/ 48 h 50"/>
                <a:gd name="T26" fmla="*/ 14 w 36"/>
                <a:gd name="T27" fmla="*/ 50 h 50"/>
                <a:gd name="T28" fmla="*/ 16 w 36"/>
                <a:gd name="T29" fmla="*/ 48 h 50"/>
                <a:gd name="T30" fmla="*/ 16 w 36"/>
                <a:gd name="T31" fmla="*/ 46 h 50"/>
                <a:gd name="T32" fmla="*/ 18 w 36"/>
                <a:gd name="T33" fmla="*/ 44 h 50"/>
                <a:gd name="T34" fmla="*/ 20 w 36"/>
                <a:gd name="T35" fmla="*/ 44 h 50"/>
                <a:gd name="T36" fmla="*/ 22 w 36"/>
                <a:gd name="T37" fmla="*/ 42 h 50"/>
                <a:gd name="T38" fmla="*/ 24 w 36"/>
                <a:gd name="T39" fmla="*/ 38 h 50"/>
                <a:gd name="T40" fmla="*/ 26 w 36"/>
                <a:gd name="T41" fmla="*/ 32 h 50"/>
                <a:gd name="T42" fmla="*/ 26 w 36"/>
                <a:gd name="T43" fmla="*/ 30 h 50"/>
                <a:gd name="T44" fmla="*/ 30 w 36"/>
                <a:gd name="T45" fmla="*/ 26 h 50"/>
                <a:gd name="T46" fmla="*/ 32 w 36"/>
                <a:gd name="T47" fmla="*/ 22 h 50"/>
                <a:gd name="T48" fmla="*/ 32 w 36"/>
                <a:gd name="T49" fmla="*/ 22 h 50"/>
                <a:gd name="T50" fmla="*/ 34 w 36"/>
                <a:gd name="T51" fmla="*/ 22 h 50"/>
                <a:gd name="T52" fmla="*/ 36 w 36"/>
                <a:gd name="T53" fmla="*/ 18 h 50"/>
                <a:gd name="T54" fmla="*/ 36 w 36"/>
                <a:gd name="T55" fmla="*/ 16 h 50"/>
                <a:gd name="T56" fmla="*/ 32 w 36"/>
                <a:gd name="T57" fmla="*/ 12 h 50"/>
                <a:gd name="T58" fmla="*/ 32 w 36"/>
                <a:gd name="T59" fmla="*/ 14 h 50"/>
                <a:gd name="T60" fmla="*/ 30 w 36"/>
                <a:gd name="T61" fmla="*/ 12 h 50"/>
                <a:gd name="T62" fmla="*/ 30 w 36"/>
                <a:gd name="T63" fmla="*/ 10 h 50"/>
                <a:gd name="T64" fmla="*/ 26 w 36"/>
                <a:gd name="T65" fmla="*/ 6 h 50"/>
                <a:gd name="T66" fmla="*/ 24 w 36"/>
                <a:gd name="T67" fmla="*/ 6 h 50"/>
                <a:gd name="T68" fmla="*/ 22 w 36"/>
                <a:gd name="T69" fmla="*/ 2 h 50"/>
                <a:gd name="T70" fmla="*/ 14 w 36"/>
                <a:gd name="T71" fmla="*/ 2 h 50"/>
                <a:gd name="T72" fmla="*/ 12 w 36"/>
                <a:gd name="T73" fmla="*/ 0 h 50"/>
                <a:gd name="T74" fmla="*/ 8 w 36"/>
                <a:gd name="T75" fmla="*/ 0 h 50"/>
                <a:gd name="T76" fmla="*/ 6 w 36"/>
                <a:gd name="T77" fmla="*/ 0 h 50"/>
                <a:gd name="T78" fmla="*/ 4 w 36"/>
                <a:gd name="T79" fmla="*/ 2 h 50"/>
                <a:gd name="T80" fmla="*/ 4 w 36"/>
                <a:gd name="T81" fmla="*/ 2 h 50"/>
                <a:gd name="T82" fmla="*/ 4 w 36"/>
                <a:gd name="T83" fmla="*/ 2 h 50"/>
                <a:gd name="T84" fmla="*/ 2 w 36"/>
                <a:gd name="T85" fmla="*/ 2 h 50"/>
                <a:gd name="T86" fmla="*/ 0 w 36"/>
                <a:gd name="T87" fmla="*/ 6 h 50"/>
                <a:gd name="T88" fmla="*/ 0 w 36"/>
                <a:gd name="T89" fmla="*/ 8 h 50"/>
                <a:gd name="T90" fmla="*/ 2 w 36"/>
                <a:gd name="T91" fmla="*/ 12 h 50"/>
                <a:gd name="T92" fmla="*/ 2 w 36"/>
                <a:gd name="T93" fmla="*/ 14 h 50"/>
                <a:gd name="T94" fmla="*/ 2 w 36"/>
                <a:gd name="T95" fmla="*/ 16 h 50"/>
                <a:gd name="T96" fmla="*/ 4 w 36"/>
                <a:gd name="T97" fmla="*/ 18 h 50"/>
                <a:gd name="T98" fmla="*/ 4 w 36"/>
                <a:gd name="T99" fmla="*/ 20 h 50"/>
                <a:gd name="T100" fmla="*/ 6 w 36"/>
                <a:gd name="T101" fmla="*/ 22 h 50"/>
                <a:gd name="T102" fmla="*/ 6 w 36"/>
                <a:gd name="T103" fmla="*/ 24 h 50"/>
                <a:gd name="T104" fmla="*/ 8 w 36"/>
                <a:gd name="T105" fmla="*/ 26 h 50"/>
                <a:gd name="T106" fmla="*/ 6 w 36"/>
                <a:gd name="T107" fmla="*/ 28 h 50"/>
                <a:gd name="T108" fmla="*/ 4 w 36"/>
                <a:gd name="T109" fmla="*/ 30 h 50"/>
                <a:gd name="T110" fmla="*/ 4 w 36"/>
                <a:gd name="T111" fmla="*/ 32 h 50"/>
                <a:gd name="T112" fmla="*/ 6 w 36"/>
                <a:gd name="T113" fmla="*/ 34 h 50"/>
                <a:gd name="T114" fmla="*/ 4 w 36"/>
                <a:gd name="T115" fmla="*/ 36 h 50"/>
                <a:gd name="T116" fmla="*/ 2 w 36"/>
                <a:gd name="T117" fmla="*/ 38 h 50"/>
                <a:gd name="T118" fmla="*/ 2 w 36"/>
                <a:gd name="T1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50">
                  <a:moveTo>
                    <a:pt x="2" y="38"/>
                  </a:moveTo>
                  <a:lnTo>
                    <a:pt x="2" y="40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4" y="44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8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14" y="50"/>
                  </a:lnTo>
                  <a:lnTo>
                    <a:pt x="16" y="48"/>
                  </a:lnTo>
                  <a:lnTo>
                    <a:pt x="16" y="46"/>
                  </a:lnTo>
                  <a:lnTo>
                    <a:pt x="18" y="44"/>
                  </a:lnTo>
                  <a:lnTo>
                    <a:pt x="20" y="44"/>
                  </a:lnTo>
                  <a:lnTo>
                    <a:pt x="22" y="42"/>
                  </a:lnTo>
                  <a:lnTo>
                    <a:pt x="24" y="38"/>
                  </a:lnTo>
                  <a:lnTo>
                    <a:pt x="26" y="32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34" y="22"/>
                  </a:lnTo>
                  <a:lnTo>
                    <a:pt x="36" y="18"/>
                  </a:lnTo>
                  <a:lnTo>
                    <a:pt x="36" y="16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30" y="10"/>
                  </a:lnTo>
                  <a:lnTo>
                    <a:pt x="26" y="6"/>
                  </a:lnTo>
                  <a:lnTo>
                    <a:pt x="24" y="6"/>
                  </a:lnTo>
                  <a:lnTo>
                    <a:pt x="22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2"/>
                  </a:lnTo>
                  <a:lnTo>
                    <a:pt x="6" y="34"/>
                  </a:lnTo>
                  <a:lnTo>
                    <a:pt x="4" y="36"/>
                  </a:lnTo>
                  <a:lnTo>
                    <a:pt x="2" y="38"/>
                  </a:lnTo>
                  <a:lnTo>
                    <a:pt x="2" y="38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3" name="Falkland Islands">
              <a:extLst>
                <a:ext uri="{FF2B5EF4-FFF2-40B4-BE49-F238E27FC236}">
                  <a16:creationId xmlns:a16="http://schemas.microsoft.com/office/drawing/2014/main" id="{43B2037D-1A46-41F9-BFC1-41D71D6F72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2327" y="5791788"/>
              <a:ext cx="543536" cy="99521"/>
            </a:xfrm>
            <a:custGeom>
              <a:avLst/>
              <a:gdLst>
                <a:gd name="T0" fmla="*/ 276 w 284"/>
                <a:gd name="T1" fmla="*/ 48 h 52"/>
                <a:gd name="T2" fmla="*/ 274 w 284"/>
                <a:gd name="T3" fmla="*/ 44 h 52"/>
                <a:gd name="T4" fmla="*/ 272 w 284"/>
                <a:gd name="T5" fmla="*/ 42 h 52"/>
                <a:gd name="T6" fmla="*/ 270 w 284"/>
                <a:gd name="T7" fmla="*/ 42 h 52"/>
                <a:gd name="T8" fmla="*/ 274 w 284"/>
                <a:gd name="T9" fmla="*/ 42 h 52"/>
                <a:gd name="T10" fmla="*/ 276 w 284"/>
                <a:gd name="T11" fmla="*/ 44 h 52"/>
                <a:gd name="T12" fmla="*/ 278 w 284"/>
                <a:gd name="T13" fmla="*/ 46 h 52"/>
                <a:gd name="T14" fmla="*/ 280 w 284"/>
                <a:gd name="T15" fmla="*/ 48 h 52"/>
                <a:gd name="T16" fmla="*/ 284 w 284"/>
                <a:gd name="T17" fmla="*/ 50 h 52"/>
                <a:gd name="T18" fmla="*/ 280 w 284"/>
                <a:gd name="T19" fmla="*/ 50 h 52"/>
                <a:gd name="T20" fmla="*/ 278 w 284"/>
                <a:gd name="T21" fmla="*/ 52 h 52"/>
                <a:gd name="T22" fmla="*/ 12 w 284"/>
                <a:gd name="T23" fmla="*/ 2 h 52"/>
                <a:gd name="T24" fmla="*/ 18 w 284"/>
                <a:gd name="T25" fmla="*/ 2 h 52"/>
                <a:gd name="T26" fmla="*/ 8 w 284"/>
                <a:gd name="T27" fmla="*/ 2 h 52"/>
                <a:gd name="T28" fmla="*/ 12 w 284"/>
                <a:gd name="T29" fmla="*/ 2 h 52"/>
                <a:gd name="T30" fmla="*/ 0 w 284"/>
                <a:gd name="T31" fmla="*/ 12 h 52"/>
                <a:gd name="T32" fmla="*/ 2 w 284"/>
                <a:gd name="T33" fmla="*/ 12 h 52"/>
                <a:gd name="T34" fmla="*/ 0 w 284"/>
                <a:gd name="T35" fmla="*/ 14 h 52"/>
                <a:gd name="T36" fmla="*/ 18 w 284"/>
                <a:gd name="T37" fmla="*/ 16 h 52"/>
                <a:gd name="T38" fmla="*/ 20 w 284"/>
                <a:gd name="T39" fmla="*/ 20 h 52"/>
                <a:gd name="T40" fmla="*/ 22 w 284"/>
                <a:gd name="T41" fmla="*/ 18 h 52"/>
                <a:gd name="T42" fmla="*/ 22 w 284"/>
                <a:gd name="T43" fmla="*/ 16 h 52"/>
                <a:gd name="T44" fmla="*/ 26 w 284"/>
                <a:gd name="T45" fmla="*/ 16 h 52"/>
                <a:gd name="T46" fmla="*/ 24 w 284"/>
                <a:gd name="T47" fmla="*/ 14 h 52"/>
                <a:gd name="T48" fmla="*/ 28 w 284"/>
                <a:gd name="T49" fmla="*/ 14 h 52"/>
                <a:gd name="T50" fmla="*/ 26 w 284"/>
                <a:gd name="T51" fmla="*/ 14 h 52"/>
                <a:gd name="T52" fmla="*/ 26 w 284"/>
                <a:gd name="T53" fmla="*/ 12 h 52"/>
                <a:gd name="T54" fmla="*/ 32 w 284"/>
                <a:gd name="T55" fmla="*/ 12 h 52"/>
                <a:gd name="T56" fmla="*/ 36 w 284"/>
                <a:gd name="T57" fmla="*/ 10 h 52"/>
                <a:gd name="T58" fmla="*/ 34 w 284"/>
                <a:gd name="T59" fmla="*/ 8 h 52"/>
                <a:gd name="T60" fmla="*/ 36 w 284"/>
                <a:gd name="T61" fmla="*/ 6 h 52"/>
                <a:gd name="T62" fmla="*/ 36 w 284"/>
                <a:gd name="T63" fmla="*/ 4 h 52"/>
                <a:gd name="T64" fmla="*/ 32 w 284"/>
                <a:gd name="T65" fmla="*/ 4 h 52"/>
                <a:gd name="T66" fmla="*/ 30 w 284"/>
                <a:gd name="T67" fmla="*/ 6 h 52"/>
                <a:gd name="T68" fmla="*/ 28 w 284"/>
                <a:gd name="T69" fmla="*/ 2 h 52"/>
                <a:gd name="T70" fmla="*/ 24 w 284"/>
                <a:gd name="T71" fmla="*/ 4 h 52"/>
                <a:gd name="T72" fmla="*/ 24 w 284"/>
                <a:gd name="T73" fmla="*/ 6 h 52"/>
                <a:gd name="T74" fmla="*/ 26 w 284"/>
                <a:gd name="T75" fmla="*/ 10 h 52"/>
                <a:gd name="T76" fmla="*/ 24 w 284"/>
                <a:gd name="T77" fmla="*/ 10 h 52"/>
                <a:gd name="T78" fmla="*/ 18 w 284"/>
                <a:gd name="T79" fmla="*/ 16 h 52"/>
                <a:gd name="T80" fmla="*/ 16 w 284"/>
                <a:gd name="T81" fmla="*/ 6 h 52"/>
                <a:gd name="T82" fmla="*/ 18 w 284"/>
                <a:gd name="T83" fmla="*/ 4 h 52"/>
                <a:gd name="T84" fmla="*/ 20 w 284"/>
                <a:gd name="T85" fmla="*/ 6 h 52"/>
                <a:gd name="T86" fmla="*/ 16 w 284"/>
                <a:gd name="T87" fmla="*/ 10 h 52"/>
                <a:gd name="T88" fmla="*/ 14 w 284"/>
                <a:gd name="T89" fmla="*/ 14 h 52"/>
                <a:gd name="T90" fmla="*/ 8 w 284"/>
                <a:gd name="T91" fmla="*/ 16 h 52"/>
                <a:gd name="T92" fmla="*/ 10 w 284"/>
                <a:gd name="T93" fmla="*/ 18 h 52"/>
                <a:gd name="T94" fmla="*/ 6 w 284"/>
                <a:gd name="T95" fmla="*/ 18 h 52"/>
                <a:gd name="T96" fmla="*/ 4 w 284"/>
                <a:gd name="T97" fmla="*/ 16 h 52"/>
                <a:gd name="T98" fmla="*/ 8 w 284"/>
                <a:gd name="T99" fmla="*/ 14 h 52"/>
                <a:gd name="T100" fmla="*/ 8 w 284"/>
                <a:gd name="T101" fmla="*/ 10 h 52"/>
                <a:gd name="T102" fmla="*/ 12 w 284"/>
                <a:gd name="T103" fmla="*/ 10 h 52"/>
                <a:gd name="T104" fmla="*/ 6 w 284"/>
                <a:gd name="T105" fmla="*/ 6 h 52"/>
                <a:gd name="T106" fmla="*/ 8 w 284"/>
                <a:gd name="T107" fmla="*/ 6 h 52"/>
                <a:gd name="T108" fmla="*/ 12 w 284"/>
                <a:gd name="T10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4" h="52">
                  <a:moveTo>
                    <a:pt x="278" y="52"/>
                  </a:moveTo>
                  <a:lnTo>
                    <a:pt x="276" y="48"/>
                  </a:lnTo>
                  <a:lnTo>
                    <a:pt x="276" y="46"/>
                  </a:lnTo>
                  <a:lnTo>
                    <a:pt x="274" y="44"/>
                  </a:lnTo>
                  <a:lnTo>
                    <a:pt x="272" y="44"/>
                  </a:lnTo>
                  <a:lnTo>
                    <a:pt x="272" y="42"/>
                  </a:lnTo>
                  <a:lnTo>
                    <a:pt x="270" y="42"/>
                  </a:lnTo>
                  <a:lnTo>
                    <a:pt x="270" y="42"/>
                  </a:lnTo>
                  <a:lnTo>
                    <a:pt x="272" y="42"/>
                  </a:lnTo>
                  <a:lnTo>
                    <a:pt x="274" y="42"/>
                  </a:lnTo>
                  <a:lnTo>
                    <a:pt x="276" y="44"/>
                  </a:lnTo>
                  <a:lnTo>
                    <a:pt x="276" y="44"/>
                  </a:lnTo>
                  <a:lnTo>
                    <a:pt x="276" y="44"/>
                  </a:lnTo>
                  <a:lnTo>
                    <a:pt x="278" y="46"/>
                  </a:lnTo>
                  <a:lnTo>
                    <a:pt x="280" y="46"/>
                  </a:lnTo>
                  <a:lnTo>
                    <a:pt x="280" y="48"/>
                  </a:lnTo>
                  <a:lnTo>
                    <a:pt x="282" y="48"/>
                  </a:lnTo>
                  <a:lnTo>
                    <a:pt x="284" y="50"/>
                  </a:lnTo>
                  <a:lnTo>
                    <a:pt x="282" y="50"/>
                  </a:lnTo>
                  <a:lnTo>
                    <a:pt x="280" y="50"/>
                  </a:lnTo>
                  <a:lnTo>
                    <a:pt x="280" y="52"/>
                  </a:lnTo>
                  <a:lnTo>
                    <a:pt x="278" y="52"/>
                  </a:lnTo>
                  <a:lnTo>
                    <a:pt x="278" y="52"/>
                  </a:lnTo>
                  <a:close/>
                  <a:moveTo>
                    <a:pt x="12" y="2"/>
                  </a:moveTo>
                  <a:lnTo>
                    <a:pt x="16" y="0"/>
                  </a:lnTo>
                  <a:lnTo>
                    <a:pt x="18" y="2"/>
                  </a:lnTo>
                  <a:lnTo>
                    <a:pt x="12" y="2"/>
                  </a:lnTo>
                  <a:close/>
                  <a:moveTo>
                    <a:pt x="8" y="2"/>
                  </a:moveTo>
                  <a:lnTo>
                    <a:pt x="10" y="4"/>
                  </a:lnTo>
                  <a:lnTo>
                    <a:pt x="12" y="2"/>
                  </a:lnTo>
                  <a:lnTo>
                    <a:pt x="8" y="2"/>
                  </a:lnTo>
                  <a:close/>
                  <a:moveTo>
                    <a:pt x="0" y="12"/>
                  </a:moveTo>
                  <a:lnTo>
                    <a:pt x="0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0" y="14"/>
                  </a:lnTo>
                  <a:lnTo>
                    <a:pt x="0" y="12"/>
                  </a:lnTo>
                  <a:close/>
                  <a:moveTo>
                    <a:pt x="18" y="16"/>
                  </a:moveTo>
                  <a:lnTo>
                    <a:pt x="20" y="16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0" y="16"/>
                  </a:lnTo>
                  <a:lnTo>
                    <a:pt x="22" y="16"/>
                  </a:lnTo>
                  <a:lnTo>
                    <a:pt x="24" y="18"/>
                  </a:lnTo>
                  <a:lnTo>
                    <a:pt x="26" y="16"/>
                  </a:lnTo>
                  <a:lnTo>
                    <a:pt x="24" y="16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32" y="12"/>
                  </a:lnTo>
                  <a:lnTo>
                    <a:pt x="34" y="10"/>
                  </a:lnTo>
                  <a:lnTo>
                    <a:pt x="36" y="10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4" y="6"/>
                  </a:lnTo>
                  <a:lnTo>
                    <a:pt x="22" y="8"/>
                  </a:lnTo>
                  <a:lnTo>
                    <a:pt x="26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18" y="16"/>
                  </a:lnTo>
                  <a:close/>
                  <a:moveTo>
                    <a:pt x="14" y="4"/>
                  </a:moveTo>
                  <a:lnTo>
                    <a:pt x="16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16" y="10"/>
                  </a:lnTo>
                  <a:lnTo>
                    <a:pt x="16" y="14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4"/>
                  </a:lnTo>
                  <a:lnTo>
                    <a:pt x="6" y="12"/>
                  </a:lnTo>
                  <a:lnTo>
                    <a:pt x="8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4" name="Equador">
              <a:extLst>
                <a:ext uri="{FF2B5EF4-FFF2-40B4-BE49-F238E27FC236}">
                  <a16:creationId xmlns:a16="http://schemas.microsoft.com/office/drawing/2014/main" id="{A6B5609A-4EB7-4E63-B51D-FE4D357BFB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5203" y="4394671"/>
              <a:ext cx="141626" cy="153109"/>
            </a:xfrm>
            <a:custGeom>
              <a:avLst/>
              <a:gdLst>
                <a:gd name="T0" fmla="*/ 70 w 74"/>
                <a:gd name="T1" fmla="*/ 18 h 80"/>
                <a:gd name="T2" fmla="*/ 68 w 74"/>
                <a:gd name="T3" fmla="*/ 14 h 80"/>
                <a:gd name="T4" fmla="*/ 62 w 74"/>
                <a:gd name="T5" fmla="*/ 12 h 80"/>
                <a:gd name="T6" fmla="*/ 60 w 74"/>
                <a:gd name="T7" fmla="*/ 14 h 80"/>
                <a:gd name="T8" fmla="*/ 58 w 74"/>
                <a:gd name="T9" fmla="*/ 18 h 80"/>
                <a:gd name="T10" fmla="*/ 52 w 74"/>
                <a:gd name="T11" fmla="*/ 16 h 80"/>
                <a:gd name="T12" fmla="*/ 44 w 74"/>
                <a:gd name="T13" fmla="*/ 14 h 80"/>
                <a:gd name="T14" fmla="*/ 44 w 74"/>
                <a:gd name="T15" fmla="*/ 10 h 80"/>
                <a:gd name="T16" fmla="*/ 38 w 74"/>
                <a:gd name="T17" fmla="*/ 6 h 80"/>
                <a:gd name="T18" fmla="*/ 30 w 74"/>
                <a:gd name="T19" fmla="*/ 0 h 80"/>
                <a:gd name="T20" fmla="*/ 26 w 74"/>
                <a:gd name="T21" fmla="*/ 2 h 80"/>
                <a:gd name="T22" fmla="*/ 16 w 74"/>
                <a:gd name="T23" fmla="*/ 6 h 80"/>
                <a:gd name="T24" fmla="*/ 10 w 74"/>
                <a:gd name="T25" fmla="*/ 8 h 80"/>
                <a:gd name="T26" fmla="*/ 12 w 74"/>
                <a:gd name="T27" fmla="*/ 12 h 80"/>
                <a:gd name="T28" fmla="*/ 12 w 74"/>
                <a:gd name="T29" fmla="*/ 18 h 80"/>
                <a:gd name="T30" fmla="*/ 6 w 74"/>
                <a:gd name="T31" fmla="*/ 24 h 80"/>
                <a:gd name="T32" fmla="*/ 6 w 74"/>
                <a:gd name="T33" fmla="*/ 30 h 80"/>
                <a:gd name="T34" fmla="*/ 0 w 74"/>
                <a:gd name="T35" fmla="*/ 34 h 80"/>
                <a:gd name="T36" fmla="*/ 2 w 74"/>
                <a:gd name="T37" fmla="*/ 38 h 80"/>
                <a:gd name="T38" fmla="*/ 4 w 74"/>
                <a:gd name="T39" fmla="*/ 44 h 80"/>
                <a:gd name="T40" fmla="*/ 0 w 74"/>
                <a:gd name="T41" fmla="*/ 46 h 80"/>
                <a:gd name="T42" fmla="*/ 4 w 74"/>
                <a:gd name="T43" fmla="*/ 50 h 80"/>
                <a:gd name="T44" fmla="*/ 8 w 74"/>
                <a:gd name="T45" fmla="*/ 54 h 80"/>
                <a:gd name="T46" fmla="*/ 12 w 74"/>
                <a:gd name="T47" fmla="*/ 50 h 80"/>
                <a:gd name="T48" fmla="*/ 14 w 74"/>
                <a:gd name="T49" fmla="*/ 46 h 80"/>
                <a:gd name="T50" fmla="*/ 14 w 74"/>
                <a:gd name="T51" fmla="*/ 50 h 80"/>
                <a:gd name="T52" fmla="*/ 14 w 74"/>
                <a:gd name="T53" fmla="*/ 48 h 80"/>
                <a:gd name="T54" fmla="*/ 16 w 74"/>
                <a:gd name="T55" fmla="*/ 52 h 80"/>
                <a:gd name="T56" fmla="*/ 16 w 74"/>
                <a:gd name="T57" fmla="*/ 56 h 80"/>
                <a:gd name="T58" fmla="*/ 12 w 74"/>
                <a:gd name="T59" fmla="*/ 62 h 80"/>
                <a:gd name="T60" fmla="*/ 12 w 74"/>
                <a:gd name="T61" fmla="*/ 66 h 80"/>
                <a:gd name="T62" fmla="*/ 8 w 74"/>
                <a:gd name="T63" fmla="*/ 70 h 80"/>
                <a:gd name="T64" fmla="*/ 12 w 74"/>
                <a:gd name="T65" fmla="*/ 72 h 80"/>
                <a:gd name="T66" fmla="*/ 16 w 74"/>
                <a:gd name="T67" fmla="*/ 72 h 80"/>
                <a:gd name="T68" fmla="*/ 22 w 74"/>
                <a:gd name="T69" fmla="*/ 74 h 80"/>
                <a:gd name="T70" fmla="*/ 26 w 74"/>
                <a:gd name="T71" fmla="*/ 80 h 80"/>
                <a:gd name="T72" fmla="*/ 38 w 74"/>
                <a:gd name="T73" fmla="*/ 58 h 80"/>
                <a:gd name="T74" fmla="*/ 52 w 74"/>
                <a:gd name="T75" fmla="*/ 52 h 80"/>
                <a:gd name="T76" fmla="*/ 66 w 74"/>
                <a:gd name="T77" fmla="*/ 40 h 80"/>
                <a:gd name="T78" fmla="*/ 72 w 74"/>
                <a:gd name="T79" fmla="*/ 32 h 80"/>
                <a:gd name="T80" fmla="*/ 74 w 74"/>
                <a:gd name="T81" fmla="*/ 28 h 80"/>
                <a:gd name="T82" fmla="*/ 70 w 74"/>
                <a:gd name="T83" fmla="*/ 20 h 80"/>
                <a:gd name="T84" fmla="*/ 70 w 74"/>
                <a:gd name="T85" fmla="*/ 18 h 80"/>
                <a:gd name="T86" fmla="*/ 8 w 74"/>
                <a:gd name="T87" fmla="*/ 58 h 80"/>
                <a:gd name="T88" fmla="*/ 10 w 74"/>
                <a:gd name="T89" fmla="*/ 54 h 80"/>
                <a:gd name="T90" fmla="*/ 12 w 74"/>
                <a:gd name="T91" fmla="*/ 52 h 80"/>
                <a:gd name="T92" fmla="*/ 12 w 74"/>
                <a:gd name="T93" fmla="*/ 56 h 80"/>
                <a:gd name="T94" fmla="*/ 10 w 74"/>
                <a:gd name="T95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" h="80">
                  <a:moveTo>
                    <a:pt x="70" y="18"/>
                  </a:moveTo>
                  <a:lnTo>
                    <a:pt x="70" y="18"/>
                  </a:lnTo>
                  <a:lnTo>
                    <a:pt x="68" y="16"/>
                  </a:lnTo>
                  <a:lnTo>
                    <a:pt x="68" y="14"/>
                  </a:lnTo>
                  <a:lnTo>
                    <a:pt x="66" y="14"/>
                  </a:lnTo>
                  <a:lnTo>
                    <a:pt x="62" y="12"/>
                  </a:lnTo>
                  <a:lnTo>
                    <a:pt x="60" y="12"/>
                  </a:lnTo>
                  <a:lnTo>
                    <a:pt x="60" y="14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4" y="16"/>
                  </a:lnTo>
                  <a:lnTo>
                    <a:pt x="52" y="16"/>
                  </a:lnTo>
                  <a:lnTo>
                    <a:pt x="48" y="14"/>
                  </a:lnTo>
                  <a:lnTo>
                    <a:pt x="44" y="14"/>
                  </a:lnTo>
                  <a:lnTo>
                    <a:pt x="44" y="12"/>
                  </a:lnTo>
                  <a:lnTo>
                    <a:pt x="44" y="10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22" y="2"/>
                  </a:lnTo>
                  <a:lnTo>
                    <a:pt x="16" y="6"/>
                  </a:lnTo>
                  <a:lnTo>
                    <a:pt x="12" y="6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2" y="18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0"/>
                  </a:lnTo>
                  <a:lnTo>
                    <a:pt x="4" y="44"/>
                  </a:lnTo>
                  <a:lnTo>
                    <a:pt x="2" y="46"/>
                  </a:lnTo>
                  <a:lnTo>
                    <a:pt x="0" y="46"/>
                  </a:lnTo>
                  <a:lnTo>
                    <a:pt x="2" y="48"/>
                  </a:lnTo>
                  <a:lnTo>
                    <a:pt x="4" y="50"/>
                  </a:lnTo>
                  <a:lnTo>
                    <a:pt x="6" y="52"/>
                  </a:lnTo>
                  <a:lnTo>
                    <a:pt x="8" y="54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6" y="52"/>
                  </a:lnTo>
                  <a:lnTo>
                    <a:pt x="16" y="54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2" y="66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12" y="72"/>
                  </a:lnTo>
                  <a:lnTo>
                    <a:pt x="14" y="70"/>
                  </a:lnTo>
                  <a:lnTo>
                    <a:pt x="16" y="72"/>
                  </a:lnTo>
                  <a:lnTo>
                    <a:pt x="18" y="74"/>
                  </a:lnTo>
                  <a:lnTo>
                    <a:pt x="22" y="74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8" y="78"/>
                  </a:lnTo>
                  <a:lnTo>
                    <a:pt x="38" y="58"/>
                  </a:lnTo>
                  <a:lnTo>
                    <a:pt x="40" y="56"/>
                  </a:lnTo>
                  <a:lnTo>
                    <a:pt x="52" y="52"/>
                  </a:lnTo>
                  <a:lnTo>
                    <a:pt x="58" y="48"/>
                  </a:lnTo>
                  <a:lnTo>
                    <a:pt x="66" y="40"/>
                  </a:lnTo>
                  <a:lnTo>
                    <a:pt x="70" y="32"/>
                  </a:lnTo>
                  <a:lnTo>
                    <a:pt x="72" y="32"/>
                  </a:lnTo>
                  <a:lnTo>
                    <a:pt x="72" y="30"/>
                  </a:lnTo>
                  <a:lnTo>
                    <a:pt x="74" y="28"/>
                  </a:lnTo>
                  <a:lnTo>
                    <a:pt x="74" y="26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70" y="18"/>
                  </a:lnTo>
                  <a:lnTo>
                    <a:pt x="70" y="18"/>
                  </a:lnTo>
                  <a:close/>
                  <a:moveTo>
                    <a:pt x="8" y="58"/>
                  </a:moveTo>
                  <a:lnTo>
                    <a:pt x="8" y="56"/>
                  </a:lnTo>
                  <a:lnTo>
                    <a:pt x="10" y="54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4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0" y="58"/>
                  </a:lnTo>
                  <a:lnTo>
                    <a:pt x="8" y="58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5" name="Colombia">
              <a:extLst>
                <a:ext uri="{FF2B5EF4-FFF2-40B4-BE49-F238E27FC236}">
                  <a16:creationId xmlns:a16="http://schemas.microsoft.com/office/drawing/2014/main" id="{57F770C0-F7C0-490A-8A7D-1F1366E0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963" y="4122903"/>
              <a:ext cx="283251" cy="405738"/>
            </a:xfrm>
            <a:custGeom>
              <a:avLst/>
              <a:gdLst>
                <a:gd name="T0" fmla="*/ 120 w 148"/>
                <a:gd name="T1" fmla="*/ 174 h 212"/>
                <a:gd name="T2" fmla="*/ 118 w 148"/>
                <a:gd name="T3" fmla="*/ 152 h 212"/>
                <a:gd name="T4" fmla="*/ 120 w 148"/>
                <a:gd name="T5" fmla="*/ 146 h 212"/>
                <a:gd name="T6" fmla="*/ 130 w 148"/>
                <a:gd name="T7" fmla="*/ 136 h 212"/>
                <a:gd name="T8" fmla="*/ 142 w 148"/>
                <a:gd name="T9" fmla="*/ 134 h 212"/>
                <a:gd name="T10" fmla="*/ 148 w 148"/>
                <a:gd name="T11" fmla="*/ 144 h 212"/>
                <a:gd name="T12" fmla="*/ 144 w 148"/>
                <a:gd name="T13" fmla="*/ 128 h 212"/>
                <a:gd name="T14" fmla="*/ 138 w 148"/>
                <a:gd name="T15" fmla="*/ 124 h 212"/>
                <a:gd name="T16" fmla="*/ 138 w 148"/>
                <a:gd name="T17" fmla="*/ 106 h 212"/>
                <a:gd name="T18" fmla="*/ 138 w 148"/>
                <a:gd name="T19" fmla="*/ 92 h 212"/>
                <a:gd name="T20" fmla="*/ 144 w 148"/>
                <a:gd name="T21" fmla="*/ 80 h 212"/>
                <a:gd name="T22" fmla="*/ 132 w 148"/>
                <a:gd name="T23" fmla="*/ 80 h 212"/>
                <a:gd name="T24" fmla="*/ 124 w 148"/>
                <a:gd name="T25" fmla="*/ 78 h 212"/>
                <a:gd name="T26" fmla="*/ 102 w 148"/>
                <a:gd name="T27" fmla="*/ 70 h 212"/>
                <a:gd name="T28" fmla="*/ 90 w 148"/>
                <a:gd name="T29" fmla="*/ 68 h 212"/>
                <a:gd name="T30" fmla="*/ 82 w 148"/>
                <a:gd name="T31" fmla="*/ 62 h 212"/>
                <a:gd name="T32" fmla="*/ 76 w 148"/>
                <a:gd name="T33" fmla="*/ 42 h 212"/>
                <a:gd name="T34" fmla="*/ 74 w 148"/>
                <a:gd name="T35" fmla="*/ 34 h 212"/>
                <a:gd name="T36" fmla="*/ 82 w 148"/>
                <a:gd name="T37" fmla="*/ 20 h 212"/>
                <a:gd name="T38" fmla="*/ 96 w 148"/>
                <a:gd name="T39" fmla="*/ 8 h 212"/>
                <a:gd name="T40" fmla="*/ 98 w 148"/>
                <a:gd name="T41" fmla="*/ 4 h 212"/>
                <a:gd name="T42" fmla="*/ 90 w 148"/>
                <a:gd name="T43" fmla="*/ 4 h 212"/>
                <a:gd name="T44" fmla="*/ 84 w 148"/>
                <a:gd name="T45" fmla="*/ 6 h 212"/>
                <a:gd name="T46" fmla="*/ 70 w 148"/>
                <a:gd name="T47" fmla="*/ 16 h 212"/>
                <a:gd name="T48" fmla="*/ 62 w 148"/>
                <a:gd name="T49" fmla="*/ 20 h 212"/>
                <a:gd name="T50" fmla="*/ 58 w 148"/>
                <a:gd name="T51" fmla="*/ 20 h 212"/>
                <a:gd name="T52" fmla="*/ 48 w 148"/>
                <a:gd name="T53" fmla="*/ 20 h 212"/>
                <a:gd name="T54" fmla="*/ 42 w 148"/>
                <a:gd name="T55" fmla="*/ 34 h 212"/>
                <a:gd name="T56" fmla="*/ 38 w 148"/>
                <a:gd name="T57" fmla="*/ 40 h 212"/>
                <a:gd name="T58" fmla="*/ 28 w 148"/>
                <a:gd name="T59" fmla="*/ 48 h 212"/>
                <a:gd name="T60" fmla="*/ 28 w 148"/>
                <a:gd name="T61" fmla="*/ 58 h 212"/>
                <a:gd name="T62" fmla="*/ 24 w 148"/>
                <a:gd name="T63" fmla="*/ 54 h 212"/>
                <a:gd name="T64" fmla="*/ 20 w 148"/>
                <a:gd name="T65" fmla="*/ 56 h 212"/>
                <a:gd name="T66" fmla="*/ 14 w 148"/>
                <a:gd name="T67" fmla="*/ 66 h 212"/>
                <a:gd name="T68" fmla="*/ 20 w 148"/>
                <a:gd name="T69" fmla="*/ 76 h 212"/>
                <a:gd name="T70" fmla="*/ 20 w 148"/>
                <a:gd name="T71" fmla="*/ 82 h 212"/>
                <a:gd name="T72" fmla="*/ 20 w 148"/>
                <a:gd name="T73" fmla="*/ 90 h 212"/>
                <a:gd name="T74" fmla="*/ 18 w 148"/>
                <a:gd name="T75" fmla="*/ 106 h 212"/>
                <a:gd name="T76" fmla="*/ 24 w 148"/>
                <a:gd name="T77" fmla="*/ 110 h 212"/>
                <a:gd name="T78" fmla="*/ 16 w 148"/>
                <a:gd name="T79" fmla="*/ 122 h 212"/>
                <a:gd name="T80" fmla="*/ 0 w 148"/>
                <a:gd name="T81" fmla="*/ 138 h 212"/>
                <a:gd name="T82" fmla="*/ 16 w 148"/>
                <a:gd name="T83" fmla="*/ 148 h 212"/>
                <a:gd name="T84" fmla="*/ 26 w 148"/>
                <a:gd name="T85" fmla="*/ 158 h 212"/>
                <a:gd name="T86" fmla="*/ 34 w 148"/>
                <a:gd name="T87" fmla="*/ 154 h 212"/>
                <a:gd name="T88" fmla="*/ 44 w 148"/>
                <a:gd name="T89" fmla="*/ 160 h 212"/>
                <a:gd name="T90" fmla="*/ 54 w 148"/>
                <a:gd name="T91" fmla="*/ 162 h 212"/>
                <a:gd name="T92" fmla="*/ 62 w 148"/>
                <a:gd name="T93" fmla="*/ 174 h 212"/>
                <a:gd name="T94" fmla="*/ 72 w 148"/>
                <a:gd name="T95" fmla="*/ 184 h 212"/>
                <a:gd name="T96" fmla="*/ 78 w 148"/>
                <a:gd name="T97" fmla="*/ 190 h 212"/>
                <a:gd name="T98" fmla="*/ 92 w 148"/>
                <a:gd name="T99" fmla="*/ 188 h 212"/>
                <a:gd name="T100" fmla="*/ 104 w 148"/>
                <a:gd name="T101" fmla="*/ 188 h 212"/>
                <a:gd name="T102" fmla="*/ 102 w 148"/>
                <a:gd name="T103" fmla="*/ 206 h 212"/>
                <a:gd name="T104" fmla="*/ 110 w 148"/>
                <a:gd name="T10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12">
                  <a:moveTo>
                    <a:pt x="110" y="212"/>
                  </a:moveTo>
                  <a:lnTo>
                    <a:pt x="112" y="206"/>
                  </a:lnTo>
                  <a:lnTo>
                    <a:pt x="120" y="180"/>
                  </a:lnTo>
                  <a:lnTo>
                    <a:pt x="120" y="178"/>
                  </a:lnTo>
                  <a:lnTo>
                    <a:pt x="120" y="174"/>
                  </a:lnTo>
                  <a:lnTo>
                    <a:pt x="118" y="168"/>
                  </a:lnTo>
                  <a:lnTo>
                    <a:pt x="112" y="164"/>
                  </a:lnTo>
                  <a:lnTo>
                    <a:pt x="110" y="162"/>
                  </a:lnTo>
                  <a:lnTo>
                    <a:pt x="110" y="154"/>
                  </a:lnTo>
                  <a:lnTo>
                    <a:pt x="118" y="152"/>
                  </a:lnTo>
                  <a:lnTo>
                    <a:pt x="120" y="154"/>
                  </a:lnTo>
                  <a:lnTo>
                    <a:pt x="122" y="152"/>
                  </a:lnTo>
                  <a:lnTo>
                    <a:pt x="120" y="150"/>
                  </a:lnTo>
                  <a:lnTo>
                    <a:pt x="122" y="150"/>
                  </a:lnTo>
                  <a:lnTo>
                    <a:pt x="120" y="146"/>
                  </a:lnTo>
                  <a:lnTo>
                    <a:pt x="116" y="144"/>
                  </a:lnTo>
                  <a:lnTo>
                    <a:pt x="114" y="142"/>
                  </a:lnTo>
                  <a:lnTo>
                    <a:pt x="114" y="138"/>
                  </a:lnTo>
                  <a:lnTo>
                    <a:pt x="128" y="138"/>
                  </a:lnTo>
                  <a:lnTo>
                    <a:pt x="130" y="136"/>
                  </a:lnTo>
                  <a:lnTo>
                    <a:pt x="132" y="136"/>
                  </a:lnTo>
                  <a:lnTo>
                    <a:pt x="134" y="138"/>
                  </a:lnTo>
                  <a:lnTo>
                    <a:pt x="136" y="138"/>
                  </a:lnTo>
                  <a:lnTo>
                    <a:pt x="138" y="134"/>
                  </a:lnTo>
                  <a:lnTo>
                    <a:pt x="142" y="134"/>
                  </a:lnTo>
                  <a:lnTo>
                    <a:pt x="142" y="136"/>
                  </a:lnTo>
                  <a:lnTo>
                    <a:pt x="144" y="138"/>
                  </a:lnTo>
                  <a:lnTo>
                    <a:pt x="144" y="140"/>
                  </a:lnTo>
                  <a:lnTo>
                    <a:pt x="144" y="144"/>
                  </a:lnTo>
                  <a:lnTo>
                    <a:pt x="148" y="144"/>
                  </a:lnTo>
                  <a:lnTo>
                    <a:pt x="148" y="140"/>
                  </a:lnTo>
                  <a:lnTo>
                    <a:pt x="146" y="134"/>
                  </a:lnTo>
                  <a:lnTo>
                    <a:pt x="144" y="132"/>
                  </a:lnTo>
                  <a:lnTo>
                    <a:pt x="144" y="130"/>
                  </a:lnTo>
                  <a:lnTo>
                    <a:pt x="144" y="128"/>
                  </a:lnTo>
                  <a:lnTo>
                    <a:pt x="142" y="128"/>
                  </a:lnTo>
                  <a:lnTo>
                    <a:pt x="142" y="124"/>
                  </a:lnTo>
                  <a:lnTo>
                    <a:pt x="140" y="124"/>
                  </a:lnTo>
                  <a:lnTo>
                    <a:pt x="140" y="126"/>
                  </a:lnTo>
                  <a:lnTo>
                    <a:pt x="138" y="124"/>
                  </a:lnTo>
                  <a:lnTo>
                    <a:pt x="138" y="124"/>
                  </a:lnTo>
                  <a:lnTo>
                    <a:pt x="142" y="116"/>
                  </a:lnTo>
                  <a:lnTo>
                    <a:pt x="138" y="110"/>
                  </a:lnTo>
                  <a:lnTo>
                    <a:pt x="138" y="108"/>
                  </a:lnTo>
                  <a:lnTo>
                    <a:pt x="138" y="106"/>
                  </a:lnTo>
                  <a:lnTo>
                    <a:pt x="138" y="102"/>
                  </a:lnTo>
                  <a:lnTo>
                    <a:pt x="138" y="100"/>
                  </a:lnTo>
                  <a:lnTo>
                    <a:pt x="138" y="98"/>
                  </a:lnTo>
                  <a:lnTo>
                    <a:pt x="138" y="94"/>
                  </a:lnTo>
                  <a:lnTo>
                    <a:pt x="138" y="92"/>
                  </a:lnTo>
                  <a:lnTo>
                    <a:pt x="142" y="90"/>
                  </a:lnTo>
                  <a:lnTo>
                    <a:pt x="142" y="90"/>
                  </a:lnTo>
                  <a:lnTo>
                    <a:pt x="142" y="86"/>
                  </a:lnTo>
                  <a:lnTo>
                    <a:pt x="144" y="84"/>
                  </a:lnTo>
                  <a:lnTo>
                    <a:pt x="144" y="80"/>
                  </a:lnTo>
                  <a:lnTo>
                    <a:pt x="140" y="80"/>
                  </a:lnTo>
                  <a:lnTo>
                    <a:pt x="138" y="80"/>
                  </a:lnTo>
                  <a:lnTo>
                    <a:pt x="138" y="80"/>
                  </a:lnTo>
                  <a:lnTo>
                    <a:pt x="134" y="80"/>
                  </a:lnTo>
                  <a:lnTo>
                    <a:pt x="132" y="80"/>
                  </a:lnTo>
                  <a:lnTo>
                    <a:pt x="130" y="82"/>
                  </a:lnTo>
                  <a:lnTo>
                    <a:pt x="128" y="80"/>
                  </a:lnTo>
                  <a:lnTo>
                    <a:pt x="126" y="80"/>
                  </a:lnTo>
                  <a:lnTo>
                    <a:pt x="124" y="80"/>
                  </a:lnTo>
                  <a:lnTo>
                    <a:pt x="124" y="78"/>
                  </a:lnTo>
                  <a:lnTo>
                    <a:pt x="120" y="80"/>
                  </a:lnTo>
                  <a:lnTo>
                    <a:pt x="112" y="70"/>
                  </a:lnTo>
                  <a:lnTo>
                    <a:pt x="110" y="70"/>
                  </a:lnTo>
                  <a:lnTo>
                    <a:pt x="106" y="68"/>
                  </a:lnTo>
                  <a:lnTo>
                    <a:pt x="102" y="70"/>
                  </a:lnTo>
                  <a:lnTo>
                    <a:pt x="100" y="70"/>
                  </a:lnTo>
                  <a:lnTo>
                    <a:pt x="98" y="68"/>
                  </a:lnTo>
                  <a:lnTo>
                    <a:pt x="94" y="68"/>
                  </a:lnTo>
                  <a:lnTo>
                    <a:pt x="92" y="70"/>
                  </a:lnTo>
                  <a:lnTo>
                    <a:pt x="90" y="68"/>
                  </a:lnTo>
                  <a:lnTo>
                    <a:pt x="88" y="68"/>
                  </a:lnTo>
                  <a:lnTo>
                    <a:pt x="84" y="68"/>
                  </a:lnTo>
                  <a:lnTo>
                    <a:pt x="82" y="64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82" y="60"/>
                  </a:lnTo>
                  <a:lnTo>
                    <a:pt x="84" y="58"/>
                  </a:lnTo>
                  <a:lnTo>
                    <a:pt x="82" y="54"/>
                  </a:lnTo>
                  <a:lnTo>
                    <a:pt x="80" y="52"/>
                  </a:lnTo>
                  <a:lnTo>
                    <a:pt x="76" y="42"/>
                  </a:lnTo>
                  <a:lnTo>
                    <a:pt x="74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2"/>
                  </a:lnTo>
                  <a:lnTo>
                    <a:pt x="74" y="28"/>
                  </a:lnTo>
                  <a:lnTo>
                    <a:pt x="78" y="24"/>
                  </a:lnTo>
                  <a:lnTo>
                    <a:pt x="80" y="22"/>
                  </a:lnTo>
                  <a:lnTo>
                    <a:pt x="82" y="20"/>
                  </a:lnTo>
                  <a:lnTo>
                    <a:pt x="84" y="18"/>
                  </a:lnTo>
                  <a:lnTo>
                    <a:pt x="86" y="16"/>
                  </a:lnTo>
                  <a:lnTo>
                    <a:pt x="90" y="12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100" y="6"/>
                  </a:lnTo>
                  <a:lnTo>
                    <a:pt x="100" y="6"/>
                  </a:lnTo>
                  <a:lnTo>
                    <a:pt x="98" y="4"/>
                  </a:lnTo>
                  <a:lnTo>
                    <a:pt x="94" y="2"/>
                  </a:lnTo>
                  <a:lnTo>
                    <a:pt x="92" y="0"/>
                  </a:lnTo>
                  <a:lnTo>
                    <a:pt x="92" y="2"/>
                  </a:lnTo>
                  <a:lnTo>
                    <a:pt x="92" y="4"/>
                  </a:lnTo>
                  <a:lnTo>
                    <a:pt x="90" y="4"/>
                  </a:lnTo>
                  <a:lnTo>
                    <a:pt x="88" y="4"/>
                  </a:lnTo>
                  <a:lnTo>
                    <a:pt x="86" y="4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8"/>
                  </a:lnTo>
                  <a:lnTo>
                    <a:pt x="82" y="10"/>
                  </a:lnTo>
                  <a:lnTo>
                    <a:pt x="76" y="12"/>
                  </a:lnTo>
                  <a:lnTo>
                    <a:pt x="74" y="14"/>
                  </a:lnTo>
                  <a:lnTo>
                    <a:pt x="70" y="16"/>
                  </a:lnTo>
                  <a:lnTo>
                    <a:pt x="66" y="16"/>
                  </a:lnTo>
                  <a:lnTo>
                    <a:pt x="62" y="14"/>
                  </a:lnTo>
                  <a:lnTo>
                    <a:pt x="60" y="16"/>
                  </a:lnTo>
                  <a:lnTo>
                    <a:pt x="60" y="18"/>
                  </a:lnTo>
                  <a:lnTo>
                    <a:pt x="62" y="20"/>
                  </a:lnTo>
                  <a:lnTo>
                    <a:pt x="62" y="22"/>
                  </a:lnTo>
                  <a:lnTo>
                    <a:pt x="60" y="24"/>
                  </a:lnTo>
                  <a:lnTo>
                    <a:pt x="58" y="22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4" y="18"/>
                  </a:lnTo>
                  <a:lnTo>
                    <a:pt x="52" y="18"/>
                  </a:lnTo>
                  <a:lnTo>
                    <a:pt x="48" y="20"/>
                  </a:lnTo>
                  <a:lnTo>
                    <a:pt x="48" y="22"/>
                  </a:lnTo>
                  <a:lnTo>
                    <a:pt x="44" y="26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4" y="36"/>
                  </a:lnTo>
                  <a:lnTo>
                    <a:pt x="42" y="38"/>
                  </a:lnTo>
                  <a:lnTo>
                    <a:pt x="42" y="40"/>
                  </a:lnTo>
                  <a:lnTo>
                    <a:pt x="38" y="40"/>
                  </a:lnTo>
                  <a:lnTo>
                    <a:pt x="36" y="40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8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6" y="50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28" y="58"/>
                  </a:lnTo>
                  <a:lnTo>
                    <a:pt x="26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2" y="52"/>
                  </a:lnTo>
                  <a:lnTo>
                    <a:pt x="20" y="48"/>
                  </a:lnTo>
                  <a:lnTo>
                    <a:pt x="20" y="50"/>
                  </a:lnTo>
                  <a:lnTo>
                    <a:pt x="20" y="52"/>
                  </a:lnTo>
                  <a:lnTo>
                    <a:pt x="20" y="56"/>
                  </a:lnTo>
                  <a:lnTo>
                    <a:pt x="20" y="58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4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16" y="72"/>
                  </a:lnTo>
                  <a:lnTo>
                    <a:pt x="18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0" y="80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6"/>
                  </a:lnTo>
                  <a:lnTo>
                    <a:pt x="20" y="88"/>
                  </a:lnTo>
                  <a:lnTo>
                    <a:pt x="18" y="90"/>
                  </a:lnTo>
                  <a:lnTo>
                    <a:pt x="20" y="90"/>
                  </a:lnTo>
                  <a:lnTo>
                    <a:pt x="20" y="92"/>
                  </a:lnTo>
                  <a:lnTo>
                    <a:pt x="20" y="96"/>
                  </a:lnTo>
                  <a:lnTo>
                    <a:pt x="20" y="102"/>
                  </a:lnTo>
                  <a:lnTo>
                    <a:pt x="18" y="104"/>
                  </a:lnTo>
                  <a:lnTo>
                    <a:pt x="18" y="106"/>
                  </a:lnTo>
                  <a:lnTo>
                    <a:pt x="20" y="108"/>
                  </a:lnTo>
                  <a:lnTo>
                    <a:pt x="22" y="106"/>
                  </a:lnTo>
                  <a:lnTo>
                    <a:pt x="22" y="108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2" y="112"/>
                  </a:lnTo>
                  <a:lnTo>
                    <a:pt x="22" y="116"/>
                  </a:lnTo>
                  <a:lnTo>
                    <a:pt x="18" y="120"/>
                  </a:lnTo>
                  <a:lnTo>
                    <a:pt x="16" y="122"/>
                  </a:lnTo>
                  <a:lnTo>
                    <a:pt x="12" y="126"/>
                  </a:lnTo>
                  <a:lnTo>
                    <a:pt x="8" y="126"/>
                  </a:lnTo>
                  <a:lnTo>
                    <a:pt x="4" y="130"/>
                  </a:lnTo>
                  <a:lnTo>
                    <a:pt x="0" y="134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4" y="142"/>
                  </a:lnTo>
                  <a:lnTo>
                    <a:pt x="8" y="144"/>
                  </a:lnTo>
                  <a:lnTo>
                    <a:pt x="12" y="148"/>
                  </a:lnTo>
                  <a:lnTo>
                    <a:pt x="16" y="148"/>
                  </a:lnTo>
                  <a:lnTo>
                    <a:pt x="18" y="152"/>
                  </a:lnTo>
                  <a:lnTo>
                    <a:pt x="18" y="154"/>
                  </a:lnTo>
                  <a:lnTo>
                    <a:pt x="18" y="156"/>
                  </a:lnTo>
                  <a:lnTo>
                    <a:pt x="22" y="156"/>
                  </a:lnTo>
                  <a:lnTo>
                    <a:pt x="26" y="158"/>
                  </a:lnTo>
                  <a:lnTo>
                    <a:pt x="28" y="158"/>
                  </a:lnTo>
                  <a:lnTo>
                    <a:pt x="32" y="160"/>
                  </a:lnTo>
                  <a:lnTo>
                    <a:pt x="34" y="158"/>
                  </a:lnTo>
                  <a:lnTo>
                    <a:pt x="34" y="156"/>
                  </a:lnTo>
                  <a:lnTo>
                    <a:pt x="34" y="154"/>
                  </a:lnTo>
                  <a:lnTo>
                    <a:pt x="36" y="154"/>
                  </a:lnTo>
                  <a:lnTo>
                    <a:pt x="40" y="156"/>
                  </a:lnTo>
                  <a:lnTo>
                    <a:pt x="42" y="156"/>
                  </a:lnTo>
                  <a:lnTo>
                    <a:pt x="42" y="158"/>
                  </a:lnTo>
                  <a:lnTo>
                    <a:pt x="44" y="160"/>
                  </a:lnTo>
                  <a:lnTo>
                    <a:pt x="44" y="160"/>
                  </a:lnTo>
                  <a:lnTo>
                    <a:pt x="44" y="160"/>
                  </a:lnTo>
                  <a:lnTo>
                    <a:pt x="46" y="160"/>
                  </a:lnTo>
                  <a:lnTo>
                    <a:pt x="50" y="162"/>
                  </a:lnTo>
                  <a:lnTo>
                    <a:pt x="54" y="162"/>
                  </a:lnTo>
                  <a:lnTo>
                    <a:pt x="54" y="164"/>
                  </a:lnTo>
                  <a:lnTo>
                    <a:pt x="56" y="168"/>
                  </a:lnTo>
                  <a:lnTo>
                    <a:pt x="58" y="170"/>
                  </a:lnTo>
                  <a:lnTo>
                    <a:pt x="60" y="174"/>
                  </a:lnTo>
                  <a:lnTo>
                    <a:pt x="62" y="174"/>
                  </a:lnTo>
                  <a:lnTo>
                    <a:pt x="66" y="176"/>
                  </a:lnTo>
                  <a:lnTo>
                    <a:pt x="68" y="180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4"/>
                  </a:lnTo>
                  <a:lnTo>
                    <a:pt x="74" y="186"/>
                  </a:lnTo>
                  <a:lnTo>
                    <a:pt x="72" y="188"/>
                  </a:lnTo>
                  <a:lnTo>
                    <a:pt x="74" y="190"/>
                  </a:lnTo>
                  <a:lnTo>
                    <a:pt x="76" y="190"/>
                  </a:lnTo>
                  <a:lnTo>
                    <a:pt x="78" y="190"/>
                  </a:lnTo>
                  <a:lnTo>
                    <a:pt x="80" y="190"/>
                  </a:lnTo>
                  <a:lnTo>
                    <a:pt x="82" y="190"/>
                  </a:lnTo>
                  <a:lnTo>
                    <a:pt x="84" y="188"/>
                  </a:lnTo>
                  <a:lnTo>
                    <a:pt x="88" y="186"/>
                  </a:lnTo>
                  <a:lnTo>
                    <a:pt x="92" y="188"/>
                  </a:lnTo>
                  <a:lnTo>
                    <a:pt x="94" y="190"/>
                  </a:lnTo>
                  <a:lnTo>
                    <a:pt x="98" y="188"/>
                  </a:lnTo>
                  <a:lnTo>
                    <a:pt x="102" y="188"/>
                  </a:lnTo>
                  <a:lnTo>
                    <a:pt x="102" y="188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08" y="192"/>
                  </a:lnTo>
                  <a:lnTo>
                    <a:pt x="110" y="192"/>
                  </a:lnTo>
                  <a:lnTo>
                    <a:pt x="110" y="192"/>
                  </a:lnTo>
                  <a:lnTo>
                    <a:pt x="102" y="206"/>
                  </a:lnTo>
                  <a:lnTo>
                    <a:pt x="102" y="208"/>
                  </a:lnTo>
                  <a:lnTo>
                    <a:pt x="104" y="208"/>
                  </a:lnTo>
                  <a:lnTo>
                    <a:pt x="108" y="208"/>
                  </a:lnTo>
                  <a:lnTo>
                    <a:pt x="110" y="208"/>
                  </a:lnTo>
                  <a:lnTo>
                    <a:pt x="110" y="212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6" name="Chile">
              <a:extLst>
                <a:ext uri="{FF2B5EF4-FFF2-40B4-BE49-F238E27FC236}">
                  <a16:creationId xmlns:a16="http://schemas.microsoft.com/office/drawing/2014/main" id="{92B959C4-339F-47F2-BAB1-5308CD1BA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6349" y="4853997"/>
              <a:ext cx="256457" cy="1113866"/>
            </a:xfrm>
            <a:custGeom>
              <a:avLst/>
              <a:gdLst>
                <a:gd name="T0" fmla="*/ 92 w 134"/>
                <a:gd name="T1" fmla="*/ 560 h 582"/>
                <a:gd name="T2" fmla="*/ 90 w 134"/>
                <a:gd name="T3" fmla="*/ 566 h 582"/>
                <a:gd name="T4" fmla="*/ 110 w 134"/>
                <a:gd name="T5" fmla="*/ 566 h 582"/>
                <a:gd name="T6" fmla="*/ 90 w 134"/>
                <a:gd name="T7" fmla="*/ 542 h 582"/>
                <a:gd name="T8" fmla="*/ 108 w 134"/>
                <a:gd name="T9" fmla="*/ 534 h 582"/>
                <a:gd name="T10" fmla="*/ 40 w 134"/>
                <a:gd name="T11" fmla="*/ 480 h 582"/>
                <a:gd name="T12" fmla="*/ 40 w 134"/>
                <a:gd name="T13" fmla="*/ 394 h 582"/>
                <a:gd name="T14" fmla="*/ 30 w 134"/>
                <a:gd name="T15" fmla="*/ 328 h 582"/>
                <a:gd name="T16" fmla="*/ 40 w 134"/>
                <a:gd name="T17" fmla="*/ 224 h 582"/>
                <a:gd name="T18" fmla="*/ 44 w 134"/>
                <a:gd name="T19" fmla="*/ 128 h 582"/>
                <a:gd name="T20" fmla="*/ 42 w 134"/>
                <a:gd name="T21" fmla="*/ 46 h 582"/>
                <a:gd name="T22" fmla="*/ 20 w 134"/>
                <a:gd name="T23" fmla="*/ 8 h 582"/>
                <a:gd name="T24" fmla="*/ 14 w 134"/>
                <a:gd name="T25" fmla="*/ 74 h 582"/>
                <a:gd name="T26" fmla="*/ 12 w 134"/>
                <a:gd name="T27" fmla="*/ 142 h 582"/>
                <a:gd name="T28" fmla="*/ 16 w 134"/>
                <a:gd name="T29" fmla="*/ 204 h 582"/>
                <a:gd name="T30" fmla="*/ 10 w 134"/>
                <a:gd name="T31" fmla="*/ 250 h 582"/>
                <a:gd name="T32" fmla="*/ 4 w 134"/>
                <a:gd name="T33" fmla="*/ 286 h 582"/>
                <a:gd name="T34" fmla="*/ 6 w 134"/>
                <a:gd name="T35" fmla="*/ 334 h 582"/>
                <a:gd name="T36" fmla="*/ 28 w 134"/>
                <a:gd name="T37" fmla="*/ 356 h 582"/>
                <a:gd name="T38" fmla="*/ 24 w 134"/>
                <a:gd name="T39" fmla="*/ 382 h 582"/>
                <a:gd name="T40" fmla="*/ 24 w 134"/>
                <a:gd name="T41" fmla="*/ 420 h 582"/>
                <a:gd name="T42" fmla="*/ 6 w 134"/>
                <a:gd name="T43" fmla="*/ 412 h 582"/>
                <a:gd name="T44" fmla="*/ 16 w 134"/>
                <a:gd name="T45" fmla="*/ 426 h 582"/>
                <a:gd name="T46" fmla="*/ 28 w 134"/>
                <a:gd name="T47" fmla="*/ 442 h 582"/>
                <a:gd name="T48" fmla="*/ 26 w 134"/>
                <a:gd name="T49" fmla="*/ 458 h 582"/>
                <a:gd name="T50" fmla="*/ 30 w 134"/>
                <a:gd name="T51" fmla="*/ 480 h 582"/>
                <a:gd name="T52" fmla="*/ 42 w 134"/>
                <a:gd name="T53" fmla="*/ 504 h 582"/>
                <a:gd name="T54" fmla="*/ 54 w 134"/>
                <a:gd name="T55" fmla="*/ 512 h 582"/>
                <a:gd name="T56" fmla="*/ 58 w 134"/>
                <a:gd name="T57" fmla="*/ 522 h 582"/>
                <a:gd name="T58" fmla="*/ 50 w 134"/>
                <a:gd name="T59" fmla="*/ 528 h 582"/>
                <a:gd name="T60" fmla="*/ 62 w 134"/>
                <a:gd name="T61" fmla="*/ 524 h 582"/>
                <a:gd name="T62" fmla="*/ 58 w 134"/>
                <a:gd name="T63" fmla="*/ 536 h 582"/>
                <a:gd name="T64" fmla="*/ 78 w 134"/>
                <a:gd name="T65" fmla="*/ 530 h 582"/>
                <a:gd name="T66" fmla="*/ 80 w 134"/>
                <a:gd name="T67" fmla="*/ 548 h 582"/>
                <a:gd name="T68" fmla="*/ 104 w 134"/>
                <a:gd name="T69" fmla="*/ 516 h 582"/>
                <a:gd name="T70" fmla="*/ 8 w 134"/>
                <a:gd name="T71" fmla="*/ 366 h 582"/>
                <a:gd name="T72" fmla="*/ 18 w 134"/>
                <a:gd name="T73" fmla="*/ 352 h 582"/>
                <a:gd name="T74" fmla="*/ 16 w 134"/>
                <a:gd name="T75" fmla="*/ 380 h 582"/>
                <a:gd name="T76" fmla="*/ 8 w 134"/>
                <a:gd name="T77" fmla="*/ 390 h 582"/>
                <a:gd name="T78" fmla="*/ 14 w 134"/>
                <a:gd name="T79" fmla="*/ 390 h 582"/>
                <a:gd name="T80" fmla="*/ 22 w 134"/>
                <a:gd name="T81" fmla="*/ 384 h 582"/>
                <a:gd name="T82" fmla="*/ 12 w 134"/>
                <a:gd name="T83" fmla="*/ 394 h 582"/>
                <a:gd name="T84" fmla="*/ 14 w 134"/>
                <a:gd name="T85" fmla="*/ 410 h 582"/>
                <a:gd name="T86" fmla="*/ 10 w 134"/>
                <a:gd name="T87" fmla="*/ 448 h 582"/>
                <a:gd name="T88" fmla="*/ 14 w 134"/>
                <a:gd name="T89" fmla="*/ 468 h 582"/>
                <a:gd name="T90" fmla="*/ 20 w 134"/>
                <a:gd name="T91" fmla="*/ 478 h 582"/>
                <a:gd name="T92" fmla="*/ 26 w 134"/>
                <a:gd name="T93" fmla="*/ 482 h 582"/>
                <a:gd name="T94" fmla="*/ 24 w 134"/>
                <a:gd name="T95" fmla="*/ 492 h 582"/>
                <a:gd name="T96" fmla="*/ 30 w 134"/>
                <a:gd name="T97" fmla="*/ 500 h 582"/>
                <a:gd name="T98" fmla="*/ 30 w 134"/>
                <a:gd name="T99" fmla="*/ 512 h 582"/>
                <a:gd name="T100" fmla="*/ 38 w 134"/>
                <a:gd name="T101" fmla="*/ 514 h 582"/>
                <a:gd name="T102" fmla="*/ 42 w 134"/>
                <a:gd name="T103" fmla="*/ 516 h 582"/>
                <a:gd name="T104" fmla="*/ 44 w 134"/>
                <a:gd name="T105" fmla="*/ 526 h 582"/>
                <a:gd name="T106" fmla="*/ 54 w 134"/>
                <a:gd name="T107" fmla="*/ 540 h 582"/>
                <a:gd name="T108" fmla="*/ 64 w 134"/>
                <a:gd name="T109" fmla="*/ 552 h 582"/>
                <a:gd name="T110" fmla="*/ 68 w 134"/>
                <a:gd name="T111" fmla="*/ 550 h 582"/>
                <a:gd name="T112" fmla="*/ 76 w 134"/>
                <a:gd name="T113" fmla="*/ 554 h 582"/>
                <a:gd name="T114" fmla="*/ 86 w 134"/>
                <a:gd name="T115" fmla="*/ 544 h 582"/>
                <a:gd name="T116" fmla="*/ 132 w 134"/>
                <a:gd name="T117" fmla="*/ 578 h 582"/>
                <a:gd name="T118" fmla="*/ 128 w 134"/>
                <a:gd name="T119" fmla="*/ 570 h 582"/>
                <a:gd name="T120" fmla="*/ 116 w 134"/>
                <a:gd name="T121" fmla="*/ 576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" h="582">
                  <a:moveTo>
                    <a:pt x="114" y="564"/>
                  </a:moveTo>
                  <a:lnTo>
                    <a:pt x="114" y="560"/>
                  </a:lnTo>
                  <a:lnTo>
                    <a:pt x="112" y="560"/>
                  </a:lnTo>
                  <a:lnTo>
                    <a:pt x="110" y="558"/>
                  </a:lnTo>
                  <a:lnTo>
                    <a:pt x="106" y="556"/>
                  </a:lnTo>
                  <a:lnTo>
                    <a:pt x="100" y="554"/>
                  </a:lnTo>
                  <a:lnTo>
                    <a:pt x="96" y="554"/>
                  </a:lnTo>
                  <a:lnTo>
                    <a:pt x="96" y="554"/>
                  </a:lnTo>
                  <a:lnTo>
                    <a:pt x="96" y="556"/>
                  </a:lnTo>
                  <a:lnTo>
                    <a:pt x="96" y="556"/>
                  </a:lnTo>
                  <a:lnTo>
                    <a:pt x="94" y="556"/>
                  </a:lnTo>
                  <a:lnTo>
                    <a:pt x="90" y="554"/>
                  </a:lnTo>
                  <a:lnTo>
                    <a:pt x="88" y="554"/>
                  </a:lnTo>
                  <a:lnTo>
                    <a:pt x="88" y="554"/>
                  </a:lnTo>
                  <a:lnTo>
                    <a:pt x="88" y="554"/>
                  </a:lnTo>
                  <a:lnTo>
                    <a:pt x="94" y="558"/>
                  </a:lnTo>
                  <a:lnTo>
                    <a:pt x="94" y="558"/>
                  </a:lnTo>
                  <a:lnTo>
                    <a:pt x="94" y="558"/>
                  </a:lnTo>
                  <a:lnTo>
                    <a:pt x="92" y="558"/>
                  </a:lnTo>
                  <a:lnTo>
                    <a:pt x="92" y="560"/>
                  </a:lnTo>
                  <a:lnTo>
                    <a:pt x="92" y="560"/>
                  </a:lnTo>
                  <a:lnTo>
                    <a:pt x="90" y="558"/>
                  </a:lnTo>
                  <a:lnTo>
                    <a:pt x="88" y="556"/>
                  </a:lnTo>
                  <a:lnTo>
                    <a:pt x="88" y="558"/>
                  </a:lnTo>
                  <a:lnTo>
                    <a:pt x="88" y="558"/>
                  </a:lnTo>
                  <a:lnTo>
                    <a:pt x="86" y="560"/>
                  </a:lnTo>
                  <a:lnTo>
                    <a:pt x="82" y="560"/>
                  </a:lnTo>
                  <a:lnTo>
                    <a:pt x="80" y="560"/>
                  </a:lnTo>
                  <a:lnTo>
                    <a:pt x="82" y="562"/>
                  </a:lnTo>
                  <a:lnTo>
                    <a:pt x="82" y="562"/>
                  </a:lnTo>
                  <a:lnTo>
                    <a:pt x="80" y="562"/>
                  </a:lnTo>
                  <a:lnTo>
                    <a:pt x="78" y="562"/>
                  </a:lnTo>
                  <a:lnTo>
                    <a:pt x="78" y="562"/>
                  </a:lnTo>
                  <a:lnTo>
                    <a:pt x="80" y="564"/>
                  </a:lnTo>
                  <a:lnTo>
                    <a:pt x="82" y="564"/>
                  </a:lnTo>
                  <a:lnTo>
                    <a:pt x="84" y="562"/>
                  </a:lnTo>
                  <a:lnTo>
                    <a:pt x="84" y="562"/>
                  </a:lnTo>
                  <a:lnTo>
                    <a:pt x="86" y="562"/>
                  </a:lnTo>
                  <a:lnTo>
                    <a:pt x="88" y="564"/>
                  </a:lnTo>
                  <a:lnTo>
                    <a:pt x="88" y="564"/>
                  </a:lnTo>
                  <a:lnTo>
                    <a:pt x="90" y="564"/>
                  </a:lnTo>
                  <a:lnTo>
                    <a:pt x="90" y="566"/>
                  </a:lnTo>
                  <a:lnTo>
                    <a:pt x="92" y="566"/>
                  </a:lnTo>
                  <a:lnTo>
                    <a:pt x="90" y="568"/>
                  </a:lnTo>
                  <a:lnTo>
                    <a:pt x="88" y="570"/>
                  </a:lnTo>
                  <a:lnTo>
                    <a:pt x="90" y="572"/>
                  </a:lnTo>
                  <a:lnTo>
                    <a:pt x="92" y="572"/>
                  </a:lnTo>
                  <a:lnTo>
                    <a:pt x="94" y="572"/>
                  </a:lnTo>
                  <a:lnTo>
                    <a:pt x="94" y="574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94" y="572"/>
                  </a:lnTo>
                  <a:lnTo>
                    <a:pt x="92" y="570"/>
                  </a:lnTo>
                  <a:lnTo>
                    <a:pt x="92" y="570"/>
                  </a:lnTo>
                  <a:lnTo>
                    <a:pt x="94" y="570"/>
                  </a:lnTo>
                  <a:lnTo>
                    <a:pt x="94" y="570"/>
                  </a:lnTo>
                  <a:lnTo>
                    <a:pt x="96" y="570"/>
                  </a:lnTo>
                  <a:lnTo>
                    <a:pt x="96" y="568"/>
                  </a:lnTo>
                  <a:lnTo>
                    <a:pt x="94" y="568"/>
                  </a:lnTo>
                  <a:lnTo>
                    <a:pt x="94" y="566"/>
                  </a:lnTo>
                  <a:lnTo>
                    <a:pt x="98" y="564"/>
                  </a:lnTo>
                  <a:lnTo>
                    <a:pt x="100" y="564"/>
                  </a:lnTo>
                  <a:lnTo>
                    <a:pt x="110" y="566"/>
                  </a:lnTo>
                  <a:lnTo>
                    <a:pt x="112" y="566"/>
                  </a:lnTo>
                  <a:lnTo>
                    <a:pt x="112" y="564"/>
                  </a:lnTo>
                  <a:lnTo>
                    <a:pt x="114" y="564"/>
                  </a:lnTo>
                  <a:close/>
                  <a:moveTo>
                    <a:pt x="114" y="558"/>
                  </a:moveTo>
                  <a:lnTo>
                    <a:pt x="110" y="558"/>
                  </a:lnTo>
                  <a:lnTo>
                    <a:pt x="104" y="554"/>
                  </a:lnTo>
                  <a:lnTo>
                    <a:pt x="100" y="552"/>
                  </a:lnTo>
                  <a:lnTo>
                    <a:pt x="98" y="552"/>
                  </a:lnTo>
                  <a:lnTo>
                    <a:pt x="96" y="550"/>
                  </a:lnTo>
                  <a:lnTo>
                    <a:pt x="94" y="548"/>
                  </a:lnTo>
                  <a:lnTo>
                    <a:pt x="94" y="548"/>
                  </a:lnTo>
                  <a:lnTo>
                    <a:pt x="94" y="546"/>
                  </a:lnTo>
                  <a:lnTo>
                    <a:pt x="96" y="544"/>
                  </a:lnTo>
                  <a:lnTo>
                    <a:pt x="98" y="542"/>
                  </a:lnTo>
                  <a:lnTo>
                    <a:pt x="100" y="542"/>
                  </a:lnTo>
                  <a:lnTo>
                    <a:pt x="100" y="540"/>
                  </a:lnTo>
                  <a:lnTo>
                    <a:pt x="100" y="538"/>
                  </a:lnTo>
                  <a:lnTo>
                    <a:pt x="98" y="538"/>
                  </a:lnTo>
                  <a:lnTo>
                    <a:pt x="94" y="540"/>
                  </a:lnTo>
                  <a:lnTo>
                    <a:pt x="92" y="542"/>
                  </a:lnTo>
                  <a:lnTo>
                    <a:pt x="90" y="542"/>
                  </a:lnTo>
                  <a:lnTo>
                    <a:pt x="88" y="538"/>
                  </a:lnTo>
                  <a:lnTo>
                    <a:pt x="88" y="536"/>
                  </a:lnTo>
                  <a:lnTo>
                    <a:pt x="88" y="534"/>
                  </a:lnTo>
                  <a:lnTo>
                    <a:pt x="90" y="532"/>
                  </a:lnTo>
                  <a:lnTo>
                    <a:pt x="90" y="530"/>
                  </a:lnTo>
                  <a:lnTo>
                    <a:pt x="88" y="530"/>
                  </a:lnTo>
                  <a:lnTo>
                    <a:pt x="86" y="530"/>
                  </a:lnTo>
                  <a:lnTo>
                    <a:pt x="88" y="528"/>
                  </a:lnTo>
                  <a:lnTo>
                    <a:pt x="90" y="528"/>
                  </a:lnTo>
                  <a:lnTo>
                    <a:pt x="92" y="528"/>
                  </a:lnTo>
                  <a:lnTo>
                    <a:pt x="92" y="528"/>
                  </a:lnTo>
                  <a:lnTo>
                    <a:pt x="94" y="526"/>
                  </a:lnTo>
                  <a:lnTo>
                    <a:pt x="94" y="524"/>
                  </a:lnTo>
                  <a:lnTo>
                    <a:pt x="94" y="522"/>
                  </a:lnTo>
                  <a:lnTo>
                    <a:pt x="96" y="520"/>
                  </a:lnTo>
                  <a:lnTo>
                    <a:pt x="98" y="520"/>
                  </a:lnTo>
                  <a:lnTo>
                    <a:pt x="100" y="522"/>
                  </a:lnTo>
                  <a:lnTo>
                    <a:pt x="100" y="522"/>
                  </a:lnTo>
                  <a:lnTo>
                    <a:pt x="104" y="520"/>
                  </a:lnTo>
                  <a:lnTo>
                    <a:pt x="108" y="534"/>
                  </a:lnTo>
                  <a:lnTo>
                    <a:pt x="108" y="534"/>
                  </a:lnTo>
                  <a:lnTo>
                    <a:pt x="108" y="534"/>
                  </a:lnTo>
                  <a:lnTo>
                    <a:pt x="114" y="558"/>
                  </a:lnTo>
                  <a:close/>
                  <a:moveTo>
                    <a:pt x="104" y="516"/>
                  </a:moveTo>
                  <a:lnTo>
                    <a:pt x="100" y="514"/>
                  </a:lnTo>
                  <a:lnTo>
                    <a:pt x="98" y="514"/>
                  </a:lnTo>
                  <a:lnTo>
                    <a:pt x="96" y="512"/>
                  </a:lnTo>
                  <a:lnTo>
                    <a:pt x="80" y="512"/>
                  </a:lnTo>
                  <a:lnTo>
                    <a:pt x="72" y="514"/>
                  </a:lnTo>
                  <a:lnTo>
                    <a:pt x="70" y="512"/>
                  </a:lnTo>
                  <a:lnTo>
                    <a:pt x="64" y="512"/>
                  </a:lnTo>
                  <a:lnTo>
                    <a:pt x="62" y="506"/>
                  </a:lnTo>
                  <a:lnTo>
                    <a:pt x="60" y="502"/>
                  </a:lnTo>
                  <a:lnTo>
                    <a:pt x="58" y="500"/>
                  </a:lnTo>
                  <a:lnTo>
                    <a:pt x="58" y="492"/>
                  </a:lnTo>
                  <a:lnTo>
                    <a:pt x="58" y="490"/>
                  </a:lnTo>
                  <a:lnTo>
                    <a:pt x="54" y="490"/>
                  </a:lnTo>
                  <a:lnTo>
                    <a:pt x="50" y="492"/>
                  </a:lnTo>
                  <a:lnTo>
                    <a:pt x="48" y="494"/>
                  </a:lnTo>
                  <a:lnTo>
                    <a:pt x="46" y="494"/>
                  </a:lnTo>
                  <a:lnTo>
                    <a:pt x="40" y="484"/>
                  </a:lnTo>
                  <a:lnTo>
                    <a:pt x="40" y="480"/>
                  </a:lnTo>
                  <a:lnTo>
                    <a:pt x="42" y="468"/>
                  </a:lnTo>
                  <a:lnTo>
                    <a:pt x="44" y="464"/>
                  </a:lnTo>
                  <a:lnTo>
                    <a:pt x="48" y="460"/>
                  </a:lnTo>
                  <a:lnTo>
                    <a:pt x="50" y="454"/>
                  </a:lnTo>
                  <a:lnTo>
                    <a:pt x="48" y="448"/>
                  </a:lnTo>
                  <a:lnTo>
                    <a:pt x="46" y="442"/>
                  </a:lnTo>
                  <a:lnTo>
                    <a:pt x="48" y="438"/>
                  </a:lnTo>
                  <a:lnTo>
                    <a:pt x="50" y="434"/>
                  </a:lnTo>
                  <a:lnTo>
                    <a:pt x="48" y="428"/>
                  </a:lnTo>
                  <a:lnTo>
                    <a:pt x="48" y="426"/>
                  </a:lnTo>
                  <a:lnTo>
                    <a:pt x="50" y="424"/>
                  </a:lnTo>
                  <a:lnTo>
                    <a:pt x="48" y="418"/>
                  </a:lnTo>
                  <a:lnTo>
                    <a:pt x="48" y="412"/>
                  </a:lnTo>
                  <a:lnTo>
                    <a:pt x="46" y="408"/>
                  </a:lnTo>
                  <a:lnTo>
                    <a:pt x="46" y="406"/>
                  </a:lnTo>
                  <a:lnTo>
                    <a:pt x="50" y="402"/>
                  </a:lnTo>
                  <a:lnTo>
                    <a:pt x="50" y="400"/>
                  </a:lnTo>
                  <a:lnTo>
                    <a:pt x="46" y="396"/>
                  </a:lnTo>
                  <a:lnTo>
                    <a:pt x="44" y="392"/>
                  </a:lnTo>
                  <a:lnTo>
                    <a:pt x="40" y="392"/>
                  </a:lnTo>
                  <a:lnTo>
                    <a:pt x="40" y="394"/>
                  </a:lnTo>
                  <a:lnTo>
                    <a:pt x="38" y="392"/>
                  </a:lnTo>
                  <a:lnTo>
                    <a:pt x="38" y="390"/>
                  </a:lnTo>
                  <a:lnTo>
                    <a:pt x="44" y="390"/>
                  </a:lnTo>
                  <a:lnTo>
                    <a:pt x="48" y="386"/>
                  </a:lnTo>
                  <a:lnTo>
                    <a:pt x="46" y="384"/>
                  </a:lnTo>
                  <a:lnTo>
                    <a:pt x="46" y="382"/>
                  </a:lnTo>
                  <a:lnTo>
                    <a:pt x="44" y="384"/>
                  </a:lnTo>
                  <a:lnTo>
                    <a:pt x="42" y="384"/>
                  </a:lnTo>
                  <a:lnTo>
                    <a:pt x="40" y="378"/>
                  </a:lnTo>
                  <a:lnTo>
                    <a:pt x="38" y="374"/>
                  </a:lnTo>
                  <a:lnTo>
                    <a:pt x="38" y="370"/>
                  </a:lnTo>
                  <a:lnTo>
                    <a:pt x="38" y="366"/>
                  </a:lnTo>
                  <a:lnTo>
                    <a:pt x="34" y="364"/>
                  </a:lnTo>
                  <a:lnTo>
                    <a:pt x="32" y="360"/>
                  </a:lnTo>
                  <a:lnTo>
                    <a:pt x="32" y="352"/>
                  </a:lnTo>
                  <a:lnTo>
                    <a:pt x="34" y="350"/>
                  </a:lnTo>
                  <a:lnTo>
                    <a:pt x="36" y="346"/>
                  </a:lnTo>
                  <a:lnTo>
                    <a:pt x="34" y="344"/>
                  </a:lnTo>
                  <a:lnTo>
                    <a:pt x="32" y="342"/>
                  </a:lnTo>
                  <a:lnTo>
                    <a:pt x="32" y="336"/>
                  </a:lnTo>
                  <a:lnTo>
                    <a:pt x="30" y="328"/>
                  </a:lnTo>
                  <a:lnTo>
                    <a:pt x="32" y="320"/>
                  </a:lnTo>
                  <a:lnTo>
                    <a:pt x="30" y="316"/>
                  </a:lnTo>
                  <a:lnTo>
                    <a:pt x="28" y="312"/>
                  </a:lnTo>
                  <a:lnTo>
                    <a:pt x="32" y="306"/>
                  </a:lnTo>
                  <a:lnTo>
                    <a:pt x="34" y="298"/>
                  </a:lnTo>
                  <a:lnTo>
                    <a:pt x="38" y="298"/>
                  </a:lnTo>
                  <a:lnTo>
                    <a:pt x="38" y="294"/>
                  </a:lnTo>
                  <a:lnTo>
                    <a:pt x="32" y="280"/>
                  </a:lnTo>
                  <a:lnTo>
                    <a:pt x="32" y="276"/>
                  </a:lnTo>
                  <a:lnTo>
                    <a:pt x="32" y="272"/>
                  </a:lnTo>
                  <a:lnTo>
                    <a:pt x="32" y="264"/>
                  </a:lnTo>
                  <a:lnTo>
                    <a:pt x="34" y="258"/>
                  </a:lnTo>
                  <a:lnTo>
                    <a:pt x="38" y="256"/>
                  </a:lnTo>
                  <a:lnTo>
                    <a:pt x="38" y="250"/>
                  </a:lnTo>
                  <a:lnTo>
                    <a:pt x="34" y="248"/>
                  </a:lnTo>
                  <a:lnTo>
                    <a:pt x="32" y="246"/>
                  </a:lnTo>
                  <a:lnTo>
                    <a:pt x="36" y="242"/>
                  </a:lnTo>
                  <a:lnTo>
                    <a:pt x="36" y="236"/>
                  </a:lnTo>
                  <a:lnTo>
                    <a:pt x="38" y="232"/>
                  </a:lnTo>
                  <a:lnTo>
                    <a:pt x="40" y="230"/>
                  </a:lnTo>
                  <a:lnTo>
                    <a:pt x="40" y="224"/>
                  </a:lnTo>
                  <a:lnTo>
                    <a:pt x="38" y="216"/>
                  </a:lnTo>
                  <a:lnTo>
                    <a:pt x="38" y="214"/>
                  </a:lnTo>
                  <a:lnTo>
                    <a:pt x="36" y="206"/>
                  </a:lnTo>
                  <a:lnTo>
                    <a:pt x="34" y="202"/>
                  </a:lnTo>
                  <a:lnTo>
                    <a:pt x="32" y="198"/>
                  </a:lnTo>
                  <a:lnTo>
                    <a:pt x="30" y="196"/>
                  </a:lnTo>
                  <a:lnTo>
                    <a:pt x="28" y="194"/>
                  </a:lnTo>
                  <a:lnTo>
                    <a:pt x="26" y="186"/>
                  </a:lnTo>
                  <a:lnTo>
                    <a:pt x="28" y="182"/>
                  </a:lnTo>
                  <a:lnTo>
                    <a:pt x="32" y="180"/>
                  </a:lnTo>
                  <a:lnTo>
                    <a:pt x="32" y="174"/>
                  </a:lnTo>
                  <a:lnTo>
                    <a:pt x="34" y="172"/>
                  </a:lnTo>
                  <a:lnTo>
                    <a:pt x="34" y="166"/>
                  </a:lnTo>
                  <a:lnTo>
                    <a:pt x="32" y="162"/>
                  </a:lnTo>
                  <a:lnTo>
                    <a:pt x="32" y="154"/>
                  </a:lnTo>
                  <a:lnTo>
                    <a:pt x="32" y="152"/>
                  </a:lnTo>
                  <a:lnTo>
                    <a:pt x="34" y="144"/>
                  </a:lnTo>
                  <a:lnTo>
                    <a:pt x="36" y="140"/>
                  </a:lnTo>
                  <a:lnTo>
                    <a:pt x="38" y="132"/>
                  </a:lnTo>
                  <a:lnTo>
                    <a:pt x="42" y="130"/>
                  </a:lnTo>
                  <a:lnTo>
                    <a:pt x="44" y="128"/>
                  </a:lnTo>
                  <a:lnTo>
                    <a:pt x="46" y="126"/>
                  </a:lnTo>
                  <a:lnTo>
                    <a:pt x="46" y="124"/>
                  </a:lnTo>
                  <a:lnTo>
                    <a:pt x="46" y="122"/>
                  </a:lnTo>
                  <a:lnTo>
                    <a:pt x="44" y="120"/>
                  </a:lnTo>
                  <a:lnTo>
                    <a:pt x="42" y="118"/>
                  </a:lnTo>
                  <a:lnTo>
                    <a:pt x="44" y="116"/>
                  </a:lnTo>
                  <a:lnTo>
                    <a:pt x="46" y="114"/>
                  </a:lnTo>
                  <a:lnTo>
                    <a:pt x="46" y="110"/>
                  </a:lnTo>
                  <a:lnTo>
                    <a:pt x="42" y="108"/>
                  </a:lnTo>
                  <a:lnTo>
                    <a:pt x="42" y="104"/>
                  </a:lnTo>
                  <a:lnTo>
                    <a:pt x="44" y="100"/>
                  </a:lnTo>
                  <a:lnTo>
                    <a:pt x="44" y="98"/>
                  </a:lnTo>
                  <a:lnTo>
                    <a:pt x="40" y="96"/>
                  </a:lnTo>
                  <a:lnTo>
                    <a:pt x="42" y="94"/>
                  </a:lnTo>
                  <a:lnTo>
                    <a:pt x="56" y="86"/>
                  </a:lnTo>
                  <a:lnTo>
                    <a:pt x="58" y="72"/>
                  </a:lnTo>
                  <a:lnTo>
                    <a:pt x="58" y="68"/>
                  </a:lnTo>
                  <a:lnTo>
                    <a:pt x="56" y="68"/>
                  </a:lnTo>
                  <a:lnTo>
                    <a:pt x="54" y="70"/>
                  </a:lnTo>
                  <a:lnTo>
                    <a:pt x="52" y="70"/>
                  </a:lnTo>
                  <a:lnTo>
                    <a:pt x="42" y="46"/>
                  </a:lnTo>
                  <a:lnTo>
                    <a:pt x="36" y="40"/>
                  </a:lnTo>
                  <a:lnTo>
                    <a:pt x="34" y="38"/>
                  </a:lnTo>
                  <a:lnTo>
                    <a:pt x="38" y="32"/>
                  </a:lnTo>
                  <a:lnTo>
                    <a:pt x="36" y="28"/>
                  </a:lnTo>
                  <a:lnTo>
                    <a:pt x="38" y="26"/>
                  </a:lnTo>
                  <a:lnTo>
                    <a:pt x="38" y="24"/>
                  </a:lnTo>
                  <a:lnTo>
                    <a:pt x="32" y="18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0" y="8"/>
                  </a:lnTo>
                  <a:lnTo>
                    <a:pt x="18" y="8"/>
                  </a:lnTo>
                  <a:lnTo>
                    <a:pt x="16" y="1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4" y="22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44"/>
                  </a:lnTo>
                  <a:lnTo>
                    <a:pt x="16" y="48"/>
                  </a:lnTo>
                  <a:lnTo>
                    <a:pt x="18" y="52"/>
                  </a:lnTo>
                  <a:lnTo>
                    <a:pt x="18" y="58"/>
                  </a:lnTo>
                  <a:lnTo>
                    <a:pt x="18" y="60"/>
                  </a:lnTo>
                  <a:lnTo>
                    <a:pt x="16" y="62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4" y="78"/>
                  </a:lnTo>
                  <a:lnTo>
                    <a:pt x="14" y="80"/>
                  </a:lnTo>
                  <a:lnTo>
                    <a:pt x="16" y="78"/>
                  </a:lnTo>
                  <a:lnTo>
                    <a:pt x="18" y="80"/>
                  </a:lnTo>
                  <a:lnTo>
                    <a:pt x="16" y="82"/>
                  </a:lnTo>
                  <a:lnTo>
                    <a:pt x="16" y="94"/>
                  </a:lnTo>
                  <a:lnTo>
                    <a:pt x="18" y="98"/>
                  </a:lnTo>
                  <a:lnTo>
                    <a:pt x="18" y="104"/>
                  </a:lnTo>
                  <a:lnTo>
                    <a:pt x="18" y="106"/>
                  </a:lnTo>
                  <a:lnTo>
                    <a:pt x="16" y="110"/>
                  </a:lnTo>
                  <a:lnTo>
                    <a:pt x="16" y="112"/>
                  </a:lnTo>
                  <a:lnTo>
                    <a:pt x="18" y="116"/>
                  </a:lnTo>
                  <a:lnTo>
                    <a:pt x="18" y="120"/>
                  </a:lnTo>
                  <a:lnTo>
                    <a:pt x="18" y="126"/>
                  </a:lnTo>
                  <a:lnTo>
                    <a:pt x="16" y="128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16" y="134"/>
                  </a:lnTo>
                  <a:lnTo>
                    <a:pt x="14" y="138"/>
                  </a:lnTo>
                  <a:lnTo>
                    <a:pt x="14" y="140"/>
                  </a:lnTo>
                  <a:lnTo>
                    <a:pt x="12" y="142"/>
                  </a:lnTo>
                  <a:lnTo>
                    <a:pt x="14" y="146"/>
                  </a:lnTo>
                  <a:lnTo>
                    <a:pt x="14" y="148"/>
                  </a:lnTo>
                  <a:lnTo>
                    <a:pt x="10" y="152"/>
                  </a:lnTo>
                  <a:lnTo>
                    <a:pt x="10" y="154"/>
                  </a:lnTo>
                  <a:lnTo>
                    <a:pt x="14" y="158"/>
                  </a:lnTo>
                  <a:lnTo>
                    <a:pt x="14" y="162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2" y="168"/>
                  </a:lnTo>
                  <a:lnTo>
                    <a:pt x="14" y="170"/>
                  </a:lnTo>
                  <a:lnTo>
                    <a:pt x="12" y="172"/>
                  </a:lnTo>
                  <a:lnTo>
                    <a:pt x="10" y="172"/>
                  </a:lnTo>
                  <a:lnTo>
                    <a:pt x="10" y="176"/>
                  </a:lnTo>
                  <a:lnTo>
                    <a:pt x="10" y="180"/>
                  </a:lnTo>
                  <a:lnTo>
                    <a:pt x="12" y="182"/>
                  </a:lnTo>
                  <a:lnTo>
                    <a:pt x="14" y="188"/>
                  </a:lnTo>
                  <a:lnTo>
                    <a:pt x="14" y="194"/>
                  </a:lnTo>
                  <a:lnTo>
                    <a:pt x="12" y="194"/>
                  </a:lnTo>
                  <a:lnTo>
                    <a:pt x="14" y="196"/>
                  </a:lnTo>
                  <a:lnTo>
                    <a:pt x="16" y="200"/>
                  </a:lnTo>
                  <a:lnTo>
                    <a:pt x="16" y="204"/>
                  </a:lnTo>
                  <a:lnTo>
                    <a:pt x="16" y="208"/>
                  </a:lnTo>
                  <a:lnTo>
                    <a:pt x="16" y="208"/>
                  </a:lnTo>
                  <a:lnTo>
                    <a:pt x="16" y="210"/>
                  </a:lnTo>
                  <a:lnTo>
                    <a:pt x="16" y="212"/>
                  </a:lnTo>
                  <a:lnTo>
                    <a:pt x="16" y="214"/>
                  </a:lnTo>
                  <a:lnTo>
                    <a:pt x="16" y="216"/>
                  </a:lnTo>
                  <a:lnTo>
                    <a:pt x="18" y="220"/>
                  </a:lnTo>
                  <a:lnTo>
                    <a:pt x="18" y="222"/>
                  </a:lnTo>
                  <a:lnTo>
                    <a:pt x="18" y="224"/>
                  </a:lnTo>
                  <a:lnTo>
                    <a:pt x="16" y="226"/>
                  </a:lnTo>
                  <a:lnTo>
                    <a:pt x="14" y="228"/>
                  </a:lnTo>
                  <a:lnTo>
                    <a:pt x="14" y="230"/>
                  </a:lnTo>
                  <a:lnTo>
                    <a:pt x="14" y="230"/>
                  </a:lnTo>
                  <a:lnTo>
                    <a:pt x="14" y="234"/>
                  </a:lnTo>
                  <a:lnTo>
                    <a:pt x="12" y="236"/>
                  </a:lnTo>
                  <a:lnTo>
                    <a:pt x="12" y="238"/>
                  </a:lnTo>
                  <a:lnTo>
                    <a:pt x="12" y="242"/>
                  </a:lnTo>
                  <a:lnTo>
                    <a:pt x="10" y="244"/>
                  </a:lnTo>
                  <a:lnTo>
                    <a:pt x="12" y="246"/>
                  </a:lnTo>
                  <a:lnTo>
                    <a:pt x="10" y="246"/>
                  </a:lnTo>
                  <a:lnTo>
                    <a:pt x="10" y="250"/>
                  </a:lnTo>
                  <a:lnTo>
                    <a:pt x="10" y="250"/>
                  </a:lnTo>
                  <a:lnTo>
                    <a:pt x="10" y="252"/>
                  </a:lnTo>
                  <a:lnTo>
                    <a:pt x="10" y="254"/>
                  </a:lnTo>
                  <a:lnTo>
                    <a:pt x="8" y="256"/>
                  </a:lnTo>
                  <a:lnTo>
                    <a:pt x="8" y="260"/>
                  </a:lnTo>
                  <a:lnTo>
                    <a:pt x="8" y="262"/>
                  </a:lnTo>
                  <a:lnTo>
                    <a:pt x="6" y="262"/>
                  </a:lnTo>
                  <a:lnTo>
                    <a:pt x="6" y="264"/>
                  </a:lnTo>
                  <a:lnTo>
                    <a:pt x="6" y="266"/>
                  </a:lnTo>
                  <a:lnTo>
                    <a:pt x="6" y="268"/>
                  </a:lnTo>
                  <a:lnTo>
                    <a:pt x="6" y="270"/>
                  </a:lnTo>
                  <a:lnTo>
                    <a:pt x="6" y="272"/>
                  </a:lnTo>
                  <a:lnTo>
                    <a:pt x="4" y="274"/>
                  </a:lnTo>
                  <a:lnTo>
                    <a:pt x="4" y="276"/>
                  </a:lnTo>
                  <a:lnTo>
                    <a:pt x="2" y="274"/>
                  </a:lnTo>
                  <a:lnTo>
                    <a:pt x="0" y="274"/>
                  </a:lnTo>
                  <a:lnTo>
                    <a:pt x="0" y="276"/>
                  </a:lnTo>
                  <a:lnTo>
                    <a:pt x="0" y="278"/>
                  </a:lnTo>
                  <a:lnTo>
                    <a:pt x="0" y="282"/>
                  </a:lnTo>
                  <a:lnTo>
                    <a:pt x="2" y="284"/>
                  </a:lnTo>
                  <a:lnTo>
                    <a:pt x="4" y="286"/>
                  </a:lnTo>
                  <a:lnTo>
                    <a:pt x="6" y="290"/>
                  </a:lnTo>
                  <a:lnTo>
                    <a:pt x="4" y="292"/>
                  </a:lnTo>
                  <a:lnTo>
                    <a:pt x="8" y="298"/>
                  </a:lnTo>
                  <a:lnTo>
                    <a:pt x="10" y="300"/>
                  </a:lnTo>
                  <a:lnTo>
                    <a:pt x="10" y="302"/>
                  </a:lnTo>
                  <a:lnTo>
                    <a:pt x="10" y="306"/>
                  </a:lnTo>
                  <a:lnTo>
                    <a:pt x="10" y="312"/>
                  </a:lnTo>
                  <a:lnTo>
                    <a:pt x="8" y="312"/>
                  </a:lnTo>
                  <a:lnTo>
                    <a:pt x="10" y="314"/>
                  </a:lnTo>
                  <a:lnTo>
                    <a:pt x="8" y="316"/>
                  </a:lnTo>
                  <a:lnTo>
                    <a:pt x="8" y="316"/>
                  </a:lnTo>
                  <a:lnTo>
                    <a:pt x="6" y="316"/>
                  </a:lnTo>
                  <a:lnTo>
                    <a:pt x="6" y="318"/>
                  </a:lnTo>
                  <a:lnTo>
                    <a:pt x="6" y="320"/>
                  </a:lnTo>
                  <a:lnTo>
                    <a:pt x="8" y="322"/>
                  </a:lnTo>
                  <a:lnTo>
                    <a:pt x="6" y="326"/>
                  </a:lnTo>
                  <a:lnTo>
                    <a:pt x="8" y="328"/>
                  </a:lnTo>
                  <a:lnTo>
                    <a:pt x="6" y="330"/>
                  </a:lnTo>
                  <a:lnTo>
                    <a:pt x="8" y="332"/>
                  </a:lnTo>
                  <a:lnTo>
                    <a:pt x="6" y="332"/>
                  </a:lnTo>
                  <a:lnTo>
                    <a:pt x="6" y="334"/>
                  </a:lnTo>
                  <a:lnTo>
                    <a:pt x="6" y="334"/>
                  </a:lnTo>
                  <a:lnTo>
                    <a:pt x="10" y="340"/>
                  </a:lnTo>
                  <a:lnTo>
                    <a:pt x="12" y="342"/>
                  </a:lnTo>
                  <a:lnTo>
                    <a:pt x="12" y="344"/>
                  </a:lnTo>
                  <a:lnTo>
                    <a:pt x="16" y="346"/>
                  </a:lnTo>
                  <a:lnTo>
                    <a:pt x="20" y="344"/>
                  </a:lnTo>
                  <a:lnTo>
                    <a:pt x="20" y="340"/>
                  </a:lnTo>
                  <a:lnTo>
                    <a:pt x="20" y="340"/>
                  </a:lnTo>
                  <a:lnTo>
                    <a:pt x="22" y="340"/>
                  </a:lnTo>
                  <a:lnTo>
                    <a:pt x="24" y="342"/>
                  </a:lnTo>
                  <a:lnTo>
                    <a:pt x="26" y="342"/>
                  </a:lnTo>
                  <a:lnTo>
                    <a:pt x="26" y="342"/>
                  </a:lnTo>
                  <a:lnTo>
                    <a:pt x="26" y="344"/>
                  </a:lnTo>
                  <a:lnTo>
                    <a:pt x="24" y="346"/>
                  </a:lnTo>
                  <a:lnTo>
                    <a:pt x="24" y="348"/>
                  </a:lnTo>
                  <a:lnTo>
                    <a:pt x="24" y="348"/>
                  </a:lnTo>
                  <a:lnTo>
                    <a:pt x="26" y="348"/>
                  </a:lnTo>
                  <a:lnTo>
                    <a:pt x="26" y="350"/>
                  </a:lnTo>
                  <a:lnTo>
                    <a:pt x="28" y="354"/>
                  </a:lnTo>
                  <a:lnTo>
                    <a:pt x="28" y="356"/>
                  </a:lnTo>
                  <a:lnTo>
                    <a:pt x="28" y="356"/>
                  </a:lnTo>
                  <a:lnTo>
                    <a:pt x="26" y="354"/>
                  </a:lnTo>
                  <a:lnTo>
                    <a:pt x="26" y="352"/>
                  </a:lnTo>
                  <a:lnTo>
                    <a:pt x="24" y="352"/>
                  </a:lnTo>
                  <a:lnTo>
                    <a:pt x="24" y="354"/>
                  </a:lnTo>
                  <a:lnTo>
                    <a:pt x="24" y="354"/>
                  </a:lnTo>
                  <a:lnTo>
                    <a:pt x="26" y="356"/>
                  </a:lnTo>
                  <a:lnTo>
                    <a:pt x="26" y="358"/>
                  </a:lnTo>
                  <a:lnTo>
                    <a:pt x="24" y="358"/>
                  </a:lnTo>
                  <a:lnTo>
                    <a:pt x="24" y="360"/>
                  </a:lnTo>
                  <a:lnTo>
                    <a:pt x="24" y="362"/>
                  </a:lnTo>
                  <a:lnTo>
                    <a:pt x="26" y="364"/>
                  </a:lnTo>
                  <a:lnTo>
                    <a:pt x="24" y="366"/>
                  </a:lnTo>
                  <a:lnTo>
                    <a:pt x="24" y="368"/>
                  </a:lnTo>
                  <a:lnTo>
                    <a:pt x="24" y="368"/>
                  </a:lnTo>
                  <a:lnTo>
                    <a:pt x="22" y="370"/>
                  </a:lnTo>
                  <a:lnTo>
                    <a:pt x="24" y="372"/>
                  </a:lnTo>
                  <a:lnTo>
                    <a:pt x="26" y="374"/>
                  </a:lnTo>
                  <a:lnTo>
                    <a:pt x="24" y="376"/>
                  </a:lnTo>
                  <a:lnTo>
                    <a:pt x="24" y="378"/>
                  </a:lnTo>
                  <a:lnTo>
                    <a:pt x="24" y="380"/>
                  </a:lnTo>
                  <a:lnTo>
                    <a:pt x="24" y="382"/>
                  </a:lnTo>
                  <a:lnTo>
                    <a:pt x="24" y="384"/>
                  </a:lnTo>
                  <a:lnTo>
                    <a:pt x="26" y="384"/>
                  </a:lnTo>
                  <a:lnTo>
                    <a:pt x="28" y="384"/>
                  </a:lnTo>
                  <a:lnTo>
                    <a:pt x="28" y="386"/>
                  </a:lnTo>
                  <a:lnTo>
                    <a:pt x="30" y="388"/>
                  </a:lnTo>
                  <a:lnTo>
                    <a:pt x="32" y="388"/>
                  </a:lnTo>
                  <a:lnTo>
                    <a:pt x="32" y="392"/>
                  </a:lnTo>
                  <a:lnTo>
                    <a:pt x="30" y="396"/>
                  </a:lnTo>
                  <a:lnTo>
                    <a:pt x="26" y="396"/>
                  </a:lnTo>
                  <a:lnTo>
                    <a:pt x="24" y="396"/>
                  </a:lnTo>
                  <a:lnTo>
                    <a:pt x="24" y="400"/>
                  </a:lnTo>
                  <a:lnTo>
                    <a:pt x="26" y="402"/>
                  </a:lnTo>
                  <a:lnTo>
                    <a:pt x="24" y="404"/>
                  </a:lnTo>
                  <a:lnTo>
                    <a:pt x="24" y="404"/>
                  </a:lnTo>
                  <a:lnTo>
                    <a:pt x="26" y="406"/>
                  </a:lnTo>
                  <a:lnTo>
                    <a:pt x="24" y="408"/>
                  </a:lnTo>
                  <a:lnTo>
                    <a:pt x="22" y="412"/>
                  </a:lnTo>
                  <a:lnTo>
                    <a:pt x="22" y="414"/>
                  </a:lnTo>
                  <a:lnTo>
                    <a:pt x="24" y="414"/>
                  </a:lnTo>
                  <a:lnTo>
                    <a:pt x="24" y="416"/>
                  </a:lnTo>
                  <a:lnTo>
                    <a:pt x="24" y="420"/>
                  </a:lnTo>
                  <a:lnTo>
                    <a:pt x="22" y="422"/>
                  </a:lnTo>
                  <a:lnTo>
                    <a:pt x="20" y="424"/>
                  </a:lnTo>
                  <a:lnTo>
                    <a:pt x="20" y="422"/>
                  </a:lnTo>
                  <a:lnTo>
                    <a:pt x="20" y="422"/>
                  </a:lnTo>
                  <a:lnTo>
                    <a:pt x="22" y="418"/>
                  </a:lnTo>
                  <a:lnTo>
                    <a:pt x="22" y="416"/>
                  </a:lnTo>
                  <a:lnTo>
                    <a:pt x="22" y="414"/>
                  </a:lnTo>
                  <a:lnTo>
                    <a:pt x="20" y="414"/>
                  </a:lnTo>
                  <a:lnTo>
                    <a:pt x="18" y="416"/>
                  </a:lnTo>
                  <a:lnTo>
                    <a:pt x="16" y="416"/>
                  </a:lnTo>
                  <a:lnTo>
                    <a:pt x="14" y="416"/>
                  </a:lnTo>
                  <a:lnTo>
                    <a:pt x="14" y="416"/>
                  </a:lnTo>
                  <a:lnTo>
                    <a:pt x="16" y="414"/>
                  </a:lnTo>
                  <a:lnTo>
                    <a:pt x="18" y="414"/>
                  </a:lnTo>
                  <a:lnTo>
                    <a:pt x="18" y="410"/>
                  </a:lnTo>
                  <a:lnTo>
                    <a:pt x="16" y="410"/>
                  </a:lnTo>
                  <a:lnTo>
                    <a:pt x="14" y="410"/>
                  </a:lnTo>
                  <a:lnTo>
                    <a:pt x="10" y="410"/>
                  </a:lnTo>
                  <a:lnTo>
                    <a:pt x="8" y="410"/>
                  </a:lnTo>
                  <a:lnTo>
                    <a:pt x="6" y="410"/>
                  </a:lnTo>
                  <a:lnTo>
                    <a:pt x="6" y="412"/>
                  </a:lnTo>
                  <a:lnTo>
                    <a:pt x="8" y="414"/>
                  </a:lnTo>
                  <a:lnTo>
                    <a:pt x="8" y="414"/>
                  </a:lnTo>
                  <a:lnTo>
                    <a:pt x="10" y="416"/>
                  </a:lnTo>
                  <a:lnTo>
                    <a:pt x="8" y="416"/>
                  </a:lnTo>
                  <a:lnTo>
                    <a:pt x="6" y="420"/>
                  </a:lnTo>
                  <a:lnTo>
                    <a:pt x="6" y="420"/>
                  </a:lnTo>
                  <a:lnTo>
                    <a:pt x="4" y="422"/>
                  </a:lnTo>
                  <a:lnTo>
                    <a:pt x="2" y="424"/>
                  </a:lnTo>
                  <a:lnTo>
                    <a:pt x="2" y="426"/>
                  </a:lnTo>
                  <a:lnTo>
                    <a:pt x="4" y="430"/>
                  </a:lnTo>
                  <a:lnTo>
                    <a:pt x="6" y="430"/>
                  </a:lnTo>
                  <a:lnTo>
                    <a:pt x="8" y="428"/>
                  </a:lnTo>
                  <a:lnTo>
                    <a:pt x="8" y="428"/>
                  </a:lnTo>
                  <a:lnTo>
                    <a:pt x="4" y="426"/>
                  </a:lnTo>
                  <a:lnTo>
                    <a:pt x="4" y="426"/>
                  </a:lnTo>
                  <a:lnTo>
                    <a:pt x="6" y="424"/>
                  </a:lnTo>
                  <a:lnTo>
                    <a:pt x="10" y="424"/>
                  </a:lnTo>
                  <a:lnTo>
                    <a:pt x="10" y="422"/>
                  </a:lnTo>
                  <a:lnTo>
                    <a:pt x="10" y="424"/>
                  </a:lnTo>
                  <a:lnTo>
                    <a:pt x="12" y="426"/>
                  </a:lnTo>
                  <a:lnTo>
                    <a:pt x="16" y="426"/>
                  </a:lnTo>
                  <a:lnTo>
                    <a:pt x="16" y="424"/>
                  </a:lnTo>
                  <a:lnTo>
                    <a:pt x="18" y="426"/>
                  </a:lnTo>
                  <a:lnTo>
                    <a:pt x="18" y="428"/>
                  </a:lnTo>
                  <a:lnTo>
                    <a:pt x="22" y="428"/>
                  </a:lnTo>
                  <a:lnTo>
                    <a:pt x="24" y="430"/>
                  </a:lnTo>
                  <a:lnTo>
                    <a:pt x="22" y="430"/>
                  </a:lnTo>
                  <a:lnTo>
                    <a:pt x="22" y="432"/>
                  </a:lnTo>
                  <a:lnTo>
                    <a:pt x="22" y="432"/>
                  </a:lnTo>
                  <a:lnTo>
                    <a:pt x="20" y="434"/>
                  </a:lnTo>
                  <a:lnTo>
                    <a:pt x="20" y="436"/>
                  </a:lnTo>
                  <a:lnTo>
                    <a:pt x="20" y="438"/>
                  </a:lnTo>
                  <a:lnTo>
                    <a:pt x="24" y="438"/>
                  </a:lnTo>
                  <a:lnTo>
                    <a:pt x="22" y="440"/>
                  </a:lnTo>
                  <a:lnTo>
                    <a:pt x="20" y="438"/>
                  </a:lnTo>
                  <a:lnTo>
                    <a:pt x="20" y="438"/>
                  </a:lnTo>
                  <a:lnTo>
                    <a:pt x="18" y="438"/>
                  </a:lnTo>
                  <a:lnTo>
                    <a:pt x="18" y="440"/>
                  </a:lnTo>
                  <a:lnTo>
                    <a:pt x="20" y="442"/>
                  </a:lnTo>
                  <a:lnTo>
                    <a:pt x="20" y="442"/>
                  </a:lnTo>
                  <a:lnTo>
                    <a:pt x="24" y="444"/>
                  </a:lnTo>
                  <a:lnTo>
                    <a:pt x="28" y="442"/>
                  </a:lnTo>
                  <a:lnTo>
                    <a:pt x="28" y="444"/>
                  </a:lnTo>
                  <a:lnTo>
                    <a:pt x="30" y="444"/>
                  </a:lnTo>
                  <a:lnTo>
                    <a:pt x="32" y="442"/>
                  </a:lnTo>
                  <a:lnTo>
                    <a:pt x="32" y="444"/>
                  </a:lnTo>
                  <a:lnTo>
                    <a:pt x="32" y="444"/>
                  </a:lnTo>
                  <a:lnTo>
                    <a:pt x="32" y="444"/>
                  </a:lnTo>
                  <a:lnTo>
                    <a:pt x="28" y="444"/>
                  </a:lnTo>
                  <a:lnTo>
                    <a:pt x="28" y="446"/>
                  </a:lnTo>
                  <a:lnTo>
                    <a:pt x="26" y="444"/>
                  </a:lnTo>
                  <a:lnTo>
                    <a:pt x="22" y="446"/>
                  </a:lnTo>
                  <a:lnTo>
                    <a:pt x="22" y="448"/>
                  </a:lnTo>
                  <a:lnTo>
                    <a:pt x="22" y="448"/>
                  </a:lnTo>
                  <a:lnTo>
                    <a:pt x="24" y="450"/>
                  </a:lnTo>
                  <a:lnTo>
                    <a:pt x="24" y="452"/>
                  </a:lnTo>
                  <a:lnTo>
                    <a:pt x="26" y="452"/>
                  </a:lnTo>
                  <a:lnTo>
                    <a:pt x="28" y="452"/>
                  </a:lnTo>
                  <a:lnTo>
                    <a:pt x="28" y="452"/>
                  </a:lnTo>
                  <a:lnTo>
                    <a:pt x="26" y="454"/>
                  </a:lnTo>
                  <a:lnTo>
                    <a:pt x="26" y="456"/>
                  </a:lnTo>
                  <a:lnTo>
                    <a:pt x="28" y="458"/>
                  </a:lnTo>
                  <a:lnTo>
                    <a:pt x="26" y="458"/>
                  </a:lnTo>
                  <a:lnTo>
                    <a:pt x="24" y="458"/>
                  </a:lnTo>
                  <a:lnTo>
                    <a:pt x="24" y="460"/>
                  </a:lnTo>
                  <a:lnTo>
                    <a:pt x="26" y="466"/>
                  </a:lnTo>
                  <a:lnTo>
                    <a:pt x="28" y="468"/>
                  </a:lnTo>
                  <a:lnTo>
                    <a:pt x="28" y="470"/>
                  </a:lnTo>
                  <a:lnTo>
                    <a:pt x="30" y="472"/>
                  </a:lnTo>
                  <a:lnTo>
                    <a:pt x="32" y="474"/>
                  </a:lnTo>
                  <a:lnTo>
                    <a:pt x="32" y="470"/>
                  </a:lnTo>
                  <a:lnTo>
                    <a:pt x="32" y="46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2" y="470"/>
                  </a:lnTo>
                  <a:lnTo>
                    <a:pt x="32" y="472"/>
                  </a:lnTo>
                  <a:lnTo>
                    <a:pt x="34" y="472"/>
                  </a:lnTo>
                  <a:lnTo>
                    <a:pt x="36" y="472"/>
                  </a:lnTo>
                  <a:lnTo>
                    <a:pt x="34" y="474"/>
                  </a:lnTo>
                  <a:lnTo>
                    <a:pt x="32" y="474"/>
                  </a:lnTo>
                  <a:lnTo>
                    <a:pt x="30" y="476"/>
                  </a:lnTo>
                  <a:lnTo>
                    <a:pt x="30" y="478"/>
                  </a:lnTo>
                  <a:lnTo>
                    <a:pt x="30" y="480"/>
                  </a:lnTo>
                  <a:lnTo>
                    <a:pt x="30" y="482"/>
                  </a:lnTo>
                  <a:lnTo>
                    <a:pt x="28" y="482"/>
                  </a:lnTo>
                  <a:lnTo>
                    <a:pt x="28" y="484"/>
                  </a:lnTo>
                  <a:lnTo>
                    <a:pt x="28" y="486"/>
                  </a:lnTo>
                  <a:lnTo>
                    <a:pt x="32" y="488"/>
                  </a:lnTo>
                  <a:lnTo>
                    <a:pt x="36" y="490"/>
                  </a:lnTo>
                  <a:lnTo>
                    <a:pt x="38" y="492"/>
                  </a:lnTo>
                  <a:lnTo>
                    <a:pt x="38" y="492"/>
                  </a:lnTo>
                  <a:lnTo>
                    <a:pt x="36" y="492"/>
                  </a:lnTo>
                  <a:lnTo>
                    <a:pt x="38" y="494"/>
                  </a:lnTo>
                  <a:lnTo>
                    <a:pt x="38" y="496"/>
                  </a:lnTo>
                  <a:lnTo>
                    <a:pt x="40" y="494"/>
                  </a:lnTo>
                  <a:lnTo>
                    <a:pt x="40" y="496"/>
                  </a:lnTo>
                  <a:lnTo>
                    <a:pt x="38" y="496"/>
                  </a:lnTo>
                  <a:lnTo>
                    <a:pt x="38" y="498"/>
                  </a:lnTo>
                  <a:lnTo>
                    <a:pt x="36" y="500"/>
                  </a:lnTo>
                  <a:lnTo>
                    <a:pt x="38" y="500"/>
                  </a:lnTo>
                  <a:lnTo>
                    <a:pt x="38" y="500"/>
                  </a:lnTo>
                  <a:lnTo>
                    <a:pt x="38" y="502"/>
                  </a:lnTo>
                  <a:lnTo>
                    <a:pt x="40" y="504"/>
                  </a:lnTo>
                  <a:lnTo>
                    <a:pt x="42" y="504"/>
                  </a:lnTo>
                  <a:lnTo>
                    <a:pt x="44" y="502"/>
                  </a:lnTo>
                  <a:lnTo>
                    <a:pt x="44" y="506"/>
                  </a:lnTo>
                  <a:lnTo>
                    <a:pt x="44" y="506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0" y="506"/>
                  </a:lnTo>
                  <a:lnTo>
                    <a:pt x="40" y="508"/>
                  </a:lnTo>
                  <a:lnTo>
                    <a:pt x="42" y="510"/>
                  </a:lnTo>
                  <a:lnTo>
                    <a:pt x="42" y="512"/>
                  </a:lnTo>
                  <a:lnTo>
                    <a:pt x="44" y="514"/>
                  </a:lnTo>
                  <a:lnTo>
                    <a:pt x="44" y="514"/>
                  </a:lnTo>
                  <a:lnTo>
                    <a:pt x="46" y="516"/>
                  </a:lnTo>
                  <a:lnTo>
                    <a:pt x="48" y="516"/>
                  </a:lnTo>
                  <a:lnTo>
                    <a:pt x="48" y="514"/>
                  </a:lnTo>
                  <a:lnTo>
                    <a:pt x="48" y="512"/>
                  </a:lnTo>
                  <a:lnTo>
                    <a:pt x="48" y="510"/>
                  </a:lnTo>
                  <a:lnTo>
                    <a:pt x="50" y="512"/>
                  </a:lnTo>
                  <a:lnTo>
                    <a:pt x="50" y="514"/>
                  </a:lnTo>
                  <a:lnTo>
                    <a:pt x="52" y="516"/>
                  </a:lnTo>
                  <a:lnTo>
                    <a:pt x="52" y="514"/>
                  </a:lnTo>
                  <a:lnTo>
                    <a:pt x="54" y="512"/>
                  </a:lnTo>
                  <a:lnTo>
                    <a:pt x="54" y="510"/>
                  </a:lnTo>
                  <a:lnTo>
                    <a:pt x="52" y="510"/>
                  </a:lnTo>
                  <a:lnTo>
                    <a:pt x="48" y="508"/>
                  </a:lnTo>
                  <a:lnTo>
                    <a:pt x="48" y="508"/>
                  </a:lnTo>
                  <a:lnTo>
                    <a:pt x="50" y="508"/>
                  </a:lnTo>
                  <a:lnTo>
                    <a:pt x="54" y="508"/>
                  </a:lnTo>
                  <a:lnTo>
                    <a:pt x="56" y="510"/>
                  </a:lnTo>
                  <a:lnTo>
                    <a:pt x="58" y="510"/>
                  </a:lnTo>
                  <a:lnTo>
                    <a:pt x="58" y="508"/>
                  </a:lnTo>
                  <a:lnTo>
                    <a:pt x="54" y="506"/>
                  </a:lnTo>
                  <a:lnTo>
                    <a:pt x="50" y="506"/>
                  </a:lnTo>
                  <a:lnTo>
                    <a:pt x="50" y="506"/>
                  </a:lnTo>
                  <a:lnTo>
                    <a:pt x="52" y="506"/>
                  </a:lnTo>
                  <a:lnTo>
                    <a:pt x="56" y="506"/>
                  </a:lnTo>
                  <a:lnTo>
                    <a:pt x="58" y="508"/>
                  </a:lnTo>
                  <a:lnTo>
                    <a:pt x="60" y="512"/>
                  </a:lnTo>
                  <a:lnTo>
                    <a:pt x="58" y="514"/>
                  </a:lnTo>
                  <a:lnTo>
                    <a:pt x="58" y="514"/>
                  </a:lnTo>
                  <a:lnTo>
                    <a:pt x="60" y="518"/>
                  </a:lnTo>
                  <a:lnTo>
                    <a:pt x="60" y="520"/>
                  </a:lnTo>
                  <a:lnTo>
                    <a:pt x="58" y="522"/>
                  </a:lnTo>
                  <a:lnTo>
                    <a:pt x="58" y="518"/>
                  </a:lnTo>
                  <a:lnTo>
                    <a:pt x="58" y="514"/>
                  </a:lnTo>
                  <a:lnTo>
                    <a:pt x="56" y="514"/>
                  </a:lnTo>
                  <a:lnTo>
                    <a:pt x="54" y="514"/>
                  </a:lnTo>
                  <a:lnTo>
                    <a:pt x="54" y="516"/>
                  </a:lnTo>
                  <a:lnTo>
                    <a:pt x="56" y="518"/>
                  </a:lnTo>
                  <a:lnTo>
                    <a:pt x="54" y="520"/>
                  </a:lnTo>
                  <a:lnTo>
                    <a:pt x="54" y="520"/>
                  </a:lnTo>
                  <a:lnTo>
                    <a:pt x="52" y="518"/>
                  </a:lnTo>
                  <a:lnTo>
                    <a:pt x="52" y="518"/>
                  </a:lnTo>
                  <a:lnTo>
                    <a:pt x="50" y="518"/>
                  </a:lnTo>
                  <a:lnTo>
                    <a:pt x="46" y="518"/>
                  </a:lnTo>
                  <a:lnTo>
                    <a:pt x="44" y="520"/>
                  </a:lnTo>
                  <a:lnTo>
                    <a:pt x="46" y="520"/>
                  </a:lnTo>
                  <a:lnTo>
                    <a:pt x="46" y="524"/>
                  </a:lnTo>
                  <a:lnTo>
                    <a:pt x="48" y="526"/>
                  </a:lnTo>
                  <a:lnTo>
                    <a:pt x="48" y="528"/>
                  </a:lnTo>
                  <a:lnTo>
                    <a:pt x="48" y="528"/>
                  </a:lnTo>
                  <a:lnTo>
                    <a:pt x="48" y="530"/>
                  </a:lnTo>
                  <a:lnTo>
                    <a:pt x="50" y="530"/>
                  </a:lnTo>
                  <a:lnTo>
                    <a:pt x="50" y="528"/>
                  </a:lnTo>
                  <a:lnTo>
                    <a:pt x="52" y="528"/>
                  </a:lnTo>
                  <a:lnTo>
                    <a:pt x="54" y="528"/>
                  </a:lnTo>
                  <a:lnTo>
                    <a:pt x="54" y="530"/>
                  </a:lnTo>
                  <a:lnTo>
                    <a:pt x="52" y="530"/>
                  </a:lnTo>
                  <a:lnTo>
                    <a:pt x="50" y="532"/>
                  </a:lnTo>
                  <a:lnTo>
                    <a:pt x="50" y="534"/>
                  </a:lnTo>
                  <a:lnTo>
                    <a:pt x="54" y="534"/>
                  </a:lnTo>
                  <a:lnTo>
                    <a:pt x="58" y="536"/>
                  </a:lnTo>
                  <a:lnTo>
                    <a:pt x="58" y="534"/>
                  </a:lnTo>
                  <a:lnTo>
                    <a:pt x="58" y="534"/>
                  </a:lnTo>
                  <a:lnTo>
                    <a:pt x="58" y="530"/>
                  </a:lnTo>
                  <a:lnTo>
                    <a:pt x="58" y="528"/>
                  </a:lnTo>
                  <a:lnTo>
                    <a:pt x="58" y="528"/>
                  </a:lnTo>
                  <a:lnTo>
                    <a:pt x="58" y="528"/>
                  </a:lnTo>
                  <a:lnTo>
                    <a:pt x="56" y="528"/>
                  </a:lnTo>
                  <a:lnTo>
                    <a:pt x="56" y="526"/>
                  </a:lnTo>
                  <a:lnTo>
                    <a:pt x="58" y="526"/>
                  </a:lnTo>
                  <a:lnTo>
                    <a:pt x="58" y="524"/>
                  </a:lnTo>
                  <a:lnTo>
                    <a:pt x="58" y="524"/>
                  </a:lnTo>
                  <a:lnTo>
                    <a:pt x="60" y="524"/>
                  </a:lnTo>
                  <a:lnTo>
                    <a:pt x="62" y="524"/>
                  </a:lnTo>
                  <a:lnTo>
                    <a:pt x="62" y="526"/>
                  </a:lnTo>
                  <a:lnTo>
                    <a:pt x="64" y="526"/>
                  </a:lnTo>
                  <a:lnTo>
                    <a:pt x="64" y="524"/>
                  </a:lnTo>
                  <a:lnTo>
                    <a:pt x="66" y="524"/>
                  </a:lnTo>
                  <a:lnTo>
                    <a:pt x="70" y="524"/>
                  </a:lnTo>
                  <a:lnTo>
                    <a:pt x="72" y="524"/>
                  </a:lnTo>
                  <a:lnTo>
                    <a:pt x="74" y="524"/>
                  </a:lnTo>
                  <a:lnTo>
                    <a:pt x="74" y="526"/>
                  </a:lnTo>
                  <a:lnTo>
                    <a:pt x="72" y="526"/>
                  </a:lnTo>
                  <a:lnTo>
                    <a:pt x="72" y="528"/>
                  </a:lnTo>
                  <a:lnTo>
                    <a:pt x="70" y="528"/>
                  </a:lnTo>
                  <a:lnTo>
                    <a:pt x="68" y="526"/>
                  </a:lnTo>
                  <a:lnTo>
                    <a:pt x="66" y="526"/>
                  </a:lnTo>
                  <a:lnTo>
                    <a:pt x="64" y="530"/>
                  </a:lnTo>
                  <a:lnTo>
                    <a:pt x="62" y="530"/>
                  </a:lnTo>
                  <a:lnTo>
                    <a:pt x="60" y="530"/>
                  </a:lnTo>
                  <a:lnTo>
                    <a:pt x="60" y="532"/>
                  </a:lnTo>
                  <a:lnTo>
                    <a:pt x="60" y="534"/>
                  </a:lnTo>
                  <a:lnTo>
                    <a:pt x="58" y="534"/>
                  </a:lnTo>
                  <a:lnTo>
                    <a:pt x="58" y="536"/>
                  </a:lnTo>
                  <a:lnTo>
                    <a:pt x="58" y="536"/>
                  </a:lnTo>
                  <a:lnTo>
                    <a:pt x="60" y="536"/>
                  </a:lnTo>
                  <a:lnTo>
                    <a:pt x="58" y="538"/>
                  </a:lnTo>
                  <a:lnTo>
                    <a:pt x="58" y="540"/>
                  </a:lnTo>
                  <a:lnTo>
                    <a:pt x="62" y="540"/>
                  </a:lnTo>
                  <a:lnTo>
                    <a:pt x="66" y="542"/>
                  </a:lnTo>
                  <a:lnTo>
                    <a:pt x="66" y="542"/>
                  </a:lnTo>
                  <a:lnTo>
                    <a:pt x="66" y="542"/>
                  </a:lnTo>
                  <a:lnTo>
                    <a:pt x="66" y="540"/>
                  </a:lnTo>
                  <a:lnTo>
                    <a:pt x="66" y="538"/>
                  </a:lnTo>
                  <a:lnTo>
                    <a:pt x="68" y="538"/>
                  </a:lnTo>
                  <a:lnTo>
                    <a:pt x="68" y="536"/>
                  </a:lnTo>
                  <a:lnTo>
                    <a:pt x="66" y="534"/>
                  </a:lnTo>
                  <a:lnTo>
                    <a:pt x="70" y="534"/>
                  </a:lnTo>
                  <a:lnTo>
                    <a:pt x="72" y="532"/>
                  </a:lnTo>
                  <a:lnTo>
                    <a:pt x="74" y="528"/>
                  </a:lnTo>
                  <a:lnTo>
                    <a:pt x="76" y="528"/>
                  </a:lnTo>
                  <a:lnTo>
                    <a:pt x="76" y="528"/>
                  </a:lnTo>
                  <a:lnTo>
                    <a:pt x="78" y="530"/>
                  </a:lnTo>
                  <a:lnTo>
                    <a:pt x="80" y="530"/>
                  </a:lnTo>
                  <a:lnTo>
                    <a:pt x="80" y="530"/>
                  </a:lnTo>
                  <a:lnTo>
                    <a:pt x="78" y="530"/>
                  </a:lnTo>
                  <a:lnTo>
                    <a:pt x="76" y="532"/>
                  </a:lnTo>
                  <a:lnTo>
                    <a:pt x="76" y="534"/>
                  </a:lnTo>
                  <a:lnTo>
                    <a:pt x="74" y="536"/>
                  </a:lnTo>
                  <a:lnTo>
                    <a:pt x="74" y="538"/>
                  </a:lnTo>
                  <a:lnTo>
                    <a:pt x="74" y="540"/>
                  </a:lnTo>
                  <a:lnTo>
                    <a:pt x="74" y="542"/>
                  </a:lnTo>
                  <a:lnTo>
                    <a:pt x="72" y="542"/>
                  </a:lnTo>
                  <a:lnTo>
                    <a:pt x="72" y="542"/>
                  </a:lnTo>
                  <a:lnTo>
                    <a:pt x="72" y="542"/>
                  </a:lnTo>
                  <a:lnTo>
                    <a:pt x="72" y="538"/>
                  </a:lnTo>
                  <a:lnTo>
                    <a:pt x="72" y="538"/>
                  </a:lnTo>
                  <a:lnTo>
                    <a:pt x="70" y="538"/>
                  </a:lnTo>
                  <a:lnTo>
                    <a:pt x="70" y="540"/>
                  </a:lnTo>
                  <a:lnTo>
                    <a:pt x="70" y="540"/>
                  </a:lnTo>
                  <a:lnTo>
                    <a:pt x="68" y="540"/>
                  </a:lnTo>
                  <a:lnTo>
                    <a:pt x="68" y="542"/>
                  </a:lnTo>
                  <a:lnTo>
                    <a:pt x="68" y="542"/>
                  </a:lnTo>
                  <a:lnTo>
                    <a:pt x="72" y="546"/>
                  </a:lnTo>
                  <a:lnTo>
                    <a:pt x="76" y="548"/>
                  </a:lnTo>
                  <a:lnTo>
                    <a:pt x="78" y="548"/>
                  </a:lnTo>
                  <a:lnTo>
                    <a:pt x="80" y="548"/>
                  </a:lnTo>
                  <a:lnTo>
                    <a:pt x="82" y="550"/>
                  </a:lnTo>
                  <a:lnTo>
                    <a:pt x="82" y="548"/>
                  </a:lnTo>
                  <a:lnTo>
                    <a:pt x="84" y="546"/>
                  </a:lnTo>
                  <a:lnTo>
                    <a:pt x="82" y="542"/>
                  </a:lnTo>
                  <a:lnTo>
                    <a:pt x="84" y="540"/>
                  </a:lnTo>
                  <a:lnTo>
                    <a:pt x="82" y="538"/>
                  </a:lnTo>
                  <a:lnTo>
                    <a:pt x="84" y="534"/>
                  </a:lnTo>
                  <a:lnTo>
                    <a:pt x="84" y="532"/>
                  </a:lnTo>
                  <a:lnTo>
                    <a:pt x="82" y="528"/>
                  </a:lnTo>
                  <a:lnTo>
                    <a:pt x="84" y="528"/>
                  </a:lnTo>
                  <a:lnTo>
                    <a:pt x="86" y="526"/>
                  </a:lnTo>
                  <a:lnTo>
                    <a:pt x="88" y="522"/>
                  </a:lnTo>
                  <a:lnTo>
                    <a:pt x="90" y="522"/>
                  </a:lnTo>
                  <a:lnTo>
                    <a:pt x="94" y="522"/>
                  </a:lnTo>
                  <a:lnTo>
                    <a:pt x="94" y="520"/>
                  </a:lnTo>
                  <a:lnTo>
                    <a:pt x="94" y="518"/>
                  </a:lnTo>
                  <a:lnTo>
                    <a:pt x="96" y="516"/>
                  </a:lnTo>
                  <a:lnTo>
                    <a:pt x="98" y="516"/>
                  </a:lnTo>
                  <a:lnTo>
                    <a:pt x="102" y="518"/>
                  </a:lnTo>
                  <a:lnTo>
                    <a:pt x="102" y="516"/>
                  </a:lnTo>
                  <a:lnTo>
                    <a:pt x="104" y="516"/>
                  </a:lnTo>
                  <a:close/>
                  <a:moveTo>
                    <a:pt x="128" y="582"/>
                  </a:moveTo>
                  <a:lnTo>
                    <a:pt x="128" y="582"/>
                  </a:lnTo>
                  <a:lnTo>
                    <a:pt x="130" y="580"/>
                  </a:lnTo>
                  <a:lnTo>
                    <a:pt x="130" y="580"/>
                  </a:lnTo>
                  <a:lnTo>
                    <a:pt x="128" y="582"/>
                  </a:lnTo>
                  <a:lnTo>
                    <a:pt x="128" y="582"/>
                  </a:lnTo>
                  <a:close/>
                  <a:moveTo>
                    <a:pt x="16" y="358"/>
                  </a:moveTo>
                  <a:lnTo>
                    <a:pt x="14" y="358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6" y="362"/>
                  </a:lnTo>
                  <a:lnTo>
                    <a:pt x="14" y="362"/>
                  </a:lnTo>
                  <a:lnTo>
                    <a:pt x="18" y="366"/>
                  </a:lnTo>
                  <a:lnTo>
                    <a:pt x="18" y="366"/>
                  </a:lnTo>
                  <a:lnTo>
                    <a:pt x="14" y="364"/>
                  </a:lnTo>
                  <a:lnTo>
                    <a:pt x="14" y="366"/>
                  </a:lnTo>
                  <a:lnTo>
                    <a:pt x="14" y="368"/>
                  </a:lnTo>
                  <a:lnTo>
                    <a:pt x="14" y="370"/>
                  </a:lnTo>
                  <a:lnTo>
                    <a:pt x="10" y="370"/>
                  </a:lnTo>
                  <a:lnTo>
                    <a:pt x="6" y="370"/>
                  </a:lnTo>
                  <a:lnTo>
                    <a:pt x="8" y="366"/>
                  </a:lnTo>
                  <a:lnTo>
                    <a:pt x="8" y="360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54"/>
                  </a:lnTo>
                  <a:lnTo>
                    <a:pt x="6" y="352"/>
                  </a:lnTo>
                  <a:lnTo>
                    <a:pt x="6" y="352"/>
                  </a:lnTo>
                  <a:lnTo>
                    <a:pt x="8" y="348"/>
                  </a:lnTo>
                  <a:lnTo>
                    <a:pt x="6" y="348"/>
                  </a:lnTo>
                  <a:lnTo>
                    <a:pt x="6" y="346"/>
                  </a:lnTo>
                  <a:lnTo>
                    <a:pt x="8" y="346"/>
                  </a:lnTo>
                  <a:lnTo>
                    <a:pt x="10" y="346"/>
                  </a:lnTo>
                  <a:lnTo>
                    <a:pt x="12" y="346"/>
                  </a:lnTo>
                  <a:lnTo>
                    <a:pt x="16" y="348"/>
                  </a:lnTo>
                  <a:lnTo>
                    <a:pt x="16" y="352"/>
                  </a:lnTo>
                  <a:lnTo>
                    <a:pt x="16" y="354"/>
                  </a:lnTo>
                  <a:lnTo>
                    <a:pt x="16" y="356"/>
                  </a:lnTo>
                  <a:lnTo>
                    <a:pt x="12" y="354"/>
                  </a:lnTo>
                  <a:lnTo>
                    <a:pt x="16" y="356"/>
                  </a:lnTo>
                  <a:lnTo>
                    <a:pt x="16" y="358"/>
                  </a:lnTo>
                  <a:lnTo>
                    <a:pt x="16" y="358"/>
                  </a:lnTo>
                  <a:close/>
                  <a:moveTo>
                    <a:pt x="18" y="352"/>
                  </a:moveTo>
                  <a:lnTo>
                    <a:pt x="20" y="352"/>
                  </a:lnTo>
                  <a:lnTo>
                    <a:pt x="22" y="354"/>
                  </a:lnTo>
                  <a:lnTo>
                    <a:pt x="20" y="354"/>
                  </a:lnTo>
                  <a:lnTo>
                    <a:pt x="18" y="352"/>
                  </a:lnTo>
                  <a:close/>
                  <a:moveTo>
                    <a:pt x="4" y="376"/>
                  </a:moveTo>
                  <a:lnTo>
                    <a:pt x="4" y="374"/>
                  </a:lnTo>
                  <a:lnTo>
                    <a:pt x="6" y="374"/>
                  </a:lnTo>
                  <a:lnTo>
                    <a:pt x="8" y="376"/>
                  </a:lnTo>
                  <a:lnTo>
                    <a:pt x="4" y="376"/>
                  </a:lnTo>
                  <a:lnTo>
                    <a:pt x="4" y="376"/>
                  </a:lnTo>
                  <a:close/>
                  <a:moveTo>
                    <a:pt x="20" y="378"/>
                  </a:moveTo>
                  <a:lnTo>
                    <a:pt x="24" y="376"/>
                  </a:lnTo>
                  <a:lnTo>
                    <a:pt x="24" y="378"/>
                  </a:lnTo>
                  <a:lnTo>
                    <a:pt x="22" y="380"/>
                  </a:lnTo>
                  <a:lnTo>
                    <a:pt x="20" y="378"/>
                  </a:lnTo>
                  <a:close/>
                  <a:moveTo>
                    <a:pt x="18" y="378"/>
                  </a:moveTo>
                  <a:lnTo>
                    <a:pt x="18" y="378"/>
                  </a:lnTo>
                  <a:lnTo>
                    <a:pt x="20" y="382"/>
                  </a:lnTo>
                  <a:lnTo>
                    <a:pt x="18" y="382"/>
                  </a:lnTo>
                  <a:lnTo>
                    <a:pt x="18" y="380"/>
                  </a:lnTo>
                  <a:lnTo>
                    <a:pt x="16" y="380"/>
                  </a:lnTo>
                  <a:lnTo>
                    <a:pt x="18" y="378"/>
                  </a:lnTo>
                  <a:close/>
                  <a:moveTo>
                    <a:pt x="12" y="378"/>
                  </a:moveTo>
                  <a:lnTo>
                    <a:pt x="12" y="376"/>
                  </a:lnTo>
                  <a:lnTo>
                    <a:pt x="16" y="378"/>
                  </a:lnTo>
                  <a:lnTo>
                    <a:pt x="12" y="378"/>
                  </a:lnTo>
                  <a:lnTo>
                    <a:pt x="12" y="378"/>
                  </a:lnTo>
                  <a:close/>
                  <a:moveTo>
                    <a:pt x="12" y="382"/>
                  </a:moveTo>
                  <a:lnTo>
                    <a:pt x="12" y="382"/>
                  </a:lnTo>
                  <a:lnTo>
                    <a:pt x="14" y="382"/>
                  </a:lnTo>
                  <a:lnTo>
                    <a:pt x="14" y="384"/>
                  </a:lnTo>
                  <a:lnTo>
                    <a:pt x="12" y="382"/>
                  </a:lnTo>
                  <a:close/>
                  <a:moveTo>
                    <a:pt x="10" y="386"/>
                  </a:moveTo>
                  <a:lnTo>
                    <a:pt x="10" y="384"/>
                  </a:lnTo>
                  <a:lnTo>
                    <a:pt x="12" y="384"/>
                  </a:lnTo>
                  <a:lnTo>
                    <a:pt x="12" y="384"/>
                  </a:lnTo>
                  <a:lnTo>
                    <a:pt x="12" y="386"/>
                  </a:lnTo>
                  <a:lnTo>
                    <a:pt x="10" y="386"/>
                  </a:lnTo>
                  <a:lnTo>
                    <a:pt x="10" y="386"/>
                  </a:lnTo>
                  <a:lnTo>
                    <a:pt x="10" y="386"/>
                  </a:lnTo>
                  <a:close/>
                  <a:moveTo>
                    <a:pt x="8" y="388"/>
                  </a:moveTo>
                  <a:lnTo>
                    <a:pt x="8" y="390"/>
                  </a:lnTo>
                  <a:lnTo>
                    <a:pt x="6" y="392"/>
                  </a:lnTo>
                  <a:lnTo>
                    <a:pt x="6" y="390"/>
                  </a:lnTo>
                  <a:lnTo>
                    <a:pt x="8" y="388"/>
                  </a:lnTo>
                  <a:close/>
                  <a:moveTo>
                    <a:pt x="18" y="388"/>
                  </a:moveTo>
                  <a:lnTo>
                    <a:pt x="20" y="392"/>
                  </a:lnTo>
                  <a:lnTo>
                    <a:pt x="18" y="390"/>
                  </a:lnTo>
                  <a:lnTo>
                    <a:pt x="18" y="388"/>
                  </a:lnTo>
                  <a:close/>
                  <a:moveTo>
                    <a:pt x="14" y="388"/>
                  </a:moveTo>
                  <a:lnTo>
                    <a:pt x="18" y="386"/>
                  </a:lnTo>
                  <a:lnTo>
                    <a:pt x="18" y="390"/>
                  </a:lnTo>
                  <a:lnTo>
                    <a:pt x="14" y="388"/>
                  </a:lnTo>
                  <a:close/>
                  <a:moveTo>
                    <a:pt x="10" y="406"/>
                  </a:moveTo>
                  <a:lnTo>
                    <a:pt x="10" y="406"/>
                  </a:lnTo>
                  <a:lnTo>
                    <a:pt x="10" y="408"/>
                  </a:lnTo>
                  <a:lnTo>
                    <a:pt x="10" y="408"/>
                  </a:lnTo>
                  <a:lnTo>
                    <a:pt x="10" y="406"/>
                  </a:lnTo>
                  <a:close/>
                  <a:moveTo>
                    <a:pt x="10" y="390"/>
                  </a:moveTo>
                  <a:lnTo>
                    <a:pt x="10" y="388"/>
                  </a:lnTo>
                  <a:lnTo>
                    <a:pt x="10" y="388"/>
                  </a:lnTo>
                  <a:lnTo>
                    <a:pt x="12" y="388"/>
                  </a:lnTo>
                  <a:lnTo>
                    <a:pt x="14" y="390"/>
                  </a:lnTo>
                  <a:lnTo>
                    <a:pt x="10" y="390"/>
                  </a:lnTo>
                  <a:lnTo>
                    <a:pt x="10" y="390"/>
                  </a:lnTo>
                  <a:close/>
                  <a:moveTo>
                    <a:pt x="4" y="396"/>
                  </a:moveTo>
                  <a:lnTo>
                    <a:pt x="2" y="394"/>
                  </a:lnTo>
                  <a:lnTo>
                    <a:pt x="2" y="392"/>
                  </a:lnTo>
                  <a:lnTo>
                    <a:pt x="4" y="392"/>
                  </a:lnTo>
                  <a:lnTo>
                    <a:pt x="6" y="394"/>
                  </a:lnTo>
                  <a:lnTo>
                    <a:pt x="4" y="396"/>
                  </a:lnTo>
                  <a:close/>
                  <a:moveTo>
                    <a:pt x="14" y="402"/>
                  </a:moveTo>
                  <a:lnTo>
                    <a:pt x="16" y="402"/>
                  </a:lnTo>
                  <a:lnTo>
                    <a:pt x="16" y="404"/>
                  </a:lnTo>
                  <a:lnTo>
                    <a:pt x="14" y="402"/>
                  </a:lnTo>
                  <a:close/>
                  <a:moveTo>
                    <a:pt x="16" y="406"/>
                  </a:moveTo>
                  <a:lnTo>
                    <a:pt x="18" y="406"/>
                  </a:lnTo>
                  <a:lnTo>
                    <a:pt x="18" y="408"/>
                  </a:lnTo>
                  <a:lnTo>
                    <a:pt x="16" y="406"/>
                  </a:lnTo>
                  <a:close/>
                  <a:moveTo>
                    <a:pt x="22" y="384"/>
                  </a:moveTo>
                  <a:lnTo>
                    <a:pt x="22" y="384"/>
                  </a:lnTo>
                  <a:lnTo>
                    <a:pt x="24" y="386"/>
                  </a:lnTo>
                  <a:lnTo>
                    <a:pt x="22" y="386"/>
                  </a:lnTo>
                  <a:lnTo>
                    <a:pt x="22" y="384"/>
                  </a:lnTo>
                  <a:close/>
                  <a:moveTo>
                    <a:pt x="24" y="386"/>
                  </a:moveTo>
                  <a:lnTo>
                    <a:pt x="28" y="386"/>
                  </a:lnTo>
                  <a:lnTo>
                    <a:pt x="28" y="388"/>
                  </a:lnTo>
                  <a:lnTo>
                    <a:pt x="30" y="390"/>
                  </a:lnTo>
                  <a:lnTo>
                    <a:pt x="28" y="392"/>
                  </a:lnTo>
                  <a:lnTo>
                    <a:pt x="28" y="394"/>
                  </a:lnTo>
                  <a:lnTo>
                    <a:pt x="26" y="394"/>
                  </a:lnTo>
                  <a:lnTo>
                    <a:pt x="24" y="394"/>
                  </a:lnTo>
                  <a:lnTo>
                    <a:pt x="24" y="394"/>
                  </a:lnTo>
                  <a:lnTo>
                    <a:pt x="22" y="396"/>
                  </a:lnTo>
                  <a:lnTo>
                    <a:pt x="22" y="392"/>
                  </a:lnTo>
                  <a:lnTo>
                    <a:pt x="22" y="390"/>
                  </a:lnTo>
                  <a:lnTo>
                    <a:pt x="22" y="388"/>
                  </a:lnTo>
                  <a:lnTo>
                    <a:pt x="24" y="386"/>
                  </a:lnTo>
                  <a:close/>
                  <a:moveTo>
                    <a:pt x="12" y="394"/>
                  </a:moveTo>
                  <a:lnTo>
                    <a:pt x="12" y="392"/>
                  </a:lnTo>
                  <a:lnTo>
                    <a:pt x="18" y="392"/>
                  </a:lnTo>
                  <a:lnTo>
                    <a:pt x="16" y="394"/>
                  </a:lnTo>
                  <a:lnTo>
                    <a:pt x="12" y="394"/>
                  </a:lnTo>
                  <a:lnTo>
                    <a:pt x="12" y="394"/>
                  </a:lnTo>
                  <a:lnTo>
                    <a:pt x="12" y="394"/>
                  </a:lnTo>
                  <a:lnTo>
                    <a:pt x="12" y="394"/>
                  </a:lnTo>
                  <a:close/>
                  <a:moveTo>
                    <a:pt x="14" y="398"/>
                  </a:moveTo>
                  <a:lnTo>
                    <a:pt x="12" y="398"/>
                  </a:lnTo>
                  <a:lnTo>
                    <a:pt x="16" y="396"/>
                  </a:lnTo>
                  <a:lnTo>
                    <a:pt x="18" y="396"/>
                  </a:lnTo>
                  <a:lnTo>
                    <a:pt x="18" y="398"/>
                  </a:lnTo>
                  <a:lnTo>
                    <a:pt x="14" y="398"/>
                  </a:lnTo>
                  <a:close/>
                  <a:moveTo>
                    <a:pt x="16" y="400"/>
                  </a:moveTo>
                  <a:lnTo>
                    <a:pt x="18" y="398"/>
                  </a:lnTo>
                  <a:lnTo>
                    <a:pt x="20" y="398"/>
                  </a:lnTo>
                  <a:lnTo>
                    <a:pt x="20" y="402"/>
                  </a:lnTo>
                  <a:lnTo>
                    <a:pt x="18" y="404"/>
                  </a:lnTo>
                  <a:lnTo>
                    <a:pt x="18" y="404"/>
                  </a:lnTo>
                  <a:lnTo>
                    <a:pt x="16" y="402"/>
                  </a:lnTo>
                  <a:lnTo>
                    <a:pt x="16" y="400"/>
                  </a:lnTo>
                  <a:close/>
                  <a:moveTo>
                    <a:pt x="12" y="406"/>
                  </a:moveTo>
                  <a:lnTo>
                    <a:pt x="12" y="406"/>
                  </a:lnTo>
                  <a:lnTo>
                    <a:pt x="14" y="406"/>
                  </a:lnTo>
                  <a:lnTo>
                    <a:pt x="16" y="406"/>
                  </a:lnTo>
                  <a:lnTo>
                    <a:pt x="16" y="408"/>
                  </a:lnTo>
                  <a:lnTo>
                    <a:pt x="14" y="410"/>
                  </a:lnTo>
                  <a:lnTo>
                    <a:pt x="12" y="406"/>
                  </a:lnTo>
                  <a:close/>
                  <a:moveTo>
                    <a:pt x="18" y="454"/>
                  </a:moveTo>
                  <a:lnTo>
                    <a:pt x="20" y="452"/>
                  </a:lnTo>
                  <a:lnTo>
                    <a:pt x="18" y="452"/>
                  </a:lnTo>
                  <a:lnTo>
                    <a:pt x="18" y="452"/>
                  </a:lnTo>
                  <a:lnTo>
                    <a:pt x="16" y="448"/>
                  </a:lnTo>
                  <a:lnTo>
                    <a:pt x="12" y="446"/>
                  </a:lnTo>
                  <a:lnTo>
                    <a:pt x="14" y="444"/>
                  </a:lnTo>
                  <a:lnTo>
                    <a:pt x="16" y="444"/>
                  </a:lnTo>
                  <a:lnTo>
                    <a:pt x="18" y="444"/>
                  </a:lnTo>
                  <a:lnTo>
                    <a:pt x="18" y="448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22" y="452"/>
                  </a:lnTo>
                  <a:lnTo>
                    <a:pt x="24" y="458"/>
                  </a:lnTo>
                  <a:lnTo>
                    <a:pt x="22" y="456"/>
                  </a:lnTo>
                  <a:lnTo>
                    <a:pt x="18" y="458"/>
                  </a:lnTo>
                  <a:lnTo>
                    <a:pt x="18" y="454"/>
                  </a:lnTo>
                  <a:close/>
                  <a:moveTo>
                    <a:pt x="10" y="450"/>
                  </a:moveTo>
                  <a:lnTo>
                    <a:pt x="10" y="448"/>
                  </a:lnTo>
                  <a:lnTo>
                    <a:pt x="10" y="448"/>
                  </a:lnTo>
                  <a:lnTo>
                    <a:pt x="12" y="448"/>
                  </a:lnTo>
                  <a:lnTo>
                    <a:pt x="16" y="452"/>
                  </a:lnTo>
                  <a:lnTo>
                    <a:pt x="18" y="456"/>
                  </a:lnTo>
                  <a:lnTo>
                    <a:pt x="18" y="458"/>
                  </a:lnTo>
                  <a:lnTo>
                    <a:pt x="16" y="460"/>
                  </a:lnTo>
                  <a:lnTo>
                    <a:pt x="14" y="458"/>
                  </a:lnTo>
                  <a:lnTo>
                    <a:pt x="14" y="456"/>
                  </a:lnTo>
                  <a:lnTo>
                    <a:pt x="14" y="454"/>
                  </a:lnTo>
                  <a:lnTo>
                    <a:pt x="12" y="452"/>
                  </a:lnTo>
                  <a:lnTo>
                    <a:pt x="10" y="452"/>
                  </a:lnTo>
                  <a:lnTo>
                    <a:pt x="10" y="450"/>
                  </a:lnTo>
                  <a:close/>
                  <a:moveTo>
                    <a:pt x="10" y="454"/>
                  </a:moveTo>
                  <a:lnTo>
                    <a:pt x="10" y="454"/>
                  </a:lnTo>
                  <a:lnTo>
                    <a:pt x="12" y="454"/>
                  </a:lnTo>
                  <a:lnTo>
                    <a:pt x="12" y="458"/>
                  </a:lnTo>
                  <a:lnTo>
                    <a:pt x="12" y="458"/>
                  </a:lnTo>
                  <a:lnTo>
                    <a:pt x="10" y="458"/>
                  </a:lnTo>
                  <a:lnTo>
                    <a:pt x="10" y="458"/>
                  </a:lnTo>
                  <a:lnTo>
                    <a:pt x="10" y="458"/>
                  </a:lnTo>
                  <a:lnTo>
                    <a:pt x="10" y="454"/>
                  </a:lnTo>
                  <a:close/>
                  <a:moveTo>
                    <a:pt x="14" y="468"/>
                  </a:moveTo>
                  <a:lnTo>
                    <a:pt x="14" y="468"/>
                  </a:lnTo>
                  <a:lnTo>
                    <a:pt x="14" y="466"/>
                  </a:lnTo>
                  <a:lnTo>
                    <a:pt x="12" y="462"/>
                  </a:lnTo>
                  <a:lnTo>
                    <a:pt x="14" y="460"/>
                  </a:lnTo>
                  <a:lnTo>
                    <a:pt x="14" y="462"/>
                  </a:lnTo>
                  <a:lnTo>
                    <a:pt x="16" y="462"/>
                  </a:lnTo>
                  <a:lnTo>
                    <a:pt x="18" y="464"/>
                  </a:lnTo>
                  <a:lnTo>
                    <a:pt x="16" y="464"/>
                  </a:lnTo>
                  <a:lnTo>
                    <a:pt x="14" y="468"/>
                  </a:lnTo>
                  <a:close/>
                  <a:moveTo>
                    <a:pt x="18" y="478"/>
                  </a:moveTo>
                  <a:lnTo>
                    <a:pt x="16" y="478"/>
                  </a:lnTo>
                  <a:lnTo>
                    <a:pt x="14" y="478"/>
                  </a:lnTo>
                  <a:lnTo>
                    <a:pt x="16" y="476"/>
                  </a:lnTo>
                  <a:lnTo>
                    <a:pt x="14" y="474"/>
                  </a:lnTo>
                  <a:lnTo>
                    <a:pt x="16" y="472"/>
                  </a:lnTo>
                  <a:lnTo>
                    <a:pt x="18" y="476"/>
                  </a:lnTo>
                  <a:lnTo>
                    <a:pt x="18" y="478"/>
                  </a:lnTo>
                  <a:close/>
                  <a:moveTo>
                    <a:pt x="24" y="476"/>
                  </a:moveTo>
                  <a:lnTo>
                    <a:pt x="24" y="480"/>
                  </a:lnTo>
                  <a:lnTo>
                    <a:pt x="22" y="480"/>
                  </a:lnTo>
                  <a:lnTo>
                    <a:pt x="20" y="478"/>
                  </a:lnTo>
                  <a:lnTo>
                    <a:pt x="18" y="474"/>
                  </a:lnTo>
                  <a:lnTo>
                    <a:pt x="16" y="470"/>
                  </a:lnTo>
                  <a:lnTo>
                    <a:pt x="18" y="470"/>
                  </a:lnTo>
                  <a:lnTo>
                    <a:pt x="20" y="468"/>
                  </a:lnTo>
                  <a:lnTo>
                    <a:pt x="20" y="466"/>
                  </a:lnTo>
                  <a:lnTo>
                    <a:pt x="20" y="468"/>
                  </a:lnTo>
                  <a:lnTo>
                    <a:pt x="18" y="468"/>
                  </a:lnTo>
                  <a:lnTo>
                    <a:pt x="18" y="466"/>
                  </a:lnTo>
                  <a:lnTo>
                    <a:pt x="18" y="464"/>
                  </a:lnTo>
                  <a:lnTo>
                    <a:pt x="18" y="462"/>
                  </a:lnTo>
                  <a:lnTo>
                    <a:pt x="18" y="460"/>
                  </a:lnTo>
                  <a:lnTo>
                    <a:pt x="18" y="458"/>
                  </a:lnTo>
                  <a:lnTo>
                    <a:pt x="22" y="458"/>
                  </a:lnTo>
                  <a:lnTo>
                    <a:pt x="24" y="460"/>
                  </a:lnTo>
                  <a:lnTo>
                    <a:pt x="24" y="466"/>
                  </a:lnTo>
                  <a:lnTo>
                    <a:pt x="26" y="468"/>
                  </a:lnTo>
                  <a:lnTo>
                    <a:pt x="26" y="472"/>
                  </a:lnTo>
                  <a:lnTo>
                    <a:pt x="26" y="474"/>
                  </a:lnTo>
                  <a:lnTo>
                    <a:pt x="28" y="478"/>
                  </a:lnTo>
                  <a:lnTo>
                    <a:pt x="28" y="480"/>
                  </a:lnTo>
                  <a:lnTo>
                    <a:pt x="26" y="482"/>
                  </a:lnTo>
                  <a:lnTo>
                    <a:pt x="24" y="482"/>
                  </a:lnTo>
                  <a:lnTo>
                    <a:pt x="24" y="478"/>
                  </a:lnTo>
                  <a:lnTo>
                    <a:pt x="24" y="476"/>
                  </a:lnTo>
                  <a:close/>
                  <a:moveTo>
                    <a:pt x="22" y="488"/>
                  </a:moveTo>
                  <a:lnTo>
                    <a:pt x="20" y="486"/>
                  </a:lnTo>
                  <a:lnTo>
                    <a:pt x="20" y="486"/>
                  </a:lnTo>
                  <a:lnTo>
                    <a:pt x="20" y="484"/>
                  </a:lnTo>
                  <a:lnTo>
                    <a:pt x="20" y="484"/>
                  </a:lnTo>
                  <a:lnTo>
                    <a:pt x="22" y="482"/>
                  </a:lnTo>
                  <a:lnTo>
                    <a:pt x="22" y="484"/>
                  </a:lnTo>
                  <a:lnTo>
                    <a:pt x="24" y="484"/>
                  </a:lnTo>
                  <a:lnTo>
                    <a:pt x="24" y="486"/>
                  </a:lnTo>
                  <a:lnTo>
                    <a:pt x="24" y="488"/>
                  </a:lnTo>
                  <a:lnTo>
                    <a:pt x="22" y="488"/>
                  </a:lnTo>
                  <a:lnTo>
                    <a:pt x="22" y="488"/>
                  </a:lnTo>
                  <a:close/>
                  <a:moveTo>
                    <a:pt x="20" y="492"/>
                  </a:moveTo>
                  <a:lnTo>
                    <a:pt x="20" y="490"/>
                  </a:lnTo>
                  <a:lnTo>
                    <a:pt x="24" y="490"/>
                  </a:lnTo>
                  <a:lnTo>
                    <a:pt x="22" y="492"/>
                  </a:lnTo>
                  <a:lnTo>
                    <a:pt x="20" y="492"/>
                  </a:lnTo>
                  <a:close/>
                  <a:moveTo>
                    <a:pt x="24" y="492"/>
                  </a:moveTo>
                  <a:lnTo>
                    <a:pt x="26" y="492"/>
                  </a:lnTo>
                  <a:lnTo>
                    <a:pt x="26" y="494"/>
                  </a:lnTo>
                  <a:lnTo>
                    <a:pt x="24" y="496"/>
                  </a:lnTo>
                  <a:lnTo>
                    <a:pt x="24" y="492"/>
                  </a:lnTo>
                  <a:lnTo>
                    <a:pt x="24" y="492"/>
                  </a:lnTo>
                  <a:close/>
                  <a:moveTo>
                    <a:pt x="26" y="490"/>
                  </a:moveTo>
                  <a:lnTo>
                    <a:pt x="26" y="490"/>
                  </a:lnTo>
                  <a:lnTo>
                    <a:pt x="28" y="488"/>
                  </a:lnTo>
                  <a:lnTo>
                    <a:pt x="30" y="490"/>
                  </a:lnTo>
                  <a:lnTo>
                    <a:pt x="32" y="490"/>
                  </a:lnTo>
                  <a:lnTo>
                    <a:pt x="34" y="494"/>
                  </a:lnTo>
                  <a:lnTo>
                    <a:pt x="34" y="496"/>
                  </a:lnTo>
                  <a:lnTo>
                    <a:pt x="32" y="494"/>
                  </a:lnTo>
                  <a:lnTo>
                    <a:pt x="28" y="492"/>
                  </a:lnTo>
                  <a:lnTo>
                    <a:pt x="26" y="490"/>
                  </a:lnTo>
                  <a:close/>
                  <a:moveTo>
                    <a:pt x="26" y="494"/>
                  </a:moveTo>
                  <a:lnTo>
                    <a:pt x="28" y="494"/>
                  </a:lnTo>
                  <a:lnTo>
                    <a:pt x="30" y="496"/>
                  </a:lnTo>
                  <a:lnTo>
                    <a:pt x="32" y="500"/>
                  </a:lnTo>
                  <a:lnTo>
                    <a:pt x="32" y="500"/>
                  </a:lnTo>
                  <a:lnTo>
                    <a:pt x="30" y="500"/>
                  </a:lnTo>
                  <a:lnTo>
                    <a:pt x="28" y="498"/>
                  </a:lnTo>
                  <a:lnTo>
                    <a:pt x="26" y="494"/>
                  </a:lnTo>
                  <a:close/>
                  <a:moveTo>
                    <a:pt x="30" y="506"/>
                  </a:moveTo>
                  <a:lnTo>
                    <a:pt x="26" y="506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6" y="502"/>
                  </a:lnTo>
                  <a:lnTo>
                    <a:pt x="26" y="500"/>
                  </a:lnTo>
                  <a:lnTo>
                    <a:pt x="28" y="500"/>
                  </a:lnTo>
                  <a:lnTo>
                    <a:pt x="28" y="502"/>
                  </a:lnTo>
                  <a:lnTo>
                    <a:pt x="30" y="502"/>
                  </a:lnTo>
                  <a:lnTo>
                    <a:pt x="34" y="504"/>
                  </a:lnTo>
                  <a:lnTo>
                    <a:pt x="34" y="506"/>
                  </a:lnTo>
                  <a:lnTo>
                    <a:pt x="32" y="506"/>
                  </a:lnTo>
                  <a:lnTo>
                    <a:pt x="32" y="506"/>
                  </a:lnTo>
                  <a:lnTo>
                    <a:pt x="30" y="506"/>
                  </a:lnTo>
                  <a:close/>
                  <a:moveTo>
                    <a:pt x="32" y="516"/>
                  </a:moveTo>
                  <a:lnTo>
                    <a:pt x="30" y="516"/>
                  </a:lnTo>
                  <a:lnTo>
                    <a:pt x="30" y="516"/>
                  </a:lnTo>
                  <a:lnTo>
                    <a:pt x="28" y="514"/>
                  </a:lnTo>
                  <a:lnTo>
                    <a:pt x="30" y="512"/>
                  </a:lnTo>
                  <a:lnTo>
                    <a:pt x="30" y="512"/>
                  </a:lnTo>
                  <a:lnTo>
                    <a:pt x="30" y="512"/>
                  </a:lnTo>
                  <a:lnTo>
                    <a:pt x="30" y="510"/>
                  </a:lnTo>
                  <a:lnTo>
                    <a:pt x="32" y="510"/>
                  </a:lnTo>
                  <a:lnTo>
                    <a:pt x="32" y="512"/>
                  </a:lnTo>
                  <a:lnTo>
                    <a:pt x="32" y="514"/>
                  </a:lnTo>
                  <a:lnTo>
                    <a:pt x="32" y="514"/>
                  </a:lnTo>
                  <a:lnTo>
                    <a:pt x="32" y="516"/>
                  </a:lnTo>
                  <a:close/>
                  <a:moveTo>
                    <a:pt x="32" y="512"/>
                  </a:moveTo>
                  <a:lnTo>
                    <a:pt x="32" y="512"/>
                  </a:lnTo>
                  <a:lnTo>
                    <a:pt x="34" y="510"/>
                  </a:lnTo>
                  <a:lnTo>
                    <a:pt x="34" y="512"/>
                  </a:lnTo>
                  <a:lnTo>
                    <a:pt x="36" y="514"/>
                  </a:lnTo>
                  <a:lnTo>
                    <a:pt x="36" y="516"/>
                  </a:lnTo>
                  <a:lnTo>
                    <a:pt x="34" y="516"/>
                  </a:lnTo>
                  <a:lnTo>
                    <a:pt x="34" y="516"/>
                  </a:lnTo>
                  <a:lnTo>
                    <a:pt x="34" y="514"/>
                  </a:lnTo>
                  <a:lnTo>
                    <a:pt x="32" y="514"/>
                  </a:lnTo>
                  <a:lnTo>
                    <a:pt x="32" y="512"/>
                  </a:lnTo>
                  <a:close/>
                  <a:moveTo>
                    <a:pt x="36" y="514"/>
                  </a:moveTo>
                  <a:lnTo>
                    <a:pt x="38" y="514"/>
                  </a:lnTo>
                  <a:lnTo>
                    <a:pt x="40" y="516"/>
                  </a:lnTo>
                  <a:lnTo>
                    <a:pt x="38" y="516"/>
                  </a:lnTo>
                  <a:lnTo>
                    <a:pt x="38" y="514"/>
                  </a:lnTo>
                  <a:lnTo>
                    <a:pt x="36" y="514"/>
                  </a:lnTo>
                  <a:close/>
                  <a:moveTo>
                    <a:pt x="36" y="522"/>
                  </a:moveTo>
                  <a:lnTo>
                    <a:pt x="34" y="522"/>
                  </a:lnTo>
                  <a:lnTo>
                    <a:pt x="34" y="522"/>
                  </a:lnTo>
                  <a:lnTo>
                    <a:pt x="36" y="520"/>
                  </a:lnTo>
                  <a:lnTo>
                    <a:pt x="36" y="518"/>
                  </a:lnTo>
                  <a:lnTo>
                    <a:pt x="36" y="518"/>
                  </a:lnTo>
                  <a:lnTo>
                    <a:pt x="38" y="520"/>
                  </a:lnTo>
                  <a:lnTo>
                    <a:pt x="36" y="522"/>
                  </a:lnTo>
                  <a:close/>
                  <a:moveTo>
                    <a:pt x="42" y="516"/>
                  </a:moveTo>
                  <a:lnTo>
                    <a:pt x="40" y="514"/>
                  </a:lnTo>
                  <a:lnTo>
                    <a:pt x="38" y="512"/>
                  </a:lnTo>
                  <a:lnTo>
                    <a:pt x="38" y="508"/>
                  </a:lnTo>
                  <a:lnTo>
                    <a:pt x="40" y="508"/>
                  </a:lnTo>
                  <a:lnTo>
                    <a:pt x="40" y="512"/>
                  </a:lnTo>
                  <a:lnTo>
                    <a:pt x="42" y="514"/>
                  </a:lnTo>
                  <a:lnTo>
                    <a:pt x="44" y="516"/>
                  </a:lnTo>
                  <a:lnTo>
                    <a:pt x="42" y="516"/>
                  </a:lnTo>
                  <a:close/>
                  <a:moveTo>
                    <a:pt x="42" y="520"/>
                  </a:moveTo>
                  <a:lnTo>
                    <a:pt x="40" y="518"/>
                  </a:lnTo>
                  <a:lnTo>
                    <a:pt x="42" y="516"/>
                  </a:lnTo>
                  <a:lnTo>
                    <a:pt x="42" y="518"/>
                  </a:lnTo>
                  <a:lnTo>
                    <a:pt x="44" y="520"/>
                  </a:lnTo>
                  <a:lnTo>
                    <a:pt x="42" y="520"/>
                  </a:lnTo>
                  <a:close/>
                  <a:moveTo>
                    <a:pt x="44" y="524"/>
                  </a:moveTo>
                  <a:lnTo>
                    <a:pt x="40" y="520"/>
                  </a:lnTo>
                  <a:lnTo>
                    <a:pt x="40" y="520"/>
                  </a:lnTo>
                  <a:lnTo>
                    <a:pt x="40" y="518"/>
                  </a:lnTo>
                  <a:lnTo>
                    <a:pt x="44" y="522"/>
                  </a:lnTo>
                  <a:lnTo>
                    <a:pt x="44" y="524"/>
                  </a:lnTo>
                  <a:lnTo>
                    <a:pt x="44" y="524"/>
                  </a:lnTo>
                  <a:close/>
                  <a:moveTo>
                    <a:pt x="46" y="530"/>
                  </a:moveTo>
                  <a:lnTo>
                    <a:pt x="46" y="528"/>
                  </a:lnTo>
                  <a:lnTo>
                    <a:pt x="44" y="528"/>
                  </a:lnTo>
                  <a:lnTo>
                    <a:pt x="44" y="526"/>
                  </a:lnTo>
                  <a:lnTo>
                    <a:pt x="42" y="528"/>
                  </a:lnTo>
                  <a:lnTo>
                    <a:pt x="40" y="526"/>
                  </a:lnTo>
                  <a:lnTo>
                    <a:pt x="42" y="526"/>
                  </a:lnTo>
                  <a:lnTo>
                    <a:pt x="44" y="526"/>
                  </a:lnTo>
                  <a:lnTo>
                    <a:pt x="46" y="526"/>
                  </a:lnTo>
                  <a:lnTo>
                    <a:pt x="48" y="528"/>
                  </a:lnTo>
                  <a:lnTo>
                    <a:pt x="46" y="530"/>
                  </a:lnTo>
                  <a:close/>
                  <a:moveTo>
                    <a:pt x="54" y="542"/>
                  </a:moveTo>
                  <a:lnTo>
                    <a:pt x="50" y="540"/>
                  </a:lnTo>
                  <a:lnTo>
                    <a:pt x="50" y="542"/>
                  </a:lnTo>
                  <a:lnTo>
                    <a:pt x="48" y="542"/>
                  </a:lnTo>
                  <a:lnTo>
                    <a:pt x="46" y="540"/>
                  </a:lnTo>
                  <a:lnTo>
                    <a:pt x="42" y="538"/>
                  </a:lnTo>
                  <a:lnTo>
                    <a:pt x="40" y="538"/>
                  </a:lnTo>
                  <a:lnTo>
                    <a:pt x="38" y="534"/>
                  </a:lnTo>
                  <a:lnTo>
                    <a:pt x="38" y="532"/>
                  </a:lnTo>
                  <a:lnTo>
                    <a:pt x="38" y="532"/>
                  </a:lnTo>
                  <a:lnTo>
                    <a:pt x="40" y="532"/>
                  </a:lnTo>
                  <a:lnTo>
                    <a:pt x="42" y="534"/>
                  </a:lnTo>
                  <a:lnTo>
                    <a:pt x="44" y="536"/>
                  </a:lnTo>
                  <a:lnTo>
                    <a:pt x="46" y="536"/>
                  </a:lnTo>
                  <a:lnTo>
                    <a:pt x="48" y="536"/>
                  </a:lnTo>
                  <a:lnTo>
                    <a:pt x="50" y="538"/>
                  </a:lnTo>
                  <a:lnTo>
                    <a:pt x="54" y="538"/>
                  </a:lnTo>
                  <a:lnTo>
                    <a:pt x="54" y="540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6" y="542"/>
                  </a:lnTo>
                  <a:lnTo>
                    <a:pt x="54" y="542"/>
                  </a:lnTo>
                  <a:close/>
                  <a:moveTo>
                    <a:pt x="46" y="542"/>
                  </a:moveTo>
                  <a:lnTo>
                    <a:pt x="48" y="544"/>
                  </a:lnTo>
                  <a:lnTo>
                    <a:pt x="44" y="544"/>
                  </a:lnTo>
                  <a:lnTo>
                    <a:pt x="46" y="542"/>
                  </a:lnTo>
                  <a:close/>
                  <a:moveTo>
                    <a:pt x="62" y="554"/>
                  </a:moveTo>
                  <a:lnTo>
                    <a:pt x="64" y="556"/>
                  </a:lnTo>
                  <a:lnTo>
                    <a:pt x="64" y="554"/>
                  </a:lnTo>
                  <a:lnTo>
                    <a:pt x="64" y="552"/>
                  </a:lnTo>
                  <a:lnTo>
                    <a:pt x="62" y="554"/>
                  </a:lnTo>
                  <a:lnTo>
                    <a:pt x="62" y="554"/>
                  </a:lnTo>
                  <a:close/>
                  <a:moveTo>
                    <a:pt x="68" y="556"/>
                  </a:moveTo>
                  <a:lnTo>
                    <a:pt x="66" y="556"/>
                  </a:lnTo>
                  <a:lnTo>
                    <a:pt x="66" y="554"/>
                  </a:lnTo>
                  <a:lnTo>
                    <a:pt x="66" y="552"/>
                  </a:lnTo>
                  <a:lnTo>
                    <a:pt x="64" y="552"/>
                  </a:lnTo>
                  <a:lnTo>
                    <a:pt x="62" y="552"/>
                  </a:lnTo>
                  <a:lnTo>
                    <a:pt x="60" y="552"/>
                  </a:lnTo>
                  <a:lnTo>
                    <a:pt x="58" y="548"/>
                  </a:lnTo>
                  <a:lnTo>
                    <a:pt x="54" y="548"/>
                  </a:lnTo>
                  <a:lnTo>
                    <a:pt x="54" y="546"/>
                  </a:lnTo>
                  <a:lnTo>
                    <a:pt x="52" y="546"/>
                  </a:lnTo>
                  <a:lnTo>
                    <a:pt x="52" y="544"/>
                  </a:lnTo>
                  <a:lnTo>
                    <a:pt x="52" y="542"/>
                  </a:lnTo>
                  <a:lnTo>
                    <a:pt x="54" y="542"/>
                  </a:lnTo>
                  <a:lnTo>
                    <a:pt x="56" y="544"/>
                  </a:lnTo>
                  <a:lnTo>
                    <a:pt x="56" y="544"/>
                  </a:lnTo>
                  <a:lnTo>
                    <a:pt x="58" y="544"/>
                  </a:lnTo>
                  <a:lnTo>
                    <a:pt x="62" y="544"/>
                  </a:lnTo>
                  <a:lnTo>
                    <a:pt x="66" y="546"/>
                  </a:lnTo>
                  <a:lnTo>
                    <a:pt x="66" y="546"/>
                  </a:lnTo>
                  <a:lnTo>
                    <a:pt x="66" y="548"/>
                  </a:lnTo>
                  <a:lnTo>
                    <a:pt x="70" y="548"/>
                  </a:lnTo>
                  <a:lnTo>
                    <a:pt x="72" y="548"/>
                  </a:lnTo>
                  <a:lnTo>
                    <a:pt x="72" y="550"/>
                  </a:lnTo>
                  <a:lnTo>
                    <a:pt x="70" y="550"/>
                  </a:lnTo>
                  <a:lnTo>
                    <a:pt x="68" y="550"/>
                  </a:lnTo>
                  <a:lnTo>
                    <a:pt x="70" y="550"/>
                  </a:lnTo>
                  <a:lnTo>
                    <a:pt x="70" y="552"/>
                  </a:lnTo>
                  <a:lnTo>
                    <a:pt x="68" y="554"/>
                  </a:lnTo>
                  <a:lnTo>
                    <a:pt x="68" y="556"/>
                  </a:lnTo>
                  <a:close/>
                  <a:moveTo>
                    <a:pt x="72" y="554"/>
                  </a:moveTo>
                  <a:lnTo>
                    <a:pt x="70" y="556"/>
                  </a:lnTo>
                  <a:lnTo>
                    <a:pt x="70" y="558"/>
                  </a:lnTo>
                  <a:lnTo>
                    <a:pt x="72" y="556"/>
                  </a:lnTo>
                  <a:lnTo>
                    <a:pt x="72" y="556"/>
                  </a:lnTo>
                  <a:lnTo>
                    <a:pt x="74" y="554"/>
                  </a:lnTo>
                  <a:lnTo>
                    <a:pt x="72" y="554"/>
                  </a:lnTo>
                  <a:lnTo>
                    <a:pt x="72" y="554"/>
                  </a:lnTo>
                  <a:close/>
                  <a:moveTo>
                    <a:pt x="86" y="552"/>
                  </a:moveTo>
                  <a:lnTo>
                    <a:pt x="84" y="554"/>
                  </a:lnTo>
                  <a:lnTo>
                    <a:pt x="86" y="556"/>
                  </a:lnTo>
                  <a:lnTo>
                    <a:pt x="84" y="556"/>
                  </a:lnTo>
                  <a:lnTo>
                    <a:pt x="82" y="556"/>
                  </a:lnTo>
                  <a:lnTo>
                    <a:pt x="80" y="556"/>
                  </a:lnTo>
                  <a:lnTo>
                    <a:pt x="80" y="556"/>
                  </a:lnTo>
                  <a:lnTo>
                    <a:pt x="78" y="554"/>
                  </a:lnTo>
                  <a:lnTo>
                    <a:pt x="76" y="554"/>
                  </a:lnTo>
                  <a:lnTo>
                    <a:pt x="76" y="556"/>
                  </a:lnTo>
                  <a:lnTo>
                    <a:pt x="74" y="554"/>
                  </a:lnTo>
                  <a:lnTo>
                    <a:pt x="72" y="552"/>
                  </a:lnTo>
                  <a:lnTo>
                    <a:pt x="72" y="552"/>
                  </a:lnTo>
                  <a:lnTo>
                    <a:pt x="76" y="550"/>
                  </a:lnTo>
                  <a:lnTo>
                    <a:pt x="76" y="550"/>
                  </a:lnTo>
                  <a:lnTo>
                    <a:pt x="82" y="552"/>
                  </a:lnTo>
                  <a:lnTo>
                    <a:pt x="82" y="554"/>
                  </a:lnTo>
                  <a:lnTo>
                    <a:pt x="84" y="552"/>
                  </a:lnTo>
                  <a:lnTo>
                    <a:pt x="84" y="552"/>
                  </a:lnTo>
                  <a:lnTo>
                    <a:pt x="86" y="552"/>
                  </a:lnTo>
                  <a:close/>
                  <a:moveTo>
                    <a:pt x="92" y="552"/>
                  </a:moveTo>
                  <a:lnTo>
                    <a:pt x="90" y="550"/>
                  </a:lnTo>
                  <a:lnTo>
                    <a:pt x="92" y="548"/>
                  </a:lnTo>
                  <a:lnTo>
                    <a:pt x="90" y="546"/>
                  </a:lnTo>
                  <a:lnTo>
                    <a:pt x="90" y="546"/>
                  </a:lnTo>
                  <a:lnTo>
                    <a:pt x="88" y="544"/>
                  </a:lnTo>
                  <a:lnTo>
                    <a:pt x="88" y="540"/>
                  </a:lnTo>
                  <a:lnTo>
                    <a:pt x="86" y="540"/>
                  </a:lnTo>
                  <a:lnTo>
                    <a:pt x="86" y="542"/>
                  </a:lnTo>
                  <a:lnTo>
                    <a:pt x="86" y="544"/>
                  </a:lnTo>
                  <a:lnTo>
                    <a:pt x="86" y="546"/>
                  </a:lnTo>
                  <a:lnTo>
                    <a:pt x="86" y="548"/>
                  </a:lnTo>
                  <a:lnTo>
                    <a:pt x="86" y="550"/>
                  </a:lnTo>
                  <a:lnTo>
                    <a:pt x="88" y="552"/>
                  </a:lnTo>
                  <a:lnTo>
                    <a:pt x="90" y="552"/>
                  </a:lnTo>
                  <a:lnTo>
                    <a:pt x="92" y="552"/>
                  </a:lnTo>
                  <a:lnTo>
                    <a:pt x="92" y="552"/>
                  </a:lnTo>
                  <a:close/>
                  <a:moveTo>
                    <a:pt x="84" y="570"/>
                  </a:moveTo>
                  <a:lnTo>
                    <a:pt x="86" y="570"/>
                  </a:lnTo>
                  <a:lnTo>
                    <a:pt x="86" y="570"/>
                  </a:lnTo>
                  <a:lnTo>
                    <a:pt x="86" y="572"/>
                  </a:lnTo>
                  <a:lnTo>
                    <a:pt x="84" y="570"/>
                  </a:lnTo>
                  <a:close/>
                  <a:moveTo>
                    <a:pt x="84" y="568"/>
                  </a:moveTo>
                  <a:lnTo>
                    <a:pt x="84" y="566"/>
                  </a:lnTo>
                  <a:lnTo>
                    <a:pt x="84" y="566"/>
                  </a:lnTo>
                  <a:lnTo>
                    <a:pt x="86" y="566"/>
                  </a:lnTo>
                  <a:lnTo>
                    <a:pt x="86" y="568"/>
                  </a:lnTo>
                  <a:lnTo>
                    <a:pt x="84" y="568"/>
                  </a:lnTo>
                  <a:close/>
                  <a:moveTo>
                    <a:pt x="132" y="580"/>
                  </a:moveTo>
                  <a:lnTo>
                    <a:pt x="130" y="580"/>
                  </a:lnTo>
                  <a:lnTo>
                    <a:pt x="132" y="578"/>
                  </a:lnTo>
                  <a:lnTo>
                    <a:pt x="132" y="576"/>
                  </a:lnTo>
                  <a:lnTo>
                    <a:pt x="134" y="576"/>
                  </a:lnTo>
                  <a:lnTo>
                    <a:pt x="134" y="578"/>
                  </a:lnTo>
                  <a:lnTo>
                    <a:pt x="134" y="580"/>
                  </a:lnTo>
                  <a:lnTo>
                    <a:pt x="132" y="580"/>
                  </a:lnTo>
                  <a:close/>
                  <a:moveTo>
                    <a:pt x="102" y="568"/>
                  </a:moveTo>
                  <a:lnTo>
                    <a:pt x="104" y="568"/>
                  </a:lnTo>
                  <a:lnTo>
                    <a:pt x="106" y="568"/>
                  </a:lnTo>
                  <a:lnTo>
                    <a:pt x="106" y="568"/>
                  </a:lnTo>
                  <a:lnTo>
                    <a:pt x="110" y="568"/>
                  </a:lnTo>
                  <a:lnTo>
                    <a:pt x="116" y="566"/>
                  </a:lnTo>
                  <a:lnTo>
                    <a:pt x="118" y="564"/>
                  </a:lnTo>
                  <a:lnTo>
                    <a:pt x="122" y="564"/>
                  </a:lnTo>
                  <a:lnTo>
                    <a:pt x="126" y="564"/>
                  </a:lnTo>
                  <a:lnTo>
                    <a:pt x="128" y="564"/>
                  </a:lnTo>
                  <a:lnTo>
                    <a:pt x="132" y="566"/>
                  </a:lnTo>
                  <a:lnTo>
                    <a:pt x="132" y="568"/>
                  </a:lnTo>
                  <a:lnTo>
                    <a:pt x="134" y="568"/>
                  </a:lnTo>
                  <a:lnTo>
                    <a:pt x="132" y="570"/>
                  </a:lnTo>
                  <a:lnTo>
                    <a:pt x="130" y="572"/>
                  </a:lnTo>
                  <a:lnTo>
                    <a:pt x="128" y="570"/>
                  </a:lnTo>
                  <a:lnTo>
                    <a:pt x="128" y="570"/>
                  </a:lnTo>
                  <a:lnTo>
                    <a:pt x="126" y="570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0" y="568"/>
                  </a:lnTo>
                  <a:lnTo>
                    <a:pt x="118" y="568"/>
                  </a:lnTo>
                  <a:lnTo>
                    <a:pt x="116" y="570"/>
                  </a:lnTo>
                  <a:lnTo>
                    <a:pt x="114" y="570"/>
                  </a:lnTo>
                  <a:lnTo>
                    <a:pt x="112" y="570"/>
                  </a:lnTo>
                  <a:lnTo>
                    <a:pt x="114" y="570"/>
                  </a:lnTo>
                  <a:lnTo>
                    <a:pt x="114" y="570"/>
                  </a:lnTo>
                  <a:lnTo>
                    <a:pt x="118" y="572"/>
                  </a:lnTo>
                  <a:lnTo>
                    <a:pt x="120" y="572"/>
                  </a:lnTo>
                  <a:lnTo>
                    <a:pt x="118" y="574"/>
                  </a:lnTo>
                  <a:lnTo>
                    <a:pt x="120" y="574"/>
                  </a:lnTo>
                  <a:lnTo>
                    <a:pt x="122" y="576"/>
                  </a:lnTo>
                  <a:lnTo>
                    <a:pt x="122" y="578"/>
                  </a:lnTo>
                  <a:lnTo>
                    <a:pt x="122" y="578"/>
                  </a:lnTo>
                  <a:lnTo>
                    <a:pt x="120" y="576"/>
                  </a:lnTo>
                  <a:lnTo>
                    <a:pt x="118" y="576"/>
                  </a:lnTo>
                  <a:lnTo>
                    <a:pt x="116" y="576"/>
                  </a:lnTo>
                  <a:lnTo>
                    <a:pt x="114" y="576"/>
                  </a:lnTo>
                  <a:lnTo>
                    <a:pt x="114" y="572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2" y="576"/>
                  </a:lnTo>
                  <a:lnTo>
                    <a:pt x="112" y="576"/>
                  </a:lnTo>
                  <a:lnTo>
                    <a:pt x="110" y="578"/>
                  </a:lnTo>
                  <a:lnTo>
                    <a:pt x="108" y="576"/>
                  </a:lnTo>
                  <a:lnTo>
                    <a:pt x="106" y="576"/>
                  </a:lnTo>
                  <a:lnTo>
                    <a:pt x="106" y="576"/>
                  </a:lnTo>
                  <a:lnTo>
                    <a:pt x="104" y="576"/>
                  </a:lnTo>
                  <a:lnTo>
                    <a:pt x="104" y="572"/>
                  </a:lnTo>
                  <a:lnTo>
                    <a:pt x="102" y="574"/>
                  </a:lnTo>
                  <a:lnTo>
                    <a:pt x="100" y="574"/>
                  </a:lnTo>
                  <a:lnTo>
                    <a:pt x="100" y="572"/>
                  </a:lnTo>
                  <a:lnTo>
                    <a:pt x="102" y="570"/>
                  </a:lnTo>
                  <a:lnTo>
                    <a:pt x="106" y="570"/>
                  </a:lnTo>
                  <a:lnTo>
                    <a:pt x="104" y="568"/>
                  </a:lnTo>
                  <a:lnTo>
                    <a:pt x="102" y="570"/>
                  </a:lnTo>
                  <a:lnTo>
                    <a:pt x="102" y="568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67" name="Caribbean">
              <a:extLst>
                <a:ext uri="{FF2B5EF4-FFF2-40B4-BE49-F238E27FC236}">
                  <a16:creationId xmlns:a16="http://schemas.microsoft.com/office/drawing/2014/main" id="{ADA9176F-605B-4CDD-A0C6-B814991D24B5}"/>
                </a:ext>
              </a:extLst>
            </p:cNvPr>
            <p:cNvGrpSpPr/>
            <p:nvPr/>
          </p:nvGrpSpPr>
          <p:grpSpPr>
            <a:xfrm>
              <a:off x="3952476" y="3759269"/>
              <a:ext cx="589469" cy="424877"/>
              <a:chOff x="3952476" y="3759269"/>
              <a:chExt cx="589469" cy="424877"/>
            </a:xfrm>
            <a:grpFill/>
          </p:grpSpPr>
          <p:sp>
            <p:nvSpPr>
              <p:cNvPr id="179" name="British Virgin Islands">
                <a:extLst>
                  <a:ext uri="{FF2B5EF4-FFF2-40B4-BE49-F238E27FC236}">
                    <a16:creationId xmlns:a16="http://schemas.microsoft.com/office/drawing/2014/main" id="{DDBFDB7D-A6EC-44BF-A842-3A68D2D506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5630" y="3981277"/>
                <a:ext cx="72727" cy="30622"/>
              </a:xfrm>
              <a:custGeom>
                <a:avLst/>
                <a:gdLst>
                  <a:gd name="T0" fmla="*/ 36 w 38"/>
                  <a:gd name="T1" fmla="*/ 12 h 16"/>
                  <a:gd name="T2" fmla="*/ 38 w 38"/>
                  <a:gd name="T3" fmla="*/ 16 h 16"/>
                  <a:gd name="T4" fmla="*/ 36 w 38"/>
                  <a:gd name="T5" fmla="*/ 16 h 16"/>
                  <a:gd name="T6" fmla="*/ 36 w 38"/>
                  <a:gd name="T7" fmla="*/ 16 h 16"/>
                  <a:gd name="T8" fmla="*/ 36 w 38"/>
                  <a:gd name="T9" fmla="*/ 12 h 16"/>
                  <a:gd name="T10" fmla="*/ 36 w 38"/>
                  <a:gd name="T11" fmla="*/ 6 h 16"/>
                  <a:gd name="T12" fmla="*/ 36 w 38"/>
                  <a:gd name="T13" fmla="*/ 8 h 16"/>
                  <a:gd name="T14" fmla="*/ 36 w 38"/>
                  <a:gd name="T15" fmla="*/ 10 h 16"/>
                  <a:gd name="T16" fmla="*/ 38 w 38"/>
                  <a:gd name="T17" fmla="*/ 8 h 16"/>
                  <a:gd name="T18" fmla="*/ 36 w 38"/>
                  <a:gd name="T19" fmla="*/ 6 h 16"/>
                  <a:gd name="T20" fmla="*/ 24 w 38"/>
                  <a:gd name="T21" fmla="*/ 10 h 16"/>
                  <a:gd name="T22" fmla="*/ 22 w 38"/>
                  <a:gd name="T23" fmla="*/ 10 h 16"/>
                  <a:gd name="T24" fmla="*/ 24 w 38"/>
                  <a:gd name="T25" fmla="*/ 12 h 16"/>
                  <a:gd name="T26" fmla="*/ 28 w 38"/>
                  <a:gd name="T27" fmla="*/ 14 h 16"/>
                  <a:gd name="T28" fmla="*/ 24 w 38"/>
                  <a:gd name="T29" fmla="*/ 10 h 16"/>
                  <a:gd name="T30" fmla="*/ 20 w 38"/>
                  <a:gd name="T31" fmla="*/ 2 h 16"/>
                  <a:gd name="T32" fmla="*/ 22 w 38"/>
                  <a:gd name="T33" fmla="*/ 0 h 16"/>
                  <a:gd name="T34" fmla="*/ 24 w 38"/>
                  <a:gd name="T35" fmla="*/ 0 h 16"/>
                  <a:gd name="T36" fmla="*/ 22 w 38"/>
                  <a:gd name="T37" fmla="*/ 2 h 16"/>
                  <a:gd name="T38" fmla="*/ 22 w 38"/>
                  <a:gd name="T39" fmla="*/ 4 h 16"/>
                  <a:gd name="T40" fmla="*/ 20 w 38"/>
                  <a:gd name="T41" fmla="*/ 4 h 16"/>
                  <a:gd name="T42" fmla="*/ 20 w 38"/>
                  <a:gd name="T43" fmla="*/ 2 h 16"/>
                  <a:gd name="T44" fmla="*/ 2 w 38"/>
                  <a:gd name="T45" fmla="*/ 6 h 16"/>
                  <a:gd name="T46" fmla="*/ 4 w 38"/>
                  <a:gd name="T47" fmla="*/ 6 h 16"/>
                  <a:gd name="T48" fmla="*/ 0 w 38"/>
                  <a:gd name="T49" fmla="*/ 8 h 16"/>
                  <a:gd name="T50" fmla="*/ 2 w 38"/>
                  <a:gd name="T51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8" h="16">
                    <a:moveTo>
                      <a:pt x="36" y="12"/>
                    </a:moveTo>
                    <a:lnTo>
                      <a:pt x="38" y="16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6" y="12"/>
                    </a:lnTo>
                    <a:close/>
                    <a:moveTo>
                      <a:pt x="36" y="6"/>
                    </a:moveTo>
                    <a:lnTo>
                      <a:pt x="36" y="8"/>
                    </a:lnTo>
                    <a:lnTo>
                      <a:pt x="36" y="10"/>
                    </a:lnTo>
                    <a:lnTo>
                      <a:pt x="38" y="8"/>
                    </a:lnTo>
                    <a:lnTo>
                      <a:pt x="36" y="6"/>
                    </a:lnTo>
                    <a:close/>
                    <a:moveTo>
                      <a:pt x="24" y="10"/>
                    </a:moveTo>
                    <a:lnTo>
                      <a:pt x="22" y="10"/>
                    </a:lnTo>
                    <a:lnTo>
                      <a:pt x="24" y="12"/>
                    </a:lnTo>
                    <a:lnTo>
                      <a:pt x="28" y="14"/>
                    </a:lnTo>
                    <a:lnTo>
                      <a:pt x="24" y="10"/>
                    </a:lnTo>
                    <a:close/>
                    <a:moveTo>
                      <a:pt x="20" y="2"/>
                    </a:moveTo>
                    <a:lnTo>
                      <a:pt x="22" y="0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20" y="2"/>
                    </a:lnTo>
                    <a:close/>
                    <a:moveTo>
                      <a:pt x="2" y="6"/>
                    </a:moveTo>
                    <a:lnTo>
                      <a:pt x="4" y="6"/>
                    </a:lnTo>
                    <a:lnTo>
                      <a:pt x="0" y="8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0" name="Puerto Rico">
                <a:extLst>
                  <a:ext uri="{FF2B5EF4-FFF2-40B4-BE49-F238E27FC236}">
                    <a16:creationId xmlns:a16="http://schemas.microsoft.com/office/drawing/2014/main" id="{CB5443D6-F4E0-4E9C-94CC-7183F3FD45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8214" y="3977449"/>
                <a:ext cx="53588" cy="15311"/>
              </a:xfrm>
              <a:custGeom>
                <a:avLst/>
                <a:gdLst>
                  <a:gd name="T0" fmla="*/ 22 w 28"/>
                  <a:gd name="T1" fmla="*/ 6 h 8"/>
                  <a:gd name="T2" fmla="*/ 24 w 28"/>
                  <a:gd name="T3" fmla="*/ 4 h 8"/>
                  <a:gd name="T4" fmla="*/ 28 w 28"/>
                  <a:gd name="T5" fmla="*/ 6 h 8"/>
                  <a:gd name="T6" fmla="*/ 26 w 28"/>
                  <a:gd name="T7" fmla="*/ 6 h 8"/>
                  <a:gd name="T8" fmla="*/ 22 w 28"/>
                  <a:gd name="T9" fmla="*/ 6 h 8"/>
                  <a:gd name="T10" fmla="*/ 20 w 28"/>
                  <a:gd name="T11" fmla="*/ 0 h 8"/>
                  <a:gd name="T12" fmla="*/ 18 w 28"/>
                  <a:gd name="T13" fmla="*/ 0 h 8"/>
                  <a:gd name="T14" fmla="*/ 12 w 28"/>
                  <a:gd name="T15" fmla="*/ 0 h 8"/>
                  <a:gd name="T16" fmla="*/ 4 w 28"/>
                  <a:gd name="T17" fmla="*/ 0 h 8"/>
                  <a:gd name="T18" fmla="*/ 4 w 28"/>
                  <a:gd name="T19" fmla="*/ 2 h 8"/>
                  <a:gd name="T20" fmla="*/ 2 w 28"/>
                  <a:gd name="T21" fmla="*/ 2 h 8"/>
                  <a:gd name="T22" fmla="*/ 2 w 28"/>
                  <a:gd name="T23" fmla="*/ 4 h 8"/>
                  <a:gd name="T24" fmla="*/ 0 w 28"/>
                  <a:gd name="T25" fmla="*/ 6 h 8"/>
                  <a:gd name="T26" fmla="*/ 2 w 28"/>
                  <a:gd name="T27" fmla="*/ 8 h 8"/>
                  <a:gd name="T28" fmla="*/ 8 w 28"/>
                  <a:gd name="T29" fmla="*/ 8 h 8"/>
                  <a:gd name="T30" fmla="*/ 10 w 28"/>
                  <a:gd name="T31" fmla="*/ 8 h 8"/>
                  <a:gd name="T32" fmla="*/ 14 w 28"/>
                  <a:gd name="T33" fmla="*/ 6 h 8"/>
                  <a:gd name="T34" fmla="*/ 16 w 28"/>
                  <a:gd name="T35" fmla="*/ 8 h 8"/>
                  <a:gd name="T36" fmla="*/ 20 w 28"/>
                  <a:gd name="T37" fmla="*/ 6 h 8"/>
                  <a:gd name="T38" fmla="*/ 22 w 28"/>
                  <a:gd name="T39" fmla="*/ 2 h 8"/>
                  <a:gd name="T40" fmla="*/ 20 w 28"/>
                  <a:gd name="T41" fmla="*/ 2 h 8"/>
                  <a:gd name="T42" fmla="*/ 20 w 28"/>
                  <a:gd name="T4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8">
                    <a:moveTo>
                      <a:pt x="22" y="6"/>
                    </a:moveTo>
                    <a:lnTo>
                      <a:pt x="24" y="4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2" y="6"/>
                    </a:lnTo>
                    <a:close/>
                    <a:moveTo>
                      <a:pt x="20" y="0"/>
                    </a:moveTo>
                    <a:lnTo>
                      <a:pt x="18" y="0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6" y="8"/>
                    </a:lnTo>
                    <a:lnTo>
                      <a:pt x="20" y="6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1" name="Dominican Republic">
                <a:extLst>
                  <a:ext uri="{FF2B5EF4-FFF2-40B4-BE49-F238E27FC236}">
                    <a16:creationId xmlns:a16="http://schemas.microsoft.com/office/drawing/2014/main" id="{0E2B08E5-D375-41F5-BB01-9B91C2A271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7210" y="3939172"/>
                <a:ext cx="91865" cy="61244"/>
              </a:xfrm>
              <a:custGeom>
                <a:avLst/>
                <a:gdLst>
                  <a:gd name="T0" fmla="*/ 44 w 48"/>
                  <a:gd name="T1" fmla="*/ 24 h 32"/>
                  <a:gd name="T2" fmla="*/ 44 w 48"/>
                  <a:gd name="T3" fmla="*/ 26 h 32"/>
                  <a:gd name="T4" fmla="*/ 42 w 48"/>
                  <a:gd name="T5" fmla="*/ 24 h 32"/>
                  <a:gd name="T6" fmla="*/ 6 w 48"/>
                  <a:gd name="T7" fmla="*/ 4 h 32"/>
                  <a:gd name="T8" fmla="*/ 4 w 48"/>
                  <a:gd name="T9" fmla="*/ 8 h 32"/>
                  <a:gd name="T10" fmla="*/ 6 w 48"/>
                  <a:gd name="T11" fmla="*/ 12 h 32"/>
                  <a:gd name="T12" fmla="*/ 2 w 48"/>
                  <a:gd name="T13" fmla="*/ 14 h 32"/>
                  <a:gd name="T14" fmla="*/ 4 w 48"/>
                  <a:gd name="T15" fmla="*/ 18 h 32"/>
                  <a:gd name="T16" fmla="*/ 0 w 48"/>
                  <a:gd name="T17" fmla="*/ 24 h 32"/>
                  <a:gd name="T18" fmla="*/ 2 w 48"/>
                  <a:gd name="T19" fmla="*/ 24 h 32"/>
                  <a:gd name="T20" fmla="*/ 2 w 48"/>
                  <a:gd name="T21" fmla="*/ 30 h 32"/>
                  <a:gd name="T22" fmla="*/ 6 w 48"/>
                  <a:gd name="T23" fmla="*/ 32 h 32"/>
                  <a:gd name="T24" fmla="*/ 8 w 48"/>
                  <a:gd name="T25" fmla="*/ 28 h 32"/>
                  <a:gd name="T26" fmla="*/ 12 w 48"/>
                  <a:gd name="T27" fmla="*/ 24 h 32"/>
                  <a:gd name="T28" fmla="*/ 14 w 48"/>
                  <a:gd name="T29" fmla="*/ 24 h 32"/>
                  <a:gd name="T30" fmla="*/ 16 w 48"/>
                  <a:gd name="T31" fmla="*/ 20 h 32"/>
                  <a:gd name="T32" fmla="*/ 20 w 48"/>
                  <a:gd name="T33" fmla="*/ 24 h 32"/>
                  <a:gd name="T34" fmla="*/ 24 w 48"/>
                  <a:gd name="T35" fmla="*/ 24 h 32"/>
                  <a:gd name="T36" fmla="*/ 30 w 48"/>
                  <a:gd name="T37" fmla="*/ 20 h 32"/>
                  <a:gd name="T38" fmla="*/ 36 w 48"/>
                  <a:gd name="T39" fmla="*/ 20 h 32"/>
                  <a:gd name="T40" fmla="*/ 42 w 48"/>
                  <a:gd name="T41" fmla="*/ 22 h 32"/>
                  <a:gd name="T42" fmla="*/ 46 w 48"/>
                  <a:gd name="T43" fmla="*/ 20 h 32"/>
                  <a:gd name="T44" fmla="*/ 48 w 48"/>
                  <a:gd name="T45" fmla="*/ 18 h 32"/>
                  <a:gd name="T46" fmla="*/ 42 w 48"/>
                  <a:gd name="T47" fmla="*/ 14 h 32"/>
                  <a:gd name="T48" fmla="*/ 38 w 48"/>
                  <a:gd name="T49" fmla="*/ 12 h 32"/>
                  <a:gd name="T50" fmla="*/ 32 w 48"/>
                  <a:gd name="T51" fmla="*/ 12 h 32"/>
                  <a:gd name="T52" fmla="*/ 26 w 48"/>
                  <a:gd name="T53" fmla="*/ 10 h 32"/>
                  <a:gd name="T54" fmla="*/ 32 w 48"/>
                  <a:gd name="T55" fmla="*/ 10 h 32"/>
                  <a:gd name="T56" fmla="*/ 38 w 48"/>
                  <a:gd name="T57" fmla="*/ 10 h 32"/>
                  <a:gd name="T58" fmla="*/ 36 w 48"/>
                  <a:gd name="T59" fmla="*/ 8 h 32"/>
                  <a:gd name="T60" fmla="*/ 30 w 48"/>
                  <a:gd name="T61" fmla="*/ 4 h 32"/>
                  <a:gd name="T62" fmla="*/ 26 w 48"/>
                  <a:gd name="T63" fmla="*/ 4 h 32"/>
                  <a:gd name="T64" fmla="*/ 14 w 48"/>
                  <a:gd name="T65" fmla="*/ 0 h 32"/>
                  <a:gd name="T66" fmla="*/ 12 w 48"/>
                  <a:gd name="T67" fmla="*/ 0 h 32"/>
                  <a:gd name="T68" fmla="*/ 6 w 48"/>
                  <a:gd name="T6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2">
                    <a:moveTo>
                      <a:pt x="42" y="22"/>
                    </a:moveTo>
                    <a:lnTo>
                      <a:pt x="44" y="24"/>
                    </a:lnTo>
                    <a:lnTo>
                      <a:pt x="46" y="24"/>
                    </a:lnTo>
                    <a:lnTo>
                      <a:pt x="44" y="26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2" y="22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6" y="30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8" y="28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2"/>
                    </a:lnTo>
                    <a:lnTo>
                      <a:pt x="14" y="24"/>
                    </a:lnTo>
                    <a:lnTo>
                      <a:pt x="16" y="24"/>
                    </a:lnTo>
                    <a:lnTo>
                      <a:pt x="16" y="20"/>
                    </a:lnTo>
                    <a:lnTo>
                      <a:pt x="18" y="22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4" y="24"/>
                    </a:lnTo>
                    <a:lnTo>
                      <a:pt x="28" y="20"/>
                    </a:lnTo>
                    <a:lnTo>
                      <a:pt x="30" y="20"/>
                    </a:lnTo>
                    <a:lnTo>
                      <a:pt x="34" y="20"/>
                    </a:lnTo>
                    <a:lnTo>
                      <a:pt x="36" y="20"/>
                    </a:lnTo>
                    <a:lnTo>
                      <a:pt x="38" y="22"/>
                    </a:lnTo>
                    <a:lnTo>
                      <a:pt x="42" y="22"/>
                    </a:lnTo>
                    <a:lnTo>
                      <a:pt x="44" y="22"/>
                    </a:lnTo>
                    <a:lnTo>
                      <a:pt x="46" y="20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6"/>
                    </a:lnTo>
                    <a:lnTo>
                      <a:pt x="42" y="14"/>
                    </a:lnTo>
                    <a:lnTo>
                      <a:pt x="40" y="14"/>
                    </a:lnTo>
                    <a:lnTo>
                      <a:pt x="38" y="12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28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2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32" y="8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2" name="Cayman Islands">
                <a:extLst>
                  <a:ext uri="{FF2B5EF4-FFF2-40B4-BE49-F238E27FC236}">
                    <a16:creationId xmlns:a16="http://schemas.microsoft.com/office/drawing/2014/main" id="{5CA886F5-CE55-42D9-9D25-B609F68D7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9030" y="3954483"/>
                <a:ext cx="7655" cy="3828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0 h 2"/>
                  <a:gd name="T4" fmla="*/ 0 w 4"/>
                  <a:gd name="T5" fmla="*/ 2 h 2"/>
                  <a:gd name="T6" fmla="*/ 2 w 4"/>
                  <a:gd name="T7" fmla="*/ 2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3" name="Jamaica">
                <a:extLst>
                  <a:ext uri="{FF2B5EF4-FFF2-40B4-BE49-F238E27FC236}">
                    <a16:creationId xmlns:a16="http://schemas.microsoft.com/office/drawing/2014/main" id="{3A9F7022-FEAD-40E9-B4F8-3C00355C3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929" y="3973621"/>
                <a:ext cx="53588" cy="22966"/>
              </a:xfrm>
              <a:custGeom>
                <a:avLst/>
                <a:gdLst>
                  <a:gd name="T0" fmla="*/ 4 w 28"/>
                  <a:gd name="T1" fmla="*/ 2 h 12"/>
                  <a:gd name="T2" fmla="*/ 8 w 28"/>
                  <a:gd name="T3" fmla="*/ 2 h 12"/>
                  <a:gd name="T4" fmla="*/ 12 w 28"/>
                  <a:gd name="T5" fmla="*/ 0 h 12"/>
                  <a:gd name="T6" fmla="*/ 22 w 28"/>
                  <a:gd name="T7" fmla="*/ 2 h 12"/>
                  <a:gd name="T8" fmla="*/ 24 w 28"/>
                  <a:gd name="T9" fmla="*/ 6 h 12"/>
                  <a:gd name="T10" fmla="*/ 26 w 28"/>
                  <a:gd name="T11" fmla="*/ 6 h 12"/>
                  <a:gd name="T12" fmla="*/ 28 w 28"/>
                  <a:gd name="T13" fmla="*/ 8 h 12"/>
                  <a:gd name="T14" fmla="*/ 28 w 28"/>
                  <a:gd name="T15" fmla="*/ 10 h 12"/>
                  <a:gd name="T16" fmla="*/ 24 w 28"/>
                  <a:gd name="T17" fmla="*/ 10 h 12"/>
                  <a:gd name="T18" fmla="*/ 22 w 28"/>
                  <a:gd name="T19" fmla="*/ 8 h 12"/>
                  <a:gd name="T20" fmla="*/ 22 w 28"/>
                  <a:gd name="T21" fmla="*/ 10 h 12"/>
                  <a:gd name="T22" fmla="*/ 20 w 28"/>
                  <a:gd name="T23" fmla="*/ 10 h 12"/>
                  <a:gd name="T24" fmla="*/ 20 w 28"/>
                  <a:gd name="T25" fmla="*/ 10 h 12"/>
                  <a:gd name="T26" fmla="*/ 18 w 28"/>
                  <a:gd name="T27" fmla="*/ 10 h 12"/>
                  <a:gd name="T28" fmla="*/ 16 w 28"/>
                  <a:gd name="T29" fmla="*/ 12 h 12"/>
                  <a:gd name="T30" fmla="*/ 14 w 28"/>
                  <a:gd name="T31" fmla="*/ 12 h 12"/>
                  <a:gd name="T32" fmla="*/ 12 w 28"/>
                  <a:gd name="T33" fmla="*/ 10 h 12"/>
                  <a:gd name="T34" fmla="*/ 10 w 28"/>
                  <a:gd name="T35" fmla="*/ 10 h 12"/>
                  <a:gd name="T36" fmla="*/ 8 w 28"/>
                  <a:gd name="T37" fmla="*/ 10 h 12"/>
                  <a:gd name="T38" fmla="*/ 6 w 28"/>
                  <a:gd name="T39" fmla="*/ 6 h 12"/>
                  <a:gd name="T40" fmla="*/ 4 w 28"/>
                  <a:gd name="T41" fmla="*/ 6 h 12"/>
                  <a:gd name="T42" fmla="*/ 4 w 28"/>
                  <a:gd name="T43" fmla="*/ 6 h 12"/>
                  <a:gd name="T44" fmla="*/ 0 w 28"/>
                  <a:gd name="T45" fmla="*/ 4 h 12"/>
                  <a:gd name="T46" fmla="*/ 2 w 28"/>
                  <a:gd name="T47" fmla="*/ 2 h 12"/>
                  <a:gd name="T48" fmla="*/ 4 w 28"/>
                  <a:gd name="T4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" h="12">
                    <a:moveTo>
                      <a:pt x="4" y="2"/>
                    </a:moveTo>
                    <a:lnTo>
                      <a:pt x="8" y="2"/>
                    </a:lnTo>
                    <a:lnTo>
                      <a:pt x="12" y="0"/>
                    </a:lnTo>
                    <a:lnTo>
                      <a:pt x="22" y="2"/>
                    </a:lnTo>
                    <a:lnTo>
                      <a:pt x="24" y="6"/>
                    </a:lnTo>
                    <a:lnTo>
                      <a:pt x="26" y="6"/>
                    </a:lnTo>
                    <a:lnTo>
                      <a:pt x="28" y="8"/>
                    </a:lnTo>
                    <a:lnTo>
                      <a:pt x="28" y="10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18" y="10"/>
                    </a:lnTo>
                    <a:lnTo>
                      <a:pt x="16" y="12"/>
                    </a:lnTo>
                    <a:lnTo>
                      <a:pt x="14" y="12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8" y="10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4" name="Haiti">
                <a:extLst>
                  <a:ext uri="{FF2B5EF4-FFF2-40B4-BE49-F238E27FC236}">
                    <a16:creationId xmlns:a16="http://schemas.microsoft.com/office/drawing/2014/main" id="{DC8BA4C1-06B5-4714-9446-E3005F517B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93622" y="3935344"/>
                <a:ext cx="65071" cy="53588"/>
              </a:xfrm>
              <a:custGeom>
                <a:avLst/>
                <a:gdLst>
                  <a:gd name="T0" fmla="*/ 28 w 34"/>
                  <a:gd name="T1" fmla="*/ 26 h 28"/>
                  <a:gd name="T2" fmla="*/ 32 w 34"/>
                  <a:gd name="T3" fmla="*/ 20 h 28"/>
                  <a:gd name="T4" fmla="*/ 30 w 34"/>
                  <a:gd name="T5" fmla="*/ 16 h 28"/>
                  <a:gd name="T6" fmla="*/ 34 w 34"/>
                  <a:gd name="T7" fmla="*/ 14 h 28"/>
                  <a:gd name="T8" fmla="*/ 32 w 34"/>
                  <a:gd name="T9" fmla="*/ 10 h 28"/>
                  <a:gd name="T10" fmla="*/ 34 w 34"/>
                  <a:gd name="T11" fmla="*/ 6 h 28"/>
                  <a:gd name="T12" fmla="*/ 32 w 34"/>
                  <a:gd name="T13" fmla="*/ 6 h 28"/>
                  <a:gd name="T14" fmla="*/ 28 w 34"/>
                  <a:gd name="T15" fmla="*/ 4 h 28"/>
                  <a:gd name="T16" fmla="*/ 20 w 34"/>
                  <a:gd name="T17" fmla="*/ 4 h 28"/>
                  <a:gd name="T18" fmla="*/ 14 w 34"/>
                  <a:gd name="T19" fmla="*/ 4 h 28"/>
                  <a:gd name="T20" fmla="*/ 16 w 34"/>
                  <a:gd name="T21" fmla="*/ 6 h 28"/>
                  <a:gd name="T22" fmla="*/ 20 w 34"/>
                  <a:gd name="T23" fmla="*/ 10 h 28"/>
                  <a:gd name="T24" fmla="*/ 20 w 34"/>
                  <a:gd name="T25" fmla="*/ 14 h 28"/>
                  <a:gd name="T26" fmla="*/ 24 w 34"/>
                  <a:gd name="T27" fmla="*/ 18 h 28"/>
                  <a:gd name="T28" fmla="*/ 26 w 34"/>
                  <a:gd name="T29" fmla="*/ 20 h 28"/>
                  <a:gd name="T30" fmla="*/ 20 w 34"/>
                  <a:gd name="T31" fmla="*/ 22 h 28"/>
                  <a:gd name="T32" fmla="*/ 16 w 34"/>
                  <a:gd name="T33" fmla="*/ 22 h 28"/>
                  <a:gd name="T34" fmla="*/ 10 w 34"/>
                  <a:gd name="T35" fmla="*/ 22 h 28"/>
                  <a:gd name="T36" fmla="*/ 8 w 34"/>
                  <a:gd name="T37" fmla="*/ 20 h 28"/>
                  <a:gd name="T38" fmla="*/ 2 w 34"/>
                  <a:gd name="T39" fmla="*/ 20 h 28"/>
                  <a:gd name="T40" fmla="*/ 0 w 34"/>
                  <a:gd name="T41" fmla="*/ 22 h 28"/>
                  <a:gd name="T42" fmla="*/ 4 w 34"/>
                  <a:gd name="T43" fmla="*/ 24 h 28"/>
                  <a:gd name="T44" fmla="*/ 8 w 34"/>
                  <a:gd name="T45" fmla="*/ 28 h 28"/>
                  <a:gd name="T46" fmla="*/ 10 w 34"/>
                  <a:gd name="T47" fmla="*/ 24 h 28"/>
                  <a:gd name="T48" fmla="*/ 16 w 34"/>
                  <a:gd name="T49" fmla="*/ 26 h 28"/>
                  <a:gd name="T50" fmla="*/ 24 w 34"/>
                  <a:gd name="T51" fmla="*/ 26 h 28"/>
                  <a:gd name="T52" fmla="*/ 28 w 34"/>
                  <a:gd name="T53" fmla="*/ 26 h 28"/>
                  <a:gd name="T54" fmla="*/ 22 w 34"/>
                  <a:gd name="T55" fmla="*/ 0 h 28"/>
                  <a:gd name="T56" fmla="*/ 20 w 34"/>
                  <a:gd name="T57" fmla="*/ 2 h 28"/>
                  <a:gd name="T58" fmla="*/ 14 w 34"/>
                  <a:gd name="T59" fmla="*/ 16 h 28"/>
                  <a:gd name="T60" fmla="*/ 20 w 34"/>
                  <a:gd name="T61" fmla="*/ 16 h 28"/>
                  <a:gd name="T62" fmla="*/ 16 w 34"/>
                  <a:gd name="T63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" h="28">
                    <a:moveTo>
                      <a:pt x="28" y="26"/>
                    </a:moveTo>
                    <a:lnTo>
                      <a:pt x="28" y="26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32" y="18"/>
                    </a:lnTo>
                    <a:lnTo>
                      <a:pt x="30" y="16"/>
                    </a:lnTo>
                    <a:lnTo>
                      <a:pt x="30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2" y="10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2" y="6"/>
                    </a:lnTo>
                    <a:lnTo>
                      <a:pt x="30" y="6"/>
                    </a:lnTo>
                    <a:lnTo>
                      <a:pt x="28" y="4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6" y="6"/>
                    </a:lnTo>
                    <a:lnTo>
                      <a:pt x="22" y="8"/>
                    </a:lnTo>
                    <a:lnTo>
                      <a:pt x="20" y="10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4" y="18"/>
                    </a:lnTo>
                    <a:lnTo>
                      <a:pt x="28" y="20"/>
                    </a:lnTo>
                    <a:lnTo>
                      <a:pt x="26" y="20"/>
                    </a:lnTo>
                    <a:lnTo>
                      <a:pt x="22" y="20"/>
                    </a:lnTo>
                    <a:lnTo>
                      <a:pt x="20" y="22"/>
                    </a:lnTo>
                    <a:lnTo>
                      <a:pt x="18" y="20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8" y="20"/>
                    </a:lnTo>
                    <a:lnTo>
                      <a:pt x="6" y="20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6" y="28"/>
                    </a:lnTo>
                    <a:lnTo>
                      <a:pt x="8" y="28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4" y="24"/>
                    </a:lnTo>
                    <a:lnTo>
                      <a:pt x="16" y="26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8" y="26"/>
                    </a:lnTo>
                    <a:lnTo>
                      <a:pt x="28" y="26"/>
                    </a:lnTo>
                    <a:close/>
                    <a:moveTo>
                      <a:pt x="20" y="0"/>
                    </a:moveTo>
                    <a:lnTo>
                      <a:pt x="22" y="0"/>
                    </a:lnTo>
                    <a:lnTo>
                      <a:pt x="26" y="2"/>
                    </a:lnTo>
                    <a:lnTo>
                      <a:pt x="20" y="2"/>
                    </a:lnTo>
                    <a:lnTo>
                      <a:pt x="20" y="0"/>
                    </a:lnTo>
                    <a:close/>
                    <a:moveTo>
                      <a:pt x="14" y="16"/>
                    </a:moveTo>
                    <a:lnTo>
                      <a:pt x="16" y="14"/>
                    </a:lnTo>
                    <a:lnTo>
                      <a:pt x="20" y="16"/>
                    </a:lnTo>
                    <a:lnTo>
                      <a:pt x="20" y="18"/>
                    </a:lnTo>
                    <a:lnTo>
                      <a:pt x="16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5" name="Cuba">
                <a:extLst>
                  <a:ext uri="{FF2B5EF4-FFF2-40B4-BE49-F238E27FC236}">
                    <a16:creationId xmlns:a16="http://schemas.microsoft.com/office/drawing/2014/main" id="{FF116B0A-EB99-4CA0-97DD-A627AA064C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2476" y="3854962"/>
                <a:ext cx="248802" cy="91865"/>
              </a:xfrm>
              <a:custGeom>
                <a:avLst/>
                <a:gdLst>
                  <a:gd name="T0" fmla="*/ 28 w 130"/>
                  <a:gd name="T1" fmla="*/ 18 h 48"/>
                  <a:gd name="T2" fmla="*/ 26 w 130"/>
                  <a:gd name="T3" fmla="*/ 24 h 48"/>
                  <a:gd name="T4" fmla="*/ 24 w 130"/>
                  <a:gd name="T5" fmla="*/ 22 h 48"/>
                  <a:gd name="T6" fmla="*/ 24 w 130"/>
                  <a:gd name="T7" fmla="*/ 20 h 48"/>
                  <a:gd name="T8" fmla="*/ 8 w 130"/>
                  <a:gd name="T9" fmla="*/ 14 h 48"/>
                  <a:gd name="T10" fmla="*/ 0 w 130"/>
                  <a:gd name="T11" fmla="*/ 18 h 48"/>
                  <a:gd name="T12" fmla="*/ 2 w 130"/>
                  <a:gd name="T13" fmla="*/ 20 h 48"/>
                  <a:gd name="T14" fmla="*/ 4 w 130"/>
                  <a:gd name="T15" fmla="*/ 20 h 48"/>
                  <a:gd name="T16" fmla="*/ 12 w 130"/>
                  <a:gd name="T17" fmla="*/ 14 h 48"/>
                  <a:gd name="T18" fmla="*/ 18 w 130"/>
                  <a:gd name="T19" fmla="*/ 14 h 48"/>
                  <a:gd name="T20" fmla="*/ 26 w 130"/>
                  <a:gd name="T21" fmla="*/ 10 h 48"/>
                  <a:gd name="T22" fmla="*/ 34 w 130"/>
                  <a:gd name="T23" fmla="*/ 8 h 48"/>
                  <a:gd name="T24" fmla="*/ 40 w 130"/>
                  <a:gd name="T25" fmla="*/ 12 h 48"/>
                  <a:gd name="T26" fmla="*/ 36 w 130"/>
                  <a:gd name="T27" fmla="*/ 14 h 48"/>
                  <a:gd name="T28" fmla="*/ 48 w 130"/>
                  <a:gd name="T29" fmla="*/ 14 h 48"/>
                  <a:gd name="T30" fmla="*/ 54 w 130"/>
                  <a:gd name="T31" fmla="*/ 16 h 48"/>
                  <a:gd name="T32" fmla="*/ 58 w 130"/>
                  <a:gd name="T33" fmla="*/ 18 h 48"/>
                  <a:gd name="T34" fmla="*/ 66 w 130"/>
                  <a:gd name="T35" fmla="*/ 20 h 48"/>
                  <a:gd name="T36" fmla="*/ 72 w 130"/>
                  <a:gd name="T37" fmla="*/ 22 h 48"/>
                  <a:gd name="T38" fmla="*/ 78 w 130"/>
                  <a:gd name="T39" fmla="*/ 28 h 48"/>
                  <a:gd name="T40" fmla="*/ 86 w 130"/>
                  <a:gd name="T41" fmla="*/ 34 h 48"/>
                  <a:gd name="T42" fmla="*/ 94 w 130"/>
                  <a:gd name="T43" fmla="*/ 36 h 48"/>
                  <a:gd name="T44" fmla="*/ 92 w 130"/>
                  <a:gd name="T45" fmla="*/ 40 h 48"/>
                  <a:gd name="T46" fmla="*/ 92 w 130"/>
                  <a:gd name="T47" fmla="*/ 46 h 48"/>
                  <a:gd name="T48" fmla="*/ 104 w 130"/>
                  <a:gd name="T49" fmla="*/ 44 h 48"/>
                  <a:gd name="T50" fmla="*/ 118 w 130"/>
                  <a:gd name="T51" fmla="*/ 46 h 48"/>
                  <a:gd name="T52" fmla="*/ 122 w 130"/>
                  <a:gd name="T53" fmla="*/ 42 h 48"/>
                  <a:gd name="T54" fmla="*/ 130 w 130"/>
                  <a:gd name="T55" fmla="*/ 40 h 48"/>
                  <a:gd name="T56" fmla="*/ 126 w 130"/>
                  <a:gd name="T57" fmla="*/ 36 h 48"/>
                  <a:gd name="T58" fmla="*/ 112 w 130"/>
                  <a:gd name="T59" fmla="*/ 32 h 48"/>
                  <a:gd name="T60" fmla="*/ 112 w 130"/>
                  <a:gd name="T61" fmla="*/ 28 h 48"/>
                  <a:gd name="T62" fmla="*/ 104 w 130"/>
                  <a:gd name="T63" fmla="*/ 26 h 48"/>
                  <a:gd name="T64" fmla="*/ 98 w 130"/>
                  <a:gd name="T65" fmla="*/ 22 h 48"/>
                  <a:gd name="T66" fmla="*/ 94 w 130"/>
                  <a:gd name="T67" fmla="*/ 22 h 48"/>
                  <a:gd name="T68" fmla="*/ 90 w 130"/>
                  <a:gd name="T69" fmla="*/ 20 h 48"/>
                  <a:gd name="T70" fmla="*/ 80 w 130"/>
                  <a:gd name="T71" fmla="*/ 14 h 48"/>
                  <a:gd name="T72" fmla="*/ 68 w 130"/>
                  <a:gd name="T73" fmla="*/ 12 h 48"/>
                  <a:gd name="T74" fmla="*/ 62 w 130"/>
                  <a:gd name="T75" fmla="*/ 6 h 48"/>
                  <a:gd name="T76" fmla="*/ 50 w 130"/>
                  <a:gd name="T77" fmla="*/ 4 h 48"/>
                  <a:gd name="T78" fmla="*/ 38 w 130"/>
                  <a:gd name="T79" fmla="*/ 0 h 48"/>
                  <a:gd name="T80" fmla="*/ 22 w 130"/>
                  <a:gd name="T81" fmla="*/ 2 h 48"/>
                  <a:gd name="T82" fmla="*/ 10 w 130"/>
                  <a:gd name="T83" fmla="*/ 6 h 48"/>
                  <a:gd name="T84" fmla="*/ 6 w 130"/>
                  <a:gd name="T85" fmla="*/ 1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0" h="48">
                    <a:moveTo>
                      <a:pt x="24" y="20"/>
                    </a:moveTo>
                    <a:lnTo>
                      <a:pt x="24" y="18"/>
                    </a:lnTo>
                    <a:lnTo>
                      <a:pt x="28" y="18"/>
                    </a:lnTo>
                    <a:lnTo>
                      <a:pt x="28" y="20"/>
                    </a:lnTo>
                    <a:lnTo>
                      <a:pt x="28" y="22"/>
                    </a:lnTo>
                    <a:lnTo>
                      <a:pt x="26" y="24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26" y="22"/>
                    </a:lnTo>
                    <a:lnTo>
                      <a:pt x="24" y="20"/>
                    </a:lnTo>
                    <a:lnTo>
                      <a:pt x="24" y="20"/>
                    </a:lnTo>
                    <a:close/>
                    <a:moveTo>
                      <a:pt x="6" y="14"/>
                    </a:moveTo>
                    <a:lnTo>
                      <a:pt x="8" y="14"/>
                    </a:lnTo>
                    <a:lnTo>
                      <a:pt x="8" y="16"/>
                    </a:lnTo>
                    <a:lnTo>
                      <a:pt x="6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4" y="16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2" y="1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8" y="14"/>
                    </a:lnTo>
                    <a:lnTo>
                      <a:pt x="22" y="14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2" y="8"/>
                    </a:lnTo>
                    <a:lnTo>
                      <a:pt x="34" y="8"/>
                    </a:lnTo>
                    <a:lnTo>
                      <a:pt x="40" y="8"/>
                    </a:lnTo>
                    <a:lnTo>
                      <a:pt x="42" y="10"/>
                    </a:lnTo>
                    <a:lnTo>
                      <a:pt x="40" y="12"/>
                    </a:lnTo>
                    <a:lnTo>
                      <a:pt x="36" y="10"/>
                    </a:lnTo>
                    <a:lnTo>
                      <a:pt x="36" y="12"/>
                    </a:lnTo>
                    <a:lnTo>
                      <a:pt x="36" y="14"/>
                    </a:lnTo>
                    <a:lnTo>
                      <a:pt x="44" y="14"/>
                    </a:lnTo>
                    <a:lnTo>
                      <a:pt x="46" y="14"/>
                    </a:lnTo>
                    <a:lnTo>
                      <a:pt x="48" y="14"/>
                    </a:lnTo>
                    <a:lnTo>
                      <a:pt x="50" y="16"/>
                    </a:lnTo>
                    <a:lnTo>
                      <a:pt x="54" y="16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8" y="16"/>
                    </a:lnTo>
                    <a:lnTo>
                      <a:pt x="58" y="18"/>
                    </a:lnTo>
                    <a:lnTo>
                      <a:pt x="62" y="20"/>
                    </a:lnTo>
                    <a:lnTo>
                      <a:pt x="64" y="20"/>
                    </a:lnTo>
                    <a:lnTo>
                      <a:pt x="66" y="20"/>
                    </a:lnTo>
                    <a:lnTo>
                      <a:pt x="68" y="22"/>
                    </a:lnTo>
                    <a:lnTo>
                      <a:pt x="70" y="22"/>
                    </a:lnTo>
                    <a:lnTo>
                      <a:pt x="72" y="22"/>
                    </a:lnTo>
                    <a:lnTo>
                      <a:pt x="76" y="20"/>
                    </a:lnTo>
                    <a:lnTo>
                      <a:pt x="76" y="22"/>
                    </a:lnTo>
                    <a:lnTo>
                      <a:pt x="78" y="28"/>
                    </a:lnTo>
                    <a:lnTo>
                      <a:pt x="84" y="34"/>
                    </a:lnTo>
                    <a:lnTo>
                      <a:pt x="84" y="34"/>
                    </a:lnTo>
                    <a:lnTo>
                      <a:pt x="86" y="34"/>
                    </a:lnTo>
                    <a:lnTo>
                      <a:pt x="88" y="34"/>
                    </a:lnTo>
                    <a:lnTo>
                      <a:pt x="92" y="34"/>
                    </a:lnTo>
                    <a:lnTo>
                      <a:pt x="94" y="36"/>
                    </a:lnTo>
                    <a:lnTo>
                      <a:pt x="96" y="36"/>
                    </a:lnTo>
                    <a:lnTo>
                      <a:pt x="96" y="40"/>
                    </a:lnTo>
                    <a:lnTo>
                      <a:pt x="92" y="40"/>
                    </a:lnTo>
                    <a:lnTo>
                      <a:pt x="88" y="44"/>
                    </a:lnTo>
                    <a:lnTo>
                      <a:pt x="88" y="46"/>
                    </a:lnTo>
                    <a:lnTo>
                      <a:pt x="92" y="46"/>
                    </a:lnTo>
                    <a:lnTo>
                      <a:pt x="96" y="46"/>
                    </a:lnTo>
                    <a:lnTo>
                      <a:pt x="98" y="46"/>
                    </a:lnTo>
                    <a:lnTo>
                      <a:pt x="104" y="44"/>
                    </a:lnTo>
                    <a:lnTo>
                      <a:pt x="106" y="46"/>
                    </a:lnTo>
                    <a:lnTo>
                      <a:pt x="112" y="48"/>
                    </a:lnTo>
                    <a:lnTo>
                      <a:pt x="118" y="46"/>
                    </a:lnTo>
                    <a:lnTo>
                      <a:pt x="118" y="44"/>
                    </a:lnTo>
                    <a:lnTo>
                      <a:pt x="120" y="44"/>
                    </a:lnTo>
                    <a:lnTo>
                      <a:pt x="122" y="42"/>
                    </a:lnTo>
                    <a:lnTo>
                      <a:pt x="126" y="44"/>
                    </a:lnTo>
                    <a:lnTo>
                      <a:pt x="128" y="42"/>
                    </a:lnTo>
                    <a:lnTo>
                      <a:pt x="130" y="40"/>
                    </a:lnTo>
                    <a:lnTo>
                      <a:pt x="128" y="40"/>
                    </a:lnTo>
                    <a:lnTo>
                      <a:pt x="126" y="38"/>
                    </a:lnTo>
                    <a:lnTo>
                      <a:pt x="126" y="36"/>
                    </a:lnTo>
                    <a:lnTo>
                      <a:pt x="120" y="34"/>
                    </a:lnTo>
                    <a:lnTo>
                      <a:pt x="114" y="34"/>
                    </a:lnTo>
                    <a:lnTo>
                      <a:pt x="112" y="32"/>
                    </a:lnTo>
                    <a:lnTo>
                      <a:pt x="112" y="32"/>
                    </a:lnTo>
                    <a:lnTo>
                      <a:pt x="114" y="28"/>
                    </a:lnTo>
                    <a:lnTo>
                      <a:pt x="112" y="28"/>
                    </a:lnTo>
                    <a:lnTo>
                      <a:pt x="110" y="28"/>
                    </a:lnTo>
                    <a:lnTo>
                      <a:pt x="108" y="28"/>
                    </a:lnTo>
                    <a:lnTo>
                      <a:pt x="104" y="26"/>
                    </a:lnTo>
                    <a:lnTo>
                      <a:pt x="102" y="26"/>
                    </a:lnTo>
                    <a:lnTo>
                      <a:pt x="100" y="24"/>
                    </a:lnTo>
                    <a:lnTo>
                      <a:pt x="98" y="22"/>
                    </a:lnTo>
                    <a:lnTo>
                      <a:pt x="96" y="24"/>
                    </a:lnTo>
                    <a:lnTo>
                      <a:pt x="94" y="22"/>
                    </a:lnTo>
                    <a:lnTo>
                      <a:pt x="94" y="22"/>
                    </a:lnTo>
                    <a:lnTo>
                      <a:pt x="94" y="20"/>
                    </a:lnTo>
                    <a:lnTo>
                      <a:pt x="92" y="22"/>
                    </a:lnTo>
                    <a:lnTo>
                      <a:pt x="90" y="20"/>
                    </a:lnTo>
                    <a:lnTo>
                      <a:pt x="86" y="20"/>
                    </a:lnTo>
                    <a:lnTo>
                      <a:pt x="84" y="16"/>
                    </a:lnTo>
                    <a:lnTo>
                      <a:pt x="80" y="14"/>
                    </a:lnTo>
                    <a:lnTo>
                      <a:pt x="78" y="12"/>
                    </a:lnTo>
                    <a:lnTo>
                      <a:pt x="70" y="12"/>
                    </a:lnTo>
                    <a:lnTo>
                      <a:pt x="68" y="12"/>
                    </a:lnTo>
                    <a:lnTo>
                      <a:pt x="68" y="8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62" y="4"/>
                    </a:lnTo>
                    <a:lnTo>
                      <a:pt x="52" y="4"/>
                    </a:lnTo>
                    <a:lnTo>
                      <a:pt x="50" y="4"/>
                    </a:lnTo>
                    <a:lnTo>
                      <a:pt x="46" y="4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22" y="2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4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6" name="Turks &amp; Caicos">
                <a:extLst>
                  <a:ext uri="{FF2B5EF4-FFF2-40B4-BE49-F238E27FC236}">
                    <a16:creationId xmlns:a16="http://schemas.microsoft.com/office/drawing/2014/main" id="{0C5DCB6C-205F-4E44-A52B-D5AC0BF869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05585" y="3759269"/>
                <a:ext cx="133970" cy="156937"/>
              </a:xfrm>
              <a:custGeom>
                <a:avLst/>
                <a:gdLst>
                  <a:gd name="T0" fmla="*/ 66 w 70"/>
                  <a:gd name="T1" fmla="*/ 72 h 82"/>
                  <a:gd name="T2" fmla="*/ 62 w 70"/>
                  <a:gd name="T3" fmla="*/ 82 h 82"/>
                  <a:gd name="T4" fmla="*/ 64 w 70"/>
                  <a:gd name="T5" fmla="*/ 76 h 82"/>
                  <a:gd name="T6" fmla="*/ 58 w 70"/>
                  <a:gd name="T7" fmla="*/ 78 h 82"/>
                  <a:gd name="T8" fmla="*/ 66 w 70"/>
                  <a:gd name="T9" fmla="*/ 62 h 82"/>
                  <a:gd name="T10" fmla="*/ 66 w 70"/>
                  <a:gd name="T11" fmla="*/ 64 h 82"/>
                  <a:gd name="T12" fmla="*/ 58 w 70"/>
                  <a:gd name="T13" fmla="*/ 56 h 82"/>
                  <a:gd name="T14" fmla="*/ 52 w 70"/>
                  <a:gd name="T15" fmla="*/ 62 h 82"/>
                  <a:gd name="T16" fmla="*/ 52 w 70"/>
                  <a:gd name="T17" fmla="*/ 64 h 82"/>
                  <a:gd name="T18" fmla="*/ 58 w 70"/>
                  <a:gd name="T19" fmla="*/ 56 h 82"/>
                  <a:gd name="T20" fmla="*/ 52 w 70"/>
                  <a:gd name="T21" fmla="*/ 58 h 82"/>
                  <a:gd name="T22" fmla="*/ 50 w 70"/>
                  <a:gd name="T23" fmla="*/ 54 h 82"/>
                  <a:gd name="T24" fmla="*/ 44 w 70"/>
                  <a:gd name="T25" fmla="*/ 52 h 82"/>
                  <a:gd name="T26" fmla="*/ 42 w 70"/>
                  <a:gd name="T27" fmla="*/ 54 h 82"/>
                  <a:gd name="T28" fmla="*/ 40 w 70"/>
                  <a:gd name="T29" fmla="*/ 46 h 82"/>
                  <a:gd name="T30" fmla="*/ 32 w 70"/>
                  <a:gd name="T31" fmla="*/ 46 h 82"/>
                  <a:gd name="T32" fmla="*/ 50 w 70"/>
                  <a:gd name="T33" fmla="*/ 38 h 82"/>
                  <a:gd name="T34" fmla="*/ 52 w 70"/>
                  <a:gd name="T35" fmla="*/ 40 h 82"/>
                  <a:gd name="T36" fmla="*/ 36 w 70"/>
                  <a:gd name="T37" fmla="*/ 32 h 82"/>
                  <a:gd name="T38" fmla="*/ 38 w 70"/>
                  <a:gd name="T39" fmla="*/ 40 h 82"/>
                  <a:gd name="T40" fmla="*/ 42 w 70"/>
                  <a:gd name="T41" fmla="*/ 40 h 82"/>
                  <a:gd name="T42" fmla="*/ 38 w 70"/>
                  <a:gd name="T43" fmla="*/ 32 h 82"/>
                  <a:gd name="T44" fmla="*/ 32 w 70"/>
                  <a:gd name="T45" fmla="*/ 26 h 82"/>
                  <a:gd name="T46" fmla="*/ 30 w 70"/>
                  <a:gd name="T47" fmla="*/ 28 h 82"/>
                  <a:gd name="T48" fmla="*/ 30 w 70"/>
                  <a:gd name="T49" fmla="*/ 24 h 82"/>
                  <a:gd name="T50" fmla="*/ 14 w 70"/>
                  <a:gd name="T51" fmla="*/ 0 h 82"/>
                  <a:gd name="T52" fmla="*/ 22 w 70"/>
                  <a:gd name="T53" fmla="*/ 4 h 82"/>
                  <a:gd name="T54" fmla="*/ 22 w 70"/>
                  <a:gd name="T55" fmla="*/ 10 h 82"/>
                  <a:gd name="T56" fmla="*/ 20 w 70"/>
                  <a:gd name="T57" fmla="*/ 10 h 82"/>
                  <a:gd name="T58" fmla="*/ 18 w 70"/>
                  <a:gd name="T59" fmla="*/ 4 h 82"/>
                  <a:gd name="T60" fmla="*/ 0 w 70"/>
                  <a:gd name="T61" fmla="*/ 2 h 82"/>
                  <a:gd name="T62" fmla="*/ 8 w 70"/>
                  <a:gd name="T63" fmla="*/ 2 h 82"/>
                  <a:gd name="T64" fmla="*/ 12 w 70"/>
                  <a:gd name="T65" fmla="*/ 2 h 82"/>
                  <a:gd name="T66" fmla="*/ 4 w 70"/>
                  <a:gd name="T67" fmla="*/ 6 h 82"/>
                  <a:gd name="T68" fmla="*/ 18 w 70"/>
                  <a:gd name="T69" fmla="*/ 24 h 82"/>
                  <a:gd name="T70" fmla="*/ 16 w 70"/>
                  <a:gd name="T71" fmla="*/ 26 h 82"/>
                  <a:gd name="T72" fmla="*/ 10 w 70"/>
                  <a:gd name="T73" fmla="*/ 36 h 82"/>
                  <a:gd name="T74" fmla="*/ 10 w 70"/>
                  <a:gd name="T75" fmla="*/ 38 h 82"/>
                  <a:gd name="T76" fmla="*/ 10 w 70"/>
                  <a:gd name="T77" fmla="*/ 38 h 82"/>
                  <a:gd name="T78" fmla="*/ 10 w 70"/>
                  <a:gd name="T79" fmla="*/ 28 h 82"/>
                  <a:gd name="T80" fmla="*/ 8 w 70"/>
                  <a:gd name="T81" fmla="*/ 28 h 82"/>
                  <a:gd name="T82" fmla="*/ 10 w 70"/>
                  <a:gd name="T83" fmla="*/ 32 h 82"/>
                  <a:gd name="T84" fmla="*/ 10 w 70"/>
                  <a:gd name="T85" fmla="*/ 40 h 82"/>
                  <a:gd name="T86" fmla="*/ 14 w 70"/>
                  <a:gd name="T87" fmla="*/ 44 h 82"/>
                  <a:gd name="T88" fmla="*/ 14 w 70"/>
                  <a:gd name="T89" fmla="*/ 3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" h="82">
                    <a:moveTo>
                      <a:pt x="66" y="74"/>
                    </a:moveTo>
                    <a:lnTo>
                      <a:pt x="66" y="74"/>
                    </a:lnTo>
                    <a:lnTo>
                      <a:pt x="66" y="72"/>
                    </a:lnTo>
                    <a:lnTo>
                      <a:pt x="66" y="74"/>
                    </a:lnTo>
                    <a:close/>
                    <a:moveTo>
                      <a:pt x="56" y="82"/>
                    </a:moveTo>
                    <a:lnTo>
                      <a:pt x="62" y="82"/>
                    </a:lnTo>
                    <a:lnTo>
                      <a:pt x="66" y="78"/>
                    </a:lnTo>
                    <a:lnTo>
                      <a:pt x="66" y="76"/>
                    </a:lnTo>
                    <a:lnTo>
                      <a:pt x="64" y="76"/>
                    </a:lnTo>
                    <a:lnTo>
                      <a:pt x="62" y="78"/>
                    </a:lnTo>
                    <a:lnTo>
                      <a:pt x="60" y="78"/>
                    </a:lnTo>
                    <a:lnTo>
                      <a:pt x="58" y="78"/>
                    </a:lnTo>
                    <a:lnTo>
                      <a:pt x="56" y="82"/>
                    </a:lnTo>
                    <a:close/>
                    <a:moveTo>
                      <a:pt x="64" y="62"/>
                    </a:moveTo>
                    <a:lnTo>
                      <a:pt x="66" y="62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4" y="62"/>
                    </a:lnTo>
                    <a:close/>
                    <a:moveTo>
                      <a:pt x="58" y="56"/>
                    </a:moveTo>
                    <a:lnTo>
                      <a:pt x="54" y="56"/>
                    </a:lnTo>
                    <a:lnTo>
                      <a:pt x="54" y="58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0" y="64"/>
                    </a:lnTo>
                    <a:lnTo>
                      <a:pt x="52" y="64"/>
                    </a:lnTo>
                    <a:lnTo>
                      <a:pt x="58" y="60"/>
                    </a:lnTo>
                    <a:lnTo>
                      <a:pt x="58" y="56"/>
                    </a:lnTo>
                    <a:lnTo>
                      <a:pt x="58" y="56"/>
                    </a:lnTo>
                    <a:close/>
                    <a:moveTo>
                      <a:pt x="50" y="54"/>
                    </a:moveTo>
                    <a:lnTo>
                      <a:pt x="52" y="56"/>
                    </a:lnTo>
                    <a:lnTo>
                      <a:pt x="52" y="58"/>
                    </a:lnTo>
                    <a:lnTo>
                      <a:pt x="52" y="56"/>
                    </a:lnTo>
                    <a:lnTo>
                      <a:pt x="50" y="56"/>
                    </a:lnTo>
                    <a:lnTo>
                      <a:pt x="50" y="54"/>
                    </a:lnTo>
                    <a:close/>
                    <a:moveTo>
                      <a:pt x="40" y="44"/>
                    </a:moveTo>
                    <a:lnTo>
                      <a:pt x="42" y="48"/>
                    </a:lnTo>
                    <a:lnTo>
                      <a:pt x="44" y="52"/>
                    </a:lnTo>
                    <a:lnTo>
                      <a:pt x="46" y="56"/>
                    </a:lnTo>
                    <a:lnTo>
                      <a:pt x="44" y="56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42" y="50"/>
                    </a:lnTo>
                    <a:lnTo>
                      <a:pt x="40" y="46"/>
                    </a:lnTo>
                    <a:lnTo>
                      <a:pt x="40" y="44"/>
                    </a:lnTo>
                    <a:close/>
                    <a:moveTo>
                      <a:pt x="32" y="42"/>
                    </a:moveTo>
                    <a:lnTo>
                      <a:pt x="32" y="46"/>
                    </a:lnTo>
                    <a:lnTo>
                      <a:pt x="32" y="46"/>
                    </a:lnTo>
                    <a:lnTo>
                      <a:pt x="32" y="42"/>
                    </a:lnTo>
                    <a:close/>
                    <a:moveTo>
                      <a:pt x="50" y="38"/>
                    </a:moveTo>
                    <a:lnTo>
                      <a:pt x="50" y="40"/>
                    </a:lnTo>
                    <a:lnTo>
                      <a:pt x="50" y="42"/>
                    </a:lnTo>
                    <a:lnTo>
                      <a:pt x="52" y="40"/>
                    </a:lnTo>
                    <a:lnTo>
                      <a:pt x="50" y="38"/>
                    </a:lnTo>
                    <a:close/>
                    <a:moveTo>
                      <a:pt x="38" y="32"/>
                    </a:moveTo>
                    <a:lnTo>
                      <a:pt x="36" y="32"/>
                    </a:lnTo>
                    <a:lnTo>
                      <a:pt x="38" y="36"/>
                    </a:lnTo>
                    <a:lnTo>
                      <a:pt x="38" y="38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42" y="40"/>
                    </a:lnTo>
                    <a:lnTo>
                      <a:pt x="42" y="40"/>
                    </a:lnTo>
                    <a:lnTo>
                      <a:pt x="40" y="36"/>
                    </a:lnTo>
                    <a:lnTo>
                      <a:pt x="40" y="34"/>
                    </a:lnTo>
                    <a:lnTo>
                      <a:pt x="38" y="32"/>
                    </a:lnTo>
                    <a:close/>
                    <a:moveTo>
                      <a:pt x="28" y="20"/>
                    </a:moveTo>
                    <a:lnTo>
                      <a:pt x="30" y="22"/>
                    </a:lnTo>
                    <a:lnTo>
                      <a:pt x="32" y="26"/>
                    </a:lnTo>
                    <a:lnTo>
                      <a:pt x="32" y="30"/>
                    </a:lnTo>
                    <a:lnTo>
                      <a:pt x="30" y="30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2" y="26"/>
                    </a:lnTo>
                    <a:lnTo>
                      <a:pt x="30" y="24"/>
                    </a:lnTo>
                    <a:lnTo>
                      <a:pt x="26" y="22"/>
                    </a:lnTo>
                    <a:lnTo>
                      <a:pt x="28" y="20"/>
                    </a:lnTo>
                    <a:close/>
                    <a:moveTo>
                      <a:pt x="14" y="0"/>
                    </a:moveTo>
                    <a:lnTo>
                      <a:pt x="18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20" y="10"/>
                    </a:lnTo>
                    <a:lnTo>
                      <a:pt x="20" y="8"/>
                    </a:lnTo>
                    <a:lnTo>
                      <a:pt x="22" y="6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4" y="0"/>
                    </a:lnTo>
                    <a:close/>
                    <a:moveTo>
                      <a:pt x="0" y="2"/>
                    </a:moveTo>
                    <a:lnTo>
                      <a:pt x="4" y="2"/>
                    </a:lnTo>
                    <a:lnTo>
                      <a:pt x="4" y="2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0" y="2"/>
                    </a:lnTo>
                    <a:close/>
                    <a:moveTo>
                      <a:pt x="14" y="26"/>
                    </a:moveTo>
                    <a:lnTo>
                      <a:pt x="18" y="24"/>
                    </a:lnTo>
                    <a:lnTo>
                      <a:pt x="20" y="24"/>
                    </a:lnTo>
                    <a:lnTo>
                      <a:pt x="20" y="26"/>
                    </a:lnTo>
                    <a:lnTo>
                      <a:pt x="16" y="26"/>
                    </a:lnTo>
                    <a:lnTo>
                      <a:pt x="14" y="26"/>
                    </a:lnTo>
                    <a:close/>
                    <a:moveTo>
                      <a:pt x="12" y="36"/>
                    </a:moveTo>
                    <a:lnTo>
                      <a:pt x="10" y="36"/>
                    </a:lnTo>
                    <a:lnTo>
                      <a:pt x="12" y="36"/>
                    </a:lnTo>
                    <a:lnTo>
                      <a:pt x="12" y="36"/>
                    </a:lnTo>
                    <a:close/>
                    <a:moveTo>
                      <a:pt x="10" y="38"/>
                    </a:moveTo>
                    <a:lnTo>
                      <a:pt x="10" y="36"/>
                    </a:lnTo>
                    <a:lnTo>
                      <a:pt x="10" y="38"/>
                    </a:lnTo>
                    <a:lnTo>
                      <a:pt x="10" y="38"/>
                    </a:lnTo>
                    <a:close/>
                    <a:moveTo>
                      <a:pt x="10" y="34"/>
                    </a:moveTo>
                    <a:lnTo>
                      <a:pt x="12" y="32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8" y="28"/>
                    </a:lnTo>
                    <a:lnTo>
                      <a:pt x="6" y="32"/>
                    </a:lnTo>
                    <a:lnTo>
                      <a:pt x="6" y="34"/>
                    </a:lnTo>
                    <a:lnTo>
                      <a:pt x="10" y="32"/>
                    </a:lnTo>
                    <a:lnTo>
                      <a:pt x="10" y="34"/>
                    </a:lnTo>
                    <a:close/>
                    <a:moveTo>
                      <a:pt x="12" y="38"/>
                    </a:moveTo>
                    <a:lnTo>
                      <a:pt x="10" y="40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4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38"/>
                    </a:lnTo>
                    <a:lnTo>
                      <a:pt x="12" y="38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7" name="Guadeloupe">
                <a:extLst>
                  <a:ext uri="{FF2B5EF4-FFF2-40B4-BE49-F238E27FC236}">
                    <a16:creationId xmlns:a16="http://schemas.microsoft.com/office/drawing/2014/main" id="{A118EC3C-1D31-4180-9449-C40CBF3F7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46" y="4015726"/>
                <a:ext cx="3828" cy="7655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2 w 2"/>
                  <a:gd name="T5" fmla="*/ 2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8" name="Dominica">
                <a:extLst>
                  <a:ext uri="{FF2B5EF4-FFF2-40B4-BE49-F238E27FC236}">
                    <a16:creationId xmlns:a16="http://schemas.microsoft.com/office/drawing/2014/main" id="{7E80175E-2D1F-4749-862D-CD2E93375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4529" y="4023382"/>
                <a:ext cx="15311" cy="19139"/>
              </a:xfrm>
              <a:custGeom>
                <a:avLst/>
                <a:gdLst>
                  <a:gd name="T0" fmla="*/ 8 w 8"/>
                  <a:gd name="T1" fmla="*/ 8 h 10"/>
                  <a:gd name="T2" fmla="*/ 6 w 8"/>
                  <a:gd name="T3" fmla="*/ 8 h 10"/>
                  <a:gd name="T4" fmla="*/ 8 w 8"/>
                  <a:gd name="T5" fmla="*/ 10 h 10"/>
                  <a:gd name="T6" fmla="*/ 8 w 8"/>
                  <a:gd name="T7" fmla="*/ 8 h 10"/>
                  <a:gd name="T8" fmla="*/ 8 w 8"/>
                  <a:gd name="T9" fmla="*/ 0 h 10"/>
                  <a:gd name="T10" fmla="*/ 4 w 8"/>
                  <a:gd name="T11" fmla="*/ 2 h 10"/>
                  <a:gd name="T12" fmla="*/ 6 w 8"/>
                  <a:gd name="T13" fmla="*/ 4 h 10"/>
                  <a:gd name="T14" fmla="*/ 8 w 8"/>
                  <a:gd name="T15" fmla="*/ 4 h 10"/>
                  <a:gd name="T16" fmla="*/ 8 w 8"/>
                  <a:gd name="T17" fmla="*/ 0 h 10"/>
                  <a:gd name="T18" fmla="*/ 2 w 8"/>
                  <a:gd name="T19" fmla="*/ 2 h 10"/>
                  <a:gd name="T20" fmla="*/ 4 w 8"/>
                  <a:gd name="T21" fmla="*/ 4 h 10"/>
                  <a:gd name="T22" fmla="*/ 4 w 8"/>
                  <a:gd name="T23" fmla="*/ 10 h 10"/>
                  <a:gd name="T24" fmla="*/ 0 w 8"/>
                  <a:gd name="T25" fmla="*/ 4 h 10"/>
                  <a:gd name="T26" fmla="*/ 0 w 8"/>
                  <a:gd name="T27" fmla="*/ 2 h 10"/>
                  <a:gd name="T28" fmla="*/ 2 w 8"/>
                  <a:gd name="T2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0">
                    <a:moveTo>
                      <a:pt x="8" y="8"/>
                    </a:moveTo>
                    <a:lnTo>
                      <a:pt x="6" y="8"/>
                    </a:lnTo>
                    <a:lnTo>
                      <a:pt x="8" y="10"/>
                    </a:lnTo>
                    <a:lnTo>
                      <a:pt x="8" y="8"/>
                    </a:lnTo>
                    <a:close/>
                    <a:moveTo>
                      <a:pt x="8" y="0"/>
                    </a:moveTo>
                    <a:lnTo>
                      <a:pt x="4" y="2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0"/>
                    </a:lnTo>
                    <a:close/>
                    <a:moveTo>
                      <a:pt x="2" y="2"/>
                    </a:moveTo>
                    <a:lnTo>
                      <a:pt x="4" y="4"/>
                    </a:lnTo>
                    <a:lnTo>
                      <a:pt x="4" y="10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9" name="Martinique">
                <a:extLst>
                  <a:ext uri="{FF2B5EF4-FFF2-40B4-BE49-F238E27FC236}">
                    <a16:creationId xmlns:a16="http://schemas.microsoft.com/office/drawing/2014/main" id="{B0F09F84-DC89-4C44-925B-D198A5C10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185" y="4046348"/>
                <a:ext cx="7655" cy="11483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2 h 6"/>
                  <a:gd name="T4" fmla="*/ 4 w 4"/>
                  <a:gd name="T5" fmla="*/ 6 h 6"/>
                  <a:gd name="T6" fmla="*/ 2 w 4"/>
                  <a:gd name="T7" fmla="*/ 6 h 6"/>
                  <a:gd name="T8" fmla="*/ 0 w 4"/>
                  <a:gd name="T9" fmla="*/ 2 h 6"/>
                  <a:gd name="T10" fmla="*/ 0 w 4"/>
                  <a:gd name="T11" fmla="*/ 2 h 6"/>
                  <a:gd name="T12" fmla="*/ 2 w 4"/>
                  <a:gd name="T13" fmla="*/ 0 h 6"/>
                  <a:gd name="T14" fmla="*/ 2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4" y="2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0" name="St. Lucia">
                <a:extLst>
                  <a:ext uri="{FF2B5EF4-FFF2-40B4-BE49-F238E27FC236}">
                    <a16:creationId xmlns:a16="http://schemas.microsoft.com/office/drawing/2014/main" id="{CCF64288-D4F8-4F01-A861-60D30E5F4C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6012" y="4065487"/>
                <a:ext cx="11483" cy="34449"/>
              </a:xfrm>
              <a:custGeom>
                <a:avLst/>
                <a:gdLst>
                  <a:gd name="T0" fmla="*/ 4 w 6"/>
                  <a:gd name="T1" fmla="*/ 10 h 18"/>
                  <a:gd name="T2" fmla="*/ 2 w 6"/>
                  <a:gd name="T3" fmla="*/ 14 h 18"/>
                  <a:gd name="T4" fmla="*/ 2 w 6"/>
                  <a:gd name="T5" fmla="*/ 16 h 18"/>
                  <a:gd name="T6" fmla="*/ 4 w 6"/>
                  <a:gd name="T7" fmla="*/ 18 h 18"/>
                  <a:gd name="T8" fmla="*/ 6 w 6"/>
                  <a:gd name="T9" fmla="*/ 14 h 18"/>
                  <a:gd name="T10" fmla="*/ 4 w 6"/>
                  <a:gd name="T11" fmla="*/ 10 h 18"/>
                  <a:gd name="T12" fmla="*/ 0 w 6"/>
                  <a:gd name="T13" fmla="*/ 0 h 18"/>
                  <a:gd name="T14" fmla="*/ 4 w 6"/>
                  <a:gd name="T15" fmla="*/ 0 h 18"/>
                  <a:gd name="T16" fmla="*/ 6 w 6"/>
                  <a:gd name="T17" fmla="*/ 6 h 18"/>
                  <a:gd name="T18" fmla="*/ 6 w 6"/>
                  <a:gd name="T19" fmla="*/ 8 h 18"/>
                  <a:gd name="T20" fmla="*/ 4 w 6"/>
                  <a:gd name="T21" fmla="*/ 8 h 18"/>
                  <a:gd name="T22" fmla="*/ 2 w 6"/>
                  <a:gd name="T23" fmla="*/ 6 h 18"/>
                  <a:gd name="T24" fmla="*/ 2 w 6"/>
                  <a:gd name="T25" fmla="*/ 6 h 18"/>
                  <a:gd name="T26" fmla="*/ 0 w 6"/>
                  <a:gd name="T27" fmla="*/ 2 h 18"/>
                  <a:gd name="T28" fmla="*/ 0 w 6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18">
                    <a:moveTo>
                      <a:pt x="4" y="10"/>
                    </a:moveTo>
                    <a:lnTo>
                      <a:pt x="2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6" y="14"/>
                    </a:lnTo>
                    <a:lnTo>
                      <a:pt x="4" y="10"/>
                    </a:lnTo>
                    <a:close/>
                    <a:moveTo>
                      <a:pt x="0" y="0"/>
                    </a:moveTo>
                    <a:lnTo>
                      <a:pt x="4" y="0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1" name="Barbados">
                <a:extLst>
                  <a:ext uri="{FF2B5EF4-FFF2-40B4-BE49-F238E27FC236}">
                    <a16:creationId xmlns:a16="http://schemas.microsoft.com/office/drawing/2014/main" id="{8F9B9B6D-07B3-4547-8762-9738DD711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4290" y="4103764"/>
                <a:ext cx="7655" cy="7655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2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2" name="St.Vincent &amp; the Grenadines">
                <a:extLst>
                  <a:ext uri="{FF2B5EF4-FFF2-40B4-BE49-F238E27FC236}">
                    <a16:creationId xmlns:a16="http://schemas.microsoft.com/office/drawing/2014/main" id="{04F50799-57B2-43F3-BB24-49678D6F76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4529" y="4103764"/>
                <a:ext cx="15311" cy="34449"/>
              </a:xfrm>
              <a:custGeom>
                <a:avLst/>
                <a:gdLst>
                  <a:gd name="T0" fmla="*/ 4 w 8"/>
                  <a:gd name="T1" fmla="*/ 16 h 18"/>
                  <a:gd name="T2" fmla="*/ 2 w 8"/>
                  <a:gd name="T3" fmla="*/ 14 h 18"/>
                  <a:gd name="T4" fmla="*/ 0 w 8"/>
                  <a:gd name="T5" fmla="*/ 14 h 18"/>
                  <a:gd name="T6" fmla="*/ 0 w 8"/>
                  <a:gd name="T7" fmla="*/ 18 h 18"/>
                  <a:gd name="T8" fmla="*/ 2 w 8"/>
                  <a:gd name="T9" fmla="*/ 18 h 18"/>
                  <a:gd name="T10" fmla="*/ 4 w 8"/>
                  <a:gd name="T11" fmla="*/ 16 h 18"/>
                  <a:gd name="T12" fmla="*/ 4 w 8"/>
                  <a:gd name="T13" fmla="*/ 10 h 18"/>
                  <a:gd name="T14" fmla="*/ 6 w 8"/>
                  <a:gd name="T15" fmla="*/ 12 h 18"/>
                  <a:gd name="T16" fmla="*/ 4 w 8"/>
                  <a:gd name="T17" fmla="*/ 12 h 18"/>
                  <a:gd name="T18" fmla="*/ 4 w 8"/>
                  <a:gd name="T19" fmla="*/ 10 h 18"/>
                  <a:gd name="T20" fmla="*/ 4 w 8"/>
                  <a:gd name="T21" fmla="*/ 10 h 18"/>
                  <a:gd name="T22" fmla="*/ 8 w 8"/>
                  <a:gd name="T23" fmla="*/ 0 h 18"/>
                  <a:gd name="T24" fmla="*/ 8 w 8"/>
                  <a:gd name="T25" fmla="*/ 2 h 18"/>
                  <a:gd name="T26" fmla="*/ 6 w 8"/>
                  <a:gd name="T27" fmla="*/ 6 h 18"/>
                  <a:gd name="T28" fmla="*/ 8 w 8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8">
                    <a:moveTo>
                      <a:pt x="4" y="16"/>
                    </a:moveTo>
                    <a:lnTo>
                      <a:pt x="2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4" y="16"/>
                    </a:lnTo>
                    <a:close/>
                    <a:moveTo>
                      <a:pt x="4" y="10"/>
                    </a:moveTo>
                    <a:lnTo>
                      <a:pt x="6" y="12"/>
                    </a:lnTo>
                    <a:lnTo>
                      <a:pt x="4" y="12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  <a:moveTo>
                      <a:pt x="8" y="0"/>
                    </a:moveTo>
                    <a:lnTo>
                      <a:pt x="8" y="2"/>
                    </a:lnTo>
                    <a:lnTo>
                      <a:pt x="6" y="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3" name="Trinidad and tobago">
                <a:extLst>
                  <a:ext uri="{FF2B5EF4-FFF2-40B4-BE49-F238E27FC236}">
                    <a16:creationId xmlns:a16="http://schemas.microsoft.com/office/drawing/2014/main" id="{455BB205-3B28-4673-B4DA-0F342ACB46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0701" y="4157352"/>
                <a:ext cx="30622" cy="26794"/>
              </a:xfrm>
              <a:custGeom>
                <a:avLst/>
                <a:gdLst>
                  <a:gd name="T0" fmla="*/ 14 w 16"/>
                  <a:gd name="T1" fmla="*/ 2 h 14"/>
                  <a:gd name="T2" fmla="*/ 16 w 16"/>
                  <a:gd name="T3" fmla="*/ 0 h 14"/>
                  <a:gd name="T4" fmla="*/ 16 w 16"/>
                  <a:gd name="T5" fmla="*/ 2 h 14"/>
                  <a:gd name="T6" fmla="*/ 14 w 16"/>
                  <a:gd name="T7" fmla="*/ 2 h 14"/>
                  <a:gd name="T8" fmla="*/ 12 w 16"/>
                  <a:gd name="T9" fmla="*/ 2 h 14"/>
                  <a:gd name="T10" fmla="*/ 8 w 16"/>
                  <a:gd name="T11" fmla="*/ 4 h 14"/>
                  <a:gd name="T12" fmla="*/ 6 w 16"/>
                  <a:gd name="T13" fmla="*/ 4 h 14"/>
                  <a:gd name="T14" fmla="*/ 2 w 16"/>
                  <a:gd name="T15" fmla="*/ 4 h 14"/>
                  <a:gd name="T16" fmla="*/ 2 w 16"/>
                  <a:gd name="T17" fmla="*/ 6 h 14"/>
                  <a:gd name="T18" fmla="*/ 4 w 16"/>
                  <a:gd name="T19" fmla="*/ 8 h 14"/>
                  <a:gd name="T20" fmla="*/ 4 w 16"/>
                  <a:gd name="T21" fmla="*/ 10 h 14"/>
                  <a:gd name="T22" fmla="*/ 2 w 16"/>
                  <a:gd name="T23" fmla="*/ 12 h 14"/>
                  <a:gd name="T24" fmla="*/ 0 w 16"/>
                  <a:gd name="T25" fmla="*/ 14 h 14"/>
                  <a:gd name="T26" fmla="*/ 2 w 16"/>
                  <a:gd name="T27" fmla="*/ 14 h 14"/>
                  <a:gd name="T28" fmla="*/ 8 w 16"/>
                  <a:gd name="T29" fmla="*/ 14 h 14"/>
                  <a:gd name="T30" fmla="*/ 10 w 16"/>
                  <a:gd name="T31" fmla="*/ 12 h 14"/>
                  <a:gd name="T32" fmla="*/ 10 w 16"/>
                  <a:gd name="T33" fmla="*/ 8 h 14"/>
                  <a:gd name="T34" fmla="*/ 10 w 16"/>
                  <a:gd name="T35" fmla="*/ 6 h 14"/>
                  <a:gd name="T36" fmla="*/ 12 w 16"/>
                  <a:gd name="T37" fmla="*/ 4 h 14"/>
                  <a:gd name="T38" fmla="*/ 12 w 16"/>
                  <a:gd name="T3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14">
                    <a:moveTo>
                      <a:pt x="14" y="2"/>
                    </a:moveTo>
                    <a:lnTo>
                      <a:pt x="16" y="0"/>
                    </a:lnTo>
                    <a:lnTo>
                      <a:pt x="16" y="2"/>
                    </a:lnTo>
                    <a:lnTo>
                      <a:pt x="14" y="2"/>
                    </a:lnTo>
                    <a:close/>
                    <a:moveTo>
                      <a:pt x="12" y="2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68" name="Brazil">
              <a:extLst>
                <a:ext uri="{FF2B5EF4-FFF2-40B4-BE49-F238E27FC236}">
                  <a16:creationId xmlns:a16="http://schemas.microsoft.com/office/drawing/2014/main" id="{BAFA9C66-D45B-459E-BB34-6272E99640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7450" y="4298978"/>
              <a:ext cx="918653" cy="968413"/>
            </a:xfrm>
            <a:custGeom>
              <a:avLst/>
              <a:gdLst>
                <a:gd name="T0" fmla="*/ 286 w 480"/>
                <a:gd name="T1" fmla="*/ 68 h 506"/>
                <a:gd name="T2" fmla="*/ 290 w 480"/>
                <a:gd name="T3" fmla="*/ 66 h 506"/>
                <a:gd name="T4" fmla="*/ 294 w 480"/>
                <a:gd name="T5" fmla="*/ 66 h 506"/>
                <a:gd name="T6" fmla="*/ 302 w 480"/>
                <a:gd name="T7" fmla="*/ 68 h 506"/>
                <a:gd name="T8" fmla="*/ 278 w 480"/>
                <a:gd name="T9" fmla="*/ 18 h 506"/>
                <a:gd name="T10" fmla="*/ 264 w 480"/>
                <a:gd name="T11" fmla="*/ 28 h 506"/>
                <a:gd name="T12" fmla="*/ 246 w 480"/>
                <a:gd name="T13" fmla="*/ 40 h 506"/>
                <a:gd name="T14" fmla="*/ 222 w 480"/>
                <a:gd name="T15" fmla="*/ 32 h 506"/>
                <a:gd name="T16" fmla="*/ 212 w 480"/>
                <a:gd name="T17" fmla="*/ 42 h 506"/>
                <a:gd name="T18" fmla="*/ 184 w 480"/>
                <a:gd name="T19" fmla="*/ 52 h 506"/>
                <a:gd name="T20" fmla="*/ 174 w 480"/>
                <a:gd name="T21" fmla="*/ 22 h 506"/>
                <a:gd name="T22" fmla="*/ 166 w 480"/>
                <a:gd name="T23" fmla="*/ 0 h 506"/>
                <a:gd name="T24" fmla="*/ 130 w 480"/>
                <a:gd name="T25" fmla="*/ 16 h 506"/>
                <a:gd name="T26" fmla="*/ 120 w 480"/>
                <a:gd name="T27" fmla="*/ 36 h 506"/>
                <a:gd name="T28" fmla="*/ 94 w 480"/>
                <a:gd name="T29" fmla="*/ 58 h 506"/>
                <a:gd name="T30" fmla="*/ 64 w 480"/>
                <a:gd name="T31" fmla="*/ 46 h 506"/>
                <a:gd name="T32" fmla="*/ 54 w 480"/>
                <a:gd name="T33" fmla="*/ 76 h 506"/>
                <a:gd name="T34" fmla="*/ 36 w 480"/>
                <a:gd name="T35" fmla="*/ 120 h 506"/>
                <a:gd name="T36" fmla="*/ 8 w 480"/>
                <a:gd name="T37" fmla="*/ 148 h 506"/>
                <a:gd name="T38" fmla="*/ 8 w 480"/>
                <a:gd name="T39" fmla="*/ 180 h 506"/>
                <a:gd name="T40" fmla="*/ 42 w 480"/>
                <a:gd name="T41" fmla="*/ 194 h 506"/>
                <a:gd name="T42" fmla="*/ 68 w 480"/>
                <a:gd name="T43" fmla="*/ 204 h 506"/>
                <a:gd name="T44" fmla="*/ 106 w 480"/>
                <a:gd name="T45" fmla="*/ 192 h 506"/>
                <a:gd name="T46" fmla="*/ 130 w 480"/>
                <a:gd name="T47" fmla="*/ 226 h 506"/>
                <a:gd name="T48" fmla="*/ 170 w 480"/>
                <a:gd name="T49" fmla="*/ 254 h 506"/>
                <a:gd name="T50" fmla="*/ 200 w 480"/>
                <a:gd name="T51" fmla="*/ 320 h 506"/>
                <a:gd name="T52" fmla="*/ 228 w 480"/>
                <a:gd name="T53" fmla="*/ 348 h 506"/>
                <a:gd name="T54" fmla="*/ 250 w 480"/>
                <a:gd name="T55" fmla="*/ 386 h 506"/>
                <a:gd name="T56" fmla="*/ 256 w 480"/>
                <a:gd name="T57" fmla="*/ 414 h 506"/>
                <a:gd name="T58" fmla="*/ 230 w 480"/>
                <a:gd name="T59" fmla="*/ 436 h 506"/>
                <a:gd name="T60" fmla="*/ 228 w 480"/>
                <a:gd name="T61" fmla="*/ 454 h 506"/>
                <a:gd name="T62" fmla="*/ 256 w 480"/>
                <a:gd name="T63" fmla="*/ 480 h 506"/>
                <a:gd name="T64" fmla="*/ 278 w 480"/>
                <a:gd name="T65" fmla="*/ 502 h 506"/>
                <a:gd name="T66" fmla="*/ 290 w 480"/>
                <a:gd name="T67" fmla="*/ 470 h 506"/>
                <a:gd name="T68" fmla="*/ 296 w 480"/>
                <a:gd name="T69" fmla="*/ 454 h 506"/>
                <a:gd name="T70" fmla="*/ 290 w 480"/>
                <a:gd name="T71" fmla="*/ 474 h 506"/>
                <a:gd name="T72" fmla="*/ 320 w 480"/>
                <a:gd name="T73" fmla="*/ 432 h 506"/>
                <a:gd name="T74" fmla="*/ 320 w 480"/>
                <a:gd name="T75" fmla="*/ 410 h 506"/>
                <a:gd name="T76" fmla="*/ 324 w 480"/>
                <a:gd name="T77" fmla="*/ 388 h 506"/>
                <a:gd name="T78" fmla="*/ 360 w 480"/>
                <a:gd name="T79" fmla="*/ 368 h 506"/>
                <a:gd name="T80" fmla="*/ 376 w 480"/>
                <a:gd name="T81" fmla="*/ 352 h 506"/>
                <a:gd name="T82" fmla="*/ 384 w 480"/>
                <a:gd name="T83" fmla="*/ 356 h 506"/>
                <a:gd name="T84" fmla="*/ 414 w 480"/>
                <a:gd name="T85" fmla="*/ 342 h 506"/>
                <a:gd name="T86" fmla="*/ 424 w 480"/>
                <a:gd name="T87" fmla="*/ 302 h 506"/>
                <a:gd name="T88" fmla="*/ 430 w 480"/>
                <a:gd name="T89" fmla="*/ 248 h 506"/>
                <a:gd name="T90" fmla="*/ 428 w 480"/>
                <a:gd name="T91" fmla="*/ 224 h 506"/>
                <a:gd name="T92" fmla="*/ 436 w 480"/>
                <a:gd name="T93" fmla="*/ 230 h 506"/>
                <a:gd name="T94" fmla="*/ 468 w 480"/>
                <a:gd name="T95" fmla="*/ 188 h 506"/>
                <a:gd name="T96" fmla="*/ 474 w 480"/>
                <a:gd name="T97" fmla="*/ 140 h 506"/>
                <a:gd name="T98" fmla="*/ 432 w 480"/>
                <a:gd name="T99" fmla="*/ 110 h 506"/>
                <a:gd name="T100" fmla="*/ 394 w 480"/>
                <a:gd name="T101" fmla="*/ 100 h 506"/>
                <a:gd name="T102" fmla="*/ 372 w 480"/>
                <a:gd name="T103" fmla="*/ 96 h 506"/>
                <a:gd name="T104" fmla="*/ 362 w 480"/>
                <a:gd name="T105" fmla="*/ 102 h 506"/>
                <a:gd name="T106" fmla="*/ 354 w 480"/>
                <a:gd name="T107" fmla="*/ 86 h 506"/>
                <a:gd name="T108" fmla="*/ 338 w 480"/>
                <a:gd name="T109" fmla="*/ 80 h 506"/>
                <a:gd name="T110" fmla="*/ 316 w 480"/>
                <a:gd name="T111" fmla="*/ 78 h 506"/>
                <a:gd name="T112" fmla="*/ 298 w 480"/>
                <a:gd name="T113" fmla="*/ 110 h 506"/>
                <a:gd name="T114" fmla="*/ 288 w 480"/>
                <a:gd name="T115" fmla="*/ 92 h 506"/>
                <a:gd name="T116" fmla="*/ 308 w 480"/>
                <a:gd name="T117" fmla="*/ 82 h 506"/>
                <a:gd name="T118" fmla="*/ 286 w 480"/>
                <a:gd name="T119" fmla="*/ 74 h 506"/>
                <a:gd name="T120" fmla="*/ 276 w 480"/>
                <a:gd name="T121" fmla="*/ 78 h 506"/>
                <a:gd name="T122" fmla="*/ 282 w 480"/>
                <a:gd name="T123" fmla="*/ 64 h 506"/>
                <a:gd name="T124" fmla="*/ 288 w 480"/>
                <a:gd name="T125" fmla="*/ 42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0" h="506">
                  <a:moveTo>
                    <a:pt x="280" y="74"/>
                  </a:moveTo>
                  <a:lnTo>
                    <a:pt x="282" y="74"/>
                  </a:lnTo>
                  <a:lnTo>
                    <a:pt x="284" y="72"/>
                  </a:lnTo>
                  <a:lnTo>
                    <a:pt x="284" y="74"/>
                  </a:lnTo>
                  <a:lnTo>
                    <a:pt x="282" y="74"/>
                  </a:lnTo>
                  <a:lnTo>
                    <a:pt x="282" y="74"/>
                  </a:lnTo>
                  <a:lnTo>
                    <a:pt x="280" y="74"/>
                  </a:lnTo>
                  <a:close/>
                  <a:moveTo>
                    <a:pt x="278" y="74"/>
                  </a:moveTo>
                  <a:lnTo>
                    <a:pt x="280" y="74"/>
                  </a:lnTo>
                  <a:lnTo>
                    <a:pt x="280" y="74"/>
                  </a:lnTo>
                  <a:lnTo>
                    <a:pt x="282" y="70"/>
                  </a:lnTo>
                  <a:lnTo>
                    <a:pt x="284" y="70"/>
                  </a:lnTo>
                  <a:lnTo>
                    <a:pt x="286" y="68"/>
                  </a:lnTo>
                  <a:lnTo>
                    <a:pt x="286" y="68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2" y="68"/>
                  </a:lnTo>
                  <a:lnTo>
                    <a:pt x="280" y="70"/>
                  </a:lnTo>
                  <a:lnTo>
                    <a:pt x="278" y="74"/>
                  </a:lnTo>
                  <a:close/>
                  <a:moveTo>
                    <a:pt x="290" y="66"/>
                  </a:moveTo>
                  <a:lnTo>
                    <a:pt x="288" y="64"/>
                  </a:lnTo>
                  <a:lnTo>
                    <a:pt x="288" y="64"/>
                  </a:lnTo>
                  <a:lnTo>
                    <a:pt x="288" y="66"/>
                  </a:lnTo>
                  <a:lnTo>
                    <a:pt x="288" y="66"/>
                  </a:lnTo>
                  <a:lnTo>
                    <a:pt x="290" y="66"/>
                  </a:lnTo>
                  <a:lnTo>
                    <a:pt x="290" y="66"/>
                  </a:lnTo>
                  <a:close/>
                  <a:moveTo>
                    <a:pt x="290" y="64"/>
                  </a:moveTo>
                  <a:lnTo>
                    <a:pt x="288" y="60"/>
                  </a:lnTo>
                  <a:lnTo>
                    <a:pt x="290" y="60"/>
                  </a:lnTo>
                  <a:lnTo>
                    <a:pt x="292" y="60"/>
                  </a:lnTo>
                  <a:lnTo>
                    <a:pt x="292" y="58"/>
                  </a:lnTo>
                  <a:lnTo>
                    <a:pt x="294" y="58"/>
                  </a:lnTo>
                  <a:lnTo>
                    <a:pt x="292" y="60"/>
                  </a:lnTo>
                  <a:lnTo>
                    <a:pt x="292" y="60"/>
                  </a:lnTo>
                  <a:lnTo>
                    <a:pt x="290" y="62"/>
                  </a:lnTo>
                  <a:lnTo>
                    <a:pt x="290" y="64"/>
                  </a:lnTo>
                  <a:close/>
                  <a:moveTo>
                    <a:pt x="290" y="66"/>
                  </a:moveTo>
                  <a:lnTo>
                    <a:pt x="290" y="66"/>
                  </a:lnTo>
                  <a:lnTo>
                    <a:pt x="294" y="66"/>
                  </a:lnTo>
                  <a:lnTo>
                    <a:pt x="296" y="66"/>
                  </a:lnTo>
                  <a:lnTo>
                    <a:pt x="296" y="66"/>
                  </a:lnTo>
                  <a:lnTo>
                    <a:pt x="296" y="64"/>
                  </a:lnTo>
                  <a:lnTo>
                    <a:pt x="296" y="62"/>
                  </a:lnTo>
                  <a:lnTo>
                    <a:pt x="292" y="64"/>
                  </a:lnTo>
                  <a:lnTo>
                    <a:pt x="290" y="64"/>
                  </a:lnTo>
                  <a:lnTo>
                    <a:pt x="290" y="66"/>
                  </a:lnTo>
                  <a:close/>
                  <a:moveTo>
                    <a:pt x="296" y="68"/>
                  </a:moveTo>
                  <a:lnTo>
                    <a:pt x="298" y="66"/>
                  </a:lnTo>
                  <a:lnTo>
                    <a:pt x="300" y="66"/>
                  </a:lnTo>
                  <a:lnTo>
                    <a:pt x="302" y="66"/>
                  </a:lnTo>
                  <a:lnTo>
                    <a:pt x="302" y="66"/>
                  </a:lnTo>
                  <a:lnTo>
                    <a:pt x="302" y="68"/>
                  </a:lnTo>
                  <a:lnTo>
                    <a:pt x="298" y="68"/>
                  </a:lnTo>
                  <a:lnTo>
                    <a:pt x="296" y="68"/>
                  </a:lnTo>
                  <a:close/>
                  <a:moveTo>
                    <a:pt x="290" y="42"/>
                  </a:moveTo>
                  <a:lnTo>
                    <a:pt x="288" y="40"/>
                  </a:lnTo>
                  <a:lnTo>
                    <a:pt x="288" y="38"/>
                  </a:lnTo>
                  <a:lnTo>
                    <a:pt x="288" y="36"/>
                  </a:lnTo>
                  <a:lnTo>
                    <a:pt x="290" y="38"/>
                  </a:lnTo>
                  <a:lnTo>
                    <a:pt x="290" y="40"/>
                  </a:lnTo>
                  <a:lnTo>
                    <a:pt x="290" y="42"/>
                  </a:lnTo>
                  <a:lnTo>
                    <a:pt x="290" y="42"/>
                  </a:lnTo>
                  <a:lnTo>
                    <a:pt x="290" y="42"/>
                  </a:lnTo>
                  <a:lnTo>
                    <a:pt x="290" y="42"/>
                  </a:lnTo>
                  <a:close/>
                  <a:moveTo>
                    <a:pt x="278" y="18"/>
                  </a:moveTo>
                  <a:lnTo>
                    <a:pt x="278" y="18"/>
                  </a:lnTo>
                  <a:lnTo>
                    <a:pt x="276" y="14"/>
                  </a:lnTo>
                  <a:lnTo>
                    <a:pt x="276" y="12"/>
                  </a:lnTo>
                  <a:lnTo>
                    <a:pt x="274" y="12"/>
                  </a:lnTo>
                  <a:lnTo>
                    <a:pt x="276" y="14"/>
                  </a:lnTo>
                  <a:lnTo>
                    <a:pt x="274" y="16"/>
                  </a:lnTo>
                  <a:lnTo>
                    <a:pt x="272" y="18"/>
                  </a:lnTo>
                  <a:lnTo>
                    <a:pt x="272" y="18"/>
                  </a:lnTo>
                  <a:lnTo>
                    <a:pt x="270" y="18"/>
                  </a:lnTo>
                  <a:lnTo>
                    <a:pt x="270" y="18"/>
                  </a:lnTo>
                  <a:lnTo>
                    <a:pt x="268" y="22"/>
                  </a:lnTo>
                  <a:lnTo>
                    <a:pt x="264" y="26"/>
                  </a:lnTo>
                  <a:lnTo>
                    <a:pt x="264" y="28"/>
                  </a:lnTo>
                  <a:lnTo>
                    <a:pt x="262" y="34"/>
                  </a:lnTo>
                  <a:lnTo>
                    <a:pt x="260" y="38"/>
                  </a:lnTo>
                  <a:lnTo>
                    <a:pt x="258" y="40"/>
                  </a:lnTo>
                  <a:lnTo>
                    <a:pt x="256" y="40"/>
                  </a:lnTo>
                  <a:lnTo>
                    <a:pt x="254" y="42"/>
                  </a:lnTo>
                  <a:lnTo>
                    <a:pt x="254" y="44"/>
                  </a:lnTo>
                  <a:lnTo>
                    <a:pt x="252" y="46"/>
                  </a:lnTo>
                  <a:lnTo>
                    <a:pt x="250" y="44"/>
                  </a:lnTo>
                  <a:lnTo>
                    <a:pt x="250" y="42"/>
                  </a:lnTo>
                  <a:lnTo>
                    <a:pt x="250" y="40"/>
                  </a:lnTo>
                  <a:lnTo>
                    <a:pt x="248" y="40"/>
                  </a:lnTo>
                  <a:lnTo>
                    <a:pt x="248" y="40"/>
                  </a:lnTo>
                  <a:lnTo>
                    <a:pt x="246" y="40"/>
                  </a:lnTo>
                  <a:lnTo>
                    <a:pt x="244" y="42"/>
                  </a:lnTo>
                  <a:lnTo>
                    <a:pt x="242" y="42"/>
                  </a:lnTo>
                  <a:lnTo>
                    <a:pt x="242" y="40"/>
                  </a:lnTo>
                  <a:lnTo>
                    <a:pt x="242" y="38"/>
                  </a:lnTo>
                  <a:lnTo>
                    <a:pt x="240" y="38"/>
                  </a:lnTo>
                  <a:lnTo>
                    <a:pt x="240" y="36"/>
                  </a:lnTo>
                  <a:lnTo>
                    <a:pt x="240" y="34"/>
                  </a:lnTo>
                  <a:lnTo>
                    <a:pt x="238" y="34"/>
                  </a:lnTo>
                  <a:lnTo>
                    <a:pt x="234" y="32"/>
                  </a:lnTo>
                  <a:lnTo>
                    <a:pt x="232" y="32"/>
                  </a:lnTo>
                  <a:lnTo>
                    <a:pt x="230" y="32"/>
                  </a:lnTo>
                  <a:lnTo>
                    <a:pt x="224" y="34"/>
                  </a:lnTo>
                  <a:lnTo>
                    <a:pt x="222" y="32"/>
                  </a:lnTo>
                  <a:lnTo>
                    <a:pt x="220" y="34"/>
                  </a:lnTo>
                  <a:lnTo>
                    <a:pt x="218" y="36"/>
                  </a:lnTo>
                  <a:lnTo>
                    <a:pt x="220" y="38"/>
                  </a:lnTo>
                  <a:lnTo>
                    <a:pt x="222" y="40"/>
                  </a:lnTo>
                  <a:lnTo>
                    <a:pt x="222" y="42"/>
                  </a:lnTo>
                  <a:lnTo>
                    <a:pt x="222" y="44"/>
                  </a:lnTo>
                  <a:lnTo>
                    <a:pt x="220" y="44"/>
                  </a:lnTo>
                  <a:lnTo>
                    <a:pt x="218" y="42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214" y="42"/>
                  </a:lnTo>
                  <a:lnTo>
                    <a:pt x="216" y="42"/>
                  </a:lnTo>
                  <a:lnTo>
                    <a:pt x="212" y="42"/>
                  </a:lnTo>
                  <a:lnTo>
                    <a:pt x="208" y="42"/>
                  </a:lnTo>
                  <a:lnTo>
                    <a:pt x="208" y="42"/>
                  </a:lnTo>
                  <a:lnTo>
                    <a:pt x="204" y="42"/>
                  </a:lnTo>
                  <a:lnTo>
                    <a:pt x="202" y="42"/>
                  </a:lnTo>
                  <a:lnTo>
                    <a:pt x="200" y="46"/>
                  </a:lnTo>
                  <a:lnTo>
                    <a:pt x="196" y="46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0" y="50"/>
                  </a:lnTo>
                  <a:lnTo>
                    <a:pt x="188" y="50"/>
                  </a:lnTo>
                  <a:lnTo>
                    <a:pt x="188" y="50"/>
                  </a:lnTo>
                  <a:lnTo>
                    <a:pt x="186" y="50"/>
                  </a:lnTo>
                  <a:lnTo>
                    <a:pt x="184" y="52"/>
                  </a:lnTo>
                  <a:lnTo>
                    <a:pt x="182" y="52"/>
                  </a:lnTo>
                  <a:lnTo>
                    <a:pt x="178" y="48"/>
                  </a:lnTo>
                  <a:lnTo>
                    <a:pt x="176" y="46"/>
                  </a:lnTo>
                  <a:lnTo>
                    <a:pt x="176" y="44"/>
                  </a:lnTo>
                  <a:lnTo>
                    <a:pt x="172" y="40"/>
                  </a:lnTo>
                  <a:lnTo>
                    <a:pt x="172" y="38"/>
                  </a:lnTo>
                  <a:lnTo>
                    <a:pt x="170" y="36"/>
                  </a:lnTo>
                  <a:lnTo>
                    <a:pt x="172" y="34"/>
                  </a:lnTo>
                  <a:lnTo>
                    <a:pt x="170" y="32"/>
                  </a:lnTo>
                  <a:lnTo>
                    <a:pt x="172" y="32"/>
                  </a:lnTo>
                  <a:lnTo>
                    <a:pt x="172" y="30"/>
                  </a:lnTo>
                  <a:lnTo>
                    <a:pt x="172" y="26"/>
                  </a:lnTo>
                  <a:lnTo>
                    <a:pt x="174" y="22"/>
                  </a:lnTo>
                  <a:lnTo>
                    <a:pt x="174" y="18"/>
                  </a:lnTo>
                  <a:lnTo>
                    <a:pt x="178" y="16"/>
                  </a:lnTo>
                  <a:lnTo>
                    <a:pt x="178" y="14"/>
                  </a:lnTo>
                  <a:lnTo>
                    <a:pt x="174" y="14"/>
                  </a:lnTo>
                  <a:lnTo>
                    <a:pt x="174" y="14"/>
                  </a:lnTo>
                  <a:lnTo>
                    <a:pt x="172" y="12"/>
                  </a:lnTo>
                  <a:lnTo>
                    <a:pt x="170" y="12"/>
                  </a:lnTo>
                  <a:lnTo>
                    <a:pt x="168" y="10"/>
                  </a:lnTo>
                  <a:lnTo>
                    <a:pt x="170" y="10"/>
                  </a:lnTo>
                  <a:lnTo>
                    <a:pt x="170" y="6"/>
                  </a:lnTo>
                  <a:lnTo>
                    <a:pt x="170" y="4"/>
                  </a:lnTo>
                  <a:lnTo>
                    <a:pt x="168" y="0"/>
                  </a:lnTo>
                  <a:lnTo>
                    <a:pt x="166" y="0"/>
                  </a:lnTo>
                  <a:lnTo>
                    <a:pt x="164" y="2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2" y="2"/>
                  </a:lnTo>
                  <a:lnTo>
                    <a:pt x="162" y="6"/>
                  </a:lnTo>
                  <a:lnTo>
                    <a:pt x="154" y="10"/>
                  </a:lnTo>
                  <a:lnTo>
                    <a:pt x="150" y="10"/>
                  </a:lnTo>
                  <a:lnTo>
                    <a:pt x="146" y="12"/>
                  </a:lnTo>
                  <a:lnTo>
                    <a:pt x="144" y="12"/>
                  </a:lnTo>
                  <a:lnTo>
                    <a:pt x="140" y="12"/>
                  </a:lnTo>
                  <a:lnTo>
                    <a:pt x="136" y="16"/>
                  </a:lnTo>
                  <a:lnTo>
                    <a:pt x="132" y="18"/>
                  </a:lnTo>
                  <a:lnTo>
                    <a:pt x="130" y="16"/>
                  </a:lnTo>
                  <a:lnTo>
                    <a:pt x="126" y="18"/>
                  </a:lnTo>
                  <a:lnTo>
                    <a:pt x="122" y="18"/>
                  </a:lnTo>
                  <a:lnTo>
                    <a:pt x="116" y="16"/>
                  </a:lnTo>
                  <a:lnTo>
                    <a:pt x="114" y="14"/>
                  </a:lnTo>
                  <a:lnTo>
                    <a:pt x="110" y="14"/>
                  </a:lnTo>
                  <a:lnTo>
                    <a:pt x="112" y="16"/>
                  </a:lnTo>
                  <a:lnTo>
                    <a:pt x="114" y="18"/>
                  </a:lnTo>
                  <a:lnTo>
                    <a:pt x="116" y="20"/>
                  </a:lnTo>
                  <a:lnTo>
                    <a:pt x="118" y="22"/>
                  </a:lnTo>
                  <a:lnTo>
                    <a:pt x="114" y="28"/>
                  </a:lnTo>
                  <a:lnTo>
                    <a:pt x="116" y="30"/>
                  </a:lnTo>
                  <a:lnTo>
                    <a:pt x="114" y="34"/>
                  </a:lnTo>
                  <a:lnTo>
                    <a:pt x="120" y="36"/>
                  </a:lnTo>
                  <a:lnTo>
                    <a:pt x="124" y="36"/>
                  </a:lnTo>
                  <a:lnTo>
                    <a:pt x="128" y="36"/>
                  </a:lnTo>
                  <a:lnTo>
                    <a:pt x="128" y="38"/>
                  </a:lnTo>
                  <a:lnTo>
                    <a:pt x="126" y="40"/>
                  </a:lnTo>
                  <a:lnTo>
                    <a:pt x="120" y="42"/>
                  </a:lnTo>
                  <a:lnTo>
                    <a:pt x="118" y="44"/>
                  </a:lnTo>
                  <a:lnTo>
                    <a:pt x="116" y="46"/>
                  </a:lnTo>
                  <a:lnTo>
                    <a:pt x="110" y="50"/>
                  </a:lnTo>
                  <a:lnTo>
                    <a:pt x="108" y="52"/>
                  </a:lnTo>
                  <a:lnTo>
                    <a:pt x="104" y="54"/>
                  </a:lnTo>
                  <a:lnTo>
                    <a:pt x="102" y="58"/>
                  </a:lnTo>
                  <a:lnTo>
                    <a:pt x="96" y="58"/>
                  </a:lnTo>
                  <a:lnTo>
                    <a:pt x="94" y="58"/>
                  </a:lnTo>
                  <a:lnTo>
                    <a:pt x="88" y="54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80" y="48"/>
                  </a:lnTo>
                  <a:lnTo>
                    <a:pt x="80" y="46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74" y="42"/>
                  </a:lnTo>
                  <a:lnTo>
                    <a:pt x="72" y="46"/>
                  </a:lnTo>
                  <a:lnTo>
                    <a:pt x="70" y="46"/>
                  </a:lnTo>
                  <a:lnTo>
                    <a:pt x="68" y="44"/>
                  </a:lnTo>
                  <a:lnTo>
                    <a:pt x="66" y="44"/>
                  </a:lnTo>
                  <a:lnTo>
                    <a:pt x="64" y="46"/>
                  </a:lnTo>
                  <a:lnTo>
                    <a:pt x="50" y="46"/>
                  </a:lnTo>
                  <a:lnTo>
                    <a:pt x="50" y="50"/>
                  </a:lnTo>
                  <a:lnTo>
                    <a:pt x="52" y="52"/>
                  </a:lnTo>
                  <a:lnTo>
                    <a:pt x="56" y="54"/>
                  </a:lnTo>
                  <a:lnTo>
                    <a:pt x="58" y="58"/>
                  </a:lnTo>
                  <a:lnTo>
                    <a:pt x="56" y="58"/>
                  </a:lnTo>
                  <a:lnTo>
                    <a:pt x="58" y="60"/>
                  </a:lnTo>
                  <a:lnTo>
                    <a:pt x="56" y="62"/>
                  </a:lnTo>
                  <a:lnTo>
                    <a:pt x="54" y="60"/>
                  </a:lnTo>
                  <a:lnTo>
                    <a:pt x="46" y="62"/>
                  </a:lnTo>
                  <a:lnTo>
                    <a:pt x="46" y="70"/>
                  </a:lnTo>
                  <a:lnTo>
                    <a:pt x="48" y="72"/>
                  </a:lnTo>
                  <a:lnTo>
                    <a:pt x="54" y="76"/>
                  </a:lnTo>
                  <a:lnTo>
                    <a:pt x="56" y="82"/>
                  </a:lnTo>
                  <a:lnTo>
                    <a:pt x="56" y="86"/>
                  </a:lnTo>
                  <a:lnTo>
                    <a:pt x="56" y="88"/>
                  </a:lnTo>
                  <a:lnTo>
                    <a:pt x="48" y="114"/>
                  </a:lnTo>
                  <a:lnTo>
                    <a:pt x="46" y="120"/>
                  </a:lnTo>
                  <a:lnTo>
                    <a:pt x="46" y="122"/>
                  </a:lnTo>
                  <a:lnTo>
                    <a:pt x="46" y="122"/>
                  </a:lnTo>
                  <a:lnTo>
                    <a:pt x="44" y="122"/>
                  </a:lnTo>
                  <a:lnTo>
                    <a:pt x="44" y="122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8" y="120"/>
                  </a:lnTo>
                  <a:lnTo>
                    <a:pt x="36" y="120"/>
                  </a:lnTo>
                  <a:lnTo>
                    <a:pt x="36" y="122"/>
                  </a:lnTo>
                  <a:lnTo>
                    <a:pt x="26" y="124"/>
                  </a:lnTo>
                  <a:lnTo>
                    <a:pt x="20" y="126"/>
                  </a:lnTo>
                  <a:lnTo>
                    <a:pt x="18" y="128"/>
                  </a:lnTo>
                  <a:lnTo>
                    <a:pt x="18" y="128"/>
                  </a:lnTo>
                  <a:lnTo>
                    <a:pt x="16" y="130"/>
                  </a:lnTo>
                  <a:lnTo>
                    <a:pt x="12" y="132"/>
                  </a:lnTo>
                  <a:lnTo>
                    <a:pt x="10" y="132"/>
                  </a:lnTo>
                  <a:lnTo>
                    <a:pt x="10" y="136"/>
                  </a:lnTo>
                  <a:lnTo>
                    <a:pt x="10" y="138"/>
                  </a:lnTo>
                  <a:lnTo>
                    <a:pt x="10" y="140"/>
                  </a:lnTo>
                  <a:lnTo>
                    <a:pt x="6" y="144"/>
                  </a:lnTo>
                  <a:lnTo>
                    <a:pt x="8" y="148"/>
                  </a:lnTo>
                  <a:lnTo>
                    <a:pt x="8" y="150"/>
                  </a:lnTo>
                  <a:lnTo>
                    <a:pt x="6" y="152"/>
                  </a:lnTo>
                  <a:lnTo>
                    <a:pt x="4" y="150"/>
                  </a:lnTo>
                  <a:lnTo>
                    <a:pt x="2" y="154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0" y="166"/>
                  </a:lnTo>
                  <a:lnTo>
                    <a:pt x="0" y="168"/>
                  </a:lnTo>
                  <a:lnTo>
                    <a:pt x="4" y="170"/>
                  </a:lnTo>
                  <a:lnTo>
                    <a:pt x="8" y="180"/>
                  </a:lnTo>
                  <a:lnTo>
                    <a:pt x="6" y="184"/>
                  </a:lnTo>
                  <a:lnTo>
                    <a:pt x="14" y="184"/>
                  </a:lnTo>
                  <a:lnTo>
                    <a:pt x="18" y="184"/>
                  </a:lnTo>
                  <a:lnTo>
                    <a:pt x="20" y="188"/>
                  </a:lnTo>
                  <a:lnTo>
                    <a:pt x="20" y="192"/>
                  </a:lnTo>
                  <a:lnTo>
                    <a:pt x="26" y="192"/>
                  </a:lnTo>
                  <a:lnTo>
                    <a:pt x="32" y="192"/>
                  </a:lnTo>
                  <a:lnTo>
                    <a:pt x="38" y="188"/>
                  </a:lnTo>
                  <a:lnTo>
                    <a:pt x="42" y="186"/>
                  </a:lnTo>
                  <a:lnTo>
                    <a:pt x="42" y="186"/>
                  </a:lnTo>
                  <a:lnTo>
                    <a:pt x="42" y="190"/>
                  </a:lnTo>
                  <a:lnTo>
                    <a:pt x="42" y="190"/>
                  </a:lnTo>
                  <a:lnTo>
                    <a:pt x="42" y="194"/>
                  </a:lnTo>
                  <a:lnTo>
                    <a:pt x="42" y="202"/>
                  </a:lnTo>
                  <a:lnTo>
                    <a:pt x="42" y="206"/>
                  </a:lnTo>
                  <a:lnTo>
                    <a:pt x="44" y="206"/>
                  </a:lnTo>
                  <a:lnTo>
                    <a:pt x="46" y="206"/>
                  </a:lnTo>
                  <a:lnTo>
                    <a:pt x="48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62" y="206"/>
                  </a:lnTo>
                  <a:lnTo>
                    <a:pt x="66" y="206"/>
                  </a:lnTo>
                  <a:lnTo>
                    <a:pt x="68" y="204"/>
                  </a:lnTo>
                  <a:lnTo>
                    <a:pt x="70" y="204"/>
                  </a:lnTo>
                  <a:lnTo>
                    <a:pt x="74" y="202"/>
                  </a:lnTo>
                  <a:lnTo>
                    <a:pt x="76" y="202"/>
                  </a:lnTo>
                  <a:lnTo>
                    <a:pt x="80" y="200"/>
                  </a:lnTo>
                  <a:lnTo>
                    <a:pt x="82" y="196"/>
                  </a:lnTo>
                  <a:lnTo>
                    <a:pt x="88" y="192"/>
                  </a:lnTo>
                  <a:lnTo>
                    <a:pt x="92" y="192"/>
                  </a:lnTo>
                  <a:lnTo>
                    <a:pt x="96" y="188"/>
                  </a:lnTo>
                  <a:lnTo>
                    <a:pt x="98" y="188"/>
                  </a:lnTo>
                  <a:lnTo>
                    <a:pt x="102" y="190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06" y="192"/>
                  </a:lnTo>
                  <a:lnTo>
                    <a:pt x="106" y="198"/>
                  </a:lnTo>
                  <a:lnTo>
                    <a:pt x="104" y="200"/>
                  </a:lnTo>
                  <a:lnTo>
                    <a:pt x="106" y="206"/>
                  </a:lnTo>
                  <a:lnTo>
                    <a:pt x="106" y="210"/>
                  </a:lnTo>
                  <a:lnTo>
                    <a:pt x="108" y="214"/>
                  </a:lnTo>
                  <a:lnTo>
                    <a:pt x="110" y="214"/>
                  </a:lnTo>
                  <a:lnTo>
                    <a:pt x="110" y="218"/>
                  </a:lnTo>
                  <a:lnTo>
                    <a:pt x="114" y="220"/>
                  </a:lnTo>
                  <a:lnTo>
                    <a:pt x="118" y="222"/>
                  </a:lnTo>
                  <a:lnTo>
                    <a:pt x="120" y="226"/>
                  </a:lnTo>
                  <a:lnTo>
                    <a:pt x="122" y="224"/>
                  </a:lnTo>
                  <a:lnTo>
                    <a:pt x="126" y="222"/>
                  </a:lnTo>
                  <a:lnTo>
                    <a:pt x="130" y="226"/>
                  </a:lnTo>
                  <a:lnTo>
                    <a:pt x="134" y="226"/>
                  </a:lnTo>
                  <a:lnTo>
                    <a:pt x="138" y="230"/>
                  </a:lnTo>
                  <a:lnTo>
                    <a:pt x="140" y="230"/>
                  </a:lnTo>
                  <a:lnTo>
                    <a:pt x="146" y="232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52" y="238"/>
                  </a:lnTo>
                  <a:lnTo>
                    <a:pt x="156" y="240"/>
                  </a:lnTo>
                  <a:lnTo>
                    <a:pt x="162" y="240"/>
                  </a:lnTo>
                  <a:lnTo>
                    <a:pt x="168" y="242"/>
                  </a:lnTo>
                  <a:lnTo>
                    <a:pt x="168" y="244"/>
                  </a:lnTo>
                  <a:lnTo>
                    <a:pt x="168" y="250"/>
                  </a:lnTo>
                  <a:lnTo>
                    <a:pt x="170" y="254"/>
                  </a:lnTo>
                  <a:lnTo>
                    <a:pt x="168" y="256"/>
                  </a:lnTo>
                  <a:lnTo>
                    <a:pt x="172" y="264"/>
                  </a:lnTo>
                  <a:lnTo>
                    <a:pt x="172" y="270"/>
                  </a:lnTo>
                  <a:lnTo>
                    <a:pt x="194" y="270"/>
                  </a:lnTo>
                  <a:lnTo>
                    <a:pt x="194" y="278"/>
                  </a:lnTo>
                  <a:lnTo>
                    <a:pt x="194" y="284"/>
                  </a:lnTo>
                  <a:lnTo>
                    <a:pt x="200" y="284"/>
                  </a:lnTo>
                  <a:lnTo>
                    <a:pt x="206" y="296"/>
                  </a:lnTo>
                  <a:lnTo>
                    <a:pt x="208" y="302"/>
                  </a:lnTo>
                  <a:lnTo>
                    <a:pt x="202" y="314"/>
                  </a:lnTo>
                  <a:lnTo>
                    <a:pt x="202" y="316"/>
                  </a:lnTo>
                  <a:lnTo>
                    <a:pt x="200" y="318"/>
                  </a:lnTo>
                  <a:lnTo>
                    <a:pt x="200" y="320"/>
                  </a:lnTo>
                  <a:lnTo>
                    <a:pt x="200" y="322"/>
                  </a:lnTo>
                  <a:lnTo>
                    <a:pt x="204" y="324"/>
                  </a:lnTo>
                  <a:lnTo>
                    <a:pt x="204" y="328"/>
                  </a:lnTo>
                  <a:lnTo>
                    <a:pt x="206" y="332"/>
                  </a:lnTo>
                  <a:lnTo>
                    <a:pt x="206" y="340"/>
                  </a:lnTo>
                  <a:lnTo>
                    <a:pt x="206" y="342"/>
                  </a:lnTo>
                  <a:lnTo>
                    <a:pt x="204" y="346"/>
                  </a:lnTo>
                  <a:lnTo>
                    <a:pt x="206" y="348"/>
                  </a:lnTo>
                  <a:lnTo>
                    <a:pt x="210" y="348"/>
                  </a:lnTo>
                  <a:lnTo>
                    <a:pt x="212" y="348"/>
                  </a:lnTo>
                  <a:lnTo>
                    <a:pt x="218" y="348"/>
                  </a:lnTo>
                  <a:lnTo>
                    <a:pt x="222" y="350"/>
                  </a:lnTo>
                  <a:lnTo>
                    <a:pt x="228" y="348"/>
                  </a:lnTo>
                  <a:lnTo>
                    <a:pt x="230" y="350"/>
                  </a:lnTo>
                  <a:lnTo>
                    <a:pt x="232" y="350"/>
                  </a:lnTo>
                  <a:lnTo>
                    <a:pt x="234" y="352"/>
                  </a:lnTo>
                  <a:lnTo>
                    <a:pt x="236" y="366"/>
                  </a:lnTo>
                  <a:lnTo>
                    <a:pt x="238" y="372"/>
                  </a:lnTo>
                  <a:lnTo>
                    <a:pt x="242" y="372"/>
                  </a:lnTo>
                  <a:lnTo>
                    <a:pt x="246" y="368"/>
                  </a:lnTo>
                  <a:lnTo>
                    <a:pt x="248" y="370"/>
                  </a:lnTo>
                  <a:lnTo>
                    <a:pt x="250" y="372"/>
                  </a:lnTo>
                  <a:lnTo>
                    <a:pt x="252" y="372"/>
                  </a:lnTo>
                  <a:lnTo>
                    <a:pt x="250" y="374"/>
                  </a:lnTo>
                  <a:lnTo>
                    <a:pt x="250" y="386"/>
                  </a:lnTo>
                  <a:lnTo>
                    <a:pt x="250" y="386"/>
                  </a:lnTo>
                  <a:lnTo>
                    <a:pt x="250" y="388"/>
                  </a:lnTo>
                  <a:lnTo>
                    <a:pt x="250" y="388"/>
                  </a:lnTo>
                  <a:lnTo>
                    <a:pt x="250" y="390"/>
                  </a:lnTo>
                  <a:lnTo>
                    <a:pt x="248" y="392"/>
                  </a:lnTo>
                  <a:lnTo>
                    <a:pt x="252" y="390"/>
                  </a:lnTo>
                  <a:lnTo>
                    <a:pt x="256" y="392"/>
                  </a:lnTo>
                  <a:lnTo>
                    <a:pt x="258" y="394"/>
                  </a:lnTo>
                  <a:lnTo>
                    <a:pt x="260" y="398"/>
                  </a:lnTo>
                  <a:lnTo>
                    <a:pt x="260" y="402"/>
                  </a:lnTo>
                  <a:lnTo>
                    <a:pt x="260" y="408"/>
                  </a:lnTo>
                  <a:lnTo>
                    <a:pt x="260" y="412"/>
                  </a:lnTo>
                  <a:lnTo>
                    <a:pt x="260" y="414"/>
                  </a:lnTo>
                  <a:lnTo>
                    <a:pt x="256" y="414"/>
                  </a:lnTo>
                  <a:lnTo>
                    <a:pt x="254" y="416"/>
                  </a:lnTo>
                  <a:lnTo>
                    <a:pt x="254" y="416"/>
                  </a:lnTo>
                  <a:lnTo>
                    <a:pt x="252" y="418"/>
                  </a:lnTo>
                  <a:lnTo>
                    <a:pt x="252" y="418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2" y="422"/>
                  </a:lnTo>
                  <a:lnTo>
                    <a:pt x="238" y="426"/>
                  </a:lnTo>
                  <a:lnTo>
                    <a:pt x="236" y="428"/>
                  </a:lnTo>
                  <a:lnTo>
                    <a:pt x="236" y="430"/>
                  </a:lnTo>
                  <a:lnTo>
                    <a:pt x="234" y="430"/>
                  </a:lnTo>
                  <a:lnTo>
                    <a:pt x="234" y="430"/>
                  </a:lnTo>
                  <a:lnTo>
                    <a:pt x="230" y="436"/>
                  </a:lnTo>
                  <a:lnTo>
                    <a:pt x="228" y="438"/>
                  </a:lnTo>
                  <a:lnTo>
                    <a:pt x="228" y="440"/>
                  </a:lnTo>
                  <a:lnTo>
                    <a:pt x="228" y="440"/>
                  </a:lnTo>
                  <a:lnTo>
                    <a:pt x="226" y="442"/>
                  </a:lnTo>
                  <a:lnTo>
                    <a:pt x="224" y="446"/>
                  </a:lnTo>
                  <a:lnTo>
                    <a:pt x="222" y="448"/>
                  </a:lnTo>
                  <a:lnTo>
                    <a:pt x="220" y="452"/>
                  </a:lnTo>
                  <a:lnTo>
                    <a:pt x="220" y="452"/>
                  </a:lnTo>
                  <a:lnTo>
                    <a:pt x="218" y="454"/>
                  </a:lnTo>
                  <a:lnTo>
                    <a:pt x="218" y="456"/>
                  </a:lnTo>
                  <a:lnTo>
                    <a:pt x="220" y="456"/>
                  </a:lnTo>
                  <a:lnTo>
                    <a:pt x="220" y="456"/>
                  </a:lnTo>
                  <a:lnTo>
                    <a:pt x="228" y="454"/>
                  </a:lnTo>
                  <a:lnTo>
                    <a:pt x="230" y="456"/>
                  </a:lnTo>
                  <a:lnTo>
                    <a:pt x="232" y="460"/>
                  </a:lnTo>
                  <a:lnTo>
                    <a:pt x="234" y="462"/>
                  </a:lnTo>
                  <a:lnTo>
                    <a:pt x="236" y="464"/>
                  </a:lnTo>
                  <a:lnTo>
                    <a:pt x="240" y="470"/>
                  </a:lnTo>
                  <a:lnTo>
                    <a:pt x="240" y="470"/>
                  </a:lnTo>
                  <a:lnTo>
                    <a:pt x="242" y="466"/>
                  </a:lnTo>
                  <a:lnTo>
                    <a:pt x="244" y="466"/>
                  </a:lnTo>
                  <a:lnTo>
                    <a:pt x="248" y="472"/>
                  </a:lnTo>
                  <a:lnTo>
                    <a:pt x="250" y="472"/>
                  </a:lnTo>
                  <a:lnTo>
                    <a:pt x="254" y="474"/>
                  </a:lnTo>
                  <a:lnTo>
                    <a:pt x="256" y="476"/>
                  </a:lnTo>
                  <a:lnTo>
                    <a:pt x="256" y="480"/>
                  </a:lnTo>
                  <a:lnTo>
                    <a:pt x="258" y="480"/>
                  </a:lnTo>
                  <a:lnTo>
                    <a:pt x="264" y="482"/>
                  </a:lnTo>
                  <a:lnTo>
                    <a:pt x="266" y="484"/>
                  </a:lnTo>
                  <a:lnTo>
                    <a:pt x="270" y="490"/>
                  </a:lnTo>
                  <a:lnTo>
                    <a:pt x="272" y="492"/>
                  </a:lnTo>
                  <a:lnTo>
                    <a:pt x="272" y="494"/>
                  </a:lnTo>
                  <a:lnTo>
                    <a:pt x="268" y="498"/>
                  </a:lnTo>
                  <a:lnTo>
                    <a:pt x="270" y="502"/>
                  </a:lnTo>
                  <a:lnTo>
                    <a:pt x="270" y="502"/>
                  </a:lnTo>
                  <a:lnTo>
                    <a:pt x="272" y="504"/>
                  </a:lnTo>
                  <a:lnTo>
                    <a:pt x="272" y="504"/>
                  </a:lnTo>
                  <a:lnTo>
                    <a:pt x="274" y="506"/>
                  </a:lnTo>
                  <a:lnTo>
                    <a:pt x="278" y="502"/>
                  </a:lnTo>
                  <a:lnTo>
                    <a:pt x="280" y="498"/>
                  </a:lnTo>
                  <a:lnTo>
                    <a:pt x="282" y="490"/>
                  </a:lnTo>
                  <a:lnTo>
                    <a:pt x="284" y="484"/>
                  </a:lnTo>
                  <a:lnTo>
                    <a:pt x="284" y="482"/>
                  </a:lnTo>
                  <a:lnTo>
                    <a:pt x="282" y="482"/>
                  </a:lnTo>
                  <a:lnTo>
                    <a:pt x="282" y="478"/>
                  </a:lnTo>
                  <a:lnTo>
                    <a:pt x="282" y="476"/>
                  </a:lnTo>
                  <a:lnTo>
                    <a:pt x="284" y="476"/>
                  </a:lnTo>
                  <a:lnTo>
                    <a:pt x="284" y="474"/>
                  </a:lnTo>
                  <a:lnTo>
                    <a:pt x="286" y="470"/>
                  </a:lnTo>
                  <a:lnTo>
                    <a:pt x="286" y="470"/>
                  </a:lnTo>
                  <a:lnTo>
                    <a:pt x="288" y="470"/>
                  </a:lnTo>
                  <a:lnTo>
                    <a:pt x="290" y="470"/>
                  </a:lnTo>
                  <a:lnTo>
                    <a:pt x="290" y="468"/>
                  </a:lnTo>
                  <a:lnTo>
                    <a:pt x="292" y="466"/>
                  </a:lnTo>
                  <a:lnTo>
                    <a:pt x="292" y="464"/>
                  </a:lnTo>
                  <a:lnTo>
                    <a:pt x="292" y="462"/>
                  </a:lnTo>
                  <a:lnTo>
                    <a:pt x="294" y="462"/>
                  </a:lnTo>
                  <a:lnTo>
                    <a:pt x="294" y="462"/>
                  </a:lnTo>
                  <a:lnTo>
                    <a:pt x="296" y="458"/>
                  </a:lnTo>
                  <a:lnTo>
                    <a:pt x="294" y="456"/>
                  </a:lnTo>
                  <a:lnTo>
                    <a:pt x="294" y="456"/>
                  </a:lnTo>
                  <a:lnTo>
                    <a:pt x="294" y="452"/>
                  </a:lnTo>
                  <a:lnTo>
                    <a:pt x="292" y="450"/>
                  </a:lnTo>
                  <a:lnTo>
                    <a:pt x="294" y="450"/>
                  </a:lnTo>
                  <a:lnTo>
                    <a:pt x="296" y="454"/>
                  </a:lnTo>
                  <a:lnTo>
                    <a:pt x="298" y="456"/>
                  </a:lnTo>
                  <a:lnTo>
                    <a:pt x="300" y="456"/>
                  </a:lnTo>
                  <a:lnTo>
                    <a:pt x="300" y="456"/>
                  </a:lnTo>
                  <a:lnTo>
                    <a:pt x="302" y="456"/>
                  </a:lnTo>
                  <a:lnTo>
                    <a:pt x="302" y="460"/>
                  </a:lnTo>
                  <a:lnTo>
                    <a:pt x="300" y="460"/>
                  </a:lnTo>
                  <a:lnTo>
                    <a:pt x="300" y="464"/>
                  </a:lnTo>
                  <a:lnTo>
                    <a:pt x="296" y="468"/>
                  </a:lnTo>
                  <a:lnTo>
                    <a:pt x="294" y="468"/>
                  </a:lnTo>
                  <a:lnTo>
                    <a:pt x="294" y="472"/>
                  </a:lnTo>
                  <a:lnTo>
                    <a:pt x="292" y="474"/>
                  </a:lnTo>
                  <a:lnTo>
                    <a:pt x="292" y="474"/>
                  </a:lnTo>
                  <a:lnTo>
                    <a:pt x="290" y="474"/>
                  </a:lnTo>
                  <a:lnTo>
                    <a:pt x="288" y="476"/>
                  </a:lnTo>
                  <a:lnTo>
                    <a:pt x="288" y="478"/>
                  </a:lnTo>
                  <a:lnTo>
                    <a:pt x="286" y="478"/>
                  </a:lnTo>
                  <a:lnTo>
                    <a:pt x="284" y="478"/>
                  </a:lnTo>
                  <a:lnTo>
                    <a:pt x="284" y="480"/>
                  </a:lnTo>
                  <a:lnTo>
                    <a:pt x="286" y="482"/>
                  </a:lnTo>
                  <a:lnTo>
                    <a:pt x="294" y="476"/>
                  </a:lnTo>
                  <a:lnTo>
                    <a:pt x="298" y="470"/>
                  </a:lnTo>
                  <a:lnTo>
                    <a:pt x="304" y="460"/>
                  </a:lnTo>
                  <a:lnTo>
                    <a:pt x="306" y="456"/>
                  </a:lnTo>
                  <a:lnTo>
                    <a:pt x="310" y="450"/>
                  </a:lnTo>
                  <a:lnTo>
                    <a:pt x="314" y="438"/>
                  </a:lnTo>
                  <a:lnTo>
                    <a:pt x="320" y="432"/>
                  </a:lnTo>
                  <a:lnTo>
                    <a:pt x="320" y="430"/>
                  </a:lnTo>
                  <a:lnTo>
                    <a:pt x="320" y="430"/>
                  </a:lnTo>
                  <a:lnTo>
                    <a:pt x="320" y="428"/>
                  </a:lnTo>
                  <a:lnTo>
                    <a:pt x="322" y="428"/>
                  </a:lnTo>
                  <a:lnTo>
                    <a:pt x="322" y="424"/>
                  </a:lnTo>
                  <a:lnTo>
                    <a:pt x="324" y="424"/>
                  </a:lnTo>
                  <a:lnTo>
                    <a:pt x="324" y="422"/>
                  </a:lnTo>
                  <a:lnTo>
                    <a:pt x="324" y="420"/>
                  </a:lnTo>
                  <a:lnTo>
                    <a:pt x="324" y="420"/>
                  </a:lnTo>
                  <a:lnTo>
                    <a:pt x="322" y="418"/>
                  </a:lnTo>
                  <a:lnTo>
                    <a:pt x="324" y="416"/>
                  </a:lnTo>
                  <a:lnTo>
                    <a:pt x="320" y="412"/>
                  </a:lnTo>
                  <a:lnTo>
                    <a:pt x="320" y="410"/>
                  </a:lnTo>
                  <a:lnTo>
                    <a:pt x="320" y="410"/>
                  </a:lnTo>
                  <a:lnTo>
                    <a:pt x="320" y="408"/>
                  </a:lnTo>
                  <a:lnTo>
                    <a:pt x="320" y="404"/>
                  </a:lnTo>
                  <a:lnTo>
                    <a:pt x="318" y="400"/>
                  </a:lnTo>
                  <a:lnTo>
                    <a:pt x="320" y="400"/>
                  </a:lnTo>
                  <a:lnTo>
                    <a:pt x="322" y="400"/>
                  </a:lnTo>
                  <a:lnTo>
                    <a:pt x="322" y="396"/>
                  </a:lnTo>
                  <a:lnTo>
                    <a:pt x="320" y="396"/>
                  </a:lnTo>
                  <a:lnTo>
                    <a:pt x="324" y="396"/>
                  </a:lnTo>
                  <a:lnTo>
                    <a:pt x="324" y="394"/>
                  </a:lnTo>
                  <a:lnTo>
                    <a:pt x="320" y="392"/>
                  </a:lnTo>
                  <a:lnTo>
                    <a:pt x="322" y="392"/>
                  </a:lnTo>
                  <a:lnTo>
                    <a:pt x="324" y="388"/>
                  </a:lnTo>
                  <a:lnTo>
                    <a:pt x="326" y="390"/>
                  </a:lnTo>
                  <a:lnTo>
                    <a:pt x="330" y="386"/>
                  </a:lnTo>
                  <a:lnTo>
                    <a:pt x="332" y="384"/>
                  </a:lnTo>
                  <a:lnTo>
                    <a:pt x="332" y="384"/>
                  </a:lnTo>
                  <a:lnTo>
                    <a:pt x="334" y="380"/>
                  </a:lnTo>
                  <a:lnTo>
                    <a:pt x="338" y="378"/>
                  </a:lnTo>
                  <a:lnTo>
                    <a:pt x="344" y="372"/>
                  </a:lnTo>
                  <a:lnTo>
                    <a:pt x="348" y="372"/>
                  </a:lnTo>
                  <a:lnTo>
                    <a:pt x="350" y="370"/>
                  </a:lnTo>
                  <a:lnTo>
                    <a:pt x="354" y="368"/>
                  </a:lnTo>
                  <a:lnTo>
                    <a:pt x="356" y="368"/>
                  </a:lnTo>
                  <a:lnTo>
                    <a:pt x="358" y="368"/>
                  </a:lnTo>
                  <a:lnTo>
                    <a:pt x="360" y="368"/>
                  </a:lnTo>
                  <a:lnTo>
                    <a:pt x="360" y="368"/>
                  </a:lnTo>
                  <a:lnTo>
                    <a:pt x="360" y="364"/>
                  </a:lnTo>
                  <a:lnTo>
                    <a:pt x="366" y="360"/>
                  </a:lnTo>
                  <a:lnTo>
                    <a:pt x="368" y="360"/>
                  </a:lnTo>
                  <a:lnTo>
                    <a:pt x="368" y="358"/>
                  </a:lnTo>
                  <a:lnTo>
                    <a:pt x="366" y="358"/>
                  </a:lnTo>
                  <a:lnTo>
                    <a:pt x="366" y="358"/>
                  </a:lnTo>
                  <a:lnTo>
                    <a:pt x="364" y="356"/>
                  </a:lnTo>
                  <a:lnTo>
                    <a:pt x="366" y="356"/>
                  </a:lnTo>
                  <a:lnTo>
                    <a:pt x="370" y="354"/>
                  </a:lnTo>
                  <a:lnTo>
                    <a:pt x="372" y="354"/>
                  </a:lnTo>
                  <a:lnTo>
                    <a:pt x="374" y="354"/>
                  </a:lnTo>
                  <a:lnTo>
                    <a:pt x="376" y="352"/>
                  </a:lnTo>
                  <a:lnTo>
                    <a:pt x="378" y="354"/>
                  </a:lnTo>
                  <a:lnTo>
                    <a:pt x="378" y="354"/>
                  </a:lnTo>
                  <a:lnTo>
                    <a:pt x="374" y="356"/>
                  </a:lnTo>
                  <a:lnTo>
                    <a:pt x="372" y="356"/>
                  </a:lnTo>
                  <a:lnTo>
                    <a:pt x="370" y="358"/>
                  </a:lnTo>
                  <a:lnTo>
                    <a:pt x="372" y="358"/>
                  </a:lnTo>
                  <a:lnTo>
                    <a:pt x="376" y="356"/>
                  </a:lnTo>
                  <a:lnTo>
                    <a:pt x="382" y="354"/>
                  </a:lnTo>
                  <a:lnTo>
                    <a:pt x="382" y="352"/>
                  </a:lnTo>
                  <a:lnTo>
                    <a:pt x="382" y="352"/>
                  </a:lnTo>
                  <a:lnTo>
                    <a:pt x="384" y="352"/>
                  </a:lnTo>
                  <a:lnTo>
                    <a:pt x="384" y="354"/>
                  </a:lnTo>
                  <a:lnTo>
                    <a:pt x="384" y="356"/>
                  </a:lnTo>
                  <a:lnTo>
                    <a:pt x="384" y="356"/>
                  </a:lnTo>
                  <a:lnTo>
                    <a:pt x="388" y="356"/>
                  </a:lnTo>
                  <a:lnTo>
                    <a:pt x="390" y="354"/>
                  </a:lnTo>
                  <a:lnTo>
                    <a:pt x="394" y="354"/>
                  </a:lnTo>
                  <a:lnTo>
                    <a:pt x="398" y="356"/>
                  </a:lnTo>
                  <a:lnTo>
                    <a:pt x="400" y="354"/>
                  </a:lnTo>
                  <a:lnTo>
                    <a:pt x="400" y="352"/>
                  </a:lnTo>
                  <a:lnTo>
                    <a:pt x="400" y="352"/>
                  </a:lnTo>
                  <a:lnTo>
                    <a:pt x="400" y="350"/>
                  </a:lnTo>
                  <a:lnTo>
                    <a:pt x="406" y="346"/>
                  </a:lnTo>
                  <a:lnTo>
                    <a:pt x="410" y="344"/>
                  </a:lnTo>
                  <a:lnTo>
                    <a:pt x="412" y="344"/>
                  </a:lnTo>
                  <a:lnTo>
                    <a:pt x="414" y="342"/>
                  </a:lnTo>
                  <a:lnTo>
                    <a:pt x="412" y="342"/>
                  </a:lnTo>
                  <a:lnTo>
                    <a:pt x="410" y="336"/>
                  </a:lnTo>
                  <a:lnTo>
                    <a:pt x="412" y="334"/>
                  </a:lnTo>
                  <a:lnTo>
                    <a:pt x="414" y="332"/>
                  </a:lnTo>
                  <a:lnTo>
                    <a:pt x="414" y="330"/>
                  </a:lnTo>
                  <a:lnTo>
                    <a:pt x="414" y="328"/>
                  </a:lnTo>
                  <a:lnTo>
                    <a:pt x="416" y="326"/>
                  </a:lnTo>
                  <a:lnTo>
                    <a:pt x="418" y="324"/>
                  </a:lnTo>
                  <a:lnTo>
                    <a:pt x="416" y="324"/>
                  </a:lnTo>
                  <a:lnTo>
                    <a:pt x="420" y="318"/>
                  </a:lnTo>
                  <a:lnTo>
                    <a:pt x="424" y="312"/>
                  </a:lnTo>
                  <a:lnTo>
                    <a:pt x="424" y="310"/>
                  </a:lnTo>
                  <a:lnTo>
                    <a:pt x="424" y="302"/>
                  </a:lnTo>
                  <a:lnTo>
                    <a:pt x="422" y="300"/>
                  </a:lnTo>
                  <a:lnTo>
                    <a:pt x="424" y="296"/>
                  </a:lnTo>
                  <a:lnTo>
                    <a:pt x="426" y="294"/>
                  </a:lnTo>
                  <a:lnTo>
                    <a:pt x="426" y="292"/>
                  </a:lnTo>
                  <a:lnTo>
                    <a:pt x="430" y="290"/>
                  </a:lnTo>
                  <a:lnTo>
                    <a:pt x="430" y="288"/>
                  </a:lnTo>
                  <a:lnTo>
                    <a:pt x="428" y="284"/>
                  </a:lnTo>
                  <a:lnTo>
                    <a:pt x="432" y="278"/>
                  </a:lnTo>
                  <a:lnTo>
                    <a:pt x="430" y="274"/>
                  </a:lnTo>
                  <a:lnTo>
                    <a:pt x="432" y="270"/>
                  </a:lnTo>
                  <a:lnTo>
                    <a:pt x="432" y="268"/>
                  </a:lnTo>
                  <a:lnTo>
                    <a:pt x="432" y="264"/>
                  </a:lnTo>
                  <a:lnTo>
                    <a:pt x="430" y="248"/>
                  </a:lnTo>
                  <a:lnTo>
                    <a:pt x="430" y="244"/>
                  </a:lnTo>
                  <a:lnTo>
                    <a:pt x="432" y="242"/>
                  </a:lnTo>
                  <a:lnTo>
                    <a:pt x="432" y="240"/>
                  </a:lnTo>
                  <a:lnTo>
                    <a:pt x="430" y="242"/>
                  </a:lnTo>
                  <a:lnTo>
                    <a:pt x="428" y="240"/>
                  </a:lnTo>
                  <a:lnTo>
                    <a:pt x="428" y="238"/>
                  </a:lnTo>
                  <a:lnTo>
                    <a:pt x="430" y="236"/>
                  </a:lnTo>
                  <a:lnTo>
                    <a:pt x="430" y="234"/>
                  </a:lnTo>
                  <a:lnTo>
                    <a:pt x="430" y="232"/>
                  </a:lnTo>
                  <a:lnTo>
                    <a:pt x="432" y="230"/>
                  </a:lnTo>
                  <a:lnTo>
                    <a:pt x="432" y="228"/>
                  </a:lnTo>
                  <a:lnTo>
                    <a:pt x="430" y="226"/>
                  </a:lnTo>
                  <a:lnTo>
                    <a:pt x="428" y="224"/>
                  </a:lnTo>
                  <a:lnTo>
                    <a:pt x="428" y="224"/>
                  </a:lnTo>
                  <a:lnTo>
                    <a:pt x="428" y="222"/>
                  </a:lnTo>
                  <a:lnTo>
                    <a:pt x="430" y="224"/>
                  </a:lnTo>
                  <a:lnTo>
                    <a:pt x="432" y="224"/>
                  </a:lnTo>
                  <a:lnTo>
                    <a:pt x="434" y="226"/>
                  </a:lnTo>
                  <a:lnTo>
                    <a:pt x="434" y="222"/>
                  </a:lnTo>
                  <a:lnTo>
                    <a:pt x="436" y="222"/>
                  </a:lnTo>
                  <a:lnTo>
                    <a:pt x="436" y="224"/>
                  </a:lnTo>
                  <a:lnTo>
                    <a:pt x="438" y="224"/>
                  </a:lnTo>
                  <a:lnTo>
                    <a:pt x="436" y="226"/>
                  </a:lnTo>
                  <a:lnTo>
                    <a:pt x="434" y="228"/>
                  </a:lnTo>
                  <a:lnTo>
                    <a:pt x="434" y="230"/>
                  </a:lnTo>
                  <a:lnTo>
                    <a:pt x="436" y="230"/>
                  </a:lnTo>
                  <a:lnTo>
                    <a:pt x="438" y="228"/>
                  </a:lnTo>
                  <a:lnTo>
                    <a:pt x="442" y="226"/>
                  </a:lnTo>
                  <a:lnTo>
                    <a:pt x="446" y="220"/>
                  </a:lnTo>
                  <a:lnTo>
                    <a:pt x="448" y="214"/>
                  </a:lnTo>
                  <a:lnTo>
                    <a:pt x="448" y="212"/>
                  </a:lnTo>
                  <a:lnTo>
                    <a:pt x="450" y="210"/>
                  </a:lnTo>
                  <a:lnTo>
                    <a:pt x="450" y="206"/>
                  </a:lnTo>
                  <a:lnTo>
                    <a:pt x="452" y="202"/>
                  </a:lnTo>
                  <a:lnTo>
                    <a:pt x="460" y="198"/>
                  </a:lnTo>
                  <a:lnTo>
                    <a:pt x="460" y="196"/>
                  </a:lnTo>
                  <a:lnTo>
                    <a:pt x="462" y="196"/>
                  </a:lnTo>
                  <a:lnTo>
                    <a:pt x="464" y="192"/>
                  </a:lnTo>
                  <a:lnTo>
                    <a:pt x="468" y="188"/>
                  </a:lnTo>
                  <a:lnTo>
                    <a:pt x="474" y="182"/>
                  </a:lnTo>
                  <a:lnTo>
                    <a:pt x="476" y="180"/>
                  </a:lnTo>
                  <a:lnTo>
                    <a:pt x="478" y="172"/>
                  </a:lnTo>
                  <a:lnTo>
                    <a:pt x="478" y="170"/>
                  </a:lnTo>
                  <a:lnTo>
                    <a:pt x="480" y="168"/>
                  </a:lnTo>
                  <a:lnTo>
                    <a:pt x="480" y="166"/>
                  </a:lnTo>
                  <a:lnTo>
                    <a:pt x="478" y="164"/>
                  </a:lnTo>
                  <a:lnTo>
                    <a:pt x="480" y="160"/>
                  </a:lnTo>
                  <a:lnTo>
                    <a:pt x="480" y="160"/>
                  </a:lnTo>
                  <a:lnTo>
                    <a:pt x="480" y="154"/>
                  </a:lnTo>
                  <a:lnTo>
                    <a:pt x="478" y="152"/>
                  </a:lnTo>
                  <a:lnTo>
                    <a:pt x="478" y="150"/>
                  </a:lnTo>
                  <a:lnTo>
                    <a:pt x="474" y="140"/>
                  </a:lnTo>
                  <a:lnTo>
                    <a:pt x="474" y="136"/>
                  </a:lnTo>
                  <a:lnTo>
                    <a:pt x="474" y="134"/>
                  </a:lnTo>
                  <a:lnTo>
                    <a:pt x="466" y="130"/>
                  </a:lnTo>
                  <a:lnTo>
                    <a:pt x="460" y="130"/>
                  </a:lnTo>
                  <a:lnTo>
                    <a:pt x="458" y="132"/>
                  </a:lnTo>
                  <a:lnTo>
                    <a:pt x="456" y="128"/>
                  </a:lnTo>
                  <a:lnTo>
                    <a:pt x="452" y="128"/>
                  </a:lnTo>
                  <a:lnTo>
                    <a:pt x="450" y="124"/>
                  </a:lnTo>
                  <a:lnTo>
                    <a:pt x="446" y="122"/>
                  </a:lnTo>
                  <a:lnTo>
                    <a:pt x="444" y="122"/>
                  </a:lnTo>
                  <a:lnTo>
                    <a:pt x="438" y="116"/>
                  </a:lnTo>
                  <a:lnTo>
                    <a:pt x="434" y="110"/>
                  </a:lnTo>
                  <a:lnTo>
                    <a:pt x="432" y="110"/>
                  </a:lnTo>
                  <a:lnTo>
                    <a:pt x="428" y="108"/>
                  </a:lnTo>
                  <a:lnTo>
                    <a:pt x="426" y="108"/>
                  </a:lnTo>
                  <a:lnTo>
                    <a:pt x="418" y="102"/>
                  </a:lnTo>
                  <a:lnTo>
                    <a:pt x="414" y="102"/>
                  </a:lnTo>
                  <a:lnTo>
                    <a:pt x="412" y="100"/>
                  </a:lnTo>
                  <a:lnTo>
                    <a:pt x="408" y="102"/>
                  </a:lnTo>
                  <a:lnTo>
                    <a:pt x="406" y="102"/>
                  </a:lnTo>
                  <a:lnTo>
                    <a:pt x="404" y="100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398" y="102"/>
                  </a:lnTo>
                  <a:lnTo>
                    <a:pt x="396" y="100"/>
                  </a:lnTo>
                  <a:lnTo>
                    <a:pt x="394" y="100"/>
                  </a:lnTo>
                  <a:lnTo>
                    <a:pt x="394" y="98"/>
                  </a:lnTo>
                  <a:lnTo>
                    <a:pt x="394" y="100"/>
                  </a:lnTo>
                  <a:lnTo>
                    <a:pt x="394" y="102"/>
                  </a:lnTo>
                  <a:lnTo>
                    <a:pt x="390" y="100"/>
                  </a:lnTo>
                  <a:lnTo>
                    <a:pt x="390" y="98"/>
                  </a:lnTo>
                  <a:lnTo>
                    <a:pt x="388" y="98"/>
                  </a:lnTo>
                  <a:lnTo>
                    <a:pt x="390" y="100"/>
                  </a:lnTo>
                  <a:lnTo>
                    <a:pt x="388" y="100"/>
                  </a:lnTo>
                  <a:lnTo>
                    <a:pt x="386" y="98"/>
                  </a:lnTo>
                  <a:lnTo>
                    <a:pt x="384" y="100"/>
                  </a:lnTo>
                  <a:lnTo>
                    <a:pt x="380" y="98"/>
                  </a:lnTo>
                  <a:lnTo>
                    <a:pt x="374" y="94"/>
                  </a:lnTo>
                  <a:lnTo>
                    <a:pt x="372" y="96"/>
                  </a:lnTo>
                  <a:lnTo>
                    <a:pt x="372" y="96"/>
                  </a:lnTo>
                  <a:lnTo>
                    <a:pt x="372" y="98"/>
                  </a:lnTo>
                  <a:lnTo>
                    <a:pt x="372" y="98"/>
                  </a:lnTo>
                  <a:lnTo>
                    <a:pt x="370" y="98"/>
                  </a:lnTo>
                  <a:lnTo>
                    <a:pt x="370" y="98"/>
                  </a:lnTo>
                  <a:lnTo>
                    <a:pt x="368" y="98"/>
                  </a:lnTo>
                  <a:lnTo>
                    <a:pt x="366" y="100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4" y="102"/>
                  </a:lnTo>
                  <a:lnTo>
                    <a:pt x="364" y="100"/>
                  </a:lnTo>
                  <a:lnTo>
                    <a:pt x="362" y="100"/>
                  </a:lnTo>
                  <a:lnTo>
                    <a:pt x="362" y="102"/>
                  </a:lnTo>
                  <a:lnTo>
                    <a:pt x="360" y="108"/>
                  </a:lnTo>
                  <a:lnTo>
                    <a:pt x="360" y="110"/>
                  </a:lnTo>
                  <a:lnTo>
                    <a:pt x="360" y="108"/>
                  </a:lnTo>
                  <a:lnTo>
                    <a:pt x="360" y="104"/>
                  </a:lnTo>
                  <a:lnTo>
                    <a:pt x="360" y="102"/>
                  </a:lnTo>
                  <a:lnTo>
                    <a:pt x="362" y="98"/>
                  </a:lnTo>
                  <a:lnTo>
                    <a:pt x="362" y="96"/>
                  </a:lnTo>
                  <a:lnTo>
                    <a:pt x="362" y="96"/>
                  </a:lnTo>
                  <a:lnTo>
                    <a:pt x="360" y="96"/>
                  </a:lnTo>
                  <a:lnTo>
                    <a:pt x="362" y="92"/>
                  </a:lnTo>
                  <a:lnTo>
                    <a:pt x="358" y="88"/>
                  </a:lnTo>
                  <a:lnTo>
                    <a:pt x="356" y="86"/>
                  </a:lnTo>
                  <a:lnTo>
                    <a:pt x="354" y="86"/>
                  </a:lnTo>
                  <a:lnTo>
                    <a:pt x="352" y="86"/>
                  </a:lnTo>
                  <a:lnTo>
                    <a:pt x="350" y="88"/>
                  </a:lnTo>
                  <a:lnTo>
                    <a:pt x="348" y="88"/>
                  </a:lnTo>
                  <a:lnTo>
                    <a:pt x="348" y="86"/>
                  </a:lnTo>
                  <a:lnTo>
                    <a:pt x="346" y="86"/>
                  </a:lnTo>
                  <a:lnTo>
                    <a:pt x="346" y="84"/>
                  </a:lnTo>
                  <a:lnTo>
                    <a:pt x="346" y="82"/>
                  </a:lnTo>
                  <a:lnTo>
                    <a:pt x="344" y="82"/>
                  </a:lnTo>
                  <a:lnTo>
                    <a:pt x="342" y="82"/>
                  </a:lnTo>
                  <a:lnTo>
                    <a:pt x="340" y="80"/>
                  </a:lnTo>
                  <a:lnTo>
                    <a:pt x="340" y="82"/>
                  </a:lnTo>
                  <a:lnTo>
                    <a:pt x="340" y="80"/>
                  </a:lnTo>
                  <a:lnTo>
                    <a:pt x="338" y="80"/>
                  </a:lnTo>
                  <a:lnTo>
                    <a:pt x="338" y="78"/>
                  </a:lnTo>
                  <a:lnTo>
                    <a:pt x="336" y="80"/>
                  </a:lnTo>
                  <a:lnTo>
                    <a:pt x="332" y="78"/>
                  </a:lnTo>
                  <a:lnTo>
                    <a:pt x="330" y="76"/>
                  </a:lnTo>
                  <a:lnTo>
                    <a:pt x="328" y="76"/>
                  </a:lnTo>
                  <a:lnTo>
                    <a:pt x="328" y="78"/>
                  </a:lnTo>
                  <a:lnTo>
                    <a:pt x="326" y="76"/>
                  </a:lnTo>
                  <a:lnTo>
                    <a:pt x="324" y="76"/>
                  </a:lnTo>
                  <a:lnTo>
                    <a:pt x="324" y="78"/>
                  </a:lnTo>
                  <a:lnTo>
                    <a:pt x="322" y="78"/>
                  </a:lnTo>
                  <a:lnTo>
                    <a:pt x="322" y="76"/>
                  </a:lnTo>
                  <a:lnTo>
                    <a:pt x="318" y="76"/>
                  </a:lnTo>
                  <a:lnTo>
                    <a:pt x="316" y="78"/>
                  </a:lnTo>
                  <a:lnTo>
                    <a:pt x="316" y="80"/>
                  </a:lnTo>
                  <a:lnTo>
                    <a:pt x="316" y="80"/>
                  </a:lnTo>
                  <a:lnTo>
                    <a:pt x="312" y="84"/>
                  </a:lnTo>
                  <a:lnTo>
                    <a:pt x="310" y="86"/>
                  </a:lnTo>
                  <a:lnTo>
                    <a:pt x="304" y="88"/>
                  </a:lnTo>
                  <a:lnTo>
                    <a:pt x="304" y="90"/>
                  </a:lnTo>
                  <a:lnTo>
                    <a:pt x="302" y="94"/>
                  </a:lnTo>
                  <a:lnTo>
                    <a:pt x="300" y="98"/>
                  </a:lnTo>
                  <a:lnTo>
                    <a:pt x="300" y="100"/>
                  </a:lnTo>
                  <a:lnTo>
                    <a:pt x="298" y="102"/>
                  </a:lnTo>
                  <a:lnTo>
                    <a:pt x="298" y="102"/>
                  </a:lnTo>
                  <a:lnTo>
                    <a:pt x="298" y="106"/>
                  </a:lnTo>
                  <a:lnTo>
                    <a:pt x="298" y="110"/>
                  </a:lnTo>
                  <a:lnTo>
                    <a:pt x="296" y="108"/>
                  </a:lnTo>
                  <a:lnTo>
                    <a:pt x="296" y="104"/>
                  </a:lnTo>
                  <a:lnTo>
                    <a:pt x="296" y="102"/>
                  </a:lnTo>
                  <a:lnTo>
                    <a:pt x="296" y="100"/>
                  </a:lnTo>
                  <a:lnTo>
                    <a:pt x="300" y="98"/>
                  </a:lnTo>
                  <a:lnTo>
                    <a:pt x="298" y="96"/>
                  </a:lnTo>
                  <a:lnTo>
                    <a:pt x="300" y="92"/>
                  </a:lnTo>
                  <a:lnTo>
                    <a:pt x="300" y="92"/>
                  </a:lnTo>
                  <a:lnTo>
                    <a:pt x="298" y="90"/>
                  </a:lnTo>
                  <a:lnTo>
                    <a:pt x="296" y="92"/>
                  </a:lnTo>
                  <a:lnTo>
                    <a:pt x="292" y="92"/>
                  </a:lnTo>
                  <a:lnTo>
                    <a:pt x="290" y="92"/>
                  </a:lnTo>
                  <a:lnTo>
                    <a:pt x="288" y="92"/>
                  </a:lnTo>
                  <a:lnTo>
                    <a:pt x="286" y="90"/>
                  </a:lnTo>
                  <a:lnTo>
                    <a:pt x="288" y="90"/>
                  </a:lnTo>
                  <a:lnTo>
                    <a:pt x="290" y="88"/>
                  </a:lnTo>
                  <a:lnTo>
                    <a:pt x="292" y="88"/>
                  </a:lnTo>
                  <a:lnTo>
                    <a:pt x="296" y="90"/>
                  </a:lnTo>
                  <a:lnTo>
                    <a:pt x="298" y="88"/>
                  </a:lnTo>
                  <a:lnTo>
                    <a:pt x="300" y="86"/>
                  </a:lnTo>
                  <a:lnTo>
                    <a:pt x="300" y="86"/>
                  </a:lnTo>
                  <a:lnTo>
                    <a:pt x="302" y="88"/>
                  </a:lnTo>
                  <a:lnTo>
                    <a:pt x="302" y="88"/>
                  </a:lnTo>
                  <a:lnTo>
                    <a:pt x="304" y="86"/>
                  </a:lnTo>
                  <a:lnTo>
                    <a:pt x="308" y="84"/>
                  </a:lnTo>
                  <a:lnTo>
                    <a:pt x="308" y="82"/>
                  </a:lnTo>
                  <a:lnTo>
                    <a:pt x="312" y="78"/>
                  </a:lnTo>
                  <a:lnTo>
                    <a:pt x="312" y="74"/>
                  </a:lnTo>
                  <a:lnTo>
                    <a:pt x="312" y="74"/>
                  </a:lnTo>
                  <a:lnTo>
                    <a:pt x="312" y="72"/>
                  </a:lnTo>
                  <a:lnTo>
                    <a:pt x="310" y="70"/>
                  </a:lnTo>
                  <a:lnTo>
                    <a:pt x="306" y="68"/>
                  </a:lnTo>
                  <a:lnTo>
                    <a:pt x="304" y="68"/>
                  </a:lnTo>
                  <a:lnTo>
                    <a:pt x="300" y="70"/>
                  </a:lnTo>
                  <a:lnTo>
                    <a:pt x="298" y="70"/>
                  </a:lnTo>
                  <a:lnTo>
                    <a:pt x="294" y="68"/>
                  </a:lnTo>
                  <a:lnTo>
                    <a:pt x="290" y="68"/>
                  </a:lnTo>
                  <a:lnTo>
                    <a:pt x="286" y="72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8" y="76"/>
                  </a:lnTo>
                  <a:lnTo>
                    <a:pt x="286" y="76"/>
                  </a:lnTo>
                  <a:lnTo>
                    <a:pt x="284" y="76"/>
                  </a:lnTo>
                  <a:lnTo>
                    <a:pt x="284" y="78"/>
                  </a:lnTo>
                  <a:lnTo>
                    <a:pt x="284" y="76"/>
                  </a:lnTo>
                  <a:lnTo>
                    <a:pt x="282" y="76"/>
                  </a:lnTo>
                  <a:lnTo>
                    <a:pt x="280" y="78"/>
                  </a:lnTo>
                  <a:lnTo>
                    <a:pt x="276" y="80"/>
                  </a:lnTo>
                  <a:lnTo>
                    <a:pt x="274" y="86"/>
                  </a:lnTo>
                  <a:lnTo>
                    <a:pt x="276" y="82"/>
                  </a:lnTo>
                  <a:lnTo>
                    <a:pt x="276" y="80"/>
                  </a:lnTo>
                  <a:lnTo>
                    <a:pt x="276" y="78"/>
                  </a:lnTo>
                  <a:lnTo>
                    <a:pt x="276" y="76"/>
                  </a:lnTo>
                  <a:lnTo>
                    <a:pt x="276" y="76"/>
                  </a:lnTo>
                  <a:lnTo>
                    <a:pt x="274" y="78"/>
                  </a:lnTo>
                  <a:lnTo>
                    <a:pt x="272" y="80"/>
                  </a:lnTo>
                  <a:lnTo>
                    <a:pt x="270" y="84"/>
                  </a:lnTo>
                  <a:lnTo>
                    <a:pt x="268" y="86"/>
                  </a:lnTo>
                  <a:lnTo>
                    <a:pt x="270" y="82"/>
                  </a:lnTo>
                  <a:lnTo>
                    <a:pt x="270" y="78"/>
                  </a:lnTo>
                  <a:lnTo>
                    <a:pt x="276" y="74"/>
                  </a:lnTo>
                  <a:lnTo>
                    <a:pt x="276" y="70"/>
                  </a:lnTo>
                  <a:lnTo>
                    <a:pt x="278" y="66"/>
                  </a:lnTo>
                  <a:lnTo>
                    <a:pt x="280" y="66"/>
                  </a:lnTo>
                  <a:lnTo>
                    <a:pt x="282" y="64"/>
                  </a:lnTo>
                  <a:lnTo>
                    <a:pt x="284" y="64"/>
                  </a:lnTo>
                  <a:lnTo>
                    <a:pt x="286" y="60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52"/>
                  </a:lnTo>
                  <a:lnTo>
                    <a:pt x="292" y="50"/>
                  </a:lnTo>
                  <a:lnTo>
                    <a:pt x="294" y="48"/>
                  </a:lnTo>
                  <a:lnTo>
                    <a:pt x="294" y="48"/>
                  </a:lnTo>
                  <a:lnTo>
                    <a:pt x="294" y="46"/>
                  </a:lnTo>
                  <a:lnTo>
                    <a:pt x="292" y="44"/>
                  </a:lnTo>
                  <a:lnTo>
                    <a:pt x="290" y="44"/>
                  </a:lnTo>
                  <a:lnTo>
                    <a:pt x="288" y="44"/>
                  </a:lnTo>
                  <a:lnTo>
                    <a:pt x="288" y="42"/>
                  </a:lnTo>
                  <a:lnTo>
                    <a:pt x="286" y="38"/>
                  </a:lnTo>
                  <a:lnTo>
                    <a:pt x="282" y="32"/>
                  </a:lnTo>
                  <a:lnTo>
                    <a:pt x="280" y="28"/>
                  </a:lnTo>
                  <a:lnTo>
                    <a:pt x="278" y="24"/>
                  </a:lnTo>
                  <a:lnTo>
                    <a:pt x="278" y="20"/>
                  </a:lnTo>
                  <a:lnTo>
                    <a:pt x="278" y="18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9" name="Bolivia">
              <a:extLst>
                <a:ext uri="{FF2B5EF4-FFF2-40B4-BE49-F238E27FC236}">
                  <a16:creationId xmlns:a16="http://schemas.microsoft.com/office/drawing/2014/main" id="{E797A5F0-B60F-4B95-A1A0-2343ABC2E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799" y="4658783"/>
              <a:ext cx="294735" cy="329184"/>
            </a:xfrm>
            <a:custGeom>
              <a:avLst/>
              <a:gdLst>
                <a:gd name="T0" fmla="*/ 148 w 154"/>
                <a:gd name="T1" fmla="*/ 126 h 172"/>
                <a:gd name="T2" fmla="*/ 146 w 154"/>
                <a:gd name="T3" fmla="*/ 96 h 172"/>
                <a:gd name="T4" fmla="*/ 140 w 154"/>
                <a:gd name="T5" fmla="*/ 82 h 172"/>
                <a:gd name="T6" fmla="*/ 114 w 154"/>
                <a:gd name="T7" fmla="*/ 68 h 172"/>
                <a:gd name="T8" fmla="*/ 114 w 154"/>
                <a:gd name="T9" fmla="*/ 56 h 172"/>
                <a:gd name="T10" fmla="*/ 102 w 154"/>
                <a:gd name="T11" fmla="*/ 52 h 172"/>
                <a:gd name="T12" fmla="*/ 96 w 154"/>
                <a:gd name="T13" fmla="*/ 46 h 172"/>
                <a:gd name="T14" fmla="*/ 84 w 154"/>
                <a:gd name="T15" fmla="*/ 42 h 172"/>
                <a:gd name="T16" fmla="*/ 72 w 154"/>
                <a:gd name="T17" fmla="*/ 34 h 172"/>
                <a:gd name="T18" fmla="*/ 64 w 154"/>
                <a:gd name="T19" fmla="*/ 34 h 172"/>
                <a:gd name="T20" fmla="*/ 56 w 154"/>
                <a:gd name="T21" fmla="*/ 26 h 172"/>
                <a:gd name="T22" fmla="*/ 52 w 154"/>
                <a:gd name="T23" fmla="*/ 18 h 172"/>
                <a:gd name="T24" fmla="*/ 52 w 154"/>
                <a:gd name="T25" fmla="*/ 4 h 172"/>
                <a:gd name="T26" fmla="*/ 48 w 154"/>
                <a:gd name="T27" fmla="*/ 2 h 172"/>
                <a:gd name="T28" fmla="*/ 38 w 154"/>
                <a:gd name="T29" fmla="*/ 4 h 172"/>
                <a:gd name="T30" fmla="*/ 26 w 154"/>
                <a:gd name="T31" fmla="*/ 12 h 172"/>
                <a:gd name="T32" fmla="*/ 16 w 154"/>
                <a:gd name="T33" fmla="*/ 16 h 172"/>
                <a:gd name="T34" fmla="*/ 8 w 154"/>
                <a:gd name="T35" fmla="*/ 18 h 172"/>
                <a:gd name="T36" fmla="*/ 12 w 154"/>
                <a:gd name="T37" fmla="*/ 36 h 172"/>
                <a:gd name="T38" fmla="*/ 8 w 154"/>
                <a:gd name="T39" fmla="*/ 52 h 172"/>
                <a:gd name="T40" fmla="*/ 8 w 154"/>
                <a:gd name="T41" fmla="*/ 66 h 172"/>
                <a:gd name="T42" fmla="*/ 8 w 154"/>
                <a:gd name="T43" fmla="*/ 74 h 172"/>
                <a:gd name="T44" fmla="*/ 12 w 154"/>
                <a:gd name="T45" fmla="*/ 86 h 172"/>
                <a:gd name="T46" fmla="*/ 6 w 154"/>
                <a:gd name="T47" fmla="*/ 94 h 172"/>
                <a:gd name="T48" fmla="*/ 6 w 154"/>
                <a:gd name="T49" fmla="*/ 100 h 172"/>
                <a:gd name="T50" fmla="*/ 8 w 154"/>
                <a:gd name="T51" fmla="*/ 104 h 172"/>
                <a:gd name="T52" fmla="*/ 12 w 154"/>
                <a:gd name="T53" fmla="*/ 110 h 172"/>
                <a:gd name="T54" fmla="*/ 12 w 154"/>
                <a:gd name="T55" fmla="*/ 118 h 172"/>
                <a:gd name="T56" fmla="*/ 20 w 154"/>
                <a:gd name="T57" fmla="*/ 128 h 172"/>
                <a:gd name="T58" fmla="*/ 16 w 154"/>
                <a:gd name="T59" fmla="*/ 140 h 172"/>
                <a:gd name="T60" fmla="*/ 34 w 154"/>
                <a:gd name="T61" fmla="*/ 172 h 172"/>
                <a:gd name="T62" fmla="*/ 40 w 154"/>
                <a:gd name="T63" fmla="*/ 170 h 172"/>
                <a:gd name="T64" fmla="*/ 44 w 154"/>
                <a:gd name="T65" fmla="*/ 164 h 172"/>
                <a:gd name="T66" fmla="*/ 54 w 154"/>
                <a:gd name="T67" fmla="*/ 160 h 172"/>
                <a:gd name="T68" fmla="*/ 62 w 154"/>
                <a:gd name="T69" fmla="*/ 160 h 172"/>
                <a:gd name="T70" fmla="*/ 70 w 154"/>
                <a:gd name="T71" fmla="*/ 164 h 172"/>
                <a:gd name="T72" fmla="*/ 74 w 154"/>
                <a:gd name="T73" fmla="*/ 168 h 172"/>
                <a:gd name="T74" fmla="*/ 76 w 154"/>
                <a:gd name="T75" fmla="*/ 162 h 172"/>
                <a:gd name="T76" fmla="*/ 90 w 154"/>
                <a:gd name="T77" fmla="*/ 158 h 172"/>
                <a:gd name="T78" fmla="*/ 96 w 154"/>
                <a:gd name="T79" fmla="*/ 150 h 172"/>
                <a:gd name="T80" fmla="*/ 96 w 154"/>
                <a:gd name="T81" fmla="*/ 142 h 172"/>
                <a:gd name="T82" fmla="*/ 100 w 154"/>
                <a:gd name="T83" fmla="*/ 128 h 172"/>
                <a:gd name="T84" fmla="*/ 134 w 154"/>
                <a:gd name="T85" fmla="*/ 122 h 172"/>
                <a:gd name="T86" fmla="*/ 146 w 154"/>
                <a:gd name="T87" fmla="*/ 13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" h="172">
                  <a:moveTo>
                    <a:pt x="146" y="130"/>
                  </a:moveTo>
                  <a:lnTo>
                    <a:pt x="148" y="128"/>
                  </a:lnTo>
                  <a:lnTo>
                    <a:pt x="148" y="126"/>
                  </a:lnTo>
                  <a:lnTo>
                    <a:pt x="154" y="114"/>
                  </a:lnTo>
                  <a:lnTo>
                    <a:pt x="152" y="108"/>
                  </a:lnTo>
                  <a:lnTo>
                    <a:pt x="146" y="96"/>
                  </a:lnTo>
                  <a:lnTo>
                    <a:pt x="140" y="96"/>
                  </a:lnTo>
                  <a:lnTo>
                    <a:pt x="140" y="90"/>
                  </a:lnTo>
                  <a:lnTo>
                    <a:pt x="140" y="82"/>
                  </a:lnTo>
                  <a:lnTo>
                    <a:pt x="118" y="82"/>
                  </a:lnTo>
                  <a:lnTo>
                    <a:pt x="118" y="76"/>
                  </a:lnTo>
                  <a:lnTo>
                    <a:pt x="114" y="68"/>
                  </a:lnTo>
                  <a:lnTo>
                    <a:pt x="116" y="66"/>
                  </a:lnTo>
                  <a:lnTo>
                    <a:pt x="114" y="62"/>
                  </a:lnTo>
                  <a:lnTo>
                    <a:pt x="114" y="56"/>
                  </a:lnTo>
                  <a:lnTo>
                    <a:pt x="114" y="54"/>
                  </a:lnTo>
                  <a:lnTo>
                    <a:pt x="108" y="52"/>
                  </a:lnTo>
                  <a:lnTo>
                    <a:pt x="102" y="52"/>
                  </a:lnTo>
                  <a:lnTo>
                    <a:pt x="98" y="50"/>
                  </a:lnTo>
                  <a:lnTo>
                    <a:pt x="96" y="50"/>
                  </a:lnTo>
                  <a:lnTo>
                    <a:pt x="96" y="46"/>
                  </a:lnTo>
                  <a:lnTo>
                    <a:pt x="92" y="44"/>
                  </a:lnTo>
                  <a:lnTo>
                    <a:pt x="86" y="42"/>
                  </a:lnTo>
                  <a:lnTo>
                    <a:pt x="84" y="42"/>
                  </a:lnTo>
                  <a:lnTo>
                    <a:pt x="80" y="38"/>
                  </a:lnTo>
                  <a:lnTo>
                    <a:pt x="76" y="38"/>
                  </a:lnTo>
                  <a:lnTo>
                    <a:pt x="72" y="34"/>
                  </a:lnTo>
                  <a:lnTo>
                    <a:pt x="68" y="36"/>
                  </a:lnTo>
                  <a:lnTo>
                    <a:pt x="66" y="38"/>
                  </a:lnTo>
                  <a:lnTo>
                    <a:pt x="64" y="34"/>
                  </a:lnTo>
                  <a:lnTo>
                    <a:pt x="60" y="32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4" y="26"/>
                  </a:lnTo>
                  <a:lnTo>
                    <a:pt x="52" y="22"/>
                  </a:lnTo>
                  <a:lnTo>
                    <a:pt x="52" y="18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8" y="2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4"/>
                  </a:lnTo>
                  <a:lnTo>
                    <a:pt x="28" y="8"/>
                  </a:lnTo>
                  <a:lnTo>
                    <a:pt x="26" y="12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8" y="18"/>
                  </a:lnTo>
                  <a:lnTo>
                    <a:pt x="0" y="18"/>
                  </a:lnTo>
                  <a:lnTo>
                    <a:pt x="12" y="34"/>
                  </a:lnTo>
                  <a:lnTo>
                    <a:pt x="12" y="36"/>
                  </a:lnTo>
                  <a:lnTo>
                    <a:pt x="10" y="38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0" y="62"/>
                  </a:lnTo>
                  <a:lnTo>
                    <a:pt x="8" y="66"/>
                  </a:lnTo>
                  <a:lnTo>
                    <a:pt x="6" y="68"/>
                  </a:lnTo>
                  <a:lnTo>
                    <a:pt x="8" y="72"/>
                  </a:lnTo>
                  <a:lnTo>
                    <a:pt x="8" y="74"/>
                  </a:lnTo>
                  <a:lnTo>
                    <a:pt x="8" y="76"/>
                  </a:lnTo>
                  <a:lnTo>
                    <a:pt x="8" y="78"/>
                  </a:lnTo>
                  <a:lnTo>
                    <a:pt x="12" y="86"/>
                  </a:lnTo>
                  <a:lnTo>
                    <a:pt x="10" y="88"/>
                  </a:lnTo>
                  <a:lnTo>
                    <a:pt x="8" y="92"/>
                  </a:lnTo>
                  <a:lnTo>
                    <a:pt x="6" y="94"/>
                  </a:lnTo>
                  <a:lnTo>
                    <a:pt x="4" y="98"/>
                  </a:lnTo>
                  <a:lnTo>
                    <a:pt x="4" y="100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6" y="102"/>
                  </a:lnTo>
                  <a:lnTo>
                    <a:pt x="8" y="104"/>
                  </a:lnTo>
                  <a:lnTo>
                    <a:pt x="10" y="106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2" y="112"/>
                  </a:lnTo>
                  <a:lnTo>
                    <a:pt x="12" y="114"/>
                  </a:lnTo>
                  <a:lnTo>
                    <a:pt x="12" y="118"/>
                  </a:lnTo>
                  <a:lnTo>
                    <a:pt x="14" y="120"/>
                  </a:lnTo>
                  <a:lnTo>
                    <a:pt x="20" y="126"/>
                  </a:lnTo>
                  <a:lnTo>
                    <a:pt x="20" y="128"/>
                  </a:lnTo>
                  <a:lnTo>
                    <a:pt x="18" y="130"/>
                  </a:lnTo>
                  <a:lnTo>
                    <a:pt x="20" y="134"/>
                  </a:lnTo>
                  <a:lnTo>
                    <a:pt x="16" y="140"/>
                  </a:lnTo>
                  <a:lnTo>
                    <a:pt x="18" y="142"/>
                  </a:lnTo>
                  <a:lnTo>
                    <a:pt x="24" y="148"/>
                  </a:lnTo>
                  <a:lnTo>
                    <a:pt x="34" y="172"/>
                  </a:lnTo>
                  <a:lnTo>
                    <a:pt x="36" y="172"/>
                  </a:lnTo>
                  <a:lnTo>
                    <a:pt x="38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68"/>
                  </a:lnTo>
                  <a:lnTo>
                    <a:pt x="44" y="164"/>
                  </a:lnTo>
                  <a:lnTo>
                    <a:pt x="48" y="158"/>
                  </a:lnTo>
                  <a:lnTo>
                    <a:pt x="52" y="158"/>
                  </a:lnTo>
                  <a:lnTo>
                    <a:pt x="54" y="160"/>
                  </a:lnTo>
                  <a:lnTo>
                    <a:pt x="58" y="160"/>
                  </a:lnTo>
                  <a:lnTo>
                    <a:pt x="60" y="160"/>
                  </a:lnTo>
                  <a:lnTo>
                    <a:pt x="62" y="160"/>
                  </a:lnTo>
                  <a:lnTo>
                    <a:pt x="68" y="160"/>
                  </a:lnTo>
                  <a:lnTo>
                    <a:pt x="70" y="160"/>
                  </a:lnTo>
                  <a:lnTo>
                    <a:pt x="70" y="164"/>
                  </a:lnTo>
                  <a:lnTo>
                    <a:pt x="72" y="168"/>
                  </a:lnTo>
                  <a:lnTo>
                    <a:pt x="72" y="170"/>
                  </a:lnTo>
                  <a:lnTo>
                    <a:pt x="74" y="168"/>
                  </a:lnTo>
                  <a:lnTo>
                    <a:pt x="74" y="166"/>
                  </a:lnTo>
                  <a:lnTo>
                    <a:pt x="76" y="164"/>
                  </a:lnTo>
                  <a:lnTo>
                    <a:pt x="76" y="162"/>
                  </a:lnTo>
                  <a:lnTo>
                    <a:pt x="76" y="158"/>
                  </a:lnTo>
                  <a:lnTo>
                    <a:pt x="84" y="158"/>
                  </a:lnTo>
                  <a:lnTo>
                    <a:pt x="90" y="158"/>
                  </a:lnTo>
                  <a:lnTo>
                    <a:pt x="92" y="160"/>
                  </a:lnTo>
                  <a:lnTo>
                    <a:pt x="94" y="156"/>
                  </a:lnTo>
                  <a:lnTo>
                    <a:pt x="96" y="150"/>
                  </a:lnTo>
                  <a:lnTo>
                    <a:pt x="96" y="146"/>
                  </a:lnTo>
                  <a:lnTo>
                    <a:pt x="96" y="142"/>
                  </a:lnTo>
                  <a:lnTo>
                    <a:pt x="96" y="142"/>
                  </a:lnTo>
                  <a:lnTo>
                    <a:pt x="100" y="136"/>
                  </a:lnTo>
                  <a:lnTo>
                    <a:pt x="100" y="130"/>
                  </a:lnTo>
                  <a:lnTo>
                    <a:pt x="100" y="128"/>
                  </a:lnTo>
                  <a:lnTo>
                    <a:pt x="104" y="128"/>
                  </a:lnTo>
                  <a:lnTo>
                    <a:pt x="120" y="122"/>
                  </a:lnTo>
                  <a:lnTo>
                    <a:pt x="134" y="122"/>
                  </a:lnTo>
                  <a:lnTo>
                    <a:pt x="142" y="128"/>
                  </a:lnTo>
                  <a:lnTo>
                    <a:pt x="144" y="128"/>
                  </a:lnTo>
                  <a:lnTo>
                    <a:pt x="146" y="130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0" name="Argentina">
              <a:extLst>
                <a:ext uri="{FF2B5EF4-FFF2-40B4-BE49-F238E27FC236}">
                  <a16:creationId xmlns:a16="http://schemas.microsoft.com/office/drawing/2014/main" id="{08DAD165-9A26-42FD-A582-830CF0CA23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109" y="4961173"/>
              <a:ext cx="378944" cy="976068"/>
            </a:xfrm>
            <a:custGeom>
              <a:avLst/>
              <a:gdLst>
                <a:gd name="T0" fmla="*/ 52 w 198"/>
                <a:gd name="T1" fmla="*/ 2 h 510"/>
                <a:gd name="T2" fmla="*/ 66 w 198"/>
                <a:gd name="T3" fmla="*/ 8 h 510"/>
                <a:gd name="T4" fmla="*/ 90 w 198"/>
                <a:gd name="T5" fmla="*/ 6 h 510"/>
                <a:gd name="T6" fmla="*/ 124 w 198"/>
                <a:gd name="T7" fmla="*/ 30 h 510"/>
                <a:gd name="T8" fmla="*/ 146 w 198"/>
                <a:gd name="T9" fmla="*/ 54 h 510"/>
                <a:gd name="T10" fmla="*/ 148 w 198"/>
                <a:gd name="T11" fmla="*/ 70 h 510"/>
                <a:gd name="T12" fmla="*/ 172 w 198"/>
                <a:gd name="T13" fmla="*/ 72 h 510"/>
                <a:gd name="T14" fmla="*/ 186 w 198"/>
                <a:gd name="T15" fmla="*/ 50 h 510"/>
                <a:gd name="T16" fmla="*/ 198 w 198"/>
                <a:gd name="T17" fmla="*/ 66 h 510"/>
                <a:gd name="T18" fmla="*/ 184 w 198"/>
                <a:gd name="T19" fmla="*/ 76 h 510"/>
                <a:gd name="T20" fmla="*/ 166 w 198"/>
                <a:gd name="T21" fmla="*/ 92 h 510"/>
                <a:gd name="T22" fmla="*/ 156 w 198"/>
                <a:gd name="T23" fmla="*/ 108 h 510"/>
                <a:gd name="T24" fmla="*/ 152 w 198"/>
                <a:gd name="T25" fmla="*/ 130 h 510"/>
                <a:gd name="T26" fmla="*/ 150 w 198"/>
                <a:gd name="T27" fmla="*/ 154 h 510"/>
                <a:gd name="T28" fmla="*/ 150 w 198"/>
                <a:gd name="T29" fmla="*/ 170 h 510"/>
                <a:gd name="T30" fmla="*/ 166 w 198"/>
                <a:gd name="T31" fmla="*/ 194 h 510"/>
                <a:gd name="T32" fmla="*/ 176 w 198"/>
                <a:gd name="T33" fmla="*/ 208 h 510"/>
                <a:gd name="T34" fmla="*/ 170 w 198"/>
                <a:gd name="T35" fmla="*/ 224 h 510"/>
                <a:gd name="T36" fmla="*/ 134 w 198"/>
                <a:gd name="T37" fmla="*/ 238 h 510"/>
                <a:gd name="T38" fmla="*/ 114 w 198"/>
                <a:gd name="T39" fmla="*/ 236 h 510"/>
                <a:gd name="T40" fmla="*/ 118 w 198"/>
                <a:gd name="T41" fmla="*/ 250 h 510"/>
                <a:gd name="T42" fmla="*/ 118 w 198"/>
                <a:gd name="T43" fmla="*/ 262 h 510"/>
                <a:gd name="T44" fmla="*/ 102 w 198"/>
                <a:gd name="T45" fmla="*/ 274 h 510"/>
                <a:gd name="T46" fmla="*/ 82 w 198"/>
                <a:gd name="T47" fmla="*/ 270 h 510"/>
                <a:gd name="T48" fmla="*/ 96 w 198"/>
                <a:gd name="T49" fmla="*/ 290 h 510"/>
                <a:gd name="T50" fmla="*/ 98 w 198"/>
                <a:gd name="T51" fmla="*/ 290 h 510"/>
                <a:gd name="T52" fmla="*/ 106 w 198"/>
                <a:gd name="T53" fmla="*/ 298 h 510"/>
                <a:gd name="T54" fmla="*/ 92 w 198"/>
                <a:gd name="T55" fmla="*/ 296 h 510"/>
                <a:gd name="T56" fmla="*/ 90 w 198"/>
                <a:gd name="T57" fmla="*/ 308 h 510"/>
                <a:gd name="T58" fmla="*/ 88 w 198"/>
                <a:gd name="T59" fmla="*/ 322 h 510"/>
                <a:gd name="T60" fmla="*/ 88 w 198"/>
                <a:gd name="T61" fmla="*/ 336 h 510"/>
                <a:gd name="T62" fmla="*/ 74 w 198"/>
                <a:gd name="T63" fmla="*/ 344 h 510"/>
                <a:gd name="T64" fmla="*/ 70 w 198"/>
                <a:gd name="T65" fmla="*/ 362 h 510"/>
                <a:gd name="T66" fmla="*/ 92 w 198"/>
                <a:gd name="T67" fmla="*/ 372 h 510"/>
                <a:gd name="T68" fmla="*/ 96 w 198"/>
                <a:gd name="T69" fmla="*/ 384 h 510"/>
                <a:gd name="T70" fmla="*/ 86 w 198"/>
                <a:gd name="T71" fmla="*/ 394 h 510"/>
                <a:gd name="T72" fmla="*/ 78 w 198"/>
                <a:gd name="T73" fmla="*/ 408 h 510"/>
                <a:gd name="T74" fmla="*/ 70 w 198"/>
                <a:gd name="T75" fmla="*/ 420 h 510"/>
                <a:gd name="T76" fmla="*/ 66 w 198"/>
                <a:gd name="T77" fmla="*/ 436 h 510"/>
                <a:gd name="T78" fmla="*/ 72 w 198"/>
                <a:gd name="T79" fmla="*/ 450 h 510"/>
                <a:gd name="T80" fmla="*/ 74 w 198"/>
                <a:gd name="T81" fmla="*/ 458 h 510"/>
                <a:gd name="T82" fmla="*/ 34 w 198"/>
                <a:gd name="T83" fmla="*/ 446 h 510"/>
                <a:gd name="T84" fmla="*/ 14 w 198"/>
                <a:gd name="T85" fmla="*/ 428 h 510"/>
                <a:gd name="T86" fmla="*/ 22 w 198"/>
                <a:gd name="T87" fmla="*/ 382 h 510"/>
                <a:gd name="T88" fmla="*/ 20 w 198"/>
                <a:gd name="T89" fmla="*/ 350 h 510"/>
                <a:gd name="T90" fmla="*/ 12 w 198"/>
                <a:gd name="T91" fmla="*/ 334 h 510"/>
                <a:gd name="T92" fmla="*/ 12 w 198"/>
                <a:gd name="T93" fmla="*/ 318 h 510"/>
                <a:gd name="T94" fmla="*/ 8 w 198"/>
                <a:gd name="T95" fmla="*/ 288 h 510"/>
                <a:gd name="T96" fmla="*/ 8 w 198"/>
                <a:gd name="T97" fmla="*/ 242 h 510"/>
                <a:gd name="T98" fmla="*/ 12 w 198"/>
                <a:gd name="T99" fmla="*/ 200 h 510"/>
                <a:gd name="T100" fmla="*/ 14 w 198"/>
                <a:gd name="T101" fmla="*/ 168 h 510"/>
                <a:gd name="T102" fmla="*/ 0 w 198"/>
                <a:gd name="T103" fmla="*/ 130 h 510"/>
                <a:gd name="T104" fmla="*/ 6 w 198"/>
                <a:gd name="T105" fmla="*/ 96 h 510"/>
                <a:gd name="T106" fmla="*/ 20 w 198"/>
                <a:gd name="T107" fmla="*/ 66 h 510"/>
                <a:gd name="T108" fmla="*/ 18 w 198"/>
                <a:gd name="T109" fmla="*/ 44 h 510"/>
                <a:gd name="T110" fmla="*/ 134 w 198"/>
                <a:gd name="T111" fmla="*/ 506 h 510"/>
                <a:gd name="T112" fmla="*/ 78 w 198"/>
                <a:gd name="T113" fmla="*/ 464 h 510"/>
                <a:gd name="T114" fmla="*/ 78 w 198"/>
                <a:gd name="T115" fmla="*/ 464 h 510"/>
                <a:gd name="T116" fmla="*/ 96 w 198"/>
                <a:gd name="T117" fmla="*/ 492 h 510"/>
                <a:gd name="T118" fmla="*/ 126 w 198"/>
                <a:gd name="T119" fmla="*/ 500 h 510"/>
                <a:gd name="T120" fmla="*/ 110 w 198"/>
                <a:gd name="T121" fmla="*/ 508 h 510"/>
                <a:gd name="T122" fmla="*/ 94 w 198"/>
                <a:gd name="T123" fmla="*/ 504 h 510"/>
                <a:gd name="T124" fmla="*/ 82 w 198"/>
                <a:gd name="T125" fmla="*/ 478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8" h="510">
                  <a:moveTo>
                    <a:pt x="32" y="12"/>
                  </a:moveTo>
                  <a:lnTo>
                    <a:pt x="32" y="10"/>
                  </a:lnTo>
                  <a:lnTo>
                    <a:pt x="36" y="6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6" y="2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2" y="6"/>
                  </a:lnTo>
                  <a:lnTo>
                    <a:pt x="64" y="10"/>
                  </a:lnTo>
                  <a:lnTo>
                    <a:pt x="64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84" y="4"/>
                  </a:lnTo>
                  <a:lnTo>
                    <a:pt x="88" y="6"/>
                  </a:lnTo>
                  <a:lnTo>
                    <a:pt x="90" y="6"/>
                  </a:lnTo>
                  <a:lnTo>
                    <a:pt x="94" y="12"/>
                  </a:lnTo>
                  <a:lnTo>
                    <a:pt x="100" y="20"/>
                  </a:lnTo>
                  <a:lnTo>
                    <a:pt x="104" y="20"/>
                  </a:lnTo>
                  <a:lnTo>
                    <a:pt x="106" y="22"/>
                  </a:lnTo>
                  <a:lnTo>
                    <a:pt x="108" y="26"/>
                  </a:lnTo>
                  <a:lnTo>
                    <a:pt x="116" y="28"/>
                  </a:lnTo>
                  <a:lnTo>
                    <a:pt x="120" y="30"/>
                  </a:lnTo>
                  <a:lnTo>
                    <a:pt x="124" y="30"/>
                  </a:lnTo>
                  <a:lnTo>
                    <a:pt x="128" y="36"/>
                  </a:lnTo>
                  <a:lnTo>
                    <a:pt x="134" y="38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8" y="46"/>
                  </a:lnTo>
                  <a:lnTo>
                    <a:pt x="150" y="48"/>
                  </a:lnTo>
                  <a:lnTo>
                    <a:pt x="148" y="52"/>
                  </a:lnTo>
                  <a:lnTo>
                    <a:pt x="146" y="54"/>
                  </a:lnTo>
                  <a:lnTo>
                    <a:pt x="144" y="56"/>
                  </a:lnTo>
                  <a:lnTo>
                    <a:pt x="144" y="58"/>
                  </a:lnTo>
                  <a:lnTo>
                    <a:pt x="144" y="60"/>
                  </a:lnTo>
                  <a:lnTo>
                    <a:pt x="142" y="66"/>
                  </a:lnTo>
                  <a:lnTo>
                    <a:pt x="138" y="68"/>
                  </a:lnTo>
                  <a:lnTo>
                    <a:pt x="138" y="72"/>
                  </a:lnTo>
                  <a:lnTo>
                    <a:pt x="140" y="72"/>
                  </a:lnTo>
                  <a:lnTo>
                    <a:pt x="148" y="70"/>
                  </a:lnTo>
                  <a:lnTo>
                    <a:pt x="156" y="72"/>
                  </a:lnTo>
                  <a:lnTo>
                    <a:pt x="160" y="76"/>
                  </a:lnTo>
                  <a:lnTo>
                    <a:pt x="164" y="74"/>
                  </a:lnTo>
                  <a:lnTo>
                    <a:pt x="166" y="74"/>
                  </a:lnTo>
                  <a:lnTo>
                    <a:pt x="166" y="76"/>
                  </a:lnTo>
                  <a:lnTo>
                    <a:pt x="170" y="72"/>
                  </a:lnTo>
                  <a:lnTo>
                    <a:pt x="170" y="72"/>
                  </a:lnTo>
                  <a:lnTo>
                    <a:pt x="172" y="72"/>
                  </a:lnTo>
                  <a:lnTo>
                    <a:pt x="176" y="70"/>
                  </a:lnTo>
                  <a:lnTo>
                    <a:pt x="176" y="66"/>
                  </a:lnTo>
                  <a:lnTo>
                    <a:pt x="182" y="62"/>
                  </a:lnTo>
                  <a:lnTo>
                    <a:pt x="182" y="60"/>
                  </a:lnTo>
                  <a:lnTo>
                    <a:pt x="184" y="58"/>
                  </a:lnTo>
                  <a:lnTo>
                    <a:pt x="186" y="56"/>
                  </a:lnTo>
                  <a:lnTo>
                    <a:pt x="186" y="50"/>
                  </a:lnTo>
                  <a:lnTo>
                    <a:pt x="186" y="50"/>
                  </a:lnTo>
                  <a:lnTo>
                    <a:pt x="186" y="46"/>
                  </a:lnTo>
                  <a:lnTo>
                    <a:pt x="190" y="44"/>
                  </a:lnTo>
                  <a:lnTo>
                    <a:pt x="194" y="46"/>
                  </a:lnTo>
                  <a:lnTo>
                    <a:pt x="196" y="48"/>
                  </a:lnTo>
                  <a:lnTo>
                    <a:pt x="198" y="52"/>
                  </a:lnTo>
                  <a:lnTo>
                    <a:pt x="198" y="56"/>
                  </a:lnTo>
                  <a:lnTo>
                    <a:pt x="198" y="62"/>
                  </a:lnTo>
                  <a:lnTo>
                    <a:pt x="198" y="66"/>
                  </a:lnTo>
                  <a:lnTo>
                    <a:pt x="198" y="68"/>
                  </a:lnTo>
                  <a:lnTo>
                    <a:pt x="194" y="68"/>
                  </a:lnTo>
                  <a:lnTo>
                    <a:pt x="192" y="70"/>
                  </a:lnTo>
                  <a:lnTo>
                    <a:pt x="192" y="70"/>
                  </a:lnTo>
                  <a:lnTo>
                    <a:pt x="190" y="72"/>
                  </a:lnTo>
                  <a:lnTo>
                    <a:pt x="190" y="72"/>
                  </a:lnTo>
                  <a:lnTo>
                    <a:pt x="184" y="76"/>
                  </a:lnTo>
                  <a:lnTo>
                    <a:pt x="184" y="76"/>
                  </a:lnTo>
                  <a:lnTo>
                    <a:pt x="180" y="76"/>
                  </a:lnTo>
                  <a:lnTo>
                    <a:pt x="176" y="80"/>
                  </a:lnTo>
                  <a:lnTo>
                    <a:pt x="174" y="82"/>
                  </a:lnTo>
                  <a:lnTo>
                    <a:pt x="174" y="84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68" y="90"/>
                  </a:lnTo>
                  <a:lnTo>
                    <a:pt x="166" y="92"/>
                  </a:lnTo>
                  <a:lnTo>
                    <a:pt x="166" y="94"/>
                  </a:lnTo>
                  <a:lnTo>
                    <a:pt x="166" y="94"/>
                  </a:lnTo>
                  <a:lnTo>
                    <a:pt x="164" y="96"/>
                  </a:lnTo>
                  <a:lnTo>
                    <a:pt x="162" y="100"/>
                  </a:lnTo>
                  <a:lnTo>
                    <a:pt x="160" y="102"/>
                  </a:lnTo>
                  <a:lnTo>
                    <a:pt x="158" y="106"/>
                  </a:lnTo>
                  <a:lnTo>
                    <a:pt x="158" y="106"/>
                  </a:lnTo>
                  <a:lnTo>
                    <a:pt x="156" y="108"/>
                  </a:lnTo>
                  <a:lnTo>
                    <a:pt x="156" y="110"/>
                  </a:lnTo>
                  <a:lnTo>
                    <a:pt x="154" y="112"/>
                  </a:lnTo>
                  <a:lnTo>
                    <a:pt x="152" y="116"/>
                  </a:lnTo>
                  <a:lnTo>
                    <a:pt x="152" y="120"/>
                  </a:lnTo>
                  <a:lnTo>
                    <a:pt x="152" y="122"/>
                  </a:lnTo>
                  <a:lnTo>
                    <a:pt x="152" y="124"/>
                  </a:lnTo>
                  <a:lnTo>
                    <a:pt x="152" y="130"/>
                  </a:lnTo>
                  <a:lnTo>
                    <a:pt x="152" y="130"/>
                  </a:lnTo>
                  <a:lnTo>
                    <a:pt x="152" y="134"/>
                  </a:lnTo>
                  <a:lnTo>
                    <a:pt x="150" y="136"/>
                  </a:lnTo>
                  <a:lnTo>
                    <a:pt x="152" y="140"/>
                  </a:lnTo>
                  <a:lnTo>
                    <a:pt x="150" y="140"/>
                  </a:lnTo>
                  <a:lnTo>
                    <a:pt x="152" y="146"/>
                  </a:lnTo>
                  <a:lnTo>
                    <a:pt x="152" y="150"/>
                  </a:lnTo>
                  <a:lnTo>
                    <a:pt x="152" y="152"/>
                  </a:lnTo>
                  <a:lnTo>
                    <a:pt x="150" y="154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8" y="160"/>
                  </a:lnTo>
                  <a:lnTo>
                    <a:pt x="150" y="164"/>
                  </a:lnTo>
                  <a:lnTo>
                    <a:pt x="148" y="166"/>
                  </a:lnTo>
                  <a:lnTo>
                    <a:pt x="150" y="168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72"/>
                  </a:lnTo>
                  <a:lnTo>
                    <a:pt x="156" y="176"/>
                  </a:lnTo>
                  <a:lnTo>
                    <a:pt x="160" y="178"/>
                  </a:lnTo>
                  <a:lnTo>
                    <a:pt x="168" y="184"/>
                  </a:lnTo>
                  <a:lnTo>
                    <a:pt x="168" y="186"/>
                  </a:lnTo>
                  <a:lnTo>
                    <a:pt x="168" y="188"/>
                  </a:lnTo>
                  <a:lnTo>
                    <a:pt x="166" y="194"/>
                  </a:lnTo>
                  <a:lnTo>
                    <a:pt x="166" y="196"/>
                  </a:lnTo>
                  <a:lnTo>
                    <a:pt x="168" y="200"/>
                  </a:lnTo>
                  <a:lnTo>
                    <a:pt x="170" y="200"/>
                  </a:lnTo>
                  <a:lnTo>
                    <a:pt x="172" y="202"/>
                  </a:lnTo>
                  <a:lnTo>
                    <a:pt x="174" y="200"/>
                  </a:lnTo>
                  <a:lnTo>
                    <a:pt x="176" y="200"/>
                  </a:lnTo>
                  <a:lnTo>
                    <a:pt x="176" y="202"/>
                  </a:lnTo>
                  <a:lnTo>
                    <a:pt x="176" y="208"/>
                  </a:lnTo>
                  <a:lnTo>
                    <a:pt x="176" y="210"/>
                  </a:lnTo>
                  <a:lnTo>
                    <a:pt x="172" y="214"/>
                  </a:lnTo>
                  <a:lnTo>
                    <a:pt x="172" y="218"/>
                  </a:lnTo>
                  <a:lnTo>
                    <a:pt x="172" y="218"/>
                  </a:lnTo>
                  <a:lnTo>
                    <a:pt x="170" y="216"/>
                  </a:lnTo>
                  <a:lnTo>
                    <a:pt x="170" y="218"/>
                  </a:lnTo>
                  <a:lnTo>
                    <a:pt x="168" y="222"/>
                  </a:lnTo>
                  <a:lnTo>
                    <a:pt x="170" y="224"/>
                  </a:lnTo>
                  <a:lnTo>
                    <a:pt x="168" y="228"/>
                  </a:lnTo>
                  <a:lnTo>
                    <a:pt x="162" y="230"/>
                  </a:lnTo>
                  <a:lnTo>
                    <a:pt x="156" y="232"/>
                  </a:lnTo>
                  <a:lnTo>
                    <a:pt x="156" y="232"/>
                  </a:lnTo>
                  <a:lnTo>
                    <a:pt x="156" y="234"/>
                  </a:lnTo>
                  <a:lnTo>
                    <a:pt x="148" y="236"/>
                  </a:lnTo>
                  <a:lnTo>
                    <a:pt x="138" y="238"/>
                  </a:lnTo>
                  <a:lnTo>
                    <a:pt x="134" y="238"/>
                  </a:lnTo>
                  <a:lnTo>
                    <a:pt x="130" y="238"/>
                  </a:lnTo>
                  <a:lnTo>
                    <a:pt x="126" y="238"/>
                  </a:lnTo>
                  <a:lnTo>
                    <a:pt x="124" y="238"/>
                  </a:lnTo>
                  <a:lnTo>
                    <a:pt x="120" y="236"/>
                  </a:lnTo>
                  <a:lnTo>
                    <a:pt x="118" y="236"/>
                  </a:lnTo>
                  <a:lnTo>
                    <a:pt x="116" y="236"/>
                  </a:lnTo>
                  <a:lnTo>
                    <a:pt x="114" y="234"/>
                  </a:lnTo>
                  <a:lnTo>
                    <a:pt x="114" y="236"/>
                  </a:lnTo>
                  <a:lnTo>
                    <a:pt x="114" y="238"/>
                  </a:lnTo>
                  <a:lnTo>
                    <a:pt x="114" y="238"/>
                  </a:lnTo>
                  <a:lnTo>
                    <a:pt x="114" y="242"/>
                  </a:lnTo>
                  <a:lnTo>
                    <a:pt x="116" y="244"/>
                  </a:lnTo>
                  <a:lnTo>
                    <a:pt x="116" y="246"/>
                  </a:lnTo>
                  <a:lnTo>
                    <a:pt x="118" y="246"/>
                  </a:lnTo>
                  <a:lnTo>
                    <a:pt x="118" y="248"/>
                  </a:lnTo>
                  <a:lnTo>
                    <a:pt x="118" y="250"/>
                  </a:lnTo>
                  <a:lnTo>
                    <a:pt x="116" y="250"/>
                  </a:lnTo>
                  <a:lnTo>
                    <a:pt x="116" y="250"/>
                  </a:lnTo>
                  <a:lnTo>
                    <a:pt x="114" y="254"/>
                  </a:lnTo>
                  <a:lnTo>
                    <a:pt x="116" y="254"/>
                  </a:lnTo>
                  <a:lnTo>
                    <a:pt x="114" y="256"/>
                  </a:lnTo>
                  <a:lnTo>
                    <a:pt x="114" y="258"/>
                  </a:lnTo>
                  <a:lnTo>
                    <a:pt x="116" y="260"/>
                  </a:lnTo>
                  <a:lnTo>
                    <a:pt x="118" y="262"/>
                  </a:lnTo>
                  <a:lnTo>
                    <a:pt x="116" y="264"/>
                  </a:lnTo>
                  <a:lnTo>
                    <a:pt x="116" y="264"/>
                  </a:lnTo>
                  <a:lnTo>
                    <a:pt x="116" y="266"/>
                  </a:lnTo>
                  <a:lnTo>
                    <a:pt x="116" y="270"/>
                  </a:lnTo>
                  <a:lnTo>
                    <a:pt x="114" y="270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2" y="274"/>
                  </a:lnTo>
                  <a:lnTo>
                    <a:pt x="100" y="274"/>
                  </a:lnTo>
                  <a:lnTo>
                    <a:pt x="94" y="270"/>
                  </a:lnTo>
                  <a:lnTo>
                    <a:pt x="90" y="268"/>
                  </a:lnTo>
                  <a:lnTo>
                    <a:pt x="88" y="270"/>
                  </a:lnTo>
                  <a:lnTo>
                    <a:pt x="86" y="268"/>
                  </a:lnTo>
                  <a:lnTo>
                    <a:pt x="88" y="268"/>
                  </a:lnTo>
                  <a:lnTo>
                    <a:pt x="86" y="268"/>
                  </a:lnTo>
                  <a:lnTo>
                    <a:pt x="82" y="270"/>
                  </a:lnTo>
                  <a:lnTo>
                    <a:pt x="82" y="274"/>
                  </a:lnTo>
                  <a:lnTo>
                    <a:pt x="86" y="276"/>
                  </a:lnTo>
                  <a:lnTo>
                    <a:pt x="86" y="280"/>
                  </a:lnTo>
                  <a:lnTo>
                    <a:pt x="86" y="286"/>
                  </a:lnTo>
                  <a:lnTo>
                    <a:pt x="88" y="288"/>
                  </a:lnTo>
                  <a:lnTo>
                    <a:pt x="90" y="290"/>
                  </a:lnTo>
                  <a:lnTo>
                    <a:pt x="94" y="290"/>
                  </a:lnTo>
                  <a:lnTo>
                    <a:pt x="96" y="290"/>
                  </a:lnTo>
                  <a:lnTo>
                    <a:pt x="94" y="292"/>
                  </a:lnTo>
                  <a:lnTo>
                    <a:pt x="92" y="292"/>
                  </a:lnTo>
                  <a:lnTo>
                    <a:pt x="94" y="294"/>
                  </a:lnTo>
                  <a:lnTo>
                    <a:pt x="98" y="292"/>
                  </a:lnTo>
                  <a:lnTo>
                    <a:pt x="98" y="290"/>
                  </a:lnTo>
                  <a:lnTo>
                    <a:pt x="96" y="290"/>
                  </a:lnTo>
                  <a:lnTo>
                    <a:pt x="96" y="290"/>
                  </a:lnTo>
                  <a:lnTo>
                    <a:pt x="98" y="290"/>
                  </a:lnTo>
                  <a:lnTo>
                    <a:pt x="100" y="288"/>
                  </a:lnTo>
                  <a:lnTo>
                    <a:pt x="102" y="288"/>
                  </a:lnTo>
                  <a:lnTo>
                    <a:pt x="104" y="288"/>
                  </a:lnTo>
                  <a:lnTo>
                    <a:pt x="104" y="290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6" y="294"/>
                  </a:lnTo>
                  <a:lnTo>
                    <a:pt x="106" y="298"/>
                  </a:lnTo>
                  <a:lnTo>
                    <a:pt x="106" y="300"/>
                  </a:lnTo>
                  <a:lnTo>
                    <a:pt x="100" y="302"/>
                  </a:lnTo>
                  <a:lnTo>
                    <a:pt x="98" y="302"/>
                  </a:lnTo>
                  <a:lnTo>
                    <a:pt x="98" y="300"/>
                  </a:lnTo>
                  <a:lnTo>
                    <a:pt x="98" y="298"/>
                  </a:lnTo>
                  <a:lnTo>
                    <a:pt x="98" y="298"/>
                  </a:lnTo>
                  <a:lnTo>
                    <a:pt x="96" y="296"/>
                  </a:lnTo>
                  <a:lnTo>
                    <a:pt x="92" y="296"/>
                  </a:lnTo>
                  <a:lnTo>
                    <a:pt x="90" y="298"/>
                  </a:lnTo>
                  <a:lnTo>
                    <a:pt x="90" y="300"/>
                  </a:lnTo>
                  <a:lnTo>
                    <a:pt x="90" y="302"/>
                  </a:lnTo>
                  <a:lnTo>
                    <a:pt x="94" y="302"/>
                  </a:lnTo>
                  <a:lnTo>
                    <a:pt x="96" y="302"/>
                  </a:lnTo>
                  <a:lnTo>
                    <a:pt x="96" y="304"/>
                  </a:lnTo>
                  <a:lnTo>
                    <a:pt x="94" y="306"/>
                  </a:lnTo>
                  <a:lnTo>
                    <a:pt x="90" y="308"/>
                  </a:lnTo>
                  <a:lnTo>
                    <a:pt x="88" y="310"/>
                  </a:lnTo>
                  <a:lnTo>
                    <a:pt x="90" y="310"/>
                  </a:lnTo>
                  <a:lnTo>
                    <a:pt x="88" y="312"/>
                  </a:lnTo>
                  <a:lnTo>
                    <a:pt x="88" y="314"/>
                  </a:lnTo>
                  <a:lnTo>
                    <a:pt x="88" y="318"/>
                  </a:lnTo>
                  <a:lnTo>
                    <a:pt x="88" y="318"/>
                  </a:lnTo>
                  <a:lnTo>
                    <a:pt x="88" y="320"/>
                  </a:lnTo>
                  <a:lnTo>
                    <a:pt x="88" y="322"/>
                  </a:lnTo>
                  <a:lnTo>
                    <a:pt x="90" y="326"/>
                  </a:lnTo>
                  <a:lnTo>
                    <a:pt x="90" y="326"/>
                  </a:lnTo>
                  <a:lnTo>
                    <a:pt x="90" y="328"/>
                  </a:lnTo>
                  <a:lnTo>
                    <a:pt x="90" y="330"/>
                  </a:lnTo>
                  <a:lnTo>
                    <a:pt x="88" y="332"/>
                  </a:lnTo>
                  <a:lnTo>
                    <a:pt x="86" y="332"/>
                  </a:lnTo>
                  <a:lnTo>
                    <a:pt x="86" y="334"/>
                  </a:lnTo>
                  <a:lnTo>
                    <a:pt x="88" y="336"/>
                  </a:lnTo>
                  <a:lnTo>
                    <a:pt x="90" y="336"/>
                  </a:lnTo>
                  <a:lnTo>
                    <a:pt x="90" y="338"/>
                  </a:lnTo>
                  <a:lnTo>
                    <a:pt x="86" y="338"/>
                  </a:lnTo>
                  <a:lnTo>
                    <a:pt x="84" y="338"/>
                  </a:lnTo>
                  <a:lnTo>
                    <a:pt x="80" y="338"/>
                  </a:lnTo>
                  <a:lnTo>
                    <a:pt x="78" y="340"/>
                  </a:lnTo>
                  <a:lnTo>
                    <a:pt x="74" y="340"/>
                  </a:lnTo>
                  <a:lnTo>
                    <a:pt x="74" y="344"/>
                  </a:lnTo>
                  <a:lnTo>
                    <a:pt x="72" y="344"/>
                  </a:lnTo>
                  <a:lnTo>
                    <a:pt x="70" y="346"/>
                  </a:lnTo>
                  <a:lnTo>
                    <a:pt x="70" y="348"/>
                  </a:lnTo>
                  <a:lnTo>
                    <a:pt x="66" y="350"/>
                  </a:lnTo>
                  <a:lnTo>
                    <a:pt x="66" y="352"/>
                  </a:lnTo>
                  <a:lnTo>
                    <a:pt x="68" y="354"/>
                  </a:lnTo>
                  <a:lnTo>
                    <a:pt x="68" y="358"/>
                  </a:lnTo>
                  <a:lnTo>
                    <a:pt x="70" y="362"/>
                  </a:lnTo>
                  <a:lnTo>
                    <a:pt x="74" y="364"/>
                  </a:lnTo>
                  <a:lnTo>
                    <a:pt x="74" y="364"/>
                  </a:lnTo>
                  <a:lnTo>
                    <a:pt x="78" y="368"/>
                  </a:lnTo>
                  <a:lnTo>
                    <a:pt x="82" y="372"/>
                  </a:lnTo>
                  <a:lnTo>
                    <a:pt x="88" y="372"/>
                  </a:lnTo>
                  <a:lnTo>
                    <a:pt x="88" y="372"/>
                  </a:lnTo>
                  <a:lnTo>
                    <a:pt x="90" y="370"/>
                  </a:lnTo>
                  <a:lnTo>
                    <a:pt x="92" y="372"/>
                  </a:lnTo>
                  <a:lnTo>
                    <a:pt x="94" y="372"/>
                  </a:lnTo>
                  <a:lnTo>
                    <a:pt x="92" y="374"/>
                  </a:lnTo>
                  <a:lnTo>
                    <a:pt x="92" y="374"/>
                  </a:lnTo>
                  <a:lnTo>
                    <a:pt x="94" y="378"/>
                  </a:lnTo>
                  <a:lnTo>
                    <a:pt x="94" y="380"/>
                  </a:lnTo>
                  <a:lnTo>
                    <a:pt x="92" y="382"/>
                  </a:lnTo>
                  <a:lnTo>
                    <a:pt x="92" y="382"/>
                  </a:lnTo>
                  <a:lnTo>
                    <a:pt x="96" y="384"/>
                  </a:lnTo>
                  <a:lnTo>
                    <a:pt x="94" y="384"/>
                  </a:lnTo>
                  <a:lnTo>
                    <a:pt x="94" y="386"/>
                  </a:lnTo>
                  <a:lnTo>
                    <a:pt x="94" y="388"/>
                  </a:lnTo>
                  <a:lnTo>
                    <a:pt x="92" y="390"/>
                  </a:lnTo>
                  <a:lnTo>
                    <a:pt x="90" y="390"/>
                  </a:lnTo>
                  <a:lnTo>
                    <a:pt x="90" y="392"/>
                  </a:lnTo>
                  <a:lnTo>
                    <a:pt x="88" y="394"/>
                  </a:lnTo>
                  <a:lnTo>
                    <a:pt x="86" y="394"/>
                  </a:lnTo>
                  <a:lnTo>
                    <a:pt x="86" y="398"/>
                  </a:lnTo>
                  <a:lnTo>
                    <a:pt x="82" y="398"/>
                  </a:lnTo>
                  <a:lnTo>
                    <a:pt x="80" y="402"/>
                  </a:lnTo>
                  <a:lnTo>
                    <a:pt x="80" y="404"/>
                  </a:lnTo>
                  <a:lnTo>
                    <a:pt x="78" y="406"/>
                  </a:lnTo>
                  <a:lnTo>
                    <a:pt x="76" y="408"/>
                  </a:lnTo>
                  <a:lnTo>
                    <a:pt x="76" y="410"/>
                  </a:lnTo>
                  <a:lnTo>
                    <a:pt x="78" y="408"/>
                  </a:lnTo>
                  <a:lnTo>
                    <a:pt x="80" y="410"/>
                  </a:lnTo>
                  <a:lnTo>
                    <a:pt x="80" y="414"/>
                  </a:lnTo>
                  <a:lnTo>
                    <a:pt x="80" y="416"/>
                  </a:lnTo>
                  <a:lnTo>
                    <a:pt x="76" y="418"/>
                  </a:lnTo>
                  <a:lnTo>
                    <a:pt x="76" y="420"/>
                  </a:lnTo>
                  <a:lnTo>
                    <a:pt x="74" y="422"/>
                  </a:lnTo>
                  <a:lnTo>
                    <a:pt x="72" y="422"/>
                  </a:lnTo>
                  <a:lnTo>
                    <a:pt x="70" y="420"/>
                  </a:lnTo>
                  <a:lnTo>
                    <a:pt x="68" y="418"/>
                  </a:lnTo>
                  <a:lnTo>
                    <a:pt x="70" y="420"/>
                  </a:lnTo>
                  <a:lnTo>
                    <a:pt x="70" y="422"/>
                  </a:lnTo>
                  <a:lnTo>
                    <a:pt x="72" y="424"/>
                  </a:lnTo>
                  <a:lnTo>
                    <a:pt x="70" y="426"/>
                  </a:lnTo>
                  <a:lnTo>
                    <a:pt x="68" y="428"/>
                  </a:lnTo>
                  <a:lnTo>
                    <a:pt x="66" y="432"/>
                  </a:lnTo>
                  <a:lnTo>
                    <a:pt x="66" y="436"/>
                  </a:lnTo>
                  <a:lnTo>
                    <a:pt x="68" y="440"/>
                  </a:lnTo>
                  <a:lnTo>
                    <a:pt x="70" y="444"/>
                  </a:lnTo>
                  <a:lnTo>
                    <a:pt x="70" y="446"/>
                  </a:lnTo>
                  <a:lnTo>
                    <a:pt x="72" y="448"/>
                  </a:lnTo>
                  <a:lnTo>
                    <a:pt x="70" y="448"/>
                  </a:lnTo>
                  <a:lnTo>
                    <a:pt x="68" y="450"/>
                  </a:lnTo>
                  <a:lnTo>
                    <a:pt x="70" y="450"/>
                  </a:lnTo>
                  <a:lnTo>
                    <a:pt x="72" y="450"/>
                  </a:lnTo>
                  <a:lnTo>
                    <a:pt x="74" y="452"/>
                  </a:lnTo>
                  <a:lnTo>
                    <a:pt x="74" y="456"/>
                  </a:lnTo>
                  <a:lnTo>
                    <a:pt x="78" y="458"/>
                  </a:lnTo>
                  <a:lnTo>
                    <a:pt x="82" y="460"/>
                  </a:lnTo>
                  <a:lnTo>
                    <a:pt x="82" y="462"/>
                  </a:lnTo>
                  <a:lnTo>
                    <a:pt x="80" y="462"/>
                  </a:lnTo>
                  <a:lnTo>
                    <a:pt x="78" y="460"/>
                  </a:lnTo>
                  <a:lnTo>
                    <a:pt x="74" y="458"/>
                  </a:lnTo>
                  <a:lnTo>
                    <a:pt x="72" y="458"/>
                  </a:lnTo>
                  <a:lnTo>
                    <a:pt x="70" y="456"/>
                  </a:lnTo>
                  <a:lnTo>
                    <a:pt x="54" y="456"/>
                  </a:lnTo>
                  <a:lnTo>
                    <a:pt x="46" y="458"/>
                  </a:lnTo>
                  <a:lnTo>
                    <a:pt x="44" y="456"/>
                  </a:lnTo>
                  <a:lnTo>
                    <a:pt x="38" y="456"/>
                  </a:lnTo>
                  <a:lnTo>
                    <a:pt x="36" y="450"/>
                  </a:lnTo>
                  <a:lnTo>
                    <a:pt x="34" y="446"/>
                  </a:lnTo>
                  <a:lnTo>
                    <a:pt x="32" y="444"/>
                  </a:lnTo>
                  <a:lnTo>
                    <a:pt x="32" y="436"/>
                  </a:lnTo>
                  <a:lnTo>
                    <a:pt x="32" y="434"/>
                  </a:lnTo>
                  <a:lnTo>
                    <a:pt x="28" y="434"/>
                  </a:lnTo>
                  <a:lnTo>
                    <a:pt x="24" y="436"/>
                  </a:lnTo>
                  <a:lnTo>
                    <a:pt x="22" y="438"/>
                  </a:lnTo>
                  <a:lnTo>
                    <a:pt x="20" y="438"/>
                  </a:lnTo>
                  <a:lnTo>
                    <a:pt x="14" y="428"/>
                  </a:lnTo>
                  <a:lnTo>
                    <a:pt x="14" y="424"/>
                  </a:lnTo>
                  <a:lnTo>
                    <a:pt x="16" y="412"/>
                  </a:lnTo>
                  <a:lnTo>
                    <a:pt x="18" y="408"/>
                  </a:lnTo>
                  <a:lnTo>
                    <a:pt x="22" y="404"/>
                  </a:lnTo>
                  <a:lnTo>
                    <a:pt x="24" y="398"/>
                  </a:lnTo>
                  <a:lnTo>
                    <a:pt x="22" y="392"/>
                  </a:lnTo>
                  <a:lnTo>
                    <a:pt x="20" y="386"/>
                  </a:lnTo>
                  <a:lnTo>
                    <a:pt x="22" y="382"/>
                  </a:lnTo>
                  <a:lnTo>
                    <a:pt x="24" y="378"/>
                  </a:lnTo>
                  <a:lnTo>
                    <a:pt x="22" y="372"/>
                  </a:lnTo>
                  <a:lnTo>
                    <a:pt x="22" y="370"/>
                  </a:lnTo>
                  <a:lnTo>
                    <a:pt x="24" y="368"/>
                  </a:lnTo>
                  <a:lnTo>
                    <a:pt x="22" y="362"/>
                  </a:lnTo>
                  <a:lnTo>
                    <a:pt x="22" y="356"/>
                  </a:lnTo>
                  <a:lnTo>
                    <a:pt x="20" y="352"/>
                  </a:lnTo>
                  <a:lnTo>
                    <a:pt x="20" y="350"/>
                  </a:lnTo>
                  <a:lnTo>
                    <a:pt x="24" y="346"/>
                  </a:lnTo>
                  <a:lnTo>
                    <a:pt x="24" y="344"/>
                  </a:lnTo>
                  <a:lnTo>
                    <a:pt x="20" y="340"/>
                  </a:lnTo>
                  <a:lnTo>
                    <a:pt x="18" y="336"/>
                  </a:lnTo>
                  <a:lnTo>
                    <a:pt x="14" y="336"/>
                  </a:lnTo>
                  <a:lnTo>
                    <a:pt x="14" y="338"/>
                  </a:lnTo>
                  <a:lnTo>
                    <a:pt x="12" y="336"/>
                  </a:lnTo>
                  <a:lnTo>
                    <a:pt x="12" y="334"/>
                  </a:lnTo>
                  <a:lnTo>
                    <a:pt x="18" y="334"/>
                  </a:lnTo>
                  <a:lnTo>
                    <a:pt x="22" y="330"/>
                  </a:lnTo>
                  <a:lnTo>
                    <a:pt x="20" y="328"/>
                  </a:lnTo>
                  <a:lnTo>
                    <a:pt x="20" y="326"/>
                  </a:lnTo>
                  <a:lnTo>
                    <a:pt x="18" y="328"/>
                  </a:lnTo>
                  <a:lnTo>
                    <a:pt x="16" y="328"/>
                  </a:lnTo>
                  <a:lnTo>
                    <a:pt x="14" y="322"/>
                  </a:lnTo>
                  <a:lnTo>
                    <a:pt x="12" y="318"/>
                  </a:lnTo>
                  <a:lnTo>
                    <a:pt x="12" y="314"/>
                  </a:lnTo>
                  <a:lnTo>
                    <a:pt x="12" y="310"/>
                  </a:lnTo>
                  <a:lnTo>
                    <a:pt x="8" y="308"/>
                  </a:lnTo>
                  <a:lnTo>
                    <a:pt x="6" y="304"/>
                  </a:lnTo>
                  <a:lnTo>
                    <a:pt x="6" y="296"/>
                  </a:lnTo>
                  <a:lnTo>
                    <a:pt x="8" y="294"/>
                  </a:lnTo>
                  <a:lnTo>
                    <a:pt x="10" y="290"/>
                  </a:lnTo>
                  <a:lnTo>
                    <a:pt x="8" y="288"/>
                  </a:lnTo>
                  <a:lnTo>
                    <a:pt x="6" y="286"/>
                  </a:lnTo>
                  <a:lnTo>
                    <a:pt x="6" y="280"/>
                  </a:lnTo>
                  <a:lnTo>
                    <a:pt x="4" y="272"/>
                  </a:lnTo>
                  <a:lnTo>
                    <a:pt x="6" y="264"/>
                  </a:lnTo>
                  <a:lnTo>
                    <a:pt x="4" y="260"/>
                  </a:lnTo>
                  <a:lnTo>
                    <a:pt x="2" y="256"/>
                  </a:lnTo>
                  <a:lnTo>
                    <a:pt x="6" y="250"/>
                  </a:lnTo>
                  <a:lnTo>
                    <a:pt x="8" y="242"/>
                  </a:lnTo>
                  <a:lnTo>
                    <a:pt x="12" y="242"/>
                  </a:lnTo>
                  <a:lnTo>
                    <a:pt x="12" y="238"/>
                  </a:lnTo>
                  <a:lnTo>
                    <a:pt x="6" y="224"/>
                  </a:lnTo>
                  <a:lnTo>
                    <a:pt x="6" y="220"/>
                  </a:lnTo>
                  <a:lnTo>
                    <a:pt x="6" y="216"/>
                  </a:lnTo>
                  <a:lnTo>
                    <a:pt x="6" y="208"/>
                  </a:lnTo>
                  <a:lnTo>
                    <a:pt x="8" y="202"/>
                  </a:lnTo>
                  <a:lnTo>
                    <a:pt x="12" y="200"/>
                  </a:lnTo>
                  <a:lnTo>
                    <a:pt x="12" y="194"/>
                  </a:lnTo>
                  <a:lnTo>
                    <a:pt x="8" y="192"/>
                  </a:lnTo>
                  <a:lnTo>
                    <a:pt x="6" y="190"/>
                  </a:lnTo>
                  <a:lnTo>
                    <a:pt x="10" y="186"/>
                  </a:lnTo>
                  <a:lnTo>
                    <a:pt x="10" y="180"/>
                  </a:lnTo>
                  <a:lnTo>
                    <a:pt x="12" y="176"/>
                  </a:lnTo>
                  <a:lnTo>
                    <a:pt x="14" y="174"/>
                  </a:lnTo>
                  <a:lnTo>
                    <a:pt x="14" y="168"/>
                  </a:lnTo>
                  <a:lnTo>
                    <a:pt x="12" y="160"/>
                  </a:lnTo>
                  <a:lnTo>
                    <a:pt x="12" y="158"/>
                  </a:lnTo>
                  <a:lnTo>
                    <a:pt x="10" y="150"/>
                  </a:lnTo>
                  <a:lnTo>
                    <a:pt x="8" y="146"/>
                  </a:lnTo>
                  <a:lnTo>
                    <a:pt x="6" y="142"/>
                  </a:lnTo>
                  <a:lnTo>
                    <a:pt x="4" y="140"/>
                  </a:lnTo>
                  <a:lnTo>
                    <a:pt x="2" y="138"/>
                  </a:lnTo>
                  <a:lnTo>
                    <a:pt x="0" y="130"/>
                  </a:lnTo>
                  <a:lnTo>
                    <a:pt x="2" y="126"/>
                  </a:lnTo>
                  <a:lnTo>
                    <a:pt x="6" y="124"/>
                  </a:lnTo>
                  <a:lnTo>
                    <a:pt x="6" y="118"/>
                  </a:lnTo>
                  <a:lnTo>
                    <a:pt x="8" y="116"/>
                  </a:lnTo>
                  <a:lnTo>
                    <a:pt x="8" y="110"/>
                  </a:lnTo>
                  <a:lnTo>
                    <a:pt x="6" y="106"/>
                  </a:lnTo>
                  <a:lnTo>
                    <a:pt x="6" y="98"/>
                  </a:lnTo>
                  <a:lnTo>
                    <a:pt x="6" y="96"/>
                  </a:lnTo>
                  <a:lnTo>
                    <a:pt x="8" y="88"/>
                  </a:lnTo>
                  <a:lnTo>
                    <a:pt x="10" y="84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8" y="72"/>
                  </a:lnTo>
                  <a:lnTo>
                    <a:pt x="20" y="70"/>
                  </a:lnTo>
                  <a:lnTo>
                    <a:pt x="20" y="68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6" y="62"/>
                  </a:lnTo>
                  <a:lnTo>
                    <a:pt x="18" y="60"/>
                  </a:lnTo>
                  <a:lnTo>
                    <a:pt x="20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6" y="48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0" y="30"/>
                  </a:lnTo>
                  <a:lnTo>
                    <a:pt x="32" y="16"/>
                  </a:lnTo>
                  <a:lnTo>
                    <a:pt x="32" y="12"/>
                  </a:lnTo>
                  <a:close/>
                  <a:moveTo>
                    <a:pt x="132" y="504"/>
                  </a:moveTo>
                  <a:lnTo>
                    <a:pt x="134" y="506"/>
                  </a:lnTo>
                  <a:lnTo>
                    <a:pt x="138" y="504"/>
                  </a:lnTo>
                  <a:lnTo>
                    <a:pt x="140" y="504"/>
                  </a:lnTo>
                  <a:lnTo>
                    <a:pt x="142" y="500"/>
                  </a:lnTo>
                  <a:lnTo>
                    <a:pt x="138" y="500"/>
                  </a:lnTo>
                  <a:lnTo>
                    <a:pt x="138" y="502"/>
                  </a:lnTo>
                  <a:lnTo>
                    <a:pt x="134" y="502"/>
                  </a:lnTo>
                  <a:lnTo>
                    <a:pt x="132" y="504"/>
                  </a:lnTo>
                  <a:close/>
                  <a:moveTo>
                    <a:pt x="78" y="464"/>
                  </a:moveTo>
                  <a:lnTo>
                    <a:pt x="78" y="464"/>
                  </a:lnTo>
                  <a:lnTo>
                    <a:pt x="80" y="466"/>
                  </a:lnTo>
                  <a:lnTo>
                    <a:pt x="84" y="472"/>
                  </a:lnTo>
                  <a:lnTo>
                    <a:pt x="86" y="478"/>
                  </a:lnTo>
                  <a:lnTo>
                    <a:pt x="84" y="476"/>
                  </a:lnTo>
                  <a:lnTo>
                    <a:pt x="82" y="476"/>
                  </a:lnTo>
                  <a:lnTo>
                    <a:pt x="82" y="478"/>
                  </a:lnTo>
                  <a:lnTo>
                    <a:pt x="78" y="464"/>
                  </a:lnTo>
                  <a:close/>
                  <a:moveTo>
                    <a:pt x="82" y="478"/>
                  </a:moveTo>
                  <a:lnTo>
                    <a:pt x="84" y="480"/>
                  </a:lnTo>
                  <a:lnTo>
                    <a:pt x="88" y="480"/>
                  </a:lnTo>
                  <a:lnTo>
                    <a:pt x="88" y="482"/>
                  </a:lnTo>
                  <a:lnTo>
                    <a:pt x="90" y="486"/>
                  </a:lnTo>
                  <a:lnTo>
                    <a:pt x="92" y="486"/>
                  </a:lnTo>
                  <a:lnTo>
                    <a:pt x="96" y="490"/>
                  </a:lnTo>
                  <a:lnTo>
                    <a:pt x="96" y="492"/>
                  </a:lnTo>
                  <a:lnTo>
                    <a:pt x="98" y="492"/>
                  </a:lnTo>
                  <a:lnTo>
                    <a:pt x="108" y="496"/>
                  </a:lnTo>
                  <a:lnTo>
                    <a:pt x="110" y="498"/>
                  </a:lnTo>
                  <a:lnTo>
                    <a:pt x="112" y="498"/>
                  </a:lnTo>
                  <a:lnTo>
                    <a:pt x="116" y="500"/>
                  </a:lnTo>
                  <a:lnTo>
                    <a:pt x="118" y="502"/>
                  </a:lnTo>
                  <a:lnTo>
                    <a:pt x="124" y="500"/>
                  </a:lnTo>
                  <a:lnTo>
                    <a:pt x="126" y="500"/>
                  </a:lnTo>
                  <a:lnTo>
                    <a:pt x="126" y="504"/>
                  </a:lnTo>
                  <a:lnTo>
                    <a:pt x="122" y="506"/>
                  </a:lnTo>
                  <a:lnTo>
                    <a:pt x="122" y="504"/>
                  </a:lnTo>
                  <a:lnTo>
                    <a:pt x="118" y="504"/>
                  </a:lnTo>
                  <a:lnTo>
                    <a:pt x="118" y="506"/>
                  </a:lnTo>
                  <a:lnTo>
                    <a:pt x="116" y="508"/>
                  </a:lnTo>
                  <a:lnTo>
                    <a:pt x="114" y="510"/>
                  </a:lnTo>
                  <a:lnTo>
                    <a:pt x="110" y="508"/>
                  </a:lnTo>
                  <a:lnTo>
                    <a:pt x="108" y="508"/>
                  </a:lnTo>
                  <a:lnTo>
                    <a:pt x="102" y="506"/>
                  </a:lnTo>
                  <a:lnTo>
                    <a:pt x="100" y="506"/>
                  </a:lnTo>
                  <a:lnTo>
                    <a:pt x="94" y="506"/>
                  </a:lnTo>
                  <a:lnTo>
                    <a:pt x="90" y="508"/>
                  </a:lnTo>
                  <a:lnTo>
                    <a:pt x="88" y="508"/>
                  </a:lnTo>
                  <a:lnTo>
                    <a:pt x="88" y="504"/>
                  </a:lnTo>
                  <a:lnTo>
                    <a:pt x="94" y="504"/>
                  </a:lnTo>
                  <a:lnTo>
                    <a:pt x="96" y="502"/>
                  </a:lnTo>
                  <a:lnTo>
                    <a:pt x="98" y="502"/>
                  </a:lnTo>
                  <a:lnTo>
                    <a:pt x="98" y="500"/>
                  </a:lnTo>
                  <a:lnTo>
                    <a:pt x="96" y="502"/>
                  </a:lnTo>
                  <a:lnTo>
                    <a:pt x="92" y="502"/>
                  </a:lnTo>
                  <a:lnTo>
                    <a:pt x="88" y="502"/>
                  </a:lnTo>
                  <a:lnTo>
                    <a:pt x="88" y="502"/>
                  </a:lnTo>
                  <a:lnTo>
                    <a:pt x="82" y="478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71" name="Central America">
              <a:extLst>
                <a:ext uri="{FF2B5EF4-FFF2-40B4-BE49-F238E27FC236}">
                  <a16:creationId xmlns:a16="http://schemas.microsoft.com/office/drawing/2014/main" id="{35648861-4DA4-460E-8B9F-31BB98856B5E}"/>
                </a:ext>
              </a:extLst>
            </p:cNvPr>
            <p:cNvGrpSpPr/>
            <p:nvPr/>
          </p:nvGrpSpPr>
          <p:grpSpPr>
            <a:xfrm>
              <a:off x="3768745" y="3981277"/>
              <a:ext cx="344496" cy="271768"/>
              <a:chOff x="3768745" y="3981277"/>
              <a:chExt cx="344496" cy="271768"/>
            </a:xfrm>
            <a:grpFill/>
          </p:grpSpPr>
          <p:sp>
            <p:nvSpPr>
              <p:cNvPr id="172" name="Panama">
                <a:extLst>
                  <a:ext uri="{FF2B5EF4-FFF2-40B4-BE49-F238E27FC236}">
                    <a16:creationId xmlns:a16="http://schemas.microsoft.com/office/drawing/2014/main" id="{7B460674-A227-4843-A1A1-0B03524C9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098" y="4191801"/>
                <a:ext cx="130143" cy="61244"/>
              </a:xfrm>
              <a:custGeom>
                <a:avLst/>
                <a:gdLst>
                  <a:gd name="T0" fmla="*/ 60 w 68"/>
                  <a:gd name="T1" fmla="*/ 28 h 32"/>
                  <a:gd name="T2" fmla="*/ 56 w 68"/>
                  <a:gd name="T3" fmla="*/ 22 h 32"/>
                  <a:gd name="T4" fmla="*/ 60 w 68"/>
                  <a:gd name="T5" fmla="*/ 18 h 32"/>
                  <a:gd name="T6" fmla="*/ 60 w 68"/>
                  <a:gd name="T7" fmla="*/ 16 h 32"/>
                  <a:gd name="T8" fmla="*/ 60 w 68"/>
                  <a:gd name="T9" fmla="*/ 14 h 32"/>
                  <a:gd name="T10" fmla="*/ 56 w 68"/>
                  <a:gd name="T11" fmla="*/ 18 h 32"/>
                  <a:gd name="T12" fmla="*/ 54 w 68"/>
                  <a:gd name="T13" fmla="*/ 14 h 32"/>
                  <a:gd name="T14" fmla="*/ 52 w 68"/>
                  <a:gd name="T15" fmla="*/ 10 h 32"/>
                  <a:gd name="T16" fmla="*/ 48 w 68"/>
                  <a:gd name="T17" fmla="*/ 8 h 32"/>
                  <a:gd name="T18" fmla="*/ 40 w 68"/>
                  <a:gd name="T19" fmla="*/ 10 h 32"/>
                  <a:gd name="T20" fmla="*/ 40 w 68"/>
                  <a:gd name="T21" fmla="*/ 12 h 32"/>
                  <a:gd name="T22" fmla="*/ 38 w 68"/>
                  <a:gd name="T23" fmla="*/ 18 h 32"/>
                  <a:gd name="T24" fmla="*/ 32 w 68"/>
                  <a:gd name="T25" fmla="*/ 18 h 32"/>
                  <a:gd name="T26" fmla="*/ 32 w 68"/>
                  <a:gd name="T27" fmla="*/ 22 h 32"/>
                  <a:gd name="T28" fmla="*/ 36 w 68"/>
                  <a:gd name="T29" fmla="*/ 26 h 32"/>
                  <a:gd name="T30" fmla="*/ 34 w 68"/>
                  <a:gd name="T31" fmla="*/ 28 h 32"/>
                  <a:gd name="T32" fmla="*/ 32 w 68"/>
                  <a:gd name="T33" fmla="*/ 30 h 32"/>
                  <a:gd name="T34" fmla="*/ 26 w 68"/>
                  <a:gd name="T35" fmla="*/ 32 h 32"/>
                  <a:gd name="T36" fmla="*/ 26 w 68"/>
                  <a:gd name="T37" fmla="*/ 28 h 32"/>
                  <a:gd name="T38" fmla="*/ 26 w 68"/>
                  <a:gd name="T39" fmla="*/ 24 h 32"/>
                  <a:gd name="T40" fmla="*/ 24 w 68"/>
                  <a:gd name="T41" fmla="*/ 24 h 32"/>
                  <a:gd name="T42" fmla="*/ 24 w 68"/>
                  <a:gd name="T43" fmla="*/ 26 h 32"/>
                  <a:gd name="T44" fmla="*/ 20 w 68"/>
                  <a:gd name="T45" fmla="*/ 26 h 32"/>
                  <a:gd name="T46" fmla="*/ 16 w 68"/>
                  <a:gd name="T47" fmla="*/ 22 h 32"/>
                  <a:gd name="T48" fmla="*/ 12 w 68"/>
                  <a:gd name="T49" fmla="*/ 18 h 32"/>
                  <a:gd name="T50" fmla="*/ 10 w 68"/>
                  <a:gd name="T51" fmla="*/ 18 h 32"/>
                  <a:gd name="T52" fmla="*/ 8 w 68"/>
                  <a:gd name="T53" fmla="*/ 18 h 32"/>
                  <a:gd name="T54" fmla="*/ 4 w 68"/>
                  <a:gd name="T55" fmla="*/ 18 h 32"/>
                  <a:gd name="T56" fmla="*/ 2 w 68"/>
                  <a:gd name="T57" fmla="*/ 16 h 32"/>
                  <a:gd name="T58" fmla="*/ 2 w 68"/>
                  <a:gd name="T59" fmla="*/ 12 h 32"/>
                  <a:gd name="T60" fmla="*/ 2 w 68"/>
                  <a:gd name="T61" fmla="*/ 10 h 32"/>
                  <a:gd name="T62" fmla="*/ 2 w 68"/>
                  <a:gd name="T63" fmla="*/ 6 h 32"/>
                  <a:gd name="T64" fmla="*/ 2 w 68"/>
                  <a:gd name="T65" fmla="*/ 4 h 32"/>
                  <a:gd name="T66" fmla="*/ 6 w 68"/>
                  <a:gd name="T67" fmla="*/ 2 h 32"/>
                  <a:gd name="T68" fmla="*/ 8 w 68"/>
                  <a:gd name="T69" fmla="*/ 4 h 32"/>
                  <a:gd name="T70" fmla="*/ 10 w 68"/>
                  <a:gd name="T71" fmla="*/ 6 h 32"/>
                  <a:gd name="T72" fmla="*/ 10 w 68"/>
                  <a:gd name="T73" fmla="*/ 6 h 32"/>
                  <a:gd name="T74" fmla="*/ 10 w 68"/>
                  <a:gd name="T75" fmla="*/ 8 h 32"/>
                  <a:gd name="T76" fmla="*/ 14 w 68"/>
                  <a:gd name="T77" fmla="*/ 8 h 32"/>
                  <a:gd name="T78" fmla="*/ 12 w 68"/>
                  <a:gd name="T79" fmla="*/ 6 h 32"/>
                  <a:gd name="T80" fmla="*/ 16 w 68"/>
                  <a:gd name="T81" fmla="*/ 8 h 32"/>
                  <a:gd name="T82" fmla="*/ 24 w 68"/>
                  <a:gd name="T83" fmla="*/ 10 h 32"/>
                  <a:gd name="T84" fmla="*/ 28 w 68"/>
                  <a:gd name="T85" fmla="*/ 8 h 32"/>
                  <a:gd name="T86" fmla="*/ 40 w 68"/>
                  <a:gd name="T87" fmla="*/ 4 h 32"/>
                  <a:gd name="T88" fmla="*/ 46 w 68"/>
                  <a:gd name="T89" fmla="*/ 0 h 32"/>
                  <a:gd name="T90" fmla="*/ 48 w 68"/>
                  <a:gd name="T91" fmla="*/ 2 h 32"/>
                  <a:gd name="T92" fmla="*/ 54 w 68"/>
                  <a:gd name="T93" fmla="*/ 4 h 32"/>
                  <a:gd name="T94" fmla="*/ 62 w 68"/>
                  <a:gd name="T95" fmla="*/ 6 h 32"/>
                  <a:gd name="T96" fmla="*/ 66 w 68"/>
                  <a:gd name="T97" fmla="*/ 12 h 32"/>
                  <a:gd name="T98" fmla="*/ 68 w 68"/>
                  <a:gd name="T99" fmla="*/ 12 h 32"/>
                  <a:gd name="T100" fmla="*/ 68 w 68"/>
                  <a:gd name="T101" fmla="*/ 16 h 32"/>
                  <a:gd name="T102" fmla="*/ 68 w 68"/>
                  <a:gd name="T103" fmla="*/ 22 h 32"/>
                  <a:gd name="T104" fmla="*/ 66 w 68"/>
                  <a:gd name="T105" fmla="*/ 26 h 32"/>
                  <a:gd name="T106" fmla="*/ 62 w 68"/>
                  <a:gd name="T10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32">
                    <a:moveTo>
                      <a:pt x="62" y="30"/>
                    </a:moveTo>
                    <a:lnTo>
                      <a:pt x="60" y="28"/>
                    </a:lnTo>
                    <a:lnTo>
                      <a:pt x="56" y="24"/>
                    </a:lnTo>
                    <a:lnTo>
                      <a:pt x="56" y="22"/>
                    </a:lnTo>
                    <a:lnTo>
                      <a:pt x="56" y="20"/>
                    </a:lnTo>
                    <a:lnTo>
                      <a:pt x="60" y="18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60" y="14"/>
                    </a:lnTo>
                    <a:lnTo>
                      <a:pt x="58" y="16"/>
                    </a:lnTo>
                    <a:lnTo>
                      <a:pt x="56" y="18"/>
                    </a:lnTo>
                    <a:lnTo>
                      <a:pt x="56" y="16"/>
                    </a:lnTo>
                    <a:lnTo>
                      <a:pt x="54" y="14"/>
                    </a:lnTo>
                    <a:lnTo>
                      <a:pt x="52" y="12"/>
                    </a:lnTo>
                    <a:lnTo>
                      <a:pt x="52" y="1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0" y="14"/>
                    </a:lnTo>
                    <a:lnTo>
                      <a:pt x="38" y="18"/>
                    </a:lnTo>
                    <a:lnTo>
                      <a:pt x="34" y="18"/>
                    </a:lnTo>
                    <a:lnTo>
                      <a:pt x="32" y="18"/>
                    </a:lnTo>
                    <a:lnTo>
                      <a:pt x="32" y="20"/>
                    </a:lnTo>
                    <a:lnTo>
                      <a:pt x="32" y="22"/>
                    </a:lnTo>
                    <a:lnTo>
                      <a:pt x="34" y="24"/>
                    </a:lnTo>
                    <a:lnTo>
                      <a:pt x="36" y="26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32" y="30"/>
                    </a:lnTo>
                    <a:lnTo>
                      <a:pt x="30" y="32"/>
                    </a:lnTo>
                    <a:lnTo>
                      <a:pt x="26" y="32"/>
                    </a:lnTo>
                    <a:lnTo>
                      <a:pt x="26" y="30"/>
                    </a:lnTo>
                    <a:lnTo>
                      <a:pt x="26" y="28"/>
                    </a:lnTo>
                    <a:lnTo>
                      <a:pt x="26" y="26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2" y="24"/>
                    </a:lnTo>
                    <a:lnTo>
                      <a:pt x="24" y="26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6"/>
                    </a:lnTo>
                    <a:lnTo>
                      <a:pt x="16" y="22"/>
                    </a:lnTo>
                    <a:lnTo>
                      <a:pt x="16" y="20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6" y="18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2" y="16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14" y="6"/>
                    </a:lnTo>
                    <a:lnTo>
                      <a:pt x="16" y="8"/>
                    </a:lnTo>
                    <a:lnTo>
                      <a:pt x="20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6" y="4"/>
                    </a:lnTo>
                    <a:lnTo>
                      <a:pt x="40" y="4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50" y="4"/>
                    </a:lnTo>
                    <a:lnTo>
                      <a:pt x="54" y="4"/>
                    </a:lnTo>
                    <a:lnTo>
                      <a:pt x="58" y="4"/>
                    </a:lnTo>
                    <a:lnTo>
                      <a:pt x="62" y="6"/>
                    </a:lnTo>
                    <a:lnTo>
                      <a:pt x="66" y="10"/>
                    </a:lnTo>
                    <a:lnTo>
                      <a:pt x="66" y="12"/>
                    </a:lnTo>
                    <a:lnTo>
                      <a:pt x="68" y="12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8" y="16"/>
                    </a:lnTo>
                    <a:lnTo>
                      <a:pt x="68" y="20"/>
                    </a:lnTo>
                    <a:lnTo>
                      <a:pt x="68" y="22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4" y="26"/>
                    </a:lnTo>
                    <a:lnTo>
                      <a:pt x="62" y="30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3" name="Costa Rica">
                <a:extLst>
                  <a:ext uri="{FF2B5EF4-FFF2-40B4-BE49-F238E27FC236}">
                    <a16:creationId xmlns:a16="http://schemas.microsoft.com/office/drawing/2014/main" id="{8BECC4C7-9360-4CB8-A4B4-29D9DCDB3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199" y="4153524"/>
                <a:ext cx="80382" cy="76554"/>
              </a:xfrm>
              <a:custGeom>
                <a:avLst/>
                <a:gdLst>
                  <a:gd name="T0" fmla="*/ 38 w 42"/>
                  <a:gd name="T1" fmla="*/ 36 h 40"/>
                  <a:gd name="T2" fmla="*/ 38 w 42"/>
                  <a:gd name="T3" fmla="*/ 38 h 40"/>
                  <a:gd name="T4" fmla="*/ 38 w 42"/>
                  <a:gd name="T5" fmla="*/ 40 h 40"/>
                  <a:gd name="T6" fmla="*/ 34 w 42"/>
                  <a:gd name="T7" fmla="*/ 38 h 40"/>
                  <a:gd name="T8" fmla="*/ 34 w 42"/>
                  <a:gd name="T9" fmla="*/ 38 h 40"/>
                  <a:gd name="T10" fmla="*/ 32 w 42"/>
                  <a:gd name="T11" fmla="*/ 34 h 40"/>
                  <a:gd name="T12" fmla="*/ 30 w 42"/>
                  <a:gd name="T13" fmla="*/ 32 h 40"/>
                  <a:gd name="T14" fmla="*/ 32 w 42"/>
                  <a:gd name="T15" fmla="*/ 34 h 40"/>
                  <a:gd name="T16" fmla="*/ 32 w 42"/>
                  <a:gd name="T17" fmla="*/ 38 h 40"/>
                  <a:gd name="T18" fmla="*/ 30 w 42"/>
                  <a:gd name="T19" fmla="*/ 38 h 40"/>
                  <a:gd name="T20" fmla="*/ 26 w 42"/>
                  <a:gd name="T21" fmla="*/ 34 h 40"/>
                  <a:gd name="T22" fmla="*/ 28 w 42"/>
                  <a:gd name="T23" fmla="*/ 32 h 40"/>
                  <a:gd name="T24" fmla="*/ 24 w 42"/>
                  <a:gd name="T25" fmla="*/ 26 h 40"/>
                  <a:gd name="T26" fmla="*/ 20 w 42"/>
                  <a:gd name="T27" fmla="*/ 24 h 40"/>
                  <a:gd name="T28" fmla="*/ 16 w 42"/>
                  <a:gd name="T29" fmla="*/ 20 h 40"/>
                  <a:gd name="T30" fmla="*/ 14 w 42"/>
                  <a:gd name="T31" fmla="*/ 16 h 40"/>
                  <a:gd name="T32" fmla="*/ 10 w 42"/>
                  <a:gd name="T33" fmla="*/ 12 h 40"/>
                  <a:gd name="T34" fmla="*/ 10 w 42"/>
                  <a:gd name="T35" fmla="*/ 16 h 40"/>
                  <a:gd name="T36" fmla="*/ 14 w 42"/>
                  <a:gd name="T37" fmla="*/ 20 h 40"/>
                  <a:gd name="T38" fmla="*/ 10 w 42"/>
                  <a:gd name="T39" fmla="*/ 22 h 40"/>
                  <a:gd name="T40" fmla="*/ 8 w 42"/>
                  <a:gd name="T41" fmla="*/ 18 h 40"/>
                  <a:gd name="T42" fmla="*/ 0 w 42"/>
                  <a:gd name="T43" fmla="*/ 16 h 40"/>
                  <a:gd name="T44" fmla="*/ 2 w 42"/>
                  <a:gd name="T45" fmla="*/ 10 h 40"/>
                  <a:gd name="T46" fmla="*/ 4 w 42"/>
                  <a:gd name="T47" fmla="*/ 8 h 40"/>
                  <a:gd name="T48" fmla="*/ 0 w 42"/>
                  <a:gd name="T49" fmla="*/ 6 h 40"/>
                  <a:gd name="T50" fmla="*/ 2 w 42"/>
                  <a:gd name="T51" fmla="*/ 2 h 40"/>
                  <a:gd name="T52" fmla="*/ 2 w 42"/>
                  <a:gd name="T53" fmla="*/ 2 h 40"/>
                  <a:gd name="T54" fmla="*/ 6 w 42"/>
                  <a:gd name="T55" fmla="*/ 0 h 40"/>
                  <a:gd name="T56" fmla="*/ 16 w 42"/>
                  <a:gd name="T57" fmla="*/ 2 h 40"/>
                  <a:gd name="T58" fmla="*/ 20 w 42"/>
                  <a:gd name="T59" fmla="*/ 4 h 40"/>
                  <a:gd name="T60" fmla="*/ 22 w 42"/>
                  <a:gd name="T61" fmla="*/ 6 h 40"/>
                  <a:gd name="T62" fmla="*/ 26 w 42"/>
                  <a:gd name="T63" fmla="*/ 8 h 40"/>
                  <a:gd name="T64" fmla="*/ 26 w 42"/>
                  <a:gd name="T65" fmla="*/ 8 h 40"/>
                  <a:gd name="T66" fmla="*/ 30 w 42"/>
                  <a:gd name="T67" fmla="*/ 6 h 40"/>
                  <a:gd name="T68" fmla="*/ 32 w 42"/>
                  <a:gd name="T69" fmla="*/ 8 h 40"/>
                  <a:gd name="T70" fmla="*/ 34 w 42"/>
                  <a:gd name="T71" fmla="*/ 14 h 40"/>
                  <a:gd name="T72" fmla="*/ 36 w 42"/>
                  <a:gd name="T73" fmla="*/ 18 h 40"/>
                  <a:gd name="T74" fmla="*/ 40 w 42"/>
                  <a:gd name="T75" fmla="*/ 20 h 40"/>
                  <a:gd name="T76" fmla="*/ 42 w 42"/>
                  <a:gd name="T77" fmla="*/ 22 h 40"/>
                  <a:gd name="T78" fmla="*/ 38 w 42"/>
                  <a:gd name="T79" fmla="*/ 24 h 40"/>
                  <a:gd name="T80" fmla="*/ 38 w 42"/>
                  <a:gd name="T81" fmla="*/ 26 h 40"/>
                  <a:gd name="T82" fmla="*/ 38 w 42"/>
                  <a:gd name="T83" fmla="*/ 30 h 40"/>
                  <a:gd name="T84" fmla="*/ 38 w 42"/>
                  <a:gd name="T85" fmla="*/ 32 h 40"/>
                  <a:gd name="T86" fmla="*/ 38 w 42"/>
                  <a:gd name="T8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2" h="40">
                    <a:moveTo>
                      <a:pt x="38" y="36"/>
                    </a:moveTo>
                    <a:lnTo>
                      <a:pt x="38" y="36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40"/>
                    </a:lnTo>
                    <a:lnTo>
                      <a:pt x="36" y="40"/>
                    </a:lnTo>
                    <a:lnTo>
                      <a:pt x="34" y="38"/>
                    </a:lnTo>
                    <a:lnTo>
                      <a:pt x="34" y="38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32" y="34"/>
                    </a:lnTo>
                    <a:lnTo>
                      <a:pt x="30" y="32"/>
                    </a:lnTo>
                    <a:lnTo>
                      <a:pt x="30" y="32"/>
                    </a:lnTo>
                    <a:lnTo>
                      <a:pt x="30" y="34"/>
                    </a:lnTo>
                    <a:lnTo>
                      <a:pt x="32" y="34"/>
                    </a:lnTo>
                    <a:lnTo>
                      <a:pt x="32" y="36"/>
                    </a:lnTo>
                    <a:lnTo>
                      <a:pt x="32" y="38"/>
                    </a:lnTo>
                    <a:lnTo>
                      <a:pt x="32" y="38"/>
                    </a:lnTo>
                    <a:lnTo>
                      <a:pt x="30" y="38"/>
                    </a:lnTo>
                    <a:lnTo>
                      <a:pt x="26" y="36"/>
                    </a:lnTo>
                    <a:lnTo>
                      <a:pt x="26" y="34"/>
                    </a:lnTo>
                    <a:lnTo>
                      <a:pt x="26" y="32"/>
                    </a:lnTo>
                    <a:lnTo>
                      <a:pt x="28" y="32"/>
                    </a:lnTo>
                    <a:lnTo>
                      <a:pt x="26" y="30"/>
                    </a:lnTo>
                    <a:lnTo>
                      <a:pt x="24" y="26"/>
                    </a:lnTo>
                    <a:lnTo>
                      <a:pt x="22" y="26"/>
                    </a:lnTo>
                    <a:lnTo>
                      <a:pt x="20" y="24"/>
                    </a:lnTo>
                    <a:lnTo>
                      <a:pt x="18" y="22"/>
                    </a:lnTo>
                    <a:lnTo>
                      <a:pt x="16" y="20"/>
                    </a:lnTo>
                    <a:lnTo>
                      <a:pt x="14" y="18"/>
                    </a:lnTo>
                    <a:lnTo>
                      <a:pt x="14" y="16"/>
                    </a:lnTo>
                    <a:lnTo>
                      <a:pt x="12" y="14"/>
                    </a:lnTo>
                    <a:lnTo>
                      <a:pt x="10" y="12"/>
                    </a:lnTo>
                    <a:lnTo>
                      <a:pt x="8" y="14"/>
                    </a:lnTo>
                    <a:lnTo>
                      <a:pt x="10" y="16"/>
                    </a:lnTo>
                    <a:lnTo>
                      <a:pt x="12" y="18"/>
                    </a:lnTo>
                    <a:lnTo>
                      <a:pt x="14" y="20"/>
                    </a:lnTo>
                    <a:lnTo>
                      <a:pt x="12" y="22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20" y="2"/>
                    </a:lnTo>
                    <a:lnTo>
                      <a:pt x="20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30" y="8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34" y="14"/>
                    </a:lnTo>
                    <a:lnTo>
                      <a:pt x="36" y="16"/>
                    </a:lnTo>
                    <a:lnTo>
                      <a:pt x="36" y="18"/>
                    </a:lnTo>
                    <a:lnTo>
                      <a:pt x="38" y="20"/>
                    </a:lnTo>
                    <a:lnTo>
                      <a:pt x="40" y="20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22"/>
                    </a:lnTo>
                    <a:lnTo>
                      <a:pt x="38" y="24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36" y="28"/>
                    </a:lnTo>
                    <a:lnTo>
                      <a:pt x="38" y="30"/>
                    </a:lnTo>
                    <a:lnTo>
                      <a:pt x="40" y="32"/>
                    </a:lnTo>
                    <a:lnTo>
                      <a:pt x="38" y="32"/>
                    </a:lnTo>
                    <a:lnTo>
                      <a:pt x="38" y="34"/>
                    </a:lnTo>
                    <a:lnTo>
                      <a:pt x="38" y="36"/>
                    </a:lnTo>
                    <a:lnTo>
                      <a:pt x="38" y="36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4" name="Nicaragua">
                <a:extLst>
                  <a:ext uri="{FF2B5EF4-FFF2-40B4-BE49-F238E27FC236}">
                    <a16:creationId xmlns:a16="http://schemas.microsoft.com/office/drawing/2014/main" id="{6016BA82-896C-4766-A866-530BD3720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5921" y="4061659"/>
                <a:ext cx="111004" cy="107176"/>
              </a:xfrm>
              <a:custGeom>
                <a:avLst/>
                <a:gdLst>
                  <a:gd name="T0" fmla="*/ 22 w 58"/>
                  <a:gd name="T1" fmla="*/ 50 h 56"/>
                  <a:gd name="T2" fmla="*/ 26 w 58"/>
                  <a:gd name="T3" fmla="*/ 48 h 56"/>
                  <a:gd name="T4" fmla="*/ 36 w 58"/>
                  <a:gd name="T5" fmla="*/ 50 h 56"/>
                  <a:gd name="T6" fmla="*/ 40 w 58"/>
                  <a:gd name="T7" fmla="*/ 52 h 56"/>
                  <a:gd name="T8" fmla="*/ 42 w 58"/>
                  <a:gd name="T9" fmla="*/ 54 h 56"/>
                  <a:gd name="T10" fmla="*/ 46 w 58"/>
                  <a:gd name="T11" fmla="*/ 56 h 56"/>
                  <a:gd name="T12" fmla="*/ 48 w 58"/>
                  <a:gd name="T13" fmla="*/ 54 h 56"/>
                  <a:gd name="T14" fmla="*/ 48 w 58"/>
                  <a:gd name="T15" fmla="*/ 52 h 56"/>
                  <a:gd name="T16" fmla="*/ 46 w 58"/>
                  <a:gd name="T17" fmla="*/ 48 h 56"/>
                  <a:gd name="T18" fmla="*/ 48 w 58"/>
                  <a:gd name="T19" fmla="*/ 44 h 56"/>
                  <a:gd name="T20" fmla="*/ 48 w 58"/>
                  <a:gd name="T21" fmla="*/ 42 h 56"/>
                  <a:gd name="T22" fmla="*/ 46 w 58"/>
                  <a:gd name="T23" fmla="*/ 44 h 56"/>
                  <a:gd name="T24" fmla="*/ 48 w 58"/>
                  <a:gd name="T25" fmla="*/ 40 h 56"/>
                  <a:gd name="T26" fmla="*/ 48 w 58"/>
                  <a:gd name="T27" fmla="*/ 36 h 56"/>
                  <a:gd name="T28" fmla="*/ 50 w 58"/>
                  <a:gd name="T29" fmla="*/ 30 h 56"/>
                  <a:gd name="T30" fmla="*/ 50 w 58"/>
                  <a:gd name="T31" fmla="*/ 32 h 56"/>
                  <a:gd name="T32" fmla="*/ 50 w 58"/>
                  <a:gd name="T33" fmla="*/ 34 h 56"/>
                  <a:gd name="T34" fmla="*/ 50 w 58"/>
                  <a:gd name="T35" fmla="*/ 36 h 56"/>
                  <a:gd name="T36" fmla="*/ 52 w 58"/>
                  <a:gd name="T37" fmla="*/ 30 h 56"/>
                  <a:gd name="T38" fmla="*/ 52 w 58"/>
                  <a:gd name="T39" fmla="*/ 24 h 56"/>
                  <a:gd name="T40" fmla="*/ 50 w 58"/>
                  <a:gd name="T41" fmla="*/ 22 h 56"/>
                  <a:gd name="T42" fmla="*/ 52 w 58"/>
                  <a:gd name="T43" fmla="*/ 20 h 56"/>
                  <a:gd name="T44" fmla="*/ 52 w 58"/>
                  <a:gd name="T45" fmla="*/ 20 h 56"/>
                  <a:gd name="T46" fmla="*/ 56 w 58"/>
                  <a:gd name="T47" fmla="*/ 14 h 56"/>
                  <a:gd name="T48" fmla="*/ 56 w 58"/>
                  <a:gd name="T49" fmla="*/ 12 h 56"/>
                  <a:gd name="T50" fmla="*/ 56 w 58"/>
                  <a:gd name="T51" fmla="*/ 10 h 56"/>
                  <a:gd name="T52" fmla="*/ 56 w 58"/>
                  <a:gd name="T53" fmla="*/ 6 h 56"/>
                  <a:gd name="T54" fmla="*/ 56 w 58"/>
                  <a:gd name="T55" fmla="*/ 2 h 56"/>
                  <a:gd name="T56" fmla="*/ 56 w 58"/>
                  <a:gd name="T57" fmla="*/ 2 h 56"/>
                  <a:gd name="T58" fmla="*/ 54 w 58"/>
                  <a:gd name="T59" fmla="*/ 0 h 56"/>
                  <a:gd name="T60" fmla="*/ 52 w 58"/>
                  <a:gd name="T61" fmla="*/ 0 h 56"/>
                  <a:gd name="T62" fmla="*/ 48 w 58"/>
                  <a:gd name="T63" fmla="*/ 2 h 56"/>
                  <a:gd name="T64" fmla="*/ 46 w 58"/>
                  <a:gd name="T65" fmla="*/ 4 h 56"/>
                  <a:gd name="T66" fmla="*/ 42 w 58"/>
                  <a:gd name="T67" fmla="*/ 6 h 56"/>
                  <a:gd name="T68" fmla="*/ 40 w 58"/>
                  <a:gd name="T69" fmla="*/ 6 h 56"/>
                  <a:gd name="T70" fmla="*/ 38 w 58"/>
                  <a:gd name="T71" fmla="*/ 4 h 56"/>
                  <a:gd name="T72" fmla="*/ 34 w 58"/>
                  <a:gd name="T73" fmla="*/ 6 h 56"/>
                  <a:gd name="T74" fmla="*/ 32 w 58"/>
                  <a:gd name="T75" fmla="*/ 10 h 56"/>
                  <a:gd name="T76" fmla="*/ 28 w 58"/>
                  <a:gd name="T77" fmla="*/ 14 h 56"/>
                  <a:gd name="T78" fmla="*/ 26 w 58"/>
                  <a:gd name="T79" fmla="*/ 16 h 56"/>
                  <a:gd name="T80" fmla="*/ 22 w 58"/>
                  <a:gd name="T81" fmla="*/ 16 h 56"/>
                  <a:gd name="T82" fmla="*/ 18 w 58"/>
                  <a:gd name="T83" fmla="*/ 14 h 56"/>
                  <a:gd name="T84" fmla="*/ 10 w 58"/>
                  <a:gd name="T85" fmla="*/ 16 h 56"/>
                  <a:gd name="T86" fmla="*/ 10 w 58"/>
                  <a:gd name="T87" fmla="*/ 20 h 56"/>
                  <a:gd name="T88" fmla="*/ 10 w 58"/>
                  <a:gd name="T89" fmla="*/ 26 h 56"/>
                  <a:gd name="T90" fmla="*/ 4 w 58"/>
                  <a:gd name="T91" fmla="*/ 26 h 56"/>
                  <a:gd name="T92" fmla="*/ 4 w 58"/>
                  <a:gd name="T93" fmla="*/ 28 h 56"/>
                  <a:gd name="T94" fmla="*/ 0 w 58"/>
                  <a:gd name="T95" fmla="*/ 28 h 56"/>
                  <a:gd name="T96" fmla="*/ 8 w 58"/>
                  <a:gd name="T97" fmla="*/ 34 h 56"/>
                  <a:gd name="T98" fmla="*/ 10 w 58"/>
                  <a:gd name="T99" fmla="*/ 38 h 56"/>
                  <a:gd name="T100" fmla="*/ 20 w 58"/>
                  <a:gd name="T101" fmla="*/ 50 h 56"/>
                  <a:gd name="T102" fmla="*/ 22 w 58"/>
                  <a:gd name="T103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8" h="56">
                    <a:moveTo>
                      <a:pt x="22" y="50"/>
                    </a:moveTo>
                    <a:lnTo>
                      <a:pt x="22" y="50"/>
                    </a:lnTo>
                    <a:lnTo>
                      <a:pt x="22" y="50"/>
                    </a:lnTo>
                    <a:lnTo>
                      <a:pt x="26" y="48"/>
                    </a:lnTo>
                    <a:lnTo>
                      <a:pt x="34" y="50"/>
                    </a:lnTo>
                    <a:lnTo>
                      <a:pt x="36" y="50"/>
                    </a:lnTo>
                    <a:lnTo>
                      <a:pt x="40" y="50"/>
                    </a:lnTo>
                    <a:lnTo>
                      <a:pt x="40" y="52"/>
                    </a:lnTo>
                    <a:lnTo>
                      <a:pt x="42" y="52"/>
                    </a:lnTo>
                    <a:lnTo>
                      <a:pt x="42" y="54"/>
                    </a:lnTo>
                    <a:lnTo>
                      <a:pt x="44" y="56"/>
                    </a:lnTo>
                    <a:lnTo>
                      <a:pt x="46" y="56"/>
                    </a:lnTo>
                    <a:lnTo>
                      <a:pt x="48" y="56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2"/>
                    </a:lnTo>
                    <a:lnTo>
                      <a:pt x="48" y="50"/>
                    </a:lnTo>
                    <a:lnTo>
                      <a:pt x="46" y="48"/>
                    </a:lnTo>
                    <a:lnTo>
                      <a:pt x="48" y="44"/>
                    </a:lnTo>
                    <a:lnTo>
                      <a:pt x="48" y="44"/>
                    </a:lnTo>
                    <a:lnTo>
                      <a:pt x="48" y="40"/>
                    </a:lnTo>
                    <a:lnTo>
                      <a:pt x="48" y="42"/>
                    </a:lnTo>
                    <a:lnTo>
                      <a:pt x="48" y="44"/>
                    </a:lnTo>
                    <a:lnTo>
                      <a:pt x="46" y="44"/>
                    </a:lnTo>
                    <a:lnTo>
                      <a:pt x="46" y="42"/>
                    </a:lnTo>
                    <a:lnTo>
                      <a:pt x="48" y="40"/>
                    </a:lnTo>
                    <a:lnTo>
                      <a:pt x="48" y="38"/>
                    </a:lnTo>
                    <a:lnTo>
                      <a:pt x="48" y="36"/>
                    </a:lnTo>
                    <a:lnTo>
                      <a:pt x="48" y="34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0" y="32"/>
                    </a:lnTo>
                    <a:lnTo>
                      <a:pt x="50" y="32"/>
                    </a:lnTo>
                    <a:lnTo>
                      <a:pt x="50" y="34"/>
                    </a:lnTo>
                    <a:lnTo>
                      <a:pt x="50" y="36"/>
                    </a:lnTo>
                    <a:lnTo>
                      <a:pt x="50" y="36"/>
                    </a:lnTo>
                    <a:lnTo>
                      <a:pt x="52" y="34"/>
                    </a:lnTo>
                    <a:lnTo>
                      <a:pt x="52" y="30"/>
                    </a:lnTo>
                    <a:lnTo>
                      <a:pt x="52" y="24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0" y="22"/>
                    </a:lnTo>
                    <a:lnTo>
                      <a:pt x="50" y="20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6" y="12"/>
                    </a:lnTo>
                    <a:lnTo>
                      <a:pt x="56" y="10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6" y="6"/>
                    </a:lnTo>
                    <a:lnTo>
                      <a:pt x="56" y="2"/>
                    </a:lnTo>
                    <a:lnTo>
                      <a:pt x="56" y="2"/>
                    </a:lnTo>
                    <a:lnTo>
                      <a:pt x="58" y="0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0" y="2"/>
                    </a:lnTo>
                    <a:lnTo>
                      <a:pt x="48" y="2"/>
                    </a:lnTo>
                    <a:lnTo>
                      <a:pt x="48" y="4"/>
                    </a:lnTo>
                    <a:lnTo>
                      <a:pt x="46" y="4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6" y="6"/>
                    </a:lnTo>
                    <a:lnTo>
                      <a:pt x="34" y="6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2" y="12"/>
                    </a:lnTo>
                    <a:lnTo>
                      <a:pt x="28" y="14"/>
                    </a:lnTo>
                    <a:lnTo>
                      <a:pt x="26" y="14"/>
                    </a:lnTo>
                    <a:lnTo>
                      <a:pt x="26" y="16"/>
                    </a:lnTo>
                    <a:lnTo>
                      <a:pt x="24" y="16"/>
                    </a:lnTo>
                    <a:lnTo>
                      <a:pt x="22" y="16"/>
                    </a:lnTo>
                    <a:lnTo>
                      <a:pt x="22" y="14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0" y="16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6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4" y="44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2" y="50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5" name="Honduras">
                <a:extLst>
                  <a:ext uri="{FF2B5EF4-FFF2-40B4-BE49-F238E27FC236}">
                    <a16:creationId xmlns:a16="http://schemas.microsoft.com/office/drawing/2014/main" id="{A2FD076B-8830-440E-9690-07896B803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989" y="4034865"/>
                <a:ext cx="156937" cy="76554"/>
              </a:xfrm>
              <a:custGeom>
                <a:avLst/>
                <a:gdLst>
                  <a:gd name="T0" fmla="*/ 30 w 82"/>
                  <a:gd name="T1" fmla="*/ 40 h 40"/>
                  <a:gd name="T2" fmla="*/ 34 w 82"/>
                  <a:gd name="T3" fmla="*/ 38 h 40"/>
                  <a:gd name="T4" fmla="*/ 34 w 82"/>
                  <a:gd name="T5" fmla="*/ 32 h 40"/>
                  <a:gd name="T6" fmla="*/ 38 w 82"/>
                  <a:gd name="T7" fmla="*/ 30 h 40"/>
                  <a:gd name="T8" fmla="*/ 46 w 82"/>
                  <a:gd name="T9" fmla="*/ 28 h 40"/>
                  <a:gd name="T10" fmla="*/ 48 w 82"/>
                  <a:gd name="T11" fmla="*/ 30 h 40"/>
                  <a:gd name="T12" fmla="*/ 50 w 82"/>
                  <a:gd name="T13" fmla="*/ 28 h 40"/>
                  <a:gd name="T14" fmla="*/ 56 w 82"/>
                  <a:gd name="T15" fmla="*/ 26 h 40"/>
                  <a:gd name="T16" fmla="*/ 56 w 82"/>
                  <a:gd name="T17" fmla="*/ 24 h 40"/>
                  <a:gd name="T18" fmla="*/ 60 w 82"/>
                  <a:gd name="T19" fmla="*/ 20 h 40"/>
                  <a:gd name="T20" fmla="*/ 62 w 82"/>
                  <a:gd name="T21" fmla="*/ 18 h 40"/>
                  <a:gd name="T22" fmla="*/ 64 w 82"/>
                  <a:gd name="T23" fmla="*/ 20 h 40"/>
                  <a:gd name="T24" fmla="*/ 68 w 82"/>
                  <a:gd name="T25" fmla="*/ 20 h 40"/>
                  <a:gd name="T26" fmla="*/ 72 w 82"/>
                  <a:gd name="T27" fmla="*/ 18 h 40"/>
                  <a:gd name="T28" fmla="*/ 74 w 82"/>
                  <a:gd name="T29" fmla="*/ 16 h 40"/>
                  <a:gd name="T30" fmla="*/ 76 w 82"/>
                  <a:gd name="T31" fmla="*/ 14 h 40"/>
                  <a:gd name="T32" fmla="*/ 78 w 82"/>
                  <a:gd name="T33" fmla="*/ 16 h 40"/>
                  <a:gd name="T34" fmla="*/ 82 w 82"/>
                  <a:gd name="T35" fmla="*/ 14 h 40"/>
                  <a:gd name="T36" fmla="*/ 82 w 82"/>
                  <a:gd name="T37" fmla="*/ 12 h 40"/>
                  <a:gd name="T38" fmla="*/ 76 w 82"/>
                  <a:gd name="T39" fmla="*/ 10 h 40"/>
                  <a:gd name="T40" fmla="*/ 76 w 82"/>
                  <a:gd name="T41" fmla="*/ 12 h 40"/>
                  <a:gd name="T42" fmla="*/ 72 w 82"/>
                  <a:gd name="T43" fmla="*/ 12 h 40"/>
                  <a:gd name="T44" fmla="*/ 68 w 82"/>
                  <a:gd name="T45" fmla="*/ 10 h 40"/>
                  <a:gd name="T46" fmla="*/ 66 w 82"/>
                  <a:gd name="T47" fmla="*/ 10 h 40"/>
                  <a:gd name="T48" fmla="*/ 68 w 82"/>
                  <a:gd name="T49" fmla="*/ 8 h 40"/>
                  <a:gd name="T50" fmla="*/ 70 w 82"/>
                  <a:gd name="T51" fmla="*/ 8 h 40"/>
                  <a:gd name="T52" fmla="*/ 74 w 82"/>
                  <a:gd name="T53" fmla="*/ 8 h 40"/>
                  <a:gd name="T54" fmla="*/ 68 w 82"/>
                  <a:gd name="T55" fmla="*/ 4 h 40"/>
                  <a:gd name="T56" fmla="*/ 64 w 82"/>
                  <a:gd name="T57" fmla="*/ 4 h 40"/>
                  <a:gd name="T58" fmla="*/ 62 w 82"/>
                  <a:gd name="T59" fmla="*/ 6 h 40"/>
                  <a:gd name="T60" fmla="*/ 56 w 82"/>
                  <a:gd name="T61" fmla="*/ 4 h 40"/>
                  <a:gd name="T62" fmla="*/ 48 w 82"/>
                  <a:gd name="T63" fmla="*/ 2 h 40"/>
                  <a:gd name="T64" fmla="*/ 44 w 82"/>
                  <a:gd name="T65" fmla="*/ 2 h 40"/>
                  <a:gd name="T66" fmla="*/ 44 w 82"/>
                  <a:gd name="T67" fmla="*/ 4 h 40"/>
                  <a:gd name="T68" fmla="*/ 40 w 82"/>
                  <a:gd name="T69" fmla="*/ 4 h 40"/>
                  <a:gd name="T70" fmla="*/ 30 w 82"/>
                  <a:gd name="T71" fmla="*/ 4 h 40"/>
                  <a:gd name="T72" fmla="*/ 20 w 82"/>
                  <a:gd name="T73" fmla="*/ 6 h 40"/>
                  <a:gd name="T74" fmla="*/ 18 w 82"/>
                  <a:gd name="T75" fmla="*/ 6 h 40"/>
                  <a:gd name="T76" fmla="*/ 16 w 82"/>
                  <a:gd name="T77" fmla="*/ 10 h 40"/>
                  <a:gd name="T78" fmla="*/ 10 w 82"/>
                  <a:gd name="T79" fmla="*/ 10 h 40"/>
                  <a:gd name="T80" fmla="*/ 6 w 82"/>
                  <a:gd name="T81" fmla="*/ 16 h 40"/>
                  <a:gd name="T82" fmla="*/ 4 w 82"/>
                  <a:gd name="T83" fmla="*/ 22 h 40"/>
                  <a:gd name="T84" fmla="*/ 2 w 82"/>
                  <a:gd name="T85" fmla="*/ 24 h 40"/>
                  <a:gd name="T86" fmla="*/ 2 w 82"/>
                  <a:gd name="T87" fmla="*/ 26 h 40"/>
                  <a:gd name="T88" fmla="*/ 2 w 82"/>
                  <a:gd name="T89" fmla="*/ 36 h 40"/>
                  <a:gd name="T90" fmla="*/ 8 w 82"/>
                  <a:gd name="T91" fmla="*/ 38 h 40"/>
                  <a:gd name="T92" fmla="*/ 12 w 82"/>
                  <a:gd name="T93" fmla="*/ 38 h 40"/>
                  <a:gd name="T94" fmla="*/ 10 w 82"/>
                  <a:gd name="T95" fmla="*/ 36 h 40"/>
                  <a:gd name="T96" fmla="*/ 14 w 82"/>
                  <a:gd name="T97" fmla="*/ 38 h 40"/>
                  <a:gd name="T98" fmla="*/ 22 w 82"/>
                  <a:gd name="T99" fmla="*/ 40 h 40"/>
                  <a:gd name="T100" fmla="*/ 22 w 82"/>
                  <a:gd name="T101" fmla="*/ 38 h 40"/>
                  <a:gd name="T102" fmla="*/ 24 w 82"/>
                  <a:gd name="T103" fmla="*/ 36 h 40"/>
                  <a:gd name="T104" fmla="*/ 26 w 82"/>
                  <a:gd name="T105" fmla="*/ 38 h 40"/>
                  <a:gd name="T106" fmla="*/ 28 w 82"/>
                  <a:gd name="T107" fmla="*/ 38 h 40"/>
                  <a:gd name="T108" fmla="*/ 28 w 82"/>
                  <a:gd name="T10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" h="40">
                    <a:moveTo>
                      <a:pt x="28" y="40"/>
                    </a:moveTo>
                    <a:lnTo>
                      <a:pt x="30" y="40"/>
                    </a:lnTo>
                    <a:lnTo>
                      <a:pt x="34" y="40"/>
                    </a:lnTo>
                    <a:lnTo>
                      <a:pt x="34" y="38"/>
                    </a:lnTo>
                    <a:lnTo>
                      <a:pt x="34" y="34"/>
                    </a:lnTo>
                    <a:lnTo>
                      <a:pt x="34" y="32"/>
                    </a:lnTo>
                    <a:lnTo>
                      <a:pt x="34" y="30"/>
                    </a:lnTo>
                    <a:lnTo>
                      <a:pt x="38" y="30"/>
                    </a:lnTo>
                    <a:lnTo>
                      <a:pt x="42" y="28"/>
                    </a:lnTo>
                    <a:lnTo>
                      <a:pt x="46" y="28"/>
                    </a:lnTo>
                    <a:lnTo>
                      <a:pt x="46" y="30"/>
                    </a:lnTo>
                    <a:lnTo>
                      <a:pt x="48" y="30"/>
                    </a:lnTo>
                    <a:lnTo>
                      <a:pt x="50" y="30"/>
                    </a:lnTo>
                    <a:lnTo>
                      <a:pt x="50" y="28"/>
                    </a:lnTo>
                    <a:lnTo>
                      <a:pt x="52" y="28"/>
                    </a:lnTo>
                    <a:lnTo>
                      <a:pt x="56" y="26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8" y="20"/>
                    </a:lnTo>
                    <a:lnTo>
                      <a:pt x="60" y="20"/>
                    </a:lnTo>
                    <a:lnTo>
                      <a:pt x="62" y="18"/>
                    </a:lnTo>
                    <a:lnTo>
                      <a:pt x="62" y="18"/>
                    </a:lnTo>
                    <a:lnTo>
                      <a:pt x="64" y="20"/>
                    </a:lnTo>
                    <a:lnTo>
                      <a:pt x="64" y="20"/>
                    </a:lnTo>
                    <a:lnTo>
                      <a:pt x="66" y="20"/>
                    </a:lnTo>
                    <a:lnTo>
                      <a:pt x="68" y="20"/>
                    </a:lnTo>
                    <a:lnTo>
                      <a:pt x="70" y="18"/>
                    </a:lnTo>
                    <a:lnTo>
                      <a:pt x="72" y="18"/>
                    </a:lnTo>
                    <a:lnTo>
                      <a:pt x="72" y="16"/>
                    </a:lnTo>
                    <a:lnTo>
                      <a:pt x="74" y="16"/>
                    </a:lnTo>
                    <a:lnTo>
                      <a:pt x="76" y="14"/>
                    </a:lnTo>
                    <a:lnTo>
                      <a:pt x="76" y="14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80" y="16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82" y="12"/>
                    </a:lnTo>
                    <a:lnTo>
                      <a:pt x="78" y="10"/>
                    </a:lnTo>
                    <a:lnTo>
                      <a:pt x="76" y="10"/>
                    </a:lnTo>
                    <a:lnTo>
                      <a:pt x="76" y="10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72" y="12"/>
                    </a:lnTo>
                    <a:lnTo>
                      <a:pt x="70" y="10"/>
                    </a:lnTo>
                    <a:lnTo>
                      <a:pt x="68" y="10"/>
                    </a:lnTo>
                    <a:lnTo>
                      <a:pt x="66" y="10"/>
                    </a:lnTo>
                    <a:lnTo>
                      <a:pt x="66" y="10"/>
                    </a:lnTo>
                    <a:lnTo>
                      <a:pt x="68" y="8"/>
                    </a:lnTo>
                    <a:lnTo>
                      <a:pt x="68" y="8"/>
                    </a:lnTo>
                    <a:lnTo>
                      <a:pt x="68" y="8"/>
                    </a:lnTo>
                    <a:lnTo>
                      <a:pt x="70" y="8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2" y="6"/>
                    </a:lnTo>
                    <a:lnTo>
                      <a:pt x="68" y="4"/>
                    </a:lnTo>
                    <a:lnTo>
                      <a:pt x="66" y="4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62" y="4"/>
                    </a:lnTo>
                    <a:lnTo>
                      <a:pt x="56" y="4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4" y="0"/>
                    </a:lnTo>
                    <a:lnTo>
                      <a:pt x="44" y="2"/>
                    </a:lnTo>
                    <a:lnTo>
                      <a:pt x="46" y="2"/>
                    </a:lnTo>
                    <a:lnTo>
                      <a:pt x="44" y="4"/>
                    </a:lnTo>
                    <a:lnTo>
                      <a:pt x="42" y="4"/>
                    </a:lnTo>
                    <a:lnTo>
                      <a:pt x="40" y="4"/>
                    </a:lnTo>
                    <a:lnTo>
                      <a:pt x="36" y="4"/>
                    </a:lnTo>
                    <a:lnTo>
                      <a:pt x="30" y="4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20" y="4"/>
                    </a:lnTo>
                    <a:lnTo>
                      <a:pt x="18" y="6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2" y="12"/>
                    </a:lnTo>
                    <a:lnTo>
                      <a:pt x="10" y="10"/>
                    </a:lnTo>
                    <a:lnTo>
                      <a:pt x="8" y="14"/>
                    </a:lnTo>
                    <a:lnTo>
                      <a:pt x="6" y="16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8" y="38"/>
                    </a:lnTo>
                    <a:lnTo>
                      <a:pt x="10" y="38"/>
                    </a:lnTo>
                    <a:lnTo>
                      <a:pt x="12" y="38"/>
                    </a:lnTo>
                    <a:lnTo>
                      <a:pt x="10" y="38"/>
                    </a:lnTo>
                    <a:lnTo>
                      <a:pt x="10" y="36"/>
                    </a:lnTo>
                    <a:lnTo>
                      <a:pt x="12" y="36"/>
                    </a:lnTo>
                    <a:lnTo>
                      <a:pt x="14" y="38"/>
                    </a:lnTo>
                    <a:lnTo>
                      <a:pt x="16" y="40"/>
                    </a:lnTo>
                    <a:lnTo>
                      <a:pt x="22" y="40"/>
                    </a:lnTo>
                    <a:lnTo>
                      <a:pt x="22" y="38"/>
                    </a:lnTo>
                    <a:lnTo>
                      <a:pt x="22" y="38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6" y="36"/>
                    </a:lnTo>
                    <a:lnTo>
                      <a:pt x="28" y="38"/>
                    </a:lnTo>
                    <a:lnTo>
                      <a:pt x="28" y="38"/>
                    </a:lnTo>
                    <a:lnTo>
                      <a:pt x="28" y="40"/>
                    </a:lnTo>
                    <a:lnTo>
                      <a:pt x="28" y="40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6" name="El Salvador">
                <a:extLst>
                  <a:ext uri="{FF2B5EF4-FFF2-40B4-BE49-F238E27FC236}">
                    <a16:creationId xmlns:a16="http://schemas.microsoft.com/office/drawing/2014/main" id="{67353858-EAE8-4DE6-B9C9-46CD2B824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8506" y="4076970"/>
                <a:ext cx="57416" cy="34449"/>
              </a:xfrm>
              <a:custGeom>
                <a:avLst/>
                <a:gdLst>
                  <a:gd name="T0" fmla="*/ 10 w 30"/>
                  <a:gd name="T1" fmla="*/ 0 h 18"/>
                  <a:gd name="T2" fmla="*/ 12 w 30"/>
                  <a:gd name="T3" fmla="*/ 0 h 18"/>
                  <a:gd name="T4" fmla="*/ 14 w 30"/>
                  <a:gd name="T5" fmla="*/ 2 h 18"/>
                  <a:gd name="T6" fmla="*/ 14 w 30"/>
                  <a:gd name="T7" fmla="*/ 2 h 18"/>
                  <a:gd name="T8" fmla="*/ 16 w 30"/>
                  <a:gd name="T9" fmla="*/ 2 h 18"/>
                  <a:gd name="T10" fmla="*/ 18 w 30"/>
                  <a:gd name="T11" fmla="*/ 2 h 18"/>
                  <a:gd name="T12" fmla="*/ 20 w 30"/>
                  <a:gd name="T13" fmla="*/ 2 h 18"/>
                  <a:gd name="T14" fmla="*/ 22 w 30"/>
                  <a:gd name="T15" fmla="*/ 6 h 18"/>
                  <a:gd name="T16" fmla="*/ 22 w 30"/>
                  <a:gd name="T17" fmla="*/ 6 h 18"/>
                  <a:gd name="T18" fmla="*/ 24 w 30"/>
                  <a:gd name="T19" fmla="*/ 8 h 18"/>
                  <a:gd name="T20" fmla="*/ 24 w 30"/>
                  <a:gd name="T21" fmla="*/ 6 h 18"/>
                  <a:gd name="T22" fmla="*/ 24 w 30"/>
                  <a:gd name="T23" fmla="*/ 6 h 18"/>
                  <a:gd name="T24" fmla="*/ 28 w 30"/>
                  <a:gd name="T25" fmla="*/ 4 h 18"/>
                  <a:gd name="T26" fmla="*/ 28 w 30"/>
                  <a:gd name="T27" fmla="*/ 6 h 18"/>
                  <a:gd name="T28" fmla="*/ 30 w 30"/>
                  <a:gd name="T29" fmla="*/ 6 h 18"/>
                  <a:gd name="T30" fmla="*/ 30 w 30"/>
                  <a:gd name="T31" fmla="*/ 8 h 18"/>
                  <a:gd name="T32" fmla="*/ 30 w 30"/>
                  <a:gd name="T33" fmla="*/ 10 h 18"/>
                  <a:gd name="T34" fmla="*/ 30 w 30"/>
                  <a:gd name="T35" fmla="*/ 10 h 18"/>
                  <a:gd name="T36" fmla="*/ 28 w 30"/>
                  <a:gd name="T37" fmla="*/ 14 h 18"/>
                  <a:gd name="T38" fmla="*/ 30 w 30"/>
                  <a:gd name="T39" fmla="*/ 14 h 18"/>
                  <a:gd name="T40" fmla="*/ 28 w 30"/>
                  <a:gd name="T41" fmla="*/ 16 h 18"/>
                  <a:gd name="T42" fmla="*/ 28 w 30"/>
                  <a:gd name="T43" fmla="*/ 16 h 18"/>
                  <a:gd name="T44" fmla="*/ 28 w 30"/>
                  <a:gd name="T45" fmla="*/ 18 h 18"/>
                  <a:gd name="T46" fmla="*/ 22 w 30"/>
                  <a:gd name="T47" fmla="*/ 18 h 18"/>
                  <a:gd name="T48" fmla="*/ 20 w 30"/>
                  <a:gd name="T49" fmla="*/ 16 h 18"/>
                  <a:gd name="T50" fmla="*/ 18 w 30"/>
                  <a:gd name="T51" fmla="*/ 14 h 18"/>
                  <a:gd name="T52" fmla="*/ 16 w 30"/>
                  <a:gd name="T53" fmla="*/ 14 h 18"/>
                  <a:gd name="T54" fmla="*/ 16 w 30"/>
                  <a:gd name="T55" fmla="*/ 16 h 18"/>
                  <a:gd name="T56" fmla="*/ 18 w 30"/>
                  <a:gd name="T57" fmla="*/ 16 h 18"/>
                  <a:gd name="T58" fmla="*/ 16 w 30"/>
                  <a:gd name="T59" fmla="*/ 16 h 18"/>
                  <a:gd name="T60" fmla="*/ 14 w 30"/>
                  <a:gd name="T61" fmla="*/ 16 h 18"/>
                  <a:gd name="T62" fmla="*/ 8 w 30"/>
                  <a:gd name="T63" fmla="*/ 12 h 18"/>
                  <a:gd name="T64" fmla="*/ 8 w 30"/>
                  <a:gd name="T65" fmla="*/ 14 h 18"/>
                  <a:gd name="T66" fmla="*/ 4 w 30"/>
                  <a:gd name="T67" fmla="*/ 12 h 18"/>
                  <a:gd name="T68" fmla="*/ 2 w 30"/>
                  <a:gd name="T69" fmla="*/ 10 h 18"/>
                  <a:gd name="T70" fmla="*/ 0 w 30"/>
                  <a:gd name="T71" fmla="*/ 10 h 18"/>
                  <a:gd name="T72" fmla="*/ 0 w 30"/>
                  <a:gd name="T73" fmla="*/ 10 h 18"/>
                  <a:gd name="T74" fmla="*/ 0 w 30"/>
                  <a:gd name="T75" fmla="*/ 8 h 18"/>
                  <a:gd name="T76" fmla="*/ 0 w 30"/>
                  <a:gd name="T77" fmla="*/ 8 h 18"/>
                  <a:gd name="T78" fmla="*/ 2 w 30"/>
                  <a:gd name="T79" fmla="*/ 4 h 18"/>
                  <a:gd name="T80" fmla="*/ 6 w 30"/>
                  <a:gd name="T81" fmla="*/ 4 h 18"/>
                  <a:gd name="T82" fmla="*/ 8 w 30"/>
                  <a:gd name="T83" fmla="*/ 4 h 18"/>
                  <a:gd name="T84" fmla="*/ 8 w 30"/>
                  <a:gd name="T85" fmla="*/ 2 h 18"/>
                  <a:gd name="T86" fmla="*/ 10 w 30"/>
                  <a:gd name="T8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0" h="18">
                    <a:moveTo>
                      <a:pt x="10" y="0"/>
                    </a:moveTo>
                    <a:lnTo>
                      <a:pt x="12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0" y="2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4" y="8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30" y="6"/>
                    </a:lnTo>
                    <a:lnTo>
                      <a:pt x="30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28" y="14"/>
                    </a:lnTo>
                    <a:lnTo>
                      <a:pt x="30" y="14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8" y="18"/>
                    </a:lnTo>
                    <a:lnTo>
                      <a:pt x="22" y="18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16" y="16"/>
                    </a:lnTo>
                    <a:lnTo>
                      <a:pt x="14" y="16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7" name="Belize">
                <a:extLst>
                  <a:ext uri="{FF2B5EF4-FFF2-40B4-BE49-F238E27FC236}">
                    <a16:creationId xmlns:a16="http://schemas.microsoft.com/office/drawing/2014/main" id="{6C418A3B-8298-4C77-868F-6230E75CD6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5300" y="3981277"/>
                <a:ext cx="26794" cy="57416"/>
              </a:xfrm>
              <a:custGeom>
                <a:avLst/>
                <a:gdLst>
                  <a:gd name="T0" fmla="*/ 0 w 14"/>
                  <a:gd name="T1" fmla="*/ 8 h 30"/>
                  <a:gd name="T2" fmla="*/ 0 w 14"/>
                  <a:gd name="T3" fmla="*/ 8 h 30"/>
                  <a:gd name="T4" fmla="*/ 0 w 14"/>
                  <a:gd name="T5" fmla="*/ 6 h 30"/>
                  <a:gd name="T6" fmla="*/ 0 w 14"/>
                  <a:gd name="T7" fmla="*/ 4 h 30"/>
                  <a:gd name="T8" fmla="*/ 2 w 14"/>
                  <a:gd name="T9" fmla="*/ 4 h 30"/>
                  <a:gd name="T10" fmla="*/ 2 w 14"/>
                  <a:gd name="T11" fmla="*/ 6 h 30"/>
                  <a:gd name="T12" fmla="*/ 4 w 14"/>
                  <a:gd name="T13" fmla="*/ 6 h 30"/>
                  <a:gd name="T14" fmla="*/ 4 w 14"/>
                  <a:gd name="T15" fmla="*/ 6 h 30"/>
                  <a:gd name="T16" fmla="*/ 4 w 14"/>
                  <a:gd name="T17" fmla="*/ 6 h 30"/>
                  <a:gd name="T18" fmla="*/ 4 w 14"/>
                  <a:gd name="T19" fmla="*/ 4 h 30"/>
                  <a:gd name="T20" fmla="*/ 6 w 14"/>
                  <a:gd name="T21" fmla="*/ 2 h 30"/>
                  <a:gd name="T22" fmla="*/ 8 w 14"/>
                  <a:gd name="T23" fmla="*/ 0 h 30"/>
                  <a:gd name="T24" fmla="*/ 8 w 14"/>
                  <a:gd name="T25" fmla="*/ 0 h 30"/>
                  <a:gd name="T26" fmla="*/ 8 w 14"/>
                  <a:gd name="T27" fmla="*/ 0 h 30"/>
                  <a:gd name="T28" fmla="*/ 10 w 14"/>
                  <a:gd name="T29" fmla="*/ 0 h 30"/>
                  <a:gd name="T30" fmla="*/ 10 w 14"/>
                  <a:gd name="T31" fmla="*/ 0 h 30"/>
                  <a:gd name="T32" fmla="*/ 12 w 14"/>
                  <a:gd name="T33" fmla="*/ 0 h 30"/>
                  <a:gd name="T34" fmla="*/ 14 w 14"/>
                  <a:gd name="T35" fmla="*/ 0 h 30"/>
                  <a:gd name="T36" fmla="*/ 14 w 14"/>
                  <a:gd name="T37" fmla="*/ 0 h 30"/>
                  <a:gd name="T38" fmla="*/ 14 w 14"/>
                  <a:gd name="T39" fmla="*/ 2 h 30"/>
                  <a:gd name="T40" fmla="*/ 12 w 14"/>
                  <a:gd name="T41" fmla="*/ 8 h 30"/>
                  <a:gd name="T42" fmla="*/ 12 w 14"/>
                  <a:gd name="T43" fmla="*/ 10 h 30"/>
                  <a:gd name="T44" fmla="*/ 10 w 14"/>
                  <a:gd name="T45" fmla="*/ 14 h 30"/>
                  <a:gd name="T46" fmla="*/ 12 w 14"/>
                  <a:gd name="T47" fmla="*/ 16 h 30"/>
                  <a:gd name="T48" fmla="*/ 12 w 14"/>
                  <a:gd name="T49" fmla="*/ 20 h 30"/>
                  <a:gd name="T50" fmla="*/ 10 w 14"/>
                  <a:gd name="T51" fmla="*/ 22 h 30"/>
                  <a:gd name="T52" fmla="*/ 8 w 14"/>
                  <a:gd name="T53" fmla="*/ 28 h 30"/>
                  <a:gd name="T54" fmla="*/ 6 w 14"/>
                  <a:gd name="T55" fmla="*/ 26 h 30"/>
                  <a:gd name="T56" fmla="*/ 4 w 14"/>
                  <a:gd name="T57" fmla="*/ 28 h 30"/>
                  <a:gd name="T58" fmla="*/ 2 w 14"/>
                  <a:gd name="T59" fmla="*/ 30 h 30"/>
                  <a:gd name="T60" fmla="*/ 2 w 14"/>
                  <a:gd name="T61" fmla="*/ 30 h 30"/>
                  <a:gd name="T62" fmla="*/ 2 w 14"/>
                  <a:gd name="T63" fmla="*/ 30 h 30"/>
                  <a:gd name="T64" fmla="*/ 0 w 14"/>
                  <a:gd name="T65" fmla="*/ 30 h 30"/>
                  <a:gd name="T66" fmla="*/ 0 w 14"/>
                  <a:gd name="T67" fmla="*/ 30 h 30"/>
                  <a:gd name="T68" fmla="*/ 0 w 14"/>
                  <a:gd name="T69" fmla="*/ 8 h 30"/>
                  <a:gd name="T70" fmla="*/ 0 w 14"/>
                  <a:gd name="T71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" h="30">
                    <a:moveTo>
                      <a:pt x="0" y="8"/>
                    </a:move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0" y="14"/>
                    </a:lnTo>
                    <a:lnTo>
                      <a:pt x="12" y="16"/>
                    </a:lnTo>
                    <a:lnTo>
                      <a:pt x="12" y="20"/>
                    </a:lnTo>
                    <a:lnTo>
                      <a:pt x="10" y="22"/>
                    </a:lnTo>
                    <a:lnTo>
                      <a:pt x="8" y="28"/>
                    </a:lnTo>
                    <a:lnTo>
                      <a:pt x="6" y="26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8" name="Guatemala">
                <a:extLst>
                  <a:ext uri="{FF2B5EF4-FFF2-40B4-BE49-F238E27FC236}">
                    <a16:creationId xmlns:a16="http://schemas.microsoft.com/office/drawing/2014/main" id="{7513EB13-BBF1-489C-ABF6-EA5980F7F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8745" y="3996588"/>
                <a:ext cx="99521" cy="99521"/>
              </a:xfrm>
              <a:custGeom>
                <a:avLst/>
                <a:gdLst>
                  <a:gd name="T0" fmla="*/ 26 w 52"/>
                  <a:gd name="T1" fmla="*/ 52 h 52"/>
                  <a:gd name="T2" fmla="*/ 26 w 52"/>
                  <a:gd name="T3" fmla="*/ 50 h 52"/>
                  <a:gd name="T4" fmla="*/ 26 w 52"/>
                  <a:gd name="T5" fmla="*/ 50 h 52"/>
                  <a:gd name="T6" fmla="*/ 28 w 52"/>
                  <a:gd name="T7" fmla="*/ 46 h 52"/>
                  <a:gd name="T8" fmla="*/ 32 w 52"/>
                  <a:gd name="T9" fmla="*/ 46 h 52"/>
                  <a:gd name="T10" fmla="*/ 34 w 52"/>
                  <a:gd name="T11" fmla="*/ 46 h 52"/>
                  <a:gd name="T12" fmla="*/ 34 w 52"/>
                  <a:gd name="T13" fmla="*/ 44 h 52"/>
                  <a:gd name="T14" fmla="*/ 36 w 52"/>
                  <a:gd name="T15" fmla="*/ 42 h 52"/>
                  <a:gd name="T16" fmla="*/ 38 w 52"/>
                  <a:gd name="T17" fmla="*/ 38 h 52"/>
                  <a:gd name="T18" fmla="*/ 38 w 52"/>
                  <a:gd name="T19" fmla="*/ 36 h 52"/>
                  <a:gd name="T20" fmla="*/ 40 w 52"/>
                  <a:gd name="T21" fmla="*/ 34 h 52"/>
                  <a:gd name="T22" fmla="*/ 42 w 52"/>
                  <a:gd name="T23" fmla="*/ 30 h 52"/>
                  <a:gd name="T24" fmla="*/ 44 w 52"/>
                  <a:gd name="T25" fmla="*/ 32 h 52"/>
                  <a:gd name="T26" fmla="*/ 48 w 52"/>
                  <a:gd name="T27" fmla="*/ 30 h 52"/>
                  <a:gd name="T28" fmla="*/ 48 w 52"/>
                  <a:gd name="T29" fmla="*/ 28 h 52"/>
                  <a:gd name="T30" fmla="*/ 50 w 52"/>
                  <a:gd name="T31" fmla="*/ 26 h 52"/>
                  <a:gd name="T32" fmla="*/ 52 w 52"/>
                  <a:gd name="T33" fmla="*/ 24 h 52"/>
                  <a:gd name="T34" fmla="*/ 50 w 52"/>
                  <a:gd name="T35" fmla="*/ 24 h 52"/>
                  <a:gd name="T36" fmla="*/ 48 w 52"/>
                  <a:gd name="T37" fmla="*/ 24 h 52"/>
                  <a:gd name="T38" fmla="*/ 48 w 52"/>
                  <a:gd name="T39" fmla="*/ 26 h 52"/>
                  <a:gd name="T40" fmla="*/ 46 w 52"/>
                  <a:gd name="T41" fmla="*/ 24 h 52"/>
                  <a:gd name="T42" fmla="*/ 44 w 52"/>
                  <a:gd name="T43" fmla="*/ 24 h 52"/>
                  <a:gd name="T44" fmla="*/ 42 w 52"/>
                  <a:gd name="T45" fmla="*/ 22 h 52"/>
                  <a:gd name="T46" fmla="*/ 42 w 52"/>
                  <a:gd name="T47" fmla="*/ 22 h 52"/>
                  <a:gd name="T48" fmla="*/ 40 w 52"/>
                  <a:gd name="T49" fmla="*/ 22 h 52"/>
                  <a:gd name="T50" fmla="*/ 40 w 52"/>
                  <a:gd name="T51" fmla="*/ 22 h 52"/>
                  <a:gd name="T52" fmla="*/ 40 w 52"/>
                  <a:gd name="T53" fmla="*/ 0 h 52"/>
                  <a:gd name="T54" fmla="*/ 40 w 52"/>
                  <a:gd name="T55" fmla="*/ 0 h 52"/>
                  <a:gd name="T56" fmla="*/ 18 w 52"/>
                  <a:gd name="T57" fmla="*/ 0 h 52"/>
                  <a:gd name="T58" fmla="*/ 18 w 52"/>
                  <a:gd name="T59" fmla="*/ 6 h 52"/>
                  <a:gd name="T60" fmla="*/ 12 w 52"/>
                  <a:gd name="T61" fmla="*/ 6 h 52"/>
                  <a:gd name="T62" fmla="*/ 14 w 52"/>
                  <a:gd name="T63" fmla="*/ 8 h 52"/>
                  <a:gd name="T64" fmla="*/ 14 w 52"/>
                  <a:gd name="T65" fmla="*/ 8 h 52"/>
                  <a:gd name="T66" fmla="*/ 16 w 52"/>
                  <a:gd name="T67" fmla="*/ 10 h 52"/>
                  <a:gd name="T68" fmla="*/ 18 w 52"/>
                  <a:gd name="T69" fmla="*/ 12 h 52"/>
                  <a:gd name="T70" fmla="*/ 20 w 52"/>
                  <a:gd name="T71" fmla="*/ 12 h 52"/>
                  <a:gd name="T72" fmla="*/ 20 w 52"/>
                  <a:gd name="T73" fmla="*/ 14 h 52"/>
                  <a:gd name="T74" fmla="*/ 22 w 52"/>
                  <a:gd name="T75" fmla="*/ 16 h 52"/>
                  <a:gd name="T76" fmla="*/ 22 w 52"/>
                  <a:gd name="T77" fmla="*/ 16 h 52"/>
                  <a:gd name="T78" fmla="*/ 24 w 52"/>
                  <a:gd name="T79" fmla="*/ 16 h 52"/>
                  <a:gd name="T80" fmla="*/ 26 w 52"/>
                  <a:gd name="T81" fmla="*/ 18 h 52"/>
                  <a:gd name="T82" fmla="*/ 26 w 52"/>
                  <a:gd name="T83" fmla="*/ 20 h 52"/>
                  <a:gd name="T84" fmla="*/ 24 w 52"/>
                  <a:gd name="T85" fmla="*/ 20 h 52"/>
                  <a:gd name="T86" fmla="*/ 8 w 52"/>
                  <a:gd name="T87" fmla="*/ 20 h 52"/>
                  <a:gd name="T88" fmla="*/ 2 w 52"/>
                  <a:gd name="T89" fmla="*/ 32 h 52"/>
                  <a:gd name="T90" fmla="*/ 2 w 52"/>
                  <a:gd name="T91" fmla="*/ 34 h 52"/>
                  <a:gd name="T92" fmla="*/ 2 w 52"/>
                  <a:gd name="T93" fmla="*/ 36 h 52"/>
                  <a:gd name="T94" fmla="*/ 2 w 52"/>
                  <a:gd name="T95" fmla="*/ 36 h 52"/>
                  <a:gd name="T96" fmla="*/ 2 w 52"/>
                  <a:gd name="T97" fmla="*/ 36 h 52"/>
                  <a:gd name="T98" fmla="*/ 2 w 52"/>
                  <a:gd name="T99" fmla="*/ 38 h 52"/>
                  <a:gd name="T100" fmla="*/ 2 w 52"/>
                  <a:gd name="T101" fmla="*/ 38 h 52"/>
                  <a:gd name="T102" fmla="*/ 2 w 52"/>
                  <a:gd name="T103" fmla="*/ 40 h 52"/>
                  <a:gd name="T104" fmla="*/ 0 w 52"/>
                  <a:gd name="T105" fmla="*/ 40 h 52"/>
                  <a:gd name="T106" fmla="*/ 0 w 52"/>
                  <a:gd name="T107" fmla="*/ 42 h 52"/>
                  <a:gd name="T108" fmla="*/ 2 w 52"/>
                  <a:gd name="T109" fmla="*/ 44 h 52"/>
                  <a:gd name="T110" fmla="*/ 4 w 52"/>
                  <a:gd name="T111" fmla="*/ 46 h 52"/>
                  <a:gd name="T112" fmla="*/ 6 w 52"/>
                  <a:gd name="T113" fmla="*/ 46 h 52"/>
                  <a:gd name="T114" fmla="*/ 8 w 52"/>
                  <a:gd name="T115" fmla="*/ 48 h 52"/>
                  <a:gd name="T116" fmla="*/ 14 w 52"/>
                  <a:gd name="T117" fmla="*/ 50 h 52"/>
                  <a:gd name="T118" fmla="*/ 18 w 52"/>
                  <a:gd name="T119" fmla="*/ 50 h 52"/>
                  <a:gd name="T120" fmla="*/ 20 w 52"/>
                  <a:gd name="T121" fmla="*/ 50 h 52"/>
                  <a:gd name="T122" fmla="*/ 26 w 52"/>
                  <a:gd name="T12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2" h="52">
                    <a:moveTo>
                      <a:pt x="26" y="52"/>
                    </a:moveTo>
                    <a:lnTo>
                      <a:pt x="26" y="50"/>
                    </a:lnTo>
                    <a:lnTo>
                      <a:pt x="26" y="50"/>
                    </a:lnTo>
                    <a:lnTo>
                      <a:pt x="28" y="46"/>
                    </a:lnTo>
                    <a:lnTo>
                      <a:pt x="32" y="46"/>
                    </a:lnTo>
                    <a:lnTo>
                      <a:pt x="34" y="46"/>
                    </a:lnTo>
                    <a:lnTo>
                      <a:pt x="34" y="44"/>
                    </a:lnTo>
                    <a:lnTo>
                      <a:pt x="36" y="42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40" y="34"/>
                    </a:lnTo>
                    <a:lnTo>
                      <a:pt x="42" y="30"/>
                    </a:lnTo>
                    <a:lnTo>
                      <a:pt x="44" y="32"/>
                    </a:lnTo>
                    <a:lnTo>
                      <a:pt x="48" y="30"/>
                    </a:lnTo>
                    <a:lnTo>
                      <a:pt x="48" y="28"/>
                    </a:lnTo>
                    <a:lnTo>
                      <a:pt x="50" y="26"/>
                    </a:lnTo>
                    <a:lnTo>
                      <a:pt x="52" y="24"/>
                    </a:lnTo>
                    <a:lnTo>
                      <a:pt x="50" y="24"/>
                    </a:lnTo>
                    <a:lnTo>
                      <a:pt x="48" y="24"/>
                    </a:lnTo>
                    <a:lnTo>
                      <a:pt x="48" y="26"/>
                    </a:lnTo>
                    <a:lnTo>
                      <a:pt x="46" y="24"/>
                    </a:lnTo>
                    <a:lnTo>
                      <a:pt x="44" y="24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6" y="10"/>
                    </a:lnTo>
                    <a:lnTo>
                      <a:pt x="18" y="12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4" y="16"/>
                    </a:lnTo>
                    <a:lnTo>
                      <a:pt x="26" y="18"/>
                    </a:lnTo>
                    <a:lnTo>
                      <a:pt x="26" y="20"/>
                    </a:lnTo>
                    <a:lnTo>
                      <a:pt x="24" y="20"/>
                    </a:lnTo>
                    <a:lnTo>
                      <a:pt x="8" y="20"/>
                    </a:lnTo>
                    <a:lnTo>
                      <a:pt x="2" y="32"/>
                    </a:lnTo>
                    <a:lnTo>
                      <a:pt x="2" y="34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0" y="40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4" y="46"/>
                    </a:lnTo>
                    <a:lnTo>
                      <a:pt x="6" y="46"/>
                    </a:lnTo>
                    <a:lnTo>
                      <a:pt x="8" y="48"/>
                    </a:lnTo>
                    <a:lnTo>
                      <a:pt x="14" y="50"/>
                    </a:lnTo>
                    <a:lnTo>
                      <a:pt x="18" y="50"/>
                    </a:lnTo>
                    <a:lnTo>
                      <a:pt x="20" y="50"/>
                    </a:lnTo>
                    <a:lnTo>
                      <a:pt x="26" y="52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599448F-2FAD-4F61-B53A-BD56E9C04A7C}"/>
              </a:ext>
            </a:extLst>
          </p:cNvPr>
          <p:cNvGrpSpPr/>
          <p:nvPr/>
        </p:nvGrpSpPr>
        <p:grpSpPr>
          <a:xfrm>
            <a:off x="37072113" y="23345976"/>
            <a:ext cx="1768977" cy="3033002"/>
            <a:chOff x="5330456" y="1761200"/>
            <a:chExt cx="2051659" cy="3517674"/>
          </a:xfrm>
          <a:solidFill>
            <a:srgbClr val="545454"/>
          </a:solidFill>
        </p:grpSpPr>
        <p:sp>
          <p:nvSpPr>
            <p:cNvPr id="195" name="Zambia">
              <a:extLst>
                <a:ext uri="{FF2B5EF4-FFF2-40B4-BE49-F238E27FC236}">
                  <a16:creationId xmlns:a16="http://schemas.microsoft.com/office/drawing/2014/main" id="{570E5D18-52EB-4C83-9EA4-12DF817BA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184" y="4616678"/>
              <a:ext cx="279424" cy="237319"/>
            </a:xfrm>
            <a:custGeom>
              <a:avLst/>
              <a:gdLst>
                <a:gd name="T0" fmla="*/ 30 w 146"/>
                <a:gd name="T1" fmla="*/ 38 h 124"/>
                <a:gd name="T2" fmla="*/ 34 w 146"/>
                <a:gd name="T3" fmla="*/ 42 h 124"/>
                <a:gd name="T4" fmla="*/ 38 w 146"/>
                <a:gd name="T5" fmla="*/ 40 h 124"/>
                <a:gd name="T6" fmla="*/ 44 w 146"/>
                <a:gd name="T7" fmla="*/ 42 h 124"/>
                <a:gd name="T8" fmla="*/ 46 w 146"/>
                <a:gd name="T9" fmla="*/ 46 h 124"/>
                <a:gd name="T10" fmla="*/ 56 w 146"/>
                <a:gd name="T11" fmla="*/ 50 h 124"/>
                <a:gd name="T12" fmla="*/ 62 w 146"/>
                <a:gd name="T13" fmla="*/ 48 h 124"/>
                <a:gd name="T14" fmla="*/ 68 w 146"/>
                <a:gd name="T15" fmla="*/ 44 h 124"/>
                <a:gd name="T16" fmla="*/ 72 w 146"/>
                <a:gd name="T17" fmla="*/ 52 h 124"/>
                <a:gd name="T18" fmla="*/ 84 w 146"/>
                <a:gd name="T19" fmla="*/ 60 h 124"/>
                <a:gd name="T20" fmla="*/ 92 w 146"/>
                <a:gd name="T21" fmla="*/ 66 h 124"/>
                <a:gd name="T22" fmla="*/ 98 w 146"/>
                <a:gd name="T23" fmla="*/ 66 h 124"/>
                <a:gd name="T24" fmla="*/ 94 w 146"/>
                <a:gd name="T25" fmla="*/ 52 h 124"/>
                <a:gd name="T26" fmla="*/ 90 w 146"/>
                <a:gd name="T27" fmla="*/ 54 h 124"/>
                <a:gd name="T28" fmla="*/ 82 w 146"/>
                <a:gd name="T29" fmla="*/ 46 h 124"/>
                <a:gd name="T30" fmla="*/ 84 w 146"/>
                <a:gd name="T31" fmla="*/ 32 h 124"/>
                <a:gd name="T32" fmla="*/ 86 w 146"/>
                <a:gd name="T33" fmla="*/ 28 h 124"/>
                <a:gd name="T34" fmla="*/ 86 w 146"/>
                <a:gd name="T35" fmla="*/ 22 h 124"/>
                <a:gd name="T36" fmla="*/ 84 w 146"/>
                <a:gd name="T37" fmla="*/ 16 h 124"/>
                <a:gd name="T38" fmla="*/ 116 w 146"/>
                <a:gd name="T39" fmla="*/ 4 h 124"/>
                <a:gd name="T40" fmla="*/ 122 w 146"/>
                <a:gd name="T41" fmla="*/ 6 h 124"/>
                <a:gd name="T42" fmla="*/ 132 w 146"/>
                <a:gd name="T43" fmla="*/ 10 h 124"/>
                <a:gd name="T44" fmla="*/ 138 w 146"/>
                <a:gd name="T45" fmla="*/ 16 h 124"/>
                <a:gd name="T46" fmla="*/ 140 w 146"/>
                <a:gd name="T47" fmla="*/ 20 h 124"/>
                <a:gd name="T48" fmla="*/ 142 w 146"/>
                <a:gd name="T49" fmla="*/ 26 h 124"/>
                <a:gd name="T50" fmla="*/ 146 w 146"/>
                <a:gd name="T51" fmla="*/ 32 h 124"/>
                <a:gd name="T52" fmla="*/ 142 w 146"/>
                <a:gd name="T53" fmla="*/ 40 h 124"/>
                <a:gd name="T54" fmla="*/ 142 w 146"/>
                <a:gd name="T55" fmla="*/ 46 h 124"/>
                <a:gd name="T56" fmla="*/ 144 w 146"/>
                <a:gd name="T57" fmla="*/ 52 h 124"/>
                <a:gd name="T58" fmla="*/ 144 w 146"/>
                <a:gd name="T59" fmla="*/ 54 h 124"/>
                <a:gd name="T60" fmla="*/ 138 w 146"/>
                <a:gd name="T61" fmla="*/ 60 h 124"/>
                <a:gd name="T62" fmla="*/ 138 w 146"/>
                <a:gd name="T63" fmla="*/ 66 h 124"/>
                <a:gd name="T64" fmla="*/ 136 w 146"/>
                <a:gd name="T65" fmla="*/ 72 h 124"/>
                <a:gd name="T66" fmla="*/ 134 w 146"/>
                <a:gd name="T67" fmla="*/ 76 h 124"/>
                <a:gd name="T68" fmla="*/ 110 w 146"/>
                <a:gd name="T69" fmla="*/ 86 h 124"/>
                <a:gd name="T70" fmla="*/ 106 w 146"/>
                <a:gd name="T71" fmla="*/ 94 h 124"/>
                <a:gd name="T72" fmla="*/ 100 w 146"/>
                <a:gd name="T73" fmla="*/ 96 h 124"/>
                <a:gd name="T74" fmla="*/ 92 w 146"/>
                <a:gd name="T75" fmla="*/ 96 h 124"/>
                <a:gd name="T76" fmla="*/ 86 w 146"/>
                <a:gd name="T77" fmla="*/ 102 h 124"/>
                <a:gd name="T78" fmla="*/ 84 w 146"/>
                <a:gd name="T79" fmla="*/ 104 h 124"/>
                <a:gd name="T80" fmla="*/ 64 w 146"/>
                <a:gd name="T81" fmla="*/ 124 h 124"/>
                <a:gd name="T82" fmla="*/ 56 w 146"/>
                <a:gd name="T83" fmla="*/ 124 h 124"/>
                <a:gd name="T84" fmla="*/ 50 w 146"/>
                <a:gd name="T85" fmla="*/ 122 h 124"/>
                <a:gd name="T86" fmla="*/ 44 w 146"/>
                <a:gd name="T87" fmla="*/ 122 h 124"/>
                <a:gd name="T88" fmla="*/ 36 w 146"/>
                <a:gd name="T89" fmla="*/ 118 h 124"/>
                <a:gd name="T90" fmla="*/ 34 w 146"/>
                <a:gd name="T91" fmla="*/ 118 h 124"/>
                <a:gd name="T92" fmla="*/ 16 w 146"/>
                <a:gd name="T93" fmla="*/ 120 h 124"/>
                <a:gd name="T94" fmla="*/ 12 w 146"/>
                <a:gd name="T95" fmla="*/ 116 h 124"/>
                <a:gd name="T96" fmla="*/ 4 w 146"/>
                <a:gd name="T97" fmla="*/ 110 h 124"/>
                <a:gd name="T98" fmla="*/ 0 w 146"/>
                <a:gd name="T99" fmla="*/ 102 h 124"/>
                <a:gd name="T100" fmla="*/ 28 w 146"/>
                <a:gd name="T101" fmla="*/ 56 h 124"/>
                <a:gd name="T102" fmla="*/ 26 w 146"/>
                <a:gd name="T103" fmla="*/ 48 h 124"/>
                <a:gd name="T104" fmla="*/ 26 w 146"/>
                <a:gd name="T105" fmla="*/ 3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24">
                  <a:moveTo>
                    <a:pt x="26" y="38"/>
                  </a:moveTo>
                  <a:lnTo>
                    <a:pt x="28" y="38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32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42" y="38"/>
                  </a:lnTo>
                  <a:lnTo>
                    <a:pt x="42" y="40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4" y="44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6" y="46"/>
                  </a:lnTo>
                  <a:lnTo>
                    <a:pt x="48" y="46"/>
                  </a:lnTo>
                  <a:lnTo>
                    <a:pt x="50" y="48"/>
                  </a:lnTo>
                  <a:lnTo>
                    <a:pt x="54" y="48"/>
                  </a:lnTo>
                  <a:lnTo>
                    <a:pt x="56" y="50"/>
                  </a:lnTo>
                  <a:lnTo>
                    <a:pt x="56" y="50"/>
                  </a:lnTo>
                  <a:lnTo>
                    <a:pt x="58" y="50"/>
                  </a:lnTo>
                  <a:lnTo>
                    <a:pt x="62" y="48"/>
                  </a:lnTo>
                  <a:lnTo>
                    <a:pt x="62" y="48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66" y="44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70" y="50"/>
                  </a:lnTo>
                  <a:lnTo>
                    <a:pt x="70" y="50"/>
                  </a:lnTo>
                  <a:lnTo>
                    <a:pt x="72" y="52"/>
                  </a:lnTo>
                  <a:lnTo>
                    <a:pt x="78" y="54"/>
                  </a:lnTo>
                  <a:lnTo>
                    <a:pt x="80" y="56"/>
                  </a:lnTo>
                  <a:lnTo>
                    <a:pt x="82" y="60"/>
                  </a:lnTo>
                  <a:lnTo>
                    <a:pt x="84" y="60"/>
                  </a:lnTo>
                  <a:lnTo>
                    <a:pt x="86" y="64"/>
                  </a:lnTo>
                  <a:lnTo>
                    <a:pt x="90" y="66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94" y="66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8" y="66"/>
                  </a:lnTo>
                  <a:lnTo>
                    <a:pt x="98" y="66"/>
                  </a:lnTo>
                  <a:lnTo>
                    <a:pt x="98" y="52"/>
                  </a:lnTo>
                  <a:lnTo>
                    <a:pt x="96" y="52"/>
                  </a:lnTo>
                  <a:lnTo>
                    <a:pt x="94" y="52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0" y="54"/>
                  </a:lnTo>
                  <a:lnTo>
                    <a:pt x="88" y="54"/>
                  </a:lnTo>
                  <a:lnTo>
                    <a:pt x="86" y="52"/>
                  </a:lnTo>
                  <a:lnTo>
                    <a:pt x="84" y="48"/>
                  </a:lnTo>
                  <a:lnTo>
                    <a:pt x="82" y="46"/>
                  </a:lnTo>
                  <a:lnTo>
                    <a:pt x="82" y="44"/>
                  </a:lnTo>
                  <a:lnTo>
                    <a:pt x="82" y="36"/>
                  </a:lnTo>
                  <a:lnTo>
                    <a:pt x="82" y="34"/>
                  </a:lnTo>
                  <a:lnTo>
                    <a:pt x="84" y="32"/>
                  </a:lnTo>
                  <a:lnTo>
                    <a:pt x="86" y="32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28"/>
                  </a:lnTo>
                  <a:lnTo>
                    <a:pt x="86" y="26"/>
                  </a:lnTo>
                  <a:lnTo>
                    <a:pt x="86" y="24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4" y="18"/>
                  </a:lnTo>
                  <a:lnTo>
                    <a:pt x="84" y="16"/>
                  </a:lnTo>
                  <a:lnTo>
                    <a:pt x="88" y="6"/>
                  </a:lnTo>
                  <a:lnTo>
                    <a:pt x="108" y="0"/>
                  </a:lnTo>
                  <a:lnTo>
                    <a:pt x="114" y="4"/>
                  </a:lnTo>
                  <a:lnTo>
                    <a:pt x="116" y="4"/>
                  </a:lnTo>
                  <a:lnTo>
                    <a:pt x="118" y="4"/>
                  </a:lnTo>
                  <a:lnTo>
                    <a:pt x="120" y="4"/>
                  </a:lnTo>
                  <a:lnTo>
                    <a:pt x="122" y="6"/>
                  </a:lnTo>
                  <a:lnTo>
                    <a:pt x="122" y="6"/>
                  </a:lnTo>
                  <a:lnTo>
                    <a:pt x="122" y="8"/>
                  </a:lnTo>
                  <a:lnTo>
                    <a:pt x="126" y="8"/>
                  </a:lnTo>
                  <a:lnTo>
                    <a:pt x="130" y="10"/>
                  </a:lnTo>
                  <a:lnTo>
                    <a:pt x="132" y="10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36" y="14"/>
                  </a:lnTo>
                  <a:lnTo>
                    <a:pt x="138" y="16"/>
                  </a:lnTo>
                  <a:lnTo>
                    <a:pt x="138" y="16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40" y="20"/>
                  </a:lnTo>
                  <a:lnTo>
                    <a:pt x="142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2" y="26"/>
                  </a:lnTo>
                  <a:lnTo>
                    <a:pt x="142" y="26"/>
                  </a:lnTo>
                  <a:lnTo>
                    <a:pt x="146" y="28"/>
                  </a:lnTo>
                  <a:lnTo>
                    <a:pt x="146" y="30"/>
                  </a:lnTo>
                  <a:lnTo>
                    <a:pt x="146" y="32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42" y="38"/>
                  </a:lnTo>
                  <a:lnTo>
                    <a:pt x="142" y="40"/>
                  </a:lnTo>
                  <a:lnTo>
                    <a:pt x="142" y="42"/>
                  </a:lnTo>
                  <a:lnTo>
                    <a:pt x="144" y="44"/>
                  </a:lnTo>
                  <a:lnTo>
                    <a:pt x="144" y="44"/>
                  </a:lnTo>
                  <a:lnTo>
                    <a:pt x="142" y="46"/>
                  </a:lnTo>
                  <a:lnTo>
                    <a:pt x="144" y="48"/>
                  </a:lnTo>
                  <a:lnTo>
                    <a:pt x="144" y="50"/>
                  </a:lnTo>
                  <a:lnTo>
                    <a:pt x="142" y="50"/>
                  </a:lnTo>
                  <a:lnTo>
                    <a:pt x="144" y="52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8" y="62"/>
                  </a:lnTo>
                  <a:lnTo>
                    <a:pt x="138" y="62"/>
                  </a:lnTo>
                  <a:lnTo>
                    <a:pt x="138" y="64"/>
                  </a:lnTo>
                  <a:lnTo>
                    <a:pt x="138" y="66"/>
                  </a:lnTo>
                  <a:lnTo>
                    <a:pt x="136" y="68"/>
                  </a:lnTo>
                  <a:lnTo>
                    <a:pt x="134" y="68"/>
                  </a:lnTo>
                  <a:lnTo>
                    <a:pt x="136" y="70"/>
                  </a:lnTo>
                  <a:lnTo>
                    <a:pt x="136" y="72"/>
                  </a:lnTo>
                  <a:lnTo>
                    <a:pt x="138" y="74"/>
                  </a:lnTo>
                  <a:lnTo>
                    <a:pt x="138" y="76"/>
                  </a:lnTo>
                  <a:lnTo>
                    <a:pt x="138" y="76"/>
                  </a:lnTo>
                  <a:lnTo>
                    <a:pt x="134" y="76"/>
                  </a:lnTo>
                  <a:lnTo>
                    <a:pt x="128" y="80"/>
                  </a:lnTo>
                  <a:lnTo>
                    <a:pt x="126" y="80"/>
                  </a:lnTo>
                  <a:lnTo>
                    <a:pt x="112" y="86"/>
                  </a:lnTo>
                  <a:lnTo>
                    <a:pt x="110" y="86"/>
                  </a:lnTo>
                  <a:lnTo>
                    <a:pt x="106" y="88"/>
                  </a:lnTo>
                  <a:lnTo>
                    <a:pt x="104" y="90"/>
                  </a:lnTo>
                  <a:lnTo>
                    <a:pt x="106" y="94"/>
                  </a:lnTo>
                  <a:lnTo>
                    <a:pt x="106" y="94"/>
                  </a:lnTo>
                  <a:lnTo>
                    <a:pt x="104" y="96"/>
                  </a:lnTo>
                  <a:lnTo>
                    <a:pt x="104" y="96"/>
                  </a:lnTo>
                  <a:lnTo>
                    <a:pt x="102" y="94"/>
                  </a:lnTo>
                  <a:lnTo>
                    <a:pt x="100" y="96"/>
                  </a:lnTo>
                  <a:lnTo>
                    <a:pt x="100" y="94"/>
                  </a:lnTo>
                  <a:lnTo>
                    <a:pt x="96" y="94"/>
                  </a:lnTo>
                  <a:lnTo>
                    <a:pt x="94" y="96"/>
                  </a:lnTo>
                  <a:lnTo>
                    <a:pt x="92" y="96"/>
                  </a:lnTo>
                  <a:lnTo>
                    <a:pt x="90" y="96"/>
                  </a:lnTo>
                  <a:lnTo>
                    <a:pt x="86" y="98"/>
                  </a:lnTo>
                  <a:lnTo>
                    <a:pt x="86" y="100"/>
                  </a:lnTo>
                  <a:lnTo>
                    <a:pt x="86" y="102"/>
                  </a:lnTo>
                  <a:lnTo>
                    <a:pt x="86" y="102"/>
                  </a:lnTo>
                  <a:lnTo>
                    <a:pt x="86" y="104"/>
                  </a:lnTo>
                  <a:lnTo>
                    <a:pt x="86" y="104"/>
                  </a:lnTo>
                  <a:lnTo>
                    <a:pt x="84" y="104"/>
                  </a:lnTo>
                  <a:lnTo>
                    <a:pt x="80" y="106"/>
                  </a:lnTo>
                  <a:lnTo>
                    <a:pt x="72" y="112"/>
                  </a:lnTo>
                  <a:lnTo>
                    <a:pt x="66" y="118"/>
                  </a:lnTo>
                  <a:lnTo>
                    <a:pt x="64" y="124"/>
                  </a:lnTo>
                  <a:lnTo>
                    <a:pt x="60" y="124"/>
                  </a:lnTo>
                  <a:lnTo>
                    <a:pt x="58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4" y="122"/>
                  </a:lnTo>
                  <a:lnTo>
                    <a:pt x="54" y="122"/>
                  </a:lnTo>
                  <a:lnTo>
                    <a:pt x="52" y="122"/>
                  </a:lnTo>
                  <a:lnTo>
                    <a:pt x="50" y="122"/>
                  </a:lnTo>
                  <a:lnTo>
                    <a:pt x="48" y="124"/>
                  </a:lnTo>
                  <a:lnTo>
                    <a:pt x="46" y="124"/>
                  </a:lnTo>
                  <a:lnTo>
                    <a:pt x="46" y="124"/>
                  </a:lnTo>
                  <a:lnTo>
                    <a:pt x="44" y="122"/>
                  </a:lnTo>
                  <a:lnTo>
                    <a:pt x="40" y="122"/>
                  </a:lnTo>
                  <a:lnTo>
                    <a:pt x="40" y="122"/>
                  </a:lnTo>
                  <a:lnTo>
                    <a:pt x="38" y="120"/>
                  </a:lnTo>
                  <a:lnTo>
                    <a:pt x="36" y="118"/>
                  </a:lnTo>
                  <a:lnTo>
                    <a:pt x="36" y="118"/>
                  </a:lnTo>
                  <a:lnTo>
                    <a:pt x="36" y="118"/>
                  </a:lnTo>
                  <a:lnTo>
                    <a:pt x="34" y="118"/>
                  </a:lnTo>
                  <a:lnTo>
                    <a:pt x="34" y="118"/>
                  </a:lnTo>
                  <a:lnTo>
                    <a:pt x="32" y="118"/>
                  </a:lnTo>
                  <a:lnTo>
                    <a:pt x="30" y="118"/>
                  </a:lnTo>
                  <a:lnTo>
                    <a:pt x="28" y="118"/>
                  </a:lnTo>
                  <a:lnTo>
                    <a:pt x="16" y="120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4" y="116"/>
                  </a:lnTo>
                  <a:lnTo>
                    <a:pt x="12" y="116"/>
                  </a:lnTo>
                  <a:lnTo>
                    <a:pt x="10" y="114"/>
                  </a:lnTo>
                  <a:lnTo>
                    <a:pt x="8" y="112"/>
                  </a:lnTo>
                  <a:lnTo>
                    <a:pt x="6" y="110"/>
                  </a:lnTo>
                  <a:lnTo>
                    <a:pt x="4" y="110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2" y="62"/>
                  </a:lnTo>
                  <a:lnTo>
                    <a:pt x="28" y="62"/>
                  </a:lnTo>
                  <a:lnTo>
                    <a:pt x="26" y="60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8" y="54"/>
                  </a:lnTo>
                  <a:lnTo>
                    <a:pt x="26" y="52"/>
                  </a:lnTo>
                  <a:lnTo>
                    <a:pt x="26" y="48"/>
                  </a:lnTo>
                  <a:lnTo>
                    <a:pt x="26" y="44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6" y="3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6" name="Zambabwe">
              <a:extLst>
                <a:ext uri="{FF2B5EF4-FFF2-40B4-BE49-F238E27FC236}">
                  <a16:creationId xmlns:a16="http://schemas.microsoft.com/office/drawing/2014/main" id="{C35DACE2-D7E6-4BBB-86C4-A8595263A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38" y="4796581"/>
              <a:ext cx="183731" cy="168420"/>
            </a:xfrm>
            <a:custGeom>
              <a:avLst/>
              <a:gdLst>
                <a:gd name="T0" fmla="*/ 4 w 96"/>
                <a:gd name="T1" fmla="*/ 28 h 88"/>
                <a:gd name="T2" fmla="*/ 8 w 96"/>
                <a:gd name="T3" fmla="*/ 30 h 88"/>
                <a:gd name="T4" fmla="*/ 14 w 96"/>
                <a:gd name="T5" fmla="*/ 28 h 88"/>
                <a:gd name="T6" fmla="*/ 16 w 96"/>
                <a:gd name="T7" fmla="*/ 30 h 88"/>
                <a:gd name="T8" fmla="*/ 24 w 96"/>
                <a:gd name="T9" fmla="*/ 30 h 88"/>
                <a:gd name="T10" fmla="*/ 40 w 96"/>
                <a:gd name="T11" fmla="*/ 12 h 88"/>
                <a:gd name="T12" fmla="*/ 46 w 96"/>
                <a:gd name="T13" fmla="*/ 10 h 88"/>
                <a:gd name="T14" fmla="*/ 46 w 96"/>
                <a:gd name="T15" fmla="*/ 6 h 88"/>
                <a:gd name="T16" fmla="*/ 52 w 96"/>
                <a:gd name="T17" fmla="*/ 2 h 88"/>
                <a:gd name="T18" fmla="*/ 60 w 96"/>
                <a:gd name="T19" fmla="*/ 0 h 88"/>
                <a:gd name="T20" fmla="*/ 64 w 96"/>
                <a:gd name="T21" fmla="*/ 2 h 88"/>
                <a:gd name="T22" fmla="*/ 66 w 96"/>
                <a:gd name="T23" fmla="*/ 6 h 88"/>
                <a:gd name="T24" fmla="*/ 72 w 96"/>
                <a:gd name="T25" fmla="*/ 8 h 88"/>
                <a:gd name="T26" fmla="*/ 78 w 96"/>
                <a:gd name="T27" fmla="*/ 6 h 88"/>
                <a:gd name="T28" fmla="*/ 86 w 96"/>
                <a:gd name="T29" fmla="*/ 12 h 88"/>
                <a:gd name="T30" fmla="*/ 94 w 96"/>
                <a:gd name="T31" fmla="*/ 16 h 88"/>
                <a:gd name="T32" fmla="*/ 94 w 96"/>
                <a:gd name="T33" fmla="*/ 20 h 88"/>
                <a:gd name="T34" fmla="*/ 94 w 96"/>
                <a:gd name="T35" fmla="*/ 24 h 88"/>
                <a:gd name="T36" fmla="*/ 94 w 96"/>
                <a:gd name="T37" fmla="*/ 32 h 88"/>
                <a:gd name="T38" fmla="*/ 96 w 96"/>
                <a:gd name="T39" fmla="*/ 34 h 88"/>
                <a:gd name="T40" fmla="*/ 92 w 96"/>
                <a:gd name="T41" fmla="*/ 40 h 88"/>
                <a:gd name="T42" fmla="*/ 90 w 96"/>
                <a:gd name="T43" fmla="*/ 44 h 88"/>
                <a:gd name="T44" fmla="*/ 92 w 96"/>
                <a:gd name="T45" fmla="*/ 48 h 88"/>
                <a:gd name="T46" fmla="*/ 94 w 96"/>
                <a:gd name="T47" fmla="*/ 54 h 88"/>
                <a:gd name="T48" fmla="*/ 90 w 96"/>
                <a:gd name="T49" fmla="*/ 60 h 88"/>
                <a:gd name="T50" fmla="*/ 88 w 96"/>
                <a:gd name="T51" fmla="*/ 64 h 88"/>
                <a:gd name="T52" fmla="*/ 86 w 96"/>
                <a:gd name="T53" fmla="*/ 70 h 88"/>
                <a:gd name="T54" fmla="*/ 70 w 96"/>
                <a:gd name="T55" fmla="*/ 86 h 88"/>
                <a:gd name="T56" fmla="*/ 62 w 96"/>
                <a:gd name="T57" fmla="*/ 86 h 88"/>
                <a:gd name="T58" fmla="*/ 56 w 96"/>
                <a:gd name="T59" fmla="*/ 84 h 88"/>
                <a:gd name="T60" fmla="*/ 48 w 96"/>
                <a:gd name="T61" fmla="*/ 84 h 88"/>
                <a:gd name="T62" fmla="*/ 46 w 96"/>
                <a:gd name="T63" fmla="*/ 80 h 88"/>
                <a:gd name="T64" fmla="*/ 42 w 96"/>
                <a:gd name="T65" fmla="*/ 78 h 88"/>
                <a:gd name="T66" fmla="*/ 34 w 96"/>
                <a:gd name="T67" fmla="*/ 76 h 88"/>
                <a:gd name="T68" fmla="*/ 28 w 96"/>
                <a:gd name="T69" fmla="*/ 72 h 88"/>
                <a:gd name="T70" fmla="*/ 28 w 96"/>
                <a:gd name="T71" fmla="*/ 64 h 88"/>
                <a:gd name="T72" fmla="*/ 24 w 96"/>
                <a:gd name="T73" fmla="*/ 62 h 88"/>
                <a:gd name="T74" fmla="*/ 24 w 96"/>
                <a:gd name="T75" fmla="*/ 58 h 88"/>
                <a:gd name="T76" fmla="*/ 18 w 96"/>
                <a:gd name="T77" fmla="*/ 54 h 88"/>
                <a:gd name="T78" fmla="*/ 12 w 96"/>
                <a:gd name="T79" fmla="*/ 46 h 88"/>
                <a:gd name="T80" fmla="*/ 10 w 96"/>
                <a:gd name="T81" fmla="*/ 44 h 88"/>
                <a:gd name="T82" fmla="*/ 6 w 96"/>
                <a:gd name="T83" fmla="*/ 38 h 88"/>
                <a:gd name="T84" fmla="*/ 4 w 96"/>
                <a:gd name="T85" fmla="*/ 36 h 88"/>
                <a:gd name="T86" fmla="*/ 0 w 96"/>
                <a:gd name="T87" fmla="*/ 32 h 88"/>
                <a:gd name="T88" fmla="*/ 0 w 96"/>
                <a:gd name="T89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6" h="88">
                  <a:moveTo>
                    <a:pt x="0" y="28"/>
                  </a:moveTo>
                  <a:lnTo>
                    <a:pt x="0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24"/>
                  </a:lnTo>
                  <a:lnTo>
                    <a:pt x="32" y="18"/>
                  </a:lnTo>
                  <a:lnTo>
                    <a:pt x="40" y="12"/>
                  </a:lnTo>
                  <a:lnTo>
                    <a:pt x="44" y="10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6" y="0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6"/>
                  </a:lnTo>
                  <a:lnTo>
                    <a:pt x="72" y="8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8" y="6"/>
                  </a:lnTo>
                  <a:lnTo>
                    <a:pt x="82" y="8"/>
                  </a:lnTo>
                  <a:lnTo>
                    <a:pt x="84" y="10"/>
                  </a:lnTo>
                  <a:lnTo>
                    <a:pt x="86" y="12"/>
                  </a:lnTo>
                  <a:lnTo>
                    <a:pt x="90" y="12"/>
                  </a:lnTo>
                  <a:lnTo>
                    <a:pt x="92" y="14"/>
                  </a:lnTo>
                  <a:lnTo>
                    <a:pt x="94" y="16"/>
                  </a:lnTo>
                  <a:lnTo>
                    <a:pt x="96" y="16"/>
                  </a:lnTo>
                  <a:lnTo>
                    <a:pt x="96" y="18"/>
                  </a:lnTo>
                  <a:lnTo>
                    <a:pt x="94" y="20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94" y="24"/>
                  </a:lnTo>
                  <a:lnTo>
                    <a:pt x="94" y="26"/>
                  </a:lnTo>
                  <a:lnTo>
                    <a:pt x="94" y="28"/>
                  </a:lnTo>
                  <a:lnTo>
                    <a:pt x="94" y="32"/>
                  </a:lnTo>
                  <a:lnTo>
                    <a:pt x="92" y="34"/>
                  </a:lnTo>
                  <a:lnTo>
                    <a:pt x="94" y="34"/>
                  </a:lnTo>
                  <a:lnTo>
                    <a:pt x="96" y="34"/>
                  </a:lnTo>
                  <a:lnTo>
                    <a:pt x="94" y="36"/>
                  </a:lnTo>
                  <a:lnTo>
                    <a:pt x="92" y="38"/>
                  </a:lnTo>
                  <a:lnTo>
                    <a:pt x="92" y="40"/>
                  </a:lnTo>
                  <a:lnTo>
                    <a:pt x="92" y="42"/>
                  </a:lnTo>
                  <a:lnTo>
                    <a:pt x="90" y="42"/>
                  </a:lnTo>
                  <a:lnTo>
                    <a:pt x="90" y="44"/>
                  </a:lnTo>
                  <a:lnTo>
                    <a:pt x="94" y="46"/>
                  </a:lnTo>
                  <a:lnTo>
                    <a:pt x="94" y="48"/>
                  </a:lnTo>
                  <a:lnTo>
                    <a:pt x="92" y="48"/>
                  </a:lnTo>
                  <a:lnTo>
                    <a:pt x="92" y="50"/>
                  </a:lnTo>
                  <a:lnTo>
                    <a:pt x="94" y="52"/>
                  </a:lnTo>
                  <a:lnTo>
                    <a:pt x="94" y="54"/>
                  </a:lnTo>
                  <a:lnTo>
                    <a:pt x="92" y="56"/>
                  </a:lnTo>
                  <a:lnTo>
                    <a:pt x="90" y="58"/>
                  </a:lnTo>
                  <a:lnTo>
                    <a:pt x="90" y="60"/>
                  </a:lnTo>
                  <a:lnTo>
                    <a:pt x="88" y="60"/>
                  </a:lnTo>
                  <a:lnTo>
                    <a:pt x="88" y="62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8" y="68"/>
                  </a:lnTo>
                  <a:lnTo>
                    <a:pt x="86" y="70"/>
                  </a:lnTo>
                  <a:lnTo>
                    <a:pt x="86" y="74"/>
                  </a:lnTo>
                  <a:lnTo>
                    <a:pt x="72" y="88"/>
                  </a:lnTo>
                  <a:lnTo>
                    <a:pt x="70" y="86"/>
                  </a:lnTo>
                  <a:lnTo>
                    <a:pt x="66" y="86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60" y="86"/>
                  </a:lnTo>
                  <a:lnTo>
                    <a:pt x="58" y="84"/>
                  </a:lnTo>
                  <a:lnTo>
                    <a:pt x="56" y="84"/>
                  </a:lnTo>
                  <a:lnTo>
                    <a:pt x="56" y="84"/>
                  </a:lnTo>
                  <a:lnTo>
                    <a:pt x="52" y="82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6" y="80"/>
                  </a:lnTo>
                  <a:lnTo>
                    <a:pt x="46" y="80"/>
                  </a:lnTo>
                  <a:lnTo>
                    <a:pt x="46" y="78"/>
                  </a:lnTo>
                  <a:lnTo>
                    <a:pt x="44" y="78"/>
                  </a:lnTo>
                  <a:lnTo>
                    <a:pt x="42" y="78"/>
                  </a:lnTo>
                  <a:lnTo>
                    <a:pt x="40" y="76"/>
                  </a:lnTo>
                  <a:lnTo>
                    <a:pt x="36" y="76"/>
                  </a:lnTo>
                  <a:lnTo>
                    <a:pt x="34" y="76"/>
                  </a:lnTo>
                  <a:lnTo>
                    <a:pt x="32" y="76"/>
                  </a:lnTo>
                  <a:lnTo>
                    <a:pt x="32" y="74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2"/>
                  </a:lnTo>
                  <a:lnTo>
                    <a:pt x="24" y="62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2" y="58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6" y="54"/>
                  </a:lnTo>
                  <a:lnTo>
                    <a:pt x="12" y="48"/>
                  </a:lnTo>
                  <a:lnTo>
                    <a:pt x="12" y="46"/>
                  </a:lnTo>
                  <a:lnTo>
                    <a:pt x="10" y="46"/>
                  </a:lnTo>
                  <a:lnTo>
                    <a:pt x="10" y="46"/>
                  </a:lnTo>
                  <a:lnTo>
                    <a:pt x="10" y="44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7" name="Yemen">
              <a:extLst>
                <a:ext uri="{FF2B5EF4-FFF2-40B4-BE49-F238E27FC236}">
                  <a16:creationId xmlns:a16="http://schemas.microsoft.com/office/drawing/2014/main" id="{B9D1947B-9ADA-4FAC-A6BB-5C1C8E42A5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5132" y="3958311"/>
              <a:ext cx="287079" cy="176075"/>
            </a:xfrm>
            <a:custGeom>
              <a:avLst/>
              <a:gdLst>
                <a:gd name="T0" fmla="*/ 2 w 150"/>
                <a:gd name="T1" fmla="*/ 36 h 92"/>
                <a:gd name="T2" fmla="*/ 6 w 150"/>
                <a:gd name="T3" fmla="*/ 34 h 92"/>
                <a:gd name="T4" fmla="*/ 8 w 150"/>
                <a:gd name="T5" fmla="*/ 28 h 92"/>
                <a:gd name="T6" fmla="*/ 12 w 150"/>
                <a:gd name="T7" fmla="*/ 20 h 92"/>
                <a:gd name="T8" fmla="*/ 24 w 150"/>
                <a:gd name="T9" fmla="*/ 24 h 92"/>
                <a:gd name="T10" fmla="*/ 46 w 150"/>
                <a:gd name="T11" fmla="*/ 34 h 92"/>
                <a:gd name="T12" fmla="*/ 68 w 150"/>
                <a:gd name="T13" fmla="*/ 14 h 92"/>
                <a:gd name="T14" fmla="*/ 114 w 150"/>
                <a:gd name="T15" fmla="*/ 6 h 92"/>
                <a:gd name="T16" fmla="*/ 124 w 150"/>
                <a:gd name="T17" fmla="*/ 26 h 92"/>
                <a:gd name="T18" fmla="*/ 128 w 150"/>
                <a:gd name="T19" fmla="*/ 36 h 92"/>
                <a:gd name="T20" fmla="*/ 120 w 150"/>
                <a:gd name="T21" fmla="*/ 42 h 92"/>
                <a:gd name="T22" fmla="*/ 120 w 150"/>
                <a:gd name="T23" fmla="*/ 46 h 92"/>
                <a:gd name="T24" fmla="*/ 120 w 150"/>
                <a:gd name="T25" fmla="*/ 48 h 92"/>
                <a:gd name="T26" fmla="*/ 112 w 150"/>
                <a:gd name="T27" fmla="*/ 50 h 92"/>
                <a:gd name="T28" fmla="*/ 100 w 150"/>
                <a:gd name="T29" fmla="*/ 54 h 92"/>
                <a:gd name="T30" fmla="*/ 84 w 150"/>
                <a:gd name="T31" fmla="*/ 60 h 92"/>
                <a:gd name="T32" fmla="*/ 82 w 150"/>
                <a:gd name="T33" fmla="*/ 62 h 92"/>
                <a:gd name="T34" fmla="*/ 74 w 150"/>
                <a:gd name="T35" fmla="*/ 68 h 92"/>
                <a:gd name="T36" fmla="*/ 72 w 150"/>
                <a:gd name="T37" fmla="*/ 68 h 92"/>
                <a:gd name="T38" fmla="*/ 70 w 150"/>
                <a:gd name="T39" fmla="*/ 70 h 92"/>
                <a:gd name="T40" fmla="*/ 66 w 150"/>
                <a:gd name="T41" fmla="*/ 68 h 92"/>
                <a:gd name="T42" fmla="*/ 62 w 150"/>
                <a:gd name="T43" fmla="*/ 72 h 92"/>
                <a:gd name="T44" fmla="*/ 56 w 150"/>
                <a:gd name="T45" fmla="*/ 74 h 92"/>
                <a:gd name="T46" fmla="*/ 48 w 150"/>
                <a:gd name="T47" fmla="*/ 76 h 92"/>
                <a:gd name="T48" fmla="*/ 44 w 150"/>
                <a:gd name="T49" fmla="*/ 76 h 92"/>
                <a:gd name="T50" fmla="*/ 40 w 150"/>
                <a:gd name="T51" fmla="*/ 74 h 92"/>
                <a:gd name="T52" fmla="*/ 36 w 150"/>
                <a:gd name="T53" fmla="*/ 78 h 92"/>
                <a:gd name="T54" fmla="*/ 34 w 150"/>
                <a:gd name="T55" fmla="*/ 80 h 92"/>
                <a:gd name="T56" fmla="*/ 28 w 150"/>
                <a:gd name="T57" fmla="*/ 84 h 92"/>
                <a:gd name="T58" fmla="*/ 24 w 150"/>
                <a:gd name="T59" fmla="*/ 84 h 92"/>
                <a:gd name="T60" fmla="*/ 20 w 150"/>
                <a:gd name="T61" fmla="*/ 86 h 92"/>
                <a:gd name="T62" fmla="*/ 16 w 150"/>
                <a:gd name="T63" fmla="*/ 86 h 92"/>
                <a:gd name="T64" fmla="*/ 12 w 150"/>
                <a:gd name="T65" fmla="*/ 84 h 92"/>
                <a:gd name="T66" fmla="*/ 10 w 150"/>
                <a:gd name="T67" fmla="*/ 78 h 92"/>
                <a:gd name="T68" fmla="*/ 10 w 150"/>
                <a:gd name="T69" fmla="*/ 74 h 92"/>
                <a:gd name="T70" fmla="*/ 6 w 150"/>
                <a:gd name="T71" fmla="*/ 68 h 92"/>
                <a:gd name="T72" fmla="*/ 2 w 150"/>
                <a:gd name="T73" fmla="*/ 52 h 92"/>
                <a:gd name="T74" fmla="*/ 0 w 150"/>
                <a:gd name="T75" fmla="*/ 50 h 92"/>
                <a:gd name="T76" fmla="*/ 2 w 150"/>
                <a:gd name="T77" fmla="*/ 50 h 92"/>
                <a:gd name="T78" fmla="*/ 2 w 150"/>
                <a:gd name="T79" fmla="*/ 48 h 92"/>
                <a:gd name="T80" fmla="*/ 2 w 150"/>
                <a:gd name="T81" fmla="*/ 38 h 92"/>
                <a:gd name="T82" fmla="*/ 120 w 150"/>
                <a:gd name="T83" fmla="*/ 92 h 92"/>
                <a:gd name="T84" fmla="*/ 124 w 150"/>
                <a:gd name="T85" fmla="*/ 92 h 92"/>
                <a:gd name="T86" fmla="*/ 120 w 150"/>
                <a:gd name="T87" fmla="*/ 92 h 92"/>
                <a:gd name="T88" fmla="*/ 136 w 150"/>
                <a:gd name="T89" fmla="*/ 88 h 92"/>
                <a:gd name="T90" fmla="*/ 138 w 150"/>
                <a:gd name="T91" fmla="*/ 84 h 92"/>
                <a:gd name="T92" fmla="*/ 140 w 150"/>
                <a:gd name="T93" fmla="*/ 86 h 92"/>
                <a:gd name="T94" fmla="*/ 142 w 150"/>
                <a:gd name="T95" fmla="*/ 86 h 92"/>
                <a:gd name="T96" fmla="*/ 148 w 150"/>
                <a:gd name="T97" fmla="*/ 86 h 92"/>
                <a:gd name="T98" fmla="*/ 150 w 150"/>
                <a:gd name="T99" fmla="*/ 88 h 92"/>
                <a:gd name="T100" fmla="*/ 146 w 150"/>
                <a:gd name="T101" fmla="*/ 88 h 92"/>
                <a:gd name="T102" fmla="*/ 140 w 150"/>
                <a:gd name="T103" fmla="*/ 90 h 92"/>
                <a:gd name="T104" fmla="*/ 136 w 150"/>
                <a:gd name="T105" fmla="*/ 9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92">
                  <a:moveTo>
                    <a:pt x="2" y="36"/>
                  </a:moveTo>
                  <a:lnTo>
                    <a:pt x="2" y="36"/>
                  </a:lnTo>
                  <a:lnTo>
                    <a:pt x="6" y="36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6" y="24"/>
                  </a:lnTo>
                  <a:lnTo>
                    <a:pt x="24" y="24"/>
                  </a:lnTo>
                  <a:lnTo>
                    <a:pt x="34" y="28"/>
                  </a:lnTo>
                  <a:lnTo>
                    <a:pt x="46" y="34"/>
                  </a:lnTo>
                  <a:lnTo>
                    <a:pt x="46" y="44"/>
                  </a:lnTo>
                  <a:lnTo>
                    <a:pt x="68" y="14"/>
                  </a:lnTo>
                  <a:lnTo>
                    <a:pt x="114" y="0"/>
                  </a:lnTo>
                  <a:lnTo>
                    <a:pt x="114" y="6"/>
                  </a:lnTo>
                  <a:lnTo>
                    <a:pt x="126" y="20"/>
                  </a:lnTo>
                  <a:lnTo>
                    <a:pt x="124" y="26"/>
                  </a:lnTo>
                  <a:lnTo>
                    <a:pt x="130" y="34"/>
                  </a:lnTo>
                  <a:lnTo>
                    <a:pt x="128" y="36"/>
                  </a:lnTo>
                  <a:lnTo>
                    <a:pt x="124" y="36"/>
                  </a:lnTo>
                  <a:lnTo>
                    <a:pt x="120" y="42"/>
                  </a:lnTo>
                  <a:lnTo>
                    <a:pt x="118" y="44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8"/>
                  </a:lnTo>
                  <a:lnTo>
                    <a:pt x="114" y="48"/>
                  </a:lnTo>
                  <a:lnTo>
                    <a:pt x="112" y="50"/>
                  </a:lnTo>
                  <a:lnTo>
                    <a:pt x="108" y="54"/>
                  </a:lnTo>
                  <a:lnTo>
                    <a:pt x="100" y="54"/>
                  </a:lnTo>
                  <a:lnTo>
                    <a:pt x="98" y="56"/>
                  </a:lnTo>
                  <a:lnTo>
                    <a:pt x="84" y="60"/>
                  </a:lnTo>
                  <a:lnTo>
                    <a:pt x="84" y="60"/>
                  </a:lnTo>
                  <a:lnTo>
                    <a:pt x="82" y="62"/>
                  </a:lnTo>
                  <a:lnTo>
                    <a:pt x="78" y="64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70" y="70"/>
                  </a:lnTo>
                  <a:lnTo>
                    <a:pt x="68" y="68"/>
                  </a:lnTo>
                  <a:lnTo>
                    <a:pt x="66" y="68"/>
                  </a:lnTo>
                  <a:lnTo>
                    <a:pt x="62" y="70"/>
                  </a:lnTo>
                  <a:lnTo>
                    <a:pt x="62" y="72"/>
                  </a:lnTo>
                  <a:lnTo>
                    <a:pt x="60" y="74"/>
                  </a:lnTo>
                  <a:lnTo>
                    <a:pt x="56" y="74"/>
                  </a:lnTo>
                  <a:lnTo>
                    <a:pt x="50" y="76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0" y="74"/>
                  </a:lnTo>
                  <a:lnTo>
                    <a:pt x="38" y="74"/>
                  </a:lnTo>
                  <a:lnTo>
                    <a:pt x="36" y="78"/>
                  </a:lnTo>
                  <a:lnTo>
                    <a:pt x="34" y="80"/>
                  </a:lnTo>
                  <a:lnTo>
                    <a:pt x="34" y="80"/>
                  </a:lnTo>
                  <a:lnTo>
                    <a:pt x="30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24" y="84"/>
                  </a:lnTo>
                  <a:lnTo>
                    <a:pt x="22" y="86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6" y="86"/>
                  </a:lnTo>
                  <a:lnTo>
                    <a:pt x="14" y="86"/>
                  </a:lnTo>
                  <a:lnTo>
                    <a:pt x="12" y="84"/>
                  </a:lnTo>
                  <a:lnTo>
                    <a:pt x="12" y="80"/>
                  </a:lnTo>
                  <a:lnTo>
                    <a:pt x="10" y="78"/>
                  </a:lnTo>
                  <a:lnTo>
                    <a:pt x="8" y="74"/>
                  </a:lnTo>
                  <a:lnTo>
                    <a:pt x="10" y="74"/>
                  </a:lnTo>
                  <a:lnTo>
                    <a:pt x="10" y="70"/>
                  </a:lnTo>
                  <a:lnTo>
                    <a:pt x="6" y="68"/>
                  </a:lnTo>
                  <a:lnTo>
                    <a:pt x="4" y="56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4"/>
                  </a:lnTo>
                  <a:lnTo>
                    <a:pt x="2" y="38"/>
                  </a:lnTo>
                  <a:lnTo>
                    <a:pt x="2" y="36"/>
                  </a:lnTo>
                  <a:close/>
                  <a:moveTo>
                    <a:pt x="120" y="92"/>
                  </a:moveTo>
                  <a:lnTo>
                    <a:pt x="122" y="92"/>
                  </a:lnTo>
                  <a:lnTo>
                    <a:pt x="124" y="92"/>
                  </a:lnTo>
                  <a:lnTo>
                    <a:pt x="122" y="92"/>
                  </a:lnTo>
                  <a:lnTo>
                    <a:pt x="120" y="92"/>
                  </a:lnTo>
                  <a:close/>
                  <a:moveTo>
                    <a:pt x="134" y="88"/>
                  </a:moveTo>
                  <a:lnTo>
                    <a:pt x="136" y="88"/>
                  </a:lnTo>
                  <a:lnTo>
                    <a:pt x="136" y="86"/>
                  </a:lnTo>
                  <a:lnTo>
                    <a:pt x="138" y="84"/>
                  </a:lnTo>
                  <a:lnTo>
                    <a:pt x="138" y="84"/>
                  </a:lnTo>
                  <a:lnTo>
                    <a:pt x="140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46" y="84"/>
                  </a:lnTo>
                  <a:lnTo>
                    <a:pt x="148" y="86"/>
                  </a:lnTo>
                  <a:lnTo>
                    <a:pt x="150" y="86"/>
                  </a:lnTo>
                  <a:lnTo>
                    <a:pt x="150" y="88"/>
                  </a:lnTo>
                  <a:lnTo>
                    <a:pt x="148" y="88"/>
                  </a:lnTo>
                  <a:lnTo>
                    <a:pt x="146" y="88"/>
                  </a:lnTo>
                  <a:lnTo>
                    <a:pt x="144" y="90"/>
                  </a:lnTo>
                  <a:lnTo>
                    <a:pt x="140" y="90"/>
                  </a:lnTo>
                  <a:lnTo>
                    <a:pt x="138" y="90"/>
                  </a:lnTo>
                  <a:lnTo>
                    <a:pt x="136" y="90"/>
                  </a:lnTo>
                  <a:lnTo>
                    <a:pt x="134" y="8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8" name="Western Sahara">
              <a:extLst>
                <a:ext uri="{FF2B5EF4-FFF2-40B4-BE49-F238E27FC236}">
                  <a16:creationId xmlns:a16="http://schemas.microsoft.com/office/drawing/2014/main" id="{3A5FAC00-D2C3-4BD4-8633-F7E787EB5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3755441"/>
              <a:ext cx="195214" cy="153109"/>
            </a:xfrm>
            <a:custGeom>
              <a:avLst/>
              <a:gdLst>
                <a:gd name="T0" fmla="*/ 102 w 102"/>
                <a:gd name="T1" fmla="*/ 4 h 80"/>
                <a:gd name="T2" fmla="*/ 102 w 102"/>
                <a:gd name="T3" fmla="*/ 0 h 80"/>
                <a:gd name="T4" fmla="*/ 52 w 102"/>
                <a:gd name="T5" fmla="*/ 0 h 80"/>
                <a:gd name="T6" fmla="*/ 48 w 102"/>
                <a:gd name="T7" fmla="*/ 6 h 80"/>
                <a:gd name="T8" fmla="*/ 48 w 102"/>
                <a:gd name="T9" fmla="*/ 10 h 80"/>
                <a:gd name="T10" fmla="*/ 46 w 102"/>
                <a:gd name="T11" fmla="*/ 10 h 80"/>
                <a:gd name="T12" fmla="*/ 36 w 102"/>
                <a:gd name="T13" fmla="*/ 16 h 80"/>
                <a:gd name="T14" fmla="*/ 36 w 102"/>
                <a:gd name="T15" fmla="*/ 18 h 80"/>
                <a:gd name="T16" fmla="*/ 32 w 102"/>
                <a:gd name="T17" fmla="*/ 20 h 80"/>
                <a:gd name="T18" fmla="*/ 34 w 102"/>
                <a:gd name="T19" fmla="*/ 22 h 80"/>
                <a:gd name="T20" fmla="*/ 26 w 102"/>
                <a:gd name="T21" fmla="*/ 34 h 80"/>
                <a:gd name="T22" fmla="*/ 26 w 102"/>
                <a:gd name="T23" fmla="*/ 38 h 80"/>
                <a:gd name="T24" fmla="*/ 20 w 102"/>
                <a:gd name="T25" fmla="*/ 42 h 80"/>
                <a:gd name="T26" fmla="*/ 18 w 102"/>
                <a:gd name="T27" fmla="*/ 44 h 80"/>
                <a:gd name="T28" fmla="*/ 14 w 102"/>
                <a:gd name="T29" fmla="*/ 50 h 80"/>
                <a:gd name="T30" fmla="*/ 14 w 102"/>
                <a:gd name="T31" fmla="*/ 52 h 80"/>
                <a:gd name="T32" fmla="*/ 10 w 102"/>
                <a:gd name="T33" fmla="*/ 58 h 80"/>
                <a:gd name="T34" fmla="*/ 10 w 102"/>
                <a:gd name="T35" fmla="*/ 60 h 80"/>
                <a:gd name="T36" fmla="*/ 12 w 102"/>
                <a:gd name="T37" fmla="*/ 60 h 80"/>
                <a:gd name="T38" fmla="*/ 10 w 102"/>
                <a:gd name="T39" fmla="*/ 62 h 80"/>
                <a:gd name="T40" fmla="*/ 6 w 102"/>
                <a:gd name="T41" fmla="*/ 68 h 80"/>
                <a:gd name="T42" fmla="*/ 4 w 102"/>
                <a:gd name="T43" fmla="*/ 70 h 80"/>
                <a:gd name="T44" fmla="*/ 2 w 102"/>
                <a:gd name="T45" fmla="*/ 72 h 80"/>
                <a:gd name="T46" fmla="*/ 2 w 102"/>
                <a:gd name="T47" fmla="*/ 74 h 80"/>
                <a:gd name="T48" fmla="*/ 0 w 102"/>
                <a:gd name="T49" fmla="*/ 76 h 80"/>
                <a:gd name="T50" fmla="*/ 0 w 102"/>
                <a:gd name="T51" fmla="*/ 80 h 80"/>
                <a:gd name="T52" fmla="*/ 50 w 102"/>
                <a:gd name="T53" fmla="*/ 80 h 80"/>
                <a:gd name="T54" fmla="*/ 50 w 102"/>
                <a:gd name="T55" fmla="*/ 58 h 80"/>
                <a:gd name="T56" fmla="*/ 52 w 102"/>
                <a:gd name="T57" fmla="*/ 54 h 80"/>
                <a:gd name="T58" fmla="*/ 54 w 102"/>
                <a:gd name="T59" fmla="*/ 52 h 80"/>
                <a:gd name="T60" fmla="*/ 58 w 102"/>
                <a:gd name="T61" fmla="*/ 52 h 80"/>
                <a:gd name="T62" fmla="*/ 62 w 102"/>
                <a:gd name="T63" fmla="*/ 52 h 80"/>
                <a:gd name="T64" fmla="*/ 62 w 102"/>
                <a:gd name="T65" fmla="*/ 20 h 80"/>
                <a:gd name="T66" fmla="*/ 102 w 102"/>
                <a:gd name="T67" fmla="*/ 20 h 80"/>
                <a:gd name="T68" fmla="*/ 102 w 102"/>
                <a:gd name="T69" fmla="*/ 4 h 80"/>
                <a:gd name="T70" fmla="*/ 102 w 102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80">
                  <a:moveTo>
                    <a:pt x="102" y="4"/>
                  </a:moveTo>
                  <a:lnTo>
                    <a:pt x="102" y="0"/>
                  </a:lnTo>
                  <a:lnTo>
                    <a:pt x="52" y="0"/>
                  </a:lnTo>
                  <a:lnTo>
                    <a:pt x="48" y="6"/>
                  </a:lnTo>
                  <a:lnTo>
                    <a:pt x="48" y="10"/>
                  </a:lnTo>
                  <a:lnTo>
                    <a:pt x="46" y="10"/>
                  </a:lnTo>
                  <a:lnTo>
                    <a:pt x="36" y="16"/>
                  </a:lnTo>
                  <a:lnTo>
                    <a:pt x="36" y="18"/>
                  </a:lnTo>
                  <a:lnTo>
                    <a:pt x="32" y="20"/>
                  </a:lnTo>
                  <a:lnTo>
                    <a:pt x="34" y="22"/>
                  </a:lnTo>
                  <a:lnTo>
                    <a:pt x="26" y="34"/>
                  </a:lnTo>
                  <a:lnTo>
                    <a:pt x="26" y="38"/>
                  </a:lnTo>
                  <a:lnTo>
                    <a:pt x="20" y="42"/>
                  </a:lnTo>
                  <a:lnTo>
                    <a:pt x="18" y="44"/>
                  </a:lnTo>
                  <a:lnTo>
                    <a:pt x="14" y="50"/>
                  </a:lnTo>
                  <a:lnTo>
                    <a:pt x="14" y="52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12" y="60"/>
                  </a:lnTo>
                  <a:lnTo>
                    <a:pt x="10" y="62"/>
                  </a:lnTo>
                  <a:lnTo>
                    <a:pt x="6" y="68"/>
                  </a:lnTo>
                  <a:lnTo>
                    <a:pt x="4" y="70"/>
                  </a:lnTo>
                  <a:lnTo>
                    <a:pt x="2" y="72"/>
                  </a:lnTo>
                  <a:lnTo>
                    <a:pt x="2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50" y="80"/>
                  </a:lnTo>
                  <a:lnTo>
                    <a:pt x="50" y="58"/>
                  </a:lnTo>
                  <a:lnTo>
                    <a:pt x="52" y="54"/>
                  </a:lnTo>
                  <a:lnTo>
                    <a:pt x="54" y="52"/>
                  </a:lnTo>
                  <a:lnTo>
                    <a:pt x="58" y="52"/>
                  </a:lnTo>
                  <a:lnTo>
                    <a:pt x="62" y="52"/>
                  </a:lnTo>
                  <a:lnTo>
                    <a:pt x="62" y="20"/>
                  </a:lnTo>
                  <a:lnTo>
                    <a:pt x="102" y="20"/>
                  </a:lnTo>
                  <a:lnTo>
                    <a:pt x="102" y="4"/>
                  </a:lnTo>
                  <a:lnTo>
                    <a:pt x="102" y="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9" name="Ukraine">
              <a:extLst>
                <a:ext uri="{FF2B5EF4-FFF2-40B4-BE49-F238E27FC236}">
                  <a16:creationId xmlns:a16="http://schemas.microsoft.com/office/drawing/2014/main" id="{8DA30CAE-55F5-4DC6-BB6B-9EFC25D42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907" y="3047313"/>
              <a:ext cx="386600" cy="241146"/>
            </a:xfrm>
            <a:custGeom>
              <a:avLst/>
              <a:gdLst>
                <a:gd name="T0" fmla="*/ 30 w 202"/>
                <a:gd name="T1" fmla="*/ 12 h 126"/>
                <a:gd name="T2" fmla="*/ 48 w 202"/>
                <a:gd name="T3" fmla="*/ 12 h 126"/>
                <a:gd name="T4" fmla="*/ 60 w 202"/>
                <a:gd name="T5" fmla="*/ 14 h 126"/>
                <a:gd name="T6" fmla="*/ 74 w 202"/>
                <a:gd name="T7" fmla="*/ 12 h 126"/>
                <a:gd name="T8" fmla="*/ 82 w 202"/>
                <a:gd name="T9" fmla="*/ 14 h 126"/>
                <a:gd name="T10" fmla="*/ 92 w 202"/>
                <a:gd name="T11" fmla="*/ 6 h 126"/>
                <a:gd name="T12" fmla="*/ 106 w 202"/>
                <a:gd name="T13" fmla="*/ 2 h 126"/>
                <a:gd name="T14" fmla="*/ 126 w 202"/>
                <a:gd name="T15" fmla="*/ 0 h 126"/>
                <a:gd name="T16" fmla="*/ 140 w 202"/>
                <a:gd name="T17" fmla="*/ 14 h 126"/>
                <a:gd name="T18" fmla="*/ 146 w 202"/>
                <a:gd name="T19" fmla="*/ 26 h 126"/>
                <a:gd name="T20" fmla="*/ 164 w 202"/>
                <a:gd name="T21" fmla="*/ 32 h 126"/>
                <a:gd name="T22" fmla="*/ 178 w 202"/>
                <a:gd name="T23" fmla="*/ 38 h 126"/>
                <a:gd name="T24" fmla="*/ 192 w 202"/>
                <a:gd name="T25" fmla="*/ 40 h 126"/>
                <a:gd name="T26" fmla="*/ 202 w 202"/>
                <a:gd name="T27" fmla="*/ 44 h 126"/>
                <a:gd name="T28" fmla="*/ 202 w 202"/>
                <a:gd name="T29" fmla="*/ 58 h 126"/>
                <a:gd name="T30" fmla="*/ 192 w 202"/>
                <a:gd name="T31" fmla="*/ 72 h 126"/>
                <a:gd name="T32" fmla="*/ 184 w 202"/>
                <a:gd name="T33" fmla="*/ 82 h 126"/>
                <a:gd name="T34" fmla="*/ 174 w 202"/>
                <a:gd name="T35" fmla="*/ 86 h 126"/>
                <a:gd name="T36" fmla="*/ 164 w 202"/>
                <a:gd name="T37" fmla="*/ 90 h 126"/>
                <a:gd name="T38" fmla="*/ 154 w 202"/>
                <a:gd name="T39" fmla="*/ 90 h 126"/>
                <a:gd name="T40" fmla="*/ 152 w 202"/>
                <a:gd name="T41" fmla="*/ 98 h 126"/>
                <a:gd name="T42" fmla="*/ 152 w 202"/>
                <a:gd name="T43" fmla="*/ 94 h 126"/>
                <a:gd name="T44" fmla="*/ 144 w 202"/>
                <a:gd name="T45" fmla="*/ 100 h 126"/>
                <a:gd name="T46" fmla="*/ 136 w 202"/>
                <a:gd name="T47" fmla="*/ 100 h 126"/>
                <a:gd name="T48" fmla="*/ 146 w 202"/>
                <a:gd name="T49" fmla="*/ 104 h 126"/>
                <a:gd name="T50" fmla="*/ 148 w 202"/>
                <a:gd name="T51" fmla="*/ 106 h 126"/>
                <a:gd name="T52" fmla="*/ 152 w 202"/>
                <a:gd name="T53" fmla="*/ 112 h 126"/>
                <a:gd name="T54" fmla="*/ 146 w 202"/>
                <a:gd name="T55" fmla="*/ 100 h 126"/>
                <a:gd name="T56" fmla="*/ 158 w 202"/>
                <a:gd name="T57" fmla="*/ 112 h 126"/>
                <a:gd name="T58" fmla="*/ 168 w 202"/>
                <a:gd name="T59" fmla="*/ 108 h 126"/>
                <a:gd name="T60" fmla="*/ 168 w 202"/>
                <a:gd name="T61" fmla="*/ 116 h 126"/>
                <a:gd name="T62" fmla="*/ 150 w 202"/>
                <a:gd name="T63" fmla="*/ 120 h 126"/>
                <a:gd name="T64" fmla="*/ 134 w 202"/>
                <a:gd name="T65" fmla="*/ 122 h 126"/>
                <a:gd name="T66" fmla="*/ 128 w 202"/>
                <a:gd name="T67" fmla="*/ 112 h 126"/>
                <a:gd name="T68" fmla="*/ 134 w 202"/>
                <a:gd name="T69" fmla="*/ 106 h 126"/>
                <a:gd name="T70" fmla="*/ 132 w 202"/>
                <a:gd name="T71" fmla="*/ 102 h 126"/>
                <a:gd name="T72" fmla="*/ 120 w 202"/>
                <a:gd name="T73" fmla="*/ 100 h 126"/>
                <a:gd name="T74" fmla="*/ 114 w 202"/>
                <a:gd name="T75" fmla="*/ 96 h 126"/>
                <a:gd name="T76" fmla="*/ 118 w 202"/>
                <a:gd name="T77" fmla="*/ 94 h 126"/>
                <a:gd name="T78" fmla="*/ 114 w 202"/>
                <a:gd name="T79" fmla="*/ 90 h 126"/>
                <a:gd name="T80" fmla="*/ 110 w 202"/>
                <a:gd name="T81" fmla="*/ 92 h 126"/>
                <a:gd name="T82" fmla="*/ 102 w 202"/>
                <a:gd name="T83" fmla="*/ 98 h 126"/>
                <a:gd name="T84" fmla="*/ 92 w 202"/>
                <a:gd name="T85" fmla="*/ 108 h 126"/>
                <a:gd name="T86" fmla="*/ 92 w 202"/>
                <a:gd name="T87" fmla="*/ 114 h 126"/>
                <a:gd name="T88" fmla="*/ 78 w 202"/>
                <a:gd name="T89" fmla="*/ 114 h 126"/>
                <a:gd name="T90" fmla="*/ 78 w 202"/>
                <a:gd name="T91" fmla="*/ 108 h 126"/>
                <a:gd name="T92" fmla="*/ 84 w 202"/>
                <a:gd name="T93" fmla="*/ 94 h 126"/>
                <a:gd name="T94" fmla="*/ 92 w 202"/>
                <a:gd name="T95" fmla="*/ 92 h 126"/>
                <a:gd name="T96" fmla="*/ 84 w 202"/>
                <a:gd name="T97" fmla="*/ 82 h 126"/>
                <a:gd name="T98" fmla="*/ 74 w 202"/>
                <a:gd name="T99" fmla="*/ 68 h 126"/>
                <a:gd name="T100" fmla="*/ 62 w 202"/>
                <a:gd name="T101" fmla="*/ 66 h 126"/>
                <a:gd name="T102" fmla="*/ 54 w 202"/>
                <a:gd name="T103" fmla="*/ 64 h 126"/>
                <a:gd name="T104" fmla="*/ 50 w 202"/>
                <a:gd name="T105" fmla="*/ 70 h 126"/>
                <a:gd name="T106" fmla="*/ 32 w 202"/>
                <a:gd name="T107" fmla="*/ 78 h 126"/>
                <a:gd name="T108" fmla="*/ 18 w 202"/>
                <a:gd name="T109" fmla="*/ 74 h 126"/>
                <a:gd name="T110" fmla="*/ 6 w 202"/>
                <a:gd name="T111" fmla="*/ 70 h 126"/>
                <a:gd name="T112" fmla="*/ 4 w 202"/>
                <a:gd name="T113" fmla="*/ 56 h 126"/>
                <a:gd name="T114" fmla="*/ 14 w 202"/>
                <a:gd name="T115" fmla="*/ 36 h 126"/>
                <a:gd name="T116" fmla="*/ 18 w 202"/>
                <a:gd name="T117" fmla="*/ 28 h 126"/>
                <a:gd name="T118" fmla="*/ 14 w 202"/>
                <a:gd name="T119" fmla="*/ 1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2" h="126">
                  <a:moveTo>
                    <a:pt x="14" y="12"/>
                  </a:moveTo>
                  <a:lnTo>
                    <a:pt x="14" y="12"/>
                  </a:lnTo>
                  <a:lnTo>
                    <a:pt x="20" y="14"/>
                  </a:lnTo>
                  <a:lnTo>
                    <a:pt x="22" y="12"/>
                  </a:lnTo>
                  <a:lnTo>
                    <a:pt x="30" y="12"/>
                  </a:lnTo>
                  <a:lnTo>
                    <a:pt x="34" y="10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10"/>
                  </a:lnTo>
                  <a:lnTo>
                    <a:pt x="48" y="12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56" y="12"/>
                  </a:lnTo>
                  <a:lnTo>
                    <a:pt x="58" y="14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64" y="14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4" y="16"/>
                  </a:lnTo>
                  <a:lnTo>
                    <a:pt x="76" y="16"/>
                  </a:lnTo>
                  <a:lnTo>
                    <a:pt x="78" y="12"/>
                  </a:lnTo>
                  <a:lnTo>
                    <a:pt x="80" y="12"/>
                  </a:lnTo>
                  <a:lnTo>
                    <a:pt x="82" y="14"/>
                  </a:lnTo>
                  <a:lnTo>
                    <a:pt x="86" y="12"/>
                  </a:lnTo>
                  <a:lnTo>
                    <a:pt x="88" y="16"/>
                  </a:lnTo>
                  <a:lnTo>
                    <a:pt x="92" y="14"/>
                  </a:lnTo>
                  <a:lnTo>
                    <a:pt x="92" y="10"/>
                  </a:lnTo>
                  <a:lnTo>
                    <a:pt x="92" y="6"/>
                  </a:lnTo>
                  <a:lnTo>
                    <a:pt x="96" y="6"/>
                  </a:lnTo>
                  <a:lnTo>
                    <a:pt x="102" y="4"/>
                  </a:lnTo>
                  <a:lnTo>
                    <a:pt x="104" y="4"/>
                  </a:lnTo>
                  <a:lnTo>
                    <a:pt x="106" y="4"/>
                  </a:lnTo>
                  <a:lnTo>
                    <a:pt x="106" y="2"/>
                  </a:lnTo>
                  <a:lnTo>
                    <a:pt x="108" y="0"/>
                  </a:lnTo>
                  <a:lnTo>
                    <a:pt x="114" y="2"/>
                  </a:lnTo>
                  <a:lnTo>
                    <a:pt x="120" y="2"/>
                  </a:lnTo>
                  <a:lnTo>
                    <a:pt x="124" y="0"/>
                  </a:lnTo>
                  <a:lnTo>
                    <a:pt x="126" y="0"/>
                  </a:lnTo>
                  <a:lnTo>
                    <a:pt x="128" y="6"/>
                  </a:lnTo>
                  <a:lnTo>
                    <a:pt x="132" y="8"/>
                  </a:lnTo>
                  <a:lnTo>
                    <a:pt x="130" y="12"/>
                  </a:lnTo>
                  <a:lnTo>
                    <a:pt x="134" y="16"/>
                  </a:lnTo>
                  <a:lnTo>
                    <a:pt x="140" y="14"/>
                  </a:lnTo>
                  <a:lnTo>
                    <a:pt x="142" y="16"/>
                  </a:lnTo>
                  <a:lnTo>
                    <a:pt x="142" y="18"/>
                  </a:lnTo>
                  <a:lnTo>
                    <a:pt x="146" y="20"/>
                  </a:lnTo>
                  <a:lnTo>
                    <a:pt x="146" y="22"/>
                  </a:lnTo>
                  <a:lnTo>
                    <a:pt x="146" y="26"/>
                  </a:lnTo>
                  <a:lnTo>
                    <a:pt x="152" y="32"/>
                  </a:lnTo>
                  <a:lnTo>
                    <a:pt x="154" y="30"/>
                  </a:lnTo>
                  <a:lnTo>
                    <a:pt x="158" y="32"/>
                  </a:lnTo>
                  <a:lnTo>
                    <a:pt x="160" y="30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0" y="28"/>
                  </a:lnTo>
                  <a:lnTo>
                    <a:pt x="172" y="34"/>
                  </a:lnTo>
                  <a:lnTo>
                    <a:pt x="176" y="36"/>
                  </a:lnTo>
                  <a:lnTo>
                    <a:pt x="178" y="38"/>
                  </a:lnTo>
                  <a:lnTo>
                    <a:pt x="178" y="36"/>
                  </a:lnTo>
                  <a:lnTo>
                    <a:pt x="184" y="38"/>
                  </a:lnTo>
                  <a:lnTo>
                    <a:pt x="186" y="38"/>
                  </a:lnTo>
                  <a:lnTo>
                    <a:pt x="188" y="40"/>
                  </a:lnTo>
                  <a:lnTo>
                    <a:pt x="192" y="40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0" y="40"/>
                  </a:lnTo>
                  <a:lnTo>
                    <a:pt x="202" y="42"/>
                  </a:lnTo>
                  <a:lnTo>
                    <a:pt x="202" y="44"/>
                  </a:lnTo>
                  <a:lnTo>
                    <a:pt x="202" y="46"/>
                  </a:lnTo>
                  <a:lnTo>
                    <a:pt x="202" y="50"/>
                  </a:lnTo>
                  <a:lnTo>
                    <a:pt x="198" y="50"/>
                  </a:lnTo>
                  <a:lnTo>
                    <a:pt x="198" y="56"/>
                  </a:lnTo>
                  <a:lnTo>
                    <a:pt x="202" y="58"/>
                  </a:lnTo>
                  <a:lnTo>
                    <a:pt x="202" y="62"/>
                  </a:lnTo>
                  <a:lnTo>
                    <a:pt x="200" y="66"/>
                  </a:lnTo>
                  <a:lnTo>
                    <a:pt x="200" y="68"/>
                  </a:lnTo>
                  <a:lnTo>
                    <a:pt x="198" y="70"/>
                  </a:lnTo>
                  <a:lnTo>
                    <a:pt x="192" y="72"/>
                  </a:lnTo>
                  <a:lnTo>
                    <a:pt x="190" y="76"/>
                  </a:lnTo>
                  <a:lnTo>
                    <a:pt x="188" y="76"/>
                  </a:lnTo>
                  <a:lnTo>
                    <a:pt x="188" y="82"/>
                  </a:lnTo>
                  <a:lnTo>
                    <a:pt x="186" y="82"/>
                  </a:lnTo>
                  <a:lnTo>
                    <a:pt x="184" y="82"/>
                  </a:lnTo>
                  <a:lnTo>
                    <a:pt x="184" y="80"/>
                  </a:lnTo>
                  <a:lnTo>
                    <a:pt x="180" y="82"/>
                  </a:lnTo>
                  <a:lnTo>
                    <a:pt x="178" y="82"/>
                  </a:lnTo>
                  <a:lnTo>
                    <a:pt x="176" y="84"/>
                  </a:lnTo>
                  <a:lnTo>
                    <a:pt x="174" y="86"/>
                  </a:lnTo>
                  <a:lnTo>
                    <a:pt x="172" y="86"/>
                  </a:lnTo>
                  <a:lnTo>
                    <a:pt x="170" y="88"/>
                  </a:lnTo>
                  <a:lnTo>
                    <a:pt x="168" y="90"/>
                  </a:lnTo>
                  <a:lnTo>
                    <a:pt x="168" y="90"/>
                  </a:lnTo>
                  <a:lnTo>
                    <a:pt x="164" y="9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8" y="92"/>
                  </a:lnTo>
                  <a:lnTo>
                    <a:pt x="156" y="92"/>
                  </a:lnTo>
                  <a:lnTo>
                    <a:pt x="154" y="90"/>
                  </a:lnTo>
                  <a:lnTo>
                    <a:pt x="154" y="90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2" y="98"/>
                  </a:lnTo>
                  <a:lnTo>
                    <a:pt x="150" y="100"/>
                  </a:lnTo>
                  <a:lnTo>
                    <a:pt x="150" y="98"/>
                  </a:lnTo>
                  <a:lnTo>
                    <a:pt x="150" y="98"/>
                  </a:lnTo>
                  <a:lnTo>
                    <a:pt x="154" y="94"/>
                  </a:lnTo>
                  <a:lnTo>
                    <a:pt x="152" y="94"/>
                  </a:lnTo>
                  <a:lnTo>
                    <a:pt x="152" y="92"/>
                  </a:lnTo>
                  <a:lnTo>
                    <a:pt x="150" y="94"/>
                  </a:lnTo>
                  <a:lnTo>
                    <a:pt x="148" y="98"/>
                  </a:lnTo>
                  <a:lnTo>
                    <a:pt x="146" y="98"/>
                  </a:lnTo>
                  <a:lnTo>
                    <a:pt x="144" y="100"/>
                  </a:lnTo>
                  <a:lnTo>
                    <a:pt x="142" y="100"/>
                  </a:lnTo>
                  <a:lnTo>
                    <a:pt x="140" y="98"/>
                  </a:lnTo>
                  <a:lnTo>
                    <a:pt x="138" y="100"/>
                  </a:lnTo>
                  <a:lnTo>
                    <a:pt x="136" y="100"/>
                  </a:lnTo>
                  <a:lnTo>
                    <a:pt x="136" y="100"/>
                  </a:lnTo>
                  <a:lnTo>
                    <a:pt x="138" y="102"/>
                  </a:lnTo>
                  <a:lnTo>
                    <a:pt x="140" y="102"/>
                  </a:lnTo>
                  <a:lnTo>
                    <a:pt x="142" y="102"/>
                  </a:lnTo>
                  <a:lnTo>
                    <a:pt x="144" y="104"/>
                  </a:lnTo>
                  <a:lnTo>
                    <a:pt x="146" y="104"/>
                  </a:lnTo>
                  <a:lnTo>
                    <a:pt x="146" y="104"/>
                  </a:lnTo>
                  <a:lnTo>
                    <a:pt x="146" y="106"/>
                  </a:lnTo>
                  <a:lnTo>
                    <a:pt x="146" y="108"/>
                  </a:lnTo>
                  <a:lnTo>
                    <a:pt x="146" y="106"/>
                  </a:lnTo>
                  <a:lnTo>
                    <a:pt x="148" y="106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50" y="108"/>
                  </a:lnTo>
                  <a:lnTo>
                    <a:pt x="150" y="110"/>
                  </a:lnTo>
                  <a:lnTo>
                    <a:pt x="152" y="112"/>
                  </a:lnTo>
                  <a:lnTo>
                    <a:pt x="154" y="114"/>
                  </a:lnTo>
                  <a:lnTo>
                    <a:pt x="156" y="112"/>
                  </a:lnTo>
                  <a:lnTo>
                    <a:pt x="152" y="108"/>
                  </a:lnTo>
                  <a:lnTo>
                    <a:pt x="148" y="104"/>
                  </a:lnTo>
                  <a:lnTo>
                    <a:pt x="146" y="100"/>
                  </a:lnTo>
                  <a:lnTo>
                    <a:pt x="148" y="100"/>
                  </a:lnTo>
                  <a:lnTo>
                    <a:pt x="150" y="102"/>
                  </a:lnTo>
                  <a:lnTo>
                    <a:pt x="150" y="106"/>
                  </a:lnTo>
                  <a:lnTo>
                    <a:pt x="156" y="112"/>
                  </a:lnTo>
                  <a:lnTo>
                    <a:pt x="158" y="112"/>
                  </a:lnTo>
                  <a:lnTo>
                    <a:pt x="160" y="110"/>
                  </a:lnTo>
                  <a:lnTo>
                    <a:pt x="160" y="110"/>
                  </a:lnTo>
                  <a:lnTo>
                    <a:pt x="164" y="112"/>
                  </a:lnTo>
                  <a:lnTo>
                    <a:pt x="164" y="108"/>
                  </a:lnTo>
                  <a:lnTo>
                    <a:pt x="168" y="108"/>
                  </a:lnTo>
                  <a:lnTo>
                    <a:pt x="172" y="108"/>
                  </a:lnTo>
                  <a:lnTo>
                    <a:pt x="170" y="110"/>
                  </a:lnTo>
                  <a:lnTo>
                    <a:pt x="168" y="112"/>
                  </a:lnTo>
                  <a:lnTo>
                    <a:pt x="170" y="114"/>
                  </a:lnTo>
                  <a:lnTo>
                    <a:pt x="168" y="116"/>
                  </a:lnTo>
                  <a:lnTo>
                    <a:pt x="164" y="116"/>
                  </a:lnTo>
                  <a:lnTo>
                    <a:pt x="160" y="116"/>
                  </a:lnTo>
                  <a:lnTo>
                    <a:pt x="156" y="116"/>
                  </a:lnTo>
                  <a:lnTo>
                    <a:pt x="154" y="120"/>
                  </a:lnTo>
                  <a:lnTo>
                    <a:pt x="150" y="120"/>
                  </a:lnTo>
                  <a:lnTo>
                    <a:pt x="146" y="124"/>
                  </a:lnTo>
                  <a:lnTo>
                    <a:pt x="140" y="126"/>
                  </a:lnTo>
                  <a:lnTo>
                    <a:pt x="136" y="126"/>
                  </a:lnTo>
                  <a:lnTo>
                    <a:pt x="134" y="124"/>
                  </a:lnTo>
                  <a:lnTo>
                    <a:pt x="134" y="122"/>
                  </a:lnTo>
                  <a:lnTo>
                    <a:pt x="136" y="118"/>
                  </a:lnTo>
                  <a:lnTo>
                    <a:pt x="136" y="116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28" y="112"/>
                  </a:lnTo>
                  <a:lnTo>
                    <a:pt x="126" y="114"/>
                  </a:lnTo>
                  <a:lnTo>
                    <a:pt x="124" y="114"/>
                  </a:lnTo>
                  <a:lnTo>
                    <a:pt x="126" y="108"/>
                  </a:lnTo>
                  <a:lnTo>
                    <a:pt x="132" y="106"/>
                  </a:lnTo>
                  <a:lnTo>
                    <a:pt x="134" y="106"/>
                  </a:lnTo>
                  <a:lnTo>
                    <a:pt x="136" y="106"/>
                  </a:lnTo>
                  <a:lnTo>
                    <a:pt x="134" y="104"/>
                  </a:lnTo>
                  <a:lnTo>
                    <a:pt x="134" y="100"/>
                  </a:lnTo>
                  <a:lnTo>
                    <a:pt x="134" y="100"/>
                  </a:lnTo>
                  <a:lnTo>
                    <a:pt x="132" y="102"/>
                  </a:lnTo>
                  <a:lnTo>
                    <a:pt x="130" y="100"/>
                  </a:lnTo>
                  <a:lnTo>
                    <a:pt x="126" y="100"/>
                  </a:lnTo>
                  <a:lnTo>
                    <a:pt x="124" y="100"/>
                  </a:lnTo>
                  <a:lnTo>
                    <a:pt x="122" y="102"/>
                  </a:lnTo>
                  <a:lnTo>
                    <a:pt x="120" y="100"/>
                  </a:lnTo>
                  <a:lnTo>
                    <a:pt x="118" y="100"/>
                  </a:lnTo>
                  <a:lnTo>
                    <a:pt x="116" y="98"/>
                  </a:lnTo>
                  <a:lnTo>
                    <a:pt x="118" y="98"/>
                  </a:lnTo>
                  <a:lnTo>
                    <a:pt x="118" y="96"/>
                  </a:lnTo>
                  <a:lnTo>
                    <a:pt x="114" y="96"/>
                  </a:lnTo>
                  <a:lnTo>
                    <a:pt x="110" y="96"/>
                  </a:lnTo>
                  <a:lnTo>
                    <a:pt x="108" y="94"/>
                  </a:lnTo>
                  <a:lnTo>
                    <a:pt x="112" y="94"/>
                  </a:lnTo>
                  <a:lnTo>
                    <a:pt x="116" y="94"/>
                  </a:lnTo>
                  <a:lnTo>
                    <a:pt x="118" y="94"/>
                  </a:lnTo>
                  <a:lnTo>
                    <a:pt x="120" y="94"/>
                  </a:lnTo>
                  <a:lnTo>
                    <a:pt x="122" y="92"/>
                  </a:lnTo>
                  <a:lnTo>
                    <a:pt x="118" y="92"/>
                  </a:lnTo>
                  <a:lnTo>
                    <a:pt x="116" y="92"/>
                  </a:lnTo>
                  <a:lnTo>
                    <a:pt x="114" y="90"/>
                  </a:lnTo>
                  <a:lnTo>
                    <a:pt x="114" y="90"/>
                  </a:lnTo>
                  <a:lnTo>
                    <a:pt x="112" y="90"/>
                  </a:lnTo>
                  <a:lnTo>
                    <a:pt x="112" y="92"/>
                  </a:lnTo>
                  <a:lnTo>
                    <a:pt x="110" y="92"/>
                  </a:lnTo>
                  <a:lnTo>
                    <a:pt x="110" y="92"/>
                  </a:lnTo>
                  <a:lnTo>
                    <a:pt x="108" y="90"/>
                  </a:lnTo>
                  <a:lnTo>
                    <a:pt x="106" y="94"/>
                  </a:lnTo>
                  <a:lnTo>
                    <a:pt x="104" y="94"/>
                  </a:lnTo>
                  <a:lnTo>
                    <a:pt x="102" y="94"/>
                  </a:lnTo>
                  <a:lnTo>
                    <a:pt x="102" y="98"/>
                  </a:lnTo>
                  <a:lnTo>
                    <a:pt x="98" y="102"/>
                  </a:lnTo>
                  <a:lnTo>
                    <a:pt x="98" y="102"/>
                  </a:lnTo>
                  <a:lnTo>
                    <a:pt x="98" y="102"/>
                  </a:lnTo>
                  <a:lnTo>
                    <a:pt x="94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10"/>
                  </a:lnTo>
                  <a:lnTo>
                    <a:pt x="92" y="112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0" y="112"/>
                  </a:lnTo>
                  <a:lnTo>
                    <a:pt x="86" y="112"/>
                  </a:lnTo>
                  <a:lnTo>
                    <a:pt x="84" y="114"/>
                  </a:lnTo>
                  <a:lnTo>
                    <a:pt x="78" y="114"/>
                  </a:lnTo>
                  <a:lnTo>
                    <a:pt x="76" y="114"/>
                  </a:lnTo>
                  <a:lnTo>
                    <a:pt x="74" y="110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78" y="108"/>
                  </a:lnTo>
                  <a:lnTo>
                    <a:pt x="80" y="102"/>
                  </a:lnTo>
                  <a:lnTo>
                    <a:pt x="82" y="102"/>
                  </a:lnTo>
                  <a:lnTo>
                    <a:pt x="82" y="100"/>
                  </a:lnTo>
                  <a:lnTo>
                    <a:pt x="82" y="96"/>
                  </a:lnTo>
                  <a:lnTo>
                    <a:pt x="84" y="94"/>
                  </a:lnTo>
                  <a:lnTo>
                    <a:pt x="86" y="94"/>
                  </a:lnTo>
                  <a:lnTo>
                    <a:pt x="90" y="96"/>
                  </a:lnTo>
                  <a:lnTo>
                    <a:pt x="92" y="96"/>
                  </a:lnTo>
                  <a:lnTo>
                    <a:pt x="92" y="94"/>
                  </a:lnTo>
                  <a:lnTo>
                    <a:pt x="92" y="92"/>
                  </a:lnTo>
                  <a:lnTo>
                    <a:pt x="92" y="90"/>
                  </a:lnTo>
                  <a:lnTo>
                    <a:pt x="92" y="88"/>
                  </a:lnTo>
                  <a:lnTo>
                    <a:pt x="88" y="86"/>
                  </a:lnTo>
                  <a:lnTo>
                    <a:pt x="84" y="84"/>
                  </a:lnTo>
                  <a:lnTo>
                    <a:pt x="84" y="82"/>
                  </a:lnTo>
                  <a:lnTo>
                    <a:pt x="82" y="80"/>
                  </a:lnTo>
                  <a:lnTo>
                    <a:pt x="82" y="78"/>
                  </a:lnTo>
                  <a:lnTo>
                    <a:pt x="82" y="74"/>
                  </a:lnTo>
                  <a:lnTo>
                    <a:pt x="78" y="72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68" y="68"/>
                  </a:lnTo>
                  <a:lnTo>
                    <a:pt x="64" y="66"/>
                  </a:lnTo>
                  <a:lnTo>
                    <a:pt x="62" y="66"/>
                  </a:lnTo>
                  <a:lnTo>
                    <a:pt x="60" y="62"/>
                  </a:lnTo>
                  <a:lnTo>
                    <a:pt x="58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54" y="64"/>
                  </a:lnTo>
                  <a:lnTo>
                    <a:pt x="52" y="64"/>
                  </a:lnTo>
                  <a:lnTo>
                    <a:pt x="50" y="64"/>
                  </a:lnTo>
                  <a:lnTo>
                    <a:pt x="50" y="66"/>
                  </a:lnTo>
                  <a:lnTo>
                    <a:pt x="50" y="68"/>
                  </a:lnTo>
                  <a:lnTo>
                    <a:pt x="50" y="70"/>
                  </a:lnTo>
                  <a:lnTo>
                    <a:pt x="48" y="72"/>
                  </a:lnTo>
                  <a:lnTo>
                    <a:pt x="46" y="74"/>
                  </a:lnTo>
                  <a:lnTo>
                    <a:pt x="38" y="74"/>
                  </a:lnTo>
                  <a:lnTo>
                    <a:pt x="36" y="76"/>
                  </a:lnTo>
                  <a:lnTo>
                    <a:pt x="32" y="78"/>
                  </a:lnTo>
                  <a:lnTo>
                    <a:pt x="28" y="78"/>
                  </a:lnTo>
                  <a:lnTo>
                    <a:pt x="26" y="78"/>
                  </a:lnTo>
                  <a:lnTo>
                    <a:pt x="24" y="76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14" y="72"/>
                  </a:lnTo>
                  <a:lnTo>
                    <a:pt x="12" y="72"/>
                  </a:lnTo>
                  <a:lnTo>
                    <a:pt x="10" y="72"/>
                  </a:lnTo>
                  <a:lnTo>
                    <a:pt x="8" y="72"/>
                  </a:lnTo>
                  <a:lnTo>
                    <a:pt x="6" y="70"/>
                  </a:lnTo>
                  <a:lnTo>
                    <a:pt x="4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60"/>
                  </a:lnTo>
                  <a:lnTo>
                    <a:pt x="4" y="56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8" y="34"/>
                  </a:lnTo>
                  <a:lnTo>
                    <a:pt x="20" y="32"/>
                  </a:lnTo>
                  <a:lnTo>
                    <a:pt x="18" y="30"/>
                  </a:lnTo>
                  <a:lnTo>
                    <a:pt x="18" y="28"/>
                  </a:lnTo>
                  <a:lnTo>
                    <a:pt x="20" y="26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4" y="18"/>
                  </a:lnTo>
                  <a:lnTo>
                    <a:pt x="14" y="14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0" name="UK">
              <a:extLst>
                <a:ext uri="{FF2B5EF4-FFF2-40B4-BE49-F238E27FC236}">
                  <a16:creationId xmlns:a16="http://schemas.microsoft.com/office/drawing/2014/main" id="{F780E9F5-154E-4107-B0C0-ECB28C2775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7677" y="2764062"/>
              <a:ext cx="202869" cy="371289"/>
            </a:xfrm>
            <a:custGeom>
              <a:avLst/>
              <a:gdLst>
                <a:gd name="T0" fmla="*/ 6 w 106"/>
                <a:gd name="T1" fmla="*/ 112 h 194"/>
                <a:gd name="T2" fmla="*/ 26 w 106"/>
                <a:gd name="T3" fmla="*/ 112 h 194"/>
                <a:gd name="T4" fmla="*/ 22 w 106"/>
                <a:gd name="T5" fmla="*/ 122 h 194"/>
                <a:gd name="T6" fmla="*/ 78 w 106"/>
                <a:gd name="T7" fmla="*/ 0 h 194"/>
                <a:gd name="T8" fmla="*/ 74 w 106"/>
                <a:gd name="T9" fmla="*/ 2 h 194"/>
                <a:gd name="T10" fmla="*/ 70 w 106"/>
                <a:gd name="T11" fmla="*/ 8 h 194"/>
                <a:gd name="T12" fmla="*/ 98 w 106"/>
                <a:gd name="T13" fmla="*/ 170 h 194"/>
                <a:gd name="T14" fmla="*/ 72 w 106"/>
                <a:gd name="T15" fmla="*/ 184 h 194"/>
                <a:gd name="T16" fmla="*/ 12 w 106"/>
                <a:gd name="T17" fmla="*/ 84 h 194"/>
                <a:gd name="T18" fmla="*/ 22 w 106"/>
                <a:gd name="T19" fmla="*/ 76 h 194"/>
                <a:gd name="T20" fmla="*/ 50 w 106"/>
                <a:gd name="T21" fmla="*/ 38 h 194"/>
                <a:gd name="T22" fmla="*/ 48 w 106"/>
                <a:gd name="T23" fmla="*/ 42 h 194"/>
                <a:gd name="T24" fmla="*/ 22 w 106"/>
                <a:gd name="T25" fmla="*/ 48 h 194"/>
                <a:gd name="T26" fmla="*/ 16 w 106"/>
                <a:gd name="T27" fmla="*/ 58 h 194"/>
                <a:gd name="T28" fmla="*/ 10 w 106"/>
                <a:gd name="T29" fmla="*/ 66 h 194"/>
                <a:gd name="T30" fmla="*/ 10 w 106"/>
                <a:gd name="T31" fmla="*/ 70 h 194"/>
                <a:gd name="T32" fmla="*/ 18 w 106"/>
                <a:gd name="T33" fmla="*/ 68 h 194"/>
                <a:gd name="T34" fmla="*/ 22 w 106"/>
                <a:gd name="T35" fmla="*/ 64 h 194"/>
                <a:gd name="T36" fmla="*/ 26 w 106"/>
                <a:gd name="T37" fmla="*/ 84 h 194"/>
                <a:gd name="T38" fmla="*/ 26 w 106"/>
                <a:gd name="T39" fmla="*/ 90 h 194"/>
                <a:gd name="T40" fmla="*/ 30 w 106"/>
                <a:gd name="T41" fmla="*/ 102 h 194"/>
                <a:gd name="T42" fmla="*/ 36 w 106"/>
                <a:gd name="T43" fmla="*/ 136 h 194"/>
                <a:gd name="T44" fmla="*/ 30 w 106"/>
                <a:gd name="T45" fmla="*/ 194 h 194"/>
                <a:gd name="T46" fmla="*/ 44 w 106"/>
                <a:gd name="T47" fmla="*/ 190 h 194"/>
                <a:gd name="T48" fmla="*/ 56 w 106"/>
                <a:gd name="T49" fmla="*/ 182 h 194"/>
                <a:gd name="T50" fmla="*/ 78 w 106"/>
                <a:gd name="T51" fmla="*/ 180 h 194"/>
                <a:gd name="T52" fmla="*/ 98 w 106"/>
                <a:gd name="T53" fmla="*/ 176 h 194"/>
                <a:gd name="T54" fmla="*/ 98 w 106"/>
                <a:gd name="T55" fmla="*/ 170 h 194"/>
                <a:gd name="T56" fmla="*/ 98 w 106"/>
                <a:gd name="T57" fmla="*/ 164 h 194"/>
                <a:gd name="T58" fmla="*/ 102 w 106"/>
                <a:gd name="T59" fmla="*/ 158 h 194"/>
                <a:gd name="T60" fmla="*/ 92 w 106"/>
                <a:gd name="T61" fmla="*/ 144 h 194"/>
                <a:gd name="T62" fmla="*/ 80 w 106"/>
                <a:gd name="T63" fmla="*/ 130 h 194"/>
                <a:gd name="T64" fmla="*/ 82 w 106"/>
                <a:gd name="T65" fmla="*/ 124 h 194"/>
                <a:gd name="T66" fmla="*/ 70 w 106"/>
                <a:gd name="T67" fmla="*/ 108 h 194"/>
                <a:gd name="T68" fmla="*/ 50 w 106"/>
                <a:gd name="T69" fmla="*/ 92 h 194"/>
                <a:gd name="T70" fmla="*/ 54 w 106"/>
                <a:gd name="T71" fmla="*/ 84 h 194"/>
                <a:gd name="T72" fmla="*/ 60 w 106"/>
                <a:gd name="T73" fmla="*/ 74 h 194"/>
                <a:gd name="T74" fmla="*/ 50 w 106"/>
                <a:gd name="T75" fmla="*/ 62 h 194"/>
                <a:gd name="T76" fmla="*/ 44 w 106"/>
                <a:gd name="T77" fmla="*/ 60 h 194"/>
                <a:gd name="T78" fmla="*/ 50 w 106"/>
                <a:gd name="T79" fmla="*/ 46 h 194"/>
                <a:gd name="T80" fmla="*/ 36 w 106"/>
                <a:gd name="T81" fmla="*/ 48 h 194"/>
                <a:gd name="T82" fmla="*/ 30 w 106"/>
                <a:gd name="T83" fmla="*/ 58 h 194"/>
                <a:gd name="T84" fmla="*/ 24 w 106"/>
                <a:gd name="T85" fmla="*/ 62 h 194"/>
                <a:gd name="T86" fmla="*/ 28 w 106"/>
                <a:gd name="T87" fmla="*/ 70 h 194"/>
                <a:gd name="T88" fmla="*/ 24 w 106"/>
                <a:gd name="T89" fmla="*/ 74 h 194"/>
                <a:gd name="T90" fmla="*/ 22 w 106"/>
                <a:gd name="T91" fmla="*/ 80 h 194"/>
                <a:gd name="T92" fmla="*/ 28 w 106"/>
                <a:gd name="T93" fmla="*/ 88 h 194"/>
                <a:gd name="T94" fmla="*/ 26 w 106"/>
                <a:gd name="T95" fmla="*/ 102 h 194"/>
                <a:gd name="T96" fmla="*/ 32 w 106"/>
                <a:gd name="T97" fmla="*/ 90 h 194"/>
                <a:gd name="T98" fmla="*/ 36 w 106"/>
                <a:gd name="T99" fmla="*/ 100 h 194"/>
                <a:gd name="T100" fmla="*/ 36 w 106"/>
                <a:gd name="T101" fmla="*/ 110 h 194"/>
                <a:gd name="T102" fmla="*/ 50 w 106"/>
                <a:gd name="T103" fmla="*/ 122 h 194"/>
                <a:gd name="T104" fmla="*/ 56 w 106"/>
                <a:gd name="T105" fmla="*/ 138 h 194"/>
                <a:gd name="T106" fmla="*/ 42 w 106"/>
                <a:gd name="T107" fmla="*/ 140 h 194"/>
                <a:gd name="T108" fmla="*/ 42 w 106"/>
                <a:gd name="T109" fmla="*/ 152 h 194"/>
                <a:gd name="T110" fmla="*/ 30 w 106"/>
                <a:gd name="T111" fmla="*/ 166 h 194"/>
                <a:gd name="T112" fmla="*/ 44 w 106"/>
                <a:gd name="T113" fmla="*/ 168 h 194"/>
                <a:gd name="T114" fmla="*/ 58 w 106"/>
                <a:gd name="T115" fmla="*/ 168 h 194"/>
                <a:gd name="T116" fmla="*/ 36 w 106"/>
                <a:gd name="T117" fmla="*/ 182 h 194"/>
                <a:gd name="T118" fmla="*/ 26 w 106"/>
                <a:gd name="T11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6" h="194">
                  <a:moveTo>
                    <a:pt x="20" y="126"/>
                  </a:moveTo>
                  <a:lnTo>
                    <a:pt x="16" y="124"/>
                  </a:lnTo>
                  <a:lnTo>
                    <a:pt x="16" y="124"/>
                  </a:lnTo>
                  <a:lnTo>
                    <a:pt x="14" y="118"/>
                  </a:lnTo>
                  <a:lnTo>
                    <a:pt x="10" y="118"/>
                  </a:lnTo>
                  <a:lnTo>
                    <a:pt x="8" y="118"/>
                  </a:lnTo>
                  <a:lnTo>
                    <a:pt x="8" y="122"/>
                  </a:lnTo>
                  <a:lnTo>
                    <a:pt x="6" y="122"/>
                  </a:lnTo>
                  <a:lnTo>
                    <a:pt x="0" y="118"/>
                  </a:lnTo>
                  <a:lnTo>
                    <a:pt x="2" y="112"/>
                  </a:lnTo>
                  <a:lnTo>
                    <a:pt x="6" y="112"/>
                  </a:lnTo>
                  <a:lnTo>
                    <a:pt x="6" y="110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4" y="106"/>
                  </a:lnTo>
                  <a:lnTo>
                    <a:pt x="16" y="104"/>
                  </a:lnTo>
                  <a:lnTo>
                    <a:pt x="20" y="104"/>
                  </a:lnTo>
                  <a:lnTo>
                    <a:pt x="22" y="106"/>
                  </a:lnTo>
                  <a:lnTo>
                    <a:pt x="22" y="108"/>
                  </a:lnTo>
                  <a:lnTo>
                    <a:pt x="26" y="112"/>
                  </a:lnTo>
                  <a:lnTo>
                    <a:pt x="24" y="114"/>
                  </a:lnTo>
                  <a:lnTo>
                    <a:pt x="26" y="114"/>
                  </a:lnTo>
                  <a:lnTo>
                    <a:pt x="28" y="120"/>
                  </a:lnTo>
                  <a:lnTo>
                    <a:pt x="26" y="116"/>
                  </a:lnTo>
                  <a:lnTo>
                    <a:pt x="24" y="116"/>
                  </a:lnTo>
                  <a:lnTo>
                    <a:pt x="26" y="118"/>
                  </a:lnTo>
                  <a:lnTo>
                    <a:pt x="24" y="118"/>
                  </a:lnTo>
                  <a:lnTo>
                    <a:pt x="26" y="120"/>
                  </a:lnTo>
                  <a:lnTo>
                    <a:pt x="26" y="122"/>
                  </a:lnTo>
                  <a:lnTo>
                    <a:pt x="24" y="122"/>
                  </a:lnTo>
                  <a:lnTo>
                    <a:pt x="22" y="122"/>
                  </a:lnTo>
                  <a:lnTo>
                    <a:pt x="22" y="124"/>
                  </a:lnTo>
                  <a:lnTo>
                    <a:pt x="20" y="124"/>
                  </a:lnTo>
                  <a:lnTo>
                    <a:pt x="20" y="126"/>
                  </a:lnTo>
                  <a:lnTo>
                    <a:pt x="20" y="126"/>
                  </a:lnTo>
                  <a:close/>
                  <a:moveTo>
                    <a:pt x="72" y="18"/>
                  </a:moveTo>
                  <a:lnTo>
                    <a:pt x="72" y="16"/>
                  </a:lnTo>
                  <a:lnTo>
                    <a:pt x="72" y="16"/>
                  </a:lnTo>
                  <a:lnTo>
                    <a:pt x="72" y="18"/>
                  </a:lnTo>
                  <a:close/>
                  <a:moveTo>
                    <a:pt x="76" y="4"/>
                  </a:moveTo>
                  <a:lnTo>
                    <a:pt x="76" y="2"/>
                  </a:lnTo>
                  <a:lnTo>
                    <a:pt x="78" y="0"/>
                  </a:lnTo>
                  <a:lnTo>
                    <a:pt x="76" y="4"/>
                  </a:lnTo>
                  <a:close/>
                  <a:moveTo>
                    <a:pt x="70" y="8"/>
                  </a:moveTo>
                  <a:lnTo>
                    <a:pt x="70" y="6"/>
                  </a:lnTo>
                  <a:lnTo>
                    <a:pt x="70" y="6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8"/>
                  </a:lnTo>
                  <a:close/>
                  <a:moveTo>
                    <a:pt x="74" y="6"/>
                  </a:moveTo>
                  <a:lnTo>
                    <a:pt x="72" y="6"/>
                  </a:lnTo>
                  <a:lnTo>
                    <a:pt x="74" y="4"/>
                  </a:lnTo>
                  <a:lnTo>
                    <a:pt x="74" y="2"/>
                  </a:lnTo>
                  <a:lnTo>
                    <a:pt x="74" y="4"/>
                  </a:lnTo>
                  <a:lnTo>
                    <a:pt x="74" y="6"/>
                  </a:lnTo>
                  <a:lnTo>
                    <a:pt x="74" y="6"/>
                  </a:lnTo>
                  <a:close/>
                  <a:moveTo>
                    <a:pt x="72" y="14"/>
                  </a:moveTo>
                  <a:lnTo>
                    <a:pt x="72" y="12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0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4" y="8"/>
                  </a:lnTo>
                  <a:lnTo>
                    <a:pt x="76" y="10"/>
                  </a:lnTo>
                  <a:lnTo>
                    <a:pt x="74" y="10"/>
                  </a:lnTo>
                  <a:lnTo>
                    <a:pt x="74" y="12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2" y="14"/>
                  </a:lnTo>
                  <a:close/>
                  <a:moveTo>
                    <a:pt x="96" y="168"/>
                  </a:moveTo>
                  <a:lnTo>
                    <a:pt x="98" y="170"/>
                  </a:lnTo>
                  <a:lnTo>
                    <a:pt x="98" y="170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96" y="168"/>
                  </a:lnTo>
                  <a:close/>
                  <a:moveTo>
                    <a:pt x="70" y="182"/>
                  </a:moveTo>
                  <a:lnTo>
                    <a:pt x="74" y="180"/>
                  </a:lnTo>
                  <a:lnTo>
                    <a:pt x="76" y="182"/>
                  </a:lnTo>
                  <a:lnTo>
                    <a:pt x="76" y="182"/>
                  </a:lnTo>
                  <a:lnTo>
                    <a:pt x="76" y="184"/>
                  </a:lnTo>
                  <a:lnTo>
                    <a:pt x="76" y="184"/>
                  </a:lnTo>
                  <a:lnTo>
                    <a:pt x="74" y="184"/>
                  </a:lnTo>
                  <a:lnTo>
                    <a:pt x="72" y="184"/>
                  </a:lnTo>
                  <a:lnTo>
                    <a:pt x="70" y="182"/>
                  </a:lnTo>
                  <a:close/>
                  <a:moveTo>
                    <a:pt x="32" y="94"/>
                  </a:moveTo>
                  <a:lnTo>
                    <a:pt x="30" y="96"/>
                  </a:lnTo>
                  <a:lnTo>
                    <a:pt x="32" y="96"/>
                  </a:lnTo>
                  <a:lnTo>
                    <a:pt x="32" y="94"/>
                  </a:lnTo>
                  <a:lnTo>
                    <a:pt x="32" y="94"/>
                  </a:lnTo>
                  <a:close/>
                  <a:moveTo>
                    <a:pt x="20" y="92"/>
                  </a:moveTo>
                  <a:lnTo>
                    <a:pt x="20" y="90"/>
                  </a:lnTo>
                  <a:lnTo>
                    <a:pt x="20" y="90"/>
                  </a:lnTo>
                  <a:lnTo>
                    <a:pt x="20" y="92"/>
                  </a:lnTo>
                  <a:close/>
                  <a:moveTo>
                    <a:pt x="12" y="84"/>
                  </a:moveTo>
                  <a:lnTo>
                    <a:pt x="14" y="82"/>
                  </a:lnTo>
                  <a:lnTo>
                    <a:pt x="16" y="82"/>
                  </a:lnTo>
                  <a:lnTo>
                    <a:pt x="12" y="84"/>
                  </a:lnTo>
                  <a:close/>
                  <a:moveTo>
                    <a:pt x="16" y="82"/>
                  </a:moveTo>
                  <a:lnTo>
                    <a:pt x="18" y="78"/>
                  </a:lnTo>
                  <a:lnTo>
                    <a:pt x="18" y="80"/>
                  </a:lnTo>
                  <a:lnTo>
                    <a:pt x="16" y="82"/>
                  </a:lnTo>
                  <a:close/>
                  <a:moveTo>
                    <a:pt x="22" y="76"/>
                  </a:moveTo>
                  <a:lnTo>
                    <a:pt x="22" y="76"/>
                  </a:lnTo>
                  <a:lnTo>
                    <a:pt x="20" y="76"/>
                  </a:lnTo>
                  <a:lnTo>
                    <a:pt x="22" y="76"/>
                  </a:lnTo>
                  <a:close/>
                  <a:moveTo>
                    <a:pt x="18" y="74"/>
                  </a:moveTo>
                  <a:lnTo>
                    <a:pt x="20" y="76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18" y="74"/>
                  </a:lnTo>
                  <a:close/>
                  <a:moveTo>
                    <a:pt x="50" y="36"/>
                  </a:moveTo>
                  <a:lnTo>
                    <a:pt x="52" y="38"/>
                  </a:lnTo>
                  <a:lnTo>
                    <a:pt x="52" y="36"/>
                  </a:lnTo>
                  <a:lnTo>
                    <a:pt x="50" y="36"/>
                  </a:lnTo>
                  <a:close/>
                  <a:moveTo>
                    <a:pt x="48" y="38"/>
                  </a:moveTo>
                  <a:lnTo>
                    <a:pt x="50" y="38"/>
                  </a:lnTo>
                  <a:lnTo>
                    <a:pt x="52" y="40"/>
                  </a:lnTo>
                  <a:lnTo>
                    <a:pt x="50" y="40"/>
                  </a:lnTo>
                  <a:lnTo>
                    <a:pt x="52" y="40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48" y="42"/>
                  </a:lnTo>
                  <a:lnTo>
                    <a:pt x="48" y="40"/>
                  </a:lnTo>
                  <a:lnTo>
                    <a:pt x="48" y="38"/>
                  </a:lnTo>
                  <a:close/>
                  <a:moveTo>
                    <a:pt x="48" y="42"/>
                  </a:moveTo>
                  <a:lnTo>
                    <a:pt x="50" y="44"/>
                  </a:lnTo>
                  <a:lnTo>
                    <a:pt x="50" y="42"/>
                  </a:lnTo>
                  <a:lnTo>
                    <a:pt x="50" y="42"/>
                  </a:lnTo>
                  <a:lnTo>
                    <a:pt x="48" y="42"/>
                  </a:lnTo>
                  <a:close/>
                  <a:moveTo>
                    <a:pt x="12" y="56"/>
                  </a:moveTo>
                  <a:lnTo>
                    <a:pt x="14" y="56"/>
                  </a:lnTo>
                  <a:lnTo>
                    <a:pt x="12" y="54"/>
                  </a:lnTo>
                  <a:lnTo>
                    <a:pt x="14" y="52"/>
                  </a:lnTo>
                  <a:lnTo>
                    <a:pt x="16" y="54"/>
                  </a:lnTo>
                  <a:lnTo>
                    <a:pt x="16" y="52"/>
                  </a:lnTo>
                  <a:lnTo>
                    <a:pt x="22" y="48"/>
                  </a:lnTo>
                  <a:lnTo>
                    <a:pt x="22" y="52"/>
                  </a:lnTo>
                  <a:lnTo>
                    <a:pt x="20" y="54"/>
                  </a:lnTo>
                  <a:lnTo>
                    <a:pt x="18" y="56"/>
                  </a:lnTo>
                  <a:lnTo>
                    <a:pt x="20" y="56"/>
                  </a:lnTo>
                  <a:lnTo>
                    <a:pt x="18" y="58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2" y="56"/>
                  </a:lnTo>
                  <a:close/>
                  <a:moveTo>
                    <a:pt x="12" y="60"/>
                  </a:moveTo>
                  <a:lnTo>
                    <a:pt x="14" y="62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4" y="58"/>
                  </a:lnTo>
                  <a:lnTo>
                    <a:pt x="14" y="60"/>
                  </a:lnTo>
                  <a:lnTo>
                    <a:pt x="12" y="60"/>
                  </a:lnTo>
                  <a:close/>
                  <a:moveTo>
                    <a:pt x="12" y="64"/>
                  </a:moveTo>
                  <a:lnTo>
                    <a:pt x="10" y="64"/>
                  </a:lnTo>
                  <a:lnTo>
                    <a:pt x="8" y="62"/>
                  </a:lnTo>
                  <a:lnTo>
                    <a:pt x="8" y="62"/>
                  </a:lnTo>
                  <a:lnTo>
                    <a:pt x="12" y="62"/>
                  </a:lnTo>
                  <a:lnTo>
                    <a:pt x="12" y="64"/>
                  </a:lnTo>
                  <a:close/>
                  <a:moveTo>
                    <a:pt x="10" y="66"/>
                  </a:moveTo>
                  <a:lnTo>
                    <a:pt x="8" y="66"/>
                  </a:lnTo>
                  <a:lnTo>
                    <a:pt x="8" y="66"/>
                  </a:lnTo>
                  <a:lnTo>
                    <a:pt x="12" y="64"/>
                  </a:lnTo>
                  <a:lnTo>
                    <a:pt x="10" y="66"/>
                  </a:lnTo>
                  <a:close/>
                  <a:moveTo>
                    <a:pt x="8" y="72"/>
                  </a:moveTo>
                  <a:lnTo>
                    <a:pt x="8" y="74"/>
                  </a:lnTo>
                  <a:lnTo>
                    <a:pt x="8" y="76"/>
                  </a:lnTo>
                  <a:lnTo>
                    <a:pt x="8" y="74"/>
                  </a:lnTo>
                  <a:lnTo>
                    <a:pt x="8" y="72"/>
                  </a:lnTo>
                  <a:close/>
                  <a:moveTo>
                    <a:pt x="10" y="72"/>
                  </a:moveTo>
                  <a:lnTo>
                    <a:pt x="10" y="70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10" y="72"/>
                  </a:lnTo>
                  <a:close/>
                  <a:moveTo>
                    <a:pt x="22" y="74"/>
                  </a:moveTo>
                  <a:lnTo>
                    <a:pt x="22" y="70"/>
                  </a:lnTo>
                  <a:lnTo>
                    <a:pt x="20" y="72"/>
                  </a:lnTo>
                  <a:lnTo>
                    <a:pt x="18" y="68"/>
                  </a:lnTo>
                  <a:lnTo>
                    <a:pt x="18" y="68"/>
                  </a:lnTo>
                  <a:lnTo>
                    <a:pt x="18" y="66"/>
                  </a:lnTo>
                  <a:lnTo>
                    <a:pt x="18" y="68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4"/>
                  </a:lnTo>
                  <a:lnTo>
                    <a:pt x="20" y="66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2" y="64"/>
                  </a:lnTo>
                  <a:lnTo>
                    <a:pt x="22" y="68"/>
                  </a:lnTo>
                  <a:lnTo>
                    <a:pt x="24" y="70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4" y="70"/>
                  </a:lnTo>
                  <a:lnTo>
                    <a:pt x="24" y="74"/>
                  </a:lnTo>
                  <a:lnTo>
                    <a:pt x="22" y="74"/>
                  </a:lnTo>
                  <a:close/>
                  <a:moveTo>
                    <a:pt x="18" y="86"/>
                  </a:moveTo>
                  <a:lnTo>
                    <a:pt x="24" y="86"/>
                  </a:lnTo>
                  <a:lnTo>
                    <a:pt x="24" y="86"/>
                  </a:lnTo>
                  <a:lnTo>
                    <a:pt x="26" y="84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22" y="80"/>
                  </a:lnTo>
                  <a:lnTo>
                    <a:pt x="20" y="82"/>
                  </a:lnTo>
                  <a:lnTo>
                    <a:pt x="22" y="82"/>
                  </a:lnTo>
                  <a:lnTo>
                    <a:pt x="20" y="84"/>
                  </a:lnTo>
                  <a:lnTo>
                    <a:pt x="22" y="84"/>
                  </a:lnTo>
                  <a:lnTo>
                    <a:pt x="18" y="86"/>
                  </a:lnTo>
                  <a:close/>
                  <a:moveTo>
                    <a:pt x="22" y="96"/>
                  </a:moveTo>
                  <a:lnTo>
                    <a:pt x="22" y="92"/>
                  </a:lnTo>
                  <a:lnTo>
                    <a:pt x="26" y="90"/>
                  </a:lnTo>
                  <a:lnTo>
                    <a:pt x="24" y="92"/>
                  </a:lnTo>
                  <a:lnTo>
                    <a:pt x="22" y="96"/>
                  </a:lnTo>
                  <a:close/>
                  <a:moveTo>
                    <a:pt x="20" y="98"/>
                  </a:moveTo>
                  <a:lnTo>
                    <a:pt x="22" y="96"/>
                  </a:lnTo>
                  <a:lnTo>
                    <a:pt x="20" y="92"/>
                  </a:lnTo>
                  <a:lnTo>
                    <a:pt x="18" y="94"/>
                  </a:lnTo>
                  <a:lnTo>
                    <a:pt x="18" y="96"/>
                  </a:lnTo>
                  <a:lnTo>
                    <a:pt x="20" y="96"/>
                  </a:lnTo>
                  <a:lnTo>
                    <a:pt x="20" y="98"/>
                  </a:lnTo>
                  <a:close/>
                  <a:moveTo>
                    <a:pt x="28" y="98"/>
                  </a:moveTo>
                  <a:lnTo>
                    <a:pt x="30" y="102"/>
                  </a:lnTo>
                  <a:lnTo>
                    <a:pt x="32" y="102"/>
                  </a:lnTo>
                  <a:lnTo>
                    <a:pt x="32" y="100"/>
                  </a:lnTo>
                  <a:lnTo>
                    <a:pt x="30" y="96"/>
                  </a:lnTo>
                  <a:lnTo>
                    <a:pt x="28" y="98"/>
                  </a:lnTo>
                  <a:close/>
                  <a:moveTo>
                    <a:pt x="36" y="138"/>
                  </a:moveTo>
                  <a:lnTo>
                    <a:pt x="40" y="140"/>
                  </a:lnTo>
                  <a:lnTo>
                    <a:pt x="42" y="138"/>
                  </a:lnTo>
                  <a:lnTo>
                    <a:pt x="40" y="138"/>
                  </a:lnTo>
                  <a:lnTo>
                    <a:pt x="40" y="136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36" y="138"/>
                  </a:lnTo>
                  <a:lnTo>
                    <a:pt x="36" y="138"/>
                  </a:lnTo>
                  <a:close/>
                  <a:moveTo>
                    <a:pt x="34" y="124"/>
                  </a:moveTo>
                  <a:lnTo>
                    <a:pt x="36" y="122"/>
                  </a:lnTo>
                  <a:lnTo>
                    <a:pt x="40" y="118"/>
                  </a:lnTo>
                  <a:lnTo>
                    <a:pt x="38" y="120"/>
                  </a:lnTo>
                  <a:lnTo>
                    <a:pt x="40" y="122"/>
                  </a:lnTo>
                  <a:lnTo>
                    <a:pt x="36" y="124"/>
                  </a:lnTo>
                  <a:lnTo>
                    <a:pt x="34" y="124"/>
                  </a:lnTo>
                  <a:close/>
                  <a:moveTo>
                    <a:pt x="30" y="194"/>
                  </a:moveTo>
                  <a:lnTo>
                    <a:pt x="30" y="194"/>
                  </a:lnTo>
                  <a:lnTo>
                    <a:pt x="30" y="194"/>
                  </a:lnTo>
                  <a:lnTo>
                    <a:pt x="32" y="192"/>
                  </a:lnTo>
                  <a:lnTo>
                    <a:pt x="32" y="192"/>
                  </a:lnTo>
                  <a:lnTo>
                    <a:pt x="34" y="190"/>
                  </a:lnTo>
                  <a:lnTo>
                    <a:pt x="34" y="190"/>
                  </a:lnTo>
                  <a:lnTo>
                    <a:pt x="36" y="188"/>
                  </a:lnTo>
                  <a:lnTo>
                    <a:pt x="38" y="190"/>
                  </a:lnTo>
                  <a:lnTo>
                    <a:pt x="40" y="188"/>
                  </a:lnTo>
                  <a:lnTo>
                    <a:pt x="40" y="188"/>
                  </a:lnTo>
                  <a:lnTo>
                    <a:pt x="42" y="188"/>
                  </a:lnTo>
                  <a:lnTo>
                    <a:pt x="44" y="190"/>
                  </a:lnTo>
                  <a:lnTo>
                    <a:pt x="44" y="190"/>
                  </a:lnTo>
                  <a:lnTo>
                    <a:pt x="46" y="190"/>
                  </a:lnTo>
                  <a:lnTo>
                    <a:pt x="48" y="190"/>
                  </a:lnTo>
                  <a:lnTo>
                    <a:pt x="48" y="190"/>
                  </a:lnTo>
                  <a:lnTo>
                    <a:pt x="48" y="188"/>
                  </a:lnTo>
                  <a:lnTo>
                    <a:pt x="50" y="188"/>
                  </a:lnTo>
                  <a:lnTo>
                    <a:pt x="48" y="186"/>
                  </a:lnTo>
                  <a:lnTo>
                    <a:pt x="50" y="184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6" y="182"/>
                  </a:lnTo>
                  <a:lnTo>
                    <a:pt x="58" y="18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64" y="184"/>
                  </a:lnTo>
                  <a:lnTo>
                    <a:pt x="66" y="184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2"/>
                  </a:lnTo>
                  <a:lnTo>
                    <a:pt x="74" y="180"/>
                  </a:lnTo>
                  <a:lnTo>
                    <a:pt x="76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80" y="180"/>
                  </a:lnTo>
                  <a:lnTo>
                    <a:pt x="82" y="180"/>
                  </a:lnTo>
                  <a:lnTo>
                    <a:pt x="86" y="180"/>
                  </a:lnTo>
                  <a:lnTo>
                    <a:pt x="88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6" y="178"/>
                  </a:lnTo>
                  <a:lnTo>
                    <a:pt x="98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0" y="176"/>
                  </a:lnTo>
                  <a:lnTo>
                    <a:pt x="102" y="174"/>
                  </a:lnTo>
                  <a:lnTo>
                    <a:pt x="104" y="174"/>
                  </a:lnTo>
                  <a:lnTo>
                    <a:pt x="104" y="172"/>
                  </a:lnTo>
                  <a:lnTo>
                    <a:pt x="104" y="170"/>
                  </a:lnTo>
                  <a:lnTo>
                    <a:pt x="104" y="168"/>
                  </a:lnTo>
                  <a:lnTo>
                    <a:pt x="102" y="168"/>
                  </a:lnTo>
                  <a:lnTo>
                    <a:pt x="98" y="170"/>
                  </a:lnTo>
                  <a:lnTo>
                    <a:pt x="98" y="170"/>
                  </a:lnTo>
                  <a:lnTo>
                    <a:pt x="96" y="170"/>
                  </a:lnTo>
                  <a:lnTo>
                    <a:pt x="94" y="170"/>
                  </a:lnTo>
                  <a:lnTo>
                    <a:pt x="96" y="168"/>
                  </a:lnTo>
                  <a:lnTo>
                    <a:pt x="96" y="16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2" y="168"/>
                  </a:lnTo>
                  <a:lnTo>
                    <a:pt x="96" y="166"/>
                  </a:lnTo>
                  <a:lnTo>
                    <a:pt x="96" y="166"/>
                  </a:lnTo>
                  <a:lnTo>
                    <a:pt x="98" y="166"/>
                  </a:lnTo>
                  <a:lnTo>
                    <a:pt x="98" y="164"/>
                  </a:lnTo>
                  <a:lnTo>
                    <a:pt x="96" y="164"/>
                  </a:lnTo>
                  <a:lnTo>
                    <a:pt x="98" y="162"/>
                  </a:lnTo>
                  <a:lnTo>
                    <a:pt x="98" y="162"/>
                  </a:lnTo>
                  <a:lnTo>
                    <a:pt x="100" y="162"/>
                  </a:lnTo>
                  <a:lnTo>
                    <a:pt x="102" y="162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0" y="160"/>
                  </a:lnTo>
                  <a:lnTo>
                    <a:pt x="100" y="158"/>
                  </a:lnTo>
                  <a:lnTo>
                    <a:pt x="102" y="158"/>
                  </a:lnTo>
                  <a:lnTo>
                    <a:pt x="102" y="160"/>
                  </a:lnTo>
                  <a:lnTo>
                    <a:pt x="104" y="158"/>
                  </a:lnTo>
                  <a:lnTo>
                    <a:pt x="106" y="156"/>
                  </a:lnTo>
                  <a:lnTo>
                    <a:pt x="106" y="152"/>
                  </a:lnTo>
                  <a:lnTo>
                    <a:pt x="106" y="150"/>
                  </a:lnTo>
                  <a:lnTo>
                    <a:pt x="106" y="148"/>
                  </a:lnTo>
                  <a:lnTo>
                    <a:pt x="106" y="146"/>
                  </a:lnTo>
                  <a:lnTo>
                    <a:pt x="100" y="142"/>
                  </a:lnTo>
                  <a:lnTo>
                    <a:pt x="96" y="142"/>
                  </a:lnTo>
                  <a:lnTo>
                    <a:pt x="92" y="142"/>
                  </a:lnTo>
                  <a:lnTo>
                    <a:pt x="92" y="144"/>
                  </a:lnTo>
                  <a:lnTo>
                    <a:pt x="90" y="146"/>
                  </a:lnTo>
                  <a:lnTo>
                    <a:pt x="88" y="144"/>
                  </a:lnTo>
                  <a:lnTo>
                    <a:pt x="86" y="144"/>
                  </a:lnTo>
                  <a:lnTo>
                    <a:pt x="90" y="140"/>
                  </a:lnTo>
                  <a:lnTo>
                    <a:pt x="90" y="138"/>
                  </a:lnTo>
                  <a:lnTo>
                    <a:pt x="88" y="134"/>
                  </a:lnTo>
                  <a:lnTo>
                    <a:pt x="86" y="132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82" y="130"/>
                  </a:lnTo>
                  <a:lnTo>
                    <a:pt x="80" y="130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80" y="130"/>
                  </a:lnTo>
                  <a:lnTo>
                    <a:pt x="80" y="130"/>
                  </a:lnTo>
                  <a:lnTo>
                    <a:pt x="82" y="130"/>
                  </a:lnTo>
                  <a:lnTo>
                    <a:pt x="84" y="130"/>
                  </a:lnTo>
                  <a:lnTo>
                    <a:pt x="84" y="132"/>
                  </a:lnTo>
                  <a:lnTo>
                    <a:pt x="86" y="130"/>
                  </a:lnTo>
                  <a:lnTo>
                    <a:pt x="88" y="132"/>
                  </a:lnTo>
                  <a:lnTo>
                    <a:pt x="84" y="126"/>
                  </a:lnTo>
                  <a:lnTo>
                    <a:pt x="82" y="124"/>
                  </a:lnTo>
                  <a:lnTo>
                    <a:pt x="84" y="124"/>
                  </a:lnTo>
                  <a:lnTo>
                    <a:pt x="84" y="124"/>
                  </a:lnTo>
                  <a:lnTo>
                    <a:pt x="82" y="122"/>
                  </a:lnTo>
                  <a:lnTo>
                    <a:pt x="82" y="120"/>
                  </a:lnTo>
                  <a:lnTo>
                    <a:pt x="82" y="120"/>
                  </a:lnTo>
                  <a:lnTo>
                    <a:pt x="80" y="118"/>
                  </a:lnTo>
                  <a:lnTo>
                    <a:pt x="76" y="116"/>
                  </a:lnTo>
                  <a:lnTo>
                    <a:pt x="72" y="114"/>
                  </a:lnTo>
                  <a:lnTo>
                    <a:pt x="72" y="114"/>
                  </a:lnTo>
                  <a:lnTo>
                    <a:pt x="70" y="112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8" y="100"/>
                  </a:lnTo>
                  <a:lnTo>
                    <a:pt x="66" y="98"/>
                  </a:lnTo>
                  <a:lnTo>
                    <a:pt x="64" y="98"/>
                  </a:lnTo>
                  <a:lnTo>
                    <a:pt x="62" y="94"/>
                  </a:lnTo>
                  <a:lnTo>
                    <a:pt x="60" y="92"/>
                  </a:lnTo>
                  <a:lnTo>
                    <a:pt x="58" y="92"/>
                  </a:lnTo>
                  <a:lnTo>
                    <a:pt x="56" y="90"/>
                  </a:lnTo>
                  <a:lnTo>
                    <a:pt x="54" y="92"/>
                  </a:lnTo>
                  <a:lnTo>
                    <a:pt x="52" y="92"/>
                  </a:lnTo>
                  <a:lnTo>
                    <a:pt x="50" y="92"/>
                  </a:lnTo>
                  <a:lnTo>
                    <a:pt x="48" y="92"/>
                  </a:lnTo>
                  <a:lnTo>
                    <a:pt x="46" y="90"/>
                  </a:lnTo>
                  <a:lnTo>
                    <a:pt x="44" y="90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90"/>
                  </a:lnTo>
                  <a:lnTo>
                    <a:pt x="52" y="88"/>
                  </a:lnTo>
                  <a:lnTo>
                    <a:pt x="54" y="88"/>
                  </a:lnTo>
                  <a:lnTo>
                    <a:pt x="56" y="86"/>
                  </a:lnTo>
                  <a:lnTo>
                    <a:pt x="54" y="86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0" y="86"/>
                  </a:lnTo>
                  <a:lnTo>
                    <a:pt x="50" y="84"/>
                  </a:lnTo>
                  <a:lnTo>
                    <a:pt x="52" y="82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6" y="80"/>
                  </a:lnTo>
                  <a:lnTo>
                    <a:pt x="58" y="80"/>
                  </a:lnTo>
                  <a:lnTo>
                    <a:pt x="60" y="76"/>
                  </a:lnTo>
                  <a:lnTo>
                    <a:pt x="60" y="76"/>
                  </a:lnTo>
                  <a:lnTo>
                    <a:pt x="60" y="74"/>
                  </a:lnTo>
                  <a:lnTo>
                    <a:pt x="62" y="72"/>
                  </a:lnTo>
                  <a:lnTo>
                    <a:pt x="62" y="70"/>
                  </a:lnTo>
                  <a:lnTo>
                    <a:pt x="62" y="68"/>
                  </a:lnTo>
                  <a:lnTo>
                    <a:pt x="64" y="66"/>
                  </a:lnTo>
                  <a:lnTo>
                    <a:pt x="64" y="64"/>
                  </a:lnTo>
                  <a:lnTo>
                    <a:pt x="62" y="62"/>
                  </a:lnTo>
                  <a:lnTo>
                    <a:pt x="60" y="62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50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6" y="64"/>
                  </a:lnTo>
                  <a:lnTo>
                    <a:pt x="44" y="64"/>
                  </a:lnTo>
                  <a:lnTo>
                    <a:pt x="42" y="64"/>
                  </a:lnTo>
                  <a:lnTo>
                    <a:pt x="42" y="66"/>
                  </a:lnTo>
                  <a:lnTo>
                    <a:pt x="40" y="64"/>
                  </a:lnTo>
                  <a:lnTo>
                    <a:pt x="42" y="62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58"/>
                  </a:lnTo>
                  <a:lnTo>
                    <a:pt x="48" y="54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52" y="48"/>
                  </a:lnTo>
                  <a:lnTo>
                    <a:pt x="50" y="48"/>
                  </a:lnTo>
                  <a:lnTo>
                    <a:pt x="52" y="46"/>
                  </a:lnTo>
                  <a:lnTo>
                    <a:pt x="52" y="46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38" y="48"/>
                  </a:lnTo>
                  <a:lnTo>
                    <a:pt x="38" y="48"/>
                  </a:lnTo>
                  <a:lnTo>
                    <a:pt x="38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4" y="46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2" y="52"/>
                  </a:lnTo>
                  <a:lnTo>
                    <a:pt x="30" y="52"/>
                  </a:lnTo>
                  <a:lnTo>
                    <a:pt x="30" y="54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30" y="58"/>
                  </a:lnTo>
                  <a:lnTo>
                    <a:pt x="32" y="60"/>
                  </a:lnTo>
                  <a:lnTo>
                    <a:pt x="30" y="58"/>
                  </a:lnTo>
                  <a:lnTo>
                    <a:pt x="28" y="60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8" y="60"/>
                  </a:lnTo>
                  <a:lnTo>
                    <a:pt x="26" y="62"/>
                  </a:lnTo>
                  <a:lnTo>
                    <a:pt x="26" y="60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4" y="62"/>
                  </a:lnTo>
                  <a:lnTo>
                    <a:pt x="26" y="64"/>
                  </a:lnTo>
                  <a:lnTo>
                    <a:pt x="28" y="64"/>
                  </a:lnTo>
                  <a:lnTo>
                    <a:pt x="26" y="66"/>
                  </a:lnTo>
                  <a:lnTo>
                    <a:pt x="24" y="64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6" y="70"/>
                  </a:lnTo>
                  <a:lnTo>
                    <a:pt x="26" y="72"/>
                  </a:lnTo>
                  <a:lnTo>
                    <a:pt x="28" y="72"/>
                  </a:lnTo>
                  <a:lnTo>
                    <a:pt x="26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6" y="76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8"/>
                  </a:lnTo>
                  <a:lnTo>
                    <a:pt x="22" y="78"/>
                  </a:lnTo>
                  <a:lnTo>
                    <a:pt x="20" y="78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2" y="80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28" y="82"/>
                  </a:lnTo>
                  <a:lnTo>
                    <a:pt x="28" y="84"/>
                  </a:lnTo>
                  <a:lnTo>
                    <a:pt x="26" y="86"/>
                  </a:lnTo>
                  <a:lnTo>
                    <a:pt x="28" y="88"/>
                  </a:lnTo>
                  <a:lnTo>
                    <a:pt x="26" y="90"/>
                  </a:lnTo>
                  <a:lnTo>
                    <a:pt x="26" y="92"/>
                  </a:lnTo>
                  <a:lnTo>
                    <a:pt x="26" y="94"/>
                  </a:lnTo>
                  <a:lnTo>
                    <a:pt x="26" y="96"/>
                  </a:lnTo>
                  <a:lnTo>
                    <a:pt x="28" y="94"/>
                  </a:lnTo>
                  <a:lnTo>
                    <a:pt x="26" y="98"/>
                  </a:lnTo>
                  <a:lnTo>
                    <a:pt x="26" y="100"/>
                  </a:lnTo>
                  <a:lnTo>
                    <a:pt x="24" y="102"/>
                  </a:lnTo>
                  <a:lnTo>
                    <a:pt x="24" y="104"/>
                  </a:lnTo>
                  <a:lnTo>
                    <a:pt x="26" y="104"/>
                  </a:lnTo>
                  <a:lnTo>
                    <a:pt x="26" y="102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30" y="96"/>
                  </a:lnTo>
                  <a:lnTo>
                    <a:pt x="28" y="90"/>
                  </a:lnTo>
                  <a:lnTo>
                    <a:pt x="30" y="90"/>
                  </a:lnTo>
                  <a:lnTo>
                    <a:pt x="32" y="88"/>
                  </a:lnTo>
                  <a:lnTo>
                    <a:pt x="30" y="90"/>
                  </a:lnTo>
                  <a:lnTo>
                    <a:pt x="30" y="94"/>
                  </a:lnTo>
                  <a:lnTo>
                    <a:pt x="30" y="94"/>
                  </a:lnTo>
                  <a:lnTo>
                    <a:pt x="30" y="92"/>
                  </a:lnTo>
                  <a:lnTo>
                    <a:pt x="32" y="90"/>
                  </a:lnTo>
                  <a:lnTo>
                    <a:pt x="32" y="94"/>
                  </a:lnTo>
                  <a:lnTo>
                    <a:pt x="34" y="90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4" y="90"/>
                  </a:lnTo>
                  <a:lnTo>
                    <a:pt x="36" y="92"/>
                  </a:lnTo>
                  <a:lnTo>
                    <a:pt x="34" y="92"/>
                  </a:lnTo>
                  <a:lnTo>
                    <a:pt x="34" y="96"/>
                  </a:lnTo>
                  <a:lnTo>
                    <a:pt x="34" y="98"/>
                  </a:lnTo>
                  <a:lnTo>
                    <a:pt x="36" y="98"/>
                  </a:lnTo>
                  <a:lnTo>
                    <a:pt x="36" y="100"/>
                  </a:lnTo>
                  <a:lnTo>
                    <a:pt x="34" y="102"/>
                  </a:lnTo>
                  <a:lnTo>
                    <a:pt x="32" y="108"/>
                  </a:lnTo>
                  <a:lnTo>
                    <a:pt x="32" y="110"/>
                  </a:lnTo>
                  <a:lnTo>
                    <a:pt x="30" y="108"/>
                  </a:lnTo>
                  <a:lnTo>
                    <a:pt x="32" y="110"/>
                  </a:lnTo>
                  <a:lnTo>
                    <a:pt x="34" y="114"/>
                  </a:lnTo>
                  <a:lnTo>
                    <a:pt x="32" y="112"/>
                  </a:lnTo>
                  <a:lnTo>
                    <a:pt x="34" y="110"/>
                  </a:lnTo>
                  <a:lnTo>
                    <a:pt x="38" y="114"/>
                  </a:lnTo>
                  <a:lnTo>
                    <a:pt x="38" y="112"/>
                  </a:lnTo>
                  <a:lnTo>
                    <a:pt x="36" y="110"/>
                  </a:lnTo>
                  <a:lnTo>
                    <a:pt x="38" y="110"/>
                  </a:lnTo>
                  <a:lnTo>
                    <a:pt x="42" y="112"/>
                  </a:lnTo>
                  <a:lnTo>
                    <a:pt x="44" y="112"/>
                  </a:lnTo>
                  <a:lnTo>
                    <a:pt x="44" y="110"/>
                  </a:lnTo>
                  <a:lnTo>
                    <a:pt x="46" y="110"/>
                  </a:lnTo>
                  <a:lnTo>
                    <a:pt x="48" y="108"/>
                  </a:lnTo>
                  <a:lnTo>
                    <a:pt x="54" y="110"/>
                  </a:lnTo>
                  <a:lnTo>
                    <a:pt x="50" y="110"/>
                  </a:lnTo>
                  <a:lnTo>
                    <a:pt x="46" y="118"/>
                  </a:lnTo>
                  <a:lnTo>
                    <a:pt x="50" y="122"/>
                  </a:lnTo>
                  <a:lnTo>
                    <a:pt x="50" y="122"/>
                  </a:lnTo>
                  <a:lnTo>
                    <a:pt x="50" y="124"/>
                  </a:lnTo>
                  <a:lnTo>
                    <a:pt x="54" y="122"/>
                  </a:lnTo>
                  <a:lnTo>
                    <a:pt x="56" y="122"/>
                  </a:lnTo>
                  <a:lnTo>
                    <a:pt x="54" y="124"/>
                  </a:lnTo>
                  <a:lnTo>
                    <a:pt x="56" y="126"/>
                  </a:lnTo>
                  <a:lnTo>
                    <a:pt x="52" y="128"/>
                  </a:lnTo>
                  <a:lnTo>
                    <a:pt x="54" y="132"/>
                  </a:lnTo>
                  <a:lnTo>
                    <a:pt x="52" y="134"/>
                  </a:lnTo>
                  <a:lnTo>
                    <a:pt x="54" y="136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4" y="138"/>
                  </a:lnTo>
                  <a:lnTo>
                    <a:pt x="54" y="136"/>
                  </a:lnTo>
                  <a:lnTo>
                    <a:pt x="52" y="136"/>
                  </a:lnTo>
                  <a:lnTo>
                    <a:pt x="52" y="138"/>
                  </a:lnTo>
                  <a:lnTo>
                    <a:pt x="54" y="138"/>
                  </a:lnTo>
                  <a:lnTo>
                    <a:pt x="52" y="138"/>
                  </a:lnTo>
                  <a:lnTo>
                    <a:pt x="50" y="138"/>
                  </a:lnTo>
                  <a:lnTo>
                    <a:pt x="46" y="138"/>
                  </a:lnTo>
                  <a:lnTo>
                    <a:pt x="44" y="138"/>
                  </a:lnTo>
                  <a:lnTo>
                    <a:pt x="42" y="140"/>
                  </a:lnTo>
                  <a:lnTo>
                    <a:pt x="38" y="144"/>
                  </a:lnTo>
                  <a:lnTo>
                    <a:pt x="36" y="146"/>
                  </a:lnTo>
                  <a:lnTo>
                    <a:pt x="34" y="146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38" y="146"/>
                  </a:lnTo>
                  <a:lnTo>
                    <a:pt x="42" y="144"/>
                  </a:lnTo>
                  <a:lnTo>
                    <a:pt x="42" y="146"/>
                  </a:lnTo>
                  <a:lnTo>
                    <a:pt x="44" y="148"/>
                  </a:lnTo>
                  <a:lnTo>
                    <a:pt x="42" y="150"/>
                  </a:lnTo>
                  <a:lnTo>
                    <a:pt x="42" y="152"/>
                  </a:lnTo>
                  <a:lnTo>
                    <a:pt x="44" y="152"/>
                  </a:lnTo>
                  <a:lnTo>
                    <a:pt x="40" y="156"/>
                  </a:lnTo>
                  <a:lnTo>
                    <a:pt x="38" y="158"/>
                  </a:lnTo>
                  <a:lnTo>
                    <a:pt x="36" y="158"/>
                  </a:lnTo>
                  <a:lnTo>
                    <a:pt x="36" y="158"/>
                  </a:lnTo>
                  <a:lnTo>
                    <a:pt x="34" y="160"/>
                  </a:lnTo>
                  <a:lnTo>
                    <a:pt x="32" y="160"/>
                  </a:lnTo>
                  <a:lnTo>
                    <a:pt x="28" y="162"/>
                  </a:lnTo>
                  <a:lnTo>
                    <a:pt x="30" y="162"/>
                  </a:lnTo>
                  <a:lnTo>
                    <a:pt x="30" y="164"/>
                  </a:lnTo>
                  <a:lnTo>
                    <a:pt x="30" y="166"/>
                  </a:lnTo>
                  <a:lnTo>
                    <a:pt x="32" y="166"/>
                  </a:lnTo>
                  <a:lnTo>
                    <a:pt x="32" y="166"/>
                  </a:lnTo>
                  <a:lnTo>
                    <a:pt x="32" y="166"/>
                  </a:lnTo>
                  <a:lnTo>
                    <a:pt x="34" y="166"/>
                  </a:lnTo>
                  <a:lnTo>
                    <a:pt x="36" y="166"/>
                  </a:lnTo>
                  <a:lnTo>
                    <a:pt x="40" y="164"/>
                  </a:lnTo>
                  <a:lnTo>
                    <a:pt x="40" y="166"/>
                  </a:lnTo>
                  <a:lnTo>
                    <a:pt x="42" y="166"/>
                  </a:lnTo>
                  <a:lnTo>
                    <a:pt x="40" y="166"/>
                  </a:lnTo>
                  <a:lnTo>
                    <a:pt x="40" y="168"/>
                  </a:lnTo>
                  <a:lnTo>
                    <a:pt x="44" y="168"/>
                  </a:lnTo>
                  <a:lnTo>
                    <a:pt x="44" y="166"/>
                  </a:lnTo>
                  <a:lnTo>
                    <a:pt x="44" y="166"/>
                  </a:lnTo>
                  <a:lnTo>
                    <a:pt x="46" y="168"/>
                  </a:lnTo>
                  <a:lnTo>
                    <a:pt x="48" y="170"/>
                  </a:lnTo>
                  <a:lnTo>
                    <a:pt x="52" y="170"/>
                  </a:lnTo>
                  <a:lnTo>
                    <a:pt x="54" y="168"/>
                  </a:lnTo>
                  <a:lnTo>
                    <a:pt x="56" y="168"/>
                  </a:lnTo>
                  <a:lnTo>
                    <a:pt x="58" y="168"/>
                  </a:lnTo>
                  <a:lnTo>
                    <a:pt x="58" y="166"/>
                  </a:lnTo>
                  <a:lnTo>
                    <a:pt x="60" y="166"/>
                  </a:lnTo>
                  <a:lnTo>
                    <a:pt x="58" y="168"/>
                  </a:lnTo>
                  <a:lnTo>
                    <a:pt x="56" y="172"/>
                  </a:lnTo>
                  <a:lnTo>
                    <a:pt x="56" y="174"/>
                  </a:lnTo>
                  <a:lnTo>
                    <a:pt x="52" y="174"/>
                  </a:lnTo>
                  <a:lnTo>
                    <a:pt x="52" y="174"/>
                  </a:lnTo>
                  <a:lnTo>
                    <a:pt x="50" y="174"/>
                  </a:lnTo>
                  <a:lnTo>
                    <a:pt x="44" y="174"/>
                  </a:lnTo>
                  <a:lnTo>
                    <a:pt x="40" y="174"/>
                  </a:lnTo>
                  <a:lnTo>
                    <a:pt x="40" y="176"/>
                  </a:lnTo>
                  <a:lnTo>
                    <a:pt x="40" y="178"/>
                  </a:lnTo>
                  <a:lnTo>
                    <a:pt x="38" y="178"/>
                  </a:lnTo>
                  <a:lnTo>
                    <a:pt x="36" y="182"/>
                  </a:lnTo>
                  <a:lnTo>
                    <a:pt x="34" y="184"/>
                  </a:lnTo>
                  <a:lnTo>
                    <a:pt x="34" y="184"/>
                  </a:lnTo>
                  <a:lnTo>
                    <a:pt x="32" y="186"/>
                  </a:lnTo>
                  <a:lnTo>
                    <a:pt x="32" y="188"/>
                  </a:lnTo>
                  <a:lnTo>
                    <a:pt x="30" y="188"/>
                  </a:lnTo>
                  <a:lnTo>
                    <a:pt x="30" y="188"/>
                  </a:lnTo>
                  <a:lnTo>
                    <a:pt x="26" y="192"/>
                  </a:lnTo>
                  <a:lnTo>
                    <a:pt x="26" y="190"/>
                  </a:lnTo>
                  <a:lnTo>
                    <a:pt x="24" y="192"/>
                  </a:lnTo>
                  <a:lnTo>
                    <a:pt x="24" y="194"/>
                  </a:lnTo>
                  <a:lnTo>
                    <a:pt x="26" y="194"/>
                  </a:lnTo>
                  <a:lnTo>
                    <a:pt x="26" y="192"/>
                  </a:lnTo>
                  <a:lnTo>
                    <a:pt x="28" y="194"/>
                  </a:lnTo>
                  <a:lnTo>
                    <a:pt x="30" y="19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1" name="Uganda">
              <a:extLst>
                <a:ext uri="{FF2B5EF4-FFF2-40B4-BE49-F238E27FC236}">
                  <a16:creationId xmlns:a16="http://schemas.microsoft.com/office/drawing/2014/main" id="{89AE7BEA-355A-44C5-B2AB-206F14C0C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742" y="4321944"/>
              <a:ext cx="137798" cy="133970"/>
            </a:xfrm>
            <a:custGeom>
              <a:avLst/>
              <a:gdLst>
                <a:gd name="T0" fmla="*/ 56 w 72"/>
                <a:gd name="T1" fmla="*/ 50 h 70"/>
                <a:gd name="T2" fmla="*/ 58 w 72"/>
                <a:gd name="T3" fmla="*/ 44 h 70"/>
                <a:gd name="T4" fmla="*/ 62 w 72"/>
                <a:gd name="T5" fmla="*/ 40 h 70"/>
                <a:gd name="T6" fmla="*/ 64 w 72"/>
                <a:gd name="T7" fmla="*/ 38 h 70"/>
                <a:gd name="T8" fmla="*/ 68 w 72"/>
                <a:gd name="T9" fmla="*/ 34 h 70"/>
                <a:gd name="T10" fmla="*/ 70 w 72"/>
                <a:gd name="T11" fmla="*/ 30 h 70"/>
                <a:gd name="T12" fmla="*/ 70 w 72"/>
                <a:gd name="T13" fmla="*/ 24 h 70"/>
                <a:gd name="T14" fmla="*/ 70 w 72"/>
                <a:gd name="T15" fmla="*/ 22 h 70"/>
                <a:gd name="T16" fmla="*/ 66 w 72"/>
                <a:gd name="T17" fmla="*/ 20 h 70"/>
                <a:gd name="T18" fmla="*/ 62 w 72"/>
                <a:gd name="T19" fmla="*/ 14 h 70"/>
                <a:gd name="T20" fmla="*/ 62 w 72"/>
                <a:gd name="T21" fmla="*/ 8 h 70"/>
                <a:gd name="T22" fmla="*/ 60 w 72"/>
                <a:gd name="T23" fmla="*/ 6 h 70"/>
                <a:gd name="T24" fmla="*/ 58 w 72"/>
                <a:gd name="T25" fmla="*/ 2 h 70"/>
                <a:gd name="T26" fmla="*/ 54 w 72"/>
                <a:gd name="T27" fmla="*/ 2 h 70"/>
                <a:gd name="T28" fmla="*/ 50 w 72"/>
                <a:gd name="T29" fmla="*/ 6 h 70"/>
                <a:gd name="T30" fmla="*/ 42 w 72"/>
                <a:gd name="T31" fmla="*/ 6 h 70"/>
                <a:gd name="T32" fmla="*/ 38 w 72"/>
                <a:gd name="T33" fmla="*/ 6 h 70"/>
                <a:gd name="T34" fmla="*/ 36 w 72"/>
                <a:gd name="T35" fmla="*/ 6 h 70"/>
                <a:gd name="T36" fmla="*/ 34 w 72"/>
                <a:gd name="T37" fmla="*/ 10 h 70"/>
                <a:gd name="T38" fmla="*/ 30 w 72"/>
                <a:gd name="T39" fmla="*/ 8 h 70"/>
                <a:gd name="T40" fmla="*/ 28 w 72"/>
                <a:gd name="T41" fmla="*/ 6 h 70"/>
                <a:gd name="T42" fmla="*/ 22 w 72"/>
                <a:gd name="T43" fmla="*/ 6 h 70"/>
                <a:gd name="T44" fmla="*/ 18 w 72"/>
                <a:gd name="T45" fmla="*/ 6 h 70"/>
                <a:gd name="T46" fmla="*/ 18 w 72"/>
                <a:gd name="T47" fmla="*/ 8 h 70"/>
                <a:gd name="T48" fmla="*/ 18 w 72"/>
                <a:gd name="T49" fmla="*/ 12 h 70"/>
                <a:gd name="T50" fmla="*/ 16 w 72"/>
                <a:gd name="T51" fmla="*/ 16 h 70"/>
                <a:gd name="T52" fmla="*/ 16 w 72"/>
                <a:gd name="T53" fmla="*/ 24 h 70"/>
                <a:gd name="T54" fmla="*/ 18 w 72"/>
                <a:gd name="T55" fmla="*/ 28 h 70"/>
                <a:gd name="T56" fmla="*/ 18 w 72"/>
                <a:gd name="T57" fmla="*/ 30 h 70"/>
                <a:gd name="T58" fmla="*/ 8 w 72"/>
                <a:gd name="T59" fmla="*/ 42 h 70"/>
                <a:gd name="T60" fmla="*/ 2 w 72"/>
                <a:gd name="T61" fmla="*/ 54 h 70"/>
                <a:gd name="T62" fmla="*/ 2 w 72"/>
                <a:gd name="T63" fmla="*/ 58 h 70"/>
                <a:gd name="T64" fmla="*/ 0 w 72"/>
                <a:gd name="T65" fmla="*/ 68 h 70"/>
                <a:gd name="T66" fmla="*/ 0 w 72"/>
                <a:gd name="T67" fmla="*/ 70 h 70"/>
                <a:gd name="T68" fmla="*/ 2 w 72"/>
                <a:gd name="T69" fmla="*/ 70 h 70"/>
                <a:gd name="T70" fmla="*/ 6 w 72"/>
                <a:gd name="T71" fmla="*/ 70 h 70"/>
                <a:gd name="T72" fmla="*/ 8 w 72"/>
                <a:gd name="T73" fmla="*/ 70 h 70"/>
                <a:gd name="T74" fmla="*/ 10 w 72"/>
                <a:gd name="T75" fmla="*/ 68 h 70"/>
                <a:gd name="T76" fmla="*/ 12 w 72"/>
                <a:gd name="T77" fmla="*/ 68 h 70"/>
                <a:gd name="T78" fmla="*/ 14 w 72"/>
                <a:gd name="T79" fmla="*/ 68 h 70"/>
                <a:gd name="T80" fmla="*/ 24 w 72"/>
                <a:gd name="T81" fmla="*/ 66 h 70"/>
                <a:gd name="T82" fmla="*/ 34 w 72"/>
                <a:gd name="T83" fmla="*/ 66 h 70"/>
                <a:gd name="T84" fmla="*/ 54 w 72"/>
                <a:gd name="T85" fmla="*/ 5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" h="70">
                  <a:moveTo>
                    <a:pt x="54" y="54"/>
                  </a:moveTo>
                  <a:lnTo>
                    <a:pt x="56" y="50"/>
                  </a:lnTo>
                  <a:lnTo>
                    <a:pt x="58" y="48"/>
                  </a:lnTo>
                  <a:lnTo>
                    <a:pt x="58" y="44"/>
                  </a:lnTo>
                  <a:lnTo>
                    <a:pt x="60" y="42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4" y="38"/>
                  </a:lnTo>
                  <a:lnTo>
                    <a:pt x="68" y="38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70" y="30"/>
                  </a:lnTo>
                  <a:lnTo>
                    <a:pt x="72" y="28"/>
                  </a:lnTo>
                  <a:lnTo>
                    <a:pt x="70" y="24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68" y="20"/>
                  </a:lnTo>
                  <a:lnTo>
                    <a:pt x="66" y="20"/>
                  </a:lnTo>
                  <a:lnTo>
                    <a:pt x="66" y="16"/>
                  </a:lnTo>
                  <a:lnTo>
                    <a:pt x="62" y="14"/>
                  </a:lnTo>
                  <a:lnTo>
                    <a:pt x="62" y="10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60" y="6"/>
                  </a:lnTo>
                  <a:lnTo>
                    <a:pt x="58" y="6"/>
                  </a:lnTo>
                  <a:lnTo>
                    <a:pt x="58" y="2"/>
                  </a:lnTo>
                  <a:lnTo>
                    <a:pt x="56" y="0"/>
                  </a:lnTo>
                  <a:lnTo>
                    <a:pt x="54" y="2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6"/>
                  </a:lnTo>
                  <a:lnTo>
                    <a:pt x="42" y="6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8"/>
                  </a:lnTo>
                  <a:lnTo>
                    <a:pt x="34" y="10"/>
                  </a:lnTo>
                  <a:lnTo>
                    <a:pt x="32" y="10"/>
                  </a:lnTo>
                  <a:lnTo>
                    <a:pt x="30" y="8"/>
                  </a:lnTo>
                  <a:lnTo>
                    <a:pt x="30" y="6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2" y="6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6" y="20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8" y="30"/>
                  </a:lnTo>
                  <a:lnTo>
                    <a:pt x="12" y="38"/>
                  </a:lnTo>
                  <a:lnTo>
                    <a:pt x="8" y="42"/>
                  </a:lnTo>
                  <a:lnTo>
                    <a:pt x="8" y="4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8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70"/>
                  </a:lnTo>
                  <a:lnTo>
                    <a:pt x="4" y="68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0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4" y="66"/>
                  </a:lnTo>
                  <a:lnTo>
                    <a:pt x="24" y="66"/>
                  </a:lnTo>
                  <a:lnTo>
                    <a:pt x="26" y="66"/>
                  </a:lnTo>
                  <a:lnTo>
                    <a:pt x="34" y="66"/>
                  </a:lnTo>
                  <a:lnTo>
                    <a:pt x="52" y="64"/>
                  </a:lnTo>
                  <a:lnTo>
                    <a:pt x="54" y="5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2" name="U.A.E">
              <a:extLst>
                <a:ext uri="{FF2B5EF4-FFF2-40B4-BE49-F238E27FC236}">
                  <a16:creationId xmlns:a16="http://schemas.microsoft.com/office/drawing/2014/main" id="{74EBA36D-AEB5-4503-BBE3-F0E0138DC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346" y="3786063"/>
              <a:ext cx="114832" cy="91865"/>
            </a:xfrm>
            <a:custGeom>
              <a:avLst/>
              <a:gdLst>
                <a:gd name="T0" fmla="*/ 0 w 60"/>
                <a:gd name="T1" fmla="*/ 24 h 48"/>
                <a:gd name="T2" fmla="*/ 0 w 60"/>
                <a:gd name="T3" fmla="*/ 28 h 48"/>
                <a:gd name="T4" fmla="*/ 4 w 60"/>
                <a:gd name="T5" fmla="*/ 32 h 48"/>
                <a:gd name="T6" fmla="*/ 6 w 60"/>
                <a:gd name="T7" fmla="*/ 42 h 48"/>
                <a:gd name="T8" fmla="*/ 42 w 60"/>
                <a:gd name="T9" fmla="*/ 48 h 48"/>
                <a:gd name="T10" fmla="*/ 46 w 60"/>
                <a:gd name="T11" fmla="*/ 42 h 48"/>
                <a:gd name="T12" fmla="*/ 58 w 60"/>
                <a:gd name="T13" fmla="*/ 10 h 48"/>
                <a:gd name="T14" fmla="*/ 60 w 60"/>
                <a:gd name="T15" fmla="*/ 10 h 48"/>
                <a:gd name="T16" fmla="*/ 60 w 60"/>
                <a:gd name="T17" fmla="*/ 8 h 48"/>
                <a:gd name="T18" fmla="*/ 58 w 60"/>
                <a:gd name="T19" fmla="*/ 6 h 48"/>
                <a:gd name="T20" fmla="*/ 58 w 60"/>
                <a:gd name="T21" fmla="*/ 6 h 48"/>
                <a:gd name="T22" fmla="*/ 58 w 60"/>
                <a:gd name="T23" fmla="*/ 6 h 48"/>
                <a:gd name="T24" fmla="*/ 58 w 60"/>
                <a:gd name="T25" fmla="*/ 6 h 48"/>
                <a:gd name="T26" fmla="*/ 56 w 60"/>
                <a:gd name="T27" fmla="*/ 6 h 48"/>
                <a:gd name="T28" fmla="*/ 56 w 60"/>
                <a:gd name="T29" fmla="*/ 0 h 48"/>
                <a:gd name="T30" fmla="*/ 54 w 60"/>
                <a:gd name="T31" fmla="*/ 0 h 48"/>
                <a:gd name="T32" fmla="*/ 54 w 60"/>
                <a:gd name="T33" fmla="*/ 2 h 48"/>
                <a:gd name="T34" fmla="*/ 54 w 60"/>
                <a:gd name="T35" fmla="*/ 4 h 48"/>
                <a:gd name="T36" fmla="*/ 46 w 60"/>
                <a:gd name="T37" fmla="*/ 8 h 48"/>
                <a:gd name="T38" fmla="*/ 46 w 60"/>
                <a:gd name="T39" fmla="*/ 12 h 48"/>
                <a:gd name="T40" fmla="*/ 38 w 60"/>
                <a:gd name="T41" fmla="*/ 18 h 48"/>
                <a:gd name="T42" fmla="*/ 38 w 60"/>
                <a:gd name="T43" fmla="*/ 20 h 48"/>
                <a:gd name="T44" fmla="*/ 38 w 60"/>
                <a:gd name="T45" fmla="*/ 20 h 48"/>
                <a:gd name="T46" fmla="*/ 40 w 60"/>
                <a:gd name="T47" fmla="*/ 22 h 48"/>
                <a:gd name="T48" fmla="*/ 36 w 60"/>
                <a:gd name="T49" fmla="*/ 24 h 48"/>
                <a:gd name="T50" fmla="*/ 34 w 60"/>
                <a:gd name="T51" fmla="*/ 22 h 48"/>
                <a:gd name="T52" fmla="*/ 34 w 60"/>
                <a:gd name="T53" fmla="*/ 24 h 48"/>
                <a:gd name="T54" fmla="*/ 32 w 60"/>
                <a:gd name="T55" fmla="*/ 24 h 48"/>
                <a:gd name="T56" fmla="*/ 32 w 60"/>
                <a:gd name="T57" fmla="*/ 26 h 48"/>
                <a:gd name="T58" fmla="*/ 32 w 60"/>
                <a:gd name="T59" fmla="*/ 26 h 48"/>
                <a:gd name="T60" fmla="*/ 32 w 60"/>
                <a:gd name="T61" fmla="*/ 26 h 48"/>
                <a:gd name="T62" fmla="*/ 28 w 60"/>
                <a:gd name="T63" fmla="*/ 28 h 48"/>
                <a:gd name="T64" fmla="*/ 26 w 60"/>
                <a:gd name="T65" fmla="*/ 28 h 48"/>
                <a:gd name="T66" fmla="*/ 24 w 60"/>
                <a:gd name="T67" fmla="*/ 26 h 48"/>
                <a:gd name="T68" fmla="*/ 22 w 60"/>
                <a:gd name="T69" fmla="*/ 26 h 48"/>
                <a:gd name="T70" fmla="*/ 20 w 60"/>
                <a:gd name="T71" fmla="*/ 26 h 48"/>
                <a:gd name="T72" fmla="*/ 18 w 60"/>
                <a:gd name="T73" fmla="*/ 26 h 48"/>
                <a:gd name="T74" fmla="*/ 14 w 60"/>
                <a:gd name="T75" fmla="*/ 26 h 48"/>
                <a:gd name="T76" fmla="*/ 10 w 60"/>
                <a:gd name="T77" fmla="*/ 28 h 48"/>
                <a:gd name="T78" fmla="*/ 8 w 60"/>
                <a:gd name="T79" fmla="*/ 28 h 48"/>
                <a:gd name="T80" fmla="*/ 6 w 60"/>
                <a:gd name="T81" fmla="*/ 28 h 48"/>
                <a:gd name="T82" fmla="*/ 4 w 60"/>
                <a:gd name="T83" fmla="*/ 30 h 48"/>
                <a:gd name="T84" fmla="*/ 4 w 60"/>
                <a:gd name="T85" fmla="*/ 24 h 48"/>
                <a:gd name="T86" fmla="*/ 2 w 60"/>
                <a:gd name="T87" fmla="*/ 24 h 48"/>
                <a:gd name="T88" fmla="*/ 0 w 60"/>
                <a:gd name="T8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0" h="48">
                  <a:moveTo>
                    <a:pt x="0" y="24"/>
                  </a:moveTo>
                  <a:lnTo>
                    <a:pt x="0" y="28"/>
                  </a:lnTo>
                  <a:lnTo>
                    <a:pt x="4" y="32"/>
                  </a:lnTo>
                  <a:lnTo>
                    <a:pt x="6" y="42"/>
                  </a:lnTo>
                  <a:lnTo>
                    <a:pt x="42" y="48"/>
                  </a:lnTo>
                  <a:lnTo>
                    <a:pt x="46" y="42"/>
                  </a:lnTo>
                  <a:lnTo>
                    <a:pt x="58" y="10"/>
                  </a:lnTo>
                  <a:lnTo>
                    <a:pt x="60" y="10"/>
                  </a:lnTo>
                  <a:lnTo>
                    <a:pt x="60" y="8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4" y="2"/>
                  </a:lnTo>
                  <a:lnTo>
                    <a:pt x="54" y="4"/>
                  </a:lnTo>
                  <a:lnTo>
                    <a:pt x="46" y="8"/>
                  </a:lnTo>
                  <a:lnTo>
                    <a:pt x="46" y="12"/>
                  </a:lnTo>
                  <a:lnTo>
                    <a:pt x="38" y="18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2" y="24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4" y="26"/>
                  </a:lnTo>
                  <a:lnTo>
                    <a:pt x="22" y="26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4" y="26"/>
                  </a:lnTo>
                  <a:lnTo>
                    <a:pt x="10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3" name="Turkey">
              <a:extLst>
                <a:ext uri="{FF2B5EF4-FFF2-40B4-BE49-F238E27FC236}">
                  <a16:creationId xmlns:a16="http://schemas.microsoft.com/office/drawing/2014/main" id="{1D51AC78-5E93-4F93-BCC4-466740F5D9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6428" y="3357359"/>
              <a:ext cx="436360" cy="176075"/>
            </a:xfrm>
            <a:custGeom>
              <a:avLst/>
              <a:gdLst>
                <a:gd name="T0" fmla="*/ 10 w 228"/>
                <a:gd name="T1" fmla="*/ 12 h 92"/>
                <a:gd name="T2" fmla="*/ 12 w 228"/>
                <a:gd name="T3" fmla="*/ 2 h 92"/>
                <a:gd name="T4" fmla="*/ 24 w 228"/>
                <a:gd name="T5" fmla="*/ 2 h 92"/>
                <a:gd name="T6" fmla="*/ 36 w 228"/>
                <a:gd name="T7" fmla="*/ 16 h 92"/>
                <a:gd name="T8" fmla="*/ 26 w 228"/>
                <a:gd name="T9" fmla="*/ 18 h 92"/>
                <a:gd name="T10" fmla="*/ 12 w 228"/>
                <a:gd name="T11" fmla="*/ 26 h 92"/>
                <a:gd name="T12" fmla="*/ 12 w 228"/>
                <a:gd name="T13" fmla="*/ 24 h 92"/>
                <a:gd name="T14" fmla="*/ 4 w 228"/>
                <a:gd name="T15" fmla="*/ 20 h 92"/>
                <a:gd name="T16" fmla="*/ 178 w 228"/>
                <a:gd name="T17" fmla="*/ 12 h 92"/>
                <a:gd name="T18" fmla="*/ 164 w 228"/>
                <a:gd name="T19" fmla="*/ 16 h 92"/>
                <a:gd name="T20" fmla="*/ 152 w 228"/>
                <a:gd name="T21" fmla="*/ 16 h 92"/>
                <a:gd name="T22" fmla="*/ 134 w 228"/>
                <a:gd name="T23" fmla="*/ 14 h 92"/>
                <a:gd name="T24" fmla="*/ 122 w 228"/>
                <a:gd name="T25" fmla="*/ 12 h 92"/>
                <a:gd name="T26" fmla="*/ 114 w 228"/>
                <a:gd name="T27" fmla="*/ 8 h 92"/>
                <a:gd name="T28" fmla="*/ 106 w 228"/>
                <a:gd name="T29" fmla="*/ 0 h 92"/>
                <a:gd name="T30" fmla="*/ 88 w 228"/>
                <a:gd name="T31" fmla="*/ 2 h 92"/>
                <a:gd name="T32" fmla="*/ 72 w 228"/>
                <a:gd name="T33" fmla="*/ 8 h 92"/>
                <a:gd name="T34" fmla="*/ 64 w 228"/>
                <a:gd name="T35" fmla="*/ 14 h 92"/>
                <a:gd name="T36" fmla="*/ 50 w 228"/>
                <a:gd name="T37" fmla="*/ 16 h 92"/>
                <a:gd name="T38" fmla="*/ 38 w 228"/>
                <a:gd name="T39" fmla="*/ 18 h 92"/>
                <a:gd name="T40" fmla="*/ 40 w 228"/>
                <a:gd name="T41" fmla="*/ 24 h 92"/>
                <a:gd name="T42" fmla="*/ 40 w 228"/>
                <a:gd name="T43" fmla="*/ 28 h 92"/>
                <a:gd name="T44" fmla="*/ 24 w 228"/>
                <a:gd name="T45" fmla="*/ 26 h 92"/>
                <a:gd name="T46" fmla="*/ 12 w 228"/>
                <a:gd name="T47" fmla="*/ 26 h 92"/>
                <a:gd name="T48" fmla="*/ 6 w 228"/>
                <a:gd name="T49" fmla="*/ 40 h 92"/>
                <a:gd name="T50" fmla="*/ 12 w 228"/>
                <a:gd name="T51" fmla="*/ 40 h 92"/>
                <a:gd name="T52" fmla="*/ 14 w 228"/>
                <a:gd name="T53" fmla="*/ 50 h 92"/>
                <a:gd name="T54" fmla="*/ 16 w 228"/>
                <a:gd name="T55" fmla="*/ 52 h 92"/>
                <a:gd name="T56" fmla="*/ 12 w 228"/>
                <a:gd name="T57" fmla="*/ 58 h 92"/>
                <a:gd name="T58" fmla="*/ 10 w 228"/>
                <a:gd name="T59" fmla="*/ 58 h 92"/>
                <a:gd name="T60" fmla="*/ 14 w 228"/>
                <a:gd name="T61" fmla="*/ 64 h 92"/>
                <a:gd name="T62" fmla="*/ 18 w 228"/>
                <a:gd name="T63" fmla="*/ 72 h 92"/>
                <a:gd name="T64" fmla="*/ 20 w 228"/>
                <a:gd name="T65" fmla="*/ 78 h 92"/>
                <a:gd name="T66" fmla="*/ 30 w 228"/>
                <a:gd name="T67" fmla="*/ 80 h 92"/>
                <a:gd name="T68" fmla="*/ 24 w 228"/>
                <a:gd name="T69" fmla="*/ 84 h 92"/>
                <a:gd name="T70" fmla="*/ 30 w 228"/>
                <a:gd name="T71" fmla="*/ 86 h 92"/>
                <a:gd name="T72" fmla="*/ 38 w 228"/>
                <a:gd name="T73" fmla="*/ 82 h 92"/>
                <a:gd name="T74" fmla="*/ 42 w 228"/>
                <a:gd name="T75" fmla="*/ 84 h 92"/>
                <a:gd name="T76" fmla="*/ 50 w 228"/>
                <a:gd name="T77" fmla="*/ 90 h 92"/>
                <a:gd name="T78" fmla="*/ 60 w 228"/>
                <a:gd name="T79" fmla="*/ 88 h 92"/>
                <a:gd name="T80" fmla="*/ 66 w 228"/>
                <a:gd name="T81" fmla="*/ 80 h 92"/>
                <a:gd name="T82" fmla="*/ 86 w 228"/>
                <a:gd name="T83" fmla="*/ 92 h 92"/>
                <a:gd name="T84" fmla="*/ 104 w 228"/>
                <a:gd name="T85" fmla="*/ 88 h 92"/>
                <a:gd name="T86" fmla="*/ 120 w 228"/>
                <a:gd name="T87" fmla="*/ 82 h 92"/>
                <a:gd name="T88" fmla="*/ 128 w 228"/>
                <a:gd name="T89" fmla="*/ 82 h 92"/>
                <a:gd name="T90" fmla="*/ 126 w 228"/>
                <a:gd name="T91" fmla="*/ 92 h 92"/>
                <a:gd name="T92" fmla="*/ 134 w 228"/>
                <a:gd name="T93" fmla="*/ 86 h 92"/>
                <a:gd name="T94" fmla="*/ 146 w 228"/>
                <a:gd name="T95" fmla="*/ 80 h 92"/>
                <a:gd name="T96" fmla="*/ 160 w 228"/>
                <a:gd name="T97" fmla="*/ 80 h 92"/>
                <a:gd name="T98" fmla="*/ 176 w 228"/>
                <a:gd name="T99" fmla="*/ 76 h 92"/>
                <a:gd name="T100" fmla="*/ 196 w 228"/>
                <a:gd name="T101" fmla="*/ 74 h 92"/>
                <a:gd name="T102" fmla="*/ 208 w 228"/>
                <a:gd name="T103" fmla="*/ 70 h 92"/>
                <a:gd name="T104" fmla="*/ 222 w 228"/>
                <a:gd name="T105" fmla="*/ 74 h 92"/>
                <a:gd name="T106" fmla="*/ 224 w 228"/>
                <a:gd name="T107" fmla="*/ 64 h 92"/>
                <a:gd name="T108" fmla="*/ 222 w 228"/>
                <a:gd name="T109" fmla="*/ 52 h 92"/>
                <a:gd name="T110" fmla="*/ 216 w 228"/>
                <a:gd name="T111" fmla="*/ 40 h 92"/>
                <a:gd name="T112" fmla="*/ 220 w 228"/>
                <a:gd name="T113" fmla="*/ 32 h 92"/>
                <a:gd name="T114" fmla="*/ 208 w 228"/>
                <a:gd name="T115" fmla="*/ 22 h 92"/>
                <a:gd name="T116" fmla="*/ 204 w 228"/>
                <a:gd name="T117" fmla="*/ 12 h 92"/>
                <a:gd name="T118" fmla="*/ 192 w 228"/>
                <a:gd name="T119" fmla="*/ 8 h 92"/>
                <a:gd name="T120" fmla="*/ 184 w 228"/>
                <a:gd name="T121" fmla="*/ 6 h 92"/>
                <a:gd name="T122" fmla="*/ 28 w 228"/>
                <a:gd name="T123" fmla="*/ 86 h 92"/>
                <a:gd name="T124" fmla="*/ 4 w 228"/>
                <a:gd name="T125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" h="92">
                  <a:moveTo>
                    <a:pt x="4" y="20"/>
                  </a:moveTo>
                  <a:lnTo>
                    <a:pt x="6" y="20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8" y="8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32" y="10"/>
                  </a:lnTo>
                  <a:lnTo>
                    <a:pt x="34" y="1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4" y="18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18" y="20"/>
                  </a:lnTo>
                  <a:lnTo>
                    <a:pt x="18" y="24"/>
                  </a:lnTo>
                  <a:lnTo>
                    <a:pt x="12" y="26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4" y="20"/>
                  </a:lnTo>
                  <a:lnTo>
                    <a:pt x="4" y="20"/>
                  </a:lnTo>
                  <a:close/>
                  <a:moveTo>
                    <a:pt x="184" y="6"/>
                  </a:moveTo>
                  <a:lnTo>
                    <a:pt x="182" y="6"/>
                  </a:lnTo>
                  <a:lnTo>
                    <a:pt x="182" y="10"/>
                  </a:lnTo>
                  <a:lnTo>
                    <a:pt x="178" y="12"/>
                  </a:lnTo>
                  <a:lnTo>
                    <a:pt x="174" y="14"/>
                  </a:lnTo>
                  <a:lnTo>
                    <a:pt x="174" y="16"/>
                  </a:lnTo>
                  <a:lnTo>
                    <a:pt x="170" y="16"/>
                  </a:lnTo>
                  <a:lnTo>
                    <a:pt x="168" y="16"/>
                  </a:lnTo>
                  <a:lnTo>
                    <a:pt x="164" y="16"/>
                  </a:lnTo>
                  <a:lnTo>
                    <a:pt x="162" y="14"/>
                  </a:lnTo>
                  <a:lnTo>
                    <a:pt x="160" y="14"/>
                  </a:lnTo>
                  <a:lnTo>
                    <a:pt x="158" y="14"/>
                  </a:lnTo>
                  <a:lnTo>
                    <a:pt x="156" y="16"/>
                  </a:lnTo>
                  <a:lnTo>
                    <a:pt x="152" y="16"/>
                  </a:lnTo>
                  <a:lnTo>
                    <a:pt x="146" y="18"/>
                  </a:lnTo>
                  <a:lnTo>
                    <a:pt x="142" y="16"/>
                  </a:lnTo>
                  <a:lnTo>
                    <a:pt x="140" y="14"/>
                  </a:lnTo>
                  <a:lnTo>
                    <a:pt x="138" y="16"/>
                  </a:lnTo>
                  <a:lnTo>
                    <a:pt x="134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10"/>
                  </a:lnTo>
                  <a:lnTo>
                    <a:pt x="124" y="12"/>
                  </a:lnTo>
                  <a:lnTo>
                    <a:pt x="122" y="12"/>
                  </a:lnTo>
                  <a:lnTo>
                    <a:pt x="120" y="8"/>
                  </a:lnTo>
                  <a:lnTo>
                    <a:pt x="120" y="6"/>
                  </a:lnTo>
                  <a:lnTo>
                    <a:pt x="118" y="4"/>
                  </a:lnTo>
                  <a:lnTo>
                    <a:pt x="116" y="4"/>
                  </a:lnTo>
                  <a:lnTo>
                    <a:pt x="114" y="8"/>
                  </a:lnTo>
                  <a:lnTo>
                    <a:pt x="112" y="6"/>
                  </a:lnTo>
                  <a:lnTo>
                    <a:pt x="112" y="8"/>
                  </a:lnTo>
                  <a:lnTo>
                    <a:pt x="106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2" y="2"/>
                  </a:lnTo>
                  <a:lnTo>
                    <a:pt x="98" y="2"/>
                  </a:lnTo>
                  <a:lnTo>
                    <a:pt x="96" y="2"/>
                  </a:lnTo>
                  <a:lnTo>
                    <a:pt x="94" y="2"/>
                  </a:lnTo>
                  <a:lnTo>
                    <a:pt x="88" y="2"/>
                  </a:lnTo>
                  <a:lnTo>
                    <a:pt x="86" y="2"/>
                  </a:lnTo>
                  <a:lnTo>
                    <a:pt x="80" y="4"/>
                  </a:lnTo>
                  <a:lnTo>
                    <a:pt x="78" y="4"/>
                  </a:lnTo>
                  <a:lnTo>
                    <a:pt x="72" y="6"/>
                  </a:lnTo>
                  <a:lnTo>
                    <a:pt x="72" y="8"/>
                  </a:lnTo>
                  <a:lnTo>
                    <a:pt x="70" y="8"/>
                  </a:lnTo>
                  <a:lnTo>
                    <a:pt x="68" y="10"/>
                  </a:lnTo>
                  <a:lnTo>
                    <a:pt x="66" y="10"/>
                  </a:lnTo>
                  <a:lnTo>
                    <a:pt x="66" y="14"/>
                  </a:lnTo>
                  <a:lnTo>
                    <a:pt x="64" y="14"/>
                  </a:lnTo>
                  <a:lnTo>
                    <a:pt x="64" y="16"/>
                  </a:lnTo>
                  <a:lnTo>
                    <a:pt x="60" y="16"/>
                  </a:lnTo>
                  <a:lnTo>
                    <a:pt x="54" y="14"/>
                  </a:lnTo>
                  <a:lnTo>
                    <a:pt x="52" y="14"/>
                  </a:lnTo>
                  <a:lnTo>
                    <a:pt x="50" y="16"/>
                  </a:lnTo>
                  <a:lnTo>
                    <a:pt x="46" y="14"/>
                  </a:lnTo>
                  <a:lnTo>
                    <a:pt x="44" y="16"/>
                  </a:lnTo>
                  <a:lnTo>
                    <a:pt x="42" y="14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40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0" y="24"/>
                  </a:lnTo>
                  <a:lnTo>
                    <a:pt x="36" y="24"/>
                  </a:lnTo>
                  <a:lnTo>
                    <a:pt x="34" y="26"/>
                  </a:lnTo>
                  <a:lnTo>
                    <a:pt x="36" y="28"/>
                  </a:lnTo>
                  <a:lnTo>
                    <a:pt x="38" y="26"/>
                  </a:lnTo>
                  <a:lnTo>
                    <a:pt x="40" y="28"/>
                  </a:lnTo>
                  <a:lnTo>
                    <a:pt x="38" y="28"/>
                  </a:lnTo>
                  <a:lnTo>
                    <a:pt x="32" y="30"/>
                  </a:lnTo>
                  <a:lnTo>
                    <a:pt x="28" y="28"/>
                  </a:lnTo>
                  <a:lnTo>
                    <a:pt x="26" y="30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0" y="30"/>
                  </a:lnTo>
                  <a:lnTo>
                    <a:pt x="18" y="30"/>
                  </a:lnTo>
                  <a:lnTo>
                    <a:pt x="16" y="26"/>
                  </a:lnTo>
                  <a:lnTo>
                    <a:pt x="12" y="26"/>
                  </a:lnTo>
                  <a:lnTo>
                    <a:pt x="8" y="30"/>
                  </a:lnTo>
                  <a:lnTo>
                    <a:pt x="6" y="34"/>
                  </a:lnTo>
                  <a:lnTo>
                    <a:pt x="6" y="36"/>
                  </a:lnTo>
                  <a:lnTo>
                    <a:pt x="6" y="38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2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12" y="40"/>
                  </a:lnTo>
                  <a:lnTo>
                    <a:pt x="16" y="42"/>
                  </a:lnTo>
                  <a:lnTo>
                    <a:pt x="14" y="44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6" y="50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16" y="52"/>
                  </a:lnTo>
                  <a:lnTo>
                    <a:pt x="12" y="54"/>
                  </a:lnTo>
                  <a:lnTo>
                    <a:pt x="14" y="54"/>
                  </a:lnTo>
                  <a:lnTo>
                    <a:pt x="16" y="54"/>
                  </a:lnTo>
                  <a:lnTo>
                    <a:pt x="14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6"/>
                  </a:lnTo>
                  <a:lnTo>
                    <a:pt x="10" y="58"/>
                  </a:lnTo>
                  <a:lnTo>
                    <a:pt x="8" y="60"/>
                  </a:lnTo>
                  <a:lnTo>
                    <a:pt x="10" y="62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4" y="64"/>
                  </a:lnTo>
                  <a:lnTo>
                    <a:pt x="16" y="64"/>
                  </a:lnTo>
                  <a:lnTo>
                    <a:pt x="18" y="66"/>
                  </a:lnTo>
                  <a:lnTo>
                    <a:pt x="20" y="68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4" y="76"/>
                  </a:lnTo>
                  <a:lnTo>
                    <a:pt x="22" y="78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22" y="80"/>
                  </a:lnTo>
                  <a:lnTo>
                    <a:pt x="26" y="78"/>
                  </a:lnTo>
                  <a:lnTo>
                    <a:pt x="32" y="78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26" y="82"/>
                  </a:lnTo>
                  <a:lnTo>
                    <a:pt x="22" y="82"/>
                  </a:lnTo>
                  <a:lnTo>
                    <a:pt x="22" y="84"/>
                  </a:lnTo>
                  <a:lnTo>
                    <a:pt x="24" y="84"/>
                  </a:lnTo>
                  <a:lnTo>
                    <a:pt x="26" y="84"/>
                  </a:lnTo>
                  <a:lnTo>
                    <a:pt x="28" y="84"/>
                  </a:lnTo>
                  <a:lnTo>
                    <a:pt x="30" y="82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84"/>
                  </a:lnTo>
                  <a:lnTo>
                    <a:pt x="32" y="80"/>
                  </a:lnTo>
                  <a:lnTo>
                    <a:pt x="34" y="80"/>
                  </a:lnTo>
                  <a:lnTo>
                    <a:pt x="36" y="82"/>
                  </a:lnTo>
                  <a:lnTo>
                    <a:pt x="38" y="82"/>
                  </a:lnTo>
                  <a:lnTo>
                    <a:pt x="40" y="84"/>
                  </a:lnTo>
                  <a:lnTo>
                    <a:pt x="42" y="82"/>
                  </a:lnTo>
                  <a:lnTo>
                    <a:pt x="44" y="8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6"/>
                  </a:lnTo>
                  <a:lnTo>
                    <a:pt x="44" y="88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90"/>
                  </a:lnTo>
                  <a:lnTo>
                    <a:pt x="54" y="88"/>
                  </a:lnTo>
                  <a:lnTo>
                    <a:pt x="56" y="88"/>
                  </a:lnTo>
                  <a:lnTo>
                    <a:pt x="58" y="88"/>
                  </a:lnTo>
                  <a:lnTo>
                    <a:pt x="60" y="88"/>
                  </a:lnTo>
                  <a:lnTo>
                    <a:pt x="62" y="88"/>
                  </a:lnTo>
                  <a:lnTo>
                    <a:pt x="60" y="86"/>
                  </a:lnTo>
                  <a:lnTo>
                    <a:pt x="62" y="84"/>
                  </a:lnTo>
                  <a:lnTo>
                    <a:pt x="60" y="80"/>
                  </a:lnTo>
                  <a:lnTo>
                    <a:pt x="66" y="80"/>
                  </a:lnTo>
                  <a:lnTo>
                    <a:pt x="70" y="80"/>
                  </a:lnTo>
                  <a:lnTo>
                    <a:pt x="76" y="84"/>
                  </a:lnTo>
                  <a:lnTo>
                    <a:pt x="78" y="84"/>
                  </a:lnTo>
                  <a:lnTo>
                    <a:pt x="82" y="88"/>
                  </a:lnTo>
                  <a:lnTo>
                    <a:pt x="86" y="92"/>
                  </a:lnTo>
                  <a:lnTo>
                    <a:pt x="98" y="90"/>
                  </a:lnTo>
                  <a:lnTo>
                    <a:pt x="100" y="88"/>
                  </a:lnTo>
                  <a:lnTo>
                    <a:pt x="102" y="88"/>
                  </a:lnTo>
                  <a:lnTo>
                    <a:pt x="102" y="88"/>
                  </a:lnTo>
                  <a:lnTo>
                    <a:pt x="104" y="88"/>
                  </a:lnTo>
                  <a:lnTo>
                    <a:pt x="104" y="86"/>
                  </a:lnTo>
                  <a:lnTo>
                    <a:pt x="110" y="80"/>
                  </a:lnTo>
                  <a:lnTo>
                    <a:pt x="110" y="80"/>
                  </a:lnTo>
                  <a:lnTo>
                    <a:pt x="116" y="82"/>
                  </a:lnTo>
                  <a:lnTo>
                    <a:pt x="120" y="82"/>
                  </a:lnTo>
                  <a:lnTo>
                    <a:pt x="122" y="82"/>
                  </a:lnTo>
                  <a:lnTo>
                    <a:pt x="122" y="80"/>
                  </a:lnTo>
                  <a:lnTo>
                    <a:pt x="126" y="78"/>
                  </a:lnTo>
                  <a:lnTo>
                    <a:pt x="128" y="80"/>
                  </a:lnTo>
                  <a:lnTo>
                    <a:pt x="128" y="82"/>
                  </a:lnTo>
                  <a:lnTo>
                    <a:pt x="126" y="84"/>
                  </a:lnTo>
                  <a:lnTo>
                    <a:pt x="124" y="86"/>
                  </a:lnTo>
                  <a:lnTo>
                    <a:pt x="124" y="88"/>
                  </a:lnTo>
                  <a:lnTo>
                    <a:pt x="126" y="90"/>
                  </a:lnTo>
                  <a:lnTo>
                    <a:pt x="126" y="92"/>
                  </a:lnTo>
                  <a:lnTo>
                    <a:pt x="128" y="92"/>
                  </a:lnTo>
                  <a:lnTo>
                    <a:pt x="130" y="92"/>
                  </a:lnTo>
                  <a:lnTo>
                    <a:pt x="134" y="90"/>
                  </a:lnTo>
                  <a:lnTo>
                    <a:pt x="132" y="88"/>
                  </a:lnTo>
                  <a:lnTo>
                    <a:pt x="134" y="86"/>
                  </a:lnTo>
                  <a:lnTo>
                    <a:pt x="134" y="82"/>
                  </a:lnTo>
                  <a:lnTo>
                    <a:pt x="136" y="80"/>
                  </a:lnTo>
                  <a:lnTo>
                    <a:pt x="138" y="82"/>
                  </a:lnTo>
                  <a:lnTo>
                    <a:pt x="142" y="82"/>
                  </a:lnTo>
                  <a:lnTo>
                    <a:pt x="146" y="80"/>
                  </a:lnTo>
                  <a:lnTo>
                    <a:pt x="148" y="80"/>
                  </a:lnTo>
                  <a:lnTo>
                    <a:pt x="150" y="78"/>
                  </a:lnTo>
                  <a:lnTo>
                    <a:pt x="156" y="78"/>
                  </a:lnTo>
                  <a:lnTo>
                    <a:pt x="158" y="78"/>
                  </a:lnTo>
                  <a:lnTo>
                    <a:pt x="160" y="80"/>
                  </a:lnTo>
                  <a:lnTo>
                    <a:pt x="164" y="80"/>
                  </a:lnTo>
                  <a:lnTo>
                    <a:pt x="170" y="80"/>
                  </a:lnTo>
                  <a:lnTo>
                    <a:pt x="170" y="80"/>
                  </a:lnTo>
                  <a:lnTo>
                    <a:pt x="174" y="78"/>
                  </a:lnTo>
                  <a:lnTo>
                    <a:pt x="176" y="76"/>
                  </a:lnTo>
                  <a:lnTo>
                    <a:pt x="180" y="76"/>
                  </a:lnTo>
                  <a:lnTo>
                    <a:pt x="182" y="76"/>
                  </a:lnTo>
                  <a:lnTo>
                    <a:pt x="186" y="74"/>
                  </a:lnTo>
                  <a:lnTo>
                    <a:pt x="192" y="74"/>
                  </a:lnTo>
                  <a:lnTo>
                    <a:pt x="196" y="74"/>
                  </a:lnTo>
                  <a:lnTo>
                    <a:pt x="200" y="72"/>
                  </a:lnTo>
                  <a:lnTo>
                    <a:pt x="200" y="74"/>
                  </a:lnTo>
                  <a:lnTo>
                    <a:pt x="204" y="72"/>
                  </a:lnTo>
                  <a:lnTo>
                    <a:pt x="206" y="72"/>
                  </a:lnTo>
                  <a:lnTo>
                    <a:pt x="208" y="70"/>
                  </a:lnTo>
                  <a:lnTo>
                    <a:pt x="214" y="70"/>
                  </a:lnTo>
                  <a:lnTo>
                    <a:pt x="218" y="72"/>
                  </a:lnTo>
                  <a:lnTo>
                    <a:pt x="220" y="70"/>
                  </a:lnTo>
                  <a:lnTo>
                    <a:pt x="222" y="72"/>
                  </a:lnTo>
                  <a:lnTo>
                    <a:pt x="222" y="74"/>
                  </a:lnTo>
                  <a:lnTo>
                    <a:pt x="224" y="74"/>
                  </a:lnTo>
                  <a:lnTo>
                    <a:pt x="226" y="74"/>
                  </a:lnTo>
                  <a:lnTo>
                    <a:pt x="228" y="72"/>
                  </a:lnTo>
                  <a:lnTo>
                    <a:pt x="226" y="70"/>
                  </a:lnTo>
                  <a:lnTo>
                    <a:pt x="224" y="64"/>
                  </a:lnTo>
                  <a:lnTo>
                    <a:pt x="220" y="64"/>
                  </a:lnTo>
                  <a:lnTo>
                    <a:pt x="220" y="62"/>
                  </a:lnTo>
                  <a:lnTo>
                    <a:pt x="220" y="58"/>
                  </a:lnTo>
                  <a:lnTo>
                    <a:pt x="222" y="54"/>
                  </a:lnTo>
                  <a:lnTo>
                    <a:pt x="222" y="52"/>
                  </a:lnTo>
                  <a:lnTo>
                    <a:pt x="218" y="52"/>
                  </a:lnTo>
                  <a:lnTo>
                    <a:pt x="218" y="50"/>
                  </a:lnTo>
                  <a:lnTo>
                    <a:pt x="218" y="46"/>
                  </a:lnTo>
                  <a:lnTo>
                    <a:pt x="218" y="42"/>
                  </a:lnTo>
                  <a:lnTo>
                    <a:pt x="216" y="40"/>
                  </a:lnTo>
                  <a:lnTo>
                    <a:pt x="216" y="38"/>
                  </a:lnTo>
                  <a:lnTo>
                    <a:pt x="220" y="38"/>
                  </a:lnTo>
                  <a:lnTo>
                    <a:pt x="220" y="36"/>
                  </a:lnTo>
                  <a:lnTo>
                    <a:pt x="222" y="34"/>
                  </a:lnTo>
                  <a:lnTo>
                    <a:pt x="220" y="32"/>
                  </a:lnTo>
                  <a:lnTo>
                    <a:pt x="218" y="30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08" y="28"/>
                  </a:lnTo>
                  <a:lnTo>
                    <a:pt x="208" y="22"/>
                  </a:lnTo>
                  <a:lnTo>
                    <a:pt x="210" y="18"/>
                  </a:lnTo>
                  <a:lnTo>
                    <a:pt x="208" y="16"/>
                  </a:lnTo>
                  <a:lnTo>
                    <a:pt x="206" y="16"/>
                  </a:lnTo>
                  <a:lnTo>
                    <a:pt x="206" y="14"/>
                  </a:lnTo>
                  <a:lnTo>
                    <a:pt x="204" y="12"/>
                  </a:lnTo>
                  <a:lnTo>
                    <a:pt x="202" y="12"/>
                  </a:lnTo>
                  <a:lnTo>
                    <a:pt x="196" y="8"/>
                  </a:lnTo>
                  <a:lnTo>
                    <a:pt x="194" y="6"/>
                  </a:lnTo>
                  <a:lnTo>
                    <a:pt x="192" y="8"/>
                  </a:lnTo>
                  <a:lnTo>
                    <a:pt x="192" y="8"/>
                  </a:lnTo>
                  <a:lnTo>
                    <a:pt x="188" y="8"/>
                  </a:lnTo>
                  <a:lnTo>
                    <a:pt x="186" y="8"/>
                  </a:lnTo>
                  <a:lnTo>
                    <a:pt x="186" y="8"/>
                  </a:lnTo>
                  <a:lnTo>
                    <a:pt x="186" y="6"/>
                  </a:lnTo>
                  <a:lnTo>
                    <a:pt x="184" y="6"/>
                  </a:lnTo>
                  <a:close/>
                  <a:moveTo>
                    <a:pt x="26" y="86"/>
                  </a:moveTo>
                  <a:lnTo>
                    <a:pt x="28" y="8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26" y="86"/>
                  </a:lnTo>
                  <a:close/>
                  <a:moveTo>
                    <a:pt x="0" y="30"/>
                  </a:moveTo>
                  <a:lnTo>
                    <a:pt x="2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2" y="3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4" name="Tunisia">
              <a:extLst>
                <a:ext uri="{FF2B5EF4-FFF2-40B4-BE49-F238E27FC236}">
                  <a16:creationId xmlns:a16="http://schemas.microsoft.com/office/drawing/2014/main" id="{FA88A72A-9DE5-4F1B-82B6-E36BC7A7FF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4517" y="3502812"/>
              <a:ext cx="91865" cy="179903"/>
            </a:xfrm>
            <a:custGeom>
              <a:avLst/>
              <a:gdLst>
                <a:gd name="T0" fmla="*/ 28 w 48"/>
                <a:gd name="T1" fmla="*/ 94 h 94"/>
                <a:gd name="T2" fmla="*/ 30 w 48"/>
                <a:gd name="T3" fmla="*/ 94 h 94"/>
                <a:gd name="T4" fmla="*/ 32 w 48"/>
                <a:gd name="T5" fmla="*/ 90 h 94"/>
                <a:gd name="T6" fmla="*/ 34 w 48"/>
                <a:gd name="T7" fmla="*/ 88 h 94"/>
                <a:gd name="T8" fmla="*/ 32 w 48"/>
                <a:gd name="T9" fmla="*/ 82 h 94"/>
                <a:gd name="T10" fmla="*/ 32 w 48"/>
                <a:gd name="T11" fmla="*/ 78 h 94"/>
                <a:gd name="T12" fmla="*/ 36 w 48"/>
                <a:gd name="T13" fmla="*/ 78 h 94"/>
                <a:gd name="T14" fmla="*/ 40 w 48"/>
                <a:gd name="T15" fmla="*/ 72 h 94"/>
                <a:gd name="T16" fmla="*/ 48 w 48"/>
                <a:gd name="T17" fmla="*/ 64 h 94"/>
                <a:gd name="T18" fmla="*/ 48 w 48"/>
                <a:gd name="T19" fmla="*/ 58 h 94"/>
                <a:gd name="T20" fmla="*/ 46 w 48"/>
                <a:gd name="T21" fmla="*/ 58 h 94"/>
                <a:gd name="T22" fmla="*/ 42 w 48"/>
                <a:gd name="T23" fmla="*/ 54 h 94"/>
                <a:gd name="T24" fmla="*/ 40 w 48"/>
                <a:gd name="T25" fmla="*/ 50 h 94"/>
                <a:gd name="T26" fmla="*/ 40 w 48"/>
                <a:gd name="T27" fmla="*/ 52 h 94"/>
                <a:gd name="T28" fmla="*/ 36 w 48"/>
                <a:gd name="T29" fmla="*/ 52 h 94"/>
                <a:gd name="T30" fmla="*/ 34 w 48"/>
                <a:gd name="T31" fmla="*/ 50 h 94"/>
                <a:gd name="T32" fmla="*/ 28 w 48"/>
                <a:gd name="T33" fmla="*/ 44 h 94"/>
                <a:gd name="T34" fmla="*/ 36 w 48"/>
                <a:gd name="T35" fmla="*/ 36 h 94"/>
                <a:gd name="T36" fmla="*/ 40 w 48"/>
                <a:gd name="T37" fmla="*/ 32 h 94"/>
                <a:gd name="T38" fmla="*/ 40 w 48"/>
                <a:gd name="T39" fmla="*/ 30 h 94"/>
                <a:gd name="T40" fmla="*/ 40 w 48"/>
                <a:gd name="T41" fmla="*/ 26 h 94"/>
                <a:gd name="T42" fmla="*/ 36 w 48"/>
                <a:gd name="T43" fmla="*/ 22 h 94"/>
                <a:gd name="T44" fmla="*/ 34 w 48"/>
                <a:gd name="T45" fmla="*/ 14 h 94"/>
                <a:gd name="T46" fmla="*/ 36 w 48"/>
                <a:gd name="T47" fmla="*/ 10 h 94"/>
                <a:gd name="T48" fmla="*/ 40 w 48"/>
                <a:gd name="T49" fmla="*/ 4 h 94"/>
                <a:gd name="T50" fmla="*/ 34 w 48"/>
                <a:gd name="T51" fmla="*/ 6 h 94"/>
                <a:gd name="T52" fmla="*/ 30 w 48"/>
                <a:gd name="T53" fmla="*/ 8 h 94"/>
                <a:gd name="T54" fmla="*/ 28 w 48"/>
                <a:gd name="T55" fmla="*/ 2 h 94"/>
                <a:gd name="T56" fmla="*/ 26 w 48"/>
                <a:gd name="T57" fmla="*/ 0 h 94"/>
                <a:gd name="T58" fmla="*/ 24 w 48"/>
                <a:gd name="T59" fmla="*/ 2 h 94"/>
                <a:gd name="T60" fmla="*/ 20 w 48"/>
                <a:gd name="T61" fmla="*/ 0 h 94"/>
                <a:gd name="T62" fmla="*/ 12 w 48"/>
                <a:gd name="T63" fmla="*/ 6 h 94"/>
                <a:gd name="T64" fmla="*/ 12 w 48"/>
                <a:gd name="T65" fmla="*/ 8 h 94"/>
                <a:gd name="T66" fmla="*/ 12 w 48"/>
                <a:gd name="T67" fmla="*/ 12 h 94"/>
                <a:gd name="T68" fmla="*/ 10 w 48"/>
                <a:gd name="T69" fmla="*/ 22 h 94"/>
                <a:gd name="T70" fmla="*/ 12 w 48"/>
                <a:gd name="T71" fmla="*/ 28 h 94"/>
                <a:gd name="T72" fmla="*/ 10 w 48"/>
                <a:gd name="T73" fmla="*/ 30 h 94"/>
                <a:gd name="T74" fmla="*/ 12 w 48"/>
                <a:gd name="T75" fmla="*/ 32 h 94"/>
                <a:gd name="T76" fmla="*/ 10 w 48"/>
                <a:gd name="T77" fmla="*/ 38 h 94"/>
                <a:gd name="T78" fmla="*/ 6 w 48"/>
                <a:gd name="T79" fmla="*/ 40 h 94"/>
                <a:gd name="T80" fmla="*/ 2 w 48"/>
                <a:gd name="T81" fmla="*/ 44 h 94"/>
                <a:gd name="T82" fmla="*/ 2 w 48"/>
                <a:gd name="T83" fmla="*/ 52 h 94"/>
                <a:gd name="T84" fmla="*/ 2 w 48"/>
                <a:gd name="T85" fmla="*/ 56 h 94"/>
                <a:gd name="T86" fmla="*/ 6 w 48"/>
                <a:gd name="T87" fmla="*/ 58 h 94"/>
                <a:gd name="T88" fmla="*/ 10 w 48"/>
                <a:gd name="T89" fmla="*/ 64 h 94"/>
                <a:gd name="T90" fmla="*/ 14 w 48"/>
                <a:gd name="T91" fmla="*/ 66 h 94"/>
                <a:gd name="T92" fmla="*/ 18 w 48"/>
                <a:gd name="T93" fmla="*/ 70 h 94"/>
                <a:gd name="T94" fmla="*/ 38 w 48"/>
                <a:gd name="T95" fmla="*/ 48 h 94"/>
                <a:gd name="T96" fmla="*/ 40 w 48"/>
                <a:gd name="T97" fmla="*/ 48 h 94"/>
                <a:gd name="T98" fmla="*/ 40 w 48"/>
                <a:gd name="T99" fmla="*/ 5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8" h="94">
                  <a:moveTo>
                    <a:pt x="26" y="94"/>
                  </a:moveTo>
                  <a:lnTo>
                    <a:pt x="28" y="94"/>
                  </a:lnTo>
                  <a:lnTo>
                    <a:pt x="28" y="94"/>
                  </a:lnTo>
                  <a:lnTo>
                    <a:pt x="30" y="94"/>
                  </a:lnTo>
                  <a:lnTo>
                    <a:pt x="32" y="92"/>
                  </a:lnTo>
                  <a:lnTo>
                    <a:pt x="32" y="90"/>
                  </a:lnTo>
                  <a:lnTo>
                    <a:pt x="32" y="88"/>
                  </a:lnTo>
                  <a:lnTo>
                    <a:pt x="34" y="88"/>
                  </a:lnTo>
                  <a:lnTo>
                    <a:pt x="34" y="86"/>
                  </a:lnTo>
                  <a:lnTo>
                    <a:pt x="32" y="82"/>
                  </a:lnTo>
                  <a:lnTo>
                    <a:pt x="32" y="80"/>
                  </a:lnTo>
                  <a:lnTo>
                    <a:pt x="32" y="78"/>
                  </a:lnTo>
                  <a:lnTo>
                    <a:pt x="34" y="78"/>
                  </a:lnTo>
                  <a:lnTo>
                    <a:pt x="36" y="78"/>
                  </a:lnTo>
                  <a:lnTo>
                    <a:pt x="40" y="74"/>
                  </a:lnTo>
                  <a:lnTo>
                    <a:pt x="40" y="72"/>
                  </a:lnTo>
                  <a:lnTo>
                    <a:pt x="46" y="68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6" y="58"/>
                  </a:lnTo>
                  <a:lnTo>
                    <a:pt x="42" y="54"/>
                  </a:lnTo>
                  <a:lnTo>
                    <a:pt x="42" y="54"/>
                  </a:lnTo>
                  <a:lnTo>
                    <a:pt x="42" y="52"/>
                  </a:lnTo>
                  <a:lnTo>
                    <a:pt x="40" y="50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8" y="52"/>
                  </a:lnTo>
                  <a:lnTo>
                    <a:pt x="36" y="52"/>
                  </a:lnTo>
                  <a:lnTo>
                    <a:pt x="36" y="50"/>
                  </a:lnTo>
                  <a:lnTo>
                    <a:pt x="34" y="50"/>
                  </a:lnTo>
                  <a:lnTo>
                    <a:pt x="30" y="48"/>
                  </a:lnTo>
                  <a:lnTo>
                    <a:pt x="28" y="44"/>
                  </a:lnTo>
                  <a:lnTo>
                    <a:pt x="30" y="40"/>
                  </a:lnTo>
                  <a:lnTo>
                    <a:pt x="36" y="36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28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36" y="22"/>
                  </a:lnTo>
                  <a:lnTo>
                    <a:pt x="34" y="18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40" y="6"/>
                  </a:lnTo>
                  <a:lnTo>
                    <a:pt x="40" y="4"/>
                  </a:lnTo>
                  <a:lnTo>
                    <a:pt x="38" y="2"/>
                  </a:lnTo>
                  <a:lnTo>
                    <a:pt x="34" y="6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4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12"/>
                  </a:lnTo>
                  <a:lnTo>
                    <a:pt x="12" y="16"/>
                  </a:lnTo>
                  <a:lnTo>
                    <a:pt x="10" y="22"/>
                  </a:lnTo>
                  <a:lnTo>
                    <a:pt x="10" y="26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32"/>
                  </a:lnTo>
                  <a:lnTo>
                    <a:pt x="10" y="34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6" y="40"/>
                  </a:lnTo>
                  <a:lnTo>
                    <a:pt x="6" y="42"/>
                  </a:lnTo>
                  <a:lnTo>
                    <a:pt x="2" y="44"/>
                  </a:lnTo>
                  <a:lnTo>
                    <a:pt x="0" y="50"/>
                  </a:lnTo>
                  <a:lnTo>
                    <a:pt x="2" y="52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4" y="58"/>
                  </a:lnTo>
                  <a:lnTo>
                    <a:pt x="6" y="58"/>
                  </a:lnTo>
                  <a:lnTo>
                    <a:pt x="8" y="62"/>
                  </a:lnTo>
                  <a:lnTo>
                    <a:pt x="10" y="64"/>
                  </a:lnTo>
                  <a:lnTo>
                    <a:pt x="12" y="66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70"/>
                  </a:lnTo>
                  <a:lnTo>
                    <a:pt x="26" y="94"/>
                  </a:lnTo>
                  <a:close/>
                  <a:moveTo>
                    <a:pt x="38" y="48"/>
                  </a:moveTo>
                  <a:lnTo>
                    <a:pt x="38" y="48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38" y="4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5" name="Togo">
              <a:extLst>
                <a:ext uri="{FF2B5EF4-FFF2-40B4-BE49-F238E27FC236}">
                  <a16:creationId xmlns:a16="http://schemas.microsoft.com/office/drawing/2014/main" id="{C7D0E0E7-84E2-43A0-9637-472082CEF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6097" y="4153524"/>
              <a:ext cx="49760" cy="126315"/>
            </a:xfrm>
            <a:custGeom>
              <a:avLst/>
              <a:gdLst>
                <a:gd name="T0" fmla="*/ 14 w 26"/>
                <a:gd name="T1" fmla="*/ 4 h 66"/>
                <a:gd name="T2" fmla="*/ 2 w 26"/>
                <a:gd name="T3" fmla="*/ 0 h 66"/>
                <a:gd name="T4" fmla="*/ 0 w 26"/>
                <a:gd name="T5" fmla="*/ 0 h 66"/>
                <a:gd name="T6" fmla="*/ 2 w 26"/>
                <a:gd name="T7" fmla="*/ 4 h 66"/>
                <a:gd name="T8" fmla="*/ 2 w 26"/>
                <a:gd name="T9" fmla="*/ 4 h 66"/>
                <a:gd name="T10" fmla="*/ 4 w 26"/>
                <a:gd name="T11" fmla="*/ 6 h 66"/>
                <a:gd name="T12" fmla="*/ 6 w 26"/>
                <a:gd name="T13" fmla="*/ 10 h 66"/>
                <a:gd name="T14" fmla="*/ 6 w 26"/>
                <a:gd name="T15" fmla="*/ 10 h 66"/>
                <a:gd name="T16" fmla="*/ 10 w 26"/>
                <a:gd name="T17" fmla="*/ 12 h 66"/>
                <a:gd name="T18" fmla="*/ 8 w 26"/>
                <a:gd name="T19" fmla="*/ 16 h 66"/>
                <a:gd name="T20" fmla="*/ 8 w 26"/>
                <a:gd name="T21" fmla="*/ 20 h 66"/>
                <a:gd name="T22" fmla="*/ 10 w 26"/>
                <a:gd name="T23" fmla="*/ 22 h 66"/>
                <a:gd name="T24" fmla="*/ 10 w 26"/>
                <a:gd name="T25" fmla="*/ 22 h 66"/>
                <a:gd name="T26" fmla="*/ 10 w 26"/>
                <a:gd name="T27" fmla="*/ 26 h 66"/>
                <a:gd name="T28" fmla="*/ 10 w 26"/>
                <a:gd name="T29" fmla="*/ 28 h 66"/>
                <a:gd name="T30" fmla="*/ 10 w 26"/>
                <a:gd name="T31" fmla="*/ 30 h 66"/>
                <a:gd name="T32" fmla="*/ 10 w 26"/>
                <a:gd name="T33" fmla="*/ 30 h 66"/>
                <a:gd name="T34" fmla="*/ 12 w 26"/>
                <a:gd name="T35" fmla="*/ 32 h 66"/>
                <a:gd name="T36" fmla="*/ 10 w 26"/>
                <a:gd name="T37" fmla="*/ 34 h 66"/>
                <a:gd name="T38" fmla="*/ 12 w 26"/>
                <a:gd name="T39" fmla="*/ 36 h 66"/>
                <a:gd name="T40" fmla="*/ 10 w 26"/>
                <a:gd name="T41" fmla="*/ 40 h 66"/>
                <a:gd name="T42" fmla="*/ 12 w 26"/>
                <a:gd name="T43" fmla="*/ 42 h 66"/>
                <a:gd name="T44" fmla="*/ 12 w 26"/>
                <a:gd name="T45" fmla="*/ 50 h 66"/>
                <a:gd name="T46" fmla="*/ 10 w 26"/>
                <a:gd name="T47" fmla="*/ 52 h 66"/>
                <a:gd name="T48" fmla="*/ 10 w 26"/>
                <a:gd name="T49" fmla="*/ 54 h 66"/>
                <a:gd name="T50" fmla="*/ 10 w 26"/>
                <a:gd name="T51" fmla="*/ 58 h 66"/>
                <a:gd name="T52" fmla="*/ 10 w 26"/>
                <a:gd name="T53" fmla="*/ 60 h 66"/>
                <a:gd name="T54" fmla="*/ 12 w 26"/>
                <a:gd name="T55" fmla="*/ 64 h 66"/>
                <a:gd name="T56" fmla="*/ 14 w 26"/>
                <a:gd name="T57" fmla="*/ 64 h 66"/>
                <a:gd name="T58" fmla="*/ 14 w 26"/>
                <a:gd name="T59" fmla="*/ 66 h 66"/>
                <a:gd name="T60" fmla="*/ 16 w 26"/>
                <a:gd name="T61" fmla="*/ 66 h 66"/>
                <a:gd name="T62" fmla="*/ 18 w 26"/>
                <a:gd name="T63" fmla="*/ 66 h 66"/>
                <a:gd name="T64" fmla="*/ 24 w 26"/>
                <a:gd name="T65" fmla="*/ 62 h 66"/>
                <a:gd name="T66" fmla="*/ 24 w 26"/>
                <a:gd name="T67" fmla="*/ 64 h 66"/>
                <a:gd name="T68" fmla="*/ 26 w 26"/>
                <a:gd name="T69" fmla="*/ 60 h 66"/>
                <a:gd name="T70" fmla="*/ 24 w 26"/>
                <a:gd name="T71" fmla="*/ 58 h 66"/>
                <a:gd name="T72" fmla="*/ 24 w 26"/>
                <a:gd name="T73" fmla="*/ 54 h 66"/>
                <a:gd name="T74" fmla="*/ 22 w 26"/>
                <a:gd name="T75" fmla="*/ 52 h 66"/>
                <a:gd name="T76" fmla="*/ 24 w 26"/>
                <a:gd name="T77" fmla="*/ 36 h 66"/>
                <a:gd name="T78" fmla="*/ 24 w 26"/>
                <a:gd name="T79" fmla="*/ 34 h 66"/>
                <a:gd name="T80" fmla="*/ 24 w 26"/>
                <a:gd name="T81" fmla="*/ 32 h 66"/>
                <a:gd name="T82" fmla="*/ 24 w 26"/>
                <a:gd name="T83" fmla="*/ 30 h 66"/>
                <a:gd name="T84" fmla="*/ 24 w 26"/>
                <a:gd name="T85" fmla="*/ 28 h 66"/>
                <a:gd name="T86" fmla="*/ 24 w 26"/>
                <a:gd name="T87" fmla="*/ 24 h 66"/>
                <a:gd name="T88" fmla="*/ 22 w 26"/>
                <a:gd name="T89" fmla="*/ 20 h 66"/>
                <a:gd name="T90" fmla="*/ 20 w 26"/>
                <a:gd name="T91" fmla="*/ 12 h 66"/>
                <a:gd name="T92" fmla="*/ 18 w 26"/>
                <a:gd name="T93" fmla="*/ 12 h 66"/>
                <a:gd name="T94" fmla="*/ 18 w 26"/>
                <a:gd name="T95" fmla="*/ 10 h 66"/>
                <a:gd name="T96" fmla="*/ 14 w 26"/>
                <a:gd name="T97" fmla="*/ 10 h 66"/>
                <a:gd name="T98" fmla="*/ 14 w 26"/>
                <a:gd name="T99" fmla="*/ 4 h 66"/>
                <a:gd name="T100" fmla="*/ 14 w 26"/>
                <a:gd name="T10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" h="66">
                  <a:moveTo>
                    <a:pt x="14" y="4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6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32"/>
                  </a:lnTo>
                  <a:lnTo>
                    <a:pt x="10" y="34"/>
                  </a:lnTo>
                  <a:lnTo>
                    <a:pt x="12" y="36"/>
                  </a:lnTo>
                  <a:lnTo>
                    <a:pt x="10" y="40"/>
                  </a:lnTo>
                  <a:lnTo>
                    <a:pt x="12" y="42"/>
                  </a:lnTo>
                  <a:lnTo>
                    <a:pt x="12" y="50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66"/>
                  </a:lnTo>
                  <a:lnTo>
                    <a:pt x="24" y="62"/>
                  </a:lnTo>
                  <a:lnTo>
                    <a:pt x="24" y="64"/>
                  </a:lnTo>
                  <a:lnTo>
                    <a:pt x="26" y="60"/>
                  </a:lnTo>
                  <a:lnTo>
                    <a:pt x="24" y="58"/>
                  </a:lnTo>
                  <a:lnTo>
                    <a:pt x="24" y="54"/>
                  </a:lnTo>
                  <a:lnTo>
                    <a:pt x="22" y="52"/>
                  </a:lnTo>
                  <a:lnTo>
                    <a:pt x="24" y="36"/>
                  </a:lnTo>
                  <a:lnTo>
                    <a:pt x="24" y="34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28"/>
                  </a:lnTo>
                  <a:lnTo>
                    <a:pt x="24" y="24"/>
                  </a:lnTo>
                  <a:lnTo>
                    <a:pt x="22" y="20"/>
                  </a:lnTo>
                  <a:lnTo>
                    <a:pt x="20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4" y="1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6" name="Tanzania">
              <a:extLst>
                <a:ext uri="{FF2B5EF4-FFF2-40B4-BE49-F238E27FC236}">
                  <a16:creationId xmlns:a16="http://schemas.microsoft.com/office/drawing/2014/main" id="{73E9F4E6-456E-4DAA-98EE-0F2087AFE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5087" y="4444431"/>
              <a:ext cx="264113" cy="271768"/>
            </a:xfrm>
            <a:custGeom>
              <a:avLst/>
              <a:gdLst>
                <a:gd name="T0" fmla="*/ 18 w 138"/>
                <a:gd name="T1" fmla="*/ 4 h 142"/>
                <a:gd name="T2" fmla="*/ 58 w 138"/>
                <a:gd name="T3" fmla="*/ 0 h 142"/>
                <a:gd name="T4" fmla="*/ 106 w 138"/>
                <a:gd name="T5" fmla="*/ 32 h 142"/>
                <a:gd name="T6" fmla="*/ 122 w 138"/>
                <a:gd name="T7" fmla="*/ 46 h 142"/>
                <a:gd name="T8" fmla="*/ 124 w 138"/>
                <a:gd name="T9" fmla="*/ 48 h 142"/>
                <a:gd name="T10" fmla="*/ 118 w 138"/>
                <a:gd name="T11" fmla="*/ 64 h 142"/>
                <a:gd name="T12" fmla="*/ 124 w 138"/>
                <a:gd name="T13" fmla="*/ 72 h 142"/>
                <a:gd name="T14" fmla="*/ 126 w 138"/>
                <a:gd name="T15" fmla="*/ 78 h 142"/>
                <a:gd name="T16" fmla="*/ 124 w 138"/>
                <a:gd name="T17" fmla="*/ 82 h 142"/>
                <a:gd name="T18" fmla="*/ 124 w 138"/>
                <a:gd name="T19" fmla="*/ 90 h 142"/>
                <a:gd name="T20" fmla="*/ 124 w 138"/>
                <a:gd name="T21" fmla="*/ 98 h 142"/>
                <a:gd name="T22" fmla="*/ 126 w 138"/>
                <a:gd name="T23" fmla="*/ 102 h 142"/>
                <a:gd name="T24" fmla="*/ 126 w 138"/>
                <a:gd name="T25" fmla="*/ 106 h 142"/>
                <a:gd name="T26" fmla="*/ 132 w 138"/>
                <a:gd name="T27" fmla="*/ 116 h 142"/>
                <a:gd name="T28" fmla="*/ 138 w 138"/>
                <a:gd name="T29" fmla="*/ 120 h 142"/>
                <a:gd name="T30" fmla="*/ 136 w 138"/>
                <a:gd name="T31" fmla="*/ 122 h 142"/>
                <a:gd name="T32" fmla="*/ 130 w 138"/>
                <a:gd name="T33" fmla="*/ 124 h 142"/>
                <a:gd name="T34" fmla="*/ 124 w 138"/>
                <a:gd name="T35" fmla="*/ 128 h 142"/>
                <a:gd name="T36" fmla="*/ 120 w 138"/>
                <a:gd name="T37" fmla="*/ 128 h 142"/>
                <a:gd name="T38" fmla="*/ 112 w 138"/>
                <a:gd name="T39" fmla="*/ 130 h 142"/>
                <a:gd name="T40" fmla="*/ 106 w 138"/>
                <a:gd name="T41" fmla="*/ 130 h 142"/>
                <a:gd name="T42" fmla="*/ 104 w 138"/>
                <a:gd name="T43" fmla="*/ 134 h 142"/>
                <a:gd name="T44" fmla="*/ 96 w 138"/>
                <a:gd name="T45" fmla="*/ 134 h 142"/>
                <a:gd name="T46" fmla="*/ 94 w 138"/>
                <a:gd name="T47" fmla="*/ 132 h 142"/>
                <a:gd name="T48" fmla="*/ 88 w 138"/>
                <a:gd name="T49" fmla="*/ 136 h 142"/>
                <a:gd name="T50" fmla="*/ 84 w 138"/>
                <a:gd name="T51" fmla="*/ 134 h 142"/>
                <a:gd name="T52" fmla="*/ 80 w 138"/>
                <a:gd name="T53" fmla="*/ 132 h 142"/>
                <a:gd name="T54" fmla="*/ 78 w 138"/>
                <a:gd name="T55" fmla="*/ 132 h 142"/>
                <a:gd name="T56" fmla="*/ 60 w 138"/>
                <a:gd name="T57" fmla="*/ 142 h 142"/>
                <a:gd name="T58" fmla="*/ 56 w 138"/>
                <a:gd name="T59" fmla="*/ 112 h 142"/>
                <a:gd name="T60" fmla="*/ 54 w 138"/>
                <a:gd name="T61" fmla="*/ 108 h 142"/>
                <a:gd name="T62" fmla="*/ 50 w 138"/>
                <a:gd name="T63" fmla="*/ 108 h 142"/>
                <a:gd name="T64" fmla="*/ 48 w 138"/>
                <a:gd name="T65" fmla="*/ 108 h 142"/>
                <a:gd name="T66" fmla="*/ 44 w 138"/>
                <a:gd name="T67" fmla="*/ 106 h 142"/>
                <a:gd name="T68" fmla="*/ 42 w 138"/>
                <a:gd name="T69" fmla="*/ 104 h 142"/>
                <a:gd name="T70" fmla="*/ 38 w 138"/>
                <a:gd name="T71" fmla="*/ 100 h 142"/>
                <a:gd name="T72" fmla="*/ 28 w 138"/>
                <a:gd name="T73" fmla="*/ 98 h 142"/>
                <a:gd name="T74" fmla="*/ 26 w 138"/>
                <a:gd name="T75" fmla="*/ 94 h 142"/>
                <a:gd name="T76" fmla="*/ 20 w 138"/>
                <a:gd name="T77" fmla="*/ 94 h 142"/>
                <a:gd name="T78" fmla="*/ 6 w 138"/>
                <a:gd name="T79" fmla="*/ 70 h 142"/>
                <a:gd name="T80" fmla="*/ 6 w 138"/>
                <a:gd name="T81" fmla="*/ 46 h 142"/>
                <a:gd name="T82" fmla="*/ 16 w 138"/>
                <a:gd name="T83" fmla="*/ 38 h 142"/>
                <a:gd name="T84" fmla="*/ 20 w 138"/>
                <a:gd name="T85" fmla="*/ 32 h 142"/>
                <a:gd name="T86" fmla="*/ 20 w 138"/>
                <a:gd name="T87" fmla="*/ 26 h 142"/>
                <a:gd name="T88" fmla="*/ 16 w 138"/>
                <a:gd name="T89" fmla="*/ 22 h 142"/>
                <a:gd name="T90" fmla="*/ 16 w 138"/>
                <a:gd name="T91" fmla="*/ 22 h 142"/>
                <a:gd name="T92" fmla="*/ 20 w 138"/>
                <a:gd name="T93" fmla="*/ 20 h 142"/>
                <a:gd name="T94" fmla="*/ 20 w 138"/>
                <a:gd name="T95" fmla="*/ 14 h 142"/>
                <a:gd name="T96" fmla="*/ 18 w 138"/>
                <a:gd name="T97" fmla="*/ 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142">
                  <a:moveTo>
                    <a:pt x="16" y="4"/>
                  </a:moveTo>
                  <a:lnTo>
                    <a:pt x="16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34" y="2"/>
                  </a:lnTo>
                  <a:lnTo>
                    <a:pt x="58" y="0"/>
                  </a:lnTo>
                  <a:lnTo>
                    <a:pt x="104" y="26"/>
                  </a:lnTo>
                  <a:lnTo>
                    <a:pt x="106" y="32"/>
                  </a:lnTo>
                  <a:lnTo>
                    <a:pt x="106" y="32"/>
                  </a:lnTo>
                  <a:lnTo>
                    <a:pt x="106" y="34"/>
                  </a:lnTo>
                  <a:lnTo>
                    <a:pt x="108" y="36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4" y="48"/>
                  </a:lnTo>
                  <a:lnTo>
                    <a:pt x="122" y="50"/>
                  </a:lnTo>
                  <a:lnTo>
                    <a:pt x="120" y="58"/>
                  </a:lnTo>
                  <a:lnTo>
                    <a:pt x="118" y="64"/>
                  </a:lnTo>
                  <a:lnTo>
                    <a:pt x="118" y="66"/>
                  </a:lnTo>
                  <a:lnTo>
                    <a:pt x="122" y="68"/>
                  </a:lnTo>
                  <a:lnTo>
                    <a:pt x="124" y="72"/>
                  </a:lnTo>
                  <a:lnTo>
                    <a:pt x="126" y="72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78"/>
                  </a:lnTo>
                  <a:lnTo>
                    <a:pt x="124" y="78"/>
                  </a:lnTo>
                  <a:lnTo>
                    <a:pt x="124" y="82"/>
                  </a:lnTo>
                  <a:lnTo>
                    <a:pt x="124" y="86"/>
                  </a:lnTo>
                  <a:lnTo>
                    <a:pt x="124" y="88"/>
                  </a:lnTo>
                  <a:lnTo>
                    <a:pt x="124" y="90"/>
                  </a:lnTo>
                  <a:lnTo>
                    <a:pt x="124" y="92"/>
                  </a:lnTo>
                  <a:lnTo>
                    <a:pt x="124" y="94"/>
                  </a:lnTo>
                  <a:lnTo>
                    <a:pt x="124" y="98"/>
                  </a:lnTo>
                  <a:lnTo>
                    <a:pt x="124" y="98"/>
                  </a:lnTo>
                  <a:lnTo>
                    <a:pt x="124" y="100"/>
                  </a:lnTo>
                  <a:lnTo>
                    <a:pt x="126" y="102"/>
                  </a:lnTo>
                  <a:lnTo>
                    <a:pt x="126" y="102"/>
                  </a:lnTo>
                  <a:lnTo>
                    <a:pt x="126" y="106"/>
                  </a:lnTo>
                  <a:lnTo>
                    <a:pt x="126" y="106"/>
                  </a:lnTo>
                  <a:lnTo>
                    <a:pt x="128" y="110"/>
                  </a:lnTo>
                  <a:lnTo>
                    <a:pt x="128" y="112"/>
                  </a:lnTo>
                  <a:lnTo>
                    <a:pt x="132" y="116"/>
                  </a:lnTo>
                  <a:lnTo>
                    <a:pt x="136" y="116"/>
                  </a:lnTo>
                  <a:lnTo>
                    <a:pt x="138" y="1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2"/>
                  </a:lnTo>
                  <a:lnTo>
                    <a:pt x="134" y="122"/>
                  </a:lnTo>
                  <a:lnTo>
                    <a:pt x="132" y="122"/>
                  </a:lnTo>
                  <a:lnTo>
                    <a:pt x="130" y="124"/>
                  </a:lnTo>
                  <a:lnTo>
                    <a:pt x="128" y="124"/>
                  </a:lnTo>
                  <a:lnTo>
                    <a:pt x="126" y="126"/>
                  </a:lnTo>
                  <a:lnTo>
                    <a:pt x="124" y="128"/>
                  </a:lnTo>
                  <a:lnTo>
                    <a:pt x="124" y="128"/>
                  </a:lnTo>
                  <a:lnTo>
                    <a:pt x="122" y="130"/>
                  </a:lnTo>
                  <a:lnTo>
                    <a:pt x="120" y="128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2" y="130"/>
                  </a:lnTo>
                  <a:lnTo>
                    <a:pt x="110" y="130"/>
                  </a:lnTo>
                  <a:lnTo>
                    <a:pt x="108" y="130"/>
                  </a:lnTo>
                  <a:lnTo>
                    <a:pt x="106" y="130"/>
                  </a:lnTo>
                  <a:lnTo>
                    <a:pt x="104" y="130"/>
                  </a:lnTo>
                  <a:lnTo>
                    <a:pt x="106" y="132"/>
                  </a:lnTo>
                  <a:lnTo>
                    <a:pt x="104" y="134"/>
                  </a:lnTo>
                  <a:lnTo>
                    <a:pt x="102" y="134"/>
                  </a:lnTo>
                  <a:lnTo>
                    <a:pt x="98" y="134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96" y="132"/>
                  </a:lnTo>
                  <a:lnTo>
                    <a:pt x="94" y="132"/>
                  </a:lnTo>
                  <a:lnTo>
                    <a:pt x="92" y="132"/>
                  </a:lnTo>
                  <a:lnTo>
                    <a:pt x="92" y="134"/>
                  </a:lnTo>
                  <a:lnTo>
                    <a:pt x="88" y="136"/>
                  </a:lnTo>
                  <a:lnTo>
                    <a:pt x="86" y="136"/>
                  </a:lnTo>
                  <a:lnTo>
                    <a:pt x="86" y="136"/>
                  </a:lnTo>
                  <a:lnTo>
                    <a:pt x="84" y="134"/>
                  </a:lnTo>
                  <a:lnTo>
                    <a:pt x="82" y="134"/>
                  </a:lnTo>
                  <a:lnTo>
                    <a:pt x="82" y="132"/>
                  </a:lnTo>
                  <a:lnTo>
                    <a:pt x="80" y="132"/>
                  </a:lnTo>
                  <a:lnTo>
                    <a:pt x="80" y="130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74" y="132"/>
                  </a:lnTo>
                  <a:lnTo>
                    <a:pt x="64" y="132"/>
                  </a:lnTo>
                  <a:lnTo>
                    <a:pt x="60" y="142"/>
                  </a:lnTo>
                  <a:lnTo>
                    <a:pt x="60" y="120"/>
                  </a:lnTo>
                  <a:lnTo>
                    <a:pt x="60" y="116"/>
                  </a:lnTo>
                  <a:lnTo>
                    <a:pt x="56" y="112"/>
                  </a:lnTo>
                  <a:lnTo>
                    <a:pt x="54" y="110"/>
                  </a:lnTo>
                  <a:lnTo>
                    <a:pt x="54" y="110"/>
                  </a:lnTo>
                  <a:lnTo>
                    <a:pt x="54" y="108"/>
                  </a:lnTo>
                  <a:lnTo>
                    <a:pt x="52" y="108"/>
                  </a:lnTo>
                  <a:lnTo>
                    <a:pt x="52" y="108"/>
                  </a:lnTo>
                  <a:lnTo>
                    <a:pt x="50" y="108"/>
                  </a:lnTo>
                  <a:lnTo>
                    <a:pt x="50" y="108"/>
                  </a:lnTo>
                  <a:lnTo>
                    <a:pt x="48" y="108"/>
                  </a:lnTo>
                  <a:lnTo>
                    <a:pt x="48" y="108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2" y="104"/>
                  </a:lnTo>
                  <a:lnTo>
                    <a:pt x="40" y="102"/>
                  </a:lnTo>
                  <a:lnTo>
                    <a:pt x="40" y="102"/>
                  </a:lnTo>
                  <a:lnTo>
                    <a:pt x="38" y="100"/>
                  </a:lnTo>
                  <a:lnTo>
                    <a:pt x="36" y="100"/>
                  </a:lnTo>
                  <a:lnTo>
                    <a:pt x="32" y="98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4" y="94"/>
                  </a:lnTo>
                  <a:lnTo>
                    <a:pt x="22" y="94"/>
                  </a:lnTo>
                  <a:lnTo>
                    <a:pt x="20" y="94"/>
                  </a:lnTo>
                  <a:lnTo>
                    <a:pt x="16" y="92"/>
                  </a:lnTo>
                  <a:lnTo>
                    <a:pt x="14" y="82"/>
                  </a:lnTo>
                  <a:lnTo>
                    <a:pt x="6" y="70"/>
                  </a:lnTo>
                  <a:lnTo>
                    <a:pt x="2" y="56"/>
                  </a:lnTo>
                  <a:lnTo>
                    <a:pt x="0" y="46"/>
                  </a:lnTo>
                  <a:lnTo>
                    <a:pt x="6" y="46"/>
                  </a:lnTo>
                  <a:lnTo>
                    <a:pt x="10" y="44"/>
                  </a:lnTo>
                  <a:lnTo>
                    <a:pt x="12" y="42"/>
                  </a:lnTo>
                  <a:lnTo>
                    <a:pt x="16" y="38"/>
                  </a:lnTo>
                  <a:lnTo>
                    <a:pt x="18" y="36"/>
                  </a:lnTo>
                  <a:lnTo>
                    <a:pt x="20" y="34"/>
                  </a:lnTo>
                  <a:lnTo>
                    <a:pt x="20" y="32"/>
                  </a:lnTo>
                  <a:lnTo>
                    <a:pt x="22" y="32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6" y="24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7" name="Syria">
              <a:extLst>
                <a:ext uri="{FF2B5EF4-FFF2-40B4-BE49-F238E27FC236}">
                  <a16:creationId xmlns:a16="http://schemas.microsoft.com/office/drawing/2014/main" id="{642F4DE3-195C-444C-AD76-9F7FC4C28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746" y="3495157"/>
              <a:ext cx="145453" cy="133970"/>
            </a:xfrm>
            <a:custGeom>
              <a:avLst/>
              <a:gdLst>
                <a:gd name="T0" fmla="*/ 62 w 76"/>
                <a:gd name="T1" fmla="*/ 40 h 70"/>
                <a:gd name="T2" fmla="*/ 66 w 76"/>
                <a:gd name="T3" fmla="*/ 34 h 70"/>
                <a:gd name="T4" fmla="*/ 64 w 76"/>
                <a:gd name="T5" fmla="*/ 28 h 70"/>
                <a:gd name="T6" fmla="*/ 66 w 76"/>
                <a:gd name="T7" fmla="*/ 20 h 70"/>
                <a:gd name="T8" fmla="*/ 64 w 76"/>
                <a:gd name="T9" fmla="*/ 12 h 70"/>
                <a:gd name="T10" fmla="*/ 72 w 76"/>
                <a:gd name="T11" fmla="*/ 8 h 70"/>
                <a:gd name="T12" fmla="*/ 76 w 76"/>
                <a:gd name="T13" fmla="*/ 6 h 70"/>
                <a:gd name="T14" fmla="*/ 76 w 76"/>
                <a:gd name="T15" fmla="*/ 0 h 70"/>
                <a:gd name="T16" fmla="*/ 68 w 76"/>
                <a:gd name="T17" fmla="*/ 2 h 70"/>
                <a:gd name="T18" fmla="*/ 58 w 76"/>
                <a:gd name="T19" fmla="*/ 4 h 70"/>
                <a:gd name="T20" fmla="*/ 52 w 76"/>
                <a:gd name="T21" fmla="*/ 4 h 70"/>
                <a:gd name="T22" fmla="*/ 46 w 76"/>
                <a:gd name="T23" fmla="*/ 8 h 70"/>
                <a:gd name="T24" fmla="*/ 40 w 76"/>
                <a:gd name="T25" fmla="*/ 8 h 70"/>
                <a:gd name="T26" fmla="*/ 34 w 76"/>
                <a:gd name="T27" fmla="*/ 6 h 70"/>
                <a:gd name="T28" fmla="*/ 26 w 76"/>
                <a:gd name="T29" fmla="*/ 6 h 70"/>
                <a:gd name="T30" fmla="*/ 22 w 76"/>
                <a:gd name="T31" fmla="*/ 8 h 70"/>
                <a:gd name="T32" fmla="*/ 14 w 76"/>
                <a:gd name="T33" fmla="*/ 10 h 70"/>
                <a:gd name="T34" fmla="*/ 10 w 76"/>
                <a:gd name="T35" fmla="*/ 10 h 70"/>
                <a:gd name="T36" fmla="*/ 8 w 76"/>
                <a:gd name="T37" fmla="*/ 16 h 70"/>
                <a:gd name="T38" fmla="*/ 6 w 76"/>
                <a:gd name="T39" fmla="*/ 20 h 70"/>
                <a:gd name="T40" fmla="*/ 2 w 76"/>
                <a:gd name="T41" fmla="*/ 20 h 70"/>
                <a:gd name="T42" fmla="*/ 0 w 76"/>
                <a:gd name="T43" fmla="*/ 20 h 70"/>
                <a:gd name="T44" fmla="*/ 2 w 76"/>
                <a:gd name="T45" fmla="*/ 28 h 70"/>
                <a:gd name="T46" fmla="*/ 2 w 76"/>
                <a:gd name="T47" fmla="*/ 34 h 70"/>
                <a:gd name="T48" fmla="*/ 8 w 76"/>
                <a:gd name="T49" fmla="*/ 40 h 70"/>
                <a:gd name="T50" fmla="*/ 12 w 76"/>
                <a:gd name="T51" fmla="*/ 42 h 70"/>
                <a:gd name="T52" fmla="*/ 12 w 76"/>
                <a:gd name="T53" fmla="*/ 48 h 70"/>
                <a:gd name="T54" fmla="*/ 10 w 76"/>
                <a:gd name="T55" fmla="*/ 48 h 70"/>
                <a:gd name="T56" fmla="*/ 6 w 76"/>
                <a:gd name="T57" fmla="*/ 54 h 70"/>
                <a:gd name="T58" fmla="*/ 4 w 76"/>
                <a:gd name="T59" fmla="*/ 56 h 70"/>
                <a:gd name="T60" fmla="*/ 6 w 76"/>
                <a:gd name="T61" fmla="*/ 58 h 70"/>
                <a:gd name="T62" fmla="*/ 6 w 76"/>
                <a:gd name="T63" fmla="*/ 66 h 70"/>
                <a:gd name="T64" fmla="*/ 12 w 76"/>
                <a:gd name="T65" fmla="*/ 68 h 70"/>
                <a:gd name="T66" fmla="*/ 14 w 76"/>
                <a:gd name="T67" fmla="*/ 70 h 70"/>
                <a:gd name="T68" fmla="*/ 40 w 76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6" h="70">
                  <a:moveTo>
                    <a:pt x="40" y="56"/>
                  </a:moveTo>
                  <a:lnTo>
                    <a:pt x="62" y="40"/>
                  </a:lnTo>
                  <a:lnTo>
                    <a:pt x="64" y="38"/>
                  </a:lnTo>
                  <a:lnTo>
                    <a:pt x="66" y="34"/>
                  </a:lnTo>
                  <a:lnTo>
                    <a:pt x="66" y="32"/>
                  </a:lnTo>
                  <a:lnTo>
                    <a:pt x="64" y="28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4" y="16"/>
                  </a:lnTo>
                  <a:lnTo>
                    <a:pt x="64" y="12"/>
                  </a:lnTo>
                  <a:lnTo>
                    <a:pt x="68" y="8"/>
                  </a:lnTo>
                  <a:lnTo>
                    <a:pt x="72" y="8"/>
                  </a:lnTo>
                  <a:lnTo>
                    <a:pt x="74" y="6"/>
                  </a:lnTo>
                  <a:lnTo>
                    <a:pt x="76" y="6"/>
                  </a:lnTo>
                  <a:lnTo>
                    <a:pt x="76" y="2"/>
                  </a:lnTo>
                  <a:lnTo>
                    <a:pt x="76" y="0"/>
                  </a:lnTo>
                  <a:lnTo>
                    <a:pt x="72" y="2"/>
                  </a:lnTo>
                  <a:lnTo>
                    <a:pt x="68" y="2"/>
                  </a:lnTo>
                  <a:lnTo>
                    <a:pt x="62" y="2"/>
                  </a:lnTo>
                  <a:lnTo>
                    <a:pt x="58" y="4"/>
                  </a:lnTo>
                  <a:lnTo>
                    <a:pt x="56" y="4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0" y="8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2" y="6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18" y="10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0" y="10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6" y="20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2" y="34"/>
                  </a:lnTo>
                  <a:lnTo>
                    <a:pt x="2" y="38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12" y="42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6" y="50"/>
                  </a:lnTo>
                  <a:lnTo>
                    <a:pt x="6" y="54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8"/>
                  </a:lnTo>
                  <a:lnTo>
                    <a:pt x="6" y="58"/>
                  </a:lnTo>
                  <a:lnTo>
                    <a:pt x="6" y="64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12" y="68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6" y="70"/>
                  </a:lnTo>
                  <a:lnTo>
                    <a:pt x="40" y="56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8" name="Switzerland">
              <a:extLst>
                <a:ext uri="{FF2B5EF4-FFF2-40B4-BE49-F238E27FC236}">
                  <a16:creationId xmlns:a16="http://schemas.microsoft.com/office/drawing/2014/main" id="{81D1F864-D885-4292-B8B6-A4F8868A8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756" y="3196594"/>
              <a:ext cx="107176" cy="57416"/>
            </a:xfrm>
            <a:custGeom>
              <a:avLst/>
              <a:gdLst>
                <a:gd name="T0" fmla="*/ 24 w 56"/>
                <a:gd name="T1" fmla="*/ 4 h 30"/>
                <a:gd name="T2" fmla="*/ 28 w 56"/>
                <a:gd name="T3" fmla="*/ 4 h 30"/>
                <a:gd name="T4" fmla="*/ 30 w 56"/>
                <a:gd name="T5" fmla="*/ 0 h 30"/>
                <a:gd name="T6" fmla="*/ 32 w 56"/>
                <a:gd name="T7" fmla="*/ 2 h 30"/>
                <a:gd name="T8" fmla="*/ 36 w 56"/>
                <a:gd name="T9" fmla="*/ 2 h 30"/>
                <a:gd name="T10" fmla="*/ 40 w 56"/>
                <a:gd name="T11" fmla="*/ 4 h 30"/>
                <a:gd name="T12" fmla="*/ 44 w 56"/>
                <a:gd name="T13" fmla="*/ 8 h 30"/>
                <a:gd name="T14" fmla="*/ 44 w 56"/>
                <a:gd name="T15" fmla="*/ 10 h 30"/>
                <a:gd name="T16" fmla="*/ 48 w 56"/>
                <a:gd name="T17" fmla="*/ 10 h 30"/>
                <a:gd name="T18" fmla="*/ 52 w 56"/>
                <a:gd name="T19" fmla="*/ 10 h 30"/>
                <a:gd name="T20" fmla="*/ 56 w 56"/>
                <a:gd name="T21" fmla="*/ 14 h 30"/>
                <a:gd name="T22" fmla="*/ 54 w 56"/>
                <a:gd name="T23" fmla="*/ 20 h 30"/>
                <a:gd name="T24" fmla="*/ 50 w 56"/>
                <a:gd name="T25" fmla="*/ 26 h 30"/>
                <a:gd name="T26" fmla="*/ 46 w 56"/>
                <a:gd name="T27" fmla="*/ 24 h 30"/>
                <a:gd name="T28" fmla="*/ 40 w 56"/>
                <a:gd name="T29" fmla="*/ 26 h 30"/>
                <a:gd name="T30" fmla="*/ 36 w 56"/>
                <a:gd name="T31" fmla="*/ 28 h 30"/>
                <a:gd name="T32" fmla="*/ 32 w 56"/>
                <a:gd name="T33" fmla="*/ 24 h 30"/>
                <a:gd name="T34" fmla="*/ 26 w 56"/>
                <a:gd name="T35" fmla="*/ 30 h 30"/>
                <a:gd name="T36" fmla="*/ 18 w 56"/>
                <a:gd name="T37" fmla="*/ 30 h 30"/>
                <a:gd name="T38" fmla="*/ 14 w 56"/>
                <a:gd name="T39" fmla="*/ 28 h 30"/>
                <a:gd name="T40" fmla="*/ 12 w 56"/>
                <a:gd name="T41" fmla="*/ 24 h 30"/>
                <a:gd name="T42" fmla="*/ 6 w 56"/>
                <a:gd name="T43" fmla="*/ 22 h 30"/>
                <a:gd name="T44" fmla="*/ 6 w 56"/>
                <a:gd name="T45" fmla="*/ 26 h 30"/>
                <a:gd name="T46" fmla="*/ 0 w 56"/>
                <a:gd name="T47" fmla="*/ 26 h 30"/>
                <a:gd name="T48" fmla="*/ 2 w 56"/>
                <a:gd name="T49" fmla="*/ 24 h 30"/>
                <a:gd name="T50" fmla="*/ 4 w 56"/>
                <a:gd name="T51" fmla="*/ 22 h 30"/>
                <a:gd name="T52" fmla="*/ 6 w 56"/>
                <a:gd name="T53" fmla="*/ 14 h 30"/>
                <a:gd name="T54" fmla="*/ 12 w 56"/>
                <a:gd name="T55" fmla="*/ 10 h 30"/>
                <a:gd name="T56" fmla="*/ 12 w 56"/>
                <a:gd name="T57" fmla="*/ 6 h 30"/>
                <a:gd name="T58" fmla="*/ 12 w 56"/>
                <a:gd name="T59" fmla="*/ 2 h 30"/>
                <a:gd name="T60" fmla="*/ 16 w 56"/>
                <a:gd name="T61" fmla="*/ 4 h 30"/>
                <a:gd name="T62" fmla="*/ 22 w 56"/>
                <a:gd name="T63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30">
                  <a:moveTo>
                    <a:pt x="22" y="2"/>
                  </a:moveTo>
                  <a:lnTo>
                    <a:pt x="24" y="4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40" y="4"/>
                  </a:lnTo>
                  <a:lnTo>
                    <a:pt x="44" y="6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4" y="10"/>
                  </a:lnTo>
                  <a:lnTo>
                    <a:pt x="46" y="10"/>
                  </a:lnTo>
                  <a:lnTo>
                    <a:pt x="48" y="10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6" y="14"/>
                  </a:lnTo>
                  <a:lnTo>
                    <a:pt x="52" y="16"/>
                  </a:lnTo>
                  <a:lnTo>
                    <a:pt x="54" y="20"/>
                  </a:lnTo>
                  <a:lnTo>
                    <a:pt x="50" y="22"/>
                  </a:lnTo>
                  <a:lnTo>
                    <a:pt x="50" y="26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0" y="22"/>
                  </a:lnTo>
                  <a:lnTo>
                    <a:pt x="40" y="26"/>
                  </a:lnTo>
                  <a:lnTo>
                    <a:pt x="38" y="30"/>
                  </a:lnTo>
                  <a:lnTo>
                    <a:pt x="36" y="28"/>
                  </a:lnTo>
                  <a:lnTo>
                    <a:pt x="32" y="26"/>
                  </a:lnTo>
                  <a:lnTo>
                    <a:pt x="32" y="24"/>
                  </a:lnTo>
                  <a:lnTo>
                    <a:pt x="30" y="22"/>
                  </a:lnTo>
                  <a:lnTo>
                    <a:pt x="26" y="30"/>
                  </a:lnTo>
                  <a:lnTo>
                    <a:pt x="22" y="28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2" y="24"/>
                  </a:lnTo>
                  <a:lnTo>
                    <a:pt x="10" y="22"/>
                  </a:lnTo>
                  <a:lnTo>
                    <a:pt x="6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4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8" y="12"/>
                  </a:lnTo>
                  <a:lnTo>
                    <a:pt x="12" y="10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9" name="Sweden">
              <a:extLst>
                <a:ext uri="{FF2B5EF4-FFF2-40B4-BE49-F238E27FC236}">
                  <a16:creationId xmlns:a16="http://schemas.microsoft.com/office/drawing/2014/main" id="{3DDC2863-6ADE-4409-9A4D-A81FE783F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4277" y="2427223"/>
              <a:ext cx="233491" cy="532053"/>
            </a:xfrm>
            <a:custGeom>
              <a:avLst/>
              <a:gdLst>
                <a:gd name="T0" fmla="*/ 6 w 122"/>
                <a:gd name="T1" fmla="*/ 200 h 278"/>
                <a:gd name="T2" fmla="*/ 12 w 122"/>
                <a:gd name="T3" fmla="*/ 186 h 278"/>
                <a:gd name="T4" fmla="*/ 14 w 122"/>
                <a:gd name="T5" fmla="*/ 164 h 278"/>
                <a:gd name="T6" fmla="*/ 6 w 122"/>
                <a:gd name="T7" fmla="*/ 136 h 278"/>
                <a:gd name="T8" fmla="*/ 18 w 122"/>
                <a:gd name="T9" fmla="*/ 112 h 278"/>
                <a:gd name="T10" fmla="*/ 24 w 122"/>
                <a:gd name="T11" fmla="*/ 78 h 278"/>
                <a:gd name="T12" fmla="*/ 34 w 122"/>
                <a:gd name="T13" fmla="*/ 62 h 278"/>
                <a:gd name="T14" fmla="*/ 40 w 122"/>
                <a:gd name="T15" fmla="*/ 36 h 278"/>
                <a:gd name="T16" fmla="*/ 52 w 122"/>
                <a:gd name="T17" fmla="*/ 24 h 278"/>
                <a:gd name="T18" fmla="*/ 58 w 122"/>
                <a:gd name="T19" fmla="*/ 16 h 278"/>
                <a:gd name="T20" fmla="*/ 72 w 122"/>
                <a:gd name="T21" fmla="*/ 14 h 278"/>
                <a:gd name="T22" fmla="*/ 78 w 122"/>
                <a:gd name="T23" fmla="*/ 6 h 278"/>
                <a:gd name="T24" fmla="*/ 84 w 122"/>
                <a:gd name="T25" fmla="*/ 2 h 278"/>
                <a:gd name="T26" fmla="*/ 104 w 122"/>
                <a:gd name="T27" fmla="*/ 16 h 278"/>
                <a:gd name="T28" fmla="*/ 112 w 122"/>
                <a:gd name="T29" fmla="*/ 26 h 278"/>
                <a:gd name="T30" fmla="*/ 114 w 122"/>
                <a:gd name="T31" fmla="*/ 42 h 278"/>
                <a:gd name="T32" fmla="*/ 118 w 122"/>
                <a:gd name="T33" fmla="*/ 64 h 278"/>
                <a:gd name="T34" fmla="*/ 120 w 122"/>
                <a:gd name="T35" fmla="*/ 74 h 278"/>
                <a:gd name="T36" fmla="*/ 106 w 122"/>
                <a:gd name="T37" fmla="*/ 74 h 278"/>
                <a:gd name="T38" fmla="*/ 98 w 122"/>
                <a:gd name="T39" fmla="*/ 76 h 278"/>
                <a:gd name="T40" fmla="*/ 98 w 122"/>
                <a:gd name="T41" fmla="*/ 84 h 278"/>
                <a:gd name="T42" fmla="*/ 98 w 122"/>
                <a:gd name="T43" fmla="*/ 86 h 278"/>
                <a:gd name="T44" fmla="*/ 98 w 122"/>
                <a:gd name="T45" fmla="*/ 98 h 278"/>
                <a:gd name="T46" fmla="*/ 94 w 122"/>
                <a:gd name="T47" fmla="*/ 110 h 278"/>
                <a:gd name="T48" fmla="*/ 84 w 122"/>
                <a:gd name="T49" fmla="*/ 122 h 278"/>
                <a:gd name="T50" fmla="*/ 76 w 122"/>
                <a:gd name="T51" fmla="*/ 128 h 278"/>
                <a:gd name="T52" fmla="*/ 70 w 122"/>
                <a:gd name="T53" fmla="*/ 132 h 278"/>
                <a:gd name="T54" fmla="*/ 64 w 122"/>
                <a:gd name="T55" fmla="*/ 144 h 278"/>
                <a:gd name="T56" fmla="*/ 60 w 122"/>
                <a:gd name="T57" fmla="*/ 156 h 278"/>
                <a:gd name="T58" fmla="*/ 60 w 122"/>
                <a:gd name="T59" fmla="*/ 168 h 278"/>
                <a:gd name="T60" fmla="*/ 64 w 122"/>
                <a:gd name="T61" fmla="*/ 178 h 278"/>
                <a:gd name="T62" fmla="*/ 74 w 122"/>
                <a:gd name="T63" fmla="*/ 186 h 278"/>
                <a:gd name="T64" fmla="*/ 74 w 122"/>
                <a:gd name="T65" fmla="*/ 204 h 278"/>
                <a:gd name="T66" fmla="*/ 64 w 122"/>
                <a:gd name="T67" fmla="*/ 202 h 278"/>
                <a:gd name="T68" fmla="*/ 54 w 122"/>
                <a:gd name="T69" fmla="*/ 202 h 278"/>
                <a:gd name="T70" fmla="*/ 62 w 122"/>
                <a:gd name="T71" fmla="*/ 204 h 278"/>
                <a:gd name="T72" fmla="*/ 76 w 122"/>
                <a:gd name="T73" fmla="*/ 208 h 278"/>
                <a:gd name="T74" fmla="*/ 68 w 122"/>
                <a:gd name="T75" fmla="*/ 210 h 278"/>
                <a:gd name="T76" fmla="*/ 62 w 122"/>
                <a:gd name="T77" fmla="*/ 218 h 278"/>
                <a:gd name="T78" fmla="*/ 58 w 122"/>
                <a:gd name="T79" fmla="*/ 224 h 278"/>
                <a:gd name="T80" fmla="*/ 58 w 122"/>
                <a:gd name="T81" fmla="*/ 234 h 278"/>
                <a:gd name="T82" fmla="*/ 60 w 122"/>
                <a:gd name="T83" fmla="*/ 248 h 278"/>
                <a:gd name="T84" fmla="*/ 50 w 122"/>
                <a:gd name="T85" fmla="*/ 264 h 278"/>
                <a:gd name="T86" fmla="*/ 36 w 122"/>
                <a:gd name="T87" fmla="*/ 272 h 278"/>
                <a:gd name="T88" fmla="*/ 22 w 122"/>
                <a:gd name="T89" fmla="*/ 274 h 278"/>
                <a:gd name="T90" fmla="*/ 22 w 122"/>
                <a:gd name="T91" fmla="*/ 258 h 278"/>
                <a:gd name="T92" fmla="*/ 10 w 122"/>
                <a:gd name="T93" fmla="*/ 244 h 278"/>
                <a:gd name="T94" fmla="*/ 6 w 122"/>
                <a:gd name="T95" fmla="*/ 232 h 278"/>
                <a:gd name="T96" fmla="*/ 4 w 122"/>
                <a:gd name="T97" fmla="*/ 226 h 278"/>
                <a:gd name="T98" fmla="*/ 0 w 122"/>
                <a:gd name="T99" fmla="*/ 218 h 278"/>
                <a:gd name="T100" fmla="*/ 78 w 122"/>
                <a:gd name="T101" fmla="*/ 206 h 278"/>
                <a:gd name="T102" fmla="*/ 4 w 122"/>
                <a:gd name="T103" fmla="*/ 232 h 278"/>
                <a:gd name="T104" fmla="*/ 84 w 122"/>
                <a:gd name="T105" fmla="*/ 222 h 278"/>
                <a:gd name="T106" fmla="*/ 86 w 122"/>
                <a:gd name="T107" fmla="*/ 234 h 278"/>
                <a:gd name="T108" fmla="*/ 84 w 122"/>
                <a:gd name="T109" fmla="*/ 244 h 278"/>
                <a:gd name="T110" fmla="*/ 84 w 122"/>
                <a:gd name="T111" fmla="*/ 234 h 278"/>
                <a:gd name="T112" fmla="*/ 76 w 122"/>
                <a:gd name="T113" fmla="*/ 244 h 278"/>
                <a:gd name="T114" fmla="*/ 60 w 122"/>
                <a:gd name="T115" fmla="*/ 262 h 278"/>
                <a:gd name="T116" fmla="*/ 64 w 122"/>
                <a:gd name="T117" fmla="*/ 24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2" h="278">
                  <a:moveTo>
                    <a:pt x="2" y="212"/>
                  </a:moveTo>
                  <a:lnTo>
                    <a:pt x="4" y="214"/>
                  </a:lnTo>
                  <a:lnTo>
                    <a:pt x="6" y="216"/>
                  </a:lnTo>
                  <a:lnTo>
                    <a:pt x="6" y="214"/>
                  </a:lnTo>
                  <a:lnTo>
                    <a:pt x="6" y="206"/>
                  </a:lnTo>
                  <a:lnTo>
                    <a:pt x="4" y="202"/>
                  </a:lnTo>
                  <a:lnTo>
                    <a:pt x="6" y="200"/>
                  </a:lnTo>
                  <a:lnTo>
                    <a:pt x="6" y="200"/>
                  </a:lnTo>
                  <a:lnTo>
                    <a:pt x="6" y="196"/>
                  </a:lnTo>
                  <a:lnTo>
                    <a:pt x="6" y="196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10" y="190"/>
                  </a:lnTo>
                  <a:lnTo>
                    <a:pt x="12" y="186"/>
                  </a:lnTo>
                  <a:lnTo>
                    <a:pt x="10" y="184"/>
                  </a:lnTo>
                  <a:lnTo>
                    <a:pt x="10" y="178"/>
                  </a:lnTo>
                  <a:lnTo>
                    <a:pt x="8" y="174"/>
                  </a:lnTo>
                  <a:lnTo>
                    <a:pt x="8" y="172"/>
                  </a:lnTo>
                  <a:lnTo>
                    <a:pt x="14" y="170"/>
                  </a:lnTo>
                  <a:lnTo>
                    <a:pt x="14" y="166"/>
                  </a:lnTo>
                  <a:lnTo>
                    <a:pt x="14" y="164"/>
                  </a:lnTo>
                  <a:lnTo>
                    <a:pt x="10" y="158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2"/>
                  </a:lnTo>
                  <a:lnTo>
                    <a:pt x="6" y="140"/>
                  </a:lnTo>
                  <a:lnTo>
                    <a:pt x="6" y="136"/>
                  </a:lnTo>
                  <a:lnTo>
                    <a:pt x="6" y="130"/>
                  </a:lnTo>
                  <a:lnTo>
                    <a:pt x="4" y="124"/>
                  </a:lnTo>
                  <a:lnTo>
                    <a:pt x="6" y="118"/>
                  </a:lnTo>
                  <a:lnTo>
                    <a:pt x="8" y="112"/>
                  </a:lnTo>
                  <a:lnTo>
                    <a:pt x="12" y="112"/>
                  </a:lnTo>
                  <a:lnTo>
                    <a:pt x="14" y="112"/>
                  </a:lnTo>
                  <a:lnTo>
                    <a:pt x="18" y="112"/>
                  </a:lnTo>
                  <a:lnTo>
                    <a:pt x="20" y="110"/>
                  </a:lnTo>
                  <a:lnTo>
                    <a:pt x="20" y="104"/>
                  </a:lnTo>
                  <a:lnTo>
                    <a:pt x="20" y="102"/>
                  </a:lnTo>
                  <a:lnTo>
                    <a:pt x="20" y="100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4" y="78"/>
                  </a:lnTo>
                  <a:lnTo>
                    <a:pt x="26" y="74"/>
                  </a:lnTo>
                  <a:lnTo>
                    <a:pt x="26" y="72"/>
                  </a:lnTo>
                  <a:lnTo>
                    <a:pt x="24" y="70"/>
                  </a:lnTo>
                  <a:lnTo>
                    <a:pt x="24" y="68"/>
                  </a:lnTo>
                  <a:lnTo>
                    <a:pt x="28" y="64"/>
                  </a:lnTo>
                  <a:lnTo>
                    <a:pt x="32" y="64"/>
                  </a:lnTo>
                  <a:lnTo>
                    <a:pt x="34" y="62"/>
                  </a:lnTo>
                  <a:lnTo>
                    <a:pt x="34" y="60"/>
                  </a:lnTo>
                  <a:lnTo>
                    <a:pt x="38" y="54"/>
                  </a:lnTo>
                  <a:lnTo>
                    <a:pt x="42" y="50"/>
                  </a:lnTo>
                  <a:lnTo>
                    <a:pt x="42" y="46"/>
                  </a:lnTo>
                  <a:lnTo>
                    <a:pt x="42" y="42"/>
                  </a:lnTo>
                  <a:lnTo>
                    <a:pt x="40" y="42"/>
                  </a:lnTo>
                  <a:lnTo>
                    <a:pt x="40" y="36"/>
                  </a:lnTo>
                  <a:lnTo>
                    <a:pt x="42" y="34"/>
                  </a:lnTo>
                  <a:lnTo>
                    <a:pt x="42" y="32"/>
                  </a:lnTo>
                  <a:lnTo>
                    <a:pt x="44" y="30"/>
                  </a:lnTo>
                  <a:lnTo>
                    <a:pt x="46" y="28"/>
                  </a:lnTo>
                  <a:lnTo>
                    <a:pt x="48" y="24"/>
                  </a:lnTo>
                  <a:lnTo>
                    <a:pt x="50" y="22"/>
                  </a:lnTo>
                  <a:lnTo>
                    <a:pt x="52" y="24"/>
                  </a:lnTo>
                  <a:lnTo>
                    <a:pt x="54" y="26"/>
                  </a:lnTo>
                  <a:lnTo>
                    <a:pt x="56" y="24"/>
                  </a:lnTo>
                  <a:lnTo>
                    <a:pt x="56" y="22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56" y="18"/>
                  </a:lnTo>
                  <a:lnTo>
                    <a:pt x="58" y="16"/>
                  </a:lnTo>
                  <a:lnTo>
                    <a:pt x="56" y="14"/>
                  </a:lnTo>
                  <a:lnTo>
                    <a:pt x="56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70" y="14"/>
                  </a:lnTo>
                  <a:lnTo>
                    <a:pt x="72" y="14"/>
                  </a:lnTo>
                  <a:lnTo>
                    <a:pt x="74" y="16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76" y="14"/>
                  </a:lnTo>
                  <a:lnTo>
                    <a:pt x="76" y="10"/>
                  </a:lnTo>
                  <a:lnTo>
                    <a:pt x="76" y="8"/>
                  </a:lnTo>
                  <a:lnTo>
                    <a:pt x="78" y="6"/>
                  </a:lnTo>
                  <a:lnTo>
                    <a:pt x="78" y="4"/>
                  </a:lnTo>
                  <a:lnTo>
                    <a:pt x="74" y="2"/>
                  </a:lnTo>
                  <a:lnTo>
                    <a:pt x="74" y="0"/>
                  </a:lnTo>
                  <a:lnTo>
                    <a:pt x="78" y="2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8"/>
                  </a:lnTo>
                  <a:lnTo>
                    <a:pt x="94" y="12"/>
                  </a:lnTo>
                  <a:lnTo>
                    <a:pt x="98" y="12"/>
                  </a:lnTo>
                  <a:lnTo>
                    <a:pt x="100" y="12"/>
                  </a:lnTo>
                  <a:lnTo>
                    <a:pt x="102" y="14"/>
                  </a:lnTo>
                  <a:lnTo>
                    <a:pt x="104" y="16"/>
                  </a:lnTo>
                  <a:lnTo>
                    <a:pt x="106" y="18"/>
                  </a:lnTo>
                  <a:lnTo>
                    <a:pt x="106" y="18"/>
                  </a:lnTo>
                  <a:lnTo>
                    <a:pt x="108" y="18"/>
                  </a:lnTo>
                  <a:lnTo>
                    <a:pt x="110" y="22"/>
                  </a:lnTo>
                  <a:lnTo>
                    <a:pt x="112" y="22"/>
                  </a:lnTo>
                  <a:lnTo>
                    <a:pt x="112" y="22"/>
                  </a:lnTo>
                  <a:lnTo>
                    <a:pt x="112" y="26"/>
                  </a:lnTo>
                  <a:lnTo>
                    <a:pt x="112" y="30"/>
                  </a:lnTo>
                  <a:lnTo>
                    <a:pt x="112" y="32"/>
                  </a:lnTo>
                  <a:lnTo>
                    <a:pt x="112" y="34"/>
                  </a:lnTo>
                  <a:lnTo>
                    <a:pt x="114" y="34"/>
                  </a:lnTo>
                  <a:lnTo>
                    <a:pt x="116" y="38"/>
                  </a:lnTo>
                  <a:lnTo>
                    <a:pt x="114" y="40"/>
                  </a:lnTo>
                  <a:lnTo>
                    <a:pt x="114" y="42"/>
                  </a:lnTo>
                  <a:lnTo>
                    <a:pt x="116" y="44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2"/>
                  </a:lnTo>
                  <a:lnTo>
                    <a:pt x="116" y="58"/>
                  </a:lnTo>
                  <a:lnTo>
                    <a:pt x="116" y="60"/>
                  </a:lnTo>
                  <a:lnTo>
                    <a:pt x="118" y="64"/>
                  </a:lnTo>
                  <a:lnTo>
                    <a:pt x="120" y="64"/>
                  </a:lnTo>
                  <a:lnTo>
                    <a:pt x="122" y="68"/>
                  </a:lnTo>
                  <a:lnTo>
                    <a:pt x="122" y="70"/>
                  </a:lnTo>
                  <a:lnTo>
                    <a:pt x="122" y="72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4" y="74"/>
                  </a:lnTo>
                  <a:lnTo>
                    <a:pt x="112" y="72"/>
                  </a:lnTo>
                  <a:lnTo>
                    <a:pt x="112" y="74"/>
                  </a:lnTo>
                  <a:lnTo>
                    <a:pt x="110" y="74"/>
                  </a:lnTo>
                  <a:lnTo>
                    <a:pt x="108" y="72"/>
                  </a:lnTo>
                  <a:lnTo>
                    <a:pt x="106" y="74"/>
                  </a:lnTo>
                  <a:lnTo>
                    <a:pt x="106" y="72"/>
                  </a:lnTo>
                  <a:lnTo>
                    <a:pt x="104" y="72"/>
                  </a:lnTo>
                  <a:lnTo>
                    <a:pt x="104" y="74"/>
                  </a:lnTo>
                  <a:lnTo>
                    <a:pt x="102" y="76"/>
                  </a:lnTo>
                  <a:lnTo>
                    <a:pt x="100" y="78"/>
                  </a:lnTo>
                  <a:lnTo>
                    <a:pt x="100" y="76"/>
                  </a:lnTo>
                  <a:lnTo>
                    <a:pt x="98" y="76"/>
                  </a:lnTo>
                  <a:lnTo>
                    <a:pt x="100" y="78"/>
                  </a:lnTo>
                  <a:lnTo>
                    <a:pt x="102" y="78"/>
                  </a:lnTo>
                  <a:lnTo>
                    <a:pt x="100" y="80"/>
                  </a:lnTo>
                  <a:lnTo>
                    <a:pt x="98" y="80"/>
                  </a:lnTo>
                  <a:lnTo>
                    <a:pt x="96" y="82"/>
                  </a:lnTo>
                  <a:lnTo>
                    <a:pt x="98" y="82"/>
                  </a:lnTo>
                  <a:lnTo>
                    <a:pt x="98" y="84"/>
                  </a:lnTo>
                  <a:lnTo>
                    <a:pt x="96" y="84"/>
                  </a:lnTo>
                  <a:lnTo>
                    <a:pt x="96" y="84"/>
                  </a:lnTo>
                  <a:lnTo>
                    <a:pt x="94" y="84"/>
                  </a:lnTo>
                  <a:lnTo>
                    <a:pt x="94" y="84"/>
                  </a:lnTo>
                  <a:lnTo>
                    <a:pt x="94" y="86"/>
                  </a:lnTo>
                  <a:lnTo>
                    <a:pt x="96" y="86"/>
                  </a:lnTo>
                  <a:lnTo>
                    <a:pt x="98" y="86"/>
                  </a:lnTo>
                  <a:lnTo>
                    <a:pt x="96" y="88"/>
                  </a:lnTo>
                  <a:lnTo>
                    <a:pt x="96" y="92"/>
                  </a:lnTo>
                  <a:lnTo>
                    <a:pt x="96" y="94"/>
                  </a:lnTo>
                  <a:lnTo>
                    <a:pt x="92" y="96"/>
                  </a:lnTo>
                  <a:lnTo>
                    <a:pt x="96" y="98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96" y="100"/>
                  </a:lnTo>
                  <a:lnTo>
                    <a:pt x="98" y="102"/>
                  </a:lnTo>
                  <a:lnTo>
                    <a:pt x="100" y="102"/>
                  </a:lnTo>
                  <a:lnTo>
                    <a:pt x="98" y="104"/>
                  </a:lnTo>
                  <a:lnTo>
                    <a:pt x="96" y="104"/>
                  </a:lnTo>
                  <a:lnTo>
                    <a:pt x="94" y="106"/>
                  </a:lnTo>
                  <a:lnTo>
                    <a:pt x="94" y="110"/>
                  </a:lnTo>
                  <a:lnTo>
                    <a:pt x="92" y="114"/>
                  </a:lnTo>
                  <a:lnTo>
                    <a:pt x="90" y="114"/>
                  </a:lnTo>
                  <a:lnTo>
                    <a:pt x="88" y="118"/>
                  </a:lnTo>
                  <a:lnTo>
                    <a:pt x="86" y="116"/>
                  </a:lnTo>
                  <a:lnTo>
                    <a:pt x="86" y="118"/>
                  </a:lnTo>
                  <a:lnTo>
                    <a:pt x="86" y="120"/>
                  </a:lnTo>
                  <a:lnTo>
                    <a:pt x="84" y="122"/>
                  </a:lnTo>
                  <a:lnTo>
                    <a:pt x="82" y="124"/>
                  </a:lnTo>
                  <a:lnTo>
                    <a:pt x="82" y="124"/>
                  </a:lnTo>
                  <a:lnTo>
                    <a:pt x="82" y="122"/>
                  </a:lnTo>
                  <a:lnTo>
                    <a:pt x="78" y="122"/>
                  </a:lnTo>
                  <a:lnTo>
                    <a:pt x="78" y="124"/>
                  </a:lnTo>
                  <a:lnTo>
                    <a:pt x="78" y="128"/>
                  </a:lnTo>
                  <a:lnTo>
                    <a:pt x="76" y="128"/>
                  </a:lnTo>
                  <a:lnTo>
                    <a:pt x="76" y="128"/>
                  </a:lnTo>
                  <a:lnTo>
                    <a:pt x="74" y="128"/>
                  </a:lnTo>
                  <a:lnTo>
                    <a:pt x="74" y="130"/>
                  </a:lnTo>
                  <a:lnTo>
                    <a:pt x="72" y="130"/>
                  </a:lnTo>
                  <a:lnTo>
                    <a:pt x="72" y="128"/>
                  </a:lnTo>
                  <a:lnTo>
                    <a:pt x="70" y="130"/>
                  </a:lnTo>
                  <a:lnTo>
                    <a:pt x="70" y="132"/>
                  </a:lnTo>
                  <a:lnTo>
                    <a:pt x="70" y="134"/>
                  </a:lnTo>
                  <a:lnTo>
                    <a:pt x="70" y="134"/>
                  </a:lnTo>
                  <a:lnTo>
                    <a:pt x="68" y="138"/>
                  </a:lnTo>
                  <a:lnTo>
                    <a:pt x="64" y="136"/>
                  </a:lnTo>
                  <a:lnTo>
                    <a:pt x="64" y="138"/>
                  </a:lnTo>
                  <a:lnTo>
                    <a:pt x="66" y="140"/>
                  </a:lnTo>
                  <a:lnTo>
                    <a:pt x="64" y="144"/>
                  </a:lnTo>
                  <a:lnTo>
                    <a:pt x="60" y="144"/>
                  </a:lnTo>
                  <a:lnTo>
                    <a:pt x="58" y="144"/>
                  </a:lnTo>
                  <a:lnTo>
                    <a:pt x="60" y="146"/>
                  </a:lnTo>
                  <a:lnTo>
                    <a:pt x="62" y="150"/>
                  </a:lnTo>
                  <a:lnTo>
                    <a:pt x="60" y="150"/>
                  </a:lnTo>
                  <a:lnTo>
                    <a:pt x="62" y="154"/>
                  </a:lnTo>
                  <a:lnTo>
                    <a:pt x="60" y="156"/>
                  </a:lnTo>
                  <a:lnTo>
                    <a:pt x="62" y="160"/>
                  </a:lnTo>
                  <a:lnTo>
                    <a:pt x="62" y="162"/>
                  </a:lnTo>
                  <a:lnTo>
                    <a:pt x="60" y="160"/>
                  </a:lnTo>
                  <a:lnTo>
                    <a:pt x="60" y="162"/>
                  </a:lnTo>
                  <a:lnTo>
                    <a:pt x="60" y="164"/>
                  </a:lnTo>
                  <a:lnTo>
                    <a:pt x="58" y="166"/>
                  </a:lnTo>
                  <a:lnTo>
                    <a:pt x="60" y="168"/>
                  </a:lnTo>
                  <a:lnTo>
                    <a:pt x="60" y="168"/>
                  </a:lnTo>
                  <a:lnTo>
                    <a:pt x="60" y="170"/>
                  </a:lnTo>
                  <a:lnTo>
                    <a:pt x="60" y="172"/>
                  </a:lnTo>
                  <a:lnTo>
                    <a:pt x="58" y="174"/>
                  </a:lnTo>
                  <a:lnTo>
                    <a:pt x="60" y="176"/>
                  </a:lnTo>
                  <a:lnTo>
                    <a:pt x="62" y="178"/>
                  </a:lnTo>
                  <a:lnTo>
                    <a:pt x="64" y="178"/>
                  </a:lnTo>
                  <a:lnTo>
                    <a:pt x="64" y="180"/>
                  </a:lnTo>
                  <a:lnTo>
                    <a:pt x="64" y="180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0" y="180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4" y="188"/>
                  </a:lnTo>
                  <a:lnTo>
                    <a:pt x="78" y="190"/>
                  </a:lnTo>
                  <a:lnTo>
                    <a:pt x="78" y="192"/>
                  </a:lnTo>
                  <a:lnTo>
                    <a:pt x="80" y="194"/>
                  </a:lnTo>
                  <a:lnTo>
                    <a:pt x="78" y="198"/>
                  </a:lnTo>
                  <a:lnTo>
                    <a:pt x="76" y="202"/>
                  </a:lnTo>
                  <a:lnTo>
                    <a:pt x="74" y="204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70" y="202"/>
                  </a:lnTo>
                  <a:lnTo>
                    <a:pt x="66" y="200"/>
                  </a:lnTo>
                  <a:lnTo>
                    <a:pt x="66" y="200"/>
                  </a:lnTo>
                  <a:lnTo>
                    <a:pt x="66" y="202"/>
                  </a:lnTo>
                  <a:lnTo>
                    <a:pt x="64" y="202"/>
                  </a:lnTo>
                  <a:lnTo>
                    <a:pt x="62" y="200"/>
                  </a:lnTo>
                  <a:lnTo>
                    <a:pt x="60" y="200"/>
                  </a:lnTo>
                  <a:lnTo>
                    <a:pt x="60" y="202"/>
                  </a:lnTo>
                  <a:lnTo>
                    <a:pt x="58" y="202"/>
                  </a:lnTo>
                  <a:lnTo>
                    <a:pt x="56" y="200"/>
                  </a:lnTo>
                  <a:lnTo>
                    <a:pt x="56" y="204"/>
                  </a:lnTo>
                  <a:lnTo>
                    <a:pt x="54" y="202"/>
                  </a:lnTo>
                  <a:lnTo>
                    <a:pt x="52" y="202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6" y="204"/>
                  </a:lnTo>
                  <a:lnTo>
                    <a:pt x="56" y="204"/>
                  </a:lnTo>
                  <a:lnTo>
                    <a:pt x="60" y="204"/>
                  </a:lnTo>
                  <a:lnTo>
                    <a:pt x="62" y="204"/>
                  </a:lnTo>
                  <a:lnTo>
                    <a:pt x="64" y="204"/>
                  </a:lnTo>
                  <a:lnTo>
                    <a:pt x="66" y="208"/>
                  </a:lnTo>
                  <a:lnTo>
                    <a:pt x="68" y="206"/>
                  </a:lnTo>
                  <a:lnTo>
                    <a:pt x="68" y="206"/>
                  </a:lnTo>
                  <a:lnTo>
                    <a:pt x="70" y="206"/>
                  </a:lnTo>
                  <a:lnTo>
                    <a:pt x="74" y="206"/>
                  </a:lnTo>
                  <a:lnTo>
                    <a:pt x="76" y="208"/>
                  </a:lnTo>
                  <a:lnTo>
                    <a:pt x="76" y="210"/>
                  </a:lnTo>
                  <a:lnTo>
                    <a:pt x="74" y="210"/>
                  </a:lnTo>
                  <a:lnTo>
                    <a:pt x="72" y="210"/>
                  </a:lnTo>
                  <a:lnTo>
                    <a:pt x="70" y="214"/>
                  </a:lnTo>
                  <a:lnTo>
                    <a:pt x="68" y="214"/>
                  </a:lnTo>
                  <a:lnTo>
                    <a:pt x="70" y="212"/>
                  </a:lnTo>
                  <a:lnTo>
                    <a:pt x="68" y="210"/>
                  </a:lnTo>
                  <a:lnTo>
                    <a:pt x="68" y="212"/>
                  </a:lnTo>
                  <a:lnTo>
                    <a:pt x="68" y="214"/>
                  </a:lnTo>
                  <a:lnTo>
                    <a:pt x="66" y="214"/>
                  </a:lnTo>
                  <a:lnTo>
                    <a:pt x="64" y="216"/>
                  </a:lnTo>
                  <a:lnTo>
                    <a:pt x="64" y="218"/>
                  </a:lnTo>
                  <a:lnTo>
                    <a:pt x="62" y="218"/>
                  </a:lnTo>
                  <a:lnTo>
                    <a:pt x="62" y="218"/>
                  </a:lnTo>
                  <a:lnTo>
                    <a:pt x="60" y="220"/>
                  </a:lnTo>
                  <a:lnTo>
                    <a:pt x="60" y="218"/>
                  </a:lnTo>
                  <a:lnTo>
                    <a:pt x="58" y="218"/>
                  </a:lnTo>
                  <a:lnTo>
                    <a:pt x="58" y="220"/>
                  </a:lnTo>
                  <a:lnTo>
                    <a:pt x="60" y="222"/>
                  </a:lnTo>
                  <a:lnTo>
                    <a:pt x="62" y="224"/>
                  </a:lnTo>
                  <a:lnTo>
                    <a:pt x="58" y="224"/>
                  </a:lnTo>
                  <a:lnTo>
                    <a:pt x="62" y="224"/>
                  </a:lnTo>
                  <a:lnTo>
                    <a:pt x="62" y="226"/>
                  </a:lnTo>
                  <a:lnTo>
                    <a:pt x="60" y="230"/>
                  </a:lnTo>
                  <a:lnTo>
                    <a:pt x="62" y="232"/>
                  </a:lnTo>
                  <a:lnTo>
                    <a:pt x="60" y="232"/>
                  </a:lnTo>
                  <a:lnTo>
                    <a:pt x="56" y="232"/>
                  </a:lnTo>
                  <a:lnTo>
                    <a:pt x="58" y="234"/>
                  </a:lnTo>
                  <a:lnTo>
                    <a:pt x="56" y="236"/>
                  </a:lnTo>
                  <a:lnTo>
                    <a:pt x="60" y="238"/>
                  </a:lnTo>
                  <a:lnTo>
                    <a:pt x="58" y="240"/>
                  </a:lnTo>
                  <a:lnTo>
                    <a:pt x="60" y="242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60" y="248"/>
                  </a:lnTo>
                  <a:lnTo>
                    <a:pt x="58" y="250"/>
                  </a:lnTo>
                  <a:lnTo>
                    <a:pt x="58" y="256"/>
                  </a:lnTo>
                  <a:lnTo>
                    <a:pt x="56" y="258"/>
                  </a:lnTo>
                  <a:lnTo>
                    <a:pt x="56" y="264"/>
                  </a:lnTo>
                  <a:lnTo>
                    <a:pt x="52" y="266"/>
                  </a:lnTo>
                  <a:lnTo>
                    <a:pt x="50" y="266"/>
                  </a:lnTo>
                  <a:lnTo>
                    <a:pt x="50" y="264"/>
                  </a:lnTo>
                  <a:lnTo>
                    <a:pt x="46" y="266"/>
                  </a:lnTo>
                  <a:lnTo>
                    <a:pt x="42" y="266"/>
                  </a:lnTo>
                  <a:lnTo>
                    <a:pt x="42" y="264"/>
                  </a:lnTo>
                  <a:lnTo>
                    <a:pt x="40" y="266"/>
                  </a:lnTo>
                  <a:lnTo>
                    <a:pt x="36" y="268"/>
                  </a:lnTo>
                  <a:lnTo>
                    <a:pt x="36" y="272"/>
                  </a:lnTo>
                  <a:lnTo>
                    <a:pt x="36" y="272"/>
                  </a:lnTo>
                  <a:lnTo>
                    <a:pt x="36" y="274"/>
                  </a:lnTo>
                  <a:lnTo>
                    <a:pt x="34" y="276"/>
                  </a:lnTo>
                  <a:lnTo>
                    <a:pt x="30" y="276"/>
                  </a:lnTo>
                  <a:lnTo>
                    <a:pt x="24" y="278"/>
                  </a:lnTo>
                  <a:lnTo>
                    <a:pt x="22" y="278"/>
                  </a:lnTo>
                  <a:lnTo>
                    <a:pt x="22" y="276"/>
                  </a:lnTo>
                  <a:lnTo>
                    <a:pt x="22" y="274"/>
                  </a:lnTo>
                  <a:lnTo>
                    <a:pt x="22" y="268"/>
                  </a:lnTo>
                  <a:lnTo>
                    <a:pt x="18" y="268"/>
                  </a:lnTo>
                  <a:lnTo>
                    <a:pt x="18" y="266"/>
                  </a:lnTo>
                  <a:lnTo>
                    <a:pt x="16" y="264"/>
                  </a:lnTo>
                  <a:lnTo>
                    <a:pt x="18" y="262"/>
                  </a:lnTo>
                  <a:lnTo>
                    <a:pt x="20" y="262"/>
                  </a:lnTo>
                  <a:lnTo>
                    <a:pt x="22" y="258"/>
                  </a:lnTo>
                  <a:lnTo>
                    <a:pt x="22" y="256"/>
                  </a:lnTo>
                  <a:lnTo>
                    <a:pt x="18" y="258"/>
                  </a:lnTo>
                  <a:lnTo>
                    <a:pt x="16" y="256"/>
                  </a:lnTo>
                  <a:lnTo>
                    <a:pt x="16" y="252"/>
                  </a:lnTo>
                  <a:lnTo>
                    <a:pt x="14" y="252"/>
                  </a:lnTo>
                  <a:lnTo>
                    <a:pt x="14" y="248"/>
                  </a:lnTo>
                  <a:lnTo>
                    <a:pt x="10" y="244"/>
                  </a:lnTo>
                  <a:lnTo>
                    <a:pt x="10" y="244"/>
                  </a:lnTo>
                  <a:lnTo>
                    <a:pt x="8" y="240"/>
                  </a:lnTo>
                  <a:lnTo>
                    <a:pt x="6" y="240"/>
                  </a:lnTo>
                  <a:lnTo>
                    <a:pt x="4" y="238"/>
                  </a:lnTo>
                  <a:lnTo>
                    <a:pt x="6" y="236"/>
                  </a:lnTo>
                  <a:lnTo>
                    <a:pt x="6" y="234"/>
                  </a:lnTo>
                  <a:lnTo>
                    <a:pt x="6" y="232"/>
                  </a:lnTo>
                  <a:lnTo>
                    <a:pt x="6" y="230"/>
                  </a:lnTo>
                  <a:lnTo>
                    <a:pt x="8" y="228"/>
                  </a:lnTo>
                  <a:lnTo>
                    <a:pt x="8" y="226"/>
                  </a:lnTo>
                  <a:lnTo>
                    <a:pt x="6" y="224"/>
                  </a:lnTo>
                  <a:lnTo>
                    <a:pt x="6" y="224"/>
                  </a:lnTo>
                  <a:lnTo>
                    <a:pt x="6" y="224"/>
                  </a:lnTo>
                  <a:lnTo>
                    <a:pt x="4" y="226"/>
                  </a:lnTo>
                  <a:lnTo>
                    <a:pt x="6" y="228"/>
                  </a:lnTo>
                  <a:lnTo>
                    <a:pt x="4" y="228"/>
                  </a:lnTo>
                  <a:lnTo>
                    <a:pt x="4" y="226"/>
                  </a:lnTo>
                  <a:lnTo>
                    <a:pt x="4" y="224"/>
                  </a:lnTo>
                  <a:lnTo>
                    <a:pt x="2" y="224"/>
                  </a:lnTo>
                  <a:lnTo>
                    <a:pt x="2" y="220"/>
                  </a:lnTo>
                  <a:lnTo>
                    <a:pt x="0" y="218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2" y="212"/>
                  </a:lnTo>
                  <a:close/>
                  <a:moveTo>
                    <a:pt x="74" y="204"/>
                  </a:moveTo>
                  <a:lnTo>
                    <a:pt x="76" y="208"/>
                  </a:lnTo>
                  <a:lnTo>
                    <a:pt x="78" y="208"/>
                  </a:lnTo>
                  <a:lnTo>
                    <a:pt x="78" y="206"/>
                  </a:lnTo>
                  <a:lnTo>
                    <a:pt x="80" y="204"/>
                  </a:lnTo>
                  <a:lnTo>
                    <a:pt x="80" y="202"/>
                  </a:lnTo>
                  <a:lnTo>
                    <a:pt x="76" y="202"/>
                  </a:lnTo>
                  <a:lnTo>
                    <a:pt x="74" y="204"/>
                  </a:lnTo>
                  <a:close/>
                  <a:moveTo>
                    <a:pt x="4" y="230"/>
                  </a:moveTo>
                  <a:lnTo>
                    <a:pt x="4" y="232"/>
                  </a:lnTo>
                  <a:lnTo>
                    <a:pt x="4" y="232"/>
                  </a:lnTo>
                  <a:lnTo>
                    <a:pt x="6" y="230"/>
                  </a:lnTo>
                  <a:lnTo>
                    <a:pt x="4" y="230"/>
                  </a:lnTo>
                  <a:close/>
                  <a:moveTo>
                    <a:pt x="84" y="222"/>
                  </a:moveTo>
                  <a:lnTo>
                    <a:pt x="86" y="224"/>
                  </a:lnTo>
                  <a:lnTo>
                    <a:pt x="88" y="222"/>
                  </a:lnTo>
                  <a:lnTo>
                    <a:pt x="86" y="222"/>
                  </a:lnTo>
                  <a:lnTo>
                    <a:pt x="84" y="222"/>
                  </a:lnTo>
                  <a:close/>
                  <a:moveTo>
                    <a:pt x="86" y="234"/>
                  </a:moveTo>
                  <a:lnTo>
                    <a:pt x="86" y="234"/>
                  </a:lnTo>
                  <a:lnTo>
                    <a:pt x="88" y="232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8" y="232"/>
                  </a:lnTo>
                  <a:lnTo>
                    <a:pt x="86" y="234"/>
                  </a:lnTo>
                  <a:close/>
                  <a:moveTo>
                    <a:pt x="78" y="252"/>
                  </a:moveTo>
                  <a:lnTo>
                    <a:pt x="80" y="252"/>
                  </a:lnTo>
                  <a:lnTo>
                    <a:pt x="80" y="250"/>
                  </a:lnTo>
                  <a:lnTo>
                    <a:pt x="80" y="250"/>
                  </a:lnTo>
                  <a:lnTo>
                    <a:pt x="80" y="248"/>
                  </a:lnTo>
                  <a:lnTo>
                    <a:pt x="84" y="246"/>
                  </a:lnTo>
                  <a:lnTo>
                    <a:pt x="84" y="244"/>
                  </a:lnTo>
                  <a:lnTo>
                    <a:pt x="86" y="242"/>
                  </a:lnTo>
                  <a:lnTo>
                    <a:pt x="86" y="240"/>
                  </a:lnTo>
                  <a:lnTo>
                    <a:pt x="84" y="238"/>
                  </a:lnTo>
                  <a:lnTo>
                    <a:pt x="84" y="238"/>
                  </a:lnTo>
                  <a:lnTo>
                    <a:pt x="84" y="236"/>
                  </a:lnTo>
                  <a:lnTo>
                    <a:pt x="86" y="234"/>
                  </a:lnTo>
                  <a:lnTo>
                    <a:pt x="84" y="234"/>
                  </a:lnTo>
                  <a:lnTo>
                    <a:pt x="84" y="234"/>
                  </a:lnTo>
                  <a:lnTo>
                    <a:pt x="80" y="234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6" y="240"/>
                  </a:lnTo>
                  <a:lnTo>
                    <a:pt x="78" y="244"/>
                  </a:lnTo>
                  <a:lnTo>
                    <a:pt x="76" y="244"/>
                  </a:lnTo>
                  <a:lnTo>
                    <a:pt x="78" y="248"/>
                  </a:lnTo>
                  <a:lnTo>
                    <a:pt x="80" y="248"/>
                  </a:lnTo>
                  <a:lnTo>
                    <a:pt x="78" y="250"/>
                  </a:lnTo>
                  <a:lnTo>
                    <a:pt x="78" y="252"/>
                  </a:lnTo>
                  <a:lnTo>
                    <a:pt x="78" y="252"/>
                  </a:lnTo>
                  <a:close/>
                  <a:moveTo>
                    <a:pt x="60" y="260"/>
                  </a:moveTo>
                  <a:lnTo>
                    <a:pt x="60" y="262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2" y="262"/>
                  </a:lnTo>
                  <a:lnTo>
                    <a:pt x="62" y="258"/>
                  </a:lnTo>
                  <a:lnTo>
                    <a:pt x="64" y="254"/>
                  </a:lnTo>
                  <a:lnTo>
                    <a:pt x="64" y="250"/>
                  </a:lnTo>
                  <a:lnTo>
                    <a:pt x="64" y="246"/>
                  </a:lnTo>
                  <a:lnTo>
                    <a:pt x="64" y="246"/>
                  </a:lnTo>
                  <a:lnTo>
                    <a:pt x="62" y="248"/>
                  </a:lnTo>
                  <a:lnTo>
                    <a:pt x="62" y="248"/>
                  </a:lnTo>
                  <a:lnTo>
                    <a:pt x="62" y="252"/>
                  </a:lnTo>
                  <a:lnTo>
                    <a:pt x="60" y="252"/>
                  </a:lnTo>
                  <a:lnTo>
                    <a:pt x="60" y="26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0" name="Svelbard">
              <a:extLst>
                <a:ext uri="{FF2B5EF4-FFF2-40B4-BE49-F238E27FC236}">
                  <a16:creationId xmlns:a16="http://schemas.microsoft.com/office/drawing/2014/main" id="{36CAA686-B293-47D4-BDD2-1E3C2A3E28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5378" y="1761200"/>
              <a:ext cx="333012" cy="409566"/>
            </a:xfrm>
            <a:custGeom>
              <a:avLst/>
              <a:gdLst>
                <a:gd name="T0" fmla="*/ 166 w 174"/>
                <a:gd name="T1" fmla="*/ 20 h 214"/>
                <a:gd name="T2" fmla="*/ 72 w 174"/>
                <a:gd name="T3" fmla="*/ 2 h 214"/>
                <a:gd name="T4" fmla="*/ 58 w 174"/>
                <a:gd name="T5" fmla="*/ 22 h 214"/>
                <a:gd name="T6" fmla="*/ 76 w 174"/>
                <a:gd name="T7" fmla="*/ 40 h 214"/>
                <a:gd name="T8" fmla="*/ 78 w 174"/>
                <a:gd name="T9" fmla="*/ 42 h 214"/>
                <a:gd name="T10" fmla="*/ 70 w 174"/>
                <a:gd name="T11" fmla="*/ 44 h 214"/>
                <a:gd name="T12" fmla="*/ 92 w 174"/>
                <a:gd name="T13" fmla="*/ 52 h 214"/>
                <a:gd name="T14" fmla="*/ 108 w 174"/>
                <a:gd name="T15" fmla="*/ 54 h 214"/>
                <a:gd name="T16" fmla="*/ 124 w 174"/>
                <a:gd name="T17" fmla="*/ 38 h 214"/>
                <a:gd name="T18" fmla="*/ 122 w 174"/>
                <a:gd name="T19" fmla="*/ 22 h 214"/>
                <a:gd name="T20" fmla="*/ 106 w 174"/>
                <a:gd name="T21" fmla="*/ 16 h 214"/>
                <a:gd name="T22" fmla="*/ 98 w 174"/>
                <a:gd name="T23" fmla="*/ 22 h 214"/>
                <a:gd name="T24" fmla="*/ 90 w 174"/>
                <a:gd name="T25" fmla="*/ 12 h 214"/>
                <a:gd name="T26" fmla="*/ 90 w 174"/>
                <a:gd name="T27" fmla="*/ 30 h 214"/>
                <a:gd name="T28" fmla="*/ 78 w 174"/>
                <a:gd name="T29" fmla="*/ 22 h 214"/>
                <a:gd name="T30" fmla="*/ 68 w 174"/>
                <a:gd name="T31" fmla="*/ 10 h 214"/>
                <a:gd name="T32" fmla="*/ 66 w 174"/>
                <a:gd name="T33" fmla="*/ 26 h 214"/>
                <a:gd name="T34" fmla="*/ 58 w 174"/>
                <a:gd name="T35" fmla="*/ 30 h 214"/>
                <a:gd name="T36" fmla="*/ 140 w 174"/>
                <a:gd name="T37" fmla="*/ 70 h 214"/>
                <a:gd name="T38" fmla="*/ 144 w 174"/>
                <a:gd name="T39" fmla="*/ 66 h 214"/>
                <a:gd name="T40" fmla="*/ 134 w 174"/>
                <a:gd name="T41" fmla="*/ 74 h 214"/>
                <a:gd name="T42" fmla="*/ 108 w 174"/>
                <a:gd name="T43" fmla="*/ 92 h 214"/>
                <a:gd name="T44" fmla="*/ 120 w 174"/>
                <a:gd name="T45" fmla="*/ 106 h 214"/>
                <a:gd name="T46" fmla="*/ 106 w 174"/>
                <a:gd name="T47" fmla="*/ 120 h 214"/>
                <a:gd name="T48" fmla="*/ 90 w 174"/>
                <a:gd name="T49" fmla="*/ 120 h 214"/>
                <a:gd name="T50" fmla="*/ 90 w 174"/>
                <a:gd name="T51" fmla="*/ 100 h 214"/>
                <a:gd name="T52" fmla="*/ 80 w 174"/>
                <a:gd name="T53" fmla="*/ 84 h 214"/>
                <a:gd name="T54" fmla="*/ 96 w 174"/>
                <a:gd name="T55" fmla="*/ 90 h 214"/>
                <a:gd name="T56" fmla="*/ 90 w 174"/>
                <a:gd name="T57" fmla="*/ 78 h 214"/>
                <a:gd name="T58" fmla="*/ 8 w 174"/>
                <a:gd name="T59" fmla="*/ 88 h 214"/>
                <a:gd name="T60" fmla="*/ 8 w 174"/>
                <a:gd name="T61" fmla="*/ 84 h 214"/>
                <a:gd name="T62" fmla="*/ 58 w 174"/>
                <a:gd name="T63" fmla="*/ 150 h 214"/>
                <a:gd name="T64" fmla="*/ 52 w 174"/>
                <a:gd name="T65" fmla="*/ 138 h 214"/>
                <a:gd name="T66" fmla="*/ 40 w 174"/>
                <a:gd name="T67" fmla="*/ 130 h 214"/>
                <a:gd name="T68" fmla="*/ 32 w 174"/>
                <a:gd name="T69" fmla="*/ 120 h 214"/>
                <a:gd name="T70" fmla="*/ 42 w 174"/>
                <a:gd name="T71" fmla="*/ 118 h 214"/>
                <a:gd name="T72" fmla="*/ 48 w 174"/>
                <a:gd name="T73" fmla="*/ 108 h 214"/>
                <a:gd name="T74" fmla="*/ 46 w 174"/>
                <a:gd name="T75" fmla="*/ 106 h 214"/>
                <a:gd name="T76" fmla="*/ 30 w 174"/>
                <a:gd name="T77" fmla="*/ 110 h 214"/>
                <a:gd name="T78" fmla="*/ 38 w 174"/>
                <a:gd name="T79" fmla="*/ 98 h 214"/>
                <a:gd name="T80" fmla="*/ 54 w 174"/>
                <a:gd name="T81" fmla="*/ 84 h 214"/>
                <a:gd name="T82" fmla="*/ 44 w 174"/>
                <a:gd name="T83" fmla="*/ 86 h 214"/>
                <a:gd name="T84" fmla="*/ 38 w 174"/>
                <a:gd name="T85" fmla="*/ 78 h 214"/>
                <a:gd name="T86" fmla="*/ 36 w 174"/>
                <a:gd name="T87" fmla="*/ 88 h 214"/>
                <a:gd name="T88" fmla="*/ 20 w 174"/>
                <a:gd name="T89" fmla="*/ 90 h 214"/>
                <a:gd name="T90" fmla="*/ 14 w 174"/>
                <a:gd name="T91" fmla="*/ 80 h 214"/>
                <a:gd name="T92" fmla="*/ 12 w 174"/>
                <a:gd name="T93" fmla="*/ 74 h 214"/>
                <a:gd name="T94" fmla="*/ 12 w 174"/>
                <a:gd name="T95" fmla="*/ 58 h 214"/>
                <a:gd name="T96" fmla="*/ 0 w 174"/>
                <a:gd name="T97" fmla="*/ 54 h 214"/>
                <a:gd name="T98" fmla="*/ 12 w 174"/>
                <a:gd name="T99" fmla="*/ 46 h 214"/>
                <a:gd name="T100" fmla="*/ 26 w 174"/>
                <a:gd name="T101" fmla="*/ 42 h 214"/>
                <a:gd name="T102" fmla="*/ 22 w 174"/>
                <a:gd name="T103" fmla="*/ 48 h 214"/>
                <a:gd name="T104" fmla="*/ 28 w 174"/>
                <a:gd name="T105" fmla="*/ 60 h 214"/>
                <a:gd name="T106" fmla="*/ 36 w 174"/>
                <a:gd name="T107" fmla="*/ 48 h 214"/>
                <a:gd name="T108" fmla="*/ 44 w 174"/>
                <a:gd name="T109" fmla="*/ 70 h 214"/>
                <a:gd name="T110" fmla="*/ 40 w 174"/>
                <a:gd name="T111" fmla="*/ 40 h 214"/>
                <a:gd name="T112" fmla="*/ 56 w 174"/>
                <a:gd name="T113" fmla="*/ 40 h 214"/>
                <a:gd name="T114" fmla="*/ 60 w 174"/>
                <a:gd name="T115" fmla="*/ 44 h 214"/>
                <a:gd name="T116" fmla="*/ 86 w 174"/>
                <a:gd name="T117" fmla="*/ 72 h 214"/>
                <a:gd name="T118" fmla="*/ 76 w 174"/>
                <a:gd name="T119" fmla="*/ 82 h 214"/>
                <a:gd name="T120" fmla="*/ 68 w 174"/>
                <a:gd name="T121" fmla="*/ 104 h 214"/>
                <a:gd name="T122" fmla="*/ 64 w 174"/>
                <a:gd name="T123" fmla="*/ 124 h 214"/>
                <a:gd name="T124" fmla="*/ 86 w 174"/>
                <a:gd name="T12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214">
                  <a:moveTo>
                    <a:pt x="162" y="18"/>
                  </a:moveTo>
                  <a:lnTo>
                    <a:pt x="162" y="16"/>
                  </a:lnTo>
                  <a:lnTo>
                    <a:pt x="166" y="16"/>
                  </a:lnTo>
                  <a:lnTo>
                    <a:pt x="168" y="16"/>
                  </a:lnTo>
                  <a:lnTo>
                    <a:pt x="168" y="12"/>
                  </a:lnTo>
                  <a:lnTo>
                    <a:pt x="172" y="12"/>
                  </a:lnTo>
                  <a:lnTo>
                    <a:pt x="174" y="12"/>
                  </a:lnTo>
                  <a:lnTo>
                    <a:pt x="174" y="12"/>
                  </a:lnTo>
                  <a:lnTo>
                    <a:pt x="174" y="14"/>
                  </a:lnTo>
                  <a:lnTo>
                    <a:pt x="170" y="16"/>
                  </a:lnTo>
                  <a:lnTo>
                    <a:pt x="168" y="16"/>
                  </a:lnTo>
                  <a:lnTo>
                    <a:pt x="166" y="20"/>
                  </a:lnTo>
                  <a:lnTo>
                    <a:pt x="164" y="20"/>
                  </a:lnTo>
                  <a:lnTo>
                    <a:pt x="162" y="20"/>
                  </a:lnTo>
                  <a:lnTo>
                    <a:pt x="162" y="18"/>
                  </a:lnTo>
                  <a:close/>
                  <a:moveTo>
                    <a:pt x="130" y="22"/>
                  </a:moveTo>
                  <a:lnTo>
                    <a:pt x="132" y="22"/>
                  </a:lnTo>
                  <a:lnTo>
                    <a:pt x="134" y="22"/>
                  </a:lnTo>
                  <a:lnTo>
                    <a:pt x="134" y="22"/>
                  </a:lnTo>
                  <a:lnTo>
                    <a:pt x="134" y="20"/>
                  </a:lnTo>
                  <a:lnTo>
                    <a:pt x="132" y="20"/>
                  </a:lnTo>
                  <a:lnTo>
                    <a:pt x="130" y="20"/>
                  </a:lnTo>
                  <a:lnTo>
                    <a:pt x="130" y="22"/>
                  </a:lnTo>
                  <a:close/>
                  <a:moveTo>
                    <a:pt x="72" y="2"/>
                  </a:moveTo>
                  <a:lnTo>
                    <a:pt x="76" y="6"/>
                  </a:lnTo>
                  <a:lnTo>
                    <a:pt x="78" y="6"/>
                  </a:lnTo>
                  <a:lnTo>
                    <a:pt x="78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6" y="2"/>
                  </a:lnTo>
                  <a:lnTo>
                    <a:pt x="72" y="2"/>
                  </a:lnTo>
                  <a:lnTo>
                    <a:pt x="72" y="0"/>
                  </a:lnTo>
                  <a:lnTo>
                    <a:pt x="70" y="2"/>
                  </a:lnTo>
                  <a:lnTo>
                    <a:pt x="72" y="2"/>
                  </a:lnTo>
                  <a:close/>
                  <a:moveTo>
                    <a:pt x="60" y="22"/>
                  </a:moveTo>
                  <a:lnTo>
                    <a:pt x="58" y="22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2" y="20"/>
                  </a:lnTo>
                  <a:lnTo>
                    <a:pt x="62" y="22"/>
                  </a:lnTo>
                  <a:lnTo>
                    <a:pt x="60" y="22"/>
                  </a:lnTo>
                  <a:lnTo>
                    <a:pt x="60" y="22"/>
                  </a:lnTo>
                  <a:close/>
                  <a:moveTo>
                    <a:pt x="72" y="42"/>
                  </a:moveTo>
                  <a:lnTo>
                    <a:pt x="72" y="42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80" y="38"/>
                  </a:lnTo>
                  <a:lnTo>
                    <a:pt x="84" y="38"/>
                  </a:lnTo>
                  <a:lnTo>
                    <a:pt x="86" y="38"/>
                  </a:lnTo>
                  <a:lnTo>
                    <a:pt x="88" y="38"/>
                  </a:lnTo>
                  <a:lnTo>
                    <a:pt x="88" y="38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2" y="42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8" y="42"/>
                  </a:lnTo>
                  <a:lnTo>
                    <a:pt x="78" y="44"/>
                  </a:lnTo>
                  <a:lnTo>
                    <a:pt x="82" y="44"/>
                  </a:lnTo>
                  <a:lnTo>
                    <a:pt x="84" y="44"/>
                  </a:lnTo>
                  <a:lnTo>
                    <a:pt x="84" y="46"/>
                  </a:lnTo>
                  <a:lnTo>
                    <a:pt x="82" y="46"/>
                  </a:lnTo>
                  <a:lnTo>
                    <a:pt x="80" y="44"/>
                  </a:lnTo>
                  <a:lnTo>
                    <a:pt x="78" y="46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2" y="44"/>
                  </a:lnTo>
                  <a:lnTo>
                    <a:pt x="70" y="44"/>
                  </a:lnTo>
                  <a:lnTo>
                    <a:pt x="70" y="46"/>
                  </a:lnTo>
                  <a:lnTo>
                    <a:pt x="72" y="46"/>
                  </a:lnTo>
                  <a:lnTo>
                    <a:pt x="76" y="50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80" y="50"/>
                  </a:lnTo>
                  <a:lnTo>
                    <a:pt x="82" y="52"/>
                  </a:lnTo>
                  <a:lnTo>
                    <a:pt x="82" y="54"/>
                  </a:lnTo>
                  <a:lnTo>
                    <a:pt x="84" y="56"/>
                  </a:lnTo>
                  <a:lnTo>
                    <a:pt x="86" y="54"/>
                  </a:lnTo>
                  <a:lnTo>
                    <a:pt x="88" y="54"/>
                  </a:lnTo>
                  <a:lnTo>
                    <a:pt x="92" y="52"/>
                  </a:lnTo>
                  <a:lnTo>
                    <a:pt x="94" y="52"/>
                  </a:lnTo>
                  <a:lnTo>
                    <a:pt x="98" y="52"/>
                  </a:lnTo>
                  <a:lnTo>
                    <a:pt x="98" y="54"/>
                  </a:lnTo>
                  <a:lnTo>
                    <a:pt x="98" y="56"/>
                  </a:lnTo>
                  <a:lnTo>
                    <a:pt x="98" y="58"/>
                  </a:lnTo>
                  <a:lnTo>
                    <a:pt x="100" y="60"/>
                  </a:lnTo>
                  <a:lnTo>
                    <a:pt x="104" y="60"/>
                  </a:lnTo>
                  <a:lnTo>
                    <a:pt x="106" y="58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56"/>
                  </a:lnTo>
                  <a:lnTo>
                    <a:pt x="108" y="54"/>
                  </a:lnTo>
                  <a:lnTo>
                    <a:pt x="110" y="52"/>
                  </a:lnTo>
                  <a:lnTo>
                    <a:pt x="112" y="52"/>
                  </a:lnTo>
                  <a:lnTo>
                    <a:pt x="114" y="52"/>
                  </a:lnTo>
                  <a:lnTo>
                    <a:pt x="116" y="54"/>
                  </a:lnTo>
                  <a:lnTo>
                    <a:pt x="118" y="54"/>
                  </a:lnTo>
                  <a:lnTo>
                    <a:pt x="120" y="52"/>
                  </a:lnTo>
                  <a:lnTo>
                    <a:pt x="120" y="50"/>
                  </a:lnTo>
                  <a:lnTo>
                    <a:pt x="120" y="48"/>
                  </a:lnTo>
                  <a:lnTo>
                    <a:pt x="120" y="46"/>
                  </a:lnTo>
                  <a:lnTo>
                    <a:pt x="122" y="44"/>
                  </a:lnTo>
                  <a:lnTo>
                    <a:pt x="122" y="42"/>
                  </a:lnTo>
                  <a:lnTo>
                    <a:pt x="124" y="38"/>
                  </a:lnTo>
                  <a:lnTo>
                    <a:pt x="126" y="36"/>
                  </a:lnTo>
                  <a:lnTo>
                    <a:pt x="128" y="34"/>
                  </a:lnTo>
                  <a:lnTo>
                    <a:pt x="130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8" y="26"/>
                  </a:lnTo>
                  <a:lnTo>
                    <a:pt x="130" y="24"/>
                  </a:lnTo>
                  <a:lnTo>
                    <a:pt x="130" y="24"/>
                  </a:lnTo>
                  <a:lnTo>
                    <a:pt x="128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22" y="22"/>
                  </a:lnTo>
                  <a:lnTo>
                    <a:pt x="118" y="22"/>
                  </a:lnTo>
                  <a:lnTo>
                    <a:pt x="116" y="20"/>
                  </a:lnTo>
                  <a:lnTo>
                    <a:pt x="114" y="20"/>
                  </a:lnTo>
                  <a:lnTo>
                    <a:pt x="112" y="20"/>
                  </a:lnTo>
                  <a:lnTo>
                    <a:pt x="110" y="18"/>
                  </a:lnTo>
                  <a:lnTo>
                    <a:pt x="110" y="18"/>
                  </a:lnTo>
                  <a:lnTo>
                    <a:pt x="108" y="16"/>
                  </a:lnTo>
                  <a:lnTo>
                    <a:pt x="106" y="18"/>
                  </a:lnTo>
                  <a:lnTo>
                    <a:pt x="106" y="18"/>
                  </a:lnTo>
                  <a:lnTo>
                    <a:pt x="106" y="16"/>
                  </a:lnTo>
                  <a:lnTo>
                    <a:pt x="106" y="14"/>
                  </a:lnTo>
                  <a:lnTo>
                    <a:pt x="106" y="16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8"/>
                  </a:lnTo>
                  <a:lnTo>
                    <a:pt x="100" y="20"/>
                  </a:lnTo>
                  <a:lnTo>
                    <a:pt x="100" y="22"/>
                  </a:lnTo>
                  <a:lnTo>
                    <a:pt x="100" y="24"/>
                  </a:lnTo>
                  <a:lnTo>
                    <a:pt x="98" y="22"/>
                  </a:lnTo>
                  <a:lnTo>
                    <a:pt x="98" y="22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24"/>
                  </a:lnTo>
                  <a:lnTo>
                    <a:pt x="96" y="22"/>
                  </a:lnTo>
                  <a:lnTo>
                    <a:pt x="94" y="20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96" y="12"/>
                  </a:lnTo>
                  <a:lnTo>
                    <a:pt x="92" y="12"/>
                  </a:lnTo>
                  <a:lnTo>
                    <a:pt x="92" y="10"/>
                  </a:lnTo>
                  <a:lnTo>
                    <a:pt x="90" y="10"/>
                  </a:lnTo>
                  <a:lnTo>
                    <a:pt x="90" y="12"/>
                  </a:lnTo>
                  <a:lnTo>
                    <a:pt x="92" y="12"/>
                  </a:lnTo>
                  <a:lnTo>
                    <a:pt x="92" y="14"/>
                  </a:lnTo>
                  <a:lnTo>
                    <a:pt x="90" y="14"/>
                  </a:lnTo>
                  <a:lnTo>
                    <a:pt x="90" y="12"/>
                  </a:lnTo>
                  <a:lnTo>
                    <a:pt x="88" y="14"/>
                  </a:lnTo>
                  <a:lnTo>
                    <a:pt x="88" y="16"/>
                  </a:lnTo>
                  <a:lnTo>
                    <a:pt x="90" y="18"/>
                  </a:lnTo>
                  <a:lnTo>
                    <a:pt x="90" y="20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92" y="28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8" y="28"/>
                  </a:lnTo>
                  <a:lnTo>
                    <a:pt x="86" y="26"/>
                  </a:lnTo>
                  <a:lnTo>
                    <a:pt x="84" y="24"/>
                  </a:lnTo>
                  <a:lnTo>
                    <a:pt x="84" y="24"/>
                  </a:lnTo>
                  <a:lnTo>
                    <a:pt x="86" y="22"/>
                  </a:lnTo>
                  <a:lnTo>
                    <a:pt x="86" y="20"/>
                  </a:lnTo>
                  <a:lnTo>
                    <a:pt x="84" y="20"/>
                  </a:lnTo>
                  <a:lnTo>
                    <a:pt x="82" y="22"/>
                  </a:lnTo>
                  <a:lnTo>
                    <a:pt x="80" y="22"/>
                  </a:lnTo>
                  <a:lnTo>
                    <a:pt x="80" y="22"/>
                  </a:lnTo>
                  <a:lnTo>
                    <a:pt x="78" y="22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76" y="20"/>
                  </a:lnTo>
                  <a:lnTo>
                    <a:pt x="74" y="20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2" y="16"/>
                  </a:lnTo>
                  <a:lnTo>
                    <a:pt x="70" y="16"/>
                  </a:lnTo>
                  <a:lnTo>
                    <a:pt x="68" y="14"/>
                  </a:lnTo>
                  <a:lnTo>
                    <a:pt x="70" y="12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6" y="12"/>
                  </a:lnTo>
                  <a:lnTo>
                    <a:pt x="66" y="14"/>
                  </a:lnTo>
                  <a:lnTo>
                    <a:pt x="66" y="18"/>
                  </a:lnTo>
                  <a:lnTo>
                    <a:pt x="68" y="20"/>
                  </a:lnTo>
                  <a:lnTo>
                    <a:pt x="68" y="22"/>
                  </a:lnTo>
                  <a:lnTo>
                    <a:pt x="68" y="24"/>
                  </a:lnTo>
                  <a:lnTo>
                    <a:pt x="66" y="22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6" y="26"/>
                  </a:lnTo>
                  <a:lnTo>
                    <a:pt x="66" y="28"/>
                  </a:lnTo>
                  <a:lnTo>
                    <a:pt x="64" y="30"/>
                  </a:lnTo>
                  <a:lnTo>
                    <a:pt x="64" y="28"/>
                  </a:lnTo>
                  <a:lnTo>
                    <a:pt x="64" y="26"/>
                  </a:lnTo>
                  <a:lnTo>
                    <a:pt x="62" y="24"/>
                  </a:lnTo>
                  <a:lnTo>
                    <a:pt x="58" y="26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8" y="28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62" y="30"/>
                  </a:lnTo>
                  <a:lnTo>
                    <a:pt x="62" y="32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2"/>
                  </a:lnTo>
                  <a:lnTo>
                    <a:pt x="68" y="42"/>
                  </a:lnTo>
                  <a:lnTo>
                    <a:pt x="70" y="40"/>
                  </a:lnTo>
                  <a:lnTo>
                    <a:pt x="72" y="42"/>
                  </a:lnTo>
                  <a:close/>
                  <a:moveTo>
                    <a:pt x="140" y="70"/>
                  </a:moveTo>
                  <a:lnTo>
                    <a:pt x="142" y="66"/>
                  </a:lnTo>
                  <a:lnTo>
                    <a:pt x="144" y="64"/>
                  </a:lnTo>
                  <a:lnTo>
                    <a:pt x="146" y="64"/>
                  </a:lnTo>
                  <a:lnTo>
                    <a:pt x="148" y="64"/>
                  </a:lnTo>
                  <a:lnTo>
                    <a:pt x="148" y="64"/>
                  </a:lnTo>
                  <a:lnTo>
                    <a:pt x="152" y="64"/>
                  </a:lnTo>
                  <a:lnTo>
                    <a:pt x="154" y="64"/>
                  </a:lnTo>
                  <a:lnTo>
                    <a:pt x="152" y="66"/>
                  </a:lnTo>
                  <a:lnTo>
                    <a:pt x="150" y="68"/>
                  </a:lnTo>
                  <a:lnTo>
                    <a:pt x="148" y="66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42" y="70"/>
                  </a:lnTo>
                  <a:lnTo>
                    <a:pt x="140" y="70"/>
                  </a:lnTo>
                  <a:close/>
                  <a:moveTo>
                    <a:pt x="132" y="78"/>
                  </a:moveTo>
                  <a:lnTo>
                    <a:pt x="132" y="76"/>
                  </a:lnTo>
                  <a:lnTo>
                    <a:pt x="130" y="74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32" y="70"/>
                  </a:lnTo>
                  <a:lnTo>
                    <a:pt x="132" y="70"/>
                  </a:lnTo>
                  <a:lnTo>
                    <a:pt x="132" y="72"/>
                  </a:lnTo>
                  <a:lnTo>
                    <a:pt x="134" y="74"/>
                  </a:lnTo>
                  <a:lnTo>
                    <a:pt x="134" y="76"/>
                  </a:lnTo>
                  <a:lnTo>
                    <a:pt x="132" y="78"/>
                  </a:lnTo>
                  <a:lnTo>
                    <a:pt x="132" y="78"/>
                  </a:lnTo>
                  <a:close/>
                  <a:moveTo>
                    <a:pt x="88" y="98"/>
                  </a:moveTo>
                  <a:lnTo>
                    <a:pt x="88" y="96"/>
                  </a:lnTo>
                  <a:lnTo>
                    <a:pt x="92" y="94"/>
                  </a:lnTo>
                  <a:lnTo>
                    <a:pt x="96" y="92"/>
                  </a:lnTo>
                  <a:lnTo>
                    <a:pt x="98" y="92"/>
                  </a:lnTo>
                  <a:lnTo>
                    <a:pt x="102" y="90"/>
                  </a:lnTo>
                  <a:lnTo>
                    <a:pt x="106" y="88"/>
                  </a:lnTo>
                  <a:lnTo>
                    <a:pt x="106" y="90"/>
                  </a:lnTo>
                  <a:lnTo>
                    <a:pt x="108" y="92"/>
                  </a:lnTo>
                  <a:lnTo>
                    <a:pt x="108" y="94"/>
                  </a:lnTo>
                  <a:lnTo>
                    <a:pt x="106" y="94"/>
                  </a:lnTo>
                  <a:lnTo>
                    <a:pt x="106" y="96"/>
                  </a:lnTo>
                  <a:lnTo>
                    <a:pt x="106" y="100"/>
                  </a:lnTo>
                  <a:lnTo>
                    <a:pt x="108" y="102"/>
                  </a:lnTo>
                  <a:lnTo>
                    <a:pt x="112" y="104"/>
                  </a:lnTo>
                  <a:lnTo>
                    <a:pt x="112" y="102"/>
                  </a:lnTo>
                  <a:lnTo>
                    <a:pt x="116" y="100"/>
                  </a:lnTo>
                  <a:lnTo>
                    <a:pt x="118" y="102"/>
                  </a:lnTo>
                  <a:lnTo>
                    <a:pt x="118" y="104"/>
                  </a:lnTo>
                  <a:lnTo>
                    <a:pt x="120" y="104"/>
                  </a:lnTo>
                  <a:lnTo>
                    <a:pt x="120" y="106"/>
                  </a:lnTo>
                  <a:lnTo>
                    <a:pt x="118" y="106"/>
                  </a:lnTo>
                  <a:lnTo>
                    <a:pt x="116" y="110"/>
                  </a:lnTo>
                  <a:lnTo>
                    <a:pt x="114" y="112"/>
                  </a:lnTo>
                  <a:lnTo>
                    <a:pt x="114" y="118"/>
                  </a:lnTo>
                  <a:lnTo>
                    <a:pt x="112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8" y="122"/>
                  </a:lnTo>
                  <a:lnTo>
                    <a:pt x="106" y="124"/>
                  </a:lnTo>
                  <a:lnTo>
                    <a:pt x="104" y="124"/>
                  </a:lnTo>
                  <a:lnTo>
                    <a:pt x="104" y="122"/>
                  </a:lnTo>
                  <a:lnTo>
                    <a:pt x="106" y="120"/>
                  </a:lnTo>
                  <a:lnTo>
                    <a:pt x="104" y="118"/>
                  </a:lnTo>
                  <a:lnTo>
                    <a:pt x="106" y="114"/>
                  </a:lnTo>
                  <a:lnTo>
                    <a:pt x="106" y="112"/>
                  </a:lnTo>
                  <a:lnTo>
                    <a:pt x="104" y="112"/>
                  </a:lnTo>
                  <a:lnTo>
                    <a:pt x="102" y="112"/>
                  </a:lnTo>
                  <a:lnTo>
                    <a:pt x="102" y="112"/>
                  </a:lnTo>
                  <a:lnTo>
                    <a:pt x="100" y="116"/>
                  </a:lnTo>
                  <a:lnTo>
                    <a:pt x="98" y="116"/>
                  </a:lnTo>
                  <a:lnTo>
                    <a:pt x="96" y="116"/>
                  </a:lnTo>
                  <a:lnTo>
                    <a:pt x="94" y="120"/>
                  </a:lnTo>
                  <a:lnTo>
                    <a:pt x="92" y="120"/>
                  </a:lnTo>
                  <a:lnTo>
                    <a:pt x="90" y="120"/>
                  </a:lnTo>
                  <a:lnTo>
                    <a:pt x="90" y="120"/>
                  </a:lnTo>
                  <a:lnTo>
                    <a:pt x="88" y="118"/>
                  </a:lnTo>
                  <a:lnTo>
                    <a:pt x="90" y="118"/>
                  </a:lnTo>
                  <a:lnTo>
                    <a:pt x="90" y="114"/>
                  </a:lnTo>
                  <a:lnTo>
                    <a:pt x="92" y="114"/>
                  </a:lnTo>
                  <a:lnTo>
                    <a:pt x="92" y="110"/>
                  </a:lnTo>
                  <a:lnTo>
                    <a:pt x="94" y="106"/>
                  </a:lnTo>
                  <a:lnTo>
                    <a:pt x="94" y="104"/>
                  </a:lnTo>
                  <a:lnTo>
                    <a:pt x="94" y="102"/>
                  </a:lnTo>
                  <a:lnTo>
                    <a:pt x="94" y="102"/>
                  </a:lnTo>
                  <a:lnTo>
                    <a:pt x="92" y="102"/>
                  </a:lnTo>
                  <a:lnTo>
                    <a:pt x="90" y="100"/>
                  </a:lnTo>
                  <a:lnTo>
                    <a:pt x="88" y="98"/>
                  </a:lnTo>
                  <a:close/>
                  <a:moveTo>
                    <a:pt x="76" y="62"/>
                  </a:moveTo>
                  <a:lnTo>
                    <a:pt x="78" y="64"/>
                  </a:lnTo>
                  <a:lnTo>
                    <a:pt x="78" y="66"/>
                  </a:lnTo>
                  <a:lnTo>
                    <a:pt x="80" y="66"/>
                  </a:lnTo>
                  <a:lnTo>
                    <a:pt x="82" y="66"/>
                  </a:lnTo>
                  <a:lnTo>
                    <a:pt x="82" y="64"/>
                  </a:lnTo>
                  <a:lnTo>
                    <a:pt x="82" y="62"/>
                  </a:lnTo>
                  <a:lnTo>
                    <a:pt x="78" y="62"/>
                  </a:lnTo>
                  <a:lnTo>
                    <a:pt x="76" y="62"/>
                  </a:lnTo>
                  <a:lnTo>
                    <a:pt x="76" y="62"/>
                  </a:lnTo>
                  <a:close/>
                  <a:moveTo>
                    <a:pt x="80" y="84"/>
                  </a:moveTo>
                  <a:lnTo>
                    <a:pt x="82" y="86"/>
                  </a:lnTo>
                  <a:lnTo>
                    <a:pt x="86" y="86"/>
                  </a:lnTo>
                  <a:lnTo>
                    <a:pt x="86" y="88"/>
                  </a:lnTo>
                  <a:lnTo>
                    <a:pt x="86" y="88"/>
                  </a:lnTo>
                  <a:lnTo>
                    <a:pt x="86" y="90"/>
                  </a:lnTo>
                  <a:lnTo>
                    <a:pt x="88" y="90"/>
                  </a:lnTo>
                  <a:lnTo>
                    <a:pt x="86" y="92"/>
                  </a:lnTo>
                  <a:lnTo>
                    <a:pt x="88" y="92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4" y="90"/>
                  </a:lnTo>
                  <a:lnTo>
                    <a:pt x="96" y="90"/>
                  </a:lnTo>
                  <a:lnTo>
                    <a:pt x="98" y="88"/>
                  </a:lnTo>
                  <a:lnTo>
                    <a:pt x="96" y="88"/>
                  </a:lnTo>
                  <a:lnTo>
                    <a:pt x="98" y="84"/>
                  </a:lnTo>
                  <a:lnTo>
                    <a:pt x="98" y="84"/>
                  </a:lnTo>
                  <a:lnTo>
                    <a:pt x="100" y="82"/>
                  </a:lnTo>
                  <a:lnTo>
                    <a:pt x="98" y="80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4" y="78"/>
                  </a:lnTo>
                  <a:lnTo>
                    <a:pt x="94" y="78"/>
                  </a:lnTo>
                  <a:lnTo>
                    <a:pt x="90" y="80"/>
                  </a:lnTo>
                  <a:lnTo>
                    <a:pt x="90" y="78"/>
                  </a:lnTo>
                  <a:lnTo>
                    <a:pt x="88" y="78"/>
                  </a:lnTo>
                  <a:lnTo>
                    <a:pt x="86" y="80"/>
                  </a:lnTo>
                  <a:lnTo>
                    <a:pt x="86" y="80"/>
                  </a:lnTo>
                  <a:lnTo>
                    <a:pt x="86" y="82"/>
                  </a:lnTo>
                  <a:lnTo>
                    <a:pt x="84" y="82"/>
                  </a:lnTo>
                  <a:lnTo>
                    <a:pt x="82" y="84"/>
                  </a:lnTo>
                  <a:lnTo>
                    <a:pt x="80" y="84"/>
                  </a:lnTo>
                  <a:close/>
                  <a:moveTo>
                    <a:pt x="12" y="96"/>
                  </a:moveTo>
                  <a:lnTo>
                    <a:pt x="12" y="92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8" y="88"/>
                  </a:lnTo>
                  <a:lnTo>
                    <a:pt x="6" y="88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2" y="80"/>
                  </a:lnTo>
                  <a:lnTo>
                    <a:pt x="2" y="78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4" y="74"/>
                  </a:lnTo>
                  <a:lnTo>
                    <a:pt x="6" y="76"/>
                  </a:lnTo>
                  <a:lnTo>
                    <a:pt x="6" y="78"/>
                  </a:lnTo>
                  <a:lnTo>
                    <a:pt x="6" y="82"/>
                  </a:lnTo>
                  <a:lnTo>
                    <a:pt x="8" y="84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2" y="86"/>
                  </a:lnTo>
                  <a:lnTo>
                    <a:pt x="12" y="88"/>
                  </a:lnTo>
                  <a:lnTo>
                    <a:pt x="14" y="92"/>
                  </a:lnTo>
                  <a:lnTo>
                    <a:pt x="16" y="94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58" y="150"/>
                  </a:moveTo>
                  <a:lnTo>
                    <a:pt x="58" y="150"/>
                  </a:lnTo>
                  <a:lnTo>
                    <a:pt x="56" y="150"/>
                  </a:lnTo>
                  <a:lnTo>
                    <a:pt x="56" y="150"/>
                  </a:lnTo>
                  <a:lnTo>
                    <a:pt x="54" y="150"/>
                  </a:lnTo>
                  <a:lnTo>
                    <a:pt x="54" y="150"/>
                  </a:lnTo>
                  <a:lnTo>
                    <a:pt x="54" y="146"/>
                  </a:lnTo>
                  <a:lnTo>
                    <a:pt x="54" y="144"/>
                  </a:lnTo>
                  <a:lnTo>
                    <a:pt x="52" y="144"/>
                  </a:lnTo>
                  <a:lnTo>
                    <a:pt x="48" y="140"/>
                  </a:lnTo>
                  <a:lnTo>
                    <a:pt x="48" y="140"/>
                  </a:lnTo>
                  <a:lnTo>
                    <a:pt x="50" y="138"/>
                  </a:lnTo>
                  <a:lnTo>
                    <a:pt x="52" y="138"/>
                  </a:lnTo>
                  <a:lnTo>
                    <a:pt x="52" y="136"/>
                  </a:lnTo>
                  <a:lnTo>
                    <a:pt x="52" y="134"/>
                  </a:lnTo>
                  <a:lnTo>
                    <a:pt x="52" y="134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48" y="136"/>
                  </a:lnTo>
                  <a:lnTo>
                    <a:pt x="46" y="136"/>
                  </a:lnTo>
                  <a:lnTo>
                    <a:pt x="44" y="134"/>
                  </a:lnTo>
                  <a:lnTo>
                    <a:pt x="44" y="132"/>
                  </a:lnTo>
                  <a:lnTo>
                    <a:pt x="42" y="132"/>
                  </a:lnTo>
                  <a:lnTo>
                    <a:pt x="40" y="130"/>
                  </a:lnTo>
                  <a:lnTo>
                    <a:pt x="40" y="130"/>
                  </a:lnTo>
                  <a:lnTo>
                    <a:pt x="38" y="130"/>
                  </a:lnTo>
                  <a:lnTo>
                    <a:pt x="38" y="128"/>
                  </a:lnTo>
                  <a:lnTo>
                    <a:pt x="38" y="128"/>
                  </a:lnTo>
                  <a:lnTo>
                    <a:pt x="36" y="126"/>
                  </a:lnTo>
                  <a:lnTo>
                    <a:pt x="36" y="126"/>
                  </a:lnTo>
                  <a:lnTo>
                    <a:pt x="34" y="126"/>
                  </a:lnTo>
                  <a:lnTo>
                    <a:pt x="34" y="124"/>
                  </a:lnTo>
                  <a:lnTo>
                    <a:pt x="32" y="122"/>
                  </a:lnTo>
                  <a:lnTo>
                    <a:pt x="32" y="122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2" y="118"/>
                  </a:lnTo>
                  <a:lnTo>
                    <a:pt x="32" y="116"/>
                  </a:lnTo>
                  <a:lnTo>
                    <a:pt x="32" y="116"/>
                  </a:lnTo>
                  <a:lnTo>
                    <a:pt x="34" y="114"/>
                  </a:lnTo>
                  <a:lnTo>
                    <a:pt x="36" y="114"/>
                  </a:lnTo>
                  <a:lnTo>
                    <a:pt x="36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40" y="116"/>
                  </a:lnTo>
                  <a:lnTo>
                    <a:pt x="42" y="116"/>
                  </a:lnTo>
                  <a:lnTo>
                    <a:pt x="42" y="118"/>
                  </a:lnTo>
                  <a:lnTo>
                    <a:pt x="44" y="116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46" y="114"/>
                  </a:lnTo>
                  <a:lnTo>
                    <a:pt x="44" y="114"/>
                  </a:lnTo>
                  <a:lnTo>
                    <a:pt x="42" y="114"/>
                  </a:lnTo>
                  <a:lnTo>
                    <a:pt x="38" y="112"/>
                  </a:lnTo>
                  <a:lnTo>
                    <a:pt x="38" y="112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46" y="110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6" y="106"/>
                  </a:lnTo>
                  <a:lnTo>
                    <a:pt x="56" y="106"/>
                  </a:lnTo>
                  <a:lnTo>
                    <a:pt x="56" y="104"/>
                  </a:lnTo>
                  <a:lnTo>
                    <a:pt x="56" y="104"/>
                  </a:lnTo>
                  <a:lnTo>
                    <a:pt x="54" y="104"/>
                  </a:lnTo>
                  <a:lnTo>
                    <a:pt x="52" y="106"/>
                  </a:lnTo>
                  <a:lnTo>
                    <a:pt x="48" y="106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2" y="106"/>
                  </a:lnTo>
                  <a:lnTo>
                    <a:pt x="40" y="108"/>
                  </a:lnTo>
                  <a:lnTo>
                    <a:pt x="38" y="108"/>
                  </a:lnTo>
                  <a:lnTo>
                    <a:pt x="36" y="108"/>
                  </a:lnTo>
                  <a:lnTo>
                    <a:pt x="36" y="110"/>
                  </a:lnTo>
                  <a:lnTo>
                    <a:pt x="34" y="110"/>
                  </a:lnTo>
                  <a:lnTo>
                    <a:pt x="32" y="110"/>
                  </a:lnTo>
                  <a:lnTo>
                    <a:pt x="30" y="110"/>
                  </a:lnTo>
                  <a:lnTo>
                    <a:pt x="30" y="110"/>
                  </a:lnTo>
                  <a:lnTo>
                    <a:pt x="30" y="106"/>
                  </a:lnTo>
                  <a:lnTo>
                    <a:pt x="28" y="104"/>
                  </a:lnTo>
                  <a:lnTo>
                    <a:pt x="28" y="102"/>
                  </a:lnTo>
                  <a:lnTo>
                    <a:pt x="28" y="100"/>
                  </a:lnTo>
                  <a:lnTo>
                    <a:pt x="30" y="100"/>
                  </a:lnTo>
                  <a:lnTo>
                    <a:pt x="32" y="100"/>
                  </a:lnTo>
                  <a:lnTo>
                    <a:pt x="32" y="100"/>
                  </a:lnTo>
                  <a:lnTo>
                    <a:pt x="32" y="102"/>
                  </a:lnTo>
                  <a:lnTo>
                    <a:pt x="34" y="102"/>
                  </a:lnTo>
                  <a:lnTo>
                    <a:pt x="34" y="100"/>
                  </a:lnTo>
                  <a:lnTo>
                    <a:pt x="36" y="98"/>
                  </a:lnTo>
                  <a:lnTo>
                    <a:pt x="38" y="98"/>
                  </a:lnTo>
                  <a:lnTo>
                    <a:pt x="38" y="96"/>
                  </a:lnTo>
                  <a:lnTo>
                    <a:pt x="40" y="94"/>
                  </a:lnTo>
                  <a:lnTo>
                    <a:pt x="44" y="94"/>
                  </a:lnTo>
                  <a:lnTo>
                    <a:pt x="44" y="92"/>
                  </a:lnTo>
                  <a:lnTo>
                    <a:pt x="44" y="92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88"/>
                  </a:lnTo>
                  <a:lnTo>
                    <a:pt x="54" y="86"/>
                  </a:lnTo>
                  <a:lnTo>
                    <a:pt x="56" y="86"/>
                  </a:lnTo>
                  <a:lnTo>
                    <a:pt x="56" y="84"/>
                  </a:lnTo>
                  <a:lnTo>
                    <a:pt x="54" y="84"/>
                  </a:lnTo>
                  <a:lnTo>
                    <a:pt x="52" y="86"/>
                  </a:lnTo>
                  <a:lnTo>
                    <a:pt x="50" y="86"/>
                  </a:lnTo>
                  <a:lnTo>
                    <a:pt x="50" y="86"/>
                  </a:lnTo>
                  <a:lnTo>
                    <a:pt x="50" y="84"/>
                  </a:lnTo>
                  <a:lnTo>
                    <a:pt x="50" y="8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48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4"/>
                  </a:lnTo>
                  <a:lnTo>
                    <a:pt x="44" y="86"/>
                  </a:lnTo>
                  <a:lnTo>
                    <a:pt x="42" y="88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0" y="82"/>
                  </a:lnTo>
                  <a:lnTo>
                    <a:pt x="42" y="80"/>
                  </a:lnTo>
                  <a:lnTo>
                    <a:pt x="42" y="80"/>
                  </a:lnTo>
                  <a:lnTo>
                    <a:pt x="40" y="78"/>
                  </a:lnTo>
                  <a:lnTo>
                    <a:pt x="40" y="76"/>
                  </a:lnTo>
                  <a:lnTo>
                    <a:pt x="40" y="74"/>
                  </a:lnTo>
                  <a:lnTo>
                    <a:pt x="38" y="74"/>
                  </a:lnTo>
                  <a:lnTo>
                    <a:pt x="38" y="76"/>
                  </a:lnTo>
                  <a:lnTo>
                    <a:pt x="38" y="78"/>
                  </a:lnTo>
                  <a:lnTo>
                    <a:pt x="38" y="80"/>
                  </a:lnTo>
                  <a:lnTo>
                    <a:pt x="36" y="82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36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80"/>
                  </a:lnTo>
                  <a:lnTo>
                    <a:pt x="34" y="82"/>
                  </a:lnTo>
                  <a:lnTo>
                    <a:pt x="34" y="84"/>
                  </a:lnTo>
                  <a:lnTo>
                    <a:pt x="36" y="86"/>
                  </a:lnTo>
                  <a:lnTo>
                    <a:pt x="36" y="88"/>
                  </a:lnTo>
                  <a:lnTo>
                    <a:pt x="36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2" y="92"/>
                  </a:lnTo>
                  <a:lnTo>
                    <a:pt x="32" y="94"/>
                  </a:lnTo>
                  <a:lnTo>
                    <a:pt x="30" y="96"/>
                  </a:lnTo>
                  <a:lnTo>
                    <a:pt x="26" y="96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24" y="94"/>
                  </a:lnTo>
                  <a:lnTo>
                    <a:pt x="24" y="92"/>
                  </a:lnTo>
                  <a:lnTo>
                    <a:pt x="20" y="90"/>
                  </a:lnTo>
                  <a:lnTo>
                    <a:pt x="18" y="88"/>
                  </a:lnTo>
                  <a:lnTo>
                    <a:pt x="18" y="90"/>
                  </a:lnTo>
                  <a:lnTo>
                    <a:pt x="16" y="86"/>
                  </a:lnTo>
                  <a:lnTo>
                    <a:pt x="16" y="84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0" y="82"/>
                  </a:lnTo>
                  <a:lnTo>
                    <a:pt x="18" y="82"/>
                  </a:lnTo>
                  <a:lnTo>
                    <a:pt x="16" y="84"/>
                  </a:lnTo>
                  <a:lnTo>
                    <a:pt x="16" y="82"/>
                  </a:lnTo>
                  <a:lnTo>
                    <a:pt x="16" y="80"/>
                  </a:lnTo>
                  <a:lnTo>
                    <a:pt x="14" y="80"/>
                  </a:lnTo>
                  <a:lnTo>
                    <a:pt x="12" y="78"/>
                  </a:lnTo>
                  <a:lnTo>
                    <a:pt x="10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0" y="74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6" y="70"/>
                  </a:lnTo>
                  <a:lnTo>
                    <a:pt x="8" y="70"/>
                  </a:lnTo>
                  <a:lnTo>
                    <a:pt x="10" y="72"/>
                  </a:lnTo>
                  <a:lnTo>
                    <a:pt x="12" y="72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4" y="72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2" y="70"/>
                  </a:lnTo>
                  <a:lnTo>
                    <a:pt x="10" y="70"/>
                  </a:lnTo>
                  <a:lnTo>
                    <a:pt x="10" y="68"/>
                  </a:lnTo>
                  <a:lnTo>
                    <a:pt x="10" y="66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12" y="58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6" y="60"/>
                  </a:lnTo>
                  <a:lnTo>
                    <a:pt x="8" y="64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4" y="64"/>
                  </a:lnTo>
                  <a:lnTo>
                    <a:pt x="2" y="60"/>
                  </a:lnTo>
                  <a:lnTo>
                    <a:pt x="2" y="58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6" y="42"/>
                  </a:lnTo>
                  <a:lnTo>
                    <a:pt x="8" y="42"/>
                  </a:lnTo>
                  <a:lnTo>
                    <a:pt x="10" y="44"/>
                  </a:lnTo>
                  <a:lnTo>
                    <a:pt x="10" y="46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10" y="42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2"/>
                  </a:lnTo>
                  <a:lnTo>
                    <a:pt x="14" y="44"/>
                  </a:lnTo>
                  <a:lnTo>
                    <a:pt x="16" y="42"/>
                  </a:lnTo>
                  <a:lnTo>
                    <a:pt x="20" y="38"/>
                  </a:lnTo>
                  <a:lnTo>
                    <a:pt x="22" y="38"/>
                  </a:lnTo>
                  <a:lnTo>
                    <a:pt x="24" y="38"/>
                  </a:lnTo>
                  <a:lnTo>
                    <a:pt x="26" y="42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0" y="44"/>
                  </a:lnTo>
                  <a:lnTo>
                    <a:pt x="18" y="46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48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0" y="52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4" y="54"/>
                  </a:lnTo>
                  <a:lnTo>
                    <a:pt x="26" y="54"/>
                  </a:lnTo>
                  <a:lnTo>
                    <a:pt x="26" y="56"/>
                  </a:lnTo>
                  <a:lnTo>
                    <a:pt x="26" y="58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26" y="54"/>
                  </a:lnTo>
                  <a:lnTo>
                    <a:pt x="26" y="52"/>
                  </a:lnTo>
                  <a:lnTo>
                    <a:pt x="26" y="48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2" y="42"/>
                  </a:lnTo>
                  <a:lnTo>
                    <a:pt x="34" y="44"/>
                  </a:lnTo>
                  <a:lnTo>
                    <a:pt x="36" y="46"/>
                  </a:lnTo>
                  <a:lnTo>
                    <a:pt x="36" y="48"/>
                  </a:lnTo>
                  <a:lnTo>
                    <a:pt x="36" y="52"/>
                  </a:lnTo>
                  <a:lnTo>
                    <a:pt x="38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36" y="62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40" y="64"/>
                  </a:lnTo>
                  <a:lnTo>
                    <a:pt x="42" y="66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44" y="66"/>
                  </a:lnTo>
                  <a:lnTo>
                    <a:pt x="44" y="64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40" y="54"/>
                  </a:lnTo>
                  <a:lnTo>
                    <a:pt x="40" y="46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40" y="40"/>
                  </a:lnTo>
                  <a:lnTo>
                    <a:pt x="40" y="36"/>
                  </a:lnTo>
                  <a:lnTo>
                    <a:pt x="40" y="34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6" y="34"/>
                  </a:lnTo>
                  <a:lnTo>
                    <a:pt x="46" y="36"/>
                  </a:lnTo>
                  <a:lnTo>
                    <a:pt x="48" y="38"/>
                  </a:lnTo>
                  <a:lnTo>
                    <a:pt x="50" y="36"/>
                  </a:lnTo>
                  <a:lnTo>
                    <a:pt x="50" y="34"/>
                  </a:lnTo>
                  <a:lnTo>
                    <a:pt x="52" y="36"/>
                  </a:lnTo>
                  <a:lnTo>
                    <a:pt x="56" y="40"/>
                  </a:lnTo>
                  <a:lnTo>
                    <a:pt x="56" y="42"/>
                  </a:lnTo>
                  <a:lnTo>
                    <a:pt x="56" y="44"/>
                  </a:lnTo>
                  <a:lnTo>
                    <a:pt x="56" y="46"/>
                  </a:lnTo>
                  <a:lnTo>
                    <a:pt x="56" y="50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8" y="54"/>
                  </a:lnTo>
                  <a:lnTo>
                    <a:pt x="58" y="52"/>
                  </a:lnTo>
                  <a:lnTo>
                    <a:pt x="58" y="46"/>
                  </a:lnTo>
                  <a:lnTo>
                    <a:pt x="58" y="44"/>
                  </a:lnTo>
                  <a:lnTo>
                    <a:pt x="60" y="44"/>
                  </a:lnTo>
                  <a:lnTo>
                    <a:pt x="62" y="46"/>
                  </a:lnTo>
                  <a:lnTo>
                    <a:pt x="64" y="50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8" y="60"/>
                  </a:lnTo>
                  <a:lnTo>
                    <a:pt x="70" y="60"/>
                  </a:lnTo>
                  <a:lnTo>
                    <a:pt x="72" y="60"/>
                  </a:lnTo>
                  <a:lnTo>
                    <a:pt x="74" y="64"/>
                  </a:lnTo>
                  <a:lnTo>
                    <a:pt x="76" y="64"/>
                  </a:lnTo>
                  <a:lnTo>
                    <a:pt x="78" y="68"/>
                  </a:lnTo>
                  <a:lnTo>
                    <a:pt x="82" y="70"/>
                  </a:lnTo>
                  <a:lnTo>
                    <a:pt x="86" y="72"/>
                  </a:lnTo>
                  <a:lnTo>
                    <a:pt x="88" y="72"/>
                  </a:lnTo>
                  <a:lnTo>
                    <a:pt x="88" y="74"/>
                  </a:lnTo>
                  <a:lnTo>
                    <a:pt x="88" y="76"/>
                  </a:lnTo>
                  <a:lnTo>
                    <a:pt x="86" y="78"/>
                  </a:lnTo>
                  <a:lnTo>
                    <a:pt x="86" y="78"/>
                  </a:lnTo>
                  <a:lnTo>
                    <a:pt x="86" y="76"/>
                  </a:lnTo>
                  <a:lnTo>
                    <a:pt x="82" y="76"/>
                  </a:lnTo>
                  <a:lnTo>
                    <a:pt x="80" y="76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80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2" y="86"/>
                  </a:lnTo>
                  <a:lnTo>
                    <a:pt x="72" y="86"/>
                  </a:lnTo>
                  <a:lnTo>
                    <a:pt x="72" y="90"/>
                  </a:lnTo>
                  <a:lnTo>
                    <a:pt x="72" y="94"/>
                  </a:lnTo>
                  <a:lnTo>
                    <a:pt x="72" y="96"/>
                  </a:lnTo>
                  <a:lnTo>
                    <a:pt x="72" y="98"/>
                  </a:lnTo>
                  <a:lnTo>
                    <a:pt x="72" y="100"/>
                  </a:lnTo>
                  <a:lnTo>
                    <a:pt x="72" y="102"/>
                  </a:lnTo>
                  <a:lnTo>
                    <a:pt x="70" y="100"/>
                  </a:lnTo>
                  <a:lnTo>
                    <a:pt x="68" y="100"/>
                  </a:lnTo>
                  <a:lnTo>
                    <a:pt x="68" y="104"/>
                  </a:lnTo>
                  <a:lnTo>
                    <a:pt x="70" y="106"/>
                  </a:lnTo>
                  <a:lnTo>
                    <a:pt x="70" y="110"/>
                  </a:lnTo>
                  <a:lnTo>
                    <a:pt x="70" y="112"/>
                  </a:lnTo>
                  <a:lnTo>
                    <a:pt x="70" y="114"/>
                  </a:lnTo>
                  <a:lnTo>
                    <a:pt x="70" y="118"/>
                  </a:lnTo>
                  <a:lnTo>
                    <a:pt x="68" y="118"/>
                  </a:lnTo>
                  <a:lnTo>
                    <a:pt x="66" y="118"/>
                  </a:lnTo>
                  <a:lnTo>
                    <a:pt x="64" y="120"/>
                  </a:lnTo>
                  <a:lnTo>
                    <a:pt x="66" y="120"/>
                  </a:lnTo>
                  <a:lnTo>
                    <a:pt x="66" y="120"/>
                  </a:lnTo>
                  <a:lnTo>
                    <a:pt x="64" y="122"/>
                  </a:lnTo>
                  <a:lnTo>
                    <a:pt x="64" y="124"/>
                  </a:lnTo>
                  <a:lnTo>
                    <a:pt x="64" y="126"/>
                  </a:lnTo>
                  <a:lnTo>
                    <a:pt x="64" y="134"/>
                  </a:lnTo>
                  <a:lnTo>
                    <a:pt x="62" y="136"/>
                  </a:lnTo>
                  <a:lnTo>
                    <a:pt x="62" y="138"/>
                  </a:lnTo>
                  <a:lnTo>
                    <a:pt x="62" y="140"/>
                  </a:lnTo>
                  <a:lnTo>
                    <a:pt x="64" y="144"/>
                  </a:lnTo>
                  <a:lnTo>
                    <a:pt x="64" y="146"/>
                  </a:lnTo>
                  <a:lnTo>
                    <a:pt x="62" y="146"/>
                  </a:lnTo>
                  <a:lnTo>
                    <a:pt x="62" y="148"/>
                  </a:lnTo>
                  <a:lnTo>
                    <a:pt x="60" y="150"/>
                  </a:lnTo>
                  <a:lnTo>
                    <a:pt x="58" y="150"/>
                  </a:lnTo>
                  <a:close/>
                  <a:moveTo>
                    <a:pt x="86" y="214"/>
                  </a:moveTo>
                  <a:lnTo>
                    <a:pt x="88" y="212"/>
                  </a:lnTo>
                  <a:lnTo>
                    <a:pt x="88" y="210"/>
                  </a:lnTo>
                  <a:lnTo>
                    <a:pt x="86" y="208"/>
                  </a:lnTo>
                  <a:lnTo>
                    <a:pt x="84" y="206"/>
                  </a:lnTo>
                  <a:lnTo>
                    <a:pt x="82" y="208"/>
                  </a:lnTo>
                  <a:lnTo>
                    <a:pt x="84" y="210"/>
                  </a:lnTo>
                  <a:lnTo>
                    <a:pt x="86" y="212"/>
                  </a:lnTo>
                  <a:lnTo>
                    <a:pt x="86" y="214"/>
                  </a:lnTo>
                  <a:lnTo>
                    <a:pt x="86" y="21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1" name="Sudan">
              <a:extLst>
                <a:ext uri="{FF2B5EF4-FFF2-40B4-BE49-F238E27FC236}">
                  <a16:creationId xmlns:a16="http://schemas.microsoft.com/office/drawing/2014/main" id="{34DE1914-3B62-49FF-8432-6A424AA2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012" y="3893239"/>
              <a:ext cx="390428" cy="447843"/>
            </a:xfrm>
            <a:custGeom>
              <a:avLst/>
              <a:gdLst>
                <a:gd name="T0" fmla="*/ 182 w 204"/>
                <a:gd name="T1" fmla="*/ 4 h 234"/>
                <a:gd name="T2" fmla="*/ 184 w 204"/>
                <a:gd name="T3" fmla="*/ 8 h 234"/>
                <a:gd name="T4" fmla="*/ 184 w 204"/>
                <a:gd name="T5" fmla="*/ 12 h 234"/>
                <a:gd name="T6" fmla="*/ 186 w 204"/>
                <a:gd name="T7" fmla="*/ 32 h 234"/>
                <a:gd name="T8" fmla="*/ 198 w 204"/>
                <a:gd name="T9" fmla="*/ 48 h 234"/>
                <a:gd name="T10" fmla="*/ 202 w 204"/>
                <a:gd name="T11" fmla="*/ 54 h 234"/>
                <a:gd name="T12" fmla="*/ 194 w 204"/>
                <a:gd name="T13" fmla="*/ 58 h 234"/>
                <a:gd name="T14" fmla="*/ 188 w 204"/>
                <a:gd name="T15" fmla="*/ 62 h 234"/>
                <a:gd name="T16" fmla="*/ 186 w 204"/>
                <a:gd name="T17" fmla="*/ 70 h 234"/>
                <a:gd name="T18" fmla="*/ 180 w 204"/>
                <a:gd name="T19" fmla="*/ 86 h 234"/>
                <a:gd name="T20" fmla="*/ 182 w 204"/>
                <a:gd name="T21" fmla="*/ 98 h 234"/>
                <a:gd name="T22" fmla="*/ 176 w 204"/>
                <a:gd name="T23" fmla="*/ 118 h 234"/>
                <a:gd name="T24" fmla="*/ 168 w 204"/>
                <a:gd name="T25" fmla="*/ 126 h 234"/>
                <a:gd name="T26" fmla="*/ 160 w 204"/>
                <a:gd name="T27" fmla="*/ 142 h 234"/>
                <a:gd name="T28" fmla="*/ 156 w 204"/>
                <a:gd name="T29" fmla="*/ 154 h 234"/>
                <a:gd name="T30" fmla="*/ 152 w 204"/>
                <a:gd name="T31" fmla="*/ 172 h 234"/>
                <a:gd name="T32" fmla="*/ 142 w 204"/>
                <a:gd name="T33" fmla="*/ 172 h 234"/>
                <a:gd name="T34" fmla="*/ 142 w 204"/>
                <a:gd name="T35" fmla="*/ 180 h 234"/>
                <a:gd name="T36" fmla="*/ 152 w 204"/>
                <a:gd name="T37" fmla="*/ 186 h 234"/>
                <a:gd name="T38" fmla="*/ 160 w 204"/>
                <a:gd name="T39" fmla="*/ 194 h 234"/>
                <a:gd name="T40" fmla="*/ 166 w 204"/>
                <a:gd name="T41" fmla="*/ 206 h 234"/>
                <a:gd name="T42" fmla="*/ 156 w 204"/>
                <a:gd name="T43" fmla="*/ 220 h 234"/>
                <a:gd name="T44" fmla="*/ 150 w 204"/>
                <a:gd name="T45" fmla="*/ 226 h 234"/>
                <a:gd name="T46" fmla="*/ 136 w 204"/>
                <a:gd name="T47" fmla="*/ 230 h 234"/>
                <a:gd name="T48" fmla="*/ 130 w 204"/>
                <a:gd name="T49" fmla="*/ 234 h 234"/>
                <a:gd name="T50" fmla="*/ 122 w 204"/>
                <a:gd name="T51" fmla="*/ 230 h 234"/>
                <a:gd name="T52" fmla="*/ 114 w 204"/>
                <a:gd name="T53" fmla="*/ 232 h 234"/>
                <a:gd name="T54" fmla="*/ 110 w 204"/>
                <a:gd name="T55" fmla="*/ 232 h 234"/>
                <a:gd name="T56" fmla="*/ 102 w 204"/>
                <a:gd name="T57" fmla="*/ 224 h 234"/>
                <a:gd name="T58" fmla="*/ 96 w 204"/>
                <a:gd name="T59" fmla="*/ 218 h 234"/>
                <a:gd name="T60" fmla="*/ 90 w 204"/>
                <a:gd name="T61" fmla="*/ 222 h 234"/>
                <a:gd name="T62" fmla="*/ 80 w 204"/>
                <a:gd name="T63" fmla="*/ 224 h 234"/>
                <a:gd name="T64" fmla="*/ 72 w 204"/>
                <a:gd name="T65" fmla="*/ 216 h 234"/>
                <a:gd name="T66" fmla="*/ 68 w 204"/>
                <a:gd name="T67" fmla="*/ 212 h 234"/>
                <a:gd name="T68" fmla="*/ 60 w 204"/>
                <a:gd name="T69" fmla="*/ 202 h 234"/>
                <a:gd name="T70" fmla="*/ 56 w 204"/>
                <a:gd name="T71" fmla="*/ 196 h 234"/>
                <a:gd name="T72" fmla="*/ 46 w 204"/>
                <a:gd name="T73" fmla="*/ 188 h 234"/>
                <a:gd name="T74" fmla="*/ 42 w 204"/>
                <a:gd name="T75" fmla="*/ 184 h 234"/>
                <a:gd name="T76" fmla="*/ 40 w 204"/>
                <a:gd name="T77" fmla="*/ 178 h 234"/>
                <a:gd name="T78" fmla="*/ 30 w 204"/>
                <a:gd name="T79" fmla="*/ 172 h 234"/>
                <a:gd name="T80" fmla="*/ 24 w 204"/>
                <a:gd name="T81" fmla="*/ 168 h 234"/>
                <a:gd name="T82" fmla="*/ 20 w 204"/>
                <a:gd name="T83" fmla="*/ 160 h 234"/>
                <a:gd name="T84" fmla="*/ 14 w 204"/>
                <a:gd name="T85" fmla="*/ 146 h 234"/>
                <a:gd name="T86" fmla="*/ 12 w 204"/>
                <a:gd name="T87" fmla="*/ 138 h 234"/>
                <a:gd name="T88" fmla="*/ 6 w 204"/>
                <a:gd name="T89" fmla="*/ 130 h 234"/>
                <a:gd name="T90" fmla="*/ 6 w 204"/>
                <a:gd name="T91" fmla="*/ 120 h 234"/>
                <a:gd name="T92" fmla="*/ 0 w 204"/>
                <a:gd name="T93" fmla="*/ 116 h 234"/>
                <a:gd name="T94" fmla="*/ 4 w 204"/>
                <a:gd name="T95" fmla="*/ 104 h 234"/>
                <a:gd name="T96" fmla="*/ 8 w 204"/>
                <a:gd name="T97" fmla="*/ 94 h 234"/>
                <a:gd name="T98" fmla="*/ 14 w 204"/>
                <a:gd name="T99" fmla="*/ 82 h 234"/>
                <a:gd name="T100" fmla="*/ 24 w 204"/>
                <a:gd name="T101" fmla="*/ 80 h 234"/>
                <a:gd name="T102" fmla="*/ 34 w 204"/>
                <a:gd name="T10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" h="234">
                  <a:moveTo>
                    <a:pt x="34" y="0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180" y="2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6"/>
                  </a:lnTo>
                  <a:lnTo>
                    <a:pt x="184" y="8"/>
                  </a:lnTo>
                  <a:lnTo>
                    <a:pt x="186" y="12"/>
                  </a:lnTo>
                  <a:lnTo>
                    <a:pt x="186" y="14"/>
                  </a:lnTo>
                  <a:lnTo>
                    <a:pt x="184" y="14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84" y="14"/>
                  </a:lnTo>
                  <a:lnTo>
                    <a:pt x="186" y="22"/>
                  </a:lnTo>
                  <a:lnTo>
                    <a:pt x="188" y="28"/>
                  </a:lnTo>
                  <a:lnTo>
                    <a:pt x="186" y="32"/>
                  </a:lnTo>
                  <a:lnTo>
                    <a:pt x="188" y="38"/>
                  </a:lnTo>
                  <a:lnTo>
                    <a:pt x="190" y="42"/>
                  </a:lnTo>
                  <a:lnTo>
                    <a:pt x="192" y="42"/>
                  </a:lnTo>
                  <a:lnTo>
                    <a:pt x="198" y="46"/>
                  </a:lnTo>
                  <a:lnTo>
                    <a:pt x="198" y="48"/>
                  </a:lnTo>
                  <a:lnTo>
                    <a:pt x="200" y="48"/>
                  </a:lnTo>
                  <a:lnTo>
                    <a:pt x="202" y="50"/>
                  </a:lnTo>
                  <a:lnTo>
                    <a:pt x="202" y="50"/>
                  </a:lnTo>
                  <a:lnTo>
                    <a:pt x="204" y="50"/>
                  </a:lnTo>
                  <a:lnTo>
                    <a:pt x="202" y="54"/>
                  </a:lnTo>
                  <a:lnTo>
                    <a:pt x="200" y="54"/>
                  </a:lnTo>
                  <a:lnTo>
                    <a:pt x="198" y="56"/>
                  </a:lnTo>
                  <a:lnTo>
                    <a:pt x="198" y="56"/>
                  </a:lnTo>
                  <a:lnTo>
                    <a:pt x="194" y="56"/>
                  </a:lnTo>
                  <a:lnTo>
                    <a:pt x="194" y="58"/>
                  </a:lnTo>
                  <a:lnTo>
                    <a:pt x="190" y="58"/>
                  </a:lnTo>
                  <a:lnTo>
                    <a:pt x="190" y="60"/>
                  </a:lnTo>
                  <a:lnTo>
                    <a:pt x="190" y="60"/>
                  </a:lnTo>
                  <a:lnTo>
                    <a:pt x="190" y="62"/>
                  </a:lnTo>
                  <a:lnTo>
                    <a:pt x="188" y="62"/>
                  </a:lnTo>
                  <a:lnTo>
                    <a:pt x="186" y="62"/>
                  </a:lnTo>
                  <a:lnTo>
                    <a:pt x="186" y="66"/>
                  </a:lnTo>
                  <a:lnTo>
                    <a:pt x="184" y="68"/>
                  </a:lnTo>
                  <a:lnTo>
                    <a:pt x="186" y="70"/>
                  </a:lnTo>
                  <a:lnTo>
                    <a:pt x="186" y="70"/>
                  </a:lnTo>
                  <a:lnTo>
                    <a:pt x="186" y="72"/>
                  </a:lnTo>
                  <a:lnTo>
                    <a:pt x="184" y="76"/>
                  </a:lnTo>
                  <a:lnTo>
                    <a:pt x="184" y="82"/>
                  </a:lnTo>
                  <a:lnTo>
                    <a:pt x="180" y="84"/>
                  </a:lnTo>
                  <a:lnTo>
                    <a:pt x="180" y="86"/>
                  </a:lnTo>
                  <a:lnTo>
                    <a:pt x="180" y="88"/>
                  </a:lnTo>
                  <a:lnTo>
                    <a:pt x="180" y="90"/>
                  </a:lnTo>
                  <a:lnTo>
                    <a:pt x="180" y="96"/>
                  </a:lnTo>
                  <a:lnTo>
                    <a:pt x="182" y="98"/>
                  </a:lnTo>
                  <a:lnTo>
                    <a:pt x="182" y="98"/>
                  </a:lnTo>
                  <a:lnTo>
                    <a:pt x="182" y="100"/>
                  </a:lnTo>
                  <a:lnTo>
                    <a:pt x="180" y="104"/>
                  </a:lnTo>
                  <a:lnTo>
                    <a:pt x="180" y="108"/>
                  </a:lnTo>
                  <a:lnTo>
                    <a:pt x="176" y="112"/>
                  </a:lnTo>
                  <a:lnTo>
                    <a:pt x="176" y="118"/>
                  </a:lnTo>
                  <a:lnTo>
                    <a:pt x="174" y="116"/>
                  </a:lnTo>
                  <a:lnTo>
                    <a:pt x="172" y="118"/>
                  </a:lnTo>
                  <a:lnTo>
                    <a:pt x="172" y="120"/>
                  </a:lnTo>
                  <a:lnTo>
                    <a:pt x="168" y="124"/>
                  </a:lnTo>
                  <a:lnTo>
                    <a:pt x="168" y="126"/>
                  </a:lnTo>
                  <a:lnTo>
                    <a:pt x="166" y="128"/>
                  </a:lnTo>
                  <a:lnTo>
                    <a:pt x="164" y="132"/>
                  </a:lnTo>
                  <a:lnTo>
                    <a:pt x="162" y="142"/>
                  </a:lnTo>
                  <a:lnTo>
                    <a:pt x="160" y="142"/>
                  </a:lnTo>
                  <a:lnTo>
                    <a:pt x="160" y="142"/>
                  </a:lnTo>
                  <a:lnTo>
                    <a:pt x="158" y="144"/>
                  </a:lnTo>
                  <a:lnTo>
                    <a:pt x="156" y="146"/>
                  </a:lnTo>
                  <a:lnTo>
                    <a:pt x="154" y="148"/>
                  </a:lnTo>
                  <a:lnTo>
                    <a:pt x="156" y="150"/>
                  </a:lnTo>
                  <a:lnTo>
                    <a:pt x="156" y="154"/>
                  </a:lnTo>
                  <a:lnTo>
                    <a:pt x="154" y="156"/>
                  </a:lnTo>
                  <a:lnTo>
                    <a:pt x="152" y="160"/>
                  </a:lnTo>
                  <a:lnTo>
                    <a:pt x="152" y="164"/>
                  </a:lnTo>
                  <a:lnTo>
                    <a:pt x="152" y="170"/>
                  </a:lnTo>
                  <a:lnTo>
                    <a:pt x="152" y="172"/>
                  </a:lnTo>
                  <a:lnTo>
                    <a:pt x="150" y="172"/>
                  </a:lnTo>
                  <a:lnTo>
                    <a:pt x="148" y="172"/>
                  </a:lnTo>
                  <a:lnTo>
                    <a:pt x="148" y="172"/>
                  </a:lnTo>
                  <a:lnTo>
                    <a:pt x="146" y="172"/>
                  </a:lnTo>
                  <a:lnTo>
                    <a:pt x="142" y="172"/>
                  </a:lnTo>
                  <a:lnTo>
                    <a:pt x="142" y="174"/>
                  </a:lnTo>
                  <a:lnTo>
                    <a:pt x="142" y="174"/>
                  </a:lnTo>
                  <a:lnTo>
                    <a:pt x="138" y="178"/>
                  </a:lnTo>
                  <a:lnTo>
                    <a:pt x="140" y="180"/>
                  </a:lnTo>
                  <a:lnTo>
                    <a:pt x="142" y="180"/>
                  </a:lnTo>
                  <a:lnTo>
                    <a:pt x="148" y="180"/>
                  </a:lnTo>
                  <a:lnTo>
                    <a:pt x="148" y="182"/>
                  </a:lnTo>
                  <a:lnTo>
                    <a:pt x="150" y="184"/>
                  </a:lnTo>
                  <a:lnTo>
                    <a:pt x="152" y="186"/>
                  </a:lnTo>
                  <a:lnTo>
                    <a:pt x="152" y="186"/>
                  </a:lnTo>
                  <a:lnTo>
                    <a:pt x="154" y="190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8" y="194"/>
                  </a:lnTo>
                  <a:lnTo>
                    <a:pt x="160" y="194"/>
                  </a:lnTo>
                  <a:lnTo>
                    <a:pt x="162" y="196"/>
                  </a:lnTo>
                  <a:lnTo>
                    <a:pt x="162" y="196"/>
                  </a:lnTo>
                  <a:lnTo>
                    <a:pt x="164" y="200"/>
                  </a:lnTo>
                  <a:lnTo>
                    <a:pt x="166" y="204"/>
                  </a:lnTo>
                  <a:lnTo>
                    <a:pt x="166" y="206"/>
                  </a:lnTo>
                  <a:lnTo>
                    <a:pt x="166" y="210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6" y="220"/>
                  </a:lnTo>
                  <a:lnTo>
                    <a:pt x="156" y="222"/>
                  </a:lnTo>
                  <a:lnTo>
                    <a:pt x="154" y="222"/>
                  </a:lnTo>
                  <a:lnTo>
                    <a:pt x="152" y="224"/>
                  </a:lnTo>
                  <a:lnTo>
                    <a:pt x="152" y="224"/>
                  </a:lnTo>
                  <a:lnTo>
                    <a:pt x="150" y="226"/>
                  </a:lnTo>
                  <a:lnTo>
                    <a:pt x="148" y="228"/>
                  </a:lnTo>
                  <a:lnTo>
                    <a:pt x="146" y="230"/>
                  </a:lnTo>
                  <a:lnTo>
                    <a:pt x="142" y="230"/>
                  </a:lnTo>
                  <a:lnTo>
                    <a:pt x="138" y="230"/>
                  </a:lnTo>
                  <a:lnTo>
                    <a:pt x="136" y="230"/>
                  </a:lnTo>
                  <a:lnTo>
                    <a:pt x="134" y="230"/>
                  </a:lnTo>
                  <a:lnTo>
                    <a:pt x="132" y="230"/>
                  </a:lnTo>
                  <a:lnTo>
                    <a:pt x="132" y="230"/>
                  </a:lnTo>
                  <a:lnTo>
                    <a:pt x="130" y="232"/>
                  </a:lnTo>
                  <a:lnTo>
                    <a:pt x="130" y="234"/>
                  </a:lnTo>
                  <a:lnTo>
                    <a:pt x="128" y="234"/>
                  </a:lnTo>
                  <a:lnTo>
                    <a:pt x="126" y="232"/>
                  </a:lnTo>
                  <a:lnTo>
                    <a:pt x="126" y="230"/>
                  </a:lnTo>
                  <a:lnTo>
                    <a:pt x="124" y="230"/>
                  </a:lnTo>
                  <a:lnTo>
                    <a:pt x="122" y="230"/>
                  </a:lnTo>
                  <a:lnTo>
                    <a:pt x="118" y="230"/>
                  </a:lnTo>
                  <a:lnTo>
                    <a:pt x="116" y="230"/>
                  </a:lnTo>
                  <a:lnTo>
                    <a:pt x="114" y="230"/>
                  </a:lnTo>
                  <a:lnTo>
                    <a:pt x="114" y="232"/>
                  </a:lnTo>
                  <a:lnTo>
                    <a:pt x="114" y="232"/>
                  </a:lnTo>
                  <a:lnTo>
                    <a:pt x="114" y="234"/>
                  </a:lnTo>
                  <a:lnTo>
                    <a:pt x="114" y="232"/>
                  </a:lnTo>
                  <a:lnTo>
                    <a:pt x="110" y="232"/>
                  </a:lnTo>
                  <a:lnTo>
                    <a:pt x="110" y="232"/>
                  </a:lnTo>
                  <a:lnTo>
                    <a:pt x="110" y="232"/>
                  </a:lnTo>
                  <a:lnTo>
                    <a:pt x="110" y="230"/>
                  </a:lnTo>
                  <a:lnTo>
                    <a:pt x="108" y="230"/>
                  </a:lnTo>
                  <a:lnTo>
                    <a:pt x="108" y="226"/>
                  </a:lnTo>
                  <a:lnTo>
                    <a:pt x="106" y="226"/>
                  </a:lnTo>
                  <a:lnTo>
                    <a:pt x="102" y="224"/>
                  </a:lnTo>
                  <a:lnTo>
                    <a:pt x="102" y="224"/>
                  </a:lnTo>
                  <a:lnTo>
                    <a:pt x="100" y="222"/>
                  </a:lnTo>
                  <a:lnTo>
                    <a:pt x="100" y="218"/>
                  </a:lnTo>
                  <a:lnTo>
                    <a:pt x="98" y="218"/>
                  </a:lnTo>
                  <a:lnTo>
                    <a:pt x="96" y="218"/>
                  </a:lnTo>
                  <a:lnTo>
                    <a:pt x="94" y="220"/>
                  </a:lnTo>
                  <a:lnTo>
                    <a:pt x="92" y="222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88" y="220"/>
                  </a:lnTo>
                  <a:lnTo>
                    <a:pt x="84" y="220"/>
                  </a:lnTo>
                  <a:lnTo>
                    <a:pt x="84" y="222"/>
                  </a:lnTo>
                  <a:lnTo>
                    <a:pt x="82" y="224"/>
                  </a:lnTo>
                  <a:lnTo>
                    <a:pt x="80" y="224"/>
                  </a:lnTo>
                  <a:lnTo>
                    <a:pt x="78" y="222"/>
                  </a:lnTo>
                  <a:lnTo>
                    <a:pt x="76" y="220"/>
                  </a:lnTo>
                  <a:lnTo>
                    <a:pt x="74" y="218"/>
                  </a:lnTo>
                  <a:lnTo>
                    <a:pt x="74" y="218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70" y="216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68" y="212"/>
                  </a:lnTo>
                  <a:lnTo>
                    <a:pt x="66" y="210"/>
                  </a:lnTo>
                  <a:lnTo>
                    <a:pt x="66" y="206"/>
                  </a:lnTo>
                  <a:lnTo>
                    <a:pt x="66" y="206"/>
                  </a:lnTo>
                  <a:lnTo>
                    <a:pt x="64" y="204"/>
                  </a:lnTo>
                  <a:lnTo>
                    <a:pt x="60" y="202"/>
                  </a:lnTo>
                  <a:lnTo>
                    <a:pt x="60" y="202"/>
                  </a:lnTo>
                  <a:lnTo>
                    <a:pt x="60" y="200"/>
                  </a:lnTo>
                  <a:lnTo>
                    <a:pt x="58" y="198"/>
                  </a:lnTo>
                  <a:lnTo>
                    <a:pt x="56" y="198"/>
                  </a:lnTo>
                  <a:lnTo>
                    <a:pt x="56" y="196"/>
                  </a:lnTo>
                  <a:lnTo>
                    <a:pt x="54" y="194"/>
                  </a:lnTo>
                  <a:lnTo>
                    <a:pt x="54" y="192"/>
                  </a:lnTo>
                  <a:lnTo>
                    <a:pt x="50" y="188"/>
                  </a:lnTo>
                  <a:lnTo>
                    <a:pt x="48" y="190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4" y="188"/>
                  </a:lnTo>
                  <a:lnTo>
                    <a:pt x="42" y="186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4" y="182"/>
                  </a:lnTo>
                  <a:lnTo>
                    <a:pt x="44" y="182"/>
                  </a:lnTo>
                  <a:lnTo>
                    <a:pt x="44" y="180"/>
                  </a:lnTo>
                  <a:lnTo>
                    <a:pt x="42" y="180"/>
                  </a:lnTo>
                  <a:lnTo>
                    <a:pt x="40" y="178"/>
                  </a:lnTo>
                  <a:lnTo>
                    <a:pt x="38" y="176"/>
                  </a:lnTo>
                  <a:lnTo>
                    <a:pt x="36" y="176"/>
                  </a:lnTo>
                  <a:lnTo>
                    <a:pt x="34" y="176"/>
                  </a:lnTo>
                  <a:lnTo>
                    <a:pt x="32" y="174"/>
                  </a:lnTo>
                  <a:lnTo>
                    <a:pt x="30" y="172"/>
                  </a:lnTo>
                  <a:lnTo>
                    <a:pt x="30" y="170"/>
                  </a:lnTo>
                  <a:lnTo>
                    <a:pt x="30" y="168"/>
                  </a:lnTo>
                  <a:lnTo>
                    <a:pt x="28" y="168"/>
                  </a:lnTo>
                  <a:lnTo>
                    <a:pt x="26" y="168"/>
                  </a:lnTo>
                  <a:lnTo>
                    <a:pt x="24" y="168"/>
                  </a:lnTo>
                  <a:lnTo>
                    <a:pt x="20" y="168"/>
                  </a:lnTo>
                  <a:lnTo>
                    <a:pt x="20" y="168"/>
                  </a:lnTo>
                  <a:lnTo>
                    <a:pt x="20" y="164"/>
                  </a:lnTo>
                  <a:lnTo>
                    <a:pt x="20" y="160"/>
                  </a:lnTo>
                  <a:lnTo>
                    <a:pt x="20" y="160"/>
                  </a:lnTo>
                  <a:lnTo>
                    <a:pt x="22" y="158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6"/>
                  </a:lnTo>
                  <a:lnTo>
                    <a:pt x="14" y="146"/>
                  </a:lnTo>
                  <a:lnTo>
                    <a:pt x="12" y="142"/>
                  </a:lnTo>
                  <a:lnTo>
                    <a:pt x="14" y="142"/>
                  </a:lnTo>
                  <a:lnTo>
                    <a:pt x="14" y="140"/>
                  </a:lnTo>
                  <a:lnTo>
                    <a:pt x="12" y="140"/>
                  </a:lnTo>
                  <a:lnTo>
                    <a:pt x="12" y="138"/>
                  </a:lnTo>
                  <a:lnTo>
                    <a:pt x="12" y="136"/>
                  </a:lnTo>
                  <a:lnTo>
                    <a:pt x="14" y="134"/>
                  </a:lnTo>
                  <a:lnTo>
                    <a:pt x="12" y="132"/>
                  </a:lnTo>
                  <a:lnTo>
                    <a:pt x="6" y="132"/>
                  </a:lnTo>
                  <a:lnTo>
                    <a:pt x="6" y="130"/>
                  </a:lnTo>
                  <a:lnTo>
                    <a:pt x="6" y="126"/>
                  </a:lnTo>
                  <a:lnTo>
                    <a:pt x="6" y="124"/>
                  </a:lnTo>
                  <a:lnTo>
                    <a:pt x="6" y="122"/>
                  </a:lnTo>
                  <a:lnTo>
                    <a:pt x="4" y="122"/>
                  </a:lnTo>
                  <a:lnTo>
                    <a:pt x="6" y="120"/>
                  </a:lnTo>
                  <a:lnTo>
                    <a:pt x="6" y="118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0" y="118"/>
                  </a:lnTo>
                  <a:lnTo>
                    <a:pt x="0" y="116"/>
                  </a:lnTo>
                  <a:lnTo>
                    <a:pt x="4" y="112"/>
                  </a:lnTo>
                  <a:lnTo>
                    <a:pt x="6" y="110"/>
                  </a:lnTo>
                  <a:lnTo>
                    <a:pt x="6" y="108"/>
                  </a:lnTo>
                  <a:lnTo>
                    <a:pt x="2" y="106"/>
                  </a:lnTo>
                  <a:lnTo>
                    <a:pt x="4" y="104"/>
                  </a:lnTo>
                  <a:lnTo>
                    <a:pt x="6" y="102"/>
                  </a:lnTo>
                  <a:lnTo>
                    <a:pt x="6" y="100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8" y="94"/>
                  </a:lnTo>
                  <a:lnTo>
                    <a:pt x="8" y="96"/>
                  </a:lnTo>
                  <a:lnTo>
                    <a:pt x="14" y="90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4" y="82"/>
                  </a:lnTo>
                  <a:lnTo>
                    <a:pt x="16" y="80"/>
                  </a:lnTo>
                  <a:lnTo>
                    <a:pt x="18" y="80"/>
                  </a:lnTo>
                  <a:lnTo>
                    <a:pt x="20" y="82"/>
                  </a:lnTo>
                  <a:lnTo>
                    <a:pt x="22" y="80"/>
                  </a:lnTo>
                  <a:lnTo>
                    <a:pt x="24" y="8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6"/>
                  </a:lnTo>
                  <a:lnTo>
                    <a:pt x="36" y="26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2" name="Spain">
              <a:extLst>
                <a:ext uri="{FF2B5EF4-FFF2-40B4-BE49-F238E27FC236}">
                  <a16:creationId xmlns:a16="http://schemas.microsoft.com/office/drawing/2014/main" id="{FBC8FA6B-88FC-4133-A2A7-7417083445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3228" y="3315254"/>
              <a:ext cx="290907" cy="218180"/>
            </a:xfrm>
            <a:custGeom>
              <a:avLst/>
              <a:gdLst>
                <a:gd name="T0" fmla="*/ 90 w 152"/>
                <a:gd name="T1" fmla="*/ 8 h 114"/>
                <a:gd name="T2" fmla="*/ 92 w 152"/>
                <a:gd name="T3" fmla="*/ 12 h 114"/>
                <a:gd name="T4" fmla="*/ 102 w 152"/>
                <a:gd name="T5" fmla="*/ 16 h 114"/>
                <a:gd name="T6" fmla="*/ 110 w 152"/>
                <a:gd name="T7" fmla="*/ 18 h 114"/>
                <a:gd name="T8" fmla="*/ 120 w 152"/>
                <a:gd name="T9" fmla="*/ 16 h 114"/>
                <a:gd name="T10" fmla="*/ 130 w 152"/>
                <a:gd name="T11" fmla="*/ 18 h 114"/>
                <a:gd name="T12" fmla="*/ 140 w 152"/>
                <a:gd name="T13" fmla="*/ 22 h 114"/>
                <a:gd name="T14" fmla="*/ 140 w 152"/>
                <a:gd name="T15" fmla="*/ 28 h 114"/>
                <a:gd name="T16" fmla="*/ 132 w 152"/>
                <a:gd name="T17" fmla="*/ 36 h 114"/>
                <a:gd name="T18" fmla="*/ 122 w 152"/>
                <a:gd name="T19" fmla="*/ 40 h 114"/>
                <a:gd name="T20" fmla="*/ 118 w 152"/>
                <a:gd name="T21" fmla="*/ 44 h 114"/>
                <a:gd name="T22" fmla="*/ 116 w 152"/>
                <a:gd name="T23" fmla="*/ 48 h 114"/>
                <a:gd name="T24" fmla="*/ 110 w 152"/>
                <a:gd name="T25" fmla="*/ 54 h 114"/>
                <a:gd name="T26" fmla="*/ 102 w 152"/>
                <a:gd name="T27" fmla="*/ 64 h 114"/>
                <a:gd name="T28" fmla="*/ 106 w 152"/>
                <a:gd name="T29" fmla="*/ 72 h 114"/>
                <a:gd name="T30" fmla="*/ 102 w 152"/>
                <a:gd name="T31" fmla="*/ 80 h 114"/>
                <a:gd name="T32" fmla="*/ 98 w 152"/>
                <a:gd name="T33" fmla="*/ 92 h 114"/>
                <a:gd name="T34" fmla="*/ 94 w 152"/>
                <a:gd name="T35" fmla="*/ 94 h 114"/>
                <a:gd name="T36" fmla="*/ 84 w 152"/>
                <a:gd name="T37" fmla="*/ 104 h 114"/>
                <a:gd name="T38" fmla="*/ 78 w 152"/>
                <a:gd name="T39" fmla="*/ 104 h 114"/>
                <a:gd name="T40" fmla="*/ 72 w 152"/>
                <a:gd name="T41" fmla="*/ 104 h 114"/>
                <a:gd name="T42" fmla="*/ 62 w 152"/>
                <a:gd name="T43" fmla="*/ 102 h 114"/>
                <a:gd name="T44" fmla="*/ 52 w 152"/>
                <a:gd name="T45" fmla="*/ 108 h 114"/>
                <a:gd name="T46" fmla="*/ 46 w 152"/>
                <a:gd name="T47" fmla="*/ 112 h 114"/>
                <a:gd name="T48" fmla="*/ 34 w 152"/>
                <a:gd name="T49" fmla="*/ 110 h 114"/>
                <a:gd name="T50" fmla="*/ 28 w 152"/>
                <a:gd name="T51" fmla="*/ 98 h 114"/>
                <a:gd name="T52" fmla="*/ 22 w 152"/>
                <a:gd name="T53" fmla="*/ 94 h 114"/>
                <a:gd name="T54" fmla="*/ 26 w 152"/>
                <a:gd name="T55" fmla="*/ 84 h 114"/>
                <a:gd name="T56" fmla="*/ 22 w 152"/>
                <a:gd name="T57" fmla="*/ 78 h 114"/>
                <a:gd name="T58" fmla="*/ 22 w 152"/>
                <a:gd name="T59" fmla="*/ 66 h 114"/>
                <a:gd name="T60" fmla="*/ 24 w 152"/>
                <a:gd name="T61" fmla="*/ 60 h 114"/>
                <a:gd name="T62" fmla="*/ 28 w 152"/>
                <a:gd name="T63" fmla="*/ 52 h 114"/>
                <a:gd name="T64" fmla="*/ 32 w 152"/>
                <a:gd name="T65" fmla="*/ 36 h 114"/>
                <a:gd name="T66" fmla="*/ 32 w 152"/>
                <a:gd name="T67" fmla="*/ 30 h 114"/>
                <a:gd name="T68" fmla="*/ 24 w 152"/>
                <a:gd name="T69" fmla="*/ 28 h 114"/>
                <a:gd name="T70" fmla="*/ 12 w 152"/>
                <a:gd name="T71" fmla="*/ 28 h 114"/>
                <a:gd name="T72" fmla="*/ 6 w 152"/>
                <a:gd name="T73" fmla="*/ 24 h 114"/>
                <a:gd name="T74" fmla="*/ 6 w 152"/>
                <a:gd name="T75" fmla="*/ 22 h 114"/>
                <a:gd name="T76" fmla="*/ 6 w 152"/>
                <a:gd name="T77" fmla="*/ 16 h 114"/>
                <a:gd name="T78" fmla="*/ 4 w 152"/>
                <a:gd name="T79" fmla="*/ 14 h 114"/>
                <a:gd name="T80" fmla="*/ 2 w 152"/>
                <a:gd name="T81" fmla="*/ 14 h 114"/>
                <a:gd name="T82" fmla="*/ 6 w 152"/>
                <a:gd name="T83" fmla="*/ 6 h 114"/>
                <a:gd name="T84" fmla="*/ 14 w 152"/>
                <a:gd name="T85" fmla="*/ 6 h 114"/>
                <a:gd name="T86" fmla="*/ 18 w 152"/>
                <a:gd name="T87" fmla="*/ 0 h 114"/>
                <a:gd name="T88" fmla="*/ 22 w 152"/>
                <a:gd name="T89" fmla="*/ 0 h 114"/>
                <a:gd name="T90" fmla="*/ 30 w 152"/>
                <a:gd name="T91" fmla="*/ 2 h 114"/>
                <a:gd name="T92" fmla="*/ 40 w 152"/>
                <a:gd name="T93" fmla="*/ 0 h 114"/>
                <a:gd name="T94" fmla="*/ 52 w 152"/>
                <a:gd name="T95" fmla="*/ 4 h 114"/>
                <a:gd name="T96" fmla="*/ 68 w 152"/>
                <a:gd name="T97" fmla="*/ 4 h 114"/>
                <a:gd name="T98" fmla="*/ 74 w 152"/>
                <a:gd name="T99" fmla="*/ 4 h 114"/>
                <a:gd name="T100" fmla="*/ 84 w 152"/>
                <a:gd name="T101" fmla="*/ 6 h 114"/>
                <a:gd name="T102" fmla="*/ 146 w 152"/>
                <a:gd name="T103" fmla="*/ 60 h 114"/>
                <a:gd name="T104" fmla="*/ 152 w 152"/>
                <a:gd name="T105" fmla="*/ 60 h 114"/>
                <a:gd name="T106" fmla="*/ 146 w 152"/>
                <a:gd name="T107" fmla="*/ 60 h 114"/>
                <a:gd name="T108" fmla="*/ 144 w 152"/>
                <a:gd name="T109" fmla="*/ 62 h 114"/>
                <a:gd name="T110" fmla="*/ 136 w 152"/>
                <a:gd name="T111" fmla="*/ 62 h 114"/>
                <a:gd name="T112" fmla="*/ 140 w 152"/>
                <a:gd name="T113" fmla="*/ 68 h 114"/>
                <a:gd name="T114" fmla="*/ 128 w 152"/>
                <a:gd name="T115" fmla="*/ 72 h 114"/>
                <a:gd name="T116" fmla="*/ 122 w 152"/>
                <a:gd name="T117" fmla="*/ 7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2" h="114">
                  <a:moveTo>
                    <a:pt x="88" y="6"/>
                  </a:moveTo>
                  <a:lnTo>
                    <a:pt x="88" y="6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96" y="12"/>
                  </a:lnTo>
                  <a:lnTo>
                    <a:pt x="100" y="14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8"/>
                  </a:lnTo>
                  <a:lnTo>
                    <a:pt x="110" y="18"/>
                  </a:lnTo>
                  <a:lnTo>
                    <a:pt x="112" y="18"/>
                  </a:lnTo>
                  <a:lnTo>
                    <a:pt x="114" y="16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16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8" y="20"/>
                  </a:lnTo>
                  <a:lnTo>
                    <a:pt x="140" y="22"/>
                  </a:lnTo>
                  <a:lnTo>
                    <a:pt x="140" y="22"/>
                  </a:lnTo>
                  <a:lnTo>
                    <a:pt x="138" y="24"/>
                  </a:lnTo>
                  <a:lnTo>
                    <a:pt x="140" y="28"/>
                  </a:lnTo>
                  <a:lnTo>
                    <a:pt x="138" y="30"/>
                  </a:lnTo>
                  <a:lnTo>
                    <a:pt x="138" y="32"/>
                  </a:lnTo>
                  <a:lnTo>
                    <a:pt x="132" y="36"/>
                  </a:lnTo>
                  <a:lnTo>
                    <a:pt x="130" y="38"/>
                  </a:lnTo>
                  <a:lnTo>
                    <a:pt x="128" y="40"/>
                  </a:lnTo>
                  <a:lnTo>
                    <a:pt x="122" y="40"/>
                  </a:lnTo>
                  <a:lnTo>
                    <a:pt x="120" y="42"/>
                  </a:lnTo>
                  <a:lnTo>
                    <a:pt x="116" y="44"/>
                  </a:lnTo>
                  <a:lnTo>
                    <a:pt x="118" y="44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4" y="48"/>
                  </a:lnTo>
                  <a:lnTo>
                    <a:pt x="110" y="54"/>
                  </a:lnTo>
                  <a:lnTo>
                    <a:pt x="108" y="54"/>
                  </a:lnTo>
                  <a:lnTo>
                    <a:pt x="104" y="62"/>
                  </a:lnTo>
                  <a:lnTo>
                    <a:pt x="102" y="64"/>
                  </a:lnTo>
                  <a:lnTo>
                    <a:pt x="104" y="68"/>
                  </a:lnTo>
                  <a:lnTo>
                    <a:pt x="104" y="70"/>
                  </a:lnTo>
                  <a:lnTo>
                    <a:pt x="106" y="72"/>
                  </a:lnTo>
                  <a:lnTo>
                    <a:pt x="110" y="76"/>
                  </a:lnTo>
                  <a:lnTo>
                    <a:pt x="106" y="78"/>
                  </a:lnTo>
                  <a:lnTo>
                    <a:pt x="102" y="80"/>
                  </a:lnTo>
                  <a:lnTo>
                    <a:pt x="102" y="82"/>
                  </a:lnTo>
                  <a:lnTo>
                    <a:pt x="98" y="88"/>
                  </a:lnTo>
                  <a:lnTo>
                    <a:pt x="98" y="92"/>
                  </a:lnTo>
                  <a:lnTo>
                    <a:pt x="100" y="92"/>
                  </a:lnTo>
                  <a:lnTo>
                    <a:pt x="98" y="94"/>
                  </a:lnTo>
                  <a:lnTo>
                    <a:pt x="94" y="94"/>
                  </a:lnTo>
                  <a:lnTo>
                    <a:pt x="88" y="98"/>
                  </a:lnTo>
                  <a:lnTo>
                    <a:pt x="88" y="100"/>
                  </a:lnTo>
                  <a:lnTo>
                    <a:pt x="84" y="104"/>
                  </a:lnTo>
                  <a:lnTo>
                    <a:pt x="82" y="104"/>
                  </a:lnTo>
                  <a:lnTo>
                    <a:pt x="80" y="100"/>
                  </a:lnTo>
                  <a:lnTo>
                    <a:pt x="78" y="104"/>
                  </a:lnTo>
                  <a:lnTo>
                    <a:pt x="76" y="106"/>
                  </a:lnTo>
                  <a:lnTo>
                    <a:pt x="74" y="104"/>
                  </a:lnTo>
                  <a:lnTo>
                    <a:pt x="72" y="104"/>
                  </a:lnTo>
                  <a:lnTo>
                    <a:pt x="70" y="104"/>
                  </a:lnTo>
                  <a:lnTo>
                    <a:pt x="68" y="104"/>
                  </a:lnTo>
                  <a:lnTo>
                    <a:pt x="62" y="102"/>
                  </a:lnTo>
                  <a:lnTo>
                    <a:pt x="60" y="104"/>
                  </a:lnTo>
                  <a:lnTo>
                    <a:pt x="56" y="104"/>
                  </a:lnTo>
                  <a:lnTo>
                    <a:pt x="52" y="108"/>
                  </a:lnTo>
                  <a:lnTo>
                    <a:pt x="48" y="108"/>
                  </a:lnTo>
                  <a:lnTo>
                    <a:pt x="46" y="110"/>
                  </a:lnTo>
                  <a:lnTo>
                    <a:pt x="46" y="112"/>
                  </a:lnTo>
                  <a:lnTo>
                    <a:pt x="42" y="114"/>
                  </a:lnTo>
                  <a:lnTo>
                    <a:pt x="38" y="114"/>
                  </a:lnTo>
                  <a:lnTo>
                    <a:pt x="34" y="110"/>
                  </a:lnTo>
                  <a:lnTo>
                    <a:pt x="32" y="104"/>
                  </a:lnTo>
                  <a:lnTo>
                    <a:pt x="32" y="102"/>
                  </a:lnTo>
                  <a:lnTo>
                    <a:pt x="28" y="98"/>
                  </a:lnTo>
                  <a:lnTo>
                    <a:pt x="24" y="98"/>
                  </a:lnTo>
                  <a:lnTo>
                    <a:pt x="22" y="98"/>
                  </a:lnTo>
                  <a:lnTo>
                    <a:pt x="22" y="94"/>
                  </a:lnTo>
                  <a:lnTo>
                    <a:pt x="20" y="92"/>
                  </a:lnTo>
                  <a:lnTo>
                    <a:pt x="22" y="86"/>
                  </a:lnTo>
                  <a:lnTo>
                    <a:pt x="26" y="84"/>
                  </a:lnTo>
                  <a:lnTo>
                    <a:pt x="26" y="82"/>
                  </a:lnTo>
                  <a:lnTo>
                    <a:pt x="24" y="82"/>
                  </a:lnTo>
                  <a:lnTo>
                    <a:pt x="22" y="78"/>
                  </a:lnTo>
                  <a:lnTo>
                    <a:pt x="26" y="74"/>
                  </a:lnTo>
                  <a:lnTo>
                    <a:pt x="26" y="68"/>
                  </a:lnTo>
                  <a:lnTo>
                    <a:pt x="22" y="66"/>
                  </a:lnTo>
                  <a:lnTo>
                    <a:pt x="20" y="60"/>
                  </a:lnTo>
                  <a:lnTo>
                    <a:pt x="22" y="60"/>
                  </a:lnTo>
                  <a:lnTo>
                    <a:pt x="24" y="60"/>
                  </a:lnTo>
                  <a:lnTo>
                    <a:pt x="28" y="56"/>
                  </a:lnTo>
                  <a:lnTo>
                    <a:pt x="26" y="54"/>
                  </a:lnTo>
                  <a:lnTo>
                    <a:pt x="28" y="52"/>
                  </a:lnTo>
                  <a:lnTo>
                    <a:pt x="28" y="44"/>
                  </a:lnTo>
                  <a:lnTo>
                    <a:pt x="28" y="40"/>
                  </a:lnTo>
                  <a:lnTo>
                    <a:pt x="32" y="36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32" y="30"/>
                  </a:lnTo>
                  <a:lnTo>
                    <a:pt x="32" y="26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8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12" y="24"/>
                  </a:lnTo>
                  <a:lnTo>
                    <a:pt x="10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6" y="22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8"/>
                  </a:lnTo>
                  <a:lnTo>
                    <a:pt x="6" y="6"/>
                  </a:lnTo>
                  <a:lnTo>
                    <a:pt x="8" y="8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0" y="2"/>
                  </a:lnTo>
                  <a:lnTo>
                    <a:pt x="44" y="4"/>
                  </a:lnTo>
                  <a:lnTo>
                    <a:pt x="52" y="4"/>
                  </a:lnTo>
                  <a:lnTo>
                    <a:pt x="56" y="6"/>
                  </a:lnTo>
                  <a:lnTo>
                    <a:pt x="62" y="4"/>
                  </a:lnTo>
                  <a:lnTo>
                    <a:pt x="68" y="4"/>
                  </a:lnTo>
                  <a:lnTo>
                    <a:pt x="68" y="6"/>
                  </a:lnTo>
                  <a:lnTo>
                    <a:pt x="72" y="6"/>
                  </a:lnTo>
                  <a:lnTo>
                    <a:pt x="74" y="4"/>
                  </a:lnTo>
                  <a:lnTo>
                    <a:pt x="76" y="4"/>
                  </a:lnTo>
                  <a:lnTo>
                    <a:pt x="82" y="8"/>
                  </a:lnTo>
                  <a:lnTo>
                    <a:pt x="84" y="6"/>
                  </a:lnTo>
                  <a:lnTo>
                    <a:pt x="86" y="6"/>
                  </a:lnTo>
                  <a:lnTo>
                    <a:pt x="88" y="6"/>
                  </a:lnTo>
                  <a:close/>
                  <a:moveTo>
                    <a:pt x="146" y="60"/>
                  </a:moveTo>
                  <a:lnTo>
                    <a:pt x="150" y="60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50" y="56"/>
                  </a:lnTo>
                  <a:lnTo>
                    <a:pt x="146" y="58"/>
                  </a:lnTo>
                  <a:lnTo>
                    <a:pt x="146" y="60"/>
                  </a:lnTo>
                  <a:close/>
                  <a:moveTo>
                    <a:pt x="140" y="68"/>
                  </a:moveTo>
                  <a:lnTo>
                    <a:pt x="140" y="64"/>
                  </a:lnTo>
                  <a:lnTo>
                    <a:pt x="144" y="62"/>
                  </a:lnTo>
                  <a:lnTo>
                    <a:pt x="140" y="62"/>
                  </a:lnTo>
                  <a:lnTo>
                    <a:pt x="138" y="60"/>
                  </a:lnTo>
                  <a:lnTo>
                    <a:pt x="136" y="62"/>
                  </a:lnTo>
                  <a:lnTo>
                    <a:pt x="136" y="64"/>
                  </a:lnTo>
                  <a:lnTo>
                    <a:pt x="138" y="66"/>
                  </a:lnTo>
                  <a:lnTo>
                    <a:pt x="140" y="68"/>
                  </a:lnTo>
                  <a:close/>
                  <a:moveTo>
                    <a:pt x="124" y="76"/>
                  </a:moveTo>
                  <a:lnTo>
                    <a:pt x="126" y="74"/>
                  </a:lnTo>
                  <a:lnTo>
                    <a:pt x="128" y="72"/>
                  </a:lnTo>
                  <a:lnTo>
                    <a:pt x="126" y="70"/>
                  </a:lnTo>
                  <a:lnTo>
                    <a:pt x="124" y="72"/>
                  </a:lnTo>
                  <a:lnTo>
                    <a:pt x="122" y="74"/>
                  </a:lnTo>
                  <a:lnTo>
                    <a:pt x="124" y="7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3" name="South Africa">
              <a:extLst>
                <a:ext uri="{FF2B5EF4-FFF2-40B4-BE49-F238E27FC236}">
                  <a16:creationId xmlns:a16="http://schemas.microsoft.com/office/drawing/2014/main" id="{329C3346-B441-4CA0-8F5C-35FBEF9CDC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7386" y="4953518"/>
              <a:ext cx="382772" cy="325356"/>
            </a:xfrm>
            <a:custGeom>
              <a:avLst/>
              <a:gdLst>
                <a:gd name="T0" fmla="*/ 4 w 200"/>
                <a:gd name="T1" fmla="*/ 80 h 170"/>
                <a:gd name="T2" fmla="*/ 10 w 200"/>
                <a:gd name="T3" fmla="*/ 82 h 170"/>
                <a:gd name="T4" fmla="*/ 22 w 200"/>
                <a:gd name="T5" fmla="*/ 88 h 170"/>
                <a:gd name="T6" fmla="*/ 30 w 200"/>
                <a:gd name="T7" fmla="*/ 90 h 170"/>
                <a:gd name="T8" fmla="*/ 34 w 200"/>
                <a:gd name="T9" fmla="*/ 84 h 170"/>
                <a:gd name="T10" fmla="*/ 48 w 200"/>
                <a:gd name="T11" fmla="*/ 40 h 170"/>
                <a:gd name="T12" fmla="*/ 52 w 200"/>
                <a:gd name="T13" fmla="*/ 60 h 170"/>
                <a:gd name="T14" fmla="*/ 64 w 200"/>
                <a:gd name="T15" fmla="*/ 58 h 170"/>
                <a:gd name="T16" fmla="*/ 76 w 200"/>
                <a:gd name="T17" fmla="*/ 50 h 170"/>
                <a:gd name="T18" fmla="*/ 90 w 200"/>
                <a:gd name="T19" fmla="*/ 44 h 170"/>
                <a:gd name="T20" fmla="*/ 104 w 200"/>
                <a:gd name="T21" fmla="*/ 48 h 170"/>
                <a:gd name="T22" fmla="*/ 114 w 200"/>
                <a:gd name="T23" fmla="*/ 46 h 170"/>
                <a:gd name="T24" fmla="*/ 114 w 200"/>
                <a:gd name="T25" fmla="*/ 38 h 170"/>
                <a:gd name="T26" fmla="*/ 122 w 200"/>
                <a:gd name="T27" fmla="*/ 32 h 170"/>
                <a:gd name="T28" fmla="*/ 128 w 200"/>
                <a:gd name="T29" fmla="*/ 28 h 170"/>
                <a:gd name="T30" fmla="*/ 132 w 200"/>
                <a:gd name="T31" fmla="*/ 16 h 170"/>
                <a:gd name="T32" fmla="*/ 138 w 200"/>
                <a:gd name="T33" fmla="*/ 12 h 170"/>
                <a:gd name="T34" fmla="*/ 146 w 200"/>
                <a:gd name="T35" fmla="*/ 8 h 170"/>
                <a:gd name="T36" fmla="*/ 154 w 200"/>
                <a:gd name="T37" fmla="*/ 4 h 170"/>
                <a:gd name="T38" fmla="*/ 164 w 200"/>
                <a:gd name="T39" fmla="*/ 0 h 170"/>
                <a:gd name="T40" fmla="*/ 174 w 200"/>
                <a:gd name="T41" fmla="*/ 4 h 170"/>
                <a:gd name="T42" fmla="*/ 186 w 200"/>
                <a:gd name="T43" fmla="*/ 10 h 170"/>
                <a:gd name="T44" fmla="*/ 188 w 200"/>
                <a:gd name="T45" fmla="*/ 24 h 170"/>
                <a:gd name="T46" fmla="*/ 188 w 200"/>
                <a:gd name="T47" fmla="*/ 46 h 170"/>
                <a:gd name="T48" fmla="*/ 178 w 200"/>
                <a:gd name="T49" fmla="*/ 48 h 170"/>
                <a:gd name="T50" fmla="*/ 176 w 200"/>
                <a:gd name="T51" fmla="*/ 62 h 170"/>
                <a:gd name="T52" fmla="*/ 190 w 200"/>
                <a:gd name="T53" fmla="*/ 64 h 170"/>
                <a:gd name="T54" fmla="*/ 200 w 200"/>
                <a:gd name="T55" fmla="*/ 60 h 170"/>
                <a:gd name="T56" fmla="*/ 196 w 200"/>
                <a:gd name="T57" fmla="*/ 72 h 170"/>
                <a:gd name="T58" fmla="*/ 188 w 200"/>
                <a:gd name="T59" fmla="*/ 88 h 170"/>
                <a:gd name="T60" fmla="*/ 178 w 200"/>
                <a:gd name="T61" fmla="*/ 94 h 170"/>
                <a:gd name="T62" fmla="*/ 172 w 200"/>
                <a:gd name="T63" fmla="*/ 104 h 170"/>
                <a:gd name="T64" fmla="*/ 158 w 200"/>
                <a:gd name="T65" fmla="*/ 124 h 170"/>
                <a:gd name="T66" fmla="*/ 140 w 200"/>
                <a:gd name="T67" fmla="*/ 142 h 170"/>
                <a:gd name="T68" fmla="*/ 124 w 200"/>
                <a:gd name="T69" fmla="*/ 152 h 170"/>
                <a:gd name="T70" fmla="*/ 112 w 200"/>
                <a:gd name="T71" fmla="*/ 156 h 170"/>
                <a:gd name="T72" fmla="*/ 106 w 200"/>
                <a:gd name="T73" fmla="*/ 160 h 170"/>
                <a:gd name="T74" fmla="*/ 96 w 200"/>
                <a:gd name="T75" fmla="*/ 162 h 170"/>
                <a:gd name="T76" fmla="*/ 78 w 200"/>
                <a:gd name="T77" fmla="*/ 160 h 170"/>
                <a:gd name="T78" fmla="*/ 66 w 200"/>
                <a:gd name="T79" fmla="*/ 162 h 170"/>
                <a:gd name="T80" fmla="*/ 60 w 200"/>
                <a:gd name="T81" fmla="*/ 164 h 170"/>
                <a:gd name="T82" fmla="*/ 48 w 200"/>
                <a:gd name="T83" fmla="*/ 166 h 170"/>
                <a:gd name="T84" fmla="*/ 38 w 200"/>
                <a:gd name="T85" fmla="*/ 170 h 170"/>
                <a:gd name="T86" fmla="*/ 26 w 200"/>
                <a:gd name="T87" fmla="*/ 164 h 170"/>
                <a:gd name="T88" fmla="*/ 22 w 200"/>
                <a:gd name="T89" fmla="*/ 160 h 170"/>
                <a:gd name="T90" fmla="*/ 18 w 200"/>
                <a:gd name="T91" fmla="*/ 158 h 170"/>
                <a:gd name="T92" fmla="*/ 14 w 200"/>
                <a:gd name="T93" fmla="*/ 144 h 170"/>
                <a:gd name="T94" fmla="*/ 18 w 200"/>
                <a:gd name="T95" fmla="*/ 140 h 170"/>
                <a:gd name="T96" fmla="*/ 14 w 200"/>
                <a:gd name="T97" fmla="*/ 120 h 170"/>
                <a:gd name="T98" fmla="*/ 4 w 200"/>
                <a:gd name="T99" fmla="*/ 92 h 170"/>
                <a:gd name="T100" fmla="*/ 132 w 200"/>
                <a:gd name="T101" fmla="*/ 110 h 170"/>
                <a:gd name="T102" fmla="*/ 140 w 200"/>
                <a:gd name="T103" fmla="*/ 110 h 170"/>
                <a:gd name="T104" fmla="*/ 150 w 200"/>
                <a:gd name="T105" fmla="*/ 106 h 170"/>
                <a:gd name="T106" fmla="*/ 152 w 200"/>
                <a:gd name="T107" fmla="*/ 100 h 170"/>
                <a:gd name="T108" fmla="*/ 148 w 200"/>
                <a:gd name="T109" fmla="*/ 88 h 170"/>
                <a:gd name="T110" fmla="*/ 142 w 200"/>
                <a:gd name="T111" fmla="*/ 86 h 170"/>
                <a:gd name="T112" fmla="*/ 132 w 200"/>
                <a:gd name="T113" fmla="*/ 96 h 170"/>
                <a:gd name="T114" fmla="*/ 130 w 200"/>
                <a:gd name="T115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0" h="170">
                  <a:moveTo>
                    <a:pt x="0" y="84"/>
                  </a:moveTo>
                  <a:lnTo>
                    <a:pt x="2" y="84"/>
                  </a:lnTo>
                  <a:lnTo>
                    <a:pt x="4" y="82"/>
                  </a:lnTo>
                  <a:lnTo>
                    <a:pt x="4" y="82"/>
                  </a:lnTo>
                  <a:lnTo>
                    <a:pt x="4" y="80"/>
                  </a:lnTo>
                  <a:lnTo>
                    <a:pt x="4" y="78"/>
                  </a:lnTo>
                  <a:lnTo>
                    <a:pt x="8" y="78"/>
                  </a:lnTo>
                  <a:lnTo>
                    <a:pt x="8" y="80"/>
                  </a:lnTo>
                  <a:lnTo>
                    <a:pt x="12" y="80"/>
                  </a:lnTo>
                  <a:lnTo>
                    <a:pt x="10" y="82"/>
                  </a:lnTo>
                  <a:lnTo>
                    <a:pt x="12" y="86"/>
                  </a:lnTo>
                  <a:lnTo>
                    <a:pt x="16" y="86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22" y="88"/>
                  </a:lnTo>
                  <a:lnTo>
                    <a:pt x="24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8" y="90"/>
                  </a:lnTo>
                  <a:lnTo>
                    <a:pt x="30" y="90"/>
                  </a:lnTo>
                  <a:lnTo>
                    <a:pt x="32" y="90"/>
                  </a:lnTo>
                  <a:lnTo>
                    <a:pt x="32" y="88"/>
                  </a:lnTo>
                  <a:lnTo>
                    <a:pt x="32" y="86"/>
                  </a:lnTo>
                  <a:lnTo>
                    <a:pt x="34" y="86"/>
                  </a:lnTo>
                  <a:lnTo>
                    <a:pt x="34" y="84"/>
                  </a:lnTo>
                  <a:lnTo>
                    <a:pt x="38" y="82"/>
                  </a:lnTo>
                  <a:lnTo>
                    <a:pt x="42" y="82"/>
                  </a:lnTo>
                  <a:lnTo>
                    <a:pt x="44" y="82"/>
                  </a:lnTo>
                  <a:lnTo>
                    <a:pt x="46" y="38"/>
                  </a:lnTo>
                  <a:lnTo>
                    <a:pt x="48" y="40"/>
                  </a:lnTo>
                  <a:lnTo>
                    <a:pt x="50" y="44"/>
                  </a:lnTo>
                  <a:lnTo>
                    <a:pt x="54" y="50"/>
                  </a:lnTo>
                  <a:lnTo>
                    <a:pt x="54" y="54"/>
                  </a:lnTo>
                  <a:lnTo>
                    <a:pt x="52" y="58"/>
                  </a:lnTo>
                  <a:lnTo>
                    <a:pt x="52" y="60"/>
                  </a:lnTo>
                  <a:lnTo>
                    <a:pt x="54" y="60"/>
                  </a:lnTo>
                  <a:lnTo>
                    <a:pt x="58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4" y="58"/>
                  </a:lnTo>
                  <a:lnTo>
                    <a:pt x="68" y="58"/>
                  </a:lnTo>
                  <a:lnTo>
                    <a:pt x="70" y="56"/>
                  </a:lnTo>
                  <a:lnTo>
                    <a:pt x="70" y="54"/>
                  </a:lnTo>
                  <a:lnTo>
                    <a:pt x="74" y="52"/>
                  </a:lnTo>
                  <a:lnTo>
                    <a:pt x="76" y="50"/>
                  </a:lnTo>
                  <a:lnTo>
                    <a:pt x="80" y="46"/>
                  </a:lnTo>
                  <a:lnTo>
                    <a:pt x="82" y="44"/>
                  </a:lnTo>
                  <a:lnTo>
                    <a:pt x="86" y="42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92" y="44"/>
                  </a:lnTo>
                  <a:lnTo>
                    <a:pt x="96" y="48"/>
                  </a:lnTo>
                  <a:lnTo>
                    <a:pt x="98" y="46"/>
                  </a:lnTo>
                  <a:lnTo>
                    <a:pt x="100" y="48"/>
                  </a:lnTo>
                  <a:lnTo>
                    <a:pt x="104" y="48"/>
                  </a:lnTo>
                  <a:lnTo>
                    <a:pt x="106" y="48"/>
                  </a:lnTo>
                  <a:lnTo>
                    <a:pt x="108" y="46"/>
                  </a:lnTo>
                  <a:lnTo>
                    <a:pt x="108" y="48"/>
                  </a:lnTo>
                  <a:lnTo>
                    <a:pt x="110" y="48"/>
                  </a:lnTo>
                  <a:lnTo>
                    <a:pt x="114" y="46"/>
                  </a:lnTo>
                  <a:lnTo>
                    <a:pt x="112" y="46"/>
                  </a:lnTo>
                  <a:lnTo>
                    <a:pt x="114" y="44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14" y="38"/>
                  </a:lnTo>
                  <a:lnTo>
                    <a:pt x="116" y="36"/>
                  </a:lnTo>
                  <a:lnTo>
                    <a:pt x="118" y="36"/>
                  </a:lnTo>
                  <a:lnTo>
                    <a:pt x="120" y="34"/>
                  </a:lnTo>
                  <a:lnTo>
                    <a:pt x="122" y="34"/>
                  </a:lnTo>
                  <a:lnTo>
                    <a:pt x="122" y="32"/>
                  </a:lnTo>
                  <a:lnTo>
                    <a:pt x="122" y="32"/>
                  </a:lnTo>
                  <a:lnTo>
                    <a:pt x="124" y="30"/>
                  </a:lnTo>
                  <a:lnTo>
                    <a:pt x="126" y="30"/>
                  </a:lnTo>
                  <a:lnTo>
                    <a:pt x="126" y="28"/>
                  </a:lnTo>
                  <a:lnTo>
                    <a:pt x="128" y="28"/>
                  </a:lnTo>
                  <a:lnTo>
                    <a:pt x="130" y="28"/>
                  </a:lnTo>
                  <a:lnTo>
                    <a:pt x="130" y="26"/>
                  </a:lnTo>
                  <a:lnTo>
                    <a:pt x="128" y="24"/>
                  </a:lnTo>
                  <a:lnTo>
                    <a:pt x="128" y="22"/>
                  </a:lnTo>
                  <a:lnTo>
                    <a:pt x="132" y="16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6" y="14"/>
                  </a:lnTo>
                  <a:lnTo>
                    <a:pt x="138" y="14"/>
                  </a:lnTo>
                  <a:lnTo>
                    <a:pt x="138" y="12"/>
                  </a:lnTo>
                  <a:lnTo>
                    <a:pt x="140" y="12"/>
                  </a:lnTo>
                  <a:lnTo>
                    <a:pt x="142" y="10"/>
                  </a:lnTo>
                  <a:lnTo>
                    <a:pt x="144" y="8"/>
                  </a:lnTo>
                  <a:lnTo>
                    <a:pt x="146" y="8"/>
                  </a:lnTo>
                  <a:lnTo>
                    <a:pt x="146" y="8"/>
                  </a:lnTo>
                  <a:lnTo>
                    <a:pt x="148" y="8"/>
                  </a:lnTo>
                  <a:lnTo>
                    <a:pt x="150" y="8"/>
                  </a:lnTo>
                  <a:lnTo>
                    <a:pt x="152" y="6"/>
                  </a:lnTo>
                  <a:lnTo>
                    <a:pt x="154" y="6"/>
                  </a:lnTo>
                  <a:lnTo>
                    <a:pt x="154" y="4"/>
                  </a:lnTo>
                  <a:lnTo>
                    <a:pt x="154" y="4"/>
                  </a:lnTo>
                  <a:lnTo>
                    <a:pt x="156" y="2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4" y="0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4" y="4"/>
                  </a:lnTo>
                  <a:lnTo>
                    <a:pt x="176" y="4"/>
                  </a:lnTo>
                  <a:lnTo>
                    <a:pt x="178" y="4"/>
                  </a:lnTo>
                  <a:lnTo>
                    <a:pt x="182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6" y="12"/>
                  </a:lnTo>
                  <a:lnTo>
                    <a:pt x="188" y="16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188" y="24"/>
                  </a:lnTo>
                  <a:lnTo>
                    <a:pt x="188" y="26"/>
                  </a:lnTo>
                  <a:lnTo>
                    <a:pt x="190" y="30"/>
                  </a:lnTo>
                  <a:lnTo>
                    <a:pt x="190" y="40"/>
                  </a:lnTo>
                  <a:lnTo>
                    <a:pt x="188" y="44"/>
                  </a:lnTo>
                  <a:lnTo>
                    <a:pt x="188" y="4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84" y="48"/>
                  </a:lnTo>
                  <a:lnTo>
                    <a:pt x="180" y="46"/>
                  </a:lnTo>
                  <a:lnTo>
                    <a:pt x="178" y="48"/>
                  </a:lnTo>
                  <a:lnTo>
                    <a:pt x="178" y="50"/>
                  </a:lnTo>
                  <a:lnTo>
                    <a:pt x="176" y="56"/>
                  </a:lnTo>
                  <a:lnTo>
                    <a:pt x="174" y="58"/>
                  </a:lnTo>
                  <a:lnTo>
                    <a:pt x="176" y="60"/>
                  </a:lnTo>
                  <a:lnTo>
                    <a:pt x="176" y="62"/>
                  </a:lnTo>
                  <a:lnTo>
                    <a:pt x="178" y="64"/>
                  </a:lnTo>
                  <a:lnTo>
                    <a:pt x="182" y="66"/>
                  </a:lnTo>
                  <a:lnTo>
                    <a:pt x="186" y="66"/>
                  </a:lnTo>
                  <a:lnTo>
                    <a:pt x="188" y="66"/>
                  </a:lnTo>
                  <a:lnTo>
                    <a:pt x="190" y="64"/>
                  </a:lnTo>
                  <a:lnTo>
                    <a:pt x="188" y="62"/>
                  </a:lnTo>
                  <a:lnTo>
                    <a:pt x="190" y="60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200" y="60"/>
                  </a:lnTo>
                  <a:lnTo>
                    <a:pt x="200" y="62"/>
                  </a:lnTo>
                  <a:lnTo>
                    <a:pt x="198" y="64"/>
                  </a:lnTo>
                  <a:lnTo>
                    <a:pt x="198" y="64"/>
                  </a:lnTo>
                  <a:lnTo>
                    <a:pt x="196" y="68"/>
                  </a:lnTo>
                  <a:lnTo>
                    <a:pt x="196" y="72"/>
                  </a:lnTo>
                  <a:lnTo>
                    <a:pt x="194" y="76"/>
                  </a:lnTo>
                  <a:lnTo>
                    <a:pt x="194" y="80"/>
                  </a:lnTo>
                  <a:lnTo>
                    <a:pt x="192" y="82"/>
                  </a:lnTo>
                  <a:lnTo>
                    <a:pt x="192" y="86"/>
                  </a:lnTo>
                  <a:lnTo>
                    <a:pt x="188" y="88"/>
                  </a:lnTo>
                  <a:lnTo>
                    <a:pt x="186" y="88"/>
                  </a:lnTo>
                  <a:lnTo>
                    <a:pt x="186" y="90"/>
                  </a:lnTo>
                  <a:lnTo>
                    <a:pt x="184" y="92"/>
                  </a:lnTo>
                  <a:lnTo>
                    <a:pt x="182" y="92"/>
                  </a:lnTo>
                  <a:lnTo>
                    <a:pt x="178" y="94"/>
                  </a:lnTo>
                  <a:lnTo>
                    <a:pt x="178" y="98"/>
                  </a:lnTo>
                  <a:lnTo>
                    <a:pt x="176" y="100"/>
                  </a:lnTo>
                  <a:lnTo>
                    <a:pt x="176" y="102"/>
                  </a:lnTo>
                  <a:lnTo>
                    <a:pt x="174" y="104"/>
                  </a:lnTo>
                  <a:lnTo>
                    <a:pt x="172" y="104"/>
                  </a:lnTo>
                  <a:lnTo>
                    <a:pt x="170" y="108"/>
                  </a:lnTo>
                  <a:lnTo>
                    <a:pt x="164" y="116"/>
                  </a:lnTo>
                  <a:lnTo>
                    <a:pt x="160" y="120"/>
                  </a:lnTo>
                  <a:lnTo>
                    <a:pt x="160" y="124"/>
                  </a:lnTo>
                  <a:lnTo>
                    <a:pt x="158" y="124"/>
                  </a:lnTo>
                  <a:lnTo>
                    <a:pt x="156" y="128"/>
                  </a:lnTo>
                  <a:lnTo>
                    <a:pt x="154" y="128"/>
                  </a:lnTo>
                  <a:lnTo>
                    <a:pt x="154" y="128"/>
                  </a:lnTo>
                  <a:lnTo>
                    <a:pt x="140" y="140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36" y="144"/>
                  </a:lnTo>
                  <a:lnTo>
                    <a:pt x="130" y="148"/>
                  </a:lnTo>
                  <a:lnTo>
                    <a:pt x="128" y="152"/>
                  </a:lnTo>
                  <a:lnTo>
                    <a:pt x="124" y="152"/>
                  </a:lnTo>
                  <a:lnTo>
                    <a:pt x="124" y="154"/>
                  </a:lnTo>
                  <a:lnTo>
                    <a:pt x="120" y="154"/>
                  </a:lnTo>
                  <a:lnTo>
                    <a:pt x="116" y="156"/>
                  </a:lnTo>
                  <a:lnTo>
                    <a:pt x="114" y="156"/>
                  </a:lnTo>
                  <a:lnTo>
                    <a:pt x="112" y="156"/>
                  </a:lnTo>
                  <a:lnTo>
                    <a:pt x="108" y="156"/>
                  </a:lnTo>
                  <a:lnTo>
                    <a:pt x="106" y="156"/>
                  </a:lnTo>
                  <a:lnTo>
                    <a:pt x="104" y="158"/>
                  </a:lnTo>
                  <a:lnTo>
                    <a:pt x="106" y="160"/>
                  </a:lnTo>
                  <a:lnTo>
                    <a:pt x="106" y="160"/>
                  </a:lnTo>
                  <a:lnTo>
                    <a:pt x="102" y="160"/>
                  </a:lnTo>
                  <a:lnTo>
                    <a:pt x="100" y="160"/>
                  </a:lnTo>
                  <a:lnTo>
                    <a:pt x="98" y="160"/>
                  </a:lnTo>
                  <a:lnTo>
                    <a:pt x="96" y="162"/>
                  </a:lnTo>
                  <a:lnTo>
                    <a:pt x="96" y="162"/>
                  </a:lnTo>
                  <a:lnTo>
                    <a:pt x="96" y="162"/>
                  </a:lnTo>
                  <a:lnTo>
                    <a:pt x="90" y="162"/>
                  </a:lnTo>
                  <a:lnTo>
                    <a:pt x="88" y="160"/>
                  </a:lnTo>
                  <a:lnTo>
                    <a:pt x="82" y="160"/>
                  </a:lnTo>
                  <a:lnTo>
                    <a:pt x="78" y="160"/>
                  </a:lnTo>
                  <a:lnTo>
                    <a:pt x="78" y="162"/>
                  </a:lnTo>
                  <a:lnTo>
                    <a:pt x="76" y="162"/>
                  </a:lnTo>
                  <a:lnTo>
                    <a:pt x="74" y="160"/>
                  </a:lnTo>
                  <a:lnTo>
                    <a:pt x="66" y="160"/>
                  </a:lnTo>
                  <a:lnTo>
                    <a:pt x="66" y="162"/>
                  </a:lnTo>
                  <a:lnTo>
                    <a:pt x="64" y="162"/>
                  </a:lnTo>
                  <a:lnTo>
                    <a:pt x="64" y="162"/>
                  </a:lnTo>
                  <a:lnTo>
                    <a:pt x="62" y="162"/>
                  </a:lnTo>
                  <a:lnTo>
                    <a:pt x="60" y="164"/>
                  </a:lnTo>
                  <a:lnTo>
                    <a:pt x="60" y="164"/>
                  </a:lnTo>
                  <a:lnTo>
                    <a:pt x="56" y="164"/>
                  </a:lnTo>
                  <a:lnTo>
                    <a:pt x="54" y="166"/>
                  </a:lnTo>
                  <a:lnTo>
                    <a:pt x="52" y="164"/>
                  </a:lnTo>
                  <a:lnTo>
                    <a:pt x="48" y="164"/>
                  </a:lnTo>
                  <a:lnTo>
                    <a:pt x="48" y="166"/>
                  </a:lnTo>
                  <a:lnTo>
                    <a:pt x="44" y="164"/>
                  </a:lnTo>
                  <a:lnTo>
                    <a:pt x="42" y="168"/>
                  </a:lnTo>
                  <a:lnTo>
                    <a:pt x="40" y="168"/>
                  </a:lnTo>
                  <a:lnTo>
                    <a:pt x="40" y="170"/>
                  </a:lnTo>
                  <a:lnTo>
                    <a:pt x="38" y="170"/>
                  </a:lnTo>
                  <a:lnTo>
                    <a:pt x="36" y="170"/>
                  </a:lnTo>
                  <a:lnTo>
                    <a:pt x="30" y="168"/>
                  </a:lnTo>
                  <a:lnTo>
                    <a:pt x="30" y="168"/>
                  </a:lnTo>
                  <a:lnTo>
                    <a:pt x="28" y="166"/>
                  </a:lnTo>
                  <a:lnTo>
                    <a:pt x="26" y="164"/>
                  </a:lnTo>
                  <a:lnTo>
                    <a:pt x="26" y="164"/>
                  </a:lnTo>
                  <a:lnTo>
                    <a:pt x="24" y="164"/>
                  </a:lnTo>
                  <a:lnTo>
                    <a:pt x="24" y="164"/>
                  </a:lnTo>
                  <a:lnTo>
                    <a:pt x="24" y="162"/>
                  </a:lnTo>
                  <a:lnTo>
                    <a:pt x="22" y="160"/>
                  </a:lnTo>
                  <a:lnTo>
                    <a:pt x="18" y="162"/>
                  </a:lnTo>
                  <a:lnTo>
                    <a:pt x="18" y="164"/>
                  </a:lnTo>
                  <a:lnTo>
                    <a:pt x="18" y="164"/>
                  </a:lnTo>
                  <a:lnTo>
                    <a:pt x="18" y="162"/>
                  </a:lnTo>
                  <a:lnTo>
                    <a:pt x="18" y="158"/>
                  </a:lnTo>
                  <a:lnTo>
                    <a:pt x="18" y="156"/>
                  </a:lnTo>
                  <a:lnTo>
                    <a:pt x="20" y="154"/>
                  </a:lnTo>
                  <a:lnTo>
                    <a:pt x="18" y="148"/>
                  </a:lnTo>
                  <a:lnTo>
                    <a:pt x="16" y="148"/>
                  </a:lnTo>
                  <a:lnTo>
                    <a:pt x="14" y="144"/>
                  </a:lnTo>
                  <a:lnTo>
                    <a:pt x="14" y="140"/>
                  </a:lnTo>
                  <a:lnTo>
                    <a:pt x="14" y="140"/>
                  </a:lnTo>
                  <a:lnTo>
                    <a:pt x="16" y="140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8" y="136"/>
                  </a:lnTo>
                  <a:lnTo>
                    <a:pt x="18" y="132"/>
                  </a:lnTo>
                  <a:lnTo>
                    <a:pt x="18" y="130"/>
                  </a:lnTo>
                  <a:lnTo>
                    <a:pt x="14" y="124"/>
                  </a:lnTo>
                  <a:lnTo>
                    <a:pt x="14" y="120"/>
                  </a:lnTo>
                  <a:lnTo>
                    <a:pt x="12" y="116"/>
                  </a:lnTo>
                  <a:lnTo>
                    <a:pt x="10" y="110"/>
                  </a:lnTo>
                  <a:lnTo>
                    <a:pt x="6" y="102"/>
                  </a:lnTo>
                  <a:lnTo>
                    <a:pt x="6" y="100"/>
                  </a:lnTo>
                  <a:lnTo>
                    <a:pt x="4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84"/>
                  </a:lnTo>
                  <a:close/>
                  <a:moveTo>
                    <a:pt x="130" y="108"/>
                  </a:moveTo>
                  <a:lnTo>
                    <a:pt x="132" y="110"/>
                  </a:lnTo>
                  <a:lnTo>
                    <a:pt x="134" y="112"/>
                  </a:lnTo>
                  <a:lnTo>
                    <a:pt x="136" y="114"/>
                  </a:lnTo>
                  <a:lnTo>
                    <a:pt x="138" y="112"/>
                  </a:lnTo>
                  <a:lnTo>
                    <a:pt x="140" y="112"/>
                  </a:lnTo>
                  <a:lnTo>
                    <a:pt x="140" y="110"/>
                  </a:lnTo>
                  <a:lnTo>
                    <a:pt x="142" y="108"/>
                  </a:lnTo>
                  <a:lnTo>
                    <a:pt x="144" y="108"/>
                  </a:lnTo>
                  <a:lnTo>
                    <a:pt x="146" y="106"/>
                  </a:lnTo>
                  <a:lnTo>
                    <a:pt x="148" y="106"/>
                  </a:lnTo>
                  <a:lnTo>
                    <a:pt x="150" y="106"/>
                  </a:lnTo>
                  <a:lnTo>
                    <a:pt x="150" y="104"/>
                  </a:lnTo>
                  <a:lnTo>
                    <a:pt x="152" y="102"/>
                  </a:lnTo>
                  <a:lnTo>
                    <a:pt x="150" y="102"/>
                  </a:lnTo>
                  <a:lnTo>
                    <a:pt x="150" y="100"/>
                  </a:lnTo>
                  <a:lnTo>
                    <a:pt x="152" y="100"/>
                  </a:lnTo>
                  <a:lnTo>
                    <a:pt x="154" y="98"/>
                  </a:lnTo>
                  <a:lnTo>
                    <a:pt x="154" y="94"/>
                  </a:lnTo>
                  <a:lnTo>
                    <a:pt x="152" y="90"/>
                  </a:lnTo>
                  <a:lnTo>
                    <a:pt x="150" y="86"/>
                  </a:lnTo>
                  <a:lnTo>
                    <a:pt x="148" y="88"/>
                  </a:lnTo>
                  <a:lnTo>
                    <a:pt x="146" y="86"/>
                  </a:lnTo>
                  <a:lnTo>
                    <a:pt x="146" y="86"/>
                  </a:lnTo>
                  <a:lnTo>
                    <a:pt x="144" y="86"/>
                  </a:lnTo>
                  <a:lnTo>
                    <a:pt x="144" y="86"/>
                  </a:lnTo>
                  <a:lnTo>
                    <a:pt x="142" y="86"/>
                  </a:lnTo>
                  <a:lnTo>
                    <a:pt x="140" y="88"/>
                  </a:lnTo>
                  <a:lnTo>
                    <a:pt x="140" y="90"/>
                  </a:lnTo>
                  <a:lnTo>
                    <a:pt x="136" y="90"/>
                  </a:lnTo>
                  <a:lnTo>
                    <a:pt x="132" y="92"/>
                  </a:lnTo>
                  <a:lnTo>
                    <a:pt x="132" y="96"/>
                  </a:lnTo>
                  <a:lnTo>
                    <a:pt x="128" y="98"/>
                  </a:lnTo>
                  <a:lnTo>
                    <a:pt x="126" y="100"/>
                  </a:lnTo>
                  <a:lnTo>
                    <a:pt x="128" y="102"/>
                  </a:lnTo>
                  <a:lnTo>
                    <a:pt x="130" y="102"/>
                  </a:lnTo>
                  <a:lnTo>
                    <a:pt x="130" y="104"/>
                  </a:lnTo>
                  <a:lnTo>
                    <a:pt x="130" y="106"/>
                  </a:lnTo>
                  <a:lnTo>
                    <a:pt x="130" y="10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4" name="Somalia">
              <a:extLst>
                <a:ext uri="{FF2B5EF4-FFF2-40B4-BE49-F238E27FC236}">
                  <a16:creationId xmlns:a16="http://schemas.microsoft.com/office/drawing/2014/main" id="{7639E8AF-1341-41EA-AEC3-95FC89F09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511" y="4138213"/>
              <a:ext cx="241146" cy="321528"/>
            </a:xfrm>
            <a:custGeom>
              <a:avLst/>
              <a:gdLst>
                <a:gd name="T0" fmla="*/ 14 w 126"/>
                <a:gd name="T1" fmla="*/ 98 h 168"/>
                <a:gd name="T2" fmla="*/ 24 w 126"/>
                <a:gd name="T3" fmla="*/ 94 h 168"/>
                <a:gd name="T4" fmla="*/ 32 w 126"/>
                <a:gd name="T5" fmla="*/ 88 h 168"/>
                <a:gd name="T6" fmla="*/ 44 w 126"/>
                <a:gd name="T7" fmla="*/ 86 h 168"/>
                <a:gd name="T8" fmla="*/ 74 w 126"/>
                <a:gd name="T9" fmla="*/ 48 h 168"/>
                <a:gd name="T10" fmla="*/ 30 w 126"/>
                <a:gd name="T11" fmla="*/ 34 h 168"/>
                <a:gd name="T12" fmla="*/ 26 w 126"/>
                <a:gd name="T13" fmla="*/ 26 h 168"/>
                <a:gd name="T14" fmla="*/ 24 w 126"/>
                <a:gd name="T15" fmla="*/ 12 h 168"/>
                <a:gd name="T16" fmla="*/ 28 w 126"/>
                <a:gd name="T17" fmla="*/ 8 h 168"/>
                <a:gd name="T18" fmla="*/ 38 w 126"/>
                <a:gd name="T19" fmla="*/ 18 h 168"/>
                <a:gd name="T20" fmla="*/ 46 w 126"/>
                <a:gd name="T21" fmla="*/ 22 h 168"/>
                <a:gd name="T22" fmla="*/ 54 w 126"/>
                <a:gd name="T23" fmla="*/ 18 h 168"/>
                <a:gd name="T24" fmla="*/ 60 w 126"/>
                <a:gd name="T25" fmla="*/ 16 h 168"/>
                <a:gd name="T26" fmla="*/ 66 w 126"/>
                <a:gd name="T27" fmla="*/ 16 h 168"/>
                <a:gd name="T28" fmla="*/ 80 w 126"/>
                <a:gd name="T29" fmla="*/ 12 h 168"/>
                <a:gd name="T30" fmla="*/ 88 w 126"/>
                <a:gd name="T31" fmla="*/ 12 h 168"/>
                <a:gd name="T32" fmla="*/ 96 w 126"/>
                <a:gd name="T33" fmla="*/ 10 h 168"/>
                <a:gd name="T34" fmla="*/ 104 w 126"/>
                <a:gd name="T35" fmla="*/ 8 h 168"/>
                <a:gd name="T36" fmla="*/ 110 w 126"/>
                <a:gd name="T37" fmla="*/ 6 h 168"/>
                <a:gd name="T38" fmla="*/ 116 w 126"/>
                <a:gd name="T39" fmla="*/ 4 h 168"/>
                <a:gd name="T40" fmla="*/ 118 w 126"/>
                <a:gd name="T41" fmla="*/ 0 h 168"/>
                <a:gd name="T42" fmla="*/ 122 w 126"/>
                <a:gd name="T43" fmla="*/ 2 h 168"/>
                <a:gd name="T44" fmla="*/ 126 w 126"/>
                <a:gd name="T45" fmla="*/ 2 h 168"/>
                <a:gd name="T46" fmla="*/ 124 w 126"/>
                <a:gd name="T47" fmla="*/ 8 h 168"/>
                <a:gd name="T48" fmla="*/ 126 w 126"/>
                <a:gd name="T49" fmla="*/ 12 h 168"/>
                <a:gd name="T50" fmla="*/ 124 w 126"/>
                <a:gd name="T51" fmla="*/ 16 h 168"/>
                <a:gd name="T52" fmla="*/ 124 w 126"/>
                <a:gd name="T53" fmla="*/ 20 h 168"/>
                <a:gd name="T54" fmla="*/ 126 w 126"/>
                <a:gd name="T55" fmla="*/ 20 h 168"/>
                <a:gd name="T56" fmla="*/ 126 w 126"/>
                <a:gd name="T57" fmla="*/ 22 h 168"/>
                <a:gd name="T58" fmla="*/ 122 w 126"/>
                <a:gd name="T59" fmla="*/ 26 h 168"/>
                <a:gd name="T60" fmla="*/ 120 w 126"/>
                <a:gd name="T61" fmla="*/ 30 h 168"/>
                <a:gd name="T62" fmla="*/ 114 w 126"/>
                <a:gd name="T63" fmla="*/ 46 h 168"/>
                <a:gd name="T64" fmla="*/ 108 w 126"/>
                <a:gd name="T65" fmla="*/ 52 h 168"/>
                <a:gd name="T66" fmla="*/ 108 w 126"/>
                <a:gd name="T67" fmla="*/ 56 h 168"/>
                <a:gd name="T68" fmla="*/ 96 w 126"/>
                <a:gd name="T69" fmla="*/ 80 h 168"/>
                <a:gd name="T70" fmla="*/ 86 w 126"/>
                <a:gd name="T71" fmla="*/ 96 h 168"/>
                <a:gd name="T72" fmla="*/ 62 w 126"/>
                <a:gd name="T73" fmla="*/ 118 h 168"/>
                <a:gd name="T74" fmla="*/ 50 w 126"/>
                <a:gd name="T75" fmla="*/ 126 h 168"/>
                <a:gd name="T76" fmla="*/ 34 w 126"/>
                <a:gd name="T77" fmla="*/ 140 h 168"/>
                <a:gd name="T78" fmla="*/ 26 w 126"/>
                <a:gd name="T79" fmla="*/ 150 h 168"/>
                <a:gd name="T80" fmla="*/ 20 w 126"/>
                <a:gd name="T81" fmla="*/ 156 h 168"/>
                <a:gd name="T82" fmla="*/ 0 w 126"/>
                <a:gd name="T83" fmla="*/ 160 h 168"/>
                <a:gd name="T84" fmla="*/ 12 w 126"/>
                <a:gd name="T85" fmla="*/ 10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6" h="168">
                  <a:moveTo>
                    <a:pt x="12" y="100"/>
                  </a:moveTo>
                  <a:lnTo>
                    <a:pt x="12" y="100"/>
                  </a:lnTo>
                  <a:lnTo>
                    <a:pt x="14" y="98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6" y="92"/>
                  </a:lnTo>
                  <a:lnTo>
                    <a:pt x="28" y="90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44" y="86"/>
                  </a:lnTo>
                  <a:lnTo>
                    <a:pt x="50" y="86"/>
                  </a:lnTo>
                  <a:lnTo>
                    <a:pt x="88" y="48"/>
                  </a:lnTo>
                  <a:lnTo>
                    <a:pt x="74" y="48"/>
                  </a:lnTo>
                  <a:lnTo>
                    <a:pt x="38" y="38"/>
                  </a:lnTo>
                  <a:lnTo>
                    <a:pt x="34" y="34"/>
                  </a:lnTo>
                  <a:lnTo>
                    <a:pt x="30" y="34"/>
                  </a:lnTo>
                  <a:lnTo>
                    <a:pt x="28" y="30"/>
                  </a:lnTo>
                  <a:lnTo>
                    <a:pt x="28" y="26"/>
                  </a:lnTo>
                  <a:lnTo>
                    <a:pt x="26" y="26"/>
                  </a:lnTo>
                  <a:lnTo>
                    <a:pt x="22" y="18"/>
                  </a:lnTo>
                  <a:lnTo>
                    <a:pt x="22" y="14"/>
                  </a:lnTo>
                  <a:lnTo>
                    <a:pt x="24" y="12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38" y="18"/>
                  </a:lnTo>
                  <a:lnTo>
                    <a:pt x="40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8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8" y="16"/>
                  </a:lnTo>
                  <a:lnTo>
                    <a:pt x="58" y="14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6"/>
                  </a:lnTo>
                  <a:lnTo>
                    <a:pt x="66" y="16"/>
                  </a:lnTo>
                  <a:lnTo>
                    <a:pt x="70" y="16"/>
                  </a:lnTo>
                  <a:lnTo>
                    <a:pt x="76" y="12"/>
                  </a:lnTo>
                  <a:lnTo>
                    <a:pt x="80" y="12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10"/>
                  </a:lnTo>
                  <a:lnTo>
                    <a:pt x="94" y="10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102" y="10"/>
                  </a:lnTo>
                  <a:lnTo>
                    <a:pt x="104" y="8"/>
                  </a:lnTo>
                  <a:lnTo>
                    <a:pt x="108" y="6"/>
                  </a:lnTo>
                  <a:lnTo>
                    <a:pt x="110" y="8"/>
                  </a:lnTo>
                  <a:lnTo>
                    <a:pt x="110" y="6"/>
                  </a:lnTo>
                  <a:lnTo>
                    <a:pt x="114" y="6"/>
                  </a:lnTo>
                  <a:lnTo>
                    <a:pt x="116" y="4"/>
                  </a:lnTo>
                  <a:lnTo>
                    <a:pt x="116" y="4"/>
                  </a:lnTo>
                  <a:lnTo>
                    <a:pt x="118" y="2"/>
                  </a:lnTo>
                  <a:lnTo>
                    <a:pt x="116" y="2"/>
                  </a:lnTo>
                  <a:lnTo>
                    <a:pt x="1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6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24" y="10"/>
                  </a:lnTo>
                  <a:lnTo>
                    <a:pt x="124" y="12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4" y="12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4" y="18"/>
                  </a:lnTo>
                  <a:lnTo>
                    <a:pt x="124" y="20"/>
                  </a:lnTo>
                  <a:lnTo>
                    <a:pt x="126" y="20"/>
                  </a:lnTo>
                  <a:lnTo>
                    <a:pt x="124" y="20"/>
                  </a:lnTo>
                  <a:lnTo>
                    <a:pt x="126" y="20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22" y="30"/>
                  </a:lnTo>
                  <a:lnTo>
                    <a:pt x="120" y="30"/>
                  </a:lnTo>
                  <a:lnTo>
                    <a:pt x="122" y="34"/>
                  </a:lnTo>
                  <a:lnTo>
                    <a:pt x="116" y="40"/>
                  </a:lnTo>
                  <a:lnTo>
                    <a:pt x="114" y="46"/>
                  </a:lnTo>
                  <a:lnTo>
                    <a:pt x="112" y="48"/>
                  </a:lnTo>
                  <a:lnTo>
                    <a:pt x="112" y="48"/>
                  </a:lnTo>
                  <a:lnTo>
                    <a:pt x="108" y="52"/>
                  </a:lnTo>
                  <a:lnTo>
                    <a:pt x="108" y="52"/>
                  </a:lnTo>
                  <a:lnTo>
                    <a:pt x="110" y="54"/>
                  </a:lnTo>
                  <a:lnTo>
                    <a:pt x="108" y="56"/>
                  </a:lnTo>
                  <a:lnTo>
                    <a:pt x="102" y="68"/>
                  </a:lnTo>
                  <a:lnTo>
                    <a:pt x="100" y="72"/>
                  </a:lnTo>
                  <a:lnTo>
                    <a:pt x="96" y="80"/>
                  </a:lnTo>
                  <a:lnTo>
                    <a:pt x="96" y="82"/>
                  </a:lnTo>
                  <a:lnTo>
                    <a:pt x="88" y="92"/>
                  </a:lnTo>
                  <a:lnTo>
                    <a:pt x="86" y="96"/>
                  </a:lnTo>
                  <a:lnTo>
                    <a:pt x="82" y="98"/>
                  </a:lnTo>
                  <a:lnTo>
                    <a:pt x="76" y="106"/>
                  </a:lnTo>
                  <a:lnTo>
                    <a:pt x="62" y="118"/>
                  </a:lnTo>
                  <a:lnTo>
                    <a:pt x="58" y="124"/>
                  </a:lnTo>
                  <a:lnTo>
                    <a:pt x="54" y="124"/>
                  </a:lnTo>
                  <a:lnTo>
                    <a:pt x="50" y="126"/>
                  </a:lnTo>
                  <a:lnTo>
                    <a:pt x="46" y="130"/>
                  </a:lnTo>
                  <a:lnTo>
                    <a:pt x="36" y="138"/>
                  </a:lnTo>
                  <a:lnTo>
                    <a:pt x="34" y="140"/>
                  </a:lnTo>
                  <a:lnTo>
                    <a:pt x="28" y="148"/>
                  </a:lnTo>
                  <a:lnTo>
                    <a:pt x="26" y="148"/>
                  </a:lnTo>
                  <a:lnTo>
                    <a:pt x="26" y="150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0" y="166"/>
                  </a:lnTo>
                  <a:lnTo>
                    <a:pt x="10" y="168"/>
                  </a:lnTo>
                  <a:lnTo>
                    <a:pt x="0" y="160"/>
                  </a:lnTo>
                  <a:lnTo>
                    <a:pt x="0" y="110"/>
                  </a:lnTo>
                  <a:lnTo>
                    <a:pt x="12" y="100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5" name="Solvkia">
              <a:extLst>
                <a:ext uri="{FF2B5EF4-FFF2-40B4-BE49-F238E27FC236}">
                  <a16:creationId xmlns:a16="http://schemas.microsoft.com/office/drawing/2014/main" id="{53246A04-8AA8-4F41-AFB9-DBAA13253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903" y="3146834"/>
              <a:ext cx="118659" cy="53588"/>
            </a:xfrm>
            <a:custGeom>
              <a:avLst/>
              <a:gdLst>
                <a:gd name="T0" fmla="*/ 2 w 62"/>
                <a:gd name="T1" fmla="*/ 22 h 28"/>
                <a:gd name="T2" fmla="*/ 10 w 62"/>
                <a:gd name="T3" fmla="*/ 26 h 28"/>
                <a:gd name="T4" fmla="*/ 14 w 62"/>
                <a:gd name="T5" fmla="*/ 28 h 28"/>
                <a:gd name="T6" fmla="*/ 18 w 62"/>
                <a:gd name="T7" fmla="*/ 26 h 28"/>
                <a:gd name="T8" fmla="*/ 24 w 62"/>
                <a:gd name="T9" fmla="*/ 24 h 28"/>
                <a:gd name="T10" fmla="*/ 24 w 62"/>
                <a:gd name="T11" fmla="*/ 22 h 28"/>
                <a:gd name="T12" fmla="*/ 28 w 62"/>
                <a:gd name="T13" fmla="*/ 22 h 28"/>
                <a:gd name="T14" fmla="*/ 32 w 62"/>
                <a:gd name="T15" fmla="*/ 18 h 28"/>
                <a:gd name="T16" fmla="*/ 36 w 62"/>
                <a:gd name="T17" fmla="*/ 22 h 28"/>
                <a:gd name="T18" fmla="*/ 36 w 62"/>
                <a:gd name="T19" fmla="*/ 20 h 28"/>
                <a:gd name="T20" fmla="*/ 38 w 62"/>
                <a:gd name="T21" fmla="*/ 18 h 28"/>
                <a:gd name="T22" fmla="*/ 40 w 62"/>
                <a:gd name="T23" fmla="*/ 14 h 28"/>
                <a:gd name="T24" fmla="*/ 44 w 62"/>
                <a:gd name="T25" fmla="*/ 14 h 28"/>
                <a:gd name="T26" fmla="*/ 46 w 62"/>
                <a:gd name="T27" fmla="*/ 16 h 28"/>
                <a:gd name="T28" fmla="*/ 52 w 62"/>
                <a:gd name="T29" fmla="*/ 14 h 28"/>
                <a:gd name="T30" fmla="*/ 56 w 62"/>
                <a:gd name="T31" fmla="*/ 16 h 28"/>
                <a:gd name="T32" fmla="*/ 58 w 62"/>
                <a:gd name="T33" fmla="*/ 14 h 28"/>
                <a:gd name="T34" fmla="*/ 60 w 62"/>
                <a:gd name="T35" fmla="*/ 8 h 28"/>
                <a:gd name="T36" fmla="*/ 62 w 62"/>
                <a:gd name="T37" fmla="*/ 4 h 28"/>
                <a:gd name="T38" fmla="*/ 62 w 62"/>
                <a:gd name="T39" fmla="*/ 4 h 28"/>
                <a:gd name="T40" fmla="*/ 56 w 62"/>
                <a:gd name="T41" fmla="*/ 2 h 28"/>
                <a:gd name="T42" fmla="*/ 52 w 62"/>
                <a:gd name="T43" fmla="*/ 0 h 28"/>
                <a:gd name="T44" fmla="*/ 50 w 62"/>
                <a:gd name="T45" fmla="*/ 2 h 28"/>
                <a:gd name="T46" fmla="*/ 48 w 62"/>
                <a:gd name="T47" fmla="*/ 0 h 28"/>
                <a:gd name="T48" fmla="*/ 46 w 62"/>
                <a:gd name="T49" fmla="*/ 0 h 28"/>
                <a:gd name="T50" fmla="*/ 46 w 62"/>
                <a:gd name="T51" fmla="*/ 2 h 28"/>
                <a:gd name="T52" fmla="*/ 44 w 62"/>
                <a:gd name="T53" fmla="*/ 2 h 28"/>
                <a:gd name="T54" fmla="*/ 40 w 62"/>
                <a:gd name="T55" fmla="*/ 2 h 28"/>
                <a:gd name="T56" fmla="*/ 38 w 62"/>
                <a:gd name="T57" fmla="*/ 2 h 28"/>
                <a:gd name="T58" fmla="*/ 36 w 62"/>
                <a:gd name="T59" fmla="*/ 2 h 28"/>
                <a:gd name="T60" fmla="*/ 36 w 62"/>
                <a:gd name="T61" fmla="*/ 4 h 28"/>
                <a:gd name="T62" fmla="*/ 32 w 62"/>
                <a:gd name="T63" fmla="*/ 4 h 28"/>
                <a:gd name="T64" fmla="*/ 32 w 62"/>
                <a:gd name="T65" fmla="*/ 4 h 28"/>
                <a:gd name="T66" fmla="*/ 32 w 62"/>
                <a:gd name="T67" fmla="*/ 4 h 28"/>
                <a:gd name="T68" fmla="*/ 26 w 62"/>
                <a:gd name="T69" fmla="*/ 2 h 28"/>
                <a:gd name="T70" fmla="*/ 24 w 62"/>
                <a:gd name="T71" fmla="*/ 6 h 28"/>
                <a:gd name="T72" fmla="*/ 20 w 62"/>
                <a:gd name="T73" fmla="*/ 6 h 28"/>
                <a:gd name="T74" fmla="*/ 18 w 62"/>
                <a:gd name="T75" fmla="*/ 8 h 28"/>
                <a:gd name="T76" fmla="*/ 12 w 62"/>
                <a:gd name="T77" fmla="*/ 10 h 28"/>
                <a:gd name="T78" fmla="*/ 8 w 62"/>
                <a:gd name="T79" fmla="*/ 12 h 28"/>
                <a:gd name="T80" fmla="*/ 6 w 62"/>
                <a:gd name="T81" fmla="*/ 10 h 28"/>
                <a:gd name="T82" fmla="*/ 4 w 62"/>
                <a:gd name="T83" fmla="*/ 10 h 28"/>
                <a:gd name="T84" fmla="*/ 2 w 62"/>
                <a:gd name="T85" fmla="*/ 12 h 28"/>
                <a:gd name="T86" fmla="*/ 0 w 62"/>
                <a:gd name="T87" fmla="*/ 12 h 28"/>
                <a:gd name="T88" fmla="*/ 0 w 62"/>
                <a:gd name="T89" fmla="*/ 16 h 28"/>
                <a:gd name="T90" fmla="*/ 2 w 62"/>
                <a:gd name="T91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" h="28">
                  <a:moveTo>
                    <a:pt x="2" y="22"/>
                  </a:moveTo>
                  <a:lnTo>
                    <a:pt x="10" y="26"/>
                  </a:lnTo>
                  <a:lnTo>
                    <a:pt x="14" y="28"/>
                  </a:lnTo>
                  <a:lnTo>
                    <a:pt x="18" y="26"/>
                  </a:lnTo>
                  <a:lnTo>
                    <a:pt x="24" y="24"/>
                  </a:lnTo>
                  <a:lnTo>
                    <a:pt x="24" y="22"/>
                  </a:lnTo>
                  <a:lnTo>
                    <a:pt x="28" y="22"/>
                  </a:lnTo>
                  <a:lnTo>
                    <a:pt x="32" y="18"/>
                  </a:lnTo>
                  <a:lnTo>
                    <a:pt x="36" y="22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40" y="14"/>
                  </a:lnTo>
                  <a:lnTo>
                    <a:pt x="44" y="14"/>
                  </a:lnTo>
                  <a:lnTo>
                    <a:pt x="46" y="16"/>
                  </a:lnTo>
                  <a:lnTo>
                    <a:pt x="52" y="14"/>
                  </a:lnTo>
                  <a:lnTo>
                    <a:pt x="56" y="16"/>
                  </a:lnTo>
                  <a:lnTo>
                    <a:pt x="58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6" y="2"/>
                  </a:lnTo>
                  <a:lnTo>
                    <a:pt x="44" y="2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6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0" y="6"/>
                  </a:lnTo>
                  <a:lnTo>
                    <a:pt x="18" y="8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6" name="Solenia">
              <a:extLst>
                <a:ext uri="{FF2B5EF4-FFF2-40B4-BE49-F238E27FC236}">
                  <a16:creationId xmlns:a16="http://schemas.microsoft.com/office/drawing/2014/main" id="{B4A2ADED-E0F1-4D49-B1BF-51C4AD4E5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176" y="3227216"/>
              <a:ext cx="68899" cy="42105"/>
            </a:xfrm>
            <a:custGeom>
              <a:avLst/>
              <a:gdLst>
                <a:gd name="T0" fmla="*/ 2 w 36"/>
                <a:gd name="T1" fmla="*/ 22 h 22"/>
                <a:gd name="T2" fmla="*/ 6 w 36"/>
                <a:gd name="T3" fmla="*/ 22 h 22"/>
                <a:gd name="T4" fmla="*/ 10 w 36"/>
                <a:gd name="T5" fmla="*/ 20 h 22"/>
                <a:gd name="T6" fmla="*/ 12 w 36"/>
                <a:gd name="T7" fmla="*/ 20 h 22"/>
                <a:gd name="T8" fmla="*/ 16 w 36"/>
                <a:gd name="T9" fmla="*/ 22 h 22"/>
                <a:gd name="T10" fmla="*/ 18 w 36"/>
                <a:gd name="T11" fmla="*/ 22 h 22"/>
                <a:gd name="T12" fmla="*/ 20 w 36"/>
                <a:gd name="T13" fmla="*/ 16 h 22"/>
                <a:gd name="T14" fmla="*/ 24 w 36"/>
                <a:gd name="T15" fmla="*/ 14 h 22"/>
                <a:gd name="T16" fmla="*/ 24 w 36"/>
                <a:gd name="T17" fmla="*/ 12 h 22"/>
                <a:gd name="T18" fmla="*/ 32 w 36"/>
                <a:gd name="T19" fmla="*/ 8 h 22"/>
                <a:gd name="T20" fmla="*/ 36 w 36"/>
                <a:gd name="T21" fmla="*/ 8 h 22"/>
                <a:gd name="T22" fmla="*/ 36 w 36"/>
                <a:gd name="T23" fmla="*/ 4 h 22"/>
                <a:gd name="T24" fmla="*/ 34 w 36"/>
                <a:gd name="T25" fmla="*/ 0 h 22"/>
                <a:gd name="T26" fmla="*/ 30 w 36"/>
                <a:gd name="T27" fmla="*/ 0 h 22"/>
                <a:gd name="T28" fmla="*/ 24 w 36"/>
                <a:gd name="T29" fmla="*/ 4 h 22"/>
                <a:gd name="T30" fmla="*/ 24 w 36"/>
                <a:gd name="T31" fmla="*/ 4 h 22"/>
                <a:gd name="T32" fmla="*/ 22 w 36"/>
                <a:gd name="T33" fmla="*/ 4 h 22"/>
                <a:gd name="T34" fmla="*/ 18 w 36"/>
                <a:gd name="T35" fmla="*/ 6 h 22"/>
                <a:gd name="T36" fmla="*/ 16 w 36"/>
                <a:gd name="T37" fmla="*/ 6 h 22"/>
                <a:gd name="T38" fmla="*/ 14 w 36"/>
                <a:gd name="T39" fmla="*/ 6 h 22"/>
                <a:gd name="T40" fmla="*/ 12 w 36"/>
                <a:gd name="T41" fmla="*/ 4 h 22"/>
                <a:gd name="T42" fmla="*/ 6 w 36"/>
                <a:gd name="T43" fmla="*/ 4 h 22"/>
                <a:gd name="T44" fmla="*/ 4 w 36"/>
                <a:gd name="T45" fmla="*/ 4 h 22"/>
                <a:gd name="T46" fmla="*/ 2 w 36"/>
                <a:gd name="T47" fmla="*/ 8 h 22"/>
                <a:gd name="T48" fmla="*/ 2 w 36"/>
                <a:gd name="T49" fmla="*/ 10 h 22"/>
                <a:gd name="T50" fmla="*/ 0 w 36"/>
                <a:gd name="T51" fmla="*/ 12 h 22"/>
                <a:gd name="T52" fmla="*/ 2 w 36"/>
                <a:gd name="T53" fmla="*/ 16 h 22"/>
                <a:gd name="T54" fmla="*/ 2 w 36"/>
                <a:gd name="T55" fmla="*/ 16 h 22"/>
                <a:gd name="T56" fmla="*/ 4 w 36"/>
                <a:gd name="T57" fmla="*/ 18 h 22"/>
                <a:gd name="T58" fmla="*/ 4 w 36"/>
                <a:gd name="T59" fmla="*/ 20 h 22"/>
                <a:gd name="T60" fmla="*/ 2 w 36"/>
                <a:gd name="T61" fmla="*/ 20 h 22"/>
                <a:gd name="T62" fmla="*/ 2 w 36"/>
                <a:gd name="T6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lnTo>
                    <a:pt x="6" y="22"/>
                  </a:lnTo>
                  <a:lnTo>
                    <a:pt x="10" y="20"/>
                  </a:lnTo>
                  <a:lnTo>
                    <a:pt x="12" y="20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32" y="8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7" name="Sierra Leone">
              <a:extLst>
                <a:ext uri="{FF2B5EF4-FFF2-40B4-BE49-F238E27FC236}">
                  <a16:creationId xmlns:a16="http://schemas.microsoft.com/office/drawing/2014/main" id="{ABCE161F-AAA1-41F4-9B2B-19CF90C00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3707" y="4180318"/>
              <a:ext cx="65071" cy="80382"/>
            </a:xfrm>
            <a:custGeom>
              <a:avLst/>
              <a:gdLst>
                <a:gd name="T0" fmla="*/ 8 w 34"/>
                <a:gd name="T1" fmla="*/ 36 h 42"/>
                <a:gd name="T2" fmla="*/ 8 w 34"/>
                <a:gd name="T3" fmla="*/ 34 h 42"/>
                <a:gd name="T4" fmla="*/ 8 w 34"/>
                <a:gd name="T5" fmla="*/ 34 h 42"/>
                <a:gd name="T6" fmla="*/ 6 w 34"/>
                <a:gd name="T7" fmla="*/ 34 h 42"/>
                <a:gd name="T8" fmla="*/ 6 w 34"/>
                <a:gd name="T9" fmla="*/ 34 h 42"/>
                <a:gd name="T10" fmla="*/ 6 w 34"/>
                <a:gd name="T11" fmla="*/ 36 h 42"/>
                <a:gd name="T12" fmla="*/ 8 w 34"/>
                <a:gd name="T13" fmla="*/ 36 h 42"/>
                <a:gd name="T14" fmla="*/ 8 w 34"/>
                <a:gd name="T15" fmla="*/ 36 h 42"/>
                <a:gd name="T16" fmla="*/ 2 w 34"/>
                <a:gd name="T17" fmla="*/ 10 h 42"/>
                <a:gd name="T18" fmla="*/ 2 w 34"/>
                <a:gd name="T19" fmla="*/ 10 h 42"/>
                <a:gd name="T20" fmla="*/ 6 w 34"/>
                <a:gd name="T21" fmla="*/ 8 h 42"/>
                <a:gd name="T22" fmla="*/ 6 w 34"/>
                <a:gd name="T23" fmla="*/ 6 h 42"/>
                <a:gd name="T24" fmla="*/ 10 w 34"/>
                <a:gd name="T25" fmla="*/ 4 h 42"/>
                <a:gd name="T26" fmla="*/ 12 w 34"/>
                <a:gd name="T27" fmla="*/ 2 h 42"/>
                <a:gd name="T28" fmla="*/ 16 w 34"/>
                <a:gd name="T29" fmla="*/ 0 h 42"/>
                <a:gd name="T30" fmla="*/ 26 w 34"/>
                <a:gd name="T31" fmla="*/ 0 h 42"/>
                <a:gd name="T32" fmla="*/ 28 w 34"/>
                <a:gd name="T33" fmla="*/ 4 h 42"/>
                <a:gd name="T34" fmla="*/ 28 w 34"/>
                <a:gd name="T35" fmla="*/ 6 h 42"/>
                <a:gd name="T36" fmla="*/ 32 w 34"/>
                <a:gd name="T37" fmla="*/ 12 h 42"/>
                <a:gd name="T38" fmla="*/ 32 w 34"/>
                <a:gd name="T39" fmla="*/ 14 h 42"/>
                <a:gd name="T40" fmla="*/ 34 w 34"/>
                <a:gd name="T41" fmla="*/ 16 h 42"/>
                <a:gd name="T42" fmla="*/ 34 w 34"/>
                <a:gd name="T43" fmla="*/ 18 h 42"/>
                <a:gd name="T44" fmla="*/ 32 w 34"/>
                <a:gd name="T45" fmla="*/ 18 h 42"/>
                <a:gd name="T46" fmla="*/ 32 w 34"/>
                <a:gd name="T47" fmla="*/ 20 h 42"/>
                <a:gd name="T48" fmla="*/ 34 w 34"/>
                <a:gd name="T49" fmla="*/ 20 h 42"/>
                <a:gd name="T50" fmla="*/ 32 w 34"/>
                <a:gd name="T51" fmla="*/ 24 h 42"/>
                <a:gd name="T52" fmla="*/ 32 w 34"/>
                <a:gd name="T53" fmla="*/ 38 h 42"/>
                <a:gd name="T54" fmla="*/ 26 w 34"/>
                <a:gd name="T55" fmla="*/ 42 h 42"/>
                <a:gd name="T56" fmla="*/ 24 w 34"/>
                <a:gd name="T57" fmla="*/ 42 h 42"/>
                <a:gd name="T58" fmla="*/ 20 w 34"/>
                <a:gd name="T59" fmla="*/ 42 h 42"/>
                <a:gd name="T60" fmla="*/ 14 w 34"/>
                <a:gd name="T61" fmla="*/ 38 h 42"/>
                <a:gd name="T62" fmla="*/ 10 w 34"/>
                <a:gd name="T63" fmla="*/ 38 h 42"/>
                <a:gd name="T64" fmla="*/ 12 w 34"/>
                <a:gd name="T65" fmla="*/ 36 h 42"/>
                <a:gd name="T66" fmla="*/ 10 w 34"/>
                <a:gd name="T67" fmla="*/ 34 h 42"/>
                <a:gd name="T68" fmla="*/ 8 w 34"/>
                <a:gd name="T69" fmla="*/ 32 h 42"/>
                <a:gd name="T70" fmla="*/ 10 w 34"/>
                <a:gd name="T71" fmla="*/ 32 h 42"/>
                <a:gd name="T72" fmla="*/ 10 w 34"/>
                <a:gd name="T73" fmla="*/ 30 h 42"/>
                <a:gd name="T74" fmla="*/ 8 w 34"/>
                <a:gd name="T75" fmla="*/ 32 h 42"/>
                <a:gd name="T76" fmla="*/ 4 w 34"/>
                <a:gd name="T77" fmla="*/ 28 h 42"/>
                <a:gd name="T78" fmla="*/ 4 w 34"/>
                <a:gd name="T79" fmla="*/ 26 h 42"/>
                <a:gd name="T80" fmla="*/ 2 w 34"/>
                <a:gd name="T81" fmla="*/ 22 h 42"/>
                <a:gd name="T82" fmla="*/ 0 w 34"/>
                <a:gd name="T83" fmla="*/ 22 h 42"/>
                <a:gd name="T84" fmla="*/ 0 w 34"/>
                <a:gd name="T85" fmla="*/ 18 h 42"/>
                <a:gd name="T86" fmla="*/ 2 w 34"/>
                <a:gd name="T87" fmla="*/ 16 h 42"/>
                <a:gd name="T88" fmla="*/ 0 w 34"/>
                <a:gd name="T89" fmla="*/ 16 h 42"/>
                <a:gd name="T90" fmla="*/ 0 w 34"/>
                <a:gd name="T91" fmla="*/ 14 h 42"/>
                <a:gd name="T92" fmla="*/ 2 w 34"/>
                <a:gd name="T93" fmla="*/ 10 h 42"/>
                <a:gd name="T94" fmla="*/ 2 w 34"/>
                <a:gd name="T95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42">
                  <a:moveTo>
                    <a:pt x="8" y="36"/>
                  </a:moveTo>
                  <a:lnTo>
                    <a:pt x="8" y="34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6"/>
                  </a:lnTo>
                  <a:lnTo>
                    <a:pt x="8" y="36"/>
                  </a:lnTo>
                  <a:lnTo>
                    <a:pt x="8" y="36"/>
                  </a:lnTo>
                  <a:close/>
                  <a:moveTo>
                    <a:pt x="2" y="10"/>
                  </a:moveTo>
                  <a:lnTo>
                    <a:pt x="2" y="10"/>
                  </a:lnTo>
                  <a:lnTo>
                    <a:pt x="6" y="8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4" y="16"/>
                  </a:lnTo>
                  <a:lnTo>
                    <a:pt x="34" y="18"/>
                  </a:lnTo>
                  <a:lnTo>
                    <a:pt x="32" y="18"/>
                  </a:lnTo>
                  <a:lnTo>
                    <a:pt x="32" y="20"/>
                  </a:lnTo>
                  <a:lnTo>
                    <a:pt x="34" y="20"/>
                  </a:lnTo>
                  <a:lnTo>
                    <a:pt x="32" y="24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0" y="42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0" y="34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8" name="Serbia">
              <a:extLst>
                <a:ext uri="{FF2B5EF4-FFF2-40B4-BE49-F238E27FC236}">
                  <a16:creationId xmlns:a16="http://schemas.microsoft.com/office/drawing/2014/main" id="{2C2395E9-46E1-40C6-A092-8A06BF407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1836" y="3246355"/>
              <a:ext cx="95693" cy="126315"/>
            </a:xfrm>
            <a:custGeom>
              <a:avLst/>
              <a:gdLst>
                <a:gd name="T0" fmla="*/ 2 w 50"/>
                <a:gd name="T1" fmla="*/ 4 h 66"/>
                <a:gd name="T2" fmla="*/ 8 w 50"/>
                <a:gd name="T3" fmla="*/ 4 h 66"/>
                <a:gd name="T4" fmla="*/ 10 w 50"/>
                <a:gd name="T5" fmla="*/ 0 h 66"/>
                <a:gd name="T6" fmla="*/ 14 w 50"/>
                <a:gd name="T7" fmla="*/ 0 h 66"/>
                <a:gd name="T8" fmla="*/ 20 w 50"/>
                <a:gd name="T9" fmla="*/ 4 h 66"/>
                <a:gd name="T10" fmla="*/ 24 w 50"/>
                <a:gd name="T11" fmla="*/ 10 h 66"/>
                <a:gd name="T12" fmla="*/ 32 w 50"/>
                <a:gd name="T13" fmla="*/ 14 h 66"/>
                <a:gd name="T14" fmla="*/ 30 w 50"/>
                <a:gd name="T15" fmla="*/ 18 h 66"/>
                <a:gd name="T16" fmla="*/ 36 w 50"/>
                <a:gd name="T17" fmla="*/ 22 h 66"/>
                <a:gd name="T18" fmla="*/ 40 w 50"/>
                <a:gd name="T19" fmla="*/ 22 h 66"/>
                <a:gd name="T20" fmla="*/ 46 w 50"/>
                <a:gd name="T21" fmla="*/ 20 h 66"/>
                <a:gd name="T22" fmla="*/ 44 w 50"/>
                <a:gd name="T23" fmla="*/ 26 h 66"/>
                <a:gd name="T24" fmla="*/ 44 w 50"/>
                <a:gd name="T25" fmla="*/ 32 h 66"/>
                <a:gd name="T26" fmla="*/ 48 w 50"/>
                <a:gd name="T27" fmla="*/ 40 h 66"/>
                <a:gd name="T28" fmla="*/ 50 w 50"/>
                <a:gd name="T29" fmla="*/ 46 h 66"/>
                <a:gd name="T30" fmla="*/ 46 w 50"/>
                <a:gd name="T31" fmla="*/ 52 h 66"/>
                <a:gd name="T32" fmla="*/ 46 w 50"/>
                <a:gd name="T33" fmla="*/ 58 h 66"/>
                <a:gd name="T34" fmla="*/ 42 w 50"/>
                <a:gd name="T35" fmla="*/ 58 h 66"/>
                <a:gd name="T36" fmla="*/ 34 w 50"/>
                <a:gd name="T37" fmla="*/ 58 h 66"/>
                <a:gd name="T38" fmla="*/ 30 w 50"/>
                <a:gd name="T39" fmla="*/ 60 h 66"/>
                <a:gd name="T40" fmla="*/ 26 w 50"/>
                <a:gd name="T41" fmla="*/ 64 h 66"/>
                <a:gd name="T42" fmla="*/ 24 w 50"/>
                <a:gd name="T43" fmla="*/ 64 h 66"/>
                <a:gd name="T44" fmla="*/ 24 w 50"/>
                <a:gd name="T45" fmla="*/ 58 h 66"/>
                <a:gd name="T46" fmla="*/ 20 w 50"/>
                <a:gd name="T47" fmla="*/ 56 h 66"/>
                <a:gd name="T48" fmla="*/ 18 w 50"/>
                <a:gd name="T49" fmla="*/ 54 h 66"/>
                <a:gd name="T50" fmla="*/ 20 w 50"/>
                <a:gd name="T51" fmla="*/ 50 h 66"/>
                <a:gd name="T52" fmla="*/ 16 w 50"/>
                <a:gd name="T53" fmla="*/ 46 h 66"/>
                <a:gd name="T54" fmla="*/ 12 w 50"/>
                <a:gd name="T55" fmla="*/ 46 h 66"/>
                <a:gd name="T56" fmla="*/ 10 w 50"/>
                <a:gd name="T57" fmla="*/ 42 h 66"/>
                <a:gd name="T58" fmla="*/ 10 w 50"/>
                <a:gd name="T59" fmla="*/ 38 h 66"/>
                <a:gd name="T60" fmla="*/ 6 w 50"/>
                <a:gd name="T61" fmla="*/ 32 h 66"/>
                <a:gd name="T62" fmla="*/ 10 w 50"/>
                <a:gd name="T63" fmla="*/ 32 h 66"/>
                <a:gd name="T64" fmla="*/ 10 w 50"/>
                <a:gd name="T65" fmla="*/ 30 h 66"/>
                <a:gd name="T66" fmla="*/ 4 w 50"/>
                <a:gd name="T67" fmla="*/ 26 h 66"/>
                <a:gd name="T68" fmla="*/ 6 w 50"/>
                <a:gd name="T69" fmla="*/ 22 h 66"/>
                <a:gd name="T70" fmla="*/ 6 w 50"/>
                <a:gd name="T71" fmla="*/ 18 h 66"/>
                <a:gd name="T72" fmla="*/ 4 w 50"/>
                <a:gd name="T73" fmla="*/ 18 h 66"/>
                <a:gd name="T74" fmla="*/ 6 w 50"/>
                <a:gd name="T75" fmla="*/ 16 h 66"/>
                <a:gd name="T76" fmla="*/ 6 w 50"/>
                <a:gd name="T77" fmla="*/ 14 h 66"/>
                <a:gd name="T78" fmla="*/ 2 w 50"/>
                <a:gd name="T79" fmla="*/ 12 h 66"/>
                <a:gd name="T80" fmla="*/ 0 w 50"/>
                <a:gd name="T8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" h="66">
                  <a:moveTo>
                    <a:pt x="0" y="6"/>
                  </a:moveTo>
                  <a:lnTo>
                    <a:pt x="2" y="4"/>
                  </a:lnTo>
                  <a:lnTo>
                    <a:pt x="6" y="2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4" y="20"/>
                  </a:lnTo>
                  <a:lnTo>
                    <a:pt x="36" y="22"/>
                  </a:lnTo>
                  <a:lnTo>
                    <a:pt x="38" y="20"/>
                  </a:lnTo>
                  <a:lnTo>
                    <a:pt x="40" y="22"/>
                  </a:lnTo>
                  <a:lnTo>
                    <a:pt x="42" y="20"/>
                  </a:lnTo>
                  <a:lnTo>
                    <a:pt x="46" y="20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6" y="30"/>
                  </a:lnTo>
                  <a:lnTo>
                    <a:pt x="44" y="32"/>
                  </a:lnTo>
                  <a:lnTo>
                    <a:pt x="46" y="38"/>
                  </a:lnTo>
                  <a:lnTo>
                    <a:pt x="48" y="40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8" y="54"/>
                  </a:lnTo>
                  <a:lnTo>
                    <a:pt x="46" y="58"/>
                  </a:lnTo>
                  <a:lnTo>
                    <a:pt x="44" y="58"/>
                  </a:lnTo>
                  <a:lnTo>
                    <a:pt x="42" y="58"/>
                  </a:lnTo>
                  <a:lnTo>
                    <a:pt x="38" y="58"/>
                  </a:lnTo>
                  <a:lnTo>
                    <a:pt x="34" y="58"/>
                  </a:lnTo>
                  <a:lnTo>
                    <a:pt x="32" y="60"/>
                  </a:lnTo>
                  <a:lnTo>
                    <a:pt x="30" y="60"/>
                  </a:lnTo>
                  <a:lnTo>
                    <a:pt x="26" y="62"/>
                  </a:lnTo>
                  <a:lnTo>
                    <a:pt x="26" y="64"/>
                  </a:lnTo>
                  <a:lnTo>
                    <a:pt x="26" y="66"/>
                  </a:lnTo>
                  <a:lnTo>
                    <a:pt x="24" y="64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2" y="56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8" y="52"/>
                  </a:lnTo>
                  <a:lnTo>
                    <a:pt x="20" y="50"/>
                  </a:lnTo>
                  <a:lnTo>
                    <a:pt x="20" y="48"/>
                  </a:lnTo>
                  <a:lnTo>
                    <a:pt x="16" y="46"/>
                  </a:lnTo>
                  <a:lnTo>
                    <a:pt x="14" y="46"/>
                  </a:lnTo>
                  <a:lnTo>
                    <a:pt x="12" y="46"/>
                  </a:lnTo>
                  <a:lnTo>
                    <a:pt x="10" y="44"/>
                  </a:lnTo>
                  <a:lnTo>
                    <a:pt x="10" y="42"/>
                  </a:lnTo>
                  <a:lnTo>
                    <a:pt x="8" y="40"/>
                  </a:lnTo>
                  <a:lnTo>
                    <a:pt x="10" y="38"/>
                  </a:lnTo>
                  <a:lnTo>
                    <a:pt x="6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6" y="2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9" name="Senegal">
              <a:extLst>
                <a:ext uri="{FF2B5EF4-FFF2-40B4-BE49-F238E27FC236}">
                  <a16:creationId xmlns:a16="http://schemas.microsoft.com/office/drawing/2014/main" id="{ABD0791D-4C56-4B38-961C-8AE1F3005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186" y="4023382"/>
              <a:ext cx="149281" cy="111004"/>
            </a:xfrm>
            <a:custGeom>
              <a:avLst/>
              <a:gdLst>
                <a:gd name="T0" fmla="*/ 12 w 78"/>
                <a:gd name="T1" fmla="*/ 4 h 58"/>
                <a:gd name="T2" fmla="*/ 18 w 78"/>
                <a:gd name="T3" fmla="*/ 2 h 58"/>
                <a:gd name="T4" fmla="*/ 30 w 78"/>
                <a:gd name="T5" fmla="*/ 0 h 58"/>
                <a:gd name="T6" fmla="*/ 38 w 78"/>
                <a:gd name="T7" fmla="*/ 2 h 58"/>
                <a:gd name="T8" fmla="*/ 44 w 78"/>
                <a:gd name="T9" fmla="*/ 6 h 58"/>
                <a:gd name="T10" fmla="*/ 46 w 78"/>
                <a:gd name="T11" fmla="*/ 8 h 58"/>
                <a:gd name="T12" fmla="*/ 48 w 78"/>
                <a:gd name="T13" fmla="*/ 6 h 58"/>
                <a:gd name="T14" fmla="*/ 52 w 78"/>
                <a:gd name="T15" fmla="*/ 8 h 58"/>
                <a:gd name="T16" fmla="*/ 54 w 78"/>
                <a:gd name="T17" fmla="*/ 12 h 58"/>
                <a:gd name="T18" fmla="*/ 58 w 78"/>
                <a:gd name="T19" fmla="*/ 16 h 58"/>
                <a:gd name="T20" fmla="*/ 60 w 78"/>
                <a:gd name="T21" fmla="*/ 20 h 58"/>
                <a:gd name="T22" fmla="*/ 64 w 78"/>
                <a:gd name="T23" fmla="*/ 24 h 58"/>
                <a:gd name="T24" fmla="*/ 66 w 78"/>
                <a:gd name="T25" fmla="*/ 28 h 58"/>
                <a:gd name="T26" fmla="*/ 66 w 78"/>
                <a:gd name="T27" fmla="*/ 34 h 58"/>
                <a:gd name="T28" fmla="*/ 68 w 78"/>
                <a:gd name="T29" fmla="*/ 38 h 58"/>
                <a:gd name="T30" fmla="*/ 72 w 78"/>
                <a:gd name="T31" fmla="*/ 42 h 58"/>
                <a:gd name="T32" fmla="*/ 74 w 78"/>
                <a:gd name="T33" fmla="*/ 44 h 58"/>
                <a:gd name="T34" fmla="*/ 76 w 78"/>
                <a:gd name="T35" fmla="*/ 46 h 58"/>
                <a:gd name="T36" fmla="*/ 76 w 78"/>
                <a:gd name="T37" fmla="*/ 50 h 58"/>
                <a:gd name="T38" fmla="*/ 78 w 78"/>
                <a:gd name="T39" fmla="*/ 54 h 58"/>
                <a:gd name="T40" fmla="*/ 78 w 78"/>
                <a:gd name="T41" fmla="*/ 58 h 58"/>
                <a:gd name="T42" fmla="*/ 76 w 78"/>
                <a:gd name="T43" fmla="*/ 56 h 58"/>
                <a:gd name="T44" fmla="*/ 72 w 78"/>
                <a:gd name="T45" fmla="*/ 54 h 58"/>
                <a:gd name="T46" fmla="*/ 66 w 78"/>
                <a:gd name="T47" fmla="*/ 54 h 58"/>
                <a:gd name="T48" fmla="*/ 60 w 78"/>
                <a:gd name="T49" fmla="*/ 52 h 58"/>
                <a:gd name="T50" fmla="*/ 46 w 78"/>
                <a:gd name="T51" fmla="*/ 50 h 58"/>
                <a:gd name="T52" fmla="*/ 44 w 78"/>
                <a:gd name="T53" fmla="*/ 50 h 58"/>
                <a:gd name="T54" fmla="*/ 30 w 78"/>
                <a:gd name="T55" fmla="*/ 48 h 58"/>
                <a:gd name="T56" fmla="*/ 24 w 78"/>
                <a:gd name="T57" fmla="*/ 54 h 58"/>
                <a:gd name="T58" fmla="*/ 12 w 78"/>
                <a:gd name="T59" fmla="*/ 54 h 58"/>
                <a:gd name="T60" fmla="*/ 8 w 78"/>
                <a:gd name="T61" fmla="*/ 52 h 58"/>
                <a:gd name="T62" fmla="*/ 10 w 78"/>
                <a:gd name="T63" fmla="*/ 50 h 58"/>
                <a:gd name="T64" fmla="*/ 14 w 78"/>
                <a:gd name="T65" fmla="*/ 50 h 58"/>
                <a:gd name="T66" fmla="*/ 6 w 78"/>
                <a:gd name="T67" fmla="*/ 50 h 58"/>
                <a:gd name="T68" fmla="*/ 8 w 78"/>
                <a:gd name="T69" fmla="*/ 48 h 58"/>
                <a:gd name="T70" fmla="*/ 8 w 78"/>
                <a:gd name="T71" fmla="*/ 44 h 58"/>
                <a:gd name="T72" fmla="*/ 18 w 78"/>
                <a:gd name="T73" fmla="*/ 42 h 58"/>
                <a:gd name="T74" fmla="*/ 24 w 78"/>
                <a:gd name="T75" fmla="*/ 38 h 58"/>
                <a:gd name="T76" fmla="*/ 26 w 78"/>
                <a:gd name="T77" fmla="*/ 40 h 58"/>
                <a:gd name="T78" fmla="*/ 28 w 78"/>
                <a:gd name="T79" fmla="*/ 38 h 58"/>
                <a:gd name="T80" fmla="*/ 34 w 78"/>
                <a:gd name="T81" fmla="*/ 40 h 58"/>
                <a:gd name="T82" fmla="*/ 42 w 78"/>
                <a:gd name="T83" fmla="*/ 42 h 58"/>
                <a:gd name="T84" fmla="*/ 46 w 78"/>
                <a:gd name="T85" fmla="*/ 42 h 58"/>
                <a:gd name="T86" fmla="*/ 42 w 78"/>
                <a:gd name="T87" fmla="*/ 40 h 58"/>
                <a:gd name="T88" fmla="*/ 36 w 78"/>
                <a:gd name="T89" fmla="*/ 36 h 58"/>
                <a:gd name="T90" fmla="*/ 28 w 78"/>
                <a:gd name="T91" fmla="*/ 34 h 58"/>
                <a:gd name="T92" fmla="*/ 22 w 78"/>
                <a:gd name="T93" fmla="*/ 34 h 58"/>
                <a:gd name="T94" fmla="*/ 16 w 78"/>
                <a:gd name="T95" fmla="*/ 38 h 58"/>
                <a:gd name="T96" fmla="*/ 10 w 78"/>
                <a:gd name="T97" fmla="*/ 38 h 58"/>
                <a:gd name="T98" fmla="*/ 10 w 78"/>
                <a:gd name="T99" fmla="*/ 36 h 58"/>
                <a:gd name="T100" fmla="*/ 8 w 78"/>
                <a:gd name="T101" fmla="*/ 34 h 58"/>
                <a:gd name="T102" fmla="*/ 6 w 78"/>
                <a:gd name="T103" fmla="*/ 32 h 58"/>
                <a:gd name="T104" fmla="*/ 0 w 78"/>
                <a:gd name="T105" fmla="*/ 24 h 58"/>
                <a:gd name="T106" fmla="*/ 10 w 78"/>
                <a:gd name="T107" fmla="*/ 1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58">
                  <a:moveTo>
                    <a:pt x="12" y="6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6" y="8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2" y="10"/>
                  </a:lnTo>
                  <a:lnTo>
                    <a:pt x="54" y="12"/>
                  </a:lnTo>
                  <a:lnTo>
                    <a:pt x="54" y="16"/>
                  </a:lnTo>
                  <a:lnTo>
                    <a:pt x="58" y="16"/>
                  </a:lnTo>
                  <a:lnTo>
                    <a:pt x="58" y="18"/>
                  </a:lnTo>
                  <a:lnTo>
                    <a:pt x="60" y="20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6" y="24"/>
                  </a:lnTo>
                  <a:lnTo>
                    <a:pt x="66" y="28"/>
                  </a:lnTo>
                  <a:lnTo>
                    <a:pt x="66" y="30"/>
                  </a:lnTo>
                  <a:lnTo>
                    <a:pt x="66" y="34"/>
                  </a:lnTo>
                  <a:lnTo>
                    <a:pt x="66" y="36"/>
                  </a:lnTo>
                  <a:lnTo>
                    <a:pt x="68" y="38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6" y="46"/>
                  </a:lnTo>
                  <a:lnTo>
                    <a:pt x="76" y="48"/>
                  </a:lnTo>
                  <a:lnTo>
                    <a:pt x="76" y="50"/>
                  </a:lnTo>
                  <a:lnTo>
                    <a:pt x="76" y="52"/>
                  </a:lnTo>
                  <a:lnTo>
                    <a:pt x="78" y="54"/>
                  </a:lnTo>
                  <a:lnTo>
                    <a:pt x="78" y="56"/>
                  </a:lnTo>
                  <a:lnTo>
                    <a:pt x="78" y="58"/>
                  </a:lnTo>
                  <a:lnTo>
                    <a:pt x="78" y="56"/>
                  </a:lnTo>
                  <a:lnTo>
                    <a:pt x="76" y="56"/>
                  </a:lnTo>
                  <a:lnTo>
                    <a:pt x="74" y="54"/>
                  </a:lnTo>
                  <a:lnTo>
                    <a:pt x="72" y="54"/>
                  </a:lnTo>
                  <a:lnTo>
                    <a:pt x="70" y="54"/>
                  </a:lnTo>
                  <a:lnTo>
                    <a:pt x="66" y="54"/>
                  </a:lnTo>
                  <a:lnTo>
                    <a:pt x="62" y="54"/>
                  </a:lnTo>
                  <a:lnTo>
                    <a:pt x="60" y="52"/>
                  </a:lnTo>
                  <a:lnTo>
                    <a:pt x="54" y="50"/>
                  </a:lnTo>
                  <a:lnTo>
                    <a:pt x="46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30" y="48"/>
                  </a:lnTo>
                  <a:lnTo>
                    <a:pt x="26" y="50"/>
                  </a:lnTo>
                  <a:lnTo>
                    <a:pt x="24" y="54"/>
                  </a:lnTo>
                  <a:lnTo>
                    <a:pt x="16" y="52"/>
                  </a:lnTo>
                  <a:lnTo>
                    <a:pt x="12" y="54"/>
                  </a:lnTo>
                  <a:lnTo>
                    <a:pt x="8" y="54"/>
                  </a:lnTo>
                  <a:lnTo>
                    <a:pt x="8" y="52"/>
                  </a:lnTo>
                  <a:lnTo>
                    <a:pt x="8" y="50"/>
                  </a:lnTo>
                  <a:lnTo>
                    <a:pt x="10" y="50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0" y="48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6" y="44"/>
                  </a:lnTo>
                  <a:lnTo>
                    <a:pt x="18" y="42"/>
                  </a:lnTo>
                  <a:lnTo>
                    <a:pt x="20" y="40"/>
                  </a:lnTo>
                  <a:lnTo>
                    <a:pt x="24" y="38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4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2"/>
                  </a:lnTo>
                  <a:lnTo>
                    <a:pt x="46" y="42"/>
                  </a:lnTo>
                  <a:lnTo>
                    <a:pt x="44" y="40"/>
                  </a:lnTo>
                  <a:lnTo>
                    <a:pt x="42" y="40"/>
                  </a:lnTo>
                  <a:lnTo>
                    <a:pt x="38" y="36"/>
                  </a:lnTo>
                  <a:lnTo>
                    <a:pt x="36" y="36"/>
                  </a:lnTo>
                  <a:lnTo>
                    <a:pt x="32" y="34"/>
                  </a:lnTo>
                  <a:lnTo>
                    <a:pt x="28" y="34"/>
                  </a:lnTo>
                  <a:lnTo>
                    <a:pt x="26" y="34"/>
                  </a:lnTo>
                  <a:lnTo>
                    <a:pt x="22" y="34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2"/>
                  </a:lnTo>
                  <a:lnTo>
                    <a:pt x="6" y="32"/>
                  </a:lnTo>
                  <a:lnTo>
                    <a:pt x="4" y="26"/>
                  </a:lnTo>
                  <a:lnTo>
                    <a:pt x="0" y="24"/>
                  </a:lnTo>
                  <a:lnTo>
                    <a:pt x="6" y="16"/>
                  </a:lnTo>
                  <a:lnTo>
                    <a:pt x="10" y="1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0" name="Saudi Arabia">
              <a:extLst>
                <a:ext uri="{FF2B5EF4-FFF2-40B4-BE49-F238E27FC236}">
                  <a16:creationId xmlns:a16="http://schemas.microsoft.com/office/drawing/2014/main" id="{3112F024-4141-479C-8432-D238D1E5C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629127"/>
              <a:ext cx="489948" cy="413394"/>
            </a:xfrm>
            <a:custGeom>
              <a:avLst/>
              <a:gdLst>
                <a:gd name="T0" fmla="*/ 156 w 256"/>
                <a:gd name="T1" fmla="*/ 46 h 216"/>
                <a:gd name="T2" fmla="*/ 62 w 256"/>
                <a:gd name="T3" fmla="*/ 2 h 216"/>
                <a:gd name="T4" fmla="*/ 28 w 256"/>
                <a:gd name="T5" fmla="*/ 12 h 216"/>
                <a:gd name="T6" fmla="*/ 36 w 256"/>
                <a:gd name="T7" fmla="*/ 36 h 216"/>
                <a:gd name="T8" fmla="*/ 4 w 256"/>
                <a:gd name="T9" fmla="*/ 42 h 216"/>
                <a:gd name="T10" fmla="*/ 2 w 256"/>
                <a:gd name="T11" fmla="*/ 52 h 216"/>
                <a:gd name="T12" fmla="*/ 2 w 256"/>
                <a:gd name="T13" fmla="*/ 56 h 216"/>
                <a:gd name="T14" fmla="*/ 6 w 256"/>
                <a:gd name="T15" fmla="*/ 58 h 216"/>
                <a:gd name="T16" fmla="*/ 12 w 256"/>
                <a:gd name="T17" fmla="*/ 68 h 216"/>
                <a:gd name="T18" fmla="*/ 16 w 256"/>
                <a:gd name="T19" fmla="*/ 72 h 216"/>
                <a:gd name="T20" fmla="*/ 22 w 256"/>
                <a:gd name="T21" fmla="*/ 80 h 216"/>
                <a:gd name="T22" fmla="*/ 24 w 256"/>
                <a:gd name="T23" fmla="*/ 86 h 216"/>
                <a:gd name="T24" fmla="*/ 30 w 256"/>
                <a:gd name="T25" fmla="*/ 96 h 216"/>
                <a:gd name="T26" fmla="*/ 32 w 256"/>
                <a:gd name="T27" fmla="*/ 102 h 216"/>
                <a:gd name="T28" fmla="*/ 36 w 256"/>
                <a:gd name="T29" fmla="*/ 108 h 216"/>
                <a:gd name="T30" fmla="*/ 42 w 256"/>
                <a:gd name="T31" fmla="*/ 108 h 216"/>
                <a:gd name="T32" fmla="*/ 50 w 256"/>
                <a:gd name="T33" fmla="*/ 116 h 216"/>
                <a:gd name="T34" fmla="*/ 52 w 256"/>
                <a:gd name="T35" fmla="*/ 120 h 216"/>
                <a:gd name="T36" fmla="*/ 56 w 256"/>
                <a:gd name="T37" fmla="*/ 132 h 216"/>
                <a:gd name="T38" fmla="*/ 54 w 256"/>
                <a:gd name="T39" fmla="*/ 138 h 216"/>
                <a:gd name="T40" fmla="*/ 58 w 256"/>
                <a:gd name="T41" fmla="*/ 148 h 216"/>
                <a:gd name="T42" fmla="*/ 66 w 256"/>
                <a:gd name="T43" fmla="*/ 160 h 216"/>
                <a:gd name="T44" fmla="*/ 72 w 256"/>
                <a:gd name="T45" fmla="*/ 162 h 216"/>
                <a:gd name="T46" fmla="*/ 78 w 256"/>
                <a:gd name="T47" fmla="*/ 166 h 216"/>
                <a:gd name="T48" fmla="*/ 82 w 256"/>
                <a:gd name="T49" fmla="*/ 170 h 216"/>
                <a:gd name="T50" fmla="*/ 88 w 256"/>
                <a:gd name="T51" fmla="*/ 186 h 216"/>
                <a:gd name="T52" fmla="*/ 100 w 256"/>
                <a:gd name="T53" fmla="*/ 200 h 216"/>
                <a:gd name="T54" fmla="*/ 106 w 256"/>
                <a:gd name="T55" fmla="*/ 208 h 216"/>
                <a:gd name="T56" fmla="*/ 114 w 256"/>
                <a:gd name="T57" fmla="*/ 204 h 216"/>
                <a:gd name="T58" fmla="*/ 116 w 256"/>
                <a:gd name="T59" fmla="*/ 192 h 216"/>
                <a:gd name="T60" fmla="*/ 138 w 256"/>
                <a:gd name="T61" fmla="*/ 200 h 216"/>
                <a:gd name="T62" fmla="*/ 172 w 256"/>
                <a:gd name="T63" fmla="*/ 186 h 216"/>
                <a:gd name="T64" fmla="*/ 252 w 256"/>
                <a:gd name="T65" fmla="*/ 126 h 216"/>
                <a:gd name="T66" fmla="*/ 212 w 256"/>
                <a:gd name="T67" fmla="*/ 124 h 216"/>
                <a:gd name="T68" fmla="*/ 206 w 256"/>
                <a:gd name="T69" fmla="*/ 106 h 216"/>
                <a:gd name="T70" fmla="*/ 204 w 256"/>
                <a:gd name="T71" fmla="*/ 104 h 216"/>
                <a:gd name="T72" fmla="*/ 204 w 256"/>
                <a:gd name="T73" fmla="*/ 102 h 216"/>
                <a:gd name="T74" fmla="*/ 198 w 256"/>
                <a:gd name="T75" fmla="*/ 100 h 216"/>
                <a:gd name="T76" fmla="*/ 194 w 256"/>
                <a:gd name="T77" fmla="*/ 96 h 216"/>
                <a:gd name="T78" fmla="*/ 186 w 256"/>
                <a:gd name="T79" fmla="*/ 82 h 216"/>
                <a:gd name="T80" fmla="*/ 186 w 256"/>
                <a:gd name="T81" fmla="*/ 76 h 216"/>
                <a:gd name="T82" fmla="*/ 184 w 256"/>
                <a:gd name="T83" fmla="*/ 70 h 216"/>
                <a:gd name="T84" fmla="*/ 176 w 256"/>
                <a:gd name="T85" fmla="*/ 62 h 216"/>
                <a:gd name="T86" fmla="*/ 178 w 256"/>
                <a:gd name="T87" fmla="*/ 62 h 216"/>
                <a:gd name="T88" fmla="*/ 170 w 256"/>
                <a:gd name="T89" fmla="*/ 60 h 216"/>
                <a:gd name="T90" fmla="*/ 164 w 256"/>
                <a:gd name="T91" fmla="*/ 50 h 216"/>
                <a:gd name="T92" fmla="*/ 162 w 256"/>
                <a:gd name="T93" fmla="*/ 4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6" h="216">
                  <a:moveTo>
                    <a:pt x="162" y="48"/>
                  </a:moveTo>
                  <a:lnTo>
                    <a:pt x="156" y="50"/>
                  </a:lnTo>
                  <a:lnTo>
                    <a:pt x="156" y="46"/>
                  </a:lnTo>
                  <a:lnTo>
                    <a:pt x="144" y="42"/>
                  </a:lnTo>
                  <a:lnTo>
                    <a:pt x="120" y="42"/>
                  </a:lnTo>
                  <a:lnTo>
                    <a:pt x="62" y="2"/>
                  </a:lnTo>
                  <a:lnTo>
                    <a:pt x="50" y="0"/>
                  </a:lnTo>
                  <a:lnTo>
                    <a:pt x="46" y="6"/>
                  </a:lnTo>
                  <a:lnTo>
                    <a:pt x="28" y="12"/>
                  </a:lnTo>
                  <a:lnTo>
                    <a:pt x="42" y="26"/>
                  </a:lnTo>
                  <a:lnTo>
                    <a:pt x="36" y="32"/>
                  </a:lnTo>
                  <a:lnTo>
                    <a:pt x="36" y="36"/>
                  </a:lnTo>
                  <a:lnTo>
                    <a:pt x="26" y="38"/>
                  </a:lnTo>
                  <a:lnTo>
                    <a:pt x="16" y="46"/>
                  </a:lnTo>
                  <a:lnTo>
                    <a:pt x="4" y="42"/>
                  </a:lnTo>
                  <a:lnTo>
                    <a:pt x="2" y="42"/>
                  </a:lnTo>
                  <a:lnTo>
                    <a:pt x="0" y="48"/>
                  </a:lnTo>
                  <a:lnTo>
                    <a:pt x="2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4" y="56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12" y="64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70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2" y="78"/>
                  </a:lnTo>
                  <a:lnTo>
                    <a:pt x="22" y="80"/>
                  </a:lnTo>
                  <a:lnTo>
                    <a:pt x="22" y="82"/>
                  </a:lnTo>
                  <a:lnTo>
                    <a:pt x="24" y="82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28" y="90"/>
                  </a:lnTo>
                  <a:lnTo>
                    <a:pt x="30" y="96"/>
                  </a:lnTo>
                  <a:lnTo>
                    <a:pt x="32" y="96"/>
                  </a:lnTo>
                  <a:lnTo>
                    <a:pt x="34" y="100"/>
                  </a:lnTo>
                  <a:lnTo>
                    <a:pt x="32" y="102"/>
                  </a:lnTo>
                  <a:lnTo>
                    <a:pt x="32" y="104"/>
                  </a:lnTo>
                  <a:lnTo>
                    <a:pt x="36" y="106"/>
                  </a:lnTo>
                  <a:lnTo>
                    <a:pt x="36" y="108"/>
                  </a:lnTo>
                  <a:lnTo>
                    <a:pt x="38" y="108"/>
                  </a:lnTo>
                  <a:lnTo>
                    <a:pt x="38" y="106"/>
                  </a:lnTo>
                  <a:lnTo>
                    <a:pt x="42" y="108"/>
                  </a:lnTo>
                  <a:lnTo>
                    <a:pt x="44" y="110"/>
                  </a:lnTo>
                  <a:lnTo>
                    <a:pt x="48" y="114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50" y="120"/>
                  </a:lnTo>
                  <a:lnTo>
                    <a:pt x="52" y="120"/>
                  </a:lnTo>
                  <a:lnTo>
                    <a:pt x="52" y="124"/>
                  </a:lnTo>
                  <a:lnTo>
                    <a:pt x="56" y="126"/>
                  </a:lnTo>
                  <a:lnTo>
                    <a:pt x="56" y="132"/>
                  </a:lnTo>
                  <a:lnTo>
                    <a:pt x="56" y="132"/>
                  </a:lnTo>
                  <a:lnTo>
                    <a:pt x="56" y="136"/>
                  </a:lnTo>
                  <a:lnTo>
                    <a:pt x="54" y="138"/>
                  </a:lnTo>
                  <a:lnTo>
                    <a:pt x="56" y="140"/>
                  </a:lnTo>
                  <a:lnTo>
                    <a:pt x="58" y="144"/>
                  </a:lnTo>
                  <a:lnTo>
                    <a:pt x="58" y="148"/>
                  </a:lnTo>
                  <a:lnTo>
                    <a:pt x="60" y="150"/>
                  </a:lnTo>
                  <a:lnTo>
                    <a:pt x="60" y="152"/>
                  </a:lnTo>
                  <a:lnTo>
                    <a:pt x="66" y="160"/>
                  </a:lnTo>
                  <a:lnTo>
                    <a:pt x="68" y="160"/>
                  </a:lnTo>
                  <a:lnTo>
                    <a:pt x="72" y="160"/>
                  </a:lnTo>
                  <a:lnTo>
                    <a:pt x="72" y="162"/>
                  </a:lnTo>
                  <a:lnTo>
                    <a:pt x="74" y="162"/>
                  </a:lnTo>
                  <a:lnTo>
                    <a:pt x="78" y="166"/>
                  </a:lnTo>
                  <a:lnTo>
                    <a:pt x="78" y="166"/>
                  </a:lnTo>
                  <a:lnTo>
                    <a:pt x="80" y="168"/>
                  </a:lnTo>
                  <a:lnTo>
                    <a:pt x="80" y="170"/>
                  </a:lnTo>
                  <a:lnTo>
                    <a:pt x="82" y="170"/>
                  </a:lnTo>
                  <a:lnTo>
                    <a:pt x="84" y="180"/>
                  </a:lnTo>
                  <a:lnTo>
                    <a:pt x="88" y="182"/>
                  </a:lnTo>
                  <a:lnTo>
                    <a:pt x="88" y="186"/>
                  </a:lnTo>
                  <a:lnTo>
                    <a:pt x="96" y="194"/>
                  </a:lnTo>
                  <a:lnTo>
                    <a:pt x="98" y="194"/>
                  </a:lnTo>
                  <a:lnTo>
                    <a:pt x="100" y="200"/>
                  </a:lnTo>
                  <a:lnTo>
                    <a:pt x="102" y="200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10" y="208"/>
                  </a:lnTo>
                  <a:lnTo>
                    <a:pt x="110" y="206"/>
                  </a:lnTo>
                  <a:lnTo>
                    <a:pt x="114" y="204"/>
                  </a:lnTo>
                  <a:lnTo>
                    <a:pt x="112" y="200"/>
                  </a:lnTo>
                  <a:lnTo>
                    <a:pt x="114" y="194"/>
                  </a:lnTo>
                  <a:lnTo>
                    <a:pt x="116" y="192"/>
                  </a:lnTo>
                  <a:lnTo>
                    <a:pt x="120" y="196"/>
                  </a:lnTo>
                  <a:lnTo>
                    <a:pt x="128" y="196"/>
                  </a:lnTo>
                  <a:lnTo>
                    <a:pt x="138" y="200"/>
                  </a:lnTo>
                  <a:lnTo>
                    <a:pt x="150" y="206"/>
                  </a:lnTo>
                  <a:lnTo>
                    <a:pt x="150" y="216"/>
                  </a:lnTo>
                  <a:lnTo>
                    <a:pt x="172" y="186"/>
                  </a:lnTo>
                  <a:lnTo>
                    <a:pt x="254" y="162"/>
                  </a:lnTo>
                  <a:lnTo>
                    <a:pt x="256" y="136"/>
                  </a:lnTo>
                  <a:lnTo>
                    <a:pt x="252" y="126"/>
                  </a:lnTo>
                  <a:lnTo>
                    <a:pt x="252" y="124"/>
                  </a:lnTo>
                  <a:lnTo>
                    <a:pt x="248" y="130"/>
                  </a:lnTo>
                  <a:lnTo>
                    <a:pt x="212" y="124"/>
                  </a:lnTo>
                  <a:lnTo>
                    <a:pt x="210" y="114"/>
                  </a:lnTo>
                  <a:lnTo>
                    <a:pt x="206" y="110"/>
                  </a:lnTo>
                  <a:lnTo>
                    <a:pt x="206" y="106"/>
                  </a:lnTo>
                  <a:lnTo>
                    <a:pt x="206" y="106"/>
                  </a:lnTo>
                  <a:lnTo>
                    <a:pt x="206" y="106"/>
                  </a:lnTo>
                  <a:lnTo>
                    <a:pt x="204" y="104"/>
                  </a:lnTo>
                  <a:lnTo>
                    <a:pt x="204" y="104"/>
                  </a:lnTo>
                  <a:lnTo>
                    <a:pt x="206" y="102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2" y="102"/>
                  </a:lnTo>
                  <a:lnTo>
                    <a:pt x="198" y="100"/>
                  </a:lnTo>
                  <a:lnTo>
                    <a:pt x="198" y="98"/>
                  </a:lnTo>
                  <a:lnTo>
                    <a:pt x="198" y="98"/>
                  </a:lnTo>
                  <a:lnTo>
                    <a:pt x="194" y="96"/>
                  </a:lnTo>
                  <a:lnTo>
                    <a:pt x="194" y="92"/>
                  </a:lnTo>
                  <a:lnTo>
                    <a:pt x="188" y="84"/>
                  </a:lnTo>
                  <a:lnTo>
                    <a:pt x="186" y="82"/>
                  </a:lnTo>
                  <a:lnTo>
                    <a:pt x="188" y="82"/>
                  </a:lnTo>
                  <a:lnTo>
                    <a:pt x="188" y="80"/>
                  </a:lnTo>
                  <a:lnTo>
                    <a:pt x="186" y="76"/>
                  </a:lnTo>
                  <a:lnTo>
                    <a:pt x="186" y="74"/>
                  </a:lnTo>
                  <a:lnTo>
                    <a:pt x="184" y="70"/>
                  </a:lnTo>
                  <a:lnTo>
                    <a:pt x="184" y="70"/>
                  </a:lnTo>
                  <a:lnTo>
                    <a:pt x="178" y="66"/>
                  </a:lnTo>
                  <a:lnTo>
                    <a:pt x="178" y="66"/>
                  </a:lnTo>
                  <a:lnTo>
                    <a:pt x="176" y="62"/>
                  </a:lnTo>
                  <a:lnTo>
                    <a:pt x="176" y="62"/>
                  </a:lnTo>
                  <a:lnTo>
                    <a:pt x="176" y="62"/>
                  </a:lnTo>
                  <a:lnTo>
                    <a:pt x="178" y="62"/>
                  </a:lnTo>
                  <a:lnTo>
                    <a:pt x="176" y="62"/>
                  </a:lnTo>
                  <a:lnTo>
                    <a:pt x="174" y="62"/>
                  </a:lnTo>
                  <a:lnTo>
                    <a:pt x="170" y="60"/>
                  </a:lnTo>
                  <a:lnTo>
                    <a:pt x="168" y="54"/>
                  </a:lnTo>
                  <a:lnTo>
                    <a:pt x="166" y="50"/>
                  </a:lnTo>
                  <a:lnTo>
                    <a:pt x="164" y="50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2" y="4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1" name="Santa Cuz/Las Palmas">
              <a:extLst>
                <a:ext uri="{FF2B5EF4-FFF2-40B4-BE49-F238E27FC236}">
                  <a16:creationId xmlns:a16="http://schemas.microsoft.com/office/drawing/2014/main" id="{269D9C83-DE3A-4C27-9550-59221EEF13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6531" y="3717164"/>
              <a:ext cx="107176" cy="38277"/>
            </a:xfrm>
            <a:custGeom>
              <a:avLst/>
              <a:gdLst>
                <a:gd name="T0" fmla="*/ 10 w 56"/>
                <a:gd name="T1" fmla="*/ 14 h 20"/>
                <a:gd name="T2" fmla="*/ 8 w 56"/>
                <a:gd name="T3" fmla="*/ 14 h 20"/>
                <a:gd name="T4" fmla="*/ 8 w 56"/>
                <a:gd name="T5" fmla="*/ 12 h 20"/>
                <a:gd name="T6" fmla="*/ 10 w 56"/>
                <a:gd name="T7" fmla="*/ 12 h 20"/>
                <a:gd name="T8" fmla="*/ 10 w 56"/>
                <a:gd name="T9" fmla="*/ 14 h 20"/>
                <a:gd name="T10" fmla="*/ 10 w 56"/>
                <a:gd name="T11" fmla="*/ 14 h 20"/>
                <a:gd name="T12" fmla="*/ 10 w 56"/>
                <a:gd name="T13" fmla="*/ 14 h 20"/>
                <a:gd name="T14" fmla="*/ 0 w 56"/>
                <a:gd name="T15" fmla="*/ 20 h 20"/>
                <a:gd name="T16" fmla="*/ 0 w 56"/>
                <a:gd name="T17" fmla="*/ 18 h 20"/>
                <a:gd name="T18" fmla="*/ 2 w 56"/>
                <a:gd name="T19" fmla="*/ 16 h 20"/>
                <a:gd name="T20" fmla="*/ 2 w 56"/>
                <a:gd name="T21" fmla="*/ 18 h 20"/>
                <a:gd name="T22" fmla="*/ 2 w 56"/>
                <a:gd name="T23" fmla="*/ 18 h 20"/>
                <a:gd name="T24" fmla="*/ 2 w 56"/>
                <a:gd name="T25" fmla="*/ 20 h 20"/>
                <a:gd name="T26" fmla="*/ 0 w 56"/>
                <a:gd name="T27" fmla="*/ 20 h 20"/>
                <a:gd name="T28" fmla="*/ 2 w 56"/>
                <a:gd name="T29" fmla="*/ 8 h 20"/>
                <a:gd name="T30" fmla="*/ 2 w 56"/>
                <a:gd name="T31" fmla="*/ 6 h 20"/>
                <a:gd name="T32" fmla="*/ 2 w 56"/>
                <a:gd name="T33" fmla="*/ 4 h 20"/>
                <a:gd name="T34" fmla="*/ 2 w 56"/>
                <a:gd name="T35" fmla="*/ 2 h 20"/>
                <a:gd name="T36" fmla="*/ 2 w 56"/>
                <a:gd name="T37" fmla="*/ 2 h 20"/>
                <a:gd name="T38" fmla="*/ 4 w 56"/>
                <a:gd name="T39" fmla="*/ 4 h 20"/>
                <a:gd name="T40" fmla="*/ 4 w 56"/>
                <a:gd name="T41" fmla="*/ 8 h 20"/>
                <a:gd name="T42" fmla="*/ 4 w 56"/>
                <a:gd name="T43" fmla="*/ 8 h 20"/>
                <a:gd name="T44" fmla="*/ 2 w 56"/>
                <a:gd name="T45" fmla="*/ 8 h 20"/>
                <a:gd name="T46" fmla="*/ 2 w 56"/>
                <a:gd name="T47" fmla="*/ 8 h 20"/>
                <a:gd name="T48" fmla="*/ 22 w 56"/>
                <a:gd name="T49" fmla="*/ 12 h 20"/>
                <a:gd name="T50" fmla="*/ 20 w 56"/>
                <a:gd name="T51" fmla="*/ 12 h 20"/>
                <a:gd name="T52" fmla="*/ 16 w 56"/>
                <a:gd name="T53" fmla="*/ 16 h 20"/>
                <a:gd name="T54" fmla="*/ 14 w 56"/>
                <a:gd name="T55" fmla="*/ 14 h 20"/>
                <a:gd name="T56" fmla="*/ 12 w 56"/>
                <a:gd name="T57" fmla="*/ 12 h 20"/>
                <a:gd name="T58" fmla="*/ 14 w 56"/>
                <a:gd name="T59" fmla="*/ 10 h 20"/>
                <a:gd name="T60" fmla="*/ 16 w 56"/>
                <a:gd name="T61" fmla="*/ 10 h 20"/>
                <a:gd name="T62" fmla="*/ 20 w 56"/>
                <a:gd name="T63" fmla="*/ 10 h 20"/>
                <a:gd name="T64" fmla="*/ 20 w 56"/>
                <a:gd name="T65" fmla="*/ 8 h 20"/>
                <a:gd name="T66" fmla="*/ 22 w 56"/>
                <a:gd name="T67" fmla="*/ 10 h 20"/>
                <a:gd name="T68" fmla="*/ 22 w 56"/>
                <a:gd name="T69" fmla="*/ 12 h 20"/>
                <a:gd name="T70" fmla="*/ 28 w 56"/>
                <a:gd name="T71" fmla="*/ 12 h 20"/>
                <a:gd name="T72" fmla="*/ 26 w 56"/>
                <a:gd name="T73" fmla="*/ 16 h 20"/>
                <a:gd name="T74" fmla="*/ 28 w 56"/>
                <a:gd name="T75" fmla="*/ 18 h 20"/>
                <a:gd name="T76" fmla="*/ 30 w 56"/>
                <a:gd name="T77" fmla="*/ 16 h 20"/>
                <a:gd name="T78" fmla="*/ 32 w 56"/>
                <a:gd name="T79" fmla="*/ 16 h 20"/>
                <a:gd name="T80" fmla="*/ 32 w 56"/>
                <a:gd name="T81" fmla="*/ 14 h 20"/>
                <a:gd name="T82" fmla="*/ 30 w 56"/>
                <a:gd name="T83" fmla="*/ 12 h 20"/>
                <a:gd name="T84" fmla="*/ 28 w 56"/>
                <a:gd name="T85" fmla="*/ 12 h 20"/>
                <a:gd name="T86" fmla="*/ 50 w 56"/>
                <a:gd name="T87" fmla="*/ 4 h 20"/>
                <a:gd name="T88" fmla="*/ 52 w 56"/>
                <a:gd name="T89" fmla="*/ 0 h 20"/>
                <a:gd name="T90" fmla="*/ 54 w 56"/>
                <a:gd name="T91" fmla="*/ 0 h 20"/>
                <a:gd name="T92" fmla="*/ 56 w 56"/>
                <a:gd name="T93" fmla="*/ 2 h 20"/>
                <a:gd name="T94" fmla="*/ 52 w 56"/>
                <a:gd name="T95" fmla="*/ 2 h 20"/>
                <a:gd name="T96" fmla="*/ 50 w 56"/>
                <a:gd name="T97" fmla="*/ 4 h 20"/>
                <a:gd name="T98" fmla="*/ 44 w 56"/>
                <a:gd name="T99" fmla="*/ 14 h 20"/>
                <a:gd name="T100" fmla="*/ 46 w 56"/>
                <a:gd name="T101" fmla="*/ 10 h 20"/>
                <a:gd name="T102" fmla="*/ 46 w 56"/>
                <a:gd name="T103" fmla="*/ 8 h 20"/>
                <a:gd name="T104" fmla="*/ 50 w 56"/>
                <a:gd name="T105" fmla="*/ 6 h 20"/>
                <a:gd name="T106" fmla="*/ 50 w 56"/>
                <a:gd name="T107" fmla="*/ 10 h 20"/>
                <a:gd name="T108" fmla="*/ 46 w 56"/>
                <a:gd name="T109" fmla="*/ 14 h 20"/>
                <a:gd name="T110" fmla="*/ 44 w 56"/>
                <a:gd name="T111" fmla="*/ 14 h 20"/>
                <a:gd name="T112" fmla="*/ 44 w 56"/>
                <a:gd name="T113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6" h="20">
                  <a:moveTo>
                    <a:pt x="10" y="14"/>
                  </a:moveTo>
                  <a:lnTo>
                    <a:pt x="8" y="14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close/>
                  <a:moveTo>
                    <a:pt x="0" y="20"/>
                  </a:moveTo>
                  <a:lnTo>
                    <a:pt x="0" y="18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0" y="20"/>
                  </a:lnTo>
                  <a:close/>
                  <a:moveTo>
                    <a:pt x="2" y="8"/>
                  </a:move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8"/>
                  </a:lnTo>
                  <a:close/>
                  <a:moveTo>
                    <a:pt x="22" y="12"/>
                  </a:moveTo>
                  <a:lnTo>
                    <a:pt x="20" y="12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2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2" y="12"/>
                  </a:lnTo>
                  <a:close/>
                  <a:moveTo>
                    <a:pt x="28" y="12"/>
                  </a:moveTo>
                  <a:lnTo>
                    <a:pt x="26" y="16"/>
                  </a:lnTo>
                  <a:lnTo>
                    <a:pt x="28" y="18"/>
                  </a:lnTo>
                  <a:lnTo>
                    <a:pt x="30" y="16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28" y="12"/>
                  </a:lnTo>
                  <a:close/>
                  <a:moveTo>
                    <a:pt x="50" y="4"/>
                  </a:move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2" y="2"/>
                  </a:lnTo>
                  <a:lnTo>
                    <a:pt x="50" y="4"/>
                  </a:lnTo>
                  <a:close/>
                  <a:moveTo>
                    <a:pt x="44" y="14"/>
                  </a:moveTo>
                  <a:lnTo>
                    <a:pt x="46" y="10"/>
                  </a:lnTo>
                  <a:lnTo>
                    <a:pt x="46" y="8"/>
                  </a:lnTo>
                  <a:lnTo>
                    <a:pt x="50" y="6"/>
                  </a:lnTo>
                  <a:lnTo>
                    <a:pt x="50" y="10"/>
                  </a:lnTo>
                  <a:lnTo>
                    <a:pt x="46" y="14"/>
                  </a:lnTo>
                  <a:lnTo>
                    <a:pt x="44" y="14"/>
                  </a:lnTo>
                  <a:lnTo>
                    <a:pt x="44" y="1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2" name="Rwanda">
              <a:extLst>
                <a:ext uri="{FF2B5EF4-FFF2-40B4-BE49-F238E27FC236}">
                  <a16:creationId xmlns:a16="http://schemas.microsoft.com/office/drawing/2014/main" id="{4F03B9E7-9B11-4D98-A108-130921033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432" y="4452086"/>
              <a:ext cx="49760" cy="38277"/>
            </a:xfrm>
            <a:custGeom>
              <a:avLst/>
              <a:gdLst>
                <a:gd name="T0" fmla="*/ 8 w 26"/>
                <a:gd name="T1" fmla="*/ 2 h 20"/>
                <a:gd name="T2" fmla="*/ 8 w 26"/>
                <a:gd name="T3" fmla="*/ 2 h 20"/>
                <a:gd name="T4" fmla="*/ 10 w 26"/>
                <a:gd name="T5" fmla="*/ 2 h 20"/>
                <a:gd name="T6" fmla="*/ 12 w 26"/>
                <a:gd name="T7" fmla="*/ 0 h 20"/>
                <a:gd name="T8" fmla="*/ 14 w 26"/>
                <a:gd name="T9" fmla="*/ 2 h 20"/>
                <a:gd name="T10" fmla="*/ 14 w 26"/>
                <a:gd name="T11" fmla="*/ 2 h 20"/>
                <a:gd name="T12" fmla="*/ 16 w 26"/>
                <a:gd name="T13" fmla="*/ 2 h 20"/>
                <a:gd name="T14" fmla="*/ 16 w 26"/>
                <a:gd name="T15" fmla="*/ 2 h 20"/>
                <a:gd name="T16" fmla="*/ 18 w 26"/>
                <a:gd name="T17" fmla="*/ 0 h 20"/>
                <a:gd name="T18" fmla="*/ 20 w 26"/>
                <a:gd name="T19" fmla="*/ 0 h 20"/>
                <a:gd name="T20" fmla="*/ 22 w 26"/>
                <a:gd name="T21" fmla="*/ 2 h 20"/>
                <a:gd name="T22" fmla="*/ 22 w 26"/>
                <a:gd name="T23" fmla="*/ 4 h 20"/>
                <a:gd name="T24" fmla="*/ 24 w 26"/>
                <a:gd name="T25" fmla="*/ 4 h 20"/>
                <a:gd name="T26" fmla="*/ 24 w 26"/>
                <a:gd name="T27" fmla="*/ 6 h 20"/>
                <a:gd name="T28" fmla="*/ 24 w 26"/>
                <a:gd name="T29" fmla="*/ 10 h 20"/>
                <a:gd name="T30" fmla="*/ 26 w 26"/>
                <a:gd name="T31" fmla="*/ 12 h 20"/>
                <a:gd name="T32" fmla="*/ 24 w 26"/>
                <a:gd name="T33" fmla="*/ 14 h 20"/>
                <a:gd name="T34" fmla="*/ 24 w 26"/>
                <a:gd name="T35" fmla="*/ 16 h 20"/>
                <a:gd name="T36" fmla="*/ 24 w 26"/>
                <a:gd name="T37" fmla="*/ 16 h 20"/>
                <a:gd name="T38" fmla="*/ 22 w 26"/>
                <a:gd name="T39" fmla="*/ 18 h 20"/>
                <a:gd name="T40" fmla="*/ 20 w 26"/>
                <a:gd name="T41" fmla="*/ 18 h 20"/>
                <a:gd name="T42" fmla="*/ 20 w 26"/>
                <a:gd name="T43" fmla="*/ 16 h 20"/>
                <a:gd name="T44" fmla="*/ 20 w 26"/>
                <a:gd name="T45" fmla="*/ 16 h 20"/>
                <a:gd name="T46" fmla="*/ 18 w 26"/>
                <a:gd name="T47" fmla="*/ 14 h 20"/>
                <a:gd name="T48" fmla="*/ 18 w 26"/>
                <a:gd name="T49" fmla="*/ 14 h 20"/>
                <a:gd name="T50" fmla="*/ 16 w 26"/>
                <a:gd name="T51" fmla="*/ 14 h 20"/>
                <a:gd name="T52" fmla="*/ 16 w 26"/>
                <a:gd name="T53" fmla="*/ 12 h 20"/>
                <a:gd name="T54" fmla="*/ 14 w 26"/>
                <a:gd name="T55" fmla="*/ 12 h 20"/>
                <a:gd name="T56" fmla="*/ 14 w 26"/>
                <a:gd name="T57" fmla="*/ 14 h 20"/>
                <a:gd name="T58" fmla="*/ 14 w 26"/>
                <a:gd name="T59" fmla="*/ 18 h 20"/>
                <a:gd name="T60" fmla="*/ 14 w 26"/>
                <a:gd name="T61" fmla="*/ 20 h 20"/>
                <a:gd name="T62" fmla="*/ 10 w 26"/>
                <a:gd name="T63" fmla="*/ 20 h 20"/>
                <a:gd name="T64" fmla="*/ 10 w 26"/>
                <a:gd name="T65" fmla="*/ 18 h 20"/>
                <a:gd name="T66" fmla="*/ 8 w 26"/>
                <a:gd name="T67" fmla="*/ 20 h 20"/>
                <a:gd name="T68" fmla="*/ 8 w 26"/>
                <a:gd name="T69" fmla="*/ 20 h 20"/>
                <a:gd name="T70" fmla="*/ 6 w 26"/>
                <a:gd name="T71" fmla="*/ 20 h 20"/>
                <a:gd name="T72" fmla="*/ 4 w 26"/>
                <a:gd name="T73" fmla="*/ 18 h 20"/>
                <a:gd name="T74" fmla="*/ 4 w 26"/>
                <a:gd name="T75" fmla="*/ 16 h 20"/>
                <a:gd name="T76" fmla="*/ 2 w 26"/>
                <a:gd name="T77" fmla="*/ 16 h 20"/>
                <a:gd name="T78" fmla="*/ 0 w 26"/>
                <a:gd name="T79" fmla="*/ 16 h 20"/>
                <a:gd name="T80" fmla="*/ 0 w 26"/>
                <a:gd name="T81" fmla="*/ 14 h 20"/>
                <a:gd name="T82" fmla="*/ 2 w 26"/>
                <a:gd name="T83" fmla="*/ 8 h 20"/>
                <a:gd name="T84" fmla="*/ 4 w 26"/>
                <a:gd name="T85" fmla="*/ 4 h 20"/>
                <a:gd name="T86" fmla="*/ 8 w 26"/>
                <a:gd name="T8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20">
                  <a:moveTo>
                    <a:pt x="8" y="2"/>
                  </a:moveTo>
                  <a:lnTo>
                    <a:pt x="8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10"/>
                  </a:lnTo>
                  <a:lnTo>
                    <a:pt x="26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14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3" name="Romania">
              <a:extLst>
                <a:ext uri="{FF2B5EF4-FFF2-40B4-BE49-F238E27FC236}">
                  <a16:creationId xmlns:a16="http://schemas.microsoft.com/office/drawing/2014/main" id="{EF74F167-7B79-4CF4-8F19-7AF9B4D0E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2457" y="3181284"/>
              <a:ext cx="210525" cy="133970"/>
            </a:xfrm>
            <a:custGeom>
              <a:avLst/>
              <a:gdLst>
                <a:gd name="T0" fmla="*/ 28 w 110"/>
                <a:gd name="T1" fmla="*/ 2 h 70"/>
                <a:gd name="T2" fmla="*/ 32 w 110"/>
                <a:gd name="T3" fmla="*/ 2 h 70"/>
                <a:gd name="T4" fmla="*/ 40 w 110"/>
                <a:gd name="T5" fmla="*/ 4 h 70"/>
                <a:gd name="T6" fmla="*/ 44 w 110"/>
                <a:gd name="T7" fmla="*/ 8 h 70"/>
                <a:gd name="T8" fmla="*/ 50 w 110"/>
                <a:gd name="T9" fmla="*/ 8 h 70"/>
                <a:gd name="T10" fmla="*/ 56 w 110"/>
                <a:gd name="T11" fmla="*/ 4 h 70"/>
                <a:gd name="T12" fmla="*/ 66 w 110"/>
                <a:gd name="T13" fmla="*/ 2 h 70"/>
                <a:gd name="T14" fmla="*/ 76 w 110"/>
                <a:gd name="T15" fmla="*/ 6 h 70"/>
                <a:gd name="T16" fmla="*/ 82 w 110"/>
                <a:gd name="T17" fmla="*/ 12 h 70"/>
                <a:gd name="T18" fmla="*/ 88 w 110"/>
                <a:gd name="T19" fmla="*/ 20 h 70"/>
                <a:gd name="T20" fmla="*/ 90 w 110"/>
                <a:gd name="T21" fmla="*/ 36 h 70"/>
                <a:gd name="T22" fmla="*/ 94 w 110"/>
                <a:gd name="T23" fmla="*/ 44 h 70"/>
                <a:gd name="T24" fmla="*/ 102 w 110"/>
                <a:gd name="T25" fmla="*/ 44 h 70"/>
                <a:gd name="T26" fmla="*/ 108 w 110"/>
                <a:gd name="T27" fmla="*/ 42 h 70"/>
                <a:gd name="T28" fmla="*/ 108 w 110"/>
                <a:gd name="T29" fmla="*/ 46 h 70"/>
                <a:gd name="T30" fmla="*/ 110 w 110"/>
                <a:gd name="T31" fmla="*/ 48 h 70"/>
                <a:gd name="T32" fmla="*/ 106 w 110"/>
                <a:gd name="T33" fmla="*/ 52 h 70"/>
                <a:gd name="T34" fmla="*/ 100 w 110"/>
                <a:gd name="T35" fmla="*/ 54 h 70"/>
                <a:gd name="T36" fmla="*/ 100 w 110"/>
                <a:gd name="T37" fmla="*/ 58 h 70"/>
                <a:gd name="T38" fmla="*/ 98 w 110"/>
                <a:gd name="T39" fmla="*/ 64 h 70"/>
                <a:gd name="T40" fmla="*/ 96 w 110"/>
                <a:gd name="T41" fmla="*/ 66 h 70"/>
                <a:gd name="T42" fmla="*/ 92 w 110"/>
                <a:gd name="T43" fmla="*/ 64 h 70"/>
                <a:gd name="T44" fmla="*/ 88 w 110"/>
                <a:gd name="T45" fmla="*/ 64 h 70"/>
                <a:gd name="T46" fmla="*/ 82 w 110"/>
                <a:gd name="T47" fmla="*/ 62 h 70"/>
                <a:gd name="T48" fmla="*/ 70 w 110"/>
                <a:gd name="T49" fmla="*/ 66 h 70"/>
                <a:gd name="T50" fmla="*/ 66 w 110"/>
                <a:gd name="T51" fmla="*/ 68 h 70"/>
                <a:gd name="T52" fmla="*/ 60 w 110"/>
                <a:gd name="T53" fmla="*/ 68 h 70"/>
                <a:gd name="T54" fmla="*/ 56 w 110"/>
                <a:gd name="T55" fmla="*/ 68 h 70"/>
                <a:gd name="T56" fmla="*/ 52 w 110"/>
                <a:gd name="T57" fmla="*/ 68 h 70"/>
                <a:gd name="T58" fmla="*/ 44 w 110"/>
                <a:gd name="T59" fmla="*/ 68 h 70"/>
                <a:gd name="T60" fmla="*/ 40 w 110"/>
                <a:gd name="T61" fmla="*/ 66 h 70"/>
                <a:gd name="T62" fmla="*/ 34 w 110"/>
                <a:gd name="T63" fmla="*/ 68 h 70"/>
                <a:gd name="T64" fmla="*/ 34 w 110"/>
                <a:gd name="T65" fmla="*/ 66 h 70"/>
                <a:gd name="T66" fmla="*/ 32 w 110"/>
                <a:gd name="T67" fmla="*/ 62 h 70"/>
                <a:gd name="T68" fmla="*/ 28 w 110"/>
                <a:gd name="T69" fmla="*/ 60 h 70"/>
                <a:gd name="T70" fmla="*/ 30 w 110"/>
                <a:gd name="T71" fmla="*/ 54 h 70"/>
                <a:gd name="T72" fmla="*/ 24 w 110"/>
                <a:gd name="T73" fmla="*/ 56 h 70"/>
                <a:gd name="T74" fmla="*/ 20 w 110"/>
                <a:gd name="T75" fmla="*/ 56 h 70"/>
                <a:gd name="T76" fmla="*/ 14 w 110"/>
                <a:gd name="T77" fmla="*/ 52 h 70"/>
                <a:gd name="T78" fmla="*/ 16 w 110"/>
                <a:gd name="T79" fmla="*/ 48 h 70"/>
                <a:gd name="T80" fmla="*/ 8 w 110"/>
                <a:gd name="T81" fmla="*/ 44 h 70"/>
                <a:gd name="T82" fmla="*/ 4 w 110"/>
                <a:gd name="T83" fmla="*/ 38 h 70"/>
                <a:gd name="T84" fmla="*/ 0 w 110"/>
                <a:gd name="T85" fmla="*/ 36 h 70"/>
                <a:gd name="T86" fmla="*/ 6 w 110"/>
                <a:gd name="T87" fmla="*/ 32 h 70"/>
                <a:gd name="T88" fmla="*/ 10 w 110"/>
                <a:gd name="T89" fmla="*/ 30 h 70"/>
                <a:gd name="T90" fmla="*/ 12 w 110"/>
                <a:gd name="T91" fmla="*/ 26 h 70"/>
                <a:gd name="T92" fmla="*/ 18 w 110"/>
                <a:gd name="T93" fmla="*/ 12 h 70"/>
                <a:gd name="T94" fmla="*/ 24 w 110"/>
                <a:gd name="T95" fmla="*/ 6 h 70"/>
                <a:gd name="T96" fmla="*/ 26 w 110"/>
                <a:gd name="T97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0" h="70">
                  <a:moveTo>
                    <a:pt x="26" y="2"/>
                  </a:moveTo>
                  <a:lnTo>
                    <a:pt x="28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6" y="4"/>
                  </a:lnTo>
                  <a:lnTo>
                    <a:pt x="40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4" y="6"/>
                  </a:lnTo>
                  <a:lnTo>
                    <a:pt x="56" y="4"/>
                  </a:lnTo>
                  <a:lnTo>
                    <a:pt x="64" y="4"/>
                  </a:lnTo>
                  <a:lnTo>
                    <a:pt x="66" y="2"/>
                  </a:lnTo>
                  <a:lnTo>
                    <a:pt x="74" y="0"/>
                  </a:lnTo>
                  <a:lnTo>
                    <a:pt x="76" y="6"/>
                  </a:lnTo>
                  <a:lnTo>
                    <a:pt x="80" y="10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88" y="20"/>
                  </a:lnTo>
                  <a:lnTo>
                    <a:pt x="90" y="24"/>
                  </a:lnTo>
                  <a:lnTo>
                    <a:pt x="90" y="36"/>
                  </a:lnTo>
                  <a:lnTo>
                    <a:pt x="92" y="40"/>
                  </a:lnTo>
                  <a:lnTo>
                    <a:pt x="94" y="44"/>
                  </a:lnTo>
                  <a:lnTo>
                    <a:pt x="96" y="44"/>
                  </a:lnTo>
                  <a:lnTo>
                    <a:pt x="102" y="44"/>
                  </a:lnTo>
                  <a:lnTo>
                    <a:pt x="104" y="42"/>
                  </a:lnTo>
                  <a:lnTo>
                    <a:pt x="108" y="42"/>
                  </a:lnTo>
                  <a:lnTo>
                    <a:pt x="110" y="44"/>
                  </a:lnTo>
                  <a:lnTo>
                    <a:pt x="108" y="46"/>
                  </a:lnTo>
                  <a:lnTo>
                    <a:pt x="110" y="46"/>
                  </a:lnTo>
                  <a:lnTo>
                    <a:pt x="110" y="48"/>
                  </a:lnTo>
                  <a:lnTo>
                    <a:pt x="108" y="52"/>
                  </a:lnTo>
                  <a:lnTo>
                    <a:pt x="106" y="52"/>
                  </a:lnTo>
                  <a:lnTo>
                    <a:pt x="102" y="52"/>
                  </a:lnTo>
                  <a:lnTo>
                    <a:pt x="100" y="54"/>
                  </a:lnTo>
                  <a:lnTo>
                    <a:pt x="98" y="56"/>
                  </a:lnTo>
                  <a:lnTo>
                    <a:pt x="100" y="58"/>
                  </a:lnTo>
                  <a:lnTo>
                    <a:pt x="100" y="62"/>
                  </a:lnTo>
                  <a:lnTo>
                    <a:pt x="98" y="64"/>
                  </a:lnTo>
                  <a:lnTo>
                    <a:pt x="100" y="66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2" y="64"/>
                  </a:lnTo>
                  <a:lnTo>
                    <a:pt x="90" y="66"/>
                  </a:lnTo>
                  <a:lnTo>
                    <a:pt x="88" y="64"/>
                  </a:lnTo>
                  <a:lnTo>
                    <a:pt x="84" y="62"/>
                  </a:lnTo>
                  <a:lnTo>
                    <a:pt x="82" y="62"/>
                  </a:lnTo>
                  <a:lnTo>
                    <a:pt x="78" y="62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66" y="68"/>
                  </a:lnTo>
                  <a:lnTo>
                    <a:pt x="64" y="70"/>
                  </a:lnTo>
                  <a:lnTo>
                    <a:pt x="60" y="68"/>
                  </a:lnTo>
                  <a:lnTo>
                    <a:pt x="58" y="68"/>
                  </a:lnTo>
                  <a:lnTo>
                    <a:pt x="56" y="68"/>
                  </a:lnTo>
                  <a:lnTo>
                    <a:pt x="54" y="68"/>
                  </a:lnTo>
                  <a:lnTo>
                    <a:pt x="52" y="68"/>
                  </a:lnTo>
                  <a:lnTo>
                    <a:pt x="48" y="70"/>
                  </a:lnTo>
                  <a:lnTo>
                    <a:pt x="44" y="68"/>
                  </a:lnTo>
                  <a:lnTo>
                    <a:pt x="42" y="68"/>
                  </a:lnTo>
                  <a:lnTo>
                    <a:pt x="40" y="66"/>
                  </a:lnTo>
                  <a:lnTo>
                    <a:pt x="38" y="66"/>
                  </a:lnTo>
                  <a:lnTo>
                    <a:pt x="34" y="68"/>
                  </a:lnTo>
                  <a:lnTo>
                    <a:pt x="32" y="66"/>
                  </a:lnTo>
                  <a:lnTo>
                    <a:pt x="34" y="66"/>
                  </a:lnTo>
                  <a:lnTo>
                    <a:pt x="34" y="64"/>
                  </a:lnTo>
                  <a:lnTo>
                    <a:pt x="32" y="62"/>
                  </a:lnTo>
                  <a:lnTo>
                    <a:pt x="30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26" y="54"/>
                  </a:lnTo>
                  <a:lnTo>
                    <a:pt x="24" y="56"/>
                  </a:lnTo>
                  <a:lnTo>
                    <a:pt x="22" y="54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6" y="48"/>
                  </a:lnTo>
                  <a:lnTo>
                    <a:pt x="12" y="46"/>
                  </a:lnTo>
                  <a:lnTo>
                    <a:pt x="8" y="44"/>
                  </a:lnTo>
                  <a:lnTo>
                    <a:pt x="8" y="42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0" y="36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6"/>
                  </a:lnTo>
                  <a:lnTo>
                    <a:pt x="16" y="18"/>
                  </a:lnTo>
                  <a:lnTo>
                    <a:pt x="18" y="12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4" name="Qatar">
              <a:extLst>
                <a:ext uri="{FF2B5EF4-FFF2-40B4-BE49-F238E27FC236}">
                  <a16:creationId xmlns:a16="http://schemas.microsoft.com/office/drawing/2014/main" id="{756FF887-86F6-4937-9050-FAD761406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1208" y="3782236"/>
              <a:ext cx="19139" cy="42105"/>
            </a:xfrm>
            <a:custGeom>
              <a:avLst/>
              <a:gdLst>
                <a:gd name="T0" fmla="*/ 8 w 10"/>
                <a:gd name="T1" fmla="*/ 22 h 22"/>
                <a:gd name="T2" fmla="*/ 6 w 10"/>
                <a:gd name="T3" fmla="*/ 22 h 22"/>
                <a:gd name="T4" fmla="*/ 2 w 10"/>
                <a:gd name="T5" fmla="*/ 20 h 22"/>
                <a:gd name="T6" fmla="*/ 2 w 10"/>
                <a:gd name="T7" fmla="*/ 18 h 22"/>
                <a:gd name="T8" fmla="*/ 2 w 10"/>
                <a:gd name="T9" fmla="*/ 18 h 22"/>
                <a:gd name="T10" fmla="*/ 2 w 10"/>
                <a:gd name="T11" fmla="*/ 16 h 22"/>
                <a:gd name="T12" fmla="*/ 2 w 10"/>
                <a:gd name="T13" fmla="*/ 14 h 22"/>
                <a:gd name="T14" fmla="*/ 0 w 10"/>
                <a:gd name="T15" fmla="*/ 12 h 22"/>
                <a:gd name="T16" fmla="*/ 2 w 10"/>
                <a:gd name="T17" fmla="*/ 8 h 22"/>
                <a:gd name="T18" fmla="*/ 2 w 10"/>
                <a:gd name="T19" fmla="*/ 8 h 22"/>
                <a:gd name="T20" fmla="*/ 2 w 10"/>
                <a:gd name="T21" fmla="*/ 10 h 22"/>
                <a:gd name="T22" fmla="*/ 2 w 10"/>
                <a:gd name="T23" fmla="*/ 6 h 22"/>
                <a:gd name="T24" fmla="*/ 2 w 10"/>
                <a:gd name="T25" fmla="*/ 6 h 22"/>
                <a:gd name="T26" fmla="*/ 2 w 10"/>
                <a:gd name="T27" fmla="*/ 4 h 22"/>
                <a:gd name="T28" fmla="*/ 2 w 10"/>
                <a:gd name="T29" fmla="*/ 2 h 22"/>
                <a:gd name="T30" fmla="*/ 2 w 10"/>
                <a:gd name="T31" fmla="*/ 2 h 22"/>
                <a:gd name="T32" fmla="*/ 4 w 10"/>
                <a:gd name="T33" fmla="*/ 2 h 22"/>
                <a:gd name="T34" fmla="*/ 4 w 10"/>
                <a:gd name="T35" fmla="*/ 0 h 22"/>
                <a:gd name="T36" fmla="*/ 6 w 10"/>
                <a:gd name="T37" fmla="*/ 0 h 22"/>
                <a:gd name="T38" fmla="*/ 8 w 10"/>
                <a:gd name="T39" fmla="*/ 2 h 22"/>
                <a:gd name="T40" fmla="*/ 8 w 10"/>
                <a:gd name="T41" fmla="*/ 4 h 22"/>
                <a:gd name="T42" fmla="*/ 8 w 10"/>
                <a:gd name="T43" fmla="*/ 4 h 22"/>
                <a:gd name="T44" fmla="*/ 8 w 10"/>
                <a:gd name="T45" fmla="*/ 4 h 22"/>
                <a:gd name="T46" fmla="*/ 8 w 10"/>
                <a:gd name="T47" fmla="*/ 8 h 22"/>
                <a:gd name="T48" fmla="*/ 8 w 10"/>
                <a:gd name="T49" fmla="*/ 8 h 22"/>
                <a:gd name="T50" fmla="*/ 8 w 10"/>
                <a:gd name="T51" fmla="*/ 12 h 22"/>
                <a:gd name="T52" fmla="*/ 8 w 10"/>
                <a:gd name="T53" fmla="*/ 12 h 22"/>
                <a:gd name="T54" fmla="*/ 10 w 10"/>
                <a:gd name="T55" fmla="*/ 16 h 22"/>
                <a:gd name="T56" fmla="*/ 10 w 10"/>
                <a:gd name="T57" fmla="*/ 22 h 22"/>
                <a:gd name="T58" fmla="*/ 8 w 10"/>
                <a:gd name="T59" fmla="*/ 22 h 22"/>
                <a:gd name="T60" fmla="*/ 8 w 10"/>
                <a:gd name="T6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" h="22">
                  <a:moveTo>
                    <a:pt x="8" y="22"/>
                  </a:moveTo>
                  <a:lnTo>
                    <a:pt x="6" y="22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6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2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5" name="Portugal">
              <a:extLst>
                <a:ext uri="{FF2B5EF4-FFF2-40B4-BE49-F238E27FC236}">
                  <a16:creationId xmlns:a16="http://schemas.microsoft.com/office/drawing/2014/main" id="{0BB0ED26-30BE-4860-BC17-02DAF4E60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400" y="3361186"/>
              <a:ext cx="68899" cy="145453"/>
            </a:xfrm>
            <a:custGeom>
              <a:avLst/>
              <a:gdLst>
                <a:gd name="T0" fmla="*/ 24 w 36"/>
                <a:gd name="T1" fmla="*/ 70 h 76"/>
                <a:gd name="T2" fmla="*/ 24 w 36"/>
                <a:gd name="T3" fmla="*/ 62 h 76"/>
                <a:gd name="T4" fmla="*/ 28 w 36"/>
                <a:gd name="T5" fmla="*/ 58 h 76"/>
                <a:gd name="T6" fmla="*/ 24 w 36"/>
                <a:gd name="T7" fmla="*/ 54 h 76"/>
                <a:gd name="T8" fmla="*/ 28 w 36"/>
                <a:gd name="T9" fmla="*/ 44 h 76"/>
                <a:gd name="T10" fmla="*/ 22 w 36"/>
                <a:gd name="T11" fmla="*/ 36 h 76"/>
                <a:gd name="T12" fmla="*/ 26 w 36"/>
                <a:gd name="T13" fmla="*/ 36 h 76"/>
                <a:gd name="T14" fmla="*/ 28 w 36"/>
                <a:gd name="T15" fmla="*/ 30 h 76"/>
                <a:gd name="T16" fmla="*/ 30 w 36"/>
                <a:gd name="T17" fmla="*/ 20 h 76"/>
                <a:gd name="T18" fmla="*/ 34 w 36"/>
                <a:gd name="T19" fmla="*/ 12 h 76"/>
                <a:gd name="T20" fmla="*/ 36 w 36"/>
                <a:gd name="T21" fmla="*/ 10 h 76"/>
                <a:gd name="T22" fmla="*/ 34 w 36"/>
                <a:gd name="T23" fmla="*/ 2 h 76"/>
                <a:gd name="T24" fmla="*/ 26 w 36"/>
                <a:gd name="T25" fmla="*/ 4 h 76"/>
                <a:gd name="T26" fmla="*/ 16 w 36"/>
                <a:gd name="T27" fmla="*/ 6 h 76"/>
                <a:gd name="T28" fmla="*/ 14 w 36"/>
                <a:gd name="T29" fmla="*/ 0 h 76"/>
                <a:gd name="T30" fmla="*/ 8 w 36"/>
                <a:gd name="T31" fmla="*/ 0 h 76"/>
                <a:gd name="T32" fmla="*/ 8 w 36"/>
                <a:gd name="T33" fmla="*/ 8 h 76"/>
                <a:gd name="T34" fmla="*/ 8 w 36"/>
                <a:gd name="T35" fmla="*/ 16 h 76"/>
                <a:gd name="T36" fmla="*/ 10 w 36"/>
                <a:gd name="T37" fmla="*/ 22 h 76"/>
                <a:gd name="T38" fmla="*/ 8 w 36"/>
                <a:gd name="T39" fmla="*/ 28 h 76"/>
                <a:gd name="T40" fmla="*/ 4 w 36"/>
                <a:gd name="T41" fmla="*/ 36 h 76"/>
                <a:gd name="T42" fmla="*/ 0 w 36"/>
                <a:gd name="T43" fmla="*/ 42 h 76"/>
                <a:gd name="T44" fmla="*/ 0 w 36"/>
                <a:gd name="T45" fmla="*/ 52 h 76"/>
                <a:gd name="T46" fmla="*/ 2 w 36"/>
                <a:gd name="T47" fmla="*/ 50 h 76"/>
                <a:gd name="T48" fmla="*/ 4 w 36"/>
                <a:gd name="T49" fmla="*/ 50 h 76"/>
                <a:gd name="T50" fmla="*/ 2 w 36"/>
                <a:gd name="T51" fmla="*/ 52 h 76"/>
                <a:gd name="T52" fmla="*/ 2 w 36"/>
                <a:gd name="T53" fmla="*/ 56 h 76"/>
                <a:gd name="T54" fmla="*/ 8 w 36"/>
                <a:gd name="T55" fmla="*/ 54 h 76"/>
                <a:gd name="T56" fmla="*/ 8 w 36"/>
                <a:gd name="T57" fmla="*/ 60 h 76"/>
                <a:gd name="T58" fmla="*/ 6 w 36"/>
                <a:gd name="T59" fmla="*/ 70 h 76"/>
                <a:gd name="T60" fmla="*/ 4 w 36"/>
                <a:gd name="T61" fmla="*/ 76 h 76"/>
                <a:gd name="T62" fmla="*/ 8 w 36"/>
                <a:gd name="T63" fmla="*/ 74 h 76"/>
                <a:gd name="T64" fmla="*/ 16 w 36"/>
                <a:gd name="T65" fmla="*/ 76 h 76"/>
                <a:gd name="T66" fmla="*/ 22 w 36"/>
                <a:gd name="T67" fmla="*/ 74 h 76"/>
                <a:gd name="T68" fmla="*/ 24 w 36"/>
                <a:gd name="T69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" h="76">
                  <a:moveTo>
                    <a:pt x="24" y="74"/>
                  </a:moveTo>
                  <a:lnTo>
                    <a:pt x="24" y="70"/>
                  </a:lnTo>
                  <a:lnTo>
                    <a:pt x="22" y="68"/>
                  </a:lnTo>
                  <a:lnTo>
                    <a:pt x="24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26" y="58"/>
                  </a:lnTo>
                  <a:lnTo>
                    <a:pt x="24" y="54"/>
                  </a:lnTo>
                  <a:lnTo>
                    <a:pt x="28" y="50"/>
                  </a:lnTo>
                  <a:lnTo>
                    <a:pt x="28" y="44"/>
                  </a:lnTo>
                  <a:lnTo>
                    <a:pt x="24" y="42"/>
                  </a:lnTo>
                  <a:lnTo>
                    <a:pt x="22" y="36"/>
                  </a:lnTo>
                  <a:lnTo>
                    <a:pt x="24" y="36"/>
                  </a:lnTo>
                  <a:lnTo>
                    <a:pt x="26" y="36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30" y="28"/>
                  </a:lnTo>
                  <a:lnTo>
                    <a:pt x="30" y="20"/>
                  </a:lnTo>
                  <a:lnTo>
                    <a:pt x="30" y="16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34" y="6"/>
                  </a:lnTo>
                  <a:lnTo>
                    <a:pt x="34" y="2"/>
                  </a:lnTo>
                  <a:lnTo>
                    <a:pt x="28" y="2"/>
                  </a:lnTo>
                  <a:lnTo>
                    <a:pt x="26" y="4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8" y="28"/>
                  </a:lnTo>
                  <a:lnTo>
                    <a:pt x="6" y="32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6" y="50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4" y="54"/>
                  </a:lnTo>
                  <a:lnTo>
                    <a:pt x="8" y="54"/>
                  </a:lnTo>
                  <a:lnTo>
                    <a:pt x="6" y="56"/>
                  </a:lnTo>
                  <a:lnTo>
                    <a:pt x="8" y="60"/>
                  </a:lnTo>
                  <a:lnTo>
                    <a:pt x="6" y="62"/>
                  </a:lnTo>
                  <a:lnTo>
                    <a:pt x="6" y="70"/>
                  </a:lnTo>
                  <a:lnTo>
                    <a:pt x="6" y="74"/>
                  </a:lnTo>
                  <a:lnTo>
                    <a:pt x="4" y="76"/>
                  </a:lnTo>
                  <a:lnTo>
                    <a:pt x="6" y="76"/>
                  </a:lnTo>
                  <a:lnTo>
                    <a:pt x="8" y="74"/>
                  </a:lnTo>
                  <a:lnTo>
                    <a:pt x="14" y="76"/>
                  </a:lnTo>
                  <a:lnTo>
                    <a:pt x="16" y="76"/>
                  </a:lnTo>
                  <a:lnTo>
                    <a:pt x="20" y="74"/>
                  </a:lnTo>
                  <a:lnTo>
                    <a:pt x="22" y="74"/>
                  </a:lnTo>
                  <a:lnTo>
                    <a:pt x="24" y="74"/>
                  </a:lnTo>
                  <a:lnTo>
                    <a:pt x="24" y="7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6" name="Poland">
              <a:extLst>
                <a:ext uri="{FF2B5EF4-FFF2-40B4-BE49-F238E27FC236}">
                  <a16:creationId xmlns:a16="http://schemas.microsoft.com/office/drawing/2014/main" id="{4889B419-BF17-486A-9B74-9CB607BC3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004" y="2970759"/>
              <a:ext cx="218180" cy="183731"/>
            </a:xfrm>
            <a:custGeom>
              <a:avLst/>
              <a:gdLst>
                <a:gd name="T0" fmla="*/ 68 w 114"/>
                <a:gd name="T1" fmla="*/ 96 h 96"/>
                <a:gd name="T2" fmla="*/ 72 w 114"/>
                <a:gd name="T3" fmla="*/ 94 h 96"/>
                <a:gd name="T4" fmla="*/ 76 w 114"/>
                <a:gd name="T5" fmla="*/ 94 h 96"/>
                <a:gd name="T6" fmla="*/ 82 w 114"/>
                <a:gd name="T7" fmla="*/ 94 h 96"/>
                <a:gd name="T8" fmla="*/ 84 w 114"/>
                <a:gd name="T9" fmla="*/ 92 h 96"/>
                <a:gd name="T10" fmla="*/ 88 w 114"/>
                <a:gd name="T11" fmla="*/ 92 h 96"/>
                <a:gd name="T12" fmla="*/ 98 w 114"/>
                <a:gd name="T13" fmla="*/ 96 h 96"/>
                <a:gd name="T14" fmla="*/ 100 w 114"/>
                <a:gd name="T15" fmla="*/ 92 h 96"/>
                <a:gd name="T16" fmla="*/ 108 w 114"/>
                <a:gd name="T17" fmla="*/ 80 h 96"/>
                <a:gd name="T18" fmla="*/ 110 w 114"/>
                <a:gd name="T19" fmla="*/ 74 h 96"/>
                <a:gd name="T20" fmla="*/ 114 w 114"/>
                <a:gd name="T21" fmla="*/ 72 h 96"/>
                <a:gd name="T22" fmla="*/ 112 w 114"/>
                <a:gd name="T23" fmla="*/ 68 h 96"/>
                <a:gd name="T24" fmla="*/ 110 w 114"/>
                <a:gd name="T25" fmla="*/ 64 h 96"/>
                <a:gd name="T26" fmla="*/ 108 w 114"/>
                <a:gd name="T27" fmla="*/ 58 h 96"/>
                <a:gd name="T28" fmla="*/ 108 w 114"/>
                <a:gd name="T29" fmla="*/ 50 h 96"/>
                <a:gd name="T30" fmla="*/ 104 w 114"/>
                <a:gd name="T31" fmla="*/ 42 h 96"/>
                <a:gd name="T32" fmla="*/ 108 w 114"/>
                <a:gd name="T33" fmla="*/ 38 h 96"/>
                <a:gd name="T34" fmla="*/ 106 w 114"/>
                <a:gd name="T35" fmla="*/ 30 h 96"/>
                <a:gd name="T36" fmla="*/ 104 w 114"/>
                <a:gd name="T37" fmla="*/ 24 h 96"/>
                <a:gd name="T38" fmla="*/ 100 w 114"/>
                <a:gd name="T39" fmla="*/ 16 h 96"/>
                <a:gd name="T40" fmla="*/ 100 w 114"/>
                <a:gd name="T41" fmla="*/ 8 h 96"/>
                <a:gd name="T42" fmla="*/ 94 w 114"/>
                <a:gd name="T43" fmla="*/ 6 h 96"/>
                <a:gd name="T44" fmla="*/ 62 w 114"/>
                <a:gd name="T45" fmla="*/ 6 h 96"/>
                <a:gd name="T46" fmla="*/ 58 w 114"/>
                <a:gd name="T47" fmla="*/ 10 h 96"/>
                <a:gd name="T48" fmla="*/ 54 w 114"/>
                <a:gd name="T49" fmla="*/ 10 h 96"/>
                <a:gd name="T50" fmla="*/ 60 w 114"/>
                <a:gd name="T51" fmla="*/ 4 h 96"/>
                <a:gd name="T52" fmla="*/ 56 w 114"/>
                <a:gd name="T53" fmla="*/ 8 h 96"/>
                <a:gd name="T54" fmla="*/ 46 w 114"/>
                <a:gd name="T55" fmla="*/ 8 h 96"/>
                <a:gd name="T56" fmla="*/ 46 w 114"/>
                <a:gd name="T57" fmla="*/ 4 h 96"/>
                <a:gd name="T58" fmla="*/ 50 w 114"/>
                <a:gd name="T59" fmla="*/ 4 h 96"/>
                <a:gd name="T60" fmla="*/ 46 w 114"/>
                <a:gd name="T61" fmla="*/ 2 h 96"/>
                <a:gd name="T62" fmla="*/ 36 w 114"/>
                <a:gd name="T63" fmla="*/ 2 h 96"/>
                <a:gd name="T64" fmla="*/ 28 w 114"/>
                <a:gd name="T65" fmla="*/ 4 h 96"/>
                <a:gd name="T66" fmla="*/ 22 w 114"/>
                <a:gd name="T67" fmla="*/ 8 h 96"/>
                <a:gd name="T68" fmla="*/ 20 w 114"/>
                <a:gd name="T69" fmla="*/ 12 h 96"/>
                <a:gd name="T70" fmla="*/ 12 w 114"/>
                <a:gd name="T71" fmla="*/ 16 h 96"/>
                <a:gd name="T72" fmla="*/ 6 w 114"/>
                <a:gd name="T73" fmla="*/ 18 h 96"/>
                <a:gd name="T74" fmla="*/ 4 w 114"/>
                <a:gd name="T75" fmla="*/ 22 h 96"/>
                <a:gd name="T76" fmla="*/ 2 w 114"/>
                <a:gd name="T77" fmla="*/ 24 h 96"/>
                <a:gd name="T78" fmla="*/ 4 w 114"/>
                <a:gd name="T79" fmla="*/ 32 h 96"/>
                <a:gd name="T80" fmla="*/ 0 w 114"/>
                <a:gd name="T81" fmla="*/ 36 h 96"/>
                <a:gd name="T82" fmla="*/ 4 w 114"/>
                <a:gd name="T83" fmla="*/ 42 h 96"/>
                <a:gd name="T84" fmla="*/ 6 w 114"/>
                <a:gd name="T85" fmla="*/ 46 h 96"/>
                <a:gd name="T86" fmla="*/ 6 w 114"/>
                <a:gd name="T87" fmla="*/ 52 h 96"/>
                <a:gd name="T88" fmla="*/ 10 w 114"/>
                <a:gd name="T89" fmla="*/ 58 h 96"/>
                <a:gd name="T90" fmla="*/ 12 w 114"/>
                <a:gd name="T91" fmla="*/ 66 h 96"/>
                <a:gd name="T92" fmla="*/ 12 w 114"/>
                <a:gd name="T93" fmla="*/ 68 h 96"/>
                <a:gd name="T94" fmla="*/ 14 w 114"/>
                <a:gd name="T95" fmla="*/ 68 h 96"/>
                <a:gd name="T96" fmla="*/ 20 w 114"/>
                <a:gd name="T97" fmla="*/ 68 h 96"/>
                <a:gd name="T98" fmla="*/ 22 w 114"/>
                <a:gd name="T99" fmla="*/ 72 h 96"/>
                <a:gd name="T100" fmla="*/ 26 w 114"/>
                <a:gd name="T101" fmla="*/ 72 h 96"/>
                <a:gd name="T102" fmla="*/ 26 w 114"/>
                <a:gd name="T103" fmla="*/ 78 h 96"/>
                <a:gd name="T104" fmla="*/ 26 w 114"/>
                <a:gd name="T105" fmla="*/ 80 h 96"/>
                <a:gd name="T106" fmla="*/ 30 w 114"/>
                <a:gd name="T107" fmla="*/ 80 h 96"/>
                <a:gd name="T108" fmla="*/ 28 w 114"/>
                <a:gd name="T109" fmla="*/ 76 h 96"/>
                <a:gd name="T110" fmla="*/ 36 w 114"/>
                <a:gd name="T111" fmla="*/ 78 h 96"/>
                <a:gd name="T112" fmla="*/ 38 w 114"/>
                <a:gd name="T113" fmla="*/ 80 h 96"/>
                <a:gd name="T114" fmla="*/ 46 w 114"/>
                <a:gd name="T115" fmla="*/ 80 h 96"/>
                <a:gd name="T116" fmla="*/ 56 w 114"/>
                <a:gd name="T117" fmla="*/ 88 h 96"/>
                <a:gd name="T118" fmla="*/ 60 w 114"/>
                <a:gd name="T119" fmla="*/ 92 h 96"/>
                <a:gd name="T120" fmla="*/ 66 w 114"/>
                <a:gd name="T121" fmla="*/ 90 h 96"/>
                <a:gd name="T122" fmla="*/ 68 w 114"/>
                <a:gd name="T12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96">
                  <a:moveTo>
                    <a:pt x="68" y="96"/>
                  </a:moveTo>
                  <a:lnTo>
                    <a:pt x="68" y="96"/>
                  </a:lnTo>
                  <a:lnTo>
                    <a:pt x="72" y="96"/>
                  </a:lnTo>
                  <a:lnTo>
                    <a:pt x="72" y="94"/>
                  </a:lnTo>
                  <a:lnTo>
                    <a:pt x="74" y="94"/>
                  </a:lnTo>
                  <a:lnTo>
                    <a:pt x="76" y="94"/>
                  </a:lnTo>
                  <a:lnTo>
                    <a:pt x="80" y="94"/>
                  </a:lnTo>
                  <a:lnTo>
                    <a:pt x="82" y="94"/>
                  </a:lnTo>
                  <a:lnTo>
                    <a:pt x="82" y="92"/>
                  </a:lnTo>
                  <a:lnTo>
                    <a:pt x="84" y="92"/>
                  </a:lnTo>
                  <a:lnTo>
                    <a:pt x="86" y="94"/>
                  </a:lnTo>
                  <a:lnTo>
                    <a:pt x="88" y="92"/>
                  </a:lnTo>
                  <a:lnTo>
                    <a:pt x="92" y="94"/>
                  </a:lnTo>
                  <a:lnTo>
                    <a:pt x="98" y="96"/>
                  </a:lnTo>
                  <a:lnTo>
                    <a:pt x="100" y="96"/>
                  </a:lnTo>
                  <a:lnTo>
                    <a:pt x="100" y="92"/>
                  </a:lnTo>
                  <a:lnTo>
                    <a:pt x="100" y="88"/>
                  </a:lnTo>
                  <a:lnTo>
                    <a:pt x="108" y="80"/>
                  </a:lnTo>
                  <a:lnTo>
                    <a:pt x="108" y="76"/>
                  </a:lnTo>
                  <a:lnTo>
                    <a:pt x="110" y="74"/>
                  </a:lnTo>
                  <a:lnTo>
                    <a:pt x="112" y="74"/>
                  </a:lnTo>
                  <a:lnTo>
                    <a:pt x="114" y="72"/>
                  </a:lnTo>
                  <a:lnTo>
                    <a:pt x="112" y="70"/>
                  </a:lnTo>
                  <a:lnTo>
                    <a:pt x="112" y="68"/>
                  </a:lnTo>
                  <a:lnTo>
                    <a:pt x="114" y="66"/>
                  </a:lnTo>
                  <a:lnTo>
                    <a:pt x="110" y="64"/>
                  </a:lnTo>
                  <a:lnTo>
                    <a:pt x="108" y="60"/>
                  </a:lnTo>
                  <a:lnTo>
                    <a:pt x="108" y="58"/>
                  </a:lnTo>
                  <a:lnTo>
                    <a:pt x="108" y="54"/>
                  </a:lnTo>
                  <a:lnTo>
                    <a:pt x="108" y="50"/>
                  </a:lnTo>
                  <a:lnTo>
                    <a:pt x="104" y="46"/>
                  </a:lnTo>
                  <a:lnTo>
                    <a:pt x="104" y="42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6" y="26"/>
                  </a:lnTo>
                  <a:lnTo>
                    <a:pt x="104" y="24"/>
                  </a:lnTo>
                  <a:lnTo>
                    <a:pt x="102" y="18"/>
                  </a:lnTo>
                  <a:lnTo>
                    <a:pt x="100" y="16"/>
                  </a:lnTo>
                  <a:lnTo>
                    <a:pt x="100" y="12"/>
                  </a:lnTo>
                  <a:lnTo>
                    <a:pt x="100" y="8"/>
                  </a:lnTo>
                  <a:lnTo>
                    <a:pt x="98" y="8"/>
                  </a:lnTo>
                  <a:lnTo>
                    <a:pt x="94" y="6"/>
                  </a:lnTo>
                  <a:lnTo>
                    <a:pt x="78" y="6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58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6" y="8"/>
                  </a:lnTo>
                  <a:lnTo>
                    <a:pt x="60" y="4"/>
                  </a:lnTo>
                  <a:lnTo>
                    <a:pt x="58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0" y="4"/>
                  </a:lnTo>
                  <a:lnTo>
                    <a:pt x="46" y="2"/>
                  </a:lnTo>
                  <a:lnTo>
                    <a:pt x="40" y="0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4"/>
                  </a:lnTo>
                  <a:lnTo>
                    <a:pt x="26" y="8"/>
                  </a:lnTo>
                  <a:lnTo>
                    <a:pt x="22" y="8"/>
                  </a:lnTo>
                  <a:lnTo>
                    <a:pt x="20" y="10"/>
                  </a:lnTo>
                  <a:lnTo>
                    <a:pt x="20" y="12"/>
                  </a:lnTo>
                  <a:lnTo>
                    <a:pt x="16" y="12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6" y="44"/>
                  </a:lnTo>
                  <a:lnTo>
                    <a:pt x="6" y="46"/>
                  </a:lnTo>
                  <a:lnTo>
                    <a:pt x="6" y="50"/>
                  </a:lnTo>
                  <a:lnTo>
                    <a:pt x="6" y="52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2" y="58"/>
                  </a:lnTo>
                  <a:lnTo>
                    <a:pt x="12" y="66"/>
                  </a:lnTo>
                  <a:lnTo>
                    <a:pt x="10" y="66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6" y="68"/>
                  </a:lnTo>
                  <a:lnTo>
                    <a:pt x="20" y="68"/>
                  </a:lnTo>
                  <a:lnTo>
                    <a:pt x="20" y="70"/>
                  </a:lnTo>
                  <a:lnTo>
                    <a:pt x="22" y="72"/>
                  </a:lnTo>
                  <a:lnTo>
                    <a:pt x="24" y="72"/>
                  </a:lnTo>
                  <a:lnTo>
                    <a:pt x="26" y="72"/>
                  </a:lnTo>
                  <a:lnTo>
                    <a:pt x="26" y="76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80"/>
                  </a:lnTo>
                  <a:lnTo>
                    <a:pt x="28" y="80"/>
                  </a:lnTo>
                  <a:lnTo>
                    <a:pt x="30" y="80"/>
                  </a:lnTo>
                  <a:lnTo>
                    <a:pt x="32" y="80"/>
                  </a:lnTo>
                  <a:lnTo>
                    <a:pt x="28" y="76"/>
                  </a:lnTo>
                  <a:lnTo>
                    <a:pt x="30" y="74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38" y="80"/>
                  </a:lnTo>
                  <a:lnTo>
                    <a:pt x="40" y="82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6" y="88"/>
                  </a:lnTo>
                  <a:lnTo>
                    <a:pt x="60" y="92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6" y="90"/>
                  </a:lnTo>
                  <a:lnTo>
                    <a:pt x="68" y="92"/>
                  </a:lnTo>
                  <a:lnTo>
                    <a:pt x="68" y="9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7" name="Pointe Noire">
              <a:extLst>
                <a:ext uri="{FF2B5EF4-FFF2-40B4-BE49-F238E27FC236}">
                  <a16:creationId xmlns:a16="http://schemas.microsoft.com/office/drawing/2014/main" id="{B9DF49B4-D79A-4788-BF1E-297AB7AB8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5521" y="4528641"/>
              <a:ext cx="26794" cy="34449"/>
            </a:xfrm>
            <a:custGeom>
              <a:avLst/>
              <a:gdLst>
                <a:gd name="T0" fmla="*/ 14 w 14"/>
                <a:gd name="T1" fmla="*/ 4 h 18"/>
                <a:gd name="T2" fmla="*/ 14 w 14"/>
                <a:gd name="T3" fmla="*/ 2 h 18"/>
                <a:gd name="T4" fmla="*/ 12 w 14"/>
                <a:gd name="T5" fmla="*/ 2 h 18"/>
                <a:gd name="T6" fmla="*/ 10 w 14"/>
                <a:gd name="T7" fmla="*/ 0 h 18"/>
                <a:gd name="T8" fmla="*/ 10 w 14"/>
                <a:gd name="T9" fmla="*/ 0 h 18"/>
                <a:gd name="T10" fmla="*/ 8 w 14"/>
                <a:gd name="T11" fmla="*/ 2 h 18"/>
                <a:gd name="T12" fmla="*/ 6 w 14"/>
                <a:gd name="T13" fmla="*/ 2 h 18"/>
                <a:gd name="T14" fmla="*/ 6 w 14"/>
                <a:gd name="T15" fmla="*/ 4 h 18"/>
                <a:gd name="T16" fmla="*/ 4 w 14"/>
                <a:gd name="T17" fmla="*/ 6 h 18"/>
                <a:gd name="T18" fmla="*/ 2 w 14"/>
                <a:gd name="T19" fmla="*/ 6 h 18"/>
                <a:gd name="T20" fmla="*/ 2 w 14"/>
                <a:gd name="T21" fmla="*/ 8 h 18"/>
                <a:gd name="T22" fmla="*/ 0 w 14"/>
                <a:gd name="T23" fmla="*/ 10 h 18"/>
                <a:gd name="T24" fmla="*/ 2 w 14"/>
                <a:gd name="T25" fmla="*/ 10 h 18"/>
                <a:gd name="T26" fmla="*/ 2 w 14"/>
                <a:gd name="T27" fmla="*/ 14 h 18"/>
                <a:gd name="T28" fmla="*/ 2 w 14"/>
                <a:gd name="T29" fmla="*/ 16 h 18"/>
                <a:gd name="T30" fmla="*/ 2 w 14"/>
                <a:gd name="T31" fmla="*/ 18 h 18"/>
                <a:gd name="T32" fmla="*/ 4 w 14"/>
                <a:gd name="T33" fmla="*/ 16 h 18"/>
                <a:gd name="T34" fmla="*/ 6 w 14"/>
                <a:gd name="T35" fmla="*/ 16 h 18"/>
                <a:gd name="T36" fmla="*/ 8 w 14"/>
                <a:gd name="T37" fmla="*/ 16 h 18"/>
                <a:gd name="T38" fmla="*/ 8 w 14"/>
                <a:gd name="T39" fmla="*/ 10 h 18"/>
                <a:gd name="T40" fmla="*/ 8 w 14"/>
                <a:gd name="T41" fmla="*/ 10 h 18"/>
                <a:gd name="T42" fmla="*/ 10 w 14"/>
                <a:gd name="T43" fmla="*/ 8 h 18"/>
                <a:gd name="T44" fmla="*/ 14 w 14"/>
                <a:gd name="T45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18">
                  <a:moveTo>
                    <a:pt x="14" y="4"/>
                  </a:moveTo>
                  <a:lnTo>
                    <a:pt x="14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8" name="Oman">
              <a:extLst>
                <a:ext uri="{FF2B5EF4-FFF2-40B4-BE49-F238E27FC236}">
                  <a16:creationId xmlns:a16="http://schemas.microsoft.com/office/drawing/2014/main" id="{5D8CE41F-C103-411B-A570-88C4CBC5E7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3313" y="3774580"/>
              <a:ext cx="176075" cy="248802"/>
            </a:xfrm>
            <a:custGeom>
              <a:avLst/>
              <a:gdLst>
                <a:gd name="T0" fmla="*/ 36 w 92"/>
                <a:gd name="T1" fmla="*/ 86 h 130"/>
                <a:gd name="T2" fmla="*/ 34 w 92"/>
                <a:gd name="T3" fmla="*/ 50 h 130"/>
                <a:gd name="T4" fmla="*/ 48 w 92"/>
                <a:gd name="T5" fmla="*/ 16 h 130"/>
                <a:gd name="T6" fmla="*/ 52 w 92"/>
                <a:gd name="T7" fmla="*/ 28 h 130"/>
                <a:gd name="T8" fmla="*/ 60 w 92"/>
                <a:gd name="T9" fmla="*/ 36 h 130"/>
                <a:gd name="T10" fmla="*/ 64 w 92"/>
                <a:gd name="T11" fmla="*/ 36 h 130"/>
                <a:gd name="T12" fmla="*/ 72 w 92"/>
                <a:gd name="T13" fmla="*/ 38 h 130"/>
                <a:gd name="T14" fmla="*/ 76 w 92"/>
                <a:gd name="T15" fmla="*/ 36 h 130"/>
                <a:gd name="T16" fmla="*/ 82 w 92"/>
                <a:gd name="T17" fmla="*/ 44 h 130"/>
                <a:gd name="T18" fmla="*/ 84 w 92"/>
                <a:gd name="T19" fmla="*/ 48 h 130"/>
                <a:gd name="T20" fmla="*/ 90 w 92"/>
                <a:gd name="T21" fmla="*/ 52 h 130"/>
                <a:gd name="T22" fmla="*/ 92 w 92"/>
                <a:gd name="T23" fmla="*/ 56 h 130"/>
                <a:gd name="T24" fmla="*/ 90 w 92"/>
                <a:gd name="T25" fmla="*/ 60 h 130"/>
                <a:gd name="T26" fmla="*/ 86 w 92"/>
                <a:gd name="T27" fmla="*/ 70 h 130"/>
                <a:gd name="T28" fmla="*/ 82 w 92"/>
                <a:gd name="T29" fmla="*/ 76 h 130"/>
                <a:gd name="T30" fmla="*/ 78 w 92"/>
                <a:gd name="T31" fmla="*/ 80 h 130"/>
                <a:gd name="T32" fmla="*/ 76 w 92"/>
                <a:gd name="T33" fmla="*/ 80 h 130"/>
                <a:gd name="T34" fmla="*/ 76 w 92"/>
                <a:gd name="T35" fmla="*/ 78 h 130"/>
                <a:gd name="T36" fmla="*/ 74 w 92"/>
                <a:gd name="T37" fmla="*/ 78 h 130"/>
                <a:gd name="T38" fmla="*/ 72 w 92"/>
                <a:gd name="T39" fmla="*/ 80 h 130"/>
                <a:gd name="T40" fmla="*/ 72 w 92"/>
                <a:gd name="T41" fmla="*/ 84 h 130"/>
                <a:gd name="T42" fmla="*/ 70 w 92"/>
                <a:gd name="T43" fmla="*/ 90 h 130"/>
                <a:gd name="T44" fmla="*/ 70 w 92"/>
                <a:gd name="T45" fmla="*/ 90 h 130"/>
                <a:gd name="T46" fmla="*/ 70 w 92"/>
                <a:gd name="T47" fmla="*/ 94 h 130"/>
                <a:gd name="T48" fmla="*/ 72 w 92"/>
                <a:gd name="T49" fmla="*/ 98 h 130"/>
                <a:gd name="T50" fmla="*/ 66 w 92"/>
                <a:gd name="T51" fmla="*/ 100 h 130"/>
                <a:gd name="T52" fmla="*/ 62 w 92"/>
                <a:gd name="T53" fmla="*/ 100 h 130"/>
                <a:gd name="T54" fmla="*/ 56 w 92"/>
                <a:gd name="T55" fmla="*/ 106 h 130"/>
                <a:gd name="T56" fmla="*/ 54 w 92"/>
                <a:gd name="T57" fmla="*/ 112 h 130"/>
                <a:gd name="T58" fmla="*/ 50 w 92"/>
                <a:gd name="T59" fmla="*/ 114 h 130"/>
                <a:gd name="T60" fmla="*/ 42 w 92"/>
                <a:gd name="T61" fmla="*/ 114 h 130"/>
                <a:gd name="T62" fmla="*/ 40 w 92"/>
                <a:gd name="T63" fmla="*/ 116 h 130"/>
                <a:gd name="T64" fmla="*/ 40 w 92"/>
                <a:gd name="T65" fmla="*/ 120 h 130"/>
                <a:gd name="T66" fmla="*/ 42 w 92"/>
                <a:gd name="T67" fmla="*/ 122 h 130"/>
                <a:gd name="T68" fmla="*/ 42 w 92"/>
                <a:gd name="T69" fmla="*/ 122 h 130"/>
                <a:gd name="T70" fmla="*/ 36 w 92"/>
                <a:gd name="T71" fmla="*/ 126 h 130"/>
                <a:gd name="T72" fmla="*/ 32 w 92"/>
                <a:gd name="T73" fmla="*/ 126 h 130"/>
                <a:gd name="T74" fmla="*/ 26 w 92"/>
                <a:gd name="T75" fmla="*/ 128 h 130"/>
                <a:gd name="T76" fmla="*/ 22 w 92"/>
                <a:gd name="T77" fmla="*/ 130 h 130"/>
                <a:gd name="T78" fmla="*/ 18 w 92"/>
                <a:gd name="T79" fmla="*/ 130 h 130"/>
                <a:gd name="T80" fmla="*/ 10 w 92"/>
                <a:gd name="T81" fmla="*/ 122 h 130"/>
                <a:gd name="T82" fmla="*/ 0 w 92"/>
                <a:gd name="T83" fmla="*/ 102 h 130"/>
                <a:gd name="T84" fmla="*/ 46 w 92"/>
                <a:gd name="T85" fmla="*/ 12 h 130"/>
                <a:gd name="T86" fmla="*/ 46 w 92"/>
                <a:gd name="T87" fmla="*/ 8 h 130"/>
                <a:gd name="T88" fmla="*/ 46 w 92"/>
                <a:gd name="T89" fmla="*/ 4 h 130"/>
                <a:gd name="T90" fmla="*/ 46 w 92"/>
                <a:gd name="T91" fmla="*/ 2 h 130"/>
                <a:gd name="T92" fmla="*/ 46 w 92"/>
                <a:gd name="T93" fmla="*/ 2 h 130"/>
                <a:gd name="T94" fmla="*/ 46 w 92"/>
                <a:gd name="T95" fmla="*/ 0 h 130"/>
                <a:gd name="T96" fmla="*/ 44 w 92"/>
                <a:gd name="T97" fmla="*/ 4 h 130"/>
                <a:gd name="T98" fmla="*/ 42 w 92"/>
                <a:gd name="T99" fmla="*/ 4 h 130"/>
                <a:gd name="T100" fmla="*/ 42 w 92"/>
                <a:gd name="T101" fmla="*/ 6 h 130"/>
                <a:gd name="T102" fmla="*/ 44 w 92"/>
                <a:gd name="T103" fmla="*/ 1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2" h="130">
                  <a:moveTo>
                    <a:pt x="0" y="96"/>
                  </a:moveTo>
                  <a:lnTo>
                    <a:pt x="36" y="86"/>
                  </a:lnTo>
                  <a:lnTo>
                    <a:pt x="38" y="60"/>
                  </a:lnTo>
                  <a:lnTo>
                    <a:pt x="34" y="50"/>
                  </a:lnTo>
                  <a:lnTo>
                    <a:pt x="46" y="16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4" y="36"/>
                  </a:lnTo>
                  <a:lnTo>
                    <a:pt x="66" y="36"/>
                  </a:lnTo>
                  <a:lnTo>
                    <a:pt x="72" y="38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80" y="42"/>
                  </a:lnTo>
                  <a:lnTo>
                    <a:pt x="82" y="44"/>
                  </a:lnTo>
                  <a:lnTo>
                    <a:pt x="84" y="46"/>
                  </a:lnTo>
                  <a:lnTo>
                    <a:pt x="84" y="48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2" y="54"/>
                  </a:lnTo>
                  <a:lnTo>
                    <a:pt x="92" y="56"/>
                  </a:lnTo>
                  <a:lnTo>
                    <a:pt x="90" y="58"/>
                  </a:lnTo>
                  <a:lnTo>
                    <a:pt x="90" y="60"/>
                  </a:lnTo>
                  <a:lnTo>
                    <a:pt x="90" y="62"/>
                  </a:lnTo>
                  <a:lnTo>
                    <a:pt x="86" y="70"/>
                  </a:lnTo>
                  <a:lnTo>
                    <a:pt x="82" y="72"/>
                  </a:lnTo>
                  <a:lnTo>
                    <a:pt x="82" y="76"/>
                  </a:lnTo>
                  <a:lnTo>
                    <a:pt x="80" y="76"/>
                  </a:lnTo>
                  <a:lnTo>
                    <a:pt x="78" y="80"/>
                  </a:lnTo>
                  <a:lnTo>
                    <a:pt x="76" y="80"/>
                  </a:lnTo>
                  <a:lnTo>
                    <a:pt x="76" y="80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76" y="76"/>
                  </a:lnTo>
                  <a:lnTo>
                    <a:pt x="74" y="78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2" y="82"/>
                  </a:lnTo>
                  <a:lnTo>
                    <a:pt x="72" y="84"/>
                  </a:lnTo>
                  <a:lnTo>
                    <a:pt x="70" y="86"/>
                  </a:lnTo>
                  <a:lnTo>
                    <a:pt x="70" y="90"/>
                  </a:lnTo>
                  <a:lnTo>
                    <a:pt x="68" y="90"/>
                  </a:lnTo>
                  <a:lnTo>
                    <a:pt x="70" y="90"/>
                  </a:lnTo>
                  <a:lnTo>
                    <a:pt x="70" y="94"/>
                  </a:lnTo>
                  <a:lnTo>
                    <a:pt x="70" y="94"/>
                  </a:lnTo>
                  <a:lnTo>
                    <a:pt x="70" y="98"/>
                  </a:lnTo>
                  <a:lnTo>
                    <a:pt x="72" y="98"/>
                  </a:lnTo>
                  <a:lnTo>
                    <a:pt x="72" y="100"/>
                  </a:lnTo>
                  <a:lnTo>
                    <a:pt x="66" y="100"/>
                  </a:lnTo>
                  <a:lnTo>
                    <a:pt x="64" y="102"/>
                  </a:lnTo>
                  <a:lnTo>
                    <a:pt x="62" y="100"/>
                  </a:lnTo>
                  <a:lnTo>
                    <a:pt x="60" y="102"/>
                  </a:lnTo>
                  <a:lnTo>
                    <a:pt x="56" y="106"/>
                  </a:lnTo>
                  <a:lnTo>
                    <a:pt x="56" y="110"/>
                  </a:lnTo>
                  <a:lnTo>
                    <a:pt x="54" y="112"/>
                  </a:lnTo>
                  <a:lnTo>
                    <a:pt x="52" y="114"/>
                  </a:lnTo>
                  <a:lnTo>
                    <a:pt x="50" y="114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0" y="116"/>
                  </a:lnTo>
                  <a:lnTo>
                    <a:pt x="40" y="118"/>
                  </a:lnTo>
                  <a:lnTo>
                    <a:pt x="40" y="120"/>
                  </a:lnTo>
                  <a:lnTo>
                    <a:pt x="42" y="120"/>
                  </a:lnTo>
                  <a:lnTo>
                    <a:pt x="42" y="122"/>
                  </a:lnTo>
                  <a:lnTo>
                    <a:pt x="42" y="122"/>
                  </a:lnTo>
                  <a:lnTo>
                    <a:pt x="42" y="122"/>
                  </a:lnTo>
                  <a:lnTo>
                    <a:pt x="38" y="126"/>
                  </a:lnTo>
                  <a:lnTo>
                    <a:pt x="36" y="126"/>
                  </a:lnTo>
                  <a:lnTo>
                    <a:pt x="34" y="126"/>
                  </a:lnTo>
                  <a:lnTo>
                    <a:pt x="32" y="126"/>
                  </a:lnTo>
                  <a:lnTo>
                    <a:pt x="30" y="126"/>
                  </a:lnTo>
                  <a:lnTo>
                    <a:pt x="26" y="128"/>
                  </a:lnTo>
                  <a:lnTo>
                    <a:pt x="22" y="128"/>
                  </a:lnTo>
                  <a:lnTo>
                    <a:pt x="22" y="130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6" y="130"/>
                  </a:lnTo>
                  <a:lnTo>
                    <a:pt x="10" y="122"/>
                  </a:lnTo>
                  <a:lnTo>
                    <a:pt x="12" y="116"/>
                  </a:lnTo>
                  <a:lnTo>
                    <a:pt x="0" y="102"/>
                  </a:lnTo>
                  <a:lnTo>
                    <a:pt x="0" y="96"/>
                  </a:lnTo>
                  <a:close/>
                  <a:moveTo>
                    <a:pt x="46" y="12"/>
                  </a:moveTo>
                  <a:lnTo>
                    <a:pt x="46" y="10"/>
                  </a:lnTo>
                  <a:lnTo>
                    <a:pt x="46" y="8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4" y="6"/>
                  </a:lnTo>
                  <a:lnTo>
                    <a:pt x="44" y="12"/>
                  </a:lnTo>
                  <a:lnTo>
                    <a:pt x="46" y="1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9" name="Norway">
              <a:extLst>
                <a:ext uri="{FF2B5EF4-FFF2-40B4-BE49-F238E27FC236}">
                  <a16:creationId xmlns:a16="http://schemas.microsoft.com/office/drawing/2014/main" id="{2030E779-59C5-43EF-AC37-4380FD6C4F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0307" y="2323874"/>
              <a:ext cx="478465" cy="551192"/>
            </a:xfrm>
            <a:custGeom>
              <a:avLst/>
              <a:gdLst>
                <a:gd name="T0" fmla="*/ 240 w 250"/>
                <a:gd name="T1" fmla="*/ 36 h 288"/>
                <a:gd name="T2" fmla="*/ 248 w 250"/>
                <a:gd name="T3" fmla="*/ 20 h 288"/>
                <a:gd name="T4" fmla="*/ 230 w 250"/>
                <a:gd name="T5" fmla="*/ 12 h 288"/>
                <a:gd name="T6" fmla="*/ 218 w 250"/>
                <a:gd name="T7" fmla="*/ 12 h 288"/>
                <a:gd name="T8" fmla="*/ 210 w 250"/>
                <a:gd name="T9" fmla="*/ 0 h 288"/>
                <a:gd name="T10" fmla="*/ 202 w 250"/>
                <a:gd name="T11" fmla="*/ 18 h 288"/>
                <a:gd name="T12" fmla="*/ 188 w 250"/>
                <a:gd name="T13" fmla="*/ 26 h 288"/>
                <a:gd name="T14" fmla="*/ 180 w 250"/>
                <a:gd name="T15" fmla="*/ 10 h 288"/>
                <a:gd name="T16" fmla="*/ 172 w 250"/>
                <a:gd name="T17" fmla="*/ 30 h 288"/>
                <a:gd name="T18" fmla="*/ 158 w 250"/>
                <a:gd name="T19" fmla="*/ 32 h 288"/>
                <a:gd name="T20" fmla="*/ 142 w 250"/>
                <a:gd name="T21" fmla="*/ 48 h 288"/>
                <a:gd name="T22" fmla="*/ 136 w 250"/>
                <a:gd name="T23" fmla="*/ 54 h 288"/>
                <a:gd name="T24" fmla="*/ 122 w 250"/>
                <a:gd name="T25" fmla="*/ 54 h 288"/>
                <a:gd name="T26" fmla="*/ 110 w 250"/>
                <a:gd name="T27" fmla="*/ 70 h 288"/>
                <a:gd name="T28" fmla="*/ 108 w 250"/>
                <a:gd name="T29" fmla="*/ 78 h 288"/>
                <a:gd name="T30" fmla="*/ 96 w 250"/>
                <a:gd name="T31" fmla="*/ 88 h 288"/>
                <a:gd name="T32" fmla="*/ 98 w 250"/>
                <a:gd name="T33" fmla="*/ 98 h 288"/>
                <a:gd name="T34" fmla="*/ 84 w 250"/>
                <a:gd name="T35" fmla="*/ 112 h 288"/>
                <a:gd name="T36" fmla="*/ 84 w 250"/>
                <a:gd name="T37" fmla="*/ 122 h 288"/>
                <a:gd name="T38" fmla="*/ 78 w 250"/>
                <a:gd name="T39" fmla="*/ 138 h 288"/>
                <a:gd name="T40" fmla="*/ 64 w 250"/>
                <a:gd name="T41" fmla="*/ 154 h 288"/>
                <a:gd name="T42" fmla="*/ 50 w 250"/>
                <a:gd name="T43" fmla="*/ 174 h 288"/>
                <a:gd name="T44" fmla="*/ 68 w 250"/>
                <a:gd name="T45" fmla="*/ 172 h 288"/>
                <a:gd name="T46" fmla="*/ 44 w 250"/>
                <a:gd name="T47" fmla="*/ 180 h 288"/>
                <a:gd name="T48" fmla="*/ 38 w 250"/>
                <a:gd name="T49" fmla="*/ 190 h 288"/>
                <a:gd name="T50" fmla="*/ 28 w 250"/>
                <a:gd name="T51" fmla="*/ 194 h 288"/>
                <a:gd name="T52" fmla="*/ 22 w 250"/>
                <a:gd name="T53" fmla="*/ 204 h 288"/>
                <a:gd name="T54" fmla="*/ 4 w 250"/>
                <a:gd name="T55" fmla="*/ 206 h 288"/>
                <a:gd name="T56" fmla="*/ 6 w 250"/>
                <a:gd name="T57" fmla="*/ 220 h 288"/>
                <a:gd name="T58" fmla="*/ 18 w 250"/>
                <a:gd name="T59" fmla="*/ 222 h 288"/>
                <a:gd name="T60" fmla="*/ 22 w 250"/>
                <a:gd name="T61" fmla="*/ 228 h 288"/>
                <a:gd name="T62" fmla="*/ 6 w 250"/>
                <a:gd name="T63" fmla="*/ 236 h 288"/>
                <a:gd name="T64" fmla="*/ 22 w 250"/>
                <a:gd name="T65" fmla="*/ 240 h 288"/>
                <a:gd name="T66" fmla="*/ 10 w 250"/>
                <a:gd name="T67" fmla="*/ 256 h 288"/>
                <a:gd name="T68" fmla="*/ 18 w 250"/>
                <a:gd name="T69" fmla="*/ 270 h 288"/>
                <a:gd name="T70" fmla="*/ 28 w 250"/>
                <a:gd name="T71" fmla="*/ 288 h 288"/>
                <a:gd name="T72" fmla="*/ 52 w 250"/>
                <a:gd name="T73" fmla="*/ 266 h 288"/>
                <a:gd name="T74" fmla="*/ 60 w 250"/>
                <a:gd name="T75" fmla="*/ 258 h 288"/>
                <a:gd name="T76" fmla="*/ 76 w 250"/>
                <a:gd name="T77" fmla="*/ 268 h 288"/>
                <a:gd name="T78" fmla="*/ 78 w 250"/>
                <a:gd name="T79" fmla="*/ 202 h 288"/>
                <a:gd name="T80" fmla="*/ 94 w 250"/>
                <a:gd name="T81" fmla="*/ 122 h 288"/>
                <a:gd name="T82" fmla="*/ 126 w 250"/>
                <a:gd name="T83" fmla="*/ 74 h 288"/>
                <a:gd name="T84" fmla="*/ 148 w 250"/>
                <a:gd name="T85" fmla="*/ 56 h 288"/>
                <a:gd name="T86" fmla="*/ 190 w 250"/>
                <a:gd name="T87" fmla="*/ 60 h 288"/>
                <a:gd name="T88" fmla="*/ 218 w 250"/>
                <a:gd name="T89" fmla="*/ 28 h 288"/>
                <a:gd name="T90" fmla="*/ 8 w 250"/>
                <a:gd name="T91" fmla="*/ 248 h 288"/>
                <a:gd name="T92" fmla="*/ 2 w 250"/>
                <a:gd name="T93" fmla="*/ 242 h 288"/>
                <a:gd name="T94" fmla="*/ 12 w 250"/>
                <a:gd name="T95" fmla="*/ 202 h 288"/>
                <a:gd name="T96" fmla="*/ 38 w 250"/>
                <a:gd name="T97" fmla="*/ 178 h 288"/>
                <a:gd name="T98" fmla="*/ 66 w 250"/>
                <a:gd name="T99" fmla="*/ 152 h 288"/>
                <a:gd name="T100" fmla="*/ 90 w 250"/>
                <a:gd name="T101" fmla="*/ 100 h 288"/>
                <a:gd name="T102" fmla="*/ 92 w 250"/>
                <a:gd name="T103" fmla="*/ 68 h 288"/>
                <a:gd name="T104" fmla="*/ 96 w 250"/>
                <a:gd name="T105" fmla="*/ 58 h 288"/>
                <a:gd name="T106" fmla="*/ 96 w 250"/>
                <a:gd name="T107" fmla="*/ 72 h 288"/>
                <a:gd name="T108" fmla="*/ 114 w 250"/>
                <a:gd name="T109" fmla="*/ 58 h 288"/>
                <a:gd name="T110" fmla="*/ 120 w 250"/>
                <a:gd name="T111" fmla="*/ 42 h 288"/>
                <a:gd name="T112" fmla="*/ 130 w 250"/>
                <a:gd name="T113" fmla="*/ 28 h 288"/>
                <a:gd name="T114" fmla="*/ 136 w 250"/>
                <a:gd name="T115" fmla="*/ 28 h 288"/>
                <a:gd name="T116" fmla="*/ 166 w 250"/>
                <a:gd name="T117" fmla="*/ 24 h 288"/>
                <a:gd name="T118" fmla="*/ 178 w 250"/>
                <a:gd name="T119" fmla="*/ 14 h 288"/>
                <a:gd name="T120" fmla="*/ 192 w 250"/>
                <a:gd name="T121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0" h="288">
                  <a:moveTo>
                    <a:pt x="232" y="52"/>
                  </a:moveTo>
                  <a:lnTo>
                    <a:pt x="232" y="50"/>
                  </a:lnTo>
                  <a:lnTo>
                    <a:pt x="234" y="46"/>
                  </a:lnTo>
                  <a:lnTo>
                    <a:pt x="236" y="44"/>
                  </a:lnTo>
                  <a:lnTo>
                    <a:pt x="240" y="42"/>
                  </a:lnTo>
                  <a:lnTo>
                    <a:pt x="242" y="40"/>
                  </a:lnTo>
                  <a:lnTo>
                    <a:pt x="240" y="36"/>
                  </a:lnTo>
                  <a:lnTo>
                    <a:pt x="244" y="36"/>
                  </a:lnTo>
                  <a:lnTo>
                    <a:pt x="246" y="38"/>
                  </a:lnTo>
                  <a:lnTo>
                    <a:pt x="246" y="36"/>
                  </a:lnTo>
                  <a:lnTo>
                    <a:pt x="246" y="34"/>
                  </a:lnTo>
                  <a:lnTo>
                    <a:pt x="246" y="34"/>
                  </a:lnTo>
                  <a:lnTo>
                    <a:pt x="244" y="32"/>
                  </a:lnTo>
                  <a:lnTo>
                    <a:pt x="244" y="32"/>
                  </a:lnTo>
                  <a:lnTo>
                    <a:pt x="242" y="32"/>
                  </a:lnTo>
                  <a:lnTo>
                    <a:pt x="242" y="34"/>
                  </a:lnTo>
                  <a:lnTo>
                    <a:pt x="242" y="34"/>
                  </a:lnTo>
                  <a:lnTo>
                    <a:pt x="240" y="32"/>
                  </a:lnTo>
                  <a:lnTo>
                    <a:pt x="240" y="32"/>
                  </a:lnTo>
                  <a:lnTo>
                    <a:pt x="240" y="32"/>
                  </a:lnTo>
                  <a:lnTo>
                    <a:pt x="240" y="36"/>
                  </a:lnTo>
                  <a:lnTo>
                    <a:pt x="238" y="34"/>
                  </a:lnTo>
                  <a:lnTo>
                    <a:pt x="238" y="34"/>
                  </a:lnTo>
                  <a:lnTo>
                    <a:pt x="236" y="34"/>
                  </a:lnTo>
                  <a:lnTo>
                    <a:pt x="236" y="36"/>
                  </a:lnTo>
                  <a:lnTo>
                    <a:pt x="234" y="34"/>
                  </a:lnTo>
                  <a:lnTo>
                    <a:pt x="234" y="32"/>
                  </a:lnTo>
                  <a:lnTo>
                    <a:pt x="234" y="30"/>
                  </a:lnTo>
                  <a:lnTo>
                    <a:pt x="232" y="28"/>
                  </a:lnTo>
                  <a:lnTo>
                    <a:pt x="230" y="28"/>
                  </a:lnTo>
                  <a:lnTo>
                    <a:pt x="230" y="28"/>
                  </a:lnTo>
                  <a:lnTo>
                    <a:pt x="228" y="28"/>
                  </a:lnTo>
                  <a:lnTo>
                    <a:pt x="224" y="28"/>
                  </a:lnTo>
                  <a:lnTo>
                    <a:pt x="224" y="26"/>
                  </a:lnTo>
                  <a:lnTo>
                    <a:pt x="224" y="24"/>
                  </a:lnTo>
                  <a:lnTo>
                    <a:pt x="228" y="26"/>
                  </a:lnTo>
                  <a:lnTo>
                    <a:pt x="230" y="26"/>
                  </a:lnTo>
                  <a:lnTo>
                    <a:pt x="232" y="26"/>
                  </a:lnTo>
                  <a:lnTo>
                    <a:pt x="238" y="26"/>
                  </a:lnTo>
                  <a:lnTo>
                    <a:pt x="240" y="26"/>
                  </a:lnTo>
                  <a:lnTo>
                    <a:pt x="244" y="20"/>
                  </a:lnTo>
                  <a:lnTo>
                    <a:pt x="248" y="20"/>
                  </a:lnTo>
                  <a:lnTo>
                    <a:pt x="250" y="18"/>
                  </a:lnTo>
                  <a:lnTo>
                    <a:pt x="250" y="18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6" y="14"/>
                  </a:lnTo>
                  <a:lnTo>
                    <a:pt x="244" y="16"/>
                  </a:lnTo>
                  <a:lnTo>
                    <a:pt x="240" y="14"/>
                  </a:lnTo>
                  <a:lnTo>
                    <a:pt x="240" y="14"/>
                  </a:lnTo>
                  <a:lnTo>
                    <a:pt x="238" y="14"/>
                  </a:lnTo>
                  <a:lnTo>
                    <a:pt x="236" y="14"/>
                  </a:lnTo>
                  <a:lnTo>
                    <a:pt x="236" y="14"/>
                  </a:lnTo>
                  <a:lnTo>
                    <a:pt x="238" y="14"/>
                  </a:lnTo>
                  <a:lnTo>
                    <a:pt x="238" y="12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4" y="10"/>
                  </a:lnTo>
                  <a:lnTo>
                    <a:pt x="232" y="12"/>
                  </a:lnTo>
                  <a:lnTo>
                    <a:pt x="230" y="12"/>
                  </a:lnTo>
                  <a:lnTo>
                    <a:pt x="230" y="10"/>
                  </a:lnTo>
                  <a:lnTo>
                    <a:pt x="230" y="10"/>
                  </a:lnTo>
                  <a:lnTo>
                    <a:pt x="230" y="12"/>
                  </a:lnTo>
                  <a:lnTo>
                    <a:pt x="228" y="12"/>
                  </a:lnTo>
                  <a:lnTo>
                    <a:pt x="228" y="12"/>
                  </a:lnTo>
                  <a:lnTo>
                    <a:pt x="230" y="10"/>
                  </a:lnTo>
                  <a:lnTo>
                    <a:pt x="230" y="8"/>
                  </a:lnTo>
                  <a:lnTo>
                    <a:pt x="226" y="6"/>
                  </a:lnTo>
                  <a:lnTo>
                    <a:pt x="224" y="6"/>
                  </a:lnTo>
                  <a:lnTo>
                    <a:pt x="224" y="8"/>
                  </a:lnTo>
                  <a:lnTo>
                    <a:pt x="222" y="12"/>
                  </a:lnTo>
                  <a:lnTo>
                    <a:pt x="222" y="12"/>
                  </a:lnTo>
                  <a:lnTo>
                    <a:pt x="220" y="14"/>
                  </a:lnTo>
                  <a:lnTo>
                    <a:pt x="222" y="16"/>
                  </a:lnTo>
                  <a:lnTo>
                    <a:pt x="222" y="18"/>
                  </a:lnTo>
                  <a:lnTo>
                    <a:pt x="220" y="20"/>
                  </a:lnTo>
                  <a:lnTo>
                    <a:pt x="220" y="18"/>
                  </a:lnTo>
                  <a:lnTo>
                    <a:pt x="218" y="16"/>
                  </a:lnTo>
                  <a:lnTo>
                    <a:pt x="218" y="18"/>
                  </a:lnTo>
                  <a:lnTo>
                    <a:pt x="216" y="18"/>
                  </a:lnTo>
                  <a:lnTo>
                    <a:pt x="214" y="18"/>
                  </a:lnTo>
                  <a:lnTo>
                    <a:pt x="216" y="16"/>
                  </a:lnTo>
                  <a:lnTo>
                    <a:pt x="216" y="14"/>
                  </a:lnTo>
                  <a:lnTo>
                    <a:pt x="218" y="12"/>
                  </a:lnTo>
                  <a:lnTo>
                    <a:pt x="218" y="12"/>
                  </a:lnTo>
                  <a:lnTo>
                    <a:pt x="216" y="12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2"/>
                  </a:lnTo>
                  <a:lnTo>
                    <a:pt x="216" y="10"/>
                  </a:lnTo>
                  <a:lnTo>
                    <a:pt x="216" y="10"/>
                  </a:lnTo>
                  <a:lnTo>
                    <a:pt x="214" y="10"/>
                  </a:lnTo>
                  <a:lnTo>
                    <a:pt x="212" y="8"/>
                  </a:lnTo>
                  <a:lnTo>
                    <a:pt x="214" y="8"/>
                  </a:lnTo>
                  <a:lnTo>
                    <a:pt x="216" y="8"/>
                  </a:lnTo>
                  <a:lnTo>
                    <a:pt x="218" y="8"/>
                  </a:lnTo>
                  <a:lnTo>
                    <a:pt x="220" y="4"/>
                  </a:lnTo>
                  <a:lnTo>
                    <a:pt x="218" y="2"/>
                  </a:lnTo>
                  <a:lnTo>
                    <a:pt x="216" y="4"/>
                  </a:lnTo>
                  <a:lnTo>
                    <a:pt x="216" y="2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14" y="0"/>
                  </a:lnTo>
                  <a:lnTo>
                    <a:pt x="212" y="0"/>
                  </a:lnTo>
                  <a:lnTo>
                    <a:pt x="210" y="0"/>
                  </a:lnTo>
                  <a:lnTo>
                    <a:pt x="210" y="2"/>
                  </a:lnTo>
                  <a:lnTo>
                    <a:pt x="210" y="2"/>
                  </a:lnTo>
                  <a:lnTo>
                    <a:pt x="210" y="4"/>
                  </a:lnTo>
                  <a:lnTo>
                    <a:pt x="210" y="6"/>
                  </a:lnTo>
                  <a:lnTo>
                    <a:pt x="208" y="6"/>
                  </a:lnTo>
                  <a:lnTo>
                    <a:pt x="208" y="4"/>
                  </a:lnTo>
                  <a:lnTo>
                    <a:pt x="206" y="4"/>
                  </a:lnTo>
                  <a:lnTo>
                    <a:pt x="204" y="6"/>
                  </a:lnTo>
                  <a:lnTo>
                    <a:pt x="206" y="6"/>
                  </a:lnTo>
                  <a:lnTo>
                    <a:pt x="208" y="6"/>
                  </a:lnTo>
                  <a:lnTo>
                    <a:pt x="208" y="8"/>
                  </a:lnTo>
                  <a:lnTo>
                    <a:pt x="208" y="8"/>
                  </a:lnTo>
                  <a:lnTo>
                    <a:pt x="206" y="10"/>
                  </a:lnTo>
                  <a:lnTo>
                    <a:pt x="206" y="12"/>
                  </a:lnTo>
                  <a:lnTo>
                    <a:pt x="206" y="12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4" y="16"/>
                  </a:lnTo>
                  <a:lnTo>
                    <a:pt x="206" y="18"/>
                  </a:lnTo>
                  <a:lnTo>
                    <a:pt x="204" y="18"/>
                  </a:lnTo>
                  <a:lnTo>
                    <a:pt x="202" y="18"/>
                  </a:lnTo>
                  <a:lnTo>
                    <a:pt x="202" y="18"/>
                  </a:lnTo>
                  <a:lnTo>
                    <a:pt x="202" y="20"/>
                  </a:lnTo>
                  <a:lnTo>
                    <a:pt x="200" y="20"/>
                  </a:lnTo>
                  <a:lnTo>
                    <a:pt x="200" y="18"/>
                  </a:lnTo>
                  <a:lnTo>
                    <a:pt x="202" y="14"/>
                  </a:lnTo>
                  <a:lnTo>
                    <a:pt x="200" y="14"/>
                  </a:lnTo>
                  <a:lnTo>
                    <a:pt x="200" y="12"/>
                  </a:lnTo>
                  <a:lnTo>
                    <a:pt x="202" y="10"/>
                  </a:lnTo>
                  <a:lnTo>
                    <a:pt x="202" y="6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196" y="12"/>
                  </a:lnTo>
                  <a:lnTo>
                    <a:pt x="196" y="14"/>
                  </a:lnTo>
                  <a:lnTo>
                    <a:pt x="192" y="18"/>
                  </a:lnTo>
                  <a:lnTo>
                    <a:pt x="192" y="20"/>
                  </a:lnTo>
                  <a:lnTo>
                    <a:pt x="192" y="22"/>
                  </a:lnTo>
                  <a:lnTo>
                    <a:pt x="192" y="24"/>
                  </a:lnTo>
                  <a:lnTo>
                    <a:pt x="190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6"/>
                  </a:lnTo>
                  <a:lnTo>
                    <a:pt x="190" y="22"/>
                  </a:lnTo>
                  <a:lnTo>
                    <a:pt x="188" y="20"/>
                  </a:lnTo>
                  <a:lnTo>
                    <a:pt x="190" y="18"/>
                  </a:lnTo>
                  <a:lnTo>
                    <a:pt x="188" y="16"/>
                  </a:lnTo>
                  <a:lnTo>
                    <a:pt x="192" y="12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4" y="8"/>
                  </a:lnTo>
                  <a:lnTo>
                    <a:pt x="190" y="8"/>
                  </a:lnTo>
                  <a:lnTo>
                    <a:pt x="190" y="6"/>
                  </a:lnTo>
                  <a:lnTo>
                    <a:pt x="188" y="6"/>
                  </a:lnTo>
                  <a:lnTo>
                    <a:pt x="188" y="8"/>
                  </a:lnTo>
                  <a:lnTo>
                    <a:pt x="188" y="10"/>
                  </a:lnTo>
                  <a:lnTo>
                    <a:pt x="188" y="8"/>
                  </a:lnTo>
                  <a:lnTo>
                    <a:pt x="186" y="6"/>
                  </a:lnTo>
                  <a:lnTo>
                    <a:pt x="184" y="6"/>
                  </a:lnTo>
                  <a:lnTo>
                    <a:pt x="182" y="6"/>
                  </a:lnTo>
                  <a:lnTo>
                    <a:pt x="182" y="10"/>
                  </a:lnTo>
                  <a:lnTo>
                    <a:pt x="182" y="12"/>
                  </a:lnTo>
                  <a:lnTo>
                    <a:pt x="180" y="10"/>
                  </a:lnTo>
                  <a:lnTo>
                    <a:pt x="180" y="10"/>
                  </a:lnTo>
                  <a:lnTo>
                    <a:pt x="178" y="10"/>
                  </a:lnTo>
                  <a:lnTo>
                    <a:pt x="178" y="12"/>
                  </a:lnTo>
                  <a:lnTo>
                    <a:pt x="182" y="14"/>
                  </a:lnTo>
                  <a:lnTo>
                    <a:pt x="182" y="14"/>
                  </a:lnTo>
                  <a:lnTo>
                    <a:pt x="182" y="16"/>
                  </a:lnTo>
                  <a:lnTo>
                    <a:pt x="180" y="14"/>
                  </a:lnTo>
                  <a:lnTo>
                    <a:pt x="178" y="16"/>
                  </a:lnTo>
                  <a:lnTo>
                    <a:pt x="178" y="18"/>
                  </a:lnTo>
                  <a:lnTo>
                    <a:pt x="180" y="18"/>
                  </a:lnTo>
                  <a:lnTo>
                    <a:pt x="178" y="20"/>
                  </a:lnTo>
                  <a:lnTo>
                    <a:pt x="176" y="18"/>
                  </a:lnTo>
                  <a:lnTo>
                    <a:pt x="176" y="18"/>
                  </a:lnTo>
                  <a:lnTo>
                    <a:pt x="174" y="20"/>
                  </a:lnTo>
                  <a:lnTo>
                    <a:pt x="172" y="20"/>
                  </a:lnTo>
                  <a:lnTo>
                    <a:pt x="172" y="22"/>
                  </a:lnTo>
                  <a:lnTo>
                    <a:pt x="174" y="22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2" y="28"/>
                  </a:lnTo>
                  <a:lnTo>
                    <a:pt x="170" y="28"/>
                  </a:lnTo>
                  <a:lnTo>
                    <a:pt x="172" y="30"/>
                  </a:lnTo>
                  <a:lnTo>
                    <a:pt x="174" y="30"/>
                  </a:lnTo>
                  <a:lnTo>
                    <a:pt x="172" y="32"/>
                  </a:lnTo>
                  <a:lnTo>
                    <a:pt x="170" y="32"/>
                  </a:lnTo>
                  <a:lnTo>
                    <a:pt x="168" y="28"/>
                  </a:lnTo>
                  <a:lnTo>
                    <a:pt x="168" y="28"/>
                  </a:lnTo>
                  <a:lnTo>
                    <a:pt x="168" y="26"/>
                  </a:lnTo>
                  <a:lnTo>
                    <a:pt x="166" y="26"/>
                  </a:lnTo>
                  <a:lnTo>
                    <a:pt x="164" y="26"/>
                  </a:lnTo>
                  <a:lnTo>
                    <a:pt x="162" y="26"/>
                  </a:lnTo>
                  <a:lnTo>
                    <a:pt x="158" y="22"/>
                  </a:lnTo>
                  <a:lnTo>
                    <a:pt x="156" y="22"/>
                  </a:lnTo>
                  <a:lnTo>
                    <a:pt x="156" y="24"/>
                  </a:lnTo>
                  <a:lnTo>
                    <a:pt x="154" y="22"/>
                  </a:lnTo>
                  <a:lnTo>
                    <a:pt x="154" y="24"/>
                  </a:lnTo>
                  <a:lnTo>
                    <a:pt x="150" y="24"/>
                  </a:lnTo>
                  <a:lnTo>
                    <a:pt x="150" y="26"/>
                  </a:lnTo>
                  <a:lnTo>
                    <a:pt x="154" y="28"/>
                  </a:lnTo>
                  <a:lnTo>
                    <a:pt x="154" y="28"/>
                  </a:lnTo>
                  <a:lnTo>
                    <a:pt x="156" y="30"/>
                  </a:lnTo>
                  <a:lnTo>
                    <a:pt x="160" y="30"/>
                  </a:lnTo>
                  <a:lnTo>
                    <a:pt x="158" y="32"/>
                  </a:lnTo>
                  <a:lnTo>
                    <a:pt x="158" y="34"/>
                  </a:lnTo>
                  <a:lnTo>
                    <a:pt x="160" y="38"/>
                  </a:lnTo>
                  <a:lnTo>
                    <a:pt x="160" y="38"/>
                  </a:lnTo>
                  <a:lnTo>
                    <a:pt x="158" y="38"/>
                  </a:lnTo>
                  <a:lnTo>
                    <a:pt x="156" y="34"/>
                  </a:lnTo>
                  <a:lnTo>
                    <a:pt x="154" y="34"/>
                  </a:lnTo>
                  <a:lnTo>
                    <a:pt x="154" y="32"/>
                  </a:lnTo>
                  <a:lnTo>
                    <a:pt x="152" y="34"/>
                  </a:lnTo>
                  <a:lnTo>
                    <a:pt x="150" y="36"/>
                  </a:lnTo>
                  <a:lnTo>
                    <a:pt x="150" y="34"/>
                  </a:lnTo>
                  <a:lnTo>
                    <a:pt x="148" y="34"/>
                  </a:lnTo>
                  <a:lnTo>
                    <a:pt x="148" y="36"/>
                  </a:lnTo>
                  <a:lnTo>
                    <a:pt x="146" y="38"/>
                  </a:lnTo>
                  <a:lnTo>
                    <a:pt x="146" y="40"/>
                  </a:lnTo>
                  <a:lnTo>
                    <a:pt x="148" y="42"/>
                  </a:lnTo>
                  <a:lnTo>
                    <a:pt x="150" y="44"/>
                  </a:lnTo>
                  <a:lnTo>
                    <a:pt x="148" y="42"/>
                  </a:lnTo>
                  <a:lnTo>
                    <a:pt x="148" y="42"/>
                  </a:lnTo>
                  <a:lnTo>
                    <a:pt x="146" y="44"/>
                  </a:lnTo>
                  <a:lnTo>
                    <a:pt x="144" y="46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46"/>
                  </a:lnTo>
                  <a:lnTo>
                    <a:pt x="142" y="44"/>
                  </a:lnTo>
                  <a:lnTo>
                    <a:pt x="144" y="40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40" y="40"/>
                  </a:lnTo>
                  <a:lnTo>
                    <a:pt x="140" y="42"/>
                  </a:lnTo>
                  <a:lnTo>
                    <a:pt x="140" y="44"/>
                  </a:lnTo>
                  <a:lnTo>
                    <a:pt x="138" y="46"/>
                  </a:lnTo>
                  <a:lnTo>
                    <a:pt x="138" y="44"/>
                  </a:lnTo>
                  <a:lnTo>
                    <a:pt x="138" y="42"/>
                  </a:lnTo>
                  <a:lnTo>
                    <a:pt x="138" y="38"/>
                  </a:lnTo>
                  <a:lnTo>
                    <a:pt x="136" y="38"/>
                  </a:lnTo>
                  <a:lnTo>
                    <a:pt x="134" y="38"/>
                  </a:lnTo>
                  <a:lnTo>
                    <a:pt x="132" y="42"/>
                  </a:lnTo>
                  <a:lnTo>
                    <a:pt x="134" y="44"/>
                  </a:lnTo>
                  <a:lnTo>
                    <a:pt x="134" y="46"/>
                  </a:lnTo>
                  <a:lnTo>
                    <a:pt x="136" y="48"/>
                  </a:lnTo>
                  <a:lnTo>
                    <a:pt x="138" y="50"/>
                  </a:lnTo>
                  <a:lnTo>
                    <a:pt x="136" y="54"/>
                  </a:lnTo>
                  <a:lnTo>
                    <a:pt x="134" y="50"/>
                  </a:lnTo>
                  <a:lnTo>
                    <a:pt x="132" y="48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26" y="44"/>
                  </a:lnTo>
                  <a:lnTo>
                    <a:pt x="126" y="46"/>
                  </a:lnTo>
                  <a:lnTo>
                    <a:pt x="130" y="48"/>
                  </a:lnTo>
                  <a:lnTo>
                    <a:pt x="132" y="48"/>
                  </a:lnTo>
                  <a:lnTo>
                    <a:pt x="132" y="50"/>
                  </a:lnTo>
                  <a:lnTo>
                    <a:pt x="130" y="50"/>
                  </a:lnTo>
                  <a:lnTo>
                    <a:pt x="128" y="50"/>
                  </a:lnTo>
                  <a:lnTo>
                    <a:pt x="130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6" y="46"/>
                  </a:lnTo>
                  <a:lnTo>
                    <a:pt x="124" y="48"/>
                  </a:lnTo>
                  <a:lnTo>
                    <a:pt x="124" y="50"/>
                  </a:lnTo>
                  <a:lnTo>
                    <a:pt x="124" y="52"/>
                  </a:lnTo>
                  <a:lnTo>
                    <a:pt x="124" y="54"/>
                  </a:lnTo>
                  <a:lnTo>
                    <a:pt x="122" y="54"/>
                  </a:lnTo>
                  <a:lnTo>
                    <a:pt x="120" y="54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20" y="56"/>
                  </a:lnTo>
                  <a:lnTo>
                    <a:pt x="122" y="58"/>
                  </a:lnTo>
                  <a:lnTo>
                    <a:pt x="120" y="58"/>
                  </a:lnTo>
                  <a:lnTo>
                    <a:pt x="118" y="60"/>
                  </a:lnTo>
                  <a:lnTo>
                    <a:pt x="120" y="60"/>
                  </a:lnTo>
                  <a:lnTo>
                    <a:pt x="118" y="62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8" y="64"/>
                  </a:lnTo>
                  <a:lnTo>
                    <a:pt x="116" y="64"/>
                  </a:lnTo>
                  <a:lnTo>
                    <a:pt x="114" y="62"/>
                  </a:lnTo>
                  <a:lnTo>
                    <a:pt x="112" y="62"/>
                  </a:lnTo>
                  <a:lnTo>
                    <a:pt x="112" y="64"/>
                  </a:lnTo>
                  <a:lnTo>
                    <a:pt x="112" y="66"/>
                  </a:lnTo>
                  <a:lnTo>
                    <a:pt x="112" y="66"/>
                  </a:lnTo>
                  <a:lnTo>
                    <a:pt x="110" y="68"/>
                  </a:lnTo>
                  <a:lnTo>
                    <a:pt x="108" y="70"/>
                  </a:lnTo>
                  <a:lnTo>
                    <a:pt x="110" y="70"/>
                  </a:lnTo>
                  <a:lnTo>
                    <a:pt x="116" y="68"/>
                  </a:lnTo>
                  <a:lnTo>
                    <a:pt x="116" y="70"/>
                  </a:lnTo>
                  <a:lnTo>
                    <a:pt x="118" y="68"/>
                  </a:lnTo>
                  <a:lnTo>
                    <a:pt x="120" y="68"/>
                  </a:lnTo>
                  <a:lnTo>
                    <a:pt x="120" y="70"/>
                  </a:lnTo>
                  <a:lnTo>
                    <a:pt x="118" y="72"/>
                  </a:lnTo>
                  <a:lnTo>
                    <a:pt x="118" y="74"/>
                  </a:lnTo>
                  <a:lnTo>
                    <a:pt x="118" y="76"/>
                  </a:lnTo>
                  <a:lnTo>
                    <a:pt x="116" y="74"/>
                  </a:lnTo>
                  <a:lnTo>
                    <a:pt x="116" y="72"/>
                  </a:lnTo>
                  <a:lnTo>
                    <a:pt x="114" y="74"/>
                  </a:lnTo>
                  <a:lnTo>
                    <a:pt x="114" y="72"/>
                  </a:lnTo>
                  <a:lnTo>
                    <a:pt x="112" y="72"/>
                  </a:lnTo>
                  <a:lnTo>
                    <a:pt x="112" y="72"/>
                  </a:lnTo>
                  <a:lnTo>
                    <a:pt x="112" y="74"/>
                  </a:lnTo>
                  <a:lnTo>
                    <a:pt x="110" y="74"/>
                  </a:lnTo>
                  <a:lnTo>
                    <a:pt x="108" y="74"/>
                  </a:lnTo>
                  <a:lnTo>
                    <a:pt x="110" y="74"/>
                  </a:lnTo>
                  <a:lnTo>
                    <a:pt x="110" y="76"/>
                  </a:lnTo>
                  <a:lnTo>
                    <a:pt x="110" y="76"/>
                  </a:lnTo>
                  <a:lnTo>
                    <a:pt x="108" y="78"/>
                  </a:lnTo>
                  <a:lnTo>
                    <a:pt x="108" y="80"/>
                  </a:lnTo>
                  <a:lnTo>
                    <a:pt x="108" y="82"/>
                  </a:lnTo>
                  <a:lnTo>
                    <a:pt x="108" y="80"/>
                  </a:lnTo>
                  <a:lnTo>
                    <a:pt x="108" y="76"/>
                  </a:lnTo>
                  <a:lnTo>
                    <a:pt x="106" y="76"/>
                  </a:lnTo>
                  <a:lnTo>
                    <a:pt x="104" y="76"/>
                  </a:lnTo>
                  <a:lnTo>
                    <a:pt x="102" y="76"/>
                  </a:lnTo>
                  <a:lnTo>
                    <a:pt x="102" y="76"/>
                  </a:lnTo>
                  <a:lnTo>
                    <a:pt x="102" y="74"/>
                  </a:lnTo>
                  <a:lnTo>
                    <a:pt x="100" y="74"/>
                  </a:lnTo>
                  <a:lnTo>
                    <a:pt x="98" y="76"/>
                  </a:lnTo>
                  <a:lnTo>
                    <a:pt x="100" y="78"/>
                  </a:lnTo>
                  <a:lnTo>
                    <a:pt x="104" y="78"/>
                  </a:lnTo>
                  <a:lnTo>
                    <a:pt x="106" y="80"/>
                  </a:lnTo>
                  <a:lnTo>
                    <a:pt x="104" y="82"/>
                  </a:lnTo>
                  <a:lnTo>
                    <a:pt x="100" y="82"/>
                  </a:lnTo>
                  <a:lnTo>
                    <a:pt x="98" y="82"/>
                  </a:lnTo>
                  <a:lnTo>
                    <a:pt x="98" y="82"/>
                  </a:lnTo>
                  <a:lnTo>
                    <a:pt x="96" y="84"/>
                  </a:lnTo>
                  <a:lnTo>
                    <a:pt x="98" y="84"/>
                  </a:lnTo>
                  <a:lnTo>
                    <a:pt x="96" y="88"/>
                  </a:lnTo>
                  <a:lnTo>
                    <a:pt x="98" y="86"/>
                  </a:lnTo>
                  <a:lnTo>
                    <a:pt x="100" y="84"/>
                  </a:lnTo>
                  <a:lnTo>
                    <a:pt x="102" y="84"/>
                  </a:lnTo>
                  <a:lnTo>
                    <a:pt x="104" y="86"/>
                  </a:lnTo>
                  <a:lnTo>
                    <a:pt x="100" y="86"/>
                  </a:lnTo>
                  <a:lnTo>
                    <a:pt x="100" y="88"/>
                  </a:lnTo>
                  <a:lnTo>
                    <a:pt x="100" y="90"/>
                  </a:lnTo>
                  <a:lnTo>
                    <a:pt x="104" y="92"/>
                  </a:lnTo>
                  <a:lnTo>
                    <a:pt x="104" y="94"/>
                  </a:lnTo>
                  <a:lnTo>
                    <a:pt x="102" y="92"/>
                  </a:lnTo>
                  <a:lnTo>
                    <a:pt x="100" y="92"/>
                  </a:lnTo>
                  <a:lnTo>
                    <a:pt x="98" y="90"/>
                  </a:lnTo>
                  <a:lnTo>
                    <a:pt x="96" y="90"/>
                  </a:lnTo>
                  <a:lnTo>
                    <a:pt x="96" y="92"/>
                  </a:lnTo>
                  <a:lnTo>
                    <a:pt x="98" y="94"/>
                  </a:lnTo>
                  <a:lnTo>
                    <a:pt x="94" y="94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4" y="98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100" y="98"/>
                  </a:lnTo>
                  <a:lnTo>
                    <a:pt x="100" y="98"/>
                  </a:lnTo>
                  <a:lnTo>
                    <a:pt x="102" y="100"/>
                  </a:lnTo>
                  <a:lnTo>
                    <a:pt x="102" y="102"/>
                  </a:lnTo>
                  <a:lnTo>
                    <a:pt x="98" y="98"/>
                  </a:lnTo>
                  <a:lnTo>
                    <a:pt x="96" y="98"/>
                  </a:lnTo>
                  <a:lnTo>
                    <a:pt x="96" y="100"/>
                  </a:lnTo>
                  <a:lnTo>
                    <a:pt x="92" y="100"/>
                  </a:lnTo>
                  <a:lnTo>
                    <a:pt x="92" y="102"/>
                  </a:lnTo>
                  <a:lnTo>
                    <a:pt x="90" y="104"/>
                  </a:lnTo>
                  <a:lnTo>
                    <a:pt x="90" y="102"/>
                  </a:lnTo>
                  <a:lnTo>
                    <a:pt x="86" y="104"/>
                  </a:lnTo>
                  <a:lnTo>
                    <a:pt x="84" y="104"/>
                  </a:lnTo>
                  <a:lnTo>
                    <a:pt x="84" y="106"/>
                  </a:lnTo>
                  <a:lnTo>
                    <a:pt x="86" y="106"/>
                  </a:lnTo>
                  <a:lnTo>
                    <a:pt x="88" y="108"/>
                  </a:lnTo>
                  <a:lnTo>
                    <a:pt x="86" y="108"/>
                  </a:lnTo>
                  <a:lnTo>
                    <a:pt x="84" y="108"/>
                  </a:lnTo>
                  <a:lnTo>
                    <a:pt x="84" y="108"/>
                  </a:lnTo>
                  <a:lnTo>
                    <a:pt x="86" y="110"/>
                  </a:lnTo>
                  <a:lnTo>
                    <a:pt x="84" y="112"/>
                  </a:lnTo>
                  <a:lnTo>
                    <a:pt x="84" y="110"/>
                  </a:lnTo>
                  <a:lnTo>
                    <a:pt x="82" y="110"/>
                  </a:lnTo>
                  <a:lnTo>
                    <a:pt x="82" y="110"/>
                  </a:lnTo>
                  <a:lnTo>
                    <a:pt x="84" y="112"/>
                  </a:lnTo>
                  <a:lnTo>
                    <a:pt x="82" y="112"/>
                  </a:lnTo>
                  <a:lnTo>
                    <a:pt x="84" y="114"/>
                  </a:lnTo>
                  <a:lnTo>
                    <a:pt x="84" y="114"/>
                  </a:lnTo>
                  <a:lnTo>
                    <a:pt x="84" y="116"/>
                  </a:lnTo>
                  <a:lnTo>
                    <a:pt x="82" y="116"/>
                  </a:lnTo>
                  <a:lnTo>
                    <a:pt x="80" y="114"/>
                  </a:lnTo>
                  <a:lnTo>
                    <a:pt x="80" y="116"/>
                  </a:lnTo>
                  <a:lnTo>
                    <a:pt x="80" y="118"/>
                  </a:lnTo>
                  <a:lnTo>
                    <a:pt x="82" y="118"/>
                  </a:lnTo>
                  <a:lnTo>
                    <a:pt x="84" y="118"/>
                  </a:lnTo>
                  <a:lnTo>
                    <a:pt x="84" y="120"/>
                  </a:lnTo>
                  <a:lnTo>
                    <a:pt x="86" y="120"/>
                  </a:lnTo>
                  <a:lnTo>
                    <a:pt x="88" y="120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0" y="122"/>
                  </a:lnTo>
                  <a:lnTo>
                    <a:pt x="78" y="124"/>
                  </a:lnTo>
                  <a:lnTo>
                    <a:pt x="78" y="124"/>
                  </a:lnTo>
                  <a:lnTo>
                    <a:pt x="80" y="124"/>
                  </a:lnTo>
                  <a:lnTo>
                    <a:pt x="82" y="126"/>
                  </a:lnTo>
                  <a:lnTo>
                    <a:pt x="82" y="128"/>
                  </a:lnTo>
                  <a:lnTo>
                    <a:pt x="82" y="130"/>
                  </a:lnTo>
                  <a:lnTo>
                    <a:pt x="80" y="128"/>
                  </a:lnTo>
                  <a:lnTo>
                    <a:pt x="80" y="128"/>
                  </a:lnTo>
                  <a:lnTo>
                    <a:pt x="78" y="128"/>
                  </a:lnTo>
                  <a:lnTo>
                    <a:pt x="78" y="130"/>
                  </a:lnTo>
                  <a:lnTo>
                    <a:pt x="78" y="132"/>
                  </a:lnTo>
                  <a:lnTo>
                    <a:pt x="80" y="132"/>
                  </a:lnTo>
                  <a:lnTo>
                    <a:pt x="80" y="134"/>
                  </a:lnTo>
                  <a:lnTo>
                    <a:pt x="78" y="134"/>
                  </a:lnTo>
                  <a:lnTo>
                    <a:pt x="78" y="132"/>
                  </a:lnTo>
                  <a:lnTo>
                    <a:pt x="76" y="134"/>
                  </a:lnTo>
                  <a:lnTo>
                    <a:pt x="76" y="136"/>
                  </a:lnTo>
                  <a:lnTo>
                    <a:pt x="78" y="136"/>
                  </a:lnTo>
                  <a:lnTo>
                    <a:pt x="78" y="136"/>
                  </a:lnTo>
                  <a:lnTo>
                    <a:pt x="78" y="138"/>
                  </a:lnTo>
                  <a:lnTo>
                    <a:pt x="76" y="136"/>
                  </a:lnTo>
                  <a:lnTo>
                    <a:pt x="74" y="138"/>
                  </a:lnTo>
                  <a:lnTo>
                    <a:pt x="74" y="140"/>
                  </a:lnTo>
                  <a:lnTo>
                    <a:pt x="76" y="140"/>
                  </a:lnTo>
                  <a:lnTo>
                    <a:pt x="76" y="142"/>
                  </a:lnTo>
                  <a:lnTo>
                    <a:pt x="76" y="144"/>
                  </a:lnTo>
                  <a:lnTo>
                    <a:pt x="78" y="144"/>
                  </a:lnTo>
                  <a:lnTo>
                    <a:pt x="78" y="142"/>
                  </a:lnTo>
                  <a:lnTo>
                    <a:pt x="80" y="142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76" y="146"/>
                  </a:lnTo>
                  <a:lnTo>
                    <a:pt x="74" y="146"/>
                  </a:lnTo>
                  <a:lnTo>
                    <a:pt x="72" y="148"/>
                  </a:lnTo>
                  <a:lnTo>
                    <a:pt x="72" y="148"/>
                  </a:lnTo>
                  <a:lnTo>
                    <a:pt x="70" y="150"/>
                  </a:lnTo>
                  <a:lnTo>
                    <a:pt x="68" y="150"/>
                  </a:lnTo>
                  <a:lnTo>
                    <a:pt x="70" y="152"/>
                  </a:lnTo>
                  <a:lnTo>
                    <a:pt x="70" y="152"/>
                  </a:lnTo>
                  <a:lnTo>
                    <a:pt x="66" y="152"/>
                  </a:lnTo>
                  <a:lnTo>
                    <a:pt x="64" y="154"/>
                  </a:lnTo>
                  <a:lnTo>
                    <a:pt x="66" y="156"/>
                  </a:lnTo>
                  <a:lnTo>
                    <a:pt x="68" y="156"/>
                  </a:lnTo>
                  <a:lnTo>
                    <a:pt x="66" y="158"/>
                  </a:lnTo>
                  <a:lnTo>
                    <a:pt x="64" y="160"/>
                  </a:lnTo>
                  <a:lnTo>
                    <a:pt x="64" y="160"/>
                  </a:lnTo>
                  <a:lnTo>
                    <a:pt x="62" y="158"/>
                  </a:lnTo>
                  <a:lnTo>
                    <a:pt x="62" y="156"/>
                  </a:lnTo>
                  <a:lnTo>
                    <a:pt x="60" y="158"/>
                  </a:lnTo>
                  <a:lnTo>
                    <a:pt x="60" y="158"/>
                  </a:lnTo>
                  <a:lnTo>
                    <a:pt x="60" y="160"/>
                  </a:lnTo>
                  <a:lnTo>
                    <a:pt x="58" y="160"/>
                  </a:lnTo>
                  <a:lnTo>
                    <a:pt x="58" y="162"/>
                  </a:lnTo>
                  <a:lnTo>
                    <a:pt x="58" y="162"/>
                  </a:lnTo>
                  <a:lnTo>
                    <a:pt x="56" y="162"/>
                  </a:lnTo>
                  <a:lnTo>
                    <a:pt x="56" y="164"/>
                  </a:lnTo>
                  <a:lnTo>
                    <a:pt x="56" y="166"/>
                  </a:lnTo>
                  <a:lnTo>
                    <a:pt x="52" y="168"/>
                  </a:lnTo>
                  <a:lnTo>
                    <a:pt x="54" y="168"/>
                  </a:lnTo>
                  <a:lnTo>
                    <a:pt x="52" y="170"/>
                  </a:lnTo>
                  <a:lnTo>
                    <a:pt x="52" y="172"/>
                  </a:lnTo>
                  <a:lnTo>
                    <a:pt x="50" y="174"/>
                  </a:lnTo>
                  <a:lnTo>
                    <a:pt x="50" y="174"/>
                  </a:lnTo>
                  <a:lnTo>
                    <a:pt x="52" y="174"/>
                  </a:lnTo>
                  <a:lnTo>
                    <a:pt x="54" y="174"/>
                  </a:lnTo>
                  <a:lnTo>
                    <a:pt x="54" y="174"/>
                  </a:lnTo>
                  <a:lnTo>
                    <a:pt x="52" y="176"/>
                  </a:lnTo>
                  <a:lnTo>
                    <a:pt x="52" y="178"/>
                  </a:lnTo>
                  <a:lnTo>
                    <a:pt x="52" y="180"/>
                  </a:lnTo>
                  <a:lnTo>
                    <a:pt x="56" y="178"/>
                  </a:lnTo>
                  <a:lnTo>
                    <a:pt x="58" y="178"/>
                  </a:lnTo>
                  <a:lnTo>
                    <a:pt x="62" y="174"/>
                  </a:lnTo>
                  <a:lnTo>
                    <a:pt x="62" y="174"/>
                  </a:lnTo>
                  <a:lnTo>
                    <a:pt x="60" y="174"/>
                  </a:lnTo>
                  <a:lnTo>
                    <a:pt x="62" y="172"/>
                  </a:lnTo>
                  <a:lnTo>
                    <a:pt x="62" y="168"/>
                  </a:lnTo>
                  <a:lnTo>
                    <a:pt x="64" y="168"/>
                  </a:lnTo>
                  <a:lnTo>
                    <a:pt x="64" y="168"/>
                  </a:lnTo>
                  <a:lnTo>
                    <a:pt x="66" y="168"/>
                  </a:lnTo>
                  <a:lnTo>
                    <a:pt x="68" y="168"/>
                  </a:lnTo>
                  <a:lnTo>
                    <a:pt x="64" y="170"/>
                  </a:lnTo>
                  <a:lnTo>
                    <a:pt x="64" y="172"/>
                  </a:lnTo>
                  <a:lnTo>
                    <a:pt x="68" y="172"/>
                  </a:lnTo>
                  <a:lnTo>
                    <a:pt x="66" y="174"/>
                  </a:lnTo>
                  <a:lnTo>
                    <a:pt x="64" y="174"/>
                  </a:lnTo>
                  <a:lnTo>
                    <a:pt x="62" y="178"/>
                  </a:lnTo>
                  <a:lnTo>
                    <a:pt x="64" y="180"/>
                  </a:lnTo>
                  <a:lnTo>
                    <a:pt x="62" y="180"/>
                  </a:lnTo>
                  <a:lnTo>
                    <a:pt x="62" y="182"/>
                  </a:lnTo>
                  <a:lnTo>
                    <a:pt x="60" y="182"/>
                  </a:lnTo>
                  <a:lnTo>
                    <a:pt x="58" y="180"/>
                  </a:lnTo>
                  <a:lnTo>
                    <a:pt x="56" y="180"/>
                  </a:lnTo>
                  <a:lnTo>
                    <a:pt x="54" y="182"/>
                  </a:lnTo>
                  <a:lnTo>
                    <a:pt x="54" y="184"/>
                  </a:lnTo>
                  <a:lnTo>
                    <a:pt x="52" y="186"/>
                  </a:lnTo>
                  <a:lnTo>
                    <a:pt x="50" y="186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2" y="182"/>
                  </a:lnTo>
                  <a:lnTo>
                    <a:pt x="52" y="180"/>
                  </a:lnTo>
                  <a:lnTo>
                    <a:pt x="50" y="178"/>
                  </a:lnTo>
                  <a:lnTo>
                    <a:pt x="48" y="178"/>
                  </a:lnTo>
                  <a:lnTo>
                    <a:pt x="48" y="180"/>
                  </a:lnTo>
                  <a:lnTo>
                    <a:pt x="44" y="180"/>
                  </a:lnTo>
                  <a:lnTo>
                    <a:pt x="44" y="180"/>
                  </a:lnTo>
                  <a:lnTo>
                    <a:pt x="48" y="180"/>
                  </a:lnTo>
                  <a:lnTo>
                    <a:pt x="44" y="184"/>
                  </a:lnTo>
                  <a:lnTo>
                    <a:pt x="42" y="182"/>
                  </a:lnTo>
                  <a:lnTo>
                    <a:pt x="40" y="182"/>
                  </a:lnTo>
                  <a:lnTo>
                    <a:pt x="38" y="184"/>
                  </a:lnTo>
                  <a:lnTo>
                    <a:pt x="40" y="186"/>
                  </a:lnTo>
                  <a:lnTo>
                    <a:pt x="42" y="184"/>
                  </a:lnTo>
                  <a:lnTo>
                    <a:pt x="42" y="186"/>
                  </a:lnTo>
                  <a:lnTo>
                    <a:pt x="40" y="186"/>
                  </a:lnTo>
                  <a:lnTo>
                    <a:pt x="38" y="188"/>
                  </a:lnTo>
                  <a:lnTo>
                    <a:pt x="36" y="188"/>
                  </a:lnTo>
                  <a:lnTo>
                    <a:pt x="36" y="188"/>
                  </a:lnTo>
                  <a:lnTo>
                    <a:pt x="36" y="188"/>
                  </a:lnTo>
                  <a:lnTo>
                    <a:pt x="38" y="190"/>
                  </a:lnTo>
                  <a:lnTo>
                    <a:pt x="40" y="190"/>
                  </a:lnTo>
                  <a:lnTo>
                    <a:pt x="40" y="192"/>
                  </a:lnTo>
                  <a:lnTo>
                    <a:pt x="42" y="192"/>
                  </a:lnTo>
                  <a:lnTo>
                    <a:pt x="42" y="194"/>
                  </a:lnTo>
                  <a:lnTo>
                    <a:pt x="38" y="192"/>
                  </a:lnTo>
                  <a:lnTo>
                    <a:pt x="38" y="190"/>
                  </a:lnTo>
                  <a:lnTo>
                    <a:pt x="36" y="190"/>
                  </a:lnTo>
                  <a:lnTo>
                    <a:pt x="34" y="188"/>
                  </a:lnTo>
                  <a:lnTo>
                    <a:pt x="34" y="188"/>
                  </a:lnTo>
                  <a:lnTo>
                    <a:pt x="32" y="188"/>
                  </a:lnTo>
                  <a:lnTo>
                    <a:pt x="32" y="190"/>
                  </a:lnTo>
                  <a:lnTo>
                    <a:pt x="34" y="192"/>
                  </a:lnTo>
                  <a:lnTo>
                    <a:pt x="36" y="194"/>
                  </a:lnTo>
                  <a:lnTo>
                    <a:pt x="38" y="194"/>
                  </a:lnTo>
                  <a:lnTo>
                    <a:pt x="40" y="196"/>
                  </a:lnTo>
                  <a:lnTo>
                    <a:pt x="38" y="196"/>
                  </a:lnTo>
                  <a:lnTo>
                    <a:pt x="34" y="194"/>
                  </a:lnTo>
                  <a:lnTo>
                    <a:pt x="30" y="190"/>
                  </a:lnTo>
                  <a:lnTo>
                    <a:pt x="30" y="192"/>
                  </a:lnTo>
                  <a:lnTo>
                    <a:pt x="28" y="190"/>
                  </a:lnTo>
                  <a:lnTo>
                    <a:pt x="26" y="190"/>
                  </a:lnTo>
                  <a:lnTo>
                    <a:pt x="24" y="188"/>
                  </a:lnTo>
                  <a:lnTo>
                    <a:pt x="22" y="190"/>
                  </a:lnTo>
                  <a:lnTo>
                    <a:pt x="24" y="192"/>
                  </a:lnTo>
                  <a:lnTo>
                    <a:pt x="22" y="194"/>
                  </a:lnTo>
                  <a:lnTo>
                    <a:pt x="24" y="194"/>
                  </a:lnTo>
                  <a:lnTo>
                    <a:pt x="28" y="194"/>
                  </a:lnTo>
                  <a:lnTo>
                    <a:pt x="28" y="194"/>
                  </a:lnTo>
                  <a:lnTo>
                    <a:pt x="26" y="196"/>
                  </a:lnTo>
                  <a:lnTo>
                    <a:pt x="28" y="196"/>
                  </a:lnTo>
                  <a:lnTo>
                    <a:pt x="30" y="194"/>
                  </a:lnTo>
                  <a:lnTo>
                    <a:pt x="32" y="194"/>
                  </a:lnTo>
                  <a:lnTo>
                    <a:pt x="32" y="196"/>
                  </a:lnTo>
                  <a:lnTo>
                    <a:pt x="28" y="198"/>
                  </a:lnTo>
                  <a:lnTo>
                    <a:pt x="26" y="200"/>
                  </a:lnTo>
                  <a:lnTo>
                    <a:pt x="24" y="200"/>
                  </a:lnTo>
                  <a:lnTo>
                    <a:pt x="22" y="196"/>
                  </a:lnTo>
                  <a:lnTo>
                    <a:pt x="22" y="196"/>
                  </a:lnTo>
                  <a:lnTo>
                    <a:pt x="20" y="198"/>
                  </a:lnTo>
                  <a:lnTo>
                    <a:pt x="18" y="196"/>
                  </a:lnTo>
                  <a:lnTo>
                    <a:pt x="16" y="196"/>
                  </a:lnTo>
                  <a:lnTo>
                    <a:pt x="16" y="196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8" y="198"/>
                  </a:lnTo>
                  <a:lnTo>
                    <a:pt x="20" y="200"/>
                  </a:lnTo>
                  <a:lnTo>
                    <a:pt x="24" y="202"/>
                  </a:lnTo>
                  <a:lnTo>
                    <a:pt x="22" y="204"/>
                  </a:lnTo>
                  <a:lnTo>
                    <a:pt x="24" y="206"/>
                  </a:lnTo>
                  <a:lnTo>
                    <a:pt x="22" y="206"/>
                  </a:lnTo>
                  <a:lnTo>
                    <a:pt x="22" y="206"/>
                  </a:lnTo>
                  <a:lnTo>
                    <a:pt x="22" y="202"/>
                  </a:lnTo>
                  <a:lnTo>
                    <a:pt x="20" y="202"/>
                  </a:lnTo>
                  <a:lnTo>
                    <a:pt x="16" y="202"/>
                  </a:lnTo>
                  <a:lnTo>
                    <a:pt x="18" y="204"/>
                  </a:lnTo>
                  <a:lnTo>
                    <a:pt x="18" y="204"/>
                  </a:lnTo>
                  <a:lnTo>
                    <a:pt x="14" y="202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2" y="208"/>
                  </a:lnTo>
                  <a:lnTo>
                    <a:pt x="12" y="208"/>
                  </a:lnTo>
                  <a:lnTo>
                    <a:pt x="10" y="206"/>
                  </a:lnTo>
                  <a:lnTo>
                    <a:pt x="8" y="206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6" y="206"/>
                  </a:lnTo>
                  <a:lnTo>
                    <a:pt x="4" y="204"/>
                  </a:lnTo>
                  <a:lnTo>
                    <a:pt x="2" y="206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4" y="210"/>
                  </a:lnTo>
                  <a:lnTo>
                    <a:pt x="6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4" y="212"/>
                  </a:lnTo>
                  <a:lnTo>
                    <a:pt x="18" y="212"/>
                  </a:lnTo>
                  <a:lnTo>
                    <a:pt x="18" y="212"/>
                  </a:lnTo>
                  <a:lnTo>
                    <a:pt x="20" y="212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4"/>
                  </a:lnTo>
                  <a:lnTo>
                    <a:pt x="10" y="212"/>
                  </a:lnTo>
                  <a:lnTo>
                    <a:pt x="8" y="212"/>
                  </a:lnTo>
                  <a:lnTo>
                    <a:pt x="6" y="212"/>
                  </a:lnTo>
                  <a:lnTo>
                    <a:pt x="4" y="214"/>
                  </a:lnTo>
                  <a:lnTo>
                    <a:pt x="2" y="214"/>
                  </a:lnTo>
                  <a:lnTo>
                    <a:pt x="2" y="216"/>
                  </a:lnTo>
                  <a:lnTo>
                    <a:pt x="6" y="216"/>
                  </a:lnTo>
                  <a:lnTo>
                    <a:pt x="4" y="218"/>
                  </a:lnTo>
                  <a:lnTo>
                    <a:pt x="6" y="220"/>
                  </a:lnTo>
                  <a:lnTo>
                    <a:pt x="8" y="218"/>
                  </a:lnTo>
                  <a:lnTo>
                    <a:pt x="10" y="218"/>
                  </a:lnTo>
                  <a:lnTo>
                    <a:pt x="8" y="220"/>
                  </a:lnTo>
                  <a:lnTo>
                    <a:pt x="6" y="220"/>
                  </a:lnTo>
                  <a:lnTo>
                    <a:pt x="4" y="220"/>
                  </a:lnTo>
                  <a:lnTo>
                    <a:pt x="4" y="220"/>
                  </a:lnTo>
                  <a:lnTo>
                    <a:pt x="2" y="222"/>
                  </a:lnTo>
                  <a:lnTo>
                    <a:pt x="4" y="222"/>
                  </a:lnTo>
                  <a:lnTo>
                    <a:pt x="6" y="222"/>
                  </a:lnTo>
                  <a:lnTo>
                    <a:pt x="4" y="222"/>
                  </a:lnTo>
                  <a:lnTo>
                    <a:pt x="2" y="222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6" y="226"/>
                  </a:lnTo>
                  <a:lnTo>
                    <a:pt x="8" y="226"/>
                  </a:lnTo>
                  <a:lnTo>
                    <a:pt x="10" y="226"/>
                  </a:lnTo>
                  <a:lnTo>
                    <a:pt x="14" y="224"/>
                  </a:lnTo>
                  <a:lnTo>
                    <a:pt x="16" y="226"/>
                  </a:lnTo>
                  <a:lnTo>
                    <a:pt x="16" y="226"/>
                  </a:lnTo>
                  <a:lnTo>
                    <a:pt x="18" y="224"/>
                  </a:lnTo>
                  <a:lnTo>
                    <a:pt x="18" y="222"/>
                  </a:lnTo>
                  <a:lnTo>
                    <a:pt x="20" y="222"/>
                  </a:lnTo>
                  <a:lnTo>
                    <a:pt x="20" y="224"/>
                  </a:lnTo>
                  <a:lnTo>
                    <a:pt x="22" y="224"/>
                  </a:lnTo>
                  <a:lnTo>
                    <a:pt x="26" y="222"/>
                  </a:lnTo>
                  <a:lnTo>
                    <a:pt x="26" y="222"/>
                  </a:lnTo>
                  <a:lnTo>
                    <a:pt x="26" y="224"/>
                  </a:lnTo>
                  <a:lnTo>
                    <a:pt x="24" y="224"/>
                  </a:lnTo>
                  <a:lnTo>
                    <a:pt x="28" y="226"/>
                  </a:lnTo>
                  <a:lnTo>
                    <a:pt x="28" y="224"/>
                  </a:lnTo>
                  <a:lnTo>
                    <a:pt x="28" y="222"/>
                  </a:lnTo>
                  <a:lnTo>
                    <a:pt x="30" y="220"/>
                  </a:lnTo>
                  <a:lnTo>
                    <a:pt x="30" y="222"/>
                  </a:lnTo>
                  <a:lnTo>
                    <a:pt x="30" y="224"/>
                  </a:lnTo>
                  <a:lnTo>
                    <a:pt x="30" y="226"/>
                  </a:lnTo>
                  <a:lnTo>
                    <a:pt x="26" y="228"/>
                  </a:lnTo>
                  <a:lnTo>
                    <a:pt x="24" y="228"/>
                  </a:lnTo>
                  <a:lnTo>
                    <a:pt x="26" y="230"/>
                  </a:lnTo>
                  <a:lnTo>
                    <a:pt x="24" y="230"/>
                  </a:lnTo>
                  <a:lnTo>
                    <a:pt x="22" y="230"/>
                  </a:lnTo>
                  <a:lnTo>
                    <a:pt x="22" y="230"/>
                  </a:lnTo>
                  <a:lnTo>
                    <a:pt x="22" y="228"/>
                  </a:lnTo>
                  <a:lnTo>
                    <a:pt x="22" y="226"/>
                  </a:lnTo>
                  <a:lnTo>
                    <a:pt x="20" y="226"/>
                  </a:lnTo>
                  <a:lnTo>
                    <a:pt x="18" y="228"/>
                  </a:lnTo>
                  <a:lnTo>
                    <a:pt x="18" y="230"/>
                  </a:lnTo>
                  <a:lnTo>
                    <a:pt x="16" y="228"/>
                  </a:lnTo>
                  <a:lnTo>
                    <a:pt x="14" y="228"/>
                  </a:lnTo>
                  <a:lnTo>
                    <a:pt x="10" y="228"/>
                  </a:lnTo>
                  <a:lnTo>
                    <a:pt x="10" y="228"/>
                  </a:lnTo>
                  <a:lnTo>
                    <a:pt x="6" y="228"/>
                  </a:lnTo>
                  <a:lnTo>
                    <a:pt x="4" y="228"/>
                  </a:lnTo>
                  <a:lnTo>
                    <a:pt x="2" y="228"/>
                  </a:lnTo>
                  <a:lnTo>
                    <a:pt x="2" y="228"/>
                  </a:lnTo>
                  <a:lnTo>
                    <a:pt x="4" y="230"/>
                  </a:lnTo>
                  <a:lnTo>
                    <a:pt x="2" y="230"/>
                  </a:lnTo>
                  <a:lnTo>
                    <a:pt x="4" y="232"/>
                  </a:lnTo>
                  <a:lnTo>
                    <a:pt x="6" y="232"/>
                  </a:lnTo>
                  <a:lnTo>
                    <a:pt x="6" y="230"/>
                  </a:lnTo>
                  <a:lnTo>
                    <a:pt x="8" y="230"/>
                  </a:lnTo>
                  <a:lnTo>
                    <a:pt x="6" y="232"/>
                  </a:lnTo>
                  <a:lnTo>
                    <a:pt x="6" y="234"/>
                  </a:lnTo>
                  <a:lnTo>
                    <a:pt x="6" y="236"/>
                  </a:lnTo>
                  <a:lnTo>
                    <a:pt x="4" y="234"/>
                  </a:lnTo>
                  <a:lnTo>
                    <a:pt x="4" y="236"/>
                  </a:lnTo>
                  <a:lnTo>
                    <a:pt x="6" y="238"/>
                  </a:lnTo>
                  <a:lnTo>
                    <a:pt x="10" y="234"/>
                  </a:lnTo>
                  <a:lnTo>
                    <a:pt x="12" y="236"/>
                  </a:lnTo>
                  <a:lnTo>
                    <a:pt x="10" y="236"/>
                  </a:lnTo>
                  <a:lnTo>
                    <a:pt x="12" y="238"/>
                  </a:lnTo>
                  <a:lnTo>
                    <a:pt x="8" y="240"/>
                  </a:lnTo>
                  <a:lnTo>
                    <a:pt x="8" y="240"/>
                  </a:lnTo>
                  <a:lnTo>
                    <a:pt x="10" y="242"/>
                  </a:lnTo>
                  <a:lnTo>
                    <a:pt x="10" y="242"/>
                  </a:lnTo>
                  <a:lnTo>
                    <a:pt x="10" y="244"/>
                  </a:lnTo>
                  <a:lnTo>
                    <a:pt x="10" y="246"/>
                  </a:lnTo>
                  <a:lnTo>
                    <a:pt x="10" y="246"/>
                  </a:lnTo>
                  <a:lnTo>
                    <a:pt x="12" y="244"/>
                  </a:lnTo>
                  <a:lnTo>
                    <a:pt x="14" y="244"/>
                  </a:lnTo>
                  <a:lnTo>
                    <a:pt x="16" y="240"/>
                  </a:lnTo>
                  <a:lnTo>
                    <a:pt x="20" y="238"/>
                  </a:lnTo>
                  <a:lnTo>
                    <a:pt x="22" y="238"/>
                  </a:lnTo>
                  <a:lnTo>
                    <a:pt x="24" y="238"/>
                  </a:lnTo>
                  <a:lnTo>
                    <a:pt x="22" y="240"/>
                  </a:lnTo>
                  <a:lnTo>
                    <a:pt x="20" y="242"/>
                  </a:lnTo>
                  <a:lnTo>
                    <a:pt x="20" y="244"/>
                  </a:lnTo>
                  <a:lnTo>
                    <a:pt x="20" y="246"/>
                  </a:lnTo>
                  <a:lnTo>
                    <a:pt x="18" y="244"/>
                  </a:lnTo>
                  <a:lnTo>
                    <a:pt x="18" y="242"/>
                  </a:lnTo>
                  <a:lnTo>
                    <a:pt x="16" y="242"/>
                  </a:lnTo>
                  <a:lnTo>
                    <a:pt x="16" y="244"/>
                  </a:lnTo>
                  <a:lnTo>
                    <a:pt x="14" y="244"/>
                  </a:lnTo>
                  <a:lnTo>
                    <a:pt x="16" y="246"/>
                  </a:lnTo>
                  <a:lnTo>
                    <a:pt x="14" y="248"/>
                  </a:lnTo>
                  <a:lnTo>
                    <a:pt x="14" y="248"/>
                  </a:lnTo>
                  <a:lnTo>
                    <a:pt x="12" y="250"/>
                  </a:lnTo>
                  <a:lnTo>
                    <a:pt x="14" y="250"/>
                  </a:lnTo>
                  <a:lnTo>
                    <a:pt x="16" y="250"/>
                  </a:lnTo>
                  <a:lnTo>
                    <a:pt x="18" y="252"/>
                  </a:lnTo>
                  <a:lnTo>
                    <a:pt x="16" y="252"/>
                  </a:lnTo>
                  <a:lnTo>
                    <a:pt x="14" y="254"/>
                  </a:lnTo>
                  <a:lnTo>
                    <a:pt x="14" y="256"/>
                  </a:lnTo>
                  <a:lnTo>
                    <a:pt x="12" y="254"/>
                  </a:lnTo>
                  <a:lnTo>
                    <a:pt x="10" y="254"/>
                  </a:lnTo>
                  <a:lnTo>
                    <a:pt x="10" y="256"/>
                  </a:lnTo>
                  <a:lnTo>
                    <a:pt x="10" y="254"/>
                  </a:lnTo>
                  <a:lnTo>
                    <a:pt x="8" y="254"/>
                  </a:lnTo>
                  <a:lnTo>
                    <a:pt x="6" y="258"/>
                  </a:lnTo>
                  <a:lnTo>
                    <a:pt x="6" y="260"/>
                  </a:lnTo>
                  <a:lnTo>
                    <a:pt x="10" y="264"/>
                  </a:lnTo>
                  <a:lnTo>
                    <a:pt x="10" y="262"/>
                  </a:lnTo>
                  <a:lnTo>
                    <a:pt x="12" y="262"/>
                  </a:lnTo>
                  <a:lnTo>
                    <a:pt x="14" y="262"/>
                  </a:lnTo>
                  <a:lnTo>
                    <a:pt x="12" y="260"/>
                  </a:lnTo>
                  <a:lnTo>
                    <a:pt x="14" y="258"/>
                  </a:lnTo>
                  <a:lnTo>
                    <a:pt x="16" y="260"/>
                  </a:lnTo>
                  <a:lnTo>
                    <a:pt x="16" y="260"/>
                  </a:lnTo>
                  <a:lnTo>
                    <a:pt x="16" y="262"/>
                  </a:lnTo>
                  <a:lnTo>
                    <a:pt x="16" y="264"/>
                  </a:lnTo>
                  <a:lnTo>
                    <a:pt x="14" y="264"/>
                  </a:lnTo>
                  <a:lnTo>
                    <a:pt x="16" y="268"/>
                  </a:lnTo>
                  <a:lnTo>
                    <a:pt x="16" y="268"/>
                  </a:lnTo>
                  <a:lnTo>
                    <a:pt x="20" y="266"/>
                  </a:lnTo>
                  <a:lnTo>
                    <a:pt x="22" y="268"/>
                  </a:lnTo>
                  <a:lnTo>
                    <a:pt x="18" y="268"/>
                  </a:lnTo>
                  <a:lnTo>
                    <a:pt x="18" y="270"/>
                  </a:lnTo>
                  <a:lnTo>
                    <a:pt x="18" y="272"/>
                  </a:lnTo>
                  <a:lnTo>
                    <a:pt x="18" y="272"/>
                  </a:lnTo>
                  <a:lnTo>
                    <a:pt x="14" y="270"/>
                  </a:lnTo>
                  <a:lnTo>
                    <a:pt x="12" y="270"/>
                  </a:lnTo>
                  <a:lnTo>
                    <a:pt x="10" y="268"/>
                  </a:lnTo>
                  <a:lnTo>
                    <a:pt x="8" y="268"/>
                  </a:lnTo>
                  <a:lnTo>
                    <a:pt x="8" y="270"/>
                  </a:lnTo>
                  <a:lnTo>
                    <a:pt x="8" y="272"/>
                  </a:lnTo>
                  <a:lnTo>
                    <a:pt x="10" y="278"/>
                  </a:lnTo>
                  <a:lnTo>
                    <a:pt x="14" y="278"/>
                  </a:lnTo>
                  <a:lnTo>
                    <a:pt x="16" y="280"/>
                  </a:lnTo>
                  <a:lnTo>
                    <a:pt x="22" y="282"/>
                  </a:lnTo>
                  <a:lnTo>
                    <a:pt x="22" y="284"/>
                  </a:lnTo>
                  <a:lnTo>
                    <a:pt x="22" y="284"/>
                  </a:lnTo>
                  <a:lnTo>
                    <a:pt x="22" y="286"/>
                  </a:lnTo>
                  <a:lnTo>
                    <a:pt x="24" y="286"/>
                  </a:lnTo>
                  <a:lnTo>
                    <a:pt x="24" y="282"/>
                  </a:lnTo>
                  <a:lnTo>
                    <a:pt x="24" y="282"/>
                  </a:lnTo>
                  <a:lnTo>
                    <a:pt x="26" y="284"/>
                  </a:lnTo>
                  <a:lnTo>
                    <a:pt x="26" y="284"/>
                  </a:lnTo>
                  <a:lnTo>
                    <a:pt x="28" y="288"/>
                  </a:lnTo>
                  <a:lnTo>
                    <a:pt x="30" y="286"/>
                  </a:lnTo>
                  <a:lnTo>
                    <a:pt x="30" y="286"/>
                  </a:lnTo>
                  <a:lnTo>
                    <a:pt x="32" y="286"/>
                  </a:lnTo>
                  <a:lnTo>
                    <a:pt x="36" y="284"/>
                  </a:lnTo>
                  <a:lnTo>
                    <a:pt x="36" y="284"/>
                  </a:lnTo>
                  <a:lnTo>
                    <a:pt x="38" y="282"/>
                  </a:lnTo>
                  <a:lnTo>
                    <a:pt x="38" y="282"/>
                  </a:lnTo>
                  <a:lnTo>
                    <a:pt x="38" y="284"/>
                  </a:lnTo>
                  <a:lnTo>
                    <a:pt x="40" y="284"/>
                  </a:lnTo>
                  <a:lnTo>
                    <a:pt x="44" y="280"/>
                  </a:lnTo>
                  <a:lnTo>
                    <a:pt x="44" y="278"/>
                  </a:lnTo>
                  <a:lnTo>
                    <a:pt x="42" y="276"/>
                  </a:lnTo>
                  <a:lnTo>
                    <a:pt x="46" y="278"/>
                  </a:lnTo>
                  <a:lnTo>
                    <a:pt x="48" y="276"/>
                  </a:lnTo>
                  <a:lnTo>
                    <a:pt x="48" y="274"/>
                  </a:lnTo>
                  <a:lnTo>
                    <a:pt x="50" y="274"/>
                  </a:lnTo>
                  <a:lnTo>
                    <a:pt x="48" y="272"/>
                  </a:lnTo>
                  <a:lnTo>
                    <a:pt x="50" y="270"/>
                  </a:lnTo>
                  <a:lnTo>
                    <a:pt x="52" y="270"/>
                  </a:lnTo>
                  <a:lnTo>
                    <a:pt x="54" y="268"/>
                  </a:lnTo>
                  <a:lnTo>
                    <a:pt x="52" y="266"/>
                  </a:lnTo>
                  <a:lnTo>
                    <a:pt x="52" y="264"/>
                  </a:lnTo>
                  <a:lnTo>
                    <a:pt x="50" y="262"/>
                  </a:lnTo>
                  <a:lnTo>
                    <a:pt x="48" y="260"/>
                  </a:lnTo>
                  <a:lnTo>
                    <a:pt x="48" y="258"/>
                  </a:lnTo>
                  <a:lnTo>
                    <a:pt x="50" y="260"/>
                  </a:lnTo>
                  <a:lnTo>
                    <a:pt x="52" y="262"/>
                  </a:lnTo>
                  <a:lnTo>
                    <a:pt x="52" y="266"/>
                  </a:lnTo>
                  <a:lnTo>
                    <a:pt x="54" y="266"/>
                  </a:lnTo>
                  <a:lnTo>
                    <a:pt x="56" y="266"/>
                  </a:lnTo>
                  <a:lnTo>
                    <a:pt x="54" y="268"/>
                  </a:lnTo>
                  <a:lnTo>
                    <a:pt x="56" y="270"/>
                  </a:lnTo>
                  <a:lnTo>
                    <a:pt x="58" y="268"/>
                  </a:lnTo>
                  <a:lnTo>
                    <a:pt x="58" y="266"/>
                  </a:lnTo>
                  <a:lnTo>
                    <a:pt x="56" y="266"/>
                  </a:lnTo>
                  <a:lnTo>
                    <a:pt x="58" y="264"/>
                  </a:lnTo>
                  <a:lnTo>
                    <a:pt x="60" y="266"/>
                  </a:lnTo>
                  <a:lnTo>
                    <a:pt x="60" y="268"/>
                  </a:lnTo>
                  <a:lnTo>
                    <a:pt x="62" y="264"/>
                  </a:lnTo>
                  <a:lnTo>
                    <a:pt x="64" y="262"/>
                  </a:lnTo>
                  <a:lnTo>
                    <a:pt x="62" y="260"/>
                  </a:lnTo>
                  <a:lnTo>
                    <a:pt x="60" y="258"/>
                  </a:lnTo>
                  <a:lnTo>
                    <a:pt x="60" y="258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64" y="254"/>
                  </a:lnTo>
                  <a:lnTo>
                    <a:pt x="62" y="252"/>
                  </a:lnTo>
                  <a:lnTo>
                    <a:pt x="62" y="250"/>
                  </a:lnTo>
                  <a:lnTo>
                    <a:pt x="64" y="250"/>
                  </a:lnTo>
                  <a:lnTo>
                    <a:pt x="66" y="250"/>
                  </a:lnTo>
                  <a:lnTo>
                    <a:pt x="64" y="252"/>
                  </a:lnTo>
                  <a:lnTo>
                    <a:pt x="64" y="256"/>
                  </a:lnTo>
                  <a:lnTo>
                    <a:pt x="64" y="258"/>
                  </a:lnTo>
                  <a:lnTo>
                    <a:pt x="66" y="260"/>
                  </a:lnTo>
                  <a:lnTo>
                    <a:pt x="66" y="262"/>
                  </a:lnTo>
                  <a:lnTo>
                    <a:pt x="68" y="264"/>
                  </a:lnTo>
                  <a:lnTo>
                    <a:pt x="72" y="264"/>
                  </a:lnTo>
                  <a:lnTo>
                    <a:pt x="72" y="264"/>
                  </a:lnTo>
                  <a:lnTo>
                    <a:pt x="72" y="266"/>
                  </a:lnTo>
                  <a:lnTo>
                    <a:pt x="74" y="268"/>
                  </a:lnTo>
                  <a:lnTo>
                    <a:pt x="76" y="270"/>
                  </a:lnTo>
                  <a:lnTo>
                    <a:pt x="76" y="268"/>
                  </a:lnTo>
                  <a:lnTo>
                    <a:pt x="76" y="260"/>
                  </a:lnTo>
                  <a:lnTo>
                    <a:pt x="74" y="256"/>
                  </a:lnTo>
                  <a:lnTo>
                    <a:pt x="76" y="254"/>
                  </a:lnTo>
                  <a:lnTo>
                    <a:pt x="76" y="254"/>
                  </a:lnTo>
                  <a:lnTo>
                    <a:pt x="76" y="250"/>
                  </a:lnTo>
                  <a:lnTo>
                    <a:pt x="76" y="250"/>
                  </a:lnTo>
                  <a:lnTo>
                    <a:pt x="80" y="250"/>
                  </a:lnTo>
                  <a:lnTo>
                    <a:pt x="82" y="248"/>
                  </a:lnTo>
                  <a:lnTo>
                    <a:pt x="80" y="244"/>
                  </a:lnTo>
                  <a:lnTo>
                    <a:pt x="82" y="240"/>
                  </a:lnTo>
                  <a:lnTo>
                    <a:pt x="80" y="238"/>
                  </a:lnTo>
                  <a:lnTo>
                    <a:pt x="80" y="232"/>
                  </a:lnTo>
                  <a:lnTo>
                    <a:pt x="78" y="228"/>
                  </a:lnTo>
                  <a:lnTo>
                    <a:pt x="78" y="226"/>
                  </a:lnTo>
                  <a:lnTo>
                    <a:pt x="84" y="224"/>
                  </a:lnTo>
                  <a:lnTo>
                    <a:pt x="84" y="220"/>
                  </a:lnTo>
                  <a:lnTo>
                    <a:pt x="84" y="218"/>
                  </a:lnTo>
                  <a:lnTo>
                    <a:pt x="80" y="212"/>
                  </a:lnTo>
                  <a:lnTo>
                    <a:pt x="78" y="210"/>
                  </a:lnTo>
                  <a:lnTo>
                    <a:pt x="78" y="206"/>
                  </a:lnTo>
                  <a:lnTo>
                    <a:pt x="78" y="202"/>
                  </a:lnTo>
                  <a:lnTo>
                    <a:pt x="78" y="196"/>
                  </a:lnTo>
                  <a:lnTo>
                    <a:pt x="76" y="194"/>
                  </a:lnTo>
                  <a:lnTo>
                    <a:pt x="76" y="190"/>
                  </a:lnTo>
                  <a:lnTo>
                    <a:pt x="76" y="184"/>
                  </a:lnTo>
                  <a:lnTo>
                    <a:pt x="74" y="178"/>
                  </a:lnTo>
                  <a:lnTo>
                    <a:pt x="76" y="172"/>
                  </a:lnTo>
                  <a:lnTo>
                    <a:pt x="78" y="166"/>
                  </a:lnTo>
                  <a:lnTo>
                    <a:pt x="82" y="166"/>
                  </a:lnTo>
                  <a:lnTo>
                    <a:pt x="84" y="166"/>
                  </a:lnTo>
                  <a:lnTo>
                    <a:pt x="88" y="166"/>
                  </a:lnTo>
                  <a:lnTo>
                    <a:pt x="90" y="164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90" y="154"/>
                  </a:lnTo>
                  <a:lnTo>
                    <a:pt x="94" y="144"/>
                  </a:lnTo>
                  <a:lnTo>
                    <a:pt x="94" y="138"/>
                  </a:lnTo>
                  <a:lnTo>
                    <a:pt x="94" y="132"/>
                  </a:lnTo>
                  <a:lnTo>
                    <a:pt x="96" y="128"/>
                  </a:lnTo>
                  <a:lnTo>
                    <a:pt x="96" y="126"/>
                  </a:lnTo>
                  <a:lnTo>
                    <a:pt x="94" y="124"/>
                  </a:lnTo>
                  <a:lnTo>
                    <a:pt x="94" y="122"/>
                  </a:lnTo>
                  <a:lnTo>
                    <a:pt x="98" y="118"/>
                  </a:lnTo>
                  <a:lnTo>
                    <a:pt x="102" y="118"/>
                  </a:lnTo>
                  <a:lnTo>
                    <a:pt x="104" y="116"/>
                  </a:lnTo>
                  <a:lnTo>
                    <a:pt x="104" y="114"/>
                  </a:lnTo>
                  <a:lnTo>
                    <a:pt x="108" y="108"/>
                  </a:lnTo>
                  <a:lnTo>
                    <a:pt x="112" y="104"/>
                  </a:lnTo>
                  <a:lnTo>
                    <a:pt x="112" y="100"/>
                  </a:lnTo>
                  <a:lnTo>
                    <a:pt x="112" y="96"/>
                  </a:lnTo>
                  <a:lnTo>
                    <a:pt x="110" y="96"/>
                  </a:lnTo>
                  <a:lnTo>
                    <a:pt x="110" y="90"/>
                  </a:lnTo>
                  <a:lnTo>
                    <a:pt x="112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6" y="82"/>
                  </a:lnTo>
                  <a:lnTo>
                    <a:pt x="118" y="78"/>
                  </a:lnTo>
                  <a:lnTo>
                    <a:pt x="120" y="76"/>
                  </a:lnTo>
                  <a:lnTo>
                    <a:pt x="122" y="78"/>
                  </a:lnTo>
                  <a:lnTo>
                    <a:pt x="124" y="80"/>
                  </a:lnTo>
                  <a:lnTo>
                    <a:pt x="126" y="78"/>
                  </a:lnTo>
                  <a:lnTo>
                    <a:pt x="126" y="76"/>
                  </a:lnTo>
                  <a:lnTo>
                    <a:pt x="126" y="74"/>
                  </a:lnTo>
                  <a:lnTo>
                    <a:pt x="126" y="74"/>
                  </a:lnTo>
                  <a:lnTo>
                    <a:pt x="126" y="72"/>
                  </a:lnTo>
                  <a:lnTo>
                    <a:pt x="128" y="70"/>
                  </a:lnTo>
                  <a:lnTo>
                    <a:pt x="126" y="68"/>
                  </a:lnTo>
                  <a:lnTo>
                    <a:pt x="126" y="66"/>
                  </a:lnTo>
                  <a:lnTo>
                    <a:pt x="130" y="66"/>
                  </a:lnTo>
                  <a:lnTo>
                    <a:pt x="134" y="66"/>
                  </a:lnTo>
                  <a:lnTo>
                    <a:pt x="138" y="66"/>
                  </a:lnTo>
                  <a:lnTo>
                    <a:pt x="140" y="68"/>
                  </a:lnTo>
                  <a:lnTo>
                    <a:pt x="142" y="68"/>
                  </a:lnTo>
                  <a:lnTo>
                    <a:pt x="144" y="70"/>
                  </a:lnTo>
                  <a:lnTo>
                    <a:pt x="146" y="70"/>
                  </a:lnTo>
                  <a:lnTo>
                    <a:pt x="146" y="70"/>
                  </a:lnTo>
                  <a:lnTo>
                    <a:pt x="146" y="68"/>
                  </a:lnTo>
                  <a:lnTo>
                    <a:pt x="146" y="64"/>
                  </a:lnTo>
                  <a:lnTo>
                    <a:pt x="146" y="62"/>
                  </a:lnTo>
                  <a:lnTo>
                    <a:pt x="148" y="60"/>
                  </a:lnTo>
                  <a:lnTo>
                    <a:pt x="148" y="58"/>
                  </a:lnTo>
                  <a:lnTo>
                    <a:pt x="144" y="56"/>
                  </a:lnTo>
                  <a:lnTo>
                    <a:pt x="144" y="54"/>
                  </a:lnTo>
                  <a:lnTo>
                    <a:pt x="148" y="56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4" y="54"/>
                  </a:lnTo>
                  <a:lnTo>
                    <a:pt x="154" y="52"/>
                  </a:lnTo>
                  <a:lnTo>
                    <a:pt x="154" y="48"/>
                  </a:lnTo>
                  <a:lnTo>
                    <a:pt x="154" y="48"/>
                  </a:lnTo>
                  <a:lnTo>
                    <a:pt x="158" y="48"/>
                  </a:lnTo>
                  <a:lnTo>
                    <a:pt x="160" y="50"/>
                  </a:lnTo>
                  <a:lnTo>
                    <a:pt x="164" y="56"/>
                  </a:lnTo>
                  <a:lnTo>
                    <a:pt x="166" y="58"/>
                  </a:lnTo>
                  <a:lnTo>
                    <a:pt x="168" y="60"/>
                  </a:lnTo>
                  <a:lnTo>
                    <a:pt x="170" y="62"/>
                  </a:lnTo>
                  <a:lnTo>
                    <a:pt x="176" y="62"/>
                  </a:lnTo>
                  <a:lnTo>
                    <a:pt x="180" y="60"/>
                  </a:lnTo>
                  <a:lnTo>
                    <a:pt x="182" y="58"/>
                  </a:lnTo>
                  <a:lnTo>
                    <a:pt x="184" y="58"/>
                  </a:lnTo>
                  <a:lnTo>
                    <a:pt x="188" y="60"/>
                  </a:lnTo>
                  <a:lnTo>
                    <a:pt x="190" y="60"/>
                  </a:lnTo>
                  <a:lnTo>
                    <a:pt x="192" y="58"/>
                  </a:lnTo>
                  <a:lnTo>
                    <a:pt x="194" y="56"/>
                  </a:lnTo>
                  <a:lnTo>
                    <a:pt x="196" y="56"/>
                  </a:lnTo>
                  <a:lnTo>
                    <a:pt x="198" y="56"/>
                  </a:lnTo>
                  <a:lnTo>
                    <a:pt x="200" y="54"/>
                  </a:lnTo>
                  <a:lnTo>
                    <a:pt x="200" y="52"/>
                  </a:lnTo>
                  <a:lnTo>
                    <a:pt x="200" y="50"/>
                  </a:lnTo>
                  <a:lnTo>
                    <a:pt x="198" y="46"/>
                  </a:lnTo>
                  <a:lnTo>
                    <a:pt x="200" y="40"/>
                  </a:lnTo>
                  <a:lnTo>
                    <a:pt x="200" y="38"/>
                  </a:lnTo>
                  <a:lnTo>
                    <a:pt x="198" y="36"/>
                  </a:lnTo>
                  <a:lnTo>
                    <a:pt x="200" y="36"/>
                  </a:lnTo>
                  <a:lnTo>
                    <a:pt x="202" y="34"/>
                  </a:lnTo>
                  <a:lnTo>
                    <a:pt x="202" y="32"/>
                  </a:lnTo>
                  <a:lnTo>
                    <a:pt x="204" y="30"/>
                  </a:lnTo>
                  <a:lnTo>
                    <a:pt x="208" y="30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12" y="28"/>
                  </a:lnTo>
                  <a:lnTo>
                    <a:pt x="216" y="28"/>
                  </a:lnTo>
                  <a:lnTo>
                    <a:pt x="218" y="28"/>
                  </a:lnTo>
                  <a:lnTo>
                    <a:pt x="222" y="32"/>
                  </a:lnTo>
                  <a:lnTo>
                    <a:pt x="224" y="34"/>
                  </a:lnTo>
                  <a:lnTo>
                    <a:pt x="226" y="34"/>
                  </a:lnTo>
                  <a:lnTo>
                    <a:pt x="230" y="36"/>
                  </a:lnTo>
                  <a:lnTo>
                    <a:pt x="230" y="38"/>
                  </a:lnTo>
                  <a:lnTo>
                    <a:pt x="234" y="40"/>
                  </a:lnTo>
                  <a:lnTo>
                    <a:pt x="234" y="42"/>
                  </a:lnTo>
                  <a:lnTo>
                    <a:pt x="230" y="46"/>
                  </a:lnTo>
                  <a:lnTo>
                    <a:pt x="232" y="52"/>
                  </a:lnTo>
                  <a:close/>
                  <a:moveTo>
                    <a:pt x="10" y="264"/>
                  </a:moveTo>
                  <a:lnTo>
                    <a:pt x="12" y="266"/>
                  </a:lnTo>
                  <a:lnTo>
                    <a:pt x="10" y="266"/>
                  </a:lnTo>
                  <a:lnTo>
                    <a:pt x="10" y="264"/>
                  </a:lnTo>
                  <a:close/>
                  <a:moveTo>
                    <a:pt x="4" y="250"/>
                  </a:moveTo>
                  <a:lnTo>
                    <a:pt x="6" y="250"/>
                  </a:lnTo>
                  <a:lnTo>
                    <a:pt x="8" y="252"/>
                  </a:lnTo>
                  <a:lnTo>
                    <a:pt x="6" y="254"/>
                  </a:lnTo>
                  <a:lnTo>
                    <a:pt x="4" y="250"/>
                  </a:lnTo>
                  <a:close/>
                  <a:moveTo>
                    <a:pt x="8" y="246"/>
                  </a:moveTo>
                  <a:lnTo>
                    <a:pt x="8" y="248"/>
                  </a:lnTo>
                  <a:lnTo>
                    <a:pt x="8" y="248"/>
                  </a:lnTo>
                  <a:lnTo>
                    <a:pt x="8" y="246"/>
                  </a:lnTo>
                  <a:close/>
                  <a:moveTo>
                    <a:pt x="8" y="244"/>
                  </a:moveTo>
                  <a:lnTo>
                    <a:pt x="6" y="248"/>
                  </a:lnTo>
                  <a:lnTo>
                    <a:pt x="4" y="246"/>
                  </a:lnTo>
                  <a:lnTo>
                    <a:pt x="8" y="244"/>
                  </a:lnTo>
                  <a:close/>
                  <a:moveTo>
                    <a:pt x="2" y="236"/>
                  </a:moveTo>
                  <a:lnTo>
                    <a:pt x="2" y="234"/>
                  </a:lnTo>
                  <a:lnTo>
                    <a:pt x="2" y="232"/>
                  </a:lnTo>
                  <a:lnTo>
                    <a:pt x="2" y="232"/>
                  </a:lnTo>
                  <a:lnTo>
                    <a:pt x="2" y="236"/>
                  </a:lnTo>
                  <a:lnTo>
                    <a:pt x="2" y="236"/>
                  </a:lnTo>
                  <a:close/>
                  <a:moveTo>
                    <a:pt x="2" y="238"/>
                  </a:moveTo>
                  <a:lnTo>
                    <a:pt x="4" y="238"/>
                  </a:lnTo>
                  <a:lnTo>
                    <a:pt x="2" y="238"/>
                  </a:lnTo>
                  <a:lnTo>
                    <a:pt x="2" y="238"/>
                  </a:lnTo>
                  <a:close/>
                  <a:moveTo>
                    <a:pt x="6" y="240"/>
                  </a:moveTo>
                  <a:lnTo>
                    <a:pt x="8" y="242"/>
                  </a:lnTo>
                  <a:lnTo>
                    <a:pt x="8" y="244"/>
                  </a:lnTo>
                  <a:lnTo>
                    <a:pt x="6" y="240"/>
                  </a:lnTo>
                  <a:close/>
                  <a:moveTo>
                    <a:pt x="2" y="244"/>
                  </a:moveTo>
                  <a:lnTo>
                    <a:pt x="2" y="242"/>
                  </a:lnTo>
                  <a:lnTo>
                    <a:pt x="4" y="240"/>
                  </a:lnTo>
                  <a:lnTo>
                    <a:pt x="2" y="244"/>
                  </a:lnTo>
                  <a:close/>
                  <a:moveTo>
                    <a:pt x="2" y="228"/>
                  </a:moveTo>
                  <a:lnTo>
                    <a:pt x="0" y="230"/>
                  </a:lnTo>
                  <a:lnTo>
                    <a:pt x="0" y="230"/>
                  </a:lnTo>
                  <a:lnTo>
                    <a:pt x="2" y="230"/>
                  </a:lnTo>
                  <a:lnTo>
                    <a:pt x="2" y="228"/>
                  </a:lnTo>
                  <a:close/>
                  <a:moveTo>
                    <a:pt x="0" y="212"/>
                  </a:moveTo>
                  <a:lnTo>
                    <a:pt x="4" y="212"/>
                  </a:lnTo>
                  <a:lnTo>
                    <a:pt x="2" y="214"/>
                  </a:lnTo>
                  <a:lnTo>
                    <a:pt x="0" y="212"/>
                  </a:lnTo>
                  <a:close/>
                  <a:moveTo>
                    <a:pt x="2" y="208"/>
                  </a:moveTo>
                  <a:lnTo>
                    <a:pt x="4" y="208"/>
                  </a:lnTo>
                  <a:lnTo>
                    <a:pt x="2" y="210"/>
                  </a:lnTo>
                  <a:lnTo>
                    <a:pt x="2" y="208"/>
                  </a:lnTo>
                  <a:close/>
                  <a:moveTo>
                    <a:pt x="8" y="202"/>
                  </a:moveTo>
                  <a:lnTo>
                    <a:pt x="8" y="204"/>
                  </a:lnTo>
                  <a:lnTo>
                    <a:pt x="6" y="204"/>
                  </a:lnTo>
                  <a:lnTo>
                    <a:pt x="8" y="202"/>
                  </a:lnTo>
                  <a:close/>
                  <a:moveTo>
                    <a:pt x="10" y="200"/>
                  </a:moveTo>
                  <a:lnTo>
                    <a:pt x="12" y="202"/>
                  </a:lnTo>
                  <a:lnTo>
                    <a:pt x="14" y="202"/>
                  </a:lnTo>
                  <a:lnTo>
                    <a:pt x="10" y="204"/>
                  </a:lnTo>
                  <a:lnTo>
                    <a:pt x="10" y="200"/>
                  </a:lnTo>
                  <a:close/>
                  <a:moveTo>
                    <a:pt x="32" y="186"/>
                  </a:moveTo>
                  <a:lnTo>
                    <a:pt x="34" y="182"/>
                  </a:lnTo>
                  <a:lnTo>
                    <a:pt x="36" y="186"/>
                  </a:lnTo>
                  <a:lnTo>
                    <a:pt x="34" y="186"/>
                  </a:lnTo>
                  <a:lnTo>
                    <a:pt x="32" y="186"/>
                  </a:lnTo>
                  <a:close/>
                  <a:moveTo>
                    <a:pt x="34" y="182"/>
                  </a:moveTo>
                  <a:lnTo>
                    <a:pt x="34" y="182"/>
                  </a:lnTo>
                  <a:lnTo>
                    <a:pt x="32" y="182"/>
                  </a:lnTo>
                  <a:lnTo>
                    <a:pt x="30" y="180"/>
                  </a:lnTo>
                  <a:lnTo>
                    <a:pt x="32" y="180"/>
                  </a:lnTo>
                  <a:lnTo>
                    <a:pt x="34" y="182"/>
                  </a:lnTo>
                  <a:close/>
                  <a:moveTo>
                    <a:pt x="36" y="176"/>
                  </a:moveTo>
                  <a:lnTo>
                    <a:pt x="40" y="174"/>
                  </a:lnTo>
                  <a:lnTo>
                    <a:pt x="40" y="174"/>
                  </a:lnTo>
                  <a:lnTo>
                    <a:pt x="38" y="176"/>
                  </a:lnTo>
                  <a:lnTo>
                    <a:pt x="36" y="176"/>
                  </a:lnTo>
                  <a:close/>
                  <a:moveTo>
                    <a:pt x="36" y="180"/>
                  </a:moveTo>
                  <a:lnTo>
                    <a:pt x="38" y="178"/>
                  </a:lnTo>
                  <a:lnTo>
                    <a:pt x="40" y="178"/>
                  </a:lnTo>
                  <a:lnTo>
                    <a:pt x="40" y="176"/>
                  </a:lnTo>
                  <a:lnTo>
                    <a:pt x="42" y="176"/>
                  </a:lnTo>
                  <a:lnTo>
                    <a:pt x="44" y="178"/>
                  </a:lnTo>
                  <a:lnTo>
                    <a:pt x="42" y="180"/>
                  </a:lnTo>
                  <a:lnTo>
                    <a:pt x="40" y="180"/>
                  </a:lnTo>
                  <a:lnTo>
                    <a:pt x="38" y="180"/>
                  </a:lnTo>
                  <a:lnTo>
                    <a:pt x="36" y="180"/>
                  </a:lnTo>
                  <a:close/>
                  <a:moveTo>
                    <a:pt x="68" y="146"/>
                  </a:moveTo>
                  <a:lnTo>
                    <a:pt x="68" y="144"/>
                  </a:lnTo>
                  <a:lnTo>
                    <a:pt x="72" y="144"/>
                  </a:lnTo>
                  <a:lnTo>
                    <a:pt x="70" y="146"/>
                  </a:lnTo>
                  <a:lnTo>
                    <a:pt x="68" y="146"/>
                  </a:lnTo>
                  <a:close/>
                  <a:moveTo>
                    <a:pt x="66" y="152"/>
                  </a:moveTo>
                  <a:lnTo>
                    <a:pt x="64" y="150"/>
                  </a:lnTo>
                  <a:lnTo>
                    <a:pt x="62" y="150"/>
                  </a:lnTo>
                  <a:lnTo>
                    <a:pt x="64" y="148"/>
                  </a:lnTo>
                  <a:lnTo>
                    <a:pt x="68" y="148"/>
                  </a:lnTo>
                  <a:lnTo>
                    <a:pt x="70" y="148"/>
                  </a:lnTo>
                  <a:lnTo>
                    <a:pt x="66" y="150"/>
                  </a:lnTo>
                  <a:lnTo>
                    <a:pt x="66" y="152"/>
                  </a:lnTo>
                  <a:close/>
                  <a:moveTo>
                    <a:pt x="70" y="132"/>
                  </a:moveTo>
                  <a:lnTo>
                    <a:pt x="72" y="132"/>
                  </a:lnTo>
                  <a:lnTo>
                    <a:pt x="72" y="134"/>
                  </a:lnTo>
                  <a:lnTo>
                    <a:pt x="70" y="134"/>
                  </a:lnTo>
                  <a:lnTo>
                    <a:pt x="70" y="132"/>
                  </a:lnTo>
                  <a:lnTo>
                    <a:pt x="70" y="132"/>
                  </a:lnTo>
                  <a:close/>
                  <a:moveTo>
                    <a:pt x="76" y="126"/>
                  </a:moveTo>
                  <a:lnTo>
                    <a:pt x="78" y="126"/>
                  </a:lnTo>
                  <a:lnTo>
                    <a:pt x="80" y="126"/>
                  </a:lnTo>
                  <a:lnTo>
                    <a:pt x="76" y="128"/>
                  </a:lnTo>
                  <a:lnTo>
                    <a:pt x="76" y="126"/>
                  </a:lnTo>
                  <a:close/>
                  <a:moveTo>
                    <a:pt x="74" y="122"/>
                  </a:moveTo>
                  <a:lnTo>
                    <a:pt x="76" y="120"/>
                  </a:lnTo>
                  <a:lnTo>
                    <a:pt x="78" y="122"/>
                  </a:lnTo>
                  <a:lnTo>
                    <a:pt x="76" y="126"/>
                  </a:lnTo>
                  <a:lnTo>
                    <a:pt x="74" y="122"/>
                  </a:lnTo>
                  <a:close/>
                  <a:moveTo>
                    <a:pt x="90" y="100"/>
                  </a:moveTo>
                  <a:lnTo>
                    <a:pt x="90" y="98"/>
                  </a:lnTo>
                  <a:lnTo>
                    <a:pt x="92" y="98"/>
                  </a:lnTo>
                  <a:lnTo>
                    <a:pt x="90" y="102"/>
                  </a:lnTo>
                  <a:lnTo>
                    <a:pt x="90" y="100"/>
                  </a:lnTo>
                  <a:close/>
                  <a:moveTo>
                    <a:pt x="74" y="88"/>
                  </a:moveTo>
                  <a:lnTo>
                    <a:pt x="76" y="88"/>
                  </a:lnTo>
                  <a:lnTo>
                    <a:pt x="76" y="90"/>
                  </a:lnTo>
                  <a:lnTo>
                    <a:pt x="74" y="90"/>
                  </a:lnTo>
                  <a:lnTo>
                    <a:pt x="74" y="88"/>
                  </a:lnTo>
                  <a:close/>
                  <a:moveTo>
                    <a:pt x="78" y="82"/>
                  </a:moveTo>
                  <a:lnTo>
                    <a:pt x="76" y="84"/>
                  </a:lnTo>
                  <a:lnTo>
                    <a:pt x="76" y="82"/>
                  </a:lnTo>
                  <a:lnTo>
                    <a:pt x="78" y="78"/>
                  </a:lnTo>
                  <a:lnTo>
                    <a:pt x="78" y="82"/>
                  </a:lnTo>
                  <a:close/>
                  <a:moveTo>
                    <a:pt x="80" y="80"/>
                  </a:moveTo>
                  <a:lnTo>
                    <a:pt x="80" y="78"/>
                  </a:lnTo>
                  <a:lnTo>
                    <a:pt x="80" y="76"/>
                  </a:lnTo>
                  <a:lnTo>
                    <a:pt x="82" y="76"/>
                  </a:lnTo>
                  <a:lnTo>
                    <a:pt x="80" y="80"/>
                  </a:lnTo>
                  <a:close/>
                  <a:moveTo>
                    <a:pt x="88" y="74"/>
                  </a:moveTo>
                  <a:lnTo>
                    <a:pt x="88" y="76"/>
                  </a:lnTo>
                  <a:lnTo>
                    <a:pt x="84" y="80"/>
                  </a:lnTo>
                  <a:lnTo>
                    <a:pt x="84" y="76"/>
                  </a:lnTo>
                  <a:lnTo>
                    <a:pt x="88" y="74"/>
                  </a:lnTo>
                  <a:close/>
                  <a:moveTo>
                    <a:pt x="92" y="68"/>
                  </a:moveTo>
                  <a:lnTo>
                    <a:pt x="92" y="66"/>
                  </a:lnTo>
                  <a:lnTo>
                    <a:pt x="96" y="68"/>
                  </a:lnTo>
                  <a:lnTo>
                    <a:pt x="92" y="68"/>
                  </a:lnTo>
                  <a:close/>
                  <a:moveTo>
                    <a:pt x="94" y="70"/>
                  </a:moveTo>
                  <a:lnTo>
                    <a:pt x="94" y="74"/>
                  </a:lnTo>
                  <a:lnTo>
                    <a:pt x="92" y="74"/>
                  </a:lnTo>
                  <a:lnTo>
                    <a:pt x="90" y="76"/>
                  </a:lnTo>
                  <a:lnTo>
                    <a:pt x="90" y="72"/>
                  </a:lnTo>
                  <a:lnTo>
                    <a:pt x="94" y="70"/>
                  </a:lnTo>
                  <a:close/>
                  <a:moveTo>
                    <a:pt x="96" y="58"/>
                  </a:moveTo>
                  <a:lnTo>
                    <a:pt x="98" y="60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2" y="64"/>
                  </a:lnTo>
                  <a:lnTo>
                    <a:pt x="96" y="62"/>
                  </a:lnTo>
                  <a:lnTo>
                    <a:pt x="94" y="62"/>
                  </a:lnTo>
                  <a:lnTo>
                    <a:pt x="92" y="64"/>
                  </a:lnTo>
                  <a:lnTo>
                    <a:pt x="90" y="62"/>
                  </a:lnTo>
                  <a:lnTo>
                    <a:pt x="92" y="60"/>
                  </a:lnTo>
                  <a:lnTo>
                    <a:pt x="94" y="62"/>
                  </a:lnTo>
                  <a:lnTo>
                    <a:pt x="96" y="58"/>
                  </a:lnTo>
                  <a:lnTo>
                    <a:pt x="94" y="58"/>
                  </a:lnTo>
                  <a:lnTo>
                    <a:pt x="96" y="58"/>
                  </a:lnTo>
                  <a:close/>
                  <a:moveTo>
                    <a:pt x="98" y="58"/>
                  </a:moveTo>
                  <a:lnTo>
                    <a:pt x="98" y="58"/>
                  </a:lnTo>
                  <a:lnTo>
                    <a:pt x="98" y="54"/>
                  </a:lnTo>
                  <a:lnTo>
                    <a:pt x="102" y="52"/>
                  </a:lnTo>
                  <a:lnTo>
                    <a:pt x="102" y="50"/>
                  </a:lnTo>
                  <a:lnTo>
                    <a:pt x="104" y="48"/>
                  </a:lnTo>
                  <a:lnTo>
                    <a:pt x="106" y="50"/>
                  </a:lnTo>
                  <a:lnTo>
                    <a:pt x="102" y="52"/>
                  </a:lnTo>
                  <a:lnTo>
                    <a:pt x="102" y="56"/>
                  </a:lnTo>
                  <a:lnTo>
                    <a:pt x="98" y="58"/>
                  </a:lnTo>
                  <a:close/>
                  <a:moveTo>
                    <a:pt x="108" y="60"/>
                  </a:moveTo>
                  <a:lnTo>
                    <a:pt x="110" y="64"/>
                  </a:lnTo>
                  <a:lnTo>
                    <a:pt x="106" y="68"/>
                  </a:lnTo>
                  <a:lnTo>
                    <a:pt x="104" y="70"/>
                  </a:lnTo>
                  <a:lnTo>
                    <a:pt x="102" y="72"/>
                  </a:lnTo>
                  <a:lnTo>
                    <a:pt x="100" y="70"/>
                  </a:lnTo>
                  <a:lnTo>
                    <a:pt x="100" y="68"/>
                  </a:lnTo>
                  <a:lnTo>
                    <a:pt x="98" y="72"/>
                  </a:lnTo>
                  <a:lnTo>
                    <a:pt x="96" y="72"/>
                  </a:lnTo>
                  <a:lnTo>
                    <a:pt x="98" y="70"/>
                  </a:lnTo>
                  <a:lnTo>
                    <a:pt x="98" y="68"/>
                  </a:lnTo>
                  <a:lnTo>
                    <a:pt x="98" y="66"/>
                  </a:lnTo>
                  <a:lnTo>
                    <a:pt x="100" y="64"/>
                  </a:lnTo>
                  <a:lnTo>
                    <a:pt x="100" y="62"/>
                  </a:lnTo>
                  <a:lnTo>
                    <a:pt x="102" y="58"/>
                  </a:lnTo>
                  <a:lnTo>
                    <a:pt x="100" y="64"/>
                  </a:lnTo>
                  <a:lnTo>
                    <a:pt x="102" y="66"/>
                  </a:lnTo>
                  <a:lnTo>
                    <a:pt x="104" y="62"/>
                  </a:lnTo>
                  <a:lnTo>
                    <a:pt x="108" y="62"/>
                  </a:lnTo>
                  <a:lnTo>
                    <a:pt x="106" y="60"/>
                  </a:lnTo>
                  <a:lnTo>
                    <a:pt x="106" y="58"/>
                  </a:lnTo>
                  <a:lnTo>
                    <a:pt x="108" y="60"/>
                  </a:lnTo>
                  <a:close/>
                  <a:moveTo>
                    <a:pt x="106" y="58"/>
                  </a:moveTo>
                  <a:lnTo>
                    <a:pt x="106" y="56"/>
                  </a:lnTo>
                  <a:lnTo>
                    <a:pt x="108" y="56"/>
                  </a:lnTo>
                  <a:lnTo>
                    <a:pt x="110" y="58"/>
                  </a:lnTo>
                  <a:lnTo>
                    <a:pt x="110" y="60"/>
                  </a:lnTo>
                  <a:lnTo>
                    <a:pt x="106" y="58"/>
                  </a:lnTo>
                  <a:close/>
                  <a:moveTo>
                    <a:pt x="114" y="62"/>
                  </a:moveTo>
                  <a:lnTo>
                    <a:pt x="114" y="58"/>
                  </a:lnTo>
                  <a:lnTo>
                    <a:pt x="116" y="60"/>
                  </a:lnTo>
                  <a:lnTo>
                    <a:pt x="114" y="62"/>
                  </a:lnTo>
                  <a:close/>
                  <a:moveTo>
                    <a:pt x="122" y="48"/>
                  </a:moveTo>
                  <a:lnTo>
                    <a:pt x="122" y="50"/>
                  </a:lnTo>
                  <a:lnTo>
                    <a:pt x="122" y="52"/>
                  </a:lnTo>
                  <a:lnTo>
                    <a:pt x="120" y="52"/>
                  </a:lnTo>
                  <a:lnTo>
                    <a:pt x="118" y="54"/>
                  </a:lnTo>
                  <a:lnTo>
                    <a:pt x="116" y="54"/>
                  </a:lnTo>
                  <a:lnTo>
                    <a:pt x="114" y="56"/>
                  </a:lnTo>
                  <a:lnTo>
                    <a:pt x="114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4" y="50"/>
                  </a:lnTo>
                  <a:lnTo>
                    <a:pt x="112" y="50"/>
                  </a:lnTo>
                  <a:lnTo>
                    <a:pt x="112" y="48"/>
                  </a:lnTo>
                  <a:lnTo>
                    <a:pt x="116" y="48"/>
                  </a:lnTo>
                  <a:lnTo>
                    <a:pt x="112" y="46"/>
                  </a:lnTo>
                  <a:lnTo>
                    <a:pt x="114" y="44"/>
                  </a:lnTo>
                  <a:lnTo>
                    <a:pt x="116" y="44"/>
                  </a:lnTo>
                  <a:lnTo>
                    <a:pt x="116" y="42"/>
                  </a:lnTo>
                  <a:lnTo>
                    <a:pt x="120" y="42"/>
                  </a:lnTo>
                  <a:lnTo>
                    <a:pt x="120" y="44"/>
                  </a:lnTo>
                  <a:lnTo>
                    <a:pt x="122" y="46"/>
                  </a:lnTo>
                  <a:lnTo>
                    <a:pt x="122" y="48"/>
                  </a:lnTo>
                  <a:close/>
                  <a:moveTo>
                    <a:pt x="122" y="40"/>
                  </a:moveTo>
                  <a:lnTo>
                    <a:pt x="126" y="40"/>
                  </a:lnTo>
                  <a:lnTo>
                    <a:pt x="126" y="38"/>
                  </a:lnTo>
                  <a:lnTo>
                    <a:pt x="128" y="38"/>
                  </a:lnTo>
                  <a:lnTo>
                    <a:pt x="130" y="36"/>
                  </a:lnTo>
                  <a:lnTo>
                    <a:pt x="132" y="40"/>
                  </a:lnTo>
                  <a:lnTo>
                    <a:pt x="130" y="42"/>
                  </a:lnTo>
                  <a:lnTo>
                    <a:pt x="130" y="42"/>
                  </a:lnTo>
                  <a:lnTo>
                    <a:pt x="126" y="42"/>
                  </a:lnTo>
                  <a:lnTo>
                    <a:pt x="124" y="44"/>
                  </a:lnTo>
                  <a:lnTo>
                    <a:pt x="122" y="40"/>
                  </a:lnTo>
                  <a:close/>
                  <a:moveTo>
                    <a:pt x="132" y="28"/>
                  </a:moveTo>
                  <a:lnTo>
                    <a:pt x="132" y="26"/>
                  </a:lnTo>
                  <a:lnTo>
                    <a:pt x="134" y="24"/>
                  </a:lnTo>
                  <a:lnTo>
                    <a:pt x="132" y="28"/>
                  </a:lnTo>
                  <a:close/>
                  <a:moveTo>
                    <a:pt x="128" y="32"/>
                  </a:moveTo>
                  <a:lnTo>
                    <a:pt x="128" y="28"/>
                  </a:lnTo>
                  <a:lnTo>
                    <a:pt x="130" y="28"/>
                  </a:lnTo>
                  <a:lnTo>
                    <a:pt x="130" y="30"/>
                  </a:lnTo>
                  <a:lnTo>
                    <a:pt x="128" y="32"/>
                  </a:lnTo>
                  <a:lnTo>
                    <a:pt x="128" y="32"/>
                  </a:lnTo>
                  <a:close/>
                  <a:moveTo>
                    <a:pt x="136" y="36"/>
                  </a:moveTo>
                  <a:lnTo>
                    <a:pt x="136" y="34"/>
                  </a:lnTo>
                  <a:lnTo>
                    <a:pt x="138" y="36"/>
                  </a:lnTo>
                  <a:lnTo>
                    <a:pt x="136" y="36"/>
                  </a:lnTo>
                  <a:close/>
                  <a:moveTo>
                    <a:pt x="134" y="36"/>
                  </a:moveTo>
                  <a:lnTo>
                    <a:pt x="134" y="36"/>
                  </a:lnTo>
                  <a:lnTo>
                    <a:pt x="132" y="36"/>
                  </a:lnTo>
                  <a:lnTo>
                    <a:pt x="128" y="34"/>
                  </a:lnTo>
                  <a:lnTo>
                    <a:pt x="134" y="30"/>
                  </a:lnTo>
                  <a:lnTo>
                    <a:pt x="134" y="32"/>
                  </a:lnTo>
                  <a:lnTo>
                    <a:pt x="136" y="32"/>
                  </a:lnTo>
                  <a:lnTo>
                    <a:pt x="136" y="32"/>
                  </a:lnTo>
                  <a:lnTo>
                    <a:pt x="134" y="34"/>
                  </a:lnTo>
                  <a:lnTo>
                    <a:pt x="134" y="36"/>
                  </a:lnTo>
                  <a:close/>
                  <a:moveTo>
                    <a:pt x="140" y="30"/>
                  </a:moveTo>
                  <a:lnTo>
                    <a:pt x="140" y="30"/>
                  </a:lnTo>
                  <a:lnTo>
                    <a:pt x="138" y="30"/>
                  </a:lnTo>
                  <a:lnTo>
                    <a:pt x="136" y="28"/>
                  </a:lnTo>
                  <a:lnTo>
                    <a:pt x="136" y="24"/>
                  </a:lnTo>
                  <a:lnTo>
                    <a:pt x="138" y="24"/>
                  </a:lnTo>
                  <a:lnTo>
                    <a:pt x="138" y="26"/>
                  </a:lnTo>
                  <a:lnTo>
                    <a:pt x="140" y="28"/>
                  </a:lnTo>
                  <a:lnTo>
                    <a:pt x="140" y="30"/>
                  </a:lnTo>
                  <a:close/>
                  <a:moveTo>
                    <a:pt x="148" y="34"/>
                  </a:moveTo>
                  <a:lnTo>
                    <a:pt x="146" y="32"/>
                  </a:lnTo>
                  <a:lnTo>
                    <a:pt x="144" y="30"/>
                  </a:lnTo>
                  <a:lnTo>
                    <a:pt x="144" y="26"/>
                  </a:lnTo>
                  <a:lnTo>
                    <a:pt x="146" y="26"/>
                  </a:lnTo>
                  <a:lnTo>
                    <a:pt x="148" y="28"/>
                  </a:lnTo>
                  <a:lnTo>
                    <a:pt x="148" y="30"/>
                  </a:lnTo>
                  <a:lnTo>
                    <a:pt x="148" y="32"/>
                  </a:lnTo>
                  <a:lnTo>
                    <a:pt x="148" y="34"/>
                  </a:lnTo>
                  <a:close/>
                  <a:moveTo>
                    <a:pt x="166" y="24"/>
                  </a:moveTo>
                  <a:lnTo>
                    <a:pt x="164" y="24"/>
                  </a:lnTo>
                  <a:lnTo>
                    <a:pt x="162" y="22"/>
                  </a:lnTo>
                  <a:lnTo>
                    <a:pt x="162" y="20"/>
                  </a:lnTo>
                  <a:lnTo>
                    <a:pt x="166" y="20"/>
                  </a:lnTo>
                  <a:lnTo>
                    <a:pt x="166" y="22"/>
                  </a:lnTo>
                  <a:lnTo>
                    <a:pt x="166" y="24"/>
                  </a:lnTo>
                  <a:close/>
                  <a:moveTo>
                    <a:pt x="170" y="22"/>
                  </a:moveTo>
                  <a:lnTo>
                    <a:pt x="166" y="18"/>
                  </a:lnTo>
                  <a:lnTo>
                    <a:pt x="170" y="14"/>
                  </a:lnTo>
                  <a:lnTo>
                    <a:pt x="172" y="18"/>
                  </a:lnTo>
                  <a:lnTo>
                    <a:pt x="170" y="20"/>
                  </a:lnTo>
                  <a:lnTo>
                    <a:pt x="170" y="22"/>
                  </a:lnTo>
                  <a:close/>
                  <a:moveTo>
                    <a:pt x="164" y="18"/>
                  </a:moveTo>
                  <a:lnTo>
                    <a:pt x="162" y="18"/>
                  </a:lnTo>
                  <a:lnTo>
                    <a:pt x="158" y="16"/>
                  </a:lnTo>
                  <a:lnTo>
                    <a:pt x="158" y="14"/>
                  </a:lnTo>
                  <a:lnTo>
                    <a:pt x="160" y="14"/>
                  </a:lnTo>
                  <a:lnTo>
                    <a:pt x="162" y="14"/>
                  </a:lnTo>
                  <a:lnTo>
                    <a:pt x="164" y="14"/>
                  </a:lnTo>
                  <a:lnTo>
                    <a:pt x="164" y="12"/>
                  </a:lnTo>
                  <a:lnTo>
                    <a:pt x="166" y="14"/>
                  </a:lnTo>
                  <a:lnTo>
                    <a:pt x="170" y="10"/>
                  </a:lnTo>
                  <a:lnTo>
                    <a:pt x="170" y="12"/>
                  </a:lnTo>
                  <a:lnTo>
                    <a:pt x="164" y="18"/>
                  </a:lnTo>
                  <a:close/>
                  <a:moveTo>
                    <a:pt x="172" y="12"/>
                  </a:moveTo>
                  <a:lnTo>
                    <a:pt x="176" y="12"/>
                  </a:lnTo>
                  <a:lnTo>
                    <a:pt x="178" y="14"/>
                  </a:lnTo>
                  <a:lnTo>
                    <a:pt x="176" y="16"/>
                  </a:lnTo>
                  <a:lnTo>
                    <a:pt x="174" y="16"/>
                  </a:lnTo>
                  <a:lnTo>
                    <a:pt x="174" y="14"/>
                  </a:lnTo>
                  <a:lnTo>
                    <a:pt x="172" y="12"/>
                  </a:lnTo>
                  <a:close/>
                  <a:moveTo>
                    <a:pt x="178" y="6"/>
                  </a:moveTo>
                  <a:lnTo>
                    <a:pt x="178" y="8"/>
                  </a:lnTo>
                  <a:lnTo>
                    <a:pt x="176" y="8"/>
                  </a:lnTo>
                  <a:lnTo>
                    <a:pt x="176" y="6"/>
                  </a:lnTo>
                  <a:lnTo>
                    <a:pt x="178" y="6"/>
                  </a:lnTo>
                  <a:lnTo>
                    <a:pt x="178" y="6"/>
                  </a:lnTo>
                  <a:close/>
                  <a:moveTo>
                    <a:pt x="184" y="2"/>
                  </a:moveTo>
                  <a:lnTo>
                    <a:pt x="182" y="2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4" y="2"/>
                  </a:lnTo>
                  <a:close/>
                  <a:moveTo>
                    <a:pt x="188" y="4"/>
                  </a:moveTo>
                  <a:lnTo>
                    <a:pt x="188" y="2"/>
                  </a:lnTo>
                  <a:lnTo>
                    <a:pt x="188" y="2"/>
                  </a:lnTo>
                  <a:lnTo>
                    <a:pt x="190" y="2"/>
                  </a:lnTo>
                  <a:lnTo>
                    <a:pt x="190" y="2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94" y="0"/>
                  </a:lnTo>
                  <a:lnTo>
                    <a:pt x="192" y="4"/>
                  </a:lnTo>
                  <a:lnTo>
                    <a:pt x="196" y="4"/>
                  </a:lnTo>
                  <a:lnTo>
                    <a:pt x="196" y="6"/>
                  </a:lnTo>
                  <a:lnTo>
                    <a:pt x="192" y="6"/>
                  </a:lnTo>
                  <a:lnTo>
                    <a:pt x="190" y="4"/>
                  </a:lnTo>
                  <a:lnTo>
                    <a:pt x="188" y="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0" name="North Macedonia">
              <a:extLst>
                <a:ext uri="{FF2B5EF4-FFF2-40B4-BE49-F238E27FC236}">
                  <a16:creationId xmlns:a16="http://schemas.microsoft.com/office/drawing/2014/main" id="{B061E971-752C-489A-8921-5E74352D4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768" y="3357359"/>
              <a:ext cx="61244" cy="45933"/>
            </a:xfrm>
            <a:custGeom>
              <a:avLst/>
              <a:gdLst>
                <a:gd name="T0" fmla="*/ 22 w 32"/>
                <a:gd name="T1" fmla="*/ 0 h 24"/>
                <a:gd name="T2" fmla="*/ 28 w 32"/>
                <a:gd name="T3" fmla="*/ 2 h 24"/>
                <a:gd name="T4" fmla="*/ 30 w 32"/>
                <a:gd name="T5" fmla="*/ 8 h 24"/>
                <a:gd name="T6" fmla="*/ 32 w 32"/>
                <a:gd name="T7" fmla="*/ 12 h 24"/>
                <a:gd name="T8" fmla="*/ 32 w 32"/>
                <a:gd name="T9" fmla="*/ 14 h 24"/>
                <a:gd name="T10" fmla="*/ 30 w 32"/>
                <a:gd name="T11" fmla="*/ 16 h 24"/>
                <a:gd name="T12" fmla="*/ 28 w 32"/>
                <a:gd name="T13" fmla="*/ 16 h 24"/>
                <a:gd name="T14" fmla="*/ 24 w 32"/>
                <a:gd name="T15" fmla="*/ 18 h 24"/>
                <a:gd name="T16" fmla="*/ 18 w 32"/>
                <a:gd name="T17" fmla="*/ 16 h 24"/>
                <a:gd name="T18" fmla="*/ 16 w 32"/>
                <a:gd name="T19" fmla="*/ 18 h 24"/>
                <a:gd name="T20" fmla="*/ 16 w 32"/>
                <a:gd name="T21" fmla="*/ 20 h 24"/>
                <a:gd name="T22" fmla="*/ 12 w 32"/>
                <a:gd name="T23" fmla="*/ 20 h 24"/>
                <a:gd name="T24" fmla="*/ 8 w 32"/>
                <a:gd name="T25" fmla="*/ 24 h 24"/>
                <a:gd name="T26" fmla="*/ 8 w 32"/>
                <a:gd name="T27" fmla="*/ 24 h 24"/>
                <a:gd name="T28" fmla="*/ 4 w 32"/>
                <a:gd name="T29" fmla="*/ 22 h 24"/>
                <a:gd name="T30" fmla="*/ 4 w 32"/>
                <a:gd name="T31" fmla="*/ 20 h 24"/>
                <a:gd name="T32" fmla="*/ 2 w 32"/>
                <a:gd name="T33" fmla="*/ 16 h 24"/>
                <a:gd name="T34" fmla="*/ 0 w 32"/>
                <a:gd name="T35" fmla="*/ 12 h 24"/>
                <a:gd name="T36" fmla="*/ 2 w 32"/>
                <a:gd name="T37" fmla="*/ 8 h 24"/>
                <a:gd name="T38" fmla="*/ 2 w 32"/>
                <a:gd name="T39" fmla="*/ 8 h 24"/>
                <a:gd name="T40" fmla="*/ 2 w 32"/>
                <a:gd name="T41" fmla="*/ 6 h 24"/>
                <a:gd name="T42" fmla="*/ 2 w 32"/>
                <a:gd name="T43" fmla="*/ 4 h 24"/>
                <a:gd name="T44" fmla="*/ 6 w 32"/>
                <a:gd name="T45" fmla="*/ 2 h 24"/>
                <a:gd name="T46" fmla="*/ 8 w 32"/>
                <a:gd name="T47" fmla="*/ 2 h 24"/>
                <a:gd name="T48" fmla="*/ 10 w 32"/>
                <a:gd name="T49" fmla="*/ 0 h 24"/>
                <a:gd name="T50" fmla="*/ 14 w 32"/>
                <a:gd name="T51" fmla="*/ 0 h 24"/>
                <a:gd name="T52" fmla="*/ 18 w 32"/>
                <a:gd name="T53" fmla="*/ 0 h 24"/>
                <a:gd name="T54" fmla="*/ 20 w 32"/>
                <a:gd name="T55" fmla="*/ 0 h 24"/>
                <a:gd name="T56" fmla="*/ 22 w 32"/>
                <a:gd name="T5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24">
                  <a:moveTo>
                    <a:pt x="22" y="0"/>
                  </a:moveTo>
                  <a:lnTo>
                    <a:pt x="28" y="2"/>
                  </a:lnTo>
                  <a:lnTo>
                    <a:pt x="30" y="8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4" y="18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2" y="20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1" name="Nigeria">
              <a:extLst>
                <a:ext uri="{FF2B5EF4-FFF2-40B4-BE49-F238E27FC236}">
                  <a16:creationId xmlns:a16="http://schemas.microsoft.com/office/drawing/2014/main" id="{45B41952-4607-49FA-A8CE-AFB2875E4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824" y="4092281"/>
              <a:ext cx="267941" cy="229663"/>
            </a:xfrm>
            <a:custGeom>
              <a:avLst/>
              <a:gdLst>
                <a:gd name="T0" fmla="*/ 132 w 140"/>
                <a:gd name="T1" fmla="*/ 8 h 120"/>
                <a:gd name="T2" fmla="*/ 124 w 140"/>
                <a:gd name="T3" fmla="*/ 4 h 120"/>
                <a:gd name="T4" fmla="*/ 120 w 140"/>
                <a:gd name="T5" fmla="*/ 6 h 120"/>
                <a:gd name="T6" fmla="*/ 116 w 140"/>
                <a:gd name="T7" fmla="*/ 8 h 120"/>
                <a:gd name="T8" fmla="*/ 110 w 140"/>
                <a:gd name="T9" fmla="*/ 10 h 120"/>
                <a:gd name="T10" fmla="*/ 98 w 140"/>
                <a:gd name="T11" fmla="*/ 6 h 120"/>
                <a:gd name="T12" fmla="*/ 84 w 140"/>
                <a:gd name="T13" fmla="*/ 8 h 120"/>
                <a:gd name="T14" fmla="*/ 76 w 140"/>
                <a:gd name="T15" fmla="*/ 14 h 120"/>
                <a:gd name="T16" fmla="*/ 66 w 140"/>
                <a:gd name="T17" fmla="*/ 10 h 120"/>
                <a:gd name="T18" fmla="*/ 60 w 140"/>
                <a:gd name="T19" fmla="*/ 6 h 120"/>
                <a:gd name="T20" fmla="*/ 54 w 140"/>
                <a:gd name="T21" fmla="*/ 8 h 120"/>
                <a:gd name="T22" fmla="*/ 50 w 140"/>
                <a:gd name="T23" fmla="*/ 10 h 120"/>
                <a:gd name="T24" fmla="*/ 44 w 140"/>
                <a:gd name="T25" fmla="*/ 6 h 120"/>
                <a:gd name="T26" fmla="*/ 36 w 140"/>
                <a:gd name="T27" fmla="*/ 2 h 120"/>
                <a:gd name="T28" fmla="*/ 30 w 140"/>
                <a:gd name="T29" fmla="*/ 0 h 120"/>
                <a:gd name="T30" fmla="*/ 24 w 140"/>
                <a:gd name="T31" fmla="*/ 0 h 120"/>
                <a:gd name="T32" fmla="*/ 18 w 140"/>
                <a:gd name="T33" fmla="*/ 2 h 120"/>
                <a:gd name="T34" fmla="*/ 14 w 140"/>
                <a:gd name="T35" fmla="*/ 4 h 120"/>
                <a:gd name="T36" fmla="*/ 14 w 140"/>
                <a:gd name="T37" fmla="*/ 8 h 120"/>
                <a:gd name="T38" fmla="*/ 14 w 140"/>
                <a:gd name="T39" fmla="*/ 12 h 120"/>
                <a:gd name="T40" fmla="*/ 8 w 140"/>
                <a:gd name="T41" fmla="*/ 16 h 120"/>
                <a:gd name="T42" fmla="*/ 10 w 140"/>
                <a:gd name="T43" fmla="*/ 22 h 120"/>
                <a:gd name="T44" fmla="*/ 10 w 140"/>
                <a:gd name="T45" fmla="*/ 26 h 120"/>
                <a:gd name="T46" fmla="*/ 14 w 140"/>
                <a:gd name="T47" fmla="*/ 32 h 120"/>
                <a:gd name="T48" fmla="*/ 14 w 140"/>
                <a:gd name="T49" fmla="*/ 42 h 120"/>
                <a:gd name="T50" fmla="*/ 10 w 140"/>
                <a:gd name="T51" fmla="*/ 44 h 120"/>
                <a:gd name="T52" fmla="*/ 10 w 140"/>
                <a:gd name="T53" fmla="*/ 48 h 120"/>
                <a:gd name="T54" fmla="*/ 6 w 140"/>
                <a:gd name="T55" fmla="*/ 54 h 120"/>
                <a:gd name="T56" fmla="*/ 2 w 140"/>
                <a:gd name="T57" fmla="*/ 58 h 120"/>
                <a:gd name="T58" fmla="*/ 0 w 140"/>
                <a:gd name="T59" fmla="*/ 62 h 120"/>
                <a:gd name="T60" fmla="*/ 0 w 140"/>
                <a:gd name="T61" fmla="*/ 68 h 120"/>
                <a:gd name="T62" fmla="*/ 0 w 140"/>
                <a:gd name="T63" fmla="*/ 72 h 120"/>
                <a:gd name="T64" fmla="*/ 0 w 140"/>
                <a:gd name="T65" fmla="*/ 80 h 120"/>
                <a:gd name="T66" fmla="*/ 0 w 140"/>
                <a:gd name="T67" fmla="*/ 90 h 120"/>
                <a:gd name="T68" fmla="*/ 8 w 140"/>
                <a:gd name="T69" fmla="*/ 92 h 120"/>
                <a:gd name="T70" fmla="*/ 26 w 140"/>
                <a:gd name="T71" fmla="*/ 108 h 120"/>
                <a:gd name="T72" fmla="*/ 28 w 140"/>
                <a:gd name="T73" fmla="*/ 116 h 120"/>
                <a:gd name="T74" fmla="*/ 48 w 140"/>
                <a:gd name="T75" fmla="*/ 120 h 120"/>
                <a:gd name="T76" fmla="*/ 58 w 140"/>
                <a:gd name="T77" fmla="*/ 118 h 120"/>
                <a:gd name="T78" fmla="*/ 64 w 140"/>
                <a:gd name="T79" fmla="*/ 114 h 120"/>
                <a:gd name="T80" fmla="*/ 68 w 140"/>
                <a:gd name="T81" fmla="*/ 116 h 120"/>
                <a:gd name="T82" fmla="*/ 72 w 140"/>
                <a:gd name="T83" fmla="*/ 108 h 120"/>
                <a:gd name="T84" fmla="*/ 74 w 140"/>
                <a:gd name="T85" fmla="*/ 102 h 120"/>
                <a:gd name="T86" fmla="*/ 78 w 140"/>
                <a:gd name="T87" fmla="*/ 96 h 120"/>
                <a:gd name="T88" fmla="*/ 82 w 140"/>
                <a:gd name="T89" fmla="*/ 90 h 120"/>
                <a:gd name="T90" fmla="*/ 86 w 140"/>
                <a:gd name="T91" fmla="*/ 86 h 120"/>
                <a:gd name="T92" fmla="*/ 92 w 140"/>
                <a:gd name="T93" fmla="*/ 88 h 120"/>
                <a:gd name="T94" fmla="*/ 98 w 140"/>
                <a:gd name="T95" fmla="*/ 94 h 120"/>
                <a:gd name="T96" fmla="*/ 104 w 140"/>
                <a:gd name="T97" fmla="*/ 90 h 120"/>
                <a:gd name="T98" fmla="*/ 106 w 140"/>
                <a:gd name="T99" fmla="*/ 86 h 120"/>
                <a:gd name="T100" fmla="*/ 108 w 140"/>
                <a:gd name="T101" fmla="*/ 80 h 120"/>
                <a:gd name="T102" fmla="*/ 112 w 140"/>
                <a:gd name="T103" fmla="*/ 72 h 120"/>
                <a:gd name="T104" fmla="*/ 118 w 140"/>
                <a:gd name="T105" fmla="*/ 66 h 120"/>
                <a:gd name="T106" fmla="*/ 120 w 140"/>
                <a:gd name="T107" fmla="*/ 56 h 120"/>
                <a:gd name="T108" fmla="*/ 126 w 140"/>
                <a:gd name="T109" fmla="*/ 52 h 120"/>
                <a:gd name="T110" fmla="*/ 126 w 140"/>
                <a:gd name="T111" fmla="*/ 44 h 120"/>
                <a:gd name="T112" fmla="*/ 132 w 140"/>
                <a:gd name="T113" fmla="*/ 36 h 120"/>
                <a:gd name="T114" fmla="*/ 136 w 140"/>
                <a:gd name="T115" fmla="*/ 34 h 120"/>
                <a:gd name="T116" fmla="*/ 140 w 140"/>
                <a:gd name="T117" fmla="*/ 28 h 120"/>
                <a:gd name="T118" fmla="*/ 138 w 140"/>
                <a:gd name="T119" fmla="*/ 22 h 120"/>
                <a:gd name="T120" fmla="*/ 136 w 140"/>
                <a:gd name="T121" fmla="*/ 16 h 120"/>
                <a:gd name="T122" fmla="*/ 134 w 140"/>
                <a:gd name="T123" fmla="*/ 1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0" h="120">
                  <a:moveTo>
                    <a:pt x="134" y="10"/>
                  </a:moveTo>
                  <a:lnTo>
                    <a:pt x="134" y="10"/>
                  </a:lnTo>
                  <a:lnTo>
                    <a:pt x="132" y="8"/>
                  </a:lnTo>
                  <a:lnTo>
                    <a:pt x="128" y="4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4" y="6"/>
                  </a:lnTo>
                  <a:lnTo>
                    <a:pt x="122" y="6"/>
                  </a:lnTo>
                  <a:lnTo>
                    <a:pt x="120" y="6"/>
                  </a:lnTo>
                  <a:lnTo>
                    <a:pt x="118" y="6"/>
                  </a:lnTo>
                  <a:lnTo>
                    <a:pt x="118" y="8"/>
                  </a:lnTo>
                  <a:lnTo>
                    <a:pt x="116" y="8"/>
                  </a:lnTo>
                  <a:lnTo>
                    <a:pt x="114" y="10"/>
                  </a:lnTo>
                  <a:lnTo>
                    <a:pt x="112" y="12"/>
                  </a:lnTo>
                  <a:lnTo>
                    <a:pt x="110" y="10"/>
                  </a:lnTo>
                  <a:lnTo>
                    <a:pt x="106" y="10"/>
                  </a:lnTo>
                  <a:lnTo>
                    <a:pt x="102" y="8"/>
                  </a:lnTo>
                  <a:lnTo>
                    <a:pt x="98" y="6"/>
                  </a:lnTo>
                  <a:lnTo>
                    <a:pt x="94" y="8"/>
                  </a:lnTo>
                  <a:lnTo>
                    <a:pt x="88" y="8"/>
                  </a:lnTo>
                  <a:lnTo>
                    <a:pt x="84" y="8"/>
                  </a:lnTo>
                  <a:lnTo>
                    <a:pt x="82" y="12"/>
                  </a:lnTo>
                  <a:lnTo>
                    <a:pt x="78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0" y="12"/>
                  </a:lnTo>
                  <a:lnTo>
                    <a:pt x="66" y="10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0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4" y="8"/>
                  </a:lnTo>
                  <a:lnTo>
                    <a:pt x="52" y="8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48" y="10"/>
                  </a:lnTo>
                  <a:lnTo>
                    <a:pt x="46" y="8"/>
                  </a:lnTo>
                  <a:lnTo>
                    <a:pt x="44" y="6"/>
                  </a:lnTo>
                  <a:lnTo>
                    <a:pt x="42" y="4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2" y="24"/>
                  </a:lnTo>
                  <a:lnTo>
                    <a:pt x="10" y="26"/>
                  </a:lnTo>
                  <a:lnTo>
                    <a:pt x="8" y="28"/>
                  </a:lnTo>
                  <a:lnTo>
                    <a:pt x="10" y="30"/>
                  </a:lnTo>
                  <a:lnTo>
                    <a:pt x="14" y="32"/>
                  </a:lnTo>
                  <a:lnTo>
                    <a:pt x="14" y="36"/>
                  </a:lnTo>
                  <a:lnTo>
                    <a:pt x="14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8" y="50"/>
                  </a:lnTo>
                  <a:lnTo>
                    <a:pt x="8" y="52"/>
                  </a:lnTo>
                  <a:lnTo>
                    <a:pt x="6" y="54"/>
                  </a:lnTo>
                  <a:lnTo>
                    <a:pt x="6" y="56"/>
                  </a:lnTo>
                  <a:lnTo>
                    <a:pt x="4" y="58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6" y="94"/>
                  </a:lnTo>
                  <a:lnTo>
                    <a:pt x="8" y="92"/>
                  </a:lnTo>
                  <a:lnTo>
                    <a:pt x="18" y="98"/>
                  </a:lnTo>
                  <a:lnTo>
                    <a:pt x="22" y="102"/>
                  </a:lnTo>
                  <a:lnTo>
                    <a:pt x="26" y="108"/>
                  </a:lnTo>
                  <a:lnTo>
                    <a:pt x="26" y="112"/>
                  </a:lnTo>
                  <a:lnTo>
                    <a:pt x="28" y="112"/>
                  </a:lnTo>
                  <a:lnTo>
                    <a:pt x="28" y="116"/>
                  </a:lnTo>
                  <a:lnTo>
                    <a:pt x="32" y="120"/>
                  </a:lnTo>
                  <a:lnTo>
                    <a:pt x="36" y="120"/>
                  </a:lnTo>
                  <a:lnTo>
                    <a:pt x="48" y="120"/>
                  </a:lnTo>
                  <a:lnTo>
                    <a:pt x="50" y="120"/>
                  </a:lnTo>
                  <a:lnTo>
                    <a:pt x="52" y="120"/>
                  </a:lnTo>
                  <a:lnTo>
                    <a:pt x="58" y="118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64" y="114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2" y="108"/>
                  </a:lnTo>
                  <a:lnTo>
                    <a:pt x="72" y="106"/>
                  </a:lnTo>
                  <a:lnTo>
                    <a:pt x="72" y="102"/>
                  </a:lnTo>
                  <a:lnTo>
                    <a:pt x="74" y="102"/>
                  </a:lnTo>
                  <a:lnTo>
                    <a:pt x="74" y="100"/>
                  </a:lnTo>
                  <a:lnTo>
                    <a:pt x="76" y="98"/>
                  </a:lnTo>
                  <a:lnTo>
                    <a:pt x="78" y="96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2" y="90"/>
                  </a:lnTo>
                  <a:lnTo>
                    <a:pt x="82" y="88"/>
                  </a:lnTo>
                  <a:lnTo>
                    <a:pt x="86" y="88"/>
                  </a:lnTo>
                  <a:lnTo>
                    <a:pt x="86" y="86"/>
                  </a:lnTo>
                  <a:lnTo>
                    <a:pt x="88" y="88"/>
                  </a:lnTo>
                  <a:lnTo>
                    <a:pt x="90" y="88"/>
                  </a:lnTo>
                  <a:lnTo>
                    <a:pt x="92" y="88"/>
                  </a:lnTo>
                  <a:lnTo>
                    <a:pt x="94" y="90"/>
                  </a:lnTo>
                  <a:lnTo>
                    <a:pt x="96" y="92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102" y="92"/>
                  </a:lnTo>
                  <a:lnTo>
                    <a:pt x="104" y="90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06" y="86"/>
                  </a:lnTo>
                  <a:lnTo>
                    <a:pt x="108" y="84"/>
                  </a:lnTo>
                  <a:lnTo>
                    <a:pt x="108" y="82"/>
                  </a:lnTo>
                  <a:lnTo>
                    <a:pt x="108" y="80"/>
                  </a:lnTo>
                  <a:lnTo>
                    <a:pt x="112" y="76"/>
                  </a:lnTo>
                  <a:lnTo>
                    <a:pt x="112" y="74"/>
                  </a:lnTo>
                  <a:lnTo>
                    <a:pt x="112" y="72"/>
                  </a:lnTo>
                  <a:lnTo>
                    <a:pt x="112" y="70"/>
                  </a:lnTo>
                  <a:lnTo>
                    <a:pt x="116" y="66"/>
                  </a:lnTo>
                  <a:lnTo>
                    <a:pt x="118" y="66"/>
                  </a:lnTo>
                  <a:lnTo>
                    <a:pt x="118" y="62"/>
                  </a:lnTo>
                  <a:lnTo>
                    <a:pt x="120" y="60"/>
                  </a:lnTo>
                  <a:lnTo>
                    <a:pt x="120" y="56"/>
                  </a:lnTo>
                  <a:lnTo>
                    <a:pt x="122" y="56"/>
                  </a:lnTo>
                  <a:lnTo>
                    <a:pt x="124" y="54"/>
                  </a:lnTo>
                  <a:lnTo>
                    <a:pt x="126" y="52"/>
                  </a:lnTo>
                  <a:lnTo>
                    <a:pt x="126" y="50"/>
                  </a:lnTo>
                  <a:lnTo>
                    <a:pt x="126" y="46"/>
                  </a:lnTo>
                  <a:lnTo>
                    <a:pt x="126" y="44"/>
                  </a:lnTo>
                  <a:lnTo>
                    <a:pt x="128" y="42"/>
                  </a:lnTo>
                  <a:lnTo>
                    <a:pt x="130" y="3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4" y="34"/>
                  </a:lnTo>
                  <a:lnTo>
                    <a:pt x="136" y="34"/>
                  </a:lnTo>
                  <a:lnTo>
                    <a:pt x="138" y="32"/>
                  </a:lnTo>
                  <a:lnTo>
                    <a:pt x="140" y="30"/>
                  </a:lnTo>
                  <a:lnTo>
                    <a:pt x="140" y="28"/>
                  </a:lnTo>
                  <a:lnTo>
                    <a:pt x="140" y="26"/>
                  </a:lnTo>
                  <a:lnTo>
                    <a:pt x="140" y="24"/>
                  </a:lnTo>
                  <a:lnTo>
                    <a:pt x="138" y="22"/>
                  </a:lnTo>
                  <a:lnTo>
                    <a:pt x="136" y="22"/>
                  </a:lnTo>
                  <a:lnTo>
                    <a:pt x="136" y="20"/>
                  </a:lnTo>
                  <a:lnTo>
                    <a:pt x="136" y="16"/>
                  </a:lnTo>
                  <a:lnTo>
                    <a:pt x="136" y="14"/>
                  </a:lnTo>
                  <a:lnTo>
                    <a:pt x="134" y="10"/>
                  </a:lnTo>
                  <a:lnTo>
                    <a:pt x="134" y="1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2" name="Niger">
              <a:extLst>
                <a:ext uri="{FF2B5EF4-FFF2-40B4-BE49-F238E27FC236}">
                  <a16:creationId xmlns:a16="http://schemas.microsoft.com/office/drawing/2014/main" id="{18658919-A6C1-4097-B331-7460985E9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580" y="3862618"/>
              <a:ext cx="359806" cy="279424"/>
            </a:xfrm>
            <a:custGeom>
              <a:avLst/>
              <a:gdLst>
                <a:gd name="T0" fmla="*/ 40 w 188"/>
                <a:gd name="T1" fmla="*/ 142 h 146"/>
                <a:gd name="T2" fmla="*/ 34 w 188"/>
                <a:gd name="T3" fmla="*/ 138 h 146"/>
                <a:gd name="T4" fmla="*/ 28 w 188"/>
                <a:gd name="T5" fmla="*/ 138 h 146"/>
                <a:gd name="T6" fmla="*/ 26 w 188"/>
                <a:gd name="T7" fmla="*/ 140 h 146"/>
                <a:gd name="T8" fmla="*/ 22 w 188"/>
                <a:gd name="T9" fmla="*/ 136 h 146"/>
                <a:gd name="T10" fmla="*/ 24 w 188"/>
                <a:gd name="T11" fmla="*/ 132 h 146"/>
                <a:gd name="T12" fmla="*/ 22 w 188"/>
                <a:gd name="T13" fmla="*/ 130 h 146"/>
                <a:gd name="T14" fmla="*/ 16 w 188"/>
                <a:gd name="T15" fmla="*/ 132 h 146"/>
                <a:gd name="T16" fmla="*/ 12 w 188"/>
                <a:gd name="T17" fmla="*/ 124 h 146"/>
                <a:gd name="T18" fmla="*/ 0 w 188"/>
                <a:gd name="T19" fmla="*/ 112 h 146"/>
                <a:gd name="T20" fmla="*/ 2 w 188"/>
                <a:gd name="T21" fmla="*/ 106 h 146"/>
                <a:gd name="T22" fmla="*/ 4 w 188"/>
                <a:gd name="T23" fmla="*/ 106 h 146"/>
                <a:gd name="T24" fmla="*/ 16 w 188"/>
                <a:gd name="T25" fmla="*/ 104 h 146"/>
                <a:gd name="T26" fmla="*/ 28 w 188"/>
                <a:gd name="T27" fmla="*/ 102 h 146"/>
                <a:gd name="T28" fmla="*/ 34 w 188"/>
                <a:gd name="T29" fmla="*/ 100 h 146"/>
                <a:gd name="T30" fmla="*/ 44 w 188"/>
                <a:gd name="T31" fmla="*/ 94 h 146"/>
                <a:gd name="T32" fmla="*/ 46 w 188"/>
                <a:gd name="T33" fmla="*/ 88 h 146"/>
                <a:gd name="T34" fmla="*/ 48 w 188"/>
                <a:gd name="T35" fmla="*/ 76 h 146"/>
                <a:gd name="T36" fmla="*/ 68 w 188"/>
                <a:gd name="T37" fmla="*/ 48 h 146"/>
                <a:gd name="T38" fmla="*/ 138 w 188"/>
                <a:gd name="T39" fmla="*/ 0 h 146"/>
                <a:gd name="T40" fmla="*/ 162 w 188"/>
                <a:gd name="T41" fmla="*/ 6 h 146"/>
                <a:gd name="T42" fmla="*/ 174 w 188"/>
                <a:gd name="T43" fmla="*/ 4 h 146"/>
                <a:gd name="T44" fmla="*/ 180 w 188"/>
                <a:gd name="T45" fmla="*/ 24 h 146"/>
                <a:gd name="T46" fmla="*/ 188 w 188"/>
                <a:gd name="T47" fmla="*/ 36 h 146"/>
                <a:gd name="T48" fmla="*/ 186 w 188"/>
                <a:gd name="T49" fmla="*/ 42 h 146"/>
                <a:gd name="T50" fmla="*/ 182 w 188"/>
                <a:gd name="T51" fmla="*/ 84 h 146"/>
                <a:gd name="T52" fmla="*/ 162 w 188"/>
                <a:gd name="T53" fmla="*/ 106 h 146"/>
                <a:gd name="T54" fmla="*/ 158 w 188"/>
                <a:gd name="T55" fmla="*/ 106 h 146"/>
                <a:gd name="T56" fmla="*/ 160 w 188"/>
                <a:gd name="T57" fmla="*/ 122 h 146"/>
                <a:gd name="T58" fmla="*/ 156 w 188"/>
                <a:gd name="T59" fmla="*/ 124 h 146"/>
                <a:gd name="T60" fmla="*/ 154 w 188"/>
                <a:gd name="T61" fmla="*/ 126 h 146"/>
                <a:gd name="T62" fmla="*/ 150 w 188"/>
                <a:gd name="T63" fmla="*/ 126 h 146"/>
                <a:gd name="T64" fmla="*/ 148 w 188"/>
                <a:gd name="T65" fmla="*/ 128 h 146"/>
                <a:gd name="T66" fmla="*/ 144 w 188"/>
                <a:gd name="T67" fmla="*/ 130 h 146"/>
                <a:gd name="T68" fmla="*/ 138 w 188"/>
                <a:gd name="T69" fmla="*/ 130 h 146"/>
                <a:gd name="T70" fmla="*/ 130 w 188"/>
                <a:gd name="T71" fmla="*/ 126 h 146"/>
                <a:gd name="T72" fmla="*/ 120 w 188"/>
                <a:gd name="T73" fmla="*/ 128 h 146"/>
                <a:gd name="T74" fmla="*/ 114 w 188"/>
                <a:gd name="T75" fmla="*/ 132 h 146"/>
                <a:gd name="T76" fmla="*/ 108 w 188"/>
                <a:gd name="T77" fmla="*/ 134 h 146"/>
                <a:gd name="T78" fmla="*/ 102 w 188"/>
                <a:gd name="T79" fmla="*/ 132 h 146"/>
                <a:gd name="T80" fmla="*/ 94 w 188"/>
                <a:gd name="T81" fmla="*/ 128 h 146"/>
                <a:gd name="T82" fmla="*/ 92 w 188"/>
                <a:gd name="T83" fmla="*/ 126 h 146"/>
                <a:gd name="T84" fmla="*/ 90 w 188"/>
                <a:gd name="T85" fmla="*/ 126 h 146"/>
                <a:gd name="T86" fmla="*/ 84 w 188"/>
                <a:gd name="T87" fmla="*/ 128 h 146"/>
                <a:gd name="T88" fmla="*/ 82 w 188"/>
                <a:gd name="T89" fmla="*/ 130 h 146"/>
                <a:gd name="T90" fmla="*/ 78 w 188"/>
                <a:gd name="T91" fmla="*/ 128 h 146"/>
                <a:gd name="T92" fmla="*/ 74 w 188"/>
                <a:gd name="T93" fmla="*/ 124 h 146"/>
                <a:gd name="T94" fmla="*/ 68 w 188"/>
                <a:gd name="T95" fmla="*/ 122 h 146"/>
                <a:gd name="T96" fmla="*/ 64 w 188"/>
                <a:gd name="T97" fmla="*/ 120 h 146"/>
                <a:gd name="T98" fmla="*/ 60 w 188"/>
                <a:gd name="T99" fmla="*/ 120 h 146"/>
                <a:gd name="T100" fmla="*/ 56 w 188"/>
                <a:gd name="T101" fmla="*/ 120 h 146"/>
                <a:gd name="T102" fmla="*/ 52 w 188"/>
                <a:gd name="T103" fmla="*/ 120 h 146"/>
                <a:gd name="T104" fmla="*/ 48 w 188"/>
                <a:gd name="T105" fmla="*/ 122 h 146"/>
                <a:gd name="T106" fmla="*/ 46 w 188"/>
                <a:gd name="T107" fmla="*/ 124 h 146"/>
                <a:gd name="T108" fmla="*/ 46 w 188"/>
                <a:gd name="T109" fmla="*/ 128 h 146"/>
                <a:gd name="T110" fmla="*/ 44 w 188"/>
                <a:gd name="T111" fmla="*/ 128 h 146"/>
                <a:gd name="T112" fmla="*/ 46 w 188"/>
                <a:gd name="T113" fmla="*/ 132 h 146"/>
                <a:gd name="T114" fmla="*/ 44 w 188"/>
                <a:gd name="T115" fmla="*/ 134 h 146"/>
                <a:gd name="T116" fmla="*/ 42 w 188"/>
                <a:gd name="T117" fmla="*/ 138 h 146"/>
                <a:gd name="T118" fmla="*/ 42 w 188"/>
                <a:gd name="T119" fmla="*/ 142 h 146"/>
                <a:gd name="T120" fmla="*/ 44 w 188"/>
                <a:gd name="T121" fmla="*/ 14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8" h="146">
                  <a:moveTo>
                    <a:pt x="42" y="146"/>
                  </a:moveTo>
                  <a:lnTo>
                    <a:pt x="40" y="142"/>
                  </a:lnTo>
                  <a:lnTo>
                    <a:pt x="36" y="142"/>
                  </a:lnTo>
                  <a:lnTo>
                    <a:pt x="34" y="138"/>
                  </a:lnTo>
                  <a:lnTo>
                    <a:pt x="30" y="134"/>
                  </a:lnTo>
                  <a:lnTo>
                    <a:pt x="28" y="138"/>
                  </a:lnTo>
                  <a:lnTo>
                    <a:pt x="30" y="138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22" y="136"/>
                  </a:lnTo>
                  <a:lnTo>
                    <a:pt x="24" y="134"/>
                  </a:lnTo>
                  <a:lnTo>
                    <a:pt x="24" y="132"/>
                  </a:lnTo>
                  <a:lnTo>
                    <a:pt x="22" y="130"/>
                  </a:lnTo>
                  <a:lnTo>
                    <a:pt x="22" y="130"/>
                  </a:lnTo>
                  <a:lnTo>
                    <a:pt x="20" y="128"/>
                  </a:lnTo>
                  <a:lnTo>
                    <a:pt x="16" y="132"/>
                  </a:lnTo>
                  <a:lnTo>
                    <a:pt x="12" y="128"/>
                  </a:lnTo>
                  <a:lnTo>
                    <a:pt x="12" y="124"/>
                  </a:lnTo>
                  <a:lnTo>
                    <a:pt x="0" y="116"/>
                  </a:lnTo>
                  <a:lnTo>
                    <a:pt x="0" y="112"/>
                  </a:lnTo>
                  <a:lnTo>
                    <a:pt x="0" y="110"/>
                  </a:lnTo>
                  <a:lnTo>
                    <a:pt x="2" y="106"/>
                  </a:lnTo>
                  <a:lnTo>
                    <a:pt x="2" y="104"/>
                  </a:lnTo>
                  <a:lnTo>
                    <a:pt x="4" y="106"/>
                  </a:lnTo>
                  <a:lnTo>
                    <a:pt x="14" y="104"/>
                  </a:lnTo>
                  <a:lnTo>
                    <a:pt x="16" y="104"/>
                  </a:lnTo>
                  <a:lnTo>
                    <a:pt x="20" y="102"/>
                  </a:lnTo>
                  <a:lnTo>
                    <a:pt x="28" y="102"/>
                  </a:lnTo>
                  <a:lnTo>
                    <a:pt x="32" y="100"/>
                  </a:lnTo>
                  <a:lnTo>
                    <a:pt x="34" y="100"/>
                  </a:lnTo>
                  <a:lnTo>
                    <a:pt x="38" y="98"/>
                  </a:lnTo>
                  <a:lnTo>
                    <a:pt x="44" y="94"/>
                  </a:lnTo>
                  <a:lnTo>
                    <a:pt x="46" y="92"/>
                  </a:lnTo>
                  <a:lnTo>
                    <a:pt x="46" y="88"/>
                  </a:lnTo>
                  <a:lnTo>
                    <a:pt x="48" y="86"/>
                  </a:lnTo>
                  <a:lnTo>
                    <a:pt x="48" y="76"/>
                  </a:lnTo>
                  <a:lnTo>
                    <a:pt x="48" y="52"/>
                  </a:lnTo>
                  <a:lnTo>
                    <a:pt x="68" y="48"/>
                  </a:lnTo>
                  <a:lnTo>
                    <a:pt x="82" y="34"/>
                  </a:lnTo>
                  <a:lnTo>
                    <a:pt x="138" y="0"/>
                  </a:lnTo>
                  <a:lnTo>
                    <a:pt x="160" y="4"/>
                  </a:lnTo>
                  <a:lnTo>
                    <a:pt x="162" y="6"/>
                  </a:lnTo>
                  <a:lnTo>
                    <a:pt x="172" y="2"/>
                  </a:lnTo>
                  <a:lnTo>
                    <a:pt x="174" y="4"/>
                  </a:lnTo>
                  <a:lnTo>
                    <a:pt x="180" y="20"/>
                  </a:lnTo>
                  <a:lnTo>
                    <a:pt x="180" y="24"/>
                  </a:lnTo>
                  <a:lnTo>
                    <a:pt x="178" y="26"/>
                  </a:lnTo>
                  <a:lnTo>
                    <a:pt x="188" y="36"/>
                  </a:lnTo>
                  <a:lnTo>
                    <a:pt x="186" y="40"/>
                  </a:lnTo>
                  <a:lnTo>
                    <a:pt x="186" y="42"/>
                  </a:lnTo>
                  <a:lnTo>
                    <a:pt x="182" y="66"/>
                  </a:lnTo>
                  <a:lnTo>
                    <a:pt x="182" y="84"/>
                  </a:lnTo>
                  <a:lnTo>
                    <a:pt x="162" y="104"/>
                  </a:lnTo>
                  <a:lnTo>
                    <a:pt x="162" y="106"/>
                  </a:lnTo>
                  <a:lnTo>
                    <a:pt x="160" y="106"/>
                  </a:lnTo>
                  <a:lnTo>
                    <a:pt x="158" y="106"/>
                  </a:lnTo>
                  <a:lnTo>
                    <a:pt x="158" y="108"/>
                  </a:lnTo>
                  <a:lnTo>
                    <a:pt x="160" y="122"/>
                  </a:lnTo>
                  <a:lnTo>
                    <a:pt x="158" y="122"/>
                  </a:lnTo>
                  <a:lnTo>
                    <a:pt x="156" y="124"/>
                  </a:lnTo>
                  <a:lnTo>
                    <a:pt x="156" y="126"/>
                  </a:lnTo>
                  <a:lnTo>
                    <a:pt x="154" y="126"/>
                  </a:lnTo>
                  <a:lnTo>
                    <a:pt x="152" y="126"/>
                  </a:lnTo>
                  <a:lnTo>
                    <a:pt x="150" y="126"/>
                  </a:lnTo>
                  <a:lnTo>
                    <a:pt x="150" y="128"/>
                  </a:lnTo>
                  <a:lnTo>
                    <a:pt x="148" y="128"/>
                  </a:lnTo>
                  <a:lnTo>
                    <a:pt x="146" y="128"/>
                  </a:lnTo>
                  <a:lnTo>
                    <a:pt x="144" y="130"/>
                  </a:lnTo>
                  <a:lnTo>
                    <a:pt x="142" y="130"/>
                  </a:lnTo>
                  <a:lnTo>
                    <a:pt x="138" y="130"/>
                  </a:lnTo>
                  <a:lnTo>
                    <a:pt x="134" y="128"/>
                  </a:lnTo>
                  <a:lnTo>
                    <a:pt x="130" y="126"/>
                  </a:lnTo>
                  <a:lnTo>
                    <a:pt x="126" y="128"/>
                  </a:lnTo>
                  <a:lnTo>
                    <a:pt x="120" y="128"/>
                  </a:lnTo>
                  <a:lnTo>
                    <a:pt x="116" y="128"/>
                  </a:lnTo>
                  <a:lnTo>
                    <a:pt x="114" y="132"/>
                  </a:lnTo>
                  <a:lnTo>
                    <a:pt x="110" y="134"/>
                  </a:lnTo>
                  <a:lnTo>
                    <a:pt x="108" y="134"/>
                  </a:lnTo>
                  <a:lnTo>
                    <a:pt x="104" y="132"/>
                  </a:lnTo>
                  <a:lnTo>
                    <a:pt x="102" y="132"/>
                  </a:lnTo>
                  <a:lnTo>
                    <a:pt x="98" y="130"/>
                  </a:lnTo>
                  <a:lnTo>
                    <a:pt x="94" y="128"/>
                  </a:lnTo>
                  <a:lnTo>
                    <a:pt x="94" y="128"/>
                  </a:lnTo>
                  <a:lnTo>
                    <a:pt x="92" y="126"/>
                  </a:lnTo>
                  <a:lnTo>
                    <a:pt x="90" y="126"/>
                  </a:lnTo>
                  <a:lnTo>
                    <a:pt x="90" y="126"/>
                  </a:lnTo>
                  <a:lnTo>
                    <a:pt x="86" y="128"/>
                  </a:lnTo>
                  <a:lnTo>
                    <a:pt x="84" y="128"/>
                  </a:lnTo>
                  <a:lnTo>
                    <a:pt x="82" y="128"/>
                  </a:lnTo>
                  <a:lnTo>
                    <a:pt x="82" y="130"/>
                  </a:lnTo>
                  <a:lnTo>
                    <a:pt x="80" y="130"/>
                  </a:lnTo>
                  <a:lnTo>
                    <a:pt x="78" y="128"/>
                  </a:lnTo>
                  <a:lnTo>
                    <a:pt x="76" y="126"/>
                  </a:lnTo>
                  <a:lnTo>
                    <a:pt x="74" y="124"/>
                  </a:lnTo>
                  <a:lnTo>
                    <a:pt x="70" y="122"/>
                  </a:lnTo>
                  <a:lnTo>
                    <a:pt x="68" y="122"/>
                  </a:lnTo>
                  <a:lnTo>
                    <a:pt x="68" y="120"/>
                  </a:lnTo>
                  <a:lnTo>
                    <a:pt x="64" y="120"/>
                  </a:lnTo>
                  <a:lnTo>
                    <a:pt x="62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56" y="120"/>
                  </a:lnTo>
                  <a:lnTo>
                    <a:pt x="54" y="120"/>
                  </a:lnTo>
                  <a:lnTo>
                    <a:pt x="52" y="120"/>
                  </a:lnTo>
                  <a:lnTo>
                    <a:pt x="50" y="122"/>
                  </a:lnTo>
                  <a:lnTo>
                    <a:pt x="48" y="122"/>
                  </a:lnTo>
                  <a:lnTo>
                    <a:pt x="48" y="122"/>
                  </a:lnTo>
                  <a:lnTo>
                    <a:pt x="46" y="124"/>
                  </a:lnTo>
                  <a:lnTo>
                    <a:pt x="44" y="126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4" y="128"/>
                  </a:lnTo>
                  <a:lnTo>
                    <a:pt x="46" y="132"/>
                  </a:lnTo>
                  <a:lnTo>
                    <a:pt x="46" y="132"/>
                  </a:lnTo>
                  <a:lnTo>
                    <a:pt x="46" y="134"/>
                  </a:lnTo>
                  <a:lnTo>
                    <a:pt x="44" y="134"/>
                  </a:lnTo>
                  <a:lnTo>
                    <a:pt x="40" y="136"/>
                  </a:lnTo>
                  <a:lnTo>
                    <a:pt x="42" y="138"/>
                  </a:lnTo>
                  <a:lnTo>
                    <a:pt x="40" y="140"/>
                  </a:lnTo>
                  <a:lnTo>
                    <a:pt x="42" y="142"/>
                  </a:lnTo>
                  <a:lnTo>
                    <a:pt x="44" y="142"/>
                  </a:lnTo>
                  <a:lnTo>
                    <a:pt x="44" y="144"/>
                  </a:lnTo>
                  <a:lnTo>
                    <a:pt x="42" y="14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3" name="Netherlands">
              <a:extLst>
                <a:ext uri="{FF2B5EF4-FFF2-40B4-BE49-F238E27FC236}">
                  <a16:creationId xmlns:a16="http://schemas.microsoft.com/office/drawing/2014/main" id="{EAA85AE5-E6C9-4139-A325-DA5FD74BCC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7341" y="3024347"/>
              <a:ext cx="84210" cy="76554"/>
            </a:xfrm>
            <a:custGeom>
              <a:avLst/>
              <a:gdLst>
                <a:gd name="T0" fmla="*/ 30 w 44"/>
                <a:gd name="T1" fmla="*/ 38 h 40"/>
                <a:gd name="T2" fmla="*/ 30 w 44"/>
                <a:gd name="T3" fmla="*/ 30 h 40"/>
                <a:gd name="T4" fmla="*/ 32 w 44"/>
                <a:gd name="T5" fmla="*/ 26 h 40"/>
                <a:gd name="T6" fmla="*/ 40 w 44"/>
                <a:gd name="T7" fmla="*/ 26 h 40"/>
                <a:gd name="T8" fmla="*/ 40 w 44"/>
                <a:gd name="T9" fmla="*/ 22 h 40"/>
                <a:gd name="T10" fmla="*/ 42 w 44"/>
                <a:gd name="T11" fmla="*/ 18 h 40"/>
                <a:gd name="T12" fmla="*/ 42 w 44"/>
                <a:gd name="T13" fmla="*/ 16 h 40"/>
                <a:gd name="T14" fmla="*/ 38 w 44"/>
                <a:gd name="T15" fmla="*/ 14 h 40"/>
                <a:gd name="T16" fmla="*/ 42 w 44"/>
                <a:gd name="T17" fmla="*/ 12 h 40"/>
                <a:gd name="T18" fmla="*/ 42 w 44"/>
                <a:gd name="T19" fmla="*/ 10 h 40"/>
                <a:gd name="T20" fmla="*/ 44 w 44"/>
                <a:gd name="T21" fmla="*/ 6 h 40"/>
                <a:gd name="T22" fmla="*/ 44 w 44"/>
                <a:gd name="T23" fmla="*/ 4 h 40"/>
                <a:gd name="T24" fmla="*/ 40 w 44"/>
                <a:gd name="T25" fmla="*/ 2 h 40"/>
                <a:gd name="T26" fmla="*/ 34 w 44"/>
                <a:gd name="T27" fmla="*/ 0 h 40"/>
                <a:gd name="T28" fmla="*/ 30 w 44"/>
                <a:gd name="T29" fmla="*/ 2 h 40"/>
                <a:gd name="T30" fmla="*/ 26 w 44"/>
                <a:gd name="T31" fmla="*/ 2 h 40"/>
                <a:gd name="T32" fmla="*/ 18 w 44"/>
                <a:gd name="T33" fmla="*/ 8 h 40"/>
                <a:gd name="T34" fmla="*/ 14 w 44"/>
                <a:gd name="T35" fmla="*/ 8 h 40"/>
                <a:gd name="T36" fmla="*/ 12 w 44"/>
                <a:gd name="T37" fmla="*/ 14 h 40"/>
                <a:gd name="T38" fmla="*/ 12 w 44"/>
                <a:gd name="T39" fmla="*/ 18 h 40"/>
                <a:gd name="T40" fmla="*/ 10 w 44"/>
                <a:gd name="T41" fmla="*/ 22 h 40"/>
                <a:gd name="T42" fmla="*/ 8 w 44"/>
                <a:gd name="T43" fmla="*/ 26 h 40"/>
                <a:gd name="T44" fmla="*/ 14 w 44"/>
                <a:gd name="T45" fmla="*/ 30 h 40"/>
                <a:gd name="T46" fmla="*/ 10 w 44"/>
                <a:gd name="T47" fmla="*/ 30 h 40"/>
                <a:gd name="T48" fmla="*/ 10 w 44"/>
                <a:gd name="T49" fmla="*/ 32 h 40"/>
                <a:gd name="T50" fmla="*/ 12 w 44"/>
                <a:gd name="T51" fmla="*/ 34 h 40"/>
                <a:gd name="T52" fmla="*/ 6 w 44"/>
                <a:gd name="T53" fmla="*/ 32 h 40"/>
                <a:gd name="T54" fmla="*/ 2 w 44"/>
                <a:gd name="T55" fmla="*/ 32 h 40"/>
                <a:gd name="T56" fmla="*/ 6 w 44"/>
                <a:gd name="T57" fmla="*/ 32 h 40"/>
                <a:gd name="T58" fmla="*/ 8 w 44"/>
                <a:gd name="T59" fmla="*/ 34 h 40"/>
                <a:gd name="T60" fmla="*/ 8 w 44"/>
                <a:gd name="T61" fmla="*/ 34 h 40"/>
                <a:gd name="T62" fmla="*/ 4 w 44"/>
                <a:gd name="T63" fmla="*/ 34 h 40"/>
                <a:gd name="T64" fmla="*/ 0 w 44"/>
                <a:gd name="T65" fmla="*/ 34 h 40"/>
                <a:gd name="T66" fmla="*/ 4 w 44"/>
                <a:gd name="T67" fmla="*/ 36 h 40"/>
                <a:gd name="T68" fmla="*/ 6 w 44"/>
                <a:gd name="T69" fmla="*/ 38 h 40"/>
                <a:gd name="T70" fmla="*/ 10 w 44"/>
                <a:gd name="T71" fmla="*/ 36 h 40"/>
                <a:gd name="T72" fmla="*/ 12 w 44"/>
                <a:gd name="T73" fmla="*/ 34 h 40"/>
                <a:gd name="T74" fmla="*/ 18 w 44"/>
                <a:gd name="T75" fmla="*/ 34 h 40"/>
                <a:gd name="T76" fmla="*/ 20 w 44"/>
                <a:gd name="T77" fmla="*/ 34 h 40"/>
                <a:gd name="T78" fmla="*/ 26 w 44"/>
                <a:gd name="T79" fmla="*/ 36 h 40"/>
                <a:gd name="T80" fmla="*/ 26 w 44"/>
                <a:gd name="T81" fmla="*/ 40 h 40"/>
                <a:gd name="T82" fmla="*/ 6 w 44"/>
                <a:gd name="T83" fmla="*/ 30 h 40"/>
                <a:gd name="T84" fmla="*/ 8 w 44"/>
                <a:gd name="T85" fmla="*/ 30 h 40"/>
                <a:gd name="T86" fmla="*/ 6 w 44"/>
                <a:gd name="T87" fmla="*/ 30 h 40"/>
                <a:gd name="T88" fmla="*/ 6 w 44"/>
                <a:gd name="T89" fmla="*/ 28 h 40"/>
                <a:gd name="T90" fmla="*/ 10 w 44"/>
                <a:gd name="T91" fmla="*/ 28 h 40"/>
                <a:gd name="T92" fmla="*/ 8 w 44"/>
                <a:gd name="T93" fmla="*/ 28 h 40"/>
                <a:gd name="T94" fmla="*/ 6 w 44"/>
                <a:gd name="T95" fmla="*/ 2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40">
                  <a:moveTo>
                    <a:pt x="28" y="40"/>
                  </a:moveTo>
                  <a:lnTo>
                    <a:pt x="30" y="38"/>
                  </a:lnTo>
                  <a:lnTo>
                    <a:pt x="30" y="34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6" y="24"/>
                  </a:lnTo>
                  <a:lnTo>
                    <a:pt x="40" y="26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42" y="22"/>
                  </a:lnTo>
                  <a:lnTo>
                    <a:pt x="42" y="18"/>
                  </a:lnTo>
                  <a:lnTo>
                    <a:pt x="42" y="16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4"/>
                  </a:lnTo>
                  <a:lnTo>
                    <a:pt x="38" y="12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2" y="10"/>
                  </a:lnTo>
                  <a:lnTo>
                    <a:pt x="44" y="8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2" y="6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8" y="34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4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6" y="38"/>
                  </a:lnTo>
                  <a:lnTo>
                    <a:pt x="8" y="36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4" y="34"/>
                  </a:lnTo>
                  <a:lnTo>
                    <a:pt x="18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26" y="38"/>
                  </a:lnTo>
                  <a:lnTo>
                    <a:pt x="26" y="40"/>
                  </a:lnTo>
                  <a:lnTo>
                    <a:pt x="28" y="40"/>
                  </a:lnTo>
                  <a:close/>
                  <a:moveTo>
                    <a:pt x="6" y="30"/>
                  </a:moveTo>
                  <a:lnTo>
                    <a:pt x="6" y="30"/>
                  </a:lnTo>
                  <a:lnTo>
                    <a:pt x="8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close/>
                  <a:moveTo>
                    <a:pt x="6" y="28"/>
                  </a:moveTo>
                  <a:lnTo>
                    <a:pt x="8" y="28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6" y="2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4" name="Namibia">
              <a:extLst>
                <a:ext uri="{FF2B5EF4-FFF2-40B4-BE49-F238E27FC236}">
                  <a16:creationId xmlns:a16="http://schemas.microsoft.com/office/drawing/2014/main" id="{15FA1363-5A1D-4B34-BA42-0B9A73238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038" y="4827203"/>
              <a:ext cx="317701" cy="298562"/>
            </a:xfrm>
            <a:custGeom>
              <a:avLst/>
              <a:gdLst>
                <a:gd name="T0" fmla="*/ 100 w 166"/>
                <a:gd name="T1" fmla="*/ 64 h 156"/>
                <a:gd name="T2" fmla="*/ 124 w 166"/>
                <a:gd name="T3" fmla="*/ 20 h 156"/>
                <a:gd name="T4" fmla="*/ 140 w 166"/>
                <a:gd name="T5" fmla="*/ 16 h 156"/>
                <a:gd name="T6" fmla="*/ 142 w 166"/>
                <a:gd name="T7" fmla="*/ 18 h 156"/>
                <a:gd name="T8" fmla="*/ 142 w 166"/>
                <a:gd name="T9" fmla="*/ 22 h 156"/>
                <a:gd name="T10" fmla="*/ 150 w 166"/>
                <a:gd name="T11" fmla="*/ 16 h 156"/>
                <a:gd name="T12" fmla="*/ 156 w 166"/>
                <a:gd name="T13" fmla="*/ 14 h 156"/>
                <a:gd name="T14" fmla="*/ 162 w 166"/>
                <a:gd name="T15" fmla="*/ 12 h 156"/>
                <a:gd name="T16" fmla="*/ 162 w 166"/>
                <a:gd name="T17" fmla="*/ 8 h 156"/>
                <a:gd name="T18" fmla="*/ 160 w 166"/>
                <a:gd name="T19" fmla="*/ 8 h 156"/>
                <a:gd name="T20" fmla="*/ 156 w 166"/>
                <a:gd name="T21" fmla="*/ 8 h 156"/>
                <a:gd name="T22" fmla="*/ 122 w 166"/>
                <a:gd name="T23" fmla="*/ 14 h 156"/>
                <a:gd name="T24" fmla="*/ 120 w 166"/>
                <a:gd name="T25" fmla="*/ 14 h 156"/>
                <a:gd name="T26" fmla="*/ 118 w 166"/>
                <a:gd name="T27" fmla="*/ 14 h 156"/>
                <a:gd name="T28" fmla="*/ 114 w 166"/>
                <a:gd name="T29" fmla="*/ 14 h 156"/>
                <a:gd name="T30" fmla="*/ 110 w 166"/>
                <a:gd name="T31" fmla="*/ 14 h 156"/>
                <a:gd name="T32" fmla="*/ 104 w 166"/>
                <a:gd name="T33" fmla="*/ 12 h 156"/>
                <a:gd name="T34" fmla="*/ 102 w 166"/>
                <a:gd name="T35" fmla="*/ 12 h 156"/>
                <a:gd name="T36" fmla="*/ 94 w 166"/>
                <a:gd name="T37" fmla="*/ 14 h 156"/>
                <a:gd name="T38" fmla="*/ 92 w 166"/>
                <a:gd name="T39" fmla="*/ 12 h 156"/>
                <a:gd name="T40" fmla="*/ 84 w 166"/>
                <a:gd name="T41" fmla="*/ 10 h 156"/>
                <a:gd name="T42" fmla="*/ 82 w 166"/>
                <a:gd name="T43" fmla="*/ 6 h 156"/>
                <a:gd name="T44" fmla="*/ 34 w 166"/>
                <a:gd name="T45" fmla="*/ 6 h 156"/>
                <a:gd name="T46" fmla="*/ 30 w 166"/>
                <a:gd name="T47" fmla="*/ 8 h 156"/>
                <a:gd name="T48" fmla="*/ 24 w 166"/>
                <a:gd name="T49" fmla="*/ 4 h 156"/>
                <a:gd name="T50" fmla="*/ 22 w 166"/>
                <a:gd name="T51" fmla="*/ 2 h 156"/>
                <a:gd name="T52" fmla="*/ 18 w 166"/>
                <a:gd name="T53" fmla="*/ 2 h 156"/>
                <a:gd name="T54" fmla="*/ 14 w 166"/>
                <a:gd name="T55" fmla="*/ 0 h 156"/>
                <a:gd name="T56" fmla="*/ 10 w 166"/>
                <a:gd name="T57" fmla="*/ 6 h 156"/>
                <a:gd name="T58" fmla="*/ 4 w 166"/>
                <a:gd name="T59" fmla="*/ 4 h 156"/>
                <a:gd name="T60" fmla="*/ 2 w 166"/>
                <a:gd name="T61" fmla="*/ 6 h 156"/>
                <a:gd name="T62" fmla="*/ 0 w 166"/>
                <a:gd name="T63" fmla="*/ 16 h 156"/>
                <a:gd name="T64" fmla="*/ 18 w 166"/>
                <a:gd name="T65" fmla="*/ 44 h 156"/>
                <a:gd name="T66" fmla="*/ 24 w 166"/>
                <a:gd name="T67" fmla="*/ 62 h 156"/>
                <a:gd name="T68" fmla="*/ 30 w 166"/>
                <a:gd name="T69" fmla="*/ 76 h 156"/>
                <a:gd name="T70" fmla="*/ 36 w 166"/>
                <a:gd name="T71" fmla="*/ 102 h 156"/>
                <a:gd name="T72" fmla="*/ 34 w 166"/>
                <a:gd name="T73" fmla="*/ 112 h 156"/>
                <a:gd name="T74" fmla="*/ 38 w 166"/>
                <a:gd name="T75" fmla="*/ 122 h 156"/>
                <a:gd name="T76" fmla="*/ 38 w 166"/>
                <a:gd name="T77" fmla="*/ 126 h 156"/>
                <a:gd name="T78" fmla="*/ 42 w 166"/>
                <a:gd name="T79" fmla="*/ 138 h 156"/>
                <a:gd name="T80" fmla="*/ 50 w 166"/>
                <a:gd name="T81" fmla="*/ 148 h 156"/>
                <a:gd name="T82" fmla="*/ 58 w 166"/>
                <a:gd name="T83" fmla="*/ 148 h 156"/>
                <a:gd name="T84" fmla="*/ 58 w 166"/>
                <a:gd name="T85" fmla="*/ 144 h 156"/>
                <a:gd name="T86" fmla="*/ 66 w 166"/>
                <a:gd name="T87" fmla="*/ 146 h 156"/>
                <a:gd name="T88" fmla="*/ 70 w 166"/>
                <a:gd name="T89" fmla="*/ 152 h 156"/>
                <a:gd name="T90" fmla="*/ 76 w 166"/>
                <a:gd name="T91" fmla="*/ 154 h 156"/>
                <a:gd name="T92" fmla="*/ 80 w 166"/>
                <a:gd name="T93" fmla="*/ 154 h 156"/>
                <a:gd name="T94" fmla="*/ 86 w 166"/>
                <a:gd name="T95" fmla="*/ 156 h 156"/>
                <a:gd name="T96" fmla="*/ 88 w 166"/>
                <a:gd name="T97" fmla="*/ 152 h 156"/>
                <a:gd name="T98" fmla="*/ 96 w 166"/>
                <a:gd name="T99" fmla="*/ 148 h 156"/>
                <a:gd name="T100" fmla="*/ 100 w 166"/>
                <a:gd name="T101" fmla="*/ 10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6" h="156">
                  <a:moveTo>
                    <a:pt x="100" y="104"/>
                  </a:moveTo>
                  <a:lnTo>
                    <a:pt x="100" y="104"/>
                  </a:lnTo>
                  <a:lnTo>
                    <a:pt x="100" y="64"/>
                  </a:lnTo>
                  <a:lnTo>
                    <a:pt x="112" y="64"/>
                  </a:lnTo>
                  <a:lnTo>
                    <a:pt x="114" y="20"/>
                  </a:lnTo>
                  <a:lnTo>
                    <a:pt x="124" y="20"/>
                  </a:lnTo>
                  <a:lnTo>
                    <a:pt x="134" y="18"/>
                  </a:lnTo>
                  <a:lnTo>
                    <a:pt x="138" y="16"/>
                  </a:lnTo>
                  <a:lnTo>
                    <a:pt x="140" y="16"/>
                  </a:lnTo>
                  <a:lnTo>
                    <a:pt x="142" y="16"/>
                  </a:lnTo>
                  <a:lnTo>
                    <a:pt x="142" y="16"/>
                  </a:lnTo>
                  <a:lnTo>
                    <a:pt x="142" y="18"/>
                  </a:lnTo>
                  <a:lnTo>
                    <a:pt x="144" y="20"/>
                  </a:lnTo>
                  <a:lnTo>
                    <a:pt x="142" y="20"/>
                  </a:lnTo>
                  <a:lnTo>
                    <a:pt x="142" y="22"/>
                  </a:lnTo>
                  <a:lnTo>
                    <a:pt x="144" y="22"/>
                  </a:lnTo>
                  <a:lnTo>
                    <a:pt x="148" y="20"/>
                  </a:lnTo>
                  <a:lnTo>
                    <a:pt x="150" y="16"/>
                  </a:lnTo>
                  <a:lnTo>
                    <a:pt x="152" y="14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8" y="14"/>
                  </a:lnTo>
                  <a:lnTo>
                    <a:pt x="162" y="12"/>
                  </a:lnTo>
                  <a:lnTo>
                    <a:pt x="166" y="12"/>
                  </a:lnTo>
                  <a:lnTo>
                    <a:pt x="164" y="10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0" y="8"/>
                  </a:lnTo>
                  <a:lnTo>
                    <a:pt x="160" y="8"/>
                  </a:lnTo>
                  <a:lnTo>
                    <a:pt x="158" y="8"/>
                  </a:lnTo>
                  <a:lnTo>
                    <a:pt x="156" y="8"/>
                  </a:lnTo>
                  <a:lnTo>
                    <a:pt x="154" y="8"/>
                  </a:lnTo>
                  <a:lnTo>
                    <a:pt x="124" y="14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18" y="14"/>
                  </a:lnTo>
                  <a:lnTo>
                    <a:pt x="118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0" y="14"/>
                  </a:lnTo>
                  <a:lnTo>
                    <a:pt x="108" y="14"/>
                  </a:lnTo>
                  <a:lnTo>
                    <a:pt x="106" y="12"/>
                  </a:lnTo>
                  <a:lnTo>
                    <a:pt x="104" y="12"/>
                  </a:lnTo>
                  <a:lnTo>
                    <a:pt x="104" y="10"/>
                  </a:lnTo>
                  <a:lnTo>
                    <a:pt x="104" y="12"/>
                  </a:lnTo>
                  <a:lnTo>
                    <a:pt x="102" y="12"/>
                  </a:lnTo>
                  <a:lnTo>
                    <a:pt x="98" y="12"/>
                  </a:lnTo>
                  <a:lnTo>
                    <a:pt x="96" y="12"/>
                  </a:lnTo>
                  <a:lnTo>
                    <a:pt x="94" y="14"/>
                  </a:lnTo>
                  <a:lnTo>
                    <a:pt x="94" y="12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0" y="12"/>
                  </a:lnTo>
                  <a:lnTo>
                    <a:pt x="86" y="12"/>
                  </a:lnTo>
                  <a:lnTo>
                    <a:pt x="84" y="10"/>
                  </a:lnTo>
                  <a:lnTo>
                    <a:pt x="84" y="8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36" y="6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30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2" y="30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24" y="58"/>
                  </a:lnTo>
                  <a:lnTo>
                    <a:pt x="24" y="62"/>
                  </a:lnTo>
                  <a:lnTo>
                    <a:pt x="30" y="70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32" y="82"/>
                  </a:lnTo>
                  <a:lnTo>
                    <a:pt x="32" y="9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6" y="110"/>
                  </a:lnTo>
                  <a:lnTo>
                    <a:pt x="34" y="112"/>
                  </a:lnTo>
                  <a:lnTo>
                    <a:pt x="36" y="114"/>
                  </a:lnTo>
                  <a:lnTo>
                    <a:pt x="38" y="120"/>
                  </a:lnTo>
                  <a:lnTo>
                    <a:pt x="38" y="122"/>
                  </a:lnTo>
                  <a:lnTo>
                    <a:pt x="40" y="124"/>
                  </a:lnTo>
                  <a:lnTo>
                    <a:pt x="38" y="124"/>
                  </a:lnTo>
                  <a:lnTo>
                    <a:pt x="38" y="126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2" y="138"/>
                  </a:lnTo>
                  <a:lnTo>
                    <a:pt x="46" y="142"/>
                  </a:lnTo>
                  <a:lnTo>
                    <a:pt x="48" y="146"/>
                  </a:lnTo>
                  <a:lnTo>
                    <a:pt x="50" y="148"/>
                  </a:lnTo>
                  <a:lnTo>
                    <a:pt x="54" y="150"/>
                  </a:lnTo>
                  <a:lnTo>
                    <a:pt x="56" y="150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8" y="144"/>
                  </a:lnTo>
                  <a:lnTo>
                    <a:pt x="62" y="144"/>
                  </a:lnTo>
                  <a:lnTo>
                    <a:pt x="62" y="146"/>
                  </a:lnTo>
                  <a:lnTo>
                    <a:pt x="66" y="146"/>
                  </a:lnTo>
                  <a:lnTo>
                    <a:pt x="64" y="148"/>
                  </a:lnTo>
                  <a:lnTo>
                    <a:pt x="66" y="152"/>
                  </a:lnTo>
                  <a:lnTo>
                    <a:pt x="70" y="152"/>
                  </a:lnTo>
                  <a:lnTo>
                    <a:pt x="72" y="154"/>
                  </a:lnTo>
                  <a:lnTo>
                    <a:pt x="74" y="154"/>
                  </a:lnTo>
                  <a:lnTo>
                    <a:pt x="76" y="154"/>
                  </a:lnTo>
                  <a:lnTo>
                    <a:pt x="78" y="154"/>
                  </a:lnTo>
                  <a:lnTo>
                    <a:pt x="80" y="154"/>
                  </a:lnTo>
                  <a:lnTo>
                    <a:pt x="80" y="154"/>
                  </a:lnTo>
                  <a:lnTo>
                    <a:pt x="82" y="156"/>
                  </a:lnTo>
                  <a:lnTo>
                    <a:pt x="84" y="156"/>
                  </a:lnTo>
                  <a:lnTo>
                    <a:pt x="86" y="156"/>
                  </a:lnTo>
                  <a:lnTo>
                    <a:pt x="86" y="154"/>
                  </a:lnTo>
                  <a:lnTo>
                    <a:pt x="86" y="152"/>
                  </a:lnTo>
                  <a:lnTo>
                    <a:pt x="88" y="152"/>
                  </a:lnTo>
                  <a:lnTo>
                    <a:pt x="88" y="150"/>
                  </a:lnTo>
                  <a:lnTo>
                    <a:pt x="92" y="148"/>
                  </a:lnTo>
                  <a:lnTo>
                    <a:pt x="96" y="148"/>
                  </a:lnTo>
                  <a:lnTo>
                    <a:pt x="98" y="148"/>
                  </a:lnTo>
                  <a:lnTo>
                    <a:pt x="100" y="104"/>
                  </a:lnTo>
                  <a:lnTo>
                    <a:pt x="100" y="10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5" name="Mozambique">
              <a:extLst>
                <a:ext uri="{FF2B5EF4-FFF2-40B4-BE49-F238E27FC236}">
                  <a16:creationId xmlns:a16="http://schemas.microsoft.com/office/drawing/2014/main" id="{FDBB51F4-89BA-41A6-BD1E-534710225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226" y="4674094"/>
              <a:ext cx="244974" cy="394255"/>
            </a:xfrm>
            <a:custGeom>
              <a:avLst/>
              <a:gdLst>
                <a:gd name="T0" fmla="*/ 24 w 128"/>
                <a:gd name="T1" fmla="*/ 128 h 206"/>
                <a:gd name="T2" fmla="*/ 26 w 128"/>
                <a:gd name="T3" fmla="*/ 122 h 206"/>
                <a:gd name="T4" fmla="*/ 28 w 128"/>
                <a:gd name="T5" fmla="*/ 112 h 206"/>
                <a:gd name="T6" fmla="*/ 28 w 128"/>
                <a:gd name="T7" fmla="*/ 106 h 206"/>
                <a:gd name="T8" fmla="*/ 30 w 128"/>
                <a:gd name="T9" fmla="*/ 98 h 206"/>
                <a:gd name="T10" fmla="*/ 30 w 128"/>
                <a:gd name="T11" fmla="*/ 88 h 206"/>
                <a:gd name="T12" fmla="*/ 32 w 128"/>
                <a:gd name="T13" fmla="*/ 80 h 206"/>
                <a:gd name="T14" fmla="*/ 20 w 128"/>
                <a:gd name="T15" fmla="*/ 74 h 206"/>
                <a:gd name="T16" fmla="*/ 8 w 128"/>
                <a:gd name="T17" fmla="*/ 72 h 206"/>
                <a:gd name="T18" fmla="*/ 0 w 128"/>
                <a:gd name="T19" fmla="*/ 60 h 206"/>
                <a:gd name="T20" fmla="*/ 24 w 128"/>
                <a:gd name="T21" fmla="*/ 50 h 206"/>
                <a:gd name="T22" fmla="*/ 38 w 128"/>
                <a:gd name="T23" fmla="*/ 48 h 206"/>
                <a:gd name="T24" fmla="*/ 44 w 128"/>
                <a:gd name="T25" fmla="*/ 50 h 206"/>
                <a:gd name="T26" fmla="*/ 52 w 128"/>
                <a:gd name="T27" fmla="*/ 56 h 206"/>
                <a:gd name="T28" fmla="*/ 48 w 128"/>
                <a:gd name="T29" fmla="*/ 68 h 206"/>
                <a:gd name="T30" fmla="*/ 56 w 128"/>
                <a:gd name="T31" fmla="*/ 78 h 206"/>
                <a:gd name="T32" fmla="*/ 60 w 128"/>
                <a:gd name="T33" fmla="*/ 84 h 206"/>
                <a:gd name="T34" fmla="*/ 62 w 128"/>
                <a:gd name="T35" fmla="*/ 72 h 206"/>
                <a:gd name="T36" fmla="*/ 66 w 128"/>
                <a:gd name="T37" fmla="*/ 62 h 206"/>
                <a:gd name="T38" fmla="*/ 68 w 128"/>
                <a:gd name="T39" fmla="*/ 58 h 206"/>
                <a:gd name="T40" fmla="*/ 64 w 128"/>
                <a:gd name="T41" fmla="*/ 46 h 206"/>
                <a:gd name="T42" fmla="*/ 56 w 128"/>
                <a:gd name="T43" fmla="*/ 38 h 206"/>
                <a:gd name="T44" fmla="*/ 68 w 128"/>
                <a:gd name="T45" fmla="*/ 12 h 206"/>
                <a:gd name="T46" fmla="*/ 72 w 128"/>
                <a:gd name="T47" fmla="*/ 14 h 206"/>
                <a:gd name="T48" fmla="*/ 82 w 128"/>
                <a:gd name="T49" fmla="*/ 14 h 206"/>
                <a:gd name="T50" fmla="*/ 86 w 128"/>
                <a:gd name="T51" fmla="*/ 14 h 206"/>
                <a:gd name="T52" fmla="*/ 94 w 128"/>
                <a:gd name="T53" fmla="*/ 10 h 206"/>
                <a:gd name="T54" fmla="*/ 104 w 128"/>
                <a:gd name="T55" fmla="*/ 10 h 206"/>
                <a:gd name="T56" fmla="*/ 114 w 128"/>
                <a:gd name="T57" fmla="*/ 8 h 206"/>
                <a:gd name="T58" fmla="*/ 124 w 128"/>
                <a:gd name="T59" fmla="*/ 2 h 206"/>
                <a:gd name="T60" fmla="*/ 128 w 128"/>
                <a:gd name="T61" fmla="*/ 4 h 206"/>
                <a:gd name="T62" fmla="*/ 126 w 128"/>
                <a:gd name="T63" fmla="*/ 12 h 206"/>
                <a:gd name="T64" fmla="*/ 126 w 128"/>
                <a:gd name="T65" fmla="*/ 22 h 206"/>
                <a:gd name="T66" fmla="*/ 126 w 128"/>
                <a:gd name="T67" fmla="*/ 32 h 206"/>
                <a:gd name="T68" fmla="*/ 124 w 128"/>
                <a:gd name="T69" fmla="*/ 46 h 206"/>
                <a:gd name="T70" fmla="*/ 128 w 128"/>
                <a:gd name="T71" fmla="*/ 52 h 206"/>
                <a:gd name="T72" fmla="*/ 124 w 128"/>
                <a:gd name="T73" fmla="*/ 58 h 206"/>
                <a:gd name="T74" fmla="*/ 124 w 128"/>
                <a:gd name="T75" fmla="*/ 60 h 206"/>
                <a:gd name="T76" fmla="*/ 118 w 128"/>
                <a:gd name="T77" fmla="*/ 72 h 206"/>
                <a:gd name="T78" fmla="*/ 106 w 128"/>
                <a:gd name="T79" fmla="*/ 80 h 206"/>
                <a:gd name="T80" fmla="*/ 86 w 128"/>
                <a:gd name="T81" fmla="*/ 90 h 206"/>
                <a:gd name="T82" fmla="*/ 80 w 128"/>
                <a:gd name="T83" fmla="*/ 94 h 206"/>
                <a:gd name="T84" fmla="*/ 72 w 128"/>
                <a:gd name="T85" fmla="*/ 104 h 206"/>
                <a:gd name="T86" fmla="*/ 60 w 128"/>
                <a:gd name="T87" fmla="*/ 110 h 206"/>
                <a:gd name="T88" fmla="*/ 52 w 128"/>
                <a:gd name="T89" fmla="*/ 116 h 206"/>
                <a:gd name="T90" fmla="*/ 50 w 128"/>
                <a:gd name="T91" fmla="*/ 120 h 206"/>
                <a:gd name="T92" fmla="*/ 52 w 128"/>
                <a:gd name="T93" fmla="*/ 132 h 206"/>
                <a:gd name="T94" fmla="*/ 56 w 128"/>
                <a:gd name="T95" fmla="*/ 148 h 206"/>
                <a:gd name="T96" fmla="*/ 58 w 128"/>
                <a:gd name="T97" fmla="*/ 148 h 206"/>
                <a:gd name="T98" fmla="*/ 58 w 128"/>
                <a:gd name="T99" fmla="*/ 156 h 206"/>
                <a:gd name="T100" fmla="*/ 54 w 128"/>
                <a:gd name="T101" fmla="*/ 166 h 206"/>
                <a:gd name="T102" fmla="*/ 56 w 128"/>
                <a:gd name="T103" fmla="*/ 174 h 206"/>
                <a:gd name="T104" fmla="*/ 24 w 128"/>
                <a:gd name="T105" fmla="*/ 190 h 206"/>
                <a:gd name="T106" fmla="*/ 18 w 128"/>
                <a:gd name="T107" fmla="*/ 196 h 206"/>
                <a:gd name="T108" fmla="*/ 24 w 128"/>
                <a:gd name="T109" fmla="*/ 200 h 206"/>
                <a:gd name="T110" fmla="*/ 24 w 128"/>
                <a:gd name="T111" fmla="*/ 204 h 206"/>
                <a:gd name="T112" fmla="*/ 16 w 128"/>
                <a:gd name="T113" fmla="*/ 206 h 206"/>
                <a:gd name="T114" fmla="*/ 14 w 128"/>
                <a:gd name="T115" fmla="*/ 198 h 206"/>
                <a:gd name="T116" fmla="*/ 14 w 128"/>
                <a:gd name="T117" fmla="*/ 186 h 206"/>
                <a:gd name="T118" fmla="*/ 12 w 128"/>
                <a:gd name="T119" fmla="*/ 168 h 206"/>
                <a:gd name="T120" fmla="*/ 8 w 128"/>
                <a:gd name="T121" fmla="*/ 15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8" h="206">
                  <a:moveTo>
                    <a:pt x="8" y="152"/>
                  </a:moveTo>
                  <a:lnTo>
                    <a:pt x="22" y="138"/>
                  </a:lnTo>
                  <a:lnTo>
                    <a:pt x="22" y="134"/>
                  </a:lnTo>
                  <a:lnTo>
                    <a:pt x="24" y="132"/>
                  </a:lnTo>
                  <a:lnTo>
                    <a:pt x="24" y="128"/>
                  </a:lnTo>
                  <a:lnTo>
                    <a:pt x="24" y="128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6" y="124"/>
                  </a:lnTo>
                  <a:lnTo>
                    <a:pt x="26" y="122"/>
                  </a:lnTo>
                  <a:lnTo>
                    <a:pt x="28" y="120"/>
                  </a:lnTo>
                  <a:lnTo>
                    <a:pt x="30" y="118"/>
                  </a:lnTo>
                  <a:lnTo>
                    <a:pt x="30" y="116"/>
                  </a:lnTo>
                  <a:lnTo>
                    <a:pt x="28" y="114"/>
                  </a:lnTo>
                  <a:lnTo>
                    <a:pt x="28" y="112"/>
                  </a:lnTo>
                  <a:lnTo>
                    <a:pt x="30" y="112"/>
                  </a:lnTo>
                  <a:lnTo>
                    <a:pt x="30" y="110"/>
                  </a:lnTo>
                  <a:lnTo>
                    <a:pt x="26" y="108"/>
                  </a:lnTo>
                  <a:lnTo>
                    <a:pt x="26" y="106"/>
                  </a:lnTo>
                  <a:lnTo>
                    <a:pt x="28" y="106"/>
                  </a:lnTo>
                  <a:lnTo>
                    <a:pt x="28" y="104"/>
                  </a:lnTo>
                  <a:lnTo>
                    <a:pt x="28" y="102"/>
                  </a:lnTo>
                  <a:lnTo>
                    <a:pt x="30" y="100"/>
                  </a:lnTo>
                  <a:lnTo>
                    <a:pt x="32" y="98"/>
                  </a:lnTo>
                  <a:lnTo>
                    <a:pt x="30" y="98"/>
                  </a:lnTo>
                  <a:lnTo>
                    <a:pt x="28" y="98"/>
                  </a:lnTo>
                  <a:lnTo>
                    <a:pt x="30" y="96"/>
                  </a:lnTo>
                  <a:lnTo>
                    <a:pt x="30" y="92"/>
                  </a:lnTo>
                  <a:lnTo>
                    <a:pt x="30" y="90"/>
                  </a:lnTo>
                  <a:lnTo>
                    <a:pt x="30" y="88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30" y="84"/>
                  </a:lnTo>
                  <a:lnTo>
                    <a:pt x="32" y="82"/>
                  </a:lnTo>
                  <a:lnTo>
                    <a:pt x="32" y="80"/>
                  </a:lnTo>
                  <a:lnTo>
                    <a:pt x="30" y="80"/>
                  </a:lnTo>
                  <a:lnTo>
                    <a:pt x="28" y="78"/>
                  </a:lnTo>
                  <a:lnTo>
                    <a:pt x="26" y="76"/>
                  </a:lnTo>
                  <a:lnTo>
                    <a:pt x="22" y="76"/>
                  </a:lnTo>
                  <a:lnTo>
                    <a:pt x="20" y="74"/>
                  </a:lnTo>
                  <a:lnTo>
                    <a:pt x="18" y="72"/>
                  </a:lnTo>
                  <a:lnTo>
                    <a:pt x="14" y="70"/>
                  </a:lnTo>
                  <a:lnTo>
                    <a:pt x="10" y="70"/>
                  </a:lnTo>
                  <a:lnTo>
                    <a:pt x="10" y="70"/>
                  </a:lnTo>
                  <a:lnTo>
                    <a:pt x="8" y="72"/>
                  </a:lnTo>
                  <a:lnTo>
                    <a:pt x="8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2" y="64"/>
                  </a:lnTo>
                  <a:lnTo>
                    <a:pt x="0" y="60"/>
                  </a:lnTo>
                  <a:lnTo>
                    <a:pt x="2" y="58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22" y="50"/>
                  </a:lnTo>
                  <a:lnTo>
                    <a:pt x="24" y="50"/>
                  </a:lnTo>
                  <a:lnTo>
                    <a:pt x="30" y="46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38" y="48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42" y="52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50"/>
                  </a:lnTo>
                  <a:lnTo>
                    <a:pt x="48" y="50"/>
                  </a:lnTo>
                  <a:lnTo>
                    <a:pt x="52" y="50"/>
                  </a:lnTo>
                  <a:lnTo>
                    <a:pt x="52" y="52"/>
                  </a:lnTo>
                  <a:lnTo>
                    <a:pt x="52" y="56"/>
                  </a:lnTo>
                  <a:lnTo>
                    <a:pt x="52" y="58"/>
                  </a:lnTo>
                  <a:lnTo>
                    <a:pt x="50" y="60"/>
                  </a:lnTo>
                  <a:lnTo>
                    <a:pt x="50" y="64"/>
                  </a:lnTo>
                  <a:lnTo>
                    <a:pt x="48" y="66"/>
                  </a:lnTo>
                  <a:lnTo>
                    <a:pt x="48" y="68"/>
                  </a:lnTo>
                  <a:lnTo>
                    <a:pt x="50" y="72"/>
                  </a:lnTo>
                  <a:lnTo>
                    <a:pt x="50" y="72"/>
                  </a:lnTo>
                  <a:lnTo>
                    <a:pt x="52" y="76"/>
                  </a:lnTo>
                  <a:lnTo>
                    <a:pt x="54" y="78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86"/>
                  </a:lnTo>
                  <a:lnTo>
                    <a:pt x="60" y="84"/>
                  </a:lnTo>
                  <a:lnTo>
                    <a:pt x="60" y="82"/>
                  </a:lnTo>
                  <a:lnTo>
                    <a:pt x="60" y="80"/>
                  </a:lnTo>
                  <a:lnTo>
                    <a:pt x="62" y="76"/>
                  </a:lnTo>
                  <a:lnTo>
                    <a:pt x="62" y="74"/>
                  </a:lnTo>
                  <a:lnTo>
                    <a:pt x="62" y="72"/>
                  </a:lnTo>
                  <a:lnTo>
                    <a:pt x="64" y="70"/>
                  </a:lnTo>
                  <a:lnTo>
                    <a:pt x="66" y="70"/>
                  </a:lnTo>
                  <a:lnTo>
                    <a:pt x="68" y="68"/>
                  </a:lnTo>
                  <a:lnTo>
                    <a:pt x="68" y="62"/>
                  </a:lnTo>
                  <a:lnTo>
                    <a:pt x="66" y="62"/>
                  </a:lnTo>
                  <a:lnTo>
                    <a:pt x="66" y="60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70" y="56"/>
                  </a:lnTo>
                  <a:lnTo>
                    <a:pt x="70" y="54"/>
                  </a:lnTo>
                  <a:lnTo>
                    <a:pt x="70" y="54"/>
                  </a:lnTo>
                  <a:lnTo>
                    <a:pt x="68" y="50"/>
                  </a:lnTo>
                  <a:lnTo>
                    <a:pt x="64" y="46"/>
                  </a:lnTo>
                  <a:lnTo>
                    <a:pt x="64" y="44"/>
                  </a:lnTo>
                  <a:lnTo>
                    <a:pt x="60" y="40"/>
                  </a:lnTo>
                  <a:lnTo>
                    <a:pt x="58" y="40"/>
                  </a:lnTo>
                  <a:lnTo>
                    <a:pt x="58" y="38"/>
                  </a:lnTo>
                  <a:lnTo>
                    <a:pt x="56" y="38"/>
                  </a:lnTo>
                  <a:lnTo>
                    <a:pt x="52" y="36"/>
                  </a:lnTo>
                  <a:lnTo>
                    <a:pt x="50" y="24"/>
                  </a:lnTo>
                  <a:lnTo>
                    <a:pt x="54" y="12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0" y="10"/>
                  </a:lnTo>
                  <a:lnTo>
                    <a:pt x="70" y="12"/>
                  </a:lnTo>
                  <a:lnTo>
                    <a:pt x="72" y="12"/>
                  </a:lnTo>
                  <a:lnTo>
                    <a:pt x="72" y="14"/>
                  </a:lnTo>
                  <a:lnTo>
                    <a:pt x="74" y="14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78" y="16"/>
                  </a:lnTo>
                  <a:lnTo>
                    <a:pt x="82" y="14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6" y="12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8" y="14"/>
                  </a:lnTo>
                  <a:lnTo>
                    <a:pt x="92" y="14"/>
                  </a:lnTo>
                  <a:lnTo>
                    <a:pt x="94" y="14"/>
                  </a:lnTo>
                  <a:lnTo>
                    <a:pt x="96" y="12"/>
                  </a:lnTo>
                  <a:lnTo>
                    <a:pt x="94" y="10"/>
                  </a:lnTo>
                  <a:lnTo>
                    <a:pt x="96" y="10"/>
                  </a:lnTo>
                  <a:lnTo>
                    <a:pt x="98" y="10"/>
                  </a:lnTo>
                  <a:lnTo>
                    <a:pt x="100" y="10"/>
                  </a:lnTo>
                  <a:lnTo>
                    <a:pt x="102" y="10"/>
                  </a:lnTo>
                  <a:lnTo>
                    <a:pt x="104" y="10"/>
                  </a:lnTo>
                  <a:lnTo>
                    <a:pt x="104" y="10"/>
                  </a:lnTo>
                  <a:lnTo>
                    <a:pt x="110" y="8"/>
                  </a:lnTo>
                  <a:lnTo>
                    <a:pt x="112" y="10"/>
                  </a:lnTo>
                  <a:lnTo>
                    <a:pt x="114" y="8"/>
                  </a:lnTo>
                  <a:lnTo>
                    <a:pt x="114" y="8"/>
                  </a:lnTo>
                  <a:lnTo>
                    <a:pt x="116" y="6"/>
                  </a:lnTo>
                  <a:lnTo>
                    <a:pt x="118" y="4"/>
                  </a:lnTo>
                  <a:lnTo>
                    <a:pt x="120" y="4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6" y="2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8" y="4"/>
                  </a:lnTo>
                  <a:lnTo>
                    <a:pt x="128" y="6"/>
                  </a:lnTo>
                  <a:lnTo>
                    <a:pt x="128" y="6"/>
                  </a:lnTo>
                  <a:lnTo>
                    <a:pt x="126" y="10"/>
                  </a:lnTo>
                  <a:lnTo>
                    <a:pt x="126" y="10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6" y="14"/>
                  </a:lnTo>
                  <a:lnTo>
                    <a:pt x="126" y="18"/>
                  </a:lnTo>
                  <a:lnTo>
                    <a:pt x="128" y="20"/>
                  </a:lnTo>
                  <a:lnTo>
                    <a:pt x="126" y="22"/>
                  </a:lnTo>
                  <a:lnTo>
                    <a:pt x="126" y="24"/>
                  </a:lnTo>
                  <a:lnTo>
                    <a:pt x="128" y="24"/>
                  </a:lnTo>
                  <a:lnTo>
                    <a:pt x="128" y="28"/>
                  </a:lnTo>
                  <a:lnTo>
                    <a:pt x="126" y="30"/>
                  </a:lnTo>
                  <a:lnTo>
                    <a:pt x="126" y="32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6" y="40"/>
                  </a:lnTo>
                  <a:lnTo>
                    <a:pt x="126" y="46"/>
                  </a:lnTo>
                  <a:lnTo>
                    <a:pt x="124" y="46"/>
                  </a:lnTo>
                  <a:lnTo>
                    <a:pt x="124" y="46"/>
                  </a:lnTo>
                  <a:lnTo>
                    <a:pt x="124" y="48"/>
                  </a:lnTo>
                  <a:lnTo>
                    <a:pt x="128" y="48"/>
                  </a:lnTo>
                  <a:lnTo>
                    <a:pt x="128" y="48"/>
                  </a:lnTo>
                  <a:lnTo>
                    <a:pt x="128" y="52"/>
                  </a:lnTo>
                  <a:lnTo>
                    <a:pt x="128" y="54"/>
                  </a:lnTo>
                  <a:lnTo>
                    <a:pt x="126" y="54"/>
                  </a:lnTo>
                  <a:lnTo>
                    <a:pt x="126" y="56"/>
                  </a:lnTo>
                  <a:lnTo>
                    <a:pt x="126" y="58"/>
                  </a:lnTo>
                  <a:lnTo>
                    <a:pt x="124" y="58"/>
                  </a:lnTo>
                  <a:lnTo>
                    <a:pt x="122" y="58"/>
                  </a:lnTo>
                  <a:lnTo>
                    <a:pt x="124" y="60"/>
                  </a:lnTo>
                  <a:lnTo>
                    <a:pt x="124" y="58"/>
                  </a:lnTo>
                  <a:lnTo>
                    <a:pt x="126" y="60"/>
                  </a:lnTo>
                  <a:lnTo>
                    <a:pt x="124" y="60"/>
                  </a:lnTo>
                  <a:lnTo>
                    <a:pt x="124" y="64"/>
                  </a:lnTo>
                  <a:lnTo>
                    <a:pt x="122" y="64"/>
                  </a:lnTo>
                  <a:lnTo>
                    <a:pt x="120" y="68"/>
                  </a:lnTo>
                  <a:lnTo>
                    <a:pt x="120" y="68"/>
                  </a:lnTo>
                  <a:lnTo>
                    <a:pt x="118" y="72"/>
                  </a:lnTo>
                  <a:lnTo>
                    <a:pt x="116" y="72"/>
                  </a:lnTo>
                  <a:lnTo>
                    <a:pt x="116" y="74"/>
                  </a:lnTo>
                  <a:lnTo>
                    <a:pt x="108" y="80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8" y="86"/>
                  </a:lnTo>
                  <a:lnTo>
                    <a:pt x="94" y="84"/>
                  </a:lnTo>
                  <a:lnTo>
                    <a:pt x="94" y="86"/>
                  </a:lnTo>
                  <a:lnTo>
                    <a:pt x="92" y="86"/>
                  </a:lnTo>
                  <a:lnTo>
                    <a:pt x="86" y="90"/>
                  </a:lnTo>
                  <a:lnTo>
                    <a:pt x="84" y="90"/>
                  </a:lnTo>
                  <a:lnTo>
                    <a:pt x="84" y="92"/>
                  </a:lnTo>
                  <a:lnTo>
                    <a:pt x="82" y="94"/>
                  </a:lnTo>
                  <a:lnTo>
                    <a:pt x="80" y="96"/>
                  </a:lnTo>
                  <a:lnTo>
                    <a:pt x="80" y="94"/>
                  </a:lnTo>
                  <a:lnTo>
                    <a:pt x="78" y="96"/>
                  </a:lnTo>
                  <a:lnTo>
                    <a:pt x="78" y="98"/>
                  </a:lnTo>
                  <a:lnTo>
                    <a:pt x="78" y="100"/>
                  </a:lnTo>
                  <a:lnTo>
                    <a:pt x="72" y="102"/>
                  </a:lnTo>
                  <a:lnTo>
                    <a:pt x="72" y="104"/>
                  </a:lnTo>
                  <a:lnTo>
                    <a:pt x="70" y="104"/>
                  </a:lnTo>
                  <a:lnTo>
                    <a:pt x="70" y="104"/>
                  </a:lnTo>
                  <a:lnTo>
                    <a:pt x="70" y="106"/>
                  </a:lnTo>
                  <a:lnTo>
                    <a:pt x="66" y="106"/>
                  </a:lnTo>
                  <a:lnTo>
                    <a:pt x="60" y="110"/>
                  </a:lnTo>
                  <a:lnTo>
                    <a:pt x="60" y="114"/>
                  </a:lnTo>
                  <a:lnTo>
                    <a:pt x="58" y="114"/>
                  </a:lnTo>
                  <a:lnTo>
                    <a:pt x="56" y="114"/>
                  </a:lnTo>
                  <a:lnTo>
                    <a:pt x="54" y="116"/>
                  </a:lnTo>
                  <a:lnTo>
                    <a:pt x="52" y="116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52" y="118"/>
                  </a:lnTo>
                  <a:lnTo>
                    <a:pt x="52" y="120"/>
                  </a:lnTo>
                  <a:lnTo>
                    <a:pt x="50" y="120"/>
                  </a:lnTo>
                  <a:lnTo>
                    <a:pt x="50" y="122"/>
                  </a:lnTo>
                  <a:lnTo>
                    <a:pt x="50" y="124"/>
                  </a:lnTo>
                  <a:lnTo>
                    <a:pt x="54" y="130"/>
                  </a:lnTo>
                  <a:lnTo>
                    <a:pt x="54" y="132"/>
                  </a:lnTo>
                  <a:lnTo>
                    <a:pt x="52" y="132"/>
                  </a:lnTo>
                  <a:lnTo>
                    <a:pt x="52" y="134"/>
                  </a:lnTo>
                  <a:lnTo>
                    <a:pt x="54" y="134"/>
                  </a:lnTo>
                  <a:lnTo>
                    <a:pt x="54" y="138"/>
                  </a:lnTo>
                  <a:lnTo>
                    <a:pt x="56" y="142"/>
                  </a:lnTo>
                  <a:lnTo>
                    <a:pt x="56" y="148"/>
                  </a:lnTo>
                  <a:lnTo>
                    <a:pt x="56" y="152"/>
                  </a:lnTo>
                  <a:lnTo>
                    <a:pt x="58" y="150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52"/>
                  </a:lnTo>
                  <a:lnTo>
                    <a:pt x="58" y="154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6" y="160"/>
                  </a:lnTo>
                  <a:lnTo>
                    <a:pt x="56" y="162"/>
                  </a:lnTo>
                  <a:lnTo>
                    <a:pt x="56" y="164"/>
                  </a:lnTo>
                  <a:lnTo>
                    <a:pt x="56" y="166"/>
                  </a:lnTo>
                  <a:lnTo>
                    <a:pt x="54" y="166"/>
                  </a:lnTo>
                  <a:lnTo>
                    <a:pt x="56" y="170"/>
                  </a:lnTo>
                  <a:lnTo>
                    <a:pt x="58" y="168"/>
                  </a:lnTo>
                  <a:lnTo>
                    <a:pt x="58" y="170"/>
                  </a:lnTo>
                  <a:lnTo>
                    <a:pt x="56" y="172"/>
                  </a:lnTo>
                  <a:lnTo>
                    <a:pt x="56" y="174"/>
                  </a:lnTo>
                  <a:lnTo>
                    <a:pt x="50" y="180"/>
                  </a:lnTo>
                  <a:lnTo>
                    <a:pt x="42" y="184"/>
                  </a:lnTo>
                  <a:lnTo>
                    <a:pt x="32" y="186"/>
                  </a:lnTo>
                  <a:lnTo>
                    <a:pt x="28" y="190"/>
                  </a:lnTo>
                  <a:lnTo>
                    <a:pt x="24" y="190"/>
                  </a:lnTo>
                  <a:lnTo>
                    <a:pt x="24" y="192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0" y="196"/>
                  </a:lnTo>
                  <a:lnTo>
                    <a:pt x="18" y="196"/>
                  </a:lnTo>
                  <a:lnTo>
                    <a:pt x="20" y="198"/>
                  </a:lnTo>
                  <a:lnTo>
                    <a:pt x="20" y="200"/>
                  </a:lnTo>
                  <a:lnTo>
                    <a:pt x="20" y="202"/>
                  </a:lnTo>
                  <a:lnTo>
                    <a:pt x="22" y="200"/>
                  </a:lnTo>
                  <a:lnTo>
                    <a:pt x="24" y="200"/>
                  </a:lnTo>
                  <a:lnTo>
                    <a:pt x="24" y="198"/>
                  </a:lnTo>
                  <a:lnTo>
                    <a:pt x="24" y="198"/>
                  </a:lnTo>
                  <a:lnTo>
                    <a:pt x="24" y="200"/>
                  </a:lnTo>
                  <a:lnTo>
                    <a:pt x="24" y="204"/>
                  </a:lnTo>
                  <a:lnTo>
                    <a:pt x="24" y="204"/>
                  </a:lnTo>
                  <a:lnTo>
                    <a:pt x="24" y="206"/>
                  </a:lnTo>
                  <a:lnTo>
                    <a:pt x="20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6" y="204"/>
                  </a:lnTo>
                  <a:lnTo>
                    <a:pt x="16" y="202"/>
                  </a:lnTo>
                  <a:lnTo>
                    <a:pt x="16" y="200"/>
                  </a:lnTo>
                  <a:lnTo>
                    <a:pt x="16" y="200"/>
                  </a:lnTo>
                  <a:lnTo>
                    <a:pt x="14" y="198"/>
                  </a:lnTo>
                  <a:lnTo>
                    <a:pt x="12" y="198"/>
                  </a:lnTo>
                  <a:lnTo>
                    <a:pt x="12" y="196"/>
                  </a:lnTo>
                  <a:lnTo>
                    <a:pt x="12" y="192"/>
                  </a:lnTo>
                  <a:lnTo>
                    <a:pt x="12" y="190"/>
                  </a:lnTo>
                  <a:lnTo>
                    <a:pt x="14" y="186"/>
                  </a:lnTo>
                  <a:lnTo>
                    <a:pt x="14" y="176"/>
                  </a:lnTo>
                  <a:lnTo>
                    <a:pt x="12" y="172"/>
                  </a:lnTo>
                  <a:lnTo>
                    <a:pt x="12" y="170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2" y="162"/>
                  </a:lnTo>
                  <a:lnTo>
                    <a:pt x="10" y="158"/>
                  </a:lnTo>
                  <a:lnTo>
                    <a:pt x="10" y="156"/>
                  </a:lnTo>
                  <a:lnTo>
                    <a:pt x="10" y="152"/>
                  </a:lnTo>
                  <a:lnTo>
                    <a:pt x="8" y="15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6" name="Morocco">
              <a:extLst>
                <a:ext uri="{FF2B5EF4-FFF2-40B4-BE49-F238E27FC236}">
                  <a16:creationId xmlns:a16="http://schemas.microsoft.com/office/drawing/2014/main" id="{B6C046B1-F1E4-4757-8EB0-6B016618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5190" y="3537261"/>
              <a:ext cx="271768" cy="218180"/>
            </a:xfrm>
            <a:custGeom>
              <a:avLst/>
              <a:gdLst>
                <a:gd name="T0" fmla="*/ 50 w 142"/>
                <a:gd name="T1" fmla="*/ 104 h 114"/>
                <a:gd name="T2" fmla="*/ 58 w 142"/>
                <a:gd name="T3" fmla="*/ 96 h 114"/>
                <a:gd name="T4" fmla="*/ 68 w 142"/>
                <a:gd name="T5" fmla="*/ 92 h 114"/>
                <a:gd name="T6" fmla="*/ 74 w 142"/>
                <a:gd name="T7" fmla="*/ 92 h 114"/>
                <a:gd name="T8" fmla="*/ 84 w 142"/>
                <a:gd name="T9" fmla="*/ 90 h 114"/>
                <a:gd name="T10" fmla="*/ 106 w 142"/>
                <a:gd name="T11" fmla="*/ 76 h 114"/>
                <a:gd name="T12" fmla="*/ 116 w 142"/>
                <a:gd name="T13" fmla="*/ 68 h 114"/>
                <a:gd name="T14" fmla="*/ 116 w 142"/>
                <a:gd name="T15" fmla="*/ 62 h 114"/>
                <a:gd name="T16" fmla="*/ 122 w 142"/>
                <a:gd name="T17" fmla="*/ 54 h 114"/>
                <a:gd name="T18" fmla="*/ 140 w 142"/>
                <a:gd name="T19" fmla="*/ 54 h 114"/>
                <a:gd name="T20" fmla="*/ 142 w 142"/>
                <a:gd name="T21" fmla="*/ 52 h 114"/>
                <a:gd name="T22" fmla="*/ 142 w 142"/>
                <a:gd name="T23" fmla="*/ 48 h 114"/>
                <a:gd name="T24" fmla="*/ 140 w 142"/>
                <a:gd name="T25" fmla="*/ 46 h 114"/>
                <a:gd name="T26" fmla="*/ 136 w 142"/>
                <a:gd name="T27" fmla="*/ 42 h 114"/>
                <a:gd name="T28" fmla="*/ 134 w 142"/>
                <a:gd name="T29" fmla="*/ 30 h 114"/>
                <a:gd name="T30" fmla="*/ 134 w 142"/>
                <a:gd name="T31" fmla="*/ 24 h 114"/>
                <a:gd name="T32" fmla="*/ 132 w 142"/>
                <a:gd name="T33" fmla="*/ 18 h 114"/>
                <a:gd name="T34" fmla="*/ 132 w 142"/>
                <a:gd name="T35" fmla="*/ 14 h 114"/>
                <a:gd name="T36" fmla="*/ 130 w 142"/>
                <a:gd name="T37" fmla="*/ 12 h 114"/>
                <a:gd name="T38" fmla="*/ 120 w 142"/>
                <a:gd name="T39" fmla="*/ 12 h 114"/>
                <a:gd name="T40" fmla="*/ 118 w 142"/>
                <a:gd name="T41" fmla="*/ 8 h 114"/>
                <a:gd name="T42" fmla="*/ 118 w 142"/>
                <a:gd name="T43" fmla="*/ 6 h 114"/>
                <a:gd name="T44" fmla="*/ 112 w 142"/>
                <a:gd name="T45" fmla="*/ 10 h 114"/>
                <a:gd name="T46" fmla="*/ 106 w 142"/>
                <a:gd name="T47" fmla="*/ 10 h 114"/>
                <a:gd name="T48" fmla="*/ 100 w 142"/>
                <a:gd name="T49" fmla="*/ 12 h 114"/>
                <a:gd name="T50" fmla="*/ 94 w 142"/>
                <a:gd name="T51" fmla="*/ 6 h 114"/>
                <a:gd name="T52" fmla="*/ 92 w 142"/>
                <a:gd name="T53" fmla="*/ 4 h 114"/>
                <a:gd name="T54" fmla="*/ 92 w 142"/>
                <a:gd name="T55" fmla="*/ 2 h 114"/>
                <a:gd name="T56" fmla="*/ 88 w 142"/>
                <a:gd name="T57" fmla="*/ 2 h 114"/>
                <a:gd name="T58" fmla="*/ 86 w 142"/>
                <a:gd name="T59" fmla="*/ 2 h 114"/>
                <a:gd name="T60" fmla="*/ 82 w 142"/>
                <a:gd name="T61" fmla="*/ 12 h 114"/>
                <a:gd name="T62" fmla="*/ 80 w 142"/>
                <a:gd name="T63" fmla="*/ 20 h 114"/>
                <a:gd name="T64" fmla="*/ 72 w 142"/>
                <a:gd name="T65" fmla="*/ 28 h 114"/>
                <a:gd name="T66" fmla="*/ 68 w 142"/>
                <a:gd name="T67" fmla="*/ 30 h 114"/>
                <a:gd name="T68" fmla="*/ 60 w 142"/>
                <a:gd name="T69" fmla="*/ 36 h 114"/>
                <a:gd name="T70" fmla="*/ 54 w 142"/>
                <a:gd name="T71" fmla="*/ 40 h 114"/>
                <a:gd name="T72" fmla="*/ 50 w 142"/>
                <a:gd name="T73" fmla="*/ 42 h 114"/>
                <a:gd name="T74" fmla="*/ 46 w 142"/>
                <a:gd name="T75" fmla="*/ 52 h 114"/>
                <a:gd name="T76" fmla="*/ 40 w 142"/>
                <a:gd name="T77" fmla="*/ 58 h 114"/>
                <a:gd name="T78" fmla="*/ 38 w 142"/>
                <a:gd name="T79" fmla="*/ 68 h 114"/>
                <a:gd name="T80" fmla="*/ 38 w 142"/>
                <a:gd name="T81" fmla="*/ 76 h 114"/>
                <a:gd name="T82" fmla="*/ 40 w 142"/>
                <a:gd name="T83" fmla="*/ 80 h 114"/>
                <a:gd name="T84" fmla="*/ 32 w 142"/>
                <a:gd name="T85" fmla="*/ 92 h 114"/>
                <a:gd name="T86" fmla="*/ 28 w 142"/>
                <a:gd name="T87" fmla="*/ 98 h 114"/>
                <a:gd name="T88" fmla="*/ 16 w 142"/>
                <a:gd name="T89" fmla="*/ 106 h 114"/>
                <a:gd name="T90" fmla="*/ 0 w 142"/>
                <a:gd name="T91" fmla="*/ 114 h 114"/>
                <a:gd name="T92" fmla="*/ 50 w 142"/>
                <a:gd name="T9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114">
                  <a:moveTo>
                    <a:pt x="50" y="114"/>
                  </a:moveTo>
                  <a:lnTo>
                    <a:pt x="50" y="104"/>
                  </a:lnTo>
                  <a:lnTo>
                    <a:pt x="56" y="100"/>
                  </a:lnTo>
                  <a:lnTo>
                    <a:pt x="58" y="96"/>
                  </a:lnTo>
                  <a:lnTo>
                    <a:pt x="62" y="94"/>
                  </a:lnTo>
                  <a:lnTo>
                    <a:pt x="68" y="92"/>
                  </a:lnTo>
                  <a:lnTo>
                    <a:pt x="72" y="92"/>
                  </a:lnTo>
                  <a:lnTo>
                    <a:pt x="74" y="92"/>
                  </a:lnTo>
                  <a:lnTo>
                    <a:pt x="78" y="92"/>
                  </a:lnTo>
                  <a:lnTo>
                    <a:pt x="84" y="90"/>
                  </a:lnTo>
                  <a:lnTo>
                    <a:pt x="94" y="84"/>
                  </a:lnTo>
                  <a:lnTo>
                    <a:pt x="106" y="76"/>
                  </a:lnTo>
                  <a:lnTo>
                    <a:pt x="114" y="72"/>
                  </a:lnTo>
                  <a:lnTo>
                    <a:pt x="116" y="68"/>
                  </a:lnTo>
                  <a:lnTo>
                    <a:pt x="116" y="64"/>
                  </a:lnTo>
                  <a:lnTo>
                    <a:pt x="116" y="62"/>
                  </a:lnTo>
                  <a:lnTo>
                    <a:pt x="120" y="60"/>
                  </a:lnTo>
                  <a:lnTo>
                    <a:pt x="122" y="54"/>
                  </a:lnTo>
                  <a:lnTo>
                    <a:pt x="126" y="54"/>
                  </a:lnTo>
                  <a:lnTo>
                    <a:pt x="140" y="54"/>
                  </a:lnTo>
                  <a:lnTo>
                    <a:pt x="142" y="52"/>
                  </a:lnTo>
                  <a:lnTo>
                    <a:pt x="142" y="52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0" y="48"/>
                  </a:lnTo>
                  <a:lnTo>
                    <a:pt x="140" y="46"/>
                  </a:lnTo>
                  <a:lnTo>
                    <a:pt x="138" y="46"/>
                  </a:lnTo>
                  <a:lnTo>
                    <a:pt x="136" y="42"/>
                  </a:lnTo>
                  <a:lnTo>
                    <a:pt x="134" y="40"/>
                  </a:lnTo>
                  <a:lnTo>
                    <a:pt x="134" y="30"/>
                  </a:lnTo>
                  <a:lnTo>
                    <a:pt x="134" y="28"/>
                  </a:lnTo>
                  <a:lnTo>
                    <a:pt x="134" y="24"/>
                  </a:lnTo>
                  <a:lnTo>
                    <a:pt x="134" y="20"/>
                  </a:lnTo>
                  <a:lnTo>
                    <a:pt x="132" y="18"/>
                  </a:lnTo>
                  <a:lnTo>
                    <a:pt x="132" y="16"/>
                  </a:lnTo>
                  <a:lnTo>
                    <a:pt x="132" y="14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28" y="12"/>
                  </a:lnTo>
                  <a:lnTo>
                    <a:pt x="120" y="12"/>
                  </a:lnTo>
                  <a:lnTo>
                    <a:pt x="120" y="10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8" y="6"/>
                  </a:lnTo>
                  <a:lnTo>
                    <a:pt x="116" y="10"/>
                  </a:lnTo>
                  <a:lnTo>
                    <a:pt x="112" y="10"/>
                  </a:lnTo>
                  <a:lnTo>
                    <a:pt x="108" y="10"/>
                  </a:lnTo>
                  <a:lnTo>
                    <a:pt x="106" y="10"/>
                  </a:lnTo>
                  <a:lnTo>
                    <a:pt x="104" y="10"/>
                  </a:lnTo>
                  <a:lnTo>
                    <a:pt x="100" y="12"/>
                  </a:lnTo>
                  <a:lnTo>
                    <a:pt x="96" y="1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92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92" y="0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6" y="2"/>
                  </a:lnTo>
                  <a:lnTo>
                    <a:pt x="84" y="6"/>
                  </a:lnTo>
                  <a:lnTo>
                    <a:pt x="82" y="12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78" y="24"/>
                  </a:lnTo>
                  <a:lnTo>
                    <a:pt x="72" y="28"/>
                  </a:lnTo>
                  <a:lnTo>
                    <a:pt x="72" y="28"/>
                  </a:lnTo>
                  <a:lnTo>
                    <a:pt x="68" y="30"/>
                  </a:lnTo>
                  <a:lnTo>
                    <a:pt x="64" y="32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4" y="40"/>
                  </a:lnTo>
                  <a:lnTo>
                    <a:pt x="52" y="40"/>
                  </a:lnTo>
                  <a:lnTo>
                    <a:pt x="50" y="42"/>
                  </a:lnTo>
                  <a:lnTo>
                    <a:pt x="44" y="48"/>
                  </a:lnTo>
                  <a:lnTo>
                    <a:pt x="46" y="52"/>
                  </a:lnTo>
                  <a:lnTo>
                    <a:pt x="46" y="54"/>
                  </a:lnTo>
                  <a:lnTo>
                    <a:pt x="40" y="58"/>
                  </a:lnTo>
                  <a:lnTo>
                    <a:pt x="38" y="64"/>
                  </a:lnTo>
                  <a:lnTo>
                    <a:pt x="38" y="68"/>
                  </a:lnTo>
                  <a:lnTo>
                    <a:pt x="40" y="72"/>
                  </a:lnTo>
                  <a:lnTo>
                    <a:pt x="38" y="76"/>
                  </a:lnTo>
                  <a:lnTo>
                    <a:pt x="38" y="78"/>
                  </a:lnTo>
                  <a:lnTo>
                    <a:pt x="40" y="80"/>
                  </a:lnTo>
                  <a:lnTo>
                    <a:pt x="40" y="82"/>
                  </a:lnTo>
                  <a:lnTo>
                    <a:pt x="32" y="92"/>
                  </a:lnTo>
                  <a:lnTo>
                    <a:pt x="30" y="96"/>
                  </a:lnTo>
                  <a:lnTo>
                    <a:pt x="28" y="98"/>
                  </a:lnTo>
                  <a:lnTo>
                    <a:pt x="24" y="98"/>
                  </a:lnTo>
                  <a:lnTo>
                    <a:pt x="16" y="106"/>
                  </a:lnTo>
                  <a:lnTo>
                    <a:pt x="2" y="110"/>
                  </a:lnTo>
                  <a:lnTo>
                    <a:pt x="0" y="114"/>
                  </a:lnTo>
                  <a:lnTo>
                    <a:pt x="50" y="114"/>
                  </a:lnTo>
                  <a:lnTo>
                    <a:pt x="50" y="114"/>
                  </a:lnTo>
                  <a:lnTo>
                    <a:pt x="50" y="11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7" name="Montenegro">
              <a:extLst>
                <a:ext uri="{FF2B5EF4-FFF2-40B4-BE49-F238E27FC236}">
                  <a16:creationId xmlns:a16="http://schemas.microsoft.com/office/drawing/2014/main" id="{AA3D48E5-0078-4255-A3D8-AFAEDC2D8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008" y="3319081"/>
              <a:ext cx="42105" cy="49760"/>
            </a:xfrm>
            <a:custGeom>
              <a:avLst/>
              <a:gdLst>
                <a:gd name="T0" fmla="*/ 10 w 22"/>
                <a:gd name="T1" fmla="*/ 26 h 26"/>
                <a:gd name="T2" fmla="*/ 10 w 22"/>
                <a:gd name="T3" fmla="*/ 22 h 26"/>
                <a:gd name="T4" fmla="*/ 12 w 22"/>
                <a:gd name="T5" fmla="*/ 18 h 26"/>
                <a:gd name="T6" fmla="*/ 16 w 22"/>
                <a:gd name="T7" fmla="*/ 16 h 26"/>
                <a:gd name="T8" fmla="*/ 16 w 22"/>
                <a:gd name="T9" fmla="*/ 16 h 26"/>
                <a:gd name="T10" fmla="*/ 18 w 22"/>
                <a:gd name="T11" fmla="*/ 18 h 26"/>
                <a:gd name="T12" fmla="*/ 20 w 22"/>
                <a:gd name="T13" fmla="*/ 16 h 26"/>
                <a:gd name="T14" fmla="*/ 20 w 22"/>
                <a:gd name="T15" fmla="*/ 14 h 26"/>
                <a:gd name="T16" fmla="*/ 22 w 22"/>
                <a:gd name="T17" fmla="*/ 12 h 26"/>
                <a:gd name="T18" fmla="*/ 22 w 22"/>
                <a:gd name="T19" fmla="*/ 10 h 26"/>
                <a:gd name="T20" fmla="*/ 18 w 22"/>
                <a:gd name="T21" fmla="*/ 8 h 26"/>
                <a:gd name="T22" fmla="*/ 16 w 22"/>
                <a:gd name="T23" fmla="*/ 8 h 26"/>
                <a:gd name="T24" fmla="*/ 14 w 22"/>
                <a:gd name="T25" fmla="*/ 8 h 26"/>
                <a:gd name="T26" fmla="*/ 12 w 22"/>
                <a:gd name="T27" fmla="*/ 6 h 26"/>
                <a:gd name="T28" fmla="*/ 12 w 22"/>
                <a:gd name="T29" fmla="*/ 4 h 26"/>
                <a:gd name="T30" fmla="*/ 10 w 22"/>
                <a:gd name="T31" fmla="*/ 2 h 26"/>
                <a:gd name="T32" fmla="*/ 10 w 22"/>
                <a:gd name="T33" fmla="*/ 2 h 26"/>
                <a:gd name="T34" fmla="*/ 8 w 22"/>
                <a:gd name="T35" fmla="*/ 2 h 26"/>
                <a:gd name="T36" fmla="*/ 6 w 22"/>
                <a:gd name="T37" fmla="*/ 0 h 26"/>
                <a:gd name="T38" fmla="*/ 4 w 22"/>
                <a:gd name="T39" fmla="*/ 0 h 26"/>
                <a:gd name="T40" fmla="*/ 4 w 22"/>
                <a:gd name="T41" fmla="*/ 2 h 26"/>
                <a:gd name="T42" fmla="*/ 6 w 22"/>
                <a:gd name="T43" fmla="*/ 4 h 26"/>
                <a:gd name="T44" fmla="*/ 8 w 22"/>
                <a:gd name="T45" fmla="*/ 6 h 26"/>
                <a:gd name="T46" fmla="*/ 6 w 22"/>
                <a:gd name="T47" fmla="*/ 6 h 26"/>
                <a:gd name="T48" fmla="*/ 4 w 22"/>
                <a:gd name="T49" fmla="*/ 6 h 26"/>
                <a:gd name="T50" fmla="*/ 2 w 22"/>
                <a:gd name="T51" fmla="*/ 8 h 26"/>
                <a:gd name="T52" fmla="*/ 2 w 22"/>
                <a:gd name="T53" fmla="*/ 12 h 26"/>
                <a:gd name="T54" fmla="*/ 2 w 22"/>
                <a:gd name="T55" fmla="*/ 16 h 26"/>
                <a:gd name="T56" fmla="*/ 0 w 22"/>
                <a:gd name="T57" fmla="*/ 16 h 26"/>
                <a:gd name="T58" fmla="*/ 0 w 22"/>
                <a:gd name="T59" fmla="*/ 16 h 26"/>
                <a:gd name="T60" fmla="*/ 2 w 22"/>
                <a:gd name="T61" fmla="*/ 18 h 26"/>
                <a:gd name="T62" fmla="*/ 8 w 22"/>
                <a:gd name="T63" fmla="*/ 24 h 26"/>
                <a:gd name="T64" fmla="*/ 8 w 22"/>
                <a:gd name="T65" fmla="*/ 26 h 26"/>
                <a:gd name="T66" fmla="*/ 10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0" y="26"/>
                  </a:moveTo>
                  <a:lnTo>
                    <a:pt x="10" y="22"/>
                  </a:lnTo>
                  <a:lnTo>
                    <a:pt x="12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0" y="14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0" y="2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8" name="Moldova">
              <a:extLst>
                <a:ext uri="{FF2B5EF4-FFF2-40B4-BE49-F238E27FC236}">
                  <a16:creationId xmlns:a16="http://schemas.microsoft.com/office/drawing/2014/main" id="{DC8CFC38-BA9F-46BE-9D4A-B3FCC2870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600" y="3165973"/>
              <a:ext cx="80382" cy="91865"/>
            </a:xfrm>
            <a:custGeom>
              <a:avLst/>
              <a:gdLst>
                <a:gd name="T0" fmla="*/ 0 w 42"/>
                <a:gd name="T1" fmla="*/ 8 h 48"/>
                <a:gd name="T2" fmla="*/ 0 w 42"/>
                <a:gd name="T3" fmla="*/ 6 h 48"/>
                <a:gd name="T4" fmla="*/ 0 w 42"/>
                <a:gd name="T5" fmla="*/ 4 h 48"/>
                <a:gd name="T6" fmla="*/ 0 w 42"/>
                <a:gd name="T7" fmla="*/ 2 h 48"/>
                <a:gd name="T8" fmla="*/ 2 w 42"/>
                <a:gd name="T9" fmla="*/ 2 h 48"/>
                <a:gd name="T10" fmla="*/ 4 w 42"/>
                <a:gd name="T11" fmla="*/ 2 h 48"/>
                <a:gd name="T12" fmla="*/ 6 w 42"/>
                <a:gd name="T13" fmla="*/ 2 h 48"/>
                <a:gd name="T14" fmla="*/ 6 w 42"/>
                <a:gd name="T15" fmla="*/ 2 h 48"/>
                <a:gd name="T16" fmla="*/ 8 w 42"/>
                <a:gd name="T17" fmla="*/ 2 h 48"/>
                <a:gd name="T18" fmla="*/ 10 w 42"/>
                <a:gd name="T19" fmla="*/ 0 h 48"/>
                <a:gd name="T20" fmla="*/ 12 w 42"/>
                <a:gd name="T21" fmla="*/ 4 h 48"/>
                <a:gd name="T22" fmla="*/ 14 w 42"/>
                <a:gd name="T23" fmla="*/ 4 h 48"/>
                <a:gd name="T24" fmla="*/ 18 w 42"/>
                <a:gd name="T25" fmla="*/ 6 h 48"/>
                <a:gd name="T26" fmla="*/ 22 w 42"/>
                <a:gd name="T27" fmla="*/ 6 h 48"/>
                <a:gd name="T28" fmla="*/ 24 w 42"/>
                <a:gd name="T29" fmla="*/ 6 h 48"/>
                <a:gd name="T30" fmla="*/ 24 w 42"/>
                <a:gd name="T31" fmla="*/ 6 h 48"/>
                <a:gd name="T32" fmla="*/ 28 w 42"/>
                <a:gd name="T33" fmla="*/ 10 h 48"/>
                <a:gd name="T34" fmla="*/ 32 w 42"/>
                <a:gd name="T35" fmla="*/ 12 h 48"/>
                <a:gd name="T36" fmla="*/ 32 w 42"/>
                <a:gd name="T37" fmla="*/ 16 h 48"/>
                <a:gd name="T38" fmla="*/ 32 w 42"/>
                <a:gd name="T39" fmla="*/ 18 h 48"/>
                <a:gd name="T40" fmla="*/ 34 w 42"/>
                <a:gd name="T41" fmla="*/ 20 h 48"/>
                <a:gd name="T42" fmla="*/ 34 w 42"/>
                <a:gd name="T43" fmla="*/ 22 h 48"/>
                <a:gd name="T44" fmla="*/ 38 w 42"/>
                <a:gd name="T45" fmla="*/ 24 h 48"/>
                <a:gd name="T46" fmla="*/ 42 w 42"/>
                <a:gd name="T47" fmla="*/ 26 h 48"/>
                <a:gd name="T48" fmla="*/ 42 w 42"/>
                <a:gd name="T49" fmla="*/ 28 h 48"/>
                <a:gd name="T50" fmla="*/ 42 w 42"/>
                <a:gd name="T51" fmla="*/ 30 h 48"/>
                <a:gd name="T52" fmla="*/ 42 w 42"/>
                <a:gd name="T53" fmla="*/ 32 h 48"/>
                <a:gd name="T54" fmla="*/ 42 w 42"/>
                <a:gd name="T55" fmla="*/ 34 h 48"/>
                <a:gd name="T56" fmla="*/ 40 w 42"/>
                <a:gd name="T57" fmla="*/ 34 h 48"/>
                <a:gd name="T58" fmla="*/ 36 w 42"/>
                <a:gd name="T59" fmla="*/ 32 h 48"/>
                <a:gd name="T60" fmla="*/ 34 w 42"/>
                <a:gd name="T61" fmla="*/ 32 h 48"/>
                <a:gd name="T62" fmla="*/ 32 w 42"/>
                <a:gd name="T63" fmla="*/ 34 h 48"/>
                <a:gd name="T64" fmla="*/ 32 w 42"/>
                <a:gd name="T65" fmla="*/ 38 h 48"/>
                <a:gd name="T66" fmla="*/ 32 w 42"/>
                <a:gd name="T67" fmla="*/ 40 h 48"/>
                <a:gd name="T68" fmla="*/ 30 w 42"/>
                <a:gd name="T69" fmla="*/ 40 h 48"/>
                <a:gd name="T70" fmla="*/ 28 w 42"/>
                <a:gd name="T71" fmla="*/ 46 h 48"/>
                <a:gd name="T72" fmla="*/ 28 w 42"/>
                <a:gd name="T73" fmla="*/ 46 h 48"/>
                <a:gd name="T74" fmla="*/ 26 w 42"/>
                <a:gd name="T75" fmla="*/ 46 h 48"/>
                <a:gd name="T76" fmla="*/ 24 w 42"/>
                <a:gd name="T77" fmla="*/ 48 h 48"/>
                <a:gd name="T78" fmla="*/ 24 w 42"/>
                <a:gd name="T79" fmla="*/ 48 h 48"/>
                <a:gd name="T80" fmla="*/ 22 w 42"/>
                <a:gd name="T81" fmla="*/ 44 h 48"/>
                <a:gd name="T82" fmla="*/ 22 w 42"/>
                <a:gd name="T83" fmla="*/ 32 h 48"/>
                <a:gd name="T84" fmla="*/ 20 w 42"/>
                <a:gd name="T85" fmla="*/ 28 h 48"/>
                <a:gd name="T86" fmla="*/ 20 w 42"/>
                <a:gd name="T87" fmla="*/ 26 h 48"/>
                <a:gd name="T88" fmla="*/ 14 w 42"/>
                <a:gd name="T89" fmla="*/ 20 h 48"/>
                <a:gd name="T90" fmla="*/ 12 w 42"/>
                <a:gd name="T91" fmla="*/ 18 h 48"/>
                <a:gd name="T92" fmla="*/ 8 w 42"/>
                <a:gd name="T93" fmla="*/ 14 h 48"/>
                <a:gd name="T94" fmla="*/ 6 w 42"/>
                <a:gd name="T95" fmla="*/ 8 h 48"/>
                <a:gd name="T96" fmla="*/ 0 w 42"/>
                <a:gd name="T97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" h="48">
                  <a:moveTo>
                    <a:pt x="0" y="8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22"/>
                  </a:lnTo>
                  <a:lnTo>
                    <a:pt x="38" y="24"/>
                  </a:lnTo>
                  <a:lnTo>
                    <a:pt x="42" y="26"/>
                  </a:lnTo>
                  <a:lnTo>
                    <a:pt x="42" y="28"/>
                  </a:lnTo>
                  <a:lnTo>
                    <a:pt x="42" y="30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2" y="34"/>
                  </a:lnTo>
                  <a:lnTo>
                    <a:pt x="32" y="38"/>
                  </a:lnTo>
                  <a:lnTo>
                    <a:pt x="32" y="40"/>
                  </a:lnTo>
                  <a:lnTo>
                    <a:pt x="30" y="40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2" y="44"/>
                  </a:lnTo>
                  <a:lnTo>
                    <a:pt x="22" y="32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14" y="20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9" name="Mauritania">
              <a:extLst>
                <a:ext uri="{FF2B5EF4-FFF2-40B4-BE49-F238E27FC236}">
                  <a16:creationId xmlns:a16="http://schemas.microsoft.com/office/drawing/2014/main" id="{F3C32AD1-2F3C-459D-ABA7-206D008C1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3763097"/>
              <a:ext cx="279424" cy="306218"/>
            </a:xfrm>
            <a:custGeom>
              <a:avLst/>
              <a:gdLst>
                <a:gd name="T0" fmla="*/ 50 w 146"/>
                <a:gd name="T1" fmla="*/ 76 h 160"/>
                <a:gd name="T2" fmla="*/ 52 w 146"/>
                <a:gd name="T3" fmla="*/ 50 h 160"/>
                <a:gd name="T4" fmla="*/ 58 w 146"/>
                <a:gd name="T5" fmla="*/ 48 h 160"/>
                <a:gd name="T6" fmla="*/ 62 w 146"/>
                <a:gd name="T7" fmla="*/ 16 h 160"/>
                <a:gd name="T8" fmla="*/ 102 w 146"/>
                <a:gd name="T9" fmla="*/ 0 h 160"/>
                <a:gd name="T10" fmla="*/ 146 w 146"/>
                <a:gd name="T11" fmla="*/ 30 h 160"/>
                <a:gd name="T12" fmla="*/ 132 w 146"/>
                <a:gd name="T13" fmla="*/ 30 h 160"/>
                <a:gd name="T14" fmla="*/ 144 w 146"/>
                <a:gd name="T15" fmla="*/ 140 h 160"/>
                <a:gd name="T16" fmla="*/ 96 w 146"/>
                <a:gd name="T17" fmla="*/ 152 h 160"/>
                <a:gd name="T18" fmla="*/ 94 w 146"/>
                <a:gd name="T19" fmla="*/ 150 h 160"/>
                <a:gd name="T20" fmla="*/ 90 w 146"/>
                <a:gd name="T21" fmla="*/ 152 h 160"/>
                <a:gd name="T22" fmla="*/ 88 w 146"/>
                <a:gd name="T23" fmla="*/ 146 h 160"/>
                <a:gd name="T24" fmla="*/ 80 w 146"/>
                <a:gd name="T25" fmla="*/ 148 h 160"/>
                <a:gd name="T26" fmla="*/ 76 w 146"/>
                <a:gd name="T27" fmla="*/ 152 h 160"/>
                <a:gd name="T28" fmla="*/ 72 w 146"/>
                <a:gd name="T29" fmla="*/ 146 h 160"/>
                <a:gd name="T30" fmla="*/ 66 w 146"/>
                <a:gd name="T31" fmla="*/ 148 h 160"/>
                <a:gd name="T32" fmla="*/ 66 w 146"/>
                <a:gd name="T33" fmla="*/ 154 h 160"/>
                <a:gd name="T34" fmla="*/ 62 w 146"/>
                <a:gd name="T35" fmla="*/ 158 h 160"/>
                <a:gd name="T36" fmla="*/ 58 w 146"/>
                <a:gd name="T37" fmla="*/ 160 h 160"/>
                <a:gd name="T38" fmla="*/ 54 w 146"/>
                <a:gd name="T39" fmla="*/ 156 h 160"/>
                <a:gd name="T40" fmla="*/ 52 w 146"/>
                <a:gd name="T41" fmla="*/ 152 h 160"/>
                <a:gd name="T42" fmla="*/ 48 w 146"/>
                <a:gd name="T43" fmla="*/ 148 h 160"/>
                <a:gd name="T44" fmla="*/ 46 w 146"/>
                <a:gd name="T45" fmla="*/ 144 h 160"/>
                <a:gd name="T46" fmla="*/ 42 w 146"/>
                <a:gd name="T47" fmla="*/ 142 h 160"/>
                <a:gd name="T48" fmla="*/ 40 w 146"/>
                <a:gd name="T49" fmla="*/ 144 h 160"/>
                <a:gd name="T50" fmla="*/ 38 w 146"/>
                <a:gd name="T51" fmla="*/ 142 h 160"/>
                <a:gd name="T52" fmla="*/ 32 w 146"/>
                <a:gd name="T53" fmla="*/ 138 h 160"/>
                <a:gd name="T54" fmla="*/ 24 w 146"/>
                <a:gd name="T55" fmla="*/ 136 h 160"/>
                <a:gd name="T56" fmla="*/ 12 w 146"/>
                <a:gd name="T57" fmla="*/ 138 h 160"/>
                <a:gd name="T58" fmla="*/ 6 w 146"/>
                <a:gd name="T59" fmla="*/ 140 h 160"/>
                <a:gd name="T60" fmla="*/ 6 w 146"/>
                <a:gd name="T61" fmla="*/ 138 h 160"/>
                <a:gd name="T62" fmla="*/ 10 w 146"/>
                <a:gd name="T63" fmla="*/ 126 h 160"/>
                <a:gd name="T64" fmla="*/ 8 w 146"/>
                <a:gd name="T65" fmla="*/ 104 h 160"/>
                <a:gd name="T66" fmla="*/ 6 w 146"/>
                <a:gd name="T67" fmla="*/ 98 h 160"/>
                <a:gd name="T68" fmla="*/ 10 w 146"/>
                <a:gd name="T69" fmla="*/ 94 h 160"/>
                <a:gd name="T70" fmla="*/ 10 w 146"/>
                <a:gd name="T71" fmla="*/ 90 h 160"/>
                <a:gd name="T72" fmla="*/ 6 w 146"/>
                <a:gd name="T73" fmla="*/ 86 h 160"/>
                <a:gd name="T74" fmla="*/ 2 w 146"/>
                <a:gd name="T75" fmla="*/ 82 h 160"/>
                <a:gd name="T76" fmla="*/ 0 w 146"/>
                <a:gd name="T77" fmla="*/ 80 h 160"/>
                <a:gd name="T78" fmla="*/ 0 w 146"/>
                <a:gd name="T79" fmla="*/ 7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160">
                  <a:moveTo>
                    <a:pt x="0" y="76"/>
                  </a:moveTo>
                  <a:lnTo>
                    <a:pt x="50" y="76"/>
                  </a:lnTo>
                  <a:lnTo>
                    <a:pt x="50" y="54"/>
                  </a:lnTo>
                  <a:lnTo>
                    <a:pt x="52" y="50"/>
                  </a:lnTo>
                  <a:lnTo>
                    <a:pt x="54" y="48"/>
                  </a:lnTo>
                  <a:lnTo>
                    <a:pt x="58" y="48"/>
                  </a:lnTo>
                  <a:lnTo>
                    <a:pt x="62" y="48"/>
                  </a:lnTo>
                  <a:lnTo>
                    <a:pt x="62" y="16"/>
                  </a:lnTo>
                  <a:lnTo>
                    <a:pt x="102" y="16"/>
                  </a:lnTo>
                  <a:lnTo>
                    <a:pt x="102" y="0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46" y="28"/>
                  </a:lnTo>
                  <a:lnTo>
                    <a:pt x="132" y="30"/>
                  </a:lnTo>
                  <a:lnTo>
                    <a:pt x="140" y="138"/>
                  </a:lnTo>
                  <a:lnTo>
                    <a:pt x="144" y="140"/>
                  </a:lnTo>
                  <a:lnTo>
                    <a:pt x="140" y="152"/>
                  </a:lnTo>
                  <a:lnTo>
                    <a:pt x="96" y="152"/>
                  </a:lnTo>
                  <a:lnTo>
                    <a:pt x="96" y="152"/>
                  </a:lnTo>
                  <a:lnTo>
                    <a:pt x="94" y="150"/>
                  </a:lnTo>
                  <a:lnTo>
                    <a:pt x="92" y="150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8" y="146"/>
                  </a:lnTo>
                  <a:lnTo>
                    <a:pt x="86" y="146"/>
                  </a:lnTo>
                  <a:lnTo>
                    <a:pt x="80" y="148"/>
                  </a:lnTo>
                  <a:lnTo>
                    <a:pt x="76" y="154"/>
                  </a:lnTo>
                  <a:lnTo>
                    <a:pt x="76" y="152"/>
                  </a:lnTo>
                  <a:lnTo>
                    <a:pt x="74" y="150"/>
                  </a:lnTo>
                  <a:lnTo>
                    <a:pt x="72" y="146"/>
                  </a:lnTo>
                  <a:lnTo>
                    <a:pt x="70" y="146"/>
                  </a:lnTo>
                  <a:lnTo>
                    <a:pt x="66" y="148"/>
                  </a:lnTo>
                  <a:lnTo>
                    <a:pt x="66" y="152"/>
                  </a:lnTo>
                  <a:lnTo>
                    <a:pt x="66" y="154"/>
                  </a:lnTo>
                  <a:lnTo>
                    <a:pt x="64" y="158"/>
                  </a:lnTo>
                  <a:lnTo>
                    <a:pt x="62" y="158"/>
                  </a:lnTo>
                  <a:lnTo>
                    <a:pt x="58" y="160"/>
                  </a:lnTo>
                  <a:lnTo>
                    <a:pt x="58" y="160"/>
                  </a:lnTo>
                  <a:lnTo>
                    <a:pt x="58" y="158"/>
                  </a:lnTo>
                  <a:lnTo>
                    <a:pt x="54" y="156"/>
                  </a:lnTo>
                  <a:lnTo>
                    <a:pt x="52" y="154"/>
                  </a:lnTo>
                  <a:lnTo>
                    <a:pt x="52" y="152"/>
                  </a:lnTo>
                  <a:lnTo>
                    <a:pt x="48" y="152"/>
                  </a:lnTo>
                  <a:lnTo>
                    <a:pt x="48" y="148"/>
                  </a:lnTo>
                  <a:lnTo>
                    <a:pt x="46" y="146"/>
                  </a:lnTo>
                  <a:lnTo>
                    <a:pt x="46" y="144"/>
                  </a:lnTo>
                  <a:lnTo>
                    <a:pt x="44" y="142"/>
                  </a:lnTo>
                  <a:lnTo>
                    <a:pt x="42" y="142"/>
                  </a:lnTo>
                  <a:lnTo>
                    <a:pt x="42" y="142"/>
                  </a:lnTo>
                  <a:lnTo>
                    <a:pt x="40" y="144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36" y="138"/>
                  </a:lnTo>
                  <a:lnTo>
                    <a:pt x="32" y="138"/>
                  </a:lnTo>
                  <a:lnTo>
                    <a:pt x="26" y="136"/>
                  </a:lnTo>
                  <a:lnTo>
                    <a:pt x="24" y="136"/>
                  </a:lnTo>
                  <a:lnTo>
                    <a:pt x="18" y="138"/>
                  </a:lnTo>
                  <a:lnTo>
                    <a:pt x="12" y="138"/>
                  </a:lnTo>
                  <a:lnTo>
                    <a:pt x="8" y="140"/>
                  </a:lnTo>
                  <a:lnTo>
                    <a:pt x="6" y="140"/>
                  </a:lnTo>
                  <a:lnTo>
                    <a:pt x="6" y="142"/>
                  </a:lnTo>
                  <a:lnTo>
                    <a:pt x="6" y="138"/>
                  </a:lnTo>
                  <a:lnTo>
                    <a:pt x="8" y="130"/>
                  </a:lnTo>
                  <a:lnTo>
                    <a:pt x="10" y="126"/>
                  </a:lnTo>
                  <a:lnTo>
                    <a:pt x="12" y="118"/>
                  </a:lnTo>
                  <a:lnTo>
                    <a:pt x="8" y="104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8" y="98"/>
                  </a:lnTo>
                  <a:lnTo>
                    <a:pt x="10" y="94"/>
                  </a:lnTo>
                  <a:lnTo>
                    <a:pt x="8" y="90"/>
                  </a:lnTo>
                  <a:lnTo>
                    <a:pt x="10" y="90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4" y="84"/>
                  </a:lnTo>
                  <a:lnTo>
                    <a:pt x="2" y="82"/>
                  </a:lnTo>
                  <a:lnTo>
                    <a:pt x="0" y="84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Malta">
              <a:extLst>
                <a:ext uri="{FF2B5EF4-FFF2-40B4-BE49-F238E27FC236}">
                  <a16:creationId xmlns:a16="http://schemas.microsoft.com/office/drawing/2014/main" id="{5DE047DC-BA49-4B8C-8DF1-3ABA96F2A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3798" y="3537261"/>
              <a:ext cx="7655" cy="7655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4 w 4"/>
                <a:gd name="T7" fmla="*/ 4 h 4"/>
                <a:gd name="T8" fmla="*/ 4 w 4"/>
                <a:gd name="T9" fmla="*/ 2 h 4"/>
                <a:gd name="T10" fmla="*/ 0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1" name="Mali">
              <a:extLst>
                <a:ext uri="{FF2B5EF4-FFF2-40B4-BE49-F238E27FC236}">
                  <a16:creationId xmlns:a16="http://schemas.microsoft.com/office/drawing/2014/main" id="{1682879C-D84C-44CE-8FF3-B08949FD1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6673" y="3816685"/>
              <a:ext cx="382772" cy="359806"/>
            </a:xfrm>
            <a:custGeom>
              <a:avLst/>
              <a:gdLst>
                <a:gd name="T0" fmla="*/ 6 w 200"/>
                <a:gd name="T1" fmla="*/ 130 h 188"/>
                <a:gd name="T2" fmla="*/ 8 w 200"/>
                <a:gd name="T3" fmla="*/ 120 h 188"/>
                <a:gd name="T4" fmla="*/ 16 w 200"/>
                <a:gd name="T5" fmla="*/ 122 h 188"/>
                <a:gd name="T6" fmla="*/ 22 w 200"/>
                <a:gd name="T7" fmla="*/ 120 h 188"/>
                <a:gd name="T8" fmla="*/ 30 w 200"/>
                <a:gd name="T9" fmla="*/ 122 h 188"/>
                <a:gd name="T10" fmla="*/ 36 w 200"/>
                <a:gd name="T11" fmla="*/ 122 h 188"/>
                <a:gd name="T12" fmla="*/ 82 w 200"/>
                <a:gd name="T13" fmla="*/ 124 h 188"/>
                <a:gd name="T14" fmla="*/ 74 w 200"/>
                <a:gd name="T15" fmla="*/ 2 h 188"/>
                <a:gd name="T16" fmla="*/ 170 w 200"/>
                <a:gd name="T17" fmla="*/ 60 h 188"/>
                <a:gd name="T18" fmla="*/ 180 w 200"/>
                <a:gd name="T19" fmla="*/ 64 h 188"/>
                <a:gd name="T20" fmla="*/ 188 w 200"/>
                <a:gd name="T21" fmla="*/ 70 h 188"/>
                <a:gd name="T22" fmla="*/ 188 w 200"/>
                <a:gd name="T23" fmla="*/ 76 h 188"/>
                <a:gd name="T24" fmla="*/ 200 w 200"/>
                <a:gd name="T25" fmla="*/ 76 h 188"/>
                <a:gd name="T26" fmla="*/ 200 w 200"/>
                <a:gd name="T27" fmla="*/ 110 h 188"/>
                <a:gd name="T28" fmla="*/ 196 w 200"/>
                <a:gd name="T29" fmla="*/ 118 h 188"/>
                <a:gd name="T30" fmla="*/ 184 w 200"/>
                <a:gd name="T31" fmla="*/ 124 h 188"/>
                <a:gd name="T32" fmla="*/ 168 w 200"/>
                <a:gd name="T33" fmla="*/ 128 h 188"/>
                <a:gd name="T34" fmla="*/ 154 w 200"/>
                <a:gd name="T35" fmla="*/ 128 h 188"/>
                <a:gd name="T36" fmla="*/ 150 w 200"/>
                <a:gd name="T37" fmla="*/ 128 h 188"/>
                <a:gd name="T38" fmla="*/ 138 w 200"/>
                <a:gd name="T39" fmla="*/ 128 h 188"/>
                <a:gd name="T40" fmla="*/ 122 w 200"/>
                <a:gd name="T41" fmla="*/ 138 h 188"/>
                <a:gd name="T42" fmla="*/ 108 w 200"/>
                <a:gd name="T43" fmla="*/ 146 h 188"/>
                <a:gd name="T44" fmla="*/ 102 w 200"/>
                <a:gd name="T45" fmla="*/ 148 h 188"/>
                <a:gd name="T46" fmla="*/ 98 w 200"/>
                <a:gd name="T47" fmla="*/ 156 h 188"/>
                <a:gd name="T48" fmla="*/ 88 w 200"/>
                <a:gd name="T49" fmla="*/ 168 h 188"/>
                <a:gd name="T50" fmla="*/ 88 w 200"/>
                <a:gd name="T51" fmla="*/ 176 h 188"/>
                <a:gd name="T52" fmla="*/ 86 w 200"/>
                <a:gd name="T53" fmla="*/ 180 h 188"/>
                <a:gd name="T54" fmla="*/ 82 w 200"/>
                <a:gd name="T55" fmla="*/ 188 h 188"/>
                <a:gd name="T56" fmla="*/ 78 w 200"/>
                <a:gd name="T57" fmla="*/ 184 h 188"/>
                <a:gd name="T58" fmla="*/ 70 w 200"/>
                <a:gd name="T59" fmla="*/ 186 h 188"/>
                <a:gd name="T60" fmla="*/ 60 w 200"/>
                <a:gd name="T61" fmla="*/ 186 h 188"/>
                <a:gd name="T62" fmla="*/ 56 w 200"/>
                <a:gd name="T63" fmla="*/ 186 h 188"/>
                <a:gd name="T64" fmla="*/ 52 w 200"/>
                <a:gd name="T65" fmla="*/ 182 h 188"/>
                <a:gd name="T66" fmla="*/ 48 w 200"/>
                <a:gd name="T67" fmla="*/ 180 h 188"/>
                <a:gd name="T68" fmla="*/ 46 w 200"/>
                <a:gd name="T69" fmla="*/ 178 h 188"/>
                <a:gd name="T70" fmla="*/ 46 w 200"/>
                <a:gd name="T71" fmla="*/ 172 h 188"/>
                <a:gd name="T72" fmla="*/ 44 w 200"/>
                <a:gd name="T73" fmla="*/ 166 h 188"/>
                <a:gd name="T74" fmla="*/ 38 w 200"/>
                <a:gd name="T75" fmla="*/ 162 h 188"/>
                <a:gd name="T76" fmla="*/ 32 w 200"/>
                <a:gd name="T77" fmla="*/ 162 h 188"/>
                <a:gd name="T78" fmla="*/ 26 w 200"/>
                <a:gd name="T79" fmla="*/ 168 h 188"/>
                <a:gd name="T80" fmla="*/ 18 w 200"/>
                <a:gd name="T81" fmla="*/ 166 h 188"/>
                <a:gd name="T82" fmla="*/ 14 w 200"/>
                <a:gd name="T83" fmla="*/ 166 h 188"/>
                <a:gd name="T84" fmla="*/ 12 w 200"/>
                <a:gd name="T85" fmla="*/ 160 h 188"/>
                <a:gd name="T86" fmla="*/ 12 w 200"/>
                <a:gd name="T87" fmla="*/ 154 h 188"/>
                <a:gd name="T88" fmla="*/ 8 w 200"/>
                <a:gd name="T89" fmla="*/ 150 h 188"/>
                <a:gd name="T90" fmla="*/ 4 w 200"/>
                <a:gd name="T91" fmla="*/ 146 h 188"/>
                <a:gd name="T92" fmla="*/ 2 w 200"/>
                <a:gd name="T93" fmla="*/ 138 h 188"/>
                <a:gd name="T94" fmla="*/ 0 w 200"/>
                <a:gd name="T95" fmla="*/ 13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0" h="188">
                  <a:moveTo>
                    <a:pt x="0" y="132"/>
                  </a:moveTo>
                  <a:lnTo>
                    <a:pt x="4" y="130"/>
                  </a:lnTo>
                  <a:lnTo>
                    <a:pt x="6" y="130"/>
                  </a:lnTo>
                  <a:lnTo>
                    <a:pt x="8" y="126"/>
                  </a:lnTo>
                  <a:lnTo>
                    <a:pt x="8" y="124"/>
                  </a:lnTo>
                  <a:lnTo>
                    <a:pt x="8" y="120"/>
                  </a:lnTo>
                  <a:lnTo>
                    <a:pt x="12" y="118"/>
                  </a:lnTo>
                  <a:lnTo>
                    <a:pt x="14" y="118"/>
                  </a:lnTo>
                  <a:lnTo>
                    <a:pt x="16" y="122"/>
                  </a:lnTo>
                  <a:lnTo>
                    <a:pt x="18" y="124"/>
                  </a:lnTo>
                  <a:lnTo>
                    <a:pt x="18" y="126"/>
                  </a:lnTo>
                  <a:lnTo>
                    <a:pt x="22" y="120"/>
                  </a:lnTo>
                  <a:lnTo>
                    <a:pt x="28" y="118"/>
                  </a:lnTo>
                  <a:lnTo>
                    <a:pt x="30" y="118"/>
                  </a:lnTo>
                  <a:lnTo>
                    <a:pt x="30" y="122"/>
                  </a:lnTo>
                  <a:lnTo>
                    <a:pt x="32" y="124"/>
                  </a:lnTo>
                  <a:lnTo>
                    <a:pt x="34" y="122"/>
                  </a:lnTo>
                  <a:lnTo>
                    <a:pt x="36" y="122"/>
                  </a:lnTo>
                  <a:lnTo>
                    <a:pt x="38" y="124"/>
                  </a:lnTo>
                  <a:lnTo>
                    <a:pt x="38" y="124"/>
                  </a:lnTo>
                  <a:lnTo>
                    <a:pt x="82" y="124"/>
                  </a:lnTo>
                  <a:lnTo>
                    <a:pt x="86" y="112"/>
                  </a:lnTo>
                  <a:lnTo>
                    <a:pt x="82" y="110"/>
                  </a:lnTo>
                  <a:lnTo>
                    <a:pt x="74" y="2"/>
                  </a:lnTo>
                  <a:lnTo>
                    <a:pt x="88" y="0"/>
                  </a:lnTo>
                  <a:lnTo>
                    <a:pt x="168" y="54"/>
                  </a:lnTo>
                  <a:lnTo>
                    <a:pt x="170" y="60"/>
                  </a:lnTo>
                  <a:lnTo>
                    <a:pt x="172" y="62"/>
                  </a:lnTo>
                  <a:lnTo>
                    <a:pt x="178" y="62"/>
                  </a:lnTo>
                  <a:lnTo>
                    <a:pt x="180" y="64"/>
                  </a:lnTo>
                  <a:lnTo>
                    <a:pt x="184" y="66"/>
                  </a:lnTo>
                  <a:lnTo>
                    <a:pt x="186" y="68"/>
                  </a:lnTo>
                  <a:lnTo>
                    <a:pt x="188" y="70"/>
                  </a:lnTo>
                  <a:lnTo>
                    <a:pt x="188" y="72"/>
                  </a:lnTo>
                  <a:lnTo>
                    <a:pt x="186" y="76"/>
                  </a:lnTo>
                  <a:lnTo>
                    <a:pt x="188" y="76"/>
                  </a:lnTo>
                  <a:lnTo>
                    <a:pt x="190" y="78"/>
                  </a:lnTo>
                  <a:lnTo>
                    <a:pt x="196" y="78"/>
                  </a:lnTo>
                  <a:lnTo>
                    <a:pt x="200" y="76"/>
                  </a:lnTo>
                  <a:lnTo>
                    <a:pt x="200" y="76"/>
                  </a:lnTo>
                  <a:lnTo>
                    <a:pt x="200" y="100"/>
                  </a:lnTo>
                  <a:lnTo>
                    <a:pt x="200" y="110"/>
                  </a:lnTo>
                  <a:lnTo>
                    <a:pt x="198" y="112"/>
                  </a:lnTo>
                  <a:lnTo>
                    <a:pt x="198" y="116"/>
                  </a:lnTo>
                  <a:lnTo>
                    <a:pt x="196" y="118"/>
                  </a:lnTo>
                  <a:lnTo>
                    <a:pt x="190" y="122"/>
                  </a:lnTo>
                  <a:lnTo>
                    <a:pt x="186" y="124"/>
                  </a:lnTo>
                  <a:lnTo>
                    <a:pt x="184" y="124"/>
                  </a:lnTo>
                  <a:lnTo>
                    <a:pt x="180" y="126"/>
                  </a:lnTo>
                  <a:lnTo>
                    <a:pt x="172" y="126"/>
                  </a:lnTo>
                  <a:lnTo>
                    <a:pt x="168" y="128"/>
                  </a:lnTo>
                  <a:lnTo>
                    <a:pt x="166" y="128"/>
                  </a:lnTo>
                  <a:lnTo>
                    <a:pt x="156" y="130"/>
                  </a:lnTo>
                  <a:lnTo>
                    <a:pt x="154" y="128"/>
                  </a:lnTo>
                  <a:lnTo>
                    <a:pt x="154" y="130"/>
                  </a:lnTo>
                  <a:lnTo>
                    <a:pt x="152" y="128"/>
                  </a:lnTo>
                  <a:lnTo>
                    <a:pt x="150" y="128"/>
                  </a:lnTo>
                  <a:lnTo>
                    <a:pt x="148" y="126"/>
                  </a:lnTo>
                  <a:lnTo>
                    <a:pt x="144" y="128"/>
                  </a:lnTo>
                  <a:lnTo>
                    <a:pt x="138" y="128"/>
                  </a:lnTo>
                  <a:lnTo>
                    <a:pt x="134" y="130"/>
                  </a:lnTo>
                  <a:lnTo>
                    <a:pt x="132" y="132"/>
                  </a:lnTo>
                  <a:lnTo>
                    <a:pt x="122" y="138"/>
                  </a:lnTo>
                  <a:lnTo>
                    <a:pt x="114" y="142"/>
                  </a:lnTo>
                  <a:lnTo>
                    <a:pt x="114" y="144"/>
                  </a:lnTo>
                  <a:lnTo>
                    <a:pt x="108" y="146"/>
                  </a:lnTo>
                  <a:lnTo>
                    <a:pt x="106" y="146"/>
                  </a:lnTo>
                  <a:lnTo>
                    <a:pt x="102" y="146"/>
                  </a:lnTo>
                  <a:lnTo>
                    <a:pt x="102" y="148"/>
                  </a:lnTo>
                  <a:lnTo>
                    <a:pt x="100" y="148"/>
                  </a:lnTo>
                  <a:lnTo>
                    <a:pt x="98" y="154"/>
                  </a:lnTo>
                  <a:lnTo>
                    <a:pt x="98" y="156"/>
                  </a:lnTo>
                  <a:lnTo>
                    <a:pt x="94" y="158"/>
                  </a:lnTo>
                  <a:lnTo>
                    <a:pt x="92" y="166"/>
                  </a:lnTo>
                  <a:lnTo>
                    <a:pt x="88" y="168"/>
                  </a:lnTo>
                  <a:lnTo>
                    <a:pt x="86" y="170"/>
                  </a:lnTo>
                  <a:lnTo>
                    <a:pt x="88" y="172"/>
                  </a:lnTo>
                  <a:lnTo>
                    <a:pt x="88" y="176"/>
                  </a:lnTo>
                  <a:lnTo>
                    <a:pt x="86" y="176"/>
                  </a:lnTo>
                  <a:lnTo>
                    <a:pt x="84" y="178"/>
                  </a:lnTo>
                  <a:lnTo>
                    <a:pt x="86" y="180"/>
                  </a:lnTo>
                  <a:lnTo>
                    <a:pt x="86" y="184"/>
                  </a:lnTo>
                  <a:lnTo>
                    <a:pt x="84" y="184"/>
                  </a:lnTo>
                  <a:lnTo>
                    <a:pt x="82" y="188"/>
                  </a:lnTo>
                  <a:lnTo>
                    <a:pt x="78" y="186"/>
                  </a:lnTo>
                  <a:lnTo>
                    <a:pt x="76" y="186"/>
                  </a:lnTo>
                  <a:lnTo>
                    <a:pt x="78" y="184"/>
                  </a:lnTo>
                  <a:lnTo>
                    <a:pt x="74" y="184"/>
                  </a:lnTo>
                  <a:lnTo>
                    <a:pt x="70" y="184"/>
                  </a:lnTo>
                  <a:lnTo>
                    <a:pt x="70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60" y="186"/>
                  </a:lnTo>
                  <a:lnTo>
                    <a:pt x="60" y="186"/>
                  </a:lnTo>
                  <a:lnTo>
                    <a:pt x="56" y="186"/>
                  </a:lnTo>
                  <a:lnTo>
                    <a:pt x="56" y="186"/>
                  </a:lnTo>
                  <a:lnTo>
                    <a:pt x="54" y="184"/>
                  </a:lnTo>
                  <a:lnTo>
                    <a:pt x="52" y="184"/>
                  </a:lnTo>
                  <a:lnTo>
                    <a:pt x="52" y="182"/>
                  </a:lnTo>
                  <a:lnTo>
                    <a:pt x="50" y="180"/>
                  </a:lnTo>
                  <a:lnTo>
                    <a:pt x="50" y="178"/>
                  </a:lnTo>
                  <a:lnTo>
                    <a:pt x="48" y="180"/>
                  </a:lnTo>
                  <a:lnTo>
                    <a:pt x="48" y="180"/>
                  </a:lnTo>
                  <a:lnTo>
                    <a:pt x="46" y="180"/>
                  </a:lnTo>
                  <a:lnTo>
                    <a:pt x="46" y="178"/>
                  </a:lnTo>
                  <a:lnTo>
                    <a:pt x="48" y="174"/>
                  </a:lnTo>
                  <a:lnTo>
                    <a:pt x="48" y="172"/>
                  </a:lnTo>
                  <a:lnTo>
                    <a:pt x="46" y="172"/>
                  </a:lnTo>
                  <a:lnTo>
                    <a:pt x="44" y="172"/>
                  </a:lnTo>
                  <a:lnTo>
                    <a:pt x="46" y="168"/>
                  </a:lnTo>
                  <a:lnTo>
                    <a:pt x="44" y="166"/>
                  </a:lnTo>
                  <a:lnTo>
                    <a:pt x="42" y="164"/>
                  </a:lnTo>
                  <a:lnTo>
                    <a:pt x="42" y="162"/>
                  </a:lnTo>
                  <a:lnTo>
                    <a:pt x="38" y="162"/>
                  </a:lnTo>
                  <a:lnTo>
                    <a:pt x="38" y="164"/>
                  </a:lnTo>
                  <a:lnTo>
                    <a:pt x="34" y="162"/>
                  </a:lnTo>
                  <a:lnTo>
                    <a:pt x="32" y="162"/>
                  </a:lnTo>
                  <a:lnTo>
                    <a:pt x="30" y="166"/>
                  </a:lnTo>
                  <a:lnTo>
                    <a:pt x="28" y="166"/>
                  </a:lnTo>
                  <a:lnTo>
                    <a:pt x="26" y="168"/>
                  </a:lnTo>
                  <a:lnTo>
                    <a:pt x="22" y="168"/>
                  </a:lnTo>
                  <a:lnTo>
                    <a:pt x="20" y="166"/>
                  </a:lnTo>
                  <a:lnTo>
                    <a:pt x="18" y="166"/>
                  </a:lnTo>
                  <a:lnTo>
                    <a:pt x="16" y="166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4" y="164"/>
                  </a:lnTo>
                  <a:lnTo>
                    <a:pt x="14" y="162"/>
                  </a:lnTo>
                  <a:lnTo>
                    <a:pt x="12" y="160"/>
                  </a:lnTo>
                  <a:lnTo>
                    <a:pt x="12" y="158"/>
                  </a:lnTo>
                  <a:lnTo>
                    <a:pt x="12" y="156"/>
                  </a:lnTo>
                  <a:lnTo>
                    <a:pt x="12" y="154"/>
                  </a:lnTo>
                  <a:lnTo>
                    <a:pt x="10" y="152"/>
                  </a:lnTo>
                  <a:lnTo>
                    <a:pt x="10" y="152"/>
                  </a:lnTo>
                  <a:lnTo>
                    <a:pt x="8" y="150"/>
                  </a:lnTo>
                  <a:lnTo>
                    <a:pt x="8" y="150"/>
                  </a:lnTo>
                  <a:lnTo>
                    <a:pt x="6" y="150"/>
                  </a:lnTo>
                  <a:lnTo>
                    <a:pt x="4" y="146"/>
                  </a:lnTo>
                  <a:lnTo>
                    <a:pt x="2" y="144"/>
                  </a:lnTo>
                  <a:lnTo>
                    <a:pt x="2" y="142"/>
                  </a:lnTo>
                  <a:lnTo>
                    <a:pt x="2" y="138"/>
                  </a:lnTo>
                  <a:lnTo>
                    <a:pt x="2" y="136"/>
                  </a:lnTo>
                  <a:lnTo>
                    <a:pt x="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Malawi">
              <a:extLst>
                <a:ext uri="{FF2B5EF4-FFF2-40B4-BE49-F238E27FC236}">
                  <a16:creationId xmlns:a16="http://schemas.microsoft.com/office/drawing/2014/main" id="{C8732AF4-4CEF-452D-B08B-73E8F5410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641" y="4647300"/>
              <a:ext cx="76554" cy="191386"/>
            </a:xfrm>
            <a:custGeom>
              <a:avLst/>
              <a:gdLst>
                <a:gd name="T0" fmla="*/ 6 w 40"/>
                <a:gd name="T1" fmla="*/ 0 h 100"/>
                <a:gd name="T2" fmla="*/ 8 w 40"/>
                <a:gd name="T3" fmla="*/ 2 h 100"/>
                <a:gd name="T4" fmla="*/ 10 w 40"/>
                <a:gd name="T5" fmla="*/ 2 h 100"/>
                <a:gd name="T6" fmla="*/ 12 w 40"/>
                <a:gd name="T7" fmla="*/ 2 h 100"/>
                <a:gd name="T8" fmla="*/ 14 w 40"/>
                <a:gd name="T9" fmla="*/ 2 h 100"/>
                <a:gd name="T10" fmla="*/ 14 w 40"/>
                <a:gd name="T11" fmla="*/ 4 h 100"/>
                <a:gd name="T12" fmla="*/ 20 w 40"/>
                <a:gd name="T13" fmla="*/ 10 h 100"/>
                <a:gd name="T14" fmla="*/ 20 w 40"/>
                <a:gd name="T15" fmla="*/ 36 h 100"/>
                <a:gd name="T16" fmla="*/ 22 w 40"/>
                <a:gd name="T17" fmla="*/ 50 h 100"/>
                <a:gd name="T18" fmla="*/ 28 w 40"/>
                <a:gd name="T19" fmla="*/ 52 h 100"/>
                <a:gd name="T20" fmla="*/ 30 w 40"/>
                <a:gd name="T21" fmla="*/ 54 h 100"/>
                <a:gd name="T22" fmla="*/ 34 w 40"/>
                <a:gd name="T23" fmla="*/ 60 h 100"/>
                <a:gd name="T24" fmla="*/ 40 w 40"/>
                <a:gd name="T25" fmla="*/ 68 h 100"/>
                <a:gd name="T26" fmla="*/ 40 w 40"/>
                <a:gd name="T27" fmla="*/ 70 h 100"/>
                <a:gd name="T28" fmla="*/ 38 w 40"/>
                <a:gd name="T29" fmla="*/ 72 h 100"/>
                <a:gd name="T30" fmla="*/ 36 w 40"/>
                <a:gd name="T31" fmla="*/ 72 h 100"/>
                <a:gd name="T32" fmla="*/ 36 w 40"/>
                <a:gd name="T33" fmla="*/ 76 h 100"/>
                <a:gd name="T34" fmla="*/ 38 w 40"/>
                <a:gd name="T35" fmla="*/ 82 h 100"/>
                <a:gd name="T36" fmla="*/ 34 w 40"/>
                <a:gd name="T37" fmla="*/ 84 h 100"/>
                <a:gd name="T38" fmla="*/ 32 w 40"/>
                <a:gd name="T39" fmla="*/ 88 h 100"/>
                <a:gd name="T40" fmla="*/ 30 w 40"/>
                <a:gd name="T41" fmla="*/ 94 h 100"/>
                <a:gd name="T42" fmla="*/ 30 w 40"/>
                <a:gd name="T43" fmla="*/ 98 h 100"/>
                <a:gd name="T44" fmla="*/ 28 w 40"/>
                <a:gd name="T45" fmla="*/ 98 h 100"/>
                <a:gd name="T46" fmla="*/ 26 w 40"/>
                <a:gd name="T47" fmla="*/ 94 h 100"/>
                <a:gd name="T48" fmla="*/ 24 w 40"/>
                <a:gd name="T49" fmla="*/ 92 h 100"/>
                <a:gd name="T50" fmla="*/ 20 w 40"/>
                <a:gd name="T51" fmla="*/ 86 h 100"/>
                <a:gd name="T52" fmla="*/ 18 w 40"/>
                <a:gd name="T53" fmla="*/ 82 h 100"/>
                <a:gd name="T54" fmla="*/ 20 w 40"/>
                <a:gd name="T55" fmla="*/ 78 h 100"/>
                <a:gd name="T56" fmla="*/ 22 w 40"/>
                <a:gd name="T57" fmla="*/ 72 h 100"/>
                <a:gd name="T58" fmla="*/ 22 w 40"/>
                <a:gd name="T59" fmla="*/ 66 h 100"/>
                <a:gd name="T60" fmla="*/ 18 w 40"/>
                <a:gd name="T61" fmla="*/ 64 h 100"/>
                <a:gd name="T62" fmla="*/ 14 w 40"/>
                <a:gd name="T63" fmla="*/ 64 h 100"/>
                <a:gd name="T64" fmla="*/ 12 w 40"/>
                <a:gd name="T65" fmla="*/ 66 h 100"/>
                <a:gd name="T66" fmla="*/ 10 w 40"/>
                <a:gd name="T67" fmla="*/ 62 h 100"/>
                <a:gd name="T68" fmla="*/ 8 w 40"/>
                <a:gd name="T69" fmla="*/ 60 h 100"/>
                <a:gd name="T70" fmla="*/ 4 w 40"/>
                <a:gd name="T71" fmla="*/ 60 h 100"/>
                <a:gd name="T72" fmla="*/ 2 w 40"/>
                <a:gd name="T73" fmla="*/ 56 h 100"/>
                <a:gd name="T74" fmla="*/ 0 w 40"/>
                <a:gd name="T75" fmla="*/ 52 h 100"/>
                <a:gd name="T76" fmla="*/ 4 w 40"/>
                <a:gd name="T77" fmla="*/ 50 h 100"/>
                <a:gd name="T78" fmla="*/ 4 w 40"/>
                <a:gd name="T79" fmla="*/ 46 h 100"/>
                <a:gd name="T80" fmla="*/ 4 w 40"/>
                <a:gd name="T81" fmla="*/ 44 h 100"/>
                <a:gd name="T82" fmla="*/ 6 w 40"/>
                <a:gd name="T83" fmla="*/ 42 h 100"/>
                <a:gd name="T84" fmla="*/ 10 w 40"/>
                <a:gd name="T85" fmla="*/ 38 h 100"/>
                <a:gd name="T86" fmla="*/ 10 w 40"/>
                <a:gd name="T87" fmla="*/ 38 h 100"/>
                <a:gd name="T88" fmla="*/ 10 w 40"/>
                <a:gd name="T89" fmla="*/ 36 h 100"/>
                <a:gd name="T90" fmla="*/ 10 w 40"/>
                <a:gd name="T91" fmla="*/ 34 h 100"/>
                <a:gd name="T92" fmla="*/ 8 w 40"/>
                <a:gd name="T93" fmla="*/ 30 h 100"/>
                <a:gd name="T94" fmla="*/ 10 w 40"/>
                <a:gd name="T95" fmla="*/ 28 h 100"/>
                <a:gd name="T96" fmla="*/ 8 w 40"/>
                <a:gd name="T97" fmla="*/ 24 h 100"/>
                <a:gd name="T98" fmla="*/ 12 w 40"/>
                <a:gd name="T99" fmla="*/ 18 h 100"/>
                <a:gd name="T100" fmla="*/ 12 w 40"/>
                <a:gd name="T101" fmla="*/ 16 h 100"/>
                <a:gd name="T102" fmla="*/ 12 w 40"/>
                <a:gd name="T103" fmla="*/ 12 h 100"/>
                <a:gd name="T104" fmla="*/ 8 w 40"/>
                <a:gd name="T105" fmla="*/ 10 h 100"/>
                <a:gd name="T106" fmla="*/ 10 w 40"/>
                <a:gd name="T107" fmla="*/ 6 h 100"/>
                <a:gd name="T108" fmla="*/ 6 w 40"/>
                <a:gd name="T109" fmla="*/ 4 h 100"/>
                <a:gd name="T110" fmla="*/ 6 w 40"/>
                <a:gd name="T111" fmla="*/ 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" h="100">
                  <a:moveTo>
                    <a:pt x="4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6" y="6"/>
                  </a:lnTo>
                  <a:lnTo>
                    <a:pt x="20" y="10"/>
                  </a:lnTo>
                  <a:lnTo>
                    <a:pt x="20" y="14"/>
                  </a:lnTo>
                  <a:lnTo>
                    <a:pt x="20" y="36"/>
                  </a:lnTo>
                  <a:lnTo>
                    <a:pt x="20" y="38"/>
                  </a:lnTo>
                  <a:lnTo>
                    <a:pt x="22" y="50"/>
                  </a:lnTo>
                  <a:lnTo>
                    <a:pt x="26" y="52"/>
                  </a:lnTo>
                  <a:lnTo>
                    <a:pt x="28" y="52"/>
                  </a:lnTo>
                  <a:lnTo>
                    <a:pt x="28" y="54"/>
                  </a:lnTo>
                  <a:lnTo>
                    <a:pt x="30" y="54"/>
                  </a:lnTo>
                  <a:lnTo>
                    <a:pt x="34" y="58"/>
                  </a:lnTo>
                  <a:lnTo>
                    <a:pt x="34" y="60"/>
                  </a:lnTo>
                  <a:lnTo>
                    <a:pt x="38" y="64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0" y="70"/>
                  </a:lnTo>
                  <a:lnTo>
                    <a:pt x="38" y="72"/>
                  </a:lnTo>
                  <a:lnTo>
                    <a:pt x="38" y="72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4"/>
                  </a:lnTo>
                  <a:lnTo>
                    <a:pt x="36" y="76"/>
                  </a:lnTo>
                  <a:lnTo>
                    <a:pt x="38" y="76"/>
                  </a:lnTo>
                  <a:lnTo>
                    <a:pt x="38" y="82"/>
                  </a:lnTo>
                  <a:lnTo>
                    <a:pt x="36" y="84"/>
                  </a:lnTo>
                  <a:lnTo>
                    <a:pt x="34" y="84"/>
                  </a:lnTo>
                  <a:lnTo>
                    <a:pt x="32" y="86"/>
                  </a:lnTo>
                  <a:lnTo>
                    <a:pt x="32" y="88"/>
                  </a:lnTo>
                  <a:lnTo>
                    <a:pt x="32" y="90"/>
                  </a:lnTo>
                  <a:lnTo>
                    <a:pt x="30" y="94"/>
                  </a:lnTo>
                  <a:lnTo>
                    <a:pt x="30" y="96"/>
                  </a:lnTo>
                  <a:lnTo>
                    <a:pt x="30" y="98"/>
                  </a:lnTo>
                  <a:lnTo>
                    <a:pt x="28" y="100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6" y="92"/>
                  </a:lnTo>
                  <a:lnTo>
                    <a:pt x="24" y="92"/>
                  </a:lnTo>
                  <a:lnTo>
                    <a:pt x="22" y="90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18" y="82"/>
                  </a:lnTo>
                  <a:lnTo>
                    <a:pt x="18" y="80"/>
                  </a:lnTo>
                  <a:lnTo>
                    <a:pt x="20" y="78"/>
                  </a:lnTo>
                  <a:lnTo>
                    <a:pt x="20" y="74"/>
                  </a:lnTo>
                  <a:lnTo>
                    <a:pt x="22" y="72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4"/>
                  </a:lnTo>
                  <a:lnTo>
                    <a:pt x="18" y="64"/>
                  </a:lnTo>
                  <a:lnTo>
                    <a:pt x="16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2" y="66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8" y="62"/>
                  </a:lnTo>
                  <a:lnTo>
                    <a:pt x="8" y="60"/>
                  </a:lnTo>
                  <a:lnTo>
                    <a:pt x="8" y="58"/>
                  </a:lnTo>
                  <a:lnTo>
                    <a:pt x="4" y="60"/>
                  </a:lnTo>
                  <a:lnTo>
                    <a:pt x="4" y="58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6" y="42"/>
                  </a:lnTo>
                  <a:lnTo>
                    <a:pt x="8" y="40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0" y="32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8" y="24"/>
                  </a:lnTo>
                  <a:lnTo>
                    <a:pt x="8" y="2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3" name="Malabo">
              <a:extLst>
                <a:ext uri="{FF2B5EF4-FFF2-40B4-BE49-F238E27FC236}">
                  <a16:creationId xmlns:a16="http://schemas.microsoft.com/office/drawing/2014/main" id="{0C5A0F30-43DA-49D4-967F-FE3544E7C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1" y="4333427"/>
              <a:ext cx="11483" cy="15311"/>
            </a:xfrm>
            <a:custGeom>
              <a:avLst/>
              <a:gdLst>
                <a:gd name="T0" fmla="*/ 0 w 6"/>
                <a:gd name="T1" fmla="*/ 8 h 8"/>
                <a:gd name="T2" fmla="*/ 0 w 6"/>
                <a:gd name="T3" fmla="*/ 6 h 8"/>
                <a:gd name="T4" fmla="*/ 2 w 6"/>
                <a:gd name="T5" fmla="*/ 6 h 8"/>
                <a:gd name="T6" fmla="*/ 4 w 6"/>
                <a:gd name="T7" fmla="*/ 2 h 8"/>
                <a:gd name="T8" fmla="*/ 6 w 6"/>
                <a:gd name="T9" fmla="*/ 0 h 8"/>
                <a:gd name="T10" fmla="*/ 6 w 6"/>
                <a:gd name="T11" fmla="*/ 0 h 8"/>
                <a:gd name="T12" fmla="*/ 6 w 6"/>
                <a:gd name="T13" fmla="*/ 4 h 8"/>
                <a:gd name="T14" fmla="*/ 6 w 6"/>
                <a:gd name="T15" fmla="*/ 8 h 8"/>
                <a:gd name="T16" fmla="*/ 2 w 6"/>
                <a:gd name="T17" fmla="*/ 8 h 8"/>
                <a:gd name="T18" fmla="*/ 0 w 6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0" y="6"/>
                  </a:lnTo>
                  <a:lnTo>
                    <a:pt x="2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4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4" name="Madagascar">
              <a:extLst>
                <a:ext uri="{FF2B5EF4-FFF2-40B4-BE49-F238E27FC236}">
                  <a16:creationId xmlns:a16="http://schemas.microsoft.com/office/drawing/2014/main" id="{EED7C243-61FA-4E34-AB0C-3B284E938B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5132" y="4708544"/>
              <a:ext cx="179903" cy="336839"/>
            </a:xfrm>
            <a:custGeom>
              <a:avLst/>
              <a:gdLst>
                <a:gd name="T0" fmla="*/ 26 w 94"/>
                <a:gd name="T1" fmla="*/ 172 h 176"/>
                <a:gd name="T2" fmla="*/ 44 w 94"/>
                <a:gd name="T3" fmla="*/ 168 h 176"/>
                <a:gd name="T4" fmla="*/ 50 w 94"/>
                <a:gd name="T5" fmla="*/ 158 h 176"/>
                <a:gd name="T6" fmla="*/ 52 w 94"/>
                <a:gd name="T7" fmla="*/ 152 h 176"/>
                <a:gd name="T8" fmla="*/ 54 w 94"/>
                <a:gd name="T9" fmla="*/ 144 h 176"/>
                <a:gd name="T10" fmla="*/ 62 w 94"/>
                <a:gd name="T11" fmla="*/ 126 h 176"/>
                <a:gd name="T12" fmla="*/ 72 w 94"/>
                <a:gd name="T13" fmla="*/ 102 h 176"/>
                <a:gd name="T14" fmla="*/ 78 w 94"/>
                <a:gd name="T15" fmla="*/ 88 h 176"/>
                <a:gd name="T16" fmla="*/ 82 w 94"/>
                <a:gd name="T17" fmla="*/ 70 h 176"/>
                <a:gd name="T18" fmla="*/ 84 w 94"/>
                <a:gd name="T19" fmla="*/ 60 h 176"/>
                <a:gd name="T20" fmla="*/ 86 w 94"/>
                <a:gd name="T21" fmla="*/ 52 h 176"/>
                <a:gd name="T22" fmla="*/ 86 w 94"/>
                <a:gd name="T23" fmla="*/ 46 h 176"/>
                <a:gd name="T24" fmla="*/ 92 w 94"/>
                <a:gd name="T25" fmla="*/ 52 h 176"/>
                <a:gd name="T26" fmla="*/ 94 w 94"/>
                <a:gd name="T27" fmla="*/ 46 h 176"/>
                <a:gd name="T28" fmla="*/ 90 w 94"/>
                <a:gd name="T29" fmla="*/ 36 h 176"/>
                <a:gd name="T30" fmla="*/ 92 w 94"/>
                <a:gd name="T31" fmla="*/ 28 h 176"/>
                <a:gd name="T32" fmla="*/ 88 w 94"/>
                <a:gd name="T33" fmla="*/ 12 h 176"/>
                <a:gd name="T34" fmla="*/ 82 w 94"/>
                <a:gd name="T35" fmla="*/ 6 h 176"/>
                <a:gd name="T36" fmla="*/ 80 w 94"/>
                <a:gd name="T37" fmla="*/ 6 h 176"/>
                <a:gd name="T38" fmla="*/ 78 w 94"/>
                <a:gd name="T39" fmla="*/ 8 h 176"/>
                <a:gd name="T40" fmla="*/ 76 w 94"/>
                <a:gd name="T41" fmla="*/ 14 h 176"/>
                <a:gd name="T42" fmla="*/ 72 w 94"/>
                <a:gd name="T43" fmla="*/ 22 h 176"/>
                <a:gd name="T44" fmla="*/ 68 w 94"/>
                <a:gd name="T45" fmla="*/ 22 h 176"/>
                <a:gd name="T46" fmla="*/ 68 w 94"/>
                <a:gd name="T47" fmla="*/ 28 h 176"/>
                <a:gd name="T48" fmla="*/ 64 w 94"/>
                <a:gd name="T49" fmla="*/ 30 h 176"/>
                <a:gd name="T50" fmla="*/ 66 w 94"/>
                <a:gd name="T51" fmla="*/ 36 h 176"/>
                <a:gd name="T52" fmla="*/ 58 w 94"/>
                <a:gd name="T53" fmla="*/ 40 h 176"/>
                <a:gd name="T54" fmla="*/ 56 w 94"/>
                <a:gd name="T55" fmla="*/ 38 h 176"/>
                <a:gd name="T56" fmla="*/ 54 w 94"/>
                <a:gd name="T57" fmla="*/ 42 h 176"/>
                <a:gd name="T58" fmla="*/ 52 w 94"/>
                <a:gd name="T59" fmla="*/ 46 h 176"/>
                <a:gd name="T60" fmla="*/ 52 w 94"/>
                <a:gd name="T61" fmla="*/ 42 h 176"/>
                <a:gd name="T62" fmla="*/ 46 w 94"/>
                <a:gd name="T63" fmla="*/ 52 h 176"/>
                <a:gd name="T64" fmla="*/ 42 w 94"/>
                <a:gd name="T65" fmla="*/ 48 h 176"/>
                <a:gd name="T66" fmla="*/ 34 w 94"/>
                <a:gd name="T67" fmla="*/ 50 h 176"/>
                <a:gd name="T68" fmla="*/ 34 w 94"/>
                <a:gd name="T69" fmla="*/ 50 h 176"/>
                <a:gd name="T70" fmla="*/ 24 w 94"/>
                <a:gd name="T71" fmla="*/ 54 h 176"/>
                <a:gd name="T72" fmla="*/ 18 w 94"/>
                <a:gd name="T73" fmla="*/ 56 h 176"/>
                <a:gd name="T74" fmla="*/ 12 w 94"/>
                <a:gd name="T75" fmla="*/ 70 h 176"/>
                <a:gd name="T76" fmla="*/ 14 w 94"/>
                <a:gd name="T77" fmla="*/ 80 h 176"/>
                <a:gd name="T78" fmla="*/ 18 w 94"/>
                <a:gd name="T79" fmla="*/ 92 h 176"/>
                <a:gd name="T80" fmla="*/ 16 w 94"/>
                <a:gd name="T81" fmla="*/ 102 h 176"/>
                <a:gd name="T82" fmla="*/ 12 w 94"/>
                <a:gd name="T83" fmla="*/ 110 h 176"/>
                <a:gd name="T84" fmla="*/ 4 w 94"/>
                <a:gd name="T85" fmla="*/ 118 h 176"/>
                <a:gd name="T86" fmla="*/ 0 w 94"/>
                <a:gd name="T87" fmla="*/ 130 h 176"/>
                <a:gd name="T88" fmla="*/ 4 w 94"/>
                <a:gd name="T89" fmla="*/ 142 h 176"/>
                <a:gd name="T90" fmla="*/ 6 w 94"/>
                <a:gd name="T91" fmla="*/ 146 h 176"/>
                <a:gd name="T92" fmla="*/ 4 w 94"/>
                <a:gd name="T93" fmla="*/ 154 h 176"/>
                <a:gd name="T94" fmla="*/ 6 w 94"/>
                <a:gd name="T95" fmla="*/ 164 h 176"/>
                <a:gd name="T96" fmla="*/ 12 w 94"/>
                <a:gd name="T97" fmla="*/ 170 h 176"/>
                <a:gd name="T98" fmla="*/ 18 w 94"/>
                <a:gd name="T99" fmla="*/ 174 h 176"/>
                <a:gd name="T100" fmla="*/ 74 w 94"/>
                <a:gd name="T101" fmla="*/ 14 h 176"/>
                <a:gd name="T102" fmla="*/ 74 w 94"/>
                <a:gd name="T103" fmla="*/ 14 h 176"/>
                <a:gd name="T104" fmla="*/ 72 w 94"/>
                <a:gd name="T105" fmla="*/ 18 h 176"/>
                <a:gd name="T106" fmla="*/ 70 w 94"/>
                <a:gd name="T107" fmla="*/ 16 h 176"/>
                <a:gd name="T108" fmla="*/ 68 w 94"/>
                <a:gd name="T109" fmla="*/ 18 h 176"/>
                <a:gd name="T110" fmla="*/ 86 w 94"/>
                <a:gd name="T111" fmla="*/ 62 h 176"/>
                <a:gd name="T112" fmla="*/ 88 w 94"/>
                <a:gd name="T113" fmla="*/ 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4" h="176">
                  <a:moveTo>
                    <a:pt x="20" y="176"/>
                  </a:moveTo>
                  <a:lnTo>
                    <a:pt x="22" y="174"/>
                  </a:lnTo>
                  <a:lnTo>
                    <a:pt x="24" y="174"/>
                  </a:lnTo>
                  <a:lnTo>
                    <a:pt x="26" y="172"/>
                  </a:lnTo>
                  <a:lnTo>
                    <a:pt x="30" y="170"/>
                  </a:lnTo>
                  <a:lnTo>
                    <a:pt x="38" y="170"/>
                  </a:lnTo>
                  <a:lnTo>
                    <a:pt x="40" y="170"/>
                  </a:lnTo>
                  <a:lnTo>
                    <a:pt x="44" y="168"/>
                  </a:lnTo>
                  <a:lnTo>
                    <a:pt x="44" y="166"/>
                  </a:lnTo>
                  <a:lnTo>
                    <a:pt x="46" y="166"/>
                  </a:lnTo>
                  <a:lnTo>
                    <a:pt x="48" y="162"/>
                  </a:lnTo>
                  <a:lnTo>
                    <a:pt x="50" y="158"/>
                  </a:lnTo>
                  <a:lnTo>
                    <a:pt x="50" y="158"/>
                  </a:lnTo>
                  <a:lnTo>
                    <a:pt x="52" y="156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2" y="150"/>
                  </a:lnTo>
                  <a:lnTo>
                    <a:pt x="54" y="146"/>
                  </a:lnTo>
                  <a:lnTo>
                    <a:pt x="54" y="144"/>
                  </a:lnTo>
                  <a:lnTo>
                    <a:pt x="54" y="144"/>
                  </a:lnTo>
                  <a:lnTo>
                    <a:pt x="58" y="142"/>
                  </a:lnTo>
                  <a:lnTo>
                    <a:pt x="58" y="134"/>
                  </a:lnTo>
                  <a:lnTo>
                    <a:pt x="60" y="128"/>
                  </a:lnTo>
                  <a:lnTo>
                    <a:pt x="62" y="126"/>
                  </a:lnTo>
                  <a:lnTo>
                    <a:pt x="64" y="122"/>
                  </a:lnTo>
                  <a:lnTo>
                    <a:pt x="66" y="116"/>
                  </a:lnTo>
                  <a:lnTo>
                    <a:pt x="70" y="106"/>
                  </a:lnTo>
                  <a:lnTo>
                    <a:pt x="72" y="102"/>
                  </a:lnTo>
                  <a:lnTo>
                    <a:pt x="72" y="98"/>
                  </a:lnTo>
                  <a:lnTo>
                    <a:pt x="74" y="94"/>
                  </a:lnTo>
                  <a:lnTo>
                    <a:pt x="74" y="92"/>
                  </a:lnTo>
                  <a:lnTo>
                    <a:pt x="78" y="88"/>
                  </a:lnTo>
                  <a:lnTo>
                    <a:pt x="80" y="80"/>
                  </a:lnTo>
                  <a:lnTo>
                    <a:pt x="80" y="76"/>
                  </a:lnTo>
                  <a:lnTo>
                    <a:pt x="82" y="74"/>
                  </a:lnTo>
                  <a:lnTo>
                    <a:pt x="82" y="70"/>
                  </a:lnTo>
                  <a:lnTo>
                    <a:pt x="80" y="68"/>
                  </a:lnTo>
                  <a:lnTo>
                    <a:pt x="82" y="66"/>
                  </a:lnTo>
                  <a:lnTo>
                    <a:pt x="84" y="62"/>
                  </a:lnTo>
                  <a:lnTo>
                    <a:pt x="84" y="60"/>
                  </a:lnTo>
                  <a:lnTo>
                    <a:pt x="86" y="58"/>
                  </a:lnTo>
                  <a:lnTo>
                    <a:pt x="86" y="56"/>
                  </a:lnTo>
                  <a:lnTo>
                    <a:pt x="84" y="54"/>
                  </a:lnTo>
                  <a:lnTo>
                    <a:pt x="86" y="52"/>
                  </a:lnTo>
                  <a:lnTo>
                    <a:pt x="86" y="50"/>
                  </a:lnTo>
                  <a:lnTo>
                    <a:pt x="84" y="48"/>
                  </a:lnTo>
                  <a:lnTo>
                    <a:pt x="84" y="46"/>
                  </a:lnTo>
                  <a:lnTo>
                    <a:pt x="86" y="46"/>
                  </a:lnTo>
                  <a:lnTo>
                    <a:pt x="86" y="46"/>
                  </a:lnTo>
                  <a:lnTo>
                    <a:pt x="88" y="48"/>
                  </a:lnTo>
                  <a:lnTo>
                    <a:pt x="90" y="52"/>
                  </a:lnTo>
                  <a:lnTo>
                    <a:pt x="92" y="52"/>
                  </a:lnTo>
                  <a:lnTo>
                    <a:pt x="92" y="50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4" y="46"/>
                  </a:lnTo>
                  <a:lnTo>
                    <a:pt x="94" y="44"/>
                  </a:lnTo>
                  <a:lnTo>
                    <a:pt x="94" y="42"/>
                  </a:lnTo>
                  <a:lnTo>
                    <a:pt x="92" y="38"/>
                  </a:lnTo>
                  <a:lnTo>
                    <a:pt x="90" y="36"/>
                  </a:lnTo>
                  <a:lnTo>
                    <a:pt x="92" y="34"/>
                  </a:lnTo>
                  <a:lnTo>
                    <a:pt x="92" y="32"/>
                  </a:lnTo>
                  <a:lnTo>
                    <a:pt x="90" y="28"/>
                  </a:lnTo>
                  <a:lnTo>
                    <a:pt x="92" y="28"/>
                  </a:lnTo>
                  <a:lnTo>
                    <a:pt x="92" y="22"/>
                  </a:lnTo>
                  <a:lnTo>
                    <a:pt x="90" y="20"/>
                  </a:lnTo>
                  <a:lnTo>
                    <a:pt x="90" y="14"/>
                  </a:lnTo>
                  <a:lnTo>
                    <a:pt x="88" y="12"/>
                  </a:lnTo>
                  <a:lnTo>
                    <a:pt x="88" y="12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2" y="6"/>
                  </a:lnTo>
                  <a:lnTo>
                    <a:pt x="84" y="4"/>
                  </a:lnTo>
                  <a:lnTo>
                    <a:pt x="84" y="0"/>
                  </a:lnTo>
                  <a:lnTo>
                    <a:pt x="80" y="4"/>
                  </a:lnTo>
                  <a:lnTo>
                    <a:pt x="80" y="6"/>
                  </a:lnTo>
                  <a:lnTo>
                    <a:pt x="78" y="6"/>
                  </a:lnTo>
                  <a:lnTo>
                    <a:pt x="76" y="6"/>
                  </a:lnTo>
                  <a:lnTo>
                    <a:pt x="76" y="6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76" y="14"/>
                  </a:lnTo>
                  <a:lnTo>
                    <a:pt x="76" y="18"/>
                  </a:lnTo>
                  <a:lnTo>
                    <a:pt x="74" y="20"/>
                  </a:lnTo>
                  <a:lnTo>
                    <a:pt x="72" y="20"/>
                  </a:lnTo>
                  <a:lnTo>
                    <a:pt x="72" y="22"/>
                  </a:lnTo>
                  <a:lnTo>
                    <a:pt x="72" y="24"/>
                  </a:lnTo>
                  <a:lnTo>
                    <a:pt x="70" y="26"/>
                  </a:lnTo>
                  <a:lnTo>
                    <a:pt x="68" y="24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6" y="22"/>
                  </a:lnTo>
                  <a:lnTo>
                    <a:pt x="66" y="26"/>
                  </a:lnTo>
                  <a:lnTo>
                    <a:pt x="68" y="28"/>
                  </a:lnTo>
                  <a:lnTo>
                    <a:pt x="68" y="30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6" y="36"/>
                  </a:lnTo>
                  <a:lnTo>
                    <a:pt x="64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58" y="40"/>
                  </a:lnTo>
                  <a:lnTo>
                    <a:pt x="58" y="38"/>
                  </a:lnTo>
                  <a:lnTo>
                    <a:pt x="58" y="36"/>
                  </a:lnTo>
                  <a:lnTo>
                    <a:pt x="58" y="34"/>
                  </a:lnTo>
                  <a:lnTo>
                    <a:pt x="56" y="38"/>
                  </a:lnTo>
                  <a:lnTo>
                    <a:pt x="58" y="38"/>
                  </a:lnTo>
                  <a:lnTo>
                    <a:pt x="56" y="40"/>
                  </a:lnTo>
                  <a:lnTo>
                    <a:pt x="54" y="40"/>
                  </a:lnTo>
                  <a:lnTo>
                    <a:pt x="54" y="42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4" y="46"/>
                  </a:lnTo>
                  <a:lnTo>
                    <a:pt x="52" y="46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46" y="46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2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4" y="50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4"/>
                  </a:lnTo>
                  <a:lnTo>
                    <a:pt x="34" y="50"/>
                  </a:lnTo>
                  <a:lnTo>
                    <a:pt x="32" y="50"/>
                  </a:lnTo>
                  <a:lnTo>
                    <a:pt x="30" y="52"/>
                  </a:lnTo>
                  <a:lnTo>
                    <a:pt x="30" y="50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4"/>
                  </a:lnTo>
                  <a:lnTo>
                    <a:pt x="18" y="56"/>
                  </a:lnTo>
                  <a:lnTo>
                    <a:pt x="20" y="60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2" y="70"/>
                  </a:lnTo>
                  <a:lnTo>
                    <a:pt x="12" y="72"/>
                  </a:lnTo>
                  <a:lnTo>
                    <a:pt x="14" y="74"/>
                  </a:lnTo>
                  <a:lnTo>
                    <a:pt x="12" y="76"/>
                  </a:lnTo>
                  <a:lnTo>
                    <a:pt x="14" y="80"/>
                  </a:lnTo>
                  <a:lnTo>
                    <a:pt x="14" y="82"/>
                  </a:lnTo>
                  <a:lnTo>
                    <a:pt x="16" y="88"/>
                  </a:lnTo>
                  <a:lnTo>
                    <a:pt x="16" y="90"/>
                  </a:lnTo>
                  <a:lnTo>
                    <a:pt x="18" y="92"/>
                  </a:lnTo>
                  <a:lnTo>
                    <a:pt x="18" y="94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16" y="102"/>
                  </a:lnTo>
                  <a:lnTo>
                    <a:pt x="14" y="104"/>
                  </a:lnTo>
                  <a:lnTo>
                    <a:pt x="14" y="108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0" y="112"/>
                  </a:lnTo>
                  <a:lnTo>
                    <a:pt x="10" y="116"/>
                  </a:lnTo>
                  <a:lnTo>
                    <a:pt x="8" y="118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2" y="124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0" y="138"/>
                  </a:lnTo>
                  <a:lnTo>
                    <a:pt x="4" y="142"/>
                  </a:lnTo>
                  <a:lnTo>
                    <a:pt x="4" y="144"/>
                  </a:lnTo>
                  <a:lnTo>
                    <a:pt x="4" y="146"/>
                  </a:lnTo>
                  <a:lnTo>
                    <a:pt x="6" y="146"/>
                  </a:lnTo>
                  <a:lnTo>
                    <a:pt x="6" y="146"/>
                  </a:lnTo>
                  <a:lnTo>
                    <a:pt x="6" y="148"/>
                  </a:lnTo>
                  <a:lnTo>
                    <a:pt x="2" y="148"/>
                  </a:lnTo>
                  <a:lnTo>
                    <a:pt x="2" y="150"/>
                  </a:lnTo>
                  <a:lnTo>
                    <a:pt x="4" y="154"/>
                  </a:lnTo>
                  <a:lnTo>
                    <a:pt x="2" y="160"/>
                  </a:lnTo>
                  <a:lnTo>
                    <a:pt x="4" y="160"/>
                  </a:lnTo>
                  <a:lnTo>
                    <a:pt x="4" y="162"/>
                  </a:lnTo>
                  <a:lnTo>
                    <a:pt x="6" y="164"/>
                  </a:lnTo>
                  <a:lnTo>
                    <a:pt x="8" y="166"/>
                  </a:lnTo>
                  <a:lnTo>
                    <a:pt x="8" y="166"/>
                  </a:lnTo>
                  <a:lnTo>
                    <a:pt x="10" y="168"/>
                  </a:lnTo>
                  <a:lnTo>
                    <a:pt x="12" y="170"/>
                  </a:lnTo>
                  <a:lnTo>
                    <a:pt x="12" y="170"/>
                  </a:lnTo>
                  <a:lnTo>
                    <a:pt x="14" y="170"/>
                  </a:lnTo>
                  <a:lnTo>
                    <a:pt x="16" y="172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20" y="176"/>
                  </a:lnTo>
                  <a:close/>
                  <a:moveTo>
                    <a:pt x="74" y="14"/>
                  </a:moveTo>
                  <a:lnTo>
                    <a:pt x="72" y="12"/>
                  </a:lnTo>
                  <a:lnTo>
                    <a:pt x="74" y="10"/>
                  </a:lnTo>
                  <a:lnTo>
                    <a:pt x="74" y="12"/>
                  </a:lnTo>
                  <a:lnTo>
                    <a:pt x="74" y="14"/>
                  </a:lnTo>
                  <a:close/>
                  <a:moveTo>
                    <a:pt x="72" y="18"/>
                  </a:moveTo>
                  <a:lnTo>
                    <a:pt x="72" y="16"/>
                  </a:lnTo>
                  <a:lnTo>
                    <a:pt x="74" y="18"/>
                  </a:lnTo>
                  <a:lnTo>
                    <a:pt x="72" y="18"/>
                  </a:lnTo>
                  <a:lnTo>
                    <a:pt x="72" y="18"/>
                  </a:lnTo>
                  <a:close/>
                  <a:moveTo>
                    <a:pt x="68" y="16"/>
                  </a:moveTo>
                  <a:lnTo>
                    <a:pt x="70" y="16"/>
                  </a:lnTo>
                  <a:lnTo>
                    <a:pt x="70" y="16"/>
                  </a:lnTo>
                  <a:lnTo>
                    <a:pt x="72" y="18"/>
                  </a:lnTo>
                  <a:lnTo>
                    <a:pt x="70" y="20"/>
                  </a:lnTo>
                  <a:lnTo>
                    <a:pt x="70" y="18"/>
                  </a:lnTo>
                  <a:lnTo>
                    <a:pt x="68" y="18"/>
                  </a:lnTo>
                  <a:lnTo>
                    <a:pt x="68" y="16"/>
                  </a:lnTo>
                  <a:close/>
                  <a:moveTo>
                    <a:pt x="86" y="66"/>
                  </a:moveTo>
                  <a:lnTo>
                    <a:pt x="86" y="64"/>
                  </a:lnTo>
                  <a:lnTo>
                    <a:pt x="86" y="62"/>
                  </a:lnTo>
                  <a:lnTo>
                    <a:pt x="86" y="62"/>
                  </a:lnTo>
                  <a:lnTo>
                    <a:pt x="86" y="62"/>
                  </a:lnTo>
                  <a:lnTo>
                    <a:pt x="88" y="60"/>
                  </a:lnTo>
                  <a:lnTo>
                    <a:pt x="88" y="62"/>
                  </a:lnTo>
                  <a:lnTo>
                    <a:pt x="86" y="64"/>
                  </a:lnTo>
                  <a:lnTo>
                    <a:pt x="86" y="6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5" name="Luxembourg">
              <a:extLst>
                <a:ext uri="{FF2B5EF4-FFF2-40B4-BE49-F238E27FC236}">
                  <a16:creationId xmlns:a16="http://schemas.microsoft.com/office/drawing/2014/main" id="{B5CB1085-6192-4119-9F48-8B76D4445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929" y="3127695"/>
              <a:ext cx="15311" cy="22966"/>
            </a:xfrm>
            <a:custGeom>
              <a:avLst/>
              <a:gdLst>
                <a:gd name="T0" fmla="*/ 0 w 8"/>
                <a:gd name="T1" fmla="*/ 8 h 12"/>
                <a:gd name="T2" fmla="*/ 0 w 8"/>
                <a:gd name="T3" fmla="*/ 6 h 12"/>
                <a:gd name="T4" fmla="*/ 0 w 8"/>
                <a:gd name="T5" fmla="*/ 6 h 12"/>
                <a:gd name="T6" fmla="*/ 0 w 8"/>
                <a:gd name="T7" fmla="*/ 4 h 12"/>
                <a:gd name="T8" fmla="*/ 0 w 8"/>
                <a:gd name="T9" fmla="*/ 4 h 12"/>
                <a:gd name="T10" fmla="*/ 0 w 8"/>
                <a:gd name="T11" fmla="*/ 2 h 12"/>
                <a:gd name="T12" fmla="*/ 0 w 8"/>
                <a:gd name="T13" fmla="*/ 0 h 12"/>
                <a:gd name="T14" fmla="*/ 2 w 8"/>
                <a:gd name="T15" fmla="*/ 0 h 12"/>
                <a:gd name="T16" fmla="*/ 6 w 8"/>
                <a:gd name="T17" fmla="*/ 4 h 12"/>
                <a:gd name="T18" fmla="*/ 6 w 8"/>
                <a:gd name="T19" fmla="*/ 6 h 12"/>
                <a:gd name="T20" fmla="*/ 8 w 8"/>
                <a:gd name="T21" fmla="*/ 6 h 12"/>
                <a:gd name="T22" fmla="*/ 6 w 8"/>
                <a:gd name="T23" fmla="*/ 10 h 12"/>
                <a:gd name="T24" fmla="*/ 6 w 8"/>
                <a:gd name="T25" fmla="*/ 12 h 12"/>
                <a:gd name="T26" fmla="*/ 2 w 8"/>
                <a:gd name="T27" fmla="*/ 10 h 12"/>
                <a:gd name="T28" fmla="*/ 0 w 8"/>
                <a:gd name="T29" fmla="*/ 8 h 12"/>
                <a:gd name="T30" fmla="*/ 0 w 8"/>
                <a:gd name="T3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12">
                  <a:moveTo>
                    <a:pt x="0" y="8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Lithuania">
              <a:extLst>
                <a:ext uri="{FF2B5EF4-FFF2-40B4-BE49-F238E27FC236}">
                  <a16:creationId xmlns:a16="http://schemas.microsoft.com/office/drawing/2014/main" id="{11A98991-8209-458D-B964-EE0FDCEE8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4802" y="2917171"/>
              <a:ext cx="118659" cy="88038"/>
            </a:xfrm>
            <a:custGeom>
              <a:avLst/>
              <a:gdLst>
                <a:gd name="T0" fmla="*/ 20 w 62"/>
                <a:gd name="T1" fmla="*/ 34 h 46"/>
                <a:gd name="T2" fmla="*/ 20 w 62"/>
                <a:gd name="T3" fmla="*/ 30 h 46"/>
                <a:gd name="T4" fmla="*/ 22 w 62"/>
                <a:gd name="T5" fmla="*/ 28 h 46"/>
                <a:gd name="T6" fmla="*/ 20 w 62"/>
                <a:gd name="T7" fmla="*/ 26 h 46"/>
                <a:gd name="T8" fmla="*/ 18 w 62"/>
                <a:gd name="T9" fmla="*/ 26 h 46"/>
                <a:gd name="T10" fmla="*/ 18 w 62"/>
                <a:gd name="T11" fmla="*/ 24 h 46"/>
                <a:gd name="T12" fmla="*/ 16 w 62"/>
                <a:gd name="T13" fmla="*/ 22 h 46"/>
                <a:gd name="T14" fmla="*/ 12 w 62"/>
                <a:gd name="T15" fmla="*/ 24 h 46"/>
                <a:gd name="T16" fmla="*/ 10 w 62"/>
                <a:gd name="T17" fmla="*/ 22 h 46"/>
                <a:gd name="T18" fmla="*/ 6 w 62"/>
                <a:gd name="T19" fmla="*/ 16 h 46"/>
                <a:gd name="T20" fmla="*/ 2 w 62"/>
                <a:gd name="T21" fmla="*/ 18 h 46"/>
                <a:gd name="T22" fmla="*/ 0 w 62"/>
                <a:gd name="T23" fmla="*/ 18 h 46"/>
                <a:gd name="T24" fmla="*/ 2 w 62"/>
                <a:gd name="T25" fmla="*/ 16 h 46"/>
                <a:gd name="T26" fmla="*/ 2 w 62"/>
                <a:gd name="T27" fmla="*/ 12 h 46"/>
                <a:gd name="T28" fmla="*/ 0 w 62"/>
                <a:gd name="T29" fmla="*/ 10 h 46"/>
                <a:gd name="T30" fmla="*/ 2 w 62"/>
                <a:gd name="T31" fmla="*/ 8 h 46"/>
                <a:gd name="T32" fmla="*/ 4 w 62"/>
                <a:gd name="T33" fmla="*/ 6 h 46"/>
                <a:gd name="T34" fmla="*/ 8 w 62"/>
                <a:gd name="T35" fmla="*/ 2 h 46"/>
                <a:gd name="T36" fmla="*/ 12 w 62"/>
                <a:gd name="T37" fmla="*/ 2 h 46"/>
                <a:gd name="T38" fmla="*/ 16 w 62"/>
                <a:gd name="T39" fmla="*/ 2 h 46"/>
                <a:gd name="T40" fmla="*/ 20 w 62"/>
                <a:gd name="T41" fmla="*/ 2 h 46"/>
                <a:gd name="T42" fmla="*/ 22 w 62"/>
                <a:gd name="T43" fmla="*/ 2 h 46"/>
                <a:gd name="T44" fmla="*/ 24 w 62"/>
                <a:gd name="T45" fmla="*/ 2 h 46"/>
                <a:gd name="T46" fmla="*/ 26 w 62"/>
                <a:gd name="T47" fmla="*/ 0 h 46"/>
                <a:gd name="T48" fmla="*/ 28 w 62"/>
                <a:gd name="T49" fmla="*/ 2 h 46"/>
                <a:gd name="T50" fmla="*/ 30 w 62"/>
                <a:gd name="T51" fmla="*/ 2 h 46"/>
                <a:gd name="T52" fmla="*/ 30 w 62"/>
                <a:gd name="T53" fmla="*/ 4 h 46"/>
                <a:gd name="T54" fmla="*/ 36 w 62"/>
                <a:gd name="T55" fmla="*/ 4 h 46"/>
                <a:gd name="T56" fmla="*/ 36 w 62"/>
                <a:gd name="T57" fmla="*/ 6 h 46"/>
                <a:gd name="T58" fmla="*/ 40 w 62"/>
                <a:gd name="T59" fmla="*/ 2 h 46"/>
                <a:gd name="T60" fmla="*/ 44 w 62"/>
                <a:gd name="T61" fmla="*/ 4 h 46"/>
                <a:gd name="T62" fmla="*/ 48 w 62"/>
                <a:gd name="T63" fmla="*/ 6 h 46"/>
                <a:gd name="T64" fmla="*/ 52 w 62"/>
                <a:gd name="T65" fmla="*/ 10 h 46"/>
                <a:gd name="T66" fmla="*/ 54 w 62"/>
                <a:gd name="T67" fmla="*/ 10 h 46"/>
                <a:gd name="T68" fmla="*/ 58 w 62"/>
                <a:gd name="T69" fmla="*/ 14 h 46"/>
                <a:gd name="T70" fmla="*/ 60 w 62"/>
                <a:gd name="T71" fmla="*/ 14 h 46"/>
                <a:gd name="T72" fmla="*/ 62 w 62"/>
                <a:gd name="T73" fmla="*/ 14 h 46"/>
                <a:gd name="T74" fmla="*/ 58 w 62"/>
                <a:gd name="T75" fmla="*/ 18 h 46"/>
                <a:gd name="T76" fmla="*/ 60 w 62"/>
                <a:gd name="T77" fmla="*/ 18 h 46"/>
                <a:gd name="T78" fmla="*/ 60 w 62"/>
                <a:gd name="T79" fmla="*/ 22 h 46"/>
                <a:gd name="T80" fmla="*/ 56 w 62"/>
                <a:gd name="T81" fmla="*/ 24 h 46"/>
                <a:gd name="T82" fmla="*/ 54 w 62"/>
                <a:gd name="T83" fmla="*/ 28 h 46"/>
                <a:gd name="T84" fmla="*/ 52 w 62"/>
                <a:gd name="T85" fmla="*/ 28 h 46"/>
                <a:gd name="T86" fmla="*/ 52 w 62"/>
                <a:gd name="T87" fmla="*/ 32 h 46"/>
                <a:gd name="T88" fmla="*/ 54 w 62"/>
                <a:gd name="T89" fmla="*/ 34 h 46"/>
                <a:gd name="T90" fmla="*/ 54 w 62"/>
                <a:gd name="T91" fmla="*/ 36 h 46"/>
                <a:gd name="T92" fmla="*/ 52 w 62"/>
                <a:gd name="T93" fmla="*/ 36 h 46"/>
                <a:gd name="T94" fmla="*/ 52 w 62"/>
                <a:gd name="T95" fmla="*/ 34 h 46"/>
                <a:gd name="T96" fmla="*/ 50 w 62"/>
                <a:gd name="T97" fmla="*/ 36 h 46"/>
                <a:gd name="T98" fmla="*/ 48 w 62"/>
                <a:gd name="T99" fmla="*/ 38 h 46"/>
                <a:gd name="T100" fmla="*/ 44 w 62"/>
                <a:gd name="T101" fmla="*/ 38 h 46"/>
                <a:gd name="T102" fmla="*/ 46 w 62"/>
                <a:gd name="T103" fmla="*/ 42 h 46"/>
                <a:gd name="T104" fmla="*/ 44 w 62"/>
                <a:gd name="T105" fmla="*/ 42 h 46"/>
                <a:gd name="T106" fmla="*/ 40 w 62"/>
                <a:gd name="T107" fmla="*/ 44 h 46"/>
                <a:gd name="T108" fmla="*/ 36 w 62"/>
                <a:gd name="T109" fmla="*/ 42 h 46"/>
                <a:gd name="T110" fmla="*/ 32 w 62"/>
                <a:gd name="T111" fmla="*/ 44 h 46"/>
                <a:gd name="T112" fmla="*/ 30 w 62"/>
                <a:gd name="T113" fmla="*/ 46 h 46"/>
                <a:gd name="T114" fmla="*/ 28 w 62"/>
                <a:gd name="T115" fmla="*/ 44 h 46"/>
                <a:gd name="T116" fmla="*/ 28 w 62"/>
                <a:gd name="T117" fmla="*/ 40 h 46"/>
                <a:gd name="T118" fmla="*/ 28 w 62"/>
                <a:gd name="T119" fmla="*/ 36 h 46"/>
                <a:gd name="T120" fmla="*/ 26 w 62"/>
                <a:gd name="T121" fmla="*/ 36 h 46"/>
                <a:gd name="T122" fmla="*/ 22 w 62"/>
                <a:gd name="T123" fmla="*/ 34 h 46"/>
                <a:gd name="T124" fmla="*/ 20 w 62"/>
                <a:gd name="T125" fmla="*/ 3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" h="46">
                  <a:moveTo>
                    <a:pt x="20" y="34"/>
                  </a:moveTo>
                  <a:lnTo>
                    <a:pt x="20" y="30"/>
                  </a:lnTo>
                  <a:lnTo>
                    <a:pt x="22" y="28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2" y="24"/>
                  </a:lnTo>
                  <a:lnTo>
                    <a:pt x="10" y="22"/>
                  </a:lnTo>
                  <a:lnTo>
                    <a:pt x="6" y="16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4" y="6"/>
                  </a:lnTo>
                  <a:lnTo>
                    <a:pt x="8" y="2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40" y="2"/>
                  </a:lnTo>
                  <a:lnTo>
                    <a:pt x="44" y="4"/>
                  </a:lnTo>
                  <a:lnTo>
                    <a:pt x="48" y="6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8" y="14"/>
                  </a:lnTo>
                  <a:lnTo>
                    <a:pt x="60" y="14"/>
                  </a:lnTo>
                  <a:lnTo>
                    <a:pt x="62" y="14"/>
                  </a:lnTo>
                  <a:lnTo>
                    <a:pt x="58" y="18"/>
                  </a:lnTo>
                  <a:lnTo>
                    <a:pt x="60" y="18"/>
                  </a:lnTo>
                  <a:lnTo>
                    <a:pt x="60" y="22"/>
                  </a:lnTo>
                  <a:lnTo>
                    <a:pt x="56" y="24"/>
                  </a:lnTo>
                  <a:lnTo>
                    <a:pt x="54" y="28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4" y="34"/>
                  </a:lnTo>
                  <a:lnTo>
                    <a:pt x="54" y="36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0" y="36"/>
                  </a:lnTo>
                  <a:lnTo>
                    <a:pt x="48" y="38"/>
                  </a:lnTo>
                  <a:lnTo>
                    <a:pt x="44" y="38"/>
                  </a:lnTo>
                  <a:lnTo>
                    <a:pt x="46" y="42"/>
                  </a:lnTo>
                  <a:lnTo>
                    <a:pt x="44" y="42"/>
                  </a:lnTo>
                  <a:lnTo>
                    <a:pt x="40" y="44"/>
                  </a:lnTo>
                  <a:lnTo>
                    <a:pt x="36" y="42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28" y="44"/>
                  </a:lnTo>
                  <a:lnTo>
                    <a:pt x="28" y="40"/>
                  </a:lnTo>
                  <a:lnTo>
                    <a:pt x="28" y="36"/>
                  </a:lnTo>
                  <a:lnTo>
                    <a:pt x="26" y="36"/>
                  </a:lnTo>
                  <a:lnTo>
                    <a:pt x="22" y="34"/>
                  </a:lnTo>
                  <a:lnTo>
                    <a:pt x="20" y="3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Liechtenstein">
              <a:extLst>
                <a:ext uri="{FF2B5EF4-FFF2-40B4-BE49-F238E27FC236}">
                  <a16:creationId xmlns:a16="http://schemas.microsoft.com/office/drawing/2014/main" id="{30D4D36C-EF04-46BC-943C-11BA4C67A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139" y="3211905"/>
              <a:ext cx="3828" cy="3828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0 w 2"/>
                <a:gd name="T9" fmla="*/ 2 h 2"/>
                <a:gd name="T10" fmla="*/ 2 w 2"/>
                <a:gd name="T11" fmla="*/ 0 h 2"/>
                <a:gd name="T12" fmla="*/ 2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Libya">
              <a:extLst>
                <a:ext uri="{FF2B5EF4-FFF2-40B4-BE49-F238E27FC236}">
                  <a16:creationId xmlns:a16="http://schemas.microsoft.com/office/drawing/2014/main" id="{FE3532CF-01DA-4DD8-8616-C53BA00FD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0449" y="3613816"/>
              <a:ext cx="367461" cy="336839"/>
            </a:xfrm>
            <a:custGeom>
              <a:avLst/>
              <a:gdLst>
                <a:gd name="T0" fmla="*/ 180 w 192"/>
                <a:gd name="T1" fmla="*/ 172 h 176"/>
                <a:gd name="T2" fmla="*/ 186 w 192"/>
                <a:gd name="T3" fmla="*/ 50 h 176"/>
                <a:gd name="T4" fmla="*/ 184 w 192"/>
                <a:gd name="T5" fmla="*/ 40 h 176"/>
                <a:gd name="T6" fmla="*/ 186 w 192"/>
                <a:gd name="T7" fmla="*/ 32 h 176"/>
                <a:gd name="T8" fmla="*/ 186 w 192"/>
                <a:gd name="T9" fmla="*/ 26 h 176"/>
                <a:gd name="T10" fmla="*/ 188 w 192"/>
                <a:gd name="T11" fmla="*/ 18 h 176"/>
                <a:gd name="T12" fmla="*/ 184 w 192"/>
                <a:gd name="T13" fmla="*/ 14 h 176"/>
                <a:gd name="T14" fmla="*/ 180 w 192"/>
                <a:gd name="T15" fmla="*/ 14 h 176"/>
                <a:gd name="T16" fmla="*/ 170 w 192"/>
                <a:gd name="T17" fmla="*/ 10 h 176"/>
                <a:gd name="T18" fmla="*/ 162 w 192"/>
                <a:gd name="T19" fmla="*/ 10 h 176"/>
                <a:gd name="T20" fmla="*/ 162 w 192"/>
                <a:gd name="T21" fmla="*/ 8 h 176"/>
                <a:gd name="T22" fmla="*/ 156 w 192"/>
                <a:gd name="T23" fmla="*/ 4 h 176"/>
                <a:gd name="T24" fmla="*/ 150 w 192"/>
                <a:gd name="T25" fmla="*/ 2 h 176"/>
                <a:gd name="T26" fmla="*/ 148 w 192"/>
                <a:gd name="T27" fmla="*/ 2 h 176"/>
                <a:gd name="T28" fmla="*/ 144 w 192"/>
                <a:gd name="T29" fmla="*/ 2 h 176"/>
                <a:gd name="T30" fmla="*/ 134 w 192"/>
                <a:gd name="T31" fmla="*/ 4 h 176"/>
                <a:gd name="T32" fmla="*/ 126 w 192"/>
                <a:gd name="T33" fmla="*/ 10 h 176"/>
                <a:gd name="T34" fmla="*/ 124 w 192"/>
                <a:gd name="T35" fmla="*/ 14 h 176"/>
                <a:gd name="T36" fmla="*/ 126 w 192"/>
                <a:gd name="T37" fmla="*/ 24 h 176"/>
                <a:gd name="T38" fmla="*/ 126 w 192"/>
                <a:gd name="T39" fmla="*/ 32 h 176"/>
                <a:gd name="T40" fmla="*/ 122 w 192"/>
                <a:gd name="T41" fmla="*/ 36 h 176"/>
                <a:gd name="T42" fmla="*/ 116 w 192"/>
                <a:gd name="T43" fmla="*/ 40 h 176"/>
                <a:gd name="T44" fmla="*/ 106 w 192"/>
                <a:gd name="T45" fmla="*/ 34 h 176"/>
                <a:gd name="T46" fmla="*/ 96 w 192"/>
                <a:gd name="T47" fmla="*/ 28 h 176"/>
                <a:gd name="T48" fmla="*/ 84 w 192"/>
                <a:gd name="T49" fmla="*/ 24 h 176"/>
                <a:gd name="T50" fmla="*/ 78 w 192"/>
                <a:gd name="T51" fmla="*/ 24 h 176"/>
                <a:gd name="T52" fmla="*/ 70 w 192"/>
                <a:gd name="T53" fmla="*/ 14 h 176"/>
                <a:gd name="T54" fmla="*/ 66 w 192"/>
                <a:gd name="T55" fmla="*/ 8 h 176"/>
                <a:gd name="T56" fmla="*/ 54 w 192"/>
                <a:gd name="T57" fmla="*/ 4 h 176"/>
                <a:gd name="T58" fmla="*/ 44 w 192"/>
                <a:gd name="T59" fmla="*/ 2 h 176"/>
                <a:gd name="T60" fmla="*/ 28 w 192"/>
                <a:gd name="T61" fmla="*/ 2 h 176"/>
                <a:gd name="T62" fmla="*/ 24 w 192"/>
                <a:gd name="T63" fmla="*/ 0 h 176"/>
                <a:gd name="T64" fmla="*/ 24 w 192"/>
                <a:gd name="T65" fmla="*/ 6 h 176"/>
                <a:gd name="T66" fmla="*/ 22 w 192"/>
                <a:gd name="T67" fmla="*/ 10 h 176"/>
                <a:gd name="T68" fmla="*/ 16 w 192"/>
                <a:gd name="T69" fmla="*/ 16 h 176"/>
                <a:gd name="T70" fmla="*/ 10 w 192"/>
                <a:gd name="T71" fmla="*/ 20 h 176"/>
                <a:gd name="T72" fmla="*/ 8 w 192"/>
                <a:gd name="T73" fmla="*/ 22 h 176"/>
                <a:gd name="T74" fmla="*/ 10 w 192"/>
                <a:gd name="T75" fmla="*/ 28 h 176"/>
                <a:gd name="T76" fmla="*/ 8 w 192"/>
                <a:gd name="T77" fmla="*/ 30 h 176"/>
                <a:gd name="T78" fmla="*/ 8 w 192"/>
                <a:gd name="T79" fmla="*/ 34 h 176"/>
                <a:gd name="T80" fmla="*/ 4 w 192"/>
                <a:gd name="T81" fmla="*/ 36 h 176"/>
                <a:gd name="T82" fmla="*/ 2 w 192"/>
                <a:gd name="T83" fmla="*/ 36 h 176"/>
                <a:gd name="T84" fmla="*/ 2 w 192"/>
                <a:gd name="T85" fmla="*/ 38 h 176"/>
                <a:gd name="T86" fmla="*/ 2 w 192"/>
                <a:gd name="T87" fmla="*/ 42 h 176"/>
                <a:gd name="T88" fmla="*/ 4 w 192"/>
                <a:gd name="T89" fmla="*/ 54 h 176"/>
                <a:gd name="T90" fmla="*/ 4 w 192"/>
                <a:gd name="T91" fmla="*/ 60 h 176"/>
                <a:gd name="T92" fmla="*/ 6 w 192"/>
                <a:gd name="T93" fmla="*/ 70 h 176"/>
                <a:gd name="T94" fmla="*/ 4 w 192"/>
                <a:gd name="T95" fmla="*/ 78 h 176"/>
                <a:gd name="T96" fmla="*/ 6 w 192"/>
                <a:gd name="T97" fmla="*/ 84 h 176"/>
                <a:gd name="T98" fmla="*/ 2 w 192"/>
                <a:gd name="T99" fmla="*/ 88 h 176"/>
                <a:gd name="T100" fmla="*/ 0 w 192"/>
                <a:gd name="T101" fmla="*/ 90 h 176"/>
                <a:gd name="T102" fmla="*/ 6 w 192"/>
                <a:gd name="T103" fmla="*/ 96 h 176"/>
                <a:gd name="T104" fmla="*/ 8 w 192"/>
                <a:gd name="T105" fmla="*/ 102 h 176"/>
                <a:gd name="T106" fmla="*/ 8 w 192"/>
                <a:gd name="T107" fmla="*/ 106 h 176"/>
                <a:gd name="T108" fmla="*/ 10 w 192"/>
                <a:gd name="T109" fmla="*/ 112 h 176"/>
                <a:gd name="T110" fmla="*/ 12 w 192"/>
                <a:gd name="T111" fmla="*/ 116 h 176"/>
                <a:gd name="T112" fmla="*/ 22 w 192"/>
                <a:gd name="T113" fmla="*/ 116 h 176"/>
                <a:gd name="T114" fmla="*/ 26 w 192"/>
                <a:gd name="T115" fmla="*/ 120 h 176"/>
                <a:gd name="T116" fmla="*/ 30 w 192"/>
                <a:gd name="T117" fmla="*/ 126 h 176"/>
                <a:gd name="T118" fmla="*/ 32 w 192"/>
                <a:gd name="T119" fmla="*/ 130 h 176"/>
                <a:gd name="T120" fmla="*/ 56 w 192"/>
                <a:gd name="T121" fmla="*/ 136 h 176"/>
                <a:gd name="T122" fmla="*/ 180 w 192"/>
                <a:gd name="T123" fmla="*/ 176 h 176"/>
                <a:gd name="T124" fmla="*/ 180 w 192"/>
                <a:gd name="T125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2" h="176">
                  <a:moveTo>
                    <a:pt x="180" y="176"/>
                  </a:moveTo>
                  <a:lnTo>
                    <a:pt x="180" y="172"/>
                  </a:lnTo>
                  <a:lnTo>
                    <a:pt x="192" y="172"/>
                  </a:lnTo>
                  <a:lnTo>
                    <a:pt x="186" y="50"/>
                  </a:lnTo>
                  <a:lnTo>
                    <a:pt x="184" y="44"/>
                  </a:lnTo>
                  <a:lnTo>
                    <a:pt x="184" y="40"/>
                  </a:lnTo>
                  <a:lnTo>
                    <a:pt x="184" y="36"/>
                  </a:lnTo>
                  <a:lnTo>
                    <a:pt x="186" y="32"/>
                  </a:lnTo>
                  <a:lnTo>
                    <a:pt x="186" y="28"/>
                  </a:lnTo>
                  <a:lnTo>
                    <a:pt x="186" y="26"/>
                  </a:lnTo>
                  <a:lnTo>
                    <a:pt x="186" y="20"/>
                  </a:lnTo>
                  <a:lnTo>
                    <a:pt x="188" y="18"/>
                  </a:lnTo>
                  <a:lnTo>
                    <a:pt x="186" y="14"/>
                  </a:lnTo>
                  <a:lnTo>
                    <a:pt x="184" y="14"/>
                  </a:lnTo>
                  <a:lnTo>
                    <a:pt x="182" y="14"/>
                  </a:lnTo>
                  <a:lnTo>
                    <a:pt x="180" y="14"/>
                  </a:lnTo>
                  <a:lnTo>
                    <a:pt x="172" y="12"/>
                  </a:lnTo>
                  <a:lnTo>
                    <a:pt x="170" y="10"/>
                  </a:lnTo>
                  <a:lnTo>
                    <a:pt x="166" y="10"/>
                  </a:lnTo>
                  <a:lnTo>
                    <a:pt x="162" y="10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2" y="6"/>
                  </a:lnTo>
                  <a:lnTo>
                    <a:pt x="156" y="4"/>
                  </a:lnTo>
                  <a:lnTo>
                    <a:pt x="154" y="4"/>
                  </a:lnTo>
                  <a:lnTo>
                    <a:pt x="150" y="2"/>
                  </a:lnTo>
                  <a:lnTo>
                    <a:pt x="148" y="2"/>
                  </a:lnTo>
                  <a:lnTo>
                    <a:pt x="148" y="2"/>
                  </a:lnTo>
                  <a:lnTo>
                    <a:pt x="144" y="2"/>
                  </a:lnTo>
                  <a:lnTo>
                    <a:pt x="144" y="2"/>
                  </a:lnTo>
                  <a:lnTo>
                    <a:pt x="140" y="4"/>
                  </a:lnTo>
                  <a:lnTo>
                    <a:pt x="134" y="4"/>
                  </a:lnTo>
                  <a:lnTo>
                    <a:pt x="128" y="6"/>
                  </a:lnTo>
                  <a:lnTo>
                    <a:pt x="126" y="10"/>
                  </a:lnTo>
                  <a:lnTo>
                    <a:pt x="126" y="12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26" y="24"/>
                  </a:lnTo>
                  <a:lnTo>
                    <a:pt x="128" y="28"/>
                  </a:lnTo>
                  <a:lnTo>
                    <a:pt x="126" y="32"/>
                  </a:lnTo>
                  <a:lnTo>
                    <a:pt x="122" y="34"/>
                  </a:lnTo>
                  <a:lnTo>
                    <a:pt x="122" y="36"/>
                  </a:lnTo>
                  <a:lnTo>
                    <a:pt x="118" y="40"/>
                  </a:lnTo>
                  <a:lnTo>
                    <a:pt x="116" y="40"/>
                  </a:lnTo>
                  <a:lnTo>
                    <a:pt x="110" y="38"/>
                  </a:lnTo>
                  <a:lnTo>
                    <a:pt x="106" y="34"/>
                  </a:lnTo>
                  <a:lnTo>
                    <a:pt x="102" y="32"/>
                  </a:lnTo>
                  <a:lnTo>
                    <a:pt x="96" y="28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2" y="24"/>
                  </a:lnTo>
                  <a:lnTo>
                    <a:pt x="78" y="24"/>
                  </a:lnTo>
                  <a:lnTo>
                    <a:pt x="72" y="22"/>
                  </a:lnTo>
                  <a:lnTo>
                    <a:pt x="70" y="14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8" y="6"/>
                  </a:lnTo>
                  <a:lnTo>
                    <a:pt x="54" y="4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10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2" y="20"/>
                  </a:lnTo>
                  <a:lnTo>
                    <a:pt x="10" y="20"/>
                  </a:lnTo>
                  <a:lnTo>
                    <a:pt x="8" y="20"/>
                  </a:lnTo>
                  <a:lnTo>
                    <a:pt x="8" y="22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8" y="34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4" y="46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4" y="60"/>
                  </a:lnTo>
                  <a:lnTo>
                    <a:pt x="4" y="66"/>
                  </a:lnTo>
                  <a:lnTo>
                    <a:pt x="6" y="70"/>
                  </a:lnTo>
                  <a:lnTo>
                    <a:pt x="4" y="76"/>
                  </a:lnTo>
                  <a:lnTo>
                    <a:pt x="4" y="78"/>
                  </a:lnTo>
                  <a:lnTo>
                    <a:pt x="6" y="80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2" y="88"/>
                  </a:lnTo>
                  <a:lnTo>
                    <a:pt x="2" y="90"/>
                  </a:lnTo>
                  <a:lnTo>
                    <a:pt x="0" y="90"/>
                  </a:lnTo>
                  <a:lnTo>
                    <a:pt x="2" y="92"/>
                  </a:lnTo>
                  <a:lnTo>
                    <a:pt x="6" y="96"/>
                  </a:lnTo>
                  <a:lnTo>
                    <a:pt x="8" y="102"/>
                  </a:lnTo>
                  <a:lnTo>
                    <a:pt x="8" y="102"/>
                  </a:lnTo>
                  <a:lnTo>
                    <a:pt x="10" y="104"/>
                  </a:lnTo>
                  <a:lnTo>
                    <a:pt x="8" y="106"/>
                  </a:lnTo>
                  <a:lnTo>
                    <a:pt x="10" y="110"/>
                  </a:lnTo>
                  <a:lnTo>
                    <a:pt x="10" y="112"/>
                  </a:lnTo>
                  <a:lnTo>
                    <a:pt x="10" y="114"/>
                  </a:lnTo>
                  <a:lnTo>
                    <a:pt x="12" y="116"/>
                  </a:lnTo>
                  <a:lnTo>
                    <a:pt x="16" y="116"/>
                  </a:lnTo>
                  <a:lnTo>
                    <a:pt x="22" y="116"/>
                  </a:lnTo>
                  <a:lnTo>
                    <a:pt x="24" y="118"/>
                  </a:lnTo>
                  <a:lnTo>
                    <a:pt x="26" y="120"/>
                  </a:lnTo>
                  <a:lnTo>
                    <a:pt x="28" y="126"/>
                  </a:lnTo>
                  <a:lnTo>
                    <a:pt x="30" y="126"/>
                  </a:lnTo>
                  <a:lnTo>
                    <a:pt x="30" y="128"/>
                  </a:lnTo>
                  <a:lnTo>
                    <a:pt x="32" y="130"/>
                  </a:lnTo>
                  <a:lnTo>
                    <a:pt x="54" y="134"/>
                  </a:lnTo>
                  <a:lnTo>
                    <a:pt x="56" y="136"/>
                  </a:lnTo>
                  <a:lnTo>
                    <a:pt x="80" y="126"/>
                  </a:lnTo>
                  <a:lnTo>
                    <a:pt x="180" y="176"/>
                  </a:lnTo>
                  <a:lnTo>
                    <a:pt x="180" y="176"/>
                  </a:lnTo>
                  <a:lnTo>
                    <a:pt x="180" y="17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Liberia">
              <a:extLst>
                <a:ext uri="{FF2B5EF4-FFF2-40B4-BE49-F238E27FC236}">
                  <a16:creationId xmlns:a16="http://schemas.microsoft.com/office/drawing/2014/main" id="{3D04DBD4-B4AF-4187-88E6-46E917A62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5812" y="4218596"/>
              <a:ext cx="95693" cy="103348"/>
            </a:xfrm>
            <a:custGeom>
              <a:avLst/>
              <a:gdLst>
                <a:gd name="T0" fmla="*/ 0 w 50"/>
                <a:gd name="T1" fmla="*/ 22 h 54"/>
                <a:gd name="T2" fmla="*/ 0 w 50"/>
                <a:gd name="T3" fmla="*/ 20 h 54"/>
                <a:gd name="T4" fmla="*/ 2 w 50"/>
                <a:gd name="T5" fmla="*/ 18 h 54"/>
                <a:gd name="T6" fmla="*/ 4 w 50"/>
                <a:gd name="T7" fmla="*/ 16 h 54"/>
                <a:gd name="T8" fmla="*/ 8 w 50"/>
                <a:gd name="T9" fmla="*/ 12 h 54"/>
                <a:gd name="T10" fmla="*/ 8 w 50"/>
                <a:gd name="T11" fmla="*/ 10 h 54"/>
                <a:gd name="T12" fmla="*/ 8 w 50"/>
                <a:gd name="T13" fmla="*/ 8 h 54"/>
                <a:gd name="T14" fmla="*/ 10 w 50"/>
                <a:gd name="T15" fmla="*/ 6 h 54"/>
                <a:gd name="T16" fmla="*/ 10 w 50"/>
                <a:gd name="T17" fmla="*/ 4 h 54"/>
                <a:gd name="T18" fmla="*/ 10 w 50"/>
                <a:gd name="T19" fmla="*/ 2 h 54"/>
                <a:gd name="T20" fmla="*/ 14 w 50"/>
                <a:gd name="T21" fmla="*/ 0 h 54"/>
                <a:gd name="T22" fmla="*/ 14 w 50"/>
                <a:gd name="T23" fmla="*/ 2 h 54"/>
                <a:gd name="T24" fmla="*/ 20 w 50"/>
                <a:gd name="T25" fmla="*/ 0 h 54"/>
                <a:gd name="T26" fmla="*/ 22 w 50"/>
                <a:gd name="T27" fmla="*/ 0 h 54"/>
                <a:gd name="T28" fmla="*/ 24 w 50"/>
                <a:gd name="T29" fmla="*/ 4 h 54"/>
                <a:gd name="T30" fmla="*/ 26 w 50"/>
                <a:gd name="T31" fmla="*/ 4 h 54"/>
                <a:gd name="T32" fmla="*/ 26 w 50"/>
                <a:gd name="T33" fmla="*/ 10 h 54"/>
                <a:gd name="T34" fmla="*/ 26 w 50"/>
                <a:gd name="T35" fmla="*/ 12 h 54"/>
                <a:gd name="T36" fmla="*/ 28 w 50"/>
                <a:gd name="T37" fmla="*/ 16 h 54"/>
                <a:gd name="T38" fmla="*/ 30 w 50"/>
                <a:gd name="T39" fmla="*/ 16 h 54"/>
                <a:gd name="T40" fmla="*/ 34 w 50"/>
                <a:gd name="T41" fmla="*/ 12 h 54"/>
                <a:gd name="T42" fmla="*/ 36 w 50"/>
                <a:gd name="T43" fmla="*/ 12 h 54"/>
                <a:gd name="T44" fmla="*/ 36 w 50"/>
                <a:gd name="T45" fmla="*/ 14 h 54"/>
                <a:gd name="T46" fmla="*/ 38 w 50"/>
                <a:gd name="T47" fmla="*/ 16 h 54"/>
                <a:gd name="T48" fmla="*/ 36 w 50"/>
                <a:gd name="T49" fmla="*/ 18 h 54"/>
                <a:gd name="T50" fmla="*/ 38 w 50"/>
                <a:gd name="T51" fmla="*/ 20 h 54"/>
                <a:gd name="T52" fmla="*/ 36 w 50"/>
                <a:gd name="T53" fmla="*/ 24 h 54"/>
                <a:gd name="T54" fmla="*/ 34 w 50"/>
                <a:gd name="T55" fmla="*/ 26 h 54"/>
                <a:gd name="T56" fmla="*/ 36 w 50"/>
                <a:gd name="T57" fmla="*/ 28 h 54"/>
                <a:gd name="T58" fmla="*/ 36 w 50"/>
                <a:gd name="T59" fmla="*/ 30 h 54"/>
                <a:gd name="T60" fmla="*/ 38 w 50"/>
                <a:gd name="T61" fmla="*/ 28 h 54"/>
                <a:gd name="T62" fmla="*/ 40 w 50"/>
                <a:gd name="T63" fmla="*/ 28 h 54"/>
                <a:gd name="T64" fmla="*/ 42 w 50"/>
                <a:gd name="T65" fmla="*/ 30 h 54"/>
                <a:gd name="T66" fmla="*/ 42 w 50"/>
                <a:gd name="T67" fmla="*/ 30 h 54"/>
                <a:gd name="T68" fmla="*/ 44 w 50"/>
                <a:gd name="T69" fmla="*/ 30 h 54"/>
                <a:gd name="T70" fmla="*/ 46 w 50"/>
                <a:gd name="T71" fmla="*/ 32 h 54"/>
                <a:gd name="T72" fmla="*/ 48 w 50"/>
                <a:gd name="T73" fmla="*/ 34 h 54"/>
                <a:gd name="T74" fmla="*/ 48 w 50"/>
                <a:gd name="T75" fmla="*/ 34 h 54"/>
                <a:gd name="T76" fmla="*/ 50 w 50"/>
                <a:gd name="T77" fmla="*/ 36 h 54"/>
                <a:gd name="T78" fmla="*/ 48 w 50"/>
                <a:gd name="T79" fmla="*/ 38 h 54"/>
                <a:gd name="T80" fmla="*/ 48 w 50"/>
                <a:gd name="T81" fmla="*/ 40 h 54"/>
                <a:gd name="T82" fmla="*/ 48 w 50"/>
                <a:gd name="T83" fmla="*/ 42 h 54"/>
                <a:gd name="T84" fmla="*/ 48 w 50"/>
                <a:gd name="T85" fmla="*/ 44 h 54"/>
                <a:gd name="T86" fmla="*/ 48 w 50"/>
                <a:gd name="T87" fmla="*/ 46 h 54"/>
                <a:gd name="T88" fmla="*/ 46 w 50"/>
                <a:gd name="T89" fmla="*/ 48 h 54"/>
                <a:gd name="T90" fmla="*/ 48 w 50"/>
                <a:gd name="T91" fmla="*/ 50 h 54"/>
                <a:gd name="T92" fmla="*/ 48 w 50"/>
                <a:gd name="T93" fmla="*/ 54 h 54"/>
                <a:gd name="T94" fmla="*/ 36 w 50"/>
                <a:gd name="T95" fmla="*/ 48 h 54"/>
                <a:gd name="T96" fmla="*/ 26 w 50"/>
                <a:gd name="T97" fmla="*/ 42 h 54"/>
                <a:gd name="T98" fmla="*/ 24 w 50"/>
                <a:gd name="T99" fmla="*/ 42 h 54"/>
                <a:gd name="T100" fmla="*/ 16 w 50"/>
                <a:gd name="T101" fmla="*/ 34 h 54"/>
                <a:gd name="T102" fmla="*/ 12 w 50"/>
                <a:gd name="T103" fmla="*/ 30 h 54"/>
                <a:gd name="T104" fmla="*/ 10 w 50"/>
                <a:gd name="T105" fmla="*/ 30 h 54"/>
                <a:gd name="T106" fmla="*/ 6 w 50"/>
                <a:gd name="T107" fmla="*/ 26 h 54"/>
                <a:gd name="T108" fmla="*/ 4 w 50"/>
                <a:gd name="T109" fmla="*/ 26 h 54"/>
                <a:gd name="T110" fmla="*/ 6 w 50"/>
                <a:gd name="T111" fmla="*/ 24 h 54"/>
                <a:gd name="T112" fmla="*/ 2 w 50"/>
                <a:gd name="T113" fmla="*/ 22 h 54"/>
                <a:gd name="T114" fmla="*/ 0 w 50"/>
                <a:gd name="T115" fmla="*/ 2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0" h="54">
                  <a:moveTo>
                    <a:pt x="0" y="22"/>
                  </a:moveTo>
                  <a:lnTo>
                    <a:pt x="0" y="20"/>
                  </a:lnTo>
                  <a:lnTo>
                    <a:pt x="2" y="18"/>
                  </a:lnTo>
                  <a:lnTo>
                    <a:pt x="4" y="16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8" y="16"/>
                  </a:lnTo>
                  <a:lnTo>
                    <a:pt x="30" y="16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4"/>
                  </a:lnTo>
                  <a:lnTo>
                    <a:pt x="38" y="16"/>
                  </a:lnTo>
                  <a:lnTo>
                    <a:pt x="36" y="18"/>
                  </a:lnTo>
                  <a:lnTo>
                    <a:pt x="38" y="20"/>
                  </a:lnTo>
                  <a:lnTo>
                    <a:pt x="36" y="24"/>
                  </a:lnTo>
                  <a:lnTo>
                    <a:pt x="34" y="26"/>
                  </a:lnTo>
                  <a:lnTo>
                    <a:pt x="36" y="28"/>
                  </a:lnTo>
                  <a:lnTo>
                    <a:pt x="36" y="30"/>
                  </a:lnTo>
                  <a:lnTo>
                    <a:pt x="38" y="28"/>
                  </a:lnTo>
                  <a:lnTo>
                    <a:pt x="40" y="2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6" y="32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50" y="36"/>
                  </a:lnTo>
                  <a:lnTo>
                    <a:pt x="48" y="38"/>
                  </a:lnTo>
                  <a:lnTo>
                    <a:pt x="48" y="40"/>
                  </a:lnTo>
                  <a:lnTo>
                    <a:pt x="48" y="42"/>
                  </a:lnTo>
                  <a:lnTo>
                    <a:pt x="48" y="44"/>
                  </a:lnTo>
                  <a:lnTo>
                    <a:pt x="48" y="46"/>
                  </a:lnTo>
                  <a:lnTo>
                    <a:pt x="46" y="48"/>
                  </a:lnTo>
                  <a:lnTo>
                    <a:pt x="48" y="50"/>
                  </a:lnTo>
                  <a:lnTo>
                    <a:pt x="48" y="54"/>
                  </a:lnTo>
                  <a:lnTo>
                    <a:pt x="36" y="48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16" y="34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Lebabon">
              <a:extLst>
                <a:ext uri="{FF2B5EF4-FFF2-40B4-BE49-F238E27FC236}">
                  <a16:creationId xmlns:a16="http://schemas.microsoft.com/office/drawing/2014/main" id="{3B5F9305-38F7-4626-A55F-667638F26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567883"/>
              <a:ext cx="30622" cy="42105"/>
            </a:xfrm>
            <a:custGeom>
              <a:avLst/>
              <a:gdLst>
                <a:gd name="T0" fmla="*/ 0 w 16"/>
                <a:gd name="T1" fmla="*/ 20 h 22"/>
                <a:gd name="T2" fmla="*/ 2 w 16"/>
                <a:gd name="T3" fmla="*/ 22 h 22"/>
                <a:gd name="T4" fmla="*/ 4 w 16"/>
                <a:gd name="T5" fmla="*/ 20 h 22"/>
                <a:gd name="T6" fmla="*/ 6 w 16"/>
                <a:gd name="T7" fmla="*/ 18 h 22"/>
                <a:gd name="T8" fmla="*/ 8 w 16"/>
                <a:gd name="T9" fmla="*/ 18 h 22"/>
                <a:gd name="T10" fmla="*/ 10 w 16"/>
                <a:gd name="T11" fmla="*/ 16 h 22"/>
                <a:gd name="T12" fmla="*/ 10 w 16"/>
                <a:gd name="T13" fmla="*/ 12 h 22"/>
                <a:gd name="T14" fmla="*/ 14 w 16"/>
                <a:gd name="T15" fmla="*/ 10 h 22"/>
                <a:gd name="T16" fmla="*/ 14 w 16"/>
                <a:gd name="T17" fmla="*/ 10 h 22"/>
                <a:gd name="T18" fmla="*/ 16 w 16"/>
                <a:gd name="T19" fmla="*/ 10 h 22"/>
                <a:gd name="T20" fmla="*/ 16 w 16"/>
                <a:gd name="T21" fmla="*/ 8 h 22"/>
                <a:gd name="T22" fmla="*/ 16 w 16"/>
                <a:gd name="T23" fmla="*/ 4 h 22"/>
                <a:gd name="T24" fmla="*/ 12 w 16"/>
                <a:gd name="T25" fmla="*/ 4 h 22"/>
                <a:gd name="T26" fmla="*/ 12 w 16"/>
                <a:gd name="T27" fmla="*/ 2 h 22"/>
                <a:gd name="T28" fmla="*/ 6 w 16"/>
                <a:gd name="T29" fmla="*/ 0 h 22"/>
                <a:gd name="T30" fmla="*/ 6 w 16"/>
                <a:gd name="T31" fmla="*/ 2 h 22"/>
                <a:gd name="T32" fmla="*/ 4 w 16"/>
                <a:gd name="T33" fmla="*/ 2 h 22"/>
                <a:gd name="T34" fmla="*/ 4 w 16"/>
                <a:gd name="T35" fmla="*/ 10 h 22"/>
                <a:gd name="T36" fmla="*/ 2 w 16"/>
                <a:gd name="T37" fmla="*/ 14 h 22"/>
                <a:gd name="T38" fmla="*/ 0 w 16"/>
                <a:gd name="T39" fmla="*/ 18 h 22"/>
                <a:gd name="T40" fmla="*/ 0 w 16"/>
                <a:gd name="T41" fmla="*/ 20 h 22"/>
                <a:gd name="T42" fmla="*/ 0 w 16"/>
                <a:gd name="T4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22">
                  <a:moveTo>
                    <a:pt x="0" y="20"/>
                  </a:moveTo>
                  <a:lnTo>
                    <a:pt x="2" y="22"/>
                  </a:lnTo>
                  <a:lnTo>
                    <a:pt x="4" y="20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16"/>
                  </a:lnTo>
                  <a:lnTo>
                    <a:pt x="10" y="1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Latvia">
              <a:extLst>
                <a:ext uri="{FF2B5EF4-FFF2-40B4-BE49-F238E27FC236}">
                  <a16:creationId xmlns:a16="http://schemas.microsoft.com/office/drawing/2014/main" id="{6B79C182-B063-405F-B50B-3692F423C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974" y="2863583"/>
              <a:ext cx="149281" cy="80382"/>
            </a:xfrm>
            <a:custGeom>
              <a:avLst/>
              <a:gdLst>
                <a:gd name="T0" fmla="*/ 78 w 78"/>
                <a:gd name="T1" fmla="*/ 30 h 42"/>
                <a:gd name="T2" fmla="*/ 74 w 78"/>
                <a:gd name="T3" fmla="*/ 24 h 42"/>
                <a:gd name="T4" fmla="*/ 72 w 78"/>
                <a:gd name="T5" fmla="*/ 20 h 42"/>
                <a:gd name="T6" fmla="*/ 72 w 78"/>
                <a:gd name="T7" fmla="*/ 16 h 42"/>
                <a:gd name="T8" fmla="*/ 72 w 78"/>
                <a:gd name="T9" fmla="*/ 14 h 42"/>
                <a:gd name="T10" fmla="*/ 66 w 78"/>
                <a:gd name="T11" fmla="*/ 10 h 42"/>
                <a:gd name="T12" fmla="*/ 60 w 78"/>
                <a:gd name="T13" fmla="*/ 10 h 42"/>
                <a:gd name="T14" fmla="*/ 56 w 78"/>
                <a:gd name="T15" fmla="*/ 6 h 42"/>
                <a:gd name="T16" fmla="*/ 50 w 78"/>
                <a:gd name="T17" fmla="*/ 4 h 42"/>
                <a:gd name="T18" fmla="*/ 48 w 78"/>
                <a:gd name="T19" fmla="*/ 0 h 42"/>
                <a:gd name="T20" fmla="*/ 46 w 78"/>
                <a:gd name="T21" fmla="*/ 2 h 42"/>
                <a:gd name="T22" fmla="*/ 38 w 78"/>
                <a:gd name="T23" fmla="*/ 0 h 42"/>
                <a:gd name="T24" fmla="*/ 34 w 78"/>
                <a:gd name="T25" fmla="*/ 4 h 42"/>
                <a:gd name="T26" fmla="*/ 36 w 78"/>
                <a:gd name="T27" fmla="*/ 12 h 42"/>
                <a:gd name="T28" fmla="*/ 30 w 78"/>
                <a:gd name="T29" fmla="*/ 20 h 42"/>
                <a:gd name="T30" fmla="*/ 24 w 78"/>
                <a:gd name="T31" fmla="*/ 18 h 42"/>
                <a:gd name="T32" fmla="*/ 18 w 78"/>
                <a:gd name="T33" fmla="*/ 10 h 42"/>
                <a:gd name="T34" fmla="*/ 16 w 78"/>
                <a:gd name="T35" fmla="*/ 6 h 42"/>
                <a:gd name="T36" fmla="*/ 12 w 78"/>
                <a:gd name="T37" fmla="*/ 8 h 42"/>
                <a:gd name="T38" fmla="*/ 8 w 78"/>
                <a:gd name="T39" fmla="*/ 10 h 42"/>
                <a:gd name="T40" fmla="*/ 6 w 78"/>
                <a:gd name="T41" fmla="*/ 16 h 42"/>
                <a:gd name="T42" fmla="*/ 4 w 78"/>
                <a:gd name="T43" fmla="*/ 20 h 42"/>
                <a:gd name="T44" fmla="*/ 2 w 78"/>
                <a:gd name="T45" fmla="*/ 26 h 42"/>
                <a:gd name="T46" fmla="*/ 0 w 78"/>
                <a:gd name="T47" fmla="*/ 30 h 42"/>
                <a:gd name="T48" fmla="*/ 2 w 78"/>
                <a:gd name="T49" fmla="*/ 36 h 42"/>
                <a:gd name="T50" fmla="*/ 4 w 78"/>
                <a:gd name="T51" fmla="*/ 36 h 42"/>
                <a:gd name="T52" fmla="*/ 10 w 78"/>
                <a:gd name="T53" fmla="*/ 30 h 42"/>
                <a:gd name="T54" fmla="*/ 18 w 78"/>
                <a:gd name="T55" fmla="*/ 30 h 42"/>
                <a:gd name="T56" fmla="*/ 24 w 78"/>
                <a:gd name="T57" fmla="*/ 30 h 42"/>
                <a:gd name="T58" fmla="*/ 28 w 78"/>
                <a:gd name="T59" fmla="*/ 28 h 42"/>
                <a:gd name="T60" fmla="*/ 32 w 78"/>
                <a:gd name="T61" fmla="*/ 30 h 42"/>
                <a:gd name="T62" fmla="*/ 38 w 78"/>
                <a:gd name="T63" fmla="*/ 32 h 42"/>
                <a:gd name="T64" fmla="*/ 42 w 78"/>
                <a:gd name="T65" fmla="*/ 30 h 42"/>
                <a:gd name="T66" fmla="*/ 50 w 78"/>
                <a:gd name="T67" fmla="*/ 34 h 42"/>
                <a:gd name="T68" fmla="*/ 56 w 78"/>
                <a:gd name="T69" fmla="*/ 38 h 42"/>
                <a:gd name="T70" fmla="*/ 62 w 78"/>
                <a:gd name="T71" fmla="*/ 42 h 42"/>
                <a:gd name="T72" fmla="*/ 64 w 78"/>
                <a:gd name="T73" fmla="*/ 42 h 42"/>
                <a:gd name="T74" fmla="*/ 72 w 78"/>
                <a:gd name="T75" fmla="*/ 40 h 42"/>
                <a:gd name="T76" fmla="*/ 76 w 78"/>
                <a:gd name="T77" fmla="*/ 36 h 42"/>
                <a:gd name="T78" fmla="*/ 78 w 78"/>
                <a:gd name="T7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8" h="42">
                  <a:moveTo>
                    <a:pt x="78" y="32"/>
                  </a:moveTo>
                  <a:lnTo>
                    <a:pt x="78" y="30"/>
                  </a:lnTo>
                  <a:lnTo>
                    <a:pt x="76" y="26"/>
                  </a:lnTo>
                  <a:lnTo>
                    <a:pt x="74" y="24"/>
                  </a:lnTo>
                  <a:lnTo>
                    <a:pt x="74" y="22"/>
                  </a:lnTo>
                  <a:lnTo>
                    <a:pt x="72" y="20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2" y="14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4"/>
                  </a:lnTo>
                  <a:lnTo>
                    <a:pt x="50" y="4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6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0" y="20"/>
                  </a:lnTo>
                  <a:lnTo>
                    <a:pt x="26" y="20"/>
                  </a:lnTo>
                  <a:lnTo>
                    <a:pt x="24" y="18"/>
                  </a:lnTo>
                  <a:lnTo>
                    <a:pt x="24" y="16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4" y="36"/>
                  </a:lnTo>
                  <a:lnTo>
                    <a:pt x="6" y="34"/>
                  </a:lnTo>
                  <a:lnTo>
                    <a:pt x="10" y="30"/>
                  </a:lnTo>
                  <a:lnTo>
                    <a:pt x="14" y="30"/>
                  </a:lnTo>
                  <a:lnTo>
                    <a:pt x="18" y="30"/>
                  </a:lnTo>
                  <a:lnTo>
                    <a:pt x="22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30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8" y="32"/>
                  </a:lnTo>
                  <a:lnTo>
                    <a:pt x="38" y="34"/>
                  </a:lnTo>
                  <a:lnTo>
                    <a:pt x="42" y="30"/>
                  </a:lnTo>
                  <a:lnTo>
                    <a:pt x="46" y="32"/>
                  </a:lnTo>
                  <a:lnTo>
                    <a:pt x="50" y="34"/>
                  </a:lnTo>
                  <a:lnTo>
                    <a:pt x="54" y="38"/>
                  </a:lnTo>
                  <a:lnTo>
                    <a:pt x="56" y="38"/>
                  </a:lnTo>
                  <a:lnTo>
                    <a:pt x="60" y="42"/>
                  </a:lnTo>
                  <a:lnTo>
                    <a:pt x="62" y="42"/>
                  </a:lnTo>
                  <a:lnTo>
                    <a:pt x="64" y="42"/>
                  </a:lnTo>
                  <a:lnTo>
                    <a:pt x="64" y="42"/>
                  </a:lnTo>
                  <a:lnTo>
                    <a:pt x="68" y="40"/>
                  </a:lnTo>
                  <a:lnTo>
                    <a:pt x="72" y="40"/>
                  </a:lnTo>
                  <a:lnTo>
                    <a:pt x="74" y="36"/>
                  </a:lnTo>
                  <a:lnTo>
                    <a:pt x="76" y="36"/>
                  </a:lnTo>
                  <a:lnTo>
                    <a:pt x="76" y="34"/>
                  </a:lnTo>
                  <a:lnTo>
                    <a:pt x="78" y="3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Kuwait">
              <a:extLst>
                <a:ext uri="{FF2B5EF4-FFF2-40B4-BE49-F238E27FC236}">
                  <a16:creationId xmlns:a16="http://schemas.microsoft.com/office/drawing/2014/main" id="{25C9FF5E-A6DD-4B08-AF51-0131E5D71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7859" y="3682715"/>
              <a:ext cx="38277" cy="42105"/>
            </a:xfrm>
            <a:custGeom>
              <a:avLst/>
              <a:gdLst>
                <a:gd name="T0" fmla="*/ 0 w 20"/>
                <a:gd name="T1" fmla="*/ 14 h 22"/>
                <a:gd name="T2" fmla="*/ 2 w 20"/>
                <a:gd name="T3" fmla="*/ 10 h 22"/>
                <a:gd name="T4" fmla="*/ 6 w 20"/>
                <a:gd name="T5" fmla="*/ 4 h 22"/>
                <a:gd name="T6" fmla="*/ 12 w 20"/>
                <a:gd name="T7" fmla="*/ 0 h 22"/>
                <a:gd name="T8" fmla="*/ 16 w 20"/>
                <a:gd name="T9" fmla="*/ 2 h 22"/>
                <a:gd name="T10" fmla="*/ 18 w 20"/>
                <a:gd name="T11" fmla="*/ 2 h 22"/>
                <a:gd name="T12" fmla="*/ 20 w 20"/>
                <a:gd name="T13" fmla="*/ 2 h 22"/>
                <a:gd name="T14" fmla="*/ 20 w 20"/>
                <a:gd name="T15" fmla="*/ 2 h 22"/>
                <a:gd name="T16" fmla="*/ 20 w 20"/>
                <a:gd name="T17" fmla="*/ 8 h 22"/>
                <a:gd name="T18" fmla="*/ 14 w 20"/>
                <a:gd name="T19" fmla="*/ 10 h 22"/>
                <a:gd name="T20" fmla="*/ 18 w 20"/>
                <a:gd name="T21" fmla="*/ 14 h 22"/>
                <a:gd name="T22" fmla="*/ 18 w 20"/>
                <a:gd name="T23" fmla="*/ 12 h 22"/>
                <a:gd name="T24" fmla="*/ 20 w 20"/>
                <a:gd name="T25" fmla="*/ 14 h 22"/>
                <a:gd name="T26" fmla="*/ 20 w 20"/>
                <a:gd name="T27" fmla="*/ 16 h 22"/>
                <a:gd name="T28" fmla="*/ 20 w 20"/>
                <a:gd name="T29" fmla="*/ 18 h 22"/>
                <a:gd name="T30" fmla="*/ 20 w 20"/>
                <a:gd name="T31" fmla="*/ 18 h 22"/>
                <a:gd name="T32" fmla="*/ 20 w 20"/>
                <a:gd name="T33" fmla="*/ 18 h 22"/>
                <a:gd name="T34" fmla="*/ 20 w 20"/>
                <a:gd name="T35" fmla="*/ 20 h 22"/>
                <a:gd name="T36" fmla="*/ 14 w 20"/>
                <a:gd name="T37" fmla="*/ 22 h 22"/>
                <a:gd name="T38" fmla="*/ 14 w 20"/>
                <a:gd name="T39" fmla="*/ 18 h 22"/>
                <a:gd name="T40" fmla="*/ 2 w 20"/>
                <a:gd name="T41" fmla="*/ 14 h 22"/>
                <a:gd name="T42" fmla="*/ 0 w 20"/>
                <a:gd name="T4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" h="22">
                  <a:moveTo>
                    <a:pt x="0" y="14"/>
                  </a:moveTo>
                  <a:lnTo>
                    <a:pt x="2" y="10"/>
                  </a:lnTo>
                  <a:lnTo>
                    <a:pt x="6" y="4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8"/>
                  </a:lnTo>
                  <a:lnTo>
                    <a:pt x="14" y="10"/>
                  </a:lnTo>
                  <a:lnTo>
                    <a:pt x="18" y="14"/>
                  </a:lnTo>
                  <a:lnTo>
                    <a:pt x="18" y="12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14" y="18"/>
                  </a:lnTo>
                  <a:lnTo>
                    <a:pt x="2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3" name="Kenya">
              <a:extLst>
                <a:ext uri="{FF2B5EF4-FFF2-40B4-BE49-F238E27FC236}">
                  <a16:creationId xmlns:a16="http://schemas.microsoft.com/office/drawing/2014/main" id="{CECC167F-C931-4863-AE05-A41B9D77C7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8675" y="4291322"/>
              <a:ext cx="248802" cy="241146"/>
            </a:xfrm>
            <a:custGeom>
              <a:avLst/>
              <a:gdLst>
                <a:gd name="T0" fmla="*/ 34 w 130"/>
                <a:gd name="T1" fmla="*/ 14 h 126"/>
                <a:gd name="T2" fmla="*/ 36 w 130"/>
                <a:gd name="T3" fmla="*/ 12 h 126"/>
                <a:gd name="T4" fmla="*/ 40 w 130"/>
                <a:gd name="T5" fmla="*/ 10 h 126"/>
                <a:gd name="T6" fmla="*/ 48 w 130"/>
                <a:gd name="T7" fmla="*/ 0 h 126"/>
                <a:gd name="T8" fmla="*/ 52 w 130"/>
                <a:gd name="T9" fmla="*/ 2 h 126"/>
                <a:gd name="T10" fmla="*/ 54 w 130"/>
                <a:gd name="T11" fmla="*/ 10 h 126"/>
                <a:gd name="T12" fmla="*/ 58 w 130"/>
                <a:gd name="T13" fmla="*/ 12 h 126"/>
                <a:gd name="T14" fmla="*/ 64 w 130"/>
                <a:gd name="T15" fmla="*/ 12 h 126"/>
                <a:gd name="T16" fmla="*/ 72 w 130"/>
                <a:gd name="T17" fmla="*/ 14 h 126"/>
                <a:gd name="T18" fmla="*/ 80 w 130"/>
                <a:gd name="T19" fmla="*/ 20 h 126"/>
                <a:gd name="T20" fmla="*/ 84 w 130"/>
                <a:gd name="T21" fmla="*/ 24 h 126"/>
                <a:gd name="T22" fmla="*/ 92 w 130"/>
                <a:gd name="T23" fmla="*/ 24 h 126"/>
                <a:gd name="T24" fmla="*/ 96 w 130"/>
                <a:gd name="T25" fmla="*/ 26 h 126"/>
                <a:gd name="T26" fmla="*/ 102 w 130"/>
                <a:gd name="T27" fmla="*/ 24 h 126"/>
                <a:gd name="T28" fmla="*/ 106 w 130"/>
                <a:gd name="T29" fmla="*/ 18 h 126"/>
                <a:gd name="T30" fmla="*/ 110 w 130"/>
                <a:gd name="T31" fmla="*/ 18 h 126"/>
                <a:gd name="T32" fmla="*/ 116 w 130"/>
                <a:gd name="T33" fmla="*/ 16 h 126"/>
                <a:gd name="T34" fmla="*/ 120 w 130"/>
                <a:gd name="T35" fmla="*/ 20 h 126"/>
                <a:gd name="T36" fmla="*/ 128 w 130"/>
                <a:gd name="T37" fmla="*/ 20 h 126"/>
                <a:gd name="T38" fmla="*/ 118 w 130"/>
                <a:gd name="T39" fmla="*/ 30 h 126"/>
                <a:gd name="T40" fmla="*/ 128 w 130"/>
                <a:gd name="T41" fmla="*/ 88 h 126"/>
                <a:gd name="T42" fmla="*/ 124 w 130"/>
                <a:gd name="T43" fmla="*/ 92 h 126"/>
                <a:gd name="T44" fmla="*/ 120 w 130"/>
                <a:gd name="T45" fmla="*/ 94 h 126"/>
                <a:gd name="T46" fmla="*/ 116 w 130"/>
                <a:gd name="T47" fmla="*/ 98 h 126"/>
                <a:gd name="T48" fmla="*/ 112 w 130"/>
                <a:gd name="T49" fmla="*/ 100 h 126"/>
                <a:gd name="T50" fmla="*/ 110 w 130"/>
                <a:gd name="T51" fmla="*/ 102 h 126"/>
                <a:gd name="T52" fmla="*/ 108 w 130"/>
                <a:gd name="T53" fmla="*/ 106 h 126"/>
                <a:gd name="T54" fmla="*/ 106 w 130"/>
                <a:gd name="T55" fmla="*/ 110 h 126"/>
                <a:gd name="T56" fmla="*/ 104 w 130"/>
                <a:gd name="T57" fmla="*/ 114 h 126"/>
                <a:gd name="T58" fmla="*/ 98 w 130"/>
                <a:gd name="T59" fmla="*/ 126 h 126"/>
                <a:gd name="T60" fmla="*/ 94 w 130"/>
                <a:gd name="T61" fmla="*/ 126 h 126"/>
                <a:gd name="T62" fmla="*/ 78 w 130"/>
                <a:gd name="T63" fmla="*/ 114 h 126"/>
                <a:gd name="T64" fmla="*/ 78 w 130"/>
                <a:gd name="T65" fmla="*/ 112 h 126"/>
                <a:gd name="T66" fmla="*/ 30 w 130"/>
                <a:gd name="T67" fmla="*/ 80 h 126"/>
                <a:gd name="T68" fmla="*/ 30 w 130"/>
                <a:gd name="T69" fmla="*/ 70 h 126"/>
                <a:gd name="T70" fmla="*/ 34 w 130"/>
                <a:gd name="T71" fmla="*/ 64 h 126"/>
                <a:gd name="T72" fmla="*/ 36 w 130"/>
                <a:gd name="T73" fmla="*/ 58 h 126"/>
                <a:gd name="T74" fmla="*/ 40 w 130"/>
                <a:gd name="T75" fmla="*/ 56 h 126"/>
                <a:gd name="T76" fmla="*/ 44 w 130"/>
                <a:gd name="T77" fmla="*/ 54 h 126"/>
                <a:gd name="T78" fmla="*/ 44 w 130"/>
                <a:gd name="T79" fmla="*/ 50 h 126"/>
                <a:gd name="T80" fmla="*/ 48 w 130"/>
                <a:gd name="T81" fmla="*/ 44 h 126"/>
                <a:gd name="T82" fmla="*/ 44 w 130"/>
                <a:gd name="T83" fmla="*/ 40 h 126"/>
                <a:gd name="T84" fmla="*/ 44 w 130"/>
                <a:gd name="T85" fmla="*/ 36 h 126"/>
                <a:gd name="T86" fmla="*/ 42 w 130"/>
                <a:gd name="T87" fmla="*/ 32 h 126"/>
                <a:gd name="T88" fmla="*/ 38 w 130"/>
                <a:gd name="T89" fmla="*/ 26 h 126"/>
                <a:gd name="T90" fmla="*/ 36 w 130"/>
                <a:gd name="T91" fmla="*/ 24 h 126"/>
                <a:gd name="T92" fmla="*/ 34 w 130"/>
                <a:gd name="T93" fmla="*/ 22 h 126"/>
                <a:gd name="T94" fmla="*/ 32 w 130"/>
                <a:gd name="T95" fmla="*/ 16 h 126"/>
                <a:gd name="T96" fmla="*/ 32 w 130"/>
                <a:gd name="T97" fmla="*/ 16 h 126"/>
                <a:gd name="T98" fmla="*/ 6 w 130"/>
                <a:gd name="T99" fmla="*/ 82 h 126"/>
                <a:gd name="T100" fmla="*/ 2 w 130"/>
                <a:gd name="T101" fmla="*/ 8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0" h="126">
                  <a:moveTo>
                    <a:pt x="32" y="16"/>
                  </a:moveTo>
                  <a:lnTo>
                    <a:pt x="34" y="14"/>
                  </a:lnTo>
                  <a:lnTo>
                    <a:pt x="36" y="14"/>
                  </a:lnTo>
                  <a:lnTo>
                    <a:pt x="36" y="12"/>
                  </a:lnTo>
                  <a:lnTo>
                    <a:pt x="38" y="10"/>
                  </a:lnTo>
                  <a:lnTo>
                    <a:pt x="40" y="10"/>
                  </a:lnTo>
                  <a:lnTo>
                    <a:pt x="42" y="6"/>
                  </a:lnTo>
                  <a:lnTo>
                    <a:pt x="48" y="0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4" y="10"/>
                  </a:lnTo>
                  <a:lnTo>
                    <a:pt x="56" y="12"/>
                  </a:lnTo>
                  <a:lnTo>
                    <a:pt x="58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70" y="12"/>
                  </a:lnTo>
                  <a:lnTo>
                    <a:pt x="72" y="14"/>
                  </a:lnTo>
                  <a:lnTo>
                    <a:pt x="78" y="18"/>
                  </a:lnTo>
                  <a:lnTo>
                    <a:pt x="80" y="20"/>
                  </a:lnTo>
                  <a:lnTo>
                    <a:pt x="82" y="22"/>
                  </a:lnTo>
                  <a:lnTo>
                    <a:pt x="84" y="24"/>
                  </a:lnTo>
                  <a:lnTo>
                    <a:pt x="88" y="24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6" y="26"/>
                  </a:lnTo>
                  <a:lnTo>
                    <a:pt x="98" y="26"/>
                  </a:lnTo>
                  <a:lnTo>
                    <a:pt x="102" y="24"/>
                  </a:lnTo>
                  <a:lnTo>
                    <a:pt x="104" y="20"/>
                  </a:lnTo>
                  <a:lnTo>
                    <a:pt x="106" y="18"/>
                  </a:lnTo>
                  <a:lnTo>
                    <a:pt x="108" y="18"/>
                  </a:lnTo>
                  <a:lnTo>
                    <a:pt x="110" y="18"/>
                  </a:lnTo>
                  <a:lnTo>
                    <a:pt x="112" y="16"/>
                  </a:lnTo>
                  <a:lnTo>
                    <a:pt x="116" y="16"/>
                  </a:lnTo>
                  <a:lnTo>
                    <a:pt x="118" y="16"/>
                  </a:lnTo>
                  <a:lnTo>
                    <a:pt x="120" y="20"/>
                  </a:lnTo>
                  <a:lnTo>
                    <a:pt x="122" y="20"/>
                  </a:lnTo>
                  <a:lnTo>
                    <a:pt x="128" y="20"/>
                  </a:lnTo>
                  <a:lnTo>
                    <a:pt x="130" y="20"/>
                  </a:lnTo>
                  <a:lnTo>
                    <a:pt x="118" y="30"/>
                  </a:lnTo>
                  <a:lnTo>
                    <a:pt x="118" y="80"/>
                  </a:lnTo>
                  <a:lnTo>
                    <a:pt x="128" y="88"/>
                  </a:lnTo>
                  <a:lnTo>
                    <a:pt x="128" y="88"/>
                  </a:lnTo>
                  <a:lnTo>
                    <a:pt x="124" y="92"/>
                  </a:lnTo>
                  <a:lnTo>
                    <a:pt x="122" y="94"/>
                  </a:lnTo>
                  <a:lnTo>
                    <a:pt x="120" y="94"/>
                  </a:lnTo>
                  <a:lnTo>
                    <a:pt x="122" y="96"/>
                  </a:lnTo>
                  <a:lnTo>
                    <a:pt x="116" y="98"/>
                  </a:lnTo>
                  <a:lnTo>
                    <a:pt x="116" y="100"/>
                  </a:lnTo>
                  <a:lnTo>
                    <a:pt x="112" y="100"/>
                  </a:lnTo>
                  <a:lnTo>
                    <a:pt x="110" y="102"/>
                  </a:lnTo>
                  <a:lnTo>
                    <a:pt x="110" y="102"/>
                  </a:lnTo>
                  <a:lnTo>
                    <a:pt x="108" y="104"/>
                  </a:lnTo>
                  <a:lnTo>
                    <a:pt x="108" y="106"/>
                  </a:lnTo>
                  <a:lnTo>
                    <a:pt x="108" y="106"/>
                  </a:lnTo>
                  <a:lnTo>
                    <a:pt x="106" y="110"/>
                  </a:lnTo>
                  <a:lnTo>
                    <a:pt x="104" y="112"/>
                  </a:lnTo>
                  <a:lnTo>
                    <a:pt x="104" y="114"/>
                  </a:lnTo>
                  <a:lnTo>
                    <a:pt x="102" y="118"/>
                  </a:lnTo>
                  <a:lnTo>
                    <a:pt x="98" y="126"/>
                  </a:lnTo>
                  <a:lnTo>
                    <a:pt x="96" y="126"/>
                  </a:lnTo>
                  <a:lnTo>
                    <a:pt x="94" y="126"/>
                  </a:lnTo>
                  <a:lnTo>
                    <a:pt x="80" y="116"/>
                  </a:lnTo>
                  <a:lnTo>
                    <a:pt x="78" y="114"/>
                  </a:lnTo>
                  <a:lnTo>
                    <a:pt x="78" y="112"/>
                  </a:lnTo>
                  <a:lnTo>
                    <a:pt x="78" y="112"/>
                  </a:lnTo>
                  <a:lnTo>
                    <a:pt x="76" y="106"/>
                  </a:lnTo>
                  <a:lnTo>
                    <a:pt x="30" y="80"/>
                  </a:lnTo>
                  <a:lnTo>
                    <a:pt x="28" y="80"/>
                  </a:lnTo>
                  <a:lnTo>
                    <a:pt x="30" y="70"/>
                  </a:lnTo>
                  <a:lnTo>
                    <a:pt x="32" y="66"/>
                  </a:lnTo>
                  <a:lnTo>
                    <a:pt x="34" y="64"/>
                  </a:lnTo>
                  <a:lnTo>
                    <a:pt x="34" y="60"/>
                  </a:lnTo>
                  <a:lnTo>
                    <a:pt x="36" y="58"/>
                  </a:lnTo>
                  <a:lnTo>
                    <a:pt x="38" y="56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44" y="54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46" y="40"/>
                  </a:lnTo>
                  <a:lnTo>
                    <a:pt x="44" y="40"/>
                  </a:lnTo>
                  <a:lnTo>
                    <a:pt x="46" y="38"/>
                  </a:lnTo>
                  <a:lnTo>
                    <a:pt x="44" y="36"/>
                  </a:lnTo>
                  <a:lnTo>
                    <a:pt x="42" y="36"/>
                  </a:lnTo>
                  <a:lnTo>
                    <a:pt x="42" y="32"/>
                  </a:lnTo>
                  <a:lnTo>
                    <a:pt x="38" y="30"/>
                  </a:lnTo>
                  <a:lnTo>
                    <a:pt x="38" y="26"/>
                  </a:lnTo>
                  <a:lnTo>
                    <a:pt x="38" y="24"/>
                  </a:lnTo>
                  <a:lnTo>
                    <a:pt x="36" y="24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close/>
                  <a:moveTo>
                    <a:pt x="0" y="82"/>
                  </a:moveTo>
                  <a:lnTo>
                    <a:pt x="6" y="82"/>
                  </a:lnTo>
                  <a:lnTo>
                    <a:pt x="10" y="82"/>
                  </a:lnTo>
                  <a:lnTo>
                    <a:pt x="2" y="82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4" name="Lesotho">
              <a:extLst>
                <a:ext uri="{FF2B5EF4-FFF2-40B4-BE49-F238E27FC236}">
                  <a16:creationId xmlns:a16="http://schemas.microsoft.com/office/drawing/2014/main" id="{09BE5DA0-D698-4504-8162-A2F063272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8533" y="5118110"/>
              <a:ext cx="53588" cy="53588"/>
            </a:xfrm>
            <a:custGeom>
              <a:avLst/>
              <a:gdLst>
                <a:gd name="T0" fmla="*/ 4 w 28"/>
                <a:gd name="T1" fmla="*/ 22 h 28"/>
                <a:gd name="T2" fmla="*/ 4 w 28"/>
                <a:gd name="T3" fmla="*/ 20 h 28"/>
                <a:gd name="T4" fmla="*/ 4 w 28"/>
                <a:gd name="T5" fmla="*/ 18 h 28"/>
                <a:gd name="T6" fmla="*/ 4 w 28"/>
                <a:gd name="T7" fmla="*/ 16 h 28"/>
                <a:gd name="T8" fmla="*/ 2 w 28"/>
                <a:gd name="T9" fmla="*/ 16 h 28"/>
                <a:gd name="T10" fmla="*/ 0 w 28"/>
                <a:gd name="T11" fmla="*/ 14 h 28"/>
                <a:gd name="T12" fmla="*/ 2 w 28"/>
                <a:gd name="T13" fmla="*/ 12 h 28"/>
                <a:gd name="T14" fmla="*/ 6 w 28"/>
                <a:gd name="T15" fmla="*/ 10 h 28"/>
                <a:gd name="T16" fmla="*/ 6 w 28"/>
                <a:gd name="T17" fmla="*/ 6 h 28"/>
                <a:gd name="T18" fmla="*/ 10 w 28"/>
                <a:gd name="T19" fmla="*/ 4 h 28"/>
                <a:gd name="T20" fmla="*/ 14 w 28"/>
                <a:gd name="T21" fmla="*/ 4 h 28"/>
                <a:gd name="T22" fmla="*/ 14 w 28"/>
                <a:gd name="T23" fmla="*/ 2 h 28"/>
                <a:gd name="T24" fmla="*/ 16 w 28"/>
                <a:gd name="T25" fmla="*/ 0 h 28"/>
                <a:gd name="T26" fmla="*/ 18 w 28"/>
                <a:gd name="T27" fmla="*/ 0 h 28"/>
                <a:gd name="T28" fmla="*/ 18 w 28"/>
                <a:gd name="T29" fmla="*/ 0 h 28"/>
                <a:gd name="T30" fmla="*/ 20 w 28"/>
                <a:gd name="T31" fmla="*/ 0 h 28"/>
                <a:gd name="T32" fmla="*/ 20 w 28"/>
                <a:gd name="T33" fmla="*/ 0 h 28"/>
                <a:gd name="T34" fmla="*/ 22 w 28"/>
                <a:gd name="T35" fmla="*/ 2 h 28"/>
                <a:gd name="T36" fmla="*/ 24 w 28"/>
                <a:gd name="T37" fmla="*/ 0 h 28"/>
                <a:gd name="T38" fmla="*/ 26 w 28"/>
                <a:gd name="T39" fmla="*/ 4 h 28"/>
                <a:gd name="T40" fmla="*/ 28 w 28"/>
                <a:gd name="T41" fmla="*/ 8 h 28"/>
                <a:gd name="T42" fmla="*/ 28 w 28"/>
                <a:gd name="T43" fmla="*/ 12 h 28"/>
                <a:gd name="T44" fmla="*/ 26 w 28"/>
                <a:gd name="T45" fmla="*/ 14 h 28"/>
                <a:gd name="T46" fmla="*/ 24 w 28"/>
                <a:gd name="T47" fmla="*/ 14 h 28"/>
                <a:gd name="T48" fmla="*/ 24 w 28"/>
                <a:gd name="T49" fmla="*/ 16 h 28"/>
                <a:gd name="T50" fmla="*/ 26 w 28"/>
                <a:gd name="T51" fmla="*/ 16 h 28"/>
                <a:gd name="T52" fmla="*/ 24 w 28"/>
                <a:gd name="T53" fmla="*/ 18 h 28"/>
                <a:gd name="T54" fmla="*/ 24 w 28"/>
                <a:gd name="T55" fmla="*/ 20 h 28"/>
                <a:gd name="T56" fmla="*/ 22 w 28"/>
                <a:gd name="T57" fmla="*/ 20 h 28"/>
                <a:gd name="T58" fmla="*/ 20 w 28"/>
                <a:gd name="T59" fmla="*/ 20 h 28"/>
                <a:gd name="T60" fmla="*/ 18 w 28"/>
                <a:gd name="T61" fmla="*/ 22 h 28"/>
                <a:gd name="T62" fmla="*/ 16 w 28"/>
                <a:gd name="T63" fmla="*/ 22 h 28"/>
                <a:gd name="T64" fmla="*/ 14 w 28"/>
                <a:gd name="T65" fmla="*/ 24 h 28"/>
                <a:gd name="T66" fmla="*/ 14 w 28"/>
                <a:gd name="T67" fmla="*/ 26 h 28"/>
                <a:gd name="T68" fmla="*/ 12 w 28"/>
                <a:gd name="T69" fmla="*/ 26 h 28"/>
                <a:gd name="T70" fmla="*/ 10 w 28"/>
                <a:gd name="T71" fmla="*/ 28 h 28"/>
                <a:gd name="T72" fmla="*/ 8 w 28"/>
                <a:gd name="T73" fmla="*/ 26 h 28"/>
                <a:gd name="T74" fmla="*/ 6 w 28"/>
                <a:gd name="T75" fmla="*/ 24 h 28"/>
                <a:gd name="T76" fmla="*/ 4 w 28"/>
                <a:gd name="T7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" h="28">
                  <a:moveTo>
                    <a:pt x="4" y="22"/>
                  </a:moveTo>
                  <a:lnTo>
                    <a:pt x="4" y="20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26" y="4"/>
                  </a:lnTo>
                  <a:lnTo>
                    <a:pt x="28" y="8"/>
                  </a:lnTo>
                  <a:lnTo>
                    <a:pt x="28" y="12"/>
                  </a:lnTo>
                  <a:lnTo>
                    <a:pt x="26" y="14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4" y="18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4" y="24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4" y="2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5" name="Jordan">
              <a:extLst>
                <a:ext uri="{FF2B5EF4-FFF2-40B4-BE49-F238E27FC236}">
                  <a16:creationId xmlns:a16="http://schemas.microsoft.com/office/drawing/2014/main" id="{B21FE193-3A4F-4741-B82F-6907D6D4D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919" y="3602333"/>
              <a:ext cx="91865" cy="114832"/>
            </a:xfrm>
            <a:custGeom>
              <a:avLst/>
              <a:gdLst>
                <a:gd name="T0" fmla="*/ 0 w 48"/>
                <a:gd name="T1" fmla="*/ 52 h 60"/>
                <a:gd name="T2" fmla="*/ 0 w 48"/>
                <a:gd name="T3" fmla="*/ 52 h 60"/>
                <a:gd name="T4" fmla="*/ 0 w 48"/>
                <a:gd name="T5" fmla="*/ 50 h 60"/>
                <a:gd name="T6" fmla="*/ 0 w 48"/>
                <a:gd name="T7" fmla="*/ 48 h 60"/>
                <a:gd name="T8" fmla="*/ 0 w 48"/>
                <a:gd name="T9" fmla="*/ 46 h 60"/>
                <a:gd name="T10" fmla="*/ 2 w 48"/>
                <a:gd name="T11" fmla="*/ 42 h 60"/>
                <a:gd name="T12" fmla="*/ 2 w 48"/>
                <a:gd name="T13" fmla="*/ 40 h 60"/>
                <a:gd name="T14" fmla="*/ 2 w 48"/>
                <a:gd name="T15" fmla="*/ 40 h 60"/>
                <a:gd name="T16" fmla="*/ 2 w 48"/>
                <a:gd name="T17" fmla="*/ 36 h 60"/>
                <a:gd name="T18" fmla="*/ 4 w 48"/>
                <a:gd name="T19" fmla="*/ 34 h 60"/>
                <a:gd name="T20" fmla="*/ 4 w 48"/>
                <a:gd name="T21" fmla="*/ 32 h 60"/>
                <a:gd name="T22" fmla="*/ 4 w 48"/>
                <a:gd name="T23" fmla="*/ 22 h 60"/>
                <a:gd name="T24" fmla="*/ 4 w 48"/>
                <a:gd name="T25" fmla="*/ 20 h 60"/>
                <a:gd name="T26" fmla="*/ 4 w 48"/>
                <a:gd name="T27" fmla="*/ 16 h 60"/>
                <a:gd name="T28" fmla="*/ 4 w 48"/>
                <a:gd name="T29" fmla="*/ 16 h 60"/>
                <a:gd name="T30" fmla="*/ 4 w 48"/>
                <a:gd name="T31" fmla="*/ 14 h 60"/>
                <a:gd name="T32" fmla="*/ 4 w 48"/>
                <a:gd name="T33" fmla="*/ 12 h 60"/>
                <a:gd name="T34" fmla="*/ 6 w 48"/>
                <a:gd name="T35" fmla="*/ 12 h 60"/>
                <a:gd name="T36" fmla="*/ 6 w 48"/>
                <a:gd name="T37" fmla="*/ 10 h 60"/>
                <a:gd name="T38" fmla="*/ 8 w 48"/>
                <a:gd name="T39" fmla="*/ 10 h 60"/>
                <a:gd name="T40" fmla="*/ 8 w 48"/>
                <a:gd name="T41" fmla="*/ 10 h 60"/>
                <a:gd name="T42" fmla="*/ 14 w 48"/>
                <a:gd name="T43" fmla="*/ 12 h 60"/>
                <a:gd name="T44" fmla="*/ 16 w 48"/>
                <a:gd name="T45" fmla="*/ 14 h 60"/>
                <a:gd name="T46" fmla="*/ 16 w 48"/>
                <a:gd name="T47" fmla="*/ 14 h 60"/>
                <a:gd name="T48" fmla="*/ 18 w 48"/>
                <a:gd name="T49" fmla="*/ 14 h 60"/>
                <a:gd name="T50" fmla="*/ 42 w 48"/>
                <a:gd name="T51" fmla="*/ 0 h 60"/>
                <a:gd name="T52" fmla="*/ 48 w 48"/>
                <a:gd name="T53" fmla="*/ 14 h 60"/>
                <a:gd name="T54" fmla="*/ 48 w 48"/>
                <a:gd name="T55" fmla="*/ 14 h 60"/>
                <a:gd name="T56" fmla="*/ 44 w 48"/>
                <a:gd name="T57" fmla="*/ 20 h 60"/>
                <a:gd name="T58" fmla="*/ 26 w 48"/>
                <a:gd name="T59" fmla="*/ 26 h 60"/>
                <a:gd name="T60" fmla="*/ 40 w 48"/>
                <a:gd name="T61" fmla="*/ 40 h 60"/>
                <a:gd name="T62" fmla="*/ 34 w 48"/>
                <a:gd name="T63" fmla="*/ 46 h 60"/>
                <a:gd name="T64" fmla="*/ 34 w 48"/>
                <a:gd name="T65" fmla="*/ 50 h 60"/>
                <a:gd name="T66" fmla="*/ 24 w 48"/>
                <a:gd name="T67" fmla="*/ 52 h 60"/>
                <a:gd name="T68" fmla="*/ 14 w 48"/>
                <a:gd name="T69" fmla="*/ 60 h 60"/>
                <a:gd name="T70" fmla="*/ 2 w 48"/>
                <a:gd name="T71" fmla="*/ 56 h 60"/>
                <a:gd name="T72" fmla="*/ 0 w 48"/>
                <a:gd name="T73" fmla="*/ 56 h 60"/>
                <a:gd name="T74" fmla="*/ 0 w 48"/>
                <a:gd name="T75" fmla="*/ 56 h 60"/>
                <a:gd name="T76" fmla="*/ 0 w 48"/>
                <a:gd name="T77" fmla="*/ 54 h 60"/>
                <a:gd name="T78" fmla="*/ 0 w 48"/>
                <a:gd name="T79" fmla="*/ 52 h 60"/>
                <a:gd name="T80" fmla="*/ 0 w 48"/>
                <a:gd name="T81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8" h="60">
                  <a:moveTo>
                    <a:pt x="0" y="52"/>
                  </a:moveTo>
                  <a:lnTo>
                    <a:pt x="0" y="52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2" y="42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42" y="0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4" y="20"/>
                  </a:lnTo>
                  <a:lnTo>
                    <a:pt x="26" y="26"/>
                  </a:lnTo>
                  <a:lnTo>
                    <a:pt x="40" y="40"/>
                  </a:lnTo>
                  <a:lnTo>
                    <a:pt x="34" y="46"/>
                  </a:lnTo>
                  <a:lnTo>
                    <a:pt x="34" y="50"/>
                  </a:lnTo>
                  <a:lnTo>
                    <a:pt x="24" y="52"/>
                  </a:lnTo>
                  <a:lnTo>
                    <a:pt x="14" y="60"/>
                  </a:lnTo>
                  <a:lnTo>
                    <a:pt x="2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6" name="Jerusalem">
              <a:extLst>
                <a:ext uri="{FF2B5EF4-FFF2-40B4-BE49-F238E27FC236}">
                  <a16:creationId xmlns:a16="http://schemas.microsoft.com/office/drawing/2014/main" id="{8DBCF288-4B8E-44F7-8C83-ED10321CF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625299"/>
              <a:ext cx="11483" cy="30622"/>
            </a:xfrm>
            <a:custGeom>
              <a:avLst/>
              <a:gdLst>
                <a:gd name="T0" fmla="*/ 4 w 6"/>
                <a:gd name="T1" fmla="*/ 14 h 16"/>
                <a:gd name="T2" fmla="*/ 2 w 6"/>
                <a:gd name="T3" fmla="*/ 14 h 16"/>
                <a:gd name="T4" fmla="*/ 2 w 6"/>
                <a:gd name="T5" fmla="*/ 16 h 16"/>
                <a:gd name="T6" fmla="*/ 0 w 6"/>
                <a:gd name="T7" fmla="*/ 14 h 16"/>
                <a:gd name="T8" fmla="*/ 0 w 6"/>
                <a:gd name="T9" fmla="*/ 10 h 16"/>
                <a:gd name="T10" fmla="*/ 0 w 6"/>
                <a:gd name="T11" fmla="*/ 4 h 16"/>
                <a:gd name="T12" fmla="*/ 0 w 6"/>
                <a:gd name="T13" fmla="*/ 4 h 16"/>
                <a:gd name="T14" fmla="*/ 0 w 6"/>
                <a:gd name="T15" fmla="*/ 0 h 16"/>
                <a:gd name="T16" fmla="*/ 4 w 6"/>
                <a:gd name="T17" fmla="*/ 0 h 16"/>
                <a:gd name="T18" fmla="*/ 4 w 6"/>
                <a:gd name="T19" fmla="*/ 2 h 16"/>
                <a:gd name="T20" fmla="*/ 4 w 6"/>
                <a:gd name="T21" fmla="*/ 2 h 16"/>
                <a:gd name="T22" fmla="*/ 6 w 6"/>
                <a:gd name="T23" fmla="*/ 2 h 16"/>
                <a:gd name="T24" fmla="*/ 6 w 6"/>
                <a:gd name="T25" fmla="*/ 2 h 16"/>
                <a:gd name="T26" fmla="*/ 6 w 6"/>
                <a:gd name="T27" fmla="*/ 4 h 16"/>
                <a:gd name="T28" fmla="*/ 6 w 6"/>
                <a:gd name="T29" fmla="*/ 4 h 16"/>
                <a:gd name="T30" fmla="*/ 6 w 6"/>
                <a:gd name="T31" fmla="*/ 8 h 16"/>
                <a:gd name="T32" fmla="*/ 6 w 6"/>
                <a:gd name="T33" fmla="*/ 10 h 16"/>
                <a:gd name="T34" fmla="*/ 6 w 6"/>
                <a:gd name="T35" fmla="*/ 14 h 16"/>
                <a:gd name="T36" fmla="*/ 4 w 6"/>
                <a:gd name="T3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16">
                  <a:moveTo>
                    <a:pt x="4" y="14"/>
                  </a:moveTo>
                  <a:lnTo>
                    <a:pt x="2" y="14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8"/>
                  </a:lnTo>
                  <a:lnTo>
                    <a:pt x="6" y="10"/>
                  </a:lnTo>
                  <a:lnTo>
                    <a:pt x="6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7" name="Italy">
              <a:extLst>
                <a:ext uri="{FF2B5EF4-FFF2-40B4-BE49-F238E27FC236}">
                  <a16:creationId xmlns:a16="http://schemas.microsoft.com/office/drawing/2014/main" id="{8F12B2BF-C6A2-4B24-88B8-4410DAED4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3895" y="3215733"/>
              <a:ext cx="267941" cy="306218"/>
            </a:xfrm>
            <a:custGeom>
              <a:avLst/>
              <a:gdLst>
                <a:gd name="T0" fmla="*/ 4 w 140"/>
                <a:gd name="T1" fmla="*/ 42 h 160"/>
                <a:gd name="T2" fmla="*/ 6 w 140"/>
                <a:gd name="T3" fmla="*/ 26 h 160"/>
                <a:gd name="T4" fmla="*/ 12 w 140"/>
                <a:gd name="T5" fmla="*/ 18 h 160"/>
                <a:gd name="T6" fmla="*/ 26 w 140"/>
                <a:gd name="T7" fmla="*/ 18 h 160"/>
                <a:gd name="T8" fmla="*/ 36 w 140"/>
                <a:gd name="T9" fmla="*/ 14 h 160"/>
                <a:gd name="T10" fmla="*/ 46 w 140"/>
                <a:gd name="T11" fmla="*/ 2 h 160"/>
                <a:gd name="T12" fmla="*/ 64 w 140"/>
                <a:gd name="T13" fmla="*/ 4 h 160"/>
                <a:gd name="T14" fmla="*/ 80 w 140"/>
                <a:gd name="T15" fmla="*/ 14 h 160"/>
                <a:gd name="T16" fmla="*/ 74 w 140"/>
                <a:gd name="T17" fmla="*/ 22 h 160"/>
                <a:gd name="T18" fmla="*/ 64 w 140"/>
                <a:gd name="T19" fmla="*/ 30 h 160"/>
                <a:gd name="T20" fmla="*/ 66 w 140"/>
                <a:gd name="T21" fmla="*/ 42 h 160"/>
                <a:gd name="T22" fmla="*/ 78 w 140"/>
                <a:gd name="T23" fmla="*/ 52 h 160"/>
                <a:gd name="T24" fmla="*/ 88 w 140"/>
                <a:gd name="T25" fmla="*/ 68 h 160"/>
                <a:gd name="T26" fmla="*/ 100 w 140"/>
                <a:gd name="T27" fmla="*/ 78 h 160"/>
                <a:gd name="T28" fmla="*/ 112 w 140"/>
                <a:gd name="T29" fmla="*/ 80 h 160"/>
                <a:gd name="T30" fmla="*/ 112 w 140"/>
                <a:gd name="T31" fmla="*/ 88 h 160"/>
                <a:gd name="T32" fmla="*/ 138 w 140"/>
                <a:gd name="T33" fmla="*/ 100 h 160"/>
                <a:gd name="T34" fmla="*/ 140 w 140"/>
                <a:gd name="T35" fmla="*/ 110 h 160"/>
                <a:gd name="T36" fmla="*/ 134 w 140"/>
                <a:gd name="T37" fmla="*/ 106 h 160"/>
                <a:gd name="T38" fmla="*/ 126 w 140"/>
                <a:gd name="T39" fmla="*/ 100 h 160"/>
                <a:gd name="T40" fmla="*/ 120 w 140"/>
                <a:gd name="T41" fmla="*/ 108 h 160"/>
                <a:gd name="T42" fmla="*/ 122 w 140"/>
                <a:gd name="T43" fmla="*/ 114 h 160"/>
                <a:gd name="T44" fmla="*/ 126 w 140"/>
                <a:gd name="T45" fmla="*/ 126 h 160"/>
                <a:gd name="T46" fmla="*/ 116 w 140"/>
                <a:gd name="T47" fmla="*/ 138 h 160"/>
                <a:gd name="T48" fmla="*/ 110 w 140"/>
                <a:gd name="T49" fmla="*/ 136 h 160"/>
                <a:gd name="T50" fmla="*/ 112 w 140"/>
                <a:gd name="T51" fmla="*/ 128 h 160"/>
                <a:gd name="T52" fmla="*/ 112 w 140"/>
                <a:gd name="T53" fmla="*/ 118 h 160"/>
                <a:gd name="T54" fmla="*/ 106 w 140"/>
                <a:gd name="T55" fmla="*/ 108 h 160"/>
                <a:gd name="T56" fmla="*/ 100 w 140"/>
                <a:gd name="T57" fmla="*/ 104 h 160"/>
                <a:gd name="T58" fmla="*/ 94 w 140"/>
                <a:gd name="T59" fmla="*/ 98 h 160"/>
                <a:gd name="T60" fmla="*/ 84 w 140"/>
                <a:gd name="T61" fmla="*/ 90 h 160"/>
                <a:gd name="T62" fmla="*/ 76 w 140"/>
                <a:gd name="T63" fmla="*/ 88 h 160"/>
                <a:gd name="T64" fmla="*/ 60 w 140"/>
                <a:gd name="T65" fmla="*/ 74 h 160"/>
                <a:gd name="T66" fmla="*/ 50 w 140"/>
                <a:gd name="T67" fmla="*/ 64 h 160"/>
                <a:gd name="T68" fmla="*/ 42 w 140"/>
                <a:gd name="T69" fmla="*/ 52 h 160"/>
                <a:gd name="T70" fmla="*/ 34 w 140"/>
                <a:gd name="T71" fmla="*/ 44 h 160"/>
                <a:gd name="T72" fmla="*/ 10 w 140"/>
                <a:gd name="T73" fmla="*/ 52 h 160"/>
                <a:gd name="T74" fmla="*/ 22 w 140"/>
                <a:gd name="T75" fmla="*/ 90 h 160"/>
                <a:gd name="T76" fmla="*/ 52 w 140"/>
                <a:gd name="T77" fmla="*/ 74 h 160"/>
                <a:gd name="T78" fmla="*/ 42 w 140"/>
                <a:gd name="T79" fmla="*/ 68 h 160"/>
                <a:gd name="T80" fmla="*/ 44 w 140"/>
                <a:gd name="T81" fmla="*/ 64 h 160"/>
                <a:gd name="T82" fmla="*/ 30 w 140"/>
                <a:gd name="T83" fmla="*/ 126 h 160"/>
                <a:gd name="T84" fmla="*/ 36 w 140"/>
                <a:gd name="T85" fmla="*/ 122 h 160"/>
                <a:gd name="T86" fmla="*/ 38 w 140"/>
                <a:gd name="T87" fmla="*/ 106 h 160"/>
                <a:gd name="T88" fmla="*/ 36 w 140"/>
                <a:gd name="T89" fmla="*/ 94 h 160"/>
                <a:gd name="T90" fmla="*/ 24 w 140"/>
                <a:gd name="T91" fmla="*/ 96 h 160"/>
                <a:gd name="T92" fmla="*/ 22 w 140"/>
                <a:gd name="T93" fmla="*/ 100 h 160"/>
                <a:gd name="T94" fmla="*/ 22 w 140"/>
                <a:gd name="T95" fmla="*/ 110 h 160"/>
                <a:gd name="T96" fmla="*/ 24 w 140"/>
                <a:gd name="T97" fmla="*/ 118 h 160"/>
                <a:gd name="T98" fmla="*/ 106 w 140"/>
                <a:gd name="T99" fmla="*/ 154 h 160"/>
                <a:gd name="T100" fmla="*/ 108 w 140"/>
                <a:gd name="T101" fmla="*/ 136 h 160"/>
                <a:gd name="T102" fmla="*/ 96 w 140"/>
                <a:gd name="T103" fmla="*/ 138 h 160"/>
                <a:gd name="T104" fmla="*/ 78 w 140"/>
                <a:gd name="T105" fmla="*/ 138 h 160"/>
                <a:gd name="T106" fmla="*/ 74 w 140"/>
                <a:gd name="T107" fmla="*/ 146 h 160"/>
                <a:gd name="T108" fmla="*/ 92 w 140"/>
                <a:gd name="T109" fmla="*/ 154 h 160"/>
                <a:gd name="T110" fmla="*/ 104 w 140"/>
                <a:gd name="T111" fmla="*/ 15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" h="160">
                  <a:moveTo>
                    <a:pt x="10" y="52"/>
                  </a:moveTo>
                  <a:lnTo>
                    <a:pt x="10" y="48"/>
                  </a:lnTo>
                  <a:lnTo>
                    <a:pt x="12" y="46"/>
                  </a:lnTo>
                  <a:lnTo>
                    <a:pt x="8" y="46"/>
                  </a:lnTo>
                  <a:lnTo>
                    <a:pt x="4" y="42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8" y="20"/>
                  </a:lnTo>
                  <a:lnTo>
                    <a:pt x="12" y="18"/>
                  </a:lnTo>
                  <a:lnTo>
                    <a:pt x="16" y="20"/>
                  </a:lnTo>
                  <a:lnTo>
                    <a:pt x="20" y="12"/>
                  </a:lnTo>
                  <a:lnTo>
                    <a:pt x="22" y="14"/>
                  </a:lnTo>
                  <a:lnTo>
                    <a:pt x="22" y="16"/>
                  </a:lnTo>
                  <a:lnTo>
                    <a:pt x="26" y="18"/>
                  </a:lnTo>
                  <a:lnTo>
                    <a:pt x="28" y="20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0" y="12"/>
                  </a:lnTo>
                  <a:lnTo>
                    <a:pt x="44" y="10"/>
                  </a:lnTo>
                  <a:lnTo>
                    <a:pt x="42" y="6"/>
                  </a:lnTo>
                  <a:lnTo>
                    <a:pt x="46" y="2"/>
                  </a:lnTo>
                  <a:lnTo>
                    <a:pt x="50" y="4"/>
                  </a:lnTo>
                  <a:lnTo>
                    <a:pt x="56" y="0"/>
                  </a:lnTo>
                  <a:lnTo>
                    <a:pt x="58" y="2"/>
                  </a:lnTo>
                  <a:lnTo>
                    <a:pt x="64" y="2"/>
                  </a:lnTo>
                  <a:lnTo>
                    <a:pt x="64" y="4"/>
                  </a:lnTo>
                  <a:lnTo>
                    <a:pt x="68" y="8"/>
                  </a:lnTo>
                  <a:lnTo>
                    <a:pt x="76" y="8"/>
                  </a:lnTo>
                  <a:lnTo>
                    <a:pt x="80" y="8"/>
                  </a:lnTo>
                  <a:lnTo>
                    <a:pt x="82" y="10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78" y="18"/>
                  </a:lnTo>
                  <a:lnTo>
                    <a:pt x="80" y="22"/>
                  </a:lnTo>
                  <a:lnTo>
                    <a:pt x="76" y="22"/>
                  </a:lnTo>
                  <a:lnTo>
                    <a:pt x="74" y="22"/>
                  </a:lnTo>
                  <a:lnTo>
                    <a:pt x="72" y="24"/>
                  </a:lnTo>
                  <a:lnTo>
                    <a:pt x="70" y="24"/>
                  </a:lnTo>
                  <a:lnTo>
                    <a:pt x="68" y="28"/>
                  </a:lnTo>
                  <a:lnTo>
                    <a:pt x="64" y="28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66" y="36"/>
                  </a:lnTo>
                  <a:lnTo>
                    <a:pt x="64" y="38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68" y="46"/>
                  </a:lnTo>
                  <a:lnTo>
                    <a:pt x="72" y="48"/>
                  </a:lnTo>
                  <a:lnTo>
                    <a:pt x="76" y="50"/>
                  </a:lnTo>
                  <a:lnTo>
                    <a:pt x="78" y="52"/>
                  </a:lnTo>
                  <a:lnTo>
                    <a:pt x="84" y="60"/>
                  </a:lnTo>
                  <a:lnTo>
                    <a:pt x="84" y="62"/>
                  </a:lnTo>
                  <a:lnTo>
                    <a:pt x="86" y="64"/>
                  </a:lnTo>
                  <a:lnTo>
                    <a:pt x="86" y="66"/>
                  </a:lnTo>
                  <a:lnTo>
                    <a:pt x="88" y="68"/>
                  </a:lnTo>
                  <a:lnTo>
                    <a:pt x="90" y="70"/>
                  </a:lnTo>
                  <a:lnTo>
                    <a:pt x="92" y="74"/>
                  </a:lnTo>
                  <a:lnTo>
                    <a:pt x="96" y="76"/>
                  </a:lnTo>
                  <a:lnTo>
                    <a:pt x="98" y="78"/>
                  </a:lnTo>
                  <a:lnTo>
                    <a:pt x="100" y="78"/>
                  </a:lnTo>
                  <a:lnTo>
                    <a:pt x="102" y="80"/>
                  </a:lnTo>
                  <a:lnTo>
                    <a:pt x="106" y="80"/>
                  </a:lnTo>
                  <a:lnTo>
                    <a:pt x="108" y="80"/>
                  </a:lnTo>
                  <a:lnTo>
                    <a:pt x="112" y="80"/>
                  </a:lnTo>
                  <a:lnTo>
                    <a:pt x="112" y="80"/>
                  </a:lnTo>
                  <a:lnTo>
                    <a:pt x="112" y="82"/>
                  </a:lnTo>
                  <a:lnTo>
                    <a:pt x="110" y="84"/>
                  </a:lnTo>
                  <a:lnTo>
                    <a:pt x="110" y="86"/>
                  </a:lnTo>
                  <a:lnTo>
                    <a:pt x="110" y="88"/>
                  </a:lnTo>
                  <a:lnTo>
                    <a:pt x="112" y="88"/>
                  </a:lnTo>
                  <a:lnTo>
                    <a:pt x="118" y="88"/>
                  </a:lnTo>
                  <a:lnTo>
                    <a:pt x="128" y="94"/>
                  </a:lnTo>
                  <a:lnTo>
                    <a:pt x="132" y="96"/>
                  </a:lnTo>
                  <a:lnTo>
                    <a:pt x="134" y="100"/>
                  </a:lnTo>
                  <a:lnTo>
                    <a:pt x="138" y="100"/>
                  </a:lnTo>
                  <a:lnTo>
                    <a:pt x="140" y="102"/>
                  </a:lnTo>
                  <a:lnTo>
                    <a:pt x="140" y="104"/>
                  </a:lnTo>
                  <a:lnTo>
                    <a:pt x="140" y="106"/>
                  </a:lnTo>
                  <a:lnTo>
                    <a:pt x="140" y="108"/>
                  </a:lnTo>
                  <a:lnTo>
                    <a:pt x="140" y="110"/>
                  </a:lnTo>
                  <a:lnTo>
                    <a:pt x="140" y="110"/>
                  </a:lnTo>
                  <a:lnTo>
                    <a:pt x="138" y="112"/>
                  </a:lnTo>
                  <a:lnTo>
                    <a:pt x="136" y="110"/>
                  </a:lnTo>
                  <a:lnTo>
                    <a:pt x="134" y="108"/>
                  </a:lnTo>
                  <a:lnTo>
                    <a:pt x="134" y="106"/>
                  </a:lnTo>
                  <a:lnTo>
                    <a:pt x="134" y="104"/>
                  </a:lnTo>
                  <a:lnTo>
                    <a:pt x="134" y="104"/>
                  </a:lnTo>
                  <a:lnTo>
                    <a:pt x="128" y="104"/>
                  </a:lnTo>
                  <a:lnTo>
                    <a:pt x="128" y="102"/>
                  </a:lnTo>
                  <a:lnTo>
                    <a:pt x="126" y="100"/>
                  </a:lnTo>
                  <a:lnTo>
                    <a:pt x="124" y="102"/>
                  </a:lnTo>
                  <a:lnTo>
                    <a:pt x="122" y="102"/>
                  </a:lnTo>
                  <a:lnTo>
                    <a:pt x="122" y="104"/>
                  </a:lnTo>
                  <a:lnTo>
                    <a:pt x="120" y="106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8" y="112"/>
                  </a:lnTo>
                  <a:lnTo>
                    <a:pt x="118" y="112"/>
                  </a:lnTo>
                  <a:lnTo>
                    <a:pt x="120" y="114"/>
                  </a:lnTo>
                  <a:lnTo>
                    <a:pt x="122" y="114"/>
                  </a:lnTo>
                  <a:lnTo>
                    <a:pt x="126" y="118"/>
                  </a:lnTo>
                  <a:lnTo>
                    <a:pt x="126" y="118"/>
                  </a:lnTo>
                  <a:lnTo>
                    <a:pt x="126" y="122"/>
                  </a:lnTo>
                  <a:lnTo>
                    <a:pt x="126" y="124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8"/>
                  </a:lnTo>
                  <a:lnTo>
                    <a:pt x="120" y="134"/>
                  </a:lnTo>
                  <a:lnTo>
                    <a:pt x="118" y="136"/>
                  </a:lnTo>
                  <a:lnTo>
                    <a:pt x="116" y="138"/>
                  </a:lnTo>
                  <a:lnTo>
                    <a:pt x="114" y="140"/>
                  </a:lnTo>
                  <a:lnTo>
                    <a:pt x="112" y="142"/>
                  </a:lnTo>
                  <a:lnTo>
                    <a:pt x="108" y="138"/>
                  </a:lnTo>
                  <a:lnTo>
                    <a:pt x="108" y="136"/>
                  </a:lnTo>
                  <a:lnTo>
                    <a:pt x="110" y="136"/>
                  </a:lnTo>
                  <a:lnTo>
                    <a:pt x="110" y="134"/>
                  </a:lnTo>
                  <a:lnTo>
                    <a:pt x="112" y="134"/>
                  </a:lnTo>
                  <a:lnTo>
                    <a:pt x="112" y="132"/>
                  </a:lnTo>
                  <a:lnTo>
                    <a:pt x="112" y="128"/>
                  </a:lnTo>
                  <a:lnTo>
                    <a:pt x="112" y="128"/>
                  </a:lnTo>
                  <a:lnTo>
                    <a:pt x="114" y="128"/>
                  </a:lnTo>
                  <a:lnTo>
                    <a:pt x="116" y="126"/>
                  </a:lnTo>
                  <a:lnTo>
                    <a:pt x="116" y="124"/>
                  </a:lnTo>
                  <a:lnTo>
                    <a:pt x="114" y="122"/>
                  </a:lnTo>
                  <a:lnTo>
                    <a:pt x="112" y="118"/>
                  </a:lnTo>
                  <a:lnTo>
                    <a:pt x="112" y="116"/>
                  </a:lnTo>
                  <a:lnTo>
                    <a:pt x="112" y="112"/>
                  </a:lnTo>
                  <a:lnTo>
                    <a:pt x="110" y="108"/>
                  </a:lnTo>
                  <a:lnTo>
                    <a:pt x="108" y="108"/>
                  </a:lnTo>
                  <a:lnTo>
                    <a:pt x="106" y="108"/>
                  </a:lnTo>
                  <a:lnTo>
                    <a:pt x="104" y="108"/>
                  </a:lnTo>
                  <a:lnTo>
                    <a:pt x="102" y="106"/>
                  </a:lnTo>
                  <a:lnTo>
                    <a:pt x="100" y="106"/>
                  </a:lnTo>
                  <a:lnTo>
                    <a:pt x="98" y="104"/>
                  </a:lnTo>
                  <a:lnTo>
                    <a:pt x="100" y="104"/>
                  </a:lnTo>
                  <a:lnTo>
                    <a:pt x="100" y="100"/>
                  </a:lnTo>
                  <a:lnTo>
                    <a:pt x="98" y="98"/>
                  </a:lnTo>
                  <a:lnTo>
                    <a:pt x="96" y="98"/>
                  </a:lnTo>
                  <a:lnTo>
                    <a:pt x="94" y="98"/>
                  </a:lnTo>
                  <a:lnTo>
                    <a:pt x="94" y="98"/>
                  </a:lnTo>
                  <a:lnTo>
                    <a:pt x="92" y="96"/>
                  </a:lnTo>
                  <a:lnTo>
                    <a:pt x="90" y="96"/>
                  </a:lnTo>
                  <a:lnTo>
                    <a:pt x="88" y="96"/>
                  </a:lnTo>
                  <a:lnTo>
                    <a:pt x="86" y="90"/>
                  </a:lnTo>
                  <a:lnTo>
                    <a:pt x="84" y="90"/>
                  </a:lnTo>
                  <a:lnTo>
                    <a:pt x="82" y="90"/>
                  </a:lnTo>
                  <a:lnTo>
                    <a:pt x="80" y="90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6" y="88"/>
                  </a:lnTo>
                  <a:lnTo>
                    <a:pt x="72" y="88"/>
                  </a:lnTo>
                  <a:lnTo>
                    <a:pt x="68" y="84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0" y="74"/>
                  </a:lnTo>
                  <a:lnTo>
                    <a:pt x="58" y="72"/>
                  </a:lnTo>
                  <a:lnTo>
                    <a:pt x="56" y="72"/>
                  </a:lnTo>
                  <a:lnTo>
                    <a:pt x="54" y="70"/>
                  </a:lnTo>
                  <a:lnTo>
                    <a:pt x="52" y="66"/>
                  </a:lnTo>
                  <a:lnTo>
                    <a:pt x="50" y="64"/>
                  </a:lnTo>
                  <a:lnTo>
                    <a:pt x="46" y="62"/>
                  </a:lnTo>
                  <a:lnTo>
                    <a:pt x="46" y="60"/>
                  </a:lnTo>
                  <a:lnTo>
                    <a:pt x="44" y="58"/>
                  </a:lnTo>
                  <a:lnTo>
                    <a:pt x="44" y="56"/>
                  </a:lnTo>
                  <a:lnTo>
                    <a:pt x="42" y="52"/>
                  </a:lnTo>
                  <a:lnTo>
                    <a:pt x="42" y="50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6" y="46"/>
                  </a:lnTo>
                  <a:lnTo>
                    <a:pt x="34" y="44"/>
                  </a:lnTo>
                  <a:lnTo>
                    <a:pt x="26" y="42"/>
                  </a:lnTo>
                  <a:lnTo>
                    <a:pt x="20" y="46"/>
                  </a:lnTo>
                  <a:lnTo>
                    <a:pt x="18" y="48"/>
                  </a:lnTo>
                  <a:lnTo>
                    <a:pt x="16" y="50"/>
                  </a:lnTo>
                  <a:lnTo>
                    <a:pt x="10" y="52"/>
                  </a:lnTo>
                  <a:close/>
                  <a:moveTo>
                    <a:pt x="20" y="92"/>
                  </a:moveTo>
                  <a:lnTo>
                    <a:pt x="20" y="92"/>
                  </a:lnTo>
                  <a:lnTo>
                    <a:pt x="22" y="92"/>
                  </a:lnTo>
                  <a:lnTo>
                    <a:pt x="22" y="90"/>
                  </a:lnTo>
                  <a:lnTo>
                    <a:pt x="22" y="90"/>
                  </a:lnTo>
                  <a:lnTo>
                    <a:pt x="20" y="90"/>
                  </a:lnTo>
                  <a:lnTo>
                    <a:pt x="20" y="92"/>
                  </a:lnTo>
                  <a:lnTo>
                    <a:pt x="20" y="92"/>
                  </a:lnTo>
                  <a:close/>
                  <a:moveTo>
                    <a:pt x="52" y="72"/>
                  </a:moveTo>
                  <a:lnTo>
                    <a:pt x="52" y="74"/>
                  </a:lnTo>
                  <a:lnTo>
                    <a:pt x="52" y="72"/>
                  </a:lnTo>
                  <a:lnTo>
                    <a:pt x="52" y="72"/>
                  </a:lnTo>
                  <a:close/>
                  <a:moveTo>
                    <a:pt x="42" y="66"/>
                  </a:moveTo>
                  <a:lnTo>
                    <a:pt x="40" y="68"/>
                  </a:lnTo>
                  <a:lnTo>
                    <a:pt x="42" y="68"/>
                  </a:lnTo>
                  <a:lnTo>
                    <a:pt x="44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2" y="66"/>
                  </a:lnTo>
                  <a:close/>
                  <a:moveTo>
                    <a:pt x="26" y="126"/>
                  </a:moveTo>
                  <a:lnTo>
                    <a:pt x="28" y="126"/>
                  </a:lnTo>
                  <a:lnTo>
                    <a:pt x="28" y="126"/>
                  </a:lnTo>
                  <a:lnTo>
                    <a:pt x="30" y="126"/>
                  </a:lnTo>
                  <a:lnTo>
                    <a:pt x="30" y="122"/>
                  </a:lnTo>
                  <a:lnTo>
                    <a:pt x="32" y="120"/>
                  </a:lnTo>
                  <a:lnTo>
                    <a:pt x="34" y="12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8" y="120"/>
                  </a:lnTo>
                  <a:lnTo>
                    <a:pt x="38" y="116"/>
                  </a:lnTo>
                  <a:lnTo>
                    <a:pt x="38" y="114"/>
                  </a:lnTo>
                  <a:lnTo>
                    <a:pt x="36" y="110"/>
                  </a:lnTo>
                  <a:lnTo>
                    <a:pt x="38" y="106"/>
                  </a:lnTo>
                  <a:lnTo>
                    <a:pt x="36" y="102"/>
                  </a:lnTo>
                  <a:lnTo>
                    <a:pt x="38" y="100"/>
                  </a:lnTo>
                  <a:lnTo>
                    <a:pt x="38" y="98"/>
                  </a:lnTo>
                  <a:lnTo>
                    <a:pt x="38" y="96"/>
                  </a:lnTo>
                  <a:lnTo>
                    <a:pt x="36" y="94"/>
                  </a:lnTo>
                  <a:lnTo>
                    <a:pt x="34" y="90"/>
                  </a:lnTo>
                  <a:lnTo>
                    <a:pt x="34" y="92"/>
                  </a:lnTo>
                  <a:lnTo>
                    <a:pt x="30" y="90"/>
                  </a:lnTo>
                  <a:lnTo>
                    <a:pt x="28" y="90"/>
                  </a:lnTo>
                  <a:lnTo>
                    <a:pt x="24" y="96"/>
                  </a:lnTo>
                  <a:lnTo>
                    <a:pt x="22" y="96"/>
                  </a:lnTo>
                  <a:lnTo>
                    <a:pt x="20" y="94"/>
                  </a:lnTo>
                  <a:lnTo>
                    <a:pt x="20" y="98"/>
                  </a:lnTo>
                  <a:lnTo>
                    <a:pt x="20" y="98"/>
                  </a:lnTo>
                  <a:lnTo>
                    <a:pt x="22" y="100"/>
                  </a:lnTo>
                  <a:lnTo>
                    <a:pt x="22" y="102"/>
                  </a:lnTo>
                  <a:lnTo>
                    <a:pt x="24" y="104"/>
                  </a:lnTo>
                  <a:lnTo>
                    <a:pt x="24" y="106"/>
                  </a:lnTo>
                  <a:lnTo>
                    <a:pt x="22" y="108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12"/>
                  </a:lnTo>
                  <a:lnTo>
                    <a:pt x="24" y="114"/>
                  </a:lnTo>
                  <a:lnTo>
                    <a:pt x="22" y="118"/>
                  </a:lnTo>
                  <a:lnTo>
                    <a:pt x="24" y="118"/>
                  </a:lnTo>
                  <a:lnTo>
                    <a:pt x="24" y="124"/>
                  </a:lnTo>
                  <a:lnTo>
                    <a:pt x="26" y="126"/>
                  </a:lnTo>
                  <a:close/>
                  <a:moveTo>
                    <a:pt x="104" y="158"/>
                  </a:moveTo>
                  <a:lnTo>
                    <a:pt x="104" y="156"/>
                  </a:lnTo>
                  <a:lnTo>
                    <a:pt x="106" y="154"/>
                  </a:lnTo>
                  <a:lnTo>
                    <a:pt x="106" y="152"/>
                  </a:lnTo>
                  <a:lnTo>
                    <a:pt x="102" y="148"/>
                  </a:lnTo>
                  <a:lnTo>
                    <a:pt x="106" y="142"/>
                  </a:lnTo>
                  <a:lnTo>
                    <a:pt x="106" y="140"/>
                  </a:lnTo>
                  <a:lnTo>
                    <a:pt x="108" y="136"/>
                  </a:lnTo>
                  <a:lnTo>
                    <a:pt x="106" y="134"/>
                  </a:lnTo>
                  <a:lnTo>
                    <a:pt x="102" y="138"/>
                  </a:lnTo>
                  <a:lnTo>
                    <a:pt x="102" y="138"/>
                  </a:lnTo>
                  <a:lnTo>
                    <a:pt x="98" y="136"/>
                  </a:lnTo>
                  <a:lnTo>
                    <a:pt x="96" y="138"/>
                  </a:lnTo>
                  <a:lnTo>
                    <a:pt x="90" y="138"/>
                  </a:lnTo>
                  <a:lnTo>
                    <a:pt x="86" y="140"/>
                  </a:lnTo>
                  <a:lnTo>
                    <a:pt x="82" y="140"/>
                  </a:lnTo>
                  <a:lnTo>
                    <a:pt x="80" y="138"/>
                  </a:lnTo>
                  <a:lnTo>
                    <a:pt x="78" y="13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2" y="140"/>
                  </a:lnTo>
                  <a:lnTo>
                    <a:pt x="72" y="144"/>
                  </a:lnTo>
                  <a:lnTo>
                    <a:pt x="74" y="146"/>
                  </a:lnTo>
                  <a:lnTo>
                    <a:pt x="78" y="146"/>
                  </a:lnTo>
                  <a:lnTo>
                    <a:pt x="82" y="148"/>
                  </a:lnTo>
                  <a:lnTo>
                    <a:pt x="84" y="148"/>
                  </a:lnTo>
                  <a:lnTo>
                    <a:pt x="86" y="152"/>
                  </a:lnTo>
                  <a:lnTo>
                    <a:pt x="92" y="154"/>
                  </a:lnTo>
                  <a:lnTo>
                    <a:pt x="94" y="152"/>
                  </a:lnTo>
                  <a:lnTo>
                    <a:pt x="96" y="154"/>
                  </a:lnTo>
                  <a:lnTo>
                    <a:pt x="96" y="156"/>
                  </a:lnTo>
                  <a:lnTo>
                    <a:pt x="102" y="160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8" name="Israel">
              <a:extLst>
                <a:ext uri="{FF2B5EF4-FFF2-40B4-BE49-F238E27FC236}">
                  <a16:creationId xmlns:a16="http://schemas.microsoft.com/office/drawing/2014/main" id="{B3029894-5917-413D-85AA-9D679658F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3125" y="3602333"/>
              <a:ext cx="38277" cy="103348"/>
            </a:xfrm>
            <a:custGeom>
              <a:avLst/>
              <a:gdLst>
                <a:gd name="T0" fmla="*/ 12 w 20"/>
                <a:gd name="T1" fmla="*/ 54 h 54"/>
                <a:gd name="T2" fmla="*/ 14 w 20"/>
                <a:gd name="T3" fmla="*/ 52 h 54"/>
                <a:gd name="T4" fmla="*/ 14 w 20"/>
                <a:gd name="T5" fmla="*/ 52 h 54"/>
                <a:gd name="T6" fmla="*/ 14 w 20"/>
                <a:gd name="T7" fmla="*/ 50 h 54"/>
                <a:gd name="T8" fmla="*/ 14 w 20"/>
                <a:gd name="T9" fmla="*/ 48 h 54"/>
                <a:gd name="T10" fmla="*/ 14 w 20"/>
                <a:gd name="T11" fmla="*/ 46 h 54"/>
                <a:gd name="T12" fmla="*/ 16 w 20"/>
                <a:gd name="T13" fmla="*/ 42 h 54"/>
                <a:gd name="T14" fmla="*/ 16 w 20"/>
                <a:gd name="T15" fmla="*/ 40 h 54"/>
                <a:gd name="T16" fmla="*/ 16 w 20"/>
                <a:gd name="T17" fmla="*/ 40 h 54"/>
                <a:gd name="T18" fmla="*/ 16 w 20"/>
                <a:gd name="T19" fmla="*/ 36 h 54"/>
                <a:gd name="T20" fmla="*/ 18 w 20"/>
                <a:gd name="T21" fmla="*/ 34 h 54"/>
                <a:gd name="T22" fmla="*/ 18 w 20"/>
                <a:gd name="T23" fmla="*/ 32 h 54"/>
                <a:gd name="T24" fmla="*/ 18 w 20"/>
                <a:gd name="T25" fmla="*/ 26 h 54"/>
                <a:gd name="T26" fmla="*/ 16 w 20"/>
                <a:gd name="T27" fmla="*/ 26 h 54"/>
                <a:gd name="T28" fmla="*/ 14 w 20"/>
                <a:gd name="T29" fmla="*/ 26 h 54"/>
                <a:gd name="T30" fmla="*/ 14 w 20"/>
                <a:gd name="T31" fmla="*/ 28 h 54"/>
                <a:gd name="T32" fmla="*/ 12 w 20"/>
                <a:gd name="T33" fmla="*/ 26 h 54"/>
                <a:gd name="T34" fmla="*/ 12 w 20"/>
                <a:gd name="T35" fmla="*/ 22 h 54"/>
                <a:gd name="T36" fmla="*/ 12 w 20"/>
                <a:gd name="T37" fmla="*/ 16 h 54"/>
                <a:gd name="T38" fmla="*/ 12 w 20"/>
                <a:gd name="T39" fmla="*/ 16 h 54"/>
                <a:gd name="T40" fmla="*/ 12 w 20"/>
                <a:gd name="T41" fmla="*/ 12 h 54"/>
                <a:gd name="T42" fmla="*/ 16 w 20"/>
                <a:gd name="T43" fmla="*/ 12 h 54"/>
                <a:gd name="T44" fmla="*/ 16 w 20"/>
                <a:gd name="T45" fmla="*/ 14 h 54"/>
                <a:gd name="T46" fmla="*/ 16 w 20"/>
                <a:gd name="T47" fmla="*/ 14 h 54"/>
                <a:gd name="T48" fmla="*/ 18 w 20"/>
                <a:gd name="T49" fmla="*/ 14 h 54"/>
                <a:gd name="T50" fmla="*/ 18 w 20"/>
                <a:gd name="T51" fmla="*/ 12 h 54"/>
                <a:gd name="T52" fmla="*/ 18 w 20"/>
                <a:gd name="T53" fmla="*/ 12 h 54"/>
                <a:gd name="T54" fmla="*/ 18 w 20"/>
                <a:gd name="T55" fmla="*/ 10 h 54"/>
                <a:gd name="T56" fmla="*/ 18 w 20"/>
                <a:gd name="T57" fmla="*/ 8 h 54"/>
                <a:gd name="T58" fmla="*/ 18 w 20"/>
                <a:gd name="T59" fmla="*/ 6 h 54"/>
                <a:gd name="T60" fmla="*/ 18 w 20"/>
                <a:gd name="T61" fmla="*/ 2 h 54"/>
                <a:gd name="T62" fmla="*/ 20 w 20"/>
                <a:gd name="T63" fmla="*/ 0 h 54"/>
                <a:gd name="T64" fmla="*/ 18 w 20"/>
                <a:gd name="T65" fmla="*/ 0 h 54"/>
                <a:gd name="T66" fmla="*/ 16 w 20"/>
                <a:gd name="T67" fmla="*/ 2 h 54"/>
                <a:gd name="T68" fmla="*/ 14 w 20"/>
                <a:gd name="T69" fmla="*/ 4 h 54"/>
                <a:gd name="T70" fmla="*/ 12 w 20"/>
                <a:gd name="T71" fmla="*/ 2 h 54"/>
                <a:gd name="T72" fmla="*/ 8 w 20"/>
                <a:gd name="T73" fmla="*/ 6 h 54"/>
                <a:gd name="T74" fmla="*/ 8 w 20"/>
                <a:gd name="T75" fmla="*/ 14 h 54"/>
                <a:gd name="T76" fmla="*/ 4 w 20"/>
                <a:gd name="T77" fmla="*/ 22 h 54"/>
                <a:gd name="T78" fmla="*/ 0 w 20"/>
                <a:gd name="T79" fmla="*/ 28 h 54"/>
                <a:gd name="T80" fmla="*/ 2 w 20"/>
                <a:gd name="T81" fmla="*/ 28 h 54"/>
                <a:gd name="T82" fmla="*/ 4 w 20"/>
                <a:gd name="T83" fmla="*/ 32 h 54"/>
                <a:gd name="T84" fmla="*/ 6 w 20"/>
                <a:gd name="T85" fmla="*/ 36 h 54"/>
                <a:gd name="T86" fmla="*/ 10 w 20"/>
                <a:gd name="T87" fmla="*/ 42 h 54"/>
                <a:gd name="T88" fmla="*/ 12 w 20"/>
                <a:gd name="T89" fmla="*/ 48 h 54"/>
                <a:gd name="T90" fmla="*/ 10 w 20"/>
                <a:gd name="T91" fmla="*/ 50 h 54"/>
                <a:gd name="T92" fmla="*/ 12 w 20"/>
                <a:gd name="T9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54">
                  <a:moveTo>
                    <a:pt x="12" y="54"/>
                  </a:moveTo>
                  <a:lnTo>
                    <a:pt x="14" y="52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6"/>
                  </a:lnTo>
                  <a:lnTo>
                    <a:pt x="18" y="34"/>
                  </a:lnTo>
                  <a:lnTo>
                    <a:pt x="18" y="32"/>
                  </a:lnTo>
                  <a:lnTo>
                    <a:pt x="18" y="26"/>
                  </a:lnTo>
                  <a:lnTo>
                    <a:pt x="16" y="26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8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8" y="6"/>
                  </a:lnTo>
                  <a:lnTo>
                    <a:pt x="8" y="14"/>
                  </a:lnTo>
                  <a:lnTo>
                    <a:pt x="4" y="22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6" y="36"/>
                  </a:lnTo>
                  <a:lnTo>
                    <a:pt x="10" y="42"/>
                  </a:lnTo>
                  <a:lnTo>
                    <a:pt x="12" y="48"/>
                  </a:lnTo>
                  <a:lnTo>
                    <a:pt x="10" y="50"/>
                  </a:lnTo>
                  <a:lnTo>
                    <a:pt x="12" y="5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9" name="Ireland">
              <a:extLst>
                <a:ext uri="{FF2B5EF4-FFF2-40B4-BE49-F238E27FC236}">
                  <a16:creationId xmlns:a16="http://schemas.microsoft.com/office/drawing/2014/main" id="{6826D9AC-F989-42DA-9749-1762B4853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089" y="2959276"/>
              <a:ext cx="95693" cy="122487"/>
            </a:xfrm>
            <a:custGeom>
              <a:avLst/>
              <a:gdLst>
                <a:gd name="T0" fmla="*/ 20 w 50"/>
                <a:gd name="T1" fmla="*/ 64 h 64"/>
                <a:gd name="T2" fmla="*/ 24 w 50"/>
                <a:gd name="T3" fmla="*/ 58 h 64"/>
                <a:gd name="T4" fmla="*/ 28 w 50"/>
                <a:gd name="T5" fmla="*/ 58 h 64"/>
                <a:gd name="T6" fmla="*/ 38 w 50"/>
                <a:gd name="T7" fmla="*/ 54 h 64"/>
                <a:gd name="T8" fmla="*/ 40 w 50"/>
                <a:gd name="T9" fmla="*/ 54 h 64"/>
                <a:gd name="T10" fmla="*/ 44 w 50"/>
                <a:gd name="T11" fmla="*/ 50 h 64"/>
                <a:gd name="T12" fmla="*/ 46 w 50"/>
                <a:gd name="T13" fmla="*/ 46 h 64"/>
                <a:gd name="T14" fmla="*/ 48 w 50"/>
                <a:gd name="T15" fmla="*/ 36 h 64"/>
                <a:gd name="T16" fmla="*/ 48 w 50"/>
                <a:gd name="T17" fmla="*/ 32 h 64"/>
                <a:gd name="T18" fmla="*/ 46 w 50"/>
                <a:gd name="T19" fmla="*/ 24 h 64"/>
                <a:gd name="T20" fmla="*/ 44 w 50"/>
                <a:gd name="T21" fmla="*/ 22 h 64"/>
                <a:gd name="T22" fmla="*/ 38 w 50"/>
                <a:gd name="T23" fmla="*/ 16 h 64"/>
                <a:gd name="T24" fmla="*/ 34 w 50"/>
                <a:gd name="T25" fmla="*/ 20 h 64"/>
                <a:gd name="T26" fmla="*/ 34 w 50"/>
                <a:gd name="T27" fmla="*/ 10 h 64"/>
                <a:gd name="T28" fmla="*/ 36 w 50"/>
                <a:gd name="T29" fmla="*/ 6 h 64"/>
                <a:gd name="T30" fmla="*/ 40 w 50"/>
                <a:gd name="T31" fmla="*/ 2 h 64"/>
                <a:gd name="T32" fmla="*/ 36 w 50"/>
                <a:gd name="T33" fmla="*/ 2 h 64"/>
                <a:gd name="T34" fmla="*/ 34 w 50"/>
                <a:gd name="T35" fmla="*/ 6 h 64"/>
                <a:gd name="T36" fmla="*/ 34 w 50"/>
                <a:gd name="T37" fmla="*/ 2 h 64"/>
                <a:gd name="T38" fmla="*/ 30 w 50"/>
                <a:gd name="T39" fmla="*/ 2 h 64"/>
                <a:gd name="T40" fmla="*/ 26 w 50"/>
                <a:gd name="T41" fmla="*/ 4 h 64"/>
                <a:gd name="T42" fmla="*/ 26 w 50"/>
                <a:gd name="T43" fmla="*/ 8 h 64"/>
                <a:gd name="T44" fmla="*/ 24 w 50"/>
                <a:gd name="T45" fmla="*/ 8 h 64"/>
                <a:gd name="T46" fmla="*/ 24 w 50"/>
                <a:gd name="T47" fmla="*/ 12 h 64"/>
                <a:gd name="T48" fmla="*/ 28 w 50"/>
                <a:gd name="T49" fmla="*/ 12 h 64"/>
                <a:gd name="T50" fmla="*/ 22 w 50"/>
                <a:gd name="T51" fmla="*/ 16 h 64"/>
                <a:gd name="T52" fmla="*/ 16 w 50"/>
                <a:gd name="T53" fmla="*/ 18 h 64"/>
                <a:gd name="T54" fmla="*/ 10 w 50"/>
                <a:gd name="T55" fmla="*/ 16 h 64"/>
                <a:gd name="T56" fmla="*/ 8 w 50"/>
                <a:gd name="T57" fmla="*/ 18 h 64"/>
                <a:gd name="T58" fmla="*/ 10 w 50"/>
                <a:gd name="T59" fmla="*/ 22 h 64"/>
                <a:gd name="T60" fmla="*/ 4 w 50"/>
                <a:gd name="T61" fmla="*/ 22 h 64"/>
                <a:gd name="T62" fmla="*/ 12 w 50"/>
                <a:gd name="T63" fmla="*/ 24 h 64"/>
                <a:gd name="T64" fmla="*/ 8 w 50"/>
                <a:gd name="T65" fmla="*/ 28 h 64"/>
                <a:gd name="T66" fmla="*/ 6 w 50"/>
                <a:gd name="T67" fmla="*/ 30 h 64"/>
                <a:gd name="T68" fmla="*/ 8 w 50"/>
                <a:gd name="T69" fmla="*/ 32 h 64"/>
                <a:gd name="T70" fmla="*/ 18 w 50"/>
                <a:gd name="T71" fmla="*/ 36 h 64"/>
                <a:gd name="T72" fmla="*/ 12 w 50"/>
                <a:gd name="T73" fmla="*/ 40 h 64"/>
                <a:gd name="T74" fmla="*/ 6 w 50"/>
                <a:gd name="T75" fmla="*/ 46 h 64"/>
                <a:gd name="T76" fmla="*/ 12 w 50"/>
                <a:gd name="T77" fmla="*/ 46 h 64"/>
                <a:gd name="T78" fmla="*/ 16 w 50"/>
                <a:gd name="T79" fmla="*/ 44 h 64"/>
                <a:gd name="T80" fmla="*/ 10 w 50"/>
                <a:gd name="T81" fmla="*/ 46 h 64"/>
                <a:gd name="T82" fmla="*/ 8 w 50"/>
                <a:gd name="T83" fmla="*/ 50 h 64"/>
                <a:gd name="T84" fmla="*/ 6 w 50"/>
                <a:gd name="T85" fmla="*/ 52 h 64"/>
                <a:gd name="T86" fmla="*/ 2 w 50"/>
                <a:gd name="T87" fmla="*/ 50 h 64"/>
                <a:gd name="T88" fmla="*/ 8 w 50"/>
                <a:gd name="T89" fmla="*/ 52 h 64"/>
                <a:gd name="T90" fmla="*/ 0 w 50"/>
                <a:gd name="T91" fmla="*/ 58 h 64"/>
                <a:gd name="T92" fmla="*/ 8 w 50"/>
                <a:gd name="T93" fmla="*/ 58 h 64"/>
                <a:gd name="T94" fmla="*/ 6 w 50"/>
                <a:gd name="T95" fmla="*/ 62 h 64"/>
                <a:gd name="T96" fmla="*/ 6 w 50"/>
                <a:gd name="T97" fmla="*/ 64 h 64"/>
                <a:gd name="T98" fmla="*/ 10 w 50"/>
                <a:gd name="T9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" h="64">
                  <a:moveTo>
                    <a:pt x="12" y="64"/>
                  </a:moveTo>
                  <a:lnTo>
                    <a:pt x="16" y="64"/>
                  </a:lnTo>
                  <a:lnTo>
                    <a:pt x="20" y="64"/>
                  </a:lnTo>
                  <a:lnTo>
                    <a:pt x="22" y="60"/>
                  </a:lnTo>
                  <a:lnTo>
                    <a:pt x="22" y="58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26" y="60"/>
                  </a:lnTo>
                  <a:lnTo>
                    <a:pt x="28" y="58"/>
                  </a:lnTo>
                  <a:lnTo>
                    <a:pt x="30" y="58"/>
                  </a:lnTo>
                  <a:lnTo>
                    <a:pt x="30" y="56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42" y="54"/>
                  </a:lnTo>
                  <a:lnTo>
                    <a:pt x="46" y="54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48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48" y="36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48" y="32"/>
                  </a:lnTo>
                  <a:lnTo>
                    <a:pt x="46" y="30"/>
                  </a:lnTo>
                  <a:lnTo>
                    <a:pt x="48" y="26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8" y="24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28" y="16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4" y="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8" y="4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6" y="2"/>
                  </a:lnTo>
                  <a:lnTo>
                    <a:pt x="34" y="2"/>
                  </a:lnTo>
                  <a:lnTo>
                    <a:pt x="36" y="4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6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26" y="14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6" y="16"/>
                  </a:lnTo>
                  <a:lnTo>
                    <a:pt x="6" y="20"/>
                  </a:lnTo>
                  <a:lnTo>
                    <a:pt x="8" y="18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6"/>
                  </a:lnTo>
                  <a:lnTo>
                    <a:pt x="18" y="36"/>
                  </a:lnTo>
                  <a:lnTo>
                    <a:pt x="16" y="36"/>
                  </a:lnTo>
                  <a:lnTo>
                    <a:pt x="14" y="36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4"/>
                  </a:lnTo>
                  <a:lnTo>
                    <a:pt x="6" y="46"/>
                  </a:lnTo>
                  <a:lnTo>
                    <a:pt x="8" y="46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4" y="46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20" y="44"/>
                  </a:lnTo>
                  <a:lnTo>
                    <a:pt x="14" y="46"/>
                  </a:lnTo>
                  <a:lnTo>
                    <a:pt x="10" y="46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8" y="50"/>
                  </a:lnTo>
                  <a:lnTo>
                    <a:pt x="6" y="50"/>
                  </a:lnTo>
                  <a:lnTo>
                    <a:pt x="8" y="52"/>
                  </a:lnTo>
                  <a:lnTo>
                    <a:pt x="6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2" y="50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8" y="52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2" y="58"/>
                  </a:lnTo>
                  <a:lnTo>
                    <a:pt x="2" y="60"/>
                  </a:lnTo>
                  <a:lnTo>
                    <a:pt x="8" y="58"/>
                  </a:lnTo>
                  <a:lnTo>
                    <a:pt x="4" y="60"/>
                  </a:lnTo>
                  <a:lnTo>
                    <a:pt x="2" y="62"/>
                  </a:lnTo>
                  <a:lnTo>
                    <a:pt x="6" y="62"/>
                  </a:lnTo>
                  <a:lnTo>
                    <a:pt x="10" y="60"/>
                  </a:lnTo>
                  <a:lnTo>
                    <a:pt x="10" y="62"/>
                  </a:lnTo>
                  <a:lnTo>
                    <a:pt x="6" y="64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0" y="64"/>
                  </a:lnTo>
                  <a:lnTo>
                    <a:pt x="12" y="6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0" name="Iraq">
              <a:extLst>
                <a:ext uri="{FF2B5EF4-FFF2-40B4-BE49-F238E27FC236}">
                  <a16:creationId xmlns:a16="http://schemas.microsoft.com/office/drawing/2014/main" id="{86A12F63-E746-45B6-9551-11B77DC60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301" y="3491329"/>
              <a:ext cx="229663" cy="218180"/>
            </a:xfrm>
            <a:custGeom>
              <a:avLst/>
              <a:gdLst>
                <a:gd name="T0" fmla="*/ 118 w 120"/>
                <a:gd name="T1" fmla="*/ 98 h 114"/>
                <a:gd name="T2" fmla="*/ 114 w 120"/>
                <a:gd name="T3" fmla="*/ 96 h 114"/>
                <a:gd name="T4" fmla="*/ 110 w 120"/>
                <a:gd name="T5" fmla="*/ 88 h 114"/>
                <a:gd name="T6" fmla="*/ 108 w 120"/>
                <a:gd name="T7" fmla="*/ 80 h 114"/>
                <a:gd name="T8" fmla="*/ 108 w 120"/>
                <a:gd name="T9" fmla="*/ 72 h 114"/>
                <a:gd name="T10" fmla="*/ 104 w 120"/>
                <a:gd name="T11" fmla="*/ 68 h 114"/>
                <a:gd name="T12" fmla="*/ 102 w 120"/>
                <a:gd name="T13" fmla="*/ 66 h 114"/>
                <a:gd name="T14" fmla="*/ 90 w 120"/>
                <a:gd name="T15" fmla="*/ 62 h 114"/>
                <a:gd name="T16" fmla="*/ 86 w 120"/>
                <a:gd name="T17" fmla="*/ 60 h 114"/>
                <a:gd name="T18" fmla="*/ 86 w 120"/>
                <a:gd name="T19" fmla="*/ 58 h 114"/>
                <a:gd name="T20" fmla="*/ 84 w 120"/>
                <a:gd name="T21" fmla="*/ 52 h 114"/>
                <a:gd name="T22" fmla="*/ 82 w 120"/>
                <a:gd name="T23" fmla="*/ 50 h 114"/>
                <a:gd name="T24" fmla="*/ 78 w 120"/>
                <a:gd name="T25" fmla="*/ 48 h 114"/>
                <a:gd name="T26" fmla="*/ 80 w 120"/>
                <a:gd name="T27" fmla="*/ 46 h 114"/>
                <a:gd name="T28" fmla="*/ 78 w 120"/>
                <a:gd name="T29" fmla="*/ 42 h 114"/>
                <a:gd name="T30" fmla="*/ 80 w 120"/>
                <a:gd name="T31" fmla="*/ 36 h 114"/>
                <a:gd name="T32" fmla="*/ 82 w 120"/>
                <a:gd name="T33" fmla="*/ 34 h 114"/>
                <a:gd name="T34" fmla="*/ 84 w 120"/>
                <a:gd name="T35" fmla="*/ 28 h 114"/>
                <a:gd name="T36" fmla="*/ 84 w 120"/>
                <a:gd name="T37" fmla="*/ 24 h 114"/>
                <a:gd name="T38" fmla="*/ 86 w 120"/>
                <a:gd name="T39" fmla="*/ 24 h 114"/>
                <a:gd name="T40" fmla="*/ 86 w 120"/>
                <a:gd name="T41" fmla="*/ 22 h 114"/>
                <a:gd name="T42" fmla="*/ 82 w 120"/>
                <a:gd name="T43" fmla="*/ 22 h 114"/>
                <a:gd name="T44" fmla="*/ 76 w 120"/>
                <a:gd name="T45" fmla="*/ 18 h 114"/>
                <a:gd name="T46" fmla="*/ 72 w 120"/>
                <a:gd name="T47" fmla="*/ 16 h 114"/>
                <a:gd name="T48" fmla="*/ 70 w 120"/>
                <a:gd name="T49" fmla="*/ 12 h 114"/>
                <a:gd name="T50" fmla="*/ 66 w 120"/>
                <a:gd name="T51" fmla="*/ 10 h 114"/>
                <a:gd name="T52" fmla="*/ 66 w 120"/>
                <a:gd name="T53" fmla="*/ 4 h 114"/>
                <a:gd name="T54" fmla="*/ 60 w 120"/>
                <a:gd name="T55" fmla="*/ 4 h 114"/>
                <a:gd name="T56" fmla="*/ 58 w 120"/>
                <a:gd name="T57" fmla="*/ 2 h 114"/>
                <a:gd name="T58" fmla="*/ 54 w 120"/>
                <a:gd name="T59" fmla="*/ 2 h 114"/>
                <a:gd name="T60" fmla="*/ 44 w 120"/>
                <a:gd name="T61" fmla="*/ 0 h 114"/>
                <a:gd name="T62" fmla="*/ 40 w 120"/>
                <a:gd name="T63" fmla="*/ 2 h 114"/>
                <a:gd name="T64" fmla="*/ 36 w 120"/>
                <a:gd name="T65" fmla="*/ 4 h 114"/>
                <a:gd name="T66" fmla="*/ 34 w 120"/>
                <a:gd name="T67" fmla="*/ 8 h 114"/>
                <a:gd name="T68" fmla="*/ 28 w 120"/>
                <a:gd name="T69" fmla="*/ 10 h 114"/>
                <a:gd name="T70" fmla="*/ 24 w 120"/>
                <a:gd name="T71" fmla="*/ 18 h 114"/>
                <a:gd name="T72" fmla="*/ 28 w 120"/>
                <a:gd name="T73" fmla="*/ 26 h 114"/>
                <a:gd name="T74" fmla="*/ 26 w 120"/>
                <a:gd name="T75" fmla="*/ 34 h 114"/>
                <a:gd name="T76" fmla="*/ 24 w 120"/>
                <a:gd name="T77" fmla="*/ 40 h 114"/>
                <a:gd name="T78" fmla="*/ 0 w 120"/>
                <a:gd name="T79" fmla="*/ 58 h 114"/>
                <a:gd name="T80" fmla="*/ 0 w 120"/>
                <a:gd name="T81" fmla="*/ 58 h 114"/>
                <a:gd name="T82" fmla="*/ 18 w 120"/>
                <a:gd name="T83" fmla="*/ 74 h 114"/>
                <a:gd name="T84" fmla="*/ 98 w 120"/>
                <a:gd name="T85" fmla="*/ 114 h 114"/>
                <a:gd name="T86" fmla="*/ 104 w 120"/>
                <a:gd name="T87" fmla="*/ 104 h 114"/>
                <a:gd name="T88" fmla="*/ 114 w 120"/>
                <a:gd name="T89" fmla="*/ 102 h 114"/>
                <a:gd name="T90" fmla="*/ 118 w 120"/>
                <a:gd name="T91" fmla="*/ 102 h 114"/>
                <a:gd name="T92" fmla="*/ 120 w 120"/>
                <a:gd name="T93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0" h="114">
                  <a:moveTo>
                    <a:pt x="120" y="100"/>
                  </a:moveTo>
                  <a:lnTo>
                    <a:pt x="118" y="98"/>
                  </a:lnTo>
                  <a:lnTo>
                    <a:pt x="116" y="98"/>
                  </a:lnTo>
                  <a:lnTo>
                    <a:pt x="114" y="96"/>
                  </a:lnTo>
                  <a:lnTo>
                    <a:pt x="114" y="88"/>
                  </a:lnTo>
                  <a:lnTo>
                    <a:pt x="110" y="88"/>
                  </a:lnTo>
                  <a:lnTo>
                    <a:pt x="108" y="84"/>
                  </a:lnTo>
                  <a:lnTo>
                    <a:pt x="108" y="80"/>
                  </a:lnTo>
                  <a:lnTo>
                    <a:pt x="112" y="78"/>
                  </a:lnTo>
                  <a:lnTo>
                    <a:pt x="108" y="72"/>
                  </a:lnTo>
                  <a:lnTo>
                    <a:pt x="106" y="72"/>
                  </a:lnTo>
                  <a:lnTo>
                    <a:pt x="104" y="68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92" y="60"/>
                  </a:lnTo>
                  <a:lnTo>
                    <a:pt x="90" y="62"/>
                  </a:lnTo>
                  <a:lnTo>
                    <a:pt x="88" y="62"/>
                  </a:lnTo>
                  <a:lnTo>
                    <a:pt x="86" y="60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88" y="56"/>
                  </a:lnTo>
                  <a:lnTo>
                    <a:pt x="84" y="52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80" y="48"/>
                  </a:lnTo>
                  <a:lnTo>
                    <a:pt x="78" y="48"/>
                  </a:lnTo>
                  <a:lnTo>
                    <a:pt x="78" y="46"/>
                  </a:lnTo>
                  <a:lnTo>
                    <a:pt x="80" y="46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80" y="38"/>
                  </a:lnTo>
                  <a:lnTo>
                    <a:pt x="80" y="36"/>
                  </a:lnTo>
                  <a:lnTo>
                    <a:pt x="80" y="34"/>
                  </a:lnTo>
                  <a:lnTo>
                    <a:pt x="82" y="34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4" y="24"/>
                  </a:lnTo>
                  <a:lnTo>
                    <a:pt x="84" y="24"/>
                  </a:lnTo>
                  <a:lnTo>
                    <a:pt x="86" y="24"/>
                  </a:lnTo>
                  <a:lnTo>
                    <a:pt x="88" y="22"/>
                  </a:lnTo>
                  <a:lnTo>
                    <a:pt x="86" y="22"/>
                  </a:lnTo>
                  <a:lnTo>
                    <a:pt x="84" y="22"/>
                  </a:lnTo>
                  <a:lnTo>
                    <a:pt x="82" y="22"/>
                  </a:lnTo>
                  <a:lnTo>
                    <a:pt x="80" y="22"/>
                  </a:lnTo>
                  <a:lnTo>
                    <a:pt x="76" y="18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0" y="14"/>
                  </a:lnTo>
                  <a:lnTo>
                    <a:pt x="70" y="12"/>
                  </a:lnTo>
                  <a:lnTo>
                    <a:pt x="68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6" y="4"/>
                  </a:lnTo>
                  <a:lnTo>
                    <a:pt x="62" y="4"/>
                  </a:lnTo>
                  <a:lnTo>
                    <a:pt x="60" y="4"/>
                  </a:lnTo>
                  <a:lnTo>
                    <a:pt x="58" y="4"/>
                  </a:lnTo>
                  <a:lnTo>
                    <a:pt x="58" y="2"/>
                  </a:lnTo>
                  <a:lnTo>
                    <a:pt x="56" y="0"/>
                  </a:lnTo>
                  <a:lnTo>
                    <a:pt x="54" y="2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2" y="10"/>
                  </a:lnTo>
                  <a:lnTo>
                    <a:pt x="28" y="10"/>
                  </a:lnTo>
                  <a:lnTo>
                    <a:pt x="24" y="14"/>
                  </a:lnTo>
                  <a:lnTo>
                    <a:pt x="24" y="18"/>
                  </a:lnTo>
                  <a:lnTo>
                    <a:pt x="26" y="22"/>
                  </a:lnTo>
                  <a:lnTo>
                    <a:pt x="28" y="26"/>
                  </a:lnTo>
                  <a:lnTo>
                    <a:pt x="24" y="30"/>
                  </a:lnTo>
                  <a:lnTo>
                    <a:pt x="26" y="34"/>
                  </a:lnTo>
                  <a:lnTo>
                    <a:pt x="26" y="36"/>
                  </a:lnTo>
                  <a:lnTo>
                    <a:pt x="24" y="40"/>
                  </a:lnTo>
                  <a:lnTo>
                    <a:pt x="22" y="42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6" y="72"/>
                  </a:lnTo>
                  <a:lnTo>
                    <a:pt x="18" y="74"/>
                  </a:lnTo>
                  <a:lnTo>
                    <a:pt x="76" y="114"/>
                  </a:lnTo>
                  <a:lnTo>
                    <a:pt x="98" y="114"/>
                  </a:lnTo>
                  <a:lnTo>
                    <a:pt x="100" y="110"/>
                  </a:lnTo>
                  <a:lnTo>
                    <a:pt x="104" y="104"/>
                  </a:lnTo>
                  <a:lnTo>
                    <a:pt x="110" y="100"/>
                  </a:lnTo>
                  <a:lnTo>
                    <a:pt x="114" y="102"/>
                  </a:lnTo>
                  <a:lnTo>
                    <a:pt x="116" y="102"/>
                  </a:lnTo>
                  <a:lnTo>
                    <a:pt x="118" y="102"/>
                  </a:lnTo>
                  <a:lnTo>
                    <a:pt x="118" y="100"/>
                  </a:lnTo>
                  <a:lnTo>
                    <a:pt x="120" y="10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1" name="Iran">
              <a:extLst>
                <a:ext uri="{FF2B5EF4-FFF2-40B4-BE49-F238E27FC236}">
                  <a16:creationId xmlns:a16="http://schemas.microsoft.com/office/drawing/2014/main" id="{75AB3C98-E0A3-4DB9-BA0C-3FC468436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822" y="3422430"/>
              <a:ext cx="482293" cy="386600"/>
            </a:xfrm>
            <a:custGeom>
              <a:avLst/>
              <a:gdLst>
                <a:gd name="T0" fmla="*/ 10 w 252"/>
                <a:gd name="T1" fmla="*/ 4 h 202"/>
                <a:gd name="T2" fmla="*/ 24 w 252"/>
                <a:gd name="T3" fmla="*/ 12 h 202"/>
                <a:gd name="T4" fmla="*/ 32 w 252"/>
                <a:gd name="T5" fmla="*/ 12 h 202"/>
                <a:gd name="T6" fmla="*/ 38 w 252"/>
                <a:gd name="T7" fmla="*/ 6 h 202"/>
                <a:gd name="T8" fmla="*/ 46 w 252"/>
                <a:gd name="T9" fmla="*/ 2 h 202"/>
                <a:gd name="T10" fmla="*/ 50 w 252"/>
                <a:gd name="T11" fmla="*/ 8 h 202"/>
                <a:gd name="T12" fmla="*/ 54 w 252"/>
                <a:gd name="T13" fmla="*/ 18 h 202"/>
                <a:gd name="T14" fmla="*/ 60 w 252"/>
                <a:gd name="T15" fmla="*/ 24 h 202"/>
                <a:gd name="T16" fmla="*/ 66 w 252"/>
                <a:gd name="T17" fmla="*/ 32 h 202"/>
                <a:gd name="T18" fmla="*/ 78 w 252"/>
                <a:gd name="T19" fmla="*/ 34 h 202"/>
                <a:gd name="T20" fmla="*/ 96 w 252"/>
                <a:gd name="T21" fmla="*/ 44 h 202"/>
                <a:gd name="T22" fmla="*/ 124 w 252"/>
                <a:gd name="T23" fmla="*/ 42 h 202"/>
                <a:gd name="T24" fmla="*/ 130 w 252"/>
                <a:gd name="T25" fmla="*/ 32 h 202"/>
                <a:gd name="T26" fmla="*/ 146 w 252"/>
                <a:gd name="T27" fmla="*/ 20 h 202"/>
                <a:gd name="T28" fmla="*/ 160 w 252"/>
                <a:gd name="T29" fmla="*/ 18 h 202"/>
                <a:gd name="T30" fmla="*/ 178 w 252"/>
                <a:gd name="T31" fmla="*/ 26 h 202"/>
                <a:gd name="T32" fmla="*/ 190 w 252"/>
                <a:gd name="T33" fmla="*/ 32 h 202"/>
                <a:gd name="T34" fmla="*/ 210 w 252"/>
                <a:gd name="T35" fmla="*/ 46 h 202"/>
                <a:gd name="T36" fmla="*/ 212 w 252"/>
                <a:gd name="T37" fmla="*/ 58 h 202"/>
                <a:gd name="T38" fmla="*/ 212 w 252"/>
                <a:gd name="T39" fmla="*/ 66 h 202"/>
                <a:gd name="T40" fmla="*/ 206 w 252"/>
                <a:gd name="T41" fmla="*/ 76 h 202"/>
                <a:gd name="T42" fmla="*/ 214 w 252"/>
                <a:gd name="T43" fmla="*/ 84 h 202"/>
                <a:gd name="T44" fmla="*/ 214 w 252"/>
                <a:gd name="T45" fmla="*/ 106 h 202"/>
                <a:gd name="T46" fmla="*/ 228 w 252"/>
                <a:gd name="T47" fmla="*/ 120 h 202"/>
                <a:gd name="T48" fmla="*/ 226 w 252"/>
                <a:gd name="T49" fmla="*/ 150 h 202"/>
                <a:gd name="T50" fmla="*/ 240 w 252"/>
                <a:gd name="T51" fmla="*/ 158 h 202"/>
                <a:gd name="T52" fmla="*/ 246 w 252"/>
                <a:gd name="T53" fmla="*/ 170 h 202"/>
                <a:gd name="T54" fmla="*/ 250 w 252"/>
                <a:gd name="T55" fmla="*/ 180 h 202"/>
                <a:gd name="T56" fmla="*/ 234 w 252"/>
                <a:gd name="T57" fmla="*/ 186 h 202"/>
                <a:gd name="T58" fmla="*/ 234 w 252"/>
                <a:gd name="T59" fmla="*/ 200 h 202"/>
                <a:gd name="T60" fmla="*/ 224 w 252"/>
                <a:gd name="T61" fmla="*/ 200 h 202"/>
                <a:gd name="T62" fmla="*/ 218 w 252"/>
                <a:gd name="T63" fmla="*/ 198 h 202"/>
                <a:gd name="T64" fmla="*/ 198 w 252"/>
                <a:gd name="T65" fmla="*/ 198 h 202"/>
                <a:gd name="T66" fmla="*/ 186 w 252"/>
                <a:gd name="T67" fmla="*/ 194 h 202"/>
                <a:gd name="T68" fmla="*/ 176 w 252"/>
                <a:gd name="T69" fmla="*/ 184 h 202"/>
                <a:gd name="T70" fmla="*/ 172 w 252"/>
                <a:gd name="T71" fmla="*/ 176 h 202"/>
                <a:gd name="T72" fmla="*/ 158 w 252"/>
                <a:gd name="T73" fmla="*/ 176 h 202"/>
                <a:gd name="T74" fmla="*/ 140 w 252"/>
                <a:gd name="T75" fmla="*/ 180 h 202"/>
                <a:gd name="T76" fmla="*/ 128 w 252"/>
                <a:gd name="T77" fmla="*/ 176 h 202"/>
                <a:gd name="T78" fmla="*/ 120 w 252"/>
                <a:gd name="T79" fmla="*/ 170 h 202"/>
                <a:gd name="T80" fmla="*/ 106 w 252"/>
                <a:gd name="T81" fmla="*/ 166 h 202"/>
                <a:gd name="T82" fmla="*/ 96 w 252"/>
                <a:gd name="T83" fmla="*/ 152 h 202"/>
                <a:gd name="T84" fmla="*/ 96 w 252"/>
                <a:gd name="T85" fmla="*/ 150 h 202"/>
                <a:gd name="T86" fmla="*/ 86 w 252"/>
                <a:gd name="T87" fmla="*/ 136 h 202"/>
                <a:gd name="T88" fmla="*/ 78 w 252"/>
                <a:gd name="T89" fmla="*/ 136 h 202"/>
                <a:gd name="T90" fmla="*/ 74 w 252"/>
                <a:gd name="T91" fmla="*/ 132 h 202"/>
                <a:gd name="T92" fmla="*/ 70 w 252"/>
                <a:gd name="T93" fmla="*/ 138 h 202"/>
                <a:gd name="T94" fmla="*/ 64 w 252"/>
                <a:gd name="T95" fmla="*/ 134 h 202"/>
                <a:gd name="T96" fmla="*/ 56 w 252"/>
                <a:gd name="T97" fmla="*/ 116 h 202"/>
                <a:gd name="T98" fmla="*/ 50 w 252"/>
                <a:gd name="T99" fmla="*/ 102 h 202"/>
                <a:gd name="T100" fmla="*/ 34 w 252"/>
                <a:gd name="T101" fmla="*/ 96 h 202"/>
                <a:gd name="T102" fmla="*/ 32 w 252"/>
                <a:gd name="T103" fmla="*/ 86 h 202"/>
                <a:gd name="T104" fmla="*/ 28 w 252"/>
                <a:gd name="T105" fmla="*/ 82 h 202"/>
                <a:gd name="T106" fmla="*/ 28 w 252"/>
                <a:gd name="T107" fmla="*/ 70 h 202"/>
                <a:gd name="T108" fmla="*/ 32 w 252"/>
                <a:gd name="T109" fmla="*/ 60 h 202"/>
                <a:gd name="T110" fmla="*/ 32 w 252"/>
                <a:gd name="T111" fmla="*/ 58 h 202"/>
                <a:gd name="T112" fmla="*/ 20 w 252"/>
                <a:gd name="T113" fmla="*/ 52 h 202"/>
                <a:gd name="T114" fmla="*/ 14 w 252"/>
                <a:gd name="T115" fmla="*/ 44 h 202"/>
                <a:gd name="T116" fmla="*/ 10 w 252"/>
                <a:gd name="T117" fmla="*/ 36 h 202"/>
                <a:gd name="T118" fmla="*/ 6 w 252"/>
                <a:gd name="T119" fmla="*/ 20 h 202"/>
                <a:gd name="T120" fmla="*/ 2 w 252"/>
                <a:gd name="T121" fmla="*/ 8 h 202"/>
                <a:gd name="T122" fmla="*/ 6 w 252"/>
                <a:gd name="T12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202">
                  <a:moveTo>
                    <a:pt x="6" y="0"/>
                  </a:moveTo>
                  <a:lnTo>
                    <a:pt x="6" y="0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16" y="10"/>
                  </a:lnTo>
                  <a:lnTo>
                    <a:pt x="20" y="12"/>
                  </a:lnTo>
                  <a:lnTo>
                    <a:pt x="24" y="12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30" y="12"/>
                  </a:lnTo>
                  <a:lnTo>
                    <a:pt x="32" y="12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6" y="10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50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52" y="10"/>
                  </a:lnTo>
                  <a:lnTo>
                    <a:pt x="48" y="14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6" y="20"/>
                  </a:lnTo>
                  <a:lnTo>
                    <a:pt x="58" y="20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60" y="24"/>
                  </a:lnTo>
                  <a:lnTo>
                    <a:pt x="60" y="26"/>
                  </a:lnTo>
                  <a:lnTo>
                    <a:pt x="60" y="28"/>
                  </a:lnTo>
                  <a:lnTo>
                    <a:pt x="60" y="30"/>
                  </a:lnTo>
                  <a:lnTo>
                    <a:pt x="62" y="30"/>
                  </a:lnTo>
                  <a:lnTo>
                    <a:pt x="66" y="32"/>
                  </a:lnTo>
                  <a:lnTo>
                    <a:pt x="68" y="32"/>
                  </a:lnTo>
                  <a:lnTo>
                    <a:pt x="70" y="34"/>
                  </a:lnTo>
                  <a:lnTo>
                    <a:pt x="74" y="32"/>
                  </a:lnTo>
                  <a:lnTo>
                    <a:pt x="76" y="34"/>
                  </a:lnTo>
                  <a:lnTo>
                    <a:pt x="78" y="34"/>
                  </a:lnTo>
                  <a:lnTo>
                    <a:pt x="78" y="38"/>
                  </a:lnTo>
                  <a:lnTo>
                    <a:pt x="80" y="40"/>
                  </a:lnTo>
                  <a:lnTo>
                    <a:pt x="88" y="42"/>
                  </a:lnTo>
                  <a:lnTo>
                    <a:pt x="90" y="42"/>
                  </a:lnTo>
                  <a:lnTo>
                    <a:pt x="96" y="44"/>
                  </a:lnTo>
                  <a:lnTo>
                    <a:pt x="100" y="44"/>
                  </a:lnTo>
                  <a:lnTo>
                    <a:pt x="108" y="42"/>
                  </a:lnTo>
                  <a:lnTo>
                    <a:pt x="116" y="42"/>
                  </a:lnTo>
                  <a:lnTo>
                    <a:pt x="122" y="42"/>
                  </a:lnTo>
                  <a:lnTo>
                    <a:pt x="124" y="42"/>
                  </a:lnTo>
                  <a:lnTo>
                    <a:pt x="126" y="38"/>
                  </a:lnTo>
                  <a:lnTo>
                    <a:pt x="124" y="36"/>
                  </a:lnTo>
                  <a:lnTo>
                    <a:pt x="122" y="32"/>
                  </a:lnTo>
                  <a:lnTo>
                    <a:pt x="124" y="32"/>
                  </a:lnTo>
                  <a:lnTo>
                    <a:pt x="130" y="32"/>
                  </a:lnTo>
                  <a:lnTo>
                    <a:pt x="132" y="28"/>
                  </a:lnTo>
                  <a:lnTo>
                    <a:pt x="134" y="26"/>
                  </a:lnTo>
                  <a:lnTo>
                    <a:pt x="136" y="26"/>
                  </a:lnTo>
                  <a:lnTo>
                    <a:pt x="142" y="22"/>
                  </a:lnTo>
                  <a:lnTo>
                    <a:pt x="146" y="20"/>
                  </a:lnTo>
                  <a:lnTo>
                    <a:pt x="150" y="22"/>
                  </a:lnTo>
                  <a:lnTo>
                    <a:pt x="152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4" y="22"/>
                  </a:lnTo>
                  <a:lnTo>
                    <a:pt x="168" y="24"/>
                  </a:lnTo>
                  <a:lnTo>
                    <a:pt x="174" y="28"/>
                  </a:lnTo>
                  <a:lnTo>
                    <a:pt x="176" y="28"/>
                  </a:lnTo>
                  <a:lnTo>
                    <a:pt x="178" y="26"/>
                  </a:lnTo>
                  <a:lnTo>
                    <a:pt x="184" y="28"/>
                  </a:lnTo>
                  <a:lnTo>
                    <a:pt x="186" y="30"/>
                  </a:lnTo>
                  <a:lnTo>
                    <a:pt x="186" y="32"/>
                  </a:lnTo>
                  <a:lnTo>
                    <a:pt x="188" y="34"/>
                  </a:lnTo>
                  <a:lnTo>
                    <a:pt x="190" y="32"/>
                  </a:lnTo>
                  <a:lnTo>
                    <a:pt x="196" y="34"/>
                  </a:lnTo>
                  <a:lnTo>
                    <a:pt x="200" y="40"/>
                  </a:lnTo>
                  <a:lnTo>
                    <a:pt x="206" y="42"/>
                  </a:lnTo>
                  <a:lnTo>
                    <a:pt x="208" y="42"/>
                  </a:lnTo>
                  <a:lnTo>
                    <a:pt x="210" y="46"/>
                  </a:lnTo>
                  <a:lnTo>
                    <a:pt x="210" y="48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2" y="56"/>
                  </a:lnTo>
                  <a:lnTo>
                    <a:pt x="212" y="58"/>
                  </a:lnTo>
                  <a:lnTo>
                    <a:pt x="212" y="60"/>
                  </a:lnTo>
                  <a:lnTo>
                    <a:pt x="212" y="62"/>
                  </a:lnTo>
                  <a:lnTo>
                    <a:pt x="212" y="64"/>
                  </a:lnTo>
                  <a:lnTo>
                    <a:pt x="212" y="66"/>
                  </a:lnTo>
                  <a:lnTo>
                    <a:pt x="212" y="66"/>
                  </a:lnTo>
                  <a:lnTo>
                    <a:pt x="208" y="68"/>
                  </a:lnTo>
                  <a:lnTo>
                    <a:pt x="206" y="70"/>
                  </a:lnTo>
                  <a:lnTo>
                    <a:pt x="208" y="72"/>
                  </a:lnTo>
                  <a:lnTo>
                    <a:pt x="210" y="72"/>
                  </a:lnTo>
                  <a:lnTo>
                    <a:pt x="206" y="76"/>
                  </a:lnTo>
                  <a:lnTo>
                    <a:pt x="208" y="76"/>
                  </a:lnTo>
                  <a:lnTo>
                    <a:pt x="208" y="80"/>
                  </a:lnTo>
                  <a:lnTo>
                    <a:pt x="208" y="84"/>
                  </a:lnTo>
                  <a:lnTo>
                    <a:pt x="212" y="84"/>
                  </a:lnTo>
                  <a:lnTo>
                    <a:pt x="214" y="84"/>
                  </a:lnTo>
                  <a:lnTo>
                    <a:pt x="210" y="88"/>
                  </a:lnTo>
                  <a:lnTo>
                    <a:pt x="210" y="92"/>
                  </a:lnTo>
                  <a:lnTo>
                    <a:pt x="212" y="98"/>
                  </a:lnTo>
                  <a:lnTo>
                    <a:pt x="214" y="104"/>
                  </a:lnTo>
                  <a:lnTo>
                    <a:pt x="214" y="106"/>
                  </a:lnTo>
                  <a:lnTo>
                    <a:pt x="214" y="108"/>
                  </a:lnTo>
                  <a:lnTo>
                    <a:pt x="214" y="112"/>
                  </a:lnTo>
                  <a:lnTo>
                    <a:pt x="226" y="112"/>
                  </a:lnTo>
                  <a:lnTo>
                    <a:pt x="228" y="116"/>
                  </a:lnTo>
                  <a:lnTo>
                    <a:pt x="228" y="120"/>
                  </a:lnTo>
                  <a:lnTo>
                    <a:pt x="228" y="126"/>
                  </a:lnTo>
                  <a:lnTo>
                    <a:pt x="228" y="126"/>
                  </a:lnTo>
                  <a:lnTo>
                    <a:pt x="218" y="140"/>
                  </a:lnTo>
                  <a:lnTo>
                    <a:pt x="226" y="148"/>
                  </a:lnTo>
                  <a:lnTo>
                    <a:pt x="226" y="150"/>
                  </a:lnTo>
                  <a:lnTo>
                    <a:pt x="230" y="154"/>
                  </a:lnTo>
                  <a:lnTo>
                    <a:pt x="232" y="156"/>
                  </a:lnTo>
                  <a:lnTo>
                    <a:pt x="234" y="156"/>
                  </a:lnTo>
                  <a:lnTo>
                    <a:pt x="238" y="158"/>
                  </a:lnTo>
                  <a:lnTo>
                    <a:pt x="240" y="158"/>
                  </a:lnTo>
                  <a:lnTo>
                    <a:pt x="240" y="160"/>
                  </a:lnTo>
                  <a:lnTo>
                    <a:pt x="244" y="160"/>
                  </a:lnTo>
                  <a:lnTo>
                    <a:pt x="244" y="164"/>
                  </a:lnTo>
                  <a:lnTo>
                    <a:pt x="244" y="166"/>
                  </a:lnTo>
                  <a:lnTo>
                    <a:pt x="246" y="170"/>
                  </a:lnTo>
                  <a:lnTo>
                    <a:pt x="246" y="172"/>
                  </a:lnTo>
                  <a:lnTo>
                    <a:pt x="248" y="172"/>
                  </a:lnTo>
                  <a:lnTo>
                    <a:pt x="252" y="174"/>
                  </a:lnTo>
                  <a:lnTo>
                    <a:pt x="252" y="180"/>
                  </a:lnTo>
                  <a:lnTo>
                    <a:pt x="250" y="180"/>
                  </a:lnTo>
                  <a:lnTo>
                    <a:pt x="248" y="180"/>
                  </a:lnTo>
                  <a:lnTo>
                    <a:pt x="240" y="182"/>
                  </a:lnTo>
                  <a:lnTo>
                    <a:pt x="240" y="182"/>
                  </a:lnTo>
                  <a:lnTo>
                    <a:pt x="236" y="184"/>
                  </a:lnTo>
                  <a:lnTo>
                    <a:pt x="234" y="186"/>
                  </a:lnTo>
                  <a:lnTo>
                    <a:pt x="236" y="18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4" y="198"/>
                  </a:lnTo>
                  <a:lnTo>
                    <a:pt x="234" y="200"/>
                  </a:lnTo>
                  <a:lnTo>
                    <a:pt x="234" y="200"/>
                  </a:lnTo>
                  <a:lnTo>
                    <a:pt x="234" y="202"/>
                  </a:lnTo>
                  <a:lnTo>
                    <a:pt x="232" y="202"/>
                  </a:lnTo>
                  <a:lnTo>
                    <a:pt x="226" y="202"/>
                  </a:lnTo>
                  <a:lnTo>
                    <a:pt x="224" y="200"/>
                  </a:lnTo>
                  <a:lnTo>
                    <a:pt x="222" y="198"/>
                  </a:lnTo>
                  <a:lnTo>
                    <a:pt x="222" y="198"/>
                  </a:lnTo>
                  <a:lnTo>
                    <a:pt x="220" y="200"/>
                  </a:lnTo>
                  <a:lnTo>
                    <a:pt x="220" y="200"/>
                  </a:lnTo>
                  <a:lnTo>
                    <a:pt x="218" y="198"/>
                  </a:lnTo>
                  <a:lnTo>
                    <a:pt x="218" y="200"/>
                  </a:lnTo>
                  <a:lnTo>
                    <a:pt x="214" y="198"/>
                  </a:lnTo>
                  <a:lnTo>
                    <a:pt x="210" y="198"/>
                  </a:lnTo>
                  <a:lnTo>
                    <a:pt x="206" y="196"/>
                  </a:lnTo>
                  <a:lnTo>
                    <a:pt x="198" y="198"/>
                  </a:lnTo>
                  <a:lnTo>
                    <a:pt x="196" y="194"/>
                  </a:lnTo>
                  <a:lnTo>
                    <a:pt x="194" y="194"/>
                  </a:lnTo>
                  <a:lnTo>
                    <a:pt x="192" y="196"/>
                  </a:lnTo>
                  <a:lnTo>
                    <a:pt x="190" y="194"/>
                  </a:lnTo>
                  <a:lnTo>
                    <a:pt x="186" y="194"/>
                  </a:lnTo>
                  <a:lnTo>
                    <a:pt x="180" y="194"/>
                  </a:lnTo>
                  <a:lnTo>
                    <a:pt x="180" y="194"/>
                  </a:lnTo>
                  <a:lnTo>
                    <a:pt x="178" y="192"/>
                  </a:lnTo>
                  <a:lnTo>
                    <a:pt x="178" y="190"/>
                  </a:lnTo>
                  <a:lnTo>
                    <a:pt x="176" y="184"/>
                  </a:lnTo>
                  <a:lnTo>
                    <a:pt x="174" y="180"/>
                  </a:lnTo>
                  <a:lnTo>
                    <a:pt x="172" y="178"/>
                  </a:lnTo>
                  <a:lnTo>
                    <a:pt x="172" y="176"/>
                  </a:lnTo>
                  <a:lnTo>
                    <a:pt x="172" y="176"/>
                  </a:lnTo>
                  <a:lnTo>
                    <a:pt x="172" y="176"/>
                  </a:lnTo>
                  <a:lnTo>
                    <a:pt x="166" y="174"/>
                  </a:lnTo>
                  <a:lnTo>
                    <a:pt x="164" y="176"/>
                  </a:lnTo>
                  <a:lnTo>
                    <a:pt x="162" y="178"/>
                  </a:lnTo>
                  <a:lnTo>
                    <a:pt x="158" y="178"/>
                  </a:lnTo>
                  <a:lnTo>
                    <a:pt x="158" y="176"/>
                  </a:lnTo>
                  <a:lnTo>
                    <a:pt x="158" y="178"/>
                  </a:lnTo>
                  <a:lnTo>
                    <a:pt x="152" y="182"/>
                  </a:lnTo>
                  <a:lnTo>
                    <a:pt x="148" y="184"/>
                  </a:lnTo>
                  <a:lnTo>
                    <a:pt x="144" y="182"/>
                  </a:lnTo>
                  <a:lnTo>
                    <a:pt x="140" y="180"/>
                  </a:lnTo>
                  <a:lnTo>
                    <a:pt x="136" y="182"/>
                  </a:lnTo>
                  <a:lnTo>
                    <a:pt x="136" y="182"/>
                  </a:lnTo>
                  <a:lnTo>
                    <a:pt x="132" y="178"/>
                  </a:lnTo>
                  <a:lnTo>
                    <a:pt x="130" y="178"/>
                  </a:lnTo>
                  <a:lnTo>
                    <a:pt x="128" y="176"/>
                  </a:lnTo>
                  <a:lnTo>
                    <a:pt x="124" y="176"/>
                  </a:lnTo>
                  <a:lnTo>
                    <a:pt x="122" y="172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0" y="170"/>
                  </a:lnTo>
                  <a:lnTo>
                    <a:pt x="120" y="168"/>
                  </a:lnTo>
                  <a:lnTo>
                    <a:pt x="116" y="168"/>
                  </a:lnTo>
                  <a:lnTo>
                    <a:pt x="114" y="166"/>
                  </a:lnTo>
                  <a:lnTo>
                    <a:pt x="110" y="166"/>
                  </a:lnTo>
                  <a:lnTo>
                    <a:pt x="106" y="166"/>
                  </a:lnTo>
                  <a:lnTo>
                    <a:pt x="104" y="164"/>
                  </a:lnTo>
                  <a:lnTo>
                    <a:pt x="100" y="156"/>
                  </a:lnTo>
                  <a:lnTo>
                    <a:pt x="100" y="154"/>
                  </a:lnTo>
                  <a:lnTo>
                    <a:pt x="98" y="156"/>
                  </a:lnTo>
                  <a:lnTo>
                    <a:pt x="96" y="152"/>
                  </a:lnTo>
                  <a:lnTo>
                    <a:pt x="96" y="152"/>
                  </a:lnTo>
                  <a:lnTo>
                    <a:pt x="98" y="152"/>
                  </a:lnTo>
                  <a:lnTo>
                    <a:pt x="98" y="152"/>
                  </a:lnTo>
                  <a:lnTo>
                    <a:pt x="98" y="150"/>
                  </a:lnTo>
                  <a:lnTo>
                    <a:pt x="96" y="150"/>
                  </a:lnTo>
                  <a:lnTo>
                    <a:pt x="94" y="150"/>
                  </a:lnTo>
                  <a:lnTo>
                    <a:pt x="94" y="146"/>
                  </a:lnTo>
                  <a:lnTo>
                    <a:pt x="90" y="142"/>
                  </a:lnTo>
                  <a:lnTo>
                    <a:pt x="88" y="138"/>
                  </a:lnTo>
                  <a:lnTo>
                    <a:pt x="86" y="136"/>
                  </a:lnTo>
                  <a:lnTo>
                    <a:pt x="86" y="134"/>
                  </a:lnTo>
                  <a:lnTo>
                    <a:pt x="80" y="138"/>
                  </a:lnTo>
                  <a:lnTo>
                    <a:pt x="80" y="138"/>
                  </a:lnTo>
                  <a:lnTo>
                    <a:pt x="78" y="136"/>
                  </a:lnTo>
                  <a:lnTo>
                    <a:pt x="78" y="136"/>
                  </a:lnTo>
                  <a:lnTo>
                    <a:pt x="74" y="134"/>
                  </a:lnTo>
                  <a:lnTo>
                    <a:pt x="76" y="134"/>
                  </a:lnTo>
                  <a:lnTo>
                    <a:pt x="76" y="132"/>
                  </a:lnTo>
                  <a:lnTo>
                    <a:pt x="74" y="132"/>
                  </a:lnTo>
                  <a:lnTo>
                    <a:pt x="74" y="132"/>
                  </a:lnTo>
                  <a:lnTo>
                    <a:pt x="72" y="132"/>
                  </a:lnTo>
                  <a:lnTo>
                    <a:pt x="74" y="134"/>
                  </a:lnTo>
                  <a:lnTo>
                    <a:pt x="74" y="136"/>
                  </a:lnTo>
                  <a:lnTo>
                    <a:pt x="72" y="138"/>
                  </a:lnTo>
                  <a:lnTo>
                    <a:pt x="70" y="138"/>
                  </a:lnTo>
                  <a:lnTo>
                    <a:pt x="68" y="136"/>
                  </a:lnTo>
                  <a:lnTo>
                    <a:pt x="68" y="134"/>
                  </a:lnTo>
                  <a:lnTo>
                    <a:pt x="68" y="136"/>
                  </a:lnTo>
                  <a:lnTo>
                    <a:pt x="66" y="134"/>
                  </a:lnTo>
                  <a:lnTo>
                    <a:pt x="64" y="134"/>
                  </a:lnTo>
                  <a:lnTo>
                    <a:pt x="62" y="132"/>
                  </a:lnTo>
                  <a:lnTo>
                    <a:pt x="62" y="124"/>
                  </a:lnTo>
                  <a:lnTo>
                    <a:pt x="58" y="124"/>
                  </a:lnTo>
                  <a:lnTo>
                    <a:pt x="56" y="120"/>
                  </a:lnTo>
                  <a:lnTo>
                    <a:pt x="56" y="116"/>
                  </a:lnTo>
                  <a:lnTo>
                    <a:pt x="60" y="114"/>
                  </a:lnTo>
                  <a:lnTo>
                    <a:pt x="56" y="108"/>
                  </a:lnTo>
                  <a:lnTo>
                    <a:pt x="54" y="108"/>
                  </a:lnTo>
                  <a:lnTo>
                    <a:pt x="52" y="104"/>
                  </a:lnTo>
                  <a:lnTo>
                    <a:pt x="50" y="102"/>
                  </a:lnTo>
                  <a:lnTo>
                    <a:pt x="50" y="102"/>
                  </a:lnTo>
                  <a:lnTo>
                    <a:pt x="40" y="96"/>
                  </a:lnTo>
                  <a:lnTo>
                    <a:pt x="38" y="98"/>
                  </a:lnTo>
                  <a:lnTo>
                    <a:pt x="36" y="98"/>
                  </a:lnTo>
                  <a:lnTo>
                    <a:pt x="34" y="96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6" y="92"/>
                  </a:lnTo>
                  <a:lnTo>
                    <a:pt x="32" y="88"/>
                  </a:lnTo>
                  <a:lnTo>
                    <a:pt x="32" y="86"/>
                  </a:lnTo>
                  <a:lnTo>
                    <a:pt x="30" y="86"/>
                  </a:lnTo>
                  <a:lnTo>
                    <a:pt x="28" y="84"/>
                  </a:lnTo>
                  <a:lnTo>
                    <a:pt x="26" y="84"/>
                  </a:lnTo>
                  <a:lnTo>
                    <a:pt x="26" y="82"/>
                  </a:lnTo>
                  <a:lnTo>
                    <a:pt x="28" y="82"/>
                  </a:lnTo>
                  <a:lnTo>
                    <a:pt x="26" y="80"/>
                  </a:lnTo>
                  <a:lnTo>
                    <a:pt x="26" y="78"/>
                  </a:lnTo>
                  <a:lnTo>
                    <a:pt x="28" y="74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2" y="68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4" y="60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2" y="58"/>
                  </a:lnTo>
                  <a:lnTo>
                    <a:pt x="30" y="58"/>
                  </a:lnTo>
                  <a:lnTo>
                    <a:pt x="28" y="58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2"/>
                  </a:lnTo>
                  <a:lnTo>
                    <a:pt x="18" y="50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4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8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2" name="Iceland">
              <a:extLst>
                <a:ext uri="{FF2B5EF4-FFF2-40B4-BE49-F238E27FC236}">
                  <a16:creationId xmlns:a16="http://schemas.microsoft.com/office/drawing/2014/main" id="{7BB609CD-2BAB-48DC-996C-33CFFF81C5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5287" y="2538227"/>
              <a:ext cx="206697" cy="130142"/>
            </a:xfrm>
            <a:custGeom>
              <a:avLst/>
              <a:gdLst>
                <a:gd name="T0" fmla="*/ 38 w 108"/>
                <a:gd name="T1" fmla="*/ 66 h 68"/>
                <a:gd name="T2" fmla="*/ 36 w 108"/>
                <a:gd name="T3" fmla="*/ 62 h 68"/>
                <a:gd name="T4" fmla="*/ 52 w 108"/>
                <a:gd name="T5" fmla="*/ 64 h 68"/>
                <a:gd name="T6" fmla="*/ 58 w 108"/>
                <a:gd name="T7" fmla="*/ 62 h 68"/>
                <a:gd name="T8" fmla="*/ 66 w 108"/>
                <a:gd name="T9" fmla="*/ 58 h 68"/>
                <a:gd name="T10" fmla="*/ 72 w 108"/>
                <a:gd name="T11" fmla="*/ 56 h 68"/>
                <a:gd name="T12" fmla="*/ 82 w 108"/>
                <a:gd name="T13" fmla="*/ 52 h 68"/>
                <a:gd name="T14" fmla="*/ 90 w 108"/>
                <a:gd name="T15" fmla="*/ 42 h 68"/>
                <a:gd name="T16" fmla="*/ 98 w 108"/>
                <a:gd name="T17" fmla="*/ 42 h 68"/>
                <a:gd name="T18" fmla="*/ 98 w 108"/>
                <a:gd name="T19" fmla="*/ 36 h 68"/>
                <a:gd name="T20" fmla="*/ 104 w 108"/>
                <a:gd name="T21" fmla="*/ 34 h 68"/>
                <a:gd name="T22" fmla="*/ 104 w 108"/>
                <a:gd name="T23" fmla="*/ 24 h 68"/>
                <a:gd name="T24" fmla="*/ 100 w 108"/>
                <a:gd name="T25" fmla="*/ 22 h 68"/>
                <a:gd name="T26" fmla="*/ 96 w 108"/>
                <a:gd name="T27" fmla="*/ 16 h 68"/>
                <a:gd name="T28" fmla="*/ 96 w 108"/>
                <a:gd name="T29" fmla="*/ 10 h 68"/>
                <a:gd name="T30" fmla="*/ 96 w 108"/>
                <a:gd name="T31" fmla="*/ 4 h 68"/>
                <a:gd name="T32" fmla="*/ 90 w 108"/>
                <a:gd name="T33" fmla="*/ 8 h 68"/>
                <a:gd name="T34" fmla="*/ 86 w 108"/>
                <a:gd name="T35" fmla="*/ 0 h 68"/>
                <a:gd name="T36" fmla="*/ 80 w 108"/>
                <a:gd name="T37" fmla="*/ 6 h 68"/>
                <a:gd name="T38" fmla="*/ 74 w 108"/>
                <a:gd name="T39" fmla="*/ 6 h 68"/>
                <a:gd name="T40" fmla="*/ 64 w 108"/>
                <a:gd name="T41" fmla="*/ 6 h 68"/>
                <a:gd name="T42" fmla="*/ 60 w 108"/>
                <a:gd name="T43" fmla="*/ 20 h 68"/>
                <a:gd name="T44" fmla="*/ 58 w 108"/>
                <a:gd name="T45" fmla="*/ 6 h 68"/>
                <a:gd name="T46" fmla="*/ 48 w 108"/>
                <a:gd name="T47" fmla="*/ 16 h 68"/>
                <a:gd name="T48" fmla="*/ 44 w 108"/>
                <a:gd name="T49" fmla="*/ 6 h 68"/>
                <a:gd name="T50" fmla="*/ 40 w 108"/>
                <a:gd name="T51" fmla="*/ 22 h 68"/>
                <a:gd name="T52" fmla="*/ 34 w 108"/>
                <a:gd name="T53" fmla="*/ 24 h 68"/>
                <a:gd name="T54" fmla="*/ 32 w 108"/>
                <a:gd name="T55" fmla="*/ 20 h 68"/>
                <a:gd name="T56" fmla="*/ 30 w 108"/>
                <a:gd name="T57" fmla="*/ 14 h 68"/>
                <a:gd name="T58" fmla="*/ 30 w 108"/>
                <a:gd name="T59" fmla="*/ 6 h 68"/>
                <a:gd name="T60" fmla="*/ 22 w 108"/>
                <a:gd name="T61" fmla="*/ 0 h 68"/>
                <a:gd name="T62" fmla="*/ 14 w 108"/>
                <a:gd name="T63" fmla="*/ 2 h 68"/>
                <a:gd name="T64" fmla="*/ 22 w 108"/>
                <a:gd name="T65" fmla="*/ 2 h 68"/>
                <a:gd name="T66" fmla="*/ 20 w 108"/>
                <a:gd name="T67" fmla="*/ 6 h 68"/>
                <a:gd name="T68" fmla="*/ 18 w 108"/>
                <a:gd name="T69" fmla="*/ 8 h 68"/>
                <a:gd name="T70" fmla="*/ 12 w 108"/>
                <a:gd name="T71" fmla="*/ 4 h 68"/>
                <a:gd name="T72" fmla="*/ 8 w 108"/>
                <a:gd name="T73" fmla="*/ 6 h 68"/>
                <a:gd name="T74" fmla="*/ 8 w 108"/>
                <a:gd name="T75" fmla="*/ 10 h 68"/>
                <a:gd name="T76" fmla="*/ 8 w 108"/>
                <a:gd name="T77" fmla="*/ 14 h 68"/>
                <a:gd name="T78" fmla="*/ 2 w 108"/>
                <a:gd name="T79" fmla="*/ 14 h 68"/>
                <a:gd name="T80" fmla="*/ 0 w 108"/>
                <a:gd name="T81" fmla="*/ 16 h 68"/>
                <a:gd name="T82" fmla="*/ 8 w 108"/>
                <a:gd name="T83" fmla="*/ 20 h 68"/>
                <a:gd name="T84" fmla="*/ 14 w 108"/>
                <a:gd name="T85" fmla="*/ 18 h 68"/>
                <a:gd name="T86" fmla="*/ 20 w 108"/>
                <a:gd name="T87" fmla="*/ 18 h 68"/>
                <a:gd name="T88" fmla="*/ 22 w 108"/>
                <a:gd name="T89" fmla="*/ 20 h 68"/>
                <a:gd name="T90" fmla="*/ 24 w 108"/>
                <a:gd name="T91" fmla="*/ 22 h 68"/>
                <a:gd name="T92" fmla="*/ 22 w 108"/>
                <a:gd name="T93" fmla="*/ 28 h 68"/>
                <a:gd name="T94" fmla="*/ 24 w 108"/>
                <a:gd name="T95" fmla="*/ 28 h 68"/>
                <a:gd name="T96" fmla="*/ 16 w 108"/>
                <a:gd name="T97" fmla="*/ 28 h 68"/>
                <a:gd name="T98" fmla="*/ 12 w 108"/>
                <a:gd name="T99" fmla="*/ 30 h 68"/>
                <a:gd name="T100" fmla="*/ 2 w 108"/>
                <a:gd name="T101" fmla="*/ 30 h 68"/>
                <a:gd name="T102" fmla="*/ 6 w 108"/>
                <a:gd name="T103" fmla="*/ 34 h 68"/>
                <a:gd name="T104" fmla="*/ 16 w 108"/>
                <a:gd name="T105" fmla="*/ 38 h 68"/>
                <a:gd name="T106" fmla="*/ 24 w 108"/>
                <a:gd name="T107" fmla="*/ 40 h 68"/>
                <a:gd name="T108" fmla="*/ 24 w 108"/>
                <a:gd name="T109" fmla="*/ 44 h 68"/>
                <a:gd name="T110" fmla="*/ 22 w 108"/>
                <a:gd name="T111" fmla="*/ 46 h 68"/>
                <a:gd name="T112" fmla="*/ 16 w 108"/>
                <a:gd name="T113" fmla="*/ 50 h 68"/>
                <a:gd name="T114" fmla="*/ 12 w 108"/>
                <a:gd name="T115" fmla="*/ 52 h 68"/>
                <a:gd name="T116" fmla="*/ 16 w 108"/>
                <a:gd name="T117" fmla="*/ 56 h 68"/>
                <a:gd name="T118" fmla="*/ 30 w 108"/>
                <a:gd name="T119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" h="68">
                  <a:moveTo>
                    <a:pt x="38" y="68"/>
                  </a:moveTo>
                  <a:lnTo>
                    <a:pt x="36" y="66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38" y="68"/>
                  </a:lnTo>
                  <a:close/>
                  <a:moveTo>
                    <a:pt x="32" y="58"/>
                  </a:moveTo>
                  <a:lnTo>
                    <a:pt x="34" y="56"/>
                  </a:lnTo>
                  <a:lnTo>
                    <a:pt x="34" y="58"/>
                  </a:lnTo>
                  <a:lnTo>
                    <a:pt x="36" y="62"/>
                  </a:lnTo>
                  <a:lnTo>
                    <a:pt x="38" y="62"/>
                  </a:lnTo>
                  <a:lnTo>
                    <a:pt x="40" y="62"/>
                  </a:lnTo>
                  <a:lnTo>
                    <a:pt x="42" y="62"/>
                  </a:lnTo>
                  <a:lnTo>
                    <a:pt x="46" y="64"/>
                  </a:lnTo>
                  <a:lnTo>
                    <a:pt x="52" y="64"/>
                  </a:lnTo>
                  <a:lnTo>
                    <a:pt x="54" y="66"/>
                  </a:lnTo>
                  <a:lnTo>
                    <a:pt x="56" y="64"/>
                  </a:lnTo>
                  <a:lnTo>
                    <a:pt x="56" y="62"/>
                  </a:lnTo>
                  <a:lnTo>
                    <a:pt x="58" y="60"/>
                  </a:lnTo>
                  <a:lnTo>
                    <a:pt x="58" y="62"/>
                  </a:lnTo>
                  <a:lnTo>
                    <a:pt x="60" y="62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6" y="60"/>
                  </a:lnTo>
                  <a:lnTo>
                    <a:pt x="68" y="58"/>
                  </a:lnTo>
                  <a:lnTo>
                    <a:pt x="70" y="58"/>
                  </a:lnTo>
                  <a:lnTo>
                    <a:pt x="72" y="54"/>
                  </a:lnTo>
                  <a:lnTo>
                    <a:pt x="72" y="56"/>
                  </a:lnTo>
                  <a:lnTo>
                    <a:pt x="74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82" y="52"/>
                  </a:lnTo>
                  <a:lnTo>
                    <a:pt x="84" y="48"/>
                  </a:lnTo>
                  <a:lnTo>
                    <a:pt x="90" y="48"/>
                  </a:lnTo>
                  <a:lnTo>
                    <a:pt x="90" y="46"/>
                  </a:lnTo>
                  <a:lnTo>
                    <a:pt x="90" y="44"/>
                  </a:lnTo>
                  <a:lnTo>
                    <a:pt x="90" y="42"/>
                  </a:lnTo>
                  <a:lnTo>
                    <a:pt x="92" y="44"/>
                  </a:lnTo>
                  <a:lnTo>
                    <a:pt x="92" y="46"/>
                  </a:lnTo>
                  <a:lnTo>
                    <a:pt x="96" y="46"/>
                  </a:lnTo>
                  <a:lnTo>
                    <a:pt x="96" y="44"/>
                  </a:lnTo>
                  <a:lnTo>
                    <a:pt x="98" y="42"/>
                  </a:lnTo>
                  <a:lnTo>
                    <a:pt x="96" y="42"/>
                  </a:lnTo>
                  <a:lnTo>
                    <a:pt x="96" y="40"/>
                  </a:lnTo>
                  <a:lnTo>
                    <a:pt x="98" y="40"/>
                  </a:lnTo>
                  <a:lnTo>
                    <a:pt x="98" y="36"/>
                  </a:lnTo>
                  <a:lnTo>
                    <a:pt x="98" y="36"/>
                  </a:lnTo>
                  <a:lnTo>
                    <a:pt x="100" y="36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2" y="32"/>
                  </a:lnTo>
                  <a:lnTo>
                    <a:pt x="102" y="28"/>
                  </a:lnTo>
                  <a:lnTo>
                    <a:pt x="102" y="28"/>
                  </a:lnTo>
                  <a:lnTo>
                    <a:pt x="102" y="26"/>
                  </a:lnTo>
                  <a:lnTo>
                    <a:pt x="104" y="24"/>
                  </a:lnTo>
                  <a:lnTo>
                    <a:pt x="106" y="24"/>
                  </a:lnTo>
                  <a:lnTo>
                    <a:pt x="108" y="22"/>
                  </a:lnTo>
                  <a:lnTo>
                    <a:pt x="106" y="20"/>
                  </a:lnTo>
                  <a:lnTo>
                    <a:pt x="100" y="20"/>
                  </a:lnTo>
                  <a:lnTo>
                    <a:pt x="100" y="22"/>
                  </a:lnTo>
                  <a:lnTo>
                    <a:pt x="100" y="20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6" y="18"/>
                  </a:lnTo>
                  <a:lnTo>
                    <a:pt x="96" y="16"/>
                  </a:lnTo>
                  <a:lnTo>
                    <a:pt x="98" y="14"/>
                  </a:lnTo>
                  <a:lnTo>
                    <a:pt x="100" y="14"/>
                  </a:lnTo>
                  <a:lnTo>
                    <a:pt x="98" y="10"/>
                  </a:lnTo>
                  <a:lnTo>
                    <a:pt x="98" y="10"/>
                  </a:lnTo>
                  <a:lnTo>
                    <a:pt x="96" y="10"/>
                  </a:lnTo>
                  <a:lnTo>
                    <a:pt x="94" y="10"/>
                  </a:lnTo>
                  <a:lnTo>
                    <a:pt x="94" y="8"/>
                  </a:lnTo>
                  <a:lnTo>
                    <a:pt x="96" y="6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8" y="2"/>
                  </a:lnTo>
                  <a:lnTo>
                    <a:pt x="96" y="2"/>
                  </a:lnTo>
                  <a:lnTo>
                    <a:pt x="94" y="2"/>
                  </a:lnTo>
                  <a:lnTo>
                    <a:pt x="90" y="6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86" y="4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2" y="2"/>
                  </a:lnTo>
                  <a:lnTo>
                    <a:pt x="80" y="0"/>
                  </a:lnTo>
                  <a:lnTo>
                    <a:pt x="80" y="4"/>
                  </a:lnTo>
                  <a:lnTo>
                    <a:pt x="80" y="6"/>
                  </a:lnTo>
                  <a:lnTo>
                    <a:pt x="80" y="6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6" y="6"/>
                  </a:lnTo>
                  <a:lnTo>
                    <a:pt x="74" y="6"/>
                  </a:lnTo>
                  <a:lnTo>
                    <a:pt x="72" y="8"/>
                  </a:lnTo>
                  <a:lnTo>
                    <a:pt x="70" y="10"/>
                  </a:lnTo>
                  <a:lnTo>
                    <a:pt x="68" y="10"/>
                  </a:lnTo>
                  <a:lnTo>
                    <a:pt x="66" y="6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6"/>
                  </a:lnTo>
                  <a:lnTo>
                    <a:pt x="62" y="10"/>
                  </a:lnTo>
                  <a:lnTo>
                    <a:pt x="62" y="14"/>
                  </a:lnTo>
                  <a:lnTo>
                    <a:pt x="60" y="20"/>
                  </a:lnTo>
                  <a:lnTo>
                    <a:pt x="62" y="16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8" y="10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0" y="8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8" y="14"/>
                  </a:lnTo>
                  <a:lnTo>
                    <a:pt x="46" y="12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0" y="8"/>
                  </a:lnTo>
                  <a:lnTo>
                    <a:pt x="40" y="14"/>
                  </a:lnTo>
                  <a:lnTo>
                    <a:pt x="42" y="16"/>
                  </a:lnTo>
                  <a:lnTo>
                    <a:pt x="42" y="20"/>
                  </a:lnTo>
                  <a:lnTo>
                    <a:pt x="40" y="22"/>
                  </a:lnTo>
                  <a:lnTo>
                    <a:pt x="38" y="22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4" y="28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2" y="18"/>
                  </a:lnTo>
                  <a:lnTo>
                    <a:pt x="28" y="18"/>
                  </a:lnTo>
                  <a:lnTo>
                    <a:pt x="30" y="16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8" y="8"/>
                  </a:lnTo>
                  <a:lnTo>
                    <a:pt x="28" y="6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20" y="6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8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2" y="20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28" y="22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2" y="24"/>
                  </a:lnTo>
                  <a:lnTo>
                    <a:pt x="20" y="2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2" y="28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6" y="24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6" y="34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8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4" y="40"/>
                  </a:lnTo>
                  <a:lnTo>
                    <a:pt x="22" y="40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22" y="46"/>
                  </a:lnTo>
                  <a:lnTo>
                    <a:pt x="24" y="44"/>
                  </a:lnTo>
                  <a:lnTo>
                    <a:pt x="28" y="44"/>
                  </a:lnTo>
                  <a:lnTo>
                    <a:pt x="28" y="46"/>
                  </a:lnTo>
                  <a:lnTo>
                    <a:pt x="26" y="44"/>
                  </a:lnTo>
                  <a:lnTo>
                    <a:pt x="24" y="46"/>
                  </a:lnTo>
                  <a:lnTo>
                    <a:pt x="22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0" y="50"/>
                  </a:lnTo>
                  <a:lnTo>
                    <a:pt x="18" y="50"/>
                  </a:lnTo>
                  <a:lnTo>
                    <a:pt x="16" y="50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2" y="48"/>
                  </a:lnTo>
                  <a:lnTo>
                    <a:pt x="12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6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8" y="56"/>
                  </a:lnTo>
                  <a:lnTo>
                    <a:pt x="22" y="58"/>
                  </a:lnTo>
                  <a:lnTo>
                    <a:pt x="26" y="54"/>
                  </a:lnTo>
                  <a:lnTo>
                    <a:pt x="28" y="56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2" y="5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3" name="Hungary">
              <a:extLst>
                <a:ext uri="{FF2B5EF4-FFF2-40B4-BE49-F238E27FC236}">
                  <a16:creationId xmlns:a16="http://schemas.microsoft.com/office/drawing/2014/main" id="{A6306BDB-EDD9-453D-9B75-7F7855AA4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247" y="3173628"/>
              <a:ext cx="133970" cy="88038"/>
            </a:xfrm>
            <a:custGeom>
              <a:avLst/>
              <a:gdLst>
                <a:gd name="T0" fmla="*/ 44 w 70"/>
                <a:gd name="T1" fmla="*/ 40 h 46"/>
                <a:gd name="T2" fmla="*/ 48 w 70"/>
                <a:gd name="T3" fmla="*/ 36 h 46"/>
                <a:gd name="T4" fmla="*/ 50 w 70"/>
                <a:gd name="T5" fmla="*/ 36 h 46"/>
                <a:gd name="T6" fmla="*/ 50 w 70"/>
                <a:gd name="T7" fmla="*/ 34 h 46"/>
                <a:gd name="T8" fmla="*/ 54 w 70"/>
                <a:gd name="T9" fmla="*/ 34 h 46"/>
                <a:gd name="T10" fmla="*/ 56 w 70"/>
                <a:gd name="T11" fmla="*/ 32 h 46"/>
                <a:gd name="T12" fmla="*/ 56 w 70"/>
                <a:gd name="T13" fmla="*/ 30 h 46"/>
                <a:gd name="T14" fmla="*/ 60 w 70"/>
                <a:gd name="T15" fmla="*/ 22 h 46"/>
                <a:gd name="T16" fmla="*/ 62 w 70"/>
                <a:gd name="T17" fmla="*/ 16 h 46"/>
                <a:gd name="T18" fmla="*/ 66 w 70"/>
                <a:gd name="T19" fmla="*/ 10 h 46"/>
                <a:gd name="T20" fmla="*/ 68 w 70"/>
                <a:gd name="T21" fmla="*/ 10 h 46"/>
                <a:gd name="T22" fmla="*/ 70 w 70"/>
                <a:gd name="T23" fmla="*/ 8 h 46"/>
                <a:gd name="T24" fmla="*/ 68 w 70"/>
                <a:gd name="T25" fmla="*/ 4 h 46"/>
                <a:gd name="T26" fmla="*/ 66 w 70"/>
                <a:gd name="T27" fmla="*/ 2 h 46"/>
                <a:gd name="T28" fmla="*/ 62 w 70"/>
                <a:gd name="T29" fmla="*/ 0 h 46"/>
                <a:gd name="T30" fmla="*/ 60 w 70"/>
                <a:gd name="T31" fmla="*/ 2 h 46"/>
                <a:gd name="T32" fmla="*/ 56 w 70"/>
                <a:gd name="T33" fmla="*/ 0 h 46"/>
                <a:gd name="T34" fmla="*/ 50 w 70"/>
                <a:gd name="T35" fmla="*/ 2 h 46"/>
                <a:gd name="T36" fmla="*/ 48 w 70"/>
                <a:gd name="T37" fmla="*/ 0 h 46"/>
                <a:gd name="T38" fmla="*/ 44 w 70"/>
                <a:gd name="T39" fmla="*/ 0 h 46"/>
                <a:gd name="T40" fmla="*/ 42 w 70"/>
                <a:gd name="T41" fmla="*/ 4 h 46"/>
                <a:gd name="T42" fmla="*/ 40 w 70"/>
                <a:gd name="T43" fmla="*/ 6 h 46"/>
                <a:gd name="T44" fmla="*/ 40 w 70"/>
                <a:gd name="T45" fmla="*/ 8 h 46"/>
                <a:gd name="T46" fmla="*/ 36 w 70"/>
                <a:gd name="T47" fmla="*/ 4 h 46"/>
                <a:gd name="T48" fmla="*/ 32 w 70"/>
                <a:gd name="T49" fmla="*/ 8 h 46"/>
                <a:gd name="T50" fmla="*/ 28 w 70"/>
                <a:gd name="T51" fmla="*/ 8 h 46"/>
                <a:gd name="T52" fmla="*/ 28 w 70"/>
                <a:gd name="T53" fmla="*/ 10 h 46"/>
                <a:gd name="T54" fmla="*/ 22 w 70"/>
                <a:gd name="T55" fmla="*/ 12 h 46"/>
                <a:gd name="T56" fmla="*/ 18 w 70"/>
                <a:gd name="T57" fmla="*/ 14 h 46"/>
                <a:gd name="T58" fmla="*/ 14 w 70"/>
                <a:gd name="T59" fmla="*/ 12 h 46"/>
                <a:gd name="T60" fmla="*/ 6 w 70"/>
                <a:gd name="T61" fmla="*/ 8 h 46"/>
                <a:gd name="T62" fmla="*/ 6 w 70"/>
                <a:gd name="T63" fmla="*/ 8 h 46"/>
                <a:gd name="T64" fmla="*/ 6 w 70"/>
                <a:gd name="T65" fmla="*/ 12 h 46"/>
                <a:gd name="T66" fmla="*/ 6 w 70"/>
                <a:gd name="T67" fmla="*/ 14 h 46"/>
                <a:gd name="T68" fmla="*/ 0 w 70"/>
                <a:gd name="T69" fmla="*/ 14 h 46"/>
                <a:gd name="T70" fmla="*/ 0 w 70"/>
                <a:gd name="T71" fmla="*/ 14 h 46"/>
                <a:gd name="T72" fmla="*/ 2 w 70"/>
                <a:gd name="T73" fmla="*/ 18 h 46"/>
                <a:gd name="T74" fmla="*/ 0 w 70"/>
                <a:gd name="T75" fmla="*/ 20 h 46"/>
                <a:gd name="T76" fmla="*/ 0 w 70"/>
                <a:gd name="T77" fmla="*/ 22 h 46"/>
                <a:gd name="T78" fmla="*/ 2 w 70"/>
                <a:gd name="T79" fmla="*/ 26 h 46"/>
                <a:gd name="T80" fmla="*/ 0 w 70"/>
                <a:gd name="T81" fmla="*/ 28 h 46"/>
                <a:gd name="T82" fmla="*/ 0 w 70"/>
                <a:gd name="T83" fmla="*/ 28 h 46"/>
                <a:gd name="T84" fmla="*/ 2 w 70"/>
                <a:gd name="T85" fmla="*/ 32 h 46"/>
                <a:gd name="T86" fmla="*/ 2 w 70"/>
                <a:gd name="T87" fmla="*/ 36 h 46"/>
                <a:gd name="T88" fmla="*/ 4 w 70"/>
                <a:gd name="T89" fmla="*/ 36 h 46"/>
                <a:gd name="T90" fmla="*/ 10 w 70"/>
                <a:gd name="T91" fmla="*/ 40 h 46"/>
                <a:gd name="T92" fmla="*/ 12 w 70"/>
                <a:gd name="T93" fmla="*/ 42 h 46"/>
                <a:gd name="T94" fmla="*/ 14 w 70"/>
                <a:gd name="T95" fmla="*/ 42 h 46"/>
                <a:gd name="T96" fmla="*/ 20 w 70"/>
                <a:gd name="T97" fmla="*/ 44 h 46"/>
                <a:gd name="T98" fmla="*/ 26 w 70"/>
                <a:gd name="T99" fmla="*/ 46 h 46"/>
                <a:gd name="T100" fmla="*/ 28 w 70"/>
                <a:gd name="T101" fmla="*/ 42 h 46"/>
                <a:gd name="T102" fmla="*/ 28 w 70"/>
                <a:gd name="T103" fmla="*/ 44 h 46"/>
                <a:gd name="T104" fmla="*/ 30 w 70"/>
                <a:gd name="T105" fmla="*/ 42 h 46"/>
                <a:gd name="T106" fmla="*/ 34 w 70"/>
                <a:gd name="T107" fmla="*/ 40 h 46"/>
                <a:gd name="T108" fmla="*/ 36 w 70"/>
                <a:gd name="T109" fmla="*/ 42 h 46"/>
                <a:gd name="T110" fmla="*/ 36 w 70"/>
                <a:gd name="T111" fmla="*/ 40 h 46"/>
                <a:gd name="T112" fmla="*/ 38 w 70"/>
                <a:gd name="T113" fmla="*/ 38 h 46"/>
                <a:gd name="T114" fmla="*/ 40 w 70"/>
                <a:gd name="T115" fmla="*/ 38 h 46"/>
                <a:gd name="T116" fmla="*/ 42 w 70"/>
                <a:gd name="T117" fmla="*/ 38 h 46"/>
                <a:gd name="T118" fmla="*/ 44 w 70"/>
                <a:gd name="T119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" h="46">
                  <a:moveTo>
                    <a:pt x="44" y="40"/>
                  </a:moveTo>
                  <a:lnTo>
                    <a:pt x="48" y="36"/>
                  </a:lnTo>
                  <a:lnTo>
                    <a:pt x="50" y="36"/>
                  </a:lnTo>
                  <a:lnTo>
                    <a:pt x="50" y="34"/>
                  </a:lnTo>
                  <a:lnTo>
                    <a:pt x="54" y="34"/>
                  </a:lnTo>
                  <a:lnTo>
                    <a:pt x="56" y="32"/>
                  </a:lnTo>
                  <a:lnTo>
                    <a:pt x="56" y="30"/>
                  </a:lnTo>
                  <a:lnTo>
                    <a:pt x="60" y="22"/>
                  </a:lnTo>
                  <a:lnTo>
                    <a:pt x="62" y="16"/>
                  </a:lnTo>
                  <a:lnTo>
                    <a:pt x="66" y="10"/>
                  </a:lnTo>
                  <a:lnTo>
                    <a:pt x="68" y="10"/>
                  </a:lnTo>
                  <a:lnTo>
                    <a:pt x="70" y="8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2" y="4"/>
                  </a:lnTo>
                  <a:lnTo>
                    <a:pt x="40" y="6"/>
                  </a:lnTo>
                  <a:lnTo>
                    <a:pt x="40" y="8"/>
                  </a:lnTo>
                  <a:lnTo>
                    <a:pt x="36" y="4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8" y="10"/>
                  </a:lnTo>
                  <a:lnTo>
                    <a:pt x="22" y="12"/>
                  </a:lnTo>
                  <a:lnTo>
                    <a:pt x="18" y="14"/>
                  </a:lnTo>
                  <a:lnTo>
                    <a:pt x="14" y="12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10" y="40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20" y="44"/>
                  </a:lnTo>
                  <a:lnTo>
                    <a:pt x="26" y="46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4" y="40"/>
                  </a:lnTo>
                  <a:lnTo>
                    <a:pt x="36" y="42"/>
                  </a:lnTo>
                  <a:lnTo>
                    <a:pt x="36" y="40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2" y="38"/>
                  </a:lnTo>
                  <a:lnTo>
                    <a:pt x="44" y="4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4" name="Guinea Bissau">
              <a:extLst>
                <a:ext uri="{FF2B5EF4-FFF2-40B4-BE49-F238E27FC236}">
                  <a16:creationId xmlns:a16="http://schemas.microsoft.com/office/drawing/2014/main" id="{C8C4DB48-3AAC-4B22-B126-AF3B0292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497" y="4115247"/>
              <a:ext cx="72727" cy="45933"/>
            </a:xfrm>
            <a:custGeom>
              <a:avLst/>
              <a:gdLst>
                <a:gd name="T0" fmla="*/ 0 w 38"/>
                <a:gd name="T1" fmla="*/ 6 h 24"/>
                <a:gd name="T2" fmla="*/ 4 w 38"/>
                <a:gd name="T3" fmla="*/ 6 h 24"/>
                <a:gd name="T4" fmla="*/ 8 w 38"/>
                <a:gd name="T5" fmla="*/ 4 h 24"/>
                <a:gd name="T6" fmla="*/ 16 w 38"/>
                <a:gd name="T7" fmla="*/ 6 h 24"/>
                <a:gd name="T8" fmla="*/ 18 w 38"/>
                <a:gd name="T9" fmla="*/ 2 h 24"/>
                <a:gd name="T10" fmla="*/ 22 w 38"/>
                <a:gd name="T11" fmla="*/ 0 h 24"/>
                <a:gd name="T12" fmla="*/ 34 w 38"/>
                <a:gd name="T13" fmla="*/ 2 h 24"/>
                <a:gd name="T14" fmla="*/ 36 w 38"/>
                <a:gd name="T15" fmla="*/ 2 h 24"/>
                <a:gd name="T16" fmla="*/ 38 w 38"/>
                <a:gd name="T17" fmla="*/ 6 h 24"/>
                <a:gd name="T18" fmla="*/ 36 w 38"/>
                <a:gd name="T19" fmla="*/ 8 h 24"/>
                <a:gd name="T20" fmla="*/ 36 w 38"/>
                <a:gd name="T21" fmla="*/ 12 h 24"/>
                <a:gd name="T22" fmla="*/ 38 w 38"/>
                <a:gd name="T23" fmla="*/ 12 h 24"/>
                <a:gd name="T24" fmla="*/ 38 w 38"/>
                <a:gd name="T25" fmla="*/ 16 h 24"/>
                <a:gd name="T26" fmla="*/ 36 w 38"/>
                <a:gd name="T27" fmla="*/ 16 h 24"/>
                <a:gd name="T28" fmla="*/ 32 w 38"/>
                <a:gd name="T29" fmla="*/ 18 h 24"/>
                <a:gd name="T30" fmla="*/ 28 w 38"/>
                <a:gd name="T31" fmla="*/ 20 h 24"/>
                <a:gd name="T32" fmla="*/ 26 w 38"/>
                <a:gd name="T33" fmla="*/ 20 h 24"/>
                <a:gd name="T34" fmla="*/ 24 w 38"/>
                <a:gd name="T35" fmla="*/ 24 h 24"/>
                <a:gd name="T36" fmla="*/ 22 w 38"/>
                <a:gd name="T37" fmla="*/ 24 h 24"/>
                <a:gd name="T38" fmla="*/ 20 w 38"/>
                <a:gd name="T39" fmla="*/ 24 h 24"/>
                <a:gd name="T40" fmla="*/ 22 w 38"/>
                <a:gd name="T41" fmla="*/ 22 h 24"/>
                <a:gd name="T42" fmla="*/ 16 w 38"/>
                <a:gd name="T43" fmla="*/ 22 h 24"/>
                <a:gd name="T44" fmla="*/ 18 w 38"/>
                <a:gd name="T45" fmla="*/ 18 h 24"/>
                <a:gd name="T46" fmla="*/ 18 w 38"/>
                <a:gd name="T47" fmla="*/ 18 h 24"/>
                <a:gd name="T48" fmla="*/ 18 w 38"/>
                <a:gd name="T49" fmla="*/ 16 h 24"/>
                <a:gd name="T50" fmla="*/ 18 w 38"/>
                <a:gd name="T51" fmla="*/ 16 h 24"/>
                <a:gd name="T52" fmla="*/ 16 w 38"/>
                <a:gd name="T53" fmla="*/ 16 h 24"/>
                <a:gd name="T54" fmla="*/ 14 w 38"/>
                <a:gd name="T55" fmla="*/ 14 h 24"/>
                <a:gd name="T56" fmla="*/ 20 w 38"/>
                <a:gd name="T57" fmla="*/ 14 h 24"/>
                <a:gd name="T58" fmla="*/ 22 w 38"/>
                <a:gd name="T59" fmla="*/ 14 h 24"/>
                <a:gd name="T60" fmla="*/ 18 w 38"/>
                <a:gd name="T61" fmla="*/ 12 h 24"/>
                <a:gd name="T62" fmla="*/ 16 w 38"/>
                <a:gd name="T63" fmla="*/ 12 h 24"/>
                <a:gd name="T64" fmla="*/ 12 w 38"/>
                <a:gd name="T65" fmla="*/ 14 h 24"/>
                <a:gd name="T66" fmla="*/ 10 w 38"/>
                <a:gd name="T67" fmla="*/ 14 h 24"/>
                <a:gd name="T68" fmla="*/ 10 w 38"/>
                <a:gd name="T69" fmla="*/ 12 h 24"/>
                <a:gd name="T70" fmla="*/ 8 w 38"/>
                <a:gd name="T71" fmla="*/ 12 h 24"/>
                <a:gd name="T72" fmla="*/ 4 w 38"/>
                <a:gd name="T73" fmla="*/ 10 h 24"/>
                <a:gd name="T74" fmla="*/ 8 w 38"/>
                <a:gd name="T75" fmla="*/ 8 h 24"/>
                <a:gd name="T76" fmla="*/ 6 w 38"/>
                <a:gd name="T77" fmla="*/ 8 h 24"/>
                <a:gd name="T78" fmla="*/ 2 w 38"/>
                <a:gd name="T79" fmla="*/ 8 h 24"/>
                <a:gd name="T80" fmla="*/ 0 w 38"/>
                <a:gd name="T81" fmla="*/ 6 h 24"/>
                <a:gd name="T82" fmla="*/ 0 w 38"/>
                <a:gd name="T83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24">
                  <a:moveTo>
                    <a:pt x="0" y="6"/>
                  </a:moveTo>
                  <a:lnTo>
                    <a:pt x="4" y="6"/>
                  </a:lnTo>
                  <a:lnTo>
                    <a:pt x="8" y="4"/>
                  </a:lnTo>
                  <a:lnTo>
                    <a:pt x="16" y="6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36" y="8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6" y="20"/>
                  </a:lnTo>
                  <a:lnTo>
                    <a:pt x="24" y="24"/>
                  </a:lnTo>
                  <a:lnTo>
                    <a:pt x="22" y="24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20" y="14"/>
                  </a:lnTo>
                  <a:lnTo>
                    <a:pt x="22" y="14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8" y="8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5" name="Guinea">
              <a:extLst>
                <a:ext uri="{FF2B5EF4-FFF2-40B4-BE49-F238E27FC236}">
                  <a16:creationId xmlns:a16="http://schemas.microsoft.com/office/drawing/2014/main" id="{342A4F6D-48F9-4D62-A786-4D57A2C9E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430" y="4119075"/>
              <a:ext cx="168420" cy="164592"/>
            </a:xfrm>
            <a:custGeom>
              <a:avLst/>
              <a:gdLst>
                <a:gd name="T0" fmla="*/ 2 w 88"/>
                <a:gd name="T1" fmla="*/ 18 h 86"/>
                <a:gd name="T2" fmla="*/ 8 w 88"/>
                <a:gd name="T3" fmla="*/ 16 h 86"/>
                <a:gd name="T4" fmla="*/ 14 w 88"/>
                <a:gd name="T5" fmla="*/ 14 h 86"/>
                <a:gd name="T6" fmla="*/ 12 w 88"/>
                <a:gd name="T7" fmla="*/ 10 h 86"/>
                <a:gd name="T8" fmla="*/ 14 w 88"/>
                <a:gd name="T9" fmla="*/ 4 h 86"/>
                <a:gd name="T10" fmla="*/ 14 w 88"/>
                <a:gd name="T11" fmla="*/ 0 h 86"/>
                <a:gd name="T12" fmla="*/ 28 w 88"/>
                <a:gd name="T13" fmla="*/ 2 h 86"/>
                <a:gd name="T14" fmla="*/ 34 w 88"/>
                <a:gd name="T15" fmla="*/ 4 h 86"/>
                <a:gd name="T16" fmla="*/ 40 w 88"/>
                <a:gd name="T17" fmla="*/ 4 h 86"/>
                <a:gd name="T18" fmla="*/ 44 w 88"/>
                <a:gd name="T19" fmla="*/ 6 h 86"/>
                <a:gd name="T20" fmla="*/ 46 w 88"/>
                <a:gd name="T21" fmla="*/ 8 h 86"/>
                <a:gd name="T22" fmla="*/ 50 w 88"/>
                <a:gd name="T23" fmla="*/ 8 h 86"/>
                <a:gd name="T24" fmla="*/ 54 w 88"/>
                <a:gd name="T25" fmla="*/ 10 h 86"/>
                <a:gd name="T26" fmla="*/ 60 w 88"/>
                <a:gd name="T27" fmla="*/ 8 h 86"/>
                <a:gd name="T28" fmla="*/ 64 w 88"/>
                <a:gd name="T29" fmla="*/ 4 h 86"/>
                <a:gd name="T30" fmla="*/ 70 w 88"/>
                <a:gd name="T31" fmla="*/ 6 h 86"/>
                <a:gd name="T32" fmla="*/ 74 w 88"/>
                <a:gd name="T33" fmla="*/ 4 h 86"/>
                <a:gd name="T34" fmla="*/ 76 w 88"/>
                <a:gd name="T35" fmla="*/ 8 h 86"/>
                <a:gd name="T36" fmla="*/ 76 w 88"/>
                <a:gd name="T37" fmla="*/ 14 h 86"/>
                <a:gd name="T38" fmla="*/ 80 w 88"/>
                <a:gd name="T39" fmla="*/ 14 h 86"/>
                <a:gd name="T40" fmla="*/ 78 w 88"/>
                <a:gd name="T41" fmla="*/ 20 h 86"/>
                <a:gd name="T42" fmla="*/ 80 w 88"/>
                <a:gd name="T43" fmla="*/ 22 h 86"/>
                <a:gd name="T44" fmla="*/ 82 w 88"/>
                <a:gd name="T45" fmla="*/ 20 h 86"/>
                <a:gd name="T46" fmla="*/ 84 w 88"/>
                <a:gd name="T47" fmla="*/ 24 h 86"/>
                <a:gd name="T48" fmla="*/ 86 w 88"/>
                <a:gd name="T49" fmla="*/ 26 h 86"/>
                <a:gd name="T50" fmla="*/ 88 w 88"/>
                <a:gd name="T51" fmla="*/ 28 h 86"/>
                <a:gd name="T52" fmla="*/ 82 w 88"/>
                <a:gd name="T53" fmla="*/ 32 h 86"/>
                <a:gd name="T54" fmla="*/ 84 w 88"/>
                <a:gd name="T55" fmla="*/ 34 h 86"/>
                <a:gd name="T56" fmla="*/ 82 w 88"/>
                <a:gd name="T57" fmla="*/ 42 h 86"/>
                <a:gd name="T58" fmla="*/ 84 w 88"/>
                <a:gd name="T59" fmla="*/ 48 h 86"/>
                <a:gd name="T60" fmla="*/ 86 w 88"/>
                <a:gd name="T61" fmla="*/ 52 h 86"/>
                <a:gd name="T62" fmla="*/ 82 w 88"/>
                <a:gd name="T63" fmla="*/ 52 h 86"/>
                <a:gd name="T64" fmla="*/ 84 w 88"/>
                <a:gd name="T65" fmla="*/ 56 h 86"/>
                <a:gd name="T66" fmla="*/ 84 w 88"/>
                <a:gd name="T67" fmla="*/ 60 h 86"/>
                <a:gd name="T68" fmla="*/ 80 w 88"/>
                <a:gd name="T69" fmla="*/ 68 h 86"/>
                <a:gd name="T70" fmla="*/ 80 w 88"/>
                <a:gd name="T71" fmla="*/ 72 h 86"/>
                <a:gd name="T72" fmla="*/ 76 w 88"/>
                <a:gd name="T73" fmla="*/ 78 h 86"/>
                <a:gd name="T74" fmla="*/ 58 w 88"/>
                <a:gd name="T75" fmla="*/ 86 h 86"/>
                <a:gd name="T76" fmla="*/ 52 w 88"/>
                <a:gd name="T77" fmla="*/ 82 h 86"/>
                <a:gd name="T78" fmla="*/ 46 w 88"/>
                <a:gd name="T79" fmla="*/ 78 h 86"/>
                <a:gd name="T80" fmla="*/ 46 w 88"/>
                <a:gd name="T81" fmla="*/ 74 h 86"/>
                <a:gd name="T82" fmla="*/ 52 w 88"/>
                <a:gd name="T83" fmla="*/ 56 h 86"/>
                <a:gd name="T84" fmla="*/ 52 w 88"/>
                <a:gd name="T85" fmla="*/ 52 h 86"/>
                <a:gd name="T86" fmla="*/ 54 w 88"/>
                <a:gd name="T87" fmla="*/ 50 h 86"/>
                <a:gd name="T88" fmla="*/ 52 w 88"/>
                <a:gd name="T89" fmla="*/ 46 h 86"/>
                <a:gd name="T90" fmla="*/ 48 w 88"/>
                <a:gd name="T91" fmla="*/ 38 h 86"/>
                <a:gd name="T92" fmla="*/ 46 w 88"/>
                <a:gd name="T93" fmla="*/ 32 h 86"/>
                <a:gd name="T94" fmla="*/ 32 w 88"/>
                <a:gd name="T95" fmla="*/ 34 h 86"/>
                <a:gd name="T96" fmla="*/ 26 w 88"/>
                <a:gd name="T97" fmla="*/ 38 h 86"/>
                <a:gd name="T98" fmla="*/ 22 w 88"/>
                <a:gd name="T99" fmla="*/ 42 h 86"/>
                <a:gd name="T100" fmla="*/ 20 w 88"/>
                <a:gd name="T101" fmla="*/ 42 h 86"/>
                <a:gd name="T102" fmla="*/ 14 w 88"/>
                <a:gd name="T103" fmla="*/ 36 h 86"/>
                <a:gd name="T104" fmla="*/ 12 w 88"/>
                <a:gd name="T105" fmla="*/ 34 h 86"/>
                <a:gd name="T106" fmla="*/ 12 w 88"/>
                <a:gd name="T107" fmla="*/ 32 h 86"/>
                <a:gd name="T108" fmla="*/ 8 w 88"/>
                <a:gd name="T109" fmla="*/ 32 h 86"/>
                <a:gd name="T110" fmla="*/ 4 w 88"/>
                <a:gd name="T111" fmla="*/ 32 h 86"/>
                <a:gd name="T112" fmla="*/ 2 w 88"/>
                <a:gd name="T113" fmla="*/ 22 h 86"/>
                <a:gd name="T114" fmla="*/ 0 w 88"/>
                <a:gd name="T115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8" h="86">
                  <a:moveTo>
                    <a:pt x="0" y="22"/>
                  </a:moveTo>
                  <a:lnTo>
                    <a:pt x="2" y="18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2" y="6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4" y="6"/>
                  </a:lnTo>
                  <a:lnTo>
                    <a:pt x="46" y="6"/>
                  </a:lnTo>
                  <a:lnTo>
                    <a:pt x="46" y="8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2" y="8"/>
                  </a:lnTo>
                  <a:lnTo>
                    <a:pt x="5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4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4" y="6"/>
                  </a:lnTo>
                  <a:lnTo>
                    <a:pt x="76" y="8"/>
                  </a:lnTo>
                  <a:lnTo>
                    <a:pt x="78" y="10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78" y="20"/>
                  </a:lnTo>
                  <a:lnTo>
                    <a:pt x="78" y="22"/>
                  </a:lnTo>
                  <a:lnTo>
                    <a:pt x="80" y="22"/>
                  </a:lnTo>
                  <a:lnTo>
                    <a:pt x="80" y="22"/>
                  </a:lnTo>
                  <a:lnTo>
                    <a:pt x="82" y="20"/>
                  </a:lnTo>
                  <a:lnTo>
                    <a:pt x="82" y="22"/>
                  </a:lnTo>
                  <a:lnTo>
                    <a:pt x="84" y="24"/>
                  </a:lnTo>
                  <a:lnTo>
                    <a:pt x="84" y="26"/>
                  </a:lnTo>
                  <a:lnTo>
                    <a:pt x="86" y="26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86" y="30"/>
                  </a:lnTo>
                  <a:lnTo>
                    <a:pt x="82" y="32"/>
                  </a:lnTo>
                  <a:lnTo>
                    <a:pt x="82" y="34"/>
                  </a:lnTo>
                  <a:lnTo>
                    <a:pt x="84" y="34"/>
                  </a:lnTo>
                  <a:lnTo>
                    <a:pt x="84" y="40"/>
                  </a:lnTo>
                  <a:lnTo>
                    <a:pt x="82" y="42"/>
                  </a:lnTo>
                  <a:lnTo>
                    <a:pt x="84" y="46"/>
                  </a:lnTo>
                  <a:lnTo>
                    <a:pt x="84" y="48"/>
                  </a:lnTo>
                  <a:lnTo>
                    <a:pt x="86" y="50"/>
                  </a:lnTo>
                  <a:lnTo>
                    <a:pt x="86" y="52"/>
                  </a:lnTo>
                  <a:lnTo>
                    <a:pt x="84" y="50"/>
                  </a:lnTo>
                  <a:lnTo>
                    <a:pt x="82" y="52"/>
                  </a:lnTo>
                  <a:lnTo>
                    <a:pt x="82" y="54"/>
                  </a:lnTo>
                  <a:lnTo>
                    <a:pt x="84" y="56"/>
                  </a:lnTo>
                  <a:lnTo>
                    <a:pt x="86" y="56"/>
                  </a:lnTo>
                  <a:lnTo>
                    <a:pt x="84" y="60"/>
                  </a:lnTo>
                  <a:lnTo>
                    <a:pt x="82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80" y="72"/>
                  </a:lnTo>
                  <a:lnTo>
                    <a:pt x="78" y="76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58" y="86"/>
                  </a:lnTo>
                  <a:lnTo>
                    <a:pt x="54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6" y="78"/>
                  </a:lnTo>
                  <a:lnTo>
                    <a:pt x="48" y="76"/>
                  </a:lnTo>
                  <a:lnTo>
                    <a:pt x="46" y="74"/>
                  </a:lnTo>
                  <a:lnTo>
                    <a:pt x="52" y="70"/>
                  </a:lnTo>
                  <a:lnTo>
                    <a:pt x="52" y="56"/>
                  </a:lnTo>
                  <a:lnTo>
                    <a:pt x="54" y="52"/>
                  </a:lnTo>
                  <a:lnTo>
                    <a:pt x="52" y="52"/>
                  </a:lnTo>
                  <a:lnTo>
                    <a:pt x="52" y="50"/>
                  </a:lnTo>
                  <a:lnTo>
                    <a:pt x="54" y="50"/>
                  </a:lnTo>
                  <a:lnTo>
                    <a:pt x="54" y="48"/>
                  </a:lnTo>
                  <a:lnTo>
                    <a:pt x="52" y="46"/>
                  </a:lnTo>
                  <a:lnTo>
                    <a:pt x="52" y="44"/>
                  </a:lnTo>
                  <a:lnTo>
                    <a:pt x="48" y="38"/>
                  </a:lnTo>
                  <a:lnTo>
                    <a:pt x="48" y="36"/>
                  </a:lnTo>
                  <a:lnTo>
                    <a:pt x="46" y="32"/>
                  </a:lnTo>
                  <a:lnTo>
                    <a:pt x="36" y="32"/>
                  </a:lnTo>
                  <a:lnTo>
                    <a:pt x="32" y="34"/>
                  </a:lnTo>
                  <a:lnTo>
                    <a:pt x="30" y="36"/>
                  </a:lnTo>
                  <a:lnTo>
                    <a:pt x="26" y="38"/>
                  </a:lnTo>
                  <a:lnTo>
                    <a:pt x="26" y="40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20" y="42"/>
                  </a:lnTo>
                  <a:lnTo>
                    <a:pt x="16" y="40"/>
                  </a:lnTo>
                  <a:lnTo>
                    <a:pt x="14" y="36"/>
                  </a:lnTo>
                  <a:lnTo>
                    <a:pt x="12" y="36"/>
                  </a:lnTo>
                  <a:lnTo>
                    <a:pt x="12" y="34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4" y="32"/>
                  </a:lnTo>
                  <a:lnTo>
                    <a:pt x="2" y="28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6" name="Greece">
              <a:extLst>
                <a:ext uri="{FF2B5EF4-FFF2-40B4-BE49-F238E27FC236}">
                  <a16:creationId xmlns:a16="http://schemas.microsoft.com/office/drawing/2014/main" id="{F3C64F5A-364B-48C5-B8AA-37BFCF5130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8630" y="3368842"/>
              <a:ext cx="202869" cy="195214"/>
            </a:xfrm>
            <a:custGeom>
              <a:avLst/>
              <a:gdLst>
                <a:gd name="T0" fmla="*/ 64 w 106"/>
                <a:gd name="T1" fmla="*/ 8 h 102"/>
                <a:gd name="T2" fmla="*/ 42 w 106"/>
                <a:gd name="T3" fmla="*/ 8 h 102"/>
                <a:gd name="T4" fmla="*/ 18 w 106"/>
                <a:gd name="T5" fmla="*/ 18 h 102"/>
                <a:gd name="T6" fmla="*/ 12 w 106"/>
                <a:gd name="T7" fmla="*/ 40 h 102"/>
                <a:gd name="T8" fmla="*/ 28 w 106"/>
                <a:gd name="T9" fmla="*/ 54 h 102"/>
                <a:gd name="T10" fmla="*/ 40 w 106"/>
                <a:gd name="T11" fmla="*/ 58 h 102"/>
                <a:gd name="T12" fmla="*/ 20 w 106"/>
                <a:gd name="T13" fmla="*/ 58 h 102"/>
                <a:gd name="T14" fmla="*/ 30 w 106"/>
                <a:gd name="T15" fmla="*/ 78 h 102"/>
                <a:gd name="T16" fmla="*/ 38 w 106"/>
                <a:gd name="T17" fmla="*/ 78 h 102"/>
                <a:gd name="T18" fmla="*/ 40 w 106"/>
                <a:gd name="T19" fmla="*/ 68 h 102"/>
                <a:gd name="T20" fmla="*/ 48 w 106"/>
                <a:gd name="T21" fmla="*/ 66 h 102"/>
                <a:gd name="T22" fmla="*/ 50 w 106"/>
                <a:gd name="T23" fmla="*/ 62 h 102"/>
                <a:gd name="T24" fmla="*/ 44 w 106"/>
                <a:gd name="T25" fmla="*/ 48 h 102"/>
                <a:gd name="T26" fmla="*/ 40 w 106"/>
                <a:gd name="T27" fmla="*/ 40 h 102"/>
                <a:gd name="T28" fmla="*/ 38 w 106"/>
                <a:gd name="T29" fmla="*/ 32 h 102"/>
                <a:gd name="T30" fmla="*/ 38 w 106"/>
                <a:gd name="T31" fmla="*/ 20 h 102"/>
                <a:gd name="T32" fmla="*/ 48 w 106"/>
                <a:gd name="T33" fmla="*/ 24 h 102"/>
                <a:gd name="T34" fmla="*/ 56 w 106"/>
                <a:gd name="T35" fmla="*/ 24 h 102"/>
                <a:gd name="T36" fmla="*/ 60 w 106"/>
                <a:gd name="T37" fmla="*/ 16 h 102"/>
                <a:gd name="T38" fmla="*/ 78 w 106"/>
                <a:gd name="T39" fmla="*/ 10 h 102"/>
                <a:gd name="T40" fmla="*/ 50 w 106"/>
                <a:gd name="T41" fmla="*/ 96 h 102"/>
                <a:gd name="T42" fmla="*/ 68 w 106"/>
                <a:gd name="T43" fmla="*/ 102 h 102"/>
                <a:gd name="T44" fmla="*/ 84 w 106"/>
                <a:gd name="T45" fmla="*/ 96 h 102"/>
                <a:gd name="T46" fmla="*/ 72 w 106"/>
                <a:gd name="T47" fmla="*/ 94 h 102"/>
                <a:gd name="T48" fmla="*/ 58 w 106"/>
                <a:gd name="T49" fmla="*/ 92 h 102"/>
                <a:gd name="T50" fmla="*/ 54 w 106"/>
                <a:gd name="T51" fmla="*/ 94 h 102"/>
                <a:gd name="T52" fmla="*/ 2 w 106"/>
                <a:gd name="T53" fmla="*/ 36 h 102"/>
                <a:gd name="T54" fmla="*/ 14 w 106"/>
                <a:gd name="T55" fmla="*/ 46 h 102"/>
                <a:gd name="T56" fmla="*/ 14 w 106"/>
                <a:gd name="T57" fmla="*/ 54 h 102"/>
                <a:gd name="T58" fmla="*/ 12 w 106"/>
                <a:gd name="T59" fmla="*/ 58 h 102"/>
                <a:gd name="T60" fmla="*/ 16 w 106"/>
                <a:gd name="T61" fmla="*/ 64 h 102"/>
                <a:gd name="T62" fmla="*/ 94 w 106"/>
                <a:gd name="T63" fmla="*/ 88 h 102"/>
                <a:gd name="T64" fmla="*/ 94 w 106"/>
                <a:gd name="T65" fmla="*/ 96 h 102"/>
                <a:gd name="T66" fmla="*/ 106 w 106"/>
                <a:gd name="T67" fmla="*/ 80 h 102"/>
                <a:gd name="T68" fmla="*/ 100 w 106"/>
                <a:gd name="T69" fmla="*/ 88 h 102"/>
                <a:gd name="T70" fmla="*/ 84 w 106"/>
                <a:gd name="T71" fmla="*/ 64 h 102"/>
                <a:gd name="T72" fmla="*/ 86 w 106"/>
                <a:gd name="T73" fmla="*/ 64 h 102"/>
                <a:gd name="T74" fmla="*/ 76 w 106"/>
                <a:gd name="T75" fmla="*/ 54 h 102"/>
                <a:gd name="T76" fmla="*/ 76 w 106"/>
                <a:gd name="T77" fmla="*/ 44 h 102"/>
                <a:gd name="T78" fmla="*/ 82 w 106"/>
                <a:gd name="T79" fmla="*/ 42 h 102"/>
                <a:gd name="T80" fmla="*/ 78 w 106"/>
                <a:gd name="T81" fmla="*/ 42 h 102"/>
                <a:gd name="T82" fmla="*/ 70 w 106"/>
                <a:gd name="T83" fmla="*/ 20 h 102"/>
                <a:gd name="T84" fmla="*/ 66 w 106"/>
                <a:gd name="T85" fmla="*/ 30 h 102"/>
                <a:gd name="T86" fmla="*/ 58 w 106"/>
                <a:gd name="T87" fmla="*/ 18 h 102"/>
                <a:gd name="T88" fmla="*/ 44 w 106"/>
                <a:gd name="T89" fmla="*/ 42 h 102"/>
                <a:gd name="T90" fmla="*/ 62 w 106"/>
                <a:gd name="T91" fmla="*/ 48 h 102"/>
                <a:gd name="T92" fmla="*/ 80 w 106"/>
                <a:gd name="T93" fmla="*/ 66 h 102"/>
                <a:gd name="T94" fmla="*/ 60 w 106"/>
                <a:gd name="T95" fmla="*/ 72 h 102"/>
                <a:gd name="T96" fmla="*/ 58 w 106"/>
                <a:gd name="T97" fmla="*/ 66 h 102"/>
                <a:gd name="T98" fmla="*/ 70 w 106"/>
                <a:gd name="T99" fmla="*/ 72 h 102"/>
                <a:gd name="T100" fmla="*/ 72 w 106"/>
                <a:gd name="T101" fmla="*/ 68 h 102"/>
                <a:gd name="T102" fmla="*/ 68 w 106"/>
                <a:gd name="T103" fmla="*/ 66 h 102"/>
                <a:gd name="T104" fmla="*/ 62 w 106"/>
                <a:gd name="T105" fmla="*/ 60 h 102"/>
                <a:gd name="T106" fmla="*/ 52 w 106"/>
                <a:gd name="T107" fmla="*/ 48 h 102"/>
                <a:gd name="T108" fmla="*/ 60 w 106"/>
                <a:gd name="T109" fmla="*/ 60 h 102"/>
                <a:gd name="T110" fmla="*/ 50 w 106"/>
                <a:gd name="T111" fmla="*/ 52 h 102"/>
                <a:gd name="T112" fmla="*/ 40 w 106"/>
                <a:gd name="T113" fmla="*/ 46 h 102"/>
                <a:gd name="T114" fmla="*/ 42 w 106"/>
                <a:gd name="T115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6" h="102">
                  <a:moveTo>
                    <a:pt x="80" y="0"/>
                  </a:moveTo>
                  <a:lnTo>
                    <a:pt x="78" y="0"/>
                  </a:lnTo>
                  <a:lnTo>
                    <a:pt x="76" y="2"/>
                  </a:lnTo>
                  <a:lnTo>
                    <a:pt x="76" y="4"/>
                  </a:lnTo>
                  <a:lnTo>
                    <a:pt x="76" y="6"/>
                  </a:lnTo>
                  <a:lnTo>
                    <a:pt x="74" y="8"/>
                  </a:lnTo>
                  <a:lnTo>
                    <a:pt x="70" y="8"/>
                  </a:lnTo>
                  <a:lnTo>
                    <a:pt x="68" y="8"/>
                  </a:lnTo>
                  <a:lnTo>
                    <a:pt x="64" y="8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2" y="6"/>
                  </a:lnTo>
                  <a:lnTo>
                    <a:pt x="50" y="8"/>
                  </a:lnTo>
                  <a:lnTo>
                    <a:pt x="46" y="8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4" y="12"/>
                  </a:lnTo>
                  <a:lnTo>
                    <a:pt x="28" y="10"/>
                  </a:lnTo>
                  <a:lnTo>
                    <a:pt x="26" y="12"/>
                  </a:lnTo>
                  <a:lnTo>
                    <a:pt x="26" y="14"/>
                  </a:lnTo>
                  <a:lnTo>
                    <a:pt x="22" y="14"/>
                  </a:lnTo>
                  <a:lnTo>
                    <a:pt x="18" y="18"/>
                  </a:lnTo>
                  <a:lnTo>
                    <a:pt x="18" y="22"/>
                  </a:lnTo>
                  <a:lnTo>
                    <a:pt x="14" y="24"/>
                  </a:lnTo>
                  <a:lnTo>
                    <a:pt x="10" y="26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8"/>
                  </a:lnTo>
                  <a:lnTo>
                    <a:pt x="12" y="40"/>
                  </a:lnTo>
                  <a:lnTo>
                    <a:pt x="14" y="44"/>
                  </a:lnTo>
                  <a:lnTo>
                    <a:pt x="16" y="44"/>
                  </a:lnTo>
                  <a:lnTo>
                    <a:pt x="14" y="46"/>
                  </a:lnTo>
                  <a:lnTo>
                    <a:pt x="18" y="50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2" y="52"/>
                  </a:lnTo>
                  <a:lnTo>
                    <a:pt x="24" y="54"/>
                  </a:lnTo>
                  <a:lnTo>
                    <a:pt x="28" y="54"/>
                  </a:lnTo>
                  <a:lnTo>
                    <a:pt x="28" y="52"/>
                  </a:lnTo>
                  <a:lnTo>
                    <a:pt x="32" y="52"/>
                  </a:lnTo>
                  <a:lnTo>
                    <a:pt x="34" y="56"/>
                  </a:lnTo>
                  <a:lnTo>
                    <a:pt x="36" y="54"/>
                  </a:lnTo>
                  <a:lnTo>
                    <a:pt x="36" y="56"/>
                  </a:lnTo>
                  <a:lnTo>
                    <a:pt x="38" y="56"/>
                  </a:lnTo>
                  <a:lnTo>
                    <a:pt x="40" y="56"/>
                  </a:lnTo>
                  <a:lnTo>
                    <a:pt x="42" y="58"/>
                  </a:lnTo>
                  <a:lnTo>
                    <a:pt x="40" y="58"/>
                  </a:lnTo>
                  <a:lnTo>
                    <a:pt x="38" y="60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0" y="54"/>
                  </a:lnTo>
                  <a:lnTo>
                    <a:pt x="28" y="56"/>
                  </a:lnTo>
                  <a:lnTo>
                    <a:pt x="26" y="56"/>
                  </a:lnTo>
                  <a:lnTo>
                    <a:pt x="24" y="56"/>
                  </a:lnTo>
                  <a:lnTo>
                    <a:pt x="22" y="58"/>
                  </a:lnTo>
                  <a:lnTo>
                    <a:pt x="20" y="58"/>
                  </a:lnTo>
                  <a:lnTo>
                    <a:pt x="20" y="60"/>
                  </a:lnTo>
                  <a:lnTo>
                    <a:pt x="22" y="64"/>
                  </a:lnTo>
                  <a:lnTo>
                    <a:pt x="24" y="66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8" y="70"/>
                  </a:lnTo>
                  <a:lnTo>
                    <a:pt x="28" y="72"/>
                  </a:lnTo>
                  <a:lnTo>
                    <a:pt x="28" y="76"/>
                  </a:lnTo>
                  <a:lnTo>
                    <a:pt x="30" y="78"/>
                  </a:lnTo>
                  <a:lnTo>
                    <a:pt x="32" y="76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32" y="74"/>
                  </a:lnTo>
                  <a:lnTo>
                    <a:pt x="36" y="76"/>
                  </a:lnTo>
                  <a:lnTo>
                    <a:pt x="36" y="78"/>
                  </a:lnTo>
                  <a:lnTo>
                    <a:pt x="36" y="80"/>
                  </a:lnTo>
                  <a:lnTo>
                    <a:pt x="38" y="82"/>
                  </a:lnTo>
                  <a:lnTo>
                    <a:pt x="38" y="78"/>
                  </a:lnTo>
                  <a:lnTo>
                    <a:pt x="38" y="76"/>
                  </a:lnTo>
                  <a:lnTo>
                    <a:pt x="40" y="76"/>
                  </a:lnTo>
                  <a:lnTo>
                    <a:pt x="42" y="78"/>
                  </a:lnTo>
                  <a:lnTo>
                    <a:pt x="46" y="80"/>
                  </a:lnTo>
                  <a:lnTo>
                    <a:pt x="44" y="78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0"/>
                  </a:lnTo>
                  <a:lnTo>
                    <a:pt x="40" y="68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4" y="68"/>
                  </a:lnTo>
                  <a:lnTo>
                    <a:pt x="42" y="68"/>
                  </a:lnTo>
                  <a:lnTo>
                    <a:pt x="44" y="70"/>
                  </a:lnTo>
                  <a:lnTo>
                    <a:pt x="46" y="68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46" y="66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2" y="62"/>
                  </a:lnTo>
                  <a:lnTo>
                    <a:pt x="44" y="60"/>
                  </a:lnTo>
                  <a:lnTo>
                    <a:pt x="46" y="60"/>
                  </a:lnTo>
                  <a:lnTo>
                    <a:pt x="48" y="60"/>
                  </a:lnTo>
                  <a:lnTo>
                    <a:pt x="50" y="62"/>
                  </a:lnTo>
                  <a:lnTo>
                    <a:pt x="52" y="62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2" y="58"/>
                  </a:lnTo>
                  <a:lnTo>
                    <a:pt x="52" y="56"/>
                  </a:lnTo>
                  <a:lnTo>
                    <a:pt x="52" y="54"/>
                  </a:lnTo>
                  <a:lnTo>
                    <a:pt x="46" y="50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2" y="50"/>
                  </a:lnTo>
                  <a:lnTo>
                    <a:pt x="42" y="48"/>
                  </a:lnTo>
                  <a:lnTo>
                    <a:pt x="38" y="48"/>
                  </a:lnTo>
                  <a:lnTo>
                    <a:pt x="36" y="46"/>
                  </a:lnTo>
                  <a:lnTo>
                    <a:pt x="38" y="46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38" y="42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2" y="40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2" y="38"/>
                  </a:lnTo>
                  <a:lnTo>
                    <a:pt x="38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4" y="28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6" y="18"/>
                  </a:lnTo>
                  <a:lnTo>
                    <a:pt x="40" y="18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2" y="26"/>
                  </a:lnTo>
                  <a:lnTo>
                    <a:pt x="44" y="28"/>
                  </a:lnTo>
                  <a:lnTo>
                    <a:pt x="48" y="28"/>
                  </a:lnTo>
                  <a:lnTo>
                    <a:pt x="46" y="28"/>
                  </a:lnTo>
                  <a:lnTo>
                    <a:pt x="44" y="26"/>
                  </a:lnTo>
                  <a:lnTo>
                    <a:pt x="44" y="24"/>
                  </a:lnTo>
                  <a:lnTo>
                    <a:pt x="48" y="24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52" y="26"/>
                  </a:lnTo>
                  <a:lnTo>
                    <a:pt x="50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2" y="22"/>
                  </a:lnTo>
                  <a:lnTo>
                    <a:pt x="50" y="22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4" y="14"/>
                  </a:lnTo>
                  <a:lnTo>
                    <a:pt x="56" y="12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78" y="10"/>
                  </a:lnTo>
                  <a:lnTo>
                    <a:pt x="78" y="8"/>
                  </a:lnTo>
                  <a:lnTo>
                    <a:pt x="82" y="6"/>
                  </a:lnTo>
                  <a:lnTo>
                    <a:pt x="82" y="4"/>
                  </a:lnTo>
                  <a:lnTo>
                    <a:pt x="80" y="2"/>
                  </a:lnTo>
                  <a:lnTo>
                    <a:pt x="80" y="0"/>
                  </a:lnTo>
                  <a:close/>
                  <a:moveTo>
                    <a:pt x="52" y="94"/>
                  </a:moveTo>
                  <a:lnTo>
                    <a:pt x="52" y="94"/>
                  </a:lnTo>
                  <a:lnTo>
                    <a:pt x="52" y="94"/>
                  </a:lnTo>
                  <a:lnTo>
                    <a:pt x="50" y="96"/>
                  </a:lnTo>
                  <a:lnTo>
                    <a:pt x="50" y="98"/>
                  </a:lnTo>
                  <a:lnTo>
                    <a:pt x="52" y="100"/>
                  </a:lnTo>
                  <a:lnTo>
                    <a:pt x="56" y="98"/>
                  </a:lnTo>
                  <a:lnTo>
                    <a:pt x="58" y="100"/>
                  </a:lnTo>
                  <a:lnTo>
                    <a:pt x="60" y="98"/>
                  </a:lnTo>
                  <a:lnTo>
                    <a:pt x="62" y="100"/>
                  </a:lnTo>
                  <a:lnTo>
                    <a:pt x="66" y="100"/>
                  </a:lnTo>
                  <a:lnTo>
                    <a:pt x="66" y="102"/>
                  </a:lnTo>
                  <a:lnTo>
                    <a:pt x="68" y="102"/>
                  </a:lnTo>
                  <a:lnTo>
                    <a:pt x="70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82" y="100"/>
                  </a:lnTo>
                  <a:lnTo>
                    <a:pt x="84" y="100"/>
                  </a:lnTo>
                  <a:lnTo>
                    <a:pt x="84" y="98"/>
                  </a:lnTo>
                  <a:lnTo>
                    <a:pt x="84" y="96"/>
                  </a:lnTo>
                  <a:lnTo>
                    <a:pt x="84" y="94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2" y="98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78" y="98"/>
                  </a:lnTo>
                  <a:lnTo>
                    <a:pt x="78" y="96"/>
                  </a:lnTo>
                  <a:lnTo>
                    <a:pt x="78" y="94"/>
                  </a:lnTo>
                  <a:lnTo>
                    <a:pt x="76" y="94"/>
                  </a:lnTo>
                  <a:lnTo>
                    <a:pt x="72" y="94"/>
                  </a:lnTo>
                  <a:lnTo>
                    <a:pt x="70" y="94"/>
                  </a:lnTo>
                  <a:lnTo>
                    <a:pt x="66" y="94"/>
                  </a:lnTo>
                  <a:lnTo>
                    <a:pt x="64" y="96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58" y="94"/>
                  </a:lnTo>
                  <a:lnTo>
                    <a:pt x="58" y="94"/>
                  </a:lnTo>
                  <a:lnTo>
                    <a:pt x="58" y="92"/>
                  </a:lnTo>
                  <a:lnTo>
                    <a:pt x="56" y="9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4" y="94"/>
                  </a:lnTo>
                  <a:lnTo>
                    <a:pt x="54" y="92"/>
                  </a:lnTo>
                  <a:lnTo>
                    <a:pt x="54" y="92"/>
                  </a:lnTo>
                  <a:lnTo>
                    <a:pt x="54" y="94"/>
                  </a:lnTo>
                  <a:lnTo>
                    <a:pt x="54" y="94"/>
                  </a:lnTo>
                  <a:lnTo>
                    <a:pt x="52" y="94"/>
                  </a:lnTo>
                  <a:close/>
                  <a:moveTo>
                    <a:pt x="4" y="32"/>
                  </a:moveTo>
                  <a:lnTo>
                    <a:pt x="4" y="34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2" y="32"/>
                  </a:lnTo>
                  <a:lnTo>
                    <a:pt x="4" y="32"/>
                  </a:lnTo>
                  <a:close/>
                  <a:moveTo>
                    <a:pt x="12" y="50"/>
                  </a:moveTo>
                  <a:lnTo>
                    <a:pt x="12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2" y="50"/>
                  </a:lnTo>
                  <a:close/>
                  <a:moveTo>
                    <a:pt x="14" y="54"/>
                  </a:moveTo>
                  <a:lnTo>
                    <a:pt x="14" y="52"/>
                  </a:lnTo>
                  <a:lnTo>
                    <a:pt x="14" y="52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6" y="56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6" y="60"/>
                  </a:lnTo>
                  <a:lnTo>
                    <a:pt x="14" y="58"/>
                  </a:lnTo>
                  <a:lnTo>
                    <a:pt x="12" y="58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0" y="56"/>
                  </a:lnTo>
                  <a:lnTo>
                    <a:pt x="10" y="54"/>
                  </a:lnTo>
                  <a:lnTo>
                    <a:pt x="12" y="54"/>
                  </a:lnTo>
                  <a:lnTo>
                    <a:pt x="14" y="54"/>
                  </a:lnTo>
                  <a:close/>
                  <a:moveTo>
                    <a:pt x="18" y="62"/>
                  </a:moveTo>
                  <a:lnTo>
                    <a:pt x="18" y="64"/>
                  </a:lnTo>
                  <a:lnTo>
                    <a:pt x="16" y="64"/>
                  </a:lnTo>
                  <a:lnTo>
                    <a:pt x="16" y="64"/>
                  </a:lnTo>
                  <a:lnTo>
                    <a:pt x="14" y="64"/>
                  </a:lnTo>
                  <a:lnTo>
                    <a:pt x="14" y="62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6" y="62"/>
                  </a:lnTo>
                  <a:lnTo>
                    <a:pt x="18" y="62"/>
                  </a:lnTo>
                  <a:close/>
                  <a:moveTo>
                    <a:pt x="94" y="90"/>
                  </a:moveTo>
                  <a:lnTo>
                    <a:pt x="94" y="90"/>
                  </a:lnTo>
                  <a:lnTo>
                    <a:pt x="94" y="88"/>
                  </a:lnTo>
                  <a:lnTo>
                    <a:pt x="94" y="90"/>
                  </a:lnTo>
                  <a:lnTo>
                    <a:pt x="94" y="90"/>
                  </a:lnTo>
                  <a:close/>
                  <a:moveTo>
                    <a:pt x="94" y="96"/>
                  </a:moveTo>
                  <a:lnTo>
                    <a:pt x="92" y="94"/>
                  </a:lnTo>
                  <a:lnTo>
                    <a:pt x="92" y="92"/>
                  </a:lnTo>
                  <a:lnTo>
                    <a:pt x="94" y="90"/>
                  </a:lnTo>
                  <a:lnTo>
                    <a:pt x="94" y="92"/>
                  </a:lnTo>
                  <a:lnTo>
                    <a:pt x="96" y="94"/>
                  </a:lnTo>
                  <a:lnTo>
                    <a:pt x="94" y="96"/>
                  </a:lnTo>
                  <a:lnTo>
                    <a:pt x="94" y="96"/>
                  </a:lnTo>
                  <a:close/>
                  <a:moveTo>
                    <a:pt x="100" y="88"/>
                  </a:moveTo>
                  <a:lnTo>
                    <a:pt x="98" y="88"/>
                  </a:lnTo>
                  <a:lnTo>
                    <a:pt x="100" y="86"/>
                  </a:lnTo>
                  <a:lnTo>
                    <a:pt x="100" y="86"/>
                  </a:lnTo>
                  <a:lnTo>
                    <a:pt x="100" y="84"/>
                  </a:lnTo>
                  <a:lnTo>
                    <a:pt x="102" y="82"/>
                  </a:lnTo>
                  <a:lnTo>
                    <a:pt x="104" y="82"/>
                  </a:lnTo>
                  <a:lnTo>
                    <a:pt x="106" y="80"/>
                  </a:lnTo>
                  <a:lnTo>
                    <a:pt x="106" y="82"/>
                  </a:lnTo>
                  <a:lnTo>
                    <a:pt x="106" y="82"/>
                  </a:lnTo>
                  <a:lnTo>
                    <a:pt x="104" y="84"/>
                  </a:lnTo>
                  <a:lnTo>
                    <a:pt x="104" y="86"/>
                  </a:lnTo>
                  <a:lnTo>
                    <a:pt x="104" y="86"/>
                  </a:lnTo>
                  <a:lnTo>
                    <a:pt x="104" y="86"/>
                  </a:lnTo>
                  <a:lnTo>
                    <a:pt x="102" y="86"/>
                  </a:lnTo>
                  <a:lnTo>
                    <a:pt x="100" y="88"/>
                  </a:lnTo>
                  <a:lnTo>
                    <a:pt x="100" y="88"/>
                  </a:lnTo>
                  <a:close/>
                  <a:moveTo>
                    <a:pt x="84" y="80"/>
                  </a:moveTo>
                  <a:lnTo>
                    <a:pt x="82" y="80"/>
                  </a:lnTo>
                  <a:lnTo>
                    <a:pt x="84" y="80"/>
                  </a:lnTo>
                  <a:lnTo>
                    <a:pt x="84" y="78"/>
                  </a:lnTo>
                  <a:lnTo>
                    <a:pt x="86" y="78"/>
                  </a:lnTo>
                  <a:lnTo>
                    <a:pt x="84" y="80"/>
                  </a:lnTo>
                  <a:lnTo>
                    <a:pt x="84" y="80"/>
                  </a:lnTo>
                  <a:lnTo>
                    <a:pt x="84" y="80"/>
                  </a:lnTo>
                  <a:close/>
                  <a:moveTo>
                    <a:pt x="84" y="64"/>
                  </a:moveTo>
                  <a:lnTo>
                    <a:pt x="84" y="62"/>
                  </a:lnTo>
                  <a:lnTo>
                    <a:pt x="86" y="62"/>
                  </a:lnTo>
                  <a:lnTo>
                    <a:pt x="88" y="62"/>
                  </a:lnTo>
                  <a:lnTo>
                    <a:pt x="88" y="62"/>
                  </a:lnTo>
                  <a:lnTo>
                    <a:pt x="90" y="62"/>
                  </a:lnTo>
                  <a:lnTo>
                    <a:pt x="90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6" y="64"/>
                  </a:lnTo>
                  <a:lnTo>
                    <a:pt x="84" y="64"/>
                  </a:lnTo>
                  <a:lnTo>
                    <a:pt x="84" y="64"/>
                  </a:lnTo>
                  <a:lnTo>
                    <a:pt x="82" y="64"/>
                  </a:lnTo>
                  <a:lnTo>
                    <a:pt x="84" y="64"/>
                  </a:lnTo>
                  <a:close/>
                  <a:moveTo>
                    <a:pt x="78" y="50"/>
                  </a:moveTo>
                  <a:lnTo>
                    <a:pt x="80" y="52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52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8"/>
                  </a:lnTo>
                  <a:lnTo>
                    <a:pt x="78" y="50"/>
                  </a:lnTo>
                  <a:lnTo>
                    <a:pt x="78" y="50"/>
                  </a:lnTo>
                  <a:close/>
                  <a:moveTo>
                    <a:pt x="76" y="44"/>
                  </a:moveTo>
                  <a:lnTo>
                    <a:pt x="74" y="42"/>
                  </a:lnTo>
                  <a:lnTo>
                    <a:pt x="76" y="40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82" y="38"/>
                  </a:lnTo>
                  <a:lnTo>
                    <a:pt x="82" y="38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2" y="42"/>
                  </a:lnTo>
                  <a:lnTo>
                    <a:pt x="82" y="44"/>
                  </a:lnTo>
                  <a:lnTo>
                    <a:pt x="80" y="44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80" y="42"/>
                  </a:lnTo>
                  <a:lnTo>
                    <a:pt x="80" y="40"/>
                  </a:lnTo>
                  <a:lnTo>
                    <a:pt x="78" y="40"/>
                  </a:lnTo>
                  <a:lnTo>
                    <a:pt x="78" y="42"/>
                  </a:lnTo>
                  <a:lnTo>
                    <a:pt x="78" y="42"/>
                  </a:lnTo>
                  <a:lnTo>
                    <a:pt x="76" y="44"/>
                  </a:lnTo>
                  <a:lnTo>
                    <a:pt x="76" y="44"/>
                  </a:lnTo>
                  <a:close/>
                  <a:moveTo>
                    <a:pt x="70" y="20"/>
                  </a:moveTo>
                  <a:lnTo>
                    <a:pt x="70" y="20"/>
                  </a:lnTo>
                  <a:lnTo>
                    <a:pt x="72" y="20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2" y="22"/>
                  </a:lnTo>
                  <a:lnTo>
                    <a:pt x="70" y="20"/>
                  </a:lnTo>
                  <a:close/>
                  <a:moveTo>
                    <a:pt x="64" y="26"/>
                  </a:moveTo>
                  <a:lnTo>
                    <a:pt x="66" y="26"/>
                  </a:lnTo>
                  <a:lnTo>
                    <a:pt x="66" y="28"/>
                  </a:lnTo>
                  <a:lnTo>
                    <a:pt x="68" y="26"/>
                  </a:lnTo>
                  <a:lnTo>
                    <a:pt x="70" y="28"/>
                  </a:lnTo>
                  <a:lnTo>
                    <a:pt x="68" y="28"/>
                  </a:lnTo>
                  <a:lnTo>
                    <a:pt x="68" y="32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64" y="30"/>
                  </a:lnTo>
                  <a:lnTo>
                    <a:pt x="64" y="28"/>
                  </a:lnTo>
                  <a:lnTo>
                    <a:pt x="64" y="26"/>
                  </a:lnTo>
                  <a:close/>
                  <a:moveTo>
                    <a:pt x="58" y="16"/>
                  </a:moveTo>
                  <a:lnTo>
                    <a:pt x="60" y="16"/>
                  </a:lnTo>
                  <a:lnTo>
                    <a:pt x="60" y="18"/>
                  </a:lnTo>
                  <a:lnTo>
                    <a:pt x="62" y="18"/>
                  </a:lnTo>
                  <a:lnTo>
                    <a:pt x="60" y="18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58" y="16"/>
                  </a:lnTo>
                  <a:close/>
                  <a:moveTo>
                    <a:pt x="48" y="42"/>
                  </a:moveTo>
                  <a:lnTo>
                    <a:pt x="48" y="40"/>
                  </a:lnTo>
                  <a:lnTo>
                    <a:pt x="48" y="42"/>
                  </a:lnTo>
                  <a:lnTo>
                    <a:pt x="50" y="44"/>
                  </a:lnTo>
                  <a:lnTo>
                    <a:pt x="48" y="44"/>
                  </a:lnTo>
                  <a:lnTo>
                    <a:pt x="48" y="42"/>
                  </a:lnTo>
                  <a:close/>
                  <a:moveTo>
                    <a:pt x="44" y="42"/>
                  </a:moveTo>
                  <a:lnTo>
                    <a:pt x="46" y="40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4" y="42"/>
                  </a:lnTo>
                  <a:close/>
                  <a:moveTo>
                    <a:pt x="58" y="44"/>
                  </a:moveTo>
                  <a:lnTo>
                    <a:pt x="60" y="44"/>
                  </a:lnTo>
                  <a:lnTo>
                    <a:pt x="60" y="46"/>
                  </a:lnTo>
                  <a:lnTo>
                    <a:pt x="62" y="46"/>
                  </a:lnTo>
                  <a:lnTo>
                    <a:pt x="62" y="48"/>
                  </a:lnTo>
                  <a:lnTo>
                    <a:pt x="62" y="48"/>
                  </a:lnTo>
                  <a:lnTo>
                    <a:pt x="60" y="46"/>
                  </a:lnTo>
                  <a:lnTo>
                    <a:pt x="60" y="46"/>
                  </a:lnTo>
                  <a:lnTo>
                    <a:pt x="58" y="44"/>
                  </a:lnTo>
                  <a:close/>
                  <a:moveTo>
                    <a:pt x="78" y="68"/>
                  </a:moveTo>
                  <a:lnTo>
                    <a:pt x="78" y="66"/>
                  </a:lnTo>
                  <a:lnTo>
                    <a:pt x="78" y="66"/>
                  </a:lnTo>
                  <a:lnTo>
                    <a:pt x="80" y="64"/>
                  </a:lnTo>
                  <a:lnTo>
                    <a:pt x="80" y="66"/>
                  </a:lnTo>
                  <a:lnTo>
                    <a:pt x="78" y="68"/>
                  </a:lnTo>
                  <a:close/>
                  <a:moveTo>
                    <a:pt x="58" y="80"/>
                  </a:moveTo>
                  <a:lnTo>
                    <a:pt x="60" y="78"/>
                  </a:lnTo>
                  <a:lnTo>
                    <a:pt x="62" y="78"/>
                  </a:lnTo>
                  <a:lnTo>
                    <a:pt x="62" y="80"/>
                  </a:lnTo>
                  <a:lnTo>
                    <a:pt x="60" y="80"/>
                  </a:lnTo>
                  <a:lnTo>
                    <a:pt x="58" y="80"/>
                  </a:lnTo>
                  <a:close/>
                  <a:moveTo>
                    <a:pt x="60" y="72"/>
                  </a:moveTo>
                  <a:lnTo>
                    <a:pt x="60" y="72"/>
                  </a:lnTo>
                  <a:lnTo>
                    <a:pt x="60" y="72"/>
                  </a:lnTo>
                  <a:lnTo>
                    <a:pt x="60" y="72"/>
                  </a:lnTo>
                  <a:close/>
                  <a:moveTo>
                    <a:pt x="60" y="70"/>
                  </a:moveTo>
                  <a:lnTo>
                    <a:pt x="60" y="68"/>
                  </a:lnTo>
                  <a:lnTo>
                    <a:pt x="60" y="68"/>
                  </a:lnTo>
                  <a:lnTo>
                    <a:pt x="60" y="70"/>
                  </a:lnTo>
                  <a:lnTo>
                    <a:pt x="60" y="70"/>
                  </a:lnTo>
                  <a:lnTo>
                    <a:pt x="60" y="70"/>
                  </a:lnTo>
                  <a:close/>
                  <a:moveTo>
                    <a:pt x="58" y="66"/>
                  </a:moveTo>
                  <a:lnTo>
                    <a:pt x="58" y="66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58" y="66"/>
                  </a:lnTo>
                  <a:close/>
                  <a:moveTo>
                    <a:pt x="70" y="74"/>
                  </a:moveTo>
                  <a:lnTo>
                    <a:pt x="68" y="74"/>
                  </a:lnTo>
                  <a:lnTo>
                    <a:pt x="68" y="72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70" y="74"/>
                  </a:lnTo>
                  <a:close/>
                  <a:moveTo>
                    <a:pt x="72" y="74"/>
                  </a:moveTo>
                  <a:lnTo>
                    <a:pt x="70" y="72"/>
                  </a:lnTo>
                  <a:lnTo>
                    <a:pt x="72" y="72"/>
                  </a:lnTo>
                  <a:lnTo>
                    <a:pt x="74" y="72"/>
                  </a:lnTo>
                  <a:lnTo>
                    <a:pt x="74" y="72"/>
                  </a:lnTo>
                  <a:lnTo>
                    <a:pt x="74" y="74"/>
                  </a:lnTo>
                  <a:lnTo>
                    <a:pt x="72" y="74"/>
                  </a:lnTo>
                  <a:close/>
                  <a:moveTo>
                    <a:pt x="72" y="68"/>
                  </a:moveTo>
                  <a:lnTo>
                    <a:pt x="72" y="68"/>
                  </a:lnTo>
                  <a:lnTo>
                    <a:pt x="72" y="68"/>
                  </a:lnTo>
                  <a:lnTo>
                    <a:pt x="72" y="68"/>
                  </a:lnTo>
                  <a:close/>
                  <a:moveTo>
                    <a:pt x="68" y="66"/>
                  </a:moveTo>
                  <a:lnTo>
                    <a:pt x="70" y="66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68" y="66"/>
                  </a:lnTo>
                  <a:lnTo>
                    <a:pt x="68" y="66"/>
                  </a:lnTo>
                  <a:close/>
                  <a:moveTo>
                    <a:pt x="62" y="60"/>
                  </a:moveTo>
                  <a:lnTo>
                    <a:pt x="64" y="60"/>
                  </a:lnTo>
                  <a:lnTo>
                    <a:pt x="64" y="62"/>
                  </a:lnTo>
                  <a:lnTo>
                    <a:pt x="66" y="64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2" y="60"/>
                  </a:lnTo>
                  <a:close/>
                  <a:moveTo>
                    <a:pt x="40" y="46"/>
                  </a:moveTo>
                  <a:lnTo>
                    <a:pt x="42" y="44"/>
                  </a:lnTo>
                  <a:lnTo>
                    <a:pt x="44" y="44"/>
                  </a:lnTo>
                  <a:lnTo>
                    <a:pt x="46" y="46"/>
                  </a:lnTo>
                  <a:lnTo>
                    <a:pt x="48" y="46"/>
                  </a:lnTo>
                  <a:lnTo>
                    <a:pt x="50" y="48"/>
                  </a:lnTo>
                  <a:lnTo>
                    <a:pt x="50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50"/>
                  </a:lnTo>
                  <a:lnTo>
                    <a:pt x="56" y="52"/>
                  </a:lnTo>
                  <a:lnTo>
                    <a:pt x="56" y="54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2" y="58"/>
                  </a:lnTo>
                  <a:lnTo>
                    <a:pt x="60" y="60"/>
                  </a:lnTo>
                  <a:lnTo>
                    <a:pt x="58" y="60"/>
                  </a:lnTo>
                  <a:lnTo>
                    <a:pt x="58" y="60"/>
                  </a:lnTo>
                  <a:lnTo>
                    <a:pt x="56" y="60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4" y="56"/>
                  </a:lnTo>
                  <a:lnTo>
                    <a:pt x="54" y="54"/>
                  </a:lnTo>
                  <a:lnTo>
                    <a:pt x="52" y="52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8" y="50"/>
                  </a:lnTo>
                  <a:lnTo>
                    <a:pt x="46" y="50"/>
                  </a:lnTo>
                  <a:lnTo>
                    <a:pt x="46" y="48"/>
                  </a:lnTo>
                  <a:lnTo>
                    <a:pt x="44" y="48"/>
                  </a:lnTo>
                  <a:lnTo>
                    <a:pt x="44" y="46"/>
                  </a:lnTo>
                  <a:lnTo>
                    <a:pt x="42" y="46"/>
                  </a:lnTo>
                  <a:lnTo>
                    <a:pt x="40" y="46"/>
                  </a:lnTo>
                  <a:lnTo>
                    <a:pt x="40" y="46"/>
                  </a:lnTo>
                  <a:close/>
                  <a:moveTo>
                    <a:pt x="42" y="82"/>
                  </a:moveTo>
                  <a:lnTo>
                    <a:pt x="44" y="82"/>
                  </a:lnTo>
                  <a:lnTo>
                    <a:pt x="44" y="84"/>
                  </a:lnTo>
                  <a:lnTo>
                    <a:pt x="44" y="84"/>
                  </a:lnTo>
                  <a:lnTo>
                    <a:pt x="44" y="86"/>
                  </a:lnTo>
                  <a:lnTo>
                    <a:pt x="42" y="86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2"/>
                  </a:lnTo>
                  <a:close/>
                  <a:moveTo>
                    <a:pt x="42" y="80"/>
                  </a:moveTo>
                  <a:lnTo>
                    <a:pt x="44" y="80"/>
                  </a:lnTo>
                  <a:lnTo>
                    <a:pt x="42" y="80"/>
                  </a:lnTo>
                  <a:lnTo>
                    <a:pt x="42" y="8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7" name="Ghana">
              <a:extLst>
                <a:ext uri="{FF2B5EF4-FFF2-40B4-BE49-F238E27FC236}">
                  <a16:creationId xmlns:a16="http://schemas.microsoft.com/office/drawing/2014/main" id="{624628F4-303C-469C-B1AC-A9DD923D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7198" y="4153524"/>
              <a:ext cx="99521" cy="156937"/>
            </a:xfrm>
            <a:custGeom>
              <a:avLst/>
              <a:gdLst>
                <a:gd name="T0" fmla="*/ 4 w 52"/>
                <a:gd name="T1" fmla="*/ 76 h 82"/>
                <a:gd name="T2" fmla="*/ 8 w 52"/>
                <a:gd name="T3" fmla="*/ 76 h 82"/>
                <a:gd name="T4" fmla="*/ 6 w 52"/>
                <a:gd name="T5" fmla="*/ 70 h 82"/>
                <a:gd name="T6" fmla="*/ 4 w 52"/>
                <a:gd name="T7" fmla="*/ 66 h 82"/>
                <a:gd name="T8" fmla="*/ 0 w 52"/>
                <a:gd name="T9" fmla="*/ 60 h 82"/>
                <a:gd name="T10" fmla="*/ 2 w 52"/>
                <a:gd name="T11" fmla="*/ 60 h 82"/>
                <a:gd name="T12" fmla="*/ 2 w 52"/>
                <a:gd name="T13" fmla="*/ 52 h 82"/>
                <a:gd name="T14" fmla="*/ 4 w 52"/>
                <a:gd name="T15" fmla="*/ 48 h 82"/>
                <a:gd name="T16" fmla="*/ 8 w 52"/>
                <a:gd name="T17" fmla="*/ 38 h 82"/>
                <a:gd name="T18" fmla="*/ 10 w 52"/>
                <a:gd name="T19" fmla="*/ 34 h 82"/>
                <a:gd name="T20" fmla="*/ 10 w 52"/>
                <a:gd name="T21" fmla="*/ 30 h 82"/>
                <a:gd name="T22" fmla="*/ 8 w 52"/>
                <a:gd name="T23" fmla="*/ 26 h 82"/>
                <a:gd name="T24" fmla="*/ 8 w 52"/>
                <a:gd name="T25" fmla="*/ 18 h 82"/>
                <a:gd name="T26" fmla="*/ 6 w 52"/>
                <a:gd name="T27" fmla="*/ 10 h 82"/>
                <a:gd name="T28" fmla="*/ 4 w 52"/>
                <a:gd name="T29" fmla="*/ 6 h 82"/>
                <a:gd name="T30" fmla="*/ 8 w 52"/>
                <a:gd name="T31" fmla="*/ 4 h 82"/>
                <a:gd name="T32" fmla="*/ 18 w 52"/>
                <a:gd name="T33" fmla="*/ 2 h 82"/>
                <a:gd name="T34" fmla="*/ 30 w 52"/>
                <a:gd name="T35" fmla="*/ 2 h 82"/>
                <a:gd name="T36" fmla="*/ 36 w 52"/>
                <a:gd name="T37" fmla="*/ 0 h 82"/>
                <a:gd name="T38" fmla="*/ 38 w 52"/>
                <a:gd name="T39" fmla="*/ 4 h 82"/>
                <a:gd name="T40" fmla="*/ 40 w 52"/>
                <a:gd name="T41" fmla="*/ 6 h 82"/>
                <a:gd name="T42" fmla="*/ 42 w 52"/>
                <a:gd name="T43" fmla="*/ 10 h 82"/>
                <a:gd name="T44" fmla="*/ 44 w 52"/>
                <a:gd name="T45" fmla="*/ 16 h 82"/>
                <a:gd name="T46" fmla="*/ 46 w 52"/>
                <a:gd name="T47" fmla="*/ 22 h 82"/>
                <a:gd name="T48" fmla="*/ 46 w 52"/>
                <a:gd name="T49" fmla="*/ 26 h 82"/>
                <a:gd name="T50" fmla="*/ 46 w 52"/>
                <a:gd name="T51" fmla="*/ 30 h 82"/>
                <a:gd name="T52" fmla="*/ 48 w 52"/>
                <a:gd name="T53" fmla="*/ 32 h 82"/>
                <a:gd name="T54" fmla="*/ 48 w 52"/>
                <a:gd name="T55" fmla="*/ 36 h 82"/>
                <a:gd name="T56" fmla="*/ 48 w 52"/>
                <a:gd name="T57" fmla="*/ 42 h 82"/>
                <a:gd name="T58" fmla="*/ 46 w 52"/>
                <a:gd name="T59" fmla="*/ 52 h 82"/>
                <a:gd name="T60" fmla="*/ 46 w 52"/>
                <a:gd name="T61" fmla="*/ 58 h 82"/>
                <a:gd name="T62" fmla="*/ 48 w 52"/>
                <a:gd name="T63" fmla="*/ 64 h 82"/>
                <a:gd name="T64" fmla="*/ 50 w 52"/>
                <a:gd name="T65" fmla="*/ 66 h 82"/>
                <a:gd name="T66" fmla="*/ 46 w 52"/>
                <a:gd name="T67" fmla="*/ 68 h 82"/>
                <a:gd name="T68" fmla="*/ 32 w 52"/>
                <a:gd name="T69" fmla="*/ 76 h 82"/>
                <a:gd name="T70" fmla="*/ 16 w 52"/>
                <a:gd name="T71" fmla="*/ 82 h 82"/>
                <a:gd name="T72" fmla="*/ 4 w 52"/>
                <a:gd name="T73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82">
                  <a:moveTo>
                    <a:pt x="4" y="78"/>
                  </a:moveTo>
                  <a:lnTo>
                    <a:pt x="4" y="76"/>
                  </a:lnTo>
                  <a:lnTo>
                    <a:pt x="6" y="76"/>
                  </a:lnTo>
                  <a:lnTo>
                    <a:pt x="8" y="76"/>
                  </a:lnTo>
                  <a:lnTo>
                    <a:pt x="8" y="74"/>
                  </a:lnTo>
                  <a:lnTo>
                    <a:pt x="6" y="70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2" y="6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0"/>
                  </a:lnTo>
                  <a:lnTo>
                    <a:pt x="2" y="54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4" y="48"/>
                  </a:lnTo>
                  <a:lnTo>
                    <a:pt x="4" y="44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4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6"/>
                  </a:lnTo>
                  <a:lnTo>
                    <a:pt x="6" y="22"/>
                  </a:lnTo>
                  <a:lnTo>
                    <a:pt x="8" y="18"/>
                  </a:lnTo>
                  <a:lnTo>
                    <a:pt x="8" y="14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4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26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40" y="6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6" y="12"/>
                  </a:lnTo>
                  <a:lnTo>
                    <a:pt x="44" y="16"/>
                  </a:lnTo>
                  <a:lnTo>
                    <a:pt x="44" y="20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6" y="26"/>
                  </a:lnTo>
                  <a:lnTo>
                    <a:pt x="46" y="28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8" y="36"/>
                  </a:lnTo>
                  <a:lnTo>
                    <a:pt x="46" y="40"/>
                  </a:lnTo>
                  <a:lnTo>
                    <a:pt x="48" y="42"/>
                  </a:lnTo>
                  <a:lnTo>
                    <a:pt x="48" y="50"/>
                  </a:lnTo>
                  <a:lnTo>
                    <a:pt x="46" y="52"/>
                  </a:lnTo>
                  <a:lnTo>
                    <a:pt x="46" y="54"/>
                  </a:lnTo>
                  <a:lnTo>
                    <a:pt x="46" y="58"/>
                  </a:lnTo>
                  <a:lnTo>
                    <a:pt x="46" y="60"/>
                  </a:lnTo>
                  <a:lnTo>
                    <a:pt x="48" y="64"/>
                  </a:lnTo>
                  <a:lnTo>
                    <a:pt x="50" y="64"/>
                  </a:lnTo>
                  <a:lnTo>
                    <a:pt x="50" y="66"/>
                  </a:lnTo>
                  <a:lnTo>
                    <a:pt x="52" y="66"/>
                  </a:lnTo>
                  <a:lnTo>
                    <a:pt x="46" y="68"/>
                  </a:lnTo>
                  <a:lnTo>
                    <a:pt x="40" y="70"/>
                  </a:lnTo>
                  <a:lnTo>
                    <a:pt x="32" y="76"/>
                  </a:lnTo>
                  <a:lnTo>
                    <a:pt x="26" y="76"/>
                  </a:lnTo>
                  <a:lnTo>
                    <a:pt x="16" y="82"/>
                  </a:lnTo>
                  <a:lnTo>
                    <a:pt x="10" y="80"/>
                  </a:lnTo>
                  <a:lnTo>
                    <a:pt x="4" y="80"/>
                  </a:lnTo>
                  <a:lnTo>
                    <a:pt x="4" y="7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8" name="Germany">
              <a:extLst>
                <a:ext uri="{FF2B5EF4-FFF2-40B4-BE49-F238E27FC236}">
                  <a16:creationId xmlns:a16="http://schemas.microsoft.com/office/drawing/2014/main" id="{59238B8C-DCB9-4E67-9D19-B9DC0328D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929" y="2974587"/>
              <a:ext cx="199042" cy="233491"/>
            </a:xfrm>
            <a:custGeom>
              <a:avLst/>
              <a:gdLst>
                <a:gd name="T0" fmla="*/ 38 w 104"/>
                <a:gd name="T1" fmla="*/ 0 h 122"/>
                <a:gd name="T2" fmla="*/ 44 w 104"/>
                <a:gd name="T3" fmla="*/ 6 h 122"/>
                <a:gd name="T4" fmla="*/ 46 w 104"/>
                <a:gd name="T5" fmla="*/ 12 h 122"/>
                <a:gd name="T6" fmla="*/ 50 w 104"/>
                <a:gd name="T7" fmla="*/ 10 h 122"/>
                <a:gd name="T8" fmla="*/ 56 w 104"/>
                <a:gd name="T9" fmla="*/ 10 h 122"/>
                <a:gd name="T10" fmla="*/ 52 w 104"/>
                <a:gd name="T11" fmla="*/ 14 h 122"/>
                <a:gd name="T12" fmla="*/ 58 w 104"/>
                <a:gd name="T13" fmla="*/ 16 h 122"/>
                <a:gd name="T14" fmla="*/ 68 w 104"/>
                <a:gd name="T15" fmla="*/ 12 h 122"/>
                <a:gd name="T16" fmla="*/ 72 w 104"/>
                <a:gd name="T17" fmla="*/ 8 h 122"/>
                <a:gd name="T18" fmla="*/ 72 w 104"/>
                <a:gd name="T19" fmla="*/ 10 h 122"/>
                <a:gd name="T20" fmla="*/ 76 w 104"/>
                <a:gd name="T21" fmla="*/ 10 h 122"/>
                <a:gd name="T22" fmla="*/ 84 w 104"/>
                <a:gd name="T23" fmla="*/ 14 h 122"/>
                <a:gd name="T24" fmla="*/ 90 w 104"/>
                <a:gd name="T25" fmla="*/ 20 h 122"/>
                <a:gd name="T26" fmla="*/ 96 w 104"/>
                <a:gd name="T27" fmla="*/ 26 h 122"/>
                <a:gd name="T28" fmla="*/ 96 w 104"/>
                <a:gd name="T29" fmla="*/ 38 h 122"/>
                <a:gd name="T30" fmla="*/ 98 w 104"/>
                <a:gd name="T31" fmla="*/ 48 h 122"/>
                <a:gd name="T32" fmla="*/ 104 w 104"/>
                <a:gd name="T33" fmla="*/ 56 h 122"/>
                <a:gd name="T34" fmla="*/ 98 w 104"/>
                <a:gd name="T35" fmla="*/ 66 h 122"/>
                <a:gd name="T36" fmla="*/ 90 w 104"/>
                <a:gd name="T37" fmla="*/ 68 h 122"/>
                <a:gd name="T38" fmla="*/ 80 w 104"/>
                <a:gd name="T39" fmla="*/ 72 h 122"/>
                <a:gd name="T40" fmla="*/ 70 w 104"/>
                <a:gd name="T41" fmla="*/ 76 h 122"/>
                <a:gd name="T42" fmla="*/ 76 w 104"/>
                <a:gd name="T43" fmla="*/ 84 h 122"/>
                <a:gd name="T44" fmla="*/ 82 w 104"/>
                <a:gd name="T45" fmla="*/ 92 h 122"/>
                <a:gd name="T46" fmla="*/ 90 w 104"/>
                <a:gd name="T47" fmla="*/ 106 h 122"/>
                <a:gd name="T48" fmla="*/ 80 w 104"/>
                <a:gd name="T49" fmla="*/ 112 h 122"/>
                <a:gd name="T50" fmla="*/ 82 w 104"/>
                <a:gd name="T51" fmla="*/ 118 h 122"/>
                <a:gd name="T52" fmla="*/ 72 w 104"/>
                <a:gd name="T53" fmla="*/ 118 h 122"/>
                <a:gd name="T54" fmla="*/ 62 w 104"/>
                <a:gd name="T55" fmla="*/ 120 h 122"/>
                <a:gd name="T56" fmla="*/ 54 w 104"/>
                <a:gd name="T57" fmla="*/ 120 h 122"/>
                <a:gd name="T58" fmla="*/ 46 w 104"/>
                <a:gd name="T59" fmla="*/ 120 h 122"/>
                <a:gd name="T60" fmla="*/ 40 w 104"/>
                <a:gd name="T61" fmla="*/ 118 h 122"/>
                <a:gd name="T62" fmla="*/ 34 w 104"/>
                <a:gd name="T63" fmla="*/ 116 h 122"/>
                <a:gd name="T64" fmla="*/ 28 w 104"/>
                <a:gd name="T65" fmla="*/ 118 h 122"/>
                <a:gd name="T66" fmla="*/ 22 w 104"/>
                <a:gd name="T67" fmla="*/ 118 h 122"/>
                <a:gd name="T68" fmla="*/ 24 w 104"/>
                <a:gd name="T69" fmla="*/ 106 h 122"/>
                <a:gd name="T70" fmla="*/ 26 w 104"/>
                <a:gd name="T71" fmla="*/ 96 h 122"/>
                <a:gd name="T72" fmla="*/ 16 w 104"/>
                <a:gd name="T73" fmla="*/ 94 h 122"/>
                <a:gd name="T74" fmla="*/ 10 w 104"/>
                <a:gd name="T75" fmla="*/ 92 h 122"/>
                <a:gd name="T76" fmla="*/ 6 w 104"/>
                <a:gd name="T77" fmla="*/ 86 h 122"/>
                <a:gd name="T78" fmla="*/ 4 w 104"/>
                <a:gd name="T79" fmla="*/ 76 h 122"/>
                <a:gd name="T80" fmla="*/ 0 w 104"/>
                <a:gd name="T81" fmla="*/ 66 h 122"/>
                <a:gd name="T82" fmla="*/ 2 w 104"/>
                <a:gd name="T83" fmla="*/ 56 h 122"/>
                <a:gd name="T84" fmla="*/ 12 w 104"/>
                <a:gd name="T85" fmla="*/ 52 h 122"/>
                <a:gd name="T86" fmla="*/ 14 w 104"/>
                <a:gd name="T87" fmla="*/ 44 h 122"/>
                <a:gd name="T88" fmla="*/ 10 w 104"/>
                <a:gd name="T89" fmla="*/ 40 h 122"/>
                <a:gd name="T90" fmla="*/ 14 w 104"/>
                <a:gd name="T91" fmla="*/ 36 h 122"/>
                <a:gd name="T92" fmla="*/ 16 w 104"/>
                <a:gd name="T93" fmla="*/ 30 h 122"/>
                <a:gd name="T94" fmla="*/ 12 w 104"/>
                <a:gd name="T95" fmla="*/ 26 h 122"/>
                <a:gd name="T96" fmla="*/ 22 w 104"/>
                <a:gd name="T97" fmla="*/ 22 h 122"/>
                <a:gd name="T98" fmla="*/ 26 w 104"/>
                <a:gd name="T99" fmla="*/ 24 h 122"/>
                <a:gd name="T100" fmla="*/ 28 w 104"/>
                <a:gd name="T101" fmla="*/ 26 h 122"/>
                <a:gd name="T102" fmla="*/ 28 w 104"/>
                <a:gd name="T103" fmla="*/ 22 h 122"/>
                <a:gd name="T104" fmla="*/ 36 w 104"/>
                <a:gd name="T105" fmla="*/ 20 h 122"/>
                <a:gd name="T106" fmla="*/ 36 w 104"/>
                <a:gd name="T107" fmla="*/ 18 h 122"/>
                <a:gd name="T108" fmla="*/ 34 w 104"/>
                <a:gd name="T109" fmla="*/ 14 h 122"/>
                <a:gd name="T110" fmla="*/ 30 w 104"/>
                <a:gd name="T111" fmla="*/ 8 h 122"/>
                <a:gd name="T112" fmla="*/ 32 w 104"/>
                <a:gd name="T113" fmla="*/ 4 h 122"/>
                <a:gd name="T114" fmla="*/ 28 w 104"/>
                <a:gd name="T11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122">
                  <a:moveTo>
                    <a:pt x="28" y="0"/>
                  </a:moveTo>
                  <a:lnTo>
                    <a:pt x="32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4" y="10"/>
                  </a:lnTo>
                  <a:lnTo>
                    <a:pt x="46" y="12"/>
                  </a:lnTo>
                  <a:lnTo>
                    <a:pt x="48" y="10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4" y="12"/>
                  </a:lnTo>
                  <a:lnTo>
                    <a:pt x="54" y="10"/>
                  </a:lnTo>
                  <a:lnTo>
                    <a:pt x="56" y="10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2" y="14"/>
                  </a:lnTo>
                  <a:lnTo>
                    <a:pt x="54" y="16"/>
                  </a:lnTo>
                  <a:lnTo>
                    <a:pt x="56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62" y="16"/>
                  </a:lnTo>
                  <a:lnTo>
                    <a:pt x="62" y="14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68" y="10"/>
                  </a:lnTo>
                  <a:lnTo>
                    <a:pt x="70" y="10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6" y="8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74" y="10"/>
                  </a:lnTo>
                  <a:lnTo>
                    <a:pt x="76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4" y="14"/>
                  </a:lnTo>
                  <a:lnTo>
                    <a:pt x="86" y="14"/>
                  </a:lnTo>
                  <a:lnTo>
                    <a:pt x="88" y="16"/>
                  </a:lnTo>
                  <a:lnTo>
                    <a:pt x="86" y="18"/>
                  </a:lnTo>
                  <a:lnTo>
                    <a:pt x="90" y="20"/>
                  </a:lnTo>
                  <a:lnTo>
                    <a:pt x="90" y="20"/>
                  </a:lnTo>
                  <a:lnTo>
                    <a:pt x="92" y="22"/>
                  </a:lnTo>
                  <a:lnTo>
                    <a:pt x="94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2" y="32"/>
                  </a:lnTo>
                  <a:lnTo>
                    <a:pt x="92" y="34"/>
                  </a:lnTo>
                  <a:lnTo>
                    <a:pt x="96" y="38"/>
                  </a:lnTo>
                  <a:lnTo>
                    <a:pt x="96" y="40"/>
                  </a:lnTo>
                  <a:lnTo>
                    <a:pt x="98" y="42"/>
                  </a:lnTo>
                  <a:lnTo>
                    <a:pt x="98" y="44"/>
                  </a:lnTo>
                  <a:lnTo>
                    <a:pt x="98" y="48"/>
                  </a:lnTo>
                  <a:lnTo>
                    <a:pt x="98" y="50"/>
                  </a:lnTo>
                  <a:lnTo>
                    <a:pt x="100" y="54"/>
                  </a:lnTo>
                  <a:lnTo>
                    <a:pt x="102" y="56"/>
                  </a:lnTo>
                  <a:lnTo>
                    <a:pt x="104" y="56"/>
                  </a:lnTo>
                  <a:lnTo>
                    <a:pt x="104" y="64"/>
                  </a:lnTo>
                  <a:lnTo>
                    <a:pt x="102" y="66"/>
                  </a:lnTo>
                  <a:lnTo>
                    <a:pt x="100" y="64"/>
                  </a:lnTo>
                  <a:lnTo>
                    <a:pt x="98" y="66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2" y="68"/>
                  </a:lnTo>
                  <a:lnTo>
                    <a:pt x="90" y="68"/>
                  </a:lnTo>
                  <a:lnTo>
                    <a:pt x="86" y="68"/>
                  </a:lnTo>
                  <a:lnTo>
                    <a:pt x="86" y="70"/>
                  </a:lnTo>
                  <a:lnTo>
                    <a:pt x="82" y="70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4" y="78"/>
                  </a:lnTo>
                  <a:lnTo>
                    <a:pt x="72" y="76"/>
                  </a:lnTo>
                  <a:lnTo>
                    <a:pt x="70" y="76"/>
                  </a:lnTo>
                  <a:lnTo>
                    <a:pt x="70" y="76"/>
                  </a:lnTo>
                  <a:lnTo>
                    <a:pt x="70" y="78"/>
                  </a:lnTo>
                  <a:lnTo>
                    <a:pt x="74" y="80"/>
                  </a:lnTo>
                  <a:lnTo>
                    <a:pt x="76" y="84"/>
                  </a:lnTo>
                  <a:lnTo>
                    <a:pt x="76" y="86"/>
                  </a:lnTo>
                  <a:lnTo>
                    <a:pt x="76" y="88"/>
                  </a:lnTo>
                  <a:lnTo>
                    <a:pt x="78" y="90"/>
                  </a:lnTo>
                  <a:lnTo>
                    <a:pt x="82" y="92"/>
                  </a:lnTo>
                  <a:lnTo>
                    <a:pt x="84" y="94"/>
                  </a:lnTo>
                  <a:lnTo>
                    <a:pt x="90" y="100"/>
                  </a:lnTo>
                  <a:lnTo>
                    <a:pt x="90" y="102"/>
                  </a:lnTo>
                  <a:lnTo>
                    <a:pt x="90" y="106"/>
                  </a:lnTo>
                  <a:lnTo>
                    <a:pt x="88" y="106"/>
                  </a:lnTo>
                  <a:lnTo>
                    <a:pt x="86" y="108"/>
                  </a:lnTo>
                  <a:lnTo>
                    <a:pt x="84" y="108"/>
                  </a:lnTo>
                  <a:lnTo>
                    <a:pt x="80" y="112"/>
                  </a:lnTo>
                  <a:lnTo>
                    <a:pt x="80" y="114"/>
                  </a:lnTo>
                  <a:lnTo>
                    <a:pt x="82" y="116"/>
                  </a:lnTo>
                  <a:lnTo>
                    <a:pt x="84" y="118"/>
                  </a:lnTo>
                  <a:lnTo>
                    <a:pt x="82" y="118"/>
                  </a:lnTo>
                  <a:lnTo>
                    <a:pt x="80" y="118"/>
                  </a:lnTo>
                  <a:lnTo>
                    <a:pt x="76" y="118"/>
                  </a:lnTo>
                  <a:lnTo>
                    <a:pt x="74" y="118"/>
                  </a:lnTo>
                  <a:lnTo>
                    <a:pt x="72" y="118"/>
                  </a:lnTo>
                  <a:lnTo>
                    <a:pt x="68" y="120"/>
                  </a:lnTo>
                  <a:lnTo>
                    <a:pt x="66" y="120"/>
                  </a:lnTo>
                  <a:lnTo>
                    <a:pt x="64" y="120"/>
                  </a:lnTo>
                  <a:lnTo>
                    <a:pt x="62" y="120"/>
                  </a:lnTo>
                  <a:lnTo>
                    <a:pt x="60" y="120"/>
                  </a:lnTo>
                  <a:lnTo>
                    <a:pt x="56" y="118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4" y="122"/>
                  </a:lnTo>
                  <a:lnTo>
                    <a:pt x="50" y="122"/>
                  </a:lnTo>
                  <a:lnTo>
                    <a:pt x="48" y="120"/>
                  </a:lnTo>
                  <a:lnTo>
                    <a:pt x="46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2" y="120"/>
                  </a:lnTo>
                  <a:lnTo>
                    <a:pt x="40" y="118"/>
                  </a:lnTo>
                  <a:lnTo>
                    <a:pt x="38" y="118"/>
                  </a:lnTo>
                  <a:lnTo>
                    <a:pt x="36" y="118"/>
                  </a:lnTo>
                  <a:lnTo>
                    <a:pt x="34" y="118"/>
                  </a:lnTo>
                  <a:lnTo>
                    <a:pt x="34" y="116"/>
                  </a:lnTo>
                  <a:lnTo>
                    <a:pt x="32" y="116"/>
                  </a:lnTo>
                  <a:lnTo>
                    <a:pt x="32" y="118"/>
                  </a:lnTo>
                  <a:lnTo>
                    <a:pt x="30" y="120"/>
                  </a:lnTo>
                  <a:lnTo>
                    <a:pt x="28" y="118"/>
                  </a:lnTo>
                  <a:lnTo>
                    <a:pt x="26" y="120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2" y="118"/>
                  </a:lnTo>
                  <a:lnTo>
                    <a:pt x="20" y="116"/>
                  </a:lnTo>
                  <a:lnTo>
                    <a:pt x="20" y="112"/>
                  </a:lnTo>
                  <a:lnTo>
                    <a:pt x="22" y="108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4" y="100"/>
                  </a:lnTo>
                  <a:lnTo>
                    <a:pt x="28" y="98"/>
                  </a:lnTo>
                  <a:lnTo>
                    <a:pt x="26" y="96"/>
                  </a:lnTo>
                  <a:lnTo>
                    <a:pt x="22" y="96"/>
                  </a:lnTo>
                  <a:lnTo>
                    <a:pt x="20" y="94"/>
                  </a:lnTo>
                  <a:lnTo>
                    <a:pt x="18" y="96"/>
                  </a:lnTo>
                  <a:lnTo>
                    <a:pt x="16" y="94"/>
                  </a:lnTo>
                  <a:lnTo>
                    <a:pt x="14" y="94"/>
                  </a:lnTo>
                  <a:lnTo>
                    <a:pt x="12" y="96"/>
                  </a:lnTo>
                  <a:lnTo>
                    <a:pt x="10" y="94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6" y="90"/>
                  </a:lnTo>
                  <a:lnTo>
                    <a:pt x="8" y="86"/>
                  </a:lnTo>
                  <a:lnTo>
                    <a:pt x="6" y="86"/>
                  </a:lnTo>
                  <a:lnTo>
                    <a:pt x="6" y="84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4" y="76"/>
                  </a:lnTo>
                  <a:lnTo>
                    <a:pt x="2" y="74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2" y="60"/>
                  </a:lnTo>
                  <a:lnTo>
                    <a:pt x="2" y="56"/>
                  </a:lnTo>
                  <a:lnTo>
                    <a:pt x="4" y="54"/>
                  </a:lnTo>
                  <a:lnTo>
                    <a:pt x="4" y="52"/>
                  </a:lnTo>
                  <a:lnTo>
                    <a:pt x="8" y="50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2" y="48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0" y="42"/>
                  </a:lnTo>
                  <a:lnTo>
                    <a:pt x="10" y="40"/>
                  </a:lnTo>
                  <a:lnTo>
                    <a:pt x="10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16" y="28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4" y="22"/>
                  </a:lnTo>
                  <a:lnTo>
                    <a:pt x="18" y="22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2" y="26"/>
                  </a:lnTo>
                  <a:lnTo>
                    <a:pt x="26" y="28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8" y="24"/>
                  </a:lnTo>
                  <a:lnTo>
                    <a:pt x="28" y="26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30" y="20"/>
                  </a:lnTo>
                  <a:lnTo>
                    <a:pt x="32" y="20"/>
                  </a:lnTo>
                  <a:lnTo>
                    <a:pt x="34" y="20"/>
                  </a:lnTo>
                  <a:lnTo>
                    <a:pt x="36" y="20"/>
                  </a:lnTo>
                  <a:lnTo>
                    <a:pt x="40" y="24"/>
                  </a:lnTo>
                  <a:lnTo>
                    <a:pt x="46" y="24"/>
                  </a:lnTo>
                  <a:lnTo>
                    <a:pt x="40" y="22"/>
                  </a:lnTo>
                  <a:lnTo>
                    <a:pt x="36" y="18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32" y="8"/>
                  </a:lnTo>
                  <a:lnTo>
                    <a:pt x="34" y="8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9" name="The Gambia">
              <a:extLst>
                <a:ext uri="{FF2B5EF4-FFF2-40B4-BE49-F238E27FC236}">
                  <a16:creationId xmlns:a16="http://schemas.microsoft.com/office/drawing/2014/main" id="{DE975CDA-C883-459B-A21D-1392AA62C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4088453"/>
              <a:ext cx="76554" cy="19139"/>
            </a:xfrm>
            <a:custGeom>
              <a:avLst/>
              <a:gdLst>
                <a:gd name="T0" fmla="*/ 2 w 40"/>
                <a:gd name="T1" fmla="*/ 10 h 10"/>
                <a:gd name="T2" fmla="*/ 2 w 40"/>
                <a:gd name="T3" fmla="*/ 10 h 10"/>
                <a:gd name="T4" fmla="*/ 10 w 40"/>
                <a:gd name="T5" fmla="*/ 10 h 10"/>
                <a:gd name="T6" fmla="*/ 12 w 40"/>
                <a:gd name="T7" fmla="*/ 8 h 10"/>
                <a:gd name="T8" fmla="*/ 14 w 40"/>
                <a:gd name="T9" fmla="*/ 6 h 10"/>
                <a:gd name="T10" fmla="*/ 18 w 40"/>
                <a:gd name="T11" fmla="*/ 4 h 10"/>
                <a:gd name="T12" fmla="*/ 20 w 40"/>
                <a:gd name="T13" fmla="*/ 6 h 10"/>
                <a:gd name="T14" fmla="*/ 20 w 40"/>
                <a:gd name="T15" fmla="*/ 6 h 10"/>
                <a:gd name="T16" fmla="*/ 22 w 40"/>
                <a:gd name="T17" fmla="*/ 4 h 10"/>
                <a:gd name="T18" fmla="*/ 22 w 40"/>
                <a:gd name="T19" fmla="*/ 4 h 10"/>
                <a:gd name="T20" fmla="*/ 26 w 40"/>
                <a:gd name="T21" fmla="*/ 6 h 10"/>
                <a:gd name="T22" fmla="*/ 28 w 40"/>
                <a:gd name="T23" fmla="*/ 6 h 10"/>
                <a:gd name="T24" fmla="*/ 32 w 40"/>
                <a:gd name="T25" fmla="*/ 8 h 10"/>
                <a:gd name="T26" fmla="*/ 36 w 40"/>
                <a:gd name="T27" fmla="*/ 8 h 10"/>
                <a:gd name="T28" fmla="*/ 38 w 40"/>
                <a:gd name="T29" fmla="*/ 8 h 10"/>
                <a:gd name="T30" fmla="*/ 40 w 40"/>
                <a:gd name="T31" fmla="*/ 8 h 10"/>
                <a:gd name="T32" fmla="*/ 38 w 40"/>
                <a:gd name="T33" fmla="*/ 6 h 10"/>
                <a:gd name="T34" fmla="*/ 36 w 40"/>
                <a:gd name="T35" fmla="*/ 6 h 10"/>
                <a:gd name="T36" fmla="*/ 32 w 40"/>
                <a:gd name="T37" fmla="*/ 2 h 10"/>
                <a:gd name="T38" fmla="*/ 30 w 40"/>
                <a:gd name="T39" fmla="*/ 2 h 10"/>
                <a:gd name="T40" fmla="*/ 26 w 40"/>
                <a:gd name="T41" fmla="*/ 0 h 10"/>
                <a:gd name="T42" fmla="*/ 22 w 40"/>
                <a:gd name="T43" fmla="*/ 0 h 10"/>
                <a:gd name="T44" fmla="*/ 20 w 40"/>
                <a:gd name="T45" fmla="*/ 0 h 10"/>
                <a:gd name="T46" fmla="*/ 16 w 40"/>
                <a:gd name="T47" fmla="*/ 0 h 10"/>
                <a:gd name="T48" fmla="*/ 12 w 40"/>
                <a:gd name="T49" fmla="*/ 4 h 10"/>
                <a:gd name="T50" fmla="*/ 10 w 40"/>
                <a:gd name="T51" fmla="*/ 4 h 10"/>
                <a:gd name="T52" fmla="*/ 8 w 40"/>
                <a:gd name="T53" fmla="*/ 4 h 10"/>
                <a:gd name="T54" fmla="*/ 4 w 40"/>
                <a:gd name="T55" fmla="*/ 4 h 10"/>
                <a:gd name="T56" fmla="*/ 4 w 40"/>
                <a:gd name="T57" fmla="*/ 6 h 10"/>
                <a:gd name="T58" fmla="*/ 6 w 40"/>
                <a:gd name="T59" fmla="*/ 8 h 10"/>
                <a:gd name="T60" fmla="*/ 10 w 40"/>
                <a:gd name="T61" fmla="*/ 8 h 10"/>
                <a:gd name="T62" fmla="*/ 8 w 40"/>
                <a:gd name="T63" fmla="*/ 10 h 10"/>
                <a:gd name="T64" fmla="*/ 4 w 40"/>
                <a:gd name="T65" fmla="*/ 10 h 10"/>
                <a:gd name="T66" fmla="*/ 2 w 40"/>
                <a:gd name="T67" fmla="*/ 6 h 10"/>
                <a:gd name="T68" fmla="*/ 0 w 40"/>
                <a:gd name="T69" fmla="*/ 8 h 10"/>
                <a:gd name="T70" fmla="*/ 2 w 40"/>
                <a:gd name="T71" fmla="*/ 10 h 10"/>
                <a:gd name="T72" fmla="*/ 2 w 40"/>
                <a:gd name="T7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10">
                  <a:moveTo>
                    <a:pt x="2" y="10"/>
                  </a:moveTo>
                  <a:lnTo>
                    <a:pt x="2" y="10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2" y="8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8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6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0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0" name="Gabon">
              <a:extLst>
                <a:ext uri="{FF2B5EF4-FFF2-40B4-BE49-F238E27FC236}">
                  <a16:creationId xmlns:a16="http://schemas.microsoft.com/office/drawing/2014/main" id="{F733C095-5A48-41FF-A980-5C3748BB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966" y="4371704"/>
              <a:ext cx="137798" cy="145453"/>
            </a:xfrm>
            <a:custGeom>
              <a:avLst/>
              <a:gdLst>
                <a:gd name="T0" fmla="*/ 32 w 72"/>
                <a:gd name="T1" fmla="*/ 2 h 76"/>
                <a:gd name="T2" fmla="*/ 36 w 72"/>
                <a:gd name="T3" fmla="*/ 0 h 76"/>
                <a:gd name="T4" fmla="*/ 40 w 72"/>
                <a:gd name="T5" fmla="*/ 0 h 76"/>
                <a:gd name="T6" fmla="*/ 44 w 72"/>
                <a:gd name="T7" fmla="*/ 0 h 76"/>
                <a:gd name="T8" fmla="*/ 48 w 72"/>
                <a:gd name="T9" fmla="*/ 0 h 76"/>
                <a:gd name="T10" fmla="*/ 50 w 72"/>
                <a:gd name="T11" fmla="*/ 0 h 76"/>
                <a:gd name="T12" fmla="*/ 54 w 72"/>
                <a:gd name="T13" fmla="*/ 0 h 76"/>
                <a:gd name="T14" fmla="*/ 56 w 72"/>
                <a:gd name="T15" fmla="*/ 2 h 76"/>
                <a:gd name="T16" fmla="*/ 54 w 72"/>
                <a:gd name="T17" fmla="*/ 4 h 76"/>
                <a:gd name="T18" fmla="*/ 56 w 72"/>
                <a:gd name="T19" fmla="*/ 10 h 76"/>
                <a:gd name="T20" fmla="*/ 56 w 72"/>
                <a:gd name="T21" fmla="*/ 12 h 76"/>
                <a:gd name="T22" fmla="*/ 58 w 72"/>
                <a:gd name="T23" fmla="*/ 12 h 76"/>
                <a:gd name="T24" fmla="*/ 64 w 72"/>
                <a:gd name="T25" fmla="*/ 12 h 76"/>
                <a:gd name="T26" fmla="*/ 70 w 72"/>
                <a:gd name="T27" fmla="*/ 12 h 76"/>
                <a:gd name="T28" fmla="*/ 72 w 72"/>
                <a:gd name="T29" fmla="*/ 16 h 76"/>
                <a:gd name="T30" fmla="*/ 72 w 72"/>
                <a:gd name="T31" fmla="*/ 18 h 76"/>
                <a:gd name="T32" fmla="*/ 68 w 72"/>
                <a:gd name="T33" fmla="*/ 22 h 76"/>
                <a:gd name="T34" fmla="*/ 66 w 72"/>
                <a:gd name="T35" fmla="*/ 24 h 76"/>
                <a:gd name="T36" fmla="*/ 66 w 72"/>
                <a:gd name="T37" fmla="*/ 28 h 76"/>
                <a:gd name="T38" fmla="*/ 66 w 72"/>
                <a:gd name="T39" fmla="*/ 28 h 76"/>
                <a:gd name="T40" fmla="*/ 64 w 72"/>
                <a:gd name="T41" fmla="*/ 30 h 76"/>
                <a:gd name="T42" fmla="*/ 64 w 72"/>
                <a:gd name="T43" fmla="*/ 32 h 76"/>
                <a:gd name="T44" fmla="*/ 68 w 72"/>
                <a:gd name="T45" fmla="*/ 34 h 76"/>
                <a:gd name="T46" fmla="*/ 70 w 72"/>
                <a:gd name="T47" fmla="*/ 36 h 76"/>
                <a:gd name="T48" fmla="*/ 70 w 72"/>
                <a:gd name="T49" fmla="*/ 40 h 76"/>
                <a:gd name="T50" fmla="*/ 66 w 72"/>
                <a:gd name="T51" fmla="*/ 54 h 76"/>
                <a:gd name="T52" fmla="*/ 66 w 72"/>
                <a:gd name="T53" fmla="*/ 58 h 76"/>
                <a:gd name="T54" fmla="*/ 64 w 72"/>
                <a:gd name="T55" fmla="*/ 56 h 76"/>
                <a:gd name="T56" fmla="*/ 60 w 72"/>
                <a:gd name="T57" fmla="*/ 56 h 76"/>
                <a:gd name="T58" fmla="*/ 58 w 72"/>
                <a:gd name="T59" fmla="*/ 56 h 76"/>
                <a:gd name="T60" fmla="*/ 52 w 72"/>
                <a:gd name="T61" fmla="*/ 56 h 76"/>
                <a:gd name="T62" fmla="*/ 48 w 72"/>
                <a:gd name="T63" fmla="*/ 50 h 76"/>
                <a:gd name="T64" fmla="*/ 48 w 72"/>
                <a:gd name="T65" fmla="*/ 54 h 76"/>
                <a:gd name="T66" fmla="*/ 42 w 72"/>
                <a:gd name="T67" fmla="*/ 56 h 76"/>
                <a:gd name="T68" fmla="*/ 40 w 72"/>
                <a:gd name="T69" fmla="*/ 58 h 76"/>
                <a:gd name="T70" fmla="*/ 36 w 72"/>
                <a:gd name="T71" fmla="*/ 58 h 76"/>
                <a:gd name="T72" fmla="*/ 32 w 72"/>
                <a:gd name="T73" fmla="*/ 58 h 76"/>
                <a:gd name="T74" fmla="*/ 34 w 72"/>
                <a:gd name="T75" fmla="*/ 64 h 76"/>
                <a:gd name="T76" fmla="*/ 36 w 72"/>
                <a:gd name="T77" fmla="*/ 62 h 76"/>
                <a:gd name="T78" fmla="*/ 40 w 72"/>
                <a:gd name="T79" fmla="*/ 64 h 76"/>
                <a:gd name="T80" fmla="*/ 40 w 72"/>
                <a:gd name="T81" fmla="*/ 72 h 76"/>
                <a:gd name="T82" fmla="*/ 36 w 72"/>
                <a:gd name="T83" fmla="*/ 70 h 76"/>
                <a:gd name="T84" fmla="*/ 34 w 72"/>
                <a:gd name="T85" fmla="*/ 72 h 76"/>
                <a:gd name="T86" fmla="*/ 32 w 72"/>
                <a:gd name="T87" fmla="*/ 74 h 76"/>
                <a:gd name="T88" fmla="*/ 30 w 72"/>
                <a:gd name="T89" fmla="*/ 76 h 76"/>
                <a:gd name="T90" fmla="*/ 26 w 72"/>
                <a:gd name="T91" fmla="*/ 72 h 76"/>
                <a:gd name="T92" fmla="*/ 22 w 72"/>
                <a:gd name="T93" fmla="*/ 68 h 76"/>
                <a:gd name="T94" fmla="*/ 12 w 72"/>
                <a:gd name="T95" fmla="*/ 60 h 76"/>
                <a:gd name="T96" fmla="*/ 10 w 72"/>
                <a:gd name="T97" fmla="*/ 56 h 76"/>
                <a:gd name="T98" fmla="*/ 8 w 72"/>
                <a:gd name="T99" fmla="*/ 52 h 76"/>
                <a:gd name="T100" fmla="*/ 4 w 72"/>
                <a:gd name="T101" fmla="*/ 46 h 76"/>
                <a:gd name="T102" fmla="*/ 4 w 72"/>
                <a:gd name="T103" fmla="*/ 42 h 76"/>
                <a:gd name="T104" fmla="*/ 2 w 72"/>
                <a:gd name="T105" fmla="*/ 36 h 76"/>
                <a:gd name="T106" fmla="*/ 6 w 72"/>
                <a:gd name="T107" fmla="*/ 36 h 76"/>
                <a:gd name="T108" fmla="*/ 8 w 72"/>
                <a:gd name="T109" fmla="*/ 24 h 76"/>
                <a:gd name="T110" fmla="*/ 14 w 72"/>
                <a:gd name="T111" fmla="*/ 24 h 76"/>
                <a:gd name="T112" fmla="*/ 8 w 72"/>
                <a:gd name="T113" fmla="*/ 20 h 76"/>
                <a:gd name="T114" fmla="*/ 10 w 72"/>
                <a:gd name="T115" fmla="*/ 16 h 76"/>
                <a:gd name="T116" fmla="*/ 14 w 72"/>
                <a:gd name="T117" fmla="*/ 16 h 76"/>
                <a:gd name="T118" fmla="*/ 16 w 72"/>
                <a:gd name="T119" fmla="*/ 16 h 76"/>
                <a:gd name="T120" fmla="*/ 32 w 72"/>
                <a:gd name="T121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" h="76">
                  <a:moveTo>
                    <a:pt x="32" y="2"/>
                  </a:moveTo>
                  <a:lnTo>
                    <a:pt x="32" y="2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2" y="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4" y="4"/>
                  </a:lnTo>
                  <a:lnTo>
                    <a:pt x="56" y="6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6" y="14"/>
                  </a:lnTo>
                  <a:lnTo>
                    <a:pt x="58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66" y="12"/>
                  </a:lnTo>
                  <a:lnTo>
                    <a:pt x="70" y="12"/>
                  </a:lnTo>
                  <a:lnTo>
                    <a:pt x="72" y="12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72" y="18"/>
                  </a:lnTo>
                  <a:lnTo>
                    <a:pt x="70" y="22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6" y="24"/>
                  </a:lnTo>
                  <a:lnTo>
                    <a:pt x="66" y="26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28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34"/>
                  </a:lnTo>
                  <a:lnTo>
                    <a:pt x="70" y="36"/>
                  </a:lnTo>
                  <a:lnTo>
                    <a:pt x="72" y="38"/>
                  </a:lnTo>
                  <a:lnTo>
                    <a:pt x="70" y="40"/>
                  </a:lnTo>
                  <a:lnTo>
                    <a:pt x="70" y="44"/>
                  </a:lnTo>
                  <a:lnTo>
                    <a:pt x="66" y="54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4" y="56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54" y="56"/>
                  </a:lnTo>
                  <a:lnTo>
                    <a:pt x="52" y="56"/>
                  </a:lnTo>
                  <a:lnTo>
                    <a:pt x="50" y="50"/>
                  </a:lnTo>
                  <a:lnTo>
                    <a:pt x="48" y="50"/>
                  </a:lnTo>
                  <a:lnTo>
                    <a:pt x="46" y="52"/>
                  </a:lnTo>
                  <a:lnTo>
                    <a:pt x="48" y="54"/>
                  </a:lnTo>
                  <a:lnTo>
                    <a:pt x="46" y="56"/>
                  </a:lnTo>
                  <a:lnTo>
                    <a:pt x="42" y="56"/>
                  </a:lnTo>
                  <a:lnTo>
                    <a:pt x="40" y="56"/>
                  </a:lnTo>
                  <a:lnTo>
                    <a:pt x="40" y="58"/>
                  </a:lnTo>
                  <a:lnTo>
                    <a:pt x="38" y="58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2" y="58"/>
                  </a:lnTo>
                  <a:lnTo>
                    <a:pt x="34" y="60"/>
                  </a:lnTo>
                  <a:lnTo>
                    <a:pt x="34" y="64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38" y="64"/>
                  </a:lnTo>
                  <a:lnTo>
                    <a:pt x="40" y="64"/>
                  </a:lnTo>
                  <a:lnTo>
                    <a:pt x="40" y="70"/>
                  </a:lnTo>
                  <a:lnTo>
                    <a:pt x="40" y="72"/>
                  </a:lnTo>
                  <a:lnTo>
                    <a:pt x="36" y="70"/>
                  </a:lnTo>
                  <a:lnTo>
                    <a:pt x="36" y="70"/>
                  </a:lnTo>
                  <a:lnTo>
                    <a:pt x="36" y="72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74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28" y="76"/>
                  </a:lnTo>
                  <a:lnTo>
                    <a:pt x="26" y="72"/>
                  </a:lnTo>
                  <a:lnTo>
                    <a:pt x="22" y="70"/>
                  </a:lnTo>
                  <a:lnTo>
                    <a:pt x="22" y="68"/>
                  </a:lnTo>
                  <a:lnTo>
                    <a:pt x="16" y="64"/>
                  </a:lnTo>
                  <a:lnTo>
                    <a:pt x="12" y="60"/>
                  </a:lnTo>
                  <a:lnTo>
                    <a:pt x="14" y="60"/>
                  </a:lnTo>
                  <a:lnTo>
                    <a:pt x="10" y="56"/>
                  </a:lnTo>
                  <a:lnTo>
                    <a:pt x="8" y="54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4" y="42"/>
                  </a:lnTo>
                  <a:lnTo>
                    <a:pt x="0" y="36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6" y="28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4" y="24"/>
                  </a:lnTo>
                  <a:lnTo>
                    <a:pt x="10" y="24"/>
                  </a:lnTo>
                  <a:lnTo>
                    <a:pt x="8" y="20"/>
                  </a:lnTo>
                  <a:lnTo>
                    <a:pt x="10" y="20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2" y="16"/>
                  </a:lnTo>
                  <a:lnTo>
                    <a:pt x="32" y="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1" name="Funchal">
              <a:extLst>
                <a:ext uri="{FF2B5EF4-FFF2-40B4-BE49-F238E27FC236}">
                  <a16:creationId xmlns:a16="http://schemas.microsoft.com/office/drawing/2014/main" id="{37B3E334-70AE-4700-974D-2BDF77E7A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497" y="3617644"/>
              <a:ext cx="7655" cy="7655"/>
            </a:xfrm>
            <a:custGeom>
              <a:avLst/>
              <a:gdLst>
                <a:gd name="T0" fmla="*/ 4 w 4"/>
                <a:gd name="T1" fmla="*/ 4 h 4"/>
                <a:gd name="T2" fmla="*/ 0 w 4"/>
                <a:gd name="T3" fmla="*/ 2 h 4"/>
                <a:gd name="T4" fmla="*/ 0 w 4"/>
                <a:gd name="T5" fmla="*/ 0 h 4"/>
                <a:gd name="T6" fmla="*/ 4 w 4"/>
                <a:gd name="T7" fmla="*/ 0 h 4"/>
                <a:gd name="T8" fmla="*/ 4 w 4"/>
                <a:gd name="T9" fmla="*/ 2 h 4"/>
                <a:gd name="T10" fmla="*/ 4 w 4"/>
                <a:gd name="T11" fmla="*/ 4 h 4"/>
                <a:gd name="T12" fmla="*/ 4 w 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2" name="France">
              <a:extLst>
                <a:ext uri="{FF2B5EF4-FFF2-40B4-BE49-F238E27FC236}">
                  <a16:creationId xmlns:a16="http://schemas.microsoft.com/office/drawing/2014/main" id="{87283B14-B595-4D55-85FA-2DD90E8681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6576" y="3097074"/>
              <a:ext cx="306218" cy="287079"/>
            </a:xfrm>
            <a:custGeom>
              <a:avLst/>
              <a:gdLst>
                <a:gd name="T0" fmla="*/ 124 w 160"/>
                <a:gd name="T1" fmla="*/ 74 h 150"/>
                <a:gd name="T2" fmla="*/ 114 w 160"/>
                <a:gd name="T3" fmla="*/ 78 h 150"/>
                <a:gd name="T4" fmla="*/ 118 w 160"/>
                <a:gd name="T5" fmla="*/ 70 h 150"/>
                <a:gd name="T6" fmla="*/ 126 w 160"/>
                <a:gd name="T7" fmla="*/ 58 h 150"/>
                <a:gd name="T8" fmla="*/ 132 w 160"/>
                <a:gd name="T9" fmla="*/ 56 h 150"/>
                <a:gd name="T10" fmla="*/ 134 w 160"/>
                <a:gd name="T11" fmla="*/ 44 h 150"/>
                <a:gd name="T12" fmla="*/ 138 w 160"/>
                <a:gd name="T13" fmla="*/ 32 h 150"/>
                <a:gd name="T14" fmla="*/ 126 w 160"/>
                <a:gd name="T15" fmla="*/ 30 h 150"/>
                <a:gd name="T16" fmla="*/ 118 w 160"/>
                <a:gd name="T17" fmla="*/ 28 h 150"/>
                <a:gd name="T18" fmla="*/ 108 w 160"/>
                <a:gd name="T19" fmla="*/ 24 h 150"/>
                <a:gd name="T20" fmla="*/ 98 w 160"/>
                <a:gd name="T21" fmla="*/ 18 h 150"/>
                <a:gd name="T22" fmla="*/ 90 w 160"/>
                <a:gd name="T23" fmla="*/ 12 h 150"/>
                <a:gd name="T24" fmla="*/ 82 w 160"/>
                <a:gd name="T25" fmla="*/ 2 h 150"/>
                <a:gd name="T26" fmla="*/ 72 w 160"/>
                <a:gd name="T27" fmla="*/ 4 h 150"/>
                <a:gd name="T28" fmla="*/ 68 w 160"/>
                <a:gd name="T29" fmla="*/ 20 h 150"/>
                <a:gd name="T30" fmla="*/ 54 w 160"/>
                <a:gd name="T31" fmla="*/ 24 h 150"/>
                <a:gd name="T32" fmla="*/ 44 w 160"/>
                <a:gd name="T33" fmla="*/ 28 h 150"/>
                <a:gd name="T34" fmla="*/ 40 w 160"/>
                <a:gd name="T35" fmla="*/ 24 h 150"/>
                <a:gd name="T36" fmla="*/ 32 w 160"/>
                <a:gd name="T37" fmla="*/ 26 h 150"/>
                <a:gd name="T38" fmla="*/ 34 w 160"/>
                <a:gd name="T39" fmla="*/ 36 h 150"/>
                <a:gd name="T40" fmla="*/ 28 w 160"/>
                <a:gd name="T41" fmla="*/ 40 h 150"/>
                <a:gd name="T42" fmla="*/ 18 w 160"/>
                <a:gd name="T43" fmla="*/ 36 h 150"/>
                <a:gd name="T44" fmla="*/ 8 w 160"/>
                <a:gd name="T45" fmla="*/ 38 h 150"/>
                <a:gd name="T46" fmla="*/ 0 w 160"/>
                <a:gd name="T47" fmla="*/ 44 h 150"/>
                <a:gd name="T48" fmla="*/ 0 w 160"/>
                <a:gd name="T49" fmla="*/ 44 h 150"/>
                <a:gd name="T50" fmla="*/ 4 w 160"/>
                <a:gd name="T51" fmla="*/ 48 h 150"/>
                <a:gd name="T52" fmla="*/ 4 w 160"/>
                <a:gd name="T53" fmla="*/ 54 h 150"/>
                <a:gd name="T54" fmla="*/ 14 w 160"/>
                <a:gd name="T55" fmla="*/ 54 h 150"/>
                <a:gd name="T56" fmla="*/ 20 w 160"/>
                <a:gd name="T57" fmla="*/ 56 h 150"/>
                <a:gd name="T58" fmla="*/ 26 w 160"/>
                <a:gd name="T59" fmla="*/ 62 h 150"/>
                <a:gd name="T60" fmla="*/ 32 w 160"/>
                <a:gd name="T61" fmla="*/ 62 h 150"/>
                <a:gd name="T62" fmla="*/ 28 w 160"/>
                <a:gd name="T63" fmla="*/ 68 h 150"/>
                <a:gd name="T64" fmla="*/ 40 w 160"/>
                <a:gd name="T65" fmla="*/ 76 h 150"/>
                <a:gd name="T66" fmla="*/ 38 w 160"/>
                <a:gd name="T67" fmla="*/ 84 h 150"/>
                <a:gd name="T68" fmla="*/ 44 w 160"/>
                <a:gd name="T69" fmla="*/ 90 h 150"/>
                <a:gd name="T70" fmla="*/ 40 w 160"/>
                <a:gd name="T71" fmla="*/ 100 h 150"/>
                <a:gd name="T72" fmla="*/ 34 w 160"/>
                <a:gd name="T73" fmla="*/ 120 h 150"/>
                <a:gd name="T74" fmla="*/ 42 w 160"/>
                <a:gd name="T75" fmla="*/ 126 h 150"/>
                <a:gd name="T76" fmla="*/ 56 w 160"/>
                <a:gd name="T77" fmla="*/ 132 h 150"/>
                <a:gd name="T78" fmla="*/ 72 w 160"/>
                <a:gd name="T79" fmla="*/ 130 h 150"/>
                <a:gd name="T80" fmla="*/ 86 w 160"/>
                <a:gd name="T81" fmla="*/ 134 h 150"/>
                <a:gd name="T82" fmla="*/ 94 w 160"/>
                <a:gd name="T83" fmla="*/ 118 h 150"/>
                <a:gd name="T84" fmla="*/ 104 w 160"/>
                <a:gd name="T85" fmla="*/ 120 h 150"/>
                <a:gd name="T86" fmla="*/ 122 w 160"/>
                <a:gd name="T87" fmla="*/ 124 h 150"/>
                <a:gd name="T88" fmla="*/ 134 w 160"/>
                <a:gd name="T89" fmla="*/ 114 h 150"/>
                <a:gd name="T90" fmla="*/ 128 w 160"/>
                <a:gd name="T91" fmla="*/ 98 h 150"/>
                <a:gd name="T92" fmla="*/ 128 w 160"/>
                <a:gd name="T93" fmla="*/ 86 h 150"/>
                <a:gd name="T94" fmla="*/ 150 w 160"/>
                <a:gd name="T95" fmla="*/ 148 h 150"/>
                <a:gd name="T96" fmla="*/ 150 w 160"/>
                <a:gd name="T97" fmla="*/ 146 h 150"/>
                <a:gd name="T98" fmla="*/ 148 w 160"/>
                <a:gd name="T99" fmla="*/ 140 h 150"/>
                <a:gd name="T100" fmla="*/ 146 w 160"/>
                <a:gd name="T101" fmla="*/ 134 h 150"/>
                <a:gd name="T102" fmla="*/ 156 w 160"/>
                <a:gd name="T103" fmla="*/ 130 h 150"/>
                <a:gd name="T104" fmla="*/ 158 w 160"/>
                <a:gd name="T105" fmla="*/ 128 h 150"/>
                <a:gd name="T106" fmla="*/ 156 w 160"/>
                <a:gd name="T107" fmla="*/ 14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0" h="150">
                  <a:moveTo>
                    <a:pt x="128" y="82"/>
                  </a:moveTo>
                  <a:lnTo>
                    <a:pt x="128" y="80"/>
                  </a:lnTo>
                  <a:lnTo>
                    <a:pt x="126" y="78"/>
                  </a:lnTo>
                  <a:lnTo>
                    <a:pt x="126" y="76"/>
                  </a:lnTo>
                  <a:lnTo>
                    <a:pt x="124" y="74"/>
                  </a:lnTo>
                  <a:lnTo>
                    <a:pt x="120" y="74"/>
                  </a:lnTo>
                  <a:lnTo>
                    <a:pt x="118" y="76"/>
                  </a:lnTo>
                  <a:lnTo>
                    <a:pt x="120" y="78"/>
                  </a:lnTo>
                  <a:lnTo>
                    <a:pt x="118" y="80"/>
                  </a:lnTo>
                  <a:lnTo>
                    <a:pt x="114" y="78"/>
                  </a:lnTo>
                  <a:lnTo>
                    <a:pt x="114" y="76"/>
                  </a:lnTo>
                  <a:lnTo>
                    <a:pt x="116" y="76"/>
                  </a:lnTo>
                  <a:lnTo>
                    <a:pt x="118" y="76"/>
                  </a:lnTo>
                  <a:lnTo>
                    <a:pt x="118" y="74"/>
                  </a:lnTo>
                  <a:lnTo>
                    <a:pt x="118" y="70"/>
                  </a:lnTo>
                  <a:lnTo>
                    <a:pt x="120" y="66"/>
                  </a:lnTo>
                  <a:lnTo>
                    <a:pt x="122" y="64"/>
                  </a:lnTo>
                  <a:lnTo>
                    <a:pt x="126" y="62"/>
                  </a:lnTo>
                  <a:lnTo>
                    <a:pt x="128" y="60"/>
                  </a:lnTo>
                  <a:lnTo>
                    <a:pt x="126" y="58"/>
                  </a:lnTo>
                  <a:lnTo>
                    <a:pt x="124" y="56"/>
                  </a:lnTo>
                  <a:lnTo>
                    <a:pt x="126" y="54"/>
                  </a:lnTo>
                  <a:lnTo>
                    <a:pt x="128" y="54"/>
                  </a:lnTo>
                  <a:lnTo>
                    <a:pt x="130" y="56"/>
                  </a:lnTo>
                  <a:lnTo>
                    <a:pt x="132" y="56"/>
                  </a:lnTo>
                  <a:lnTo>
                    <a:pt x="136" y="54"/>
                  </a:lnTo>
                  <a:lnTo>
                    <a:pt x="134" y="54"/>
                  </a:lnTo>
                  <a:lnTo>
                    <a:pt x="132" y="52"/>
                  </a:lnTo>
                  <a:lnTo>
                    <a:pt x="132" y="48"/>
                  </a:lnTo>
                  <a:lnTo>
                    <a:pt x="134" y="44"/>
                  </a:lnTo>
                  <a:lnTo>
                    <a:pt x="136" y="42"/>
                  </a:lnTo>
                  <a:lnTo>
                    <a:pt x="136" y="40"/>
                  </a:lnTo>
                  <a:lnTo>
                    <a:pt x="136" y="36"/>
                  </a:lnTo>
                  <a:lnTo>
                    <a:pt x="140" y="34"/>
                  </a:lnTo>
                  <a:lnTo>
                    <a:pt x="138" y="32"/>
                  </a:lnTo>
                  <a:lnTo>
                    <a:pt x="134" y="32"/>
                  </a:lnTo>
                  <a:lnTo>
                    <a:pt x="132" y="30"/>
                  </a:lnTo>
                  <a:lnTo>
                    <a:pt x="130" y="32"/>
                  </a:lnTo>
                  <a:lnTo>
                    <a:pt x="128" y="30"/>
                  </a:lnTo>
                  <a:lnTo>
                    <a:pt x="126" y="30"/>
                  </a:lnTo>
                  <a:lnTo>
                    <a:pt x="124" y="32"/>
                  </a:lnTo>
                  <a:lnTo>
                    <a:pt x="122" y="30"/>
                  </a:lnTo>
                  <a:lnTo>
                    <a:pt x="122" y="28"/>
                  </a:lnTo>
                  <a:lnTo>
                    <a:pt x="120" y="26"/>
                  </a:lnTo>
                  <a:lnTo>
                    <a:pt x="118" y="28"/>
                  </a:lnTo>
                  <a:lnTo>
                    <a:pt x="114" y="26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0" y="24"/>
                  </a:lnTo>
                  <a:lnTo>
                    <a:pt x="108" y="24"/>
                  </a:lnTo>
                  <a:lnTo>
                    <a:pt x="106" y="22"/>
                  </a:lnTo>
                  <a:lnTo>
                    <a:pt x="102" y="20"/>
                  </a:lnTo>
                  <a:lnTo>
                    <a:pt x="100" y="20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8" y="18"/>
                  </a:lnTo>
                  <a:lnTo>
                    <a:pt x="94" y="18"/>
                  </a:lnTo>
                  <a:lnTo>
                    <a:pt x="94" y="14"/>
                  </a:lnTo>
                  <a:lnTo>
                    <a:pt x="92" y="14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86" y="10"/>
                  </a:lnTo>
                  <a:lnTo>
                    <a:pt x="86" y="8"/>
                  </a:lnTo>
                  <a:lnTo>
                    <a:pt x="84" y="6"/>
                  </a:lnTo>
                  <a:lnTo>
                    <a:pt x="82" y="2"/>
                  </a:lnTo>
                  <a:lnTo>
                    <a:pt x="80" y="0"/>
                  </a:lnTo>
                  <a:lnTo>
                    <a:pt x="80" y="2"/>
                  </a:lnTo>
                  <a:lnTo>
                    <a:pt x="76" y="4"/>
                  </a:lnTo>
                  <a:lnTo>
                    <a:pt x="76" y="2"/>
                  </a:lnTo>
                  <a:lnTo>
                    <a:pt x="72" y="4"/>
                  </a:lnTo>
                  <a:lnTo>
                    <a:pt x="70" y="6"/>
                  </a:lnTo>
                  <a:lnTo>
                    <a:pt x="72" y="10"/>
                  </a:lnTo>
                  <a:lnTo>
                    <a:pt x="70" y="14"/>
                  </a:lnTo>
                  <a:lnTo>
                    <a:pt x="68" y="18"/>
                  </a:lnTo>
                  <a:lnTo>
                    <a:pt x="68" y="20"/>
                  </a:lnTo>
                  <a:lnTo>
                    <a:pt x="62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4" y="22"/>
                  </a:lnTo>
                  <a:lnTo>
                    <a:pt x="54" y="24"/>
                  </a:lnTo>
                  <a:lnTo>
                    <a:pt x="54" y="26"/>
                  </a:lnTo>
                  <a:lnTo>
                    <a:pt x="56" y="26"/>
                  </a:lnTo>
                  <a:lnTo>
                    <a:pt x="54" y="28"/>
                  </a:lnTo>
                  <a:lnTo>
                    <a:pt x="50" y="30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40" y="28"/>
                  </a:lnTo>
                  <a:lnTo>
                    <a:pt x="38" y="26"/>
                  </a:lnTo>
                  <a:lnTo>
                    <a:pt x="40" y="24"/>
                  </a:lnTo>
                  <a:lnTo>
                    <a:pt x="38" y="22"/>
                  </a:lnTo>
                  <a:lnTo>
                    <a:pt x="34" y="24"/>
                  </a:lnTo>
                  <a:lnTo>
                    <a:pt x="32" y="24"/>
                  </a:lnTo>
                  <a:lnTo>
                    <a:pt x="32" y="22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6" y="30"/>
                  </a:lnTo>
                  <a:lnTo>
                    <a:pt x="34" y="32"/>
                  </a:lnTo>
                  <a:lnTo>
                    <a:pt x="36" y="34"/>
                  </a:lnTo>
                  <a:lnTo>
                    <a:pt x="34" y="36"/>
                  </a:lnTo>
                  <a:lnTo>
                    <a:pt x="36" y="38"/>
                  </a:lnTo>
                  <a:lnTo>
                    <a:pt x="36" y="40"/>
                  </a:lnTo>
                  <a:lnTo>
                    <a:pt x="32" y="38"/>
                  </a:lnTo>
                  <a:lnTo>
                    <a:pt x="30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2" y="42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4" y="36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40"/>
                  </a:lnTo>
                  <a:lnTo>
                    <a:pt x="8" y="38"/>
                  </a:lnTo>
                  <a:lnTo>
                    <a:pt x="6" y="3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2" y="44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2" y="44"/>
                  </a:lnTo>
                  <a:lnTo>
                    <a:pt x="0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4" y="46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6" y="52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6" y="54"/>
                  </a:lnTo>
                  <a:lnTo>
                    <a:pt x="18" y="56"/>
                  </a:lnTo>
                  <a:lnTo>
                    <a:pt x="20" y="54"/>
                  </a:lnTo>
                  <a:lnTo>
                    <a:pt x="22" y="54"/>
                  </a:lnTo>
                  <a:lnTo>
                    <a:pt x="20" y="56"/>
                  </a:lnTo>
                  <a:lnTo>
                    <a:pt x="22" y="58"/>
                  </a:lnTo>
                  <a:lnTo>
                    <a:pt x="24" y="56"/>
                  </a:lnTo>
                  <a:lnTo>
                    <a:pt x="26" y="58"/>
                  </a:lnTo>
                  <a:lnTo>
                    <a:pt x="24" y="60"/>
                  </a:lnTo>
                  <a:lnTo>
                    <a:pt x="26" y="62"/>
                  </a:lnTo>
                  <a:lnTo>
                    <a:pt x="28" y="62"/>
                  </a:lnTo>
                  <a:lnTo>
                    <a:pt x="28" y="60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2" y="62"/>
                  </a:lnTo>
                  <a:lnTo>
                    <a:pt x="28" y="62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66"/>
                  </a:lnTo>
                  <a:lnTo>
                    <a:pt x="28" y="68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4" y="74"/>
                  </a:lnTo>
                  <a:lnTo>
                    <a:pt x="36" y="74"/>
                  </a:lnTo>
                  <a:lnTo>
                    <a:pt x="40" y="76"/>
                  </a:lnTo>
                  <a:lnTo>
                    <a:pt x="40" y="78"/>
                  </a:lnTo>
                  <a:lnTo>
                    <a:pt x="40" y="80"/>
                  </a:lnTo>
                  <a:lnTo>
                    <a:pt x="40" y="82"/>
                  </a:lnTo>
                  <a:lnTo>
                    <a:pt x="40" y="82"/>
                  </a:lnTo>
                  <a:lnTo>
                    <a:pt x="38" y="84"/>
                  </a:lnTo>
                  <a:lnTo>
                    <a:pt x="40" y="86"/>
                  </a:lnTo>
                  <a:lnTo>
                    <a:pt x="44" y="88"/>
                  </a:lnTo>
                  <a:lnTo>
                    <a:pt x="48" y="96"/>
                  </a:lnTo>
                  <a:lnTo>
                    <a:pt x="44" y="92"/>
                  </a:lnTo>
                  <a:lnTo>
                    <a:pt x="44" y="90"/>
                  </a:lnTo>
                  <a:lnTo>
                    <a:pt x="42" y="88"/>
                  </a:lnTo>
                  <a:lnTo>
                    <a:pt x="40" y="90"/>
                  </a:lnTo>
                  <a:lnTo>
                    <a:pt x="38" y="96"/>
                  </a:lnTo>
                  <a:lnTo>
                    <a:pt x="38" y="100"/>
                  </a:lnTo>
                  <a:lnTo>
                    <a:pt x="40" y="100"/>
                  </a:lnTo>
                  <a:lnTo>
                    <a:pt x="38" y="102"/>
                  </a:lnTo>
                  <a:lnTo>
                    <a:pt x="38" y="110"/>
                  </a:lnTo>
                  <a:lnTo>
                    <a:pt x="36" y="118"/>
                  </a:lnTo>
                  <a:lnTo>
                    <a:pt x="34" y="120"/>
                  </a:lnTo>
                  <a:lnTo>
                    <a:pt x="34" y="12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8" y="124"/>
                  </a:lnTo>
                  <a:lnTo>
                    <a:pt x="38" y="126"/>
                  </a:lnTo>
                  <a:lnTo>
                    <a:pt x="42" y="126"/>
                  </a:lnTo>
                  <a:lnTo>
                    <a:pt x="46" y="128"/>
                  </a:lnTo>
                  <a:lnTo>
                    <a:pt x="48" y="130"/>
                  </a:lnTo>
                  <a:lnTo>
                    <a:pt x="50" y="128"/>
                  </a:lnTo>
                  <a:lnTo>
                    <a:pt x="54" y="132"/>
                  </a:lnTo>
                  <a:lnTo>
                    <a:pt x="56" y="132"/>
                  </a:lnTo>
                  <a:lnTo>
                    <a:pt x="58" y="132"/>
                  </a:lnTo>
                  <a:lnTo>
                    <a:pt x="60" y="130"/>
                  </a:lnTo>
                  <a:lnTo>
                    <a:pt x="66" y="130"/>
                  </a:lnTo>
                  <a:lnTo>
                    <a:pt x="68" y="132"/>
                  </a:lnTo>
                  <a:lnTo>
                    <a:pt x="72" y="130"/>
                  </a:lnTo>
                  <a:lnTo>
                    <a:pt x="76" y="132"/>
                  </a:lnTo>
                  <a:lnTo>
                    <a:pt x="80" y="132"/>
                  </a:lnTo>
                  <a:lnTo>
                    <a:pt x="84" y="134"/>
                  </a:lnTo>
                  <a:lnTo>
                    <a:pt x="86" y="136"/>
                  </a:lnTo>
                  <a:lnTo>
                    <a:pt x="86" y="134"/>
                  </a:lnTo>
                  <a:lnTo>
                    <a:pt x="86" y="130"/>
                  </a:lnTo>
                  <a:lnTo>
                    <a:pt x="86" y="126"/>
                  </a:lnTo>
                  <a:lnTo>
                    <a:pt x="86" y="124"/>
                  </a:lnTo>
                  <a:lnTo>
                    <a:pt x="90" y="122"/>
                  </a:lnTo>
                  <a:lnTo>
                    <a:pt x="94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8" y="118"/>
                  </a:lnTo>
                  <a:lnTo>
                    <a:pt x="102" y="120"/>
                  </a:lnTo>
                  <a:lnTo>
                    <a:pt x="104" y="120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16" y="124"/>
                  </a:lnTo>
                  <a:lnTo>
                    <a:pt x="118" y="124"/>
                  </a:lnTo>
                  <a:lnTo>
                    <a:pt x="122" y="124"/>
                  </a:lnTo>
                  <a:lnTo>
                    <a:pt x="126" y="124"/>
                  </a:lnTo>
                  <a:lnTo>
                    <a:pt x="124" y="122"/>
                  </a:lnTo>
                  <a:lnTo>
                    <a:pt x="126" y="120"/>
                  </a:lnTo>
                  <a:lnTo>
                    <a:pt x="134" y="114"/>
                  </a:lnTo>
                  <a:lnTo>
                    <a:pt x="134" y="114"/>
                  </a:lnTo>
                  <a:lnTo>
                    <a:pt x="134" y="110"/>
                  </a:lnTo>
                  <a:lnTo>
                    <a:pt x="136" y="108"/>
                  </a:lnTo>
                  <a:lnTo>
                    <a:pt x="132" y="108"/>
                  </a:lnTo>
                  <a:lnTo>
                    <a:pt x="128" y="104"/>
                  </a:lnTo>
                  <a:lnTo>
                    <a:pt x="128" y="98"/>
                  </a:lnTo>
                  <a:lnTo>
                    <a:pt x="124" y="96"/>
                  </a:lnTo>
                  <a:lnTo>
                    <a:pt x="126" y="92"/>
                  </a:lnTo>
                  <a:lnTo>
                    <a:pt x="130" y="92"/>
                  </a:lnTo>
                  <a:lnTo>
                    <a:pt x="130" y="88"/>
                  </a:lnTo>
                  <a:lnTo>
                    <a:pt x="128" y="86"/>
                  </a:lnTo>
                  <a:lnTo>
                    <a:pt x="128" y="84"/>
                  </a:lnTo>
                  <a:lnTo>
                    <a:pt x="128" y="82"/>
                  </a:lnTo>
                  <a:lnTo>
                    <a:pt x="128" y="82"/>
                  </a:lnTo>
                  <a:close/>
                  <a:moveTo>
                    <a:pt x="154" y="150"/>
                  </a:moveTo>
                  <a:lnTo>
                    <a:pt x="150" y="148"/>
                  </a:lnTo>
                  <a:lnTo>
                    <a:pt x="150" y="146"/>
                  </a:lnTo>
                  <a:lnTo>
                    <a:pt x="150" y="146"/>
                  </a:lnTo>
                  <a:lnTo>
                    <a:pt x="152" y="146"/>
                  </a:lnTo>
                  <a:lnTo>
                    <a:pt x="150" y="146"/>
                  </a:lnTo>
                  <a:lnTo>
                    <a:pt x="150" y="146"/>
                  </a:lnTo>
                  <a:lnTo>
                    <a:pt x="150" y="144"/>
                  </a:lnTo>
                  <a:lnTo>
                    <a:pt x="148" y="142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6" y="138"/>
                  </a:lnTo>
                  <a:lnTo>
                    <a:pt x="146" y="136"/>
                  </a:lnTo>
                  <a:lnTo>
                    <a:pt x="148" y="136"/>
                  </a:lnTo>
                  <a:lnTo>
                    <a:pt x="148" y="136"/>
                  </a:lnTo>
                  <a:lnTo>
                    <a:pt x="146" y="134"/>
                  </a:lnTo>
                  <a:lnTo>
                    <a:pt x="148" y="132"/>
                  </a:lnTo>
                  <a:lnTo>
                    <a:pt x="152" y="130"/>
                  </a:lnTo>
                  <a:lnTo>
                    <a:pt x="154" y="128"/>
                  </a:lnTo>
                  <a:lnTo>
                    <a:pt x="156" y="130"/>
                  </a:lnTo>
                  <a:lnTo>
                    <a:pt x="156" y="130"/>
                  </a:lnTo>
                  <a:lnTo>
                    <a:pt x="156" y="128"/>
                  </a:lnTo>
                  <a:lnTo>
                    <a:pt x="156" y="126"/>
                  </a:lnTo>
                  <a:lnTo>
                    <a:pt x="156" y="124"/>
                  </a:lnTo>
                  <a:lnTo>
                    <a:pt x="158" y="124"/>
                  </a:lnTo>
                  <a:lnTo>
                    <a:pt x="158" y="128"/>
                  </a:lnTo>
                  <a:lnTo>
                    <a:pt x="158" y="132"/>
                  </a:lnTo>
                  <a:lnTo>
                    <a:pt x="160" y="136"/>
                  </a:lnTo>
                  <a:lnTo>
                    <a:pt x="158" y="142"/>
                  </a:lnTo>
                  <a:lnTo>
                    <a:pt x="158" y="144"/>
                  </a:lnTo>
                  <a:lnTo>
                    <a:pt x="156" y="148"/>
                  </a:lnTo>
                  <a:lnTo>
                    <a:pt x="154" y="15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3" name="Finland">
              <a:extLst>
                <a:ext uri="{FF2B5EF4-FFF2-40B4-BE49-F238E27FC236}">
                  <a16:creationId xmlns:a16="http://schemas.microsoft.com/office/drawing/2014/main" id="{F0B5579F-9C56-4CF4-805D-36C35CF8C4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14" y="2377462"/>
              <a:ext cx="233491" cy="421049"/>
            </a:xfrm>
            <a:custGeom>
              <a:avLst/>
              <a:gdLst>
                <a:gd name="T0" fmla="*/ 112 w 122"/>
                <a:gd name="T1" fmla="*/ 182 h 220"/>
                <a:gd name="T2" fmla="*/ 114 w 122"/>
                <a:gd name="T3" fmla="*/ 148 h 220"/>
                <a:gd name="T4" fmla="*/ 106 w 122"/>
                <a:gd name="T5" fmla="*/ 124 h 220"/>
                <a:gd name="T6" fmla="*/ 100 w 122"/>
                <a:gd name="T7" fmla="*/ 110 h 220"/>
                <a:gd name="T8" fmla="*/ 98 w 122"/>
                <a:gd name="T9" fmla="*/ 84 h 220"/>
                <a:gd name="T10" fmla="*/ 94 w 122"/>
                <a:gd name="T11" fmla="*/ 54 h 220"/>
                <a:gd name="T12" fmla="*/ 78 w 122"/>
                <a:gd name="T13" fmla="*/ 42 h 220"/>
                <a:gd name="T14" fmla="*/ 76 w 122"/>
                <a:gd name="T15" fmla="*/ 24 h 220"/>
                <a:gd name="T16" fmla="*/ 78 w 122"/>
                <a:gd name="T17" fmla="*/ 8 h 220"/>
                <a:gd name="T18" fmla="*/ 60 w 122"/>
                <a:gd name="T19" fmla="*/ 0 h 220"/>
                <a:gd name="T20" fmla="*/ 50 w 122"/>
                <a:gd name="T21" fmla="*/ 6 h 220"/>
                <a:gd name="T22" fmla="*/ 48 w 122"/>
                <a:gd name="T23" fmla="*/ 22 h 220"/>
                <a:gd name="T24" fmla="*/ 40 w 122"/>
                <a:gd name="T25" fmla="*/ 30 h 220"/>
                <a:gd name="T26" fmla="*/ 24 w 122"/>
                <a:gd name="T27" fmla="*/ 34 h 220"/>
                <a:gd name="T28" fmla="*/ 6 w 122"/>
                <a:gd name="T29" fmla="*/ 20 h 220"/>
                <a:gd name="T30" fmla="*/ 0 w 122"/>
                <a:gd name="T31" fmla="*/ 26 h 220"/>
                <a:gd name="T32" fmla="*/ 16 w 122"/>
                <a:gd name="T33" fmla="*/ 38 h 220"/>
                <a:gd name="T34" fmla="*/ 26 w 122"/>
                <a:gd name="T35" fmla="*/ 44 h 220"/>
                <a:gd name="T36" fmla="*/ 30 w 122"/>
                <a:gd name="T37" fmla="*/ 58 h 220"/>
                <a:gd name="T38" fmla="*/ 34 w 122"/>
                <a:gd name="T39" fmla="*/ 70 h 220"/>
                <a:gd name="T40" fmla="*/ 36 w 122"/>
                <a:gd name="T41" fmla="*/ 90 h 220"/>
                <a:gd name="T42" fmla="*/ 44 w 122"/>
                <a:gd name="T43" fmla="*/ 100 h 220"/>
                <a:gd name="T44" fmla="*/ 54 w 122"/>
                <a:gd name="T45" fmla="*/ 112 h 220"/>
                <a:gd name="T46" fmla="*/ 56 w 122"/>
                <a:gd name="T47" fmla="*/ 118 h 220"/>
                <a:gd name="T48" fmla="*/ 44 w 122"/>
                <a:gd name="T49" fmla="*/ 124 h 220"/>
                <a:gd name="T50" fmla="*/ 36 w 122"/>
                <a:gd name="T51" fmla="*/ 134 h 220"/>
                <a:gd name="T52" fmla="*/ 34 w 122"/>
                <a:gd name="T53" fmla="*/ 144 h 220"/>
                <a:gd name="T54" fmla="*/ 26 w 122"/>
                <a:gd name="T55" fmla="*/ 146 h 220"/>
                <a:gd name="T56" fmla="*/ 24 w 122"/>
                <a:gd name="T57" fmla="*/ 154 h 220"/>
                <a:gd name="T58" fmla="*/ 18 w 122"/>
                <a:gd name="T59" fmla="*/ 156 h 220"/>
                <a:gd name="T60" fmla="*/ 16 w 122"/>
                <a:gd name="T61" fmla="*/ 166 h 220"/>
                <a:gd name="T62" fmla="*/ 18 w 122"/>
                <a:gd name="T63" fmla="*/ 174 h 220"/>
                <a:gd name="T64" fmla="*/ 24 w 122"/>
                <a:gd name="T65" fmla="*/ 188 h 220"/>
                <a:gd name="T66" fmla="*/ 22 w 122"/>
                <a:gd name="T67" fmla="*/ 202 h 220"/>
                <a:gd name="T68" fmla="*/ 30 w 122"/>
                <a:gd name="T69" fmla="*/ 206 h 220"/>
                <a:gd name="T70" fmla="*/ 38 w 122"/>
                <a:gd name="T71" fmla="*/ 210 h 220"/>
                <a:gd name="T72" fmla="*/ 42 w 122"/>
                <a:gd name="T73" fmla="*/ 220 h 220"/>
                <a:gd name="T74" fmla="*/ 50 w 122"/>
                <a:gd name="T75" fmla="*/ 216 h 220"/>
                <a:gd name="T76" fmla="*/ 68 w 122"/>
                <a:gd name="T77" fmla="*/ 210 h 220"/>
                <a:gd name="T78" fmla="*/ 72 w 122"/>
                <a:gd name="T79" fmla="*/ 208 h 220"/>
                <a:gd name="T80" fmla="*/ 76 w 122"/>
                <a:gd name="T81" fmla="*/ 208 h 220"/>
                <a:gd name="T82" fmla="*/ 86 w 122"/>
                <a:gd name="T83" fmla="*/ 204 h 220"/>
                <a:gd name="T84" fmla="*/ 92 w 122"/>
                <a:gd name="T85" fmla="*/ 204 h 220"/>
                <a:gd name="T86" fmla="*/ 50 w 122"/>
                <a:gd name="T87" fmla="*/ 114 h 220"/>
                <a:gd name="T88" fmla="*/ 52 w 122"/>
                <a:gd name="T89" fmla="*/ 112 h 220"/>
                <a:gd name="T90" fmla="*/ 16 w 122"/>
                <a:gd name="T91" fmla="*/ 150 h 220"/>
                <a:gd name="T92" fmla="*/ 16 w 122"/>
                <a:gd name="T93" fmla="*/ 154 h 220"/>
                <a:gd name="T94" fmla="*/ 38 w 122"/>
                <a:gd name="T95" fmla="*/ 216 h 220"/>
                <a:gd name="T96" fmla="*/ 38 w 122"/>
                <a:gd name="T97" fmla="*/ 212 h 220"/>
                <a:gd name="T98" fmla="*/ 32 w 122"/>
                <a:gd name="T99" fmla="*/ 210 h 220"/>
                <a:gd name="T100" fmla="*/ 22 w 122"/>
                <a:gd name="T101" fmla="*/ 208 h 220"/>
                <a:gd name="T102" fmla="*/ 6 w 122"/>
                <a:gd name="T103" fmla="*/ 210 h 220"/>
                <a:gd name="T104" fmla="*/ 12 w 122"/>
                <a:gd name="T105" fmla="*/ 210 h 220"/>
                <a:gd name="T106" fmla="*/ 14 w 122"/>
                <a:gd name="T107" fmla="*/ 216 h 220"/>
                <a:gd name="T108" fmla="*/ 6 w 122"/>
                <a:gd name="T109" fmla="*/ 2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2" h="220">
                  <a:moveTo>
                    <a:pt x="96" y="204"/>
                  </a:moveTo>
                  <a:lnTo>
                    <a:pt x="96" y="200"/>
                  </a:lnTo>
                  <a:lnTo>
                    <a:pt x="102" y="194"/>
                  </a:lnTo>
                  <a:lnTo>
                    <a:pt x="104" y="194"/>
                  </a:lnTo>
                  <a:lnTo>
                    <a:pt x="108" y="188"/>
                  </a:lnTo>
                  <a:lnTo>
                    <a:pt x="112" y="182"/>
                  </a:lnTo>
                  <a:lnTo>
                    <a:pt x="114" y="176"/>
                  </a:lnTo>
                  <a:lnTo>
                    <a:pt x="120" y="168"/>
                  </a:lnTo>
                  <a:lnTo>
                    <a:pt x="122" y="160"/>
                  </a:lnTo>
                  <a:lnTo>
                    <a:pt x="122" y="156"/>
                  </a:lnTo>
                  <a:lnTo>
                    <a:pt x="116" y="150"/>
                  </a:lnTo>
                  <a:lnTo>
                    <a:pt x="114" y="148"/>
                  </a:lnTo>
                  <a:lnTo>
                    <a:pt x="108" y="140"/>
                  </a:lnTo>
                  <a:lnTo>
                    <a:pt x="108" y="136"/>
                  </a:lnTo>
                  <a:lnTo>
                    <a:pt x="110" y="134"/>
                  </a:lnTo>
                  <a:lnTo>
                    <a:pt x="110" y="130"/>
                  </a:lnTo>
                  <a:lnTo>
                    <a:pt x="106" y="126"/>
                  </a:lnTo>
                  <a:lnTo>
                    <a:pt x="106" y="124"/>
                  </a:lnTo>
                  <a:lnTo>
                    <a:pt x="106" y="120"/>
                  </a:lnTo>
                  <a:lnTo>
                    <a:pt x="106" y="118"/>
                  </a:lnTo>
                  <a:lnTo>
                    <a:pt x="106" y="116"/>
                  </a:lnTo>
                  <a:lnTo>
                    <a:pt x="102" y="116"/>
                  </a:lnTo>
                  <a:lnTo>
                    <a:pt x="100" y="114"/>
                  </a:lnTo>
                  <a:lnTo>
                    <a:pt x="100" y="110"/>
                  </a:lnTo>
                  <a:lnTo>
                    <a:pt x="102" y="108"/>
                  </a:lnTo>
                  <a:lnTo>
                    <a:pt x="100" y="106"/>
                  </a:lnTo>
                  <a:lnTo>
                    <a:pt x="100" y="104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98" y="84"/>
                  </a:lnTo>
                  <a:lnTo>
                    <a:pt x="92" y="74"/>
                  </a:lnTo>
                  <a:lnTo>
                    <a:pt x="92" y="70"/>
                  </a:lnTo>
                  <a:lnTo>
                    <a:pt x="88" y="68"/>
                  </a:lnTo>
                  <a:lnTo>
                    <a:pt x="90" y="62"/>
                  </a:lnTo>
                  <a:lnTo>
                    <a:pt x="92" y="58"/>
                  </a:lnTo>
                  <a:lnTo>
                    <a:pt x="94" y="54"/>
                  </a:lnTo>
                  <a:lnTo>
                    <a:pt x="92" y="52"/>
                  </a:lnTo>
                  <a:lnTo>
                    <a:pt x="86" y="48"/>
                  </a:lnTo>
                  <a:lnTo>
                    <a:pt x="86" y="46"/>
                  </a:lnTo>
                  <a:lnTo>
                    <a:pt x="84" y="44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36"/>
                  </a:lnTo>
                  <a:lnTo>
                    <a:pt x="74" y="34"/>
                  </a:lnTo>
                  <a:lnTo>
                    <a:pt x="76" y="30"/>
                  </a:lnTo>
                  <a:lnTo>
                    <a:pt x="76" y="26"/>
                  </a:lnTo>
                  <a:lnTo>
                    <a:pt x="74" y="26"/>
                  </a:lnTo>
                  <a:lnTo>
                    <a:pt x="76" y="24"/>
                  </a:lnTo>
                  <a:lnTo>
                    <a:pt x="80" y="24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2"/>
                  </a:lnTo>
                  <a:lnTo>
                    <a:pt x="78" y="10"/>
                  </a:lnTo>
                  <a:lnTo>
                    <a:pt x="78" y="8"/>
                  </a:lnTo>
                  <a:lnTo>
                    <a:pt x="74" y="6"/>
                  </a:lnTo>
                  <a:lnTo>
                    <a:pt x="72" y="6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6" y="2"/>
                  </a:lnTo>
                  <a:lnTo>
                    <a:pt x="52" y="2"/>
                  </a:lnTo>
                  <a:lnTo>
                    <a:pt x="50" y="4"/>
                  </a:lnTo>
                  <a:lnTo>
                    <a:pt x="50" y="6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8" y="10"/>
                  </a:lnTo>
                  <a:lnTo>
                    <a:pt x="48" y="12"/>
                  </a:lnTo>
                  <a:lnTo>
                    <a:pt x="46" y="18"/>
                  </a:lnTo>
                  <a:lnTo>
                    <a:pt x="48" y="22"/>
                  </a:lnTo>
                  <a:lnTo>
                    <a:pt x="48" y="24"/>
                  </a:lnTo>
                  <a:lnTo>
                    <a:pt x="48" y="26"/>
                  </a:lnTo>
                  <a:lnTo>
                    <a:pt x="46" y="28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0" y="30"/>
                  </a:lnTo>
                  <a:lnTo>
                    <a:pt x="38" y="32"/>
                  </a:lnTo>
                  <a:lnTo>
                    <a:pt x="36" y="32"/>
                  </a:lnTo>
                  <a:lnTo>
                    <a:pt x="32" y="30"/>
                  </a:lnTo>
                  <a:lnTo>
                    <a:pt x="30" y="30"/>
                  </a:lnTo>
                  <a:lnTo>
                    <a:pt x="28" y="32"/>
                  </a:lnTo>
                  <a:lnTo>
                    <a:pt x="24" y="34"/>
                  </a:lnTo>
                  <a:lnTo>
                    <a:pt x="18" y="34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2"/>
                  </a:lnTo>
                  <a:lnTo>
                    <a:pt x="6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6" y="38"/>
                  </a:lnTo>
                  <a:lnTo>
                    <a:pt x="18" y="38"/>
                  </a:lnTo>
                  <a:lnTo>
                    <a:pt x="20" y="40"/>
                  </a:lnTo>
                  <a:lnTo>
                    <a:pt x="22" y="42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0" y="58"/>
                  </a:lnTo>
                  <a:lnTo>
                    <a:pt x="30" y="60"/>
                  </a:lnTo>
                  <a:lnTo>
                    <a:pt x="32" y="60"/>
                  </a:lnTo>
                  <a:lnTo>
                    <a:pt x="34" y="64"/>
                  </a:lnTo>
                  <a:lnTo>
                    <a:pt x="32" y="66"/>
                  </a:lnTo>
                  <a:lnTo>
                    <a:pt x="32" y="68"/>
                  </a:lnTo>
                  <a:lnTo>
                    <a:pt x="34" y="70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4" y="78"/>
                  </a:lnTo>
                  <a:lnTo>
                    <a:pt x="34" y="84"/>
                  </a:lnTo>
                  <a:lnTo>
                    <a:pt x="34" y="86"/>
                  </a:lnTo>
                  <a:lnTo>
                    <a:pt x="36" y="90"/>
                  </a:lnTo>
                  <a:lnTo>
                    <a:pt x="38" y="90"/>
                  </a:lnTo>
                  <a:lnTo>
                    <a:pt x="40" y="94"/>
                  </a:lnTo>
                  <a:lnTo>
                    <a:pt x="40" y="96"/>
                  </a:lnTo>
                  <a:lnTo>
                    <a:pt x="40" y="98"/>
                  </a:lnTo>
                  <a:lnTo>
                    <a:pt x="42" y="100"/>
                  </a:lnTo>
                  <a:lnTo>
                    <a:pt x="44" y="100"/>
                  </a:lnTo>
                  <a:lnTo>
                    <a:pt x="46" y="102"/>
                  </a:lnTo>
                  <a:lnTo>
                    <a:pt x="50" y="102"/>
                  </a:lnTo>
                  <a:lnTo>
                    <a:pt x="54" y="104"/>
                  </a:lnTo>
                  <a:lnTo>
                    <a:pt x="52" y="106"/>
                  </a:lnTo>
                  <a:lnTo>
                    <a:pt x="54" y="108"/>
                  </a:lnTo>
                  <a:lnTo>
                    <a:pt x="54" y="112"/>
                  </a:lnTo>
                  <a:lnTo>
                    <a:pt x="52" y="112"/>
                  </a:lnTo>
                  <a:lnTo>
                    <a:pt x="56" y="116"/>
                  </a:lnTo>
                  <a:lnTo>
                    <a:pt x="54" y="114"/>
                  </a:lnTo>
                  <a:lnTo>
                    <a:pt x="52" y="116"/>
                  </a:lnTo>
                  <a:lnTo>
                    <a:pt x="56" y="118"/>
                  </a:lnTo>
                  <a:lnTo>
                    <a:pt x="56" y="118"/>
                  </a:lnTo>
                  <a:lnTo>
                    <a:pt x="52" y="118"/>
                  </a:lnTo>
                  <a:lnTo>
                    <a:pt x="50" y="118"/>
                  </a:lnTo>
                  <a:lnTo>
                    <a:pt x="46" y="120"/>
                  </a:lnTo>
                  <a:lnTo>
                    <a:pt x="46" y="122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4" y="126"/>
                  </a:lnTo>
                  <a:lnTo>
                    <a:pt x="38" y="130"/>
                  </a:lnTo>
                  <a:lnTo>
                    <a:pt x="38" y="134"/>
                  </a:lnTo>
                  <a:lnTo>
                    <a:pt x="38" y="134"/>
                  </a:lnTo>
                  <a:lnTo>
                    <a:pt x="38" y="132"/>
                  </a:lnTo>
                  <a:lnTo>
                    <a:pt x="36" y="134"/>
                  </a:lnTo>
                  <a:lnTo>
                    <a:pt x="36" y="136"/>
                  </a:lnTo>
                  <a:lnTo>
                    <a:pt x="36" y="138"/>
                  </a:lnTo>
                  <a:lnTo>
                    <a:pt x="34" y="138"/>
                  </a:lnTo>
                  <a:lnTo>
                    <a:pt x="32" y="140"/>
                  </a:lnTo>
                  <a:lnTo>
                    <a:pt x="32" y="144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30" y="142"/>
                  </a:lnTo>
                  <a:lnTo>
                    <a:pt x="30" y="142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26" y="146"/>
                  </a:lnTo>
                  <a:lnTo>
                    <a:pt x="26" y="146"/>
                  </a:lnTo>
                  <a:lnTo>
                    <a:pt x="28" y="148"/>
                  </a:lnTo>
                  <a:lnTo>
                    <a:pt x="28" y="150"/>
                  </a:lnTo>
                  <a:lnTo>
                    <a:pt x="26" y="152"/>
                  </a:lnTo>
                  <a:lnTo>
                    <a:pt x="26" y="152"/>
                  </a:lnTo>
                  <a:lnTo>
                    <a:pt x="24" y="154"/>
                  </a:lnTo>
                  <a:lnTo>
                    <a:pt x="22" y="152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18" y="152"/>
                  </a:lnTo>
                  <a:lnTo>
                    <a:pt x="20" y="154"/>
                  </a:lnTo>
                  <a:lnTo>
                    <a:pt x="18" y="156"/>
                  </a:lnTo>
                  <a:lnTo>
                    <a:pt x="18" y="158"/>
                  </a:lnTo>
                  <a:lnTo>
                    <a:pt x="18" y="160"/>
                  </a:lnTo>
                  <a:lnTo>
                    <a:pt x="16" y="160"/>
                  </a:lnTo>
                  <a:lnTo>
                    <a:pt x="16" y="162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8"/>
                  </a:lnTo>
                  <a:lnTo>
                    <a:pt x="16" y="170"/>
                  </a:lnTo>
                  <a:lnTo>
                    <a:pt x="18" y="168"/>
                  </a:lnTo>
                  <a:lnTo>
                    <a:pt x="20" y="170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20" y="176"/>
                  </a:lnTo>
                  <a:lnTo>
                    <a:pt x="18" y="178"/>
                  </a:lnTo>
                  <a:lnTo>
                    <a:pt x="22" y="182"/>
                  </a:lnTo>
                  <a:lnTo>
                    <a:pt x="22" y="182"/>
                  </a:lnTo>
                  <a:lnTo>
                    <a:pt x="22" y="184"/>
                  </a:lnTo>
                  <a:lnTo>
                    <a:pt x="24" y="188"/>
                  </a:lnTo>
                  <a:lnTo>
                    <a:pt x="22" y="188"/>
                  </a:lnTo>
                  <a:lnTo>
                    <a:pt x="22" y="192"/>
                  </a:lnTo>
                  <a:lnTo>
                    <a:pt x="22" y="194"/>
                  </a:lnTo>
                  <a:lnTo>
                    <a:pt x="22" y="198"/>
                  </a:lnTo>
                  <a:lnTo>
                    <a:pt x="22" y="200"/>
                  </a:lnTo>
                  <a:lnTo>
                    <a:pt x="22" y="202"/>
                  </a:lnTo>
                  <a:lnTo>
                    <a:pt x="22" y="204"/>
                  </a:lnTo>
                  <a:lnTo>
                    <a:pt x="22" y="206"/>
                  </a:lnTo>
                  <a:lnTo>
                    <a:pt x="26" y="204"/>
                  </a:lnTo>
                  <a:lnTo>
                    <a:pt x="26" y="206"/>
                  </a:lnTo>
                  <a:lnTo>
                    <a:pt x="28" y="204"/>
                  </a:lnTo>
                  <a:lnTo>
                    <a:pt x="30" y="206"/>
                  </a:lnTo>
                  <a:lnTo>
                    <a:pt x="32" y="206"/>
                  </a:lnTo>
                  <a:lnTo>
                    <a:pt x="34" y="208"/>
                  </a:lnTo>
                  <a:lnTo>
                    <a:pt x="38" y="208"/>
                  </a:lnTo>
                  <a:lnTo>
                    <a:pt x="38" y="208"/>
                  </a:lnTo>
                  <a:lnTo>
                    <a:pt x="38" y="210"/>
                  </a:lnTo>
                  <a:lnTo>
                    <a:pt x="38" y="210"/>
                  </a:lnTo>
                  <a:lnTo>
                    <a:pt x="42" y="208"/>
                  </a:lnTo>
                  <a:lnTo>
                    <a:pt x="42" y="210"/>
                  </a:lnTo>
                  <a:lnTo>
                    <a:pt x="40" y="212"/>
                  </a:lnTo>
                  <a:lnTo>
                    <a:pt x="44" y="216"/>
                  </a:lnTo>
                  <a:lnTo>
                    <a:pt x="44" y="218"/>
                  </a:lnTo>
                  <a:lnTo>
                    <a:pt x="42" y="220"/>
                  </a:lnTo>
                  <a:lnTo>
                    <a:pt x="44" y="220"/>
                  </a:lnTo>
                  <a:lnTo>
                    <a:pt x="44" y="216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8" y="216"/>
                  </a:lnTo>
                  <a:lnTo>
                    <a:pt x="50" y="216"/>
                  </a:lnTo>
                  <a:lnTo>
                    <a:pt x="54" y="214"/>
                  </a:lnTo>
                  <a:lnTo>
                    <a:pt x="58" y="214"/>
                  </a:lnTo>
                  <a:lnTo>
                    <a:pt x="62" y="210"/>
                  </a:lnTo>
                  <a:lnTo>
                    <a:pt x="62" y="208"/>
                  </a:lnTo>
                  <a:lnTo>
                    <a:pt x="64" y="210"/>
                  </a:lnTo>
                  <a:lnTo>
                    <a:pt x="68" y="210"/>
                  </a:lnTo>
                  <a:lnTo>
                    <a:pt x="70" y="206"/>
                  </a:lnTo>
                  <a:lnTo>
                    <a:pt x="70" y="208"/>
                  </a:lnTo>
                  <a:lnTo>
                    <a:pt x="68" y="210"/>
                  </a:lnTo>
                  <a:lnTo>
                    <a:pt x="70" y="210"/>
                  </a:lnTo>
                  <a:lnTo>
                    <a:pt x="72" y="208"/>
                  </a:lnTo>
                  <a:lnTo>
                    <a:pt x="72" y="208"/>
                  </a:lnTo>
                  <a:lnTo>
                    <a:pt x="72" y="206"/>
                  </a:lnTo>
                  <a:lnTo>
                    <a:pt x="72" y="204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6" y="204"/>
                  </a:lnTo>
                  <a:lnTo>
                    <a:pt x="76" y="208"/>
                  </a:lnTo>
                  <a:lnTo>
                    <a:pt x="78" y="208"/>
                  </a:lnTo>
                  <a:lnTo>
                    <a:pt x="78" y="206"/>
                  </a:lnTo>
                  <a:lnTo>
                    <a:pt x="80" y="206"/>
                  </a:lnTo>
                  <a:lnTo>
                    <a:pt x="80" y="208"/>
                  </a:lnTo>
                  <a:lnTo>
                    <a:pt x="82" y="206"/>
                  </a:lnTo>
                  <a:lnTo>
                    <a:pt x="86" y="204"/>
                  </a:lnTo>
                  <a:lnTo>
                    <a:pt x="86" y="206"/>
                  </a:lnTo>
                  <a:lnTo>
                    <a:pt x="90" y="206"/>
                  </a:lnTo>
                  <a:lnTo>
                    <a:pt x="92" y="204"/>
                  </a:lnTo>
                  <a:lnTo>
                    <a:pt x="90" y="204"/>
                  </a:lnTo>
                  <a:lnTo>
                    <a:pt x="92" y="202"/>
                  </a:lnTo>
                  <a:lnTo>
                    <a:pt x="92" y="204"/>
                  </a:lnTo>
                  <a:lnTo>
                    <a:pt x="92" y="206"/>
                  </a:lnTo>
                  <a:lnTo>
                    <a:pt x="96" y="206"/>
                  </a:lnTo>
                  <a:lnTo>
                    <a:pt x="96" y="206"/>
                  </a:lnTo>
                  <a:lnTo>
                    <a:pt x="96" y="204"/>
                  </a:lnTo>
                  <a:lnTo>
                    <a:pt x="96" y="204"/>
                  </a:lnTo>
                  <a:close/>
                  <a:moveTo>
                    <a:pt x="50" y="114"/>
                  </a:moveTo>
                  <a:lnTo>
                    <a:pt x="50" y="116"/>
                  </a:lnTo>
                  <a:lnTo>
                    <a:pt x="48" y="116"/>
                  </a:lnTo>
                  <a:lnTo>
                    <a:pt x="46" y="112"/>
                  </a:lnTo>
                  <a:lnTo>
                    <a:pt x="48" y="112"/>
                  </a:lnTo>
                  <a:lnTo>
                    <a:pt x="52" y="112"/>
                  </a:lnTo>
                  <a:lnTo>
                    <a:pt x="52" y="112"/>
                  </a:lnTo>
                  <a:lnTo>
                    <a:pt x="50" y="112"/>
                  </a:lnTo>
                  <a:lnTo>
                    <a:pt x="50" y="114"/>
                  </a:lnTo>
                  <a:close/>
                  <a:moveTo>
                    <a:pt x="16" y="150"/>
                  </a:moveTo>
                  <a:lnTo>
                    <a:pt x="16" y="148"/>
                  </a:lnTo>
                  <a:lnTo>
                    <a:pt x="18" y="148"/>
                  </a:lnTo>
                  <a:lnTo>
                    <a:pt x="16" y="150"/>
                  </a:lnTo>
                  <a:lnTo>
                    <a:pt x="16" y="150"/>
                  </a:lnTo>
                  <a:close/>
                  <a:moveTo>
                    <a:pt x="16" y="150"/>
                  </a:moveTo>
                  <a:lnTo>
                    <a:pt x="16" y="152"/>
                  </a:lnTo>
                  <a:lnTo>
                    <a:pt x="18" y="152"/>
                  </a:lnTo>
                  <a:lnTo>
                    <a:pt x="18" y="152"/>
                  </a:lnTo>
                  <a:lnTo>
                    <a:pt x="16" y="154"/>
                  </a:lnTo>
                  <a:lnTo>
                    <a:pt x="14" y="152"/>
                  </a:lnTo>
                  <a:lnTo>
                    <a:pt x="16" y="150"/>
                  </a:lnTo>
                  <a:close/>
                  <a:moveTo>
                    <a:pt x="40" y="216"/>
                  </a:moveTo>
                  <a:lnTo>
                    <a:pt x="40" y="216"/>
                  </a:lnTo>
                  <a:lnTo>
                    <a:pt x="40" y="218"/>
                  </a:lnTo>
                  <a:lnTo>
                    <a:pt x="38" y="216"/>
                  </a:lnTo>
                  <a:lnTo>
                    <a:pt x="40" y="216"/>
                  </a:lnTo>
                  <a:lnTo>
                    <a:pt x="40" y="216"/>
                  </a:lnTo>
                  <a:close/>
                  <a:moveTo>
                    <a:pt x="38" y="212"/>
                  </a:moveTo>
                  <a:lnTo>
                    <a:pt x="38" y="214"/>
                  </a:lnTo>
                  <a:lnTo>
                    <a:pt x="38" y="214"/>
                  </a:lnTo>
                  <a:lnTo>
                    <a:pt x="38" y="212"/>
                  </a:lnTo>
                  <a:close/>
                  <a:moveTo>
                    <a:pt x="32" y="210"/>
                  </a:moveTo>
                  <a:lnTo>
                    <a:pt x="36" y="210"/>
                  </a:lnTo>
                  <a:lnTo>
                    <a:pt x="36" y="210"/>
                  </a:lnTo>
                  <a:lnTo>
                    <a:pt x="34" y="212"/>
                  </a:lnTo>
                  <a:lnTo>
                    <a:pt x="32" y="212"/>
                  </a:lnTo>
                  <a:lnTo>
                    <a:pt x="32" y="210"/>
                  </a:lnTo>
                  <a:close/>
                  <a:moveTo>
                    <a:pt x="28" y="206"/>
                  </a:moveTo>
                  <a:lnTo>
                    <a:pt x="30" y="208"/>
                  </a:lnTo>
                  <a:lnTo>
                    <a:pt x="28" y="208"/>
                  </a:lnTo>
                  <a:lnTo>
                    <a:pt x="28" y="208"/>
                  </a:lnTo>
                  <a:lnTo>
                    <a:pt x="28" y="206"/>
                  </a:lnTo>
                  <a:close/>
                  <a:moveTo>
                    <a:pt x="22" y="208"/>
                  </a:moveTo>
                  <a:lnTo>
                    <a:pt x="24" y="208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22" y="208"/>
                  </a:lnTo>
                  <a:close/>
                  <a:moveTo>
                    <a:pt x="6" y="210"/>
                  </a:moveTo>
                  <a:lnTo>
                    <a:pt x="8" y="212"/>
                  </a:lnTo>
                  <a:lnTo>
                    <a:pt x="10" y="210"/>
                  </a:lnTo>
                  <a:lnTo>
                    <a:pt x="6" y="208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12" y="210"/>
                  </a:lnTo>
                  <a:lnTo>
                    <a:pt x="12" y="212"/>
                  </a:lnTo>
                  <a:lnTo>
                    <a:pt x="10" y="212"/>
                  </a:lnTo>
                  <a:lnTo>
                    <a:pt x="10" y="212"/>
                  </a:lnTo>
                  <a:lnTo>
                    <a:pt x="10" y="214"/>
                  </a:lnTo>
                  <a:lnTo>
                    <a:pt x="12" y="214"/>
                  </a:lnTo>
                  <a:lnTo>
                    <a:pt x="14" y="216"/>
                  </a:lnTo>
                  <a:lnTo>
                    <a:pt x="12" y="218"/>
                  </a:lnTo>
                  <a:lnTo>
                    <a:pt x="10" y="216"/>
                  </a:lnTo>
                  <a:lnTo>
                    <a:pt x="8" y="214"/>
                  </a:lnTo>
                  <a:lnTo>
                    <a:pt x="6" y="212"/>
                  </a:lnTo>
                  <a:lnTo>
                    <a:pt x="4" y="212"/>
                  </a:lnTo>
                  <a:lnTo>
                    <a:pt x="6" y="21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4" name="Faroe Islands">
              <a:extLst>
                <a:ext uri="{FF2B5EF4-FFF2-40B4-BE49-F238E27FC236}">
                  <a16:creationId xmlns:a16="http://schemas.microsoft.com/office/drawing/2014/main" id="{2A8BF622-BE84-4F78-9B63-2DD04304B8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6816" y="2710474"/>
              <a:ext cx="15311" cy="38277"/>
            </a:xfrm>
            <a:custGeom>
              <a:avLst/>
              <a:gdLst>
                <a:gd name="T0" fmla="*/ 4 w 8"/>
                <a:gd name="T1" fmla="*/ 14 h 20"/>
                <a:gd name="T2" fmla="*/ 6 w 8"/>
                <a:gd name="T3" fmla="*/ 20 h 20"/>
                <a:gd name="T4" fmla="*/ 6 w 8"/>
                <a:gd name="T5" fmla="*/ 16 h 20"/>
                <a:gd name="T6" fmla="*/ 6 w 8"/>
                <a:gd name="T7" fmla="*/ 16 h 20"/>
                <a:gd name="T8" fmla="*/ 4 w 8"/>
                <a:gd name="T9" fmla="*/ 14 h 20"/>
                <a:gd name="T10" fmla="*/ 6 w 8"/>
                <a:gd name="T11" fmla="*/ 8 h 20"/>
                <a:gd name="T12" fmla="*/ 4 w 8"/>
                <a:gd name="T13" fmla="*/ 10 h 20"/>
                <a:gd name="T14" fmla="*/ 6 w 8"/>
                <a:gd name="T15" fmla="*/ 12 h 20"/>
                <a:gd name="T16" fmla="*/ 6 w 8"/>
                <a:gd name="T17" fmla="*/ 10 h 20"/>
                <a:gd name="T18" fmla="*/ 6 w 8"/>
                <a:gd name="T19" fmla="*/ 8 h 20"/>
                <a:gd name="T20" fmla="*/ 0 w 8"/>
                <a:gd name="T21" fmla="*/ 2 h 20"/>
                <a:gd name="T22" fmla="*/ 0 w 8"/>
                <a:gd name="T23" fmla="*/ 4 h 20"/>
                <a:gd name="T24" fmla="*/ 2 w 8"/>
                <a:gd name="T25" fmla="*/ 4 h 20"/>
                <a:gd name="T26" fmla="*/ 0 w 8"/>
                <a:gd name="T27" fmla="*/ 2 h 20"/>
                <a:gd name="T28" fmla="*/ 8 w 8"/>
                <a:gd name="T29" fmla="*/ 0 h 20"/>
                <a:gd name="T30" fmla="*/ 8 w 8"/>
                <a:gd name="T31" fmla="*/ 0 h 20"/>
                <a:gd name="T32" fmla="*/ 8 w 8"/>
                <a:gd name="T33" fmla="*/ 0 h 20"/>
                <a:gd name="T34" fmla="*/ 8 w 8"/>
                <a:gd name="T35" fmla="*/ 0 h 20"/>
                <a:gd name="T36" fmla="*/ 4 w 8"/>
                <a:gd name="T37" fmla="*/ 0 h 20"/>
                <a:gd name="T38" fmla="*/ 6 w 8"/>
                <a:gd name="T39" fmla="*/ 0 h 20"/>
                <a:gd name="T40" fmla="*/ 6 w 8"/>
                <a:gd name="T41" fmla="*/ 0 h 20"/>
                <a:gd name="T42" fmla="*/ 8 w 8"/>
                <a:gd name="T43" fmla="*/ 4 h 20"/>
                <a:gd name="T44" fmla="*/ 6 w 8"/>
                <a:gd name="T45" fmla="*/ 2 h 20"/>
                <a:gd name="T46" fmla="*/ 4 w 8"/>
                <a:gd name="T47" fmla="*/ 0 h 20"/>
                <a:gd name="T48" fmla="*/ 2 w 8"/>
                <a:gd name="T49" fmla="*/ 0 h 20"/>
                <a:gd name="T50" fmla="*/ 6 w 8"/>
                <a:gd name="T51" fmla="*/ 6 h 20"/>
                <a:gd name="T52" fmla="*/ 8 w 8"/>
                <a:gd name="T53" fmla="*/ 6 h 20"/>
                <a:gd name="T54" fmla="*/ 6 w 8"/>
                <a:gd name="T55" fmla="*/ 6 h 20"/>
                <a:gd name="T56" fmla="*/ 2 w 8"/>
                <a:gd name="T57" fmla="*/ 4 h 20"/>
                <a:gd name="T58" fmla="*/ 2 w 8"/>
                <a:gd name="T59" fmla="*/ 0 h 20"/>
                <a:gd name="T60" fmla="*/ 2 w 8"/>
                <a:gd name="T6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20">
                  <a:moveTo>
                    <a:pt x="4" y="14"/>
                  </a:moveTo>
                  <a:lnTo>
                    <a:pt x="6" y="2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14"/>
                  </a:lnTo>
                  <a:close/>
                  <a:moveTo>
                    <a:pt x="6" y="8"/>
                  </a:moveTo>
                  <a:lnTo>
                    <a:pt x="4" y="10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8"/>
                  </a:lnTo>
                  <a:close/>
                  <a:moveTo>
                    <a:pt x="0" y="2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0" y="2"/>
                  </a:lnTo>
                  <a:close/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close/>
                  <a:moveTo>
                    <a:pt x="4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8" y="4"/>
                  </a:lnTo>
                  <a:lnTo>
                    <a:pt x="6" y="2"/>
                  </a:lnTo>
                  <a:lnTo>
                    <a:pt x="4" y="0"/>
                  </a:lnTo>
                  <a:close/>
                  <a:moveTo>
                    <a:pt x="2" y="0"/>
                  </a:moveTo>
                  <a:lnTo>
                    <a:pt x="6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2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5" name="Ethiopia">
              <a:extLst>
                <a:ext uri="{FF2B5EF4-FFF2-40B4-BE49-F238E27FC236}">
                  <a16:creationId xmlns:a16="http://schemas.microsoft.com/office/drawing/2014/main" id="{5A986EBE-8760-4B45-8A02-A2D18B79F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3125" y="4065487"/>
              <a:ext cx="359806" cy="275596"/>
            </a:xfrm>
            <a:custGeom>
              <a:avLst/>
              <a:gdLst>
                <a:gd name="T0" fmla="*/ 28 w 188"/>
                <a:gd name="T1" fmla="*/ 114 h 144"/>
                <a:gd name="T2" fmla="*/ 24 w 188"/>
                <a:gd name="T3" fmla="*/ 106 h 144"/>
                <a:gd name="T4" fmla="*/ 18 w 188"/>
                <a:gd name="T5" fmla="*/ 102 h 144"/>
                <a:gd name="T6" fmla="*/ 14 w 188"/>
                <a:gd name="T7" fmla="*/ 96 h 144"/>
                <a:gd name="T8" fmla="*/ 10 w 188"/>
                <a:gd name="T9" fmla="*/ 92 h 144"/>
                <a:gd name="T10" fmla="*/ 2 w 188"/>
                <a:gd name="T11" fmla="*/ 90 h 144"/>
                <a:gd name="T12" fmla="*/ 4 w 188"/>
                <a:gd name="T13" fmla="*/ 84 h 144"/>
                <a:gd name="T14" fmla="*/ 10 w 188"/>
                <a:gd name="T15" fmla="*/ 82 h 144"/>
                <a:gd name="T16" fmla="*/ 14 w 188"/>
                <a:gd name="T17" fmla="*/ 82 h 144"/>
                <a:gd name="T18" fmla="*/ 14 w 188"/>
                <a:gd name="T19" fmla="*/ 70 h 144"/>
                <a:gd name="T20" fmla="*/ 18 w 188"/>
                <a:gd name="T21" fmla="*/ 60 h 144"/>
                <a:gd name="T22" fmla="*/ 20 w 188"/>
                <a:gd name="T23" fmla="*/ 54 h 144"/>
                <a:gd name="T24" fmla="*/ 24 w 188"/>
                <a:gd name="T25" fmla="*/ 52 h 144"/>
                <a:gd name="T26" fmla="*/ 30 w 188"/>
                <a:gd name="T27" fmla="*/ 36 h 144"/>
                <a:gd name="T28" fmla="*/ 34 w 188"/>
                <a:gd name="T29" fmla="*/ 28 h 144"/>
                <a:gd name="T30" fmla="*/ 38 w 188"/>
                <a:gd name="T31" fmla="*/ 22 h 144"/>
                <a:gd name="T32" fmla="*/ 44 w 188"/>
                <a:gd name="T33" fmla="*/ 10 h 144"/>
                <a:gd name="T34" fmla="*/ 48 w 188"/>
                <a:gd name="T35" fmla="*/ 10 h 144"/>
                <a:gd name="T36" fmla="*/ 54 w 188"/>
                <a:gd name="T37" fmla="*/ 0 h 144"/>
                <a:gd name="T38" fmla="*/ 62 w 188"/>
                <a:gd name="T39" fmla="*/ 4 h 144"/>
                <a:gd name="T40" fmla="*/ 68 w 188"/>
                <a:gd name="T41" fmla="*/ 2 h 144"/>
                <a:gd name="T42" fmla="*/ 74 w 188"/>
                <a:gd name="T43" fmla="*/ 2 h 144"/>
                <a:gd name="T44" fmla="*/ 80 w 188"/>
                <a:gd name="T45" fmla="*/ 6 h 144"/>
                <a:gd name="T46" fmla="*/ 86 w 188"/>
                <a:gd name="T47" fmla="*/ 8 h 144"/>
                <a:gd name="T48" fmla="*/ 94 w 188"/>
                <a:gd name="T49" fmla="*/ 14 h 144"/>
                <a:gd name="T50" fmla="*/ 98 w 188"/>
                <a:gd name="T51" fmla="*/ 16 h 144"/>
                <a:gd name="T52" fmla="*/ 106 w 188"/>
                <a:gd name="T53" fmla="*/ 22 h 144"/>
                <a:gd name="T54" fmla="*/ 110 w 188"/>
                <a:gd name="T55" fmla="*/ 30 h 144"/>
                <a:gd name="T56" fmla="*/ 114 w 188"/>
                <a:gd name="T57" fmla="*/ 34 h 144"/>
                <a:gd name="T58" fmla="*/ 112 w 188"/>
                <a:gd name="T59" fmla="*/ 42 h 144"/>
                <a:gd name="T60" fmla="*/ 108 w 188"/>
                <a:gd name="T61" fmla="*/ 50 h 144"/>
                <a:gd name="T62" fmla="*/ 118 w 188"/>
                <a:gd name="T63" fmla="*/ 50 h 144"/>
                <a:gd name="T64" fmla="*/ 122 w 188"/>
                <a:gd name="T65" fmla="*/ 52 h 144"/>
                <a:gd name="T66" fmla="*/ 128 w 188"/>
                <a:gd name="T67" fmla="*/ 64 h 144"/>
                <a:gd name="T68" fmla="*/ 134 w 188"/>
                <a:gd name="T69" fmla="*/ 72 h 144"/>
                <a:gd name="T70" fmla="*/ 188 w 188"/>
                <a:gd name="T71" fmla="*/ 86 h 144"/>
                <a:gd name="T72" fmla="*/ 136 w 188"/>
                <a:gd name="T73" fmla="*/ 124 h 144"/>
                <a:gd name="T74" fmla="*/ 128 w 188"/>
                <a:gd name="T75" fmla="*/ 128 h 144"/>
                <a:gd name="T76" fmla="*/ 122 w 188"/>
                <a:gd name="T77" fmla="*/ 134 h 144"/>
                <a:gd name="T78" fmla="*/ 112 w 188"/>
                <a:gd name="T79" fmla="*/ 138 h 144"/>
                <a:gd name="T80" fmla="*/ 104 w 188"/>
                <a:gd name="T81" fmla="*/ 138 h 144"/>
                <a:gd name="T82" fmla="*/ 98 w 188"/>
                <a:gd name="T83" fmla="*/ 134 h 144"/>
                <a:gd name="T84" fmla="*/ 90 w 188"/>
                <a:gd name="T85" fmla="*/ 136 h 144"/>
                <a:gd name="T86" fmla="*/ 84 w 188"/>
                <a:gd name="T87" fmla="*/ 142 h 144"/>
                <a:gd name="T88" fmla="*/ 76 w 188"/>
                <a:gd name="T89" fmla="*/ 142 h 144"/>
                <a:gd name="T90" fmla="*/ 66 w 188"/>
                <a:gd name="T91" fmla="*/ 142 h 144"/>
                <a:gd name="T92" fmla="*/ 60 w 188"/>
                <a:gd name="T93" fmla="*/ 136 h 144"/>
                <a:gd name="T94" fmla="*/ 46 w 188"/>
                <a:gd name="T95" fmla="*/ 130 h 144"/>
                <a:gd name="T96" fmla="*/ 38 w 188"/>
                <a:gd name="T97" fmla="*/ 130 h 144"/>
                <a:gd name="T98" fmla="*/ 34 w 188"/>
                <a:gd name="T99" fmla="*/ 120 h 144"/>
                <a:gd name="T100" fmla="*/ 28 w 188"/>
                <a:gd name="T101" fmla="*/ 12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" h="144">
                  <a:moveTo>
                    <a:pt x="28" y="120"/>
                  </a:moveTo>
                  <a:lnTo>
                    <a:pt x="28" y="116"/>
                  </a:lnTo>
                  <a:lnTo>
                    <a:pt x="28" y="114"/>
                  </a:lnTo>
                  <a:lnTo>
                    <a:pt x="26" y="110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2" y="104"/>
                  </a:lnTo>
                  <a:lnTo>
                    <a:pt x="20" y="104"/>
                  </a:lnTo>
                  <a:lnTo>
                    <a:pt x="18" y="102"/>
                  </a:lnTo>
                  <a:lnTo>
                    <a:pt x="18" y="102"/>
                  </a:lnTo>
                  <a:lnTo>
                    <a:pt x="16" y="100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12" y="94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4" y="90"/>
                  </a:lnTo>
                  <a:lnTo>
                    <a:pt x="2" y="90"/>
                  </a:lnTo>
                  <a:lnTo>
                    <a:pt x="0" y="88"/>
                  </a:lnTo>
                  <a:lnTo>
                    <a:pt x="4" y="84"/>
                  </a:lnTo>
                  <a:lnTo>
                    <a:pt x="4" y="84"/>
                  </a:lnTo>
                  <a:lnTo>
                    <a:pt x="4" y="82"/>
                  </a:lnTo>
                  <a:lnTo>
                    <a:pt x="8" y="82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4" y="80"/>
                  </a:lnTo>
                  <a:lnTo>
                    <a:pt x="14" y="74"/>
                  </a:lnTo>
                  <a:lnTo>
                    <a:pt x="14" y="70"/>
                  </a:lnTo>
                  <a:lnTo>
                    <a:pt x="16" y="66"/>
                  </a:lnTo>
                  <a:lnTo>
                    <a:pt x="18" y="64"/>
                  </a:lnTo>
                  <a:lnTo>
                    <a:pt x="18" y="60"/>
                  </a:lnTo>
                  <a:lnTo>
                    <a:pt x="16" y="58"/>
                  </a:lnTo>
                  <a:lnTo>
                    <a:pt x="18" y="56"/>
                  </a:lnTo>
                  <a:lnTo>
                    <a:pt x="20" y="54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6" y="42"/>
                  </a:lnTo>
                  <a:lnTo>
                    <a:pt x="28" y="38"/>
                  </a:lnTo>
                  <a:lnTo>
                    <a:pt x="30" y="36"/>
                  </a:lnTo>
                  <a:lnTo>
                    <a:pt x="30" y="34"/>
                  </a:lnTo>
                  <a:lnTo>
                    <a:pt x="34" y="30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8" y="28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2" y="14"/>
                  </a:lnTo>
                  <a:lnTo>
                    <a:pt x="44" y="10"/>
                  </a:lnTo>
                  <a:lnTo>
                    <a:pt x="44" y="8"/>
                  </a:lnTo>
                  <a:lnTo>
                    <a:pt x="46" y="10"/>
                  </a:lnTo>
                  <a:lnTo>
                    <a:pt x="48" y="10"/>
                  </a:lnTo>
                  <a:lnTo>
                    <a:pt x="50" y="8"/>
                  </a:lnTo>
                  <a:lnTo>
                    <a:pt x="52" y="8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4" y="4"/>
                  </a:lnTo>
                  <a:lnTo>
                    <a:pt x="66" y="2"/>
                  </a:lnTo>
                  <a:lnTo>
                    <a:pt x="68" y="2"/>
                  </a:lnTo>
                  <a:lnTo>
                    <a:pt x="70" y="4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80" y="6"/>
                  </a:lnTo>
                  <a:lnTo>
                    <a:pt x="82" y="6"/>
                  </a:lnTo>
                  <a:lnTo>
                    <a:pt x="84" y="8"/>
                  </a:lnTo>
                  <a:lnTo>
                    <a:pt x="86" y="8"/>
                  </a:lnTo>
                  <a:lnTo>
                    <a:pt x="90" y="12"/>
                  </a:lnTo>
                  <a:lnTo>
                    <a:pt x="92" y="14"/>
                  </a:lnTo>
                  <a:lnTo>
                    <a:pt x="94" y="14"/>
                  </a:lnTo>
                  <a:lnTo>
                    <a:pt x="96" y="14"/>
                  </a:lnTo>
                  <a:lnTo>
                    <a:pt x="98" y="16"/>
                  </a:lnTo>
                  <a:lnTo>
                    <a:pt x="98" y="16"/>
                  </a:lnTo>
                  <a:lnTo>
                    <a:pt x="102" y="18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10" y="26"/>
                  </a:lnTo>
                  <a:lnTo>
                    <a:pt x="110" y="28"/>
                  </a:lnTo>
                  <a:lnTo>
                    <a:pt x="110" y="30"/>
                  </a:lnTo>
                  <a:lnTo>
                    <a:pt x="112" y="30"/>
                  </a:lnTo>
                  <a:lnTo>
                    <a:pt x="116" y="34"/>
                  </a:lnTo>
                  <a:lnTo>
                    <a:pt x="114" y="34"/>
                  </a:lnTo>
                  <a:lnTo>
                    <a:pt x="112" y="38"/>
                  </a:lnTo>
                  <a:lnTo>
                    <a:pt x="112" y="40"/>
                  </a:lnTo>
                  <a:lnTo>
                    <a:pt x="112" y="42"/>
                  </a:lnTo>
                  <a:lnTo>
                    <a:pt x="110" y="46"/>
                  </a:lnTo>
                  <a:lnTo>
                    <a:pt x="110" y="48"/>
                  </a:lnTo>
                  <a:lnTo>
                    <a:pt x="108" y="50"/>
                  </a:lnTo>
                  <a:lnTo>
                    <a:pt x="110" y="52"/>
                  </a:lnTo>
                  <a:lnTo>
                    <a:pt x="114" y="52"/>
                  </a:lnTo>
                  <a:lnTo>
                    <a:pt x="118" y="50"/>
                  </a:lnTo>
                  <a:lnTo>
                    <a:pt x="120" y="50"/>
                  </a:lnTo>
                  <a:lnTo>
                    <a:pt x="122" y="50"/>
                  </a:lnTo>
                  <a:lnTo>
                    <a:pt x="122" y="52"/>
                  </a:lnTo>
                  <a:lnTo>
                    <a:pt x="122" y="56"/>
                  </a:lnTo>
                  <a:lnTo>
                    <a:pt x="126" y="64"/>
                  </a:lnTo>
                  <a:lnTo>
                    <a:pt x="128" y="64"/>
                  </a:lnTo>
                  <a:lnTo>
                    <a:pt x="128" y="68"/>
                  </a:lnTo>
                  <a:lnTo>
                    <a:pt x="130" y="72"/>
                  </a:lnTo>
                  <a:lnTo>
                    <a:pt x="134" y="72"/>
                  </a:lnTo>
                  <a:lnTo>
                    <a:pt x="138" y="76"/>
                  </a:lnTo>
                  <a:lnTo>
                    <a:pt x="174" y="86"/>
                  </a:lnTo>
                  <a:lnTo>
                    <a:pt x="188" y="86"/>
                  </a:lnTo>
                  <a:lnTo>
                    <a:pt x="150" y="124"/>
                  </a:lnTo>
                  <a:lnTo>
                    <a:pt x="144" y="124"/>
                  </a:lnTo>
                  <a:lnTo>
                    <a:pt x="136" y="124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28" y="128"/>
                  </a:lnTo>
                  <a:lnTo>
                    <a:pt x="126" y="130"/>
                  </a:lnTo>
                  <a:lnTo>
                    <a:pt x="124" y="132"/>
                  </a:lnTo>
                  <a:lnTo>
                    <a:pt x="122" y="134"/>
                  </a:lnTo>
                  <a:lnTo>
                    <a:pt x="118" y="134"/>
                  </a:lnTo>
                  <a:lnTo>
                    <a:pt x="114" y="136"/>
                  </a:lnTo>
                  <a:lnTo>
                    <a:pt x="112" y="138"/>
                  </a:lnTo>
                  <a:lnTo>
                    <a:pt x="112" y="138"/>
                  </a:lnTo>
                  <a:lnTo>
                    <a:pt x="110" y="138"/>
                  </a:lnTo>
                  <a:lnTo>
                    <a:pt x="104" y="138"/>
                  </a:lnTo>
                  <a:lnTo>
                    <a:pt x="102" y="138"/>
                  </a:lnTo>
                  <a:lnTo>
                    <a:pt x="100" y="134"/>
                  </a:lnTo>
                  <a:lnTo>
                    <a:pt x="98" y="134"/>
                  </a:lnTo>
                  <a:lnTo>
                    <a:pt x="94" y="134"/>
                  </a:lnTo>
                  <a:lnTo>
                    <a:pt x="92" y="136"/>
                  </a:lnTo>
                  <a:lnTo>
                    <a:pt x="90" y="136"/>
                  </a:lnTo>
                  <a:lnTo>
                    <a:pt x="88" y="136"/>
                  </a:lnTo>
                  <a:lnTo>
                    <a:pt x="86" y="138"/>
                  </a:lnTo>
                  <a:lnTo>
                    <a:pt x="84" y="142"/>
                  </a:lnTo>
                  <a:lnTo>
                    <a:pt x="80" y="144"/>
                  </a:lnTo>
                  <a:lnTo>
                    <a:pt x="78" y="144"/>
                  </a:lnTo>
                  <a:lnTo>
                    <a:pt x="76" y="142"/>
                  </a:lnTo>
                  <a:lnTo>
                    <a:pt x="74" y="142"/>
                  </a:lnTo>
                  <a:lnTo>
                    <a:pt x="70" y="142"/>
                  </a:lnTo>
                  <a:lnTo>
                    <a:pt x="66" y="142"/>
                  </a:lnTo>
                  <a:lnTo>
                    <a:pt x="64" y="140"/>
                  </a:lnTo>
                  <a:lnTo>
                    <a:pt x="62" y="138"/>
                  </a:lnTo>
                  <a:lnTo>
                    <a:pt x="60" y="136"/>
                  </a:lnTo>
                  <a:lnTo>
                    <a:pt x="54" y="132"/>
                  </a:lnTo>
                  <a:lnTo>
                    <a:pt x="52" y="130"/>
                  </a:lnTo>
                  <a:lnTo>
                    <a:pt x="46" y="130"/>
                  </a:lnTo>
                  <a:lnTo>
                    <a:pt x="42" y="130"/>
                  </a:lnTo>
                  <a:lnTo>
                    <a:pt x="40" y="130"/>
                  </a:lnTo>
                  <a:lnTo>
                    <a:pt x="38" y="130"/>
                  </a:lnTo>
                  <a:lnTo>
                    <a:pt x="36" y="128"/>
                  </a:lnTo>
                  <a:lnTo>
                    <a:pt x="36" y="120"/>
                  </a:lnTo>
                  <a:lnTo>
                    <a:pt x="34" y="120"/>
                  </a:lnTo>
                  <a:lnTo>
                    <a:pt x="32" y="120"/>
                  </a:lnTo>
                  <a:lnTo>
                    <a:pt x="30" y="118"/>
                  </a:lnTo>
                  <a:lnTo>
                    <a:pt x="28" y="12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6" name="Estonia">
              <a:extLst>
                <a:ext uri="{FF2B5EF4-FFF2-40B4-BE49-F238E27FC236}">
                  <a16:creationId xmlns:a16="http://schemas.microsoft.com/office/drawing/2014/main" id="{6DCE4C96-BC68-4DA2-B39F-568CA948A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2457" y="2802339"/>
              <a:ext cx="126315" cy="84210"/>
            </a:xfrm>
            <a:custGeom>
              <a:avLst/>
              <a:gdLst>
                <a:gd name="T0" fmla="*/ 64 w 66"/>
                <a:gd name="T1" fmla="*/ 40 h 44"/>
                <a:gd name="T2" fmla="*/ 66 w 66"/>
                <a:gd name="T3" fmla="*/ 36 h 44"/>
                <a:gd name="T4" fmla="*/ 60 w 66"/>
                <a:gd name="T5" fmla="*/ 24 h 44"/>
                <a:gd name="T6" fmla="*/ 62 w 66"/>
                <a:gd name="T7" fmla="*/ 14 h 44"/>
                <a:gd name="T8" fmla="*/ 66 w 66"/>
                <a:gd name="T9" fmla="*/ 8 h 44"/>
                <a:gd name="T10" fmla="*/ 66 w 66"/>
                <a:gd name="T11" fmla="*/ 6 h 44"/>
                <a:gd name="T12" fmla="*/ 64 w 66"/>
                <a:gd name="T13" fmla="*/ 6 h 44"/>
                <a:gd name="T14" fmla="*/ 50 w 66"/>
                <a:gd name="T15" fmla="*/ 2 h 44"/>
                <a:gd name="T16" fmla="*/ 44 w 66"/>
                <a:gd name="T17" fmla="*/ 0 h 44"/>
                <a:gd name="T18" fmla="*/ 38 w 66"/>
                <a:gd name="T19" fmla="*/ 0 h 44"/>
                <a:gd name="T20" fmla="*/ 36 w 66"/>
                <a:gd name="T21" fmla="*/ 0 h 44"/>
                <a:gd name="T22" fmla="*/ 38 w 66"/>
                <a:gd name="T23" fmla="*/ 2 h 44"/>
                <a:gd name="T24" fmla="*/ 34 w 66"/>
                <a:gd name="T25" fmla="*/ 4 h 44"/>
                <a:gd name="T26" fmla="*/ 30 w 66"/>
                <a:gd name="T27" fmla="*/ 2 h 44"/>
                <a:gd name="T28" fmla="*/ 26 w 66"/>
                <a:gd name="T29" fmla="*/ 4 h 44"/>
                <a:gd name="T30" fmla="*/ 24 w 66"/>
                <a:gd name="T31" fmla="*/ 8 h 44"/>
                <a:gd name="T32" fmla="*/ 18 w 66"/>
                <a:gd name="T33" fmla="*/ 8 h 44"/>
                <a:gd name="T34" fmla="*/ 18 w 66"/>
                <a:gd name="T35" fmla="*/ 18 h 44"/>
                <a:gd name="T36" fmla="*/ 20 w 66"/>
                <a:gd name="T37" fmla="*/ 18 h 44"/>
                <a:gd name="T38" fmla="*/ 20 w 66"/>
                <a:gd name="T39" fmla="*/ 20 h 44"/>
                <a:gd name="T40" fmla="*/ 18 w 66"/>
                <a:gd name="T41" fmla="*/ 24 h 44"/>
                <a:gd name="T42" fmla="*/ 24 w 66"/>
                <a:gd name="T43" fmla="*/ 30 h 44"/>
                <a:gd name="T44" fmla="*/ 26 w 66"/>
                <a:gd name="T45" fmla="*/ 28 h 44"/>
                <a:gd name="T46" fmla="*/ 30 w 66"/>
                <a:gd name="T47" fmla="*/ 28 h 44"/>
                <a:gd name="T48" fmla="*/ 28 w 66"/>
                <a:gd name="T49" fmla="*/ 36 h 44"/>
                <a:gd name="T50" fmla="*/ 32 w 66"/>
                <a:gd name="T51" fmla="*/ 32 h 44"/>
                <a:gd name="T52" fmla="*/ 40 w 66"/>
                <a:gd name="T53" fmla="*/ 34 h 44"/>
                <a:gd name="T54" fmla="*/ 42 w 66"/>
                <a:gd name="T55" fmla="*/ 32 h 44"/>
                <a:gd name="T56" fmla="*/ 44 w 66"/>
                <a:gd name="T57" fmla="*/ 36 h 44"/>
                <a:gd name="T58" fmla="*/ 50 w 66"/>
                <a:gd name="T59" fmla="*/ 38 h 44"/>
                <a:gd name="T60" fmla="*/ 54 w 66"/>
                <a:gd name="T61" fmla="*/ 42 h 44"/>
                <a:gd name="T62" fmla="*/ 60 w 66"/>
                <a:gd name="T63" fmla="*/ 42 h 44"/>
                <a:gd name="T64" fmla="*/ 12 w 66"/>
                <a:gd name="T65" fmla="*/ 14 h 44"/>
                <a:gd name="T66" fmla="*/ 16 w 66"/>
                <a:gd name="T67" fmla="*/ 16 h 44"/>
                <a:gd name="T68" fmla="*/ 12 w 66"/>
                <a:gd name="T69" fmla="*/ 14 h 44"/>
                <a:gd name="T70" fmla="*/ 8 w 66"/>
                <a:gd name="T71" fmla="*/ 18 h 44"/>
                <a:gd name="T72" fmla="*/ 4 w 66"/>
                <a:gd name="T73" fmla="*/ 18 h 44"/>
                <a:gd name="T74" fmla="*/ 6 w 66"/>
                <a:gd name="T75" fmla="*/ 16 h 44"/>
                <a:gd name="T76" fmla="*/ 8 w 66"/>
                <a:gd name="T77" fmla="*/ 14 h 44"/>
                <a:gd name="T78" fmla="*/ 10 w 66"/>
                <a:gd name="T79" fmla="*/ 14 h 44"/>
                <a:gd name="T80" fmla="*/ 12 w 66"/>
                <a:gd name="T81" fmla="*/ 18 h 44"/>
                <a:gd name="T82" fmla="*/ 10 w 66"/>
                <a:gd name="T83" fmla="*/ 18 h 44"/>
                <a:gd name="T84" fmla="*/ 12 w 66"/>
                <a:gd name="T85" fmla="*/ 22 h 44"/>
                <a:gd name="T86" fmla="*/ 16 w 66"/>
                <a:gd name="T87" fmla="*/ 20 h 44"/>
                <a:gd name="T88" fmla="*/ 16 w 66"/>
                <a:gd name="T89" fmla="*/ 24 h 44"/>
                <a:gd name="T90" fmla="*/ 2 w 66"/>
                <a:gd name="T91" fmla="*/ 36 h 44"/>
                <a:gd name="T92" fmla="*/ 6 w 66"/>
                <a:gd name="T93" fmla="*/ 34 h 44"/>
                <a:gd name="T94" fmla="*/ 6 w 66"/>
                <a:gd name="T95" fmla="*/ 30 h 44"/>
                <a:gd name="T96" fmla="*/ 12 w 66"/>
                <a:gd name="T97" fmla="*/ 28 h 44"/>
                <a:gd name="T98" fmla="*/ 14 w 66"/>
                <a:gd name="T99" fmla="*/ 26 h 44"/>
                <a:gd name="T100" fmla="*/ 14 w 66"/>
                <a:gd name="T101" fmla="*/ 24 h 44"/>
                <a:gd name="T102" fmla="*/ 12 w 66"/>
                <a:gd name="T103" fmla="*/ 22 h 44"/>
                <a:gd name="T104" fmla="*/ 6 w 66"/>
                <a:gd name="T105" fmla="*/ 22 h 44"/>
                <a:gd name="T106" fmla="*/ 6 w 66"/>
                <a:gd name="T107" fmla="*/ 24 h 44"/>
                <a:gd name="T108" fmla="*/ 4 w 66"/>
                <a:gd name="T109" fmla="*/ 24 h 44"/>
                <a:gd name="T110" fmla="*/ 2 w 66"/>
                <a:gd name="T111" fmla="*/ 24 h 44"/>
                <a:gd name="T112" fmla="*/ 2 w 66"/>
                <a:gd name="T113" fmla="*/ 26 h 44"/>
                <a:gd name="T114" fmla="*/ 2 w 66"/>
                <a:gd name="T115" fmla="*/ 28 h 44"/>
                <a:gd name="T116" fmla="*/ 4 w 66"/>
                <a:gd name="T117" fmla="*/ 30 h 44"/>
                <a:gd name="T118" fmla="*/ 4 w 66"/>
                <a:gd name="T119" fmla="*/ 34 h 44"/>
                <a:gd name="T120" fmla="*/ 2 w 66"/>
                <a:gd name="T121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44">
                  <a:moveTo>
                    <a:pt x="62" y="42"/>
                  </a:moveTo>
                  <a:lnTo>
                    <a:pt x="64" y="40"/>
                  </a:lnTo>
                  <a:lnTo>
                    <a:pt x="64" y="38"/>
                  </a:lnTo>
                  <a:lnTo>
                    <a:pt x="66" y="36"/>
                  </a:lnTo>
                  <a:lnTo>
                    <a:pt x="66" y="34"/>
                  </a:lnTo>
                  <a:lnTo>
                    <a:pt x="60" y="2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4" y="10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4" y="4"/>
                  </a:lnTo>
                  <a:lnTo>
                    <a:pt x="64" y="6"/>
                  </a:lnTo>
                  <a:lnTo>
                    <a:pt x="54" y="6"/>
                  </a:lnTo>
                  <a:lnTo>
                    <a:pt x="50" y="2"/>
                  </a:lnTo>
                  <a:lnTo>
                    <a:pt x="46" y="2"/>
                  </a:lnTo>
                  <a:lnTo>
                    <a:pt x="44" y="0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6" y="4"/>
                  </a:lnTo>
                  <a:lnTo>
                    <a:pt x="34" y="4"/>
                  </a:lnTo>
                  <a:lnTo>
                    <a:pt x="30" y="4"/>
                  </a:lnTo>
                  <a:lnTo>
                    <a:pt x="30" y="2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4" y="6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18" y="8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18" y="20"/>
                  </a:lnTo>
                  <a:lnTo>
                    <a:pt x="18" y="24"/>
                  </a:lnTo>
                  <a:lnTo>
                    <a:pt x="22" y="28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28" y="34"/>
                  </a:lnTo>
                  <a:lnTo>
                    <a:pt x="28" y="36"/>
                  </a:lnTo>
                  <a:lnTo>
                    <a:pt x="30" y="36"/>
                  </a:lnTo>
                  <a:lnTo>
                    <a:pt x="32" y="32"/>
                  </a:lnTo>
                  <a:lnTo>
                    <a:pt x="36" y="3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2" y="32"/>
                  </a:lnTo>
                  <a:lnTo>
                    <a:pt x="44" y="34"/>
                  </a:lnTo>
                  <a:lnTo>
                    <a:pt x="44" y="36"/>
                  </a:lnTo>
                  <a:lnTo>
                    <a:pt x="46" y="36"/>
                  </a:lnTo>
                  <a:lnTo>
                    <a:pt x="50" y="38"/>
                  </a:lnTo>
                  <a:lnTo>
                    <a:pt x="50" y="40"/>
                  </a:lnTo>
                  <a:lnTo>
                    <a:pt x="54" y="42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62" y="42"/>
                  </a:lnTo>
                  <a:close/>
                  <a:moveTo>
                    <a:pt x="12" y="14"/>
                  </a:moveTo>
                  <a:lnTo>
                    <a:pt x="16" y="14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4"/>
                  </a:lnTo>
                  <a:close/>
                  <a:moveTo>
                    <a:pt x="8" y="20"/>
                  </a:moveTo>
                  <a:lnTo>
                    <a:pt x="8" y="18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8" y="20"/>
                  </a:lnTo>
                  <a:close/>
                  <a:moveTo>
                    <a:pt x="12" y="22"/>
                  </a:moveTo>
                  <a:lnTo>
                    <a:pt x="12" y="20"/>
                  </a:lnTo>
                  <a:lnTo>
                    <a:pt x="16" y="20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2" y="22"/>
                  </a:lnTo>
                  <a:close/>
                  <a:moveTo>
                    <a:pt x="2" y="36"/>
                  </a:moveTo>
                  <a:lnTo>
                    <a:pt x="4" y="36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6"/>
                  </a:lnTo>
                  <a:lnTo>
                    <a:pt x="14" y="26"/>
                  </a:lnTo>
                  <a:lnTo>
                    <a:pt x="16" y="26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6" y="32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2" y="3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" name="Eritrea">
              <a:extLst>
                <a:ext uri="{FF2B5EF4-FFF2-40B4-BE49-F238E27FC236}">
                  <a16:creationId xmlns:a16="http://schemas.microsoft.com/office/drawing/2014/main" id="{BD7CB130-4BFC-44AE-B491-AC65D8118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507" y="3988932"/>
              <a:ext cx="156937" cy="141626"/>
            </a:xfrm>
            <a:custGeom>
              <a:avLst/>
              <a:gdLst>
                <a:gd name="T0" fmla="*/ 70 w 82"/>
                <a:gd name="T1" fmla="*/ 70 h 74"/>
                <a:gd name="T2" fmla="*/ 68 w 82"/>
                <a:gd name="T3" fmla="*/ 68 h 74"/>
                <a:gd name="T4" fmla="*/ 64 w 82"/>
                <a:gd name="T5" fmla="*/ 62 h 74"/>
                <a:gd name="T6" fmla="*/ 60 w 82"/>
                <a:gd name="T7" fmla="*/ 58 h 74"/>
                <a:gd name="T8" fmla="*/ 56 w 82"/>
                <a:gd name="T9" fmla="*/ 56 h 74"/>
                <a:gd name="T10" fmla="*/ 52 w 82"/>
                <a:gd name="T11" fmla="*/ 54 h 74"/>
                <a:gd name="T12" fmla="*/ 48 w 82"/>
                <a:gd name="T13" fmla="*/ 52 h 74"/>
                <a:gd name="T14" fmla="*/ 42 w 82"/>
                <a:gd name="T15" fmla="*/ 48 h 74"/>
                <a:gd name="T16" fmla="*/ 38 w 82"/>
                <a:gd name="T17" fmla="*/ 46 h 74"/>
                <a:gd name="T18" fmla="*/ 36 w 82"/>
                <a:gd name="T19" fmla="*/ 46 h 74"/>
                <a:gd name="T20" fmla="*/ 28 w 82"/>
                <a:gd name="T21" fmla="*/ 42 h 74"/>
                <a:gd name="T22" fmla="*/ 26 w 82"/>
                <a:gd name="T23" fmla="*/ 42 h 74"/>
                <a:gd name="T24" fmla="*/ 22 w 82"/>
                <a:gd name="T25" fmla="*/ 44 h 74"/>
                <a:gd name="T26" fmla="*/ 14 w 82"/>
                <a:gd name="T27" fmla="*/ 42 h 74"/>
                <a:gd name="T28" fmla="*/ 12 w 82"/>
                <a:gd name="T29" fmla="*/ 40 h 74"/>
                <a:gd name="T30" fmla="*/ 8 w 82"/>
                <a:gd name="T31" fmla="*/ 48 h 74"/>
                <a:gd name="T32" fmla="*/ 4 w 82"/>
                <a:gd name="T33" fmla="*/ 50 h 74"/>
                <a:gd name="T34" fmla="*/ 0 w 82"/>
                <a:gd name="T35" fmla="*/ 46 h 74"/>
                <a:gd name="T36" fmla="*/ 0 w 82"/>
                <a:gd name="T37" fmla="*/ 38 h 74"/>
                <a:gd name="T38" fmla="*/ 0 w 82"/>
                <a:gd name="T39" fmla="*/ 34 h 74"/>
                <a:gd name="T40" fmla="*/ 4 w 82"/>
                <a:gd name="T41" fmla="*/ 26 h 74"/>
                <a:gd name="T42" fmla="*/ 6 w 82"/>
                <a:gd name="T43" fmla="*/ 20 h 74"/>
                <a:gd name="T44" fmla="*/ 4 w 82"/>
                <a:gd name="T45" fmla="*/ 18 h 74"/>
                <a:gd name="T46" fmla="*/ 6 w 82"/>
                <a:gd name="T47" fmla="*/ 12 h 74"/>
                <a:gd name="T48" fmla="*/ 10 w 82"/>
                <a:gd name="T49" fmla="*/ 12 h 74"/>
                <a:gd name="T50" fmla="*/ 10 w 82"/>
                <a:gd name="T51" fmla="*/ 10 h 74"/>
                <a:gd name="T52" fmla="*/ 14 w 82"/>
                <a:gd name="T53" fmla="*/ 8 h 74"/>
                <a:gd name="T54" fmla="*/ 18 w 82"/>
                <a:gd name="T55" fmla="*/ 6 h 74"/>
                <a:gd name="T56" fmla="*/ 20 w 82"/>
                <a:gd name="T57" fmla="*/ 4 h 74"/>
                <a:gd name="T58" fmla="*/ 24 w 82"/>
                <a:gd name="T59" fmla="*/ 0 h 74"/>
                <a:gd name="T60" fmla="*/ 26 w 82"/>
                <a:gd name="T61" fmla="*/ 4 h 74"/>
                <a:gd name="T62" fmla="*/ 34 w 82"/>
                <a:gd name="T63" fmla="*/ 26 h 74"/>
                <a:gd name="T64" fmla="*/ 36 w 82"/>
                <a:gd name="T65" fmla="*/ 30 h 74"/>
                <a:gd name="T66" fmla="*/ 36 w 82"/>
                <a:gd name="T67" fmla="*/ 32 h 74"/>
                <a:gd name="T68" fmla="*/ 38 w 82"/>
                <a:gd name="T69" fmla="*/ 38 h 74"/>
                <a:gd name="T70" fmla="*/ 40 w 82"/>
                <a:gd name="T71" fmla="*/ 34 h 74"/>
                <a:gd name="T72" fmla="*/ 40 w 82"/>
                <a:gd name="T73" fmla="*/ 32 h 74"/>
                <a:gd name="T74" fmla="*/ 42 w 82"/>
                <a:gd name="T75" fmla="*/ 36 h 74"/>
                <a:gd name="T76" fmla="*/ 44 w 82"/>
                <a:gd name="T77" fmla="*/ 40 h 74"/>
                <a:gd name="T78" fmla="*/ 48 w 82"/>
                <a:gd name="T79" fmla="*/ 40 h 74"/>
                <a:gd name="T80" fmla="*/ 50 w 82"/>
                <a:gd name="T81" fmla="*/ 40 h 74"/>
                <a:gd name="T82" fmla="*/ 54 w 82"/>
                <a:gd name="T83" fmla="*/ 42 h 74"/>
                <a:gd name="T84" fmla="*/ 58 w 82"/>
                <a:gd name="T85" fmla="*/ 44 h 74"/>
                <a:gd name="T86" fmla="*/ 64 w 82"/>
                <a:gd name="T87" fmla="*/ 50 h 74"/>
                <a:gd name="T88" fmla="*/ 68 w 82"/>
                <a:gd name="T89" fmla="*/ 54 h 74"/>
                <a:gd name="T90" fmla="*/ 70 w 82"/>
                <a:gd name="T91" fmla="*/ 56 h 74"/>
                <a:gd name="T92" fmla="*/ 70 w 82"/>
                <a:gd name="T93" fmla="*/ 58 h 74"/>
                <a:gd name="T94" fmla="*/ 74 w 82"/>
                <a:gd name="T95" fmla="*/ 62 h 74"/>
                <a:gd name="T96" fmla="*/ 76 w 82"/>
                <a:gd name="T97" fmla="*/ 66 h 74"/>
                <a:gd name="T98" fmla="*/ 78 w 82"/>
                <a:gd name="T99" fmla="*/ 68 h 74"/>
                <a:gd name="T100" fmla="*/ 80 w 82"/>
                <a:gd name="T101" fmla="*/ 68 h 74"/>
                <a:gd name="T102" fmla="*/ 82 w 82"/>
                <a:gd name="T103" fmla="*/ 68 h 74"/>
                <a:gd name="T104" fmla="*/ 78 w 82"/>
                <a:gd name="T105" fmla="*/ 72 h 74"/>
                <a:gd name="T106" fmla="*/ 74 w 82"/>
                <a:gd name="T10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2" h="74">
                  <a:moveTo>
                    <a:pt x="74" y="74"/>
                  </a:moveTo>
                  <a:lnTo>
                    <a:pt x="70" y="70"/>
                  </a:lnTo>
                  <a:lnTo>
                    <a:pt x="68" y="70"/>
                  </a:lnTo>
                  <a:lnTo>
                    <a:pt x="68" y="68"/>
                  </a:lnTo>
                  <a:lnTo>
                    <a:pt x="68" y="66"/>
                  </a:lnTo>
                  <a:lnTo>
                    <a:pt x="64" y="62"/>
                  </a:lnTo>
                  <a:lnTo>
                    <a:pt x="64" y="62"/>
                  </a:lnTo>
                  <a:lnTo>
                    <a:pt x="60" y="5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4" y="54"/>
                  </a:lnTo>
                  <a:lnTo>
                    <a:pt x="52" y="54"/>
                  </a:lnTo>
                  <a:lnTo>
                    <a:pt x="50" y="54"/>
                  </a:lnTo>
                  <a:lnTo>
                    <a:pt x="48" y="52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6"/>
                  </a:lnTo>
                  <a:lnTo>
                    <a:pt x="38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2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2" y="44"/>
                  </a:lnTo>
                  <a:lnTo>
                    <a:pt x="20" y="44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48"/>
                  </a:lnTo>
                  <a:lnTo>
                    <a:pt x="8" y="48"/>
                  </a:lnTo>
                  <a:lnTo>
                    <a:pt x="6" y="50"/>
                  </a:lnTo>
                  <a:lnTo>
                    <a:pt x="4" y="50"/>
                  </a:lnTo>
                  <a:lnTo>
                    <a:pt x="2" y="48"/>
                  </a:lnTo>
                  <a:lnTo>
                    <a:pt x="0" y="46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4" y="32"/>
                  </a:lnTo>
                  <a:lnTo>
                    <a:pt x="4" y="26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4"/>
                  </a:lnTo>
                  <a:lnTo>
                    <a:pt x="32" y="18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8" y="34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2"/>
                  </a:lnTo>
                  <a:lnTo>
                    <a:pt x="42" y="32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4" y="40"/>
                  </a:lnTo>
                  <a:lnTo>
                    <a:pt x="46" y="40"/>
                  </a:lnTo>
                  <a:lnTo>
                    <a:pt x="48" y="40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2" y="40"/>
                  </a:lnTo>
                  <a:lnTo>
                    <a:pt x="54" y="42"/>
                  </a:lnTo>
                  <a:lnTo>
                    <a:pt x="54" y="44"/>
                  </a:lnTo>
                  <a:lnTo>
                    <a:pt x="58" y="44"/>
                  </a:lnTo>
                  <a:lnTo>
                    <a:pt x="58" y="46"/>
                  </a:lnTo>
                  <a:lnTo>
                    <a:pt x="64" y="50"/>
                  </a:lnTo>
                  <a:lnTo>
                    <a:pt x="64" y="54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0" y="56"/>
                  </a:lnTo>
                  <a:lnTo>
                    <a:pt x="70" y="56"/>
                  </a:lnTo>
                  <a:lnTo>
                    <a:pt x="70" y="5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6" y="68"/>
                  </a:lnTo>
                  <a:lnTo>
                    <a:pt x="78" y="68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6" y="74"/>
                  </a:lnTo>
                  <a:lnTo>
                    <a:pt x="74" y="7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" name="Equatorial Guinea">
              <a:extLst>
                <a:ext uri="{FF2B5EF4-FFF2-40B4-BE49-F238E27FC236}">
                  <a16:creationId xmlns:a16="http://schemas.microsoft.com/office/drawing/2014/main" id="{D7B0C0D0-5CB3-4E36-8212-9D15F00F6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277" y="4375532"/>
              <a:ext cx="45933" cy="26794"/>
            </a:xfrm>
            <a:custGeom>
              <a:avLst/>
              <a:gdLst>
                <a:gd name="T0" fmla="*/ 2 w 24"/>
                <a:gd name="T1" fmla="*/ 14 h 14"/>
                <a:gd name="T2" fmla="*/ 4 w 24"/>
                <a:gd name="T3" fmla="*/ 14 h 14"/>
                <a:gd name="T4" fmla="*/ 6 w 24"/>
                <a:gd name="T5" fmla="*/ 14 h 14"/>
                <a:gd name="T6" fmla="*/ 8 w 24"/>
                <a:gd name="T7" fmla="*/ 14 h 14"/>
                <a:gd name="T8" fmla="*/ 8 w 24"/>
                <a:gd name="T9" fmla="*/ 14 h 14"/>
                <a:gd name="T10" fmla="*/ 24 w 24"/>
                <a:gd name="T11" fmla="*/ 14 h 14"/>
                <a:gd name="T12" fmla="*/ 24 w 24"/>
                <a:gd name="T13" fmla="*/ 0 h 14"/>
                <a:gd name="T14" fmla="*/ 10 w 24"/>
                <a:gd name="T15" fmla="*/ 0 h 14"/>
                <a:gd name="T16" fmla="*/ 8 w 24"/>
                <a:gd name="T17" fmla="*/ 0 h 14"/>
                <a:gd name="T18" fmla="*/ 8 w 24"/>
                <a:gd name="T19" fmla="*/ 0 h 14"/>
                <a:gd name="T20" fmla="*/ 6 w 24"/>
                <a:gd name="T21" fmla="*/ 0 h 14"/>
                <a:gd name="T22" fmla="*/ 6 w 24"/>
                <a:gd name="T23" fmla="*/ 0 h 14"/>
                <a:gd name="T24" fmla="*/ 6 w 24"/>
                <a:gd name="T25" fmla="*/ 2 h 14"/>
                <a:gd name="T26" fmla="*/ 2 w 24"/>
                <a:gd name="T27" fmla="*/ 6 h 14"/>
                <a:gd name="T28" fmla="*/ 0 w 24"/>
                <a:gd name="T29" fmla="*/ 12 h 14"/>
                <a:gd name="T30" fmla="*/ 2 w 24"/>
                <a:gd name="T31" fmla="*/ 14 h 14"/>
                <a:gd name="T32" fmla="*/ 2 w 24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4">
                  <a:moveTo>
                    <a:pt x="2" y="14"/>
                  </a:moveTo>
                  <a:lnTo>
                    <a:pt x="4" y="14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24" y="14"/>
                  </a:lnTo>
                  <a:lnTo>
                    <a:pt x="24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9" name="Esqatini">
              <a:extLst>
                <a:ext uri="{FF2B5EF4-FFF2-40B4-BE49-F238E27FC236}">
                  <a16:creationId xmlns:a16="http://schemas.microsoft.com/office/drawing/2014/main" id="{457533DD-C376-4D6A-8CE3-64C4D2209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398" y="5041555"/>
              <a:ext cx="34449" cy="38277"/>
            </a:xfrm>
            <a:custGeom>
              <a:avLst/>
              <a:gdLst>
                <a:gd name="T0" fmla="*/ 14 w 18"/>
                <a:gd name="T1" fmla="*/ 4 h 20"/>
                <a:gd name="T2" fmla="*/ 14 w 18"/>
                <a:gd name="T3" fmla="*/ 6 h 20"/>
                <a:gd name="T4" fmla="*/ 16 w 18"/>
                <a:gd name="T5" fmla="*/ 6 h 20"/>
                <a:gd name="T6" fmla="*/ 18 w 18"/>
                <a:gd name="T7" fmla="*/ 8 h 20"/>
                <a:gd name="T8" fmla="*/ 18 w 18"/>
                <a:gd name="T9" fmla="*/ 8 h 20"/>
                <a:gd name="T10" fmla="*/ 18 w 18"/>
                <a:gd name="T11" fmla="*/ 10 h 20"/>
                <a:gd name="T12" fmla="*/ 18 w 18"/>
                <a:gd name="T13" fmla="*/ 12 h 20"/>
                <a:gd name="T14" fmla="*/ 18 w 18"/>
                <a:gd name="T15" fmla="*/ 14 h 20"/>
                <a:gd name="T16" fmla="*/ 18 w 18"/>
                <a:gd name="T17" fmla="*/ 14 h 20"/>
                <a:gd name="T18" fmla="*/ 16 w 18"/>
                <a:gd name="T19" fmla="*/ 14 h 20"/>
                <a:gd name="T20" fmla="*/ 14 w 18"/>
                <a:gd name="T21" fmla="*/ 16 h 20"/>
                <a:gd name="T22" fmla="*/ 16 w 18"/>
                <a:gd name="T23" fmla="*/ 18 h 20"/>
                <a:gd name="T24" fmla="*/ 14 w 18"/>
                <a:gd name="T25" fmla="*/ 20 h 20"/>
                <a:gd name="T26" fmla="*/ 12 w 18"/>
                <a:gd name="T27" fmla="*/ 20 h 20"/>
                <a:gd name="T28" fmla="*/ 8 w 18"/>
                <a:gd name="T29" fmla="*/ 20 h 20"/>
                <a:gd name="T30" fmla="*/ 4 w 18"/>
                <a:gd name="T31" fmla="*/ 18 h 20"/>
                <a:gd name="T32" fmla="*/ 2 w 18"/>
                <a:gd name="T33" fmla="*/ 16 h 20"/>
                <a:gd name="T34" fmla="*/ 2 w 18"/>
                <a:gd name="T35" fmla="*/ 14 h 20"/>
                <a:gd name="T36" fmla="*/ 0 w 18"/>
                <a:gd name="T37" fmla="*/ 12 h 20"/>
                <a:gd name="T38" fmla="*/ 2 w 18"/>
                <a:gd name="T39" fmla="*/ 10 h 20"/>
                <a:gd name="T40" fmla="*/ 4 w 18"/>
                <a:gd name="T41" fmla="*/ 4 h 20"/>
                <a:gd name="T42" fmla="*/ 4 w 18"/>
                <a:gd name="T43" fmla="*/ 2 h 20"/>
                <a:gd name="T44" fmla="*/ 6 w 18"/>
                <a:gd name="T45" fmla="*/ 0 h 20"/>
                <a:gd name="T46" fmla="*/ 10 w 18"/>
                <a:gd name="T47" fmla="*/ 2 h 20"/>
                <a:gd name="T48" fmla="*/ 12 w 18"/>
                <a:gd name="T49" fmla="*/ 4 h 20"/>
                <a:gd name="T50" fmla="*/ 14 w 18"/>
                <a:gd name="T51" fmla="*/ 6 h 20"/>
                <a:gd name="T52" fmla="*/ 14 w 18"/>
                <a:gd name="T53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20">
                  <a:moveTo>
                    <a:pt x="14" y="4"/>
                  </a:moveTo>
                  <a:lnTo>
                    <a:pt x="14" y="6"/>
                  </a:lnTo>
                  <a:lnTo>
                    <a:pt x="16" y="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4" y="20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0" name="Egypt">
              <a:extLst>
                <a:ext uri="{FF2B5EF4-FFF2-40B4-BE49-F238E27FC236}">
                  <a16:creationId xmlns:a16="http://schemas.microsoft.com/office/drawing/2014/main" id="{51542677-8207-40D3-B3CF-F723E70FC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600" y="3648265"/>
              <a:ext cx="294735" cy="244974"/>
            </a:xfrm>
            <a:custGeom>
              <a:avLst/>
              <a:gdLst>
                <a:gd name="T0" fmla="*/ 122 w 154"/>
                <a:gd name="T1" fmla="*/ 24 h 128"/>
                <a:gd name="T2" fmla="*/ 114 w 154"/>
                <a:gd name="T3" fmla="*/ 8 h 128"/>
                <a:gd name="T4" fmla="*/ 110 w 154"/>
                <a:gd name="T5" fmla="*/ 4 h 128"/>
                <a:gd name="T6" fmla="*/ 92 w 154"/>
                <a:gd name="T7" fmla="*/ 6 h 128"/>
                <a:gd name="T8" fmla="*/ 88 w 154"/>
                <a:gd name="T9" fmla="*/ 8 h 128"/>
                <a:gd name="T10" fmla="*/ 84 w 154"/>
                <a:gd name="T11" fmla="*/ 6 h 128"/>
                <a:gd name="T12" fmla="*/ 84 w 154"/>
                <a:gd name="T13" fmla="*/ 2 h 128"/>
                <a:gd name="T14" fmla="*/ 76 w 154"/>
                <a:gd name="T15" fmla="*/ 0 h 128"/>
                <a:gd name="T16" fmla="*/ 76 w 154"/>
                <a:gd name="T17" fmla="*/ 2 h 128"/>
                <a:gd name="T18" fmla="*/ 70 w 154"/>
                <a:gd name="T19" fmla="*/ 4 h 128"/>
                <a:gd name="T20" fmla="*/ 70 w 154"/>
                <a:gd name="T21" fmla="*/ 2 h 128"/>
                <a:gd name="T22" fmla="*/ 66 w 154"/>
                <a:gd name="T23" fmla="*/ 2 h 128"/>
                <a:gd name="T24" fmla="*/ 60 w 154"/>
                <a:gd name="T25" fmla="*/ 4 h 128"/>
                <a:gd name="T26" fmla="*/ 54 w 154"/>
                <a:gd name="T27" fmla="*/ 10 h 128"/>
                <a:gd name="T28" fmla="*/ 42 w 154"/>
                <a:gd name="T29" fmla="*/ 6 h 128"/>
                <a:gd name="T30" fmla="*/ 34 w 154"/>
                <a:gd name="T31" fmla="*/ 4 h 128"/>
                <a:gd name="T32" fmla="*/ 24 w 154"/>
                <a:gd name="T33" fmla="*/ 2 h 128"/>
                <a:gd name="T34" fmla="*/ 4 w 154"/>
                <a:gd name="T35" fmla="*/ 0 h 128"/>
                <a:gd name="T36" fmla="*/ 2 w 154"/>
                <a:gd name="T37" fmla="*/ 2 h 128"/>
                <a:gd name="T38" fmla="*/ 2 w 154"/>
                <a:gd name="T39" fmla="*/ 14 h 128"/>
                <a:gd name="T40" fmla="*/ 0 w 154"/>
                <a:gd name="T41" fmla="*/ 26 h 128"/>
                <a:gd name="T42" fmla="*/ 154 w 154"/>
                <a:gd name="T43" fmla="*/ 128 h 128"/>
                <a:gd name="T44" fmla="*/ 148 w 154"/>
                <a:gd name="T45" fmla="*/ 124 h 128"/>
                <a:gd name="T46" fmla="*/ 144 w 154"/>
                <a:gd name="T47" fmla="*/ 118 h 128"/>
                <a:gd name="T48" fmla="*/ 136 w 154"/>
                <a:gd name="T49" fmla="*/ 116 h 128"/>
                <a:gd name="T50" fmla="*/ 134 w 154"/>
                <a:gd name="T51" fmla="*/ 106 h 128"/>
                <a:gd name="T52" fmla="*/ 134 w 154"/>
                <a:gd name="T53" fmla="*/ 104 h 128"/>
                <a:gd name="T54" fmla="*/ 136 w 154"/>
                <a:gd name="T55" fmla="*/ 102 h 128"/>
                <a:gd name="T56" fmla="*/ 132 w 154"/>
                <a:gd name="T57" fmla="*/ 100 h 128"/>
                <a:gd name="T58" fmla="*/ 126 w 154"/>
                <a:gd name="T59" fmla="*/ 86 h 128"/>
                <a:gd name="T60" fmla="*/ 116 w 154"/>
                <a:gd name="T61" fmla="*/ 72 h 128"/>
                <a:gd name="T62" fmla="*/ 114 w 154"/>
                <a:gd name="T63" fmla="*/ 62 h 128"/>
                <a:gd name="T64" fmla="*/ 108 w 154"/>
                <a:gd name="T65" fmla="*/ 54 h 128"/>
                <a:gd name="T66" fmla="*/ 108 w 154"/>
                <a:gd name="T67" fmla="*/ 48 h 128"/>
                <a:gd name="T68" fmla="*/ 96 w 154"/>
                <a:gd name="T69" fmla="*/ 34 h 128"/>
                <a:gd name="T70" fmla="*/ 92 w 154"/>
                <a:gd name="T71" fmla="*/ 28 h 128"/>
                <a:gd name="T72" fmla="*/ 94 w 154"/>
                <a:gd name="T73" fmla="*/ 26 h 128"/>
                <a:gd name="T74" fmla="*/ 98 w 154"/>
                <a:gd name="T75" fmla="*/ 30 h 128"/>
                <a:gd name="T76" fmla="*/ 102 w 154"/>
                <a:gd name="T77" fmla="*/ 38 h 128"/>
                <a:gd name="T78" fmla="*/ 106 w 154"/>
                <a:gd name="T79" fmla="*/ 44 h 128"/>
                <a:gd name="T80" fmla="*/ 116 w 154"/>
                <a:gd name="T81" fmla="*/ 52 h 128"/>
                <a:gd name="T82" fmla="*/ 120 w 154"/>
                <a:gd name="T83" fmla="*/ 46 h 128"/>
                <a:gd name="T84" fmla="*/ 120 w 154"/>
                <a:gd name="T85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4" h="128">
                  <a:moveTo>
                    <a:pt x="122" y="30"/>
                  </a:moveTo>
                  <a:lnTo>
                    <a:pt x="120" y="26"/>
                  </a:lnTo>
                  <a:lnTo>
                    <a:pt x="122" y="24"/>
                  </a:lnTo>
                  <a:lnTo>
                    <a:pt x="120" y="18"/>
                  </a:lnTo>
                  <a:lnTo>
                    <a:pt x="116" y="12"/>
                  </a:lnTo>
                  <a:lnTo>
                    <a:pt x="114" y="8"/>
                  </a:lnTo>
                  <a:lnTo>
                    <a:pt x="112" y="4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106" y="6"/>
                  </a:lnTo>
                  <a:lnTo>
                    <a:pt x="98" y="4"/>
                  </a:lnTo>
                  <a:lnTo>
                    <a:pt x="92" y="6"/>
                  </a:lnTo>
                  <a:lnTo>
                    <a:pt x="88" y="4"/>
                  </a:lnTo>
                  <a:lnTo>
                    <a:pt x="86" y="6"/>
                  </a:lnTo>
                  <a:lnTo>
                    <a:pt x="88" y="8"/>
                  </a:lnTo>
                  <a:lnTo>
                    <a:pt x="88" y="10"/>
                  </a:lnTo>
                  <a:lnTo>
                    <a:pt x="86" y="8"/>
                  </a:lnTo>
                  <a:lnTo>
                    <a:pt x="84" y="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84" y="2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4" y="2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70" y="4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60" y="4"/>
                  </a:lnTo>
                  <a:lnTo>
                    <a:pt x="58" y="6"/>
                  </a:lnTo>
                  <a:lnTo>
                    <a:pt x="56" y="8"/>
                  </a:lnTo>
                  <a:lnTo>
                    <a:pt x="54" y="1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2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128"/>
                  </a:lnTo>
                  <a:lnTo>
                    <a:pt x="154" y="128"/>
                  </a:lnTo>
                  <a:lnTo>
                    <a:pt x="154" y="128"/>
                  </a:lnTo>
                  <a:lnTo>
                    <a:pt x="152" y="128"/>
                  </a:lnTo>
                  <a:lnTo>
                    <a:pt x="148" y="124"/>
                  </a:lnTo>
                  <a:lnTo>
                    <a:pt x="148" y="122"/>
                  </a:lnTo>
                  <a:lnTo>
                    <a:pt x="146" y="122"/>
                  </a:lnTo>
                  <a:lnTo>
                    <a:pt x="144" y="118"/>
                  </a:lnTo>
                  <a:lnTo>
                    <a:pt x="142" y="120"/>
                  </a:lnTo>
                  <a:lnTo>
                    <a:pt x="140" y="120"/>
                  </a:lnTo>
                  <a:lnTo>
                    <a:pt x="136" y="116"/>
                  </a:lnTo>
                  <a:lnTo>
                    <a:pt x="134" y="110"/>
                  </a:lnTo>
                  <a:lnTo>
                    <a:pt x="134" y="108"/>
                  </a:lnTo>
                  <a:lnTo>
                    <a:pt x="134" y="106"/>
                  </a:lnTo>
                  <a:lnTo>
                    <a:pt x="134" y="104"/>
                  </a:lnTo>
                  <a:lnTo>
                    <a:pt x="134" y="102"/>
                  </a:lnTo>
                  <a:lnTo>
                    <a:pt x="134" y="104"/>
                  </a:lnTo>
                  <a:lnTo>
                    <a:pt x="138" y="104"/>
                  </a:lnTo>
                  <a:lnTo>
                    <a:pt x="138" y="102"/>
                  </a:lnTo>
                  <a:lnTo>
                    <a:pt x="136" y="102"/>
                  </a:lnTo>
                  <a:lnTo>
                    <a:pt x="134" y="100"/>
                  </a:lnTo>
                  <a:lnTo>
                    <a:pt x="132" y="98"/>
                  </a:lnTo>
                  <a:lnTo>
                    <a:pt x="132" y="100"/>
                  </a:lnTo>
                  <a:lnTo>
                    <a:pt x="132" y="98"/>
                  </a:lnTo>
                  <a:lnTo>
                    <a:pt x="130" y="94"/>
                  </a:lnTo>
                  <a:lnTo>
                    <a:pt x="126" y="86"/>
                  </a:lnTo>
                  <a:lnTo>
                    <a:pt x="124" y="86"/>
                  </a:lnTo>
                  <a:lnTo>
                    <a:pt x="124" y="82"/>
                  </a:lnTo>
                  <a:lnTo>
                    <a:pt x="116" y="72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12" y="60"/>
                  </a:lnTo>
                  <a:lnTo>
                    <a:pt x="112" y="58"/>
                  </a:lnTo>
                  <a:lnTo>
                    <a:pt x="108" y="54"/>
                  </a:lnTo>
                  <a:lnTo>
                    <a:pt x="108" y="52"/>
                  </a:lnTo>
                  <a:lnTo>
                    <a:pt x="108" y="50"/>
                  </a:lnTo>
                  <a:lnTo>
                    <a:pt x="108" y="48"/>
                  </a:lnTo>
                  <a:lnTo>
                    <a:pt x="100" y="42"/>
                  </a:lnTo>
                  <a:lnTo>
                    <a:pt x="100" y="40"/>
                  </a:lnTo>
                  <a:lnTo>
                    <a:pt x="96" y="34"/>
                  </a:lnTo>
                  <a:lnTo>
                    <a:pt x="96" y="32"/>
                  </a:lnTo>
                  <a:lnTo>
                    <a:pt x="92" y="28"/>
                  </a:lnTo>
                  <a:lnTo>
                    <a:pt x="92" y="28"/>
                  </a:lnTo>
                  <a:lnTo>
                    <a:pt x="92" y="26"/>
                  </a:lnTo>
                  <a:lnTo>
                    <a:pt x="94" y="24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6" y="28"/>
                  </a:lnTo>
                  <a:lnTo>
                    <a:pt x="98" y="30"/>
                  </a:lnTo>
                  <a:lnTo>
                    <a:pt x="98" y="32"/>
                  </a:lnTo>
                  <a:lnTo>
                    <a:pt x="102" y="36"/>
                  </a:lnTo>
                  <a:lnTo>
                    <a:pt x="102" y="38"/>
                  </a:lnTo>
                  <a:lnTo>
                    <a:pt x="104" y="40"/>
                  </a:lnTo>
                  <a:lnTo>
                    <a:pt x="106" y="42"/>
                  </a:lnTo>
                  <a:lnTo>
                    <a:pt x="106" y="44"/>
                  </a:lnTo>
                  <a:lnTo>
                    <a:pt x="112" y="50"/>
                  </a:lnTo>
                  <a:lnTo>
                    <a:pt x="116" y="52"/>
                  </a:lnTo>
                  <a:lnTo>
                    <a:pt x="116" y="52"/>
                  </a:lnTo>
                  <a:lnTo>
                    <a:pt x="118" y="52"/>
                  </a:lnTo>
                  <a:lnTo>
                    <a:pt x="118" y="50"/>
                  </a:lnTo>
                  <a:lnTo>
                    <a:pt x="120" y="46"/>
                  </a:lnTo>
                  <a:lnTo>
                    <a:pt x="118" y="44"/>
                  </a:lnTo>
                  <a:lnTo>
                    <a:pt x="120" y="40"/>
                  </a:lnTo>
                  <a:lnTo>
                    <a:pt x="120" y="38"/>
                  </a:lnTo>
                  <a:lnTo>
                    <a:pt x="122" y="32"/>
                  </a:lnTo>
                  <a:lnTo>
                    <a:pt x="122" y="3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1" name="Dijbouti">
              <a:extLst>
                <a:ext uri="{FF2B5EF4-FFF2-40B4-BE49-F238E27FC236}">
                  <a16:creationId xmlns:a16="http://schemas.microsoft.com/office/drawing/2014/main" id="{0A9B1896-D329-4DCC-8FB9-66C04091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822" y="4119075"/>
              <a:ext cx="38277" cy="45933"/>
            </a:xfrm>
            <a:custGeom>
              <a:avLst/>
              <a:gdLst>
                <a:gd name="T0" fmla="*/ 14 w 20"/>
                <a:gd name="T1" fmla="*/ 22 h 24"/>
                <a:gd name="T2" fmla="*/ 12 w 20"/>
                <a:gd name="T3" fmla="*/ 22 h 24"/>
                <a:gd name="T4" fmla="*/ 10 w 20"/>
                <a:gd name="T5" fmla="*/ 22 h 24"/>
                <a:gd name="T6" fmla="*/ 6 w 20"/>
                <a:gd name="T7" fmla="*/ 24 h 24"/>
                <a:gd name="T8" fmla="*/ 2 w 20"/>
                <a:gd name="T9" fmla="*/ 24 h 24"/>
                <a:gd name="T10" fmla="*/ 0 w 20"/>
                <a:gd name="T11" fmla="*/ 22 h 24"/>
                <a:gd name="T12" fmla="*/ 2 w 20"/>
                <a:gd name="T13" fmla="*/ 20 h 24"/>
                <a:gd name="T14" fmla="*/ 2 w 20"/>
                <a:gd name="T15" fmla="*/ 18 h 24"/>
                <a:gd name="T16" fmla="*/ 4 w 20"/>
                <a:gd name="T17" fmla="*/ 14 h 24"/>
                <a:gd name="T18" fmla="*/ 4 w 20"/>
                <a:gd name="T19" fmla="*/ 12 h 24"/>
                <a:gd name="T20" fmla="*/ 4 w 20"/>
                <a:gd name="T21" fmla="*/ 10 h 24"/>
                <a:gd name="T22" fmla="*/ 6 w 20"/>
                <a:gd name="T23" fmla="*/ 6 h 24"/>
                <a:gd name="T24" fmla="*/ 10 w 20"/>
                <a:gd name="T25" fmla="*/ 6 h 24"/>
                <a:gd name="T26" fmla="*/ 12 w 20"/>
                <a:gd name="T27" fmla="*/ 4 h 24"/>
                <a:gd name="T28" fmla="*/ 14 w 20"/>
                <a:gd name="T29" fmla="*/ 4 h 24"/>
                <a:gd name="T30" fmla="*/ 16 w 20"/>
                <a:gd name="T31" fmla="*/ 0 h 24"/>
                <a:gd name="T32" fmla="*/ 16 w 20"/>
                <a:gd name="T33" fmla="*/ 0 h 24"/>
                <a:gd name="T34" fmla="*/ 16 w 20"/>
                <a:gd name="T35" fmla="*/ 2 h 24"/>
                <a:gd name="T36" fmla="*/ 18 w 20"/>
                <a:gd name="T37" fmla="*/ 4 h 24"/>
                <a:gd name="T38" fmla="*/ 20 w 20"/>
                <a:gd name="T39" fmla="*/ 4 h 24"/>
                <a:gd name="T40" fmla="*/ 18 w 20"/>
                <a:gd name="T41" fmla="*/ 6 h 24"/>
                <a:gd name="T42" fmla="*/ 20 w 20"/>
                <a:gd name="T43" fmla="*/ 10 h 24"/>
                <a:gd name="T44" fmla="*/ 18 w 20"/>
                <a:gd name="T45" fmla="*/ 10 h 24"/>
                <a:gd name="T46" fmla="*/ 16 w 20"/>
                <a:gd name="T47" fmla="*/ 12 h 24"/>
                <a:gd name="T48" fmla="*/ 14 w 20"/>
                <a:gd name="T49" fmla="*/ 12 h 24"/>
                <a:gd name="T50" fmla="*/ 12 w 20"/>
                <a:gd name="T51" fmla="*/ 14 h 24"/>
                <a:gd name="T52" fmla="*/ 10 w 20"/>
                <a:gd name="T53" fmla="*/ 14 h 24"/>
                <a:gd name="T54" fmla="*/ 12 w 20"/>
                <a:gd name="T55" fmla="*/ 16 h 24"/>
                <a:gd name="T56" fmla="*/ 12 w 20"/>
                <a:gd name="T57" fmla="*/ 16 h 24"/>
                <a:gd name="T58" fmla="*/ 14 w 20"/>
                <a:gd name="T59" fmla="*/ 16 h 24"/>
                <a:gd name="T60" fmla="*/ 18 w 20"/>
                <a:gd name="T61" fmla="*/ 16 h 24"/>
                <a:gd name="T62" fmla="*/ 18 w 20"/>
                <a:gd name="T63" fmla="*/ 16 h 24"/>
                <a:gd name="T64" fmla="*/ 16 w 20"/>
                <a:gd name="T65" fmla="*/ 22 h 24"/>
                <a:gd name="T66" fmla="*/ 14 w 20"/>
                <a:gd name="T67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" h="24">
                  <a:moveTo>
                    <a:pt x="14" y="22"/>
                  </a:moveTo>
                  <a:lnTo>
                    <a:pt x="12" y="22"/>
                  </a:lnTo>
                  <a:lnTo>
                    <a:pt x="10" y="22"/>
                  </a:lnTo>
                  <a:lnTo>
                    <a:pt x="6" y="24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6" y="6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18" y="6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22"/>
                  </a:lnTo>
                  <a:lnTo>
                    <a:pt x="14" y="2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2" name="Dem. Rep. of Congo">
              <a:extLst>
                <a:ext uri="{FF2B5EF4-FFF2-40B4-BE49-F238E27FC236}">
                  <a16:creationId xmlns:a16="http://schemas.microsoft.com/office/drawing/2014/main" id="{1C05A1C9-0CB9-4194-951F-07FA3CCB9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9348" y="4295150"/>
              <a:ext cx="447843" cy="447843"/>
            </a:xfrm>
            <a:custGeom>
              <a:avLst/>
              <a:gdLst>
                <a:gd name="T0" fmla="*/ 6 w 234"/>
                <a:gd name="T1" fmla="*/ 132 h 234"/>
                <a:gd name="T2" fmla="*/ 16 w 234"/>
                <a:gd name="T3" fmla="*/ 128 h 234"/>
                <a:gd name="T4" fmla="*/ 26 w 234"/>
                <a:gd name="T5" fmla="*/ 122 h 234"/>
                <a:gd name="T6" fmla="*/ 32 w 234"/>
                <a:gd name="T7" fmla="*/ 128 h 234"/>
                <a:gd name="T8" fmla="*/ 46 w 234"/>
                <a:gd name="T9" fmla="*/ 116 h 234"/>
                <a:gd name="T10" fmla="*/ 48 w 234"/>
                <a:gd name="T11" fmla="*/ 96 h 234"/>
                <a:gd name="T12" fmla="*/ 60 w 234"/>
                <a:gd name="T13" fmla="*/ 82 h 234"/>
                <a:gd name="T14" fmla="*/ 72 w 234"/>
                <a:gd name="T15" fmla="*/ 64 h 234"/>
                <a:gd name="T16" fmla="*/ 74 w 234"/>
                <a:gd name="T17" fmla="*/ 50 h 234"/>
                <a:gd name="T18" fmla="*/ 82 w 234"/>
                <a:gd name="T19" fmla="*/ 30 h 234"/>
                <a:gd name="T20" fmla="*/ 80 w 234"/>
                <a:gd name="T21" fmla="*/ 14 h 234"/>
                <a:gd name="T22" fmla="*/ 86 w 234"/>
                <a:gd name="T23" fmla="*/ 8 h 234"/>
                <a:gd name="T24" fmla="*/ 92 w 234"/>
                <a:gd name="T25" fmla="*/ 4 h 234"/>
                <a:gd name="T26" fmla="*/ 106 w 234"/>
                <a:gd name="T27" fmla="*/ 12 h 234"/>
                <a:gd name="T28" fmla="*/ 118 w 234"/>
                <a:gd name="T29" fmla="*/ 14 h 234"/>
                <a:gd name="T30" fmla="*/ 126 w 234"/>
                <a:gd name="T31" fmla="*/ 14 h 234"/>
                <a:gd name="T32" fmla="*/ 136 w 234"/>
                <a:gd name="T33" fmla="*/ 10 h 234"/>
                <a:gd name="T34" fmla="*/ 154 w 234"/>
                <a:gd name="T35" fmla="*/ 4 h 234"/>
                <a:gd name="T36" fmla="*/ 160 w 234"/>
                <a:gd name="T37" fmla="*/ 6 h 234"/>
                <a:gd name="T38" fmla="*/ 166 w 234"/>
                <a:gd name="T39" fmla="*/ 0 h 234"/>
                <a:gd name="T40" fmla="*/ 176 w 234"/>
                <a:gd name="T41" fmla="*/ 4 h 234"/>
                <a:gd name="T42" fmla="*/ 192 w 234"/>
                <a:gd name="T43" fmla="*/ 6 h 234"/>
                <a:gd name="T44" fmla="*/ 200 w 234"/>
                <a:gd name="T45" fmla="*/ 14 h 234"/>
                <a:gd name="T46" fmla="*/ 210 w 234"/>
                <a:gd name="T47" fmla="*/ 12 h 234"/>
                <a:gd name="T48" fmla="*/ 220 w 234"/>
                <a:gd name="T49" fmla="*/ 8 h 234"/>
                <a:gd name="T50" fmla="*/ 228 w 234"/>
                <a:gd name="T51" fmla="*/ 20 h 234"/>
                <a:gd name="T52" fmla="*/ 234 w 234"/>
                <a:gd name="T53" fmla="*/ 24 h 234"/>
                <a:gd name="T54" fmla="*/ 232 w 234"/>
                <a:gd name="T55" fmla="*/ 40 h 234"/>
                <a:gd name="T56" fmla="*/ 224 w 234"/>
                <a:gd name="T57" fmla="*/ 58 h 234"/>
                <a:gd name="T58" fmla="*/ 216 w 234"/>
                <a:gd name="T59" fmla="*/ 84 h 234"/>
                <a:gd name="T60" fmla="*/ 210 w 234"/>
                <a:gd name="T61" fmla="*/ 106 h 234"/>
                <a:gd name="T62" fmla="*/ 226 w 234"/>
                <a:gd name="T63" fmla="*/ 168 h 234"/>
                <a:gd name="T64" fmla="*/ 204 w 234"/>
                <a:gd name="T65" fmla="*/ 190 h 234"/>
                <a:gd name="T66" fmla="*/ 204 w 234"/>
                <a:gd name="T67" fmla="*/ 198 h 234"/>
                <a:gd name="T68" fmla="*/ 200 w 234"/>
                <a:gd name="T69" fmla="*/ 214 h 234"/>
                <a:gd name="T70" fmla="*/ 212 w 234"/>
                <a:gd name="T71" fmla="*/ 222 h 234"/>
                <a:gd name="T72" fmla="*/ 216 w 234"/>
                <a:gd name="T73" fmla="*/ 234 h 234"/>
                <a:gd name="T74" fmla="*/ 208 w 234"/>
                <a:gd name="T75" fmla="*/ 234 h 234"/>
                <a:gd name="T76" fmla="*/ 190 w 234"/>
                <a:gd name="T77" fmla="*/ 220 h 234"/>
                <a:gd name="T78" fmla="*/ 182 w 234"/>
                <a:gd name="T79" fmla="*/ 212 h 234"/>
                <a:gd name="T80" fmla="*/ 174 w 234"/>
                <a:gd name="T81" fmla="*/ 218 h 234"/>
                <a:gd name="T82" fmla="*/ 162 w 234"/>
                <a:gd name="T83" fmla="*/ 214 h 234"/>
                <a:gd name="T84" fmla="*/ 156 w 234"/>
                <a:gd name="T85" fmla="*/ 208 h 234"/>
                <a:gd name="T86" fmla="*/ 150 w 234"/>
                <a:gd name="T87" fmla="*/ 210 h 234"/>
                <a:gd name="T88" fmla="*/ 144 w 234"/>
                <a:gd name="T89" fmla="*/ 204 h 234"/>
                <a:gd name="T90" fmla="*/ 134 w 234"/>
                <a:gd name="T91" fmla="*/ 208 h 234"/>
                <a:gd name="T92" fmla="*/ 126 w 234"/>
                <a:gd name="T93" fmla="*/ 206 h 234"/>
                <a:gd name="T94" fmla="*/ 124 w 234"/>
                <a:gd name="T95" fmla="*/ 202 h 234"/>
                <a:gd name="T96" fmla="*/ 122 w 234"/>
                <a:gd name="T97" fmla="*/ 194 h 234"/>
                <a:gd name="T98" fmla="*/ 120 w 234"/>
                <a:gd name="T99" fmla="*/ 186 h 234"/>
                <a:gd name="T100" fmla="*/ 118 w 234"/>
                <a:gd name="T101" fmla="*/ 174 h 234"/>
                <a:gd name="T102" fmla="*/ 118 w 234"/>
                <a:gd name="T103" fmla="*/ 166 h 234"/>
                <a:gd name="T104" fmla="*/ 104 w 234"/>
                <a:gd name="T105" fmla="*/ 156 h 234"/>
                <a:gd name="T106" fmla="*/ 88 w 234"/>
                <a:gd name="T107" fmla="*/ 158 h 234"/>
                <a:gd name="T108" fmla="*/ 76 w 234"/>
                <a:gd name="T109" fmla="*/ 168 h 234"/>
                <a:gd name="T110" fmla="*/ 64 w 234"/>
                <a:gd name="T111" fmla="*/ 162 h 234"/>
                <a:gd name="T112" fmla="*/ 58 w 234"/>
                <a:gd name="T113" fmla="*/ 152 h 234"/>
                <a:gd name="T114" fmla="*/ 56 w 234"/>
                <a:gd name="T115" fmla="*/ 144 h 234"/>
                <a:gd name="T116" fmla="*/ 26 w 234"/>
                <a:gd name="T117" fmla="*/ 140 h 234"/>
                <a:gd name="T118" fmla="*/ 12 w 234"/>
                <a:gd name="T119" fmla="*/ 140 h 234"/>
                <a:gd name="T120" fmla="*/ 6 w 234"/>
                <a:gd name="T121" fmla="*/ 14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4" h="234">
                  <a:moveTo>
                    <a:pt x="0" y="140"/>
                  </a:moveTo>
                  <a:lnTo>
                    <a:pt x="2" y="138"/>
                  </a:lnTo>
                  <a:lnTo>
                    <a:pt x="4" y="138"/>
                  </a:lnTo>
                  <a:lnTo>
                    <a:pt x="6" y="138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8" y="130"/>
                  </a:lnTo>
                  <a:lnTo>
                    <a:pt x="12" y="126"/>
                  </a:lnTo>
                  <a:lnTo>
                    <a:pt x="14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6" y="128"/>
                  </a:lnTo>
                  <a:lnTo>
                    <a:pt x="18" y="128"/>
                  </a:lnTo>
                  <a:lnTo>
                    <a:pt x="20" y="126"/>
                  </a:lnTo>
                  <a:lnTo>
                    <a:pt x="20" y="124"/>
                  </a:lnTo>
                  <a:lnTo>
                    <a:pt x="22" y="124"/>
                  </a:lnTo>
                  <a:lnTo>
                    <a:pt x="22" y="124"/>
                  </a:lnTo>
                  <a:lnTo>
                    <a:pt x="26" y="122"/>
                  </a:lnTo>
                  <a:lnTo>
                    <a:pt x="30" y="120"/>
                  </a:lnTo>
                  <a:lnTo>
                    <a:pt x="30" y="122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0" y="128"/>
                  </a:lnTo>
                  <a:lnTo>
                    <a:pt x="32" y="128"/>
                  </a:lnTo>
                  <a:lnTo>
                    <a:pt x="36" y="128"/>
                  </a:lnTo>
                  <a:lnTo>
                    <a:pt x="36" y="124"/>
                  </a:lnTo>
                  <a:lnTo>
                    <a:pt x="42" y="120"/>
                  </a:lnTo>
                  <a:lnTo>
                    <a:pt x="42" y="118"/>
                  </a:lnTo>
                  <a:lnTo>
                    <a:pt x="44" y="118"/>
                  </a:lnTo>
                  <a:lnTo>
                    <a:pt x="46" y="116"/>
                  </a:lnTo>
                  <a:lnTo>
                    <a:pt x="48" y="112"/>
                  </a:lnTo>
                  <a:lnTo>
                    <a:pt x="48" y="110"/>
                  </a:lnTo>
                  <a:lnTo>
                    <a:pt x="50" y="108"/>
                  </a:lnTo>
                  <a:lnTo>
                    <a:pt x="50" y="100"/>
                  </a:lnTo>
                  <a:lnTo>
                    <a:pt x="50" y="100"/>
                  </a:lnTo>
                  <a:lnTo>
                    <a:pt x="48" y="96"/>
                  </a:lnTo>
                  <a:lnTo>
                    <a:pt x="50" y="94"/>
                  </a:lnTo>
                  <a:lnTo>
                    <a:pt x="54" y="90"/>
                  </a:lnTo>
                  <a:lnTo>
                    <a:pt x="54" y="88"/>
                  </a:lnTo>
                  <a:lnTo>
                    <a:pt x="56" y="84"/>
                  </a:lnTo>
                  <a:lnTo>
                    <a:pt x="58" y="82"/>
                  </a:lnTo>
                  <a:lnTo>
                    <a:pt x="60" y="82"/>
                  </a:lnTo>
                  <a:lnTo>
                    <a:pt x="62" y="82"/>
                  </a:lnTo>
                  <a:lnTo>
                    <a:pt x="64" y="80"/>
                  </a:lnTo>
                  <a:lnTo>
                    <a:pt x="70" y="74"/>
                  </a:lnTo>
                  <a:lnTo>
                    <a:pt x="70" y="70"/>
                  </a:lnTo>
                  <a:lnTo>
                    <a:pt x="70" y="66"/>
                  </a:lnTo>
                  <a:lnTo>
                    <a:pt x="72" y="64"/>
                  </a:lnTo>
                  <a:lnTo>
                    <a:pt x="72" y="62"/>
                  </a:lnTo>
                  <a:lnTo>
                    <a:pt x="72" y="60"/>
                  </a:lnTo>
                  <a:lnTo>
                    <a:pt x="72" y="56"/>
                  </a:lnTo>
                  <a:lnTo>
                    <a:pt x="72" y="56"/>
                  </a:lnTo>
                  <a:lnTo>
                    <a:pt x="72" y="52"/>
                  </a:lnTo>
                  <a:lnTo>
                    <a:pt x="74" y="50"/>
                  </a:lnTo>
                  <a:lnTo>
                    <a:pt x="74" y="48"/>
                  </a:lnTo>
                  <a:lnTo>
                    <a:pt x="76" y="44"/>
                  </a:lnTo>
                  <a:lnTo>
                    <a:pt x="74" y="40"/>
                  </a:lnTo>
                  <a:lnTo>
                    <a:pt x="80" y="34"/>
                  </a:lnTo>
                  <a:lnTo>
                    <a:pt x="80" y="30"/>
                  </a:lnTo>
                  <a:lnTo>
                    <a:pt x="82" y="30"/>
                  </a:lnTo>
                  <a:lnTo>
                    <a:pt x="82" y="24"/>
                  </a:lnTo>
                  <a:lnTo>
                    <a:pt x="82" y="22"/>
                  </a:lnTo>
                  <a:lnTo>
                    <a:pt x="82" y="20"/>
                  </a:lnTo>
                  <a:lnTo>
                    <a:pt x="82" y="18"/>
                  </a:lnTo>
                  <a:lnTo>
                    <a:pt x="82" y="16"/>
                  </a:lnTo>
                  <a:lnTo>
                    <a:pt x="80" y="14"/>
                  </a:lnTo>
                  <a:lnTo>
                    <a:pt x="80" y="14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4" y="10"/>
                  </a:lnTo>
                  <a:lnTo>
                    <a:pt x="84" y="8"/>
                  </a:lnTo>
                  <a:lnTo>
                    <a:pt x="86" y="8"/>
                  </a:lnTo>
                  <a:lnTo>
                    <a:pt x="86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92" y="6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4" y="6"/>
                  </a:lnTo>
                  <a:lnTo>
                    <a:pt x="96" y="6"/>
                  </a:lnTo>
                  <a:lnTo>
                    <a:pt x="100" y="8"/>
                  </a:lnTo>
                  <a:lnTo>
                    <a:pt x="102" y="10"/>
                  </a:lnTo>
                  <a:lnTo>
                    <a:pt x="104" y="12"/>
                  </a:lnTo>
                  <a:lnTo>
                    <a:pt x="106" y="12"/>
                  </a:lnTo>
                  <a:lnTo>
                    <a:pt x="108" y="12"/>
                  </a:lnTo>
                  <a:lnTo>
                    <a:pt x="110" y="14"/>
                  </a:lnTo>
                  <a:lnTo>
                    <a:pt x="114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8" y="14"/>
                  </a:lnTo>
                  <a:lnTo>
                    <a:pt x="120" y="14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8" y="16"/>
                  </a:lnTo>
                  <a:lnTo>
                    <a:pt x="128" y="14"/>
                  </a:lnTo>
                  <a:lnTo>
                    <a:pt x="126" y="14"/>
                  </a:lnTo>
                  <a:lnTo>
                    <a:pt x="126" y="12"/>
                  </a:lnTo>
                  <a:lnTo>
                    <a:pt x="128" y="10"/>
                  </a:lnTo>
                  <a:lnTo>
                    <a:pt x="130" y="8"/>
                  </a:lnTo>
                  <a:lnTo>
                    <a:pt x="132" y="8"/>
                  </a:lnTo>
                  <a:lnTo>
                    <a:pt x="134" y="8"/>
                  </a:lnTo>
                  <a:lnTo>
                    <a:pt x="136" y="10"/>
                  </a:lnTo>
                  <a:lnTo>
                    <a:pt x="138" y="8"/>
                  </a:lnTo>
                  <a:lnTo>
                    <a:pt x="144" y="8"/>
                  </a:lnTo>
                  <a:lnTo>
                    <a:pt x="144" y="6"/>
                  </a:lnTo>
                  <a:lnTo>
                    <a:pt x="146" y="6"/>
                  </a:lnTo>
                  <a:lnTo>
                    <a:pt x="152" y="4"/>
                  </a:lnTo>
                  <a:lnTo>
                    <a:pt x="154" y="4"/>
                  </a:lnTo>
                  <a:lnTo>
                    <a:pt x="154" y="6"/>
                  </a:lnTo>
                  <a:lnTo>
                    <a:pt x="154" y="6"/>
                  </a:lnTo>
                  <a:lnTo>
                    <a:pt x="154" y="6"/>
                  </a:lnTo>
                  <a:lnTo>
                    <a:pt x="156" y="6"/>
                  </a:lnTo>
                  <a:lnTo>
                    <a:pt x="158" y="6"/>
                  </a:lnTo>
                  <a:lnTo>
                    <a:pt x="160" y="6"/>
                  </a:lnTo>
                  <a:lnTo>
                    <a:pt x="162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4" y="2"/>
                  </a:lnTo>
                  <a:lnTo>
                    <a:pt x="164" y="0"/>
                  </a:lnTo>
                  <a:lnTo>
                    <a:pt x="166" y="0"/>
                  </a:lnTo>
                  <a:lnTo>
                    <a:pt x="168" y="2"/>
                  </a:lnTo>
                  <a:lnTo>
                    <a:pt x="170" y="2"/>
                  </a:lnTo>
                  <a:lnTo>
                    <a:pt x="172" y="2"/>
                  </a:lnTo>
                  <a:lnTo>
                    <a:pt x="172" y="4"/>
                  </a:lnTo>
                  <a:lnTo>
                    <a:pt x="174" y="4"/>
                  </a:lnTo>
                  <a:lnTo>
                    <a:pt x="176" y="4"/>
                  </a:lnTo>
                  <a:lnTo>
                    <a:pt x="182" y="4"/>
                  </a:lnTo>
                  <a:lnTo>
                    <a:pt x="182" y="6"/>
                  </a:lnTo>
                  <a:lnTo>
                    <a:pt x="186" y="4"/>
                  </a:lnTo>
                  <a:lnTo>
                    <a:pt x="188" y="4"/>
                  </a:lnTo>
                  <a:lnTo>
                    <a:pt x="190" y="6"/>
                  </a:lnTo>
                  <a:lnTo>
                    <a:pt x="192" y="6"/>
                  </a:lnTo>
                  <a:lnTo>
                    <a:pt x="192" y="6"/>
                  </a:lnTo>
                  <a:lnTo>
                    <a:pt x="194" y="8"/>
                  </a:lnTo>
                  <a:lnTo>
                    <a:pt x="194" y="8"/>
                  </a:lnTo>
                  <a:lnTo>
                    <a:pt x="196" y="10"/>
                  </a:lnTo>
                  <a:lnTo>
                    <a:pt x="198" y="12"/>
                  </a:lnTo>
                  <a:lnTo>
                    <a:pt x="200" y="14"/>
                  </a:lnTo>
                  <a:lnTo>
                    <a:pt x="202" y="14"/>
                  </a:lnTo>
                  <a:lnTo>
                    <a:pt x="204" y="12"/>
                  </a:lnTo>
                  <a:lnTo>
                    <a:pt x="204" y="10"/>
                  </a:lnTo>
                  <a:lnTo>
                    <a:pt x="208" y="10"/>
                  </a:lnTo>
                  <a:lnTo>
                    <a:pt x="210" y="12"/>
                  </a:lnTo>
                  <a:lnTo>
                    <a:pt x="210" y="12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14" y="10"/>
                  </a:lnTo>
                  <a:lnTo>
                    <a:pt x="216" y="8"/>
                  </a:lnTo>
                  <a:lnTo>
                    <a:pt x="218" y="8"/>
                  </a:lnTo>
                  <a:lnTo>
                    <a:pt x="220" y="8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2" y="14"/>
                  </a:lnTo>
                  <a:lnTo>
                    <a:pt x="226" y="16"/>
                  </a:lnTo>
                  <a:lnTo>
                    <a:pt x="228" y="16"/>
                  </a:lnTo>
                  <a:lnTo>
                    <a:pt x="228" y="20"/>
                  </a:lnTo>
                  <a:lnTo>
                    <a:pt x="230" y="20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4" y="22"/>
                  </a:lnTo>
                  <a:lnTo>
                    <a:pt x="234" y="24"/>
                  </a:lnTo>
                  <a:lnTo>
                    <a:pt x="234" y="26"/>
                  </a:lnTo>
                  <a:lnTo>
                    <a:pt x="232" y="28"/>
                  </a:lnTo>
                  <a:lnTo>
                    <a:pt x="232" y="30"/>
                  </a:lnTo>
                  <a:lnTo>
                    <a:pt x="232" y="34"/>
                  </a:lnTo>
                  <a:lnTo>
                    <a:pt x="232" y="38"/>
                  </a:lnTo>
                  <a:lnTo>
                    <a:pt x="232" y="40"/>
                  </a:lnTo>
                  <a:lnTo>
                    <a:pt x="234" y="42"/>
                  </a:lnTo>
                  <a:lnTo>
                    <a:pt x="234" y="42"/>
                  </a:lnTo>
                  <a:lnTo>
                    <a:pt x="234" y="44"/>
                  </a:lnTo>
                  <a:lnTo>
                    <a:pt x="228" y="52"/>
                  </a:lnTo>
                  <a:lnTo>
                    <a:pt x="224" y="56"/>
                  </a:lnTo>
                  <a:lnTo>
                    <a:pt x="224" y="58"/>
                  </a:lnTo>
                  <a:lnTo>
                    <a:pt x="218" y="68"/>
                  </a:lnTo>
                  <a:lnTo>
                    <a:pt x="218" y="68"/>
                  </a:lnTo>
                  <a:lnTo>
                    <a:pt x="218" y="72"/>
                  </a:lnTo>
                  <a:lnTo>
                    <a:pt x="218" y="76"/>
                  </a:lnTo>
                  <a:lnTo>
                    <a:pt x="216" y="82"/>
                  </a:lnTo>
                  <a:lnTo>
                    <a:pt x="216" y="84"/>
                  </a:lnTo>
                  <a:lnTo>
                    <a:pt x="212" y="86"/>
                  </a:lnTo>
                  <a:lnTo>
                    <a:pt x="210" y="90"/>
                  </a:lnTo>
                  <a:lnTo>
                    <a:pt x="208" y="96"/>
                  </a:lnTo>
                  <a:lnTo>
                    <a:pt x="208" y="100"/>
                  </a:lnTo>
                  <a:lnTo>
                    <a:pt x="210" y="104"/>
                  </a:lnTo>
                  <a:lnTo>
                    <a:pt x="210" y="106"/>
                  </a:lnTo>
                  <a:lnTo>
                    <a:pt x="210" y="110"/>
                  </a:lnTo>
                  <a:lnTo>
                    <a:pt x="214" y="134"/>
                  </a:lnTo>
                  <a:lnTo>
                    <a:pt x="218" y="148"/>
                  </a:lnTo>
                  <a:lnTo>
                    <a:pt x="226" y="160"/>
                  </a:lnTo>
                  <a:lnTo>
                    <a:pt x="228" y="170"/>
                  </a:lnTo>
                  <a:lnTo>
                    <a:pt x="226" y="168"/>
                  </a:lnTo>
                  <a:lnTo>
                    <a:pt x="206" y="174"/>
                  </a:lnTo>
                  <a:lnTo>
                    <a:pt x="202" y="184"/>
                  </a:lnTo>
                  <a:lnTo>
                    <a:pt x="202" y="186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190"/>
                  </a:lnTo>
                  <a:lnTo>
                    <a:pt x="204" y="192"/>
                  </a:lnTo>
                  <a:lnTo>
                    <a:pt x="204" y="194"/>
                  </a:lnTo>
                  <a:lnTo>
                    <a:pt x="204" y="196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204" y="200"/>
                  </a:lnTo>
                  <a:lnTo>
                    <a:pt x="202" y="200"/>
                  </a:lnTo>
                  <a:lnTo>
                    <a:pt x="200" y="202"/>
                  </a:lnTo>
                  <a:lnTo>
                    <a:pt x="200" y="204"/>
                  </a:lnTo>
                  <a:lnTo>
                    <a:pt x="200" y="212"/>
                  </a:lnTo>
                  <a:lnTo>
                    <a:pt x="200" y="214"/>
                  </a:lnTo>
                  <a:lnTo>
                    <a:pt x="202" y="216"/>
                  </a:lnTo>
                  <a:lnTo>
                    <a:pt x="204" y="220"/>
                  </a:lnTo>
                  <a:lnTo>
                    <a:pt x="206" y="222"/>
                  </a:lnTo>
                  <a:lnTo>
                    <a:pt x="208" y="222"/>
                  </a:lnTo>
                  <a:lnTo>
                    <a:pt x="212" y="222"/>
                  </a:lnTo>
                  <a:lnTo>
                    <a:pt x="212" y="222"/>
                  </a:lnTo>
                  <a:lnTo>
                    <a:pt x="212" y="222"/>
                  </a:lnTo>
                  <a:lnTo>
                    <a:pt x="212" y="220"/>
                  </a:lnTo>
                  <a:lnTo>
                    <a:pt x="214" y="220"/>
                  </a:lnTo>
                  <a:lnTo>
                    <a:pt x="216" y="220"/>
                  </a:lnTo>
                  <a:lnTo>
                    <a:pt x="216" y="234"/>
                  </a:lnTo>
                  <a:lnTo>
                    <a:pt x="216" y="234"/>
                  </a:lnTo>
                  <a:lnTo>
                    <a:pt x="214" y="234"/>
                  </a:lnTo>
                  <a:lnTo>
                    <a:pt x="214" y="234"/>
                  </a:lnTo>
                  <a:lnTo>
                    <a:pt x="212" y="234"/>
                  </a:lnTo>
                  <a:lnTo>
                    <a:pt x="210" y="234"/>
                  </a:lnTo>
                  <a:lnTo>
                    <a:pt x="210" y="234"/>
                  </a:lnTo>
                  <a:lnTo>
                    <a:pt x="208" y="234"/>
                  </a:lnTo>
                  <a:lnTo>
                    <a:pt x="204" y="232"/>
                  </a:lnTo>
                  <a:lnTo>
                    <a:pt x="202" y="228"/>
                  </a:lnTo>
                  <a:lnTo>
                    <a:pt x="200" y="228"/>
                  </a:lnTo>
                  <a:lnTo>
                    <a:pt x="198" y="224"/>
                  </a:lnTo>
                  <a:lnTo>
                    <a:pt x="196" y="222"/>
                  </a:lnTo>
                  <a:lnTo>
                    <a:pt x="190" y="220"/>
                  </a:lnTo>
                  <a:lnTo>
                    <a:pt x="188" y="218"/>
                  </a:lnTo>
                  <a:lnTo>
                    <a:pt x="188" y="218"/>
                  </a:lnTo>
                  <a:lnTo>
                    <a:pt x="186" y="214"/>
                  </a:lnTo>
                  <a:lnTo>
                    <a:pt x="186" y="212"/>
                  </a:lnTo>
                  <a:lnTo>
                    <a:pt x="184" y="212"/>
                  </a:lnTo>
                  <a:lnTo>
                    <a:pt x="182" y="212"/>
                  </a:lnTo>
                  <a:lnTo>
                    <a:pt x="182" y="212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6" y="218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72" y="216"/>
                  </a:lnTo>
                  <a:lnTo>
                    <a:pt x="168" y="216"/>
                  </a:lnTo>
                  <a:lnTo>
                    <a:pt x="166" y="214"/>
                  </a:lnTo>
                  <a:lnTo>
                    <a:pt x="164" y="214"/>
                  </a:lnTo>
                  <a:lnTo>
                    <a:pt x="162" y="214"/>
                  </a:lnTo>
                  <a:lnTo>
                    <a:pt x="162" y="214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0" y="208"/>
                  </a:lnTo>
                  <a:lnTo>
                    <a:pt x="160" y="206"/>
                  </a:lnTo>
                  <a:lnTo>
                    <a:pt x="156" y="208"/>
                  </a:lnTo>
                  <a:lnTo>
                    <a:pt x="156" y="208"/>
                  </a:lnTo>
                  <a:lnTo>
                    <a:pt x="154" y="208"/>
                  </a:lnTo>
                  <a:lnTo>
                    <a:pt x="152" y="210"/>
                  </a:lnTo>
                  <a:lnTo>
                    <a:pt x="152" y="210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50" y="208"/>
                  </a:lnTo>
                  <a:lnTo>
                    <a:pt x="148" y="206"/>
                  </a:lnTo>
                  <a:lnTo>
                    <a:pt x="148" y="206"/>
                  </a:lnTo>
                  <a:lnTo>
                    <a:pt x="146" y="206"/>
                  </a:lnTo>
                  <a:lnTo>
                    <a:pt x="144" y="206"/>
                  </a:lnTo>
                  <a:lnTo>
                    <a:pt x="144" y="204"/>
                  </a:lnTo>
                  <a:lnTo>
                    <a:pt x="142" y="206"/>
                  </a:lnTo>
                  <a:lnTo>
                    <a:pt x="140" y="206"/>
                  </a:lnTo>
                  <a:lnTo>
                    <a:pt x="138" y="206"/>
                  </a:lnTo>
                  <a:lnTo>
                    <a:pt x="138" y="208"/>
                  </a:lnTo>
                  <a:lnTo>
                    <a:pt x="136" y="208"/>
                  </a:lnTo>
                  <a:lnTo>
                    <a:pt x="134" y="208"/>
                  </a:lnTo>
                  <a:lnTo>
                    <a:pt x="132" y="208"/>
                  </a:lnTo>
                  <a:lnTo>
                    <a:pt x="130" y="206"/>
                  </a:lnTo>
                  <a:lnTo>
                    <a:pt x="128" y="206"/>
                  </a:lnTo>
                  <a:lnTo>
                    <a:pt x="128" y="206"/>
                  </a:lnTo>
                  <a:lnTo>
                    <a:pt x="126" y="206"/>
                  </a:lnTo>
                  <a:lnTo>
                    <a:pt x="126" y="206"/>
                  </a:lnTo>
                  <a:lnTo>
                    <a:pt x="126" y="208"/>
                  </a:lnTo>
                  <a:lnTo>
                    <a:pt x="124" y="208"/>
                  </a:lnTo>
                  <a:lnTo>
                    <a:pt x="124" y="206"/>
                  </a:lnTo>
                  <a:lnTo>
                    <a:pt x="124" y="204"/>
                  </a:lnTo>
                  <a:lnTo>
                    <a:pt x="124" y="204"/>
                  </a:lnTo>
                  <a:lnTo>
                    <a:pt x="124" y="202"/>
                  </a:lnTo>
                  <a:lnTo>
                    <a:pt x="124" y="200"/>
                  </a:lnTo>
                  <a:lnTo>
                    <a:pt x="124" y="200"/>
                  </a:lnTo>
                  <a:lnTo>
                    <a:pt x="122" y="198"/>
                  </a:lnTo>
                  <a:lnTo>
                    <a:pt x="124" y="196"/>
                  </a:lnTo>
                  <a:lnTo>
                    <a:pt x="124" y="194"/>
                  </a:lnTo>
                  <a:lnTo>
                    <a:pt x="122" y="194"/>
                  </a:lnTo>
                  <a:lnTo>
                    <a:pt x="122" y="192"/>
                  </a:lnTo>
                  <a:lnTo>
                    <a:pt x="122" y="190"/>
                  </a:lnTo>
                  <a:lnTo>
                    <a:pt x="122" y="188"/>
                  </a:lnTo>
                  <a:lnTo>
                    <a:pt x="120" y="188"/>
                  </a:lnTo>
                  <a:lnTo>
                    <a:pt x="120" y="188"/>
                  </a:lnTo>
                  <a:lnTo>
                    <a:pt x="120" y="186"/>
                  </a:lnTo>
                  <a:lnTo>
                    <a:pt x="120" y="186"/>
                  </a:lnTo>
                  <a:lnTo>
                    <a:pt x="118" y="184"/>
                  </a:lnTo>
                  <a:lnTo>
                    <a:pt x="118" y="182"/>
                  </a:lnTo>
                  <a:lnTo>
                    <a:pt x="118" y="182"/>
                  </a:lnTo>
                  <a:lnTo>
                    <a:pt x="118" y="180"/>
                  </a:lnTo>
                  <a:lnTo>
                    <a:pt x="118" y="174"/>
                  </a:lnTo>
                  <a:lnTo>
                    <a:pt x="118" y="174"/>
                  </a:lnTo>
                  <a:lnTo>
                    <a:pt x="118" y="172"/>
                  </a:lnTo>
                  <a:lnTo>
                    <a:pt x="118" y="172"/>
                  </a:lnTo>
                  <a:lnTo>
                    <a:pt x="118" y="170"/>
                  </a:lnTo>
                  <a:lnTo>
                    <a:pt x="118" y="168"/>
                  </a:lnTo>
                  <a:lnTo>
                    <a:pt x="118" y="166"/>
                  </a:lnTo>
                  <a:lnTo>
                    <a:pt x="120" y="164"/>
                  </a:lnTo>
                  <a:lnTo>
                    <a:pt x="120" y="162"/>
                  </a:lnTo>
                  <a:lnTo>
                    <a:pt x="120" y="160"/>
                  </a:lnTo>
                  <a:lnTo>
                    <a:pt x="120" y="158"/>
                  </a:lnTo>
                  <a:lnTo>
                    <a:pt x="104" y="158"/>
                  </a:lnTo>
                  <a:lnTo>
                    <a:pt x="104" y="156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2" y="152"/>
                  </a:lnTo>
                  <a:lnTo>
                    <a:pt x="102" y="154"/>
                  </a:lnTo>
                  <a:lnTo>
                    <a:pt x="90" y="154"/>
                  </a:lnTo>
                  <a:lnTo>
                    <a:pt x="88" y="158"/>
                  </a:lnTo>
                  <a:lnTo>
                    <a:pt x="88" y="160"/>
                  </a:lnTo>
                  <a:lnTo>
                    <a:pt x="86" y="160"/>
                  </a:lnTo>
                  <a:lnTo>
                    <a:pt x="88" y="162"/>
                  </a:lnTo>
                  <a:lnTo>
                    <a:pt x="88" y="166"/>
                  </a:lnTo>
                  <a:lnTo>
                    <a:pt x="78" y="166"/>
                  </a:lnTo>
                  <a:lnTo>
                    <a:pt x="76" y="168"/>
                  </a:lnTo>
                  <a:lnTo>
                    <a:pt x="72" y="168"/>
                  </a:lnTo>
                  <a:lnTo>
                    <a:pt x="72" y="166"/>
                  </a:lnTo>
                  <a:lnTo>
                    <a:pt x="68" y="168"/>
                  </a:lnTo>
                  <a:lnTo>
                    <a:pt x="66" y="168"/>
                  </a:lnTo>
                  <a:lnTo>
                    <a:pt x="64" y="166"/>
                  </a:lnTo>
                  <a:lnTo>
                    <a:pt x="64" y="162"/>
                  </a:lnTo>
                  <a:lnTo>
                    <a:pt x="62" y="160"/>
                  </a:lnTo>
                  <a:lnTo>
                    <a:pt x="60" y="158"/>
                  </a:lnTo>
                  <a:lnTo>
                    <a:pt x="60" y="158"/>
                  </a:lnTo>
                  <a:lnTo>
                    <a:pt x="60" y="156"/>
                  </a:lnTo>
                  <a:lnTo>
                    <a:pt x="58" y="156"/>
                  </a:lnTo>
                  <a:lnTo>
                    <a:pt x="58" y="152"/>
                  </a:lnTo>
                  <a:lnTo>
                    <a:pt x="58" y="150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6" y="144"/>
                  </a:lnTo>
                  <a:lnTo>
                    <a:pt x="56" y="144"/>
                  </a:lnTo>
                  <a:lnTo>
                    <a:pt x="56" y="142"/>
                  </a:lnTo>
                  <a:lnTo>
                    <a:pt x="56" y="140"/>
                  </a:lnTo>
                  <a:lnTo>
                    <a:pt x="44" y="140"/>
                  </a:lnTo>
                  <a:lnTo>
                    <a:pt x="34" y="140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40"/>
                  </a:lnTo>
                  <a:lnTo>
                    <a:pt x="22" y="140"/>
                  </a:lnTo>
                  <a:lnTo>
                    <a:pt x="18" y="140"/>
                  </a:lnTo>
                  <a:lnTo>
                    <a:pt x="16" y="140"/>
                  </a:lnTo>
                  <a:lnTo>
                    <a:pt x="14" y="140"/>
                  </a:lnTo>
                  <a:lnTo>
                    <a:pt x="12" y="140"/>
                  </a:lnTo>
                  <a:lnTo>
                    <a:pt x="10" y="142"/>
                  </a:lnTo>
                  <a:lnTo>
                    <a:pt x="8" y="142"/>
                  </a:lnTo>
                  <a:lnTo>
                    <a:pt x="8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4" y="142"/>
                  </a:lnTo>
                  <a:lnTo>
                    <a:pt x="0" y="142"/>
                  </a:lnTo>
                  <a:lnTo>
                    <a:pt x="0" y="14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3" name="Denmark">
              <a:extLst>
                <a:ext uri="{FF2B5EF4-FFF2-40B4-BE49-F238E27FC236}">
                  <a16:creationId xmlns:a16="http://schemas.microsoft.com/office/drawing/2014/main" id="{A0E8F8E4-B945-427D-BD16-AC1FE3B89F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3034" y="2878894"/>
              <a:ext cx="149281" cy="114832"/>
            </a:xfrm>
            <a:custGeom>
              <a:avLst/>
              <a:gdLst>
                <a:gd name="T0" fmla="*/ 60 w 78"/>
                <a:gd name="T1" fmla="*/ 58 h 60"/>
                <a:gd name="T2" fmla="*/ 62 w 78"/>
                <a:gd name="T3" fmla="*/ 54 h 60"/>
                <a:gd name="T4" fmla="*/ 56 w 78"/>
                <a:gd name="T5" fmla="*/ 54 h 60"/>
                <a:gd name="T6" fmla="*/ 56 w 78"/>
                <a:gd name="T7" fmla="*/ 58 h 60"/>
                <a:gd name="T8" fmla="*/ 74 w 78"/>
                <a:gd name="T9" fmla="*/ 48 h 60"/>
                <a:gd name="T10" fmla="*/ 74 w 78"/>
                <a:gd name="T11" fmla="*/ 42 h 60"/>
                <a:gd name="T12" fmla="*/ 50 w 78"/>
                <a:gd name="T13" fmla="*/ 36 h 60"/>
                <a:gd name="T14" fmla="*/ 42 w 78"/>
                <a:gd name="T15" fmla="*/ 46 h 60"/>
                <a:gd name="T16" fmla="*/ 36 w 78"/>
                <a:gd name="T17" fmla="*/ 42 h 60"/>
                <a:gd name="T18" fmla="*/ 36 w 78"/>
                <a:gd name="T19" fmla="*/ 36 h 60"/>
                <a:gd name="T20" fmla="*/ 40 w 78"/>
                <a:gd name="T21" fmla="*/ 36 h 60"/>
                <a:gd name="T22" fmla="*/ 44 w 78"/>
                <a:gd name="T23" fmla="*/ 36 h 60"/>
                <a:gd name="T24" fmla="*/ 46 w 78"/>
                <a:gd name="T25" fmla="*/ 30 h 60"/>
                <a:gd name="T26" fmla="*/ 48 w 78"/>
                <a:gd name="T27" fmla="*/ 38 h 60"/>
                <a:gd name="T28" fmla="*/ 48 w 78"/>
                <a:gd name="T29" fmla="*/ 44 h 60"/>
                <a:gd name="T30" fmla="*/ 44 w 78"/>
                <a:gd name="T31" fmla="*/ 48 h 60"/>
                <a:gd name="T32" fmla="*/ 48 w 78"/>
                <a:gd name="T33" fmla="*/ 48 h 60"/>
                <a:gd name="T34" fmla="*/ 36 w 78"/>
                <a:gd name="T35" fmla="*/ 50 h 60"/>
                <a:gd name="T36" fmla="*/ 42 w 78"/>
                <a:gd name="T37" fmla="*/ 50 h 60"/>
                <a:gd name="T38" fmla="*/ 44 w 78"/>
                <a:gd name="T39" fmla="*/ 54 h 60"/>
                <a:gd name="T40" fmla="*/ 40 w 78"/>
                <a:gd name="T41" fmla="*/ 54 h 60"/>
                <a:gd name="T42" fmla="*/ 34 w 78"/>
                <a:gd name="T43" fmla="*/ 52 h 60"/>
                <a:gd name="T44" fmla="*/ 26 w 78"/>
                <a:gd name="T45" fmla="*/ 36 h 60"/>
                <a:gd name="T46" fmla="*/ 28 w 78"/>
                <a:gd name="T47" fmla="*/ 36 h 60"/>
                <a:gd name="T48" fmla="*/ 28 w 78"/>
                <a:gd name="T49" fmla="*/ 50 h 60"/>
                <a:gd name="T50" fmla="*/ 30 w 78"/>
                <a:gd name="T51" fmla="*/ 50 h 60"/>
                <a:gd name="T52" fmla="*/ 32 w 78"/>
                <a:gd name="T53" fmla="*/ 48 h 60"/>
                <a:gd name="T54" fmla="*/ 24 w 78"/>
                <a:gd name="T55" fmla="*/ 38 h 60"/>
                <a:gd name="T56" fmla="*/ 30 w 78"/>
                <a:gd name="T57" fmla="*/ 46 h 60"/>
                <a:gd name="T58" fmla="*/ 24 w 78"/>
                <a:gd name="T59" fmla="*/ 48 h 60"/>
                <a:gd name="T60" fmla="*/ 30 w 78"/>
                <a:gd name="T61" fmla="*/ 10 h 60"/>
                <a:gd name="T62" fmla="*/ 30 w 78"/>
                <a:gd name="T63" fmla="*/ 10 h 60"/>
                <a:gd name="T64" fmla="*/ 12 w 78"/>
                <a:gd name="T65" fmla="*/ 16 h 60"/>
                <a:gd name="T66" fmla="*/ 8 w 78"/>
                <a:gd name="T67" fmla="*/ 22 h 60"/>
                <a:gd name="T68" fmla="*/ 12 w 78"/>
                <a:gd name="T69" fmla="*/ 14 h 60"/>
                <a:gd name="T70" fmla="*/ 20 w 78"/>
                <a:gd name="T71" fmla="*/ 14 h 60"/>
                <a:gd name="T72" fmla="*/ 26 w 78"/>
                <a:gd name="T73" fmla="*/ 8 h 60"/>
                <a:gd name="T74" fmla="*/ 28 w 78"/>
                <a:gd name="T75" fmla="*/ 0 h 60"/>
                <a:gd name="T76" fmla="*/ 18 w 78"/>
                <a:gd name="T77" fmla="*/ 8 h 60"/>
                <a:gd name="T78" fmla="*/ 8 w 78"/>
                <a:gd name="T79" fmla="*/ 14 h 60"/>
                <a:gd name="T80" fmla="*/ 2 w 78"/>
                <a:gd name="T81" fmla="*/ 18 h 60"/>
                <a:gd name="T82" fmla="*/ 18 w 78"/>
                <a:gd name="T83" fmla="*/ 50 h 60"/>
                <a:gd name="T84" fmla="*/ 16 w 78"/>
                <a:gd name="T85" fmla="*/ 48 h 60"/>
                <a:gd name="T86" fmla="*/ 16 w 78"/>
                <a:gd name="T87" fmla="*/ 42 h 60"/>
                <a:gd name="T88" fmla="*/ 22 w 78"/>
                <a:gd name="T89" fmla="*/ 36 h 60"/>
                <a:gd name="T90" fmla="*/ 24 w 78"/>
                <a:gd name="T91" fmla="*/ 30 h 60"/>
                <a:gd name="T92" fmla="*/ 30 w 78"/>
                <a:gd name="T93" fmla="*/ 28 h 60"/>
                <a:gd name="T94" fmla="*/ 30 w 78"/>
                <a:gd name="T95" fmla="*/ 24 h 60"/>
                <a:gd name="T96" fmla="*/ 24 w 78"/>
                <a:gd name="T97" fmla="*/ 20 h 60"/>
                <a:gd name="T98" fmla="*/ 22 w 78"/>
                <a:gd name="T99" fmla="*/ 16 h 60"/>
                <a:gd name="T100" fmla="*/ 12 w 78"/>
                <a:gd name="T101" fmla="*/ 16 h 60"/>
                <a:gd name="T102" fmla="*/ 16 w 78"/>
                <a:gd name="T103" fmla="*/ 24 h 60"/>
                <a:gd name="T104" fmla="*/ 14 w 78"/>
                <a:gd name="T105" fmla="*/ 22 h 60"/>
                <a:gd name="T106" fmla="*/ 10 w 78"/>
                <a:gd name="T107" fmla="*/ 22 h 60"/>
                <a:gd name="T108" fmla="*/ 4 w 78"/>
                <a:gd name="T109" fmla="*/ 22 h 60"/>
                <a:gd name="T110" fmla="*/ 2 w 78"/>
                <a:gd name="T111" fmla="*/ 28 h 60"/>
                <a:gd name="T112" fmla="*/ 4 w 78"/>
                <a:gd name="T113" fmla="*/ 34 h 60"/>
                <a:gd name="T114" fmla="*/ 2 w 78"/>
                <a:gd name="T115" fmla="*/ 42 h 60"/>
                <a:gd name="T116" fmla="*/ 6 w 78"/>
                <a:gd name="T117" fmla="*/ 48 h 60"/>
                <a:gd name="T118" fmla="*/ 16 w 78"/>
                <a:gd name="T1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60">
                  <a:moveTo>
                    <a:pt x="56" y="58"/>
                  </a:moveTo>
                  <a:lnTo>
                    <a:pt x="56" y="60"/>
                  </a:lnTo>
                  <a:lnTo>
                    <a:pt x="60" y="60"/>
                  </a:lnTo>
                  <a:lnTo>
                    <a:pt x="60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2" y="56"/>
                  </a:lnTo>
                  <a:lnTo>
                    <a:pt x="62" y="54"/>
                  </a:lnTo>
                  <a:lnTo>
                    <a:pt x="60" y="54"/>
                  </a:lnTo>
                  <a:lnTo>
                    <a:pt x="60" y="54"/>
                  </a:lnTo>
                  <a:lnTo>
                    <a:pt x="58" y="54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56" y="58"/>
                  </a:lnTo>
                  <a:lnTo>
                    <a:pt x="56" y="58"/>
                  </a:lnTo>
                  <a:close/>
                  <a:moveTo>
                    <a:pt x="74" y="42"/>
                  </a:moveTo>
                  <a:lnTo>
                    <a:pt x="74" y="46"/>
                  </a:lnTo>
                  <a:lnTo>
                    <a:pt x="74" y="48"/>
                  </a:lnTo>
                  <a:lnTo>
                    <a:pt x="78" y="50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4" y="42"/>
                  </a:lnTo>
                  <a:close/>
                  <a:moveTo>
                    <a:pt x="50" y="36"/>
                  </a:moveTo>
                  <a:lnTo>
                    <a:pt x="48" y="38"/>
                  </a:lnTo>
                  <a:lnTo>
                    <a:pt x="50" y="40"/>
                  </a:lnTo>
                  <a:lnTo>
                    <a:pt x="50" y="36"/>
                  </a:lnTo>
                  <a:close/>
                  <a:moveTo>
                    <a:pt x="44" y="48"/>
                  </a:moveTo>
                  <a:lnTo>
                    <a:pt x="42" y="48"/>
                  </a:lnTo>
                  <a:lnTo>
                    <a:pt x="40" y="48"/>
                  </a:lnTo>
                  <a:lnTo>
                    <a:pt x="42" y="46"/>
                  </a:lnTo>
                  <a:lnTo>
                    <a:pt x="42" y="44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6" y="42"/>
                  </a:lnTo>
                  <a:lnTo>
                    <a:pt x="36" y="40"/>
                  </a:lnTo>
                  <a:lnTo>
                    <a:pt x="34" y="38"/>
                  </a:lnTo>
                  <a:lnTo>
                    <a:pt x="34" y="36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8" y="34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2" y="38"/>
                  </a:lnTo>
                  <a:lnTo>
                    <a:pt x="42" y="36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42" y="32"/>
                  </a:lnTo>
                  <a:lnTo>
                    <a:pt x="46" y="30"/>
                  </a:lnTo>
                  <a:lnTo>
                    <a:pt x="48" y="30"/>
                  </a:lnTo>
                  <a:lnTo>
                    <a:pt x="48" y="32"/>
                  </a:lnTo>
                  <a:lnTo>
                    <a:pt x="48" y="36"/>
                  </a:lnTo>
                  <a:lnTo>
                    <a:pt x="48" y="38"/>
                  </a:lnTo>
                  <a:lnTo>
                    <a:pt x="46" y="40"/>
                  </a:lnTo>
                  <a:lnTo>
                    <a:pt x="46" y="40"/>
                  </a:lnTo>
                  <a:lnTo>
                    <a:pt x="48" y="42"/>
                  </a:lnTo>
                  <a:lnTo>
                    <a:pt x="48" y="44"/>
                  </a:lnTo>
                  <a:lnTo>
                    <a:pt x="46" y="44"/>
                  </a:lnTo>
                  <a:lnTo>
                    <a:pt x="44" y="46"/>
                  </a:lnTo>
                  <a:lnTo>
                    <a:pt x="44" y="48"/>
                  </a:lnTo>
                  <a:lnTo>
                    <a:pt x="44" y="48"/>
                  </a:lnTo>
                  <a:close/>
                  <a:moveTo>
                    <a:pt x="46" y="50"/>
                  </a:moveTo>
                  <a:lnTo>
                    <a:pt x="46" y="50"/>
                  </a:lnTo>
                  <a:lnTo>
                    <a:pt x="46" y="48"/>
                  </a:lnTo>
                  <a:lnTo>
                    <a:pt x="48" y="48"/>
                  </a:lnTo>
                  <a:lnTo>
                    <a:pt x="48" y="46"/>
                  </a:lnTo>
                  <a:lnTo>
                    <a:pt x="46" y="48"/>
                  </a:lnTo>
                  <a:lnTo>
                    <a:pt x="46" y="50"/>
                  </a:lnTo>
                  <a:close/>
                  <a:moveTo>
                    <a:pt x="36" y="50"/>
                  </a:moveTo>
                  <a:lnTo>
                    <a:pt x="38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2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4" y="52"/>
                  </a:lnTo>
                  <a:lnTo>
                    <a:pt x="44" y="54"/>
                  </a:lnTo>
                  <a:lnTo>
                    <a:pt x="44" y="56"/>
                  </a:lnTo>
                  <a:lnTo>
                    <a:pt x="42" y="56"/>
                  </a:lnTo>
                  <a:lnTo>
                    <a:pt x="42" y="54"/>
                  </a:lnTo>
                  <a:lnTo>
                    <a:pt x="40" y="54"/>
                  </a:lnTo>
                  <a:lnTo>
                    <a:pt x="38" y="56"/>
                  </a:lnTo>
                  <a:lnTo>
                    <a:pt x="34" y="54"/>
                  </a:lnTo>
                  <a:lnTo>
                    <a:pt x="32" y="52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4" y="50"/>
                  </a:lnTo>
                  <a:lnTo>
                    <a:pt x="36" y="50"/>
                  </a:lnTo>
                  <a:close/>
                  <a:moveTo>
                    <a:pt x="26" y="36"/>
                  </a:moveTo>
                  <a:lnTo>
                    <a:pt x="28" y="34"/>
                  </a:lnTo>
                  <a:lnTo>
                    <a:pt x="28" y="32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26" y="36"/>
                  </a:lnTo>
                  <a:close/>
                  <a:moveTo>
                    <a:pt x="26" y="50"/>
                  </a:moveTo>
                  <a:lnTo>
                    <a:pt x="28" y="52"/>
                  </a:lnTo>
                  <a:lnTo>
                    <a:pt x="28" y="50"/>
                  </a:lnTo>
                  <a:lnTo>
                    <a:pt x="26" y="50"/>
                  </a:lnTo>
                  <a:close/>
                  <a:moveTo>
                    <a:pt x="32" y="46"/>
                  </a:moveTo>
                  <a:lnTo>
                    <a:pt x="30" y="50"/>
                  </a:lnTo>
                  <a:lnTo>
                    <a:pt x="30" y="50"/>
                  </a:lnTo>
                  <a:lnTo>
                    <a:pt x="30" y="52"/>
                  </a:lnTo>
                  <a:lnTo>
                    <a:pt x="32" y="50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6"/>
                  </a:lnTo>
                  <a:lnTo>
                    <a:pt x="32" y="46"/>
                  </a:lnTo>
                  <a:close/>
                  <a:moveTo>
                    <a:pt x="20" y="40"/>
                  </a:moveTo>
                  <a:lnTo>
                    <a:pt x="24" y="38"/>
                  </a:lnTo>
                  <a:lnTo>
                    <a:pt x="26" y="40"/>
                  </a:lnTo>
                  <a:lnTo>
                    <a:pt x="28" y="40"/>
                  </a:lnTo>
                  <a:lnTo>
                    <a:pt x="30" y="44"/>
                  </a:lnTo>
                  <a:lnTo>
                    <a:pt x="30" y="46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0" y="46"/>
                  </a:lnTo>
                  <a:lnTo>
                    <a:pt x="20" y="42"/>
                  </a:lnTo>
                  <a:lnTo>
                    <a:pt x="20" y="40"/>
                  </a:lnTo>
                  <a:close/>
                  <a:moveTo>
                    <a:pt x="30" y="10"/>
                  </a:moveTo>
                  <a:lnTo>
                    <a:pt x="32" y="8"/>
                  </a:lnTo>
                  <a:lnTo>
                    <a:pt x="34" y="8"/>
                  </a:lnTo>
                  <a:lnTo>
                    <a:pt x="32" y="10"/>
                  </a:lnTo>
                  <a:lnTo>
                    <a:pt x="30" y="10"/>
                  </a:lnTo>
                  <a:close/>
                  <a:moveTo>
                    <a:pt x="8" y="20"/>
                  </a:moveTo>
                  <a:lnTo>
                    <a:pt x="8" y="18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0" y="20"/>
                  </a:lnTo>
                  <a:lnTo>
                    <a:pt x="8" y="20"/>
                  </a:lnTo>
                  <a:close/>
                  <a:moveTo>
                    <a:pt x="8" y="22"/>
                  </a:moveTo>
                  <a:lnTo>
                    <a:pt x="6" y="18"/>
                  </a:lnTo>
                  <a:lnTo>
                    <a:pt x="8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6" y="16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2" y="16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6" y="8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24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6" y="10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18"/>
                  </a:lnTo>
                  <a:lnTo>
                    <a:pt x="8" y="22"/>
                  </a:lnTo>
                  <a:close/>
                  <a:moveTo>
                    <a:pt x="18" y="50"/>
                  </a:moveTo>
                  <a:lnTo>
                    <a:pt x="18" y="50"/>
                  </a:lnTo>
                  <a:lnTo>
                    <a:pt x="18" y="50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6" y="46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22" y="38"/>
                  </a:lnTo>
                  <a:lnTo>
                    <a:pt x="20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26" y="32"/>
                  </a:lnTo>
                  <a:lnTo>
                    <a:pt x="24" y="30"/>
                  </a:lnTo>
                  <a:lnTo>
                    <a:pt x="26" y="28"/>
                  </a:lnTo>
                  <a:lnTo>
                    <a:pt x="28" y="28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4" y="2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6" y="24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2" y="42"/>
                  </a:lnTo>
                  <a:lnTo>
                    <a:pt x="4" y="40"/>
                  </a:lnTo>
                  <a:lnTo>
                    <a:pt x="6" y="44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6" y="50"/>
                  </a:lnTo>
                  <a:lnTo>
                    <a:pt x="10" y="50"/>
                  </a:lnTo>
                  <a:lnTo>
                    <a:pt x="14" y="50"/>
                  </a:lnTo>
                  <a:lnTo>
                    <a:pt x="16" y="50"/>
                  </a:lnTo>
                  <a:lnTo>
                    <a:pt x="18" y="5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4" name="Damascus">
              <a:extLst>
                <a:ext uri="{FF2B5EF4-FFF2-40B4-BE49-F238E27FC236}">
                  <a16:creationId xmlns:a16="http://schemas.microsoft.com/office/drawing/2014/main" id="{6CD887F3-C1D9-4B1A-82B8-D77725367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574" y="3602333"/>
              <a:ext cx="7655" cy="22966"/>
            </a:xfrm>
            <a:custGeom>
              <a:avLst/>
              <a:gdLst>
                <a:gd name="T0" fmla="*/ 0 w 4"/>
                <a:gd name="T1" fmla="*/ 12 h 12"/>
                <a:gd name="T2" fmla="*/ 0 w 4"/>
                <a:gd name="T3" fmla="*/ 10 h 12"/>
                <a:gd name="T4" fmla="*/ 0 w 4"/>
                <a:gd name="T5" fmla="*/ 8 h 12"/>
                <a:gd name="T6" fmla="*/ 0 w 4"/>
                <a:gd name="T7" fmla="*/ 6 h 12"/>
                <a:gd name="T8" fmla="*/ 0 w 4"/>
                <a:gd name="T9" fmla="*/ 2 h 12"/>
                <a:gd name="T10" fmla="*/ 2 w 4"/>
                <a:gd name="T11" fmla="*/ 0 h 12"/>
                <a:gd name="T12" fmla="*/ 2 w 4"/>
                <a:gd name="T13" fmla="*/ 0 h 12"/>
                <a:gd name="T14" fmla="*/ 2 w 4"/>
                <a:gd name="T15" fmla="*/ 2 h 12"/>
                <a:gd name="T16" fmla="*/ 4 w 4"/>
                <a:gd name="T17" fmla="*/ 2 h 12"/>
                <a:gd name="T18" fmla="*/ 4 w 4"/>
                <a:gd name="T19" fmla="*/ 8 h 12"/>
                <a:gd name="T20" fmla="*/ 4 w 4"/>
                <a:gd name="T21" fmla="*/ 10 h 12"/>
                <a:gd name="T22" fmla="*/ 4 w 4"/>
                <a:gd name="T23" fmla="*/ 10 h 12"/>
                <a:gd name="T24" fmla="*/ 2 w 4"/>
                <a:gd name="T25" fmla="*/ 10 h 12"/>
                <a:gd name="T26" fmla="*/ 2 w 4"/>
                <a:gd name="T27" fmla="*/ 12 h 12"/>
                <a:gd name="T28" fmla="*/ 0 w 4"/>
                <a:gd name="T2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12">
                  <a:moveTo>
                    <a:pt x="0" y="12"/>
                  </a:move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5" name="Czechia">
              <a:extLst>
                <a:ext uri="{FF2B5EF4-FFF2-40B4-BE49-F238E27FC236}">
                  <a16:creationId xmlns:a16="http://schemas.microsoft.com/office/drawing/2014/main" id="{5028FB7F-35BA-427D-A3A3-E35119A9C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4899" y="3097074"/>
              <a:ext cx="172247" cy="76554"/>
            </a:xfrm>
            <a:custGeom>
              <a:avLst/>
              <a:gdLst>
                <a:gd name="T0" fmla="*/ 34 w 90"/>
                <a:gd name="T1" fmla="*/ 2 h 40"/>
                <a:gd name="T2" fmla="*/ 36 w 90"/>
                <a:gd name="T3" fmla="*/ 2 h 40"/>
                <a:gd name="T4" fmla="*/ 42 w 90"/>
                <a:gd name="T5" fmla="*/ 2 h 40"/>
                <a:gd name="T6" fmla="*/ 44 w 90"/>
                <a:gd name="T7" fmla="*/ 6 h 40"/>
                <a:gd name="T8" fmla="*/ 48 w 90"/>
                <a:gd name="T9" fmla="*/ 6 h 40"/>
                <a:gd name="T10" fmla="*/ 48 w 90"/>
                <a:gd name="T11" fmla="*/ 12 h 40"/>
                <a:gd name="T12" fmla="*/ 48 w 90"/>
                <a:gd name="T13" fmla="*/ 14 h 40"/>
                <a:gd name="T14" fmla="*/ 52 w 90"/>
                <a:gd name="T15" fmla="*/ 14 h 40"/>
                <a:gd name="T16" fmla="*/ 50 w 90"/>
                <a:gd name="T17" fmla="*/ 10 h 40"/>
                <a:gd name="T18" fmla="*/ 58 w 90"/>
                <a:gd name="T19" fmla="*/ 12 h 40"/>
                <a:gd name="T20" fmla="*/ 60 w 90"/>
                <a:gd name="T21" fmla="*/ 14 h 40"/>
                <a:gd name="T22" fmla="*/ 68 w 90"/>
                <a:gd name="T23" fmla="*/ 14 h 40"/>
                <a:gd name="T24" fmla="*/ 78 w 90"/>
                <a:gd name="T25" fmla="*/ 22 h 40"/>
                <a:gd name="T26" fmla="*/ 82 w 90"/>
                <a:gd name="T27" fmla="*/ 26 h 40"/>
                <a:gd name="T28" fmla="*/ 88 w 90"/>
                <a:gd name="T29" fmla="*/ 24 h 40"/>
                <a:gd name="T30" fmla="*/ 90 w 90"/>
                <a:gd name="T31" fmla="*/ 30 h 40"/>
                <a:gd name="T32" fmla="*/ 82 w 90"/>
                <a:gd name="T33" fmla="*/ 32 h 40"/>
                <a:gd name="T34" fmla="*/ 76 w 90"/>
                <a:gd name="T35" fmla="*/ 34 h 40"/>
                <a:gd name="T36" fmla="*/ 66 w 90"/>
                <a:gd name="T37" fmla="*/ 38 h 40"/>
                <a:gd name="T38" fmla="*/ 62 w 90"/>
                <a:gd name="T39" fmla="*/ 36 h 40"/>
                <a:gd name="T40" fmla="*/ 54 w 90"/>
                <a:gd name="T41" fmla="*/ 38 h 40"/>
                <a:gd name="T42" fmla="*/ 48 w 90"/>
                <a:gd name="T43" fmla="*/ 36 h 40"/>
                <a:gd name="T44" fmla="*/ 42 w 90"/>
                <a:gd name="T45" fmla="*/ 34 h 40"/>
                <a:gd name="T46" fmla="*/ 34 w 90"/>
                <a:gd name="T47" fmla="*/ 34 h 40"/>
                <a:gd name="T48" fmla="*/ 32 w 90"/>
                <a:gd name="T49" fmla="*/ 36 h 40"/>
                <a:gd name="T50" fmla="*/ 28 w 90"/>
                <a:gd name="T51" fmla="*/ 38 h 40"/>
                <a:gd name="T52" fmla="*/ 22 w 90"/>
                <a:gd name="T53" fmla="*/ 36 h 40"/>
                <a:gd name="T54" fmla="*/ 20 w 90"/>
                <a:gd name="T55" fmla="*/ 36 h 40"/>
                <a:gd name="T56" fmla="*/ 12 w 90"/>
                <a:gd name="T57" fmla="*/ 28 h 40"/>
                <a:gd name="T58" fmla="*/ 6 w 90"/>
                <a:gd name="T59" fmla="*/ 24 h 40"/>
                <a:gd name="T60" fmla="*/ 6 w 90"/>
                <a:gd name="T61" fmla="*/ 20 h 40"/>
                <a:gd name="T62" fmla="*/ 0 w 90"/>
                <a:gd name="T63" fmla="*/ 14 h 40"/>
                <a:gd name="T64" fmla="*/ 0 w 90"/>
                <a:gd name="T65" fmla="*/ 12 h 40"/>
                <a:gd name="T66" fmla="*/ 4 w 90"/>
                <a:gd name="T67" fmla="*/ 14 h 40"/>
                <a:gd name="T68" fmla="*/ 10 w 90"/>
                <a:gd name="T69" fmla="*/ 8 h 40"/>
                <a:gd name="T70" fmla="*/ 16 w 90"/>
                <a:gd name="T71" fmla="*/ 6 h 40"/>
                <a:gd name="T72" fmla="*/ 20 w 90"/>
                <a:gd name="T73" fmla="*/ 4 h 40"/>
                <a:gd name="T74" fmla="*/ 24 w 90"/>
                <a:gd name="T75" fmla="*/ 4 h 40"/>
                <a:gd name="T76" fmla="*/ 28 w 90"/>
                <a:gd name="T77" fmla="*/ 2 h 40"/>
                <a:gd name="T78" fmla="*/ 32 w 90"/>
                <a:gd name="T7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" h="40">
                  <a:moveTo>
                    <a:pt x="32" y="0"/>
                  </a:moveTo>
                  <a:lnTo>
                    <a:pt x="34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2" y="4"/>
                  </a:lnTo>
                  <a:lnTo>
                    <a:pt x="44" y="6"/>
                  </a:lnTo>
                  <a:lnTo>
                    <a:pt x="46" y="6"/>
                  </a:lnTo>
                  <a:lnTo>
                    <a:pt x="48" y="6"/>
                  </a:lnTo>
                  <a:lnTo>
                    <a:pt x="48" y="1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4"/>
                  </a:lnTo>
                  <a:lnTo>
                    <a:pt x="50" y="14"/>
                  </a:lnTo>
                  <a:lnTo>
                    <a:pt x="52" y="14"/>
                  </a:lnTo>
                  <a:lnTo>
                    <a:pt x="54" y="14"/>
                  </a:lnTo>
                  <a:lnTo>
                    <a:pt x="50" y="10"/>
                  </a:lnTo>
                  <a:lnTo>
                    <a:pt x="52" y="8"/>
                  </a:lnTo>
                  <a:lnTo>
                    <a:pt x="58" y="12"/>
                  </a:lnTo>
                  <a:lnTo>
                    <a:pt x="62" y="12"/>
                  </a:lnTo>
                  <a:lnTo>
                    <a:pt x="60" y="14"/>
                  </a:lnTo>
                  <a:lnTo>
                    <a:pt x="62" y="16"/>
                  </a:lnTo>
                  <a:lnTo>
                    <a:pt x="68" y="14"/>
                  </a:lnTo>
                  <a:lnTo>
                    <a:pt x="72" y="16"/>
                  </a:lnTo>
                  <a:lnTo>
                    <a:pt x="78" y="22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4" y="24"/>
                  </a:lnTo>
                  <a:lnTo>
                    <a:pt x="88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84" y="28"/>
                  </a:lnTo>
                  <a:lnTo>
                    <a:pt x="82" y="32"/>
                  </a:lnTo>
                  <a:lnTo>
                    <a:pt x="78" y="32"/>
                  </a:lnTo>
                  <a:lnTo>
                    <a:pt x="76" y="34"/>
                  </a:lnTo>
                  <a:lnTo>
                    <a:pt x="70" y="36"/>
                  </a:lnTo>
                  <a:lnTo>
                    <a:pt x="66" y="38"/>
                  </a:lnTo>
                  <a:lnTo>
                    <a:pt x="64" y="36"/>
                  </a:lnTo>
                  <a:lnTo>
                    <a:pt x="62" y="36"/>
                  </a:lnTo>
                  <a:lnTo>
                    <a:pt x="60" y="38"/>
                  </a:lnTo>
                  <a:lnTo>
                    <a:pt x="54" y="38"/>
                  </a:lnTo>
                  <a:lnTo>
                    <a:pt x="52" y="36"/>
                  </a:lnTo>
                  <a:lnTo>
                    <a:pt x="48" y="36"/>
                  </a:lnTo>
                  <a:lnTo>
                    <a:pt x="44" y="36"/>
                  </a:lnTo>
                  <a:lnTo>
                    <a:pt x="42" y="34"/>
                  </a:lnTo>
                  <a:lnTo>
                    <a:pt x="38" y="34"/>
                  </a:lnTo>
                  <a:lnTo>
                    <a:pt x="34" y="34"/>
                  </a:lnTo>
                  <a:lnTo>
                    <a:pt x="34" y="36"/>
                  </a:lnTo>
                  <a:lnTo>
                    <a:pt x="32" y="36"/>
                  </a:lnTo>
                  <a:lnTo>
                    <a:pt x="32" y="38"/>
                  </a:lnTo>
                  <a:lnTo>
                    <a:pt x="28" y="38"/>
                  </a:lnTo>
                  <a:lnTo>
                    <a:pt x="28" y="40"/>
                  </a:lnTo>
                  <a:lnTo>
                    <a:pt x="22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4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6" name="Cyprus">
              <a:extLst>
                <a:ext uri="{FF2B5EF4-FFF2-40B4-BE49-F238E27FC236}">
                  <a16:creationId xmlns:a16="http://schemas.microsoft.com/office/drawing/2014/main" id="{59127725-3999-430F-8E1D-E8BDF5632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192" y="3541089"/>
              <a:ext cx="49760" cy="30622"/>
            </a:xfrm>
            <a:custGeom>
              <a:avLst/>
              <a:gdLst>
                <a:gd name="T0" fmla="*/ 4 w 26"/>
                <a:gd name="T1" fmla="*/ 16 h 16"/>
                <a:gd name="T2" fmla="*/ 2 w 26"/>
                <a:gd name="T3" fmla="*/ 14 h 16"/>
                <a:gd name="T4" fmla="*/ 0 w 26"/>
                <a:gd name="T5" fmla="*/ 12 h 16"/>
                <a:gd name="T6" fmla="*/ 0 w 26"/>
                <a:gd name="T7" fmla="*/ 10 h 16"/>
                <a:gd name="T8" fmla="*/ 2 w 26"/>
                <a:gd name="T9" fmla="*/ 8 h 16"/>
                <a:gd name="T10" fmla="*/ 2 w 26"/>
                <a:gd name="T11" fmla="*/ 6 h 16"/>
                <a:gd name="T12" fmla="*/ 4 w 26"/>
                <a:gd name="T13" fmla="*/ 8 h 16"/>
                <a:gd name="T14" fmla="*/ 6 w 26"/>
                <a:gd name="T15" fmla="*/ 8 h 16"/>
                <a:gd name="T16" fmla="*/ 8 w 26"/>
                <a:gd name="T17" fmla="*/ 6 h 16"/>
                <a:gd name="T18" fmla="*/ 8 w 26"/>
                <a:gd name="T19" fmla="*/ 4 h 16"/>
                <a:gd name="T20" fmla="*/ 10 w 26"/>
                <a:gd name="T21" fmla="*/ 4 h 16"/>
                <a:gd name="T22" fmla="*/ 12 w 26"/>
                <a:gd name="T23" fmla="*/ 6 h 16"/>
                <a:gd name="T24" fmla="*/ 16 w 26"/>
                <a:gd name="T25" fmla="*/ 4 h 16"/>
                <a:gd name="T26" fmla="*/ 20 w 26"/>
                <a:gd name="T27" fmla="*/ 4 h 16"/>
                <a:gd name="T28" fmla="*/ 24 w 26"/>
                <a:gd name="T29" fmla="*/ 0 h 16"/>
                <a:gd name="T30" fmla="*/ 26 w 26"/>
                <a:gd name="T31" fmla="*/ 0 h 16"/>
                <a:gd name="T32" fmla="*/ 26 w 26"/>
                <a:gd name="T33" fmla="*/ 2 h 16"/>
                <a:gd name="T34" fmla="*/ 26 w 26"/>
                <a:gd name="T35" fmla="*/ 2 h 16"/>
                <a:gd name="T36" fmla="*/ 22 w 26"/>
                <a:gd name="T37" fmla="*/ 4 h 16"/>
                <a:gd name="T38" fmla="*/ 20 w 26"/>
                <a:gd name="T39" fmla="*/ 8 h 16"/>
                <a:gd name="T40" fmla="*/ 20 w 26"/>
                <a:gd name="T41" fmla="*/ 10 h 16"/>
                <a:gd name="T42" fmla="*/ 20 w 26"/>
                <a:gd name="T43" fmla="*/ 12 h 16"/>
                <a:gd name="T44" fmla="*/ 18 w 26"/>
                <a:gd name="T45" fmla="*/ 10 h 16"/>
                <a:gd name="T46" fmla="*/ 16 w 26"/>
                <a:gd name="T47" fmla="*/ 12 h 16"/>
                <a:gd name="T48" fmla="*/ 12 w 26"/>
                <a:gd name="T49" fmla="*/ 14 h 16"/>
                <a:gd name="T50" fmla="*/ 10 w 26"/>
                <a:gd name="T51" fmla="*/ 16 h 16"/>
                <a:gd name="T52" fmla="*/ 8 w 26"/>
                <a:gd name="T53" fmla="*/ 16 h 16"/>
                <a:gd name="T54" fmla="*/ 8 w 26"/>
                <a:gd name="T55" fmla="*/ 16 h 16"/>
                <a:gd name="T56" fmla="*/ 4 w 26"/>
                <a:gd name="T5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" h="16">
                  <a:moveTo>
                    <a:pt x="4" y="16"/>
                  </a:moveTo>
                  <a:lnTo>
                    <a:pt x="2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2" y="4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20" y="12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7" name="Croatia">
              <a:extLst>
                <a:ext uri="{FF2B5EF4-FFF2-40B4-BE49-F238E27FC236}">
                  <a16:creationId xmlns:a16="http://schemas.microsoft.com/office/drawing/2014/main" id="{995F028B-7077-4BAF-8029-FC672DD32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7004" y="3242527"/>
              <a:ext cx="126315" cy="99521"/>
            </a:xfrm>
            <a:custGeom>
              <a:avLst/>
              <a:gdLst>
                <a:gd name="T0" fmla="*/ 66 w 66"/>
                <a:gd name="T1" fmla="*/ 18 h 52"/>
                <a:gd name="T2" fmla="*/ 64 w 66"/>
                <a:gd name="T3" fmla="*/ 16 h 52"/>
                <a:gd name="T4" fmla="*/ 60 w 66"/>
                <a:gd name="T5" fmla="*/ 8 h 52"/>
                <a:gd name="T6" fmla="*/ 52 w 66"/>
                <a:gd name="T7" fmla="*/ 8 h 52"/>
                <a:gd name="T8" fmla="*/ 42 w 66"/>
                <a:gd name="T9" fmla="*/ 4 h 52"/>
                <a:gd name="T10" fmla="*/ 34 w 66"/>
                <a:gd name="T11" fmla="*/ 0 h 52"/>
                <a:gd name="T12" fmla="*/ 22 w 66"/>
                <a:gd name="T13" fmla="*/ 6 h 52"/>
                <a:gd name="T14" fmla="*/ 14 w 66"/>
                <a:gd name="T15" fmla="*/ 14 h 52"/>
                <a:gd name="T16" fmla="*/ 4 w 66"/>
                <a:gd name="T17" fmla="*/ 14 h 52"/>
                <a:gd name="T18" fmla="*/ 0 w 66"/>
                <a:gd name="T19" fmla="*/ 20 h 52"/>
                <a:gd name="T20" fmla="*/ 4 w 66"/>
                <a:gd name="T21" fmla="*/ 24 h 52"/>
                <a:gd name="T22" fmla="*/ 10 w 66"/>
                <a:gd name="T23" fmla="*/ 14 h 52"/>
                <a:gd name="T24" fmla="*/ 16 w 66"/>
                <a:gd name="T25" fmla="*/ 18 h 52"/>
                <a:gd name="T26" fmla="*/ 22 w 66"/>
                <a:gd name="T27" fmla="*/ 30 h 52"/>
                <a:gd name="T28" fmla="*/ 22 w 66"/>
                <a:gd name="T29" fmla="*/ 32 h 52"/>
                <a:gd name="T30" fmla="*/ 20 w 66"/>
                <a:gd name="T31" fmla="*/ 36 h 52"/>
                <a:gd name="T32" fmla="*/ 28 w 66"/>
                <a:gd name="T33" fmla="*/ 40 h 52"/>
                <a:gd name="T34" fmla="*/ 34 w 66"/>
                <a:gd name="T35" fmla="*/ 42 h 52"/>
                <a:gd name="T36" fmla="*/ 48 w 66"/>
                <a:gd name="T37" fmla="*/ 50 h 52"/>
                <a:gd name="T38" fmla="*/ 46 w 66"/>
                <a:gd name="T39" fmla="*/ 50 h 52"/>
                <a:gd name="T40" fmla="*/ 48 w 66"/>
                <a:gd name="T41" fmla="*/ 50 h 52"/>
                <a:gd name="T42" fmla="*/ 30 w 66"/>
                <a:gd name="T43" fmla="*/ 30 h 52"/>
                <a:gd name="T44" fmla="*/ 28 w 66"/>
                <a:gd name="T45" fmla="*/ 24 h 52"/>
                <a:gd name="T46" fmla="*/ 24 w 66"/>
                <a:gd name="T47" fmla="*/ 20 h 52"/>
                <a:gd name="T48" fmla="*/ 26 w 66"/>
                <a:gd name="T49" fmla="*/ 14 h 52"/>
                <a:gd name="T50" fmla="*/ 32 w 66"/>
                <a:gd name="T51" fmla="*/ 18 h 52"/>
                <a:gd name="T52" fmla="*/ 36 w 66"/>
                <a:gd name="T53" fmla="*/ 16 h 52"/>
                <a:gd name="T54" fmla="*/ 40 w 66"/>
                <a:gd name="T55" fmla="*/ 14 h 52"/>
                <a:gd name="T56" fmla="*/ 44 w 66"/>
                <a:gd name="T57" fmla="*/ 16 h 52"/>
                <a:gd name="T58" fmla="*/ 50 w 66"/>
                <a:gd name="T59" fmla="*/ 18 h 52"/>
                <a:gd name="T60" fmla="*/ 58 w 66"/>
                <a:gd name="T61" fmla="*/ 18 h 52"/>
                <a:gd name="T62" fmla="*/ 64 w 66"/>
                <a:gd name="T63" fmla="*/ 20 h 52"/>
                <a:gd name="T64" fmla="*/ 44 w 66"/>
                <a:gd name="T65" fmla="*/ 50 h 52"/>
                <a:gd name="T66" fmla="*/ 34 w 66"/>
                <a:gd name="T67" fmla="*/ 48 h 52"/>
                <a:gd name="T68" fmla="*/ 34 w 66"/>
                <a:gd name="T69" fmla="*/ 48 h 52"/>
                <a:gd name="T70" fmla="*/ 40 w 66"/>
                <a:gd name="T71" fmla="*/ 44 h 52"/>
                <a:gd name="T72" fmla="*/ 34 w 66"/>
                <a:gd name="T73" fmla="*/ 44 h 52"/>
                <a:gd name="T74" fmla="*/ 20 w 66"/>
                <a:gd name="T75" fmla="*/ 30 h 52"/>
                <a:gd name="T76" fmla="*/ 16 w 66"/>
                <a:gd name="T77" fmla="*/ 26 h 52"/>
                <a:gd name="T78" fmla="*/ 16 w 66"/>
                <a:gd name="T79" fmla="*/ 26 h 52"/>
                <a:gd name="T80" fmla="*/ 18 w 66"/>
                <a:gd name="T81" fmla="*/ 36 h 52"/>
                <a:gd name="T82" fmla="*/ 14 w 66"/>
                <a:gd name="T83" fmla="*/ 30 h 52"/>
                <a:gd name="T84" fmla="*/ 8 w 66"/>
                <a:gd name="T85" fmla="*/ 22 h 52"/>
                <a:gd name="T86" fmla="*/ 12 w 66"/>
                <a:gd name="T87" fmla="*/ 28 h 52"/>
                <a:gd name="T88" fmla="*/ 8 w 66"/>
                <a:gd name="T89" fmla="*/ 22 h 52"/>
                <a:gd name="T90" fmla="*/ 12 w 66"/>
                <a:gd name="T91" fmla="*/ 22 h 52"/>
                <a:gd name="T92" fmla="*/ 10 w 66"/>
                <a:gd name="T93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6" h="52">
                  <a:moveTo>
                    <a:pt x="64" y="20"/>
                  </a:moveTo>
                  <a:lnTo>
                    <a:pt x="62" y="18"/>
                  </a:lnTo>
                  <a:lnTo>
                    <a:pt x="66" y="18"/>
                  </a:lnTo>
                  <a:lnTo>
                    <a:pt x="66" y="18"/>
                  </a:lnTo>
                  <a:lnTo>
                    <a:pt x="66" y="16"/>
                  </a:lnTo>
                  <a:lnTo>
                    <a:pt x="64" y="16"/>
                  </a:lnTo>
                  <a:lnTo>
                    <a:pt x="62" y="14"/>
                  </a:lnTo>
                  <a:lnTo>
                    <a:pt x="62" y="12"/>
                  </a:lnTo>
                  <a:lnTo>
                    <a:pt x="60" y="8"/>
                  </a:lnTo>
                  <a:lnTo>
                    <a:pt x="60" y="6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6"/>
                  </a:lnTo>
                  <a:lnTo>
                    <a:pt x="44" y="6"/>
                  </a:lnTo>
                  <a:lnTo>
                    <a:pt x="42" y="4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18" y="8"/>
                  </a:lnTo>
                  <a:lnTo>
                    <a:pt x="16" y="14"/>
                  </a:lnTo>
                  <a:lnTo>
                    <a:pt x="14" y="14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8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4" y="32"/>
                  </a:lnTo>
                  <a:lnTo>
                    <a:pt x="22" y="32"/>
                  </a:lnTo>
                  <a:lnTo>
                    <a:pt x="20" y="32"/>
                  </a:lnTo>
                  <a:lnTo>
                    <a:pt x="20" y="34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6" y="38"/>
                  </a:lnTo>
                  <a:lnTo>
                    <a:pt x="28" y="40"/>
                  </a:lnTo>
                  <a:lnTo>
                    <a:pt x="30" y="42"/>
                  </a:lnTo>
                  <a:lnTo>
                    <a:pt x="32" y="42"/>
                  </a:lnTo>
                  <a:lnTo>
                    <a:pt x="34" y="42"/>
                  </a:lnTo>
                  <a:lnTo>
                    <a:pt x="40" y="42"/>
                  </a:lnTo>
                  <a:lnTo>
                    <a:pt x="42" y="44"/>
                  </a:lnTo>
                  <a:lnTo>
                    <a:pt x="48" y="50"/>
                  </a:lnTo>
                  <a:lnTo>
                    <a:pt x="46" y="50"/>
                  </a:lnTo>
                  <a:lnTo>
                    <a:pt x="44" y="48"/>
                  </a:lnTo>
                  <a:lnTo>
                    <a:pt x="46" y="50"/>
                  </a:lnTo>
                  <a:lnTo>
                    <a:pt x="48" y="52"/>
                  </a:lnTo>
                  <a:lnTo>
                    <a:pt x="48" y="52"/>
                  </a:lnTo>
                  <a:lnTo>
                    <a:pt x="48" y="50"/>
                  </a:lnTo>
                  <a:lnTo>
                    <a:pt x="40" y="4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0" y="26"/>
                  </a:lnTo>
                  <a:lnTo>
                    <a:pt x="28" y="24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16"/>
                  </a:lnTo>
                  <a:lnTo>
                    <a:pt x="26" y="14"/>
                  </a:lnTo>
                  <a:lnTo>
                    <a:pt x="30" y="16"/>
                  </a:lnTo>
                  <a:lnTo>
                    <a:pt x="30" y="18"/>
                  </a:lnTo>
                  <a:lnTo>
                    <a:pt x="32" y="18"/>
                  </a:lnTo>
                  <a:lnTo>
                    <a:pt x="32" y="16"/>
                  </a:lnTo>
                  <a:lnTo>
                    <a:pt x="34" y="16"/>
                  </a:lnTo>
                  <a:lnTo>
                    <a:pt x="36" y="16"/>
                  </a:lnTo>
                  <a:lnTo>
                    <a:pt x="38" y="14"/>
                  </a:lnTo>
                  <a:lnTo>
                    <a:pt x="40" y="16"/>
                  </a:lnTo>
                  <a:lnTo>
                    <a:pt x="40" y="14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44" y="16"/>
                  </a:lnTo>
                  <a:lnTo>
                    <a:pt x="48" y="18"/>
                  </a:lnTo>
                  <a:lnTo>
                    <a:pt x="50" y="16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6" y="18"/>
                  </a:lnTo>
                  <a:lnTo>
                    <a:pt x="58" y="18"/>
                  </a:lnTo>
                  <a:lnTo>
                    <a:pt x="60" y="20"/>
                  </a:lnTo>
                  <a:lnTo>
                    <a:pt x="62" y="20"/>
                  </a:lnTo>
                  <a:lnTo>
                    <a:pt x="64" y="20"/>
                  </a:lnTo>
                  <a:close/>
                  <a:moveTo>
                    <a:pt x="38" y="50"/>
                  </a:moveTo>
                  <a:lnTo>
                    <a:pt x="42" y="50"/>
                  </a:lnTo>
                  <a:lnTo>
                    <a:pt x="44" y="50"/>
                  </a:lnTo>
                  <a:lnTo>
                    <a:pt x="40" y="50"/>
                  </a:lnTo>
                  <a:lnTo>
                    <a:pt x="38" y="50"/>
                  </a:lnTo>
                  <a:close/>
                  <a:moveTo>
                    <a:pt x="34" y="48"/>
                  </a:moveTo>
                  <a:lnTo>
                    <a:pt x="40" y="48"/>
                  </a:lnTo>
                  <a:lnTo>
                    <a:pt x="38" y="48"/>
                  </a:lnTo>
                  <a:lnTo>
                    <a:pt x="34" y="48"/>
                  </a:lnTo>
                  <a:close/>
                  <a:moveTo>
                    <a:pt x="34" y="44"/>
                  </a:moveTo>
                  <a:lnTo>
                    <a:pt x="40" y="44"/>
                  </a:lnTo>
                  <a:lnTo>
                    <a:pt x="40" y="44"/>
                  </a:lnTo>
                  <a:lnTo>
                    <a:pt x="38" y="46"/>
                  </a:lnTo>
                  <a:lnTo>
                    <a:pt x="36" y="46"/>
                  </a:lnTo>
                  <a:lnTo>
                    <a:pt x="34" y="44"/>
                  </a:lnTo>
                  <a:close/>
                  <a:moveTo>
                    <a:pt x="18" y="28"/>
                  </a:moveTo>
                  <a:lnTo>
                    <a:pt x="18" y="28"/>
                  </a:lnTo>
                  <a:lnTo>
                    <a:pt x="20" y="30"/>
                  </a:lnTo>
                  <a:lnTo>
                    <a:pt x="20" y="32"/>
                  </a:lnTo>
                  <a:lnTo>
                    <a:pt x="18" y="28"/>
                  </a:lnTo>
                  <a:close/>
                  <a:moveTo>
                    <a:pt x="16" y="26"/>
                  </a:moveTo>
                  <a:lnTo>
                    <a:pt x="18" y="28"/>
                  </a:lnTo>
                  <a:lnTo>
                    <a:pt x="16" y="26"/>
                  </a:lnTo>
                  <a:lnTo>
                    <a:pt x="16" y="26"/>
                  </a:lnTo>
                  <a:close/>
                  <a:moveTo>
                    <a:pt x="16" y="32"/>
                  </a:moveTo>
                  <a:lnTo>
                    <a:pt x="18" y="34"/>
                  </a:lnTo>
                  <a:lnTo>
                    <a:pt x="18" y="36"/>
                  </a:lnTo>
                  <a:lnTo>
                    <a:pt x="16" y="32"/>
                  </a:lnTo>
                  <a:close/>
                  <a:moveTo>
                    <a:pt x="12" y="28"/>
                  </a:moveTo>
                  <a:lnTo>
                    <a:pt x="14" y="30"/>
                  </a:lnTo>
                  <a:lnTo>
                    <a:pt x="16" y="30"/>
                  </a:lnTo>
                  <a:lnTo>
                    <a:pt x="12" y="28"/>
                  </a:lnTo>
                  <a:close/>
                  <a:moveTo>
                    <a:pt x="8" y="22"/>
                  </a:moveTo>
                  <a:lnTo>
                    <a:pt x="12" y="24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8" y="22"/>
                  </a:lnTo>
                  <a:close/>
                  <a:moveTo>
                    <a:pt x="10" y="16"/>
                  </a:moveTo>
                  <a:lnTo>
                    <a:pt x="14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10" y="1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8" name="Cote d'lvoire">
              <a:extLst>
                <a:ext uri="{FF2B5EF4-FFF2-40B4-BE49-F238E27FC236}">
                  <a16:creationId xmlns:a16="http://schemas.microsoft.com/office/drawing/2014/main" id="{DBEAC7C9-8C31-48FB-8A2F-19A064917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83" y="4168835"/>
              <a:ext cx="149281" cy="153109"/>
            </a:xfrm>
            <a:custGeom>
              <a:avLst/>
              <a:gdLst>
                <a:gd name="T0" fmla="*/ 14 w 78"/>
                <a:gd name="T1" fmla="*/ 76 h 80"/>
                <a:gd name="T2" fmla="*/ 14 w 78"/>
                <a:gd name="T3" fmla="*/ 72 h 80"/>
                <a:gd name="T4" fmla="*/ 14 w 78"/>
                <a:gd name="T5" fmla="*/ 68 h 80"/>
                <a:gd name="T6" fmla="*/ 14 w 78"/>
                <a:gd name="T7" fmla="*/ 64 h 80"/>
                <a:gd name="T8" fmla="*/ 14 w 78"/>
                <a:gd name="T9" fmla="*/ 60 h 80"/>
                <a:gd name="T10" fmla="*/ 12 w 78"/>
                <a:gd name="T11" fmla="*/ 58 h 80"/>
                <a:gd name="T12" fmla="*/ 8 w 78"/>
                <a:gd name="T13" fmla="*/ 56 h 80"/>
                <a:gd name="T14" fmla="*/ 6 w 78"/>
                <a:gd name="T15" fmla="*/ 54 h 80"/>
                <a:gd name="T16" fmla="*/ 2 w 78"/>
                <a:gd name="T17" fmla="*/ 56 h 80"/>
                <a:gd name="T18" fmla="*/ 0 w 78"/>
                <a:gd name="T19" fmla="*/ 52 h 80"/>
                <a:gd name="T20" fmla="*/ 4 w 78"/>
                <a:gd name="T21" fmla="*/ 46 h 80"/>
                <a:gd name="T22" fmla="*/ 4 w 78"/>
                <a:gd name="T23" fmla="*/ 42 h 80"/>
                <a:gd name="T24" fmla="*/ 8 w 78"/>
                <a:gd name="T25" fmla="*/ 34 h 80"/>
                <a:gd name="T26" fmla="*/ 8 w 78"/>
                <a:gd name="T27" fmla="*/ 30 h 80"/>
                <a:gd name="T28" fmla="*/ 6 w 78"/>
                <a:gd name="T29" fmla="*/ 26 h 80"/>
                <a:gd name="T30" fmla="*/ 10 w 78"/>
                <a:gd name="T31" fmla="*/ 26 h 80"/>
                <a:gd name="T32" fmla="*/ 8 w 78"/>
                <a:gd name="T33" fmla="*/ 22 h 80"/>
                <a:gd name="T34" fmla="*/ 6 w 78"/>
                <a:gd name="T35" fmla="*/ 16 h 80"/>
                <a:gd name="T36" fmla="*/ 8 w 78"/>
                <a:gd name="T37" fmla="*/ 8 h 80"/>
                <a:gd name="T38" fmla="*/ 6 w 78"/>
                <a:gd name="T39" fmla="*/ 6 h 80"/>
                <a:gd name="T40" fmla="*/ 16 w 78"/>
                <a:gd name="T41" fmla="*/ 2 h 80"/>
                <a:gd name="T42" fmla="*/ 20 w 78"/>
                <a:gd name="T43" fmla="*/ 2 h 80"/>
                <a:gd name="T44" fmla="*/ 26 w 78"/>
                <a:gd name="T45" fmla="*/ 2 h 80"/>
                <a:gd name="T46" fmla="*/ 30 w 78"/>
                <a:gd name="T47" fmla="*/ 0 h 80"/>
                <a:gd name="T48" fmla="*/ 32 w 78"/>
                <a:gd name="T49" fmla="*/ 2 h 80"/>
                <a:gd name="T50" fmla="*/ 38 w 78"/>
                <a:gd name="T51" fmla="*/ 4 h 80"/>
                <a:gd name="T52" fmla="*/ 42 w 78"/>
                <a:gd name="T53" fmla="*/ 0 h 80"/>
                <a:gd name="T54" fmla="*/ 50 w 78"/>
                <a:gd name="T55" fmla="*/ 4 h 80"/>
                <a:gd name="T56" fmla="*/ 52 w 78"/>
                <a:gd name="T57" fmla="*/ 6 h 80"/>
                <a:gd name="T58" fmla="*/ 58 w 78"/>
                <a:gd name="T59" fmla="*/ 6 h 80"/>
                <a:gd name="T60" fmla="*/ 62 w 78"/>
                <a:gd name="T61" fmla="*/ 10 h 80"/>
                <a:gd name="T62" fmla="*/ 68 w 78"/>
                <a:gd name="T63" fmla="*/ 8 h 80"/>
                <a:gd name="T64" fmla="*/ 70 w 78"/>
                <a:gd name="T65" fmla="*/ 10 h 80"/>
                <a:gd name="T66" fmla="*/ 74 w 78"/>
                <a:gd name="T67" fmla="*/ 10 h 80"/>
                <a:gd name="T68" fmla="*/ 74 w 78"/>
                <a:gd name="T69" fmla="*/ 18 h 80"/>
                <a:gd name="T70" fmla="*/ 76 w 78"/>
                <a:gd name="T71" fmla="*/ 22 h 80"/>
                <a:gd name="T72" fmla="*/ 76 w 78"/>
                <a:gd name="T73" fmla="*/ 26 h 80"/>
                <a:gd name="T74" fmla="*/ 74 w 78"/>
                <a:gd name="T75" fmla="*/ 30 h 80"/>
                <a:gd name="T76" fmla="*/ 70 w 78"/>
                <a:gd name="T77" fmla="*/ 40 h 80"/>
                <a:gd name="T78" fmla="*/ 68 w 78"/>
                <a:gd name="T79" fmla="*/ 44 h 80"/>
                <a:gd name="T80" fmla="*/ 68 w 78"/>
                <a:gd name="T81" fmla="*/ 52 h 80"/>
                <a:gd name="T82" fmla="*/ 66 w 78"/>
                <a:gd name="T83" fmla="*/ 52 h 80"/>
                <a:gd name="T84" fmla="*/ 70 w 78"/>
                <a:gd name="T85" fmla="*/ 58 h 80"/>
                <a:gd name="T86" fmla="*/ 72 w 78"/>
                <a:gd name="T87" fmla="*/ 62 h 80"/>
                <a:gd name="T88" fmla="*/ 74 w 78"/>
                <a:gd name="T89" fmla="*/ 68 h 80"/>
                <a:gd name="T90" fmla="*/ 70 w 78"/>
                <a:gd name="T91" fmla="*/ 68 h 80"/>
                <a:gd name="T92" fmla="*/ 68 w 78"/>
                <a:gd name="T93" fmla="*/ 66 h 80"/>
                <a:gd name="T94" fmla="*/ 64 w 78"/>
                <a:gd name="T95" fmla="*/ 70 h 80"/>
                <a:gd name="T96" fmla="*/ 52 w 78"/>
                <a:gd name="T97" fmla="*/ 70 h 80"/>
                <a:gd name="T98" fmla="*/ 32 w 78"/>
                <a:gd name="T99" fmla="*/ 70 h 80"/>
                <a:gd name="T100" fmla="*/ 22 w 78"/>
                <a:gd name="T101" fmla="*/ 74 h 80"/>
                <a:gd name="T102" fmla="*/ 20 w 78"/>
                <a:gd name="T103" fmla="*/ 76 h 80"/>
                <a:gd name="T104" fmla="*/ 14 w 78"/>
                <a:gd name="T10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" h="80">
                  <a:moveTo>
                    <a:pt x="14" y="80"/>
                  </a:moveTo>
                  <a:lnTo>
                    <a:pt x="14" y="76"/>
                  </a:lnTo>
                  <a:lnTo>
                    <a:pt x="12" y="74"/>
                  </a:lnTo>
                  <a:lnTo>
                    <a:pt x="14" y="72"/>
                  </a:lnTo>
                  <a:lnTo>
                    <a:pt x="14" y="70"/>
                  </a:lnTo>
                  <a:lnTo>
                    <a:pt x="14" y="68"/>
                  </a:lnTo>
                  <a:lnTo>
                    <a:pt x="14" y="66"/>
                  </a:lnTo>
                  <a:lnTo>
                    <a:pt x="14" y="64"/>
                  </a:lnTo>
                  <a:lnTo>
                    <a:pt x="16" y="62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2" y="58"/>
                  </a:lnTo>
                  <a:lnTo>
                    <a:pt x="10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0" y="52"/>
                  </a:lnTo>
                  <a:lnTo>
                    <a:pt x="2" y="50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4" y="42"/>
                  </a:lnTo>
                  <a:lnTo>
                    <a:pt x="6" y="40"/>
                  </a:lnTo>
                  <a:lnTo>
                    <a:pt x="8" y="34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8" y="22"/>
                  </a:lnTo>
                  <a:lnTo>
                    <a:pt x="8" y="20"/>
                  </a:lnTo>
                  <a:lnTo>
                    <a:pt x="6" y="16"/>
                  </a:lnTo>
                  <a:lnTo>
                    <a:pt x="8" y="14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20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8" y="4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4" y="2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4" y="6"/>
                  </a:lnTo>
                  <a:lnTo>
                    <a:pt x="58" y="6"/>
                  </a:lnTo>
                  <a:lnTo>
                    <a:pt x="58" y="8"/>
                  </a:lnTo>
                  <a:lnTo>
                    <a:pt x="62" y="10"/>
                  </a:lnTo>
                  <a:lnTo>
                    <a:pt x="66" y="10"/>
                  </a:lnTo>
                  <a:lnTo>
                    <a:pt x="68" y="8"/>
                  </a:lnTo>
                  <a:lnTo>
                    <a:pt x="70" y="8"/>
                  </a:lnTo>
                  <a:lnTo>
                    <a:pt x="70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2" y="14"/>
                  </a:lnTo>
                  <a:lnTo>
                    <a:pt x="74" y="18"/>
                  </a:lnTo>
                  <a:lnTo>
                    <a:pt x="74" y="20"/>
                  </a:lnTo>
                  <a:lnTo>
                    <a:pt x="76" y="22"/>
                  </a:lnTo>
                  <a:lnTo>
                    <a:pt x="78" y="24"/>
                  </a:lnTo>
                  <a:lnTo>
                    <a:pt x="76" y="26"/>
                  </a:lnTo>
                  <a:lnTo>
                    <a:pt x="76" y="30"/>
                  </a:lnTo>
                  <a:lnTo>
                    <a:pt x="74" y="30"/>
                  </a:lnTo>
                  <a:lnTo>
                    <a:pt x="70" y="36"/>
                  </a:lnTo>
                  <a:lnTo>
                    <a:pt x="70" y="40"/>
                  </a:lnTo>
                  <a:lnTo>
                    <a:pt x="68" y="42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68" y="52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8" y="54"/>
                  </a:lnTo>
                  <a:lnTo>
                    <a:pt x="70" y="58"/>
                  </a:lnTo>
                  <a:lnTo>
                    <a:pt x="70" y="62"/>
                  </a:lnTo>
                  <a:lnTo>
                    <a:pt x="72" y="62"/>
                  </a:lnTo>
                  <a:lnTo>
                    <a:pt x="74" y="66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70" y="68"/>
                  </a:lnTo>
                  <a:lnTo>
                    <a:pt x="70" y="70"/>
                  </a:lnTo>
                  <a:lnTo>
                    <a:pt x="68" y="66"/>
                  </a:lnTo>
                  <a:lnTo>
                    <a:pt x="64" y="66"/>
                  </a:lnTo>
                  <a:lnTo>
                    <a:pt x="64" y="70"/>
                  </a:lnTo>
                  <a:lnTo>
                    <a:pt x="58" y="68"/>
                  </a:lnTo>
                  <a:lnTo>
                    <a:pt x="52" y="70"/>
                  </a:lnTo>
                  <a:lnTo>
                    <a:pt x="36" y="70"/>
                  </a:lnTo>
                  <a:lnTo>
                    <a:pt x="32" y="70"/>
                  </a:lnTo>
                  <a:lnTo>
                    <a:pt x="32" y="72"/>
                  </a:lnTo>
                  <a:lnTo>
                    <a:pt x="22" y="74"/>
                  </a:lnTo>
                  <a:lnTo>
                    <a:pt x="22" y="76"/>
                  </a:lnTo>
                  <a:lnTo>
                    <a:pt x="20" y="76"/>
                  </a:lnTo>
                  <a:lnTo>
                    <a:pt x="16" y="80"/>
                  </a:lnTo>
                  <a:lnTo>
                    <a:pt x="14" y="8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9" name="Comoros">
              <a:extLst>
                <a:ext uri="{FF2B5EF4-FFF2-40B4-BE49-F238E27FC236}">
                  <a16:creationId xmlns:a16="http://schemas.microsoft.com/office/drawing/2014/main" id="{3CD4D933-EC04-4181-994A-F9F022D935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6616" y="4693233"/>
              <a:ext cx="34449" cy="26794"/>
            </a:xfrm>
            <a:custGeom>
              <a:avLst/>
              <a:gdLst>
                <a:gd name="T0" fmla="*/ 4 w 18"/>
                <a:gd name="T1" fmla="*/ 8 h 14"/>
                <a:gd name="T2" fmla="*/ 4 w 18"/>
                <a:gd name="T3" fmla="*/ 6 h 14"/>
                <a:gd name="T4" fmla="*/ 4 w 18"/>
                <a:gd name="T5" fmla="*/ 4 h 14"/>
                <a:gd name="T6" fmla="*/ 4 w 18"/>
                <a:gd name="T7" fmla="*/ 2 h 14"/>
                <a:gd name="T8" fmla="*/ 4 w 18"/>
                <a:gd name="T9" fmla="*/ 0 h 14"/>
                <a:gd name="T10" fmla="*/ 2 w 18"/>
                <a:gd name="T11" fmla="*/ 0 h 14"/>
                <a:gd name="T12" fmla="*/ 0 w 18"/>
                <a:gd name="T13" fmla="*/ 4 h 14"/>
                <a:gd name="T14" fmla="*/ 2 w 18"/>
                <a:gd name="T15" fmla="*/ 4 h 14"/>
                <a:gd name="T16" fmla="*/ 2 w 18"/>
                <a:gd name="T17" fmla="*/ 8 h 14"/>
                <a:gd name="T18" fmla="*/ 4 w 18"/>
                <a:gd name="T19" fmla="*/ 8 h 14"/>
                <a:gd name="T20" fmla="*/ 4 w 18"/>
                <a:gd name="T21" fmla="*/ 8 h 14"/>
                <a:gd name="T22" fmla="*/ 4 w 18"/>
                <a:gd name="T23" fmla="*/ 12 h 14"/>
                <a:gd name="T24" fmla="*/ 6 w 18"/>
                <a:gd name="T25" fmla="*/ 12 h 14"/>
                <a:gd name="T26" fmla="*/ 8 w 18"/>
                <a:gd name="T27" fmla="*/ 14 h 14"/>
                <a:gd name="T28" fmla="*/ 6 w 18"/>
                <a:gd name="T29" fmla="*/ 14 h 14"/>
                <a:gd name="T30" fmla="*/ 4 w 18"/>
                <a:gd name="T31" fmla="*/ 14 h 14"/>
                <a:gd name="T32" fmla="*/ 4 w 18"/>
                <a:gd name="T33" fmla="*/ 12 h 14"/>
                <a:gd name="T34" fmla="*/ 18 w 18"/>
                <a:gd name="T35" fmla="*/ 14 h 14"/>
                <a:gd name="T36" fmla="*/ 18 w 18"/>
                <a:gd name="T37" fmla="*/ 14 h 14"/>
                <a:gd name="T38" fmla="*/ 18 w 18"/>
                <a:gd name="T39" fmla="*/ 10 h 14"/>
                <a:gd name="T40" fmla="*/ 18 w 18"/>
                <a:gd name="T41" fmla="*/ 12 h 14"/>
                <a:gd name="T42" fmla="*/ 14 w 18"/>
                <a:gd name="T43" fmla="*/ 12 h 14"/>
                <a:gd name="T44" fmla="*/ 16 w 18"/>
                <a:gd name="T45" fmla="*/ 12 h 14"/>
                <a:gd name="T46" fmla="*/ 18 w 18"/>
                <a:gd name="T4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14">
                  <a:moveTo>
                    <a:pt x="4" y="8"/>
                  </a:move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close/>
                  <a:moveTo>
                    <a:pt x="4" y="12"/>
                  </a:moveTo>
                  <a:lnTo>
                    <a:pt x="6" y="12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4" y="12"/>
                  </a:lnTo>
                  <a:close/>
                  <a:moveTo>
                    <a:pt x="18" y="14"/>
                  </a:moveTo>
                  <a:lnTo>
                    <a:pt x="18" y="14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8" y="1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0" name="Congo">
              <a:extLst>
                <a:ext uri="{FF2B5EF4-FFF2-40B4-BE49-F238E27FC236}">
                  <a16:creationId xmlns:a16="http://schemas.microsoft.com/office/drawing/2014/main" id="{08110AD1-4D20-48CE-9BF1-53CD215C2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6382" y="4333427"/>
              <a:ext cx="179903" cy="214352"/>
            </a:xfrm>
            <a:custGeom>
              <a:avLst/>
              <a:gdLst>
                <a:gd name="T0" fmla="*/ 2 w 94"/>
                <a:gd name="T1" fmla="*/ 92 h 112"/>
                <a:gd name="T2" fmla="*/ 6 w 94"/>
                <a:gd name="T3" fmla="*/ 90 h 112"/>
                <a:gd name="T4" fmla="*/ 10 w 94"/>
                <a:gd name="T5" fmla="*/ 90 h 112"/>
                <a:gd name="T6" fmla="*/ 6 w 94"/>
                <a:gd name="T7" fmla="*/ 82 h 112"/>
                <a:gd name="T8" fmla="*/ 4 w 94"/>
                <a:gd name="T9" fmla="*/ 80 h 112"/>
                <a:gd name="T10" fmla="*/ 6 w 94"/>
                <a:gd name="T11" fmla="*/ 78 h 112"/>
                <a:gd name="T12" fmla="*/ 10 w 94"/>
                <a:gd name="T13" fmla="*/ 76 h 112"/>
                <a:gd name="T14" fmla="*/ 18 w 94"/>
                <a:gd name="T15" fmla="*/ 74 h 112"/>
                <a:gd name="T16" fmla="*/ 20 w 94"/>
                <a:gd name="T17" fmla="*/ 70 h 112"/>
                <a:gd name="T18" fmla="*/ 28 w 94"/>
                <a:gd name="T19" fmla="*/ 76 h 112"/>
                <a:gd name="T20" fmla="*/ 32 w 94"/>
                <a:gd name="T21" fmla="*/ 76 h 112"/>
                <a:gd name="T22" fmla="*/ 36 w 94"/>
                <a:gd name="T23" fmla="*/ 78 h 112"/>
                <a:gd name="T24" fmla="*/ 40 w 94"/>
                <a:gd name="T25" fmla="*/ 64 h 112"/>
                <a:gd name="T26" fmla="*/ 40 w 94"/>
                <a:gd name="T27" fmla="*/ 56 h 112"/>
                <a:gd name="T28" fmla="*/ 36 w 94"/>
                <a:gd name="T29" fmla="*/ 52 h 112"/>
                <a:gd name="T30" fmla="*/ 34 w 94"/>
                <a:gd name="T31" fmla="*/ 50 h 112"/>
                <a:gd name="T32" fmla="*/ 36 w 94"/>
                <a:gd name="T33" fmla="*/ 48 h 112"/>
                <a:gd name="T34" fmla="*/ 36 w 94"/>
                <a:gd name="T35" fmla="*/ 44 h 112"/>
                <a:gd name="T36" fmla="*/ 40 w 94"/>
                <a:gd name="T37" fmla="*/ 42 h 112"/>
                <a:gd name="T38" fmla="*/ 42 w 94"/>
                <a:gd name="T39" fmla="*/ 36 h 112"/>
                <a:gd name="T40" fmla="*/ 36 w 94"/>
                <a:gd name="T41" fmla="*/ 32 h 112"/>
                <a:gd name="T42" fmla="*/ 28 w 94"/>
                <a:gd name="T43" fmla="*/ 32 h 112"/>
                <a:gd name="T44" fmla="*/ 26 w 94"/>
                <a:gd name="T45" fmla="*/ 32 h 112"/>
                <a:gd name="T46" fmla="*/ 24 w 94"/>
                <a:gd name="T47" fmla="*/ 24 h 112"/>
                <a:gd name="T48" fmla="*/ 42 w 94"/>
                <a:gd name="T49" fmla="*/ 22 h 112"/>
                <a:gd name="T50" fmla="*/ 46 w 94"/>
                <a:gd name="T51" fmla="*/ 22 h 112"/>
                <a:gd name="T52" fmla="*/ 48 w 94"/>
                <a:gd name="T53" fmla="*/ 24 h 112"/>
                <a:gd name="T54" fmla="*/ 52 w 94"/>
                <a:gd name="T55" fmla="*/ 24 h 112"/>
                <a:gd name="T56" fmla="*/ 56 w 94"/>
                <a:gd name="T57" fmla="*/ 24 h 112"/>
                <a:gd name="T58" fmla="*/ 60 w 94"/>
                <a:gd name="T59" fmla="*/ 24 h 112"/>
                <a:gd name="T60" fmla="*/ 62 w 94"/>
                <a:gd name="T61" fmla="*/ 24 h 112"/>
                <a:gd name="T62" fmla="*/ 62 w 94"/>
                <a:gd name="T63" fmla="*/ 20 h 112"/>
                <a:gd name="T64" fmla="*/ 72 w 94"/>
                <a:gd name="T65" fmla="*/ 4 h 112"/>
                <a:gd name="T66" fmla="*/ 80 w 94"/>
                <a:gd name="T67" fmla="*/ 0 h 112"/>
                <a:gd name="T68" fmla="*/ 88 w 94"/>
                <a:gd name="T69" fmla="*/ 0 h 112"/>
                <a:gd name="T70" fmla="*/ 92 w 94"/>
                <a:gd name="T71" fmla="*/ 2 h 112"/>
                <a:gd name="T72" fmla="*/ 94 w 94"/>
                <a:gd name="T73" fmla="*/ 4 h 112"/>
                <a:gd name="T74" fmla="*/ 92 w 94"/>
                <a:gd name="T75" fmla="*/ 14 h 112"/>
                <a:gd name="T76" fmla="*/ 86 w 94"/>
                <a:gd name="T77" fmla="*/ 28 h 112"/>
                <a:gd name="T78" fmla="*/ 84 w 94"/>
                <a:gd name="T79" fmla="*/ 36 h 112"/>
                <a:gd name="T80" fmla="*/ 84 w 94"/>
                <a:gd name="T81" fmla="*/ 42 h 112"/>
                <a:gd name="T82" fmla="*/ 82 w 94"/>
                <a:gd name="T83" fmla="*/ 50 h 112"/>
                <a:gd name="T84" fmla="*/ 74 w 94"/>
                <a:gd name="T85" fmla="*/ 62 h 112"/>
                <a:gd name="T86" fmla="*/ 68 w 94"/>
                <a:gd name="T87" fmla="*/ 64 h 112"/>
                <a:gd name="T88" fmla="*/ 62 w 94"/>
                <a:gd name="T89" fmla="*/ 74 h 112"/>
                <a:gd name="T90" fmla="*/ 62 w 94"/>
                <a:gd name="T91" fmla="*/ 80 h 112"/>
                <a:gd name="T92" fmla="*/ 60 w 94"/>
                <a:gd name="T93" fmla="*/ 92 h 112"/>
                <a:gd name="T94" fmla="*/ 54 w 94"/>
                <a:gd name="T95" fmla="*/ 98 h 112"/>
                <a:gd name="T96" fmla="*/ 48 w 94"/>
                <a:gd name="T97" fmla="*/ 108 h 112"/>
                <a:gd name="T98" fmla="*/ 40 w 94"/>
                <a:gd name="T99" fmla="*/ 104 h 112"/>
                <a:gd name="T100" fmla="*/ 42 w 94"/>
                <a:gd name="T101" fmla="*/ 100 h 112"/>
                <a:gd name="T102" fmla="*/ 34 w 94"/>
                <a:gd name="T103" fmla="*/ 104 h 112"/>
                <a:gd name="T104" fmla="*/ 30 w 94"/>
                <a:gd name="T105" fmla="*/ 108 h 112"/>
                <a:gd name="T106" fmla="*/ 28 w 94"/>
                <a:gd name="T107" fmla="*/ 106 h 112"/>
                <a:gd name="T108" fmla="*/ 24 w 94"/>
                <a:gd name="T109" fmla="*/ 106 h 112"/>
                <a:gd name="T110" fmla="*/ 20 w 94"/>
                <a:gd name="T111" fmla="*/ 102 h 112"/>
                <a:gd name="T112" fmla="*/ 16 w 94"/>
                <a:gd name="T113" fmla="*/ 104 h 112"/>
                <a:gd name="T114" fmla="*/ 12 w 94"/>
                <a:gd name="T115" fmla="*/ 108 h 112"/>
                <a:gd name="T116" fmla="*/ 8 w 94"/>
                <a:gd name="T117" fmla="*/ 110 h 112"/>
                <a:gd name="T118" fmla="*/ 6 w 94"/>
                <a:gd name="T119" fmla="*/ 102 h 112"/>
                <a:gd name="T120" fmla="*/ 0 w 94"/>
                <a:gd name="T121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112">
                  <a:moveTo>
                    <a:pt x="0" y="96"/>
                  </a:moveTo>
                  <a:lnTo>
                    <a:pt x="2" y="94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10" y="84"/>
                  </a:lnTo>
                  <a:lnTo>
                    <a:pt x="8" y="84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4" y="84"/>
                  </a:lnTo>
                  <a:lnTo>
                    <a:pt x="4" y="80"/>
                  </a:lnTo>
                  <a:lnTo>
                    <a:pt x="2" y="78"/>
                  </a:lnTo>
                  <a:lnTo>
                    <a:pt x="4" y="78"/>
                  </a:lnTo>
                  <a:lnTo>
                    <a:pt x="6" y="78"/>
                  </a:lnTo>
                  <a:lnTo>
                    <a:pt x="8" y="78"/>
                  </a:lnTo>
                  <a:lnTo>
                    <a:pt x="10" y="78"/>
                  </a:lnTo>
                  <a:lnTo>
                    <a:pt x="10" y="76"/>
                  </a:lnTo>
                  <a:lnTo>
                    <a:pt x="12" y="76"/>
                  </a:lnTo>
                  <a:lnTo>
                    <a:pt x="16" y="76"/>
                  </a:lnTo>
                  <a:lnTo>
                    <a:pt x="18" y="74"/>
                  </a:lnTo>
                  <a:lnTo>
                    <a:pt x="16" y="72"/>
                  </a:lnTo>
                  <a:lnTo>
                    <a:pt x="18" y="70"/>
                  </a:lnTo>
                  <a:lnTo>
                    <a:pt x="20" y="70"/>
                  </a:lnTo>
                  <a:lnTo>
                    <a:pt x="22" y="76"/>
                  </a:lnTo>
                  <a:lnTo>
                    <a:pt x="24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0" y="76"/>
                  </a:lnTo>
                  <a:lnTo>
                    <a:pt x="32" y="76"/>
                  </a:lnTo>
                  <a:lnTo>
                    <a:pt x="34" y="7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6" y="76"/>
                  </a:lnTo>
                  <a:lnTo>
                    <a:pt x="36" y="74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2" y="58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4" y="50"/>
                  </a:lnTo>
                  <a:lnTo>
                    <a:pt x="34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6"/>
                  </a:lnTo>
                  <a:lnTo>
                    <a:pt x="36" y="44"/>
                  </a:lnTo>
                  <a:lnTo>
                    <a:pt x="36" y="42"/>
                  </a:lnTo>
                  <a:lnTo>
                    <a:pt x="38" y="42"/>
                  </a:lnTo>
                  <a:lnTo>
                    <a:pt x="40" y="42"/>
                  </a:lnTo>
                  <a:lnTo>
                    <a:pt x="42" y="38"/>
                  </a:lnTo>
                  <a:lnTo>
                    <a:pt x="40" y="38"/>
                  </a:lnTo>
                  <a:lnTo>
                    <a:pt x="42" y="36"/>
                  </a:lnTo>
                  <a:lnTo>
                    <a:pt x="42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0" y="32"/>
                  </a:lnTo>
                  <a:lnTo>
                    <a:pt x="28" y="32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4" y="24"/>
                  </a:lnTo>
                  <a:lnTo>
                    <a:pt x="26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8" y="22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8" y="24"/>
                  </a:lnTo>
                  <a:lnTo>
                    <a:pt x="58" y="26"/>
                  </a:lnTo>
                  <a:lnTo>
                    <a:pt x="60" y="24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2" y="24"/>
                  </a:lnTo>
                  <a:lnTo>
                    <a:pt x="60" y="22"/>
                  </a:lnTo>
                  <a:lnTo>
                    <a:pt x="62" y="22"/>
                  </a:lnTo>
                  <a:lnTo>
                    <a:pt x="62" y="20"/>
                  </a:lnTo>
                  <a:lnTo>
                    <a:pt x="62" y="18"/>
                  </a:lnTo>
                  <a:lnTo>
                    <a:pt x="70" y="8"/>
                  </a:lnTo>
                  <a:lnTo>
                    <a:pt x="72" y="4"/>
                  </a:lnTo>
                  <a:lnTo>
                    <a:pt x="74" y="4"/>
                  </a:lnTo>
                  <a:lnTo>
                    <a:pt x="76" y="2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2" y="2"/>
                  </a:lnTo>
                  <a:lnTo>
                    <a:pt x="94" y="2"/>
                  </a:lnTo>
                  <a:lnTo>
                    <a:pt x="94" y="2"/>
                  </a:lnTo>
                  <a:lnTo>
                    <a:pt x="94" y="4"/>
                  </a:lnTo>
                  <a:lnTo>
                    <a:pt x="94" y="10"/>
                  </a:lnTo>
                  <a:lnTo>
                    <a:pt x="92" y="10"/>
                  </a:lnTo>
                  <a:lnTo>
                    <a:pt x="92" y="14"/>
                  </a:lnTo>
                  <a:lnTo>
                    <a:pt x="86" y="20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0"/>
                  </a:lnTo>
                  <a:lnTo>
                    <a:pt x="84" y="32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4" y="40"/>
                  </a:lnTo>
                  <a:lnTo>
                    <a:pt x="84" y="42"/>
                  </a:lnTo>
                  <a:lnTo>
                    <a:pt x="84" y="44"/>
                  </a:lnTo>
                  <a:lnTo>
                    <a:pt x="82" y="46"/>
                  </a:lnTo>
                  <a:lnTo>
                    <a:pt x="82" y="50"/>
                  </a:lnTo>
                  <a:lnTo>
                    <a:pt x="82" y="54"/>
                  </a:lnTo>
                  <a:lnTo>
                    <a:pt x="76" y="60"/>
                  </a:lnTo>
                  <a:lnTo>
                    <a:pt x="74" y="62"/>
                  </a:lnTo>
                  <a:lnTo>
                    <a:pt x="72" y="62"/>
                  </a:lnTo>
                  <a:lnTo>
                    <a:pt x="70" y="62"/>
                  </a:lnTo>
                  <a:lnTo>
                    <a:pt x="68" y="64"/>
                  </a:lnTo>
                  <a:lnTo>
                    <a:pt x="66" y="68"/>
                  </a:lnTo>
                  <a:lnTo>
                    <a:pt x="66" y="70"/>
                  </a:lnTo>
                  <a:lnTo>
                    <a:pt x="62" y="74"/>
                  </a:lnTo>
                  <a:lnTo>
                    <a:pt x="60" y="76"/>
                  </a:lnTo>
                  <a:lnTo>
                    <a:pt x="62" y="80"/>
                  </a:lnTo>
                  <a:lnTo>
                    <a:pt x="62" y="80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60" y="92"/>
                  </a:lnTo>
                  <a:lnTo>
                    <a:pt x="58" y="96"/>
                  </a:lnTo>
                  <a:lnTo>
                    <a:pt x="56" y="98"/>
                  </a:lnTo>
                  <a:lnTo>
                    <a:pt x="54" y="98"/>
                  </a:lnTo>
                  <a:lnTo>
                    <a:pt x="54" y="100"/>
                  </a:lnTo>
                  <a:lnTo>
                    <a:pt x="48" y="104"/>
                  </a:lnTo>
                  <a:lnTo>
                    <a:pt x="48" y="108"/>
                  </a:lnTo>
                  <a:lnTo>
                    <a:pt x="44" y="108"/>
                  </a:lnTo>
                  <a:lnTo>
                    <a:pt x="42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2" y="102"/>
                  </a:lnTo>
                  <a:lnTo>
                    <a:pt x="42" y="100"/>
                  </a:lnTo>
                  <a:lnTo>
                    <a:pt x="38" y="102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2" y="104"/>
                  </a:lnTo>
                  <a:lnTo>
                    <a:pt x="32" y="106"/>
                  </a:lnTo>
                  <a:lnTo>
                    <a:pt x="30" y="108"/>
                  </a:lnTo>
                  <a:lnTo>
                    <a:pt x="28" y="108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6" y="106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2" y="104"/>
                  </a:lnTo>
                  <a:lnTo>
                    <a:pt x="20" y="102"/>
                  </a:lnTo>
                  <a:lnTo>
                    <a:pt x="20" y="102"/>
                  </a:lnTo>
                  <a:lnTo>
                    <a:pt x="18" y="104"/>
                  </a:lnTo>
                  <a:lnTo>
                    <a:pt x="16" y="104"/>
                  </a:lnTo>
                  <a:lnTo>
                    <a:pt x="16" y="106"/>
                  </a:lnTo>
                  <a:lnTo>
                    <a:pt x="14" y="108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0" y="112"/>
                  </a:lnTo>
                  <a:lnTo>
                    <a:pt x="8" y="110"/>
                  </a:lnTo>
                  <a:lnTo>
                    <a:pt x="8" y="106"/>
                  </a:lnTo>
                  <a:lnTo>
                    <a:pt x="6" y="104"/>
                  </a:lnTo>
                  <a:lnTo>
                    <a:pt x="6" y="102"/>
                  </a:lnTo>
                  <a:lnTo>
                    <a:pt x="4" y="100"/>
                  </a:lnTo>
                  <a:lnTo>
                    <a:pt x="2" y="98"/>
                  </a:lnTo>
                  <a:lnTo>
                    <a:pt x="0" y="9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1" name="Chad">
              <a:extLst>
                <a:ext uri="{FF2B5EF4-FFF2-40B4-BE49-F238E27FC236}">
                  <a16:creationId xmlns:a16="http://schemas.microsoft.com/office/drawing/2014/main" id="{77757225-EE76-4633-9D0F-84672A5CC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3176" y="3854962"/>
              <a:ext cx="271768" cy="394255"/>
            </a:xfrm>
            <a:custGeom>
              <a:avLst/>
              <a:gdLst>
                <a:gd name="T0" fmla="*/ 142 w 142"/>
                <a:gd name="T1" fmla="*/ 50 h 206"/>
                <a:gd name="T2" fmla="*/ 138 w 142"/>
                <a:gd name="T3" fmla="*/ 102 h 206"/>
                <a:gd name="T4" fmla="*/ 132 w 142"/>
                <a:gd name="T5" fmla="*/ 102 h 206"/>
                <a:gd name="T6" fmla="*/ 132 w 142"/>
                <a:gd name="T7" fmla="*/ 110 h 206"/>
                <a:gd name="T8" fmla="*/ 124 w 142"/>
                <a:gd name="T9" fmla="*/ 118 h 206"/>
                <a:gd name="T10" fmla="*/ 124 w 142"/>
                <a:gd name="T11" fmla="*/ 122 h 206"/>
                <a:gd name="T12" fmla="*/ 124 w 142"/>
                <a:gd name="T13" fmla="*/ 128 h 206"/>
                <a:gd name="T14" fmla="*/ 118 w 142"/>
                <a:gd name="T15" fmla="*/ 136 h 206"/>
                <a:gd name="T16" fmla="*/ 122 w 142"/>
                <a:gd name="T17" fmla="*/ 138 h 206"/>
                <a:gd name="T18" fmla="*/ 122 w 142"/>
                <a:gd name="T19" fmla="*/ 142 h 206"/>
                <a:gd name="T20" fmla="*/ 124 w 142"/>
                <a:gd name="T21" fmla="*/ 146 h 206"/>
                <a:gd name="T22" fmla="*/ 130 w 142"/>
                <a:gd name="T23" fmla="*/ 152 h 206"/>
                <a:gd name="T24" fmla="*/ 130 w 142"/>
                <a:gd name="T25" fmla="*/ 158 h 206"/>
                <a:gd name="T26" fmla="*/ 124 w 142"/>
                <a:gd name="T27" fmla="*/ 160 h 206"/>
                <a:gd name="T28" fmla="*/ 116 w 142"/>
                <a:gd name="T29" fmla="*/ 164 h 206"/>
                <a:gd name="T30" fmla="*/ 114 w 142"/>
                <a:gd name="T31" fmla="*/ 168 h 206"/>
                <a:gd name="T32" fmla="*/ 110 w 142"/>
                <a:gd name="T33" fmla="*/ 170 h 206"/>
                <a:gd name="T34" fmla="*/ 106 w 142"/>
                <a:gd name="T35" fmla="*/ 176 h 206"/>
                <a:gd name="T36" fmla="*/ 106 w 142"/>
                <a:gd name="T37" fmla="*/ 182 h 206"/>
                <a:gd name="T38" fmla="*/ 96 w 142"/>
                <a:gd name="T39" fmla="*/ 184 h 206"/>
                <a:gd name="T40" fmla="*/ 88 w 142"/>
                <a:gd name="T41" fmla="*/ 184 h 206"/>
                <a:gd name="T42" fmla="*/ 82 w 142"/>
                <a:gd name="T43" fmla="*/ 184 h 206"/>
                <a:gd name="T44" fmla="*/ 84 w 142"/>
                <a:gd name="T45" fmla="*/ 190 h 206"/>
                <a:gd name="T46" fmla="*/ 80 w 142"/>
                <a:gd name="T47" fmla="*/ 196 h 206"/>
                <a:gd name="T48" fmla="*/ 66 w 142"/>
                <a:gd name="T49" fmla="*/ 200 h 206"/>
                <a:gd name="T50" fmla="*/ 58 w 142"/>
                <a:gd name="T51" fmla="*/ 204 h 206"/>
                <a:gd name="T52" fmla="*/ 54 w 142"/>
                <a:gd name="T53" fmla="*/ 198 h 206"/>
                <a:gd name="T54" fmla="*/ 52 w 142"/>
                <a:gd name="T55" fmla="*/ 204 h 206"/>
                <a:gd name="T56" fmla="*/ 44 w 142"/>
                <a:gd name="T57" fmla="*/ 206 h 206"/>
                <a:gd name="T58" fmla="*/ 42 w 142"/>
                <a:gd name="T59" fmla="*/ 200 h 206"/>
                <a:gd name="T60" fmla="*/ 36 w 142"/>
                <a:gd name="T61" fmla="*/ 192 h 206"/>
                <a:gd name="T62" fmla="*/ 26 w 142"/>
                <a:gd name="T63" fmla="*/ 182 h 206"/>
                <a:gd name="T64" fmla="*/ 24 w 142"/>
                <a:gd name="T65" fmla="*/ 178 h 206"/>
                <a:gd name="T66" fmla="*/ 24 w 142"/>
                <a:gd name="T67" fmla="*/ 174 h 206"/>
                <a:gd name="T68" fmla="*/ 30 w 142"/>
                <a:gd name="T69" fmla="*/ 174 h 206"/>
                <a:gd name="T70" fmla="*/ 34 w 142"/>
                <a:gd name="T71" fmla="*/ 174 h 206"/>
                <a:gd name="T72" fmla="*/ 40 w 142"/>
                <a:gd name="T73" fmla="*/ 174 h 206"/>
                <a:gd name="T74" fmla="*/ 38 w 142"/>
                <a:gd name="T75" fmla="*/ 170 h 206"/>
                <a:gd name="T76" fmla="*/ 32 w 142"/>
                <a:gd name="T77" fmla="*/ 164 h 206"/>
                <a:gd name="T78" fmla="*/ 34 w 142"/>
                <a:gd name="T79" fmla="*/ 156 h 206"/>
                <a:gd name="T80" fmla="*/ 34 w 142"/>
                <a:gd name="T81" fmla="*/ 152 h 206"/>
                <a:gd name="T82" fmla="*/ 32 w 142"/>
                <a:gd name="T83" fmla="*/ 146 h 206"/>
                <a:gd name="T84" fmla="*/ 28 w 142"/>
                <a:gd name="T85" fmla="*/ 138 h 206"/>
                <a:gd name="T86" fmla="*/ 20 w 142"/>
                <a:gd name="T87" fmla="*/ 132 h 206"/>
                <a:gd name="T88" fmla="*/ 14 w 142"/>
                <a:gd name="T89" fmla="*/ 112 h 206"/>
                <a:gd name="T90" fmla="*/ 18 w 142"/>
                <a:gd name="T91" fmla="*/ 110 h 206"/>
                <a:gd name="T92" fmla="*/ 38 w 142"/>
                <a:gd name="T93" fmla="*/ 70 h 206"/>
                <a:gd name="T94" fmla="*/ 44 w 142"/>
                <a:gd name="T95" fmla="*/ 40 h 206"/>
                <a:gd name="T96" fmla="*/ 36 w 142"/>
                <a:gd name="T97" fmla="*/ 24 h 206"/>
                <a:gd name="T98" fmla="*/ 2 w 142"/>
                <a:gd name="T99" fmla="*/ 132 h 206"/>
                <a:gd name="T100" fmla="*/ 0 w 142"/>
                <a:gd name="T101" fmla="*/ 13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" h="206">
                  <a:moveTo>
                    <a:pt x="28" y="6"/>
                  </a:moveTo>
                  <a:lnTo>
                    <a:pt x="42" y="0"/>
                  </a:lnTo>
                  <a:lnTo>
                    <a:pt x="142" y="50"/>
                  </a:lnTo>
                  <a:lnTo>
                    <a:pt x="142" y="100"/>
                  </a:lnTo>
                  <a:lnTo>
                    <a:pt x="140" y="100"/>
                  </a:lnTo>
                  <a:lnTo>
                    <a:pt x="138" y="102"/>
                  </a:lnTo>
                  <a:lnTo>
                    <a:pt x="136" y="100"/>
                  </a:lnTo>
                  <a:lnTo>
                    <a:pt x="134" y="100"/>
                  </a:lnTo>
                  <a:lnTo>
                    <a:pt x="132" y="102"/>
                  </a:lnTo>
                  <a:lnTo>
                    <a:pt x="132" y="106"/>
                  </a:lnTo>
                  <a:lnTo>
                    <a:pt x="132" y="106"/>
                  </a:lnTo>
                  <a:lnTo>
                    <a:pt x="132" y="110"/>
                  </a:lnTo>
                  <a:lnTo>
                    <a:pt x="126" y="116"/>
                  </a:lnTo>
                  <a:lnTo>
                    <a:pt x="126" y="114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124" y="120"/>
                  </a:lnTo>
                  <a:lnTo>
                    <a:pt x="124" y="122"/>
                  </a:lnTo>
                  <a:lnTo>
                    <a:pt x="122" y="124"/>
                  </a:lnTo>
                  <a:lnTo>
                    <a:pt x="120" y="126"/>
                  </a:lnTo>
                  <a:lnTo>
                    <a:pt x="124" y="128"/>
                  </a:lnTo>
                  <a:lnTo>
                    <a:pt x="124" y="130"/>
                  </a:lnTo>
                  <a:lnTo>
                    <a:pt x="122" y="132"/>
                  </a:lnTo>
                  <a:lnTo>
                    <a:pt x="118" y="136"/>
                  </a:lnTo>
                  <a:lnTo>
                    <a:pt x="118" y="138"/>
                  </a:lnTo>
                  <a:lnTo>
                    <a:pt x="120" y="140"/>
                  </a:lnTo>
                  <a:lnTo>
                    <a:pt x="122" y="138"/>
                  </a:lnTo>
                  <a:lnTo>
                    <a:pt x="124" y="138"/>
                  </a:lnTo>
                  <a:lnTo>
                    <a:pt x="124" y="140"/>
                  </a:lnTo>
                  <a:lnTo>
                    <a:pt x="122" y="142"/>
                  </a:lnTo>
                  <a:lnTo>
                    <a:pt x="124" y="142"/>
                  </a:lnTo>
                  <a:lnTo>
                    <a:pt x="124" y="144"/>
                  </a:lnTo>
                  <a:lnTo>
                    <a:pt x="124" y="146"/>
                  </a:lnTo>
                  <a:lnTo>
                    <a:pt x="124" y="150"/>
                  </a:lnTo>
                  <a:lnTo>
                    <a:pt x="124" y="152"/>
                  </a:lnTo>
                  <a:lnTo>
                    <a:pt x="130" y="152"/>
                  </a:lnTo>
                  <a:lnTo>
                    <a:pt x="132" y="154"/>
                  </a:lnTo>
                  <a:lnTo>
                    <a:pt x="130" y="156"/>
                  </a:lnTo>
                  <a:lnTo>
                    <a:pt x="130" y="158"/>
                  </a:lnTo>
                  <a:lnTo>
                    <a:pt x="130" y="160"/>
                  </a:lnTo>
                  <a:lnTo>
                    <a:pt x="126" y="162"/>
                  </a:lnTo>
                  <a:lnTo>
                    <a:pt x="124" y="160"/>
                  </a:lnTo>
                  <a:lnTo>
                    <a:pt x="122" y="160"/>
                  </a:lnTo>
                  <a:lnTo>
                    <a:pt x="120" y="162"/>
                  </a:lnTo>
                  <a:lnTo>
                    <a:pt x="116" y="164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14" y="168"/>
                  </a:lnTo>
                  <a:lnTo>
                    <a:pt x="112" y="172"/>
                  </a:lnTo>
                  <a:lnTo>
                    <a:pt x="110" y="172"/>
                  </a:lnTo>
                  <a:lnTo>
                    <a:pt x="110" y="170"/>
                  </a:lnTo>
                  <a:lnTo>
                    <a:pt x="108" y="172"/>
                  </a:lnTo>
                  <a:lnTo>
                    <a:pt x="108" y="174"/>
                  </a:lnTo>
                  <a:lnTo>
                    <a:pt x="106" y="176"/>
                  </a:lnTo>
                  <a:lnTo>
                    <a:pt x="106" y="178"/>
                  </a:lnTo>
                  <a:lnTo>
                    <a:pt x="106" y="180"/>
                  </a:lnTo>
                  <a:lnTo>
                    <a:pt x="106" y="182"/>
                  </a:lnTo>
                  <a:lnTo>
                    <a:pt x="104" y="182"/>
                  </a:lnTo>
                  <a:lnTo>
                    <a:pt x="102" y="184"/>
                  </a:lnTo>
                  <a:lnTo>
                    <a:pt x="96" y="184"/>
                  </a:lnTo>
                  <a:lnTo>
                    <a:pt x="94" y="186"/>
                  </a:lnTo>
                  <a:lnTo>
                    <a:pt x="90" y="184"/>
                  </a:lnTo>
                  <a:lnTo>
                    <a:pt x="88" y="184"/>
                  </a:lnTo>
                  <a:lnTo>
                    <a:pt x="86" y="184"/>
                  </a:lnTo>
                  <a:lnTo>
                    <a:pt x="84" y="184"/>
                  </a:lnTo>
                  <a:lnTo>
                    <a:pt x="82" y="184"/>
                  </a:lnTo>
                  <a:lnTo>
                    <a:pt x="82" y="188"/>
                  </a:lnTo>
                  <a:lnTo>
                    <a:pt x="84" y="190"/>
                  </a:lnTo>
                  <a:lnTo>
                    <a:pt x="84" y="190"/>
                  </a:lnTo>
                  <a:lnTo>
                    <a:pt x="86" y="192"/>
                  </a:lnTo>
                  <a:lnTo>
                    <a:pt x="82" y="194"/>
                  </a:lnTo>
                  <a:lnTo>
                    <a:pt x="80" y="196"/>
                  </a:lnTo>
                  <a:lnTo>
                    <a:pt x="76" y="196"/>
                  </a:lnTo>
                  <a:lnTo>
                    <a:pt x="70" y="196"/>
                  </a:lnTo>
                  <a:lnTo>
                    <a:pt x="66" y="200"/>
                  </a:lnTo>
                  <a:lnTo>
                    <a:pt x="64" y="200"/>
                  </a:lnTo>
                  <a:lnTo>
                    <a:pt x="60" y="202"/>
                  </a:lnTo>
                  <a:lnTo>
                    <a:pt x="58" y="204"/>
                  </a:lnTo>
                  <a:lnTo>
                    <a:pt x="56" y="202"/>
                  </a:lnTo>
                  <a:lnTo>
                    <a:pt x="56" y="200"/>
                  </a:lnTo>
                  <a:lnTo>
                    <a:pt x="54" y="198"/>
                  </a:lnTo>
                  <a:lnTo>
                    <a:pt x="54" y="200"/>
                  </a:lnTo>
                  <a:lnTo>
                    <a:pt x="54" y="202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6" y="206"/>
                  </a:lnTo>
                  <a:lnTo>
                    <a:pt x="44" y="206"/>
                  </a:lnTo>
                  <a:lnTo>
                    <a:pt x="44" y="202"/>
                  </a:lnTo>
                  <a:lnTo>
                    <a:pt x="42" y="202"/>
                  </a:lnTo>
                  <a:lnTo>
                    <a:pt x="42" y="200"/>
                  </a:lnTo>
                  <a:lnTo>
                    <a:pt x="40" y="196"/>
                  </a:lnTo>
                  <a:lnTo>
                    <a:pt x="38" y="194"/>
                  </a:lnTo>
                  <a:lnTo>
                    <a:pt x="36" y="192"/>
                  </a:lnTo>
                  <a:lnTo>
                    <a:pt x="32" y="186"/>
                  </a:lnTo>
                  <a:lnTo>
                    <a:pt x="28" y="182"/>
                  </a:lnTo>
                  <a:lnTo>
                    <a:pt x="26" y="182"/>
                  </a:lnTo>
                  <a:lnTo>
                    <a:pt x="24" y="180"/>
                  </a:lnTo>
                  <a:lnTo>
                    <a:pt x="24" y="180"/>
                  </a:lnTo>
                  <a:lnTo>
                    <a:pt x="24" y="178"/>
                  </a:lnTo>
                  <a:lnTo>
                    <a:pt x="24" y="176"/>
                  </a:lnTo>
                  <a:lnTo>
                    <a:pt x="24" y="174"/>
                  </a:lnTo>
                  <a:lnTo>
                    <a:pt x="24" y="174"/>
                  </a:lnTo>
                  <a:lnTo>
                    <a:pt x="26" y="172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2"/>
                  </a:lnTo>
                  <a:lnTo>
                    <a:pt x="34" y="174"/>
                  </a:lnTo>
                  <a:lnTo>
                    <a:pt x="34" y="174"/>
                  </a:lnTo>
                  <a:lnTo>
                    <a:pt x="38" y="174"/>
                  </a:lnTo>
                  <a:lnTo>
                    <a:pt x="38" y="174"/>
                  </a:lnTo>
                  <a:lnTo>
                    <a:pt x="40" y="174"/>
                  </a:lnTo>
                  <a:lnTo>
                    <a:pt x="42" y="174"/>
                  </a:lnTo>
                  <a:lnTo>
                    <a:pt x="42" y="174"/>
                  </a:lnTo>
                  <a:lnTo>
                    <a:pt x="38" y="170"/>
                  </a:lnTo>
                  <a:lnTo>
                    <a:pt x="36" y="168"/>
                  </a:lnTo>
                  <a:lnTo>
                    <a:pt x="34" y="166"/>
                  </a:lnTo>
                  <a:lnTo>
                    <a:pt x="32" y="164"/>
                  </a:lnTo>
                  <a:lnTo>
                    <a:pt x="32" y="160"/>
                  </a:lnTo>
                  <a:lnTo>
                    <a:pt x="34" y="160"/>
                  </a:lnTo>
                  <a:lnTo>
                    <a:pt x="34" y="156"/>
                  </a:lnTo>
                  <a:lnTo>
                    <a:pt x="34" y="154"/>
                  </a:lnTo>
                  <a:lnTo>
                    <a:pt x="34" y="154"/>
                  </a:lnTo>
                  <a:lnTo>
                    <a:pt x="34" y="152"/>
                  </a:lnTo>
                  <a:lnTo>
                    <a:pt x="34" y="150"/>
                  </a:lnTo>
                  <a:lnTo>
                    <a:pt x="34" y="148"/>
                  </a:lnTo>
                  <a:lnTo>
                    <a:pt x="32" y="146"/>
                  </a:lnTo>
                  <a:lnTo>
                    <a:pt x="32" y="144"/>
                  </a:lnTo>
                  <a:lnTo>
                    <a:pt x="30" y="140"/>
                  </a:lnTo>
                  <a:lnTo>
                    <a:pt x="28" y="138"/>
                  </a:lnTo>
                  <a:lnTo>
                    <a:pt x="22" y="134"/>
                  </a:lnTo>
                  <a:lnTo>
                    <a:pt x="22" y="134"/>
                  </a:lnTo>
                  <a:lnTo>
                    <a:pt x="20" y="132"/>
                  </a:lnTo>
                  <a:lnTo>
                    <a:pt x="16" y="128"/>
                  </a:lnTo>
                  <a:lnTo>
                    <a:pt x="16" y="126"/>
                  </a:lnTo>
                  <a:lnTo>
                    <a:pt x="14" y="112"/>
                  </a:lnTo>
                  <a:lnTo>
                    <a:pt x="14" y="110"/>
                  </a:lnTo>
                  <a:lnTo>
                    <a:pt x="16" y="110"/>
                  </a:lnTo>
                  <a:lnTo>
                    <a:pt x="18" y="110"/>
                  </a:lnTo>
                  <a:lnTo>
                    <a:pt x="18" y="108"/>
                  </a:lnTo>
                  <a:lnTo>
                    <a:pt x="38" y="88"/>
                  </a:lnTo>
                  <a:lnTo>
                    <a:pt x="38" y="70"/>
                  </a:lnTo>
                  <a:lnTo>
                    <a:pt x="42" y="46"/>
                  </a:lnTo>
                  <a:lnTo>
                    <a:pt x="42" y="44"/>
                  </a:lnTo>
                  <a:lnTo>
                    <a:pt x="44" y="40"/>
                  </a:lnTo>
                  <a:lnTo>
                    <a:pt x="34" y="30"/>
                  </a:lnTo>
                  <a:lnTo>
                    <a:pt x="36" y="28"/>
                  </a:lnTo>
                  <a:lnTo>
                    <a:pt x="36" y="24"/>
                  </a:lnTo>
                  <a:lnTo>
                    <a:pt x="30" y="8"/>
                  </a:lnTo>
                  <a:lnTo>
                    <a:pt x="28" y="6"/>
                  </a:lnTo>
                  <a:close/>
                  <a:moveTo>
                    <a:pt x="2" y="132"/>
                  </a:moveTo>
                  <a:lnTo>
                    <a:pt x="2" y="134"/>
                  </a:lnTo>
                  <a:lnTo>
                    <a:pt x="0" y="136"/>
                  </a:lnTo>
                  <a:lnTo>
                    <a:pt x="0" y="134"/>
                  </a:lnTo>
                  <a:lnTo>
                    <a:pt x="2" y="13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2" name="Central African Republic">
              <a:extLst>
                <a:ext uri="{FF2B5EF4-FFF2-40B4-BE49-F238E27FC236}">
                  <a16:creationId xmlns:a16="http://schemas.microsoft.com/office/drawing/2014/main" id="{9C7F74CB-DDF9-41A5-A5C5-D42271343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764" y="4161180"/>
              <a:ext cx="306218" cy="202869"/>
            </a:xfrm>
            <a:custGeom>
              <a:avLst/>
              <a:gdLst>
                <a:gd name="T0" fmla="*/ 102 w 160"/>
                <a:gd name="T1" fmla="*/ 2 h 106"/>
                <a:gd name="T2" fmla="*/ 110 w 160"/>
                <a:gd name="T3" fmla="*/ 16 h 106"/>
                <a:gd name="T4" fmla="*/ 110 w 160"/>
                <a:gd name="T5" fmla="*/ 24 h 106"/>
                <a:gd name="T6" fmla="*/ 116 w 160"/>
                <a:gd name="T7" fmla="*/ 28 h 106"/>
                <a:gd name="T8" fmla="*/ 120 w 160"/>
                <a:gd name="T9" fmla="*/ 32 h 106"/>
                <a:gd name="T10" fmla="*/ 128 w 160"/>
                <a:gd name="T11" fmla="*/ 36 h 106"/>
                <a:gd name="T12" fmla="*/ 134 w 160"/>
                <a:gd name="T13" fmla="*/ 42 h 106"/>
                <a:gd name="T14" fmla="*/ 132 w 160"/>
                <a:gd name="T15" fmla="*/ 46 h 106"/>
                <a:gd name="T16" fmla="*/ 138 w 160"/>
                <a:gd name="T17" fmla="*/ 50 h 106"/>
                <a:gd name="T18" fmla="*/ 146 w 160"/>
                <a:gd name="T19" fmla="*/ 56 h 106"/>
                <a:gd name="T20" fmla="*/ 150 w 160"/>
                <a:gd name="T21" fmla="*/ 62 h 106"/>
                <a:gd name="T22" fmla="*/ 156 w 160"/>
                <a:gd name="T23" fmla="*/ 66 h 106"/>
                <a:gd name="T24" fmla="*/ 160 w 160"/>
                <a:gd name="T25" fmla="*/ 74 h 106"/>
                <a:gd name="T26" fmla="*/ 156 w 160"/>
                <a:gd name="T27" fmla="*/ 74 h 106"/>
                <a:gd name="T28" fmla="*/ 144 w 160"/>
                <a:gd name="T29" fmla="*/ 74 h 106"/>
                <a:gd name="T30" fmla="*/ 138 w 160"/>
                <a:gd name="T31" fmla="*/ 72 h 106"/>
                <a:gd name="T32" fmla="*/ 134 w 160"/>
                <a:gd name="T33" fmla="*/ 72 h 106"/>
                <a:gd name="T34" fmla="*/ 128 w 160"/>
                <a:gd name="T35" fmla="*/ 76 h 106"/>
                <a:gd name="T36" fmla="*/ 124 w 160"/>
                <a:gd name="T37" fmla="*/ 76 h 106"/>
                <a:gd name="T38" fmla="*/ 114 w 160"/>
                <a:gd name="T39" fmla="*/ 76 h 106"/>
                <a:gd name="T40" fmla="*/ 104 w 160"/>
                <a:gd name="T41" fmla="*/ 78 h 106"/>
                <a:gd name="T42" fmla="*/ 96 w 160"/>
                <a:gd name="T43" fmla="*/ 82 h 106"/>
                <a:gd name="T44" fmla="*/ 94 w 160"/>
                <a:gd name="T45" fmla="*/ 86 h 106"/>
                <a:gd name="T46" fmla="*/ 86 w 160"/>
                <a:gd name="T47" fmla="*/ 84 h 106"/>
                <a:gd name="T48" fmla="*/ 78 w 160"/>
                <a:gd name="T49" fmla="*/ 82 h 106"/>
                <a:gd name="T50" fmla="*/ 70 w 160"/>
                <a:gd name="T51" fmla="*/ 78 h 106"/>
                <a:gd name="T52" fmla="*/ 62 w 160"/>
                <a:gd name="T53" fmla="*/ 74 h 106"/>
                <a:gd name="T54" fmla="*/ 56 w 160"/>
                <a:gd name="T55" fmla="*/ 76 h 106"/>
                <a:gd name="T56" fmla="*/ 54 w 160"/>
                <a:gd name="T57" fmla="*/ 82 h 106"/>
                <a:gd name="T58" fmla="*/ 52 w 160"/>
                <a:gd name="T59" fmla="*/ 86 h 106"/>
                <a:gd name="T60" fmla="*/ 50 w 160"/>
                <a:gd name="T61" fmla="*/ 92 h 106"/>
                <a:gd name="T62" fmla="*/ 42 w 160"/>
                <a:gd name="T63" fmla="*/ 90 h 106"/>
                <a:gd name="T64" fmla="*/ 32 w 160"/>
                <a:gd name="T65" fmla="*/ 94 h 106"/>
                <a:gd name="T66" fmla="*/ 20 w 160"/>
                <a:gd name="T67" fmla="*/ 106 h 106"/>
                <a:gd name="T68" fmla="*/ 16 w 160"/>
                <a:gd name="T69" fmla="*/ 98 h 106"/>
                <a:gd name="T70" fmla="*/ 10 w 160"/>
                <a:gd name="T71" fmla="*/ 86 h 106"/>
                <a:gd name="T72" fmla="*/ 2 w 160"/>
                <a:gd name="T73" fmla="*/ 76 h 106"/>
                <a:gd name="T74" fmla="*/ 0 w 160"/>
                <a:gd name="T75" fmla="*/ 64 h 106"/>
                <a:gd name="T76" fmla="*/ 6 w 160"/>
                <a:gd name="T77" fmla="*/ 56 h 106"/>
                <a:gd name="T78" fmla="*/ 12 w 160"/>
                <a:gd name="T79" fmla="*/ 46 h 106"/>
                <a:gd name="T80" fmla="*/ 16 w 160"/>
                <a:gd name="T81" fmla="*/ 46 h 106"/>
                <a:gd name="T82" fmla="*/ 26 w 160"/>
                <a:gd name="T83" fmla="*/ 42 h 106"/>
                <a:gd name="T84" fmla="*/ 28 w 160"/>
                <a:gd name="T85" fmla="*/ 42 h 106"/>
                <a:gd name="T86" fmla="*/ 38 w 160"/>
                <a:gd name="T87" fmla="*/ 40 h 106"/>
                <a:gd name="T88" fmla="*/ 54 w 160"/>
                <a:gd name="T89" fmla="*/ 34 h 106"/>
                <a:gd name="T90" fmla="*/ 54 w 160"/>
                <a:gd name="T91" fmla="*/ 28 h 106"/>
                <a:gd name="T92" fmla="*/ 60 w 160"/>
                <a:gd name="T93" fmla="*/ 24 h 106"/>
                <a:gd name="T94" fmla="*/ 74 w 160"/>
                <a:gd name="T95" fmla="*/ 24 h 106"/>
                <a:gd name="T96" fmla="*/ 78 w 160"/>
                <a:gd name="T97" fmla="*/ 18 h 106"/>
                <a:gd name="T98" fmla="*/ 82 w 160"/>
                <a:gd name="T99" fmla="*/ 10 h 106"/>
                <a:gd name="T100" fmla="*/ 88 w 160"/>
                <a:gd name="T101" fmla="*/ 6 h 106"/>
                <a:gd name="T102" fmla="*/ 94 w 160"/>
                <a:gd name="T103" fmla="*/ 0 h 106"/>
                <a:gd name="T104" fmla="*/ 102 w 160"/>
                <a:gd name="T10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0" h="106">
                  <a:moveTo>
                    <a:pt x="102" y="0"/>
                  </a:moveTo>
                  <a:lnTo>
                    <a:pt x="104" y="0"/>
                  </a:lnTo>
                  <a:lnTo>
                    <a:pt x="104" y="2"/>
                  </a:lnTo>
                  <a:lnTo>
                    <a:pt x="102" y="2"/>
                  </a:lnTo>
                  <a:lnTo>
                    <a:pt x="104" y="6"/>
                  </a:lnTo>
                  <a:lnTo>
                    <a:pt x="106" y="6"/>
                  </a:lnTo>
                  <a:lnTo>
                    <a:pt x="108" y="10"/>
                  </a:lnTo>
                  <a:lnTo>
                    <a:pt x="110" y="16"/>
                  </a:lnTo>
                  <a:lnTo>
                    <a:pt x="112" y="18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0" y="24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14" y="28"/>
                  </a:lnTo>
                  <a:lnTo>
                    <a:pt x="116" y="28"/>
                  </a:lnTo>
                  <a:lnTo>
                    <a:pt x="118" y="28"/>
                  </a:lnTo>
                  <a:lnTo>
                    <a:pt x="120" y="28"/>
                  </a:lnTo>
                  <a:lnTo>
                    <a:pt x="120" y="30"/>
                  </a:lnTo>
                  <a:lnTo>
                    <a:pt x="120" y="32"/>
                  </a:lnTo>
                  <a:lnTo>
                    <a:pt x="122" y="34"/>
                  </a:lnTo>
                  <a:lnTo>
                    <a:pt x="124" y="36"/>
                  </a:lnTo>
                  <a:lnTo>
                    <a:pt x="126" y="36"/>
                  </a:lnTo>
                  <a:lnTo>
                    <a:pt x="128" y="36"/>
                  </a:lnTo>
                  <a:lnTo>
                    <a:pt x="130" y="38"/>
                  </a:lnTo>
                  <a:lnTo>
                    <a:pt x="132" y="40"/>
                  </a:lnTo>
                  <a:lnTo>
                    <a:pt x="134" y="40"/>
                  </a:lnTo>
                  <a:lnTo>
                    <a:pt x="134" y="42"/>
                  </a:lnTo>
                  <a:lnTo>
                    <a:pt x="134" y="42"/>
                  </a:lnTo>
                  <a:lnTo>
                    <a:pt x="132" y="44"/>
                  </a:lnTo>
                  <a:lnTo>
                    <a:pt x="132" y="44"/>
                  </a:lnTo>
                  <a:lnTo>
                    <a:pt x="132" y="46"/>
                  </a:lnTo>
                  <a:lnTo>
                    <a:pt x="134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8" y="50"/>
                  </a:lnTo>
                  <a:lnTo>
                    <a:pt x="140" y="48"/>
                  </a:lnTo>
                  <a:lnTo>
                    <a:pt x="144" y="52"/>
                  </a:lnTo>
                  <a:lnTo>
                    <a:pt x="144" y="54"/>
                  </a:lnTo>
                  <a:lnTo>
                    <a:pt x="146" y="56"/>
                  </a:lnTo>
                  <a:lnTo>
                    <a:pt x="146" y="58"/>
                  </a:lnTo>
                  <a:lnTo>
                    <a:pt x="148" y="58"/>
                  </a:lnTo>
                  <a:lnTo>
                    <a:pt x="150" y="60"/>
                  </a:lnTo>
                  <a:lnTo>
                    <a:pt x="150" y="62"/>
                  </a:lnTo>
                  <a:lnTo>
                    <a:pt x="150" y="62"/>
                  </a:lnTo>
                  <a:lnTo>
                    <a:pt x="154" y="64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6" y="70"/>
                  </a:lnTo>
                  <a:lnTo>
                    <a:pt x="158" y="72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0" y="76"/>
                  </a:lnTo>
                  <a:lnTo>
                    <a:pt x="160" y="76"/>
                  </a:lnTo>
                  <a:lnTo>
                    <a:pt x="158" y="74"/>
                  </a:lnTo>
                  <a:lnTo>
                    <a:pt x="156" y="74"/>
                  </a:lnTo>
                  <a:lnTo>
                    <a:pt x="152" y="76"/>
                  </a:lnTo>
                  <a:lnTo>
                    <a:pt x="152" y="74"/>
                  </a:lnTo>
                  <a:lnTo>
                    <a:pt x="146" y="74"/>
                  </a:lnTo>
                  <a:lnTo>
                    <a:pt x="144" y="74"/>
                  </a:lnTo>
                  <a:lnTo>
                    <a:pt x="142" y="74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8" y="72"/>
                  </a:lnTo>
                  <a:lnTo>
                    <a:pt x="136" y="70"/>
                  </a:lnTo>
                  <a:lnTo>
                    <a:pt x="134" y="70"/>
                  </a:lnTo>
                  <a:lnTo>
                    <a:pt x="134" y="72"/>
                  </a:lnTo>
                  <a:lnTo>
                    <a:pt x="134" y="72"/>
                  </a:lnTo>
                  <a:lnTo>
                    <a:pt x="134" y="76"/>
                  </a:lnTo>
                  <a:lnTo>
                    <a:pt x="132" y="76"/>
                  </a:lnTo>
                  <a:lnTo>
                    <a:pt x="130" y="76"/>
                  </a:lnTo>
                  <a:lnTo>
                    <a:pt x="128" y="76"/>
                  </a:lnTo>
                  <a:lnTo>
                    <a:pt x="126" y="76"/>
                  </a:lnTo>
                  <a:lnTo>
                    <a:pt x="124" y="76"/>
                  </a:lnTo>
                  <a:lnTo>
                    <a:pt x="124" y="76"/>
                  </a:lnTo>
                  <a:lnTo>
                    <a:pt x="124" y="76"/>
                  </a:lnTo>
                  <a:lnTo>
                    <a:pt x="124" y="74"/>
                  </a:lnTo>
                  <a:lnTo>
                    <a:pt x="122" y="74"/>
                  </a:lnTo>
                  <a:lnTo>
                    <a:pt x="116" y="76"/>
                  </a:lnTo>
                  <a:lnTo>
                    <a:pt x="114" y="76"/>
                  </a:lnTo>
                  <a:lnTo>
                    <a:pt x="114" y="78"/>
                  </a:lnTo>
                  <a:lnTo>
                    <a:pt x="108" y="78"/>
                  </a:lnTo>
                  <a:lnTo>
                    <a:pt x="106" y="80"/>
                  </a:lnTo>
                  <a:lnTo>
                    <a:pt x="104" y="78"/>
                  </a:lnTo>
                  <a:lnTo>
                    <a:pt x="102" y="78"/>
                  </a:lnTo>
                  <a:lnTo>
                    <a:pt x="100" y="78"/>
                  </a:lnTo>
                  <a:lnTo>
                    <a:pt x="98" y="80"/>
                  </a:lnTo>
                  <a:lnTo>
                    <a:pt x="96" y="82"/>
                  </a:lnTo>
                  <a:lnTo>
                    <a:pt x="96" y="84"/>
                  </a:lnTo>
                  <a:lnTo>
                    <a:pt x="98" y="84"/>
                  </a:lnTo>
                  <a:lnTo>
                    <a:pt x="98" y="86"/>
                  </a:lnTo>
                  <a:lnTo>
                    <a:pt x="94" y="86"/>
                  </a:lnTo>
                  <a:lnTo>
                    <a:pt x="94" y="86"/>
                  </a:lnTo>
                  <a:lnTo>
                    <a:pt x="90" y="84"/>
                  </a:lnTo>
                  <a:lnTo>
                    <a:pt x="88" y="84"/>
                  </a:lnTo>
                  <a:lnTo>
                    <a:pt x="86" y="84"/>
                  </a:lnTo>
                  <a:lnTo>
                    <a:pt x="86" y="84"/>
                  </a:lnTo>
                  <a:lnTo>
                    <a:pt x="84" y="84"/>
                  </a:lnTo>
                  <a:lnTo>
                    <a:pt x="80" y="84"/>
                  </a:lnTo>
                  <a:lnTo>
                    <a:pt x="78" y="82"/>
                  </a:lnTo>
                  <a:lnTo>
                    <a:pt x="76" y="82"/>
                  </a:lnTo>
                  <a:lnTo>
                    <a:pt x="74" y="82"/>
                  </a:lnTo>
                  <a:lnTo>
                    <a:pt x="72" y="80"/>
                  </a:lnTo>
                  <a:lnTo>
                    <a:pt x="70" y="78"/>
                  </a:lnTo>
                  <a:lnTo>
                    <a:pt x="66" y="76"/>
                  </a:lnTo>
                  <a:lnTo>
                    <a:pt x="64" y="76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62" y="76"/>
                  </a:lnTo>
                  <a:lnTo>
                    <a:pt x="58" y="74"/>
                  </a:lnTo>
                  <a:lnTo>
                    <a:pt x="58" y="76"/>
                  </a:lnTo>
                  <a:lnTo>
                    <a:pt x="56" y="76"/>
                  </a:lnTo>
                  <a:lnTo>
                    <a:pt x="56" y="78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4" y="82"/>
                  </a:lnTo>
                  <a:lnTo>
                    <a:pt x="52" y="82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2" y="86"/>
                  </a:lnTo>
                  <a:lnTo>
                    <a:pt x="52" y="88"/>
                  </a:lnTo>
                  <a:lnTo>
                    <a:pt x="52" y="90"/>
                  </a:lnTo>
                  <a:lnTo>
                    <a:pt x="52" y="92"/>
                  </a:lnTo>
                  <a:lnTo>
                    <a:pt x="50" y="92"/>
                  </a:lnTo>
                  <a:lnTo>
                    <a:pt x="48" y="92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42" y="90"/>
                  </a:lnTo>
                  <a:lnTo>
                    <a:pt x="40" y="90"/>
                  </a:lnTo>
                  <a:lnTo>
                    <a:pt x="38" y="90"/>
                  </a:lnTo>
                  <a:lnTo>
                    <a:pt x="34" y="92"/>
                  </a:lnTo>
                  <a:lnTo>
                    <a:pt x="32" y="94"/>
                  </a:lnTo>
                  <a:lnTo>
                    <a:pt x="30" y="94"/>
                  </a:lnTo>
                  <a:lnTo>
                    <a:pt x="28" y="98"/>
                  </a:lnTo>
                  <a:lnTo>
                    <a:pt x="22" y="106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20" y="104"/>
                  </a:lnTo>
                  <a:lnTo>
                    <a:pt x="20" y="102"/>
                  </a:lnTo>
                  <a:lnTo>
                    <a:pt x="16" y="98"/>
                  </a:lnTo>
                  <a:lnTo>
                    <a:pt x="14" y="98"/>
                  </a:lnTo>
                  <a:lnTo>
                    <a:pt x="14" y="94"/>
                  </a:lnTo>
                  <a:lnTo>
                    <a:pt x="10" y="90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4" y="82"/>
                  </a:lnTo>
                  <a:lnTo>
                    <a:pt x="2" y="82"/>
                  </a:lnTo>
                  <a:lnTo>
                    <a:pt x="2" y="76"/>
                  </a:lnTo>
                  <a:lnTo>
                    <a:pt x="2" y="74"/>
                  </a:lnTo>
                  <a:lnTo>
                    <a:pt x="2" y="70"/>
                  </a:lnTo>
                  <a:lnTo>
                    <a:pt x="2" y="68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2" y="60"/>
                  </a:lnTo>
                  <a:lnTo>
                    <a:pt x="4" y="60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8"/>
                  </a:lnTo>
                  <a:lnTo>
                    <a:pt x="10" y="46"/>
                  </a:lnTo>
                  <a:lnTo>
                    <a:pt x="12" y="46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16" y="46"/>
                  </a:lnTo>
                  <a:lnTo>
                    <a:pt x="18" y="46"/>
                  </a:lnTo>
                  <a:lnTo>
                    <a:pt x="20" y="44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8" y="40"/>
                  </a:lnTo>
                  <a:lnTo>
                    <a:pt x="28" y="42"/>
                  </a:lnTo>
                  <a:lnTo>
                    <a:pt x="30" y="44"/>
                  </a:lnTo>
                  <a:lnTo>
                    <a:pt x="32" y="42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42" y="36"/>
                  </a:lnTo>
                  <a:lnTo>
                    <a:pt x="48" y="36"/>
                  </a:lnTo>
                  <a:lnTo>
                    <a:pt x="52" y="36"/>
                  </a:lnTo>
                  <a:lnTo>
                    <a:pt x="54" y="34"/>
                  </a:lnTo>
                  <a:lnTo>
                    <a:pt x="58" y="32"/>
                  </a:lnTo>
                  <a:lnTo>
                    <a:pt x="56" y="30"/>
                  </a:lnTo>
                  <a:lnTo>
                    <a:pt x="56" y="30"/>
                  </a:lnTo>
                  <a:lnTo>
                    <a:pt x="54" y="28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8" y="24"/>
                  </a:lnTo>
                  <a:lnTo>
                    <a:pt x="60" y="24"/>
                  </a:lnTo>
                  <a:lnTo>
                    <a:pt x="62" y="24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74" y="24"/>
                  </a:lnTo>
                  <a:lnTo>
                    <a:pt x="76" y="22"/>
                  </a:lnTo>
                  <a:lnTo>
                    <a:pt x="78" y="22"/>
                  </a:lnTo>
                  <a:lnTo>
                    <a:pt x="78" y="20"/>
                  </a:lnTo>
                  <a:lnTo>
                    <a:pt x="78" y="18"/>
                  </a:lnTo>
                  <a:lnTo>
                    <a:pt x="78" y="16"/>
                  </a:lnTo>
                  <a:lnTo>
                    <a:pt x="80" y="14"/>
                  </a:lnTo>
                  <a:lnTo>
                    <a:pt x="80" y="12"/>
                  </a:lnTo>
                  <a:lnTo>
                    <a:pt x="82" y="10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6" y="8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4" y="0"/>
                  </a:lnTo>
                  <a:lnTo>
                    <a:pt x="96" y="0"/>
                  </a:lnTo>
                  <a:lnTo>
                    <a:pt x="98" y="2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3" name="Cape Verde">
              <a:extLst>
                <a:ext uri="{FF2B5EF4-FFF2-40B4-BE49-F238E27FC236}">
                  <a16:creationId xmlns:a16="http://schemas.microsoft.com/office/drawing/2014/main" id="{F68F5AC9-7CE4-4B7C-9879-37915348D8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0456" y="4008071"/>
              <a:ext cx="61244" cy="57416"/>
            </a:xfrm>
            <a:custGeom>
              <a:avLst/>
              <a:gdLst>
                <a:gd name="T0" fmla="*/ 2 w 32"/>
                <a:gd name="T1" fmla="*/ 4 h 30"/>
                <a:gd name="T2" fmla="*/ 4 w 32"/>
                <a:gd name="T3" fmla="*/ 2 h 30"/>
                <a:gd name="T4" fmla="*/ 4 w 32"/>
                <a:gd name="T5" fmla="*/ 0 h 30"/>
                <a:gd name="T6" fmla="*/ 2 w 32"/>
                <a:gd name="T7" fmla="*/ 0 h 30"/>
                <a:gd name="T8" fmla="*/ 2 w 32"/>
                <a:gd name="T9" fmla="*/ 2 h 30"/>
                <a:gd name="T10" fmla="*/ 0 w 32"/>
                <a:gd name="T11" fmla="*/ 2 h 30"/>
                <a:gd name="T12" fmla="*/ 0 w 32"/>
                <a:gd name="T13" fmla="*/ 4 h 30"/>
                <a:gd name="T14" fmla="*/ 2 w 32"/>
                <a:gd name="T15" fmla="*/ 4 h 30"/>
                <a:gd name="T16" fmla="*/ 2 w 32"/>
                <a:gd name="T17" fmla="*/ 4 h 30"/>
                <a:gd name="T18" fmla="*/ 6 w 32"/>
                <a:gd name="T19" fmla="*/ 6 h 30"/>
                <a:gd name="T20" fmla="*/ 4 w 32"/>
                <a:gd name="T21" fmla="*/ 4 h 30"/>
                <a:gd name="T22" fmla="*/ 6 w 32"/>
                <a:gd name="T23" fmla="*/ 2 h 30"/>
                <a:gd name="T24" fmla="*/ 8 w 32"/>
                <a:gd name="T25" fmla="*/ 4 h 30"/>
                <a:gd name="T26" fmla="*/ 6 w 32"/>
                <a:gd name="T27" fmla="*/ 4 h 30"/>
                <a:gd name="T28" fmla="*/ 6 w 32"/>
                <a:gd name="T29" fmla="*/ 6 h 30"/>
                <a:gd name="T30" fmla="*/ 6 w 32"/>
                <a:gd name="T31" fmla="*/ 6 h 30"/>
                <a:gd name="T32" fmla="*/ 16 w 32"/>
                <a:gd name="T33" fmla="*/ 8 h 30"/>
                <a:gd name="T34" fmla="*/ 14 w 32"/>
                <a:gd name="T35" fmla="*/ 8 h 30"/>
                <a:gd name="T36" fmla="*/ 14 w 32"/>
                <a:gd name="T37" fmla="*/ 8 h 30"/>
                <a:gd name="T38" fmla="*/ 12 w 32"/>
                <a:gd name="T39" fmla="*/ 8 h 30"/>
                <a:gd name="T40" fmla="*/ 12 w 32"/>
                <a:gd name="T41" fmla="*/ 6 h 30"/>
                <a:gd name="T42" fmla="*/ 14 w 32"/>
                <a:gd name="T43" fmla="*/ 6 h 30"/>
                <a:gd name="T44" fmla="*/ 16 w 32"/>
                <a:gd name="T45" fmla="*/ 8 h 30"/>
                <a:gd name="T46" fmla="*/ 16 w 32"/>
                <a:gd name="T47" fmla="*/ 8 h 30"/>
                <a:gd name="T48" fmla="*/ 16 w 32"/>
                <a:gd name="T49" fmla="*/ 8 h 30"/>
                <a:gd name="T50" fmla="*/ 16 w 32"/>
                <a:gd name="T51" fmla="*/ 8 h 30"/>
                <a:gd name="T52" fmla="*/ 20 w 32"/>
                <a:gd name="T53" fmla="*/ 8 h 30"/>
                <a:gd name="T54" fmla="*/ 18 w 32"/>
                <a:gd name="T55" fmla="*/ 10 h 30"/>
                <a:gd name="T56" fmla="*/ 16 w 32"/>
                <a:gd name="T57" fmla="*/ 8 h 30"/>
                <a:gd name="T58" fmla="*/ 18 w 32"/>
                <a:gd name="T59" fmla="*/ 6 h 30"/>
                <a:gd name="T60" fmla="*/ 20 w 32"/>
                <a:gd name="T61" fmla="*/ 8 h 30"/>
                <a:gd name="T62" fmla="*/ 30 w 32"/>
                <a:gd name="T63" fmla="*/ 8 h 30"/>
                <a:gd name="T64" fmla="*/ 30 w 32"/>
                <a:gd name="T65" fmla="*/ 6 h 30"/>
                <a:gd name="T66" fmla="*/ 30 w 32"/>
                <a:gd name="T67" fmla="*/ 4 h 30"/>
                <a:gd name="T68" fmla="*/ 30 w 32"/>
                <a:gd name="T69" fmla="*/ 6 h 30"/>
                <a:gd name="T70" fmla="*/ 30 w 32"/>
                <a:gd name="T71" fmla="*/ 8 h 30"/>
                <a:gd name="T72" fmla="*/ 30 w 32"/>
                <a:gd name="T73" fmla="*/ 16 h 30"/>
                <a:gd name="T74" fmla="*/ 28 w 32"/>
                <a:gd name="T75" fmla="*/ 14 h 30"/>
                <a:gd name="T76" fmla="*/ 30 w 32"/>
                <a:gd name="T77" fmla="*/ 12 h 30"/>
                <a:gd name="T78" fmla="*/ 32 w 32"/>
                <a:gd name="T79" fmla="*/ 12 h 30"/>
                <a:gd name="T80" fmla="*/ 32 w 32"/>
                <a:gd name="T81" fmla="*/ 14 h 30"/>
                <a:gd name="T82" fmla="*/ 30 w 32"/>
                <a:gd name="T83" fmla="*/ 16 h 30"/>
                <a:gd name="T84" fmla="*/ 30 w 32"/>
                <a:gd name="T85" fmla="*/ 16 h 30"/>
                <a:gd name="T86" fmla="*/ 26 w 32"/>
                <a:gd name="T87" fmla="*/ 26 h 30"/>
                <a:gd name="T88" fmla="*/ 26 w 32"/>
                <a:gd name="T89" fmla="*/ 26 h 30"/>
                <a:gd name="T90" fmla="*/ 26 w 32"/>
                <a:gd name="T91" fmla="*/ 24 h 30"/>
                <a:gd name="T92" fmla="*/ 28 w 32"/>
                <a:gd name="T93" fmla="*/ 26 h 30"/>
                <a:gd name="T94" fmla="*/ 26 w 32"/>
                <a:gd name="T95" fmla="*/ 26 h 30"/>
                <a:gd name="T96" fmla="*/ 20 w 32"/>
                <a:gd name="T97" fmla="*/ 30 h 30"/>
                <a:gd name="T98" fmla="*/ 20 w 32"/>
                <a:gd name="T99" fmla="*/ 26 h 30"/>
                <a:gd name="T100" fmla="*/ 18 w 32"/>
                <a:gd name="T101" fmla="*/ 24 h 30"/>
                <a:gd name="T102" fmla="*/ 20 w 32"/>
                <a:gd name="T103" fmla="*/ 26 h 30"/>
                <a:gd name="T104" fmla="*/ 24 w 32"/>
                <a:gd name="T105" fmla="*/ 28 h 30"/>
                <a:gd name="T106" fmla="*/ 22 w 32"/>
                <a:gd name="T107" fmla="*/ 30 h 30"/>
                <a:gd name="T108" fmla="*/ 20 w 32"/>
                <a:gd name="T10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" h="30">
                  <a:moveTo>
                    <a:pt x="2" y="4"/>
                  </a:move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close/>
                  <a:moveTo>
                    <a:pt x="6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8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close/>
                  <a:moveTo>
                    <a:pt x="16" y="8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close/>
                  <a:moveTo>
                    <a:pt x="20" y="8"/>
                  </a:moveTo>
                  <a:lnTo>
                    <a:pt x="18" y="10"/>
                  </a:lnTo>
                  <a:lnTo>
                    <a:pt x="16" y="8"/>
                  </a:lnTo>
                  <a:lnTo>
                    <a:pt x="18" y="6"/>
                  </a:lnTo>
                  <a:lnTo>
                    <a:pt x="20" y="8"/>
                  </a:lnTo>
                  <a:close/>
                  <a:moveTo>
                    <a:pt x="30" y="8"/>
                  </a:moveTo>
                  <a:lnTo>
                    <a:pt x="30" y="6"/>
                  </a:lnTo>
                  <a:lnTo>
                    <a:pt x="30" y="4"/>
                  </a:lnTo>
                  <a:lnTo>
                    <a:pt x="30" y="6"/>
                  </a:lnTo>
                  <a:lnTo>
                    <a:pt x="30" y="8"/>
                  </a:lnTo>
                  <a:close/>
                  <a:moveTo>
                    <a:pt x="30" y="16"/>
                  </a:moveTo>
                  <a:lnTo>
                    <a:pt x="28" y="14"/>
                  </a:lnTo>
                  <a:lnTo>
                    <a:pt x="30" y="12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6"/>
                  </a:lnTo>
                  <a:lnTo>
                    <a:pt x="30" y="16"/>
                  </a:lnTo>
                  <a:close/>
                  <a:moveTo>
                    <a:pt x="26" y="26"/>
                  </a:moveTo>
                  <a:lnTo>
                    <a:pt x="26" y="26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26" y="26"/>
                  </a:lnTo>
                  <a:close/>
                  <a:moveTo>
                    <a:pt x="20" y="30"/>
                  </a:moveTo>
                  <a:lnTo>
                    <a:pt x="20" y="26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24" y="28"/>
                  </a:lnTo>
                  <a:lnTo>
                    <a:pt x="22" y="30"/>
                  </a:lnTo>
                  <a:lnTo>
                    <a:pt x="20" y="3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4" name="Cameroon">
              <a:extLst>
                <a:ext uri="{FF2B5EF4-FFF2-40B4-BE49-F238E27FC236}">
                  <a16:creationId xmlns:a16="http://schemas.microsoft.com/office/drawing/2014/main" id="{22BD2DE9-DBCA-4392-818A-77A0A0186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966" y="4111419"/>
              <a:ext cx="179903" cy="271768"/>
            </a:xfrm>
            <a:custGeom>
              <a:avLst/>
              <a:gdLst>
                <a:gd name="T0" fmla="*/ 4 w 94"/>
                <a:gd name="T1" fmla="*/ 102 h 142"/>
                <a:gd name="T2" fmla="*/ 4 w 94"/>
                <a:gd name="T3" fmla="*/ 92 h 142"/>
                <a:gd name="T4" fmla="*/ 8 w 94"/>
                <a:gd name="T5" fmla="*/ 88 h 142"/>
                <a:gd name="T6" fmla="*/ 14 w 94"/>
                <a:gd name="T7" fmla="*/ 82 h 142"/>
                <a:gd name="T8" fmla="*/ 18 w 94"/>
                <a:gd name="T9" fmla="*/ 78 h 142"/>
                <a:gd name="T10" fmla="*/ 22 w 94"/>
                <a:gd name="T11" fmla="*/ 78 h 142"/>
                <a:gd name="T12" fmla="*/ 28 w 94"/>
                <a:gd name="T13" fmla="*/ 82 h 142"/>
                <a:gd name="T14" fmla="*/ 34 w 94"/>
                <a:gd name="T15" fmla="*/ 82 h 142"/>
                <a:gd name="T16" fmla="*/ 36 w 94"/>
                <a:gd name="T17" fmla="*/ 78 h 142"/>
                <a:gd name="T18" fmla="*/ 40 w 94"/>
                <a:gd name="T19" fmla="*/ 72 h 142"/>
                <a:gd name="T20" fmla="*/ 44 w 94"/>
                <a:gd name="T21" fmla="*/ 64 h 142"/>
                <a:gd name="T22" fmla="*/ 48 w 94"/>
                <a:gd name="T23" fmla="*/ 56 h 142"/>
                <a:gd name="T24" fmla="*/ 52 w 94"/>
                <a:gd name="T25" fmla="*/ 50 h 142"/>
                <a:gd name="T26" fmla="*/ 56 w 94"/>
                <a:gd name="T27" fmla="*/ 44 h 142"/>
                <a:gd name="T28" fmla="*/ 58 w 94"/>
                <a:gd name="T29" fmla="*/ 36 h 142"/>
                <a:gd name="T30" fmla="*/ 62 w 94"/>
                <a:gd name="T31" fmla="*/ 28 h 142"/>
                <a:gd name="T32" fmla="*/ 66 w 94"/>
                <a:gd name="T33" fmla="*/ 24 h 142"/>
                <a:gd name="T34" fmla="*/ 72 w 94"/>
                <a:gd name="T35" fmla="*/ 20 h 142"/>
                <a:gd name="T36" fmla="*/ 72 w 94"/>
                <a:gd name="T37" fmla="*/ 14 h 142"/>
                <a:gd name="T38" fmla="*/ 68 w 94"/>
                <a:gd name="T39" fmla="*/ 10 h 142"/>
                <a:gd name="T40" fmla="*/ 66 w 94"/>
                <a:gd name="T41" fmla="*/ 0 h 142"/>
                <a:gd name="T42" fmla="*/ 76 w 94"/>
                <a:gd name="T43" fmla="*/ 10 h 142"/>
                <a:gd name="T44" fmla="*/ 78 w 94"/>
                <a:gd name="T45" fmla="*/ 16 h 142"/>
                <a:gd name="T46" fmla="*/ 78 w 94"/>
                <a:gd name="T47" fmla="*/ 20 h 142"/>
                <a:gd name="T48" fmla="*/ 76 w 94"/>
                <a:gd name="T49" fmla="*/ 26 h 142"/>
                <a:gd name="T50" fmla="*/ 80 w 94"/>
                <a:gd name="T51" fmla="*/ 34 h 142"/>
                <a:gd name="T52" fmla="*/ 86 w 94"/>
                <a:gd name="T53" fmla="*/ 40 h 142"/>
                <a:gd name="T54" fmla="*/ 82 w 94"/>
                <a:gd name="T55" fmla="*/ 40 h 142"/>
                <a:gd name="T56" fmla="*/ 76 w 94"/>
                <a:gd name="T57" fmla="*/ 38 h 142"/>
                <a:gd name="T58" fmla="*/ 70 w 94"/>
                <a:gd name="T59" fmla="*/ 38 h 142"/>
                <a:gd name="T60" fmla="*/ 68 w 94"/>
                <a:gd name="T61" fmla="*/ 42 h 142"/>
                <a:gd name="T62" fmla="*/ 68 w 94"/>
                <a:gd name="T63" fmla="*/ 46 h 142"/>
                <a:gd name="T64" fmla="*/ 76 w 94"/>
                <a:gd name="T65" fmla="*/ 52 h 142"/>
                <a:gd name="T66" fmla="*/ 84 w 94"/>
                <a:gd name="T67" fmla="*/ 62 h 142"/>
                <a:gd name="T68" fmla="*/ 84 w 94"/>
                <a:gd name="T69" fmla="*/ 72 h 142"/>
                <a:gd name="T70" fmla="*/ 78 w 94"/>
                <a:gd name="T71" fmla="*/ 78 h 142"/>
                <a:gd name="T72" fmla="*/ 74 w 94"/>
                <a:gd name="T73" fmla="*/ 86 h 142"/>
                <a:gd name="T74" fmla="*/ 74 w 94"/>
                <a:gd name="T75" fmla="*/ 94 h 142"/>
                <a:gd name="T76" fmla="*/ 74 w 94"/>
                <a:gd name="T77" fmla="*/ 102 h 142"/>
                <a:gd name="T78" fmla="*/ 80 w 94"/>
                <a:gd name="T79" fmla="*/ 110 h 142"/>
                <a:gd name="T80" fmla="*/ 86 w 94"/>
                <a:gd name="T81" fmla="*/ 120 h 142"/>
                <a:gd name="T82" fmla="*/ 92 w 94"/>
                <a:gd name="T83" fmla="*/ 128 h 142"/>
                <a:gd name="T84" fmla="*/ 92 w 94"/>
                <a:gd name="T85" fmla="*/ 132 h 142"/>
                <a:gd name="T86" fmla="*/ 92 w 94"/>
                <a:gd name="T87" fmla="*/ 136 h 142"/>
                <a:gd name="T88" fmla="*/ 92 w 94"/>
                <a:gd name="T89" fmla="*/ 140 h 142"/>
                <a:gd name="T90" fmla="*/ 90 w 94"/>
                <a:gd name="T91" fmla="*/ 140 h 142"/>
                <a:gd name="T92" fmla="*/ 86 w 94"/>
                <a:gd name="T93" fmla="*/ 140 h 142"/>
                <a:gd name="T94" fmla="*/ 82 w 94"/>
                <a:gd name="T95" fmla="*/ 140 h 142"/>
                <a:gd name="T96" fmla="*/ 78 w 94"/>
                <a:gd name="T97" fmla="*/ 140 h 142"/>
                <a:gd name="T98" fmla="*/ 76 w 94"/>
                <a:gd name="T99" fmla="*/ 138 h 142"/>
                <a:gd name="T100" fmla="*/ 72 w 94"/>
                <a:gd name="T101" fmla="*/ 138 h 142"/>
                <a:gd name="T102" fmla="*/ 54 w 94"/>
                <a:gd name="T103" fmla="*/ 136 h 142"/>
                <a:gd name="T104" fmla="*/ 50 w 94"/>
                <a:gd name="T105" fmla="*/ 136 h 142"/>
                <a:gd name="T106" fmla="*/ 46 w 94"/>
                <a:gd name="T107" fmla="*/ 136 h 142"/>
                <a:gd name="T108" fmla="*/ 40 w 94"/>
                <a:gd name="T109" fmla="*/ 136 h 142"/>
                <a:gd name="T110" fmla="*/ 34 w 94"/>
                <a:gd name="T111" fmla="*/ 136 h 142"/>
                <a:gd name="T112" fmla="*/ 32 w 94"/>
                <a:gd name="T113" fmla="*/ 138 h 142"/>
                <a:gd name="T114" fmla="*/ 16 w 94"/>
                <a:gd name="T115" fmla="*/ 138 h 142"/>
                <a:gd name="T116" fmla="*/ 14 w 94"/>
                <a:gd name="T117" fmla="*/ 134 h 142"/>
                <a:gd name="T118" fmla="*/ 14 w 94"/>
                <a:gd name="T119" fmla="*/ 122 h 142"/>
                <a:gd name="T120" fmla="*/ 12 w 94"/>
                <a:gd name="T121" fmla="*/ 114 h 142"/>
                <a:gd name="T122" fmla="*/ 6 w 94"/>
                <a:gd name="T123" fmla="*/ 114 h 142"/>
                <a:gd name="T124" fmla="*/ 0 w 94"/>
                <a:gd name="T125" fmla="*/ 10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4" h="142">
                  <a:moveTo>
                    <a:pt x="0" y="106"/>
                  </a:moveTo>
                  <a:lnTo>
                    <a:pt x="0" y="104"/>
                  </a:lnTo>
                  <a:lnTo>
                    <a:pt x="4" y="102"/>
                  </a:lnTo>
                  <a:lnTo>
                    <a:pt x="4" y="98"/>
                  </a:lnTo>
                  <a:lnTo>
                    <a:pt x="4" y="96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6" y="90"/>
                  </a:lnTo>
                  <a:lnTo>
                    <a:pt x="8" y="88"/>
                  </a:lnTo>
                  <a:lnTo>
                    <a:pt x="10" y="86"/>
                  </a:lnTo>
                  <a:lnTo>
                    <a:pt x="10" y="84"/>
                  </a:lnTo>
                  <a:lnTo>
                    <a:pt x="14" y="82"/>
                  </a:lnTo>
                  <a:lnTo>
                    <a:pt x="14" y="80"/>
                  </a:lnTo>
                  <a:lnTo>
                    <a:pt x="14" y="78"/>
                  </a:lnTo>
                  <a:lnTo>
                    <a:pt x="18" y="78"/>
                  </a:lnTo>
                  <a:lnTo>
                    <a:pt x="18" y="76"/>
                  </a:lnTo>
                  <a:lnTo>
                    <a:pt x="20" y="78"/>
                  </a:lnTo>
                  <a:lnTo>
                    <a:pt x="22" y="78"/>
                  </a:lnTo>
                  <a:lnTo>
                    <a:pt x="24" y="78"/>
                  </a:lnTo>
                  <a:lnTo>
                    <a:pt x="26" y="80"/>
                  </a:lnTo>
                  <a:lnTo>
                    <a:pt x="28" y="82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4" y="82"/>
                  </a:lnTo>
                  <a:lnTo>
                    <a:pt x="36" y="80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8" y="76"/>
                  </a:lnTo>
                  <a:lnTo>
                    <a:pt x="40" y="74"/>
                  </a:lnTo>
                  <a:lnTo>
                    <a:pt x="40" y="72"/>
                  </a:lnTo>
                  <a:lnTo>
                    <a:pt x="40" y="70"/>
                  </a:lnTo>
                  <a:lnTo>
                    <a:pt x="44" y="66"/>
                  </a:lnTo>
                  <a:lnTo>
                    <a:pt x="44" y="64"/>
                  </a:lnTo>
                  <a:lnTo>
                    <a:pt x="44" y="62"/>
                  </a:lnTo>
                  <a:lnTo>
                    <a:pt x="44" y="60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2"/>
                  </a:lnTo>
                  <a:lnTo>
                    <a:pt x="52" y="50"/>
                  </a:lnTo>
                  <a:lnTo>
                    <a:pt x="52" y="46"/>
                  </a:lnTo>
                  <a:lnTo>
                    <a:pt x="54" y="46"/>
                  </a:lnTo>
                  <a:lnTo>
                    <a:pt x="56" y="44"/>
                  </a:lnTo>
                  <a:lnTo>
                    <a:pt x="58" y="42"/>
                  </a:lnTo>
                  <a:lnTo>
                    <a:pt x="58" y="40"/>
                  </a:lnTo>
                  <a:lnTo>
                    <a:pt x="58" y="36"/>
                  </a:lnTo>
                  <a:lnTo>
                    <a:pt x="58" y="34"/>
                  </a:lnTo>
                  <a:lnTo>
                    <a:pt x="60" y="32"/>
                  </a:lnTo>
                  <a:lnTo>
                    <a:pt x="62" y="28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6" y="24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72" y="20"/>
                  </a:lnTo>
                  <a:lnTo>
                    <a:pt x="72" y="18"/>
                  </a:lnTo>
                  <a:lnTo>
                    <a:pt x="72" y="16"/>
                  </a:lnTo>
                  <a:lnTo>
                    <a:pt x="72" y="14"/>
                  </a:lnTo>
                  <a:lnTo>
                    <a:pt x="70" y="12"/>
                  </a:lnTo>
                  <a:lnTo>
                    <a:pt x="68" y="12"/>
                  </a:lnTo>
                  <a:lnTo>
                    <a:pt x="68" y="10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6" y="0"/>
                  </a:lnTo>
                  <a:lnTo>
                    <a:pt x="72" y="4"/>
                  </a:lnTo>
                  <a:lnTo>
                    <a:pt x="74" y="6"/>
                  </a:lnTo>
                  <a:lnTo>
                    <a:pt x="76" y="10"/>
                  </a:lnTo>
                  <a:lnTo>
                    <a:pt x="76" y="12"/>
                  </a:lnTo>
                  <a:lnTo>
                    <a:pt x="78" y="14"/>
                  </a:lnTo>
                  <a:lnTo>
                    <a:pt x="78" y="16"/>
                  </a:lnTo>
                  <a:lnTo>
                    <a:pt x="78" y="18"/>
                  </a:lnTo>
                  <a:lnTo>
                    <a:pt x="78" y="20"/>
                  </a:lnTo>
                  <a:lnTo>
                    <a:pt x="78" y="20"/>
                  </a:lnTo>
                  <a:lnTo>
                    <a:pt x="78" y="22"/>
                  </a:lnTo>
                  <a:lnTo>
                    <a:pt x="78" y="26"/>
                  </a:lnTo>
                  <a:lnTo>
                    <a:pt x="76" y="26"/>
                  </a:lnTo>
                  <a:lnTo>
                    <a:pt x="76" y="30"/>
                  </a:lnTo>
                  <a:lnTo>
                    <a:pt x="78" y="32"/>
                  </a:lnTo>
                  <a:lnTo>
                    <a:pt x="80" y="34"/>
                  </a:lnTo>
                  <a:lnTo>
                    <a:pt x="82" y="36"/>
                  </a:lnTo>
                  <a:lnTo>
                    <a:pt x="86" y="40"/>
                  </a:lnTo>
                  <a:lnTo>
                    <a:pt x="86" y="40"/>
                  </a:lnTo>
                  <a:lnTo>
                    <a:pt x="84" y="40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6" y="38"/>
                  </a:lnTo>
                  <a:lnTo>
                    <a:pt x="74" y="40"/>
                  </a:lnTo>
                  <a:lnTo>
                    <a:pt x="72" y="38"/>
                  </a:lnTo>
                  <a:lnTo>
                    <a:pt x="70" y="38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42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68" y="46"/>
                  </a:lnTo>
                  <a:lnTo>
                    <a:pt x="70" y="48"/>
                  </a:lnTo>
                  <a:lnTo>
                    <a:pt x="72" y="48"/>
                  </a:lnTo>
                  <a:lnTo>
                    <a:pt x="76" y="52"/>
                  </a:lnTo>
                  <a:lnTo>
                    <a:pt x="80" y="58"/>
                  </a:lnTo>
                  <a:lnTo>
                    <a:pt x="82" y="60"/>
                  </a:lnTo>
                  <a:lnTo>
                    <a:pt x="84" y="62"/>
                  </a:lnTo>
                  <a:lnTo>
                    <a:pt x="86" y="66"/>
                  </a:lnTo>
                  <a:lnTo>
                    <a:pt x="86" y="68"/>
                  </a:lnTo>
                  <a:lnTo>
                    <a:pt x="84" y="72"/>
                  </a:lnTo>
                  <a:lnTo>
                    <a:pt x="82" y="72"/>
                  </a:lnTo>
                  <a:lnTo>
                    <a:pt x="80" y="74"/>
                  </a:lnTo>
                  <a:lnTo>
                    <a:pt x="78" y="78"/>
                  </a:lnTo>
                  <a:lnTo>
                    <a:pt x="78" y="82"/>
                  </a:lnTo>
                  <a:lnTo>
                    <a:pt x="76" y="86"/>
                  </a:lnTo>
                  <a:lnTo>
                    <a:pt x="74" y="86"/>
                  </a:lnTo>
                  <a:lnTo>
                    <a:pt x="72" y="88"/>
                  </a:lnTo>
                  <a:lnTo>
                    <a:pt x="72" y="90"/>
                  </a:lnTo>
                  <a:lnTo>
                    <a:pt x="74" y="94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2"/>
                  </a:lnTo>
                  <a:lnTo>
                    <a:pt x="74" y="108"/>
                  </a:lnTo>
                  <a:lnTo>
                    <a:pt x="76" y="108"/>
                  </a:lnTo>
                  <a:lnTo>
                    <a:pt x="80" y="110"/>
                  </a:lnTo>
                  <a:lnTo>
                    <a:pt x="82" y="112"/>
                  </a:lnTo>
                  <a:lnTo>
                    <a:pt x="82" y="116"/>
                  </a:lnTo>
                  <a:lnTo>
                    <a:pt x="86" y="120"/>
                  </a:lnTo>
                  <a:lnTo>
                    <a:pt x="86" y="124"/>
                  </a:lnTo>
                  <a:lnTo>
                    <a:pt x="88" y="124"/>
                  </a:lnTo>
                  <a:lnTo>
                    <a:pt x="92" y="128"/>
                  </a:lnTo>
                  <a:lnTo>
                    <a:pt x="92" y="130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4" y="132"/>
                  </a:lnTo>
                  <a:lnTo>
                    <a:pt x="92" y="134"/>
                  </a:lnTo>
                  <a:lnTo>
                    <a:pt x="92" y="136"/>
                  </a:lnTo>
                  <a:lnTo>
                    <a:pt x="92" y="138"/>
                  </a:lnTo>
                  <a:lnTo>
                    <a:pt x="90" y="138"/>
                  </a:lnTo>
                  <a:lnTo>
                    <a:pt x="92" y="140"/>
                  </a:lnTo>
                  <a:lnTo>
                    <a:pt x="92" y="142"/>
                  </a:lnTo>
                  <a:lnTo>
                    <a:pt x="90" y="142"/>
                  </a:lnTo>
                  <a:lnTo>
                    <a:pt x="90" y="140"/>
                  </a:lnTo>
                  <a:lnTo>
                    <a:pt x="88" y="142"/>
                  </a:lnTo>
                  <a:lnTo>
                    <a:pt x="88" y="140"/>
                  </a:lnTo>
                  <a:lnTo>
                    <a:pt x="86" y="140"/>
                  </a:lnTo>
                  <a:lnTo>
                    <a:pt x="84" y="140"/>
                  </a:lnTo>
                  <a:lnTo>
                    <a:pt x="82" y="140"/>
                  </a:lnTo>
                  <a:lnTo>
                    <a:pt x="82" y="140"/>
                  </a:lnTo>
                  <a:lnTo>
                    <a:pt x="80" y="138"/>
                  </a:lnTo>
                  <a:lnTo>
                    <a:pt x="80" y="140"/>
                  </a:lnTo>
                  <a:lnTo>
                    <a:pt x="78" y="140"/>
                  </a:lnTo>
                  <a:lnTo>
                    <a:pt x="78" y="138"/>
                  </a:lnTo>
                  <a:lnTo>
                    <a:pt x="76" y="138"/>
                  </a:lnTo>
                  <a:lnTo>
                    <a:pt x="76" y="138"/>
                  </a:lnTo>
                  <a:lnTo>
                    <a:pt x="74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56" y="138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2" y="138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8" y="136"/>
                  </a:lnTo>
                  <a:lnTo>
                    <a:pt x="46" y="136"/>
                  </a:lnTo>
                  <a:lnTo>
                    <a:pt x="44" y="136"/>
                  </a:lnTo>
                  <a:lnTo>
                    <a:pt x="40" y="136"/>
                  </a:lnTo>
                  <a:lnTo>
                    <a:pt x="40" y="136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34" y="136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18" y="138"/>
                  </a:lnTo>
                  <a:lnTo>
                    <a:pt x="16" y="138"/>
                  </a:lnTo>
                  <a:lnTo>
                    <a:pt x="16" y="138"/>
                  </a:lnTo>
                  <a:lnTo>
                    <a:pt x="14" y="138"/>
                  </a:lnTo>
                  <a:lnTo>
                    <a:pt x="16" y="136"/>
                  </a:lnTo>
                  <a:lnTo>
                    <a:pt x="14" y="134"/>
                  </a:lnTo>
                  <a:lnTo>
                    <a:pt x="16" y="130"/>
                  </a:lnTo>
                  <a:lnTo>
                    <a:pt x="16" y="124"/>
                  </a:lnTo>
                  <a:lnTo>
                    <a:pt x="14" y="122"/>
                  </a:lnTo>
                  <a:lnTo>
                    <a:pt x="14" y="118"/>
                  </a:lnTo>
                  <a:lnTo>
                    <a:pt x="14" y="116"/>
                  </a:lnTo>
                  <a:lnTo>
                    <a:pt x="12" y="114"/>
                  </a:lnTo>
                  <a:lnTo>
                    <a:pt x="8" y="116"/>
                  </a:lnTo>
                  <a:lnTo>
                    <a:pt x="8" y="114"/>
                  </a:lnTo>
                  <a:lnTo>
                    <a:pt x="6" y="114"/>
                  </a:lnTo>
                  <a:lnTo>
                    <a:pt x="4" y="106"/>
                  </a:lnTo>
                  <a:lnTo>
                    <a:pt x="2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5" name="Burundi">
              <a:extLst>
                <a:ext uri="{FF2B5EF4-FFF2-40B4-BE49-F238E27FC236}">
                  <a16:creationId xmlns:a16="http://schemas.microsoft.com/office/drawing/2014/main" id="{C6450EBC-E678-400D-99CC-92052D2C2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432" y="4475053"/>
              <a:ext cx="49760" cy="57416"/>
            </a:xfrm>
            <a:custGeom>
              <a:avLst/>
              <a:gdLst>
                <a:gd name="T0" fmla="*/ 4 w 26"/>
                <a:gd name="T1" fmla="*/ 30 h 30"/>
                <a:gd name="T2" fmla="*/ 10 w 26"/>
                <a:gd name="T3" fmla="*/ 30 h 30"/>
                <a:gd name="T4" fmla="*/ 14 w 26"/>
                <a:gd name="T5" fmla="*/ 28 h 30"/>
                <a:gd name="T6" fmla="*/ 16 w 26"/>
                <a:gd name="T7" fmla="*/ 26 h 30"/>
                <a:gd name="T8" fmla="*/ 20 w 26"/>
                <a:gd name="T9" fmla="*/ 22 h 30"/>
                <a:gd name="T10" fmla="*/ 22 w 26"/>
                <a:gd name="T11" fmla="*/ 20 h 30"/>
                <a:gd name="T12" fmla="*/ 24 w 26"/>
                <a:gd name="T13" fmla="*/ 18 h 30"/>
                <a:gd name="T14" fmla="*/ 24 w 26"/>
                <a:gd name="T15" fmla="*/ 16 h 30"/>
                <a:gd name="T16" fmla="*/ 26 w 26"/>
                <a:gd name="T17" fmla="*/ 16 h 30"/>
                <a:gd name="T18" fmla="*/ 24 w 26"/>
                <a:gd name="T19" fmla="*/ 12 h 30"/>
                <a:gd name="T20" fmla="*/ 24 w 26"/>
                <a:gd name="T21" fmla="*/ 10 h 30"/>
                <a:gd name="T22" fmla="*/ 22 w 26"/>
                <a:gd name="T23" fmla="*/ 10 h 30"/>
                <a:gd name="T24" fmla="*/ 20 w 26"/>
                <a:gd name="T25" fmla="*/ 8 h 30"/>
                <a:gd name="T26" fmla="*/ 20 w 26"/>
                <a:gd name="T27" fmla="*/ 6 h 30"/>
                <a:gd name="T28" fmla="*/ 20 w 26"/>
                <a:gd name="T29" fmla="*/ 6 h 30"/>
                <a:gd name="T30" fmla="*/ 20 w 26"/>
                <a:gd name="T31" fmla="*/ 4 h 30"/>
                <a:gd name="T32" fmla="*/ 18 w 26"/>
                <a:gd name="T33" fmla="*/ 2 h 30"/>
                <a:gd name="T34" fmla="*/ 18 w 26"/>
                <a:gd name="T35" fmla="*/ 2 h 30"/>
                <a:gd name="T36" fmla="*/ 16 w 26"/>
                <a:gd name="T37" fmla="*/ 2 h 30"/>
                <a:gd name="T38" fmla="*/ 16 w 26"/>
                <a:gd name="T39" fmla="*/ 0 h 30"/>
                <a:gd name="T40" fmla="*/ 14 w 26"/>
                <a:gd name="T41" fmla="*/ 0 h 30"/>
                <a:gd name="T42" fmla="*/ 14 w 26"/>
                <a:gd name="T43" fmla="*/ 2 h 30"/>
                <a:gd name="T44" fmla="*/ 14 w 26"/>
                <a:gd name="T45" fmla="*/ 6 h 30"/>
                <a:gd name="T46" fmla="*/ 14 w 26"/>
                <a:gd name="T47" fmla="*/ 8 h 30"/>
                <a:gd name="T48" fmla="*/ 10 w 26"/>
                <a:gd name="T49" fmla="*/ 8 h 30"/>
                <a:gd name="T50" fmla="*/ 10 w 26"/>
                <a:gd name="T51" fmla="*/ 6 h 30"/>
                <a:gd name="T52" fmla="*/ 8 w 26"/>
                <a:gd name="T53" fmla="*/ 8 h 30"/>
                <a:gd name="T54" fmla="*/ 8 w 26"/>
                <a:gd name="T55" fmla="*/ 8 h 30"/>
                <a:gd name="T56" fmla="*/ 6 w 26"/>
                <a:gd name="T57" fmla="*/ 8 h 30"/>
                <a:gd name="T58" fmla="*/ 4 w 26"/>
                <a:gd name="T59" fmla="*/ 6 h 30"/>
                <a:gd name="T60" fmla="*/ 4 w 26"/>
                <a:gd name="T61" fmla="*/ 4 h 30"/>
                <a:gd name="T62" fmla="*/ 2 w 26"/>
                <a:gd name="T63" fmla="*/ 4 h 30"/>
                <a:gd name="T64" fmla="*/ 0 w 26"/>
                <a:gd name="T65" fmla="*/ 4 h 30"/>
                <a:gd name="T66" fmla="*/ 0 w 26"/>
                <a:gd name="T67" fmla="*/ 6 h 30"/>
                <a:gd name="T68" fmla="*/ 2 w 26"/>
                <a:gd name="T69" fmla="*/ 10 h 30"/>
                <a:gd name="T70" fmla="*/ 2 w 26"/>
                <a:gd name="T71" fmla="*/ 12 h 30"/>
                <a:gd name="T72" fmla="*/ 2 w 26"/>
                <a:gd name="T73" fmla="*/ 16 h 30"/>
                <a:gd name="T74" fmla="*/ 4 w 26"/>
                <a:gd name="T7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30">
                  <a:moveTo>
                    <a:pt x="4" y="30"/>
                  </a:moveTo>
                  <a:lnTo>
                    <a:pt x="10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6" y="8"/>
                  </a:lnTo>
                  <a:lnTo>
                    <a:pt x="4" y="6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4" y="3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6" name="Burkina">
              <a:extLst>
                <a:ext uri="{FF2B5EF4-FFF2-40B4-BE49-F238E27FC236}">
                  <a16:creationId xmlns:a16="http://schemas.microsoft.com/office/drawing/2014/main" id="{0E0F994F-4BF0-453D-A039-D1AD8E7D8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438" y="4057831"/>
              <a:ext cx="179903" cy="130142"/>
            </a:xfrm>
            <a:custGeom>
              <a:avLst/>
              <a:gdLst>
                <a:gd name="T0" fmla="*/ 2 w 94"/>
                <a:gd name="T1" fmla="*/ 54 h 68"/>
                <a:gd name="T2" fmla="*/ 2 w 94"/>
                <a:gd name="T3" fmla="*/ 50 h 68"/>
                <a:gd name="T4" fmla="*/ 4 w 94"/>
                <a:gd name="T5" fmla="*/ 46 h 68"/>
                <a:gd name="T6" fmla="*/ 4 w 94"/>
                <a:gd name="T7" fmla="*/ 42 h 68"/>
                <a:gd name="T8" fmla="*/ 10 w 94"/>
                <a:gd name="T9" fmla="*/ 32 h 68"/>
                <a:gd name="T10" fmla="*/ 14 w 94"/>
                <a:gd name="T11" fmla="*/ 28 h 68"/>
                <a:gd name="T12" fmla="*/ 18 w 94"/>
                <a:gd name="T13" fmla="*/ 22 h 68"/>
                <a:gd name="T14" fmla="*/ 22 w 94"/>
                <a:gd name="T15" fmla="*/ 20 h 68"/>
                <a:gd name="T16" fmla="*/ 30 w 94"/>
                <a:gd name="T17" fmla="*/ 18 h 68"/>
                <a:gd name="T18" fmla="*/ 38 w 94"/>
                <a:gd name="T19" fmla="*/ 12 h 68"/>
                <a:gd name="T20" fmla="*/ 50 w 94"/>
                <a:gd name="T21" fmla="*/ 4 h 68"/>
                <a:gd name="T22" fmla="*/ 60 w 94"/>
                <a:gd name="T23" fmla="*/ 2 h 68"/>
                <a:gd name="T24" fmla="*/ 66 w 94"/>
                <a:gd name="T25" fmla="*/ 2 h 68"/>
                <a:gd name="T26" fmla="*/ 70 w 94"/>
                <a:gd name="T27" fmla="*/ 4 h 68"/>
                <a:gd name="T28" fmla="*/ 68 w 94"/>
                <a:gd name="T29" fmla="*/ 8 h 68"/>
                <a:gd name="T30" fmla="*/ 68 w 94"/>
                <a:gd name="T31" fmla="*/ 14 h 68"/>
                <a:gd name="T32" fmla="*/ 80 w 94"/>
                <a:gd name="T33" fmla="*/ 26 h 68"/>
                <a:gd name="T34" fmla="*/ 88 w 94"/>
                <a:gd name="T35" fmla="*/ 26 h 68"/>
                <a:gd name="T36" fmla="*/ 90 w 94"/>
                <a:gd name="T37" fmla="*/ 28 h 68"/>
                <a:gd name="T38" fmla="*/ 92 w 94"/>
                <a:gd name="T39" fmla="*/ 32 h 68"/>
                <a:gd name="T40" fmla="*/ 94 w 94"/>
                <a:gd name="T41" fmla="*/ 38 h 68"/>
                <a:gd name="T42" fmla="*/ 94 w 94"/>
                <a:gd name="T43" fmla="*/ 40 h 68"/>
                <a:gd name="T44" fmla="*/ 88 w 94"/>
                <a:gd name="T45" fmla="*/ 42 h 68"/>
                <a:gd name="T46" fmla="*/ 84 w 94"/>
                <a:gd name="T47" fmla="*/ 44 h 68"/>
                <a:gd name="T48" fmla="*/ 82 w 94"/>
                <a:gd name="T49" fmla="*/ 48 h 68"/>
                <a:gd name="T50" fmla="*/ 80 w 94"/>
                <a:gd name="T51" fmla="*/ 52 h 68"/>
                <a:gd name="T52" fmla="*/ 76 w 94"/>
                <a:gd name="T53" fmla="*/ 54 h 68"/>
                <a:gd name="T54" fmla="*/ 62 w 94"/>
                <a:gd name="T55" fmla="*/ 50 h 68"/>
                <a:gd name="T56" fmla="*/ 62 w 94"/>
                <a:gd name="T57" fmla="*/ 50 h 68"/>
                <a:gd name="T58" fmla="*/ 56 w 94"/>
                <a:gd name="T59" fmla="*/ 52 h 68"/>
                <a:gd name="T60" fmla="*/ 44 w 94"/>
                <a:gd name="T61" fmla="*/ 52 h 68"/>
                <a:gd name="T62" fmla="*/ 34 w 94"/>
                <a:gd name="T63" fmla="*/ 54 h 68"/>
                <a:gd name="T64" fmla="*/ 30 w 94"/>
                <a:gd name="T65" fmla="*/ 56 h 68"/>
                <a:gd name="T66" fmla="*/ 32 w 94"/>
                <a:gd name="T67" fmla="*/ 60 h 68"/>
                <a:gd name="T68" fmla="*/ 34 w 94"/>
                <a:gd name="T69" fmla="*/ 68 h 68"/>
                <a:gd name="T70" fmla="*/ 30 w 94"/>
                <a:gd name="T71" fmla="*/ 66 h 68"/>
                <a:gd name="T72" fmla="*/ 26 w 94"/>
                <a:gd name="T73" fmla="*/ 68 h 68"/>
                <a:gd name="T74" fmla="*/ 18 w 94"/>
                <a:gd name="T75" fmla="*/ 66 h 68"/>
                <a:gd name="T76" fmla="*/ 14 w 94"/>
                <a:gd name="T77" fmla="*/ 64 h 68"/>
                <a:gd name="T78" fmla="*/ 12 w 94"/>
                <a:gd name="T79" fmla="*/ 62 h 68"/>
                <a:gd name="T80" fmla="*/ 4 w 94"/>
                <a:gd name="T81" fmla="*/ 60 h 68"/>
                <a:gd name="T82" fmla="*/ 2 w 94"/>
                <a:gd name="T83" fmla="*/ 5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4" h="68">
                  <a:moveTo>
                    <a:pt x="2" y="58"/>
                  </a:moveTo>
                  <a:lnTo>
                    <a:pt x="2" y="54"/>
                  </a:lnTo>
                  <a:lnTo>
                    <a:pt x="0" y="52"/>
                  </a:lnTo>
                  <a:lnTo>
                    <a:pt x="2" y="50"/>
                  </a:lnTo>
                  <a:lnTo>
                    <a:pt x="4" y="50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4" y="42"/>
                  </a:lnTo>
                  <a:lnTo>
                    <a:pt x="8" y="40"/>
                  </a:lnTo>
                  <a:lnTo>
                    <a:pt x="10" y="32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22" y="20"/>
                  </a:lnTo>
                  <a:lnTo>
                    <a:pt x="24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8" y="6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2"/>
                  </a:lnTo>
                  <a:lnTo>
                    <a:pt x="64" y="0"/>
                  </a:lnTo>
                  <a:lnTo>
                    <a:pt x="66" y="2"/>
                  </a:lnTo>
                  <a:lnTo>
                    <a:pt x="68" y="2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8"/>
                  </a:lnTo>
                  <a:lnTo>
                    <a:pt x="68" y="10"/>
                  </a:lnTo>
                  <a:lnTo>
                    <a:pt x="68" y="14"/>
                  </a:lnTo>
                  <a:lnTo>
                    <a:pt x="80" y="22"/>
                  </a:lnTo>
                  <a:lnTo>
                    <a:pt x="80" y="26"/>
                  </a:lnTo>
                  <a:lnTo>
                    <a:pt x="84" y="30"/>
                  </a:lnTo>
                  <a:lnTo>
                    <a:pt x="88" y="26"/>
                  </a:lnTo>
                  <a:lnTo>
                    <a:pt x="90" y="28"/>
                  </a:lnTo>
                  <a:lnTo>
                    <a:pt x="90" y="28"/>
                  </a:lnTo>
                  <a:lnTo>
                    <a:pt x="92" y="30"/>
                  </a:lnTo>
                  <a:lnTo>
                    <a:pt x="92" y="32"/>
                  </a:lnTo>
                  <a:lnTo>
                    <a:pt x="90" y="34"/>
                  </a:lnTo>
                  <a:lnTo>
                    <a:pt x="94" y="38"/>
                  </a:lnTo>
                  <a:lnTo>
                    <a:pt x="94" y="38"/>
                  </a:lnTo>
                  <a:lnTo>
                    <a:pt x="94" y="40"/>
                  </a:lnTo>
                  <a:lnTo>
                    <a:pt x="92" y="42"/>
                  </a:lnTo>
                  <a:lnTo>
                    <a:pt x="88" y="42"/>
                  </a:lnTo>
                  <a:lnTo>
                    <a:pt x="86" y="46"/>
                  </a:lnTo>
                  <a:lnTo>
                    <a:pt x="84" y="44"/>
                  </a:lnTo>
                  <a:lnTo>
                    <a:pt x="82" y="46"/>
                  </a:lnTo>
                  <a:lnTo>
                    <a:pt x="82" y="48"/>
                  </a:lnTo>
                  <a:lnTo>
                    <a:pt x="80" y="50"/>
                  </a:lnTo>
                  <a:lnTo>
                    <a:pt x="80" y="52"/>
                  </a:lnTo>
                  <a:lnTo>
                    <a:pt x="76" y="52"/>
                  </a:lnTo>
                  <a:lnTo>
                    <a:pt x="76" y="54"/>
                  </a:lnTo>
                  <a:lnTo>
                    <a:pt x="64" y="50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58" y="52"/>
                  </a:lnTo>
                  <a:lnTo>
                    <a:pt x="56" y="52"/>
                  </a:lnTo>
                  <a:lnTo>
                    <a:pt x="52" y="52"/>
                  </a:lnTo>
                  <a:lnTo>
                    <a:pt x="44" y="52"/>
                  </a:lnTo>
                  <a:lnTo>
                    <a:pt x="44" y="54"/>
                  </a:lnTo>
                  <a:lnTo>
                    <a:pt x="34" y="54"/>
                  </a:lnTo>
                  <a:lnTo>
                    <a:pt x="30" y="54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2" y="60"/>
                  </a:lnTo>
                  <a:lnTo>
                    <a:pt x="34" y="64"/>
                  </a:lnTo>
                  <a:lnTo>
                    <a:pt x="34" y="68"/>
                  </a:lnTo>
                  <a:lnTo>
                    <a:pt x="30" y="68"/>
                  </a:lnTo>
                  <a:lnTo>
                    <a:pt x="30" y="66"/>
                  </a:lnTo>
                  <a:lnTo>
                    <a:pt x="28" y="66"/>
                  </a:lnTo>
                  <a:lnTo>
                    <a:pt x="26" y="68"/>
                  </a:lnTo>
                  <a:lnTo>
                    <a:pt x="22" y="68"/>
                  </a:lnTo>
                  <a:lnTo>
                    <a:pt x="18" y="66"/>
                  </a:lnTo>
                  <a:lnTo>
                    <a:pt x="18" y="64"/>
                  </a:lnTo>
                  <a:lnTo>
                    <a:pt x="14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0" y="62"/>
                  </a:lnTo>
                  <a:lnTo>
                    <a:pt x="4" y="60"/>
                  </a:lnTo>
                  <a:lnTo>
                    <a:pt x="2" y="58"/>
                  </a:lnTo>
                  <a:lnTo>
                    <a:pt x="2" y="5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7" name="Bulgaria">
              <a:extLst>
                <a:ext uri="{FF2B5EF4-FFF2-40B4-BE49-F238E27FC236}">
                  <a16:creationId xmlns:a16="http://schemas.microsoft.com/office/drawing/2014/main" id="{5FBCBFE3-8A11-4142-9277-874F85656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6045" y="3299943"/>
              <a:ext cx="137798" cy="84210"/>
            </a:xfrm>
            <a:custGeom>
              <a:avLst/>
              <a:gdLst>
                <a:gd name="T0" fmla="*/ 4 w 72"/>
                <a:gd name="T1" fmla="*/ 0 h 44"/>
                <a:gd name="T2" fmla="*/ 6 w 72"/>
                <a:gd name="T3" fmla="*/ 4 h 44"/>
                <a:gd name="T4" fmla="*/ 6 w 72"/>
                <a:gd name="T5" fmla="*/ 6 h 44"/>
                <a:gd name="T6" fmla="*/ 12 w 72"/>
                <a:gd name="T7" fmla="*/ 4 h 44"/>
                <a:gd name="T8" fmla="*/ 16 w 72"/>
                <a:gd name="T9" fmla="*/ 6 h 44"/>
                <a:gd name="T10" fmla="*/ 24 w 72"/>
                <a:gd name="T11" fmla="*/ 6 h 44"/>
                <a:gd name="T12" fmla="*/ 28 w 72"/>
                <a:gd name="T13" fmla="*/ 6 h 44"/>
                <a:gd name="T14" fmla="*/ 32 w 72"/>
                <a:gd name="T15" fmla="*/ 6 h 44"/>
                <a:gd name="T16" fmla="*/ 38 w 72"/>
                <a:gd name="T17" fmla="*/ 6 h 44"/>
                <a:gd name="T18" fmla="*/ 42 w 72"/>
                <a:gd name="T19" fmla="*/ 4 h 44"/>
                <a:gd name="T20" fmla="*/ 54 w 72"/>
                <a:gd name="T21" fmla="*/ 0 h 44"/>
                <a:gd name="T22" fmla="*/ 60 w 72"/>
                <a:gd name="T23" fmla="*/ 2 h 44"/>
                <a:gd name="T24" fmla="*/ 64 w 72"/>
                <a:gd name="T25" fmla="*/ 2 h 44"/>
                <a:gd name="T26" fmla="*/ 68 w 72"/>
                <a:gd name="T27" fmla="*/ 4 h 44"/>
                <a:gd name="T28" fmla="*/ 72 w 72"/>
                <a:gd name="T29" fmla="*/ 6 h 44"/>
                <a:gd name="T30" fmla="*/ 68 w 72"/>
                <a:gd name="T31" fmla="*/ 12 h 44"/>
                <a:gd name="T32" fmla="*/ 64 w 72"/>
                <a:gd name="T33" fmla="*/ 14 h 44"/>
                <a:gd name="T34" fmla="*/ 64 w 72"/>
                <a:gd name="T35" fmla="*/ 22 h 44"/>
                <a:gd name="T36" fmla="*/ 60 w 72"/>
                <a:gd name="T37" fmla="*/ 26 h 44"/>
                <a:gd name="T38" fmla="*/ 64 w 72"/>
                <a:gd name="T39" fmla="*/ 30 h 44"/>
                <a:gd name="T40" fmla="*/ 66 w 72"/>
                <a:gd name="T41" fmla="*/ 32 h 44"/>
                <a:gd name="T42" fmla="*/ 62 w 72"/>
                <a:gd name="T43" fmla="*/ 34 h 44"/>
                <a:gd name="T44" fmla="*/ 56 w 72"/>
                <a:gd name="T45" fmla="*/ 32 h 44"/>
                <a:gd name="T46" fmla="*/ 52 w 72"/>
                <a:gd name="T47" fmla="*/ 32 h 44"/>
                <a:gd name="T48" fmla="*/ 50 w 72"/>
                <a:gd name="T49" fmla="*/ 36 h 44"/>
                <a:gd name="T50" fmla="*/ 46 w 72"/>
                <a:gd name="T51" fmla="*/ 38 h 44"/>
                <a:gd name="T52" fmla="*/ 46 w 72"/>
                <a:gd name="T53" fmla="*/ 42 h 44"/>
                <a:gd name="T54" fmla="*/ 40 w 72"/>
                <a:gd name="T55" fmla="*/ 44 h 44"/>
                <a:gd name="T56" fmla="*/ 34 w 72"/>
                <a:gd name="T57" fmla="*/ 44 h 44"/>
                <a:gd name="T58" fmla="*/ 30 w 72"/>
                <a:gd name="T59" fmla="*/ 44 h 44"/>
                <a:gd name="T60" fmla="*/ 28 w 72"/>
                <a:gd name="T61" fmla="*/ 42 h 44"/>
                <a:gd name="T62" fmla="*/ 22 w 72"/>
                <a:gd name="T63" fmla="*/ 42 h 44"/>
                <a:gd name="T64" fmla="*/ 16 w 72"/>
                <a:gd name="T65" fmla="*/ 44 h 44"/>
                <a:gd name="T66" fmla="*/ 12 w 72"/>
                <a:gd name="T67" fmla="*/ 44 h 44"/>
                <a:gd name="T68" fmla="*/ 12 w 72"/>
                <a:gd name="T69" fmla="*/ 42 h 44"/>
                <a:gd name="T70" fmla="*/ 8 w 72"/>
                <a:gd name="T71" fmla="*/ 32 h 44"/>
                <a:gd name="T72" fmla="*/ 2 w 72"/>
                <a:gd name="T73" fmla="*/ 30 h 44"/>
                <a:gd name="T74" fmla="*/ 2 w 72"/>
                <a:gd name="T75" fmla="*/ 24 h 44"/>
                <a:gd name="T76" fmla="*/ 6 w 72"/>
                <a:gd name="T77" fmla="*/ 18 h 44"/>
                <a:gd name="T78" fmla="*/ 4 w 72"/>
                <a:gd name="T79" fmla="*/ 12 h 44"/>
                <a:gd name="T80" fmla="*/ 0 w 72"/>
                <a:gd name="T81" fmla="*/ 4 h 44"/>
                <a:gd name="T82" fmla="*/ 2 w 72"/>
                <a:gd name="T8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2" h="44">
                  <a:moveTo>
                    <a:pt x="2" y="0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2" y="6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50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72" y="4"/>
                  </a:lnTo>
                  <a:lnTo>
                    <a:pt x="72" y="6"/>
                  </a:lnTo>
                  <a:lnTo>
                    <a:pt x="70" y="10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64" y="14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4" y="32"/>
                  </a:lnTo>
                  <a:lnTo>
                    <a:pt x="62" y="34"/>
                  </a:lnTo>
                  <a:lnTo>
                    <a:pt x="58" y="32"/>
                  </a:lnTo>
                  <a:lnTo>
                    <a:pt x="56" y="32"/>
                  </a:lnTo>
                  <a:lnTo>
                    <a:pt x="54" y="32"/>
                  </a:lnTo>
                  <a:lnTo>
                    <a:pt x="52" y="32"/>
                  </a:lnTo>
                  <a:lnTo>
                    <a:pt x="50" y="34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6" y="42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4"/>
                  </a:lnTo>
                  <a:lnTo>
                    <a:pt x="28" y="44"/>
                  </a:lnTo>
                  <a:lnTo>
                    <a:pt x="28" y="42"/>
                  </a:lnTo>
                  <a:lnTo>
                    <a:pt x="26" y="42"/>
                  </a:lnTo>
                  <a:lnTo>
                    <a:pt x="22" y="42"/>
                  </a:lnTo>
                  <a:lnTo>
                    <a:pt x="20" y="44"/>
                  </a:lnTo>
                  <a:lnTo>
                    <a:pt x="16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0" y="38"/>
                  </a:lnTo>
                  <a:lnTo>
                    <a:pt x="8" y="3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4" y="26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6" y="18"/>
                  </a:lnTo>
                  <a:lnTo>
                    <a:pt x="6" y="16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8" name="Botswana">
              <a:extLst>
                <a:ext uri="{FF2B5EF4-FFF2-40B4-BE49-F238E27FC236}">
                  <a16:creationId xmlns:a16="http://schemas.microsoft.com/office/drawing/2014/main" id="{6366EEE9-AE53-4993-8484-22EF369B6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24" y="4850169"/>
              <a:ext cx="218180" cy="218180"/>
            </a:xfrm>
            <a:custGeom>
              <a:avLst/>
              <a:gdLst>
                <a:gd name="T0" fmla="*/ 66 w 114"/>
                <a:gd name="T1" fmla="*/ 2 h 114"/>
                <a:gd name="T2" fmla="*/ 68 w 114"/>
                <a:gd name="T3" fmla="*/ 6 h 114"/>
                <a:gd name="T4" fmla="*/ 70 w 114"/>
                <a:gd name="T5" fmla="*/ 8 h 114"/>
                <a:gd name="T6" fmla="*/ 74 w 114"/>
                <a:gd name="T7" fmla="*/ 12 h 114"/>
                <a:gd name="T8" fmla="*/ 76 w 114"/>
                <a:gd name="T9" fmla="*/ 18 h 114"/>
                <a:gd name="T10" fmla="*/ 78 w 114"/>
                <a:gd name="T11" fmla="*/ 20 h 114"/>
                <a:gd name="T12" fmla="*/ 86 w 114"/>
                <a:gd name="T13" fmla="*/ 28 h 114"/>
                <a:gd name="T14" fmla="*/ 90 w 114"/>
                <a:gd name="T15" fmla="*/ 32 h 114"/>
                <a:gd name="T16" fmla="*/ 92 w 114"/>
                <a:gd name="T17" fmla="*/ 34 h 114"/>
                <a:gd name="T18" fmla="*/ 94 w 114"/>
                <a:gd name="T19" fmla="*/ 40 h 114"/>
                <a:gd name="T20" fmla="*/ 98 w 114"/>
                <a:gd name="T21" fmla="*/ 46 h 114"/>
                <a:gd name="T22" fmla="*/ 102 w 114"/>
                <a:gd name="T23" fmla="*/ 48 h 114"/>
                <a:gd name="T24" fmla="*/ 110 w 114"/>
                <a:gd name="T25" fmla="*/ 50 h 114"/>
                <a:gd name="T26" fmla="*/ 112 w 114"/>
                <a:gd name="T27" fmla="*/ 52 h 114"/>
                <a:gd name="T28" fmla="*/ 112 w 114"/>
                <a:gd name="T29" fmla="*/ 56 h 114"/>
                <a:gd name="T30" fmla="*/ 108 w 114"/>
                <a:gd name="T31" fmla="*/ 58 h 114"/>
                <a:gd name="T32" fmla="*/ 106 w 114"/>
                <a:gd name="T33" fmla="*/ 60 h 114"/>
                <a:gd name="T34" fmla="*/ 100 w 114"/>
                <a:gd name="T35" fmla="*/ 62 h 114"/>
                <a:gd name="T36" fmla="*/ 96 w 114"/>
                <a:gd name="T37" fmla="*/ 64 h 114"/>
                <a:gd name="T38" fmla="*/ 92 w 114"/>
                <a:gd name="T39" fmla="*/ 68 h 114"/>
                <a:gd name="T40" fmla="*/ 88 w 114"/>
                <a:gd name="T41" fmla="*/ 70 h 114"/>
                <a:gd name="T42" fmla="*/ 82 w 114"/>
                <a:gd name="T43" fmla="*/ 78 h 114"/>
                <a:gd name="T44" fmla="*/ 82 w 114"/>
                <a:gd name="T45" fmla="*/ 82 h 114"/>
                <a:gd name="T46" fmla="*/ 78 w 114"/>
                <a:gd name="T47" fmla="*/ 84 h 114"/>
                <a:gd name="T48" fmla="*/ 76 w 114"/>
                <a:gd name="T49" fmla="*/ 88 h 114"/>
                <a:gd name="T50" fmla="*/ 70 w 114"/>
                <a:gd name="T51" fmla="*/ 90 h 114"/>
                <a:gd name="T52" fmla="*/ 68 w 114"/>
                <a:gd name="T53" fmla="*/ 96 h 114"/>
                <a:gd name="T54" fmla="*/ 68 w 114"/>
                <a:gd name="T55" fmla="*/ 100 h 114"/>
                <a:gd name="T56" fmla="*/ 62 w 114"/>
                <a:gd name="T57" fmla="*/ 100 h 114"/>
                <a:gd name="T58" fmla="*/ 54 w 114"/>
                <a:gd name="T59" fmla="*/ 102 h 114"/>
                <a:gd name="T60" fmla="*/ 46 w 114"/>
                <a:gd name="T61" fmla="*/ 98 h 114"/>
                <a:gd name="T62" fmla="*/ 40 w 114"/>
                <a:gd name="T63" fmla="*/ 96 h 114"/>
                <a:gd name="T64" fmla="*/ 30 w 114"/>
                <a:gd name="T65" fmla="*/ 104 h 114"/>
                <a:gd name="T66" fmla="*/ 24 w 114"/>
                <a:gd name="T67" fmla="*/ 110 h 114"/>
                <a:gd name="T68" fmla="*/ 16 w 114"/>
                <a:gd name="T69" fmla="*/ 114 h 114"/>
                <a:gd name="T70" fmla="*/ 8 w 114"/>
                <a:gd name="T71" fmla="*/ 114 h 114"/>
                <a:gd name="T72" fmla="*/ 8 w 114"/>
                <a:gd name="T73" fmla="*/ 108 h 114"/>
                <a:gd name="T74" fmla="*/ 2 w 114"/>
                <a:gd name="T75" fmla="*/ 94 h 114"/>
                <a:gd name="T76" fmla="*/ 0 w 114"/>
                <a:gd name="T77" fmla="*/ 92 h 114"/>
                <a:gd name="T78" fmla="*/ 12 w 114"/>
                <a:gd name="T79" fmla="*/ 52 h 114"/>
                <a:gd name="T80" fmla="*/ 34 w 114"/>
                <a:gd name="T81" fmla="*/ 6 h 114"/>
                <a:gd name="T82" fmla="*/ 42 w 114"/>
                <a:gd name="T83" fmla="*/ 4 h 114"/>
                <a:gd name="T84" fmla="*/ 44 w 114"/>
                <a:gd name="T85" fmla="*/ 8 h 114"/>
                <a:gd name="T86" fmla="*/ 44 w 114"/>
                <a:gd name="T87" fmla="*/ 10 h 114"/>
                <a:gd name="T88" fmla="*/ 52 w 114"/>
                <a:gd name="T89" fmla="*/ 2 h 114"/>
                <a:gd name="T90" fmla="*/ 56 w 114"/>
                <a:gd name="T91" fmla="*/ 2 h 114"/>
                <a:gd name="T92" fmla="*/ 66 w 114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4" h="114">
                  <a:moveTo>
                    <a:pt x="66" y="0"/>
                  </a:moveTo>
                  <a:lnTo>
                    <a:pt x="66" y="0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6" y="4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4" y="12"/>
                  </a:lnTo>
                  <a:lnTo>
                    <a:pt x="74" y="14"/>
                  </a:lnTo>
                  <a:lnTo>
                    <a:pt x="76" y="16"/>
                  </a:lnTo>
                  <a:lnTo>
                    <a:pt x="76" y="18"/>
                  </a:lnTo>
                  <a:lnTo>
                    <a:pt x="76" y="18"/>
                  </a:lnTo>
                  <a:lnTo>
                    <a:pt x="78" y="18"/>
                  </a:lnTo>
                  <a:lnTo>
                    <a:pt x="78" y="20"/>
                  </a:lnTo>
                  <a:lnTo>
                    <a:pt x="82" y="26"/>
                  </a:lnTo>
                  <a:lnTo>
                    <a:pt x="84" y="26"/>
                  </a:lnTo>
                  <a:lnTo>
                    <a:pt x="86" y="28"/>
                  </a:lnTo>
                  <a:lnTo>
                    <a:pt x="88" y="30"/>
                  </a:lnTo>
                  <a:lnTo>
                    <a:pt x="90" y="30"/>
                  </a:lnTo>
                  <a:lnTo>
                    <a:pt x="90" y="32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92" y="34"/>
                  </a:lnTo>
                  <a:lnTo>
                    <a:pt x="94" y="36"/>
                  </a:lnTo>
                  <a:lnTo>
                    <a:pt x="94" y="36"/>
                  </a:lnTo>
                  <a:lnTo>
                    <a:pt x="94" y="40"/>
                  </a:lnTo>
                  <a:lnTo>
                    <a:pt x="94" y="42"/>
                  </a:lnTo>
                  <a:lnTo>
                    <a:pt x="94" y="44"/>
                  </a:lnTo>
                  <a:lnTo>
                    <a:pt x="98" y="46"/>
                  </a:lnTo>
                  <a:lnTo>
                    <a:pt x="98" y="48"/>
                  </a:lnTo>
                  <a:lnTo>
                    <a:pt x="100" y="48"/>
                  </a:lnTo>
                  <a:lnTo>
                    <a:pt x="102" y="48"/>
                  </a:lnTo>
                  <a:lnTo>
                    <a:pt x="106" y="48"/>
                  </a:lnTo>
                  <a:lnTo>
                    <a:pt x="108" y="50"/>
                  </a:lnTo>
                  <a:lnTo>
                    <a:pt x="110" y="50"/>
                  </a:lnTo>
                  <a:lnTo>
                    <a:pt x="112" y="50"/>
                  </a:lnTo>
                  <a:lnTo>
                    <a:pt x="112" y="52"/>
                  </a:lnTo>
                  <a:lnTo>
                    <a:pt x="112" y="52"/>
                  </a:lnTo>
                  <a:lnTo>
                    <a:pt x="112" y="54"/>
                  </a:lnTo>
                  <a:lnTo>
                    <a:pt x="114" y="56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56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60"/>
                  </a:lnTo>
                  <a:lnTo>
                    <a:pt x="106" y="60"/>
                  </a:lnTo>
                  <a:lnTo>
                    <a:pt x="104" y="62"/>
                  </a:lnTo>
                  <a:lnTo>
                    <a:pt x="102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98" y="62"/>
                  </a:lnTo>
                  <a:lnTo>
                    <a:pt x="96" y="64"/>
                  </a:lnTo>
                  <a:lnTo>
                    <a:pt x="94" y="66"/>
                  </a:lnTo>
                  <a:lnTo>
                    <a:pt x="92" y="66"/>
                  </a:lnTo>
                  <a:lnTo>
                    <a:pt x="92" y="68"/>
                  </a:lnTo>
                  <a:lnTo>
                    <a:pt x="90" y="68"/>
                  </a:lnTo>
                  <a:lnTo>
                    <a:pt x="90" y="70"/>
                  </a:lnTo>
                  <a:lnTo>
                    <a:pt x="88" y="70"/>
                  </a:lnTo>
                  <a:lnTo>
                    <a:pt x="86" y="70"/>
                  </a:lnTo>
                  <a:lnTo>
                    <a:pt x="82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4" y="82"/>
                  </a:lnTo>
                  <a:lnTo>
                    <a:pt x="82" y="82"/>
                  </a:lnTo>
                  <a:lnTo>
                    <a:pt x="80" y="82"/>
                  </a:lnTo>
                  <a:lnTo>
                    <a:pt x="80" y="84"/>
                  </a:lnTo>
                  <a:lnTo>
                    <a:pt x="78" y="84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6" y="88"/>
                  </a:lnTo>
                  <a:lnTo>
                    <a:pt x="74" y="88"/>
                  </a:lnTo>
                  <a:lnTo>
                    <a:pt x="72" y="90"/>
                  </a:lnTo>
                  <a:lnTo>
                    <a:pt x="70" y="90"/>
                  </a:lnTo>
                  <a:lnTo>
                    <a:pt x="68" y="92"/>
                  </a:lnTo>
                  <a:lnTo>
                    <a:pt x="68" y="96"/>
                  </a:lnTo>
                  <a:lnTo>
                    <a:pt x="68" y="96"/>
                  </a:lnTo>
                  <a:lnTo>
                    <a:pt x="68" y="98"/>
                  </a:lnTo>
                  <a:lnTo>
                    <a:pt x="66" y="100"/>
                  </a:lnTo>
                  <a:lnTo>
                    <a:pt x="68" y="100"/>
                  </a:lnTo>
                  <a:lnTo>
                    <a:pt x="64" y="102"/>
                  </a:lnTo>
                  <a:lnTo>
                    <a:pt x="62" y="102"/>
                  </a:lnTo>
                  <a:lnTo>
                    <a:pt x="62" y="100"/>
                  </a:lnTo>
                  <a:lnTo>
                    <a:pt x="60" y="102"/>
                  </a:lnTo>
                  <a:lnTo>
                    <a:pt x="58" y="102"/>
                  </a:lnTo>
                  <a:lnTo>
                    <a:pt x="54" y="102"/>
                  </a:lnTo>
                  <a:lnTo>
                    <a:pt x="52" y="100"/>
                  </a:lnTo>
                  <a:lnTo>
                    <a:pt x="50" y="102"/>
                  </a:lnTo>
                  <a:lnTo>
                    <a:pt x="46" y="98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0" y="96"/>
                  </a:lnTo>
                  <a:lnTo>
                    <a:pt x="36" y="98"/>
                  </a:lnTo>
                  <a:lnTo>
                    <a:pt x="34" y="100"/>
                  </a:lnTo>
                  <a:lnTo>
                    <a:pt x="30" y="104"/>
                  </a:lnTo>
                  <a:lnTo>
                    <a:pt x="28" y="106"/>
                  </a:lnTo>
                  <a:lnTo>
                    <a:pt x="24" y="108"/>
                  </a:lnTo>
                  <a:lnTo>
                    <a:pt x="24" y="110"/>
                  </a:lnTo>
                  <a:lnTo>
                    <a:pt x="22" y="112"/>
                  </a:lnTo>
                  <a:lnTo>
                    <a:pt x="18" y="112"/>
                  </a:lnTo>
                  <a:lnTo>
                    <a:pt x="16" y="114"/>
                  </a:lnTo>
                  <a:lnTo>
                    <a:pt x="14" y="114"/>
                  </a:lnTo>
                  <a:lnTo>
                    <a:pt x="12" y="114"/>
                  </a:lnTo>
                  <a:lnTo>
                    <a:pt x="8" y="114"/>
                  </a:lnTo>
                  <a:lnTo>
                    <a:pt x="6" y="114"/>
                  </a:lnTo>
                  <a:lnTo>
                    <a:pt x="6" y="112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4" y="98"/>
                  </a:lnTo>
                  <a:lnTo>
                    <a:pt x="2" y="94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52"/>
                  </a:lnTo>
                  <a:lnTo>
                    <a:pt x="12" y="52"/>
                  </a:lnTo>
                  <a:lnTo>
                    <a:pt x="14" y="8"/>
                  </a:lnTo>
                  <a:lnTo>
                    <a:pt x="24" y="8"/>
                  </a:lnTo>
                  <a:lnTo>
                    <a:pt x="34" y="6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4" y="10"/>
                  </a:lnTo>
                  <a:lnTo>
                    <a:pt x="48" y="8"/>
                  </a:lnTo>
                  <a:lnTo>
                    <a:pt x="50" y="4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9" name="Bosnia &amp; Herzegovina">
              <a:extLst>
                <a:ext uri="{FF2B5EF4-FFF2-40B4-BE49-F238E27FC236}">
                  <a16:creationId xmlns:a16="http://schemas.microsoft.com/office/drawing/2014/main" id="{9FBCC6A5-842F-44D5-B4D1-033A7F3C2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937" y="3269321"/>
              <a:ext cx="88038" cy="80382"/>
            </a:xfrm>
            <a:custGeom>
              <a:avLst/>
              <a:gdLst>
                <a:gd name="T0" fmla="*/ 24 w 46"/>
                <a:gd name="T1" fmla="*/ 36 h 42"/>
                <a:gd name="T2" fmla="*/ 6 w 46"/>
                <a:gd name="T3" fmla="*/ 16 h 42"/>
                <a:gd name="T4" fmla="*/ 6 w 46"/>
                <a:gd name="T5" fmla="*/ 14 h 42"/>
                <a:gd name="T6" fmla="*/ 4 w 46"/>
                <a:gd name="T7" fmla="*/ 10 h 42"/>
                <a:gd name="T8" fmla="*/ 0 w 46"/>
                <a:gd name="T9" fmla="*/ 8 h 42"/>
                <a:gd name="T10" fmla="*/ 2 w 46"/>
                <a:gd name="T11" fmla="*/ 6 h 42"/>
                <a:gd name="T12" fmla="*/ 2 w 46"/>
                <a:gd name="T13" fmla="*/ 0 h 42"/>
                <a:gd name="T14" fmla="*/ 6 w 46"/>
                <a:gd name="T15" fmla="*/ 4 h 42"/>
                <a:gd name="T16" fmla="*/ 8 w 46"/>
                <a:gd name="T17" fmla="*/ 2 h 42"/>
                <a:gd name="T18" fmla="*/ 12 w 46"/>
                <a:gd name="T19" fmla="*/ 2 h 42"/>
                <a:gd name="T20" fmla="*/ 16 w 46"/>
                <a:gd name="T21" fmla="*/ 2 h 42"/>
                <a:gd name="T22" fmla="*/ 18 w 46"/>
                <a:gd name="T23" fmla="*/ 2 h 42"/>
                <a:gd name="T24" fmla="*/ 20 w 46"/>
                <a:gd name="T25" fmla="*/ 2 h 42"/>
                <a:gd name="T26" fmla="*/ 26 w 46"/>
                <a:gd name="T27" fmla="*/ 2 h 42"/>
                <a:gd name="T28" fmla="*/ 30 w 46"/>
                <a:gd name="T29" fmla="*/ 4 h 42"/>
                <a:gd name="T30" fmla="*/ 34 w 46"/>
                <a:gd name="T31" fmla="*/ 4 h 42"/>
                <a:gd name="T32" fmla="*/ 38 w 46"/>
                <a:gd name="T33" fmla="*/ 6 h 42"/>
                <a:gd name="T34" fmla="*/ 42 w 46"/>
                <a:gd name="T35" fmla="*/ 6 h 42"/>
                <a:gd name="T36" fmla="*/ 42 w 46"/>
                <a:gd name="T37" fmla="*/ 10 h 42"/>
                <a:gd name="T38" fmla="*/ 40 w 46"/>
                <a:gd name="T39" fmla="*/ 14 h 42"/>
                <a:gd name="T40" fmla="*/ 46 w 46"/>
                <a:gd name="T41" fmla="*/ 18 h 42"/>
                <a:gd name="T42" fmla="*/ 46 w 46"/>
                <a:gd name="T43" fmla="*/ 20 h 42"/>
                <a:gd name="T44" fmla="*/ 42 w 46"/>
                <a:gd name="T45" fmla="*/ 20 h 42"/>
                <a:gd name="T46" fmla="*/ 46 w 46"/>
                <a:gd name="T47" fmla="*/ 26 h 42"/>
                <a:gd name="T48" fmla="*/ 42 w 46"/>
                <a:gd name="T49" fmla="*/ 28 h 42"/>
                <a:gd name="T50" fmla="*/ 38 w 46"/>
                <a:gd name="T51" fmla="*/ 26 h 42"/>
                <a:gd name="T52" fmla="*/ 40 w 46"/>
                <a:gd name="T53" fmla="*/ 30 h 42"/>
                <a:gd name="T54" fmla="*/ 40 w 46"/>
                <a:gd name="T55" fmla="*/ 32 h 42"/>
                <a:gd name="T56" fmla="*/ 36 w 46"/>
                <a:gd name="T57" fmla="*/ 34 h 42"/>
                <a:gd name="T58" fmla="*/ 36 w 46"/>
                <a:gd name="T59" fmla="*/ 42 h 42"/>
                <a:gd name="T60" fmla="*/ 32 w 46"/>
                <a:gd name="T61" fmla="*/ 38 h 42"/>
                <a:gd name="T62" fmla="*/ 26 w 46"/>
                <a:gd name="T63" fmla="*/ 38 h 42"/>
                <a:gd name="T64" fmla="*/ 24 w 46"/>
                <a:gd name="T65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42">
                  <a:moveTo>
                    <a:pt x="24" y="38"/>
                  </a:moveTo>
                  <a:lnTo>
                    <a:pt x="24" y="36"/>
                  </a:lnTo>
                  <a:lnTo>
                    <a:pt x="16" y="2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30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10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6" y="18"/>
                  </a:lnTo>
                  <a:lnTo>
                    <a:pt x="46" y="20"/>
                  </a:lnTo>
                  <a:lnTo>
                    <a:pt x="46" y="20"/>
                  </a:lnTo>
                  <a:lnTo>
                    <a:pt x="44" y="20"/>
                  </a:lnTo>
                  <a:lnTo>
                    <a:pt x="42" y="20"/>
                  </a:lnTo>
                  <a:lnTo>
                    <a:pt x="42" y="24"/>
                  </a:lnTo>
                  <a:lnTo>
                    <a:pt x="46" y="26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40" y="30"/>
                  </a:lnTo>
                  <a:lnTo>
                    <a:pt x="42" y="32"/>
                  </a:lnTo>
                  <a:lnTo>
                    <a:pt x="40" y="32"/>
                  </a:lnTo>
                  <a:lnTo>
                    <a:pt x="38" y="32"/>
                  </a:lnTo>
                  <a:lnTo>
                    <a:pt x="36" y="34"/>
                  </a:lnTo>
                  <a:lnTo>
                    <a:pt x="36" y="38"/>
                  </a:lnTo>
                  <a:lnTo>
                    <a:pt x="36" y="42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0" name="Benin">
              <a:extLst>
                <a:ext uri="{FF2B5EF4-FFF2-40B4-BE49-F238E27FC236}">
                  <a16:creationId xmlns:a16="http://schemas.microsoft.com/office/drawing/2014/main" id="{CC569E79-2A31-4B6D-B1FB-D00C48D32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891" y="4119075"/>
              <a:ext cx="72727" cy="156937"/>
            </a:xfrm>
            <a:custGeom>
              <a:avLst/>
              <a:gdLst>
                <a:gd name="T0" fmla="*/ 18 w 38"/>
                <a:gd name="T1" fmla="*/ 8 h 82"/>
                <a:gd name="T2" fmla="*/ 12 w 38"/>
                <a:gd name="T3" fmla="*/ 10 h 82"/>
                <a:gd name="T4" fmla="*/ 8 w 38"/>
                <a:gd name="T5" fmla="*/ 12 h 82"/>
                <a:gd name="T6" fmla="*/ 6 w 38"/>
                <a:gd name="T7" fmla="*/ 16 h 82"/>
                <a:gd name="T8" fmla="*/ 4 w 38"/>
                <a:gd name="T9" fmla="*/ 20 h 82"/>
                <a:gd name="T10" fmla="*/ 0 w 38"/>
                <a:gd name="T11" fmla="*/ 22 h 82"/>
                <a:gd name="T12" fmla="*/ 4 w 38"/>
                <a:gd name="T13" fmla="*/ 28 h 82"/>
                <a:gd name="T14" fmla="*/ 6 w 38"/>
                <a:gd name="T15" fmla="*/ 30 h 82"/>
                <a:gd name="T16" fmla="*/ 10 w 38"/>
                <a:gd name="T17" fmla="*/ 42 h 82"/>
                <a:gd name="T18" fmla="*/ 10 w 38"/>
                <a:gd name="T19" fmla="*/ 48 h 82"/>
                <a:gd name="T20" fmla="*/ 10 w 38"/>
                <a:gd name="T21" fmla="*/ 52 h 82"/>
                <a:gd name="T22" fmla="*/ 8 w 38"/>
                <a:gd name="T23" fmla="*/ 70 h 82"/>
                <a:gd name="T24" fmla="*/ 10 w 38"/>
                <a:gd name="T25" fmla="*/ 76 h 82"/>
                <a:gd name="T26" fmla="*/ 10 w 38"/>
                <a:gd name="T27" fmla="*/ 82 h 82"/>
                <a:gd name="T28" fmla="*/ 24 w 38"/>
                <a:gd name="T29" fmla="*/ 78 h 82"/>
                <a:gd name="T30" fmla="*/ 24 w 38"/>
                <a:gd name="T31" fmla="*/ 76 h 82"/>
                <a:gd name="T32" fmla="*/ 24 w 38"/>
                <a:gd name="T33" fmla="*/ 68 h 82"/>
                <a:gd name="T34" fmla="*/ 24 w 38"/>
                <a:gd name="T35" fmla="*/ 62 h 82"/>
                <a:gd name="T36" fmla="*/ 24 w 38"/>
                <a:gd name="T37" fmla="*/ 58 h 82"/>
                <a:gd name="T38" fmla="*/ 24 w 38"/>
                <a:gd name="T39" fmla="*/ 56 h 82"/>
                <a:gd name="T40" fmla="*/ 24 w 38"/>
                <a:gd name="T41" fmla="*/ 54 h 82"/>
                <a:gd name="T42" fmla="*/ 24 w 38"/>
                <a:gd name="T43" fmla="*/ 48 h 82"/>
                <a:gd name="T44" fmla="*/ 24 w 38"/>
                <a:gd name="T45" fmla="*/ 44 h 82"/>
                <a:gd name="T46" fmla="*/ 28 w 38"/>
                <a:gd name="T47" fmla="*/ 44 h 82"/>
                <a:gd name="T48" fmla="*/ 30 w 38"/>
                <a:gd name="T49" fmla="*/ 40 h 82"/>
                <a:gd name="T50" fmla="*/ 32 w 38"/>
                <a:gd name="T51" fmla="*/ 36 h 82"/>
                <a:gd name="T52" fmla="*/ 36 w 38"/>
                <a:gd name="T53" fmla="*/ 34 h 82"/>
                <a:gd name="T54" fmla="*/ 34 w 38"/>
                <a:gd name="T55" fmla="*/ 30 h 82"/>
                <a:gd name="T56" fmla="*/ 36 w 38"/>
                <a:gd name="T57" fmla="*/ 28 h 82"/>
                <a:gd name="T58" fmla="*/ 38 w 38"/>
                <a:gd name="T59" fmla="*/ 26 h 82"/>
                <a:gd name="T60" fmla="*/ 38 w 38"/>
                <a:gd name="T61" fmla="*/ 18 h 82"/>
                <a:gd name="T62" fmla="*/ 32 w 38"/>
                <a:gd name="T63" fmla="*/ 14 h 82"/>
                <a:gd name="T64" fmla="*/ 34 w 38"/>
                <a:gd name="T65" fmla="*/ 12 h 82"/>
                <a:gd name="T66" fmla="*/ 28 w 38"/>
                <a:gd name="T67" fmla="*/ 8 h 82"/>
                <a:gd name="T68" fmla="*/ 22 w 38"/>
                <a:gd name="T69" fmla="*/ 0 h 82"/>
                <a:gd name="T70" fmla="*/ 22 w 38"/>
                <a:gd name="T71" fmla="*/ 4 h 82"/>
                <a:gd name="T72" fmla="*/ 18 w 38"/>
                <a:gd name="T73" fmla="*/ 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" h="82">
                  <a:moveTo>
                    <a:pt x="18" y="6"/>
                  </a:moveTo>
                  <a:lnTo>
                    <a:pt x="18" y="8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10" y="14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8" y="38"/>
                  </a:lnTo>
                  <a:lnTo>
                    <a:pt x="10" y="42"/>
                  </a:lnTo>
                  <a:lnTo>
                    <a:pt x="10" y="46"/>
                  </a:lnTo>
                  <a:lnTo>
                    <a:pt x="10" y="48"/>
                  </a:lnTo>
                  <a:lnTo>
                    <a:pt x="10" y="50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8" y="70"/>
                  </a:lnTo>
                  <a:lnTo>
                    <a:pt x="10" y="72"/>
                  </a:lnTo>
                  <a:lnTo>
                    <a:pt x="10" y="76"/>
                  </a:lnTo>
                  <a:lnTo>
                    <a:pt x="12" y="78"/>
                  </a:lnTo>
                  <a:lnTo>
                    <a:pt x="10" y="82"/>
                  </a:lnTo>
                  <a:lnTo>
                    <a:pt x="16" y="8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4" y="76"/>
                  </a:lnTo>
                  <a:lnTo>
                    <a:pt x="24" y="70"/>
                  </a:lnTo>
                  <a:lnTo>
                    <a:pt x="24" y="68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0"/>
                  </a:lnTo>
                  <a:lnTo>
                    <a:pt x="24" y="48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0" y="40"/>
                  </a:lnTo>
                  <a:lnTo>
                    <a:pt x="32" y="38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6" y="28"/>
                  </a:lnTo>
                  <a:lnTo>
                    <a:pt x="38" y="28"/>
                  </a:lnTo>
                  <a:lnTo>
                    <a:pt x="38" y="26"/>
                  </a:lnTo>
                  <a:lnTo>
                    <a:pt x="38" y="22"/>
                  </a:lnTo>
                  <a:lnTo>
                    <a:pt x="38" y="18"/>
                  </a:lnTo>
                  <a:lnTo>
                    <a:pt x="34" y="16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1" name="Belgium">
              <a:extLst>
                <a:ext uri="{FF2B5EF4-FFF2-40B4-BE49-F238E27FC236}">
                  <a16:creationId xmlns:a16="http://schemas.microsoft.com/office/drawing/2014/main" id="{401EFE8E-790D-4A99-8CD9-BA29801C5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685" y="3089418"/>
              <a:ext cx="68899" cy="53588"/>
            </a:xfrm>
            <a:custGeom>
              <a:avLst/>
              <a:gdLst>
                <a:gd name="T0" fmla="*/ 34 w 36"/>
                <a:gd name="T1" fmla="*/ 20 h 28"/>
                <a:gd name="T2" fmla="*/ 36 w 36"/>
                <a:gd name="T3" fmla="*/ 16 h 28"/>
                <a:gd name="T4" fmla="*/ 34 w 36"/>
                <a:gd name="T5" fmla="*/ 14 h 28"/>
                <a:gd name="T6" fmla="*/ 34 w 36"/>
                <a:gd name="T7" fmla="*/ 12 h 28"/>
                <a:gd name="T8" fmla="*/ 32 w 36"/>
                <a:gd name="T9" fmla="*/ 8 h 28"/>
                <a:gd name="T10" fmla="*/ 32 w 36"/>
                <a:gd name="T11" fmla="*/ 6 h 28"/>
                <a:gd name="T12" fmla="*/ 30 w 36"/>
                <a:gd name="T13" fmla="*/ 6 h 28"/>
                <a:gd name="T14" fmla="*/ 30 w 36"/>
                <a:gd name="T15" fmla="*/ 4 h 28"/>
                <a:gd name="T16" fmla="*/ 30 w 36"/>
                <a:gd name="T17" fmla="*/ 2 h 28"/>
                <a:gd name="T18" fmla="*/ 26 w 36"/>
                <a:gd name="T19" fmla="*/ 2 h 28"/>
                <a:gd name="T20" fmla="*/ 24 w 36"/>
                <a:gd name="T21" fmla="*/ 0 h 28"/>
                <a:gd name="T22" fmla="*/ 24 w 36"/>
                <a:gd name="T23" fmla="*/ 0 h 28"/>
                <a:gd name="T24" fmla="*/ 22 w 36"/>
                <a:gd name="T25" fmla="*/ 0 h 28"/>
                <a:gd name="T26" fmla="*/ 18 w 36"/>
                <a:gd name="T27" fmla="*/ 0 h 28"/>
                <a:gd name="T28" fmla="*/ 16 w 36"/>
                <a:gd name="T29" fmla="*/ 0 h 28"/>
                <a:gd name="T30" fmla="*/ 14 w 36"/>
                <a:gd name="T31" fmla="*/ 2 h 28"/>
                <a:gd name="T32" fmla="*/ 14 w 36"/>
                <a:gd name="T33" fmla="*/ 2 h 28"/>
                <a:gd name="T34" fmla="*/ 12 w 36"/>
                <a:gd name="T35" fmla="*/ 2 h 28"/>
                <a:gd name="T36" fmla="*/ 10 w 36"/>
                <a:gd name="T37" fmla="*/ 4 h 28"/>
                <a:gd name="T38" fmla="*/ 10 w 36"/>
                <a:gd name="T39" fmla="*/ 2 h 28"/>
                <a:gd name="T40" fmla="*/ 8 w 36"/>
                <a:gd name="T41" fmla="*/ 2 h 28"/>
                <a:gd name="T42" fmla="*/ 6 w 36"/>
                <a:gd name="T43" fmla="*/ 0 h 28"/>
                <a:gd name="T44" fmla="*/ 4 w 36"/>
                <a:gd name="T45" fmla="*/ 0 h 28"/>
                <a:gd name="T46" fmla="*/ 2 w 36"/>
                <a:gd name="T47" fmla="*/ 2 h 28"/>
                <a:gd name="T48" fmla="*/ 0 w 36"/>
                <a:gd name="T49" fmla="*/ 4 h 28"/>
                <a:gd name="T50" fmla="*/ 2 w 36"/>
                <a:gd name="T51" fmla="*/ 6 h 28"/>
                <a:gd name="T52" fmla="*/ 4 w 36"/>
                <a:gd name="T53" fmla="*/ 10 h 28"/>
                <a:gd name="T54" fmla="*/ 6 w 36"/>
                <a:gd name="T55" fmla="*/ 12 h 28"/>
                <a:gd name="T56" fmla="*/ 6 w 36"/>
                <a:gd name="T57" fmla="*/ 14 h 28"/>
                <a:gd name="T58" fmla="*/ 10 w 36"/>
                <a:gd name="T59" fmla="*/ 16 h 28"/>
                <a:gd name="T60" fmla="*/ 10 w 36"/>
                <a:gd name="T61" fmla="*/ 16 h 28"/>
                <a:gd name="T62" fmla="*/ 12 w 36"/>
                <a:gd name="T63" fmla="*/ 18 h 28"/>
                <a:gd name="T64" fmla="*/ 14 w 36"/>
                <a:gd name="T65" fmla="*/ 18 h 28"/>
                <a:gd name="T66" fmla="*/ 14 w 36"/>
                <a:gd name="T67" fmla="*/ 22 h 28"/>
                <a:gd name="T68" fmla="*/ 18 w 36"/>
                <a:gd name="T69" fmla="*/ 22 h 28"/>
                <a:gd name="T70" fmla="*/ 18 w 36"/>
                <a:gd name="T71" fmla="*/ 22 h 28"/>
                <a:gd name="T72" fmla="*/ 20 w 36"/>
                <a:gd name="T73" fmla="*/ 22 h 28"/>
                <a:gd name="T74" fmla="*/ 20 w 36"/>
                <a:gd name="T75" fmla="*/ 24 h 28"/>
                <a:gd name="T76" fmla="*/ 22 w 36"/>
                <a:gd name="T77" fmla="*/ 24 h 28"/>
                <a:gd name="T78" fmla="*/ 26 w 36"/>
                <a:gd name="T79" fmla="*/ 26 h 28"/>
                <a:gd name="T80" fmla="*/ 28 w 36"/>
                <a:gd name="T81" fmla="*/ 28 h 28"/>
                <a:gd name="T82" fmla="*/ 30 w 36"/>
                <a:gd name="T83" fmla="*/ 28 h 28"/>
                <a:gd name="T84" fmla="*/ 32 w 36"/>
                <a:gd name="T85" fmla="*/ 28 h 28"/>
                <a:gd name="T86" fmla="*/ 32 w 36"/>
                <a:gd name="T87" fmla="*/ 28 h 28"/>
                <a:gd name="T88" fmla="*/ 32 w 36"/>
                <a:gd name="T89" fmla="*/ 26 h 28"/>
                <a:gd name="T90" fmla="*/ 32 w 36"/>
                <a:gd name="T91" fmla="*/ 26 h 28"/>
                <a:gd name="T92" fmla="*/ 32 w 36"/>
                <a:gd name="T93" fmla="*/ 24 h 28"/>
                <a:gd name="T94" fmla="*/ 32 w 36"/>
                <a:gd name="T95" fmla="*/ 24 h 28"/>
                <a:gd name="T96" fmla="*/ 32 w 36"/>
                <a:gd name="T97" fmla="*/ 22 h 28"/>
                <a:gd name="T98" fmla="*/ 32 w 36"/>
                <a:gd name="T99" fmla="*/ 20 h 28"/>
                <a:gd name="T100" fmla="*/ 34 w 36"/>
                <a:gd name="T101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" h="28">
                  <a:moveTo>
                    <a:pt x="34" y="20"/>
                  </a:moveTo>
                  <a:lnTo>
                    <a:pt x="36" y="16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30" y="4"/>
                  </a:lnTo>
                  <a:lnTo>
                    <a:pt x="30" y="2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10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4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2" y="24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30" y="28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2"/>
                  </a:lnTo>
                  <a:lnTo>
                    <a:pt x="32" y="20"/>
                  </a:lnTo>
                  <a:lnTo>
                    <a:pt x="34" y="2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2" name="Belarus">
              <a:extLst>
                <a:ext uri="{FF2B5EF4-FFF2-40B4-BE49-F238E27FC236}">
                  <a16:creationId xmlns:a16="http://schemas.microsoft.com/office/drawing/2014/main" id="{585A7DCC-8758-464B-99B3-3C0F92CB6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218" y="2924826"/>
              <a:ext cx="199042" cy="153109"/>
            </a:xfrm>
            <a:custGeom>
              <a:avLst/>
              <a:gdLst>
                <a:gd name="T0" fmla="*/ 2 w 104"/>
                <a:gd name="T1" fmla="*/ 40 h 80"/>
                <a:gd name="T2" fmla="*/ 10 w 104"/>
                <a:gd name="T3" fmla="*/ 40 h 80"/>
                <a:gd name="T4" fmla="*/ 16 w 104"/>
                <a:gd name="T5" fmla="*/ 38 h 80"/>
                <a:gd name="T6" fmla="*/ 18 w 104"/>
                <a:gd name="T7" fmla="*/ 34 h 80"/>
                <a:gd name="T8" fmla="*/ 22 w 104"/>
                <a:gd name="T9" fmla="*/ 30 h 80"/>
                <a:gd name="T10" fmla="*/ 24 w 104"/>
                <a:gd name="T11" fmla="*/ 32 h 80"/>
                <a:gd name="T12" fmla="*/ 22 w 104"/>
                <a:gd name="T13" fmla="*/ 28 h 80"/>
                <a:gd name="T14" fmla="*/ 24 w 104"/>
                <a:gd name="T15" fmla="*/ 24 h 80"/>
                <a:gd name="T16" fmla="*/ 30 w 104"/>
                <a:gd name="T17" fmla="*/ 18 h 80"/>
                <a:gd name="T18" fmla="*/ 28 w 104"/>
                <a:gd name="T19" fmla="*/ 14 h 80"/>
                <a:gd name="T20" fmla="*/ 36 w 104"/>
                <a:gd name="T21" fmla="*/ 8 h 80"/>
                <a:gd name="T22" fmla="*/ 42 w 104"/>
                <a:gd name="T23" fmla="*/ 4 h 80"/>
                <a:gd name="T24" fmla="*/ 44 w 104"/>
                <a:gd name="T25" fmla="*/ 2 h 80"/>
                <a:gd name="T26" fmla="*/ 50 w 104"/>
                <a:gd name="T27" fmla="*/ 2 h 80"/>
                <a:gd name="T28" fmla="*/ 54 w 104"/>
                <a:gd name="T29" fmla="*/ 4 h 80"/>
                <a:gd name="T30" fmla="*/ 60 w 104"/>
                <a:gd name="T31" fmla="*/ 4 h 80"/>
                <a:gd name="T32" fmla="*/ 66 w 104"/>
                <a:gd name="T33" fmla="*/ 4 h 80"/>
                <a:gd name="T34" fmla="*/ 70 w 104"/>
                <a:gd name="T35" fmla="*/ 6 h 80"/>
                <a:gd name="T36" fmla="*/ 78 w 104"/>
                <a:gd name="T37" fmla="*/ 8 h 80"/>
                <a:gd name="T38" fmla="*/ 78 w 104"/>
                <a:gd name="T39" fmla="*/ 14 h 80"/>
                <a:gd name="T40" fmla="*/ 80 w 104"/>
                <a:gd name="T41" fmla="*/ 20 h 80"/>
                <a:gd name="T42" fmla="*/ 84 w 104"/>
                <a:gd name="T43" fmla="*/ 26 h 80"/>
                <a:gd name="T44" fmla="*/ 90 w 104"/>
                <a:gd name="T45" fmla="*/ 32 h 80"/>
                <a:gd name="T46" fmla="*/ 94 w 104"/>
                <a:gd name="T47" fmla="*/ 38 h 80"/>
                <a:gd name="T48" fmla="*/ 100 w 104"/>
                <a:gd name="T49" fmla="*/ 44 h 80"/>
                <a:gd name="T50" fmla="*/ 102 w 104"/>
                <a:gd name="T51" fmla="*/ 48 h 80"/>
                <a:gd name="T52" fmla="*/ 92 w 104"/>
                <a:gd name="T53" fmla="*/ 52 h 80"/>
                <a:gd name="T54" fmla="*/ 90 w 104"/>
                <a:gd name="T55" fmla="*/ 52 h 80"/>
                <a:gd name="T56" fmla="*/ 92 w 104"/>
                <a:gd name="T57" fmla="*/ 58 h 80"/>
                <a:gd name="T58" fmla="*/ 94 w 104"/>
                <a:gd name="T59" fmla="*/ 66 h 80"/>
                <a:gd name="T60" fmla="*/ 94 w 104"/>
                <a:gd name="T61" fmla="*/ 68 h 80"/>
                <a:gd name="T62" fmla="*/ 84 w 104"/>
                <a:gd name="T63" fmla="*/ 70 h 80"/>
                <a:gd name="T64" fmla="*/ 84 w 104"/>
                <a:gd name="T65" fmla="*/ 78 h 80"/>
                <a:gd name="T66" fmla="*/ 78 w 104"/>
                <a:gd name="T67" fmla="*/ 76 h 80"/>
                <a:gd name="T68" fmla="*/ 72 w 104"/>
                <a:gd name="T69" fmla="*/ 76 h 80"/>
                <a:gd name="T70" fmla="*/ 68 w 104"/>
                <a:gd name="T71" fmla="*/ 80 h 80"/>
                <a:gd name="T72" fmla="*/ 66 w 104"/>
                <a:gd name="T73" fmla="*/ 76 h 80"/>
                <a:gd name="T74" fmla="*/ 58 w 104"/>
                <a:gd name="T75" fmla="*/ 78 h 80"/>
                <a:gd name="T76" fmla="*/ 52 w 104"/>
                <a:gd name="T77" fmla="*/ 78 h 80"/>
                <a:gd name="T78" fmla="*/ 50 w 104"/>
                <a:gd name="T79" fmla="*/ 78 h 80"/>
                <a:gd name="T80" fmla="*/ 44 w 104"/>
                <a:gd name="T81" fmla="*/ 78 h 80"/>
                <a:gd name="T82" fmla="*/ 40 w 104"/>
                <a:gd name="T83" fmla="*/ 76 h 80"/>
                <a:gd name="T84" fmla="*/ 30 w 104"/>
                <a:gd name="T85" fmla="*/ 72 h 80"/>
                <a:gd name="T86" fmla="*/ 26 w 104"/>
                <a:gd name="T87" fmla="*/ 74 h 80"/>
                <a:gd name="T88" fmla="*/ 14 w 104"/>
                <a:gd name="T89" fmla="*/ 76 h 80"/>
                <a:gd name="T90" fmla="*/ 6 w 104"/>
                <a:gd name="T91" fmla="*/ 76 h 80"/>
                <a:gd name="T92" fmla="*/ 6 w 104"/>
                <a:gd name="T93" fmla="*/ 74 h 80"/>
                <a:gd name="T94" fmla="*/ 2 w 104"/>
                <a:gd name="T95" fmla="*/ 66 h 80"/>
                <a:gd name="T96" fmla="*/ 6 w 104"/>
                <a:gd name="T97" fmla="*/ 62 h 80"/>
                <a:gd name="T98" fmla="*/ 4 w 104"/>
                <a:gd name="T99" fmla="*/ 54 h 80"/>
                <a:gd name="T100" fmla="*/ 2 w 104"/>
                <a:gd name="T101" fmla="*/ 48 h 80"/>
                <a:gd name="T102" fmla="*/ 0 w 104"/>
                <a:gd name="T103" fmla="*/ 4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4" h="80">
                  <a:moveTo>
                    <a:pt x="0" y="42"/>
                  </a:moveTo>
                  <a:lnTo>
                    <a:pt x="2" y="40"/>
                  </a:lnTo>
                  <a:lnTo>
                    <a:pt x="6" y="38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6" y="38"/>
                  </a:lnTo>
                  <a:lnTo>
                    <a:pt x="14" y="34"/>
                  </a:lnTo>
                  <a:lnTo>
                    <a:pt x="18" y="34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2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2" y="28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26" y="20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40" y="8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0" y="2"/>
                  </a:lnTo>
                  <a:lnTo>
                    <a:pt x="52" y="0"/>
                  </a:lnTo>
                  <a:lnTo>
                    <a:pt x="54" y="4"/>
                  </a:lnTo>
                  <a:lnTo>
                    <a:pt x="58" y="2"/>
                  </a:lnTo>
                  <a:lnTo>
                    <a:pt x="60" y="4"/>
                  </a:lnTo>
                  <a:lnTo>
                    <a:pt x="62" y="6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0" y="6"/>
                  </a:lnTo>
                  <a:lnTo>
                    <a:pt x="72" y="6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78" y="14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82" y="22"/>
                  </a:lnTo>
                  <a:lnTo>
                    <a:pt x="84" y="26"/>
                  </a:lnTo>
                  <a:lnTo>
                    <a:pt x="88" y="30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94" y="38"/>
                  </a:lnTo>
                  <a:lnTo>
                    <a:pt x="100" y="42"/>
                  </a:lnTo>
                  <a:lnTo>
                    <a:pt x="100" y="44"/>
                  </a:lnTo>
                  <a:lnTo>
                    <a:pt x="104" y="46"/>
                  </a:lnTo>
                  <a:lnTo>
                    <a:pt x="102" y="48"/>
                  </a:lnTo>
                  <a:lnTo>
                    <a:pt x="98" y="52"/>
                  </a:lnTo>
                  <a:lnTo>
                    <a:pt x="92" y="52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2" y="58"/>
                  </a:lnTo>
                  <a:lnTo>
                    <a:pt x="92" y="62"/>
                  </a:lnTo>
                  <a:lnTo>
                    <a:pt x="94" y="66"/>
                  </a:lnTo>
                  <a:lnTo>
                    <a:pt x="94" y="68"/>
                  </a:lnTo>
                  <a:lnTo>
                    <a:pt x="94" y="68"/>
                  </a:lnTo>
                  <a:lnTo>
                    <a:pt x="88" y="70"/>
                  </a:lnTo>
                  <a:lnTo>
                    <a:pt x="84" y="70"/>
                  </a:lnTo>
                  <a:lnTo>
                    <a:pt x="84" y="74"/>
                  </a:lnTo>
                  <a:lnTo>
                    <a:pt x="84" y="78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4" y="78"/>
                  </a:lnTo>
                  <a:lnTo>
                    <a:pt x="72" y="76"/>
                  </a:lnTo>
                  <a:lnTo>
                    <a:pt x="70" y="76"/>
                  </a:lnTo>
                  <a:lnTo>
                    <a:pt x="68" y="80"/>
                  </a:lnTo>
                  <a:lnTo>
                    <a:pt x="66" y="80"/>
                  </a:lnTo>
                  <a:lnTo>
                    <a:pt x="66" y="76"/>
                  </a:lnTo>
                  <a:lnTo>
                    <a:pt x="62" y="76"/>
                  </a:lnTo>
                  <a:lnTo>
                    <a:pt x="58" y="78"/>
                  </a:lnTo>
                  <a:lnTo>
                    <a:pt x="56" y="78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0" y="78"/>
                  </a:lnTo>
                  <a:lnTo>
                    <a:pt x="48" y="76"/>
                  </a:lnTo>
                  <a:lnTo>
                    <a:pt x="44" y="78"/>
                  </a:lnTo>
                  <a:lnTo>
                    <a:pt x="42" y="76"/>
                  </a:lnTo>
                  <a:lnTo>
                    <a:pt x="40" y="76"/>
                  </a:lnTo>
                  <a:lnTo>
                    <a:pt x="32" y="74"/>
                  </a:lnTo>
                  <a:lnTo>
                    <a:pt x="30" y="72"/>
                  </a:lnTo>
                  <a:lnTo>
                    <a:pt x="28" y="72"/>
                  </a:lnTo>
                  <a:lnTo>
                    <a:pt x="26" y="74"/>
                  </a:lnTo>
                  <a:lnTo>
                    <a:pt x="22" y="76"/>
                  </a:lnTo>
                  <a:lnTo>
                    <a:pt x="14" y="76"/>
                  </a:lnTo>
                  <a:lnTo>
                    <a:pt x="12" y="78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6" y="74"/>
                  </a:lnTo>
                  <a:lnTo>
                    <a:pt x="2" y="70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6" y="62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4" y="50"/>
                  </a:lnTo>
                  <a:lnTo>
                    <a:pt x="2" y="48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3" name="Azerbaijan">
              <a:extLst>
                <a:ext uri="{FF2B5EF4-FFF2-40B4-BE49-F238E27FC236}">
                  <a16:creationId xmlns:a16="http://schemas.microsoft.com/office/drawing/2014/main" id="{35472D21-94F7-495D-BE41-C46143DADA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1305" y="3353531"/>
              <a:ext cx="130143" cy="107176"/>
            </a:xfrm>
            <a:custGeom>
              <a:avLst/>
              <a:gdLst>
                <a:gd name="T0" fmla="*/ 0 w 68"/>
                <a:gd name="T1" fmla="*/ 10 h 56"/>
                <a:gd name="T2" fmla="*/ 12 w 68"/>
                <a:gd name="T3" fmla="*/ 12 h 56"/>
                <a:gd name="T4" fmla="*/ 22 w 68"/>
                <a:gd name="T5" fmla="*/ 14 h 56"/>
                <a:gd name="T6" fmla="*/ 20 w 68"/>
                <a:gd name="T7" fmla="*/ 8 h 56"/>
                <a:gd name="T8" fmla="*/ 18 w 68"/>
                <a:gd name="T9" fmla="*/ 2 h 56"/>
                <a:gd name="T10" fmla="*/ 28 w 68"/>
                <a:gd name="T11" fmla="*/ 6 h 56"/>
                <a:gd name="T12" fmla="*/ 34 w 68"/>
                <a:gd name="T13" fmla="*/ 10 h 56"/>
                <a:gd name="T14" fmla="*/ 40 w 68"/>
                <a:gd name="T15" fmla="*/ 6 h 56"/>
                <a:gd name="T16" fmla="*/ 46 w 68"/>
                <a:gd name="T17" fmla="*/ 2 h 56"/>
                <a:gd name="T18" fmla="*/ 50 w 68"/>
                <a:gd name="T19" fmla="*/ 10 h 56"/>
                <a:gd name="T20" fmla="*/ 56 w 68"/>
                <a:gd name="T21" fmla="*/ 16 h 56"/>
                <a:gd name="T22" fmla="*/ 60 w 68"/>
                <a:gd name="T23" fmla="*/ 20 h 56"/>
                <a:gd name="T24" fmla="*/ 66 w 68"/>
                <a:gd name="T25" fmla="*/ 22 h 56"/>
                <a:gd name="T26" fmla="*/ 66 w 68"/>
                <a:gd name="T27" fmla="*/ 24 h 56"/>
                <a:gd name="T28" fmla="*/ 60 w 68"/>
                <a:gd name="T29" fmla="*/ 26 h 56"/>
                <a:gd name="T30" fmla="*/ 56 w 68"/>
                <a:gd name="T31" fmla="*/ 32 h 56"/>
                <a:gd name="T32" fmla="*/ 56 w 68"/>
                <a:gd name="T33" fmla="*/ 36 h 56"/>
                <a:gd name="T34" fmla="*/ 56 w 68"/>
                <a:gd name="T35" fmla="*/ 40 h 56"/>
                <a:gd name="T36" fmla="*/ 56 w 68"/>
                <a:gd name="T37" fmla="*/ 42 h 56"/>
                <a:gd name="T38" fmla="*/ 54 w 68"/>
                <a:gd name="T39" fmla="*/ 48 h 56"/>
                <a:gd name="T40" fmla="*/ 54 w 68"/>
                <a:gd name="T41" fmla="*/ 44 h 56"/>
                <a:gd name="T42" fmla="*/ 52 w 68"/>
                <a:gd name="T43" fmla="*/ 42 h 56"/>
                <a:gd name="T44" fmla="*/ 52 w 68"/>
                <a:gd name="T45" fmla="*/ 48 h 56"/>
                <a:gd name="T46" fmla="*/ 54 w 68"/>
                <a:gd name="T47" fmla="*/ 52 h 56"/>
                <a:gd name="T48" fmla="*/ 52 w 68"/>
                <a:gd name="T49" fmla="*/ 56 h 56"/>
                <a:gd name="T50" fmla="*/ 48 w 68"/>
                <a:gd name="T51" fmla="*/ 54 h 56"/>
                <a:gd name="T52" fmla="*/ 42 w 68"/>
                <a:gd name="T53" fmla="*/ 50 h 56"/>
                <a:gd name="T54" fmla="*/ 44 w 68"/>
                <a:gd name="T55" fmla="*/ 44 h 56"/>
                <a:gd name="T56" fmla="*/ 44 w 68"/>
                <a:gd name="T57" fmla="*/ 42 h 56"/>
                <a:gd name="T58" fmla="*/ 42 w 68"/>
                <a:gd name="T59" fmla="*/ 38 h 56"/>
                <a:gd name="T60" fmla="*/ 40 w 68"/>
                <a:gd name="T61" fmla="*/ 38 h 56"/>
                <a:gd name="T62" fmla="*/ 38 w 68"/>
                <a:gd name="T63" fmla="*/ 40 h 56"/>
                <a:gd name="T64" fmla="*/ 34 w 68"/>
                <a:gd name="T65" fmla="*/ 42 h 56"/>
                <a:gd name="T66" fmla="*/ 30 w 68"/>
                <a:gd name="T67" fmla="*/ 46 h 56"/>
                <a:gd name="T68" fmla="*/ 28 w 68"/>
                <a:gd name="T69" fmla="*/ 46 h 56"/>
                <a:gd name="T70" fmla="*/ 26 w 68"/>
                <a:gd name="T71" fmla="*/ 48 h 56"/>
                <a:gd name="T72" fmla="*/ 24 w 68"/>
                <a:gd name="T73" fmla="*/ 48 h 56"/>
                <a:gd name="T74" fmla="*/ 24 w 68"/>
                <a:gd name="T75" fmla="*/ 44 h 56"/>
                <a:gd name="T76" fmla="*/ 26 w 68"/>
                <a:gd name="T77" fmla="*/ 40 h 56"/>
                <a:gd name="T78" fmla="*/ 20 w 68"/>
                <a:gd name="T79" fmla="*/ 38 h 56"/>
                <a:gd name="T80" fmla="*/ 12 w 68"/>
                <a:gd name="T81" fmla="*/ 32 h 56"/>
                <a:gd name="T82" fmla="*/ 14 w 68"/>
                <a:gd name="T83" fmla="*/ 26 h 56"/>
                <a:gd name="T84" fmla="*/ 8 w 68"/>
                <a:gd name="T85" fmla="*/ 20 h 56"/>
                <a:gd name="T86" fmla="*/ 8 w 68"/>
                <a:gd name="T87" fmla="*/ 14 h 56"/>
                <a:gd name="T88" fmla="*/ 0 w 68"/>
                <a:gd name="T89" fmla="*/ 12 h 56"/>
                <a:gd name="T90" fmla="*/ 16 w 68"/>
                <a:gd name="T91" fmla="*/ 40 h 56"/>
                <a:gd name="T92" fmla="*/ 10 w 68"/>
                <a:gd name="T93" fmla="*/ 36 h 56"/>
                <a:gd name="T94" fmla="*/ 6 w 68"/>
                <a:gd name="T95" fmla="*/ 38 h 56"/>
                <a:gd name="T96" fmla="*/ 2 w 68"/>
                <a:gd name="T97" fmla="*/ 34 h 56"/>
                <a:gd name="T98" fmla="*/ 0 w 68"/>
                <a:gd name="T99" fmla="*/ 36 h 56"/>
                <a:gd name="T100" fmla="*/ 2 w 68"/>
                <a:gd name="T101" fmla="*/ 38 h 56"/>
                <a:gd name="T102" fmla="*/ 4 w 68"/>
                <a:gd name="T103" fmla="*/ 40 h 56"/>
                <a:gd name="T104" fmla="*/ 10 w 68"/>
                <a:gd name="T105" fmla="*/ 44 h 56"/>
                <a:gd name="T106" fmla="*/ 14 w 68"/>
                <a:gd name="T107" fmla="*/ 48 h 56"/>
                <a:gd name="T108" fmla="*/ 20 w 68"/>
                <a:gd name="T10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8" h="56">
                  <a:moveTo>
                    <a:pt x="0" y="12"/>
                  </a:moveTo>
                  <a:lnTo>
                    <a:pt x="0" y="10"/>
                  </a:lnTo>
                  <a:lnTo>
                    <a:pt x="4" y="8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28" y="10"/>
                  </a:lnTo>
                  <a:lnTo>
                    <a:pt x="34" y="10"/>
                  </a:lnTo>
                  <a:lnTo>
                    <a:pt x="36" y="8"/>
                  </a:lnTo>
                  <a:lnTo>
                    <a:pt x="40" y="6"/>
                  </a:lnTo>
                  <a:lnTo>
                    <a:pt x="44" y="0"/>
                  </a:lnTo>
                  <a:lnTo>
                    <a:pt x="46" y="2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4"/>
                  </a:lnTo>
                  <a:lnTo>
                    <a:pt x="56" y="16"/>
                  </a:lnTo>
                  <a:lnTo>
                    <a:pt x="56" y="18"/>
                  </a:lnTo>
                  <a:lnTo>
                    <a:pt x="60" y="20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4"/>
                  </a:lnTo>
                  <a:lnTo>
                    <a:pt x="66" y="24"/>
                  </a:lnTo>
                  <a:lnTo>
                    <a:pt x="64" y="26"/>
                  </a:lnTo>
                  <a:lnTo>
                    <a:pt x="60" y="26"/>
                  </a:lnTo>
                  <a:lnTo>
                    <a:pt x="56" y="28"/>
                  </a:lnTo>
                  <a:lnTo>
                    <a:pt x="56" y="32"/>
                  </a:lnTo>
                  <a:lnTo>
                    <a:pt x="58" y="34"/>
                  </a:lnTo>
                  <a:lnTo>
                    <a:pt x="56" y="36"/>
                  </a:lnTo>
                  <a:lnTo>
                    <a:pt x="56" y="38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6" y="42"/>
                  </a:lnTo>
                  <a:lnTo>
                    <a:pt x="56" y="46"/>
                  </a:lnTo>
                  <a:lnTo>
                    <a:pt x="54" y="48"/>
                  </a:lnTo>
                  <a:lnTo>
                    <a:pt x="54" y="46"/>
                  </a:lnTo>
                  <a:lnTo>
                    <a:pt x="54" y="44"/>
                  </a:lnTo>
                  <a:lnTo>
                    <a:pt x="54" y="42"/>
                  </a:lnTo>
                  <a:lnTo>
                    <a:pt x="52" y="42"/>
                  </a:lnTo>
                  <a:lnTo>
                    <a:pt x="52" y="46"/>
                  </a:lnTo>
                  <a:lnTo>
                    <a:pt x="52" y="48"/>
                  </a:lnTo>
                  <a:lnTo>
                    <a:pt x="52" y="50"/>
                  </a:lnTo>
                  <a:lnTo>
                    <a:pt x="54" y="52"/>
                  </a:lnTo>
                  <a:lnTo>
                    <a:pt x="54" y="56"/>
                  </a:lnTo>
                  <a:lnTo>
                    <a:pt x="52" y="56"/>
                  </a:lnTo>
                  <a:lnTo>
                    <a:pt x="50" y="56"/>
                  </a:lnTo>
                  <a:lnTo>
                    <a:pt x="48" y="54"/>
                  </a:lnTo>
                  <a:lnTo>
                    <a:pt x="46" y="54"/>
                  </a:lnTo>
                  <a:lnTo>
                    <a:pt x="42" y="50"/>
                  </a:lnTo>
                  <a:lnTo>
                    <a:pt x="46" y="46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2" y="38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38" y="40"/>
                  </a:lnTo>
                  <a:lnTo>
                    <a:pt x="36" y="40"/>
                  </a:lnTo>
                  <a:lnTo>
                    <a:pt x="34" y="42"/>
                  </a:lnTo>
                  <a:lnTo>
                    <a:pt x="32" y="42"/>
                  </a:lnTo>
                  <a:lnTo>
                    <a:pt x="30" y="46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4" y="42"/>
                  </a:lnTo>
                  <a:lnTo>
                    <a:pt x="26" y="40"/>
                  </a:lnTo>
                  <a:lnTo>
                    <a:pt x="24" y="38"/>
                  </a:lnTo>
                  <a:lnTo>
                    <a:pt x="20" y="38"/>
                  </a:lnTo>
                  <a:lnTo>
                    <a:pt x="14" y="34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4" y="26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8" y="14"/>
                  </a:lnTo>
                  <a:lnTo>
                    <a:pt x="2" y="14"/>
                  </a:lnTo>
                  <a:lnTo>
                    <a:pt x="0" y="12"/>
                  </a:lnTo>
                  <a:close/>
                  <a:moveTo>
                    <a:pt x="20" y="48"/>
                  </a:moveTo>
                  <a:lnTo>
                    <a:pt x="16" y="40"/>
                  </a:lnTo>
                  <a:lnTo>
                    <a:pt x="12" y="40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6" y="38"/>
                  </a:lnTo>
                  <a:lnTo>
                    <a:pt x="4" y="34"/>
                  </a:lnTo>
                  <a:lnTo>
                    <a:pt x="2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38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10" y="44"/>
                  </a:lnTo>
                  <a:lnTo>
                    <a:pt x="10" y="46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0" y="50"/>
                  </a:lnTo>
                  <a:lnTo>
                    <a:pt x="20" y="4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4" name="Austria">
              <a:extLst>
                <a:ext uri="{FF2B5EF4-FFF2-40B4-BE49-F238E27FC236}">
                  <a16:creationId xmlns:a16="http://schemas.microsoft.com/office/drawing/2014/main" id="{92F0BC9F-FAD1-4479-B2B6-2205067DA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139" y="3162145"/>
              <a:ext cx="164592" cy="76554"/>
            </a:xfrm>
            <a:custGeom>
              <a:avLst/>
              <a:gdLst>
                <a:gd name="T0" fmla="*/ 52 w 86"/>
                <a:gd name="T1" fmla="*/ 38 h 40"/>
                <a:gd name="T2" fmla="*/ 60 w 86"/>
                <a:gd name="T3" fmla="*/ 40 h 40"/>
                <a:gd name="T4" fmla="*/ 64 w 86"/>
                <a:gd name="T5" fmla="*/ 40 h 40"/>
                <a:gd name="T6" fmla="*/ 70 w 86"/>
                <a:gd name="T7" fmla="*/ 38 h 40"/>
                <a:gd name="T8" fmla="*/ 76 w 86"/>
                <a:gd name="T9" fmla="*/ 34 h 40"/>
                <a:gd name="T10" fmla="*/ 82 w 86"/>
                <a:gd name="T11" fmla="*/ 32 h 40"/>
                <a:gd name="T12" fmla="*/ 80 w 86"/>
                <a:gd name="T13" fmla="*/ 26 h 40"/>
                <a:gd name="T14" fmla="*/ 80 w 86"/>
                <a:gd name="T15" fmla="*/ 20 h 40"/>
                <a:gd name="T16" fmla="*/ 86 w 86"/>
                <a:gd name="T17" fmla="*/ 20 h 40"/>
                <a:gd name="T18" fmla="*/ 86 w 86"/>
                <a:gd name="T19" fmla="*/ 14 h 40"/>
                <a:gd name="T20" fmla="*/ 84 w 86"/>
                <a:gd name="T21" fmla="*/ 4 h 40"/>
                <a:gd name="T22" fmla="*/ 78 w 86"/>
                <a:gd name="T23" fmla="*/ 2 h 40"/>
                <a:gd name="T24" fmla="*/ 70 w 86"/>
                <a:gd name="T25" fmla="*/ 2 h 40"/>
                <a:gd name="T26" fmla="*/ 64 w 86"/>
                <a:gd name="T27" fmla="*/ 0 h 40"/>
                <a:gd name="T28" fmla="*/ 60 w 86"/>
                <a:gd name="T29" fmla="*/ 2 h 40"/>
                <a:gd name="T30" fmla="*/ 58 w 86"/>
                <a:gd name="T31" fmla="*/ 4 h 40"/>
                <a:gd name="T32" fmla="*/ 54 w 86"/>
                <a:gd name="T33" fmla="*/ 6 h 40"/>
                <a:gd name="T34" fmla="*/ 46 w 86"/>
                <a:gd name="T35" fmla="*/ 2 h 40"/>
                <a:gd name="T36" fmla="*/ 46 w 86"/>
                <a:gd name="T37" fmla="*/ 8 h 40"/>
                <a:gd name="T38" fmla="*/ 42 w 86"/>
                <a:gd name="T39" fmla="*/ 10 h 40"/>
                <a:gd name="T40" fmla="*/ 36 w 86"/>
                <a:gd name="T41" fmla="*/ 14 h 40"/>
                <a:gd name="T42" fmla="*/ 38 w 86"/>
                <a:gd name="T43" fmla="*/ 18 h 40"/>
                <a:gd name="T44" fmla="*/ 38 w 86"/>
                <a:gd name="T45" fmla="*/ 20 h 40"/>
                <a:gd name="T46" fmla="*/ 32 w 86"/>
                <a:gd name="T47" fmla="*/ 20 h 40"/>
                <a:gd name="T48" fmla="*/ 28 w 86"/>
                <a:gd name="T49" fmla="*/ 20 h 40"/>
                <a:gd name="T50" fmla="*/ 22 w 86"/>
                <a:gd name="T51" fmla="*/ 22 h 40"/>
                <a:gd name="T52" fmla="*/ 18 w 86"/>
                <a:gd name="T53" fmla="*/ 22 h 40"/>
                <a:gd name="T54" fmla="*/ 12 w 86"/>
                <a:gd name="T55" fmla="*/ 20 h 40"/>
                <a:gd name="T56" fmla="*/ 10 w 86"/>
                <a:gd name="T57" fmla="*/ 22 h 40"/>
                <a:gd name="T58" fmla="*/ 6 w 86"/>
                <a:gd name="T59" fmla="*/ 24 h 40"/>
                <a:gd name="T60" fmla="*/ 2 w 86"/>
                <a:gd name="T61" fmla="*/ 22 h 40"/>
                <a:gd name="T62" fmla="*/ 0 w 86"/>
                <a:gd name="T63" fmla="*/ 22 h 40"/>
                <a:gd name="T64" fmla="*/ 2 w 86"/>
                <a:gd name="T65" fmla="*/ 26 h 40"/>
                <a:gd name="T66" fmla="*/ 2 w 86"/>
                <a:gd name="T67" fmla="*/ 28 h 40"/>
                <a:gd name="T68" fmla="*/ 6 w 86"/>
                <a:gd name="T69" fmla="*/ 28 h 40"/>
                <a:gd name="T70" fmla="*/ 10 w 86"/>
                <a:gd name="T71" fmla="*/ 28 h 40"/>
                <a:gd name="T72" fmla="*/ 14 w 86"/>
                <a:gd name="T73" fmla="*/ 32 h 40"/>
                <a:gd name="T74" fmla="*/ 18 w 86"/>
                <a:gd name="T75" fmla="*/ 32 h 40"/>
                <a:gd name="T76" fmla="*/ 26 w 86"/>
                <a:gd name="T77" fmla="*/ 30 h 40"/>
                <a:gd name="T78" fmla="*/ 32 w 86"/>
                <a:gd name="T79" fmla="*/ 32 h 40"/>
                <a:gd name="T80" fmla="*/ 44 w 86"/>
                <a:gd name="T81" fmla="*/ 36 h 40"/>
                <a:gd name="T82" fmla="*/ 50 w 86"/>
                <a:gd name="T83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6" h="40">
                  <a:moveTo>
                    <a:pt x="50" y="38"/>
                  </a:moveTo>
                  <a:lnTo>
                    <a:pt x="52" y="38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8" y="38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76" y="34"/>
                  </a:lnTo>
                  <a:lnTo>
                    <a:pt x="80" y="34"/>
                  </a:lnTo>
                  <a:lnTo>
                    <a:pt x="82" y="32"/>
                  </a:lnTo>
                  <a:lnTo>
                    <a:pt x="80" y="28"/>
                  </a:lnTo>
                  <a:lnTo>
                    <a:pt x="80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80" y="20"/>
                  </a:lnTo>
                  <a:lnTo>
                    <a:pt x="86" y="20"/>
                  </a:lnTo>
                  <a:lnTo>
                    <a:pt x="86" y="18"/>
                  </a:lnTo>
                  <a:lnTo>
                    <a:pt x="86" y="14"/>
                  </a:lnTo>
                  <a:lnTo>
                    <a:pt x="84" y="8"/>
                  </a:lnTo>
                  <a:lnTo>
                    <a:pt x="84" y="4"/>
                  </a:lnTo>
                  <a:lnTo>
                    <a:pt x="80" y="4"/>
                  </a:lnTo>
                  <a:lnTo>
                    <a:pt x="78" y="2"/>
                  </a:lnTo>
                  <a:lnTo>
                    <a:pt x="74" y="2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8" y="4"/>
                  </a:lnTo>
                  <a:lnTo>
                    <a:pt x="54" y="4"/>
                  </a:lnTo>
                  <a:lnTo>
                    <a:pt x="54" y="6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6" y="4"/>
                  </a:lnTo>
                  <a:lnTo>
                    <a:pt x="46" y="8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36" y="14"/>
                  </a:lnTo>
                  <a:lnTo>
                    <a:pt x="36" y="16"/>
                  </a:lnTo>
                  <a:lnTo>
                    <a:pt x="38" y="18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2"/>
                  </a:lnTo>
                  <a:lnTo>
                    <a:pt x="22" y="22"/>
                  </a:lnTo>
                  <a:lnTo>
                    <a:pt x="20" y="22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6" y="24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0"/>
                  </a:lnTo>
                  <a:lnTo>
                    <a:pt x="18" y="32"/>
                  </a:lnTo>
                  <a:lnTo>
                    <a:pt x="24" y="28"/>
                  </a:lnTo>
                  <a:lnTo>
                    <a:pt x="26" y="30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6" y="36"/>
                  </a:lnTo>
                  <a:lnTo>
                    <a:pt x="44" y="36"/>
                  </a:lnTo>
                  <a:lnTo>
                    <a:pt x="48" y="36"/>
                  </a:lnTo>
                  <a:lnTo>
                    <a:pt x="50" y="38"/>
                  </a:lnTo>
                  <a:lnTo>
                    <a:pt x="50" y="3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5" name="Armenia">
              <a:extLst>
                <a:ext uri="{FF2B5EF4-FFF2-40B4-BE49-F238E27FC236}">
                  <a16:creationId xmlns:a16="http://schemas.microsoft.com/office/drawing/2014/main" id="{2C3374AC-737D-4882-922A-446A2D8CF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6855" y="3376497"/>
              <a:ext cx="84210" cy="68899"/>
            </a:xfrm>
            <a:custGeom>
              <a:avLst/>
              <a:gdLst>
                <a:gd name="T0" fmla="*/ 0 w 44"/>
                <a:gd name="T1" fmla="*/ 2 h 36"/>
                <a:gd name="T2" fmla="*/ 4 w 44"/>
                <a:gd name="T3" fmla="*/ 0 h 36"/>
                <a:gd name="T4" fmla="*/ 10 w 44"/>
                <a:gd name="T5" fmla="*/ 0 h 36"/>
                <a:gd name="T6" fmla="*/ 10 w 44"/>
                <a:gd name="T7" fmla="*/ 0 h 36"/>
                <a:gd name="T8" fmla="*/ 18 w 44"/>
                <a:gd name="T9" fmla="*/ 0 h 36"/>
                <a:gd name="T10" fmla="*/ 20 w 44"/>
                <a:gd name="T11" fmla="*/ 2 h 36"/>
                <a:gd name="T12" fmla="*/ 26 w 44"/>
                <a:gd name="T13" fmla="*/ 2 h 36"/>
                <a:gd name="T14" fmla="*/ 28 w 44"/>
                <a:gd name="T15" fmla="*/ 6 h 36"/>
                <a:gd name="T16" fmla="*/ 26 w 44"/>
                <a:gd name="T17" fmla="*/ 8 h 36"/>
                <a:gd name="T18" fmla="*/ 28 w 44"/>
                <a:gd name="T19" fmla="*/ 10 h 36"/>
                <a:gd name="T20" fmla="*/ 32 w 44"/>
                <a:gd name="T21" fmla="*/ 14 h 36"/>
                <a:gd name="T22" fmla="*/ 32 w 44"/>
                <a:gd name="T23" fmla="*/ 18 h 36"/>
                <a:gd name="T24" fmla="*/ 30 w 44"/>
                <a:gd name="T25" fmla="*/ 20 h 36"/>
                <a:gd name="T26" fmla="*/ 32 w 44"/>
                <a:gd name="T27" fmla="*/ 22 h 36"/>
                <a:gd name="T28" fmla="*/ 38 w 44"/>
                <a:gd name="T29" fmla="*/ 26 h 36"/>
                <a:gd name="T30" fmla="*/ 42 w 44"/>
                <a:gd name="T31" fmla="*/ 26 h 36"/>
                <a:gd name="T32" fmla="*/ 44 w 44"/>
                <a:gd name="T33" fmla="*/ 28 h 36"/>
                <a:gd name="T34" fmla="*/ 42 w 44"/>
                <a:gd name="T35" fmla="*/ 30 h 36"/>
                <a:gd name="T36" fmla="*/ 42 w 44"/>
                <a:gd name="T37" fmla="*/ 32 h 36"/>
                <a:gd name="T38" fmla="*/ 42 w 44"/>
                <a:gd name="T39" fmla="*/ 34 h 36"/>
                <a:gd name="T40" fmla="*/ 42 w 44"/>
                <a:gd name="T41" fmla="*/ 36 h 36"/>
                <a:gd name="T42" fmla="*/ 38 w 44"/>
                <a:gd name="T43" fmla="*/ 36 h 36"/>
                <a:gd name="T44" fmla="*/ 34 w 44"/>
                <a:gd name="T45" fmla="*/ 28 h 36"/>
                <a:gd name="T46" fmla="*/ 30 w 44"/>
                <a:gd name="T47" fmla="*/ 28 h 36"/>
                <a:gd name="T48" fmla="*/ 28 w 44"/>
                <a:gd name="T49" fmla="*/ 24 h 36"/>
                <a:gd name="T50" fmla="*/ 26 w 44"/>
                <a:gd name="T51" fmla="*/ 24 h 36"/>
                <a:gd name="T52" fmla="*/ 24 w 44"/>
                <a:gd name="T53" fmla="*/ 26 h 36"/>
                <a:gd name="T54" fmla="*/ 22 w 44"/>
                <a:gd name="T55" fmla="*/ 22 h 36"/>
                <a:gd name="T56" fmla="*/ 20 w 44"/>
                <a:gd name="T57" fmla="*/ 22 h 36"/>
                <a:gd name="T58" fmla="*/ 18 w 44"/>
                <a:gd name="T59" fmla="*/ 24 h 36"/>
                <a:gd name="T60" fmla="*/ 16 w 44"/>
                <a:gd name="T61" fmla="*/ 22 h 36"/>
                <a:gd name="T62" fmla="*/ 14 w 44"/>
                <a:gd name="T63" fmla="*/ 20 h 36"/>
                <a:gd name="T64" fmla="*/ 12 w 44"/>
                <a:gd name="T65" fmla="*/ 20 h 36"/>
                <a:gd name="T66" fmla="*/ 8 w 44"/>
                <a:gd name="T67" fmla="*/ 20 h 36"/>
                <a:gd name="T68" fmla="*/ 4 w 44"/>
                <a:gd name="T69" fmla="*/ 18 h 36"/>
                <a:gd name="T70" fmla="*/ 4 w 44"/>
                <a:gd name="T71" fmla="*/ 12 h 36"/>
                <a:gd name="T72" fmla="*/ 6 w 44"/>
                <a:gd name="T73" fmla="*/ 8 h 36"/>
                <a:gd name="T74" fmla="*/ 4 w 44"/>
                <a:gd name="T75" fmla="*/ 6 h 36"/>
                <a:gd name="T76" fmla="*/ 2 w 44"/>
                <a:gd name="T77" fmla="*/ 6 h 36"/>
                <a:gd name="T78" fmla="*/ 2 w 44"/>
                <a:gd name="T79" fmla="*/ 4 h 36"/>
                <a:gd name="T80" fmla="*/ 0 w 44"/>
                <a:gd name="T81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" h="36">
                  <a:moveTo>
                    <a:pt x="0" y="2"/>
                  </a:moveTo>
                  <a:lnTo>
                    <a:pt x="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6" y="2"/>
                  </a:lnTo>
                  <a:lnTo>
                    <a:pt x="28" y="6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32" y="14"/>
                  </a:lnTo>
                  <a:lnTo>
                    <a:pt x="32" y="18"/>
                  </a:lnTo>
                  <a:lnTo>
                    <a:pt x="30" y="20"/>
                  </a:lnTo>
                  <a:lnTo>
                    <a:pt x="32" y="22"/>
                  </a:lnTo>
                  <a:lnTo>
                    <a:pt x="38" y="26"/>
                  </a:lnTo>
                  <a:lnTo>
                    <a:pt x="42" y="26"/>
                  </a:lnTo>
                  <a:lnTo>
                    <a:pt x="44" y="28"/>
                  </a:lnTo>
                  <a:lnTo>
                    <a:pt x="42" y="30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2" y="36"/>
                  </a:lnTo>
                  <a:lnTo>
                    <a:pt x="38" y="36"/>
                  </a:lnTo>
                  <a:lnTo>
                    <a:pt x="34" y="28"/>
                  </a:lnTo>
                  <a:lnTo>
                    <a:pt x="30" y="28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4" y="26"/>
                  </a:lnTo>
                  <a:lnTo>
                    <a:pt x="22" y="22"/>
                  </a:lnTo>
                  <a:lnTo>
                    <a:pt x="20" y="22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4" y="20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4" y="12"/>
                  </a:lnTo>
                  <a:lnTo>
                    <a:pt x="6" y="8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6" name="Angola">
              <a:extLst>
                <a:ext uri="{FF2B5EF4-FFF2-40B4-BE49-F238E27FC236}">
                  <a16:creationId xmlns:a16="http://schemas.microsoft.com/office/drawing/2014/main" id="{15DC6C5C-BCA0-4382-BAA4-6915012FF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038" y="4563090"/>
              <a:ext cx="294735" cy="290907"/>
            </a:xfrm>
            <a:custGeom>
              <a:avLst/>
              <a:gdLst>
                <a:gd name="T0" fmla="*/ 140 w 154"/>
                <a:gd name="T1" fmla="*/ 144 h 152"/>
                <a:gd name="T2" fmla="*/ 132 w 154"/>
                <a:gd name="T3" fmla="*/ 138 h 152"/>
                <a:gd name="T4" fmla="*/ 126 w 154"/>
                <a:gd name="T5" fmla="*/ 132 h 152"/>
                <a:gd name="T6" fmla="*/ 152 w 154"/>
                <a:gd name="T7" fmla="*/ 88 h 152"/>
                <a:gd name="T8" fmla="*/ 152 w 154"/>
                <a:gd name="T9" fmla="*/ 80 h 152"/>
                <a:gd name="T10" fmla="*/ 152 w 154"/>
                <a:gd name="T11" fmla="*/ 66 h 152"/>
                <a:gd name="T12" fmla="*/ 148 w 154"/>
                <a:gd name="T13" fmla="*/ 66 h 152"/>
                <a:gd name="T14" fmla="*/ 142 w 154"/>
                <a:gd name="T15" fmla="*/ 68 h 152"/>
                <a:gd name="T16" fmla="*/ 136 w 154"/>
                <a:gd name="T17" fmla="*/ 66 h 152"/>
                <a:gd name="T18" fmla="*/ 132 w 154"/>
                <a:gd name="T19" fmla="*/ 68 h 152"/>
                <a:gd name="T20" fmla="*/ 132 w 154"/>
                <a:gd name="T21" fmla="*/ 62 h 152"/>
                <a:gd name="T22" fmla="*/ 132 w 154"/>
                <a:gd name="T23" fmla="*/ 56 h 152"/>
                <a:gd name="T24" fmla="*/ 130 w 154"/>
                <a:gd name="T25" fmla="*/ 50 h 152"/>
                <a:gd name="T26" fmla="*/ 128 w 154"/>
                <a:gd name="T27" fmla="*/ 46 h 152"/>
                <a:gd name="T28" fmla="*/ 126 w 154"/>
                <a:gd name="T29" fmla="*/ 42 h 152"/>
                <a:gd name="T30" fmla="*/ 126 w 154"/>
                <a:gd name="T31" fmla="*/ 32 h 152"/>
                <a:gd name="T32" fmla="*/ 126 w 154"/>
                <a:gd name="T33" fmla="*/ 26 h 152"/>
                <a:gd name="T34" fmla="*/ 128 w 154"/>
                <a:gd name="T35" fmla="*/ 18 h 152"/>
                <a:gd name="T36" fmla="*/ 114 w 154"/>
                <a:gd name="T37" fmla="*/ 14 h 152"/>
                <a:gd name="T38" fmla="*/ 96 w 154"/>
                <a:gd name="T39" fmla="*/ 18 h 152"/>
                <a:gd name="T40" fmla="*/ 96 w 154"/>
                <a:gd name="T41" fmla="*/ 26 h 152"/>
                <a:gd name="T42" fmla="*/ 80 w 154"/>
                <a:gd name="T43" fmla="*/ 26 h 152"/>
                <a:gd name="T44" fmla="*/ 72 w 154"/>
                <a:gd name="T45" fmla="*/ 22 h 152"/>
                <a:gd name="T46" fmla="*/ 68 w 154"/>
                <a:gd name="T47" fmla="*/ 16 h 152"/>
                <a:gd name="T48" fmla="*/ 66 w 154"/>
                <a:gd name="T49" fmla="*/ 8 h 152"/>
                <a:gd name="T50" fmla="*/ 64 w 154"/>
                <a:gd name="T51" fmla="*/ 4 h 152"/>
                <a:gd name="T52" fmla="*/ 42 w 154"/>
                <a:gd name="T53" fmla="*/ 0 h 152"/>
                <a:gd name="T54" fmla="*/ 30 w 154"/>
                <a:gd name="T55" fmla="*/ 0 h 152"/>
                <a:gd name="T56" fmla="*/ 20 w 154"/>
                <a:gd name="T57" fmla="*/ 0 h 152"/>
                <a:gd name="T58" fmla="*/ 14 w 154"/>
                <a:gd name="T59" fmla="*/ 2 h 152"/>
                <a:gd name="T60" fmla="*/ 10 w 154"/>
                <a:gd name="T61" fmla="*/ 4 h 152"/>
                <a:gd name="T62" fmla="*/ 18 w 154"/>
                <a:gd name="T63" fmla="*/ 26 h 152"/>
                <a:gd name="T64" fmla="*/ 20 w 154"/>
                <a:gd name="T65" fmla="*/ 42 h 152"/>
                <a:gd name="T66" fmla="*/ 26 w 154"/>
                <a:gd name="T67" fmla="*/ 60 h 152"/>
                <a:gd name="T68" fmla="*/ 22 w 154"/>
                <a:gd name="T69" fmla="*/ 84 h 152"/>
                <a:gd name="T70" fmla="*/ 10 w 154"/>
                <a:gd name="T71" fmla="*/ 96 h 152"/>
                <a:gd name="T72" fmla="*/ 4 w 154"/>
                <a:gd name="T73" fmla="*/ 116 h 152"/>
                <a:gd name="T74" fmla="*/ 0 w 154"/>
                <a:gd name="T75" fmla="*/ 132 h 152"/>
                <a:gd name="T76" fmla="*/ 0 w 154"/>
                <a:gd name="T77" fmla="*/ 144 h 152"/>
                <a:gd name="T78" fmla="*/ 4 w 154"/>
                <a:gd name="T79" fmla="*/ 142 h 152"/>
                <a:gd name="T80" fmla="*/ 10 w 154"/>
                <a:gd name="T81" fmla="*/ 144 h 152"/>
                <a:gd name="T82" fmla="*/ 18 w 154"/>
                <a:gd name="T83" fmla="*/ 140 h 152"/>
                <a:gd name="T84" fmla="*/ 22 w 154"/>
                <a:gd name="T85" fmla="*/ 140 h 152"/>
                <a:gd name="T86" fmla="*/ 24 w 154"/>
                <a:gd name="T87" fmla="*/ 142 h 152"/>
                <a:gd name="T88" fmla="*/ 32 w 154"/>
                <a:gd name="T89" fmla="*/ 144 h 152"/>
                <a:gd name="T90" fmla="*/ 82 w 154"/>
                <a:gd name="T91" fmla="*/ 144 h 152"/>
                <a:gd name="T92" fmla="*/ 86 w 154"/>
                <a:gd name="T93" fmla="*/ 150 h 152"/>
                <a:gd name="T94" fmla="*/ 94 w 154"/>
                <a:gd name="T95" fmla="*/ 150 h 152"/>
                <a:gd name="T96" fmla="*/ 102 w 154"/>
                <a:gd name="T97" fmla="*/ 150 h 152"/>
                <a:gd name="T98" fmla="*/ 106 w 154"/>
                <a:gd name="T99" fmla="*/ 150 h 152"/>
                <a:gd name="T100" fmla="*/ 114 w 154"/>
                <a:gd name="T101" fmla="*/ 152 h 152"/>
                <a:gd name="T102" fmla="*/ 118 w 154"/>
                <a:gd name="T103" fmla="*/ 152 h 152"/>
                <a:gd name="T104" fmla="*/ 120 w 154"/>
                <a:gd name="T105" fmla="*/ 152 h 152"/>
                <a:gd name="T106" fmla="*/ 142 w 154"/>
                <a:gd name="T107" fmla="*/ 1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" h="152">
                  <a:moveTo>
                    <a:pt x="142" y="148"/>
                  </a:moveTo>
                  <a:lnTo>
                    <a:pt x="142" y="146"/>
                  </a:lnTo>
                  <a:lnTo>
                    <a:pt x="142" y="146"/>
                  </a:lnTo>
                  <a:lnTo>
                    <a:pt x="140" y="144"/>
                  </a:lnTo>
                  <a:lnTo>
                    <a:pt x="138" y="144"/>
                  </a:lnTo>
                  <a:lnTo>
                    <a:pt x="136" y="142"/>
                  </a:lnTo>
                  <a:lnTo>
                    <a:pt x="134" y="140"/>
                  </a:lnTo>
                  <a:lnTo>
                    <a:pt x="132" y="138"/>
                  </a:lnTo>
                  <a:lnTo>
                    <a:pt x="130" y="138"/>
                  </a:lnTo>
                  <a:lnTo>
                    <a:pt x="130" y="136"/>
                  </a:lnTo>
                  <a:lnTo>
                    <a:pt x="128" y="134"/>
                  </a:lnTo>
                  <a:lnTo>
                    <a:pt x="126" y="132"/>
                  </a:lnTo>
                  <a:lnTo>
                    <a:pt x="126" y="130"/>
                  </a:lnTo>
                  <a:lnTo>
                    <a:pt x="128" y="90"/>
                  </a:lnTo>
                  <a:lnTo>
                    <a:pt x="154" y="90"/>
                  </a:lnTo>
                  <a:lnTo>
                    <a:pt x="152" y="88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54" y="82"/>
                  </a:lnTo>
                  <a:lnTo>
                    <a:pt x="152" y="80"/>
                  </a:lnTo>
                  <a:lnTo>
                    <a:pt x="152" y="76"/>
                  </a:lnTo>
                  <a:lnTo>
                    <a:pt x="152" y="72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2" y="66"/>
                  </a:lnTo>
                  <a:lnTo>
                    <a:pt x="152" y="64"/>
                  </a:lnTo>
                  <a:lnTo>
                    <a:pt x="150" y="66"/>
                  </a:lnTo>
                  <a:lnTo>
                    <a:pt x="148" y="66"/>
                  </a:lnTo>
                  <a:lnTo>
                    <a:pt x="146" y="66"/>
                  </a:lnTo>
                  <a:lnTo>
                    <a:pt x="146" y="68"/>
                  </a:lnTo>
                  <a:lnTo>
                    <a:pt x="144" y="68"/>
                  </a:lnTo>
                  <a:lnTo>
                    <a:pt x="142" y="68"/>
                  </a:lnTo>
                  <a:lnTo>
                    <a:pt x="140" y="68"/>
                  </a:lnTo>
                  <a:lnTo>
                    <a:pt x="138" y="66"/>
                  </a:lnTo>
                  <a:lnTo>
                    <a:pt x="136" y="66"/>
                  </a:lnTo>
                  <a:lnTo>
                    <a:pt x="136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4" y="68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4"/>
                  </a:lnTo>
                  <a:lnTo>
                    <a:pt x="132" y="64"/>
                  </a:lnTo>
                  <a:lnTo>
                    <a:pt x="132" y="62"/>
                  </a:lnTo>
                  <a:lnTo>
                    <a:pt x="132" y="60"/>
                  </a:lnTo>
                  <a:lnTo>
                    <a:pt x="132" y="60"/>
                  </a:lnTo>
                  <a:lnTo>
                    <a:pt x="130" y="58"/>
                  </a:lnTo>
                  <a:lnTo>
                    <a:pt x="132" y="56"/>
                  </a:lnTo>
                  <a:lnTo>
                    <a:pt x="132" y="54"/>
                  </a:lnTo>
                  <a:lnTo>
                    <a:pt x="130" y="54"/>
                  </a:lnTo>
                  <a:lnTo>
                    <a:pt x="130" y="52"/>
                  </a:lnTo>
                  <a:lnTo>
                    <a:pt x="130" y="50"/>
                  </a:lnTo>
                  <a:lnTo>
                    <a:pt x="130" y="48"/>
                  </a:lnTo>
                  <a:lnTo>
                    <a:pt x="128" y="48"/>
                  </a:lnTo>
                  <a:lnTo>
                    <a:pt x="128" y="48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6" y="44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6" y="40"/>
                  </a:lnTo>
                  <a:lnTo>
                    <a:pt x="126" y="34"/>
                  </a:lnTo>
                  <a:lnTo>
                    <a:pt x="126" y="34"/>
                  </a:lnTo>
                  <a:lnTo>
                    <a:pt x="126" y="32"/>
                  </a:lnTo>
                  <a:lnTo>
                    <a:pt x="126" y="32"/>
                  </a:lnTo>
                  <a:lnTo>
                    <a:pt x="126" y="30"/>
                  </a:lnTo>
                  <a:lnTo>
                    <a:pt x="126" y="28"/>
                  </a:lnTo>
                  <a:lnTo>
                    <a:pt x="126" y="26"/>
                  </a:lnTo>
                  <a:lnTo>
                    <a:pt x="128" y="24"/>
                  </a:lnTo>
                  <a:lnTo>
                    <a:pt x="128" y="22"/>
                  </a:lnTo>
                  <a:lnTo>
                    <a:pt x="128" y="20"/>
                  </a:lnTo>
                  <a:lnTo>
                    <a:pt x="128" y="18"/>
                  </a:lnTo>
                  <a:lnTo>
                    <a:pt x="112" y="18"/>
                  </a:lnTo>
                  <a:lnTo>
                    <a:pt x="112" y="16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0" y="12"/>
                  </a:lnTo>
                  <a:lnTo>
                    <a:pt x="110" y="14"/>
                  </a:lnTo>
                  <a:lnTo>
                    <a:pt x="98" y="14"/>
                  </a:lnTo>
                  <a:lnTo>
                    <a:pt x="96" y="18"/>
                  </a:lnTo>
                  <a:lnTo>
                    <a:pt x="96" y="20"/>
                  </a:lnTo>
                  <a:lnTo>
                    <a:pt x="94" y="20"/>
                  </a:lnTo>
                  <a:lnTo>
                    <a:pt x="96" y="22"/>
                  </a:lnTo>
                  <a:lnTo>
                    <a:pt x="96" y="26"/>
                  </a:lnTo>
                  <a:lnTo>
                    <a:pt x="86" y="26"/>
                  </a:lnTo>
                  <a:lnTo>
                    <a:pt x="84" y="28"/>
                  </a:lnTo>
                  <a:lnTo>
                    <a:pt x="80" y="28"/>
                  </a:lnTo>
                  <a:lnTo>
                    <a:pt x="80" y="26"/>
                  </a:lnTo>
                  <a:lnTo>
                    <a:pt x="76" y="28"/>
                  </a:lnTo>
                  <a:lnTo>
                    <a:pt x="74" y="28"/>
                  </a:lnTo>
                  <a:lnTo>
                    <a:pt x="72" y="26"/>
                  </a:lnTo>
                  <a:lnTo>
                    <a:pt x="72" y="22"/>
                  </a:lnTo>
                  <a:lnTo>
                    <a:pt x="70" y="20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8" y="16"/>
                  </a:lnTo>
                  <a:lnTo>
                    <a:pt x="66" y="16"/>
                  </a:lnTo>
                  <a:lnTo>
                    <a:pt x="66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8" y="2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8" y="16"/>
                  </a:lnTo>
                  <a:lnTo>
                    <a:pt x="18" y="26"/>
                  </a:lnTo>
                  <a:lnTo>
                    <a:pt x="22" y="30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20" y="42"/>
                  </a:lnTo>
                  <a:lnTo>
                    <a:pt x="20" y="46"/>
                  </a:lnTo>
                  <a:lnTo>
                    <a:pt x="22" y="48"/>
                  </a:lnTo>
                  <a:lnTo>
                    <a:pt x="22" y="5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28" y="7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16" y="88"/>
                  </a:lnTo>
                  <a:lnTo>
                    <a:pt x="16" y="90"/>
                  </a:lnTo>
                  <a:lnTo>
                    <a:pt x="10" y="96"/>
                  </a:lnTo>
                  <a:lnTo>
                    <a:pt x="8" y="100"/>
                  </a:lnTo>
                  <a:lnTo>
                    <a:pt x="8" y="102"/>
                  </a:lnTo>
                  <a:lnTo>
                    <a:pt x="8" y="112"/>
                  </a:lnTo>
                  <a:lnTo>
                    <a:pt x="4" y="116"/>
                  </a:lnTo>
                  <a:lnTo>
                    <a:pt x="4" y="120"/>
                  </a:lnTo>
                  <a:lnTo>
                    <a:pt x="0" y="124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2" y="144"/>
                  </a:lnTo>
                  <a:lnTo>
                    <a:pt x="2" y="144"/>
                  </a:lnTo>
                  <a:lnTo>
                    <a:pt x="4" y="144"/>
                  </a:lnTo>
                  <a:lnTo>
                    <a:pt x="4" y="142"/>
                  </a:lnTo>
                  <a:lnTo>
                    <a:pt x="4" y="142"/>
                  </a:lnTo>
                  <a:lnTo>
                    <a:pt x="8" y="142"/>
                  </a:lnTo>
                  <a:lnTo>
                    <a:pt x="10" y="144"/>
                  </a:lnTo>
                  <a:lnTo>
                    <a:pt x="10" y="144"/>
                  </a:lnTo>
                  <a:lnTo>
                    <a:pt x="10" y="142"/>
                  </a:lnTo>
                  <a:lnTo>
                    <a:pt x="14" y="138"/>
                  </a:lnTo>
                  <a:lnTo>
                    <a:pt x="16" y="138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8" y="138"/>
                  </a:lnTo>
                  <a:lnTo>
                    <a:pt x="20" y="138"/>
                  </a:lnTo>
                  <a:lnTo>
                    <a:pt x="22" y="140"/>
                  </a:lnTo>
                  <a:lnTo>
                    <a:pt x="22" y="140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0" y="144"/>
                  </a:lnTo>
                  <a:lnTo>
                    <a:pt x="32" y="144"/>
                  </a:lnTo>
                  <a:lnTo>
                    <a:pt x="34" y="144"/>
                  </a:lnTo>
                  <a:lnTo>
                    <a:pt x="34" y="144"/>
                  </a:lnTo>
                  <a:lnTo>
                    <a:pt x="36" y="144"/>
                  </a:lnTo>
                  <a:lnTo>
                    <a:pt x="82" y="144"/>
                  </a:lnTo>
                  <a:lnTo>
                    <a:pt x="82" y="144"/>
                  </a:lnTo>
                  <a:lnTo>
                    <a:pt x="84" y="146"/>
                  </a:lnTo>
                  <a:lnTo>
                    <a:pt x="84" y="148"/>
                  </a:lnTo>
                  <a:lnTo>
                    <a:pt x="86" y="150"/>
                  </a:lnTo>
                  <a:lnTo>
                    <a:pt x="90" y="150"/>
                  </a:lnTo>
                  <a:lnTo>
                    <a:pt x="92" y="150"/>
                  </a:lnTo>
                  <a:lnTo>
                    <a:pt x="92" y="150"/>
                  </a:lnTo>
                  <a:lnTo>
                    <a:pt x="94" y="150"/>
                  </a:lnTo>
                  <a:lnTo>
                    <a:pt x="94" y="152"/>
                  </a:lnTo>
                  <a:lnTo>
                    <a:pt x="96" y="150"/>
                  </a:lnTo>
                  <a:lnTo>
                    <a:pt x="98" y="150"/>
                  </a:lnTo>
                  <a:lnTo>
                    <a:pt x="102" y="150"/>
                  </a:lnTo>
                  <a:lnTo>
                    <a:pt x="104" y="150"/>
                  </a:lnTo>
                  <a:lnTo>
                    <a:pt x="104" y="148"/>
                  </a:lnTo>
                  <a:lnTo>
                    <a:pt x="104" y="150"/>
                  </a:lnTo>
                  <a:lnTo>
                    <a:pt x="106" y="150"/>
                  </a:lnTo>
                  <a:lnTo>
                    <a:pt x="108" y="152"/>
                  </a:lnTo>
                  <a:lnTo>
                    <a:pt x="110" y="152"/>
                  </a:lnTo>
                  <a:lnTo>
                    <a:pt x="114" y="152"/>
                  </a:lnTo>
                  <a:lnTo>
                    <a:pt x="114" y="152"/>
                  </a:lnTo>
                  <a:lnTo>
                    <a:pt x="114" y="152"/>
                  </a:lnTo>
                  <a:lnTo>
                    <a:pt x="116" y="152"/>
                  </a:lnTo>
                  <a:lnTo>
                    <a:pt x="116" y="152"/>
                  </a:lnTo>
                  <a:lnTo>
                    <a:pt x="118" y="152"/>
                  </a:lnTo>
                  <a:lnTo>
                    <a:pt x="118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2" y="152"/>
                  </a:lnTo>
                  <a:lnTo>
                    <a:pt x="122" y="152"/>
                  </a:lnTo>
                  <a:lnTo>
                    <a:pt x="124" y="152"/>
                  </a:lnTo>
                  <a:lnTo>
                    <a:pt x="142" y="14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7" name="Algeria">
              <a:extLst>
                <a:ext uri="{FF2B5EF4-FFF2-40B4-BE49-F238E27FC236}">
                  <a16:creationId xmlns:a16="http://schemas.microsoft.com/office/drawing/2014/main" id="{328BBFB5-6ACF-40FC-B0D6-B9E3E4A0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83" y="3506640"/>
              <a:ext cx="470810" cy="459326"/>
            </a:xfrm>
            <a:custGeom>
              <a:avLst/>
              <a:gdLst>
                <a:gd name="T0" fmla="*/ 244 w 246"/>
                <a:gd name="T1" fmla="*/ 182 h 240"/>
                <a:gd name="T2" fmla="*/ 238 w 246"/>
                <a:gd name="T3" fmla="*/ 174 h 240"/>
                <a:gd name="T4" fmla="*/ 226 w 246"/>
                <a:gd name="T5" fmla="*/ 172 h 240"/>
                <a:gd name="T6" fmla="*/ 224 w 246"/>
                <a:gd name="T7" fmla="*/ 166 h 240"/>
                <a:gd name="T8" fmla="*/ 222 w 246"/>
                <a:gd name="T9" fmla="*/ 158 h 240"/>
                <a:gd name="T10" fmla="*/ 216 w 246"/>
                <a:gd name="T11" fmla="*/ 148 h 240"/>
                <a:gd name="T12" fmla="*/ 216 w 246"/>
                <a:gd name="T13" fmla="*/ 144 h 240"/>
                <a:gd name="T14" fmla="*/ 220 w 246"/>
                <a:gd name="T15" fmla="*/ 136 h 240"/>
                <a:gd name="T16" fmla="*/ 220 w 246"/>
                <a:gd name="T17" fmla="*/ 126 h 240"/>
                <a:gd name="T18" fmla="*/ 218 w 246"/>
                <a:gd name="T19" fmla="*/ 114 h 240"/>
                <a:gd name="T20" fmla="*/ 216 w 246"/>
                <a:gd name="T21" fmla="*/ 98 h 240"/>
                <a:gd name="T22" fmla="*/ 216 w 246"/>
                <a:gd name="T23" fmla="*/ 92 h 240"/>
                <a:gd name="T24" fmla="*/ 204 w 246"/>
                <a:gd name="T25" fmla="*/ 64 h 240"/>
                <a:gd name="T26" fmla="*/ 198 w 246"/>
                <a:gd name="T27" fmla="*/ 60 h 240"/>
                <a:gd name="T28" fmla="*/ 192 w 246"/>
                <a:gd name="T29" fmla="*/ 54 h 240"/>
                <a:gd name="T30" fmla="*/ 190 w 246"/>
                <a:gd name="T31" fmla="*/ 48 h 240"/>
                <a:gd name="T32" fmla="*/ 196 w 246"/>
                <a:gd name="T33" fmla="*/ 38 h 240"/>
                <a:gd name="T34" fmla="*/ 200 w 246"/>
                <a:gd name="T35" fmla="*/ 32 h 240"/>
                <a:gd name="T36" fmla="*/ 200 w 246"/>
                <a:gd name="T37" fmla="*/ 28 h 240"/>
                <a:gd name="T38" fmla="*/ 200 w 246"/>
                <a:gd name="T39" fmla="*/ 24 h 240"/>
                <a:gd name="T40" fmla="*/ 202 w 246"/>
                <a:gd name="T41" fmla="*/ 10 h 240"/>
                <a:gd name="T42" fmla="*/ 202 w 246"/>
                <a:gd name="T43" fmla="*/ 4 h 240"/>
                <a:gd name="T44" fmla="*/ 196 w 246"/>
                <a:gd name="T45" fmla="*/ 4 h 240"/>
                <a:gd name="T46" fmla="*/ 184 w 246"/>
                <a:gd name="T47" fmla="*/ 0 h 240"/>
                <a:gd name="T48" fmla="*/ 178 w 246"/>
                <a:gd name="T49" fmla="*/ 4 h 240"/>
                <a:gd name="T50" fmla="*/ 174 w 246"/>
                <a:gd name="T51" fmla="*/ 2 h 240"/>
                <a:gd name="T52" fmla="*/ 168 w 246"/>
                <a:gd name="T53" fmla="*/ 6 h 240"/>
                <a:gd name="T54" fmla="*/ 164 w 246"/>
                <a:gd name="T55" fmla="*/ 6 h 240"/>
                <a:gd name="T56" fmla="*/ 156 w 246"/>
                <a:gd name="T57" fmla="*/ 4 h 240"/>
                <a:gd name="T58" fmla="*/ 148 w 246"/>
                <a:gd name="T59" fmla="*/ 4 h 240"/>
                <a:gd name="T60" fmla="*/ 144 w 246"/>
                <a:gd name="T61" fmla="*/ 4 h 240"/>
                <a:gd name="T62" fmla="*/ 136 w 246"/>
                <a:gd name="T63" fmla="*/ 6 h 240"/>
                <a:gd name="T64" fmla="*/ 128 w 246"/>
                <a:gd name="T65" fmla="*/ 6 h 240"/>
                <a:gd name="T66" fmla="*/ 120 w 246"/>
                <a:gd name="T67" fmla="*/ 8 h 240"/>
                <a:gd name="T68" fmla="*/ 108 w 246"/>
                <a:gd name="T69" fmla="*/ 12 h 240"/>
                <a:gd name="T70" fmla="*/ 104 w 246"/>
                <a:gd name="T71" fmla="*/ 18 h 240"/>
                <a:gd name="T72" fmla="*/ 100 w 246"/>
                <a:gd name="T73" fmla="*/ 18 h 240"/>
                <a:gd name="T74" fmla="*/ 94 w 246"/>
                <a:gd name="T75" fmla="*/ 20 h 240"/>
                <a:gd name="T76" fmla="*/ 90 w 246"/>
                <a:gd name="T77" fmla="*/ 24 h 240"/>
                <a:gd name="T78" fmla="*/ 80 w 246"/>
                <a:gd name="T79" fmla="*/ 28 h 240"/>
                <a:gd name="T80" fmla="*/ 82 w 246"/>
                <a:gd name="T81" fmla="*/ 32 h 240"/>
                <a:gd name="T82" fmla="*/ 84 w 246"/>
                <a:gd name="T83" fmla="*/ 40 h 240"/>
                <a:gd name="T84" fmla="*/ 84 w 246"/>
                <a:gd name="T85" fmla="*/ 56 h 240"/>
                <a:gd name="T86" fmla="*/ 90 w 246"/>
                <a:gd name="T87" fmla="*/ 62 h 240"/>
                <a:gd name="T88" fmla="*/ 92 w 246"/>
                <a:gd name="T89" fmla="*/ 64 h 240"/>
                <a:gd name="T90" fmla="*/ 90 w 246"/>
                <a:gd name="T91" fmla="*/ 70 h 240"/>
                <a:gd name="T92" fmla="*/ 70 w 246"/>
                <a:gd name="T93" fmla="*/ 76 h 240"/>
                <a:gd name="T94" fmla="*/ 66 w 246"/>
                <a:gd name="T95" fmla="*/ 84 h 240"/>
                <a:gd name="T96" fmla="*/ 44 w 246"/>
                <a:gd name="T97" fmla="*/ 100 h 240"/>
                <a:gd name="T98" fmla="*/ 24 w 246"/>
                <a:gd name="T99" fmla="*/ 108 h 240"/>
                <a:gd name="T100" fmla="*/ 12 w 246"/>
                <a:gd name="T101" fmla="*/ 110 h 240"/>
                <a:gd name="T102" fmla="*/ 0 w 246"/>
                <a:gd name="T103" fmla="*/ 120 h 240"/>
                <a:gd name="T104" fmla="*/ 0 w 246"/>
                <a:gd name="T105" fmla="*/ 134 h 240"/>
                <a:gd name="T106" fmla="*/ 44 w 246"/>
                <a:gd name="T107" fmla="*/ 164 h 240"/>
                <a:gd name="T108" fmla="*/ 126 w 246"/>
                <a:gd name="T109" fmla="*/ 222 h 240"/>
                <a:gd name="T110" fmla="*/ 136 w 246"/>
                <a:gd name="T111" fmla="*/ 226 h 240"/>
                <a:gd name="T112" fmla="*/ 144 w 246"/>
                <a:gd name="T113" fmla="*/ 232 h 240"/>
                <a:gd name="T114" fmla="*/ 144 w 246"/>
                <a:gd name="T115" fmla="*/ 238 h 240"/>
                <a:gd name="T116" fmla="*/ 156 w 246"/>
                <a:gd name="T117" fmla="*/ 238 h 240"/>
                <a:gd name="T118" fmla="*/ 190 w 246"/>
                <a:gd name="T119" fmla="*/ 2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6" h="240">
                  <a:moveTo>
                    <a:pt x="246" y="186"/>
                  </a:moveTo>
                  <a:lnTo>
                    <a:pt x="244" y="184"/>
                  </a:lnTo>
                  <a:lnTo>
                    <a:pt x="244" y="182"/>
                  </a:lnTo>
                  <a:lnTo>
                    <a:pt x="242" y="182"/>
                  </a:lnTo>
                  <a:lnTo>
                    <a:pt x="240" y="176"/>
                  </a:lnTo>
                  <a:lnTo>
                    <a:pt x="238" y="174"/>
                  </a:lnTo>
                  <a:lnTo>
                    <a:pt x="236" y="172"/>
                  </a:lnTo>
                  <a:lnTo>
                    <a:pt x="230" y="172"/>
                  </a:lnTo>
                  <a:lnTo>
                    <a:pt x="226" y="172"/>
                  </a:lnTo>
                  <a:lnTo>
                    <a:pt x="224" y="170"/>
                  </a:lnTo>
                  <a:lnTo>
                    <a:pt x="224" y="168"/>
                  </a:lnTo>
                  <a:lnTo>
                    <a:pt x="224" y="166"/>
                  </a:lnTo>
                  <a:lnTo>
                    <a:pt x="222" y="162"/>
                  </a:lnTo>
                  <a:lnTo>
                    <a:pt x="224" y="160"/>
                  </a:lnTo>
                  <a:lnTo>
                    <a:pt x="222" y="158"/>
                  </a:lnTo>
                  <a:lnTo>
                    <a:pt x="222" y="158"/>
                  </a:lnTo>
                  <a:lnTo>
                    <a:pt x="220" y="152"/>
                  </a:lnTo>
                  <a:lnTo>
                    <a:pt x="216" y="148"/>
                  </a:lnTo>
                  <a:lnTo>
                    <a:pt x="214" y="146"/>
                  </a:lnTo>
                  <a:lnTo>
                    <a:pt x="216" y="146"/>
                  </a:lnTo>
                  <a:lnTo>
                    <a:pt x="216" y="144"/>
                  </a:lnTo>
                  <a:lnTo>
                    <a:pt x="220" y="142"/>
                  </a:lnTo>
                  <a:lnTo>
                    <a:pt x="220" y="140"/>
                  </a:lnTo>
                  <a:lnTo>
                    <a:pt x="220" y="136"/>
                  </a:lnTo>
                  <a:lnTo>
                    <a:pt x="218" y="134"/>
                  </a:lnTo>
                  <a:lnTo>
                    <a:pt x="218" y="132"/>
                  </a:lnTo>
                  <a:lnTo>
                    <a:pt x="220" y="126"/>
                  </a:lnTo>
                  <a:lnTo>
                    <a:pt x="218" y="122"/>
                  </a:lnTo>
                  <a:lnTo>
                    <a:pt x="218" y="116"/>
                  </a:lnTo>
                  <a:lnTo>
                    <a:pt x="218" y="114"/>
                  </a:lnTo>
                  <a:lnTo>
                    <a:pt x="218" y="110"/>
                  </a:lnTo>
                  <a:lnTo>
                    <a:pt x="218" y="102"/>
                  </a:lnTo>
                  <a:lnTo>
                    <a:pt x="216" y="98"/>
                  </a:lnTo>
                  <a:lnTo>
                    <a:pt x="216" y="98"/>
                  </a:lnTo>
                  <a:lnTo>
                    <a:pt x="216" y="94"/>
                  </a:lnTo>
                  <a:lnTo>
                    <a:pt x="216" y="92"/>
                  </a:lnTo>
                  <a:lnTo>
                    <a:pt x="208" y="68"/>
                  </a:lnTo>
                  <a:lnTo>
                    <a:pt x="206" y="64"/>
                  </a:lnTo>
                  <a:lnTo>
                    <a:pt x="204" y="64"/>
                  </a:lnTo>
                  <a:lnTo>
                    <a:pt x="202" y="64"/>
                  </a:lnTo>
                  <a:lnTo>
                    <a:pt x="200" y="62"/>
                  </a:lnTo>
                  <a:lnTo>
                    <a:pt x="198" y="60"/>
                  </a:lnTo>
                  <a:lnTo>
                    <a:pt x="196" y="56"/>
                  </a:lnTo>
                  <a:lnTo>
                    <a:pt x="194" y="56"/>
                  </a:lnTo>
                  <a:lnTo>
                    <a:pt x="192" y="54"/>
                  </a:lnTo>
                  <a:lnTo>
                    <a:pt x="194" y="52"/>
                  </a:lnTo>
                  <a:lnTo>
                    <a:pt x="192" y="50"/>
                  </a:lnTo>
                  <a:lnTo>
                    <a:pt x="190" y="48"/>
                  </a:lnTo>
                  <a:lnTo>
                    <a:pt x="192" y="42"/>
                  </a:lnTo>
                  <a:lnTo>
                    <a:pt x="196" y="40"/>
                  </a:lnTo>
                  <a:lnTo>
                    <a:pt x="196" y="38"/>
                  </a:lnTo>
                  <a:lnTo>
                    <a:pt x="198" y="36"/>
                  </a:lnTo>
                  <a:lnTo>
                    <a:pt x="200" y="36"/>
                  </a:lnTo>
                  <a:lnTo>
                    <a:pt x="200" y="32"/>
                  </a:lnTo>
                  <a:lnTo>
                    <a:pt x="202" y="30"/>
                  </a:lnTo>
                  <a:lnTo>
                    <a:pt x="200" y="28"/>
                  </a:lnTo>
                  <a:lnTo>
                    <a:pt x="200" y="28"/>
                  </a:lnTo>
                  <a:lnTo>
                    <a:pt x="202" y="26"/>
                  </a:lnTo>
                  <a:lnTo>
                    <a:pt x="202" y="26"/>
                  </a:lnTo>
                  <a:lnTo>
                    <a:pt x="200" y="24"/>
                  </a:lnTo>
                  <a:lnTo>
                    <a:pt x="200" y="20"/>
                  </a:lnTo>
                  <a:lnTo>
                    <a:pt x="202" y="14"/>
                  </a:lnTo>
                  <a:lnTo>
                    <a:pt x="202" y="10"/>
                  </a:lnTo>
                  <a:lnTo>
                    <a:pt x="202" y="6"/>
                  </a:lnTo>
                  <a:lnTo>
                    <a:pt x="202" y="6"/>
                  </a:lnTo>
                  <a:lnTo>
                    <a:pt x="202" y="4"/>
                  </a:lnTo>
                  <a:lnTo>
                    <a:pt x="202" y="2"/>
                  </a:lnTo>
                  <a:lnTo>
                    <a:pt x="198" y="4"/>
                  </a:lnTo>
                  <a:lnTo>
                    <a:pt x="196" y="4"/>
                  </a:lnTo>
                  <a:lnTo>
                    <a:pt x="190" y="4"/>
                  </a:lnTo>
                  <a:lnTo>
                    <a:pt x="188" y="2"/>
                  </a:lnTo>
                  <a:lnTo>
                    <a:pt x="184" y="0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8" y="4"/>
                  </a:lnTo>
                  <a:lnTo>
                    <a:pt x="178" y="2"/>
                  </a:lnTo>
                  <a:lnTo>
                    <a:pt x="176" y="0"/>
                  </a:lnTo>
                  <a:lnTo>
                    <a:pt x="174" y="2"/>
                  </a:lnTo>
                  <a:lnTo>
                    <a:pt x="172" y="2"/>
                  </a:lnTo>
                  <a:lnTo>
                    <a:pt x="170" y="4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6" y="4"/>
                  </a:lnTo>
                  <a:lnTo>
                    <a:pt x="164" y="6"/>
                  </a:lnTo>
                  <a:lnTo>
                    <a:pt x="160" y="6"/>
                  </a:lnTo>
                  <a:lnTo>
                    <a:pt x="158" y="4"/>
                  </a:lnTo>
                  <a:lnTo>
                    <a:pt x="156" y="4"/>
                  </a:lnTo>
                  <a:lnTo>
                    <a:pt x="154" y="4"/>
                  </a:lnTo>
                  <a:lnTo>
                    <a:pt x="150" y="4"/>
                  </a:lnTo>
                  <a:lnTo>
                    <a:pt x="148" y="4"/>
                  </a:lnTo>
                  <a:lnTo>
                    <a:pt x="148" y="4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2" y="6"/>
                  </a:lnTo>
                  <a:lnTo>
                    <a:pt x="140" y="6"/>
                  </a:lnTo>
                  <a:lnTo>
                    <a:pt x="136" y="6"/>
                  </a:lnTo>
                  <a:lnTo>
                    <a:pt x="134" y="8"/>
                  </a:lnTo>
                  <a:lnTo>
                    <a:pt x="132" y="8"/>
                  </a:lnTo>
                  <a:lnTo>
                    <a:pt x="128" y="6"/>
                  </a:lnTo>
                  <a:lnTo>
                    <a:pt x="126" y="8"/>
                  </a:lnTo>
                  <a:lnTo>
                    <a:pt x="122" y="8"/>
                  </a:lnTo>
                  <a:lnTo>
                    <a:pt x="120" y="8"/>
                  </a:lnTo>
                  <a:lnTo>
                    <a:pt x="112" y="12"/>
                  </a:lnTo>
                  <a:lnTo>
                    <a:pt x="110" y="12"/>
                  </a:lnTo>
                  <a:lnTo>
                    <a:pt x="108" y="12"/>
                  </a:lnTo>
                  <a:lnTo>
                    <a:pt x="106" y="14"/>
                  </a:lnTo>
                  <a:lnTo>
                    <a:pt x="106" y="16"/>
                  </a:lnTo>
                  <a:lnTo>
                    <a:pt x="104" y="18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8" y="20"/>
                  </a:lnTo>
                  <a:lnTo>
                    <a:pt x="94" y="20"/>
                  </a:lnTo>
                  <a:lnTo>
                    <a:pt x="92" y="22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86" y="26"/>
                  </a:lnTo>
                  <a:lnTo>
                    <a:pt x="84" y="28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2" y="30"/>
                  </a:lnTo>
                  <a:lnTo>
                    <a:pt x="82" y="32"/>
                  </a:lnTo>
                  <a:lnTo>
                    <a:pt x="82" y="34"/>
                  </a:lnTo>
                  <a:lnTo>
                    <a:pt x="84" y="36"/>
                  </a:lnTo>
                  <a:lnTo>
                    <a:pt x="84" y="40"/>
                  </a:lnTo>
                  <a:lnTo>
                    <a:pt x="84" y="44"/>
                  </a:lnTo>
                  <a:lnTo>
                    <a:pt x="84" y="46"/>
                  </a:lnTo>
                  <a:lnTo>
                    <a:pt x="84" y="56"/>
                  </a:lnTo>
                  <a:lnTo>
                    <a:pt x="86" y="58"/>
                  </a:lnTo>
                  <a:lnTo>
                    <a:pt x="88" y="62"/>
                  </a:lnTo>
                  <a:lnTo>
                    <a:pt x="90" y="62"/>
                  </a:lnTo>
                  <a:lnTo>
                    <a:pt x="90" y="64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0" y="70"/>
                  </a:lnTo>
                  <a:lnTo>
                    <a:pt x="76" y="70"/>
                  </a:lnTo>
                  <a:lnTo>
                    <a:pt x="72" y="70"/>
                  </a:lnTo>
                  <a:lnTo>
                    <a:pt x="70" y="76"/>
                  </a:lnTo>
                  <a:lnTo>
                    <a:pt x="66" y="78"/>
                  </a:lnTo>
                  <a:lnTo>
                    <a:pt x="66" y="80"/>
                  </a:lnTo>
                  <a:lnTo>
                    <a:pt x="66" y="84"/>
                  </a:lnTo>
                  <a:lnTo>
                    <a:pt x="64" y="88"/>
                  </a:lnTo>
                  <a:lnTo>
                    <a:pt x="56" y="92"/>
                  </a:lnTo>
                  <a:lnTo>
                    <a:pt x="44" y="100"/>
                  </a:lnTo>
                  <a:lnTo>
                    <a:pt x="34" y="106"/>
                  </a:lnTo>
                  <a:lnTo>
                    <a:pt x="28" y="108"/>
                  </a:lnTo>
                  <a:lnTo>
                    <a:pt x="24" y="108"/>
                  </a:lnTo>
                  <a:lnTo>
                    <a:pt x="22" y="108"/>
                  </a:lnTo>
                  <a:lnTo>
                    <a:pt x="18" y="108"/>
                  </a:lnTo>
                  <a:lnTo>
                    <a:pt x="12" y="110"/>
                  </a:lnTo>
                  <a:lnTo>
                    <a:pt x="8" y="112"/>
                  </a:lnTo>
                  <a:lnTo>
                    <a:pt x="6" y="116"/>
                  </a:lnTo>
                  <a:lnTo>
                    <a:pt x="0" y="12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44" y="164"/>
                  </a:lnTo>
                  <a:lnTo>
                    <a:pt x="44" y="164"/>
                  </a:lnTo>
                  <a:lnTo>
                    <a:pt x="124" y="216"/>
                  </a:lnTo>
                  <a:lnTo>
                    <a:pt x="126" y="222"/>
                  </a:lnTo>
                  <a:lnTo>
                    <a:pt x="128" y="224"/>
                  </a:lnTo>
                  <a:lnTo>
                    <a:pt x="134" y="224"/>
                  </a:lnTo>
                  <a:lnTo>
                    <a:pt x="136" y="226"/>
                  </a:lnTo>
                  <a:lnTo>
                    <a:pt x="140" y="228"/>
                  </a:lnTo>
                  <a:lnTo>
                    <a:pt x="142" y="230"/>
                  </a:lnTo>
                  <a:lnTo>
                    <a:pt x="144" y="232"/>
                  </a:lnTo>
                  <a:lnTo>
                    <a:pt x="144" y="234"/>
                  </a:lnTo>
                  <a:lnTo>
                    <a:pt x="142" y="238"/>
                  </a:lnTo>
                  <a:lnTo>
                    <a:pt x="144" y="238"/>
                  </a:lnTo>
                  <a:lnTo>
                    <a:pt x="146" y="240"/>
                  </a:lnTo>
                  <a:lnTo>
                    <a:pt x="152" y="240"/>
                  </a:lnTo>
                  <a:lnTo>
                    <a:pt x="156" y="238"/>
                  </a:lnTo>
                  <a:lnTo>
                    <a:pt x="156" y="238"/>
                  </a:lnTo>
                  <a:lnTo>
                    <a:pt x="176" y="234"/>
                  </a:lnTo>
                  <a:lnTo>
                    <a:pt x="190" y="220"/>
                  </a:lnTo>
                  <a:lnTo>
                    <a:pt x="246" y="186"/>
                  </a:lnTo>
                  <a:lnTo>
                    <a:pt x="246" y="18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8" name="Albania">
              <a:extLst>
                <a:ext uri="{FF2B5EF4-FFF2-40B4-BE49-F238E27FC236}">
                  <a16:creationId xmlns:a16="http://schemas.microsoft.com/office/drawing/2014/main" id="{4435FB71-5875-432A-9046-7DD1A7202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146" y="3349703"/>
              <a:ext cx="45933" cy="84210"/>
            </a:xfrm>
            <a:custGeom>
              <a:avLst/>
              <a:gdLst>
                <a:gd name="T0" fmla="*/ 18 w 24"/>
                <a:gd name="T1" fmla="*/ 12 h 44"/>
                <a:gd name="T2" fmla="*/ 16 w 24"/>
                <a:gd name="T3" fmla="*/ 16 h 44"/>
                <a:gd name="T4" fmla="*/ 18 w 24"/>
                <a:gd name="T5" fmla="*/ 20 h 44"/>
                <a:gd name="T6" fmla="*/ 20 w 24"/>
                <a:gd name="T7" fmla="*/ 24 h 44"/>
                <a:gd name="T8" fmla="*/ 20 w 24"/>
                <a:gd name="T9" fmla="*/ 26 h 44"/>
                <a:gd name="T10" fmla="*/ 24 w 24"/>
                <a:gd name="T11" fmla="*/ 28 h 44"/>
                <a:gd name="T12" fmla="*/ 24 w 24"/>
                <a:gd name="T13" fmla="*/ 32 h 44"/>
                <a:gd name="T14" fmla="*/ 20 w 24"/>
                <a:gd name="T15" fmla="*/ 34 h 44"/>
                <a:gd name="T16" fmla="*/ 16 w 24"/>
                <a:gd name="T17" fmla="*/ 36 h 44"/>
                <a:gd name="T18" fmla="*/ 16 w 24"/>
                <a:gd name="T19" fmla="*/ 40 h 44"/>
                <a:gd name="T20" fmla="*/ 14 w 24"/>
                <a:gd name="T21" fmla="*/ 42 h 44"/>
                <a:gd name="T22" fmla="*/ 14 w 24"/>
                <a:gd name="T23" fmla="*/ 44 h 44"/>
                <a:gd name="T24" fmla="*/ 10 w 24"/>
                <a:gd name="T25" fmla="*/ 42 h 44"/>
                <a:gd name="T26" fmla="*/ 8 w 24"/>
                <a:gd name="T27" fmla="*/ 36 h 44"/>
                <a:gd name="T28" fmla="*/ 4 w 24"/>
                <a:gd name="T29" fmla="*/ 36 h 44"/>
                <a:gd name="T30" fmla="*/ 2 w 24"/>
                <a:gd name="T31" fmla="*/ 34 h 44"/>
                <a:gd name="T32" fmla="*/ 4 w 24"/>
                <a:gd name="T33" fmla="*/ 32 h 44"/>
                <a:gd name="T34" fmla="*/ 2 w 24"/>
                <a:gd name="T35" fmla="*/ 30 h 44"/>
                <a:gd name="T36" fmla="*/ 2 w 24"/>
                <a:gd name="T37" fmla="*/ 26 h 44"/>
                <a:gd name="T38" fmla="*/ 4 w 24"/>
                <a:gd name="T39" fmla="*/ 24 h 44"/>
                <a:gd name="T40" fmla="*/ 2 w 24"/>
                <a:gd name="T41" fmla="*/ 20 h 44"/>
                <a:gd name="T42" fmla="*/ 4 w 24"/>
                <a:gd name="T43" fmla="*/ 14 h 44"/>
                <a:gd name="T44" fmla="*/ 4 w 24"/>
                <a:gd name="T45" fmla="*/ 14 h 44"/>
                <a:gd name="T46" fmla="*/ 4 w 24"/>
                <a:gd name="T47" fmla="*/ 12 h 44"/>
                <a:gd name="T48" fmla="*/ 0 w 24"/>
                <a:gd name="T49" fmla="*/ 10 h 44"/>
                <a:gd name="T50" fmla="*/ 0 w 24"/>
                <a:gd name="T51" fmla="*/ 6 h 44"/>
                <a:gd name="T52" fmla="*/ 2 w 24"/>
                <a:gd name="T53" fmla="*/ 2 h 44"/>
                <a:gd name="T54" fmla="*/ 6 w 24"/>
                <a:gd name="T55" fmla="*/ 0 h 44"/>
                <a:gd name="T56" fmla="*/ 6 w 24"/>
                <a:gd name="T57" fmla="*/ 0 h 44"/>
                <a:gd name="T58" fmla="*/ 8 w 24"/>
                <a:gd name="T59" fmla="*/ 2 h 44"/>
                <a:gd name="T60" fmla="*/ 10 w 24"/>
                <a:gd name="T61" fmla="*/ 0 h 44"/>
                <a:gd name="T62" fmla="*/ 10 w 24"/>
                <a:gd name="T63" fmla="*/ 0 h 44"/>
                <a:gd name="T64" fmla="*/ 10 w 24"/>
                <a:gd name="T65" fmla="*/ 0 h 44"/>
                <a:gd name="T66" fmla="*/ 12 w 24"/>
                <a:gd name="T67" fmla="*/ 2 h 44"/>
                <a:gd name="T68" fmla="*/ 14 w 24"/>
                <a:gd name="T69" fmla="*/ 2 h 44"/>
                <a:gd name="T70" fmla="*/ 16 w 24"/>
                <a:gd name="T71" fmla="*/ 4 h 44"/>
                <a:gd name="T72" fmla="*/ 16 w 24"/>
                <a:gd name="T73" fmla="*/ 6 h 44"/>
                <a:gd name="T74" fmla="*/ 16 w 24"/>
                <a:gd name="T75" fmla="*/ 10 h 44"/>
                <a:gd name="T76" fmla="*/ 18 w 24"/>
                <a:gd name="T77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44">
                  <a:moveTo>
                    <a:pt x="18" y="12"/>
                  </a:moveTo>
                  <a:lnTo>
                    <a:pt x="16" y="16"/>
                  </a:lnTo>
                  <a:lnTo>
                    <a:pt x="18" y="20"/>
                  </a:lnTo>
                  <a:lnTo>
                    <a:pt x="20" y="24"/>
                  </a:lnTo>
                  <a:lnTo>
                    <a:pt x="20" y="26"/>
                  </a:lnTo>
                  <a:lnTo>
                    <a:pt x="24" y="28"/>
                  </a:lnTo>
                  <a:lnTo>
                    <a:pt x="24" y="32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4" y="44"/>
                  </a:lnTo>
                  <a:lnTo>
                    <a:pt x="10" y="42"/>
                  </a:lnTo>
                  <a:lnTo>
                    <a:pt x="8" y="36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46C4A595-8819-4E98-BE82-A8992BB4759E}"/>
              </a:ext>
            </a:extLst>
          </p:cNvPr>
          <p:cNvGrpSpPr/>
          <p:nvPr/>
        </p:nvGrpSpPr>
        <p:grpSpPr>
          <a:xfrm>
            <a:off x="38022609" y="23131451"/>
            <a:ext cx="3207924" cy="3993611"/>
            <a:chOff x="6432840" y="1512398"/>
            <a:chExt cx="3720545" cy="4631790"/>
          </a:xfrm>
          <a:solidFill>
            <a:srgbClr val="FFFFFF"/>
          </a:solidFill>
        </p:grpSpPr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E21FC071-8FB5-4199-A317-095F5B2B767E}"/>
                </a:ext>
              </a:extLst>
            </p:cNvPr>
            <p:cNvGrpSpPr/>
            <p:nvPr/>
          </p:nvGrpSpPr>
          <p:grpSpPr>
            <a:xfrm>
              <a:off x="6432840" y="1512398"/>
              <a:ext cx="3720545" cy="4631790"/>
              <a:chOff x="6432840" y="1512398"/>
              <a:chExt cx="3720545" cy="4631790"/>
            </a:xfrm>
            <a:grpFill/>
          </p:grpSpPr>
          <p:pic>
            <p:nvPicPr>
              <p:cNvPr id="318" name="China">
                <a:extLst>
                  <a:ext uri="{FF2B5EF4-FFF2-40B4-BE49-F238E27FC236}">
                    <a16:creationId xmlns:a16="http://schemas.microsoft.com/office/drawing/2014/main" id="{2F096262-17A9-413B-82B4-7AA67729C1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4">
                <a:extLst>
                  <a:ext uri="{96DAC541-7B7A-43D3-8B79-37D633B846F1}">
                    <asvg:svgBlip xmlns:asvg="http://schemas.microsoft.com/office/drawing/2016/SVG/main" r:embed="rId155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435215" y="2836528"/>
                <a:ext cx="1447365" cy="1079678"/>
              </a:xfrm>
              <a:custGeom>
                <a:avLst/>
                <a:gdLst>
                  <a:gd name="connsiteX0" fmla="*/ 0 w 1438501"/>
                  <a:gd name="connsiteY0" fmla="*/ 0 h 1078004"/>
                  <a:gd name="connsiteX1" fmla="*/ 1438501 w 1438501"/>
                  <a:gd name="connsiteY1" fmla="*/ 0 h 1078004"/>
                  <a:gd name="connsiteX2" fmla="*/ 1438501 w 1438501"/>
                  <a:gd name="connsiteY2" fmla="*/ 1078004 h 1078004"/>
                  <a:gd name="connsiteX3" fmla="*/ 0 w 1438501"/>
                  <a:gd name="connsiteY3" fmla="*/ 1078004 h 1078004"/>
                  <a:gd name="connsiteX4" fmla="*/ 0 w 1438501"/>
                  <a:gd name="connsiteY4" fmla="*/ 0 h 1078004"/>
                  <a:gd name="connsiteX5" fmla="*/ 1384201 w 1438501"/>
                  <a:gd name="connsiteY5" fmla="*/ 377038 h 1078004"/>
                  <a:gd name="connsiteX6" fmla="*/ 1384201 w 1438501"/>
                  <a:gd name="connsiteY6" fmla="*/ 380866 h 1078004"/>
                  <a:gd name="connsiteX7" fmla="*/ 1384201 w 1438501"/>
                  <a:gd name="connsiteY7" fmla="*/ 384694 h 1078004"/>
                  <a:gd name="connsiteX8" fmla="*/ 1388028 w 1438501"/>
                  <a:gd name="connsiteY8" fmla="*/ 388521 h 1078004"/>
                  <a:gd name="connsiteX9" fmla="*/ 1384201 w 1438501"/>
                  <a:gd name="connsiteY9" fmla="*/ 392349 h 1078004"/>
                  <a:gd name="connsiteX10" fmla="*/ 1380373 w 1438501"/>
                  <a:gd name="connsiteY10" fmla="*/ 392349 h 1078004"/>
                  <a:gd name="connsiteX11" fmla="*/ 1376545 w 1438501"/>
                  <a:gd name="connsiteY11" fmla="*/ 400004 h 1078004"/>
                  <a:gd name="connsiteX12" fmla="*/ 1376545 w 1438501"/>
                  <a:gd name="connsiteY12" fmla="*/ 403832 h 1078004"/>
                  <a:gd name="connsiteX13" fmla="*/ 1365062 w 1438501"/>
                  <a:gd name="connsiteY13" fmla="*/ 411488 h 1078004"/>
                  <a:gd name="connsiteX14" fmla="*/ 1361234 w 1438501"/>
                  <a:gd name="connsiteY14" fmla="*/ 411488 h 1078004"/>
                  <a:gd name="connsiteX15" fmla="*/ 1357407 w 1438501"/>
                  <a:gd name="connsiteY15" fmla="*/ 415315 h 1078004"/>
                  <a:gd name="connsiteX16" fmla="*/ 1361234 w 1438501"/>
                  <a:gd name="connsiteY16" fmla="*/ 419143 h 1078004"/>
                  <a:gd name="connsiteX17" fmla="*/ 1368890 w 1438501"/>
                  <a:gd name="connsiteY17" fmla="*/ 422971 h 1078004"/>
                  <a:gd name="connsiteX18" fmla="*/ 1368890 w 1438501"/>
                  <a:gd name="connsiteY18" fmla="*/ 426798 h 1078004"/>
                  <a:gd name="connsiteX19" fmla="*/ 1365062 w 1438501"/>
                  <a:gd name="connsiteY19" fmla="*/ 434454 h 1078004"/>
                  <a:gd name="connsiteX20" fmla="*/ 1357407 w 1438501"/>
                  <a:gd name="connsiteY20" fmla="*/ 434454 h 1078004"/>
                  <a:gd name="connsiteX21" fmla="*/ 1349751 w 1438501"/>
                  <a:gd name="connsiteY21" fmla="*/ 434454 h 1078004"/>
                  <a:gd name="connsiteX22" fmla="*/ 1342096 w 1438501"/>
                  <a:gd name="connsiteY22" fmla="*/ 434454 h 1078004"/>
                  <a:gd name="connsiteX23" fmla="*/ 1338268 w 1438501"/>
                  <a:gd name="connsiteY23" fmla="*/ 434454 h 1078004"/>
                  <a:gd name="connsiteX24" fmla="*/ 1338268 w 1438501"/>
                  <a:gd name="connsiteY24" fmla="*/ 430626 h 1078004"/>
                  <a:gd name="connsiteX25" fmla="*/ 1334440 w 1438501"/>
                  <a:gd name="connsiteY25" fmla="*/ 430626 h 1078004"/>
                  <a:gd name="connsiteX26" fmla="*/ 1326785 w 1438501"/>
                  <a:gd name="connsiteY26" fmla="*/ 422971 h 1078004"/>
                  <a:gd name="connsiteX27" fmla="*/ 1322957 w 1438501"/>
                  <a:gd name="connsiteY27" fmla="*/ 426798 h 1078004"/>
                  <a:gd name="connsiteX28" fmla="*/ 1322957 w 1438501"/>
                  <a:gd name="connsiteY28" fmla="*/ 434454 h 1078004"/>
                  <a:gd name="connsiteX29" fmla="*/ 1322957 w 1438501"/>
                  <a:gd name="connsiteY29" fmla="*/ 438282 h 1078004"/>
                  <a:gd name="connsiteX30" fmla="*/ 1322957 w 1438501"/>
                  <a:gd name="connsiteY30" fmla="*/ 442109 h 1078004"/>
                  <a:gd name="connsiteX31" fmla="*/ 1319129 w 1438501"/>
                  <a:gd name="connsiteY31" fmla="*/ 453593 h 1078004"/>
                  <a:gd name="connsiteX32" fmla="*/ 1311474 w 1438501"/>
                  <a:gd name="connsiteY32" fmla="*/ 453593 h 1078004"/>
                  <a:gd name="connsiteX33" fmla="*/ 1311474 w 1438501"/>
                  <a:gd name="connsiteY33" fmla="*/ 461248 h 1078004"/>
                  <a:gd name="connsiteX34" fmla="*/ 1303818 w 1438501"/>
                  <a:gd name="connsiteY34" fmla="*/ 468903 h 1078004"/>
                  <a:gd name="connsiteX35" fmla="*/ 1303818 w 1438501"/>
                  <a:gd name="connsiteY35" fmla="*/ 472731 h 1078004"/>
                  <a:gd name="connsiteX36" fmla="*/ 1299991 w 1438501"/>
                  <a:gd name="connsiteY36" fmla="*/ 476559 h 1078004"/>
                  <a:gd name="connsiteX37" fmla="*/ 1296163 w 1438501"/>
                  <a:gd name="connsiteY37" fmla="*/ 484214 h 1078004"/>
                  <a:gd name="connsiteX38" fmla="*/ 1296163 w 1438501"/>
                  <a:gd name="connsiteY38" fmla="*/ 495697 h 1078004"/>
                  <a:gd name="connsiteX39" fmla="*/ 1296163 w 1438501"/>
                  <a:gd name="connsiteY39" fmla="*/ 499525 h 1078004"/>
                  <a:gd name="connsiteX40" fmla="*/ 1296163 w 1438501"/>
                  <a:gd name="connsiteY40" fmla="*/ 507181 h 1078004"/>
                  <a:gd name="connsiteX41" fmla="*/ 1299991 w 1438501"/>
                  <a:gd name="connsiteY41" fmla="*/ 503353 h 1078004"/>
                  <a:gd name="connsiteX42" fmla="*/ 1303818 w 1438501"/>
                  <a:gd name="connsiteY42" fmla="*/ 499525 h 1078004"/>
                  <a:gd name="connsiteX43" fmla="*/ 1307646 w 1438501"/>
                  <a:gd name="connsiteY43" fmla="*/ 503353 h 1078004"/>
                  <a:gd name="connsiteX44" fmla="*/ 1311474 w 1438501"/>
                  <a:gd name="connsiteY44" fmla="*/ 507181 h 1078004"/>
                  <a:gd name="connsiteX45" fmla="*/ 1319129 w 1438501"/>
                  <a:gd name="connsiteY45" fmla="*/ 503353 h 1078004"/>
                  <a:gd name="connsiteX46" fmla="*/ 1319129 w 1438501"/>
                  <a:gd name="connsiteY46" fmla="*/ 499525 h 1078004"/>
                  <a:gd name="connsiteX47" fmla="*/ 1322957 w 1438501"/>
                  <a:gd name="connsiteY47" fmla="*/ 499525 h 1078004"/>
                  <a:gd name="connsiteX48" fmla="*/ 1322957 w 1438501"/>
                  <a:gd name="connsiteY48" fmla="*/ 503353 h 1078004"/>
                  <a:gd name="connsiteX49" fmla="*/ 1319129 w 1438501"/>
                  <a:gd name="connsiteY49" fmla="*/ 507181 h 1078004"/>
                  <a:gd name="connsiteX50" fmla="*/ 1322957 w 1438501"/>
                  <a:gd name="connsiteY50" fmla="*/ 511008 h 1078004"/>
                  <a:gd name="connsiteX51" fmla="*/ 1315302 w 1438501"/>
                  <a:gd name="connsiteY51" fmla="*/ 522491 h 1078004"/>
                  <a:gd name="connsiteX52" fmla="*/ 1315302 w 1438501"/>
                  <a:gd name="connsiteY52" fmla="*/ 530147 h 1078004"/>
                  <a:gd name="connsiteX53" fmla="*/ 1319129 w 1438501"/>
                  <a:gd name="connsiteY53" fmla="*/ 533975 h 1078004"/>
                  <a:gd name="connsiteX54" fmla="*/ 1326785 w 1438501"/>
                  <a:gd name="connsiteY54" fmla="*/ 533975 h 1078004"/>
                  <a:gd name="connsiteX55" fmla="*/ 1330613 w 1438501"/>
                  <a:gd name="connsiteY55" fmla="*/ 530147 h 1078004"/>
                  <a:gd name="connsiteX56" fmla="*/ 1326785 w 1438501"/>
                  <a:gd name="connsiteY56" fmla="*/ 537802 h 1078004"/>
                  <a:gd name="connsiteX57" fmla="*/ 1319129 w 1438501"/>
                  <a:gd name="connsiteY57" fmla="*/ 537802 h 1078004"/>
                  <a:gd name="connsiteX58" fmla="*/ 1315302 w 1438501"/>
                  <a:gd name="connsiteY58" fmla="*/ 541630 h 1078004"/>
                  <a:gd name="connsiteX59" fmla="*/ 1315302 w 1438501"/>
                  <a:gd name="connsiteY59" fmla="*/ 553113 h 1078004"/>
                  <a:gd name="connsiteX60" fmla="*/ 1315302 w 1438501"/>
                  <a:gd name="connsiteY60" fmla="*/ 556941 h 1078004"/>
                  <a:gd name="connsiteX61" fmla="*/ 1319129 w 1438501"/>
                  <a:gd name="connsiteY61" fmla="*/ 556941 h 1078004"/>
                  <a:gd name="connsiteX62" fmla="*/ 1322957 w 1438501"/>
                  <a:gd name="connsiteY62" fmla="*/ 556941 h 1078004"/>
                  <a:gd name="connsiteX63" fmla="*/ 1326785 w 1438501"/>
                  <a:gd name="connsiteY63" fmla="*/ 556941 h 1078004"/>
                  <a:gd name="connsiteX64" fmla="*/ 1322957 w 1438501"/>
                  <a:gd name="connsiteY64" fmla="*/ 564596 h 1078004"/>
                  <a:gd name="connsiteX65" fmla="*/ 1322957 w 1438501"/>
                  <a:gd name="connsiteY65" fmla="*/ 568424 h 1078004"/>
                  <a:gd name="connsiteX66" fmla="*/ 1326785 w 1438501"/>
                  <a:gd name="connsiteY66" fmla="*/ 564596 h 1078004"/>
                  <a:gd name="connsiteX67" fmla="*/ 1330613 w 1438501"/>
                  <a:gd name="connsiteY67" fmla="*/ 564596 h 1078004"/>
                  <a:gd name="connsiteX68" fmla="*/ 1338268 w 1438501"/>
                  <a:gd name="connsiteY68" fmla="*/ 560769 h 1078004"/>
                  <a:gd name="connsiteX69" fmla="*/ 1334440 w 1438501"/>
                  <a:gd name="connsiteY69" fmla="*/ 556941 h 1078004"/>
                  <a:gd name="connsiteX70" fmla="*/ 1338268 w 1438501"/>
                  <a:gd name="connsiteY70" fmla="*/ 556941 h 1078004"/>
                  <a:gd name="connsiteX71" fmla="*/ 1342096 w 1438501"/>
                  <a:gd name="connsiteY71" fmla="*/ 560769 h 1078004"/>
                  <a:gd name="connsiteX72" fmla="*/ 1345923 w 1438501"/>
                  <a:gd name="connsiteY72" fmla="*/ 556941 h 1078004"/>
                  <a:gd name="connsiteX73" fmla="*/ 1349751 w 1438501"/>
                  <a:gd name="connsiteY73" fmla="*/ 549286 h 1078004"/>
                  <a:gd name="connsiteX74" fmla="*/ 1361234 w 1438501"/>
                  <a:gd name="connsiteY74" fmla="*/ 545458 h 1078004"/>
                  <a:gd name="connsiteX75" fmla="*/ 1368890 w 1438501"/>
                  <a:gd name="connsiteY75" fmla="*/ 541630 h 1078004"/>
                  <a:gd name="connsiteX76" fmla="*/ 1384201 w 1438501"/>
                  <a:gd name="connsiteY76" fmla="*/ 537802 h 1078004"/>
                  <a:gd name="connsiteX77" fmla="*/ 1391856 w 1438501"/>
                  <a:gd name="connsiteY77" fmla="*/ 530147 h 1078004"/>
                  <a:gd name="connsiteX78" fmla="*/ 1391856 w 1438501"/>
                  <a:gd name="connsiteY78" fmla="*/ 526319 h 1078004"/>
                  <a:gd name="connsiteX79" fmla="*/ 1372717 w 1438501"/>
                  <a:gd name="connsiteY79" fmla="*/ 514836 h 1078004"/>
                  <a:gd name="connsiteX80" fmla="*/ 1365062 w 1438501"/>
                  <a:gd name="connsiteY80" fmla="*/ 511008 h 1078004"/>
                  <a:gd name="connsiteX81" fmla="*/ 1361234 w 1438501"/>
                  <a:gd name="connsiteY81" fmla="*/ 503353 h 1078004"/>
                  <a:gd name="connsiteX82" fmla="*/ 1365062 w 1438501"/>
                  <a:gd name="connsiteY82" fmla="*/ 503353 h 1078004"/>
                  <a:gd name="connsiteX83" fmla="*/ 1361234 w 1438501"/>
                  <a:gd name="connsiteY83" fmla="*/ 499525 h 1078004"/>
                  <a:gd name="connsiteX84" fmla="*/ 1361234 w 1438501"/>
                  <a:gd name="connsiteY84" fmla="*/ 491870 h 1078004"/>
                  <a:gd name="connsiteX85" fmla="*/ 1368890 w 1438501"/>
                  <a:gd name="connsiteY85" fmla="*/ 488042 h 1078004"/>
                  <a:gd name="connsiteX86" fmla="*/ 1368890 w 1438501"/>
                  <a:gd name="connsiteY86" fmla="*/ 484214 h 1078004"/>
                  <a:gd name="connsiteX87" fmla="*/ 1376545 w 1438501"/>
                  <a:gd name="connsiteY87" fmla="*/ 480387 h 1078004"/>
                  <a:gd name="connsiteX88" fmla="*/ 1380373 w 1438501"/>
                  <a:gd name="connsiteY88" fmla="*/ 480387 h 1078004"/>
                  <a:gd name="connsiteX89" fmla="*/ 1380373 w 1438501"/>
                  <a:gd name="connsiteY89" fmla="*/ 476559 h 1078004"/>
                  <a:gd name="connsiteX90" fmla="*/ 1384201 w 1438501"/>
                  <a:gd name="connsiteY90" fmla="*/ 472731 h 1078004"/>
                  <a:gd name="connsiteX91" fmla="*/ 1380373 w 1438501"/>
                  <a:gd name="connsiteY91" fmla="*/ 472731 h 1078004"/>
                  <a:gd name="connsiteX92" fmla="*/ 1395684 w 1438501"/>
                  <a:gd name="connsiteY92" fmla="*/ 457420 h 1078004"/>
                  <a:gd name="connsiteX93" fmla="*/ 1391856 w 1438501"/>
                  <a:gd name="connsiteY93" fmla="*/ 457420 h 1078004"/>
                  <a:gd name="connsiteX94" fmla="*/ 1399512 w 1438501"/>
                  <a:gd name="connsiteY94" fmla="*/ 449765 h 1078004"/>
                  <a:gd name="connsiteX95" fmla="*/ 1399512 w 1438501"/>
                  <a:gd name="connsiteY95" fmla="*/ 445937 h 1078004"/>
                  <a:gd name="connsiteX96" fmla="*/ 1395684 w 1438501"/>
                  <a:gd name="connsiteY96" fmla="*/ 442109 h 1078004"/>
                  <a:gd name="connsiteX97" fmla="*/ 1395684 w 1438501"/>
                  <a:gd name="connsiteY97" fmla="*/ 430626 h 1078004"/>
                  <a:gd name="connsiteX98" fmla="*/ 1391856 w 1438501"/>
                  <a:gd name="connsiteY98" fmla="*/ 426798 h 1078004"/>
                  <a:gd name="connsiteX99" fmla="*/ 1391856 w 1438501"/>
                  <a:gd name="connsiteY99" fmla="*/ 419143 h 1078004"/>
                  <a:gd name="connsiteX100" fmla="*/ 1395684 w 1438501"/>
                  <a:gd name="connsiteY100" fmla="*/ 407660 h 1078004"/>
                  <a:gd name="connsiteX101" fmla="*/ 1395684 w 1438501"/>
                  <a:gd name="connsiteY101" fmla="*/ 403832 h 1078004"/>
                  <a:gd name="connsiteX102" fmla="*/ 1399512 w 1438501"/>
                  <a:gd name="connsiteY102" fmla="*/ 403832 h 1078004"/>
                  <a:gd name="connsiteX103" fmla="*/ 1403339 w 1438501"/>
                  <a:gd name="connsiteY103" fmla="*/ 392349 h 1078004"/>
                  <a:gd name="connsiteX104" fmla="*/ 1407167 w 1438501"/>
                  <a:gd name="connsiteY104" fmla="*/ 392349 h 1078004"/>
                  <a:gd name="connsiteX105" fmla="*/ 1403339 w 1438501"/>
                  <a:gd name="connsiteY105" fmla="*/ 388521 h 1078004"/>
                  <a:gd name="connsiteX106" fmla="*/ 1391856 w 1438501"/>
                  <a:gd name="connsiteY106" fmla="*/ 384694 h 1078004"/>
                  <a:gd name="connsiteX107" fmla="*/ 1391856 w 1438501"/>
                  <a:gd name="connsiteY107" fmla="*/ 377038 h 1078004"/>
                  <a:gd name="connsiteX108" fmla="*/ 1388028 w 1438501"/>
                  <a:gd name="connsiteY108" fmla="*/ 377038 h 1078004"/>
                  <a:gd name="connsiteX109" fmla="*/ 1384201 w 1438501"/>
                  <a:gd name="connsiteY109" fmla="*/ 377038 h 1078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1438501" h="1078004">
                    <a:moveTo>
                      <a:pt x="0" y="0"/>
                    </a:moveTo>
                    <a:lnTo>
                      <a:pt x="1438501" y="0"/>
                    </a:lnTo>
                    <a:lnTo>
                      <a:pt x="1438501" y="1078004"/>
                    </a:lnTo>
                    <a:lnTo>
                      <a:pt x="0" y="1078004"/>
                    </a:lnTo>
                    <a:lnTo>
                      <a:pt x="0" y="0"/>
                    </a:lnTo>
                    <a:close/>
                    <a:moveTo>
                      <a:pt x="1384201" y="377038"/>
                    </a:moveTo>
                    <a:lnTo>
                      <a:pt x="1384201" y="380866"/>
                    </a:lnTo>
                    <a:lnTo>
                      <a:pt x="1384201" y="384694"/>
                    </a:lnTo>
                    <a:lnTo>
                      <a:pt x="1388028" y="388521"/>
                    </a:lnTo>
                    <a:lnTo>
                      <a:pt x="1384201" y="392349"/>
                    </a:lnTo>
                    <a:lnTo>
                      <a:pt x="1380373" y="392349"/>
                    </a:lnTo>
                    <a:lnTo>
                      <a:pt x="1376545" y="400004"/>
                    </a:lnTo>
                    <a:lnTo>
                      <a:pt x="1376545" y="403832"/>
                    </a:lnTo>
                    <a:lnTo>
                      <a:pt x="1365062" y="411488"/>
                    </a:lnTo>
                    <a:lnTo>
                      <a:pt x="1361234" y="411488"/>
                    </a:lnTo>
                    <a:lnTo>
                      <a:pt x="1357407" y="415315"/>
                    </a:lnTo>
                    <a:lnTo>
                      <a:pt x="1361234" y="419143"/>
                    </a:lnTo>
                    <a:lnTo>
                      <a:pt x="1368890" y="422971"/>
                    </a:lnTo>
                    <a:lnTo>
                      <a:pt x="1368890" y="426798"/>
                    </a:lnTo>
                    <a:lnTo>
                      <a:pt x="1365062" y="434454"/>
                    </a:lnTo>
                    <a:lnTo>
                      <a:pt x="1357407" y="434454"/>
                    </a:lnTo>
                    <a:lnTo>
                      <a:pt x="1349751" y="434454"/>
                    </a:lnTo>
                    <a:lnTo>
                      <a:pt x="1342096" y="434454"/>
                    </a:lnTo>
                    <a:lnTo>
                      <a:pt x="1338268" y="434454"/>
                    </a:lnTo>
                    <a:lnTo>
                      <a:pt x="1338268" y="430626"/>
                    </a:lnTo>
                    <a:lnTo>
                      <a:pt x="1334440" y="430626"/>
                    </a:lnTo>
                    <a:lnTo>
                      <a:pt x="1326785" y="422971"/>
                    </a:lnTo>
                    <a:lnTo>
                      <a:pt x="1322957" y="426798"/>
                    </a:lnTo>
                    <a:lnTo>
                      <a:pt x="1322957" y="434454"/>
                    </a:lnTo>
                    <a:lnTo>
                      <a:pt x="1322957" y="438282"/>
                    </a:lnTo>
                    <a:lnTo>
                      <a:pt x="1322957" y="442109"/>
                    </a:lnTo>
                    <a:lnTo>
                      <a:pt x="1319129" y="453593"/>
                    </a:lnTo>
                    <a:lnTo>
                      <a:pt x="1311474" y="453593"/>
                    </a:lnTo>
                    <a:lnTo>
                      <a:pt x="1311474" y="461248"/>
                    </a:lnTo>
                    <a:lnTo>
                      <a:pt x="1303818" y="468903"/>
                    </a:lnTo>
                    <a:lnTo>
                      <a:pt x="1303818" y="472731"/>
                    </a:lnTo>
                    <a:lnTo>
                      <a:pt x="1299991" y="476559"/>
                    </a:lnTo>
                    <a:lnTo>
                      <a:pt x="1296163" y="484214"/>
                    </a:lnTo>
                    <a:lnTo>
                      <a:pt x="1296163" y="495697"/>
                    </a:lnTo>
                    <a:lnTo>
                      <a:pt x="1296163" y="499525"/>
                    </a:lnTo>
                    <a:lnTo>
                      <a:pt x="1296163" y="507181"/>
                    </a:lnTo>
                    <a:lnTo>
                      <a:pt x="1299991" y="503353"/>
                    </a:lnTo>
                    <a:lnTo>
                      <a:pt x="1303818" y="499525"/>
                    </a:lnTo>
                    <a:lnTo>
                      <a:pt x="1307646" y="503353"/>
                    </a:lnTo>
                    <a:lnTo>
                      <a:pt x="1311474" y="507181"/>
                    </a:lnTo>
                    <a:lnTo>
                      <a:pt x="1319129" y="503353"/>
                    </a:lnTo>
                    <a:lnTo>
                      <a:pt x="1319129" y="499525"/>
                    </a:lnTo>
                    <a:lnTo>
                      <a:pt x="1322957" y="499525"/>
                    </a:lnTo>
                    <a:lnTo>
                      <a:pt x="1322957" y="503353"/>
                    </a:lnTo>
                    <a:lnTo>
                      <a:pt x="1319129" y="507181"/>
                    </a:lnTo>
                    <a:lnTo>
                      <a:pt x="1322957" y="511008"/>
                    </a:lnTo>
                    <a:lnTo>
                      <a:pt x="1315302" y="522491"/>
                    </a:lnTo>
                    <a:lnTo>
                      <a:pt x="1315302" y="530147"/>
                    </a:lnTo>
                    <a:lnTo>
                      <a:pt x="1319129" y="533975"/>
                    </a:lnTo>
                    <a:lnTo>
                      <a:pt x="1326785" y="533975"/>
                    </a:lnTo>
                    <a:lnTo>
                      <a:pt x="1330613" y="530147"/>
                    </a:lnTo>
                    <a:lnTo>
                      <a:pt x="1326785" y="537802"/>
                    </a:lnTo>
                    <a:lnTo>
                      <a:pt x="1319129" y="537802"/>
                    </a:lnTo>
                    <a:lnTo>
                      <a:pt x="1315302" y="541630"/>
                    </a:lnTo>
                    <a:lnTo>
                      <a:pt x="1315302" y="553113"/>
                    </a:lnTo>
                    <a:lnTo>
                      <a:pt x="1315302" y="556941"/>
                    </a:lnTo>
                    <a:lnTo>
                      <a:pt x="1319129" y="556941"/>
                    </a:lnTo>
                    <a:lnTo>
                      <a:pt x="1322957" y="556941"/>
                    </a:lnTo>
                    <a:lnTo>
                      <a:pt x="1326785" y="556941"/>
                    </a:lnTo>
                    <a:lnTo>
                      <a:pt x="1322957" y="564596"/>
                    </a:lnTo>
                    <a:lnTo>
                      <a:pt x="1322957" y="568424"/>
                    </a:lnTo>
                    <a:lnTo>
                      <a:pt x="1326785" y="564596"/>
                    </a:lnTo>
                    <a:lnTo>
                      <a:pt x="1330613" y="564596"/>
                    </a:lnTo>
                    <a:lnTo>
                      <a:pt x="1338268" y="560769"/>
                    </a:lnTo>
                    <a:lnTo>
                      <a:pt x="1334440" y="556941"/>
                    </a:lnTo>
                    <a:lnTo>
                      <a:pt x="1338268" y="556941"/>
                    </a:lnTo>
                    <a:lnTo>
                      <a:pt x="1342096" y="560769"/>
                    </a:lnTo>
                    <a:lnTo>
                      <a:pt x="1345923" y="556941"/>
                    </a:lnTo>
                    <a:lnTo>
                      <a:pt x="1349751" y="549286"/>
                    </a:lnTo>
                    <a:lnTo>
                      <a:pt x="1361234" y="545458"/>
                    </a:lnTo>
                    <a:lnTo>
                      <a:pt x="1368890" y="541630"/>
                    </a:lnTo>
                    <a:lnTo>
                      <a:pt x="1384201" y="537802"/>
                    </a:lnTo>
                    <a:lnTo>
                      <a:pt x="1391856" y="530147"/>
                    </a:lnTo>
                    <a:lnTo>
                      <a:pt x="1391856" y="526319"/>
                    </a:lnTo>
                    <a:lnTo>
                      <a:pt x="1372717" y="514836"/>
                    </a:lnTo>
                    <a:lnTo>
                      <a:pt x="1365062" y="511008"/>
                    </a:lnTo>
                    <a:lnTo>
                      <a:pt x="1361234" y="503353"/>
                    </a:lnTo>
                    <a:lnTo>
                      <a:pt x="1365062" y="503353"/>
                    </a:lnTo>
                    <a:lnTo>
                      <a:pt x="1361234" y="499525"/>
                    </a:lnTo>
                    <a:lnTo>
                      <a:pt x="1361234" y="491870"/>
                    </a:lnTo>
                    <a:lnTo>
                      <a:pt x="1368890" y="488042"/>
                    </a:lnTo>
                    <a:lnTo>
                      <a:pt x="1368890" y="484214"/>
                    </a:lnTo>
                    <a:lnTo>
                      <a:pt x="1376545" y="480387"/>
                    </a:lnTo>
                    <a:lnTo>
                      <a:pt x="1380373" y="480387"/>
                    </a:lnTo>
                    <a:lnTo>
                      <a:pt x="1380373" y="476559"/>
                    </a:lnTo>
                    <a:lnTo>
                      <a:pt x="1384201" y="472731"/>
                    </a:lnTo>
                    <a:lnTo>
                      <a:pt x="1380373" y="472731"/>
                    </a:lnTo>
                    <a:lnTo>
                      <a:pt x="1395684" y="457420"/>
                    </a:lnTo>
                    <a:lnTo>
                      <a:pt x="1391856" y="457420"/>
                    </a:lnTo>
                    <a:lnTo>
                      <a:pt x="1399512" y="449765"/>
                    </a:lnTo>
                    <a:lnTo>
                      <a:pt x="1399512" y="445937"/>
                    </a:lnTo>
                    <a:lnTo>
                      <a:pt x="1395684" y="442109"/>
                    </a:lnTo>
                    <a:lnTo>
                      <a:pt x="1395684" y="430626"/>
                    </a:lnTo>
                    <a:lnTo>
                      <a:pt x="1391856" y="426798"/>
                    </a:lnTo>
                    <a:lnTo>
                      <a:pt x="1391856" y="419143"/>
                    </a:lnTo>
                    <a:lnTo>
                      <a:pt x="1395684" y="407660"/>
                    </a:lnTo>
                    <a:lnTo>
                      <a:pt x="1395684" y="403832"/>
                    </a:lnTo>
                    <a:lnTo>
                      <a:pt x="1399512" y="403832"/>
                    </a:lnTo>
                    <a:lnTo>
                      <a:pt x="1403339" y="392349"/>
                    </a:lnTo>
                    <a:lnTo>
                      <a:pt x="1407167" y="392349"/>
                    </a:lnTo>
                    <a:lnTo>
                      <a:pt x="1403339" y="388521"/>
                    </a:lnTo>
                    <a:lnTo>
                      <a:pt x="1391856" y="384694"/>
                    </a:lnTo>
                    <a:lnTo>
                      <a:pt x="1391856" y="377038"/>
                    </a:lnTo>
                    <a:lnTo>
                      <a:pt x="1388028" y="377038"/>
                    </a:lnTo>
                    <a:lnTo>
                      <a:pt x="1384201" y="377038"/>
                    </a:lnTo>
                    <a:close/>
                  </a:path>
                </a:pathLst>
              </a:custGeom>
            </p:spPr>
          </p:pic>
          <p:sp>
            <p:nvSpPr>
              <p:cNvPr id="319" name="Vietnam">
                <a:extLst>
                  <a:ext uri="{FF2B5EF4-FFF2-40B4-BE49-F238E27FC236}">
                    <a16:creationId xmlns:a16="http://schemas.microsoft.com/office/drawing/2014/main" id="{10467864-6320-449E-9393-7FDD9D067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4595" y="3839651"/>
                <a:ext cx="195214" cy="378944"/>
              </a:xfrm>
              <a:custGeom>
                <a:avLst/>
                <a:gdLst>
                  <a:gd name="T0" fmla="*/ 4 w 102"/>
                  <a:gd name="T1" fmla="*/ 10 h 198"/>
                  <a:gd name="T2" fmla="*/ 10 w 102"/>
                  <a:gd name="T3" fmla="*/ 14 h 198"/>
                  <a:gd name="T4" fmla="*/ 18 w 102"/>
                  <a:gd name="T5" fmla="*/ 10 h 198"/>
                  <a:gd name="T6" fmla="*/ 28 w 102"/>
                  <a:gd name="T7" fmla="*/ 8 h 198"/>
                  <a:gd name="T8" fmla="*/ 38 w 102"/>
                  <a:gd name="T9" fmla="*/ 0 h 198"/>
                  <a:gd name="T10" fmla="*/ 50 w 102"/>
                  <a:gd name="T11" fmla="*/ 6 h 198"/>
                  <a:gd name="T12" fmla="*/ 54 w 102"/>
                  <a:gd name="T13" fmla="*/ 10 h 198"/>
                  <a:gd name="T14" fmla="*/ 62 w 102"/>
                  <a:gd name="T15" fmla="*/ 22 h 198"/>
                  <a:gd name="T16" fmla="*/ 70 w 102"/>
                  <a:gd name="T17" fmla="*/ 24 h 198"/>
                  <a:gd name="T18" fmla="*/ 72 w 102"/>
                  <a:gd name="T19" fmla="*/ 28 h 198"/>
                  <a:gd name="T20" fmla="*/ 64 w 102"/>
                  <a:gd name="T21" fmla="*/ 30 h 198"/>
                  <a:gd name="T22" fmla="*/ 60 w 102"/>
                  <a:gd name="T23" fmla="*/ 34 h 198"/>
                  <a:gd name="T24" fmla="*/ 56 w 102"/>
                  <a:gd name="T25" fmla="*/ 36 h 198"/>
                  <a:gd name="T26" fmla="*/ 54 w 102"/>
                  <a:gd name="T27" fmla="*/ 42 h 198"/>
                  <a:gd name="T28" fmla="*/ 50 w 102"/>
                  <a:gd name="T29" fmla="*/ 48 h 198"/>
                  <a:gd name="T30" fmla="*/ 46 w 102"/>
                  <a:gd name="T31" fmla="*/ 52 h 198"/>
                  <a:gd name="T32" fmla="*/ 46 w 102"/>
                  <a:gd name="T33" fmla="*/ 62 h 198"/>
                  <a:gd name="T34" fmla="*/ 52 w 102"/>
                  <a:gd name="T35" fmla="*/ 68 h 198"/>
                  <a:gd name="T36" fmla="*/ 58 w 102"/>
                  <a:gd name="T37" fmla="*/ 76 h 198"/>
                  <a:gd name="T38" fmla="*/ 66 w 102"/>
                  <a:gd name="T39" fmla="*/ 86 h 198"/>
                  <a:gd name="T40" fmla="*/ 88 w 102"/>
                  <a:gd name="T41" fmla="*/ 104 h 198"/>
                  <a:gd name="T42" fmla="*/ 92 w 102"/>
                  <a:gd name="T43" fmla="*/ 112 h 198"/>
                  <a:gd name="T44" fmla="*/ 96 w 102"/>
                  <a:gd name="T45" fmla="*/ 122 h 198"/>
                  <a:gd name="T46" fmla="*/ 98 w 102"/>
                  <a:gd name="T47" fmla="*/ 132 h 198"/>
                  <a:gd name="T48" fmla="*/ 100 w 102"/>
                  <a:gd name="T49" fmla="*/ 140 h 198"/>
                  <a:gd name="T50" fmla="*/ 100 w 102"/>
                  <a:gd name="T51" fmla="*/ 142 h 198"/>
                  <a:gd name="T52" fmla="*/ 98 w 102"/>
                  <a:gd name="T53" fmla="*/ 148 h 198"/>
                  <a:gd name="T54" fmla="*/ 98 w 102"/>
                  <a:gd name="T55" fmla="*/ 158 h 198"/>
                  <a:gd name="T56" fmla="*/ 90 w 102"/>
                  <a:gd name="T57" fmla="*/ 166 h 198"/>
                  <a:gd name="T58" fmla="*/ 82 w 102"/>
                  <a:gd name="T59" fmla="*/ 172 h 198"/>
                  <a:gd name="T60" fmla="*/ 70 w 102"/>
                  <a:gd name="T61" fmla="*/ 174 h 198"/>
                  <a:gd name="T62" fmla="*/ 66 w 102"/>
                  <a:gd name="T63" fmla="*/ 174 h 198"/>
                  <a:gd name="T64" fmla="*/ 70 w 102"/>
                  <a:gd name="T65" fmla="*/ 176 h 198"/>
                  <a:gd name="T66" fmla="*/ 66 w 102"/>
                  <a:gd name="T67" fmla="*/ 182 h 198"/>
                  <a:gd name="T68" fmla="*/ 62 w 102"/>
                  <a:gd name="T69" fmla="*/ 182 h 198"/>
                  <a:gd name="T70" fmla="*/ 62 w 102"/>
                  <a:gd name="T71" fmla="*/ 188 h 198"/>
                  <a:gd name="T72" fmla="*/ 54 w 102"/>
                  <a:gd name="T73" fmla="*/ 192 h 198"/>
                  <a:gd name="T74" fmla="*/ 48 w 102"/>
                  <a:gd name="T75" fmla="*/ 198 h 198"/>
                  <a:gd name="T76" fmla="*/ 48 w 102"/>
                  <a:gd name="T77" fmla="*/ 194 h 198"/>
                  <a:gd name="T78" fmla="*/ 46 w 102"/>
                  <a:gd name="T79" fmla="*/ 188 h 198"/>
                  <a:gd name="T80" fmla="*/ 50 w 102"/>
                  <a:gd name="T81" fmla="*/ 178 h 198"/>
                  <a:gd name="T82" fmla="*/ 42 w 102"/>
                  <a:gd name="T83" fmla="*/ 176 h 198"/>
                  <a:gd name="T84" fmla="*/ 46 w 102"/>
                  <a:gd name="T85" fmla="*/ 170 h 198"/>
                  <a:gd name="T86" fmla="*/ 60 w 102"/>
                  <a:gd name="T87" fmla="*/ 168 h 198"/>
                  <a:gd name="T88" fmla="*/ 62 w 102"/>
                  <a:gd name="T89" fmla="*/ 162 h 198"/>
                  <a:gd name="T90" fmla="*/ 66 w 102"/>
                  <a:gd name="T91" fmla="*/ 154 h 198"/>
                  <a:gd name="T92" fmla="*/ 78 w 102"/>
                  <a:gd name="T93" fmla="*/ 144 h 198"/>
                  <a:gd name="T94" fmla="*/ 76 w 102"/>
                  <a:gd name="T95" fmla="*/ 126 h 198"/>
                  <a:gd name="T96" fmla="*/ 74 w 102"/>
                  <a:gd name="T97" fmla="*/ 118 h 198"/>
                  <a:gd name="T98" fmla="*/ 74 w 102"/>
                  <a:gd name="T99" fmla="*/ 106 h 198"/>
                  <a:gd name="T100" fmla="*/ 72 w 102"/>
                  <a:gd name="T101" fmla="*/ 98 h 198"/>
                  <a:gd name="T102" fmla="*/ 66 w 102"/>
                  <a:gd name="T103" fmla="*/ 92 h 198"/>
                  <a:gd name="T104" fmla="*/ 60 w 102"/>
                  <a:gd name="T105" fmla="*/ 86 h 198"/>
                  <a:gd name="T106" fmla="*/ 50 w 102"/>
                  <a:gd name="T107" fmla="*/ 78 h 198"/>
                  <a:gd name="T108" fmla="*/ 36 w 102"/>
                  <a:gd name="T109" fmla="*/ 66 h 198"/>
                  <a:gd name="T110" fmla="*/ 30 w 102"/>
                  <a:gd name="T111" fmla="*/ 58 h 198"/>
                  <a:gd name="T112" fmla="*/ 34 w 102"/>
                  <a:gd name="T113" fmla="*/ 52 h 198"/>
                  <a:gd name="T114" fmla="*/ 36 w 102"/>
                  <a:gd name="T115" fmla="*/ 42 h 198"/>
                  <a:gd name="T116" fmla="*/ 26 w 102"/>
                  <a:gd name="T117" fmla="*/ 34 h 198"/>
                  <a:gd name="T118" fmla="*/ 8 w 102"/>
                  <a:gd name="T119" fmla="*/ 28 h 198"/>
                  <a:gd name="T120" fmla="*/ 0 w 102"/>
                  <a:gd name="T121" fmla="*/ 16 h 198"/>
                  <a:gd name="T122" fmla="*/ 36 w 102"/>
                  <a:gd name="T123" fmla="*/ 180 h 198"/>
                  <a:gd name="T124" fmla="*/ 34 w 102"/>
                  <a:gd name="T125" fmla="*/ 174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98">
                    <a:moveTo>
                      <a:pt x="0" y="14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4" y="8"/>
                    </a:lnTo>
                    <a:lnTo>
                      <a:pt x="28" y="8"/>
                    </a:lnTo>
                    <a:lnTo>
                      <a:pt x="32" y="8"/>
                    </a:lnTo>
                    <a:lnTo>
                      <a:pt x="32" y="4"/>
                    </a:lnTo>
                    <a:lnTo>
                      <a:pt x="34" y="2"/>
                    </a:lnTo>
                    <a:lnTo>
                      <a:pt x="36" y="2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42" y="4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50" y="6"/>
                    </a:lnTo>
                    <a:lnTo>
                      <a:pt x="52" y="8"/>
                    </a:lnTo>
                    <a:lnTo>
                      <a:pt x="54" y="6"/>
                    </a:lnTo>
                    <a:lnTo>
                      <a:pt x="56" y="8"/>
                    </a:lnTo>
                    <a:lnTo>
                      <a:pt x="56" y="10"/>
                    </a:lnTo>
                    <a:lnTo>
                      <a:pt x="54" y="10"/>
                    </a:lnTo>
                    <a:lnTo>
                      <a:pt x="54" y="14"/>
                    </a:lnTo>
                    <a:lnTo>
                      <a:pt x="56" y="16"/>
                    </a:lnTo>
                    <a:lnTo>
                      <a:pt x="56" y="18"/>
                    </a:lnTo>
                    <a:lnTo>
                      <a:pt x="60" y="20"/>
                    </a:lnTo>
                    <a:lnTo>
                      <a:pt x="62" y="22"/>
                    </a:lnTo>
                    <a:lnTo>
                      <a:pt x="64" y="22"/>
                    </a:lnTo>
                    <a:lnTo>
                      <a:pt x="66" y="24"/>
                    </a:lnTo>
                    <a:lnTo>
                      <a:pt x="68" y="24"/>
                    </a:lnTo>
                    <a:lnTo>
                      <a:pt x="70" y="24"/>
                    </a:lnTo>
                    <a:lnTo>
                      <a:pt x="70" y="24"/>
                    </a:lnTo>
                    <a:lnTo>
                      <a:pt x="74" y="24"/>
                    </a:lnTo>
                    <a:lnTo>
                      <a:pt x="74" y="24"/>
                    </a:lnTo>
                    <a:lnTo>
                      <a:pt x="74" y="26"/>
                    </a:lnTo>
                    <a:lnTo>
                      <a:pt x="72" y="28"/>
                    </a:lnTo>
                    <a:lnTo>
                      <a:pt x="72" y="28"/>
                    </a:lnTo>
                    <a:lnTo>
                      <a:pt x="70" y="28"/>
                    </a:lnTo>
                    <a:lnTo>
                      <a:pt x="68" y="28"/>
                    </a:lnTo>
                    <a:lnTo>
                      <a:pt x="66" y="28"/>
                    </a:lnTo>
                    <a:lnTo>
                      <a:pt x="64" y="30"/>
                    </a:lnTo>
                    <a:lnTo>
                      <a:pt x="64" y="30"/>
                    </a:lnTo>
                    <a:lnTo>
                      <a:pt x="64" y="32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0" y="34"/>
                    </a:lnTo>
                    <a:lnTo>
                      <a:pt x="58" y="36"/>
                    </a:lnTo>
                    <a:lnTo>
                      <a:pt x="56" y="36"/>
                    </a:lnTo>
                    <a:lnTo>
                      <a:pt x="56" y="34"/>
                    </a:lnTo>
                    <a:lnTo>
                      <a:pt x="56" y="34"/>
                    </a:lnTo>
                    <a:lnTo>
                      <a:pt x="56" y="36"/>
                    </a:lnTo>
                    <a:lnTo>
                      <a:pt x="54" y="36"/>
                    </a:lnTo>
                    <a:lnTo>
                      <a:pt x="56" y="38"/>
                    </a:lnTo>
                    <a:lnTo>
                      <a:pt x="54" y="40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6" y="42"/>
                    </a:lnTo>
                    <a:lnTo>
                      <a:pt x="54" y="44"/>
                    </a:lnTo>
                    <a:lnTo>
                      <a:pt x="54" y="44"/>
                    </a:lnTo>
                    <a:lnTo>
                      <a:pt x="52" y="48"/>
                    </a:lnTo>
                    <a:lnTo>
                      <a:pt x="50" y="48"/>
                    </a:lnTo>
                    <a:lnTo>
                      <a:pt x="50" y="46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48" y="50"/>
                    </a:lnTo>
                    <a:lnTo>
                      <a:pt x="46" y="52"/>
                    </a:lnTo>
                    <a:lnTo>
                      <a:pt x="46" y="54"/>
                    </a:lnTo>
                    <a:lnTo>
                      <a:pt x="48" y="54"/>
                    </a:lnTo>
                    <a:lnTo>
                      <a:pt x="48" y="56"/>
                    </a:lnTo>
                    <a:lnTo>
                      <a:pt x="48" y="60"/>
                    </a:lnTo>
                    <a:lnTo>
                      <a:pt x="46" y="62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6" y="66"/>
                    </a:lnTo>
                    <a:lnTo>
                      <a:pt x="48" y="66"/>
                    </a:lnTo>
                    <a:lnTo>
                      <a:pt x="52" y="68"/>
                    </a:lnTo>
                    <a:lnTo>
                      <a:pt x="56" y="72"/>
                    </a:lnTo>
                    <a:lnTo>
                      <a:pt x="56" y="70"/>
                    </a:lnTo>
                    <a:lnTo>
                      <a:pt x="58" y="74"/>
                    </a:lnTo>
                    <a:lnTo>
                      <a:pt x="58" y="76"/>
                    </a:lnTo>
                    <a:lnTo>
                      <a:pt x="58" y="76"/>
                    </a:lnTo>
                    <a:lnTo>
                      <a:pt x="58" y="78"/>
                    </a:lnTo>
                    <a:lnTo>
                      <a:pt x="58" y="80"/>
                    </a:lnTo>
                    <a:lnTo>
                      <a:pt x="64" y="84"/>
                    </a:lnTo>
                    <a:lnTo>
                      <a:pt x="66" y="86"/>
                    </a:lnTo>
                    <a:lnTo>
                      <a:pt x="66" y="86"/>
                    </a:lnTo>
                    <a:lnTo>
                      <a:pt x="74" y="90"/>
                    </a:lnTo>
                    <a:lnTo>
                      <a:pt x="80" y="94"/>
                    </a:lnTo>
                    <a:lnTo>
                      <a:pt x="80" y="98"/>
                    </a:lnTo>
                    <a:lnTo>
                      <a:pt x="86" y="102"/>
                    </a:lnTo>
                    <a:lnTo>
                      <a:pt x="88" y="104"/>
                    </a:lnTo>
                    <a:lnTo>
                      <a:pt x="88" y="106"/>
                    </a:lnTo>
                    <a:lnTo>
                      <a:pt x="90" y="106"/>
                    </a:lnTo>
                    <a:lnTo>
                      <a:pt x="90" y="108"/>
                    </a:lnTo>
                    <a:lnTo>
                      <a:pt x="92" y="112"/>
                    </a:lnTo>
                    <a:lnTo>
                      <a:pt x="92" y="112"/>
                    </a:lnTo>
                    <a:lnTo>
                      <a:pt x="92" y="114"/>
                    </a:lnTo>
                    <a:lnTo>
                      <a:pt x="92" y="114"/>
                    </a:lnTo>
                    <a:lnTo>
                      <a:pt x="94" y="118"/>
                    </a:lnTo>
                    <a:lnTo>
                      <a:pt x="94" y="122"/>
                    </a:lnTo>
                    <a:lnTo>
                      <a:pt x="96" y="122"/>
                    </a:lnTo>
                    <a:lnTo>
                      <a:pt x="96" y="126"/>
                    </a:lnTo>
                    <a:lnTo>
                      <a:pt x="98" y="126"/>
                    </a:lnTo>
                    <a:lnTo>
                      <a:pt x="98" y="128"/>
                    </a:lnTo>
                    <a:lnTo>
                      <a:pt x="98" y="130"/>
                    </a:lnTo>
                    <a:lnTo>
                      <a:pt x="98" y="132"/>
                    </a:lnTo>
                    <a:lnTo>
                      <a:pt x="98" y="134"/>
                    </a:lnTo>
                    <a:lnTo>
                      <a:pt x="98" y="136"/>
                    </a:lnTo>
                    <a:lnTo>
                      <a:pt x="98" y="138"/>
                    </a:lnTo>
                    <a:lnTo>
                      <a:pt x="100" y="138"/>
                    </a:lnTo>
                    <a:lnTo>
                      <a:pt x="100" y="140"/>
                    </a:lnTo>
                    <a:lnTo>
                      <a:pt x="102" y="142"/>
                    </a:lnTo>
                    <a:lnTo>
                      <a:pt x="100" y="144"/>
                    </a:lnTo>
                    <a:lnTo>
                      <a:pt x="100" y="144"/>
                    </a:lnTo>
                    <a:lnTo>
                      <a:pt x="100" y="144"/>
                    </a:lnTo>
                    <a:lnTo>
                      <a:pt x="100" y="142"/>
                    </a:lnTo>
                    <a:lnTo>
                      <a:pt x="98" y="144"/>
                    </a:lnTo>
                    <a:lnTo>
                      <a:pt x="98" y="146"/>
                    </a:lnTo>
                    <a:lnTo>
                      <a:pt x="100" y="146"/>
                    </a:lnTo>
                    <a:lnTo>
                      <a:pt x="100" y="148"/>
                    </a:lnTo>
                    <a:lnTo>
                      <a:pt x="98" y="148"/>
                    </a:lnTo>
                    <a:lnTo>
                      <a:pt x="98" y="150"/>
                    </a:lnTo>
                    <a:lnTo>
                      <a:pt x="96" y="152"/>
                    </a:lnTo>
                    <a:lnTo>
                      <a:pt x="98" y="154"/>
                    </a:lnTo>
                    <a:lnTo>
                      <a:pt x="98" y="156"/>
                    </a:lnTo>
                    <a:lnTo>
                      <a:pt x="98" y="158"/>
                    </a:lnTo>
                    <a:lnTo>
                      <a:pt x="96" y="158"/>
                    </a:lnTo>
                    <a:lnTo>
                      <a:pt x="94" y="160"/>
                    </a:lnTo>
                    <a:lnTo>
                      <a:pt x="94" y="162"/>
                    </a:lnTo>
                    <a:lnTo>
                      <a:pt x="94" y="162"/>
                    </a:lnTo>
                    <a:lnTo>
                      <a:pt x="90" y="166"/>
                    </a:lnTo>
                    <a:lnTo>
                      <a:pt x="88" y="166"/>
                    </a:lnTo>
                    <a:lnTo>
                      <a:pt x="86" y="168"/>
                    </a:lnTo>
                    <a:lnTo>
                      <a:pt x="86" y="170"/>
                    </a:lnTo>
                    <a:lnTo>
                      <a:pt x="84" y="170"/>
                    </a:lnTo>
                    <a:lnTo>
                      <a:pt x="82" y="172"/>
                    </a:lnTo>
                    <a:lnTo>
                      <a:pt x="76" y="174"/>
                    </a:lnTo>
                    <a:lnTo>
                      <a:pt x="74" y="176"/>
                    </a:lnTo>
                    <a:lnTo>
                      <a:pt x="72" y="174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70" y="172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66" y="174"/>
                    </a:lnTo>
                    <a:lnTo>
                      <a:pt x="68" y="174"/>
                    </a:lnTo>
                    <a:lnTo>
                      <a:pt x="68" y="174"/>
                    </a:lnTo>
                    <a:lnTo>
                      <a:pt x="68" y="176"/>
                    </a:lnTo>
                    <a:lnTo>
                      <a:pt x="66" y="176"/>
                    </a:lnTo>
                    <a:lnTo>
                      <a:pt x="70" y="176"/>
                    </a:lnTo>
                    <a:lnTo>
                      <a:pt x="68" y="178"/>
                    </a:lnTo>
                    <a:lnTo>
                      <a:pt x="70" y="180"/>
                    </a:lnTo>
                    <a:lnTo>
                      <a:pt x="68" y="182"/>
                    </a:lnTo>
                    <a:lnTo>
                      <a:pt x="64" y="180"/>
                    </a:lnTo>
                    <a:lnTo>
                      <a:pt x="66" y="182"/>
                    </a:lnTo>
                    <a:lnTo>
                      <a:pt x="66" y="182"/>
                    </a:lnTo>
                    <a:lnTo>
                      <a:pt x="66" y="184"/>
                    </a:lnTo>
                    <a:lnTo>
                      <a:pt x="64" y="184"/>
                    </a:lnTo>
                    <a:lnTo>
                      <a:pt x="64" y="182"/>
                    </a:lnTo>
                    <a:lnTo>
                      <a:pt x="62" y="182"/>
                    </a:lnTo>
                    <a:lnTo>
                      <a:pt x="62" y="184"/>
                    </a:lnTo>
                    <a:lnTo>
                      <a:pt x="62" y="184"/>
                    </a:lnTo>
                    <a:lnTo>
                      <a:pt x="62" y="186"/>
                    </a:lnTo>
                    <a:lnTo>
                      <a:pt x="62" y="186"/>
                    </a:lnTo>
                    <a:lnTo>
                      <a:pt x="62" y="188"/>
                    </a:lnTo>
                    <a:lnTo>
                      <a:pt x="60" y="188"/>
                    </a:lnTo>
                    <a:lnTo>
                      <a:pt x="58" y="190"/>
                    </a:lnTo>
                    <a:lnTo>
                      <a:pt x="56" y="190"/>
                    </a:lnTo>
                    <a:lnTo>
                      <a:pt x="56" y="190"/>
                    </a:lnTo>
                    <a:lnTo>
                      <a:pt x="54" y="192"/>
                    </a:lnTo>
                    <a:lnTo>
                      <a:pt x="54" y="194"/>
                    </a:lnTo>
                    <a:lnTo>
                      <a:pt x="52" y="196"/>
                    </a:lnTo>
                    <a:lnTo>
                      <a:pt x="52" y="196"/>
                    </a:lnTo>
                    <a:lnTo>
                      <a:pt x="52" y="196"/>
                    </a:lnTo>
                    <a:lnTo>
                      <a:pt x="48" y="198"/>
                    </a:lnTo>
                    <a:lnTo>
                      <a:pt x="44" y="198"/>
                    </a:lnTo>
                    <a:lnTo>
                      <a:pt x="46" y="196"/>
                    </a:lnTo>
                    <a:lnTo>
                      <a:pt x="48" y="196"/>
                    </a:lnTo>
                    <a:lnTo>
                      <a:pt x="50" y="194"/>
                    </a:lnTo>
                    <a:lnTo>
                      <a:pt x="48" y="194"/>
                    </a:lnTo>
                    <a:lnTo>
                      <a:pt x="46" y="194"/>
                    </a:lnTo>
                    <a:lnTo>
                      <a:pt x="46" y="190"/>
                    </a:lnTo>
                    <a:lnTo>
                      <a:pt x="48" y="190"/>
                    </a:lnTo>
                    <a:lnTo>
                      <a:pt x="46" y="190"/>
                    </a:lnTo>
                    <a:lnTo>
                      <a:pt x="46" y="188"/>
                    </a:lnTo>
                    <a:lnTo>
                      <a:pt x="46" y="184"/>
                    </a:lnTo>
                    <a:lnTo>
                      <a:pt x="48" y="182"/>
                    </a:lnTo>
                    <a:lnTo>
                      <a:pt x="52" y="178"/>
                    </a:lnTo>
                    <a:lnTo>
                      <a:pt x="52" y="176"/>
                    </a:lnTo>
                    <a:lnTo>
                      <a:pt x="50" y="178"/>
                    </a:lnTo>
                    <a:lnTo>
                      <a:pt x="48" y="178"/>
                    </a:lnTo>
                    <a:lnTo>
                      <a:pt x="46" y="178"/>
                    </a:lnTo>
                    <a:lnTo>
                      <a:pt x="46" y="178"/>
                    </a:lnTo>
                    <a:lnTo>
                      <a:pt x="44" y="178"/>
                    </a:lnTo>
                    <a:lnTo>
                      <a:pt x="42" y="176"/>
                    </a:lnTo>
                    <a:lnTo>
                      <a:pt x="42" y="176"/>
                    </a:lnTo>
                    <a:lnTo>
                      <a:pt x="42" y="174"/>
                    </a:lnTo>
                    <a:lnTo>
                      <a:pt x="42" y="174"/>
                    </a:lnTo>
                    <a:lnTo>
                      <a:pt x="44" y="172"/>
                    </a:lnTo>
                    <a:lnTo>
                      <a:pt x="46" y="170"/>
                    </a:lnTo>
                    <a:lnTo>
                      <a:pt x="48" y="168"/>
                    </a:lnTo>
                    <a:lnTo>
                      <a:pt x="50" y="168"/>
                    </a:lnTo>
                    <a:lnTo>
                      <a:pt x="52" y="168"/>
                    </a:lnTo>
                    <a:lnTo>
                      <a:pt x="58" y="166"/>
                    </a:lnTo>
                    <a:lnTo>
                      <a:pt x="60" y="168"/>
                    </a:lnTo>
                    <a:lnTo>
                      <a:pt x="60" y="170"/>
                    </a:lnTo>
                    <a:lnTo>
                      <a:pt x="64" y="170"/>
                    </a:lnTo>
                    <a:lnTo>
                      <a:pt x="62" y="168"/>
                    </a:lnTo>
                    <a:lnTo>
                      <a:pt x="64" y="166"/>
                    </a:lnTo>
                    <a:lnTo>
                      <a:pt x="62" y="162"/>
                    </a:lnTo>
                    <a:lnTo>
                      <a:pt x="58" y="162"/>
                    </a:lnTo>
                    <a:lnTo>
                      <a:pt x="58" y="158"/>
                    </a:lnTo>
                    <a:lnTo>
                      <a:pt x="60" y="156"/>
                    </a:lnTo>
                    <a:lnTo>
                      <a:pt x="66" y="156"/>
                    </a:lnTo>
                    <a:lnTo>
                      <a:pt x="66" y="154"/>
                    </a:lnTo>
                    <a:lnTo>
                      <a:pt x="70" y="152"/>
                    </a:lnTo>
                    <a:lnTo>
                      <a:pt x="74" y="150"/>
                    </a:lnTo>
                    <a:lnTo>
                      <a:pt x="74" y="148"/>
                    </a:lnTo>
                    <a:lnTo>
                      <a:pt x="76" y="148"/>
                    </a:lnTo>
                    <a:lnTo>
                      <a:pt x="78" y="144"/>
                    </a:lnTo>
                    <a:lnTo>
                      <a:pt x="76" y="142"/>
                    </a:lnTo>
                    <a:lnTo>
                      <a:pt x="78" y="138"/>
                    </a:lnTo>
                    <a:lnTo>
                      <a:pt x="76" y="136"/>
                    </a:lnTo>
                    <a:lnTo>
                      <a:pt x="78" y="132"/>
                    </a:lnTo>
                    <a:lnTo>
                      <a:pt x="76" y="126"/>
                    </a:lnTo>
                    <a:lnTo>
                      <a:pt x="74" y="126"/>
                    </a:lnTo>
                    <a:lnTo>
                      <a:pt x="72" y="122"/>
                    </a:lnTo>
                    <a:lnTo>
                      <a:pt x="72" y="122"/>
                    </a:lnTo>
                    <a:lnTo>
                      <a:pt x="74" y="120"/>
                    </a:lnTo>
                    <a:lnTo>
                      <a:pt x="74" y="118"/>
                    </a:lnTo>
                    <a:lnTo>
                      <a:pt x="74" y="116"/>
                    </a:lnTo>
                    <a:lnTo>
                      <a:pt x="72" y="112"/>
                    </a:lnTo>
                    <a:lnTo>
                      <a:pt x="76" y="110"/>
                    </a:lnTo>
                    <a:lnTo>
                      <a:pt x="76" y="106"/>
                    </a:lnTo>
                    <a:lnTo>
                      <a:pt x="74" y="106"/>
                    </a:lnTo>
                    <a:lnTo>
                      <a:pt x="74" y="104"/>
                    </a:lnTo>
                    <a:lnTo>
                      <a:pt x="74" y="102"/>
                    </a:lnTo>
                    <a:lnTo>
                      <a:pt x="76" y="100"/>
                    </a:lnTo>
                    <a:lnTo>
                      <a:pt x="74" y="98"/>
                    </a:lnTo>
                    <a:lnTo>
                      <a:pt x="72" y="98"/>
                    </a:lnTo>
                    <a:lnTo>
                      <a:pt x="70" y="98"/>
                    </a:lnTo>
                    <a:lnTo>
                      <a:pt x="70" y="96"/>
                    </a:lnTo>
                    <a:lnTo>
                      <a:pt x="66" y="96"/>
                    </a:lnTo>
                    <a:lnTo>
                      <a:pt x="66" y="96"/>
                    </a:lnTo>
                    <a:lnTo>
                      <a:pt x="66" y="92"/>
                    </a:lnTo>
                    <a:lnTo>
                      <a:pt x="64" y="92"/>
                    </a:lnTo>
                    <a:lnTo>
                      <a:pt x="64" y="92"/>
                    </a:lnTo>
                    <a:lnTo>
                      <a:pt x="62" y="90"/>
                    </a:lnTo>
                    <a:lnTo>
                      <a:pt x="62" y="88"/>
                    </a:lnTo>
                    <a:lnTo>
                      <a:pt x="60" y="86"/>
                    </a:lnTo>
                    <a:lnTo>
                      <a:pt x="56" y="86"/>
                    </a:lnTo>
                    <a:lnTo>
                      <a:pt x="56" y="86"/>
                    </a:lnTo>
                    <a:lnTo>
                      <a:pt x="54" y="84"/>
                    </a:lnTo>
                    <a:lnTo>
                      <a:pt x="50" y="78"/>
                    </a:lnTo>
                    <a:lnTo>
                      <a:pt x="50" y="78"/>
                    </a:lnTo>
                    <a:lnTo>
                      <a:pt x="48" y="74"/>
                    </a:lnTo>
                    <a:lnTo>
                      <a:pt x="44" y="72"/>
                    </a:lnTo>
                    <a:lnTo>
                      <a:pt x="42" y="68"/>
                    </a:lnTo>
                    <a:lnTo>
                      <a:pt x="40" y="68"/>
                    </a:lnTo>
                    <a:lnTo>
                      <a:pt x="36" y="66"/>
                    </a:lnTo>
                    <a:lnTo>
                      <a:pt x="32" y="64"/>
                    </a:lnTo>
                    <a:lnTo>
                      <a:pt x="30" y="62"/>
                    </a:lnTo>
                    <a:lnTo>
                      <a:pt x="28" y="62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26" y="56"/>
                    </a:lnTo>
                    <a:lnTo>
                      <a:pt x="26" y="54"/>
                    </a:lnTo>
                    <a:lnTo>
                      <a:pt x="28" y="54"/>
                    </a:lnTo>
                    <a:lnTo>
                      <a:pt x="32" y="52"/>
                    </a:lnTo>
                    <a:lnTo>
                      <a:pt x="34" y="52"/>
                    </a:lnTo>
                    <a:lnTo>
                      <a:pt x="36" y="50"/>
                    </a:lnTo>
                    <a:lnTo>
                      <a:pt x="36" y="46"/>
                    </a:lnTo>
                    <a:lnTo>
                      <a:pt x="38" y="44"/>
                    </a:lnTo>
                    <a:lnTo>
                      <a:pt x="38" y="42"/>
                    </a:lnTo>
                    <a:lnTo>
                      <a:pt x="36" y="42"/>
                    </a:lnTo>
                    <a:lnTo>
                      <a:pt x="36" y="40"/>
                    </a:lnTo>
                    <a:lnTo>
                      <a:pt x="36" y="38"/>
                    </a:lnTo>
                    <a:lnTo>
                      <a:pt x="32" y="36"/>
                    </a:lnTo>
                    <a:lnTo>
                      <a:pt x="30" y="34"/>
                    </a:lnTo>
                    <a:lnTo>
                      <a:pt x="26" y="34"/>
                    </a:lnTo>
                    <a:lnTo>
                      <a:pt x="24" y="36"/>
                    </a:lnTo>
                    <a:lnTo>
                      <a:pt x="20" y="36"/>
                    </a:lnTo>
                    <a:lnTo>
                      <a:pt x="16" y="36"/>
                    </a:lnTo>
                    <a:lnTo>
                      <a:pt x="14" y="32"/>
                    </a:lnTo>
                    <a:lnTo>
                      <a:pt x="8" y="28"/>
                    </a:lnTo>
                    <a:lnTo>
                      <a:pt x="10" y="26"/>
                    </a:lnTo>
                    <a:lnTo>
                      <a:pt x="8" y="22"/>
                    </a:lnTo>
                    <a:lnTo>
                      <a:pt x="8" y="20"/>
                    </a:lnTo>
                    <a:lnTo>
                      <a:pt x="4" y="18"/>
                    </a:lnTo>
                    <a:lnTo>
                      <a:pt x="0" y="16"/>
                    </a:lnTo>
                    <a:lnTo>
                      <a:pt x="0" y="14"/>
                    </a:lnTo>
                    <a:close/>
                    <a:moveTo>
                      <a:pt x="34" y="174"/>
                    </a:moveTo>
                    <a:lnTo>
                      <a:pt x="36" y="176"/>
                    </a:lnTo>
                    <a:lnTo>
                      <a:pt x="34" y="178"/>
                    </a:lnTo>
                    <a:lnTo>
                      <a:pt x="36" y="180"/>
                    </a:lnTo>
                    <a:lnTo>
                      <a:pt x="36" y="180"/>
                    </a:lnTo>
                    <a:lnTo>
                      <a:pt x="38" y="176"/>
                    </a:lnTo>
                    <a:lnTo>
                      <a:pt x="36" y="174"/>
                    </a:lnTo>
                    <a:lnTo>
                      <a:pt x="36" y="174"/>
                    </a:lnTo>
                    <a:lnTo>
                      <a:pt x="34" y="174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0" name="Timor-Leste">
                <a:extLst>
                  <a:ext uri="{FF2B5EF4-FFF2-40B4-BE49-F238E27FC236}">
                    <a16:creationId xmlns:a16="http://schemas.microsoft.com/office/drawing/2014/main" id="{1181FCBB-7D44-4339-8DD8-FDE0097D51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4304" y="4639645"/>
                <a:ext cx="76554" cy="22966"/>
              </a:xfrm>
              <a:custGeom>
                <a:avLst/>
                <a:gdLst>
                  <a:gd name="T0" fmla="*/ 0 w 40"/>
                  <a:gd name="T1" fmla="*/ 10 h 12"/>
                  <a:gd name="T2" fmla="*/ 2 w 40"/>
                  <a:gd name="T3" fmla="*/ 12 h 12"/>
                  <a:gd name="T4" fmla="*/ 4 w 40"/>
                  <a:gd name="T5" fmla="*/ 10 h 12"/>
                  <a:gd name="T6" fmla="*/ 8 w 40"/>
                  <a:gd name="T7" fmla="*/ 10 h 12"/>
                  <a:gd name="T8" fmla="*/ 8 w 40"/>
                  <a:gd name="T9" fmla="*/ 6 h 12"/>
                  <a:gd name="T10" fmla="*/ 6 w 40"/>
                  <a:gd name="T11" fmla="*/ 8 h 12"/>
                  <a:gd name="T12" fmla="*/ 2 w 40"/>
                  <a:gd name="T13" fmla="*/ 8 h 12"/>
                  <a:gd name="T14" fmla="*/ 0 w 40"/>
                  <a:gd name="T15" fmla="*/ 10 h 12"/>
                  <a:gd name="T16" fmla="*/ 10 w 40"/>
                  <a:gd name="T17" fmla="*/ 6 h 12"/>
                  <a:gd name="T18" fmla="*/ 12 w 40"/>
                  <a:gd name="T19" fmla="*/ 8 h 12"/>
                  <a:gd name="T20" fmla="*/ 16 w 40"/>
                  <a:gd name="T21" fmla="*/ 12 h 12"/>
                  <a:gd name="T22" fmla="*/ 16 w 40"/>
                  <a:gd name="T23" fmla="*/ 12 h 12"/>
                  <a:gd name="T24" fmla="*/ 18 w 40"/>
                  <a:gd name="T25" fmla="*/ 10 h 12"/>
                  <a:gd name="T26" fmla="*/ 20 w 40"/>
                  <a:gd name="T27" fmla="*/ 8 h 12"/>
                  <a:gd name="T28" fmla="*/ 24 w 40"/>
                  <a:gd name="T29" fmla="*/ 8 h 12"/>
                  <a:gd name="T30" fmla="*/ 28 w 40"/>
                  <a:gd name="T31" fmla="*/ 8 h 12"/>
                  <a:gd name="T32" fmla="*/ 32 w 40"/>
                  <a:gd name="T33" fmla="*/ 6 h 12"/>
                  <a:gd name="T34" fmla="*/ 34 w 40"/>
                  <a:gd name="T35" fmla="*/ 4 h 12"/>
                  <a:gd name="T36" fmla="*/ 36 w 40"/>
                  <a:gd name="T37" fmla="*/ 4 h 12"/>
                  <a:gd name="T38" fmla="*/ 38 w 40"/>
                  <a:gd name="T39" fmla="*/ 4 h 12"/>
                  <a:gd name="T40" fmla="*/ 40 w 40"/>
                  <a:gd name="T41" fmla="*/ 2 h 12"/>
                  <a:gd name="T42" fmla="*/ 40 w 40"/>
                  <a:gd name="T43" fmla="*/ 0 h 12"/>
                  <a:gd name="T44" fmla="*/ 38 w 40"/>
                  <a:gd name="T45" fmla="*/ 0 h 12"/>
                  <a:gd name="T46" fmla="*/ 34 w 40"/>
                  <a:gd name="T47" fmla="*/ 0 h 12"/>
                  <a:gd name="T48" fmla="*/ 32 w 40"/>
                  <a:gd name="T49" fmla="*/ 0 h 12"/>
                  <a:gd name="T50" fmla="*/ 28 w 40"/>
                  <a:gd name="T51" fmla="*/ 0 h 12"/>
                  <a:gd name="T52" fmla="*/ 26 w 40"/>
                  <a:gd name="T53" fmla="*/ 0 h 12"/>
                  <a:gd name="T54" fmla="*/ 22 w 40"/>
                  <a:gd name="T55" fmla="*/ 2 h 12"/>
                  <a:gd name="T56" fmla="*/ 18 w 40"/>
                  <a:gd name="T57" fmla="*/ 2 h 12"/>
                  <a:gd name="T58" fmla="*/ 14 w 40"/>
                  <a:gd name="T59" fmla="*/ 4 h 12"/>
                  <a:gd name="T60" fmla="*/ 10 w 40"/>
                  <a:gd name="T6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" h="12">
                    <a:moveTo>
                      <a:pt x="0" y="10"/>
                    </a:moveTo>
                    <a:lnTo>
                      <a:pt x="2" y="12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2" y="8"/>
                    </a:lnTo>
                    <a:lnTo>
                      <a:pt x="0" y="10"/>
                    </a:lnTo>
                    <a:close/>
                    <a:moveTo>
                      <a:pt x="10" y="6"/>
                    </a:moveTo>
                    <a:lnTo>
                      <a:pt x="12" y="8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8" y="10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8" y="8"/>
                    </a:lnTo>
                    <a:lnTo>
                      <a:pt x="32" y="6"/>
                    </a:lnTo>
                    <a:lnTo>
                      <a:pt x="34" y="4"/>
                    </a:lnTo>
                    <a:lnTo>
                      <a:pt x="36" y="4"/>
                    </a:lnTo>
                    <a:lnTo>
                      <a:pt x="38" y="4"/>
                    </a:lnTo>
                    <a:lnTo>
                      <a:pt x="40" y="2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2" y="2"/>
                    </a:lnTo>
                    <a:lnTo>
                      <a:pt x="18" y="2"/>
                    </a:lnTo>
                    <a:lnTo>
                      <a:pt x="14" y="4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1" name="Thailand">
                <a:extLst>
                  <a:ext uri="{FF2B5EF4-FFF2-40B4-BE49-F238E27FC236}">
                    <a16:creationId xmlns:a16="http://schemas.microsoft.com/office/drawing/2014/main" id="{580DE523-6274-4580-96CF-AF1DC40BD6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01247" y="3920033"/>
                <a:ext cx="202869" cy="371289"/>
              </a:xfrm>
              <a:custGeom>
                <a:avLst/>
                <a:gdLst>
                  <a:gd name="T0" fmla="*/ 38 w 106"/>
                  <a:gd name="T1" fmla="*/ 8 h 194"/>
                  <a:gd name="T2" fmla="*/ 46 w 106"/>
                  <a:gd name="T3" fmla="*/ 12 h 194"/>
                  <a:gd name="T4" fmla="*/ 44 w 106"/>
                  <a:gd name="T5" fmla="*/ 22 h 194"/>
                  <a:gd name="T6" fmla="*/ 52 w 106"/>
                  <a:gd name="T7" fmla="*/ 34 h 194"/>
                  <a:gd name="T8" fmla="*/ 66 w 106"/>
                  <a:gd name="T9" fmla="*/ 34 h 194"/>
                  <a:gd name="T10" fmla="*/ 84 w 106"/>
                  <a:gd name="T11" fmla="*/ 32 h 194"/>
                  <a:gd name="T12" fmla="*/ 92 w 106"/>
                  <a:gd name="T13" fmla="*/ 44 h 194"/>
                  <a:gd name="T14" fmla="*/ 98 w 106"/>
                  <a:gd name="T15" fmla="*/ 58 h 194"/>
                  <a:gd name="T16" fmla="*/ 106 w 106"/>
                  <a:gd name="T17" fmla="*/ 64 h 194"/>
                  <a:gd name="T18" fmla="*/ 104 w 106"/>
                  <a:gd name="T19" fmla="*/ 76 h 194"/>
                  <a:gd name="T20" fmla="*/ 92 w 106"/>
                  <a:gd name="T21" fmla="*/ 78 h 194"/>
                  <a:gd name="T22" fmla="*/ 76 w 106"/>
                  <a:gd name="T23" fmla="*/ 80 h 194"/>
                  <a:gd name="T24" fmla="*/ 68 w 106"/>
                  <a:gd name="T25" fmla="*/ 94 h 194"/>
                  <a:gd name="T26" fmla="*/ 70 w 106"/>
                  <a:gd name="T27" fmla="*/ 110 h 194"/>
                  <a:gd name="T28" fmla="*/ 66 w 106"/>
                  <a:gd name="T29" fmla="*/ 108 h 194"/>
                  <a:gd name="T30" fmla="*/ 58 w 106"/>
                  <a:gd name="T31" fmla="*/ 102 h 194"/>
                  <a:gd name="T32" fmla="*/ 54 w 106"/>
                  <a:gd name="T33" fmla="*/ 104 h 194"/>
                  <a:gd name="T34" fmla="*/ 50 w 106"/>
                  <a:gd name="T35" fmla="*/ 102 h 194"/>
                  <a:gd name="T36" fmla="*/ 46 w 106"/>
                  <a:gd name="T37" fmla="*/ 92 h 194"/>
                  <a:gd name="T38" fmla="*/ 40 w 106"/>
                  <a:gd name="T39" fmla="*/ 94 h 194"/>
                  <a:gd name="T40" fmla="*/ 36 w 106"/>
                  <a:gd name="T41" fmla="*/ 94 h 194"/>
                  <a:gd name="T42" fmla="*/ 38 w 106"/>
                  <a:gd name="T43" fmla="*/ 104 h 194"/>
                  <a:gd name="T44" fmla="*/ 36 w 106"/>
                  <a:gd name="T45" fmla="*/ 114 h 194"/>
                  <a:gd name="T46" fmla="*/ 28 w 106"/>
                  <a:gd name="T47" fmla="*/ 134 h 194"/>
                  <a:gd name="T48" fmla="*/ 30 w 106"/>
                  <a:gd name="T49" fmla="*/ 140 h 194"/>
                  <a:gd name="T50" fmla="*/ 34 w 106"/>
                  <a:gd name="T51" fmla="*/ 148 h 194"/>
                  <a:gd name="T52" fmla="*/ 38 w 106"/>
                  <a:gd name="T53" fmla="*/ 148 h 194"/>
                  <a:gd name="T54" fmla="*/ 42 w 106"/>
                  <a:gd name="T55" fmla="*/ 158 h 194"/>
                  <a:gd name="T56" fmla="*/ 46 w 106"/>
                  <a:gd name="T57" fmla="*/ 160 h 194"/>
                  <a:gd name="T58" fmla="*/ 48 w 106"/>
                  <a:gd name="T59" fmla="*/ 168 h 194"/>
                  <a:gd name="T60" fmla="*/ 48 w 106"/>
                  <a:gd name="T61" fmla="*/ 170 h 194"/>
                  <a:gd name="T62" fmla="*/ 56 w 106"/>
                  <a:gd name="T63" fmla="*/ 180 h 194"/>
                  <a:gd name="T64" fmla="*/ 64 w 106"/>
                  <a:gd name="T65" fmla="*/ 186 h 194"/>
                  <a:gd name="T66" fmla="*/ 64 w 106"/>
                  <a:gd name="T67" fmla="*/ 192 h 194"/>
                  <a:gd name="T68" fmla="*/ 54 w 106"/>
                  <a:gd name="T69" fmla="*/ 190 h 194"/>
                  <a:gd name="T70" fmla="*/ 52 w 106"/>
                  <a:gd name="T71" fmla="*/ 182 h 194"/>
                  <a:gd name="T72" fmla="*/ 42 w 106"/>
                  <a:gd name="T73" fmla="*/ 182 h 194"/>
                  <a:gd name="T74" fmla="*/ 38 w 106"/>
                  <a:gd name="T75" fmla="*/ 174 h 194"/>
                  <a:gd name="T76" fmla="*/ 30 w 106"/>
                  <a:gd name="T77" fmla="*/ 168 h 194"/>
                  <a:gd name="T78" fmla="*/ 24 w 106"/>
                  <a:gd name="T79" fmla="*/ 158 h 194"/>
                  <a:gd name="T80" fmla="*/ 20 w 106"/>
                  <a:gd name="T81" fmla="*/ 156 h 194"/>
                  <a:gd name="T82" fmla="*/ 22 w 106"/>
                  <a:gd name="T83" fmla="*/ 146 h 194"/>
                  <a:gd name="T84" fmla="*/ 24 w 106"/>
                  <a:gd name="T85" fmla="*/ 138 h 194"/>
                  <a:gd name="T86" fmla="*/ 26 w 106"/>
                  <a:gd name="T87" fmla="*/ 126 h 194"/>
                  <a:gd name="T88" fmla="*/ 32 w 106"/>
                  <a:gd name="T89" fmla="*/ 110 h 194"/>
                  <a:gd name="T90" fmla="*/ 28 w 106"/>
                  <a:gd name="T91" fmla="*/ 96 h 194"/>
                  <a:gd name="T92" fmla="*/ 20 w 106"/>
                  <a:gd name="T93" fmla="*/ 80 h 194"/>
                  <a:gd name="T94" fmla="*/ 18 w 106"/>
                  <a:gd name="T95" fmla="*/ 66 h 194"/>
                  <a:gd name="T96" fmla="*/ 18 w 106"/>
                  <a:gd name="T97" fmla="*/ 52 h 194"/>
                  <a:gd name="T98" fmla="*/ 6 w 106"/>
                  <a:gd name="T99" fmla="*/ 38 h 194"/>
                  <a:gd name="T100" fmla="*/ 0 w 106"/>
                  <a:gd name="T101" fmla="*/ 28 h 194"/>
                  <a:gd name="T102" fmla="*/ 6 w 106"/>
                  <a:gd name="T103" fmla="*/ 18 h 194"/>
                  <a:gd name="T104" fmla="*/ 18 w 106"/>
                  <a:gd name="T105" fmla="*/ 10 h 194"/>
                  <a:gd name="T106" fmla="*/ 24 w 106"/>
                  <a:gd name="T107" fmla="*/ 4 h 194"/>
                  <a:gd name="T108" fmla="*/ 30 w 106"/>
                  <a:gd name="T109" fmla="*/ 0 h 194"/>
                  <a:gd name="T110" fmla="*/ 38 w 106"/>
                  <a:gd name="T111" fmla="*/ 180 h 194"/>
                  <a:gd name="T112" fmla="*/ 30 w 106"/>
                  <a:gd name="T113" fmla="*/ 168 h 194"/>
                  <a:gd name="T114" fmla="*/ 20 w 106"/>
                  <a:gd name="T115" fmla="*/ 168 h 194"/>
                  <a:gd name="T116" fmla="*/ 66 w 106"/>
                  <a:gd name="T117" fmla="*/ 110 h 194"/>
                  <a:gd name="T118" fmla="*/ 40 w 106"/>
                  <a:gd name="T119" fmla="*/ 140 h 194"/>
                  <a:gd name="T120" fmla="*/ 40 w 106"/>
                  <a:gd name="T121" fmla="*/ 14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6" h="194">
                    <a:moveTo>
                      <a:pt x="30" y="0"/>
                    </a:moveTo>
                    <a:lnTo>
                      <a:pt x="32" y="2"/>
                    </a:lnTo>
                    <a:lnTo>
                      <a:pt x="34" y="0"/>
                    </a:lnTo>
                    <a:lnTo>
                      <a:pt x="38" y="4"/>
                    </a:lnTo>
                    <a:lnTo>
                      <a:pt x="38" y="8"/>
                    </a:lnTo>
                    <a:lnTo>
                      <a:pt x="36" y="10"/>
                    </a:lnTo>
                    <a:lnTo>
                      <a:pt x="38" y="12"/>
                    </a:lnTo>
                    <a:lnTo>
                      <a:pt x="40" y="14"/>
                    </a:lnTo>
                    <a:lnTo>
                      <a:pt x="42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4" y="16"/>
                    </a:lnTo>
                    <a:lnTo>
                      <a:pt x="46" y="20"/>
                    </a:lnTo>
                    <a:lnTo>
                      <a:pt x="46" y="22"/>
                    </a:lnTo>
                    <a:lnTo>
                      <a:pt x="44" y="22"/>
                    </a:lnTo>
                    <a:lnTo>
                      <a:pt x="46" y="26"/>
                    </a:lnTo>
                    <a:lnTo>
                      <a:pt x="46" y="30"/>
                    </a:lnTo>
                    <a:lnTo>
                      <a:pt x="46" y="36"/>
                    </a:lnTo>
                    <a:lnTo>
                      <a:pt x="50" y="36"/>
                    </a:lnTo>
                    <a:lnTo>
                      <a:pt x="52" y="34"/>
                    </a:lnTo>
                    <a:lnTo>
                      <a:pt x="52" y="32"/>
                    </a:lnTo>
                    <a:lnTo>
                      <a:pt x="56" y="30"/>
                    </a:lnTo>
                    <a:lnTo>
                      <a:pt x="60" y="32"/>
                    </a:lnTo>
                    <a:lnTo>
                      <a:pt x="64" y="32"/>
                    </a:lnTo>
                    <a:lnTo>
                      <a:pt x="66" y="34"/>
                    </a:lnTo>
                    <a:lnTo>
                      <a:pt x="70" y="34"/>
                    </a:lnTo>
                    <a:lnTo>
                      <a:pt x="74" y="28"/>
                    </a:lnTo>
                    <a:lnTo>
                      <a:pt x="78" y="28"/>
                    </a:lnTo>
                    <a:lnTo>
                      <a:pt x="82" y="28"/>
                    </a:lnTo>
                    <a:lnTo>
                      <a:pt x="84" y="32"/>
                    </a:lnTo>
                    <a:lnTo>
                      <a:pt x="90" y="36"/>
                    </a:lnTo>
                    <a:lnTo>
                      <a:pt x="92" y="38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2" y="44"/>
                    </a:lnTo>
                    <a:lnTo>
                      <a:pt x="94" y="48"/>
                    </a:lnTo>
                    <a:lnTo>
                      <a:pt x="94" y="52"/>
                    </a:lnTo>
                    <a:lnTo>
                      <a:pt x="94" y="54"/>
                    </a:lnTo>
                    <a:lnTo>
                      <a:pt x="96" y="54"/>
                    </a:lnTo>
                    <a:lnTo>
                      <a:pt x="98" y="58"/>
                    </a:lnTo>
                    <a:lnTo>
                      <a:pt x="100" y="58"/>
                    </a:lnTo>
                    <a:lnTo>
                      <a:pt x="102" y="58"/>
                    </a:lnTo>
                    <a:lnTo>
                      <a:pt x="102" y="60"/>
                    </a:lnTo>
                    <a:lnTo>
                      <a:pt x="104" y="62"/>
                    </a:lnTo>
                    <a:lnTo>
                      <a:pt x="106" y="64"/>
                    </a:lnTo>
                    <a:lnTo>
                      <a:pt x="104" y="66"/>
                    </a:lnTo>
                    <a:lnTo>
                      <a:pt x="104" y="68"/>
                    </a:lnTo>
                    <a:lnTo>
                      <a:pt x="104" y="70"/>
                    </a:lnTo>
                    <a:lnTo>
                      <a:pt x="104" y="72"/>
                    </a:lnTo>
                    <a:lnTo>
                      <a:pt x="104" y="76"/>
                    </a:lnTo>
                    <a:lnTo>
                      <a:pt x="102" y="78"/>
                    </a:lnTo>
                    <a:lnTo>
                      <a:pt x="100" y="80"/>
                    </a:lnTo>
                    <a:lnTo>
                      <a:pt x="98" y="78"/>
                    </a:lnTo>
                    <a:lnTo>
                      <a:pt x="94" y="78"/>
                    </a:lnTo>
                    <a:lnTo>
                      <a:pt x="92" y="78"/>
                    </a:lnTo>
                    <a:lnTo>
                      <a:pt x="90" y="78"/>
                    </a:lnTo>
                    <a:lnTo>
                      <a:pt x="86" y="80"/>
                    </a:lnTo>
                    <a:lnTo>
                      <a:pt x="84" y="78"/>
                    </a:lnTo>
                    <a:lnTo>
                      <a:pt x="82" y="78"/>
                    </a:lnTo>
                    <a:lnTo>
                      <a:pt x="76" y="80"/>
                    </a:lnTo>
                    <a:lnTo>
                      <a:pt x="72" y="80"/>
                    </a:lnTo>
                    <a:lnTo>
                      <a:pt x="70" y="84"/>
                    </a:lnTo>
                    <a:lnTo>
                      <a:pt x="70" y="88"/>
                    </a:lnTo>
                    <a:lnTo>
                      <a:pt x="68" y="90"/>
                    </a:lnTo>
                    <a:lnTo>
                      <a:pt x="68" y="94"/>
                    </a:lnTo>
                    <a:lnTo>
                      <a:pt x="68" y="100"/>
                    </a:lnTo>
                    <a:lnTo>
                      <a:pt x="70" y="100"/>
                    </a:lnTo>
                    <a:lnTo>
                      <a:pt x="72" y="104"/>
                    </a:lnTo>
                    <a:lnTo>
                      <a:pt x="72" y="108"/>
                    </a:lnTo>
                    <a:lnTo>
                      <a:pt x="70" y="110"/>
                    </a:lnTo>
                    <a:lnTo>
                      <a:pt x="70" y="110"/>
                    </a:lnTo>
                    <a:lnTo>
                      <a:pt x="70" y="112"/>
                    </a:lnTo>
                    <a:lnTo>
                      <a:pt x="70" y="112"/>
                    </a:lnTo>
                    <a:lnTo>
                      <a:pt x="68" y="110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4" y="106"/>
                    </a:lnTo>
                    <a:lnTo>
                      <a:pt x="60" y="104"/>
                    </a:lnTo>
                    <a:lnTo>
                      <a:pt x="58" y="102"/>
                    </a:lnTo>
                    <a:lnTo>
                      <a:pt x="58" y="104"/>
                    </a:lnTo>
                    <a:lnTo>
                      <a:pt x="58" y="104"/>
                    </a:lnTo>
                    <a:lnTo>
                      <a:pt x="58" y="104"/>
                    </a:lnTo>
                    <a:lnTo>
                      <a:pt x="56" y="104"/>
                    </a:lnTo>
                    <a:lnTo>
                      <a:pt x="54" y="104"/>
                    </a:lnTo>
                    <a:lnTo>
                      <a:pt x="52" y="104"/>
                    </a:lnTo>
                    <a:lnTo>
                      <a:pt x="50" y="104"/>
                    </a:lnTo>
                    <a:lnTo>
                      <a:pt x="48" y="104"/>
                    </a:lnTo>
                    <a:lnTo>
                      <a:pt x="48" y="102"/>
                    </a:lnTo>
                    <a:lnTo>
                      <a:pt x="50" y="102"/>
                    </a:lnTo>
                    <a:lnTo>
                      <a:pt x="48" y="98"/>
                    </a:lnTo>
                    <a:lnTo>
                      <a:pt x="48" y="96"/>
                    </a:lnTo>
                    <a:lnTo>
                      <a:pt x="48" y="96"/>
                    </a:lnTo>
                    <a:lnTo>
                      <a:pt x="48" y="94"/>
                    </a:lnTo>
                    <a:lnTo>
                      <a:pt x="46" y="92"/>
                    </a:lnTo>
                    <a:lnTo>
                      <a:pt x="46" y="92"/>
                    </a:lnTo>
                    <a:lnTo>
                      <a:pt x="46" y="92"/>
                    </a:lnTo>
                    <a:lnTo>
                      <a:pt x="44" y="92"/>
                    </a:lnTo>
                    <a:lnTo>
                      <a:pt x="42" y="94"/>
                    </a:lnTo>
                    <a:lnTo>
                      <a:pt x="40" y="94"/>
                    </a:lnTo>
                    <a:lnTo>
                      <a:pt x="40" y="92"/>
                    </a:lnTo>
                    <a:lnTo>
                      <a:pt x="40" y="94"/>
                    </a:lnTo>
                    <a:lnTo>
                      <a:pt x="38" y="94"/>
                    </a:lnTo>
                    <a:lnTo>
                      <a:pt x="36" y="94"/>
                    </a:lnTo>
                    <a:lnTo>
                      <a:pt x="36" y="94"/>
                    </a:lnTo>
                    <a:lnTo>
                      <a:pt x="36" y="96"/>
                    </a:lnTo>
                    <a:lnTo>
                      <a:pt x="38" y="96"/>
                    </a:lnTo>
                    <a:lnTo>
                      <a:pt x="38" y="98"/>
                    </a:lnTo>
                    <a:lnTo>
                      <a:pt x="38" y="100"/>
                    </a:lnTo>
                    <a:lnTo>
                      <a:pt x="38" y="104"/>
                    </a:lnTo>
                    <a:lnTo>
                      <a:pt x="38" y="104"/>
                    </a:lnTo>
                    <a:lnTo>
                      <a:pt x="38" y="106"/>
                    </a:lnTo>
                    <a:lnTo>
                      <a:pt x="38" y="110"/>
                    </a:lnTo>
                    <a:lnTo>
                      <a:pt x="36" y="112"/>
                    </a:lnTo>
                    <a:lnTo>
                      <a:pt x="36" y="114"/>
                    </a:lnTo>
                    <a:lnTo>
                      <a:pt x="34" y="116"/>
                    </a:lnTo>
                    <a:lnTo>
                      <a:pt x="34" y="126"/>
                    </a:lnTo>
                    <a:lnTo>
                      <a:pt x="30" y="130"/>
                    </a:lnTo>
                    <a:lnTo>
                      <a:pt x="30" y="132"/>
                    </a:lnTo>
                    <a:lnTo>
                      <a:pt x="28" y="134"/>
                    </a:lnTo>
                    <a:lnTo>
                      <a:pt x="30" y="134"/>
                    </a:lnTo>
                    <a:lnTo>
                      <a:pt x="30" y="136"/>
                    </a:lnTo>
                    <a:lnTo>
                      <a:pt x="30" y="138"/>
                    </a:lnTo>
                    <a:lnTo>
                      <a:pt x="30" y="138"/>
                    </a:lnTo>
                    <a:lnTo>
                      <a:pt x="30" y="140"/>
                    </a:lnTo>
                    <a:lnTo>
                      <a:pt x="30" y="142"/>
                    </a:lnTo>
                    <a:lnTo>
                      <a:pt x="32" y="146"/>
                    </a:lnTo>
                    <a:lnTo>
                      <a:pt x="32" y="148"/>
                    </a:lnTo>
                    <a:lnTo>
                      <a:pt x="32" y="150"/>
                    </a:lnTo>
                    <a:lnTo>
                      <a:pt x="34" y="148"/>
                    </a:lnTo>
                    <a:lnTo>
                      <a:pt x="34" y="148"/>
                    </a:lnTo>
                    <a:lnTo>
                      <a:pt x="34" y="146"/>
                    </a:lnTo>
                    <a:lnTo>
                      <a:pt x="36" y="146"/>
                    </a:lnTo>
                    <a:lnTo>
                      <a:pt x="38" y="146"/>
                    </a:lnTo>
                    <a:lnTo>
                      <a:pt x="38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0" y="154"/>
                    </a:lnTo>
                    <a:lnTo>
                      <a:pt x="40" y="156"/>
                    </a:lnTo>
                    <a:lnTo>
                      <a:pt x="42" y="158"/>
                    </a:lnTo>
                    <a:lnTo>
                      <a:pt x="44" y="158"/>
                    </a:lnTo>
                    <a:lnTo>
                      <a:pt x="44" y="156"/>
                    </a:lnTo>
                    <a:lnTo>
                      <a:pt x="44" y="156"/>
                    </a:lnTo>
                    <a:lnTo>
                      <a:pt x="44" y="158"/>
                    </a:lnTo>
                    <a:lnTo>
                      <a:pt x="46" y="160"/>
                    </a:lnTo>
                    <a:lnTo>
                      <a:pt x="46" y="162"/>
                    </a:lnTo>
                    <a:lnTo>
                      <a:pt x="48" y="162"/>
                    </a:lnTo>
                    <a:lnTo>
                      <a:pt x="48" y="168"/>
                    </a:lnTo>
                    <a:lnTo>
                      <a:pt x="48" y="168"/>
                    </a:lnTo>
                    <a:lnTo>
                      <a:pt x="48" y="168"/>
                    </a:lnTo>
                    <a:lnTo>
                      <a:pt x="46" y="168"/>
                    </a:lnTo>
                    <a:lnTo>
                      <a:pt x="44" y="170"/>
                    </a:lnTo>
                    <a:lnTo>
                      <a:pt x="44" y="172"/>
                    </a:lnTo>
                    <a:lnTo>
                      <a:pt x="48" y="172"/>
                    </a:lnTo>
                    <a:lnTo>
                      <a:pt x="48" y="170"/>
                    </a:lnTo>
                    <a:lnTo>
                      <a:pt x="48" y="172"/>
                    </a:lnTo>
                    <a:lnTo>
                      <a:pt x="50" y="174"/>
                    </a:lnTo>
                    <a:lnTo>
                      <a:pt x="50" y="174"/>
                    </a:lnTo>
                    <a:lnTo>
                      <a:pt x="54" y="178"/>
                    </a:lnTo>
                    <a:lnTo>
                      <a:pt x="56" y="180"/>
                    </a:lnTo>
                    <a:lnTo>
                      <a:pt x="56" y="178"/>
                    </a:lnTo>
                    <a:lnTo>
                      <a:pt x="60" y="178"/>
                    </a:lnTo>
                    <a:lnTo>
                      <a:pt x="62" y="180"/>
                    </a:lnTo>
                    <a:lnTo>
                      <a:pt x="64" y="184"/>
                    </a:lnTo>
                    <a:lnTo>
                      <a:pt x="64" y="186"/>
                    </a:lnTo>
                    <a:lnTo>
                      <a:pt x="66" y="186"/>
                    </a:lnTo>
                    <a:lnTo>
                      <a:pt x="68" y="188"/>
                    </a:lnTo>
                    <a:lnTo>
                      <a:pt x="66" y="188"/>
                    </a:lnTo>
                    <a:lnTo>
                      <a:pt x="66" y="190"/>
                    </a:lnTo>
                    <a:lnTo>
                      <a:pt x="64" y="192"/>
                    </a:lnTo>
                    <a:lnTo>
                      <a:pt x="62" y="190"/>
                    </a:lnTo>
                    <a:lnTo>
                      <a:pt x="62" y="190"/>
                    </a:lnTo>
                    <a:lnTo>
                      <a:pt x="58" y="194"/>
                    </a:lnTo>
                    <a:lnTo>
                      <a:pt x="54" y="192"/>
                    </a:lnTo>
                    <a:lnTo>
                      <a:pt x="54" y="190"/>
                    </a:lnTo>
                    <a:lnTo>
                      <a:pt x="56" y="188"/>
                    </a:lnTo>
                    <a:lnTo>
                      <a:pt x="56" y="186"/>
                    </a:lnTo>
                    <a:lnTo>
                      <a:pt x="54" y="184"/>
                    </a:lnTo>
                    <a:lnTo>
                      <a:pt x="52" y="184"/>
                    </a:lnTo>
                    <a:lnTo>
                      <a:pt x="52" y="182"/>
                    </a:lnTo>
                    <a:lnTo>
                      <a:pt x="48" y="182"/>
                    </a:lnTo>
                    <a:lnTo>
                      <a:pt x="46" y="180"/>
                    </a:lnTo>
                    <a:lnTo>
                      <a:pt x="44" y="182"/>
                    </a:lnTo>
                    <a:lnTo>
                      <a:pt x="44" y="184"/>
                    </a:lnTo>
                    <a:lnTo>
                      <a:pt x="42" y="182"/>
                    </a:lnTo>
                    <a:lnTo>
                      <a:pt x="38" y="178"/>
                    </a:lnTo>
                    <a:lnTo>
                      <a:pt x="38" y="178"/>
                    </a:lnTo>
                    <a:lnTo>
                      <a:pt x="38" y="176"/>
                    </a:lnTo>
                    <a:lnTo>
                      <a:pt x="38" y="174"/>
                    </a:lnTo>
                    <a:lnTo>
                      <a:pt x="38" y="174"/>
                    </a:lnTo>
                    <a:lnTo>
                      <a:pt x="36" y="172"/>
                    </a:lnTo>
                    <a:lnTo>
                      <a:pt x="34" y="172"/>
                    </a:lnTo>
                    <a:lnTo>
                      <a:pt x="34" y="170"/>
                    </a:lnTo>
                    <a:lnTo>
                      <a:pt x="32" y="168"/>
                    </a:lnTo>
                    <a:lnTo>
                      <a:pt x="30" y="168"/>
                    </a:lnTo>
                    <a:lnTo>
                      <a:pt x="28" y="162"/>
                    </a:lnTo>
                    <a:lnTo>
                      <a:pt x="26" y="162"/>
                    </a:lnTo>
                    <a:lnTo>
                      <a:pt x="26" y="160"/>
                    </a:lnTo>
                    <a:lnTo>
                      <a:pt x="24" y="160"/>
                    </a:lnTo>
                    <a:lnTo>
                      <a:pt x="24" y="158"/>
                    </a:lnTo>
                    <a:lnTo>
                      <a:pt x="22" y="160"/>
                    </a:lnTo>
                    <a:lnTo>
                      <a:pt x="22" y="162"/>
                    </a:lnTo>
                    <a:lnTo>
                      <a:pt x="20" y="162"/>
                    </a:lnTo>
                    <a:lnTo>
                      <a:pt x="20" y="160"/>
                    </a:lnTo>
                    <a:lnTo>
                      <a:pt x="20" y="156"/>
                    </a:lnTo>
                    <a:lnTo>
                      <a:pt x="20" y="154"/>
                    </a:lnTo>
                    <a:lnTo>
                      <a:pt x="20" y="150"/>
                    </a:lnTo>
                    <a:lnTo>
                      <a:pt x="20" y="150"/>
                    </a:lnTo>
                    <a:lnTo>
                      <a:pt x="20" y="146"/>
                    </a:lnTo>
                    <a:lnTo>
                      <a:pt x="22" y="146"/>
                    </a:lnTo>
                    <a:lnTo>
                      <a:pt x="22" y="144"/>
                    </a:lnTo>
                    <a:lnTo>
                      <a:pt x="22" y="144"/>
                    </a:lnTo>
                    <a:lnTo>
                      <a:pt x="24" y="140"/>
                    </a:lnTo>
                    <a:lnTo>
                      <a:pt x="22" y="140"/>
                    </a:lnTo>
                    <a:lnTo>
                      <a:pt x="24" y="138"/>
                    </a:lnTo>
                    <a:lnTo>
                      <a:pt x="22" y="138"/>
                    </a:lnTo>
                    <a:lnTo>
                      <a:pt x="24" y="134"/>
                    </a:lnTo>
                    <a:lnTo>
                      <a:pt x="24" y="132"/>
                    </a:lnTo>
                    <a:lnTo>
                      <a:pt x="26" y="130"/>
                    </a:lnTo>
                    <a:lnTo>
                      <a:pt x="26" y="126"/>
                    </a:lnTo>
                    <a:lnTo>
                      <a:pt x="28" y="124"/>
                    </a:lnTo>
                    <a:lnTo>
                      <a:pt x="32" y="116"/>
                    </a:lnTo>
                    <a:lnTo>
                      <a:pt x="32" y="116"/>
                    </a:lnTo>
                    <a:lnTo>
                      <a:pt x="32" y="112"/>
                    </a:lnTo>
                    <a:lnTo>
                      <a:pt x="32" y="110"/>
                    </a:lnTo>
                    <a:lnTo>
                      <a:pt x="32" y="106"/>
                    </a:lnTo>
                    <a:lnTo>
                      <a:pt x="30" y="104"/>
                    </a:lnTo>
                    <a:lnTo>
                      <a:pt x="30" y="100"/>
                    </a:lnTo>
                    <a:lnTo>
                      <a:pt x="28" y="98"/>
                    </a:lnTo>
                    <a:lnTo>
                      <a:pt x="28" y="96"/>
                    </a:lnTo>
                    <a:lnTo>
                      <a:pt x="28" y="92"/>
                    </a:lnTo>
                    <a:lnTo>
                      <a:pt x="28" y="90"/>
                    </a:lnTo>
                    <a:lnTo>
                      <a:pt x="26" y="86"/>
                    </a:lnTo>
                    <a:lnTo>
                      <a:pt x="24" y="82"/>
                    </a:lnTo>
                    <a:lnTo>
                      <a:pt x="20" y="80"/>
                    </a:lnTo>
                    <a:lnTo>
                      <a:pt x="18" y="76"/>
                    </a:lnTo>
                    <a:lnTo>
                      <a:pt x="16" y="74"/>
                    </a:lnTo>
                    <a:lnTo>
                      <a:pt x="14" y="70"/>
                    </a:lnTo>
                    <a:lnTo>
                      <a:pt x="18" y="68"/>
                    </a:lnTo>
                    <a:lnTo>
                      <a:pt x="18" y="66"/>
                    </a:lnTo>
                    <a:lnTo>
                      <a:pt x="16" y="60"/>
                    </a:lnTo>
                    <a:lnTo>
                      <a:pt x="18" y="58"/>
                    </a:lnTo>
                    <a:lnTo>
                      <a:pt x="20" y="56"/>
                    </a:lnTo>
                    <a:lnTo>
                      <a:pt x="20" y="54"/>
                    </a:lnTo>
                    <a:lnTo>
                      <a:pt x="18" y="52"/>
                    </a:lnTo>
                    <a:lnTo>
                      <a:pt x="16" y="50"/>
                    </a:lnTo>
                    <a:lnTo>
                      <a:pt x="16" y="46"/>
                    </a:lnTo>
                    <a:lnTo>
                      <a:pt x="12" y="46"/>
                    </a:lnTo>
                    <a:lnTo>
                      <a:pt x="10" y="40"/>
                    </a:lnTo>
                    <a:lnTo>
                      <a:pt x="6" y="38"/>
                    </a:lnTo>
                    <a:lnTo>
                      <a:pt x="6" y="36"/>
                    </a:lnTo>
                    <a:lnTo>
                      <a:pt x="4" y="34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4" y="26"/>
                    </a:lnTo>
                    <a:lnTo>
                      <a:pt x="6" y="26"/>
                    </a:lnTo>
                    <a:lnTo>
                      <a:pt x="6" y="22"/>
                    </a:lnTo>
                    <a:lnTo>
                      <a:pt x="6" y="20"/>
                    </a:lnTo>
                    <a:lnTo>
                      <a:pt x="6" y="18"/>
                    </a:lnTo>
                    <a:lnTo>
                      <a:pt x="6" y="14"/>
                    </a:lnTo>
                    <a:lnTo>
                      <a:pt x="8" y="10"/>
                    </a:lnTo>
                    <a:lnTo>
                      <a:pt x="12" y="12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20" y="8"/>
                    </a:lnTo>
                    <a:lnTo>
                      <a:pt x="20" y="6"/>
                    </a:lnTo>
                    <a:lnTo>
                      <a:pt x="20" y="4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  <a:moveTo>
                      <a:pt x="36" y="180"/>
                    </a:moveTo>
                    <a:lnTo>
                      <a:pt x="38" y="182"/>
                    </a:lnTo>
                    <a:lnTo>
                      <a:pt x="38" y="182"/>
                    </a:lnTo>
                    <a:lnTo>
                      <a:pt x="38" y="180"/>
                    </a:lnTo>
                    <a:lnTo>
                      <a:pt x="38" y="180"/>
                    </a:lnTo>
                    <a:lnTo>
                      <a:pt x="36" y="180"/>
                    </a:lnTo>
                    <a:close/>
                    <a:moveTo>
                      <a:pt x="28" y="168"/>
                    </a:moveTo>
                    <a:lnTo>
                      <a:pt x="30" y="170"/>
                    </a:lnTo>
                    <a:lnTo>
                      <a:pt x="30" y="170"/>
                    </a:lnTo>
                    <a:lnTo>
                      <a:pt x="30" y="168"/>
                    </a:lnTo>
                    <a:lnTo>
                      <a:pt x="28" y="168"/>
                    </a:lnTo>
                    <a:close/>
                    <a:moveTo>
                      <a:pt x="20" y="162"/>
                    </a:moveTo>
                    <a:lnTo>
                      <a:pt x="20" y="164"/>
                    </a:lnTo>
                    <a:lnTo>
                      <a:pt x="20" y="164"/>
                    </a:lnTo>
                    <a:lnTo>
                      <a:pt x="20" y="168"/>
                    </a:lnTo>
                    <a:lnTo>
                      <a:pt x="22" y="166"/>
                    </a:lnTo>
                    <a:lnTo>
                      <a:pt x="22" y="162"/>
                    </a:lnTo>
                    <a:lnTo>
                      <a:pt x="20" y="162"/>
                    </a:lnTo>
                    <a:lnTo>
                      <a:pt x="20" y="162"/>
                    </a:lnTo>
                    <a:close/>
                    <a:moveTo>
                      <a:pt x="66" y="110"/>
                    </a:moveTo>
                    <a:lnTo>
                      <a:pt x="66" y="112"/>
                    </a:lnTo>
                    <a:lnTo>
                      <a:pt x="68" y="112"/>
                    </a:lnTo>
                    <a:lnTo>
                      <a:pt x="68" y="112"/>
                    </a:lnTo>
                    <a:lnTo>
                      <a:pt x="66" y="110"/>
                    </a:lnTo>
                    <a:close/>
                    <a:moveTo>
                      <a:pt x="40" y="140"/>
                    </a:moveTo>
                    <a:lnTo>
                      <a:pt x="38" y="140"/>
                    </a:lnTo>
                    <a:lnTo>
                      <a:pt x="40" y="140"/>
                    </a:lnTo>
                    <a:lnTo>
                      <a:pt x="40" y="140"/>
                    </a:lnTo>
                    <a:close/>
                    <a:moveTo>
                      <a:pt x="42" y="142"/>
                    </a:moveTo>
                    <a:lnTo>
                      <a:pt x="40" y="144"/>
                    </a:lnTo>
                    <a:lnTo>
                      <a:pt x="40" y="146"/>
                    </a:lnTo>
                    <a:lnTo>
                      <a:pt x="42" y="146"/>
                    </a:lnTo>
                    <a:lnTo>
                      <a:pt x="42" y="144"/>
                    </a:lnTo>
                    <a:lnTo>
                      <a:pt x="42" y="14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2" name="Sri Lanka">
                <a:extLst>
                  <a:ext uri="{FF2B5EF4-FFF2-40B4-BE49-F238E27FC236}">
                    <a16:creationId xmlns:a16="http://schemas.microsoft.com/office/drawing/2014/main" id="{DA6C1ED8-1860-4692-AF6E-4032A2E7EC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99336" y="4187974"/>
                <a:ext cx="53588" cy="99521"/>
              </a:xfrm>
              <a:custGeom>
                <a:avLst/>
                <a:gdLst>
                  <a:gd name="T0" fmla="*/ 0 w 28"/>
                  <a:gd name="T1" fmla="*/ 22 h 52"/>
                  <a:gd name="T2" fmla="*/ 2 w 28"/>
                  <a:gd name="T3" fmla="*/ 20 h 52"/>
                  <a:gd name="T4" fmla="*/ 0 w 28"/>
                  <a:gd name="T5" fmla="*/ 20 h 52"/>
                  <a:gd name="T6" fmla="*/ 0 w 28"/>
                  <a:gd name="T7" fmla="*/ 26 h 52"/>
                  <a:gd name="T8" fmla="*/ 2 w 28"/>
                  <a:gd name="T9" fmla="*/ 2 h 52"/>
                  <a:gd name="T10" fmla="*/ 6 w 28"/>
                  <a:gd name="T11" fmla="*/ 0 h 52"/>
                  <a:gd name="T12" fmla="*/ 6 w 28"/>
                  <a:gd name="T13" fmla="*/ 4 h 52"/>
                  <a:gd name="T14" fmla="*/ 6 w 28"/>
                  <a:gd name="T15" fmla="*/ 4 h 52"/>
                  <a:gd name="T16" fmla="*/ 10 w 28"/>
                  <a:gd name="T17" fmla="*/ 2 h 52"/>
                  <a:gd name="T18" fmla="*/ 14 w 28"/>
                  <a:gd name="T19" fmla="*/ 6 h 52"/>
                  <a:gd name="T20" fmla="*/ 12 w 28"/>
                  <a:gd name="T21" fmla="*/ 6 h 52"/>
                  <a:gd name="T22" fmla="*/ 8 w 28"/>
                  <a:gd name="T23" fmla="*/ 6 h 52"/>
                  <a:gd name="T24" fmla="*/ 6 w 28"/>
                  <a:gd name="T25" fmla="*/ 2 h 52"/>
                  <a:gd name="T26" fmla="*/ 8 w 28"/>
                  <a:gd name="T27" fmla="*/ 2 h 52"/>
                  <a:gd name="T28" fmla="*/ 6 w 28"/>
                  <a:gd name="T29" fmla="*/ 6 h 52"/>
                  <a:gd name="T30" fmla="*/ 6 w 28"/>
                  <a:gd name="T31" fmla="*/ 6 h 52"/>
                  <a:gd name="T32" fmla="*/ 6 w 28"/>
                  <a:gd name="T33" fmla="*/ 8 h 52"/>
                  <a:gd name="T34" fmla="*/ 6 w 28"/>
                  <a:gd name="T35" fmla="*/ 10 h 52"/>
                  <a:gd name="T36" fmla="*/ 4 w 28"/>
                  <a:gd name="T37" fmla="*/ 12 h 52"/>
                  <a:gd name="T38" fmla="*/ 0 w 28"/>
                  <a:gd name="T39" fmla="*/ 10 h 52"/>
                  <a:gd name="T40" fmla="*/ 2 w 28"/>
                  <a:gd name="T41" fmla="*/ 12 h 52"/>
                  <a:gd name="T42" fmla="*/ 2 w 28"/>
                  <a:gd name="T43" fmla="*/ 14 h 52"/>
                  <a:gd name="T44" fmla="*/ 2 w 28"/>
                  <a:gd name="T45" fmla="*/ 20 h 52"/>
                  <a:gd name="T46" fmla="*/ 2 w 28"/>
                  <a:gd name="T47" fmla="*/ 26 h 52"/>
                  <a:gd name="T48" fmla="*/ 0 w 28"/>
                  <a:gd name="T49" fmla="*/ 28 h 52"/>
                  <a:gd name="T50" fmla="*/ 2 w 28"/>
                  <a:gd name="T51" fmla="*/ 34 h 52"/>
                  <a:gd name="T52" fmla="*/ 6 w 28"/>
                  <a:gd name="T53" fmla="*/ 46 h 52"/>
                  <a:gd name="T54" fmla="*/ 10 w 28"/>
                  <a:gd name="T55" fmla="*/ 52 h 52"/>
                  <a:gd name="T56" fmla="*/ 16 w 28"/>
                  <a:gd name="T57" fmla="*/ 50 h 52"/>
                  <a:gd name="T58" fmla="*/ 24 w 28"/>
                  <a:gd name="T59" fmla="*/ 44 h 52"/>
                  <a:gd name="T60" fmla="*/ 28 w 28"/>
                  <a:gd name="T61" fmla="*/ 40 h 52"/>
                  <a:gd name="T62" fmla="*/ 28 w 28"/>
                  <a:gd name="T63" fmla="*/ 36 h 52"/>
                  <a:gd name="T64" fmla="*/ 26 w 28"/>
                  <a:gd name="T65" fmla="*/ 32 h 52"/>
                  <a:gd name="T66" fmla="*/ 26 w 28"/>
                  <a:gd name="T67" fmla="*/ 28 h 52"/>
                  <a:gd name="T68" fmla="*/ 22 w 28"/>
                  <a:gd name="T69" fmla="*/ 18 h 52"/>
                  <a:gd name="T70" fmla="*/ 20 w 28"/>
                  <a:gd name="T71" fmla="*/ 18 h 52"/>
                  <a:gd name="T72" fmla="*/ 20 w 28"/>
                  <a:gd name="T73" fmla="*/ 16 h 52"/>
                  <a:gd name="T74" fmla="*/ 18 w 28"/>
                  <a:gd name="T75" fmla="*/ 16 h 52"/>
                  <a:gd name="T76" fmla="*/ 16 w 28"/>
                  <a:gd name="T77" fmla="*/ 12 h 52"/>
                  <a:gd name="T78" fmla="*/ 14 w 28"/>
                  <a:gd name="T79" fmla="*/ 10 h 52"/>
                  <a:gd name="T80" fmla="*/ 10 w 28"/>
                  <a:gd name="T81" fmla="*/ 6 h 52"/>
                  <a:gd name="T82" fmla="*/ 8 w 28"/>
                  <a:gd name="T83" fmla="*/ 6 h 52"/>
                  <a:gd name="T84" fmla="*/ 6 w 28"/>
                  <a:gd name="T85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8" h="52">
                    <a:moveTo>
                      <a:pt x="0" y="26"/>
                    </a:moveTo>
                    <a:lnTo>
                      <a:pt x="0" y="22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0" y="26"/>
                    </a:lnTo>
                    <a:close/>
                    <a:moveTo>
                      <a:pt x="6" y="4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6" y="4"/>
                    </a:lnTo>
                    <a:close/>
                    <a:moveTo>
                      <a:pt x="8" y="2"/>
                    </a:moveTo>
                    <a:lnTo>
                      <a:pt x="10" y="2"/>
                    </a:lnTo>
                    <a:lnTo>
                      <a:pt x="10" y="4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  <a:moveTo>
                      <a:pt x="6" y="6"/>
                    </a:moveTo>
                    <a:lnTo>
                      <a:pt x="6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2" y="2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6" y="46"/>
                    </a:lnTo>
                    <a:lnTo>
                      <a:pt x="6" y="50"/>
                    </a:lnTo>
                    <a:lnTo>
                      <a:pt x="10" y="52"/>
                    </a:lnTo>
                    <a:lnTo>
                      <a:pt x="12" y="50"/>
                    </a:lnTo>
                    <a:lnTo>
                      <a:pt x="16" y="50"/>
                    </a:lnTo>
                    <a:lnTo>
                      <a:pt x="20" y="48"/>
                    </a:lnTo>
                    <a:lnTo>
                      <a:pt x="24" y="44"/>
                    </a:lnTo>
                    <a:lnTo>
                      <a:pt x="26" y="42"/>
                    </a:lnTo>
                    <a:lnTo>
                      <a:pt x="28" y="40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8" y="34"/>
                    </a:lnTo>
                    <a:lnTo>
                      <a:pt x="26" y="32"/>
                    </a:lnTo>
                    <a:lnTo>
                      <a:pt x="28" y="30"/>
                    </a:lnTo>
                    <a:lnTo>
                      <a:pt x="26" y="28"/>
                    </a:lnTo>
                    <a:lnTo>
                      <a:pt x="22" y="22"/>
                    </a:lnTo>
                    <a:lnTo>
                      <a:pt x="22" y="18"/>
                    </a:lnTo>
                    <a:lnTo>
                      <a:pt x="20" y="20"/>
                    </a:lnTo>
                    <a:lnTo>
                      <a:pt x="20" y="18"/>
                    </a:lnTo>
                    <a:lnTo>
                      <a:pt x="18" y="18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18" y="16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3" name="South Korea">
                <a:extLst>
                  <a:ext uri="{FF2B5EF4-FFF2-40B4-BE49-F238E27FC236}">
                    <a16:creationId xmlns:a16="http://schemas.microsoft.com/office/drawing/2014/main" id="{B538F78F-44C0-4E13-9020-8A77137A25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75405" y="3365014"/>
                <a:ext cx="107176" cy="172247"/>
              </a:xfrm>
              <a:custGeom>
                <a:avLst/>
                <a:gdLst>
                  <a:gd name="T0" fmla="*/ 36 w 56"/>
                  <a:gd name="T1" fmla="*/ 64 h 90"/>
                  <a:gd name="T2" fmla="*/ 34 w 56"/>
                  <a:gd name="T3" fmla="*/ 66 h 90"/>
                  <a:gd name="T4" fmla="*/ 18 w 56"/>
                  <a:gd name="T5" fmla="*/ 74 h 90"/>
                  <a:gd name="T6" fmla="*/ 16 w 56"/>
                  <a:gd name="T7" fmla="*/ 72 h 90"/>
                  <a:gd name="T8" fmla="*/ 18 w 56"/>
                  <a:gd name="T9" fmla="*/ 70 h 90"/>
                  <a:gd name="T10" fmla="*/ 18 w 56"/>
                  <a:gd name="T11" fmla="*/ 74 h 90"/>
                  <a:gd name="T12" fmla="*/ 18 w 56"/>
                  <a:gd name="T13" fmla="*/ 74 h 90"/>
                  <a:gd name="T14" fmla="*/ 44 w 56"/>
                  <a:gd name="T15" fmla="*/ 62 h 90"/>
                  <a:gd name="T16" fmla="*/ 44 w 56"/>
                  <a:gd name="T17" fmla="*/ 66 h 90"/>
                  <a:gd name="T18" fmla="*/ 46 w 56"/>
                  <a:gd name="T19" fmla="*/ 64 h 90"/>
                  <a:gd name="T20" fmla="*/ 46 w 56"/>
                  <a:gd name="T21" fmla="*/ 62 h 90"/>
                  <a:gd name="T22" fmla="*/ 54 w 56"/>
                  <a:gd name="T23" fmla="*/ 76 h 90"/>
                  <a:gd name="T24" fmla="*/ 56 w 56"/>
                  <a:gd name="T25" fmla="*/ 74 h 90"/>
                  <a:gd name="T26" fmla="*/ 54 w 56"/>
                  <a:gd name="T27" fmla="*/ 76 h 90"/>
                  <a:gd name="T28" fmla="*/ 54 w 56"/>
                  <a:gd name="T29" fmla="*/ 72 h 90"/>
                  <a:gd name="T30" fmla="*/ 54 w 56"/>
                  <a:gd name="T31" fmla="*/ 70 h 90"/>
                  <a:gd name="T32" fmla="*/ 54 w 56"/>
                  <a:gd name="T33" fmla="*/ 68 h 90"/>
                  <a:gd name="T34" fmla="*/ 56 w 56"/>
                  <a:gd name="T35" fmla="*/ 68 h 90"/>
                  <a:gd name="T36" fmla="*/ 54 w 56"/>
                  <a:gd name="T37" fmla="*/ 72 h 90"/>
                  <a:gd name="T38" fmla="*/ 18 w 56"/>
                  <a:gd name="T39" fmla="*/ 88 h 90"/>
                  <a:gd name="T40" fmla="*/ 26 w 56"/>
                  <a:gd name="T41" fmla="*/ 84 h 90"/>
                  <a:gd name="T42" fmla="*/ 28 w 56"/>
                  <a:gd name="T43" fmla="*/ 86 h 90"/>
                  <a:gd name="T44" fmla="*/ 22 w 56"/>
                  <a:gd name="T45" fmla="*/ 90 h 90"/>
                  <a:gd name="T46" fmla="*/ 0 w 56"/>
                  <a:gd name="T47" fmla="*/ 16 h 90"/>
                  <a:gd name="T48" fmla="*/ 2 w 56"/>
                  <a:gd name="T49" fmla="*/ 16 h 90"/>
                  <a:gd name="T50" fmla="*/ 4 w 56"/>
                  <a:gd name="T51" fmla="*/ 16 h 90"/>
                  <a:gd name="T52" fmla="*/ 12 w 56"/>
                  <a:gd name="T53" fmla="*/ 26 h 90"/>
                  <a:gd name="T54" fmla="*/ 14 w 56"/>
                  <a:gd name="T55" fmla="*/ 26 h 90"/>
                  <a:gd name="T56" fmla="*/ 16 w 56"/>
                  <a:gd name="T57" fmla="*/ 32 h 90"/>
                  <a:gd name="T58" fmla="*/ 12 w 56"/>
                  <a:gd name="T59" fmla="*/ 28 h 90"/>
                  <a:gd name="T60" fmla="*/ 8 w 56"/>
                  <a:gd name="T61" fmla="*/ 30 h 90"/>
                  <a:gd name="T62" fmla="*/ 12 w 56"/>
                  <a:gd name="T63" fmla="*/ 36 h 90"/>
                  <a:gd name="T64" fmla="*/ 14 w 56"/>
                  <a:gd name="T65" fmla="*/ 38 h 90"/>
                  <a:gd name="T66" fmla="*/ 16 w 56"/>
                  <a:gd name="T67" fmla="*/ 44 h 90"/>
                  <a:gd name="T68" fmla="*/ 18 w 56"/>
                  <a:gd name="T69" fmla="*/ 48 h 90"/>
                  <a:gd name="T70" fmla="*/ 14 w 56"/>
                  <a:gd name="T71" fmla="*/ 52 h 90"/>
                  <a:gd name="T72" fmla="*/ 16 w 56"/>
                  <a:gd name="T73" fmla="*/ 56 h 90"/>
                  <a:gd name="T74" fmla="*/ 14 w 56"/>
                  <a:gd name="T75" fmla="*/ 58 h 90"/>
                  <a:gd name="T76" fmla="*/ 14 w 56"/>
                  <a:gd name="T77" fmla="*/ 62 h 90"/>
                  <a:gd name="T78" fmla="*/ 20 w 56"/>
                  <a:gd name="T79" fmla="*/ 68 h 90"/>
                  <a:gd name="T80" fmla="*/ 20 w 56"/>
                  <a:gd name="T81" fmla="*/ 70 h 90"/>
                  <a:gd name="T82" fmla="*/ 22 w 56"/>
                  <a:gd name="T83" fmla="*/ 72 h 90"/>
                  <a:gd name="T84" fmla="*/ 24 w 56"/>
                  <a:gd name="T85" fmla="*/ 70 h 90"/>
                  <a:gd name="T86" fmla="*/ 32 w 56"/>
                  <a:gd name="T87" fmla="*/ 62 h 90"/>
                  <a:gd name="T88" fmla="*/ 34 w 56"/>
                  <a:gd name="T89" fmla="*/ 64 h 90"/>
                  <a:gd name="T90" fmla="*/ 36 w 56"/>
                  <a:gd name="T91" fmla="*/ 62 h 90"/>
                  <a:gd name="T92" fmla="*/ 40 w 56"/>
                  <a:gd name="T93" fmla="*/ 62 h 90"/>
                  <a:gd name="T94" fmla="*/ 42 w 56"/>
                  <a:gd name="T95" fmla="*/ 64 h 90"/>
                  <a:gd name="T96" fmla="*/ 44 w 56"/>
                  <a:gd name="T97" fmla="*/ 60 h 90"/>
                  <a:gd name="T98" fmla="*/ 50 w 56"/>
                  <a:gd name="T99" fmla="*/ 56 h 90"/>
                  <a:gd name="T100" fmla="*/ 52 w 56"/>
                  <a:gd name="T101" fmla="*/ 52 h 90"/>
                  <a:gd name="T102" fmla="*/ 50 w 56"/>
                  <a:gd name="T103" fmla="*/ 44 h 90"/>
                  <a:gd name="T104" fmla="*/ 48 w 56"/>
                  <a:gd name="T105" fmla="*/ 42 h 90"/>
                  <a:gd name="T106" fmla="*/ 46 w 56"/>
                  <a:gd name="T107" fmla="*/ 30 h 90"/>
                  <a:gd name="T108" fmla="*/ 38 w 56"/>
                  <a:gd name="T109" fmla="*/ 16 h 90"/>
                  <a:gd name="T110" fmla="*/ 26 w 56"/>
                  <a:gd name="T111" fmla="*/ 0 h 90"/>
                  <a:gd name="T112" fmla="*/ 14 w 56"/>
                  <a:gd name="T113" fmla="*/ 6 h 90"/>
                  <a:gd name="T114" fmla="*/ 4 w 56"/>
                  <a:gd name="T115" fmla="*/ 10 h 90"/>
                  <a:gd name="T116" fmla="*/ 0 w 56"/>
                  <a:gd name="T117" fmla="*/ 1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90">
                    <a:moveTo>
                      <a:pt x="34" y="64"/>
                    </a:moveTo>
                    <a:lnTo>
                      <a:pt x="36" y="64"/>
                    </a:lnTo>
                    <a:lnTo>
                      <a:pt x="36" y="66"/>
                    </a:lnTo>
                    <a:lnTo>
                      <a:pt x="34" y="66"/>
                    </a:lnTo>
                    <a:lnTo>
                      <a:pt x="34" y="64"/>
                    </a:lnTo>
                    <a:close/>
                    <a:moveTo>
                      <a:pt x="18" y="74"/>
                    </a:moveTo>
                    <a:lnTo>
                      <a:pt x="16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0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18" y="74"/>
                    </a:lnTo>
                    <a:lnTo>
                      <a:pt x="18" y="74"/>
                    </a:lnTo>
                    <a:close/>
                    <a:moveTo>
                      <a:pt x="46" y="62"/>
                    </a:moveTo>
                    <a:lnTo>
                      <a:pt x="44" y="62"/>
                    </a:lnTo>
                    <a:lnTo>
                      <a:pt x="44" y="64"/>
                    </a:lnTo>
                    <a:lnTo>
                      <a:pt x="44" y="66"/>
                    </a:lnTo>
                    <a:lnTo>
                      <a:pt x="46" y="64"/>
                    </a:lnTo>
                    <a:lnTo>
                      <a:pt x="46" y="64"/>
                    </a:lnTo>
                    <a:lnTo>
                      <a:pt x="46" y="62"/>
                    </a:lnTo>
                    <a:lnTo>
                      <a:pt x="46" y="62"/>
                    </a:lnTo>
                    <a:close/>
                    <a:moveTo>
                      <a:pt x="54" y="76"/>
                    </a:moveTo>
                    <a:lnTo>
                      <a:pt x="54" y="76"/>
                    </a:lnTo>
                    <a:lnTo>
                      <a:pt x="54" y="74"/>
                    </a:lnTo>
                    <a:lnTo>
                      <a:pt x="56" y="74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54" y="76"/>
                    </a:lnTo>
                    <a:close/>
                    <a:moveTo>
                      <a:pt x="54" y="72"/>
                    </a:moveTo>
                    <a:lnTo>
                      <a:pt x="54" y="72"/>
                    </a:lnTo>
                    <a:lnTo>
                      <a:pt x="54" y="70"/>
                    </a:lnTo>
                    <a:lnTo>
                      <a:pt x="54" y="68"/>
                    </a:lnTo>
                    <a:lnTo>
                      <a:pt x="54" y="68"/>
                    </a:lnTo>
                    <a:lnTo>
                      <a:pt x="56" y="66"/>
                    </a:lnTo>
                    <a:lnTo>
                      <a:pt x="56" y="68"/>
                    </a:lnTo>
                    <a:lnTo>
                      <a:pt x="56" y="70"/>
                    </a:lnTo>
                    <a:lnTo>
                      <a:pt x="54" y="72"/>
                    </a:lnTo>
                    <a:close/>
                    <a:moveTo>
                      <a:pt x="20" y="90"/>
                    </a:moveTo>
                    <a:lnTo>
                      <a:pt x="18" y="88"/>
                    </a:lnTo>
                    <a:lnTo>
                      <a:pt x="20" y="86"/>
                    </a:lnTo>
                    <a:lnTo>
                      <a:pt x="26" y="84"/>
                    </a:lnTo>
                    <a:lnTo>
                      <a:pt x="28" y="86"/>
                    </a:lnTo>
                    <a:lnTo>
                      <a:pt x="28" y="86"/>
                    </a:lnTo>
                    <a:lnTo>
                      <a:pt x="26" y="90"/>
                    </a:lnTo>
                    <a:lnTo>
                      <a:pt x="22" y="90"/>
                    </a:lnTo>
                    <a:lnTo>
                      <a:pt x="20" y="90"/>
                    </a:lnTo>
                    <a:close/>
                    <a:moveTo>
                      <a:pt x="0" y="16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10" y="20"/>
                    </a:lnTo>
                    <a:lnTo>
                      <a:pt x="12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6" y="30"/>
                    </a:lnTo>
                    <a:lnTo>
                      <a:pt x="16" y="32"/>
                    </a:lnTo>
                    <a:lnTo>
                      <a:pt x="12" y="30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8" y="30"/>
                    </a:lnTo>
                    <a:lnTo>
                      <a:pt x="6" y="34"/>
                    </a:lnTo>
                    <a:lnTo>
                      <a:pt x="12" y="36"/>
                    </a:lnTo>
                    <a:lnTo>
                      <a:pt x="12" y="36"/>
                    </a:lnTo>
                    <a:lnTo>
                      <a:pt x="14" y="38"/>
                    </a:lnTo>
                    <a:lnTo>
                      <a:pt x="14" y="44"/>
                    </a:lnTo>
                    <a:lnTo>
                      <a:pt x="16" y="44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14" y="50"/>
                    </a:lnTo>
                    <a:lnTo>
                      <a:pt x="14" y="52"/>
                    </a:lnTo>
                    <a:lnTo>
                      <a:pt x="16" y="54"/>
                    </a:lnTo>
                    <a:lnTo>
                      <a:pt x="16" y="56"/>
                    </a:lnTo>
                    <a:lnTo>
                      <a:pt x="14" y="56"/>
                    </a:lnTo>
                    <a:lnTo>
                      <a:pt x="14" y="58"/>
                    </a:lnTo>
                    <a:lnTo>
                      <a:pt x="16" y="62"/>
                    </a:lnTo>
                    <a:lnTo>
                      <a:pt x="14" y="62"/>
                    </a:lnTo>
                    <a:lnTo>
                      <a:pt x="18" y="68"/>
                    </a:lnTo>
                    <a:lnTo>
                      <a:pt x="20" y="68"/>
                    </a:lnTo>
                    <a:lnTo>
                      <a:pt x="20" y="70"/>
                    </a:lnTo>
                    <a:lnTo>
                      <a:pt x="20" y="70"/>
                    </a:lnTo>
                    <a:lnTo>
                      <a:pt x="20" y="72"/>
                    </a:lnTo>
                    <a:lnTo>
                      <a:pt x="22" y="72"/>
                    </a:lnTo>
                    <a:lnTo>
                      <a:pt x="22" y="68"/>
                    </a:lnTo>
                    <a:lnTo>
                      <a:pt x="24" y="70"/>
                    </a:lnTo>
                    <a:lnTo>
                      <a:pt x="26" y="68"/>
                    </a:lnTo>
                    <a:lnTo>
                      <a:pt x="32" y="62"/>
                    </a:lnTo>
                    <a:lnTo>
                      <a:pt x="34" y="62"/>
                    </a:lnTo>
                    <a:lnTo>
                      <a:pt x="34" y="64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8" y="64"/>
                    </a:lnTo>
                    <a:lnTo>
                      <a:pt x="40" y="62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2" y="62"/>
                    </a:lnTo>
                    <a:lnTo>
                      <a:pt x="44" y="60"/>
                    </a:lnTo>
                    <a:lnTo>
                      <a:pt x="46" y="60"/>
                    </a:lnTo>
                    <a:lnTo>
                      <a:pt x="50" y="56"/>
                    </a:lnTo>
                    <a:lnTo>
                      <a:pt x="50" y="54"/>
                    </a:lnTo>
                    <a:lnTo>
                      <a:pt x="52" y="52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48" y="42"/>
                    </a:lnTo>
                    <a:lnTo>
                      <a:pt x="48" y="34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38" y="16"/>
                    </a:lnTo>
                    <a:lnTo>
                      <a:pt x="32" y="10"/>
                    </a:lnTo>
                    <a:lnTo>
                      <a:pt x="26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4" name="Solomon Islands">
                <a:extLst>
                  <a:ext uri="{FF2B5EF4-FFF2-40B4-BE49-F238E27FC236}">
                    <a16:creationId xmlns:a16="http://schemas.microsoft.com/office/drawing/2014/main" id="{03B98BE1-D5CF-41AE-AFBA-55A23445D7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9849" y="4582229"/>
                <a:ext cx="225836" cy="137798"/>
              </a:xfrm>
              <a:custGeom>
                <a:avLst/>
                <a:gdLst>
                  <a:gd name="T0" fmla="*/ 118 w 118"/>
                  <a:gd name="T1" fmla="*/ 58 h 72"/>
                  <a:gd name="T2" fmla="*/ 114 w 118"/>
                  <a:gd name="T3" fmla="*/ 60 h 72"/>
                  <a:gd name="T4" fmla="*/ 48 w 118"/>
                  <a:gd name="T5" fmla="*/ 68 h 72"/>
                  <a:gd name="T6" fmla="*/ 50 w 118"/>
                  <a:gd name="T7" fmla="*/ 72 h 72"/>
                  <a:gd name="T8" fmla="*/ 44 w 118"/>
                  <a:gd name="T9" fmla="*/ 70 h 72"/>
                  <a:gd name="T10" fmla="*/ 64 w 118"/>
                  <a:gd name="T11" fmla="*/ 52 h 72"/>
                  <a:gd name="T12" fmla="*/ 72 w 118"/>
                  <a:gd name="T13" fmla="*/ 58 h 72"/>
                  <a:gd name="T14" fmla="*/ 70 w 118"/>
                  <a:gd name="T15" fmla="*/ 60 h 72"/>
                  <a:gd name="T16" fmla="*/ 62 w 118"/>
                  <a:gd name="T17" fmla="*/ 54 h 72"/>
                  <a:gd name="T18" fmla="*/ 46 w 118"/>
                  <a:gd name="T19" fmla="*/ 40 h 72"/>
                  <a:gd name="T20" fmla="*/ 54 w 118"/>
                  <a:gd name="T21" fmla="*/ 44 h 72"/>
                  <a:gd name="T22" fmla="*/ 56 w 118"/>
                  <a:gd name="T23" fmla="*/ 48 h 72"/>
                  <a:gd name="T24" fmla="*/ 48 w 118"/>
                  <a:gd name="T25" fmla="*/ 46 h 72"/>
                  <a:gd name="T26" fmla="*/ 42 w 118"/>
                  <a:gd name="T27" fmla="*/ 38 h 72"/>
                  <a:gd name="T28" fmla="*/ 50 w 118"/>
                  <a:gd name="T29" fmla="*/ 36 h 72"/>
                  <a:gd name="T30" fmla="*/ 52 w 118"/>
                  <a:gd name="T31" fmla="*/ 36 h 72"/>
                  <a:gd name="T32" fmla="*/ 56 w 118"/>
                  <a:gd name="T33" fmla="*/ 30 h 72"/>
                  <a:gd name="T34" fmla="*/ 56 w 118"/>
                  <a:gd name="T35" fmla="*/ 36 h 72"/>
                  <a:gd name="T36" fmla="*/ 64 w 118"/>
                  <a:gd name="T37" fmla="*/ 44 h 72"/>
                  <a:gd name="T38" fmla="*/ 64 w 118"/>
                  <a:gd name="T39" fmla="*/ 38 h 72"/>
                  <a:gd name="T40" fmla="*/ 58 w 118"/>
                  <a:gd name="T41" fmla="*/ 32 h 72"/>
                  <a:gd name="T42" fmla="*/ 54 w 118"/>
                  <a:gd name="T43" fmla="*/ 26 h 72"/>
                  <a:gd name="T44" fmla="*/ 36 w 118"/>
                  <a:gd name="T45" fmla="*/ 20 h 72"/>
                  <a:gd name="T46" fmla="*/ 44 w 118"/>
                  <a:gd name="T47" fmla="*/ 26 h 72"/>
                  <a:gd name="T48" fmla="*/ 42 w 118"/>
                  <a:gd name="T49" fmla="*/ 28 h 72"/>
                  <a:gd name="T50" fmla="*/ 36 w 118"/>
                  <a:gd name="T51" fmla="*/ 24 h 72"/>
                  <a:gd name="T52" fmla="*/ 28 w 118"/>
                  <a:gd name="T53" fmla="*/ 16 h 72"/>
                  <a:gd name="T54" fmla="*/ 24 w 118"/>
                  <a:gd name="T55" fmla="*/ 32 h 72"/>
                  <a:gd name="T56" fmla="*/ 20 w 118"/>
                  <a:gd name="T57" fmla="*/ 30 h 72"/>
                  <a:gd name="T58" fmla="*/ 16 w 118"/>
                  <a:gd name="T59" fmla="*/ 28 h 72"/>
                  <a:gd name="T60" fmla="*/ 14 w 118"/>
                  <a:gd name="T61" fmla="*/ 26 h 72"/>
                  <a:gd name="T62" fmla="*/ 18 w 118"/>
                  <a:gd name="T63" fmla="*/ 28 h 72"/>
                  <a:gd name="T64" fmla="*/ 20 w 118"/>
                  <a:gd name="T65" fmla="*/ 26 h 72"/>
                  <a:gd name="T66" fmla="*/ 18 w 118"/>
                  <a:gd name="T67" fmla="*/ 22 h 72"/>
                  <a:gd name="T68" fmla="*/ 14 w 118"/>
                  <a:gd name="T69" fmla="*/ 26 h 72"/>
                  <a:gd name="T70" fmla="*/ 14 w 118"/>
                  <a:gd name="T71" fmla="*/ 22 h 72"/>
                  <a:gd name="T72" fmla="*/ 10 w 118"/>
                  <a:gd name="T73" fmla="*/ 22 h 72"/>
                  <a:gd name="T74" fmla="*/ 6 w 118"/>
                  <a:gd name="T75" fmla="*/ 16 h 72"/>
                  <a:gd name="T76" fmla="*/ 6 w 118"/>
                  <a:gd name="T77" fmla="*/ 22 h 72"/>
                  <a:gd name="T78" fmla="*/ 6 w 118"/>
                  <a:gd name="T79" fmla="*/ 16 h 72"/>
                  <a:gd name="T80" fmla="*/ 6 w 118"/>
                  <a:gd name="T81" fmla="*/ 2 h 72"/>
                  <a:gd name="T82" fmla="*/ 4 w 118"/>
                  <a:gd name="T83" fmla="*/ 4 h 72"/>
                  <a:gd name="T84" fmla="*/ 14 w 118"/>
                  <a:gd name="T85" fmla="*/ 14 h 72"/>
                  <a:gd name="T86" fmla="*/ 18 w 118"/>
                  <a:gd name="T87" fmla="*/ 12 h 72"/>
                  <a:gd name="T88" fmla="*/ 14 w 118"/>
                  <a:gd name="T89" fmla="*/ 8 h 72"/>
                  <a:gd name="T90" fmla="*/ 6 w 118"/>
                  <a:gd name="T91" fmla="*/ 4 h 72"/>
                  <a:gd name="T92" fmla="*/ 0 w 118"/>
                  <a:gd name="T93" fmla="*/ 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8" h="72">
                    <a:moveTo>
                      <a:pt x="114" y="60"/>
                    </a:moveTo>
                    <a:lnTo>
                      <a:pt x="116" y="58"/>
                    </a:lnTo>
                    <a:lnTo>
                      <a:pt x="118" y="58"/>
                    </a:lnTo>
                    <a:lnTo>
                      <a:pt x="118" y="60"/>
                    </a:lnTo>
                    <a:lnTo>
                      <a:pt x="118" y="62"/>
                    </a:lnTo>
                    <a:lnTo>
                      <a:pt x="114" y="60"/>
                    </a:lnTo>
                    <a:lnTo>
                      <a:pt x="114" y="60"/>
                    </a:lnTo>
                    <a:close/>
                    <a:moveTo>
                      <a:pt x="44" y="68"/>
                    </a:moveTo>
                    <a:lnTo>
                      <a:pt x="48" y="68"/>
                    </a:lnTo>
                    <a:lnTo>
                      <a:pt x="48" y="70"/>
                    </a:lnTo>
                    <a:lnTo>
                      <a:pt x="52" y="72"/>
                    </a:lnTo>
                    <a:lnTo>
                      <a:pt x="50" y="72"/>
                    </a:lnTo>
                    <a:lnTo>
                      <a:pt x="48" y="72"/>
                    </a:lnTo>
                    <a:lnTo>
                      <a:pt x="46" y="72"/>
                    </a:lnTo>
                    <a:lnTo>
                      <a:pt x="44" y="70"/>
                    </a:lnTo>
                    <a:lnTo>
                      <a:pt x="44" y="68"/>
                    </a:lnTo>
                    <a:close/>
                    <a:moveTo>
                      <a:pt x="62" y="52"/>
                    </a:moveTo>
                    <a:lnTo>
                      <a:pt x="64" y="52"/>
                    </a:lnTo>
                    <a:lnTo>
                      <a:pt x="66" y="56"/>
                    </a:lnTo>
                    <a:lnTo>
                      <a:pt x="70" y="56"/>
                    </a:lnTo>
                    <a:lnTo>
                      <a:pt x="72" y="58"/>
                    </a:lnTo>
                    <a:lnTo>
                      <a:pt x="72" y="60"/>
                    </a:lnTo>
                    <a:lnTo>
                      <a:pt x="74" y="60"/>
                    </a:lnTo>
                    <a:lnTo>
                      <a:pt x="70" y="60"/>
                    </a:lnTo>
                    <a:lnTo>
                      <a:pt x="66" y="60"/>
                    </a:lnTo>
                    <a:lnTo>
                      <a:pt x="62" y="56"/>
                    </a:lnTo>
                    <a:lnTo>
                      <a:pt x="62" y="54"/>
                    </a:lnTo>
                    <a:lnTo>
                      <a:pt x="62" y="52"/>
                    </a:lnTo>
                    <a:close/>
                    <a:moveTo>
                      <a:pt x="44" y="38"/>
                    </a:moveTo>
                    <a:lnTo>
                      <a:pt x="46" y="40"/>
                    </a:lnTo>
                    <a:lnTo>
                      <a:pt x="48" y="40"/>
                    </a:lnTo>
                    <a:lnTo>
                      <a:pt x="52" y="42"/>
                    </a:lnTo>
                    <a:lnTo>
                      <a:pt x="54" y="44"/>
                    </a:lnTo>
                    <a:lnTo>
                      <a:pt x="56" y="44"/>
                    </a:lnTo>
                    <a:lnTo>
                      <a:pt x="56" y="46"/>
                    </a:lnTo>
                    <a:lnTo>
                      <a:pt x="56" y="48"/>
                    </a:lnTo>
                    <a:lnTo>
                      <a:pt x="52" y="48"/>
                    </a:lnTo>
                    <a:lnTo>
                      <a:pt x="50" y="46"/>
                    </a:lnTo>
                    <a:lnTo>
                      <a:pt x="48" y="46"/>
                    </a:lnTo>
                    <a:lnTo>
                      <a:pt x="44" y="44"/>
                    </a:lnTo>
                    <a:lnTo>
                      <a:pt x="42" y="42"/>
                    </a:lnTo>
                    <a:lnTo>
                      <a:pt x="42" y="38"/>
                    </a:lnTo>
                    <a:lnTo>
                      <a:pt x="44" y="38"/>
                    </a:lnTo>
                    <a:close/>
                    <a:moveTo>
                      <a:pt x="52" y="36"/>
                    </a:moveTo>
                    <a:lnTo>
                      <a:pt x="50" y="36"/>
                    </a:lnTo>
                    <a:lnTo>
                      <a:pt x="50" y="36"/>
                    </a:lnTo>
                    <a:lnTo>
                      <a:pt x="52" y="36"/>
                    </a:lnTo>
                    <a:lnTo>
                      <a:pt x="52" y="36"/>
                    </a:lnTo>
                    <a:close/>
                    <a:moveTo>
                      <a:pt x="54" y="26"/>
                    </a:moveTo>
                    <a:lnTo>
                      <a:pt x="54" y="28"/>
                    </a:lnTo>
                    <a:lnTo>
                      <a:pt x="56" y="30"/>
                    </a:lnTo>
                    <a:lnTo>
                      <a:pt x="54" y="30"/>
                    </a:lnTo>
                    <a:lnTo>
                      <a:pt x="56" y="32"/>
                    </a:lnTo>
                    <a:lnTo>
                      <a:pt x="56" y="36"/>
                    </a:lnTo>
                    <a:lnTo>
                      <a:pt x="62" y="40"/>
                    </a:lnTo>
                    <a:lnTo>
                      <a:pt x="64" y="42"/>
                    </a:lnTo>
                    <a:lnTo>
                      <a:pt x="64" y="44"/>
                    </a:lnTo>
                    <a:lnTo>
                      <a:pt x="66" y="44"/>
                    </a:lnTo>
                    <a:lnTo>
                      <a:pt x="66" y="42"/>
                    </a:lnTo>
                    <a:lnTo>
                      <a:pt x="64" y="38"/>
                    </a:lnTo>
                    <a:lnTo>
                      <a:pt x="62" y="38"/>
                    </a:lnTo>
                    <a:lnTo>
                      <a:pt x="62" y="36"/>
                    </a:lnTo>
                    <a:lnTo>
                      <a:pt x="58" y="32"/>
                    </a:lnTo>
                    <a:lnTo>
                      <a:pt x="58" y="30"/>
                    </a:lnTo>
                    <a:lnTo>
                      <a:pt x="56" y="28"/>
                    </a:lnTo>
                    <a:lnTo>
                      <a:pt x="54" y="26"/>
                    </a:lnTo>
                    <a:close/>
                    <a:moveTo>
                      <a:pt x="28" y="16"/>
                    </a:moveTo>
                    <a:lnTo>
                      <a:pt x="32" y="16"/>
                    </a:lnTo>
                    <a:lnTo>
                      <a:pt x="36" y="20"/>
                    </a:lnTo>
                    <a:lnTo>
                      <a:pt x="40" y="22"/>
                    </a:lnTo>
                    <a:lnTo>
                      <a:pt x="44" y="26"/>
                    </a:lnTo>
                    <a:lnTo>
                      <a:pt x="44" y="26"/>
                    </a:lnTo>
                    <a:lnTo>
                      <a:pt x="44" y="28"/>
                    </a:lnTo>
                    <a:lnTo>
                      <a:pt x="42" y="28"/>
                    </a:lnTo>
                    <a:lnTo>
                      <a:pt x="42" y="28"/>
                    </a:lnTo>
                    <a:lnTo>
                      <a:pt x="40" y="28"/>
                    </a:lnTo>
                    <a:lnTo>
                      <a:pt x="40" y="26"/>
                    </a:lnTo>
                    <a:lnTo>
                      <a:pt x="36" y="24"/>
                    </a:lnTo>
                    <a:lnTo>
                      <a:pt x="32" y="18"/>
                    </a:lnTo>
                    <a:lnTo>
                      <a:pt x="28" y="16"/>
                    </a:lnTo>
                    <a:lnTo>
                      <a:pt x="28" y="16"/>
                    </a:lnTo>
                    <a:close/>
                    <a:moveTo>
                      <a:pt x="20" y="30"/>
                    </a:moveTo>
                    <a:lnTo>
                      <a:pt x="24" y="30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20" y="30"/>
                    </a:lnTo>
                    <a:lnTo>
                      <a:pt x="20" y="30"/>
                    </a:lnTo>
                    <a:close/>
                    <a:moveTo>
                      <a:pt x="14" y="30"/>
                    </a:moveTo>
                    <a:lnTo>
                      <a:pt x="14" y="28"/>
                    </a:lnTo>
                    <a:lnTo>
                      <a:pt x="16" y="28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26"/>
                    </a:moveTo>
                    <a:lnTo>
                      <a:pt x="16" y="26"/>
                    </a:lnTo>
                    <a:lnTo>
                      <a:pt x="16" y="26"/>
                    </a:lnTo>
                    <a:lnTo>
                      <a:pt x="18" y="28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20" y="26"/>
                    </a:lnTo>
                    <a:lnTo>
                      <a:pt x="20" y="24"/>
                    </a:lnTo>
                    <a:lnTo>
                      <a:pt x="18" y="24"/>
                    </a:lnTo>
                    <a:lnTo>
                      <a:pt x="18" y="22"/>
                    </a:lnTo>
                    <a:lnTo>
                      <a:pt x="16" y="22"/>
                    </a:lnTo>
                    <a:lnTo>
                      <a:pt x="14" y="22"/>
                    </a:lnTo>
                    <a:lnTo>
                      <a:pt x="14" y="26"/>
                    </a:lnTo>
                    <a:close/>
                    <a:moveTo>
                      <a:pt x="10" y="20"/>
                    </a:moveTo>
                    <a:lnTo>
                      <a:pt x="12" y="20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2" y="22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10" y="20"/>
                    </a:lnTo>
                    <a:close/>
                    <a:moveTo>
                      <a:pt x="6" y="16"/>
                    </a:moveTo>
                    <a:lnTo>
                      <a:pt x="8" y="20"/>
                    </a:lnTo>
                    <a:lnTo>
                      <a:pt x="8" y="20"/>
                    </a:lnTo>
                    <a:lnTo>
                      <a:pt x="6" y="22"/>
                    </a:lnTo>
                    <a:lnTo>
                      <a:pt x="6" y="20"/>
                    </a:lnTo>
                    <a:lnTo>
                      <a:pt x="6" y="18"/>
                    </a:lnTo>
                    <a:lnTo>
                      <a:pt x="6" y="16"/>
                    </a:lnTo>
                    <a:close/>
                    <a:moveTo>
                      <a:pt x="6" y="0"/>
                    </a:moveTo>
                    <a:lnTo>
                      <a:pt x="2" y="2"/>
                    </a:lnTo>
                    <a:lnTo>
                      <a:pt x="6" y="2"/>
                    </a:lnTo>
                    <a:lnTo>
                      <a:pt x="6" y="0"/>
                    </a:lnTo>
                    <a:close/>
                    <a:moveTo>
                      <a:pt x="6" y="4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10" y="10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8" y="14"/>
                    </a:lnTo>
                    <a:lnTo>
                      <a:pt x="18" y="1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5" name="Russia">
                <a:extLst>
                  <a:ext uri="{FF2B5EF4-FFF2-40B4-BE49-F238E27FC236}">
                    <a16:creationId xmlns:a16="http://schemas.microsoft.com/office/drawing/2014/main" id="{9B0ECAA4-F953-451D-840A-234B26E539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32840" y="1512398"/>
                <a:ext cx="3104282" cy="1867927"/>
              </a:xfrm>
              <a:custGeom>
                <a:avLst/>
                <a:gdLst>
                  <a:gd name="T0" fmla="*/ 1238 w 1622"/>
                  <a:gd name="T1" fmla="*/ 800 h 976"/>
                  <a:gd name="T2" fmla="*/ 1130 w 1622"/>
                  <a:gd name="T3" fmla="*/ 698 h 976"/>
                  <a:gd name="T4" fmla="*/ 1002 w 1622"/>
                  <a:gd name="T5" fmla="*/ 790 h 976"/>
                  <a:gd name="T6" fmla="*/ 778 w 1622"/>
                  <a:gd name="T7" fmla="*/ 792 h 976"/>
                  <a:gd name="T8" fmla="*/ 544 w 1622"/>
                  <a:gd name="T9" fmla="*/ 754 h 976"/>
                  <a:gd name="T10" fmla="*/ 414 w 1622"/>
                  <a:gd name="T11" fmla="*/ 776 h 976"/>
                  <a:gd name="T12" fmla="*/ 260 w 1622"/>
                  <a:gd name="T13" fmla="*/ 834 h 976"/>
                  <a:gd name="T14" fmla="*/ 220 w 1622"/>
                  <a:gd name="T15" fmla="*/ 972 h 976"/>
                  <a:gd name="T16" fmla="*/ 118 w 1622"/>
                  <a:gd name="T17" fmla="*/ 818 h 976"/>
                  <a:gd name="T18" fmla="*/ 40 w 1622"/>
                  <a:gd name="T19" fmla="*/ 628 h 976"/>
                  <a:gd name="T20" fmla="*/ 50 w 1622"/>
                  <a:gd name="T21" fmla="*/ 464 h 976"/>
                  <a:gd name="T22" fmla="*/ 62 w 1622"/>
                  <a:gd name="T23" fmla="*/ 536 h 976"/>
                  <a:gd name="T24" fmla="*/ 160 w 1622"/>
                  <a:gd name="T25" fmla="*/ 496 h 976"/>
                  <a:gd name="T26" fmla="*/ 258 w 1622"/>
                  <a:gd name="T27" fmla="*/ 474 h 976"/>
                  <a:gd name="T28" fmla="*/ 376 w 1622"/>
                  <a:gd name="T29" fmla="*/ 428 h 976"/>
                  <a:gd name="T30" fmla="*/ 442 w 1622"/>
                  <a:gd name="T31" fmla="*/ 476 h 976"/>
                  <a:gd name="T32" fmla="*/ 444 w 1622"/>
                  <a:gd name="T33" fmla="*/ 428 h 976"/>
                  <a:gd name="T34" fmla="*/ 502 w 1622"/>
                  <a:gd name="T35" fmla="*/ 358 h 976"/>
                  <a:gd name="T36" fmla="*/ 508 w 1622"/>
                  <a:gd name="T37" fmla="*/ 286 h 976"/>
                  <a:gd name="T38" fmla="*/ 564 w 1622"/>
                  <a:gd name="T39" fmla="*/ 188 h 976"/>
                  <a:gd name="T40" fmla="*/ 632 w 1622"/>
                  <a:gd name="T41" fmla="*/ 148 h 976"/>
                  <a:gd name="T42" fmla="*/ 706 w 1622"/>
                  <a:gd name="T43" fmla="*/ 214 h 976"/>
                  <a:gd name="T44" fmla="*/ 818 w 1622"/>
                  <a:gd name="T45" fmla="*/ 220 h 976"/>
                  <a:gd name="T46" fmla="*/ 924 w 1622"/>
                  <a:gd name="T47" fmla="*/ 234 h 976"/>
                  <a:gd name="T48" fmla="*/ 1026 w 1622"/>
                  <a:gd name="T49" fmla="*/ 170 h 976"/>
                  <a:gd name="T50" fmla="*/ 1206 w 1622"/>
                  <a:gd name="T51" fmla="*/ 166 h 976"/>
                  <a:gd name="T52" fmla="*/ 1358 w 1622"/>
                  <a:gd name="T53" fmla="*/ 142 h 976"/>
                  <a:gd name="T54" fmla="*/ 1568 w 1622"/>
                  <a:gd name="T55" fmla="*/ 174 h 976"/>
                  <a:gd name="T56" fmla="*/ 1622 w 1622"/>
                  <a:gd name="T57" fmla="*/ 220 h 976"/>
                  <a:gd name="T58" fmla="*/ 1536 w 1622"/>
                  <a:gd name="T59" fmla="*/ 282 h 976"/>
                  <a:gd name="T60" fmla="*/ 1550 w 1622"/>
                  <a:gd name="T61" fmla="*/ 404 h 976"/>
                  <a:gd name="T62" fmla="*/ 1508 w 1622"/>
                  <a:gd name="T63" fmla="*/ 526 h 976"/>
                  <a:gd name="T64" fmla="*/ 1454 w 1622"/>
                  <a:gd name="T65" fmla="*/ 612 h 976"/>
                  <a:gd name="T66" fmla="*/ 1448 w 1622"/>
                  <a:gd name="T67" fmla="*/ 414 h 976"/>
                  <a:gd name="T68" fmla="*/ 1390 w 1622"/>
                  <a:gd name="T69" fmla="*/ 500 h 976"/>
                  <a:gd name="T70" fmla="*/ 1254 w 1622"/>
                  <a:gd name="T71" fmla="*/ 570 h 976"/>
                  <a:gd name="T72" fmla="*/ 1320 w 1622"/>
                  <a:gd name="T73" fmla="*/ 704 h 976"/>
                  <a:gd name="T74" fmla="*/ 78 w 1622"/>
                  <a:gd name="T75" fmla="*/ 112 h 976"/>
                  <a:gd name="T76" fmla="*/ 82 w 1622"/>
                  <a:gd name="T77" fmla="*/ 114 h 976"/>
                  <a:gd name="T78" fmla="*/ 144 w 1622"/>
                  <a:gd name="T79" fmla="*/ 76 h 976"/>
                  <a:gd name="T80" fmla="*/ 142 w 1622"/>
                  <a:gd name="T81" fmla="*/ 112 h 976"/>
                  <a:gd name="T82" fmla="*/ 158 w 1622"/>
                  <a:gd name="T83" fmla="*/ 126 h 976"/>
                  <a:gd name="T84" fmla="*/ 192 w 1622"/>
                  <a:gd name="T85" fmla="*/ 70 h 976"/>
                  <a:gd name="T86" fmla="*/ 250 w 1622"/>
                  <a:gd name="T87" fmla="*/ 306 h 976"/>
                  <a:gd name="T88" fmla="*/ 246 w 1622"/>
                  <a:gd name="T89" fmla="*/ 250 h 976"/>
                  <a:gd name="T90" fmla="*/ 226 w 1622"/>
                  <a:gd name="T91" fmla="*/ 330 h 976"/>
                  <a:gd name="T92" fmla="*/ 208 w 1622"/>
                  <a:gd name="T93" fmla="*/ 394 h 976"/>
                  <a:gd name="T94" fmla="*/ 196 w 1622"/>
                  <a:gd name="T95" fmla="*/ 448 h 976"/>
                  <a:gd name="T96" fmla="*/ 284 w 1622"/>
                  <a:gd name="T97" fmla="*/ 418 h 976"/>
                  <a:gd name="T98" fmla="*/ 444 w 1622"/>
                  <a:gd name="T99" fmla="*/ 334 h 976"/>
                  <a:gd name="T100" fmla="*/ 478 w 1622"/>
                  <a:gd name="T101" fmla="*/ 262 h 976"/>
                  <a:gd name="T102" fmla="*/ 544 w 1622"/>
                  <a:gd name="T103" fmla="*/ 170 h 976"/>
                  <a:gd name="T104" fmla="*/ 422 w 1622"/>
                  <a:gd name="T105" fmla="*/ 48 h 976"/>
                  <a:gd name="T106" fmla="*/ 484 w 1622"/>
                  <a:gd name="T107" fmla="*/ 40 h 976"/>
                  <a:gd name="T108" fmla="*/ 974 w 1622"/>
                  <a:gd name="T109" fmla="*/ 84 h 976"/>
                  <a:gd name="T110" fmla="*/ 982 w 1622"/>
                  <a:gd name="T111" fmla="*/ 58 h 976"/>
                  <a:gd name="T112" fmla="*/ 542 w 1622"/>
                  <a:gd name="T113" fmla="*/ 114 h 976"/>
                  <a:gd name="T114" fmla="*/ 1008 w 1622"/>
                  <a:gd name="T115" fmla="*/ 142 h 976"/>
                  <a:gd name="T116" fmla="*/ 1356 w 1622"/>
                  <a:gd name="T117" fmla="*/ 158 h 976"/>
                  <a:gd name="T118" fmla="*/ 1314 w 1622"/>
                  <a:gd name="T119" fmla="*/ 642 h 976"/>
                  <a:gd name="T120" fmla="*/ 1242 w 1622"/>
                  <a:gd name="T121" fmla="*/ 638 h 976"/>
                  <a:gd name="T122" fmla="*/ 1500 w 1622"/>
                  <a:gd name="T123" fmla="*/ 696 h 976"/>
                  <a:gd name="T124" fmla="*/ 1444 w 1622"/>
                  <a:gd name="T125" fmla="*/ 832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22" h="976">
                    <a:moveTo>
                      <a:pt x="1258" y="896"/>
                    </a:moveTo>
                    <a:lnTo>
                      <a:pt x="1258" y="896"/>
                    </a:lnTo>
                    <a:lnTo>
                      <a:pt x="1256" y="896"/>
                    </a:lnTo>
                    <a:lnTo>
                      <a:pt x="1256" y="896"/>
                    </a:lnTo>
                    <a:lnTo>
                      <a:pt x="1256" y="894"/>
                    </a:lnTo>
                    <a:lnTo>
                      <a:pt x="1256" y="892"/>
                    </a:lnTo>
                    <a:lnTo>
                      <a:pt x="1256" y="892"/>
                    </a:lnTo>
                    <a:lnTo>
                      <a:pt x="1254" y="890"/>
                    </a:lnTo>
                    <a:lnTo>
                      <a:pt x="1254" y="888"/>
                    </a:lnTo>
                    <a:lnTo>
                      <a:pt x="1256" y="888"/>
                    </a:lnTo>
                    <a:lnTo>
                      <a:pt x="1258" y="888"/>
                    </a:lnTo>
                    <a:lnTo>
                      <a:pt x="1260" y="888"/>
                    </a:lnTo>
                    <a:lnTo>
                      <a:pt x="1260" y="886"/>
                    </a:lnTo>
                    <a:lnTo>
                      <a:pt x="1260" y="884"/>
                    </a:lnTo>
                    <a:lnTo>
                      <a:pt x="1260" y="882"/>
                    </a:lnTo>
                    <a:lnTo>
                      <a:pt x="1260" y="882"/>
                    </a:lnTo>
                    <a:lnTo>
                      <a:pt x="1260" y="880"/>
                    </a:lnTo>
                    <a:lnTo>
                      <a:pt x="1260" y="876"/>
                    </a:lnTo>
                    <a:lnTo>
                      <a:pt x="1258" y="876"/>
                    </a:lnTo>
                    <a:lnTo>
                      <a:pt x="1258" y="872"/>
                    </a:lnTo>
                    <a:lnTo>
                      <a:pt x="1258" y="870"/>
                    </a:lnTo>
                    <a:lnTo>
                      <a:pt x="1258" y="868"/>
                    </a:lnTo>
                    <a:lnTo>
                      <a:pt x="1258" y="864"/>
                    </a:lnTo>
                    <a:lnTo>
                      <a:pt x="1256" y="862"/>
                    </a:lnTo>
                    <a:lnTo>
                      <a:pt x="1256" y="862"/>
                    </a:lnTo>
                    <a:lnTo>
                      <a:pt x="1256" y="860"/>
                    </a:lnTo>
                    <a:lnTo>
                      <a:pt x="1252" y="856"/>
                    </a:lnTo>
                    <a:lnTo>
                      <a:pt x="1252" y="852"/>
                    </a:lnTo>
                    <a:lnTo>
                      <a:pt x="1252" y="852"/>
                    </a:lnTo>
                    <a:lnTo>
                      <a:pt x="1254" y="850"/>
                    </a:lnTo>
                    <a:lnTo>
                      <a:pt x="1254" y="850"/>
                    </a:lnTo>
                    <a:lnTo>
                      <a:pt x="1256" y="848"/>
                    </a:lnTo>
                    <a:lnTo>
                      <a:pt x="1256" y="848"/>
                    </a:lnTo>
                    <a:lnTo>
                      <a:pt x="1258" y="844"/>
                    </a:lnTo>
                    <a:lnTo>
                      <a:pt x="1260" y="844"/>
                    </a:lnTo>
                    <a:lnTo>
                      <a:pt x="1262" y="844"/>
                    </a:lnTo>
                    <a:lnTo>
                      <a:pt x="1264" y="844"/>
                    </a:lnTo>
                    <a:lnTo>
                      <a:pt x="1270" y="846"/>
                    </a:lnTo>
                    <a:lnTo>
                      <a:pt x="1272" y="846"/>
                    </a:lnTo>
                    <a:lnTo>
                      <a:pt x="1274" y="846"/>
                    </a:lnTo>
                    <a:lnTo>
                      <a:pt x="1274" y="846"/>
                    </a:lnTo>
                    <a:lnTo>
                      <a:pt x="1274" y="844"/>
                    </a:lnTo>
                    <a:lnTo>
                      <a:pt x="1274" y="842"/>
                    </a:lnTo>
                    <a:lnTo>
                      <a:pt x="1274" y="842"/>
                    </a:lnTo>
                    <a:lnTo>
                      <a:pt x="1274" y="840"/>
                    </a:lnTo>
                    <a:lnTo>
                      <a:pt x="1274" y="838"/>
                    </a:lnTo>
                    <a:lnTo>
                      <a:pt x="1272" y="838"/>
                    </a:lnTo>
                    <a:lnTo>
                      <a:pt x="1274" y="834"/>
                    </a:lnTo>
                    <a:lnTo>
                      <a:pt x="1276" y="834"/>
                    </a:lnTo>
                    <a:lnTo>
                      <a:pt x="1274" y="832"/>
                    </a:lnTo>
                    <a:lnTo>
                      <a:pt x="1274" y="830"/>
                    </a:lnTo>
                    <a:lnTo>
                      <a:pt x="1274" y="830"/>
                    </a:lnTo>
                    <a:lnTo>
                      <a:pt x="1276" y="828"/>
                    </a:lnTo>
                    <a:lnTo>
                      <a:pt x="1276" y="828"/>
                    </a:lnTo>
                    <a:lnTo>
                      <a:pt x="1276" y="826"/>
                    </a:lnTo>
                    <a:lnTo>
                      <a:pt x="1274" y="826"/>
                    </a:lnTo>
                    <a:lnTo>
                      <a:pt x="1276" y="824"/>
                    </a:lnTo>
                    <a:lnTo>
                      <a:pt x="1276" y="822"/>
                    </a:lnTo>
                    <a:lnTo>
                      <a:pt x="1276" y="822"/>
                    </a:lnTo>
                    <a:lnTo>
                      <a:pt x="1276" y="820"/>
                    </a:lnTo>
                    <a:lnTo>
                      <a:pt x="1274" y="818"/>
                    </a:lnTo>
                    <a:lnTo>
                      <a:pt x="1274" y="814"/>
                    </a:lnTo>
                    <a:lnTo>
                      <a:pt x="1276" y="814"/>
                    </a:lnTo>
                    <a:lnTo>
                      <a:pt x="1276" y="814"/>
                    </a:lnTo>
                    <a:lnTo>
                      <a:pt x="1276" y="814"/>
                    </a:lnTo>
                    <a:lnTo>
                      <a:pt x="1276" y="812"/>
                    </a:lnTo>
                    <a:lnTo>
                      <a:pt x="1276" y="812"/>
                    </a:lnTo>
                    <a:lnTo>
                      <a:pt x="1274" y="810"/>
                    </a:lnTo>
                    <a:lnTo>
                      <a:pt x="1274" y="810"/>
                    </a:lnTo>
                    <a:lnTo>
                      <a:pt x="1274" y="808"/>
                    </a:lnTo>
                    <a:lnTo>
                      <a:pt x="1274" y="806"/>
                    </a:lnTo>
                    <a:lnTo>
                      <a:pt x="1274" y="804"/>
                    </a:lnTo>
                    <a:lnTo>
                      <a:pt x="1272" y="804"/>
                    </a:lnTo>
                    <a:lnTo>
                      <a:pt x="1272" y="802"/>
                    </a:lnTo>
                    <a:lnTo>
                      <a:pt x="1274" y="800"/>
                    </a:lnTo>
                    <a:lnTo>
                      <a:pt x="1276" y="800"/>
                    </a:lnTo>
                    <a:lnTo>
                      <a:pt x="1276" y="798"/>
                    </a:lnTo>
                    <a:lnTo>
                      <a:pt x="1276" y="796"/>
                    </a:lnTo>
                    <a:lnTo>
                      <a:pt x="1278" y="794"/>
                    </a:lnTo>
                    <a:lnTo>
                      <a:pt x="1276" y="792"/>
                    </a:lnTo>
                    <a:lnTo>
                      <a:pt x="1274" y="792"/>
                    </a:lnTo>
                    <a:lnTo>
                      <a:pt x="1274" y="790"/>
                    </a:lnTo>
                    <a:lnTo>
                      <a:pt x="1272" y="788"/>
                    </a:lnTo>
                    <a:lnTo>
                      <a:pt x="1272" y="786"/>
                    </a:lnTo>
                    <a:lnTo>
                      <a:pt x="1272" y="786"/>
                    </a:lnTo>
                    <a:lnTo>
                      <a:pt x="1272" y="784"/>
                    </a:lnTo>
                    <a:lnTo>
                      <a:pt x="1270" y="782"/>
                    </a:lnTo>
                    <a:lnTo>
                      <a:pt x="1270" y="782"/>
                    </a:lnTo>
                    <a:lnTo>
                      <a:pt x="1268" y="780"/>
                    </a:lnTo>
                    <a:lnTo>
                      <a:pt x="1266" y="780"/>
                    </a:lnTo>
                    <a:lnTo>
                      <a:pt x="1264" y="782"/>
                    </a:lnTo>
                    <a:lnTo>
                      <a:pt x="1262" y="782"/>
                    </a:lnTo>
                    <a:lnTo>
                      <a:pt x="1260" y="782"/>
                    </a:lnTo>
                    <a:lnTo>
                      <a:pt x="1260" y="784"/>
                    </a:lnTo>
                    <a:lnTo>
                      <a:pt x="1260" y="786"/>
                    </a:lnTo>
                    <a:lnTo>
                      <a:pt x="1258" y="786"/>
                    </a:lnTo>
                    <a:lnTo>
                      <a:pt x="1258" y="788"/>
                    </a:lnTo>
                    <a:lnTo>
                      <a:pt x="1254" y="788"/>
                    </a:lnTo>
                    <a:lnTo>
                      <a:pt x="1254" y="788"/>
                    </a:lnTo>
                    <a:lnTo>
                      <a:pt x="1252" y="790"/>
                    </a:lnTo>
                    <a:lnTo>
                      <a:pt x="1252" y="792"/>
                    </a:lnTo>
                    <a:lnTo>
                      <a:pt x="1250" y="792"/>
                    </a:lnTo>
                    <a:lnTo>
                      <a:pt x="1250" y="794"/>
                    </a:lnTo>
                    <a:lnTo>
                      <a:pt x="1250" y="796"/>
                    </a:lnTo>
                    <a:lnTo>
                      <a:pt x="1250" y="796"/>
                    </a:lnTo>
                    <a:lnTo>
                      <a:pt x="1248" y="798"/>
                    </a:lnTo>
                    <a:lnTo>
                      <a:pt x="1244" y="798"/>
                    </a:lnTo>
                    <a:lnTo>
                      <a:pt x="1242" y="800"/>
                    </a:lnTo>
                    <a:lnTo>
                      <a:pt x="1242" y="798"/>
                    </a:lnTo>
                    <a:lnTo>
                      <a:pt x="1240" y="800"/>
                    </a:lnTo>
                    <a:lnTo>
                      <a:pt x="1238" y="800"/>
                    </a:lnTo>
                    <a:lnTo>
                      <a:pt x="1238" y="798"/>
                    </a:lnTo>
                    <a:lnTo>
                      <a:pt x="1236" y="798"/>
                    </a:lnTo>
                    <a:lnTo>
                      <a:pt x="1236" y="798"/>
                    </a:lnTo>
                    <a:lnTo>
                      <a:pt x="1234" y="798"/>
                    </a:lnTo>
                    <a:lnTo>
                      <a:pt x="1232" y="800"/>
                    </a:lnTo>
                    <a:lnTo>
                      <a:pt x="1232" y="798"/>
                    </a:lnTo>
                    <a:lnTo>
                      <a:pt x="1228" y="794"/>
                    </a:lnTo>
                    <a:lnTo>
                      <a:pt x="1228" y="794"/>
                    </a:lnTo>
                    <a:lnTo>
                      <a:pt x="1226" y="792"/>
                    </a:lnTo>
                    <a:lnTo>
                      <a:pt x="1226" y="790"/>
                    </a:lnTo>
                    <a:lnTo>
                      <a:pt x="1226" y="788"/>
                    </a:lnTo>
                    <a:lnTo>
                      <a:pt x="1226" y="786"/>
                    </a:lnTo>
                    <a:lnTo>
                      <a:pt x="1226" y="784"/>
                    </a:lnTo>
                    <a:lnTo>
                      <a:pt x="1226" y="782"/>
                    </a:lnTo>
                    <a:lnTo>
                      <a:pt x="1224" y="782"/>
                    </a:lnTo>
                    <a:lnTo>
                      <a:pt x="1224" y="782"/>
                    </a:lnTo>
                    <a:lnTo>
                      <a:pt x="1222" y="780"/>
                    </a:lnTo>
                    <a:lnTo>
                      <a:pt x="1224" y="778"/>
                    </a:lnTo>
                    <a:lnTo>
                      <a:pt x="1224" y="776"/>
                    </a:lnTo>
                    <a:lnTo>
                      <a:pt x="1224" y="776"/>
                    </a:lnTo>
                    <a:lnTo>
                      <a:pt x="1222" y="776"/>
                    </a:lnTo>
                    <a:lnTo>
                      <a:pt x="1222" y="778"/>
                    </a:lnTo>
                    <a:lnTo>
                      <a:pt x="1220" y="778"/>
                    </a:lnTo>
                    <a:lnTo>
                      <a:pt x="1218" y="778"/>
                    </a:lnTo>
                    <a:lnTo>
                      <a:pt x="1216" y="778"/>
                    </a:lnTo>
                    <a:lnTo>
                      <a:pt x="1216" y="776"/>
                    </a:lnTo>
                    <a:lnTo>
                      <a:pt x="1214" y="776"/>
                    </a:lnTo>
                    <a:lnTo>
                      <a:pt x="1214" y="776"/>
                    </a:lnTo>
                    <a:lnTo>
                      <a:pt x="1212" y="774"/>
                    </a:lnTo>
                    <a:lnTo>
                      <a:pt x="1210" y="774"/>
                    </a:lnTo>
                    <a:lnTo>
                      <a:pt x="1210" y="772"/>
                    </a:lnTo>
                    <a:lnTo>
                      <a:pt x="1208" y="772"/>
                    </a:lnTo>
                    <a:lnTo>
                      <a:pt x="1208" y="772"/>
                    </a:lnTo>
                    <a:lnTo>
                      <a:pt x="1208" y="770"/>
                    </a:lnTo>
                    <a:lnTo>
                      <a:pt x="1206" y="770"/>
                    </a:lnTo>
                    <a:lnTo>
                      <a:pt x="1204" y="768"/>
                    </a:lnTo>
                    <a:lnTo>
                      <a:pt x="1204" y="766"/>
                    </a:lnTo>
                    <a:lnTo>
                      <a:pt x="1204" y="766"/>
                    </a:lnTo>
                    <a:lnTo>
                      <a:pt x="1202" y="766"/>
                    </a:lnTo>
                    <a:lnTo>
                      <a:pt x="1202" y="768"/>
                    </a:lnTo>
                    <a:lnTo>
                      <a:pt x="1200" y="768"/>
                    </a:lnTo>
                    <a:lnTo>
                      <a:pt x="1200" y="768"/>
                    </a:lnTo>
                    <a:lnTo>
                      <a:pt x="1198" y="768"/>
                    </a:lnTo>
                    <a:lnTo>
                      <a:pt x="1198" y="768"/>
                    </a:lnTo>
                    <a:lnTo>
                      <a:pt x="1196" y="766"/>
                    </a:lnTo>
                    <a:lnTo>
                      <a:pt x="1194" y="766"/>
                    </a:lnTo>
                    <a:lnTo>
                      <a:pt x="1192" y="766"/>
                    </a:lnTo>
                    <a:lnTo>
                      <a:pt x="1192" y="764"/>
                    </a:lnTo>
                    <a:lnTo>
                      <a:pt x="1192" y="764"/>
                    </a:lnTo>
                    <a:lnTo>
                      <a:pt x="1192" y="764"/>
                    </a:lnTo>
                    <a:lnTo>
                      <a:pt x="1190" y="764"/>
                    </a:lnTo>
                    <a:lnTo>
                      <a:pt x="1190" y="764"/>
                    </a:lnTo>
                    <a:lnTo>
                      <a:pt x="1186" y="764"/>
                    </a:lnTo>
                    <a:lnTo>
                      <a:pt x="1186" y="764"/>
                    </a:lnTo>
                    <a:lnTo>
                      <a:pt x="1184" y="764"/>
                    </a:lnTo>
                    <a:lnTo>
                      <a:pt x="1184" y="764"/>
                    </a:lnTo>
                    <a:lnTo>
                      <a:pt x="1182" y="764"/>
                    </a:lnTo>
                    <a:lnTo>
                      <a:pt x="1180" y="762"/>
                    </a:lnTo>
                    <a:lnTo>
                      <a:pt x="1180" y="762"/>
                    </a:lnTo>
                    <a:lnTo>
                      <a:pt x="1176" y="758"/>
                    </a:lnTo>
                    <a:lnTo>
                      <a:pt x="1174" y="756"/>
                    </a:lnTo>
                    <a:lnTo>
                      <a:pt x="1176" y="756"/>
                    </a:lnTo>
                    <a:lnTo>
                      <a:pt x="1174" y="752"/>
                    </a:lnTo>
                    <a:lnTo>
                      <a:pt x="1174" y="752"/>
                    </a:lnTo>
                    <a:lnTo>
                      <a:pt x="1172" y="752"/>
                    </a:lnTo>
                    <a:lnTo>
                      <a:pt x="1172" y="750"/>
                    </a:lnTo>
                    <a:lnTo>
                      <a:pt x="1172" y="748"/>
                    </a:lnTo>
                    <a:lnTo>
                      <a:pt x="1170" y="746"/>
                    </a:lnTo>
                    <a:lnTo>
                      <a:pt x="1170" y="744"/>
                    </a:lnTo>
                    <a:lnTo>
                      <a:pt x="1166" y="740"/>
                    </a:lnTo>
                    <a:lnTo>
                      <a:pt x="1162" y="738"/>
                    </a:lnTo>
                    <a:lnTo>
                      <a:pt x="1162" y="736"/>
                    </a:lnTo>
                    <a:lnTo>
                      <a:pt x="1162" y="734"/>
                    </a:lnTo>
                    <a:lnTo>
                      <a:pt x="1160" y="736"/>
                    </a:lnTo>
                    <a:lnTo>
                      <a:pt x="1160" y="734"/>
                    </a:lnTo>
                    <a:lnTo>
                      <a:pt x="1160" y="734"/>
                    </a:lnTo>
                    <a:lnTo>
                      <a:pt x="1160" y="732"/>
                    </a:lnTo>
                    <a:lnTo>
                      <a:pt x="1158" y="730"/>
                    </a:lnTo>
                    <a:lnTo>
                      <a:pt x="1158" y="730"/>
                    </a:lnTo>
                    <a:lnTo>
                      <a:pt x="1156" y="728"/>
                    </a:lnTo>
                    <a:lnTo>
                      <a:pt x="1156" y="726"/>
                    </a:lnTo>
                    <a:lnTo>
                      <a:pt x="1154" y="724"/>
                    </a:lnTo>
                    <a:lnTo>
                      <a:pt x="1154" y="722"/>
                    </a:lnTo>
                    <a:lnTo>
                      <a:pt x="1150" y="720"/>
                    </a:lnTo>
                    <a:lnTo>
                      <a:pt x="1150" y="720"/>
                    </a:lnTo>
                    <a:lnTo>
                      <a:pt x="1152" y="718"/>
                    </a:lnTo>
                    <a:lnTo>
                      <a:pt x="1150" y="716"/>
                    </a:lnTo>
                    <a:lnTo>
                      <a:pt x="1148" y="716"/>
                    </a:lnTo>
                    <a:lnTo>
                      <a:pt x="1146" y="716"/>
                    </a:lnTo>
                    <a:lnTo>
                      <a:pt x="1146" y="714"/>
                    </a:lnTo>
                    <a:lnTo>
                      <a:pt x="1146" y="712"/>
                    </a:lnTo>
                    <a:lnTo>
                      <a:pt x="1146" y="710"/>
                    </a:lnTo>
                    <a:lnTo>
                      <a:pt x="1146" y="710"/>
                    </a:lnTo>
                    <a:lnTo>
                      <a:pt x="1144" y="710"/>
                    </a:lnTo>
                    <a:lnTo>
                      <a:pt x="1144" y="708"/>
                    </a:lnTo>
                    <a:lnTo>
                      <a:pt x="1144" y="708"/>
                    </a:lnTo>
                    <a:lnTo>
                      <a:pt x="1142" y="708"/>
                    </a:lnTo>
                    <a:lnTo>
                      <a:pt x="1140" y="706"/>
                    </a:lnTo>
                    <a:lnTo>
                      <a:pt x="1140" y="706"/>
                    </a:lnTo>
                    <a:lnTo>
                      <a:pt x="1140" y="704"/>
                    </a:lnTo>
                    <a:lnTo>
                      <a:pt x="1140" y="702"/>
                    </a:lnTo>
                    <a:lnTo>
                      <a:pt x="1138" y="702"/>
                    </a:lnTo>
                    <a:lnTo>
                      <a:pt x="1138" y="704"/>
                    </a:lnTo>
                    <a:lnTo>
                      <a:pt x="1136" y="702"/>
                    </a:lnTo>
                    <a:lnTo>
                      <a:pt x="1134" y="702"/>
                    </a:lnTo>
                    <a:lnTo>
                      <a:pt x="1134" y="702"/>
                    </a:lnTo>
                    <a:lnTo>
                      <a:pt x="1134" y="700"/>
                    </a:lnTo>
                    <a:lnTo>
                      <a:pt x="1134" y="700"/>
                    </a:lnTo>
                    <a:lnTo>
                      <a:pt x="1132" y="698"/>
                    </a:lnTo>
                    <a:lnTo>
                      <a:pt x="1132" y="698"/>
                    </a:lnTo>
                    <a:lnTo>
                      <a:pt x="1130" y="698"/>
                    </a:lnTo>
                    <a:lnTo>
                      <a:pt x="1130" y="698"/>
                    </a:lnTo>
                    <a:lnTo>
                      <a:pt x="1128" y="698"/>
                    </a:lnTo>
                    <a:lnTo>
                      <a:pt x="1126" y="698"/>
                    </a:lnTo>
                    <a:lnTo>
                      <a:pt x="1124" y="698"/>
                    </a:lnTo>
                    <a:lnTo>
                      <a:pt x="1126" y="700"/>
                    </a:lnTo>
                    <a:lnTo>
                      <a:pt x="1124" y="700"/>
                    </a:lnTo>
                    <a:lnTo>
                      <a:pt x="1122" y="698"/>
                    </a:lnTo>
                    <a:lnTo>
                      <a:pt x="1122" y="698"/>
                    </a:lnTo>
                    <a:lnTo>
                      <a:pt x="1120" y="698"/>
                    </a:lnTo>
                    <a:lnTo>
                      <a:pt x="1118" y="698"/>
                    </a:lnTo>
                    <a:lnTo>
                      <a:pt x="1116" y="698"/>
                    </a:lnTo>
                    <a:lnTo>
                      <a:pt x="1114" y="696"/>
                    </a:lnTo>
                    <a:lnTo>
                      <a:pt x="1110" y="696"/>
                    </a:lnTo>
                    <a:lnTo>
                      <a:pt x="1110" y="694"/>
                    </a:lnTo>
                    <a:lnTo>
                      <a:pt x="1108" y="694"/>
                    </a:lnTo>
                    <a:lnTo>
                      <a:pt x="1106" y="694"/>
                    </a:lnTo>
                    <a:lnTo>
                      <a:pt x="1106" y="694"/>
                    </a:lnTo>
                    <a:lnTo>
                      <a:pt x="1102" y="696"/>
                    </a:lnTo>
                    <a:lnTo>
                      <a:pt x="1102" y="696"/>
                    </a:lnTo>
                    <a:lnTo>
                      <a:pt x="1100" y="696"/>
                    </a:lnTo>
                    <a:lnTo>
                      <a:pt x="1098" y="698"/>
                    </a:lnTo>
                    <a:lnTo>
                      <a:pt x="1096" y="698"/>
                    </a:lnTo>
                    <a:lnTo>
                      <a:pt x="1096" y="698"/>
                    </a:lnTo>
                    <a:lnTo>
                      <a:pt x="1092" y="698"/>
                    </a:lnTo>
                    <a:lnTo>
                      <a:pt x="1090" y="700"/>
                    </a:lnTo>
                    <a:lnTo>
                      <a:pt x="1088" y="700"/>
                    </a:lnTo>
                    <a:lnTo>
                      <a:pt x="1088" y="702"/>
                    </a:lnTo>
                    <a:lnTo>
                      <a:pt x="1086" y="702"/>
                    </a:lnTo>
                    <a:lnTo>
                      <a:pt x="1084" y="702"/>
                    </a:lnTo>
                    <a:lnTo>
                      <a:pt x="1084" y="702"/>
                    </a:lnTo>
                    <a:lnTo>
                      <a:pt x="1082" y="702"/>
                    </a:lnTo>
                    <a:lnTo>
                      <a:pt x="1080" y="702"/>
                    </a:lnTo>
                    <a:lnTo>
                      <a:pt x="1078" y="702"/>
                    </a:lnTo>
                    <a:lnTo>
                      <a:pt x="1076" y="704"/>
                    </a:lnTo>
                    <a:lnTo>
                      <a:pt x="1076" y="706"/>
                    </a:lnTo>
                    <a:lnTo>
                      <a:pt x="1074" y="708"/>
                    </a:lnTo>
                    <a:lnTo>
                      <a:pt x="1074" y="710"/>
                    </a:lnTo>
                    <a:lnTo>
                      <a:pt x="1072" y="712"/>
                    </a:lnTo>
                    <a:lnTo>
                      <a:pt x="1072" y="712"/>
                    </a:lnTo>
                    <a:lnTo>
                      <a:pt x="1072" y="714"/>
                    </a:lnTo>
                    <a:lnTo>
                      <a:pt x="1072" y="716"/>
                    </a:lnTo>
                    <a:lnTo>
                      <a:pt x="1072" y="718"/>
                    </a:lnTo>
                    <a:lnTo>
                      <a:pt x="1074" y="718"/>
                    </a:lnTo>
                    <a:lnTo>
                      <a:pt x="1076" y="716"/>
                    </a:lnTo>
                    <a:lnTo>
                      <a:pt x="1078" y="716"/>
                    </a:lnTo>
                    <a:lnTo>
                      <a:pt x="1080" y="716"/>
                    </a:lnTo>
                    <a:lnTo>
                      <a:pt x="1082" y="718"/>
                    </a:lnTo>
                    <a:lnTo>
                      <a:pt x="1082" y="722"/>
                    </a:lnTo>
                    <a:lnTo>
                      <a:pt x="1084" y="722"/>
                    </a:lnTo>
                    <a:lnTo>
                      <a:pt x="1084" y="724"/>
                    </a:lnTo>
                    <a:lnTo>
                      <a:pt x="1084" y="726"/>
                    </a:lnTo>
                    <a:lnTo>
                      <a:pt x="1084" y="728"/>
                    </a:lnTo>
                    <a:lnTo>
                      <a:pt x="1082" y="730"/>
                    </a:lnTo>
                    <a:lnTo>
                      <a:pt x="1082" y="732"/>
                    </a:lnTo>
                    <a:lnTo>
                      <a:pt x="1082" y="736"/>
                    </a:lnTo>
                    <a:lnTo>
                      <a:pt x="1080" y="736"/>
                    </a:lnTo>
                    <a:lnTo>
                      <a:pt x="1078" y="738"/>
                    </a:lnTo>
                    <a:lnTo>
                      <a:pt x="1078" y="740"/>
                    </a:lnTo>
                    <a:lnTo>
                      <a:pt x="1080" y="744"/>
                    </a:lnTo>
                    <a:lnTo>
                      <a:pt x="1078" y="744"/>
                    </a:lnTo>
                    <a:lnTo>
                      <a:pt x="1080" y="746"/>
                    </a:lnTo>
                    <a:lnTo>
                      <a:pt x="1080" y="748"/>
                    </a:lnTo>
                    <a:lnTo>
                      <a:pt x="1080" y="750"/>
                    </a:lnTo>
                    <a:lnTo>
                      <a:pt x="1078" y="752"/>
                    </a:lnTo>
                    <a:lnTo>
                      <a:pt x="1078" y="752"/>
                    </a:lnTo>
                    <a:lnTo>
                      <a:pt x="1080" y="756"/>
                    </a:lnTo>
                    <a:lnTo>
                      <a:pt x="1080" y="758"/>
                    </a:lnTo>
                    <a:lnTo>
                      <a:pt x="1078" y="760"/>
                    </a:lnTo>
                    <a:lnTo>
                      <a:pt x="1078" y="764"/>
                    </a:lnTo>
                    <a:lnTo>
                      <a:pt x="1080" y="764"/>
                    </a:lnTo>
                    <a:lnTo>
                      <a:pt x="1082" y="764"/>
                    </a:lnTo>
                    <a:lnTo>
                      <a:pt x="1082" y="764"/>
                    </a:lnTo>
                    <a:lnTo>
                      <a:pt x="1082" y="764"/>
                    </a:lnTo>
                    <a:lnTo>
                      <a:pt x="1084" y="766"/>
                    </a:lnTo>
                    <a:lnTo>
                      <a:pt x="1082" y="768"/>
                    </a:lnTo>
                    <a:lnTo>
                      <a:pt x="1080" y="770"/>
                    </a:lnTo>
                    <a:lnTo>
                      <a:pt x="1076" y="772"/>
                    </a:lnTo>
                    <a:lnTo>
                      <a:pt x="1074" y="774"/>
                    </a:lnTo>
                    <a:lnTo>
                      <a:pt x="1068" y="778"/>
                    </a:lnTo>
                    <a:lnTo>
                      <a:pt x="1066" y="778"/>
                    </a:lnTo>
                    <a:lnTo>
                      <a:pt x="1064" y="778"/>
                    </a:lnTo>
                    <a:lnTo>
                      <a:pt x="1062" y="778"/>
                    </a:lnTo>
                    <a:lnTo>
                      <a:pt x="1058" y="778"/>
                    </a:lnTo>
                    <a:lnTo>
                      <a:pt x="1058" y="776"/>
                    </a:lnTo>
                    <a:lnTo>
                      <a:pt x="1056" y="776"/>
                    </a:lnTo>
                    <a:lnTo>
                      <a:pt x="1054" y="778"/>
                    </a:lnTo>
                    <a:lnTo>
                      <a:pt x="1054" y="776"/>
                    </a:lnTo>
                    <a:lnTo>
                      <a:pt x="1050" y="774"/>
                    </a:lnTo>
                    <a:lnTo>
                      <a:pt x="1046" y="774"/>
                    </a:lnTo>
                    <a:lnTo>
                      <a:pt x="1046" y="776"/>
                    </a:lnTo>
                    <a:lnTo>
                      <a:pt x="1042" y="778"/>
                    </a:lnTo>
                    <a:lnTo>
                      <a:pt x="1040" y="778"/>
                    </a:lnTo>
                    <a:lnTo>
                      <a:pt x="1040" y="778"/>
                    </a:lnTo>
                    <a:lnTo>
                      <a:pt x="1036" y="778"/>
                    </a:lnTo>
                    <a:lnTo>
                      <a:pt x="1034" y="778"/>
                    </a:lnTo>
                    <a:lnTo>
                      <a:pt x="1034" y="776"/>
                    </a:lnTo>
                    <a:lnTo>
                      <a:pt x="1030" y="774"/>
                    </a:lnTo>
                    <a:lnTo>
                      <a:pt x="1028" y="772"/>
                    </a:lnTo>
                    <a:lnTo>
                      <a:pt x="1024" y="774"/>
                    </a:lnTo>
                    <a:lnTo>
                      <a:pt x="1024" y="774"/>
                    </a:lnTo>
                    <a:lnTo>
                      <a:pt x="1022" y="774"/>
                    </a:lnTo>
                    <a:lnTo>
                      <a:pt x="1020" y="776"/>
                    </a:lnTo>
                    <a:lnTo>
                      <a:pt x="1020" y="778"/>
                    </a:lnTo>
                    <a:lnTo>
                      <a:pt x="1018" y="780"/>
                    </a:lnTo>
                    <a:lnTo>
                      <a:pt x="1014" y="780"/>
                    </a:lnTo>
                    <a:lnTo>
                      <a:pt x="1014" y="784"/>
                    </a:lnTo>
                    <a:lnTo>
                      <a:pt x="1014" y="784"/>
                    </a:lnTo>
                    <a:lnTo>
                      <a:pt x="1012" y="786"/>
                    </a:lnTo>
                    <a:lnTo>
                      <a:pt x="1010" y="788"/>
                    </a:lnTo>
                    <a:lnTo>
                      <a:pt x="1004" y="788"/>
                    </a:lnTo>
                    <a:lnTo>
                      <a:pt x="1002" y="790"/>
                    </a:lnTo>
                    <a:lnTo>
                      <a:pt x="1000" y="792"/>
                    </a:lnTo>
                    <a:lnTo>
                      <a:pt x="998" y="792"/>
                    </a:lnTo>
                    <a:lnTo>
                      <a:pt x="992" y="794"/>
                    </a:lnTo>
                    <a:lnTo>
                      <a:pt x="990" y="798"/>
                    </a:lnTo>
                    <a:lnTo>
                      <a:pt x="990" y="798"/>
                    </a:lnTo>
                    <a:lnTo>
                      <a:pt x="986" y="796"/>
                    </a:lnTo>
                    <a:lnTo>
                      <a:pt x="984" y="796"/>
                    </a:lnTo>
                    <a:lnTo>
                      <a:pt x="984" y="796"/>
                    </a:lnTo>
                    <a:lnTo>
                      <a:pt x="980" y="798"/>
                    </a:lnTo>
                    <a:lnTo>
                      <a:pt x="972" y="798"/>
                    </a:lnTo>
                    <a:lnTo>
                      <a:pt x="968" y="796"/>
                    </a:lnTo>
                    <a:lnTo>
                      <a:pt x="962" y="796"/>
                    </a:lnTo>
                    <a:lnTo>
                      <a:pt x="960" y="796"/>
                    </a:lnTo>
                    <a:lnTo>
                      <a:pt x="958" y="794"/>
                    </a:lnTo>
                    <a:lnTo>
                      <a:pt x="956" y="794"/>
                    </a:lnTo>
                    <a:lnTo>
                      <a:pt x="956" y="792"/>
                    </a:lnTo>
                    <a:lnTo>
                      <a:pt x="952" y="792"/>
                    </a:lnTo>
                    <a:lnTo>
                      <a:pt x="950" y="788"/>
                    </a:lnTo>
                    <a:lnTo>
                      <a:pt x="950" y="786"/>
                    </a:lnTo>
                    <a:lnTo>
                      <a:pt x="948" y="786"/>
                    </a:lnTo>
                    <a:lnTo>
                      <a:pt x="944" y="786"/>
                    </a:lnTo>
                    <a:lnTo>
                      <a:pt x="940" y="786"/>
                    </a:lnTo>
                    <a:lnTo>
                      <a:pt x="936" y="782"/>
                    </a:lnTo>
                    <a:lnTo>
                      <a:pt x="932" y="782"/>
                    </a:lnTo>
                    <a:lnTo>
                      <a:pt x="928" y="782"/>
                    </a:lnTo>
                    <a:lnTo>
                      <a:pt x="926" y="780"/>
                    </a:lnTo>
                    <a:lnTo>
                      <a:pt x="922" y="780"/>
                    </a:lnTo>
                    <a:lnTo>
                      <a:pt x="920" y="780"/>
                    </a:lnTo>
                    <a:lnTo>
                      <a:pt x="916" y="782"/>
                    </a:lnTo>
                    <a:lnTo>
                      <a:pt x="912" y="782"/>
                    </a:lnTo>
                    <a:lnTo>
                      <a:pt x="908" y="784"/>
                    </a:lnTo>
                    <a:lnTo>
                      <a:pt x="906" y="786"/>
                    </a:lnTo>
                    <a:lnTo>
                      <a:pt x="904" y="786"/>
                    </a:lnTo>
                    <a:lnTo>
                      <a:pt x="904" y="786"/>
                    </a:lnTo>
                    <a:lnTo>
                      <a:pt x="902" y="786"/>
                    </a:lnTo>
                    <a:lnTo>
                      <a:pt x="900" y="786"/>
                    </a:lnTo>
                    <a:lnTo>
                      <a:pt x="896" y="786"/>
                    </a:lnTo>
                    <a:lnTo>
                      <a:pt x="896" y="788"/>
                    </a:lnTo>
                    <a:lnTo>
                      <a:pt x="894" y="788"/>
                    </a:lnTo>
                    <a:lnTo>
                      <a:pt x="890" y="786"/>
                    </a:lnTo>
                    <a:lnTo>
                      <a:pt x="886" y="784"/>
                    </a:lnTo>
                    <a:lnTo>
                      <a:pt x="886" y="784"/>
                    </a:lnTo>
                    <a:lnTo>
                      <a:pt x="882" y="782"/>
                    </a:lnTo>
                    <a:lnTo>
                      <a:pt x="882" y="782"/>
                    </a:lnTo>
                    <a:lnTo>
                      <a:pt x="880" y="780"/>
                    </a:lnTo>
                    <a:lnTo>
                      <a:pt x="880" y="778"/>
                    </a:lnTo>
                    <a:lnTo>
                      <a:pt x="878" y="774"/>
                    </a:lnTo>
                    <a:lnTo>
                      <a:pt x="878" y="774"/>
                    </a:lnTo>
                    <a:lnTo>
                      <a:pt x="878" y="772"/>
                    </a:lnTo>
                    <a:lnTo>
                      <a:pt x="876" y="770"/>
                    </a:lnTo>
                    <a:lnTo>
                      <a:pt x="876" y="768"/>
                    </a:lnTo>
                    <a:lnTo>
                      <a:pt x="876" y="766"/>
                    </a:lnTo>
                    <a:lnTo>
                      <a:pt x="874" y="766"/>
                    </a:lnTo>
                    <a:lnTo>
                      <a:pt x="868" y="766"/>
                    </a:lnTo>
                    <a:lnTo>
                      <a:pt x="866" y="766"/>
                    </a:lnTo>
                    <a:lnTo>
                      <a:pt x="864" y="764"/>
                    </a:lnTo>
                    <a:lnTo>
                      <a:pt x="862" y="764"/>
                    </a:lnTo>
                    <a:lnTo>
                      <a:pt x="860" y="764"/>
                    </a:lnTo>
                    <a:lnTo>
                      <a:pt x="858" y="762"/>
                    </a:lnTo>
                    <a:lnTo>
                      <a:pt x="854" y="762"/>
                    </a:lnTo>
                    <a:lnTo>
                      <a:pt x="852" y="762"/>
                    </a:lnTo>
                    <a:lnTo>
                      <a:pt x="848" y="762"/>
                    </a:lnTo>
                    <a:lnTo>
                      <a:pt x="848" y="760"/>
                    </a:lnTo>
                    <a:lnTo>
                      <a:pt x="844" y="758"/>
                    </a:lnTo>
                    <a:lnTo>
                      <a:pt x="842" y="758"/>
                    </a:lnTo>
                    <a:lnTo>
                      <a:pt x="840" y="756"/>
                    </a:lnTo>
                    <a:lnTo>
                      <a:pt x="838" y="756"/>
                    </a:lnTo>
                    <a:lnTo>
                      <a:pt x="836" y="758"/>
                    </a:lnTo>
                    <a:lnTo>
                      <a:pt x="836" y="760"/>
                    </a:lnTo>
                    <a:lnTo>
                      <a:pt x="836" y="762"/>
                    </a:lnTo>
                    <a:lnTo>
                      <a:pt x="836" y="764"/>
                    </a:lnTo>
                    <a:lnTo>
                      <a:pt x="834" y="764"/>
                    </a:lnTo>
                    <a:lnTo>
                      <a:pt x="832" y="764"/>
                    </a:lnTo>
                    <a:lnTo>
                      <a:pt x="830" y="766"/>
                    </a:lnTo>
                    <a:lnTo>
                      <a:pt x="830" y="768"/>
                    </a:lnTo>
                    <a:lnTo>
                      <a:pt x="828" y="772"/>
                    </a:lnTo>
                    <a:lnTo>
                      <a:pt x="828" y="778"/>
                    </a:lnTo>
                    <a:lnTo>
                      <a:pt x="828" y="780"/>
                    </a:lnTo>
                    <a:lnTo>
                      <a:pt x="832" y="780"/>
                    </a:lnTo>
                    <a:lnTo>
                      <a:pt x="834" y="782"/>
                    </a:lnTo>
                    <a:lnTo>
                      <a:pt x="836" y="784"/>
                    </a:lnTo>
                    <a:lnTo>
                      <a:pt x="836" y="786"/>
                    </a:lnTo>
                    <a:lnTo>
                      <a:pt x="836" y="788"/>
                    </a:lnTo>
                    <a:lnTo>
                      <a:pt x="836" y="792"/>
                    </a:lnTo>
                    <a:lnTo>
                      <a:pt x="838" y="794"/>
                    </a:lnTo>
                    <a:lnTo>
                      <a:pt x="840" y="796"/>
                    </a:lnTo>
                    <a:lnTo>
                      <a:pt x="838" y="800"/>
                    </a:lnTo>
                    <a:lnTo>
                      <a:pt x="832" y="800"/>
                    </a:lnTo>
                    <a:lnTo>
                      <a:pt x="832" y="800"/>
                    </a:lnTo>
                    <a:lnTo>
                      <a:pt x="830" y="800"/>
                    </a:lnTo>
                    <a:lnTo>
                      <a:pt x="828" y="800"/>
                    </a:lnTo>
                    <a:lnTo>
                      <a:pt x="826" y="800"/>
                    </a:lnTo>
                    <a:lnTo>
                      <a:pt x="820" y="800"/>
                    </a:lnTo>
                    <a:lnTo>
                      <a:pt x="818" y="800"/>
                    </a:lnTo>
                    <a:lnTo>
                      <a:pt x="816" y="800"/>
                    </a:lnTo>
                    <a:lnTo>
                      <a:pt x="814" y="798"/>
                    </a:lnTo>
                    <a:lnTo>
                      <a:pt x="812" y="798"/>
                    </a:lnTo>
                    <a:lnTo>
                      <a:pt x="810" y="800"/>
                    </a:lnTo>
                    <a:lnTo>
                      <a:pt x="808" y="802"/>
                    </a:lnTo>
                    <a:lnTo>
                      <a:pt x="806" y="802"/>
                    </a:lnTo>
                    <a:lnTo>
                      <a:pt x="802" y="800"/>
                    </a:lnTo>
                    <a:lnTo>
                      <a:pt x="798" y="798"/>
                    </a:lnTo>
                    <a:lnTo>
                      <a:pt x="792" y="794"/>
                    </a:lnTo>
                    <a:lnTo>
                      <a:pt x="792" y="792"/>
                    </a:lnTo>
                    <a:lnTo>
                      <a:pt x="792" y="792"/>
                    </a:lnTo>
                    <a:lnTo>
                      <a:pt x="790" y="790"/>
                    </a:lnTo>
                    <a:lnTo>
                      <a:pt x="788" y="790"/>
                    </a:lnTo>
                    <a:lnTo>
                      <a:pt x="784" y="790"/>
                    </a:lnTo>
                    <a:lnTo>
                      <a:pt x="784" y="790"/>
                    </a:lnTo>
                    <a:lnTo>
                      <a:pt x="782" y="792"/>
                    </a:lnTo>
                    <a:lnTo>
                      <a:pt x="778" y="792"/>
                    </a:lnTo>
                    <a:lnTo>
                      <a:pt x="778" y="790"/>
                    </a:lnTo>
                    <a:lnTo>
                      <a:pt x="778" y="788"/>
                    </a:lnTo>
                    <a:lnTo>
                      <a:pt x="776" y="786"/>
                    </a:lnTo>
                    <a:lnTo>
                      <a:pt x="776" y="786"/>
                    </a:lnTo>
                    <a:lnTo>
                      <a:pt x="774" y="788"/>
                    </a:lnTo>
                    <a:lnTo>
                      <a:pt x="770" y="786"/>
                    </a:lnTo>
                    <a:lnTo>
                      <a:pt x="768" y="788"/>
                    </a:lnTo>
                    <a:lnTo>
                      <a:pt x="766" y="788"/>
                    </a:lnTo>
                    <a:lnTo>
                      <a:pt x="762" y="788"/>
                    </a:lnTo>
                    <a:lnTo>
                      <a:pt x="760" y="790"/>
                    </a:lnTo>
                    <a:lnTo>
                      <a:pt x="758" y="792"/>
                    </a:lnTo>
                    <a:lnTo>
                      <a:pt x="756" y="792"/>
                    </a:lnTo>
                    <a:lnTo>
                      <a:pt x="752" y="792"/>
                    </a:lnTo>
                    <a:lnTo>
                      <a:pt x="752" y="792"/>
                    </a:lnTo>
                    <a:lnTo>
                      <a:pt x="752" y="794"/>
                    </a:lnTo>
                    <a:lnTo>
                      <a:pt x="754" y="796"/>
                    </a:lnTo>
                    <a:lnTo>
                      <a:pt x="752" y="796"/>
                    </a:lnTo>
                    <a:lnTo>
                      <a:pt x="750" y="800"/>
                    </a:lnTo>
                    <a:lnTo>
                      <a:pt x="748" y="800"/>
                    </a:lnTo>
                    <a:lnTo>
                      <a:pt x="746" y="802"/>
                    </a:lnTo>
                    <a:lnTo>
                      <a:pt x="746" y="804"/>
                    </a:lnTo>
                    <a:lnTo>
                      <a:pt x="744" y="806"/>
                    </a:lnTo>
                    <a:lnTo>
                      <a:pt x="742" y="808"/>
                    </a:lnTo>
                    <a:lnTo>
                      <a:pt x="742" y="810"/>
                    </a:lnTo>
                    <a:lnTo>
                      <a:pt x="738" y="812"/>
                    </a:lnTo>
                    <a:lnTo>
                      <a:pt x="736" y="814"/>
                    </a:lnTo>
                    <a:lnTo>
                      <a:pt x="736" y="814"/>
                    </a:lnTo>
                    <a:lnTo>
                      <a:pt x="730" y="814"/>
                    </a:lnTo>
                    <a:lnTo>
                      <a:pt x="728" y="816"/>
                    </a:lnTo>
                    <a:lnTo>
                      <a:pt x="726" y="820"/>
                    </a:lnTo>
                    <a:lnTo>
                      <a:pt x="726" y="820"/>
                    </a:lnTo>
                    <a:lnTo>
                      <a:pt x="724" y="820"/>
                    </a:lnTo>
                    <a:lnTo>
                      <a:pt x="722" y="820"/>
                    </a:lnTo>
                    <a:lnTo>
                      <a:pt x="720" y="820"/>
                    </a:lnTo>
                    <a:lnTo>
                      <a:pt x="720" y="820"/>
                    </a:lnTo>
                    <a:lnTo>
                      <a:pt x="716" y="818"/>
                    </a:lnTo>
                    <a:lnTo>
                      <a:pt x="714" y="816"/>
                    </a:lnTo>
                    <a:lnTo>
                      <a:pt x="712" y="814"/>
                    </a:lnTo>
                    <a:lnTo>
                      <a:pt x="712" y="814"/>
                    </a:lnTo>
                    <a:lnTo>
                      <a:pt x="712" y="810"/>
                    </a:lnTo>
                    <a:lnTo>
                      <a:pt x="710" y="810"/>
                    </a:lnTo>
                    <a:lnTo>
                      <a:pt x="708" y="810"/>
                    </a:lnTo>
                    <a:lnTo>
                      <a:pt x="706" y="812"/>
                    </a:lnTo>
                    <a:lnTo>
                      <a:pt x="704" y="814"/>
                    </a:lnTo>
                    <a:lnTo>
                      <a:pt x="700" y="814"/>
                    </a:lnTo>
                    <a:lnTo>
                      <a:pt x="696" y="814"/>
                    </a:lnTo>
                    <a:lnTo>
                      <a:pt x="696" y="816"/>
                    </a:lnTo>
                    <a:lnTo>
                      <a:pt x="694" y="814"/>
                    </a:lnTo>
                    <a:lnTo>
                      <a:pt x="692" y="814"/>
                    </a:lnTo>
                    <a:lnTo>
                      <a:pt x="690" y="814"/>
                    </a:lnTo>
                    <a:lnTo>
                      <a:pt x="690" y="814"/>
                    </a:lnTo>
                    <a:lnTo>
                      <a:pt x="688" y="812"/>
                    </a:lnTo>
                    <a:lnTo>
                      <a:pt x="688" y="810"/>
                    </a:lnTo>
                    <a:lnTo>
                      <a:pt x="688" y="808"/>
                    </a:lnTo>
                    <a:lnTo>
                      <a:pt x="688" y="808"/>
                    </a:lnTo>
                    <a:lnTo>
                      <a:pt x="688" y="806"/>
                    </a:lnTo>
                    <a:lnTo>
                      <a:pt x="686" y="806"/>
                    </a:lnTo>
                    <a:lnTo>
                      <a:pt x="686" y="806"/>
                    </a:lnTo>
                    <a:lnTo>
                      <a:pt x="684" y="804"/>
                    </a:lnTo>
                    <a:lnTo>
                      <a:pt x="680" y="802"/>
                    </a:lnTo>
                    <a:lnTo>
                      <a:pt x="680" y="802"/>
                    </a:lnTo>
                    <a:lnTo>
                      <a:pt x="678" y="800"/>
                    </a:lnTo>
                    <a:lnTo>
                      <a:pt x="676" y="796"/>
                    </a:lnTo>
                    <a:lnTo>
                      <a:pt x="672" y="794"/>
                    </a:lnTo>
                    <a:lnTo>
                      <a:pt x="668" y="792"/>
                    </a:lnTo>
                    <a:lnTo>
                      <a:pt x="664" y="792"/>
                    </a:lnTo>
                    <a:lnTo>
                      <a:pt x="660" y="792"/>
                    </a:lnTo>
                    <a:lnTo>
                      <a:pt x="660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658" y="798"/>
                    </a:lnTo>
                    <a:lnTo>
                      <a:pt x="656" y="798"/>
                    </a:lnTo>
                    <a:lnTo>
                      <a:pt x="652" y="798"/>
                    </a:lnTo>
                    <a:lnTo>
                      <a:pt x="650" y="796"/>
                    </a:lnTo>
                    <a:lnTo>
                      <a:pt x="648" y="798"/>
                    </a:lnTo>
                    <a:lnTo>
                      <a:pt x="646" y="798"/>
                    </a:lnTo>
                    <a:lnTo>
                      <a:pt x="644" y="798"/>
                    </a:lnTo>
                    <a:lnTo>
                      <a:pt x="642" y="796"/>
                    </a:lnTo>
                    <a:lnTo>
                      <a:pt x="640" y="796"/>
                    </a:lnTo>
                    <a:lnTo>
                      <a:pt x="638" y="794"/>
                    </a:lnTo>
                    <a:lnTo>
                      <a:pt x="640" y="792"/>
                    </a:lnTo>
                    <a:lnTo>
                      <a:pt x="636" y="790"/>
                    </a:lnTo>
                    <a:lnTo>
                      <a:pt x="634" y="792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34" y="796"/>
                    </a:lnTo>
                    <a:lnTo>
                      <a:pt x="632" y="798"/>
                    </a:lnTo>
                    <a:lnTo>
                      <a:pt x="630" y="798"/>
                    </a:lnTo>
                    <a:lnTo>
                      <a:pt x="598" y="760"/>
                    </a:lnTo>
                    <a:lnTo>
                      <a:pt x="576" y="744"/>
                    </a:lnTo>
                    <a:lnTo>
                      <a:pt x="576" y="742"/>
                    </a:lnTo>
                    <a:lnTo>
                      <a:pt x="578" y="742"/>
                    </a:lnTo>
                    <a:lnTo>
                      <a:pt x="580" y="738"/>
                    </a:lnTo>
                    <a:lnTo>
                      <a:pt x="580" y="736"/>
                    </a:lnTo>
                    <a:lnTo>
                      <a:pt x="578" y="736"/>
                    </a:lnTo>
                    <a:lnTo>
                      <a:pt x="576" y="736"/>
                    </a:lnTo>
                    <a:lnTo>
                      <a:pt x="572" y="738"/>
                    </a:lnTo>
                    <a:lnTo>
                      <a:pt x="570" y="740"/>
                    </a:lnTo>
                    <a:lnTo>
                      <a:pt x="568" y="740"/>
                    </a:lnTo>
                    <a:lnTo>
                      <a:pt x="566" y="744"/>
                    </a:lnTo>
                    <a:lnTo>
                      <a:pt x="566" y="744"/>
                    </a:lnTo>
                    <a:lnTo>
                      <a:pt x="564" y="746"/>
                    </a:lnTo>
                    <a:lnTo>
                      <a:pt x="562" y="748"/>
                    </a:lnTo>
                    <a:lnTo>
                      <a:pt x="560" y="750"/>
                    </a:lnTo>
                    <a:lnTo>
                      <a:pt x="558" y="750"/>
                    </a:lnTo>
                    <a:lnTo>
                      <a:pt x="554" y="752"/>
                    </a:lnTo>
                    <a:lnTo>
                      <a:pt x="556" y="754"/>
                    </a:lnTo>
                    <a:lnTo>
                      <a:pt x="554" y="756"/>
                    </a:lnTo>
                    <a:lnTo>
                      <a:pt x="552" y="754"/>
                    </a:lnTo>
                    <a:lnTo>
                      <a:pt x="548" y="754"/>
                    </a:lnTo>
                    <a:lnTo>
                      <a:pt x="544" y="754"/>
                    </a:lnTo>
                    <a:lnTo>
                      <a:pt x="544" y="756"/>
                    </a:lnTo>
                    <a:lnTo>
                      <a:pt x="542" y="756"/>
                    </a:lnTo>
                    <a:lnTo>
                      <a:pt x="540" y="754"/>
                    </a:lnTo>
                    <a:lnTo>
                      <a:pt x="540" y="750"/>
                    </a:lnTo>
                    <a:lnTo>
                      <a:pt x="542" y="750"/>
                    </a:lnTo>
                    <a:lnTo>
                      <a:pt x="542" y="746"/>
                    </a:lnTo>
                    <a:lnTo>
                      <a:pt x="542" y="746"/>
                    </a:lnTo>
                    <a:lnTo>
                      <a:pt x="540" y="748"/>
                    </a:lnTo>
                    <a:lnTo>
                      <a:pt x="538" y="748"/>
                    </a:lnTo>
                    <a:lnTo>
                      <a:pt x="534" y="746"/>
                    </a:lnTo>
                    <a:lnTo>
                      <a:pt x="530" y="746"/>
                    </a:lnTo>
                    <a:lnTo>
                      <a:pt x="532" y="748"/>
                    </a:lnTo>
                    <a:lnTo>
                      <a:pt x="532" y="748"/>
                    </a:lnTo>
                    <a:lnTo>
                      <a:pt x="530" y="750"/>
                    </a:lnTo>
                    <a:lnTo>
                      <a:pt x="530" y="750"/>
                    </a:lnTo>
                    <a:lnTo>
                      <a:pt x="528" y="746"/>
                    </a:lnTo>
                    <a:lnTo>
                      <a:pt x="526" y="744"/>
                    </a:lnTo>
                    <a:lnTo>
                      <a:pt x="524" y="740"/>
                    </a:lnTo>
                    <a:lnTo>
                      <a:pt x="522" y="740"/>
                    </a:lnTo>
                    <a:lnTo>
                      <a:pt x="524" y="744"/>
                    </a:lnTo>
                    <a:lnTo>
                      <a:pt x="522" y="744"/>
                    </a:lnTo>
                    <a:lnTo>
                      <a:pt x="522" y="744"/>
                    </a:lnTo>
                    <a:lnTo>
                      <a:pt x="520" y="742"/>
                    </a:lnTo>
                    <a:lnTo>
                      <a:pt x="520" y="744"/>
                    </a:lnTo>
                    <a:lnTo>
                      <a:pt x="518" y="746"/>
                    </a:lnTo>
                    <a:lnTo>
                      <a:pt x="518" y="746"/>
                    </a:lnTo>
                    <a:lnTo>
                      <a:pt x="516" y="744"/>
                    </a:lnTo>
                    <a:lnTo>
                      <a:pt x="512" y="746"/>
                    </a:lnTo>
                    <a:lnTo>
                      <a:pt x="512" y="744"/>
                    </a:lnTo>
                    <a:lnTo>
                      <a:pt x="510" y="742"/>
                    </a:lnTo>
                    <a:lnTo>
                      <a:pt x="512" y="742"/>
                    </a:lnTo>
                    <a:lnTo>
                      <a:pt x="512" y="742"/>
                    </a:lnTo>
                    <a:lnTo>
                      <a:pt x="512" y="738"/>
                    </a:lnTo>
                    <a:lnTo>
                      <a:pt x="512" y="736"/>
                    </a:lnTo>
                    <a:lnTo>
                      <a:pt x="512" y="736"/>
                    </a:lnTo>
                    <a:lnTo>
                      <a:pt x="510" y="734"/>
                    </a:lnTo>
                    <a:lnTo>
                      <a:pt x="508" y="732"/>
                    </a:lnTo>
                    <a:lnTo>
                      <a:pt x="508" y="730"/>
                    </a:lnTo>
                    <a:lnTo>
                      <a:pt x="506" y="730"/>
                    </a:lnTo>
                    <a:lnTo>
                      <a:pt x="506" y="726"/>
                    </a:lnTo>
                    <a:lnTo>
                      <a:pt x="504" y="726"/>
                    </a:lnTo>
                    <a:lnTo>
                      <a:pt x="500" y="726"/>
                    </a:lnTo>
                    <a:lnTo>
                      <a:pt x="498" y="726"/>
                    </a:lnTo>
                    <a:lnTo>
                      <a:pt x="494" y="724"/>
                    </a:lnTo>
                    <a:lnTo>
                      <a:pt x="492" y="726"/>
                    </a:lnTo>
                    <a:lnTo>
                      <a:pt x="488" y="724"/>
                    </a:lnTo>
                    <a:lnTo>
                      <a:pt x="486" y="724"/>
                    </a:lnTo>
                    <a:lnTo>
                      <a:pt x="484" y="724"/>
                    </a:lnTo>
                    <a:lnTo>
                      <a:pt x="482" y="726"/>
                    </a:lnTo>
                    <a:lnTo>
                      <a:pt x="482" y="728"/>
                    </a:lnTo>
                    <a:lnTo>
                      <a:pt x="478" y="728"/>
                    </a:lnTo>
                    <a:lnTo>
                      <a:pt x="478" y="730"/>
                    </a:lnTo>
                    <a:lnTo>
                      <a:pt x="478" y="730"/>
                    </a:lnTo>
                    <a:lnTo>
                      <a:pt x="478" y="732"/>
                    </a:lnTo>
                    <a:lnTo>
                      <a:pt x="476" y="734"/>
                    </a:lnTo>
                    <a:lnTo>
                      <a:pt x="474" y="732"/>
                    </a:lnTo>
                    <a:lnTo>
                      <a:pt x="472" y="736"/>
                    </a:lnTo>
                    <a:lnTo>
                      <a:pt x="470" y="736"/>
                    </a:lnTo>
                    <a:lnTo>
                      <a:pt x="468" y="736"/>
                    </a:lnTo>
                    <a:lnTo>
                      <a:pt x="466" y="736"/>
                    </a:lnTo>
                    <a:lnTo>
                      <a:pt x="462" y="740"/>
                    </a:lnTo>
                    <a:lnTo>
                      <a:pt x="458" y="740"/>
                    </a:lnTo>
                    <a:lnTo>
                      <a:pt x="456" y="742"/>
                    </a:lnTo>
                    <a:lnTo>
                      <a:pt x="454" y="742"/>
                    </a:lnTo>
                    <a:lnTo>
                      <a:pt x="454" y="740"/>
                    </a:lnTo>
                    <a:lnTo>
                      <a:pt x="452" y="742"/>
                    </a:lnTo>
                    <a:lnTo>
                      <a:pt x="452" y="744"/>
                    </a:lnTo>
                    <a:lnTo>
                      <a:pt x="448" y="744"/>
                    </a:lnTo>
                    <a:lnTo>
                      <a:pt x="448" y="744"/>
                    </a:lnTo>
                    <a:lnTo>
                      <a:pt x="448" y="748"/>
                    </a:lnTo>
                    <a:lnTo>
                      <a:pt x="446" y="748"/>
                    </a:lnTo>
                    <a:lnTo>
                      <a:pt x="444" y="748"/>
                    </a:lnTo>
                    <a:lnTo>
                      <a:pt x="442" y="748"/>
                    </a:lnTo>
                    <a:lnTo>
                      <a:pt x="442" y="750"/>
                    </a:lnTo>
                    <a:lnTo>
                      <a:pt x="438" y="750"/>
                    </a:lnTo>
                    <a:lnTo>
                      <a:pt x="434" y="750"/>
                    </a:lnTo>
                    <a:lnTo>
                      <a:pt x="434" y="752"/>
                    </a:lnTo>
                    <a:lnTo>
                      <a:pt x="430" y="752"/>
                    </a:lnTo>
                    <a:lnTo>
                      <a:pt x="428" y="754"/>
                    </a:lnTo>
                    <a:lnTo>
                      <a:pt x="424" y="754"/>
                    </a:lnTo>
                    <a:lnTo>
                      <a:pt x="420" y="756"/>
                    </a:lnTo>
                    <a:lnTo>
                      <a:pt x="420" y="758"/>
                    </a:lnTo>
                    <a:lnTo>
                      <a:pt x="420" y="758"/>
                    </a:lnTo>
                    <a:lnTo>
                      <a:pt x="418" y="756"/>
                    </a:lnTo>
                    <a:lnTo>
                      <a:pt x="416" y="756"/>
                    </a:lnTo>
                    <a:lnTo>
                      <a:pt x="414" y="758"/>
                    </a:lnTo>
                    <a:lnTo>
                      <a:pt x="414" y="760"/>
                    </a:lnTo>
                    <a:lnTo>
                      <a:pt x="412" y="760"/>
                    </a:lnTo>
                    <a:lnTo>
                      <a:pt x="410" y="758"/>
                    </a:lnTo>
                    <a:lnTo>
                      <a:pt x="408" y="760"/>
                    </a:lnTo>
                    <a:lnTo>
                      <a:pt x="406" y="758"/>
                    </a:lnTo>
                    <a:lnTo>
                      <a:pt x="404" y="758"/>
                    </a:lnTo>
                    <a:lnTo>
                      <a:pt x="404" y="760"/>
                    </a:lnTo>
                    <a:lnTo>
                      <a:pt x="402" y="760"/>
                    </a:lnTo>
                    <a:lnTo>
                      <a:pt x="400" y="760"/>
                    </a:lnTo>
                    <a:lnTo>
                      <a:pt x="402" y="764"/>
                    </a:lnTo>
                    <a:lnTo>
                      <a:pt x="400" y="764"/>
                    </a:lnTo>
                    <a:lnTo>
                      <a:pt x="402" y="764"/>
                    </a:lnTo>
                    <a:lnTo>
                      <a:pt x="406" y="764"/>
                    </a:lnTo>
                    <a:lnTo>
                      <a:pt x="406" y="768"/>
                    </a:lnTo>
                    <a:lnTo>
                      <a:pt x="404" y="768"/>
                    </a:lnTo>
                    <a:lnTo>
                      <a:pt x="402" y="768"/>
                    </a:lnTo>
                    <a:lnTo>
                      <a:pt x="402" y="770"/>
                    </a:lnTo>
                    <a:lnTo>
                      <a:pt x="406" y="770"/>
                    </a:lnTo>
                    <a:lnTo>
                      <a:pt x="408" y="772"/>
                    </a:lnTo>
                    <a:lnTo>
                      <a:pt x="410" y="770"/>
                    </a:lnTo>
                    <a:lnTo>
                      <a:pt x="412" y="770"/>
                    </a:lnTo>
                    <a:lnTo>
                      <a:pt x="414" y="772"/>
                    </a:lnTo>
                    <a:lnTo>
                      <a:pt x="416" y="772"/>
                    </a:lnTo>
                    <a:lnTo>
                      <a:pt x="416" y="776"/>
                    </a:lnTo>
                    <a:lnTo>
                      <a:pt x="414" y="776"/>
                    </a:lnTo>
                    <a:lnTo>
                      <a:pt x="412" y="776"/>
                    </a:lnTo>
                    <a:lnTo>
                      <a:pt x="408" y="776"/>
                    </a:lnTo>
                    <a:lnTo>
                      <a:pt x="404" y="778"/>
                    </a:lnTo>
                    <a:lnTo>
                      <a:pt x="402" y="782"/>
                    </a:lnTo>
                    <a:lnTo>
                      <a:pt x="402" y="786"/>
                    </a:lnTo>
                    <a:lnTo>
                      <a:pt x="404" y="786"/>
                    </a:lnTo>
                    <a:lnTo>
                      <a:pt x="404" y="788"/>
                    </a:lnTo>
                    <a:lnTo>
                      <a:pt x="402" y="790"/>
                    </a:lnTo>
                    <a:lnTo>
                      <a:pt x="402" y="792"/>
                    </a:lnTo>
                    <a:lnTo>
                      <a:pt x="400" y="794"/>
                    </a:lnTo>
                    <a:lnTo>
                      <a:pt x="400" y="794"/>
                    </a:lnTo>
                    <a:lnTo>
                      <a:pt x="400" y="796"/>
                    </a:lnTo>
                    <a:lnTo>
                      <a:pt x="400" y="798"/>
                    </a:lnTo>
                    <a:lnTo>
                      <a:pt x="404" y="798"/>
                    </a:lnTo>
                    <a:lnTo>
                      <a:pt x="404" y="800"/>
                    </a:lnTo>
                    <a:lnTo>
                      <a:pt x="408" y="800"/>
                    </a:lnTo>
                    <a:lnTo>
                      <a:pt x="408" y="802"/>
                    </a:lnTo>
                    <a:lnTo>
                      <a:pt x="410" y="804"/>
                    </a:lnTo>
                    <a:lnTo>
                      <a:pt x="414" y="804"/>
                    </a:lnTo>
                    <a:lnTo>
                      <a:pt x="416" y="804"/>
                    </a:lnTo>
                    <a:lnTo>
                      <a:pt x="416" y="814"/>
                    </a:lnTo>
                    <a:lnTo>
                      <a:pt x="414" y="816"/>
                    </a:lnTo>
                    <a:lnTo>
                      <a:pt x="410" y="818"/>
                    </a:lnTo>
                    <a:lnTo>
                      <a:pt x="408" y="816"/>
                    </a:lnTo>
                    <a:lnTo>
                      <a:pt x="404" y="814"/>
                    </a:lnTo>
                    <a:lnTo>
                      <a:pt x="402" y="816"/>
                    </a:lnTo>
                    <a:lnTo>
                      <a:pt x="402" y="818"/>
                    </a:lnTo>
                    <a:lnTo>
                      <a:pt x="400" y="820"/>
                    </a:lnTo>
                    <a:lnTo>
                      <a:pt x="398" y="820"/>
                    </a:lnTo>
                    <a:lnTo>
                      <a:pt x="394" y="818"/>
                    </a:lnTo>
                    <a:lnTo>
                      <a:pt x="390" y="820"/>
                    </a:lnTo>
                    <a:lnTo>
                      <a:pt x="388" y="818"/>
                    </a:lnTo>
                    <a:lnTo>
                      <a:pt x="388" y="818"/>
                    </a:lnTo>
                    <a:lnTo>
                      <a:pt x="384" y="818"/>
                    </a:lnTo>
                    <a:lnTo>
                      <a:pt x="382" y="814"/>
                    </a:lnTo>
                    <a:lnTo>
                      <a:pt x="384" y="814"/>
                    </a:lnTo>
                    <a:lnTo>
                      <a:pt x="386" y="812"/>
                    </a:lnTo>
                    <a:lnTo>
                      <a:pt x="384" y="812"/>
                    </a:lnTo>
                    <a:lnTo>
                      <a:pt x="380" y="810"/>
                    </a:lnTo>
                    <a:lnTo>
                      <a:pt x="380" y="812"/>
                    </a:lnTo>
                    <a:lnTo>
                      <a:pt x="376" y="812"/>
                    </a:lnTo>
                    <a:lnTo>
                      <a:pt x="374" y="812"/>
                    </a:lnTo>
                    <a:lnTo>
                      <a:pt x="374" y="814"/>
                    </a:lnTo>
                    <a:lnTo>
                      <a:pt x="372" y="816"/>
                    </a:lnTo>
                    <a:lnTo>
                      <a:pt x="370" y="814"/>
                    </a:lnTo>
                    <a:lnTo>
                      <a:pt x="366" y="810"/>
                    </a:lnTo>
                    <a:lnTo>
                      <a:pt x="364" y="812"/>
                    </a:lnTo>
                    <a:lnTo>
                      <a:pt x="364" y="814"/>
                    </a:lnTo>
                    <a:lnTo>
                      <a:pt x="362" y="812"/>
                    </a:lnTo>
                    <a:lnTo>
                      <a:pt x="360" y="812"/>
                    </a:lnTo>
                    <a:lnTo>
                      <a:pt x="360" y="814"/>
                    </a:lnTo>
                    <a:lnTo>
                      <a:pt x="358" y="814"/>
                    </a:lnTo>
                    <a:lnTo>
                      <a:pt x="356" y="820"/>
                    </a:lnTo>
                    <a:lnTo>
                      <a:pt x="354" y="822"/>
                    </a:lnTo>
                    <a:lnTo>
                      <a:pt x="352" y="820"/>
                    </a:lnTo>
                    <a:lnTo>
                      <a:pt x="350" y="818"/>
                    </a:lnTo>
                    <a:lnTo>
                      <a:pt x="346" y="818"/>
                    </a:lnTo>
                    <a:lnTo>
                      <a:pt x="344" y="816"/>
                    </a:lnTo>
                    <a:lnTo>
                      <a:pt x="342" y="816"/>
                    </a:lnTo>
                    <a:lnTo>
                      <a:pt x="342" y="820"/>
                    </a:lnTo>
                    <a:lnTo>
                      <a:pt x="340" y="822"/>
                    </a:lnTo>
                    <a:lnTo>
                      <a:pt x="338" y="822"/>
                    </a:lnTo>
                    <a:lnTo>
                      <a:pt x="338" y="820"/>
                    </a:lnTo>
                    <a:lnTo>
                      <a:pt x="338" y="818"/>
                    </a:lnTo>
                    <a:lnTo>
                      <a:pt x="336" y="818"/>
                    </a:lnTo>
                    <a:lnTo>
                      <a:pt x="332" y="814"/>
                    </a:lnTo>
                    <a:lnTo>
                      <a:pt x="330" y="812"/>
                    </a:lnTo>
                    <a:lnTo>
                      <a:pt x="328" y="812"/>
                    </a:lnTo>
                    <a:lnTo>
                      <a:pt x="326" y="808"/>
                    </a:lnTo>
                    <a:lnTo>
                      <a:pt x="324" y="808"/>
                    </a:lnTo>
                    <a:lnTo>
                      <a:pt x="322" y="806"/>
                    </a:lnTo>
                    <a:lnTo>
                      <a:pt x="320" y="806"/>
                    </a:lnTo>
                    <a:lnTo>
                      <a:pt x="316" y="808"/>
                    </a:lnTo>
                    <a:lnTo>
                      <a:pt x="314" y="806"/>
                    </a:lnTo>
                    <a:lnTo>
                      <a:pt x="312" y="802"/>
                    </a:lnTo>
                    <a:lnTo>
                      <a:pt x="310" y="804"/>
                    </a:lnTo>
                    <a:lnTo>
                      <a:pt x="308" y="806"/>
                    </a:lnTo>
                    <a:lnTo>
                      <a:pt x="304" y="806"/>
                    </a:lnTo>
                    <a:lnTo>
                      <a:pt x="304" y="806"/>
                    </a:lnTo>
                    <a:lnTo>
                      <a:pt x="304" y="808"/>
                    </a:lnTo>
                    <a:lnTo>
                      <a:pt x="304" y="806"/>
                    </a:lnTo>
                    <a:lnTo>
                      <a:pt x="302" y="806"/>
                    </a:lnTo>
                    <a:lnTo>
                      <a:pt x="300" y="810"/>
                    </a:lnTo>
                    <a:lnTo>
                      <a:pt x="298" y="810"/>
                    </a:lnTo>
                    <a:lnTo>
                      <a:pt x="296" y="810"/>
                    </a:lnTo>
                    <a:lnTo>
                      <a:pt x="298" y="806"/>
                    </a:lnTo>
                    <a:lnTo>
                      <a:pt x="298" y="806"/>
                    </a:lnTo>
                    <a:lnTo>
                      <a:pt x="296" y="804"/>
                    </a:lnTo>
                    <a:lnTo>
                      <a:pt x="292" y="802"/>
                    </a:lnTo>
                    <a:lnTo>
                      <a:pt x="292" y="804"/>
                    </a:lnTo>
                    <a:lnTo>
                      <a:pt x="292" y="806"/>
                    </a:lnTo>
                    <a:lnTo>
                      <a:pt x="292" y="808"/>
                    </a:lnTo>
                    <a:lnTo>
                      <a:pt x="290" y="808"/>
                    </a:lnTo>
                    <a:lnTo>
                      <a:pt x="288" y="808"/>
                    </a:lnTo>
                    <a:lnTo>
                      <a:pt x="286" y="812"/>
                    </a:lnTo>
                    <a:lnTo>
                      <a:pt x="284" y="812"/>
                    </a:lnTo>
                    <a:lnTo>
                      <a:pt x="282" y="814"/>
                    </a:lnTo>
                    <a:lnTo>
                      <a:pt x="280" y="818"/>
                    </a:lnTo>
                    <a:lnTo>
                      <a:pt x="282" y="820"/>
                    </a:lnTo>
                    <a:lnTo>
                      <a:pt x="282" y="822"/>
                    </a:lnTo>
                    <a:lnTo>
                      <a:pt x="278" y="822"/>
                    </a:lnTo>
                    <a:lnTo>
                      <a:pt x="274" y="822"/>
                    </a:lnTo>
                    <a:lnTo>
                      <a:pt x="278" y="834"/>
                    </a:lnTo>
                    <a:lnTo>
                      <a:pt x="276" y="834"/>
                    </a:lnTo>
                    <a:lnTo>
                      <a:pt x="276" y="838"/>
                    </a:lnTo>
                    <a:lnTo>
                      <a:pt x="272" y="838"/>
                    </a:lnTo>
                    <a:lnTo>
                      <a:pt x="268" y="836"/>
                    </a:lnTo>
                    <a:lnTo>
                      <a:pt x="268" y="834"/>
                    </a:lnTo>
                    <a:lnTo>
                      <a:pt x="262" y="828"/>
                    </a:lnTo>
                    <a:lnTo>
                      <a:pt x="260" y="830"/>
                    </a:lnTo>
                    <a:lnTo>
                      <a:pt x="260" y="834"/>
                    </a:lnTo>
                    <a:lnTo>
                      <a:pt x="256" y="838"/>
                    </a:lnTo>
                    <a:lnTo>
                      <a:pt x="254" y="838"/>
                    </a:lnTo>
                    <a:lnTo>
                      <a:pt x="254" y="844"/>
                    </a:lnTo>
                    <a:lnTo>
                      <a:pt x="256" y="846"/>
                    </a:lnTo>
                    <a:lnTo>
                      <a:pt x="254" y="854"/>
                    </a:lnTo>
                    <a:lnTo>
                      <a:pt x="254" y="858"/>
                    </a:lnTo>
                    <a:lnTo>
                      <a:pt x="258" y="860"/>
                    </a:lnTo>
                    <a:lnTo>
                      <a:pt x="260" y="864"/>
                    </a:lnTo>
                    <a:lnTo>
                      <a:pt x="260" y="866"/>
                    </a:lnTo>
                    <a:lnTo>
                      <a:pt x="264" y="870"/>
                    </a:lnTo>
                    <a:lnTo>
                      <a:pt x="264" y="868"/>
                    </a:lnTo>
                    <a:lnTo>
                      <a:pt x="272" y="870"/>
                    </a:lnTo>
                    <a:lnTo>
                      <a:pt x="278" y="874"/>
                    </a:lnTo>
                    <a:lnTo>
                      <a:pt x="284" y="882"/>
                    </a:lnTo>
                    <a:lnTo>
                      <a:pt x="278" y="882"/>
                    </a:lnTo>
                    <a:lnTo>
                      <a:pt x="278" y="884"/>
                    </a:lnTo>
                    <a:lnTo>
                      <a:pt x="282" y="888"/>
                    </a:lnTo>
                    <a:lnTo>
                      <a:pt x="286" y="886"/>
                    </a:lnTo>
                    <a:lnTo>
                      <a:pt x="290" y="888"/>
                    </a:lnTo>
                    <a:lnTo>
                      <a:pt x="290" y="888"/>
                    </a:lnTo>
                    <a:lnTo>
                      <a:pt x="290" y="888"/>
                    </a:lnTo>
                    <a:lnTo>
                      <a:pt x="290" y="890"/>
                    </a:lnTo>
                    <a:lnTo>
                      <a:pt x="290" y="890"/>
                    </a:lnTo>
                    <a:lnTo>
                      <a:pt x="286" y="892"/>
                    </a:lnTo>
                    <a:lnTo>
                      <a:pt x="288" y="892"/>
                    </a:lnTo>
                    <a:lnTo>
                      <a:pt x="288" y="894"/>
                    </a:lnTo>
                    <a:lnTo>
                      <a:pt x="286" y="894"/>
                    </a:lnTo>
                    <a:lnTo>
                      <a:pt x="288" y="894"/>
                    </a:lnTo>
                    <a:lnTo>
                      <a:pt x="288" y="896"/>
                    </a:lnTo>
                    <a:lnTo>
                      <a:pt x="286" y="896"/>
                    </a:lnTo>
                    <a:lnTo>
                      <a:pt x="284" y="896"/>
                    </a:lnTo>
                    <a:lnTo>
                      <a:pt x="282" y="896"/>
                    </a:lnTo>
                    <a:lnTo>
                      <a:pt x="282" y="896"/>
                    </a:lnTo>
                    <a:lnTo>
                      <a:pt x="284" y="898"/>
                    </a:lnTo>
                    <a:lnTo>
                      <a:pt x="286" y="898"/>
                    </a:lnTo>
                    <a:lnTo>
                      <a:pt x="284" y="900"/>
                    </a:lnTo>
                    <a:lnTo>
                      <a:pt x="282" y="898"/>
                    </a:lnTo>
                    <a:lnTo>
                      <a:pt x="282" y="898"/>
                    </a:lnTo>
                    <a:lnTo>
                      <a:pt x="282" y="898"/>
                    </a:lnTo>
                    <a:lnTo>
                      <a:pt x="280" y="898"/>
                    </a:lnTo>
                    <a:lnTo>
                      <a:pt x="278" y="898"/>
                    </a:lnTo>
                    <a:lnTo>
                      <a:pt x="280" y="900"/>
                    </a:lnTo>
                    <a:lnTo>
                      <a:pt x="282" y="900"/>
                    </a:lnTo>
                    <a:lnTo>
                      <a:pt x="280" y="902"/>
                    </a:lnTo>
                    <a:lnTo>
                      <a:pt x="278" y="902"/>
                    </a:lnTo>
                    <a:lnTo>
                      <a:pt x="276" y="902"/>
                    </a:lnTo>
                    <a:lnTo>
                      <a:pt x="276" y="902"/>
                    </a:lnTo>
                    <a:lnTo>
                      <a:pt x="276" y="904"/>
                    </a:lnTo>
                    <a:lnTo>
                      <a:pt x="274" y="904"/>
                    </a:lnTo>
                    <a:lnTo>
                      <a:pt x="272" y="902"/>
                    </a:lnTo>
                    <a:lnTo>
                      <a:pt x="272" y="902"/>
                    </a:lnTo>
                    <a:lnTo>
                      <a:pt x="272" y="904"/>
                    </a:lnTo>
                    <a:lnTo>
                      <a:pt x="270" y="906"/>
                    </a:lnTo>
                    <a:lnTo>
                      <a:pt x="270" y="908"/>
                    </a:lnTo>
                    <a:lnTo>
                      <a:pt x="268" y="910"/>
                    </a:lnTo>
                    <a:lnTo>
                      <a:pt x="268" y="912"/>
                    </a:lnTo>
                    <a:lnTo>
                      <a:pt x="266" y="914"/>
                    </a:lnTo>
                    <a:lnTo>
                      <a:pt x="266" y="918"/>
                    </a:lnTo>
                    <a:lnTo>
                      <a:pt x="266" y="918"/>
                    </a:lnTo>
                    <a:lnTo>
                      <a:pt x="264" y="922"/>
                    </a:lnTo>
                    <a:lnTo>
                      <a:pt x="266" y="926"/>
                    </a:lnTo>
                    <a:lnTo>
                      <a:pt x="268" y="926"/>
                    </a:lnTo>
                    <a:lnTo>
                      <a:pt x="270" y="926"/>
                    </a:lnTo>
                    <a:lnTo>
                      <a:pt x="270" y="928"/>
                    </a:lnTo>
                    <a:lnTo>
                      <a:pt x="274" y="928"/>
                    </a:lnTo>
                    <a:lnTo>
                      <a:pt x="274" y="932"/>
                    </a:lnTo>
                    <a:lnTo>
                      <a:pt x="276" y="934"/>
                    </a:lnTo>
                    <a:lnTo>
                      <a:pt x="278" y="932"/>
                    </a:lnTo>
                    <a:lnTo>
                      <a:pt x="278" y="932"/>
                    </a:lnTo>
                    <a:lnTo>
                      <a:pt x="278" y="934"/>
                    </a:lnTo>
                    <a:lnTo>
                      <a:pt x="276" y="938"/>
                    </a:lnTo>
                    <a:lnTo>
                      <a:pt x="276" y="936"/>
                    </a:lnTo>
                    <a:lnTo>
                      <a:pt x="276" y="938"/>
                    </a:lnTo>
                    <a:lnTo>
                      <a:pt x="278" y="938"/>
                    </a:lnTo>
                    <a:lnTo>
                      <a:pt x="278" y="940"/>
                    </a:lnTo>
                    <a:lnTo>
                      <a:pt x="278" y="942"/>
                    </a:lnTo>
                    <a:lnTo>
                      <a:pt x="278" y="946"/>
                    </a:lnTo>
                    <a:lnTo>
                      <a:pt x="280" y="948"/>
                    </a:lnTo>
                    <a:lnTo>
                      <a:pt x="282" y="952"/>
                    </a:lnTo>
                    <a:lnTo>
                      <a:pt x="286" y="956"/>
                    </a:lnTo>
                    <a:lnTo>
                      <a:pt x="292" y="962"/>
                    </a:lnTo>
                    <a:lnTo>
                      <a:pt x="294" y="962"/>
                    </a:lnTo>
                    <a:lnTo>
                      <a:pt x="294" y="962"/>
                    </a:lnTo>
                    <a:lnTo>
                      <a:pt x="290" y="968"/>
                    </a:lnTo>
                    <a:lnTo>
                      <a:pt x="286" y="970"/>
                    </a:lnTo>
                    <a:lnTo>
                      <a:pt x="284" y="972"/>
                    </a:lnTo>
                    <a:lnTo>
                      <a:pt x="278" y="972"/>
                    </a:lnTo>
                    <a:lnTo>
                      <a:pt x="278" y="968"/>
                    </a:lnTo>
                    <a:lnTo>
                      <a:pt x="272" y="964"/>
                    </a:lnTo>
                    <a:lnTo>
                      <a:pt x="268" y="964"/>
                    </a:lnTo>
                    <a:lnTo>
                      <a:pt x="268" y="968"/>
                    </a:lnTo>
                    <a:lnTo>
                      <a:pt x="270" y="970"/>
                    </a:lnTo>
                    <a:lnTo>
                      <a:pt x="272" y="972"/>
                    </a:lnTo>
                    <a:lnTo>
                      <a:pt x="272" y="976"/>
                    </a:lnTo>
                    <a:lnTo>
                      <a:pt x="266" y="974"/>
                    </a:lnTo>
                    <a:lnTo>
                      <a:pt x="262" y="974"/>
                    </a:lnTo>
                    <a:lnTo>
                      <a:pt x="254" y="970"/>
                    </a:lnTo>
                    <a:lnTo>
                      <a:pt x="250" y="972"/>
                    </a:lnTo>
                    <a:lnTo>
                      <a:pt x="250" y="974"/>
                    </a:lnTo>
                    <a:lnTo>
                      <a:pt x="252" y="976"/>
                    </a:lnTo>
                    <a:lnTo>
                      <a:pt x="250" y="974"/>
                    </a:lnTo>
                    <a:lnTo>
                      <a:pt x="242" y="974"/>
                    </a:lnTo>
                    <a:lnTo>
                      <a:pt x="242" y="974"/>
                    </a:lnTo>
                    <a:lnTo>
                      <a:pt x="236" y="974"/>
                    </a:lnTo>
                    <a:lnTo>
                      <a:pt x="232" y="976"/>
                    </a:lnTo>
                    <a:lnTo>
                      <a:pt x="232" y="976"/>
                    </a:lnTo>
                    <a:lnTo>
                      <a:pt x="230" y="976"/>
                    </a:lnTo>
                    <a:lnTo>
                      <a:pt x="224" y="972"/>
                    </a:lnTo>
                    <a:lnTo>
                      <a:pt x="222" y="970"/>
                    </a:lnTo>
                    <a:lnTo>
                      <a:pt x="220" y="972"/>
                    </a:lnTo>
                    <a:lnTo>
                      <a:pt x="220" y="972"/>
                    </a:lnTo>
                    <a:lnTo>
                      <a:pt x="216" y="972"/>
                    </a:lnTo>
                    <a:lnTo>
                      <a:pt x="214" y="972"/>
                    </a:lnTo>
                    <a:lnTo>
                      <a:pt x="214" y="972"/>
                    </a:lnTo>
                    <a:lnTo>
                      <a:pt x="214" y="970"/>
                    </a:lnTo>
                    <a:lnTo>
                      <a:pt x="212" y="970"/>
                    </a:lnTo>
                    <a:lnTo>
                      <a:pt x="212" y="970"/>
                    </a:lnTo>
                    <a:lnTo>
                      <a:pt x="212" y="968"/>
                    </a:lnTo>
                    <a:lnTo>
                      <a:pt x="212" y="966"/>
                    </a:lnTo>
                    <a:lnTo>
                      <a:pt x="212" y="966"/>
                    </a:lnTo>
                    <a:lnTo>
                      <a:pt x="210" y="962"/>
                    </a:lnTo>
                    <a:lnTo>
                      <a:pt x="208" y="956"/>
                    </a:lnTo>
                    <a:lnTo>
                      <a:pt x="208" y="954"/>
                    </a:lnTo>
                    <a:lnTo>
                      <a:pt x="206" y="950"/>
                    </a:lnTo>
                    <a:lnTo>
                      <a:pt x="202" y="950"/>
                    </a:lnTo>
                    <a:lnTo>
                      <a:pt x="202" y="948"/>
                    </a:lnTo>
                    <a:lnTo>
                      <a:pt x="198" y="946"/>
                    </a:lnTo>
                    <a:lnTo>
                      <a:pt x="198" y="946"/>
                    </a:lnTo>
                    <a:lnTo>
                      <a:pt x="196" y="946"/>
                    </a:lnTo>
                    <a:lnTo>
                      <a:pt x="194" y="946"/>
                    </a:lnTo>
                    <a:lnTo>
                      <a:pt x="192" y="942"/>
                    </a:lnTo>
                    <a:lnTo>
                      <a:pt x="190" y="942"/>
                    </a:lnTo>
                    <a:lnTo>
                      <a:pt x="188" y="942"/>
                    </a:lnTo>
                    <a:lnTo>
                      <a:pt x="188" y="940"/>
                    </a:lnTo>
                    <a:lnTo>
                      <a:pt x="186" y="940"/>
                    </a:lnTo>
                    <a:lnTo>
                      <a:pt x="184" y="938"/>
                    </a:lnTo>
                    <a:lnTo>
                      <a:pt x="182" y="938"/>
                    </a:lnTo>
                    <a:lnTo>
                      <a:pt x="180" y="936"/>
                    </a:lnTo>
                    <a:lnTo>
                      <a:pt x="178" y="934"/>
                    </a:lnTo>
                    <a:lnTo>
                      <a:pt x="172" y="928"/>
                    </a:lnTo>
                    <a:lnTo>
                      <a:pt x="168" y="926"/>
                    </a:lnTo>
                    <a:lnTo>
                      <a:pt x="164" y="924"/>
                    </a:lnTo>
                    <a:lnTo>
                      <a:pt x="158" y="924"/>
                    </a:lnTo>
                    <a:lnTo>
                      <a:pt x="156" y="922"/>
                    </a:lnTo>
                    <a:lnTo>
                      <a:pt x="156" y="920"/>
                    </a:lnTo>
                    <a:lnTo>
                      <a:pt x="152" y="916"/>
                    </a:lnTo>
                    <a:lnTo>
                      <a:pt x="150" y="916"/>
                    </a:lnTo>
                    <a:lnTo>
                      <a:pt x="148" y="916"/>
                    </a:lnTo>
                    <a:lnTo>
                      <a:pt x="150" y="916"/>
                    </a:lnTo>
                    <a:lnTo>
                      <a:pt x="152" y="914"/>
                    </a:lnTo>
                    <a:lnTo>
                      <a:pt x="150" y="912"/>
                    </a:lnTo>
                    <a:lnTo>
                      <a:pt x="150" y="910"/>
                    </a:lnTo>
                    <a:lnTo>
                      <a:pt x="154" y="912"/>
                    </a:lnTo>
                    <a:lnTo>
                      <a:pt x="156" y="914"/>
                    </a:lnTo>
                    <a:lnTo>
                      <a:pt x="156" y="912"/>
                    </a:lnTo>
                    <a:lnTo>
                      <a:pt x="158" y="914"/>
                    </a:lnTo>
                    <a:lnTo>
                      <a:pt x="158" y="910"/>
                    </a:lnTo>
                    <a:lnTo>
                      <a:pt x="158" y="910"/>
                    </a:lnTo>
                    <a:lnTo>
                      <a:pt x="158" y="906"/>
                    </a:lnTo>
                    <a:lnTo>
                      <a:pt x="160" y="904"/>
                    </a:lnTo>
                    <a:lnTo>
                      <a:pt x="160" y="904"/>
                    </a:lnTo>
                    <a:lnTo>
                      <a:pt x="162" y="902"/>
                    </a:lnTo>
                    <a:lnTo>
                      <a:pt x="164" y="902"/>
                    </a:lnTo>
                    <a:lnTo>
                      <a:pt x="164" y="900"/>
                    </a:lnTo>
                    <a:lnTo>
                      <a:pt x="166" y="900"/>
                    </a:lnTo>
                    <a:lnTo>
                      <a:pt x="166" y="900"/>
                    </a:lnTo>
                    <a:lnTo>
                      <a:pt x="164" y="898"/>
                    </a:lnTo>
                    <a:lnTo>
                      <a:pt x="162" y="898"/>
                    </a:lnTo>
                    <a:lnTo>
                      <a:pt x="162" y="898"/>
                    </a:lnTo>
                    <a:lnTo>
                      <a:pt x="160" y="896"/>
                    </a:lnTo>
                    <a:lnTo>
                      <a:pt x="158" y="894"/>
                    </a:lnTo>
                    <a:lnTo>
                      <a:pt x="162" y="892"/>
                    </a:lnTo>
                    <a:lnTo>
                      <a:pt x="164" y="894"/>
                    </a:lnTo>
                    <a:lnTo>
                      <a:pt x="166" y="892"/>
                    </a:lnTo>
                    <a:lnTo>
                      <a:pt x="164" y="892"/>
                    </a:lnTo>
                    <a:lnTo>
                      <a:pt x="164" y="890"/>
                    </a:lnTo>
                    <a:lnTo>
                      <a:pt x="166" y="888"/>
                    </a:lnTo>
                    <a:lnTo>
                      <a:pt x="172" y="884"/>
                    </a:lnTo>
                    <a:lnTo>
                      <a:pt x="174" y="882"/>
                    </a:lnTo>
                    <a:lnTo>
                      <a:pt x="172" y="882"/>
                    </a:lnTo>
                    <a:lnTo>
                      <a:pt x="170" y="882"/>
                    </a:lnTo>
                    <a:lnTo>
                      <a:pt x="166" y="884"/>
                    </a:lnTo>
                    <a:lnTo>
                      <a:pt x="164" y="884"/>
                    </a:lnTo>
                    <a:lnTo>
                      <a:pt x="164" y="884"/>
                    </a:lnTo>
                    <a:lnTo>
                      <a:pt x="164" y="884"/>
                    </a:lnTo>
                    <a:lnTo>
                      <a:pt x="164" y="878"/>
                    </a:lnTo>
                    <a:lnTo>
                      <a:pt x="166" y="878"/>
                    </a:lnTo>
                    <a:lnTo>
                      <a:pt x="168" y="874"/>
                    </a:lnTo>
                    <a:lnTo>
                      <a:pt x="174" y="872"/>
                    </a:lnTo>
                    <a:lnTo>
                      <a:pt x="176" y="870"/>
                    </a:lnTo>
                    <a:lnTo>
                      <a:pt x="176" y="868"/>
                    </a:lnTo>
                    <a:lnTo>
                      <a:pt x="178" y="864"/>
                    </a:lnTo>
                    <a:lnTo>
                      <a:pt x="178" y="860"/>
                    </a:lnTo>
                    <a:lnTo>
                      <a:pt x="174" y="858"/>
                    </a:lnTo>
                    <a:lnTo>
                      <a:pt x="174" y="852"/>
                    </a:lnTo>
                    <a:lnTo>
                      <a:pt x="178" y="852"/>
                    </a:lnTo>
                    <a:lnTo>
                      <a:pt x="178" y="848"/>
                    </a:lnTo>
                    <a:lnTo>
                      <a:pt x="178" y="846"/>
                    </a:lnTo>
                    <a:lnTo>
                      <a:pt x="178" y="844"/>
                    </a:lnTo>
                    <a:lnTo>
                      <a:pt x="176" y="842"/>
                    </a:lnTo>
                    <a:lnTo>
                      <a:pt x="174" y="844"/>
                    </a:lnTo>
                    <a:lnTo>
                      <a:pt x="170" y="842"/>
                    </a:lnTo>
                    <a:lnTo>
                      <a:pt x="168" y="842"/>
                    </a:lnTo>
                    <a:lnTo>
                      <a:pt x="164" y="842"/>
                    </a:lnTo>
                    <a:lnTo>
                      <a:pt x="162" y="840"/>
                    </a:lnTo>
                    <a:lnTo>
                      <a:pt x="160" y="840"/>
                    </a:lnTo>
                    <a:lnTo>
                      <a:pt x="154" y="838"/>
                    </a:lnTo>
                    <a:lnTo>
                      <a:pt x="154" y="840"/>
                    </a:lnTo>
                    <a:lnTo>
                      <a:pt x="152" y="838"/>
                    </a:lnTo>
                    <a:lnTo>
                      <a:pt x="148" y="836"/>
                    </a:lnTo>
                    <a:lnTo>
                      <a:pt x="146" y="830"/>
                    </a:lnTo>
                    <a:lnTo>
                      <a:pt x="144" y="830"/>
                    </a:lnTo>
                    <a:lnTo>
                      <a:pt x="140" y="834"/>
                    </a:lnTo>
                    <a:lnTo>
                      <a:pt x="136" y="832"/>
                    </a:lnTo>
                    <a:lnTo>
                      <a:pt x="134" y="834"/>
                    </a:lnTo>
                    <a:lnTo>
                      <a:pt x="130" y="832"/>
                    </a:lnTo>
                    <a:lnTo>
                      <a:pt x="128" y="834"/>
                    </a:lnTo>
                    <a:lnTo>
                      <a:pt x="122" y="828"/>
                    </a:lnTo>
                    <a:lnTo>
                      <a:pt x="122" y="824"/>
                    </a:lnTo>
                    <a:lnTo>
                      <a:pt x="122" y="822"/>
                    </a:lnTo>
                    <a:lnTo>
                      <a:pt x="118" y="820"/>
                    </a:lnTo>
                    <a:lnTo>
                      <a:pt x="118" y="818"/>
                    </a:lnTo>
                    <a:lnTo>
                      <a:pt x="116" y="816"/>
                    </a:lnTo>
                    <a:lnTo>
                      <a:pt x="110" y="818"/>
                    </a:lnTo>
                    <a:lnTo>
                      <a:pt x="106" y="814"/>
                    </a:lnTo>
                    <a:lnTo>
                      <a:pt x="108" y="810"/>
                    </a:lnTo>
                    <a:lnTo>
                      <a:pt x="104" y="808"/>
                    </a:lnTo>
                    <a:lnTo>
                      <a:pt x="102" y="802"/>
                    </a:lnTo>
                    <a:lnTo>
                      <a:pt x="100" y="802"/>
                    </a:lnTo>
                    <a:lnTo>
                      <a:pt x="96" y="804"/>
                    </a:lnTo>
                    <a:lnTo>
                      <a:pt x="90" y="804"/>
                    </a:lnTo>
                    <a:lnTo>
                      <a:pt x="84" y="802"/>
                    </a:lnTo>
                    <a:lnTo>
                      <a:pt x="82" y="804"/>
                    </a:lnTo>
                    <a:lnTo>
                      <a:pt x="82" y="806"/>
                    </a:lnTo>
                    <a:lnTo>
                      <a:pt x="80" y="806"/>
                    </a:lnTo>
                    <a:lnTo>
                      <a:pt x="78" y="806"/>
                    </a:lnTo>
                    <a:lnTo>
                      <a:pt x="78" y="804"/>
                    </a:lnTo>
                    <a:lnTo>
                      <a:pt x="76" y="800"/>
                    </a:lnTo>
                    <a:lnTo>
                      <a:pt x="76" y="796"/>
                    </a:lnTo>
                    <a:lnTo>
                      <a:pt x="74" y="792"/>
                    </a:lnTo>
                    <a:lnTo>
                      <a:pt x="74" y="790"/>
                    </a:lnTo>
                    <a:lnTo>
                      <a:pt x="74" y="788"/>
                    </a:lnTo>
                    <a:lnTo>
                      <a:pt x="76" y="790"/>
                    </a:lnTo>
                    <a:lnTo>
                      <a:pt x="82" y="790"/>
                    </a:lnTo>
                    <a:lnTo>
                      <a:pt x="86" y="786"/>
                    </a:lnTo>
                    <a:lnTo>
                      <a:pt x="88" y="784"/>
                    </a:lnTo>
                    <a:lnTo>
                      <a:pt x="84" y="782"/>
                    </a:lnTo>
                    <a:lnTo>
                      <a:pt x="84" y="780"/>
                    </a:lnTo>
                    <a:lnTo>
                      <a:pt x="78" y="776"/>
                    </a:lnTo>
                    <a:lnTo>
                      <a:pt x="74" y="774"/>
                    </a:lnTo>
                    <a:lnTo>
                      <a:pt x="74" y="770"/>
                    </a:lnTo>
                    <a:lnTo>
                      <a:pt x="72" y="768"/>
                    </a:lnTo>
                    <a:lnTo>
                      <a:pt x="68" y="764"/>
                    </a:lnTo>
                    <a:lnTo>
                      <a:pt x="66" y="760"/>
                    </a:lnTo>
                    <a:lnTo>
                      <a:pt x="64" y="758"/>
                    </a:lnTo>
                    <a:lnTo>
                      <a:pt x="64" y="754"/>
                    </a:lnTo>
                    <a:lnTo>
                      <a:pt x="62" y="752"/>
                    </a:lnTo>
                    <a:lnTo>
                      <a:pt x="62" y="748"/>
                    </a:lnTo>
                    <a:lnTo>
                      <a:pt x="62" y="746"/>
                    </a:lnTo>
                    <a:lnTo>
                      <a:pt x="56" y="744"/>
                    </a:lnTo>
                    <a:lnTo>
                      <a:pt x="54" y="744"/>
                    </a:lnTo>
                    <a:lnTo>
                      <a:pt x="54" y="742"/>
                    </a:lnTo>
                    <a:lnTo>
                      <a:pt x="50" y="742"/>
                    </a:lnTo>
                    <a:lnTo>
                      <a:pt x="46" y="744"/>
                    </a:lnTo>
                    <a:lnTo>
                      <a:pt x="44" y="742"/>
                    </a:lnTo>
                    <a:lnTo>
                      <a:pt x="42" y="740"/>
                    </a:lnTo>
                    <a:lnTo>
                      <a:pt x="38" y="742"/>
                    </a:lnTo>
                    <a:lnTo>
                      <a:pt x="36" y="738"/>
                    </a:lnTo>
                    <a:lnTo>
                      <a:pt x="34" y="740"/>
                    </a:lnTo>
                    <a:lnTo>
                      <a:pt x="32" y="738"/>
                    </a:lnTo>
                    <a:lnTo>
                      <a:pt x="30" y="738"/>
                    </a:lnTo>
                    <a:lnTo>
                      <a:pt x="30" y="736"/>
                    </a:lnTo>
                    <a:lnTo>
                      <a:pt x="28" y="732"/>
                    </a:lnTo>
                    <a:lnTo>
                      <a:pt x="26" y="730"/>
                    </a:lnTo>
                    <a:lnTo>
                      <a:pt x="26" y="728"/>
                    </a:lnTo>
                    <a:lnTo>
                      <a:pt x="24" y="726"/>
                    </a:lnTo>
                    <a:lnTo>
                      <a:pt x="26" y="724"/>
                    </a:lnTo>
                    <a:lnTo>
                      <a:pt x="24" y="722"/>
                    </a:lnTo>
                    <a:lnTo>
                      <a:pt x="24" y="720"/>
                    </a:lnTo>
                    <a:lnTo>
                      <a:pt x="24" y="720"/>
                    </a:lnTo>
                    <a:lnTo>
                      <a:pt x="24" y="718"/>
                    </a:lnTo>
                    <a:lnTo>
                      <a:pt x="20" y="716"/>
                    </a:lnTo>
                    <a:lnTo>
                      <a:pt x="22" y="714"/>
                    </a:lnTo>
                    <a:lnTo>
                      <a:pt x="22" y="712"/>
                    </a:lnTo>
                    <a:lnTo>
                      <a:pt x="24" y="710"/>
                    </a:lnTo>
                    <a:lnTo>
                      <a:pt x="24" y="708"/>
                    </a:lnTo>
                    <a:lnTo>
                      <a:pt x="18" y="698"/>
                    </a:lnTo>
                    <a:lnTo>
                      <a:pt x="20" y="688"/>
                    </a:lnTo>
                    <a:lnTo>
                      <a:pt x="20" y="688"/>
                    </a:lnTo>
                    <a:lnTo>
                      <a:pt x="22" y="684"/>
                    </a:lnTo>
                    <a:lnTo>
                      <a:pt x="24" y="682"/>
                    </a:lnTo>
                    <a:lnTo>
                      <a:pt x="24" y="680"/>
                    </a:lnTo>
                    <a:lnTo>
                      <a:pt x="24" y="680"/>
                    </a:lnTo>
                    <a:lnTo>
                      <a:pt x="22" y="678"/>
                    </a:lnTo>
                    <a:lnTo>
                      <a:pt x="22" y="678"/>
                    </a:lnTo>
                    <a:lnTo>
                      <a:pt x="24" y="676"/>
                    </a:lnTo>
                    <a:lnTo>
                      <a:pt x="22" y="674"/>
                    </a:lnTo>
                    <a:lnTo>
                      <a:pt x="22" y="672"/>
                    </a:lnTo>
                    <a:lnTo>
                      <a:pt x="24" y="672"/>
                    </a:lnTo>
                    <a:lnTo>
                      <a:pt x="24" y="674"/>
                    </a:lnTo>
                    <a:lnTo>
                      <a:pt x="26" y="674"/>
                    </a:lnTo>
                    <a:lnTo>
                      <a:pt x="26" y="670"/>
                    </a:lnTo>
                    <a:lnTo>
                      <a:pt x="28" y="670"/>
                    </a:lnTo>
                    <a:lnTo>
                      <a:pt x="30" y="670"/>
                    </a:lnTo>
                    <a:lnTo>
                      <a:pt x="32" y="668"/>
                    </a:lnTo>
                    <a:lnTo>
                      <a:pt x="34" y="666"/>
                    </a:lnTo>
                    <a:lnTo>
                      <a:pt x="36" y="666"/>
                    </a:lnTo>
                    <a:lnTo>
                      <a:pt x="40" y="668"/>
                    </a:lnTo>
                    <a:lnTo>
                      <a:pt x="40" y="666"/>
                    </a:lnTo>
                    <a:lnTo>
                      <a:pt x="38" y="662"/>
                    </a:lnTo>
                    <a:lnTo>
                      <a:pt x="36" y="662"/>
                    </a:lnTo>
                    <a:lnTo>
                      <a:pt x="36" y="662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28" y="660"/>
                    </a:lnTo>
                    <a:lnTo>
                      <a:pt x="26" y="658"/>
                    </a:lnTo>
                    <a:lnTo>
                      <a:pt x="26" y="656"/>
                    </a:lnTo>
                    <a:lnTo>
                      <a:pt x="28" y="658"/>
                    </a:lnTo>
                    <a:lnTo>
                      <a:pt x="28" y="656"/>
                    </a:lnTo>
                    <a:lnTo>
                      <a:pt x="28" y="654"/>
                    </a:lnTo>
                    <a:lnTo>
                      <a:pt x="30" y="652"/>
                    </a:lnTo>
                    <a:lnTo>
                      <a:pt x="26" y="654"/>
                    </a:lnTo>
                    <a:lnTo>
                      <a:pt x="26" y="654"/>
                    </a:lnTo>
                    <a:lnTo>
                      <a:pt x="24" y="654"/>
                    </a:lnTo>
                    <a:lnTo>
                      <a:pt x="24" y="654"/>
                    </a:lnTo>
                    <a:lnTo>
                      <a:pt x="22" y="656"/>
                    </a:lnTo>
                    <a:lnTo>
                      <a:pt x="22" y="656"/>
                    </a:lnTo>
                    <a:lnTo>
                      <a:pt x="22" y="652"/>
                    </a:lnTo>
                    <a:lnTo>
                      <a:pt x="28" y="646"/>
                    </a:lnTo>
                    <a:lnTo>
                      <a:pt x="30" y="646"/>
                    </a:lnTo>
                    <a:lnTo>
                      <a:pt x="34" y="640"/>
                    </a:lnTo>
                    <a:lnTo>
                      <a:pt x="38" y="634"/>
                    </a:lnTo>
                    <a:lnTo>
                      <a:pt x="40" y="628"/>
                    </a:lnTo>
                    <a:lnTo>
                      <a:pt x="46" y="620"/>
                    </a:lnTo>
                    <a:lnTo>
                      <a:pt x="48" y="612"/>
                    </a:lnTo>
                    <a:lnTo>
                      <a:pt x="48" y="608"/>
                    </a:lnTo>
                    <a:lnTo>
                      <a:pt x="42" y="602"/>
                    </a:lnTo>
                    <a:lnTo>
                      <a:pt x="40" y="600"/>
                    </a:lnTo>
                    <a:lnTo>
                      <a:pt x="34" y="592"/>
                    </a:lnTo>
                    <a:lnTo>
                      <a:pt x="34" y="588"/>
                    </a:lnTo>
                    <a:lnTo>
                      <a:pt x="36" y="586"/>
                    </a:lnTo>
                    <a:lnTo>
                      <a:pt x="36" y="582"/>
                    </a:lnTo>
                    <a:lnTo>
                      <a:pt x="32" y="578"/>
                    </a:lnTo>
                    <a:lnTo>
                      <a:pt x="32" y="576"/>
                    </a:lnTo>
                    <a:lnTo>
                      <a:pt x="32" y="572"/>
                    </a:lnTo>
                    <a:lnTo>
                      <a:pt x="32" y="570"/>
                    </a:lnTo>
                    <a:lnTo>
                      <a:pt x="32" y="568"/>
                    </a:lnTo>
                    <a:lnTo>
                      <a:pt x="28" y="568"/>
                    </a:lnTo>
                    <a:lnTo>
                      <a:pt x="26" y="566"/>
                    </a:lnTo>
                    <a:lnTo>
                      <a:pt x="26" y="562"/>
                    </a:lnTo>
                    <a:lnTo>
                      <a:pt x="28" y="560"/>
                    </a:lnTo>
                    <a:lnTo>
                      <a:pt x="26" y="558"/>
                    </a:lnTo>
                    <a:lnTo>
                      <a:pt x="26" y="556"/>
                    </a:lnTo>
                    <a:lnTo>
                      <a:pt x="26" y="548"/>
                    </a:lnTo>
                    <a:lnTo>
                      <a:pt x="28" y="548"/>
                    </a:lnTo>
                    <a:lnTo>
                      <a:pt x="24" y="536"/>
                    </a:lnTo>
                    <a:lnTo>
                      <a:pt x="18" y="526"/>
                    </a:lnTo>
                    <a:lnTo>
                      <a:pt x="18" y="522"/>
                    </a:lnTo>
                    <a:lnTo>
                      <a:pt x="14" y="520"/>
                    </a:lnTo>
                    <a:lnTo>
                      <a:pt x="16" y="514"/>
                    </a:lnTo>
                    <a:lnTo>
                      <a:pt x="18" y="510"/>
                    </a:lnTo>
                    <a:lnTo>
                      <a:pt x="20" y="506"/>
                    </a:lnTo>
                    <a:lnTo>
                      <a:pt x="18" y="504"/>
                    </a:lnTo>
                    <a:lnTo>
                      <a:pt x="12" y="500"/>
                    </a:lnTo>
                    <a:lnTo>
                      <a:pt x="12" y="498"/>
                    </a:lnTo>
                    <a:lnTo>
                      <a:pt x="10" y="496"/>
                    </a:lnTo>
                    <a:lnTo>
                      <a:pt x="6" y="494"/>
                    </a:lnTo>
                    <a:lnTo>
                      <a:pt x="4" y="494"/>
                    </a:lnTo>
                    <a:lnTo>
                      <a:pt x="2" y="488"/>
                    </a:lnTo>
                    <a:lnTo>
                      <a:pt x="0" y="486"/>
                    </a:lnTo>
                    <a:lnTo>
                      <a:pt x="2" y="482"/>
                    </a:lnTo>
                    <a:lnTo>
                      <a:pt x="2" y="478"/>
                    </a:lnTo>
                    <a:lnTo>
                      <a:pt x="0" y="478"/>
                    </a:lnTo>
                    <a:lnTo>
                      <a:pt x="2" y="476"/>
                    </a:lnTo>
                    <a:lnTo>
                      <a:pt x="6" y="476"/>
                    </a:lnTo>
                    <a:lnTo>
                      <a:pt x="6" y="476"/>
                    </a:lnTo>
                    <a:lnTo>
                      <a:pt x="6" y="474"/>
                    </a:lnTo>
                    <a:lnTo>
                      <a:pt x="8" y="470"/>
                    </a:lnTo>
                    <a:lnTo>
                      <a:pt x="10" y="468"/>
                    </a:lnTo>
                    <a:lnTo>
                      <a:pt x="14" y="466"/>
                    </a:lnTo>
                    <a:lnTo>
                      <a:pt x="16" y="464"/>
                    </a:lnTo>
                    <a:lnTo>
                      <a:pt x="14" y="460"/>
                    </a:lnTo>
                    <a:lnTo>
                      <a:pt x="18" y="460"/>
                    </a:lnTo>
                    <a:lnTo>
                      <a:pt x="20" y="462"/>
                    </a:lnTo>
                    <a:lnTo>
                      <a:pt x="20" y="460"/>
                    </a:lnTo>
                    <a:lnTo>
                      <a:pt x="20" y="458"/>
                    </a:lnTo>
                    <a:lnTo>
                      <a:pt x="20" y="458"/>
                    </a:lnTo>
                    <a:lnTo>
                      <a:pt x="24" y="458"/>
                    </a:lnTo>
                    <a:lnTo>
                      <a:pt x="24" y="458"/>
                    </a:lnTo>
                    <a:lnTo>
                      <a:pt x="24" y="460"/>
                    </a:lnTo>
                    <a:lnTo>
                      <a:pt x="26" y="462"/>
                    </a:lnTo>
                    <a:lnTo>
                      <a:pt x="26" y="460"/>
                    </a:lnTo>
                    <a:lnTo>
                      <a:pt x="26" y="458"/>
                    </a:lnTo>
                    <a:lnTo>
                      <a:pt x="28" y="458"/>
                    </a:lnTo>
                    <a:lnTo>
                      <a:pt x="30" y="458"/>
                    </a:lnTo>
                    <a:lnTo>
                      <a:pt x="28" y="456"/>
                    </a:lnTo>
                    <a:lnTo>
                      <a:pt x="28" y="456"/>
                    </a:lnTo>
                    <a:lnTo>
                      <a:pt x="30" y="456"/>
                    </a:lnTo>
                    <a:lnTo>
                      <a:pt x="30" y="456"/>
                    </a:lnTo>
                    <a:lnTo>
                      <a:pt x="30" y="454"/>
                    </a:lnTo>
                    <a:lnTo>
                      <a:pt x="30" y="454"/>
                    </a:lnTo>
                    <a:lnTo>
                      <a:pt x="28" y="452"/>
                    </a:lnTo>
                    <a:lnTo>
                      <a:pt x="30" y="452"/>
                    </a:lnTo>
                    <a:lnTo>
                      <a:pt x="32" y="452"/>
                    </a:lnTo>
                    <a:lnTo>
                      <a:pt x="34" y="452"/>
                    </a:lnTo>
                    <a:lnTo>
                      <a:pt x="36" y="454"/>
                    </a:lnTo>
                    <a:lnTo>
                      <a:pt x="36" y="456"/>
                    </a:lnTo>
                    <a:lnTo>
                      <a:pt x="38" y="456"/>
                    </a:lnTo>
                    <a:lnTo>
                      <a:pt x="40" y="456"/>
                    </a:lnTo>
                    <a:lnTo>
                      <a:pt x="40" y="456"/>
                    </a:lnTo>
                    <a:lnTo>
                      <a:pt x="42" y="458"/>
                    </a:lnTo>
                    <a:lnTo>
                      <a:pt x="42" y="458"/>
                    </a:lnTo>
                    <a:lnTo>
                      <a:pt x="40" y="460"/>
                    </a:lnTo>
                    <a:lnTo>
                      <a:pt x="38" y="460"/>
                    </a:lnTo>
                    <a:lnTo>
                      <a:pt x="34" y="460"/>
                    </a:lnTo>
                    <a:lnTo>
                      <a:pt x="32" y="458"/>
                    </a:lnTo>
                    <a:lnTo>
                      <a:pt x="32" y="456"/>
                    </a:lnTo>
                    <a:lnTo>
                      <a:pt x="32" y="458"/>
                    </a:lnTo>
                    <a:lnTo>
                      <a:pt x="32" y="462"/>
                    </a:lnTo>
                    <a:lnTo>
                      <a:pt x="32" y="464"/>
                    </a:lnTo>
                    <a:lnTo>
                      <a:pt x="34" y="462"/>
                    </a:lnTo>
                    <a:lnTo>
                      <a:pt x="34" y="462"/>
                    </a:lnTo>
                    <a:lnTo>
                      <a:pt x="36" y="464"/>
                    </a:lnTo>
                    <a:lnTo>
                      <a:pt x="38" y="462"/>
                    </a:lnTo>
                    <a:lnTo>
                      <a:pt x="40" y="464"/>
                    </a:lnTo>
                    <a:lnTo>
                      <a:pt x="40" y="466"/>
                    </a:lnTo>
                    <a:lnTo>
                      <a:pt x="40" y="466"/>
                    </a:lnTo>
                    <a:lnTo>
                      <a:pt x="42" y="464"/>
                    </a:lnTo>
                    <a:lnTo>
                      <a:pt x="42" y="464"/>
                    </a:lnTo>
                    <a:lnTo>
                      <a:pt x="42" y="466"/>
                    </a:lnTo>
                    <a:lnTo>
                      <a:pt x="42" y="466"/>
                    </a:lnTo>
                    <a:lnTo>
                      <a:pt x="44" y="464"/>
                    </a:lnTo>
                    <a:lnTo>
                      <a:pt x="46" y="464"/>
                    </a:lnTo>
                    <a:lnTo>
                      <a:pt x="46" y="464"/>
                    </a:lnTo>
                    <a:lnTo>
                      <a:pt x="46" y="466"/>
                    </a:lnTo>
                    <a:lnTo>
                      <a:pt x="46" y="466"/>
                    </a:lnTo>
                    <a:lnTo>
                      <a:pt x="46" y="466"/>
                    </a:lnTo>
                    <a:lnTo>
                      <a:pt x="48" y="468"/>
                    </a:lnTo>
                    <a:lnTo>
                      <a:pt x="46" y="468"/>
                    </a:lnTo>
                    <a:lnTo>
                      <a:pt x="44" y="470"/>
                    </a:lnTo>
                    <a:lnTo>
                      <a:pt x="48" y="470"/>
                    </a:lnTo>
                    <a:lnTo>
                      <a:pt x="48" y="468"/>
                    </a:lnTo>
                    <a:lnTo>
                      <a:pt x="48" y="466"/>
                    </a:lnTo>
                    <a:lnTo>
                      <a:pt x="50" y="464"/>
                    </a:lnTo>
                    <a:lnTo>
                      <a:pt x="52" y="464"/>
                    </a:lnTo>
                    <a:lnTo>
                      <a:pt x="54" y="466"/>
                    </a:lnTo>
                    <a:lnTo>
                      <a:pt x="54" y="464"/>
                    </a:lnTo>
                    <a:lnTo>
                      <a:pt x="52" y="462"/>
                    </a:lnTo>
                    <a:lnTo>
                      <a:pt x="54" y="462"/>
                    </a:lnTo>
                    <a:lnTo>
                      <a:pt x="54" y="464"/>
                    </a:lnTo>
                    <a:lnTo>
                      <a:pt x="56" y="466"/>
                    </a:lnTo>
                    <a:lnTo>
                      <a:pt x="60" y="466"/>
                    </a:lnTo>
                    <a:lnTo>
                      <a:pt x="62" y="466"/>
                    </a:lnTo>
                    <a:lnTo>
                      <a:pt x="64" y="466"/>
                    </a:lnTo>
                    <a:lnTo>
                      <a:pt x="64" y="464"/>
                    </a:lnTo>
                    <a:lnTo>
                      <a:pt x="68" y="466"/>
                    </a:lnTo>
                    <a:lnTo>
                      <a:pt x="70" y="466"/>
                    </a:lnTo>
                    <a:lnTo>
                      <a:pt x="70" y="466"/>
                    </a:lnTo>
                    <a:lnTo>
                      <a:pt x="74" y="466"/>
                    </a:lnTo>
                    <a:lnTo>
                      <a:pt x="86" y="472"/>
                    </a:lnTo>
                    <a:lnTo>
                      <a:pt x="94" y="480"/>
                    </a:lnTo>
                    <a:lnTo>
                      <a:pt x="96" y="480"/>
                    </a:lnTo>
                    <a:lnTo>
                      <a:pt x="98" y="482"/>
                    </a:lnTo>
                    <a:lnTo>
                      <a:pt x="102" y="486"/>
                    </a:lnTo>
                    <a:lnTo>
                      <a:pt x="102" y="486"/>
                    </a:lnTo>
                    <a:lnTo>
                      <a:pt x="102" y="486"/>
                    </a:lnTo>
                    <a:lnTo>
                      <a:pt x="102" y="484"/>
                    </a:lnTo>
                    <a:lnTo>
                      <a:pt x="104" y="484"/>
                    </a:lnTo>
                    <a:lnTo>
                      <a:pt x="108" y="486"/>
                    </a:lnTo>
                    <a:lnTo>
                      <a:pt x="110" y="488"/>
                    </a:lnTo>
                    <a:lnTo>
                      <a:pt x="112" y="490"/>
                    </a:lnTo>
                    <a:lnTo>
                      <a:pt x="114" y="490"/>
                    </a:lnTo>
                    <a:lnTo>
                      <a:pt x="112" y="486"/>
                    </a:lnTo>
                    <a:lnTo>
                      <a:pt x="112" y="486"/>
                    </a:lnTo>
                    <a:lnTo>
                      <a:pt x="112" y="486"/>
                    </a:lnTo>
                    <a:lnTo>
                      <a:pt x="116" y="488"/>
                    </a:lnTo>
                    <a:lnTo>
                      <a:pt x="116" y="490"/>
                    </a:lnTo>
                    <a:lnTo>
                      <a:pt x="120" y="494"/>
                    </a:lnTo>
                    <a:lnTo>
                      <a:pt x="120" y="496"/>
                    </a:lnTo>
                    <a:lnTo>
                      <a:pt x="122" y="496"/>
                    </a:lnTo>
                    <a:lnTo>
                      <a:pt x="124" y="496"/>
                    </a:lnTo>
                    <a:lnTo>
                      <a:pt x="126" y="496"/>
                    </a:lnTo>
                    <a:lnTo>
                      <a:pt x="128" y="498"/>
                    </a:lnTo>
                    <a:lnTo>
                      <a:pt x="130" y="502"/>
                    </a:lnTo>
                    <a:lnTo>
                      <a:pt x="130" y="502"/>
                    </a:lnTo>
                    <a:lnTo>
                      <a:pt x="132" y="506"/>
                    </a:lnTo>
                    <a:lnTo>
                      <a:pt x="134" y="506"/>
                    </a:lnTo>
                    <a:lnTo>
                      <a:pt x="134" y="506"/>
                    </a:lnTo>
                    <a:lnTo>
                      <a:pt x="134" y="510"/>
                    </a:lnTo>
                    <a:lnTo>
                      <a:pt x="134" y="512"/>
                    </a:lnTo>
                    <a:lnTo>
                      <a:pt x="134" y="516"/>
                    </a:lnTo>
                    <a:lnTo>
                      <a:pt x="132" y="518"/>
                    </a:lnTo>
                    <a:lnTo>
                      <a:pt x="132" y="520"/>
                    </a:lnTo>
                    <a:lnTo>
                      <a:pt x="130" y="522"/>
                    </a:lnTo>
                    <a:lnTo>
                      <a:pt x="130" y="524"/>
                    </a:lnTo>
                    <a:lnTo>
                      <a:pt x="124" y="530"/>
                    </a:lnTo>
                    <a:lnTo>
                      <a:pt x="122" y="532"/>
                    </a:lnTo>
                    <a:lnTo>
                      <a:pt x="118" y="534"/>
                    </a:lnTo>
                    <a:lnTo>
                      <a:pt x="116" y="536"/>
                    </a:lnTo>
                    <a:lnTo>
                      <a:pt x="112" y="536"/>
                    </a:lnTo>
                    <a:lnTo>
                      <a:pt x="112" y="536"/>
                    </a:lnTo>
                    <a:lnTo>
                      <a:pt x="106" y="536"/>
                    </a:lnTo>
                    <a:lnTo>
                      <a:pt x="98" y="536"/>
                    </a:lnTo>
                    <a:lnTo>
                      <a:pt x="96" y="536"/>
                    </a:lnTo>
                    <a:lnTo>
                      <a:pt x="92" y="532"/>
                    </a:lnTo>
                    <a:lnTo>
                      <a:pt x="90" y="534"/>
                    </a:lnTo>
                    <a:lnTo>
                      <a:pt x="88" y="534"/>
                    </a:lnTo>
                    <a:lnTo>
                      <a:pt x="84" y="534"/>
                    </a:lnTo>
                    <a:lnTo>
                      <a:pt x="84" y="532"/>
                    </a:lnTo>
                    <a:lnTo>
                      <a:pt x="82" y="532"/>
                    </a:lnTo>
                    <a:lnTo>
                      <a:pt x="80" y="534"/>
                    </a:lnTo>
                    <a:lnTo>
                      <a:pt x="78" y="530"/>
                    </a:lnTo>
                    <a:lnTo>
                      <a:pt x="78" y="528"/>
                    </a:lnTo>
                    <a:lnTo>
                      <a:pt x="74" y="528"/>
                    </a:lnTo>
                    <a:lnTo>
                      <a:pt x="72" y="528"/>
                    </a:lnTo>
                    <a:lnTo>
                      <a:pt x="74" y="528"/>
                    </a:lnTo>
                    <a:lnTo>
                      <a:pt x="70" y="528"/>
                    </a:lnTo>
                    <a:lnTo>
                      <a:pt x="68" y="528"/>
                    </a:lnTo>
                    <a:lnTo>
                      <a:pt x="66" y="528"/>
                    </a:lnTo>
                    <a:lnTo>
                      <a:pt x="66" y="528"/>
                    </a:lnTo>
                    <a:lnTo>
                      <a:pt x="66" y="528"/>
                    </a:lnTo>
                    <a:lnTo>
                      <a:pt x="68" y="526"/>
                    </a:lnTo>
                    <a:lnTo>
                      <a:pt x="66" y="524"/>
                    </a:lnTo>
                    <a:lnTo>
                      <a:pt x="64" y="526"/>
                    </a:lnTo>
                    <a:lnTo>
                      <a:pt x="60" y="526"/>
                    </a:lnTo>
                    <a:lnTo>
                      <a:pt x="58" y="524"/>
                    </a:lnTo>
                    <a:lnTo>
                      <a:pt x="58" y="524"/>
                    </a:lnTo>
                    <a:lnTo>
                      <a:pt x="56" y="524"/>
                    </a:lnTo>
                    <a:lnTo>
                      <a:pt x="52" y="520"/>
                    </a:lnTo>
                    <a:lnTo>
                      <a:pt x="50" y="518"/>
                    </a:lnTo>
                    <a:lnTo>
                      <a:pt x="48" y="516"/>
                    </a:lnTo>
                    <a:lnTo>
                      <a:pt x="46" y="516"/>
                    </a:lnTo>
                    <a:lnTo>
                      <a:pt x="44" y="516"/>
                    </a:lnTo>
                    <a:lnTo>
                      <a:pt x="44" y="518"/>
                    </a:lnTo>
                    <a:lnTo>
                      <a:pt x="46" y="520"/>
                    </a:lnTo>
                    <a:lnTo>
                      <a:pt x="46" y="522"/>
                    </a:lnTo>
                    <a:lnTo>
                      <a:pt x="50" y="524"/>
                    </a:lnTo>
                    <a:lnTo>
                      <a:pt x="50" y="526"/>
                    </a:lnTo>
                    <a:lnTo>
                      <a:pt x="54" y="528"/>
                    </a:lnTo>
                    <a:lnTo>
                      <a:pt x="54" y="528"/>
                    </a:lnTo>
                    <a:lnTo>
                      <a:pt x="52" y="528"/>
                    </a:lnTo>
                    <a:lnTo>
                      <a:pt x="52" y="530"/>
                    </a:lnTo>
                    <a:lnTo>
                      <a:pt x="52" y="532"/>
                    </a:lnTo>
                    <a:lnTo>
                      <a:pt x="56" y="530"/>
                    </a:lnTo>
                    <a:lnTo>
                      <a:pt x="58" y="528"/>
                    </a:lnTo>
                    <a:lnTo>
                      <a:pt x="60" y="530"/>
                    </a:lnTo>
                    <a:lnTo>
                      <a:pt x="58" y="530"/>
                    </a:lnTo>
                    <a:lnTo>
                      <a:pt x="58" y="532"/>
                    </a:lnTo>
                    <a:lnTo>
                      <a:pt x="60" y="532"/>
                    </a:lnTo>
                    <a:lnTo>
                      <a:pt x="60" y="534"/>
                    </a:lnTo>
                    <a:lnTo>
                      <a:pt x="58" y="534"/>
                    </a:lnTo>
                    <a:lnTo>
                      <a:pt x="56" y="536"/>
                    </a:lnTo>
                    <a:lnTo>
                      <a:pt x="60" y="536"/>
                    </a:lnTo>
                    <a:lnTo>
                      <a:pt x="60" y="536"/>
                    </a:lnTo>
                    <a:lnTo>
                      <a:pt x="62" y="536"/>
                    </a:lnTo>
                    <a:lnTo>
                      <a:pt x="64" y="536"/>
                    </a:lnTo>
                    <a:lnTo>
                      <a:pt x="64" y="536"/>
                    </a:lnTo>
                    <a:lnTo>
                      <a:pt x="70" y="538"/>
                    </a:lnTo>
                    <a:lnTo>
                      <a:pt x="74" y="542"/>
                    </a:lnTo>
                    <a:lnTo>
                      <a:pt x="74" y="542"/>
                    </a:lnTo>
                    <a:lnTo>
                      <a:pt x="74" y="544"/>
                    </a:lnTo>
                    <a:lnTo>
                      <a:pt x="74" y="546"/>
                    </a:lnTo>
                    <a:lnTo>
                      <a:pt x="74" y="546"/>
                    </a:lnTo>
                    <a:lnTo>
                      <a:pt x="74" y="548"/>
                    </a:lnTo>
                    <a:lnTo>
                      <a:pt x="74" y="552"/>
                    </a:lnTo>
                    <a:lnTo>
                      <a:pt x="72" y="552"/>
                    </a:lnTo>
                    <a:lnTo>
                      <a:pt x="72" y="554"/>
                    </a:lnTo>
                    <a:lnTo>
                      <a:pt x="74" y="556"/>
                    </a:lnTo>
                    <a:lnTo>
                      <a:pt x="74" y="558"/>
                    </a:lnTo>
                    <a:lnTo>
                      <a:pt x="78" y="562"/>
                    </a:lnTo>
                    <a:lnTo>
                      <a:pt x="76" y="564"/>
                    </a:lnTo>
                    <a:lnTo>
                      <a:pt x="80" y="564"/>
                    </a:lnTo>
                    <a:lnTo>
                      <a:pt x="80" y="568"/>
                    </a:lnTo>
                    <a:lnTo>
                      <a:pt x="80" y="570"/>
                    </a:lnTo>
                    <a:lnTo>
                      <a:pt x="78" y="572"/>
                    </a:lnTo>
                    <a:lnTo>
                      <a:pt x="80" y="574"/>
                    </a:lnTo>
                    <a:lnTo>
                      <a:pt x="82" y="576"/>
                    </a:lnTo>
                    <a:lnTo>
                      <a:pt x="86" y="576"/>
                    </a:lnTo>
                    <a:lnTo>
                      <a:pt x="88" y="576"/>
                    </a:lnTo>
                    <a:lnTo>
                      <a:pt x="90" y="576"/>
                    </a:lnTo>
                    <a:lnTo>
                      <a:pt x="90" y="578"/>
                    </a:lnTo>
                    <a:lnTo>
                      <a:pt x="94" y="578"/>
                    </a:lnTo>
                    <a:lnTo>
                      <a:pt x="94" y="582"/>
                    </a:lnTo>
                    <a:lnTo>
                      <a:pt x="94" y="584"/>
                    </a:lnTo>
                    <a:lnTo>
                      <a:pt x="98" y="584"/>
                    </a:lnTo>
                    <a:lnTo>
                      <a:pt x="100" y="584"/>
                    </a:lnTo>
                    <a:lnTo>
                      <a:pt x="104" y="584"/>
                    </a:lnTo>
                    <a:lnTo>
                      <a:pt x="106" y="586"/>
                    </a:lnTo>
                    <a:lnTo>
                      <a:pt x="108" y="586"/>
                    </a:lnTo>
                    <a:lnTo>
                      <a:pt x="110" y="584"/>
                    </a:lnTo>
                    <a:lnTo>
                      <a:pt x="112" y="584"/>
                    </a:lnTo>
                    <a:lnTo>
                      <a:pt x="114" y="582"/>
                    </a:lnTo>
                    <a:lnTo>
                      <a:pt x="114" y="578"/>
                    </a:lnTo>
                    <a:lnTo>
                      <a:pt x="112" y="576"/>
                    </a:lnTo>
                    <a:lnTo>
                      <a:pt x="112" y="576"/>
                    </a:lnTo>
                    <a:lnTo>
                      <a:pt x="112" y="576"/>
                    </a:lnTo>
                    <a:lnTo>
                      <a:pt x="110" y="574"/>
                    </a:lnTo>
                    <a:lnTo>
                      <a:pt x="110" y="572"/>
                    </a:lnTo>
                    <a:lnTo>
                      <a:pt x="108" y="574"/>
                    </a:lnTo>
                    <a:lnTo>
                      <a:pt x="106" y="574"/>
                    </a:lnTo>
                    <a:lnTo>
                      <a:pt x="104" y="574"/>
                    </a:lnTo>
                    <a:lnTo>
                      <a:pt x="100" y="572"/>
                    </a:lnTo>
                    <a:lnTo>
                      <a:pt x="98" y="570"/>
                    </a:lnTo>
                    <a:lnTo>
                      <a:pt x="96" y="568"/>
                    </a:lnTo>
                    <a:lnTo>
                      <a:pt x="94" y="566"/>
                    </a:lnTo>
                    <a:lnTo>
                      <a:pt x="92" y="562"/>
                    </a:lnTo>
                    <a:lnTo>
                      <a:pt x="96" y="562"/>
                    </a:lnTo>
                    <a:lnTo>
                      <a:pt x="96" y="562"/>
                    </a:lnTo>
                    <a:lnTo>
                      <a:pt x="96" y="560"/>
                    </a:lnTo>
                    <a:lnTo>
                      <a:pt x="96" y="558"/>
                    </a:lnTo>
                    <a:lnTo>
                      <a:pt x="96" y="556"/>
                    </a:lnTo>
                    <a:lnTo>
                      <a:pt x="96" y="556"/>
                    </a:lnTo>
                    <a:lnTo>
                      <a:pt x="98" y="556"/>
                    </a:lnTo>
                    <a:lnTo>
                      <a:pt x="102" y="556"/>
                    </a:lnTo>
                    <a:lnTo>
                      <a:pt x="106" y="558"/>
                    </a:lnTo>
                    <a:lnTo>
                      <a:pt x="106" y="560"/>
                    </a:lnTo>
                    <a:lnTo>
                      <a:pt x="110" y="562"/>
                    </a:lnTo>
                    <a:lnTo>
                      <a:pt x="114" y="562"/>
                    </a:lnTo>
                    <a:lnTo>
                      <a:pt x="114" y="564"/>
                    </a:lnTo>
                    <a:lnTo>
                      <a:pt x="116" y="564"/>
                    </a:lnTo>
                    <a:lnTo>
                      <a:pt x="124" y="568"/>
                    </a:lnTo>
                    <a:lnTo>
                      <a:pt x="128" y="570"/>
                    </a:lnTo>
                    <a:lnTo>
                      <a:pt x="130" y="570"/>
                    </a:lnTo>
                    <a:lnTo>
                      <a:pt x="132" y="568"/>
                    </a:lnTo>
                    <a:lnTo>
                      <a:pt x="132" y="564"/>
                    </a:lnTo>
                    <a:lnTo>
                      <a:pt x="134" y="564"/>
                    </a:lnTo>
                    <a:lnTo>
                      <a:pt x="136" y="562"/>
                    </a:lnTo>
                    <a:lnTo>
                      <a:pt x="132" y="558"/>
                    </a:lnTo>
                    <a:lnTo>
                      <a:pt x="126" y="552"/>
                    </a:lnTo>
                    <a:lnTo>
                      <a:pt x="124" y="548"/>
                    </a:lnTo>
                    <a:lnTo>
                      <a:pt x="126" y="546"/>
                    </a:lnTo>
                    <a:lnTo>
                      <a:pt x="128" y="544"/>
                    </a:lnTo>
                    <a:lnTo>
                      <a:pt x="132" y="540"/>
                    </a:lnTo>
                    <a:lnTo>
                      <a:pt x="132" y="536"/>
                    </a:lnTo>
                    <a:lnTo>
                      <a:pt x="134" y="536"/>
                    </a:lnTo>
                    <a:lnTo>
                      <a:pt x="136" y="534"/>
                    </a:lnTo>
                    <a:lnTo>
                      <a:pt x="142" y="530"/>
                    </a:lnTo>
                    <a:lnTo>
                      <a:pt x="144" y="524"/>
                    </a:lnTo>
                    <a:lnTo>
                      <a:pt x="146" y="524"/>
                    </a:lnTo>
                    <a:lnTo>
                      <a:pt x="148" y="524"/>
                    </a:lnTo>
                    <a:lnTo>
                      <a:pt x="150" y="526"/>
                    </a:lnTo>
                    <a:lnTo>
                      <a:pt x="154" y="526"/>
                    </a:lnTo>
                    <a:lnTo>
                      <a:pt x="158" y="526"/>
                    </a:lnTo>
                    <a:lnTo>
                      <a:pt x="160" y="528"/>
                    </a:lnTo>
                    <a:lnTo>
                      <a:pt x="160" y="530"/>
                    </a:lnTo>
                    <a:lnTo>
                      <a:pt x="162" y="528"/>
                    </a:lnTo>
                    <a:lnTo>
                      <a:pt x="166" y="530"/>
                    </a:lnTo>
                    <a:lnTo>
                      <a:pt x="166" y="534"/>
                    </a:lnTo>
                    <a:lnTo>
                      <a:pt x="168" y="534"/>
                    </a:lnTo>
                    <a:lnTo>
                      <a:pt x="168" y="530"/>
                    </a:lnTo>
                    <a:lnTo>
                      <a:pt x="166" y="526"/>
                    </a:lnTo>
                    <a:lnTo>
                      <a:pt x="166" y="526"/>
                    </a:lnTo>
                    <a:lnTo>
                      <a:pt x="166" y="520"/>
                    </a:lnTo>
                    <a:lnTo>
                      <a:pt x="168" y="518"/>
                    </a:lnTo>
                    <a:lnTo>
                      <a:pt x="166" y="516"/>
                    </a:lnTo>
                    <a:lnTo>
                      <a:pt x="166" y="516"/>
                    </a:lnTo>
                    <a:lnTo>
                      <a:pt x="166" y="514"/>
                    </a:lnTo>
                    <a:lnTo>
                      <a:pt x="166" y="512"/>
                    </a:lnTo>
                    <a:lnTo>
                      <a:pt x="166" y="512"/>
                    </a:lnTo>
                    <a:lnTo>
                      <a:pt x="164" y="510"/>
                    </a:lnTo>
                    <a:lnTo>
                      <a:pt x="162" y="508"/>
                    </a:lnTo>
                    <a:lnTo>
                      <a:pt x="158" y="508"/>
                    </a:lnTo>
                    <a:lnTo>
                      <a:pt x="158" y="506"/>
                    </a:lnTo>
                    <a:lnTo>
                      <a:pt x="158" y="502"/>
                    </a:lnTo>
                    <a:lnTo>
                      <a:pt x="158" y="496"/>
                    </a:lnTo>
                    <a:lnTo>
                      <a:pt x="160" y="496"/>
                    </a:lnTo>
                    <a:lnTo>
                      <a:pt x="158" y="494"/>
                    </a:lnTo>
                    <a:lnTo>
                      <a:pt x="158" y="492"/>
                    </a:lnTo>
                    <a:lnTo>
                      <a:pt x="160" y="490"/>
                    </a:lnTo>
                    <a:lnTo>
                      <a:pt x="158" y="488"/>
                    </a:lnTo>
                    <a:lnTo>
                      <a:pt x="158" y="486"/>
                    </a:lnTo>
                    <a:lnTo>
                      <a:pt x="158" y="480"/>
                    </a:lnTo>
                    <a:lnTo>
                      <a:pt x="154" y="478"/>
                    </a:lnTo>
                    <a:lnTo>
                      <a:pt x="148" y="474"/>
                    </a:lnTo>
                    <a:lnTo>
                      <a:pt x="148" y="472"/>
                    </a:lnTo>
                    <a:lnTo>
                      <a:pt x="150" y="472"/>
                    </a:lnTo>
                    <a:lnTo>
                      <a:pt x="156" y="476"/>
                    </a:lnTo>
                    <a:lnTo>
                      <a:pt x="158" y="476"/>
                    </a:lnTo>
                    <a:lnTo>
                      <a:pt x="160" y="474"/>
                    </a:lnTo>
                    <a:lnTo>
                      <a:pt x="164" y="474"/>
                    </a:lnTo>
                    <a:lnTo>
                      <a:pt x="172" y="474"/>
                    </a:lnTo>
                    <a:lnTo>
                      <a:pt x="174" y="476"/>
                    </a:lnTo>
                    <a:lnTo>
                      <a:pt x="174" y="480"/>
                    </a:lnTo>
                    <a:lnTo>
                      <a:pt x="176" y="482"/>
                    </a:lnTo>
                    <a:lnTo>
                      <a:pt x="180" y="482"/>
                    </a:lnTo>
                    <a:lnTo>
                      <a:pt x="180" y="484"/>
                    </a:lnTo>
                    <a:lnTo>
                      <a:pt x="184" y="488"/>
                    </a:lnTo>
                    <a:lnTo>
                      <a:pt x="184" y="490"/>
                    </a:lnTo>
                    <a:lnTo>
                      <a:pt x="178" y="490"/>
                    </a:lnTo>
                    <a:lnTo>
                      <a:pt x="178" y="492"/>
                    </a:lnTo>
                    <a:lnTo>
                      <a:pt x="174" y="492"/>
                    </a:lnTo>
                    <a:lnTo>
                      <a:pt x="172" y="494"/>
                    </a:lnTo>
                    <a:lnTo>
                      <a:pt x="172" y="494"/>
                    </a:lnTo>
                    <a:lnTo>
                      <a:pt x="172" y="496"/>
                    </a:lnTo>
                    <a:lnTo>
                      <a:pt x="170" y="496"/>
                    </a:lnTo>
                    <a:lnTo>
                      <a:pt x="170" y="498"/>
                    </a:lnTo>
                    <a:lnTo>
                      <a:pt x="170" y="500"/>
                    </a:lnTo>
                    <a:lnTo>
                      <a:pt x="172" y="502"/>
                    </a:lnTo>
                    <a:lnTo>
                      <a:pt x="176" y="506"/>
                    </a:lnTo>
                    <a:lnTo>
                      <a:pt x="182" y="512"/>
                    </a:lnTo>
                    <a:lnTo>
                      <a:pt x="184" y="512"/>
                    </a:lnTo>
                    <a:lnTo>
                      <a:pt x="186" y="510"/>
                    </a:lnTo>
                    <a:lnTo>
                      <a:pt x="188" y="514"/>
                    </a:lnTo>
                    <a:lnTo>
                      <a:pt x="190" y="512"/>
                    </a:lnTo>
                    <a:lnTo>
                      <a:pt x="192" y="512"/>
                    </a:lnTo>
                    <a:lnTo>
                      <a:pt x="192" y="510"/>
                    </a:lnTo>
                    <a:lnTo>
                      <a:pt x="198" y="508"/>
                    </a:lnTo>
                    <a:lnTo>
                      <a:pt x="198" y="506"/>
                    </a:lnTo>
                    <a:lnTo>
                      <a:pt x="198" y="502"/>
                    </a:lnTo>
                    <a:lnTo>
                      <a:pt x="198" y="500"/>
                    </a:lnTo>
                    <a:lnTo>
                      <a:pt x="198" y="496"/>
                    </a:lnTo>
                    <a:lnTo>
                      <a:pt x="196" y="494"/>
                    </a:lnTo>
                    <a:lnTo>
                      <a:pt x="198" y="494"/>
                    </a:lnTo>
                    <a:lnTo>
                      <a:pt x="204" y="494"/>
                    </a:lnTo>
                    <a:lnTo>
                      <a:pt x="206" y="492"/>
                    </a:lnTo>
                    <a:lnTo>
                      <a:pt x="210" y="494"/>
                    </a:lnTo>
                    <a:lnTo>
                      <a:pt x="208" y="492"/>
                    </a:lnTo>
                    <a:lnTo>
                      <a:pt x="206" y="488"/>
                    </a:lnTo>
                    <a:lnTo>
                      <a:pt x="204" y="486"/>
                    </a:lnTo>
                    <a:lnTo>
                      <a:pt x="206" y="486"/>
                    </a:lnTo>
                    <a:lnTo>
                      <a:pt x="208" y="488"/>
                    </a:lnTo>
                    <a:lnTo>
                      <a:pt x="210" y="486"/>
                    </a:lnTo>
                    <a:lnTo>
                      <a:pt x="214" y="482"/>
                    </a:lnTo>
                    <a:lnTo>
                      <a:pt x="216" y="480"/>
                    </a:lnTo>
                    <a:lnTo>
                      <a:pt x="220" y="474"/>
                    </a:lnTo>
                    <a:lnTo>
                      <a:pt x="220" y="474"/>
                    </a:lnTo>
                    <a:lnTo>
                      <a:pt x="222" y="472"/>
                    </a:lnTo>
                    <a:lnTo>
                      <a:pt x="226" y="472"/>
                    </a:lnTo>
                    <a:lnTo>
                      <a:pt x="228" y="472"/>
                    </a:lnTo>
                    <a:lnTo>
                      <a:pt x="228" y="470"/>
                    </a:lnTo>
                    <a:lnTo>
                      <a:pt x="234" y="468"/>
                    </a:lnTo>
                    <a:lnTo>
                      <a:pt x="234" y="470"/>
                    </a:lnTo>
                    <a:lnTo>
                      <a:pt x="234" y="470"/>
                    </a:lnTo>
                    <a:lnTo>
                      <a:pt x="236" y="472"/>
                    </a:lnTo>
                    <a:lnTo>
                      <a:pt x="234" y="474"/>
                    </a:lnTo>
                    <a:lnTo>
                      <a:pt x="236" y="474"/>
                    </a:lnTo>
                    <a:lnTo>
                      <a:pt x="238" y="472"/>
                    </a:lnTo>
                    <a:lnTo>
                      <a:pt x="238" y="470"/>
                    </a:lnTo>
                    <a:lnTo>
                      <a:pt x="238" y="470"/>
                    </a:lnTo>
                    <a:lnTo>
                      <a:pt x="236" y="468"/>
                    </a:lnTo>
                    <a:lnTo>
                      <a:pt x="236" y="466"/>
                    </a:lnTo>
                    <a:lnTo>
                      <a:pt x="240" y="462"/>
                    </a:lnTo>
                    <a:lnTo>
                      <a:pt x="242" y="462"/>
                    </a:lnTo>
                    <a:lnTo>
                      <a:pt x="242" y="464"/>
                    </a:lnTo>
                    <a:lnTo>
                      <a:pt x="240" y="464"/>
                    </a:lnTo>
                    <a:lnTo>
                      <a:pt x="240" y="466"/>
                    </a:lnTo>
                    <a:lnTo>
                      <a:pt x="242" y="468"/>
                    </a:lnTo>
                    <a:lnTo>
                      <a:pt x="244" y="468"/>
                    </a:lnTo>
                    <a:lnTo>
                      <a:pt x="244" y="466"/>
                    </a:lnTo>
                    <a:lnTo>
                      <a:pt x="244" y="464"/>
                    </a:lnTo>
                    <a:lnTo>
                      <a:pt x="242" y="462"/>
                    </a:lnTo>
                    <a:lnTo>
                      <a:pt x="242" y="460"/>
                    </a:lnTo>
                    <a:lnTo>
                      <a:pt x="244" y="458"/>
                    </a:lnTo>
                    <a:lnTo>
                      <a:pt x="250" y="456"/>
                    </a:lnTo>
                    <a:lnTo>
                      <a:pt x="254" y="456"/>
                    </a:lnTo>
                    <a:lnTo>
                      <a:pt x="256" y="456"/>
                    </a:lnTo>
                    <a:lnTo>
                      <a:pt x="254" y="458"/>
                    </a:lnTo>
                    <a:lnTo>
                      <a:pt x="250" y="458"/>
                    </a:lnTo>
                    <a:lnTo>
                      <a:pt x="246" y="460"/>
                    </a:lnTo>
                    <a:lnTo>
                      <a:pt x="248" y="462"/>
                    </a:lnTo>
                    <a:lnTo>
                      <a:pt x="248" y="462"/>
                    </a:lnTo>
                    <a:lnTo>
                      <a:pt x="250" y="460"/>
                    </a:lnTo>
                    <a:lnTo>
                      <a:pt x="254" y="464"/>
                    </a:lnTo>
                    <a:lnTo>
                      <a:pt x="252" y="464"/>
                    </a:lnTo>
                    <a:lnTo>
                      <a:pt x="252" y="466"/>
                    </a:lnTo>
                    <a:lnTo>
                      <a:pt x="252" y="468"/>
                    </a:lnTo>
                    <a:lnTo>
                      <a:pt x="252" y="470"/>
                    </a:lnTo>
                    <a:lnTo>
                      <a:pt x="250" y="470"/>
                    </a:lnTo>
                    <a:lnTo>
                      <a:pt x="246" y="472"/>
                    </a:lnTo>
                    <a:lnTo>
                      <a:pt x="248" y="474"/>
                    </a:lnTo>
                    <a:lnTo>
                      <a:pt x="250" y="474"/>
                    </a:lnTo>
                    <a:lnTo>
                      <a:pt x="250" y="474"/>
                    </a:lnTo>
                    <a:lnTo>
                      <a:pt x="252" y="474"/>
                    </a:lnTo>
                    <a:lnTo>
                      <a:pt x="254" y="472"/>
                    </a:lnTo>
                    <a:lnTo>
                      <a:pt x="256" y="474"/>
                    </a:lnTo>
                    <a:lnTo>
                      <a:pt x="256" y="478"/>
                    </a:lnTo>
                    <a:lnTo>
                      <a:pt x="258" y="474"/>
                    </a:lnTo>
                    <a:lnTo>
                      <a:pt x="260" y="472"/>
                    </a:lnTo>
                    <a:lnTo>
                      <a:pt x="262" y="470"/>
                    </a:lnTo>
                    <a:lnTo>
                      <a:pt x="262" y="472"/>
                    </a:lnTo>
                    <a:lnTo>
                      <a:pt x="264" y="474"/>
                    </a:lnTo>
                    <a:lnTo>
                      <a:pt x="266" y="472"/>
                    </a:lnTo>
                    <a:lnTo>
                      <a:pt x="266" y="472"/>
                    </a:lnTo>
                    <a:lnTo>
                      <a:pt x="266" y="470"/>
                    </a:lnTo>
                    <a:lnTo>
                      <a:pt x="264" y="468"/>
                    </a:lnTo>
                    <a:lnTo>
                      <a:pt x="264" y="468"/>
                    </a:lnTo>
                    <a:lnTo>
                      <a:pt x="266" y="466"/>
                    </a:lnTo>
                    <a:lnTo>
                      <a:pt x="268" y="466"/>
                    </a:lnTo>
                    <a:lnTo>
                      <a:pt x="268" y="464"/>
                    </a:lnTo>
                    <a:lnTo>
                      <a:pt x="272" y="462"/>
                    </a:lnTo>
                    <a:lnTo>
                      <a:pt x="274" y="462"/>
                    </a:lnTo>
                    <a:lnTo>
                      <a:pt x="276" y="462"/>
                    </a:lnTo>
                    <a:lnTo>
                      <a:pt x="276" y="462"/>
                    </a:lnTo>
                    <a:lnTo>
                      <a:pt x="278" y="462"/>
                    </a:lnTo>
                    <a:lnTo>
                      <a:pt x="284" y="462"/>
                    </a:lnTo>
                    <a:lnTo>
                      <a:pt x="286" y="462"/>
                    </a:lnTo>
                    <a:lnTo>
                      <a:pt x="286" y="460"/>
                    </a:lnTo>
                    <a:lnTo>
                      <a:pt x="286" y="458"/>
                    </a:lnTo>
                    <a:lnTo>
                      <a:pt x="290" y="458"/>
                    </a:lnTo>
                    <a:lnTo>
                      <a:pt x="290" y="456"/>
                    </a:lnTo>
                    <a:lnTo>
                      <a:pt x="292" y="454"/>
                    </a:lnTo>
                    <a:lnTo>
                      <a:pt x="294" y="454"/>
                    </a:lnTo>
                    <a:lnTo>
                      <a:pt x="298" y="452"/>
                    </a:lnTo>
                    <a:lnTo>
                      <a:pt x="298" y="452"/>
                    </a:lnTo>
                    <a:lnTo>
                      <a:pt x="300" y="450"/>
                    </a:lnTo>
                    <a:lnTo>
                      <a:pt x="302" y="452"/>
                    </a:lnTo>
                    <a:lnTo>
                      <a:pt x="300" y="452"/>
                    </a:lnTo>
                    <a:lnTo>
                      <a:pt x="302" y="454"/>
                    </a:lnTo>
                    <a:lnTo>
                      <a:pt x="304" y="456"/>
                    </a:lnTo>
                    <a:lnTo>
                      <a:pt x="304" y="458"/>
                    </a:lnTo>
                    <a:lnTo>
                      <a:pt x="302" y="460"/>
                    </a:lnTo>
                    <a:lnTo>
                      <a:pt x="304" y="462"/>
                    </a:lnTo>
                    <a:lnTo>
                      <a:pt x="302" y="464"/>
                    </a:lnTo>
                    <a:lnTo>
                      <a:pt x="304" y="466"/>
                    </a:lnTo>
                    <a:lnTo>
                      <a:pt x="310" y="466"/>
                    </a:lnTo>
                    <a:lnTo>
                      <a:pt x="312" y="464"/>
                    </a:lnTo>
                    <a:lnTo>
                      <a:pt x="312" y="464"/>
                    </a:lnTo>
                    <a:lnTo>
                      <a:pt x="310" y="462"/>
                    </a:lnTo>
                    <a:lnTo>
                      <a:pt x="308" y="458"/>
                    </a:lnTo>
                    <a:lnTo>
                      <a:pt x="308" y="458"/>
                    </a:lnTo>
                    <a:lnTo>
                      <a:pt x="310" y="456"/>
                    </a:lnTo>
                    <a:lnTo>
                      <a:pt x="314" y="458"/>
                    </a:lnTo>
                    <a:lnTo>
                      <a:pt x="316" y="456"/>
                    </a:lnTo>
                    <a:lnTo>
                      <a:pt x="316" y="452"/>
                    </a:lnTo>
                    <a:lnTo>
                      <a:pt x="318" y="452"/>
                    </a:lnTo>
                    <a:lnTo>
                      <a:pt x="320" y="452"/>
                    </a:lnTo>
                    <a:lnTo>
                      <a:pt x="322" y="454"/>
                    </a:lnTo>
                    <a:lnTo>
                      <a:pt x="320" y="450"/>
                    </a:lnTo>
                    <a:lnTo>
                      <a:pt x="316" y="450"/>
                    </a:lnTo>
                    <a:lnTo>
                      <a:pt x="316" y="446"/>
                    </a:lnTo>
                    <a:lnTo>
                      <a:pt x="314" y="442"/>
                    </a:lnTo>
                    <a:lnTo>
                      <a:pt x="312" y="442"/>
                    </a:lnTo>
                    <a:lnTo>
                      <a:pt x="312" y="444"/>
                    </a:lnTo>
                    <a:lnTo>
                      <a:pt x="310" y="442"/>
                    </a:lnTo>
                    <a:lnTo>
                      <a:pt x="310" y="438"/>
                    </a:lnTo>
                    <a:lnTo>
                      <a:pt x="308" y="438"/>
                    </a:lnTo>
                    <a:lnTo>
                      <a:pt x="306" y="434"/>
                    </a:lnTo>
                    <a:lnTo>
                      <a:pt x="306" y="434"/>
                    </a:lnTo>
                    <a:lnTo>
                      <a:pt x="310" y="432"/>
                    </a:lnTo>
                    <a:lnTo>
                      <a:pt x="310" y="430"/>
                    </a:lnTo>
                    <a:lnTo>
                      <a:pt x="308" y="428"/>
                    </a:lnTo>
                    <a:lnTo>
                      <a:pt x="310" y="426"/>
                    </a:lnTo>
                    <a:lnTo>
                      <a:pt x="312" y="426"/>
                    </a:lnTo>
                    <a:lnTo>
                      <a:pt x="312" y="426"/>
                    </a:lnTo>
                    <a:lnTo>
                      <a:pt x="314" y="428"/>
                    </a:lnTo>
                    <a:lnTo>
                      <a:pt x="318" y="428"/>
                    </a:lnTo>
                    <a:lnTo>
                      <a:pt x="318" y="428"/>
                    </a:lnTo>
                    <a:lnTo>
                      <a:pt x="328" y="426"/>
                    </a:lnTo>
                    <a:lnTo>
                      <a:pt x="340" y="428"/>
                    </a:lnTo>
                    <a:lnTo>
                      <a:pt x="344" y="430"/>
                    </a:lnTo>
                    <a:lnTo>
                      <a:pt x="352" y="432"/>
                    </a:lnTo>
                    <a:lnTo>
                      <a:pt x="352" y="434"/>
                    </a:lnTo>
                    <a:lnTo>
                      <a:pt x="352" y="436"/>
                    </a:lnTo>
                    <a:lnTo>
                      <a:pt x="352" y="438"/>
                    </a:lnTo>
                    <a:lnTo>
                      <a:pt x="354" y="436"/>
                    </a:lnTo>
                    <a:lnTo>
                      <a:pt x="358" y="436"/>
                    </a:lnTo>
                    <a:lnTo>
                      <a:pt x="360" y="438"/>
                    </a:lnTo>
                    <a:lnTo>
                      <a:pt x="362" y="438"/>
                    </a:lnTo>
                    <a:lnTo>
                      <a:pt x="362" y="440"/>
                    </a:lnTo>
                    <a:lnTo>
                      <a:pt x="366" y="440"/>
                    </a:lnTo>
                    <a:lnTo>
                      <a:pt x="374" y="444"/>
                    </a:lnTo>
                    <a:lnTo>
                      <a:pt x="380" y="444"/>
                    </a:lnTo>
                    <a:lnTo>
                      <a:pt x="382" y="446"/>
                    </a:lnTo>
                    <a:lnTo>
                      <a:pt x="384" y="450"/>
                    </a:lnTo>
                    <a:lnTo>
                      <a:pt x="388" y="452"/>
                    </a:lnTo>
                    <a:lnTo>
                      <a:pt x="392" y="454"/>
                    </a:lnTo>
                    <a:lnTo>
                      <a:pt x="394" y="458"/>
                    </a:lnTo>
                    <a:lnTo>
                      <a:pt x="398" y="460"/>
                    </a:lnTo>
                    <a:lnTo>
                      <a:pt x="398" y="458"/>
                    </a:lnTo>
                    <a:lnTo>
                      <a:pt x="396" y="454"/>
                    </a:lnTo>
                    <a:lnTo>
                      <a:pt x="398" y="454"/>
                    </a:lnTo>
                    <a:lnTo>
                      <a:pt x="398" y="452"/>
                    </a:lnTo>
                    <a:lnTo>
                      <a:pt x="396" y="450"/>
                    </a:lnTo>
                    <a:lnTo>
                      <a:pt x="398" y="448"/>
                    </a:lnTo>
                    <a:lnTo>
                      <a:pt x="398" y="442"/>
                    </a:lnTo>
                    <a:lnTo>
                      <a:pt x="400" y="440"/>
                    </a:lnTo>
                    <a:lnTo>
                      <a:pt x="398" y="440"/>
                    </a:lnTo>
                    <a:lnTo>
                      <a:pt x="398" y="440"/>
                    </a:lnTo>
                    <a:lnTo>
                      <a:pt x="394" y="440"/>
                    </a:lnTo>
                    <a:lnTo>
                      <a:pt x="394" y="440"/>
                    </a:lnTo>
                    <a:lnTo>
                      <a:pt x="390" y="440"/>
                    </a:lnTo>
                    <a:lnTo>
                      <a:pt x="386" y="434"/>
                    </a:lnTo>
                    <a:lnTo>
                      <a:pt x="384" y="434"/>
                    </a:lnTo>
                    <a:lnTo>
                      <a:pt x="382" y="432"/>
                    </a:lnTo>
                    <a:lnTo>
                      <a:pt x="382" y="428"/>
                    </a:lnTo>
                    <a:lnTo>
                      <a:pt x="380" y="426"/>
                    </a:lnTo>
                    <a:lnTo>
                      <a:pt x="378" y="430"/>
                    </a:lnTo>
                    <a:lnTo>
                      <a:pt x="376" y="428"/>
                    </a:lnTo>
                    <a:lnTo>
                      <a:pt x="374" y="428"/>
                    </a:lnTo>
                    <a:lnTo>
                      <a:pt x="372" y="426"/>
                    </a:lnTo>
                    <a:lnTo>
                      <a:pt x="370" y="428"/>
                    </a:lnTo>
                    <a:lnTo>
                      <a:pt x="368" y="424"/>
                    </a:lnTo>
                    <a:lnTo>
                      <a:pt x="366" y="422"/>
                    </a:lnTo>
                    <a:lnTo>
                      <a:pt x="366" y="416"/>
                    </a:lnTo>
                    <a:lnTo>
                      <a:pt x="366" y="414"/>
                    </a:lnTo>
                    <a:lnTo>
                      <a:pt x="366" y="416"/>
                    </a:lnTo>
                    <a:lnTo>
                      <a:pt x="368" y="414"/>
                    </a:lnTo>
                    <a:lnTo>
                      <a:pt x="368" y="412"/>
                    </a:lnTo>
                    <a:lnTo>
                      <a:pt x="366" y="410"/>
                    </a:lnTo>
                    <a:lnTo>
                      <a:pt x="364" y="406"/>
                    </a:lnTo>
                    <a:lnTo>
                      <a:pt x="366" y="404"/>
                    </a:lnTo>
                    <a:lnTo>
                      <a:pt x="368" y="404"/>
                    </a:lnTo>
                    <a:lnTo>
                      <a:pt x="366" y="402"/>
                    </a:lnTo>
                    <a:lnTo>
                      <a:pt x="364" y="402"/>
                    </a:lnTo>
                    <a:lnTo>
                      <a:pt x="362" y="396"/>
                    </a:lnTo>
                    <a:lnTo>
                      <a:pt x="360" y="396"/>
                    </a:lnTo>
                    <a:lnTo>
                      <a:pt x="358" y="396"/>
                    </a:lnTo>
                    <a:lnTo>
                      <a:pt x="356" y="394"/>
                    </a:lnTo>
                    <a:lnTo>
                      <a:pt x="356" y="390"/>
                    </a:lnTo>
                    <a:lnTo>
                      <a:pt x="358" y="388"/>
                    </a:lnTo>
                    <a:lnTo>
                      <a:pt x="356" y="386"/>
                    </a:lnTo>
                    <a:lnTo>
                      <a:pt x="354" y="382"/>
                    </a:lnTo>
                    <a:lnTo>
                      <a:pt x="356" y="382"/>
                    </a:lnTo>
                    <a:lnTo>
                      <a:pt x="360" y="376"/>
                    </a:lnTo>
                    <a:lnTo>
                      <a:pt x="364" y="374"/>
                    </a:lnTo>
                    <a:lnTo>
                      <a:pt x="364" y="372"/>
                    </a:lnTo>
                    <a:lnTo>
                      <a:pt x="364" y="368"/>
                    </a:lnTo>
                    <a:lnTo>
                      <a:pt x="362" y="366"/>
                    </a:lnTo>
                    <a:lnTo>
                      <a:pt x="364" y="364"/>
                    </a:lnTo>
                    <a:lnTo>
                      <a:pt x="362" y="360"/>
                    </a:lnTo>
                    <a:lnTo>
                      <a:pt x="362" y="356"/>
                    </a:lnTo>
                    <a:lnTo>
                      <a:pt x="364" y="354"/>
                    </a:lnTo>
                    <a:lnTo>
                      <a:pt x="362" y="354"/>
                    </a:lnTo>
                    <a:lnTo>
                      <a:pt x="362" y="350"/>
                    </a:lnTo>
                    <a:lnTo>
                      <a:pt x="360" y="348"/>
                    </a:lnTo>
                    <a:lnTo>
                      <a:pt x="362" y="344"/>
                    </a:lnTo>
                    <a:lnTo>
                      <a:pt x="364" y="344"/>
                    </a:lnTo>
                    <a:lnTo>
                      <a:pt x="360" y="340"/>
                    </a:lnTo>
                    <a:lnTo>
                      <a:pt x="362" y="336"/>
                    </a:lnTo>
                    <a:lnTo>
                      <a:pt x="362" y="332"/>
                    </a:lnTo>
                    <a:lnTo>
                      <a:pt x="364" y="330"/>
                    </a:lnTo>
                    <a:lnTo>
                      <a:pt x="366" y="332"/>
                    </a:lnTo>
                    <a:lnTo>
                      <a:pt x="364" y="332"/>
                    </a:lnTo>
                    <a:lnTo>
                      <a:pt x="366" y="334"/>
                    </a:lnTo>
                    <a:lnTo>
                      <a:pt x="368" y="332"/>
                    </a:lnTo>
                    <a:lnTo>
                      <a:pt x="372" y="332"/>
                    </a:lnTo>
                    <a:lnTo>
                      <a:pt x="374" y="330"/>
                    </a:lnTo>
                    <a:lnTo>
                      <a:pt x="376" y="332"/>
                    </a:lnTo>
                    <a:lnTo>
                      <a:pt x="380" y="332"/>
                    </a:lnTo>
                    <a:lnTo>
                      <a:pt x="380" y="330"/>
                    </a:lnTo>
                    <a:lnTo>
                      <a:pt x="384" y="330"/>
                    </a:lnTo>
                    <a:lnTo>
                      <a:pt x="390" y="334"/>
                    </a:lnTo>
                    <a:lnTo>
                      <a:pt x="394" y="334"/>
                    </a:lnTo>
                    <a:lnTo>
                      <a:pt x="396" y="334"/>
                    </a:lnTo>
                    <a:lnTo>
                      <a:pt x="398" y="336"/>
                    </a:lnTo>
                    <a:lnTo>
                      <a:pt x="396" y="338"/>
                    </a:lnTo>
                    <a:lnTo>
                      <a:pt x="398" y="340"/>
                    </a:lnTo>
                    <a:lnTo>
                      <a:pt x="398" y="344"/>
                    </a:lnTo>
                    <a:lnTo>
                      <a:pt x="398" y="344"/>
                    </a:lnTo>
                    <a:lnTo>
                      <a:pt x="398" y="348"/>
                    </a:lnTo>
                    <a:lnTo>
                      <a:pt x="400" y="354"/>
                    </a:lnTo>
                    <a:lnTo>
                      <a:pt x="400" y="360"/>
                    </a:lnTo>
                    <a:lnTo>
                      <a:pt x="400" y="362"/>
                    </a:lnTo>
                    <a:lnTo>
                      <a:pt x="400" y="364"/>
                    </a:lnTo>
                    <a:lnTo>
                      <a:pt x="402" y="366"/>
                    </a:lnTo>
                    <a:lnTo>
                      <a:pt x="400" y="368"/>
                    </a:lnTo>
                    <a:lnTo>
                      <a:pt x="398" y="368"/>
                    </a:lnTo>
                    <a:lnTo>
                      <a:pt x="400" y="372"/>
                    </a:lnTo>
                    <a:lnTo>
                      <a:pt x="402" y="374"/>
                    </a:lnTo>
                    <a:lnTo>
                      <a:pt x="404" y="376"/>
                    </a:lnTo>
                    <a:lnTo>
                      <a:pt x="408" y="378"/>
                    </a:lnTo>
                    <a:lnTo>
                      <a:pt x="408" y="378"/>
                    </a:lnTo>
                    <a:lnTo>
                      <a:pt x="408" y="378"/>
                    </a:lnTo>
                    <a:lnTo>
                      <a:pt x="410" y="378"/>
                    </a:lnTo>
                    <a:lnTo>
                      <a:pt x="410" y="384"/>
                    </a:lnTo>
                    <a:lnTo>
                      <a:pt x="414" y="386"/>
                    </a:lnTo>
                    <a:lnTo>
                      <a:pt x="416" y="388"/>
                    </a:lnTo>
                    <a:lnTo>
                      <a:pt x="416" y="396"/>
                    </a:lnTo>
                    <a:lnTo>
                      <a:pt x="418" y="398"/>
                    </a:lnTo>
                    <a:lnTo>
                      <a:pt x="418" y="400"/>
                    </a:lnTo>
                    <a:lnTo>
                      <a:pt x="418" y="402"/>
                    </a:lnTo>
                    <a:lnTo>
                      <a:pt x="420" y="404"/>
                    </a:lnTo>
                    <a:lnTo>
                      <a:pt x="420" y="408"/>
                    </a:lnTo>
                    <a:lnTo>
                      <a:pt x="424" y="414"/>
                    </a:lnTo>
                    <a:lnTo>
                      <a:pt x="422" y="416"/>
                    </a:lnTo>
                    <a:lnTo>
                      <a:pt x="424" y="418"/>
                    </a:lnTo>
                    <a:lnTo>
                      <a:pt x="428" y="420"/>
                    </a:lnTo>
                    <a:lnTo>
                      <a:pt x="426" y="424"/>
                    </a:lnTo>
                    <a:lnTo>
                      <a:pt x="428" y="424"/>
                    </a:lnTo>
                    <a:lnTo>
                      <a:pt x="428" y="430"/>
                    </a:lnTo>
                    <a:lnTo>
                      <a:pt x="434" y="436"/>
                    </a:lnTo>
                    <a:lnTo>
                      <a:pt x="438" y="438"/>
                    </a:lnTo>
                    <a:lnTo>
                      <a:pt x="438" y="438"/>
                    </a:lnTo>
                    <a:lnTo>
                      <a:pt x="440" y="440"/>
                    </a:lnTo>
                    <a:lnTo>
                      <a:pt x="444" y="444"/>
                    </a:lnTo>
                    <a:lnTo>
                      <a:pt x="444" y="444"/>
                    </a:lnTo>
                    <a:lnTo>
                      <a:pt x="442" y="444"/>
                    </a:lnTo>
                    <a:lnTo>
                      <a:pt x="442" y="448"/>
                    </a:lnTo>
                    <a:lnTo>
                      <a:pt x="442" y="450"/>
                    </a:lnTo>
                    <a:lnTo>
                      <a:pt x="444" y="456"/>
                    </a:lnTo>
                    <a:lnTo>
                      <a:pt x="446" y="458"/>
                    </a:lnTo>
                    <a:lnTo>
                      <a:pt x="448" y="462"/>
                    </a:lnTo>
                    <a:lnTo>
                      <a:pt x="444" y="464"/>
                    </a:lnTo>
                    <a:lnTo>
                      <a:pt x="446" y="466"/>
                    </a:lnTo>
                    <a:lnTo>
                      <a:pt x="444" y="466"/>
                    </a:lnTo>
                    <a:lnTo>
                      <a:pt x="444" y="468"/>
                    </a:lnTo>
                    <a:lnTo>
                      <a:pt x="444" y="474"/>
                    </a:lnTo>
                    <a:lnTo>
                      <a:pt x="442" y="476"/>
                    </a:lnTo>
                    <a:lnTo>
                      <a:pt x="442" y="476"/>
                    </a:lnTo>
                    <a:lnTo>
                      <a:pt x="444" y="476"/>
                    </a:lnTo>
                    <a:lnTo>
                      <a:pt x="444" y="478"/>
                    </a:lnTo>
                    <a:lnTo>
                      <a:pt x="442" y="478"/>
                    </a:lnTo>
                    <a:lnTo>
                      <a:pt x="442" y="484"/>
                    </a:lnTo>
                    <a:lnTo>
                      <a:pt x="440" y="486"/>
                    </a:lnTo>
                    <a:lnTo>
                      <a:pt x="438" y="484"/>
                    </a:lnTo>
                    <a:lnTo>
                      <a:pt x="438" y="486"/>
                    </a:lnTo>
                    <a:lnTo>
                      <a:pt x="440" y="488"/>
                    </a:lnTo>
                    <a:lnTo>
                      <a:pt x="440" y="490"/>
                    </a:lnTo>
                    <a:lnTo>
                      <a:pt x="438" y="492"/>
                    </a:lnTo>
                    <a:lnTo>
                      <a:pt x="436" y="494"/>
                    </a:lnTo>
                    <a:lnTo>
                      <a:pt x="430" y="494"/>
                    </a:lnTo>
                    <a:lnTo>
                      <a:pt x="428" y="492"/>
                    </a:lnTo>
                    <a:lnTo>
                      <a:pt x="432" y="490"/>
                    </a:lnTo>
                    <a:lnTo>
                      <a:pt x="432" y="488"/>
                    </a:lnTo>
                    <a:lnTo>
                      <a:pt x="430" y="488"/>
                    </a:lnTo>
                    <a:lnTo>
                      <a:pt x="430" y="490"/>
                    </a:lnTo>
                    <a:lnTo>
                      <a:pt x="428" y="490"/>
                    </a:lnTo>
                    <a:lnTo>
                      <a:pt x="422" y="486"/>
                    </a:lnTo>
                    <a:lnTo>
                      <a:pt x="420" y="488"/>
                    </a:lnTo>
                    <a:lnTo>
                      <a:pt x="414" y="490"/>
                    </a:lnTo>
                    <a:lnTo>
                      <a:pt x="410" y="490"/>
                    </a:lnTo>
                    <a:lnTo>
                      <a:pt x="408" y="494"/>
                    </a:lnTo>
                    <a:lnTo>
                      <a:pt x="410" y="494"/>
                    </a:lnTo>
                    <a:lnTo>
                      <a:pt x="410" y="494"/>
                    </a:lnTo>
                    <a:lnTo>
                      <a:pt x="412" y="492"/>
                    </a:lnTo>
                    <a:lnTo>
                      <a:pt x="416" y="492"/>
                    </a:lnTo>
                    <a:lnTo>
                      <a:pt x="416" y="494"/>
                    </a:lnTo>
                    <a:lnTo>
                      <a:pt x="420" y="496"/>
                    </a:lnTo>
                    <a:lnTo>
                      <a:pt x="430" y="498"/>
                    </a:lnTo>
                    <a:lnTo>
                      <a:pt x="434" y="500"/>
                    </a:lnTo>
                    <a:lnTo>
                      <a:pt x="438" y="498"/>
                    </a:lnTo>
                    <a:lnTo>
                      <a:pt x="442" y="498"/>
                    </a:lnTo>
                    <a:lnTo>
                      <a:pt x="442" y="500"/>
                    </a:lnTo>
                    <a:lnTo>
                      <a:pt x="448" y="500"/>
                    </a:lnTo>
                    <a:lnTo>
                      <a:pt x="452" y="498"/>
                    </a:lnTo>
                    <a:lnTo>
                      <a:pt x="452" y="496"/>
                    </a:lnTo>
                    <a:lnTo>
                      <a:pt x="450" y="494"/>
                    </a:lnTo>
                    <a:lnTo>
                      <a:pt x="450" y="492"/>
                    </a:lnTo>
                    <a:lnTo>
                      <a:pt x="452" y="490"/>
                    </a:lnTo>
                    <a:lnTo>
                      <a:pt x="454" y="488"/>
                    </a:lnTo>
                    <a:lnTo>
                      <a:pt x="454" y="486"/>
                    </a:lnTo>
                    <a:lnTo>
                      <a:pt x="458" y="482"/>
                    </a:lnTo>
                    <a:lnTo>
                      <a:pt x="458" y="480"/>
                    </a:lnTo>
                    <a:lnTo>
                      <a:pt x="460" y="474"/>
                    </a:lnTo>
                    <a:lnTo>
                      <a:pt x="458" y="472"/>
                    </a:lnTo>
                    <a:lnTo>
                      <a:pt x="458" y="466"/>
                    </a:lnTo>
                    <a:lnTo>
                      <a:pt x="462" y="460"/>
                    </a:lnTo>
                    <a:lnTo>
                      <a:pt x="462" y="458"/>
                    </a:lnTo>
                    <a:lnTo>
                      <a:pt x="458" y="450"/>
                    </a:lnTo>
                    <a:lnTo>
                      <a:pt x="454" y="446"/>
                    </a:lnTo>
                    <a:lnTo>
                      <a:pt x="452" y="444"/>
                    </a:lnTo>
                    <a:lnTo>
                      <a:pt x="452" y="438"/>
                    </a:lnTo>
                    <a:lnTo>
                      <a:pt x="456" y="434"/>
                    </a:lnTo>
                    <a:lnTo>
                      <a:pt x="458" y="430"/>
                    </a:lnTo>
                    <a:lnTo>
                      <a:pt x="462" y="430"/>
                    </a:lnTo>
                    <a:lnTo>
                      <a:pt x="466" y="426"/>
                    </a:lnTo>
                    <a:lnTo>
                      <a:pt x="470" y="426"/>
                    </a:lnTo>
                    <a:lnTo>
                      <a:pt x="474" y="430"/>
                    </a:lnTo>
                    <a:lnTo>
                      <a:pt x="474" y="432"/>
                    </a:lnTo>
                    <a:lnTo>
                      <a:pt x="478" y="434"/>
                    </a:lnTo>
                    <a:lnTo>
                      <a:pt x="478" y="436"/>
                    </a:lnTo>
                    <a:lnTo>
                      <a:pt x="480" y="436"/>
                    </a:lnTo>
                    <a:lnTo>
                      <a:pt x="482" y="440"/>
                    </a:lnTo>
                    <a:lnTo>
                      <a:pt x="482" y="444"/>
                    </a:lnTo>
                    <a:lnTo>
                      <a:pt x="484" y="444"/>
                    </a:lnTo>
                    <a:lnTo>
                      <a:pt x="484" y="448"/>
                    </a:lnTo>
                    <a:lnTo>
                      <a:pt x="486" y="450"/>
                    </a:lnTo>
                    <a:lnTo>
                      <a:pt x="488" y="454"/>
                    </a:lnTo>
                    <a:lnTo>
                      <a:pt x="486" y="454"/>
                    </a:lnTo>
                    <a:lnTo>
                      <a:pt x="488" y="458"/>
                    </a:lnTo>
                    <a:lnTo>
                      <a:pt x="492" y="458"/>
                    </a:lnTo>
                    <a:lnTo>
                      <a:pt x="494" y="460"/>
                    </a:lnTo>
                    <a:lnTo>
                      <a:pt x="498" y="458"/>
                    </a:lnTo>
                    <a:lnTo>
                      <a:pt x="500" y="458"/>
                    </a:lnTo>
                    <a:lnTo>
                      <a:pt x="504" y="458"/>
                    </a:lnTo>
                    <a:lnTo>
                      <a:pt x="504" y="456"/>
                    </a:lnTo>
                    <a:lnTo>
                      <a:pt x="506" y="456"/>
                    </a:lnTo>
                    <a:lnTo>
                      <a:pt x="504" y="456"/>
                    </a:lnTo>
                    <a:lnTo>
                      <a:pt x="502" y="456"/>
                    </a:lnTo>
                    <a:lnTo>
                      <a:pt x="500" y="454"/>
                    </a:lnTo>
                    <a:lnTo>
                      <a:pt x="498" y="458"/>
                    </a:lnTo>
                    <a:lnTo>
                      <a:pt x="496" y="458"/>
                    </a:lnTo>
                    <a:lnTo>
                      <a:pt x="494" y="454"/>
                    </a:lnTo>
                    <a:lnTo>
                      <a:pt x="492" y="456"/>
                    </a:lnTo>
                    <a:lnTo>
                      <a:pt x="490" y="452"/>
                    </a:lnTo>
                    <a:lnTo>
                      <a:pt x="490" y="452"/>
                    </a:lnTo>
                    <a:lnTo>
                      <a:pt x="490" y="450"/>
                    </a:lnTo>
                    <a:lnTo>
                      <a:pt x="488" y="446"/>
                    </a:lnTo>
                    <a:lnTo>
                      <a:pt x="488" y="442"/>
                    </a:lnTo>
                    <a:lnTo>
                      <a:pt x="490" y="442"/>
                    </a:lnTo>
                    <a:lnTo>
                      <a:pt x="492" y="440"/>
                    </a:lnTo>
                    <a:lnTo>
                      <a:pt x="490" y="438"/>
                    </a:lnTo>
                    <a:lnTo>
                      <a:pt x="490" y="436"/>
                    </a:lnTo>
                    <a:lnTo>
                      <a:pt x="488" y="436"/>
                    </a:lnTo>
                    <a:lnTo>
                      <a:pt x="488" y="434"/>
                    </a:lnTo>
                    <a:lnTo>
                      <a:pt x="484" y="432"/>
                    </a:lnTo>
                    <a:lnTo>
                      <a:pt x="484" y="430"/>
                    </a:lnTo>
                    <a:lnTo>
                      <a:pt x="482" y="426"/>
                    </a:lnTo>
                    <a:lnTo>
                      <a:pt x="478" y="426"/>
                    </a:lnTo>
                    <a:lnTo>
                      <a:pt x="470" y="424"/>
                    </a:lnTo>
                    <a:lnTo>
                      <a:pt x="470" y="422"/>
                    </a:lnTo>
                    <a:lnTo>
                      <a:pt x="468" y="422"/>
                    </a:lnTo>
                    <a:lnTo>
                      <a:pt x="462" y="420"/>
                    </a:lnTo>
                    <a:lnTo>
                      <a:pt x="460" y="420"/>
                    </a:lnTo>
                    <a:lnTo>
                      <a:pt x="458" y="420"/>
                    </a:lnTo>
                    <a:lnTo>
                      <a:pt x="454" y="422"/>
                    </a:lnTo>
                    <a:lnTo>
                      <a:pt x="454" y="426"/>
                    </a:lnTo>
                    <a:lnTo>
                      <a:pt x="452" y="428"/>
                    </a:lnTo>
                    <a:lnTo>
                      <a:pt x="448" y="426"/>
                    </a:lnTo>
                    <a:lnTo>
                      <a:pt x="444" y="428"/>
                    </a:lnTo>
                    <a:lnTo>
                      <a:pt x="440" y="426"/>
                    </a:lnTo>
                    <a:lnTo>
                      <a:pt x="440" y="426"/>
                    </a:lnTo>
                    <a:lnTo>
                      <a:pt x="440" y="422"/>
                    </a:lnTo>
                    <a:lnTo>
                      <a:pt x="440" y="420"/>
                    </a:lnTo>
                    <a:lnTo>
                      <a:pt x="434" y="414"/>
                    </a:lnTo>
                    <a:lnTo>
                      <a:pt x="434" y="412"/>
                    </a:lnTo>
                    <a:lnTo>
                      <a:pt x="434" y="406"/>
                    </a:lnTo>
                    <a:lnTo>
                      <a:pt x="430" y="402"/>
                    </a:lnTo>
                    <a:lnTo>
                      <a:pt x="432" y="398"/>
                    </a:lnTo>
                    <a:lnTo>
                      <a:pt x="432" y="390"/>
                    </a:lnTo>
                    <a:lnTo>
                      <a:pt x="430" y="386"/>
                    </a:lnTo>
                    <a:lnTo>
                      <a:pt x="428" y="382"/>
                    </a:lnTo>
                    <a:lnTo>
                      <a:pt x="424" y="382"/>
                    </a:lnTo>
                    <a:lnTo>
                      <a:pt x="422" y="380"/>
                    </a:lnTo>
                    <a:lnTo>
                      <a:pt x="416" y="376"/>
                    </a:lnTo>
                    <a:lnTo>
                      <a:pt x="412" y="372"/>
                    </a:lnTo>
                    <a:lnTo>
                      <a:pt x="412" y="368"/>
                    </a:lnTo>
                    <a:lnTo>
                      <a:pt x="414" y="364"/>
                    </a:lnTo>
                    <a:lnTo>
                      <a:pt x="414" y="360"/>
                    </a:lnTo>
                    <a:lnTo>
                      <a:pt x="412" y="358"/>
                    </a:lnTo>
                    <a:lnTo>
                      <a:pt x="412" y="358"/>
                    </a:lnTo>
                    <a:lnTo>
                      <a:pt x="414" y="354"/>
                    </a:lnTo>
                    <a:lnTo>
                      <a:pt x="418" y="350"/>
                    </a:lnTo>
                    <a:lnTo>
                      <a:pt x="420" y="344"/>
                    </a:lnTo>
                    <a:lnTo>
                      <a:pt x="418" y="338"/>
                    </a:lnTo>
                    <a:lnTo>
                      <a:pt x="412" y="328"/>
                    </a:lnTo>
                    <a:lnTo>
                      <a:pt x="414" y="326"/>
                    </a:lnTo>
                    <a:lnTo>
                      <a:pt x="418" y="330"/>
                    </a:lnTo>
                    <a:lnTo>
                      <a:pt x="418" y="334"/>
                    </a:lnTo>
                    <a:lnTo>
                      <a:pt x="420" y="334"/>
                    </a:lnTo>
                    <a:lnTo>
                      <a:pt x="422" y="334"/>
                    </a:lnTo>
                    <a:lnTo>
                      <a:pt x="422" y="338"/>
                    </a:lnTo>
                    <a:lnTo>
                      <a:pt x="424" y="340"/>
                    </a:lnTo>
                    <a:lnTo>
                      <a:pt x="424" y="346"/>
                    </a:lnTo>
                    <a:lnTo>
                      <a:pt x="426" y="350"/>
                    </a:lnTo>
                    <a:lnTo>
                      <a:pt x="424" y="354"/>
                    </a:lnTo>
                    <a:lnTo>
                      <a:pt x="426" y="356"/>
                    </a:lnTo>
                    <a:lnTo>
                      <a:pt x="430" y="360"/>
                    </a:lnTo>
                    <a:lnTo>
                      <a:pt x="430" y="362"/>
                    </a:lnTo>
                    <a:lnTo>
                      <a:pt x="432" y="362"/>
                    </a:lnTo>
                    <a:lnTo>
                      <a:pt x="432" y="364"/>
                    </a:lnTo>
                    <a:lnTo>
                      <a:pt x="430" y="366"/>
                    </a:lnTo>
                    <a:lnTo>
                      <a:pt x="430" y="368"/>
                    </a:lnTo>
                    <a:lnTo>
                      <a:pt x="434" y="368"/>
                    </a:lnTo>
                    <a:lnTo>
                      <a:pt x="438" y="370"/>
                    </a:lnTo>
                    <a:lnTo>
                      <a:pt x="442" y="370"/>
                    </a:lnTo>
                    <a:lnTo>
                      <a:pt x="444" y="368"/>
                    </a:lnTo>
                    <a:lnTo>
                      <a:pt x="446" y="370"/>
                    </a:lnTo>
                    <a:lnTo>
                      <a:pt x="448" y="372"/>
                    </a:lnTo>
                    <a:lnTo>
                      <a:pt x="450" y="370"/>
                    </a:lnTo>
                    <a:lnTo>
                      <a:pt x="452" y="368"/>
                    </a:lnTo>
                    <a:lnTo>
                      <a:pt x="454" y="368"/>
                    </a:lnTo>
                    <a:lnTo>
                      <a:pt x="456" y="368"/>
                    </a:lnTo>
                    <a:lnTo>
                      <a:pt x="460" y="372"/>
                    </a:lnTo>
                    <a:lnTo>
                      <a:pt x="462" y="372"/>
                    </a:lnTo>
                    <a:lnTo>
                      <a:pt x="466" y="374"/>
                    </a:lnTo>
                    <a:lnTo>
                      <a:pt x="470" y="374"/>
                    </a:lnTo>
                    <a:lnTo>
                      <a:pt x="472" y="372"/>
                    </a:lnTo>
                    <a:lnTo>
                      <a:pt x="470" y="372"/>
                    </a:lnTo>
                    <a:lnTo>
                      <a:pt x="466" y="372"/>
                    </a:lnTo>
                    <a:lnTo>
                      <a:pt x="464" y="370"/>
                    </a:lnTo>
                    <a:lnTo>
                      <a:pt x="464" y="368"/>
                    </a:lnTo>
                    <a:lnTo>
                      <a:pt x="462" y="366"/>
                    </a:lnTo>
                    <a:lnTo>
                      <a:pt x="458" y="366"/>
                    </a:lnTo>
                    <a:lnTo>
                      <a:pt x="456" y="364"/>
                    </a:lnTo>
                    <a:lnTo>
                      <a:pt x="456" y="364"/>
                    </a:lnTo>
                    <a:lnTo>
                      <a:pt x="454" y="366"/>
                    </a:lnTo>
                    <a:lnTo>
                      <a:pt x="448" y="364"/>
                    </a:lnTo>
                    <a:lnTo>
                      <a:pt x="446" y="362"/>
                    </a:lnTo>
                    <a:lnTo>
                      <a:pt x="442" y="362"/>
                    </a:lnTo>
                    <a:lnTo>
                      <a:pt x="438" y="358"/>
                    </a:lnTo>
                    <a:lnTo>
                      <a:pt x="436" y="356"/>
                    </a:lnTo>
                    <a:lnTo>
                      <a:pt x="436" y="356"/>
                    </a:lnTo>
                    <a:lnTo>
                      <a:pt x="432" y="350"/>
                    </a:lnTo>
                    <a:lnTo>
                      <a:pt x="434" y="350"/>
                    </a:lnTo>
                    <a:lnTo>
                      <a:pt x="434" y="348"/>
                    </a:lnTo>
                    <a:lnTo>
                      <a:pt x="438" y="346"/>
                    </a:lnTo>
                    <a:lnTo>
                      <a:pt x="440" y="346"/>
                    </a:lnTo>
                    <a:lnTo>
                      <a:pt x="442" y="350"/>
                    </a:lnTo>
                    <a:lnTo>
                      <a:pt x="448" y="352"/>
                    </a:lnTo>
                    <a:lnTo>
                      <a:pt x="452" y="350"/>
                    </a:lnTo>
                    <a:lnTo>
                      <a:pt x="454" y="346"/>
                    </a:lnTo>
                    <a:lnTo>
                      <a:pt x="452" y="342"/>
                    </a:lnTo>
                    <a:lnTo>
                      <a:pt x="448" y="340"/>
                    </a:lnTo>
                    <a:lnTo>
                      <a:pt x="444" y="342"/>
                    </a:lnTo>
                    <a:lnTo>
                      <a:pt x="442" y="340"/>
                    </a:lnTo>
                    <a:lnTo>
                      <a:pt x="442" y="340"/>
                    </a:lnTo>
                    <a:lnTo>
                      <a:pt x="444" y="340"/>
                    </a:lnTo>
                    <a:lnTo>
                      <a:pt x="446" y="340"/>
                    </a:lnTo>
                    <a:lnTo>
                      <a:pt x="446" y="336"/>
                    </a:lnTo>
                    <a:lnTo>
                      <a:pt x="448" y="332"/>
                    </a:lnTo>
                    <a:lnTo>
                      <a:pt x="452" y="330"/>
                    </a:lnTo>
                    <a:lnTo>
                      <a:pt x="454" y="332"/>
                    </a:lnTo>
                    <a:lnTo>
                      <a:pt x="462" y="332"/>
                    </a:lnTo>
                    <a:lnTo>
                      <a:pt x="466" y="334"/>
                    </a:lnTo>
                    <a:lnTo>
                      <a:pt x="468" y="336"/>
                    </a:lnTo>
                    <a:lnTo>
                      <a:pt x="476" y="338"/>
                    </a:lnTo>
                    <a:lnTo>
                      <a:pt x="476" y="340"/>
                    </a:lnTo>
                    <a:lnTo>
                      <a:pt x="478" y="342"/>
                    </a:lnTo>
                    <a:lnTo>
                      <a:pt x="484" y="346"/>
                    </a:lnTo>
                    <a:lnTo>
                      <a:pt x="488" y="348"/>
                    </a:lnTo>
                    <a:lnTo>
                      <a:pt x="494" y="346"/>
                    </a:lnTo>
                    <a:lnTo>
                      <a:pt x="500" y="342"/>
                    </a:lnTo>
                    <a:lnTo>
                      <a:pt x="502" y="344"/>
                    </a:lnTo>
                    <a:lnTo>
                      <a:pt x="502" y="344"/>
                    </a:lnTo>
                    <a:lnTo>
                      <a:pt x="506" y="344"/>
                    </a:lnTo>
                    <a:lnTo>
                      <a:pt x="504" y="348"/>
                    </a:lnTo>
                    <a:lnTo>
                      <a:pt x="506" y="352"/>
                    </a:lnTo>
                    <a:lnTo>
                      <a:pt x="506" y="354"/>
                    </a:lnTo>
                    <a:lnTo>
                      <a:pt x="502" y="356"/>
                    </a:lnTo>
                    <a:lnTo>
                      <a:pt x="502" y="358"/>
                    </a:lnTo>
                    <a:lnTo>
                      <a:pt x="502" y="362"/>
                    </a:lnTo>
                    <a:lnTo>
                      <a:pt x="502" y="366"/>
                    </a:lnTo>
                    <a:lnTo>
                      <a:pt x="506" y="368"/>
                    </a:lnTo>
                    <a:lnTo>
                      <a:pt x="506" y="372"/>
                    </a:lnTo>
                    <a:lnTo>
                      <a:pt x="506" y="374"/>
                    </a:lnTo>
                    <a:lnTo>
                      <a:pt x="506" y="382"/>
                    </a:lnTo>
                    <a:lnTo>
                      <a:pt x="508" y="382"/>
                    </a:lnTo>
                    <a:lnTo>
                      <a:pt x="508" y="378"/>
                    </a:lnTo>
                    <a:lnTo>
                      <a:pt x="508" y="376"/>
                    </a:lnTo>
                    <a:lnTo>
                      <a:pt x="510" y="376"/>
                    </a:lnTo>
                    <a:lnTo>
                      <a:pt x="510" y="372"/>
                    </a:lnTo>
                    <a:lnTo>
                      <a:pt x="512" y="372"/>
                    </a:lnTo>
                    <a:lnTo>
                      <a:pt x="512" y="368"/>
                    </a:lnTo>
                    <a:lnTo>
                      <a:pt x="514" y="368"/>
                    </a:lnTo>
                    <a:lnTo>
                      <a:pt x="516" y="374"/>
                    </a:lnTo>
                    <a:lnTo>
                      <a:pt x="516" y="378"/>
                    </a:lnTo>
                    <a:lnTo>
                      <a:pt x="518" y="380"/>
                    </a:lnTo>
                    <a:lnTo>
                      <a:pt x="516" y="382"/>
                    </a:lnTo>
                    <a:lnTo>
                      <a:pt x="516" y="384"/>
                    </a:lnTo>
                    <a:lnTo>
                      <a:pt x="514" y="386"/>
                    </a:lnTo>
                    <a:lnTo>
                      <a:pt x="518" y="388"/>
                    </a:lnTo>
                    <a:lnTo>
                      <a:pt x="522" y="388"/>
                    </a:lnTo>
                    <a:lnTo>
                      <a:pt x="526" y="390"/>
                    </a:lnTo>
                    <a:lnTo>
                      <a:pt x="528" y="392"/>
                    </a:lnTo>
                    <a:lnTo>
                      <a:pt x="528" y="396"/>
                    </a:lnTo>
                    <a:lnTo>
                      <a:pt x="532" y="396"/>
                    </a:lnTo>
                    <a:lnTo>
                      <a:pt x="536" y="396"/>
                    </a:lnTo>
                    <a:lnTo>
                      <a:pt x="540" y="402"/>
                    </a:lnTo>
                    <a:lnTo>
                      <a:pt x="540" y="400"/>
                    </a:lnTo>
                    <a:lnTo>
                      <a:pt x="540" y="396"/>
                    </a:lnTo>
                    <a:lnTo>
                      <a:pt x="544" y="394"/>
                    </a:lnTo>
                    <a:lnTo>
                      <a:pt x="548" y="394"/>
                    </a:lnTo>
                    <a:lnTo>
                      <a:pt x="552" y="398"/>
                    </a:lnTo>
                    <a:lnTo>
                      <a:pt x="556" y="398"/>
                    </a:lnTo>
                    <a:lnTo>
                      <a:pt x="558" y="400"/>
                    </a:lnTo>
                    <a:lnTo>
                      <a:pt x="560" y="404"/>
                    </a:lnTo>
                    <a:lnTo>
                      <a:pt x="560" y="400"/>
                    </a:lnTo>
                    <a:lnTo>
                      <a:pt x="558" y="396"/>
                    </a:lnTo>
                    <a:lnTo>
                      <a:pt x="554" y="396"/>
                    </a:lnTo>
                    <a:lnTo>
                      <a:pt x="552" y="396"/>
                    </a:lnTo>
                    <a:lnTo>
                      <a:pt x="548" y="392"/>
                    </a:lnTo>
                    <a:lnTo>
                      <a:pt x="544" y="392"/>
                    </a:lnTo>
                    <a:lnTo>
                      <a:pt x="540" y="396"/>
                    </a:lnTo>
                    <a:lnTo>
                      <a:pt x="538" y="396"/>
                    </a:lnTo>
                    <a:lnTo>
                      <a:pt x="536" y="396"/>
                    </a:lnTo>
                    <a:lnTo>
                      <a:pt x="532" y="394"/>
                    </a:lnTo>
                    <a:lnTo>
                      <a:pt x="528" y="390"/>
                    </a:lnTo>
                    <a:lnTo>
                      <a:pt x="526" y="388"/>
                    </a:lnTo>
                    <a:lnTo>
                      <a:pt x="522" y="386"/>
                    </a:lnTo>
                    <a:lnTo>
                      <a:pt x="520" y="382"/>
                    </a:lnTo>
                    <a:lnTo>
                      <a:pt x="520" y="384"/>
                    </a:lnTo>
                    <a:lnTo>
                      <a:pt x="522" y="384"/>
                    </a:lnTo>
                    <a:lnTo>
                      <a:pt x="526" y="378"/>
                    </a:lnTo>
                    <a:lnTo>
                      <a:pt x="524" y="376"/>
                    </a:lnTo>
                    <a:lnTo>
                      <a:pt x="520" y="372"/>
                    </a:lnTo>
                    <a:lnTo>
                      <a:pt x="520" y="368"/>
                    </a:lnTo>
                    <a:lnTo>
                      <a:pt x="516" y="362"/>
                    </a:lnTo>
                    <a:lnTo>
                      <a:pt x="512" y="360"/>
                    </a:lnTo>
                    <a:lnTo>
                      <a:pt x="510" y="356"/>
                    </a:lnTo>
                    <a:lnTo>
                      <a:pt x="512" y="354"/>
                    </a:lnTo>
                    <a:lnTo>
                      <a:pt x="510" y="350"/>
                    </a:lnTo>
                    <a:lnTo>
                      <a:pt x="510" y="344"/>
                    </a:lnTo>
                    <a:lnTo>
                      <a:pt x="506" y="342"/>
                    </a:lnTo>
                    <a:lnTo>
                      <a:pt x="506" y="342"/>
                    </a:lnTo>
                    <a:lnTo>
                      <a:pt x="502" y="340"/>
                    </a:lnTo>
                    <a:lnTo>
                      <a:pt x="494" y="338"/>
                    </a:lnTo>
                    <a:lnTo>
                      <a:pt x="492" y="336"/>
                    </a:lnTo>
                    <a:lnTo>
                      <a:pt x="490" y="334"/>
                    </a:lnTo>
                    <a:lnTo>
                      <a:pt x="490" y="330"/>
                    </a:lnTo>
                    <a:lnTo>
                      <a:pt x="488" y="328"/>
                    </a:lnTo>
                    <a:lnTo>
                      <a:pt x="488" y="326"/>
                    </a:lnTo>
                    <a:lnTo>
                      <a:pt x="484" y="328"/>
                    </a:lnTo>
                    <a:lnTo>
                      <a:pt x="476" y="328"/>
                    </a:lnTo>
                    <a:lnTo>
                      <a:pt x="474" y="328"/>
                    </a:lnTo>
                    <a:lnTo>
                      <a:pt x="470" y="326"/>
                    </a:lnTo>
                    <a:lnTo>
                      <a:pt x="470" y="322"/>
                    </a:lnTo>
                    <a:lnTo>
                      <a:pt x="468" y="322"/>
                    </a:lnTo>
                    <a:lnTo>
                      <a:pt x="468" y="320"/>
                    </a:lnTo>
                    <a:lnTo>
                      <a:pt x="468" y="316"/>
                    </a:lnTo>
                    <a:lnTo>
                      <a:pt x="464" y="310"/>
                    </a:lnTo>
                    <a:lnTo>
                      <a:pt x="460" y="308"/>
                    </a:lnTo>
                    <a:lnTo>
                      <a:pt x="462" y="306"/>
                    </a:lnTo>
                    <a:lnTo>
                      <a:pt x="460" y="304"/>
                    </a:lnTo>
                    <a:lnTo>
                      <a:pt x="458" y="304"/>
                    </a:lnTo>
                    <a:lnTo>
                      <a:pt x="458" y="302"/>
                    </a:lnTo>
                    <a:lnTo>
                      <a:pt x="458" y="300"/>
                    </a:lnTo>
                    <a:lnTo>
                      <a:pt x="458" y="298"/>
                    </a:lnTo>
                    <a:lnTo>
                      <a:pt x="456" y="296"/>
                    </a:lnTo>
                    <a:lnTo>
                      <a:pt x="456" y="294"/>
                    </a:lnTo>
                    <a:lnTo>
                      <a:pt x="460" y="294"/>
                    </a:lnTo>
                    <a:lnTo>
                      <a:pt x="464" y="290"/>
                    </a:lnTo>
                    <a:lnTo>
                      <a:pt x="466" y="290"/>
                    </a:lnTo>
                    <a:lnTo>
                      <a:pt x="474" y="290"/>
                    </a:lnTo>
                    <a:lnTo>
                      <a:pt x="482" y="286"/>
                    </a:lnTo>
                    <a:lnTo>
                      <a:pt x="486" y="282"/>
                    </a:lnTo>
                    <a:lnTo>
                      <a:pt x="490" y="282"/>
                    </a:lnTo>
                    <a:lnTo>
                      <a:pt x="492" y="282"/>
                    </a:lnTo>
                    <a:lnTo>
                      <a:pt x="494" y="282"/>
                    </a:lnTo>
                    <a:lnTo>
                      <a:pt x="496" y="278"/>
                    </a:lnTo>
                    <a:lnTo>
                      <a:pt x="500" y="278"/>
                    </a:lnTo>
                    <a:lnTo>
                      <a:pt x="508" y="274"/>
                    </a:lnTo>
                    <a:lnTo>
                      <a:pt x="510" y="274"/>
                    </a:lnTo>
                    <a:lnTo>
                      <a:pt x="508" y="278"/>
                    </a:lnTo>
                    <a:lnTo>
                      <a:pt x="508" y="278"/>
                    </a:lnTo>
                    <a:lnTo>
                      <a:pt x="506" y="280"/>
                    </a:lnTo>
                    <a:lnTo>
                      <a:pt x="504" y="284"/>
                    </a:lnTo>
                    <a:lnTo>
                      <a:pt x="504" y="288"/>
                    </a:lnTo>
                    <a:lnTo>
                      <a:pt x="510" y="292"/>
                    </a:lnTo>
                    <a:lnTo>
                      <a:pt x="514" y="292"/>
                    </a:lnTo>
                    <a:lnTo>
                      <a:pt x="512" y="290"/>
                    </a:lnTo>
                    <a:lnTo>
                      <a:pt x="508" y="286"/>
                    </a:lnTo>
                    <a:lnTo>
                      <a:pt x="506" y="284"/>
                    </a:lnTo>
                    <a:lnTo>
                      <a:pt x="510" y="282"/>
                    </a:lnTo>
                    <a:lnTo>
                      <a:pt x="514" y="278"/>
                    </a:lnTo>
                    <a:lnTo>
                      <a:pt x="516" y="274"/>
                    </a:lnTo>
                    <a:lnTo>
                      <a:pt x="514" y="270"/>
                    </a:lnTo>
                    <a:lnTo>
                      <a:pt x="512" y="270"/>
                    </a:lnTo>
                    <a:lnTo>
                      <a:pt x="508" y="268"/>
                    </a:lnTo>
                    <a:lnTo>
                      <a:pt x="508" y="266"/>
                    </a:lnTo>
                    <a:lnTo>
                      <a:pt x="504" y="266"/>
                    </a:lnTo>
                    <a:lnTo>
                      <a:pt x="504" y="268"/>
                    </a:lnTo>
                    <a:lnTo>
                      <a:pt x="502" y="266"/>
                    </a:lnTo>
                    <a:lnTo>
                      <a:pt x="500" y="264"/>
                    </a:lnTo>
                    <a:lnTo>
                      <a:pt x="496" y="264"/>
                    </a:lnTo>
                    <a:lnTo>
                      <a:pt x="494" y="264"/>
                    </a:lnTo>
                    <a:lnTo>
                      <a:pt x="492" y="260"/>
                    </a:lnTo>
                    <a:lnTo>
                      <a:pt x="492" y="260"/>
                    </a:lnTo>
                    <a:lnTo>
                      <a:pt x="494" y="258"/>
                    </a:lnTo>
                    <a:lnTo>
                      <a:pt x="494" y="258"/>
                    </a:lnTo>
                    <a:lnTo>
                      <a:pt x="498" y="260"/>
                    </a:lnTo>
                    <a:lnTo>
                      <a:pt x="500" y="260"/>
                    </a:lnTo>
                    <a:lnTo>
                      <a:pt x="502" y="258"/>
                    </a:lnTo>
                    <a:lnTo>
                      <a:pt x="502" y="256"/>
                    </a:lnTo>
                    <a:lnTo>
                      <a:pt x="500" y="258"/>
                    </a:lnTo>
                    <a:lnTo>
                      <a:pt x="498" y="258"/>
                    </a:lnTo>
                    <a:lnTo>
                      <a:pt x="496" y="256"/>
                    </a:lnTo>
                    <a:lnTo>
                      <a:pt x="494" y="254"/>
                    </a:lnTo>
                    <a:lnTo>
                      <a:pt x="492" y="254"/>
                    </a:lnTo>
                    <a:lnTo>
                      <a:pt x="488" y="252"/>
                    </a:lnTo>
                    <a:lnTo>
                      <a:pt x="486" y="254"/>
                    </a:lnTo>
                    <a:lnTo>
                      <a:pt x="484" y="250"/>
                    </a:lnTo>
                    <a:lnTo>
                      <a:pt x="486" y="250"/>
                    </a:lnTo>
                    <a:lnTo>
                      <a:pt x="486" y="246"/>
                    </a:lnTo>
                    <a:lnTo>
                      <a:pt x="484" y="246"/>
                    </a:lnTo>
                    <a:lnTo>
                      <a:pt x="484" y="244"/>
                    </a:lnTo>
                    <a:lnTo>
                      <a:pt x="486" y="244"/>
                    </a:lnTo>
                    <a:lnTo>
                      <a:pt x="488" y="248"/>
                    </a:lnTo>
                    <a:lnTo>
                      <a:pt x="492" y="248"/>
                    </a:lnTo>
                    <a:lnTo>
                      <a:pt x="494" y="252"/>
                    </a:lnTo>
                    <a:lnTo>
                      <a:pt x="494" y="250"/>
                    </a:lnTo>
                    <a:lnTo>
                      <a:pt x="494" y="248"/>
                    </a:lnTo>
                    <a:lnTo>
                      <a:pt x="496" y="246"/>
                    </a:lnTo>
                    <a:lnTo>
                      <a:pt x="496" y="242"/>
                    </a:lnTo>
                    <a:lnTo>
                      <a:pt x="494" y="240"/>
                    </a:lnTo>
                    <a:lnTo>
                      <a:pt x="496" y="238"/>
                    </a:lnTo>
                    <a:lnTo>
                      <a:pt x="498" y="238"/>
                    </a:lnTo>
                    <a:lnTo>
                      <a:pt x="498" y="236"/>
                    </a:lnTo>
                    <a:lnTo>
                      <a:pt x="492" y="236"/>
                    </a:lnTo>
                    <a:lnTo>
                      <a:pt x="492" y="238"/>
                    </a:lnTo>
                    <a:lnTo>
                      <a:pt x="490" y="238"/>
                    </a:lnTo>
                    <a:lnTo>
                      <a:pt x="490" y="236"/>
                    </a:lnTo>
                    <a:lnTo>
                      <a:pt x="492" y="234"/>
                    </a:lnTo>
                    <a:lnTo>
                      <a:pt x="496" y="232"/>
                    </a:lnTo>
                    <a:lnTo>
                      <a:pt x="500" y="232"/>
                    </a:lnTo>
                    <a:lnTo>
                      <a:pt x="500" y="230"/>
                    </a:lnTo>
                    <a:lnTo>
                      <a:pt x="502" y="226"/>
                    </a:lnTo>
                    <a:lnTo>
                      <a:pt x="502" y="224"/>
                    </a:lnTo>
                    <a:lnTo>
                      <a:pt x="502" y="224"/>
                    </a:lnTo>
                    <a:lnTo>
                      <a:pt x="502" y="222"/>
                    </a:lnTo>
                    <a:lnTo>
                      <a:pt x="504" y="220"/>
                    </a:lnTo>
                    <a:lnTo>
                      <a:pt x="506" y="220"/>
                    </a:lnTo>
                    <a:lnTo>
                      <a:pt x="506" y="220"/>
                    </a:lnTo>
                    <a:lnTo>
                      <a:pt x="508" y="220"/>
                    </a:lnTo>
                    <a:lnTo>
                      <a:pt x="508" y="218"/>
                    </a:lnTo>
                    <a:lnTo>
                      <a:pt x="510" y="218"/>
                    </a:lnTo>
                    <a:lnTo>
                      <a:pt x="508" y="216"/>
                    </a:lnTo>
                    <a:lnTo>
                      <a:pt x="510" y="214"/>
                    </a:lnTo>
                    <a:lnTo>
                      <a:pt x="512" y="214"/>
                    </a:lnTo>
                    <a:lnTo>
                      <a:pt x="514" y="212"/>
                    </a:lnTo>
                    <a:lnTo>
                      <a:pt x="514" y="210"/>
                    </a:lnTo>
                    <a:lnTo>
                      <a:pt x="516" y="210"/>
                    </a:lnTo>
                    <a:lnTo>
                      <a:pt x="518" y="210"/>
                    </a:lnTo>
                    <a:lnTo>
                      <a:pt x="522" y="210"/>
                    </a:lnTo>
                    <a:lnTo>
                      <a:pt x="520" y="208"/>
                    </a:lnTo>
                    <a:lnTo>
                      <a:pt x="522" y="206"/>
                    </a:lnTo>
                    <a:lnTo>
                      <a:pt x="526" y="206"/>
                    </a:lnTo>
                    <a:lnTo>
                      <a:pt x="530" y="204"/>
                    </a:lnTo>
                    <a:lnTo>
                      <a:pt x="532" y="202"/>
                    </a:lnTo>
                    <a:lnTo>
                      <a:pt x="538" y="198"/>
                    </a:lnTo>
                    <a:lnTo>
                      <a:pt x="538" y="196"/>
                    </a:lnTo>
                    <a:lnTo>
                      <a:pt x="538" y="196"/>
                    </a:lnTo>
                    <a:lnTo>
                      <a:pt x="534" y="198"/>
                    </a:lnTo>
                    <a:lnTo>
                      <a:pt x="532" y="196"/>
                    </a:lnTo>
                    <a:lnTo>
                      <a:pt x="528" y="200"/>
                    </a:lnTo>
                    <a:lnTo>
                      <a:pt x="526" y="198"/>
                    </a:lnTo>
                    <a:lnTo>
                      <a:pt x="528" y="192"/>
                    </a:lnTo>
                    <a:lnTo>
                      <a:pt x="528" y="192"/>
                    </a:lnTo>
                    <a:lnTo>
                      <a:pt x="530" y="190"/>
                    </a:lnTo>
                    <a:lnTo>
                      <a:pt x="530" y="190"/>
                    </a:lnTo>
                    <a:lnTo>
                      <a:pt x="532" y="192"/>
                    </a:lnTo>
                    <a:lnTo>
                      <a:pt x="532" y="192"/>
                    </a:lnTo>
                    <a:lnTo>
                      <a:pt x="534" y="190"/>
                    </a:lnTo>
                    <a:lnTo>
                      <a:pt x="530" y="188"/>
                    </a:lnTo>
                    <a:lnTo>
                      <a:pt x="534" y="188"/>
                    </a:lnTo>
                    <a:lnTo>
                      <a:pt x="536" y="188"/>
                    </a:lnTo>
                    <a:lnTo>
                      <a:pt x="538" y="188"/>
                    </a:lnTo>
                    <a:lnTo>
                      <a:pt x="542" y="186"/>
                    </a:lnTo>
                    <a:lnTo>
                      <a:pt x="544" y="188"/>
                    </a:lnTo>
                    <a:lnTo>
                      <a:pt x="550" y="184"/>
                    </a:lnTo>
                    <a:lnTo>
                      <a:pt x="554" y="186"/>
                    </a:lnTo>
                    <a:lnTo>
                      <a:pt x="554" y="188"/>
                    </a:lnTo>
                    <a:lnTo>
                      <a:pt x="552" y="192"/>
                    </a:lnTo>
                    <a:lnTo>
                      <a:pt x="552" y="194"/>
                    </a:lnTo>
                    <a:lnTo>
                      <a:pt x="554" y="196"/>
                    </a:lnTo>
                    <a:lnTo>
                      <a:pt x="556" y="192"/>
                    </a:lnTo>
                    <a:lnTo>
                      <a:pt x="558" y="188"/>
                    </a:lnTo>
                    <a:lnTo>
                      <a:pt x="558" y="186"/>
                    </a:lnTo>
                    <a:lnTo>
                      <a:pt x="558" y="186"/>
                    </a:lnTo>
                    <a:lnTo>
                      <a:pt x="560" y="188"/>
                    </a:lnTo>
                    <a:lnTo>
                      <a:pt x="560" y="192"/>
                    </a:lnTo>
                    <a:lnTo>
                      <a:pt x="562" y="192"/>
                    </a:lnTo>
                    <a:lnTo>
                      <a:pt x="564" y="188"/>
                    </a:lnTo>
                    <a:lnTo>
                      <a:pt x="562" y="186"/>
                    </a:lnTo>
                    <a:lnTo>
                      <a:pt x="564" y="184"/>
                    </a:lnTo>
                    <a:lnTo>
                      <a:pt x="566" y="186"/>
                    </a:lnTo>
                    <a:lnTo>
                      <a:pt x="566" y="188"/>
                    </a:lnTo>
                    <a:lnTo>
                      <a:pt x="568" y="186"/>
                    </a:lnTo>
                    <a:lnTo>
                      <a:pt x="570" y="184"/>
                    </a:lnTo>
                    <a:lnTo>
                      <a:pt x="568" y="182"/>
                    </a:lnTo>
                    <a:lnTo>
                      <a:pt x="570" y="182"/>
                    </a:lnTo>
                    <a:lnTo>
                      <a:pt x="572" y="180"/>
                    </a:lnTo>
                    <a:lnTo>
                      <a:pt x="570" y="180"/>
                    </a:lnTo>
                    <a:lnTo>
                      <a:pt x="572" y="176"/>
                    </a:lnTo>
                    <a:lnTo>
                      <a:pt x="576" y="176"/>
                    </a:lnTo>
                    <a:lnTo>
                      <a:pt x="578" y="174"/>
                    </a:lnTo>
                    <a:lnTo>
                      <a:pt x="580" y="176"/>
                    </a:lnTo>
                    <a:lnTo>
                      <a:pt x="580" y="178"/>
                    </a:lnTo>
                    <a:lnTo>
                      <a:pt x="580" y="178"/>
                    </a:lnTo>
                    <a:lnTo>
                      <a:pt x="584" y="178"/>
                    </a:lnTo>
                    <a:lnTo>
                      <a:pt x="584" y="182"/>
                    </a:lnTo>
                    <a:lnTo>
                      <a:pt x="586" y="182"/>
                    </a:lnTo>
                    <a:lnTo>
                      <a:pt x="584" y="188"/>
                    </a:lnTo>
                    <a:lnTo>
                      <a:pt x="586" y="188"/>
                    </a:lnTo>
                    <a:lnTo>
                      <a:pt x="588" y="182"/>
                    </a:lnTo>
                    <a:lnTo>
                      <a:pt x="586" y="176"/>
                    </a:lnTo>
                    <a:lnTo>
                      <a:pt x="582" y="174"/>
                    </a:lnTo>
                    <a:lnTo>
                      <a:pt x="582" y="172"/>
                    </a:lnTo>
                    <a:lnTo>
                      <a:pt x="578" y="174"/>
                    </a:lnTo>
                    <a:lnTo>
                      <a:pt x="576" y="172"/>
                    </a:lnTo>
                    <a:lnTo>
                      <a:pt x="574" y="174"/>
                    </a:lnTo>
                    <a:lnTo>
                      <a:pt x="574" y="170"/>
                    </a:lnTo>
                    <a:lnTo>
                      <a:pt x="570" y="170"/>
                    </a:lnTo>
                    <a:lnTo>
                      <a:pt x="570" y="168"/>
                    </a:lnTo>
                    <a:lnTo>
                      <a:pt x="572" y="166"/>
                    </a:lnTo>
                    <a:lnTo>
                      <a:pt x="576" y="166"/>
                    </a:lnTo>
                    <a:lnTo>
                      <a:pt x="578" y="166"/>
                    </a:lnTo>
                    <a:lnTo>
                      <a:pt x="582" y="166"/>
                    </a:lnTo>
                    <a:lnTo>
                      <a:pt x="584" y="166"/>
                    </a:lnTo>
                    <a:lnTo>
                      <a:pt x="586" y="164"/>
                    </a:lnTo>
                    <a:lnTo>
                      <a:pt x="588" y="166"/>
                    </a:lnTo>
                    <a:lnTo>
                      <a:pt x="594" y="164"/>
                    </a:lnTo>
                    <a:lnTo>
                      <a:pt x="596" y="166"/>
                    </a:lnTo>
                    <a:lnTo>
                      <a:pt x="598" y="164"/>
                    </a:lnTo>
                    <a:lnTo>
                      <a:pt x="600" y="166"/>
                    </a:lnTo>
                    <a:lnTo>
                      <a:pt x="602" y="164"/>
                    </a:lnTo>
                    <a:lnTo>
                      <a:pt x="602" y="162"/>
                    </a:lnTo>
                    <a:lnTo>
                      <a:pt x="598" y="162"/>
                    </a:lnTo>
                    <a:lnTo>
                      <a:pt x="594" y="160"/>
                    </a:lnTo>
                    <a:lnTo>
                      <a:pt x="590" y="162"/>
                    </a:lnTo>
                    <a:lnTo>
                      <a:pt x="586" y="162"/>
                    </a:lnTo>
                    <a:lnTo>
                      <a:pt x="586" y="160"/>
                    </a:lnTo>
                    <a:lnTo>
                      <a:pt x="584" y="156"/>
                    </a:lnTo>
                    <a:lnTo>
                      <a:pt x="588" y="154"/>
                    </a:lnTo>
                    <a:lnTo>
                      <a:pt x="584" y="154"/>
                    </a:lnTo>
                    <a:lnTo>
                      <a:pt x="582" y="150"/>
                    </a:lnTo>
                    <a:lnTo>
                      <a:pt x="580" y="150"/>
                    </a:lnTo>
                    <a:lnTo>
                      <a:pt x="578" y="146"/>
                    </a:lnTo>
                    <a:lnTo>
                      <a:pt x="576" y="144"/>
                    </a:lnTo>
                    <a:lnTo>
                      <a:pt x="580" y="144"/>
                    </a:lnTo>
                    <a:lnTo>
                      <a:pt x="580" y="140"/>
                    </a:lnTo>
                    <a:lnTo>
                      <a:pt x="576" y="138"/>
                    </a:lnTo>
                    <a:lnTo>
                      <a:pt x="576" y="126"/>
                    </a:lnTo>
                    <a:lnTo>
                      <a:pt x="580" y="124"/>
                    </a:lnTo>
                    <a:lnTo>
                      <a:pt x="578" y="120"/>
                    </a:lnTo>
                    <a:lnTo>
                      <a:pt x="580" y="118"/>
                    </a:lnTo>
                    <a:lnTo>
                      <a:pt x="582" y="114"/>
                    </a:lnTo>
                    <a:lnTo>
                      <a:pt x="580" y="112"/>
                    </a:lnTo>
                    <a:lnTo>
                      <a:pt x="582" y="112"/>
                    </a:lnTo>
                    <a:lnTo>
                      <a:pt x="582" y="110"/>
                    </a:lnTo>
                    <a:lnTo>
                      <a:pt x="586" y="106"/>
                    </a:lnTo>
                    <a:lnTo>
                      <a:pt x="588" y="106"/>
                    </a:lnTo>
                    <a:lnTo>
                      <a:pt x="590" y="110"/>
                    </a:lnTo>
                    <a:lnTo>
                      <a:pt x="592" y="108"/>
                    </a:lnTo>
                    <a:lnTo>
                      <a:pt x="596" y="108"/>
                    </a:lnTo>
                    <a:lnTo>
                      <a:pt x="596" y="112"/>
                    </a:lnTo>
                    <a:lnTo>
                      <a:pt x="600" y="112"/>
                    </a:lnTo>
                    <a:lnTo>
                      <a:pt x="602" y="108"/>
                    </a:lnTo>
                    <a:lnTo>
                      <a:pt x="604" y="110"/>
                    </a:lnTo>
                    <a:lnTo>
                      <a:pt x="604" y="112"/>
                    </a:lnTo>
                    <a:lnTo>
                      <a:pt x="606" y="114"/>
                    </a:lnTo>
                    <a:lnTo>
                      <a:pt x="610" y="114"/>
                    </a:lnTo>
                    <a:lnTo>
                      <a:pt x="610" y="116"/>
                    </a:lnTo>
                    <a:lnTo>
                      <a:pt x="606" y="118"/>
                    </a:lnTo>
                    <a:lnTo>
                      <a:pt x="606" y="118"/>
                    </a:lnTo>
                    <a:lnTo>
                      <a:pt x="606" y="120"/>
                    </a:lnTo>
                    <a:lnTo>
                      <a:pt x="606" y="124"/>
                    </a:lnTo>
                    <a:lnTo>
                      <a:pt x="604" y="128"/>
                    </a:lnTo>
                    <a:lnTo>
                      <a:pt x="602" y="128"/>
                    </a:lnTo>
                    <a:lnTo>
                      <a:pt x="600" y="132"/>
                    </a:lnTo>
                    <a:lnTo>
                      <a:pt x="602" y="132"/>
                    </a:lnTo>
                    <a:lnTo>
                      <a:pt x="606" y="130"/>
                    </a:lnTo>
                    <a:lnTo>
                      <a:pt x="610" y="124"/>
                    </a:lnTo>
                    <a:lnTo>
                      <a:pt x="612" y="124"/>
                    </a:lnTo>
                    <a:lnTo>
                      <a:pt x="612" y="126"/>
                    </a:lnTo>
                    <a:lnTo>
                      <a:pt x="610" y="128"/>
                    </a:lnTo>
                    <a:lnTo>
                      <a:pt x="610" y="130"/>
                    </a:lnTo>
                    <a:lnTo>
                      <a:pt x="614" y="130"/>
                    </a:lnTo>
                    <a:lnTo>
                      <a:pt x="616" y="126"/>
                    </a:lnTo>
                    <a:lnTo>
                      <a:pt x="618" y="124"/>
                    </a:lnTo>
                    <a:lnTo>
                      <a:pt x="618" y="126"/>
                    </a:lnTo>
                    <a:lnTo>
                      <a:pt x="622" y="126"/>
                    </a:lnTo>
                    <a:lnTo>
                      <a:pt x="624" y="124"/>
                    </a:lnTo>
                    <a:lnTo>
                      <a:pt x="624" y="124"/>
                    </a:lnTo>
                    <a:lnTo>
                      <a:pt x="626" y="124"/>
                    </a:lnTo>
                    <a:lnTo>
                      <a:pt x="628" y="124"/>
                    </a:lnTo>
                    <a:lnTo>
                      <a:pt x="630" y="126"/>
                    </a:lnTo>
                    <a:lnTo>
                      <a:pt x="630" y="128"/>
                    </a:lnTo>
                    <a:lnTo>
                      <a:pt x="632" y="132"/>
                    </a:lnTo>
                    <a:lnTo>
                      <a:pt x="632" y="134"/>
                    </a:lnTo>
                    <a:lnTo>
                      <a:pt x="632" y="136"/>
                    </a:lnTo>
                    <a:lnTo>
                      <a:pt x="630" y="140"/>
                    </a:lnTo>
                    <a:lnTo>
                      <a:pt x="632" y="144"/>
                    </a:lnTo>
                    <a:lnTo>
                      <a:pt x="632" y="148"/>
                    </a:lnTo>
                    <a:lnTo>
                      <a:pt x="630" y="148"/>
                    </a:lnTo>
                    <a:lnTo>
                      <a:pt x="628" y="150"/>
                    </a:lnTo>
                    <a:lnTo>
                      <a:pt x="630" y="150"/>
                    </a:lnTo>
                    <a:lnTo>
                      <a:pt x="634" y="150"/>
                    </a:lnTo>
                    <a:lnTo>
                      <a:pt x="638" y="146"/>
                    </a:lnTo>
                    <a:lnTo>
                      <a:pt x="642" y="146"/>
                    </a:lnTo>
                    <a:lnTo>
                      <a:pt x="644" y="142"/>
                    </a:lnTo>
                    <a:lnTo>
                      <a:pt x="642" y="138"/>
                    </a:lnTo>
                    <a:lnTo>
                      <a:pt x="642" y="134"/>
                    </a:lnTo>
                    <a:lnTo>
                      <a:pt x="640" y="136"/>
                    </a:lnTo>
                    <a:lnTo>
                      <a:pt x="638" y="134"/>
                    </a:lnTo>
                    <a:lnTo>
                      <a:pt x="638" y="132"/>
                    </a:lnTo>
                    <a:lnTo>
                      <a:pt x="640" y="132"/>
                    </a:lnTo>
                    <a:lnTo>
                      <a:pt x="642" y="132"/>
                    </a:lnTo>
                    <a:lnTo>
                      <a:pt x="642" y="132"/>
                    </a:lnTo>
                    <a:lnTo>
                      <a:pt x="644" y="132"/>
                    </a:lnTo>
                    <a:lnTo>
                      <a:pt x="648" y="130"/>
                    </a:lnTo>
                    <a:lnTo>
                      <a:pt x="652" y="126"/>
                    </a:lnTo>
                    <a:lnTo>
                      <a:pt x="652" y="128"/>
                    </a:lnTo>
                    <a:lnTo>
                      <a:pt x="656" y="128"/>
                    </a:lnTo>
                    <a:lnTo>
                      <a:pt x="658" y="124"/>
                    </a:lnTo>
                    <a:lnTo>
                      <a:pt x="660" y="124"/>
                    </a:lnTo>
                    <a:lnTo>
                      <a:pt x="660" y="124"/>
                    </a:lnTo>
                    <a:lnTo>
                      <a:pt x="662" y="122"/>
                    </a:lnTo>
                    <a:lnTo>
                      <a:pt x="664" y="122"/>
                    </a:lnTo>
                    <a:lnTo>
                      <a:pt x="666" y="122"/>
                    </a:lnTo>
                    <a:lnTo>
                      <a:pt x="668" y="122"/>
                    </a:lnTo>
                    <a:lnTo>
                      <a:pt x="668" y="124"/>
                    </a:lnTo>
                    <a:lnTo>
                      <a:pt x="668" y="124"/>
                    </a:lnTo>
                    <a:lnTo>
                      <a:pt x="668" y="126"/>
                    </a:lnTo>
                    <a:lnTo>
                      <a:pt x="674" y="126"/>
                    </a:lnTo>
                    <a:lnTo>
                      <a:pt x="674" y="126"/>
                    </a:lnTo>
                    <a:lnTo>
                      <a:pt x="676" y="128"/>
                    </a:lnTo>
                    <a:lnTo>
                      <a:pt x="686" y="132"/>
                    </a:lnTo>
                    <a:lnTo>
                      <a:pt x="688" y="134"/>
                    </a:lnTo>
                    <a:lnTo>
                      <a:pt x="690" y="136"/>
                    </a:lnTo>
                    <a:lnTo>
                      <a:pt x="690" y="138"/>
                    </a:lnTo>
                    <a:lnTo>
                      <a:pt x="694" y="142"/>
                    </a:lnTo>
                    <a:lnTo>
                      <a:pt x="694" y="142"/>
                    </a:lnTo>
                    <a:lnTo>
                      <a:pt x="694" y="140"/>
                    </a:lnTo>
                    <a:lnTo>
                      <a:pt x="696" y="140"/>
                    </a:lnTo>
                    <a:lnTo>
                      <a:pt x="696" y="138"/>
                    </a:lnTo>
                    <a:lnTo>
                      <a:pt x="694" y="138"/>
                    </a:lnTo>
                    <a:lnTo>
                      <a:pt x="692" y="136"/>
                    </a:lnTo>
                    <a:lnTo>
                      <a:pt x="692" y="134"/>
                    </a:lnTo>
                    <a:lnTo>
                      <a:pt x="694" y="132"/>
                    </a:lnTo>
                    <a:lnTo>
                      <a:pt x="696" y="132"/>
                    </a:lnTo>
                    <a:lnTo>
                      <a:pt x="698" y="136"/>
                    </a:lnTo>
                    <a:lnTo>
                      <a:pt x="700" y="136"/>
                    </a:lnTo>
                    <a:lnTo>
                      <a:pt x="700" y="138"/>
                    </a:lnTo>
                    <a:lnTo>
                      <a:pt x="702" y="142"/>
                    </a:lnTo>
                    <a:lnTo>
                      <a:pt x="704" y="144"/>
                    </a:lnTo>
                    <a:lnTo>
                      <a:pt x="706" y="146"/>
                    </a:lnTo>
                    <a:lnTo>
                      <a:pt x="706" y="144"/>
                    </a:lnTo>
                    <a:lnTo>
                      <a:pt x="708" y="144"/>
                    </a:lnTo>
                    <a:lnTo>
                      <a:pt x="708" y="146"/>
                    </a:lnTo>
                    <a:lnTo>
                      <a:pt x="710" y="148"/>
                    </a:lnTo>
                    <a:lnTo>
                      <a:pt x="710" y="150"/>
                    </a:lnTo>
                    <a:lnTo>
                      <a:pt x="714" y="152"/>
                    </a:lnTo>
                    <a:lnTo>
                      <a:pt x="712" y="154"/>
                    </a:lnTo>
                    <a:lnTo>
                      <a:pt x="712" y="154"/>
                    </a:lnTo>
                    <a:lnTo>
                      <a:pt x="712" y="152"/>
                    </a:lnTo>
                    <a:lnTo>
                      <a:pt x="710" y="152"/>
                    </a:lnTo>
                    <a:lnTo>
                      <a:pt x="710" y="152"/>
                    </a:lnTo>
                    <a:lnTo>
                      <a:pt x="708" y="152"/>
                    </a:lnTo>
                    <a:lnTo>
                      <a:pt x="706" y="152"/>
                    </a:lnTo>
                    <a:lnTo>
                      <a:pt x="702" y="150"/>
                    </a:lnTo>
                    <a:lnTo>
                      <a:pt x="700" y="150"/>
                    </a:lnTo>
                    <a:lnTo>
                      <a:pt x="698" y="150"/>
                    </a:lnTo>
                    <a:lnTo>
                      <a:pt x="700" y="152"/>
                    </a:lnTo>
                    <a:lnTo>
                      <a:pt x="704" y="152"/>
                    </a:lnTo>
                    <a:lnTo>
                      <a:pt x="704" y="154"/>
                    </a:lnTo>
                    <a:lnTo>
                      <a:pt x="704" y="154"/>
                    </a:lnTo>
                    <a:lnTo>
                      <a:pt x="706" y="158"/>
                    </a:lnTo>
                    <a:lnTo>
                      <a:pt x="706" y="158"/>
                    </a:lnTo>
                    <a:lnTo>
                      <a:pt x="708" y="158"/>
                    </a:lnTo>
                    <a:lnTo>
                      <a:pt x="708" y="154"/>
                    </a:lnTo>
                    <a:lnTo>
                      <a:pt x="710" y="154"/>
                    </a:lnTo>
                    <a:lnTo>
                      <a:pt x="712" y="156"/>
                    </a:lnTo>
                    <a:lnTo>
                      <a:pt x="712" y="158"/>
                    </a:lnTo>
                    <a:lnTo>
                      <a:pt x="714" y="158"/>
                    </a:lnTo>
                    <a:lnTo>
                      <a:pt x="716" y="158"/>
                    </a:lnTo>
                    <a:lnTo>
                      <a:pt x="716" y="160"/>
                    </a:lnTo>
                    <a:lnTo>
                      <a:pt x="714" y="160"/>
                    </a:lnTo>
                    <a:lnTo>
                      <a:pt x="718" y="164"/>
                    </a:lnTo>
                    <a:lnTo>
                      <a:pt x="718" y="168"/>
                    </a:lnTo>
                    <a:lnTo>
                      <a:pt x="718" y="174"/>
                    </a:lnTo>
                    <a:lnTo>
                      <a:pt x="716" y="178"/>
                    </a:lnTo>
                    <a:lnTo>
                      <a:pt x="716" y="178"/>
                    </a:lnTo>
                    <a:lnTo>
                      <a:pt x="714" y="180"/>
                    </a:lnTo>
                    <a:lnTo>
                      <a:pt x="714" y="182"/>
                    </a:lnTo>
                    <a:lnTo>
                      <a:pt x="714" y="186"/>
                    </a:lnTo>
                    <a:lnTo>
                      <a:pt x="714" y="186"/>
                    </a:lnTo>
                    <a:lnTo>
                      <a:pt x="714" y="188"/>
                    </a:lnTo>
                    <a:lnTo>
                      <a:pt x="714" y="190"/>
                    </a:lnTo>
                    <a:lnTo>
                      <a:pt x="712" y="192"/>
                    </a:lnTo>
                    <a:lnTo>
                      <a:pt x="712" y="194"/>
                    </a:lnTo>
                    <a:lnTo>
                      <a:pt x="712" y="194"/>
                    </a:lnTo>
                    <a:lnTo>
                      <a:pt x="710" y="198"/>
                    </a:lnTo>
                    <a:lnTo>
                      <a:pt x="708" y="200"/>
                    </a:lnTo>
                    <a:lnTo>
                      <a:pt x="708" y="202"/>
                    </a:lnTo>
                    <a:lnTo>
                      <a:pt x="708" y="204"/>
                    </a:lnTo>
                    <a:lnTo>
                      <a:pt x="706" y="206"/>
                    </a:lnTo>
                    <a:lnTo>
                      <a:pt x="702" y="208"/>
                    </a:lnTo>
                    <a:lnTo>
                      <a:pt x="700" y="208"/>
                    </a:lnTo>
                    <a:lnTo>
                      <a:pt x="702" y="208"/>
                    </a:lnTo>
                    <a:lnTo>
                      <a:pt x="704" y="208"/>
                    </a:lnTo>
                    <a:lnTo>
                      <a:pt x="706" y="208"/>
                    </a:lnTo>
                    <a:lnTo>
                      <a:pt x="706" y="208"/>
                    </a:lnTo>
                    <a:lnTo>
                      <a:pt x="708" y="210"/>
                    </a:lnTo>
                    <a:lnTo>
                      <a:pt x="706" y="214"/>
                    </a:lnTo>
                    <a:lnTo>
                      <a:pt x="704" y="218"/>
                    </a:lnTo>
                    <a:lnTo>
                      <a:pt x="702" y="222"/>
                    </a:lnTo>
                    <a:lnTo>
                      <a:pt x="704" y="226"/>
                    </a:lnTo>
                    <a:lnTo>
                      <a:pt x="704" y="228"/>
                    </a:lnTo>
                    <a:lnTo>
                      <a:pt x="702" y="234"/>
                    </a:lnTo>
                    <a:lnTo>
                      <a:pt x="700" y="234"/>
                    </a:lnTo>
                    <a:lnTo>
                      <a:pt x="698" y="234"/>
                    </a:lnTo>
                    <a:lnTo>
                      <a:pt x="696" y="234"/>
                    </a:lnTo>
                    <a:lnTo>
                      <a:pt x="696" y="236"/>
                    </a:lnTo>
                    <a:lnTo>
                      <a:pt x="696" y="236"/>
                    </a:lnTo>
                    <a:lnTo>
                      <a:pt x="698" y="242"/>
                    </a:lnTo>
                    <a:lnTo>
                      <a:pt x="696" y="244"/>
                    </a:lnTo>
                    <a:lnTo>
                      <a:pt x="694" y="246"/>
                    </a:lnTo>
                    <a:lnTo>
                      <a:pt x="694" y="250"/>
                    </a:lnTo>
                    <a:lnTo>
                      <a:pt x="694" y="252"/>
                    </a:lnTo>
                    <a:lnTo>
                      <a:pt x="694" y="256"/>
                    </a:lnTo>
                    <a:lnTo>
                      <a:pt x="694" y="258"/>
                    </a:lnTo>
                    <a:lnTo>
                      <a:pt x="694" y="258"/>
                    </a:lnTo>
                    <a:lnTo>
                      <a:pt x="696" y="260"/>
                    </a:lnTo>
                    <a:lnTo>
                      <a:pt x="694" y="266"/>
                    </a:lnTo>
                    <a:lnTo>
                      <a:pt x="692" y="268"/>
                    </a:lnTo>
                    <a:lnTo>
                      <a:pt x="692" y="270"/>
                    </a:lnTo>
                    <a:lnTo>
                      <a:pt x="692" y="268"/>
                    </a:lnTo>
                    <a:lnTo>
                      <a:pt x="694" y="268"/>
                    </a:lnTo>
                    <a:lnTo>
                      <a:pt x="696" y="266"/>
                    </a:lnTo>
                    <a:lnTo>
                      <a:pt x="698" y="264"/>
                    </a:lnTo>
                    <a:lnTo>
                      <a:pt x="698" y="264"/>
                    </a:lnTo>
                    <a:lnTo>
                      <a:pt x="698" y="262"/>
                    </a:lnTo>
                    <a:lnTo>
                      <a:pt x="702" y="262"/>
                    </a:lnTo>
                    <a:lnTo>
                      <a:pt x="704" y="260"/>
                    </a:lnTo>
                    <a:lnTo>
                      <a:pt x="702" y="260"/>
                    </a:lnTo>
                    <a:lnTo>
                      <a:pt x="698" y="256"/>
                    </a:lnTo>
                    <a:lnTo>
                      <a:pt x="696" y="252"/>
                    </a:lnTo>
                    <a:lnTo>
                      <a:pt x="698" y="250"/>
                    </a:lnTo>
                    <a:lnTo>
                      <a:pt x="702" y="250"/>
                    </a:lnTo>
                    <a:lnTo>
                      <a:pt x="706" y="250"/>
                    </a:lnTo>
                    <a:lnTo>
                      <a:pt x="710" y="246"/>
                    </a:lnTo>
                    <a:lnTo>
                      <a:pt x="712" y="246"/>
                    </a:lnTo>
                    <a:lnTo>
                      <a:pt x="714" y="244"/>
                    </a:lnTo>
                    <a:lnTo>
                      <a:pt x="712" y="242"/>
                    </a:lnTo>
                    <a:lnTo>
                      <a:pt x="714" y="240"/>
                    </a:lnTo>
                    <a:lnTo>
                      <a:pt x="716" y="236"/>
                    </a:lnTo>
                    <a:lnTo>
                      <a:pt x="716" y="234"/>
                    </a:lnTo>
                    <a:lnTo>
                      <a:pt x="716" y="234"/>
                    </a:lnTo>
                    <a:lnTo>
                      <a:pt x="718" y="234"/>
                    </a:lnTo>
                    <a:lnTo>
                      <a:pt x="720" y="234"/>
                    </a:lnTo>
                    <a:lnTo>
                      <a:pt x="722" y="230"/>
                    </a:lnTo>
                    <a:lnTo>
                      <a:pt x="722" y="230"/>
                    </a:lnTo>
                    <a:lnTo>
                      <a:pt x="726" y="226"/>
                    </a:lnTo>
                    <a:lnTo>
                      <a:pt x="726" y="222"/>
                    </a:lnTo>
                    <a:lnTo>
                      <a:pt x="726" y="222"/>
                    </a:lnTo>
                    <a:lnTo>
                      <a:pt x="720" y="224"/>
                    </a:lnTo>
                    <a:lnTo>
                      <a:pt x="720" y="226"/>
                    </a:lnTo>
                    <a:lnTo>
                      <a:pt x="716" y="228"/>
                    </a:lnTo>
                    <a:lnTo>
                      <a:pt x="714" y="226"/>
                    </a:lnTo>
                    <a:lnTo>
                      <a:pt x="712" y="224"/>
                    </a:lnTo>
                    <a:lnTo>
                      <a:pt x="714" y="220"/>
                    </a:lnTo>
                    <a:lnTo>
                      <a:pt x="714" y="216"/>
                    </a:lnTo>
                    <a:lnTo>
                      <a:pt x="716" y="214"/>
                    </a:lnTo>
                    <a:lnTo>
                      <a:pt x="720" y="214"/>
                    </a:lnTo>
                    <a:lnTo>
                      <a:pt x="724" y="218"/>
                    </a:lnTo>
                    <a:lnTo>
                      <a:pt x="726" y="216"/>
                    </a:lnTo>
                    <a:lnTo>
                      <a:pt x="726" y="212"/>
                    </a:lnTo>
                    <a:lnTo>
                      <a:pt x="728" y="210"/>
                    </a:lnTo>
                    <a:lnTo>
                      <a:pt x="728" y="214"/>
                    </a:lnTo>
                    <a:lnTo>
                      <a:pt x="728" y="214"/>
                    </a:lnTo>
                    <a:lnTo>
                      <a:pt x="728" y="216"/>
                    </a:lnTo>
                    <a:lnTo>
                      <a:pt x="734" y="222"/>
                    </a:lnTo>
                    <a:lnTo>
                      <a:pt x="738" y="222"/>
                    </a:lnTo>
                    <a:lnTo>
                      <a:pt x="740" y="222"/>
                    </a:lnTo>
                    <a:lnTo>
                      <a:pt x="744" y="220"/>
                    </a:lnTo>
                    <a:lnTo>
                      <a:pt x="746" y="218"/>
                    </a:lnTo>
                    <a:lnTo>
                      <a:pt x="746" y="216"/>
                    </a:lnTo>
                    <a:lnTo>
                      <a:pt x="742" y="212"/>
                    </a:lnTo>
                    <a:lnTo>
                      <a:pt x="742" y="210"/>
                    </a:lnTo>
                    <a:lnTo>
                      <a:pt x="742" y="210"/>
                    </a:lnTo>
                    <a:lnTo>
                      <a:pt x="748" y="216"/>
                    </a:lnTo>
                    <a:lnTo>
                      <a:pt x="750" y="216"/>
                    </a:lnTo>
                    <a:lnTo>
                      <a:pt x="752" y="218"/>
                    </a:lnTo>
                    <a:lnTo>
                      <a:pt x="752" y="220"/>
                    </a:lnTo>
                    <a:lnTo>
                      <a:pt x="752" y="222"/>
                    </a:lnTo>
                    <a:lnTo>
                      <a:pt x="756" y="224"/>
                    </a:lnTo>
                    <a:lnTo>
                      <a:pt x="756" y="228"/>
                    </a:lnTo>
                    <a:lnTo>
                      <a:pt x="756" y="230"/>
                    </a:lnTo>
                    <a:lnTo>
                      <a:pt x="756" y="228"/>
                    </a:lnTo>
                    <a:lnTo>
                      <a:pt x="758" y="226"/>
                    </a:lnTo>
                    <a:lnTo>
                      <a:pt x="760" y="226"/>
                    </a:lnTo>
                    <a:lnTo>
                      <a:pt x="762" y="224"/>
                    </a:lnTo>
                    <a:lnTo>
                      <a:pt x="760" y="222"/>
                    </a:lnTo>
                    <a:lnTo>
                      <a:pt x="758" y="224"/>
                    </a:lnTo>
                    <a:lnTo>
                      <a:pt x="756" y="222"/>
                    </a:lnTo>
                    <a:lnTo>
                      <a:pt x="756" y="220"/>
                    </a:lnTo>
                    <a:lnTo>
                      <a:pt x="758" y="216"/>
                    </a:lnTo>
                    <a:lnTo>
                      <a:pt x="760" y="216"/>
                    </a:lnTo>
                    <a:lnTo>
                      <a:pt x="762" y="214"/>
                    </a:lnTo>
                    <a:lnTo>
                      <a:pt x="764" y="214"/>
                    </a:lnTo>
                    <a:lnTo>
                      <a:pt x="764" y="212"/>
                    </a:lnTo>
                    <a:lnTo>
                      <a:pt x="770" y="212"/>
                    </a:lnTo>
                    <a:lnTo>
                      <a:pt x="778" y="208"/>
                    </a:lnTo>
                    <a:lnTo>
                      <a:pt x="788" y="208"/>
                    </a:lnTo>
                    <a:lnTo>
                      <a:pt x="796" y="206"/>
                    </a:lnTo>
                    <a:lnTo>
                      <a:pt x="798" y="206"/>
                    </a:lnTo>
                    <a:lnTo>
                      <a:pt x="802" y="206"/>
                    </a:lnTo>
                    <a:lnTo>
                      <a:pt x="802" y="208"/>
                    </a:lnTo>
                    <a:lnTo>
                      <a:pt x="802" y="208"/>
                    </a:lnTo>
                    <a:lnTo>
                      <a:pt x="800" y="212"/>
                    </a:lnTo>
                    <a:lnTo>
                      <a:pt x="802" y="216"/>
                    </a:lnTo>
                    <a:lnTo>
                      <a:pt x="804" y="220"/>
                    </a:lnTo>
                    <a:lnTo>
                      <a:pt x="816" y="220"/>
                    </a:lnTo>
                    <a:lnTo>
                      <a:pt x="818" y="220"/>
                    </a:lnTo>
                    <a:lnTo>
                      <a:pt x="818" y="220"/>
                    </a:lnTo>
                    <a:lnTo>
                      <a:pt x="822" y="220"/>
                    </a:lnTo>
                    <a:lnTo>
                      <a:pt x="826" y="222"/>
                    </a:lnTo>
                    <a:lnTo>
                      <a:pt x="832" y="220"/>
                    </a:lnTo>
                    <a:lnTo>
                      <a:pt x="838" y="216"/>
                    </a:lnTo>
                    <a:lnTo>
                      <a:pt x="840" y="218"/>
                    </a:lnTo>
                    <a:lnTo>
                      <a:pt x="842" y="216"/>
                    </a:lnTo>
                    <a:lnTo>
                      <a:pt x="844" y="216"/>
                    </a:lnTo>
                    <a:lnTo>
                      <a:pt x="842" y="214"/>
                    </a:lnTo>
                    <a:lnTo>
                      <a:pt x="846" y="212"/>
                    </a:lnTo>
                    <a:lnTo>
                      <a:pt x="848" y="214"/>
                    </a:lnTo>
                    <a:lnTo>
                      <a:pt x="850" y="212"/>
                    </a:lnTo>
                    <a:lnTo>
                      <a:pt x="852" y="214"/>
                    </a:lnTo>
                    <a:lnTo>
                      <a:pt x="854" y="214"/>
                    </a:lnTo>
                    <a:lnTo>
                      <a:pt x="854" y="212"/>
                    </a:lnTo>
                    <a:lnTo>
                      <a:pt x="854" y="210"/>
                    </a:lnTo>
                    <a:lnTo>
                      <a:pt x="852" y="208"/>
                    </a:lnTo>
                    <a:lnTo>
                      <a:pt x="852" y="206"/>
                    </a:lnTo>
                    <a:lnTo>
                      <a:pt x="850" y="204"/>
                    </a:lnTo>
                    <a:lnTo>
                      <a:pt x="848" y="204"/>
                    </a:lnTo>
                    <a:lnTo>
                      <a:pt x="848" y="200"/>
                    </a:lnTo>
                    <a:lnTo>
                      <a:pt x="846" y="200"/>
                    </a:lnTo>
                    <a:lnTo>
                      <a:pt x="846" y="198"/>
                    </a:lnTo>
                    <a:lnTo>
                      <a:pt x="844" y="194"/>
                    </a:lnTo>
                    <a:lnTo>
                      <a:pt x="844" y="192"/>
                    </a:lnTo>
                    <a:lnTo>
                      <a:pt x="844" y="190"/>
                    </a:lnTo>
                    <a:lnTo>
                      <a:pt x="846" y="192"/>
                    </a:lnTo>
                    <a:lnTo>
                      <a:pt x="846" y="192"/>
                    </a:lnTo>
                    <a:lnTo>
                      <a:pt x="850" y="190"/>
                    </a:lnTo>
                    <a:lnTo>
                      <a:pt x="848" y="188"/>
                    </a:lnTo>
                    <a:lnTo>
                      <a:pt x="848" y="186"/>
                    </a:lnTo>
                    <a:lnTo>
                      <a:pt x="850" y="186"/>
                    </a:lnTo>
                    <a:lnTo>
                      <a:pt x="854" y="188"/>
                    </a:lnTo>
                    <a:lnTo>
                      <a:pt x="854" y="188"/>
                    </a:lnTo>
                    <a:lnTo>
                      <a:pt x="854" y="186"/>
                    </a:lnTo>
                    <a:lnTo>
                      <a:pt x="856" y="188"/>
                    </a:lnTo>
                    <a:lnTo>
                      <a:pt x="860" y="188"/>
                    </a:lnTo>
                    <a:lnTo>
                      <a:pt x="860" y="186"/>
                    </a:lnTo>
                    <a:lnTo>
                      <a:pt x="862" y="186"/>
                    </a:lnTo>
                    <a:lnTo>
                      <a:pt x="864" y="188"/>
                    </a:lnTo>
                    <a:lnTo>
                      <a:pt x="866" y="188"/>
                    </a:lnTo>
                    <a:lnTo>
                      <a:pt x="868" y="190"/>
                    </a:lnTo>
                    <a:lnTo>
                      <a:pt x="868" y="188"/>
                    </a:lnTo>
                    <a:lnTo>
                      <a:pt x="868" y="186"/>
                    </a:lnTo>
                    <a:lnTo>
                      <a:pt x="872" y="188"/>
                    </a:lnTo>
                    <a:lnTo>
                      <a:pt x="872" y="190"/>
                    </a:lnTo>
                    <a:lnTo>
                      <a:pt x="870" y="190"/>
                    </a:lnTo>
                    <a:lnTo>
                      <a:pt x="870" y="192"/>
                    </a:lnTo>
                    <a:lnTo>
                      <a:pt x="870" y="194"/>
                    </a:lnTo>
                    <a:lnTo>
                      <a:pt x="874" y="194"/>
                    </a:lnTo>
                    <a:lnTo>
                      <a:pt x="874" y="194"/>
                    </a:lnTo>
                    <a:lnTo>
                      <a:pt x="874" y="192"/>
                    </a:lnTo>
                    <a:lnTo>
                      <a:pt x="874" y="190"/>
                    </a:lnTo>
                    <a:lnTo>
                      <a:pt x="876" y="192"/>
                    </a:lnTo>
                    <a:lnTo>
                      <a:pt x="876" y="188"/>
                    </a:lnTo>
                    <a:lnTo>
                      <a:pt x="874" y="188"/>
                    </a:lnTo>
                    <a:lnTo>
                      <a:pt x="874" y="186"/>
                    </a:lnTo>
                    <a:lnTo>
                      <a:pt x="878" y="186"/>
                    </a:lnTo>
                    <a:lnTo>
                      <a:pt x="880" y="186"/>
                    </a:lnTo>
                    <a:lnTo>
                      <a:pt x="882" y="186"/>
                    </a:lnTo>
                    <a:lnTo>
                      <a:pt x="884" y="186"/>
                    </a:lnTo>
                    <a:lnTo>
                      <a:pt x="888" y="186"/>
                    </a:lnTo>
                    <a:lnTo>
                      <a:pt x="888" y="188"/>
                    </a:lnTo>
                    <a:lnTo>
                      <a:pt x="888" y="190"/>
                    </a:lnTo>
                    <a:lnTo>
                      <a:pt x="888" y="190"/>
                    </a:lnTo>
                    <a:lnTo>
                      <a:pt x="890" y="188"/>
                    </a:lnTo>
                    <a:lnTo>
                      <a:pt x="892" y="188"/>
                    </a:lnTo>
                    <a:lnTo>
                      <a:pt x="892" y="190"/>
                    </a:lnTo>
                    <a:lnTo>
                      <a:pt x="894" y="190"/>
                    </a:lnTo>
                    <a:lnTo>
                      <a:pt x="896" y="188"/>
                    </a:lnTo>
                    <a:lnTo>
                      <a:pt x="898" y="190"/>
                    </a:lnTo>
                    <a:lnTo>
                      <a:pt x="900" y="196"/>
                    </a:lnTo>
                    <a:lnTo>
                      <a:pt x="902" y="192"/>
                    </a:lnTo>
                    <a:lnTo>
                      <a:pt x="902" y="192"/>
                    </a:lnTo>
                    <a:lnTo>
                      <a:pt x="904" y="192"/>
                    </a:lnTo>
                    <a:lnTo>
                      <a:pt x="902" y="196"/>
                    </a:lnTo>
                    <a:lnTo>
                      <a:pt x="904" y="198"/>
                    </a:lnTo>
                    <a:lnTo>
                      <a:pt x="904" y="198"/>
                    </a:lnTo>
                    <a:lnTo>
                      <a:pt x="908" y="198"/>
                    </a:lnTo>
                    <a:lnTo>
                      <a:pt x="908" y="200"/>
                    </a:lnTo>
                    <a:lnTo>
                      <a:pt x="908" y="200"/>
                    </a:lnTo>
                    <a:lnTo>
                      <a:pt x="910" y="200"/>
                    </a:lnTo>
                    <a:lnTo>
                      <a:pt x="910" y="202"/>
                    </a:lnTo>
                    <a:lnTo>
                      <a:pt x="908" y="204"/>
                    </a:lnTo>
                    <a:lnTo>
                      <a:pt x="908" y="208"/>
                    </a:lnTo>
                    <a:lnTo>
                      <a:pt x="912" y="204"/>
                    </a:lnTo>
                    <a:lnTo>
                      <a:pt x="914" y="204"/>
                    </a:lnTo>
                    <a:lnTo>
                      <a:pt x="916" y="206"/>
                    </a:lnTo>
                    <a:lnTo>
                      <a:pt x="910" y="210"/>
                    </a:lnTo>
                    <a:lnTo>
                      <a:pt x="910" y="214"/>
                    </a:lnTo>
                    <a:lnTo>
                      <a:pt x="914" y="214"/>
                    </a:lnTo>
                    <a:lnTo>
                      <a:pt x="916" y="212"/>
                    </a:lnTo>
                    <a:lnTo>
                      <a:pt x="918" y="212"/>
                    </a:lnTo>
                    <a:lnTo>
                      <a:pt x="918" y="212"/>
                    </a:lnTo>
                    <a:lnTo>
                      <a:pt x="920" y="214"/>
                    </a:lnTo>
                    <a:lnTo>
                      <a:pt x="922" y="214"/>
                    </a:lnTo>
                    <a:lnTo>
                      <a:pt x="924" y="216"/>
                    </a:lnTo>
                    <a:lnTo>
                      <a:pt x="922" y="220"/>
                    </a:lnTo>
                    <a:lnTo>
                      <a:pt x="926" y="220"/>
                    </a:lnTo>
                    <a:lnTo>
                      <a:pt x="926" y="222"/>
                    </a:lnTo>
                    <a:lnTo>
                      <a:pt x="928" y="220"/>
                    </a:lnTo>
                    <a:lnTo>
                      <a:pt x="928" y="222"/>
                    </a:lnTo>
                    <a:lnTo>
                      <a:pt x="926" y="226"/>
                    </a:lnTo>
                    <a:lnTo>
                      <a:pt x="922" y="228"/>
                    </a:lnTo>
                    <a:lnTo>
                      <a:pt x="922" y="226"/>
                    </a:lnTo>
                    <a:lnTo>
                      <a:pt x="916" y="224"/>
                    </a:lnTo>
                    <a:lnTo>
                      <a:pt x="910" y="224"/>
                    </a:lnTo>
                    <a:lnTo>
                      <a:pt x="914" y="226"/>
                    </a:lnTo>
                    <a:lnTo>
                      <a:pt x="914" y="228"/>
                    </a:lnTo>
                    <a:lnTo>
                      <a:pt x="918" y="230"/>
                    </a:lnTo>
                    <a:lnTo>
                      <a:pt x="920" y="230"/>
                    </a:lnTo>
                    <a:lnTo>
                      <a:pt x="924" y="234"/>
                    </a:lnTo>
                    <a:lnTo>
                      <a:pt x="928" y="236"/>
                    </a:lnTo>
                    <a:lnTo>
                      <a:pt x="932" y="234"/>
                    </a:lnTo>
                    <a:lnTo>
                      <a:pt x="932" y="230"/>
                    </a:lnTo>
                    <a:lnTo>
                      <a:pt x="930" y="228"/>
                    </a:lnTo>
                    <a:lnTo>
                      <a:pt x="928" y="228"/>
                    </a:lnTo>
                    <a:lnTo>
                      <a:pt x="930" y="228"/>
                    </a:lnTo>
                    <a:lnTo>
                      <a:pt x="932" y="230"/>
                    </a:lnTo>
                    <a:lnTo>
                      <a:pt x="936" y="232"/>
                    </a:lnTo>
                    <a:lnTo>
                      <a:pt x="936" y="232"/>
                    </a:lnTo>
                    <a:lnTo>
                      <a:pt x="934" y="232"/>
                    </a:lnTo>
                    <a:lnTo>
                      <a:pt x="930" y="236"/>
                    </a:lnTo>
                    <a:lnTo>
                      <a:pt x="930" y="238"/>
                    </a:lnTo>
                    <a:lnTo>
                      <a:pt x="934" y="238"/>
                    </a:lnTo>
                    <a:lnTo>
                      <a:pt x="934" y="238"/>
                    </a:lnTo>
                    <a:lnTo>
                      <a:pt x="936" y="238"/>
                    </a:lnTo>
                    <a:lnTo>
                      <a:pt x="944" y="244"/>
                    </a:lnTo>
                    <a:lnTo>
                      <a:pt x="946" y="246"/>
                    </a:lnTo>
                    <a:lnTo>
                      <a:pt x="948" y="248"/>
                    </a:lnTo>
                    <a:lnTo>
                      <a:pt x="954" y="250"/>
                    </a:lnTo>
                    <a:lnTo>
                      <a:pt x="958" y="254"/>
                    </a:lnTo>
                    <a:lnTo>
                      <a:pt x="962" y="254"/>
                    </a:lnTo>
                    <a:lnTo>
                      <a:pt x="962" y="252"/>
                    </a:lnTo>
                    <a:lnTo>
                      <a:pt x="962" y="250"/>
                    </a:lnTo>
                    <a:lnTo>
                      <a:pt x="964" y="250"/>
                    </a:lnTo>
                    <a:lnTo>
                      <a:pt x="964" y="252"/>
                    </a:lnTo>
                    <a:lnTo>
                      <a:pt x="966" y="254"/>
                    </a:lnTo>
                    <a:lnTo>
                      <a:pt x="968" y="256"/>
                    </a:lnTo>
                    <a:lnTo>
                      <a:pt x="968" y="256"/>
                    </a:lnTo>
                    <a:lnTo>
                      <a:pt x="970" y="254"/>
                    </a:lnTo>
                    <a:lnTo>
                      <a:pt x="966" y="240"/>
                    </a:lnTo>
                    <a:lnTo>
                      <a:pt x="964" y="234"/>
                    </a:lnTo>
                    <a:lnTo>
                      <a:pt x="960" y="228"/>
                    </a:lnTo>
                    <a:lnTo>
                      <a:pt x="960" y="220"/>
                    </a:lnTo>
                    <a:lnTo>
                      <a:pt x="958" y="216"/>
                    </a:lnTo>
                    <a:lnTo>
                      <a:pt x="958" y="216"/>
                    </a:lnTo>
                    <a:lnTo>
                      <a:pt x="960" y="216"/>
                    </a:lnTo>
                    <a:lnTo>
                      <a:pt x="962" y="220"/>
                    </a:lnTo>
                    <a:lnTo>
                      <a:pt x="964" y="222"/>
                    </a:lnTo>
                    <a:lnTo>
                      <a:pt x="968" y="222"/>
                    </a:lnTo>
                    <a:lnTo>
                      <a:pt x="970" y="226"/>
                    </a:lnTo>
                    <a:lnTo>
                      <a:pt x="974" y="226"/>
                    </a:lnTo>
                    <a:lnTo>
                      <a:pt x="984" y="224"/>
                    </a:lnTo>
                    <a:lnTo>
                      <a:pt x="986" y="226"/>
                    </a:lnTo>
                    <a:lnTo>
                      <a:pt x="988" y="224"/>
                    </a:lnTo>
                    <a:lnTo>
                      <a:pt x="990" y="228"/>
                    </a:lnTo>
                    <a:lnTo>
                      <a:pt x="992" y="226"/>
                    </a:lnTo>
                    <a:lnTo>
                      <a:pt x="990" y="224"/>
                    </a:lnTo>
                    <a:lnTo>
                      <a:pt x="990" y="222"/>
                    </a:lnTo>
                    <a:lnTo>
                      <a:pt x="988" y="220"/>
                    </a:lnTo>
                    <a:lnTo>
                      <a:pt x="988" y="218"/>
                    </a:lnTo>
                    <a:lnTo>
                      <a:pt x="990" y="216"/>
                    </a:lnTo>
                    <a:lnTo>
                      <a:pt x="998" y="214"/>
                    </a:lnTo>
                    <a:lnTo>
                      <a:pt x="1000" y="214"/>
                    </a:lnTo>
                    <a:lnTo>
                      <a:pt x="1000" y="214"/>
                    </a:lnTo>
                    <a:lnTo>
                      <a:pt x="1004" y="216"/>
                    </a:lnTo>
                    <a:lnTo>
                      <a:pt x="1008" y="216"/>
                    </a:lnTo>
                    <a:lnTo>
                      <a:pt x="1010" y="218"/>
                    </a:lnTo>
                    <a:lnTo>
                      <a:pt x="1014" y="218"/>
                    </a:lnTo>
                    <a:lnTo>
                      <a:pt x="1014" y="222"/>
                    </a:lnTo>
                    <a:lnTo>
                      <a:pt x="1018" y="222"/>
                    </a:lnTo>
                    <a:lnTo>
                      <a:pt x="1020" y="224"/>
                    </a:lnTo>
                    <a:lnTo>
                      <a:pt x="1026" y="224"/>
                    </a:lnTo>
                    <a:lnTo>
                      <a:pt x="1022" y="222"/>
                    </a:lnTo>
                    <a:lnTo>
                      <a:pt x="1022" y="220"/>
                    </a:lnTo>
                    <a:lnTo>
                      <a:pt x="1026" y="222"/>
                    </a:lnTo>
                    <a:lnTo>
                      <a:pt x="1028" y="220"/>
                    </a:lnTo>
                    <a:lnTo>
                      <a:pt x="1024" y="218"/>
                    </a:lnTo>
                    <a:lnTo>
                      <a:pt x="1026" y="216"/>
                    </a:lnTo>
                    <a:lnTo>
                      <a:pt x="1024" y="214"/>
                    </a:lnTo>
                    <a:lnTo>
                      <a:pt x="1022" y="216"/>
                    </a:lnTo>
                    <a:lnTo>
                      <a:pt x="1018" y="216"/>
                    </a:lnTo>
                    <a:lnTo>
                      <a:pt x="1018" y="212"/>
                    </a:lnTo>
                    <a:lnTo>
                      <a:pt x="1018" y="208"/>
                    </a:lnTo>
                    <a:lnTo>
                      <a:pt x="1018" y="208"/>
                    </a:lnTo>
                    <a:lnTo>
                      <a:pt x="1020" y="208"/>
                    </a:lnTo>
                    <a:lnTo>
                      <a:pt x="1022" y="208"/>
                    </a:lnTo>
                    <a:lnTo>
                      <a:pt x="1020" y="206"/>
                    </a:lnTo>
                    <a:lnTo>
                      <a:pt x="1022" y="204"/>
                    </a:lnTo>
                    <a:lnTo>
                      <a:pt x="1026" y="208"/>
                    </a:lnTo>
                    <a:lnTo>
                      <a:pt x="1028" y="210"/>
                    </a:lnTo>
                    <a:lnTo>
                      <a:pt x="1030" y="210"/>
                    </a:lnTo>
                    <a:lnTo>
                      <a:pt x="1030" y="210"/>
                    </a:lnTo>
                    <a:lnTo>
                      <a:pt x="1032" y="210"/>
                    </a:lnTo>
                    <a:lnTo>
                      <a:pt x="1032" y="208"/>
                    </a:lnTo>
                    <a:lnTo>
                      <a:pt x="1034" y="206"/>
                    </a:lnTo>
                    <a:lnTo>
                      <a:pt x="1036" y="208"/>
                    </a:lnTo>
                    <a:lnTo>
                      <a:pt x="1036" y="206"/>
                    </a:lnTo>
                    <a:lnTo>
                      <a:pt x="1032" y="202"/>
                    </a:lnTo>
                    <a:lnTo>
                      <a:pt x="1030" y="200"/>
                    </a:lnTo>
                    <a:lnTo>
                      <a:pt x="1026" y="198"/>
                    </a:lnTo>
                    <a:lnTo>
                      <a:pt x="1026" y="194"/>
                    </a:lnTo>
                    <a:lnTo>
                      <a:pt x="1026" y="192"/>
                    </a:lnTo>
                    <a:lnTo>
                      <a:pt x="1024" y="194"/>
                    </a:lnTo>
                    <a:lnTo>
                      <a:pt x="1020" y="194"/>
                    </a:lnTo>
                    <a:lnTo>
                      <a:pt x="1024" y="192"/>
                    </a:lnTo>
                    <a:lnTo>
                      <a:pt x="1022" y="190"/>
                    </a:lnTo>
                    <a:lnTo>
                      <a:pt x="1024" y="188"/>
                    </a:lnTo>
                    <a:lnTo>
                      <a:pt x="1022" y="186"/>
                    </a:lnTo>
                    <a:lnTo>
                      <a:pt x="1026" y="186"/>
                    </a:lnTo>
                    <a:lnTo>
                      <a:pt x="1026" y="180"/>
                    </a:lnTo>
                    <a:lnTo>
                      <a:pt x="1022" y="182"/>
                    </a:lnTo>
                    <a:lnTo>
                      <a:pt x="1020" y="186"/>
                    </a:lnTo>
                    <a:lnTo>
                      <a:pt x="1018" y="188"/>
                    </a:lnTo>
                    <a:lnTo>
                      <a:pt x="1014" y="186"/>
                    </a:lnTo>
                    <a:lnTo>
                      <a:pt x="1012" y="182"/>
                    </a:lnTo>
                    <a:lnTo>
                      <a:pt x="1014" y="180"/>
                    </a:lnTo>
                    <a:lnTo>
                      <a:pt x="1014" y="176"/>
                    </a:lnTo>
                    <a:lnTo>
                      <a:pt x="1018" y="174"/>
                    </a:lnTo>
                    <a:lnTo>
                      <a:pt x="1020" y="174"/>
                    </a:lnTo>
                    <a:lnTo>
                      <a:pt x="1024" y="172"/>
                    </a:lnTo>
                    <a:lnTo>
                      <a:pt x="1026" y="170"/>
                    </a:lnTo>
                    <a:lnTo>
                      <a:pt x="1022" y="166"/>
                    </a:lnTo>
                    <a:lnTo>
                      <a:pt x="1020" y="166"/>
                    </a:lnTo>
                    <a:lnTo>
                      <a:pt x="1018" y="166"/>
                    </a:lnTo>
                    <a:lnTo>
                      <a:pt x="1014" y="166"/>
                    </a:lnTo>
                    <a:lnTo>
                      <a:pt x="1012" y="162"/>
                    </a:lnTo>
                    <a:lnTo>
                      <a:pt x="1014" y="160"/>
                    </a:lnTo>
                    <a:lnTo>
                      <a:pt x="1020" y="160"/>
                    </a:lnTo>
                    <a:lnTo>
                      <a:pt x="1024" y="162"/>
                    </a:lnTo>
                    <a:lnTo>
                      <a:pt x="1030" y="162"/>
                    </a:lnTo>
                    <a:lnTo>
                      <a:pt x="1038" y="162"/>
                    </a:lnTo>
                    <a:lnTo>
                      <a:pt x="1052" y="160"/>
                    </a:lnTo>
                    <a:lnTo>
                      <a:pt x="1054" y="160"/>
                    </a:lnTo>
                    <a:lnTo>
                      <a:pt x="1066" y="160"/>
                    </a:lnTo>
                    <a:lnTo>
                      <a:pt x="1070" y="160"/>
                    </a:lnTo>
                    <a:lnTo>
                      <a:pt x="1074" y="160"/>
                    </a:lnTo>
                    <a:lnTo>
                      <a:pt x="1080" y="160"/>
                    </a:lnTo>
                    <a:lnTo>
                      <a:pt x="1076" y="160"/>
                    </a:lnTo>
                    <a:lnTo>
                      <a:pt x="1068" y="164"/>
                    </a:lnTo>
                    <a:lnTo>
                      <a:pt x="1066" y="162"/>
                    </a:lnTo>
                    <a:lnTo>
                      <a:pt x="1064" y="162"/>
                    </a:lnTo>
                    <a:lnTo>
                      <a:pt x="1062" y="162"/>
                    </a:lnTo>
                    <a:lnTo>
                      <a:pt x="1060" y="166"/>
                    </a:lnTo>
                    <a:lnTo>
                      <a:pt x="1062" y="170"/>
                    </a:lnTo>
                    <a:lnTo>
                      <a:pt x="1060" y="170"/>
                    </a:lnTo>
                    <a:lnTo>
                      <a:pt x="1060" y="172"/>
                    </a:lnTo>
                    <a:lnTo>
                      <a:pt x="1062" y="174"/>
                    </a:lnTo>
                    <a:lnTo>
                      <a:pt x="1066" y="172"/>
                    </a:lnTo>
                    <a:lnTo>
                      <a:pt x="1066" y="168"/>
                    </a:lnTo>
                    <a:lnTo>
                      <a:pt x="1072" y="164"/>
                    </a:lnTo>
                    <a:lnTo>
                      <a:pt x="1080" y="160"/>
                    </a:lnTo>
                    <a:lnTo>
                      <a:pt x="1082" y="166"/>
                    </a:lnTo>
                    <a:lnTo>
                      <a:pt x="1082" y="172"/>
                    </a:lnTo>
                    <a:lnTo>
                      <a:pt x="1082" y="174"/>
                    </a:lnTo>
                    <a:lnTo>
                      <a:pt x="1080" y="170"/>
                    </a:lnTo>
                    <a:lnTo>
                      <a:pt x="1078" y="166"/>
                    </a:lnTo>
                    <a:lnTo>
                      <a:pt x="1078" y="164"/>
                    </a:lnTo>
                    <a:lnTo>
                      <a:pt x="1076" y="166"/>
                    </a:lnTo>
                    <a:lnTo>
                      <a:pt x="1074" y="166"/>
                    </a:lnTo>
                    <a:lnTo>
                      <a:pt x="1076" y="170"/>
                    </a:lnTo>
                    <a:lnTo>
                      <a:pt x="1078" y="172"/>
                    </a:lnTo>
                    <a:lnTo>
                      <a:pt x="1078" y="176"/>
                    </a:lnTo>
                    <a:lnTo>
                      <a:pt x="1076" y="180"/>
                    </a:lnTo>
                    <a:lnTo>
                      <a:pt x="1076" y="180"/>
                    </a:lnTo>
                    <a:lnTo>
                      <a:pt x="1074" y="180"/>
                    </a:lnTo>
                    <a:lnTo>
                      <a:pt x="1076" y="182"/>
                    </a:lnTo>
                    <a:lnTo>
                      <a:pt x="1076" y="184"/>
                    </a:lnTo>
                    <a:lnTo>
                      <a:pt x="1076" y="186"/>
                    </a:lnTo>
                    <a:lnTo>
                      <a:pt x="1080" y="186"/>
                    </a:lnTo>
                    <a:lnTo>
                      <a:pt x="1082" y="184"/>
                    </a:lnTo>
                    <a:lnTo>
                      <a:pt x="1082" y="180"/>
                    </a:lnTo>
                    <a:lnTo>
                      <a:pt x="1084" y="176"/>
                    </a:lnTo>
                    <a:lnTo>
                      <a:pt x="1084" y="174"/>
                    </a:lnTo>
                    <a:lnTo>
                      <a:pt x="1084" y="170"/>
                    </a:lnTo>
                    <a:lnTo>
                      <a:pt x="1082" y="158"/>
                    </a:lnTo>
                    <a:lnTo>
                      <a:pt x="1088" y="154"/>
                    </a:lnTo>
                    <a:lnTo>
                      <a:pt x="1094" y="152"/>
                    </a:lnTo>
                    <a:lnTo>
                      <a:pt x="1102" y="152"/>
                    </a:lnTo>
                    <a:lnTo>
                      <a:pt x="1108" y="152"/>
                    </a:lnTo>
                    <a:lnTo>
                      <a:pt x="1116" y="156"/>
                    </a:lnTo>
                    <a:lnTo>
                      <a:pt x="1120" y="160"/>
                    </a:lnTo>
                    <a:lnTo>
                      <a:pt x="1120" y="164"/>
                    </a:lnTo>
                    <a:lnTo>
                      <a:pt x="1118" y="164"/>
                    </a:lnTo>
                    <a:lnTo>
                      <a:pt x="1112" y="162"/>
                    </a:lnTo>
                    <a:lnTo>
                      <a:pt x="1112" y="162"/>
                    </a:lnTo>
                    <a:lnTo>
                      <a:pt x="1114" y="164"/>
                    </a:lnTo>
                    <a:lnTo>
                      <a:pt x="1114" y="166"/>
                    </a:lnTo>
                    <a:lnTo>
                      <a:pt x="1114" y="170"/>
                    </a:lnTo>
                    <a:lnTo>
                      <a:pt x="1112" y="172"/>
                    </a:lnTo>
                    <a:lnTo>
                      <a:pt x="1114" y="172"/>
                    </a:lnTo>
                    <a:lnTo>
                      <a:pt x="1116" y="170"/>
                    </a:lnTo>
                    <a:lnTo>
                      <a:pt x="1120" y="170"/>
                    </a:lnTo>
                    <a:lnTo>
                      <a:pt x="1124" y="168"/>
                    </a:lnTo>
                    <a:lnTo>
                      <a:pt x="1124" y="172"/>
                    </a:lnTo>
                    <a:lnTo>
                      <a:pt x="1126" y="174"/>
                    </a:lnTo>
                    <a:lnTo>
                      <a:pt x="1126" y="176"/>
                    </a:lnTo>
                    <a:lnTo>
                      <a:pt x="1128" y="178"/>
                    </a:lnTo>
                    <a:lnTo>
                      <a:pt x="1128" y="176"/>
                    </a:lnTo>
                    <a:lnTo>
                      <a:pt x="1128" y="174"/>
                    </a:lnTo>
                    <a:lnTo>
                      <a:pt x="1132" y="172"/>
                    </a:lnTo>
                    <a:lnTo>
                      <a:pt x="1134" y="172"/>
                    </a:lnTo>
                    <a:lnTo>
                      <a:pt x="1136" y="176"/>
                    </a:lnTo>
                    <a:lnTo>
                      <a:pt x="1134" y="178"/>
                    </a:lnTo>
                    <a:lnTo>
                      <a:pt x="1134" y="180"/>
                    </a:lnTo>
                    <a:lnTo>
                      <a:pt x="1134" y="182"/>
                    </a:lnTo>
                    <a:lnTo>
                      <a:pt x="1136" y="180"/>
                    </a:lnTo>
                    <a:lnTo>
                      <a:pt x="1138" y="178"/>
                    </a:lnTo>
                    <a:lnTo>
                      <a:pt x="1138" y="178"/>
                    </a:lnTo>
                    <a:lnTo>
                      <a:pt x="1140" y="180"/>
                    </a:lnTo>
                    <a:lnTo>
                      <a:pt x="1140" y="176"/>
                    </a:lnTo>
                    <a:lnTo>
                      <a:pt x="1142" y="172"/>
                    </a:lnTo>
                    <a:lnTo>
                      <a:pt x="1142" y="170"/>
                    </a:lnTo>
                    <a:lnTo>
                      <a:pt x="1144" y="172"/>
                    </a:lnTo>
                    <a:lnTo>
                      <a:pt x="1150" y="176"/>
                    </a:lnTo>
                    <a:lnTo>
                      <a:pt x="1156" y="176"/>
                    </a:lnTo>
                    <a:lnTo>
                      <a:pt x="1160" y="180"/>
                    </a:lnTo>
                    <a:lnTo>
                      <a:pt x="1160" y="184"/>
                    </a:lnTo>
                    <a:lnTo>
                      <a:pt x="1156" y="186"/>
                    </a:lnTo>
                    <a:lnTo>
                      <a:pt x="1152" y="188"/>
                    </a:lnTo>
                    <a:lnTo>
                      <a:pt x="1156" y="186"/>
                    </a:lnTo>
                    <a:lnTo>
                      <a:pt x="1162" y="186"/>
                    </a:lnTo>
                    <a:lnTo>
                      <a:pt x="1166" y="188"/>
                    </a:lnTo>
                    <a:lnTo>
                      <a:pt x="1170" y="186"/>
                    </a:lnTo>
                    <a:lnTo>
                      <a:pt x="1172" y="182"/>
                    </a:lnTo>
                    <a:lnTo>
                      <a:pt x="1174" y="182"/>
                    </a:lnTo>
                    <a:lnTo>
                      <a:pt x="1180" y="178"/>
                    </a:lnTo>
                    <a:lnTo>
                      <a:pt x="1182" y="176"/>
                    </a:lnTo>
                    <a:lnTo>
                      <a:pt x="1186" y="172"/>
                    </a:lnTo>
                    <a:lnTo>
                      <a:pt x="1190" y="172"/>
                    </a:lnTo>
                    <a:lnTo>
                      <a:pt x="1200" y="166"/>
                    </a:lnTo>
                    <a:lnTo>
                      <a:pt x="1204" y="166"/>
                    </a:lnTo>
                    <a:lnTo>
                      <a:pt x="1206" y="166"/>
                    </a:lnTo>
                    <a:lnTo>
                      <a:pt x="1206" y="166"/>
                    </a:lnTo>
                    <a:lnTo>
                      <a:pt x="1212" y="162"/>
                    </a:lnTo>
                    <a:lnTo>
                      <a:pt x="1214" y="160"/>
                    </a:lnTo>
                    <a:lnTo>
                      <a:pt x="1222" y="162"/>
                    </a:lnTo>
                    <a:lnTo>
                      <a:pt x="1232" y="166"/>
                    </a:lnTo>
                    <a:lnTo>
                      <a:pt x="1238" y="170"/>
                    </a:lnTo>
                    <a:lnTo>
                      <a:pt x="1242" y="174"/>
                    </a:lnTo>
                    <a:lnTo>
                      <a:pt x="1248" y="178"/>
                    </a:lnTo>
                    <a:lnTo>
                      <a:pt x="1250" y="182"/>
                    </a:lnTo>
                    <a:lnTo>
                      <a:pt x="1250" y="186"/>
                    </a:lnTo>
                    <a:lnTo>
                      <a:pt x="1252" y="186"/>
                    </a:lnTo>
                    <a:lnTo>
                      <a:pt x="1250" y="190"/>
                    </a:lnTo>
                    <a:lnTo>
                      <a:pt x="1254" y="194"/>
                    </a:lnTo>
                    <a:lnTo>
                      <a:pt x="1254" y="198"/>
                    </a:lnTo>
                    <a:lnTo>
                      <a:pt x="1252" y="200"/>
                    </a:lnTo>
                    <a:lnTo>
                      <a:pt x="1256" y="200"/>
                    </a:lnTo>
                    <a:lnTo>
                      <a:pt x="1258" y="196"/>
                    </a:lnTo>
                    <a:lnTo>
                      <a:pt x="1262" y="196"/>
                    </a:lnTo>
                    <a:lnTo>
                      <a:pt x="1262" y="198"/>
                    </a:lnTo>
                    <a:lnTo>
                      <a:pt x="1264" y="196"/>
                    </a:lnTo>
                    <a:lnTo>
                      <a:pt x="1266" y="194"/>
                    </a:lnTo>
                    <a:lnTo>
                      <a:pt x="1270" y="196"/>
                    </a:lnTo>
                    <a:lnTo>
                      <a:pt x="1270" y="200"/>
                    </a:lnTo>
                    <a:lnTo>
                      <a:pt x="1270" y="198"/>
                    </a:lnTo>
                    <a:lnTo>
                      <a:pt x="1270" y="194"/>
                    </a:lnTo>
                    <a:lnTo>
                      <a:pt x="1272" y="194"/>
                    </a:lnTo>
                    <a:lnTo>
                      <a:pt x="1274" y="196"/>
                    </a:lnTo>
                    <a:lnTo>
                      <a:pt x="1278" y="200"/>
                    </a:lnTo>
                    <a:lnTo>
                      <a:pt x="1278" y="204"/>
                    </a:lnTo>
                    <a:lnTo>
                      <a:pt x="1280" y="204"/>
                    </a:lnTo>
                    <a:lnTo>
                      <a:pt x="1284" y="210"/>
                    </a:lnTo>
                    <a:lnTo>
                      <a:pt x="1284" y="208"/>
                    </a:lnTo>
                    <a:lnTo>
                      <a:pt x="1284" y="204"/>
                    </a:lnTo>
                    <a:lnTo>
                      <a:pt x="1280" y="202"/>
                    </a:lnTo>
                    <a:lnTo>
                      <a:pt x="1280" y="200"/>
                    </a:lnTo>
                    <a:lnTo>
                      <a:pt x="1282" y="202"/>
                    </a:lnTo>
                    <a:lnTo>
                      <a:pt x="1284" y="202"/>
                    </a:lnTo>
                    <a:lnTo>
                      <a:pt x="1288" y="204"/>
                    </a:lnTo>
                    <a:lnTo>
                      <a:pt x="1290" y="208"/>
                    </a:lnTo>
                    <a:lnTo>
                      <a:pt x="1290" y="206"/>
                    </a:lnTo>
                    <a:lnTo>
                      <a:pt x="1286" y="200"/>
                    </a:lnTo>
                    <a:lnTo>
                      <a:pt x="1286" y="194"/>
                    </a:lnTo>
                    <a:lnTo>
                      <a:pt x="1286" y="188"/>
                    </a:lnTo>
                    <a:lnTo>
                      <a:pt x="1288" y="186"/>
                    </a:lnTo>
                    <a:lnTo>
                      <a:pt x="1294" y="184"/>
                    </a:lnTo>
                    <a:lnTo>
                      <a:pt x="1296" y="182"/>
                    </a:lnTo>
                    <a:lnTo>
                      <a:pt x="1300" y="180"/>
                    </a:lnTo>
                    <a:lnTo>
                      <a:pt x="1300" y="180"/>
                    </a:lnTo>
                    <a:lnTo>
                      <a:pt x="1300" y="178"/>
                    </a:lnTo>
                    <a:lnTo>
                      <a:pt x="1302" y="178"/>
                    </a:lnTo>
                    <a:lnTo>
                      <a:pt x="1304" y="180"/>
                    </a:lnTo>
                    <a:lnTo>
                      <a:pt x="1306" y="182"/>
                    </a:lnTo>
                    <a:lnTo>
                      <a:pt x="1310" y="180"/>
                    </a:lnTo>
                    <a:lnTo>
                      <a:pt x="1314" y="178"/>
                    </a:lnTo>
                    <a:lnTo>
                      <a:pt x="1316" y="178"/>
                    </a:lnTo>
                    <a:lnTo>
                      <a:pt x="1320" y="176"/>
                    </a:lnTo>
                    <a:lnTo>
                      <a:pt x="1326" y="178"/>
                    </a:lnTo>
                    <a:lnTo>
                      <a:pt x="1326" y="176"/>
                    </a:lnTo>
                    <a:lnTo>
                      <a:pt x="1328" y="176"/>
                    </a:lnTo>
                    <a:lnTo>
                      <a:pt x="1328" y="178"/>
                    </a:lnTo>
                    <a:lnTo>
                      <a:pt x="1330" y="180"/>
                    </a:lnTo>
                    <a:lnTo>
                      <a:pt x="1332" y="176"/>
                    </a:lnTo>
                    <a:lnTo>
                      <a:pt x="1334" y="172"/>
                    </a:lnTo>
                    <a:lnTo>
                      <a:pt x="1334" y="170"/>
                    </a:lnTo>
                    <a:lnTo>
                      <a:pt x="1334" y="166"/>
                    </a:lnTo>
                    <a:lnTo>
                      <a:pt x="1334" y="164"/>
                    </a:lnTo>
                    <a:lnTo>
                      <a:pt x="1336" y="164"/>
                    </a:lnTo>
                    <a:lnTo>
                      <a:pt x="1340" y="164"/>
                    </a:lnTo>
                    <a:lnTo>
                      <a:pt x="1340" y="166"/>
                    </a:lnTo>
                    <a:lnTo>
                      <a:pt x="1340" y="168"/>
                    </a:lnTo>
                    <a:lnTo>
                      <a:pt x="1344" y="168"/>
                    </a:lnTo>
                    <a:lnTo>
                      <a:pt x="1346" y="170"/>
                    </a:lnTo>
                    <a:lnTo>
                      <a:pt x="1346" y="174"/>
                    </a:lnTo>
                    <a:lnTo>
                      <a:pt x="1350" y="178"/>
                    </a:lnTo>
                    <a:lnTo>
                      <a:pt x="1352" y="178"/>
                    </a:lnTo>
                    <a:lnTo>
                      <a:pt x="1356" y="178"/>
                    </a:lnTo>
                    <a:lnTo>
                      <a:pt x="1360" y="180"/>
                    </a:lnTo>
                    <a:lnTo>
                      <a:pt x="1362" y="178"/>
                    </a:lnTo>
                    <a:lnTo>
                      <a:pt x="1364" y="180"/>
                    </a:lnTo>
                    <a:lnTo>
                      <a:pt x="1368" y="184"/>
                    </a:lnTo>
                    <a:lnTo>
                      <a:pt x="1368" y="188"/>
                    </a:lnTo>
                    <a:lnTo>
                      <a:pt x="1370" y="188"/>
                    </a:lnTo>
                    <a:lnTo>
                      <a:pt x="1374" y="190"/>
                    </a:lnTo>
                    <a:lnTo>
                      <a:pt x="1376" y="188"/>
                    </a:lnTo>
                    <a:lnTo>
                      <a:pt x="1378" y="188"/>
                    </a:lnTo>
                    <a:lnTo>
                      <a:pt x="1378" y="186"/>
                    </a:lnTo>
                    <a:lnTo>
                      <a:pt x="1382" y="184"/>
                    </a:lnTo>
                    <a:lnTo>
                      <a:pt x="1382" y="184"/>
                    </a:lnTo>
                    <a:lnTo>
                      <a:pt x="1384" y="184"/>
                    </a:lnTo>
                    <a:lnTo>
                      <a:pt x="1382" y="180"/>
                    </a:lnTo>
                    <a:lnTo>
                      <a:pt x="1384" y="180"/>
                    </a:lnTo>
                    <a:lnTo>
                      <a:pt x="1382" y="178"/>
                    </a:lnTo>
                    <a:lnTo>
                      <a:pt x="1382" y="176"/>
                    </a:lnTo>
                    <a:lnTo>
                      <a:pt x="1380" y="174"/>
                    </a:lnTo>
                    <a:lnTo>
                      <a:pt x="1376" y="172"/>
                    </a:lnTo>
                    <a:lnTo>
                      <a:pt x="1376" y="168"/>
                    </a:lnTo>
                    <a:lnTo>
                      <a:pt x="1372" y="164"/>
                    </a:lnTo>
                    <a:lnTo>
                      <a:pt x="1370" y="164"/>
                    </a:lnTo>
                    <a:lnTo>
                      <a:pt x="1368" y="162"/>
                    </a:lnTo>
                    <a:lnTo>
                      <a:pt x="1364" y="160"/>
                    </a:lnTo>
                    <a:lnTo>
                      <a:pt x="1362" y="162"/>
                    </a:lnTo>
                    <a:lnTo>
                      <a:pt x="1360" y="162"/>
                    </a:lnTo>
                    <a:lnTo>
                      <a:pt x="1360" y="158"/>
                    </a:lnTo>
                    <a:lnTo>
                      <a:pt x="1362" y="158"/>
                    </a:lnTo>
                    <a:lnTo>
                      <a:pt x="1360" y="154"/>
                    </a:lnTo>
                    <a:lnTo>
                      <a:pt x="1360" y="152"/>
                    </a:lnTo>
                    <a:lnTo>
                      <a:pt x="1358" y="150"/>
                    </a:lnTo>
                    <a:lnTo>
                      <a:pt x="1356" y="146"/>
                    </a:lnTo>
                    <a:lnTo>
                      <a:pt x="1352" y="144"/>
                    </a:lnTo>
                    <a:lnTo>
                      <a:pt x="1354" y="142"/>
                    </a:lnTo>
                    <a:lnTo>
                      <a:pt x="1358" y="142"/>
                    </a:lnTo>
                    <a:lnTo>
                      <a:pt x="1360" y="142"/>
                    </a:lnTo>
                    <a:lnTo>
                      <a:pt x="1368" y="142"/>
                    </a:lnTo>
                    <a:lnTo>
                      <a:pt x="1372" y="142"/>
                    </a:lnTo>
                    <a:lnTo>
                      <a:pt x="1372" y="140"/>
                    </a:lnTo>
                    <a:lnTo>
                      <a:pt x="1376" y="140"/>
                    </a:lnTo>
                    <a:lnTo>
                      <a:pt x="1378" y="142"/>
                    </a:lnTo>
                    <a:lnTo>
                      <a:pt x="1382" y="140"/>
                    </a:lnTo>
                    <a:lnTo>
                      <a:pt x="1382" y="140"/>
                    </a:lnTo>
                    <a:lnTo>
                      <a:pt x="1382" y="138"/>
                    </a:lnTo>
                    <a:lnTo>
                      <a:pt x="1386" y="138"/>
                    </a:lnTo>
                    <a:lnTo>
                      <a:pt x="1388" y="140"/>
                    </a:lnTo>
                    <a:lnTo>
                      <a:pt x="1388" y="140"/>
                    </a:lnTo>
                    <a:lnTo>
                      <a:pt x="1388" y="136"/>
                    </a:lnTo>
                    <a:lnTo>
                      <a:pt x="1392" y="138"/>
                    </a:lnTo>
                    <a:lnTo>
                      <a:pt x="1392" y="136"/>
                    </a:lnTo>
                    <a:lnTo>
                      <a:pt x="1402" y="132"/>
                    </a:lnTo>
                    <a:lnTo>
                      <a:pt x="1402" y="134"/>
                    </a:lnTo>
                    <a:lnTo>
                      <a:pt x="1404" y="132"/>
                    </a:lnTo>
                    <a:lnTo>
                      <a:pt x="1404" y="132"/>
                    </a:lnTo>
                    <a:lnTo>
                      <a:pt x="1406" y="132"/>
                    </a:lnTo>
                    <a:lnTo>
                      <a:pt x="1410" y="132"/>
                    </a:lnTo>
                    <a:lnTo>
                      <a:pt x="1410" y="132"/>
                    </a:lnTo>
                    <a:lnTo>
                      <a:pt x="1414" y="132"/>
                    </a:lnTo>
                    <a:lnTo>
                      <a:pt x="1418" y="132"/>
                    </a:lnTo>
                    <a:lnTo>
                      <a:pt x="1420" y="132"/>
                    </a:lnTo>
                    <a:lnTo>
                      <a:pt x="1422" y="134"/>
                    </a:lnTo>
                    <a:lnTo>
                      <a:pt x="1424" y="134"/>
                    </a:lnTo>
                    <a:lnTo>
                      <a:pt x="1424" y="132"/>
                    </a:lnTo>
                    <a:lnTo>
                      <a:pt x="1428" y="132"/>
                    </a:lnTo>
                    <a:lnTo>
                      <a:pt x="1436" y="134"/>
                    </a:lnTo>
                    <a:lnTo>
                      <a:pt x="1438" y="136"/>
                    </a:lnTo>
                    <a:lnTo>
                      <a:pt x="1440" y="136"/>
                    </a:lnTo>
                    <a:lnTo>
                      <a:pt x="1440" y="134"/>
                    </a:lnTo>
                    <a:lnTo>
                      <a:pt x="1442" y="134"/>
                    </a:lnTo>
                    <a:lnTo>
                      <a:pt x="1444" y="136"/>
                    </a:lnTo>
                    <a:lnTo>
                      <a:pt x="1442" y="136"/>
                    </a:lnTo>
                    <a:lnTo>
                      <a:pt x="1444" y="138"/>
                    </a:lnTo>
                    <a:lnTo>
                      <a:pt x="1448" y="136"/>
                    </a:lnTo>
                    <a:lnTo>
                      <a:pt x="1456" y="138"/>
                    </a:lnTo>
                    <a:lnTo>
                      <a:pt x="1464" y="142"/>
                    </a:lnTo>
                    <a:lnTo>
                      <a:pt x="1464" y="144"/>
                    </a:lnTo>
                    <a:lnTo>
                      <a:pt x="1460" y="142"/>
                    </a:lnTo>
                    <a:lnTo>
                      <a:pt x="1456" y="140"/>
                    </a:lnTo>
                    <a:lnTo>
                      <a:pt x="1456" y="142"/>
                    </a:lnTo>
                    <a:lnTo>
                      <a:pt x="1464" y="144"/>
                    </a:lnTo>
                    <a:lnTo>
                      <a:pt x="1468" y="144"/>
                    </a:lnTo>
                    <a:lnTo>
                      <a:pt x="1468" y="142"/>
                    </a:lnTo>
                    <a:lnTo>
                      <a:pt x="1472" y="142"/>
                    </a:lnTo>
                    <a:lnTo>
                      <a:pt x="1474" y="142"/>
                    </a:lnTo>
                    <a:lnTo>
                      <a:pt x="1474" y="140"/>
                    </a:lnTo>
                    <a:lnTo>
                      <a:pt x="1476" y="140"/>
                    </a:lnTo>
                    <a:lnTo>
                      <a:pt x="1478" y="140"/>
                    </a:lnTo>
                    <a:lnTo>
                      <a:pt x="1480" y="142"/>
                    </a:lnTo>
                    <a:lnTo>
                      <a:pt x="1482" y="142"/>
                    </a:lnTo>
                    <a:lnTo>
                      <a:pt x="1482" y="142"/>
                    </a:lnTo>
                    <a:lnTo>
                      <a:pt x="1482" y="140"/>
                    </a:lnTo>
                    <a:lnTo>
                      <a:pt x="1486" y="142"/>
                    </a:lnTo>
                    <a:lnTo>
                      <a:pt x="1486" y="144"/>
                    </a:lnTo>
                    <a:lnTo>
                      <a:pt x="1490" y="144"/>
                    </a:lnTo>
                    <a:lnTo>
                      <a:pt x="1492" y="144"/>
                    </a:lnTo>
                    <a:lnTo>
                      <a:pt x="1502" y="146"/>
                    </a:lnTo>
                    <a:lnTo>
                      <a:pt x="1502" y="144"/>
                    </a:lnTo>
                    <a:lnTo>
                      <a:pt x="1506" y="144"/>
                    </a:lnTo>
                    <a:lnTo>
                      <a:pt x="1506" y="146"/>
                    </a:lnTo>
                    <a:lnTo>
                      <a:pt x="1508" y="146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4" y="144"/>
                    </a:lnTo>
                    <a:lnTo>
                      <a:pt x="1512" y="146"/>
                    </a:lnTo>
                    <a:lnTo>
                      <a:pt x="1514" y="148"/>
                    </a:lnTo>
                    <a:lnTo>
                      <a:pt x="1518" y="146"/>
                    </a:lnTo>
                    <a:lnTo>
                      <a:pt x="1518" y="146"/>
                    </a:lnTo>
                    <a:lnTo>
                      <a:pt x="1516" y="146"/>
                    </a:lnTo>
                    <a:lnTo>
                      <a:pt x="1520" y="146"/>
                    </a:lnTo>
                    <a:lnTo>
                      <a:pt x="1522" y="146"/>
                    </a:lnTo>
                    <a:lnTo>
                      <a:pt x="1520" y="148"/>
                    </a:lnTo>
                    <a:lnTo>
                      <a:pt x="1522" y="150"/>
                    </a:lnTo>
                    <a:lnTo>
                      <a:pt x="1528" y="152"/>
                    </a:lnTo>
                    <a:lnTo>
                      <a:pt x="1530" y="150"/>
                    </a:lnTo>
                    <a:lnTo>
                      <a:pt x="1526" y="148"/>
                    </a:lnTo>
                    <a:lnTo>
                      <a:pt x="1524" y="148"/>
                    </a:lnTo>
                    <a:lnTo>
                      <a:pt x="1524" y="146"/>
                    </a:lnTo>
                    <a:lnTo>
                      <a:pt x="1526" y="146"/>
                    </a:lnTo>
                    <a:lnTo>
                      <a:pt x="1528" y="146"/>
                    </a:lnTo>
                    <a:lnTo>
                      <a:pt x="1534" y="148"/>
                    </a:lnTo>
                    <a:lnTo>
                      <a:pt x="1534" y="152"/>
                    </a:lnTo>
                    <a:lnTo>
                      <a:pt x="1536" y="152"/>
                    </a:lnTo>
                    <a:lnTo>
                      <a:pt x="1536" y="150"/>
                    </a:lnTo>
                    <a:lnTo>
                      <a:pt x="1536" y="148"/>
                    </a:lnTo>
                    <a:lnTo>
                      <a:pt x="1538" y="150"/>
                    </a:lnTo>
                    <a:lnTo>
                      <a:pt x="1540" y="150"/>
                    </a:lnTo>
                    <a:lnTo>
                      <a:pt x="1540" y="152"/>
                    </a:lnTo>
                    <a:lnTo>
                      <a:pt x="1542" y="154"/>
                    </a:lnTo>
                    <a:lnTo>
                      <a:pt x="1546" y="162"/>
                    </a:lnTo>
                    <a:lnTo>
                      <a:pt x="1550" y="162"/>
                    </a:lnTo>
                    <a:lnTo>
                      <a:pt x="1550" y="166"/>
                    </a:lnTo>
                    <a:lnTo>
                      <a:pt x="1552" y="168"/>
                    </a:lnTo>
                    <a:lnTo>
                      <a:pt x="1554" y="170"/>
                    </a:lnTo>
                    <a:lnTo>
                      <a:pt x="1554" y="172"/>
                    </a:lnTo>
                    <a:lnTo>
                      <a:pt x="1554" y="174"/>
                    </a:lnTo>
                    <a:lnTo>
                      <a:pt x="1556" y="174"/>
                    </a:lnTo>
                    <a:lnTo>
                      <a:pt x="1558" y="172"/>
                    </a:lnTo>
                    <a:lnTo>
                      <a:pt x="1562" y="174"/>
                    </a:lnTo>
                    <a:lnTo>
                      <a:pt x="1564" y="176"/>
                    </a:lnTo>
                    <a:lnTo>
                      <a:pt x="1566" y="178"/>
                    </a:lnTo>
                    <a:lnTo>
                      <a:pt x="1566" y="176"/>
                    </a:lnTo>
                    <a:lnTo>
                      <a:pt x="1564" y="176"/>
                    </a:lnTo>
                    <a:lnTo>
                      <a:pt x="1564" y="174"/>
                    </a:lnTo>
                    <a:lnTo>
                      <a:pt x="1566" y="172"/>
                    </a:lnTo>
                    <a:lnTo>
                      <a:pt x="1568" y="172"/>
                    </a:lnTo>
                    <a:lnTo>
                      <a:pt x="1568" y="174"/>
                    </a:lnTo>
                    <a:lnTo>
                      <a:pt x="1570" y="178"/>
                    </a:lnTo>
                    <a:lnTo>
                      <a:pt x="1570" y="176"/>
                    </a:lnTo>
                    <a:lnTo>
                      <a:pt x="1570" y="172"/>
                    </a:lnTo>
                    <a:lnTo>
                      <a:pt x="1570" y="170"/>
                    </a:lnTo>
                    <a:lnTo>
                      <a:pt x="1568" y="168"/>
                    </a:lnTo>
                    <a:lnTo>
                      <a:pt x="1564" y="170"/>
                    </a:lnTo>
                    <a:lnTo>
                      <a:pt x="1560" y="170"/>
                    </a:lnTo>
                    <a:lnTo>
                      <a:pt x="1560" y="168"/>
                    </a:lnTo>
                    <a:lnTo>
                      <a:pt x="1562" y="166"/>
                    </a:lnTo>
                    <a:lnTo>
                      <a:pt x="1562" y="164"/>
                    </a:lnTo>
                    <a:lnTo>
                      <a:pt x="1556" y="160"/>
                    </a:lnTo>
                    <a:lnTo>
                      <a:pt x="1554" y="158"/>
                    </a:lnTo>
                    <a:lnTo>
                      <a:pt x="1554" y="156"/>
                    </a:lnTo>
                    <a:lnTo>
                      <a:pt x="1552" y="156"/>
                    </a:lnTo>
                    <a:lnTo>
                      <a:pt x="1548" y="158"/>
                    </a:lnTo>
                    <a:lnTo>
                      <a:pt x="1548" y="158"/>
                    </a:lnTo>
                    <a:lnTo>
                      <a:pt x="1550" y="154"/>
                    </a:lnTo>
                    <a:lnTo>
                      <a:pt x="1552" y="152"/>
                    </a:lnTo>
                    <a:lnTo>
                      <a:pt x="1556" y="146"/>
                    </a:lnTo>
                    <a:lnTo>
                      <a:pt x="1556" y="146"/>
                    </a:lnTo>
                    <a:lnTo>
                      <a:pt x="1556" y="148"/>
                    </a:lnTo>
                    <a:lnTo>
                      <a:pt x="1558" y="152"/>
                    </a:lnTo>
                    <a:lnTo>
                      <a:pt x="1562" y="152"/>
                    </a:lnTo>
                    <a:lnTo>
                      <a:pt x="1562" y="152"/>
                    </a:lnTo>
                    <a:lnTo>
                      <a:pt x="1560" y="150"/>
                    </a:lnTo>
                    <a:lnTo>
                      <a:pt x="1558" y="148"/>
                    </a:lnTo>
                    <a:lnTo>
                      <a:pt x="1560" y="148"/>
                    </a:lnTo>
                    <a:lnTo>
                      <a:pt x="1562" y="146"/>
                    </a:lnTo>
                    <a:lnTo>
                      <a:pt x="1564" y="144"/>
                    </a:lnTo>
                    <a:lnTo>
                      <a:pt x="1560" y="144"/>
                    </a:lnTo>
                    <a:lnTo>
                      <a:pt x="1562" y="144"/>
                    </a:lnTo>
                    <a:lnTo>
                      <a:pt x="1562" y="142"/>
                    </a:lnTo>
                    <a:lnTo>
                      <a:pt x="1566" y="142"/>
                    </a:lnTo>
                    <a:lnTo>
                      <a:pt x="1568" y="138"/>
                    </a:lnTo>
                    <a:lnTo>
                      <a:pt x="1570" y="138"/>
                    </a:lnTo>
                    <a:lnTo>
                      <a:pt x="1570" y="140"/>
                    </a:lnTo>
                    <a:lnTo>
                      <a:pt x="1572" y="140"/>
                    </a:lnTo>
                    <a:lnTo>
                      <a:pt x="1574" y="140"/>
                    </a:lnTo>
                    <a:lnTo>
                      <a:pt x="1574" y="142"/>
                    </a:lnTo>
                    <a:lnTo>
                      <a:pt x="1576" y="144"/>
                    </a:lnTo>
                    <a:lnTo>
                      <a:pt x="1580" y="144"/>
                    </a:lnTo>
                    <a:lnTo>
                      <a:pt x="1582" y="144"/>
                    </a:lnTo>
                    <a:lnTo>
                      <a:pt x="1590" y="144"/>
                    </a:lnTo>
                    <a:lnTo>
                      <a:pt x="1590" y="148"/>
                    </a:lnTo>
                    <a:lnTo>
                      <a:pt x="1590" y="148"/>
                    </a:lnTo>
                    <a:lnTo>
                      <a:pt x="1590" y="148"/>
                    </a:lnTo>
                    <a:lnTo>
                      <a:pt x="1590" y="146"/>
                    </a:lnTo>
                    <a:lnTo>
                      <a:pt x="1594" y="146"/>
                    </a:lnTo>
                    <a:lnTo>
                      <a:pt x="1594" y="150"/>
                    </a:lnTo>
                    <a:lnTo>
                      <a:pt x="1596" y="148"/>
                    </a:lnTo>
                    <a:lnTo>
                      <a:pt x="1598" y="146"/>
                    </a:lnTo>
                    <a:lnTo>
                      <a:pt x="1600" y="146"/>
                    </a:lnTo>
                    <a:lnTo>
                      <a:pt x="1600" y="148"/>
                    </a:lnTo>
                    <a:lnTo>
                      <a:pt x="1598" y="150"/>
                    </a:lnTo>
                    <a:lnTo>
                      <a:pt x="1598" y="152"/>
                    </a:lnTo>
                    <a:lnTo>
                      <a:pt x="1600" y="158"/>
                    </a:lnTo>
                    <a:lnTo>
                      <a:pt x="1600" y="160"/>
                    </a:lnTo>
                    <a:lnTo>
                      <a:pt x="1600" y="162"/>
                    </a:lnTo>
                    <a:lnTo>
                      <a:pt x="1602" y="162"/>
                    </a:lnTo>
                    <a:lnTo>
                      <a:pt x="1604" y="164"/>
                    </a:lnTo>
                    <a:lnTo>
                      <a:pt x="1606" y="166"/>
                    </a:lnTo>
                    <a:lnTo>
                      <a:pt x="1608" y="168"/>
                    </a:lnTo>
                    <a:lnTo>
                      <a:pt x="1606" y="170"/>
                    </a:lnTo>
                    <a:lnTo>
                      <a:pt x="1602" y="170"/>
                    </a:lnTo>
                    <a:lnTo>
                      <a:pt x="1598" y="170"/>
                    </a:lnTo>
                    <a:lnTo>
                      <a:pt x="1604" y="172"/>
                    </a:lnTo>
                    <a:lnTo>
                      <a:pt x="1604" y="174"/>
                    </a:lnTo>
                    <a:lnTo>
                      <a:pt x="1604" y="176"/>
                    </a:lnTo>
                    <a:lnTo>
                      <a:pt x="1602" y="176"/>
                    </a:lnTo>
                    <a:lnTo>
                      <a:pt x="1600" y="180"/>
                    </a:lnTo>
                    <a:lnTo>
                      <a:pt x="1598" y="180"/>
                    </a:lnTo>
                    <a:lnTo>
                      <a:pt x="1596" y="182"/>
                    </a:lnTo>
                    <a:lnTo>
                      <a:pt x="1592" y="182"/>
                    </a:lnTo>
                    <a:lnTo>
                      <a:pt x="1590" y="184"/>
                    </a:lnTo>
                    <a:lnTo>
                      <a:pt x="1592" y="184"/>
                    </a:lnTo>
                    <a:lnTo>
                      <a:pt x="1594" y="184"/>
                    </a:lnTo>
                    <a:lnTo>
                      <a:pt x="1596" y="186"/>
                    </a:lnTo>
                    <a:lnTo>
                      <a:pt x="1598" y="184"/>
                    </a:lnTo>
                    <a:lnTo>
                      <a:pt x="1600" y="184"/>
                    </a:lnTo>
                    <a:lnTo>
                      <a:pt x="1600" y="186"/>
                    </a:lnTo>
                    <a:lnTo>
                      <a:pt x="1602" y="190"/>
                    </a:lnTo>
                    <a:lnTo>
                      <a:pt x="1600" y="190"/>
                    </a:lnTo>
                    <a:lnTo>
                      <a:pt x="1598" y="194"/>
                    </a:lnTo>
                    <a:lnTo>
                      <a:pt x="1602" y="192"/>
                    </a:lnTo>
                    <a:lnTo>
                      <a:pt x="1604" y="192"/>
                    </a:lnTo>
                    <a:lnTo>
                      <a:pt x="1608" y="194"/>
                    </a:lnTo>
                    <a:lnTo>
                      <a:pt x="1608" y="196"/>
                    </a:lnTo>
                    <a:lnTo>
                      <a:pt x="1610" y="200"/>
                    </a:lnTo>
                    <a:lnTo>
                      <a:pt x="1606" y="202"/>
                    </a:lnTo>
                    <a:lnTo>
                      <a:pt x="1608" y="202"/>
                    </a:lnTo>
                    <a:lnTo>
                      <a:pt x="1610" y="206"/>
                    </a:lnTo>
                    <a:lnTo>
                      <a:pt x="1606" y="206"/>
                    </a:lnTo>
                    <a:lnTo>
                      <a:pt x="1606" y="208"/>
                    </a:lnTo>
                    <a:lnTo>
                      <a:pt x="1608" y="210"/>
                    </a:lnTo>
                    <a:lnTo>
                      <a:pt x="1608" y="208"/>
                    </a:lnTo>
                    <a:lnTo>
                      <a:pt x="1610" y="208"/>
                    </a:lnTo>
                    <a:lnTo>
                      <a:pt x="1610" y="210"/>
                    </a:lnTo>
                    <a:lnTo>
                      <a:pt x="1610" y="212"/>
                    </a:lnTo>
                    <a:lnTo>
                      <a:pt x="1614" y="212"/>
                    </a:lnTo>
                    <a:lnTo>
                      <a:pt x="1614" y="214"/>
                    </a:lnTo>
                    <a:lnTo>
                      <a:pt x="1614" y="212"/>
                    </a:lnTo>
                    <a:lnTo>
                      <a:pt x="1616" y="210"/>
                    </a:lnTo>
                    <a:lnTo>
                      <a:pt x="1618" y="212"/>
                    </a:lnTo>
                    <a:lnTo>
                      <a:pt x="1620" y="212"/>
                    </a:lnTo>
                    <a:lnTo>
                      <a:pt x="1620" y="214"/>
                    </a:lnTo>
                    <a:lnTo>
                      <a:pt x="1618" y="216"/>
                    </a:lnTo>
                    <a:lnTo>
                      <a:pt x="1616" y="214"/>
                    </a:lnTo>
                    <a:lnTo>
                      <a:pt x="1614" y="216"/>
                    </a:lnTo>
                    <a:lnTo>
                      <a:pt x="1618" y="218"/>
                    </a:lnTo>
                    <a:lnTo>
                      <a:pt x="1620" y="218"/>
                    </a:lnTo>
                    <a:lnTo>
                      <a:pt x="1622" y="220"/>
                    </a:lnTo>
                    <a:lnTo>
                      <a:pt x="1620" y="222"/>
                    </a:lnTo>
                    <a:lnTo>
                      <a:pt x="1618" y="224"/>
                    </a:lnTo>
                    <a:lnTo>
                      <a:pt x="1614" y="220"/>
                    </a:lnTo>
                    <a:lnTo>
                      <a:pt x="1614" y="220"/>
                    </a:lnTo>
                    <a:lnTo>
                      <a:pt x="1616" y="224"/>
                    </a:lnTo>
                    <a:lnTo>
                      <a:pt x="1614" y="226"/>
                    </a:lnTo>
                    <a:lnTo>
                      <a:pt x="1612" y="226"/>
                    </a:lnTo>
                    <a:lnTo>
                      <a:pt x="1612" y="224"/>
                    </a:lnTo>
                    <a:lnTo>
                      <a:pt x="1610" y="224"/>
                    </a:lnTo>
                    <a:lnTo>
                      <a:pt x="1608" y="224"/>
                    </a:lnTo>
                    <a:lnTo>
                      <a:pt x="1602" y="224"/>
                    </a:lnTo>
                    <a:lnTo>
                      <a:pt x="1600" y="224"/>
                    </a:lnTo>
                    <a:lnTo>
                      <a:pt x="1598" y="224"/>
                    </a:lnTo>
                    <a:lnTo>
                      <a:pt x="1598" y="222"/>
                    </a:lnTo>
                    <a:lnTo>
                      <a:pt x="1598" y="222"/>
                    </a:lnTo>
                    <a:lnTo>
                      <a:pt x="1596" y="222"/>
                    </a:lnTo>
                    <a:lnTo>
                      <a:pt x="1596" y="224"/>
                    </a:lnTo>
                    <a:lnTo>
                      <a:pt x="1594" y="224"/>
                    </a:lnTo>
                    <a:lnTo>
                      <a:pt x="1594" y="224"/>
                    </a:lnTo>
                    <a:lnTo>
                      <a:pt x="1596" y="226"/>
                    </a:lnTo>
                    <a:lnTo>
                      <a:pt x="1594" y="230"/>
                    </a:lnTo>
                    <a:lnTo>
                      <a:pt x="1592" y="230"/>
                    </a:lnTo>
                    <a:lnTo>
                      <a:pt x="1592" y="228"/>
                    </a:lnTo>
                    <a:lnTo>
                      <a:pt x="1592" y="228"/>
                    </a:lnTo>
                    <a:lnTo>
                      <a:pt x="1586" y="228"/>
                    </a:lnTo>
                    <a:lnTo>
                      <a:pt x="1586" y="228"/>
                    </a:lnTo>
                    <a:lnTo>
                      <a:pt x="1586" y="226"/>
                    </a:lnTo>
                    <a:lnTo>
                      <a:pt x="1584" y="222"/>
                    </a:lnTo>
                    <a:lnTo>
                      <a:pt x="1584" y="222"/>
                    </a:lnTo>
                    <a:lnTo>
                      <a:pt x="1578" y="218"/>
                    </a:lnTo>
                    <a:lnTo>
                      <a:pt x="1576" y="218"/>
                    </a:lnTo>
                    <a:lnTo>
                      <a:pt x="1578" y="216"/>
                    </a:lnTo>
                    <a:lnTo>
                      <a:pt x="1574" y="216"/>
                    </a:lnTo>
                    <a:lnTo>
                      <a:pt x="1572" y="218"/>
                    </a:lnTo>
                    <a:lnTo>
                      <a:pt x="1568" y="218"/>
                    </a:lnTo>
                    <a:lnTo>
                      <a:pt x="1566" y="222"/>
                    </a:lnTo>
                    <a:lnTo>
                      <a:pt x="1566" y="222"/>
                    </a:lnTo>
                    <a:lnTo>
                      <a:pt x="1564" y="218"/>
                    </a:lnTo>
                    <a:lnTo>
                      <a:pt x="1564" y="216"/>
                    </a:lnTo>
                    <a:lnTo>
                      <a:pt x="1564" y="218"/>
                    </a:lnTo>
                    <a:lnTo>
                      <a:pt x="1564" y="222"/>
                    </a:lnTo>
                    <a:lnTo>
                      <a:pt x="1564" y="226"/>
                    </a:lnTo>
                    <a:lnTo>
                      <a:pt x="1564" y="228"/>
                    </a:lnTo>
                    <a:lnTo>
                      <a:pt x="1560" y="234"/>
                    </a:lnTo>
                    <a:lnTo>
                      <a:pt x="1558" y="234"/>
                    </a:lnTo>
                    <a:lnTo>
                      <a:pt x="1556" y="230"/>
                    </a:lnTo>
                    <a:lnTo>
                      <a:pt x="1554" y="230"/>
                    </a:lnTo>
                    <a:lnTo>
                      <a:pt x="1552" y="230"/>
                    </a:lnTo>
                    <a:lnTo>
                      <a:pt x="1546" y="226"/>
                    </a:lnTo>
                    <a:lnTo>
                      <a:pt x="1546" y="224"/>
                    </a:lnTo>
                    <a:lnTo>
                      <a:pt x="1546" y="218"/>
                    </a:lnTo>
                    <a:lnTo>
                      <a:pt x="1544" y="218"/>
                    </a:lnTo>
                    <a:lnTo>
                      <a:pt x="1542" y="216"/>
                    </a:lnTo>
                    <a:lnTo>
                      <a:pt x="1542" y="214"/>
                    </a:lnTo>
                    <a:lnTo>
                      <a:pt x="1540" y="216"/>
                    </a:lnTo>
                    <a:lnTo>
                      <a:pt x="1542" y="218"/>
                    </a:lnTo>
                    <a:lnTo>
                      <a:pt x="1540" y="220"/>
                    </a:lnTo>
                    <a:lnTo>
                      <a:pt x="1542" y="222"/>
                    </a:lnTo>
                    <a:lnTo>
                      <a:pt x="1542" y="222"/>
                    </a:lnTo>
                    <a:lnTo>
                      <a:pt x="1538" y="220"/>
                    </a:lnTo>
                    <a:lnTo>
                      <a:pt x="1534" y="218"/>
                    </a:lnTo>
                    <a:lnTo>
                      <a:pt x="1534" y="218"/>
                    </a:lnTo>
                    <a:lnTo>
                      <a:pt x="1536" y="220"/>
                    </a:lnTo>
                    <a:lnTo>
                      <a:pt x="1534" y="222"/>
                    </a:lnTo>
                    <a:lnTo>
                      <a:pt x="1534" y="222"/>
                    </a:lnTo>
                    <a:lnTo>
                      <a:pt x="1538" y="222"/>
                    </a:lnTo>
                    <a:lnTo>
                      <a:pt x="1540" y="224"/>
                    </a:lnTo>
                    <a:lnTo>
                      <a:pt x="1538" y="228"/>
                    </a:lnTo>
                    <a:lnTo>
                      <a:pt x="1534" y="228"/>
                    </a:lnTo>
                    <a:lnTo>
                      <a:pt x="1534" y="230"/>
                    </a:lnTo>
                    <a:lnTo>
                      <a:pt x="1536" y="230"/>
                    </a:lnTo>
                    <a:lnTo>
                      <a:pt x="1544" y="238"/>
                    </a:lnTo>
                    <a:lnTo>
                      <a:pt x="1548" y="240"/>
                    </a:lnTo>
                    <a:lnTo>
                      <a:pt x="1550" y="238"/>
                    </a:lnTo>
                    <a:lnTo>
                      <a:pt x="1554" y="240"/>
                    </a:lnTo>
                    <a:lnTo>
                      <a:pt x="1556" y="244"/>
                    </a:lnTo>
                    <a:lnTo>
                      <a:pt x="1554" y="244"/>
                    </a:lnTo>
                    <a:lnTo>
                      <a:pt x="1552" y="240"/>
                    </a:lnTo>
                    <a:lnTo>
                      <a:pt x="1552" y="240"/>
                    </a:lnTo>
                    <a:lnTo>
                      <a:pt x="1552" y="244"/>
                    </a:lnTo>
                    <a:lnTo>
                      <a:pt x="1556" y="246"/>
                    </a:lnTo>
                    <a:lnTo>
                      <a:pt x="1558" y="250"/>
                    </a:lnTo>
                    <a:lnTo>
                      <a:pt x="1560" y="252"/>
                    </a:lnTo>
                    <a:lnTo>
                      <a:pt x="1560" y="258"/>
                    </a:lnTo>
                    <a:lnTo>
                      <a:pt x="1558" y="266"/>
                    </a:lnTo>
                    <a:lnTo>
                      <a:pt x="1558" y="270"/>
                    </a:lnTo>
                    <a:lnTo>
                      <a:pt x="1558" y="274"/>
                    </a:lnTo>
                    <a:lnTo>
                      <a:pt x="1560" y="276"/>
                    </a:lnTo>
                    <a:lnTo>
                      <a:pt x="1556" y="280"/>
                    </a:lnTo>
                    <a:lnTo>
                      <a:pt x="1556" y="284"/>
                    </a:lnTo>
                    <a:lnTo>
                      <a:pt x="1554" y="284"/>
                    </a:lnTo>
                    <a:lnTo>
                      <a:pt x="1556" y="282"/>
                    </a:lnTo>
                    <a:lnTo>
                      <a:pt x="1554" y="282"/>
                    </a:lnTo>
                    <a:lnTo>
                      <a:pt x="1548" y="286"/>
                    </a:lnTo>
                    <a:lnTo>
                      <a:pt x="1548" y="284"/>
                    </a:lnTo>
                    <a:lnTo>
                      <a:pt x="1544" y="286"/>
                    </a:lnTo>
                    <a:lnTo>
                      <a:pt x="1542" y="286"/>
                    </a:lnTo>
                    <a:lnTo>
                      <a:pt x="1542" y="284"/>
                    </a:lnTo>
                    <a:lnTo>
                      <a:pt x="1538" y="284"/>
                    </a:lnTo>
                    <a:lnTo>
                      <a:pt x="1534" y="280"/>
                    </a:lnTo>
                    <a:lnTo>
                      <a:pt x="1532" y="278"/>
                    </a:lnTo>
                    <a:lnTo>
                      <a:pt x="1530" y="278"/>
                    </a:lnTo>
                    <a:lnTo>
                      <a:pt x="1528" y="276"/>
                    </a:lnTo>
                    <a:lnTo>
                      <a:pt x="1526" y="276"/>
                    </a:lnTo>
                    <a:lnTo>
                      <a:pt x="1522" y="278"/>
                    </a:lnTo>
                    <a:lnTo>
                      <a:pt x="1520" y="278"/>
                    </a:lnTo>
                    <a:lnTo>
                      <a:pt x="1522" y="280"/>
                    </a:lnTo>
                    <a:lnTo>
                      <a:pt x="1526" y="280"/>
                    </a:lnTo>
                    <a:lnTo>
                      <a:pt x="1528" y="278"/>
                    </a:lnTo>
                    <a:lnTo>
                      <a:pt x="1534" y="280"/>
                    </a:lnTo>
                    <a:lnTo>
                      <a:pt x="1536" y="282"/>
                    </a:lnTo>
                    <a:lnTo>
                      <a:pt x="1532" y="284"/>
                    </a:lnTo>
                    <a:lnTo>
                      <a:pt x="1530" y="284"/>
                    </a:lnTo>
                    <a:lnTo>
                      <a:pt x="1528" y="284"/>
                    </a:lnTo>
                    <a:lnTo>
                      <a:pt x="1528" y="286"/>
                    </a:lnTo>
                    <a:lnTo>
                      <a:pt x="1526" y="284"/>
                    </a:lnTo>
                    <a:lnTo>
                      <a:pt x="1522" y="284"/>
                    </a:lnTo>
                    <a:lnTo>
                      <a:pt x="1524" y="284"/>
                    </a:lnTo>
                    <a:lnTo>
                      <a:pt x="1526" y="288"/>
                    </a:lnTo>
                    <a:lnTo>
                      <a:pt x="1528" y="290"/>
                    </a:lnTo>
                    <a:lnTo>
                      <a:pt x="1528" y="292"/>
                    </a:lnTo>
                    <a:lnTo>
                      <a:pt x="1530" y="298"/>
                    </a:lnTo>
                    <a:lnTo>
                      <a:pt x="1532" y="298"/>
                    </a:lnTo>
                    <a:lnTo>
                      <a:pt x="1530" y="298"/>
                    </a:lnTo>
                    <a:lnTo>
                      <a:pt x="1530" y="292"/>
                    </a:lnTo>
                    <a:lnTo>
                      <a:pt x="1532" y="290"/>
                    </a:lnTo>
                    <a:lnTo>
                      <a:pt x="1534" y="292"/>
                    </a:lnTo>
                    <a:lnTo>
                      <a:pt x="1534" y="290"/>
                    </a:lnTo>
                    <a:lnTo>
                      <a:pt x="1538" y="286"/>
                    </a:lnTo>
                    <a:lnTo>
                      <a:pt x="1540" y="286"/>
                    </a:lnTo>
                    <a:lnTo>
                      <a:pt x="1542" y="288"/>
                    </a:lnTo>
                    <a:lnTo>
                      <a:pt x="1542" y="288"/>
                    </a:lnTo>
                    <a:lnTo>
                      <a:pt x="1544" y="294"/>
                    </a:lnTo>
                    <a:lnTo>
                      <a:pt x="1548" y="294"/>
                    </a:lnTo>
                    <a:lnTo>
                      <a:pt x="1550" y="298"/>
                    </a:lnTo>
                    <a:lnTo>
                      <a:pt x="1554" y="296"/>
                    </a:lnTo>
                    <a:lnTo>
                      <a:pt x="1556" y="294"/>
                    </a:lnTo>
                    <a:lnTo>
                      <a:pt x="1556" y="292"/>
                    </a:lnTo>
                    <a:lnTo>
                      <a:pt x="1556" y="294"/>
                    </a:lnTo>
                    <a:lnTo>
                      <a:pt x="1562" y="298"/>
                    </a:lnTo>
                    <a:lnTo>
                      <a:pt x="1564" y="300"/>
                    </a:lnTo>
                    <a:lnTo>
                      <a:pt x="1562" y="300"/>
                    </a:lnTo>
                    <a:lnTo>
                      <a:pt x="1560" y="302"/>
                    </a:lnTo>
                    <a:lnTo>
                      <a:pt x="1566" y="306"/>
                    </a:lnTo>
                    <a:lnTo>
                      <a:pt x="1566" y="306"/>
                    </a:lnTo>
                    <a:lnTo>
                      <a:pt x="1566" y="306"/>
                    </a:lnTo>
                    <a:lnTo>
                      <a:pt x="1568" y="302"/>
                    </a:lnTo>
                    <a:lnTo>
                      <a:pt x="1570" y="304"/>
                    </a:lnTo>
                    <a:lnTo>
                      <a:pt x="1576" y="312"/>
                    </a:lnTo>
                    <a:lnTo>
                      <a:pt x="1574" y="310"/>
                    </a:lnTo>
                    <a:lnTo>
                      <a:pt x="1572" y="310"/>
                    </a:lnTo>
                    <a:lnTo>
                      <a:pt x="1572" y="312"/>
                    </a:lnTo>
                    <a:lnTo>
                      <a:pt x="1574" y="314"/>
                    </a:lnTo>
                    <a:lnTo>
                      <a:pt x="1570" y="316"/>
                    </a:lnTo>
                    <a:lnTo>
                      <a:pt x="1570" y="318"/>
                    </a:lnTo>
                    <a:lnTo>
                      <a:pt x="1572" y="320"/>
                    </a:lnTo>
                    <a:lnTo>
                      <a:pt x="1574" y="320"/>
                    </a:lnTo>
                    <a:lnTo>
                      <a:pt x="1574" y="316"/>
                    </a:lnTo>
                    <a:lnTo>
                      <a:pt x="1576" y="316"/>
                    </a:lnTo>
                    <a:lnTo>
                      <a:pt x="1576" y="316"/>
                    </a:lnTo>
                    <a:lnTo>
                      <a:pt x="1578" y="314"/>
                    </a:lnTo>
                    <a:lnTo>
                      <a:pt x="1580" y="318"/>
                    </a:lnTo>
                    <a:lnTo>
                      <a:pt x="1586" y="322"/>
                    </a:lnTo>
                    <a:lnTo>
                      <a:pt x="1590" y="322"/>
                    </a:lnTo>
                    <a:lnTo>
                      <a:pt x="1594" y="326"/>
                    </a:lnTo>
                    <a:lnTo>
                      <a:pt x="1592" y="328"/>
                    </a:lnTo>
                    <a:lnTo>
                      <a:pt x="1596" y="332"/>
                    </a:lnTo>
                    <a:lnTo>
                      <a:pt x="1598" y="332"/>
                    </a:lnTo>
                    <a:lnTo>
                      <a:pt x="1602" y="338"/>
                    </a:lnTo>
                    <a:lnTo>
                      <a:pt x="1602" y="346"/>
                    </a:lnTo>
                    <a:lnTo>
                      <a:pt x="1600" y="346"/>
                    </a:lnTo>
                    <a:lnTo>
                      <a:pt x="1600" y="346"/>
                    </a:lnTo>
                    <a:lnTo>
                      <a:pt x="1602" y="348"/>
                    </a:lnTo>
                    <a:lnTo>
                      <a:pt x="1604" y="352"/>
                    </a:lnTo>
                    <a:lnTo>
                      <a:pt x="1602" y="352"/>
                    </a:lnTo>
                    <a:lnTo>
                      <a:pt x="1602" y="350"/>
                    </a:lnTo>
                    <a:lnTo>
                      <a:pt x="1592" y="350"/>
                    </a:lnTo>
                    <a:lnTo>
                      <a:pt x="1590" y="348"/>
                    </a:lnTo>
                    <a:lnTo>
                      <a:pt x="1588" y="350"/>
                    </a:lnTo>
                    <a:lnTo>
                      <a:pt x="1586" y="348"/>
                    </a:lnTo>
                    <a:lnTo>
                      <a:pt x="1584" y="348"/>
                    </a:lnTo>
                    <a:lnTo>
                      <a:pt x="1584" y="346"/>
                    </a:lnTo>
                    <a:lnTo>
                      <a:pt x="1584" y="348"/>
                    </a:lnTo>
                    <a:lnTo>
                      <a:pt x="1584" y="348"/>
                    </a:lnTo>
                    <a:lnTo>
                      <a:pt x="1580" y="352"/>
                    </a:lnTo>
                    <a:lnTo>
                      <a:pt x="1576" y="352"/>
                    </a:lnTo>
                    <a:lnTo>
                      <a:pt x="1576" y="352"/>
                    </a:lnTo>
                    <a:lnTo>
                      <a:pt x="1578" y="354"/>
                    </a:lnTo>
                    <a:lnTo>
                      <a:pt x="1574" y="358"/>
                    </a:lnTo>
                    <a:lnTo>
                      <a:pt x="1572" y="358"/>
                    </a:lnTo>
                    <a:lnTo>
                      <a:pt x="1572" y="360"/>
                    </a:lnTo>
                    <a:lnTo>
                      <a:pt x="1572" y="360"/>
                    </a:lnTo>
                    <a:lnTo>
                      <a:pt x="1570" y="364"/>
                    </a:lnTo>
                    <a:lnTo>
                      <a:pt x="1568" y="366"/>
                    </a:lnTo>
                    <a:lnTo>
                      <a:pt x="1568" y="366"/>
                    </a:lnTo>
                    <a:lnTo>
                      <a:pt x="1566" y="366"/>
                    </a:lnTo>
                    <a:lnTo>
                      <a:pt x="1566" y="368"/>
                    </a:lnTo>
                    <a:lnTo>
                      <a:pt x="1566" y="372"/>
                    </a:lnTo>
                    <a:lnTo>
                      <a:pt x="1564" y="376"/>
                    </a:lnTo>
                    <a:lnTo>
                      <a:pt x="1562" y="374"/>
                    </a:lnTo>
                    <a:lnTo>
                      <a:pt x="1562" y="376"/>
                    </a:lnTo>
                    <a:lnTo>
                      <a:pt x="1564" y="378"/>
                    </a:lnTo>
                    <a:lnTo>
                      <a:pt x="1562" y="380"/>
                    </a:lnTo>
                    <a:lnTo>
                      <a:pt x="1558" y="382"/>
                    </a:lnTo>
                    <a:lnTo>
                      <a:pt x="1560" y="382"/>
                    </a:lnTo>
                    <a:lnTo>
                      <a:pt x="1560" y="384"/>
                    </a:lnTo>
                    <a:lnTo>
                      <a:pt x="1558" y="386"/>
                    </a:lnTo>
                    <a:lnTo>
                      <a:pt x="1556" y="386"/>
                    </a:lnTo>
                    <a:lnTo>
                      <a:pt x="1556" y="386"/>
                    </a:lnTo>
                    <a:lnTo>
                      <a:pt x="1556" y="388"/>
                    </a:lnTo>
                    <a:lnTo>
                      <a:pt x="1556" y="390"/>
                    </a:lnTo>
                    <a:lnTo>
                      <a:pt x="1554" y="392"/>
                    </a:lnTo>
                    <a:lnTo>
                      <a:pt x="1556" y="394"/>
                    </a:lnTo>
                    <a:lnTo>
                      <a:pt x="1556" y="396"/>
                    </a:lnTo>
                    <a:lnTo>
                      <a:pt x="1554" y="396"/>
                    </a:lnTo>
                    <a:lnTo>
                      <a:pt x="1552" y="394"/>
                    </a:lnTo>
                    <a:lnTo>
                      <a:pt x="1550" y="396"/>
                    </a:lnTo>
                    <a:lnTo>
                      <a:pt x="1552" y="396"/>
                    </a:lnTo>
                    <a:lnTo>
                      <a:pt x="1556" y="398"/>
                    </a:lnTo>
                    <a:lnTo>
                      <a:pt x="1554" y="402"/>
                    </a:lnTo>
                    <a:lnTo>
                      <a:pt x="1550" y="402"/>
                    </a:lnTo>
                    <a:lnTo>
                      <a:pt x="1550" y="404"/>
                    </a:lnTo>
                    <a:lnTo>
                      <a:pt x="1552" y="404"/>
                    </a:lnTo>
                    <a:lnTo>
                      <a:pt x="1554" y="408"/>
                    </a:lnTo>
                    <a:lnTo>
                      <a:pt x="1552" y="410"/>
                    </a:lnTo>
                    <a:lnTo>
                      <a:pt x="1554" y="410"/>
                    </a:lnTo>
                    <a:lnTo>
                      <a:pt x="1550" y="414"/>
                    </a:lnTo>
                    <a:lnTo>
                      <a:pt x="1552" y="416"/>
                    </a:lnTo>
                    <a:lnTo>
                      <a:pt x="1550" y="420"/>
                    </a:lnTo>
                    <a:lnTo>
                      <a:pt x="1548" y="426"/>
                    </a:lnTo>
                    <a:lnTo>
                      <a:pt x="1548" y="428"/>
                    </a:lnTo>
                    <a:lnTo>
                      <a:pt x="1548" y="430"/>
                    </a:lnTo>
                    <a:lnTo>
                      <a:pt x="1548" y="432"/>
                    </a:lnTo>
                    <a:lnTo>
                      <a:pt x="1550" y="432"/>
                    </a:lnTo>
                    <a:lnTo>
                      <a:pt x="1548" y="434"/>
                    </a:lnTo>
                    <a:lnTo>
                      <a:pt x="1552" y="440"/>
                    </a:lnTo>
                    <a:lnTo>
                      <a:pt x="1552" y="442"/>
                    </a:lnTo>
                    <a:lnTo>
                      <a:pt x="1550" y="440"/>
                    </a:lnTo>
                    <a:lnTo>
                      <a:pt x="1548" y="442"/>
                    </a:lnTo>
                    <a:lnTo>
                      <a:pt x="1546" y="438"/>
                    </a:lnTo>
                    <a:lnTo>
                      <a:pt x="1544" y="440"/>
                    </a:lnTo>
                    <a:lnTo>
                      <a:pt x="1540" y="436"/>
                    </a:lnTo>
                    <a:lnTo>
                      <a:pt x="1542" y="436"/>
                    </a:lnTo>
                    <a:lnTo>
                      <a:pt x="1540" y="434"/>
                    </a:lnTo>
                    <a:lnTo>
                      <a:pt x="1538" y="436"/>
                    </a:lnTo>
                    <a:lnTo>
                      <a:pt x="1536" y="434"/>
                    </a:lnTo>
                    <a:lnTo>
                      <a:pt x="1536" y="432"/>
                    </a:lnTo>
                    <a:lnTo>
                      <a:pt x="1530" y="430"/>
                    </a:lnTo>
                    <a:lnTo>
                      <a:pt x="1526" y="428"/>
                    </a:lnTo>
                    <a:lnTo>
                      <a:pt x="1522" y="430"/>
                    </a:lnTo>
                    <a:lnTo>
                      <a:pt x="1520" y="430"/>
                    </a:lnTo>
                    <a:lnTo>
                      <a:pt x="1518" y="430"/>
                    </a:lnTo>
                    <a:lnTo>
                      <a:pt x="1516" y="434"/>
                    </a:lnTo>
                    <a:lnTo>
                      <a:pt x="1514" y="434"/>
                    </a:lnTo>
                    <a:lnTo>
                      <a:pt x="1512" y="438"/>
                    </a:lnTo>
                    <a:lnTo>
                      <a:pt x="1510" y="440"/>
                    </a:lnTo>
                    <a:lnTo>
                      <a:pt x="1508" y="438"/>
                    </a:lnTo>
                    <a:lnTo>
                      <a:pt x="1510" y="442"/>
                    </a:lnTo>
                    <a:lnTo>
                      <a:pt x="1508" y="444"/>
                    </a:lnTo>
                    <a:lnTo>
                      <a:pt x="1508" y="446"/>
                    </a:lnTo>
                    <a:lnTo>
                      <a:pt x="1508" y="450"/>
                    </a:lnTo>
                    <a:lnTo>
                      <a:pt x="1506" y="456"/>
                    </a:lnTo>
                    <a:lnTo>
                      <a:pt x="1506" y="456"/>
                    </a:lnTo>
                    <a:lnTo>
                      <a:pt x="1504" y="454"/>
                    </a:lnTo>
                    <a:lnTo>
                      <a:pt x="1502" y="446"/>
                    </a:lnTo>
                    <a:lnTo>
                      <a:pt x="1500" y="444"/>
                    </a:lnTo>
                    <a:lnTo>
                      <a:pt x="1500" y="444"/>
                    </a:lnTo>
                    <a:lnTo>
                      <a:pt x="1498" y="440"/>
                    </a:lnTo>
                    <a:lnTo>
                      <a:pt x="1496" y="444"/>
                    </a:lnTo>
                    <a:lnTo>
                      <a:pt x="1494" y="448"/>
                    </a:lnTo>
                    <a:lnTo>
                      <a:pt x="1492" y="450"/>
                    </a:lnTo>
                    <a:lnTo>
                      <a:pt x="1492" y="452"/>
                    </a:lnTo>
                    <a:lnTo>
                      <a:pt x="1494" y="454"/>
                    </a:lnTo>
                    <a:lnTo>
                      <a:pt x="1492" y="458"/>
                    </a:lnTo>
                    <a:lnTo>
                      <a:pt x="1490" y="456"/>
                    </a:lnTo>
                    <a:lnTo>
                      <a:pt x="1488" y="456"/>
                    </a:lnTo>
                    <a:lnTo>
                      <a:pt x="1486" y="454"/>
                    </a:lnTo>
                    <a:lnTo>
                      <a:pt x="1486" y="454"/>
                    </a:lnTo>
                    <a:lnTo>
                      <a:pt x="1484" y="458"/>
                    </a:lnTo>
                    <a:lnTo>
                      <a:pt x="1482" y="458"/>
                    </a:lnTo>
                    <a:lnTo>
                      <a:pt x="1480" y="458"/>
                    </a:lnTo>
                    <a:lnTo>
                      <a:pt x="1478" y="458"/>
                    </a:lnTo>
                    <a:lnTo>
                      <a:pt x="1478" y="458"/>
                    </a:lnTo>
                    <a:lnTo>
                      <a:pt x="1480" y="460"/>
                    </a:lnTo>
                    <a:lnTo>
                      <a:pt x="1478" y="462"/>
                    </a:lnTo>
                    <a:lnTo>
                      <a:pt x="1478" y="464"/>
                    </a:lnTo>
                    <a:lnTo>
                      <a:pt x="1478" y="466"/>
                    </a:lnTo>
                    <a:lnTo>
                      <a:pt x="1480" y="468"/>
                    </a:lnTo>
                    <a:lnTo>
                      <a:pt x="1480" y="472"/>
                    </a:lnTo>
                    <a:lnTo>
                      <a:pt x="1478" y="472"/>
                    </a:lnTo>
                    <a:lnTo>
                      <a:pt x="1480" y="474"/>
                    </a:lnTo>
                    <a:lnTo>
                      <a:pt x="1482" y="474"/>
                    </a:lnTo>
                    <a:lnTo>
                      <a:pt x="1484" y="476"/>
                    </a:lnTo>
                    <a:lnTo>
                      <a:pt x="1484" y="478"/>
                    </a:lnTo>
                    <a:lnTo>
                      <a:pt x="1484" y="478"/>
                    </a:lnTo>
                    <a:lnTo>
                      <a:pt x="1482" y="480"/>
                    </a:lnTo>
                    <a:lnTo>
                      <a:pt x="1486" y="482"/>
                    </a:lnTo>
                    <a:lnTo>
                      <a:pt x="1486" y="484"/>
                    </a:lnTo>
                    <a:lnTo>
                      <a:pt x="1486" y="484"/>
                    </a:lnTo>
                    <a:lnTo>
                      <a:pt x="1484" y="482"/>
                    </a:lnTo>
                    <a:lnTo>
                      <a:pt x="1482" y="484"/>
                    </a:lnTo>
                    <a:lnTo>
                      <a:pt x="1482" y="484"/>
                    </a:lnTo>
                    <a:lnTo>
                      <a:pt x="1484" y="486"/>
                    </a:lnTo>
                    <a:lnTo>
                      <a:pt x="1486" y="486"/>
                    </a:lnTo>
                    <a:lnTo>
                      <a:pt x="1486" y="488"/>
                    </a:lnTo>
                    <a:lnTo>
                      <a:pt x="1486" y="492"/>
                    </a:lnTo>
                    <a:lnTo>
                      <a:pt x="1486" y="494"/>
                    </a:lnTo>
                    <a:lnTo>
                      <a:pt x="1484" y="496"/>
                    </a:lnTo>
                    <a:lnTo>
                      <a:pt x="1486" y="500"/>
                    </a:lnTo>
                    <a:lnTo>
                      <a:pt x="1484" y="500"/>
                    </a:lnTo>
                    <a:lnTo>
                      <a:pt x="1486" y="504"/>
                    </a:lnTo>
                    <a:lnTo>
                      <a:pt x="1486" y="504"/>
                    </a:lnTo>
                    <a:lnTo>
                      <a:pt x="1486" y="508"/>
                    </a:lnTo>
                    <a:lnTo>
                      <a:pt x="1488" y="512"/>
                    </a:lnTo>
                    <a:lnTo>
                      <a:pt x="1486" y="514"/>
                    </a:lnTo>
                    <a:lnTo>
                      <a:pt x="1488" y="514"/>
                    </a:lnTo>
                    <a:lnTo>
                      <a:pt x="1490" y="516"/>
                    </a:lnTo>
                    <a:lnTo>
                      <a:pt x="1494" y="522"/>
                    </a:lnTo>
                    <a:lnTo>
                      <a:pt x="1498" y="522"/>
                    </a:lnTo>
                    <a:lnTo>
                      <a:pt x="1498" y="522"/>
                    </a:lnTo>
                    <a:lnTo>
                      <a:pt x="1498" y="520"/>
                    </a:lnTo>
                    <a:lnTo>
                      <a:pt x="1496" y="516"/>
                    </a:lnTo>
                    <a:lnTo>
                      <a:pt x="1496" y="514"/>
                    </a:lnTo>
                    <a:lnTo>
                      <a:pt x="1498" y="512"/>
                    </a:lnTo>
                    <a:lnTo>
                      <a:pt x="1500" y="514"/>
                    </a:lnTo>
                    <a:lnTo>
                      <a:pt x="1504" y="516"/>
                    </a:lnTo>
                    <a:lnTo>
                      <a:pt x="1506" y="516"/>
                    </a:lnTo>
                    <a:lnTo>
                      <a:pt x="1508" y="516"/>
                    </a:lnTo>
                    <a:lnTo>
                      <a:pt x="1508" y="518"/>
                    </a:lnTo>
                    <a:lnTo>
                      <a:pt x="1506" y="520"/>
                    </a:lnTo>
                    <a:lnTo>
                      <a:pt x="1508" y="522"/>
                    </a:lnTo>
                    <a:lnTo>
                      <a:pt x="1506" y="524"/>
                    </a:lnTo>
                    <a:lnTo>
                      <a:pt x="1508" y="526"/>
                    </a:lnTo>
                    <a:lnTo>
                      <a:pt x="1506" y="528"/>
                    </a:lnTo>
                    <a:lnTo>
                      <a:pt x="1506" y="528"/>
                    </a:lnTo>
                    <a:lnTo>
                      <a:pt x="1508" y="534"/>
                    </a:lnTo>
                    <a:lnTo>
                      <a:pt x="1510" y="536"/>
                    </a:lnTo>
                    <a:lnTo>
                      <a:pt x="1508" y="542"/>
                    </a:lnTo>
                    <a:lnTo>
                      <a:pt x="1512" y="542"/>
                    </a:lnTo>
                    <a:lnTo>
                      <a:pt x="1514" y="542"/>
                    </a:lnTo>
                    <a:lnTo>
                      <a:pt x="1512" y="540"/>
                    </a:lnTo>
                    <a:lnTo>
                      <a:pt x="1514" y="540"/>
                    </a:lnTo>
                    <a:lnTo>
                      <a:pt x="1516" y="538"/>
                    </a:lnTo>
                    <a:lnTo>
                      <a:pt x="1516" y="538"/>
                    </a:lnTo>
                    <a:lnTo>
                      <a:pt x="1518" y="540"/>
                    </a:lnTo>
                    <a:lnTo>
                      <a:pt x="1518" y="546"/>
                    </a:lnTo>
                    <a:lnTo>
                      <a:pt x="1524" y="550"/>
                    </a:lnTo>
                    <a:lnTo>
                      <a:pt x="1526" y="554"/>
                    </a:lnTo>
                    <a:lnTo>
                      <a:pt x="1524" y="556"/>
                    </a:lnTo>
                    <a:lnTo>
                      <a:pt x="1524" y="560"/>
                    </a:lnTo>
                    <a:lnTo>
                      <a:pt x="1522" y="560"/>
                    </a:lnTo>
                    <a:lnTo>
                      <a:pt x="1520" y="558"/>
                    </a:lnTo>
                    <a:lnTo>
                      <a:pt x="1516" y="556"/>
                    </a:lnTo>
                    <a:lnTo>
                      <a:pt x="1516" y="552"/>
                    </a:lnTo>
                    <a:lnTo>
                      <a:pt x="1516" y="550"/>
                    </a:lnTo>
                    <a:lnTo>
                      <a:pt x="1518" y="548"/>
                    </a:lnTo>
                    <a:lnTo>
                      <a:pt x="1516" y="544"/>
                    </a:lnTo>
                    <a:lnTo>
                      <a:pt x="1514" y="546"/>
                    </a:lnTo>
                    <a:lnTo>
                      <a:pt x="1516" y="548"/>
                    </a:lnTo>
                    <a:lnTo>
                      <a:pt x="1516" y="550"/>
                    </a:lnTo>
                    <a:lnTo>
                      <a:pt x="1514" y="550"/>
                    </a:lnTo>
                    <a:lnTo>
                      <a:pt x="1512" y="552"/>
                    </a:lnTo>
                    <a:lnTo>
                      <a:pt x="1512" y="554"/>
                    </a:lnTo>
                    <a:lnTo>
                      <a:pt x="1514" y="554"/>
                    </a:lnTo>
                    <a:lnTo>
                      <a:pt x="1514" y="556"/>
                    </a:lnTo>
                    <a:lnTo>
                      <a:pt x="1514" y="560"/>
                    </a:lnTo>
                    <a:lnTo>
                      <a:pt x="1514" y="564"/>
                    </a:lnTo>
                    <a:lnTo>
                      <a:pt x="1514" y="564"/>
                    </a:lnTo>
                    <a:lnTo>
                      <a:pt x="1514" y="572"/>
                    </a:lnTo>
                    <a:lnTo>
                      <a:pt x="1516" y="574"/>
                    </a:lnTo>
                    <a:lnTo>
                      <a:pt x="1516" y="576"/>
                    </a:lnTo>
                    <a:lnTo>
                      <a:pt x="1522" y="586"/>
                    </a:lnTo>
                    <a:lnTo>
                      <a:pt x="1524" y="586"/>
                    </a:lnTo>
                    <a:lnTo>
                      <a:pt x="1528" y="592"/>
                    </a:lnTo>
                    <a:lnTo>
                      <a:pt x="1530" y="594"/>
                    </a:lnTo>
                    <a:lnTo>
                      <a:pt x="1528" y="596"/>
                    </a:lnTo>
                    <a:lnTo>
                      <a:pt x="1528" y="598"/>
                    </a:lnTo>
                    <a:lnTo>
                      <a:pt x="1522" y="602"/>
                    </a:lnTo>
                    <a:lnTo>
                      <a:pt x="1520" y="600"/>
                    </a:lnTo>
                    <a:lnTo>
                      <a:pt x="1518" y="602"/>
                    </a:lnTo>
                    <a:lnTo>
                      <a:pt x="1516" y="602"/>
                    </a:lnTo>
                    <a:lnTo>
                      <a:pt x="1516" y="604"/>
                    </a:lnTo>
                    <a:lnTo>
                      <a:pt x="1514" y="608"/>
                    </a:lnTo>
                    <a:lnTo>
                      <a:pt x="1514" y="612"/>
                    </a:lnTo>
                    <a:lnTo>
                      <a:pt x="1512" y="612"/>
                    </a:lnTo>
                    <a:lnTo>
                      <a:pt x="1514" y="614"/>
                    </a:lnTo>
                    <a:lnTo>
                      <a:pt x="1512" y="622"/>
                    </a:lnTo>
                    <a:lnTo>
                      <a:pt x="1514" y="628"/>
                    </a:lnTo>
                    <a:lnTo>
                      <a:pt x="1518" y="630"/>
                    </a:lnTo>
                    <a:lnTo>
                      <a:pt x="1518" y="632"/>
                    </a:lnTo>
                    <a:lnTo>
                      <a:pt x="1522" y="634"/>
                    </a:lnTo>
                    <a:lnTo>
                      <a:pt x="1524" y="638"/>
                    </a:lnTo>
                    <a:lnTo>
                      <a:pt x="1520" y="638"/>
                    </a:lnTo>
                    <a:lnTo>
                      <a:pt x="1520" y="636"/>
                    </a:lnTo>
                    <a:lnTo>
                      <a:pt x="1518" y="638"/>
                    </a:lnTo>
                    <a:lnTo>
                      <a:pt x="1516" y="640"/>
                    </a:lnTo>
                    <a:lnTo>
                      <a:pt x="1514" y="640"/>
                    </a:lnTo>
                    <a:lnTo>
                      <a:pt x="1510" y="642"/>
                    </a:lnTo>
                    <a:lnTo>
                      <a:pt x="1508" y="640"/>
                    </a:lnTo>
                    <a:lnTo>
                      <a:pt x="1506" y="644"/>
                    </a:lnTo>
                    <a:lnTo>
                      <a:pt x="1508" y="644"/>
                    </a:lnTo>
                    <a:lnTo>
                      <a:pt x="1510" y="644"/>
                    </a:lnTo>
                    <a:lnTo>
                      <a:pt x="1510" y="646"/>
                    </a:lnTo>
                    <a:lnTo>
                      <a:pt x="1510" y="648"/>
                    </a:lnTo>
                    <a:lnTo>
                      <a:pt x="1512" y="650"/>
                    </a:lnTo>
                    <a:lnTo>
                      <a:pt x="1510" y="652"/>
                    </a:lnTo>
                    <a:lnTo>
                      <a:pt x="1510" y="652"/>
                    </a:lnTo>
                    <a:lnTo>
                      <a:pt x="1510" y="654"/>
                    </a:lnTo>
                    <a:lnTo>
                      <a:pt x="1510" y="658"/>
                    </a:lnTo>
                    <a:lnTo>
                      <a:pt x="1512" y="658"/>
                    </a:lnTo>
                    <a:lnTo>
                      <a:pt x="1514" y="656"/>
                    </a:lnTo>
                    <a:lnTo>
                      <a:pt x="1516" y="660"/>
                    </a:lnTo>
                    <a:lnTo>
                      <a:pt x="1514" y="660"/>
                    </a:lnTo>
                    <a:lnTo>
                      <a:pt x="1514" y="664"/>
                    </a:lnTo>
                    <a:lnTo>
                      <a:pt x="1514" y="666"/>
                    </a:lnTo>
                    <a:lnTo>
                      <a:pt x="1514" y="672"/>
                    </a:lnTo>
                    <a:lnTo>
                      <a:pt x="1512" y="674"/>
                    </a:lnTo>
                    <a:lnTo>
                      <a:pt x="1514" y="674"/>
                    </a:lnTo>
                    <a:lnTo>
                      <a:pt x="1512" y="678"/>
                    </a:lnTo>
                    <a:lnTo>
                      <a:pt x="1510" y="680"/>
                    </a:lnTo>
                    <a:lnTo>
                      <a:pt x="1510" y="682"/>
                    </a:lnTo>
                    <a:lnTo>
                      <a:pt x="1508" y="682"/>
                    </a:lnTo>
                    <a:lnTo>
                      <a:pt x="1506" y="688"/>
                    </a:lnTo>
                    <a:lnTo>
                      <a:pt x="1504" y="694"/>
                    </a:lnTo>
                    <a:lnTo>
                      <a:pt x="1506" y="692"/>
                    </a:lnTo>
                    <a:lnTo>
                      <a:pt x="1504" y="690"/>
                    </a:lnTo>
                    <a:lnTo>
                      <a:pt x="1504" y="688"/>
                    </a:lnTo>
                    <a:lnTo>
                      <a:pt x="1504" y="686"/>
                    </a:lnTo>
                    <a:lnTo>
                      <a:pt x="1500" y="684"/>
                    </a:lnTo>
                    <a:lnTo>
                      <a:pt x="1496" y="682"/>
                    </a:lnTo>
                    <a:lnTo>
                      <a:pt x="1496" y="676"/>
                    </a:lnTo>
                    <a:lnTo>
                      <a:pt x="1492" y="666"/>
                    </a:lnTo>
                    <a:lnTo>
                      <a:pt x="1488" y="660"/>
                    </a:lnTo>
                    <a:lnTo>
                      <a:pt x="1490" y="662"/>
                    </a:lnTo>
                    <a:lnTo>
                      <a:pt x="1492" y="660"/>
                    </a:lnTo>
                    <a:lnTo>
                      <a:pt x="1492" y="658"/>
                    </a:lnTo>
                    <a:lnTo>
                      <a:pt x="1490" y="660"/>
                    </a:lnTo>
                    <a:lnTo>
                      <a:pt x="1488" y="660"/>
                    </a:lnTo>
                    <a:lnTo>
                      <a:pt x="1484" y="656"/>
                    </a:lnTo>
                    <a:lnTo>
                      <a:pt x="1474" y="640"/>
                    </a:lnTo>
                    <a:lnTo>
                      <a:pt x="1464" y="630"/>
                    </a:lnTo>
                    <a:lnTo>
                      <a:pt x="1464" y="626"/>
                    </a:lnTo>
                    <a:lnTo>
                      <a:pt x="1462" y="622"/>
                    </a:lnTo>
                    <a:lnTo>
                      <a:pt x="1454" y="612"/>
                    </a:lnTo>
                    <a:lnTo>
                      <a:pt x="1448" y="598"/>
                    </a:lnTo>
                    <a:lnTo>
                      <a:pt x="1442" y="586"/>
                    </a:lnTo>
                    <a:lnTo>
                      <a:pt x="1442" y="582"/>
                    </a:lnTo>
                    <a:lnTo>
                      <a:pt x="1440" y="576"/>
                    </a:lnTo>
                    <a:lnTo>
                      <a:pt x="1438" y="568"/>
                    </a:lnTo>
                    <a:lnTo>
                      <a:pt x="1436" y="564"/>
                    </a:lnTo>
                    <a:lnTo>
                      <a:pt x="1438" y="558"/>
                    </a:lnTo>
                    <a:lnTo>
                      <a:pt x="1440" y="556"/>
                    </a:lnTo>
                    <a:lnTo>
                      <a:pt x="1440" y="550"/>
                    </a:lnTo>
                    <a:lnTo>
                      <a:pt x="1442" y="550"/>
                    </a:lnTo>
                    <a:lnTo>
                      <a:pt x="1440" y="548"/>
                    </a:lnTo>
                    <a:lnTo>
                      <a:pt x="1442" y="548"/>
                    </a:lnTo>
                    <a:lnTo>
                      <a:pt x="1442" y="542"/>
                    </a:lnTo>
                    <a:lnTo>
                      <a:pt x="1438" y="534"/>
                    </a:lnTo>
                    <a:lnTo>
                      <a:pt x="1434" y="534"/>
                    </a:lnTo>
                    <a:lnTo>
                      <a:pt x="1434" y="532"/>
                    </a:lnTo>
                    <a:lnTo>
                      <a:pt x="1436" y="530"/>
                    </a:lnTo>
                    <a:lnTo>
                      <a:pt x="1442" y="534"/>
                    </a:lnTo>
                    <a:lnTo>
                      <a:pt x="1444" y="530"/>
                    </a:lnTo>
                    <a:lnTo>
                      <a:pt x="1444" y="528"/>
                    </a:lnTo>
                    <a:lnTo>
                      <a:pt x="1444" y="524"/>
                    </a:lnTo>
                    <a:lnTo>
                      <a:pt x="1448" y="522"/>
                    </a:lnTo>
                    <a:lnTo>
                      <a:pt x="1450" y="524"/>
                    </a:lnTo>
                    <a:lnTo>
                      <a:pt x="1448" y="520"/>
                    </a:lnTo>
                    <a:lnTo>
                      <a:pt x="1452" y="514"/>
                    </a:lnTo>
                    <a:lnTo>
                      <a:pt x="1450" y="508"/>
                    </a:lnTo>
                    <a:lnTo>
                      <a:pt x="1450" y="504"/>
                    </a:lnTo>
                    <a:lnTo>
                      <a:pt x="1448" y="500"/>
                    </a:lnTo>
                    <a:lnTo>
                      <a:pt x="1450" y="500"/>
                    </a:lnTo>
                    <a:lnTo>
                      <a:pt x="1450" y="496"/>
                    </a:lnTo>
                    <a:lnTo>
                      <a:pt x="1450" y="494"/>
                    </a:lnTo>
                    <a:lnTo>
                      <a:pt x="1450" y="490"/>
                    </a:lnTo>
                    <a:lnTo>
                      <a:pt x="1452" y="490"/>
                    </a:lnTo>
                    <a:lnTo>
                      <a:pt x="1450" y="488"/>
                    </a:lnTo>
                    <a:lnTo>
                      <a:pt x="1450" y="486"/>
                    </a:lnTo>
                    <a:lnTo>
                      <a:pt x="1450" y="486"/>
                    </a:lnTo>
                    <a:lnTo>
                      <a:pt x="1450" y="480"/>
                    </a:lnTo>
                    <a:lnTo>
                      <a:pt x="1450" y="480"/>
                    </a:lnTo>
                    <a:lnTo>
                      <a:pt x="1450" y="476"/>
                    </a:lnTo>
                    <a:lnTo>
                      <a:pt x="1454" y="476"/>
                    </a:lnTo>
                    <a:lnTo>
                      <a:pt x="1454" y="474"/>
                    </a:lnTo>
                    <a:lnTo>
                      <a:pt x="1454" y="470"/>
                    </a:lnTo>
                    <a:lnTo>
                      <a:pt x="1454" y="466"/>
                    </a:lnTo>
                    <a:lnTo>
                      <a:pt x="1454" y="464"/>
                    </a:lnTo>
                    <a:lnTo>
                      <a:pt x="1452" y="462"/>
                    </a:lnTo>
                    <a:lnTo>
                      <a:pt x="1454" y="458"/>
                    </a:lnTo>
                    <a:lnTo>
                      <a:pt x="1456" y="456"/>
                    </a:lnTo>
                    <a:lnTo>
                      <a:pt x="1454" y="456"/>
                    </a:lnTo>
                    <a:lnTo>
                      <a:pt x="1452" y="452"/>
                    </a:lnTo>
                    <a:lnTo>
                      <a:pt x="1454" y="452"/>
                    </a:lnTo>
                    <a:lnTo>
                      <a:pt x="1454" y="448"/>
                    </a:lnTo>
                    <a:lnTo>
                      <a:pt x="1456" y="448"/>
                    </a:lnTo>
                    <a:lnTo>
                      <a:pt x="1456" y="446"/>
                    </a:lnTo>
                    <a:lnTo>
                      <a:pt x="1458" y="444"/>
                    </a:lnTo>
                    <a:lnTo>
                      <a:pt x="1460" y="442"/>
                    </a:lnTo>
                    <a:lnTo>
                      <a:pt x="1462" y="440"/>
                    </a:lnTo>
                    <a:lnTo>
                      <a:pt x="1464" y="440"/>
                    </a:lnTo>
                    <a:lnTo>
                      <a:pt x="1466" y="438"/>
                    </a:lnTo>
                    <a:lnTo>
                      <a:pt x="1466" y="438"/>
                    </a:lnTo>
                    <a:lnTo>
                      <a:pt x="1468" y="436"/>
                    </a:lnTo>
                    <a:lnTo>
                      <a:pt x="1466" y="436"/>
                    </a:lnTo>
                    <a:lnTo>
                      <a:pt x="1464" y="436"/>
                    </a:lnTo>
                    <a:lnTo>
                      <a:pt x="1464" y="436"/>
                    </a:lnTo>
                    <a:lnTo>
                      <a:pt x="1462" y="434"/>
                    </a:lnTo>
                    <a:lnTo>
                      <a:pt x="1462" y="430"/>
                    </a:lnTo>
                    <a:lnTo>
                      <a:pt x="1462" y="426"/>
                    </a:lnTo>
                    <a:lnTo>
                      <a:pt x="1462" y="424"/>
                    </a:lnTo>
                    <a:lnTo>
                      <a:pt x="1460" y="422"/>
                    </a:lnTo>
                    <a:lnTo>
                      <a:pt x="1460" y="422"/>
                    </a:lnTo>
                    <a:lnTo>
                      <a:pt x="1458" y="424"/>
                    </a:lnTo>
                    <a:lnTo>
                      <a:pt x="1458" y="424"/>
                    </a:lnTo>
                    <a:lnTo>
                      <a:pt x="1458" y="418"/>
                    </a:lnTo>
                    <a:lnTo>
                      <a:pt x="1458" y="416"/>
                    </a:lnTo>
                    <a:lnTo>
                      <a:pt x="1458" y="416"/>
                    </a:lnTo>
                    <a:lnTo>
                      <a:pt x="1458" y="412"/>
                    </a:lnTo>
                    <a:lnTo>
                      <a:pt x="1456" y="410"/>
                    </a:lnTo>
                    <a:lnTo>
                      <a:pt x="1456" y="410"/>
                    </a:lnTo>
                    <a:lnTo>
                      <a:pt x="1456" y="410"/>
                    </a:lnTo>
                    <a:lnTo>
                      <a:pt x="1456" y="408"/>
                    </a:lnTo>
                    <a:lnTo>
                      <a:pt x="1452" y="406"/>
                    </a:lnTo>
                    <a:lnTo>
                      <a:pt x="1452" y="404"/>
                    </a:lnTo>
                    <a:lnTo>
                      <a:pt x="1450" y="402"/>
                    </a:lnTo>
                    <a:lnTo>
                      <a:pt x="1450" y="400"/>
                    </a:lnTo>
                    <a:lnTo>
                      <a:pt x="1450" y="396"/>
                    </a:lnTo>
                    <a:lnTo>
                      <a:pt x="1450" y="394"/>
                    </a:lnTo>
                    <a:lnTo>
                      <a:pt x="1452" y="390"/>
                    </a:lnTo>
                    <a:lnTo>
                      <a:pt x="1456" y="392"/>
                    </a:lnTo>
                    <a:lnTo>
                      <a:pt x="1458" y="390"/>
                    </a:lnTo>
                    <a:lnTo>
                      <a:pt x="1456" y="390"/>
                    </a:lnTo>
                    <a:lnTo>
                      <a:pt x="1460" y="388"/>
                    </a:lnTo>
                    <a:lnTo>
                      <a:pt x="1458" y="388"/>
                    </a:lnTo>
                    <a:lnTo>
                      <a:pt x="1456" y="388"/>
                    </a:lnTo>
                    <a:lnTo>
                      <a:pt x="1454" y="388"/>
                    </a:lnTo>
                    <a:lnTo>
                      <a:pt x="1450" y="388"/>
                    </a:lnTo>
                    <a:lnTo>
                      <a:pt x="1448" y="384"/>
                    </a:lnTo>
                    <a:lnTo>
                      <a:pt x="1446" y="386"/>
                    </a:lnTo>
                    <a:lnTo>
                      <a:pt x="1444" y="386"/>
                    </a:lnTo>
                    <a:lnTo>
                      <a:pt x="1440" y="388"/>
                    </a:lnTo>
                    <a:lnTo>
                      <a:pt x="1438" y="388"/>
                    </a:lnTo>
                    <a:lnTo>
                      <a:pt x="1436" y="390"/>
                    </a:lnTo>
                    <a:lnTo>
                      <a:pt x="1436" y="392"/>
                    </a:lnTo>
                    <a:lnTo>
                      <a:pt x="1436" y="394"/>
                    </a:lnTo>
                    <a:lnTo>
                      <a:pt x="1438" y="396"/>
                    </a:lnTo>
                    <a:lnTo>
                      <a:pt x="1438" y="398"/>
                    </a:lnTo>
                    <a:lnTo>
                      <a:pt x="1438" y="400"/>
                    </a:lnTo>
                    <a:lnTo>
                      <a:pt x="1438" y="404"/>
                    </a:lnTo>
                    <a:lnTo>
                      <a:pt x="1442" y="406"/>
                    </a:lnTo>
                    <a:lnTo>
                      <a:pt x="1442" y="406"/>
                    </a:lnTo>
                    <a:lnTo>
                      <a:pt x="1444" y="408"/>
                    </a:lnTo>
                    <a:lnTo>
                      <a:pt x="1444" y="412"/>
                    </a:lnTo>
                    <a:lnTo>
                      <a:pt x="1448" y="414"/>
                    </a:lnTo>
                    <a:lnTo>
                      <a:pt x="1448" y="418"/>
                    </a:lnTo>
                    <a:lnTo>
                      <a:pt x="1450" y="418"/>
                    </a:lnTo>
                    <a:lnTo>
                      <a:pt x="1448" y="420"/>
                    </a:lnTo>
                    <a:lnTo>
                      <a:pt x="1446" y="418"/>
                    </a:lnTo>
                    <a:lnTo>
                      <a:pt x="1446" y="418"/>
                    </a:lnTo>
                    <a:lnTo>
                      <a:pt x="1442" y="418"/>
                    </a:lnTo>
                    <a:lnTo>
                      <a:pt x="1440" y="418"/>
                    </a:lnTo>
                    <a:lnTo>
                      <a:pt x="1438" y="422"/>
                    </a:lnTo>
                    <a:lnTo>
                      <a:pt x="1440" y="424"/>
                    </a:lnTo>
                    <a:lnTo>
                      <a:pt x="1440" y="428"/>
                    </a:lnTo>
                    <a:lnTo>
                      <a:pt x="1438" y="428"/>
                    </a:lnTo>
                    <a:lnTo>
                      <a:pt x="1438" y="430"/>
                    </a:lnTo>
                    <a:lnTo>
                      <a:pt x="1440" y="430"/>
                    </a:lnTo>
                    <a:lnTo>
                      <a:pt x="1440" y="432"/>
                    </a:lnTo>
                    <a:lnTo>
                      <a:pt x="1438" y="434"/>
                    </a:lnTo>
                    <a:lnTo>
                      <a:pt x="1438" y="436"/>
                    </a:lnTo>
                    <a:lnTo>
                      <a:pt x="1438" y="438"/>
                    </a:lnTo>
                    <a:lnTo>
                      <a:pt x="1438" y="444"/>
                    </a:lnTo>
                    <a:lnTo>
                      <a:pt x="1436" y="444"/>
                    </a:lnTo>
                    <a:lnTo>
                      <a:pt x="1436" y="446"/>
                    </a:lnTo>
                    <a:lnTo>
                      <a:pt x="1434" y="448"/>
                    </a:lnTo>
                    <a:lnTo>
                      <a:pt x="1432" y="452"/>
                    </a:lnTo>
                    <a:lnTo>
                      <a:pt x="1432" y="448"/>
                    </a:lnTo>
                    <a:lnTo>
                      <a:pt x="1430" y="446"/>
                    </a:lnTo>
                    <a:lnTo>
                      <a:pt x="1432" y="444"/>
                    </a:lnTo>
                    <a:lnTo>
                      <a:pt x="1430" y="442"/>
                    </a:lnTo>
                    <a:lnTo>
                      <a:pt x="1430" y="442"/>
                    </a:lnTo>
                    <a:lnTo>
                      <a:pt x="1428" y="444"/>
                    </a:lnTo>
                    <a:lnTo>
                      <a:pt x="1428" y="444"/>
                    </a:lnTo>
                    <a:lnTo>
                      <a:pt x="1426" y="446"/>
                    </a:lnTo>
                    <a:lnTo>
                      <a:pt x="1426" y="442"/>
                    </a:lnTo>
                    <a:lnTo>
                      <a:pt x="1424" y="442"/>
                    </a:lnTo>
                    <a:lnTo>
                      <a:pt x="1422" y="440"/>
                    </a:lnTo>
                    <a:lnTo>
                      <a:pt x="1420" y="442"/>
                    </a:lnTo>
                    <a:lnTo>
                      <a:pt x="1420" y="440"/>
                    </a:lnTo>
                    <a:lnTo>
                      <a:pt x="1420" y="440"/>
                    </a:lnTo>
                    <a:lnTo>
                      <a:pt x="1422" y="438"/>
                    </a:lnTo>
                    <a:lnTo>
                      <a:pt x="1420" y="436"/>
                    </a:lnTo>
                    <a:lnTo>
                      <a:pt x="1420" y="434"/>
                    </a:lnTo>
                    <a:lnTo>
                      <a:pt x="1422" y="434"/>
                    </a:lnTo>
                    <a:lnTo>
                      <a:pt x="1420" y="432"/>
                    </a:lnTo>
                    <a:lnTo>
                      <a:pt x="1420" y="432"/>
                    </a:lnTo>
                    <a:lnTo>
                      <a:pt x="1420" y="430"/>
                    </a:lnTo>
                    <a:lnTo>
                      <a:pt x="1420" y="428"/>
                    </a:lnTo>
                    <a:lnTo>
                      <a:pt x="1418" y="426"/>
                    </a:lnTo>
                    <a:lnTo>
                      <a:pt x="1420" y="424"/>
                    </a:lnTo>
                    <a:lnTo>
                      <a:pt x="1420" y="422"/>
                    </a:lnTo>
                    <a:lnTo>
                      <a:pt x="1416" y="420"/>
                    </a:lnTo>
                    <a:lnTo>
                      <a:pt x="1416" y="418"/>
                    </a:lnTo>
                    <a:lnTo>
                      <a:pt x="1416" y="418"/>
                    </a:lnTo>
                    <a:lnTo>
                      <a:pt x="1414" y="422"/>
                    </a:lnTo>
                    <a:lnTo>
                      <a:pt x="1414" y="422"/>
                    </a:lnTo>
                    <a:lnTo>
                      <a:pt x="1414" y="424"/>
                    </a:lnTo>
                    <a:lnTo>
                      <a:pt x="1412" y="428"/>
                    </a:lnTo>
                    <a:lnTo>
                      <a:pt x="1410" y="428"/>
                    </a:lnTo>
                    <a:lnTo>
                      <a:pt x="1410" y="424"/>
                    </a:lnTo>
                    <a:lnTo>
                      <a:pt x="1408" y="424"/>
                    </a:lnTo>
                    <a:lnTo>
                      <a:pt x="1406" y="424"/>
                    </a:lnTo>
                    <a:lnTo>
                      <a:pt x="1406" y="422"/>
                    </a:lnTo>
                    <a:lnTo>
                      <a:pt x="1404" y="422"/>
                    </a:lnTo>
                    <a:lnTo>
                      <a:pt x="1402" y="424"/>
                    </a:lnTo>
                    <a:lnTo>
                      <a:pt x="1402" y="424"/>
                    </a:lnTo>
                    <a:lnTo>
                      <a:pt x="1402" y="426"/>
                    </a:lnTo>
                    <a:lnTo>
                      <a:pt x="1400" y="426"/>
                    </a:lnTo>
                    <a:lnTo>
                      <a:pt x="1398" y="428"/>
                    </a:lnTo>
                    <a:lnTo>
                      <a:pt x="1394" y="428"/>
                    </a:lnTo>
                    <a:lnTo>
                      <a:pt x="1394" y="430"/>
                    </a:lnTo>
                    <a:lnTo>
                      <a:pt x="1392" y="430"/>
                    </a:lnTo>
                    <a:lnTo>
                      <a:pt x="1390" y="430"/>
                    </a:lnTo>
                    <a:lnTo>
                      <a:pt x="1388" y="430"/>
                    </a:lnTo>
                    <a:lnTo>
                      <a:pt x="1384" y="434"/>
                    </a:lnTo>
                    <a:lnTo>
                      <a:pt x="1382" y="434"/>
                    </a:lnTo>
                    <a:lnTo>
                      <a:pt x="1382" y="438"/>
                    </a:lnTo>
                    <a:lnTo>
                      <a:pt x="1382" y="440"/>
                    </a:lnTo>
                    <a:lnTo>
                      <a:pt x="1380" y="442"/>
                    </a:lnTo>
                    <a:lnTo>
                      <a:pt x="1382" y="442"/>
                    </a:lnTo>
                    <a:lnTo>
                      <a:pt x="1382" y="446"/>
                    </a:lnTo>
                    <a:lnTo>
                      <a:pt x="1386" y="450"/>
                    </a:lnTo>
                    <a:lnTo>
                      <a:pt x="1384" y="450"/>
                    </a:lnTo>
                    <a:lnTo>
                      <a:pt x="1382" y="460"/>
                    </a:lnTo>
                    <a:lnTo>
                      <a:pt x="1386" y="462"/>
                    </a:lnTo>
                    <a:lnTo>
                      <a:pt x="1382" y="464"/>
                    </a:lnTo>
                    <a:lnTo>
                      <a:pt x="1384" y="464"/>
                    </a:lnTo>
                    <a:lnTo>
                      <a:pt x="1384" y="466"/>
                    </a:lnTo>
                    <a:lnTo>
                      <a:pt x="1382" y="470"/>
                    </a:lnTo>
                    <a:lnTo>
                      <a:pt x="1382" y="472"/>
                    </a:lnTo>
                    <a:lnTo>
                      <a:pt x="1380" y="476"/>
                    </a:lnTo>
                    <a:lnTo>
                      <a:pt x="1378" y="478"/>
                    </a:lnTo>
                    <a:lnTo>
                      <a:pt x="1378" y="482"/>
                    </a:lnTo>
                    <a:lnTo>
                      <a:pt x="1380" y="486"/>
                    </a:lnTo>
                    <a:lnTo>
                      <a:pt x="1378" y="486"/>
                    </a:lnTo>
                    <a:lnTo>
                      <a:pt x="1382" y="492"/>
                    </a:lnTo>
                    <a:lnTo>
                      <a:pt x="1380" y="492"/>
                    </a:lnTo>
                    <a:lnTo>
                      <a:pt x="1380" y="494"/>
                    </a:lnTo>
                    <a:lnTo>
                      <a:pt x="1382" y="496"/>
                    </a:lnTo>
                    <a:lnTo>
                      <a:pt x="1382" y="494"/>
                    </a:lnTo>
                    <a:lnTo>
                      <a:pt x="1384" y="494"/>
                    </a:lnTo>
                    <a:lnTo>
                      <a:pt x="1384" y="494"/>
                    </a:lnTo>
                    <a:lnTo>
                      <a:pt x="1386" y="494"/>
                    </a:lnTo>
                    <a:lnTo>
                      <a:pt x="1388" y="494"/>
                    </a:lnTo>
                    <a:lnTo>
                      <a:pt x="1388" y="494"/>
                    </a:lnTo>
                    <a:lnTo>
                      <a:pt x="1388" y="494"/>
                    </a:lnTo>
                    <a:lnTo>
                      <a:pt x="1388" y="492"/>
                    </a:lnTo>
                    <a:lnTo>
                      <a:pt x="1390" y="494"/>
                    </a:lnTo>
                    <a:lnTo>
                      <a:pt x="1392" y="494"/>
                    </a:lnTo>
                    <a:lnTo>
                      <a:pt x="1394" y="496"/>
                    </a:lnTo>
                    <a:lnTo>
                      <a:pt x="1392" y="496"/>
                    </a:lnTo>
                    <a:lnTo>
                      <a:pt x="1394" y="500"/>
                    </a:lnTo>
                    <a:lnTo>
                      <a:pt x="1394" y="500"/>
                    </a:lnTo>
                    <a:lnTo>
                      <a:pt x="1392" y="500"/>
                    </a:lnTo>
                    <a:lnTo>
                      <a:pt x="1390" y="500"/>
                    </a:lnTo>
                    <a:lnTo>
                      <a:pt x="1388" y="500"/>
                    </a:lnTo>
                    <a:lnTo>
                      <a:pt x="1388" y="502"/>
                    </a:lnTo>
                    <a:lnTo>
                      <a:pt x="1388" y="502"/>
                    </a:lnTo>
                    <a:lnTo>
                      <a:pt x="1388" y="504"/>
                    </a:lnTo>
                    <a:lnTo>
                      <a:pt x="1386" y="508"/>
                    </a:lnTo>
                    <a:lnTo>
                      <a:pt x="1384" y="506"/>
                    </a:lnTo>
                    <a:lnTo>
                      <a:pt x="1384" y="504"/>
                    </a:lnTo>
                    <a:lnTo>
                      <a:pt x="1382" y="502"/>
                    </a:lnTo>
                    <a:lnTo>
                      <a:pt x="1380" y="504"/>
                    </a:lnTo>
                    <a:lnTo>
                      <a:pt x="1378" y="502"/>
                    </a:lnTo>
                    <a:lnTo>
                      <a:pt x="1378" y="504"/>
                    </a:lnTo>
                    <a:lnTo>
                      <a:pt x="1378" y="506"/>
                    </a:lnTo>
                    <a:lnTo>
                      <a:pt x="1378" y="508"/>
                    </a:lnTo>
                    <a:lnTo>
                      <a:pt x="1376" y="508"/>
                    </a:lnTo>
                    <a:lnTo>
                      <a:pt x="1376" y="508"/>
                    </a:lnTo>
                    <a:lnTo>
                      <a:pt x="1374" y="510"/>
                    </a:lnTo>
                    <a:lnTo>
                      <a:pt x="1374" y="512"/>
                    </a:lnTo>
                    <a:lnTo>
                      <a:pt x="1374" y="512"/>
                    </a:lnTo>
                    <a:lnTo>
                      <a:pt x="1372" y="512"/>
                    </a:lnTo>
                    <a:lnTo>
                      <a:pt x="1368" y="510"/>
                    </a:lnTo>
                    <a:lnTo>
                      <a:pt x="1368" y="510"/>
                    </a:lnTo>
                    <a:lnTo>
                      <a:pt x="1370" y="512"/>
                    </a:lnTo>
                    <a:lnTo>
                      <a:pt x="1368" y="514"/>
                    </a:lnTo>
                    <a:lnTo>
                      <a:pt x="1368" y="514"/>
                    </a:lnTo>
                    <a:lnTo>
                      <a:pt x="1366" y="516"/>
                    </a:lnTo>
                    <a:lnTo>
                      <a:pt x="1362" y="518"/>
                    </a:lnTo>
                    <a:lnTo>
                      <a:pt x="1360" y="518"/>
                    </a:lnTo>
                    <a:lnTo>
                      <a:pt x="1358" y="514"/>
                    </a:lnTo>
                    <a:lnTo>
                      <a:pt x="1356" y="514"/>
                    </a:lnTo>
                    <a:lnTo>
                      <a:pt x="1354" y="514"/>
                    </a:lnTo>
                    <a:lnTo>
                      <a:pt x="1356" y="512"/>
                    </a:lnTo>
                    <a:lnTo>
                      <a:pt x="1358" y="512"/>
                    </a:lnTo>
                    <a:lnTo>
                      <a:pt x="1358" y="510"/>
                    </a:lnTo>
                    <a:lnTo>
                      <a:pt x="1358" y="508"/>
                    </a:lnTo>
                    <a:lnTo>
                      <a:pt x="1362" y="508"/>
                    </a:lnTo>
                    <a:lnTo>
                      <a:pt x="1366" y="506"/>
                    </a:lnTo>
                    <a:lnTo>
                      <a:pt x="1366" y="504"/>
                    </a:lnTo>
                    <a:lnTo>
                      <a:pt x="1364" y="504"/>
                    </a:lnTo>
                    <a:lnTo>
                      <a:pt x="1362" y="506"/>
                    </a:lnTo>
                    <a:lnTo>
                      <a:pt x="1358" y="504"/>
                    </a:lnTo>
                    <a:lnTo>
                      <a:pt x="1358" y="504"/>
                    </a:lnTo>
                    <a:lnTo>
                      <a:pt x="1356" y="502"/>
                    </a:lnTo>
                    <a:lnTo>
                      <a:pt x="1354" y="502"/>
                    </a:lnTo>
                    <a:lnTo>
                      <a:pt x="1350" y="500"/>
                    </a:lnTo>
                    <a:lnTo>
                      <a:pt x="1346" y="500"/>
                    </a:lnTo>
                    <a:lnTo>
                      <a:pt x="1348" y="502"/>
                    </a:lnTo>
                    <a:lnTo>
                      <a:pt x="1346" y="504"/>
                    </a:lnTo>
                    <a:lnTo>
                      <a:pt x="1344" y="502"/>
                    </a:lnTo>
                    <a:lnTo>
                      <a:pt x="1346" y="500"/>
                    </a:lnTo>
                    <a:lnTo>
                      <a:pt x="1342" y="502"/>
                    </a:lnTo>
                    <a:lnTo>
                      <a:pt x="1338" y="500"/>
                    </a:lnTo>
                    <a:lnTo>
                      <a:pt x="1336" y="500"/>
                    </a:lnTo>
                    <a:lnTo>
                      <a:pt x="1334" y="500"/>
                    </a:lnTo>
                    <a:lnTo>
                      <a:pt x="1330" y="500"/>
                    </a:lnTo>
                    <a:lnTo>
                      <a:pt x="1326" y="504"/>
                    </a:lnTo>
                    <a:lnTo>
                      <a:pt x="1326" y="504"/>
                    </a:lnTo>
                    <a:lnTo>
                      <a:pt x="1326" y="506"/>
                    </a:lnTo>
                    <a:lnTo>
                      <a:pt x="1328" y="508"/>
                    </a:lnTo>
                    <a:lnTo>
                      <a:pt x="1324" y="508"/>
                    </a:lnTo>
                    <a:lnTo>
                      <a:pt x="1324" y="508"/>
                    </a:lnTo>
                    <a:lnTo>
                      <a:pt x="1322" y="510"/>
                    </a:lnTo>
                    <a:lnTo>
                      <a:pt x="1326" y="512"/>
                    </a:lnTo>
                    <a:lnTo>
                      <a:pt x="1326" y="510"/>
                    </a:lnTo>
                    <a:lnTo>
                      <a:pt x="1328" y="512"/>
                    </a:lnTo>
                    <a:lnTo>
                      <a:pt x="1328" y="514"/>
                    </a:lnTo>
                    <a:lnTo>
                      <a:pt x="1324" y="514"/>
                    </a:lnTo>
                    <a:lnTo>
                      <a:pt x="1322" y="514"/>
                    </a:lnTo>
                    <a:lnTo>
                      <a:pt x="1318" y="514"/>
                    </a:lnTo>
                    <a:lnTo>
                      <a:pt x="1316" y="514"/>
                    </a:lnTo>
                    <a:lnTo>
                      <a:pt x="1316" y="516"/>
                    </a:lnTo>
                    <a:lnTo>
                      <a:pt x="1314" y="516"/>
                    </a:lnTo>
                    <a:lnTo>
                      <a:pt x="1312" y="518"/>
                    </a:lnTo>
                    <a:lnTo>
                      <a:pt x="1312" y="518"/>
                    </a:lnTo>
                    <a:lnTo>
                      <a:pt x="1312" y="516"/>
                    </a:lnTo>
                    <a:lnTo>
                      <a:pt x="1306" y="514"/>
                    </a:lnTo>
                    <a:lnTo>
                      <a:pt x="1304" y="516"/>
                    </a:lnTo>
                    <a:lnTo>
                      <a:pt x="1300" y="516"/>
                    </a:lnTo>
                    <a:lnTo>
                      <a:pt x="1296" y="518"/>
                    </a:lnTo>
                    <a:lnTo>
                      <a:pt x="1296" y="518"/>
                    </a:lnTo>
                    <a:lnTo>
                      <a:pt x="1300" y="522"/>
                    </a:lnTo>
                    <a:lnTo>
                      <a:pt x="1298" y="522"/>
                    </a:lnTo>
                    <a:lnTo>
                      <a:pt x="1298" y="526"/>
                    </a:lnTo>
                    <a:lnTo>
                      <a:pt x="1294" y="522"/>
                    </a:lnTo>
                    <a:lnTo>
                      <a:pt x="1292" y="522"/>
                    </a:lnTo>
                    <a:lnTo>
                      <a:pt x="1294" y="520"/>
                    </a:lnTo>
                    <a:lnTo>
                      <a:pt x="1292" y="518"/>
                    </a:lnTo>
                    <a:lnTo>
                      <a:pt x="1290" y="520"/>
                    </a:lnTo>
                    <a:lnTo>
                      <a:pt x="1288" y="520"/>
                    </a:lnTo>
                    <a:lnTo>
                      <a:pt x="1286" y="520"/>
                    </a:lnTo>
                    <a:lnTo>
                      <a:pt x="1284" y="522"/>
                    </a:lnTo>
                    <a:lnTo>
                      <a:pt x="1282" y="522"/>
                    </a:lnTo>
                    <a:lnTo>
                      <a:pt x="1278" y="524"/>
                    </a:lnTo>
                    <a:lnTo>
                      <a:pt x="1274" y="524"/>
                    </a:lnTo>
                    <a:lnTo>
                      <a:pt x="1270" y="528"/>
                    </a:lnTo>
                    <a:lnTo>
                      <a:pt x="1268" y="528"/>
                    </a:lnTo>
                    <a:lnTo>
                      <a:pt x="1266" y="526"/>
                    </a:lnTo>
                    <a:lnTo>
                      <a:pt x="1264" y="526"/>
                    </a:lnTo>
                    <a:lnTo>
                      <a:pt x="1264" y="528"/>
                    </a:lnTo>
                    <a:lnTo>
                      <a:pt x="1258" y="532"/>
                    </a:lnTo>
                    <a:lnTo>
                      <a:pt x="1258" y="536"/>
                    </a:lnTo>
                    <a:lnTo>
                      <a:pt x="1256" y="538"/>
                    </a:lnTo>
                    <a:lnTo>
                      <a:pt x="1256" y="540"/>
                    </a:lnTo>
                    <a:lnTo>
                      <a:pt x="1258" y="544"/>
                    </a:lnTo>
                    <a:lnTo>
                      <a:pt x="1258" y="550"/>
                    </a:lnTo>
                    <a:lnTo>
                      <a:pt x="1254" y="554"/>
                    </a:lnTo>
                    <a:lnTo>
                      <a:pt x="1252" y="558"/>
                    </a:lnTo>
                    <a:lnTo>
                      <a:pt x="1254" y="560"/>
                    </a:lnTo>
                    <a:lnTo>
                      <a:pt x="1252" y="566"/>
                    </a:lnTo>
                    <a:lnTo>
                      <a:pt x="1254" y="568"/>
                    </a:lnTo>
                    <a:lnTo>
                      <a:pt x="1254" y="570"/>
                    </a:lnTo>
                    <a:lnTo>
                      <a:pt x="1254" y="570"/>
                    </a:lnTo>
                    <a:lnTo>
                      <a:pt x="1252" y="570"/>
                    </a:lnTo>
                    <a:lnTo>
                      <a:pt x="1252" y="574"/>
                    </a:lnTo>
                    <a:lnTo>
                      <a:pt x="1250" y="574"/>
                    </a:lnTo>
                    <a:lnTo>
                      <a:pt x="1252" y="578"/>
                    </a:lnTo>
                    <a:lnTo>
                      <a:pt x="1250" y="580"/>
                    </a:lnTo>
                    <a:lnTo>
                      <a:pt x="1250" y="584"/>
                    </a:lnTo>
                    <a:lnTo>
                      <a:pt x="1246" y="588"/>
                    </a:lnTo>
                    <a:lnTo>
                      <a:pt x="1246" y="590"/>
                    </a:lnTo>
                    <a:lnTo>
                      <a:pt x="1244" y="592"/>
                    </a:lnTo>
                    <a:lnTo>
                      <a:pt x="1244" y="596"/>
                    </a:lnTo>
                    <a:lnTo>
                      <a:pt x="1242" y="596"/>
                    </a:lnTo>
                    <a:lnTo>
                      <a:pt x="1242" y="602"/>
                    </a:lnTo>
                    <a:lnTo>
                      <a:pt x="1242" y="606"/>
                    </a:lnTo>
                    <a:lnTo>
                      <a:pt x="1240" y="608"/>
                    </a:lnTo>
                    <a:lnTo>
                      <a:pt x="1242" y="612"/>
                    </a:lnTo>
                    <a:lnTo>
                      <a:pt x="1240" y="614"/>
                    </a:lnTo>
                    <a:lnTo>
                      <a:pt x="1240" y="616"/>
                    </a:lnTo>
                    <a:lnTo>
                      <a:pt x="1236" y="620"/>
                    </a:lnTo>
                    <a:lnTo>
                      <a:pt x="1236" y="622"/>
                    </a:lnTo>
                    <a:lnTo>
                      <a:pt x="1236" y="622"/>
                    </a:lnTo>
                    <a:lnTo>
                      <a:pt x="1236" y="626"/>
                    </a:lnTo>
                    <a:lnTo>
                      <a:pt x="1232" y="628"/>
                    </a:lnTo>
                    <a:lnTo>
                      <a:pt x="1232" y="632"/>
                    </a:lnTo>
                    <a:lnTo>
                      <a:pt x="1228" y="636"/>
                    </a:lnTo>
                    <a:lnTo>
                      <a:pt x="1228" y="638"/>
                    </a:lnTo>
                    <a:lnTo>
                      <a:pt x="1226" y="640"/>
                    </a:lnTo>
                    <a:lnTo>
                      <a:pt x="1226" y="644"/>
                    </a:lnTo>
                    <a:lnTo>
                      <a:pt x="1224" y="646"/>
                    </a:lnTo>
                    <a:lnTo>
                      <a:pt x="1226" y="648"/>
                    </a:lnTo>
                    <a:lnTo>
                      <a:pt x="1228" y="650"/>
                    </a:lnTo>
                    <a:lnTo>
                      <a:pt x="1230" y="648"/>
                    </a:lnTo>
                    <a:lnTo>
                      <a:pt x="1232" y="650"/>
                    </a:lnTo>
                    <a:lnTo>
                      <a:pt x="1234" y="650"/>
                    </a:lnTo>
                    <a:lnTo>
                      <a:pt x="1238" y="648"/>
                    </a:lnTo>
                    <a:lnTo>
                      <a:pt x="1240" y="648"/>
                    </a:lnTo>
                    <a:lnTo>
                      <a:pt x="1242" y="646"/>
                    </a:lnTo>
                    <a:lnTo>
                      <a:pt x="1242" y="646"/>
                    </a:lnTo>
                    <a:lnTo>
                      <a:pt x="1246" y="646"/>
                    </a:lnTo>
                    <a:lnTo>
                      <a:pt x="1246" y="652"/>
                    </a:lnTo>
                    <a:lnTo>
                      <a:pt x="1248" y="656"/>
                    </a:lnTo>
                    <a:lnTo>
                      <a:pt x="1250" y="660"/>
                    </a:lnTo>
                    <a:lnTo>
                      <a:pt x="1248" y="662"/>
                    </a:lnTo>
                    <a:lnTo>
                      <a:pt x="1252" y="666"/>
                    </a:lnTo>
                    <a:lnTo>
                      <a:pt x="1254" y="664"/>
                    </a:lnTo>
                    <a:lnTo>
                      <a:pt x="1254" y="664"/>
                    </a:lnTo>
                    <a:lnTo>
                      <a:pt x="1256" y="662"/>
                    </a:lnTo>
                    <a:lnTo>
                      <a:pt x="1256" y="660"/>
                    </a:lnTo>
                    <a:lnTo>
                      <a:pt x="1258" y="660"/>
                    </a:lnTo>
                    <a:lnTo>
                      <a:pt x="1260" y="660"/>
                    </a:lnTo>
                    <a:lnTo>
                      <a:pt x="1260" y="660"/>
                    </a:lnTo>
                    <a:lnTo>
                      <a:pt x="1264" y="660"/>
                    </a:lnTo>
                    <a:lnTo>
                      <a:pt x="1262" y="660"/>
                    </a:lnTo>
                    <a:lnTo>
                      <a:pt x="1262" y="662"/>
                    </a:lnTo>
                    <a:lnTo>
                      <a:pt x="1262" y="666"/>
                    </a:lnTo>
                    <a:lnTo>
                      <a:pt x="1260" y="666"/>
                    </a:lnTo>
                    <a:lnTo>
                      <a:pt x="1258" y="668"/>
                    </a:lnTo>
                    <a:lnTo>
                      <a:pt x="1258" y="670"/>
                    </a:lnTo>
                    <a:lnTo>
                      <a:pt x="1264" y="668"/>
                    </a:lnTo>
                    <a:lnTo>
                      <a:pt x="1268" y="668"/>
                    </a:lnTo>
                    <a:lnTo>
                      <a:pt x="1268" y="664"/>
                    </a:lnTo>
                    <a:lnTo>
                      <a:pt x="1268" y="660"/>
                    </a:lnTo>
                    <a:lnTo>
                      <a:pt x="1270" y="660"/>
                    </a:lnTo>
                    <a:lnTo>
                      <a:pt x="1270" y="662"/>
                    </a:lnTo>
                    <a:lnTo>
                      <a:pt x="1270" y="666"/>
                    </a:lnTo>
                    <a:lnTo>
                      <a:pt x="1270" y="668"/>
                    </a:lnTo>
                    <a:lnTo>
                      <a:pt x="1272" y="668"/>
                    </a:lnTo>
                    <a:lnTo>
                      <a:pt x="1272" y="664"/>
                    </a:lnTo>
                    <a:lnTo>
                      <a:pt x="1270" y="660"/>
                    </a:lnTo>
                    <a:lnTo>
                      <a:pt x="1272" y="658"/>
                    </a:lnTo>
                    <a:lnTo>
                      <a:pt x="1270" y="656"/>
                    </a:lnTo>
                    <a:lnTo>
                      <a:pt x="1270" y="652"/>
                    </a:lnTo>
                    <a:lnTo>
                      <a:pt x="1272" y="652"/>
                    </a:lnTo>
                    <a:lnTo>
                      <a:pt x="1274" y="652"/>
                    </a:lnTo>
                    <a:lnTo>
                      <a:pt x="1274" y="654"/>
                    </a:lnTo>
                    <a:lnTo>
                      <a:pt x="1274" y="654"/>
                    </a:lnTo>
                    <a:lnTo>
                      <a:pt x="1276" y="654"/>
                    </a:lnTo>
                    <a:lnTo>
                      <a:pt x="1278" y="654"/>
                    </a:lnTo>
                    <a:lnTo>
                      <a:pt x="1280" y="654"/>
                    </a:lnTo>
                    <a:lnTo>
                      <a:pt x="1282" y="650"/>
                    </a:lnTo>
                    <a:lnTo>
                      <a:pt x="1284" y="654"/>
                    </a:lnTo>
                    <a:lnTo>
                      <a:pt x="1288" y="654"/>
                    </a:lnTo>
                    <a:lnTo>
                      <a:pt x="1290" y="654"/>
                    </a:lnTo>
                    <a:lnTo>
                      <a:pt x="1292" y="658"/>
                    </a:lnTo>
                    <a:lnTo>
                      <a:pt x="1292" y="660"/>
                    </a:lnTo>
                    <a:lnTo>
                      <a:pt x="1296" y="660"/>
                    </a:lnTo>
                    <a:lnTo>
                      <a:pt x="1298" y="660"/>
                    </a:lnTo>
                    <a:lnTo>
                      <a:pt x="1302" y="662"/>
                    </a:lnTo>
                    <a:lnTo>
                      <a:pt x="1304" y="664"/>
                    </a:lnTo>
                    <a:lnTo>
                      <a:pt x="1306" y="666"/>
                    </a:lnTo>
                    <a:lnTo>
                      <a:pt x="1306" y="668"/>
                    </a:lnTo>
                    <a:lnTo>
                      <a:pt x="1308" y="668"/>
                    </a:lnTo>
                    <a:lnTo>
                      <a:pt x="1310" y="670"/>
                    </a:lnTo>
                    <a:lnTo>
                      <a:pt x="1308" y="674"/>
                    </a:lnTo>
                    <a:lnTo>
                      <a:pt x="1308" y="674"/>
                    </a:lnTo>
                    <a:lnTo>
                      <a:pt x="1306" y="676"/>
                    </a:lnTo>
                    <a:lnTo>
                      <a:pt x="1310" y="678"/>
                    </a:lnTo>
                    <a:lnTo>
                      <a:pt x="1312" y="678"/>
                    </a:lnTo>
                    <a:lnTo>
                      <a:pt x="1314" y="682"/>
                    </a:lnTo>
                    <a:lnTo>
                      <a:pt x="1314" y="684"/>
                    </a:lnTo>
                    <a:lnTo>
                      <a:pt x="1312" y="686"/>
                    </a:lnTo>
                    <a:lnTo>
                      <a:pt x="1312" y="690"/>
                    </a:lnTo>
                    <a:lnTo>
                      <a:pt x="1316" y="692"/>
                    </a:lnTo>
                    <a:lnTo>
                      <a:pt x="1318" y="692"/>
                    </a:lnTo>
                    <a:lnTo>
                      <a:pt x="1318" y="690"/>
                    </a:lnTo>
                    <a:lnTo>
                      <a:pt x="1320" y="692"/>
                    </a:lnTo>
                    <a:lnTo>
                      <a:pt x="1318" y="694"/>
                    </a:lnTo>
                    <a:lnTo>
                      <a:pt x="1318" y="696"/>
                    </a:lnTo>
                    <a:lnTo>
                      <a:pt x="1320" y="700"/>
                    </a:lnTo>
                    <a:lnTo>
                      <a:pt x="1320" y="700"/>
                    </a:lnTo>
                    <a:lnTo>
                      <a:pt x="1318" y="702"/>
                    </a:lnTo>
                    <a:lnTo>
                      <a:pt x="1320" y="704"/>
                    </a:lnTo>
                    <a:lnTo>
                      <a:pt x="1318" y="706"/>
                    </a:lnTo>
                    <a:lnTo>
                      <a:pt x="1320" y="708"/>
                    </a:lnTo>
                    <a:lnTo>
                      <a:pt x="1320" y="710"/>
                    </a:lnTo>
                    <a:lnTo>
                      <a:pt x="1318" y="710"/>
                    </a:lnTo>
                    <a:lnTo>
                      <a:pt x="1320" y="712"/>
                    </a:lnTo>
                    <a:lnTo>
                      <a:pt x="1318" y="712"/>
                    </a:lnTo>
                    <a:lnTo>
                      <a:pt x="1320" y="718"/>
                    </a:lnTo>
                    <a:lnTo>
                      <a:pt x="1320" y="720"/>
                    </a:lnTo>
                    <a:lnTo>
                      <a:pt x="1320" y="724"/>
                    </a:lnTo>
                    <a:lnTo>
                      <a:pt x="1320" y="726"/>
                    </a:lnTo>
                    <a:lnTo>
                      <a:pt x="1320" y="730"/>
                    </a:lnTo>
                    <a:lnTo>
                      <a:pt x="1324" y="736"/>
                    </a:lnTo>
                    <a:lnTo>
                      <a:pt x="1326" y="736"/>
                    </a:lnTo>
                    <a:lnTo>
                      <a:pt x="1328" y="736"/>
                    </a:lnTo>
                    <a:lnTo>
                      <a:pt x="1328" y="736"/>
                    </a:lnTo>
                    <a:lnTo>
                      <a:pt x="1326" y="740"/>
                    </a:lnTo>
                    <a:lnTo>
                      <a:pt x="1326" y="742"/>
                    </a:lnTo>
                    <a:lnTo>
                      <a:pt x="1326" y="744"/>
                    </a:lnTo>
                    <a:lnTo>
                      <a:pt x="1328" y="744"/>
                    </a:lnTo>
                    <a:lnTo>
                      <a:pt x="1330" y="748"/>
                    </a:lnTo>
                    <a:lnTo>
                      <a:pt x="1330" y="752"/>
                    </a:lnTo>
                    <a:lnTo>
                      <a:pt x="1332" y="754"/>
                    </a:lnTo>
                    <a:lnTo>
                      <a:pt x="1332" y="756"/>
                    </a:lnTo>
                    <a:lnTo>
                      <a:pt x="1332" y="760"/>
                    </a:lnTo>
                    <a:lnTo>
                      <a:pt x="1334" y="760"/>
                    </a:lnTo>
                    <a:lnTo>
                      <a:pt x="1334" y="764"/>
                    </a:lnTo>
                    <a:lnTo>
                      <a:pt x="1332" y="764"/>
                    </a:lnTo>
                    <a:lnTo>
                      <a:pt x="1332" y="768"/>
                    </a:lnTo>
                    <a:lnTo>
                      <a:pt x="1334" y="770"/>
                    </a:lnTo>
                    <a:lnTo>
                      <a:pt x="1334" y="774"/>
                    </a:lnTo>
                    <a:lnTo>
                      <a:pt x="1330" y="778"/>
                    </a:lnTo>
                    <a:lnTo>
                      <a:pt x="1330" y="782"/>
                    </a:lnTo>
                    <a:lnTo>
                      <a:pt x="1328" y="786"/>
                    </a:lnTo>
                    <a:lnTo>
                      <a:pt x="1330" y="790"/>
                    </a:lnTo>
                    <a:lnTo>
                      <a:pt x="1330" y="790"/>
                    </a:lnTo>
                    <a:lnTo>
                      <a:pt x="1330" y="792"/>
                    </a:lnTo>
                    <a:lnTo>
                      <a:pt x="1328" y="796"/>
                    </a:lnTo>
                    <a:lnTo>
                      <a:pt x="1328" y="798"/>
                    </a:lnTo>
                    <a:lnTo>
                      <a:pt x="1326" y="802"/>
                    </a:lnTo>
                    <a:lnTo>
                      <a:pt x="1326" y="802"/>
                    </a:lnTo>
                    <a:lnTo>
                      <a:pt x="1326" y="804"/>
                    </a:lnTo>
                    <a:lnTo>
                      <a:pt x="1326" y="806"/>
                    </a:lnTo>
                    <a:lnTo>
                      <a:pt x="1326" y="812"/>
                    </a:lnTo>
                    <a:lnTo>
                      <a:pt x="1324" y="816"/>
                    </a:lnTo>
                    <a:lnTo>
                      <a:pt x="1324" y="818"/>
                    </a:lnTo>
                    <a:lnTo>
                      <a:pt x="1326" y="820"/>
                    </a:lnTo>
                    <a:lnTo>
                      <a:pt x="1326" y="822"/>
                    </a:lnTo>
                    <a:lnTo>
                      <a:pt x="1322" y="826"/>
                    </a:lnTo>
                    <a:lnTo>
                      <a:pt x="1322" y="828"/>
                    </a:lnTo>
                    <a:lnTo>
                      <a:pt x="1320" y="830"/>
                    </a:lnTo>
                    <a:lnTo>
                      <a:pt x="1318" y="832"/>
                    </a:lnTo>
                    <a:lnTo>
                      <a:pt x="1316" y="836"/>
                    </a:lnTo>
                    <a:lnTo>
                      <a:pt x="1314" y="846"/>
                    </a:lnTo>
                    <a:lnTo>
                      <a:pt x="1312" y="848"/>
                    </a:lnTo>
                    <a:lnTo>
                      <a:pt x="1312" y="850"/>
                    </a:lnTo>
                    <a:lnTo>
                      <a:pt x="1314" y="850"/>
                    </a:lnTo>
                    <a:lnTo>
                      <a:pt x="1312" y="852"/>
                    </a:lnTo>
                    <a:lnTo>
                      <a:pt x="1310" y="854"/>
                    </a:lnTo>
                    <a:lnTo>
                      <a:pt x="1310" y="856"/>
                    </a:lnTo>
                    <a:lnTo>
                      <a:pt x="1308" y="858"/>
                    </a:lnTo>
                    <a:lnTo>
                      <a:pt x="1308" y="862"/>
                    </a:lnTo>
                    <a:lnTo>
                      <a:pt x="1306" y="862"/>
                    </a:lnTo>
                    <a:lnTo>
                      <a:pt x="1308" y="864"/>
                    </a:lnTo>
                    <a:lnTo>
                      <a:pt x="1304" y="868"/>
                    </a:lnTo>
                    <a:lnTo>
                      <a:pt x="1304" y="868"/>
                    </a:lnTo>
                    <a:lnTo>
                      <a:pt x="1302" y="868"/>
                    </a:lnTo>
                    <a:lnTo>
                      <a:pt x="1304" y="870"/>
                    </a:lnTo>
                    <a:lnTo>
                      <a:pt x="1304" y="872"/>
                    </a:lnTo>
                    <a:lnTo>
                      <a:pt x="1300" y="874"/>
                    </a:lnTo>
                    <a:lnTo>
                      <a:pt x="1302" y="876"/>
                    </a:lnTo>
                    <a:lnTo>
                      <a:pt x="1298" y="880"/>
                    </a:lnTo>
                    <a:lnTo>
                      <a:pt x="1296" y="884"/>
                    </a:lnTo>
                    <a:lnTo>
                      <a:pt x="1294" y="884"/>
                    </a:lnTo>
                    <a:lnTo>
                      <a:pt x="1294" y="886"/>
                    </a:lnTo>
                    <a:lnTo>
                      <a:pt x="1290" y="886"/>
                    </a:lnTo>
                    <a:lnTo>
                      <a:pt x="1286" y="890"/>
                    </a:lnTo>
                    <a:lnTo>
                      <a:pt x="1286" y="888"/>
                    </a:lnTo>
                    <a:lnTo>
                      <a:pt x="1284" y="888"/>
                    </a:lnTo>
                    <a:lnTo>
                      <a:pt x="1280" y="886"/>
                    </a:lnTo>
                    <a:lnTo>
                      <a:pt x="1276" y="886"/>
                    </a:lnTo>
                    <a:lnTo>
                      <a:pt x="1276" y="880"/>
                    </a:lnTo>
                    <a:lnTo>
                      <a:pt x="1274" y="880"/>
                    </a:lnTo>
                    <a:lnTo>
                      <a:pt x="1272" y="882"/>
                    </a:lnTo>
                    <a:lnTo>
                      <a:pt x="1270" y="880"/>
                    </a:lnTo>
                    <a:lnTo>
                      <a:pt x="1268" y="880"/>
                    </a:lnTo>
                    <a:lnTo>
                      <a:pt x="1268" y="882"/>
                    </a:lnTo>
                    <a:lnTo>
                      <a:pt x="1266" y="884"/>
                    </a:lnTo>
                    <a:lnTo>
                      <a:pt x="1266" y="890"/>
                    </a:lnTo>
                    <a:lnTo>
                      <a:pt x="1264" y="890"/>
                    </a:lnTo>
                    <a:lnTo>
                      <a:pt x="1264" y="894"/>
                    </a:lnTo>
                    <a:lnTo>
                      <a:pt x="1262" y="894"/>
                    </a:lnTo>
                    <a:lnTo>
                      <a:pt x="1260" y="894"/>
                    </a:lnTo>
                    <a:lnTo>
                      <a:pt x="1258" y="896"/>
                    </a:lnTo>
                    <a:lnTo>
                      <a:pt x="1258" y="896"/>
                    </a:lnTo>
                    <a:close/>
                    <a:moveTo>
                      <a:pt x="408" y="906"/>
                    </a:moveTo>
                    <a:lnTo>
                      <a:pt x="406" y="904"/>
                    </a:lnTo>
                    <a:lnTo>
                      <a:pt x="392" y="906"/>
                    </a:lnTo>
                    <a:lnTo>
                      <a:pt x="408" y="906"/>
                    </a:lnTo>
                    <a:close/>
                    <a:moveTo>
                      <a:pt x="1438" y="854"/>
                    </a:moveTo>
                    <a:lnTo>
                      <a:pt x="1440" y="854"/>
                    </a:lnTo>
                    <a:lnTo>
                      <a:pt x="1442" y="852"/>
                    </a:lnTo>
                    <a:lnTo>
                      <a:pt x="1442" y="850"/>
                    </a:lnTo>
                    <a:lnTo>
                      <a:pt x="1440" y="852"/>
                    </a:lnTo>
                    <a:lnTo>
                      <a:pt x="1438" y="854"/>
                    </a:lnTo>
                    <a:close/>
                    <a:moveTo>
                      <a:pt x="82" y="124"/>
                    </a:moveTo>
                    <a:lnTo>
                      <a:pt x="80" y="122"/>
                    </a:lnTo>
                    <a:lnTo>
                      <a:pt x="80" y="118"/>
                    </a:lnTo>
                    <a:lnTo>
                      <a:pt x="78" y="118"/>
                    </a:lnTo>
                    <a:lnTo>
                      <a:pt x="76" y="118"/>
                    </a:lnTo>
                    <a:lnTo>
                      <a:pt x="76" y="114"/>
                    </a:lnTo>
                    <a:lnTo>
                      <a:pt x="78" y="112"/>
                    </a:lnTo>
                    <a:lnTo>
                      <a:pt x="80" y="110"/>
                    </a:lnTo>
                    <a:lnTo>
                      <a:pt x="84" y="110"/>
                    </a:lnTo>
                    <a:lnTo>
                      <a:pt x="86" y="108"/>
                    </a:lnTo>
                    <a:lnTo>
                      <a:pt x="86" y="108"/>
                    </a:lnTo>
                    <a:lnTo>
                      <a:pt x="88" y="112"/>
                    </a:lnTo>
                    <a:lnTo>
                      <a:pt x="90" y="112"/>
                    </a:lnTo>
                    <a:lnTo>
                      <a:pt x="94" y="112"/>
                    </a:lnTo>
                    <a:lnTo>
                      <a:pt x="94" y="112"/>
                    </a:lnTo>
                    <a:lnTo>
                      <a:pt x="96" y="110"/>
                    </a:lnTo>
                    <a:lnTo>
                      <a:pt x="94" y="108"/>
                    </a:lnTo>
                    <a:lnTo>
                      <a:pt x="90" y="108"/>
                    </a:lnTo>
                    <a:lnTo>
                      <a:pt x="84" y="104"/>
                    </a:lnTo>
                    <a:lnTo>
                      <a:pt x="80" y="104"/>
                    </a:lnTo>
                    <a:lnTo>
                      <a:pt x="76" y="104"/>
                    </a:lnTo>
                    <a:lnTo>
                      <a:pt x="72" y="108"/>
                    </a:lnTo>
                    <a:lnTo>
                      <a:pt x="70" y="112"/>
                    </a:lnTo>
                    <a:lnTo>
                      <a:pt x="66" y="112"/>
                    </a:lnTo>
                    <a:lnTo>
                      <a:pt x="64" y="114"/>
                    </a:lnTo>
                    <a:lnTo>
                      <a:pt x="64" y="122"/>
                    </a:lnTo>
                    <a:lnTo>
                      <a:pt x="66" y="122"/>
                    </a:lnTo>
                    <a:lnTo>
                      <a:pt x="68" y="120"/>
                    </a:lnTo>
                    <a:lnTo>
                      <a:pt x="70" y="122"/>
                    </a:lnTo>
                    <a:lnTo>
                      <a:pt x="72" y="124"/>
                    </a:lnTo>
                    <a:lnTo>
                      <a:pt x="74" y="124"/>
                    </a:lnTo>
                    <a:lnTo>
                      <a:pt x="74" y="124"/>
                    </a:lnTo>
                    <a:lnTo>
                      <a:pt x="74" y="122"/>
                    </a:lnTo>
                    <a:lnTo>
                      <a:pt x="76" y="120"/>
                    </a:lnTo>
                    <a:lnTo>
                      <a:pt x="78" y="122"/>
                    </a:lnTo>
                    <a:lnTo>
                      <a:pt x="78" y="126"/>
                    </a:lnTo>
                    <a:lnTo>
                      <a:pt x="82" y="126"/>
                    </a:lnTo>
                    <a:lnTo>
                      <a:pt x="82" y="124"/>
                    </a:lnTo>
                    <a:close/>
                    <a:moveTo>
                      <a:pt x="100" y="90"/>
                    </a:moveTo>
                    <a:lnTo>
                      <a:pt x="102" y="86"/>
                    </a:lnTo>
                    <a:lnTo>
                      <a:pt x="102" y="84"/>
                    </a:lnTo>
                    <a:lnTo>
                      <a:pt x="104" y="84"/>
                    </a:lnTo>
                    <a:lnTo>
                      <a:pt x="104" y="86"/>
                    </a:lnTo>
                    <a:lnTo>
                      <a:pt x="106" y="88"/>
                    </a:lnTo>
                    <a:lnTo>
                      <a:pt x="104" y="90"/>
                    </a:lnTo>
                    <a:lnTo>
                      <a:pt x="102" y="90"/>
                    </a:lnTo>
                    <a:lnTo>
                      <a:pt x="100" y="90"/>
                    </a:lnTo>
                    <a:lnTo>
                      <a:pt x="100" y="90"/>
                    </a:lnTo>
                    <a:close/>
                    <a:moveTo>
                      <a:pt x="96" y="138"/>
                    </a:moveTo>
                    <a:lnTo>
                      <a:pt x="96" y="138"/>
                    </a:lnTo>
                    <a:lnTo>
                      <a:pt x="98" y="138"/>
                    </a:lnTo>
                    <a:lnTo>
                      <a:pt x="100" y="136"/>
                    </a:lnTo>
                    <a:lnTo>
                      <a:pt x="100" y="134"/>
                    </a:lnTo>
                    <a:lnTo>
                      <a:pt x="100" y="132"/>
                    </a:lnTo>
                    <a:lnTo>
                      <a:pt x="100" y="134"/>
                    </a:lnTo>
                    <a:lnTo>
                      <a:pt x="102" y="132"/>
                    </a:lnTo>
                    <a:lnTo>
                      <a:pt x="102" y="130"/>
                    </a:lnTo>
                    <a:lnTo>
                      <a:pt x="102" y="126"/>
                    </a:lnTo>
                    <a:lnTo>
                      <a:pt x="100" y="124"/>
                    </a:lnTo>
                    <a:lnTo>
                      <a:pt x="100" y="122"/>
                    </a:lnTo>
                    <a:lnTo>
                      <a:pt x="102" y="122"/>
                    </a:lnTo>
                    <a:lnTo>
                      <a:pt x="104" y="122"/>
                    </a:lnTo>
                    <a:lnTo>
                      <a:pt x="108" y="120"/>
                    </a:lnTo>
                    <a:lnTo>
                      <a:pt x="110" y="120"/>
                    </a:lnTo>
                    <a:lnTo>
                      <a:pt x="110" y="120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6" y="118"/>
                    </a:lnTo>
                    <a:lnTo>
                      <a:pt x="106" y="116"/>
                    </a:lnTo>
                    <a:lnTo>
                      <a:pt x="106" y="114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08" y="114"/>
                    </a:lnTo>
                    <a:lnTo>
                      <a:pt x="110" y="114"/>
                    </a:lnTo>
                    <a:lnTo>
                      <a:pt x="112" y="114"/>
                    </a:lnTo>
                    <a:lnTo>
                      <a:pt x="114" y="112"/>
                    </a:lnTo>
                    <a:lnTo>
                      <a:pt x="116" y="110"/>
                    </a:lnTo>
                    <a:lnTo>
                      <a:pt x="116" y="110"/>
                    </a:lnTo>
                    <a:lnTo>
                      <a:pt x="114" y="106"/>
                    </a:lnTo>
                    <a:lnTo>
                      <a:pt x="114" y="106"/>
                    </a:lnTo>
                    <a:lnTo>
                      <a:pt x="112" y="104"/>
                    </a:lnTo>
                    <a:lnTo>
                      <a:pt x="110" y="102"/>
                    </a:lnTo>
                    <a:lnTo>
                      <a:pt x="110" y="102"/>
                    </a:lnTo>
                    <a:lnTo>
                      <a:pt x="108" y="104"/>
                    </a:lnTo>
                    <a:lnTo>
                      <a:pt x="106" y="106"/>
                    </a:lnTo>
                    <a:lnTo>
                      <a:pt x="104" y="106"/>
                    </a:lnTo>
                    <a:lnTo>
                      <a:pt x="104" y="104"/>
                    </a:lnTo>
                    <a:lnTo>
                      <a:pt x="104" y="102"/>
                    </a:lnTo>
                    <a:lnTo>
                      <a:pt x="106" y="102"/>
                    </a:lnTo>
                    <a:lnTo>
                      <a:pt x="108" y="98"/>
                    </a:lnTo>
                    <a:lnTo>
                      <a:pt x="108" y="96"/>
                    </a:lnTo>
                    <a:lnTo>
                      <a:pt x="108" y="94"/>
                    </a:lnTo>
                    <a:lnTo>
                      <a:pt x="104" y="98"/>
                    </a:lnTo>
                    <a:lnTo>
                      <a:pt x="104" y="100"/>
                    </a:lnTo>
                    <a:lnTo>
                      <a:pt x="102" y="100"/>
                    </a:lnTo>
                    <a:lnTo>
                      <a:pt x="102" y="100"/>
                    </a:lnTo>
                    <a:lnTo>
                      <a:pt x="102" y="98"/>
                    </a:lnTo>
                    <a:lnTo>
                      <a:pt x="102" y="96"/>
                    </a:lnTo>
                    <a:lnTo>
                      <a:pt x="102" y="98"/>
                    </a:lnTo>
                    <a:lnTo>
                      <a:pt x="100" y="100"/>
                    </a:lnTo>
                    <a:lnTo>
                      <a:pt x="98" y="100"/>
                    </a:lnTo>
                    <a:lnTo>
                      <a:pt x="98" y="104"/>
                    </a:lnTo>
                    <a:lnTo>
                      <a:pt x="100" y="104"/>
                    </a:lnTo>
                    <a:lnTo>
                      <a:pt x="102" y="104"/>
                    </a:lnTo>
                    <a:lnTo>
                      <a:pt x="102" y="104"/>
                    </a:lnTo>
                    <a:lnTo>
                      <a:pt x="102" y="106"/>
                    </a:lnTo>
                    <a:lnTo>
                      <a:pt x="100" y="106"/>
                    </a:lnTo>
                    <a:lnTo>
                      <a:pt x="98" y="108"/>
                    </a:lnTo>
                    <a:lnTo>
                      <a:pt x="98" y="110"/>
                    </a:lnTo>
                    <a:lnTo>
                      <a:pt x="98" y="112"/>
                    </a:lnTo>
                    <a:lnTo>
                      <a:pt x="96" y="112"/>
                    </a:lnTo>
                    <a:lnTo>
                      <a:pt x="94" y="116"/>
                    </a:lnTo>
                    <a:lnTo>
                      <a:pt x="92" y="116"/>
                    </a:lnTo>
                    <a:lnTo>
                      <a:pt x="90" y="116"/>
                    </a:lnTo>
                    <a:lnTo>
                      <a:pt x="88" y="116"/>
                    </a:lnTo>
                    <a:lnTo>
                      <a:pt x="86" y="114"/>
                    </a:lnTo>
                    <a:lnTo>
                      <a:pt x="84" y="112"/>
                    </a:lnTo>
                    <a:lnTo>
                      <a:pt x="82" y="114"/>
                    </a:lnTo>
                    <a:lnTo>
                      <a:pt x="82" y="116"/>
                    </a:lnTo>
                    <a:lnTo>
                      <a:pt x="82" y="118"/>
                    </a:lnTo>
                    <a:lnTo>
                      <a:pt x="82" y="118"/>
                    </a:lnTo>
                    <a:lnTo>
                      <a:pt x="84" y="120"/>
                    </a:lnTo>
                    <a:lnTo>
                      <a:pt x="86" y="118"/>
                    </a:lnTo>
                    <a:lnTo>
                      <a:pt x="88" y="118"/>
                    </a:lnTo>
                    <a:lnTo>
                      <a:pt x="88" y="122"/>
                    </a:lnTo>
                    <a:lnTo>
                      <a:pt x="90" y="122"/>
                    </a:lnTo>
                    <a:lnTo>
                      <a:pt x="92" y="124"/>
                    </a:lnTo>
                    <a:lnTo>
                      <a:pt x="90" y="124"/>
                    </a:lnTo>
                    <a:lnTo>
                      <a:pt x="88" y="124"/>
                    </a:lnTo>
                    <a:lnTo>
                      <a:pt x="86" y="126"/>
                    </a:lnTo>
                    <a:lnTo>
                      <a:pt x="86" y="132"/>
                    </a:lnTo>
                    <a:lnTo>
                      <a:pt x="88" y="134"/>
                    </a:lnTo>
                    <a:lnTo>
                      <a:pt x="86" y="136"/>
                    </a:lnTo>
                    <a:lnTo>
                      <a:pt x="88" y="136"/>
                    </a:lnTo>
                    <a:lnTo>
                      <a:pt x="88" y="136"/>
                    </a:lnTo>
                    <a:lnTo>
                      <a:pt x="90" y="136"/>
                    </a:lnTo>
                    <a:lnTo>
                      <a:pt x="92" y="134"/>
                    </a:lnTo>
                    <a:lnTo>
                      <a:pt x="92" y="132"/>
                    </a:lnTo>
                    <a:lnTo>
                      <a:pt x="94" y="132"/>
                    </a:lnTo>
                    <a:lnTo>
                      <a:pt x="96" y="134"/>
                    </a:lnTo>
                    <a:lnTo>
                      <a:pt x="96" y="138"/>
                    </a:lnTo>
                    <a:close/>
                    <a:moveTo>
                      <a:pt x="112" y="134"/>
                    </a:moveTo>
                    <a:lnTo>
                      <a:pt x="112" y="132"/>
                    </a:lnTo>
                    <a:lnTo>
                      <a:pt x="114" y="130"/>
                    </a:lnTo>
                    <a:lnTo>
                      <a:pt x="114" y="128"/>
                    </a:lnTo>
                    <a:lnTo>
                      <a:pt x="110" y="126"/>
                    </a:lnTo>
                    <a:lnTo>
                      <a:pt x="108" y="124"/>
                    </a:lnTo>
                    <a:lnTo>
                      <a:pt x="108" y="128"/>
                    </a:lnTo>
                    <a:lnTo>
                      <a:pt x="108" y="130"/>
                    </a:lnTo>
                    <a:lnTo>
                      <a:pt x="108" y="132"/>
                    </a:lnTo>
                    <a:lnTo>
                      <a:pt x="112" y="134"/>
                    </a:lnTo>
                    <a:close/>
                    <a:moveTo>
                      <a:pt x="116" y="140"/>
                    </a:moveTo>
                    <a:lnTo>
                      <a:pt x="118" y="140"/>
                    </a:lnTo>
                    <a:lnTo>
                      <a:pt x="120" y="138"/>
                    </a:lnTo>
                    <a:lnTo>
                      <a:pt x="124" y="138"/>
                    </a:lnTo>
                    <a:lnTo>
                      <a:pt x="124" y="138"/>
                    </a:lnTo>
                    <a:lnTo>
                      <a:pt x="124" y="136"/>
                    </a:lnTo>
                    <a:lnTo>
                      <a:pt x="120" y="136"/>
                    </a:lnTo>
                    <a:lnTo>
                      <a:pt x="120" y="132"/>
                    </a:lnTo>
                    <a:lnTo>
                      <a:pt x="118" y="128"/>
                    </a:lnTo>
                    <a:lnTo>
                      <a:pt x="116" y="130"/>
                    </a:lnTo>
                    <a:lnTo>
                      <a:pt x="116" y="134"/>
                    </a:lnTo>
                    <a:lnTo>
                      <a:pt x="116" y="136"/>
                    </a:lnTo>
                    <a:lnTo>
                      <a:pt x="114" y="136"/>
                    </a:lnTo>
                    <a:lnTo>
                      <a:pt x="112" y="136"/>
                    </a:lnTo>
                    <a:lnTo>
                      <a:pt x="114" y="138"/>
                    </a:lnTo>
                    <a:lnTo>
                      <a:pt x="116" y="140"/>
                    </a:lnTo>
                    <a:close/>
                    <a:moveTo>
                      <a:pt x="146" y="54"/>
                    </a:moveTo>
                    <a:lnTo>
                      <a:pt x="150" y="52"/>
                    </a:lnTo>
                    <a:lnTo>
                      <a:pt x="152" y="52"/>
                    </a:lnTo>
                    <a:lnTo>
                      <a:pt x="152" y="50"/>
                    </a:lnTo>
                    <a:lnTo>
                      <a:pt x="154" y="50"/>
                    </a:lnTo>
                    <a:lnTo>
                      <a:pt x="152" y="48"/>
                    </a:lnTo>
                    <a:lnTo>
                      <a:pt x="152" y="46"/>
                    </a:lnTo>
                    <a:lnTo>
                      <a:pt x="150" y="44"/>
                    </a:lnTo>
                    <a:lnTo>
                      <a:pt x="148" y="46"/>
                    </a:lnTo>
                    <a:lnTo>
                      <a:pt x="146" y="46"/>
                    </a:lnTo>
                    <a:lnTo>
                      <a:pt x="144" y="48"/>
                    </a:lnTo>
                    <a:lnTo>
                      <a:pt x="144" y="48"/>
                    </a:lnTo>
                    <a:lnTo>
                      <a:pt x="144" y="50"/>
                    </a:lnTo>
                    <a:lnTo>
                      <a:pt x="146" y="52"/>
                    </a:lnTo>
                    <a:lnTo>
                      <a:pt x="146" y="54"/>
                    </a:lnTo>
                    <a:lnTo>
                      <a:pt x="146" y="54"/>
                    </a:lnTo>
                    <a:close/>
                    <a:moveTo>
                      <a:pt x="150" y="58"/>
                    </a:moveTo>
                    <a:lnTo>
                      <a:pt x="150" y="56"/>
                    </a:lnTo>
                    <a:lnTo>
                      <a:pt x="150" y="56"/>
                    </a:lnTo>
                    <a:lnTo>
                      <a:pt x="150" y="56"/>
                    </a:lnTo>
                    <a:lnTo>
                      <a:pt x="150" y="58"/>
                    </a:lnTo>
                    <a:close/>
                    <a:moveTo>
                      <a:pt x="150" y="66"/>
                    </a:moveTo>
                    <a:lnTo>
                      <a:pt x="150" y="64"/>
                    </a:lnTo>
                    <a:lnTo>
                      <a:pt x="152" y="62"/>
                    </a:lnTo>
                    <a:lnTo>
                      <a:pt x="154" y="62"/>
                    </a:lnTo>
                    <a:lnTo>
                      <a:pt x="152" y="60"/>
                    </a:lnTo>
                    <a:lnTo>
                      <a:pt x="150" y="60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6" y="60"/>
                    </a:lnTo>
                    <a:lnTo>
                      <a:pt x="144" y="60"/>
                    </a:lnTo>
                    <a:lnTo>
                      <a:pt x="142" y="62"/>
                    </a:lnTo>
                    <a:lnTo>
                      <a:pt x="140" y="64"/>
                    </a:lnTo>
                    <a:lnTo>
                      <a:pt x="142" y="66"/>
                    </a:lnTo>
                    <a:lnTo>
                      <a:pt x="144" y="66"/>
                    </a:lnTo>
                    <a:lnTo>
                      <a:pt x="146" y="64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50" y="66"/>
                    </a:lnTo>
                    <a:close/>
                    <a:moveTo>
                      <a:pt x="156" y="66"/>
                    </a:moveTo>
                    <a:lnTo>
                      <a:pt x="156" y="62"/>
                    </a:lnTo>
                    <a:lnTo>
                      <a:pt x="156" y="62"/>
                    </a:lnTo>
                    <a:lnTo>
                      <a:pt x="158" y="62"/>
                    </a:lnTo>
                    <a:lnTo>
                      <a:pt x="160" y="62"/>
                    </a:lnTo>
                    <a:lnTo>
                      <a:pt x="160" y="64"/>
                    </a:lnTo>
                    <a:lnTo>
                      <a:pt x="160" y="66"/>
                    </a:lnTo>
                    <a:lnTo>
                      <a:pt x="158" y="66"/>
                    </a:lnTo>
                    <a:lnTo>
                      <a:pt x="156" y="66"/>
                    </a:lnTo>
                    <a:close/>
                    <a:moveTo>
                      <a:pt x="146" y="78"/>
                    </a:moveTo>
                    <a:lnTo>
                      <a:pt x="148" y="76"/>
                    </a:lnTo>
                    <a:lnTo>
                      <a:pt x="150" y="72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0" y="68"/>
                    </a:lnTo>
                    <a:lnTo>
                      <a:pt x="148" y="70"/>
                    </a:lnTo>
                    <a:lnTo>
                      <a:pt x="144" y="68"/>
                    </a:lnTo>
                    <a:lnTo>
                      <a:pt x="142" y="68"/>
                    </a:lnTo>
                    <a:lnTo>
                      <a:pt x="142" y="70"/>
                    </a:lnTo>
                    <a:lnTo>
                      <a:pt x="140" y="72"/>
                    </a:lnTo>
                    <a:lnTo>
                      <a:pt x="140" y="72"/>
                    </a:lnTo>
                    <a:lnTo>
                      <a:pt x="142" y="72"/>
                    </a:lnTo>
                    <a:lnTo>
                      <a:pt x="144" y="76"/>
                    </a:lnTo>
                    <a:lnTo>
                      <a:pt x="144" y="76"/>
                    </a:lnTo>
                    <a:lnTo>
                      <a:pt x="142" y="76"/>
                    </a:lnTo>
                    <a:lnTo>
                      <a:pt x="136" y="78"/>
                    </a:lnTo>
                    <a:lnTo>
                      <a:pt x="136" y="80"/>
                    </a:lnTo>
                    <a:lnTo>
                      <a:pt x="138" y="82"/>
                    </a:lnTo>
                    <a:lnTo>
                      <a:pt x="140" y="82"/>
                    </a:lnTo>
                    <a:lnTo>
                      <a:pt x="142" y="80"/>
                    </a:lnTo>
                    <a:lnTo>
                      <a:pt x="142" y="80"/>
                    </a:lnTo>
                    <a:lnTo>
                      <a:pt x="146" y="78"/>
                    </a:lnTo>
                    <a:lnTo>
                      <a:pt x="146" y="78"/>
                    </a:lnTo>
                    <a:close/>
                    <a:moveTo>
                      <a:pt x="152" y="78"/>
                    </a:moveTo>
                    <a:lnTo>
                      <a:pt x="150" y="78"/>
                    </a:lnTo>
                    <a:lnTo>
                      <a:pt x="150" y="80"/>
                    </a:lnTo>
                    <a:lnTo>
                      <a:pt x="148" y="78"/>
                    </a:lnTo>
                    <a:lnTo>
                      <a:pt x="148" y="76"/>
                    </a:lnTo>
                    <a:lnTo>
                      <a:pt x="150" y="76"/>
                    </a:lnTo>
                    <a:lnTo>
                      <a:pt x="152" y="74"/>
                    </a:lnTo>
                    <a:lnTo>
                      <a:pt x="154" y="76"/>
                    </a:lnTo>
                    <a:lnTo>
                      <a:pt x="154" y="76"/>
                    </a:lnTo>
                    <a:lnTo>
                      <a:pt x="152" y="78"/>
                    </a:lnTo>
                    <a:close/>
                    <a:moveTo>
                      <a:pt x="160" y="84"/>
                    </a:moveTo>
                    <a:lnTo>
                      <a:pt x="156" y="82"/>
                    </a:lnTo>
                    <a:lnTo>
                      <a:pt x="156" y="78"/>
                    </a:lnTo>
                    <a:lnTo>
                      <a:pt x="156" y="78"/>
                    </a:lnTo>
                    <a:lnTo>
                      <a:pt x="158" y="78"/>
                    </a:lnTo>
                    <a:lnTo>
                      <a:pt x="158" y="80"/>
                    </a:lnTo>
                    <a:lnTo>
                      <a:pt x="160" y="78"/>
                    </a:lnTo>
                    <a:lnTo>
                      <a:pt x="162" y="80"/>
                    </a:lnTo>
                    <a:lnTo>
                      <a:pt x="162" y="84"/>
                    </a:lnTo>
                    <a:lnTo>
                      <a:pt x="160" y="84"/>
                    </a:lnTo>
                    <a:close/>
                    <a:moveTo>
                      <a:pt x="156" y="90"/>
                    </a:moveTo>
                    <a:lnTo>
                      <a:pt x="154" y="88"/>
                    </a:lnTo>
                    <a:lnTo>
                      <a:pt x="150" y="84"/>
                    </a:lnTo>
                    <a:lnTo>
                      <a:pt x="146" y="84"/>
                    </a:lnTo>
                    <a:lnTo>
                      <a:pt x="144" y="84"/>
                    </a:lnTo>
                    <a:lnTo>
                      <a:pt x="142" y="82"/>
                    </a:lnTo>
                    <a:lnTo>
                      <a:pt x="144" y="82"/>
                    </a:lnTo>
                    <a:lnTo>
                      <a:pt x="146" y="80"/>
                    </a:lnTo>
                    <a:lnTo>
                      <a:pt x="148" y="80"/>
                    </a:lnTo>
                    <a:lnTo>
                      <a:pt x="152" y="82"/>
                    </a:lnTo>
                    <a:lnTo>
                      <a:pt x="156" y="86"/>
                    </a:lnTo>
                    <a:lnTo>
                      <a:pt x="158" y="86"/>
                    </a:lnTo>
                    <a:lnTo>
                      <a:pt x="158" y="84"/>
                    </a:lnTo>
                    <a:lnTo>
                      <a:pt x="160" y="86"/>
                    </a:lnTo>
                    <a:lnTo>
                      <a:pt x="158" y="88"/>
                    </a:lnTo>
                    <a:lnTo>
                      <a:pt x="158" y="90"/>
                    </a:lnTo>
                    <a:lnTo>
                      <a:pt x="156" y="90"/>
                    </a:lnTo>
                    <a:close/>
                    <a:moveTo>
                      <a:pt x="158" y="98"/>
                    </a:moveTo>
                    <a:lnTo>
                      <a:pt x="158" y="94"/>
                    </a:lnTo>
                    <a:lnTo>
                      <a:pt x="158" y="92"/>
                    </a:lnTo>
                    <a:lnTo>
                      <a:pt x="156" y="92"/>
                    </a:lnTo>
                    <a:lnTo>
                      <a:pt x="152" y="90"/>
                    </a:lnTo>
                    <a:lnTo>
                      <a:pt x="148" y="88"/>
                    </a:lnTo>
                    <a:lnTo>
                      <a:pt x="146" y="88"/>
                    </a:lnTo>
                    <a:lnTo>
                      <a:pt x="144" y="86"/>
                    </a:lnTo>
                    <a:lnTo>
                      <a:pt x="142" y="86"/>
                    </a:lnTo>
                    <a:lnTo>
                      <a:pt x="140" y="84"/>
                    </a:lnTo>
                    <a:lnTo>
                      <a:pt x="134" y="84"/>
                    </a:lnTo>
                    <a:lnTo>
                      <a:pt x="130" y="86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34" y="90"/>
                    </a:lnTo>
                    <a:lnTo>
                      <a:pt x="136" y="90"/>
                    </a:lnTo>
                    <a:lnTo>
                      <a:pt x="138" y="90"/>
                    </a:lnTo>
                    <a:lnTo>
                      <a:pt x="138" y="90"/>
                    </a:lnTo>
                    <a:lnTo>
                      <a:pt x="142" y="90"/>
                    </a:lnTo>
                    <a:lnTo>
                      <a:pt x="142" y="94"/>
                    </a:lnTo>
                    <a:lnTo>
                      <a:pt x="144" y="94"/>
                    </a:lnTo>
                    <a:lnTo>
                      <a:pt x="144" y="92"/>
                    </a:lnTo>
                    <a:lnTo>
                      <a:pt x="146" y="96"/>
                    </a:lnTo>
                    <a:lnTo>
                      <a:pt x="148" y="96"/>
                    </a:lnTo>
                    <a:lnTo>
                      <a:pt x="152" y="96"/>
                    </a:lnTo>
                    <a:lnTo>
                      <a:pt x="154" y="98"/>
                    </a:lnTo>
                    <a:lnTo>
                      <a:pt x="158" y="98"/>
                    </a:lnTo>
                    <a:lnTo>
                      <a:pt x="158" y="98"/>
                    </a:lnTo>
                    <a:close/>
                    <a:moveTo>
                      <a:pt x="140" y="102"/>
                    </a:moveTo>
                    <a:lnTo>
                      <a:pt x="140" y="102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6" y="100"/>
                    </a:lnTo>
                    <a:lnTo>
                      <a:pt x="134" y="98"/>
                    </a:lnTo>
                    <a:lnTo>
                      <a:pt x="132" y="98"/>
                    </a:lnTo>
                    <a:lnTo>
                      <a:pt x="134" y="96"/>
                    </a:lnTo>
                    <a:lnTo>
                      <a:pt x="136" y="96"/>
                    </a:lnTo>
                    <a:lnTo>
                      <a:pt x="140" y="96"/>
                    </a:lnTo>
                    <a:lnTo>
                      <a:pt x="140" y="94"/>
                    </a:lnTo>
                    <a:lnTo>
                      <a:pt x="142" y="98"/>
                    </a:lnTo>
                    <a:lnTo>
                      <a:pt x="144" y="98"/>
                    </a:lnTo>
                    <a:lnTo>
                      <a:pt x="144" y="96"/>
                    </a:lnTo>
                    <a:lnTo>
                      <a:pt x="146" y="98"/>
                    </a:lnTo>
                    <a:lnTo>
                      <a:pt x="146" y="98"/>
                    </a:lnTo>
                    <a:lnTo>
                      <a:pt x="146" y="100"/>
                    </a:lnTo>
                    <a:lnTo>
                      <a:pt x="140" y="102"/>
                    </a:lnTo>
                    <a:close/>
                    <a:moveTo>
                      <a:pt x="136" y="114"/>
                    </a:moveTo>
                    <a:lnTo>
                      <a:pt x="134" y="112"/>
                    </a:lnTo>
                    <a:lnTo>
                      <a:pt x="134" y="110"/>
                    </a:lnTo>
                    <a:lnTo>
                      <a:pt x="132" y="108"/>
                    </a:lnTo>
                    <a:lnTo>
                      <a:pt x="132" y="112"/>
                    </a:lnTo>
                    <a:lnTo>
                      <a:pt x="130" y="112"/>
                    </a:lnTo>
                    <a:lnTo>
                      <a:pt x="132" y="114"/>
                    </a:lnTo>
                    <a:lnTo>
                      <a:pt x="134" y="116"/>
                    </a:lnTo>
                    <a:lnTo>
                      <a:pt x="136" y="114"/>
                    </a:lnTo>
                    <a:close/>
                    <a:moveTo>
                      <a:pt x="138" y="114"/>
                    </a:moveTo>
                    <a:lnTo>
                      <a:pt x="138" y="114"/>
                    </a:lnTo>
                    <a:lnTo>
                      <a:pt x="140" y="112"/>
                    </a:lnTo>
                    <a:lnTo>
                      <a:pt x="138" y="110"/>
                    </a:lnTo>
                    <a:lnTo>
                      <a:pt x="136" y="108"/>
                    </a:lnTo>
                    <a:lnTo>
                      <a:pt x="136" y="108"/>
                    </a:lnTo>
                    <a:lnTo>
                      <a:pt x="136" y="110"/>
                    </a:lnTo>
                    <a:lnTo>
                      <a:pt x="138" y="114"/>
                    </a:lnTo>
                    <a:close/>
                    <a:moveTo>
                      <a:pt x="142" y="112"/>
                    </a:moveTo>
                    <a:lnTo>
                      <a:pt x="144" y="112"/>
                    </a:lnTo>
                    <a:lnTo>
                      <a:pt x="144" y="112"/>
                    </a:lnTo>
                    <a:lnTo>
                      <a:pt x="144" y="108"/>
                    </a:lnTo>
                    <a:lnTo>
                      <a:pt x="142" y="108"/>
                    </a:lnTo>
                    <a:lnTo>
                      <a:pt x="140" y="110"/>
                    </a:lnTo>
                    <a:lnTo>
                      <a:pt x="142" y="112"/>
                    </a:lnTo>
                    <a:close/>
                    <a:moveTo>
                      <a:pt x="142" y="118"/>
                    </a:moveTo>
                    <a:lnTo>
                      <a:pt x="142" y="116"/>
                    </a:lnTo>
                    <a:lnTo>
                      <a:pt x="144" y="114"/>
                    </a:lnTo>
                    <a:lnTo>
                      <a:pt x="144" y="112"/>
                    </a:lnTo>
                    <a:lnTo>
                      <a:pt x="142" y="112"/>
                    </a:lnTo>
                    <a:lnTo>
                      <a:pt x="140" y="112"/>
                    </a:lnTo>
                    <a:lnTo>
                      <a:pt x="140" y="114"/>
                    </a:lnTo>
                    <a:lnTo>
                      <a:pt x="140" y="116"/>
                    </a:lnTo>
                    <a:lnTo>
                      <a:pt x="142" y="118"/>
                    </a:lnTo>
                    <a:close/>
                    <a:moveTo>
                      <a:pt x="138" y="124"/>
                    </a:moveTo>
                    <a:lnTo>
                      <a:pt x="138" y="122"/>
                    </a:lnTo>
                    <a:lnTo>
                      <a:pt x="136" y="122"/>
                    </a:lnTo>
                    <a:lnTo>
                      <a:pt x="134" y="120"/>
                    </a:lnTo>
                    <a:lnTo>
                      <a:pt x="132" y="120"/>
                    </a:lnTo>
                    <a:lnTo>
                      <a:pt x="130" y="120"/>
                    </a:lnTo>
                    <a:lnTo>
                      <a:pt x="132" y="122"/>
                    </a:lnTo>
                    <a:lnTo>
                      <a:pt x="132" y="124"/>
                    </a:lnTo>
                    <a:lnTo>
                      <a:pt x="130" y="126"/>
                    </a:lnTo>
                    <a:lnTo>
                      <a:pt x="132" y="128"/>
                    </a:lnTo>
                    <a:lnTo>
                      <a:pt x="136" y="128"/>
                    </a:lnTo>
                    <a:lnTo>
                      <a:pt x="138" y="126"/>
                    </a:lnTo>
                    <a:lnTo>
                      <a:pt x="138" y="124"/>
                    </a:lnTo>
                    <a:close/>
                    <a:moveTo>
                      <a:pt x="140" y="120"/>
                    </a:moveTo>
                    <a:lnTo>
                      <a:pt x="140" y="122"/>
                    </a:lnTo>
                    <a:lnTo>
                      <a:pt x="142" y="124"/>
                    </a:lnTo>
                    <a:lnTo>
                      <a:pt x="144" y="124"/>
                    </a:lnTo>
                    <a:lnTo>
                      <a:pt x="144" y="122"/>
                    </a:lnTo>
                    <a:lnTo>
                      <a:pt x="142" y="120"/>
                    </a:lnTo>
                    <a:lnTo>
                      <a:pt x="140" y="120"/>
                    </a:lnTo>
                    <a:close/>
                    <a:moveTo>
                      <a:pt x="160" y="92"/>
                    </a:moveTo>
                    <a:lnTo>
                      <a:pt x="160" y="90"/>
                    </a:lnTo>
                    <a:lnTo>
                      <a:pt x="162" y="90"/>
                    </a:lnTo>
                    <a:lnTo>
                      <a:pt x="162" y="86"/>
                    </a:lnTo>
                    <a:lnTo>
                      <a:pt x="164" y="86"/>
                    </a:lnTo>
                    <a:lnTo>
                      <a:pt x="164" y="86"/>
                    </a:lnTo>
                    <a:lnTo>
                      <a:pt x="166" y="88"/>
                    </a:lnTo>
                    <a:lnTo>
                      <a:pt x="166" y="90"/>
                    </a:lnTo>
                    <a:lnTo>
                      <a:pt x="164" y="90"/>
                    </a:lnTo>
                    <a:lnTo>
                      <a:pt x="164" y="92"/>
                    </a:lnTo>
                    <a:lnTo>
                      <a:pt x="164" y="92"/>
                    </a:lnTo>
                    <a:lnTo>
                      <a:pt x="160" y="92"/>
                    </a:lnTo>
                    <a:lnTo>
                      <a:pt x="160" y="92"/>
                    </a:lnTo>
                    <a:close/>
                    <a:moveTo>
                      <a:pt x="146" y="118"/>
                    </a:moveTo>
                    <a:lnTo>
                      <a:pt x="146" y="120"/>
                    </a:lnTo>
                    <a:lnTo>
                      <a:pt x="148" y="122"/>
                    </a:lnTo>
                    <a:lnTo>
                      <a:pt x="150" y="120"/>
                    </a:lnTo>
                    <a:lnTo>
                      <a:pt x="150" y="120"/>
                    </a:lnTo>
                    <a:lnTo>
                      <a:pt x="150" y="118"/>
                    </a:lnTo>
                    <a:lnTo>
                      <a:pt x="150" y="116"/>
                    </a:lnTo>
                    <a:lnTo>
                      <a:pt x="148" y="116"/>
                    </a:lnTo>
                    <a:lnTo>
                      <a:pt x="148" y="118"/>
                    </a:lnTo>
                    <a:lnTo>
                      <a:pt x="146" y="118"/>
                    </a:lnTo>
                    <a:close/>
                    <a:moveTo>
                      <a:pt x="146" y="114"/>
                    </a:moveTo>
                    <a:lnTo>
                      <a:pt x="148" y="114"/>
                    </a:lnTo>
                    <a:lnTo>
                      <a:pt x="148" y="112"/>
                    </a:lnTo>
                    <a:lnTo>
                      <a:pt x="148" y="112"/>
                    </a:lnTo>
                    <a:lnTo>
                      <a:pt x="148" y="112"/>
                    </a:lnTo>
                    <a:lnTo>
                      <a:pt x="146" y="114"/>
                    </a:lnTo>
                    <a:close/>
                    <a:moveTo>
                      <a:pt x="150" y="112"/>
                    </a:moveTo>
                    <a:lnTo>
                      <a:pt x="150" y="114"/>
                    </a:lnTo>
                    <a:lnTo>
                      <a:pt x="152" y="114"/>
                    </a:lnTo>
                    <a:lnTo>
                      <a:pt x="154" y="112"/>
                    </a:lnTo>
                    <a:lnTo>
                      <a:pt x="154" y="112"/>
                    </a:lnTo>
                    <a:lnTo>
                      <a:pt x="154" y="112"/>
                    </a:lnTo>
                    <a:lnTo>
                      <a:pt x="152" y="112"/>
                    </a:lnTo>
                    <a:lnTo>
                      <a:pt x="152" y="112"/>
                    </a:lnTo>
                    <a:lnTo>
                      <a:pt x="150" y="112"/>
                    </a:lnTo>
                    <a:close/>
                    <a:moveTo>
                      <a:pt x="150" y="102"/>
                    </a:moveTo>
                    <a:lnTo>
                      <a:pt x="150" y="104"/>
                    </a:lnTo>
                    <a:lnTo>
                      <a:pt x="148" y="104"/>
                    </a:lnTo>
                    <a:lnTo>
                      <a:pt x="146" y="104"/>
                    </a:lnTo>
                    <a:lnTo>
                      <a:pt x="146" y="100"/>
                    </a:lnTo>
                    <a:lnTo>
                      <a:pt x="148" y="98"/>
                    </a:lnTo>
                    <a:lnTo>
                      <a:pt x="150" y="98"/>
                    </a:lnTo>
                    <a:lnTo>
                      <a:pt x="152" y="98"/>
                    </a:lnTo>
                    <a:lnTo>
                      <a:pt x="154" y="100"/>
                    </a:lnTo>
                    <a:lnTo>
                      <a:pt x="156" y="100"/>
                    </a:lnTo>
                    <a:lnTo>
                      <a:pt x="156" y="102"/>
                    </a:lnTo>
                    <a:lnTo>
                      <a:pt x="154" y="104"/>
                    </a:lnTo>
                    <a:lnTo>
                      <a:pt x="152" y="104"/>
                    </a:lnTo>
                    <a:lnTo>
                      <a:pt x="150" y="102"/>
                    </a:lnTo>
                    <a:close/>
                    <a:moveTo>
                      <a:pt x="160" y="102"/>
                    </a:moveTo>
                    <a:lnTo>
                      <a:pt x="162" y="104"/>
                    </a:lnTo>
                    <a:lnTo>
                      <a:pt x="164" y="104"/>
                    </a:lnTo>
                    <a:lnTo>
                      <a:pt x="166" y="102"/>
                    </a:lnTo>
                    <a:lnTo>
                      <a:pt x="166" y="100"/>
                    </a:lnTo>
                    <a:lnTo>
                      <a:pt x="164" y="100"/>
                    </a:lnTo>
                    <a:lnTo>
                      <a:pt x="164" y="100"/>
                    </a:lnTo>
                    <a:lnTo>
                      <a:pt x="162" y="102"/>
                    </a:lnTo>
                    <a:lnTo>
                      <a:pt x="160" y="102"/>
                    </a:lnTo>
                    <a:close/>
                    <a:moveTo>
                      <a:pt x="166" y="124"/>
                    </a:moveTo>
                    <a:lnTo>
                      <a:pt x="166" y="124"/>
                    </a:lnTo>
                    <a:lnTo>
                      <a:pt x="164" y="120"/>
                    </a:lnTo>
                    <a:lnTo>
                      <a:pt x="164" y="118"/>
                    </a:lnTo>
                    <a:lnTo>
                      <a:pt x="164" y="116"/>
                    </a:lnTo>
                    <a:lnTo>
                      <a:pt x="162" y="112"/>
                    </a:lnTo>
                    <a:lnTo>
                      <a:pt x="160" y="112"/>
                    </a:lnTo>
                    <a:lnTo>
                      <a:pt x="160" y="112"/>
                    </a:lnTo>
                    <a:lnTo>
                      <a:pt x="156" y="112"/>
                    </a:lnTo>
                    <a:lnTo>
                      <a:pt x="154" y="114"/>
                    </a:lnTo>
                    <a:lnTo>
                      <a:pt x="152" y="118"/>
                    </a:lnTo>
                    <a:lnTo>
                      <a:pt x="156" y="120"/>
                    </a:lnTo>
                    <a:lnTo>
                      <a:pt x="156" y="124"/>
                    </a:lnTo>
                    <a:lnTo>
                      <a:pt x="158" y="126"/>
                    </a:lnTo>
                    <a:lnTo>
                      <a:pt x="158" y="126"/>
                    </a:lnTo>
                    <a:lnTo>
                      <a:pt x="162" y="124"/>
                    </a:lnTo>
                    <a:lnTo>
                      <a:pt x="166" y="124"/>
                    </a:lnTo>
                    <a:close/>
                    <a:moveTo>
                      <a:pt x="172" y="122"/>
                    </a:moveTo>
                    <a:lnTo>
                      <a:pt x="172" y="122"/>
                    </a:lnTo>
                    <a:lnTo>
                      <a:pt x="170" y="120"/>
                    </a:lnTo>
                    <a:lnTo>
                      <a:pt x="170" y="118"/>
                    </a:lnTo>
                    <a:lnTo>
                      <a:pt x="172" y="118"/>
                    </a:lnTo>
                    <a:lnTo>
                      <a:pt x="172" y="116"/>
                    </a:lnTo>
                    <a:lnTo>
                      <a:pt x="174" y="114"/>
                    </a:lnTo>
                    <a:lnTo>
                      <a:pt x="176" y="112"/>
                    </a:lnTo>
                    <a:lnTo>
                      <a:pt x="178" y="112"/>
                    </a:lnTo>
                    <a:lnTo>
                      <a:pt x="178" y="110"/>
                    </a:lnTo>
                    <a:lnTo>
                      <a:pt x="176" y="110"/>
                    </a:lnTo>
                    <a:lnTo>
                      <a:pt x="174" y="110"/>
                    </a:lnTo>
                    <a:lnTo>
                      <a:pt x="170" y="108"/>
                    </a:lnTo>
                    <a:lnTo>
                      <a:pt x="168" y="106"/>
                    </a:lnTo>
                    <a:lnTo>
                      <a:pt x="166" y="106"/>
                    </a:lnTo>
                    <a:lnTo>
                      <a:pt x="164" y="106"/>
                    </a:lnTo>
                    <a:lnTo>
                      <a:pt x="164" y="106"/>
                    </a:lnTo>
                    <a:lnTo>
                      <a:pt x="162" y="108"/>
                    </a:lnTo>
                    <a:lnTo>
                      <a:pt x="166" y="114"/>
                    </a:lnTo>
                    <a:lnTo>
                      <a:pt x="166" y="118"/>
                    </a:lnTo>
                    <a:lnTo>
                      <a:pt x="166" y="122"/>
                    </a:lnTo>
                    <a:lnTo>
                      <a:pt x="170" y="122"/>
                    </a:lnTo>
                    <a:lnTo>
                      <a:pt x="172" y="122"/>
                    </a:lnTo>
                    <a:close/>
                    <a:moveTo>
                      <a:pt x="180" y="122"/>
                    </a:moveTo>
                    <a:lnTo>
                      <a:pt x="180" y="124"/>
                    </a:lnTo>
                    <a:lnTo>
                      <a:pt x="182" y="126"/>
                    </a:lnTo>
                    <a:lnTo>
                      <a:pt x="184" y="128"/>
                    </a:lnTo>
                    <a:lnTo>
                      <a:pt x="188" y="128"/>
                    </a:lnTo>
                    <a:lnTo>
                      <a:pt x="190" y="124"/>
                    </a:lnTo>
                    <a:lnTo>
                      <a:pt x="188" y="120"/>
                    </a:lnTo>
                    <a:lnTo>
                      <a:pt x="186" y="120"/>
                    </a:lnTo>
                    <a:lnTo>
                      <a:pt x="184" y="120"/>
                    </a:lnTo>
                    <a:lnTo>
                      <a:pt x="180" y="122"/>
                    </a:lnTo>
                    <a:close/>
                    <a:moveTo>
                      <a:pt x="178" y="128"/>
                    </a:moveTo>
                    <a:lnTo>
                      <a:pt x="178" y="130"/>
                    </a:lnTo>
                    <a:lnTo>
                      <a:pt x="180" y="130"/>
                    </a:lnTo>
                    <a:lnTo>
                      <a:pt x="182" y="132"/>
                    </a:lnTo>
                    <a:lnTo>
                      <a:pt x="184" y="130"/>
                    </a:lnTo>
                    <a:lnTo>
                      <a:pt x="180" y="128"/>
                    </a:lnTo>
                    <a:lnTo>
                      <a:pt x="178" y="128"/>
                    </a:lnTo>
                    <a:close/>
                    <a:moveTo>
                      <a:pt x="178" y="48"/>
                    </a:moveTo>
                    <a:lnTo>
                      <a:pt x="180" y="48"/>
                    </a:lnTo>
                    <a:lnTo>
                      <a:pt x="182" y="48"/>
                    </a:lnTo>
                    <a:lnTo>
                      <a:pt x="184" y="46"/>
                    </a:lnTo>
                    <a:lnTo>
                      <a:pt x="186" y="46"/>
                    </a:lnTo>
                    <a:lnTo>
                      <a:pt x="186" y="48"/>
                    </a:lnTo>
                    <a:lnTo>
                      <a:pt x="188" y="48"/>
                    </a:lnTo>
                    <a:lnTo>
                      <a:pt x="188" y="48"/>
                    </a:lnTo>
                    <a:lnTo>
                      <a:pt x="186" y="52"/>
                    </a:lnTo>
                    <a:lnTo>
                      <a:pt x="186" y="52"/>
                    </a:lnTo>
                    <a:lnTo>
                      <a:pt x="184" y="50"/>
                    </a:lnTo>
                    <a:lnTo>
                      <a:pt x="180" y="50"/>
                    </a:lnTo>
                    <a:lnTo>
                      <a:pt x="178" y="48"/>
                    </a:lnTo>
                    <a:close/>
                    <a:moveTo>
                      <a:pt x="184" y="84"/>
                    </a:moveTo>
                    <a:lnTo>
                      <a:pt x="186" y="80"/>
                    </a:lnTo>
                    <a:lnTo>
                      <a:pt x="186" y="80"/>
                    </a:lnTo>
                    <a:lnTo>
                      <a:pt x="186" y="78"/>
                    </a:lnTo>
                    <a:lnTo>
                      <a:pt x="186" y="76"/>
                    </a:lnTo>
                    <a:lnTo>
                      <a:pt x="184" y="76"/>
                    </a:lnTo>
                    <a:lnTo>
                      <a:pt x="182" y="76"/>
                    </a:lnTo>
                    <a:lnTo>
                      <a:pt x="178" y="76"/>
                    </a:lnTo>
                    <a:lnTo>
                      <a:pt x="176" y="78"/>
                    </a:lnTo>
                    <a:lnTo>
                      <a:pt x="174" y="80"/>
                    </a:lnTo>
                    <a:lnTo>
                      <a:pt x="174" y="82"/>
                    </a:lnTo>
                    <a:lnTo>
                      <a:pt x="178" y="84"/>
                    </a:lnTo>
                    <a:lnTo>
                      <a:pt x="182" y="84"/>
                    </a:lnTo>
                    <a:lnTo>
                      <a:pt x="184" y="84"/>
                    </a:lnTo>
                    <a:close/>
                    <a:moveTo>
                      <a:pt x="190" y="80"/>
                    </a:moveTo>
                    <a:lnTo>
                      <a:pt x="190" y="82"/>
                    </a:lnTo>
                    <a:lnTo>
                      <a:pt x="190" y="84"/>
                    </a:lnTo>
                    <a:lnTo>
                      <a:pt x="186" y="86"/>
                    </a:lnTo>
                    <a:lnTo>
                      <a:pt x="186" y="84"/>
                    </a:lnTo>
                    <a:lnTo>
                      <a:pt x="184" y="84"/>
                    </a:lnTo>
                    <a:lnTo>
                      <a:pt x="182" y="88"/>
                    </a:lnTo>
                    <a:lnTo>
                      <a:pt x="178" y="88"/>
                    </a:lnTo>
                    <a:lnTo>
                      <a:pt x="178" y="86"/>
                    </a:lnTo>
                    <a:lnTo>
                      <a:pt x="176" y="88"/>
                    </a:lnTo>
                    <a:lnTo>
                      <a:pt x="176" y="90"/>
                    </a:lnTo>
                    <a:lnTo>
                      <a:pt x="176" y="92"/>
                    </a:lnTo>
                    <a:lnTo>
                      <a:pt x="176" y="98"/>
                    </a:lnTo>
                    <a:lnTo>
                      <a:pt x="178" y="102"/>
                    </a:lnTo>
                    <a:lnTo>
                      <a:pt x="180" y="106"/>
                    </a:lnTo>
                    <a:lnTo>
                      <a:pt x="184" y="106"/>
                    </a:lnTo>
                    <a:lnTo>
                      <a:pt x="188" y="106"/>
                    </a:lnTo>
                    <a:lnTo>
                      <a:pt x="190" y="104"/>
                    </a:lnTo>
                    <a:lnTo>
                      <a:pt x="192" y="104"/>
                    </a:lnTo>
                    <a:lnTo>
                      <a:pt x="196" y="102"/>
                    </a:lnTo>
                    <a:lnTo>
                      <a:pt x="196" y="102"/>
                    </a:lnTo>
                    <a:lnTo>
                      <a:pt x="194" y="100"/>
                    </a:lnTo>
                    <a:lnTo>
                      <a:pt x="192" y="98"/>
                    </a:lnTo>
                    <a:lnTo>
                      <a:pt x="190" y="96"/>
                    </a:lnTo>
                    <a:lnTo>
                      <a:pt x="188" y="92"/>
                    </a:lnTo>
                    <a:lnTo>
                      <a:pt x="188" y="90"/>
                    </a:lnTo>
                    <a:lnTo>
                      <a:pt x="190" y="90"/>
                    </a:lnTo>
                    <a:lnTo>
                      <a:pt x="194" y="90"/>
                    </a:lnTo>
                    <a:lnTo>
                      <a:pt x="196" y="88"/>
                    </a:lnTo>
                    <a:lnTo>
                      <a:pt x="196" y="86"/>
                    </a:lnTo>
                    <a:lnTo>
                      <a:pt x="194" y="84"/>
                    </a:lnTo>
                    <a:lnTo>
                      <a:pt x="192" y="82"/>
                    </a:lnTo>
                    <a:lnTo>
                      <a:pt x="190" y="80"/>
                    </a:lnTo>
                    <a:close/>
                    <a:moveTo>
                      <a:pt x="202" y="84"/>
                    </a:moveTo>
                    <a:lnTo>
                      <a:pt x="200" y="84"/>
                    </a:lnTo>
                    <a:lnTo>
                      <a:pt x="200" y="82"/>
                    </a:lnTo>
                    <a:lnTo>
                      <a:pt x="198" y="80"/>
                    </a:lnTo>
                    <a:lnTo>
                      <a:pt x="196" y="80"/>
                    </a:lnTo>
                    <a:lnTo>
                      <a:pt x="192" y="78"/>
                    </a:lnTo>
                    <a:lnTo>
                      <a:pt x="192" y="76"/>
                    </a:lnTo>
                    <a:lnTo>
                      <a:pt x="194" y="74"/>
                    </a:lnTo>
                    <a:lnTo>
                      <a:pt x="192" y="70"/>
                    </a:lnTo>
                    <a:lnTo>
                      <a:pt x="192" y="68"/>
                    </a:lnTo>
                    <a:lnTo>
                      <a:pt x="192" y="64"/>
                    </a:lnTo>
                    <a:lnTo>
                      <a:pt x="194" y="62"/>
                    </a:lnTo>
                    <a:lnTo>
                      <a:pt x="198" y="60"/>
                    </a:lnTo>
                    <a:lnTo>
                      <a:pt x="198" y="58"/>
                    </a:lnTo>
                    <a:lnTo>
                      <a:pt x="198" y="56"/>
                    </a:lnTo>
                    <a:lnTo>
                      <a:pt x="200" y="56"/>
                    </a:lnTo>
                    <a:lnTo>
                      <a:pt x="202" y="58"/>
                    </a:lnTo>
                    <a:lnTo>
                      <a:pt x="204" y="58"/>
                    </a:lnTo>
                    <a:lnTo>
                      <a:pt x="204" y="60"/>
                    </a:lnTo>
                    <a:lnTo>
                      <a:pt x="204" y="64"/>
                    </a:lnTo>
                    <a:lnTo>
                      <a:pt x="206" y="66"/>
                    </a:lnTo>
                    <a:lnTo>
                      <a:pt x="206" y="66"/>
                    </a:lnTo>
                    <a:lnTo>
                      <a:pt x="210" y="70"/>
                    </a:lnTo>
                    <a:lnTo>
                      <a:pt x="212" y="70"/>
                    </a:lnTo>
                    <a:lnTo>
                      <a:pt x="212" y="70"/>
                    </a:lnTo>
                    <a:lnTo>
                      <a:pt x="208" y="74"/>
                    </a:lnTo>
                    <a:lnTo>
                      <a:pt x="204" y="76"/>
                    </a:lnTo>
                    <a:lnTo>
                      <a:pt x="202" y="76"/>
                    </a:lnTo>
                    <a:lnTo>
                      <a:pt x="204" y="78"/>
                    </a:lnTo>
                    <a:lnTo>
                      <a:pt x="204" y="82"/>
                    </a:lnTo>
                    <a:lnTo>
                      <a:pt x="202" y="84"/>
                    </a:lnTo>
                    <a:close/>
                    <a:moveTo>
                      <a:pt x="1256" y="154"/>
                    </a:moveTo>
                    <a:lnTo>
                      <a:pt x="1258" y="154"/>
                    </a:lnTo>
                    <a:lnTo>
                      <a:pt x="1258" y="152"/>
                    </a:lnTo>
                    <a:lnTo>
                      <a:pt x="1256" y="150"/>
                    </a:lnTo>
                    <a:lnTo>
                      <a:pt x="1256" y="152"/>
                    </a:lnTo>
                    <a:lnTo>
                      <a:pt x="1256" y="154"/>
                    </a:lnTo>
                    <a:close/>
                    <a:moveTo>
                      <a:pt x="1248" y="152"/>
                    </a:moveTo>
                    <a:lnTo>
                      <a:pt x="1250" y="152"/>
                    </a:lnTo>
                    <a:lnTo>
                      <a:pt x="1250" y="150"/>
                    </a:lnTo>
                    <a:lnTo>
                      <a:pt x="1246" y="150"/>
                    </a:lnTo>
                    <a:lnTo>
                      <a:pt x="1246" y="150"/>
                    </a:lnTo>
                    <a:lnTo>
                      <a:pt x="1248" y="152"/>
                    </a:lnTo>
                    <a:close/>
                    <a:moveTo>
                      <a:pt x="1238" y="154"/>
                    </a:moveTo>
                    <a:lnTo>
                      <a:pt x="1240" y="154"/>
                    </a:lnTo>
                    <a:lnTo>
                      <a:pt x="1240" y="154"/>
                    </a:lnTo>
                    <a:lnTo>
                      <a:pt x="1240" y="152"/>
                    </a:lnTo>
                    <a:lnTo>
                      <a:pt x="1238" y="152"/>
                    </a:lnTo>
                    <a:lnTo>
                      <a:pt x="1236" y="152"/>
                    </a:lnTo>
                    <a:lnTo>
                      <a:pt x="1238" y="154"/>
                    </a:lnTo>
                    <a:close/>
                    <a:moveTo>
                      <a:pt x="1452" y="416"/>
                    </a:moveTo>
                    <a:lnTo>
                      <a:pt x="1450" y="416"/>
                    </a:lnTo>
                    <a:lnTo>
                      <a:pt x="1452" y="418"/>
                    </a:lnTo>
                    <a:lnTo>
                      <a:pt x="1452" y="418"/>
                    </a:lnTo>
                    <a:lnTo>
                      <a:pt x="1452" y="416"/>
                    </a:lnTo>
                    <a:lnTo>
                      <a:pt x="1452" y="416"/>
                    </a:lnTo>
                    <a:lnTo>
                      <a:pt x="1452" y="416"/>
                    </a:lnTo>
                    <a:close/>
                    <a:moveTo>
                      <a:pt x="1448" y="412"/>
                    </a:moveTo>
                    <a:lnTo>
                      <a:pt x="1450" y="414"/>
                    </a:lnTo>
                    <a:lnTo>
                      <a:pt x="1452" y="414"/>
                    </a:lnTo>
                    <a:lnTo>
                      <a:pt x="1452" y="412"/>
                    </a:lnTo>
                    <a:lnTo>
                      <a:pt x="1450" y="410"/>
                    </a:lnTo>
                    <a:lnTo>
                      <a:pt x="1448" y="410"/>
                    </a:lnTo>
                    <a:lnTo>
                      <a:pt x="1448" y="412"/>
                    </a:lnTo>
                    <a:close/>
                    <a:moveTo>
                      <a:pt x="232" y="262"/>
                    </a:moveTo>
                    <a:lnTo>
                      <a:pt x="232" y="262"/>
                    </a:lnTo>
                    <a:lnTo>
                      <a:pt x="232" y="260"/>
                    </a:lnTo>
                    <a:lnTo>
                      <a:pt x="236" y="258"/>
                    </a:lnTo>
                    <a:lnTo>
                      <a:pt x="236" y="256"/>
                    </a:lnTo>
                    <a:lnTo>
                      <a:pt x="236" y="256"/>
                    </a:lnTo>
                    <a:lnTo>
                      <a:pt x="234" y="258"/>
                    </a:lnTo>
                    <a:lnTo>
                      <a:pt x="232" y="258"/>
                    </a:lnTo>
                    <a:lnTo>
                      <a:pt x="230" y="260"/>
                    </a:lnTo>
                    <a:lnTo>
                      <a:pt x="232" y="262"/>
                    </a:lnTo>
                    <a:close/>
                    <a:moveTo>
                      <a:pt x="216" y="340"/>
                    </a:moveTo>
                    <a:lnTo>
                      <a:pt x="220" y="340"/>
                    </a:lnTo>
                    <a:lnTo>
                      <a:pt x="224" y="340"/>
                    </a:lnTo>
                    <a:lnTo>
                      <a:pt x="226" y="338"/>
                    </a:lnTo>
                    <a:lnTo>
                      <a:pt x="228" y="338"/>
                    </a:lnTo>
                    <a:lnTo>
                      <a:pt x="230" y="340"/>
                    </a:lnTo>
                    <a:lnTo>
                      <a:pt x="232" y="340"/>
                    </a:lnTo>
                    <a:lnTo>
                      <a:pt x="234" y="340"/>
                    </a:lnTo>
                    <a:lnTo>
                      <a:pt x="234" y="338"/>
                    </a:lnTo>
                    <a:lnTo>
                      <a:pt x="234" y="336"/>
                    </a:lnTo>
                    <a:lnTo>
                      <a:pt x="234" y="336"/>
                    </a:lnTo>
                    <a:lnTo>
                      <a:pt x="236" y="340"/>
                    </a:lnTo>
                    <a:lnTo>
                      <a:pt x="238" y="340"/>
                    </a:lnTo>
                    <a:lnTo>
                      <a:pt x="242" y="340"/>
                    </a:lnTo>
                    <a:lnTo>
                      <a:pt x="242" y="338"/>
                    </a:lnTo>
                    <a:lnTo>
                      <a:pt x="244" y="338"/>
                    </a:lnTo>
                    <a:lnTo>
                      <a:pt x="244" y="336"/>
                    </a:lnTo>
                    <a:lnTo>
                      <a:pt x="244" y="332"/>
                    </a:lnTo>
                    <a:lnTo>
                      <a:pt x="246" y="330"/>
                    </a:lnTo>
                    <a:lnTo>
                      <a:pt x="246" y="328"/>
                    </a:lnTo>
                    <a:lnTo>
                      <a:pt x="246" y="326"/>
                    </a:lnTo>
                    <a:lnTo>
                      <a:pt x="244" y="324"/>
                    </a:lnTo>
                    <a:lnTo>
                      <a:pt x="242" y="322"/>
                    </a:lnTo>
                    <a:lnTo>
                      <a:pt x="240" y="322"/>
                    </a:lnTo>
                    <a:lnTo>
                      <a:pt x="238" y="322"/>
                    </a:lnTo>
                    <a:lnTo>
                      <a:pt x="240" y="320"/>
                    </a:lnTo>
                    <a:lnTo>
                      <a:pt x="242" y="322"/>
                    </a:lnTo>
                    <a:lnTo>
                      <a:pt x="244" y="320"/>
                    </a:lnTo>
                    <a:lnTo>
                      <a:pt x="246" y="322"/>
                    </a:lnTo>
                    <a:lnTo>
                      <a:pt x="246" y="324"/>
                    </a:lnTo>
                    <a:lnTo>
                      <a:pt x="246" y="326"/>
                    </a:lnTo>
                    <a:lnTo>
                      <a:pt x="248" y="324"/>
                    </a:lnTo>
                    <a:lnTo>
                      <a:pt x="246" y="320"/>
                    </a:lnTo>
                    <a:lnTo>
                      <a:pt x="244" y="316"/>
                    </a:lnTo>
                    <a:lnTo>
                      <a:pt x="242" y="312"/>
                    </a:lnTo>
                    <a:lnTo>
                      <a:pt x="242" y="312"/>
                    </a:lnTo>
                    <a:lnTo>
                      <a:pt x="244" y="314"/>
                    </a:lnTo>
                    <a:lnTo>
                      <a:pt x="244" y="316"/>
                    </a:lnTo>
                    <a:lnTo>
                      <a:pt x="246" y="316"/>
                    </a:lnTo>
                    <a:lnTo>
                      <a:pt x="248" y="318"/>
                    </a:lnTo>
                    <a:lnTo>
                      <a:pt x="250" y="316"/>
                    </a:lnTo>
                    <a:lnTo>
                      <a:pt x="248" y="314"/>
                    </a:lnTo>
                    <a:lnTo>
                      <a:pt x="248" y="312"/>
                    </a:lnTo>
                    <a:lnTo>
                      <a:pt x="248" y="312"/>
                    </a:lnTo>
                    <a:lnTo>
                      <a:pt x="250" y="310"/>
                    </a:lnTo>
                    <a:lnTo>
                      <a:pt x="250" y="306"/>
                    </a:lnTo>
                    <a:lnTo>
                      <a:pt x="248" y="304"/>
                    </a:lnTo>
                    <a:lnTo>
                      <a:pt x="246" y="302"/>
                    </a:lnTo>
                    <a:lnTo>
                      <a:pt x="246" y="300"/>
                    </a:lnTo>
                    <a:lnTo>
                      <a:pt x="248" y="302"/>
                    </a:lnTo>
                    <a:lnTo>
                      <a:pt x="250" y="302"/>
                    </a:lnTo>
                    <a:lnTo>
                      <a:pt x="252" y="300"/>
                    </a:lnTo>
                    <a:lnTo>
                      <a:pt x="250" y="298"/>
                    </a:lnTo>
                    <a:lnTo>
                      <a:pt x="248" y="298"/>
                    </a:lnTo>
                    <a:lnTo>
                      <a:pt x="250" y="296"/>
                    </a:lnTo>
                    <a:lnTo>
                      <a:pt x="250" y="296"/>
                    </a:lnTo>
                    <a:lnTo>
                      <a:pt x="254" y="298"/>
                    </a:lnTo>
                    <a:lnTo>
                      <a:pt x="256" y="298"/>
                    </a:lnTo>
                    <a:lnTo>
                      <a:pt x="256" y="296"/>
                    </a:lnTo>
                    <a:lnTo>
                      <a:pt x="256" y="296"/>
                    </a:lnTo>
                    <a:lnTo>
                      <a:pt x="254" y="294"/>
                    </a:lnTo>
                    <a:lnTo>
                      <a:pt x="256" y="294"/>
                    </a:lnTo>
                    <a:lnTo>
                      <a:pt x="258" y="294"/>
                    </a:lnTo>
                    <a:lnTo>
                      <a:pt x="260" y="294"/>
                    </a:lnTo>
                    <a:lnTo>
                      <a:pt x="260" y="292"/>
                    </a:lnTo>
                    <a:lnTo>
                      <a:pt x="260" y="290"/>
                    </a:lnTo>
                    <a:lnTo>
                      <a:pt x="260" y="290"/>
                    </a:lnTo>
                    <a:lnTo>
                      <a:pt x="264" y="288"/>
                    </a:lnTo>
                    <a:lnTo>
                      <a:pt x="264" y="286"/>
                    </a:lnTo>
                    <a:lnTo>
                      <a:pt x="262" y="284"/>
                    </a:lnTo>
                    <a:lnTo>
                      <a:pt x="262" y="282"/>
                    </a:lnTo>
                    <a:lnTo>
                      <a:pt x="262" y="280"/>
                    </a:lnTo>
                    <a:lnTo>
                      <a:pt x="264" y="282"/>
                    </a:lnTo>
                    <a:lnTo>
                      <a:pt x="264" y="282"/>
                    </a:lnTo>
                    <a:lnTo>
                      <a:pt x="268" y="278"/>
                    </a:lnTo>
                    <a:lnTo>
                      <a:pt x="268" y="274"/>
                    </a:lnTo>
                    <a:lnTo>
                      <a:pt x="270" y="272"/>
                    </a:lnTo>
                    <a:lnTo>
                      <a:pt x="270" y="270"/>
                    </a:lnTo>
                    <a:lnTo>
                      <a:pt x="274" y="268"/>
                    </a:lnTo>
                    <a:lnTo>
                      <a:pt x="276" y="264"/>
                    </a:lnTo>
                    <a:lnTo>
                      <a:pt x="278" y="260"/>
                    </a:lnTo>
                    <a:lnTo>
                      <a:pt x="280" y="260"/>
                    </a:lnTo>
                    <a:lnTo>
                      <a:pt x="284" y="256"/>
                    </a:lnTo>
                    <a:lnTo>
                      <a:pt x="290" y="250"/>
                    </a:lnTo>
                    <a:lnTo>
                      <a:pt x="294" y="248"/>
                    </a:lnTo>
                    <a:lnTo>
                      <a:pt x="294" y="248"/>
                    </a:lnTo>
                    <a:lnTo>
                      <a:pt x="298" y="244"/>
                    </a:lnTo>
                    <a:lnTo>
                      <a:pt x="302" y="244"/>
                    </a:lnTo>
                    <a:lnTo>
                      <a:pt x="304" y="242"/>
                    </a:lnTo>
                    <a:lnTo>
                      <a:pt x="308" y="236"/>
                    </a:lnTo>
                    <a:lnTo>
                      <a:pt x="310" y="236"/>
                    </a:lnTo>
                    <a:lnTo>
                      <a:pt x="310" y="236"/>
                    </a:lnTo>
                    <a:lnTo>
                      <a:pt x="312" y="236"/>
                    </a:lnTo>
                    <a:lnTo>
                      <a:pt x="312" y="234"/>
                    </a:lnTo>
                    <a:lnTo>
                      <a:pt x="312" y="232"/>
                    </a:lnTo>
                    <a:lnTo>
                      <a:pt x="314" y="230"/>
                    </a:lnTo>
                    <a:lnTo>
                      <a:pt x="312" y="228"/>
                    </a:lnTo>
                    <a:lnTo>
                      <a:pt x="312" y="224"/>
                    </a:lnTo>
                    <a:lnTo>
                      <a:pt x="312" y="224"/>
                    </a:lnTo>
                    <a:lnTo>
                      <a:pt x="310" y="224"/>
                    </a:lnTo>
                    <a:lnTo>
                      <a:pt x="310" y="222"/>
                    </a:lnTo>
                    <a:lnTo>
                      <a:pt x="312" y="218"/>
                    </a:lnTo>
                    <a:lnTo>
                      <a:pt x="310" y="216"/>
                    </a:lnTo>
                    <a:lnTo>
                      <a:pt x="308" y="216"/>
                    </a:lnTo>
                    <a:lnTo>
                      <a:pt x="308" y="216"/>
                    </a:lnTo>
                    <a:lnTo>
                      <a:pt x="304" y="216"/>
                    </a:lnTo>
                    <a:lnTo>
                      <a:pt x="304" y="214"/>
                    </a:lnTo>
                    <a:lnTo>
                      <a:pt x="304" y="210"/>
                    </a:lnTo>
                    <a:lnTo>
                      <a:pt x="302" y="210"/>
                    </a:lnTo>
                    <a:lnTo>
                      <a:pt x="300" y="212"/>
                    </a:lnTo>
                    <a:lnTo>
                      <a:pt x="300" y="212"/>
                    </a:lnTo>
                    <a:lnTo>
                      <a:pt x="298" y="212"/>
                    </a:lnTo>
                    <a:lnTo>
                      <a:pt x="296" y="212"/>
                    </a:lnTo>
                    <a:lnTo>
                      <a:pt x="294" y="212"/>
                    </a:lnTo>
                    <a:lnTo>
                      <a:pt x="290" y="214"/>
                    </a:lnTo>
                    <a:lnTo>
                      <a:pt x="290" y="216"/>
                    </a:lnTo>
                    <a:lnTo>
                      <a:pt x="288" y="216"/>
                    </a:lnTo>
                    <a:lnTo>
                      <a:pt x="286" y="218"/>
                    </a:lnTo>
                    <a:lnTo>
                      <a:pt x="286" y="218"/>
                    </a:lnTo>
                    <a:lnTo>
                      <a:pt x="284" y="220"/>
                    </a:lnTo>
                    <a:lnTo>
                      <a:pt x="282" y="222"/>
                    </a:lnTo>
                    <a:lnTo>
                      <a:pt x="282" y="224"/>
                    </a:lnTo>
                    <a:lnTo>
                      <a:pt x="284" y="226"/>
                    </a:lnTo>
                    <a:lnTo>
                      <a:pt x="284" y="228"/>
                    </a:lnTo>
                    <a:lnTo>
                      <a:pt x="282" y="228"/>
                    </a:lnTo>
                    <a:lnTo>
                      <a:pt x="282" y="230"/>
                    </a:lnTo>
                    <a:lnTo>
                      <a:pt x="282" y="230"/>
                    </a:lnTo>
                    <a:lnTo>
                      <a:pt x="280" y="232"/>
                    </a:lnTo>
                    <a:lnTo>
                      <a:pt x="278" y="234"/>
                    </a:lnTo>
                    <a:lnTo>
                      <a:pt x="274" y="236"/>
                    </a:lnTo>
                    <a:lnTo>
                      <a:pt x="274" y="238"/>
                    </a:lnTo>
                    <a:lnTo>
                      <a:pt x="272" y="238"/>
                    </a:lnTo>
                    <a:lnTo>
                      <a:pt x="270" y="238"/>
                    </a:lnTo>
                    <a:lnTo>
                      <a:pt x="268" y="238"/>
                    </a:lnTo>
                    <a:lnTo>
                      <a:pt x="266" y="242"/>
                    </a:lnTo>
                    <a:lnTo>
                      <a:pt x="264" y="244"/>
                    </a:lnTo>
                    <a:lnTo>
                      <a:pt x="264" y="242"/>
                    </a:lnTo>
                    <a:lnTo>
                      <a:pt x="262" y="240"/>
                    </a:lnTo>
                    <a:lnTo>
                      <a:pt x="262" y="240"/>
                    </a:lnTo>
                    <a:lnTo>
                      <a:pt x="262" y="242"/>
                    </a:lnTo>
                    <a:lnTo>
                      <a:pt x="262" y="244"/>
                    </a:lnTo>
                    <a:lnTo>
                      <a:pt x="262" y="246"/>
                    </a:lnTo>
                    <a:lnTo>
                      <a:pt x="260" y="244"/>
                    </a:lnTo>
                    <a:lnTo>
                      <a:pt x="258" y="242"/>
                    </a:lnTo>
                    <a:lnTo>
                      <a:pt x="254" y="242"/>
                    </a:lnTo>
                    <a:lnTo>
                      <a:pt x="250" y="244"/>
                    </a:lnTo>
                    <a:lnTo>
                      <a:pt x="250" y="244"/>
                    </a:lnTo>
                    <a:lnTo>
                      <a:pt x="248" y="244"/>
                    </a:lnTo>
                    <a:lnTo>
                      <a:pt x="248" y="246"/>
                    </a:lnTo>
                    <a:lnTo>
                      <a:pt x="248" y="248"/>
                    </a:lnTo>
                    <a:lnTo>
                      <a:pt x="250" y="250"/>
                    </a:lnTo>
                    <a:lnTo>
                      <a:pt x="250" y="250"/>
                    </a:lnTo>
                    <a:lnTo>
                      <a:pt x="248" y="252"/>
                    </a:lnTo>
                    <a:lnTo>
                      <a:pt x="246" y="254"/>
                    </a:lnTo>
                    <a:lnTo>
                      <a:pt x="246" y="252"/>
                    </a:lnTo>
                    <a:lnTo>
                      <a:pt x="246" y="252"/>
                    </a:lnTo>
                    <a:lnTo>
                      <a:pt x="246" y="250"/>
                    </a:lnTo>
                    <a:lnTo>
                      <a:pt x="246" y="250"/>
                    </a:lnTo>
                    <a:lnTo>
                      <a:pt x="246" y="250"/>
                    </a:lnTo>
                    <a:lnTo>
                      <a:pt x="242" y="252"/>
                    </a:lnTo>
                    <a:lnTo>
                      <a:pt x="242" y="252"/>
                    </a:lnTo>
                    <a:lnTo>
                      <a:pt x="242" y="254"/>
                    </a:lnTo>
                    <a:lnTo>
                      <a:pt x="242" y="256"/>
                    </a:lnTo>
                    <a:lnTo>
                      <a:pt x="242" y="256"/>
                    </a:lnTo>
                    <a:lnTo>
                      <a:pt x="242" y="258"/>
                    </a:lnTo>
                    <a:lnTo>
                      <a:pt x="238" y="258"/>
                    </a:lnTo>
                    <a:lnTo>
                      <a:pt x="236" y="260"/>
                    </a:lnTo>
                    <a:lnTo>
                      <a:pt x="236" y="262"/>
                    </a:lnTo>
                    <a:lnTo>
                      <a:pt x="234" y="262"/>
                    </a:lnTo>
                    <a:lnTo>
                      <a:pt x="232" y="264"/>
                    </a:lnTo>
                    <a:lnTo>
                      <a:pt x="232" y="266"/>
                    </a:lnTo>
                    <a:lnTo>
                      <a:pt x="232" y="268"/>
                    </a:lnTo>
                    <a:lnTo>
                      <a:pt x="234" y="268"/>
                    </a:lnTo>
                    <a:lnTo>
                      <a:pt x="232" y="270"/>
                    </a:lnTo>
                    <a:lnTo>
                      <a:pt x="228" y="270"/>
                    </a:lnTo>
                    <a:lnTo>
                      <a:pt x="228" y="270"/>
                    </a:lnTo>
                    <a:lnTo>
                      <a:pt x="228" y="274"/>
                    </a:lnTo>
                    <a:lnTo>
                      <a:pt x="228" y="276"/>
                    </a:lnTo>
                    <a:lnTo>
                      <a:pt x="228" y="276"/>
                    </a:lnTo>
                    <a:lnTo>
                      <a:pt x="230" y="276"/>
                    </a:lnTo>
                    <a:lnTo>
                      <a:pt x="232" y="276"/>
                    </a:lnTo>
                    <a:lnTo>
                      <a:pt x="230" y="278"/>
                    </a:lnTo>
                    <a:lnTo>
                      <a:pt x="230" y="280"/>
                    </a:lnTo>
                    <a:lnTo>
                      <a:pt x="230" y="282"/>
                    </a:lnTo>
                    <a:lnTo>
                      <a:pt x="228" y="280"/>
                    </a:lnTo>
                    <a:lnTo>
                      <a:pt x="224" y="280"/>
                    </a:lnTo>
                    <a:lnTo>
                      <a:pt x="222" y="282"/>
                    </a:lnTo>
                    <a:lnTo>
                      <a:pt x="222" y="284"/>
                    </a:lnTo>
                    <a:lnTo>
                      <a:pt x="222" y="284"/>
                    </a:lnTo>
                    <a:lnTo>
                      <a:pt x="220" y="286"/>
                    </a:lnTo>
                    <a:lnTo>
                      <a:pt x="218" y="288"/>
                    </a:lnTo>
                    <a:lnTo>
                      <a:pt x="216" y="288"/>
                    </a:lnTo>
                    <a:lnTo>
                      <a:pt x="216" y="286"/>
                    </a:lnTo>
                    <a:lnTo>
                      <a:pt x="214" y="284"/>
                    </a:lnTo>
                    <a:lnTo>
                      <a:pt x="214" y="284"/>
                    </a:lnTo>
                    <a:lnTo>
                      <a:pt x="214" y="288"/>
                    </a:lnTo>
                    <a:lnTo>
                      <a:pt x="214" y="290"/>
                    </a:lnTo>
                    <a:lnTo>
                      <a:pt x="216" y="292"/>
                    </a:lnTo>
                    <a:lnTo>
                      <a:pt x="218" y="292"/>
                    </a:lnTo>
                    <a:lnTo>
                      <a:pt x="218" y="292"/>
                    </a:lnTo>
                    <a:lnTo>
                      <a:pt x="218" y="294"/>
                    </a:lnTo>
                    <a:lnTo>
                      <a:pt x="218" y="296"/>
                    </a:lnTo>
                    <a:lnTo>
                      <a:pt x="218" y="298"/>
                    </a:lnTo>
                    <a:lnTo>
                      <a:pt x="220" y="298"/>
                    </a:lnTo>
                    <a:lnTo>
                      <a:pt x="220" y="298"/>
                    </a:lnTo>
                    <a:lnTo>
                      <a:pt x="220" y="298"/>
                    </a:lnTo>
                    <a:lnTo>
                      <a:pt x="222" y="298"/>
                    </a:lnTo>
                    <a:lnTo>
                      <a:pt x="224" y="298"/>
                    </a:lnTo>
                    <a:lnTo>
                      <a:pt x="226" y="296"/>
                    </a:lnTo>
                    <a:lnTo>
                      <a:pt x="228" y="298"/>
                    </a:lnTo>
                    <a:lnTo>
                      <a:pt x="226" y="298"/>
                    </a:lnTo>
                    <a:lnTo>
                      <a:pt x="224" y="300"/>
                    </a:lnTo>
                    <a:lnTo>
                      <a:pt x="220" y="300"/>
                    </a:lnTo>
                    <a:lnTo>
                      <a:pt x="220" y="300"/>
                    </a:lnTo>
                    <a:lnTo>
                      <a:pt x="218" y="300"/>
                    </a:lnTo>
                    <a:lnTo>
                      <a:pt x="218" y="302"/>
                    </a:lnTo>
                    <a:lnTo>
                      <a:pt x="218" y="304"/>
                    </a:lnTo>
                    <a:lnTo>
                      <a:pt x="220" y="306"/>
                    </a:lnTo>
                    <a:lnTo>
                      <a:pt x="222" y="306"/>
                    </a:lnTo>
                    <a:lnTo>
                      <a:pt x="224" y="306"/>
                    </a:lnTo>
                    <a:lnTo>
                      <a:pt x="224" y="306"/>
                    </a:lnTo>
                    <a:lnTo>
                      <a:pt x="224" y="306"/>
                    </a:lnTo>
                    <a:lnTo>
                      <a:pt x="220" y="308"/>
                    </a:lnTo>
                    <a:lnTo>
                      <a:pt x="218" y="308"/>
                    </a:lnTo>
                    <a:lnTo>
                      <a:pt x="216" y="308"/>
                    </a:lnTo>
                    <a:lnTo>
                      <a:pt x="216" y="310"/>
                    </a:lnTo>
                    <a:lnTo>
                      <a:pt x="218" y="312"/>
                    </a:lnTo>
                    <a:lnTo>
                      <a:pt x="220" y="310"/>
                    </a:lnTo>
                    <a:lnTo>
                      <a:pt x="222" y="312"/>
                    </a:lnTo>
                    <a:lnTo>
                      <a:pt x="222" y="312"/>
                    </a:lnTo>
                    <a:lnTo>
                      <a:pt x="220" y="312"/>
                    </a:lnTo>
                    <a:lnTo>
                      <a:pt x="218" y="312"/>
                    </a:lnTo>
                    <a:lnTo>
                      <a:pt x="218" y="314"/>
                    </a:lnTo>
                    <a:lnTo>
                      <a:pt x="220" y="314"/>
                    </a:lnTo>
                    <a:lnTo>
                      <a:pt x="222" y="314"/>
                    </a:lnTo>
                    <a:lnTo>
                      <a:pt x="226" y="318"/>
                    </a:lnTo>
                    <a:lnTo>
                      <a:pt x="228" y="318"/>
                    </a:lnTo>
                    <a:lnTo>
                      <a:pt x="228" y="318"/>
                    </a:lnTo>
                    <a:lnTo>
                      <a:pt x="228" y="320"/>
                    </a:lnTo>
                    <a:lnTo>
                      <a:pt x="226" y="318"/>
                    </a:lnTo>
                    <a:lnTo>
                      <a:pt x="224" y="318"/>
                    </a:lnTo>
                    <a:lnTo>
                      <a:pt x="222" y="318"/>
                    </a:lnTo>
                    <a:lnTo>
                      <a:pt x="220" y="316"/>
                    </a:lnTo>
                    <a:lnTo>
                      <a:pt x="218" y="316"/>
                    </a:lnTo>
                    <a:lnTo>
                      <a:pt x="216" y="318"/>
                    </a:lnTo>
                    <a:lnTo>
                      <a:pt x="216" y="320"/>
                    </a:lnTo>
                    <a:lnTo>
                      <a:pt x="214" y="320"/>
                    </a:lnTo>
                    <a:lnTo>
                      <a:pt x="214" y="320"/>
                    </a:lnTo>
                    <a:lnTo>
                      <a:pt x="216" y="322"/>
                    </a:lnTo>
                    <a:lnTo>
                      <a:pt x="216" y="324"/>
                    </a:lnTo>
                    <a:lnTo>
                      <a:pt x="214" y="324"/>
                    </a:lnTo>
                    <a:lnTo>
                      <a:pt x="214" y="324"/>
                    </a:lnTo>
                    <a:lnTo>
                      <a:pt x="212" y="326"/>
                    </a:lnTo>
                    <a:lnTo>
                      <a:pt x="212" y="326"/>
                    </a:lnTo>
                    <a:lnTo>
                      <a:pt x="212" y="328"/>
                    </a:lnTo>
                    <a:lnTo>
                      <a:pt x="210" y="328"/>
                    </a:lnTo>
                    <a:lnTo>
                      <a:pt x="208" y="330"/>
                    </a:lnTo>
                    <a:lnTo>
                      <a:pt x="208" y="330"/>
                    </a:lnTo>
                    <a:lnTo>
                      <a:pt x="212" y="334"/>
                    </a:lnTo>
                    <a:lnTo>
                      <a:pt x="214" y="334"/>
                    </a:lnTo>
                    <a:lnTo>
                      <a:pt x="214" y="334"/>
                    </a:lnTo>
                    <a:lnTo>
                      <a:pt x="214" y="332"/>
                    </a:lnTo>
                    <a:lnTo>
                      <a:pt x="216" y="332"/>
                    </a:lnTo>
                    <a:lnTo>
                      <a:pt x="220" y="328"/>
                    </a:lnTo>
                    <a:lnTo>
                      <a:pt x="222" y="328"/>
                    </a:lnTo>
                    <a:lnTo>
                      <a:pt x="226" y="328"/>
                    </a:lnTo>
                    <a:lnTo>
                      <a:pt x="226" y="330"/>
                    </a:lnTo>
                    <a:lnTo>
                      <a:pt x="226" y="330"/>
                    </a:lnTo>
                    <a:lnTo>
                      <a:pt x="226" y="330"/>
                    </a:lnTo>
                    <a:lnTo>
                      <a:pt x="224" y="330"/>
                    </a:lnTo>
                    <a:lnTo>
                      <a:pt x="222" y="330"/>
                    </a:lnTo>
                    <a:lnTo>
                      <a:pt x="222" y="330"/>
                    </a:lnTo>
                    <a:lnTo>
                      <a:pt x="218" y="332"/>
                    </a:lnTo>
                    <a:lnTo>
                      <a:pt x="216" y="334"/>
                    </a:lnTo>
                    <a:lnTo>
                      <a:pt x="216" y="336"/>
                    </a:lnTo>
                    <a:lnTo>
                      <a:pt x="216" y="338"/>
                    </a:lnTo>
                    <a:lnTo>
                      <a:pt x="216" y="340"/>
                    </a:lnTo>
                    <a:lnTo>
                      <a:pt x="216" y="340"/>
                    </a:lnTo>
                    <a:lnTo>
                      <a:pt x="216" y="340"/>
                    </a:lnTo>
                    <a:close/>
                    <a:moveTo>
                      <a:pt x="228" y="408"/>
                    </a:moveTo>
                    <a:lnTo>
                      <a:pt x="228" y="408"/>
                    </a:lnTo>
                    <a:lnTo>
                      <a:pt x="228" y="406"/>
                    </a:lnTo>
                    <a:lnTo>
                      <a:pt x="228" y="404"/>
                    </a:lnTo>
                    <a:lnTo>
                      <a:pt x="228" y="404"/>
                    </a:lnTo>
                    <a:lnTo>
                      <a:pt x="228" y="402"/>
                    </a:lnTo>
                    <a:lnTo>
                      <a:pt x="224" y="400"/>
                    </a:lnTo>
                    <a:lnTo>
                      <a:pt x="224" y="398"/>
                    </a:lnTo>
                    <a:lnTo>
                      <a:pt x="222" y="398"/>
                    </a:lnTo>
                    <a:lnTo>
                      <a:pt x="220" y="398"/>
                    </a:lnTo>
                    <a:lnTo>
                      <a:pt x="218" y="400"/>
                    </a:lnTo>
                    <a:lnTo>
                      <a:pt x="218" y="402"/>
                    </a:lnTo>
                    <a:lnTo>
                      <a:pt x="220" y="402"/>
                    </a:lnTo>
                    <a:lnTo>
                      <a:pt x="222" y="402"/>
                    </a:lnTo>
                    <a:lnTo>
                      <a:pt x="224" y="402"/>
                    </a:lnTo>
                    <a:lnTo>
                      <a:pt x="224" y="404"/>
                    </a:lnTo>
                    <a:lnTo>
                      <a:pt x="226" y="404"/>
                    </a:lnTo>
                    <a:lnTo>
                      <a:pt x="228" y="408"/>
                    </a:lnTo>
                    <a:close/>
                    <a:moveTo>
                      <a:pt x="272" y="408"/>
                    </a:moveTo>
                    <a:lnTo>
                      <a:pt x="268" y="406"/>
                    </a:lnTo>
                    <a:lnTo>
                      <a:pt x="268" y="406"/>
                    </a:lnTo>
                    <a:lnTo>
                      <a:pt x="266" y="406"/>
                    </a:lnTo>
                    <a:lnTo>
                      <a:pt x="264" y="402"/>
                    </a:lnTo>
                    <a:lnTo>
                      <a:pt x="262" y="402"/>
                    </a:lnTo>
                    <a:lnTo>
                      <a:pt x="256" y="398"/>
                    </a:lnTo>
                    <a:lnTo>
                      <a:pt x="256" y="396"/>
                    </a:lnTo>
                    <a:lnTo>
                      <a:pt x="252" y="396"/>
                    </a:lnTo>
                    <a:lnTo>
                      <a:pt x="250" y="392"/>
                    </a:lnTo>
                    <a:lnTo>
                      <a:pt x="246" y="386"/>
                    </a:lnTo>
                    <a:lnTo>
                      <a:pt x="244" y="380"/>
                    </a:lnTo>
                    <a:lnTo>
                      <a:pt x="242" y="376"/>
                    </a:lnTo>
                    <a:lnTo>
                      <a:pt x="242" y="370"/>
                    </a:lnTo>
                    <a:lnTo>
                      <a:pt x="240" y="368"/>
                    </a:lnTo>
                    <a:lnTo>
                      <a:pt x="238" y="360"/>
                    </a:lnTo>
                    <a:lnTo>
                      <a:pt x="238" y="360"/>
                    </a:lnTo>
                    <a:lnTo>
                      <a:pt x="240" y="356"/>
                    </a:lnTo>
                    <a:lnTo>
                      <a:pt x="240" y="356"/>
                    </a:lnTo>
                    <a:lnTo>
                      <a:pt x="236" y="354"/>
                    </a:lnTo>
                    <a:lnTo>
                      <a:pt x="234" y="356"/>
                    </a:lnTo>
                    <a:lnTo>
                      <a:pt x="234" y="354"/>
                    </a:lnTo>
                    <a:lnTo>
                      <a:pt x="234" y="354"/>
                    </a:lnTo>
                    <a:lnTo>
                      <a:pt x="238" y="354"/>
                    </a:lnTo>
                    <a:lnTo>
                      <a:pt x="240" y="352"/>
                    </a:lnTo>
                    <a:lnTo>
                      <a:pt x="240" y="348"/>
                    </a:lnTo>
                    <a:lnTo>
                      <a:pt x="240" y="346"/>
                    </a:lnTo>
                    <a:lnTo>
                      <a:pt x="238" y="346"/>
                    </a:lnTo>
                    <a:lnTo>
                      <a:pt x="236" y="346"/>
                    </a:lnTo>
                    <a:lnTo>
                      <a:pt x="236" y="346"/>
                    </a:lnTo>
                    <a:lnTo>
                      <a:pt x="240" y="344"/>
                    </a:lnTo>
                    <a:lnTo>
                      <a:pt x="240" y="342"/>
                    </a:lnTo>
                    <a:lnTo>
                      <a:pt x="240" y="342"/>
                    </a:lnTo>
                    <a:lnTo>
                      <a:pt x="234" y="342"/>
                    </a:lnTo>
                    <a:lnTo>
                      <a:pt x="228" y="340"/>
                    </a:lnTo>
                    <a:lnTo>
                      <a:pt x="228" y="340"/>
                    </a:lnTo>
                    <a:lnTo>
                      <a:pt x="224" y="340"/>
                    </a:lnTo>
                    <a:lnTo>
                      <a:pt x="220" y="342"/>
                    </a:lnTo>
                    <a:lnTo>
                      <a:pt x="216" y="342"/>
                    </a:lnTo>
                    <a:lnTo>
                      <a:pt x="214" y="344"/>
                    </a:lnTo>
                    <a:lnTo>
                      <a:pt x="212" y="346"/>
                    </a:lnTo>
                    <a:lnTo>
                      <a:pt x="212" y="348"/>
                    </a:lnTo>
                    <a:lnTo>
                      <a:pt x="210" y="350"/>
                    </a:lnTo>
                    <a:lnTo>
                      <a:pt x="212" y="352"/>
                    </a:lnTo>
                    <a:lnTo>
                      <a:pt x="214" y="352"/>
                    </a:lnTo>
                    <a:lnTo>
                      <a:pt x="214" y="354"/>
                    </a:lnTo>
                    <a:lnTo>
                      <a:pt x="214" y="354"/>
                    </a:lnTo>
                    <a:lnTo>
                      <a:pt x="212" y="354"/>
                    </a:lnTo>
                    <a:lnTo>
                      <a:pt x="208" y="356"/>
                    </a:lnTo>
                    <a:lnTo>
                      <a:pt x="206" y="360"/>
                    </a:lnTo>
                    <a:lnTo>
                      <a:pt x="206" y="362"/>
                    </a:lnTo>
                    <a:lnTo>
                      <a:pt x="208" y="364"/>
                    </a:lnTo>
                    <a:lnTo>
                      <a:pt x="210" y="362"/>
                    </a:lnTo>
                    <a:lnTo>
                      <a:pt x="214" y="362"/>
                    </a:lnTo>
                    <a:lnTo>
                      <a:pt x="214" y="362"/>
                    </a:lnTo>
                    <a:lnTo>
                      <a:pt x="212" y="364"/>
                    </a:lnTo>
                    <a:lnTo>
                      <a:pt x="210" y="366"/>
                    </a:lnTo>
                    <a:lnTo>
                      <a:pt x="212" y="366"/>
                    </a:lnTo>
                    <a:lnTo>
                      <a:pt x="214" y="364"/>
                    </a:lnTo>
                    <a:lnTo>
                      <a:pt x="216" y="364"/>
                    </a:lnTo>
                    <a:lnTo>
                      <a:pt x="216" y="364"/>
                    </a:lnTo>
                    <a:lnTo>
                      <a:pt x="214" y="366"/>
                    </a:lnTo>
                    <a:lnTo>
                      <a:pt x="214" y="368"/>
                    </a:lnTo>
                    <a:lnTo>
                      <a:pt x="214" y="370"/>
                    </a:lnTo>
                    <a:lnTo>
                      <a:pt x="218" y="370"/>
                    </a:lnTo>
                    <a:lnTo>
                      <a:pt x="216" y="370"/>
                    </a:lnTo>
                    <a:lnTo>
                      <a:pt x="214" y="372"/>
                    </a:lnTo>
                    <a:lnTo>
                      <a:pt x="214" y="372"/>
                    </a:lnTo>
                    <a:lnTo>
                      <a:pt x="214" y="374"/>
                    </a:lnTo>
                    <a:lnTo>
                      <a:pt x="214" y="376"/>
                    </a:lnTo>
                    <a:lnTo>
                      <a:pt x="214" y="378"/>
                    </a:lnTo>
                    <a:lnTo>
                      <a:pt x="212" y="376"/>
                    </a:lnTo>
                    <a:lnTo>
                      <a:pt x="210" y="378"/>
                    </a:lnTo>
                    <a:lnTo>
                      <a:pt x="208" y="376"/>
                    </a:lnTo>
                    <a:lnTo>
                      <a:pt x="206" y="376"/>
                    </a:lnTo>
                    <a:lnTo>
                      <a:pt x="204" y="380"/>
                    </a:lnTo>
                    <a:lnTo>
                      <a:pt x="204" y="382"/>
                    </a:lnTo>
                    <a:lnTo>
                      <a:pt x="206" y="386"/>
                    </a:lnTo>
                    <a:lnTo>
                      <a:pt x="204" y="388"/>
                    </a:lnTo>
                    <a:lnTo>
                      <a:pt x="206" y="390"/>
                    </a:lnTo>
                    <a:lnTo>
                      <a:pt x="208" y="392"/>
                    </a:lnTo>
                    <a:lnTo>
                      <a:pt x="208" y="394"/>
                    </a:lnTo>
                    <a:lnTo>
                      <a:pt x="212" y="396"/>
                    </a:lnTo>
                    <a:lnTo>
                      <a:pt x="214" y="398"/>
                    </a:lnTo>
                    <a:lnTo>
                      <a:pt x="216" y="396"/>
                    </a:lnTo>
                    <a:lnTo>
                      <a:pt x="218" y="396"/>
                    </a:lnTo>
                    <a:lnTo>
                      <a:pt x="220" y="394"/>
                    </a:lnTo>
                    <a:lnTo>
                      <a:pt x="218" y="390"/>
                    </a:lnTo>
                    <a:lnTo>
                      <a:pt x="220" y="388"/>
                    </a:lnTo>
                    <a:lnTo>
                      <a:pt x="220" y="386"/>
                    </a:lnTo>
                    <a:lnTo>
                      <a:pt x="220" y="388"/>
                    </a:lnTo>
                    <a:lnTo>
                      <a:pt x="220" y="390"/>
                    </a:lnTo>
                    <a:lnTo>
                      <a:pt x="220" y="392"/>
                    </a:lnTo>
                    <a:lnTo>
                      <a:pt x="220" y="396"/>
                    </a:lnTo>
                    <a:lnTo>
                      <a:pt x="222" y="396"/>
                    </a:lnTo>
                    <a:lnTo>
                      <a:pt x="224" y="394"/>
                    </a:lnTo>
                    <a:lnTo>
                      <a:pt x="224" y="392"/>
                    </a:lnTo>
                    <a:lnTo>
                      <a:pt x="226" y="390"/>
                    </a:lnTo>
                    <a:lnTo>
                      <a:pt x="226" y="392"/>
                    </a:lnTo>
                    <a:lnTo>
                      <a:pt x="226" y="392"/>
                    </a:lnTo>
                    <a:lnTo>
                      <a:pt x="226" y="394"/>
                    </a:lnTo>
                    <a:lnTo>
                      <a:pt x="228" y="398"/>
                    </a:lnTo>
                    <a:lnTo>
                      <a:pt x="232" y="400"/>
                    </a:lnTo>
                    <a:lnTo>
                      <a:pt x="234" y="400"/>
                    </a:lnTo>
                    <a:lnTo>
                      <a:pt x="234" y="398"/>
                    </a:lnTo>
                    <a:lnTo>
                      <a:pt x="236" y="400"/>
                    </a:lnTo>
                    <a:lnTo>
                      <a:pt x="236" y="400"/>
                    </a:lnTo>
                    <a:lnTo>
                      <a:pt x="234" y="400"/>
                    </a:lnTo>
                    <a:lnTo>
                      <a:pt x="234" y="402"/>
                    </a:lnTo>
                    <a:lnTo>
                      <a:pt x="232" y="404"/>
                    </a:lnTo>
                    <a:lnTo>
                      <a:pt x="232" y="404"/>
                    </a:lnTo>
                    <a:lnTo>
                      <a:pt x="234" y="406"/>
                    </a:lnTo>
                    <a:lnTo>
                      <a:pt x="234" y="408"/>
                    </a:lnTo>
                    <a:lnTo>
                      <a:pt x="232" y="408"/>
                    </a:lnTo>
                    <a:lnTo>
                      <a:pt x="230" y="408"/>
                    </a:lnTo>
                    <a:lnTo>
                      <a:pt x="230" y="410"/>
                    </a:lnTo>
                    <a:lnTo>
                      <a:pt x="232" y="410"/>
                    </a:lnTo>
                    <a:lnTo>
                      <a:pt x="236" y="410"/>
                    </a:lnTo>
                    <a:lnTo>
                      <a:pt x="238" y="412"/>
                    </a:lnTo>
                    <a:lnTo>
                      <a:pt x="242" y="412"/>
                    </a:lnTo>
                    <a:lnTo>
                      <a:pt x="244" y="412"/>
                    </a:lnTo>
                    <a:lnTo>
                      <a:pt x="244" y="410"/>
                    </a:lnTo>
                    <a:lnTo>
                      <a:pt x="246" y="410"/>
                    </a:lnTo>
                    <a:lnTo>
                      <a:pt x="246" y="412"/>
                    </a:lnTo>
                    <a:lnTo>
                      <a:pt x="248" y="416"/>
                    </a:lnTo>
                    <a:lnTo>
                      <a:pt x="248" y="418"/>
                    </a:lnTo>
                    <a:lnTo>
                      <a:pt x="250" y="418"/>
                    </a:lnTo>
                    <a:lnTo>
                      <a:pt x="252" y="416"/>
                    </a:lnTo>
                    <a:lnTo>
                      <a:pt x="252" y="412"/>
                    </a:lnTo>
                    <a:lnTo>
                      <a:pt x="248" y="412"/>
                    </a:lnTo>
                    <a:lnTo>
                      <a:pt x="248" y="410"/>
                    </a:lnTo>
                    <a:lnTo>
                      <a:pt x="248" y="410"/>
                    </a:lnTo>
                    <a:lnTo>
                      <a:pt x="250" y="410"/>
                    </a:lnTo>
                    <a:lnTo>
                      <a:pt x="252" y="412"/>
                    </a:lnTo>
                    <a:lnTo>
                      <a:pt x="254" y="414"/>
                    </a:lnTo>
                    <a:lnTo>
                      <a:pt x="254" y="416"/>
                    </a:lnTo>
                    <a:lnTo>
                      <a:pt x="256" y="416"/>
                    </a:lnTo>
                    <a:lnTo>
                      <a:pt x="256" y="414"/>
                    </a:lnTo>
                    <a:lnTo>
                      <a:pt x="256" y="414"/>
                    </a:lnTo>
                    <a:lnTo>
                      <a:pt x="258" y="416"/>
                    </a:lnTo>
                    <a:lnTo>
                      <a:pt x="262" y="418"/>
                    </a:lnTo>
                    <a:lnTo>
                      <a:pt x="262" y="416"/>
                    </a:lnTo>
                    <a:lnTo>
                      <a:pt x="262" y="416"/>
                    </a:lnTo>
                    <a:lnTo>
                      <a:pt x="262" y="414"/>
                    </a:lnTo>
                    <a:lnTo>
                      <a:pt x="262" y="412"/>
                    </a:lnTo>
                    <a:lnTo>
                      <a:pt x="262" y="412"/>
                    </a:lnTo>
                    <a:lnTo>
                      <a:pt x="264" y="414"/>
                    </a:lnTo>
                    <a:lnTo>
                      <a:pt x="266" y="414"/>
                    </a:lnTo>
                    <a:lnTo>
                      <a:pt x="266" y="414"/>
                    </a:lnTo>
                    <a:lnTo>
                      <a:pt x="266" y="418"/>
                    </a:lnTo>
                    <a:lnTo>
                      <a:pt x="268" y="418"/>
                    </a:lnTo>
                    <a:lnTo>
                      <a:pt x="270" y="418"/>
                    </a:lnTo>
                    <a:lnTo>
                      <a:pt x="270" y="416"/>
                    </a:lnTo>
                    <a:lnTo>
                      <a:pt x="268" y="414"/>
                    </a:lnTo>
                    <a:lnTo>
                      <a:pt x="268" y="414"/>
                    </a:lnTo>
                    <a:lnTo>
                      <a:pt x="266" y="412"/>
                    </a:lnTo>
                    <a:lnTo>
                      <a:pt x="266" y="412"/>
                    </a:lnTo>
                    <a:lnTo>
                      <a:pt x="268" y="412"/>
                    </a:lnTo>
                    <a:lnTo>
                      <a:pt x="268" y="412"/>
                    </a:lnTo>
                    <a:lnTo>
                      <a:pt x="270" y="410"/>
                    </a:lnTo>
                    <a:lnTo>
                      <a:pt x="272" y="408"/>
                    </a:lnTo>
                    <a:lnTo>
                      <a:pt x="272" y="408"/>
                    </a:lnTo>
                    <a:close/>
                    <a:moveTo>
                      <a:pt x="86" y="562"/>
                    </a:moveTo>
                    <a:lnTo>
                      <a:pt x="86" y="558"/>
                    </a:lnTo>
                    <a:lnTo>
                      <a:pt x="86" y="558"/>
                    </a:lnTo>
                    <a:lnTo>
                      <a:pt x="86" y="556"/>
                    </a:lnTo>
                    <a:lnTo>
                      <a:pt x="84" y="556"/>
                    </a:lnTo>
                    <a:lnTo>
                      <a:pt x="82" y="558"/>
                    </a:lnTo>
                    <a:lnTo>
                      <a:pt x="82" y="560"/>
                    </a:lnTo>
                    <a:lnTo>
                      <a:pt x="84" y="562"/>
                    </a:lnTo>
                    <a:lnTo>
                      <a:pt x="86" y="562"/>
                    </a:lnTo>
                    <a:lnTo>
                      <a:pt x="86" y="562"/>
                    </a:lnTo>
                    <a:lnTo>
                      <a:pt x="86" y="562"/>
                    </a:lnTo>
                    <a:close/>
                    <a:moveTo>
                      <a:pt x="150" y="520"/>
                    </a:moveTo>
                    <a:lnTo>
                      <a:pt x="152" y="520"/>
                    </a:lnTo>
                    <a:lnTo>
                      <a:pt x="150" y="520"/>
                    </a:lnTo>
                    <a:lnTo>
                      <a:pt x="150" y="518"/>
                    </a:lnTo>
                    <a:lnTo>
                      <a:pt x="148" y="518"/>
                    </a:lnTo>
                    <a:lnTo>
                      <a:pt x="148" y="520"/>
                    </a:lnTo>
                    <a:lnTo>
                      <a:pt x="150" y="520"/>
                    </a:lnTo>
                    <a:close/>
                    <a:moveTo>
                      <a:pt x="200" y="466"/>
                    </a:moveTo>
                    <a:lnTo>
                      <a:pt x="202" y="466"/>
                    </a:lnTo>
                    <a:lnTo>
                      <a:pt x="206" y="464"/>
                    </a:lnTo>
                    <a:lnTo>
                      <a:pt x="208" y="462"/>
                    </a:lnTo>
                    <a:lnTo>
                      <a:pt x="208" y="458"/>
                    </a:lnTo>
                    <a:lnTo>
                      <a:pt x="210" y="456"/>
                    </a:lnTo>
                    <a:lnTo>
                      <a:pt x="210" y="458"/>
                    </a:lnTo>
                    <a:lnTo>
                      <a:pt x="210" y="462"/>
                    </a:lnTo>
                    <a:lnTo>
                      <a:pt x="212" y="458"/>
                    </a:lnTo>
                    <a:lnTo>
                      <a:pt x="212" y="456"/>
                    </a:lnTo>
                    <a:lnTo>
                      <a:pt x="208" y="452"/>
                    </a:lnTo>
                    <a:lnTo>
                      <a:pt x="200" y="448"/>
                    </a:lnTo>
                    <a:lnTo>
                      <a:pt x="196" y="448"/>
                    </a:lnTo>
                    <a:lnTo>
                      <a:pt x="194" y="450"/>
                    </a:lnTo>
                    <a:lnTo>
                      <a:pt x="192" y="454"/>
                    </a:lnTo>
                    <a:lnTo>
                      <a:pt x="192" y="460"/>
                    </a:lnTo>
                    <a:lnTo>
                      <a:pt x="192" y="464"/>
                    </a:lnTo>
                    <a:lnTo>
                      <a:pt x="194" y="466"/>
                    </a:lnTo>
                    <a:lnTo>
                      <a:pt x="194" y="466"/>
                    </a:lnTo>
                    <a:lnTo>
                      <a:pt x="196" y="466"/>
                    </a:lnTo>
                    <a:lnTo>
                      <a:pt x="196" y="468"/>
                    </a:lnTo>
                    <a:lnTo>
                      <a:pt x="198" y="468"/>
                    </a:lnTo>
                    <a:lnTo>
                      <a:pt x="200" y="466"/>
                    </a:lnTo>
                    <a:close/>
                    <a:moveTo>
                      <a:pt x="222" y="472"/>
                    </a:moveTo>
                    <a:lnTo>
                      <a:pt x="222" y="472"/>
                    </a:lnTo>
                    <a:lnTo>
                      <a:pt x="224" y="472"/>
                    </a:lnTo>
                    <a:lnTo>
                      <a:pt x="226" y="470"/>
                    </a:lnTo>
                    <a:lnTo>
                      <a:pt x="228" y="470"/>
                    </a:lnTo>
                    <a:lnTo>
                      <a:pt x="224" y="470"/>
                    </a:lnTo>
                    <a:lnTo>
                      <a:pt x="222" y="470"/>
                    </a:lnTo>
                    <a:lnTo>
                      <a:pt x="222" y="472"/>
                    </a:lnTo>
                    <a:close/>
                    <a:moveTo>
                      <a:pt x="258" y="472"/>
                    </a:moveTo>
                    <a:lnTo>
                      <a:pt x="258" y="472"/>
                    </a:lnTo>
                    <a:lnTo>
                      <a:pt x="260" y="470"/>
                    </a:lnTo>
                    <a:lnTo>
                      <a:pt x="260" y="468"/>
                    </a:lnTo>
                    <a:lnTo>
                      <a:pt x="258" y="468"/>
                    </a:lnTo>
                    <a:lnTo>
                      <a:pt x="256" y="470"/>
                    </a:lnTo>
                    <a:lnTo>
                      <a:pt x="258" y="472"/>
                    </a:lnTo>
                    <a:close/>
                    <a:moveTo>
                      <a:pt x="252" y="472"/>
                    </a:moveTo>
                    <a:lnTo>
                      <a:pt x="254" y="472"/>
                    </a:lnTo>
                    <a:lnTo>
                      <a:pt x="254" y="470"/>
                    </a:lnTo>
                    <a:lnTo>
                      <a:pt x="254" y="470"/>
                    </a:lnTo>
                    <a:lnTo>
                      <a:pt x="254" y="470"/>
                    </a:lnTo>
                    <a:lnTo>
                      <a:pt x="252" y="472"/>
                    </a:lnTo>
                    <a:close/>
                    <a:moveTo>
                      <a:pt x="282" y="458"/>
                    </a:moveTo>
                    <a:lnTo>
                      <a:pt x="282" y="460"/>
                    </a:lnTo>
                    <a:lnTo>
                      <a:pt x="284" y="458"/>
                    </a:lnTo>
                    <a:lnTo>
                      <a:pt x="288" y="458"/>
                    </a:lnTo>
                    <a:lnTo>
                      <a:pt x="288" y="456"/>
                    </a:lnTo>
                    <a:lnTo>
                      <a:pt x="286" y="456"/>
                    </a:lnTo>
                    <a:lnTo>
                      <a:pt x="282" y="458"/>
                    </a:lnTo>
                    <a:lnTo>
                      <a:pt x="282" y="458"/>
                    </a:lnTo>
                    <a:close/>
                    <a:moveTo>
                      <a:pt x="270" y="456"/>
                    </a:moveTo>
                    <a:lnTo>
                      <a:pt x="270" y="458"/>
                    </a:lnTo>
                    <a:lnTo>
                      <a:pt x="272" y="458"/>
                    </a:lnTo>
                    <a:lnTo>
                      <a:pt x="272" y="456"/>
                    </a:lnTo>
                    <a:lnTo>
                      <a:pt x="270" y="456"/>
                    </a:lnTo>
                    <a:lnTo>
                      <a:pt x="270" y="456"/>
                    </a:lnTo>
                    <a:close/>
                    <a:moveTo>
                      <a:pt x="262" y="456"/>
                    </a:moveTo>
                    <a:lnTo>
                      <a:pt x="264" y="456"/>
                    </a:lnTo>
                    <a:lnTo>
                      <a:pt x="266" y="458"/>
                    </a:lnTo>
                    <a:lnTo>
                      <a:pt x="268" y="458"/>
                    </a:lnTo>
                    <a:lnTo>
                      <a:pt x="266" y="456"/>
                    </a:lnTo>
                    <a:lnTo>
                      <a:pt x="264" y="454"/>
                    </a:lnTo>
                    <a:lnTo>
                      <a:pt x="262" y="456"/>
                    </a:lnTo>
                    <a:close/>
                    <a:moveTo>
                      <a:pt x="258" y="456"/>
                    </a:moveTo>
                    <a:lnTo>
                      <a:pt x="260" y="458"/>
                    </a:lnTo>
                    <a:lnTo>
                      <a:pt x="260" y="458"/>
                    </a:lnTo>
                    <a:lnTo>
                      <a:pt x="262" y="456"/>
                    </a:lnTo>
                    <a:lnTo>
                      <a:pt x="260" y="456"/>
                    </a:lnTo>
                    <a:lnTo>
                      <a:pt x="258" y="456"/>
                    </a:lnTo>
                    <a:close/>
                    <a:moveTo>
                      <a:pt x="522" y="376"/>
                    </a:moveTo>
                    <a:lnTo>
                      <a:pt x="522" y="380"/>
                    </a:lnTo>
                    <a:lnTo>
                      <a:pt x="522" y="380"/>
                    </a:lnTo>
                    <a:lnTo>
                      <a:pt x="524" y="378"/>
                    </a:lnTo>
                    <a:lnTo>
                      <a:pt x="522" y="376"/>
                    </a:lnTo>
                    <a:lnTo>
                      <a:pt x="522" y="376"/>
                    </a:lnTo>
                    <a:close/>
                    <a:moveTo>
                      <a:pt x="516" y="368"/>
                    </a:moveTo>
                    <a:lnTo>
                      <a:pt x="518" y="374"/>
                    </a:lnTo>
                    <a:lnTo>
                      <a:pt x="518" y="376"/>
                    </a:lnTo>
                    <a:lnTo>
                      <a:pt x="518" y="380"/>
                    </a:lnTo>
                    <a:lnTo>
                      <a:pt x="518" y="380"/>
                    </a:lnTo>
                    <a:lnTo>
                      <a:pt x="520" y="378"/>
                    </a:lnTo>
                    <a:lnTo>
                      <a:pt x="520" y="372"/>
                    </a:lnTo>
                    <a:lnTo>
                      <a:pt x="518" y="368"/>
                    </a:lnTo>
                    <a:lnTo>
                      <a:pt x="516" y="368"/>
                    </a:lnTo>
                    <a:close/>
                    <a:moveTo>
                      <a:pt x="514" y="364"/>
                    </a:moveTo>
                    <a:lnTo>
                      <a:pt x="514" y="366"/>
                    </a:lnTo>
                    <a:lnTo>
                      <a:pt x="516" y="368"/>
                    </a:lnTo>
                    <a:lnTo>
                      <a:pt x="516" y="366"/>
                    </a:lnTo>
                    <a:lnTo>
                      <a:pt x="514" y="364"/>
                    </a:lnTo>
                    <a:lnTo>
                      <a:pt x="514" y="364"/>
                    </a:lnTo>
                    <a:close/>
                    <a:moveTo>
                      <a:pt x="290" y="438"/>
                    </a:moveTo>
                    <a:lnTo>
                      <a:pt x="290" y="438"/>
                    </a:lnTo>
                    <a:lnTo>
                      <a:pt x="290" y="436"/>
                    </a:lnTo>
                    <a:lnTo>
                      <a:pt x="290" y="436"/>
                    </a:lnTo>
                    <a:lnTo>
                      <a:pt x="290" y="438"/>
                    </a:lnTo>
                    <a:close/>
                    <a:moveTo>
                      <a:pt x="302" y="448"/>
                    </a:moveTo>
                    <a:lnTo>
                      <a:pt x="302" y="448"/>
                    </a:lnTo>
                    <a:lnTo>
                      <a:pt x="304" y="446"/>
                    </a:lnTo>
                    <a:lnTo>
                      <a:pt x="302" y="446"/>
                    </a:lnTo>
                    <a:lnTo>
                      <a:pt x="302" y="448"/>
                    </a:lnTo>
                    <a:close/>
                    <a:moveTo>
                      <a:pt x="300" y="444"/>
                    </a:moveTo>
                    <a:lnTo>
                      <a:pt x="298" y="442"/>
                    </a:lnTo>
                    <a:lnTo>
                      <a:pt x="296" y="440"/>
                    </a:lnTo>
                    <a:lnTo>
                      <a:pt x="294" y="438"/>
                    </a:lnTo>
                    <a:lnTo>
                      <a:pt x="292" y="440"/>
                    </a:lnTo>
                    <a:lnTo>
                      <a:pt x="296" y="442"/>
                    </a:lnTo>
                    <a:lnTo>
                      <a:pt x="300" y="444"/>
                    </a:lnTo>
                    <a:close/>
                    <a:moveTo>
                      <a:pt x="306" y="432"/>
                    </a:moveTo>
                    <a:lnTo>
                      <a:pt x="306" y="430"/>
                    </a:lnTo>
                    <a:lnTo>
                      <a:pt x="306" y="426"/>
                    </a:lnTo>
                    <a:lnTo>
                      <a:pt x="302" y="424"/>
                    </a:lnTo>
                    <a:lnTo>
                      <a:pt x="298" y="420"/>
                    </a:lnTo>
                    <a:lnTo>
                      <a:pt x="296" y="420"/>
                    </a:lnTo>
                    <a:lnTo>
                      <a:pt x="294" y="418"/>
                    </a:lnTo>
                    <a:lnTo>
                      <a:pt x="292" y="416"/>
                    </a:lnTo>
                    <a:lnTo>
                      <a:pt x="290" y="414"/>
                    </a:lnTo>
                    <a:lnTo>
                      <a:pt x="288" y="412"/>
                    </a:lnTo>
                    <a:lnTo>
                      <a:pt x="286" y="412"/>
                    </a:lnTo>
                    <a:lnTo>
                      <a:pt x="284" y="412"/>
                    </a:lnTo>
                    <a:lnTo>
                      <a:pt x="284" y="414"/>
                    </a:lnTo>
                    <a:lnTo>
                      <a:pt x="282" y="416"/>
                    </a:lnTo>
                    <a:lnTo>
                      <a:pt x="284" y="418"/>
                    </a:lnTo>
                    <a:lnTo>
                      <a:pt x="286" y="418"/>
                    </a:lnTo>
                    <a:lnTo>
                      <a:pt x="286" y="420"/>
                    </a:lnTo>
                    <a:lnTo>
                      <a:pt x="284" y="420"/>
                    </a:lnTo>
                    <a:lnTo>
                      <a:pt x="282" y="418"/>
                    </a:lnTo>
                    <a:lnTo>
                      <a:pt x="282" y="418"/>
                    </a:lnTo>
                    <a:lnTo>
                      <a:pt x="282" y="420"/>
                    </a:lnTo>
                    <a:lnTo>
                      <a:pt x="288" y="424"/>
                    </a:lnTo>
                    <a:lnTo>
                      <a:pt x="290" y="426"/>
                    </a:lnTo>
                    <a:lnTo>
                      <a:pt x="290" y="428"/>
                    </a:lnTo>
                    <a:lnTo>
                      <a:pt x="292" y="430"/>
                    </a:lnTo>
                    <a:lnTo>
                      <a:pt x="292" y="426"/>
                    </a:lnTo>
                    <a:lnTo>
                      <a:pt x="294" y="426"/>
                    </a:lnTo>
                    <a:lnTo>
                      <a:pt x="296" y="426"/>
                    </a:lnTo>
                    <a:lnTo>
                      <a:pt x="296" y="428"/>
                    </a:lnTo>
                    <a:lnTo>
                      <a:pt x="298" y="430"/>
                    </a:lnTo>
                    <a:lnTo>
                      <a:pt x="298" y="432"/>
                    </a:lnTo>
                    <a:lnTo>
                      <a:pt x="298" y="434"/>
                    </a:lnTo>
                    <a:lnTo>
                      <a:pt x="302" y="434"/>
                    </a:lnTo>
                    <a:lnTo>
                      <a:pt x="304" y="432"/>
                    </a:lnTo>
                    <a:lnTo>
                      <a:pt x="306" y="432"/>
                    </a:lnTo>
                    <a:close/>
                    <a:moveTo>
                      <a:pt x="364" y="328"/>
                    </a:moveTo>
                    <a:lnTo>
                      <a:pt x="366" y="328"/>
                    </a:lnTo>
                    <a:lnTo>
                      <a:pt x="364" y="326"/>
                    </a:lnTo>
                    <a:lnTo>
                      <a:pt x="364" y="326"/>
                    </a:lnTo>
                    <a:lnTo>
                      <a:pt x="366" y="326"/>
                    </a:lnTo>
                    <a:lnTo>
                      <a:pt x="366" y="328"/>
                    </a:lnTo>
                    <a:lnTo>
                      <a:pt x="368" y="326"/>
                    </a:lnTo>
                    <a:lnTo>
                      <a:pt x="370" y="328"/>
                    </a:lnTo>
                    <a:lnTo>
                      <a:pt x="372" y="326"/>
                    </a:lnTo>
                    <a:lnTo>
                      <a:pt x="372" y="326"/>
                    </a:lnTo>
                    <a:lnTo>
                      <a:pt x="374" y="324"/>
                    </a:lnTo>
                    <a:lnTo>
                      <a:pt x="378" y="322"/>
                    </a:lnTo>
                    <a:lnTo>
                      <a:pt x="378" y="320"/>
                    </a:lnTo>
                    <a:lnTo>
                      <a:pt x="376" y="318"/>
                    </a:lnTo>
                    <a:lnTo>
                      <a:pt x="374" y="316"/>
                    </a:lnTo>
                    <a:lnTo>
                      <a:pt x="372" y="314"/>
                    </a:lnTo>
                    <a:lnTo>
                      <a:pt x="370" y="312"/>
                    </a:lnTo>
                    <a:lnTo>
                      <a:pt x="368" y="312"/>
                    </a:lnTo>
                    <a:lnTo>
                      <a:pt x="366" y="312"/>
                    </a:lnTo>
                    <a:lnTo>
                      <a:pt x="366" y="314"/>
                    </a:lnTo>
                    <a:lnTo>
                      <a:pt x="362" y="314"/>
                    </a:lnTo>
                    <a:lnTo>
                      <a:pt x="360" y="316"/>
                    </a:lnTo>
                    <a:lnTo>
                      <a:pt x="360" y="318"/>
                    </a:lnTo>
                    <a:lnTo>
                      <a:pt x="362" y="320"/>
                    </a:lnTo>
                    <a:lnTo>
                      <a:pt x="362" y="322"/>
                    </a:lnTo>
                    <a:lnTo>
                      <a:pt x="362" y="326"/>
                    </a:lnTo>
                    <a:lnTo>
                      <a:pt x="364" y="328"/>
                    </a:lnTo>
                    <a:close/>
                    <a:moveTo>
                      <a:pt x="372" y="432"/>
                    </a:moveTo>
                    <a:lnTo>
                      <a:pt x="372" y="432"/>
                    </a:lnTo>
                    <a:lnTo>
                      <a:pt x="374" y="434"/>
                    </a:lnTo>
                    <a:lnTo>
                      <a:pt x="376" y="432"/>
                    </a:lnTo>
                    <a:lnTo>
                      <a:pt x="374" y="430"/>
                    </a:lnTo>
                    <a:lnTo>
                      <a:pt x="374" y="428"/>
                    </a:lnTo>
                    <a:lnTo>
                      <a:pt x="372" y="430"/>
                    </a:lnTo>
                    <a:lnTo>
                      <a:pt x="372" y="430"/>
                    </a:lnTo>
                    <a:lnTo>
                      <a:pt x="372" y="432"/>
                    </a:lnTo>
                    <a:close/>
                    <a:moveTo>
                      <a:pt x="418" y="490"/>
                    </a:moveTo>
                    <a:lnTo>
                      <a:pt x="418" y="492"/>
                    </a:lnTo>
                    <a:lnTo>
                      <a:pt x="420" y="492"/>
                    </a:lnTo>
                    <a:lnTo>
                      <a:pt x="420" y="494"/>
                    </a:lnTo>
                    <a:lnTo>
                      <a:pt x="422" y="494"/>
                    </a:lnTo>
                    <a:lnTo>
                      <a:pt x="424" y="494"/>
                    </a:lnTo>
                    <a:lnTo>
                      <a:pt x="426" y="494"/>
                    </a:lnTo>
                    <a:lnTo>
                      <a:pt x="424" y="490"/>
                    </a:lnTo>
                    <a:lnTo>
                      <a:pt x="422" y="490"/>
                    </a:lnTo>
                    <a:lnTo>
                      <a:pt x="422" y="490"/>
                    </a:lnTo>
                    <a:lnTo>
                      <a:pt x="420" y="490"/>
                    </a:lnTo>
                    <a:lnTo>
                      <a:pt x="418" y="490"/>
                    </a:lnTo>
                    <a:close/>
                    <a:moveTo>
                      <a:pt x="410" y="326"/>
                    </a:moveTo>
                    <a:lnTo>
                      <a:pt x="408" y="324"/>
                    </a:lnTo>
                    <a:lnTo>
                      <a:pt x="408" y="324"/>
                    </a:lnTo>
                    <a:lnTo>
                      <a:pt x="408" y="322"/>
                    </a:lnTo>
                    <a:lnTo>
                      <a:pt x="408" y="320"/>
                    </a:lnTo>
                    <a:lnTo>
                      <a:pt x="408" y="318"/>
                    </a:lnTo>
                    <a:lnTo>
                      <a:pt x="406" y="318"/>
                    </a:lnTo>
                    <a:lnTo>
                      <a:pt x="404" y="320"/>
                    </a:lnTo>
                    <a:lnTo>
                      <a:pt x="404" y="324"/>
                    </a:lnTo>
                    <a:lnTo>
                      <a:pt x="404" y="326"/>
                    </a:lnTo>
                    <a:lnTo>
                      <a:pt x="406" y="326"/>
                    </a:lnTo>
                    <a:lnTo>
                      <a:pt x="408" y="326"/>
                    </a:lnTo>
                    <a:lnTo>
                      <a:pt x="410" y="326"/>
                    </a:lnTo>
                    <a:close/>
                    <a:moveTo>
                      <a:pt x="406" y="308"/>
                    </a:moveTo>
                    <a:lnTo>
                      <a:pt x="408" y="306"/>
                    </a:lnTo>
                    <a:lnTo>
                      <a:pt x="408" y="308"/>
                    </a:lnTo>
                    <a:lnTo>
                      <a:pt x="412" y="306"/>
                    </a:lnTo>
                    <a:lnTo>
                      <a:pt x="410" y="304"/>
                    </a:lnTo>
                    <a:lnTo>
                      <a:pt x="410" y="304"/>
                    </a:lnTo>
                    <a:lnTo>
                      <a:pt x="412" y="302"/>
                    </a:lnTo>
                    <a:lnTo>
                      <a:pt x="412" y="302"/>
                    </a:lnTo>
                    <a:lnTo>
                      <a:pt x="410" y="302"/>
                    </a:lnTo>
                    <a:lnTo>
                      <a:pt x="406" y="304"/>
                    </a:lnTo>
                    <a:lnTo>
                      <a:pt x="406" y="306"/>
                    </a:lnTo>
                    <a:lnTo>
                      <a:pt x="406" y="308"/>
                    </a:lnTo>
                    <a:close/>
                    <a:moveTo>
                      <a:pt x="416" y="312"/>
                    </a:moveTo>
                    <a:lnTo>
                      <a:pt x="418" y="314"/>
                    </a:lnTo>
                    <a:lnTo>
                      <a:pt x="422" y="314"/>
                    </a:lnTo>
                    <a:lnTo>
                      <a:pt x="424" y="314"/>
                    </a:lnTo>
                    <a:lnTo>
                      <a:pt x="422" y="312"/>
                    </a:lnTo>
                    <a:lnTo>
                      <a:pt x="420" y="312"/>
                    </a:lnTo>
                    <a:lnTo>
                      <a:pt x="418" y="312"/>
                    </a:lnTo>
                    <a:lnTo>
                      <a:pt x="416" y="312"/>
                    </a:lnTo>
                    <a:close/>
                    <a:moveTo>
                      <a:pt x="440" y="330"/>
                    </a:moveTo>
                    <a:lnTo>
                      <a:pt x="440" y="332"/>
                    </a:lnTo>
                    <a:lnTo>
                      <a:pt x="438" y="334"/>
                    </a:lnTo>
                    <a:lnTo>
                      <a:pt x="436" y="334"/>
                    </a:lnTo>
                    <a:lnTo>
                      <a:pt x="436" y="338"/>
                    </a:lnTo>
                    <a:lnTo>
                      <a:pt x="438" y="340"/>
                    </a:lnTo>
                    <a:lnTo>
                      <a:pt x="440" y="338"/>
                    </a:lnTo>
                    <a:lnTo>
                      <a:pt x="442" y="336"/>
                    </a:lnTo>
                    <a:lnTo>
                      <a:pt x="442" y="336"/>
                    </a:lnTo>
                    <a:lnTo>
                      <a:pt x="444" y="334"/>
                    </a:lnTo>
                    <a:lnTo>
                      <a:pt x="446" y="332"/>
                    </a:lnTo>
                    <a:lnTo>
                      <a:pt x="450" y="330"/>
                    </a:lnTo>
                    <a:lnTo>
                      <a:pt x="448" y="328"/>
                    </a:lnTo>
                    <a:lnTo>
                      <a:pt x="448" y="326"/>
                    </a:lnTo>
                    <a:lnTo>
                      <a:pt x="444" y="326"/>
                    </a:lnTo>
                    <a:lnTo>
                      <a:pt x="442" y="328"/>
                    </a:lnTo>
                    <a:lnTo>
                      <a:pt x="440" y="330"/>
                    </a:lnTo>
                    <a:close/>
                    <a:moveTo>
                      <a:pt x="448" y="306"/>
                    </a:moveTo>
                    <a:lnTo>
                      <a:pt x="446" y="310"/>
                    </a:lnTo>
                    <a:lnTo>
                      <a:pt x="446" y="314"/>
                    </a:lnTo>
                    <a:lnTo>
                      <a:pt x="444" y="316"/>
                    </a:lnTo>
                    <a:lnTo>
                      <a:pt x="444" y="318"/>
                    </a:lnTo>
                    <a:lnTo>
                      <a:pt x="448" y="320"/>
                    </a:lnTo>
                    <a:lnTo>
                      <a:pt x="448" y="320"/>
                    </a:lnTo>
                    <a:lnTo>
                      <a:pt x="450" y="320"/>
                    </a:lnTo>
                    <a:lnTo>
                      <a:pt x="452" y="322"/>
                    </a:lnTo>
                    <a:lnTo>
                      <a:pt x="456" y="320"/>
                    </a:lnTo>
                    <a:lnTo>
                      <a:pt x="456" y="320"/>
                    </a:lnTo>
                    <a:lnTo>
                      <a:pt x="454" y="316"/>
                    </a:lnTo>
                    <a:lnTo>
                      <a:pt x="452" y="312"/>
                    </a:lnTo>
                    <a:lnTo>
                      <a:pt x="450" y="310"/>
                    </a:lnTo>
                    <a:lnTo>
                      <a:pt x="448" y="306"/>
                    </a:lnTo>
                    <a:close/>
                    <a:moveTo>
                      <a:pt x="432" y="266"/>
                    </a:moveTo>
                    <a:lnTo>
                      <a:pt x="430" y="264"/>
                    </a:lnTo>
                    <a:lnTo>
                      <a:pt x="432" y="262"/>
                    </a:lnTo>
                    <a:lnTo>
                      <a:pt x="430" y="262"/>
                    </a:lnTo>
                    <a:lnTo>
                      <a:pt x="428" y="262"/>
                    </a:lnTo>
                    <a:lnTo>
                      <a:pt x="426" y="264"/>
                    </a:lnTo>
                    <a:lnTo>
                      <a:pt x="428" y="264"/>
                    </a:lnTo>
                    <a:lnTo>
                      <a:pt x="428" y="266"/>
                    </a:lnTo>
                    <a:lnTo>
                      <a:pt x="430" y="266"/>
                    </a:lnTo>
                    <a:lnTo>
                      <a:pt x="432" y="266"/>
                    </a:lnTo>
                    <a:close/>
                    <a:moveTo>
                      <a:pt x="440" y="236"/>
                    </a:moveTo>
                    <a:lnTo>
                      <a:pt x="438" y="234"/>
                    </a:lnTo>
                    <a:lnTo>
                      <a:pt x="436" y="234"/>
                    </a:lnTo>
                    <a:lnTo>
                      <a:pt x="436" y="238"/>
                    </a:lnTo>
                    <a:lnTo>
                      <a:pt x="438" y="238"/>
                    </a:lnTo>
                    <a:lnTo>
                      <a:pt x="440" y="238"/>
                    </a:lnTo>
                    <a:lnTo>
                      <a:pt x="442" y="238"/>
                    </a:lnTo>
                    <a:lnTo>
                      <a:pt x="442" y="240"/>
                    </a:lnTo>
                    <a:lnTo>
                      <a:pt x="442" y="242"/>
                    </a:lnTo>
                    <a:lnTo>
                      <a:pt x="442" y="240"/>
                    </a:lnTo>
                    <a:lnTo>
                      <a:pt x="442" y="236"/>
                    </a:lnTo>
                    <a:lnTo>
                      <a:pt x="444" y="236"/>
                    </a:lnTo>
                    <a:lnTo>
                      <a:pt x="444" y="234"/>
                    </a:lnTo>
                    <a:lnTo>
                      <a:pt x="442" y="232"/>
                    </a:lnTo>
                    <a:lnTo>
                      <a:pt x="442" y="232"/>
                    </a:lnTo>
                    <a:lnTo>
                      <a:pt x="442" y="230"/>
                    </a:lnTo>
                    <a:lnTo>
                      <a:pt x="440" y="230"/>
                    </a:lnTo>
                    <a:lnTo>
                      <a:pt x="438" y="230"/>
                    </a:lnTo>
                    <a:lnTo>
                      <a:pt x="438" y="232"/>
                    </a:lnTo>
                    <a:lnTo>
                      <a:pt x="440" y="234"/>
                    </a:lnTo>
                    <a:lnTo>
                      <a:pt x="440" y="236"/>
                    </a:lnTo>
                    <a:close/>
                    <a:moveTo>
                      <a:pt x="436" y="220"/>
                    </a:moveTo>
                    <a:lnTo>
                      <a:pt x="432" y="220"/>
                    </a:lnTo>
                    <a:lnTo>
                      <a:pt x="432" y="218"/>
                    </a:lnTo>
                    <a:lnTo>
                      <a:pt x="430" y="218"/>
                    </a:lnTo>
                    <a:lnTo>
                      <a:pt x="428" y="218"/>
                    </a:lnTo>
                    <a:lnTo>
                      <a:pt x="430" y="220"/>
                    </a:lnTo>
                    <a:lnTo>
                      <a:pt x="432" y="222"/>
                    </a:lnTo>
                    <a:lnTo>
                      <a:pt x="434" y="222"/>
                    </a:lnTo>
                    <a:lnTo>
                      <a:pt x="436" y="220"/>
                    </a:lnTo>
                    <a:close/>
                    <a:moveTo>
                      <a:pt x="436" y="218"/>
                    </a:moveTo>
                    <a:lnTo>
                      <a:pt x="436" y="218"/>
                    </a:lnTo>
                    <a:lnTo>
                      <a:pt x="440" y="218"/>
                    </a:lnTo>
                    <a:lnTo>
                      <a:pt x="442" y="218"/>
                    </a:lnTo>
                    <a:lnTo>
                      <a:pt x="444" y="218"/>
                    </a:lnTo>
                    <a:lnTo>
                      <a:pt x="444" y="216"/>
                    </a:lnTo>
                    <a:lnTo>
                      <a:pt x="440" y="216"/>
                    </a:lnTo>
                    <a:lnTo>
                      <a:pt x="438" y="216"/>
                    </a:lnTo>
                    <a:lnTo>
                      <a:pt x="436" y="216"/>
                    </a:lnTo>
                    <a:lnTo>
                      <a:pt x="436" y="218"/>
                    </a:lnTo>
                    <a:close/>
                    <a:moveTo>
                      <a:pt x="464" y="278"/>
                    </a:moveTo>
                    <a:lnTo>
                      <a:pt x="466" y="274"/>
                    </a:lnTo>
                    <a:lnTo>
                      <a:pt x="464" y="274"/>
                    </a:lnTo>
                    <a:lnTo>
                      <a:pt x="462" y="274"/>
                    </a:lnTo>
                    <a:lnTo>
                      <a:pt x="460" y="274"/>
                    </a:lnTo>
                    <a:lnTo>
                      <a:pt x="462" y="278"/>
                    </a:lnTo>
                    <a:lnTo>
                      <a:pt x="464" y="278"/>
                    </a:lnTo>
                    <a:close/>
                    <a:moveTo>
                      <a:pt x="470" y="276"/>
                    </a:moveTo>
                    <a:lnTo>
                      <a:pt x="472" y="274"/>
                    </a:lnTo>
                    <a:lnTo>
                      <a:pt x="472" y="272"/>
                    </a:lnTo>
                    <a:lnTo>
                      <a:pt x="470" y="272"/>
                    </a:lnTo>
                    <a:lnTo>
                      <a:pt x="470" y="272"/>
                    </a:lnTo>
                    <a:lnTo>
                      <a:pt x="468" y="274"/>
                    </a:lnTo>
                    <a:lnTo>
                      <a:pt x="468" y="274"/>
                    </a:lnTo>
                    <a:lnTo>
                      <a:pt x="470" y="276"/>
                    </a:lnTo>
                    <a:close/>
                    <a:moveTo>
                      <a:pt x="482" y="278"/>
                    </a:moveTo>
                    <a:lnTo>
                      <a:pt x="482" y="276"/>
                    </a:lnTo>
                    <a:lnTo>
                      <a:pt x="480" y="274"/>
                    </a:lnTo>
                    <a:lnTo>
                      <a:pt x="478" y="276"/>
                    </a:lnTo>
                    <a:lnTo>
                      <a:pt x="478" y="276"/>
                    </a:lnTo>
                    <a:lnTo>
                      <a:pt x="482" y="278"/>
                    </a:lnTo>
                    <a:close/>
                    <a:moveTo>
                      <a:pt x="500" y="270"/>
                    </a:moveTo>
                    <a:lnTo>
                      <a:pt x="500" y="274"/>
                    </a:lnTo>
                    <a:lnTo>
                      <a:pt x="502" y="276"/>
                    </a:lnTo>
                    <a:lnTo>
                      <a:pt x="502" y="274"/>
                    </a:lnTo>
                    <a:lnTo>
                      <a:pt x="502" y="272"/>
                    </a:lnTo>
                    <a:lnTo>
                      <a:pt x="500" y="270"/>
                    </a:lnTo>
                    <a:close/>
                    <a:moveTo>
                      <a:pt x="490" y="270"/>
                    </a:moveTo>
                    <a:lnTo>
                      <a:pt x="492" y="270"/>
                    </a:lnTo>
                    <a:lnTo>
                      <a:pt x="492" y="268"/>
                    </a:lnTo>
                    <a:lnTo>
                      <a:pt x="492" y="266"/>
                    </a:lnTo>
                    <a:lnTo>
                      <a:pt x="490" y="268"/>
                    </a:lnTo>
                    <a:lnTo>
                      <a:pt x="490" y="268"/>
                    </a:lnTo>
                    <a:lnTo>
                      <a:pt x="490" y="270"/>
                    </a:lnTo>
                    <a:close/>
                    <a:moveTo>
                      <a:pt x="482" y="258"/>
                    </a:moveTo>
                    <a:lnTo>
                      <a:pt x="482" y="258"/>
                    </a:lnTo>
                    <a:lnTo>
                      <a:pt x="480" y="258"/>
                    </a:lnTo>
                    <a:lnTo>
                      <a:pt x="478" y="260"/>
                    </a:lnTo>
                    <a:lnTo>
                      <a:pt x="478" y="262"/>
                    </a:lnTo>
                    <a:lnTo>
                      <a:pt x="478" y="262"/>
                    </a:lnTo>
                    <a:lnTo>
                      <a:pt x="480" y="262"/>
                    </a:lnTo>
                    <a:lnTo>
                      <a:pt x="480" y="260"/>
                    </a:lnTo>
                    <a:lnTo>
                      <a:pt x="480" y="260"/>
                    </a:lnTo>
                    <a:lnTo>
                      <a:pt x="482" y="258"/>
                    </a:lnTo>
                    <a:close/>
                    <a:moveTo>
                      <a:pt x="488" y="258"/>
                    </a:moveTo>
                    <a:lnTo>
                      <a:pt x="486" y="256"/>
                    </a:lnTo>
                    <a:lnTo>
                      <a:pt x="484" y="256"/>
                    </a:lnTo>
                    <a:lnTo>
                      <a:pt x="484" y="258"/>
                    </a:lnTo>
                    <a:lnTo>
                      <a:pt x="484" y="258"/>
                    </a:lnTo>
                    <a:lnTo>
                      <a:pt x="486" y="258"/>
                    </a:lnTo>
                    <a:lnTo>
                      <a:pt x="488" y="258"/>
                    </a:lnTo>
                    <a:lnTo>
                      <a:pt x="488" y="258"/>
                    </a:lnTo>
                    <a:close/>
                    <a:moveTo>
                      <a:pt x="488" y="258"/>
                    </a:moveTo>
                    <a:lnTo>
                      <a:pt x="490" y="258"/>
                    </a:lnTo>
                    <a:lnTo>
                      <a:pt x="490" y="258"/>
                    </a:lnTo>
                    <a:lnTo>
                      <a:pt x="492" y="258"/>
                    </a:lnTo>
                    <a:lnTo>
                      <a:pt x="492" y="256"/>
                    </a:lnTo>
                    <a:lnTo>
                      <a:pt x="492" y="254"/>
                    </a:lnTo>
                    <a:lnTo>
                      <a:pt x="490" y="254"/>
                    </a:lnTo>
                    <a:lnTo>
                      <a:pt x="490" y="256"/>
                    </a:lnTo>
                    <a:lnTo>
                      <a:pt x="490" y="258"/>
                    </a:lnTo>
                    <a:lnTo>
                      <a:pt x="488" y="258"/>
                    </a:lnTo>
                    <a:close/>
                    <a:moveTo>
                      <a:pt x="482" y="250"/>
                    </a:moveTo>
                    <a:lnTo>
                      <a:pt x="484" y="250"/>
                    </a:lnTo>
                    <a:lnTo>
                      <a:pt x="482" y="248"/>
                    </a:lnTo>
                    <a:lnTo>
                      <a:pt x="480" y="248"/>
                    </a:lnTo>
                    <a:lnTo>
                      <a:pt x="478" y="248"/>
                    </a:lnTo>
                    <a:lnTo>
                      <a:pt x="478" y="248"/>
                    </a:lnTo>
                    <a:lnTo>
                      <a:pt x="478" y="250"/>
                    </a:lnTo>
                    <a:lnTo>
                      <a:pt x="480" y="250"/>
                    </a:lnTo>
                    <a:lnTo>
                      <a:pt x="482" y="250"/>
                    </a:lnTo>
                    <a:close/>
                    <a:moveTo>
                      <a:pt x="492" y="246"/>
                    </a:moveTo>
                    <a:lnTo>
                      <a:pt x="494" y="244"/>
                    </a:lnTo>
                    <a:lnTo>
                      <a:pt x="494" y="244"/>
                    </a:lnTo>
                    <a:lnTo>
                      <a:pt x="492" y="242"/>
                    </a:lnTo>
                    <a:lnTo>
                      <a:pt x="494" y="242"/>
                    </a:lnTo>
                    <a:lnTo>
                      <a:pt x="494" y="242"/>
                    </a:lnTo>
                    <a:lnTo>
                      <a:pt x="492" y="240"/>
                    </a:lnTo>
                    <a:lnTo>
                      <a:pt x="490" y="240"/>
                    </a:lnTo>
                    <a:lnTo>
                      <a:pt x="490" y="240"/>
                    </a:lnTo>
                    <a:lnTo>
                      <a:pt x="490" y="242"/>
                    </a:lnTo>
                    <a:lnTo>
                      <a:pt x="488" y="242"/>
                    </a:lnTo>
                    <a:lnTo>
                      <a:pt x="486" y="240"/>
                    </a:lnTo>
                    <a:lnTo>
                      <a:pt x="486" y="242"/>
                    </a:lnTo>
                    <a:lnTo>
                      <a:pt x="488" y="244"/>
                    </a:lnTo>
                    <a:lnTo>
                      <a:pt x="488" y="244"/>
                    </a:lnTo>
                    <a:lnTo>
                      <a:pt x="492" y="244"/>
                    </a:lnTo>
                    <a:lnTo>
                      <a:pt x="492" y="246"/>
                    </a:lnTo>
                    <a:close/>
                    <a:moveTo>
                      <a:pt x="484" y="140"/>
                    </a:moveTo>
                    <a:lnTo>
                      <a:pt x="484" y="140"/>
                    </a:lnTo>
                    <a:lnTo>
                      <a:pt x="484" y="138"/>
                    </a:lnTo>
                    <a:lnTo>
                      <a:pt x="484" y="138"/>
                    </a:lnTo>
                    <a:lnTo>
                      <a:pt x="482" y="138"/>
                    </a:lnTo>
                    <a:lnTo>
                      <a:pt x="484" y="140"/>
                    </a:lnTo>
                    <a:close/>
                    <a:moveTo>
                      <a:pt x="470" y="160"/>
                    </a:moveTo>
                    <a:lnTo>
                      <a:pt x="470" y="162"/>
                    </a:lnTo>
                    <a:lnTo>
                      <a:pt x="472" y="162"/>
                    </a:lnTo>
                    <a:lnTo>
                      <a:pt x="474" y="162"/>
                    </a:lnTo>
                    <a:lnTo>
                      <a:pt x="474" y="160"/>
                    </a:lnTo>
                    <a:lnTo>
                      <a:pt x="474" y="158"/>
                    </a:lnTo>
                    <a:lnTo>
                      <a:pt x="472" y="156"/>
                    </a:lnTo>
                    <a:lnTo>
                      <a:pt x="470" y="156"/>
                    </a:lnTo>
                    <a:lnTo>
                      <a:pt x="470" y="156"/>
                    </a:lnTo>
                    <a:lnTo>
                      <a:pt x="470" y="158"/>
                    </a:lnTo>
                    <a:lnTo>
                      <a:pt x="470" y="160"/>
                    </a:lnTo>
                    <a:close/>
                    <a:moveTo>
                      <a:pt x="524" y="156"/>
                    </a:moveTo>
                    <a:lnTo>
                      <a:pt x="526" y="156"/>
                    </a:lnTo>
                    <a:lnTo>
                      <a:pt x="528" y="156"/>
                    </a:lnTo>
                    <a:lnTo>
                      <a:pt x="530" y="154"/>
                    </a:lnTo>
                    <a:lnTo>
                      <a:pt x="530" y="154"/>
                    </a:lnTo>
                    <a:lnTo>
                      <a:pt x="532" y="154"/>
                    </a:lnTo>
                    <a:lnTo>
                      <a:pt x="530" y="156"/>
                    </a:lnTo>
                    <a:lnTo>
                      <a:pt x="534" y="154"/>
                    </a:lnTo>
                    <a:lnTo>
                      <a:pt x="534" y="152"/>
                    </a:lnTo>
                    <a:lnTo>
                      <a:pt x="536" y="150"/>
                    </a:lnTo>
                    <a:lnTo>
                      <a:pt x="536" y="150"/>
                    </a:lnTo>
                    <a:lnTo>
                      <a:pt x="536" y="146"/>
                    </a:lnTo>
                    <a:lnTo>
                      <a:pt x="536" y="146"/>
                    </a:lnTo>
                    <a:lnTo>
                      <a:pt x="534" y="146"/>
                    </a:lnTo>
                    <a:lnTo>
                      <a:pt x="534" y="146"/>
                    </a:lnTo>
                    <a:lnTo>
                      <a:pt x="532" y="150"/>
                    </a:lnTo>
                    <a:lnTo>
                      <a:pt x="528" y="150"/>
                    </a:lnTo>
                    <a:lnTo>
                      <a:pt x="526" y="154"/>
                    </a:lnTo>
                    <a:lnTo>
                      <a:pt x="524" y="156"/>
                    </a:lnTo>
                    <a:close/>
                    <a:moveTo>
                      <a:pt x="548" y="158"/>
                    </a:moveTo>
                    <a:lnTo>
                      <a:pt x="552" y="158"/>
                    </a:lnTo>
                    <a:lnTo>
                      <a:pt x="552" y="156"/>
                    </a:lnTo>
                    <a:lnTo>
                      <a:pt x="550" y="156"/>
                    </a:lnTo>
                    <a:lnTo>
                      <a:pt x="548" y="156"/>
                    </a:lnTo>
                    <a:lnTo>
                      <a:pt x="548" y="158"/>
                    </a:lnTo>
                    <a:lnTo>
                      <a:pt x="548" y="158"/>
                    </a:lnTo>
                    <a:close/>
                    <a:moveTo>
                      <a:pt x="552" y="164"/>
                    </a:moveTo>
                    <a:lnTo>
                      <a:pt x="554" y="164"/>
                    </a:lnTo>
                    <a:lnTo>
                      <a:pt x="554" y="164"/>
                    </a:lnTo>
                    <a:lnTo>
                      <a:pt x="554" y="162"/>
                    </a:lnTo>
                    <a:lnTo>
                      <a:pt x="554" y="162"/>
                    </a:lnTo>
                    <a:lnTo>
                      <a:pt x="552" y="160"/>
                    </a:lnTo>
                    <a:lnTo>
                      <a:pt x="552" y="160"/>
                    </a:lnTo>
                    <a:lnTo>
                      <a:pt x="550" y="160"/>
                    </a:lnTo>
                    <a:lnTo>
                      <a:pt x="552" y="162"/>
                    </a:lnTo>
                    <a:lnTo>
                      <a:pt x="552" y="164"/>
                    </a:lnTo>
                    <a:close/>
                    <a:moveTo>
                      <a:pt x="532" y="170"/>
                    </a:moveTo>
                    <a:lnTo>
                      <a:pt x="534" y="168"/>
                    </a:lnTo>
                    <a:lnTo>
                      <a:pt x="534" y="168"/>
                    </a:lnTo>
                    <a:lnTo>
                      <a:pt x="532" y="166"/>
                    </a:lnTo>
                    <a:lnTo>
                      <a:pt x="532" y="168"/>
                    </a:lnTo>
                    <a:lnTo>
                      <a:pt x="528" y="168"/>
                    </a:lnTo>
                    <a:lnTo>
                      <a:pt x="530" y="170"/>
                    </a:lnTo>
                    <a:lnTo>
                      <a:pt x="532" y="170"/>
                    </a:lnTo>
                    <a:close/>
                    <a:moveTo>
                      <a:pt x="544" y="170"/>
                    </a:moveTo>
                    <a:lnTo>
                      <a:pt x="544" y="168"/>
                    </a:lnTo>
                    <a:lnTo>
                      <a:pt x="544" y="166"/>
                    </a:lnTo>
                    <a:lnTo>
                      <a:pt x="544" y="166"/>
                    </a:lnTo>
                    <a:lnTo>
                      <a:pt x="544" y="164"/>
                    </a:lnTo>
                    <a:lnTo>
                      <a:pt x="542" y="164"/>
                    </a:lnTo>
                    <a:lnTo>
                      <a:pt x="542" y="164"/>
                    </a:lnTo>
                    <a:lnTo>
                      <a:pt x="540" y="166"/>
                    </a:lnTo>
                    <a:lnTo>
                      <a:pt x="538" y="168"/>
                    </a:lnTo>
                    <a:lnTo>
                      <a:pt x="540" y="168"/>
                    </a:lnTo>
                    <a:lnTo>
                      <a:pt x="540" y="168"/>
                    </a:lnTo>
                    <a:lnTo>
                      <a:pt x="542" y="166"/>
                    </a:lnTo>
                    <a:lnTo>
                      <a:pt x="542" y="168"/>
                    </a:lnTo>
                    <a:lnTo>
                      <a:pt x="544" y="170"/>
                    </a:lnTo>
                    <a:close/>
                    <a:moveTo>
                      <a:pt x="544" y="182"/>
                    </a:moveTo>
                    <a:lnTo>
                      <a:pt x="546" y="182"/>
                    </a:lnTo>
                    <a:lnTo>
                      <a:pt x="548" y="184"/>
                    </a:lnTo>
                    <a:lnTo>
                      <a:pt x="550" y="184"/>
                    </a:lnTo>
                    <a:lnTo>
                      <a:pt x="552" y="182"/>
                    </a:lnTo>
                    <a:lnTo>
                      <a:pt x="554" y="182"/>
                    </a:lnTo>
                    <a:lnTo>
                      <a:pt x="556" y="182"/>
                    </a:lnTo>
                    <a:lnTo>
                      <a:pt x="556" y="180"/>
                    </a:lnTo>
                    <a:lnTo>
                      <a:pt x="556" y="180"/>
                    </a:lnTo>
                    <a:lnTo>
                      <a:pt x="556" y="180"/>
                    </a:lnTo>
                    <a:lnTo>
                      <a:pt x="556" y="178"/>
                    </a:lnTo>
                    <a:lnTo>
                      <a:pt x="556" y="176"/>
                    </a:lnTo>
                    <a:lnTo>
                      <a:pt x="554" y="176"/>
                    </a:lnTo>
                    <a:lnTo>
                      <a:pt x="552" y="178"/>
                    </a:lnTo>
                    <a:lnTo>
                      <a:pt x="554" y="180"/>
                    </a:lnTo>
                    <a:lnTo>
                      <a:pt x="552" y="180"/>
                    </a:lnTo>
                    <a:lnTo>
                      <a:pt x="550" y="180"/>
                    </a:lnTo>
                    <a:lnTo>
                      <a:pt x="550" y="178"/>
                    </a:lnTo>
                    <a:lnTo>
                      <a:pt x="548" y="178"/>
                    </a:lnTo>
                    <a:lnTo>
                      <a:pt x="548" y="180"/>
                    </a:lnTo>
                    <a:lnTo>
                      <a:pt x="548" y="180"/>
                    </a:lnTo>
                    <a:lnTo>
                      <a:pt x="546" y="180"/>
                    </a:lnTo>
                    <a:lnTo>
                      <a:pt x="544" y="182"/>
                    </a:lnTo>
                    <a:lnTo>
                      <a:pt x="544" y="182"/>
                    </a:lnTo>
                    <a:close/>
                    <a:moveTo>
                      <a:pt x="324" y="110"/>
                    </a:moveTo>
                    <a:lnTo>
                      <a:pt x="326" y="110"/>
                    </a:lnTo>
                    <a:lnTo>
                      <a:pt x="328" y="112"/>
                    </a:lnTo>
                    <a:lnTo>
                      <a:pt x="330" y="112"/>
                    </a:lnTo>
                    <a:lnTo>
                      <a:pt x="332" y="110"/>
                    </a:lnTo>
                    <a:lnTo>
                      <a:pt x="332" y="108"/>
                    </a:lnTo>
                    <a:lnTo>
                      <a:pt x="332" y="108"/>
                    </a:lnTo>
                    <a:lnTo>
                      <a:pt x="328" y="110"/>
                    </a:lnTo>
                    <a:lnTo>
                      <a:pt x="326" y="108"/>
                    </a:lnTo>
                    <a:lnTo>
                      <a:pt x="324" y="108"/>
                    </a:lnTo>
                    <a:lnTo>
                      <a:pt x="324" y="108"/>
                    </a:lnTo>
                    <a:lnTo>
                      <a:pt x="324" y="110"/>
                    </a:lnTo>
                    <a:lnTo>
                      <a:pt x="324" y="110"/>
                    </a:lnTo>
                    <a:close/>
                    <a:moveTo>
                      <a:pt x="318" y="58"/>
                    </a:moveTo>
                    <a:lnTo>
                      <a:pt x="318" y="56"/>
                    </a:lnTo>
                    <a:lnTo>
                      <a:pt x="318" y="54"/>
                    </a:lnTo>
                    <a:lnTo>
                      <a:pt x="320" y="52"/>
                    </a:lnTo>
                    <a:lnTo>
                      <a:pt x="324" y="52"/>
                    </a:lnTo>
                    <a:lnTo>
                      <a:pt x="328" y="52"/>
                    </a:lnTo>
                    <a:lnTo>
                      <a:pt x="328" y="56"/>
                    </a:lnTo>
                    <a:lnTo>
                      <a:pt x="328" y="56"/>
                    </a:lnTo>
                    <a:lnTo>
                      <a:pt x="324" y="58"/>
                    </a:lnTo>
                    <a:lnTo>
                      <a:pt x="320" y="58"/>
                    </a:lnTo>
                    <a:lnTo>
                      <a:pt x="318" y="58"/>
                    </a:lnTo>
                    <a:lnTo>
                      <a:pt x="318" y="58"/>
                    </a:lnTo>
                    <a:close/>
                    <a:moveTo>
                      <a:pt x="394" y="18"/>
                    </a:moveTo>
                    <a:lnTo>
                      <a:pt x="396" y="16"/>
                    </a:lnTo>
                    <a:lnTo>
                      <a:pt x="398" y="14"/>
                    </a:lnTo>
                    <a:lnTo>
                      <a:pt x="402" y="14"/>
                    </a:lnTo>
                    <a:lnTo>
                      <a:pt x="404" y="14"/>
                    </a:lnTo>
                    <a:lnTo>
                      <a:pt x="404" y="16"/>
                    </a:lnTo>
                    <a:lnTo>
                      <a:pt x="404" y="18"/>
                    </a:lnTo>
                    <a:lnTo>
                      <a:pt x="402" y="20"/>
                    </a:lnTo>
                    <a:lnTo>
                      <a:pt x="398" y="20"/>
                    </a:lnTo>
                    <a:lnTo>
                      <a:pt x="396" y="20"/>
                    </a:lnTo>
                    <a:lnTo>
                      <a:pt x="394" y="18"/>
                    </a:lnTo>
                    <a:close/>
                    <a:moveTo>
                      <a:pt x="450" y="52"/>
                    </a:moveTo>
                    <a:lnTo>
                      <a:pt x="454" y="50"/>
                    </a:lnTo>
                    <a:lnTo>
                      <a:pt x="456" y="48"/>
                    </a:lnTo>
                    <a:lnTo>
                      <a:pt x="456" y="46"/>
                    </a:lnTo>
                    <a:lnTo>
                      <a:pt x="458" y="42"/>
                    </a:lnTo>
                    <a:lnTo>
                      <a:pt x="464" y="40"/>
                    </a:lnTo>
                    <a:lnTo>
                      <a:pt x="466" y="38"/>
                    </a:lnTo>
                    <a:lnTo>
                      <a:pt x="468" y="34"/>
                    </a:lnTo>
                    <a:lnTo>
                      <a:pt x="468" y="32"/>
                    </a:lnTo>
                    <a:lnTo>
                      <a:pt x="464" y="30"/>
                    </a:lnTo>
                    <a:lnTo>
                      <a:pt x="460" y="26"/>
                    </a:lnTo>
                    <a:lnTo>
                      <a:pt x="458" y="22"/>
                    </a:lnTo>
                    <a:lnTo>
                      <a:pt x="458" y="20"/>
                    </a:lnTo>
                    <a:lnTo>
                      <a:pt x="458" y="18"/>
                    </a:lnTo>
                    <a:lnTo>
                      <a:pt x="458" y="16"/>
                    </a:lnTo>
                    <a:lnTo>
                      <a:pt x="458" y="14"/>
                    </a:lnTo>
                    <a:lnTo>
                      <a:pt x="452" y="14"/>
                    </a:lnTo>
                    <a:lnTo>
                      <a:pt x="448" y="14"/>
                    </a:lnTo>
                    <a:lnTo>
                      <a:pt x="444" y="12"/>
                    </a:lnTo>
                    <a:lnTo>
                      <a:pt x="438" y="6"/>
                    </a:lnTo>
                    <a:lnTo>
                      <a:pt x="436" y="2"/>
                    </a:lnTo>
                    <a:lnTo>
                      <a:pt x="432" y="0"/>
                    </a:lnTo>
                    <a:lnTo>
                      <a:pt x="430" y="0"/>
                    </a:lnTo>
                    <a:lnTo>
                      <a:pt x="430" y="0"/>
                    </a:lnTo>
                    <a:lnTo>
                      <a:pt x="428" y="4"/>
                    </a:lnTo>
                    <a:lnTo>
                      <a:pt x="430" y="6"/>
                    </a:lnTo>
                    <a:lnTo>
                      <a:pt x="428" y="8"/>
                    </a:lnTo>
                    <a:lnTo>
                      <a:pt x="426" y="12"/>
                    </a:lnTo>
                    <a:lnTo>
                      <a:pt x="424" y="14"/>
                    </a:lnTo>
                    <a:lnTo>
                      <a:pt x="422" y="18"/>
                    </a:lnTo>
                    <a:lnTo>
                      <a:pt x="422" y="20"/>
                    </a:lnTo>
                    <a:lnTo>
                      <a:pt x="422" y="30"/>
                    </a:lnTo>
                    <a:lnTo>
                      <a:pt x="424" y="32"/>
                    </a:lnTo>
                    <a:lnTo>
                      <a:pt x="426" y="34"/>
                    </a:lnTo>
                    <a:lnTo>
                      <a:pt x="426" y="36"/>
                    </a:lnTo>
                    <a:lnTo>
                      <a:pt x="426" y="44"/>
                    </a:lnTo>
                    <a:lnTo>
                      <a:pt x="424" y="46"/>
                    </a:lnTo>
                    <a:lnTo>
                      <a:pt x="422" y="48"/>
                    </a:lnTo>
                    <a:lnTo>
                      <a:pt x="424" y="50"/>
                    </a:lnTo>
                    <a:lnTo>
                      <a:pt x="426" y="50"/>
                    </a:lnTo>
                    <a:lnTo>
                      <a:pt x="426" y="48"/>
                    </a:lnTo>
                    <a:lnTo>
                      <a:pt x="430" y="46"/>
                    </a:lnTo>
                    <a:lnTo>
                      <a:pt x="430" y="46"/>
                    </a:lnTo>
                    <a:lnTo>
                      <a:pt x="432" y="48"/>
                    </a:lnTo>
                    <a:lnTo>
                      <a:pt x="436" y="52"/>
                    </a:lnTo>
                    <a:lnTo>
                      <a:pt x="436" y="52"/>
                    </a:lnTo>
                    <a:lnTo>
                      <a:pt x="438" y="50"/>
                    </a:lnTo>
                    <a:lnTo>
                      <a:pt x="440" y="50"/>
                    </a:lnTo>
                    <a:lnTo>
                      <a:pt x="444" y="52"/>
                    </a:lnTo>
                    <a:lnTo>
                      <a:pt x="446" y="54"/>
                    </a:lnTo>
                    <a:lnTo>
                      <a:pt x="450" y="52"/>
                    </a:lnTo>
                    <a:close/>
                    <a:moveTo>
                      <a:pt x="438" y="70"/>
                    </a:moveTo>
                    <a:lnTo>
                      <a:pt x="438" y="70"/>
                    </a:lnTo>
                    <a:lnTo>
                      <a:pt x="440" y="72"/>
                    </a:lnTo>
                    <a:lnTo>
                      <a:pt x="442" y="72"/>
                    </a:lnTo>
                    <a:lnTo>
                      <a:pt x="446" y="70"/>
                    </a:lnTo>
                    <a:lnTo>
                      <a:pt x="448" y="68"/>
                    </a:lnTo>
                    <a:lnTo>
                      <a:pt x="450" y="68"/>
                    </a:lnTo>
                    <a:lnTo>
                      <a:pt x="450" y="64"/>
                    </a:lnTo>
                    <a:lnTo>
                      <a:pt x="452" y="60"/>
                    </a:lnTo>
                    <a:lnTo>
                      <a:pt x="452" y="58"/>
                    </a:lnTo>
                    <a:lnTo>
                      <a:pt x="446" y="56"/>
                    </a:lnTo>
                    <a:lnTo>
                      <a:pt x="442" y="56"/>
                    </a:lnTo>
                    <a:lnTo>
                      <a:pt x="438" y="56"/>
                    </a:lnTo>
                    <a:lnTo>
                      <a:pt x="436" y="56"/>
                    </a:lnTo>
                    <a:lnTo>
                      <a:pt x="434" y="56"/>
                    </a:lnTo>
                    <a:lnTo>
                      <a:pt x="432" y="56"/>
                    </a:lnTo>
                    <a:lnTo>
                      <a:pt x="430" y="58"/>
                    </a:lnTo>
                    <a:lnTo>
                      <a:pt x="428" y="58"/>
                    </a:lnTo>
                    <a:lnTo>
                      <a:pt x="426" y="58"/>
                    </a:lnTo>
                    <a:lnTo>
                      <a:pt x="428" y="60"/>
                    </a:lnTo>
                    <a:lnTo>
                      <a:pt x="430" y="60"/>
                    </a:lnTo>
                    <a:lnTo>
                      <a:pt x="432" y="62"/>
                    </a:lnTo>
                    <a:lnTo>
                      <a:pt x="434" y="64"/>
                    </a:lnTo>
                    <a:lnTo>
                      <a:pt x="436" y="66"/>
                    </a:lnTo>
                    <a:lnTo>
                      <a:pt x="440" y="68"/>
                    </a:lnTo>
                    <a:lnTo>
                      <a:pt x="444" y="68"/>
                    </a:lnTo>
                    <a:lnTo>
                      <a:pt x="446" y="68"/>
                    </a:lnTo>
                    <a:lnTo>
                      <a:pt x="444" y="70"/>
                    </a:lnTo>
                    <a:lnTo>
                      <a:pt x="442" y="70"/>
                    </a:lnTo>
                    <a:lnTo>
                      <a:pt x="438" y="70"/>
                    </a:lnTo>
                    <a:close/>
                    <a:moveTo>
                      <a:pt x="522" y="78"/>
                    </a:moveTo>
                    <a:lnTo>
                      <a:pt x="522" y="80"/>
                    </a:lnTo>
                    <a:lnTo>
                      <a:pt x="518" y="84"/>
                    </a:lnTo>
                    <a:lnTo>
                      <a:pt x="514" y="84"/>
                    </a:lnTo>
                    <a:lnTo>
                      <a:pt x="512" y="86"/>
                    </a:lnTo>
                    <a:lnTo>
                      <a:pt x="510" y="88"/>
                    </a:lnTo>
                    <a:lnTo>
                      <a:pt x="508" y="90"/>
                    </a:lnTo>
                    <a:lnTo>
                      <a:pt x="506" y="86"/>
                    </a:lnTo>
                    <a:lnTo>
                      <a:pt x="504" y="86"/>
                    </a:lnTo>
                    <a:lnTo>
                      <a:pt x="502" y="86"/>
                    </a:lnTo>
                    <a:lnTo>
                      <a:pt x="498" y="84"/>
                    </a:lnTo>
                    <a:lnTo>
                      <a:pt x="496" y="86"/>
                    </a:lnTo>
                    <a:lnTo>
                      <a:pt x="492" y="86"/>
                    </a:lnTo>
                    <a:lnTo>
                      <a:pt x="488" y="84"/>
                    </a:lnTo>
                    <a:lnTo>
                      <a:pt x="486" y="82"/>
                    </a:lnTo>
                    <a:lnTo>
                      <a:pt x="482" y="84"/>
                    </a:lnTo>
                    <a:lnTo>
                      <a:pt x="480" y="84"/>
                    </a:lnTo>
                    <a:lnTo>
                      <a:pt x="478" y="84"/>
                    </a:lnTo>
                    <a:lnTo>
                      <a:pt x="476" y="84"/>
                    </a:lnTo>
                    <a:lnTo>
                      <a:pt x="472" y="82"/>
                    </a:lnTo>
                    <a:lnTo>
                      <a:pt x="470" y="80"/>
                    </a:lnTo>
                    <a:lnTo>
                      <a:pt x="468" y="76"/>
                    </a:lnTo>
                    <a:lnTo>
                      <a:pt x="466" y="74"/>
                    </a:lnTo>
                    <a:lnTo>
                      <a:pt x="466" y="74"/>
                    </a:lnTo>
                    <a:lnTo>
                      <a:pt x="464" y="74"/>
                    </a:lnTo>
                    <a:lnTo>
                      <a:pt x="462" y="72"/>
                    </a:lnTo>
                    <a:lnTo>
                      <a:pt x="458" y="72"/>
                    </a:lnTo>
                    <a:lnTo>
                      <a:pt x="458" y="74"/>
                    </a:lnTo>
                    <a:lnTo>
                      <a:pt x="458" y="76"/>
                    </a:lnTo>
                    <a:lnTo>
                      <a:pt x="458" y="76"/>
                    </a:lnTo>
                    <a:lnTo>
                      <a:pt x="456" y="74"/>
                    </a:lnTo>
                    <a:lnTo>
                      <a:pt x="454" y="72"/>
                    </a:lnTo>
                    <a:lnTo>
                      <a:pt x="454" y="72"/>
                    </a:lnTo>
                    <a:lnTo>
                      <a:pt x="458" y="70"/>
                    </a:lnTo>
                    <a:lnTo>
                      <a:pt x="458" y="68"/>
                    </a:lnTo>
                    <a:lnTo>
                      <a:pt x="456" y="64"/>
                    </a:lnTo>
                    <a:lnTo>
                      <a:pt x="458" y="62"/>
                    </a:lnTo>
                    <a:lnTo>
                      <a:pt x="460" y="60"/>
                    </a:lnTo>
                    <a:lnTo>
                      <a:pt x="460" y="58"/>
                    </a:lnTo>
                    <a:lnTo>
                      <a:pt x="458" y="58"/>
                    </a:lnTo>
                    <a:lnTo>
                      <a:pt x="456" y="56"/>
                    </a:lnTo>
                    <a:lnTo>
                      <a:pt x="456" y="54"/>
                    </a:lnTo>
                    <a:lnTo>
                      <a:pt x="456" y="50"/>
                    </a:lnTo>
                    <a:lnTo>
                      <a:pt x="458" y="48"/>
                    </a:lnTo>
                    <a:lnTo>
                      <a:pt x="462" y="48"/>
                    </a:lnTo>
                    <a:lnTo>
                      <a:pt x="462" y="46"/>
                    </a:lnTo>
                    <a:lnTo>
                      <a:pt x="464" y="44"/>
                    </a:lnTo>
                    <a:lnTo>
                      <a:pt x="466" y="42"/>
                    </a:lnTo>
                    <a:lnTo>
                      <a:pt x="470" y="40"/>
                    </a:lnTo>
                    <a:lnTo>
                      <a:pt x="472" y="38"/>
                    </a:lnTo>
                    <a:lnTo>
                      <a:pt x="472" y="36"/>
                    </a:lnTo>
                    <a:lnTo>
                      <a:pt x="478" y="36"/>
                    </a:lnTo>
                    <a:lnTo>
                      <a:pt x="480" y="40"/>
                    </a:lnTo>
                    <a:lnTo>
                      <a:pt x="484" y="46"/>
                    </a:lnTo>
                    <a:lnTo>
                      <a:pt x="486" y="48"/>
                    </a:lnTo>
                    <a:lnTo>
                      <a:pt x="484" y="52"/>
                    </a:lnTo>
                    <a:lnTo>
                      <a:pt x="486" y="52"/>
                    </a:lnTo>
                    <a:lnTo>
                      <a:pt x="484" y="54"/>
                    </a:lnTo>
                    <a:lnTo>
                      <a:pt x="484" y="56"/>
                    </a:lnTo>
                    <a:lnTo>
                      <a:pt x="484" y="58"/>
                    </a:lnTo>
                    <a:lnTo>
                      <a:pt x="484" y="58"/>
                    </a:lnTo>
                    <a:lnTo>
                      <a:pt x="486" y="54"/>
                    </a:lnTo>
                    <a:lnTo>
                      <a:pt x="486" y="52"/>
                    </a:lnTo>
                    <a:lnTo>
                      <a:pt x="488" y="48"/>
                    </a:lnTo>
                    <a:lnTo>
                      <a:pt x="488" y="48"/>
                    </a:lnTo>
                    <a:lnTo>
                      <a:pt x="488" y="46"/>
                    </a:lnTo>
                    <a:lnTo>
                      <a:pt x="484" y="42"/>
                    </a:lnTo>
                    <a:lnTo>
                      <a:pt x="484" y="40"/>
                    </a:lnTo>
                    <a:lnTo>
                      <a:pt x="484" y="38"/>
                    </a:lnTo>
                    <a:lnTo>
                      <a:pt x="488" y="38"/>
                    </a:lnTo>
                    <a:lnTo>
                      <a:pt x="494" y="38"/>
                    </a:lnTo>
                    <a:lnTo>
                      <a:pt x="500" y="44"/>
                    </a:lnTo>
                    <a:lnTo>
                      <a:pt x="502" y="46"/>
                    </a:lnTo>
                    <a:lnTo>
                      <a:pt x="504" y="46"/>
                    </a:lnTo>
                    <a:lnTo>
                      <a:pt x="504" y="48"/>
                    </a:lnTo>
                    <a:lnTo>
                      <a:pt x="506" y="50"/>
                    </a:lnTo>
                    <a:lnTo>
                      <a:pt x="506" y="54"/>
                    </a:lnTo>
                    <a:lnTo>
                      <a:pt x="506" y="56"/>
                    </a:lnTo>
                    <a:lnTo>
                      <a:pt x="510" y="60"/>
                    </a:lnTo>
                    <a:lnTo>
                      <a:pt x="512" y="64"/>
                    </a:lnTo>
                    <a:lnTo>
                      <a:pt x="512" y="66"/>
                    </a:lnTo>
                    <a:lnTo>
                      <a:pt x="510" y="66"/>
                    </a:lnTo>
                    <a:lnTo>
                      <a:pt x="508" y="64"/>
                    </a:lnTo>
                    <a:lnTo>
                      <a:pt x="508" y="64"/>
                    </a:lnTo>
                    <a:lnTo>
                      <a:pt x="508" y="68"/>
                    </a:lnTo>
                    <a:lnTo>
                      <a:pt x="510" y="70"/>
                    </a:lnTo>
                    <a:lnTo>
                      <a:pt x="514" y="70"/>
                    </a:lnTo>
                    <a:lnTo>
                      <a:pt x="516" y="74"/>
                    </a:lnTo>
                    <a:lnTo>
                      <a:pt x="518" y="74"/>
                    </a:lnTo>
                    <a:lnTo>
                      <a:pt x="522" y="78"/>
                    </a:lnTo>
                    <a:close/>
                    <a:moveTo>
                      <a:pt x="972" y="8"/>
                    </a:moveTo>
                    <a:lnTo>
                      <a:pt x="972" y="4"/>
                    </a:lnTo>
                    <a:lnTo>
                      <a:pt x="976" y="0"/>
                    </a:lnTo>
                    <a:lnTo>
                      <a:pt x="976" y="0"/>
                    </a:lnTo>
                    <a:lnTo>
                      <a:pt x="976" y="4"/>
                    </a:lnTo>
                    <a:lnTo>
                      <a:pt x="978" y="4"/>
                    </a:lnTo>
                    <a:lnTo>
                      <a:pt x="976" y="6"/>
                    </a:lnTo>
                    <a:lnTo>
                      <a:pt x="974" y="8"/>
                    </a:lnTo>
                    <a:lnTo>
                      <a:pt x="972" y="8"/>
                    </a:lnTo>
                    <a:close/>
                    <a:moveTo>
                      <a:pt x="998" y="50"/>
                    </a:moveTo>
                    <a:lnTo>
                      <a:pt x="998" y="56"/>
                    </a:lnTo>
                    <a:lnTo>
                      <a:pt x="1002" y="60"/>
                    </a:lnTo>
                    <a:lnTo>
                      <a:pt x="1004" y="62"/>
                    </a:lnTo>
                    <a:lnTo>
                      <a:pt x="1012" y="66"/>
                    </a:lnTo>
                    <a:lnTo>
                      <a:pt x="1020" y="66"/>
                    </a:lnTo>
                    <a:lnTo>
                      <a:pt x="1024" y="68"/>
                    </a:lnTo>
                    <a:lnTo>
                      <a:pt x="1028" y="70"/>
                    </a:lnTo>
                    <a:lnTo>
                      <a:pt x="1030" y="68"/>
                    </a:lnTo>
                    <a:lnTo>
                      <a:pt x="1034" y="70"/>
                    </a:lnTo>
                    <a:lnTo>
                      <a:pt x="1036" y="68"/>
                    </a:lnTo>
                    <a:lnTo>
                      <a:pt x="1040" y="64"/>
                    </a:lnTo>
                    <a:lnTo>
                      <a:pt x="1042" y="62"/>
                    </a:lnTo>
                    <a:lnTo>
                      <a:pt x="1044" y="60"/>
                    </a:lnTo>
                    <a:lnTo>
                      <a:pt x="1042" y="56"/>
                    </a:lnTo>
                    <a:lnTo>
                      <a:pt x="1040" y="56"/>
                    </a:lnTo>
                    <a:lnTo>
                      <a:pt x="1040" y="56"/>
                    </a:lnTo>
                    <a:lnTo>
                      <a:pt x="1038" y="54"/>
                    </a:lnTo>
                    <a:lnTo>
                      <a:pt x="1038" y="52"/>
                    </a:lnTo>
                    <a:lnTo>
                      <a:pt x="1038" y="50"/>
                    </a:lnTo>
                    <a:lnTo>
                      <a:pt x="1036" y="52"/>
                    </a:lnTo>
                    <a:lnTo>
                      <a:pt x="1032" y="50"/>
                    </a:lnTo>
                    <a:lnTo>
                      <a:pt x="1026" y="52"/>
                    </a:lnTo>
                    <a:lnTo>
                      <a:pt x="1022" y="54"/>
                    </a:lnTo>
                    <a:lnTo>
                      <a:pt x="1020" y="56"/>
                    </a:lnTo>
                    <a:lnTo>
                      <a:pt x="1018" y="54"/>
                    </a:lnTo>
                    <a:lnTo>
                      <a:pt x="1018" y="52"/>
                    </a:lnTo>
                    <a:lnTo>
                      <a:pt x="1016" y="52"/>
                    </a:lnTo>
                    <a:lnTo>
                      <a:pt x="1014" y="52"/>
                    </a:lnTo>
                    <a:lnTo>
                      <a:pt x="1010" y="52"/>
                    </a:lnTo>
                    <a:lnTo>
                      <a:pt x="1008" y="52"/>
                    </a:lnTo>
                    <a:lnTo>
                      <a:pt x="1008" y="54"/>
                    </a:lnTo>
                    <a:lnTo>
                      <a:pt x="1006" y="56"/>
                    </a:lnTo>
                    <a:lnTo>
                      <a:pt x="1002" y="54"/>
                    </a:lnTo>
                    <a:lnTo>
                      <a:pt x="1000" y="52"/>
                    </a:lnTo>
                    <a:lnTo>
                      <a:pt x="1000" y="50"/>
                    </a:lnTo>
                    <a:lnTo>
                      <a:pt x="998" y="50"/>
                    </a:lnTo>
                    <a:close/>
                    <a:moveTo>
                      <a:pt x="902" y="92"/>
                    </a:moveTo>
                    <a:lnTo>
                      <a:pt x="900" y="86"/>
                    </a:lnTo>
                    <a:lnTo>
                      <a:pt x="900" y="84"/>
                    </a:lnTo>
                    <a:lnTo>
                      <a:pt x="898" y="82"/>
                    </a:lnTo>
                    <a:lnTo>
                      <a:pt x="894" y="82"/>
                    </a:lnTo>
                    <a:lnTo>
                      <a:pt x="890" y="78"/>
                    </a:lnTo>
                    <a:lnTo>
                      <a:pt x="888" y="76"/>
                    </a:lnTo>
                    <a:lnTo>
                      <a:pt x="888" y="76"/>
                    </a:lnTo>
                    <a:lnTo>
                      <a:pt x="888" y="78"/>
                    </a:lnTo>
                    <a:lnTo>
                      <a:pt x="890" y="82"/>
                    </a:lnTo>
                    <a:lnTo>
                      <a:pt x="894" y="86"/>
                    </a:lnTo>
                    <a:lnTo>
                      <a:pt x="898" y="90"/>
                    </a:lnTo>
                    <a:lnTo>
                      <a:pt x="900" y="96"/>
                    </a:lnTo>
                    <a:lnTo>
                      <a:pt x="902" y="96"/>
                    </a:lnTo>
                    <a:lnTo>
                      <a:pt x="902" y="96"/>
                    </a:lnTo>
                    <a:lnTo>
                      <a:pt x="902" y="92"/>
                    </a:lnTo>
                    <a:close/>
                    <a:moveTo>
                      <a:pt x="950" y="98"/>
                    </a:moveTo>
                    <a:lnTo>
                      <a:pt x="950" y="98"/>
                    </a:lnTo>
                    <a:lnTo>
                      <a:pt x="948" y="98"/>
                    </a:lnTo>
                    <a:lnTo>
                      <a:pt x="948" y="96"/>
                    </a:lnTo>
                    <a:lnTo>
                      <a:pt x="948" y="94"/>
                    </a:lnTo>
                    <a:lnTo>
                      <a:pt x="950" y="96"/>
                    </a:lnTo>
                    <a:lnTo>
                      <a:pt x="950" y="96"/>
                    </a:lnTo>
                    <a:lnTo>
                      <a:pt x="952" y="98"/>
                    </a:lnTo>
                    <a:lnTo>
                      <a:pt x="954" y="100"/>
                    </a:lnTo>
                    <a:lnTo>
                      <a:pt x="954" y="100"/>
                    </a:lnTo>
                    <a:lnTo>
                      <a:pt x="956" y="100"/>
                    </a:lnTo>
                    <a:lnTo>
                      <a:pt x="958" y="98"/>
                    </a:lnTo>
                    <a:lnTo>
                      <a:pt x="960" y="92"/>
                    </a:lnTo>
                    <a:lnTo>
                      <a:pt x="964" y="88"/>
                    </a:lnTo>
                    <a:lnTo>
                      <a:pt x="966" y="88"/>
                    </a:lnTo>
                    <a:lnTo>
                      <a:pt x="970" y="86"/>
                    </a:lnTo>
                    <a:lnTo>
                      <a:pt x="970" y="86"/>
                    </a:lnTo>
                    <a:lnTo>
                      <a:pt x="970" y="88"/>
                    </a:lnTo>
                    <a:lnTo>
                      <a:pt x="972" y="88"/>
                    </a:lnTo>
                    <a:lnTo>
                      <a:pt x="974" y="90"/>
                    </a:lnTo>
                    <a:lnTo>
                      <a:pt x="976" y="88"/>
                    </a:lnTo>
                    <a:lnTo>
                      <a:pt x="976" y="86"/>
                    </a:lnTo>
                    <a:lnTo>
                      <a:pt x="980" y="84"/>
                    </a:lnTo>
                    <a:lnTo>
                      <a:pt x="982" y="82"/>
                    </a:lnTo>
                    <a:lnTo>
                      <a:pt x="980" y="82"/>
                    </a:lnTo>
                    <a:lnTo>
                      <a:pt x="978" y="82"/>
                    </a:lnTo>
                    <a:lnTo>
                      <a:pt x="974" y="84"/>
                    </a:lnTo>
                    <a:lnTo>
                      <a:pt x="970" y="82"/>
                    </a:lnTo>
                    <a:lnTo>
                      <a:pt x="966" y="80"/>
                    </a:lnTo>
                    <a:lnTo>
                      <a:pt x="964" y="78"/>
                    </a:lnTo>
                    <a:lnTo>
                      <a:pt x="962" y="78"/>
                    </a:lnTo>
                    <a:lnTo>
                      <a:pt x="962" y="76"/>
                    </a:lnTo>
                    <a:lnTo>
                      <a:pt x="958" y="74"/>
                    </a:lnTo>
                    <a:lnTo>
                      <a:pt x="956" y="72"/>
                    </a:lnTo>
                    <a:lnTo>
                      <a:pt x="954" y="68"/>
                    </a:lnTo>
                    <a:lnTo>
                      <a:pt x="954" y="66"/>
                    </a:lnTo>
                    <a:lnTo>
                      <a:pt x="952" y="64"/>
                    </a:lnTo>
                    <a:lnTo>
                      <a:pt x="952" y="62"/>
                    </a:lnTo>
                    <a:lnTo>
                      <a:pt x="948" y="60"/>
                    </a:lnTo>
                    <a:lnTo>
                      <a:pt x="948" y="58"/>
                    </a:lnTo>
                    <a:lnTo>
                      <a:pt x="950" y="58"/>
                    </a:lnTo>
                    <a:lnTo>
                      <a:pt x="950" y="56"/>
                    </a:lnTo>
                    <a:lnTo>
                      <a:pt x="950" y="56"/>
                    </a:lnTo>
                    <a:lnTo>
                      <a:pt x="950" y="56"/>
                    </a:lnTo>
                    <a:lnTo>
                      <a:pt x="950" y="54"/>
                    </a:lnTo>
                    <a:lnTo>
                      <a:pt x="950" y="52"/>
                    </a:lnTo>
                    <a:lnTo>
                      <a:pt x="948" y="50"/>
                    </a:lnTo>
                    <a:lnTo>
                      <a:pt x="944" y="50"/>
                    </a:lnTo>
                    <a:lnTo>
                      <a:pt x="940" y="50"/>
                    </a:lnTo>
                    <a:lnTo>
                      <a:pt x="938" y="48"/>
                    </a:lnTo>
                    <a:lnTo>
                      <a:pt x="936" y="48"/>
                    </a:lnTo>
                    <a:lnTo>
                      <a:pt x="932" y="48"/>
                    </a:lnTo>
                    <a:lnTo>
                      <a:pt x="932" y="48"/>
                    </a:lnTo>
                    <a:lnTo>
                      <a:pt x="936" y="52"/>
                    </a:lnTo>
                    <a:lnTo>
                      <a:pt x="938" y="52"/>
                    </a:lnTo>
                    <a:lnTo>
                      <a:pt x="938" y="54"/>
                    </a:lnTo>
                    <a:lnTo>
                      <a:pt x="936" y="54"/>
                    </a:lnTo>
                    <a:lnTo>
                      <a:pt x="936" y="52"/>
                    </a:lnTo>
                    <a:lnTo>
                      <a:pt x="932" y="52"/>
                    </a:lnTo>
                    <a:lnTo>
                      <a:pt x="932" y="54"/>
                    </a:lnTo>
                    <a:lnTo>
                      <a:pt x="932" y="58"/>
                    </a:lnTo>
                    <a:lnTo>
                      <a:pt x="934" y="60"/>
                    </a:lnTo>
                    <a:lnTo>
                      <a:pt x="934" y="64"/>
                    </a:lnTo>
                    <a:lnTo>
                      <a:pt x="938" y="68"/>
                    </a:lnTo>
                    <a:lnTo>
                      <a:pt x="940" y="70"/>
                    </a:lnTo>
                    <a:lnTo>
                      <a:pt x="938" y="70"/>
                    </a:lnTo>
                    <a:lnTo>
                      <a:pt x="936" y="70"/>
                    </a:lnTo>
                    <a:lnTo>
                      <a:pt x="932" y="68"/>
                    </a:lnTo>
                    <a:lnTo>
                      <a:pt x="930" y="64"/>
                    </a:lnTo>
                    <a:lnTo>
                      <a:pt x="930" y="62"/>
                    </a:lnTo>
                    <a:lnTo>
                      <a:pt x="926" y="62"/>
                    </a:lnTo>
                    <a:lnTo>
                      <a:pt x="926" y="64"/>
                    </a:lnTo>
                    <a:lnTo>
                      <a:pt x="924" y="62"/>
                    </a:lnTo>
                    <a:lnTo>
                      <a:pt x="922" y="62"/>
                    </a:lnTo>
                    <a:lnTo>
                      <a:pt x="922" y="60"/>
                    </a:lnTo>
                    <a:lnTo>
                      <a:pt x="922" y="58"/>
                    </a:lnTo>
                    <a:lnTo>
                      <a:pt x="918" y="58"/>
                    </a:lnTo>
                    <a:lnTo>
                      <a:pt x="916" y="56"/>
                    </a:lnTo>
                    <a:lnTo>
                      <a:pt x="912" y="56"/>
                    </a:lnTo>
                    <a:lnTo>
                      <a:pt x="912" y="54"/>
                    </a:lnTo>
                    <a:lnTo>
                      <a:pt x="910" y="52"/>
                    </a:lnTo>
                    <a:lnTo>
                      <a:pt x="908" y="54"/>
                    </a:lnTo>
                    <a:lnTo>
                      <a:pt x="906" y="54"/>
                    </a:lnTo>
                    <a:lnTo>
                      <a:pt x="906" y="58"/>
                    </a:lnTo>
                    <a:lnTo>
                      <a:pt x="904" y="60"/>
                    </a:lnTo>
                    <a:lnTo>
                      <a:pt x="906" y="62"/>
                    </a:lnTo>
                    <a:lnTo>
                      <a:pt x="904" y="66"/>
                    </a:lnTo>
                    <a:lnTo>
                      <a:pt x="902" y="68"/>
                    </a:lnTo>
                    <a:lnTo>
                      <a:pt x="902" y="70"/>
                    </a:lnTo>
                    <a:lnTo>
                      <a:pt x="904" y="74"/>
                    </a:lnTo>
                    <a:lnTo>
                      <a:pt x="906" y="74"/>
                    </a:lnTo>
                    <a:lnTo>
                      <a:pt x="908" y="76"/>
                    </a:lnTo>
                    <a:lnTo>
                      <a:pt x="906" y="76"/>
                    </a:lnTo>
                    <a:lnTo>
                      <a:pt x="906" y="76"/>
                    </a:lnTo>
                    <a:lnTo>
                      <a:pt x="906" y="78"/>
                    </a:lnTo>
                    <a:lnTo>
                      <a:pt x="908" y="78"/>
                    </a:lnTo>
                    <a:lnTo>
                      <a:pt x="908" y="82"/>
                    </a:lnTo>
                    <a:lnTo>
                      <a:pt x="908" y="84"/>
                    </a:lnTo>
                    <a:lnTo>
                      <a:pt x="910" y="84"/>
                    </a:lnTo>
                    <a:lnTo>
                      <a:pt x="912" y="84"/>
                    </a:lnTo>
                    <a:lnTo>
                      <a:pt x="914" y="86"/>
                    </a:lnTo>
                    <a:lnTo>
                      <a:pt x="912" y="88"/>
                    </a:lnTo>
                    <a:lnTo>
                      <a:pt x="914" y="88"/>
                    </a:lnTo>
                    <a:lnTo>
                      <a:pt x="916" y="88"/>
                    </a:lnTo>
                    <a:lnTo>
                      <a:pt x="916" y="88"/>
                    </a:lnTo>
                    <a:lnTo>
                      <a:pt x="918" y="90"/>
                    </a:lnTo>
                    <a:lnTo>
                      <a:pt x="916" y="90"/>
                    </a:lnTo>
                    <a:lnTo>
                      <a:pt x="916" y="90"/>
                    </a:lnTo>
                    <a:lnTo>
                      <a:pt x="914" y="90"/>
                    </a:lnTo>
                    <a:lnTo>
                      <a:pt x="912" y="92"/>
                    </a:lnTo>
                    <a:lnTo>
                      <a:pt x="914" y="94"/>
                    </a:lnTo>
                    <a:lnTo>
                      <a:pt x="922" y="98"/>
                    </a:lnTo>
                    <a:lnTo>
                      <a:pt x="926" y="100"/>
                    </a:lnTo>
                    <a:lnTo>
                      <a:pt x="928" y="100"/>
                    </a:lnTo>
                    <a:lnTo>
                      <a:pt x="930" y="102"/>
                    </a:lnTo>
                    <a:lnTo>
                      <a:pt x="934" y="104"/>
                    </a:lnTo>
                    <a:lnTo>
                      <a:pt x="934" y="106"/>
                    </a:lnTo>
                    <a:lnTo>
                      <a:pt x="936" y="108"/>
                    </a:lnTo>
                    <a:lnTo>
                      <a:pt x="940" y="108"/>
                    </a:lnTo>
                    <a:lnTo>
                      <a:pt x="944" y="106"/>
                    </a:lnTo>
                    <a:lnTo>
                      <a:pt x="946" y="106"/>
                    </a:lnTo>
                    <a:lnTo>
                      <a:pt x="948" y="108"/>
                    </a:lnTo>
                    <a:lnTo>
                      <a:pt x="950" y="108"/>
                    </a:lnTo>
                    <a:lnTo>
                      <a:pt x="952" y="106"/>
                    </a:lnTo>
                    <a:lnTo>
                      <a:pt x="952" y="104"/>
                    </a:lnTo>
                    <a:lnTo>
                      <a:pt x="950" y="100"/>
                    </a:lnTo>
                    <a:lnTo>
                      <a:pt x="950" y="98"/>
                    </a:lnTo>
                    <a:close/>
                    <a:moveTo>
                      <a:pt x="952" y="50"/>
                    </a:moveTo>
                    <a:lnTo>
                      <a:pt x="956" y="50"/>
                    </a:lnTo>
                    <a:lnTo>
                      <a:pt x="960" y="50"/>
                    </a:lnTo>
                    <a:lnTo>
                      <a:pt x="962" y="50"/>
                    </a:lnTo>
                    <a:lnTo>
                      <a:pt x="968" y="54"/>
                    </a:lnTo>
                    <a:lnTo>
                      <a:pt x="972" y="54"/>
                    </a:lnTo>
                    <a:lnTo>
                      <a:pt x="972" y="54"/>
                    </a:lnTo>
                    <a:lnTo>
                      <a:pt x="978" y="54"/>
                    </a:lnTo>
                    <a:lnTo>
                      <a:pt x="986" y="56"/>
                    </a:lnTo>
                    <a:lnTo>
                      <a:pt x="986" y="58"/>
                    </a:lnTo>
                    <a:lnTo>
                      <a:pt x="982" y="58"/>
                    </a:lnTo>
                    <a:lnTo>
                      <a:pt x="980" y="60"/>
                    </a:lnTo>
                    <a:lnTo>
                      <a:pt x="980" y="62"/>
                    </a:lnTo>
                    <a:lnTo>
                      <a:pt x="984" y="64"/>
                    </a:lnTo>
                    <a:lnTo>
                      <a:pt x="986" y="66"/>
                    </a:lnTo>
                    <a:lnTo>
                      <a:pt x="986" y="70"/>
                    </a:lnTo>
                    <a:lnTo>
                      <a:pt x="986" y="70"/>
                    </a:lnTo>
                    <a:lnTo>
                      <a:pt x="986" y="72"/>
                    </a:lnTo>
                    <a:lnTo>
                      <a:pt x="986" y="76"/>
                    </a:lnTo>
                    <a:lnTo>
                      <a:pt x="982" y="78"/>
                    </a:lnTo>
                    <a:lnTo>
                      <a:pt x="982" y="80"/>
                    </a:lnTo>
                    <a:lnTo>
                      <a:pt x="980" y="78"/>
                    </a:lnTo>
                    <a:lnTo>
                      <a:pt x="978" y="78"/>
                    </a:lnTo>
                    <a:lnTo>
                      <a:pt x="976" y="80"/>
                    </a:lnTo>
                    <a:lnTo>
                      <a:pt x="972" y="80"/>
                    </a:lnTo>
                    <a:lnTo>
                      <a:pt x="968" y="78"/>
                    </a:lnTo>
                    <a:lnTo>
                      <a:pt x="964" y="76"/>
                    </a:lnTo>
                    <a:lnTo>
                      <a:pt x="960" y="70"/>
                    </a:lnTo>
                    <a:lnTo>
                      <a:pt x="958" y="68"/>
                    </a:lnTo>
                    <a:lnTo>
                      <a:pt x="958" y="64"/>
                    </a:lnTo>
                    <a:lnTo>
                      <a:pt x="960" y="62"/>
                    </a:lnTo>
                    <a:lnTo>
                      <a:pt x="960" y="62"/>
                    </a:lnTo>
                    <a:lnTo>
                      <a:pt x="958" y="60"/>
                    </a:lnTo>
                    <a:lnTo>
                      <a:pt x="958" y="58"/>
                    </a:lnTo>
                    <a:lnTo>
                      <a:pt x="958" y="56"/>
                    </a:lnTo>
                    <a:lnTo>
                      <a:pt x="956" y="56"/>
                    </a:lnTo>
                    <a:lnTo>
                      <a:pt x="954" y="54"/>
                    </a:lnTo>
                    <a:lnTo>
                      <a:pt x="952" y="50"/>
                    </a:lnTo>
                    <a:close/>
                    <a:moveTo>
                      <a:pt x="542" y="114"/>
                    </a:moveTo>
                    <a:lnTo>
                      <a:pt x="546" y="112"/>
                    </a:lnTo>
                    <a:lnTo>
                      <a:pt x="548" y="110"/>
                    </a:lnTo>
                    <a:lnTo>
                      <a:pt x="550" y="106"/>
                    </a:lnTo>
                    <a:lnTo>
                      <a:pt x="552" y="104"/>
                    </a:lnTo>
                    <a:lnTo>
                      <a:pt x="552" y="104"/>
                    </a:lnTo>
                    <a:lnTo>
                      <a:pt x="552" y="102"/>
                    </a:lnTo>
                    <a:lnTo>
                      <a:pt x="558" y="98"/>
                    </a:lnTo>
                    <a:lnTo>
                      <a:pt x="560" y="98"/>
                    </a:lnTo>
                    <a:lnTo>
                      <a:pt x="562" y="98"/>
                    </a:lnTo>
                    <a:lnTo>
                      <a:pt x="562" y="98"/>
                    </a:lnTo>
                    <a:lnTo>
                      <a:pt x="564" y="96"/>
                    </a:lnTo>
                    <a:lnTo>
                      <a:pt x="566" y="94"/>
                    </a:lnTo>
                    <a:lnTo>
                      <a:pt x="568" y="94"/>
                    </a:lnTo>
                    <a:lnTo>
                      <a:pt x="572" y="90"/>
                    </a:lnTo>
                    <a:lnTo>
                      <a:pt x="572" y="88"/>
                    </a:lnTo>
                    <a:lnTo>
                      <a:pt x="574" y="86"/>
                    </a:lnTo>
                    <a:lnTo>
                      <a:pt x="576" y="82"/>
                    </a:lnTo>
                    <a:lnTo>
                      <a:pt x="576" y="80"/>
                    </a:lnTo>
                    <a:lnTo>
                      <a:pt x="572" y="76"/>
                    </a:lnTo>
                    <a:lnTo>
                      <a:pt x="570" y="72"/>
                    </a:lnTo>
                    <a:lnTo>
                      <a:pt x="570" y="70"/>
                    </a:lnTo>
                    <a:lnTo>
                      <a:pt x="568" y="68"/>
                    </a:lnTo>
                    <a:lnTo>
                      <a:pt x="564" y="68"/>
                    </a:lnTo>
                    <a:lnTo>
                      <a:pt x="564" y="68"/>
                    </a:lnTo>
                    <a:lnTo>
                      <a:pt x="562" y="68"/>
                    </a:lnTo>
                    <a:lnTo>
                      <a:pt x="558" y="66"/>
                    </a:lnTo>
                    <a:lnTo>
                      <a:pt x="556" y="62"/>
                    </a:lnTo>
                    <a:lnTo>
                      <a:pt x="554" y="62"/>
                    </a:lnTo>
                    <a:lnTo>
                      <a:pt x="554" y="64"/>
                    </a:lnTo>
                    <a:lnTo>
                      <a:pt x="552" y="64"/>
                    </a:lnTo>
                    <a:lnTo>
                      <a:pt x="552" y="62"/>
                    </a:lnTo>
                    <a:lnTo>
                      <a:pt x="550" y="60"/>
                    </a:lnTo>
                    <a:lnTo>
                      <a:pt x="548" y="60"/>
                    </a:lnTo>
                    <a:lnTo>
                      <a:pt x="548" y="62"/>
                    </a:lnTo>
                    <a:lnTo>
                      <a:pt x="546" y="62"/>
                    </a:lnTo>
                    <a:lnTo>
                      <a:pt x="544" y="58"/>
                    </a:lnTo>
                    <a:lnTo>
                      <a:pt x="542" y="58"/>
                    </a:lnTo>
                    <a:lnTo>
                      <a:pt x="542" y="58"/>
                    </a:lnTo>
                    <a:lnTo>
                      <a:pt x="544" y="60"/>
                    </a:lnTo>
                    <a:lnTo>
                      <a:pt x="544" y="62"/>
                    </a:lnTo>
                    <a:lnTo>
                      <a:pt x="542" y="64"/>
                    </a:lnTo>
                    <a:lnTo>
                      <a:pt x="542" y="66"/>
                    </a:lnTo>
                    <a:lnTo>
                      <a:pt x="542" y="66"/>
                    </a:lnTo>
                    <a:lnTo>
                      <a:pt x="540" y="64"/>
                    </a:lnTo>
                    <a:lnTo>
                      <a:pt x="540" y="56"/>
                    </a:lnTo>
                    <a:lnTo>
                      <a:pt x="538" y="56"/>
                    </a:lnTo>
                    <a:lnTo>
                      <a:pt x="534" y="54"/>
                    </a:lnTo>
                    <a:lnTo>
                      <a:pt x="532" y="54"/>
                    </a:lnTo>
                    <a:lnTo>
                      <a:pt x="530" y="54"/>
                    </a:lnTo>
                    <a:lnTo>
                      <a:pt x="528" y="56"/>
                    </a:lnTo>
                    <a:lnTo>
                      <a:pt x="530" y="58"/>
                    </a:lnTo>
                    <a:lnTo>
                      <a:pt x="532" y="58"/>
                    </a:lnTo>
                    <a:lnTo>
                      <a:pt x="534" y="62"/>
                    </a:lnTo>
                    <a:lnTo>
                      <a:pt x="532" y="62"/>
                    </a:lnTo>
                    <a:lnTo>
                      <a:pt x="530" y="62"/>
                    </a:lnTo>
                    <a:lnTo>
                      <a:pt x="530" y="60"/>
                    </a:lnTo>
                    <a:lnTo>
                      <a:pt x="528" y="60"/>
                    </a:lnTo>
                    <a:lnTo>
                      <a:pt x="526" y="60"/>
                    </a:lnTo>
                    <a:lnTo>
                      <a:pt x="528" y="62"/>
                    </a:lnTo>
                    <a:lnTo>
                      <a:pt x="528" y="62"/>
                    </a:lnTo>
                    <a:lnTo>
                      <a:pt x="528" y="64"/>
                    </a:lnTo>
                    <a:lnTo>
                      <a:pt x="528" y="66"/>
                    </a:lnTo>
                    <a:lnTo>
                      <a:pt x="528" y="68"/>
                    </a:lnTo>
                    <a:lnTo>
                      <a:pt x="530" y="68"/>
                    </a:lnTo>
                    <a:lnTo>
                      <a:pt x="532" y="70"/>
                    </a:lnTo>
                    <a:lnTo>
                      <a:pt x="532" y="72"/>
                    </a:lnTo>
                    <a:lnTo>
                      <a:pt x="534" y="78"/>
                    </a:lnTo>
                    <a:lnTo>
                      <a:pt x="536" y="80"/>
                    </a:lnTo>
                    <a:lnTo>
                      <a:pt x="538" y="80"/>
                    </a:lnTo>
                    <a:lnTo>
                      <a:pt x="536" y="82"/>
                    </a:lnTo>
                    <a:lnTo>
                      <a:pt x="534" y="82"/>
                    </a:lnTo>
                    <a:lnTo>
                      <a:pt x="534" y="86"/>
                    </a:lnTo>
                    <a:lnTo>
                      <a:pt x="534" y="90"/>
                    </a:lnTo>
                    <a:lnTo>
                      <a:pt x="536" y="94"/>
                    </a:lnTo>
                    <a:lnTo>
                      <a:pt x="536" y="96"/>
                    </a:lnTo>
                    <a:lnTo>
                      <a:pt x="538" y="98"/>
                    </a:lnTo>
                    <a:lnTo>
                      <a:pt x="538" y="100"/>
                    </a:lnTo>
                    <a:lnTo>
                      <a:pt x="536" y="100"/>
                    </a:lnTo>
                    <a:lnTo>
                      <a:pt x="538" y="104"/>
                    </a:lnTo>
                    <a:lnTo>
                      <a:pt x="540" y="108"/>
                    </a:lnTo>
                    <a:lnTo>
                      <a:pt x="542" y="110"/>
                    </a:lnTo>
                    <a:lnTo>
                      <a:pt x="542" y="112"/>
                    </a:lnTo>
                    <a:lnTo>
                      <a:pt x="542" y="114"/>
                    </a:lnTo>
                    <a:close/>
                    <a:moveTo>
                      <a:pt x="590" y="86"/>
                    </a:moveTo>
                    <a:lnTo>
                      <a:pt x="592" y="84"/>
                    </a:lnTo>
                    <a:lnTo>
                      <a:pt x="592" y="84"/>
                    </a:lnTo>
                    <a:lnTo>
                      <a:pt x="592" y="84"/>
                    </a:lnTo>
                    <a:lnTo>
                      <a:pt x="592" y="82"/>
                    </a:lnTo>
                    <a:lnTo>
                      <a:pt x="594" y="82"/>
                    </a:lnTo>
                    <a:lnTo>
                      <a:pt x="594" y="80"/>
                    </a:lnTo>
                    <a:lnTo>
                      <a:pt x="592" y="80"/>
                    </a:lnTo>
                    <a:lnTo>
                      <a:pt x="590" y="82"/>
                    </a:lnTo>
                    <a:lnTo>
                      <a:pt x="590" y="84"/>
                    </a:lnTo>
                    <a:lnTo>
                      <a:pt x="588" y="84"/>
                    </a:lnTo>
                    <a:lnTo>
                      <a:pt x="588" y="86"/>
                    </a:lnTo>
                    <a:lnTo>
                      <a:pt x="588" y="88"/>
                    </a:lnTo>
                    <a:lnTo>
                      <a:pt x="590" y="86"/>
                    </a:lnTo>
                    <a:close/>
                    <a:moveTo>
                      <a:pt x="594" y="88"/>
                    </a:moveTo>
                    <a:lnTo>
                      <a:pt x="594" y="86"/>
                    </a:lnTo>
                    <a:lnTo>
                      <a:pt x="598" y="86"/>
                    </a:lnTo>
                    <a:lnTo>
                      <a:pt x="600" y="84"/>
                    </a:lnTo>
                    <a:lnTo>
                      <a:pt x="602" y="84"/>
                    </a:lnTo>
                    <a:lnTo>
                      <a:pt x="602" y="82"/>
                    </a:lnTo>
                    <a:lnTo>
                      <a:pt x="604" y="84"/>
                    </a:lnTo>
                    <a:lnTo>
                      <a:pt x="604" y="86"/>
                    </a:lnTo>
                    <a:lnTo>
                      <a:pt x="604" y="88"/>
                    </a:lnTo>
                    <a:lnTo>
                      <a:pt x="602" y="86"/>
                    </a:lnTo>
                    <a:lnTo>
                      <a:pt x="600" y="88"/>
                    </a:lnTo>
                    <a:lnTo>
                      <a:pt x="598" y="90"/>
                    </a:lnTo>
                    <a:lnTo>
                      <a:pt x="594" y="88"/>
                    </a:lnTo>
                    <a:lnTo>
                      <a:pt x="594" y="88"/>
                    </a:lnTo>
                    <a:close/>
                    <a:moveTo>
                      <a:pt x="618" y="110"/>
                    </a:moveTo>
                    <a:lnTo>
                      <a:pt x="618" y="112"/>
                    </a:lnTo>
                    <a:lnTo>
                      <a:pt x="620" y="116"/>
                    </a:lnTo>
                    <a:lnTo>
                      <a:pt x="620" y="116"/>
                    </a:lnTo>
                    <a:lnTo>
                      <a:pt x="620" y="118"/>
                    </a:lnTo>
                    <a:lnTo>
                      <a:pt x="624" y="116"/>
                    </a:lnTo>
                    <a:lnTo>
                      <a:pt x="624" y="114"/>
                    </a:lnTo>
                    <a:lnTo>
                      <a:pt x="622" y="110"/>
                    </a:lnTo>
                    <a:lnTo>
                      <a:pt x="620" y="110"/>
                    </a:lnTo>
                    <a:lnTo>
                      <a:pt x="618" y="110"/>
                    </a:lnTo>
                    <a:close/>
                    <a:moveTo>
                      <a:pt x="848" y="184"/>
                    </a:moveTo>
                    <a:lnTo>
                      <a:pt x="848" y="184"/>
                    </a:lnTo>
                    <a:lnTo>
                      <a:pt x="850" y="182"/>
                    </a:lnTo>
                    <a:lnTo>
                      <a:pt x="848" y="180"/>
                    </a:lnTo>
                    <a:lnTo>
                      <a:pt x="846" y="180"/>
                    </a:lnTo>
                    <a:lnTo>
                      <a:pt x="846" y="182"/>
                    </a:lnTo>
                    <a:lnTo>
                      <a:pt x="846" y="184"/>
                    </a:lnTo>
                    <a:lnTo>
                      <a:pt x="846" y="184"/>
                    </a:lnTo>
                    <a:lnTo>
                      <a:pt x="848" y="184"/>
                    </a:lnTo>
                    <a:close/>
                    <a:moveTo>
                      <a:pt x="818" y="218"/>
                    </a:moveTo>
                    <a:lnTo>
                      <a:pt x="820" y="218"/>
                    </a:lnTo>
                    <a:lnTo>
                      <a:pt x="822" y="218"/>
                    </a:lnTo>
                    <a:lnTo>
                      <a:pt x="822" y="218"/>
                    </a:lnTo>
                    <a:lnTo>
                      <a:pt x="822" y="218"/>
                    </a:lnTo>
                    <a:lnTo>
                      <a:pt x="820" y="216"/>
                    </a:lnTo>
                    <a:lnTo>
                      <a:pt x="818" y="214"/>
                    </a:lnTo>
                    <a:lnTo>
                      <a:pt x="816" y="214"/>
                    </a:lnTo>
                    <a:lnTo>
                      <a:pt x="816" y="216"/>
                    </a:lnTo>
                    <a:lnTo>
                      <a:pt x="816" y="216"/>
                    </a:lnTo>
                    <a:lnTo>
                      <a:pt x="818" y="216"/>
                    </a:lnTo>
                    <a:lnTo>
                      <a:pt x="818" y="218"/>
                    </a:lnTo>
                    <a:lnTo>
                      <a:pt x="818" y="218"/>
                    </a:lnTo>
                    <a:close/>
                    <a:moveTo>
                      <a:pt x="732" y="204"/>
                    </a:moveTo>
                    <a:lnTo>
                      <a:pt x="734" y="204"/>
                    </a:lnTo>
                    <a:lnTo>
                      <a:pt x="736" y="206"/>
                    </a:lnTo>
                    <a:lnTo>
                      <a:pt x="738" y="204"/>
                    </a:lnTo>
                    <a:lnTo>
                      <a:pt x="738" y="202"/>
                    </a:lnTo>
                    <a:lnTo>
                      <a:pt x="740" y="202"/>
                    </a:lnTo>
                    <a:lnTo>
                      <a:pt x="740" y="200"/>
                    </a:lnTo>
                    <a:lnTo>
                      <a:pt x="738" y="198"/>
                    </a:lnTo>
                    <a:lnTo>
                      <a:pt x="738" y="194"/>
                    </a:lnTo>
                    <a:lnTo>
                      <a:pt x="736" y="192"/>
                    </a:lnTo>
                    <a:lnTo>
                      <a:pt x="734" y="190"/>
                    </a:lnTo>
                    <a:lnTo>
                      <a:pt x="734" y="188"/>
                    </a:lnTo>
                    <a:lnTo>
                      <a:pt x="734" y="188"/>
                    </a:lnTo>
                    <a:lnTo>
                      <a:pt x="728" y="190"/>
                    </a:lnTo>
                    <a:lnTo>
                      <a:pt x="724" y="192"/>
                    </a:lnTo>
                    <a:lnTo>
                      <a:pt x="722" y="192"/>
                    </a:lnTo>
                    <a:lnTo>
                      <a:pt x="720" y="194"/>
                    </a:lnTo>
                    <a:lnTo>
                      <a:pt x="722" y="196"/>
                    </a:lnTo>
                    <a:lnTo>
                      <a:pt x="724" y="196"/>
                    </a:lnTo>
                    <a:lnTo>
                      <a:pt x="724" y="200"/>
                    </a:lnTo>
                    <a:lnTo>
                      <a:pt x="724" y="200"/>
                    </a:lnTo>
                    <a:lnTo>
                      <a:pt x="720" y="200"/>
                    </a:lnTo>
                    <a:lnTo>
                      <a:pt x="720" y="200"/>
                    </a:lnTo>
                    <a:lnTo>
                      <a:pt x="722" y="202"/>
                    </a:lnTo>
                    <a:lnTo>
                      <a:pt x="726" y="202"/>
                    </a:lnTo>
                    <a:lnTo>
                      <a:pt x="732" y="204"/>
                    </a:lnTo>
                    <a:close/>
                    <a:moveTo>
                      <a:pt x="982" y="130"/>
                    </a:moveTo>
                    <a:lnTo>
                      <a:pt x="984" y="128"/>
                    </a:lnTo>
                    <a:lnTo>
                      <a:pt x="982" y="128"/>
                    </a:lnTo>
                    <a:lnTo>
                      <a:pt x="984" y="124"/>
                    </a:lnTo>
                    <a:lnTo>
                      <a:pt x="986" y="122"/>
                    </a:lnTo>
                    <a:lnTo>
                      <a:pt x="984" y="120"/>
                    </a:lnTo>
                    <a:lnTo>
                      <a:pt x="980" y="118"/>
                    </a:lnTo>
                    <a:lnTo>
                      <a:pt x="980" y="114"/>
                    </a:lnTo>
                    <a:lnTo>
                      <a:pt x="978" y="114"/>
                    </a:lnTo>
                    <a:lnTo>
                      <a:pt x="976" y="114"/>
                    </a:lnTo>
                    <a:lnTo>
                      <a:pt x="972" y="118"/>
                    </a:lnTo>
                    <a:lnTo>
                      <a:pt x="974" y="118"/>
                    </a:lnTo>
                    <a:lnTo>
                      <a:pt x="974" y="122"/>
                    </a:lnTo>
                    <a:lnTo>
                      <a:pt x="974" y="124"/>
                    </a:lnTo>
                    <a:lnTo>
                      <a:pt x="976" y="124"/>
                    </a:lnTo>
                    <a:lnTo>
                      <a:pt x="978" y="124"/>
                    </a:lnTo>
                    <a:lnTo>
                      <a:pt x="980" y="128"/>
                    </a:lnTo>
                    <a:lnTo>
                      <a:pt x="982" y="130"/>
                    </a:lnTo>
                    <a:close/>
                    <a:moveTo>
                      <a:pt x="990" y="148"/>
                    </a:moveTo>
                    <a:lnTo>
                      <a:pt x="990" y="146"/>
                    </a:lnTo>
                    <a:lnTo>
                      <a:pt x="992" y="144"/>
                    </a:lnTo>
                    <a:lnTo>
                      <a:pt x="996" y="142"/>
                    </a:lnTo>
                    <a:lnTo>
                      <a:pt x="1000" y="142"/>
                    </a:lnTo>
                    <a:lnTo>
                      <a:pt x="1006" y="142"/>
                    </a:lnTo>
                    <a:lnTo>
                      <a:pt x="1008" y="142"/>
                    </a:lnTo>
                    <a:lnTo>
                      <a:pt x="1014" y="142"/>
                    </a:lnTo>
                    <a:lnTo>
                      <a:pt x="1016" y="140"/>
                    </a:lnTo>
                    <a:lnTo>
                      <a:pt x="1020" y="140"/>
                    </a:lnTo>
                    <a:lnTo>
                      <a:pt x="1022" y="140"/>
                    </a:lnTo>
                    <a:lnTo>
                      <a:pt x="1026" y="138"/>
                    </a:lnTo>
                    <a:lnTo>
                      <a:pt x="1022" y="136"/>
                    </a:lnTo>
                    <a:lnTo>
                      <a:pt x="1022" y="134"/>
                    </a:lnTo>
                    <a:lnTo>
                      <a:pt x="1018" y="130"/>
                    </a:lnTo>
                    <a:lnTo>
                      <a:pt x="1014" y="126"/>
                    </a:lnTo>
                    <a:lnTo>
                      <a:pt x="1010" y="126"/>
                    </a:lnTo>
                    <a:lnTo>
                      <a:pt x="1006" y="126"/>
                    </a:lnTo>
                    <a:lnTo>
                      <a:pt x="1004" y="124"/>
                    </a:lnTo>
                    <a:lnTo>
                      <a:pt x="1002" y="124"/>
                    </a:lnTo>
                    <a:lnTo>
                      <a:pt x="1000" y="124"/>
                    </a:lnTo>
                    <a:lnTo>
                      <a:pt x="998" y="122"/>
                    </a:lnTo>
                    <a:lnTo>
                      <a:pt x="996" y="122"/>
                    </a:lnTo>
                    <a:lnTo>
                      <a:pt x="994" y="126"/>
                    </a:lnTo>
                    <a:lnTo>
                      <a:pt x="992" y="130"/>
                    </a:lnTo>
                    <a:lnTo>
                      <a:pt x="992" y="132"/>
                    </a:lnTo>
                    <a:lnTo>
                      <a:pt x="992" y="138"/>
                    </a:lnTo>
                    <a:lnTo>
                      <a:pt x="990" y="144"/>
                    </a:lnTo>
                    <a:lnTo>
                      <a:pt x="988" y="146"/>
                    </a:lnTo>
                    <a:lnTo>
                      <a:pt x="988" y="148"/>
                    </a:lnTo>
                    <a:lnTo>
                      <a:pt x="990" y="148"/>
                    </a:lnTo>
                    <a:close/>
                    <a:moveTo>
                      <a:pt x="930" y="136"/>
                    </a:moveTo>
                    <a:lnTo>
                      <a:pt x="932" y="138"/>
                    </a:lnTo>
                    <a:lnTo>
                      <a:pt x="932" y="140"/>
                    </a:lnTo>
                    <a:lnTo>
                      <a:pt x="936" y="140"/>
                    </a:lnTo>
                    <a:lnTo>
                      <a:pt x="938" y="140"/>
                    </a:lnTo>
                    <a:lnTo>
                      <a:pt x="940" y="142"/>
                    </a:lnTo>
                    <a:lnTo>
                      <a:pt x="944" y="144"/>
                    </a:lnTo>
                    <a:lnTo>
                      <a:pt x="944" y="144"/>
                    </a:lnTo>
                    <a:lnTo>
                      <a:pt x="944" y="142"/>
                    </a:lnTo>
                    <a:lnTo>
                      <a:pt x="942" y="138"/>
                    </a:lnTo>
                    <a:lnTo>
                      <a:pt x="938" y="138"/>
                    </a:lnTo>
                    <a:lnTo>
                      <a:pt x="936" y="138"/>
                    </a:lnTo>
                    <a:lnTo>
                      <a:pt x="932" y="136"/>
                    </a:lnTo>
                    <a:lnTo>
                      <a:pt x="930" y="134"/>
                    </a:lnTo>
                    <a:lnTo>
                      <a:pt x="930" y="136"/>
                    </a:lnTo>
                    <a:close/>
                    <a:moveTo>
                      <a:pt x="1008" y="214"/>
                    </a:moveTo>
                    <a:lnTo>
                      <a:pt x="1012" y="216"/>
                    </a:lnTo>
                    <a:lnTo>
                      <a:pt x="1014" y="216"/>
                    </a:lnTo>
                    <a:lnTo>
                      <a:pt x="1014" y="216"/>
                    </a:lnTo>
                    <a:lnTo>
                      <a:pt x="1016" y="214"/>
                    </a:lnTo>
                    <a:lnTo>
                      <a:pt x="1018" y="214"/>
                    </a:lnTo>
                    <a:lnTo>
                      <a:pt x="1016" y="212"/>
                    </a:lnTo>
                    <a:lnTo>
                      <a:pt x="1016" y="208"/>
                    </a:lnTo>
                    <a:lnTo>
                      <a:pt x="1014" y="210"/>
                    </a:lnTo>
                    <a:lnTo>
                      <a:pt x="1014" y="212"/>
                    </a:lnTo>
                    <a:lnTo>
                      <a:pt x="1012" y="214"/>
                    </a:lnTo>
                    <a:lnTo>
                      <a:pt x="1008" y="214"/>
                    </a:lnTo>
                    <a:lnTo>
                      <a:pt x="1008" y="214"/>
                    </a:lnTo>
                    <a:close/>
                    <a:moveTo>
                      <a:pt x="1284" y="192"/>
                    </a:moveTo>
                    <a:lnTo>
                      <a:pt x="1284" y="192"/>
                    </a:lnTo>
                    <a:lnTo>
                      <a:pt x="1284" y="190"/>
                    </a:lnTo>
                    <a:lnTo>
                      <a:pt x="1284" y="188"/>
                    </a:lnTo>
                    <a:lnTo>
                      <a:pt x="1282" y="188"/>
                    </a:lnTo>
                    <a:lnTo>
                      <a:pt x="1282" y="188"/>
                    </a:lnTo>
                    <a:lnTo>
                      <a:pt x="1284" y="192"/>
                    </a:lnTo>
                    <a:close/>
                    <a:moveTo>
                      <a:pt x="1282" y="194"/>
                    </a:moveTo>
                    <a:lnTo>
                      <a:pt x="1282" y="194"/>
                    </a:lnTo>
                    <a:lnTo>
                      <a:pt x="1282" y="192"/>
                    </a:lnTo>
                    <a:lnTo>
                      <a:pt x="1282" y="190"/>
                    </a:lnTo>
                    <a:lnTo>
                      <a:pt x="1280" y="190"/>
                    </a:lnTo>
                    <a:lnTo>
                      <a:pt x="1280" y="192"/>
                    </a:lnTo>
                    <a:lnTo>
                      <a:pt x="1282" y="194"/>
                    </a:lnTo>
                    <a:close/>
                    <a:moveTo>
                      <a:pt x="1280" y="194"/>
                    </a:moveTo>
                    <a:lnTo>
                      <a:pt x="1282" y="198"/>
                    </a:lnTo>
                    <a:lnTo>
                      <a:pt x="1282" y="200"/>
                    </a:lnTo>
                    <a:lnTo>
                      <a:pt x="1284" y="200"/>
                    </a:lnTo>
                    <a:lnTo>
                      <a:pt x="1282" y="196"/>
                    </a:lnTo>
                    <a:lnTo>
                      <a:pt x="1280" y="194"/>
                    </a:lnTo>
                    <a:lnTo>
                      <a:pt x="1280" y="194"/>
                    </a:lnTo>
                    <a:lnTo>
                      <a:pt x="1280" y="194"/>
                    </a:lnTo>
                    <a:close/>
                    <a:moveTo>
                      <a:pt x="1274" y="194"/>
                    </a:moveTo>
                    <a:lnTo>
                      <a:pt x="1274" y="196"/>
                    </a:lnTo>
                    <a:lnTo>
                      <a:pt x="1276" y="198"/>
                    </a:lnTo>
                    <a:lnTo>
                      <a:pt x="1278" y="196"/>
                    </a:lnTo>
                    <a:lnTo>
                      <a:pt x="1278" y="196"/>
                    </a:lnTo>
                    <a:lnTo>
                      <a:pt x="1278" y="194"/>
                    </a:lnTo>
                    <a:lnTo>
                      <a:pt x="1276" y="192"/>
                    </a:lnTo>
                    <a:lnTo>
                      <a:pt x="1276" y="192"/>
                    </a:lnTo>
                    <a:lnTo>
                      <a:pt x="1274" y="194"/>
                    </a:lnTo>
                    <a:close/>
                    <a:moveTo>
                      <a:pt x="1342" y="166"/>
                    </a:moveTo>
                    <a:lnTo>
                      <a:pt x="1344" y="166"/>
                    </a:lnTo>
                    <a:lnTo>
                      <a:pt x="1346" y="166"/>
                    </a:lnTo>
                    <a:lnTo>
                      <a:pt x="1348" y="164"/>
                    </a:lnTo>
                    <a:lnTo>
                      <a:pt x="1348" y="160"/>
                    </a:lnTo>
                    <a:lnTo>
                      <a:pt x="1346" y="158"/>
                    </a:lnTo>
                    <a:lnTo>
                      <a:pt x="1346" y="158"/>
                    </a:lnTo>
                    <a:lnTo>
                      <a:pt x="1346" y="156"/>
                    </a:lnTo>
                    <a:lnTo>
                      <a:pt x="1344" y="154"/>
                    </a:lnTo>
                    <a:lnTo>
                      <a:pt x="1342" y="154"/>
                    </a:lnTo>
                    <a:lnTo>
                      <a:pt x="1340" y="154"/>
                    </a:lnTo>
                    <a:lnTo>
                      <a:pt x="1338" y="154"/>
                    </a:lnTo>
                    <a:lnTo>
                      <a:pt x="1336" y="154"/>
                    </a:lnTo>
                    <a:lnTo>
                      <a:pt x="1336" y="154"/>
                    </a:lnTo>
                    <a:lnTo>
                      <a:pt x="1334" y="154"/>
                    </a:lnTo>
                    <a:lnTo>
                      <a:pt x="1334" y="156"/>
                    </a:lnTo>
                    <a:lnTo>
                      <a:pt x="1332" y="156"/>
                    </a:lnTo>
                    <a:lnTo>
                      <a:pt x="1332" y="158"/>
                    </a:lnTo>
                    <a:lnTo>
                      <a:pt x="1332" y="162"/>
                    </a:lnTo>
                    <a:lnTo>
                      <a:pt x="1334" y="162"/>
                    </a:lnTo>
                    <a:lnTo>
                      <a:pt x="1336" y="162"/>
                    </a:lnTo>
                    <a:lnTo>
                      <a:pt x="1338" y="164"/>
                    </a:lnTo>
                    <a:lnTo>
                      <a:pt x="1342" y="166"/>
                    </a:lnTo>
                    <a:close/>
                    <a:moveTo>
                      <a:pt x="1356" y="160"/>
                    </a:moveTo>
                    <a:lnTo>
                      <a:pt x="1358" y="158"/>
                    </a:lnTo>
                    <a:lnTo>
                      <a:pt x="1360" y="156"/>
                    </a:lnTo>
                    <a:lnTo>
                      <a:pt x="1356" y="158"/>
                    </a:lnTo>
                    <a:lnTo>
                      <a:pt x="1356" y="158"/>
                    </a:lnTo>
                    <a:lnTo>
                      <a:pt x="1356" y="160"/>
                    </a:lnTo>
                    <a:close/>
                    <a:moveTo>
                      <a:pt x="1374" y="820"/>
                    </a:moveTo>
                    <a:lnTo>
                      <a:pt x="1374" y="816"/>
                    </a:lnTo>
                    <a:lnTo>
                      <a:pt x="1374" y="814"/>
                    </a:lnTo>
                    <a:lnTo>
                      <a:pt x="1374" y="812"/>
                    </a:lnTo>
                    <a:lnTo>
                      <a:pt x="1372" y="808"/>
                    </a:lnTo>
                    <a:lnTo>
                      <a:pt x="1372" y="804"/>
                    </a:lnTo>
                    <a:lnTo>
                      <a:pt x="1374" y="802"/>
                    </a:lnTo>
                    <a:lnTo>
                      <a:pt x="1376" y="804"/>
                    </a:lnTo>
                    <a:lnTo>
                      <a:pt x="1376" y="806"/>
                    </a:lnTo>
                    <a:lnTo>
                      <a:pt x="1378" y="806"/>
                    </a:lnTo>
                    <a:lnTo>
                      <a:pt x="1382" y="806"/>
                    </a:lnTo>
                    <a:lnTo>
                      <a:pt x="1382" y="804"/>
                    </a:lnTo>
                    <a:lnTo>
                      <a:pt x="1384" y="804"/>
                    </a:lnTo>
                    <a:lnTo>
                      <a:pt x="1384" y="806"/>
                    </a:lnTo>
                    <a:lnTo>
                      <a:pt x="1384" y="806"/>
                    </a:lnTo>
                    <a:lnTo>
                      <a:pt x="1384" y="808"/>
                    </a:lnTo>
                    <a:lnTo>
                      <a:pt x="1386" y="812"/>
                    </a:lnTo>
                    <a:lnTo>
                      <a:pt x="1388" y="814"/>
                    </a:lnTo>
                    <a:lnTo>
                      <a:pt x="1388" y="814"/>
                    </a:lnTo>
                    <a:lnTo>
                      <a:pt x="1388" y="814"/>
                    </a:lnTo>
                    <a:lnTo>
                      <a:pt x="1388" y="812"/>
                    </a:lnTo>
                    <a:lnTo>
                      <a:pt x="1388" y="810"/>
                    </a:lnTo>
                    <a:lnTo>
                      <a:pt x="1388" y="806"/>
                    </a:lnTo>
                    <a:lnTo>
                      <a:pt x="1386" y="804"/>
                    </a:lnTo>
                    <a:lnTo>
                      <a:pt x="1386" y="800"/>
                    </a:lnTo>
                    <a:lnTo>
                      <a:pt x="1384" y="800"/>
                    </a:lnTo>
                    <a:lnTo>
                      <a:pt x="1382" y="800"/>
                    </a:lnTo>
                    <a:lnTo>
                      <a:pt x="1382" y="800"/>
                    </a:lnTo>
                    <a:lnTo>
                      <a:pt x="1378" y="798"/>
                    </a:lnTo>
                    <a:lnTo>
                      <a:pt x="1378" y="794"/>
                    </a:lnTo>
                    <a:lnTo>
                      <a:pt x="1376" y="792"/>
                    </a:lnTo>
                    <a:lnTo>
                      <a:pt x="1372" y="788"/>
                    </a:lnTo>
                    <a:lnTo>
                      <a:pt x="1370" y="788"/>
                    </a:lnTo>
                    <a:lnTo>
                      <a:pt x="1368" y="786"/>
                    </a:lnTo>
                    <a:lnTo>
                      <a:pt x="1368" y="782"/>
                    </a:lnTo>
                    <a:lnTo>
                      <a:pt x="1366" y="778"/>
                    </a:lnTo>
                    <a:lnTo>
                      <a:pt x="1366" y="776"/>
                    </a:lnTo>
                    <a:lnTo>
                      <a:pt x="1366" y="772"/>
                    </a:lnTo>
                    <a:lnTo>
                      <a:pt x="1364" y="766"/>
                    </a:lnTo>
                    <a:lnTo>
                      <a:pt x="1364" y="764"/>
                    </a:lnTo>
                    <a:lnTo>
                      <a:pt x="1364" y="760"/>
                    </a:lnTo>
                    <a:lnTo>
                      <a:pt x="1364" y="758"/>
                    </a:lnTo>
                    <a:lnTo>
                      <a:pt x="1362" y="754"/>
                    </a:lnTo>
                    <a:lnTo>
                      <a:pt x="1362" y="752"/>
                    </a:lnTo>
                    <a:lnTo>
                      <a:pt x="1364" y="750"/>
                    </a:lnTo>
                    <a:lnTo>
                      <a:pt x="1364" y="750"/>
                    </a:lnTo>
                    <a:lnTo>
                      <a:pt x="1364" y="750"/>
                    </a:lnTo>
                    <a:lnTo>
                      <a:pt x="1366" y="750"/>
                    </a:lnTo>
                    <a:lnTo>
                      <a:pt x="1368" y="750"/>
                    </a:lnTo>
                    <a:lnTo>
                      <a:pt x="1372" y="750"/>
                    </a:lnTo>
                    <a:lnTo>
                      <a:pt x="1374" y="750"/>
                    </a:lnTo>
                    <a:lnTo>
                      <a:pt x="1376" y="754"/>
                    </a:lnTo>
                    <a:lnTo>
                      <a:pt x="1378" y="756"/>
                    </a:lnTo>
                    <a:lnTo>
                      <a:pt x="1382" y="758"/>
                    </a:lnTo>
                    <a:lnTo>
                      <a:pt x="1382" y="760"/>
                    </a:lnTo>
                    <a:lnTo>
                      <a:pt x="1384" y="762"/>
                    </a:lnTo>
                    <a:lnTo>
                      <a:pt x="1382" y="758"/>
                    </a:lnTo>
                    <a:lnTo>
                      <a:pt x="1380" y="754"/>
                    </a:lnTo>
                    <a:lnTo>
                      <a:pt x="1378" y="752"/>
                    </a:lnTo>
                    <a:lnTo>
                      <a:pt x="1374" y="750"/>
                    </a:lnTo>
                    <a:lnTo>
                      <a:pt x="1374" y="746"/>
                    </a:lnTo>
                    <a:lnTo>
                      <a:pt x="1374" y="744"/>
                    </a:lnTo>
                    <a:lnTo>
                      <a:pt x="1372" y="744"/>
                    </a:lnTo>
                    <a:lnTo>
                      <a:pt x="1370" y="738"/>
                    </a:lnTo>
                    <a:lnTo>
                      <a:pt x="1368" y="736"/>
                    </a:lnTo>
                    <a:lnTo>
                      <a:pt x="1366" y="736"/>
                    </a:lnTo>
                    <a:lnTo>
                      <a:pt x="1366" y="732"/>
                    </a:lnTo>
                    <a:lnTo>
                      <a:pt x="1362" y="728"/>
                    </a:lnTo>
                    <a:lnTo>
                      <a:pt x="1360" y="722"/>
                    </a:lnTo>
                    <a:lnTo>
                      <a:pt x="1358" y="720"/>
                    </a:lnTo>
                    <a:lnTo>
                      <a:pt x="1354" y="714"/>
                    </a:lnTo>
                    <a:lnTo>
                      <a:pt x="1352" y="710"/>
                    </a:lnTo>
                    <a:lnTo>
                      <a:pt x="1350" y="708"/>
                    </a:lnTo>
                    <a:lnTo>
                      <a:pt x="1350" y="706"/>
                    </a:lnTo>
                    <a:lnTo>
                      <a:pt x="1348" y="702"/>
                    </a:lnTo>
                    <a:lnTo>
                      <a:pt x="1346" y="702"/>
                    </a:lnTo>
                    <a:lnTo>
                      <a:pt x="1346" y="704"/>
                    </a:lnTo>
                    <a:lnTo>
                      <a:pt x="1346" y="704"/>
                    </a:lnTo>
                    <a:lnTo>
                      <a:pt x="1346" y="702"/>
                    </a:lnTo>
                    <a:lnTo>
                      <a:pt x="1346" y="700"/>
                    </a:lnTo>
                    <a:lnTo>
                      <a:pt x="1344" y="698"/>
                    </a:lnTo>
                    <a:lnTo>
                      <a:pt x="1342" y="698"/>
                    </a:lnTo>
                    <a:lnTo>
                      <a:pt x="1340" y="694"/>
                    </a:lnTo>
                    <a:lnTo>
                      <a:pt x="1340" y="692"/>
                    </a:lnTo>
                    <a:lnTo>
                      <a:pt x="1338" y="690"/>
                    </a:lnTo>
                    <a:lnTo>
                      <a:pt x="1338" y="686"/>
                    </a:lnTo>
                    <a:lnTo>
                      <a:pt x="1338" y="684"/>
                    </a:lnTo>
                    <a:lnTo>
                      <a:pt x="1338" y="686"/>
                    </a:lnTo>
                    <a:lnTo>
                      <a:pt x="1338" y="682"/>
                    </a:lnTo>
                    <a:lnTo>
                      <a:pt x="1338" y="678"/>
                    </a:lnTo>
                    <a:lnTo>
                      <a:pt x="1336" y="674"/>
                    </a:lnTo>
                    <a:lnTo>
                      <a:pt x="1334" y="674"/>
                    </a:lnTo>
                    <a:lnTo>
                      <a:pt x="1332" y="670"/>
                    </a:lnTo>
                    <a:lnTo>
                      <a:pt x="1332" y="670"/>
                    </a:lnTo>
                    <a:lnTo>
                      <a:pt x="1330" y="668"/>
                    </a:lnTo>
                    <a:lnTo>
                      <a:pt x="1330" y="668"/>
                    </a:lnTo>
                    <a:lnTo>
                      <a:pt x="1332" y="666"/>
                    </a:lnTo>
                    <a:lnTo>
                      <a:pt x="1334" y="668"/>
                    </a:lnTo>
                    <a:lnTo>
                      <a:pt x="1336" y="672"/>
                    </a:lnTo>
                    <a:lnTo>
                      <a:pt x="1334" y="668"/>
                    </a:lnTo>
                    <a:lnTo>
                      <a:pt x="1332" y="664"/>
                    </a:lnTo>
                    <a:lnTo>
                      <a:pt x="1330" y="662"/>
                    </a:lnTo>
                    <a:lnTo>
                      <a:pt x="1328" y="662"/>
                    </a:lnTo>
                    <a:lnTo>
                      <a:pt x="1328" y="660"/>
                    </a:lnTo>
                    <a:lnTo>
                      <a:pt x="1322" y="656"/>
                    </a:lnTo>
                    <a:lnTo>
                      <a:pt x="1320" y="654"/>
                    </a:lnTo>
                    <a:lnTo>
                      <a:pt x="1320" y="648"/>
                    </a:lnTo>
                    <a:lnTo>
                      <a:pt x="1320" y="648"/>
                    </a:lnTo>
                    <a:lnTo>
                      <a:pt x="1316" y="646"/>
                    </a:lnTo>
                    <a:lnTo>
                      <a:pt x="1314" y="642"/>
                    </a:lnTo>
                    <a:lnTo>
                      <a:pt x="1312" y="642"/>
                    </a:lnTo>
                    <a:lnTo>
                      <a:pt x="1312" y="642"/>
                    </a:lnTo>
                    <a:lnTo>
                      <a:pt x="1312" y="644"/>
                    </a:lnTo>
                    <a:lnTo>
                      <a:pt x="1314" y="646"/>
                    </a:lnTo>
                    <a:lnTo>
                      <a:pt x="1312" y="646"/>
                    </a:lnTo>
                    <a:lnTo>
                      <a:pt x="1310" y="644"/>
                    </a:lnTo>
                    <a:lnTo>
                      <a:pt x="1308" y="646"/>
                    </a:lnTo>
                    <a:lnTo>
                      <a:pt x="1312" y="648"/>
                    </a:lnTo>
                    <a:lnTo>
                      <a:pt x="1316" y="650"/>
                    </a:lnTo>
                    <a:lnTo>
                      <a:pt x="1316" y="652"/>
                    </a:lnTo>
                    <a:lnTo>
                      <a:pt x="1316" y="656"/>
                    </a:lnTo>
                    <a:lnTo>
                      <a:pt x="1318" y="654"/>
                    </a:lnTo>
                    <a:lnTo>
                      <a:pt x="1318" y="654"/>
                    </a:lnTo>
                    <a:lnTo>
                      <a:pt x="1320" y="656"/>
                    </a:lnTo>
                    <a:lnTo>
                      <a:pt x="1318" y="658"/>
                    </a:lnTo>
                    <a:lnTo>
                      <a:pt x="1318" y="658"/>
                    </a:lnTo>
                    <a:lnTo>
                      <a:pt x="1318" y="660"/>
                    </a:lnTo>
                    <a:lnTo>
                      <a:pt x="1318" y="660"/>
                    </a:lnTo>
                    <a:lnTo>
                      <a:pt x="1320" y="662"/>
                    </a:lnTo>
                    <a:lnTo>
                      <a:pt x="1318" y="664"/>
                    </a:lnTo>
                    <a:lnTo>
                      <a:pt x="1316" y="662"/>
                    </a:lnTo>
                    <a:lnTo>
                      <a:pt x="1314" y="660"/>
                    </a:lnTo>
                    <a:lnTo>
                      <a:pt x="1312" y="662"/>
                    </a:lnTo>
                    <a:lnTo>
                      <a:pt x="1312" y="666"/>
                    </a:lnTo>
                    <a:lnTo>
                      <a:pt x="1314" y="668"/>
                    </a:lnTo>
                    <a:lnTo>
                      <a:pt x="1314" y="670"/>
                    </a:lnTo>
                    <a:lnTo>
                      <a:pt x="1318" y="674"/>
                    </a:lnTo>
                    <a:lnTo>
                      <a:pt x="1318" y="678"/>
                    </a:lnTo>
                    <a:lnTo>
                      <a:pt x="1320" y="682"/>
                    </a:lnTo>
                    <a:lnTo>
                      <a:pt x="1320" y="684"/>
                    </a:lnTo>
                    <a:lnTo>
                      <a:pt x="1320" y="688"/>
                    </a:lnTo>
                    <a:lnTo>
                      <a:pt x="1322" y="694"/>
                    </a:lnTo>
                    <a:lnTo>
                      <a:pt x="1324" y="698"/>
                    </a:lnTo>
                    <a:lnTo>
                      <a:pt x="1326" y="700"/>
                    </a:lnTo>
                    <a:lnTo>
                      <a:pt x="1328" y="700"/>
                    </a:lnTo>
                    <a:lnTo>
                      <a:pt x="1326" y="702"/>
                    </a:lnTo>
                    <a:lnTo>
                      <a:pt x="1332" y="708"/>
                    </a:lnTo>
                    <a:lnTo>
                      <a:pt x="1334" y="708"/>
                    </a:lnTo>
                    <a:lnTo>
                      <a:pt x="1338" y="712"/>
                    </a:lnTo>
                    <a:lnTo>
                      <a:pt x="1338" y="716"/>
                    </a:lnTo>
                    <a:lnTo>
                      <a:pt x="1338" y="720"/>
                    </a:lnTo>
                    <a:lnTo>
                      <a:pt x="1340" y="722"/>
                    </a:lnTo>
                    <a:lnTo>
                      <a:pt x="1340" y="724"/>
                    </a:lnTo>
                    <a:lnTo>
                      <a:pt x="1342" y="726"/>
                    </a:lnTo>
                    <a:lnTo>
                      <a:pt x="1344" y="730"/>
                    </a:lnTo>
                    <a:lnTo>
                      <a:pt x="1344" y="730"/>
                    </a:lnTo>
                    <a:lnTo>
                      <a:pt x="1344" y="732"/>
                    </a:lnTo>
                    <a:lnTo>
                      <a:pt x="1346" y="736"/>
                    </a:lnTo>
                    <a:lnTo>
                      <a:pt x="1346" y="738"/>
                    </a:lnTo>
                    <a:lnTo>
                      <a:pt x="1348" y="742"/>
                    </a:lnTo>
                    <a:lnTo>
                      <a:pt x="1348" y="746"/>
                    </a:lnTo>
                    <a:lnTo>
                      <a:pt x="1350" y="748"/>
                    </a:lnTo>
                    <a:lnTo>
                      <a:pt x="1348" y="750"/>
                    </a:lnTo>
                    <a:lnTo>
                      <a:pt x="1350" y="754"/>
                    </a:lnTo>
                    <a:lnTo>
                      <a:pt x="1352" y="760"/>
                    </a:lnTo>
                    <a:lnTo>
                      <a:pt x="1350" y="762"/>
                    </a:lnTo>
                    <a:lnTo>
                      <a:pt x="1352" y="764"/>
                    </a:lnTo>
                    <a:lnTo>
                      <a:pt x="1354" y="766"/>
                    </a:lnTo>
                    <a:lnTo>
                      <a:pt x="1358" y="772"/>
                    </a:lnTo>
                    <a:lnTo>
                      <a:pt x="1358" y="774"/>
                    </a:lnTo>
                    <a:lnTo>
                      <a:pt x="1360" y="778"/>
                    </a:lnTo>
                    <a:lnTo>
                      <a:pt x="1360" y="784"/>
                    </a:lnTo>
                    <a:lnTo>
                      <a:pt x="1360" y="788"/>
                    </a:lnTo>
                    <a:lnTo>
                      <a:pt x="1362" y="792"/>
                    </a:lnTo>
                    <a:lnTo>
                      <a:pt x="1362" y="794"/>
                    </a:lnTo>
                    <a:lnTo>
                      <a:pt x="1366" y="798"/>
                    </a:lnTo>
                    <a:lnTo>
                      <a:pt x="1366" y="800"/>
                    </a:lnTo>
                    <a:lnTo>
                      <a:pt x="1366" y="804"/>
                    </a:lnTo>
                    <a:lnTo>
                      <a:pt x="1366" y="808"/>
                    </a:lnTo>
                    <a:lnTo>
                      <a:pt x="1366" y="812"/>
                    </a:lnTo>
                    <a:lnTo>
                      <a:pt x="1368" y="814"/>
                    </a:lnTo>
                    <a:lnTo>
                      <a:pt x="1370" y="818"/>
                    </a:lnTo>
                    <a:lnTo>
                      <a:pt x="1374" y="820"/>
                    </a:lnTo>
                    <a:close/>
                    <a:moveTo>
                      <a:pt x="1248" y="646"/>
                    </a:moveTo>
                    <a:lnTo>
                      <a:pt x="1250" y="646"/>
                    </a:lnTo>
                    <a:lnTo>
                      <a:pt x="1250" y="644"/>
                    </a:lnTo>
                    <a:lnTo>
                      <a:pt x="1250" y="642"/>
                    </a:lnTo>
                    <a:lnTo>
                      <a:pt x="1252" y="644"/>
                    </a:lnTo>
                    <a:lnTo>
                      <a:pt x="1252" y="646"/>
                    </a:lnTo>
                    <a:lnTo>
                      <a:pt x="1256" y="646"/>
                    </a:lnTo>
                    <a:lnTo>
                      <a:pt x="1256" y="644"/>
                    </a:lnTo>
                    <a:lnTo>
                      <a:pt x="1256" y="642"/>
                    </a:lnTo>
                    <a:lnTo>
                      <a:pt x="1256" y="642"/>
                    </a:lnTo>
                    <a:lnTo>
                      <a:pt x="1256" y="640"/>
                    </a:lnTo>
                    <a:lnTo>
                      <a:pt x="1258" y="638"/>
                    </a:lnTo>
                    <a:lnTo>
                      <a:pt x="1258" y="638"/>
                    </a:lnTo>
                    <a:lnTo>
                      <a:pt x="1256" y="638"/>
                    </a:lnTo>
                    <a:lnTo>
                      <a:pt x="1256" y="638"/>
                    </a:lnTo>
                    <a:lnTo>
                      <a:pt x="1254" y="640"/>
                    </a:lnTo>
                    <a:lnTo>
                      <a:pt x="1254" y="638"/>
                    </a:lnTo>
                    <a:lnTo>
                      <a:pt x="1256" y="638"/>
                    </a:lnTo>
                    <a:lnTo>
                      <a:pt x="1256" y="636"/>
                    </a:lnTo>
                    <a:lnTo>
                      <a:pt x="1254" y="636"/>
                    </a:lnTo>
                    <a:lnTo>
                      <a:pt x="1252" y="636"/>
                    </a:lnTo>
                    <a:lnTo>
                      <a:pt x="1250" y="636"/>
                    </a:lnTo>
                    <a:lnTo>
                      <a:pt x="1248" y="636"/>
                    </a:lnTo>
                    <a:lnTo>
                      <a:pt x="1248" y="638"/>
                    </a:lnTo>
                    <a:lnTo>
                      <a:pt x="1246" y="640"/>
                    </a:lnTo>
                    <a:lnTo>
                      <a:pt x="1246" y="642"/>
                    </a:lnTo>
                    <a:lnTo>
                      <a:pt x="1248" y="646"/>
                    </a:lnTo>
                    <a:close/>
                    <a:moveTo>
                      <a:pt x="1240" y="644"/>
                    </a:moveTo>
                    <a:lnTo>
                      <a:pt x="1242" y="642"/>
                    </a:lnTo>
                    <a:lnTo>
                      <a:pt x="1242" y="642"/>
                    </a:lnTo>
                    <a:lnTo>
                      <a:pt x="1242" y="642"/>
                    </a:lnTo>
                    <a:lnTo>
                      <a:pt x="1244" y="642"/>
                    </a:lnTo>
                    <a:lnTo>
                      <a:pt x="1244" y="642"/>
                    </a:lnTo>
                    <a:lnTo>
                      <a:pt x="1244" y="640"/>
                    </a:lnTo>
                    <a:lnTo>
                      <a:pt x="1244" y="638"/>
                    </a:lnTo>
                    <a:lnTo>
                      <a:pt x="1244" y="638"/>
                    </a:lnTo>
                    <a:lnTo>
                      <a:pt x="1242" y="638"/>
                    </a:lnTo>
                    <a:lnTo>
                      <a:pt x="1242" y="638"/>
                    </a:lnTo>
                    <a:lnTo>
                      <a:pt x="1240" y="640"/>
                    </a:lnTo>
                    <a:lnTo>
                      <a:pt x="1240" y="642"/>
                    </a:lnTo>
                    <a:lnTo>
                      <a:pt x="1240" y="644"/>
                    </a:lnTo>
                    <a:close/>
                    <a:moveTo>
                      <a:pt x="1256" y="652"/>
                    </a:moveTo>
                    <a:lnTo>
                      <a:pt x="1258" y="652"/>
                    </a:lnTo>
                    <a:lnTo>
                      <a:pt x="1258" y="652"/>
                    </a:lnTo>
                    <a:lnTo>
                      <a:pt x="1260" y="650"/>
                    </a:lnTo>
                    <a:lnTo>
                      <a:pt x="1258" y="648"/>
                    </a:lnTo>
                    <a:lnTo>
                      <a:pt x="1258" y="648"/>
                    </a:lnTo>
                    <a:lnTo>
                      <a:pt x="1258" y="650"/>
                    </a:lnTo>
                    <a:lnTo>
                      <a:pt x="1256" y="652"/>
                    </a:lnTo>
                    <a:close/>
                    <a:moveTo>
                      <a:pt x="1254" y="648"/>
                    </a:moveTo>
                    <a:lnTo>
                      <a:pt x="1254" y="650"/>
                    </a:lnTo>
                    <a:lnTo>
                      <a:pt x="1256" y="652"/>
                    </a:lnTo>
                    <a:lnTo>
                      <a:pt x="1256" y="650"/>
                    </a:lnTo>
                    <a:lnTo>
                      <a:pt x="1256" y="648"/>
                    </a:lnTo>
                    <a:lnTo>
                      <a:pt x="1256" y="648"/>
                    </a:lnTo>
                    <a:lnTo>
                      <a:pt x="1254" y="648"/>
                    </a:lnTo>
                    <a:close/>
                    <a:moveTo>
                      <a:pt x="1256" y="660"/>
                    </a:moveTo>
                    <a:lnTo>
                      <a:pt x="1256" y="658"/>
                    </a:lnTo>
                    <a:lnTo>
                      <a:pt x="1258" y="658"/>
                    </a:lnTo>
                    <a:lnTo>
                      <a:pt x="1258" y="656"/>
                    </a:lnTo>
                    <a:lnTo>
                      <a:pt x="1258" y="654"/>
                    </a:lnTo>
                    <a:lnTo>
                      <a:pt x="1258" y="654"/>
                    </a:lnTo>
                    <a:lnTo>
                      <a:pt x="1256" y="654"/>
                    </a:lnTo>
                    <a:lnTo>
                      <a:pt x="1254" y="656"/>
                    </a:lnTo>
                    <a:lnTo>
                      <a:pt x="1254" y="658"/>
                    </a:lnTo>
                    <a:lnTo>
                      <a:pt x="1256" y="660"/>
                    </a:lnTo>
                    <a:close/>
                    <a:moveTo>
                      <a:pt x="1350" y="516"/>
                    </a:moveTo>
                    <a:lnTo>
                      <a:pt x="1350" y="516"/>
                    </a:lnTo>
                    <a:lnTo>
                      <a:pt x="1352" y="514"/>
                    </a:lnTo>
                    <a:lnTo>
                      <a:pt x="1352" y="512"/>
                    </a:lnTo>
                    <a:lnTo>
                      <a:pt x="1350" y="512"/>
                    </a:lnTo>
                    <a:lnTo>
                      <a:pt x="1350" y="514"/>
                    </a:lnTo>
                    <a:lnTo>
                      <a:pt x="1350" y="516"/>
                    </a:lnTo>
                    <a:close/>
                    <a:moveTo>
                      <a:pt x="1500" y="500"/>
                    </a:moveTo>
                    <a:lnTo>
                      <a:pt x="1500" y="500"/>
                    </a:lnTo>
                    <a:lnTo>
                      <a:pt x="1500" y="498"/>
                    </a:lnTo>
                    <a:lnTo>
                      <a:pt x="1500" y="496"/>
                    </a:lnTo>
                    <a:lnTo>
                      <a:pt x="1500" y="494"/>
                    </a:lnTo>
                    <a:lnTo>
                      <a:pt x="1500" y="494"/>
                    </a:lnTo>
                    <a:lnTo>
                      <a:pt x="1500" y="490"/>
                    </a:lnTo>
                    <a:lnTo>
                      <a:pt x="1502" y="488"/>
                    </a:lnTo>
                    <a:lnTo>
                      <a:pt x="1506" y="486"/>
                    </a:lnTo>
                    <a:lnTo>
                      <a:pt x="1506" y="486"/>
                    </a:lnTo>
                    <a:lnTo>
                      <a:pt x="1506" y="482"/>
                    </a:lnTo>
                    <a:lnTo>
                      <a:pt x="1506" y="480"/>
                    </a:lnTo>
                    <a:lnTo>
                      <a:pt x="1502" y="476"/>
                    </a:lnTo>
                    <a:lnTo>
                      <a:pt x="1500" y="476"/>
                    </a:lnTo>
                    <a:lnTo>
                      <a:pt x="1500" y="476"/>
                    </a:lnTo>
                    <a:lnTo>
                      <a:pt x="1500" y="478"/>
                    </a:lnTo>
                    <a:lnTo>
                      <a:pt x="1498" y="478"/>
                    </a:lnTo>
                    <a:lnTo>
                      <a:pt x="1496" y="482"/>
                    </a:lnTo>
                    <a:lnTo>
                      <a:pt x="1494" y="482"/>
                    </a:lnTo>
                    <a:lnTo>
                      <a:pt x="1492" y="486"/>
                    </a:lnTo>
                    <a:lnTo>
                      <a:pt x="1494" y="486"/>
                    </a:lnTo>
                    <a:lnTo>
                      <a:pt x="1496" y="484"/>
                    </a:lnTo>
                    <a:lnTo>
                      <a:pt x="1496" y="484"/>
                    </a:lnTo>
                    <a:lnTo>
                      <a:pt x="1496" y="486"/>
                    </a:lnTo>
                    <a:lnTo>
                      <a:pt x="1496" y="490"/>
                    </a:lnTo>
                    <a:lnTo>
                      <a:pt x="1498" y="492"/>
                    </a:lnTo>
                    <a:lnTo>
                      <a:pt x="1498" y="496"/>
                    </a:lnTo>
                    <a:lnTo>
                      <a:pt x="1498" y="496"/>
                    </a:lnTo>
                    <a:lnTo>
                      <a:pt x="1498" y="498"/>
                    </a:lnTo>
                    <a:lnTo>
                      <a:pt x="1500" y="500"/>
                    </a:lnTo>
                    <a:close/>
                    <a:moveTo>
                      <a:pt x="1588" y="578"/>
                    </a:moveTo>
                    <a:lnTo>
                      <a:pt x="1590" y="580"/>
                    </a:lnTo>
                    <a:lnTo>
                      <a:pt x="1592" y="580"/>
                    </a:lnTo>
                    <a:lnTo>
                      <a:pt x="1594" y="582"/>
                    </a:lnTo>
                    <a:lnTo>
                      <a:pt x="1598" y="584"/>
                    </a:lnTo>
                    <a:lnTo>
                      <a:pt x="1600" y="584"/>
                    </a:lnTo>
                    <a:lnTo>
                      <a:pt x="1604" y="584"/>
                    </a:lnTo>
                    <a:lnTo>
                      <a:pt x="1602" y="584"/>
                    </a:lnTo>
                    <a:lnTo>
                      <a:pt x="1598" y="582"/>
                    </a:lnTo>
                    <a:lnTo>
                      <a:pt x="1596" y="580"/>
                    </a:lnTo>
                    <a:lnTo>
                      <a:pt x="1594" y="580"/>
                    </a:lnTo>
                    <a:lnTo>
                      <a:pt x="1592" y="578"/>
                    </a:lnTo>
                    <a:lnTo>
                      <a:pt x="1590" y="578"/>
                    </a:lnTo>
                    <a:lnTo>
                      <a:pt x="1588" y="578"/>
                    </a:lnTo>
                    <a:close/>
                    <a:moveTo>
                      <a:pt x="1562" y="572"/>
                    </a:moveTo>
                    <a:lnTo>
                      <a:pt x="1564" y="572"/>
                    </a:lnTo>
                    <a:lnTo>
                      <a:pt x="1566" y="572"/>
                    </a:lnTo>
                    <a:lnTo>
                      <a:pt x="1568" y="574"/>
                    </a:lnTo>
                    <a:lnTo>
                      <a:pt x="1568" y="576"/>
                    </a:lnTo>
                    <a:lnTo>
                      <a:pt x="1570" y="578"/>
                    </a:lnTo>
                    <a:lnTo>
                      <a:pt x="1572" y="578"/>
                    </a:lnTo>
                    <a:lnTo>
                      <a:pt x="1574" y="580"/>
                    </a:lnTo>
                    <a:lnTo>
                      <a:pt x="1576" y="582"/>
                    </a:lnTo>
                    <a:lnTo>
                      <a:pt x="1576" y="580"/>
                    </a:lnTo>
                    <a:lnTo>
                      <a:pt x="1578" y="584"/>
                    </a:lnTo>
                    <a:lnTo>
                      <a:pt x="1582" y="584"/>
                    </a:lnTo>
                    <a:lnTo>
                      <a:pt x="1582" y="582"/>
                    </a:lnTo>
                    <a:lnTo>
                      <a:pt x="1580" y="580"/>
                    </a:lnTo>
                    <a:lnTo>
                      <a:pt x="1578" y="578"/>
                    </a:lnTo>
                    <a:lnTo>
                      <a:pt x="1574" y="576"/>
                    </a:lnTo>
                    <a:lnTo>
                      <a:pt x="1574" y="574"/>
                    </a:lnTo>
                    <a:lnTo>
                      <a:pt x="1572" y="574"/>
                    </a:lnTo>
                    <a:lnTo>
                      <a:pt x="1570" y="570"/>
                    </a:lnTo>
                    <a:lnTo>
                      <a:pt x="1570" y="570"/>
                    </a:lnTo>
                    <a:lnTo>
                      <a:pt x="1570" y="568"/>
                    </a:lnTo>
                    <a:lnTo>
                      <a:pt x="1568" y="568"/>
                    </a:lnTo>
                    <a:lnTo>
                      <a:pt x="1566" y="568"/>
                    </a:lnTo>
                    <a:lnTo>
                      <a:pt x="1564" y="568"/>
                    </a:lnTo>
                    <a:lnTo>
                      <a:pt x="1562" y="570"/>
                    </a:lnTo>
                    <a:lnTo>
                      <a:pt x="1562" y="572"/>
                    </a:lnTo>
                    <a:close/>
                    <a:moveTo>
                      <a:pt x="1502" y="700"/>
                    </a:moveTo>
                    <a:lnTo>
                      <a:pt x="1504" y="700"/>
                    </a:lnTo>
                    <a:lnTo>
                      <a:pt x="1504" y="698"/>
                    </a:lnTo>
                    <a:lnTo>
                      <a:pt x="1504" y="696"/>
                    </a:lnTo>
                    <a:lnTo>
                      <a:pt x="1502" y="694"/>
                    </a:lnTo>
                    <a:lnTo>
                      <a:pt x="1500" y="696"/>
                    </a:lnTo>
                    <a:lnTo>
                      <a:pt x="1500" y="698"/>
                    </a:lnTo>
                    <a:lnTo>
                      <a:pt x="1502" y="700"/>
                    </a:lnTo>
                    <a:close/>
                    <a:moveTo>
                      <a:pt x="1490" y="696"/>
                    </a:moveTo>
                    <a:lnTo>
                      <a:pt x="1490" y="698"/>
                    </a:lnTo>
                    <a:lnTo>
                      <a:pt x="1490" y="698"/>
                    </a:lnTo>
                    <a:lnTo>
                      <a:pt x="1492" y="698"/>
                    </a:lnTo>
                    <a:lnTo>
                      <a:pt x="1492" y="696"/>
                    </a:lnTo>
                    <a:lnTo>
                      <a:pt x="1490" y="696"/>
                    </a:lnTo>
                    <a:lnTo>
                      <a:pt x="1490" y="696"/>
                    </a:lnTo>
                    <a:close/>
                    <a:moveTo>
                      <a:pt x="1496" y="716"/>
                    </a:moveTo>
                    <a:lnTo>
                      <a:pt x="1498" y="716"/>
                    </a:lnTo>
                    <a:lnTo>
                      <a:pt x="1498" y="714"/>
                    </a:lnTo>
                    <a:lnTo>
                      <a:pt x="1498" y="712"/>
                    </a:lnTo>
                    <a:lnTo>
                      <a:pt x="1500" y="710"/>
                    </a:lnTo>
                    <a:lnTo>
                      <a:pt x="1500" y="708"/>
                    </a:lnTo>
                    <a:lnTo>
                      <a:pt x="1500" y="706"/>
                    </a:lnTo>
                    <a:lnTo>
                      <a:pt x="1500" y="704"/>
                    </a:lnTo>
                    <a:lnTo>
                      <a:pt x="1502" y="702"/>
                    </a:lnTo>
                    <a:lnTo>
                      <a:pt x="1502" y="700"/>
                    </a:lnTo>
                    <a:lnTo>
                      <a:pt x="1498" y="696"/>
                    </a:lnTo>
                    <a:lnTo>
                      <a:pt x="1498" y="700"/>
                    </a:lnTo>
                    <a:lnTo>
                      <a:pt x="1498" y="704"/>
                    </a:lnTo>
                    <a:lnTo>
                      <a:pt x="1498" y="706"/>
                    </a:lnTo>
                    <a:lnTo>
                      <a:pt x="1496" y="706"/>
                    </a:lnTo>
                    <a:lnTo>
                      <a:pt x="1494" y="710"/>
                    </a:lnTo>
                    <a:lnTo>
                      <a:pt x="1492" y="710"/>
                    </a:lnTo>
                    <a:lnTo>
                      <a:pt x="1492" y="710"/>
                    </a:lnTo>
                    <a:lnTo>
                      <a:pt x="1494" y="712"/>
                    </a:lnTo>
                    <a:lnTo>
                      <a:pt x="1494" y="714"/>
                    </a:lnTo>
                    <a:lnTo>
                      <a:pt x="1492" y="714"/>
                    </a:lnTo>
                    <a:lnTo>
                      <a:pt x="1492" y="716"/>
                    </a:lnTo>
                    <a:lnTo>
                      <a:pt x="1496" y="716"/>
                    </a:lnTo>
                    <a:lnTo>
                      <a:pt x="1496" y="716"/>
                    </a:lnTo>
                    <a:close/>
                    <a:moveTo>
                      <a:pt x="1494" y="732"/>
                    </a:moveTo>
                    <a:lnTo>
                      <a:pt x="1494" y="730"/>
                    </a:lnTo>
                    <a:lnTo>
                      <a:pt x="1494" y="728"/>
                    </a:lnTo>
                    <a:lnTo>
                      <a:pt x="1494" y="726"/>
                    </a:lnTo>
                    <a:lnTo>
                      <a:pt x="1492" y="724"/>
                    </a:lnTo>
                    <a:lnTo>
                      <a:pt x="1492" y="728"/>
                    </a:lnTo>
                    <a:lnTo>
                      <a:pt x="1492" y="730"/>
                    </a:lnTo>
                    <a:lnTo>
                      <a:pt x="1494" y="732"/>
                    </a:lnTo>
                    <a:close/>
                    <a:moveTo>
                      <a:pt x="1494" y="736"/>
                    </a:moveTo>
                    <a:lnTo>
                      <a:pt x="1496" y="736"/>
                    </a:lnTo>
                    <a:lnTo>
                      <a:pt x="1496" y="734"/>
                    </a:lnTo>
                    <a:lnTo>
                      <a:pt x="1494" y="734"/>
                    </a:lnTo>
                    <a:lnTo>
                      <a:pt x="1492" y="734"/>
                    </a:lnTo>
                    <a:lnTo>
                      <a:pt x="1492" y="736"/>
                    </a:lnTo>
                    <a:lnTo>
                      <a:pt x="1494" y="736"/>
                    </a:lnTo>
                    <a:close/>
                    <a:moveTo>
                      <a:pt x="1490" y="740"/>
                    </a:moveTo>
                    <a:lnTo>
                      <a:pt x="1490" y="740"/>
                    </a:lnTo>
                    <a:lnTo>
                      <a:pt x="1490" y="738"/>
                    </a:lnTo>
                    <a:lnTo>
                      <a:pt x="1490" y="738"/>
                    </a:lnTo>
                    <a:lnTo>
                      <a:pt x="1488" y="740"/>
                    </a:lnTo>
                    <a:lnTo>
                      <a:pt x="1490" y="740"/>
                    </a:lnTo>
                    <a:close/>
                    <a:moveTo>
                      <a:pt x="1492" y="746"/>
                    </a:moveTo>
                    <a:lnTo>
                      <a:pt x="1492" y="744"/>
                    </a:lnTo>
                    <a:lnTo>
                      <a:pt x="1494" y="744"/>
                    </a:lnTo>
                    <a:lnTo>
                      <a:pt x="1494" y="742"/>
                    </a:lnTo>
                    <a:lnTo>
                      <a:pt x="1492" y="740"/>
                    </a:lnTo>
                    <a:lnTo>
                      <a:pt x="1492" y="742"/>
                    </a:lnTo>
                    <a:lnTo>
                      <a:pt x="1492" y="746"/>
                    </a:lnTo>
                    <a:close/>
                    <a:moveTo>
                      <a:pt x="1488" y="760"/>
                    </a:moveTo>
                    <a:lnTo>
                      <a:pt x="1490" y="760"/>
                    </a:lnTo>
                    <a:lnTo>
                      <a:pt x="1488" y="758"/>
                    </a:lnTo>
                    <a:lnTo>
                      <a:pt x="1488" y="760"/>
                    </a:lnTo>
                    <a:lnTo>
                      <a:pt x="1488" y="760"/>
                    </a:lnTo>
                    <a:close/>
                    <a:moveTo>
                      <a:pt x="1488" y="770"/>
                    </a:moveTo>
                    <a:lnTo>
                      <a:pt x="1488" y="768"/>
                    </a:lnTo>
                    <a:lnTo>
                      <a:pt x="1488" y="766"/>
                    </a:lnTo>
                    <a:lnTo>
                      <a:pt x="1486" y="768"/>
                    </a:lnTo>
                    <a:lnTo>
                      <a:pt x="1488" y="770"/>
                    </a:lnTo>
                    <a:close/>
                    <a:moveTo>
                      <a:pt x="1486" y="772"/>
                    </a:moveTo>
                    <a:lnTo>
                      <a:pt x="1488" y="772"/>
                    </a:lnTo>
                    <a:lnTo>
                      <a:pt x="1488" y="772"/>
                    </a:lnTo>
                    <a:lnTo>
                      <a:pt x="1486" y="772"/>
                    </a:lnTo>
                    <a:close/>
                    <a:moveTo>
                      <a:pt x="1486" y="776"/>
                    </a:moveTo>
                    <a:lnTo>
                      <a:pt x="1486" y="776"/>
                    </a:lnTo>
                    <a:lnTo>
                      <a:pt x="1486" y="776"/>
                    </a:lnTo>
                    <a:lnTo>
                      <a:pt x="1486" y="776"/>
                    </a:lnTo>
                    <a:lnTo>
                      <a:pt x="1486" y="774"/>
                    </a:lnTo>
                    <a:lnTo>
                      <a:pt x="1486" y="776"/>
                    </a:lnTo>
                    <a:close/>
                    <a:moveTo>
                      <a:pt x="1482" y="786"/>
                    </a:moveTo>
                    <a:lnTo>
                      <a:pt x="1484" y="784"/>
                    </a:lnTo>
                    <a:lnTo>
                      <a:pt x="1484" y="780"/>
                    </a:lnTo>
                    <a:lnTo>
                      <a:pt x="1484" y="780"/>
                    </a:lnTo>
                    <a:lnTo>
                      <a:pt x="1484" y="782"/>
                    </a:lnTo>
                    <a:lnTo>
                      <a:pt x="1482" y="786"/>
                    </a:lnTo>
                    <a:lnTo>
                      <a:pt x="1482" y="786"/>
                    </a:lnTo>
                    <a:close/>
                    <a:moveTo>
                      <a:pt x="1462" y="814"/>
                    </a:moveTo>
                    <a:lnTo>
                      <a:pt x="1464" y="814"/>
                    </a:lnTo>
                    <a:lnTo>
                      <a:pt x="1466" y="812"/>
                    </a:lnTo>
                    <a:lnTo>
                      <a:pt x="1468" y="808"/>
                    </a:lnTo>
                    <a:lnTo>
                      <a:pt x="1468" y="808"/>
                    </a:lnTo>
                    <a:lnTo>
                      <a:pt x="1468" y="806"/>
                    </a:lnTo>
                    <a:lnTo>
                      <a:pt x="1470" y="802"/>
                    </a:lnTo>
                    <a:lnTo>
                      <a:pt x="1472" y="800"/>
                    </a:lnTo>
                    <a:lnTo>
                      <a:pt x="1472" y="800"/>
                    </a:lnTo>
                    <a:lnTo>
                      <a:pt x="1468" y="800"/>
                    </a:lnTo>
                    <a:lnTo>
                      <a:pt x="1468" y="802"/>
                    </a:lnTo>
                    <a:lnTo>
                      <a:pt x="1466" y="804"/>
                    </a:lnTo>
                    <a:lnTo>
                      <a:pt x="1466" y="806"/>
                    </a:lnTo>
                    <a:lnTo>
                      <a:pt x="1464" y="806"/>
                    </a:lnTo>
                    <a:lnTo>
                      <a:pt x="1464" y="808"/>
                    </a:lnTo>
                    <a:lnTo>
                      <a:pt x="1462" y="810"/>
                    </a:lnTo>
                    <a:lnTo>
                      <a:pt x="1462" y="814"/>
                    </a:lnTo>
                    <a:close/>
                    <a:moveTo>
                      <a:pt x="1438" y="842"/>
                    </a:moveTo>
                    <a:lnTo>
                      <a:pt x="1440" y="840"/>
                    </a:lnTo>
                    <a:lnTo>
                      <a:pt x="1440" y="838"/>
                    </a:lnTo>
                    <a:lnTo>
                      <a:pt x="1442" y="836"/>
                    </a:lnTo>
                    <a:lnTo>
                      <a:pt x="1442" y="834"/>
                    </a:lnTo>
                    <a:lnTo>
                      <a:pt x="1444" y="832"/>
                    </a:lnTo>
                    <a:lnTo>
                      <a:pt x="1444" y="830"/>
                    </a:lnTo>
                    <a:lnTo>
                      <a:pt x="1444" y="830"/>
                    </a:lnTo>
                    <a:lnTo>
                      <a:pt x="1446" y="830"/>
                    </a:lnTo>
                    <a:lnTo>
                      <a:pt x="1448" y="828"/>
                    </a:lnTo>
                    <a:lnTo>
                      <a:pt x="1450" y="826"/>
                    </a:lnTo>
                    <a:lnTo>
                      <a:pt x="1452" y="822"/>
                    </a:lnTo>
                    <a:lnTo>
                      <a:pt x="1454" y="822"/>
                    </a:lnTo>
                    <a:lnTo>
                      <a:pt x="1456" y="820"/>
                    </a:lnTo>
                    <a:lnTo>
                      <a:pt x="1456" y="818"/>
                    </a:lnTo>
                    <a:lnTo>
                      <a:pt x="1456" y="816"/>
                    </a:lnTo>
                    <a:lnTo>
                      <a:pt x="1454" y="816"/>
                    </a:lnTo>
                    <a:lnTo>
                      <a:pt x="1450" y="820"/>
                    </a:lnTo>
                    <a:lnTo>
                      <a:pt x="1450" y="820"/>
                    </a:lnTo>
                    <a:lnTo>
                      <a:pt x="1450" y="820"/>
                    </a:lnTo>
                    <a:lnTo>
                      <a:pt x="1448" y="822"/>
                    </a:lnTo>
                    <a:lnTo>
                      <a:pt x="1446" y="822"/>
                    </a:lnTo>
                    <a:lnTo>
                      <a:pt x="1444" y="820"/>
                    </a:lnTo>
                    <a:lnTo>
                      <a:pt x="1444" y="820"/>
                    </a:lnTo>
                    <a:lnTo>
                      <a:pt x="1444" y="822"/>
                    </a:lnTo>
                    <a:lnTo>
                      <a:pt x="1444" y="824"/>
                    </a:lnTo>
                    <a:lnTo>
                      <a:pt x="1444" y="826"/>
                    </a:lnTo>
                    <a:lnTo>
                      <a:pt x="1442" y="828"/>
                    </a:lnTo>
                    <a:lnTo>
                      <a:pt x="1440" y="828"/>
                    </a:lnTo>
                    <a:lnTo>
                      <a:pt x="1442" y="830"/>
                    </a:lnTo>
                    <a:lnTo>
                      <a:pt x="1440" y="832"/>
                    </a:lnTo>
                    <a:lnTo>
                      <a:pt x="1438" y="832"/>
                    </a:lnTo>
                    <a:lnTo>
                      <a:pt x="1438" y="834"/>
                    </a:lnTo>
                    <a:lnTo>
                      <a:pt x="1440" y="836"/>
                    </a:lnTo>
                    <a:lnTo>
                      <a:pt x="1438" y="836"/>
                    </a:lnTo>
                    <a:lnTo>
                      <a:pt x="1438" y="838"/>
                    </a:lnTo>
                    <a:lnTo>
                      <a:pt x="1438" y="842"/>
                    </a:lnTo>
                    <a:close/>
                    <a:moveTo>
                      <a:pt x="1428" y="856"/>
                    </a:moveTo>
                    <a:lnTo>
                      <a:pt x="1428" y="854"/>
                    </a:lnTo>
                    <a:lnTo>
                      <a:pt x="1430" y="848"/>
                    </a:lnTo>
                    <a:lnTo>
                      <a:pt x="1430" y="848"/>
                    </a:lnTo>
                    <a:lnTo>
                      <a:pt x="1434" y="844"/>
                    </a:lnTo>
                    <a:lnTo>
                      <a:pt x="1434" y="842"/>
                    </a:lnTo>
                    <a:lnTo>
                      <a:pt x="1434" y="842"/>
                    </a:lnTo>
                    <a:lnTo>
                      <a:pt x="1432" y="842"/>
                    </a:lnTo>
                    <a:lnTo>
                      <a:pt x="1430" y="842"/>
                    </a:lnTo>
                    <a:lnTo>
                      <a:pt x="1430" y="840"/>
                    </a:lnTo>
                    <a:lnTo>
                      <a:pt x="1428" y="842"/>
                    </a:lnTo>
                    <a:lnTo>
                      <a:pt x="1428" y="844"/>
                    </a:lnTo>
                    <a:lnTo>
                      <a:pt x="1428" y="848"/>
                    </a:lnTo>
                    <a:lnTo>
                      <a:pt x="1426" y="850"/>
                    </a:lnTo>
                    <a:lnTo>
                      <a:pt x="1426" y="854"/>
                    </a:lnTo>
                    <a:lnTo>
                      <a:pt x="1426" y="854"/>
                    </a:lnTo>
                    <a:lnTo>
                      <a:pt x="1428" y="856"/>
                    </a:lnTo>
                    <a:close/>
                    <a:moveTo>
                      <a:pt x="26" y="660"/>
                    </a:moveTo>
                    <a:lnTo>
                      <a:pt x="26" y="662"/>
                    </a:lnTo>
                    <a:lnTo>
                      <a:pt x="28" y="664"/>
                    </a:lnTo>
                    <a:lnTo>
                      <a:pt x="28" y="662"/>
                    </a:lnTo>
                    <a:lnTo>
                      <a:pt x="26" y="66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6" name="Phillippines">
                <a:extLst>
                  <a:ext uri="{FF2B5EF4-FFF2-40B4-BE49-F238E27FC236}">
                    <a16:creationId xmlns:a16="http://schemas.microsoft.com/office/drawing/2014/main" id="{C6B66683-8B98-432C-BC08-43D000ADA4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5884" y="3939422"/>
                <a:ext cx="237319" cy="352150"/>
              </a:xfrm>
              <a:custGeom>
                <a:avLst/>
                <a:gdLst>
                  <a:gd name="T0" fmla="*/ 48 w 124"/>
                  <a:gd name="T1" fmla="*/ 2 h 184"/>
                  <a:gd name="T2" fmla="*/ 58 w 124"/>
                  <a:gd name="T3" fmla="*/ 72 h 184"/>
                  <a:gd name="T4" fmla="*/ 76 w 124"/>
                  <a:gd name="T5" fmla="*/ 74 h 184"/>
                  <a:gd name="T6" fmla="*/ 82 w 124"/>
                  <a:gd name="T7" fmla="*/ 86 h 184"/>
                  <a:gd name="T8" fmla="*/ 86 w 124"/>
                  <a:gd name="T9" fmla="*/ 88 h 184"/>
                  <a:gd name="T10" fmla="*/ 68 w 124"/>
                  <a:gd name="T11" fmla="*/ 74 h 184"/>
                  <a:gd name="T12" fmla="*/ 54 w 124"/>
                  <a:gd name="T13" fmla="*/ 76 h 184"/>
                  <a:gd name="T14" fmla="*/ 42 w 124"/>
                  <a:gd name="T15" fmla="*/ 72 h 184"/>
                  <a:gd name="T16" fmla="*/ 36 w 124"/>
                  <a:gd name="T17" fmla="*/ 62 h 184"/>
                  <a:gd name="T18" fmla="*/ 30 w 124"/>
                  <a:gd name="T19" fmla="*/ 42 h 184"/>
                  <a:gd name="T20" fmla="*/ 38 w 124"/>
                  <a:gd name="T21" fmla="*/ 14 h 184"/>
                  <a:gd name="T22" fmla="*/ 58 w 124"/>
                  <a:gd name="T23" fmla="*/ 16 h 184"/>
                  <a:gd name="T24" fmla="*/ 58 w 124"/>
                  <a:gd name="T25" fmla="*/ 46 h 184"/>
                  <a:gd name="T26" fmla="*/ 54 w 124"/>
                  <a:gd name="T27" fmla="*/ 66 h 184"/>
                  <a:gd name="T28" fmla="*/ 60 w 124"/>
                  <a:gd name="T29" fmla="*/ 64 h 184"/>
                  <a:gd name="T30" fmla="*/ 40 w 124"/>
                  <a:gd name="T31" fmla="*/ 80 h 184"/>
                  <a:gd name="T32" fmla="*/ 54 w 124"/>
                  <a:gd name="T33" fmla="*/ 96 h 184"/>
                  <a:gd name="T34" fmla="*/ 40 w 124"/>
                  <a:gd name="T35" fmla="*/ 80 h 184"/>
                  <a:gd name="T36" fmla="*/ 58 w 124"/>
                  <a:gd name="T37" fmla="*/ 82 h 184"/>
                  <a:gd name="T38" fmla="*/ 62 w 124"/>
                  <a:gd name="T39" fmla="*/ 100 h 184"/>
                  <a:gd name="T40" fmla="*/ 70 w 124"/>
                  <a:gd name="T41" fmla="*/ 94 h 184"/>
                  <a:gd name="T42" fmla="*/ 84 w 124"/>
                  <a:gd name="T43" fmla="*/ 96 h 184"/>
                  <a:gd name="T44" fmla="*/ 84 w 124"/>
                  <a:gd name="T45" fmla="*/ 96 h 184"/>
                  <a:gd name="T46" fmla="*/ 66 w 124"/>
                  <a:gd name="T47" fmla="*/ 118 h 184"/>
                  <a:gd name="T48" fmla="*/ 64 w 124"/>
                  <a:gd name="T49" fmla="*/ 102 h 184"/>
                  <a:gd name="T50" fmla="*/ 78 w 124"/>
                  <a:gd name="T51" fmla="*/ 108 h 184"/>
                  <a:gd name="T52" fmla="*/ 68 w 124"/>
                  <a:gd name="T53" fmla="*/ 120 h 184"/>
                  <a:gd name="T54" fmla="*/ 84 w 124"/>
                  <a:gd name="T55" fmla="*/ 126 h 184"/>
                  <a:gd name="T56" fmla="*/ 82 w 124"/>
                  <a:gd name="T57" fmla="*/ 128 h 184"/>
                  <a:gd name="T58" fmla="*/ 76 w 124"/>
                  <a:gd name="T59" fmla="*/ 116 h 184"/>
                  <a:gd name="T60" fmla="*/ 76 w 124"/>
                  <a:gd name="T61" fmla="*/ 138 h 184"/>
                  <a:gd name="T62" fmla="*/ 84 w 124"/>
                  <a:gd name="T63" fmla="*/ 136 h 184"/>
                  <a:gd name="T64" fmla="*/ 92 w 124"/>
                  <a:gd name="T65" fmla="*/ 124 h 184"/>
                  <a:gd name="T66" fmla="*/ 98 w 124"/>
                  <a:gd name="T67" fmla="*/ 134 h 184"/>
                  <a:gd name="T68" fmla="*/ 108 w 124"/>
                  <a:gd name="T69" fmla="*/ 112 h 184"/>
                  <a:gd name="T70" fmla="*/ 102 w 124"/>
                  <a:gd name="T71" fmla="*/ 92 h 184"/>
                  <a:gd name="T72" fmla="*/ 96 w 124"/>
                  <a:gd name="T73" fmla="*/ 100 h 184"/>
                  <a:gd name="T74" fmla="*/ 94 w 124"/>
                  <a:gd name="T75" fmla="*/ 108 h 184"/>
                  <a:gd name="T76" fmla="*/ 100 w 124"/>
                  <a:gd name="T77" fmla="*/ 122 h 184"/>
                  <a:gd name="T78" fmla="*/ 112 w 124"/>
                  <a:gd name="T79" fmla="*/ 114 h 184"/>
                  <a:gd name="T80" fmla="*/ 110 w 124"/>
                  <a:gd name="T81" fmla="*/ 122 h 184"/>
                  <a:gd name="T82" fmla="*/ 114 w 124"/>
                  <a:gd name="T83" fmla="*/ 132 h 184"/>
                  <a:gd name="T84" fmla="*/ 64 w 124"/>
                  <a:gd name="T85" fmla="*/ 164 h 184"/>
                  <a:gd name="T86" fmla="*/ 80 w 124"/>
                  <a:gd name="T87" fmla="*/ 146 h 184"/>
                  <a:gd name="T88" fmla="*/ 98 w 124"/>
                  <a:gd name="T89" fmla="*/ 148 h 184"/>
                  <a:gd name="T90" fmla="*/ 108 w 124"/>
                  <a:gd name="T91" fmla="*/ 136 h 184"/>
                  <a:gd name="T92" fmla="*/ 120 w 124"/>
                  <a:gd name="T93" fmla="*/ 144 h 184"/>
                  <a:gd name="T94" fmla="*/ 124 w 124"/>
                  <a:gd name="T95" fmla="*/ 160 h 184"/>
                  <a:gd name="T96" fmla="*/ 118 w 124"/>
                  <a:gd name="T97" fmla="*/ 174 h 184"/>
                  <a:gd name="T98" fmla="*/ 112 w 124"/>
                  <a:gd name="T99" fmla="*/ 176 h 184"/>
                  <a:gd name="T100" fmla="*/ 100 w 124"/>
                  <a:gd name="T101" fmla="*/ 180 h 184"/>
                  <a:gd name="T102" fmla="*/ 92 w 124"/>
                  <a:gd name="T103" fmla="*/ 164 h 184"/>
                  <a:gd name="T104" fmla="*/ 84 w 124"/>
                  <a:gd name="T105" fmla="*/ 162 h 184"/>
                  <a:gd name="T106" fmla="*/ 76 w 124"/>
                  <a:gd name="T107" fmla="*/ 158 h 184"/>
                  <a:gd name="T108" fmla="*/ 70 w 124"/>
                  <a:gd name="T109" fmla="*/ 172 h 184"/>
                  <a:gd name="T110" fmla="*/ 38 w 124"/>
                  <a:gd name="T111" fmla="*/ 98 h 184"/>
                  <a:gd name="T112" fmla="*/ 34 w 124"/>
                  <a:gd name="T113" fmla="*/ 106 h 184"/>
                  <a:gd name="T114" fmla="*/ 36 w 124"/>
                  <a:gd name="T115" fmla="*/ 120 h 184"/>
                  <a:gd name="T116" fmla="*/ 22 w 124"/>
                  <a:gd name="T117" fmla="*/ 128 h 184"/>
                  <a:gd name="T118" fmla="*/ 28 w 124"/>
                  <a:gd name="T119" fmla="*/ 108 h 184"/>
                  <a:gd name="T120" fmla="*/ 18 w 124"/>
                  <a:gd name="T121" fmla="*/ 132 h 184"/>
                  <a:gd name="T122" fmla="*/ 6 w 124"/>
                  <a:gd name="T123" fmla="*/ 148 h 184"/>
                  <a:gd name="T124" fmla="*/ 4 w 124"/>
                  <a:gd name="T125" fmla="*/ 152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4" h="184">
                    <a:moveTo>
                      <a:pt x="44" y="8"/>
                    </a:moveTo>
                    <a:lnTo>
                      <a:pt x="48" y="8"/>
                    </a:lnTo>
                    <a:lnTo>
                      <a:pt x="46" y="10"/>
                    </a:lnTo>
                    <a:lnTo>
                      <a:pt x="44" y="8"/>
                    </a:lnTo>
                    <a:close/>
                    <a:moveTo>
                      <a:pt x="42" y="4"/>
                    </a:moveTo>
                    <a:lnTo>
                      <a:pt x="44" y="4"/>
                    </a:lnTo>
                    <a:lnTo>
                      <a:pt x="42" y="4"/>
                    </a:lnTo>
                    <a:lnTo>
                      <a:pt x="42" y="4"/>
                    </a:lnTo>
                    <a:close/>
                    <a:moveTo>
                      <a:pt x="48" y="0"/>
                    </a:moveTo>
                    <a:lnTo>
                      <a:pt x="46" y="2"/>
                    </a:lnTo>
                    <a:lnTo>
                      <a:pt x="48" y="2"/>
                    </a:lnTo>
                    <a:lnTo>
                      <a:pt x="48" y="0"/>
                    </a:lnTo>
                    <a:close/>
                    <a:moveTo>
                      <a:pt x="54" y="6"/>
                    </a:moveTo>
                    <a:lnTo>
                      <a:pt x="52" y="8"/>
                    </a:lnTo>
                    <a:lnTo>
                      <a:pt x="54" y="8"/>
                    </a:lnTo>
                    <a:lnTo>
                      <a:pt x="54" y="8"/>
                    </a:lnTo>
                    <a:lnTo>
                      <a:pt x="54" y="8"/>
                    </a:lnTo>
                    <a:lnTo>
                      <a:pt x="54" y="6"/>
                    </a:lnTo>
                    <a:lnTo>
                      <a:pt x="54" y="6"/>
                    </a:lnTo>
                    <a:close/>
                    <a:moveTo>
                      <a:pt x="54" y="68"/>
                    </a:moveTo>
                    <a:lnTo>
                      <a:pt x="56" y="70"/>
                    </a:lnTo>
                    <a:lnTo>
                      <a:pt x="58" y="72"/>
                    </a:lnTo>
                    <a:lnTo>
                      <a:pt x="60" y="74"/>
                    </a:lnTo>
                    <a:lnTo>
                      <a:pt x="62" y="72"/>
                    </a:lnTo>
                    <a:lnTo>
                      <a:pt x="64" y="70"/>
                    </a:lnTo>
                    <a:lnTo>
                      <a:pt x="66" y="68"/>
                    </a:lnTo>
                    <a:lnTo>
                      <a:pt x="68" y="68"/>
                    </a:lnTo>
                    <a:lnTo>
                      <a:pt x="72" y="70"/>
                    </a:lnTo>
                    <a:lnTo>
                      <a:pt x="74" y="74"/>
                    </a:lnTo>
                    <a:lnTo>
                      <a:pt x="74" y="76"/>
                    </a:lnTo>
                    <a:lnTo>
                      <a:pt x="74" y="76"/>
                    </a:lnTo>
                    <a:lnTo>
                      <a:pt x="76" y="76"/>
                    </a:lnTo>
                    <a:lnTo>
                      <a:pt x="76" y="74"/>
                    </a:lnTo>
                    <a:lnTo>
                      <a:pt x="78" y="72"/>
                    </a:lnTo>
                    <a:lnTo>
                      <a:pt x="78" y="74"/>
                    </a:lnTo>
                    <a:lnTo>
                      <a:pt x="82" y="74"/>
                    </a:lnTo>
                    <a:lnTo>
                      <a:pt x="84" y="76"/>
                    </a:lnTo>
                    <a:lnTo>
                      <a:pt x="84" y="78"/>
                    </a:lnTo>
                    <a:lnTo>
                      <a:pt x="82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80" y="80"/>
                    </a:lnTo>
                    <a:lnTo>
                      <a:pt x="82" y="84"/>
                    </a:lnTo>
                    <a:lnTo>
                      <a:pt x="82" y="86"/>
                    </a:lnTo>
                    <a:lnTo>
                      <a:pt x="84" y="86"/>
                    </a:lnTo>
                    <a:lnTo>
                      <a:pt x="86" y="88"/>
                    </a:lnTo>
                    <a:lnTo>
                      <a:pt x="88" y="88"/>
                    </a:lnTo>
                    <a:lnTo>
                      <a:pt x="90" y="88"/>
                    </a:lnTo>
                    <a:lnTo>
                      <a:pt x="88" y="90"/>
                    </a:lnTo>
                    <a:lnTo>
                      <a:pt x="88" y="90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84" y="92"/>
                    </a:lnTo>
                    <a:lnTo>
                      <a:pt x="86" y="90"/>
                    </a:lnTo>
                    <a:lnTo>
                      <a:pt x="86" y="88"/>
                    </a:lnTo>
                    <a:lnTo>
                      <a:pt x="84" y="88"/>
                    </a:lnTo>
                    <a:lnTo>
                      <a:pt x="84" y="88"/>
                    </a:lnTo>
                    <a:lnTo>
                      <a:pt x="82" y="90"/>
                    </a:lnTo>
                    <a:lnTo>
                      <a:pt x="78" y="86"/>
                    </a:lnTo>
                    <a:lnTo>
                      <a:pt x="78" y="86"/>
                    </a:lnTo>
                    <a:lnTo>
                      <a:pt x="78" y="84"/>
                    </a:lnTo>
                    <a:lnTo>
                      <a:pt x="76" y="80"/>
                    </a:lnTo>
                    <a:lnTo>
                      <a:pt x="72" y="80"/>
                    </a:lnTo>
                    <a:lnTo>
                      <a:pt x="70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6" y="74"/>
                    </a:lnTo>
                    <a:lnTo>
                      <a:pt x="66" y="76"/>
                    </a:lnTo>
                    <a:lnTo>
                      <a:pt x="70" y="80"/>
                    </a:lnTo>
                    <a:lnTo>
                      <a:pt x="70" y="84"/>
                    </a:lnTo>
                    <a:lnTo>
                      <a:pt x="70" y="84"/>
                    </a:lnTo>
                    <a:lnTo>
                      <a:pt x="66" y="80"/>
                    </a:lnTo>
                    <a:lnTo>
                      <a:pt x="64" y="78"/>
                    </a:lnTo>
                    <a:lnTo>
                      <a:pt x="62" y="76"/>
                    </a:lnTo>
                    <a:lnTo>
                      <a:pt x="58" y="74"/>
                    </a:lnTo>
                    <a:lnTo>
                      <a:pt x="56" y="74"/>
                    </a:lnTo>
                    <a:lnTo>
                      <a:pt x="54" y="76"/>
                    </a:lnTo>
                    <a:lnTo>
                      <a:pt x="54" y="78"/>
                    </a:lnTo>
                    <a:lnTo>
                      <a:pt x="52" y="80"/>
                    </a:lnTo>
                    <a:lnTo>
                      <a:pt x="50" y="76"/>
                    </a:lnTo>
                    <a:lnTo>
                      <a:pt x="48" y="78"/>
                    </a:lnTo>
                    <a:lnTo>
                      <a:pt x="46" y="78"/>
                    </a:lnTo>
                    <a:lnTo>
                      <a:pt x="46" y="76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78"/>
                    </a:lnTo>
                    <a:lnTo>
                      <a:pt x="42" y="74"/>
                    </a:lnTo>
                    <a:lnTo>
                      <a:pt x="42" y="72"/>
                    </a:lnTo>
                    <a:lnTo>
                      <a:pt x="42" y="70"/>
                    </a:lnTo>
                    <a:lnTo>
                      <a:pt x="44" y="68"/>
                    </a:lnTo>
                    <a:lnTo>
                      <a:pt x="46" y="66"/>
                    </a:lnTo>
                    <a:lnTo>
                      <a:pt x="44" y="64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2" y="66"/>
                    </a:lnTo>
                    <a:lnTo>
                      <a:pt x="42" y="68"/>
                    </a:lnTo>
                    <a:lnTo>
                      <a:pt x="40" y="68"/>
                    </a:lnTo>
                    <a:lnTo>
                      <a:pt x="36" y="66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4" y="62"/>
                    </a:lnTo>
                    <a:lnTo>
                      <a:pt x="34" y="58"/>
                    </a:lnTo>
                    <a:lnTo>
                      <a:pt x="32" y="54"/>
                    </a:lnTo>
                    <a:lnTo>
                      <a:pt x="32" y="50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30" y="48"/>
                    </a:lnTo>
                    <a:lnTo>
                      <a:pt x="30" y="46"/>
                    </a:lnTo>
                    <a:lnTo>
                      <a:pt x="30" y="42"/>
                    </a:lnTo>
                    <a:lnTo>
                      <a:pt x="32" y="44"/>
                    </a:lnTo>
                    <a:lnTo>
                      <a:pt x="34" y="44"/>
                    </a:lnTo>
                    <a:lnTo>
                      <a:pt x="36" y="44"/>
                    </a:lnTo>
                    <a:lnTo>
                      <a:pt x="36" y="42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36" y="30"/>
                    </a:lnTo>
                    <a:lnTo>
                      <a:pt x="36" y="24"/>
                    </a:lnTo>
                    <a:lnTo>
                      <a:pt x="36" y="20"/>
                    </a:lnTo>
                    <a:lnTo>
                      <a:pt x="38" y="16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6" y="12"/>
                    </a:lnTo>
                    <a:lnTo>
                      <a:pt x="48" y="16"/>
                    </a:lnTo>
                    <a:lnTo>
                      <a:pt x="50" y="16"/>
                    </a:lnTo>
                    <a:lnTo>
                      <a:pt x="50" y="16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8" y="12"/>
                    </a:lnTo>
                    <a:lnTo>
                      <a:pt x="58" y="14"/>
                    </a:lnTo>
                    <a:lnTo>
                      <a:pt x="58" y="16"/>
                    </a:lnTo>
                    <a:lnTo>
                      <a:pt x="58" y="18"/>
                    </a:lnTo>
                    <a:lnTo>
                      <a:pt x="56" y="22"/>
                    </a:lnTo>
                    <a:lnTo>
                      <a:pt x="60" y="26"/>
                    </a:lnTo>
                    <a:lnTo>
                      <a:pt x="60" y="26"/>
                    </a:lnTo>
                    <a:lnTo>
                      <a:pt x="62" y="30"/>
                    </a:lnTo>
                    <a:lnTo>
                      <a:pt x="62" y="32"/>
                    </a:lnTo>
                    <a:lnTo>
                      <a:pt x="62" y="38"/>
                    </a:lnTo>
                    <a:lnTo>
                      <a:pt x="60" y="40"/>
                    </a:lnTo>
                    <a:lnTo>
                      <a:pt x="60" y="44"/>
                    </a:lnTo>
                    <a:lnTo>
                      <a:pt x="58" y="46"/>
                    </a:lnTo>
                    <a:lnTo>
                      <a:pt x="58" y="46"/>
                    </a:lnTo>
                    <a:lnTo>
                      <a:pt x="60" y="44"/>
                    </a:lnTo>
                    <a:lnTo>
                      <a:pt x="58" y="46"/>
                    </a:lnTo>
                    <a:lnTo>
                      <a:pt x="54" y="48"/>
                    </a:lnTo>
                    <a:lnTo>
                      <a:pt x="52" y="50"/>
                    </a:lnTo>
                    <a:lnTo>
                      <a:pt x="54" y="54"/>
                    </a:lnTo>
                    <a:lnTo>
                      <a:pt x="52" y="56"/>
                    </a:lnTo>
                    <a:lnTo>
                      <a:pt x="52" y="58"/>
                    </a:lnTo>
                    <a:lnTo>
                      <a:pt x="52" y="60"/>
                    </a:lnTo>
                    <a:lnTo>
                      <a:pt x="54" y="62"/>
                    </a:lnTo>
                    <a:lnTo>
                      <a:pt x="56" y="64"/>
                    </a:lnTo>
                    <a:lnTo>
                      <a:pt x="54" y="66"/>
                    </a:lnTo>
                    <a:lnTo>
                      <a:pt x="54" y="68"/>
                    </a:lnTo>
                    <a:close/>
                    <a:moveTo>
                      <a:pt x="60" y="70"/>
                    </a:moveTo>
                    <a:lnTo>
                      <a:pt x="60" y="72"/>
                    </a:lnTo>
                    <a:lnTo>
                      <a:pt x="62" y="72"/>
                    </a:lnTo>
                    <a:lnTo>
                      <a:pt x="62" y="70"/>
                    </a:lnTo>
                    <a:lnTo>
                      <a:pt x="60" y="70"/>
                    </a:lnTo>
                    <a:close/>
                    <a:moveTo>
                      <a:pt x="56" y="60"/>
                    </a:moveTo>
                    <a:lnTo>
                      <a:pt x="58" y="64"/>
                    </a:lnTo>
                    <a:lnTo>
                      <a:pt x="58" y="64"/>
                    </a:lnTo>
                    <a:lnTo>
                      <a:pt x="58" y="66"/>
                    </a:lnTo>
                    <a:lnTo>
                      <a:pt x="60" y="64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0" y="58"/>
                    </a:lnTo>
                    <a:lnTo>
                      <a:pt x="56" y="60"/>
                    </a:lnTo>
                    <a:close/>
                    <a:moveTo>
                      <a:pt x="36" y="76"/>
                    </a:moveTo>
                    <a:lnTo>
                      <a:pt x="36" y="78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36" y="76"/>
                    </a:lnTo>
                    <a:lnTo>
                      <a:pt x="36" y="76"/>
                    </a:lnTo>
                    <a:close/>
                    <a:moveTo>
                      <a:pt x="40" y="80"/>
                    </a:moveTo>
                    <a:lnTo>
                      <a:pt x="40" y="82"/>
                    </a:lnTo>
                    <a:lnTo>
                      <a:pt x="42" y="82"/>
                    </a:lnTo>
                    <a:lnTo>
                      <a:pt x="42" y="84"/>
                    </a:lnTo>
                    <a:lnTo>
                      <a:pt x="44" y="86"/>
                    </a:lnTo>
                    <a:lnTo>
                      <a:pt x="46" y="88"/>
                    </a:lnTo>
                    <a:lnTo>
                      <a:pt x="46" y="92"/>
                    </a:lnTo>
                    <a:lnTo>
                      <a:pt x="48" y="92"/>
                    </a:lnTo>
                    <a:lnTo>
                      <a:pt x="48" y="94"/>
                    </a:lnTo>
                    <a:lnTo>
                      <a:pt x="50" y="98"/>
                    </a:lnTo>
                    <a:lnTo>
                      <a:pt x="52" y="98"/>
                    </a:lnTo>
                    <a:lnTo>
                      <a:pt x="54" y="96"/>
                    </a:lnTo>
                    <a:lnTo>
                      <a:pt x="54" y="94"/>
                    </a:lnTo>
                    <a:lnTo>
                      <a:pt x="56" y="94"/>
                    </a:lnTo>
                    <a:lnTo>
                      <a:pt x="56" y="92"/>
                    </a:lnTo>
                    <a:lnTo>
                      <a:pt x="54" y="90"/>
                    </a:lnTo>
                    <a:lnTo>
                      <a:pt x="56" y="88"/>
                    </a:lnTo>
                    <a:lnTo>
                      <a:pt x="56" y="86"/>
                    </a:lnTo>
                    <a:lnTo>
                      <a:pt x="52" y="84"/>
                    </a:lnTo>
                    <a:lnTo>
                      <a:pt x="48" y="80"/>
                    </a:lnTo>
                    <a:lnTo>
                      <a:pt x="44" y="80"/>
                    </a:lnTo>
                    <a:lnTo>
                      <a:pt x="42" y="80"/>
                    </a:lnTo>
                    <a:lnTo>
                      <a:pt x="40" y="80"/>
                    </a:lnTo>
                    <a:close/>
                    <a:moveTo>
                      <a:pt x="88" y="72"/>
                    </a:moveTo>
                    <a:lnTo>
                      <a:pt x="88" y="74"/>
                    </a:lnTo>
                    <a:lnTo>
                      <a:pt x="88" y="76"/>
                    </a:lnTo>
                    <a:lnTo>
                      <a:pt x="86" y="78"/>
                    </a:lnTo>
                    <a:lnTo>
                      <a:pt x="86" y="78"/>
                    </a:lnTo>
                    <a:lnTo>
                      <a:pt x="88" y="80"/>
                    </a:lnTo>
                    <a:lnTo>
                      <a:pt x="90" y="80"/>
                    </a:lnTo>
                    <a:lnTo>
                      <a:pt x="92" y="76"/>
                    </a:lnTo>
                    <a:lnTo>
                      <a:pt x="90" y="74"/>
                    </a:lnTo>
                    <a:lnTo>
                      <a:pt x="88" y="72"/>
                    </a:lnTo>
                    <a:close/>
                    <a:moveTo>
                      <a:pt x="58" y="82"/>
                    </a:moveTo>
                    <a:lnTo>
                      <a:pt x="62" y="84"/>
                    </a:lnTo>
                    <a:lnTo>
                      <a:pt x="62" y="82"/>
                    </a:lnTo>
                    <a:lnTo>
                      <a:pt x="64" y="82"/>
                    </a:lnTo>
                    <a:lnTo>
                      <a:pt x="62" y="80"/>
                    </a:lnTo>
                    <a:lnTo>
                      <a:pt x="60" y="78"/>
                    </a:lnTo>
                    <a:lnTo>
                      <a:pt x="58" y="80"/>
                    </a:lnTo>
                    <a:lnTo>
                      <a:pt x="58" y="82"/>
                    </a:lnTo>
                    <a:close/>
                    <a:moveTo>
                      <a:pt x="64" y="92"/>
                    </a:moveTo>
                    <a:lnTo>
                      <a:pt x="62" y="94"/>
                    </a:lnTo>
                    <a:lnTo>
                      <a:pt x="60" y="96"/>
                    </a:lnTo>
                    <a:lnTo>
                      <a:pt x="62" y="100"/>
                    </a:lnTo>
                    <a:lnTo>
                      <a:pt x="64" y="98"/>
                    </a:lnTo>
                    <a:lnTo>
                      <a:pt x="64" y="96"/>
                    </a:lnTo>
                    <a:lnTo>
                      <a:pt x="64" y="94"/>
                    </a:lnTo>
                    <a:lnTo>
                      <a:pt x="64" y="90"/>
                    </a:lnTo>
                    <a:lnTo>
                      <a:pt x="64" y="92"/>
                    </a:lnTo>
                    <a:close/>
                    <a:moveTo>
                      <a:pt x="70" y="94"/>
                    </a:moveTo>
                    <a:lnTo>
                      <a:pt x="68" y="94"/>
                    </a:lnTo>
                    <a:lnTo>
                      <a:pt x="68" y="96"/>
                    </a:lnTo>
                    <a:lnTo>
                      <a:pt x="70" y="96"/>
                    </a:lnTo>
                    <a:lnTo>
                      <a:pt x="70" y="94"/>
                    </a:lnTo>
                    <a:lnTo>
                      <a:pt x="70" y="94"/>
                    </a:lnTo>
                    <a:close/>
                    <a:moveTo>
                      <a:pt x="78" y="88"/>
                    </a:moveTo>
                    <a:lnTo>
                      <a:pt x="74" y="86"/>
                    </a:lnTo>
                    <a:lnTo>
                      <a:pt x="74" y="86"/>
                    </a:lnTo>
                    <a:lnTo>
                      <a:pt x="74" y="86"/>
                    </a:lnTo>
                    <a:lnTo>
                      <a:pt x="76" y="90"/>
                    </a:lnTo>
                    <a:lnTo>
                      <a:pt x="78" y="88"/>
                    </a:lnTo>
                    <a:lnTo>
                      <a:pt x="78" y="88"/>
                    </a:lnTo>
                    <a:close/>
                    <a:moveTo>
                      <a:pt x="82" y="92"/>
                    </a:moveTo>
                    <a:lnTo>
                      <a:pt x="82" y="94"/>
                    </a:lnTo>
                    <a:lnTo>
                      <a:pt x="84" y="96"/>
                    </a:lnTo>
                    <a:lnTo>
                      <a:pt x="84" y="96"/>
                    </a:lnTo>
                    <a:lnTo>
                      <a:pt x="84" y="92"/>
                    </a:lnTo>
                    <a:lnTo>
                      <a:pt x="82" y="92"/>
                    </a:lnTo>
                    <a:close/>
                    <a:moveTo>
                      <a:pt x="78" y="102"/>
                    </a:moveTo>
                    <a:lnTo>
                      <a:pt x="80" y="98"/>
                    </a:lnTo>
                    <a:lnTo>
                      <a:pt x="82" y="98"/>
                    </a:lnTo>
                    <a:lnTo>
                      <a:pt x="84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88" y="100"/>
                    </a:lnTo>
                    <a:lnTo>
                      <a:pt x="88" y="98"/>
                    </a:lnTo>
                    <a:lnTo>
                      <a:pt x="84" y="96"/>
                    </a:lnTo>
                    <a:lnTo>
                      <a:pt x="82" y="96"/>
                    </a:lnTo>
                    <a:lnTo>
                      <a:pt x="80" y="94"/>
                    </a:lnTo>
                    <a:lnTo>
                      <a:pt x="78" y="94"/>
                    </a:lnTo>
                    <a:lnTo>
                      <a:pt x="78" y="94"/>
                    </a:lnTo>
                    <a:lnTo>
                      <a:pt x="78" y="92"/>
                    </a:lnTo>
                    <a:lnTo>
                      <a:pt x="78" y="96"/>
                    </a:lnTo>
                    <a:lnTo>
                      <a:pt x="78" y="98"/>
                    </a:lnTo>
                    <a:lnTo>
                      <a:pt x="78" y="98"/>
                    </a:lnTo>
                    <a:lnTo>
                      <a:pt x="78" y="100"/>
                    </a:lnTo>
                    <a:lnTo>
                      <a:pt x="78" y="102"/>
                    </a:lnTo>
                    <a:close/>
                    <a:moveTo>
                      <a:pt x="66" y="118"/>
                    </a:moveTo>
                    <a:lnTo>
                      <a:pt x="64" y="120"/>
                    </a:lnTo>
                    <a:lnTo>
                      <a:pt x="64" y="120"/>
                    </a:lnTo>
                    <a:lnTo>
                      <a:pt x="62" y="116"/>
                    </a:lnTo>
                    <a:lnTo>
                      <a:pt x="64" y="114"/>
                    </a:lnTo>
                    <a:lnTo>
                      <a:pt x="64" y="108"/>
                    </a:lnTo>
                    <a:lnTo>
                      <a:pt x="64" y="108"/>
                    </a:lnTo>
                    <a:lnTo>
                      <a:pt x="64" y="104"/>
                    </a:lnTo>
                    <a:lnTo>
                      <a:pt x="62" y="104"/>
                    </a:lnTo>
                    <a:lnTo>
                      <a:pt x="60" y="104"/>
                    </a:lnTo>
                    <a:lnTo>
                      <a:pt x="60" y="102"/>
                    </a:lnTo>
                    <a:lnTo>
                      <a:pt x="64" y="102"/>
                    </a:lnTo>
                    <a:lnTo>
                      <a:pt x="66" y="104"/>
                    </a:lnTo>
                    <a:lnTo>
                      <a:pt x="68" y="104"/>
                    </a:lnTo>
                    <a:lnTo>
                      <a:pt x="66" y="106"/>
                    </a:lnTo>
                    <a:lnTo>
                      <a:pt x="68" y="106"/>
                    </a:lnTo>
                    <a:lnTo>
                      <a:pt x="70" y="106"/>
                    </a:lnTo>
                    <a:lnTo>
                      <a:pt x="72" y="106"/>
                    </a:lnTo>
                    <a:lnTo>
                      <a:pt x="74" y="108"/>
                    </a:lnTo>
                    <a:lnTo>
                      <a:pt x="76" y="106"/>
                    </a:lnTo>
                    <a:lnTo>
                      <a:pt x="78" y="104"/>
                    </a:lnTo>
                    <a:lnTo>
                      <a:pt x="78" y="106"/>
                    </a:lnTo>
                    <a:lnTo>
                      <a:pt x="78" y="108"/>
                    </a:lnTo>
                    <a:lnTo>
                      <a:pt x="76" y="110"/>
                    </a:lnTo>
                    <a:lnTo>
                      <a:pt x="76" y="112"/>
                    </a:lnTo>
                    <a:lnTo>
                      <a:pt x="72" y="116"/>
                    </a:lnTo>
                    <a:lnTo>
                      <a:pt x="72" y="116"/>
                    </a:lnTo>
                    <a:lnTo>
                      <a:pt x="70" y="116"/>
                    </a:lnTo>
                    <a:lnTo>
                      <a:pt x="70" y="118"/>
                    </a:lnTo>
                    <a:lnTo>
                      <a:pt x="68" y="118"/>
                    </a:lnTo>
                    <a:lnTo>
                      <a:pt x="66" y="118"/>
                    </a:lnTo>
                    <a:close/>
                    <a:moveTo>
                      <a:pt x="72" y="118"/>
                    </a:moveTo>
                    <a:lnTo>
                      <a:pt x="70" y="118"/>
                    </a:lnTo>
                    <a:lnTo>
                      <a:pt x="68" y="120"/>
                    </a:lnTo>
                    <a:lnTo>
                      <a:pt x="70" y="122"/>
                    </a:lnTo>
                    <a:lnTo>
                      <a:pt x="72" y="120"/>
                    </a:lnTo>
                    <a:lnTo>
                      <a:pt x="72" y="118"/>
                    </a:lnTo>
                    <a:lnTo>
                      <a:pt x="72" y="118"/>
                    </a:lnTo>
                    <a:close/>
                    <a:moveTo>
                      <a:pt x="92" y="116"/>
                    </a:moveTo>
                    <a:lnTo>
                      <a:pt x="92" y="120"/>
                    </a:lnTo>
                    <a:lnTo>
                      <a:pt x="92" y="118"/>
                    </a:lnTo>
                    <a:lnTo>
                      <a:pt x="92" y="116"/>
                    </a:lnTo>
                    <a:close/>
                    <a:moveTo>
                      <a:pt x="82" y="134"/>
                    </a:moveTo>
                    <a:lnTo>
                      <a:pt x="84" y="130"/>
                    </a:lnTo>
                    <a:lnTo>
                      <a:pt x="84" y="126"/>
                    </a:lnTo>
                    <a:lnTo>
                      <a:pt x="88" y="122"/>
                    </a:lnTo>
                    <a:lnTo>
                      <a:pt x="88" y="120"/>
                    </a:lnTo>
                    <a:lnTo>
                      <a:pt x="88" y="118"/>
                    </a:lnTo>
                    <a:lnTo>
                      <a:pt x="88" y="116"/>
                    </a:lnTo>
                    <a:lnTo>
                      <a:pt x="88" y="112"/>
                    </a:lnTo>
                    <a:lnTo>
                      <a:pt x="88" y="112"/>
                    </a:lnTo>
                    <a:lnTo>
                      <a:pt x="86" y="116"/>
                    </a:lnTo>
                    <a:lnTo>
                      <a:pt x="84" y="120"/>
                    </a:lnTo>
                    <a:lnTo>
                      <a:pt x="84" y="122"/>
                    </a:lnTo>
                    <a:lnTo>
                      <a:pt x="84" y="126"/>
                    </a:lnTo>
                    <a:lnTo>
                      <a:pt x="82" y="128"/>
                    </a:lnTo>
                    <a:lnTo>
                      <a:pt x="80" y="130"/>
                    </a:lnTo>
                    <a:lnTo>
                      <a:pt x="82" y="134"/>
                    </a:lnTo>
                    <a:close/>
                    <a:moveTo>
                      <a:pt x="78" y="132"/>
                    </a:moveTo>
                    <a:lnTo>
                      <a:pt x="78" y="128"/>
                    </a:lnTo>
                    <a:lnTo>
                      <a:pt x="80" y="120"/>
                    </a:lnTo>
                    <a:lnTo>
                      <a:pt x="82" y="118"/>
                    </a:lnTo>
                    <a:lnTo>
                      <a:pt x="82" y="116"/>
                    </a:lnTo>
                    <a:lnTo>
                      <a:pt x="80" y="114"/>
                    </a:lnTo>
                    <a:lnTo>
                      <a:pt x="80" y="116"/>
                    </a:lnTo>
                    <a:lnTo>
                      <a:pt x="78" y="114"/>
                    </a:lnTo>
                    <a:lnTo>
                      <a:pt x="76" y="116"/>
                    </a:lnTo>
                    <a:lnTo>
                      <a:pt x="76" y="118"/>
                    </a:lnTo>
                    <a:lnTo>
                      <a:pt x="74" y="120"/>
                    </a:lnTo>
                    <a:lnTo>
                      <a:pt x="74" y="124"/>
                    </a:lnTo>
                    <a:lnTo>
                      <a:pt x="74" y="126"/>
                    </a:lnTo>
                    <a:lnTo>
                      <a:pt x="70" y="128"/>
                    </a:lnTo>
                    <a:lnTo>
                      <a:pt x="68" y="130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4" y="134"/>
                    </a:lnTo>
                    <a:lnTo>
                      <a:pt x="76" y="136"/>
                    </a:lnTo>
                    <a:lnTo>
                      <a:pt x="76" y="138"/>
                    </a:lnTo>
                    <a:lnTo>
                      <a:pt x="78" y="138"/>
                    </a:lnTo>
                    <a:lnTo>
                      <a:pt x="80" y="138"/>
                    </a:lnTo>
                    <a:lnTo>
                      <a:pt x="80" y="136"/>
                    </a:lnTo>
                    <a:lnTo>
                      <a:pt x="78" y="132"/>
                    </a:lnTo>
                    <a:close/>
                    <a:moveTo>
                      <a:pt x="84" y="136"/>
                    </a:moveTo>
                    <a:lnTo>
                      <a:pt x="86" y="136"/>
                    </a:lnTo>
                    <a:lnTo>
                      <a:pt x="86" y="138"/>
                    </a:lnTo>
                    <a:lnTo>
                      <a:pt x="84" y="138"/>
                    </a:lnTo>
                    <a:lnTo>
                      <a:pt x="82" y="138"/>
                    </a:lnTo>
                    <a:lnTo>
                      <a:pt x="84" y="136"/>
                    </a:lnTo>
                    <a:lnTo>
                      <a:pt x="84" y="136"/>
                    </a:lnTo>
                    <a:close/>
                    <a:moveTo>
                      <a:pt x="92" y="124"/>
                    </a:moveTo>
                    <a:lnTo>
                      <a:pt x="94" y="124"/>
                    </a:lnTo>
                    <a:lnTo>
                      <a:pt x="96" y="126"/>
                    </a:lnTo>
                    <a:lnTo>
                      <a:pt x="96" y="128"/>
                    </a:lnTo>
                    <a:lnTo>
                      <a:pt x="94" y="130"/>
                    </a:lnTo>
                    <a:lnTo>
                      <a:pt x="92" y="132"/>
                    </a:lnTo>
                    <a:lnTo>
                      <a:pt x="88" y="132"/>
                    </a:lnTo>
                    <a:lnTo>
                      <a:pt x="88" y="130"/>
                    </a:lnTo>
                    <a:lnTo>
                      <a:pt x="86" y="130"/>
                    </a:lnTo>
                    <a:lnTo>
                      <a:pt x="88" y="128"/>
                    </a:lnTo>
                    <a:lnTo>
                      <a:pt x="92" y="124"/>
                    </a:lnTo>
                    <a:close/>
                    <a:moveTo>
                      <a:pt x="104" y="124"/>
                    </a:moveTo>
                    <a:lnTo>
                      <a:pt x="106" y="128"/>
                    </a:lnTo>
                    <a:lnTo>
                      <a:pt x="106" y="130"/>
                    </a:lnTo>
                    <a:lnTo>
                      <a:pt x="104" y="128"/>
                    </a:lnTo>
                    <a:lnTo>
                      <a:pt x="104" y="124"/>
                    </a:lnTo>
                    <a:close/>
                    <a:moveTo>
                      <a:pt x="98" y="134"/>
                    </a:moveTo>
                    <a:lnTo>
                      <a:pt x="98" y="136"/>
                    </a:lnTo>
                    <a:lnTo>
                      <a:pt x="98" y="138"/>
                    </a:lnTo>
                    <a:lnTo>
                      <a:pt x="98" y="138"/>
                    </a:lnTo>
                    <a:lnTo>
                      <a:pt x="96" y="136"/>
                    </a:lnTo>
                    <a:lnTo>
                      <a:pt x="98" y="134"/>
                    </a:lnTo>
                    <a:close/>
                    <a:moveTo>
                      <a:pt x="96" y="106"/>
                    </a:moveTo>
                    <a:lnTo>
                      <a:pt x="94" y="108"/>
                    </a:lnTo>
                    <a:lnTo>
                      <a:pt x="92" y="108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6" y="106"/>
                    </a:lnTo>
                    <a:close/>
                    <a:moveTo>
                      <a:pt x="100" y="108"/>
                    </a:moveTo>
                    <a:lnTo>
                      <a:pt x="102" y="110"/>
                    </a:lnTo>
                    <a:lnTo>
                      <a:pt x="104" y="112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08" y="112"/>
                    </a:lnTo>
                    <a:lnTo>
                      <a:pt x="110" y="112"/>
                    </a:lnTo>
                    <a:lnTo>
                      <a:pt x="108" y="110"/>
                    </a:lnTo>
                    <a:lnTo>
                      <a:pt x="108" y="108"/>
                    </a:lnTo>
                    <a:lnTo>
                      <a:pt x="106" y="108"/>
                    </a:lnTo>
                    <a:lnTo>
                      <a:pt x="106" y="104"/>
                    </a:lnTo>
                    <a:lnTo>
                      <a:pt x="106" y="100"/>
                    </a:lnTo>
                    <a:lnTo>
                      <a:pt x="106" y="98"/>
                    </a:lnTo>
                    <a:lnTo>
                      <a:pt x="106" y="98"/>
                    </a:lnTo>
                    <a:lnTo>
                      <a:pt x="104" y="94"/>
                    </a:lnTo>
                    <a:lnTo>
                      <a:pt x="102" y="92"/>
                    </a:lnTo>
                    <a:lnTo>
                      <a:pt x="100" y="92"/>
                    </a:lnTo>
                    <a:lnTo>
                      <a:pt x="100" y="92"/>
                    </a:lnTo>
                    <a:lnTo>
                      <a:pt x="98" y="92"/>
                    </a:lnTo>
                    <a:lnTo>
                      <a:pt x="98" y="92"/>
                    </a:lnTo>
                    <a:lnTo>
                      <a:pt x="96" y="94"/>
                    </a:lnTo>
                    <a:lnTo>
                      <a:pt x="94" y="94"/>
                    </a:lnTo>
                    <a:lnTo>
                      <a:pt x="92" y="94"/>
                    </a:lnTo>
                    <a:lnTo>
                      <a:pt x="92" y="92"/>
                    </a:lnTo>
                    <a:lnTo>
                      <a:pt x="92" y="94"/>
                    </a:lnTo>
                    <a:lnTo>
                      <a:pt x="92" y="98"/>
                    </a:lnTo>
                    <a:lnTo>
                      <a:pt x="96" y="100"/>
                    </a:lnTo>
                    <a:lnTo>
                      <a:pt x="98" y="104"/>
                    </a:lnTo>
                    <a:lnTo>
                      <a:pt x="100" y="104"/>
                    </a:lnTo>
                    <a:lnTo>
                      <a:pt x="100" y="106"/>
                    </a:lnTo>
                    <a:lnTo>
                      <a:pt x="98" y="108"/>
                    </a:lnTo>
                    <a:lnTo>
                      <a:pt x="98" y="108"/>
                    </a:lnTo>
                    <a:lnTo>
                      <a:pt x="98" y="108"/>
                    </a:lnTo>
                    <a:lnTo>
                      <a:pt x="100" y="108"/>
                    </a:lnTo>
                    <a:lnTo>
                      <a:pt x="100" y="108"/>
                    </a:lnTo>
                    <a:close/>
                    <a:moveTo>
                      <a:pt x="98" y="108"/>
                    </a:moveTo>
                    <a:lnTo>
                      <a:pt x="96" y="110"/>
                    </a:lnTo>
                    <a:lnTo>
                      <a:pt x="94" y="108"/>
                    </a:lnTo>
                    <a:lnTo>
                      <a:pt x="92" y="108"/>
                    </a:lnTo>
                    <a:lnTo>
                      <a:pt x="92" y="112"/>
                    </a:lnTo>
                    <a:lnTo>
                      <a:pt x="92" y="114"/>
                    </a:lnTo>
                    <a:lnTo>
                      <a:pt x="94" y="116"/>
                    </a:lnTo>
                    <a:lnTo>
                      <a:pt x="96" y="114"/>
                    </a:lnTo>
                    <a:lnTo>
                      <a:pt x="98" y="116"/>
                    </a:lnTo>
                    <a:lnTo>
                      <a:pt x="98" y="118"/>
                    </a:lnTo>
                    <a:lnTo>
                      <a:pt x="98" y="122"/>
                    </a:lnTo>
                    <a:lnTo>
                      <a:pt x="98" y="124"/>
                    </a:lnTo>
                    <a:lnTo>
                      <a:pt x="100" y="126"/>
                    </a:lnTo>
                    <a:lnTo>
                      <a:pt x="100" y="122"/>
                    </a:lnTo>
                    <a:lnTo>
                      <a:pt x="102" y="124"/>
                    </a:lnTo>
                    <a:lnTo>
                      <a:pt x="104" y="124"/>
                    </a:lnTo>
                    <a:lnTo>
                      <a:pt x="104" y="122"/>
                    </a:lnTo>
                    <a:lnTo>
                      <a:pt x="102" y="118"/>
                    </a:lnTo>
                    <a:lnTo>
                      <a:pt x="100" y="116"/>
                    </a:lnTo>
                    <a:lnTo>
                      <a:pt x="100" y="114"/>
                    </a:lnTo>
                    <a:lnTo>
                      <a:pt x="98" y="110"/>
                    </a:lnTo>
                    <a:lnTo>
                      <a:pt x="98" y="108"/>
                    </a:lnTo>
                    <a:close/>
                    <a:moveTo>
                      <a:pt x="110" y="116"/>
                    </a:moveTo>
                    <a:lnTo>
                      <a:pt x="112" y="116"/>
                    </a:lnTo>
                    <a:lnTo>
                      <a:pt x="112" y="114"/>
                    </a:lnTo>
                    <a:lnTo>
                      <a:pt x="110" y="114"/>
                    </a:lnTo>
                    <a:lnTo>
                      <a:pt x="110" y="116"/>
                    </a:lnTo>
                    <a:close/>
                    <a:moveTo>
                      <a:pt x="112" y="118"/>
                    </a:moveTo>
                    <a:lnTo>
                      <a:pt x="110" y="116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2" y="118"/>
                    </a:lnTo>
                    <a:close/>
                    <a:moveTo>
                      <a:pt x="110" y="130"/>
                    </a:moveTo>
                    <a:lnTo>
                      <a:pt x="112" y="126"/>
                    </a:lnTo>
                    <a:lnTo>
                      <a:pt x="110" y="124"/>
                    </a:lnTo>
                    <a:lnTo>
                      <a:pt x="110" y="122"/>
                    </a:lnTo>
                    <a:lnTo>
                      <a:pt x="110" y="122"/>
                    </a:lnTo>
                    <a:lnTo>
                      <a:pt x="110" y="120"/>
                    </a:lnTo>
                    <a:lnTo>
                      <a:pt x="108" y="122"/>
                    </a:lnTo>
                    <a:lnTo>
                      <a:pt x="108" y="124"/>
                    </a:lnTo>
                    <a:lnTo>
                      <a:pt x="110" y="126"/>
                    </a:lnTo>
                    <a:lnTo>
                      <a:pt x="108" y="128"/>
                    </a:lnTo>
                    <a:lnTo>
                      <a:pt x="110" y="130"/>
                    </a:lnTo>
                    <a:lnTo>
                      <a:pt x="110" y="130"/>
                    </a:lnTo>
                    <a:close/>
                    <a:moveTo>
                      <a:pt x="112" y="130"/>
                    </a:moveTo>
                    <a:lnTo>
                      <a:pt x="112" y="132"/>
                    </a:lnTo>
                    <a:lnTo>
                      <a:pt x="114" y="132"/>
                    </a:lnTo>
                    <a:lnTo>
                      <a:pt x="114" y="132"/>
                    </a:lnTo>
                    <a:lnTo>
                      <a:pt x="112" y="130"/>
                    </a:lnTo>
                    <a:close/>
                    <a:moveTo>
                      <a:pt x="114" y="124"/>
                    </a:moveTo>
                    <a:lnTo>
                      <a:pt x="114" y="128"/>
                    </a:lnTo>
                    <a:lnTo>
                      <a:pt x="114" y="128"/>
                    </a:lnTo>
                    <a:lnTo>
                      <a:pt x="116" y="130"/>
                    </a:lnTo>
                    <a:lnTo>
                      <a:pt x="116" y="130"/>
                    </a:lnTo>
                    <a:lnTo>
                      <a:pt x="116" y="128"/>
                    </a:lnTo>
                    <a:lnTo>
                      <a:pt x="114" y="124"/>
                    </a:lnTo>
                    <a:close/>
                    <a:moveTo>
                      <a:pt x="66" y="168"/>
                    </a:moveTo>
                    <a:lnTo>
                      <a:pt x="64" y="164"/>
                    </a:lnTo>
                    <a:lnTo>
                      <a:pt x="66" y="162"/>
                    </a:lnTo>
                    <a:lnTo>
                      <a:pt x="66" y="158"/>
                    </a:lnTo>
                    <a:lnTo>
                      <a:pt x="66" y="156"/>
                    </a:lnTo>
                    <a:lnTo>
                      <a:pt x="68" y="154"/>
                    </a:lnTo>
                    <a:lnTo>
                      <a:pt x="70" y="154"/>
                    </a:lnTo>
                    <a:lnTo>
                      <a:pt x="72" y="152"/>
                    </a:lnTo>
                    <a:lnTo>
                      <a:pt x="74" y="152"/>
                    </a:lnTo>
                    <a:lnTo>
                      <a:pt x="78" y="152"/>
                    </a:lnTo>
                    <a:lnTo>
                      <a:pt x="78" y="150"/>
                    </a:lnTo>
                    <a:lnTo>
                      <a:pt x="78" y="148"/>
                    </a:lnTo>
                    <a:lnTo>
                      <a:pt x="80" y="146"/>
                    </a:lnTo>
                    <a:lnTo>
                      <a:pt x="82" y="144"/>
                    </a:lnTo>
                    <a:lnTo>
                      <a:pt x="84" y="144"/>
                    </a:lnTo>
                    <a:lnTo>
                      <a:pt x="88" y="146"/>
                    </a:lnTo>
                    <a:lnTo>
                      <a:pt x="88" y="150"/>
                    </a:lnTo>
                    <a:lnTo>
                      <a:pt x="84" y="154"/>
                    </a:lnTo>
                    <a:lnTo>
                      <a:pt x="88" y="152"/>
                    </a:lnTo>
                    <a:lnTo>
                      <a:pt x="90" y="152"/>
                    </a:lnTo>
                    <a:lnTo>
                      <a:pt x="92" y="150"/>
                    </a:lnTo>
                    <a:lnTo>
                      <a:pt x="94" y="146"/>
                    </a:lnTo>
                    <a:lnTo>
                      <a:pt x="96" y="144"/>
                    </a:lnTo>
                    <a:lnTo>
                      <a:pt x="98" y="148"/>
                    </a:lnTo>
                    <a:lnTo>
                      <a:pt x="98" y="146"/>
                    </a:lnTo>
                    <a:lnTo>
                      <a:pt x="100" y="144"/>
                    </a:lnTo>
                    <a:lnTo>
                      <a:pt x="98" y="144"/>
                    </a:lnTo>
                    <a:lnTo>
                      <a:pt x="100" y="140"/>
                    </a:lnTo>
                    <a:lnTo>
                      <a:pt x="102" y="140"/>
                    </a:lnTo>
                    <a:lnTo>
                      <a:pt x="104" y="142"/>
                    </a:lnTo>
                    <a:lnTo>
                      <a:pt x="104" y="140"/>
                    </a:lnTo>
                    <a:lnTo>
                      <a:pt x="104" y="136"/>
                    </a:lnTo>
                    <a:lnTo>
                      <a:pt x="106" y="136"/>
                    </a:lnTo>
                    <a:lnTo>
                      <a:pt x="108" y="140"/>
                    </a:lnTo>
                    <a:lnTo>
                      <a:pt x="108" y="136"/>
                    </a:lnTo>
                    <a:lnTo>
                      <a:pt x="106" y="132"/>
                    </a:lnTo>
                    <a:lnTo>
                      <a:pt x="106" y="130"/>
                    </a:lnTo>
                    <a:lnTo>
                      <a:pt x="108" y="130"/>
                    </a:lnTo>
                    <a:lnTo>
                      <a:pt x="110" y="130"/>
                    </a:lnTo>
                    <a:lnTo>
                      <a:pt x="110" y="132"/>
                    </a:lnTo>
                    <a:lnTo>
                      <a:pt x="112" y="134"/>
                    </a:lnTo>
                    <a:lnTo>
                      <a:pt x="116" y="136"/>
                    </a:lnTo>
                    <a:lnTo>
                      <a:pt x="118" y="136"/>
                    </a:lnTo>
                    <a:lnTo>
                      <a:pt x="118" y="138"/>
                    </a:lnTo>
                    <a:lnTo>
                      <a:pt x="120" y="140"/>
                    </a:lnTo>
                    <a:lnTo>
                      <a:pt x="120" y="144"/>
                    </a:lnTo>
                    <a:lnTo>
                      <a:pt x="118" y="144"/>
                    </a:lnTo>
                    <a:lnTo>
                      <a:pt x="116" y="144"/>
                    </a:lnTo>
                    <a:lnTo>
                      <a:pt x="118" y="146"/>
                    </a:lnTo>
                    <a:lnTo>
                      <a:pt x="120" y="146"/>
                    </a:lnTo>
                    <a:lnTo>
                      <a:pt x="120" y="148"/>
                    </a:lnTo>
                    <a:lnTo>
                      <a:pt x="120" y="150"/>
                    </a:lnTo>
                    <a:lnTo>
                      <a:pt x="120" y="150"/>
                    </a:lnTo>
                    <a:lnTo>
                      <a:pt x="120" y="152"/>
                    </a:lnTo>
                    <a:lnTo>
                      <a:pt x="120" y="154"/>
                    </a:lnTo>
                    <a:lnTo>
                      <a:pt x="122" y="158"/>
                    </a:lnTo>
                    <a:lnTo>
                      <a:pt x="124" y="160"/>
                    </a:lnTo>
                    <a:lnTo>
                      <a:pt x="124" y="164"/>
                    </a:lnTo>
                    <a:lnTo>
                      <a:pt x="122" y="166"/>
                    </a:lnTo>
                    <a:lnTo>
                      <a:pt x="122" y="166"/>
                    </a:lnTo>
                    <a:lnTo>
                      <a:pt x="122" y="168"/>
                    </a:lnTo>
                    <a:lnTo>
                      <a:pt x="120" y="166"/>
                    </a:lnTo>
                    <a:lnTo>
                      <a:pt x="120" y="166"/>
                    </a:lnTo>
                    <a:lnTo>
                      <a:pt x="118" y="168"/>
                    </a:lnTo>
                    <a:lnTo>
                      <a:pt x="120" y="172"/>
                    </a:lnTo>
                    <a:lnTo>
                      <a:pt x="120" y="174"/>
                    </a:lnTo>
                    <a:lnTo>
                      <a:pt x="120" y="176"/>
                    </a:lnTo>
                    <a:lnTo>
                      <a:pt x="118" y="174"/>
                    </a:lnTo>
                    <a:lnTo>
                      <a:pt x="118" y="170"/>
                    </a:lnTo>
                    <a:lnTo>
                      <a:pt x="118" y="168"/>
                    </a:lnTo>
                    <a:lnTo>
                      <a:pt x="116" y="166"/>
                    </a:lnTo>
                    <a:lnTo>
                      <a:pt x="116" y="164"/>
                    </a:lnTo>
                    <a:lnTo>
                      <a:pt x="114" y="162"/>
                    </a:lnTo>
                    <a:lnTo>
                      <a:pt x="112" y="162"/>
                    </a:lnTo>
                    <a:lnTo>
                      <a:pt x="110" y="168"/>
                    </a:lnTo>
                    <a:lnTo>
                      <a:pt x="108" y="170"/>
                    </a:lnTo>
                    <a:lnTo>
                      <a:pt x="110" y="172"/>
                    </a:lnTo>
                    <a:lnTo>
                      <a:pt x="112" y="174"/>
                    </a:lnTo>
                    <a:lnTo>
                      <a:pt x="112" y="176"/>
                    </a:lnTo>
                    <a:lnTo>
                      <a:pt x="112" y="178"/>
                    </a:lnTo>
                    <a:lnTo>
                      <a:pt x="110" y="184"/>
                    </a:lnTo>
                    <a:lnTo>
                      <a:pt x="108" y="184"/>
                    </a:lnTo>
                    <a:lnTo>
                      <a:pt x="108" y="184"/>
                    </a:lnTo>
                    <a:lnTo>
                      <a:pt x="106" y="182"/>
                    </a:lnTo>
                    <a:lnTo>
                      <a:pt x="108" y="180"/>
                    </a:lnTo>
                    <a:lnTo>
                      <a:pt x="106" y="178"/>
                    </a:lnTo>
                    <a:lnTo>
                      <a:pt x="106" y="180"/>
                    </a:lnTo>
                    <a:lnTo>
                      <a:pt x="106" y="180"/>
                    </a:lnTo>
                    <a:lnTo>
                      <a:pt x="104" y="182"/>
                    </a:lnTo>
                    <a:lnTo>
                      <a:pt x="100" y="180"/>
                    </a:lnTo>
                    <a:lnTo>
                      <a:pt x="98" y="178"/>
                    </a:lnTo>
                    <a:lnTo>
                      <a:pt x="96" y="178"/>
                    </a:lnTo>
                    <a:lnTo>
                      <a:pt x="94" y="176"/>
                    </a:lnTo>
                    <a:lnTo>
                      <a:pt x="92" y="174"/>
                    </a:lnTo>
                    <a:lnTo>
                      <a:pt x="92" y="172"/>
                    </a:lnTo>
                    <a:lnTo>
                      <a:pt x="92" y="170"/>
                    </a:lnTo>
                    <a:lnTo>
                      <a:pt x="92" y="168"/>
                    </a:lnTo>
                    <a:lnTo>
                      <a:pt x="90" y="168"/>
                    </a:lnTo>
                    <a:lnTo>
                      <a:pt x="92" y="166"/>
                    </a:lnTo>
                    <a:lnTo>
                      <a:pt x="92" y="164"/>
                    </a:lnTo>
                    <a:lnTo>
                      <a:pt x="92" y="164"/>
                    </a:lnTo>
                    <a:lnTo>
                      <a:pt x="94" y="164"/>
                    </a:lnTo>
                    <a:lnTo>
                      <a:pt x="92" y="164"/>
                    </a:lnTo>
                    <a:lnTo>
                      <a:pt x="92" y="160"/>
                    </a:lnTo>
                    <a:lnTo>
                      <a:pt x="90" y="158"/>
                    </a:lnTo>
                    <a:lnTo>
                      <a:pt x="88" y="158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84" y="158"/>
                    </a:lnTo>
                    <a:lnTo>
                      <a:pt x="84" y="158"/>
                    </a:lnTo>
                    <a:lnTo>
                      <a:pt x="82" y="160"/>
                    </a:lnTo>
                    <a:lnTo>
                      <a:pt x="84" y="162"/>
                    </a:lnTo>
                    <a:lnTo>
                      <a:pt x="84" y="162"/>
                    </a:lnTo>
                    <a:lnTo>
                      <a:pt x="82" y="160"/>
                    </a:lnTo>
                    <a:lnTo>
                      <a:pt x="80" y="160"/>
                    </a:lnTo>
                    <a:lnTo>
                      <a:pt x="80" y="158"/>
                    </a:lnTo>
                    <a:lnTo>
                      <a:pt x="78" y="158"/>
                    </a:lnTo>
                    <a:lnTo>
                      <a:pt x="78" y="158"/>
                    </a:lnTo>
                    <a:lnTo>
                      <a:pt x="78" y="162"/>
                    </a:lnTo>
                    <a:lnTo>
                      <a:pt x="78" y="160"/>
                    </a:lnTo>
                    <a:lnTo>
                      <a:pt x="76" y="162"/>
                    </a:lnTo>
                    <a:lnTo>
                      <a:pt x="76" y="160"/>
                    </a:lnTo>
                    <a:lnTo>
                      <a:pt x="76" y="158"/>
                    </a:lnTo>
                    <a:lnTo>
                      <a:pt x="74" y="156"/>
                    </a:lnTo>
                    <a:lnTo>
                      <a:pt x="72" y="158"/>
                    </a:lnTo>
                    <a:lnTo>
                      <a:pt x="70" y="160"/>
                    </a:lnTo>
                    <a:lnTo>
                      <a:pt x="70" y="162"/>
                    </a:lnTo>
                    <a:lnTo>
                      <a:pt x="68" y="166"/>
                    </a:lnTo>
                    <a:lnTo>
                      <a:pt x="66" y="168"/>
                    </a:lnTo>
                    <a:close/>
                    <a:moveTo>
                      <a:pt x="64" y="172"/>
                    </a:moveTo>
                    <a:lnTo>
                      <a:pt x="64" y="172"/>
                    </a:lnTo>
                    <a:lnTo>
                      <a:pt x="64" y="174"/>
                    </a:lnTo>
                    <a:lnTo>
                      <a:pt x="66" y="174"/>
                    </a:lnTo>
                    <a:lnTo>
                      <a:pt x="70" y="172"/>
                    </a:lnTo>
                    <a:lnTo>
                      <a:pt x="70" y="172"/>
                    </a:lnTo>
                    <a:lnTo>
                      <a:pt x="68" y="170"/>
                    </a:lnTo>
                    <a:lnTo>
                      <a:pt x="66" y="170"/>
                    </a:lnTo>
                    <a:lnTo>
                      <a:pt x="66" y="172"/>
                    </a:lnTo>
                    <a:lnTo>
                      <a:pt x="64" y="172"/>
                    </a:lnTo>
                    <a:close/>
                    <a:moveTo>
                      <a:pt x="36" y="100"/>
                    </a:moveTo>
                    <a:lnTo>
                      <a:pt x="34" y="98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36" y="96"/>
                    </a:lnTo>
                    <a:lnTo>
                      <a:pt x="38" y="98"/>
                    </a:lnTo>
                    <a:lnTo>
                      <a:pt x="40" y="98"/>
                    </a:lnTo>
                    <a:lnTo>
                      <a:pt x="40" y="100"/>
                    </a:lnTo>
                    <a:lnTo>
                      <a:pt x="40" y="102"/>
                    </a:lnTo>
                    <a:lnTo>
                      <a:pt x="38" y="100"/>
                    </a:lnTo>
                    <a:lnTo>
                      <a:pt x="36" y="100"/>
                    </a:lnTo>
                    <a:close/>
                    <a:moveTo>
                      <a:pt x="34" y="102"/>
                    </a:moveTo>
                    <a:lnTo>
                      <a:pt x="36" y="102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36" y="106"/>
                    </a:lnTo>
                    <a:lnTo>
                      <a:pt x="34" y="106"/>
                    </a:lnTo>
                    <a:lnTo>
                      <a:pt x="34" y="102"/>
                    </a:lnTo>
                    <a:lnTo>
                      <a:pt x="34" y="102"/>
                    </a:lnTo>
                    <a:close/>
                    <a:moveTo>
                      <a:pt x="36" y="120"/>
                    </a:moveTo>
                    <a:lnTo>
                      <a:pt x="36" y="120"/>
                    </a:lnTo>
                    <a:lnTo>
                      <a:pt x="36" y="118"/>
                    </a:lnTo>
                    <a:lnTo>
                      <a:pt x="36" y="120"/>
                    </a:lnTo>
                    <a:lnTo>
                      <a:pt x="38" y="120"/>
                    </a:lnTo>
                    <a:lnTo>
                      <a:pt x="38" y="122"/>
                    </a:lnTo>
                    <a:lnTo>
                      <a:pt x="36" y="122"/>
                    </a:lnTo>
                    <a:lnTo>
                      <a:pt x="34" y="122"/>
                    </a:lnTo>
                    <a:lnTo>
                      <a:pt x="36" y="120"/>
                    </a:lnTo>
                    <a:close/>
                    <a:moveTo>
                      <a:pt x="6" y="148"/>
                    </a:moveTo>
                    <a:lnTo>
                      <a:pt x="8" y="146"/>
                    </a:lnTo>
                    <a:lnTo>
                      <a:pt x="8" y="144"/>
                    </a:lnTo>
                    <a:lnTo>
                      <a:pt x="10" y="144"/>
                    </a:lnTo>
                    <a:lnTo>
                      <a:pt x="14" y="142"/>
                    </a:lnTo>
                    <a:lnTo>
                      <a:pt x="16" y="138"/>
                    </a:lnTo>
                    <a:lnTo>
                      <a:pt x="18" y="136"/>
                    </a:lnTo>
                    <a:lnTo>
                      <a:pt x="22" y="136"/>
                    </a:lnTo>
                    <a:lnTo>
                      <a:pt x="22" y="134"/>
                    </a:lnTo>
                    <a:lnTo>
                      <a:pt x="22" y="132"/>
                    </a:lnTo>
                    <a:lnTo>
                      <a:pt x="22" y="128"/>
                    </a:lnTo>
                    <a:lnTo>
                      <a:pt x="24" y="126"/>
                    </a:lnTo>
                    <a:lnTo>
                      <a:pt x="28" y="126"/>
                    </a:lnTo>
                    <a:lnTo>
                      <a:pt x="28" y="124"/>
                    </a:lnTo>
                    <a:lnTo>
                      <a:pt x="30" y="122"/>
                    </a:lnTo>
                    <a:lnTo>
                      <a:pt x="32" y="122"/>
                    </a:lnTo>
                    <a:lnTo>
                      <a:pt x="34" y="120"/>
                    </a:lnTo>
                    <a:lnTo>
                      <a:pt x="32" y="116"/>
                    </a:lnTo>
                    <a:lnTo>
                      <a:pt x="30" y="114"/>
                    </a:lnTo>
                    <a:lnTo>
                      <a:pt x="30" y="112"/>
                    </a:lnTo>
                    <a:lnTo>
                      <a:pt x="30" y="108"/>
                    </a:lnTo>
                    <a:lnTo>
                      <a:pt x="28" y="108"/>
                    </a:lnTo>
                    <a:lnTo>
                      <a:pt x="28" y="114"/>
                    </a:lnTo>
                    <a:lnTo>
                      <a:pt x="28" y="116"/>
                    </a:lnTo>
                    <a:lnTo>
                      <a:pt x="28" y="116"/>
                    </a:lnTo>
                    <a:lnTo>
                      <a:pt x="28" y="118"/>
                    </a:lnTo>
                    <a:lnTo>
                      <a:pt x="28" y="120"/>
                    </a:lnTo>
                    <a:lnTo>
                      <a:pt x="26" y="122"/>
                    </a:lnTo>
                    <a:lnTo>
                      <a:pt x="24" y="122"/>
                    </a:lnTo>
                    <a:lnTo>
                      <a:pt x="22" y="124"/>
                    </a:lnTo>
                    <a:lnTo>
                      <a:pt x="22" y="126"/>
                    </a:lnTo>
                    <a:lnTo>
                      <a:pt x="20" y="128"/>
                    </a:lnTo>
                    <a:lnTo>
                      <a:pt x="18" y="132"/>
                    </a:lnTo>
                    <a:lnTo>
                      <a:pt x="14" y="136"/>
                    </a:lnTo>
                    <a:lnTo>
                      <a:pt x="12" y="136"/>
                    </a:lnTo>
                    <a:lnTo>
                      <a:pt x="10" y="140"/>
                    </a:lnTo>
                    <a:lnTo>
                      <a:pt x="8" y="140"/>
                    </a:lnTo>
                    <a:lnTo>
                      <a:pt x="6" y="144"/>
                    </a:lnTo>
                    <a:lnTo>
                      <a:pt x="4" y="146"/>
                    </a:lnTo>
                    <a:lnTo>
                      <a:pt x="6" y="148"/>
                    </a:lnTo>
                    <a:close/>
                    <a:moveTo>
                      <a:pt x="6" y="148"/>
                    </a:moveTo>
                    <a:lnTo>
                      <a:pt x="4" y="150"/>
                    </a:lnTo>
                    <a:lnTo>
                      <a:pt x="6" y="150"/>
                    </a:lnTo>
                    <a:lnTo>
                      <a:pt x="6" y="148"/>
                    </a:lnTo>
                    <a:close/>
                    <a:moveTo>
                      <a:pt x="6" y="150"/>
                    </a:moveTo>
                    <a:lnTo>
                      <a:pt x="6" y="150"/>
                    </a:lnTo>
                    <a:lnTo>
                      <a:pt x="8" y="150"/>
                    </a:lnTo>
                    <a:lnTo>
                      <a:pt x="6" y="150"/>
                    </a:lnTo>
                    <a:close/>
                    <a:moveTo>
                      <a:pt x="4" y="152"/>
                    </a:moveTo>
                    <a:lnTo>
                      <a:pt x="0" y="152"/>
                    </a:lnTo>
                    <a:lnTo>
                      <a:pt x="0" y="154"/>
                    </a:lnTo>
                    <a:lnTo>
                      <a:pt x="2" y="156"/>
                    </a:lnTo>
                    <a:lnTo>
                      <a:pt x="4" y="156"/>
                    </a:lnTo>
                    <a:lnTo>
                      <a:pt x="4" y="154"/>
                    </a:lnTo>
                    <a:lnTo>
                      <a:pt x="4" y="152"/>
                    </a:lnTo>
                    <a:lnTo>
                      <a:pt x="4" y="15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7" name="Papua New Guinea">
                <a:extLst>
                  <a:ext uri="{FF2B5EF4-FFF2-40B4-BE49-F238E27FC236}">
                    <a16:creationId xmlns:a16="http://schemas.microsoft.com/office/drawing/2014/main" id="{4AA37555-58E7-4660-B6A5-79854AB8D7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50043" y="4455914"/>
                <a:ext cx="355978" cy="260285"/>
              </a:xfrm>
              <a:custGeom>
                <a:avLst/>
                <a:gdLst>
                  <a:gd name="T0" fmla="*/ 150 w 186"/>
                  <a:gd name="T1" fmla="*/ 132 h 136"/>
                  <a:gd name="T2" fmla="*/ 150 w 186"/>
                  <a:gd name="T3" fmla="*/ 132 h 136"/>
                  <a:gd name="T4" fmla="*/ 78 w 186"/>
                  <a:gd name="T5" fmla="*/ 14 h 136"/>
                  <a:gd name="T6" fmla="*/ 176 w 186"/>
                  <a:gd name="T7" fmla="*/ 56 h 136"/>
                  <a:gd name="T8" fmla="*/ 180 w 186"/>
                  <a:gd name="T9" fmla="*/ 74 h 136"/>
                  <a:gd name="T10" fmla="*/ 172 w 186"/>
                  <a:gd name="T11" fmla="*/ 58 h 136"/>
                  <a:gd name="T12" fmla="*/ 168 w 186"/>
                  <a:gd name="T13" fmla="*/ 50 h 136"/>
                  <a:gd name="T14" fmla="*/ 124 w 186"/>
                  <a:gd name="T15" fmla="*/ 20 h 136"/>
                  <a:gd name="T16" fmla="*/ 150 w 186"/>
                  <a:gd name="T17" fmla="*/ 34 h 136"/>
                  <a:gd name="T18" fmla="*/ 148 w 186"/>
                  <a:gd name="T19" fmla="*/ 40 h 136"/>
                  <a:gd name="T20" fmla="*/ 106 w 186"/>
                  <a:gd name="T21" fmla="*/ 0 h 136"/>
                  <a:gd name="T22" fmla="*/ 118 w 186"/>
                  <a:gd name="T23" fmla="*/ 18 h 136"/>
                  <a:gd name="T24" fmla="*/ 116 w 186"/>
                  <a:gd name="T25" fmla="*/ 48 h 136"/>
                  <a:gd name="T26" fmla="*/ 100 w 186"/>
                  <a:gd name="T27" fmla="*/ 66 h 136"/>
                  <a:gd name="T28" fmla="*/ 122 w 186"/>
                  <a:gd name="T29" fmla="*/ 66 h 136"/>
                  <a:gd name="T30" fmla="*/ 136 w 186"/>
                  <a:gd name="T31" fmla="*/ 58 h 136"/>
                  <a:gd name="T32" fmla="*/ 144 w 186"/>
                  <a:gd name="T33" fmla="*/ 42 h 136"/>
                  <a:gd name="T34" fmla="*/ 134 w 186"/>
                  <a:gd name="T35" fmla="*/ 48 h 136"/>
                  <a:gd name="T36" fmla="*/ 120 w 186"/>
                  <a:gd name="T37" fmla="*/ 56 h 136"/>
                  <a:gd name="T38" fmla="*/ 112 w 186"/>
                  <a:gd name="T39" fmla="*/ 54 h 136"/>
                  <a:gd name="T40" fmla="*/ 92 w 186"/>
                  <a:gd name="T41" fmla="*/ 54 h 136"/>
                  <a:gd name="T42" fmla="*/ 78 w 186"/>
                  <a:gd name="T43" fmla="*/ 52 h 136"/>
                  <a:gd name="T44" fmla="*/ 62 w 186"/>
                  <a:gd name="T45" fmla="*/ 48 h 136"/>
                  <a:gd name="T46" fmla="*/ 146 w 186"/>
                  <a:gd name="T47" fmla="*/ 104 h 136"/>
                  <a:gd name="T48" fmla="*/ 126 w 186"/>
                  <a:gd name="T49" fmla="*/ 98 h 136"/>
                  <a:gd name="T50" fmla="*/ 124 w 186"/>
                  <a:gd name="T51" fmla="*/ 114 h 136"/>
                  <a:gd name="T52" fmla="*/ 122 w 186"/>
                  <a:gd name="T53" fmla="*/ 116 h 136"/>
                  <a:gd name="T54" fmla="*/ 118 w 186"/>
                  <a:gd name="T55" fmla="*/ 110 h 136"/>
                  <a:gd name="T56" fmla="*/ 120 w 186"/>
                  <a:gd name="T57" fmla="*/ 108 h 136"/>
                  <a:gd name="T58" fmla="*/ 116 w 186"/>
                  <a:gd name="T59" fmla="*/ 108 h 136"/>
                  <a:gd name="T60" fmla="*/ 50 w 186"/>
                  <a:gd name="T61" fmla="*/ 84 h 136"/>
                  <a:gd name="T62" fmla="*/ 42 w 186"/>
                  <a:gd name="T63" fmla="*/ 84 h 136"/>
                  <a:gd name="T64" fmla="*/ 36 w 186"/>
                  <a:gd name="T65" fmla="*/ 84 h 136"/>
                  <a:gd name="T66" fmla="*/ 34 w 186"/>
                  <a:gd name="T67" fmla="*/ 94 h 136"/>
                  <a:gd name="T68" fmla="*/ 28 w 186"/>
                  <a:gd name="T69" fmla="*/ 96 h 136"/>
                  <a:gd name="T70" fmla="*/ 32 w 186"/>
                  <a:gd name="T71" fmla="*/ 90 h 136"/>
                  <a:gd name="T72" fmla="*/ 34 w 186"/>
                  <a:gd name="T73" fmla="*/ 86 h 136"/>
                  <a:gd name="T74" fmla="*/ 0 w 186"/>
                  <a:gd name="T75" fmla="*/ 72 h 136"/>
                  <a:gd name="T76" fmla="*/ 16 w 186"/>
                  <a:gd name="T77" fmla="*/ 104 h 136"/>
                  <a:gd name="T78" fmla="*/ 28 w 186"/>
                  <a:gd name="T79" fmla="*/ 98 h 136"/>
                  <a:gd name="T80" fmla="*/ 14 w 186"/>
                  <a:gd name="T81" fmla="*/ 88 h 136"/>
                  <a:gd name="T82" fmla="*/ 14 w 186"/>
                  <a:gd name="T83" fmla="*/ 86 h 136"/>
                  <a:gd name="T84" fmla="*/ 28 w 186"/>
                  <a:gd name="T85" fmla="*/ 92 h 136"/>
                  <a:gd name="T86" fmla="*/ 28 w 186"/>
                  <a:gd name="T87" fmla="*/ 88 h 136"/>
                  <a:gd name="T88" fmla="*/ 34 w 186"/>
                  <a:gd name="T89" fmla="*/ 82 h 136"/>
                  <a:gd name="T90" fmla="*/ 40 w 186"/>
                  <a:gd name="T91" fmla="*/ 82 h 136"/>
                  <a:gd name="T92" fmla="*/ 46 w 186"/>
                  <a:gd name="T93" fmla="*/ 82 h 136"/>
                  <a:gd name="T94" fmla="*/ 52 w 186"/>
                  <a:gd name="T95" fmla="*/ 86 h 136"/>
                  <a:gd name="T96" fmla="*/ 72 w 186"/>
                  <a:gd name="T97" fmla="*/ 102 h 136"/>
                  <a:gd name="T98" fmla="*/ 88 w 186"/>
                  <a:gd name="T99" fmla="*/ 116 h 136"/>
                  <a:gd name="T100" fmla="*/ 108 w 186"/>
                  <a:gd name="T101" fmla="*/ 120 h 136"/>
                  <a:gd name="T102" fmla="*/ 114 w 186"/>
                  <a:gd name="T103" fmla="*/ 120 h 136"/>
                  <a:gd name="T104" fmla="*/ 108 w 186"/>
                  <a:gd name="T105" fmla="*/ 114 h 136"/>
                  <a:gd name="T106" fmla="*/ 100 w 186"/>
                  <a:gd name="T107" fmla="*/ 108 h 136"/>
                  <a:gd name="T108" fmla="*/ 96 w 186"/>
                  <a:gd name="T109" fmla="*/ 102 h 136"/>
                  <a:gd name="T110" fmla="*/ 82 w 186"/>
                  <a:gd name="T111" fmla="*/ 86 h 136"/>
                  <a:gd name="T112" fmla="*/ 84 w 186"/>
                  <a:gd name="T113" fmla="*/ 72 h 136"/>
                  <a:gd name="T114" fmla="*/ 68 w 186"/>
                  <a:gd name="T115" fmla="*/ 58 h 136"/>
                  <a:gd name="T116" fmla="*/ 54 w 186"/>
                  <a:gd name="T117" fmla="*/ 42 h 136"/>
                  <a:gd name="T118" fmla="*/ 42 w 186"/>
                  <a:gd name="T119" fmla="*/ 34 h 136"/>
                  <a:gd name="T120" fmla="*/ 18 w 186"/>
                  <a:gd name="T121" fmla="*/ 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6" h="136">
                    <a:moveTo>
                      <a:pt x="160" y="132"/>
                    </a:moveTo>
                    <a:lnTo>
                      <a:pt x="160" y="130"/>
                    </a:lnTo>
                    <a:lnTo>
                      <a:pt x="164" y="132"/>
                    </a:lnTo>
                    <a:lnTo>
                      <a:pt x="162" y="134"/>
                    </a:lnTo>
                    <a:lnTo>
                      <a:pt x="160" y="134"/>
                    </a:lnTo>
                    <a:lnTo>
                      <a:pt x="160" y="134"/>
                    </a:lnTo>
                    <a:lnTo>
                      <a:pt x="160" y="132"/>
                    </a:lnTo>
                    <a:close/>
                    <a:moveTo>
                      <a:pt x="150" y="132"/>
                    </a:moveTo>
                    <a:lnTo>
                      <a:pt x="152" y="136"/>
                    </a:lnTo>
                    <a:lnTo>
                      <a:pt x="154" y="136"/>
                    </a:lnTo>
                    <a:lnTo>
                      <a:pt x="154" y="136"/>
                    </a:lnTo>
                    <a:lnTo>
                      <a:pt x="156" y="136"/>
                    </a:lnTo>
                    <a:lnTo>
                      <a:pt x="156" y="134"/>
                    </a:lnTo>
                    <a:lnTo>
                      <a:pt x="152" y="134"/>
                    </a:lnTo>
                    <a:lnTo>
                      <a:pt x="150" y="132"/>
                    </a:lnTo>
                    <a:lnTo>
                      <a:pt x="150" y="132"/>
                    </a:lnTo>
                    <a:close/>
                    <a:moveTo>
                      <a:pt x="72" y="12"/>
                    </a:moveTo>
                    <a:lnTo>
                      <a:pt x="72" y="10"/>
                    </a:lnTo>
                    <a:lnTo>
                      <a:pt x="74" y="10"/>
                    </a:lnTo>
                    <a:lnTo>
                      <a:pt x="76" y="10"/>
                    </a:lnTo>
                    <a:lnTo>
                      <a:pt x="78" y="12"/>
                    </a:lnTo>
                    <a:lnTo>
                      <a:pt x="80" y="10"/>
                    </a:lnTo>
                    <a:lnTo>
                      <a:pt x="82" y="12"/>
                    </a:lnTo>
                    <a:lnTo>
                      <a:pt x="78" y="14"/>
                    </a:lnTo>
                    <a:lnTo>
                      <a:pt x="76" y="14"/>
                    </a:lnTo>
                    <a:lnTo>
                      <a:pt x="74" y="12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2" y="12"/>
                    </a:lnTo>
                    <a:close/>
                    <a:moveTo>
                      <a:pt x="172" y="56"/>
                    </a:moveTo>
                    <a:lnTo>
                      <a:pt x="174" y="54"/>
                    </a:lnTo>
                    <a:lnTo>
                      <a:pt x="176" y="56"/>
                    </a:lnTo>
                    <a:lnTo>
                      <a:pt x="176" y="60"/>
                    </a:lnTo>
                    <a:lnTo>
                      <a:pt x="180" y="62"/>
                    </a:lnTo>
                    <a:lnTo>
                      <a:pt x="184" y="64"/>
                    </a:lnTo>
                    <a:lnTo>
                      <a:pt x="186" y="68"/>
                    </a:lnTo>
                    <a:lnTo>
                      <a:pt x="186" y="70"/>
                    </a:lnTo>
                    <a:lnTo>
                      <a:pt x="184" y="72"/>
                    </a:lnTo>
                    <a:lnTo>
                      <a:pt x="184" y="72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8" y="72"/>
                    </a:lnTo>
                    <a:lnTo>
                      <a:pt x="176" y="70"/>
                    </a:lnTo>
                    <a:lnTo>
                      <a:pt x="176" y="68"/>
                    </a:lnTo>
                    <a:lnTo>
                      <a:pt x="174" y="64"/>
                    </a:lnTo>
                    <a:lnTo>
                      <a:pt x="172" y="64"/>
                    </a:lnTo>
                    <a:lnTo>
                      <a:pt x="172" y="60"/>
                    </a:lnTo>
                    <a:lnTo>
                      <a:pt x="172" y="58"/>
                    </a:lnTo>
                    <a:lnTo>
                      <a:pt x="172" y="56"/>
                    </a:lnTo>
                    <a:close/>
                    <a:moveTo>
                      <a:pt x="168" y="50"/>
                    </a:moveTo>
                    <a:lnTo>
                      <a:pt x="168" y="50"/>
                    </a:lnTo>
                    <a:lnTo>
                      <a:pt x="170" y="52"/>
                    </a:lnTo>
                    <a:lnTo>
                      <a:pt x="170" y="54"/>
                    </a:lnTo>
                    <a:lnTo>
                      <a:pt x="172" y="52"/>
                    </a:lnTo>
                    <a:lnTo>
                      <a:pt x="170" y="50"/>
                    </a:lnTo>
                    <a:lnTo>
                      <a:pt x="168" y="50"/>
                    </a:lnTo>
                    <a:close/>
                    <a:moveTo>
                      <a:pt x="166" y="44"/>
                    </a:moveTo>
                    <a:lnTo>
                      <a:pt x="166" y="44"/>
                    </a:lnTo>
                    <a:lnTo>
                      <a:pt x="166" y="42"/>
                    </a:lnTo>
                    <a:lnTo>
                      <a:pt x="168" y="44"/>
                    </a:lnTo>
                    <a:lnTo>
                      <a:pt x="168" y="46"/>
                    </a:lnTo>
                    <a:lnTo>
                      <a:pt x="166" y="46"/>
                    </a:lnTo>
                    <a:lnTo>
                      <a:pt x="166" y="44"/>
                    </a:lnTo>
                    <a:close/>
                    <a:moveTo>
                      <a:pt x="124" y="20"/>
                    </a:moveTo>
                    <a:lnTo>
                      <a:pt x="130" y="22"/>
                    </a:lnTo>
                    <a:lnTo>
                      <a:pt x="132" y="24"/>
                    </a:lnTo>
                    <a:lnTo>
                      <a:pt x="138" y="26"/>
                    </a:lnTo>
                    <a:lnTo>
                      <a:pt x="140" y="28"/>
                    </a:lnTo>
                    <a:lnTo>
                      <a:pt x="142" y="30"/>
                    </a:lnTo>
                    <a:lnTo>
                      <a:pt x="146" y="32"/>
                    </a:lnTo>
                    <a:lnTo>
                      <a:pt x="148" y="34"/>
                    </a:lnTo>
                    <a:lnTo>
                      <a:pt x="150" y="34"/>
                    </a:lnTo>
                    <a:lnTo>
                      <a:pt x="150" y="40"/>
                    </a:lnTo>
                    <a:lnTo>
                      <a:pt x="152" y="40"/>
                    </a:lnTo>
                    <a:lnTo>
                      <a:pt x="152" y="42"/>
                    </a:lnTo>
                    <a:lnTo>
                      <a:pt x="150" y="46"/>
                    </a:lnTo>
                    <a:lnTo>
                      <a:pt x="150" y="48"/>
                    </a:lnTo>
                    <a:lnTo>
                      <a:pt x="148" y="46"/>
                    </a:lnTo>
                    <a:lnTo>
                      <a:pt x="146" y="42"/>
                    </a:lnTo>
                    <a:lnTo>
                      <a:pt x="148" y="40"/>
                    </a:lnTo>
                    <a:lnTo>
                      <a:pt x="146" y="34"/>
                    </a:lnTo>
                    <a:lnTo>
                      <a:pt x="142" y="30"/>
                    </a:lnTo>
                    <a:lnTo>
                      <a:pt x="138" y="30"/>
                    </a:lnTo>
                    <a:lnTo>
                      <a:pt x="134" y="26"/>
                    </a:lnTo>
                    <a:lnTo>
                      <a:pt x="126" y="22"/>
                    </a:lnTo>
                    <a:lnTo>
                      <a:pt x="124" y="20"/>
                    </a:lnTo>
                    <a:lnTo>
                      <a:pt x="124" y="20"/>
                    </a:lnTo>
                    <a:close/>
                    <a:moveTo>
                      <a:pt x="106" y="0"/>
                    </a:moveTo>
                    <a:lnTo>
                      <a:pt x="110" y="0"/>
                    </a:lnTo>
                    <a:lnTo>
                      <a:pt x="110" y="2"/>
                    </a:lnTo>
                    <a:lnTo>
                      <a:pt x="110" y="4"/>
                    </a:lnTo>
                    <a:lnTo>
                      <a:pt x="108" y="2"/>
                    </a:lnTo>
                    <a:lnTo>
                      <a:pt x="106" y="0"/>
                    </a:lnTo>
                    <a:close/>
                    <a:moveTo>
                      <a:pt x="114" y="18"/>
                    </a:moveTo>
                    <a:lnTo>
                      <a:pt x="118" y="18"/>
                    </a:lnTo>
                    <a:lnTo>
                      <a:pt x="118" y="18"/>
                    </a:lnTo>
                    <a:lnTo>
                      <a:pt x="118" y="20"/>
                    </a:lnTo>
                    <a:lnTo>
                      <a:pt x="116" y="22"/>
                    </a:lnTo>
                    <a:lnTo>
                      <a:pt x="114" y="20"/>
                    </a:lnTo>
                    <a:lnTo>
                      <a:pt x="114" y="18"/>
                    </a:lnTo>
                    <a:close/>
                    <a:moveTo>
                      <a:pt x="112" y="48"/>
                    </a:moveTo>
                    <a:lnTo>
                      <a:pt x="116" y="52"/>
                    </a:lnTo>
                    <a:lnTo>
                      <a:pt x="116" y="50"/>
                    </a:lnTo>
                    <a:lnTo>
                      <a:pt x="116" y="48"/>
                    </a:lnTo>
                    <a:lnTo>
                      <a:pt x="114" y="48"/>
                    </a:lnTo>
                    <a:lnTo>
                      <a:pt x="112" y="48"/>
                    </a:lnTo>
                    <a:close/>
                    <a:moveTo>
                      <a:pt x="92" y="54"/>
                    </a:moveTo>
                    <a:lnTo>
                      <a:pt x="92" y="58"/>
                    </a:lnTo>
                    <a:lnTo>
                      <a:pt x="94" y="60"/>
                    </a:lnTo>
                    <a:lnTo>
                      <a:pt x="96" y="60"/>
                    </a:lnTo>
                    <a:lnTo>
                      <a:pt x="100" y="64"/>
                    </a:lnTo>
                    <a:lnTo>
                      <a:pt x="100" y="66"/>
                    </a:lnTo>
                    <a:lnTo>
                      <a:pt x="102" y="64"/>
                    </a:lnTo>
                    <a:lnTo>
                      <a:pt x="106" y="64"/>
                    </a:lnTo>
                    <a:lnTo>
                      <a:pt x="108" y="66"/>
                    </a:lnTo>
                    <a:lnTo>
                      <a:pt x="110" y="68"/>
                    </a:lnTo>
                    <a:lnTo>
                      <a:pt x="112" y="66"/>
                    </a:lnTo>
                    <a:lnTo>
                      <a:pt x="118" y="66"/>
                    </a:lnTo>
                    <a:lnTo>
                      <a:pt x="120" y="66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66"/>
                    </a:lnTo>
                    <a:lnTo>
                      <a:pt x="126" y="64"/>
                    </a:lnTo>
                    <a:lnTo>
                      <a:pt x="128" y="64"/>
                    </a:lnTo>
                    <a:lnTo>
                      <a:pt x="132" y="58"/>
                    </a:lnTo>
                    <a:lnTo>
                      <a:pt x="132" y="56"/>
                    </a:lnTo>
                    <a:lnTo>
                      <a:pt x="134" y="56"/>
                    </a:lnTo>
                    <a:lnTo>
                      <a:pt x="136" y="58"/>
                    </a:lnTo>
                    <a:lnTo>
                      <a:pt x="138" y="56"/>
                    </a:lnTo>
                    <a:lnTo>
                      <a:pt x="140" y="54"/>
                    </a:lnTo>
                    <a:lnTo>
                      <a:pt x="138" y="52"/>
                    </a:lnTo>
                    <a:lnTo>
                      <a:pt x="138" y="50"/>
                    </a:lnTo>
                    <a:lnTo>
                      <a:pt x="140" y="48"/>
                    </a:lnTo>
                    <a:lnTo>
                      <a:pt x="140" y="50"/>
                    </a:lnTo>
                    <a:lnTo>
                      <a:pt x="144" y="48"/>
                    </a:lnTo>
                    <a:lnTo>
                      <a:pt x="144" y="42"/>
                    </a:lnTo>
                    <a:lnTo>
                      <a:pt x="140" y="40"/>
                    </a:lnTo>
                    <a:lnTo>
                      <a:pt x="138" y="40"/>
                    </a:lnTo>
                    <a:lnTo>
                      <a:pt x="138" y="40"/>
                    </a:lnTo>
                    <a:lnTo>
                      <a:pt x="136" y="40"/>
                    </a:lnTo>
                    <a:lnTo>
                      <a:pt x="134" y="40"/>
                    </a:lnTo>
                    <a:lnTo>
                      <a:pt x="132" y="42"/>
                    </a:lnTo>
                    <a:lnTo>
                      <a:pt x="134" y="48"/>
                    </a:lnTo>
                    <a:lnTo>
                      <a:pt x="134" y="48"/>
                    </a:lnTo>
                    <a:lnTo>
                      <a:pt x="134" y="48"/>
                    </a:lnTo>
                    <a:lnTo>
                      <a:pt x="132" y="48"/>
                    </a:lnTo>
                    <a:lnTo>
                      <a:pt x="126" y="54"/>
                    </a:lnTo>
                    <a:lnTo>
                      <a:pt x="126" y="56"/>
                    </a:lnTo>
                    <a:lnTo>
                      <a:pt x="124" y="56"/>
                    </a:lnTo>
                    <a:lnTo>
                      <a:pt x="122" y="56"/>
                    </a:lnTo>
                    <a:lnTo>
                      <a:pt x="120" y="56"/>
                    </a:lnTo>
                    <a:lnTo>
                      <a:pt x="120" y="56"/>
                    </a:lnTo>
                    <a:lnTo>
                      <a:pt x="118" y="56"/>
                    </a:lnTo>
                    <a:lnTo>
                      <a:pt x="116" y="58"/>
                    </a:lnTo>
                    <a:lnTo>
                      <a:pt x="114" y="58"/>
                    </a:lnTo>
                    <a:lnTo>
                      <a:pt x="114" y="54"/>
                    </a:lnTo>
                    <a:lnTo>
                      <a:pt x="114" y="52"/>
                    </a:lnTo>
                    <a:lnTo>
                      <a:pt x="112" y="52"/>
                    </a:lnTo>
                    <a:lnTo>
                      <a:pt x="112" y="52"/>
                    </a:lnTo>
                    <a:lnTo>
                      <a:pt x="112" y="54"/>
                    </a:lnTo>
                    <a:lnTo>
                      <a:pt x="110" y="56"/>
                    </a:lnTo>
                    <a:lnTo>
                      <a:pt x="108" y="54"/>
                    </a:lnTo>
                    <a:lnTo>
                      <a:pt x="104" y="56"/>
                    </a:lnTo>
                    <a:lnTo>
                      <a:pt x="102" y="56"/>
                    </a:lnTo>
                    <a:lnTo>
                      <a:pt x="100" y="56"/>
                    </a:lnTo>
                    <a:lnTo>
                      <a:pt x="98" y="56"/>
                    </a:lnTo>
                    <a:lnTo>
                      <a:pt x="96" y="56"/>
                    </a:lnTo>
                    <a:lnTo>
                      <a:pt x="92" y="54"/>
                    </a:lnTo>
                    <a:close/>
                    <a:moveTo>
                      <a:pt x="84" y="56"/>
                    </a:moveTo>
                    <a:lnTo>
                      <a:pt x="86" y="56"/>
                    </a:lnTo>
                    <a:lnTo>
                      <a:pt x="88" y="56"/>
                    </a:lnTo>
                    <a:lnTo>
                      <a:pt x="88" y="60"/>
                    </a:lnTo>
                    <a:lnTo>
                      <a:pt x="88" y="60"/>
                    </a:lnTo>
                    <a:lnTo>
                      <a:pt x="86" y="60"/>
                    </a:lnTo>
                    <a:lnTo>
                      <a:pt x="84" y="56"/>
                    </a:lnTo>
                    <a:close/>
                    <a:moveTo>
                      <a:pt x="78" y="52"/>
                    </a:moveTo>
                    <a:lnTo>
                      <a:pt x="76" y="54"/>
                    </a:lnTo>
                    <a:lnTo>
                      <a:pt x="78" y="56"/>
                    </a:lnTo>
                    <a:lnTo>
                      <a:pt x="78" y="56"/>
                    </a:lnTo>
                    <a:lnTo>
                      <a:pt x="78" y="54"/>
                    </a:lnTo>
                    <a:lnTo>
                      <a:pt x="78" y="52"/>
                    </a:lnTo>
                    <a:close/>
                    <a:moveTo>
                      <a:pt x="66" y="44"/>
                    </a:moveTo>
                    <a:lnTo>
                      <a:pt x="62" y="46"/>
                    </a:lnTo>
                    <a:lnTo>
                      <a:pt x="62" y="48"/>
                    </a:lnTo>
                    <a:lnTo>
                      <a:pt x="64" y="46"/>
                    </a:lnTo>
                    <a:lnTo>
                      <a:pt x="66" y="44"/>
                    </a:lnTo>
                    <a:close/>
                    <a:moveTo>
                      <a:pt x="144" y="100"/>
                    </a:moveTo>
                    <a:lnTo>
                      <a:pt x="142" y="102"/>
                    </a:lnTo>
                    <a:lnTo>
                      <a:pt x="144" y="104"/>
                    </a:lnTo>
                    <a:lnTo>
                      <a:pt x="144" y="104"/>
                    </a:lnTo>
                    <a:lnTo>
                      <a:pt x="146" y="106"/>
                    </a:lnTo>
                    <a:lnTo>
                      <a:pt x="146" y="104"/>
                    </a:lnTo>
                    <a:lnTo>
                      <a:pt x="144" y="100"/>
                    </a:lnTo>
                    <a:close/>
                    <a:moveTo>
                      <a:pt x="126" y="94"/>
                    </a:moveTo>
                    <a:lnTo>
                      <a:pt x="124" y="94"/>
                    </a:lnTo>
                    <a:lnTo>
                      <a:pt x="126" y="96"/>
                    </a:lnTo>
                    <a:lnTo>
                      <a:pt x="126" y="96"/>
                    </a:lnTo>
                    <a:lnTo>
                      <a:pt x="126" y="98"/>
                    </a:lnTo>
                    <a:lnTo>
                      <a:pt x="126" y="98"/>
                    </a:lnTo>
                    <a:lnTo>
                      <a:pt x="126" y="98"/>
                    </a:lnTo>
                    <a:lnTo>
                      <a:pt x="126" y="96"/>
                    </a:lnTo>
                    <a:lnTo>
                      <a:pt x="126" y="92"/>
                    </a:lnTo>
                    <a:lnTo>
                      <a:pt x="126" y="94"/>
                    </a:lnTo>
                    <a:close/>
                    <a:moveTo>
                      <a:pt x="120" y="110"/>
                    </a:moveTo>
                    <a:lnTo>
                      <a:pt x="122" y="112"/>
                    </a:lnTo>
                    <a:lnTo>
                      <a:pt x="122" y="112"/>
                    </a:lnTo>
                    <a:lnTo>
                      <a:pt x="122" y="114"/>
                    </a:lnTo>
                    <a:lnTo>
                      <a:pt x="124" y="114"/>
                    </a:lnTo>
                    <a:lnTo>
                      <a:pt x="124" y="114"/>
                    </a:lnTo>
                    <a:lnTo>
                      <a:pt x="126" y="112"/>
                    </a:lnTo>
                    <a:lnTo>
                      <a:pt x="126" y="112"/>
                    </a:lnTo>
                    <a:lnTo>
                      <a:pt x="126" y="114"/>
                    </a:lnTo>
                    <a:lnTo>
                      <a:pt x="126" y="116"/>
                    </a:lnTo>
                    <a:lnTo>
                      <a:pt x="126" y="116"/>
                    </a:lnTo>
                    <a:lnTo>
                      <a:pt x="124" y="116"/>
                    </a:lnTo>
                    <a:lnTo>
                      <a:pt x="122" y="116"/>
                    </a:lnTo>
                    <a:lnTo>
                      <a:pt x="122" y="114"/>
                    </a:lnTo>
                    <a:lnTo>
                      <a:pt x="122" y="114"/>
                    </a:lnTo>
                    <a:lnTo>
                      <a:pt x="120" y="112"/>
                    </a:lnTo>
                    <a:lnTo>
                      <a:pt x="120" y="112"/>
                    </a:lnTo>
                    <a:lnTo>
                      <a:pt x="120" y="110"/>
                    </a:lnTo>
                    <a:close/>
                    <a:moveTo>
                      <a:pt x="118" y="108"/>
                    </a:moveTo>
                    <a:lnTo>
                      <a:pt x="118" y="110"/>
                    </a:lnTo>
                    <a:lnTo>
                      <a:pt x="118" y="110"/>
                    </a:lnTo>
                    <a:lnTo>
                      <a:pt x="120" y="110"/>
                    </a:lnTo>
                    <a:lnTo>
                      <a:pt x="122" y="110"/>
                    </a:lnTo>
                    <a:lnTo>
                      <a:pt x="122" y="110"/>
                    </a:lnTo>
                    <a:lnTo>
                      <a:pt x="122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18" y="106"/>
                    </a:lnTo>
                    <a:lnTo>
                      <a:pt x="118" y="108"/>
                    </a:lnTo>
                    <a:close/>
                    <a:moveTo>
                      <a:pt x="112" y="104"/>
                    </a:moveTo>
                    <a:lnTo>
                      <a:pt x="114" y="108"/>
                    </a:lnTo>
                    <a:lnTo>
                      <a:pt x="114" y="108"/>
                    </a:lnTo>
                    <a:lnTo>
                      <a:pt x="116" y="108"/>
                    </a:lnTo>
                    <a:lnTo>
                      <a:pt x="116" y="108"/>
                    </a:lnTo>
                    <a:lnTo>
                      <a:pt x="116" y="108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04"/>
                    </a:lnTo>
                    <a:close/>
                    <a:moveTo>
                      <a:pt x="50" y="84"/>
                    </a:moveTo>
                    <a:lnTo>
                      <a:pt x="50" y="86"/>
                    </a:lnTo>
                    <a:lnTo>
                      <a:pt x="50" y="86"/>
                    </a:lnTo>
                    <a:lnTo>
                      <a:pt x="50" y="84"/>
                    </a:lnTo>
                    <a:lnTo>
                      <a:pt x="50" y="84"/>
                    </a:lnTo>
                    <a:close/>
                    <a:moveTo>
                      <a:pt x="46" y="86"/>
                    </a:moveTo>
                    <a:lnTo>
                      <a:pt x="46" y="84"/>
                    </a:lnTo>
                    <a:lnTo>
                      <a:pt x="46" y="84"/>
                    </a:lnTo>
                    <a:lnTo>
                      <a:pt x="46" y="86"/>
                    </a:lnTo>
                    <a:close/>
                    <a:moveTo>
                      <a:pt x="42" y="84"/>
                    </a:moveTo>
                    <a:lnTo>
                      <a:pt x="42" y="86"/>
                    </a:lnTo>
                    <a:lnTo>
                      <a:pt x="44" y="86"/>
                    </a:lnTo>
                    <a:lnTo>
                      <a:pt x="42" y="84"/>
                    </a:lnTo>
                    <a:lnTo>
                      <a:pt x="42" y="84"/>
                    </a:lnTo>
                    <a:close/>
                    <a:moveTo>
                      <a:pt x="44" y="86"/>
                    </a:moveTo>
                    <a:lnTo>
                      <a:pt x="44" y="84"/>
                    </a:lnTo>
                    <a:lnTo>
                      <a:pt x="44" y="82"/>
                    </a:lnTo>
                    <a:lnTo>
                      <a:pt x="46" y="82"/>
                    </a:lnTo>
                    <a:lnTo>
                      <a:pt x="44" y="84"/>
                    </a:lnTo>
                    <a:lnTo>
                      <a:pt x="44" y="86"/>
                    </a:lnTo>
                    <a:close/>
                    <a:moveTo>
                      <a:pt x="36" y="84"/>
                    </a:moveTo>
                    <a:lnTo>
                      <a:pt x="36" y="88"/>
                    </a:lnTo>
                    <a:lnTo>
                      <a:pt x="38" y="88"/>
                    </a:lnTo>
                    <a:lnTo>
                      <a:pt x="38" y="86"/>
                    </a:lnTo>
                    <a:lnTo>
                      <a:pt x="36" y="84"/>
                    </a:lnTo>
                    <a:close/>
                    <a:moveTo>
                      <a:pt x="32" y="96"/>
                    </a:moveTo>
                    <a:lnTo>
                      <a:pt x="34" y="94"/>
                    </a:lnTo>
                    <a:lnTo>
                      <a:pt x="34" y="94"/>
                    </a:lnTo>
                    <a:lnTo>
                      <a:pt x="34" y="94"/>
                    </a:lnTo>
                    <a:lnTo>
                      <a:pt x="34" y="94"/>
                    </a:lnTo>
                    <a:lnTo>
                      <a:pt x="32" y="96"/>
                    </a:lnTo>
                    <a:lnTo>
                      <a:pt x="32" y="96"/>
                    </a:lnTo>
                    <a:close/>
                    <a:moveTo>
                      <a:pt x="32" y="96"/>
                    </a:moveTo>
                    <a:lnTo>
                      <a:pt x="32" y="96"/>
                    </a:lnTo>
                    <a:lnTo>
                      <a:pt x="32" y="96"/>
                    </a:lnTo>
                    <a:lnTo>
                      <a:pt x="32" y="96"/>
                    </a:lnTo>
                    <a:close/>
                    <a:moveTo>
                      <a:pt x="28" y="96"/>
                    </a:moveTo>
                    <a:lnTo>
                      <a:pt x="30" y="96"/>
                    </a:lnTo>
                    <a:lnTo>
                      <a:pt x="32" y="96"/>
                    </a:lnTo>
                    <a:lnTo>
                      <a:pt x="28" y="96"/>
                    </a:lnTo>
                    <a:close/>
                    <a:moveTo>
                      <a:pt x="28" y="96"/>
                    </a:moveTo>
                    <a:lnTo>
                      <a:pt x="32" y="98"/>
                    </a:lnTo>
                    <a:lnTo>
                      <a:pt x="34" y="100"/>
                    </a:lnTo>
                    <a:lnTo>
                      <a:pt x="28" y="96"/>
                    </a:lnTo>
                    <a:close/>
                    <a:moveTo>
                      <a:pt x="32" y="90"/>
                    </a:moveTo>
                    <a:lnTo>
                      <a:pt x="34" y="90"/>
                    </a:lnTo>
                    <a:lnTo>
                      <a:pt x="34" y="90"/>
                    </a:lnTo>
                    <a:lnTo>
                      <a:pt x="32" y="90"/>
                    </a:lnTo>
                    <a:lnTo>
                      <a:pt x="32" y="90"/>
                    </a:lnTo>
                    <a:close/>
                    <a:moveTo>
                      <a:pt x="34" y="90"/>
                    </a:moveTo>
                    <a:lnTo>
                      <a:pt x="34" y="88"/>
                    </a:lnTo>
                    <a:lnTo>
                      <a:pt x="34" y="88"/>
                    </a:lnTo>
                    <a:lnTo>
                      <a:pt x="34" y="86"/>
                    </a:lnTo>
                    <a:lnTo>
                      <a:pt x="36" y="88"/>
                    </a:lnTo>
                    <a:lnTo>
                      <a:pt x="36" y="90"/>
                    </a:lnTo>
                    <a:lnTo>
                      <a:pt x="34" y="90"/>
                    </a:lnTo>
                    <a:lnTo>
                      <a:pt x="34" y="90"/>
                    </a:lnTo>
                    <a:close/>
                    <a:moveTo>
                      <a:pt x="2" y="20"/>
                    </a:moveTo>
                    <a:lnTo>
                      <a:pt x="0" y="66"/>
                    </a:lnTo>
                    <a:lnTo>
                      <a:pt x="0" y="70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6" y="104"/>
                    </a:lnTo>
                    <a:lnTo>
                      <a:pt x="6" y="102"/>
                    </a:lnTo>
                    <a:lnTo>
                      <a:pt x="14" y="102"/>
                    </a:lnTo>
                    <a:lnTo>
                      <a:pt x="16" y="102"/>
                    </a:lnTo>
                    <a:lnTo>
                      <a:pt x="16" y="104"/>
                    </a:lnTo>
                    <a:lnTo>
                      <a:pt x="18" y="106"/>
                    </a:lnTo>
                    <a:lnTo>
                      <a:pt x="20" y="106"/>
                    </a:lnTo>
                    <a:lnTo>
                      <a:pt x="22" y="104"/>
                    </a:lnTo>
                    <a:lnTo>
                      <a:pt x="26" y="104"/>
                    </a:lnTo>
                    <a:lnTo>
                      <a:pt x="28" y="102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8" y="98"/>
                    </a:lnTo>
                    <a:lnTo>
                      <a:pt x="26" y="96"/>
                    </a:lnTo>
                    <a:lnTo>
                      <a:pt x="22" y="94"/>
                    </a:lnTo>
                    <a:lnTo>
                      <a:pt x="20" y="94"/>
                    </a:lnTo>
                    <a:lnTo>
                      <a:pt x="18" y="94"/>
                    </a:lnTo>
                    <a:lnTo>
                      <a:pt x="16" y="92"/>
                    </a:lnTo>
                    <a:lnTo>
                      <a:pt x="14" y="92"/>
                    </a:lnTo>
                    <a:lnTo>
                      <a:pt x="14" y="92"/>
                    </a:lnTo>
                    <a:lnTo>
                      <a:pt x="14" y="88"/>
                    </a:lnTo>
                    <a:lnTo>
                      <a:pt x="12" y="86"/>
                    </a:lnTo>
                    <a:lnTo>
                      <a:pt x="8" y="84"/>
                    </a:lnTo>
                    <a:lnTo>
                      <a:pt x="8" y="82"/>
                    </a:lnTo>
                    <a:lnTo>
                      <a:pt x="6" y="82"/>
                    </a:lnTo>
                    <a:lnTo>
                      <a:pt x="8" y="82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4" y="86"/>
                    </a:lnTo>
                    <a:lnTo>
                      <a:pt x="14" y="88"/>
                    </a:lnTo>
                    <a:lnTo>
                      <a:pt x="14" y="90"/>
                    </a:lnTo>
                    <a:lnTo>
                      <a:pt x="14" y="92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0" y="94"/>
                    </a:lnTo>
                    <a:lnTo>
                      <a:pt x="24" y="94"/>
                    </a:lnTo>
                    <a:lnTo>
                      <a:pt x="28" y="92"/>
                    </a:lnTo>
                    <a:lnTo>
                      <a:pt x="30" y="92"/>
                    </a:lnTo>
                    <a:lnTo>
                      <a:pt x="32" y="92"/>
                    </a:lnTo>
                    <a:lnTo>
                      <a:pt x="32" y="90"/>
                    </a:lnTo>
                    <a:lnTo>
                      <a:pt x="30" y="90"/>
                    </a:lnTo>
                    <a:lnTo>
                      <a:pt x="28" y="88"/>
                    </a:lnTo>
                    <a:lnTo>
                      <a:pt x="28" y="88"/>
                    </a:lnTo>
                    <a:lnTo>
                      <a:pt x="26" y="86"/>
                    </a:lnTo>
                    <a:lnTo>
                      <a:pt x="28" y="88"/>
                    </a:lnTo>
                    <a:lnTo>
                      <a:pt x="30" y="88"/>
                    </a:lnTo>
                    <a:lnTo>
                      <a:pt x="32" y="90"/>
                    </a:lnTo>
                    <a:lnTo>
                      <a:pt x="34" y="90"/>
                    </a:lnTo>
                    <a:lnTo>
                      <a:pt x="34" y="88"/>
                    </a:lnTo>
                    <a:lnTo>
                      <a:pt x="34" y="86"/>
                    </a:lnTo>
                    <a:lnTo>
                      <a:pt x="34" y="86"/>
                    </a:lnTo>
                    <a:lnTo>
                      <a:pt x="34" y="84"/>
                    </a:lnTo>
                    <a:lnTo>
                      <a:pt x="34" y="82"/>
                    </a:lnTo>
                    <a:lnTo>
                      <a:pt x="32" y="82"/>
                    </a:lnTo>
                    <a:lnTo>
                      <a:pt x="32" y="80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0" y="84"/>
                    </a:lnTo>
                    <a:lnTo>
                      <a:pt x="40" y="82"/>
                    </a:lnTo>
                    <a:lnTo>
                      <a:pt x="40" y="82"/>
                    </a:lnTo>
                    <a:lnTo>
                      <a:pt x="40" y="86"/>
                    </a:lnTo>
                    <a:lnTo>
                      <a:pt x="42" y="84"/>
                    </a:lnTo>
                    <a:lnTo>
                      <a:pt x="42" y="84"/>
                    </a:lnTo>
                    <a:lnTo>
                      <a:pt x="42" y="82"/>
                    </a:lnTo>
                    <a:lnTo>
                      <a:pt x="42" y="80"/>
                    </a:lnTo>
                    <a:lnTo>
                      <a:pt x="42" y="80"/>
                    </a:lnTo>
                    <a:lnTo>
                      <a:pt x="46" y="82"/>
                    </a:lnTo>
                    <a:lnTo>
                      <a:pt x="46" y="84"/>
                    </a:lnTo>
                    <a:lnTo>
                      <a:pt x="48" y="84"/>
                    </a:lnTo>
                    <a:lnTo>
                      <a:pt x="50" y="84"/>
                    </a:lnTo>
                    <a:lnTo>
                      <a:pt x="50" y="84"/>
                    </a:lnTo>
                    <a:lnTo>
                      <a:pt x="52" y="82"/>
                    </a:lnTo>
                    <a:lnTo>
                      <a:pt x="52" y="84"/>
                    </a:lnTo>
                    <a:lnTo>
                      <a:pt x="52" y="86"/>
                    </a:lnTo>
                    <a:lnTo>
                      <a:pt x="52" y="86"/>
                    </a:lnTo>
                    <a:lnTo>
                      <a:pt x="54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64" y="94"/>
                    </a:lnTo>
                    <a:lnTo>
                      <a:pt x="66" y="96"/>
                    </a:lnTo>
                    <a:lnTo>
                      <a:pt x="70" y="100"/>
                    </a:lnTo>
                    <a:lnTo>
                      <a:pt x="70" y="102"/>
                    </a:lnTo>
                    <a:lnTo>
                      <a:pt x="72" y="102"/>
                    </a:lnTo>
                    <a:lnTo>
                      <a:pt x="74" y="104"/>
                    </a:lnTo>
                    <a:lnTo>
                      <a:pt x="74" y="106"/>
                    </a:lnTo>
                    <a:lnTo>
                      <a:pt x="80" y="112"/>
                    </a:lnTo>
                    <a:lnTo>
                      <a:pt x="80" y="114"/>
                    </a:lnTo>
                    <a:lnTo>
                      <a:pt x="82" y="116"/>
                    </a:lnTo>
                    <a:lnTo>
                      <a:pt x="84" y="116"/>
                    </a:lnTo>
                    <a:lnTo>
                      <a:pt x="86" y="116"/>
                    </a:lnTo>
                    <a:lnTo>
                      <a:pt x="88" y="116"/>
                    </a:lnTo>
                    <a:lnTo>
                      <a:pt x="90" y="116"/>
                    </a:lnTo>
                    <a:lnTo>
                      <a:pt x="94" y="116"/>
                    </a:lnTo>
                    <a:lnTo>
                      <a:pt x="96" y="116"/>
                    </a:lnTo>
                    <a:lnTo>
                      <a:pt x="98" y="116"/>
                    </a:lnTo>
                    <a:lnTo>
                      <a:pt x="102" y="118"/>
                    </a:lnTo>
                    <a:lnTo>
                      <a:pt x="104" y="118"/>
                    </a:lnTo>
                    <a:lnTo>
                      <a:pt x="106" y="118"/>
                    </a:lnTo>
                    <a:lnTo>
                      <a:pt x="108" y="120"/>
                    </a:lnTo>
                    <a:lnTo>
                      <a:pt x="110" y="120"/>
                    </a:lnTo>
                    <a:lnTo>
                      <a:pt x="110" y="120"/>
                    </a:lnTo>
                    <a:lnTo>
                      <a:pt x="110" y="122"/>
                    </a:lnTo>
                    <a:lnTo>
                      <a:pt x="112" y="122"/>
                    </a:lnTo>
                    <a:lnTo>
                      <a:pt x="114" y="124"/>
                    </a:lnTo>
                    <a:lnTo>
                      <a:pt x="118" y="124"/>
                    </a:lnTo>
                    <a:lnTo>
                      <a:pt x="118" y="122"/>
                    </a:lnTo>
                    <a:lnTo>
                      <a:pt x="114" y="120"/>
                    </a:lnTo>
                    <a:lnTo>
                      <a:pt x="114" y="120"/>
                    </a:lnTo>
                    <a:lnTo>
                      <a:pt x="114" y="118"/>
                    </a:lnTo>
                    <a:lnTo>
                      <a:pt x="116" y="118"/>
                    </a:lnTo>
                    <a:lnTo>
                      <a:pt x="118" y="118"/>
                    </a:lnTo>
                    <a:lnTo>
                      <a:pt x="120" y="118"/>
                    </a:lnTo>
                    <a:lnTo>
                      <a:pt x="116" y="116"/>
                    </a:lnTo>
                    <a:lnTo>
                      <a:pt x="110" y="116"/>
                    </a:lnTo>
                    <a:lnTo>
                      <a:pt x="108" y="114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10" y="112"/>
                    </a:lnTo>
                    <a:lnTo>
                      <a:pt x="112" y="110"/>
                    </a:lnTo>
                    <a:lnTo>
                      <a:pt x="110" y="110"/>
                    </a:lnTo>
                    <a:lnTo>
                      <a:pt x="106" y="110"/>
                    </a:lnTo>
                    <a:lnTo>
                      <a:pt x="102" y="110"/>
                    </a:lnTo>
                    <a:lnTo>
                      <a:pt x="100" y="108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2"/>
                    </a:lnTo>
                    <a:lnTo>
                      <a:pt x="100" y="102"/>
                    </a:lnTo>
                    <a:lnTo>
                      <a:pt x="100" y="102"/>
                    </a:lnTo>
                    <a:lnTo>
                      <a:pt x="98" y="102"/>
                    </a:lnTo>
                    <a:lnTo>
                      <a:pt x="96" y="102"/>
                    </a:lnTo>
                    <a:lnTo>
                      <a:pt x="96" y="102"/>
                    </a:lnTo>
                    <a:lnTo>
                      <a:pt x="92" y="100"/>
                    </a:lnTo>
                    <a:lnTo>
                      <a:pt x="92" y="96"/>
                    </a:lnTo>
                    <a:lnTo>
                      <a:pt x="90" y="96"/>
                    </a:lnTo>
                    <a:lnTo>
                      <a:pt x="88" y="90"/>
                    </a:lnTo>
                    <a:lnTo>
                      <a:pt x="88" y="88"/>
                    </a:lnTo>
                    <a:lnTo>
                      <a:pt x="86" y="88"/>
                    </a:lnTo>
                    <a:lnTo>
                      <a:pt x="84" y="88"/>
                    </a:lnTo>
                    <a:lnTo>
                      <a:pt x="82" y="86"/>
                    </a:lnTo>
                    <a:lnTo>
                      <a:pt x="82" y="84"/>
                    </a:lnTo>
                    <a:lnTo>
                      <a:pt x="78" y="82"/>
                    </a:lnTo>
                    <a:lnTo>
                      <a:pt x="78" y="78"/>
                    </a:lnTo>
                    <a:lnTo>
                      <a:pt x="76" y="76"/>
                    </a:lnTo>
                    <a:lnTo>
                      <a:pt x="74" y="74"/>
                    </a:lnTo>
                    <a:lnTo>
                      <a:pt x="74" y="74"/>
                    </a:lnTo>
                    <a:lnTo>
                      <a:pt x="80" y="74"/>
                    </a:lnTo>
                    <a:lnTo>
                      <a:pt x="84" y="72"/>
                    </a:lnTo>
                    <a:lnTo>
                      <a:pt x="86" y="68"/>
                    </a:lnTo>
                    <a:lnTo>
                      <a:pt x="86" y="66"/>
                    </a:lnTo>
                    <a:lnTo>
                      <a:pt x="82" y="62"/>
                    </a:lnTo>
                    <a:lnTo>
                      <a:pt x="78" y="62"/>
                    </a:lnTo>
                    <a:lnTo>
                      <a:pt x="78" y="62"/>
                    </a:lnTo>
                    <a:lnTo>
                      <a:pt x="76" y="62"/>
                    </a:lnTo>
                    <a:lnTo>
                      <a:pt x="70" y="60"/>
                    </a:lnTo>
                    <a:lnTo>
                      <a:pt x="68" y="58"/>
                    </a:lnTo>
                    <a:lnTo>
                      <a:pt x="66" y="58"/>
                    </a:lnTo>
                    <a:lnTo>
                      <a:pt x="60" y="56"/>
                    </a:lnTo>
                    <a:lnTo>
                      <a:pt x="60" y="54"/>
                    </a:lnTo>
                    <a:lnTo>
                      <a:pt x="62" y="52"/>
                    </a:lnTo>
                    <a:lnTo>
                      <a:pt x="62" y="48"/>
                    </a:lnTo>
                    <a:lnTo>
                      <a:pt x="60" y="48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4" y="42"/>
                    </a:lnTo>
                    <a:lnTo>
                      <a:pt x="52" y="40"/>
                    </a:lnTo>
                    <a:lnTo>
                      <a:pt x="50" y="40"/>
                    </a:lnTo>
                    <a:lnTo>
                      <a:pt x="48" y="38"/>
                    </a:lnTo>
                    <a:lnTo>
                      <a:pt x="46" y="38"/>
                    </a:lnTo>
                    <a:lnTo>
                      <a:pt x="46" y="36"/>
                    </a:lnTo>
                    <a:lnTo>
                      <a:pt x="44" y="36"/>
                    </a:lnTo>
                    <a:lnTo>
                      <a:pt x="42" y="34"/>
                    </a:lnTo>
                    <a:lnTo>
                      <a:pt x="40" y="34"/>
                    </a:lnTo>
                    <a:lnTo>
                      <a:pt x="36" y="32"/>
                    </a:lnTo>
                    <a:lnTo>
                      <a:pt x="34" y="32"/>
                    </a:lnTo>
                    <a:lnTo>
                      <a:pt x="30" y="28"/>
                    </a:lnTo>
                    <a:lnTo>
                      <a:pt x="22" y="28"/>
                    </a:lnTo>
                    <a:lnTo>
                      <a:pt x="20" y="28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16" y="26"/>
                    </a:lnTo>
                    <a:lnTo>
                      <a:pt x="12" y="24"/>
                    </a:lnTo>
                    <a:lnTo>
                      <a:pt x="10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2" y="2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8" name="North Korea">
                <a:extLst>
                  <a:ext uri="{FF2B5EF4-FFF2-40B4-BE49-F238E27FC236}">
                    <a16:creationId xmlns:a16="http://schemas.microsoft.com/office/drawing/2014/main" id="{89AB778D-A07C-4343-835B-7F0BA1C2C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9473" y="3211905"/>
                <a:ext cx="111004" cy="191386"/>
              </a:xfrm>
              <a:custGeom>
                <a:avLst/>
                <a:gdLst>
                  <a:gd name="T0" fmla="*/ 0 w 58"/>
                  <a:gd name="T1" fmla="*/ 56 h 100"/>
                  <a:gd name="T2" fmla="*/ 4 w 58"/>
                  <a:gd name="T3" fmla="*/ 50 h 100"/>
                  <a:gd name="T4" fmla="*/ 8 w 58"/>
                  <a:gd name="T5" fmla="*/ 44 h 100"/>
                  <a:gd name="T6" fmla="*/ 12 w 58"/>
                  <a:gd name="T7" fmla="*/ 40 h 100"/>
                  <a:gd name="T8" fmla="*/ 14 w 58"/>
                  <a:gd name="T9" fmla="*/ 32 h 100"/>
                  <a:gd name="T10" fmla="*/ 14 w 58"/>
                  <a:gd name="T11" fmla="*/ 26 h 100"/>
                  <a:gd name="T12" fmla="*/ 20 w 58"/>
                  <a:gd name="T13" fmla="*/ 28 h 100"/>
                  <a:gd name="T14" fmla="*/ 22 w 58"/>
                  <a:gd name="T15" fmla="*/ 30 h 100"/>
                  <a:gd name="T16" fmla="*/ 28 w 58"/>
                  <a:gd name="T17" fmla="*/ 30 h 100"/>
                  <a:gd name="T18" fmla="*/ 36 w 58"/>
                  <a:gd name="T19" fmla="*/ 30 h 100"/>
                  <a:gd name="T20" fmla="*/ 38 w 58"/>
                  <a:gd name="T21" fmla="*/ 24 h 100"/>
                  <a:gd name="T22" fmla="*/ 32 w 58"/>
                  <a:gd name="T23" fmla="*/ 20 h 100"/>
                  <a:gd name="T24" fmla="*/ 36 w 58"/>
                  <a:gd name="T25" fmla="*/ 18 h 100"/>
                  <a:gd name="T26" fmla="*/ 42 w 58"/>
                  <a:gd name="T27" fmla="*/ 12 h 100"/>
                  <a:gd name="T28" fmla="*/ 46 w 58"/>
                  <a:gd name="T29" fmla="*/ 8 h 100"/>
                  <a:gd name="T30" fmla="*/ 46 w 58"/>
                  <a:gd name="T31" fmla="*/ 4 h 100"/>
                  <a:gd name="T32" fmla="*/ 46 w 58"/>
                  <a:gd name="T33" fmla="*/ 0 h 100"/>
                  <a:gd name="T34" fmla="*/ 50 w 58"/>
                  <a:gd name="T35" fmla="*/ 0 h 100"/>
                  <a:gd name="T36" fmla="*/ 50 w 58"/>
                  <a:gd name="T37" fmla="*/ 4 h 100"/>
                  <a:gd name="T38" fmla="*/ 58 w 58"/>
                  <a:gd name="T39" fmla="*/ 8 h 100"/>
                  <a:gd name="T40" fmla="*/ 54 w 58"/>
                  <a:gd name="T41" fmla="*/ 14 h 100"/>
                  <a:gd name="T42" fmla="*/ 52 w 58"/>
                  <a:gd name="T43" fmla="*/ 16 h 100"/>
                  <a:gd name="T44" fmla="*/ 50 w 58"/>
                  <a:gd name="T45" fmla="*/ 26 h 100"/>
                  <a:gd name="T46" fmla="*/ 52 w 58"/>
                  <a:gd name="T47" fmla="*/ 34 h 100"/>
                  <a:gd name="T48" fmla="*/ 54 w 58"/>
                  <a:gd name="T49" fmla="*/ 38 h 100"/>
                  <a:gd name="T50" fmla="*/ 52 w 58"/>
                  <a:gd name="T51" fmla="*/ 42 h 100"/>
                  <a:gd name="T52" fmla="*/ 46 w 58"/>
                  <a:gd name="T53" fmla="*/ 50 h 100"/>
                  <a:gd name="T54" fmla="*/ 44 w 58"/>
                  <a:gd name="T55" fmla="*/ 54 h 100"/>
                  <a:gd name="T56" fmla="*/ 38 w 58"/>
                  <a:gd name="T57" fmla="*/ 56 h 100"/>
                  <a:gd name="T58" fmla="*/ 34 w 58"/>
                  <a:gd name="T59" fmla="*/ 60 h 100"/>
                  <a:gd name="T60" fmla="*/ 36 w 58"/>
                  <a:gd name="T61" fmla="*/ 66 h 100"/>
                  <a:gd name="T62" fmla="*/ 36 w 58"/>
                  <a:gd name="T63" fmla="*/ 70 h 100"/>
                  <a:gd name="T64" fmla="*/ 40 w 58"/>
                  <a:gd name="T65" fmla="*/ 72 h 100"/>
                  <a:gd name="T66" fmla="*/ 50 w 58"/>
                  <a:gd name="T67" fmla="*/ 80 h 100"/>
                  <a:gd name="T68" fmla="*/ 38 w 58"/>
                  <a:gd name="T69" fmla="*/ 86 h 100"/>
                  <a:gd name="T70" fmla="*/ 28 w 58"/>
                  <a:gd name="T71" fmla="*/ 90 h 100"/>
                  <a:gd name="T72" fmla="*/ 24 w 58"/>
                  <a:gd name="T73" fmla="*/ 96 h 100"/>
                  <a:gd name="T74" fmla="*/ 20 w 58"/>
                  <a:gd name="T75" fmla="*/ 94 h 100"/>
                  <a:gd name="T76" fmla="*/ 18 w 58"/>
                  <a:gd name="T77" fmla="*/ 98 h 100"/>
                  <a:gd name="T78" fmla="*/ 14 w 58"/>
                  <a:gd name="T79" fmla="*/ 100 h 100"/>
                  <a:gd name="T80" fmla="*/ 16 w 58"/>
                  <a:gd name="T81" fmla="*/ 94 h 100"/>
                  <a:gd name="T82" fmla="*/ 12 w 58"/>
                  <a:gd name="T83" fmla="*/ 94 h 100"/>
                  <a:gd name="T84" fmla="*/ 10 w 58"/>
                  <a:gd name="T85" fmla="*/ 92 h 100"/>
                  <a:gd name="T86" fmla="*/ 12 w 58"/>
                  <a:gd name="T87" fmla="*/ 84 h 100"/>
                  <a:gd name="T88" fmla="*/ 18 w 58"/>
                  <a:gd name="T89" fmla="*/ 80 h 100"/>
                  <a:gd name="T90" fmla="*/ 12 w 58"/>
                  <a:gd name="T91" fmla="*/ 82 h 100"/>
                  <a:gd name="T92" fmla="*/ 10 w 58"/>
                  <a:gd name="T93" fmla="*/ 76 h 100"/>
                  <a:gd name="T94" fmla="*/ 12 w 58"/>
                  <a:gd name="T95" fmla="*/ 68 h 100"/>
                  <a:gd name="T96" fmla="*/ 14 w 58"/>
                  <a:gd name="T97" fmla="*/ 64 h 100"/>
                  <a:gd name="T98" fmla="*/ 12 w 58"/>
                  <a:gd name="T99" fmla="*/ 66 h 100"/>
                  <a:gd name="T100" fmla="*/ 6 w 58"/>
                  <a:gd name="T101" fmla="*/ 66 h 100"/>
                  <a:gd name="T102" fmla="*/ 2 w 58"/>
                  <a:gd name="T103" fmla="*/ 66 h 100"/>
                  <a:gd name="T104" fmla="*/ 0 w 58"/>
                  <a:gd name="T105" fmla="*/ 62 h 100"/>
                  <a:gd name="T106" fmla="*/ 0 w 58"/>
                  <a:gd name="T107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100">
                    <a:moveTo>
                      <a:pt x="0" y="62"/>
                    </a:moveTo>
                    <a:lnTo>
                      <a:pt x="0" y="56"/>
                    </a:lnTo>
                    <a:lnTo>
                      <a:pt x="2" y="52"/>
                    </a:lnTo>
                    <a:lnTo>
                      <a:pt x="4" y="50"/>
                    </a:lnTo>
                    <a:lnTo>
                      <a:pt x="4" y="48"/>
                    </a:lnTo>
                    <a:lnTo>
                      <a:pt x="8" y="44"/>
                    </a:lnTo>
                    <a:lnTo>
                      <a:pt x="8" y="40"/>
                    </a:lnTo>
                    <a:lnTo>
                      <a:pt x="12" y="40"/>
                    </a:lnTo>
                    <a:lnTo>
                      <a:pt x="14" y="34"/>
                    </a:lnTo>
                    <a:lnTo>
                      <a:pt x="14" y="32"/>
                    </a:lnTo>
                    <a:lnTo>
                      <a:pt x="14" y="30"/>
                    </a:lnTo>
                    <a:lnTo>
                      <a:pt x="14" y="26"/>
                    </a:lnTo>
                    <a:lnTo>
                      <a:pt x="16" y="24"/>
                    </a:lnTo>
                    <a:lnTo>
                      <a:pt x="20" y="28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4" y="30"/>
                    </a:lnTo>
                    <a:lnTo>
                      <a:pt x="28" y="30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8" y="26"/>
                    </a:lnTo>
                    <a:lnTo>
                      <a:pt x="38" y="24"/>
                    </a:lnTo>
                    <a:lnTo>
                      <a:pt x="34" y="22"/>
                    </a:lnTo>
                    <a:lnTo>
                      <a:pt x="32" y="20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2" y="14"/>
                    </a:lnTo>
                    <a:lnTo>
                      <a:pt x="42" y="12"/>
                    </a:lnTo>
                    <a:lnTo>
                      <a:pt x="44" y="8"/>
                    </a:lnTo>
                    <a:lnTo>
                      <a:pt x="46" y="8"/>
                    </a:lnTo>
                    <a:lnTo>
                      <a:pt x="48" y="6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56" y="6"/>
                    </a:lnTo>
                    <a:lnTo>
                      <a:pt x="58" y="8"/>
                    </a:lnTo>
                    <a:lnTo>
                      <a:pt x="56" y="8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6"/>
                    </a:lnTo>
                    <a:lnTo>
                      <a:pt x="50" y="22"/>
                    </a:lnTo>
                    <a:lnTo>
                      <a:pt x="50" y="26"/>
                    </a:lnTo>
                    <a:lnTo>
                      <a:pt x="52" y="28"/>
                    </a:lnTo>
                    <a:lnTo>
                      <a:pt x="52" y="34"/>
                    </a:lnTo>
                    <a:lnTo>
                      <a:pt x="54" y="36"/>
                    </a:lnTo>
                    <a:lnTo>
                      <a:pt x="54" y="38"/>
                    </a:lnTo>
                    <a:lnTo>
                      <a:pt x="50" y="42"/>
                    </a:lnTo>
                    <a:lnTo>
                      <a:pt x="52" y="42"/>
                    </a:lnTo>
                    <a:lnTo>
                      <a:pt x="44" y="50"/>
                    </a:lnTo>
                    <a:lnTo>
                      <a:pt x="46" y="50"/>
                    </a:lnTo>
                    <a:lnTo>
                      <a:pt x="44" y="52"/>
                    </a:lnTo>
                    <a:lnTo>
                      <a:pt x="44" y="54"/>
                    </a:lnTo>
                    <a:lnTo>
                      <a:pt x="42" y="54"/>
                    </a:lnTo>
                    <a:lnTo>
                      <a:pt x="38" y="56"/>
                    </a:lnTo>
                    <a:lnTo>
                      <a:pt x="38" y="58"/>
                    </a:lnTo>
                    <a:lnTo>
                      <a:pt x="34" y="60"/>
                    </a:lnTo>
                    <a:lnTo>
                      <a:pt x="34" y="64"/>
                    </a:lnTo>
                    <a:lnTo>
                      <a:pt x="36" y="66"/>
                    </a:lnTo>
                    <a:lnTo>
                      <a:pt x="34" y="66"/>
                    </a:lnTo>
                    <a:lnTo>
                      <a:pt x="36" y="70"/>
                    </a:lnTo>
                    <a:lnTo>
                      <a:pt x="40" y="72"/>
                    </a:lnTo>
                    <a:lnTo>
                      <a:pt x="40" y="72"/>
                    </a:lnTo>
                    <a:lnTo>
                      <a:pt x="50" y="78"/>
                    </a:lnTo>
                    <a:lnTo>
                      <a:pt x="50" y="80"/>
                    </a:lnTo>
                    <a:lnTo>
                      <a:pt x="46" y="84"/>
                    </a:lnTo>
                    <a:lnTo>
                      <a:pt x="38" y="86"/>
                    </a:lnTo>
                    <a:lnTo>
                      <a:pt x="34" y="88"/>
                    </a:lnTo>
                    <a:lnTo>
                      <a:pt x="28" y="90"/>
                    </a:lnTo>
                    <a:lnTo>
                      <a:pt x="26" y="94"/>
                    </a:lnTo>
                    <a:lnTo>
                      <a:pt x="24" y="96"/>
                    </a:lnTo>
                    <a:lnTo>
                      <a:pt x="22" y="94"/>
                    </a:lnTo>
                    <a:lnTo>
                      <a:pt x="20" y="94"/>
                    </a:lnTo>
                    <a:lnTo>
                      <a:pt x="22" y="96"/>
                    </a:lnTo>
                    <a:lnTo>
                      <a:pt x="18" y="98"/>
                    </a:lnTo>
                    <a:lnTo>
                      <a:pt x="16" y="98"/>
                    </a:lnTo>
                    <a:lnTo>
                      <a:pt x="14" y="100"/>
                    </a:lnTo>
                    <a:lnTo>
                      <a:pt x="14" y="98"/>
                    </a:lnTo>
                    <a:lnTo>
                      <a:pt x="16" y="94"/>
                    </a:lnTo>
                    <a:lnTo>
                      <a:pt x="14" y="94"/>
                    </a:lnTo>
                    <a:lnTo>
                      <a:pt x="12" y="94"/>
                    </a:lnTo>
                    <a:lnTo>
                      <a:pt x="10" y="94"/>
                    </a:lnTo>
                    <a:lnTo>
                      <a:pt x="10" y="92"/>
                    </a:lnTo>
                    <a:lnTo>
                      <a:pt x="10" y="86"/>
                    </a:lnTo>
                    <a:lnTo>
                      <a:pt x="12" y="84"/>
                    </a:lnTo>
                    <a:lnTo>
                      <a:pt x="16" y="84"/>
                    </a:lnTo>
                    <a:lnTo>
                      <a:pt x="18" y="80"/>
                    </a:lnTo>
                    <a:lnTo>
                      <a:pt x="16" y="82"/>
                    </a:lnTo>
                    <a:lnTo>
                      <a:pt x="12" y="82"/>
                    </a:lnTo>
                    <a:lnTo>
                      <a:pt x="10" y="80"/>
                    </a:lnTo>
                    <a:lnTo>
                      <a:pt x="10" y="76"/>
                    </a:lnTo>
                    <a:lnTo>
                      <a:pt x="14" y="70"/>
                    </a:lnTo>
                    <a:lnTo>
                      <a:pt x="12" y="68"/>
                    </a:lnTo>
                    <a:lnTo>
                      <a:pt x="14" y="66"/>
                    </a:lnTo>
                    <a:lnTo>
                      <a:pt x="14" y="64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8" y="68"/>
                    </a:lnTo>
                    <a:lnTo>
                      <a:pt x="6" y="66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9" name="New Zealand">
                <a:extLst>
                  <a:ext uri="{FF2B5EF4-FFF2-40B4-BE49-F238E27FC236}">
                    <a16:creationId xmlns:a16="http://schemas.microsoft.com/office/drawing/2014/main" id="{08D63A95-416A-4D9C-8DCD-D18A659C61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14155" y="5416921"/>
                <a:ext cx="478465" cy="727267"/>
              </a:xfrm>
              <a:custGeom>
                <a:avLst/>
                <a:gdLst>
                  <a:gd name="T0" fmla="*/ 20 w 250"/>
                  <a:gd name="T1" fmla="*/ 380 h 380"/>
                  <a:gd name="T2" fmla="*/ 8 w 250"/>
                  <a:gd name="T3" fmla="*/ 324 h 380"/>
                  <a:gd name="T4" fmla="*/ 214 w 250"/>
                  <a:gd name="T5" fmla="*/ 54 h 380"/>
                  <a:gd name="T6" fmla="*/ 218 w 250"/>
                  <a:gd name="T7" fmla="*/ 42 h 380"/>
                  <a:gd name="T8" fmla="*/ 182 w 250"/>
                  <a:gd name="T9" fmla="*/ 140 h 380"/>
                  <a:gd name="T10" fmla="*/ 188 w 250"/>
                  <a:gd name="T11" fmla="*/ 146 h 380"/>
                  <a:gd name="T12" fmla="*/ 212 w 250"/>
                  <a:gd name="T13" fmla="*/ 122 h 380"/>
                  <a:gd name="T14" fmla="*/ 216 w 250"/>
                  <a:gd name="T15" fmla="*/ 106 h 380"/>
                  <a:gd name="T16" fmla="*/ 234 w 250"/>
                  <a:gd name="T17" fmla="*/ 100 h 380"/>
                  <a:gd name="T18" fmla="*/ 242 w 250"/>
                  <a:gd name="T19" fmla="*/ 88 h 380"/>
                  <a:gd name="T20" fmla="*/ 244 w 250"/>
                  <a:gd name="T21" fmla="*/ 70 h 380"/>
                  <a:gd name="T22" fmla="*/ 224 w 250"/>
                  <a:gd name="T23" fmla="*/ 70 h 380"/>
                  <a:gd name="T24" fmla="*/ 220 w 250"/>
                  <a:gd name="T25" fmla="*/ 52 h 380"/>
                  <a:gd name="T26" fmla="*/ 216 w 250"/>
                  <a:gd name="T27" fmla="*/ 52 h 380"/>
                  <a:gd name="T28" fmla="*/ 210 w 250"/>
                  <a:gd name="T29" fmla="*/ 56 h 380"/>
                  <a:gd name="T30" fmla="*/ 210 w 250"/>
                  <a:gd name="T31" fmla="*/ 46 h 380"/>
                  <a:gd name="T32" fmla="*/ 212 w 250"/>
                  <a:gd name="T33" fmla="*/ 32 h 380"/>
                  <a:gd name="T34" fmla="*/ 208 w 250"/>
                  <a:gd name="T35" fmla="*/ 18 h 380"/>
                  <a:gd name="T36" fmla="*/ 202 w 250"/>
                  <a:gd name="T37" fmla="*/ 10 h 380"/>
                  <a:gd name="T38" fmla="*/ 198 w 250"/>
                  <a:gd name="T39" fmla="*/ 8 h 380"/>
                  <a:gd name="T40" fmla="*/ 194 w 250"/>
                  <a:gd name="T41" fmla="*/ 4 h 380"/>
                  <a:gd name="T42" fmla="*/ 198 w 250"/>
                  <a:gd name="T43" fmla="*/ 22 h 380"/>
                  <a:gd name="T44" fmla="*/ 202 w 250"/>
                  <a:gd name="T45" fmla="*/ 42 h 380"/>
                  <a:gd name="T46" fmla="*/ 204 w 250"/>
                  <a:gd name="T47" fmla="*/ 40 h 380"/>
                  <a:gd name="T48" fmla="*/ 202 w 250"/>
                  <a:gd name="T49" fmla="*/ 54 h 380"/>
                  <a:gd name="T50" fmla="*/ 204 w 250"/>
                  <a:gd name="T51" fmla="*/ 62 h 380"/>
                  <a:gd name="T52" fmla="*/ 202 w 250"/>
                  <a:gd name="T53" fmla="*/ 76 h 380"/>
                  <a:gd name="T54" fmla="*/ 188 w 250"/>
                  <a:gd name="T55" fmla="*/ 92 h 380"/>
                  <a:gd name="T56" fmla="*/ 192 w 250"/>
                  <a:gd name="T57" fmla="*/ 112 h 380"/>
                  <a:gd name="T58" fmla="*/ 178 w 250"/>
                  <a:gd name="T59" fmla="*/ 138 h 380"/>
                  <a:gd name="T60" fmla="*/ 170 w 250"/>
                  <a:gd name="T61" fmla="*/ 132 h 380"/>
                  <a:gd name="T62" fmla="*/ 170 w 250"/>
                  <a:gd name="T63" fmla="*/ 132 h 380"/>
                  <a:gd name="T64" fmla="*/ 52 w 250"/>
                  <a:gd name="T65" fmla="*/ 254 h 380"/>
                  <a:gd name="T66" fmla="*/ 60 w 250"/>
                  <a:gd name="T67" fmla="*/ 242 h 380"/>
                  <a:gd name="T68" fmla="*/ 64 w 250"/>
                  <a:gd name="T69" fmla="*/ 248 h 380"/>
                  <a:gd name="T70" fmla="*/ 56 w 250"/>
                  <a:gd name="T71" fmla="*/ 252 h 380"/>
                  <a:gd name="T72" fmla="*/ 58 w 250"/>
                  <a:gd name="T73" fmla="*/ 222 h 380"/>
                  <a:gd name="T74" fmla="*/ 62 w 250"/>
                  <a:gd name="T75" fmla="*/ 214 h 380"/>
                  <a:gd name="T76" fmla="*/ 72 w 250"/>
                  <a:gd name="T77" fmla="*/ 198 h 380"/>
                  <a:gd name="T78" fmla="*/ 88 w 250"/>
                  <a:gd name="T79" fmla="*/ 186 h 380"/>
                  <a:gd name="T80" fmla="*/ 98 w 250"/>
                  <a:gd name="T81" fmla="*/ 182 h 380"/>
                  <a:gd name="T82" fmla="*/ 126 w 250"/>
                  <a:gd name="T83" fmla="*/ 166 h 380"/>
                  <a:gd name="T84" fmla="*/ 138 w 250"/>
                  <a:gd name="T85" fmla="*/ 146 h 380"/>
                  <a:gd name="T86" fmla="*/ 154 w 250"/>
                  <a:gd name="T87" fmla="*/ 126 h 380"/>
                  <a:gd name="T88" fmla="*/ 164 w 250"/>
                  <a:gd name="T89" fmla="*/ 130 h 380"/>
                  <a:gd name="T90" fmla="*/ 168 w 250"/>
                  <a:gd name="T91" fmla="*/ 134 h 380"/>
                  <a:gd name="T92" fmla="*/ 174 w 250"/>
                  <a:gd name="T93" fmla="*/ 132 h 380"/>
                  <a:gd name="T94" fmla="*/ 172 w 250"/>
                  <a:gd name="T95" fmla="*/ 142 h 380"/>
                  <a:gd name="T96" fmla="*/ 160 w 250"/>
                  <a:gd name="T97" fmla="*/ 164 h 380"/>
                  <a:gd name="T98" fmla="*/ 144 w 250"/>
                  <a:gd name="T99" fmla="*/ 180 h 380"/>
                  <a:gd name="T100" fmla="*/ 142 w 250"/>
                  <a:gd name="T101" fmla="*/ 188 h 380"/>
                  <a:gd name="T102" fmla="*/ 136 w 250"/>
                  <a:gd name="T103" fmla="*/ 188 h 380"/>
                  <a:gd name="T104" fmla="*/ 130 w 250"/>
                  <a:gd name="T105" fmla="*/ 192 h 380"/>
                  <a:gd name="T106" fmla="*/ 118 w 250"/>
                  <a:gd name="T107" fmla="*/ 202 h 380"/>
                  <a:gd name="T108" fmla="*/ 102 w 250"/>
                  <a:gd name="T109" fmla="*/ 228 h 380"/>
                  <a:gd name="T110" fmla="*/ 92 w 250"/>
                  <a:gd name="T111" fmla="*/ 238 h 380"/>
                  <a:gd name="T112" fmla="*/ 76 w 250"/>
                  <a:gd name="T113" fmla="*/ 246 h 380"/>
                  <a:gd name="T114" fmla="*/ 66 w 250"/>
                  <a:gd name="T115" fmla="*/ 236 h 380"/>
                  <a:gd name="T116" fmla="*/ 58 w 250"/>
                  <a:gd name="T117" fmla="*/ 232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0" h="380">
                    <a:moveTo>
                      <a:pt x="54" y="220"/>
                    </a:moveTo>
                    <a:lnTo>
                      <a:pt x="54" y="220"/>
                    </a:lnTo>
                    <a:lnTo>
                      <a:pt x="56" y="220"/>
                    </a:lnTo>
                    <a:lnTo>
                      <a:pt x="56" y="220"/>
                    </a:lnTo>
                    <a:lnTo>
                      <a:pt x="54" y="220"/>
                    </a:lnTo>
                    <a:lnTo>
                      <a:pt x="52" y="220"/>
                    </a:lnTo>
                    <a:lnTo>
                      <a:pt x="54" y="220"/>
                    </a:lnTo>
                    <a:close/>
                    <a:moveTo>
                      <a:pt x="16" y="378"/>
                    </a:moveTo>
                    <a:lnTo>
                      <a:pt x="20" y="380"/>
                    </a:lnTo>
                    <a:lnTo>
                      <a:pt x="22" y="380"/>
                    </a:lnTo>
                    <a:lnTo>
                      <a:pt x="24" y="376"/>
                    </a:lnTo>
                    <a:lnTo>
                      <a:pt x="22" y="374"/>
                    </a:lnTo>
                    <a:lnTo>
                      <a:pt x="20" y="378"/>
                    </a:lnTo>
                    <a:lnTo>
                      <a:pt x="18" y="376"/>
                    </a:lnTo>
                    <a:lnTo>
                      <a:pt x="16" y="378"/>
                    </a:lnTo>
                    <a:close/>
                    <a:moveTo>
                      <a:pt x="0" y="330"/>
                    </a:moveTo>
                    <a:lnTo>
                      <a:pt x="6" y="324"/>
                    </a:lnTo>
                    <a:lnTo>
                      <a:pt x="8" y="324"/>
                    </a:lnTo>
                    <a:lnTo>
                      <a:pt x="8" y="326"/>
                    </a:lnTo>
                    <a:lnTo>
                      <a:pt x="6" y="328"/>
                    </a:lnTo>
                    <a:lnTo>
                      <a:pt x="6" y="330"/>
                    </a:lnTo>
                    <a:lnTo>
                      <a:pt x="6" y="332"/>
                    </a:lnTo>
                    <a:lnTo>
                      <a:pt x="4" y="332"/>
                    </a:lnTo>
                    <a:lnTo>
                      <a:pt x="2" y="332"/>
                    </a:lnTo>
                    <a:lnTo>
                      <a:pt x="0" y="330"/>
                    </a:lnTo>
                    <a:close/>
                    <a:moveTo>
                      <a:pt x="212" y="54"/>
                    </a:moveTo>
                    <a:lnTo>
                      <a:pt x="214" y="54"/>
                    </a:lnTo>
                    <a:lnTo>
                      <a:pt x="212" y="54"/>
                    </a:lnTo>
                    <a:lnTo>
                      <a:pt x="212" y="54"/>
                    </a:lnTo>
                    <a:lnTo>
                      <a:pt x="212" y="54"/>
                    </a:lnTo>
                    <a:close/>
                    <a:moveTo>
                      <a:pt x="214" y="44"/>
                    </a:moveTo>
                    <a:lnTo>
                      <a:pt x="214" y="42"/>
                    </a:lnTo>
                    <a:lnTo>
                      <a:pt x="216" y="42"/>
                    </a:lnTo>
                    <a:lnTo>
                      <a:pt x="214" y="44"/>
                    </a:lnTo>
                    <a:close/>
                    <a:moveTo>
                      <a:pt x="218" y="44"/>
                    </a:moveTo>
                    <a:lnTo>
                      <a:pt x="218" y="42"/>
                    </a:lnTo>
                    <a:lnTo>
                      <a:pt x="218" y="38"/>
                    </a:lnTo>
                    <a:lnTo>
                      <a:pt x="218" y="40"/>
                    </a:lnTo>
                    <a:lnTo>
                      <a:pt x="220" y="42"/>
                    </a:lnTo>
                    <a:lnTo>
                      <a:pt x="218" y="42"/>
                    </a:lnTo>
                    <a:lnTo>
                      <a:pt x="220" y="44"/>
                    </a:lnTo>
                    <a:lnTo>
                      <a:pt x="218" y="44"/>
                    </a:lnTo>
                    <a:close/>
                    <a:moveTo>
                      <a:pt x="180" y="140"/>
                    </a:moveTo>
                    <a:lnTo>
                      <a:pt x="182" y="140"/>
                    </a:lnTo>
                    <a:lnTo>
                      <a:pt x="182" y="140"/>
                    </a:lnTo>
                    <a:lnTo>
                      <a:pt x="182" y="140"/>
                    </a:lnTo>
                    <a:lnTo>
                      <a:pt x="182" y="142"/>
                    </a:lnTo>
                    <a:lnTo>
                      <a:pt x="182" y="142"/>
                    </a:lnTo>
                    <a:lnTo>
                      <a:pt x="184" y="144"/>
                    </a:lnTo>
                    <a:lnTo>
                      <a:pt x="184" y="142"/>
                    </a:lnTo>
                    <a:lnTo>
                      <a:pt x="186" y="144"/>
                    </a:lnTo>
                    <a:lnTo>
                      <a:pt x="186" y="146"/>
                    </a:lnTo>
                    <a:lnTo>
                      <a:pt x="186" y="146"/>
                    </a:lnTo>
                    <a:lnTo>
                      <a:pt x="188" y="146"/>
                    </a:lnTo>
                    <a:lnTo>
                      <a:pt x="192" y="142"/>
                    </a:lnTo>
                    <a:lnTo>
                      <a:pt x="196" y="140"/>
                    </a:lnTo>
                    <a:lnTo>
                      <a:pt x="200" y="136"/>
                    </a:lnTo>
                    <a:lnTo>
                      <a:pt x="202" y="132"/>
                    </a:lnTo>
                    <a:lnTo>
                      <a:pt x="208" y="126"/>
                    </a:lnTo>
                    <a:lnTo>
                      <a:pt x="210" y="124"/>
                    </a:lnTo>
                    <a:lnTo>
                      <a:pt x="210" y="124"/>
                    </a:lnTo>
                    <a:lnTo>
                      <a:pt x="212" y="124"/>
                    </a:lnTo>
                    <a:lnTo>
                      <a:pt x="212" y="122"/>
                    </a:lnTo>
                    <a:lnTo>
                      <a:pt x="214" y="120"/>
                    </a:lnTo>
                    <a:lnTo>
                      <a:pt x="216" y="120"/>
                    </a:lnTo>
                    <a:lnTo>
                      <a:pt x="216" y="114"/>
                    </a:lnTo>
                    <a:lnTo>
                      <a:pt x="220" y="110"/>
                    </a:lnTo>
                    <a:lnTo>
                      <a:pt x="220" y="110"/>
                    </a:lnTo>
                    <a:lnTo>
                      <a:pt x="220" y="108"/>
                    </a:lnTo>
                    <a:lnTo>
                      <a:pt x="218" y="108"/>
                    </a:lnTo>
                    <a:lnTo>
                      <a:pt x="216" y="106"/>
                    </a:lnTo>
                    <a:lnTo>
                      <a:pt x="216" y="106"/>
                    </a:lnTo>
                    <a:lnTo>
                      <a:pt x="216" y="106"/>
                    </a:lnTo>
                    <a:lnTo>
                      <a:pt x="218" y="104"/>
                    </a:lnTo>
                    <a:lnTo>
                      <a:pt x="224" y="100"/>
                    </a:lnTo>
                    <a:lnTo>
                      <a:pt x="226" y="98"/>
                    </a:lnTo>
                    <a:lnTo>
                      <a:pt x="230" y="98"/>
                    </a:lnTo>
                    <a:lnTo>
                      <a:pt x="232" y="100"/>
                    </a:lnTo>
                    <a:lnTo>
                      <a:pt x="232" y="100"/>
                    </a:lnTo>
                    <a:lnTo>
                      <a:pt x="232" y="102"/>
                    </a:lnTo>
                    <a:lnTo>
                      <a:pt x="234" y="100"/>
                    </a:lnTo>
                    <a:lnTo>
                      <a:pt x="236" y="100"/>
                    </a:lnTo>
                    <a:lnTo>
                      <a:pt x="232" y="98"/>
                    </a:lnTo>
                    <a:lnTo>
                      <a:pt x="234" y="96"/>
                    </a:lnTo>
                    <a:lnTo>
                      <a:pt x="234" y="92"/>
                    </a:lnTo>
                    <a:lnTo>
                      <a:pt x="236" y="90"/>
                    </a:lnTo>
                    <a:lnTo>
                      <a:pt x="238" y="90"/>
                    </a:lnTo>
                    <a:lnTo>
                      <a:pt x="238" y="92"/>
                    </a:lnTo>
                    <a:lnTo>
                      <a:pt x="240" y="90"/>
                    </a:lnTo>
                    <a:lnTo>
                      <a:pt x="242" y="88"/>
                    </a:lnTo>
                    <a:lnTo>
                      <a:pt x="244" y="84"/>
                    </a:lnTo>
                    <a:lnTo>
                      <a:pt x="244" y="82"/>
                    </a:lnTo>
                    <a:lnTo>
                      <a:pt x="244" y="80"/>
                    </a:lnTo>
                    <a:lnTo>
                      <a:pt x="244" y="78"/>
                    </a:lnTo>
                    <a:lnTo>
                      <a:pt x="246" y="74"/>
                    </a:lnTo>
                    <a:lnTo>
                      <a:pt x="250" y="74"/>
                    </a:lnTo>
                    <a:lnTo>
                      <a:pt x="248" y="74"/>
                    </a:lnTo>
                    <a:lnTo>
                      <a:pt x="246" y="72"/>
                    </a:lnTo>
                    <a:lnTo>
                      <a:pt x="244" y="70"/>
                    </a:lnTo>
                    <a:lnTo>
                      <a:pt x="246" y="70"/>
                    </a:lnTo>
                    <a:lnTo>
                      <a:pt x="246" y="70"/>
                    </a:lnTo>
                    <a:lnTo>
                      <a:pt x="244" y="68"/>
                    </a:lnTo>
                    <a:lnTo>
                      <a:pt x="240" y="70"/>
                    </a:lnTo>
                    <a:lnTo>
                      <a:pt x="236" y="76"/>
                    </a:lnTo>
                    <a:lnTo>
                      <a:pt x="234" y="76"/>
                    </a:lnTo>
                    <a:lnTo>
                      <a:pt x="232" y="76"/>
                    </a:lnTo>
                    <a:lnTo>
                      <a:pt x="230" y="76"/>
                    </a:lnTo>
                    <a:lnTo>
                      <a:pt x="224" y="70"/>
                    </a:lnTo>
                    <a:lnTo>
                      <a:pt x="224" y="70"/>
                    </a:lnTo>
                    <a:lnTo>
                      <a:pt x="222" y="68"/>
                    </a:lnTo>
                    <a:lnTo>
                      <a:pt x="220" y="66"/>
                    </a:lnTo>
                    <a:lnTo>
                      <a:pt x="222" y="66"/>
                    </a:lnTo>
                    <a:lnTo>
                      <a:pt x="222" y="62"/>
                    </a:lnTo>
                    <a:lnTo>
                      <a:pt x="220" y="58"/>
                    </a:lnTo>
                    <a:lnTo>
                      <a:pt x="220" y="56"/>
                    </a:lnTo>
                    <a:lnTo>
                      <a:pt x="220" y="54"/>
                    </a:lnTo>
                    <a:lnTo>
                      <a:pt x="220" y="52"/>
                    </a:lnTo>
                    <a:lnTo>
                      <a:pt x="220" y="52"/>
                    </a:lnTo>
                    <a:lnTo>
                      <a:pt x="218" y="50"/>
                    </a:lnTo>
                    <a:lnTo>
                      <a:pt x="218" y="48"/>
                    </a:lnTo>
                    <a:lnTo>
                      <a:pt x="218" y="46"/>
                    </a:lnTo>
                    <a:lnTo>
                      <a:pt x="216" y="46"/>
                    </a:lnTo>
                    <a:lnTo>
                      <a:pt x="216" y="46"/>
                    </a:lnTo>
                    <a:lnTo>
                      <a:pt x="214" y="46"/>
                    </a:lnTo>
                    <a:lnTo>
                      <a:pt x="216" y="48"/>
                    </a:lnTo>
                    <a:lnTo>
                      <a:pt x="216" y="52"/>
                    </a:lnTo>
                    <a:lnTo>
                      <a:pt x="216" y="52"/>
                    </a:lnTo>
                    <a:lnTo>
                      <a:pt x="214" y="54"/>
                    </a:lnTo>
                    <a:lnTo>
                      <a:pt x="214" y="56"/>
                    </a:lnTo>
                    <a:lnTo>
                      <a:pt x="216" y="58"/>
                    </a:lnTo>
                    <a:lnTo>
                      <a:pt x="216" y="60"/>
                    </a:lnTo>
                    <a:lnTo>
                      <a:pt x="214" y="60"/>
                    </a:lnTo>
                    <a:lnTo>
                      <a:pt x="212" y="58"/>
                    </a:lnTo>
                    <a:lnTo>
                      <a:pt x="212" y="56"/>
                    </a:lnTo>
                    <a:lnTo>
                      <a:pt x="210" y="56"/>
                    </a:lnTo>
                    <a:lnTo>
                      <a:pt x="210" y="54"/>
                    </a:lnTo>
                    <a:lnTo>
                      <a:pt x="208" y="54"/>
                    </a:lnTo>
                    <a:lnTo>
                      <a:pt x="206" y="54"/>
                    </a:lnTo>
                    <a:lnTo>
                      <a:pt x="206" y="52"/>
                    </a:lnTo>
                    <a:lnTo>
                      <a:pt x="208" y="52"/>
                    </a:lnTo>
                    <a:lnTo>
                      <a:pt x="210" y="50"/>
                    </a:lnTo>
                    <a:lnTo>
                      <a:pt x="208" y="48"/>
                    </a:lnTo>
                    <a:lnTo>
                      <a:pt x="208" y="46"/>
                    </a:lnTo>
                    <a:lnTo>
                      <a:pt x="210" y="46"/>
                    </a:lnTo>
                    <a:lnTo>
                      <a:pt x="210" y="42"/>
                    </a:lnTo>
                    <a:lnTo>
                      <a:pt x="210" y="40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10" y="34"/>
                    </a:lnTo>
                    <a:lnTo>
                      <a:pt x="208" y="32"/>
                    </a:lnTo>
                    <a:lnTo>
                      <a:pt x="208" y="32"/>
                    </a:lnTo>
                    <a:lnTo>
                      <a:pt x="210" y="32"/>
                    </a:lnTo>
                    <a:lnTo>
                      <a:pt x="212" y="32"/>
                    </a:lnTo>
                    <a:lnTo>
                      <a:pt x="212" y="30"/>
                    </a:lnTo>
                    <a:lnTo>
                      <a:pt x="212" y="28"/>
                    </a:lnTo>
                    <a:lnTo>
                      <a:pt x="212" y="26"/>
                    </a:lnTo>
                    <a:lnTo>
                      <a:pt x="212" y="22"/>
                    </a:lnTo>
                    <a:lnTo>
                      <a:pt x="212" y="20"/>
                    </a:lnTo>
                    <a:lnTo>
                      <a:pt x="210" y="20"/>
                    </a:lnTo>
                    <a:lnTo>
                      <a:pt x="208" y="22"/>
                    </a:lnTo>
                    <a:lnTo>
                      <a:pt x="206" y="18"/>
                    </a:lnTo>
                    <a:lnTo>
                      <a:pt x="208" y="18"/>
                    </a:lnTo>
                    <a:lnTo>
                      <a:pt x="206" y="16"/>
                    </a:lnTo>
                    <a:lnTo>
                      <a:pt x="204" y="16"/>
                    </a:lnTo>
                    <a:lnTo>
                      <a:pt x="206" y="16"/>
                    </a:lnTo>
                    <a:lnTo>
                      <a:pt x="208" y="14"/>
                    </a:lnTo>
                    <a:lnTo>
                      <a:pt x="208" y="12"/>
                    </a:lnTo>
                    <a:lnTo>
                      <a:pt x="206" y="12"/>
                    </a:lnTo>
                    <a:lnTo>
                      <a:pt x="204" y="12"/>
                    </a:lnTo>
                    <a:lnTo>
                      <a:pt x="202" y="12"/>
                    </a:lnTo>
                    <a:lnTo>
                      <a:pt x="202" y="10"/>
                    </a:lnTo>
                    <a:lnTo>
                      <a:pt x="202" y="10"/>
                    </a:lnTo>
                    <a:lnTo>
                      <a:pt x="204" y="8"/>
                    </a:lnTo>
                    <a:lnTo>
                      <a:pt x="202" y="8"/>
                    </a:lnTo>
                    <a:lnTo>
                      <a:pt x="202" y="8"/>
                    </a:lnTo>
                    <a:lnTo>
                      <a:pt x="202" y="10"/>
                    </a:lnTo>
                    <a:lnTo>
                      <a:pt x="200" y="12"/>
                    </a:lnTo>
                    <a:lnTo>
                      <a:pt x="198" y="12"/>
                    </a:lnTo>
                    <a:lnTo>
                      <a:pt x="200" y="10"/>
                    </a:lnTo>
                    <a:lnTo>
                      <a:pt x="198" y="8"/>
                    </a:lnTo>
                    <a:lnTo>
                      <a:pt x="198" y="4"/>
                    </a:lnTo>
                    <a:lnTo>
                      <a:pt x="198" y="2"/>
                    </a:lnTo>
                    <a:lnTo>
                      <a:pt x="198" y="2"/>
                    </a:lnTo>
                    <a:lnTo>
                      <a:pt x="198" y="2"/>
                    </a:lnTo>
                    <a:lnTo>
                      <a:pt x="198" y="0"/>
                    </a:lnTo>
                    <a:lnTo>
                      <a:pt x="196" y="0"/>
                    </a:lnTo>
                    <a:lnTo>
                      <a:pt x="192" y="0"/>
                    </a:lnTo>
                    <a:lnTo>
                      <a:pt x="192" y="2"/>
                    </a:lnTo>
                    <a:lnTo>
                      <a:pt x="194" y="4"/>
                    </a:lnTo>
                    <a:lnTo>
                      <a:pt x="196" y="10"/>
                    </a:lnTo>
                    <a:lnTo>
                      <a:pt x="198" y="12"/>
                    </a:lnTo>
                    <a:lnTo>
                      <a:pt x="196" y="16"/>
                    </a:lnTo>
                    <a:lnTo>
                      <a:pt x="196" y="16"/>
                    </a:lnTo>
                    <a:lnTo>
                      <a:pt x="196" y="16"/>
                    </a:lnTo>
                    <a:lnTo>
                      <a:pt x="194" y="18"/>
                    </a:lnTo>
                    <a:lnTo>
                      <a:pt x="196" y="22"/>
                    </a:lnTo>
                    <a:lnTo>
                      <a:pt x="196" y="24"/>
                    </a:lnTo>
                    <a:lnTo>
                      <a:pt x="198" y="22"/>
                    </a:lnTo>
                    <a:lnTo>
                      <a:pt x="202" y="22"/>
                    </a:lnTo>
                    <a:lnTo>
                      <a:pt x="200" y="22"/>
                    </a:lnTo>
                    <a:lnTo>
                      <a:pt x="198" y="24"/>
                    </a:lnTo>
                    <a:lnTo>
                      <a:pt x="198" y="28"/>
                    </a:lnTo>
                    <a:lnTo>
                      <a:pt x="200" y="32"/>
                    </a:lnTo>
                    <a:lnTo>
                      <a:pt x="200" y="38"/>
                    </a:lnTo>
                    <a:lnTo>
                      <a:pt x="200" y="40"/>
                    </a:lnTo>
                    <a:lnTo>
                      <a:pt x="200" y="44"/>
                    </a:lnTo>
                    <a:lnTo>
                      <a:pt x="202" y="42"/>
                    </a:lnTo>
                    <a:lnTo>
                      <a:pt x="202" y="40"/>
                    </a:lnTo>
                    <a:lnTo>
                      <a:pt x="202" y="38"/>
                    </a:lnTo>
                    <a:lnTo>
                      <a:pt x="202" y="38"/>
                    </a:lnTo>
                    <a:lnTo>
                      <a:pt x="202" y="40"/>
                    </a:lnTo>
                    <a:lnTo>
                      <a:pt x="202" y="42"/>
                    </a:lnTo>
                    <a:lnTo>
                      <a:pt x="204" y="42"/>
                    </a:lnTo>
                    <a:lnTo>
                      <a:pt x="204" y="40"/>
                    </a:lnTo>
                    <a:lnTo>
                      <a:pt x="204" y="40"/>
                    </a:lnTo>
                    <a:lnTo>
                      <a:pt x="204" y="40"/>
                    </a:lnTo>
                    <a:lnTo>
                      <a:pt x="206" y="42"/>
                    </a:lnTo>
                    <a:lnTo>
                      <a:pt x="204" y="44"/>
                    </a:lnTo>
                    <a:lnTo>
                      <a:pt x="204" y="46"/>
                    </a:lnTo>
                    <a:lnTo>
                      <a:pt x="202" y="46"/>
                    </a:lnTo>
                    <a:lnTo>
                      <a:pt x="202" y="48"/>
                    </a:lnTo>
                    <a:lnTo>
                      <a:pt x="202" y="46"/>
                    </a:lnTo>
                    <a:lnTo>
                      <a:pt x="200" y="46"/>
                    </a:lnTo>
                    <a:lnTo>
                      <a:pt x="202" y="50"/>
                    </a:lnTo>
                    <a:lnTo>
                      <a:pt x="202" y="54"/>
                    </a:lnTo>
                    <a:lnTo>
                      <a:pt x="204" y="54"/>
                    </a:lnTo>
                    <a:lnTo>
                      <a:pt x="204" y="54"/>
                    </a:lnTo>
                    <a:lnTo>
                      <a:pt x="206" y="56"/>
                    </a:lnTo>
                    <a:lnTo>
                      <a:pt x="206" y="58"/>
                    </a:lnTo>
                    <a:lnTo>
                      <a:pt x="206" y="58"/>
                    </a:lnTo>
                    <a:lnTo>
                      <a:pt x="204" y="60"/>
                    </a:lnTo>
                    <a:lnTo>
                      <a:pt x="204" y="60"/>
                    </a:lnTo>
                    <a:lnTo>
                      <a:pt x="204" y="60"/>
                    </a:lnTo>
                    <a:lnTo>
                      <a:pt x="204" y="62"/>
                    </a:lnTo>
                    <a:lnTo>
                      <a:pt x="202" y="66"/>
                    </a:lnTo>
                    <a:lnTo>
                      <a:pt x="202" y="70"/>
                    </a:lnTo>
                    <a:lnTo>
                      <a:pt x="202" y="70"/>
                    </a:lnTo>
                    <a:lnTo>
                      <a:pt x="204" y="72"/>
                    </a:lnTo>
                    <a:lnTo>
                      <a:pt x="202" y="72"/>
                    </a:lnTo>
                    <a:lnTo>
                      <a:pt x="202" y="72"/>
                    </a:lnTo>
                    <a:lnTo>
                      <a:pt x="200" y="74"/>
                    </a:lnTo>
                    <a:lnTo>
                      <a:pt x="200" y="76"/>
                    </a:lnTo>
                    <a:lnTo>
                      <a:pt x="202" y="76"/>
                    </a:lnTo>
                    <a:lnTo>
                      <a:pt x="200" y="78"/>
                    </a:lnTo>
                    <a:lnTo>
                      <a:pt x="198" y="78"/>
                    </a:lnTo>
                    <a:lnTo>
                      <a:pt x="198" y="80"/>
                    </a:lnTo>
                    <a:lnTo>
                      <a:pt x="196" y="88"/>
                    </a:lnTo>
                    <a:lnTo>
                      <a:pt x="196" y="92"/>
                    </a:lnTo>
                    <a:lnTo>
                      <a:pt x="194" y="92"/>
                    </a:lnTo>
                    <a:lnTo>
                      <a:pt x="192" y="92"/>
                    </a:lnTo>
                    <a:lnTo>
                      <a:pt x="190" y="92"/>
                    </a:lnTo>
                    <a:lnTo>
                      <a:pt x="188" y="92"/>
                    </a:lnTo>
                    <a:lnTo>
                      <a:pt x="182" y="94"/>
                    </a:lnTo>
                    <a:lnTo>
                      <a:pt x="182" y="96"/>
                    </a:lnTo>
                    <a:lnTo>
                      <a:pt x="180" y="100"/>
                    </a:lnTo>
                    <a:lnTo>
                      <a:pt x="182" y="104"/>
                    </a:lnTo>
                    <a:lnTo>
                      <a:pt x="182" y="106"/>
                    </a:lnTo>
                    <a:lnTo>
                      <a:pt x="186" y="108"/>
                    </a:lnTo>
                    <a:lnTo>
                      <a:pt x="188" y="110"/>
                    </a:lnTo>
                    <a:lnTo>
                      <a:pt x="192" y="112"/>
                    </a:lnTo>
                    <a:lnTo>
                      <a:pt x="192" y="112"/>
                    </a:lnTo>
                    <a:lnTo>
                      <a:pt x="194" y="118"/>
                    </a:lnTo>
                    <a:lnTo>
                      <a:pt x="194" y="118"/>
                    </a:lnTo>
                    <a:lnTo>
                      <a:pt x="192" y="120"/>
                    </a:lnTo>
                    <a:lnTo>
                      <a:pt x="192" y="122"/>
                    </a:lnTo>
                    <a:lnTo>
                      <a:pt x="192" y="124"/>
                    </a:lnTo>
                    <a:lnTo>
                      <a:pt x="188" y="130"/>
                    </a:lnTo>
                    <a:lnTo>
                      <a:pt x="184" y="134"/>
                    </a:lnTo>
                    <a:lnTo>
                      <a:pt x="180" y="138"/>
                    </a:lnTo>
                    <a:lnTo>
                      <a:pt x="178" y="138"/>
                    </a:lnTo>
                    <a:lnTo>
                      <a:pt x="180" y="140"/>
                    </a:lnTo>
                    <a:close/>
                    <a:moveTo>
                      <a:pt x="170" y="130"/>
                    </a:moveTo>
                    <a:lnTo>
                      <a:pt x="172" y="130"/>
                    </a:lnTo>
                    <a:lnTo>
                      <a:pt x="172" y="128"/>
                    </a:lnTo>
                    <a:lnTo>
                      <a:pt x="174" y="128"/>
                    </a:lnTo>
                    <a:lnTo>
                      <a:pt x="174" y="130"/>
                    </a:lnTo>
                    <a:lnTo>
                      <a:pt x="172" y="130"/>
                    </a:lnTo>
                    <a:lnTo>
                      <a:pt x="172" y="132"/>
                    </a:lnTo>
                    <a:lnTo>
                      <a:pt x="170" y="132"/>
                    </a:lnTo>
                    <a:lnTo>
                      <a:pt x="170" y="130"/>
                    </a:lnTo>
                    <a:close/>
                    <a:moveTo>
                      <a:pt x="170" y="134"/>
                    </a:moveTo>
                    <a:lnTo>
                      <a:pt x="172" y="132"/>
                    </a:lnTo>
                    <a:lnTo>
                      <a:pt x="172" y="132"/>
                    </a:lnTo>
                    <a:lnTo>
                      <a:pt x="172" y="134"/>
                    </a:lnTo>
                    <a:lnTo>
                      <a:pt x="170" y="134"/>
                    </a:lnTo>
                    <a:close/>
                    <a:moveTo>
                      <a:pt x="168" y="134"/>
                    </a:moveTo>
                    <a:lnTo>
                      <a:pt x="170" y="134"/>
                    </a:lnTo>
                    <a:lnTo>
                      <a:pt x="170" y="132"/>
                    </a:lnTo>
                    <a:lnTo>
                      <a:pt x="170" y="132"/>
                    </a:lnTo>
                    <a:lnTo>
                      <a:pt x="168" y="134"/>
                    </a:lnTo>
                    <a:close/>
                    <a:moveTo>
                      <a:pt x="68" y="248"/>
                    </a:moveTo>
                    <a:lnTo>
                      <a:pt x="68" y="248"/>
                    </a:lnTo>
                    <a:lnTo>
                      <a:pt x="68" y="248"/>
                    </a:lnTo>
                    <a:lnTo>
                      <a:pt x="68" y="248"/>
                    </a:lnTo>
                    <a:close/>
                    <a:moveTo>
                      <a:pt x="56" y="252"/>
                    </a:moveTo>
                    <a:lnTo>
                      <a:pt x="54" y="254"/>
                    </a:lnTo>
                    <a:lnTo>
                      <a:pt x="52" y="254"/>
                    </a:lnTo>
                    <a:lnTo>
                      <a:pt x="52" y="254"/>
                    </a:lnTo>
                    <a:lnTo>
                      <a:pt x="54" y="250"/>
                    </a:lnTo>
                    <a:lnTo>
                      <a:pt x="56" y="250"/>
                    </a:lnTo>
                    <a:lnTo>
                      <a:pt x="56" y="248"/>
                    </a:lnTo>
                    <a:lnTo>
                      <a:pt x="58" y="248"/>
                    </a:lnTo>
                    <a:lnTo>
                      <a:pt x="58" y="246"/>
                    </a:lnTo>
                    <a:lnTo>
                      <a:pt x="58" y="244"/>
                    </a:lnTo>
                    <a:lnTo>
                      <a:pt x="58" y="242"/>
                    </a:lnTo>
                    <a:lnTo>
                      <a:pt x="60" y="242"/>
                    </a:lnTo>
                    <a:lnTo>
                      <a:pt x="62" y="244"/>
                    </a:lnTo>
                    <a:lnTo>
                      <a:pt x="64" y="246"/>
                    </a:lnTo>
                    <a:lnTo>
                      <a:pt x="64" y="248"/>
                    </a:lnTo>
                    <a:lnTo>
                      <a:pt x="64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4" y="248"/>
                    </a:lnTo>
                    <a:lnTo>
                      <a:pt x="64" y="250"/>
                    </a:lnTo>
                    <a:lnTo>
                      <a:pt x="64" y="250"/>
                    </a:lnTo>
                    <a:lnTo>
                      <a:pt x="64" y="252"/>
                    </a:lnTo>
                    <a:lnTo>
                      <a:pt x="62" y="250"/>
                    </a:lnTo>
                    <a:lnTo>
                      <a:pt x="60" y="252"/>
                    </a:lnTo>
                    <a:lnTo>
                      <a:pt x="58" y="252"/>
                    </a:lnTo>
                    <a:lnTo>
                      <a:pt x="56" y="252"/>
                    </a:lnTo>
                    <a:lnTo>
                      <a:pt x="56" y="252"/>
                    </a:lnTo>
                    <a:lnTo>
                      <a:pt x="56" y="252"/>
                    </a:lnTo>
                    <a:close/>
                    <a:moveTo>
                      <a:pt x="54" y="232"/>
                    </a:moveTo>
                    <a:lnTo>
                      <a:pt x="52" y="230"/>
                    </a:lnTo>
                    <a:lnTo>
                      <a:pt x="52" y="228"/>
                    </a:lnTo>
                    <a:lnTo>
                      <a:pt x="54" y="226"/>
                    </a:lnTo>
                    <a:lnTo>
                      <a:pt x="52" y="226"/>
                    </a:lnTo>
                    <a:lnTo>
                      <a:pt x="52" y="226"/>
                    </a:lnTo>
                    <a:lnTo>
                      <a:pt x="54" y="222"/>
                    </a:lnTo>
                    <a:lnTo>
                      <a:pt x="56" y="222"/>
                    </a:lnTo>
                    <a:lnTo>
                      <a:pt x="58" y="222"/>
                    </a:lnTo>
                    <a:lnTo>
                      <a:pt x="60" y="222"/>
                    </a:lnTo>
                    <a:lnTo>
                      <a:pt x="58" y="220"/>
                    </a:lnTo>
                    <a:lnTo>
                      <a:pt x="56" y="220"/>
                    </a:lnTo>
                    <a:lnTo>
                      <a:pt x="56" y="218"/>
                    </a:lnTo>
                    <a:lnTo>
                      <a:pt x="58" y="214"/>
                    </a:lnTo>
                    <a:lnTo>
                      <a:pt x="60" y="214"/>
                    </a:lnTo>
                    <a:lnTo>
                      <a:pt x="60" y="212"/>
                    </a:lnTo>
                    <a:lnTo>
                      <a:pt x="62" y="212"/>
                    </a:lnTo>
                    <a:lnTo>
                      <a:pt x="62" y="214"/>
                    </a:lnTo>
                    <a:lnTo>
                      <a:pt x="64" y="212"/>
                    </a:lnTo>
                    <a:lnTo>
                      <a:pt x="64" y="210"/>
                    </a:lnTo>
                    <a:lnTo>
                      <a:pt x="64" y="208"/>
                    </a:lnTo>
                    <a:lnTo>
                      <a:pt x="66" y="208"/>
                    </a:lnTo>
                    <a:lnTo>
                      <a:pt x="70" y="204"/>
                    </a:lnTo>
                    <a:lnTo>
                      <a:pt x="70" y="204"/>
                    </a:lnTo>
                    <a:lnTo>
                      <a:pt x="72" y="204"/>
                    </a:lnTo>
                    <a:lnTo>
                      <a:pt x="72" y="200"/>
                    </a:lnTo>
                    <a:lnTo>
                      <a:pt x="72" y="198"/>
                    </a:lnTo>
                    <a:lnTo>
                      <a:pt x="74" y="198"/>
                    </a:lnTo>
                    <a:lnTo>
                      <a:pt x="76" y="198"/>
                    </a:lnTo>
                    <a:lnTo>
                      <a:pt x="76" y="200"/>
                    </a:lnTo>
                    <a:lnTo>
                      <a:pt x="76" y="198"/>
                    </a:lnTo>
                    <a:lnTo>
                      <a:pt x="78" y="194"/>
                    </a:lnTo>
                    <a:lnTo>
                      <a:pt x="80" y="194"/>
                    </a:lnTo>
                    <a:lnTo>
                      <a:pt x="84" y="192"/>
                    </a:lnTo>
                    <a:lnTo>
                      <a:pt x="84" y="190"/>
                    </a:lnTo>
                    <a:lnTo>
                      <a:pt x="88" y="186"/>
                    </a:lnTo>
                    <a:lnTo>
                      <a:pt x="90" y="186"/>
                    </a:lnTo>
                    <a:lnTo>
                      <a:pt x="92" y="188"/>
                    </a:lnTo>
                    <a:lnTo>
                      <a:pt x="94" y="186"/>
                    </a:lnTo>
                    <a:lnTo>
                      <a:pt x="96" y="186"/>
                    </a:lnTo>
                    <a:lnTo>
                      <a:pt x="96" y="186"/>
                    </a:lnTo>
                    <a:lnTo>
                      <a:pt x="98" y="188"/>
                    </a:lnTo>
                    <a:lnTo>
                      <a:pt x="98" y="186"/>
                    </a:lnTo>
                    <a:lnTo>
                      <a:pt x="98" y="184"/>
                    </a:lnTo>
                    <a:lnTo>
                      <a:pt x="98" y="182"/>
                    </a:lnTo>
                    <a:lnTo>
                      <a:pt x="102" y="180"/>
                    </a:lnTo>
                    <a:lnTo>
                      <a:pt x="106" y="180"/>
                    </a:lnTo>
                    <a:lnTo>
                      <a:pt x="108" y="176"/>
                    </a:lnTo>
                    <a:lnTo>
                      <a:pt x="114" y="174"/>
                    </a:lnTo>
                    <a:lnTo>
                      <a:pt x="116" y="174"/>
                    </a:lnTo>
                    <a:lnTo>
                      <a:pt x="116" y="172"/>
                    </a:lnTo>
                    <a:lnTo>
                      <a:pt x="120" y="170"/>
                    </a:lnTo>
                    <a:lnTo>
                      <a:pt x="122" y="170"/>
                    </a:lnTo>
                    <a:lnTo>
                      <a:pt x="126" y="166"/>
                    </a:lnTo>
                    <a:lnTo>
                      <a:pt x="130" y="160"/>
                    </a:lnTo>
                    <a:lnTo>
                      <a:pt x="132" y="158"/>
                    </a:lnTo>
                    <a:lnTo>
                      <a:pt x="132" y="158"/>
                    </a:lnTo>
                    <a:lnTo>
                      <a:pt x="132" y="154"/>
                    </a:lnTo>
                    <a:lnTo>
                      <a:pt x="134" y="152"/>
                    </a:lnTo>
                    <a:lnTo>
                      <a:pt x="136" y="152"/>
                    </a:lnTo>
                    <a:lnTo>
                      <a:pt x="136" y="150"/>
                    </a:lnTo>
                    <a:lnTo>
                      <a:pt x="136" y="148"/>
                    </a:lnTo>
                    <a:lnTo>
                      <a:pt x="138" y="146"/>
                    </a:lnTo>
                    <a:lnTo>
                      <a:pt x="140" y="146"/>
                    </a:lnTo>
                    <a:lnTo>
                      <a:pt x="142" y="146"/>
                    </a:lnTo>
                    <a:lnTo>
                      <a:pt x="144" y="144"/>
                    </a:lnTo>
                    <a:lnTo>
                      <a:pt x="146" y="140"/>
                    </a:lnTo>
                    <a:lnTo>
                      <a:pt x="148" y="140"/>
                    </a:lnTo>
                    <a:lnTo>
                      <a:pt x="150" y="136"/>
                    </a:lnTo>
                    <a:lnTo>
                      <a:pt x="152" y="130"/>
                    </a:lnTo>
                    <a:lnTo>
                      <a:pt x="152" y="128"/>
                    </a:lnTo>
                    <a:lnTo>
                      <a:pt x="154" y="126"/>
                    </a:lnTo>
                    <a:lnTo>
                      <a:pt x="156" y="126"/>
                    </a:lnTo>
                    <a:lnTo>
                      <a:pt x="160" y="124"/>
                    </a:lnTo>
                    <a:lnTo>
                      <a:pt x="162" y="124"/>
                    </a:lnTo>
                    <a:lnTo>
                      <a:pt x="160" y="126"/>
                    </a:lnTo>
                    <a:lnTo>
                      <a:pt x="160" y="128"/>
                    </a:lnTo>
                    <a:lnTo>
                      <a:pt x="160" y="128"/>
                    </a:lnTo>
                    <a:lnTo>
                      <a:pt x="162" y="130"/>
                    </a:lnTo>
                    <a:lnTo>
                      <a:pt x="162" y="128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4" y="132"/>
                    </a:lnTo>
                    <a:lnTo>
                      <a:pt x="162" y="132"/>
                    </a:lnTo>
                    <a:lnTo>
                      <a:pt x="162" y="134"/>
                    </a:lnTo>
                    <a:lnTo>
                      <a:pt x="162" y="136"/>
                    </a:lnTo>
                    <a:lnTo>
                      <a:pt x="164" y="138"/>
                    </a:lnTo>
                    <a:lnTo>
                      <a:pt x="166" y="136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70" y="136"/>
                    </a:lnTo>
                    <a:lnTo>
                      <a:pt x="170" y="136"/>
                    </a:lnTo>
                    <a:lnTo>
                      <a:pt x="172" y="138"/>
                    </a:lnTo>
                    <a:lnTo>
                      <a:pt x="174" y="136"/>
                    </a:lnTo>
                    <a:lnTo>
                      <a:pt x="172" y="136"/>
                    </a:lnTo>
                    <a:lnTo>
                      <a:pt x="172" y="136"/>
                    </a:lnTo>
                    <a:lnTo>
                      <a:pt x="174" y="132"/>
                    </a:lnTo>
                    <a:lnTo>
                      <a:pt x="174" y="132"/>
                    </a:lnTo>
                    <a:lnTo>
                      <a:pt x="174" y="134"/>
                    </a:lnTo>
                    <a:lnTo>
                      <a:pt x="176" y="134"/>
                    </a:lnTo>
                    <a:lnTo>
                      <a:pt x="174" y="136"/>
                    </a:lnTo>
                    <a:lnTo>
                      <a:pt x="172" y="138"/>
                    </a:lnTo>
                    <a:lnTo>
                      <a:pt x="174" y="138"/>
                    </a:lnTo>
                    <a:lnTo>
                      <a:pt x="176" y="138"/>
                    </a:lnTo>
                    <a:lnTo>
                      <a:pt x="174" y="140"/>
                    </a:lnTo>
                    <a:lnTo>
                      <a:pt x="172" y="140"/>
                    </a:lnTo>
                    <a:lnTo>
                      <a:pt x="172" y="142"/>
                    </a:lnTo>
                    <a:lnTo>
                      <a:pt x="172" y="144"/>
                    </a:lnTo>
                    <a:lnTo>
                      <a:pt x="172" y="146"/>
                    </a:lnTo>
                    <a:lnTo>
                      <a:pt x="172" y="150"/>
                    </a:lnTo>
                    <a:lnTo>
                      <a:pt x="174" y="150"/>
                    </a:lnTo>
                    <a:lnTo>
                      <a:pt x="172" y="150"/>
                    </a:lnTo>
                    <a:lnTo>
                      <a:pt x="166" y="156"/>
                    </a:lnTo>
                    <a:lnTo>
                      <a:pt x="166" y="158"/>
                    </a:lnTo>
                    <a:lnTo>
                      <a:pt x="160" y="162"/>
                    </a:lnTo>
                    <a:lnTo>
                      <a:pt x="160" y="164"/>
                    </a:lnTo>
                    <a:lnTo>
                      <a:pt x="160" y="164"/>
                    </a:lnTo>
                    <a:lnTo>
                      <a:pt x="156" y="166"/>
                    </a:lnTo>
                    <a:lnTo>
                      <a:pt x="156" y="168"/>
                    </a:lnTo>
                    <a:lnTo>
                      <a:pt x="154" y="172"/>
                    </a:lnTo>
                    <a:lnTo>
                      <a:pt x="154" y="172"/>
                    </a:lnTo>
                    <a:lnTo>
                      <a:pt x="150" y="176"/>
                    </a:lnTo>
                    <a:lnTo>
                      <a:pt x="146" y="176"/>
                    </a:lnTo>
                    <a:lnTo>
                      <a:pt x="144" y="178"/>
                    </a:lnTo>
                    <a:lnTo>
                      <a:pt x="144" y="180"/>
                    </a:lnTo>
                    <a:lnTo>
                      <a:pt x="144" y="184"/>
                    </a:lnTo>
                    <a:lnTo>
                      <a:pt x="142" y="184"/>
                    </a:lnTo>
                    <a:lnTo>
                      <a:pt x="144" y="186"/>
                    </a:lnTo>
                    <a:lnTo>
                      <a:pt x="146" y="186"/>
                    </a:lnTo>
                    <a:lnTo>
                      <a:pt x="146" y="190"/>
                    </a:lnTo>
                    <a:lnTo>
                      <a:pt x="144" y="192"/>
                    </a:lnTo>
                    <a:lnTo>
                      <a:pt x="144" y="190"/>
                    </a:lnTo>
                    <a:lnTo>
                      <a:pt x="144" y="188"/>
                    </a:lnTo>
                    <a:lnTo>
                      <a:pt x="142" y="188"/>
                    </a:lnTo>
                    <a:lnTo>
                      <a:pt x="142" y="188"/>
                    </a:lnTo>
                    <a:lnTo>
                      <a:pt x="142" y="190"/>
                    </a:lnTo>
                    <a:lnTo>
                      <a:pt x="142" y="192"/>
                    </a:lnTo>
                    <a:lnTo>
                      <a:pt x="140" y="190"/>
                    </a:lnTo>
                    <a:lnTo>
                      <a:pt x="138" y="190"/>
                    </a:lnTo>
                    <a:lnTo>
                      <a:pt x="140" y="190"/>
                    </a:lnTo>
                    <a:lnTo>
                      <a:pt x="140" y="188"/>
                    </a:lnTo>
                    <a:lnTo>
                      <a:pt x="138" y="188"/>
                    </a:lnTo>
                    <a:lnTo>
                      <a:pt x="136" y="188"/>
                    </a:lnTo>
                    <a:lnTo>
                      <a:pt x="136" y="190"/>
                    </a:lnTo>
                    <a:lnTo>
                      <a:pt x="134" y="190"/>
                    </a:lnTo>
                    <a:lnTo>
                      <a:pt x="134" y="190"/>
                    </a:lnTo>
                    <a:lnTo>
                      <a:pt x="132" y="188"/>
                    </a:lnTo>
                    <a:lnTo>
                      <a:pt x="130" y="186"/>
                    </a:lnTo>
                    <a:lnTo>
                      <a:pt x="132" y="188"/>
                    </a:lnTo>
                    <a:lnTo>
                      <a:pt x="132" y="190"/>
                    </a:lnTo>
                    <a:lnTo>
                      <a:pt x="130" y="192"/>
                    </a:lnTo>
                    <a:lnTo>
                      <a:pt x="130" y="192"/>
                    </a:lnTo>
                    <a:lnTo>
                      <a:pt x="128" y="192"/>
                    </a:lnTo>
                    <a:lnTo>
                      <a:pt x="126" y="194"/>
                    </a:lnTo>
                    <a:lnTo>
                      <a:pt x="126" y="194"/>
                    </a:lnTo>
                    <a:lnTo>
                      <a:pt x="124" y="194"/>
                    </a:lnTo>
                    <a:lnTo>
                      <a:pt x="124" y="196"/>
                    </a:lnTo>
                    <a:lnTo>
                      <a:pt x="122" y="196"/>
                    </a:lnTo>
                    <a:lnTo>
                      <a:pt x="120" y="198"/>
                    </a:lnTo>
                    <a:lnTo>
                      <a:pt x="120" y="200"/>
                    </a:lnTo>
                    <a:lnTo>
                      <a:pt x="118" y="202"/>
                    </a:lnTo>
                    <a:lnTo>
                      <a:pt x="116" y="206"/>
                    </a:lnTo>
                    <a:lnTo>
                      <a:pt x="114" y="210"/>
                    </a:lnTo>
                    <a:lnTo>
                      <a:pt x="114" y="212"/>
                    </a:lnTo>
                    <a:lnTo>
                      <a:pt x="108" y="216"/>
                    </a:lnTo>
                    <a:lnTo>
                      <a:pt x="106" y="218"/>
                    </a:lnTo>
                    <a:lnTo>
                      <a:pt x="106" y="220"/>
                    </a:lnTo>
                    <a:lnTo>
                      <a:pt x="104" y="224"/>
                    </a:lnTo>
                    <a:lnTo>
                      <a:pt x="102" y="228"/>
                    </a:lnTo>
                    <a:lnTo>
                      <a:pt x="102" y="228"/>
                    </a:lnTo>
                    <a:lnTo>
                      <a:pt x="102" y="228"/>
                    </a:lnTo>
                    <a:lnTo>
                      <a:pt x="100" y="230"/>
                    </a:lnTo>
                    <a:lnTo>
                      <a:pt x="102" y="230"/>
                    </a:lnTo>
                    <a:lnTo>
                      <a:pt x="102" y="230"/>
                    </a:lnTo>
                    <a:lnTo>
                      <a:pt x="102" y="230"/>
                    </a:lnTo>
                    <a:lnTo>
                      <a:pt x="98" y="230"/>
                    </a:lnTo>
                    <a:lnTo>
                      <a:pt x="94" y="232"/>
                    </a:lnTo>
                    <a:lnTo>
                      <a:pt x="92" y="234"/>
                    </a:lnTo>
                    <a:lnTo>
                      <a:pt x="92" y="238"/>
                    </a:lnTo>
                    <a:lnTo>
                      <a:pt x="90" y="238"/>
                    </a:lnTo>
                    <a:lnTo>
                      <a:pt x="90" y="236"/>
                    </a:lnTo>
                    <a:lnTo>
                      <a:pt x="88" y="236"/>
                    </a:lnTo>
                    <a:lnTo>
                      <a:pt x="88" y="238"/>
                    </a:lnTo>
                    <a:lnTo>
                      <a:pt x="88" y="238"/>
                    </a:lnTo>
                    <a:lnTo>
                      <a:pt x="86" y="240"/>
                    </a:lnTo>
                    <a:lnTo>
                      <a:pt x="82" y="242"/>
                    </a:lnTo>
                    <a:lnTo>
                      <a:pt x="78" y="244"/>
                    </a:lnTo>
                    <a:lnTo>
                      <a:pt x="76" y="246"/>
                    </a:lnTo>
                    <a:lnTo>
                      <a:pt x="74" y="244"/>
                    </a:lnTo>
                    <a:lnTo>
                      <a:pt x="74" y="244"/>
                    </a:lnTo>
                    <a:lnTo>
                      <a:pt x="70" y="244"/>
                    </a:lnTo>
                    <a:lnTo>
                      <a:pt x="70" y="244"/>
                    </a:lnTo>
                    <a:lnTo>
                      <a:pt x="72" y="242"/>
                    </a:lnTo>
                    <a:lnTo>
                      <a:pt x="70" y="242"/>
                    </a:lnTo>
                    <a:lnTo>
                      <a:pt x="68" y="240"/>
                    </a:lnTo>
                    <a:lnTo>
                      <a:pt x="66" y="238"/>
                    </a:lnTo>
                    <a:lnTo>
                      <a:pt x="66" y="236"/>
                    </a:lnTo>
                    <a:lnTo>
                      <a:pt x="64" y="236"/>
                    </a:lnTo>
                    <a:lnTo>
                      <a:pt x="64" y="236"/>
                    </a:lnTo>
                    <a:lnTo>
                      <a:pt x="64" y="234"/>
                    </a:lnTo>
                    <a:lnTo>
                      <a:pt x="62" y="232"/>
                    </a:lnTo>
                    <a:lnTo>
                      <a:pt x="60" y="232"/>
                    </a:lnTo>
                    <a:lnTo>
                      <a:pt x="60" y="232"/>
                    </a:lnTo>
                    <a:lnTo>
                      <a:pt x="60" y="234"/>
                    </a:lnTo>
                    <a:lnTo>
                      <a:pt x="58" y="234"/>
                    </a:lnTo>
                    <a:lnTo>
                      <a:pt x="58" y="232"/>
                    </a:lnTo>
                    <a:lnTo>
                      <a:pt x="56" y="232"/>
                    </a:lnTo>
                    <a:lnTo>
                      <a:pt x="54" y="23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30" name="New Caledonia">
                <a:extLst>
                  <a:ext uri="{FF2B5EF4-FFF2-40B4-BE49-F238E27FC236}">
                    <a16:creationId xmlns:a16="http://schemas.microsoft.com/office/drawing/2014/main" id="{F1B24D74-BD80-41F4-A139-B01F43CBDB43}"/>
                  </a:ext>
                </a:extLst>
              </p:cNvPr>
              <p:cNvGrpSpPr/>
              <p:nvPr/>
            </p:nvGrpSpPr>
            <p:grpSpPr>
              <a:xfrm>
                <a:off x="9766785" y="4800658"/>
                <a:ext cx="126315" cy="218181"/>
                <a:chOff x="9766785" y="4800658"/>
                <a:chExt cx="126315" cy="218181"/>
              </a:xfrm>
              <a:grpFill/>
            </p:grpSpPr>
            <p:sp>
              <p:nvSpPr>
                <p:cNvPr id="349" name="Vanuatu">
                  <a:extLst>
                    <a:ext uri="{FF2B5EF4-FFF2-40B4-BE49-F238E27FC236}">
                      <a16:creationId xmlns:a16="http://schemas.microsoft.com/office/drawing/2014/main" id="{32B377DD-D536-4A83-ABA5-ABF2189672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839512" y="4800658"/>
                  <a:ext cx="53588" cy="137798"/>
                </a:xfrm>
                <a:custGeom>
                  <a:avLst/>
                  <a:gdLst>
                    <a:gd name="T0" fmla="*/ 28 w 28"/>
                    <a:gd name="T1" fmla="*/ 70 h 72"/>
                    <a:gd name="T2" fmla="*/ 26 w 28"/>
                    <a:gd name="T3" fmla="*/ 70 h 72"/>
                    <a:gd name="T4" fmla="*/ 26 w 28"/>
                    <a:gd name="T5" fmla="*/ 56 h 72"/>
                    <a:gd name="T6" fmla="*/ 26 w 28"/>
                    <a:gd name="T7" fmla="*/ 62 h 72"/>
                    <a:gd name="T8" fmla="*/ 24 w 28"/>
                    <a:gd name="T9" fmla="*/ 58 h 72"/>
                    <a:gd name="T10" fmla="*/ 16 w 28"/>
                    <a:gd name="T11" fmla="*/ 42 h 72"/>
                    <a:gd name="T12" fmla="*/ 20 w 28"/>
                    <a:gd name="T13" fmla="*/ 42 h 72"/>
                    <a:gd name="T14" fmla="*/ 18 w 28"/>
                    <a:gd name="T15" fmla="*/ 46 h 72"/>
                    <a:gd name="T16" fmla="*/ 16 w 28"/>
                    <a:gd name="T17" fmla="*/ 42 h 72"/>
                    <a:gd name="T18" fmla="*/ 20 w 28"/>
                    <a:gd name="T19" fmla="*/ 6 h 72"/>
                    <a:gd name="T20" fmla="*/ 20 w 28"/>
                    <a:gd name="T21" fmla="*/ 6 h 72"/>
                    <a:gd name="T22" fmla="*/ 14 w 28"/>
                    <a:gd name="T23" fmla="*/ 10 h 72"/>
                    <a:gd name="T24" fmla="*/ 18 w 28"/>
                    <a:gd name="T25" fmla="*/ 10 h 72"/>
                    <a:gd name="T26" fmla="*/ 14 w 28"/>
                    <a:gd name="T27" fmla="*/ 8 h 72"/>
                    <a:gd name="T28" fmla="*/ 14 w 28"/>
                    <a:gd name="T29" fmla="*/ 10 h 72"/>
                    <a:gd name="T30" fmla="*/ 20 w 28"/>
                    <a:gd name="T31" fmla="*/ 14 h 72"/>
                    <a:gd name="T32" fmla="*/ 20 w 28"/>
                    <a:gd name="T33" fmla="*/ 18 h 72"/>
                    <a:gd name="T34" fmla="*/ 18 w 28"/>
                    <a:gd name="T35" fmla="*/ 16 h 72"/>
                    <a:gd name="T36" fmla="*/ 20 w 28"/>
                    <a:gd name="T37" fmla="*/ 12 h 72"/>
                    <a:gd name="T38" fmla="*/ 18 w 28"/>
                    <a:gd name="T39" fmla="*/ 28 h 72"/>
                    <a:gd name="T40" fmla="*/ 20 w 28"/>
                    <a:gd name="T41" fmla="*/ 32 h 72"/>
                    <a:gd name="T42" fmla="*/ 18 w 28"/>
                    <a:gd name="T43" fmla="*/ 30 h 72"/>
                    <a:gd name="T44" fmla="*/ 18 w 28"/>
                    <a:gd name="T45" fmla="*/ 22 h 72"/>
                    <a:gd name="T46" fmla="*/ 20 w 28"/>
                    <a:gd name="T47" fmla="*/ 24 h 72"/>
                    <a:gd name="T48" fmla="*/ 18 w 28"/>
                    <a:gd name="T49" fmla="*/ 26 h 72"/>
                    <a:gd name="T50" fmla="*/ 16 w 28"/>
                    <a:gd name="T51" fmla="*/ 26 h 72"/>
                    <a:gd name="T52" fmla="*/ 16 w 28"/>
                    <a:gd name="T53" fmla="*/ 24 h 72"/>
                    <a:gd name="T54" fmla="*/ 8 w 28"/>
                    <a:gd name="T55" fmla="*/ 18 h 72"/>
                    <a:gd name="T56" fmla="*/ 10 w 28"/>
                    <a:gd name="T57" fmla="*/ 22 h 72"/>
                    <a:gd name="T58" fmla="*/ 14 w 28"/>
                    <a:gd name="T59" fmla="*/ 26 h 72"/>
                    <a:gd name="T60" fmla="*/ 8 w 28"/>
                    <a:gd name="T61" fmla="*/ 28 h 72"/>
                    <a:gd name="T62" fmla="*/ 8 w 28"/>
                    <a:gd name="T63" fmla="*/ 24 h 72"/>
                    <a:gd name="T64" fmla="*/ 8 w 28"/>
                    <a:gd name="T65" fmla="*/ 20 h 72"/>
                    <a:gd name="T66" fmla="*/ 6 w 28"/>
                    <a:gd name="T67" fmla="*/ 20 h 72"/>
                    <a:gd name="T68" fmla="*/ 0 w 28"/>
                    <a:gd name="T69" fmla="*/ 0 h 72"/>
                    <a:gd name="T70" fmla="*/ 0 w 28"/>
                    <a:gd name="T71" fmla="*/ 8 h 72"/>
                    <a:gd name="T72" fmla="*/ 2 w 28"/>
                    <a:gd name="T73" fmla="*/ 14 h 72"/>
                    <a:gd name="T74" fmla="*/ 4 w 28"/>
                    <a:gd name="T75" fmla="*/ 12 h 72"/>
                    <a:gd name="T76" fmla="*/ 8 w 28"/>
                    <a:gd name="T77" fmla="*/ 12 h 72"/>
                    <a:gd name="T78" fmla="*/ 6 w 28"/>
                    <a:gd name="T79" fmla="*/ 6 h 72"/>
                    <a:gd name="T80" fmla="*/ 6 w 28"/>
                    <a:gd name="T81" fmla="*/ 4 h 72"/>
                    <a:gd name="T82" fmla="*/ 6 w 28"/>
                    <a:gd name="T83" fmla="*/ 6 h 72"/>
                    <a:gd name="T84" fmla="*/ 2 w 28"/>
                    <a:gd name="T85" fmla="*/ 6 h 72"/>
                    <a:gd name="T86" fmla="*/ 2 w 28"/>
                    <a:gd name="T87" fmla="*/ 0 h 72"/>
                    <a:gd name="T88" fmla="*/ 0 w 28"/>
                    <a:gd name="T89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8" h="72">
                      <a:moveTo>
                        <a:pt x="26" y="68"/>
                      </a:move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26" y="70"/>
                      </a:lnTo>
                      <a:lnTo>
                        <a:pt x="26" y="68"/>
                      </a:lnTo>
                      <a:close/>
                      <a:moveTo>
                        <a:pt x="26" y="56"/>
                      </a:moveTo>
                      <a:lnTo>
                        <a:pt x="26" y="58"/>
                      </a:lnTo>
                      <a:lnTo>
                        <a:pt x="26" y="62"/>
                      </a:lnTo>
                      <a:lnTo>
                        <a:pt x="24" y="60"/>
                      </a:lnTo>
                      <a:lnTo>
                        <a:pt x="24" y="58"/>
                      </a:lnTo>
                      <a:lnTo>
                        <a:pt x="26" y="56"/>
                      </a:lnTo>
                      <a:close/>
                      <a:moveTo>
                        <a:pt x="16" y="42"/>
                      </a:moveTo>
                      <a:lnTo>
                        <a:pt x="20" y="40"/>
                      </a:lnTo>
                      <a:lnTo>
                        <a:pt x="20" y="42"/>
                      </a:lnTo>
                      <a:lnTo>
                        <a:pt x="20" y="44"/>
                      </a:lnTo>
                      <a:lnTo>
                        <a:pt x="18" y="46"/>
                      </a:lnTo>
                      <a:lnTo>
                        <a:pt x="16" y="44"/>
                      </a:lnTo>
                      <a:lnTo>
                        <a:pt x="16" y="42"/>
                      </a:lnTo>
                      <a:close/>
                      <a:moveTo>
                        <a:pt x="20" y="2"/>
                      </a:moveTo>
                      <a:lnTo>
                        <a:pt x="20" y="6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20" y="2"/>
                      </a:lnTo>
                      <a:close/>
                      <a:moveTo>
                        <a:pt x="14" y="10"/>
                      </a:moveTo>
                      <a:lnTo>
                        <a:pt x="16" y="10"/>
                      </a:lnTo>
                      <a:lnTo>
                        <a:pt x="18" y="10"/>
                      </a:lnTo>
                      <a:lnTo>
                        <a:pt x="18" y="8"/>
                      </a:lnTo>
                      <a:lnTo>
                        <a:pt x="14" y="8"/>
                      </a:lnTo>
                      <a:lnTo>
                        <a:pt x="14" y="10"/>
                      </a:lnTo>
                      <a:lnTo>
                        <a:pt x="14" y="10"/>
                      </a:lnTo>
                      <a:close/>
                      <a:moveTo>
                        <a:pt x="20" y="12"/>
                      </a:moveTo>
                      <a:lnTo>
                        <a:pt x="20" y="14"/>
                      </a:lnTo>
                      <a:lnTo>
                        <a:pt x="20" y="16"/>
                      </a:lnTo>
                      <a:lnTo>
                        <a:pt x="20" y="18"/>
                      </a:lnTo>
                      <a:lnTo>
                        <a:pt x="20" y="18"/>
                      </a:lnTo>
                      <a:lnTo>
                        <a:pt x="18" y="16"/>
                      </a:lnTo>
                      <a:lnTo>
                        <a:pt x="20" y="12"/>
                      </a:lnTo>
                      <a:lnTo>
                        <a:pt x="20" y="12"/>
                      </a:lnTo>
                      <a:close/>
                      <a:moveTo>
                        <a:pt x="18" y="30"/>
                      </a:moveTo>
                      <a:lnTo>
                        <a:pt x="18" y="28"/>
                      </a:lnTo>
                      <a:lnTo>
                        <a:pt x="20" y="30"/>
                      </a:lnTo>
                      <a:lnTo>
                        <a:pt x="20" y="32"/>
                      </a:lnTo>
                      <a:lnTo>
                        <a:pt x="18" y="32"/>
                      </a:lnTo>
                      <a:lnTo>
                        <a:pt x="18" y="30"/>
                      </a:lnTo>
                      <a:close/>
                      <a:moveTo>
                        <a:pt x="16" y="24"/>
                      </a:move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0" y="24"/>
                      </a:lnTo>
                      <a:lnTo>
                        <a:pt x="20" y="26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6"/>
                      </a:lnTo>
                      <a:lnTo>
                        <a:pt x="16" y="26"/>
                      </a:lnTo>
                      <a:lnTo>
                        <a:pt x="16" y="24"/>
                      </a:lnTo>
                      <a:close/>
                      <a:moveTo>
                        <a:pt x="6" y="18"/>
                      </a:moveTo>
                      <a:lnTo>
                        <a:pt x="8" y="18"/>
                      </a:lnTo>
                      <a:lnTo>
                        <a:pt x="10" y="20"/>
                      </a:lnTo>
                      <a:lnTo>
                        <a:pt x="10" y="22"/>
                      </a:lnTo>
                      <a:lnTo>
                        <a:pt x="12" y="24"/>
                      </a:lnTo>
                      <a:lnTo>
                        <a:pt x="14" y="26"/>
                      </a:lnTo>
                      <a:lnTo>
                        <a:pt x="12" y="28"/>
                      </a:lnTo>
                      <a:lnTo>
                        <a:pt x="8" y="28"/>
                      </a:lnTo>
                      <a:lnTo>
                        <a:pt x="8" y="28"/>
                      </a:lnTo>
                      <a:lnTo>
                        <a:pt x="8" y="24"/>
                      </a:lnTo>
                      <a:lnTo>
                        <a:pt x="10" y="22"/>
                      </a:lnTo>
                      <a:lnTo>
                        <a:pt x="8" y="20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6" y="18"/>
                      </a:lnTo>
                      <a:close/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4"/>
                      </a:lnTo>
                      <a:lnTo>
                        <a:pt x="4" y="14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2"/>
                      </a:lnTo>
                      <a:lnTo>
                        <a:pt x="8" y="8"/>
                      </a:lnTo>
                      <a:lnTo>
                        <a:pt x="6" y="6"/>
                      </a:lnTo>
                      <a:lnTo>
                        <a:pt x="8" y="4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45665" tIns="22832" rIns="45665" bIns="228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51511">
                    <a:defRPr/>
                  </a:pPr>
                  <a:endParaRPr lang="en-US" sz="3448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50" name="New Caledonia">
                  <a:extLst>
                    <a:ext uri="{FF2B5EF4-FFF2-40B4-BE49-F238E27FC236}">
                      <a16:creationId xmlns:a16="http://schemas.microsoft.com/office/drawing/2014/main" id="{B4872E24-7AB6-4580-A7B5-472A7A53BAE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766785" y="4949940"/>
                  <a:ext cx="91865" cy="68899"/>
                </a:xfrm>
                <a:custGeom>
                  <a:avLst/>
                  <a:gdLst>
                    <a:gd name="T0" fmla="*/ 0 w 48"/>
                    <a:gd name="T1" fmla="*/ 0 h 36"/>
                    <a:gd name="T2" fmla="*/ 4 w 48"/>
                    <a:gd name="T3" fmla="*/ 4 h 36"/>
                    <a:gd name="T4" fmla="*/ 4 w 48"/>
                    <a:gd name="T5" fmla="*/ 2 h 36"/>
                    <a:gd name="T6" fmla="*/ 6 w 48"/>
                    <a:gd name="T7" fmla="*/ 4 h 36"/>
                    <a:gd name="T8" fmla="*/ 6 w 48"/>
                    <a:gd name="T9" fmla="*/ 6 h 36"/>
                    <a:gd name="T10" fmla="*/ 10 w 48"/>
                    <a:gd name="T11" fmla="*/ 8 h 36"/>
                    <a:gd name="T12" fmla="*/ 10 w 48"/>
                    <a:gd name="T13" fmla="*/ 12 h 36"/>
                    <a:gd name="T14" fmla="*/ 12 w 48"/>
                    <a:gd name="T15" fmla="*/ 12 h 36"/>
                    <a:gd name="T16" fmla="*/ 16 w 48"/>
                    <a:gd name="T17" fmla="*/ 18 h 36"/>
                    <a:gd name="T18" fmla="*/ 20 w 48"/>
                    <a:gd name="T19" fmla="*/ 22 h 36"/>
                    <a:gd name="T20" fmla="*/ 20 w 48"/>
                    <a:gd name="T21" fmla="*/ 22 h 36"/>
                    <a:gd name="T22" fmla="*/ 22 w 48"/>
                    <a:gd name="T23" fmla="*/ 24 h 36"/>
                    <a:gd name="T24" fmla="*/ 26 w 48"/>
                    <a:gd name="T25" fmla="*/ 28 h 36"/>
                    <a:gd name="T26" fmla="*/ 30 w 48"/>
                    <a:gd name="T27" fmla="*/ 32 h 36"/>
                    <a:gd name="T28" fmla="*/ 32 w 48"/>
                    <a:gd name="T29" fmla="*/ 32 h 36"/>
                    <a:gd name="T30" fmla="*/ 32 w 48"/>
                    <a:gd name="T31" fmla="*/ 36 h 36"/>
                    <a:gd name="T32" fmla="*/ 30 w 48"/>
                    <a:gd name="T33" fmla="*/ 34 h 36"/>
                    <a:gd name="T34" fmla="*/ 28 w 48"/>
                    <a:gd name="T35" fmla="*/ 36 h 36"/>
                    <a:gd name="T36" fmla="*/ 26 w 48"/>
                    <a:gd name="T37" fmla="*/ 32 h 36"/>
                    <a:gd name="T38" fmla="*/ 24 w 48"/>
                    <a:gd name="T39" fmla="*/ 34 h 36"/>
                    <a:gd name="T40" fmla="*/ 22 w 48"/>
                    <a:gd name="T41" fmla="*/ 32 h 36"/>
                    <a:gd name="T42" fmla="*/ 22 w 48"/>
                    <a:gd name="T43" fmla="*/ 30 h 36"/>
                    <a:gd name="T44" fmla="*/ 18 w 48"/>
                    <a:gd name="T45" fmla="*/ 30 h 36"/>
                    <a:gd name="T46" fmla="*/ 18 w 48"/>
                    <a:gd name="T47" fmla="*/ 26 h 36"/>
                    <a:gd name="T48" fmla="*/ 16 w 48"/>
                    <a:gd name="T49" fmla="*/ 26 h 36"/>
                    <a:gd name="T50" fmla="*/ 16 w 48"/>
                    <a:gd name="T51" fmla="*/ 26 h 36"/>
                    <a:gd name="T52" fmla="*/ 14 w 48"/>
                    <a:gd name="T53" fmla="*/ 24 h 36"/>
                    <a:gd name="T54" fmla="*/ 10 w 48"/>
                    <a:gd name="T55" fmla="*/ 20 h 36"/>
                    <a:gd name="T56" fmla="*/ 10 w 48"/>
                    <a:gd name="T57" fmla="*/ 18 h 36"/>
                    <a:gd name="T58" fmla="*/ 8 w 48"/>
                    <a:gd name="T59" fmla="*/ 18 h 36"/>
                    <a:gd name="T60" fmla="*/ 8 w 48"/>
                    <a:gd name="T61" fmla="*/ 16 h 36"/>
                    <a:gd name="T62" fmla="*/ 8 w 48"/>
                    <a:gd name="T63" fmla="*/ 14 h 36"/>
                    <a:gd name="T64" fmla="*/ 4 w 48"/>
                    <a:gd name="T65" fmla="*/ 12 h 36"/>
                    <a:gd name="T66" fmla="*/ 2 w 48"/>
                    <a:gd name="T67" fmla="*/ 6 h 36"/>
                    <a:gd name="T68" fmla="*/ 2 w 48"/>
                    <a:gd name="T69" fmla="*/ 4 h 36"/>
                    <a:gd name="T70" fmla="*/ 0 w 48"/>
                    <a:gd name="T71" fmla="*/ 2 h 36"/>
                    <a:gd name="T72" fmla="*/ 0 w 48"/>
                    <a:gd name="T73" fmla="*/ 0 h 36"/>
                    <a:gd name="T74" fmla="*/ 44 w 48"/>
                    <a:gd name="T75" fmla="*/ 22 h 36"/>
                    <a:gd name="T76" fmla="*/ 46 w 48"/>
                    <a:gd name="T77" fmla="*/ 22 h 36"/>
                    <a:gd name="T78" fmla="*/ 48 w 48"/>
                    <a:gd name="T79" fmla="*/ 22 h 36"/>
                    <a:gd name="T80" fmla="*/ 48 w 48"/>
                    <a:gd name="T81" fmla="*/ 26 h 36"/>
                    <a:gd name="T82" fmla="*/ 48 w 48"/>
                    <a:gd name="T83" fmla="*/ 26 h 36"/>
                    <a:gd name="T84" fmla="*/ 46 w 48"/>
                    <a:gd name="T85" fmla="*/ 26 h 36"/>
                    <a:gd name="T86" fmla="*/ 44 w 48"/>
                    <a:gd name="T87" fmla="*/ 24 h 36"/>
                    <a:gd name="T88" fmla="*/ 44 w 48"/>
                    <a:gd name="T89" fmla="*/ 22 h 36"/>
                    <a:gd name="T90" fmla="*/ 38 w 48"/>
                    <a:gd name="T91" fmla="*/ 10 h 36"/>
                    <a:gd name="T92" fmla="*/ 36 w 48"/>
                    <a:gd name="T93" fmla="*/ 12 h 36"/>
                    <a:gd name="T94" fmla="*/ 36 w 48"/>
                    <a:gd name="T95" fmla="*/ 12 h 36"/>
                    <a:gd name="T96" fmla="*/ 36 w 48"/>
                    <a:gd name="T97" fmla="*/ 14 h 36"/>
                    <a:gd name="T98" fmla="*/ 36 w 48"/>
                    <a:gd name="T99" fmla="*/ 16 h 36"/>
                    <a:gd name="T100" fmla="*/ 40 w 48"/>
                    <a:gd name="T101" fmla="*/ 18 h 36"/>
                    <a:gd name="T102" fmla="*/ 40 w 48"/>
                    <a:gd name="T103" fmla="*/ 16 h 36"/>
                    <a:gd name="T104" fmla="*/ 38 w 48"/>
                    <a:gd name="T105" fmla="*/ 14 h 36"/>
                    <a:gd name="T106" fmla="*/ 40 w 48"/>
                    <a:gd name="T107" fmla="*/ 12 h 36"/>
                    <a:gd name="T108" fmla="*/ 40 w 48"/>
                    <a:gd name="T109" fmla="*/ 10 h 36"/>
                    <a:gd name="T110" fmla="*/ 38 w 48"/>
                    <a:gd name="T111" fmla="*/ 10 h 36"/>
                    <a:gd name="T112" fmla="*/ 30 w 48"/>
                    <a:gd name="T113" fmla="*/ 6 h 36"/>
                    <a:gd name="T114" fmla="*/ 30 w 48"/>
                    <a:gd name="T115" fmla="*/ 8 h 36"/>
                    <a:gd name="T116" fmla="*/ 28 w 48"/>
                    <a:gd name="T117" fmla="*/ 10 h 36"/>
                    <a:gd name="T118" fmla="*/ 30 w 48"/>
                    <a:gd name="T119" fmla="*/ 10 h 36"/>
                    <a:gd name="T120" fmla="*/ 32 w 48"/>
                    <a:gd name="T121" fmla="*/ 8 h 36"/>
                    <a:gd name="T122" fmla="*/ 32 w 48"/>
                    <a:gd name="T123" fmla="*/ 6 h 36"/>
                    <a:gd name="T124" fmla="*/ 30 w 48"/>
                    <a:gd name="T125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48" h="36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4" y="2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10" y="8"/>
                      </a:lnTo>
                      <a:lnTo>
                        <a:pt x="10" y="12"/>
                      </a:lnTo>
                      <a:lnTo>
                        <a:pt x="12" y="12"/>
                      </a:lnTo>
                      <a:lnTo>
                        <a:pt x="16" y="18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22" y="24"/>
                      </a:lnTo>
                      <a:lnTo>
                        <a:pt x="26" y="28"/>
                      </a:lnTo>
                      <a:lnTo>
                        <a:pt x="30" y="32"/>
                      </a:lnTo>
                      <a:lnTo>
                        <a:pt x="32" y="32"/>
                      </a:lnTo>
                      <a:lnTo>
                        <a:pt x="32" y="36"/>
                      </a:lnTo>
                      <a:lnTo>
                        <a:pt x="30" y="34"/>
                      </a:lnTo>
                      <a:lnTo>
                        <a:pt x="28" y="36"/>
                      </a:lnTo>
                      <a:lnTo>
                        <a:pt x="26" y="32"/>
                      </a:lnTo>
                      <a:lnTo>
                        <a:pt x="24" y="34"/>
                      </a:lnTo>
                      <a:lnTo>
                        <a:pt x="22" y="32"/>
                      </a:lnTo>
                      <a:lnTo>
                        <a:pt x="22" y="30"/>
                      </a:lnTo>
                      <a:lnTo>
                        <a:pt x="18" y="30"/>
                      </a:lnTo>
                      <a:lnTo>
                        <a:pt x="18" y="26"/>
                      </a:lnTo>
                      <a:lnTo>
                        <a:pt x="16" y="26"/>
                      </a:lnTo>
                      <a:lnTo>
                        <a:pt x="16" y="26"/>
                      </a:lnTo>
                      <a:lnTo>
                        <a:pt x="14" y="24"/>
                      </a:lnTo>
                      <a:lnTo>
                        <a:pt x="10" y="20"/>
                      </a:lnTo>
                      <a:lnTo>
                        <a:pt x="10" y="18"/>
                      </a:lnTo>
                      <a:lnTo>
                        <a:pt x="8" y="18"/>
                      </a:lnTo>
                      <a:lnTo>
                        <a:pt x="8" y="16"/>
                      </a:lnTo>
                      <a:lnTo>
                        <a:pt x="8" y="14"/>
                      </a:lnTo>
                      <a:lnTo>
                        <a:pt x="4" y="12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44" y="22"/>
                      </a:moveTo>
                      <a:lnTo>
                        <a:pt x="46" y="22"/>
                      </a:lnTo>
                      <a:lnTo>
                        <a:pt x="48" y="22"/>
                      </a:lnTo>
                      <a:lnTo>
                        <a:pt x="48" y="26"/>
                      </a:lnTo>
                      <a:lnTo>
                        <a:pt x="48" y="26"/>
                      </a:lnTo>
                      <a:lnTo>
                        <a:pt x="46" y="26"/>
                      </a:lnTo>
                      <a:lnTo>
                        <a:pt x="44" y="24"/>
                      </a:lnTo>
                      <a:lnTo>
                        <a:pt x="44" y="22"/>
                      </a:lnTo>
                      <a:close/>
                      <a:moveTo>
                        <a:pt x="38" y="10"/>
                      </a:move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4"/>
                      </a:lnTo>
                      <a:lnTo>
                        <a:pt x="36" y="16"/>
                      </a:lnTo>
                      <a:lnTo>
                        <a:pt x="40" y="18"/>
                      </a:lnTo>
                      <a:lnTo>
                        <a:pt x="40" y="16"/>
                      </a:lnTo>
                      <a:lnTo>
                        <a:pt x="38" y="14"/>
                      </a:lnTo>
                      <a:lnTo>
                        <a:pt x="40" y="12"/>
                      </a:lnTo>
                      <a:lnTo>
                        <a:pt x="40" y="10"/>
                      </a:lnTo>
                      <a:lnTo>
                        <a:pt x="38" y="10"/>
                      </a:lnTo>
                      <a:close/>
                      <a:moveTo>
                        <a:pt x="30" y="6"/>
                      </a:moveTo>
                      <a:lnTo>
                        <a:pt x="30" y="8"/>
                      </a:lnTo>
                      <a:lnTo>
                        <a:pt x="28" y="10"/>
                      </a:lnTo>
                      <a:lnTo>
                        <a:pt x="30" y="10"/>
                      </a:lnTo>
                      <a:lnTo>
                        <a:pt x="32" y="8"/>
                      </a:lnTo>
                      <a:lnTo>
                        <a:pt x="32" y="6"/>
                      </a:lnTo>
                      <a:lnTo>
                        <a:pt x="30" y="6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45665" tIns="22832" rIns="45665" bIns="228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51511">
                    <a:defRPr/>
                  </a:pPr>
                  <a:endParaRPr lang="en-US" sz="3448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31" name="Nepal">
                <a:extLst>
                  <a:ext uri="{FF2B5EF4-FFF2-40B4-BE49-F238E27FC236}">
                    <a16:creationId xmlns:a16="http://schemas.microsoft.com/office/drawing/2014/main" id="{118044D6-DEED-46FA-A359-A252C5D84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887" y="3663576"/>
                <a:ext cx="195214" cy="103348"/>
              </a:xfrm>
              <a:custGeom>
                <a:avLst/>
                <a:gdLst>
                  <a:gd name="T0" fmla="*/ 6 w 102"/>
                  <a:gd name="T1" fmla="*/ 0 h 54"/>
                  <a:gd name="T2" fmla="*/ 10 w 102"/>
                  <a:gd name="T3" fmla="*/ 2 h 54"/>
                  <a:gd name="T4" fmla="*/ 14 w 102"/>
                  <a:gd name="T5" fmla="*/ 4 h 54"/>
                  <a:gd name="T6" fmla="*/ 18 w 102"/>
                  <a:gd name="T7" fmla="*/ 2 h 54"/>
                  <a:gd name="T8" fmla="*/ 24 w 102"/>
                  <a:gd name="T9" fmla="*/ 4 h 54"/>
                  <a:gd name="T10" fmla="*/ 30 w 102"/>
                  <a:gd name="T11" fmla="*/ 6 h 54"/>
                  <a:gd name="T12" fmla="*/ 36 w 102"/>
                  <a:gd name="T13" fmla="*/ 10 h 54"/>
                  <a:gd name="T14" fmla="*/ 38 w 102"/>
                  <a:gd name="T15" fmla="*/ 12 h 54"/>
                  <a:gd name="T16" fmla="*/ 42 w 102"/>
                  <a:gd name="T17" fmla="*/ 18 h 54"/>
                  <a:gd name="T18" fmla="*/ 44 w 102"/>
                  <a:gd name="T19" fmla="*/ 14 h 54"/>
                  <a:gd name="T20" fmla="*/ 46 w 102"/>
                  <a:gd name="T21" fmla="*/ 14 h 54"/>
                  <a:gd name="T22" fmla="*/ 52 w 102"/>
                  <a:gd name="T23" fmla="*/ 14 h 54"/>
                  <a:gd name="T24" fmla="*/ 54 w 102"/>
                  <a:gd name="T25" fmla="*/ 20 h 54"/>
                  <a:gd name="T26" fmla="*/ 62 w 102"/>
                  <a:gd name="T27" fmla="*/ 20 h 54"/>
                  <a:gd name="T28" fmla="*/ 62 w 102"/>
                  <a:gd name="T29" fmla="*/ 28 h 54"/>
                  <a:gd name="T30" fmla="*/ 68 w 102"/>
                  <a:gd name="T31" fmla="*/ 30 h 54"/>
                  <a:gd name="T32" fmla="*/ 72 w 102"/>
                  <a:gd name="T33" fmla="*/ 28 h 54"/>
                  <a:gd name="T34" fmla="*/ 80 w 102"/>
                  <a:gd name="T35" fmla="*/ 24 h 54"/>
                  <a:gd name="T36" fmla="*/ 82 w 102"/>
                  <a:gd name="T37" fmla="*/ 30 h 54"/>
                  <a:gd name="T38" fmla="*/ 88 w 102"/>
                  <a:gd name="T39" fmla="*/ 34 h 54"/>
                  <a:gd name="T40" fmla="*/ 94 w 102"/>
                  <a:gd name="T41" fmla="*/ 34 h 54"/>
                  <a:gd name="T42" fmla="*/ 98 w 102"/>
                  <a:gd name="T43" fmla="*/ 32 h 54"/>
                  <a:gd name="T44" fmla="*/ 102 w 102"/>
                  <a:gd name="T45" fmla="*/ 36 h 54"/>
                  <a:gd name="T46" fmla="*/ 102 w 102"/>
                  <a:gd name="T47" fmla="*/ 46 h 54"/>
                  <a:gd name="T48" fmla="*/ 94 w 102"/>
                  <a:gd name="T49" fmla="*/ 54 h 54"/>
                  <a:gd name="T50" fmla="*/ 88 w 102"/>
                  <a:gd name="T51" fmla="*/ 52 h 54"/>
                  <a:gd name="T52" fmla="*/ 72 w 102"/>
                  <a:gd name="T53" fmla="*/ 50 h 54"/>
                  <a:gd name="T54" fmla="*/ 64 w 102"/>
                  <a:gd name="T55" fmla="*/ 48 h 54"/>
                  <a:gd name="T56" fmla="*/ 60 w 102"/>
                  <a:gd name="T57" fmla="*/ 42 h 54"/>
                  <a:gd name="T58" fmla="*/ 48 w 102"/>
                  <a:gd name="T59" fmla="*/ 42 h 54"/>
                  <a:gd name="T60" fmla="*/ 38 w 102"/>
                  <a:gd name="T61" fmla="*/ 42 h 54"/>
                  <a:gd name="T62" fmla="*/ 32 w 102"/>
                  <a:gd name="T63" fmla="*/ 38 h 54"/>
                  <a:gd name="T64" fmla="*/ 24 w 102"/>
                  <a:gd name="T65" fmla="*/ 36 h 54"/>
                  <a:gd name="T66" fmla="*/ 16 w 102"/>
                  <a:gd name="T67" fmla="*/ 28 h 54"/>
                  <a:gd name="T68" fmla="*/ 8 w 102"/>
                  <a:gd name="T69" fmla="*/ 24 h 54"/>
                  <a:gd name="T70" fmla="*/ 4 w 102"/>
                  <a:gd name="T71" fmla="*/ 24 h 54"/>
                  <a:gd name="T72" fmla="*/ 0 w 102"/>
                  <a:gd name="T73" fmla="*/ 20 h 54"/>
                  <a:gd name="T74" fmla="*/ 4 w 102"/>
                  <a:gd name="T75" fmla="*/ 12 h 54"/>
                  <a:gd name="T76" fmla="*/ 6 w 102"/>
                  <a:gd name="T7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2" h="54">
                    <a:moveTo>
                      <a:pt x="6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4" y="2"/>
                    </a:lnTo>
                    <a:lnTo>
                      <a:pt x="24" y="4"/>
                    </a:lnTo>
                    <a:lnTo>
                      <a:pt x="28" y="4"/>
                    </a:lnTo>
                    <a:lnTo>
                      <a:pt x="30" y="6"/>
                    </a:lnTo>
                    <a:lnTo>
                      <a:pt x="32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38" y="12"/>
                    </a:lnTo>
                    <a:lnTo>
                      <a:pt x="42" y="16"/>
                    </a:lnTo>
                    <a:lnTo>
                      <a:pt x="42" y="18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8" y="14"/>
                    </a:lnTo>
                    <a:lnTo>
                      <a:pt x="52" y="14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60" y="20"/>
                    </a:lnTo>
                    <a:lnTo>
                      <a:pt x="62" y="20"/>
                    </a:lnTo>
                    <a:lnTo>
                      <a:pt x="60" y="24"/>
                    </a:lnTo>
                    <a:lnTo>
                      <a:pt x="62" y="28"/>
                    </a:lnTo>
                    <a:lnTo>
                      <a:pt x="64" y="28"/>
                    </a:lnTo>
                    <a:lnTo>
                      <a:pt x="68" y="30"/>
                    </a:lnTo>
                    <a:lnTo>
                      <a:pt x="70" y="28"/>
                    </a:lnTo>
                    <a:lnTo>
                      <a:pt x="72" y="28"/>
                    </a:lnTo>
                    <a:lnTo>
                      <a:pt x="74" y="24"/>
                    </a:lnTo>
                    <a:lnTo>
                      <a:pt x="80" y="24"/>
                    </a:lnTo>
                    <a:lnTo>
                      <a:pt x="82" y="26"/>
                    </a:lnTo>
                    <a:lnTo>
                      <a:pt x="82" y="30"/>
                    </a:lnTo>
                    <a:lnTo>
                      <a:pt x="86" y="30"/>
                    </a:lnTo>
                    <a:lnTo>
                      <a:pt x="88" y="34"/>
                    </a:lnTo>
                    <a:lnTo>
                      <a:pt x="92" y="34"/>
                    </a:lnTo>
                    <a:lnTo>
                      <a:pt x="94" y="34"/>
                    </a:lnTo>
                    <a:lnTo>
                      <a:pt x="96" y="34"/>
                    </a:lnTo>
                    <a:lnTo>
                      <a:pt x="98" y="32"/>
                    </a:lnTo>
                    <a:lnTo>
                      <a:pt x="102" y="34"/>
                    </a:lnTo>
                    <a:lnTo>
                      <a:pt x="102" y="36"/>
                    </a:lnTo>
                    <a:lnTo>
                      <a:pt x="100" y="42"/>
                    </a:lnTo>
                    <a:lnTo>
                      <a:pt x="102" y="46"/>
                    </a:lnTo>
                    <a:lnTo>
                      <a:pt x="102" y="52"/>
                    </a:lnTo>
                    <a:lnTo>
                      <a:pt x="94" y="54"/>
                    </a:lnTo>
                    <a:lnTo>
                      <a:pt x="90" y="52"/>
                    </a:lnTo>
                    <a:lnTo>
                      <a:pt x="88" y="52"/>
                    </a:lnTo>
                    <a:lnTo>
                      <a:pt x="76" y="48"/>
                    </a:lnTo>
                    <a:lnTo>
                      <a:pt x="72" y="50"/>
                    </a:lnTo>
                    <a:lnTo>
                      <a:pt x="70" y="50"/>
                    </a:lnTo>
                    <a:lnTo>
                      <a:pt x="64" y="48"/>
                    </a:lnTo>
                    <a:lnTo>
                      <a:pt x="60" y="46"/>
                    </a:lnTo>
                    <a:lnTo>
                      <a:pt x="60" y="42"/>
                    </a:lnTo>
                    <a:lnTo>
                      <a:pt x="54" y="40"/>
                    </a:lnTo>
                    <a:lnTo>
                      <a:pt x="48" y="42"/>
                    </a:lnTo>
                    <a:lnTo>
                      <a:pt x="46" y="40"/>
                    </a:lnTo>
                    <a:lnTo>
                      <a:pt x="38" y="42"/>
                    </a:lnTo>
                    <a:lnTo>
                      <a:pt x="34" y="38"/>
                    </a:lnTo>
                    <a:lnTo>
                      <a:pt x="32" y="38"/>
                    </a:lnTo>
                    <a:lnTo>
                      <a:pt x="30" y="38"/>
                    </a:lnTo>
                    <a:lnTo>
                      <a:pt x="24" y="36"/>
                    </a:lnTo>
                    <a:lnTo>
                      <a:pt x="20" y="32"/>
                    </a:lnTo>
                    <a:lnTo>
                      <a:pt x="16" y="28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6" y="24"/>
                    </a:lnTo>
                    <a:lnTo>
                      <a:pt x="4" y="24"/>
                    </a:lnTo>
                    <a:lnTo>
                      <a:pt x="2" y="22"/>
                    </a:lnTo>
                    <a:lnTo>
                      <a:pt x="0" y="20"/>
                    </a:lnTo>
                    <a:lnTo>
                      <a:pt x="4" y="16"/>
                    </a:lnTo>
                    <a:lnTo>
                      <a:pt x="4" y="12"/>
                    </a:lnTo>
                    <a:lnTo>
                      <a:pt x="6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2" name="Myanmar">
                <a:extLst>
                  <a:ext uri="{FF2B5EF4-FFF2-40B4-BE49-F238E27FC236}">
                    <a16:creationId xmlns:a16="http://schemas.microsoft.com/office/drawing/2014/main" id="{8BC3DE5B-5E5B-4875-8342-9581BAED34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4932" y="3717164"/>
                <a:ext cx="206697" cy="470810"/>
              </a:xfrm>
              <a:custGeom>
                <a:avLst/>
                <a:gdLst>
                  <a:gd name="T0" fmla="*/ 60 w 108"/>
                  <a:gd name="T1" fmla="*/ 2 h 246"/>
                  <a:gd name="T2" fmla="*/ 70 w 108"/>
                  <a:gd name="T3" fmla="*/ 18 h 246"/>
                  <a:gd name="T4" fmla="*/ 66 w 108"/>
                  <a:gd name="T5" fmla="*/ 34 h 246"/>
                  <a:gd name="T6" fmla="*/ 60 w 108"/>
                  <a:gd name="T7" fmla="*/ 42 h 246"/>
                  <a:gd name="T8" fmla="*/ 62 w 108"/>
                  <a:gd name="T9" fmla="*/ 52 h 246"/>
                  <a:gd name="T10" fmla="*/ 74 w 108"/>
                  <a:gd name="T11" fmla="*/ 58 h 246"/>
                  <a:gd name="T12" fmla="*/ 78 w 108"/>
                  <a:gd name="T13" fmla="*/ 66 h 246"/>
                  <a:gd name="T14" fmla="*/ 90 w 108"/>
                  <a:gd name="T15" fmla="*/ 70 h 246"/>
                  <a:gd name="T16" fmla="*/ 84 w 108"/>
                  <a:gd name="T17" fmla="*/ 84 h 246"/>
                  <a:gd name="T18" fmla="*/ 92 w 108"/>
                  <a:gd name="T19" fmla="*/ 88 h 246"/>
                  <a:gd name="T20" fmla="*/ 108 w 108"/>
                  <a:gd name="T21" fmla="*/ 88 h 246"/>
                  <a:gd name="T22" fmla="*/ 102 w 108"/>
                  <a:gd name="T23" fmla="*/ 100 h 246"/>
                  <a:gd name="T24" fmla="*/ 90 w 108"/>
                  <a:gd name="T25" fmla="*/ 108 h 246"/>
                  <a:gd name="T26" fmla="*/ 84 w 108"/>
                  <a:gd name="T27" fmla="*/ 116 h 246"/>
                  <a:gd name="T28" fmla="*/ 72 w 108"/>
                  <a:gd name="T29" fmla="*/ 126 h 246"/>
                  <a:gd name="T30" fmla="*/ 68 w 108"/>
                  <a:gd name="T31" fmla="*/ 136 h 246"/>
                  <a:gd name="T32" fmla="*/ 82 w 108"/>
                  <a:gd name="T33" fmla="*/ 152 h 246"/>
                  <a:gd name="T34" fmla="*/ 82 w 108"/>
                  <a:gd name="T35" fmla="*/ 166 h 246"/>
                  <a:gd name="T36" fmla="*/ 86 w 108"/>
                  <a:gd name="T37" fmla="*/ 186 h 246"/>
                  <a:gd name="T38" fmla="*/ 94 w 108"/>
                  <a:gd name="T39" fmla="*/ 204 h 246"/>
                  <a:gd name="T40" fmla="*/ 98 w 108"/>
                  <a:gd name="T41" fmla="*/ 222 h 246"/>
                  <a:gd name="T42" fmla="*/ 90 w 108"/>
                  <a:gd name="T43" fmla="*/ 240 h 246"/>
                  <a:gd name="T44" fmla="*/ 86 w 108"/>
                  <a:gd name="T45" fmla="*/ 236 h 246"/>
                  <a:gd name="T46" fmla="*/ 88 w 108"/>
                  <a:gd name="T47" fmla="*/ 230 h 246"/>
                  <a:gd name="T48" fmla="*/ 88 w 108"/>
                  <a:gd name="T49" fmla="*/ 218 h 246"/>
                  <a:gd name="T50" fmla="*/ 86 w 108"/>
                  <a:gd name="T51" fmla="*/ 200 h 246"/>
                  <a:gd name="T52" fmla="*/ 80 w 108"/>
                  <a:gd name="T53" fmla="*/ 196 h 246"/>
                  <a:gd name="T54" fmla="*/ 76 w 108"/>
                  <a:gd name="T55" fmla="*/ 182 h 246"/>
                  <a:gd name="T56" fmla="*/ 72 w 108"/>
                  <a:gd name="T57" fmla="*/ 164 h 246"/>
                  <a:gd name="T58" fmla="*/ 70 w 108"/>
                  <a:gd name="T59" fmla="*/ 160 h 246"/>
                  <a:gd name="T60" fmla="*/ 62 w 108"/>
                  <a:gd name="T61" fmla="*/ 148 h 246"/>
                  <a:gd name="T62" fmla="*/ 62 w 108"/>
                  <a:gd name="T63" fmla="*/ 150 h 246"/>
                  <a:gd name="T64" fmla="*/ 54 w 108"/>
                  <a:gd name="T65" fmla="*/ 156 h 246"/>
                  <a:gd name="T66" fmla="*/ 50 w 108"/>
                  <a:gd name="T67" fmla="*/ 162 h 246"/>
                  <a:gd name="T68" fmla="*/ 40 w 108"/>
                  <a:gd name="T69" fmla="*/ 166 h 246"/>
                  <a:gd name="T70" fmla="*/ 34 w 108"/>
                  <a:gd name="T71" fmla="*/ 168 h 246"/>
                  <a:gd name="T72" fmla="*/ 32 w 108"/>
                  <a:gd name="T73" fmla="*/ 164 h 246"/>
                  <a:gd name="T74" fmla="*/ 34 w 108"/>
                  <a:gd name="T75" fmla="*/ 148 h 246"/>
                  <a:gd name="T76" fmla="*/ 30 w 108"/>
                  <a:gd name="T77" fmla="*/ 134 h 246"/>
                  <a:gd name="T78" fmla="*/ 22 w 108"/>
                  <a:gd name="T79" fmla="*/ 122 h 246"/>
                  <a:gd name="T80" fmla="*/ 14 w 108"/>
                  <a:gd name="T81" fmla="*/ 122 h 246"/>
                  <a:gd name="T82" fmla="*/ 18 w 108"/>
                  <a:gd name="T83" fmla="*/ 122 h 246"/>
                  <a:gd name="T84" fmla="*/ 18 w 108"/>
                  <a:gd name="T85" fmla="*/ 114 h 246"/>
                  <a:gd name="T86" fmla="*/ 8 w 108"/>
                  <a:gd name="T87" fmla="*/ 112 h 246"/>
                  <a:gd name="T88" fmla="*/ 8 w 108"/>
                  <a:gd name="T89" fmla="*/ 110 h 246"/>
                  <a:gd name="T90" fmla="*/ 0 w 108"/>
                  <a:gd name="T91" fmla="*/ 96 h 246"/>
                  <a:gd name="T92" fmla="*/ 6 w 108"/>
                  <a:gd name="T93" fmla="*/ 86 h 246"/>
                  <a:gd name="T94" fmla="*/ 10 w 108"/>
                  <a:gd name="T95" fmla="*/ 72 h 246"/>
                  <a:gd name="T96" fmla="*/ 18 w 108"/>
                  <a:gd name="T97" fmla="*/ 60 h 246"/>
                  <a:gd name="T98" fmla="*/ 24 w 108"/>
                  <a:gd name="T99" fmla="*/ 34 h 246"/>
                  <a:gd name="T100" fmla="*/ 34 w 108"/>
                  <a:gd name="T101" fmla="*/ 14 h 246"/>
                  <a:gd name="T102" fmla="*/ 46 w 108"/>
                  <a:gd name="T103" fmla="*/ 8 h 246"/>
                  <a:gd name="T104" fmla="*/ 16 w 108"/>
                  <a:gd name="T105" fmla="*/ 13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8" h="246">
                    <a:moveTo>
                      <a:pt x="48" y="0"/>
                    </a:moveTo>
                    <a:lnTo>
                      <a:pt x="50" y="0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0" y="2"/>
                    </a:lnTo>
                    <a:lnTo>
                      <a:pt x="62" y="4"/>
                    </a:lnTo>
                    <a:lnTo>
                      <a:pt x="62" y="8"/>
                    </a:lnTo>
                    <a:lnTo>
                      <a:pt x="64" y="8"/>
                    </a:lnTo>
                    <a:lnTo>
                      <a:pt x="66" y="10"/>
                    </a:lnTo>
                    <a:lnTo>
                      <a:pt x="66" y="14"/>
                    </a:lnTo>
                    <a:lnTo>
                      <a:pt x="70" y="18"/>
                    </a:lnTo>
                    <a:lnTo>
                      <a:pt x="70" y="22"/>
                    </a:lnTo>
                    <a:lnTo>
                      <a:pt x="68" y="28"/>
                    </a:lnTo>
                    <a:lnTo>
                      <a:pt x="68" y="30"/>
                    </a:lnTo>
                    <a:lnTo>
                      <a:pt x="68" y="32"/>
                    </a:lnTo>
                    <a:lnTo>
                      <a:pt x="66" y="32"/>
                    </a:lnTo>
                    <a:lnTo>
                      <a:pt x="66" y="34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2" y="40"/>
                    </a:lnTo>
                    <a:lnTo>
                      <a:pt x="60" y="42"/>
                    </a:lnTo>
                    <a:lnTo>
                      <a:pt x="60" y="44"/>
                    </a:lnTo>
                    <a:lnTo>
                      <a:pt x="60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64" y="54"/>
                    </a:lnTo>
                    <a:lnTo>
                      <a:pt x="64" y="56"/>
                    </a:lnTo>
                    <a:lnTo>
                      <a:pt x="64" y="60"/>
                    </a:lnTo>
                    <a:lnTo>
                      <a:pt x="68" y="58"/>
                    </a:lnTo>
                    <a:lnTo>
                      <a:pt x="74" y="56"/>
                    </a:lnTo>
                    <a:lnTo>
                      <a:pt x="74" y="58"/>
                    </a:lnTo>
                    <a:lnTo>
                      <a:pt x="74" y="60"/>
                    </a:lnTo>
                    <a:lnTo>
                      <a:pt x="74" y="60"/>
                    </a:lnTo>
                    <a:lnTo>
                      <a:pt x="78" y="60"/>
                    </a:lnTo>
                    <a:lnTo>
                      <a:pt x="78" y="62"/>
                    </a:lnTo>
                    <a:lnTo>
                      <a:pt x="78" y="64"/>
                    </a:lnTo>
                    <a:lnTo>
                      <a:pt x="78" y="66"/>
                    </a:lnTo>
                    <a:lnTo>
                      <a:pt x="82" y="66"/>
                    </a:lnTo>
                    <a:lnTo>
                      <a:pt x="82" y="68"/>
                    </a:lnTo>
                    <a:lnTo>
                      <a:pt x="82" y="70"/>
                    </a:lnTo>
                    <a:lnTo>
                      <a:pt x="84" y="68"/>
                    </a:lnTo>
                    <a:lnTo>
                      <a:pt x="86" y="68"/>
                    </a:lnTo>
                    <a:lnTo>
                      <a:pt x="90" y="70"/>
                    </a:lnTo>
                    <a:lnTo>
                      <a:pt x="90" y="72"/>
                    </a:lnTo>
                    <a:lnTo>
                      <a:pt x="88" y="74"/>
                    </a:lnTo>
                    <a:lnTo>
                      <a:pt x="88" y="76"/>
                    </a:lnTo>
                    <a:lnTo>
                      <a:pt x="86" y="80"/>
                    </a:lnTo>
                    <a:lnTo>
                      <a:pt x="84" y="82"/>
                    </a:lnTo>
                    <a:lnTo>
                      <a:pt x="84" y="84"/>
                    </a:lnTo>
                    <a:lnTo>
                      <a:pt x="86" y="82"/>
                    </a:lnTo>
                    <a:lnTo>
                      <a:pt x="90" y="84"/>
                    </a:lnTo>
                    <a:lnTo>
                      <a:pt x="90" y="84"/>
                    </a:lnTo>
                    <a:lnTo>
                      <a:pt x="92" y="82"/>
                    </a:lnTo>
                    <a:lnTo>
                      <a:pt x="94" y="84"/>
                    </a:lnTo>
                    <a:lnTo>
                      <a:pt x="92" y="88"/>
                    </a:lnTo>
                    <a:lnTo>
                      <a:pt x="94" y="90"/>
                    </a:lnTo>
                    <a:lnTo>
                      <a:pt x="96" y="92"/>
                    </a:lnTo>
                    <a:lnTo>
                      <a:pt x="98" y="90"/>
                    </a:lnTo>
                    <a:lnTo>
                      <a:pt x="100" y="90"/>
                    </a:lnTo>
                    <a:lnTo>
                      <a:pt x="106" y="88"/>
                    </a:lnTo>
                    <a:lnTo>
                      <a:pt x="108" y="88"/>
                    </a:lnTo>
                    <a:lnTo>
                      <a:pt x="108" y="90"/>
                    </a:lnTo>
                    <a:lnTo>
                      <a:pt x="106" y="94"/>
                    </a:lnTo>
                    <a:lnTo>
                      <a:pt x="102" y="94"/>
                    </a:lnTo>
                    <a:lnTo>
                      <a:pt x="102" y="96"/>
                    </a:lnTo>
                    <a:lnTo>
                      <a:pt x="100" y="98"/>
                    </a:lnTo>
                    <a:lnTo>
                      <a:pt x="102" y="100"/>
                    </a:lnTo>
                    <a:lnTo>
                      <a:pt x="98" y="102"/>
                    </a:lnTo>
                    <a:lnTo>
                      <a:pt x="98" y="102"/>
                    </a:lnTo>
                    <a:lnTo>
                      <a:pt x="96" y="106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90" y="108"/>
                    </a:lnTo>
                    <a:lnTo>
                      <a:pt x="90" y="110"/>
                    </a:lnTo>
                    <a:lnTo>
                      <a:pt x="90" y="112"/>
                    </a:lnTo>
                    <a:lnTo>
                      <a:pt x="86" y="110"/>
                    </a:lnTo>
                    <a:lnTo>
                      <a:pt x="86" y="112"/>
                    </a:lnTo>
                    <a:lnTo>
                      <a:pt x="86" y="114"/>
                    </a:lnTo>
                    <a:lnTo>
                      <a:pt x="84" y="116"/>
                    </a:lnTo>
                    <a:lnTo>
                      <a:pt x="82" y="116"/>
                    </a:lnTo>
                    <a:lnTo>
                      <a:pt x="78" y="118"/>
                    </a:lnTo>
                    <a:lnTo>
                      <a:pt x="74" y="116"/>
                    </a:lnTo>
                    <a:lnTo>
                      <a:pt x="72" y="120"/>
                    </a:lnTo>
                    <a:lnTo>
                      <a:pt x="72" y="124"/>
                    </a:lnTo>
                    <a:lnTo>
                      <a:pt x="72" y="126"/>
                    </a:lnTo>
                    <a:lnTo>
                      <a:pt x="72" y="128"/>
                    </a:lnTo>
                    <a:lnTo>
                      <a:pt x="72" y="132"/>
                    </a:lnTo>
                    <a:lnTo>
                      <a:pt x="70" y="132"/>
                    </a:lnTo>
                    <a:lnTo>
                      <a:pt x="66" y="134"/>
                    </a:lnTo>
                    <a:lnTo>
                      <a:pt x="66" y="136"/>
                    </a:lnTo>
                    <a:lnTo>
                      <a:pt x="68" y="136"/>
                    </a:lnTo>
                    <a:lnTo>
                      <a:pt x="70" y="140"/>
                    </a:lnTo>
                    <a:lnTo>
                      <a:pt x="72" y="142"/>
                    </a:lnTo>
                    <a:lnTo>
                      <a:pt x="72" y="144"/>
                    </a:lnTo>
                    <a:lnTo>
                      <a:pt x="76" y="146"/>
                    </a:lnTo>
                    <a:lnTo>
                      <a:pt x="78" y="152"/>
                    </a:lnTo>
                    <a:lnTo>
                      <a:pt x="82" y="152"/>
                    </a:lnTo>
                    <a:lnTo>
                      <a:pt x="82" y="156"/>
                    </a:lnTo>
                    <a:lnTo>
                      <a:pt x="84" y="158"/>
                    </a:lnTo>
                    <a:lnTo>
                      <a:pt x="86" y="160"/>
                    </a:lnTo>
                    <a:lnTo>
                      <a:pt x="86" y="162"/>
                    </a:lnTo>
                    <a:lnTo>
                      <a:pt x="84" y="164"/>
                    </a:lnTo>
                    <a:lnTo>
                      <a:pt x="82" y="166"/>
                    </a:lnTo>
                    <a:lnTo>
                      <a:pt x="84" y="172"/>
                    </a:lnTo>
                    <a:lnTo>
                      <a:pt x="84" y="174"/>
                    </a:lnTo>
                    <a:lnTo>
                      <a:pt x="80" y="176"/>
                    </a:lnTo>
                    <a:lnTo>
                      <a:pt x="82" y="180"/>
                    </a:lnTo>
                    <a:lnTo>
                      <a:pt x="84" y="182"/>
                    </a:lnTo>
                    <a:lnTo>
                      <a:pt x="86" y="186"/>
                    </a:lnTo>
                    <a:lnTo>
                      <a:pt x="90" y="188"/>
                    </a:lnTo>
                    <a:lnTo>
                      <a:pt x="92" y="192"/>
                    </a:lnTo>
                    <a:lnTo>
                      <a:pt x="94" y="196"/>
                    </a:lnTo>
                    <a:lnTo>
                      <a:pt x="94" y="198"/>
                    </a:lnTo>
                    <a:lnTo>
                      <a:pt x="94" y="202"/>
                    </a:lnTo>
                    <a:lnTo>
                      <a:pt x="94" y="204"/>
                    </a:lnTo>
                    <a:lnTo>
                      <a:pt x="96" y="206"/>
                    </a:lnTo>
                    <a:lnTo>
                      <a:pt x="96" y="210"/>
                    </a:lnTo>
                    <a:lnTo>
                      <a:pt x="98" y="212"/>
                    </a:lnTo>
                    <a:lnTo>
                      <a:pt x="98" y="216"/>
                    </a:lnTo>
                    <a:lnTo>
                      <a:pt x="98" y="218"/>
                    </a:lnTo>
                    <a:lnTo>
                      <a:pt x="98" y="222"/>
                    </a:lnTo>
                    <a:lnTo>
                      <a:pt x="98" y="222"/>
                    </a:lnTo>
                    <a:lnTo>
                      <a:pt x="94" y="230"/>
                    </a:lnTo>
                    <a:lnTo>
                      <a:pt x="92" y="232"/>
                    </a:lnTo>
                    <a:lnTo>
                      <a:pt x="92" y="236"/>
                    </a:lnTo>
                    <a:lnTo>
                      <a:pt x="90" y="238"/>
                    </a:lnTo>
                    <a:lnTo>
                      <a:pt x="90" y="240"/>
                    </a:lnTo>
                    <a:lnTo>
                      <a:pt x="90" y="238"/>
                    </a:lnTo>
                    <a:lnTo>
                      <a:pt x="88" y="242"/>
                    </a:lnTo>
                    <a:lnTo>
                      <a:pt x="88" y="246"/>
                    </a:lnTo>
                    <a:lnTo>
                      <a:pt x="86" y="242"/>
                    </a:lnTo>
                    <a:lnTo>
                      <a:pt x="86" y="238"/>
                    </a:lnTo>
                    <a:lnTo>
                      <a:pt x="86" y="236"/>
                    </a:lnTo>
                    <a:lnTo>
                      <a:pt x="86" y="236"/>
                    </a:lnTo>
                    <a:lnTo>
                      <a:pt x="86" y="236"/>
                    </a:lnTo>
                    <a:lnTo>
                      <a:pt x="88" y="234"/>
                    </a:lnTo>
                    <a:lnTo>
                      <a:pt x="90" y="232"/>
                    </a:lnTo>
                    <a:lnTo>
                      <a:pt x="90" y="230"/>
                    </a:lnTo>
                    <a:lnTo>
                      <a:pt x="88" y="230"/>
                    </a:lnTo>
                    <a:lnTo>
                      <a:pt x="88" y="226"/>
                    </a:lnTo>
                    <a:lnTo>
                      <a:pt x="90" y="226"/>
                    </a:lnTo>
                    <a:lnTo>
                      <a:pt x="90" y="224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88" y="218"/>
                    </a:lnTo>
                    <a:lnTo>
                      <a:pt x="88" y="216"/>
                    </a:lnTo>
                    <a:lnTo>
                      <a:pt x="88" y="212"/>
                    </a:lnTo>
                    <a:lnTo>
                      <a:pt x="88" y="212"/>
                    </a:lnTo>
                    <a:lnTo>
                      <a:pt x="88" y="210"/>
                    </a:lnTo>
                    <a:lnTo>
                      <a:pt x="86" y="208"/>
                    </a:lnTo>
                    <a:lnTo>
                      <a:pt x="86" y="200"/>
                    </a:lnTo>
                    <a:lnTo>
                      <a:pt x="84" y="200"/>
                    </a:lnTo>
                    <a:lnTo>
                      <a:pt x="84" y="196"/>
                    </a:lnTo>
                    <a:lnTo>
                      <a:pt x="82" y="194"/>
                    </a:lnTo>
                    <a:lnTo>
                      <a:pt x="82" y="198"/>
                    </a:lnTo>
                    <a:lnTo>
                      <a:pt x="80" y="198"/>
                    </a:lnTo>
                    <a:lnTo>
                      <a:pt x="80" y="196"/>
                    </a:lnTo>
                    <a:lnTo>
                      <a:pt x="80" y="194"/>
                    </a:lnTo>
                    <a:lnTo>
                      <a:pt x="80" y="188"/>
                    </a:lnTo>
                    <a:lnTo>
                      <a:pt x="78" y="186"/>
                    </a:lnTo>
                    <a:lnTo>
                      <a:pt x="78" y="184"/>
                    </a:lnTo>
                    <a:lnTo>
                      <a:pt x="78" y="182"/>
                    </a:lnTo>
                    <a:lnTo>
                      <a:pt x="76" y="182"/>
                    </a:lnTo>
                    <a:lnTo>
                      <a:pt x="76" y="176"/>
                    </a:lnTo>
                    <a:lnTo>
                      <a:pt x="74" y="176"/>
                    </a:lnTo>
                    <a:lnTo>
                      <a:pt x="74" y="168"/>
                    </a:lnTo>
                    <a:lnTo>
                      <a:pt x="72" y="166"/>
                    </a:lnTo>
                    <a:lnTo>
                      <a:pt x="72" y="164"/>
                    </a:lnTo>
                    <a:lnTo>
                      <a:pt x="72" y="164"/>
                    </a:lnTo>
                    <a:lnTo>
                      <a:pt x="72" y="162"/>
                    </a:lnTo>
                    <a:lnTo>
                      <a:pt x="72" y="160"/>
                    </a:lnTo>
                    <a:lnTo>
                      <a:pt x="72" y="158"/>
                    </a:lnTo>
                    <a:lnTo>
                      <a:pt x="72" y="156"/>
                    </a:lnTo>
                    <a:lnTo>
                      <a:pt x="72" y="158"/>
                    </a:lnTo>
                    <a:lnTo>
                      <a:pt x="70" y="160"/>
                    </a:lnTo>
                    <a:lnTo>
                      <a:pt x="68" y="160"/>
                    </a:lnTo>
                    <a:lnTo>
                      <a:pt x="66" y="156"/>
                    </a:lnTo>
                    <a:lnTo>
                      <a:pt x="66" y="154"/>
                    </a:lnTo>
                    <a:lnTo>
                      <a:pt x="64" y="150"/>
                    </a:lnTo>
                    <a:lnTo>
                      <a:pt x="62" y="148"/>
                    </a:lnTo>
                    <a:lnTo>
                      <a:pt x="62" y="148"/>
                    </a:lnTo>
                    <a:lnTo>
                      <a:pt x="62" y="148"/>
                    </a:lnTo>
                    <a:lnTo>
                      <a:pt x="58" y="146"/>
                    </a:lnTo>
                    <a:lnTo>
                      <a:pt x="60" y="148"/>
                    </a:lnTo>
                    <a:lnTo>
                      <a:pt x="60" y="148"/>
                    </a:lnTo>
                    <a:lnTo>
                      <a:pt x="60" y="150"/>
                    </a:lnTo>
                    <a:lnTo>
                      <a:pt x="62" y="150"/>
                    </a:lnTo>
                    <a:lnTo>
                      <a:pt x="60" y="154"/>
                    </a:lnTo>
                    <a:lnTo>
                      <a:pt x="60" y="154"/>
                    </a:lnTo>
                    <a:lnTo>
                      <a:pt x="60" y="156"/>
                    </a:lnTo>
                    <a:lnTo>
                      <a:pt x="58" y="158"/>
                    </a:lnTo>
                    <a:lnTo>
                      <a:pt x="56" y="158"/>
                    </a:lnTo>
                    <a:lnTo>
                      <a:pt x="54" y="156"/>
                    </a:lnTo>
                    <a:lnTo>
                      <a:pt x="52" y="156"/>
                    </a:lnTo>
                    <a:lnTo>
                      <a:pt x="54" y="158"/>
                    </a:lnTo>
                    <a:lnTo>
                      <a:pt x="54" y="160"/>
                    </a:lnTo>
                    <a:lnTo>
                      <a:pt x="56" y="160"/>
                    </a:lnTo>
                    <a:lnTo>
                      <a:pt x="52" y="162"/>
                    </a:lnTo>
                    <a:lnTo>
                      <a:pt x="50" y="162"/>
                    </a:lnTo>
                    <a:lnTo>
                      <a:pt x="50" y="160"/>
                    </a:lnTo>
                    <a:lnTo>
                      <a:pt x="50" y="162"/>
                    </a:lnTo>
                    <a:lnTo>
                      <a:pt x="44" y="166"/>
                    </a:lnTo>
                    <a:lnTo>
                      <a:pt x="42" y="166"/>
                    </a:lnTo>
                    <a:lnTo>
                      <a:pt x="42" y="166"/>
                    </a:lnTo>
                    <a:lnTo>
                      <a:pt x="40" y="166"/>
                    </a:lnTo>
                    <a:lnTo>
                      <a:pt x="40" y="166"/>
                    </a:lnTo>
                    <a:lnTo>
                      <a:pt x="40" y="168"/>
                    </a:lnTo>
                    <a:lnTo>
                      <a:pt x="38" y="168"/>
                    </a:lnTo>
                    <a:lnTo>
                      <a:pt x="36" y="166"/>
                    </a:lnTo>
                    <a:lnTo>
                      <a:pt x="34" y="168"/>
                    </a:lnTo>
                    <a:lnTo>
                      <a:pt x="34" y="168"/>
                    </a:lnTo>
                    <a:lnTo>
                      <a:pt x="32" y="168"/>
                    </a:lnTo>
                    <a:lnTo>
                      <a:pt x="32" y="166"/>
                    </a:lnTo>
                    <a:lnTo>
                      <a:pt x="36" y="162"/>
                    </a:lnTo>
                    <a:lnTo>
                      <a:pt x="36" y="158"/>
                    </a:lnTo>
                    <a:lnTo>
                      <a:pt x="34" y="162"/>
                    </a:lnTo>
                    <a:lnTo>
                      <a:pt x="32" y="164"/>
                    </a:lnTo>
                    <a:lnTo>
                      <a:pt x="30" y="168"/>
                    </a:lnTo>
                    <a:lnTo>
                      <a:pt x="30" y="166"/>
                    </a:lnTo>
                    <a:lnTo>
                      <a:pt x="30" y="166"/>
                    </a:lnTo>
                    <a:lnTo>
                      <a:pt x="30" y="162"/>
                    </a:lnTo>
                    <a:lnTo>
                      <a:pt x="30" y="150"/>
                    </a:lnTo>
                    <a:lnTo>
                      <a:pt x="34" y="148"/>
                    </a:lnTo>
                    <a:lnTo>
                      <a:pt x="32" y="148"/>
                    </a:lnTo>
                    <a:lnTo>
                      <a:pt x="30" y="142"/>
                    </a:lnTo>
                    <a:lnTo>
                      <a:pt x="30" y="138"/>
                    </a:lnTo>
                    <a:lnTo>
                      <a:pt x="30" y="136"/>
                    </a:lnTo>
                    <a:lnTo>
                      <a:pt x="28" y="136"/>
                    </a:lnTo>
                    <a:lnTo>
                      <a:pt x="30" y="134"/>
                    </a:lnTo>
                    <a:lnTo>
                      <a:pt x="28" y="134"/>
                    </a:lnTo>
                    <a:lnTo>
                      <a:pt x="26" y="130"/>
                    </a:lnTo>
                    <a:lnTo>
                      <a:pt x="24" y="128"/>
                    </a:lnTo>
                    <a:lnTo>
                      <a:pt x="24" y="126"/>
                    </a:lnTo>
                    <a:lnTo>
                      <a:pt x="24" y="124"/>
                    </a:lnTo>
                    <a:lnTo>
                      <a:pt x="22" y="122"/>
                    </a:lnTo>
                    <a:lnTo>
                      <a:pt x="22" y="124"/>
                    </a:lnTo>
                    <a:lnTo>
                      <a:pt x="22" y="128"/>
                    </a:lnTo>
                    <a:lnTo>
                      <a:pt x="18" y="128"/>
                    </a:lnTo>
                    <a:lnTo>
                      <a:pt x="16" y="124"/>
                    </a:lnTo>
                    <a:lnTo>
                      <a:pt x="16" y="124"/>
                    </a:lnTo>
                    <a:lnTo>
                      <a:pt x="14" y="122"/>
                    </a:lnTo>
                    <a:lnTo>
                      <a:pt x="14" y="120"/>
                    </a:lnTo>
                    <a:lnTo>
                      <a:pt x="16" y="120"/>
                    </a:lnTo>
                    <a:lnTo>
                      <a:pt x="16" y="122"/>
                    </a:lnTo>
                    <a:lnTo>
                      <a:pt x="18" y="124"/>
                    </a:lnTo>
                    <a:lnTo>
                      <a:pt x="18" y="122"/>
                    </a:lnTo>
                    <a:lnTo>
                      <a:pt x="18" y="122"/>
                    </a:lnTo>
                    <a:lnTo>
                      <a:pt x="16" y="120"/>
                    </a:lnTo>
                    <a:lnTo>
                      <a:pt x="18" y="120"/>
                    </a:lnTo>
                    <a:lnTo>
                      <a:pt x="20" y="120"/>
                    </a:lnTo>
                    <a:lnTo>
                      <a:pt x="22" y="120"/>
                    </a:lnTo>
                    <a:lnTo>
                      <a:pt x="22" y="118"/>
                    </a:lnTo>
                    <a:lnTo>
                      <a:pt x="18" y="114"/>
                    </a:lnTo>
                    <a:lnTo>
                      <a:pt x="14" y="114"/>
                    </a:lnTo>
                    <a:lnTo>
                      <a:pt x="14" y="112"/>
                    </a:lnTo>
                    <a:lnTo>
                      <a:pt x="12" y="112"/>
                    </a:lnTo>
                    <a:lnTo>
                      <a:pt x="10" y="110"/>
                    </a:lnTo>
                    <a:lnTo>
                      <a:pt x="10" y="112"/>
                    </a:lnTo>
                    <a:lnTo>
                      <a:pt x="8" y="112"/>
                    </a:lnTo>
                    <a:lnTo>
                      <a:pt x="8" y="112"/>
                    </a:lnTo>
                    <a:lnTo>
                      <a:pt x="10" y="108"/>
                    </a:lnTo>
                    <a:lnTo>
                      <a:pt x="8" y="108"/>
                    </a:lnTo>
                    <a:lnTo>
                      <a:pt x="6" y="108"/>
                    </a:lnTo>
                    <a:lnTo>
                      <a:pt x="6" y="108"/>
                    </a:lnTo>
                    <a:lnTo>
                      <a:pt x="8" y="110"/>
                    </a:lnTo>
                    <a:lnTo>
                      <a:pt x="2" y="106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96"/>
                    </a:lnTo>
                    <a:lnTo>
                      <a:pt x="2" y="94"/>
                    </a:lnTo>
                    <a:lnTo>
                      <a:pt x="2" y="94"/>
                    </a:lnTo>
                    <a:lnTo>
                      <a:pt x="4" y="92"/>
                    </a:lnTo>
                    <a:lnTo>
                      <a:pt x="4" y="88"/>
                    </a:lnTo>
                    <a:lnTo>
                      <a:pt x="4" y="86"/>
                    </a:lnTo>
                    <a:lnTo>
                      <a:pt x="6" y="86"/>
                    </a:lnTo>
                    <a:lnTo>
                      <a:pt x="8" y="86"/>
                    </a:lnTo>
                    <a:lnTo>
                      <a:pt x="8" y="80"/>
                    </a:lnTo>
                    <a:lnTo>
                      <a:pt x="8" y="78"/>
                    </a:lnTo>
                    <a:lnTo>
                      <a:pt x="8" y="76"/>
                    </a:lnTo>
                    <a:lnTo>
                      <a:pt x="8" y="72"/>
                    </a:lnTo>
                    <a:lnTo>
                      <a:pt x="10" y="72"/>
                    </a:lnTo>
                    <a:lnTo>
                      <a:pt x="10" y="68"/>
                    </a:lnTo>
                    <a:lnTo>
                      <a:pt x="10" y="64"/>
                    </a:lnTo>
                    <a:lnTo>
                      <a:pt x="10" y="58"/>
                    </a:lnTo>
                    <a:lnTo>
                      <a:pt x="12" y="58"/>
                    </a:lnTo>
                    <a:lnTo>
                      <a:pt x="14" y="60"/>
                    </a:lnTo>
                    <a:lnTo>
                      <a:pt x="18" y="60"/>
                    </a:lnTo>
                    <a:lnTo>
                      <a:pt x="20" y="54"/>
                    </a:lnTo>
                    <a:lnTo>
                      <a:pt x="20" y="50"/>
                    </a:lnTo>
                    <a:lnTo>
                      <a:pt x="22" y="44"/>
                    </a:lnTo>
                    <a:lnTo>
                      <a:pt x="20" y="42"/>
                    </a:lnTo>
                    <a:lnTo>
                      <a:pt x="20" y="40"/>
                    </a:lnTo>
                    <a:lnTo>
                      <a:pt x="24" y="34"/>
                    </a:lnTo>
                    <a:lnTo>
                      <a:pt x="26" y="30"/>
                    </a:lnTo>
                    <a:lnTo>
                      <a:pt x="24" y="28"/>
                    </a:lnTo>
                    <a:lnTo>
                      <a:pt x="24" y="24"/>
                    </a:lnTo>
                    <a:lnTo>
                      <a:pt x="28" y="18"/>
                    </a:lnTo>
                    <a:lnTo>
                      <a:pt x="32" y="18"/>
                    </a:lnTo>
                    <a:lnTo>
                      <a:pt x="34" y="14"/>
                    </a:lnTo>
                    <a:lnTo>
                      <a:pt x="36" y="10"/>
                    </a:lnTo>
                    <a:lnTo>
                      <a:pt x="40" y="10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8" y="10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50" y="2"/>
                    </a:lnTo>
                    <a:lnTo>
                      <a:pt x="50" y="0"/>
                    </a:lnTo>
                    <a:lnTo>
                      <a:pt x="48" y="0"/>
                    </a:lnTo>
                    <a:close/>
                    <a:moveTo>
                      <a:pt x="16" y="130"/>
                    </a:moveTo>
                    <a:lnTo>
                      <a:pt x="16" y="132"/>
                    </a:lnTo>
                    <a:lnTo>
                      <a:pt x="18" y="134"/>
                    </a:lnTo>
                    <a:lnTo>
                      <a:pt x="18" y="130"/>
                    </a:lnTo>
                    <a:lnTo>
                      <a:pt x="16" y="128"/>
                    </a:lnTo>
                    <a:lnTo>
                      <a:pt x="16" y="13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3" name="Mongolia">
                <a:extLst>
                  <a:ext uri="{FF2B5EF4-FFF2-40B4-BE49-F238E27FC236}">
                    <a16:creationId xmlns:a16="http://schemas.microsoft.com/office/drawing/2014/main" id="{612AC1B7-37A1-49D6-9922-7200A755D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2302" y="2959276"/>
                <a:ext cx="723439" cy="344495"/>
              </a:xfrm>
              <a:custGeom>
                <a:avLst/>
                <a:gdLst>
                  <a:gd name="T0" fmla="*/ 12 w 378"/>
                  <a:gd name="T1" fmla="*/ 56 h 180"/>
                  <a:gd name="T2" fmla="*/ 22 w 378"/>
                  <a:gd name="T3" fmla="*/ 44 h 180"/>
                  <a:gd name="T4" fmla="*/ 26 w 378"/>
                  <a:gd name="T5" fmla="*/ 36 h 180"/>
                  <a:gd name="T6" fmla="*/ 42 w 378"/>
                  <a:gd name="T7" fmla="*/ 32 h 180"/>
                  <a:gd name="T8" fmla="*/ 52 w 378"/>
                  <a:gd name="T9" fmla="*/ 34 h 180"/>
                  <a:gd name="T10" fmla="*/ 64 w 378"/>
                  <a:gd name="T11" fmla="*/ 34 h 180"/>
                  <a:gd name="T12" fmla="*/ 80 w 378"/>
                  <a:gd name="T13" fmla="*/ 46 h 180"/>
                  <a:gd name="T14" fmla="*/ 92 w 378"/>
                  <a:gd name="T15" fmla="*/ 44 h 180"/>
                  <a:gd name="T16" fmla="*/ 106 w 378"/>
                  <a:gd name="T17" fmla="*/ 44 h 180"/>
                  <a:gd name="T18" fmla="*/ 110 w 378"/>
                  <a:gd name="T19" fmla="*/ 30 h 180"/>
                  <a:gd name="T20" fmla="*/ 102 w 378"/>
                  <a:gd name="T21" fmla="*/ 16 h 180"/>
                  <a:gd name="T22" fmla="*/ 110 w 378"/>
                  <a:gd name="T23" fmla="*/ 6 h 180"/>
                  <a:gd name="T24" fmla="*/ 118 w 378"/>
                  <a:gd name="T25" fmla="*/ 2 h 180"/>
                  <a:gd name="T26" fmla="*/ 134 w 378"/>
                  <a:gd name="T27" fmla="*/ 8 h 180"/>
                  <a:gd name="T28" fmla="*/ 150 w 378"/>
                  <a:gd name="T29" fmla="*/ 10 h 180"/>
                  <a:gd name="T30" fmla="*/ 154 w 378"/>
                  <a:gd name="T31" fmla="*/ 22 h 180"/>
                  <a:gd name="T32" fmla="*/ 164 w 378"/>
                  <a:gd name="T33" fmla="*/ 30 h 180"/>
                  <a:gd name="T34" fmla="*/ 178 w 378"/>
                  <a:gd name="T35" fmla="*/ 30 h 180"/>
                  <a:gd name="T36" fmla="*/ 194 w 378"/>
                  <a:gd name="T37" fmla="*/ 24 h 180"/>
                  <a:gd name="T38" fmla="*/ 214 w 378"/>
                  <a:gd name="T39" fmla="*/ 30 h 180"/>
                  <a:gd name="T40" fmla="*/ 230 w 378"/>
                  <a:gd name="T41" fmla="*/ 36 h 180"/>
                  <a:gd name="T42" fmla="*/ 246 w 378"/>
                  <a:gd name="T43" fmla="*/ 42 h 180"/>
                  <a:gd name="T44" fmla="*/ 264 w 378"/>
                  <a:gd name="T45" fmla="*/ 42 h 180"/>
                  <a:gd name="T46" fmla="*/ 284 w 378"/>
                  <a:gd name="T47" fmla="*/ 32 h 180"/>
                  <a:gd name="T48" fmla="*/ 294 w 378"/>
                  <a:gd name="T49" fmla="*/ 22 h 180"/>
                  <a:gd name="T50" fmla="*/ 304 w 378"/>
                  <a:gd name="T51" fmla="*/ 18 h 180"/>
                  <a:gd name="T52" fmla="*/ 316 w 378"/>
                  <a:gd name="T53" fmla="*/ 22 h 180"/>
                  <a:gd name="T54" fmla="*/ 326 w 378"/>
                  <a:gd name="T55" fmla="*/ 40 h 180"/>
                  <a:gd name="T56" fmla="*/ 332 w 378"/>
                  <a:gd name="T57" fmla="*/ 62 h 180"/>
                  <a:gd name="T58" fmla="*/ 352 w 378"/>
                  <a:gd name="T59" fmla="*/ 56 h 180"/>
                  <a:gd name="T60" fmla="*/ 370 w 378"/>
                  <a:gd name="T61" fmla="*/ 60 h 180"/>
                  <a:gd name="T62" fmla="*/ 378 w 378"/>
                  <a:gd name="T63" fmla="*/ 76 h 180"/>
                  <a:gd name="T64" fmla="*/ 370 w 378"/>
                  <a:gd name="T65" fmla="*/ 78 h 180"/>
                  <a:gd name="T66" fmla="*/ 354 w 378"/>
                  <a:gd name="T67" fmla="*/ 82 h 180"/>
                  <a:gd name="T68" fmla="*/ 350 w 378"/>
                  <a:gd name="T69" fmla="*/ 88 h 180"/>
                  <a:gd name="T70" fmla="*/ 336 w 378"/>
                  <a:gd name="T71" fmla="*/ 104 h 180"/>
                  <a:gd name="T72" fmla="*/ 322 w 378"/>
                  <a:gd name="T73" fmla="*/ 112 h 180"/>
                  <a:gd name="T74" fmla="*/ 310 w 378"/>
                  <a:gd name="T75" fmla="*/ 114 h 180"/>
                  <a:gd name="T76" fmla="*/ 294 w 378"/>
                  <a:gd name="T77" fmla="*/ 122 h 180"/>
                  <a:gd name="T78" fmla="*/ 302 w 378"/>
                  <a:gd name="T79" fmla="*/ 138 h 180"/>
                  <a:gd name="T80" fmla="*/ 286 w 378"/>
                  <a:gd name="T81" fmla="*/ 156 h 180"/>
                  <a:gd name="T82" fmla="*/ 264 w 378"/>
                  <a:gd name="T83" fmla="*/ 162 h 180"/>
                  <a:gd name="T84" fmla="*/ 232 w 378"/>
                  <a:gd name="T85" fmla="*/ 180 h 180"/>
                  <a:gd name="T86" fmla="*/ 216 w 378"/>
                  <a:gd name="T87" fmla="*/ 178 h 180"/>
                  <a:gd name="T88" fmla="*/ 186 w 378"/>
                  <a:gd name="T89" fmla="*/ 164 h 180"/>
                  <a:gd name="T90" fmla="*/ 162 w 378"/>
                  <a:gd name="T91" fmla="*/ 166 h 180"/>
                  <a:gd name="T92" fmla="*/ 124 w 378"/>
                  <a:gd name="T93" fmla="*/ 168 h 180"/>
                  <a:gd name="T94" fmla="*/ 112 w 378"/>
                  <a:gd name="T95" fmla="*/ 148 h 180"/>
                  <a:gd name="T96" fmla="*/ 106 w 378"/>
                  <a:gd name="T97" fmla="*/ 140 h 180"/>
                  <a:gd name="T98" fmla="*/ 92 w 378"/>
                  <a:gd name="T99" fmla="*/ 136 h 180"/>
                  <a:gd name="T100" fmla="*/ 76 w 378"/>
                  <a:gd name="T101" fmla="*/ 130 h 180"/>
                  <a:gd name="T102" fmla="*/ 48 w 378"/>
                  <a:gd name="T103" fmla="*/ 122 h 180"/>
                  <a:gd name="T104" fmla="*/ 50 w 378"/>
                  <a:gd name="T105" fmla="*/ 112 h 180"/>
                  <a:gd name="T106" fmla="*/ 44 w 378"/>
                  <a:gd name="T107" fmla="*/ 100 h 180"/>
                  <a:gd name="T108" fmla="*/ 38 w 378"/>
                  <a:gd name="T109" fmla="*/ 88 h 180"/>
                  <a:gd name="T110" fmla="*/ 28 w 378"/>
                  <a:gd name="T111" fmla="*/ 86 h 180"/>
                  <a:gd name="T112" fmla="*/ 18 w 378"/>
                  <a:gd name="T113" fmla="*/ 84 h 180"/>
                  <a:gd name="T114" fmla="*/ 12 w 378"/>
                  <a:gd name="T115" fmla="*/ 82 h 180"/>
                  <a:gd name="T116" fmla="*/ 4 w 378"/>
                  <a:gd name="T117" fmla="*/ 72 h 180"/>
                  <a:gd name="T118" fmla="*/ 0 w 378"/>
                  <a:gd name="T119" fmla="*/ 7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8" h="180">
                    <a:moveTo>
                      <a:pt x="0" y="64"/>
                    </a:moveTo>
                    <a:lnTo>
                      <a:pt x="2" y="60"/>
                    </a:lnTo>
                    <a:lnTo>
                      <a:pt x="4" y="58"/>
                    </a:lnTo>
                    <a:lnTo>
                      <a:pt x="10" y="58"/>
                    </a:lnTo>
                    <a:lnTo>
                      <a:pt x="10" y="58"/>
                    </a:lnTo>
                    <a:lnTo>
                      <a:pt x="12" y="56"/>
                    </a:lnTo>
                    <a:lnTo>
                      <a:pt x="16" y="54"/>
                    </a:lnTo>
                    <a:lnTo>
                      <a:pt x="16" y="52"/>
                    </a:lnTo>
                    <a:lnTo>
                      <a:pt x="18" y="50"/>
                    </a:lnTo>
                    <a:lnTo>
                      <a:pt x="20" y="48"/>
                    </a:lnTo>
                    <a:lnTo>
                      <a:pt x="20" y="46"/>
                    </a:lnTo>
                    <a:lnTo>
                      <a:pt x="22" y="44"/>
                    </a:lnTo>
                    <a:lnTo>
                      <a:pt x="24" y="44"/>
                    </a:lnTo>
                    <a:lnTo>
                      <a:pt x="26" y="40"/>
                    </a:lnTo>
                    <a:lnTo>
                      <a:pt x="28" y="40"/>
                    </a:lnTo>
                    <a:lnTo>
                      <a:pt x="26" y="38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0" y="36"/>
                    </a:lnTo>
                    <a:lnTo>
                      <a:pt x="32" y="36"/>
                    </a:lnTo>
                    <a:lnTo>
                      <a:pt x="34" y="34"/>
                    </a:lnTo>
                    <a:lnTo>
                      <a:pt x="36" y="32"/>
                    </a:lnTo>
                    <a:lnTo>
                      <a:pt x="40" y="32"/>
                    </a:lnTo>
                    <a:lnTo>
                      <a:pt x="42" y="32"/>
                    </a:lnTo>
                    <a:lnTo>
                      <a:pt x="44" y="30"/>
                    </a:lnTo>
                    <a:lnTo>
                      <a:pt x="48" y="32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2" y="32"/>
                    </a:lnTo>
                    <a:lnTo>
                      <a:pt x="52" y="34"/>
                    </a:lnTo>
                    <a:lnTo>
                      <a:pt x="52" y="36"/>
                    </a:lnTo>
                    <a:lnTo>
                      <a:pt x="56" y="36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6" y="36"/>
                    </a:lnTo>
                    <a:lnTo>
                      <a:pt x="66" y="36"/>
                    </a:lnTo>
                    <a:lnTo>
                      <a:pt x="66" y="38"/>
                    </a:lnTo>
                    <a:lnTo>
                      <a:pt x="72" y="42"/>
                    </a:lnTo>
                    <a:lnTo>
                      <a:pt x="76" y="44"/>
                    </a:lnTo>
                    <a:lnTo>
                      <a:pt x="80" y="46"/>
                    </a:lnTo>
                    <a:lnTo>
                      <a:pt x="82" y="46"/>
                    </a:lnTo>
                    <a:lnTo>
                      <a:pt x="84" y="44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2" y="44"/>
                    </a:lnTo>
                    <a:lnTo>
                      <a:pt x="94" y="44"/>
                    </a:lnTo>
                    <a:lnTo>
                      <a:pt x="100" y="44"/>
                    </a:lnTo>
                    <a:lnTo>
                      <a:pt x="102" y="44"/>
                    </a:lnTo>
                    <a:lnTo>
                      <a:pt x="104" y="44"/>
                    </a:lnTo>
                    <a:lnTo>
                      <a:pt x="106" y="44"/>
                    </a:lnTo>
                    <a:lnTo>
                      <a:pt x="106" y="44"/>
                    </a:lnTo>
                    <a:lnTo>
                      <a:pt x="112" y="44"/>
                    </a:lnTo>
                    <a:lnTo>
                      <a:pt x="114" y="40"/>
                    </a:lnTo>
                    <a:lnTo>
                      <a:pt x="112" y="38"/>
                    </a:lnTo>
                    <a:lnTo>
                      <a:pt x="110" y="36"/>
                    </a:lnTo>
                    <a:lnTo>
                      <a:pt x="110" y="32"/>
                    </a:lnTo>
                    <a:lnTo>
                      <a:pt x="110" y="30"/>
                    </a:lnTo>
                    <a:lnTo>
                      <a:pt x="110" y="28"/>
                    </a:lnTo>
                    <a:lnTo>
                      <a:pt x="108" y="26"/>
                    </a:lnTo>
                    <a:lnTo>
                      <a:pt x="106" y="24"/>
                    </a:lnTo>
                    <a:lnTo>
                      <a:pt x="102" y="24"/>
                    </a:lnTo>
                    <a:lnTo>
                      <a:pt x="102" y="22"/>
                    </a:lnTo>
                    <a:lnTo>
                      <a:pt x="102" y="16"/>
                    </a:lnTo>
                    <a:lnTo>
                      <a:pt x="104" y="12"/>
                    </a:lnTo>
                    <a:lnTo>
                      <a:pt x="104" y="10"/>
                    </a:lnTo>
                    <a:lnTo>
                      <a:pt x="106" y="8"/>
                    </a:lnTo>
                    <a:lnTo>
                      <a:pt x="108" y="8"/>
                    </a:lnTo>
                    <a:lnTo>
                      <a:pt x="110" y="8"/>
                    </a:lnTo>
                    <a:lnTo>
                      <a:pt x="110" y="6"/>
                    </a:lnTo>
                    <a:lnTo>
                      <a:pt x="110" y="4"/>
                    </a:lnTo>
                    <a:lnTo>
                      <a:pt x="110" y="2"/>
                    </a:lnTo>
                    <a:lnTo>
                      <a:pt x="112" y="0"/>
                    </a:lnTo>
                    <a:lnTo>
                      <a:pt x="114" y="0"/>
                    </a:lnTo>
                    <a:lnTo>
                      <a:pt x="116" y="2"/>
                    </a:lnTo>
                    <a:lnTo>
                      <a:pt x="118" y="2"/>
                    </a:lnTo>
                    <a:lnTo>
                      <a:pt x="122" y="4"/>
                    </a:lnTo>
                    <a:lnTo>
                      <a:pt x="122" y="6"/>
                    </a:lnTo>
                    <a:lnTo>
                      <a:pt x="126" y="6"/>
                    </a:lnTo>
                    <a:lnTo>
                      <a:pt x="128" y="6"/>
                    </a:lnTo>
                    <a:lnTo>
                      <a:pt x="132" y="6"/>
                    </a:lnTo>
                    <a:lnTo>
                      <a:pt x="134" y="8"/>
                    </a:lnTo>
                    <a:lnTo>
                      <a:pt x="136" y="8"/>
                    </a:lnTo>
                    <a:lnTo>
                      <a:pt x="138" y="8"/>
                    </a:lnTo>
                    <a:lnTo>
                      <a:pt x="140" y="10"/>
                    </a:lnTo>
                    <a:lnTo>
                      <a:pt x="142" y="10"/>
                    </a:lnTo>
                    <a:lnTo>
                      <a:pt x="148" y="10"/>
                    </a:lnTo>
                    <a:lnTo>
                      <a:pt x="150" y="10"/>
                    </a:lnTo>
                    <a:lnTo>
                      <a:pt x="150" y="12"/>
                    </a:lnTo>
                    <a:lnTo>
                      <a:pt x="150" y="14"/>
                    </a:lnTo>
                    <a:lnTo>
                      <a:pt x="152" y="16"/>
                    </a:lnTo>
                    <a:lnTo>
                      <a:pt x="152" y="18"/>
                    </a:lnTo>
                    <a:lnTo>
                      <a:pt x="152" y="18"/>
                    </a:lnTo>
                    <a:lnTo>
                      <a:pt x="154" y="22"/>
                    </a:lnTo>
                    <a:lnTo>
                      <a:pt x="154" y="24"/>
                    </a:lnTo>
                    <a:lnTo>
                      <a:pt x="156" y="26"/>
                    </a:lnTo>
                    <a:lnTo>
                      <a:pt x="156" y="26"/>
                    </a:lnTo>
                    <a:lnTo>
                      <a:pt x="160" y="28"/>
                    </a:lnTo>
                    <a:lnTo>
                      <a:pt x="160" y="28"/>
                    </a:lnTo>
                    <a:lnTo>
                      <a:pt x="164" y="30"/>
                    </a:lnTo>
                    <a:lnTo>
                      <a:pt x="168" y="32"/>
                    </a:lnTo>
                    <a:lnTo>
                      <a:pt x="170" y="32"/>
                    </a:lnTo>
                    <a:lnTo>
                      <a:pt x="170" y="30"/>
                    </a:lnTo>
                    <a:lnTo>
                      <a:pt x="174" y="30"/>
                    </a:lnTo>
                    <a:lnTo>
                      <a:pt x="176" y="30"/>
                    </a:lnTo>
                    <a:lnTo>
                      <a:pt x="178" y="30"/>
                    </a:lnTo>
                    <a:lnTo>
                      <a:pt x="178" y="30"/>
                    </a:lnTo>
                    <a:lnTo>
                      <a:pt x="180" y="30"/>
                    </a:lnTo>
                    <a:lnTo>
                      <a:pt x="182" y="28"/>
                    </a:lnTo>
                    <a:lnTo>
                      <a:pt x="186" y="26"/>
                    </a:lnTo>
                    <a:lnTo>
                      <a:pt x="190" y="26"/>
                    </a:lnTo>
                    <a:lnTo>
                      <a:pt x="194" y="24"/>
                    </a:lnTo>
                    <a:lnTo>
                      <a:pt x="196" y="24"/>
                    </a:lnTo>
                    <a:lnTo>
                      <a:pt x="200" y="24"/>
                    </a:lnTo>
                    <a:lnTo>
                      <a:pt x="202" y="26"/>
                    </a:lnTo>
                    <a:lnTo>
                      <a:pt x="206" y="26"/>
                    </a:lnTo>
                    <a:lnTo>
                      <a:pt x="210" y="26"/>
                    </a:lnTo>
                    <a:lnTo>
                      <a:pt x="214" y="30"/>
                    </a:lnTo>
                    <a:lnTo>
                      <a:pt x="218" y="30"/>
                    </a:lnTo>
                    <a:lnTo>
                      <a:pt x="222" y="30"/>
                    </a:lnTo>
                    <a:lnTo>
                      <a:pt x="224" y="30"/>
                    </a:lnTo>
                    <a:lnTo>
                      <a:pt x="224" y="32"/>
                    </a:lnTo>
                    <a:lnTo>
                      <a:pt x="226" y="36"/>
                    </a:lnTo>
                    <a:lnTo>
                      <a:pt x="230" y="36"/>
                    </a:lnTo>
                    <a:lnTo>
                      <a:pt x="230" y="38"/>
                    </a:lnTo>
                    <a:lnTo>
                      <a:pt x="232" y="38"/>
                    </a:lnTo>
                    <a:lnTo>
                      <a:pt x="234" y="40"/>
                    </a:lnTo>
                    <a:lnTo>
                      <a:pt x="236" y="40"/>
                    </a:lnTo>
                    <a:lnTo>
                      <a:pt x="242" y="40"/>
                    </a:lnTo>
                    <a:lnTo>
                      <a:pt x="246" y="42"/>
                    </a:lnTo>
                    <a:lnTo>
                      <a:pt x="254" y="42"/>
                    </a:lnTo>
                    <a:lnTo>
                      <a:pt x="258" y="40"/>
                    </a:lnTo>
                    <a:lnTo>
                      <a:pt x="258" y="40"/>
                    </a:lnTo>
                    <a:lnTo>
                      <a:pt x="260" y="40"/>
                    </a:lnTo>
                    <a:lnTo>
                      <a:pt x="264" y="42"/>
                    </a:lnTo>
                    <a:lnTo>
                      <a:pt x="264" y="42"/>
                    </a:lnTo>
                    <a:lnTo>
                      <a:pt x="266" y="38"/>
                    </a:lnTo>
                    <a:lnTo>
                      <a:pt x="272" y="36"/>
                    </a:lnTo>
                    <a:lnTo>
                      <a:pt x="274" y="36"/>
                    </a:lnTo>
                    <a:lnTo>
                      <a:pt x="276" y="34"/>
                    </a:lnTo>
                    <a:lnTo>
                      <a:pt x="278" y="32"/>
                    </a:lnTo>
                    <a:lnTo>
                      <a:pt x="284" y="32"/>
                    </a:lnTo>
                    <a:lnTo>
                      <a:pt x="286" y="30"/>
                    </a:lnTo>
                    <a:lnTo>
                      <a:pt x="288" y="28"/>
                    </a:lnTo>
                    <a:lnTo>
                      <a:pt x="288" y="28"/>
                    </a:lnTo>
                    <a:lnTo>
                      <a:pt x="288" y="24"/>
                    </a:lnTo>
                    <a:lnTo>
                      <a:pt x="292" y="24"/>
                    </a:lnTo>
                    <a:lnTo>
                      <a:pt x="294" y="22"/>
                    </a:lnTo>
                    <a:lnTo>
                      <a:pt x="294" y="20"/>
                    </a:lnTo>
                    <a:lnTo>
                      <a:pt x="296" y="18"/>
                    </a:lnTo>
                    <a:lnTo>
                      <a:pt x="298" y="18"/>
                    </a:lnTo>
                    <a:lnTo>
                      <a:pt x="298" y="18"/>
                    </a:lnTo>
                    <a:lnTo>
                      <a:pt x="302" y="16"/>
                    </a:lnTo>
                    <a:lnTo>
                      <a:pt x="304" y="18"/>
                    </a:lnTo>
                    <a:lnTo>
                      <a:pt x="308" y="20"/>
                    </a:lnTo>
                    <a:lnTo>
                      <a:pt x="308" y="22"/>
                    </a:lnTo>
                    <a:lnTo>
                      <a:pt x="310" y="22"/>
                    </a:lnTo>
                    <a:lnTo>
                      <a:pt x="314" y="22"/>
                    </a:lnTo>
                    <a:lnTo>
                      <a:pt x="314" y="22"/>
                    </a:lnTo>
                    <a:lnTo>
                      <a:pt x="316" y="22"/>
                    </a:lnTo>
                    <a:lnTo>
                      <a:pt x="320" y="20"/>
                    </a:lnTo>
                    <a:lnTo>
                      <a:pt x="320" y="18"/>
                    </a:lnTo>
                    <a:lnTo>
                      <a:pt x="324" y="18"/>
                    </a:lnTo>
                    <a:lnTo>
                      <a:pt x="328" y="20"/>
                    </a:lnTo>
                    <a:lnTo>
                      <a:pt x="330" y="22"/>
                    </a:lnTo>
                    <a:lnTo>
                      <a:pt x="326" y="40"/>
                    </a:lnTo>
                    <a:lnTo>
                      <a:pt x="328" y="44"/>
                    </a:lnTo>
                    <a:lnTo>
                      <a:pt x="326" y="48"/>
                    </a:lnTo>
                    <a:lnTo>
                      <a:pt x="326" y="50"/>
                    </a:lnTo>
                    <a:lnTo>
                      <a:pt x="324" y="56"/>
                    </a:lnTo>
                    <a:lnTo>
                      <a:pt x="326" y="60"/>
                    </a:lnTo>
                    <a:lnTo>
                      <a:pt x="332" y="62"/>
                    </a:lnTo>
                    <a:lnTo>
                      <a:pt x="336" y="60"/>
                    </a:lnTo>
                    <a:lnTo>
                      <a:pt x="342" y="60"/>
                    </a:lnTo>
                    <a:lnTo>
                      <a:pt x="346" y="60"/>
                    </a:lnTo>
                    <a:lnTo>
                      <a:pt x="350" y="62"/>
                    </a:lnTo>
                    <a:lnTo>
                      <a:pt x="352" y="58"/>
                    </a:lnTo>
                    <a:lnTo>
                      <a:pt x="352" y="56"/>
                    </a:lnTo>
                    <a:lnTo>
                      <a:pt x="352" y="54"/>
                    </a:lnTo>
                    <a:lnTo>
                      <a:pt x="356" y="52"/>
                    </a:lnTo>
                    <a:lnTo>
                      <a:pt x="356" y="50"/>
                    </a:lnTo>
                    <a:lnTo>
                      <a:pt x="362" y="52"/>
                    </a:lnTo>
                    <a:lnTo>
                      <a:pt x="366" y="56"/>
                    </a:lnTo>
                    <a:lnTo>
                      <a:pt x="370" y="60"/>
                    </a:lnTo>
                    <a:lnTo>
                      <a:pt x="374" y="64"/>
                    </a:lnTo>
                    <a:lnTo>
                      <a:pt x="378" y="68"/>
                    </a:lnTo>
                    <a:lnTo>
                      <a:pt x="378" y="70"/>
                    </a:lnTo>
                    <a:lnTo>
                      <a:pt x="378" y="72"/>
                    </a:lnTo>
                    <a:lnTo>
                      <a:pt x="378" y="74"/>
                    </a:lnTo>
                    <a:lnTo>
                      <a:pt x="378" y="76"/>
                    </a:lnTo>
                    <a:lnTo>
                      <a:pt x="378" y="78"/>
                    </a:lnTo>
                    <a:lnTo>
                      <a:pt x="378" y="78"/>
                    </a:lnTo>
                    <a:lnTo>
                      <a:pt x="376" y="78"/>
                    </a:lnTo>
                    <a:lnTo>
                      <a:pt x="374" y="78"/>
                    </a:lnTo>
                    <a:lnTo>
                      <a:pt x="372" y="78"/>
                    </a:lnTo>
                    <a:lnTo>
                      <a:pt x="370" y="78"/>
                    </a:lnTo>
                    <a:lnTo>
                      <a:pt x="366" y="78"/>
                    </a:lnTo>
                    <a:lnTo>
                      <a:pt x="364" y="78"/>
                    </a:lnTo>
                    <a:lnTo>
                      <a:pt x="362" y="80"/>
                    </a:lnTo>
                    <a:lnTo>
                      <a:pt x="358" y="84"/>
                    </a:lnTo>
                    <a:lnTo>
                      <a:pt x="356" y="84"/>
                    </a:lnTo>
                    <a:lnTo>
                      <a:pt x="354" y="82"/>
                    </a:lnTo>
                    <a:lnTo>
                      <a:pt x="354" y="84"/>
                    </a:lnTo>
                    <a:lnTo>
                      <a:pt x="354" y="86"/>
                    </a:lnTo>
                    <a:lnTo>
                      <a:pt x="352" y="86"/>
                    </a:lnTo>
                    <a:lnTo>
                      <a:pt x="350" y="86"/>
                    </a:lnTo>
                    <a:lnTo>
                      <a:pt x="350" y="86"/>
                    </a:lnTo>
                    <a:lnTo>
                      <a:pt x="350" y="88"/>
                    </a:lnTo>
                    <a:lnTo>
                      <a:pt x="346" y="92"/>
                    </a:lnTo>
                    <a:lnTo>
                      <a:pt x="346" y="96"/>
                    </a:lnTo>
                    <a:lnTo>
                      <a:pt x="346" y="98"/>
                    </a:lnTo>
                    <a:lnTo>
                      <a:pt x="344" y="100"/>
                    </a:lnTo>
                    <a:lnTo>
                      <a:pt x="342" y="100"/>
                    </a:lnTo>
                    <a:lnTo>
                      <a:pt x="336" y="104"/>
                    </a:lnTo>
                    <a:lnTo>
                      <a:pt x="334" y="104"/>
                    </a:lnTo>
                    <a:lnTo>
                      <a:pt x="330" y="104"/>
                    </a:lnTo>
                    <a:lnTo>
                      <a:pt x="330" y="104"/>
                    </a:lnTo>
                    <a:lnTo>
                      <a:pt x="328" y="108"/>
                    </a:lnTo>
                    <a:lnTo>
                      <a:pt x="324" y="110"/>
                    </a:lnTo>
                    <a:lnTo>
                      <a:pt x="322" y="112"/>
                    </a:lnTo>
                    <a:lnTo>
                      <a:pt x="320" y="114"/>
                    </a:lnTo>
                    <a:lnTo>
                      <a:pt x="320" y="116"/>
                    </a:lnTo>
                    <a:lnTo>
                      <a:pt x="318" y="116"/>
                    </a:lnTo>
                    <a:lnTo>
                      <a:pt x="316" y="116"/>
                    </a:lnTo>
                    <a:lnTo>
                      <a:pt x="314" y="114"/>
                    </a:lnTo>
                    <a:lnTo>
                      <a:pt x="310" y="114"/>
                    </a:lnTo>
                    <a:lnTo>
                      <a:pt x="306" y="112"/>
                    </a:lnTo>
                    <a:lnTo>
                      <a:pt x="304" y="112"/>
                    </a:lnTo>
                    <a:lnTo>
                      <a:pt x="298" y="112"/>
                    </a:lnTo>
                    <a:lnTo>
                      <a:pt x="296" y="114"/>
                    </a:lnTo>
                    <a:lnTo>
                      <a:pt x="294" y="116"/>
                    </a:lnTo>
                    <a:lnTo>
                      <a:pt x="294" y="122"/>
                    </a:lnTo>
                    <a:lnTo>
                      <a:pt x="294" y="126"/>
                    </a:lnTo>
                    <a:lnTo>
                      <a:pt x="294" y="126"/>
                    </a:lnTo>
                    <a:lnTo>
                      <a:pt x="300" y="130"/>
                    </a:lnTo>
                    <a:lnTo>
                      <a:pt x="304" y="134"/>
                    </a:lnTo>
                    <a:lnTo>
                      <a:pt x="304" y="134"/>
                    </a:lnTo>
                    <a:lnTo>
                      <a:pt x="302" y="138"/>
                    </a:lnTo>
                    <a:lnTo>
                      <a:pt x="302" y="140"/>
                    </a:lnTo>
                    <a:lnTo>
                      <a:pt x="296" y="146"/>
                    </a:lnTo>
                    <a:lnTo>
                      <a:pt x="294" y="150"/>
                    </a:lnTo>
                    <a:lnTo>
                      <a:pt x="292" y="154"/>
                    </a:lnTo>
                    <a:lnTo>
                      <a:pt x="288" y="154"/>
                    </a:lnTo>
                    <a:lnTo>
                      <a:pt x="286" y="156"/>
                    </a:lnTo>
                    <a:lnTo>
                      <a:pt x="282" y="156"/>
                    </a:lnTo>
                    <a:lnTo>
                      <a:pt x="280" y="158"/>
                    </a:lnTo>
                    <a:lnTo>
                      <a:pt x="276" y="162"/>
                    </a:lnTo>
                    <a:lnTo>
                      <a:pt x="272" y="162"/>
                    </a:lnTo>
                    <a:lnTo>
                      <a:pt x="266" y="162"/>
                    </a:lnTo>
                    <a:lnTo>
                      <a:pt x="264" y="162"/>
                    </a:lnTo>
                    <a:lnTo>
                      <a:pt x="260" y="164"/>
                    </a:lnTo>
                    <a:lnTo>
                      <a:pt x="252" y="168"/>
                    </a:lnTo>
                    <a:lnTo>
                      <a:pt x="244" y="170"/>
                    </a:lnTo>
                    <a:lnTo>
                      <a:pt x="240" y="174"/>
                    </a:lnTo>
                    <a:lnTo>
                      <a:pt x="236" y="178"/>
                    </a:lnTo>
                    <a:lnTo>
                      <a:pt x="232" y="180"/>
                    </a:lnTo>
                    <a:lnTo>
                      <a:pt x="230" y="180"/>
                    </a:lnTo>
                    <a:lnTo>
                      <a:pt x="226" y="178"/>
                    </a:lnTo>
                    <a:lnTo>
                      <a:pt x="226" y="176"/>
                    </a:lnTo>
                    <a:lnTo>
                      <a:pt x="226" y="176"/>
                    </a:lnTo>
                    <a:lnTo>
                      <a:pt x="220" y="176"/>
                    </a:lnTo>
                    <a:lnTo>
                      <a:pt x="216" y="178"/>
                    </a:lnTo>
                    <a:lnTo>
                      <a:pt x="212" y="176"/>
                    </a:lnTo>
                    <a:lnTo>
                      <a:pt x="208" y="176"/>
                    </a:lnTo>
                    <a:lnTo>
                      <a:pt x="200" y="172"/>
                    </a:lnTo>
                    <a:lnTo>
                      <a:pt x="192" y="168"/>
                    </a:lnTo>
                    <a:lnTo>
                      <a:pt x="190" y="164"/>
                    </a:lnTo>
                    <a:lnTo>
                      <a:pt x="186" y="164"/>
                    </a:lnTo>
                    <a:lnTo>
                      <a:pt x="176" y="164"/>
                    </a:lnTo>
                    <a:lnTo>
                      <a:pt x="170" y="164"/>
                    </a:lnTo>
                    <a:lnTo>
                      <a:pt x="168" y="162"/>
                    </a:lnTo>
                    <a:lnTo>
                      <a:pt x="166" y="164"/>
                    </a:lnTo>
                    <a:lnTo>
                      <a:pt x="166" y="166"/>
                    </a:lnTo>
                    <a:lnTo>
                      <a:pt x="162" y="166"/>
                    </a:lnTo>
                    <a:lnTo>
                      <a:pt x="156" y="168"/>
                    </a:lnTo>
                    <a:lnTo>
                      <a:pt x="146" y="166"/>
                    </a:lnTo>
                    <a:lnTo>
                      <a:pt x="138" y="168"/>
                    </a:lnTo>
                    <a:lnTo>
                      <a:pt x="132" y="166"/>
                    </a:lnTo>
                    <a:lnTo>
                      <a:pt x="128" y="168"/>
                    </a:lnTo>
                    <a:lnTo>
                      <a:pt x="124" y="168"/>
                    </a:lnTo>
                    <a:lnTo>
                      <a:pt x="122" y="166"/>
                    </a:lnTo>
                    <a:lnTo>
                      <a:pt x="120" y="162"/>
                    </a:lnTo>
                    <a:lnTo>
                      <a:pt x="120" y="158"/>
                    </a:lnTo>
                    <a:lnTo>
                      <a:pt x="116" y="154"/>
                    </a:lnTo>
                    <a:lnTo>
                      <a:pt x="114" y="152"/>
                    </a:lnTo>
                    <a:lnTo>
                      <a:pt x="112" y="148"/>
                    </a:lnTo>
                    <a:lnTo>
                      <a:pt x="112" y="148"/>
                    </a:lnTo>
                    <a:lnTo>
                      <a:pt x="110" y="146"/>
                    </a:lnTo>
                    <a:lnTo>
                      <a:pt x="108" y="144"/>
                    </a:lnTo>
                    <a:lnTo>
                      <a:pt x="108" y="144"/>
                    </a:lnTo>
                    <a:lnTo>
                      <a:pt x="106" y="142"/>
                    </a:lnTo>
                    <a:lnTo>
                      <a:pt x="106" y="140"/>
                    </a:lnTo>
                    <a:lnTo>
                      <a:pt x="106" y="140"/>
                    </a:lnTo>
                    <a:lnTo>
                      <a:pt x="106" y="140"/>
                    </a:lnTo>
                    <a:lnTo>
                      <a:pt x="102" y="140"/>
                    </a:lnTo>
                    <a:lnTo>
                      <a:pt x="98" y="140"/>
                    </a:lnTo>
                    <a:lnTo>
                      <a:pt x="94" y="136"/>
                    </a:lnTo>
                    <a:lnTo>
                      <a:pt x="92" y="136"/>
                    </a:lnTo>
                    <a:lnTo>
                      <a:pt x="92" y="136"/>
                    </a:lnTo>
                    <a:lnTo>
                      <a:pt x="90" y="134"/>
                    </a:lnTo>
                    <a:lnTo>
                      <a:pt x="88" y="134"/>
                    </a:lnTo>
                    <a:lnTo>
                      <a:pt x="84" y="132"/>
                    </a:lnTo>
                    <a:lnTo>
                      <a:pt x="76" y="130"/>
                    </a:lnTo>
                    <a:lnTo>
                      <a:pt x="76" y="130"/>
                    </a:lnTo>
                    <a:lnTo>
                      <a:pt x="74" y="130"/>
                    </a:lnTo>
                    <a:lnTo>
                      <a:pt x="70" y="130"/>
                    </a:lnTo>
                    <a:lnTo>
                      <a:pt x="66" y="130"/>
                    </a:lnTo>
                    <a:lnTo>
                      <a:pt x="54" y="128"/>
                    </a:lnTo>
                    <a:lnTo>
                      <a:pt x="50" y="126"/>
                    </a:lnTo>
                    <a:lnTo>
                      <a:pt x="48" y="122"/>
                    </a:lnTo>
                    <a:lnTo>
                      <a:pt x="48" y="120"/>
                    </a:lnTo>
                    <a:lnTo>
                      <a:pt x="48" y="120"/>
                    </a:lnTo>
                    <a:lnTo>
                      <a:pt x="48" y="118"/>
                    </a:lnTo>
                    <a:lnTo>
                      <a:pt x="50" y="116"/>
                    </a:lnTo>
                    <a:lnTo>
                      <a:pt x="50" y="114"/>
                    </a:lnTo>
                    <a:lnTo>
                      <a:pt x="50" y="112"/>
                    </a:lnTo>
                    <a:lnTo>
                      <a:pt x="48" y="110"/>
                    </a:lnTo>
                    <a:lnTo>
                      <a:pt x="50" y="108"/>
                    </a:lnTo>
                    <a:lnTo>
                      <a:pt x="50" y="106"/>
                    </a:lnTo>
                    <a:lnTo>
                      <a:pt x="48" y="104"/>
                    </a:lnTo>
                    <a:lnTo>
                      <a:pt x="46" y="100"/>
                    </a:lnTo>
                    <a:lnTo>
                      <a:pt x="44" y="100"/>
                    </a:lnTo>
                    <a:lnTo>
                      <a:pt x="44" y="98"/>
                    </a:lnTo>
                    <a:lnTo>
                      <a:pt x="42" y="96"/>
                    </a:lnTo>
                    <a:lnTo>
                      <a:pt x="40" y="94"/>
                    </a:lnTo>
                    <a:lnTo>
                      <a:pt x="40" y="92"/>
                    </a:lnTo>
                    <a:lnTo>
                      <a:pt x="40" y="90"/>
                    </a:lnTo>
                    <a:lnTo>
                      <a:pt x="38" y="88"/>
                    </a:lnTo>
                    <a:lnTo>
                      <a:pt x="36" y="86"/>
                    </a:lnTo>
                    <a:lnTo>
                      <a:pt x="34" y="86"/>
                    </a:lnTo>
                    <a:lnTo>
                      <a:pt x="34" y="86"/>
                    </a:lnTo>
                    <a:lnTo>
                      <a:pt x="32" y="84"/>
                    </a:lnTo>
                    <a:lnTo>
                      <a:pt x="30" y="84"/>
                    </a:lnTo>
                    <a:lnTo>
                      <a:pt x="28" y="86"/>
                    </a:lnTo>
                    <a:lnTo>
                      <a:pt x="28" y="86"/>
                    </a:lnTo>
                    <a:lnTo>
                      <a:pt x="26" y="86"/>
                    </a:lnTo>
                    <a:lnTo>
                      <a:pt x="24" y="84"/>
                    </a:lnTo>
                    <a:lnTo>
                      <a:pt x="24" y="82"/>
                    </a:lnTo>
                    <a:lnTo>
                      <a:pt x="22" y="82"/>
                    </a:lnTo>
                    <a:lnTo>
                      <a:pt x="18" y="84"/>
                    </a:lnTo>
                    <a:lnTo>
                      <a:pt x="18" y="84"/>
                    </a:lnTo>
                    <a:lnTo>
                      <a:pt x="16" y="86"/>
                    </a:lnTo>
                    <a:lnTo>
                      <a:pt x="16" y="86"/>
                    </a:lnTo>
                    <a:lnTo>
                      <a:pt x="14" y="84"/>
                    </a:lnTo>
                    <a:lnTo>
                      <a:pt x="14" y="82"/>
                    </a:lnTo>
                    <a:lnTo>
                      <a:pt x="12" y="82"/>
                    </a:lnTo>
                    <a:lnTo>
                      <a:pt x="12" y="80"/>
                    </a:lnTo>
                    <a:lnTo>
                      <a:pt x="8" y="78"/>
                    </a:lnTo>
                    <a:lnTo>
                      <a:pt x="8" y="76"/>
                    </a:lnTo>
                    <a:lnTo>
                      <a:pt x="6" y="76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4" y="72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2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4" name="Malaysia">
                <a:extLst>
                  <a:ext uri="{FF2B5EF4-FFF2-40B4-BE49-F238E27FC236}">
                    <a16:creationId xmlns:a16="http://schemas.microsoft.com/office/drawing/2014/main" id="{CD0F3EC9-2B35-41D0-BB60-901A22B857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85457" y="4249217"/>
                <a:ext cx="451671" cy="160764"/>
              </a:xfrm>
              <a:custGeom>
                <a:avLst/>
                <a:gdLst>
                  <a:gd name="T0" fmla="*/ 142 w 236"/>
                  <a:gd name="T1" fmla="*/ 60 h 84"/>
                  <a:gd name="T2" fmla="*/ 2 w 236"/>
                  <a:gd name="T3" fmla="*/ 26 h 84"/>
                  <a:gd name="T4" fmla="*/ 122 w 236"/>
                  <a:gd name="T5" fmla="*/ 74 h 84"/>
                  <a:gd name="T6" fmla="*/ 132 w 236"/>
                  <a:gd name="T7" fmla="*/ 84 h 84"/>
                  <a:gd name="T8" fmla="*/ 148 w 236"/>
                  <a:gd name="T9" fmla="*/ 80 h 84"/>
                  <a:gd name="T10" fmla="*/ 166 w 236"/>
                  <a:gd name="T11" fmla="*/ 80 h 84"/>
                  <a:gd name="T12" fmla="*/ 184 w 236"/>
                  <a:gd name="T13" fmla="*/ 66 h 84"/>
                  <a:gd name="T14" fmla="*/ 194 w 236"/>
                  <a:gd name="T15" fmla="*/ 42 h 84"/>
                  <a:gd name="T16" fmla="*/ 208 w 236"/>
                  <a:gd name="T17" fmla="*/ 38 h 84"/>
                  <a:gd name="T18" fmla="*/ 218 w 236"/>
                  <a:gd name="T19" fmla="*/ 40 h 84"/>
                  <a:gd name="T20" fmla="*/ 222 w 236"/>
                  <a:gd name="T21" fmla="*/ 36 h 84"/>
                  <a:gd name="T22" fmla="*/ 236 w 236"/>
                  <a:gd name="T23" fmla="*/ 28 h 84"/>
                  <a:gd name="T24" fmla="*/ 226 w 236"/>
                  <a:gd name="T25" fmla="*/ 24 h 84"/>
                  <a:gd name="T26" fmla="*/ 220 w 236"/>
                  <a:gd name="T27" fmla="*/ 20 h 84"/>
                  <a:gd name="T28" fmla="*/ 214 w 236"/>
                  <a:gd name="T29" fmla="*/ 18 h 84"/>
                  <a:gd name="T30" fmla="*/ 212 w 236"/>
                  <a:gd name="T31" fmla="*/ 12 h 84"/>
                  <a:gd name="T32" fmla="*/ 208 w 236"/>
                  <a:gd name="T33" fmla="*/ 8 h 84"/>
                  <a:gd name="T34" fmla="*/ 202 w 236"/>
                  <a:gd name="T35" fmla="*/ 6 h 84"/>
                  <a:gd name="T36" fmla="*/ 192 w 236"/>
                  <a:gd name="T37" fmla="*/ 26 h 84"/>
                  <a:gd name="T38" fmla="*/ 186 w 236"/>
                  <a:gd name="T39" fmla="*/ 30 h 84"/>
                  <a:gd name="T40" fmla="*/ 186 w 236"/>
                  <a:gd name="T41" fmla="*/ 32 h 84"/>
                  <a:gd name="T42" fmla="*/ 184 w 236"/>
                  <a:gd name="T43" fmla="*/ 36 h 84"/>
                  <a:gd name="T44" fmla="*/ 182 w 236"/>
                  <a:gd name="T45" fmla="*/ 36 h 84"/>
                  <a:gd name="T46" fmla="*/ 176 w 236"/>
                  <a:gd name="T47" fmla="*/ 36 h 84"/>
                  <a:gd name="T48" fmla="*/ 168 w 236"/>
                  <a:gd name="T49" fmla="*/ 44 h 84"/>
                  <a:gd name="T50" fmla="*/ 146 w 236"/>
                  <a:gd name="T51" fmla="*/ 60 h 84"/>
                  <a:gd name="T52" fmla="*/ 144 w 236"/>
                  <a:gd name="T53" fmla="*/ 66 h 84"/>
                  <a:gd name="T54" fmla="*/ 136 w 236"/>
                  <a:gd name="T55" fmla="*/ 76 h 84"/>
                  <a:gd name="T56" fmla="*/ 122 w 236"/>
                  <a:gd name="T57" fmla="*/ 72 h 84"/>
                  <a:gd name="T58" fmla="*/ 204 w 236"/>
                  <a:gd name="T59" fmla="*/ 2 h 84"/>
                  <a:gd name="T60" fmla="*/ 208 w 236"/>
                  <a:gd name="T61" fmla="*/ 2 h 84"/>
                  <a:gd name="T62" fmla="*/ 140 w 236"/>
                  <a:gd name="T63" fmla="*/ 66 h 84"/>
                  <a:gd name="T64" fmla="*/ 142 w 236"/>
                  <a:gd name="T65" fmla="*/ 64 h 84"/>
                  <a:gd name="T66" fmla="*/ 144 w 236"/>
                  <a:gd name="T67" fmla="*/ 64 h 84"/>
                  <a:gd name="T68" fmla="*/ 144 w 236"/>
                  <a:gd name="T69" fmla="*/ 60 h 84"/>
                  <a:gd name="T70" fmla="*/ 8 w 236"/>
                  <a:gd name="T71" fmla="*/ 10 h 84"/>
                  <a:gd name="T72" fmla="*/ 10 w 236"/>
                  <a:gd name="T73" fmla="*/ 18 h 84"/>
                  <a:gd name="T74" fmla="*/ 20 w 236"/>
                  <a:gd name="T75" fmla="*/ 20 h 84"/>
                  <a:gd name="T76" fmla="*/ 24 w 236"/>
                  <a:gd name="T77" fmla="*/ 16 h 84"/>
                  <a:gd name="T78" fmla="*/ 40 w 236"/>
                  <a:gd name="T79" fmla="*/ 30 h 84"/>
                  <a:gd name="T80" fmla="*/ 40 w 236"/>
                  <a:gd name="T81" fmla="*/ 46 h 84"/>
                  <a:gd name="T82" fmla="*/ 48 w 236"/>
                  <a:gd name="T83" fmla="*/ 60 h 84"/>
                  <a:gd name="T84" fmla="*/ 50 w 236"/>
                  <a:gd name="T85" fmla="*/ 68 h 84"/>
                  <a:gd name="T86" fmla="*/ 52 w 236"/>
                  <a:gd name="T87" fmla="*/ 76 h 84"/>
                  <a:gd name="T88" fmla="*/ 50 w 236"/>
                  <a:gd name="T89" fmla="*/ 76 h 84"/>
                  <a:gd name="T90" fmla="*/ 46 w 236"/>
                  <a:gd name="T91" fmla="*/ 76 h 84"/>
                  <a:gd name="T92" fmla="*/ 34 w 236"/>
                  <a:gd name="T93" fmla="*/ 72 h 84"/>
                  <a:gd name="T94" fmla="*/ 24 w 236"/>
                  <a:gd name="T95" fmla="*/ 66 h 84"/>
                  <a:gd name="T96" fmla="*/ 16 w 236"/>
                  <a:gd name="T97" fmla="*/ 56 h 84"/>
                  <a:gd name="T98" fmla="*/ 8 w 236"/>
                  <a:gd name="T99" fmla="*/ 44 h 84"/>
                  <a:gd name="T100" fmla="*/ 6 w 236"/>
                  <a:gd name="T101" fmla="*/ 36 h 84"/>
                  <a:gd name="T102" fmla="*/ 0 w 236"/>
                  <a:gd name="T103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" h="84">
                    <a:moveTo>
                      <a:pt x="142" y="60"/>
                    </a:moveTo>
                    <a:lnTo>
                      <a:pt x="142" y="62"/>
                    </a:lnTo>
                    <a:lnTo>
                      <a:pt x="142" y="62"/>
                    </a:lnTo>
                    <a:lnTo>
                      <a:pt x="142" y="62"/>
                    </a:lnTo>
                    <a:lnTo>
                      <a:pt x="142" y="60"/>
                    </a:lnTo>
                    <a:lnTo>
                      <a:pt x="142" y="60"/>
                    </a:lnTo>
                    <a:close/>
                    <a:moveTo>
                      <a:pt x="0" y="22"/>
                    </a:moveTo>
                    <a:lnTo>
                      <a:pt x="0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" y="24"/>
                    </a:lnTo>
                    <a:lnTo>
                      <a:pt x="0" y="24"/>
                    </a:lnTo>
                    <a:lnTo>
                      <a:pt x="0" y="22"/>
                    </a:lnTo>
                    <a:close/>
                    <a:moveTo>
                      <a:pt x="120" y="70"/>
                    </a:moveTo>
                    <a:lnTo>
                      <a:pt x="122" y="74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28" y="82"/>
                    </a:lnTo>
                    <a:lnTo>
                      <a:pt x="130" y="84"/>
                    </a:lnTo>
                    <a:lnTo>
                      <a:pt x="132" y="84"/>
                    </a:lnTo>
                    <a:lnTo>
                      <a:pt x="136" y="82"/>
                    </a:lnTo>
                    <a:lnTo>
                      <a:pt x="136" y="82"/>
                    </a:lnTo>
                    <a:lnTo>
                      <a:pt x="138" y="82"/>
                    </a:lnTo>
                    <a:lnTo>
                      <a:pt x="140" y="80"/>
                    </a:lnTo>
                    <a:lnTo>
                      <a:pt x="148" y="80"/>
                    </a:lnTo>
                    <a:lnTo>
                      <a:pt x="154" y="78"/>
                    </a:lnTo>
                    <a:lnTo>
                      <a:pt x="156" y="76"/>
                    </a:lnTo>
                    <a:lnTo>
                      <a:pt x="162" y="76"/>
                    </a:lnTo>
                    <a:lnTo>
                      <a:pt x="164" y="78"/>
                    </a:lnTo>
                    <a:lnTo>
                      <a:pt x="166" y="80"/>
                    </a:lnTo>
                    <a:lnTo>
                      <a:pt x="170" y="78"/>
                    </a:lnTo>
                    <a:lnTo>
                      <a:pt x="174" y="76"/>
                    </a:lnTo>
                    <a:lnTo>
                      <a:pt x="180" y="76"/>
                    </a:lnTo>
                    <a:lnTo>
                      <a:pt x="180" y="74"/>
                    </a:lnTo>
                    <a:lnTo>
                      <a:pt x="184" y="66"/>
                    </a:lnTo>
                    <a:lnTo>
                      <a:pt x="186" y="62"/>
                    </a:lnTo>
                    <a:lnTo>
                      <a:pt x="190" y="56"/>
                    </a:lnTo>
                    <a:lnTo>
                      <a:pt x="192" y="46"/>
                    </a:lnTo>
                    <a:lnTo>
                      <a:pt x="192" y="44"/>
                    </a:lnTo>
                    <a:lnTo>
                      <a:pt x="194" y="42"/>
                    </a:lnTo>
                    <a:lnTo>
                      <a:pt x="194" y="40"/>
                    </a:lnTo>
                    <a:lnTo>
                      <a:pt x="196" y="38"/>
                    </a:lnTo>
                    <a:lnTo>
                      <a:pt x="198" y="38"/>
                    </a:lnTo>
                    <a:lnTo>
                      <a:pt x="202" y="38"/>
                    </a:lnTo>
                    <a:lnTo>
                      <a:pt x="208" y="38"/>
                    </a:lnTo>
                    <a:lnTo>
                      <a:pt x="208" y="38"/>
                    </a:lnTo>
                    <a:lnTo>
                      <a:pt x="212" y="38"/>
                    </a:lnTo>
                    <a:lnTo>
                      <a:pt x="214" y="40"/>
                    </a:lnTo>
                    <a:lnTo>
                      <a:pt x="216" y="38"/>
                    </a:lnTo>
                    <a:lnTo>
                      <a:pt x="218" y="40"/>
                    </a:lnTo>
                    <a:lnTo>
                      <a:pt x="220" y="42"/>
                    </a:lnTo>
                    <a:lnTo>
                      <a:pt x="222" y="40"/>
                    </a:lnTo>
                    <a:lnTo>
                      <a:pt x="226" y="38"/>
                    </a:lnTo>
                    <a:lnTo>
                      <a:pt x="226" y="38"/>
                    </a:lnTo>
                    <a:lnTo>
                      <a:pt x="222" y="36"/>
                    </a:lnTo>
                    <a:lnTo>
                      <a:pt x="222" y="32"/>
                    </a:lnTo>
                    <a:lnTo>
                      <a:pt x="224" y="30"/>
                    </a:lnTo>
                    <a:lnTo>
                      <a:pt x="230" y="30"/>
                    </a:lnTo>
                    <a:lnTo>
                      <a:pt x="232" y="30"/>
                    </a:lnTo>
                    <a:lnTo>
                      <a:pt x="236" y="28"/>
                    </a:lnTo>
                    <a:lnTo>
                      <a:pt x="236" y="26"/>
                    </a:lnTo>
                    <a:lnTo>
                      <a:pt x="234" y="26"/>
                    </a:lnTo>
                    <a:lnTo>
                      <a:pt x="230" y="26"/>
                    </a:lnTo>
                    <a:lnTo>
                      <a:pt x="228" y="24"/>
                    </a:lnTo>
                    <a:lnTo>
                      <a:pt x="226" y="24"/>
                    </a:lnTo>
                    <a:lnTo>
                      <a:pt x="224" y="22"/>
                    </a:lnTo>
                    <a:lnTo>
                      <a:pt x="222" y="22"/>
                    </a:lnTo>
                    <a:lnTo>
                      <a:pt x="220" y="24"/>
                    </a:lnTo>
                    <a:lnTo>
                      <a:pt x="218" y="22"/>
                    </a:lnTo>
                    <a:lnTo>
                      <a:pt x="220" y="20"/>
                    </a:lnTo>
                    <a:lnTo>
                      <a:pt x="220" y="18"/>
                    </a:lnTo>
                    <a:lnTo>
                      <a:pt x="218" y="18"/>
                    </a:lnTo>
                    <a:lnTo>
                      <a:pt x="218" y="20"/>
                    </a:lnTo>
                    <a:lnTo>
                      <a:pt x="216" y="20"/>
                    </a:lnTo>
                    <a:lnTo>
                      <a:pt x="214" y="18"/>
                    </a:lnTo>
                    <a:lnTo>
                      <a:pt x="216" y="16"/>
                    </a:lnTo>
                    <a:lnTo>
                      <a:pt x="218" y="14"/>
                    </a:lnTo>
                    <a:lnTo>
                      <a:pt x="218" y="12"/>
                    </a:lnTo>
                    <a:lnTo>
                      <a:pt x="214" y="10"/>
                    </a:lnTo>
                    <a:lnTo>
                      <a:pt x="212" y="12"/>
                    </a:lnTo>
                    <a:lnTo>
                      <a:pt x="212" y="10"/>
                    </a:lnTo>
                    <a:lnTo>
                      <a:pt x="210" y="6"/>
                    </a:lnTo>
                    <a:lnTo>
                      <a:pt x="208" y="4"/>
                    </a:lnTo>
                    <a:lnTo>
                      <a:pt x="206" y="6"/>
                    </a:lnTo>
                    <a:lnTo>
                      <a:pt x="208" y="8"/>
                    </a:lnTo>
                    <a:lnTo>
                      <a:pt x="204" y="10"/>
                    </a:lnTo>
                    <a:lnTo>
                      <a:pt x="204" y="10"/>
                    </a:lnTo>
                    <a:lnTo>
                      <a:pt x="204" y="8"/>
                    </a:lnTo>
                    <a:lnTo>
                      <a:pt x="204" y="6"/>
                    </a:lnTo>
                    <a:lnTo>
                      <a:pt x="202" y="6"/>
                    </a:lnTo>
                    <a:lnTo>
                      <a:pt x="202" y="10"/>
                    </a:lnTo>
                    <a:lnTo>
                      <a:pt x="200" y="12"/>
                    </a:lnTo>
                    <a:lnTo>
                      <a:pt x="198" y="18"/>
                    </a:lnTo>
                    <a:lnTo>
                      <a:pt x="196" y="20"/>
                    </a:lnTo>
                    <a:lnTo>
                      <a:pt x="192" y="26"/>
                    </a:lnTo>
                    <a:lnTo>
                      <a:pt x="190" y="26"/>
                    </a:lnTo>
                    <a:lnTo>
                      <a:pt x="186" y="26"/>
                    </a:lnTo>
                    <a:lnTo>
                      <a:pt x="184" y="28"/>
                    </a:lnTo>
                    <a:lnTo>
                      <a:pt x="186" y="28"/>
                    </a:lnTo>
                    <a:lnTo>
                      <a:pt x="186" y="30"/>
                    </a:lnTo>
                    <a:lnTo>
                      <a:pt x="186" y="30"/>
                    </a:lnTo>
                    <a:lnTo>
                      <a:pt x="190" y="30"/>
                    </a:lnTo>
                    <a:lnTo>
                      <a:pt x="188" y="30"/>
                    </a:lnTo>
                    <a:lnTo>
                      <a:pt x="186" y="32"/>
                    </a:lnTo>
                    <a:lnTo>
                      <a:pt x="186" y="32"/>
                    </a:lnTo>
                    <a:lnTo>
                      <a:pt x="186" y="34"/>
                    </a:lnTo>
                    <a:lnTo>
                      <a:pt x="188" y="38"/>
                    </a:lnTo>
                    <a:lnTo>
                      <a:pt x="186" y="40"/>
                    </a:lnTo>
                    <a:lnTo>
                      <a:pt x="184" y="38"/>
                    </a:lnTo>
                    <a:lnTo>
                      <a:pt x="184" y="36"/>
                    </a:lnTo>
                    <a:lnTo>
                      <a:pt x="184" y="34"/>
                    </a:lnTo>
                    <a:lnTo>
                      <a:pt x="184" y="34"/>
                    </a:lnTo>
                    <a:lnTo>
                      <a:pt x="184" y="32"/>
                    </a:lnTo>
                    <a:lnTo>
                      <a:pt x="184" y="34"/>
                    </a:lnTo>
                    <a:lnTo>
                      <a:pt x="182" y="36"/>
                    </a:lnTo>
                    <a:lnTo>
                      <a:pt x="182" y="40"/>
                    </a:lnTo>
                    <a:lnTo>
                      <a:pt x="182" y="42"/>
                    </a:lnTo>
                    <a:lnTo>
                      <a:pt x="178" y="40"/>
                    </a:lnTo>
                    <a:lnTo>
                      <a:pt x="176" y="36"/>
                    </a:lnTo>
                    <a:lnTo>
                      <a:pt x="176" y="36"/>
                    </a:lnTo>
                    <a:lnTo>
                      <a:pt x="174" y="34"/>
                    </a:lnTo>
                    <a:lnTo>
                      <a:pt x="172" y="38"/>
                    </a:lnTo>
                    <a:lnTo>
                      <a:pt x="172" y="40"/>
                    </a:lnTo>
                    <a:lnTo>
                      <a:pt x="168" y="42"/>
                    </a:lnTo>
                    <a:lnTo>
                      <a:pt x="168" y="44"/>
                    </a:lnTo>
                    <a:lnTo>
                      <a:pt x="164" y="48"/>
                    </a:lnTo>
                    <a:lnTo>
                      <a:pt x="164" y="50"/>
                    </a:lnTo>
                    <a:lnTo>
                      <a:pt x="160" y="54"/>
                    </a:lnTo>
                    <a:lnTo>
                      <a:pt x="156" y="58"/>
                    </a:lnTo>
                    <a:lnTo>
                      <a:pt x="146" y="60"/>
                    </a:lnTo>
                    <a:lnTo>
                      <a:pt x="146" y="60"/>
                    </a:lnTo>
                    <a:lnTo>
                      <a:pt x="146" y="64"/>
                    </a:lnTo>
                    <a:lnTo>
                      <a:pt x="148" y="64"/>
                    </a:lnTo>
                    <a:lnTo>
                      <a:pt x="146" y="64"/>
                    </a:lnTo>
                    <a:lnTo>
                      <a:pt x="144" y="66"/>
                    </a:lnTo>
                    <a:lnTo>
                      <a:pt x="142" y="66"/>
                    </a:lnTo>
                    <a:lnTo>
                      <a:pt x="140" y="66"/>
                    </a:lnTo>
                    <a:lnTo>
                      <a:pt x="140" y="70"/>
                    </a:lnTo>
                    <a:lnTo>
                      <a:pt x="140" y="72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32" y="76"/>
                    </a:lnTo>
                    <a:lnTo>
                      <a:pt x="128" y="74"/>
                    </a:lnTo>
                    <a:lnTo>
                      <a:pt x="124" y="74"/>
                    </a:lnTo>
                    <a:lnTo>
                      <a:pt x="122" y="72"/>
                    </a:lnTo>
                    <a:lnTo>
                      <a:pt x="120" y="70"/>
                    </a:lnTo>
                    <a:lnTo>
                      <a:pt x="120" y="70"/>
                    </a:lnTo>
                    <a:close/>
                    <a:moveTo>
                      <a:pt x="206" y="0"/>
                    </a:moveTo>
                    <a:lnTo>
                      <a:pt x="204" y="2"/>
                    </a:lnTo>
                    <a:lnTo>
                      <a:pt x="204" y="2"/>
                    </a:lnTo>
                    <a:lnTo>
                      <a:pt x="206" y="2"/>
                    </a:lnTo>
                    <a:lnTo>
                      <a:pt x="206" y="0"/>
                    </a:lnTo>
                    <a:close/>
                    <a:moveTo>
                      <a:pt x="210" y="0"/>
                    </a:moveTo>
                    <a:lnTo>
                      <a:pt x="208" y="2"/>
                    </a:lnTo>
                    <a:lnTo>
                      <a:pt x="208" y="2"/>
                    </a:lnTo>
                    <a:lnTo>
                      <a:pt x="212" y="2"/>
                    </a:lnTo>
                    <a:lnTo>
                      <a:pt x="212" y="0"/>
                    </a:lnTo>
                    <a:lnTo>
                      <a:pt x="210" y="0"/>
                    </a:lnTo>
                    <a:close/>
                    <a:moveTo>
                      <a:pt x="142" y="64"/>
                    </a:moveTo>
                    <a:lnTo>
                      <a:pt x="140" y="66"/>
                    </a:lnTo>
                    <a:lnTo>
                      <a:pt x="142" y="64"/>
                    </a:lnTo>
                    <a:lnTo>
                      <a:pt x="142" y="64"/>
                    </a:lnTo>
                    <a:close/>
                    <a:moveTo>
                      <a:pt x="144" y="64"/>
                    </a:moveTo>
                    <a:lnTo>
                      <a:pt x="142" y="64"/>
                    </a:lnTo>
                    <a:lnTo>
                      <a:pt x="142" y="64"/>
                    </a:lnTo>
                    <a:lnTo>
                      <a:pt x="142" y="62"/>
                    </a:lnTo>
                    <a:lnTo>
                      <a:pt x="144" y="64"/>
                    </a:lnTo>
                    <a:close/>
                    <a:moveTo>
                      <a:pt x="144" y="60"/>
                    </a:moveTo>
                    <a:lnTo>
                      <a:pt x="146" y="64"/>
                    </a:lnTo>
                    <a:lnTo>
                      <a:pt x="144" y="64"/>
                    </a:lnTo>
                    <a:lnTo>
                      <a:pt x="142" y="62"/>
                    </a:lnTo>
                    <a:lnTo>
                      <a:pt x="142" y="60"/>
                    </a:lnTo>
                    <a:lnTo>
                      <a:pt x="144" y="60"/>
                    </a:lnTo>
                    <a:lnTo>
                      <a:pt x="144" y="60"/>
                    </a:lnTo>
                    <a:lnTo>
                      <a:pt x="144" y="60"/>
                    </a:lnTo>
                    <a:close/>
                    <a:moveTo>
                      <a:pt x="0" y="12"/>
                    </a:moveTo>
                    <a:lnTo>
                      <a:pt x="0" y="10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8" y="18"/>
                    </a:lnTo>
                    <a:lnTo>
                      <a:pt x="38" y="26"/>
                    </a:lnTo>
                    <a:lnTo>
                      <a:pt x="40" y="30"/>
                    </a:lnTo>
                    <a:lnTo>
                      <a:pt x="42" y="36"/>
                    </a:lnTo>
                    <a:lnTo>
                      <a:pt x="40" y="38"/>
                    </a:lnTo>
                    <a:lnTo>
                      <a:pt x="40" y="44"/>
                    </a:lnTo>
                    <a:lnTo>
                      <a:pt x="40" y="44"/>
                    </a:lnTo>
                    <a:lnTo>
                      <a:pt x="40" y="46"/>
                    </a:lnTo>
                    <a:lnTo>
                      <a:pt x="42" y="48"/>
                    </a:lnTo>
                    <a:lnTo>
                      <a:pt x="42" y="54"/>
                    </a:lnTo>
                    <a:lnTo>
                      <a:pt x="42" y="58"/>
                    </a:lnTo>
                    <a:lnTo>
                      <a:pt x="46" y="60"/>
                    </a:lnTo>
                    <a:lnTo>
                      <a:pt x="48" y="60"/>
                    </a:lnTo>
                    <a:lnTo>
                      <a:pt x="48" y="62"/>
                    </a:lnTo>
                    <a:lnTo>
                      <a:pt x="48" y="62"/>
                    </a:lnTo>
                    <a:lnTo>
                      <a:pt x="48" y="66"/>
                    </a:lnTo>
                    <a:lnTo>
                      <a:pt x="50" y="66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2" y="74"/>
                    </a:lnTo>
                    <a:lnTo>
                      <a:pt x="52" y="76"/>
                    </a:lnTo>
                    <a:lnTo>
                      <a:pt x="52" y="76"/>
                    </a:lnTo>
                    <a:lnTo>
                      <a:pt x="50" y="76"/>
                    </a:lnTo>
                    <a:lnTo>
                      <a:pt x="52" y="74"/>
                    </a:lnTo>
                    <a:lnTo>
                      <a:pt x="50" y="72"/>
                    </a:lnTo>
                    <a:lnTo>
                      <a:pt x="50" y="74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48" y="78"/>
                    </a:lnTo>
                    <a:lnTo>
                      <a:pt x="46" y="76"/>
                    </a:lnTo>
                    <a:lnTo>
                      <a:pt x="46" y="78"/>
                    </a:lnTo>
                    <a:lnTo>
                      <a:pt x="44" y="76"/>
                    </a:lnTo>
                    <a:lnTo>
                      <a:pt x="42" y="74"/>
                    </a:lnTo>
                    <a:lnTo>
                      <a:pt x="38" y="74"/>
                    </a:lnTo>
                    <a:lnTo>
                      <a:pt x="34" y="72"/>
                    </a:lnTo>
                    <a:lnTo>
                      <a:pt x="32" y="70"/>
                    </a:lnTo>
                    <a:lnTo>
                      <a:pt x="32" y="68"/>
                    </a:lnTo>
                    <a:lnTo>
                      <a:pt x="30" y="68"/>
                    </a:lnTo>
                    <a:lnTo>
                      <a:pt x="28" y="68"/>
                    </a:lnTo>
                    <a:lnTo>
                      <a:pt x="24" y="66"/>
                    </a:lnTo>
                    <a:lnTo>
                      <a:pt x="24" y="64"/>
                    </a:lnTo>
                    <a:lnTo>
                      <a:pt x="22" y="60"/>
                    </a:lnTo>
                    <a:lnTo>
                      <a:pt x="18" y="58"/>
                    </a:lnTo>
                    <a:lnTo>
                      <a:pt x="16" y="58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6" y="52"/>
                    </a:lnTo>
                    <a:lnTo>
                      <a:pt x="14" y="50"/>
                    </a:lnTo>
                    <a:lnTo>
                      <a:pt x="12" y="46"/>
                    </a:lnTo>
                    <a:lnTo>
                      <a:pt x="8" y="44"/>
                    </a:lnTo>
                    <a:lnTo>
                      <a:pt x="6" y="44"/>
                    </a:lnTo>
                    <a:lnTo>
                      <a:pt x="8" y="42"/>
                    </a:lnTo>
                    <a:lnTo>
                      <a:pt x="6" y="40"/>
                    </a:lnTo>
                    <a:lnTo>
                      <a:pt x="6" y="38"/>
                    </a:lnTo>
                    <a:lnTo>
                      <a:pt x="6" y="36"/>
                    </a:lnTo>
                    <a:lnTo>
                      <a:pt x="6" y="32"/>
                    </a:lnTo>
                    <a:lnTo>
                      <a:pt x="4" y="30"/>
                    </a:lnTo>
                    <a:lnTo>
                      <a:pt x="4" y="26"/>
                    </a:lnTo>
                    <a:lnTo>
                      <a:pt x="2" y="1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5" name="Laos">
                <a:extLst>
                  <a:ext uri="{FF2B5EF4-FFF2-40B4-BE49-F238E27FC236}">
                    <a16:creationId xmlns:a16="http://schemas.microsoft.com/office/drawing/2014/main" id="{5C4A17D2-3501-4AC3-98CD-3749FB9FE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663" y="3866445"/>
                <a:ext cx="191386" cy="222008"/>
              </a:xfrm>
              <a:custGeom>
                <a:avLst/>
                <a:gdLst>
                  <a:gd name="T0" fmla="*/ 14 w 100"/>
                  <a:gd name="T1" fmla="*/ 16 h 116"/>
                  <a:gd name="T2" fmla="*/ 18 w 100"/>
                  <a:gd name="T3" fmla="*/ 14 h 116"/>
                  <a:gd name="T4" fmla="*/ 18 w 100"/>
                  <a:gd name="T5" fmla="*/ 4 h 116"/>
                  <a:gd name="T6" fmla="*/ 24 w 100"/>
                  <a:gd name="T7" fmla="*/ 0 h 116"/>
                  <a:gd name="T8" fmla="*/ 32 w 100"/>
                  <a:gd name="T9" fmla="*/ 6 h 116"/>
                  <a:gd name="T10" fmla="*/ 32 w 100"/>
                  <a:gd name="T11" fmla="*/ 14 h 116"/>
                  <a:gd name="T12" fmla="*/ 44 w 100"/>
                  <a:gd name="T13" fmla="*/ 22 h 116"/>
                  <a:gd name="T14" fmla="*/ 54 w 100"/>
                  <a:gd name="T15" fmla="*/ 20 h 116"/>
                  <a:gd name="T16" fmla="*/ 60 w 100"/>
                  <a:gd name="T17" fmla="*/ 26 h 116"/>
                  <a:gd name="T18" fmla="*/ 62 w 100"/>
                  <a:gd name="T19" fmla="*/ 30 h 116"/>
                  <a:gd name="T20" fmla="*/ 58 w 100"/>
                  <a:gd name="T21" fmla="*/ 38 h 116"/>
                  <a:gd name="T22" fmla="*/ 50 w 100"/>
                  <a:gd name="T23" fmla="*/ 40 h 116"/>
                  <a:gd name="T24" fmla="*/ 52 w 100"/>
                  <a:gd name="T25" fmla="*/ 46 h 116"/>
                  <a:gd name="T26" fmla="*/ 56 w 100"/>
                  <a:gd name="T27" fmla="*/ 50 h 116"/>
                  <a:gd name="T28" fmla="*/ 66 w 100"/>
                  <a:gd name="T29" fmla="*/ 54 h 116"/>
                  <a:gd name="T30" fmla="*/ 74 w 100"/>
                  <a:gd name="T31" fmla="*/ 64 h 116"/>
                  <a:gd name="T32" fmla="*/ 80 w 100"/>
                  <a:gd name="T33" fmla="*/ 72 h 116"/>
                  <a:gd name="T34" fmla="*/ 86 w 100"/>
                  <a:gd name="T35" fmla="*/ 74 h 116"/>
                  <a:gd name="T36" fmla="*/ 88 w 100"/>
                  <a:gd name="T37" fmla="*/ 78 h 116"/>
                  <a:gd name="T38" fmla="*/ 90 w 100"/>
                  <a:gd name="T39" fmla="*/ 82 h 116"/>
                  <a:gd name="T40" fmla="*/ 96 w 100"/>
                  <a:gd name="T41" fmla="*/ 84 h 116"/>
                  <a:gd name="T42" fmla="*/ 98 w 100"/>
                  <a:gd name="T43" fmla="*/ 88 h 116"/>
                  <a:gd name="T44" fmla="*/ 100 w 100"/>
                  <a:gd name="T45" fmla="*/ 92 h 116"/>
                  <a:gd name="T46" fmla="*/ 98 w 100"/>
                  <a:gd name="T47" fmla="*/ 102 h 116"/>
                  <a:gd name="T48" fmla="*/ 96 w 100"/>
                  <a:gd name="T49" fmla="*/ 108 h 116"/>
                  <a:gd name="T50" fmla="*/ 90 w 100"/>
                  <a:gd name="T51" fmla="*/ 106 h 116"/>
                  <a:gd name="T52" fmla="*/ 82 w 100"/>
                  <a:gd name="T53" fmla="*/ 108 h 116"/>
                  <a:gd name="T54" fmla="*/ 86 w 100"/>
                  <a:gd name="T55" fmla="*/ 114 h 116"/>
                  <a:gd name="T56" fmla="*/ 80 w 100"/>
                  <a:gd name="T57" fmla="*/ 112 h 116"/>
                  <a:gd name="T58" fmla="*/ 72 w 100"/>
                  <a:gd name="T59" fmla="*/ 108 h 116"/>
                  <a:gd name="T60" fmla="*/ 74 w 100"/>
                  <a:gd name="T61" fmla="*/ 100 h 116"/>
                  <a:gd name="T62" fmla="*/ 74 w 100"/>
                  <a:gd name="T63" fmla="*/ 94 h 116"/>
                  <a:gd name="T64" fmla="*/ 72 w 100"/>
                  <a:gd name="T65" fmla="*/ 88 h 116"/>
                  <a:gd name="T66" fmla="*/ 68 w 100"/>
                  <a:gd name="T67" fmla="*/ 86 h 116"/>
                  <a:gd name="T68" fmla="*/ 64 w 100"/>
                  <a:gd name="T69" fmla="*/ 80 h 116"/>
                  <a:gd name="T70" fmla="*/ 64 w 100"/>
                  <a:gd name="T71" fmla="*/ 72 h 116"/>
                  <a:gd name="T72" fmla="*/ 60 w 100"/>
                  <a:gd name="T73" fmla="*/ 64 h 116"/>
                  <a:gd name="T74" fmla="*/ 48 w 100"/>
                  <a:gd name="T75" fmla="*/ 56 h 116"/>
                  <a:gd name="T76" fmla="*/ 36 w 100"/>
                  <a:gd name="T77" fmla="*/ 62 h 116"/>
                  <a:gd name="T78" fmla="*/ 26 w 100"/>
                  <a:gd name="T79" fmla="*/ 58 h 116"/>
                  <a:gd name="T80" fmla="*/ 20 w 100"/>
                  <a:gd name="T81" fmla="*/ 64 h 116"/>
                  <a:gd name="T82" fmla="*/ 16 w 100"/>
                  <a:gd name="T83" fmla="*/ 54 h 116"/>
                  <a:gd name="T84" fmla="*/ 16 w 100"/>
                  <a:gd name="T85" fmla="*/ 48 h 116"/>
                  <a:gd name="T86" fmla="*/ 16 w 100"/>
                  <a:gd name="T87" fmla="*/ 40 h 116"/>
                  <a:gd name="T88" fmla="*/ 8 w 100"/>
                  <a:gd name="T89" fmla="*/ 40 h 116"/>
                  <a:gd name="T90" fmla="*/ 8 w 100"/>
                  <a:gd name="T91" fmla="*/ 32 h 116"/>
                  <a:gd name="T92" fmla="*/ 0 w 100"/>
                  <a:gd name="T93" fmla="*/ 28 h 116"/>
                  <a:gd name="T94" fmla="*/ 6 w 100"/>
                  <a:gd name="T95" fmla="*/ 22 h 116"/>
                  <a:gd name="T96" fmla="*/ 6 w 100"/>
                  <a:gd name="T9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0" h="116">
                    <a:moveTo>
                      <a:pt x="12" y="14"/>
                    </a:moveTo>
                    <a:lnTo>
                      <a:pt x="12" y="14"/>
                    </a:lnTo>
                    <a:lnTo>
                      <a:pt x="14" y="16"/>
                    </a:lnTo>
                    <a:lnTo>
                      <a:pt x="18" y="16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2" y="6"/>
                    </a:lnTo>
                    <a:lnTo>
                      <a:pt x="32" y="8"/>
                    </a:lnTo>
                    <a:lnTo>
                      <a:pt x="34" y="12"/>
                    </a:lnTo>
                    <a:lnTo>
                      <a:pt x="32" y="14"/>
                    </a:lnTo>
                    <a:lnTo>
                      <a:pt x="38" y="18"/>
                    </a:lnTo>
                    <a:lnTo>
                      <a:pt x="40" y="22"/>
                    </a:lnTo>
                    <a:lnTo>
                      <a:pt x="44" y="22"/>
                    </a:lnTo>
                    <a:lnTo>
                      <a:pt x="48" y="22"/>
                    </a:lnTo>
                    <a:lnTo>
                      <a:pt x="50" y="20"/>
                    </a:lnTo>
                    <a:lnTo>
                      <a:pt x="54" y="20"/>
                    </a:lnTo>
                    <a:lnTo>
                      <a:pt x="56" y="22"/>
                    </a:lnTo>
                    <a:lnTo>
                      <a:pt x="60" y="24"/>
                    </a:lnTo>
                    <a:lnTo>
                      <a:pt x="60" y="26"/>
                    </a:lnTo>
                    <a:lnTo>
                      <a:pt x="60" y="28"/>
                    </a:lnTo>
                    <a:lnTo>
                      <a:pt x="62" y="28"/>
                    </a:lnTo>
                    <a:lnTo>
                      <a:pt x="62" y="30"/>
                    </a:lnTo>
                    <a:lnTo>
                      <a:pt x="60" y="32"/>
                    </a:lnTo>
                    <a:lnTo>
                      <a:pt x="60" y="36"/>
                    </a:lnTo>
                    <a:lnTo>
                      <a:pt x="58" y="38"/>
                    </a:lnTo>
                    <a:lnTo>
                      <a:pt x="56" y="38"/>
                    </a:lnTo>
                    <a:lnTo>
                      <a:pt x="52" y="40"/>
                    </a:lnTo>
                    <a:lnTo>
                      <a:pt x="50" y="40"/>
                    </a:lnTo>
                    <a:lnTo>
                      <a:pt x="50" y="42"/>
                    </a:lnTo>
                    <a:lnTo>
                      <a:pt x="54" y="44"/>
                    </a:lnTo>
                    <a:lnTo>
                      <a:pt x="52" y="46"/>
                    </a:lnTo>
                    <a:lnTo>
                      <a:pt x="52" y="48"/>
                    </a:lnTo>
                    <a:lnTo>
                      <a:pt x="54" y="48"/>
                    </a:lnTo>
                    <a:lnTo>
                      <a:pt x="56" y="50"/>
                    </a:lnTo>
                    <a:lnTo>
                      <a:pt x="60" y="52"/>
                    </a:lnTo>
                    <a:lnTo>
                      <a:pt x="64" y="54"/>
                    </a:lnTo>
                    <a:lnTo>
                      <a:pt x="66" y="54"/>
                    </a:lnTo>
                    <a:lnTo>
                      <a:pt x="68" y="58"/>
                    </a:lnTo>
                    <a:lnTo>
                      <a:pt x="72" y="60"/>
                    </a:lnTo>
                    <a:lnTo>
                      <a:pt x="74" y="64"/>
                    </a:lnTo>
                    <a:lnTo>
                      <a:pt x="74" y="64"/>
                    </a:lnTo>
                    <a:lnTo>
                      <a:pt x="78" y="70"/>
                    </a:lnTo>
                    <a:lnTo>
                      <a:pt x="80" y="72"/>
                    </a:lnTo>
                    <a:lnTo>
                      <a:pt x="80" y="72"/>
                    </a:lnTo>
                    <a:lnTo>
                      <a:pt x="84" y="72"/>
                    </a:lnTo>
                    <a:lnTo>
                      <a:pt x="86" y="74"/>
                    </a:lnTo>
                    <a:lnTo>
                      <a:pt x="86" y="76"/>
                    </a:lnTo>
                    <a:lnTo>
                      <a:pt x="88" y="78"/>
                    </a:lnTo>
                    <a:lnTo>
                      <a:pt x="88" y="78"/>
                    </a:lnTo>
                    <a:lnTo>
                      <a:pt x="90" y="78"/>
                    </a:lnTo>
                    <a:lnTo>
                      <a:pt x="90" y="82"/>
                    </a:lnTo>
                    <a:lnTo>
                      <a:pt x="90" y="82"/>
                    </a:lnTo>
                    <a:lnTo>
                      <a:pt x="94" y="82"/>
                    </a:lnTo>
                    <a:lnTo>
                      <a:pt x="94" y="84"/>
                    </a:lnTo>
                    <a:lnTo>
                      <a:pt x="96" y="84"/>
                    </a:lnTo>
                    <a:lnTo>
                      <a:pt x="98" y="84"/>
                    </a:lnTo>
                    <a:lnTo>
                      <a:pt x="100" y="86"/>
                    </a:lnTo>
                    <a:lnTo>
                      <a:pt x="98" y="88"/>
                    </a:lnTo>
                    <a:lnTo>
                      <a:pt x="98" y="90"/>
                    </a:lnTo>
                    <a:lnTo>
                      <a:pt x="98" y="92"/>
                    </a:lnTo>
                    <a:lnTo>
                      <a:pt x="100" y="92"/>
                    </a:lnTo>
                    <a:lnTo>
                      <a:pt x="100" y="96"/>
                    </a:lnTo>
                    <a:lnTo>
                      <a:pt x="96" y="98"/>
                    </a:lnTo>
                    <a:lnTo>
                      <a:pt x="98" y="102"/>
                    </a:lnTo>
                    <a:lnTo>
                      <a:pt x="98" y="104"/>
                    </a:lnTo>
                    <a:lnTo>
                      <a:pt x="98" y="106"/>
                    </a:lnTo>
                    <a:lnTo>
                      <a:pt x="96" y="108"/>
                    </a:lnTo>
                    <a:lnTo>
                      <a:pt x="94" y="108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88" y="104"/>
                    </a:lnTo>
                    <a:lnTo>
                      <a:pt x="84" y="104"/>
                    </a:lnTo>
                    <a:lnTo>
                      <a:pt x="82" y="108"/>
                    </a:lnTo>
                    <a:lnTo>
                      <a:pt x="86" y="110"/>
                    </a:lnTo>
                    <a:lnTo>
                      <a:pt x="84" y="112"/>
                    </a:lnTo>
                    <a:lnTo>
                      <a:pt x="86" y="114"/>
                    </a:lnTo>
                    <a:lnTo>
                      <a:pt x="86" y="116"/>
                    </a:lnTo>
                    <a:lnTo>
                      <a:pt x="82" y="114"/>
                    </a:lnTo>
                    <a:lnTo>
                      <a:pt x="80" y="112"/>
                    </a:lnTo>
                    <a:lnTo>
                      <a:pt x="76" y="112"/>
                    </a:lnTo>
                    <a:lnTo>
                      <a:pt x="74" y="110"/>
                    </a:lnTo>
                    <a:lnTo>
                      <a:pt x="72" y="108"/>
                    </a:lnTo>
                    <a:lnTo>
                      <a:pt x="72" y="106"/>
                    </a:lnTo>
                    <a:lnTo>
                      <a:pt x="74" y="104"/>
                    </a:lnTo>
                    <a:lnTo>
                      <a:pt x="74" y="100"/>
                    </a:lnTo>
                    <a:lnTo>
                      <a:pt x="74" y="98"/>
                    </a:lnTo>
                    <a:lnTo>
                      <a:pt x="74" y="96"/>
                    </a:lnTo>
                    <a:lnTo>
                      <a:pt x="74" y="94"/>
                    </a:lnTo>
                    <a:lnTo>
                      <a:pt x="76" y="92"/>
                    </a:lnTo>
                    <a:lnTo>
                      <a:pt x="74" y="90"/>
                    </a:lnTo>
                    <a:lnTo>
                      <a:pt x="72" y="88"/>
                    </a:lnTo>
                    <a:lnTo>
                      <a:pt x="72" y="86"/>
                    </a:lnTo>
                    <a:lnTo>
                      <a:pt x="70" y="86"/>
                    </a:lnTo>
                    <a:lnTo>
                      <a:pt x="68" y="86"/>
                    </a:lnTo>
                    <a:lnTo>
                      <a:pt x="66" y="82"/>
                    </a:lnTo>
                    <a:lnTo>
                      <a:pt x="64" y="82"/>
                    </a:lnTo>
                    <a:lnTo>
                      <a:pt x="64" y="80"/>
                    </a:lnTo>
                    <a:lnTo>
                      <a:pt x="64" y="76"/>
                    </a:lnTo>
                    <a:lnTo>
                      <a:pt x="62" y="72"/>
                    </a:lnTo>
                    <a:lnTo>
                      <a:pt x="64" y="72"/>
                    </a:lnTo>
                    <a:lnTo>
                      <a:pt x="64" y="70"/>
                    </a:lnTo>
                    <a:lnTo>
                      <a:pt x="62" y="66"/>
                    </a:lnTo>
                    <a:lnTo>
                      <a:pt x="60" y="64"/>
                    </a:lnTo>
                    <a:lnTo>
                      <a:pt x="54" y="60"/>
                    </a:lnTo>
                    <a:lnTo>
                      <a:pt x="52" y="56"/>
                    </a:lnTo>
                    <a:lnTo>
                      <a:pt x="48" y="56"/>
                    </a:lnTo>
                    <a:lnTo>
                      <a:pt x="44" y="56"/>
                    </a:lnTo>
                    <a:lnTo>
                      <a:pt x="40" y="62"/>
                    </a:lnTo>
                    <a:lnTo>
                      <a:pt x="36" y="62"/>
                    </a:lnTo>
                    <a:lnTo>
                      <a:pt x="34" y="60"/>
                    </a:lnTo>
                    <a:lnTo>
                      <a:pt x="30" y="60"/>
                    </a:lnTo>
                    <a:lnTo>
                      <a:pt x="26" y="58"/>
                    </a:lnTo>
                    <a:lnTo>
                      <a:pt x="22" y="60"/>
                    </a:lnTo>
                    <a:lnTo>
                      <a:pt x="22" y="62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6" y="58"/>
                    </a:lnTo>
                    <a:lnTo>
                      <a:pt x="16" y="54"/>
                    </a:lnTo>
                    <a:lnTo>
                      <a:pt x="14" y="50"/>
                    </a:lnTo>
                    <a:lnTo>
                      <a:pt x="16" y="50"/>
                    </a:lnTo>
                    <a:lnTo>
                      <a:pt x="16" y="48"/>
                    </a:lnTo>
                    <a:lnTo>
                      <a:pt x="14" y="44"/>
                    </a:lnTo>
                    <a:lnTo>
                      <a:pt x="16" y="42"/>
                    </a:lnTo>
                    <a:lnTo>
                      <a:pt x="16" y="40"/>
                    </a:lnTo>
                    <a:lnTo>
                      <a:pt x="12" y="40"/>
                    </a:lnTo>
                    <a:lnTo>
                      <a:pt x="10" y="42"/>
                    </a:lnTo>
                    <a:lnTo>
                      <a:pt x="8" y="40"/>
                    </a:lnTo>
                    <a:lnTo>
                      <a:pt x="6" y="38"/>
                    </a:lnTo>
                    <a:lnTo>
                      <a:pt x="8" y="36"/>
                    </a:lnTo>
                    <a:lnTo>
                      <a:pt x="8" y="32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0" y="28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6" y="22"/>
                    </a:lnTo>
                    <a:lnTo>
                      <a:pt x="4" y="20"/>
                    </a:lnTo>
                    <a:lnTo>
                      <a:pt x="6" y="18"/>
                    </a:lnTo>
                    <a:lnTo>
                      <a:pt x="6" y="16"/>
                    </a:lnTo>
                    <a:lnTo>
                      <a:pt x="10" y="16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6" name="Japan">
                <a:extLst>
                  <a:ext uri="{FF2B5EF4-FFF2-40B4-BE49-F238E27FC236}">
                    <a16:creationId xmlns:a16="http://schemas.microsoft.com/office/drawing/2014/main" id="{E219221B-C505-4597-B38F-6D4C353D5B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06027" y="3097074"/>
                <a:ext cx="371289" cy="715784"/>
              </a:xfrm>
              <a:custGeom>
                <a:avLst/>
                <a:gdLst>
                  <a:gd name="T0" fmla="*/ 80 w 194"/>
                  <a:gd name="T1" fmla="*/ 180 h 374"/>
                  <a:gd name="T2" fmla="*/ 6 w 194"/>
                  <a:gd name="T3" fmla="*/ 372 h 374"/>
                  <a:gd name="T4" fmla="*/ 44 w 194"/>
                  <a:gd name="T5" fmla="*/ 336 h 374"/>
                  <a:gd name="T6" fmla="*/ 52 w 194"/>
                  <a:gd name="T7" fmla="*/ 316 h 374"/>
                  <a:gd name="T8" fmla="*/ 56 w 194"/>
                  <a:gd name="T9" fmla="*/ 308 h 374"/>
                  <a:gd name="T10" fmla="*/ 122 w 194"/>
                  <a:gd name="T11" fmla="*/ 66 h 374"/>
                  <a:gd name="T12" fmla="*/ 134 w 194"/>
                  <a:gd name="T13" fmla="*/ 76 h 374"/>
                  <a:gd name="T14" fmla="*/ 128 w 194"/>
                  <a:gd name="T15" fmla="*/ 52 h 374"/>
                  <a:gd name="T16" fmla="*/ 138 w 194"/>
                  <a:gd name="T17" fmla="*/ 44 h 374"/>
                  <a:gd name="T18" fmla="*/ 140 w 194"/>
                  <a:gd name="T19" fmla="*/ 30 h 374"/>
                  <a:gd name="T20" fmla="*/ 134 w 194"/>
                  <a:gd name="T21" fmla="*/ 0 h 374"/>
                  <a:gd name="T22" fmla="*/ 160 w 194"/>
                  <a:gd name="T23" fmla="*/ 20 h 374"/>
                  <a:gd name="T24" fmla="*/ 184 w 194"/>
                  <a:gd name="T25" fmla="*/ 18 h 374"/>
                  <a:gd name="T26" fmla="*/ 192 w 194"/>
                  <a:gd name="T27" fmla="*/ 32 h 374"/>
                  <a:gd name="T28" fmla="*/ 182 w 194"/>
                  <a:gd name="T29" fmla="*/ 42 h 374"/>
                  <a:gd name="T30" fmla="*/ 168 w 194"/>
                  <a:gd name="T31" fmla="*/ 64 h 374"/>
                  <a:gd name="T32" fmla="*/ 142 w 194"/>
                  <a:gd name="T33" fmla="*/ 58 h 374"/>
                  <a:gd name="T34" fmla="*/ 148 w 194"/>
                  <a:gd name="T35" fmla="*/ 66 h 374"/>
                  <a:gd name="T36" fmla="*/ 132 w 194"/>
                  <a:gd name="T37" fmla="*/ 144 h 374"/>
                  <a:gd name="T38" fmla="*/ 134 w 194"/>
                  <a:gd name="T39" fmla="*/ 146 h 374"/>
                  <a:gd name="T40" fmla="*/ 42 w 194"/>
                  <a:gd name="T41" fmla="*/ 232 h 374"/>
                  <a:gd name="T42" fmla="*/ 36 w 194"/>
                  <a:gd name="T43" fmla="*/ 238 h 374"/>
                  <a:gd name="T44" fmla="*/ 58 w 194"/>
                  <a:gd name="T45" fmla="*/ 240 h 374"/>
                  <a:gd name="T46" fmla="*/ 52 w 194"/>
                  <a:gd name="T47" fmla="*/ 244 h 374"/>
                  <a:gd name="T48" fmla="*/ 106 w 194"/>
                  <a:gd name="T49" fmla="*/ 206 h 374"/>
                  <a:gd name="T50" fmla="*/ 86 w 194"/>
                  <a:gd name="T51" fmla="*/ 234 h 374"/>
                  <a:gd name="T52" fmla="*/ 96 w 194"/>
                  <a:gd name="T53" fmla="*/ 222 h 374"/>
                  <a:gd name="T54" fmla="*/ 98 w 194"/>
                  <a:gd name="T55" fmla="*/ 210 h 374"/>
                  <a:gd name="T56" fmla="*/ 80 w 194"/>
                  <a:gd name="T57" fmla="*/ 220 h 374"/>
                  <a:gd name="T58" fmla="*/ 68 w 194"/>
                  <a:gd name="T59" fmla="*/ 274 h 374"/>
                  <a:gd name="T60" fmla="*/ 72 w 194"/>
                  <a:gd name="T61" fmla="*/ 270 h 374"/>
                  <a:gd name="T62" fmla="*/ 74 w 194"/>
                  <a:gd name="T63" fmla="*/ 256 h 374"/>
                  <a:gd name="T64" fmla="*/ 74 w 194"/>
                  <a:gd name="T65" fmla="*/ 228 h 374"/>
                  <a:gd name="T66" fmla="*/ 62 w 194"/>
                  <a:gd name="T67" fmla="*/ 220 h 374"/>
                  <a:gd name="T68" fmla="*/ 78 w 194"/>
                  <a:gd name="T69" fmla="*/ 208 h 374"/>
                  <a:gd name="T70" fmla="*/ 98 w 194"/>
                  <a:gd name="T71" fmla="*/ 204 h 374"/>
                  <a:gd name="T72" fmla="*/ 110 w 194"/>
                  <a:gd name="T73" fmla="*/ 214 h 374"/>
                  <a:gd name="T74" fmla="*/ 124 w 194"/>
                  <a:gd name="T75" fmla="*/ 210 h 374"/>
                  <a:gd name="T76" fmla="*/ 128 w 194"/>
                  <a:gd name="T77" fmla="*/ 194 h 374"/>
                  <a:gd name="T78" fmla="*/ 132 w 194"/>
                  <a:gd name="T79" fmla="*/ 200 h 374"/>
                  <a:gd name="T80" fmla="*/ 150 w 194"/>
                  <a:gd name="T81" fmla="*/ 192 h 374"/>
                  <a:gd name="T82" fmla="*/ 158 w 194"/>
                  <a:gd name="T83" fmla="*/ 184 h 374"/>
                  <a:gd name="T84" fmla="*/ 168 w 194"/>
                  <a:gd name="T85" fmla="*/ 192 h 374"/>
                  <a:gd name="T86" fmla="*/ 168 w 194"/>
                  <a:gd name="T87" fmla="*/ 154 h 374"/>
                  <a:gd name="T88" fmla="*/ 168 w 194"/>
                  <a:gd name="T89" fmla="*/ 128 h 374"/>
                  <a:gd name="T90" fmla="*/ 168 w 194"/>
                  <a:gd name="T91" fmla="*/ 106 h 374"/>
                  <a:gd name="T92" fmla="*/ 150 w 194"/>
                  <a:gd name="T93" fmla="*/ 78 h 374"/>
                  <a:gd name="T94" fmla="*/ 152 w 194"/>
                  <a:gd name="T95" fmla="*/ 82 h 374"/>
                  <a:gd name="T96" fmla="*/ 142 w 194"/>
                  <a:gd name="T97" fmla="*/ 82 h 374"/>
                  <a:gd name="T98" fmla="*/ 140 w 194"/>
                  <a:gd name="T99" fmla="*/ 104 h 374"/>
                  <a:gd name="T100" fmla="*/ 144 w 194"/>
                  <a:gd name="T101" fmla="*/ 138 h 374"/>
                  <a:gd name="T102" fmla="*/ 120 w 194"/>
                  <a:gd name="T103" fmla="*/ 162 h 374"/>
                  <a:gd name="T104" fmla="*/ 114 w 194"/>
                  <a:gd name="T105" fmla="*/ 158 h 374"/>
                  <a:gd name="T106" fmla="*/ 112 w 194"/>
                  <a:gd name="T107" fmla="*/ 184 h 374"/>
                  <a:gd name="T108" fmla="*/ 102 w 194"/>
                  <a:gd name="T109" fmla="*/ 186 h 374"/>
                  <a:gd name="T110" fmla="*/ 72 w 194"/>
                  <a:gd name="T111" fmla="*/ 196 h 374"/>
                  <a:gd name="T112" fmla="*/ 60 w 194"/>
                  <a:gd name="T113" fmla="*/ 216 h 374"/>
                  <a:gd name="T114" fmla="*/ 48 w 194"/>
                  <a:gd name="T115" fmla="*/ 228 h 374"/>
                  <a:gd name="T116" fmla="*/ 50 w 194"/>
                  <a:gd name="T117" fmla="*/ 238 h 374"/>
                  <a:gd name="T118" fmla="*/ 52 w 194"/>
                  <a:gd name="T119" fmla="*/ 232 h 374"/>
                  <a:gd name="T120" fmla="*/ 58 w 194"/>
                  <a:gd name="T121" fmla="*/ 250 h 374"/>
                  <a:gd name="T122" fmla="*/ 64 w 194"/>
                  <a:gd name="T123" fmla="*/ 254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4" h="374">
                    <a:moveTo>
                      <a:pt x="78" y="180"/>
                    </a:moveTo>
                    <a:lnTo>
                      <a:pt x="78" y="180"/>
                    </a:lnTo>
                    <a:lnTo>
                      <a:pt x="78" y="180"/>
                    </a:lnTo>
                    <a:lnTo>
                      <a:pt x="76" y="180"/>
                    </a:lnTo>
                    <a:lnTo>
                      <a:pt x="78" y="180"/>
                    </a:lnTo>
                    <a:close/>
                    <a:moveTo>
                      <a:pt x="78" y="180"/>
                    </a:moveTo>
                    <a:lnTo>
                      <a:pt x="78" y="178"/>
                    </a:lnTo>
                    <a:lnTo>
                      <a:pt x="80" y="176"/>
                    </a:lnTo>
                    <a:lnTo>
                      <a:pt x="80" y="176"/>
                    </a:lnTo>
                    <a:lnTo>
                      <a:pt x="82" y="178"/>
                    </a:lnTo>
                    <a:lnTo>
                      <a:pt x="80" y="180"/>
                    </a:lnTo>
                    <a:lnTo>
                      <a:pt x="78" y="180"/>
                    </a:lnTo>
                    <a:close/>
                    <a:moveTo>
                      <a:pt x="2" y="372"/>
                    </a:moveTo>
                    <a:lnTo>
                      <a:pt x="2" y="370"/>
                    </a:lnTo>
                    <a:lnTo>
                      <a:pt x="0" y="370"/>
                    </a:lnTo>
                    <a:lnTo>
                      <a:pt x="0" y="374"/>
                    </a:lnTo>
                    <a:lnTo>
                      <a:pt x="2" y="374"/>
                    </a:lnTo>
                    <a:lnTo>
                      <a:pt x="2" y="372"/>
                    </a:lnTo>
                    <a:close/>
                    <a:moveTo>
                      <a:pt x="4" y="370"/>
                    </a:moveTo>
                    <a:lnTo>
                      <a:pt x="4" y="368"/>
                    </a:lnTo>
                    <a:lnTo>
                      <a:pt x="6" y="370"/>
                    </a:lnTo>
                    <a:lnTo>
                      <a:pt x="6" y="372"/>
                    </a:lnTo>
                    <a:lnTo>
                      <a:pt x="4" y="372"/>
                    </a:lnTo>
                    <a:lnTo>
                      <a:pt x="4" y="370"/>
                    </a:lnTo>
                    <a:close/>
                    <a:moveTo>
                      <a:pt x="16" y="362"/>
                    </a:moveTo>
                    <a:lnTo>
                      <a:pt x="14" y="364"/>
                    </a:lnTo>
                    <a:lnTo>
                      <a:pt x="16" y="366"/>
                    </a:lnTo>
                    <a:lnTo>
                      <a:pt x="18" y="366"/>
                    </a:lnTo>
                    <a:lnTo>
                      <a:pt x="18" y="364"/>
                    </a:lnTo>
                    <a:lnTo>
                      <a:pt x="16" y="362"/>
                    </a:lnTo>
                    <a:close/>
                    <a:moveTo>
                      <a:pt x="42" y="340"/>
                    </a:moveTo>
                    <a:lnTo>
                      <a:pt x="40" y="338"/>
                    </a:lnTo>
                    <a:lnTo>
                      <a:pt x="44" y="336"/>
                    </a:lnTo>
                    <a:lnTo>
                      <a:pt x="44" y="334"/>
                    </a:lnTo>
                    <a:lnTo>
                      <a:pt x="44" y="334"/>
                    </a:lnTo>
                    <a:lnTo>
                      <a:pt x="44" y="332"/>
                    </a:lnTo>
                    <a:lnTo>
                      <a:pt x="46" y="330"/>
                    </a:lnTo>
                    <a:lnTo>
                      <a:pt x="48" y="332"/>
                    </a:lnTo>
                    <a:lnTo>
                      <a:pt x="46" y="334"/>
                    </a:lnTo>
                    <a:lnTo>
                      <a:pt x="46" y="336"/>
                    </a:lnTo>
                    <a:lnTo>
                      <a:pt x="44" y="338"/>
                    </a:lnTo>
                    <a:lnTo>
                      <a:pt x="44" y="340"/>
                    </a:lnTo>
                    <a:lnTo>
                      <a:pt x="42" y="340"/>
                    </a:lnTo>
                    <a:close/>
                    <a:moveTo>
                      <a:pt x="52" y="316"/>
                    </a:moveTo>
                    <a:lnTo>
                      <a:pt x="54" y="316"/>
                    </a:lnTo>
                    <a:lnTo>
                      <a:pt x="56" y="320"/>
                    </a:lnTo>
                    <a:lnTo>
                      <a:pt x="54" y="320"/>
                    </a:lnTo>
                    <a:lnTo>
                      <a:pt x="52" y="318"/>
                    </a:lnTo>
                    <a:lnTo>
                      <a:pt x="52" y="316"/>
                    </a:lnTo>
                    <a:lnTo>
                      <a:pt x="52" y="316"/>
                    </a:lnTo>
                    <a:close/>
                    <a:moveTo>
                      <a:pt x="58" y="312"/>
                    </a:moveTo>
                    <a:lnTo>
                      <a:pt x="58" y="310"/>
                    </a:lnTo>
                    <a:lnTo>
                      <a:pt x="56" y="310"/>
                    </a:lnTo>
                    <a:lnTo>
                      <a:pt x="54" y="310"/>
                    </a:lnTo>
                    <a:lnTo>
                      <a:pt x="56" y="308"/>
                    </a:lnTo>
                    <a:lnTo>
                      <a:pt x="58" y="306"/>
                    </a:lnTo>
                    <a:lnTo>
                      <a:pt x="58" y="306"/>
                    </a:lnTo>
                    <a:lnTo>
                      <a:pt x="58" y="306"/>
                    </a:lnTo>
                    <a:lnTo>
                      <a:pt x="60" y="306"/>
                    </a:lnTo>
                    <a:lnTo>
                      <a:pt x="60" y="306"/>
                    </a:lnTo>
                    <a:lnTo>
                      <a:pt x="62" y="306"/>
                    </a:lnTo>
                    <a:lnTo>
                      <a:pt x="60" y="308"/>
                    </a:lnTo>
                    <a:lnTo>
                      <a:pt x="58" y="308"/>
                    </a:lnTo>
                    <a:lnTo>
                      <a:pt x="58" y="310"/>
                    </a:lnTo>
                    <a:lnTo>
                      <a:pt x="58" y="312"/>
                    </a:lnTo>
                    <a:close/>
                    <a:moveTo>
                      <a:pt x="122" y="66"/>
                    </a:moveTo>
                    <a:lnTo>
                      <a:pt x="120" y="66"/>
                    </a:lnTo>
                    <a:lnTo>
                      <a:pt x="120" y="64"/>
                    </a:lnTo>
                    <a:lnTo>
                      <a:pt x="122" y="62"/>
                    </a:lnTo>
                    <a:lnTo>
                      <a:pt x="124" y="62"/>
                    </a:lnTo>
                    <a:lnTo>
                      <a:pt x="124" y="64"/>
                    </a:lnTo>
                    <a:lnTo>
                      <a:pt x="124" y="66"/>
                    </a:lnTo>
                    <a:lnTo>
                      <a:pt x="122" y="66"/>
                    </a:lnTo>
                    <a:close/>
                    <a:moveTo>
                      <a:pt x="136" y="78"/>
                    </a:moveTo>
                    <a:lnTo>
                      <a:pt x="134" y="78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70"/>
                    </a:lnTo>
                    <a:lnTo>
                      <a:pt x="132" y="66"/>
                    </a:lnTo>
                    <a:lnTo>
                      <a:pt x="130" y="64"/>
                    </a:lnTo>
                    <a:lnTo>
                      <a:pt x="128" y="62"/>
                    </a:lnTo>
                    <a:lnTo>
                      <a:pt x="126" y="62"/>
                    </a:lnTo>
                    <a:lnTo>
                      <a:pt x="126" y="62"/>
                    </a:lnTo>
                    <a:lnTo>
                      <a:pt x="126" y="58"/>
                    </a:lnTo>
                    <a:lnTo>
                      <a:pt x="126" y="56"/>
                    </a:lnTo>
                    <a:lnTo>
                      <a:pt x="128" y="54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30" y="52"/>
                    </a:lnTo>
                    <a:lnTo>
                      <a:pt x="132" y="48"/>
                    </a:lnTo>
                    <a:lnTo>
                      <a:pt x="132" y="48"/>
                    </a:lnTo>
                    <a:lnTo>
                      <a:pt x="132" y="46"/>
                    </a:lnTo>
                    <a:lnTo>
                      <a:pt x="130" y="44"/>
                    </a:lnTo>
                    <a:lnTo>
                      <a:pt x="128" y="44"/>
                    </a:lnTo>
                    <a:lnTo>
                      <a:pt x="128" y="44"/>
                    </a:lnTo>
                    <a:lnTo>
                      <a:pt x="128" y="42"/>
                    </a:lnTo>
                    <a:lnTo>
                      <a:pt x="130" y="42"/>
                    </a:lnTo>
                    <a:lnTo>
                      <a:pt x="134" y="44"/>
                    </a:lnTo>
                    <a:lnTo>
                      <a:pt x="138" y="44"/>
                    </a:lnTo>
                    <a:lnTo>
                      <a:pt x="140" y="44"/>
                    </a:lnTo>
                    <a:lnTo>
                      <a:pt x="140" y="42"/>
                    </a:lnTo>
                    <a:lnTo>
                      <a:pt x="142" y="40"/>
                    </a:lnTo>
                    <a:lnTo>
                      <a:pt x="140" y="38"/>
                    </a:lnTo>
                    <a:lnTo>
                      <a:pt x="140" y="38"/>
                    </a:lnTo>
                    <a:lnTo>
                      <a:pt x="138" y="36"/>
                    </a:lnTo>
                    <a:lnTo>
                      <a:pt x="138" y="34"/>
                    </a:lnTo>
                    <a:lnTo>
                      <a:pt x="136" y="32"/>
                    </a:lnTo>
                    <a:lnTo>
                      <a:pt x="138" y="30"/>
                    </a:lnTo>
                    <a:lnTo>
                      <a:pt x="140" y="30"/>
                    </a:lnTo>
                    <a:lnTo>
                      <a:pt x="140" y="30"/>
                    </a:lnTo>
                    <a:lnTo>
                      <a:pt x="138" y="28"/>
                    </a:lnTo>
                    <a:lnTo>
                      <a:pt x="138" y="24"/>
                    </a:lnTo>
                    <a:lnTo>
                      <a:pt x="138" y="22"/>
                    </a:lnTo>
                    <a:lnTo>
                      <a:pt x="138" y="16"/>
                    </a:lnTo>
                    <a:lnTo>
                      <a:pt x="136" y="14"/>
                    </a:lnTo>
                    <a:lnTo>
                      <a:pt x="132" y="8"/>
                    </a:lnTo>
                    <a:lnTo>
                      <a:pt x="132" y="4"/>
                    </a:lnTo>
                    <a:lnTo>
                      <a:pt x="130" y="2"/>
                    </a:lnTo>
                    <a:lnTo>
                      <a:pt x="132" y="2"/>
                    </a:lnTo>
                    <a:lnTo>
                      <a:pt x="132" y="2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36" y="0"/>
                    </a:lnTo>
                    <a:lnTo>
                      <a:pt x="136" y="2"/>
                    </a:lnTo>
                    <a:lnTo>
                      <a:pt x="142" y="4"/>
                    </a:lnTo>
                    <a:lnTo>
                      <a:pt x="144" y="6"/>
                    </a:lnTo>
                    <a:lnTo>
                      <a:pt x="146" y="8"/>
                    </a:lnTo>
                    <a:lnTo>
                      <a:pt x="152" y="14"/>
                    </a:lnTo>
                    <a:lnTo>
                      <a:pt x="156" y="16"/>
                    </a:lnTo>
                    <a:lnTo>
                      <a:pt x="156" y="18"/>
                    </a:lnTo>
                    <a:lnTo>
                      <a:pt x="158" y="18"/>
                    </a:lnTo>
                    <a:lnTo>
                      <a:pt x="160" y="20"/>
                    </a:lnTo>
                    <a:lnTo>
                      <a:pt x="164" y="22"/>
                    </a:lnTo>
                    <a:lnTo>
                      <a:pt x="168" y="24"/>
                    </a:lnTo>
                    <a:lnTo>
                      <a:pt x="170" y="26"/>
                    </a:lnTo>
                    <a:lnTo>
                      <a:pt x="172" y="26"/>
                    </a:lnTo>
                    <a:lnTo>
                      <a:pt x="172" y="26"/>
                    </a:lnTo>
                    <a:lnTo>
                      <a:pt x="176" y="26"/>
                    </a:lnTo>
                    <a:lnTo>
                      <a:pt x="180" y="22"/>
                    </a:lnTo>
                    <a:lnTo>
                      <a:pt x="182" y="20"/>
                    </a:lnTo>
                    <a:lnTo>
                      <a:pt x="182" y="18"/>
                    </a:lnTo>
                    <a:lnTo>
                      <a:pt x="182" y="18"/>
                    </a:lnTo>
                    <a:lnTo>
                      <a:pt x="184" y="18"/>
                    </a:lnTo>
                    <a:lnTo>
                      <a:pt x="184" y="20"/>
                    </a:lnTo>
                    <a:lnTo>
                      <a:pt x="182" y="24"/>
                    </a:lnTo>
                    <a:lnTo>
                      <a:pt x="182" y="28"/>
                    </a:lnTo>
                    <a:lnTo>
                      <a:pt x="182" y="28"/>
                    </a:lnTo>
                    <a:lnTo>
                      <a:pt x="186" y="30"/>
                    </a:lnTo>
                    <a:lnTo>
                      <a:pt x="188" y="32"/>
                    </a:lnTo>
                    <a:lnTo>
                      <a:pt x="188" y="34"/>
                    </a:lnTo>
                    <a:lnTo>
                      <a:pt x="188" y="36"/>
                    </a:lnTo>
                    <a:lnTo>
                      <a:pt x="190" y="36"/>
                    </a:lnTo>
                    <a:lnTo>
                      <a:pt x="190" y="34"/>
                    </a:lnTo>
                    <a:lnTo>
                      <a:pt x="192" y="32"/>
                    </a:lnTo>
                    <a:lnTo>
                      <a:pt x="194" y="32"/>
                    </a:lnTo>
                    <a:lnTo>
                      <a:pt x="192" y="34"/>
                    </a:lnTo>
                    <a:lnTo>
                      <a:pt x="192" y="34"/>
                    </a:lnTo>
                    <a:lnTo>
                      <a:pt x="192" y="36"/>
                    </a:lnTo>
                    <a:lnTo>
                      <a:pt x="190" y="38"/>
                    </a:lnTo>
                    <a:lnTo>
                      <a:pt x="188" y="40"/>
                    </a:lnTo>
                    <a:lnTo>
                      <a:pt x="188" y="42"/>
                    </a:lnTo>
                    <a:lnTo>
                      <a:pt x="186" y="42"/>
                    </a:lnTo>
                    <a:lnTo>
                      <a:pt x="184" y="42"/>
                    </a:lnTo>
                    <a:lnTo>
                      <a:pt x="184" y="42"/>
                    </a:lnTo>
                    <a:lnTo>
                      <a:pt x="182" y="42"/>
                    </a:lnTo>
                    <a:lnTo>
                      <a:pt x="182" y="44"/>
                    </a:lnTo>
                    <a:lnTo>
                      <a:pt x="180" y="44"/>
                    </a:lnTo>
                    <a:lnTo>
                      <a:pt x="176" y="44"/>
                    </a:lnTo>
                    <a:lnTo>
                      <a:pt x="176" y="44"/>
                    </a:lnTo>
                    <a:lnTo>
                      <a:pt x="172" y="48"/>
                    </a:lnTo>
                    <a:lnTo>
                      <a:pt x="170" y="54"/>
                    </a:lnTo>
                    <a:lnTo>
                      <a:pt x="170" y="58"/>
                    </a:lnTo>
                    <a:lnTo>
                      <a:pt x="170" y="60"/>
                    </a:lnTo>
                    <a:lnTo>
                      <a:pt x="170" y="62"/>
                    </a:lnTo>
                    <a:lnTo>
                      <a:pt x="170" y="64"/>
                    </a:lnTo>
                    <a:lnTo>
                      <a:pt x="168" y="64"/>
                    </a:lnTo>
                    <a:lnTo>
                      <a:pt x="168" y="62"/>
                    </a:lnTo>
                    <a:lnTo>
                      <a:pt x="162" y="62"/>
                    </a:lnTo>
                    <a:lnTo>
                      <a:pt x="160" y="58"/>
                    </a:lnTo>
                    <a:lnTo>
                      <a:pt x="156" y="56"/>
                    </a:lnTo>
                    <a:lnTo>
                      <a:pt x="154" y="54"/>
                    </a:lnTo>
                    <a:lnTo>
                      <a:pt x="152" y="54"/>
                    </a:lnTo>
                    <a:lnTo>
                      <a:pt x="150" y="54"/>
                    </a:lnTo>
                    <a:lnTo>
                      <a:pt x="148" y="52"/>
                    </a:lnTo>
                    <a:lnTo>
                      <a:pt x="146" y="52"/>
                    </a:lnTo>
                    <a:lnTo>
                      <a:pt x="144" y="54"/>
                    </a:lnTo>
                    <a:lnTo>
                      <a:pt x="142" y="58"/>
                    </a:lnTo>
                    <a:lnTo>
                      <a:pt x="140" y="58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4" y="58"/>
                    </a:lnTo>
                    <a:lnTo>
                      <a:pt x="134" y="60"/>
                    </a:lnTo>
                    <a:lnTo>
                      <a:pt x="134" y="62"/>
                    </a:lnTo>
                    <a:lnTo>
                      <a:pt x="136" y="62"/>
                    </a:lnTo>
                    <a:lnTo>
                      <a:pt x="140" y="62"/>
                    </a:lnTo>
                    <a:lnTo>
                      <a:pt x="142" y="66"/>
                    </a:lnTo>
                    <a:lnTo>
                      <a:pt x="146" y="66"/>
                    </a:lnTo>
                    <a:lnTo>
                      <a:pt x="148" y="66"/>
                    </a:lnTo>
                    <a:lnTo>
                      <a:pt x="148" y="68"/>
                    </a:lnTo>
                    <a:lnTo>
                      <a:pt x="148" y="70"/>
                    </a:lnTo>
                    <a:lnTo>
                      <a:pt x="146" y="72"/>
                    </a:lnTo>
                    <a:lnTo>
                      <a:pt x="144" y="70"/>
                    </a:lnTo>
                    <a:lnTo>
                      <a:pt x="142" y="70"/>
                    </a:lnTo>
                    <a:lnTo>
                      <a:pt x="140" y="72"/>
                    </a:lnTo>
                    <a:lnTo>
                      <a:pt x="140" y="74"/>
                    </a:lnTo>
                    <a:lnTo>
                      <a:pt x="140" y="76"/>
                    </a:lnTo>
                    <a:lnTo>
                      <a:pt x="136" y="78"/>
                    </a:lnTo>
                    <a:close/>
                    <a:moveTo>
                      <a:pt x="132" y="146"/>
                    </a:moveTo>
                    <a:lnTo>
                      <a:pt x="132" y="144"/>
                    </a:lnTo>
                    <a:lnTo>
                      <a:pt x="134" y="144"/>
                    </a:lnTo>
                    <a:lnTo>
                      <a:pt x="134" y="142"/>
                    </a:lnTo>
                    <a:lnTo>
                      <a:pt x="132" y="144"/>
                    </a:lnTo>
                    <a:lnTo>
                      <a:pt x="132" y="142"/>
                    </a:lnTo>
                    <a:lnTo>
                      <a:pt x="132" y="138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34" y="140"/>
                    </a:lnTo>
                    <a:lnTo>
                      <a:pt x="134" y="140"/>
                    </a:lnTo>
                    <a:lnTo>
                      <a:pt x="136" y="142"/>
                    </a:lnTo>
                    <a:lnTo>
                      <a:pt x="134" y="146"/>
                    </a:lnTo>
                    <a:lnTo>
                      <a:pt x="134" y="146"/>
                    </a:lnTo>
                    <a:lnTo>
                      <a:pt x="132" y="146"/>
                    </a:lnTo>
                    <a:close/>
                    <a:moveTo>
                      <a:pt x="42" y="230"/>
                    </a:moveTo>
                    <a:lnTo>
                      <a:pt x="44" y="230"/>
                    </a:lnTo>
                    <a:lnTo>
                      <a:pt x="44" y="230"/>
                    </a:lnTo>
                    <a:lnTo>
                      <a:pt x="42" y="230"/>
                    </a:lnTo>
                    <a:lnTo>
                      <a:pt x="42" y="230"/>
                    </a:lnTo>
                    <a:lnTo>
                      <a:pt x="42" y="230"/>
                    </a:lnTo>
                    <a:close/>
                    <a:moveTo>
                      <a:pt x="42" y="232"/>
                    </a:moveTo>
                    <a:lnTo>
                      <a:pt x="42" y="232"/>
                    </a:lnTo>
                    <a:lnTo>
                      <a:pt x="42" y="232"/>
                    </a:lnTo>
                    <a:lnTo>
                      <a:pt x="42" y="232"/>
                    </a:lnTo>
                    <a:close/>
                    <a:moveTo>
                      <a:pt x="40" y="234"/>
                    </a:moveTo>
                    <a:lnTo>
                      <a:pt x="40" y="234"/>
                    </a:lnTo>
                    <a:lnTo>
                      <a:pt x="42" y="232"/>
                    </a:lnTo>
                    <a:lnTo>
                      <a:pt x="40" y="234"/>
                    </a:lnTo>
                    <a:close/>
                    <a:moveTo>
                      <a:pt x="38" y="234"/>
                    </a:moveTo>
                    <a:lnTo>
                      <a:pt x="38" y="236"/>
                    </a:lnTo>
                    <a:lnTo>
                      <a:pt x="40" y="234"/>
                    </a:lnTo>
                    <a:lnTo>
                      <a:pt x="38" y="234"/>
                    </a:lnTo>
                    <a:close/>
                    <a:moveTo>
                      <a:pt x="36" y="240"/>
                    </a:moveTo>
                    <a:lnTo>
                      <a:pt x="36" y="238"/>
                    </a:lnTo>
                    <a:lnTo>
                      <a:pt x="36" y="236"/>
                    </a:lnTo>
                    <a:lnTo>
                      <a:pt x="38" y="236"/>
                    </a:lnTo>
                    <a:lnTo>
                      <a:pt x="38" y="236"/>
                    </a:lnTo>
                    <a:lnTo>
                      <a:pt x="38" y="238"/>
                    </a:lnTo>
                    <a:lnTo>
                      <a:pt x="40" y="240"/>
                    </a:lnTo>
                    <a:lnTo>
                      <a:pt x="38" y="240"/>
                    </a:lnTo>
                    <a:lnTo>
                      <a:pt x="36" y="240"/>
                    </a:lnTo>
                    <a:close/>
                    <a:moveTo>
                      <a:pt x="56" y="242"/>
                    </a:moveTo>
                    <a:lnTo>
                      <a:pt x="56" y="240"/>
                    </a:lnTo>
                    <a:lnTo>
                      <a:pt x="56" y="240"/>
                    </a:lnTo>
                    <a:lnTo>
                      <a:pt x="58" y="240"/>
                    </a:lnTo>
                    <a:lnTo>
                      <a:pt x="56" y="242"/>
                    </a:lnTo>
                    <a:lnTo>
                      <a:pt x="56" y="242"/>
                    </a:lnTo>
                    <a:close/>
                    <a:moveTo>
                      <a:pt x="54" y="246"/>
                    </a:moveTo>
                    <a:lnTo>
                      <a:pt x="54" y="244"/>
                    </a:lnTo>
                    <a:lnTo>
                      <a:pt x="54" y="246"/>
                    </a:lnTo>
                    <a:lnTo>
                      <a:pt x="54" y="246"/>
                    </a:lnTo>
                    <a:lnTo>
                      <a:pt x="54" y="246"/>
                    </a:lnTo>
                    <a:close/>
                    <a:moveTo>
                      <a:pt x="52" y="240"/>
                    </a:moveTo>
                    <a:lnTo>
                      <a:pt x="52" y="240"/>
                    </a:lnTo>
                    <a:lnTo>
                      <a:pt x="52" y="242"/>
                    </a:lnTo>
                    <a:lnTo>
                      <a:pt x="52" y="244"/>
                    </a:lnTo>
                    <a:lnTo>
                      <a:pt x="54" y="244"/>
                    </a:lnTo>
                    <a:lnTo>
                      <a:pt x="54" y="242"/>
                    </a:lnTo>
                    <a:lnTo>
                      <a:pt x="52" y="240"/>
                    </a:lnTo>
                    <a:lnTo>
                      <a:pt x="52" y="240"/>
                    </a:lnTo>
                    <a:lnTo>
                      <a:pt x="52" y="240"/>
                    </a:lnTo>
                    <a:close/>
                    <a:moveTo>
                      <a:pt x="106" y="210"/>
                    </a:moveTo>
                    <a:lnTo>
                      <a:pt x="104" y="208"/>
                    </a:lnTo>
                    <a:lnTo>
                      <a:pt x="104" y="206"/>
                    </a:lnTo>
                    <a:lnTo>
                      <a:pt x="106" y="204"/>
                    </a:lnTo>
                    <a:lnTo>
                      <a:pt x="106" y="204"/>
                    </a:lnTo>
                    <a:lnTo>
                      <a:pt x="106" y="206"/>
                    </a:lnTo>
                    <a:lnTo>
                      <a:pt x="106" y="208"/>
                    </a:lnTo>
                    <a:lnTo>
                      <a:pt x="106" y="208"/>
                    </a:lnTo>
                    <a:lnTo>
                      <a:pt x="106" y="210"/>
                    </a:lnTo>
                    <a:lnTo>
                      <a:pt x="106" y="210"/>
                    </a:lnTo>
                    <a:close/>
                    <a:moveTo>
                      <a:pt x="96" y="208"/>
                    </a:moveTo>
                    <a:lnTo>
                      <a:pt x="98" y="206"/>
                    </a:lnTo>
                    <a:lnTo>
                      <a:pt x="100" y="206"/>
                    </a:lnTo>
                    <a:lnTo>
                      <a:pt x="100" y="208"/>
                    </a:lnTo>
                    <a:lnTo>
                      <a:pt x="98" y="208"/>
                    </a:lnTo>
                    <a:lnTo>
                      <a:pt x="96" y="208"/>
                    </a:lnTo>
                    <a:close/>
                    <a:moveTo>
                      <a:pt x="86" y="234"/>
                    </a:moveTo>
                    <a:lnTo>
                      <a:pt x="86" y="234"/>
                    </a:lnTo>
                    <a:lnTo>
                      <a:pt x="86" y="234"/>
                    </a:lnTo>
                    <a:lnTo>
                      <a:pt x="88" y="234"/>
                    </a:lnTo>
                    <a:lnTo>
                      <a:pt x="90" y="234"/>
                    </a:lnTo>
                    <a:lnTo>
                      <a:pt x="90" y="232"/>
                    </a:lnTo>
                    <a:lnTo>
                      <a:pt x="88" y="228"/>
                    </a:lnTo>
                    <a:lnTo>
                      <a:pt x="88" y="228"/>
                    </a:lnTo>
                    <a:lnTo>
                      <a:pt x="90" y="224"/>
                    </a:lnTo>
                    <a:lnTo>
                      <a:pt x="92" y="222"/>
                    </a:lnTo>
                    <a:lnTo>
                      <a:pt x="92" y="220"/>
                    </a:lnTo>
                    <a:lnTo>
                      <a:pt x="96" y="222"/>
                    </a:lnTo>
                    <a:lnTo>
                      <a:pt x="100" y="222"/>
                    </a:lnTo>
                    <a:lnTo>
                      <a:pt x="100" y="224"/>
                    </a:lnTo>
                    <a:lnTo>
                      <a:pt x="102" y="224"/>
                    </a:lnTo>
                    <a:lnTo>
                      <a:pt x="104" y="220"/>
                    </a:lnTo>
                    <a:lnTo>
                      <a:pt x="106" y="218"/>
                    </a:lnTo>
                    <a:lnTo>
                      <a:pt x="106" y="216"/>
                    </a:lnTo>
                    <a:lnTo>
                      <a:pt x="106" y="214"/>
                    </a:lnTo>
                    <a:lnTo>
                      <a:pt x="104" y="214"/>
                    </a:lnTo>
                    <a:lnTo>
                      <a:pt x="102" y="210"/>
                    </a:lnTo>
                    <a:lnTo>
                      <a:pt x="100" y="210"/>
                    </a:lnTo>
                    <a:lnTo>
                      <a:pt x="98" y="210"/>
                    </a:lnTo>
                    <a:lnTo>
                      <a:pt x="96" y="210"/>
                    </a:lnTo>
                    <a:lnTo>
                      <a:pt x="92" y="212"/>
                    </a:lnTo>
                    <a:lnTo>
                      <a:pt x="92" y="214"/>
                    </a:lnTo>
                    <a:lnTo>
                      <a:pt x="92" y="214"/>
                    </a:lnTo>
                    <a:lnTo>
                      <a:pt x="88" y="216"/>
                    </a:lnTo>
                    <a:lnTo>
                      <a:pt x="86" y="216"/>
                    </a:lnTo>
                    <a:lnTo>
                      <a:pt x="86" y="216"/>
                    </a:lnTo>
                    <a:lnTo>
                      <a:pt x="84" y="214"/>
                    </a:lnTo>
                    <a:lnTo>
                      <a:pt x="84" y="214"/>
                    </a:lnTo>
                    <a:lnTo>
                      <a:pt x="80" y="218"/>
                    </a:lnTo>
                    <a:lnTo>
                      <a:pt x="80" y="220"/>
                    </a:lnTo>
                    <a:lnTo>
                      <a:pt x="78" y="222"/>
                    </a:lnTo>
                    <a:lnTo>
                      <a:pt x="78" y="224"/>
                    </a:lnTo>
                    <a:lnTo>
                      <a:pt x="80" y="224"/>
                    </a:lnTo>
                    <a:lnTo>
                      <a:pt x="82" y="226"/>
                    </a:lnTo>
                    <a:lnTo>
                      <a:pt x="80" y="228"/>
                    </a:lnTo>
                    <a:lnTo>
                      <a:pt x="80" y="228"/>
                    </a:lnTo>
                    <a:lnTo>
                      <a:pt x="82" y="232"/>
                    </a:lnTo>
                    <a:lnTo>
                      <a:pt x="86" y="232"/>
                    </a:lnTo>
                    <a:lnTo>
                      <a:pt x="86" y="234"/>
                    </a:lnTo>
                    <a:close/>
                    <a:moveTo>
                      <a:pt x="70" y="276"/>
                    </a:moveTo>
                    <a:lnTo>
                      <a:pt x="68" y="274"/>
                    </a:lnTo>
                    <a:lnTo>
                      <a:pt x="66" y="274"/>
                    </a:lnTo>
                    <a:lnTo>
                      <a:pt x="66" y="276"/>
                    </a:lnTo>
                    <a:lnTo>
                      <a:pt x="66" y="278"/>
                    </a:lnTo>
                    <a:lnTo>
                      <a:pt x="70" y="278"/>
                    </a:lnTo>
                    <a:lnTo>
                      <a:pt x="70" y="278"/>
                    </a:lnTo>
                    <a:lnTo>
                      <a:pt x="70" y="276"/>
                    </a:lnTo>
                    <a:close/>
                    <a:moveTo>
                      <a:pt x="72" y="272"/>
                    </a:moveTo>
                    <a:lnTo>
                      <a:pt x="72" y="268"/>
                    </a:lnTo>
                    <a:lnTo>
                      <a:pt x="72" y="266"/>
                    </a:lnTo>
                    <a:lnTo>
                      <a:pt x="72" y="268"/>
                    </a:lnTo>
                    <a:lnTo>
                      <a:pt x="72" y="270"/>
                    </a:lnTo>
                    <a:lnTo>
                      <a:pt x="72" y="272"/>
                    </a:lnTo>
                    <a:lnTo>
                      <a:pt x="72" y="272"/>
                    </a:lnTo>
                    <a:close/>
                    <a:moveTo>
                      <a:pt x="66" y="266"/>
                    </a:moveTo>
                    <a:lnTo>
                      <a:pt x="70" y="264"/>
                    </a:lnTo>
                    <a:lnTo>
                      <a:pt x="72" y="260"/>
                    </a:lnTo>
                    <a:lnTo>
                      <a:pt x="70" y="258"/>
                    </a:lnTo>
                    <a:lnTo>
                      <a:pt x="70" y="256"/>
                    </a:lnTo>
                    <a:lnTo>
                      <a:pt x="70" y="256"/>
                    </a:lnTo>
                    <a:lnTo>
                      <a:pt x="72" y="256"/>
                    </a:lnTo>
                    <a:lnTo>
                      <a:pt x="74" y="258"/>
                    </a:lnTo>
                    <a:lnTo>
                      <a:pt x="74" y="256"/>
                    </a:lnTo>
                    <a:lnTo>
                      <a:pt x="74" y="252"/>
                    </a:lnTo>
                    <a:lnTo>
                      <a:pt x="72" y="250"/>
                    </a:lnTo>
                    <a:lnTo>
                      <a:pt x="74" y="242"/>
                    </a:lnTo>
                    <a:lnTo>
                      <a:pt x="72" y="238"/>
                    </a:lnTo>
                    <a:lnTo>
                      <a:pt x="74" y="236"/>
                    </a:lnTo>
                    <a:lnTo>
                      <a:pt x="76" y="234"/>
                    </a:lnTo>
                    <a:lnTo>
                      <a:pt x="76" y="232"/>
                    </a:lnTo>
                    <a:lnTo>
                      <a:pt x="74" y="232"/>
                    </a:lnTo>
                    <a:lnTo>
                      <a:pt x="74" y="230"/>
                    </a:lnTo>
                    <a:lnTo>
                      <a:pt x="74" y="230"/>
                    </a:lnTo>
                    <a:lnTo>
                      <a:pt x="74" y="228"/>
                    </a:lnTo>
                    <a:lnTo>
                      <a:pt x="70" y="228"/>
                    </a:lnTo>
                    <a:lnTo>
                      <a:pt x="70" y="228"/>
                    </a:lnTo>
                    <a:lnTo>
                      <a:pt x="72" y="226"/>
                    </a:lnTo>
                    <a:lnTo>
                      <a:pt x="72" y="224"/>
                    </a:lnTo>
                    <a:lnTo>
                      <a:pt x="72" y="222"/>
                    </a:lnTo>
                    <a:lnTo>
                      <a:pt x="70" y="220"/>
                    </a:lnTo>
                    <a:lnTo>
                      <a:pt x="68" y="220"/>
                    </a:lnTo>
                    <a:lnTo>
                      <a:pt x="68" y="222"/>
                    </a:lnTo>
                    <a:lnTo>
                      <a:pt x="66" y="222"/>
                    </a:lnTo>
                    <a:lnTo>
                      <a:pt x="64" y="222"/>
                    </a:lnTo>
                    <a:lnTo>
                      <a:pt x="62" y="220"/>
                    </a:lnTo>
                    <a:lnTo>
                      <a:pt x="62" y="218"/>
                    </a:lnTo>
                    <a:lnTo>
                      <a:pt x="66" y="216"/>
                    </a:lnTo>
                    <a:lnTo>
                      <a:pt x="70" y="214"/>
                    </a:lnTo>
                    <a:lnTo>
                      <a:pt x="72" y="216"/>
                    </a:lnTo>
                    <a:lnTo>
                      <a:pt x="74" y="218"/>
                    </a:lnTo>
                    <a:lnTo>
                      <a:pt x="76" y="216"/>
                    </a:lnTo>
                    <a:lnTo>
                      <a:pt x="76" y="214"/>
                    </a:lnTo>
                    <a:lnTo>
                      <a:pt x="76" y="212"/>
                    </a:lnTo>
                    <a:lnTo>
                      <a:pt x="74" y="210"/>
                    </a:lnTo>
                    <a:lnTo>
                      <a:pt x="76" y="208"/>
                    </a:lnTo>
                    <a:lnTo>
                      <a:pt x="78" y="208"/>
                    </a:lnTo>
                    <a:lnTo>
                      <a:pt x="78" y="210"/>
                    </a:lnTo>
                    <a:lnTo>
                      <a:pt x="80" y="210"/>
                    </a:lnTo>
                    <a:lnTo>
                      <a:pt x="82" y="210"/>
                    </a:lnTo>
                    <a:lnTo>
                      <a:pt x="86" y="208"/>
                    </a:lnTo>
                    <a:lnTo>
                      <a:pt x="90" y="208"/>
                    </a:lnTo>
                    <a:lnTo>
                      <a:pt x="92" y="208"/>
                    </a:lnTo>
                    <a:lnTo>
                      <a:pt x="92" y="208"/>
                    </a:lnTo>
                    <a:lnTo>
                      <a:pt x="94" y="208"/>
                    </a:lnTo>
                    <a:lnTo>
                      <a:pt x="94" y="206"/>
                    </a:lnTo>
                    <a:lnTo>
                      <a:pt x="98" y="204"/>
                    </a:lnTo>
                    <a:lnTo>
                      <a:pt x="98" y="204"/>
                    </a:lnTo>
                    <a:lnTo>
                      <a:pt x="100" y="202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10" y="200"/>
                    </a:lnTo>
                    <a:lnTo>
                      <a:pt x="110" y="202"/>
                    </a:lnTo>
                    <a:lnTo>
                      <a:pt x="110" y="204"/>
                    </a:lnTo>
                    <a:lnTo>
                      <a:pt x="108" y="206"/>
                    </a:lnTo>
                    <a:lnTo>
                      <a:pt x="108" y="208"/>
                    </a:lnTo>
                    <a:lnTo>
                      <a:pt x="110" y="208"/>
                    </a:lnTo>
                    <a:lnTo>
                      <a:pt x="110" y="210"/>
                    </a:lnTo>
                    <a:lnTo>
                      <a:pt x="110" y="214"/>
                    </a:lnTo>
                    <a:lnTo>
                      <a:pt x="110" y="214"/>
                    </a:lnTo>
                    <a:lnTo>
                      <a:pt x="110" y="216"/>
                    </a:lnTo>
                    <a:lnTo>
                      <a:pt x="112" y="218"/>
                    </a:lnTo>
                    <a:lnTo>
                      <a:pt x="116" y="220"/>
                    </a:lnTo>
                    <a:lnTo>
                      <a:pt x="118" y="222"/>
                    </a:lnTo>
                    <a:lnTo>
                      <a:pt x="120" y="220"/>
                    </a:lnTo>
                    <a:lnTo>
                      <a:pt x="122" y="216"/>
                    </a:lnTo>
                    <a:lnTo>
                      <a:pt x="122" y="214"/>
                    </a:lnTo>
                    <a:lnTo>
                      <a:pt x="124" y="214"/>
                    </a:lnTo>
                    <a:lnTo>
                      <a:pt x="124" y="212"/>
                    </a:lnTo>
                    <a:lnTo>
                      <a:pt x="124" y="210"/>
                    </a:lnTo>
                    <a:lnTo>
                      <a:pt x="126" y="208"/>
                    </a:lnTo>
                    <a:lnTo>
                      <a:pt x="128" y="208"/>
                    </a:lnTo>
                    <a:lnTo>
                      <a:pt x="128" y="208"/>
                    </a:lnTo>
                    <a:lnTo>
                      <a:pt x="130" y="206"/>
                    </a:lnTo>
                    <a:lnTo>
                      <a:pt x="128" y="206"/>
                    </a:lnTo>
                    <a:lnTo>
                      <a:pt x="128" y="202"/>
                    </a:lnTo>
                    <a:lnTo>
                      <a:pt x="124" y="202"/>
                    </a:lnTo>
                    <a:lnTo>
                      <a:pt x="124" y="200"/>
                    </a:lnTo>
                    <a:lnTo>
                      <a:pt x="124" y="196"/>
                    </a:lnTo>
                    <a:lnTo>
                      <a:pt x="126" y="196"/>
                    </a:lnTo>
                    <a:lnTo>
                      <a:pt x="128" y="194"/>
                    </a:lnTo>
                    <a:lnTo>
                      <a:pt x="126" y="196"/>
                    </a:lnTo>
                    <a:lnTo>
                      <a:pt x="126" y="198"/>
                    </a:lnTo>
                    <a:lnTo>
                      <a:pt x="128" y="200"/>
                    </a:lnTo>
                    <a:lnTo>
                      <a:pt x="128" y="198"/>
                    </a:lnTo>
                    <a:lnTo>
                      <a:pt x="130" y="198"/>
                    </a:lnTo>
                    <a:lnTo>
                      <a:pt x="130" y="198"/>
                    </a:lnTo>
                    <a:lnTo>
                      <a:pt x="132" y="200"/>
                    </a:lnTo>
                    <a:lnTo>
                      <a:pt x="134" y="198"/>
                    </a:lnTo>
                    <a:lnTo>
                      <a:pt x="134" y="200"/>
                    </a:lnTo>
                    <a:lnTo>
                      <a:pt x="134" y="200"/>
                    </a:lnTo>
                    <a:lnTo>
                      <a:pt x="132" y="200"/>
                    </a:lnTo>
                    <a:lnTo>
                      <a:pt x="132" y="202"/>
                    </a:lnTo>
                    <a:lnTo>
                      <a:pt x="132" y="202"/>
                    </a:lnTo>
                    <a:lnTo>
                      <a:pt x="134" y="202"/>
                    </a:lnTo>
                    <a:lnTo>
                      <a:pt x="136" y="200"/>
                    </a:lnTo>
                    <a:lnTo>
                      <a:pt x="144" y="200"/>
                    </a:lnTo>
                    <a:lnTo>
                      <a:pt x="146" y="200"/>
                    </a:lnTo>
                    <a:lnTo>
                      <a:pt x="146" y="200"/>
                    </a:lnTo>
                    <a:lnTo>
                      <a:pt x="144" y="196"/>
                    </a:lnTo>
                    <a:lnTo>
                      <a:pt x="146" y="194"/>
                    </a:lnTo>
                    <a:lnTo>
                      <a:pt x="148" y="192"/>
                    </a:lnTo>
                    <a:lnTo>
                      <a:pt x="150" y="192"/>
                    </a:lnTo>
                    <a:lnTo>
                      <a:pt x="150" y="194"/>
                    </a:lnTo>
                    <a:lnTo>
                      <a:pt x="150" y="198"/>
                    </a:lnTo>
                    <a:lnTo>
                      <a:pt x="150" y="200"/>
                    </a:lnTo>
                    <a:lnTo>
                      <a:pt x="152" y="200"/>
                    </a:lnTo>
                    <a:lnTo>
                      <a:pt x="154" y="196"/>
                    </a:lnTo>
                    <a:lnTo>
                      <a:pt x="154" y="192"/>
                    </a:lnTo>
                    <a:lnTo>
                      <a:pt x="154" y="190"/>
                    </a:lnTo>
                    <a:lnTo>
                      <a:pt x="156" y="188"/>
                    </a:lnTo>
                    <a:lnTo>
                      <a:pt x="158" y="188"/>
                    </a:lnTo>
                    <a:lnTo>
                      <a:pt x="160" y="186"/>
                    </a:lnTo>
                    <a:lnTo>
                      <a:pt x="158" y="184"/>
                    </a:lnTo>
                    <a:lnTo>
                      <a:pt x="158" y="182"/>
                    </a:lnTo>
                    <a:lnTo>
                      <a:pt x="160" y="180"/>
                    </a:lnTo>
                    <a:lnTo>
                      <a:pt x="162" y="180"/>
                    </a:lnTo>
                    <a:lnTo>
                      <a:pt x="162" y="182"/>
                    </a:lnTo>
                    <a:lnTo>
                      <a:pt x="162" y="184"/>
                    </a:lnTo>
                    <a:lnTo>
                      <a:pt x="162" y="188"/>
                    </a:lnTo>
                    <a:lnTo>
                      <a:pt x="162" y="194"/>
                    </a:lnTo>
                    <a:lnTo>
                      <a:pt x="162" y="194"/>
                    </a:lnTo>
                    <a:lnTo>
                      <a:pt x="164" y="194"/>
                    </a:lnTo>
                    <a:lnTo>
                      <a:pt x="166" y="192"/>
                    </a:lnTo>
                    <a:lnTo>
                      <a:pt x="168" y="192"/>
                    </a:lnTo>
                    <a:lnTo>
                      <a:pt x="170" y="188"/>
                    </a:lnTo>
                    <a:lnTo>
                      <a:pt x="170" y="186"/>
                    </a:lnTo>
                    <a:lnTo>
                      <a:pt x="170" y="184"/>
                    </a:lnTo>
                    <a:lnTo>
                      <a:pt x="174" y="182"/>
                    </a:lnTo>
                    <a:lnTo>
                      <a:pt x="172" y="180"/>
                    </a:lnTo>
                    <a:lnTo>
                      <a:pt x="172" y="178"/>
                    </a:lnTo>
                    <a:lnTo>
                      <a:pt x="168" y="174"/>
                    </a:lnTo>
                    <a:lnTo>
                      <a:pt x="168" y="172"/>
                    </a:lnTo>
                    <a:lnTo>
                      <a:pt x="166" y="166"/>
                    </a:lnTo>
                    <a:lnTo>
                      <a:pt x="168" y="160"/>
                    </a:lnTo>
                    <a:lnTo>
                      <a:pt x="168" y="154"/>
                    </a:lnTo>
                    <a:lnTo>
                      <a:pt x="166" y="146"/>
                    </a:lnTo>
                    <a:lnTo>
                      <a:pt x="162" y="142"/>
                    </a:lnTo>
                    <a:lnTo>
                      <a:pt x="162" y="138"/>
                    </a:lnTo>
                    <a:lnTo>
                      <a:pt x="162" y="134"/>
                    </a:lnTo>
                    <a:lnTo>
                      <a:pt x="168" y="132"/>
                    </a:lnTo>
                    <a:lnTo>
                      <a:pt x="170" y="132"/>
                    </a:lnTo>
                    <a:lnTo>
                      <a:pt x="170" y="134"/>
                    </a:lnTo>
                    <a:lnTo>
                      <a:pt x="170" y="134"/>
                    </a:lnTo>
                    <a:lnTo>
                      <a:pt x="170" y="130"/>
                    </a:lnTo>
                    <a:lnTo>
                      <a:pt x="170" y="128"/>
                    </a:lnTo>
                    <a:lnTo>
                      <a:pt x="168" y="128"/>
                    </a:lnTo>
                    <a:lnTo>
                      <a:pt x="168" y="124"/>
                    </a:lnTo>
                    <a:lnTo>
                      <a:pt x="168" y="124"/>
                    </a:lnTo>
                    <a:lnTo>
                      <a:pt x="168" y="122"/>
                    </a:lnTo>
                    <a:lnTo>
                      <a:pt x="170" y="120"/>
                    </a:lnTo>
                    <a:lnTo>
                      <a:pt x="170" y="120"/>
                    </a:lnTo>
                    <a:lnTo>
                      <a:pt x="170" y="118"/>
                    </a:lnTo>
                    <a:lnTo>
                      <a:pt x="168" y="118"/>
                    </a:lnTo>
                    <a:lnTo>
                      <a:pt x="168" y="114"/>
                    </a:lnTo>
                    <a:lnTo>
                      <a:pt x="170" y="112"/>
                    </a:lnTo>
                    <a:lnTo>
                      <a:pt x="168" y="110"/>
                    </a:lnTo>
                    <a:lnTo>
                      <a:pt x="168" y="106"/>
                    </a:lnTo>
                    <a:lnTo>
                      <a:pt x="164" y="102"/>
                    </a:lnTo>
                    <a:lnTo>
                      <a:pt x="164" y="102"/>
                    </a:lnTo>
                    <a:lnTo>
                      <a:pt x="162" y="102"/>
                    </a:lnTo>
                    <a:lnTo>
                      <a:pt x="162" y="96"/>
                    </a:lnTo>
                    <a:lnTo>
                      <a:pt x="160" y="94"/>
                    </a:lnTo>
                    <a:lnTo>
                      <a:pt x="156" y="88"/>
                    </a:lnTo>
                    <a:lnTo>
                      <a:pt x="154" y="86"/>
                    </a:lnTo>
                    <a:lnTo>
                      <a:pt x="152" y="82"/>
                    </a:lnTo>
                    <a:lnTo>
                      <a:pt x="152" y="78"/>
                    </a:lnTo>
                    <a:lnTo>
                      <a:pt x="152" y="76"/>
                    </a:lnTo>
                    <a:lnTo>
                      <a:pt x="150" y="78"/>
                    </a:lnTo>
                    <a:lnTo>
                      <a:pt x="150" y="78"/>
                    </a:lnTo>
                    <a:lnTo>
                      <a:pt x="150" y="76"/>
                    </a:lnTo>
                    <a:lnTo>
                      <a:pt x="148" y="76"/>
                    </a:lnTo>
                    <a:lnTo>
                      <a:pt x="146" y="76"/>
                    </a:lnTo>
                    <a:lnTo>
                      <a:pt x="146" y="76"/>
                    </a:lnTo>
                    <a:lnTo>
                      <a:pt x="144" y="80"/>
                    </a:lnTo>
                    <a:lnTo>
                      <a:pt x="144" y="82"/>
                    </a:lnTo>
                    <a:lnTo>
                      <a:pt x="146" y="82"/>
                    </a:lnTo>
                    <a:lnTo>
                      <a:pt x="148" y="82"/>
                    </a:lnTo>
                    <a:lnTo>
                      <a:pt x="150" y="80"/>
                    </a:lnTo>
                    <a:lnTo>
                      <a:pt x="152" y="82"/>
                    </a:lnTo>
                    <a:lnTo>
                      <a:pt x="150" y="86"/>
                    </a:lnTo>
                    <a:lnTo>
                      <a:pt x="148" y="86"/>
                    </a:lnTo>
                    <a:lnTo>
                      <a:pt x="148" y="84"/>
                    </a:lnTo>
                    <a:lnTo>
                      <a:pt x="146" y="84"/>
                    </a:lnTo>
                    <a:lnTo>
                      <a:pt x="148" y="88"/>
                    </a:lnTo>
                    <a:lnTo>
                      <a:pt x="146" y="90"/>
                    </a:lnTo>
                    <a:lnTo>
                      <a:pt x="144" y="88"/>
                    </a:lnTo>
                    <a:lnTo>
                      <a:pt x="144" y="86"/>
                    </a:lnTo>
                    <a:lnTo>
                      <a:pt x="144" y="84"/>
                    </a:lnTo>
                    <a:lnTo>
                      <a:pt x="142" y="82"/>
                    </a:lnTo>
                    <a:lnTo>
                      <a:pt x="142" y="82"/>
                    </a:lnTo>
                    <a:lnTo>
                      <a:pt x="140" y="82"/>
                    </a:lnTo>
                    <a:lnTo>
                      <a:pt x="140" y="84"/>
                    </a:lnTo>
                    <a:lnTo>
                      <a:pt x="140" y="88"/>
                    </a:lnTo>
                    <a:lnTo>
                      <a:pt x="140" y="90"/>
                    </a:lnTo>
                    <a:lnTo>
                      <a:pt x="140" y="90"/>
                    </a:lnTo>
                    <a:lnTo>
                      <a:pt x="138" y="92"/>
                    </a:lnTo>
                    <a:lnTo>
                      <a:pt x="138" y="94"/>
                    </a:lnTo>
                    <a:lnTo>
                      <a:pt x="142" y="98"/>
                    </a:lnTo>
                    <a:lnTo>
                      <a:pt x="142" y="100"/>
                    </a:lnTo>
                    <a:lnTo>
                      <a:pt x="142" y="102"/>
                    </a:lnTo>
                    <a:lnTo>
                      <a:pt x="140" y="104"/>
                    </a:lnTo>
                    <a:lnTo>
                      <a:pt x="138" y="104"/>
                    </a:lnTo>
                    <a:lnTo>
                      <a:pt x="136" y="104"/>
                    </a:lnTo>
                    <a:lnTo>
                      <a:pt x="138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4" y="110"/>
                    </a:lnTo>
                    <a:lnTo>
                      <a:pt x="146" y="116"/>
                    </a:lnTo>
                    <a:lnTo>
                      <a:pt x="144" y="120"/>
                    </a:lnTo>
                    <a:lnTo>
                      <a:pt x="146" y="124"/>
                    </a:lnTo>
                    <a:lnTo>
                      <a:pt x="142" y="134"/>
                    </a:lnTo>
                    <a:lnTo>
                      <a:pt x="144" y="138"/>
                    </a:lnTo>
                    <a:lnTo>
                      <a:pt x="142" y="140"/>
                    </a:lnTo>
                    <a:lnTo>
                      <a:pt x="140" y="142"/>
                    </a:lnTo>
                    <a:lnTo>
                      <a:pt x="138" y="146"/>
                    </a:lnTo>
                    <a:lnTo>
                      <a:pt x="138" y="150"/>
                    </a:lnTo>
                    <a:lnTo>
                      <a:pt x="136" y="152"/>
                    </a:lnTo>
                    <a:lnTo>
                      <a:pt x="136" y="154"/>
                    </a:lnTo>
                    <a:lnTo>
                      <a:pt x="134" y="158"/>
                    </a:lnTo>
                    <a:lnTo>
                      <a:pt x="128" y="162"/>
                    </a:lnTo>
                    <a:lnTo>
                      <a:pt x="126" y="162"/>
                    </a:lnTo>
                    <a:lnTo>
                      <a:pt x="124" y="164"/>
                    </a:lnTo>
                    <a:lnTo>
                      <a:pt x="120" y="162"/>
                    </a:lnTo>
                    <a:lnTo>
                      <a:pt x="118" y="160"/>
                    </a:lnTo>
                    <a:lnTo>
                      <a:pt x="118" y="158"/>
                    </a:lnTo>
                    <a:lnTo>
                      <a:pt x="120" y="156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22" y="152"/>
                    </a:lnTo>
                    <a:lnTo>
                      <a:pt x="122" y="152"/>
                    </a:lnTo>
                    <a:lnTo>
                      <a:pt x="120" y="152"/>
                    </a:lnTo>
                    <a:lnTo>
                      <a:pt x="118" y="154"/>
                    </a:lnTo>
                    <a:lnTo>
                      <a:pt x="114" y="154"/>
                    </a:lnTo>
                    <a:lnTo>
                      <a:pt x="114" y="158"/>
                    </a:lnTo>
                    <a:lnTo>
                      <a:pt x="116" y="160"/>
                    </a:lnTo>
                    <a:lnTo>
                      <a:pt x="116" y="166"/>
                    </a:lnTo>
                    <a:lnTo>
                      <a:pt x="116" y="168"/>
                    </a:lnTo>
                    <a:lnTo>
                      <a:pt x="114" y="172"/>
                    </a:lnTo>
                    <a:lnTo>
                      <a:pt x="114" y="174"/>
                    </a:lnTo>
                    <a:lnTo>
                      <a:pt x="112" y="174"/>
                    </a:lnTo>
                    <a:lnTo>
                      <a:pt x="112" y="178"/>
                    </a:lnTo>
                    <a:lnTo>
                      <a:pt x="112" y="180"/>
                    </a:lnTo>
                    <a:lnTo>
                      <a:pt x="114" y="182"/>
                    </a:lnTo>
                    <a:lnTo>
                      <a:pt x="112" y="182"/>
                    </a:lnTo>
                    <a:lnTo>
                      <a:pt x="112" y="184"/>
                    </a:lnTo>
                    <a:lnTo>
                      <a:pt x="112" y="184"/>
                    </a:lnTo>
                    <a:lnTo>
                      <a:pt x="110" y="184"/>
                    </a:lnTo>
                    <a:lnTo>
                      <a:pt x="112" y="186"/>
                    </a:lnTo>
                    <a:lnTo>
                      <a:pt x="110" y="186"/>
                    </a:lnTo>
                    <a:lnTo>
                      <a:pt x="108" y="186"/>
                    </a:lnTo>
                    <a:lnTo>
                      <a:pt x="106" y="188"/>
                    </a:lnTo>
                    <a:lnTo>
                      <a:pt x="106" y="186"/>
                    </a:lnTo>
                    <a:lnTo>
                      <a:pt x="106" y="184"/>
                    </a:lnTo>
                    <a:lnTo>
                      <a:pt x="104" y="184"/>
                    </a:lnTo>
                    <a:lnTo>
                      <a:pt x="102" y="184"/>
                    </a:lnTo>
                    <a:lnTo>
                      <a:pt x="102" y="186"/>
                    </a:lnTo>
                    <a:lnTo>
                      <a:pt x="100" y="184"/>
                    </a:lnTo>
                    <a:lnTo>
                      <a:pt x="96" y="186"/>
                    </a:lnTo>
                    <a:lnTo>
                      <a:pt x="92" y="188"/>
                    </a:lnTo>
                    <a:lnTo>
                      <a:pt x="90" y="188"/>
                    </a:lnTo>
                    <a:lnTo>
                      <a:pt x="86" y="188"/>
                    </a:lnTo>
                    <a:lnTo>
                      <a:pt x="84" y="190"/>
                    </a:lnTo>
                    <a:lnTo>
                      <a:pt x="82" y="188"/>
                    </a:lnTo>
                    <a:lnTo>
                      <a:pt x="80" y="188"/>
                    </a:lnTo>
                    <a:lnTo>
                      <a:pt x="76" y="192"/>
                    </a:lnTo>
                    <a:lnTo>
                      <a:pt x="74" y="194"/>
                    </a:lnTo>
                    <a:lnTo>
                      <a:pt x="72" y="196"/>
                    </a:lnTo>
                    <a:lnTo>
                      <a:pt x="72" y="198"/>
                    </a:lnTo>
                    <a:lnTo>
                      <a:pt x="68" y="202"/>
                    </a:lnTo>
                    <a:lnTo>
                      <a:pt x="66" y="202"/>
                    </a:lnTo>
                    <a:lnTo>
                      <a:pt x="66" y="206"/>
                    </a:lnTo>
                    <a:lnTo>
                      <a:pt x="64" y="206"/>
                    </a:lnTo>
                    <a:lnTo>
                      <a:pt x="62" y="208"/>
                    </a:lnTo>
                    <a:lnTo>
                      <a:pt x="60" y="210"/>
                    </a:lnTo>
                    <a:lnTo>
                      <a:pt x="58" y="210"/>
                    </a:lnTo>
                    <a:lnTo>
                      <a:pt x="58" y="214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60" y="218"/>
                    </a:lnTo>
                    <a:lnTo>
                      <a:pt x="58" y="218"/>
                    </a:lnTo>
                    <a:lnTo>
                      <a:pt x="56" y="220"/>
                    </a:lnTo>
                    <a:lnTo>
                      <a:pt x="54" y="222"/>
                    </a:lnTo>
                    <a:lnTo>
                      <a:pt x="52" y="222"/>
                    </a:lnTo>
                    <a:lnTo>
                      <a:pt x="52" y="226"/>
                    </a:lnTo>
                    <a:lnTo>
                      <a:pt x="50" y="228"/>
                    </a:lnTo>
                    <a:lnTo>
                      <a:pt x="48" y="228"/>
                    </a:lnTo>
                    <a:lnTo>
                      <a:pt x="46" y="228"/>
                    </a:lnTo>
                    <a:lnTo>
                      <a:pt x="46" y="228"/>
                    </a:lnTo>
                    <a:lnTo>
                      <a:pt x="48" y="228"/>
                    </a:lnTo>
                    <a:lnTo>
                      <a:pt x="48" y="230"/>
                    </a:lnTo>
                    <a:lnTo>
                      <a:pt x="50" y="234"/>
                    </a:lnTo>
                    <a:lnTo>
                      <a:pt x="50" y="234"/>
                    </a:lnTo>
                    <a:lnTo>
                      <a:pt x="48" y="232"/>
                    </a:lnTo>
                    <a:lnTo>
                      <a:pt x="48" y="232"/>
                    </a:lnTo>
                    <a:lnTo>
                      <a:pt x="46" y="234"/>
                    </a:lnTo>
                    <a:lnTo>
                      <a:pt x="48" y="236"/>
                    </a:lnTo>
                    <a:lnTo>
                      <a:pt x="50" y="236"/>
                    </a:lnTo>
                    <a:lnTo>
                      <a:pt x="50" y="238"/>
                    </a:lnTo>
                    <a:lnTo>
                      <a:pt x="48" y="240"/>
                    </a:lnTo>
                    <a:lnTo>
                      <a:pt x="50" y="238"/>
                    </a:lnTo>
                    <a:lnTo>
                      <a:pt x="50" y="236"/>
                    </a:lnTo>
                    <a:lnTo>
                      <a:pt x="52" y="236"/>
                    </a:lnTo>
                    <a:lnTo>
                      <a:pt x="54" y="236"/>
                    </a:lnTo>
                    <a:lnTo>
                      <a:pt x="52" y="238"/>
                    </a:lnTo>
                    <a:lnTo>
                      <a:pt x="54" y="238"/>
                    </a:lnTo>
                    <a:lnTo>
                      <a:pt x="56" y="238"/>
                    </a:lnTo>
                    <a:lnTo>
                      <a:pt x="56" y="236"/>
                    </a:lnTo>
                    <a:lnTo>
                      <a:pt x="54" y="234"/>
                    </a:lnTo>
                    <a:lnTo>
                      <a:pt x="52" y="236"/>
                    </a:lnTo>
                    <a:lnTo>
                      <a:pt x="52" y="234"/>
                    </a:lnTo>
                    <a:lnTo>
                      <a:pt x="52" y="232"/>
                    </a:lnTo>
                    <a:lnTo>
                      <a:pt x="52" y="230"/>
                    </a:lnTo>
                    <a:lnTo>
                      <a:pt x="52" y="230"/>
                    </a:lnTo>
                    <a:lnTo>
                      <a:pt x="56" y="230"/>
                    </a:lnTo>
                    <a:lnTo>
                      <a:pt x="58" y="234"/>
                    </a:lnTo>
                    <a:lnTo>
                      <a:pt x="58" y="236"/>
                    </a:lnTo>
                    <a:lnTo>
                      <a:pt x="58" y="238"/>
                    </a:lnTo>
                    <a:lnTo>
                      <a:pt x="58" y="242"/>
                    </a:lnTo>
                    <a:lnTo>
                      <a:pt x="58" y="246"/>
                    </a:lnTo>
                    <a:lnTo>
                      <a:pt x="54" y="246"/>
                    </a:lnTo>
                    <a:lnTo>
                      <a:pt x="56" y="248"/>
                    </a:lnTo>
                    <a:lnTo>
                      <a:pt x="58" y="250"/>
                    </a:lnTo>
                    <a:lnTo>
                      <a:pt x="58" y="256"/>
                    </a:lnTo>
                    <a:lnTo>
                      <a:pt x="60" y="258"/>
                    </a:lnTo>
                    <a:lnTo>
                      <a:pt x="60" y="260"/>
                    </a:lnTo>
                    <a:lnTo>
                      <a:pt x="58" y="260"/>
                    </a:lnTo>
                    <a:lnTo>
                      <a:pt x="60" y="264"/>
                    </a:lnTo>
                    <a:lnTo>
                      <a:pt x="62" y="262"/>
                    </a:lnTo>
                    <a:lnTo>
                      <a:pt x="64" y="264"/>
                    </a:lnTo>
                    <a:lnTo>
                      <a:pt x="66" y="262"/>
                    </a:lnTo>
                    <a:lnTo>
                      <a:pt x="66" y="262"/>
                    </a:lnTo>
                    <a:lnTo>
                      <a:pt x="64" y="258"/>
                    </a:lnTo>
                    <a:lnTo>
                      <a:pt x="64" y="254"/>
                    </a:lnTo>
                    <a:lnTo>
                      <a:pt x="64" y="254"/>
                    </a:lnTo>
                    <a:lnTo>
                      <a:pt x="66" y="254"/>
                    </a:lnTo>
                    <a:lnTo>
                      <a:pt x="66" y="256"/>
                    </a:lnTo>
                    <a:lnTo>
                      <a:pt x="66" y="256"/>
                    </a:lnTo>
                    <a:lnTo>
                      <a:pt x="66" y="258"/>
                    </a:lnTo>
                    <a:lnTo>
                      <a:pt x="68" y="262"/>
                    </a:lnTo>
                    <a:lnTo>
                      <a:pt x="66" y="264"/>
                    </a:lnTo>
                    <a:lnTo>
                      <a:pt x="66" y="26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7" name="Jammu &amp; Kashmir">
                <a:extLst>
                  <a:ext uri="{FF2B5EF4-FFF2-40B4-BE49-F238E27FC236}">
                    <a16:creationId xmlns:a16="http://schemas.microsoft.com/office/drawing/2014/main" id="{2C405BB3-26CE-4524-A8E1-495093C847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2017" y="3468363"/>
                <a:ext cx="172247" cy="141626"/>
              </a:xfrm>
              <a:custGeom>
                <a:avLst/>
                <a:gdLst>
                  <a:gd name="T0" fmla="*/ 44 w 90"/>
                  <a:gd name="T1" fmla="*/ 74 h 74"/>
                  <a:gd name="T2" fmla="*/ 52 w 90"/>
                  <a:gd name="T3" fmla="*/ 64 h 74"/>
                  <a:gd name="T4" fmla="*/ 56 w 90"/>
                  <a:gd name="T5" fmla="*/ 62 h 74"/>
                  <a:gd name="T6" fmla="*/ 66 w 90"/>
                  <a:gd name="T7" fmla="*/ 66 h 74"/>
                  <a:gd name="T8" fmla="*/ 74 w 90"/>
                  <a:gd name="T9" fmla="*/ 66 h 74"/>
                  <a:gd name="T10" fmla="*/ 78 w 90"/>
                  <a:gd name="T11" fmla="*/ 68 h 74"/>
                  <a:gd name="T12" fmla="*/ 86 w 90"/>
                  <a:gd name="T13" fmla="*/ 68 h 74"/>
                  <a:gd name="T14" fmla="*/ 88 w 90"/>
                  <a:gd name="T15" fmla="*/ 70 h 74"/>
                  <a:gd name="T16" fmla="*/ 90 w 90"/>
                  <a:gd name="T17" fmla="*/ 62 h 74"/>
                  <a:gd name="T18" fmla="*/ 84 w 90"/>
                  <a:gd name="T19" fmla="*/ 56 h 74"/>
                  <a:gd name="T20" fmla="*/ 82 w 90"/>
                  <a:gd name="T21" fmla="*/ 46 h 74"/>
                  <a:gd name="T22" fmla="*/ 76 w 90"/>
                  <a:gd name="T23" fmla="*/ 40 h 74"/>
                  <a:gd name="T24" fmla="*/ 72 w 90"/>
                  <a:gd name="T25" fmla="*/ 30 h 74"/>
                  <a:gd name="T26" fmla="*/ 62 w 90"/>
                  <a:gd name="T27" fmla="*/ 28 h 74"/>
                  <a:gd name="T28" fmla="*/ 60 w 90"/>
                  <a:gd name="T29" fmla="*/ 24 h 74"/>
                  <a:gd name="T30" fmla="*/ 50 w 90"/>
                  <a:gd name="T31" fmla="*/ 22 h 74"/>
                  <a:gd name="T32" fmla="*/ 46 w 90"/>
                  <a:gd name="T33" fmla="*/ 20 h 74"/>
                  <a:gd name="T34" fmla="*/ 44 w 90"/>
                  <a:gd name="T35" fmla="*/ 14 h 74"/>
                  <a:gd name="T36" fmla="*/ 36 w 90"/>
                  <a:gd name="T37" fmla="*/ 2 h 74"/>
                  <a:gd name="T38" fmla="*/ 34 w 90"/>
                  <a:gd name="T39" fmla="*/ 0 h 74"/>
                  <a:gd name="T40" fmla="*/ 30 w 90"/>
                  <a:gd name="T41" fmla="*/ 2 h 74"/>
                  <a:gd name="T42" fmla="*/ 26 w 90"/>
                  <a:gd name="T43" fmla="*/ 4 h 74"/>
                  <a:gd name="T44" fmla="*/ 22 w 90"/>
                  <a:gd name="T45" fmla="*/ 2 h 74"/>
                  <a:gd name="T46" fmla="*/ 22 w 90"/>
                  <a:gd name="T47" fmla="*/ 2 h 74"/>
                  <a:gd name="T48" fmla="*/ 14 w 90"/>
                  <a:gd name="T49" fmla="*/ 10 h 74"/>
                  <a:gd name="T50" fmla="*/ 6 w 90"/>
                  <a:gd name="T51" fmla="*/ 14 h 74"/>
                  <a:gd name="T52" fmla="*/ 0 w 90"/>
                  <a:gd name="T53" fmla="*/ 22 h 74"/>
                  <a:gd name="T54" fmla="*/ 4 w 90"/>
                  <a:gd name="T55" fmla="*/ 22 h 74"/>
                  <a:gd name="T56" fmla="*/ 10 w 90"/>
                  <a:gd name="T57" fmla="*/ 26 h 74"/>
                  <a:gd name="T58" fmla="*/ 16 w 90"/>
                  <a:gd name="T59" fmla="*/ 30 h 74"/>
                  <a:gd name="T60" fmla="*/ 20 w 90"/>
                  <a:gd name="T61" fmla="*/ 34 h 74"/>
                  <a:gd name="T62" fmla="*/ 16 w 90"/>
                  <a:gd name="T63" fmla="*/ 38 h 74"/>
                  <a:gd name="T64" fmla="*/ 14 w 90"/>
                  <a:gd name="T65" fmla="*/ 42 h 74"/>
                  <a:gd name="T66" fmla="*/ 16 w 90"/>
                  <a:gd name="T67" fmla="*/ 50 h 74"/>
                  <a:gd name="T68" fmla="*/ 20 w 90"/>
                  <a:gd name="T69" fmla="*/ 62 h 74"/>
                  <a:gd name="T70" fmla="*/ 28 w 90"/>
                  <a:gd name="T71" fmla="*/ 66 h 74"/>
                  <a:gd name="T72" fmla="*/ 34 w 90"/>
                  <a:gd name="T73" fmla="*/ 72 h 74"/>
                  <a:gd name="T74" fmla="*/ 40 w 90"/>
                  <a:gd name="T75" fmla="*/ 72 h 74"/>
                  <a:gd name="T76" fmla="*/ 44 w 90"/>
                  <a:gd name="T7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0" h="74">
                    <a:moveTo>
                      <a:pt x="44" y="74"/>
                    </a:moveTo>
                    <a:lnTo>
                      <a:pt x="44" y="74"/>
                    </a:lnTo>
                    <a:lnTo>
                      <a:pt x="48" y="68"/>
                    </a:lnTo>
                    <a:lnTo>
                      <a:pt x="52" y="64"/>
                    </a:lnTo>
                    <a:lnTo>
                      <a:pt x="54" y="64"/>
                    </a:lnTo>
                    <a:lnTo>
                      <a:pt x="56" y="62"/>
                    </a:lnTo>
                    <a:lnTo>
                      <a:pt x="60" y="62"/>
                    </a:lnTo>
                    <a:lnTo>
                      <a:pt x="66" y="66"/>
                    </a:lnTo>
                    <a:lnTo>
                      <a:pt x="70" y="64"/>
                    </a:lnTo>
                    <a:lnTo>
                      <a:pt x="74" y="66"/>
                    </a:lnTo>
                    <a:lnTo>
                      <a:pt x="74" y="68"/>
                    </a:lnTo>
                    <a:lnTo>
                      <a:pt x="78" y="68"/>
                    </a:lnTo>
                    <a:lnTo>
                      <a:pt x="82" y="72"/>
                    </a:lnTo>
                    <a:lnTo>
                      <a:pt x="86" y="68"/>
                    </a:lnTo>
                    <a:lnTo>
                      <a:pt x="88" y="68"/>
                    </a:lnTo>
                    <a:lnTo>
                      <a:pt x="88" y="70"/>
                    </a:lnTo>
                    <a:lnTo>
                      <a:pt x="90" y="68"/>
                    </a:lnTo>
                    <a:lnTo>
                      <a:pt x="90" y="62"/>
                    </a:lnTo>
                    <a:lnTo>
                      <a:pt x="88" y="58"/>
                    </a:lnTo>
                    <a:lnTo>
                      <a:pt x="84" y="56"/>
                    </a:lnTo>
                    <a:lnTo>
                      <a:pt x="82" y="52"/>
                    </a:lnTo>
                    <a:lnTo>
                      <a:pt x="82" y="46"/>
                    </a:lnTo>
                    <a:lnTo>
                      <a:pt x="80" y="42"/>
                    </a:lnTo>
                    <a:lnTo>
                      <a:pt x="76" y="40"/>
                    </a:lnTo>
                    <a:lnTo>
                      <a:pt x="74" y="36"/>
                    </a:lnTo>
                    <a:lnTo>
                      <a:pt x="72" y="30"/>
                    </a:lnTo>
                    <a:lnTo>
                      <a:pt x="68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24"/>
                    </a:lnTo>
                    <a:lnTo>
                      <a:pt x="54" y="24"/>
                    </a:lnTo>
                    <a:lnTo>
                      <a:pt x="50" y="22"/>
                    </a:lnTo>
                    <a:lnTo>
                      <a:pt x="48" y="22"/>
                    </a:lnTo>
                    <a:lnTo>
                      <a:pt x="46" y="20"/>
                    </a:lnTo>
                    <a:lnTo>
                      <a:pt x="46" y="16"/>
                    </a:lnTo>
                    <a:lnTo>
                      <a:pt x="44" y="14"/>
                    </a:lnTo>
                    <a:lnTo>
                      <a:pt x="38" y="6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6" y="4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8"/>
                    </a:lnTo>
                    <a:lnTo>
                      <a:pt x="14" y="10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6" y="22"/>
                    </a:lnTo>
                    <a:lnTo>
                      <a:pt x="10" y="26"/>
                    </a:lnTo>
                    <a:lnTo>
                      <a:pt x="12" y="28"/>
                    </a:lnTo>
                    <a:lnTo>
                      <a:pt x="16" y="30"/>
                    </a:lnTo>
                    <a:lnTo>
                      <a:pt x="16" y="32"/>
                    </a:lnTo>
                    <a:lnTo>
                      <a:pt x="20" y="34"/>
                    </a:lnTo>
                    <a:lnTo>
                      <a:pt x="20" y="36"/>
                    </a:lnTo>
                    <a:lnTo>
                      <a:pt x="16" y="38"/>
                    </a:lnTo>
                    <a:lnTo>
                      <a:pt x="16" y="42"/>
                    </a:lnTo>
                    <a:lnTo>
                      <a:pt x="14" y="42"/>
                    </a:lnTo>
                    <a:lnTo>
                      <a:pt x="14" y="46"/>
                    </a:lnTo>
                    <a:lnTo>
                      <a:pt x="16" y="50"/>
                    </a:lnTo>
                    <a:lnTo>
                      <a:pt x="18" y="58"/>
                    </a:lnTo>
                    <a:lnTo>
                      <a:pt x="20" y="62"/>
                    </a:lnTo>
                    <a:lnTo>
                      <a:pt x="24" y="66"/>
                    </a:lnTo>
                    <a:lnTo>
                      <a:pt x="28" y="66"/>
                    </a:lnTo>
                    <a:lnTo>
                      <a:pt x="32" y="68"/>
                    </a:lnTo>
                    <a:lnTo>
                      <a:pt x="34" y="72"/>
                    </a:lnTo>
                    <a:lnTo>
                      <a:pt x="38" y="72"/>
                    </a:lnTo>
                    <a:lnTo>
                      <a:pt x="40" y="72"/>
                    </a:lnTo>
                    <a:lnTo>
                      <a:pt x="44" y="72"/>
                    </a:lnTo>
                    <a:lnTo>
                      <a:pt x="44" y="74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8" name="Indonesia">
                <a:extLst>
                  <a:ext uri="{FF2B5EF4-FFF2-40B4-BE49-F238E27FC236}">
                    <a16:creationId xmlns:a16="http://schemas.microsoft.com/office/drawing/2014/main" id="{21D9593F-C715-4AE8-B2F9-B450F03F27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70625" y="4268356"/>
                <a:ext cx="1083245" cy="428705"/>
              </a:xfrm>
              <a:custGeom>
                <a:avLst/>
                <a:gdLst>
                  <a:gd name="T0" fmla="*/ 540 w 566"/>
                  <a:gd name="T1" fmla="*/ 176 h 224"/>
                  <a:gd name="T2" fmla="*/ 512 w 566"/>
                  <a:gd name="T3" fmla="*/ 146 h 224"/>
                  <a:gd name="T4" fmla="*/ 470 w 566"/>
                  <a:gd name="T5" fmla="*/ 138 h 224"/>
                  <a:gd name="T6" fmla="*/ 466 w 566"/>
                  <a:gd name="T7" fmla="*/ 114 h 224"/>
                  <a:gd name="T8" fmla="*/ 482 w 566"/>
                  <a:gd name="T9" fmla="*/ 102 h 224"/>
                  <a:gd name="T10" fmla="*/ 518 w 566"/>
                  <a:gd name="T11" fmla="*/ 110 h 224"/>
                  <a:gd name="T12" fmla="*/ 438 w 566"/>
                  <a:gd name="T13" fmla="*/ 86 h 224"/>
                  <a:gd name="T14" fmla="*/ 374 w 566"/>
                  <a:gd name="T15" fmla="*/ 42 h 224"/>
                  <a:gd name="T16" fmla="*/ 406 w 566"/>
                  <a:gd name="T17" fmla="*/ 96 h 224"/>
                  <a:gd name="T18" fmla="*/ 410 w 566"/>
                  <a:gd name="T19" fmla="*/ 66 h 224"/>
                  <a:gd name="T20" fmla="*/ 398 w 566"/>
                  <a:gd name="T21" fmla="*/ 96 h 224"/>
                  <a:gd name="T22" fmla="*/ 410 w 566"/>
                  <a:gd name="T23" fmla="*/ 132 h 224"/>
                  <a:gd name="T24" fmla="*/ 434 w 566"/>
                  <a:gd name="T25" fmla="*/ 132 h 224"/>
                  <a:gd name="T26" fmla="*/ 380 w 566"/>
                  <a:gd name="T27" fmla="*/ 132 h 224"/>
                  <a:gd name="T28" fmla="*/ 376 w 566"/>
                  <a:gd name="T29" fmla="*/ 110 h 224"/>
                  <a:gd name="T30" fmla="*/ 342 w 566"/>
                  <a:gd name="T31" fmla="*/ 150 h 224"/>
                  <a:gd name="T32" fmla="*/ 344 w 566"/>
                  <a:gd name="T33" fmla="*/ 110 h 224"/>
                  <a:gd name="T34" fmla="*/ 328 w 566"/>
                  <a:gd name="T35" fmla="*/ 90 h 224"/>
                  <a:gd name="T36" fmla="*/ 366 w 566"/>
                  <a:gd name="T37" fmla="*/ 64 h 224"/>
                  <a:gd name="T38" fmla="*/ 302 w 566"/>
                  <a:gd name="T39" fmla="*/ 86 h 224"/>
                  <a:gd name="T40" fmla="*/ 296 w 566"/>
                  <a:gd name="T41" fmla="*/ 152 h 224"/>
                  <a:gd name="T42" fmla="*/ 320 w 566"/>
                  <a:gd name="T43" fmla="*/ 136 h 224"/>
                  <a:gd name="T44" fmla="*/ 334 w 566"/>
                  <a:gd name="T45" fmla="*/ 130 h 224"/>
                  <a:gd name="T46" fmla="*/ 342 w 566"/>
                  <a:gd name="T47" fmla="*/ 92 h 224"/>
                  <a:gd name="T48" fmla="*/ 314 w 566"/>
                  <a:gd name="T49" fmla="*/ 8 h 224"/>
                  <a:gd name="T50" fmla="*/ 260 w 566"/>
                  <a:gd name="T51" fmla="*/ 130 h 224"/>
                  <a:gd name="T52" fmla="*/ 182 w 566"/>
                  <a:gd name="T53" fmla="*/ 100 h 224"/>
                  <a:gd name="T54" fmla="*/ 246 w 566"/>
                  <a:gd name="T55" fmla="*/ 52 h 224"/>
                  <a:gd name="T56" fmla="*/ 276 w 566"/>
                  <a:gd name="T57" fmla="*/ 60 h 224"/>
                  <a:gd name="T58" fmla="*/ 262 w 566"/>
                  <a:gd name="T59" fmla="*/ 106 h 224"/>
                  <a:gd name="T60" fmla="*/ 234 w 566"/>
                  <a:gd name="T61" fmla="*/ 128 h 224"/>
                  <a:gd name="T62" fmla="*/ 190 w 566"/>
                  <a:gd name="T63" fmla="*/ 124 h 224"/>
                  <a:gd name="T64" fmla="*/ 172 w 566"/>
                  <a:gd name="T65" fmla="*/ 76 h 224"/>
                  <a:gd name="T66" fmla="*/ 508 w 566"/>
                  <a:gd name="T67" fmla="*/ 98 h 224"/>
                  <a:gd name="T68" fmla="*/ 480 w 566"/>
                  <a:gd name="T69" fmla="*/ 168 h 224"/>
                  <a:gd name="T70" fmla="*/ 488 w 566"/>
                  <a:gd name="T71" fmla="*/ 162 h 224"/>
                  <a:gd name="T72" fmla="*/ 450 w 566"/>
                  <a:gd name="T73" fmla="*/ 174 h 224"/>
                  <a:gd name="T74" fmla="*/ 450 w 566"/>
                  <a:gd name="T75" fmla="*/ 176 h 224"/>
                  <a:gd name="T76" fmla="*/ 414 w 566"/>
                  <a:gd name="T77" fmla="*/ 190 h 224"/>
                  <a:gd name="T78" fmla="*/ 366 w 566"/>
                  <a:gd name="T79" fmla="*/ 206 h 224"/>
                  <a:gd name="T80" fmla="*/ 324 w 566"/>
                  <a:gd name="T81" fmla="*/ 218 h 224"/>
                  <a:gd name="T82" fmla="*/ 250 w 566"/>
                  <a:gd name="T83" fmla="*/ 178 h 224"/>
                  <a:gd name="T84" fmla="*/ 360 w 566"/>
                  <a:gd name="T85" fmla="*/ 190 h 224"/>
                  <a:gd name="T86" fmla="*/ 344 w 566"/>
                  <a:gd name="T87" fmla="*/ 190 h 224"/>
                  <a:gd name="T88" fmla="*/ 318 w 566"/>
                  <a:gd name="T89" fmla="*/ 198 h 224"/>
                  <a:gd name="T90" fmla="*/ 276 w 566"/>
                  <a:gd name="T91" fmla="*/ 200 h 224"/>
                  <a:gd name="T92" fmla="*/ 262 w 566"/>
                  <a:gd name="T93" fmla="*/ 196 h 224"/>
                  <a:gd name="T94" fmla="*/ 240 w 566"/>
                  <a:gd name="T95" fmla="*/ 188 h 224"/>
                  <a:gd name="T96" fmla="*/ 218 w 566"/>
                  <a:gd name="T97" fmla="*/ 178 h 224"/>
                  <a:gd name="T98" fmla="*/ 162 w 566"/>
                  <a:gd name="T99" fmla="*/ 164 h 224"/>
                  <a:gd name="T100" fmla="*/ 234 w 566"/>
                  <a:gd name="T101" fmla="*/ 190 h 224"/>
                  <a:gd name="T102" fmla="*/ 144 w 566"/>
                  <a:gd name="T103" fmla="*/ 180 h 224"/>
                  <a:gd name="T104" fmla="*/ 136 w 566"/>
                  <a:gd name="T105" fmla="*/ 44 h 224"/>
                  <a:gd name="T106" fmla="*/ 154 w 566"/>
                  <a:gd name="T107" fmla="*/ 122 h 224"/>
                  <a:gd name="T108" fmla="*/ 142 w 566"/>
                  <a:gd name="T109" fmla="*/ 126 h 224"/>
                  <a:gd name="T110" fmla="*/ 96 w 566"/>
                  <a:gd name="T111" fmla="*/ 76 h 224"/>
                  <a:gd name="T112" fmla="*/ 60 w 566"/>
                  <a:gd name="T113" fmla="*/ 122 h 224"/>
                  <a:gd name="T114" fmla="*/ 34 w 566"/>
                  <a:gd name="T115" fmla="*/ 72 h 224"/>
                  <a:gd name="T116" fmla="*/ 32 w 566"/>
                  <a:gd name="T117" fmla="*/ 54 h 224"/>
                  <a:gd name="T118" fmla="*/ 98 w 566"/>
                  <a:gd name="T119" fmla="*/ 144 h 224"/>
                  <a:gd name="T120" fmla="*/ 128 w 566"/>
                  <a:gd name="T121" fmla="*/ 116 h 224"/>
                  <a:gd name="T122" fmla="*/ 98 w 566"/>
                  <a:gd name="T123" fmla="*/ 80 h 224"/>
                  <a:gd name="T124" fmla="*/ 30 w 566"/>
                  <a:gd name="T125" fmla="*/ 18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66" h="224">
                    <a:moveTo>
                      <a:pt x="566" y="118"/>
                    </a:moveTo>
                    <a:lnTo>
                      <a:pt x="564" y="164"/>
                    </a:lnTo>
                    <a:lnTo>
                      <a:pt x="564" y="168"/>
                    </a:lnTo>
                    <a:lnTo>
                      <a:pt x="564" y="170"/>
                    </a:lnTo>
                    <a:lnTo>
                      <a:pt x="564" y="172"/>
                    </a:lnTo>
                    <a:lnTo>
                      <a:pt x="564" y="200"/>
                    </a:lnTo>
                    <a:lnTo>
                      <a:pt x="562" y="200"/>
                    </a:lnTo>
                    <a:lnTo>
                      <a:pt x="560" y="200"/>
                    </a:lnTo>
                    <a:lnTo>
                      <a:pt x="556" y="196"/>
                    </a:lnTo>
                    <a:lnTo>
                      <a:pt x="556" y="194"/>
                    </a:lnTo>
                    <a:lnTo>
                      <a:pt x="556" y="194"/>
                    </a:lnTo>
                    <a:lnTo>
                      <a:pt x="552" y="192"/>
                    </a:lnTo>
                    <a:lnTo>
                      <a:pt x="552" y="190"/>
                    </a:lnTo>
                    <a:lnTo>
                      <a:pt x="552" y="188"/>
                    </a:lnTo>
                    <a:lnTo>
                      <a:pt x="552" y="186"/>
                    </a:lnTo>
                    <a:lnTo>
                      <a:pt x="552" y="184"/>
                    </a:lnTo>
                    <a:lnTo>
                      <a:pt x="552" y="186"/>
                    </a:lnTo>
                    <a:lnTo>
                      <a:pt x="550" y="188"/>
                    </a:lnTo>
                    <a:lnTo>
                      <a:pt x="546" y="188"/>
                    </a:lnTo>
                    <a:lnTo>
                      <a:pt x="544" y="188"/>
                    </a:lnTo>
                    <a:lnTo>
                      <a:pt x="542" y="188"/>
                    </a:lnTo>
                    <a:lnTo>
                      <a:pt x="542" y="188"/>
                    </a:lnTo>
                    <a:lnTo>
                      <a:pt x="538" y="188"/>
                    </a:lnTo>
                    <a:lnTo>
                      <a:pt x="538" y="188"/>
                    </a:lnTo>
                    <a:lnTo>
                      <a:pt x="538" y="186"/>
                    </a:lnTo>
                    <a:lnTo>
                      <a:pt x="540" y="184"/>
                    </a:lnTo>
                    <a:lnTo>
                      <a:pt x="540" y="184"/>
                    </a:lnTo>
                    <a:lnTo>
                      <a:pt x="540" y="182"/>
                    </a:lnTo>
                    <a:lnTo>
                      <a:pt x="540" y="180"/>
                    </a:lnTo>
                    <a:lnTo>
                      <a:pt x="538" y="178"/>
                    </a:lnTo>
                    <a:lnTo>
                      <a:pt x="538" y="176"/>
                    </a:lnTo>
                    <a:lnTo>
                      <a:pt x="538" y="176"/>
                    </a:lnTo>
                    <a:lnTo>
                      <a:pt x="540" y="176"/>
                    </a:lnTo>
                    <a:lnTo>
                      <a:pt x="542" y="176"/>
                    </a:lnTo>
                    <a:lnTo>
                      <a:pt x="544" y="176"/>
                    </a:lnTo>
                    <a:lnTo>
                      <a:pt x="542" y="176"/>
                    </a:lnTo>
                    <a:lnTo>
                      <a:pt x="540" y="176"/>
                    </a:lnTo>
                    <a:lnTo>
                      <a:pt x="536" y="174"/>
                    </a:lnTo>
                    <a:lnTo>
                      <a:pt x="536" y="174"/>
                    </a:lnTo>
                    <a:lnTo>
                      <a:pt x="536" y="172"/>
                    </a:lnTo>
                    <a:lnTo>
                      <a:pt x="536" y="172"/>
                    </a:lnTo>
                    <a:lnTo>
                      <a:pt x="538" y="172"/>
                    </a:lnTo>
                    <a:lnTo>
                      <a:pt x="538" y="170"/>
                    </a:lnTo>
                    <a:lnTo>
                      <a:pt x="534" y="168"/>
                    </a:lnTo>
                    <a:lnTo>
                      <a:pt x="532" y="166"/>
                    </a:lnTo>
                    <a:lnTo>
                      <a:pt x="532" y="166"/>
                    </a:lnTo>
                    <a:lnTo>
                      <a:pt x="532" y="162"/>
                    </a:lnTo>
                    <a:lnTo>
                      <a:pt x="530" y="160"/>
                    </a:lnTo>
                    <a:lnTo>
                      <a:pt x="530" y="158"/>
                    </a:lnTo>
                    <a:lnTo>
                      <a:pt x="532" y="156"/>
                    </a:lnTo>
                    <a:lnTo>
                      <a:pt x="530" y="156"/>
                    </a:lnTo>
                    <a:lnTo>
                      <a:pt x="528" y="156"/>
                    </a:lnTo>
                    <a:lnTo>
                      <a:pt x="530" y="154"/>
                    </a:lnTo>
                    <a:lnTo>
                      <a:pt x="528" y="154"/>
                    </a:lnTo>
                    <a:lnTo>
                      <a:pt x="530" y="152"/>
                    </a:lnTo>
                    <a:lnTo>
                      <a:pt x="526" y="152"/>
                    </a:lnTo>
                    <a:lnTo>
                      <a:pt x="526" y="152"/>
                    </a:lnTo>
                    <a:lnTo>
                      <a:pt x="524" y="152"/>
                    </a:lnTo>
                    <a:lnTo>
                      <a:pt x="524" y="152"/>
                    </a:lnTo>
                    <a:lnTo>
                      <a:pt x="526" y="150"/>
                    </a:lnTo>
                    <a:lnTo>
                      <a:pt x="524" y="150"/>
                    </a:lnTo>
                    <a:lnTo>
                      <a:pt x="522" y="150"/>
                    </a:lnTo>
                    <a:lnTo>
                      <a:pt x="518" y="150"/>
                    </a:lnTo>
                    <a:lnTo>
                      <a:pt x="518" y="146"/>
                    </a:lnTo>
                    <a:lnTo>
                      <a:pt x="514" y="146"/>
                    </a:lnTo>
                    <a:lnTo>
                      <a:pt x="512" y="146"/>
                    </a:lnTo>
                    <a:lnTo>
                      <a:pt x="504" y="144"/>
                    </a:lnTo>
                    <a:lnTo>
                      <a:pt x="498" y="142"/>
                    </a:lnTo>
                    <a:lnTo>
                      <a:pt x="494" y="142"/>
                    </a:lnTo>
                    <a:lnTo>
                      <a:pt x="490" y="140"/>
                    </a:lnTo>
                    <a:lnTo>
                      <a:pt x="490" y="138"/>
                    </a:lnTo>
                    <a:lnTo>
                      <a:pt x="490" y="138"/>
                    </a:lnTo>
                    <a:lnTo>
                      <a:pt x="488" y="138"/>
                    </a:lnTo>
                    <a:lnTo>
                      <a:pt x="488" y="136"/>
                    </a:lnTo>
                    <a:lnTo>
                      <a:pt x="488" y="136"/>
                    </a:lnTo>
                    <a:lnTo>
                      <a:pt x="490" y="136"/>
                    </a:lnTo>
                    <a:lnTo>
                      <a:pt x="490" y="134"/>
                    </a:lnTo>
                    <a:lnTo>
                      <a:pt x="488" y="134"/>
                    </a:lnTo>
                    <a:lnTo>
                      <a:pt x="486" y="136"/>
                    </a:lnTo>
                    <a:lnTo>
                      <a:pt x="484" y="134"/>
                    </a:lnTo>
                    <a:lnTo>
                      <a:pt x="484" y="134"/>
                    </a:lnTo>
                    <a:lnTo>
                      <a:pt x="482" y="134"/>
                    </a:lnTo>
                    <a:lnTo>
                      <a:pt x="482" y="134"/>
                    </a:lnTo>
                    <a:lnTo>
                      <a:pt x="482" y="132"/>
                    </a:lnTo>
                    <a:lnTo>
                      <a:pt x="480" y="132"/>
                    </a:lnTo>
                    <a:lnTo>
                      <a:pt x="480" y="132"/>
                    </a:lnTo>
                    <a:lnTo>
                      <a:pt x="478" y="132"/>
                    </a:lnTo>
                    <a:lnTo>
                      <a:pt x="478" y="132"/>
                    </a:lnTo>
                    <a:lnTo>
                      <a:pt x="476" y="128"/>
                    </a:lnTo>
                    <a:lnTo>
                      <a:pt x="476" y="126"/>
                    </a:lnTo>
                    <a:lnTo>
                      <a:pt x="478" y="124"/>
                    </a:lnTo>
                    <a:lnTo>
                      <a:pt x="478" y="122"/>
                    </a:lnTo>
                    <a:lnTo>
                      <a:pt x="476" y="124"/>
                    </a:lnTo>
                    <a:lnTo>
                      <a:pt x="474" y="126"/>
                    </a:lnTo>
                    <a:lnTo>
                      <a:pt x="474" y="128"/>
                    </a:lnTo>
                    <a:lnTo>
                      <a:pt x="474" y="128"/>
                    </a:lnTo>
                    <a:lnTo>
                      <a:pt x="472" y="132"/>
                    </a:lnTo>
                    <a:lnTo>
                      <a:pt x="472" y="134"/>
                    </a:lnTo>
                    <a:lnTo>
                      <a:pt x="470" y="138"/>
                    </a:lnTo>
                    <a:lnTo>
                      <a:pt x="466" y="138"/>
                    </a:lnTo>
                    <a:lnTo>
                      <a:pt x="464" y="138"/>
                    </a:lnTo>
                    <a:lnTo>
                      <a:pt x="462" y="132"/>
                    </a:lnTo>
                    <a:lnTo>
                      <a:pt x="462" y="132"/>
                    </a:lnTo>
                    <a:lnTo>
                      <a:pt x="464" y="132"/>
                    </a:lnTo>
                    <a:lnTo>
                      <a:pt x="464" y="130"/>
                    </a:lnTo>
                    <a:lnTo>
                      <a:pt x="464" y="128"/>
                    </a:lnTo>
                    <a:lnTo>
                      <a:pt x="462" y="128"/>
                    </a:lnTo>
                    <a:lnTo>
                      <a:pt x="462" y="126"/>
                    </a:lnTo>
                    <a:lnTo>
                      <a:pt x="460" y="124"/>
                    </a:lnTo>
                    <a:lnTo>
                      <a:pt x="458" y="124"/>
                    </a:lnTo>
                    <a:lnTo>
                      <a:pt x="456" y="122"/>
                    </a:lnTo>
                    <a:lnTo>
                      <a:pt x="454" y="122"/>
                    </a:lnTo>
                    <a:lnTo>
                      <a:pt x="456" y="120"/>
                    </a:lnTo>
                    <a:lnTo>
                      <a:pt x="458" y="118"/>
                    </a:lnTo>
                    <a:lnTo>
                      <a:pt x="460" y="120"/>
                    </a:lnTo>
                    <a:lnTo>
                      <a:pt x="462" y="120"/>
                    </a:lnTo>
                    <a:lnTo>
                      <a:pt x="464" y="122"/>
                    </a:lnTo>
                    <a:lnTo>
                      <a:pt x="466" y="120"/>
                    </a:lnTo>
                    <a:lnTo>
                      <a:pt x="468" y="118"/>
                    </a:lnTo>
                    <a:lnTo>
                      <a:pt x="470" y="116"/>
                    </a:lnTo>
                    <a:lnTo>
                      <a:pt x="474" y="118"/>
                    </a:lnTo>
                    <a:lnTo>
                      <a:pt x="474" y="120"/>
                    </a:lnTo>
                    <a:lnTo>
                      <a:pt x="476" y="118"/>
                    </a:lnTo>
                    <a:lnTo>
                      <a:pt x="476" y="116"/>
                    </a:lnTo>
                    <a:lnTo>
                      <a:pt x="478" y="116"/>
                    </a:lnTo>
                    <a:lnTo>
                      <a:pt x="478" y="114"/>
                    </a:lnTo>
                    <a:lnTo>
                      <a:pt x="478" y="112"/>
                    </a:lnTo>
                    <a:lnTo>
                      <a:pt x="472" y="112"/>
                    </a:lnTo>
                    <a:lnTo>
                      <a:pt x="472" y="112"/>
                    </a:lnTo>
                    <a:lnTo>
                      <a:pt x="472" y="114"/>
                    </a:lnTo>
                    <a:lnTo>
                      <a:pt x="470" y="112"/>
                    </a:lnTo>
                    <a:lnTo>
                      <a:pt x="466" y="114"/>
                    </a:lnTo>
                    <a:lnTo>
                      <a:pt x="464" y="114"/>
                    </a:lnTo>
                    <a:lnTo>
                      <a:pt x="462" y="114"/>
                    </a:lnTo>
                    <a:lnTo>
                      <a:pt x="462" y="112"/>
                    </a:lnTo>
                    <a:lnTo>
                      <a:pt x="460" y="114"/>
                    </a:lnTo>
                    <a:lnTo>
                      <a:pt x="458" y="114"/>
                    </a:lnTo>
                    <a:lnTo>
                      <a:pt x="454" y="110"/>
                    </a:lnTo>
                    <a:lnTo>
                      <a:pt x="454" y="108"/>
                    </a:lnTo>
                    <a:lnTo>
                      <a:pt x="454" y="108"/>
                    </a:lnTo>
                    <a:lnTo>
                      <a:pt x="452" y="104"/>
                    </a:lnTo>
                    <a:lnTo>
                      <a:pt x="450" y="104"/>
                    </a:lnTo>
                    <a:lnTo>
                      <a:pt x="448" y="102"/>
                    </a:lnTo>
                    <a:lnTo>
                      <a:pt x="448" y="104"/>
                    </a:lnTo>
                    <a:lnTo>
                      <a:pt x="446" y="104"/>
                    </a:lnTo>
                    <a:lnTo>
                      <a:pt x="442" y="104"/>
                    </a:lnTo>
                    <a:lnTo>
                      <a:pt x="444" y="102"/>
                    </a:lnTo>
                    <a:lnTo>
                      <a:pt x="446" y="100"/>
                    </a:lnTo>
                    <a:lnTo>
                      <a:pt x="446" y="98"/>
                    </a:lnTo>
                    <a:lnTo>
                      <a:pt x="446" y="96"/>
                    </a:lnTo>
                    <a:lnTo>
                      <a:pt x="448" y="96"/>
                    </a:lnTo>
                    <a:lnTo>
                      <a:pt x="450" y="96"/>
                    </a:lnTo>
                    <a:lnTo>
                      <a:pt x="452" y="94"/>
                    </a:lnTo>
                    <a:lnTo>
                      <a:pt x="454" y="92"/>
                    </a:lnTo>
                    <a:lnTo>
                      <a:pt x="458" y="90"/>
                    </a:lnTo>
                    <a:lnTo>
                      <a:pt x="458" y="90"/>
                    </a:lnTo>
                    <a:lnTo>
                      <a:pt x="462" y="88"/>
                    </a:lnTo>
                    <a:lnTo>
                      <a:pt x="468" y="90"/>
                    </a:lnTo>
                    <a:lnTo>
                      <a:pt x="472" y="94"/>
                    </a:lnTo>
                    <a:lnTo>
                      <a:pt x="476" y="94"/>
                    </a:lnTo>
                    <a:lnTo>
                      <a:pt x="480" y="94"/>
                    </a:lnTo>
                    <a:lnTo>
                      <a:pt x="482" y="96"/>
                    </a:lnTo>
                    <a:lnTo>
                      <a:pt x="480" y="96"/>
                    </a:lnTo>
                    <a:lnTo>
                      <a:pt x="480" y="100"/>
                    </a:lnTo>
                    <a:lnTo>
                      <a:pt x="482" y="102"/>
                    </a:lnTo>
                    <a:lnTo>
                      <a:pt x="484" y="104"/>
                    </a:lnTo>
                    <a:lnTo>
                      <a:pt x="482" y="106"/>
                    </a:lnTo>
                    <a:lnTo>
                      <a:pt x="480" y="108"/>
                    </a:lnTo>
                    <a:lnTo>
                      <a:pt x="482" y="110"/>
                    </a:lnTo>
                    <a:lnTo>
                      <a:pt x="482" y="118"/>
                    </a:lnTo>
                    <a:lnTo>
                      <a:pt x="484" y="120"/>
                    </a:lnTo>
                    <a:lnTo>
                      <a:pt x="484" y="122"/>
                    </a:lnTo>
                    <a:lnTo>
                      <a:pt x="486" y="122"/>
                    </a:lnTo>
                    <a:lnTo>
                      <a:pt x="486" y="118"/>
                    </a:lnTo>
                    <a:lnTo>
                      <a:pt x="488" y="118"/>
                    </a:lnTo>
                    <a:lnTo>
                      <a:pt x="488" y="118"/>
                    </a:lnTo>
                    <a:lnTo>
                      <a:pt x="488" y="120"/>
                    </a:lnTo>
                    <a:lnTo>
                      <a:pt x="488" y="122"/>
                    </a:lnTo>
                    <a:lnTo>
                      <a:pt x="490" y="122"/>
                    </a:lnTo>
                    <a:lnTo>
                      <a:pt x="490" y="124"/>
                    </a:lnTo>
                    <a:lnTo>
                      <a:pt x="494" y="126"/>
                    </a:lnTo>
                    <a:lnTo>
                      <a:pt x="494" y="128"/>
                    </a:lnTo>
                    <a:lnTo>
                      <a:pt x="496" y="128"/>
                    </a:lnTo>
                    <a:lnTo>
                      <a:pt x="500" y="128"/>
                    </a:lnTo>
                    <a:lnTo>
                      <a:pt x="500" y="124"/>
                    </a:lnTo>
                    <a:lnTo>
                      <a:pt x="502" y="124"/>
                    </a:lnTo>
                    <a:lnTo>
                      <a:pt x="502" y="124"/>
                    </a:lnTo>
                    <a:lnTo>
                      <a:pt x="502" y="120"/>
                    </a:lnTo>
                    <a:lnTo>
                      <a:pt x="504" y="118"/>
                    </a:lnTo>
                    <a:lnTo>
                      <a:pt x="506" y="118"/>
                    </a:lnTo>
                    <a:lnTo>
                      <a:pt x="508" y="116"/>
                    </a:lnTo>
                    <a:lnTo>
                      <a:pt x="508" y="114"/>
                    </a:lnTo>
                    <a:lnTo>
                      <a:pt x="510" y="112"/>
                    </a:lnTo>
                    <a:lnTo>
                      <a:pt x="510" y="114"/>
                    </a:lnTo>
                    <a:lnTo>
                      <a:pt x="512" y="112"/>
                    </a:lnTo>
                    <a:lnTo>
                      <a:pt x="516" y="112"/>
                    </a:lnTo>
                    <a:lnTo>
                      <a:pt x="518" y="112"/>
                    </a:lnTo>
                    <a:lnTo>
                      <a:pt x="518" y="110"/>
                    </a:lnTo>
                    <a:lnTo>
                      <a:pt x="518" y="108"/>
                    </a:lnTo>
                    <a:lnTo>
                      <a:pt x="518" y="106"/>
                    </a:lnTo>
                    <a:lnTo>
                      <a:pt x="524" y="104"/>
                    </a:lnTo>
                    <a:lnTo>
                      <a:pt x="528" y="104"/>
                    </a:lnTo>
                    <a:lnTo>
                      <a:pt x="530" y="104"/>
                    </a:lnTo>
                    <a:lnTo>
                      <a:pt x="532" y="106"/>
                    </a:lnTo>
                    <a:lnTo>
                      <a:pt x="536" y="108"/>
                    </a:lnTo>
                    <a:lnTo>
                      <a:pt x="540" y="110"/>
                    </a:lnTo>
                    <a:lnTo>
                      <a:pt x="542" y="110"/>
                    </a:lnTo>
                    <a:lnTo>
                      <a:pt x="544" y="110"/>
                    </a:lnTo>
                    <a:lnTo>
                      <a:pt x="552" y="114"/>
                    </a:lnTo>
                    <a:lnTo>
                      <a:pt x="554" y="114"/>
                    </a:lnTo>
                    <a:lnTo>
                      <a:pt x="556" y="114"/>
                    </a:lnTo>
                    <a:lnTo>
                      <a:pt x="558" y="114"/>
                    </a:lnTo>
                    <a:lnTo>
                      <a:pt x="562" y="114"/>
                    </a:lnTo>
                    <a:lnTo>
                      <a:pt x="564" y="116"/>
                    </a:lnTo>
                    <a:lnTo>
                      <a:pt x="562" y="118"/>
                    </a:lnTo>
                    <a:lnTo>
                      <a:pt x="562" y="118"/>
                    </a:lnTo>
                    <a:lnTo>
                      <a:pt x="564" y="118"/>
                    </a:lnTo>
                    <a:lnTo>
                      <a:pt x="566" y="118"/>
                    </a:lnTo>
                    <a:lnTo>
                      <a:pt x="566" y="118"/>
                    </a:lnTo>
                    <a:close/>
                    <a:moveTo>
                      <a:pt x="420" y="84"/>
                    </a:moveTo>
                    <a:lnTo>
                      <a:pt x="424" y="86"/>
                    </a:lnTo>
                    <a:lnTo>
                      <a:pt x="424" y="88"/>
                    </a:lnTo>
                    <a:lnTo>
                      <a:pt x="422" y="86"/>
                    </a:lnTo>
                    <a:lnTo>
                      <a:pt x="420" y="84"/>
                    </a:lnTo>
                    <a:close/>
                    <a:moveTo>
                      <a:pt x="444" y="90"/>
                    </a:moveTo>
                    <a:lnTo>
                      <a:pt x="446" y="90"/>
                    </a:lnTo>
                    <a:lnTo>
                      <a:pt x="448" y="90"/>
                    </a:lnTo>
                    <a:lnTo>
                      <a:pt x="448" y="88"/>
                    </a:lnTo>
                    <a:lnTo>
                      <a:pt x="444" y="86"/>
                    </a:lnTo>
                    <a:lnTo>
                      <a:pt x="440" y="86"/>
                    </a:lnTo>
                    <a:lnTo>
                      <a:pt x="438" y="86"/>
                    </a:lnTo>
                    <a:lnTo>
                      <a:pt x="436" y="86"/>
                    </a:lnTo>
                    <a:lnTo>
                      <a:pt x="436" y="88"/>
                    </a:lnTo>
                    <a:lnTo>
                      <a:pt x="436" y="88"/>
                    </a:lnTo>
                    <a:lnTo>
                      <a:pt x="434" y="88"/>
                    </a:lnTo>
                    <a:lnTo>
                      <a:pt x="438" y="90"/>
                    </a:lnTo>
                    <a:lnTo>
                      <a:pt x="440" y="90"/>
                    </a:lnTo>
                    <a:lnTo>
                      <a:pt x="442" y="90"/>
                    </a:lnTo>
                    <a:lnTo>
                      <a:pt x="442" y="90"/>
                    </a:lnTo>
                    <a:lnTo>
                      <a:pt x="440" y="88"/>
                    </a:lnTo>
                    <a:lnTo>
                      <a:pt x="440" y="88"/>
                    </a:lnTo>
                    <a:lnTo>
                      <a:pt x="440" y="88"/>
                    </a:lnTo>
                    <a:lnTo>
                      <a:pt x="444" y="90"/>
                    </a:lnTo>
                    <a:close/>
                    <a:moveTo>
                      <a:pt x="440" y="96"/>
                    </a:moveTo>
                    <a:lnTo>
                      <a:pt x="438" y="96"/>
                    </a:lnTo>
                    <a:lnTo>
                      <a:pt x="436" y="96"/>
                    </a:lnTo>
                    <a:lnTo>
                      <a:pt x="438" y="96"/>
                    </a:lnTo>
                    <a:lnTo>
                      <a:pt x="440" y="96"/>
                    </a:lnTo>
                    <a:close/>
                    <a:moveTo>
                      <a:pt x="442" y="94"/>
                    </a:moveTo>
                    <a:lnTo>
                      <a:pt x="442" y="96"/>
                    </a:lnTo>
                    <a:lnTo>
                      <a:pt x="440" y="96"/>
                    </a:lnTo>
                    <a:lnTo>
                      <a:pt x="442" y="94"/>
                    </a:lnTo>
                    <a:close/>
                    <a:moveTo>
                      <a:pt x="442" y="96"/>
                    </a:moveTo>
                    <a:lnTo>
                      <a:pt x="438" y="98"/>
                    </a:lnTo>
                    <a:lnTo>
                      <a:pt x="438" y="102"/>
                    </a:lnTo>
                    <a:lnTo>
                      <a:pt x="442" y="102"/>
                    </a:lnTo>
                    <a:lnTo>
                      <a:pt x="444" y="102"/>
                    </a:lnTo>
                    <a:lnTo>
                      <a:pt x="444" y="96"/>
                    </a:lnTo>
                    <a:lnTo>
                      <a:pt x="442" y="96"/>
                    </a:lnTo>
                    <a:close/>
                    <a:moveTo>
                      <a:pt x="374" y="36"/>
                    </a:moveTo>
                    <a:lnTo>
                      <a:pt x="376" y="40"/>
                    </a:lnTo>
                    <a:lnTo>
                      <a:pt x="376" y="42"/>
                    </a:lnTo>
                    <a:lnTo>
                      <a:pt x="376" y="42"/>
                    </a:lnTo>
                    <a:lnTo>
                      <a:pt x="374" y="42"/>
                    </a:lnTo>
                    <a:lnTo>
                      <a:pt x="372" y="38"/>
                    </a:lnTo>
                    <a:lnTo>
                      <a:pt x="374" y="36"/>
                    </a:lnTo>
                    <a:close/>
                    <a:moveTo>
                      <a:pt x="388" y="28"/>
                    </a:moveTo>
                    <a:lnTo>
                      <a:pt x="390" y="30"/>
                    </a:lnTo>
                    <a:lnTo>
                      <a:pt x="390" y="34"/>
                    </a:lnTo>
                    <a:lnTo>
                      <a:pt x="390" y="32"/>
                    </a:lnTo>
                    <a:lnTo>
                      <a:pt x="392" y="30"/>
                    </a:lnTo>
                    <a:lnTo>
                      <a:pt x="390" y="28"/>
                    </a:lnTo>
                    <a:lnTo>
                      <a:pt x="390" y="28"/>
                    </a:lnTo>
                    <a:lnTo>
                      <a:pt x="388" y="28"/>
                    </a:lnTo>
                    <a:close/>
                    <a:moveTo>
                      <a:pt x="388" y="34"/>
                    </a:moveTo>
                    <a:lnTo>
                      <a:pt x="390" y="34"/>
                    </a:lnTo>
                    <a:lnTo>
                      <a:pt x="390" y="36"/>
                    </a:lnTo>
                    <a:lnTo>
                      <a:pt x="390" y="36"/>
                    </a:lnTo>
                    <a:lnTo>
                      <a:pt x="388" y="34"/>
                    </a:lnTo>
                    <a:lnTo>
                      <a:pt x="388" y="34"/>
                    </a:lnTo>
                    <a:close/>
                    <a:moveTo>
                      <a:pt x="408" y="56"/>
                    </a:moveTo>
                    <a:lnTo>
                      <a:pt x="408" y="60"/>
                    </a:lnTo>
                    <a:lnTo>
                      <a:pt x="410" y="60"/>
                    </a:lnTo>
                    <a:lnTo>
                      <a:pt x="412" y="60"/>
                    </a:lnTo>
                    <a:lnTo>
                      <a:pt x="414" y="58"/>
                    </a:lnTo>
                    <a:lnTo>
                      <a:pt x="412" y="56"/>
                    </a:lnTo>
                    <a:lnTo>
                      <a:pt x="410" y="54"/>
                    </a:lnTo>
                    <a:lnTo>
                      <a:pt x="410" y="56"/>
                    </a:lnTo>
                    <a:lnTo>
                      <a:pt x="408" y="56"/>
                    </a:lnTo>
                    <a:close/>
                    <a:moveTo>
                      <a:pt x="406" y="90"/>
                    </a:moveTo>
                    <a:lnTo>
                      <a:pt x="406" y="92"/>
                    </a:lnTo>
                    <a:lnTo>
                      <a:pt x="410" y="96"/>
                    </a:lnTo>
                    <a:lnTo>
                      <a:pt x="410" y="96"/>
                    </a:lnTo>
                    <a:lnTo>
                      <a:pt x="410" y="96"/>
                    </a:lnTo>
                    <a:lnTo>
                      <a:pt x="410" y="98"/>
                    </a:lnTo>
                    <a:lnTo>
                      <a:pt x="408" y="96"/>
                    </a:lnTo>
                    <a:lnTo>
                      <a:pt x="406" y="96"/>
                    </a:lnTo>
                    <a:lnTo>
                      <a:pt x="404" y="92"/>
                    </a:lnTo>
                    <a:lnTo>
                      <a:pt x="402" y="90"/>
                    </a:lnTo>
                    <a:lnTo>
                      <a:pt x="400" y="88"/>
                    </a:lnTo>
                    <a:lnTo>
                      <a:pt x="402" y="84"/>
                    </a:lnTo>
                    <a:lnTo>
                      <a:pt x="402" y="84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400" y="78"/>
                    </a:lnTo>
                    <a:lnTo>
                      <a:pt x="400" y="76"/>
                    </a:lnTo>
                    <a:lnTo>
                      <a:pt x="398" y="74"/>
                    </a:lnTo>
                    <a:lnTo>
                      <a:pt x="398" y="72"/>
                    </a:lnTo>
                    <a:lnTo>
                      <a:pt x="398" y="68"/>
                    </a:lnTo>
                    <a:lnTo>
                      <a:pt x="400" y="68"/>
                    </a:lnTo>
                    <a:lnTo>
                      <a:pt x="400" y="64"/>
                    </a:lnTo>
                    <a:lnTo>
                      <a:pt x="400" y="60"/>
                    </a:lnTo>
                    <a:lnTo>
                      <a:pt x="404" y="56"/>
                    </a:lnTo>
                    <a:lnTo>
                      <a:pt x="406" y="56"/>
                    </a:lnTo>
                    <a:lnTo>
                      <a:pt x="406" y="58"/>
                    </a:lnTo>
                    <a:lnTo>
                      <a:pt x="404" y="62"/>
                    </a:lnTo>
                    <a:lnTo>
                      <a:pt x="404" y="62"/>
                    </a:lnTo>
                    <a:lnTo>
                      <a:pt x="406" y="62"/>
                    </a:lnTo>
                    <a:lnTo>
                      <a:pt x="406" y="66"/>
                    </a:lnTo>
                    <a:lnTo>
                      <a:pt x="404" y="70"/>
                    </a:lnTo>
                    <a:lnTo>
                      <a:pt x="404" y="70"/>
                    </a:lnTo>
                    <a:lnTo>
                      <a:pt x="402" y="72"/>
                    </a:lnTo>
                    <a:lnTo>
                      <a:pt x="402" y="74"/>
                    </a:lnTo>
                    <a:lnTo>
                      <a:pt x="404" y="74"/>
                    </a:lnTo>
                    <a:lnTo>
                      <a:pt x="404" y="72"/>
                    </a:lnTo>
                    <a:lnTo>
                      <a:pt x="406" y="70"/>
                    </a:lnTo>
                    <a:lnTo>
                      <a:pt x="408" y="70"/>
                    </a:lnTo>
                    <a:lnTo>
                      <a:pt x="406" y="68"/>
                    </a:lnTo>
                    <a:lnTo>
                      <a:pt x="406" y="68"/>
                    </a:lnTo>
                    <a:lnTo>
                      <a:pt x="410" y="66"/>
                    </a:lnTo>
                    <a:lnTo>
                      <a:pt x="414" y="64"/>
                    </a:lnTo>
                    <a:lnTo>
                      <a:pt x="416" y="66"/>
                    </a:lnTo>
                    <a:lnTo>
                      <a:pt x="416" y="68"/>
                    </a:lnTo>
                    <a:lnTo>
                      <a:pt x="414" y="72"/>
                    </a:lnTo>
                    <a:lnTo>
                      <a:pt x="410" y="74"/>
                    </a:lnTo>
                    <a:lnTo>
                      <a:pt x="408" y="76"/>
                    </a:lnTo>
                    <a:lnTo>
                      <a:pt x="410" y="76"/>
                    </a:lnTo>
                    <a:lnTo>
                      <a:pt x="410" y="76"/>
                    </a:lnTo>
                    <a:lnTo>
                      <a:pt x="414" y="80"/>
                    </a:lnTo>
                    <a:lnTo>
                      <a:pt x="414" y="82"/>
                    </a:lnTo>
                    <a:lnTo>
                      <a:pt x="416" y="82"/>
                    </a:lnTo>
                    <a:lnTo>
                      <a:pt x="412" y="82"/>
                    </a:lnTo>
                    <a:lnTo>
                      <a:pt x="410" y="82"/>
                    </a:lnTo>
                    <a:lnTo>
                      <a:pt x="408" y="82"/>
                    </a:lnTo>
                    <a:lnTo>
                      <a:pt x="406" y="80"/>
                    </a:lnTo>
                    <a:lnTo>
                      <a:pt x="404" y="80"/>
                    </a:lnTo>
                    <a:lnTo>
                      <a:pt x="404" y="86"/>
                    </a:lnTo>
                    <a:lnTo>
                      <a:pt x="406" y="90"/>
                    </a:lnTo>
                    <a:close/>
                    <a:moveTo>
                      <a:pt x="396" y="94"/>
                    </a:moveTo>
                    <a:lnTo>
                      <a:pt x="396" y="96"/>
                    </a:lnTo>
                    <a:lnTo>
                      <a:pt x="394" y="96"/>
                    </a:lnTo>
                    <a:lnTo>
                      <a:pt x="394" y="94"/>
                    </a:lnTo>
                    <a:lnTo>
                      <a:pt x="396" y="94"/>
                    </a:lnTo>
                    <a:close/>
                    <a:moveTo>
                      <a:pt x="396" y="90"/>
                    </a:moveTo>
                    <a:lnTo>
                      <a:pt x="394" y="90"/>
                    </a:lnTo>
                    <a:lnTo>
                      <a:pt x="394" y="92"/>
                    </a:lnTo>
                    <a:lnTo>
                      <a:pt x="396" y="92"/>
                    </a:lnTo>
                    <a:lnTo>
                      <a:pt x="396" y="90"/>
                    </a:lnTo>
                    <a:lnTo>
                      <a:pt x="396" y="90"/>
                    </a:lnTo>
                    <a:close/>
                    <a:moveTo>
                      <a:pt x="398" y="90"/>
                    </a:moveTo>
                    <a:lnTo>
                      <a:pt x="398" y="92"/>
                    </a:lnTo>
                    <a:lnTo>
                      <a:pt x="398" y="94"/>
                    </a:lnTo>
                    <a:lnTo>
                      <a:pt x="398" y="96"/>
                    </a:lnTo>
                    <a:lnTo>
                      <a:pt x="400" y="96"/>
                    </a:lnTo>
                    <a:lnTo>
                      <a:pt x="402" y="96"/>
                    </a:lnTo>
                    <a:lnTo>
                      <a:pt x="404" y="96"/>
                    </a:lnTo>
                    <a:lnTo>
                      <a:pt x="402" y="94"/>
                    </a:lnTo>
                    <a:lnTo>
                      <a:pt x="400" y="94"/>
                    </a:lnTo>
                    <a:lnTo>
                      <a:pt x="400" y="92"/>
                    </a:lnTo>
                    <a:lnTo>
                      <a:pt x="400" y="90"/>
                    </a:lnTo>
                    <a:lnTo>
                      <a:pt x="398" y="90"/>
                    </a:lnTo>
                    <a:close/>
                    <a:moveTo>
                      <a:pt x="398" y="106"/>
                    </a:moveTo>
                    <a:lnTo>
                      <a:pt x="400" y="104"/>
                    </a:lnTo>
                    <a:lnTo>
                      <a:pt x="404" y="104"/>
                    </a:lnTo>
                    <a:lnTo>
                      <a:pt x="406" y="106"/>
                    </a:lnTo>
                    <a:lnTo>
                      <a:pt x="406" y="108"/>
                    </a:lnTo>
                    <a:lnTo>
                      <a:pt x="402" y="108"/>
                    </a:lnTo>
                    <a:lnTo>
                      <a:pt x="400" y="108"/>
                    </a:lnTo>
                    <a:lnTo>
                      <a:pt x="398" y="106"/>
                    </a:lnTo>
                    <a:lnTo>
                      <a:pt x="398" y="106"/>
                    </a:lnTo>
                    <a:close/>
                    <a:moveTo>
                      <a:pt x="432" y="106"/>
                    </a:moveTo>
                    <a:lnTo>
                      <a:pt x="428" y="108"/>
                    </a:lnTo>
                    <a:lnTo>
                      <a:pt x="426" y="108"/>
                    </a:lnTo>
                    <a:lnTo>
                      <a:pt x="428" y="110"/>
                    </a:lnTo>
                    <a:lnTo>
                      <a:pt x="432" y="110"/>
                    </a:lnTo>
                    <a:lnTo>
                      <a:pt x="434" y="110"/>
                    </a:lnTo>
                    <a:lnTo>
                      <a:pt x="434" y="110"/>
                    </a:lnTo>
                    <a:lnTo>
                      <a:pt x="434" y="108"/>
                    </a:lnTo>
                    <a:lnTo>
                      <a:pt x="432" y="106"/>
                    </a:lnTo>
                    <a:close/>
                    <a:moveTo>
                      <a:pt x="412" y="130"/>
                    </a:moveTo>
                    <a:lnTo>
                      <a:pt x="412" y="130"/>
                    </a:lnTo>
                    <a:lnTo>
                      <a:pt x="412" y="132"/>
                    </a:lnTo>
                    <a:lnTo>
                      <a:pt x="412" y="132"/>
                    </a:lnTo>
                    <a:lnTo>
                      <a:pt x="412" y="130"/>
                    </a:lnTo>
                    <a:close/>
                    <a:moveTo>
                      <a:pt x="410" y="132"/>
                    </a:moveTo>
                    <a:lnTo>
                      <a:pt x="410" y="132"/>
                    </a:lnTo>
                    <a:lnTo>
                      <a:pt x="410" y="132"/>
                    </a:lnTo>
                    <a:lnTo>
                      <a:pt x="410" y="132"/>
                    </a:lnTo>
                    <a:lnTo>
                      <a:pt x="410" y="132"/>
                    </a:lnTo>
                    <a:close/>
                    <a:moveTo>
                      <a:pt x="404" y="132"/>
                    </a:moveTo>
                    <a:lnTo>
                      <a:pt x="406" y="132"/>
                    </a:lnTo>
                    <a:lnTo>
                      <a:pt x="406" y="130"/>
                    </a:lnTo>
                    <a:lnTo>
                      <a:pt x="408" y="132"/>
                    </a:lnTo>
                    <a:lnTo>
                      <a:pt x="406" y="134"/>
                    </a:lnTo>
                    <a:lnTo>
                      <a:pt x="406" y="132"/>
                    </a:lnTo>
                    <a:lnTo>
                      <a:pt x="404" y="134"/>
                    </a:lnTo>
                    <a:lnTo>
                      <a:pt x="404" y="132"/>
                    </a:lnTo>
                    <a:close/>
                    <a:moveTo>
                      <a:pt x="402" y="124"/>
                    </a:moveTo>
                    <a:lnTo>
                      <a:pt x="400" y="126"/>
                    </a:lnTo>
                    <a:lnTo>
                      <a:pt x="402" y="126"/>
                    </a:lnTo>
                    <a:lnTo>
                      <a:pt x="402" y="124"/>
                    </a:lnTo>
                    <a:close/>
                    <a:moveTo>
                      <a:pt x="404" y="122"/>
                    </a:moveTo>
                    <a:lnTo>
                      <a:pt x="402" y="122"/>
                    </a:lnTo>
                    <a:lnTo>
                      <a:pt x="404" y="124"/>
                    </a:lnTo>
                    <a:lnTo>
                      <a:pt x="404" y="124"/>
                    </a:lnTo>
                    <a:lnTo>
                      <a:pt x="404" y="122"/>
                    </a:lnTo>
                    <a:close/>
                    <a:moveTo>
                      <a:pt x="406" y="128"/>
                    </a:moveTo>
                    <a:lnTo>
                      <a:pt x="408" y="126"/>
                    </a:lnTo>
                    <a:lnTo>
                      <a:pt x="410" y="128"/>
                    </a:lnTo>
                    <a:lnTo>
                      <a:pt x="410" y="130"/>
                    </a:lnTo>
                    <a:lnTo>
                      <a:pt x="412" y="128"/>
                    </a:lnTo>
                    <a:lnTo>
                      <a:pt x="414" y="126"/>
                    </a:lnTo>
                    <a:lnTo>
                      <a:pt x="416" y="126"/>
                    </a:lnTo>
                    <a:lnTo>
                      <a:pt x="418" y="128"/>
                    </a:lnTo>
                    <a:lnTo>
                      <a:pt x="424" y="130"/>
                    </a:lnTo>
                    <a:lnTo>
                      <a:pt x="424" y="128"/>
                    </a:lnTo>
                    <a:lnTo>
                      <a:pt x="426" y="128"/>
                    </a:lnTo>
                    <a:lnTo>
                      <a:pt x="432" y="132"/>
                    </a:lnTo>
                    <a:lnTo>
                      <a:pt x="434" y="132"/>
                    </a:lnTo>
                    <a:lnTo>
                      <a:pt x="436" y="134"/>
                    </a:lnTo>
                    <a:lnTo>
                      <a:pt x="438" y="134"/>
                    </a:lnTo>
                    <a:lnTo>
                      <a:pt x="440" y="132"/>
                    </a:lnTo>
                    <a:lnTo>
                      <a:pt x="438" y="128"/>
                    </a:lnTo>
                    <a:lnTo>
                      <a:pt x="432" y="124"/>
                    </a:lnTo>
                    <a:lnTo>
                      <a:pt x="428" y="122"/>
                    </a:lnTo>
                    <a:lnTo>
                      <a:pt x="424" y="120"/>
                    </a:lnTo>
                    <a:lnTo>
                      <a:pt x="422" y="120"/>
                    </a:lnTo>
                    <a:lnTo>
                      <a:pt x="420" y="122"/>
                    </a:lnTo>
                    <a:lnTo>
                      <a:pt x="418" y="122"/>
                    </a:lnTo>
                    <a:lnTo>
                      <a:pt x="416" y="122"/>
                    </a:lnTo>
                    <a:lnTo>
                      <a:pt x="412" y="122"/>
                    </a:lnTo>
                    <a:lnTo>
                      <a:pt x="408" y="122"/>
                    </a:lnTo>
                    <a:lnTo>
                      <a:pt x="406" y="124"/>
                    </a:lnTo>
                    <a:lnTo>
                      <a:pt x="406" y="124"/>
                    </a:lnTo>
                    <a:lnTo>
                      <a:pt x="404" y="124"/>
                    </a:lnTo>
                    <a:lnTo>
                      <a:pt x="404" y="128"/>
                    </a:lnTo>
                    <a:lnTo>
                      <a:pt x="404" y="128"/>
                    </a:lnTo>
                    <a:lnTo>
                      <a:pt x="406" y="128"/>
                    </a:lnTo>
                    <a:close/>
                    <a:moveTo>
                      <a:pt x="382" y="124"/>
                    </a:moveTo>
                    <a:lnTo>
                      <a:pt x="384" y="126"/>
                    </a:lnTo>
                    <a:lnTo>
                      <a:pt x="386" y="124"/>
                    </a:lnTo>
                    <a:lnTo>
                      <a:pt x="390" y="124"/>
                    </a:lnTo>
                    <a:lnTo>
                      <a:pt x="394" y="126"/>
                    </a:lnTo>
                    <a:lnTo>
                      <a:pt x="394" y="128"/>
                    </a:lnTo>
                    <a:lnTo>
                      <a:pt x="396" y="130"/>
                    </a:lnTo>
                    <a:lnTo>
                      <a:pt x="396" y="132"/>
                    </a:lnTo>
                    <a:lnTo>
                      <a:pt x="394" y="132"/>
                    </a:lnTo>
                    <a:lnTo>
                      <a:pt x="390" y="134"/>
                    </a:lnTo>
                    <a:lnTo>
                      <a:pt x="388" y="134"/>
                    </a:lnTo>
                    <a:lnTo>
                      <a:pt x="386" y="134"/>
                    </a:lnTo>
                    <a:lnTo>
                      <a:pt x="384" y="132"/>
                    </a:lnTo>
                    <a:lnTo>
                      <a:pt x="380" y="132"/>
                    </a:lnTo>
                    <a:lnTo>
                      <a:pt x="378" y="130"/>
                    </a:lnTo>
                    <a:lnTo>
                      <a:pt x="378" y="126"/>
                    </a:lnTo>
                    <a:lnTo>
                      <a:pt x="382" y="124"/>
                    </a:lnTo>
                    <a:close/>
                    <a:moveTo>
                      <a:pt x="314" y="176"/>
                    </a:moveTo>
                    <a:lnTo>
                      <a:pt x="312" y="174"/>
                    </a:lnTo>
                    <a:lnTo>
                      <a:pt x="310" y="176"/>
                    </a:lnTo>
                    <a:lnTo>
                      <a:pt x="312" y="176"/>
                    </a:lnTo>
                    <a:lnTo>
                      <a:pt x="314" y="176"/>
                    </a:lnTo>
                    <a:close/>
                    <a:moveTo>
                      <a:pt x="310" y="158"/>
                    </a:moveTo>
                    <a:lnTo>
                      <a:pt x="312" y="162"/>
                    </a:lnTo>
                    <a:lnTo>
                      <a:pt x="312" y="164"/>
                    </a:lnTo>
                    <a:lnTo>
                      <a:pt x="310" y="166"/>
                    </a:lnTo>
                    <a:lnTo>
                      <a:pt x="310" y="166"/>
                    </a:lnTo>
                    <a:lnTo>
                      <a:pt x="308" y="164"/>
                    </a:lnTo>
                    <a:lnTo>
                      <a:pt x="310" y="162"/>
                    </a:lnTo>
                    <a:lnTo>
                      <a:pt x="310" y="160"/>
                    </a:lnTo>
                    <a:lnTo>
                      <a:pt x="310" y="158"/>
                    </a:lnTo>
                    <a:close/>
                    <a:moveTo>
                      <a:pt x="378" y="110"/>
                    </a:moveTo>
                    <a:lnTo>
                      <a:pt x="378" y="114"/>
                    </a:lnTo>
                    <a:lnTo>
                      <a:pt x="380" y="116"/>
                    </a:lnTo>
                    <a:lnTo>
                      <a:pt x="380" y="118"/>
                    </a:lnTo>
                    <a:lnTo>
                      <a:pt x="380" y="116"/>
                    </a:lnTo>
                    <a:lnTo>
                      <a:pt x="378" y="114"/>
                    </a:lnTo>
                    <a:lnTo>
                      <a:pt x="378" y="112"/>
                    </a:lnTo>
                    <a:lnTo>
                      <a:pt x="378" y="110"/>
                    </a:lnTo>
                    <a:close/>
                    <a:moveTo>
                      <a:pt x="372" y="108"/>
                    </a:moveTo>
                    <a:lnTo>
                      <a:pt x="374" y="108"/>
                    </a:lnTo>
                    <a:lnTo>
                      <a:pt x="376" y="108"/>
                    </a:lnTo>
                    <a:lnTo>
                      <a:pt x="376" y="108"/>
                    </a:lnTo>
                    <a:lnTo>
                      <a:pt x="382" y="108"/>
                    </a:lnTo>
                    <a:lnTo>
                      <a:pt x="384" y="108"/>
                    </a:lnTo>
                    <a:lnTo>
                      <a:pt x="382" y="110"/>
                    </a:lnTo>
                    <a:lnTo>
                      <a:pt x="376" y="110"/>
                    </a:lnTo>
                    <a:lnTo>
                      <a:pt x="372" y="110"/>
                    </a:lnTo>
                    <a:lnTo>
                      <a:pt x="372" y="108"/>
                    </a:lnTo>
                    <a:lnTo>
                      <a:pt x="372" y="108"/>
                    </a:lnTo>
                    <a:close/>
                    <a:moveTo>
                      <a:pt x="360" y="108"/>
                    </a:moveTo>
                    <a:lnTo>
                      <a:pt x="362" y="106"/>
                    </a:lnTo>
                    <a:lnTo>
                      <a:pt x="362" y="108"/>
                    </a:lnTo>
                    <a:lnTo>
                      <a:pt x="364" y="106"/>
                    </a:lnTo>
                    <a:lnTo>
                      <a:pt x="366" y="108"/>
                    </a:lnTo>
                    <a:lnTo>
                      <a:pt x="368" y="108"/>
                    </a:lnTo>
                    <a:lnTo>
                      <a:pt x="370" y="106"/>
                    </a:lnTo>
                    <a:lnTo>
                      <a:pt x="372" y="108"/>
                    </a:lnTo>
                    <a:lnTo>
                      <a:pt x="372" y="110"/>
                    </a:lnTo>
                    <a:lnTo>
                      <a:pt x="370" y="110"/>
                    </a:lnTo>
                    <a:lnTo>
                      <a:pt x="368" y="110"/>
                    </a:lnTo>
                    <a:lnTo>
                      <a:pt x="366" y="110"/>
                    </a:lnTo>
                    <a:lnTo>
                      <a:pt x="362" y="112"/>
                    </a:lnTo>
                    <a:lnTo>
                      <a:pt x="360" y="110"/>
                    </a:lnTo>
                    <a:lnTo>
                      <a:pt x="360" y="110"/>
                    </a:lnTo>
                    <a:lnTo>
                      <a:pt x="360" y="108"/>
                    </a:lnTo>
                    <a:close/>
                    <a:moveTo>
                      <a:pt x="338" y="154"/>
                    </a:moveTo>
                    <a:lnTo>
                      <a:pt x="340" y="150"/>
                    </a:lnTo>
                    <a:lnTo>
                      <a:pt x="342" y="146"/>
                    </a:lnTo>
                    <a:lnTo>
                      <a:pt x="342" y="142"/>
                    </a:lnTo>
                    <a:lnTo>
                      <a:pt x="342" y="142"/>
                    </a:lnTo>
                    <a:lnTo>
                      <a:pt x="344" y="142"/>
                    </a:lnTo>
                    <a:lnTo>
                      <a:pt x="344" y="144"/>
                    </a:lnTo>
                    <a:lnTo>
                      <a:pt x="346" y="146"/>
                    </a:lnTo>
                    <a:lnTo>
                      <a:pt x="344" y="146"/>
                    </a:lnTo>
                    <a:lnTo>
                      <a:pt x="344" y="146"/>
                    </a:lnTo>
                    <a:lnTo>
                      <a:pt x="344" y="146"/>
                    </a:lnTo>
                    <a:lnTo>
                      <a:pt x="342" y="148"/>
                    </a:lnTo>
                    <a:lnTo>
                      <a:pt x="342" y="148"/>
                    </a:lnTo>
                    <a:lnTo>
                      <a:pt x="342" y="150"/>
                    </a:lnTo>
                    <a:lnTo>
                      <a:pt x="344" y="150"/>
                    </a:lnTo>
                    <a:lnTo>
                      <a:pt x="344" y="152"/>
                    </a:lnTo>
                    <a:lnTo>
                      <a:pt x="344" y="152"/>
                    </a:lnTo>
                    <a:lnTo>
                      <a:pt x="342" y="154"/>
                    </a:lnTo>
                    <a:lnTo>
                      <a:pt x="342" y="156"/>
                    </a:lnTo>
                    <a:lnTo>
                      <a:pt x="340" y="156"/>
                    </a:lnTo>
                    <a:lnTo>
                      <a:pt x="338" y="156"/>
                    </a:lnTo>
                    <a:lnTo>
                      <a:pt x="338" y="154"/>
                    </a:lnTo>
                    <a:close/>
                    <a:moveTo>
                      <a:pt x="332" y="152"/>
                    </a:moveTo>
                    <a:lnTo>
                      <a:pt x="332" y="152"/>
                    </a:lnTo>
                    <a:lnTo>
                      <a:pt x="334" y="152"/>
                    </a:lnTo>
                    <a:lnTo>
                      <a:pt x="336" y="152"/>
                    </a:lnTo>
                    <a:lnTo>
                      <a:pt x="336" y="152"/>
                    </a:lnTo>
                    <a:lnTo>
                      <a:pt x="336" y="152"/>
                    </a:lnTo>
                    <a:lnTo>
                      <a:pt x="338" y="150"/>
                    </a:lnTo>
                    <a:lnTo>
                      <a:pt x="338" y="148"/>
                    </a:lnTo>
                    <a:lnTo>
                      <a:pt x="338" y="146"/>
                    </a:lnTo>
                    <a:lnTo>
                      <a:pt x="338" y="144"/>
                    </a:lnTo>
                    <a:lnTo>
                      <a:pt x="336" y="146"/>
                    </a:lnTo>
                    <a:lnTo>
                      <a:pt x="334" y="148"/>
                    </a:lnTo>
                    <a:lnTo>
                      <a:pt x="334" y="148"/>
                    </a:lnTo>
                    <a:lnTo>
                      <a:pt x="332" y="152"/>
                    </a:lnTo>
                    <a:close/>
                    <a:moveTo>
                      <a:pt x="328" y="150"/>
                    </a:moveTo>
                    <a:lnTo>
                      <a:pt x="328" y="152"/>
                    </a:lnTo>
                    <a:lnTo>
                      <a:pt x="326" y="152"/>
                    </a:lnTo>
                    <a:lnTo>
                      <a:pt x="328" y="154"/>
                    </a:lnTo>
                    <a:lnTo>
                      <a:pt x="328" y="154"/>
                    </a:lnTo>
                    <a:lnTo>
                      <a:pt x="330" y="154"/>
                    </a:lnTo>
                    <a:lnTo>
                      <a:pt x="330" y="152"/>
                    </a:lnTo>
                    <a:lnTo>
                      <a:pt x="328" y="150"/>
                    </a:lnTo>
                    <a:lnTo>
                      <a:pt x="328" y="150"/>
                    </a:lnTo>
                    <a:lnTo>
                      <a:pt x="328" y="150"/>
                    </a:lnTo>
                    <a:close/>
                    <a:moveTo>
                      <a:pt x="344" y="110"/>
                    </a:moveTo>
                    <a:lnTo>
                      <a:pt x="342" y="110"/>
                    </a:lnTo>
                    <a:lnTo>
                      <a:pt x="344" y="110"/>
                    </a:lnTo>
                    <a:lnTo>
                      <a:pt x="344" y="110"/>
                    </a:lnTo>
                    <a:lnTo>
                      <a:pt x="344" y="110"/>
                    </a:lnTo>
                    <a:close/>
                    <a:moveTo>
                      <a:pt x="348" y="108"/>
                    </a:moveTo>
                    <a:lnTo>
                      <a:pt x="346" y="108"/>
                    </a:lnTo>
                    <a:lnTo>
                      <a:pt x="348" y="110"/>
                    </a:lnTo>
                    <a:lnTo>
                      <a:pt x="348" y="108"/>
                    </a:lnTo>
                    <a:close/>
                    <a:moveTo>
                      <a:pt x="350" y="106"/>
                    </a:moveTo>
                    <a:lnTo>
                      <a:pt x="350" y="106"/>
                    </a:lnTo>
                    <a:lnTo>
                      <a:pt x="352" y="106"/>
                    </a:lnTo>
                    <a:lnTo>
                      <a:pt x="350" y="106"/>
                    </a:lnTo>
                    <a:close/>
                    <a:moveTo>
                      <a:pt x="340" y="102"/>
                    </a:moveTo>
                    <a:lnTo>
                      <a:pt x="344" y="100"/>
                    </a:lnTo>
                    <a:lnTo>
                      <a:pt x="346" y="102"/>
                    </a:lnTo>
                    <a:lnTo>
                      <a:pt x="348" y="102"/>
                    </a:lnTo>
                    <a:lnTo>
                      <a:pt x="346" y="104"/>
                    </a:lnTo>
                    <a:lnTo>
                      <a:pt x="348" y="104"/>
                    </a:lnTo>
                    <a:lnTo>
                      <a:pt x="348" y="102"/>
                    </a:lnTo>
                    <a:lnTo>
                      <a:pt x="350" y="104"/>
                    </a:lnTo>
                    <a:lnTo>
                      <a:pt x="350" y="104"/>
                    </a:lnTo>
                    <a:lnTo>
                      <a:pt x="348" y="106"/>
                    </a:lnTo>
                    <a:lnTo>
                      <a:pt x="348" y="104"/>
                    </a:lnTo>
                    <a:lnTo>
                      <a:pt x="346" y="106"/>
                    </a:lnTo>
                    <a:lnTo>
                      <a:pt x="344" y="104"/>
                    </a:lnTo>
                    <a:lnTo>
                      <a:pt x="342" y="106"/>
                    </a:lnTo>
                    <a:lnTo>
                      <a:pt x="340" y="104"/>
                    </a:lnTo>
                    <a:lnTo>
                      <a:pt x="340" y="102"/>
                    </a:lnTo>
                    <a:close/>
                    <a:moveTo>
                      <a:pt x="328" y="90"/>
                    </a:moveTo>
                    <a:lnTo>
                      <a:pt x="330" y="90"/>
                    </a:lnTo>
                    <a:lnTo>
                      <a:pt x="330" y="90"/>
                    </a:lnTo>
                    <a:lnTo>
                      <a:pt x="328" y="90"/>
                    </a:lnTo>
                    <a:lnTo>
                      <a:pt x="328" y="90"/>
                    </a:lnTo>
                    <a:close/>
                    <a:moveTo>
                      <a:pt x="326" y="90"/>
                    </a:moveTo>
                    <a:lnTo>
                      <a:pt x="328" y="90"/>
                    </a:lnTo>
                    <a:lnTo>
                      <a:pt x="328" y="92"/>
                    </a:lnTo>
                    <a:lnTo>
                      <a:pt x="328" y="92"/>
                    </a:lnTo>
                    <a:lnTo>
                      <a:pt x="326" y="90"/>
                    </a:lnTo>
                    <a:close/>
                    <a:moveTo>
                      <a:pt x="310" y="80"/>
                    </a:moveTo>
                    <a:lnTo>
                      <a:pt x="314" y="80"/>
                    </a:lnTo>
                    <a:lnTo>
                      <a:pt x="316" y="80"/>
                    </a:lnTo>
                    <a:lnTo>
                      <a:pt x="320" y="80"/>
                    </a:lnTo>
                    <a:lnTo>
                      <a:pt x="326" y="78"/>
                    </a:lnTo>
                    <a:lnTo>
                      <a:pt x="328" y="78"/>
                    </a:lnTo>
                    <a:lnTo>
                      <a:pt x="328" y="80"/>
                    </a:lnTo>
                    <a:lnTo>
                      <a:pt x="332" y="80"/>
                    </a:lnTo>
                    <a:lnTo>
                      <a:pt x="334" y="80"/>
                    </a:lnTo>
                    <a:lnTo>
                      <a:pt x="338" y="80"/>
                    </a:lnTo>
                    <a:lnTo>
                      <a:pt x="342" y="80"/>
                    </a:lnTo>
                    <a:lnTo>
                      <a:pt x="342" y="80"/>
                    </a:lnTo>
                    <a:lnTo>
                      <a:pt x="344" y="80"/>
                    </a:lnTo>
                    <a:lnTo>
                      <a:pt x="346" y="80"/>
                    </a:lnTo>
                    <a:lnTo>
                      <a:pt x="348" y="82"/>
                    </a:lnTo>
                    <a:lnTo>
                      <a:pt x="350" y="82"/>
                    </a:lnTo>
                    <a:lnTo>
                      <a:pt x="358" y="80"/>
                    </a:lnTo>
                    <a:lnTo>
                      <a:pt x="362" y="78"/>
                    </a:lnTo>
                    <a:lnTo>
                      <a:pt x="364" y="76"/>
                    </a:lnTo>
                    <a:lnTo>
                      <a:pt x="366" y="76"/>
                    </a:lnTo>
                    <a:lnTo>
                      <a:pt x="366" y="74"/>
                    </a:lnTo>
                    <a:lnTo>
                      <a:pt x="368" y="72"/>
                    </a:lnTo>
                    <a:lnTo>
                      <a:pt x="370" y="70"/>
                    </a:lnTo>
                    <a:lnTo>
                      <a:pt x="370" y="68"/>
                    </a:lnTo>
                    <a:lnTo>
                      <a:pt x="372" y="68"/>
                    </a:lnTo>
                    <a:lnTo>
                      <a:pt x="370" y="66"/>
                    </a:lnTo>
                    <a:lnTo>
                      <a:pt x="370" y="66"/>
                    </a:lnTo>
                    <a:lnTo>
                      <a:pt x="366" y="64"/>
                    </a:lnTo>
                    <a:lnTo>
                      <a:pt x="364" y="66"/>
                    </a:lnTo>
                    <a:lnTo>
                      <a:pt x="364" y="68"/>
                    </a:lnTo>
                    <a:lnTo>
                      <a:pt x="362" y="68"/>
                    </a:lnTo>
                    <a:lnTo>
                      <a:pt x="362" y="70"/>
                    </a:lnTo>
                    <a:lnTo>
                      <a:pt x="360" y="72"/>
                    </a:lnTo>
                    <a:lnTo>
                      <a:pt x="356" y="72"/>
                    </a:lnTo>
                    <a:lnTo>
                      <a:pt x="356" y="74"/>
                    </a:lnTo>
                    <a:lnTo>
                      <a:pt x="354" y="76"/>
                    </a:lnTo>
                    <a:lnTo>
                      <a:pt x="348" y="74"/>
                    </a:lnTo>
                    <a:lnTo>
                      <a:pt x="342" y="74"/>
                    </a:lnTo>
                    <a:lnTo>
                      <a:pt x="342" y="74"/>
                    </a:lnTo>
                    <a:lnTo>
                      <a:pt x="340" y="76"/>
                    </a:lnTo>
                    <a:lnTo>
                      <a:pt x="338" y="72"/>
                    </a:lnTo>
                    <a:lnTo>
                      <a:pt x="336" y="72"/>
                    </a:lnTo>
                    <a:lnTo>
                      <a:pt x="334" y="72"/>
                    </a:lnTo>
                    <a:lnTo>
                      <a:pt x="332" y="72"/>
                    </a:lnTo>
                    <a:lnTo>
                      <a:pt x="328" y="72"/>
                    </a:lnTo>
                    <a:lnTo>
                      <a:pt x="326" y="72"/>
                    </a:lnTo>
                    <a:lnTo>
                      <a:pt x="324" y="72"/>
                    </a:lnTo>
                    <a:lnTo>
                      <a:pt x="322" y="70"/>
                    </a:lnTo>
                    <a:lnTo>
                      <a:pt x="318" y="68"/>
                    </a:lnTo>
                    <a:lnTo>
                      <a:pt x="316" y="68"/>
                    </a:lnTo>
                    <a:lnTo>
                      <a:pt x="316" y="72"/>
                    </a:lnTo>
                    <a:lnTo>
                      <a:pt x="314" y="72"/>
                    </a:lnTo>
                    <a:lnTo>
                      <a:pt x="314" y="76"/>
                    </a:lnTo>
                    <a:lnTo>
                      <a:pt x="312" y="76"/>
                    </a:lnTo>
                    <a:lnTo>
                      <a:pt x="308" y="76"/>
                    </a:lnTo>
                    <a:lnTo>
                      <a:pt x="306" y="76"/>
                    </a:lnTo>
                    <a:lnTo>
                      <a:pt x="304" y="78"/>
                    </a:lnTo>
                    <a:lnTo>
                      <a:pt x="306" y="78"/>
                    </a:lnTo>
                    <a:lnTo>
                      <a:pt x="302" y="82"/>
                    </a:lnTo>
                    <a:lnTo>
                      <a:pt x="302" y="84"/>
                    </a:lnTo>
                    <a:lnTo>
                      <a:pt x="302" y="86"/>
                    </a:lnTo>
                    <a:lnTo>
                      <a:pt x="302" y="90"/>
                    </a:lnTo>
                    <a:lnTo>
                      <a:pt x="302" y="92"/>
                    </a:lnTo>
                    <a:lnTo>
                      <a:pt x="302" y="96"/>
                    </a:lnTo>
                    <a:lnTo>
                      <a:pt x="304" y="98"/>
                    </a:lnTo>
                    <a:lnTo>
                      <a:pt x="302" y="96"/>
                    </a:lnTo>
                    <a:lnTo>
                      <a:pt x="302" y="94"/>
                    </a:lnTo>
                    <a:lnTo>
                      <a:pt x="300" y="94"/>
                    </a:lnTo>
                    <a:lnTo>
                      <a:pt x="298" y="96"/>
                    </a:lnTo>
                    <a:lnTo>
                      <a:pt x="296" y="98"/>
                    </a:lnTo>
                    <a:lnTo>
                      <a:pt x="296" y="100"/>
                    </a:lnTo>
                    <a:lnTo>
                      <a:pt x="296" y="104"/>
                    </a:lnTo>
                    <a:lnTo>
                      <a:pt x="296" y="104"/>
                    </a:lnTo>
                    <a:lnTo>
                      <a:pt x="296" y="110"/>
                    </a:lnTo>
                    <a:lnTo>
                      <a:pt x="296" y="110"/>
                    </a:lnTo>
                    <a:lnTo>
                      <a:pt x="294" y="114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0" y="120"/>
                    </a:lnTo>
                    <a:lnTo>
                      <a:pt x="290" y="122"/>
                    </a:lnTo>
                    <a:lnTo>
                      <a:pt x="290" y="124"/>
                    </a:lnTo>
                    <a:lnTo>
                      <a:pt x="290" y="124"/>
                    </a:lnTo>
                    <a:lnTo>
                      <a:pt x="290" y="130"/>
                    </a:lnTo>
                    <a:lnTo>
                      <a:pt x="292" y="132"/>
                    </a:lnTo>
                    <a:lnTo>
                      <a:pt x="292" y="130"/>
                    </a:lnTo>
                    <a:lnTo>
                      <a:pt x="294" y="130"/>
                    </a:lnTo>
                    <a:lnTo>
                      <a:pt x="296" y="130"/>
                    </a:lnTo>
                    <a:lnTo>
                      <a:pt x="298" y="130"/>
                    </a:lnTo>
                    <a:lnTo>
                      <a:pt x="298" y="134"/>
                    </a:lnTo>
                    <a:lnTo>
                      <a:pt x="300" y="138"/>
                    </a:lnTo>
                    <a:lnTo>
                      <a:pt x="300" y="140"/>
                    </a:lnTo>
                    <a:lnTo>
                      <a:pt x="298" y="144"/>
                    </a:lnTo>
                    <a:lnTo>
                      <a:pt x="296" y="146"/>
                    </a:lnTo>
                    <a:lnTo>
                      <a:pt x="296" y="152"/>
                    </a:lnTo>
                    <a:lnTo>
                      <a:pt x="298" y="156"/>
                    </a:lnTo>
                    <a:lnTo>
                      <a:pt x="298" y="156"/>
                    </a:lnTo>
                    <a:lnTo>
                      <a:pt x="300" y="156"/>
                    </a:lnTo>
                    <a:lnTo>
                      <a:pt x="302" y="156"/>
                    </a:lnTo>
                    <a:lnTo>
                      <a:pt x="304" y="156"/>
                    </a:lnTo>
                    <a:lnTo>
                      <a:pt x="306" y="156"/>
                    </a:lnTo>
                    <a:lnTo>
                      <a:pt x="308" y="156"/>
                    </a:lnTo>
                    <a:lnTo>
                      <a:pt x="310" y="156"/>
                    </a:lnTo>
                    <a:lnTo>
                      <a:pt x="310" y="154"/>
                    </a:lnTo>
                    <a:lnTo>
                      <a:pt x="310" y="152"/>
                    </a:lnTo>
                    <a:lnTo>
                      <a:pt x="308" y="152"/>
                    </a:lnTo>
                    <a:lnTo>
                      <a:pt x="308" y="148"/>
                    </a:lnTo>
                    <a:lnTo>
                      <a:pt x="308" y="146"/>
                    </a:lnTo>
                    <a:lnTo>
                      <a:pt x="310" y="142"/>
                    </a:lnTo>
                    <a:lnTo>
                      <a:pt x="308" y="138"/>
                    </a:lnTo>
                    <a:lnTo>
                      <a:pt x="308" y="136"/>
                    </a:lnTo>
                    <a:lnTo>
                      <a:pt x="310" y="132"/>
                    </a:lnTo>
                    <a:lnTo>
                      <a:pt x="312" y="130"/>
                    </a:lnTo>
                    <a:lnTo>
                      <a:pt x="310" y="126"/>
                    </a:lnTo>
                    <a:lnTo>
                      <a:pt x="308" y="124"/>
                    </a:lnTo>
                    <a:lnTo>
                      <a:pt x="308" y="124"/>
                    </a:lnTo>
                    <a:lnTo>
                      <a:pt x="312" y="122"/>
                    </a:lnTo>
                    <a:lnTo>
                      <a:pt x="312" y="120"/>
                    </a:lnTo>
                    <a:lnTo>
                      <a:pt x="316" y="120"/>
                    </a:lnTo>
                    <a:lnTo>
                      <a:pt x="318" y="120"/>
                    </a:lnTo>
                    <a:lnTo>
                      <a:pt x="318" y="122"/>
                    </a:lnTo>
                    <a:lnTo>
                      <a:pt x="318" y="124"/>
                    </a:lnTo>
                    <a:lnTo>
                      <a:pt x="318" y="126"/>
                    </a:lnTo>
                    <a:lnTo>
                      <a:pt x="316" y="128"/>
                    </a:lnTo>
                    <a:lnTo>
                      <a:pt x="316" y="130"/>
                    </a:lnTo>
                    <a:lnTo>
                      <a:pt x="318" y="132"/>
                    </a:lnTo>
                    <a:lnTo>
                      <a:pt x="320" y="134"/>
                    </a:lnTo>
                    <a:lnTo>
                      <a:pt x="320" y="136"/>
                    </a:lnTo>
                    <a:lnTo>
                      <a:pt x="324" y="138"/>
                    </a:lnTo>
                    <a:lnTo>
                      <a:pt x="324" y="140"/>
                    </a:lnTo>
                    <a:lnTo>
                      <a:pt x="322" y="138"/>
                    </a:lnTo>
                    <a:lnTo>
                      <a:pt x="322" y="144"/>
                    </a:lnTo>
                    <a:lnTo>
                      <a:pt x="324" y="146"/>
                    </a:lnTo>
                    <a:lnTo>
                      <a:pt x="326" y="146"/>
                    </a:lnTo>
                    <a:lnTo>
                      <a:pt x="326" y="146"/>
                    </a:lnTo>
                    <a:lnTo>
                      <a:pt x="328" y="148"/>
                    </a:lnTo>
                    <a:lnTo>
                      <a:pt x="332" y="146"/>
                    </a:lnTo>
                    <a:lnTo>
                      <a:pt x="330" y="146"/>
                    </a:lnTo>
                    <a:lnTo>
                      <a:pt x="330" y="144"/>
                    </a:lnTo>
                    <a:lnTo>
                      <a:pt x="332" y="142"/>
                    </a:lnTo>
                    <a:lnTo>
                      <a:pt x="334" y="142"/>
                    </a:lnTo>
                    <a:lnTo>
                      <a:pt x="338" y="140"/>
                    </a:lnTo>
                    <a:lnTo>
                      <a:pt x="342" y="140"/>
                    </a:lnTo>
                    <a:lnTo>
                      <a:pt x="342" y="138"/>
                    </a:lnTo>
                    <a:lnTo>
                      <a:pt x="344" y="140"/>
                    </a:lnTo>
                    <a:lnTo>
                      <a:pt x="346" y="140"/>
                    </a:lnTo>
                    <a:lnTo>
                      <a:pt x="346" y="138"/>
                    </a:lnTo>
                    <a:lnTo>
                      <a:pt x="346" y="136"/>
                    </a:lnTo>
                    <a:lnTo>
                      <a:pt x="342" y="136"/>
                    </a:lnTo>
                    <a:lnTo>
                      <a:pt x="342" y="138"/>
                    </a:lnTo>
                    <a:lnTo>
                      <a:pt x="340" y="136"/>
                    </a:lnTo>
                    <a:lnTo>
                      <a:pt x="338" y="138"/>
                    </a:lnTo>
                    <a:lnTo>
                      <a:pt x="338" y="136"/>
                    </a:lnTo>
                    <a:lnTo>
                      <a:pt x="336" y="134"/>
                    </a:lnTo>
                    <a:lnTo>
                      <a:pt x="336" y="134"/>
                    </a:lnTo>
                    <a:lnTo>
                      <a:pt x="336" y="134"/>
                    </a:lnTo>
                    <a:lnTo>
                      <a:pt x="334" y="134"/>
                    </a:lnTo>
                    <a:lnTo>
                      <a:pt x="334" y="132"/>
                    </a:lnTo>
                    <a:lnTo>
                      <a:pt x="332" y="132"/>
                    </a:lnTo>
                    <a:lnTo>
                      <a:pt x="332" y="130"/>
                    </a:lnTo>
                    <a:lnTo>
                      <a:pt x="334" y="130"/>
                    </a:lnTo>
                    <a:lnTo>
                      <a:pt x="334" y="128"/>
                    </a:lnTo>
                    <a:lnTo>
                      <a:pt x="334" y="128"/>
                    </a:lnTo>
                    <a:lnTo>
                      <a:pt x="334" y="126"/>
                    </a:lnTo>
                    <a:lnTo>
                      <a:pt x="334" y="126"/>
                    </a:lnTo>
                    <a:lnTo>
                      <a:pt x="336" y="126"/>
                    </a:lnTo>
                    <a:lnTo>
                      <a:pt x="334" y="124"/>
                    </a:lnTo>
                    <a:lnTo>
                      <a:pt x="334" y="124"/>
                    </a:lnTo>
                    <a:lnTo>
                      <a:pt x="334" y="122"/>
                    </a:lnTo>
                    <a:lnTo>
                      <a:pt x="334" y="122"/>
                    </a:lnTo>
                    <a:lnTo>
                      <a:pt x="332" y="120"/>
                    </a:lnTo>
                    <a:lnTo>
                      <a:pt x="330" y="120"/>
                    </a:lnTo>
                    <a:lnTo>
                      <a:pt x="328" y="118"/>
                    </a:lnTo>
                    <a:lnTo>
                      <a:pt x="326" y="114"/>
                    </a:lnTo>
                    <a:lnTo>
                      <a:pt x="324" y="112"/>
                    </a:lnTo>
                    <a:lnTo>
                      <a:pt x="322" y="110"/>
                    </a:lnTo>
                    <a:lnTo>
                      <a:pt x="322" y="110"/>
                    </a:lnTo>
                    <a:lnTo>
                      <a:pt x="324" y="110"/>
                    </a:lnTo>
                    <a:lnTo>
                      <a:pt x="324" y="110"/>
                    </a:lnTo>
                    <a:lnTo>
                      <a:pt x="326" y="110"/>
                    </a:lnTo>
                    <a:lnTo>
                      <a:pt x="328" y="110"/>
                    </a:lnTo>
                    <a:lnTo>
                      <a:pt x="328" y="108"/>
                    </a:lnTo>
                    <a:lnTo>
                      <a:pt x="334" y="106"/>
                    </a:lnTo>
                    <a:lnTo>
                      <a:pt x="338" y="104"/>
                    </a:lnTo>
                    <a:lnTo>
                      <a:pt x="340" y="100"/>
                    </a:lnTo>
                    <a:lnTo>
                      <a:pt x="342" y="98"/>
                    </a:lnTo>
                    <a:lnTo>
                      <a:pt x="342" y="98"/>
                    </a:lnTo>
                    <a:lnTo>
                      <a:pt x="344" y="96"/>
                    </a:lnTo>
                    <a:lnTo>
                      <a:pt x="346" y="98"/>
                    </a:lnTo>
                    <a:lnTo>
                      <a:pt x="348" y="98"/>
                    </a:lnTo>
                    <a:lnTo>
                      <a:pt x="350" y="96"/>
                    </a:lnTo>
                    <a:lnTo>
                      <a:pt x="350" y="94"/>
                    </a:lnTo>
                    <a:lnTo>
                      <a:pt x="348" y="92"/>
                    </a:lnTo>
                    <a:lnTo>
                      <a:pt x="342" y="92"/>
                    </a:lnTo>
                    <a:lnTo>
                      <a:pt x="340" y="94"/>
                    </a:lnTo>
                    <a:lnTo>
                      <a:pt x="336" y="94"/>
                    </a:lnTo>
                    <a:lnTo>
                      <a:pt x="334" y="96"/>
                    </a:lnTo>
                    <a:lnTo>
                      <a:pt x="332" y="96"/>
                    </a:lnTo>
                    <a:lnTo>
                      <a:pt x="330" y="96"/>
                    </a:lnTo>
                    <a:lnTo>
                      <a:pt x="328" y="98"/>
                    </a:lnTo>
                    <a:lnTo>
                      <a:pt x="326" y="96"/>
                    </a:lnTo>
                    <a:lnTo>
                      <a:pt x="324" y="96"/>
                    </a:lnTo>
                    <a:lnTo>
                      <a:pt x="320" y="98"/>
                    </a:lnTo>
                    <a:lnTo>
                      <a:pt x="320" y="102"/>
                    </a:lnTo>
                    <a:lnTo>
                      <a:pt x="318" y="104"/>
                    </a:lnTo>
                    <a:lnTo>
                      <a:pt x="314" y="104"/>
                    </a:lnTo>
                    <a:lnTo>
                      <a:pt x="314" y="102"/>
                    </a:lnTo>
                    <a:lnTo>
                      <a:pt x="310" y="98"/>
                    </a:lnTo>
                    <a:lnTo>
                      <a:pt x="308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10" y="80"/>
                    </a:lnTo>
                    <a:close/>
                    <a:moveTo>
                      <a:pt x="312" y="0"/>
                    </a:moveTo>
                    <a:lnTo>
                      <a:pt x="312" y="2"/>
                    </a:lnTo>
                    <a:lnTo>
                      <a:pt x="312" y="2"/>
                    </a:lnTo>
                    <a:lnTo>
                      <a:pt x="314" y="2"/>
                    </a:lnTo>
                    <a:lnTo>
                      <a:pt x="312" y="0"/>
                    </a:lnTo>
                    <a:close/>
                    <a:moveTo>
                      <a:pt x="316" y="8"/>
                    </a:moveTo>
                    <a:lnTo>
                      <a:pt x="318" y="8"/>
                    </a:lnTo>
                    <a:lnTo>
                      <a:pt x="320" y="8"/>
                    </a:lnTo>
                    <a:lnTo>
                      <a:pt x="320" y="8"/>
                    </a:lnTo>
                    <a:lnTo>
                      <a:pt x="322" y="8"/>
                    </a:lnTo>
                    <a:lnTo>
                      <a:pt x="322" y="6"/>
                    </a:lnTo>
                    <a:lnTo>
                      <a:pt x="320" y="6"/>
                    </a:lnTo>
                    <a:lnTo>
                      <a:pt x="316" y="6"/>
                    </a:lnTo>
                    <a:lnTo>
                      <a:pt x="314" y="8"/>
                    </a:lnTo>
                    <a:lnTo>
                      <a:pt x="316" y="8"/>
                    </a:lnTo>
                    <a:close/>
                    <a:moveTo>
                      <a:pt x="298" y="22"/>
                    </a:moveTo>
                    <a:lnTo>
                      <a:pt x="296" y="22"/>
                    </a:lnTo>
                    <a:lnTo>
                      <a:pt x="298" y="26"/>
                    </a:lnTo>
                    <a:lnTo>
                      <a:pt x="298" y="24"/>
                    </a:lnTo>
                    <a:lnTo>
                      <a:pt x="298" y="22"/>
                    </a:lnTo>
                    <a:close/>
                    <a:moveTo>
                      <a:pt x="302" y="20"/>
                    </a:moveTo>
                    <a:lnTo>
                      <a:pt x="306" y="16"/>
                    </a:lnTo>
                    <a:lnTo>
                      <a:pt x="308" y="14"/>
                    </a:lnTo>
                    <a:lnTo>
                      <a:pt x="308" y="18"/>
                    </a:lnTo>
                    <a:lnTo>
                      <a:pt x="304" y="20"/>
                    </a:lnTo>
                    <a:lnTo>
                      <a:pt x="302" y="20"/>
                    </a:lnTo>
                    <a:lnTo>
                      <a:pt x="302" y="20"/>
                    </a:lnTo>
                    <a:close/>
                    <a:moveTo>
                      <a:pt x="276" y="32"/>
                    </a:moveTo>
                    <a:lnTo>
                      <a:pt x="276" y="34"/>
                    </a:lnTo>
                    <a:lnTo>
                      <a:pt x="276" y="34"/>
                    </a:lnTo>
                    <a:lnTo>
                      <a:pt x="276" y="32"/>
                    </a:lnTo>
                    <a:close/>
                    <a:moveTo>
                      <a:pt x="276" y="30"/>
                    </a:moveTo>
                    <a:lnTo>
                      <a:pt x="276" y="32"/>
                    </a:lnTo>
                    <a:lnTo>
                      <a:pt x="276" y="32"/>
                    </a:lnTo>
                    <a:lnTo>
                      <a:pt x="278" y="32"/>
                    </a:lnTo>
                    <a:lnTo>
                      <a:pt x="278" y="32"/>
                    </a:lnTo>
                    <a:lnTo>
                      <a:pt x="276" y="30"/>
                    </a:lnTo>
                    <a:close/>
                    <a:moveTo>
                      <a:pt x="278" y="38"/>
                    </a:moveTo>
                    <a:lnTo>
                      <a:pt x="276" y="38"/>
                    </a:lnTo>
                    <a:lnTo>
                      <a:pt x="278" y="38"/>
                    </a:lnTo>
                    <a:lnTo>
                      <a:pt x="278" y="38"/>
                    </a:lnTo>
                    <a:close/>
                    <a:moveTo>
                      <a:pt x="274" y="40"/>
                    </a:moveTo>
                    <a:lnTo>
                      <a:pt x="276" y="42"/>
                    </a:lnTo>
                    <a:lnTo>
                      <a:pt x="276" y="42"/>
                    </a:lnTo>
                    <a:lnTo>
                      <a:pt x="276" y="42"/>
                    </a:lnTo>
                    <a:lnTo>
                      <a:pt x="274" y="40"/>
                    </a:lnTo>
                    <a:close/>
                    <a:moveTo>
                      <a:pt x="260" y="130"/>
                    </a:moveTo>
                    <a:lnTo>
                      <a:pt x="260" y="130"/>
                    </a:lnTo>
                    <a:lnTo>
                      <a:pt x="260" y="132"/>
                    </a:lnTo>
                    <a:lnTo>
                      <a:pt x="260" y="132"/>
                    </a:lnTo>
                    <a:lnTo>
                      <a:pt x="258" y="130"/>
                    </a:lnTo>
                    <a:lnTo>
                      <a:pt x="260" y="130"/>
                    </a:lnTo>
                    <a:close/>
                    <a:moveTo>
                      <a:pt x="258" y="130"/>
                    </a:moveTo>
                    <a:lnTo>
                      <a:pt x="258" y="134"/>
                    </a:lnTo>
                    <a:lnTo>
                      <a:pt x="258" y="136"/>
                    </a:lnTo>
                    <a:lnTo>
                      <a:pt x="256" y="138"/>
                    </a:lnTo>
                    <a:lnTo>
                      <a:pt x="256" y="136"/>
                    </a:lnTo>
                    <a:lnTo>
                      <a:pt x="256" y="132"/>
                    </a:lnTo>
                    <a:lnTo>
                      <a:pt x="258" y="128"/>
                    </a:lnTo>
                    <a:lnTo>
                      <a:pt x="258" y="128"/>
                    </a:lnTo>
                    <a:lnTo>
                      <a:pt x="258" y="130"/>
                    </a:lnTo>
                    <a:close/>
                    <a:moveTo>
                      <a:pt x="174" y="90"/>
                    </a:moveTo>
                    <a:lnTo>
                      <a:pt x="176" y="90"/>
                    </a:lnTo>
                    <a:lnTo>
                      <a:pt x="176" y="92"/>
                    </a:lnTo>
                    <a:lnTo>
                      <a:pt x="176" y="92"/>
                    </a:lnTo>
                    <a:lnTo>
                      <a:pt x="174" y="92"/>
                    </a:lnTo>
                    <a:lnTo>
                      <a:pt x="174" y="90"/>
                    </a:lnTo>
                    <a:lnTo>
                      <a:pt x="174" y="90"/>
                    </a:lnTo>
                    <a:close/>
                    <a:moveTo>
                      <a:pt x="174" y="96"/>
                    </a:moveTo>
                    <a:lnTo>
                      <a:pt x="178" y="96"/>
                    </a:lnTo>
                    <a:lnTo>
                      <a:pt x="180" y="98"/>
                    </a:lnTo>
                    <a:lnTo>
                      <a:pt x="180" y="98"/>
                    </a:lnTo>
                    <a:lnTo>
                      <a:pt x="180" y="98"/>
                    </a:lnTo>
                    <a:lnTo>
                      <a:pt x="178" y="98"/>
                    </a:lnTo>
                    <a:lnTo>
                      <a:pt x="176" y="98"/>
                    </a:lnTo>
                    <a:lnTo>
                      <a:pt x="174" y="96"/>
                    </a:lnTo>
                    <a:lnTo>
                      <a:pt x="174" y="96"/>
                    </a:lnTo>
                    <a:close/>
                    <a:moveTo>
                      <a:pt x="178" y="100"/>
                    </a:moveTo>
                    <a:lnTo>
                      <a:pt x="180" y="100"/>
                    </a:lnTo>
                    <a:lnTo>
                      <a:pt x="182" y="100"/>
                    </a:lnTo>
                    <a:lnTo>
                      <a:pt x="180" y="104"/>
                    </a:lnTo>
                    <a:lnTo>
                      <a:pt x="178" y="104"/>
                    </a:lnTo>
                    <a:lnTo>
                      <a:pt x="176" y="102"/>
                    </a:lnTo>
                    <a:lnTo>
                      <a:pt x="178" y="100"/>
                    </a:lnTo>
                    <a:lnTo>
                      <a:pt x="178" y="100"/>
                    </a:lnTo>
                    <a:lnTo>
                      <a:pt x="178" y="100"/>
                    </a:lnTo>
                    <a:close/>
                    <a:moveTo>
                      <a:pt x="172" y="70"/>
                    </a:moveTo>
                    <a:lnTo>
                      <a:pt x="174" y="66"/>
                    </a:lnTo>
                    <a:lnTo>
                      <a:pt x="176" y="62"/>
                    </a:lnTo>
                    <a:lnTo>
                      <a:pt x="178" y="62"/>
                    </a:lnTo>
                    <a:lnTo>
                      <a:pt x="180" y="60"/>
                    </a:lnTo>
                    <a:lnTo>
                      <a:pt x="182" y="64"/>
                    </a:lnTo>
                    <a:lnTo>
                      <a:pt x="186" y="68"/>
                    </a:lnTo>
                    <a:lnTo>
                      <a:pt x="186" y="68"/>
                    </a:lnTo>
                    <a:lnTo>
                      <a:pt x="188" y="72"/>
                    </a:lnTo>
                    <a:lnTo>
                      <a:pt x="190" y="74"/>
                    </a:lnTo>
                    <a:lnTo>
                      <a:pt x="192" y="74"/>
                    </a:lnTo>
                    <a:lnTo>
                      <a:pt x="196" y="72"/>
                    </a:lnTo>
                    <a:lnTo>
                      <a:pt x="196" y="72"/>
                    </a:lnTo>
                    <a:lnTo>
                      <a:pt x="198" y="72"/>
                    </a:lnTo>
                    <a:lnTo>
                      <a:pt x="200" y="70"/>
                    </a:lnTo>
                    <a:lnTo>
                      <a:pt x="208" y="70"/>
                    </a:lnTo>
                    <a:lnTo>
                      <a:pt x="214" y="68"/>
                    </a:lnTo>
                    <a:lnTo>
                      <a:pt x="216" y="66"/>
                    </a:lnTo>
                    <a:lnTo>
                      <a:pt x="222" y="66"/>
                    </a:lnTo>
                    <a:lnTo>
                      <a:pt x="224" y="68"/>
                    </a:lnTo>
                    <a:lnTo>
                      <a:pt x="226" y="70"/>
                    </a:lnTo>
                    <a:lnTo>
                      <a:pt x="230" y="68"/>
                    </a:lnTo>
                    <a:lnTo>
                      <a:pt x="234" y="66"/>
                    </a:lnTo>
                    <a:lnTo>
                      <a:pt x="240" y="66"/>
                    </a:lnTo>
                    <a:lnTo>
                      <a:pt x="240" y="64"/>
                    </a:lnTo>
                    <a:lnTo>
                      <a:pt x="244" y="56"/>
                    </a:lnTo>
                    <a:lnTo>
                      <a:pt x="246" y="52"/>
                    </a:lnTo>
                    <a:lnTo>
                      <a:pt x="250" y="46"/>
                    </a:lnTo>
                    <a:lnTo>
                      <a:pt x="252" y="36"/>
                    </a:lnTo>
                    <a:lnTo>
                      <a:pt x="252" y="34"/>
                    </a:lnTo>
                    <a:lnTo>
                      <a:pt x="254" y="32"/>
                    </a:lnTo>
                    <a:lnTo>
                      <a:pt x="254" y="30"/>
                    </a:lnTo>
                    <a:lnTo>
                      <a:pt x="256" y="28"/>
                    </a:lnTo>
                    <a:lnTo>
                      <a:pt x="258" y="28"/>
                    </a:lnTo>
                    <a:lnTo>
                      <a:pt x="262" y="28"/>
                    </a:lnTo>
                    <a:lnTo>
                      <a:pt x="268" y="28"/>
                    </a:lnTo>
                    <a:lnTo>
                      <a:pt x="268" y="28"/>
                    </a:lnTo>
                    <a:lnTo>
                      <a:pt x="272" y="28"/>
                    </a:lnTo>
                    <a:lnTo>
                      <a:pt x="274" y="30"/>
                    </a:lnTo>
                    <a:lnTo>
                      <a:pt x="274" y="30"/>
                    </a:lnTo>
                    <a:lnTo>
                      <a:pt x="274" y="30"/>
                    </a:lnTo>
                    <a:lnTo>
                      <a:pt x="274" y="32"/>
                    </a:lnTo>
                    <a:lnTo>
                      <a:pt x="272" y="34"/>
                    </a:lnTo>
                    <a:lnTo>
                      <a:pt x="276" y="34"/>
                    </a:lnTo>
                    <a:lnTo>
                      <a:pt x="278" y="36"/>
                    </a:lnTo>
                    <a:lnTo>
                      <a:pt x="276" y="38"/>
                    </a:lnTo>
                    <a:lnTo>
                      <a:pt x="272" y="38"/>
                    </a:lnTo>
                    <a:lnTo>
                      <a:pt x="272" y="38"/>
                    </a:lnTo>
                    <a:lnTo>
                      <a:pt x="274" y="40"/>
                    </a:lnTo>
                    <a:lnTo>
                      <a:pt x="274" y="40"/>
                    </a:lnTo>
                    <a:lnTo>
                      <a:pt x="274" y="42"/>
                    </a:lnTo>
                    <a:lnTo>
                      <a:pt x="274" y="42"/>
                    </a:lnTo>
                    <a:lnTo>
                      <a:pt x="272" y="44"/>
                    </a:lnTo>
                    <a:lnTo>
                      <a:pt x="274" y="46"/>
                    </a:lnTo>
                    <a:lnTo>
                      <a:pt x="276" y="48"/>
                    </a:lnTo>
                    <a:lnTo>
                      <a:pt x="280" y="52"/>
                    </a:lnTo>
                    <a:lnTo>
                      <a:pt x="282" y="54"/>
                    </a:lnTo>
                    <a:lnTo>
                      <a:pt x="280" y="56"/>
                    </a:lnTo>
                    <a:lnTo>
                      <a:pt x="278" y="58"/>
                    </a:lnTo>
                    <a:lnTo>
                      <a:pt x="276" y="60"/>
                    </a:lnTo>
                    <a:lnTo>
                      <a:pt x="278" y="60"/>
                    </a:lnTo>
                    <a:lnTo>
                      <a:pt x="278" y="62"/>
                    </a:lnTo>
                    <a:lnTo>
                      <a:pt x="280" y="62"/>
                    </a:lnTo>
                    <a:lnTo>
                      <a:pt x="286" y="68"/>
                    </a:lnTo>
                    <a:lnTo>
                      <a:pt x="286" y="68"/>
                    </a:lnTo>
                    <a:lnTo>
                      <a:pt x="290" y="70"/>
                    </a:lnTo>
                    <a:lnTo>
                      <a:pt x="290" y="72"/>
                    </a:lnTo>
                    <a:lnTo>
                      <a:pt x="292" y="72"/>
                    </a:lnTo>
                    <a:lnTo>
                      <a:pt x="292" y="74"/>
                    </a:lnTo>
                    <a:lnTo>
                      <a:pt x="290" y="76"/>
                    </a:lnTo>
                    <a:lnTo>
                      <a:pt x="288" y="74"/>
                    </a:lnTo>
                    <a:lnTo>
                      <a:pt x="286" y="76"/>
                    </a:lnTo>
                    <a:lnTo>
                      <a:pt x="284" y="76"/>
                    </a:lnTo>
                    <a:lnTo>
                      <a:pt x="280" y="72"/>
                    </a:lnTo>
                    <a:lnTo>
                      <a:pt x="280" y="74"/>
                    </a:lnTo>
                    <a:lnTo>
                      <a:pt x="280" y="76"/>
                    </a:lnTo>
                    <a:lnTo>
                      <a:pt x="278" y="74"/>
                    </a:lnTo>
                    <a:lnTo>
                      <a:pt x="276" y="76"/>
                    </a:lnTo>
                    <a:lnTo>
                      <a:pt x="276" y="78"/>
                    </a:lnTo>
                    <a:lnTo>
                      <a:pt x="274" y="80"/>
                    </a:lnTo>
                    <a:lnTo>
                      <a:pt x="274" y="84"/>
                    </a:lnTo>
                    <a:lnTo>
                      <a:pt x="272" y="86"/>
                    </a:lnTo>
                    <a:lnTo>
                      <a:pt x="272" y="90"/>
                    </a:lnTo>
                    <a:lnTo>
                      <a:pt x="268" y="94"/>
                    </a:lnTo>
                    <a:lnTo>
                      <a:pt x="270" y="96"/>
                    </a:lnTo>
                    <a:lnTo>
                      <a:pt x="268" y="98"/>
                    </a:lnTo>
                    <a:lnTo>
                      <a:pt x="266" y="102"/>
                    </a:lnTo>
                    <a:lnTo>
                      <a:pt x="266" y="98"/>
                    </a:lnTo>
                    <a:lnTo>
                      <a:pt x="264" y="98"/>
                    </a:lnTo>
                    <a:lnTo>
                      <a:pt x="264" y="100"/>
                    </a:lnTo>
                    <a:lnTo>
                      <a:pt x="264" y="102"/>
                    </a:lnTo>
                    <a:lnTo>
                      <a:pt x="262" y="104"/>
                    </a:lnTo>
                    <a:lnTo>
                      <a:pt x="262" y="106"/>
                    </a:lnTo>
                    <a:lnTo>
                      <a:pt x="260" y="108"/>
                    </a:lnTo>
                    <a:lnTo>
                      <a:pt x="258" y="108"/>
                    </a:lnTo>
                    <a:lnTo>
                      <a:pt x="258" y="108"/>
                    </a:lnTo>
                    <a:lnTo>
                      <a:pt x="258" y="110"/>
                    </a:lnTo>
                    <a:lnTo>
                      <a:pt x="260" y="110"/>
                    </a:lnTo>
                    <a:lnTo>
                      <a:pt x="262" y="110"/>
                    </a:lnTo>
                    <a:lnTo>
                      <a:pt x="260" y="112"/>
                    </a:lnTo>
                    <a:lnTo>
                      <a:pt x="260" y="114"/>
                    </a:lnTo>
                    <a:lnTo>
                      <a:pt x="260" y="114"/>
                    </a:lnTo>
                    <a:lnTo>
                      <a:pt x="262" y="114"/>
                    </a:lnTo>
                    <a:lnTo>
                      <a:pt x="262" y="116"/>
                    </a:lnTo>
                    <a:lnTo>
                      <a:pt x="262" y="118"/>
                    </a:lnTo>
                    <a:lnTo>
                      <a:pt x="260" y="118"/>
                    </a:lnTo>
                    <a:lnTo>
                      <a:pt x="258" y="116"/>
                    </a:lnTo>
                    <a:lnTo>
                      <a:pt x="258" y="118"/>
                    </a:lnTo>
                    <a:lnTo>
                      <a:pt x="260" y="118"/>
                    </a:lnTo>
                    <a:lnTo>
                      <a:pt x="260" y="120"/>
                    </a:lnTo>
                    <a:lnTo>
                      <a:pt x="258" y="124"/>
                    </a:lnTo>
                    <a:lnTo>
                      <a:pt x="258" y="124"/>
                    </a:lnTo>
                    <a:lnTo>
                      <a:pt x="258" y="122"/>
                    </a:lnTo>
                    <a:lnTo>
                      <a:pt x="256" y="126"/>
                    </a:lnTo>
                    <a:lnTo>
                      <a:pt x="256" y="126"/>
                    </a:lnTo>
                    <a:lnTo>
                      <a:pt x="254" y="132"/>
                    </a:lnTo>
                    <a:lnTo>
                      <a:pt x="250" y="134"/>
                    </a:lnTo>
                    <a:lnTo>
                      <a:pt x="246" y="136"/>
                    </a:lnTo>
                    <a:lnTo>
                      <a:pt x="240" y="138"/>
                    </a:lnTo>
                    <a:lnTo>
                      <a:pt x="238" y="138"/>
                    </a:lnTo>
                    <a:lnTo>
                      <a:pt x="238" y="134"/>
                    </a:lnTo>
                    <a:lnTo>
                      <a:pt x="238" y="132"/>
                    </a:lnTo>
                    <a:lnTo>
                      <a:pt x="238" y="132"/>
                    </a:lnTo>
                    <a:lnTo>
                      <a:pt x="236" y="130"/>
                    </a:lnTo>
                    <a:lnTo>
                      <a:pt x="236" y="130"/>
                    </a:lnTo>
                    <a:lnTo>
                      <a:pt x="234" y="128"/>
                    </a:lnTo>
                    <a:lnTo>
                      <a:pt x="232" y="130"/>
                    </a:lnTo>
                    <a:lnTo>
                      <a:pt x="230" y="128"/>
                    </a:lnTo>
                    <a:lnTo>
                      <a:pt x="230" y="126"/>
                    </a:lnTo>
                    <a:lnTo>
                      <a:pt x="230" y="128"/>
                    </a:lnTo>
                    <a:lnTo>
                      <a:pt x="230" y="130"/>
                    </a:lnTo>
                    <a:lnTo>
                      <a:pt x="228" y="130"/>
                    </a:lnTo>
                    <a:lnTo>
                      <a:pt x="226" y="128"/>
                    </a:lnTo>
                    <a:lnTo>
                      <a:pt x="226" y="126"/>
                    </a:lnTo>
                    <a:lnTo>
                      <a:pt x="226" y="126"/>
                    </a:lnTo>
                    <a:lnTo>
                      <a:pt x="224" y="126"/>
                    </a:lnTo>
                    <a:lnTo>
                      <a:pt x="222" y="124"/>
                    </a:lnTo>
                    <a:lnTo>
                      <a:pt x="220" y="124"/>
                    </a:lnTo>
                    <a:lnTo>
                      <a:pt x="218" y="128"/>
                    </a:lnTo>
                    <a:lnTo>
                      <a:pt x="216" y="128"/>
                    </a:lnTo>
                    <a:lnTo>
                      <a:pt x="216" y="128"/>
                    </a:lnTo>
                    <a:lnTo>
                      <a:pt x="214" y="130"/>
                    </a:lnTo>
                    <a:lnTo>
                      <a:pt x="212" y="128"/>
                    </a:lnTo>
                    <a:lnTo>
                      <a:pt x="210" y="128"/>
                    </a:lnTo>
                    <a:lnTo>
                      <a:pt x="208" y="132"/>
                    </a:lnTo>
                    <a:lnTo>
                      <a:pt x="206" y="132"/>
                    </a:lnTo>
                    <a:lnTo>
                      <a:pt x="206" y="130"/>
                    </a:lnTo>
                    <a:lnTo>
                      <a:pt x="206" y="126"/>
                    </a:lnTo>
                    <a:lnTo>
                      <a:pt x="204" y="122"/>
                    </a:lnTo>
                    <a:lnTo>
                      <a:pt x="206" y="120"/>
                    </a:lnTo>
                    <a:lnTo>
                      <a:pt x="204" y="118"/>
                    </a:lnTo>
                    <a:lnTo>
                      <a:pt x="204" y="120"/>
                    </a:lnTo>
                    <a:lnTo>
                      <a:pt x="204" y="122"/>
                    </a:lnTo>
                    <a:lnTo>
                      <a:pt x="202" y="124"/>
                    </a:lnTo>
                    <a:lnTo>
                      <a:pt x="200" y="122"/>
                    </a:lnTo>
                    <a:lnTo>
                      <a:pt x="198" y="124"/>
                    </a:lnTo>
                    <a:lnTo>
                      <a:pt x="196" y="124"/>
                    </a:lnTo>
                    <a:lnTo>
                      <a:pt x="194" y="124"/>
                    </a:lnTo>
                    <a:lnTo>
                      <a:pt x="190" y="124"/>
                    </a:lnTo>
                    <a:lnTo>
                      <a:pt x="190" y="122"/>
                    </a:lnTo>
                    <a:lnTo>
                      <a:pt x="188" y="124"/>
                    </a:lnTo>
                    <a:lnTo>
                      <a:pt x="188" y="124"/>
                    </a:lnTo>
                    <a:lnTo>
                      <a:pt x="186" y="120"/>
                    </a:lnTo>
                    <a:lnTo>
                      <a:pt x="186" y="118"/>
                    </a:lnTo>
                    <a:lnTo>
                      <a:pt x="184" y="112"/>
                    </a:lnTo>
                    <a:lnTo>
                      <a:pt x="182" y="110"/>
                    </a:lnTo>
                    <a:lnTo>
                      <a:pt x="182" y="108"/>
                    </a:lnTo>
                    <a:lnTo>
                      <a:pt x="184" y="108"/>
                    </a:lnTo>
                    <a:lnTo>
                      <a:pt x="186" y="104"/>
                    </a:lnTo>
                    <a:lnTo>
                      <a:pt x="184" y="102"/>
                    </a:lnTo>
                    <a:lnTo>
                      <a:pt x="184" y="100"/>
                    </a:lnTo>
                    <a:lnTo>
                      <a:pt x="180" y="96"/>
                    </a:lnTo>
                    <a:lnTo>
                      <a:pt x="176" y="9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6" y="94"/>
                    </a:lnTo>
                    <a:lnTo>
                      <a:pt x="178" y="92"/>
                    </a:lnTo>
                    <a:lnTo>
                      <a:pt x="182" y="90"/>
                    </a:lnTo>
                    <a:lnTo>
                      <a:pt x="186" y="88"/>
                    </a:lnTo>
                    <a:lnTo>
                      <a:pt x="188" y="88"/>
                    </a:lnTo>
                    <a:lnTo>
                      <a:pt x="186" y="88"/>
                    </a:lnTo>
                    <a:lnTo>
                      <a:pt x="182" y="90"/>
                    </a:lnTo>
                    <a:lnTo>
                      <a:pt x="178" y="90"/>
                    </a:lnTo>
                    <a:lnTo>
                      <a:pt x="176" y="90"/>
                    </a:lnTo>
                    <a:lnTo>
                      <a:pt x="174" y="90"/>
                    </a:lnTo>
                    <a:lnTo>
                      <a:pt x="172" y="88"/>
                    </a:lnTo>
                    <a:lnTo>
                      <a:pt x="174" y="86"/>
                    </a:lnTo>
                    <a:lnTo>
                      <a:pt x="174" y="88"/>
                    </a:lnTo>
                    <a:lnTo>
                      <a:pt x="174" y="86"/>
                    </a:lnTo>
                    <a:lnTo>
                      <a:pt x="170" y="80"/>
                    </a:lnTo>
                    <a:lnTo>
                      <a:pt x="170" y="76"/>
                    </a:lnTo>
                    <a:lnTo>
                      <a:pt x="172" y="76"/>
                    </a:lnTo>
                    <a:lnTo>
                      <a:pt x="172" y="74"/>
                    </a:lnTo>
                    <a:lnTo>
                      <a:pt x="172" y="72"/>
                    </a:lnTo>
                    <a:lnTo>
                      <a:pt x="172" y="70"/>
                    </a:lnTo>
                    <a:close/>
                    <a:moveTo>
                      <a:pt x="490" y="96"/>
                    </a:moveTo>
                    <a:lnTo>
                      <a:pt x="488" y="96"/>
                    </a:lnTo>
                    <a:lnTo>
                      <a:pt x="490" y="98"/>
                    </a:lnTo>
                    <a:lnTo>
                      <a:pt x="492" y="98"/>
                    </a:lnTo>
                    <a:lnTo>
                      <a:pt x="490" y="96"/>
                    </a:lnTo>
                    <a:close/>
                    <a:moveTo>
                      <a:pt x="494" y="104"/>
                    </a:moveTo>
                    <a:lnTo>
                      <a:pt x="492" y="104"/>
                    </a:lnTo>
                    <a:lnTo>
                      <a:pt x="494" y="104"/>
                    </a:lnTo>
                    <a:lnTo>
                      <a:pt x="494" y="104"/>
                    </a:lnTo>
                    <a:close/>
                    <a:moveTo>
                      <a:pt x="496" y="104"/>
                    </a:moveTo>
                    <a:lnTo>
                      <a:pt x="498" y="106"/>
                    </a:lnTo>
                    <a:lnTo>
                      <a:pt x="502" y="108"/>
                    </a:lnTo>
                    <a:lnTo>
                      <a:pt x="508" y="108"/>
                    </a:lnTo>
                    <a:lnTo>
                      <a:pt x="512" y="108"/>
                    </a:lnTo>
                    <a:lnTo>
                      <a:pt x="514" y="106"/>
                    </a:lnTo>
                    <a:lnTo>
                      <a:pt x="510" y="106"/>
                    </a:lnTo>
                    <a:lnTo>
                      <a:pt x="508" y="106"/>
                    </a:lnTo>
                    <a:lnTo>
                      <a:pt x="504" y="106"/>
                    </a:lnTo>
                    <a:lnTo>
                      <a:pt x="502" y="106"/>
                    </a:lnTo>
                    <a:lnTo>
                      <a:pt x="496" y="104"/>
                    </a:lnTo>
                    <a:close/>
                    <a:moveTo>
                      <a:pt x="496" y="94"/>
                    </a:moveTo>
                    <a:lnTo>
                      <a:pt x="500" y="96"/>
                    </a:lnTo>
                    <a:lnTo>
                      <a:pt x="500" y="94"/>
                    </a:lnTo>
                    <a:lnTo>
                      <a:pt x="500" y="94"/>
                    </a:lnTo>
                    <a:lnTo>
                      <a:pt x="502" y="96"/>
                    </a:lnTo>
                    <a:lnTo>
                      <a:pt x="502" y="98"/>
                    </a:lnTo>
                    <a:lnTo>
                      <a:pt x="504" y="98"/>
                    </a:lnTo>
                    <a:lnTo>
                      <a:pt x="504" y="98"/>
                    </a:lnTo>
                    <a:lnTo>
                      <a:pt x="506" y="100"/>
                    </a:lnTo>
                    <a:lnTo>
                      <a:pt x="508" y="98"/>
                    </a:lnTo>
                    <a:lnTo>
                      <a:pt x="508" y="98"/>
                    </a:lnTo>
                    <a:lnTo>
                      <a:pt x="506" y="96"/>
                    </a:lnTo>
                    <a:lnTo>
                      <a:pt x="504" y="94"/>
                    </a:lnTo>
                    <a:lnTo>
                      <a:pt x="502" y="92"/>
                    </a:lnTo>
                    <a:lnTo>
                      <a:pt x="500" y="92"/>
                    </a:lnTo>
                    <a:lnTo>
                      <a:pt x="496" y="92"/>
                    </a:lnTo>
                    <a:lnTo>
                      <a:pt x="496" y="94"/>
                    </a:lnTo>
                    <a:close/>
                    <a:moveTo>
                      <a:pt x="462" y="154"/>
                    </a:moveTo>
                    <a:lnTo>
                      <a:pt x="462" y="158"/>
                    </a:lnTo>
                    <a:lnTo>
                      <a:pt x="462" y="160"/>
                    </a:lnTo>
                    <a:lnTo>
                      <a:pt x="462" y="160"/>
                    </a:lnTo>
                    <a:lnTo>
                      <a:pt x="464" y="158"/>
                    </a:lnTo>
                    <a:lnTo>
                      <a:pt x="462" y="154"/>
                    </a:lnTo>
                    <a:close/>
                    <a:moveTo>
                      <a:pt x="468" y="152"/>
                    </a:moveTo>
                    <a:lnTo>
                      <a:pt x="466" y="154"/>
                    </a:lnTo>
                    <a:lnTo>
                      <a:pt x="464" y="160"/>
                    </a:lnTo>
                    <a:lnTo>
                      <a:pt x="464" y="160"/>
                    </a:lnTo>
                    <a:lnTo>
                      <a:pt x="466" y="160"/>
                    </a:lnTo>
                    <a:lnTo>
                      <a:pt x="466" y="154"/>
                    </a:lnTo>
                    <a:lnTo>
                      <a:pt x="468" y="152"/>
                    </a:lnTo>
                    <a:close/>
                    <a:moveTo>
                      <a:pt x="488" y="168"/>
                    </a:moveTo>
                    <a:lnTo>
                      <a:pt x="486" y="170"/>
                    </a:lnTo>
                    <a:lnTo>
                      <a:pt x="488" y="170"/>
                    </a:lnTo>
                    <a:lnTo>
                      <a:pt x="488" y="170"/>
                    </a:lnTo>
                    <a:lnTo>
                      <a:pt x="488" y="168"/>
                    </a:lnTo>
                    <a:close/>
                    <a:moveTo>
                      <a:pt x="480" y="164"/>
                    </a:moveTo>
                    <a:lnTo>
                      <a:pt x="480" y="164"/>
                    </a:lnTo>
                    <a:lnTo>
                      <a:pt x="480" y="166"/>
                    </a:lnTo>
                    <a:lnTo>
                      <a:pt x="480" y="168"/>
                    </a:lnTo>
                    <a:lnTo>
                      <a:pt x="480" y="168"/>
                    </a:lnTo>
                    <a:lnTo>
                      <a:pt x="480" y="170"/>
                    </a:lnTo>
                    <a:lnTo>
                      <a:pt x="480" y="168"/>
                    </a:lnTo>
                    <a:lnTo>
                      <a:pt x="480" y="168"/>
                    </a:lnTo>
                    <a:lnTo>
                      <a:pt x="480" y="172"/>
                    </a:lnTo>
                    <a:lnTo>
                      <a:pt x="480" y="172"/>
                    </a:lnTo>
                    <a:lnTo>
                      <a:pt x="482" y="172"/>
                    </a:lnTo>
                    <a:lnTo>
                      <a:pt x="484" y="170"/>
                    </a:lnTo>
                    <a:lnTo>
                      <a:pt x="484" y="168"/>
                    </a:lnTo>
                    <a:lnTo>
                      <a:pt x="482" y="168"/>
                    </a:lnTo>
                    <a:lnTo>
                      <a:pt x="482" y="166"/>
                    </a:lnTo>
                    <a:lnTo>
                      <a:pt x="480" y="164"/>
                    </a:lnTo>
                    <a:close/>
                    <a:moveTo>
                      <a:pt x="484" y="166"/>
                    </a:moveTo>
                    <a:lnTo>
                      <a:pt x="484" y="166"/>
                    </a:lnTo>
                    <a:lnTo>
                      <a:pt x="484" y="166"/>
                    </a:lnTo>
                    <a:lnTo>
                      <a:pt x="484" y="168"/>
                    </a:lnTo>
                    <a:lnTo>
                      <a:pt x="486" y="168"/>
                    </a:lnTo>
                    <a:lnTo>
                      <a:pt x="486" y="166"/>
                    </a:lnTo>
                    <a:lnTo>
                      <a:pt x="484" y="166"/>
                    </a:lnTo>
                    <a:close/>
                    <a:moveTo>
                      <a:pt x="480" y="162"/>
                    </a:moveTo>
                    <a:lnTo>
                      <a:pt x="480" y="162"/>
                    </a:lnTo>
                    <a:lnTo>
                      <a:pt x="480" y="162"/>
                    </a:lnTo>
                    <a:lnTo>
                      <a:pt x="482" y="164"/>
                    </a:lnTo>
                    <a:lnTo>
                      <a:pt x="482" y="166"/>
                    </a:lnTo>
                    <a:lnTo>
                      <a:pt x="484" y="166"/>
                    </a:lnTo>
                    <a:lnTo>
                      <a:pt x="482" y="164"/>
                    </a:lnTo>
                    <a:lnTo>
                      <a:pt x="480" y="162"/>
                    </a:lnTo>
                    <a:close/>
                    <a:moveTo>
                      <a:pt x="486" y="160"/>
                    </a:moveTo>
                    <a:lnTo>
                      <a:pt x="484" y="160"/>
                    </a:lnTo>
                    <a:lnTo>
                      <a:pt x="482" y="162"/>
                    </a:lnTo>
                    <a:lnTo>
                      <a:pt x="482" y="162"/>
                    </a:lnTo>
                    <a:lnTo>
                      <a:pt x="484" y="164"/>
                    </a:lnTo>
                    <a:lnTo>
                      <a:pt x="486" y="166"/>
                    </a:lnTo>
                    <a:lnTo>
                      <a:pt x="488" y="164"/>
                    </a:lnTo>
                    <a:lnTo>
                      <a:pt x="488" y="162"/>
                    </a:lnTo>
                    <a:lnTo>
                      <a:pt x="488" y="162"/>
                    </a:lnTo>
                    <a:lnTo>
                      <a:pt x="488" y="162"/>
                    </a:lnTo>
                    <a:lnTo>
                      <a:pt x="486" y="160"/>
                    </a:lnTo>
                    <a:lnTo>
                      <a:pt x="486" y="160"/>
                    </a:lnTo>
                    <a:close/>
                    <a:moveTo>
                      <a:pt x="480" y="158"/>
                    </a:moveTo>
                    <a:lnTo>
                      <a:pt x="480" y="158"/>
                    </a:lnTo>
                    <a:lnTo>
                      <a:pt x="480" y="158"/>
                    </a:lnTo>
                    <a:lnTo>
                      <a:pt x="480" y="158"/>
                    </a:lnTo>
                    <a:lnTo>
                      <a:pt x="480" y="158"/>
                    </a:lnTo>
                    <a:close/>
                    <a:moveTo>
                      <a:pt x="484" y="154"/>
                    </a:moveTo>
                    <a:lnTo>
                      <a:pt x="486" y="154"/>
                    </a:lnTo>
                    <a:lnTo>
                      <a:pt x="488" y="156"/>
                    </a:lnTo>
                    <a:lnTo>
                      <a:pt x="486" y="154"/>
                    </a:lnTo>
                    <a:lnTo>
                      <a:pt x="484" y="154"/>
                    </a:lnTo>
                    <a:close/>
                    <a:moveTo>
                      <a:pt x="484" y="154"/>
                    </a:moveTo>
                    <a:lnTo>
                      <a:pt x="484" y="154"/>
                    </a:lnTo>
                    <a:lnTo>
                      <a:pt x="482" y="156"/>
                    </a:lnTo>
                    <a:lnTo>
                      <a:pt x="480" y="156"/>
                    </a:lnTo>
                    <a:lnTo>
                      <a:pt x="482" y="156"/>
                    </a:lnTo>
                    <a:lnTo>
                      <a:pt x="482" y="158"/>
                    </a:lnTo>
                    <a:lnTo>
                      <a:pt x="484" y="158"/>
                    </a:lnTo>
                    <a:lnTo>
                      <a:pt x="482" y="160"/>
                    </a:lnTo>
                    <a:lnTo>
                      <a:pt x="482" y="160"/>
                    </a:lnTo>
                    <a:lnTo>
                      <a:pt x="484" y="160"/>
                    </a:lnTo>
                    <a:lnTo>
                      <a:pt x="484" y="160"/>
                    </a:lnTo>
                    <a:lnTo>
                      <a:pt x="486" y="160"/>
                    </a:lnTo>
                    <a:lnTo>
                      <a:pt x="488" y="158"/>
                    </a:lnTo>
                    <a:lnTo>
                      <a:pt x="488" y="156"/>
                    </a:lnTo>
                    <a:lnTo>
                      <a:pt x="486" y="156"/>
                    </a:lnTo>
                    <a:lnTo>
                      <a:pt x="484" y="154"/>
                    </a:lnTo>
                    <a:close/>
                    <a:moveTo>
                      <a:pt x="452" y="174"/>
                    </a:moveTo>
                    <a:lnTo>
                      <a:pt x="454" y="174"/>
                    </a:lnTo>
                    <a:lnTo>
                      <a:pt x="454" y="172"/>
                    </a:lnTo>
                    <a:lnTo>
                      <a:pt x="452" y="174"/>
                    </a:lnTo>
                    <a:close/>
                    <a:moveTo>
                      <a:pt x="450" y="174"/>
                    </a:moveTo>
                    <a:lnTo>
                      <a:pt x="452" y="176"/>
                    </a:lnTo>
                    <a:lnTo>
                      <a:pt x="452" y="176"/>
                    </a:lnTo>
                    <a:lnTo>
                      <a:pt x="450" y="174"/>
                    </a:lnTo>
                    <a:close/>
                    <a:moveTo>
                      <a:pt x="440" y="180"/>
                    </a:moveTo>
                    <a:lnTo>
                      <a:pt x="438" y="180"/>
                    </a:lnTo>
                    <a:lnTo>
                      <a:pt x="438" y="180"/>
                    </a:lnTo>
                    <a:lnTo>
                      <a:pt x="438" y="180"/>
                    </a:lnTo>
                    <a:lnTo>
                      <a:pt x="440" y="180"/>
                    </a:lnTo>
                    <a:lnTo>
                      <a:pt x="440" y="180"/>
                    </a:lnTo>
                    <a:close/>
                    <a:moveTo>
                      <a:pt x="442" y="178"/>
                    </a:moveTo>
                    <a:lnTo>
                      <a:pt x="438" y="180"/>
                    </a:lnTo>
                    <a:lnTo>
                      <a:pt x="440" y="180"/>
                    </a:lnTo>
                    <a:lnTo>
                      <a:pt x="442" y="180"/>
                    </a:lnTo>
                    <a:lnTo>
                      <a:pt x="442" y="178"/>
                    </a:lnTo>
                    <a:close/>
                    <a:moveTo>
                      <a:pt x="442" y="188"/>
                    </a:moveTo>
                    <a:lnTo>
                      <a:pt x="442" y="188"/>
                    </a:lnTo>
                    <a:lnTo>
                      <a:pt x="438" y="188"/>
                    </a:lnTo>
                    <a:lnTo>
                      <a:pt x="438" y="190"/>
                    </a:lnTo>
                    <a:lnTo>
                      <a:pt x="440" y="190"/>
                    </a:lnTo>
                    <a:lnTo>
                      <a:pt x="442" y="188"/>
                    </a:lnTo>
                    <a:lnTo>
                      <a:pt x="442" y="188"/>
                    </a:lnTo>
                    <a:close/>
                    <a:moveTo>
                      <a:pt x="446" y="178"/>
                    </a:moveTo>
                    <a:lnTo>
                      <a:pt x="444" y="180"/>
                    </a:lnTo>
                    <a:lnTo>
                      <a:pt x="444" y="182"/>
                    </a:lnTo>
                    <a:lnTo>
                      <a:pt x="444" y="182"/>
                    </a:lnTo>
                    <a:lnTo>
                      <a:pt x="442" y="184"/>
                    </a:lnTo>
                    <a:lnTo>
                      <a:pt x="442" y="186"/>
                    </a:lnTo>
                    <a:lnTo>
                      <a:pt x="444" y="186"/>
                    </a:lnTo>
                    <a:lnTo>
                      <a:pt x="446" y="186"/>
                    </a:lnTo>
                    <a:lnTo>
                      <a:pt x="448" y="182"/>
                    </a:lnTo>
                    <a:lnTo>
                      <a:pt x="450" y="180"/>
                    </a:lnTo>
                    <a:lnTo>
                      <a:pt x="448" y="178"/>
                    </a:lnTo>
                    <a:lnTo>
                      <a:pt x="450" y="176"/>
                    </a:lnTo>
                    <a:lnTo>
                      <a:pt x="450" y="176"/>
                    </a:lnTo>
                    <a:lnTo>
                      <a:pt x="448" y="176"/>
                    </a:lnTo>
                    <a:lnTo>
                      <a:pt x="446" y="176"/>
                    </a:lnTo>
                    <a:lnTo>
                      <a:pt x="446" y="178"/>
                    </a:lnTo>
                    <a:close/>
                    <a:moveTo>
                      <a:pt x="428" y="166"/>
                    </a:moveTo>
                    <a:lnTo>
                      <a:pt x="430" y="164"/>
                    </a:lnTo>
                    <a:lnTo>
                      <a:pt x="428" y="164"/>
                    </a:lnTo>
                    <a:lnTo>
                      <a:pt x="428" y="166"/>
                    </a:lnTo>
                    <a:close/>
                    <a:moveTo>
                      <a:pt x="422" y="170"/>
                    </a:moveTo>
                    <a:lnTo>
                      <a:pt x="422" y="170"/>
                    </a:lnTo>
                    <a:lnTo>
                      <a:pt x="422" y="170"/>
                    </a:lnTo>
                    <a:lnTo>
                      <a:pt x="422" y="170"/>
                    </a:lnTo>
                    <a:close/>
                    <a:moveTo>
                      <a:pt x="426" y="188"/>
                    </a:moveTo>
                    <a:lnTo>
                      <a:pt x="424" y="188"/>
                    </a:lnTo>
                    <a:lnTo>
                      <a:pt x="426" y="188"/>
                    </a:lnTo>
                    <a:lnTo>
                      <a:pt x="426" y="188"/>
                    </a:lnTo>
                    <a:close/>
                    <a:moveTo>
                      <a:pt x="422" y="184"/>
                    </a:moveTo>
                    <a:lnTo>
                      <a:pt x="424" y="184"/>
                    </a:lnTo>
                    <a:lnTo>
                      <a:pt x="426" y="184"/>
                    </a:lnTo>
                    <a:lnTo>
                      <a:pt x="426" y="186"/>
                    </a:lnTo>
                    <a:lnTo>
                      <a:pt x="424" y="186"/>
                    </a:lnTo>
                    <a:lnTo>
                      <a:pt x="424" y="186"/>
                    </a:lnTo>
                    <a:lnTo>
                      <a:pt x="422" y="184"/>
                    </a:lnTo>
                    <a:close/>
                    <a:moveTo>
                      <a:pt x="410" y="176"/>
                    </a:moveTo>
                    <a:lnTo>
                      <a:pt x="410" y="174"/>
                    </a:lnTo>
                    <a:lnTo>
                      <a:pt x="412" y="176"/>
                    </a:lnTo>
                    <a:lnTo>
                      <a:pt x="410" y="176"/>
                    </a:lnTo>
                    <a:lnTo>
                      <a:pt x="410" y="176"/>
                    </a:lnTo>
                    <a:lnTo>
                      <a:pt x="410" y="176"/>
                    </a:lnTo>
                    <a:close/>
                    <a:moveTo>
                      <a:pt x="412" y="190"/>
                    </a:moveTo>
                    <a:lnTo>
                      <a:pt x="414" y="190"/>
                    </a:lnTo>
                    <a:lnTo>
                      <a:pt x="416" y="190"/>
                    </a:lnTo>
                    <a:lnTo>
                      <a:pt x="414" y="190"/>
                    </a:lnTo>
                    <a:lnTo>
                      <a:pt x="412" y="190"/>
                    </a:lnTo>
                    <a:close/>
                    <a:moveTo>
                      <a:pt x="394" y="182"/>
                    </a:moveTo>
                    <a:lnTo>
                      <a:pt x="396" y="180"/>
                    </a:lnTo>
                    <a:lnTo>
                      <a:pt x="394" y="180"/>
                    </a:lnTo>
                    <a:lnTo>
                      <a:pt x="394" y="180"/>
                    </a:lnTo>
                    <a:lnTo>
                      <a:pt x="394" y="182"/>
                    </a:lnTo>
                    <a:close/>
                    <a:moveTo>
                      <a:pt x="400" y="188"/>
                    </a:moveTo>
                    <a:lnTo>
                      <a:pt x="404" y="188"/>
                    </a:lnTo>
                    <a:lnTo>
                      <a:pt x="406" y="188"/>
                    </a:lnTo>
                    <a:lnTo>
                      <a:pt x="406" y="190"/>
                    </a:lnTo>
                    <a:lnTo>
                      <a:pt x="402" y="190"/>
                    </a:lnTo>
                    <a:lnTo>
                      <a:pt x="400" y="190"/>
                    </a:lnTo>
                    <a:lnTo>
                      <a:pt x="400" y="188"/>
                    </a:lnTo>
                    <a:close/>
                    <a:moveTo>
                      <a:pt x="396" y="190"/>
                    </a:moveTo>
                    <a:lnTo>
                      <a:pt x="398" y="188"/>
                    </a:lnTo>
                    <a:lnTo>
                      <a:pt x="398" y="190"/>
                    </a:lnTo>
                    <a:lnTo>
                      <a:pt x="396" y="190"/>
                    </a:lnTo>
                    <a:close/>
                    <a:moveTo>
                      <a:pt x="390" y="188"/>
                    </a:moveTo>
                    <a:lnTo>
                      <a:pt x="392" y="188"/>
                    </a:lnTo>
                    <a:lnTo>
                      <a:pt x="394" y="188"/>
                    </a:lnTo>
                    <a:lnTo>
                      <a:pt x="392" y="190"/>
                    </a:lnTo>
                    <a:lnTo>
                      <a:pt x="390" y="188"/>
                    </a:lnTo>
                    <a:close/>
                    <a:moveTo>
                      <a:pt x="344" y="214"/>
                    </a:moveTo>
                    <a:lnTo>
                      <a:pt x="344" y="218"/>
                    </a:lnTo>
                    <a:lnTo>
                      <a:pt x="346" y="218"/>
                    </a:lnTo>
                    <a:lnTo>
                      <a:pt x="350" y="218"/>
                    </a:lnTo>
                    <a:lnTo>
                      <a:pt x="354" y="216"/>
                    </a:lnTo>
                    <a:lnTo>
                      <a:pt x="356" y="214"/>
                    </a:lnTo>
                    <a:lnTo>
                      <a:pt x="356" y="214"/>
                    </a:lnTo>
                    <a:lnTo>
                      <a:pt x="360" y="214"/>
                    </a:lnTo>
                    <a:lnTo>
                      <a:pt x="362" y="212"/>
                    </a:lnTo>
                    <a:lnTo>
                      <a:pt x="366" y="208"/>
                    </a:lnTo>
                    <a:lnTo>
                      <a:pt x="366" y="206"/>
                    </a:lnTo>
                    <a:lnTo>
                      <a:pt x="368" y="206"/>
                    </a:lnTo>
                    <a:lnTo>
                      <a:pt x="364" y="202"/>
                    </a:lnTo>
                    <a:lnTo>
                      <a:pt x="362" y="200"/>
                    </a:lnTo>
                    <a:lnTo>
                      <a:pt x="362" y="200"/>
                    </a:lnTo>
                    <a:lnTo>
                      <a:pt x="360" y="200"/>
                    </a:lnTo>
                    <a:lnTo>
                      <a:pt x="360" y="204"/>
                    </a:lnTo>
                    <a:lnTo>
                      <a:pt x="356" y="204"/>
                    </a:lnTo>
                    <a:lnTo>
                      <a:pt x="354" y="206"/>
                    </a:lnTo>
                    <a:lnTo>
                      <a:pt x="352" y="204"/>
                    </a:lnTo>
                    <a:lnTo>
                      <a:pt x="352" y="204"/>
                    </a:lnTo>
                    <a:lnTo>
                      <a:pt x="350" y="206"/>
                    </a:lnTo>
                    <a:lnTo>
                      <a:pt x="348" y="208"/>
                    </a:lnTo>
                    <a:lnTo>
                      <a:pt x="346" y="212"/>
                    </a:lnTo>
                    <a:lnTo>
                      <a:pt x="346" y="214"/>
                    </a:lnTo>
                    <a:lnTo>
                      <a:pt x="348" y="214"/>
                    </a:lnTo>
                    <a:lnTo>
                      <a:pt x="348" y="216"/>
                    </a:lnTo>
                    <a:lnTo>
                      <a:pt x="346" y="216"/>
                    </a:lnTo>
                    <a:lnTo>
                      <a:pt x="344" y="214"/>
                    </a:lnTo>
                    <a:close/>
                    <a:moveTo>
                      <a:pt x="342" y="218"/>
                    </a:moveTo>
                    <a:lnTo>
                      <a:pt x="344" y="214"/>
                    </a:lnTo>
                    <a:lnTo>
                      <a:pt x="342" y="214"/>
                    </a:lnTo>
                    <a:lnTo>
                      <a:pt x="342" y="216"/>
                    </a:lnTo>
                    <a:lnTo>
                      <a:pt x="342" y="218"/>
                    </a:lnTo>
                    <a:close/>
                    <a:moveTo>
                      <a:pt x="342" y="220"/>
                    </a:moveTo>
                    <a:lnTo>
                      <a:pt x="340" y="220"/>
                    </a:lnTo>
                    <a:lnTo>
                      <a:pt x="342" y="220"/>
                    </a:lnTo>
                    <a:lnTo>
                      <a:pt x="338" y="222"/>
                    </a:lnTo>
                    <a:lnTo>
                      <a:pt x="334" y="224"/>
                    </a:lnTo>
                    <a:lnTo>
                      <a:pt x="336" y="224"/>
                    </a:lnTo>
                    <a:lnTo>
                      <a:pt x="342" y="222"/>
                    </a:lnTo>
                    <a:lnTo>
                      <a:pt x="344" y="220"/>
                    </a:lnTo>
                    <a:lnTo>
                      <a:pt x="342" y="220"/>
                    </a:lnTo>
                    <a:close/>
                    <a:moveTo>
                      <a:pt x="324" y="218"/>
                    </a:moveTo>
                    <a:lnTo>
                      <a:pt x="326" y="220"/>
                    </a:lnTo>
                    <a:lnTo>
                      <a:pt x="326" y="220"/>
                    </a:lnTo>
                    <a:lnTo>
                      <a:pt x="324" y="222"/>
                    </a:lnTo>
                    <a:lnTo>
                      <a:pt x="322" y="222"/>
                    </a:lnTo>
                    <a:lnTo>
                      <a:pt x="324" y="220"/>
                    </a:lnTo>
                    <a:lnTo>
                      <a:pt x="324" y="218"/>
                    </a:lnTo>
                    <a:close/>
                    <a:moveTo>
                      <a:pt x="288" y="206"/>
                    </a:moveTo>
                    <a:lnTo>
                      <a:pt x="294" y="202"/>
                    </a:lnTo>
                    <a:lnTo>
                      <a:pt x="298" y="206"/>
                    </a:lnTo>
                    <a:lnTo>
                      <a:pt x="300" y="206"/>
                    </a:lnTo>
                    <a:lnTo>
                      <a:pt x="302" y="204"/>
                    </a:lnTo>
                    <a:lnTo>
                      <a:pt x="306" y="206"/>
                    </a:lnTo>
                    <a:lnTo>
                      <a:pt x="306" y="208"/>
                    </a:lnTo>
                    <a:lnTo>
                      <a:pt x="308" y="208"/>
                    </a:lnTo>
                    <a:lnTo>
                      <a:pt x="310" y="210"/>
                    </a:lnTo>
                    <a:lnTo>
                      <a:pt x="312" y="212"/>
                    </a:lnTo>
                    <a:lnTo>
                      <a:pt x="312" y="214"/>
                    </a:lnTo>
                    <a:lnTo>
                      <a:pt x="308" y="216"/>
                    </a:lnTo>
                    <a:lnTo>
                      <a:pt x="306" y="216"/>
                    </a:lnTo>
                    <a:lnTo>
                      <a:pt x="302" y="214"/>
                    </a:lnTo>
                    <a:lnTo>
                      <a:pt x="300" y="212"/>
                    </a:lnTo>
                    <a:lnTo>
                      <a:pt x="298" y="212"/>
                    </a:lnTo>
                    <a:lnTo>
                      <a:pt x="296" y="210"/>
                    </a:lnTo>
                    <a:lnTo>
                      <a:pt x="294" y="210"/>
                    </a:lnTo>
                    <a:lnTo>
                      <a:pt x="290" y="208"/>
                    </a:lnTo>
                    <a:lnTo>
                      <a:pt x="288" y="208"/>
                    </a:lnTo>
                    <a:lnTo>
                      <a:pt x="288" y="206"/>
                    </a:lnTo>
                    <a:close/>
                    <a:moveTo>
                      <a:pt x="250" y="178"/>
                    </a:moveTo>
                    <a:lnTo>
                      <a:pt x="252" y="178"/>
                    </a:lnTo>
                    <a:lnTo>
                      <a:pt x="254" y="178"/>
                    </a:lnTo>
                    <a:lnTo>
                      <a:pt x="252" y="178"/>
                    </a:lnTo>
                    <a:lnTo>
                      <a:pt x="250" y="178"/>
                    </a:lnTo>
                    <a:lnTo>
                      <a:pt x="250" y="178"/>
                    </a:lnTo>
                    <a:close/>
                    <a:moveTo>
                      <a:pt x="244" y="174"/>
                    </a:moveTo>
                    <a:lnTo>
                      <a:pt x="246" y="176"/>
                    </a:lnTo>
                    <a:lnTo>
                      <a:pt x="246" y="174"/>
                    </a:lnTo>
                    <a:lnTo>
                      <a:pt x="248" y="174"/>
                    </a:lnTo>
                    <a:lnTo>
                      <a:pt x="250" y="174"/>
                    </a:lnTo>
                    <a:lnTo>
                      <a:pt x="248" y="174"/>
                    </a:lnTo>
                    <a:lnTo>
                      <a:pt x="246" y="172"/>
                    </a:lnTo>
                    <a:lnTo>
                      <a:pt x="244" y="172"/>
                    </a:lnTo>
                    <a:lnTo>
                      <a:pt x="244" y="174"/>
                    </a:lnTo>
                    <a:lnTo>
                      <a:pt x="244" y="174"/>
                    </a:lnTo>
                    <a:close/>
                    <a:moveTo>
                      <a:pt x="376" y="186"/>
                    </a:moveTo>
                    <a:lnTo>
                      <a:pt x="378" y="184"/>
                    </a:lnTo>
                    <a:lnTo>
                      <a:pt x="382" y="186"/>
                    </a:lnTo>
                    <a:lnTo>
                      <a:pt x="384" y="186"/>
                    </a:lnTo>
                    <a:lnTo>
                      <a:pt x="384" y="186"/>
                    </a:lnTo>
                    <a:lnTo>
                      <a:pt x="386" y="184"/>
                    </a:lnTo>
                    <a:lnTo>
                      <a:pt x="388" y="182"/>
                    </a:lnTo>
                    <a:lnTo>
                      <a:pt x="388" y="182"/>
                    </a:lnTo>
                    <a:lnTo>
                      <a:pt x="386" y="180"/>
                    </a:lnTo>
                    <a:lnTo>
                      <a:pt x="384" y="182"/>
                    </a:lnTo>
                    <a:lnTo>
                      <a:pt x="380" y="182"/>
                    </a:lnTo>
                    <a:lnTo>
                      <a:pt x="378" y="182"/>
                    </a:lnTo>
                    <a:lnTo>
                      <a:pt x="376" y="182"/>
                    </a:lnTo>
                    <a:lnTo>
                      <a:pt x="376" y="186"/>
                    </a:lnTo>
                    <a:lnTo>
                      <a:pt x="376" y="186"/>
                    </a:lnTo>
                    <a:close/>
                    <a:moveTo>
                      <a:pt x="372" y="190"/>
                    </a:moveTo>
                    <a:lnTo>
                      <a:pt x="372" y="190"/>
                    </a:lnTo>
                    <a:lnTo>
                      <a:pt x="372" y="190"/>
                    </a:lnTo>
                    <a:lnTo>
                      <a:pt x="372" y="190"/>
                    </a:lnTo>
                    <a:lnTo>
                      <a:pt x="372" y="190"/>
                    </a:lnTo>
                    <a:close/>
                    <a:moveTo>
                      <a:pt x="360" y="188"/>
                    </a:moveTo>
                    <a:lnTo>
                      <a:pt x="358" y="190"/>
                    </a:lnTo>
                    <a:lnTo>
                      <a:pt x="360" y="190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62" y="194"/>
                    </a:lnTo>
                    <a:lnTo>
                      <a:pt x="366" y="192"/>
                    </a:lnTo>
                    <a:lnTo>
                      <a:pt x="366" y="190"/>
                    </a:lnTo>
                    <a:lnTo>
                      <a:pt x="366" y="190"/>
                    </a:lnTo>
                    <a:lnTo>
                      <a:pt x="362" y="190"/>
                    </a:lnTo>
                    <a:lnTo>
                      <a:pt x="360" y="188"/>
                    </a:lnTo>
                    <a:close/>
                    <a:moveTo>
                      <a:pt x="352" y="194"/>
                    </a:moveTo>
                    <a:lnTo>
                      <a:pt x="354" y="194"/>
                    </a:lnTo>
                    <a:lnTo>
                      <a:pt x="354" y="194"/>
                    </a:lnTo>
                    <a:lnTo>
                      <a:pt x="356" y="192"/>
                    </a:lnTo>
                    <a:lnTo>
                      <a:pt x="356" y="192"/>
                    </a:lnTo>
                    <a:lnTo>
                      <a:pt x="356" y="192"/>
                    </a:lnTo>
                    <a:lnTo>
                      <a:pt x="354" y="192"/>
                    </a:lnTo>
                    <a:lnTo>
                      <a:pt x="352" y="194"/>
                    </a:lnTo>
                    <a:close/>
                    <a:moveTo>
                      <a:pt x="344" y="194"/>
                    </a:moveTo>
                    <a:lnTo>
                      <a:pt x="346" y="192"/>
                    </a:lnTo>
                    <a:lnTo>
                      <a:pt x="346" y="192"/>
                    </a:lnTo>
                    <a:lnTo>
                      <a:pt x="348" y="192"/>
                    </a:lnTo>
                    <a:lnTo>
                      <a:pt x="348" y="192"/>
                    </a:lnTo>
                    <a:lnTo>
                      <a:pt x="350" y="190"/>
                    </a:lnTo>
                    <a:lnTo>
                      <a:pt x="352" y="192"/>
                    </a:lnTo>
                    <a:lnTo>
                      <a:pt x="348" y="194"/>
                    </a:lnTo>
                    <a:lnTo>
                      <a:pt x="348" y="194"/>
                    </a:lnTo>
                    <a:lnTo>
                      <a:pt x="346" y="196"/>
                    </a:lnTo>
                    <a:lnTo>
                      <a:pt x="344" y="194"/>
                    </a:lnTo>
                    <a:close/>
                    <a:moveTo>
                      <a:pt x="342" y="194"/>
                    </a:moveTo>
                    <a:lnTo>
                      <a:pt x="340" y="194"/>
                    </a:lnTo>
                    <a:lnTo>
                      <a:pt x="338" y="196"/>
                    </a:lnTo>
                    <a:lnTo>
                      <a:pt x="340" y="194"/>
                    </a:lnTo>
                    <a:lnTo>
                      <a:pt x="342" y="194"/>
                    </a:lnTo>
                    <a:close/>
                    <a:moveTo>
                      <a:pt x="344" y="190"/>
                    </a:moveTo>
                    <a:lnTo>
                      <a:pt x="342" y="192"/>
                    </a:lnTo>
                    <a:lnTo>
                      <a:pt x="342" y="192"/>
                    </a:lnTo>
                    <a:lnTo>
                      <a:pt x="344" y="192"/>
                    </a:lnTo>
                    <a:lnTo>
                      <a:pt x="344" y="190"/>
                    </a:lnTo>
                    <a:close/>
                    <a:moveTo>
                      <a:pt x="300" y="194"/>
                    </a:moveTo>
                    <a:lnTo>
                      <a:pt x="300" y="194"/>
                    </a:lnTo>
                    <a:lnTo>
                      <a:pt x="304" y="190"/>
                    </a:lnTo>
                    <a:lnTo>
                      <a:pt x="310" y="190"/>
                    </a:lnTo>
                    <a:lnTo>
                      <a:pt x="314" y="192"/>
                    </a:lnTo>
                    <a:lnTo>
                      <a:pt x="314" y="190"/>
                    </a:lnTo>
                    <a:lnTo>
                      <a:pt x="318" y="192"/>
                    </a:lnTo>
                    <a:lnTo>
                      <a:pt x="322" y="194"/>
                    </a:lnTo>
                    <a:lnTo>
                      <a:pt x="324" y="192"/>
                    </a:lnTo>
                    <a:lnTo>
                      <a:pt x="328" y="192"/>
                    </a:lnTo>
                    <a:lnTo>
                      <a:pt x="328" y="194"/>
                    </a:lnTo>
                    <a:lnTo>
                      <a:pt x="332" y="194"/>
                    </a:lnTo>
                    <a:lnTo>
                      <a:pt x="334" y="192"/>
                    </a:lnTo>
                    <a:lnTo>
                      <a:pt x="336" y="192"/>
                    </a:lnTo>
                    <a:lnTo>
                      <a:pt x="336" y="190"/>
                    </a:lnTo>
                    <a:lnTo>
                      <a:pt x="336" y="188"/>
                    </a:lnTo>
                    <a:lnTo>
                      <a:pt x="338" y="186"/>
                    </a:lnTo>
                    <a:lnTo>
                      <a:pt x="340" y="188"/>
                    </a:lnTo>
                    <a:lnTo>
                      <a:pt x="342" y="190"/>
                    </a:lnTo>
                    <a:lnTo>
                      <a:pt x="340" y="192"/>
                    </a:lnTo>
                    <a:lnTo>
                      <a:pt x="338" y="194"/>
                    </a:lnTo>
                    <a:lnTo>
                      <a:pt x="336" y="196"/>
                    </a:lnTo>
                    <a:lnTo>
                      <a:pt x="334" y="196"/>
                    </a:lnTo>
                    <a:lnTo>
                      <a:pt x="332" y="198"/>
                    </a:lnTo>
                    <a:lnTo>
                      <a:pt x="330" y="196"/>
                    </a:lnTo>
                    <a:lnTo>
                      <a:pt x="328" y="196"/>
                    </a:lnTo>
                    <a:lnTo>
                      <a:pt x="324" y="198"/>
                    </a:lnTo>
                    <a:lnTo>
                      <a:pt x="320" y="198"/>
                    </a:lnTo>
                    <a:lnTo>
                      <a:pt x="318" y="198"/>
                    </a:lnTo>
                    <a:lnTo>
                      <a:pt x="316" y="200"/>
                    </a:lnTo>
                    <a:lnTo>
                      <a:pt x="314" y="200"/>
                    </a:lnTo>
                    <a:lnTo>
                      <a:pt x="314" y="198"/>
                    </a:lnTo>
                    <a:lnTo>
                      <a:pt x="312" y="200"/>
                    </a:lnTo>
                    <a:lnTo>
                      <a:pt x="310" y="198"/>
                    </a:lnTo>
                    <a:lnTo>
                      <a:pt x="308" y="198"/>
                    </a:lnTo>
                    <a:lnTo>
                      <a:pt x="306" y="198"/>
                    </a:lnTo>
                    <a:lnTo>
                      <a:pt x="304" y="198"/>
                    </a:lnTo>
                    <a:lnTo>
                      <a:pt x="302" y="198"/>
                    </a:lnTo>
                    <a:lnTo>
                      <a:pt x="300" y="198"/>
                    </a:lnTo>
                    <a:lnTo>
                      <a:pt x="300" y="194"/>
                    </a:lnTo>
                    <a:close/>
                    <a:moveTo>
                      <a:pt x="298" y="194"/>
                    </a:moveTo>
                    <a:lnTo>
                      <a:pt x="298" y="198"/>
                    </a:lnTo>
                    <a:lnTo>
                      <a:pt x="300" y="198"/>
                    </a:lnTo>
                    <a:lnTo>
                      <a:pt x="300" y="196"/>
                    </a:lnTo>
                    <a:lnTo>
                      <a:pt x="298" y="194"/>
                    </a:lnTo>
                    <a:close/>
                    <a:moveTo>
                      <a:pt x="298" y="194"/>
                    </a:moveTo>
                    <a:lnTo>
                      <a:pt x="294" y="194"/>
                    </a:lnTo>
                    <a:lnTo>
                      <a:pt x="294" y="196"/>
                    </a:lnTo>
                    <a:lnTo>
                      <a:pt x="296" y="198"/>
                    </a:lnTo>
                    <a:lnTo>
                      <a:pt x="296" y="194"/>
                    </a:lnTo>
                    <a:lnTo>
                      <a:pt x="298" y="194"/>
                    </a:lnTo>
                    <a:close/>
                    <a:moveTo>
                      <a:pt x="262" y="196"/>
                    </a:moveTo>
                    <a:lnTo>
                      <a:pt x="262" y="196"/>
                    </a:lnTo>
                    <a:lnTo>
                      <a:pt x="262" y="198"/>
                    </a:lnTo>
                    <a:lnTo>
                      <a:pt x="262" y="198"/>
                    </a:lnTo>
                    <a:lnTo>
                      <a:pt x="262" y="200"/>
                    </a:lnTo>
                    <a:lnTo>
                      <a:pt x="264" y="200"/>
                    </a:lnTo>
                    <a:lnTo>
                      <a:pt x="268" y="200"/>
                    </a:lnTo>
                    <a:lnTo>
                      <a:pt x="270" y="200"/>
                    </a:lnTo>
                    <a:lnTo>
                      <a:pt x="272" y="200"/>
                    </a:lnTo>
                    <a:lnTo>
                      <a:pt x="274" y="198"/>
                    </a:lnTo>
                    <a:lnTo>
                      <a:pt x="276" y="200"/>
                    </a:lnTo>
                    <a:lnTo>
                      <a:pt x="278" y="198"/>
                    </a:lnTo>
                    <a:lnTo>
                      <a:pt x="280" y="200"/>
                    </a:lnTo>
                    <a:lnTo>
                      <a:pt x="284" y="196"/>
                    </a:lnTo>
                    <a:lnTo>
                      <a:pt x="284" y="198"/>
                    </a:lnTo>
                    <a:lnTo>
                      <a:pt x="286" y="198"/>
                    </a:lnTo>
                    <a:lnTo>
                      <a:pt x="290" y="198"/>
                    </a:lnTo>
                    <a:lnTo>
                      <a:pt x="288" y="196"/>
                    </a:lnTo>
                    <a:lnTo>
                      <a:pt x="292" y="196"/>
                    </a:lnTo>
                    <a:lnTo>
                      <a:pt x="292" y="194"/>
                    </a:lnTo>
                    <a:lnTo>
                      <a:pt x="292" y="196"/>
                    </a:lnTo>
                    <a:lnTo>
                      <a:pt x="290" y="194"/>
                    </a:lnTo>
                    <a:lnTo>
                      <a:pt x="290" y="192"/>
                    </a:lnTo>
                    <a:lnTo>
                      <a:pt x="288" y="190"/>
                    </a:lnTo>
                    <a:lnTo>
                      <a:pt x="288" y="192"/>
                    </a:lnTo>
                    <a:lnTo>
                      <a:pt x="288" y="194"/>
                    </a:lnTo>
                    <a:lnTo>
                      <a:pt x="286" y="192"/>
                    </a:lnTo>
                    <a:lnTo>
                      <a:pt x="284" y="190"/>
                    </a:lnTo>
                    <a:lnTo>
                      <a:pt x="282" y="190"/>
                    </a:lnTo>
                    <a:lnTo>
                      <a:pt x="280" y="188"/>
                    </a:lnTo>
                    <a:lnTo>
                      <a:pt x="278" y="188"/>
                    </a:lnTo>
                    <a:lnTo>
                      <a:pt x="274" y="190"/>
                    </a:lnTo>
                    <a:lnTo>
                      <a:pt x="274" y="192"/>
                    </a:lnTo>
                    <a:lnTo>
                      <a:pt x="280" y="194"/>
                    </a:lnTo>
                    <a:lnTo>
                      <a:pt x="282" y="194"/>
                    </a:lnTo>
                    <a:lnTo>
                      <a:pt x="278" y="196"/>
                    </a:lnTo>
                    <a:lnTo>
                      <a:pt x="276" y="196"/>
                    </a:lnTo>
                    <a:lnTo>
                      <a:pt x="274" y="194"/>
                    </a:lnTo>
                    <a:lnTo>
                      <a:pt x="272" y="192"/>
                    </a:lnTo>
                    <a:lnTo>
                      <a:pt x="272" y="192"/>
                    </a:lnTo>
                    <a:lnTo>
                      <a:pt x="270" y="192"/>
                    </a:lnTo>
                    <a:lnTo>
                      <a:pt x="266" y="192"/>
                    </a:lnTo>
                    <a:lnTo>
                      <a:pt x="264" y="194"/>
                    </a:lnTo>
                    <a:lnTo>
                      <a:pt x="262" y="196"/>
                    </a:lnTo>
                    <a:lnTo>
                      <a:pt x="262" y="196"/>
                    </a:lnTo>
                    <a:close/>
                    <a:moveTo>
                      <a:pt x="254" y="192"/>
                    </a:moveTo>
                    <a:lnTo>
                      <a:pt x="258" y="190"/>
                    </a:lnTo>
                    <a:lnTo>
                      <a:pt x="262" y="192"/>
                    </a:lnTo>
                    <a:lnTo>
                      <a:pt x="260" y="194"/>
                    </a:lnTo>
                    <a:lnTo>
                      <a:pt x="260" y="196"/>
                    </a:lnTo>
                    <a:lnTo>
                      <a:pt x="260" y="198"/>
                    </a:lnTo>
                    <a:lnTo>
                      <a:pt x="258" y="198"/>
                    </a:lnTo>
                    <a:lnTo>
                      <a:pt x="256" y="198"/>
                    </a:lnTo>
                    <a:lnTo>
                      <a:pt x="252" y="198"/>
                    </a:lnTo>
                    <a:lnTo>
                      <a:pt x="250" y="196"/>
                    </a:lnTo>
                    <a:lnTo>
                      <a:pt x="252" y="196"/>
                    </a:lnTo>
                    <a:lnTo>
                      <a:pt x="254" y="196"/>
                    </a:lnTo>
                    <a:lnTo>
                      <a:pt x="254" y="192"/>
                    </a:lnTo>
                    <a:close/>
                    <a:moveTo>
                      <a:pt x="246" y="196"/>
                    </a:moveTo>
                    <a:lnTo>
                      <a:pt x="248" y="194"/>
                    </a:lnTo>
                    <a:lnTo>
                      <a:pt x="248" y="196"/>
                    </a:lnTo>
                    <a:lnTo>
                      <a:pt x="248" y="196"/>
                    </a:lnTo>
                    <a:lnTo>
                      <a:pt x="246" y="196"/>
                    </a:lnTo>
                    <a:close/>
                    <a:moveTo>
                      <a:pt x="236" y="188"/>
                    </a:moveTo>
                    <a:lnTo>
                      <a:pt x="236" y="190"/>
                    </a:lnTo>
                    <a:lnTo>
                      <a:pt x="236" y="192"/>
                    </a:lnTo>
                    <a:lnTo>
                      <a:pt x="240" y="192"/>
                    </a:lnTo>
                    <a:lnTo>
                      <a:pt x="242" y="194"/>
                    </a:lnTo>
                    <a:lnTo>
                      <a:pt x="244" y="196"/>
                    </a:lnTo>
                    <a:lnTo>
                      <a:pt x="244" y="194"/>
                    </a:lnTo>
                    <a:lnTo>
                      <a:pt x="246" y="194"/>
                    </a:lnTo>
                    <a:lnTo>
                      <a:pt x="246" y="194"/>
                    </a:lnTo>
                    <a:lnTo>
                      <a:pt x="250" y="192"/>
                    </a:lnTo>
                    <a:lnTo>
                      <a:pt x="250" y="192"/>
                    </a:lnTo>
                    <a:lnTo>
                      <a:pt x="248" y="188"/>
                    </a:lnTo>
                    <a:lnTo>
                      <a:pt x="244" y="188"/>
                    </a:lnTo>
                    <a:lnTo>
                      <a:pt x="240" y="188"/>
                    </a:lnTo>
                    <a:lnTo>
                      <a:pt x="238" y="188"/>
                    </a:lnTo>
                    <a:lnTo>
                      <a:pt x="236" y="188"/>
                    </a:lnTo>
                    <a:close/>
                    <a:moveTo>
                      <a:pt x="534" y="190"/>
                    </a:moveTo>
                    <a:lnTo>
                      <a:pt x="534" y="190"/>
                    </a:lnTo>
                    <a:lnTo>
                      <a:pt x="536" y="192"/>
                    </a:lnTo>
                    <a:lnTo>
                      <a:pt x="538" y="190"/>
                    </a:lnTo>
                    <a:lnTo>
                      <a:pt x="536" y="188"/>
                    </a:lnTo>
                    <a:lnTo>
                      <a:pt x="536" y="188"/>
                    </a:lnTo>
                    <a:lnTo>
                      <a:pt x="534" y="188"/>
                    </a:lnTo>
                    <a:lnTo>
                      <a:pt x="534" y="190"/>
                    </a:lnTo>
                    <a:close/>
                    <a:moveTo>
                      <a:pt x="522" y="190"/>
                    </a:moveTo>
                    <a:lnTo>
                      <a:pt x="526" y="190"/>
                    </a:lnTo>
                    <a:lnTo>
                      <a:pt x="528" y="190"/>
                    </a:lnTo>
                    <a:lnTo>
                      <a:pt x="530" y="190"/>
                    </a:lnTo>
                    <a:lnTo>
                      <a:pt x="532" y="190"/>
                    </a:lnTo>
                    <a:lnTo>
                      <a:pt x="534" y="188"/>
                    </a:lnTo>
                    <a:lnTo>
                      <a:pt x="536" y="186"/>
                    </a:lnTo>
                    <a:lnTo>
                      <a:pt x="538" y="186"/>
                    </a:lnTo>
                    <a:lnTo>
                      <a:pt x="538" y="184"/>
                    </a:lnTo>
                    <a:lnTo>
                      <a:pt x="538" y="184"/>
                    </a:lnTo>
                    <a:lnTo>
                      <a:pt x="538" y="182"/>
                    </a:lnTo>
                    <a:lnTo>
                      <a:pt x="538" y="180"/>
                    </a:lnTo>
                    <a:lnTo>
                      <a:pt x="536" y="180"/>
                    </a:lnTo>
                    <a:lnTo>
                      <a:pt x="536" y="178"/>
                    </a:lnTo>
                    <a:lnTo>
                      <a:pt x="532" y="178"/>
                    </a:lnTo>
                    <a:lnTo>
                      <a:pt x="530" y="180"/>
                    </a:lnTo>
                    <a:lnTo>
                      <a:pt x="528" y="184"/>
                    </a:lnTo>
                    <a:lnTo>
                      <a:pt x="526" y="186"/>
                    </a:lnTo>
                    <a:lnTo>
                      <a:pt x="522" y="190"/>
                    </a:lnTo>
                    <a:close/>
                    <a:moveTo>
                      <a:pt x="216" y="172"/>
                    </a:moveTo>
                    <a:lnTo>
                      <a:pt x="214" y="174"/>
                    </a:lnTo>
                    <a:lnTo>
                      <a:pt x="216" y="178"/>
                    </a:lnTo>
                    <a:lnTo>
                      <a:pt x="218" y="178"/>
                    </a:lnTo>
                    <a:lnTo>
                      <a:pt x="220" y="176"/>
                    </a:lnTo>
                    <a:lnTo>
                      <a:pt x="224" y="176"/>
                    </a:lnTo>
                    <a:lnTo>
                      <a:pt x="226" y="176"/>
                    </a:lnTo>
                    <a:lnTo>
                      <a:pt x="230" y="176"/>
                    </a:lnTo>
                    <a:lnTo>
                      <a:pt x="230" y="174"/>
                    </a:lnTo>
                    <a:lnTo>
                      <a:pt x="230" y="174"/>
                    </a:lnTo>
                    <a:lnTo>
                      <a:pt x="226" y="174"/>
                    </a:lnTo>
                    <a:lnTo>
                      <a:pt x="224" y="174"/>
                    </a:lnTo>
                    <a:lnTo>
                      <a:pt x="218" y="174"/>
                    </a:lnTo>
                    <a:lnTo>
                      <a:pt x="216" y="172"/>
                    </a:lnTo>
                    <a:close/>
                    <a:moveTo>
                      <a:pt x="124" y="168"/>
                    </a:moveTo>
                    <a:lnTo>
                      <a:pt x="124" y="170"/>
                    </a:lnTo>
                    <a:lnTo>
                      <a:pt x="126" y="170"/>
                    </a:lnTo>
                    <a:lnTo>
                      <a:pt x="126" y="168"/>
                    </a:lnTo>
                    <a:lnTo>
                      <a:pt x="124" y="168"/>
                    </a:lnTo>
                    <a:close/>
                    <a:moveTo>
                      <a:pt x="126" y="170"/>
                    </a:moveTo>
                    <a:lnTo>
                      <a:pt x="126" y="172"/>
                    </a:lnTo>
                    <a:lnTo>
                      <a:pt x="128" y="170"/>
                    </a:lnTo>
                    <a:lnTo>
                      <a:pt x="128" y="168"/>
                    </a:lnTo>
                    <a:lnTo>
                      <a:pt x="132" y="168"/>
                    </a:lnTo>
                    <a:lnTo>
                      <a:pt x="132" y="166"/>
                    </a:lnTo>
                    <a:lnTo>
                      <a:pt x="132" y="162"/>
                    </a:lnTo>
                    <a:lnTo>
                      <a:pt x="134" y="160"/>
                    </a:lnTo>
                    <a:lnTo>
                      <a:pt x="136" y="160"/>
                    </a:lnTo>
                    <a:lnTo>
                      <a:pt x="138" y="160"/>
                    </a:lnTo>
                    <a:lnTo>
                      <a:pt x="142" y="160"/>
                    </a:lnTo>
                    <a:lnTo>
                      <a:pt x="144" y="162"/>
                    </a:lnTo>
                    <a:lnTo>
                      <a:pt x="146" y="162"/>
                    </a:lnTo>
                    <a:lnTo>
                      <a:pt x="146" y="160"/>
                    </a:lnTo>
                    <a:lnTo>
                      <a:pt x="150" y="160"/>
                    </a:lnTo>
                    <a:lnTo>
                      <a:pt x="152" y="162"/>
                    </a:lnTo>
                    <a:lnTo>
                      <a:pt x="158" y="164"/>
                    </a:lnTo>
                    <a:lnTo>
                      <a:pt x="162" y="164"/>
                    </a:lnTo>
                    <a:lnTo>
                      <a:pt x="164" y="166"/>
                    </a:lnTo>
                    <a:lnTo>
                      <a:pt x="164" y="170"/>
                    </a:lnTo>
                    <a:lnTo>
                      <a:pt x="164" y="170"/>
                    </a:lnTo>
                    <a:lnTo>
                      <a:pt x="168" y="172"/>
                    </a:lnTo>
                    <a:lnTo>
                      <a:pt x="176" y="172"/>
                    </a:lnTo>
                    <a:lnTo>
                      <a:pt x="182" y="174"/>
                    </a:lnTo>
                    <a:lnTo>
                      <a:pt x="188" y="172"/>
                    </a:lnTo>
                    <a:lnTo>
                      <a:pt x="190" y="170"/>
                    </a:lnTo>
                    <a:lnTo>
                      <a:pt x="190" y="166"/>
                    </a:lnTo>
                    <a:lnTo>
                      <a:pt x="192" y="166"/>
                    </a:lnTo>
                    <a:lnTo>
                      <a:pt x="196" y="168"/>
                    </a:lnTo>
                    <a:lnTo>
                      <a:pt x="198" y="168"/>
                    </a:lnTo>
                    <a:lnTo>
                      <a:pt x="200" y="168"/>
                    </a:lnTo>
                    <a:lnTo>
                      <a:pt x="202" y="168"/>
                    </a:lnTo>
                    <a:lnTo>
                      <a:pt x="204" y="172"/>
                    </a:lnTo>
                    <a:lnTo>
                      <a:pt x="206" y="172"/>
                    </a:lnTo>
                    <a:lnTo>
                      <a:pt x="208" y="174"/>
                    </a:lnTo>
                    <a:lnTo>
                      <a:pt x="210" y="172"/>
                    </a:lnTo>
                    <a:lnTo>
                      <a:pt x="212" y="172"/>
                    </a:lnTo>
                    <a:lnTo>
                      <a:pt x="214" y="176"/>
                    </a:lnTo>
                    <a:lnTo>
                      <a:pt x="216" y="178"/>
                    </a:lnTo>
                    <a:lnTo>
                      <a:pt x="216" y="180"/>
                    </a:lnTo>
                    <a:lnTo>
                      <a:pt x="218" y="182"/>
                    </a:lnTo>
                    <a:lnTo>
                      <a:pt x="220" y="184"/>
                    </a:lnTo>
                    <a:lnTo>
                      <a:pt x="222" y="182"/>
                    </a:lnTo>
                    <a:lnTo>
                      <a:pt x="224" y="184"/>
                    </a:lnTo>
                    <a:lnTo>
                      <a:pt x="226" y="184"/>
                    </a:lnTo>
                    <a:lnTo>
                      <a:pt x="228" y="182"/>
                    </a:lnTo>
                    <a:lnTo>
                      <a:pt x="230" y="182"/>
                    </a:lnTo>
                    <a:lnTo>
                      <a:pt x="230" y="184"/>
                    </a:lnTo>
                    <a:lnTo>
                      <a:pt x="232" y="184"/>
                    </a:lnTo>
                    <a:lnTo>
                      <a:pt x="234" y="186"/>
                    </a:lnTo>
                    <a:lnTo>
                      <a:pt x="234" y="190"/>
                    </a:lnTo>
                    <a:lnTo>
                      <a:pt x="232" y="192"/>
                    </a:lnTo>
                    <a:lnTo>
                      <a:pt x="234" y="194"/>
                    </a:lnTo>
                    <a:lnTo>
                      <a:pt x="234" y="196"/>
                    </a:lnTo>
                    <a:lnTo>
                      <a:pt x="232" y="198"/>
                    </a:lnTo>
                    <a:lnTo>
                      <a:pt x="230" y="196"/>
                    </a:lnTo>
                    <a:lnTo>
                      <a:pt x="228" y="196"/>
                    </a:lnTo>
                    <a:lnTo>
                      <a:pt x="224" y="194"/>
                    </a:lnTo>
                    <a:lnTo>
                      <a:pt x="222" y="192"/>
                    </a:lnTo>
                    <a:lnTo>
                      <a:pt x="220" y="190"/>
                    </a:lnTo>
                    <a:lnTo>
                      <a:pt x="218" y="190"/>
                    </a:lnTo>
                    <a:lnTo>
                      <a:pt x="216" y="192"/>
                    </a:lnTo>
                    <a:lnTo>
                      <a:pt x="212" y="192"/>
                    </a:lnTo>
                    <a:lnTo>
                      <a:pt x="208" y="190"/>
                    </a:lnTo>
                    <a:lnTo>
                      <a:pt x="204" y="190"/>
                    </a:lnTo>
                    <a:lnTo>
                      <a:pt x="202" y="192"/>
                    </a:lnTo>
                    <a:lnTo>
                      <a:pt x="198" y="190"/>
                    </a:lnTo>
                    <a:lnTo>
                      <a:pt x="194" y="190"/>
                    </a:lnTo>
                    <a:lnTo>
                      <a:pt x="192" y="190"/>
                    </a:lnTo>
                    <a:lnTo>
                      <a:pt x="186" y="188"/>
                    </a:lnTo>
                    <a:lnTo>
                      <a:pt x="180" y="184"/>
                    </a:lnTo>
                    <a:lnTo>
                      <a:pt x="176" y="184"/>
                    </a:lnTo>
                    <a:lnTo>
                      <a:pt x="172" y="182"/>
                    </a:lnTo>
                    <a:lnTo>
                      <a:pt x="170" y="182"/>
                    </a:lnTo>
                    <a:lnTo>
                      <a:pt x="170" y="184"/>
                    </a:lnTo>
                    <a:lnTo>
                      <a:pt x="168" y="184"/>
                    </a:lnTo>
                    <a:lnTo>
                      <a:pt x="166" y="182"/>
                    </a:lnTo>
                    <a:lnTo>
                      <a:pt x="164" y="182"/>
                    </a:lnTo>
                    <a:lnTo>
                      <a:pt x="162" y="184"/>
                    </a:lnTo>
                    <a:lnTo>
                      <a:pt x="156" y="184"/>
                    </a:lnTo>
                    <a:lnTo>
                      <a:pt x="152" y="180"/>
                    </a:lnTo>
                    <a:lnTo>
                      <a:pt x="148" y="180"/>
                    </a:lnTo>
                    <a:lnTo>
                      <a:pt x="146" y="180"/>
                    </a:lnTo>
                    <a:lnTo>
                      <a:pt x="144" y="180"/>
                    </a:lnTo>
                    <a:lnTo>
                      <a:pt x="142" y="180"/>
                    </a:lnTo>
                    <a:lnTo>
                      <a:pt x="138" y="180"/>
                    </a:lnTo>
                    <a:lnTo>
                      <a:pt x="138" y="178"/>
                    </a:lnTo>
                    <a:lnTo>
                      <a:pt x="140" y="174"/>
                    </a:lnTo>
                    <a:lnTo>
                      <a:pt x="140" y="174"/>
                    </a:lnTo>
                    <a:lnTo>
                      <a:pt x="138" y="174"/>
                    </a:lnTo>
                    <a:lnTo>
                      <a:pt x="136" y="174"/>
                    </a:lnTo>
                    <a:lnTo>
                      <a:pt x="134" y="174"/>
                    </a:lnTo>
                    <a:lnTo>
                      <a:pt x="134" y="172"/>
                    </a:lnTo>
                    <a:lnTo>
                      <a:pt x="132" y="172"/>
                    </a:lnTo>
                    <a:lnTo>
                      <a:pt x="126" y="172"/>
                    </a:lnTo>
                    <a:lnTo>
                      <a:pt x="124" y="172"/>
                    </a:lnTo>
                    <a:lnTo>
                      <a:pt x="124" y="170"/>
                    </a:lnTo>
                    <a:lnTo>
                      <a:pt x="126" y="170"/>
                    </a:lnTo>
                    <a:close/>
                    <a:moveTo>
                      <a:pt x="158" y="32"/>
                    </a:moveTo>
                    <a:lnTo>
                      <a:pt x="160" y="34"/>
                    </a:lnTo>
                    <a:lnTo>
                      <a:pt x="160" y="34"/>
                    </a:lnTo>
                    <a:lnTo>
                      <a:pt x="160" y="36"/>
                    </a:lnTo>
                    <a:lnTo>
                      <a:pt x="162" y="36"/>
                    </a:lnTo>
                    <a:lnTo>
                      <a:pt x="164" y="32"/>
                    </a:lnTo>
                    <a:lnTo>
                      <a:pt x="160" y="28"/>
                    </a:lnTo>
                    <a:lnTo>
                      <a:pt x="158" y="30"/>
                    </a:lnTo>
                    <a:lnTo>
                      <a:pt x="158" y="32"/>
                    </a:lnTo>
                    <a:close/>
                    <a:moveTo>
                      <a:pt x="136" y="46"/>
                    </a:moveTo>
                    <a:lnTo>
                      <a:pt x="136" y="48"/>
                    </a:lnTo>
                    <a:lnTo>
                      <a:pt x="138" y="48"/>
                    </a:lnTo>
                    <a:lnTo>
                      <a:pt x="136" y="46"/>
                    </a:lnTo>
                    <a:close/>
                    <a:moveTo>
                      <a:pt x="136" y="42"/>
                    </a:moveTo>
                    <a:lnTo>
                      <a:pt x="138" y="40"/>
                    </a:lnTo>
                    <a:lnTo>
                      <a:pt x="136" y="40"/>
                    </a:lnTo>
                    <a:lnTo>
                      <a:pt x="136" y="42"/>
                    </a:lnTo>
                    <a:close/>
                    <a:moveTo>
                      <a:pt x="138" y="42"/>
                    </a:moveTo>
                    <a:lnTo>
                      <a:pt x="136" y="44"/>
                    </a:lnTo>
                    <a:lnTo>
                      <a:pt x="138" y="44"/>
                    </a:lnTo>
                    <a:lnTo>
                      <a:pt x="138" y="42"/>
                    </a:lnTo>
                    <a:close/>
                    <a:moveTo>
                      <a:pt x="130" y="44"/>
                    </a:moveTo>
                    <a:lnTo>
                      <a:pt x="130" y="48"/>
                    </a:lnTo>
                    <a:lnTo>
                      <a:pt x="130" y="48"/>
                    </a:lnTo>
                    <a:lnTo>
                      <a:pt x="132" y="46"/>
                    </a:lnTo>
                    <a:lnTo>
                      <a:pt x="132" y="44"/>
                    </a:lnTo>
                    <a:lnTo>
                      <a:pt x="130" y="44"/>
                    </a:lnTo>
                    <a:close/>
                    <a:moveTo>
                      <a:pt x="108" y="72"/>
                    </a:moveTo>
                    <a:lnTo>
                      <a:pt x="112" y="72"/>
                    </a:lnTo>
                    <a:lnTo>
                      <a:pt x="112" y="70"/>
                    </a:lnTo>
                    <a:lnTo>
                      <a:pt x="112" y="68"/>
                    </a:lnTo>
                    <a:lnTo>
                      <a:pt x="108" y="72"/>
                    </a:lnTo>
                    <a:close/>
                    <a:moveTo>
                      <a:pt x="114" y="70"/>
                    </a:moveTo>
                    <a:lnTo>
                      <a:pt x="114" y="72"/>
                    </a:lnTo>
                    <a:lnTo>
                      <a:pt x="116" y="72"/>
                    </a:lnTo>
                    <a:lnTo>
                      <a:pt x="116" y="76"/>
                    </a:lnTo>
                    <a:lnTo>
                      <a:pt x="118" y="76"/>
                    </a:lnTo>
                    <a:lnTo>
                      <a:pt x="118" y="72"/>
                    </a:lnTo>
                    <a:lnTo>
                      <a:pt x="118" y="70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16" y="70"/>
                    </a:lnTo>
                    <a:lnTo>
                      <a:pt x="114" y="70"/>
                    </a:lnTo>
                    <a:close/>
                    <a:moveTo>
                      <a:pt x="168" y="106"/>
                    </a:moveTo>
                    <a:lnTo>
                      <a:pt x="168" y="108"/>
                    </a:lnTo>
                    <a:lnTo>
                      <a:pt x="170" y="108"/>
                    </a:lnTo>
                    <a:lnTo>
                      <a:pt x="172" y="108"/>
                    </a:lnTo>
                    <a:lnTo>
                      <a:pt x="170" y="106"/>
                    </a:lnTo>
                    <a:lnTo>
                      <a:pt x="168" y="106"/>
                    </a:lnTo>
                    <a:close/>
                    <a:moveTo>
                      <a:pt x="154" y="118"/>
                    </a:moveTo>
                    <a:lnTo>
                      <a:pt x="154" y="120"/>
                    </a:lnTo>
                    <a:lnTo>
                      <a:pt x="154" y="122"/>
                    </a:lnTo>
                    <a:lnTo>
                      <a:pt x="152" y="122"/>
                    </a:lnTo>
                    <a:lnTo>
                      <a:pt x="150" y="124"/>
                    </a:lnTo>
                    <a:lnTo>
                      <a:pt x="152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4" y="124"/>
                    </a:lnTo>
                    <a:lnTo>
                      <a:pt x="156" y="126"/>
                    </a:lnTo>
                    <a:lnTo>
                      <a:pt x="158" y="124"/>
                    </a:lnTo>
                    <a:lnTo>
                      <a:pt x="160" y="126"/>
                    </a:lnTo>
                    <a:lnTo>
                      <a:pt x="160" y="126"/>
                    </a:lnTo>
                    <a:lnTo>
                      <a:pt x="162" y="124"/>
                    </a:lnTo>
                    <a:lnTo>
                      <a:pt x="164" y="124"/>
                    </a:lnTo>
                    <a:lnTo>
                      <a:pt x="162" y="120"/>
                    </a:lnTo>
                    <a:lnTo>
                      <a:pt x="158" y="118"/>
                    </a:lnTo>
                    <a:lnTo>
                      <a:pt x="154" y="118"/>
                    </a:lnTo>
                    <a:lnTo>
                      <a:pt x="154" y="118"/>
                    </a:lnTo>
                    <a:close/>
                    <a:moveTo>
                      <a:pt x="144" y="122"/>
                    </a:moveTo>
                    <a:lnTo>
                      <a:pt x="144" y="124"/>
                    </a:lnTo>
                    <a:lnTo>
                      <a:pt x="146" y="124"/>
                    </a:lnTo>
                    <a:lnTo>
                      <a:pt x="144" y="122"/>
                    </a:lnTo>
                    <a:close/>
                    <a:moveTo>
                      <a:pt x="126" y="106"/>
                    </a:moveTo>
                    <a:lnTo>
                      <a:pt x="126" y="110"/>
                    </a:lnTo>
                    <a:lnTo>
                      <a:pt x="126" y="110"/>
                    </a:lnTo>
                    <a:lnTo>
                      <a:pt x="126" y="112"/>
                    </a:lnTo>
                    <a:lnTo>
                      <a:pt x="130" y="112"/>
                    </a:lnTo>
                    <a:lnTo>
                      <a:pt x="132" y="114"/>
                    </a:lnTo>
                    <a:lnTo>
                      <a:pt x="132" y="116"/>
                    </a:lnTo>
                    <a:lnTo>
                      <a:pt x="134" y="118"/>
                    </a:lnTo>
                    <a:lnTo>
                      <a:pt x="134" y="120"/>
                    </a:lnTo>
                    <a:lnTo>
                      <a:pt x="138" y="122"/>
                    </a:lnTo>
                    <a:lnTo>
                      <a:pt x="140" y="122"/>
                    </a:lnTo>
                    <a:lnTo>
                      <a:pt x="140" y="124"/>
                    </a:lnTo>
                    <a:lnTo>
                      <a:pt x="142" y="126"/>
                    </a:lnTo>
                    <a:lnTo>
                      <a:pt x="142" y="124"/>
                    </a:lnTo>
                    <a:lnTo>
                      <a:pt x="142" y="122"/>
                    </a:lnTo>
                    <a:lnTo>
                      <a:pt x="144" y="118"/>
                    </a:lnTo>
                    <a:lnTo>
                      <a:pt x="140" y="118"/>
                    </a:lnTo>
                    <a:lnTo>
                      <a:pt x="136" y="114"/>
                    </a:lnTo>
                    <a:lnTo>
                      <a:pt x="136" y="110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30" y="104"/>
                    </a:lnTo>
                    <a:lnTo>
                      <a:pt x="132" y="108"/>
                    </a:lnTo>
                    <a:lnTo>
                      <a:pt x="132" y="110"/>
                    </a:lnTo>
                    <a:lnTo>
                      <a:pt x="130" y="108"/>
                    </a:lnTo>
                    <a:lnTo>
                      <a:pt x="128" y="106"/>
                    </a:lnTo>
                    <a:lnTo>
                      <a:pt x="126" y="106"/>
                    </a:lnTo>
                    <a:close/>
                    <a:moveTo>
                      <a:pt x="116" y="92"/>
                    </a:moveTo>
                    <a:lnTo>
                      <a:pt x="114" y="94"/>
                    </a:lnTo>
                    <a:lnTo>
                      <a:pt x="116" y="96"/>
                    </a:lnTo>
                    <a:lnTo>
                      <a:pt x="118" y="94"/>
                    </a:lnTo>
                    <a:lnTo>
                      <a:pt x="118" y="92"/>
                    </a:lnTo>
                    <a:lnTo>
                      <a:pt x="116" y="92"/>
                    </a:lnTo>
                    <a:close/>
                    <a:moveTo>
                      <a:pt x="118" y="86"/>
                    </a:moveTo>
                    <a:lnTo>
                      <a:pt x="116" y="90"/>
                    </a:lnTo>
                    <a:lnTo>
                      <a:pt x="118" y="90"/>
                    </a:lnTo>
                    <a:lnTo>
                      <a:pt x="118" y="90"/>
                    </a:lnTo>
                    <a:lnTo>
                      <a:pt x="122" y="90"/>
                    </a:lnTo>
                    <a:lnTo>
                      <a:pt x="124" y="90"/>
                    </a:lnTo>
                    <a:lnTo>
                      <a:pt x="118" y="86"/>
                    </a:lnTo>
                    <a:lnTo>
                      <a:pt x="118" y="86"/>
                    </a:lnTo>
                    <a:close/>
                    <a:moveTo>
                      <a:pt x="92" y="70"/>
                    </a:moveTo>
                    <a:lnTo>
                      <a:pt x="92" y="74"/>
                    </a:lnTo>
                    <a:lnTo>
                      <a:pt x="92" y="76"/>
                    </a:lnTo>
                    <a:lnTo>
                      <a:pt x="96" y="76"/>
                    </a:lnTo>
                    <a:lnTo>
                      <a:pt x="98" y="78"/>
                    </a:lnTo>
                    <a:lnTo>
                      <a:pt x="100" y="76"/>
                    </a:lnTo>
                    <a:lnTo>
                      <a:pt x="98" y="72"/>
                    </a:lnTo>
                    <a:lnTo>
                      <a:pt x="96" y="70"/>
                    </a:lnTo>
                    <a:lnTo>
                      <a:pt x="92" y="70"/>
                    </a:lnTo>
                    <a:close/>
                    <a:moveTo>
                      <a:pt x="86" y="66"/>
                    </a:moveTo>
                    <a:lnTo>
                      <a:pt x="86" y="66"/>
                    </a:lnTo>
                    <a:lnTo>
                      <a:pt x="90" y="68"/>
                    </a:lnTo>
                    <a:lnTo>
                      <a:pt x="92" y="68"/>
                    </a:lnTo>
                    <a:lnTo>
                      <a:pt x="90" y="72"/>
                    </a:lnTo>
                    <a:lnTo>
                      <a:pt x="88" y="70"/>
                    </a:lnTo>
                    <a:lnTo>
                      <a:pt x="86" y="66"/>
                    </a:lnTo>
                    <a:close/>
                    <a:moveTo>
                      <a:pt x="78" y="60"/>
                    </a:moveTo>
                    <a:lnTo>
                      <a:pt x="78" y="64"/>
                    </a:lnTo>
                    <a:lnTo>
                      <a:pt x="80" y="64"/>
                    </a:lnTo>
                    <a:lnTo>
                      <a:pt x="84" y="62"/>
                    </a:lnTo>
                    <a:lnTo>
                      <a:pt x="80" y="58"/>
                    </a:lnTo>
                    <a:lnTo>
                      <a:pt x="80" y="60"/>
                    </a:lnTo>
                    <a:lnTo>
                      <a:pt x="78" y="60"/>
                    </a:lnTo>
                    <a:close/>
                    <a:moveTo>
                      <a:pt x="86" y="152"/>
                    </a:moveTo>
                    <a:lnTo>
                      <a:pt x="90" y="154"/>
                    </a:lnTo>
                    <a:lnTo>
                      <a:pt x="88" y="152"/>
                    </a:lnTo>
                    <a:lnTo>
                      <a:pt x="88" y="152"/>
                    </a:lnTo>
                    <a:lnTo>
                      <a:pt x="86" y="152"/>
                    </a:lnTo>
                    <a:close/>
                    <a:moveTo>
                      <a:pt x="64" y="122"/>
                    </a:moveTo>
                    <a:lnTo>
                      <a:pt x="62" y="124"/>
                    </a:lnTo>
                    <a:lnTo>
                      <a:pt x="66" y="128"/>
                    </a:lnTo>
                    <a:lnTo>
                      <a:pt x="66" y="126"/>
                    </a:lnTo>
                    <a:lnTo>
                      <a:pt x="66" y="124"/>
                    </a:lnTo>
                    <a:lnTo>
                      <a:pt x="64" y="122"/>
                    </a:lnTo>
                    <a:close/>
                    <a:moveTo>
                      <a:pt x="60" y="118"/>
                    </a:moveTo>
                    <a:lnTo>
                      <a:pt x="62" y="120"/>
                    </a:lnTo>
                    <a:lnTo>
                      <a:pt x="60" y="122"/>
                    </a:lnTo>
                    <a:lnTo>
                      <a:pt x="60" y="118"/>
                    </a:lnTo>
                    <a:close/>
                    <a:moveTo>
                      <a:pt x="56" y="110"/>
                    </a:moveTo>
                    <a:lnTo>
                      <a:pt x="54" y="112"/>
                    </a:lnTo>
                    <a:lnTo>
                      <a:pt x="56" y="114"/>
                    </a:lnTo>
                    <a:lnTo>
                      <a:pt x="58" y="116"/>
                    </a:lnTo>
                    <a:lnTo>
                      <a:pt x="56" y="110"/>
                    </a:lnTo>
                    <a:close/>
                    <a:moveTo>
                      <a:pt x="42" y="100"/>
                    </a:moveTo>
                    <a:lnTo>
                      <a:pt x="42" y="102"/>
                    </a:lnTo>
                    <a:lnTo>
                      <a:pt x="44" y="104"/>
                    </a:lnTo>
                    <a:lnTo>
                      <a:pt x="48" y="108"/>
                    </a:lnTo>
                    <a:lnTo>
                      <a:pt x="50" y="108"/>
                    </a:lnTo>
                    <a:lnTo>
                      <a:pt x="50" y="104"/>
                    </a:lnTo>
                    <a:lnTo>
                      <a:pt x="46" y="98"/>
                    </a:lnTo>
                    <a:lnTo>
                      <a:pt x="44" y="98"/>
                    </a:lnTo>
                    <a:lnTo>
                      <a:pt x="42" y="100"/>
                    </a:lnTo>
                    <a:close/>
                    <a:moveTo>
                      <a:pt x="40" y="90"/>
                    </a:moveTo>
                    <a:lnTo>
                      <a:pt x="38" y="94"/>
                    </a:lnTo>
                    <a:lnTo>
                      <a:pt x="40" y="96"/>
                    </a:lnTo>
                    <a:lnTo>
                      <a:pt x="42" y="94"/>
                    </a:lnTo>
                    <a:lnTo>
                      <a:pt x="42" y="92"/>
                    </a:lnTo>
                    <a:lnTo>
                      <a:pt x="40" y="90"/>
                    </a:lnTo>
                    <a:close/>
                    <a:moveTo>
                      <a:pt x="42" y="84"/>
                    </a:moveTo>
                    <a:lnTo>
                      <a:pt x="44" y="84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42" y="82"/>
                    </a:lnTo>
                    <a:lnTo>
                      <a:pt x="42" y="84"/>
                    </a:lnTo>
                    <a:close/>
                    <a:moveTo>
                      <a:pt x="24" y="68"/>
                    </a:moveTo>
                    <a:lnTo>
                      <a:pt x="26" y="68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30" y="70"/>
                    </a:lnTo>
                    <a:lnTo>
                      <a:pt x="34" y="72"/>
                    </a:lnTo>
                    <a:lnTo>
                      <a:pt x="34" y="74"/>
                    </a:lnTo>
                    <a:lnTo>
                      <a:pt x="32" y="78"/>
                    </a:lnTo>
                    <a:lnTo>
                      <a:pt x="32" y="78"/>
                    </a:lnTo>
                    <a:lnTo>
                      <a:pt x="28" y="74"/>
                    </a:lnTo>
                    <a:lnTo>
                      <a:pt x="28" y="74"/>
                    </a:lnTo>
                    <a:lnTo>
                      <a:pt x="26" y="70"/>
                    </a:lnTo>
                    <a:lnTo>
                      <a:pt x="24" y="68"/>
                    </a:lnTo>
                    <a:close/>
                    <a:moveTo>
                      <a:pt x="24" y="58"/>
                    </a:moveTo>
                    <a:lnTo>
                      <a:pt x="26" y="60"/>
                    </a:lnTo>
                    <a:lnTo>
                      <a:pt x="26" y="58"/>
                    </a:lnTo>
                    <a:lnTo>
                      <a:pt x="24" y="58"/>
                    </a:lnTo>
                    <a:close/>
                    <a:moveTo>
                      <a:pt x="8" y="48"/>
                    </a:moveTo>
                    <a:lnTo>
                      <a:pt x="6" y="48"/>
                    </a:lnTo>
                    <a:lnTo>
                      <a:pt x="6" y="50"/>
                    </a:lnTo>
                    <a:lnTo>
                      <a:pt x="8" y="52"/>
                    </a:lnTo>
                    <a:lnTo>
                      <a:pt x="10" y="50"/>
                    </a:lnTo>
                    <a:lnTo>
                      <a:pt x="8" y="48"/>
                    </a:lnTo>
                    <a:lnTo>
                      <a:pt x="8" y="48"/>
                    </a:lnTo>
                    <a:close/>
                    <a:moveTo>
                      <a:pt x="0" y="14"/>
                    </a:moveTo>
                    <a:lnTo>
                      <a:pt x="0" y="14"/>
                    </a:lnTo>
                    <a:lnTo>
                      <a:pt x="0" y="18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10" y="32"/>
                    </a:lnTo>
                    <a:lnTo>
                      <a:pt x="12" y="32"/>
                    </a:lnTo>
                    <a:lnTo>
                      <a:pt x="16" y="36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22" y="38"/>
                    </a:lnTo>
                    <a:lnTo>
                      <a:pt x="28" y="46"/>
                    </a:lnTo>
                    <a:lnTo>
                      <a:pt x="32" y="50"/>
                    </a:lnTo>
                    <a:lnTo>
                      <a:pt x="32" y="50"/>
                    </a:lnTo>
                    <a:lnTo>
                      <a:pt x="32" y="54"/>
                    </a:lnTo>
                    <a:lnTo>
                      <a:pt x="34" y="54"/>
                    </a:lnTo>
                    <a:lnTo>
                      <a:pt x="34" y="58"/>
                    </a:lnTo>
                    <a:lnTo>
                      <a:pt x="36" y="58"/>
                    </a:lnTo>
                    <a:lnTo>
                      <a:pt x="38" y="58"/>
                    </a:lnTo>
                    <a:lnTo>
                      <a:pt x="42" y="62"/>
                    </a:lnTo>
                    <a:lnTo>
                      <a:pt x="44" y="64"/>
                    </a:lnTo>
                    <a:lnTo>
                      <a:pt x="44" y="64"/>
                    </a:lnTo>
                    <a:lnTo>
                      <a:pt x="46" y="64"/>
                    </a:lnTo>
                    <a:lnTo>
                      <a:pt x="44" y="66"/>
                    </a:lnTo>
                    <a:lnTo>
                      <a:pt x="46" y="68"/>
                    </a:lnTo>
                    <a:lnTo>
                      <a:pt x="48" y="72"/>
                    </a:lnTo>
                    <a:lnTo>
                      <a:pt x="48" y="72"/>
                    </a:lnTo>
                    <a:lnTo>
                      <a:pt x="50" y="78"/>
                    </a:lnTo>
                    <a:lnTo>
                      <a:pt x="50" y="82"/>
                    </a:lnTo>
                    <a:lnTo>
                      <a:pt x="54" y="82"/>
                    </a:lnTo>
                    <a:lnTo>
                      <a:pt x="58" y="86"/>
                    </a:lnTo>
                    <a:lnTo>
                      <a:pt x="58" y="88"/>
                    </a:lnTo>
                    <a:lnTo>
                      <a:pt x="60" y="94"/>
                    </a:lnTo>
                    <a:lnTo>
                      <a:pt x="64" y="96"/>
                    </a:lnTo>
                    <a:lnTo>
                      <a:pt x="64" y="102"/>
                    </a:lnTo>
                    <a:lnTo>
                      <a:pt x="68" y="110"/>
                    </a:lnTo>
                    <a:lnTo>
                      <a:pt x="68" y="114"/>
                    </a:lnTo>
                    <a:lnTo>
                      <a:pt x="70" y="116"/>
                    </a:lnTo>
                    <a:lnTo>
                      <a:pt x="74" y="120"/>
                    </a:lnTo>
                    <a:lnTo>
                      <a:pt x="78" y="124"/>
                    </a:lnTo>
                    <a:lnTo>
                      <a:pt x="80" y="128"/>
                    </a:lnTo>
                    <a:lnTo>
                      <a:pt x="84" y="130"/>
                    </a:lnTo>
                    <a:lnTo>
                      <a:pt x="84" y="130"/>
                    </a:lnTo>
                    <a:lnTo>
                      <a:pt x="88" y="132"/>
                    </a:lnTo>
                    <a:lnTo>
                      <a:pt x="88" y="136"/>
                    </a:lnTo>
                    <a:lnTo>
                      <a:pt x="90" y="138"/>
                    </a:lnTo>
                    <a:lnTo>
                      <a:pt x="94" y="142"/>
                    </a:lnTo>
                    <a:lnTo>
                      <a:pt x="98" y="144"/>
                    </a:lnTo>
                    <a:lnTo>
                      <a:pt x="100" y="148"/>
                    </a:lnTo>
                    <a:lnTo>
                      <a:pt x="104" y="148"/>
                    </a:lnTo>
                    <a:lnTo>
                      <a:pt x="112" y="154"/>
                    </a:lnTo>
                    <a:lnTo>
                      <a:pt x="112" y="158"/>
                    </a:lnTo>
                    <a:lnTo>
                      <a:pt x="114" y="158"/>
                    </a:lnTo>
                    <a:lnTo>
                      <a:pt x="114" y="160"/>
                    </a:lnTo>
                    <a:lnTo>
                      <a:pt x="116" y="160"/>
                    </a:lnTo>
                    <a:lnTo>
                      <a:pt x="116" y="158"/>
                    </a:lnTo>
                    <a:lnTo>
                      <a:pt x="116" y="156"/>
                    </a:lnTo>
                    <a:lnTo>
                      <a:pt x="116" y="154"/>
                    </a:lnTo>
                    <a:lnTo>
                      <a:pt x="118" y="156"/>
                    </a:lnTo>
                    <a:lnTo>
                      <a:pt x="122" y="160"/>
                    </a:lnTo>
                    <a:lnTo>
                      <a:pt x="124" y="158"/>
                    </a:lnTo>
                    <a:lnTo>
                      <a:pt x="124" y="156"/>
                    </a:lnTo>
                    <a:lnTo>
                      <a:pt x="124" y="154"/>
                    </a:lnTo>
                    <a:lnTo>
                      <a:pt x="126" y="154"/>
                    </a:lnTo>
                    <a:lnTo>
                      <a:pt x="128" y="158"/>
                    </a:lnTo>
                    <a:lnTo>
                      <a:pt x="130" y="158"/>
                    </a:lnTo>
                    <a:lnTo>
                      <a:pt x="132" y="156"/>
                    </a:lnTo>
                    <a:lnTo>
                      <a:pt x="132" y="152"/>
                    </a:lnTo>
                    <a:lnTo>
                      <a:pt x="132" y="144"/>
                    </a:lnTo>
                    <a:lnTo>
                      <a:pt x="132" y="140"/>
                    </a:lnTo>
                    <a:lnTo>
                      <a:pt x="132" y="136"/>
                    </a:lnTo>
                    <a:lnTo>
                      <a:pt x="132" y="134"/>
                    </a:lnTo>
                    <a:lnTo>
                      <a:pt x="132" y="130"/>
                    </a:lnTo>
                    <a:lnTo>
                      <a:pt x="134" y="128"/>
                    </a:lnTo>
                    <a:lnTo>
                      <a:pt x="136" y="126"/>
                    </a:lnTo>
                    <a:lnTo>
                      <a:pt x="136" y="124"/>
                    </a:lnTo>
                    <a:lnTo>
                      <a:pt x="134" y="124"/>
                    </a:lnTo>
                    <a:lnTo>
                      <a:pt x="132" y="122"/>
                    </a:lnTo>
                    <a:lnTo>
                      <a:pt x="130" y="118"/>
                    </a:lnTo>
                    <a:lnTo>
                      <a:pt x="128" y="118"/>
                    </a:lnTo>
                    <a:lnTo>
                      <a:pt x="128" y="116"/>
                    </a:lnTo>
                    <a:lnTo>
                      <a:pt x="126" y="116"/>
                    </a:lnTo>
                    <a:lnTo>
                      <a:pt x="122" y="116"/>
                    </a:lnTo>
                    <a:lnTo>
                      <a:pt x="120" y="116"/>
                    </a:lnTo>
                    <a:lnTo>
                      <a:pt x="118" y="112"/>
                    </a:lnTo>
                    <a:lnTo>
                      <a:pt x="118" y="110"/>
                    </a:lnTo>
                    <a:lnTo>
                      <a:pt x="116" y="110"/>
                    </a:lnTo>
                    <a:lnTo>
                      <a:pt x="118" y="108"/>
                    </a:lnTo>
                    <a:lnTo>
                      <a:pt x="116" y="104"/>
                    </a:lnTo>
                    <a:lnTo>
                      <a:pt x="116" y="98"/>
                    </a:lnTo>
                    <a:lnTo>
                      <a:pt x="112" y="100"/>
                    </a:lnTo>
                    <a:lnTo>
                      <a:pt x="112" y="98"/>
                    </a:lnTo>
                    <a:lnTo>
                      <a:pt x="106" y="98"/>
                    </a:lnTo>
                    <a:lnTo>
                      <a:pt x="102" y="96"/>
                    </a:lnTo>
                    <a:lnTo>
                      <a:pt x="102" y="94"/>
                    </a:lnTo>
                    <a:lnTo>
                      <a:pt x="106" y="92"/>
                    </a:lnTo>
                    <a:lnTo>
                      <a:pt x="108" y="92"/>
                    </a:lnTo>
                    <a:lnTo>
                      <a:pt x="106" y="90"/>
                    </a:lnTo>
                    <a:lnTo>
                      <a:pt x="104" y="90"/>
                    </a:lnTo>
                    <a:lnTo>
                      <a:pt x="102" y="90"/>
                    </a:lnTo>
                    <a:lnTo>
                      <a:pt x="100" y="90"/>
                    </a:lnTo>
                    <a:lnTo>
                      <a:pt x="102" y="90"/>
                    </a:lnTo>
                    <a:lnTo>
                      <a:pt x="104" y="88"/>
                    </a:lnTo>
                    <a:lnTo>
                      <a:pt x="108" y="86"/>
                    </a:lnTo>
                    <a:lnTo>
                      <a:pt x="106" y="84"/>
                    </a:lnTo>
                    <a:lnTo>
                      <a:pt x="104" y="80"/>
                    </a:lnTo>
                    <a:lnTo>
                      <a:pt x="102" y="80"/>
                    </a:lnTo>
                    <a:lnTo>
                      <a:pt x="98" y="82"/>
                    </a:lnTo>
                    <a:lnTo>
                      <a:pt x="96" y="82"/>
                    </a:lnTo>
                    <a:lnTo>
                      <a:pt x="92" y="82"/>
                    </a:lnTo>
                    <a:lnTo>
                      <a:pt x="94" y="82"/>
                    </a:lnTo>
                    <a:lnTo>
                      <a:pt x="96" y="82"/>
                    </a:lnTo>
                    <a:lnTo>
                      <a:pt x="96" y="82"/>
                    </a:lnTo>
                    <a:lnTo>
                      <a:pt x="98" y="80"/>
                    </a:lnTo>
                    <a:lnTo>
                      <a:pt x="98" y="78"/>
                    </a:lnTo>
                    <a:lnTo>
                      <a:pt x="94" y="76"/>
                    </a:lnTo>
                    <a:lnTo>
                      <a:pt x="90" y="76"/>
                    </a:lnTo>
                    <a:lnTo>
                      <a:pt x="88" y="74"/>
                    </a:lnTo>
                    <a:lnTo>
                      <a:pt x="88" y="72"/>
                    </a:lnTo>
                    <a:lnTo>
                      <a:pt x="86" y="70"/>
                    </a:lnTo>
                    <a:lnTo>
                      <a:pt x="82" y="64"/>
                    </a:lnTo>
                    <a:lnTo>
                      <a:pt x="80" y="64"/>
                    </a:lnTo>
                    <a:lnTo>
                      <a:pt x="78" y="64"/>
                    </a:lnTo>
                    <a:lnTo>
                      <a:pt x="76" y="64"/>
                    </a:lnTo>
                    <a:lnTo>
                      <a:pt x="76" y="58"/>
                    </a:lnTo>
                    <a:lnTo>
                      <a:pt x="72" y="56"/>
                    </a:lnTo>
                    <a:lnTo>
                      <a:pt x="68" y="52"/>
                    </a:lnTo>
                    <a:lnTo>
                      <a:pt x="64" y="52"/>
                    </a:lnTo>
                    <a:lnTo>
                      <a:pt x="64" y="54"/>
                    </a:lnTo>
                    <a:lnTo>
                      <a:pt x="62" y="52"/>
                    </a:lnTo>
                    <a:lnTo>
                      <a:pt x="62" y="50"/>
                    </a:lnTo>
                    <a:lnTo>
                      <a:pt x="60" y="50"/>
                    </a:lnTo>
                    <a:lnTo>
                      <a:pt x="58" y="48"/>
                    </a:lnTo>
                    <a:lnTo>
                      <a:pt x="58" y="46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2" y="40"/>
                    </a:lnTo>
                    <a:lnTo>
                      <a:pt x="46" y="36"/>
                    </a:lnTo>
                    <a:lnTo>
                      <a:pt x="44" y="36"/>
                    </a:lnTo>
                    <a:lnTo>
                      <a:pt x="40" y="32"/>
                    </a:lnTo>
                    <a:lnTo>
                      <a:pt x="38" y="32"/>
                    </a:lnTo>
                    <a:lnTo>
                      <a:pt x="36" y="30"/>
                    </a:lnTo>
                    <a:lnTo>
                      <a:pt x="36" y="26"/>
                    </a:lnTo>
                    <a:lnTo>
                      <a:pt x="34" y="24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30" y="18"/>
                    </a:lnTo>
                    <a:lnTo>
                      <a:pt x="26" y="18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8"/>
                    </a:lnTo>
                    <a:lnTo>
                      <a:pt x="12" y="16"/>
                    </a:lnTo>
                    <a:lnTo>
                      <a:pt x="8" y="12"/>
                    </a:lnTo>
                    <a:lnTo>
                      <a:pt x="2" y="12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9" name="India">
                <a:extLst>
                  <a:ext uri="{FF2B5EF4-FFF2-40B4-BE49-F238E27FC236}">
                    <a16:creationId xmlns:a16="http://schemas.microsoft.com/office/drawing/2014/main" id="{9F2A8925-118A-4671-A0E9-E6E54A109A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429" y="3587022"/>
                <a:ext cx="662196" cy="643057"/>
              </a:xfrm>
              <a:custGeom>
                <a:avLst/>
                <a:gdLst>
                  <a:gd name="T0" fmla="*/ 118 w 346"/>
                  <a:gd name="T1" fmla="*/ 26 h 336"/>
                  <a:gd name="T2" fmla="*/ 132 w 346"/>
                  <a:gd name="T3" fmla="*/ 36 h 336"/>
                  <a:gd name="T4" fmla="*/ 134 w 346"/>
                  <a:gd name="T5" fmla="*/ 60 h 336"/>
                  <a:gd name="T6" fmla="*/ 164 w 346"/>
                  <a:gd name="T7" fmla="*/ 78 h 336"/>
                  <a:gd name="T8" fmla="*/ 198 w 346"/>
                  <a:gd name="T9" fmla="*/ 88 h 336"/>
                  <a:gd name="T10" fmla="*/ 234 w 346"/>
                  <a:gd name="T11" fmla="*/ 82 h 336"/>
                  <a:gd name="T12" fmla="*/ 244 w 346"/>
                  <a:gd name="T13" fmla="*/ 78 h 336"/>
                  <a:gd name="T14" fmla="*/ 266 w 346"/>
                  <a:gd name="T15" fmla="*/ 86 h 336"/>
                  <a:gd name="T16" fmla="*/ 278 w 346"/>
                  <a:gd name="T17" fmla="*/ 72 h 336"/>
                  <a:gd name="T18" fmla="*/ 294 w 346"/>
                  <a:gd name="T19" fmla="*/ 64 h 336"/>
                  <a:gd name="T20" fmla="*/ 316 w 346"/>
                  <a:gd name="T21" fmla="*/ 52 h 336"/>
                  <a:gd name="T22" fmla="*/ 332 w 346"/>
                  <a:gd name="T23" fmla="*/ 54 h 336"/>
                  <a:gd name="T24" fmla="*/ 338 w 346"/>
                  <a:gd name="T25" fmla="*/ 66 h 336"/>
                  <a:gd name="T26" fmla="*/ 340 w 346"/>
                  <a:gd name="T27" fmla="*/ 76 h 336"/>
                  <a:gd name="T28" fmla="*/ 320 w 346"/>
                  <a:gd name="T29" fmla="*/ 102 h 336"/>
                  <a:gd name="T30" fmla="*/ 306 w 346"/>
                  <a:gd name="T31" fmla="*/ 126 h 336"/>
                  <a:gd name="T32" fmla="*/ 302 w 346"/>
                  <a:gd name="T33" fmla="*/ 154 h 336"/>
                  <a:gd name="T34" fmla="*/ 296 w 346"/>
                  <a:gd name="T35" fmla="*/ 148 h 336"/>
                  <a:gd name="T36" fmla="*/ 288 w 346"/>
                  <a:gd name="T37" fmla="*/ 132 h 336"/>
                  <a:gd name="T38" fmla="*/ 282 w 346"/>
                  <a:gd name="T39" fmla="*/ 136 h 336"/>
                  <a:gd name="T40" fmla="*/ 284 w 346"/>
                  <a:gd name="T41" fmla="*/ 126 h 336"/>
                  <a:gd name="T42" fmla="*/ 286 w 346"/>
                  <a:gd name="T43" fmla="*/ 110 h 336"/>
                  <a:gd name="T44" fmla="*/ 260 w 346"/>
                  <a:gd name="T45" fmla="*/ 108 h 336"/>
                  <a:gd name="T46" fmla="*/ 252 w 346"/>
                  <a:gd name="T47" fmla="*/ 96 h 336"/>
                  <a:gd name="T48" fmla="*/ 242 w 346"/>
                  <a:gd name="T49" fmla="*/ 92 h 336"/>
                  <a:gd name="T50" fmla="*/ 242 w 346"/>
                  <a:gd name="T51" fmla="*/ 104 h 336"/>
                  <a:gd name="T52" fmla="*/ 240 w 346"/>
                  <a:gd name="T53" fmla="*/ 114 h 336"/>
                  <a:gd name="T54" fmla="*/ 254 w 346"/>
                  <a:gd name="T55" fmla="*/ 146 h 336"/>
                  <a:gd name="T56" fmla="*/ 252 w 346"/>
                  <a:gd name="T57" fmla="*/ 160 h 336"/>
                  <a:gd name="T58" fmla="*/ 244 w 346"/>
                  <a:gd name="T59" fmla="*/ 158 h 336"/>
                  <a:gd name="T60" fmla="*/ 242 w 346"/>
                  <a:gd name="T61" fmla="*/ 154 h 336"/>
                  <a:gd name="T62" fmla="*/ 230 w 346"/>
                  <a:gd name="T63" fmla="*/ 172 h 336"/>
                  <a:gd name="T64" fmla="*/ 214 w 346"/>
                  <a:gd name="T65" fmla="*/ 186 h 336"/>
                  <a:gd name="T66" fmla="*/ 214 w 346"/>
                  <a:gd name="T67" fmla="*/ 188 h 336"/>
                  <a:gd name="T68" fmla="*/ 180 w 346"/>
                  <a:gd name="T69" fmla="*/ 226 h 336"/>
                  <a:gd name="T70" fmla="*/ 160 w 346"/>
                  <a:gd name="T71" fmla="*/ 236 h 336"/>
                  <a:gd name="T72" fmla="*/ 158 w 346"/>
                  <a:gd name="T73" fmla="*/ 276 h 336"/>
                  <a:gd name="T74" fmla="*/ 148 w 346"/>
                  <a:gd name="T75" fmla="*/ 310 h 336"/>
                  <a:gd name="T76" fmla="*/ 146 w 346"/>
                  <a:gd name="T77" fmla="*/ 322 h 336"/>
                  <a:gd name="T78" fmla="*/ 132 w 346"/>
                  <a:gd name="T79" fmla="*/ 334 h 336"/>
                  <a:gd name="T80" fmla="*/ 106 w 346"/>
                  <a:gd name="T81" fmla="*/ 304 h 336"/>
                  <a:gd name="T82" fmla="*/ 90 w 346"/>
                  <a:gd name="T83" fmla="*/ 280 h 336"/>
                  <a:gd name="T84" fmla="*/ 80 w 346"/>
                  <a:gd name="T85" fmla="*/ 250 h 336"/>
                  <a:gd name="T86" fmla="*/ 68 w 346"/>
                  <a:gd name="T87" fmla="*/ 224 h 336"/>
                  <a:gd name="T88" fmla="*/ 62 w 346"/>
                  <a:gd name="T89" fmla="*/ 196 h 336"/>
                  <a:gd name="T90" fmla="*/ 56 w 346"/>
                  <a:gd name="T91" fmla="*/ 170 h 336"/>
                  <a:gd name="T92" fmla="*/ 52 w 346"/>
                  <a:gd name="T93" fmla="*/ 156 h 336"/>
                  <a:gd name="T94" fmla="*/ 50 w 346"/>
                  <a:gd name="T95" fmla="*/ 148 h 336"/>
                  <a:gd name="T96" fmla="*/ 38 w 346"/>
                  <a:gd name="T97" fmla="*/ 174 h 336"/>
                  <a:gd name="T98" fmla="*/ 8 w 346"/>
                  <a:gd name="T99" fmla="*/ 152 h 336"/>
                  <a:gd name="T100" fmla="*/ 18 w 346"/>
                  <a:gd name="T101" fmla="*/ 154 h 336"/>
                  <a:gd name="T102" fmla="*/ 26 w 346"/>
                  <a:gd name="T103" fmla="*/ 142 h 336"/>
                  <a:gd name="T104" fmla="*/ 4 w 346"/>
                  <a:gd name="T105" fmla="*/ 134 h 336"/>
                  <a:gd name="T106" fmla="*/ 8 w 346"/>
                  <a:gd name="T107" fmla="*/ 126 h 336"/>
                  <a:gd name="T108" fmla="*/ 30 w 346"/>
                  <a:gd name="T109" fmla="*/ 122 h 336"/>
                  <a:gd name="T110" fmla="*/ 18 w 346"/>
                  <a:gd name="T111" fmla="*/ 96 h 336"/>
                  <a:gd name="T112" fmla="*/ 14 w 346"/>
                  <a:gd name="T113" fmla="*/ 78 h 336"/>
                  <a:gd name="T114" fmla="*/ 38 w 346"/>
                  <a:gd name="T115" fmla="*/ 72 h 336"/>
                  <a:gd name="T116" fmla="*/ 54 w 346"/>
                  <a:gd name="T117" fmla="*/ 42 h 336"/>
                  <a:gd name="T118" fmla="*/ 68 w 346"/>
                  <a:gd name="T119" fmla="*/ 14 h 336"/>
                  <a:gd name="T120" fmla="*/ 98 w 346"/>
                  <a:gd name="T121" fmla="*/ 2 h 336"/>
                  <a:gd name="T122" fmla="*/ 250 w 346"/>
                  <a:gd name="T123" fmla="*/ 160 h 336"/>
                  <a:gd name="T124" fmla="*/ 248 w 346"/>
                  <a:gd name="T125" fmla="*/ 162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46" h="336">
                    <a:moveTo>
                      <a:pt x="110" y="10"/>
                    </a:moveTo>
                    <a:lnTo>
                      <a:pt x="112" y="12"/>
                    </a:lnTo>
                    <a:lnTo>
                      <a:pt x="112" y="14"/>
                    </a:lnTo>
                    <a:lnTo>
                      <a:pt x="114" y="14"/>
                    </a:lnTo>
                    <a:lnTo>
                      <a:pt x="114" y="20"/>
                    </a:lnTo>
                    <a:lnTo>
                      <a:pt x="116" y="22"/>
                    </a:lnTo>
                    <a:lnTo>
                      <a:pt x="114" y="24"/>
                    </a:lnTo>
                    <a:lnTo>
                      <a:pt x="116" y="24"/>
                    </a:lnTo>
                    <a:lnTo>
                      <a:pt x="118" y="26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20" y="32"/>
                    </a:lnTo>
                    <a:lnTo>
                      <a:pt x="122" y="32"/>
                    </a:lnTo>
                    <a:lnTo>
                      <a:pt x="124" y="30"/>
                    </a:lnTo>
                    <a:lnTo>
                      <a:pt x="126" y="30"/>
                    </a:lnTo>
                    <a:lnTo>
                      <a:pt x="128" y="32"/>
                    </a:lnTo>
                    <a:lnTo>
                      <a:pt x="130" y="32"/>
                    </a:lnTo>
                    <a:lnTo>
                      <a:pt x="132" y="36"/>
                    </a:lnTo>
                    <a:lnTo>
                      <a:pt x="134" y="36"/>
                    </a:lnTo>
                    <a:lnTo>
                      <a:pt x="136" y="38"/>
                    </a:lnTo>
                    <a:lnTo>
                      <a:pt x="138" y="38"/>
                    </a:lnTo>
                    <a:lnTo>
                      <a:pt x="138" y="40"/>
                    </a:lnTo>
                    <a:lnTo>
                      <a:pt x="140" y="40"/>
                    </a:lnTo>
                    <a:lnTo>
                      <a:pt x="140" y="44"/>
                    </a:lnTo>
                    <a:lnTo>
                      <a:pt x="138" y="52"/>
                    </a:lnTo>
                    <a:lnTo>
                      <a:pt x="138" y="56"/>
                    </a:lnTo>
                    <a:lnTo>
                      <a:pt x="134" y="60"/>
                    </a:lnTo>
                    <a:lnTo>
                      <a:pt x="136" y="62"/>
                    </a:lnTo>
                    <a:lnTo>
                      <a:pt x="138" y="64"/>
                    </a:lnTo>
                    <a:lnTo>
                      <a:pt x="140" y="64"/>
                    </a:lnTo>
                    <a:lnTo>
                      <a:pt x="142" y="64"/>
                    </a:lnTo>
                    <a:lnTo>
                      <a:pt x="144" y="66"/>
                    </a:lnTo>
                    <a:lnTo>
                      <a:pt x="150" y="68"/>
                    </a:lnTo>
                    <a:lnTo>
                      <a:pt x="154" y="72"/>
                    </a:lnTo>
                    <a:lnTo>
                      <a:pt x="158" y="76"/>
                    </a:lnTo>
                    <a:lnTo>
                      <a:pt x="164" y="78"/>
                    </a:lnTo>
                    <a:lnTo>
                      <a:pt x="166" y="78"/>
                    </a:lnTo>
                    <a:lnTo>
                      <a:pt x="168" y="78"/>
                    </a:lnTo>
                    <a:lnTo>
                      <a:pt x="172" y="82"/>
                    </a:lnTo>
                    <a:lnTo>
                      <a:pt x="180" y="80"/>
                    </a:lnTo>
                    <a:lnTo>
                      <a:pt x="182" y="82"/>
                    </a:lnTo>
                    <a:lnTo>
                      <a:pt x="188" y="80"/>
                    </a:lnTo>
                    <a:lnTo>
                      <a:pt x="194" y="82"/>
                    </a:lnTo>
                    <a:lnTo>
                      <a:pt x="194" y="86"/>
                    </a:lnTo>
                    <a:lnTo>
                      <a:pt x="198" y="88"/>
                    </a:lnTo>
                    <a:lnTo>
                      <a:pt x="204" y="90"/>
                    </a:lnTo>
                    <a:lnTo>
                      <a:pt x="206" y="90"/>
                    </a:lnTo>
                    <a:lnTo>
                      <a:pt x="210" y="88"/>
                    </a:lnTo>
                    <a:lnTo>
                      <a:pt x="222" y="92"/>
                    </a:lnTo>
                    <a:lnTo>
                      <a:pt x="224" y="92"/>
                    </a:lnTo>
                    <a:lnTo>
                      <a:pt x="228" y="94"/>
                    </a:lnTo>
                    <a:lnTo>
                      <a:pt x="236" y="92"/>
                    </a:lnTo>
                    <a:lnTo>
                      <a:pt x="236" y="86"/>
                    </a:lnTo>
                    <a:lnTo>
                      <a:pt x="234" y="82"/>
                    </a:lnTo>
                    <a:lnTo>
                      <a:pt x="236" y="76"/>
                    </a:lnTo>
                    <a:lnTo>
                      <a:pt x="236" y="74"/>
                    </a:lnTo>
                    <a:lnTo>
                      <a:pt x="236" y="74"/>
                    </a:lnTo>
                    <a:lnTo>
                      <a:pt x="238" y="70"/>
                    </a:lnTo>
                    <a:lnTo>
                      <a:pt x="240" y="70"/>
                    </a:lnTo>
                    <a:lnTo>
                      <a:pt x="242" y="74"/>
                    </a:lnTo>
                    <a:lnTo>
                      <a:pt x="242" y="76"/>
                    </a:lnTo>
                    <a:lnTo>
                      <a:pt x="244" y="78"/>
                    </a:lnTo>
                    <a:lnTo>
                      <a:pt x="244" y="78"/>
                    </a:lnTo>
                    <a:lnTo>
                      <a:pt x="244" y="82"/>
                    </a:lnTo>
                    <a:lnTo>
                      <a:pt x="244" y="84"/>
                    </a:lnTo>
                    <a:lnTo>
                      <a:pt x="246" y="86"/>
                    </a:lnTo>
                    <a:lnTo>
                      <a:pt x="250" y="88"/>
                    </a:lnTo>
                    <a:lnTo>
                      <a:pt x="252" y="86"/>
                    </a:lnTo>
                    <a:lnTo>
                      <a:pt x="258" y="90"/>
                    </a:lnTo>
                    <a:lnTo>
                      <a:pt x="260" y="90"/>
                    </a:lnTo>
                    <a:lnTo>
                      <a:pt x="264" y="88"/>
                    </a:lnTo>
                    <a:lnTo>
                      <a:pt x="266" y="86"/>
                    </a:lnTo>
                    <a:lnTo>
                      <a:pt x="268" y="88"/>
                    </a:lnTo>
                    <a:lnTo>
                      <a:pt x="272" y="86"/>
                    </a:lnTo>
                    <a:lnTo>
                      <a:pt x="276" y="86"/>
                    </a:lnTo>
                    <a:lnTo>
                      <a:pt x="282" y="86"/>
                    </a:lnTo>
                    <a:lnTo>
                      <a:pt x="282" y="84"/>
                    </a:lnTo>
                    <a:lnTo>
                      <a:pt x="282" y="80"/>
                    </a:lnTo>
                    <a:lnTo>
                      <a:pt x="278" y="78"/>
                    </a:lnTo>
                    <a:lnTo>
                      <a:pt x="276" y="76"/>
                    </a:lnTo>
                    <a:lnTo>
                      <a:pt x="278" y="72"/>
                    </a:lnTo>
                    <a:lnTo>
                      <a:pt x="280" y="72"/>
                    </a:lnTo>
                    <a:lnTo>
                      <a:pt x="284" y="72"/>
                    </a:lnTo>
                    <a:lnTo>
                      <a:pt x="286" y="72"/>
                    </a:lnTo>
                    <a:lnTo>
                      <a:pt x="288" y="68"/>
                    </a:lnTo>
                    <a:lnTo>
                      <a:pt x="290" y="68"/>
                    </a:lnTo>
                    <a:lnTo>
                      <a:pt x="292" y="68"/>
                    </a:lnTo>
                    <a:lnTo>
                      <a:pt x="292" y="66"/>
                    </a:lnTo>
                    <a:lnTo>
                      <a:pt x="294" y="66"/>
                    </a:lnTo>
                    <a:lnTo>
                      <a:pt x="294" y="64"/>
                    </a:lnTo>
                    <a:lnTo>
                      <a:pt x="296" y="60"/>
                    </a:lnTo>
                    <a:lnTo>
                      <a:pt x="300" y="60"/>
                    </a:lnTo>
                    <a:lnTo>
                      <a:pt x="304" y="58"/>
                    </a:lnTo>
                    <a:lnTo>
                      <a:pt x="306" y="56"/>
                    </a:lnTo>
                    <a:lnTo>
                      <a:pt x="306" y="52"/>
                    </a:lnTo>
                    <a:lnTo>
                      <a:pt x="308" y="52"/>
                    </a:lnTo>
                    <a:lnTo>
                      <a:pt x="312" y="50"/>
                    </a:lnTo>
                    <a:lnTo>
                      <a:pt x="312" y="54"/>
                    </a:lnTo>
                    <a:lnTo>
                      <a:pt x="316" y="52"/>
                    </a:lnTo>
                    <a:lnTo>
                      <a:pt x="320" y="54"/>
                    </a:lnTo>
                    <a:lnTo>
                      <a:pt x="322" y="52"/>
                    </a:lnTo>
                    <a:lnTo>
                      <a:pt x="322" y="50"/>
                    </a:lnTo>
                    <a:lnTo>
                      <a:pt x="328" y="48"/>
                    </a:lnTo>
                    <a:lnTo>
                      <a:pt x="330" y="48"/>
                    </a:lnTo>
                    <a:lnTo>
                      <a:pt x="330" y="50"/>
                    </a:lnTo>
                    <a:lnTo>
                      <a:pt x="332" y="50"/>
                    </a:lnTo>
                    <a:lnTo>
                      <a:pt x="332" y="50"/>
                    </a:lnTo>
                    <a:lnTo>
                      <a:pt x="332" y="54"/>
                    </a:lnTo>
                    <a:lnTo>
                      <a:pt x="332" y="56"/>
                    </a:lnTo>
                    <a:lnTo>
                      <a:pt x="334" y="56"/>
                    </a:lnTo>
                    <a:lnTo>
                      <a:pt x="334" y="56"/>
                    </a:lnTo>
                    <a:lnTo>
                      <a:pt x="336" y="56"/>
                    </a:lnTo>
                    <a:lnTo>
                      <a:pt x="338" y="60"/>
                    </a:lnTo>
                    <a:lnTo>
                      <a:pt x="338" y="62"/>
                    </a:lnTo>
                    <a:lnTo>
                      <a:pt x="336" y="64"/>
                    </a:lnTo>
                    <a:lnTo>
                      <a:pt x="336" y="66"/>
                    </a:lnTo>
                    <a:lnTo>
                      <a:pt x="338" y="66"/>
                    </a:lnTo>
                    <a:lnTo>
                      <a:pt x="340" y="64"/>
                    </a:lnTo>
                    <a:lnTo>
                      <a:pt x="342" y="66"/>
                    </a:lnTo>
                    <a:lnTo>
                      <a:pt x="346" y="68"/>
                    </a:lnTo>
                    <a:lnTo>
                      <a:pt x="346" y="70"/>
                    </a:lnTo>
                    <a:lnTo>
                      <a:pt x="342" y="72"/>
                    </a:lnTo>
                    <a:lnTo>
                      <a:pt x="342" y="76"/>
                    </a:lnTo>
                    <a:lnTo>
                      <a:pt x="344" y="78"/>
                    </a:lnTo>
                    <a:lnTo>
                      <a:pt x="340" y="78"/>
                    </a:lnTo>
                    <a:lnTo>
                      <a:pt x="340" y="76"/>
                    </a:lnTo>
                    <a:lnTo>
                      <a:pt x="336" y="78"/>
                    </a:lnTo>
                    <a:lnTo>
                      <a:pt x="332" y="78"/>
                    </a:lnTo>
                    <a:lnTo>
                      <a:pt x="330" y="82"/>
                    </a:lnTo>
                    <a:lnTo>
                      <a:pt x="328" y="86"/>
                    </a:lnTo>
                    <a:lnTo>
                      <a:pt x="324" y="86"/>
                    </a:lnTo>
                    <a:lnTo>
                      <a:pt x="320" y="92"/>
                    </a:lnTo>
                    <a:lnTo>
                      <a:pt x="320" y="96"/>
                    </a:lnTo>
                    <a:lnTo>
                      <a:pt x="322" y="98"/>
                    </a:lnTo>
                    <a:lnTo>
                      <a:pt x="320" y="102"/>
                    </a:lnTo>
                    <a:lnTo>
                      <a:pt x="316" y="108"/>
                    </a:lnTo>
                    <a:lnTo>
                      <a:pt x="316" y="110"/>
                    </a:lnTo>
                    <a:lnTo>
                      <a:pt x="318" y="112"/>
                    </a:lnTo>
                    <a:lnTo>
                      <a:pt x="316" y="118"/>
                    </a:lnTo>
                    <a:lnTo>
                      <a:pt x="316" y="122"/>
                    </a:lnTo>
                    <a:lnTo>
                      <a:pt x="314" y="128"/>
                    </a:lnTo>
                    <a:lnTo>
                      <a:pt x="310" y="128"/>
                    </a:lnTo>
                    <a:lnTo>
                      <a:pt x="308" y="126"/>
                    </a:lnTo>
                    <a:lnTo>
                      <a:pt x="306" y="126"/>
                    </a:lnTo>
                    <a:lnTo>
                      <a:pt x="306" y="132"/>
                    </a:lnTo>
                    <a:lnTo>
                      <a:pt x="306" y="136"/>
                    </a:lnTo>
                    <a:lnTo>
                      <a:pt x="306" y="140"/>
                    </a:lnTo>
                    <a:lnTo>
                      <a:pt x="304" y="140"/>
                    </a:lnTo>
                    <a:lnTo>
                      <a:pt x="304" y="144"/>
                    </a:lnTo>
                    <a:lnTo>
                      <a:pt x="304" y="146"/>
                    </a:lnTo>
                    <a:lnTo>
                      <a:pt x="304" y="148"/>
                    </a:lnTo>
                    <a:lnTo>
                      <a:pt x="304" y="154"/>
                    </a:lnTo>
                    <a:lnTo>
                      <a:pt x="302" y="154"/>
                    </a:lnTo>
                    <a:lnTo>
                      <a:pt x="300" y="154"/>
                    </a:lnTo>
                    <a:lnTo>
                      <a:pt x="300" y="156"/>
                    </a:lnTo>
                    <a:lnTo>
                      <a:pt x="300" y="156"/>
                    </a:lnTo>
                    <a:lnTo>
                      <a:pt x="300" y="156"/>
                    </a:lnTo>
                    <a:lnTo>
                      <a:pt x="298" y="156"/>
                    </a:lnTo>
                    <a:lnTo>
                      <a:pt x="298" y="154"/>
                    </a:lnTo>
                    <a:lnTo>
                      <a:pt x="298" y="154"/>
                    </a:lnTo>
                    <a:lnTo>
                      <a:pt x="298" y="152"/>
                    </a:lnTo>
                    <a:lnTo>
                      <a:pt x="296" y="148"/>
                    </a:lnTo>
                    <a:lnTo>
                      <a:pt x="296" y="142"/>
                    </a:lnTo>
                    <a:lnTo>
                      <a:pt x="296" y="140"/>
                    </a:lnTo>
                    <a:lnTo>
                      <a:pt x="296" y="138"/>
                    </a:lnTo>
                    <a:lnTo>
                      <a:pt x="294" y="134"/>
                    </a:lnTo>
                    <a:lnTo>
                      <a:pt x="294" y="134"/>
                    </a:lnTo>
                    <a:lnTo>
                      <a:pt x="292" y="132"/>
                    </a:lnTo>
                    <a:lnTo>
                      <a:pt x="290" y="132"/>
                    </a:lnTo>
                    <a:lnTo>
                      <a:pt x="290" y="132"/>
                    </a:lnTo>
                    <a:lnTo>
                      <a:pt x="288" y="132"/>
                    </a:lnTo>
                    <a:lnTo>
                      <a:pt x="288" y="134"/>
                    </a:lnTo>
                    <a:lnTo>
                      <a:pt x="288" y="134"/>
                    </a:lnTo>
                    <a:lnTo>
                      <a:pt x="288" y="136"/>
                    </a:lnTo>
                    <a:lnTo>
                      <a:pt x="286" y="138"/>
                    </a:lnTo>
                    <a:lnTo>
                      <a:pt x="288" y="138"/>
                    </a:lnTo>
                    <a:lnTo>
                      <a:pt x="288" y="140"/>
                    </a:lnTo>
                    <a:lnTo>
                      <a:pt x="286" y="140"/>
                    </a:lnTo>
                    <a:lnTo>
                      <a:pt x="284" y="138"/>
                    </a:lnTo>
                    <a:lnTo>
                      <a:pt x="282" y="136"/>
                    </a:lnTo>
                    <a:lnTo>
                      <a:pt x="282" y="134"/>
                    </a:lnTo>
                    <a:lnTo>
                      <a:pt x="280" y="134"/>
                    </a:lnTo>
                    <a:lnTo>
                      <a:pt x="278" y="130"/>
                    </a:lnTo>
                    <a:lnTo>
                      <a:pt x="278" y="128"/>
                    </a:lnTo>
                    <a:lnTo>
                      <a:pt x="280" y="128"/>
                    </a:lnTo>
                    <a:lnTo>
                      <a:pt x="280" y="126"/>
                    </a:lnTo>
                    <a:lnTo>
                      <a:pt x="282" y="124"/>
                    </a:lnTo>
                    <a:lnTo>
                      <a:pt x="284" y="126"/>
                    </a:lnTo>
                    <a:lnTo>
                      <a:pt x="284" y="126"/>
                    </a:lnTo>
                    <a:lnTo>
                      <a:pt x="286" y="124"/>
                    </a:lnTo>
                    <a:lnTo>
                      <a:pt x="286" y="122"/>
                    </a:lnTo>
                    <a:lnTo>
                      <a:pt x="288" y="122"/>
                    </a:lnTo>
                    <a:lnTo>
                      <a:pt x="290" y="118"/>
                    </a:lnTo>
                    <a:lnTo>
                      <a:pt x="290" y="114"/>
                    </a:lnTo>
                    <a:lnTo>
                      <a:pt x="292" y="112"/>
                    </a:lnTo>
                    <a:lnTo>
                      <a:pt x="290" y="112"/>
                    </a:lnTo>
                    <a:lnTo>
                      <a:pt x="288" y="110"/>
                    </a:lnTo>
                    <a:lnTo>
                      <a:pt x="286" y="110"/>
                    </a:lnTo>
                    <a:lnTo>
                      <a:pt x="284" y="110"/>
                    </a:lnTo>
                    <a:lnTo>
                      <a:pt x="284" y="110"/>
                    </a:lnTo>
                    <a:lnTo>
                      <a:pt x="278" y="110"/>
                    </a:lnTo>
                    <a:lnTo>
                      <a:pt x="276" y="110"/>
                    </a:lnTo>
                    <a:lnTo>
                      <a:pt x="270" y="110"/>
                    </a:lnTo>
                    <a:lnTo>
                      <a:pt x="268" y="110"/>
                    </a:lnTo>
                    <a:lnTo>
                      <a:pt x="264" y="108"/>
                    </a:lnTo>
                    <a:lnTo>
                      <a:pt x="262" y="108"/>
                    </a:lnTo>
                    <a:lnTo>
                      <a:pt x="260" y="108"/>
                    </a:lnTo>
                    <a:lnTo>
                      <a:pt x="260" y="106"/>
                    </a:lnTo>
                    <a:lnTo>
                      <a:pt x="258" y="104"/>
                    </a:lnTo>
                    <a:lnTo>
                      <a:pt x="258" y="102"/>
                    </a:lnTo>
                    <a:lnTo>
                      <a:pt x="258" y="98"/>
                    </a:lnTo>
                    <a:lnTo>
                      <a:pt x="256" y="96"/>
                    </a:lnTo>
                    <a:lnTo>
                      <a:pt x="256" y="96"/>
                    </a:lnTo>
                    <a:lnTo>
                      <a:pt x="256" y="98"/>
                    </a:lnTo>
                    <a:lnTo>
                      <a:pt x="252" y="96"/>
                    </a:lnTo>
                    <a:lnTo>
                      <a:pt x="252" y="96"/>
                    </a:lnTo>
                    <a:lnTo>
                      <a:pt x="250" y="94"/>
                    </a:lnTo>
                    <a:lnTo>
                      <a:pt x="248" y="94"/>
                    </a:lnTo>
                    <a:lnTo>
                      <a:pt x="248" y="94"/>
                    </a:lnTo>
                    <a:lnTo>
                      <a:pt x="250" y="96"/>
                    </a:lnTo>
                    <a:lnTo>
                      <a:pt x="248" y="96"/>
                    </a:lnTo>
                    <a:lnTo>
                      <a:pt x="246" y="96"/>
                    </a:lnTo>
                    <a:lnTo>
                      <a:pt x="244" y="94"/>
                    </a:lnTo>
                    <a:lnTo>
                      <a:pt x="244" y="92"/>
                    </a:lnTo>
                    <a:lnTo>
                      <a:pt x="242" y="92"/>
                    </a:lnTo>
                    <a:lnTo>
                      <a:pt x="242" y="90"/>
                    </a:lnTo>
                    <a:lnTo>
                      <a:pt x="242" y="92"/>
                    </a:lnTo>
                    <a:lnTo>
                      <a:pt x="240" y="92"/>
                    </a:lnTo>
                    <a:lnTo>
                      <a:pt x="240" y="92"/>
                    </a:lnTo>
                    <a:lnTo>
                      <a:pt x="242" y="94"/>
                    </a:lnTo>
                    <a:lnTo>
                      <a:pt x="240" y="98"/>
                    </a:lnTo>
                    <a:lnTo>
                      <a:pt x="238" y="100"/>
                    </a:lnTo>
                    <a:lnTo>
                      <a:pt x="238" y="102"/>
                    </a:lnTo>
                    <a:lnTo>
                      <a:pt x="242" y="104"/>
                    </a:lnTo>
                    <a:lnTo>
                      <a:pt x="246" y="104"/>
                    </a:lnTo>
                    <a:lnTo>
                      <a:pt x="248" y="104"/>
                    </a:lnTo>
                    <a:lnTo>
                      <a:pt x="248" y="106"/>
                    </a:lnTo>
                    <a:lnTo>
                      <a:pt x="248" y="108"/>
                    </a:lnTo>
                    <a:lnTo>
                      <a:pt x="248" y="110"/>
                    </a:lnTo>
                    <a:lnTo>
                      <a:pt x="246" y="110"/>
                    </a:lnTo>
                    <a:lnTo>
                      <a:pt x="244" y="110"/>
                    </a:lnTo>
                    <a:lnTo>
                      <a:pt x="242" y="114"/>
                    </a:lnTo>
                    <a:lnTo>
                      <a:pt x="240" y="114"/>
                    </a:lnTo>
                    <a:lnTo>
                      <a:pt x="240" y="120"/>
                    </a:lnTo>
                    <a:lnTo>
                      <a:pt x="242" y="122"/>
                    </a:lnTo>
                    <a:lnTo>
                      <a:pt x="246" y="124"/>
                    </a:lnTo>
                    <a:lnTo>
                      <a:pt x="250" y="128"/>
                    </a:lnTo>
                    <a:lnTo>
                      <a:pt x="250" y="132"/>
                    </a:lnTo>
                    <a:lnTo>
                      <a:pt x="250" y="134"/>
                    </a:lnTo>
                    <a:lnTo>
                      <a:pt x="250" y="138"/>
                    </a:lnTo>
                    <a:lnTo>
                      <a:pt x="250" y="140"/>
                    </a:lnTo>
                    <a:lnTo>
                      <a:pt x="254" y="146"/>
                    </a:lnTo>
                    <a:lnTo>
                      <a:pt x="254" y="150"/>
                    </a:lnTo>
                    <a:lnTo>
                      <a:pt x="256" y="152"/>
                    </a:lnTo>
                    <a:lnTo>
                      <a:pt x="256" y="154"/>
                    </a:lnTo>
                    <a:lnTo>
                      <a:pt x="256" y="156"/>
                    </a:lnTo>
                    <a:lnTo>
                      <a:pt x="256" y="158"/>
                    </a:lnTo>
                    <a:lnTo>
                      <a:pt x="256" y="160"/>
                    </a:lnTo>
                    <a:lnTo>
                      <a:pt x="254" y="158"/>
                    </a:lnTo>
                    <a:lnTo>
                      <a:pt x="254" y="160"/>
                    </a:lnTo>
                    <a:lnTo>
                      <a:pt x="252" y="160"/>
                    </a:lnTo>
                    <a:lnTo>
                      <a:pt x="250" y="156"/>
                    </a:lnTo>
                    <a:lnTo>
                      <a:pt x="250" y="154"/>
                    </a:lnTo>
                    <a:lnTo>
                      <a:pt x="250" y="156"/>
                    </a:lnTo>
                    <a:lnTo>
                      <a:pt x="250" y="158"/>
                    </a:lnTo>
                    <a:lnTo>
                      <a:pt x="250" y="156"/>
                    </a:lnTo>
                    <a:lnTo>
                      <a:pt x="250" y="158"/>
                    </a:lnTo>
                    <a:lnTo>
                      <a:pt x="248" y="158"/>
                    </a:lnTo>
                    <a:lnTo>
                      <a:pt x="246" y="158"/>
                    </a:lnTo>
                    <a:lnTo>
                      <a:pt x="244" y="158"/>
                    </a:lnTo>
                    <a:lnTo>
                      <a:pt x="244" y="154"/>
                    </a:lnTo>
                    <a:lnTo>
                      <a:pt x="244" y="152"/>
                    </a:lnTo>
                    <a:lnTo>
                      <a:pt x="242" y="150"/>
                    </a:lnTo>
                    <a:lnTo>
                      <a:pt x="240" y="150"/>
                    </a:lnTo>
                    <a:lnTo>
                      <a:pt x="240" y="152"/>
                    </a:lnTo>
                    <a:lnTo>
                      <a:pt x="242" y="152"/>
                    </a:lnTo>
                    <a:lnTo>
                      <a:pt x="242" y="152"/>
                    </a:lnTo>
                    <a:lnTo>
                      <a:pt x="242" y="154"/>
                    </a:lnTo>
                    <a:lnTo>
                      <a:pt x="242" y="154"/>
                    </a:lnTo>
                    <a:lnTo>
                      <a:pt x="242" y="156"/>
                    </a:lnTo>
                    <a:lnTo>
                      <a:pt x="240" y="160"/>
                    </a:lnTo>
                    <a:lnTo>
                      <a:pt x="232" y="162"/>
                    </a:lnTo>
                    <a:lnTo>
                      <a:pt x="230" y="162"/>
                    </a:lnTo>
                    <a:lnTo>
                      <a:pt x="230" y="164"/>
                    </a:lnTo>
                    <a:lnTo>
                      <a:pt x="228" y="168"/>
                    </a:lnTo>
                    <a:lnTo>
                      <a:pt x="230" y="168"/>
                    </a:lnTo>
                    <a:lnTo>
                      <a:pt x="230" y="172"/>
                    </a:lnTo>
                    <a:lnTo>
                      <a:pt x="230" y="172"/>
                    </a:lnTo>
                    <a:lnTo>
                      <a:pt x="232" y="172"/>
                    </a:lnTo>
                    <a:lnTo>
                      <a:pt x="228" y="174"/>
                    </a:lnTo>
                    <a:lnTo>
                      <a:pt x="228" y="176"/>
                    </a:lnTo>
                    <a:lnTo>
                      <a:pt x="226" y="178"/>
                    </a:lnTo>
                    <a:lnTo>
                      <a:pt x="228" y="178"/>
                    </a:lnTo>
                    <a:lnTo>
                      <a:pt x="222" y="182"/>
                    </a:lnTo>
                    <a:lnTo>
                      <a:pt x="222" y="184"/>
                    </a:lnTo>
                    <a:lnTo>
                      <a:pt x="216" y="188"/>
                    </a:lnTo>
                    <a:lnTo>
                      <a:pt x="214" y="186"/>
                    </a:lnTo>
                    <a:lnTo>
                      <a:pt x="214" y="184"/>
                    </a:lnTo>
                    <a:lnTo>
                      <a:pt x="214" y="184"/>
                    </a:lnTo>
                    <a:lnTo>
                      <a:pt x="214" y="184"/>
                    </a:lnTo>
                    <a:lnTo>
                      <a:pt x="212" y="186"/>
                    </a:lnTo>
                    <a:lnTo>
                      <a:pt x="210" y="186"/>
                    </a:lnTo>
                    <a:lnTo>
                      <a:pt x="210" y="188"/>
                    </a:lnTo>
                    <a:lnTo>
                      <a:pt x="212" y="188"/>
                    </a:lnTo>
                    <a:lnTo>
                      <a:pt x="212" y="188"/>
                    </a:lnTo>
                    <a:lnTo>
                      <a:pt x="214" y="188"/>
                    </a:lnTo>
                    <a:lnTo>
                      <a:pt x="206" y="196"/>
                    </a:lnTo>
                    <a:lnTo>
                      <a:pt x="202" y="202"/>
                    </a:lnTo>
                    <a:lnTo>
                      <a:pt x="192" y="210"/>
                    </a:lnTo>
                    <a:lnTo>
                      <a:pt x="190" y="214"/>
                    </a:lnTo>
                    <a:lnTo>
                      <a:pt x="188" y="216"/>
                    </a:lnTo>
                    <a:lnTo>
                      <a:pt x="184" y="218"/>
                    </a:lnTo>
                    <a:lnTo>
                      <a:pt x="180" y="220"/>
                    </a:lnTo>
                    <a:lnTo>
                      <a:pt x="180" y="222"/>
                    </a:lnTo>
                    <a:lnTo>
                      <a:pt x="180" y="226"/>
                    </a:lnTo>
                    <a:lnTo>
                      <a:pt x="178" y="230"/>
                    </a:lnTo>
                    <a:lnTo>
                      <a:pt x="174" y="230"/>
                    </a:lnTo>
                    <a:lnTo>
                      <a:pt x="170" y="230"/>
                    </a:lnTo>
                    <a:lnTo>
                      <a:pt x="166" y="232"/>
                    </a:lnTo>
                    <a:lnTo>
                      <a:pt x="166" y="234"/>
                    </a:lnTo>
                    <a:lnTo>
                      <a:pt x="164" y="238"/>
                    </a:lnTo>
                    <a:lnTo>
                      <a:pt x="162" y="238"/>
                    </a:lnTo>
                    <a:lnTo>
                      <a:pt x="160" y="236"/>
                    </a:lnTo>
                    <a:lnTo>
                      <a:pt x="160" y="236"/>
                    </a:lnTo>
                    <a:lnTo>
                      <a:pt x="156" y="240"/>
                    </a:lnTo>
                    <a:lnTo>
                      <a:pt x="154" y="244"/>
                    </a:lnTo>
                    <a:lnTo>
                      <a:pt x="154" y="248"/>
                    </a:lnTo>
                    <a:lnTo>
                      <a:pt x="156" y="254"/>
                    </a:lnTo>
                    <a:lnTo>
                      <a:pt x="154" y="256"/>
                    </a:lnTo>
                    <a:lnTo>
                      <a:pt x="154" y="258"/>
                    </a:lnTo>
                    <a:lnTo>
                      <a:pt x="154" y="268"/>
                    </a:lnTo>
                    <a:lnTo>
                      <a:pt x="158" y="270"/>
                    </a:lnTo>
                    <a:lnTo>
                      <a:pt x="158" y="276"/>
                    </a:lnTo>
                    <a:lnTo>
                      <a:pt x="156" y="284"/>
                    </a:lnTo>
                    <a:lnTo>
                      <a:pt x="152" y="290"/>
                    </a:lnTo>
                    <a:lnTo>
                      <a:pt x="152" y="294"/>
                    </a:lnTo>
                    <a:lnTo>
                      <a:pt x="154" y="296"/>
                    </a:lnTo>
                    <a:lnTo>
                      <a:pt x="154" y="306"/>
                    </a:lnTo>
                    <a:lnTo>
                      <a:pt x="154" y="308"/>
                    </a:lnTo>
                    <a:lnTo>
                      <a:pt x="152" y="310"/>
                    </a:lnTo>
                    <a:lnTo>
                      <a:pt x="150" y="310"/>
                    </a:lnTo>
                    <a:lnTo>
                      <a:pt x="148" y="310"/>
                    </a:lnTo>
                    <a:lnTo>
                      <a:pt x="146" y="312"/>
                    </a:lnTo>
                    <a:lnTo>
                      <a:pt x="146" y="314"/>
                    </a:lnTo>
                    <a:lnTo>
                      <a:pt x="144" y="318"/>
                    </a:lnTo>
                    <a:lnTo>
                      <a:pt x="142" y="320"/>
                    </a:lnTo>
                    <a:lnTo>
                      <a:pt x="142" y="320"/>
                    </a:lnTo>
                    <a:lnTo>
                      <a:pt x="146" y="322"/>
                    </a:lnTo>
                    <a:lnTo>
                      <a:pt x="148" y="324"/>
                    </a:lnTo>
                    <a:lnTo>
                      <a:pt x="148" y="324"/>
                    </a:lnTo>
                    <a:lnTo>
                      <a:pt x="146" y="322"/>
                    </a:lnTo>
                    <a:lnTo>
                      <a:pt x="144" y="322"/>
                    </a:lnTo>
                    <a:lnTo>
                      <a:pt x="140" y="324"/>
                    </a:lnTo>
                    <a:lnTo>
                      <a:pt x="138" y="324"/>
                    </a:lnTo>
                    <a:lnTo>
                      <a:pt x="134" y="326"/>
                    </a:lnTo>
                    <a:lnTo>
                      <a:pt x="132" y="328"/>
                    </a:lnTo>
                    <a:lnTo>
                      <a:pt x="132" y="330"/>
                    </a:lnTo>
                    <a:lnTo>
                      <a:pt x="132" y="330"/>
                    </a:lnTo>
                    <a:lnTo>
                      <a:pt x="132" y="330"/>
                    </a:lnTo>
                    <a:lnTo>
                      <a:pt x="132" y="334"/>
                    </a:lnTo>
                    <a:lnTo>
                      <a:pt x="126" y="336"/>
                    </a:lnTo>
                    <a:lnTo>
                      <a:pt x="124" y="336"/>
                    </a:lnTo>
                    <a:lnTo>
                      <a:pt x="120" y="334"/>
                    </a:lnTo>
                    <a:lnTo>
                      <a:pt x="116" y="330"/>
                    </a:lnTo>
                    <a:lnTo>
                      <a:pt x="112" y="320"/>
                    </a:lnTo>
                    <a:lnTo>
                      <a:pt x="110" y="316"/>
                    </a:lnTo>
                    <a:lnTo>
                      <a:pt x="110" y="312"/>
                    </a:lnTo>
                    <a:lnTo>
                      <a:pt x="106" y="306"/>
                    </a:lnTo>
                    <a:lnTo>
                      <a:pt x="106" y="304"/>
                    </a:lnTo>
                    <a:lnTo>
                      <a:pt x="106" y="304"/>
                    </a:lnTo>
                    <a:lnTo>
                      <a:pt x="104" y="300"/>
                    </a:lnTo>
                    <a:lnTo>
                      <a:pt x="104" y="296"/>
                    </a:lnTo>
                    <a:lnTo>
                      <a:pt x="100" y="292"/>
                    </a:lnTo>
                    <a:lnTo>
                      <a:pt x="98" y="288"/>
                    </a:lnTo>
                    <a:lnTo>
                      <a:pt x="96" y="288"/>
                    </a:lnTo>
                    <a:lnTo>
                      <a:pt x="94" y="284"/>
                    </a:lnTo>
                    <a:lnTo>
                      <a:pt x="92" y="282"/>
                    </a:lnTo>
                    <a:lnTo>
                      <a:pt x="90" y="280"/>
                    </a:lnTo>
                    <a:lnTo>
                      <a:pt x="90" y="276"/>
                    </a:lnTo>
                    <a:lnTo>
                      <a:pt x="90" y="272"/>
                    </a:lnTo>
                    <a:lnTo>
                      <a:pt x="88" y="268"/>
                    </a:lnTo>
                    <a:lnTo>
                      <a:pt x="86" y="264"/>
                    </a:lnTo>
                    <a:lnTo>
                      <a:pt x="84" y="260"/>
                    </a:lnTo>
                    <a:lnTo>
                      <a:pt x="84" y="258"/>
                    </a:lnTo>
                    <a:lnTo>
                      <a:pt x="84" y="254"/>
                    </a:lnTo>
                    <a:lnTo>
                      <a:pt x="82" y="254"/>
                    </a:lnTo>
                    <a:lnTo>
                      <a:pt x="80" y="250"/>
                    </a:lnTo>
                    <a:lnTo>
                      <a:pt x="80" y="250"/>
                    </a:lnTo>
                    <a:lnTo>
                      <a:pt x="78" y="250"/>
                    </a:lnTo>
                    <a:lnTo>
                      <a:pt x="76" y="244"/>
                    </a:lnTo>
                    <a:lnTo>
                      <a:pt x="76" y="242"/>
                    </a:lnTo>
                    <a:lnTo>
                      <a:pt x="74" y="242"/>
                    </a:lnTo>
                    <a:lnTo>
                      <a:pt x="74" y="238"/>
                    </a:lnTo>
                    <a:lnTo>
                      <a:pt x="72" y="236"/>
                    </a:lnTo>
                    <a:lnTo>
                      <a:pt x="68" y="230"/>
                    </a:lnTo>
                    <a:lnTo>
                      <a:pt x="68" y="224"/>
                    </a:lnTo>
                    <a:lnTo>
                      <a:pt x="64" y="214"/>
                    </a:lnTo>
                    <a:lnTo>
                      <a:pt x="64" y="210"/>
                    </a:lnTo>
                    <a:lnTo>
                      <a:pt x="62" y="208"/>
                    </a:lnTo>
                    <a:lnTo>
                      <a:pt x="64" y="208"/>
                    </a:lnTo>
                    <a:lnTo>
                      <a:pt x="60" y="202"/>
                    </a:lnTo>
                    <a:lnTo>
                      <a:pt x="62" y="200"/>
                    </a:lnTo>
                    <a:lnTo>
                      <a:pt x="62" y="200"/>
                    </a:lnTo>
                    <a:lnTo>
                      <a:pt x="62" y="198"/>
                    </a:lnTo>
                    <a:lnTo>
                      <a:pt x="62" y="196"/>
                    </a:lnTo>
                    <a:lnTo>
                      <a:pt x="58" y="188"/>
                    </a:lnTo>
                    <a:lnTo>
                      <a:pt x="56" y="184"/>
                    </a:lnTo>
                    <a:lnTo>
                      <a:pt x="58" y="184"/>
                    </a:lnTo>
                    <a:lnTo>
                      <a:pt x="56" y="182"/>
                    </a:lnTo>
                    <a:lnTo>
                      <a:pt x="56" y="180"/>
                    </a:lnTo>
                    <a:lnTo>
                      <a:pt x="58" y="178"/>
                    </a:lnTo>
                    <a:lnTo>
                      <a:pt x="58" y="174"/>
                    </a:lnTo>
                    <a:lnTo>
                      <a:pt x="56" y="170"/>
                    </a:lnTo>
                    <a:lnTo>
                      <a:pt x="56" y="170"/>
                    </a:lnTo>
                    <a:lnTo>
                      <a:pt x="54" y="164"/>
                    </a:lnTo>
                    <a:lnTo>
                      <a:pt x="56" y="162"/>
                    </a:lnTo>
                    <a:lnTo>
                      <a:pt x="58" y="160"/>
                    </a:lnTo>
                    <a:lnTo>
                      <a:pt x="60" y="160"/>
                    </a:lnTo>
                    <a:lnTo>
                      <a:pt x="58" y="160"/>
                    </a:lnTo>
                    <a:lnTo>
                      <a:pt x="54" y="160"/>
                    </a:lnTo>
                    <a:lnTo>
                      <a:pt x="54" y="160"/>
                    </a:lnTo>
                    <a:lnTo>
                      <a:pt x="54" y="158"/>
                    </a:lnTo>
                    <a:lnTo>
                      <a:pt x="52" y="156"/>
                    </a:lnTo>
                    <a:lnTo>
                      <a:pt x="52" y="154"/>
                    </a:lnTo>
                    <a:lnTo>
                      <a:pt x="54" y="154"/>
                    </a:lnTo>
                    <a:lnTo>
                      <a:pt x="54" y="154"/>
                    </a:lnTo>
                    <a:lnTo>
                      <a:pt x="58" y="152"/>
                    </a:lnTo>
                    <a:lnTo>
                      <a:pt x="58" y="150"/>
                    </a:lnTo>
                    <a:lnTo>
                      <a:pt x="56" y="152"/>
                    </a:lnTo>
                    <a:lnTo>
                      <a:pt x="54" y="150"/>
                    </a:lnTo>
                    <a:lnTo>
                      <a:pt x="52" y="152"/>
                    </a:lnTo>
                    <a:lnTo>
                      <a:pt x="50" y="148"/>
                    </a:lnTo>
                    <a:lnTo>
                      <a:pt x="50" y="150"/>
                    </a:lnTo>
                    <a:lnTo>
                      <a:pt x="50" y="154"/>
                    </a:lnTo>
                    <a:lnTo>
                      <a:pt x="48" y="158"/>
                    </a:lnTo>
                    <a:lnTo>
                      <a:pt x="50" y="160"/>
                    </a:lnTo>
                    <a:lnTo>
                      <a:pt x="50" y="164"/>
                    </a:lnTo>
                    <a:lnTo>
                      <a:pt x="48" y="166"/>
                    </a:lnTo>
                    <a:lnTo>
                      <a:pt x="48" y="168"/>
                    </a:lnTo>
                    <a:lnTo>
                      <a:pt x="44" y="170"/>
                    </a:lnTo>
                    <a:lnTo>
                      <a:pt x="38" y="174"/>
                    </a:lnTo>
                    <a:lnTo>
                      <a:pt x="34" y="174"/>
                    </a:lnTo>
                    <a:lnTo>
                      <a:pt x="30" y="174"/>
                    </a:lnTo>
                    <a:lnTo>
                      <a:pt x="20" y="166"/>
                    </a:lnTo>
                    <a:lnTo>
                      <a:pt x="16" y="160"/>
                    </a:lnTo>
                    <a:lnTo>
                      <a:pt x="16" y="160"/>
                    </a:lnTo>
                    <a:lnTo>
                      <a:pt x="16" y="160"/>
                    </a:lnTo>
                    <a:lnTo>
                      <a:pt x="14" y="160"/>
                    </a:lnTo>
                    <a:lnTo>
                      <a:pt x="8" y="154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10" y="150"/>
                    </a:lnTo>
                    <a:lnTo>
                      <a:pt x="10" y="152"/>
                    </a:lnTo>
                    <a:lnTo>
                      <a:pt x="12" y="152"/>
                    </a:lnTo>
                    <a:lnTo>
                      <a:pt x="12" y="154"/>
                    </a:lnTo>
                    <a:lnTo>
                      <a:pt x="14" y="154"/>
                    </a:lnTo>
                    <a:lnTo>
                      <a:pt x="14" y="154"/>
                    </a:lnTo>
                    <a:lnTo>
                      <a:pt x="16" y="154"/>
                    </a:lnTo>
                    <a:lnTo>
                      <a:pt x="18" y="154"/>
                    </a:lnTo>
                    <a:lnTo>
                      <a:pt x="18" y="152"/>
                    </a:lnTo>
                    <a:lnTo>
                      <a:pt x="22" y="148"/>
                    </a:lnTo>
                    <a:lnTo>
                      <a:pt x="24" y="148"/>
                    </a:lnTo>
                    <a:lnTo>
                      <a:pt x="26" y="146"/>
                    </a:lnTo>
                    <a:lnTo>
                      <a:pt x="26" y="146"/>
                    </a:lnTo>
                    <a:lnTo>
                      <a:pt x="28" y="142"/>
                    </a:lnTo>
                    <a:lnTo>
                      <a:pt x="26" y="142"/>
                    </a:lnTo>
                    <a:lnTo>
                      <a:pt x="24" y="142"/>
                    </a:lnTo>
                    <a:lnTo>
                      <a:pt x="26" y="142"/>
                    </a:lnTo>
                    <a:lnTo>
                      <a:pt x="26" y="144"/>
                    </a:lnTo>
                    <a:lnTo>
                      <a:pt x="20" y="146"/>
                    </a:lnTo>
                    <a:lnTo>
                      <a:pt x="16" y="146"/>
                    </a:lnTo>
                    <a:lnTo>
                      <a:pt x="14" y="146"/>
                    </a:lnTo>
                    <a:lnTo>
                      <a:pt x="6" y="144"/>
                    </a:lnTo>
                    <a:lnTo>
                      <a:pt x="2" y="140"/>
                    </a:lnTo>
                    <a:lnTo>
                      <a:pt x="2" y="140"/>
                    </a:lnTo>
                    <a:lnTo>
                      <a:pt x="2" y="138"/>
                    </a:lnTo>
                    <a:lnTo>
                      <a:pt x="4" y="134"/>
                    </a:lnTo>
                    <a:lnTo>
                      <a:pt x="6" y="132"/>
                    </a:lnTo>
                    <a:lnTo>
                      <a:pt x="4" y="132"/>
                    </a:lnTo>
                    <a:lnTo>
                      <a:pt x="0" y="134"/>
                    </a:lnTo>
                    <a:lnTo>
                      <a:pt x="0" y="132"/>
                    </a:lnTo>
                    <a:lnTo>
                      <a:pt x="2" y="130"/>
                    </a:lnTo>
                    <a:lnTo>
                      <a:pt x="4" y="130"/>
                    </a:lnTo>
                    <a:lnTo>
                      <a:pt x="6" y="126"/>
                    </a:lnTo>
                    <a:lnTo>
                      <a:pt x="6" y="126"/>
                    </a:lnTo>
                    <a:lnTo>
                      <a:pt x="8" y="126"/>
                    </a:lnTo>
                    <a:lnTo>
                      <a:pt x="18" y="126"/>
                    </a:lnTo>
                    <a:lnTo>
                      <a:pt x="22" y="124"/>
                    </a:lnTo>
                    <a:lnTo>
                      <a:pt x="24" y="124"/>
                    </a:lnTo>
                    <a:lnTo>
                      <a:pt x="26" y="122"/>
                    </a:lnTo>
                    <a:lnTo>
                      <a:pt x="26" y="124"/>
                    </a:lnTo>
                    <a:lnTo>
                      <a:pt x="26" y="126"/>
                    </a:lnTo>
                    <a:lnTo>
                      <a:pt x="28" y="124"/>
                    </a:lnTo>
                    <a:lnTo>
                      <a:pt x="32" y="124"/>
                    </a:lnTo>
                    <a:lnTo>
                      <a:pt x="30" y="122"/>
                    </a:lnTo>
                    <a:lnTo>
                      <a:pt x="30" y="120"/>
                    </a:lnTo>
                    <a:lnTo>
                      <a:pt x="28" y="112"/>
                    </a:lnTo>
                    <a:lnTo>
                      <a:pt x="26" y="110"/>
                    </a:lnTo>
                    <a:lnTo>
                      <a:pt x="26" y="108"/>
                    </a:lnTo>
                    <a:lnTo>
                      <a:pt x="24" y="106"/>
                    </a:lnTo>
                    <a:lnTo>
                      <a:pt x="22" y="106"/>
                    </a:lnTo>
                    <a:lnTo>
                      <a:pt x="18" y="104"/>
                    </a:lnTo>
                    <a:lnTo>
                      <a:pt x="18" y="100"/>
                    </a:lnTo>
                    <a:lnTo>
                      <a:pt x="18" y="96"/>
                    </a:lnTo>
                    <a:lnTo>
                      <a:pt x="16" y="92"/>
                    </a:lnTo>
                    <a:lnTo>
                      <a:pt x="14" y="92"/>
                    </a:lnTo>
                    <a:lnTo>
                      <a:pt x="12" y="94"/>
                    </a:lnTo>
                    <a:lnTo>
                      <a:pt x="10" y="92"/>
                    </a:lnTo>
                    <a:lnTo>
                      <a:pt x="8" y="92"/>
                    </a:lnTo>
                    <a:lnTo>
                      <a:pt x="8" y="90"/>
                    </a:lnTo>
                    <a:lnTo>
                      <a:pt x="10" y="84"/>
                    </a:lnTo>
                    <a:lnTo>
                      <a:pt x="12" y="84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8" y="76"/>
                    </a:lnTo>
                    <a:lnTo>
                      <a:pt x="20" y="74"/>
                    </a:lnTo>
                    <a:lnTo>
                      <a:pt x="22" y="76"/>
                    </a:lnTo>
                    <a:lnTo>
                      <a:pt x="22" y="78"/>
                    </a:lnTo>
                    <a:lnTo>
                      <a:pt x="24" y="78"/>
                    </a:lnTo>
                    <a:lnTo>
                      <a:pt x="28" y="76"/>
                    </a:lnTo>
                    <a:lnTo>
                      <a:pt x="34" y="76"/>
                    </a:lnTo>
                    <a:lnTo>
                      <a:pt x="38" y="72"/>
                    </a:lnTo>
                    <a:lnTo>
                      <a:pt x="40" y="64"/>
                    </a:lnTo>
                    <a:lnTo>
                      <a:pt x="48" y="60"/>
                    </a:lnTo>
                    <a:lnTo>
                      <a:pt x="48" y="58"/>
                    </a:lnTo>
                    <a:lnTo>
                      <a:pt x="48" y="54"/>
                    </a:lnTo>
                    <a:lnTo>
                      <a:pt x="52" y="50"/>
                    </a:lnTo>
                    <a:lnTo>
                      <a:pt x="56" y="48"/>
                    </a:lnTo>
                    <a:lnTo>
                      <a:pt x="56" y="44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8" y="38"/>
                    </a:lnTo>
                    <a:lnTo>
                      <a:pt x="60" y="36"/>
                    </a:lnTo>
                    <a:lnTo>
                      <a:pt x="62" y="32"/>
                    </a:lnTo>
                    <a:lnTo>
                      <a:pt x="62" y="26"/>
                    </a:lnTo>
                    <a:lnTo>
                      <a:pt x="60" y="22"/>
                    </a:lnTo>
                    <a:lnTo>
                      <a:pt x="60" y="22"/>
                    </a:lnTo>
                    <a:lnTo>
                      <a:pt x="64" y="18"/>
                    </a:lnTo>
                    <a:lnTo>
                      <a:pt x="66" y="16"/>
                    </a:lnTo>
                    <a:lnTo>
                      <a:pt x="68" y="14"/>
                    </a:lnTo>
                    <a:lnTo>
                      <a:pt x="70" y="16"/>
                    </a:lnTo>
                    <a:lnTo>
                      <a:pt x="72" y="12"/>
                    </a:lnTo>
                    <a:lnTo>
                      <a:pt x="76" y="6"/>
                    </a:lnTo>
                    <a:lnTo>
                      <a:pt x="80" y="2"/>
                    </a:lnTo>
                    <a:lnTo>
                      <a:pt x="82" y="2"/>
                    </a:lnTo>
                    <a:lnTo>
                      <a:pt x="84" y="0"/>
                    </a:lnTo>
                    <a:lnTo>
                      <a:pt x="88" y="0"/>
                    </a:lnTo>
                    <a:lnTo>
                      <a:pt x="94" y="4"/>
                    </a:lnTo>
                    <a:lnTo>
                      <a:pt x="98" y="2"/>
                    </a:lnTo>
                    <a:lnTo>
                      <a:pt x="102" y="4"/>
                    </a:lnTo>
                    <a:lnTo>
                      <a:pt x="102" y="6"/>
                    </a:lnTo>
                    <a:lnTo>
                      <a:pt x="106" y="6"/>
                    </a:lnTo>
                    <a:lnTo>
                      <a:pt x="110" y="10"/>
                    </a:lnTo>
                    <a:lnTo>
                      <a:pt x="110" y="10"/>
                    </a:lnTo>
                    <a:close/>
                    <a:moveTo>
                      <a:pt x="250" y="160"/>
                    </a:moveTo>
                    <a:lnTo>
                      <a:pt x="250" y="160"/>
                    </a:lnTo>
                    <a:lnTo>
                      <a:pt x="250" y="160"/>
                    </a:lnTo>
                    <a:lnTo>
                      <a:pt x="250" y="160"/>
                    </a:lnTo>
                    <a:close/>
                    <a:moveTo>
                      <a:pt x="250" y="158"/>
                    </a:moveTo>
                    <a:lnTo>
                      <a:pt x="248" y="160"/>
                    </a:lnTo>
                    <a:lnTo>
                      <a:pt x="248" y="160"/>
                    </a:lnTo>
                    <a:lnTo>
                      <a:pt x="248" y="160"/>
                    </a:lnTo>
                    <a:lnTo>
                      <a:pt x="250" y="160"/>
                    </a:lnTo>
                    <a:lnTo>
                      <a:pt x="250" y="158"/>
                    </a:lnTo>
                    <a:close/>
                    <a:moveTo>
                      <a:pt x="246" y="158"/>
                    </a:moveTo>
                    <a:lnTo>
                      <a:pt x="246" y="160"/>
                    </a:lnTo>
                    <a:lnTo>
                      <a:pt x="248" y="162"/>
                    </a:lnTo>
                    <a:lnTo>
                      <a:pt x="246" y="160"/>
                    </a:lnTo>
                    <a:lnTo>
                      <a:pt x="246" y="158"/>
                    </a:lnTo>
                    <a:close/>
                    <a:moveTo>
                      <a:pt x="242" y="160"/>
                    </a:moveTo>
                    <a:lnTo>
                      <a:pt x="242" y="160"/>
                    </a:lnTo>
                    <a:lnTo>
                      <a:pt x="242" y="160"/>
                    </a:lnTo>
                    <a:lnTo>
                      <a:pt x="244" y="158"/>
                    </a:lnTo>
                    <a:lnTo>
                      <a:pt x="244" y="156"/>
                    </a:lnTo>
                    <a:lnTo>
                      <a:pt x="242" y="16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0" name="Fiki">
                <a:extLst>
                  <a:ext uri="{FF2B5EF4-FFF2-40B4-BE49-F238E27FC236}">
                    <a16:creationId xmlns:a16="http://schemas.microsoft.com/office/drawing/2014/main" id="{C8548C05-CB18-4870-A6EA-2FB64AA495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84486" y="4842763"/>
                <a:ext cx="68899" cy="61244"/>
              </a:xfrm>
              <a:custGeom>
                <a:avLst/>
                <a:gdLst>
                  <a:gd name="T0" fmla="*/ 16 w 36"/>
                  <a:gd name="T1" fmla="*/ 12 h 32"/>
                  <a:gd name="T2" fmla="*/ 18 w 36"/>
                  <a:gd name="T3" fmla="*/ 6 h 32"/>
                  <a:gd name="T4" fmla="*/ 22 w 36"/>
                  <a:gd name="T5" fmla="*/ 6 h 32"/>
                  <a:gd name="T6" fmla="*/ 24 w 36"/>
                  <a:gd name="T7" fmla="*/ 6 h 32"/>
                  <a:gd name="T8" fmla="*/ 28 w 36"/>
                  <a:gd name="T9" fmla="*/ 6 h 32"/>
                  <a:gd name="T10" fmla="*/ 30 w 36"/>
                  <a:gd name="T11" fmla="*/ 4 h 32"/>
                  <a:gd name="T12" fmla="*/ 32 w 36"/>
                  <a:gd name="T13" fmla="*/ 4 h 32"/>
                  <a:gd name="T14" fmla="*/ 36 w 36"/>
                  <a:gd name="T15" fmla="*/ 0 h 32"/>
                  <a:gd name="T16" fmla="*/ 36 w 36"/>
                  <a:gd name="T17" fmla="*/ 2 h 32"/>
                  <a:gd name="T18" fmla="*/ 34 w 36"/>
                  <a:gd name="T19" fmla="*/ 4 h 32"/>
                  <a:gd name="T20" fmla="*/ 34 w 36"/>
                  <a:gd name="T21" fmla="*/ 6 h 32"/>
                  <a:gd name="T22" fmla="*/ 30 w 36"/>
                  <a:gd name="T23" fmla="*/ 10 h 32"/>
                  <a:gd name="T24" fmla="*/ 32 w 36"/>
                  <a:gd name="T25" fmla="*/ 10 h 32"/>
                  <a:gd name="T26" fmla="*/ 34 w 36"/>
                  <a:gd name="T27" fmla="*/ 8 h 32"/>
                  <a:gd name="T28" fmla="*/ 36 w 36"/>
                  <a:gd name="T29" fmla="*/ 8 h 32"/>
                  <a:gd name="T30" fmla="*/ 34 w 36"/>
                  <a:gd name="T31" fmla="*/ 12 h 32"/>
                  <a:gd name="T32" fmla="*/ 28 w 36"/>
                  <a:gd name="T33" fmla="*/ 12 h 32"/>
                  <a:gd name="T34" fmla="*/ 28 w 36"/>
                  <a:gd name="T35" fmla="*/ 10 h 32"/>
                  <a:gd name="T36" fmla="*/ 24 w 36"/>
                  <a:gd name="T37" fmla="*/ 10 h 32"/>
                  <a:gd name="T38" fmla="*/ 24 w 36"/>
                  <a:gd name="T39" fmla="*/ 12 h 32"/>
                  <a:gd name="T40" fmla="*/ 20 w 36"/>
                  <a:gd name="T41" fmla="*/ 12 h 32"/>
                  <a:gd name="T42" fmla="*/ 20 w 36"/>
                  <a:gd name="T43" fmla="*/ 14 h 32"/>
                  <a:gd name="T44" fmla="*/ 16 w 36"/>
                  <a:gd name="T45" fmla="*/ 12 h 32"/>
                  <a:gd name="T46" fmla="*/ 2 w 36"/>
                  <a:gd name="T47" fmla="*/ 22 h 32"/>
                  <a:gd name="T48" fmla="*/ 6 w 36"/>
                  <a:gd name="T49" fmla="*/ 18 h 32"/>
                  <a:gd name="T50" fmla="*/ 12 w 36"/>
                  <a:gd name="T51" fmla="*/ 18 h 32"/>
                  <a:gd name="T52" fmla="*/ 16 w 36"/>
                  <a:gd name="T53" fmla="*/ 22 h 32"/>
                  <a:gd name="T54" fmla="*/ 18 w 36"/>
                  <a:gd name="T55" fmla="*/ 28 h 32"/>
                  <a:gd name="T56" fmla="*/ 14 w 36"/>
                  <a:gd name="T57" fmla="*/ 30 h 32"/>
                  <a:gd name="T58" fmla="*/ 10 w 36"/>
                  <a:gd name="T59" fmla="*/ 30 h 32"/>
                  <a:gd name="T60" fmla="*/ 8 w 36"/>
                  <a:gd name="T61" fmla="*/ 32 h 32"/>
                  <a:gd name="T62" fmla="*/ 4 w 36"/>
                  <a:gd name="T63" fmla="*/ 32 h 32"/>
                  <a:gd name="T64" fmla="*/ 0 w 36"/>
                  <a:gd name="T65" fmla="*/ 28 h 32"/>
                  <a:gd name="T66" fmla="*/ 0 w 36"/>
                  <a:gd name="T67" fmla="*/ 26 h 32"/>
                  <a:gd name="T68" fmla="*/ 2 w 36"/>
                  <a:gd name="T69" fmla="*/ 26 h 32"/>
                  <a:gd name="T70" fmla="*/ 2 w 36"/>
                  <a:gd name="T71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" h="32">
                    <a:moveTo>
                      <a:pt x="16" y="12"/>
                    </a:moveTo>
                    <a:lnTo>
                      <a:pt x="18" y="6"/>
                    </a:lnTo>
                    <a:lnTo>
                      <a:pt x="22" y="6"/>
                    </a:lnTo>
                    <a:lnTo>
                      <a:pt x="24" y="6"/>
                    </a:lnTo>
                    <a:lnTo>
                      <a:pt x="28" y="6"/>
                    </a:lnTo>
                    <a:lnTo>
                      <a:pt x="30" y="4"/>
                    </a:lnTo>
                    <a:lnTo>
                      <a:pt x="32" y="4"/>
                    </a:lnTo>
                    <a:lnTo>
                      <a:pt x="36" y="0"/>
                    </a:lnTo>
                    <a:lnTo>
                      <a:pt x="36" y="2"/>
                    </a:lnTo>
                    <a:lnTo>
                      <a:pt x="34" y="4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32" y="10"/>
                    </a:lnTo>
                    <a:lnTo>
                      <a:pt x="34" y="8"/>
                    </a:lnTo>
                    <a:lnTo>
                      <a:pt x="36" y="8"/>
                    </a:lnTo>
                    <a:lnTo>
                      <a:pt x="34" y="12"/>
                    </a:lnTo>
                    <a:lnTo>
                      <a:pt x="28" y="12"/>
                    </a:lnTo>
                    <a:lnTo>
                      <a:pt x="28" y="10"/>
                    </a:lnTo>
                    <a:lnTo>
                      <a:pt x="24" y="10"/>
                    </a:lnTo>
                    <a:lnTo>
                      <a:pt x="24" y="12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16" y="12"/>
                    </a:lnTo>
                    <a:close/>
                    <a:moveTo>
                      <a:pt x="2" y="22"/>
                    </a:moveTo>
                    <a:lnTo>
                      <a:pt x="6" y="18"/>
                    </a:lnTo>
                    <a:lnTo>
                      <a:pt x="12" y="18"/>
                    </a:lnTo>
                    <a:lnTo>
                      <a:pt x="16" y="22"/>
                    </a:lnTo>
                    <a:lnTo>
                      <a:pt x="18" y="28"/>
                    </a:lnTo>
                    <a:lnTo>
                      <a:pt x="14" y="30"/>
                    </a:lnTo>
                    <a:lnTo>
                      <a:pt x="10" y="30"/>
                    </a:lnTo>
                    <a:lnTo>
                      <a:pt x="8" y="32"/>
                    </a:lnTo>
                    <a:lnTo>
                      <a:pt x="4" y="32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2" y="26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1" name="Cambodia">
                <a:extLst>
                  <a:ext uri="{FF2B5EF4-FFF2-40B4-BE49-F238E27FC236}">
                    <a16:creationId xmlns:a16="http://schemas.microsoft.com/office/drawing/2014/main" id="{B50DFE00-18ED-4EAD-8D63-23E9B23E7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1389" y="4065487"/>
                <a:ext cx="122487" cy="107176"/>
              </a:xfrm>
              <a:custGeom>
                <a:avLst/>
                <a:gdLst>
                  <a:gd name="T0" fmla="*/ 30 w 64"/>
                  <a:gd name="T1" fmla="*/ 54 h 56"/>
                  <a:gd name="T2" fmla="*/ 34 w 64"/>
                  <a:gd name="T3" fmla="*/ 50 h 56"/>
                  <a:gd name="T4" fmla="*/ 38 w 64"/>
                  <a:gd name="T5" fmla="*/ 50 h 56"/>
                  <a:gd name="T6" fmla="*/ 46 w 64"/>
                  <a:gd name="T7" fmla="*/ 50 h 56"/>
                  <a:gd name="T8" fmla="*/ 50 w 64"/>
                  <a:gd name="T9" fmla="*/ 52 h 56"/>
                  <a:gd name="T10" fmla="*/ 50 w 64"/>
                  <a:gd name="T11" fmla="*/ 48 h 56"/>
                  <a:gd name="T12" fmla="*/ 44 w 64"/>
                  <a:gd name="T13" fmla="*/ 44 h 56"/>
                  <a:gd name="T14" fmla="*/ 46 w 64"/>
                  <a:gd name="T15" fmla="*/ 38 h 56"/>
                  <a:gd name="T16" fmla="*/ 52 w 64"/>
                  <a:gd name="T17" fmla="*/ 36 h 56"/>
                  <a:gd name="T18" fmla="*/ 60 w 64"/>
                  <a:gd name="T19" fmla="*/ 32 h 56"/>
                  <a:gd name="T20" fmla="*/ 62 w 64"/>
                  <a:gd name="T21" fmla="*/ 30 h 56"/>
                  <a:gd name="T22" fmla="*/ 62 w 64"/>
                  <a:gd name="T23" fmla="*/ 24 h 56"/>
                  <a:gd name="T24" fmla="*/ 62 w 64"/>
                  <a:gd name="T25" fmla="*/ 18 h 56"/>
                  <a:gd name="T26" fmla="*/ 62 w 64"/>
                  <a:gd name="T27" fmla="*/ 8 h 56"/>
                  <a:gd name="T28" fmla="*/ 58 w 64"/>
                  <a:gd name="T29" fmla="*/ 4 h 56"/>
                  <a:gd name="T30" fmla="*/ 54 w 64"/>
                  <a:gd name="T31" fmla="*/ 2 h 56"/>
                  <a:gd name="T32" fmla="*/ 50 w 64"/>
                  <a:gd name="T33" fmla="*/ 0 h 56"/>
                  <a:gd name="T34" fmla="*/ 44 w 64"/>
                  <a:gd name="T35" fmla="*/ 4 h 56"/>
                  <a:gd name="T36" fmla="*/ 46 w 64"/>
                  <a:gd name="T37" fmla="*/ 8 h 56"/>
                  <a:gd name="T38" fmla="*/ 48 w 64"/>
                  <a:gd name="T39" fmla="*/ 12 h 56"/>
                  <a:gd name="T40" fmla="*/ 42 w 64"/>
                  <a:gd name="T41" fmla="*/ 8 h 56"/>
                  <a:gd name="T42" fmla="*/ 36 w 64"/>
                  <a:gd name="T43" fmla="*/ 6 h 56"/>
                  <a:gd name="T44" fmla="*/ 32 w 64"/>
                  <a:gd name="T45" fmla="*/ 4 h 56"/>
                  <a:gd name="T46" fmla="*/ 26 w 64"/>
                  <a:gd name="T47" fmla="*/ 2 h 56"/>
                  <a:gd name="T48" fmla="*/ 22 w 64"/>
                  <a:gd name="T49" fmla="*/ 2 h 56"/>
                  <a:gd name="T50" fmla="*/ 16 w 64"/>
                  <a:gd name="T51" fmla="*/ 2 h 56"/>
                  <a:gd name="T52" fmla="*/ 8 w 64"/>
                  <a:gd name="T53" fmla="*/ 4 h 56"/>
                  <a:gd name="T54" fmla="*/ 2 w 64"/>
                  <a:gd name="T55" fmla="*/ 8 h 56"/>
                  <a:gd name="T56" fmla="*/ 0 w 64"/>
                  <a:gd name="T57" fmla="*/ 14 h 56"/>
                  <a:gd name="T58" fmla="*/ 0 w 64"/>
                  <a:gd name="T59" fmla="*/ 24 h 56"/>
                  <a:gd name="T60" fmla="*/ 4 w 64"/>
                  <a:gd name="T61" fmla="*/ 28 h 56"/>
                  <a:gd name="T62" fmla="*/ 2 w 64"/>
                  <a:gd name="T63" fmla="*/ 34 h 56"/>
                  <a:gd name="T64" fmla="*/ 4 w 64"/>
                  <a:gd name="T65" fmla="*/ 36 h 56"/>
                  <a:gd name="T66" fmla="*/ 6 w 64"/>
                  <a:gd name="T67" fmla="*/ 40 h 56"/>
                  <a:gd name="T68" fmla="*/ 8 w 64"/>
                  <a:gd name="T69" fmla="*/ 44 h 56"/>
                  <a:gd name="T70" fmla="*/ 10 w 64"/>
                  <a:gd name="T71" fmla="*/ 46 h 56"/>
                  <a:gd name="T72" fmla="*/ 10 w 64"/>
                  <a:gd name="T73" fmla="*/ 50 h 56"/>
                  <a:gd name="T74" fmla="*/ 14 w 64"/>
                  <a:gd name="T75" fmla="*/ 50 h 56"/>
                  <a:gd name="T76" fmla="*/ 14 w 64"/>
                  <a:gd name="T77" fmla="*/ 48 h 56"/>
                  <a:gd name="T78" fmla="*/ 16 w 64"/>
                  <a:gd name="T79" fmla="*/ 46 h 56"/>
                  <a:gd name="T80" fmla="*/ 18 w 64"/>
                  <a:gd name="T81" fmla="*/ 50 h 56"/>
                  <a:gd name="T82" fmla="*/ 16 w 64"/>
                  <a:gd name="T83" fmla="*/ 54 h 56"/>
                  <a:gd name="T84" fmla="*/ 18 w 64"/>
                  <a:gd name="T85" fmla="*/ 56 h 56"/>
                  <a:gd name="T86" fmla="*/ 20 w 64"/>
                  <a:gd name="T87" fmla="*/ 54 h 56"/>
                  <a:gd name="T88" fmla="*/ 22 w 64"/>
                  <a:gd name="T89" fmla="*/ 54 h 56"/>
                  <a:gd name="T90" fmla="*/ 26 w 64"/>
                  <a:gd name="T91" fmla="*/ 5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4" h="56">
                    <a:moveTo>
                      <a:pt x="28" y="56"/>
                    </a:moveTo>
                    <a:lnTo>
                      <a:pt x="30" y="54"/>
                    </a:lnTo>
                    <a:lnTo>
                      <a:pt x="32" y="52"/>
                    </a:lnTo>
                    <a:lnTo>
                      <a:pt x="34" y="50"/>
                    </a:lnTo>
                    <a:lnTo>
                      <a:pt x="36" y="50"/>
                    </a:lnTo>
                    <a:lnTo>
                      <a:pt x="38" y="50"/>
                    </a:lnTo>
                    <a:lnTo>
                      <a:pt x="44" y="48"/>
                    </a:lnTo>
                    <a:lnTo>
                      <a:pt x="46" y="50"/>
                    </a:lnTo>
                    <a:lnTo>
                      <a:pt x="46" y="52"/>
                    </a:lnTo>
                    <a:lnTo>
                      <a:pt x="50" y="52"/>
                    </a:lnTo>
                    <a:lnTo>
                      <a:pt x="48" y="50"/>
                    </a:lnTo>
                    <a:lnTo>
                      <a:pt x="50" y="48"/>
                    </a:lnTo>
                    <a:lnTo>
                      <a:pt x="48" y="44"/>
                    </a:lnTo>
                    <a:lnTo>
                      <a:pt x="44" y="44"/>
                    </a:lnTo>
                    <a:lnTo>
                      <a:pt x="44" y="40"/>
                    </a:lnTo>
                    <a:lnTo>
                      <a:pt x="46" y="38"/>
                    </a:lnTo>
                    <a:lnTo>
                      <a:pt x="52" y="38"/>
                    </a:lnTo>
                    <a:lnTo>
                      <a:pt x="52" y="36"/>
                    </a:lnTo>
                    <a:lnTo>
                      <a:pt x="56" y="34"/>
                    </a:lnTo>
                    <a:lnTo>
                      <a:pt x="60" y="32"/>
                    </a:lnTo>
                    <a:lnTo>
                      <a:pt x="60" y="30"/>
                    </a:lnTo>
                    <a:lnTo>
                      <a:pt x="62" y="30"/>
                    </a:lnTo>
                    <a:lnTo>
                      <a:pt x="64" y="26"/>
                    </a:lnTo>
                    <a:lnTo>
                      <a:pt x="62" y="24"/>
                    </a:lnTo>
                    <a:lnTo>
                      <a:pt x="64" y="20"/>
                    </a:lnTo>
                    <a:lnTo>
                      <a:pt x="62" y="18"/>
                    </a:lnTo>
                    <a:lnTo>
                      <a:pt x="64" y="14"/>
                    </a:lnTo>
                    <a:lnTo>
                      <a:pt x="62" y="8"/>
                    </a:lnTo>
                    <a:lnTo>
                      <a:pt x="60" y="8"/>
                    </a:lnTo>
                    <a:lnTo>
                      <a:pt x="58" y="4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50" y="0"/>
                    </a:lnTo>
                    <a:lnTo>
                      <a:pt x="46" y="0"/>
                    </a:lnTo>
                    <a:lnTo>
                      <a:pt x="44" y="4"/>
                    </a:lnTo>
                    <a:lnTo>
                      <a:pt x="48" y="6"/>
                    </a:lnTo>
                    <a:lnTo>
                      <a:pt x="46" y="8"/>
                    </a:lnTo>
                    <a:lnTo>
                      <a:pt x="48" y="10"/>
                    </a:lnTo>
                    <a:lnTo>
                      <a:pt x="48" y="12"/>
                    </a:lnTo>
                    <a:lnTo>
                      <a:pt x="44" y="10"/>
                    </a:lnTo>
                    <a:lnTo>
                      <a:pt x="42" y="8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4" y="4"/>
                    </a:lnTo>
                    <a:lnTo>
                      <a:pt x="32" y="4"/>
                    </a:lnTo>
                    <a:lnTo>
                      <a:pt x="30" y="2"/>
                    </a:lnTo>
                    <a:lnTo>
                      <a:pt x="26" y="2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4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4" y="36"/>
                    </a:lnTo>
                    <a:lnTo>
                      <a:pt x="4" y="38"/>
                    </a:lnTo>
                    <a:lnTo>
                      <a:pt x="6" y="40"/>
                    </a:lnTo>
                    <a:lnTo>
                      <a:pt x="6" y="42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10" y="46"/>
                    </a:lnTo>
                    <a:lnTo>
                      <a:pt x="10" y="48"/>
                    </a:lnTo>
                    <a:lnTo>
                      <a:pt x="10" y="50"/>
                    </a:lnTo>
                    <a:lnTo>
                      <a:pt x="12" y="50"/>
                    </a:lnTo>
                    <a:lnTo>
                      <a:pt x="14" y="50"/>
                    </a:lnTo>
                    <a:lnTo>
                      <a:pt x="14" y="50"/>
                    </a:lnTo>
                    <a:lnTo>
                      <a:pt x="14" y="48"/>
                    </a:lnTo>
                    <a:lnTo>
                      <a:pt x="16" y="48"/>
                    </a:lnTo>
                    <a:lnTo>
                      <a:pt x="16" y="46"/>
                    </a:lnTo>
                    <a:lnTo>
                      <a:pt x="16" y="48"/>
                    </a:lnTo>
                    <a:lnTo>
                      <a:pt x="18" y="50"/>
                    </a:lnTo>
                    <a:lnTo>
                      <a:pt x="18" y="52"/>
                    </a:lnTo>
                    <a:lnTo>
                      <a:pt x="16" y="54"/>
                    </a:lnTo>
                    <a:lnTo>
                      <a:pt x="16" y="54"/>
                    </a:lnTo>
                    <a:lnTo>
                      <a:pt x="18" y="56"/>
                    </a:lnTo>
                    <a:lnTo>
                      <a:pt x="18" y="56"/>
                    </a:lnTo>
                    <a:lnTo>
                      <a:pt x="20" y="54"/>
                    </a:lnTo>
                    <a:lnTo>
                      <a:pt x="22" y="52"/>
                    </a:lnTo>
                    <a:lnTo>
                      <a:pt x="22" y="54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8" y="5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42" name="Brunei">
                <a:extLst>
                  <a:ext uri="{FF2B5EF4-FFF2-40B4-BE49-F238E27FC236}">
                    <a16:creationId xmlns:a16="http://schemas.microsoft.com/office/drawing/2014/main" id="{DE14C5A5-82A4-4A1A-8E1F-2F0AFFDA9281}"/>
                  </a:ext>
                </a:extLst>
              </p:cNvPr>
              <p:cNvGrpSpPr/>
              <p:nvPr/>
            </p:nvGrpSpPr>
            <p:grpSpPr>
              <a:xfrm>
                <a:off x="8614641" y="4306633"/>
                <a:ext cx="30622" cy="22966"/>
                <a:chOff x="8614641" y="4306633"/>
                <a:chExt cx="30622" cy="22966"/>
              </a:xfrm>
              <a:grpFill/>
            </p:grpSpPr>
            <p:sp>
              <p:nvSpPr>
                <p:cNvPr id="347" name="Freeform 29">
                  <a:extLst>
                    <a:ext uri="{FF2B5EF4-FFF2-40B4-BE49-F238E27FC236}">
                      <a16:creationId xmlns:a16="http://schemas.microsoft.com/office/drawing/2014/main" id="{AA8E776B-07F3-4E8A-BA29-3BA16CE669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18469" y="4306633"/>
                  <a:ext cx="26794" cy="22966"/>
                </a:xfrm>
                <a:custGeom>
                  <a:avLst/>
                  <a:gdLst>
                    <a:gd name="T0" fmla="*/ 0 w 14"/>
                    <a:gd name="T1" fmla="*/ 4 h 12"/>
                    <a:gd name="T2" fmla="*/ 2 w 14"/>
                    <a:gd name="T3" fmla="*/ 6 h 12"/>
                    <a:gd name="T4" fmla="*/ 2 w 14"/>
                    <a:gd name="T5" fmla="*/ 6 h 12"/>
                    <a:gd name="T6" fmla="*/ 4 w 14"/>
                    <a:gd name="T7" fmla="*/ 10 h 12"/>
                    <a:gd name="T8" fmla="*/ 8 w 14"/>
                    <a:gd name="T9" fmla="*/ 12 h 12"/>
                    <a:gd name="T10" fmla="*/ 8 w 14"/>
                    <a:gd name="T11" fmla="*/ 10 h 12"/>
                    <a:gd name="T12" fmla="*/ 8 w 14"/>
                    <a:gd name="T13" fmla="*/ 6 h 12"/>
                    <a:gd name="T14" fmla="*/ 10 w 14"/>
                    <a:gd name="T15" fmla="*/ 4 h 12"/>
                    <a:gd name="T16" fmla="*/ 10 w 14"/>
                    <a:gd name="T17" fmla="*/ 2 h 12"/>
                    <a:gd name="T18" fmla="*/ 10 w 14"/>
                    <a:gd name="T19" fmla="*/ 2 h 12"/>
                    <a:gd name="T20" fmla="*/ 10 w 14"/>
                    <a:gd name="T21" fmla="*/ 0 h 12"/>
                    <a:gd name="T22" fmla="*/ 8 w 14"/>
                    <a:gd name="T23" fmla="*/ 0 h 12"/>
                    <a:gd name="T24" fmla="*/ 4 w 14"/>
                    <a:gd name="T25" fmla="*/ 2 h 12"/>
                    <a:gd name="T26" fmla="*/ 0 w 14"/>
                    <a:gd name="T27" fmla="*/ 4 h 12"/>
                    <a:gd name="T28" fmla="*/ 0 w 14"/>
                    <a:gd name="T29" fmla="*/ 4 h 12"/>
                    <a:gd name="T30" fmla="*/ 10 w 14"/>
                    <a:gd name="T31" fmla="*/ 4 h 12"/>
                    <a:gd name="T32" fmla="*/ 10 w 14"/>
                    <a:gd name="T33" fmla="*/ 6 h 12"/>
                    <a:gd name="T34" fmla="*/ 10 w 14"/>
                    <a:gd name="T35" fmla="*/ 8 h 12"/>
                    <a:gd name="T36" fmla="*/ 12 w 14"/>
                    <a:gd name="T37" fmla="*/ 10 h 12"/>
                    <a:gd name="T38" fmla="*/ 14 w 14"/>
                    <a:gd name="T39" fmla="*/ 8 h 12"/>
                    <a:gd name="T40" fmla="*/ 12 w 14"/>
                    <a:gd name="T41" fmla="*/ 4 h 12"/>
                    <a:gd name="T42" fmla="*/ 12 w 14"/>
                    <a:gd name="T43" fmla="*/ 2 h 12"/>
                    <a:gd name="T44" fmla="*/ 12 w 14"/>
                    <a:gd name="T45" fmla="*/ 4 h 12"/>
                    <a:gd name="T46" fmla="*/ 10 w 14"/>
                    <a:gd name="T47" fmla="*/ 4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12">
                      <a:moveTo>
                        <a:pt x="0" y="4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4" y="10"/>
                      </a:lnTo>
                      <a:lnTo>
                        <a:pt x="8" y="12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0" y="4"/>
                      </a:moveTo>
                      <a:lnTo>
                        <a:pt x="10" y="6"/>
                      </a:lnTo>
                      <a:lnTo>
                        <a:pt x="10" y="8"/>
                      </a:lnTo>
                      <a:lnTo>
                        <a:pt x="12" y="10"/>
                      </a:lnTo>
                      <a:lnTo>
                        <a:pt x="14" y="8"/>
                      </a:lnTo>
                      <a:lnTo>
                        <a:pt x="12" y="4"/>
                      </a:lnTo>
                      <a:lnTo>
                        <a:pt x="12" y="2"/>
                      </a:lnTo>
                      <a:lnTo>
                        <a:pt x="12" y="4"/>
                      </a:lnTo>
                      <a:lnTo>
                        <a:pt x="10" y="4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45665" tIns="22832" rIns="45665" bIns="228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51511">
                    <a:defRPr/>
                  </a:pPr>
                  <a:endParaRPr lang="en-US" sz="3448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48" name="Brunei">
                  <a:extLst>
                    <a:ext uri="{FF2B5EF4-FFF2-40B4-BE49-F238E27FC236}">
                      <a16:creationId xmlns:a16="http://schemas.microsoft.com/office/drawing/2014/main" id="{9086CB43-E385-4FB5-BBBC-3980F4E1FD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14641" y="4306633"/>
                  <a:ext cx="19139" cy="3828"/>
                </a:xfrm>
                <a:custGeom>
                  <a:avLst/>
                  <a:gdLst>
                    <a:gd name="T0" fmla="*/ 2 w 10"/>
                    <a:gd name="T1" fmla="*/ 0 h 2"/>
                    <a:gd name="T2" fmla="*/ 2 w 10"/>
                    <a:gd name="T3" fmla="*/ 0 h 2"/>
                    <a:gd name="T4" fmla="*/ 2 w 10"/>
                    <a:gd name="T5" fmla="*/ 2 h 2"/>
                    <a:gd name="T6" fmla="*/ 2 w 10"/>
                    <a:gd name="T7" fmla="*/ 2 h 2"/>
                    <a:gd name="T8" fmla="*/ 2 w 10"/>
                    <a:gd name="T9" fmla="*/ 2 h 2"/>
                    <a:gd name="T10" fmla="*/ 0 w 10"/>
                    <a:gd name="T11" fmla="*/ 2 h 2"/>
                    <a:gd name="T12" fmla="*/ 2 w 10"/>
                    <a:gd name="T13" fmla="*/ 2 h 2"/>
                    <a:gd name="T14" fmla="*/ 2 w 10"/>
                    <a:gd name="T15" fmla="*/ 2 h 2"/>
                    <a:gd name="T16" fmla="*/ 2 w 10"/>
                    <a:gd name="T17" fmla="*/ 0 h 2"/>
                    <a:gd name="T18" fmla="*/ 0 w 10"/>
                    <a:gd name="T19" fmla="*/ 2 h 2"/>
                    <a:gd name="T20" fmla="*/ 2 w 10"/>
                    <a:gd name="T21" fmla="*/ 2 h 2"/>
                    <a:gd name="T22" fmla="*/ 2 w 10"/>
                    <a:gd name="T23" fmla="*/ 2 h 2"/>
                    <a:gd name="T24" fmla="*/ 2 w 10"/>
                    <a:gd name="T25" fmla="*/ 2 h 2"/>
                    <a:gd name="T26" fmla="*/ 2 w 10"/>
                    <a:gd name="T27" fmla="*/ 2 h 2"/>
                    <a:gd name="T28" fmla="*/ 4 w 10"/>
                    <a:gd name="T29" fmla="*/ 0 h 2"/>
                    <a:gd name="T30" fmla="*/ 4 w 10"/>
                    <a:gd name="T31" fmla="*/ 0 h 2"/>
                    <a:gd name="T32" fmla="*/ 4 w 10"/>
                    <a:gd name="T33" fmla="*/ 2 h 2"/>
                    <a:gd name="T34" fmla="*/ 4 w 10"/>
                    <a:gd name="T35" fmla="*/ 2 h 2"/>
                    <a:gd name="T36" fmla="*/ 4 w 10"/>
                    <a:gd name="T37" fmla="*/ 2 h 2"/>
                    <a:gd name="T38" fmla="*/ 4 w 10"/>
                    <a:gd name="T39" fmla="*/ 2 h 2"/>
                    <a:gd name="T40" fmla="*/ 2 w 10"/>
                    <a:gd name="T41" fmla="*/ 2 h 2"/>
                    <a:gd name="T42" fmla="*/ 2 w 10"/>
                    <a:gd name="T43" fmla="*/ 2 h 2"/>
                    <a:gd name="T44" fmla="*/ 4 w 10"/>
                    <a:gd name="T45" fmla="*/ 2 h 2"/>
                    <a:gd name="T46" fmla="*/ 4 w 10"/>
                    <a:gd name="T47" fmla="*/ 2 h 2"/>
                    <a:gd name="T48" fmla="*/ 2 w 10"/>
                    <a:gd name="T49" fmla="*/ 0 h 2"/>
                    <a:gd name="T50" fmla="*/ 6 w 10"/>
                    <a:gd name="T51" fmla="*/ 0 h 2"/>
                    <a:gd name="T52" fmla="*/ 6 w 10"/>
                    <a:gd name="T53" fmla="*/ 2 h 2"/>
                    <a:gd name="T54" fmla="*/ 6 w 10"/>
                    <a:gd name="T55" fmla="*/ 2 h 2"/>
                    <a:gd name="T56" fmla="*/ 4 w 10"/>
                    <a:gd name="T57" fmla="*/ 2 h 2"/>
                    <a:gd name="T58" fmla="*/ 4 w 10"/>
                    <a:gd name="T59" fmla="*/ 2 h 2"/>
                    <a:gd name="T60" fmla="*/ 4 w 10"/>
                    <a:gd name="T61" fmla="*/ 2 h 2"/>
                    <a:gd name="T62" fmla="*/ 4 w 10"/>
                    <a:gd name="T63" fmla="*/ 2 h 2"/>
                    <a:gd name="T64" fmla="*/ 6 w 10"/>
                    <a:gd name="T65" fmla="*/ 2 h 2"/>
                    <a:gd name="T66" fmla="*/ 6 w 10"/>
                    <a:gd name="T67" fmla="*/ 0 h 2"/>
                    <a:gd name="T68" fmla="*/ 6 w 10"/>
                    <a:gd name="T69" fmla="*/ 0 h 2"/>
                    <a:gd name="T70" fmla="*/ 6 w 10"/>
                    <a:gd name="T71" fmla="*/ 0 h 2"/>
                    <a:gd name="T72" fmla="*/ 6 w 10"/>
                    <a:gd name="T73" fmla="*/ 0 h 2"/>
                    <a:gd name="T74" fmla="*/ 8 w 10"/>
                    <a:gd name="T75" fmla="*/ 2 h 2"/>
                    <a:gd name="T76" fmla="*/ 8 w 10"/>
                    <a:gd name="T77" fmla="*/ 0 h 2"/>
                    <a:gd name="T78" fmla="*/ 8 w 10"/>
                    <a:gd name="T79" fmla="*/ 2 h 2"/>
                    <a:gd name="T80" fmla="*/ 8 w 10"/>
                    <a:gd name="T81" fmla="*/ 2 h 2"/>
                    <a:gd name="T82" fmla="*/ 8 w 10"/>
                    <a:gd name="T83" fmla="*/ 2 h 2"/>
                    <a:gd name="T84" fmla="*/ 10 w 10"/>
                    <a:gd name="T8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"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2"/>
                      </a:lnTo>
                      <a:close/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  <a:moveTo>
                        <a:pt x="2" y="2"/>
                      </a:move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close/>
                      <a:moveTo>
                        <a:pt x="8" y="2"/>
                      </a:move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close/>
                      <a:moveTo>
                        <a:pt x="10" y="2"/>
                      </a:move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0" y="2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45665" tIns="22832" rIns="45665" bIns="228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51511">
                    <a:defRPr/>
                  </a:pPr>
                  <a:endParaRPr lang="en-US" sz="3448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43" name="Bhutan">
                <a:extLst>
                  <a:ext uri="{FF2B5EF4-FFF2-40B4-BE49-F238E27FC236}">
                    <a16:creationId xmlns:a16="http://schemas.microsoft.com/office/drawing/2014/main" id="{ABDC615F-2FC5-47DA-9C3D-9C1AEA552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5411" y="3717164"/>
                <a:ext cx="72727" cy="42105"/>
              </a:xfrm>
              <a:custGeom>
                <a:avLst/>
                <a:gdLst>
                  <a:gd name="T0" fmla="*/ 0 w 38"/>
                  <a:gd name="T1" fmla="*/ 10 h 22"/>
                  <a:gd name="T2" fmla="*/ 4 w 38"/>
                  <a:gd name="T3" fmla="*/ 10 h 22"/>
                  <a:gd name="T4" fmla="*/ 6 w 38"/>
                  <a:gd name="T5" fmla="*/ 4 h 22"/>
                  <a:gd name="T6" fmla="*/ 12 w 38"/>
                  <a:gd name="T7" fmla="*/ 0 h 22"/>
                  <a:gd name="T8" fmla="*/ 16 w 38"/>
                  <a:gd name="T9" fmla="*/ 0 h 22"/>
                  <a:gd name="T10" fmla="*/ 16 w 38"/>
                  <a:gd name="T11" fmla="*/ 2 h 22"/>
                  <a:gd name="T12" fmla="*/ 22 w 38"/>
                  <a:gd name="T13" fmla="*/ 2 h 22"/>
                  <a:gd name="T14" fmla="*/ 26 w 38"/>
                  <a:gd name="T15" fmla="*/ 4 h 22"/>
                  <a:gd name="T16" fmla="*/ 28 w 38"/>
                  <a:gd name="T17" fmla="*/ 2 h 22"/>
                  <a:gd name="T18" fmla="*/ 32 w 38"/>
                  <a:gd name="T19" fmla="*/ 2 h 22"/>
                  <a:gd name="T20" fmla="*/ 34 w 38"/>
                  <a:gd name="T21" fmla="*/ 4 h 22"/>
                  <a:gd name="T22" fmla="*/ 34 w 38"/>
                  <a:gd name="T23" fmla="*/ 4 h 22"/>
                  <a:gd name="T24" fmla="*/ 32 w 38"/>
                  <a:gd name="T25" fmla="*/ 8 h 22"/>
                  <a:gd name="T26" fmla="*/ 34 w 38"/>
                  <a:gd name="T27" fmla="*/ 10 h 22"/>
                  <a:gd name="T28" fmla="*/ 38 w 38"/>
                  <a:gd name="T29" fmla="*/ 12 h 22"/>
                  <a:gd name="T30" fmla="*/ 38 w 38"/>
                  <a:gd name="T31" fmla="*/ 16 h 22"/>
                  <a:gd name="T32" fmla="*/ 38 w 38"/>
                  <a:gd name="T33" fmla="*/ 18 h 22"/>
                  <a:gd name="T34" fmla="*/ 32 w 38"/>
                  <a:gd name="T35" fmla="*/ 18 h 22"/>
                  <a:gd name="T36" fmla="*/ 28 w 38"/>
                  <a:gd name="T37" fmla="*/ 18 h 22"/>
                  <a:gd name="T38" fmla="*/ 24 w 38"/>
                  <a:gd name="T39" fmla="*/ 20 h 22"/>
                  <a:gd name="T40" fmla="*/ 22 w 38"/>
                  <a:gd name="T41" fmla="*/ 18 h 22"/>
                  <a:gd name="T42" fmla="*/ 20 w 38"/>
                  <a:gd name="T43" fmla="*/ 20 h 22"/>
                  <a:gd name="T44" fmla="*/ 16 w 38"/>
                  <a:gd name="T45" fmla="*/ 22 h 22"/>
                  <a:gd name="T46" fmla="*/ 14 w 38"/>
                  <a:gd name="T47" fmla="*/ 22 h 22"/>
                  <a:gd name="T48" fmla="*/ 8 w 38"/>
                  <a:gd name="T49" fmla="*/ 18 h 22"/>
                  <a:gd name="T50" fmla="*/ 6 w 38"/>
                  <a:gd name="T51" fmla="*/ 20 h 22"/>
                  <a:gd name="T52" fmla="*/ 2 w 38"/>
                  <a:gd name="T53" fmla="*/ 18 h 22"/>
                  <a:gd name="T54" fmla="*/ 0 w 38"/>
                  <a:gd name="T55" fmla="*/ 16 h 22"/>
                  <a:gd name="T56" fmla="*/ 0 w 38"/>
                  <a:gd name="T57" fmla="*/ 14 h 22"/>
                  <a:gd name="T58" fmla="*/ 0 w 38"/>
                  <a:gd name="T59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22">
                    <a:moveTo>
                      <a:pt x="0" y="10"/>
                    </a:moveTo>
                    <a:lnTo>
                      <a:pt x="4" y="10"/>
                    </a:lnTo>
                    <a:lnTo>
                      <a:pt x="6" y="4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2"/>
                    </a:lnTo>
                    <a:lnTo>
                      <a:pt x="22" y="2"/>
                    </a:lnTo>
                    <a:lnTo>
                      <a:pt x="26" y="4"/>
                    </a:lnTo>
                    <a:lnTo>
                      <a:pt x="28" y="2"/>
                    </a:lnTo>
                    <a:lnTo>
                      <a:pt x="32" y="2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32" y="8"/>
                    </a:lnTo>
                    <a:lnTo>
                      <a:pt x="34" y="10"/>
                    </a:lnTo>
                    <a:lnTo>
                      <a:pt x="38" y="12"/>
                    </a:lnTo>
                    <a:lnTo>
                      <a:pt x="38" y="16"/>
                    </a:lnTo>
                    <a:lnTo>
                      <a:pt x="38" y="18"/>
                    </a:lnTo>
                    <a:lnTo>
                      <a:pt x="32" y="18"/>
                    </a:lnTo>
                    <a:lnTo>
                      <a:pt x="28" y="18"/>
                    </a:lnTo>
                    <a:lnTo>
                      <a:pt x="24" y="20"/>
                    </a:lnTo>
                    <a:lnTo>
                      <a:pt x="22" y="18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4" y="22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4" name="Bangladesh">
                <a:extLst>
                  <a:ext uri="{FF2B5EF4-FFF2-40B4-BE49-F238E27FC236}">
                    <a16:creationId xmlns:a16="http://schemas.microsoft.com/office/drawing/2014/main" id="{DA0AEF67-F334-4DB6-A16E-6E7E5A7744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63928" y="3759269"/>
                <a:ext cx="118659" cy="156937"/>
              </a:xfrm>
              <a:custGeom>
                <a:avLst/>
                <a:gdLst>
                  <a:gd name="T0" fmla="*/ 60 w 62"/>
                  <a:gd name="T1" fmla="*/ 72 h 82"/>
                  <a:gd name="T2" fmla="*/ 58 w 62"/>
                  <a:gd name="T3" fmla="*/ 78 h 82"/>
                  <a:gd name="T4" fmla="*/ 58 w 62"/>
                  <a:gd name="T5" fmla="*/ 82 h 82"/>
                  <a:gd name="T6" fmla="*/ 54 w 62"/>
                  <a:gd name="T7" fmla="*/ 74 h 82"/>
                  <a:gd name="T8" fmla="*/ 54 w 62"/>
                  <a:gd name="T9" fmla="*/ 70 h 82"/>
                  <a:gd name="T10" fmla="*/ 50 w 62"/>
                  <a:gd name="T11" fmla="*/ 70 h 82"/>
                  <a:gd name="T12" fmla="*/ 52 w 62"/>
                  <a:gd name="T13" fmla="*/ 64 h 82"/>
                  <a:gd name="T14" fmla="*/ 46 w 62"/>
                  <a:gd name="T15" fmla="*/ 52 h 82"/>
                  <a:gd name="T16" fmla="*/ 44 w 62"/>
                  <a:gd name="T17" fmla="*/ 54 h 82"/>
                  <a:gd name="T18" fmla="*/ 36 w 62"/>
                  <a:gd name="T19" fmla="*/ 52 h 82"/>
                  <a:gd name="T20" fmla="*/ 32 w 62"/>
                  <a:gd name="T21" fmla="*/ 46 h 82"/>
                  <a:gd name="T22" fmla="*/ 34 w 62"/>
                  <a:gd name="T23" fmla="*/ 54 h 82"/>
                  <a:gd name="T24" fmla="*/ 34 w 62"/>
                  <a:gd name="T25" fmla="*/ 58 h 82"/>
                  <a:gd name="T26" fmla="*/ 30 w 62"/>
                  <a:gd name="T27" fmla="*/ 66 h 82"/>
                  <a:gd name="T28" fmla="*/ 30 w 62"/>
                  <a:gd name="T29" fmla="*/ 62 h 82"/>
                  <a:gd name="T30" fmla="*/ 28 w 62"/>
                  <a:gd name="T31" fmla="*/ 64 h 82"/>
                  <a:gd name="T32" fmla="*/ 28 w 62"/>
                  <a:gd name="T33" fmla="*/ 58 h 82"/>
                  <a:gd name="T34" fmla="*/ 26 w 62"/>
                  <a:gd name="T35" fmla="*/ 58 h 82"/>
                  <a:gd name="T36" fmla="*/ 26 w 62"/>
                  <a:gd name="T37" fmla="*/ 64 h 82"/>
                  <a:gd name="T38" fmla="*/ 26 w 62"/>
                  <a:gd name="T39" fmla="*/ 68 h 82"/>
                  <a:gd name="T40" fmla="*/ 22 w 62"/>
                  <a:gd name="T41" fmla="*/ 68 h 82"/>
                  <a:gd name="T42" fmla="*/ 18 w 62"/>
                  <a:gd name="T43" fmla="*/ 64 h 82"/>
                  <a:gd name="T44" fmla="*/ 16 w 62"/>
                  <a:gd name="T45" fmla="*/ 60 h 82"/>
                  <a:gd name="T46" fmla="*/ 12 w 62"/>
                  <a:gd name="T47" fmla="*/ 48 h 82"/>
                  <a:gd name="T48" fmla="*/ 12 w 62"/>
                  <a:gd name="T49" fmla="*/ 38 h 82"/>
                  <a:gd name="T50" fmla="*/ 2 w 62"/>
                  <a:gd name="T51" fmla="*/ 30 h 82"/>
                  <a:gd name="T52" fmla="*/ 6 w 62"/>
                  <a:gd name="T53" fmla="*/ 20 h 82"/>
                  <a:gd name="T54" fmla="*/ 10 w 62"/>
                  <a:gd name="T55" fmla="*/ 18 h 82"/>
                  <a:gd name="T56" fmla="*/ 8 w 62"/>
                  <a:gd name="T57" fmla="*/ 14 h 82"/>
                  <a:gd name="T58" fmla="*/ 0 w 62"/>
                  <a:gd name="T59" fmla="*/ 10 h 82"/>
                  <a:gd name="T60" fmla="*/ 2 w 62"/>
                  <a:gd name="T61" fmla="*/ 2 h 82"/>
                  <a:gd name="T62" fmla="*/ 4 w 62"/>
                  <a:gd name="T63" fmla="*/ 0 h 82"/>
                  <a:gd name="T64" fmla="*/ 6 w 62"/>
                  <a:gd name="T65" fmla="*/ 4 h 82"/>
                  <a:gd name="T66" fmla="*/ 12 w 62"/>
                  <a:gd name="T67" fmla="*/ 6 h 82"/>
                  <a:gd name="T68" fmla="*/ 12 w 62"/>
                  <a:gd name="T69" fmla="*/ 4 h 82"/>
                  <a:gd name="T70" fmla="*/ 18 w 62"/>
                  <a:gd name="T71" fmla="*/ 8 h 82"/>
                  <a:gd name="T72" fmla="*/ 20 w 62"/>
                  <a:gd name="T73" fmla="*/ 8 h 82"/>
                  <a:gd name="T74" fmla="*/ 22 w 62"/>
                  <a:gd name="T75" fmla="*/ 16 h 82"/>
                  <a:gd name="T76" fmla="*/ 26 w 62"/>
                  <a:gd name="T77" fmla="*/ 18 h 82"/>
                  <a:gd name="T78" fmla="*/ 38 w 62"/>
                  <a:gd name="T79" fmla="*/ 20 h 82"/>
                  <a:gd name="T80" fmla="*/ 46 w 62"/>
                  <a:gd name="T81" fmla="*/ 20 h 82"/>
                  <a:gd name="T82" fmla="*/ 52 w 62"/>
                  <a:gd name="T83" fmla="*/ 22 h 82"/>
                  <a:gd name="T84" fmla="*/ 52 w 62"/>
                  <a:gd name="T85" fmla="*/ 28 h 82"/>
                  <a:gd name="T86" fmla="*/ 48 w 62"/>
                  <a:gd name="T87" fmla="*/ 34 h 82"/>
                  <a:gd name="T88" fmla="*/ 44 w 62"/>
                  <a:gd name="T89" fmla="*/ 34 h 82"/>
                  <a:gd name="T90" fmla="*/ 40 w 62"/>
                  <a:gd name="T91" fmla="*/ 38 h 82"/>
                  <a:gd name="T92" fmla="*/ 44 w 62"/>
                  <a:gd name="T93" fmla="*/ 44 h 82"/>
                  <a:gd name="T94" fmla="*/ 48 w 62"/>
                  <a:gd name="T95" fmla="*/ 50 h 82"/>
                  <a:gd name="T96" fmla="*/ 48 w 62"/>
                  <a:gd name="T97" fmla="*/ 48 h 82"/>
                  <a:gd name="T98" fmla="*/ 50 w 62"/>
                  <a:gd name="T99" fmla="*/ 44 h 82"/>
                  <a:gd name="T100" fmla="*/ 52 w 62"/>
                  <a:gd name="T101" fmla="*/ 42 h 82"/>
                  <a:gd name="T102" fmla="*/ 56 w 62"/>
                  <a:gd name="T103" fmla="*/ 44 h 82"/>
                  <a:gd name="T104" fmla="*/ 58 w 62"/>
                  <a:gd name="T105" fmla="*/ 52 h 82"/>
                  <a:gd name="T106" fmla="*/ 60 w 62"/>
                  <a:gd name="T107" fmla="*/ 64 h 82"/>
                  <a:gd name="T108" fmla="*/ 62 w 62"/>
                  <a:gd name="T109" fmla="*/ 66 h 82"/>
                  <a:gd name="T110" fmla="*/ 46 w 62"/>
                  <a:gd name="T111" fmla="*/ 56 h 82"/>
                  <a:gd name="T112" fmla="*/ 46 w 62"/>
                  <a:gd name="T113" fmla="*/ 58 h 82"/>
                  <a:gd name="T114" fmla="*/ 40 w 62"/>
                  <a:gd name="T115" fmla="*/ 58 h 82"/>
                  <a:gd name="T116" fmla="*/ 42 w 62"/>
                  <a:gd name="T117" fmla="*/ 60 h 82"/>
                  <a:gd name="T118" fmla="*/ 38 w 62"/>
                  <a:gd name="T119" fmla="*/ 56 h 82"/>
                  <a:gd name="T120" fmla="*/ 36 w 62"/>
                  <a:gd name="T121" fmla="*/ 54 h 82"/>
                  <a:gd name="T122" fmla="*/ 36 w 62"/>
                  <a:gd name="T123" fmla="*/ 60 h 82"/>
                  <a:gd name="T124" fmla="*/ 36 w 62"/>
                  <a:gd name="T125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2" h="82">
                    <a:moveTo>
                      <a:pt x="62" y="66"/>
                    </a:moveTo>
                    <a:lnTo>
                      <a:pt x="62" y="70"/>
                    </a:lnTo>
                    <a:lnTo>
                      <a:pt x="60" y="72"/>
                    </a:lnTo>
                    <a:lnTo>
                      <a:pt x="60" y="72"/>
                    </a:lnTo>
                    <a:lnTo>
                      <a:pt x="58" y="74"/>
                    </a:lnTo>
                    <a:lnTo>
                      <a:pt x="58" y="78"/>
                    </a:lnTo>
                    <a:lnTo>
                      <a:pt x="58" y="78"/>
                    </a:lnTo>
                    <a:lnTo>
                      <a:pt x="58" y="78"/>
                    </a:lnTo>
                    <a:lnTo>
                      <a:pt x="58" y="82"/>
                    </a:lnTo>
                    <a:lnTo>
                      <a:pt x="58" y="82"/>
                    </a:lnTo>
                    <a:lnTo>
                      <a:pt x="56" y="78"/>
                    </a:lnTo>
                    <a:lnTo>
                      <a:pt x="54" y="74"/>
                    </a:lnTo>
                    <a:lnTo>
                      <a:pt x="52" y="72"/>
                    </a:lnTo>
                    <a:lnTo>
                      <a:pt x="54" y="70"/>
                    </a:lnTo>
                    <a:lnTo>
                      <a:pt x="54" y="70"/>
                    </a:lnTo>
                    <a:lnTo>
                      <a:pt x="52" y="70"/>
                    </a:lnTo>
                    <a:lnTo>
                      <a:pt x="52" y="72"/>
                    </a:lnTo>
                    <a:lnTo>
                      <a:pt x="50" y="70"/>
                    </a:lnTo>
                    <a:lnTo>
                      <a:pt x="52" y="68"/>
                    </a:lnTo>
                    <a:lnTo>
                      <a:pt x="50" y="66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0" y="62"/>
                    </a:lnTo>
                    <a:lnTo>
                      <a:pt x="46" y="52"/>
                    </a:lnTo>
                    <a:lnTo>
                      <a:pt x="44" y="52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2" y="54"/>
                    </a:lnTo>
                    <a:lnTo>
                      <a:pt x="38" y="52"/>
                    </a:lnTo>
                    <a:lnTo>
                      <a:pt x="36" y="52"/>
                    </a:lnTo>
                    <a:lnTo>
                      <a:pt x="36" y="52"/>
                    </a:lnTo>
                    <a:lnTo>
                      <a:pt x="32" y="50"/>
                    </a:lnTo>
                    <a:lnTo>
                      <a:pt x="32" y="46"/>
                    </a:lnTo>
                    <a:lnTo>
                      <a:pt x="32" y="50"/>
                    </a:lnTo>
                    <a:lnTo>
                      <a:pt x="34" y="52"/>
                    </a:lnTo>
                    <a:lnTo>
                      <a:pt x="34" y="54"/>
                    </a:lnTo>
                    <a:lnTo>
                      <a:pt x="32" y="56"/>
                    </a:lnTo>
                    <a:lnTo>
                      <a:pt x="32" y="56"/>
                    </a:lnTo>
                    <a:lnTo>
                      <a:pt x="34" y="58"/>
                    </a:lnTo>
                    <a:lnTo>
                      <a:pt x="34" y="62"/>
                    </a:lnTo>
                    <a:lnTo>
                      <a:pt x="32" y="62"/>
                    </a:lnTo>
                    <a:lnTo>
                      <a:pt x="30" y="66"/>
                    </a:lnTo>
                    <a:lnTo>
                      <a:pt x="28" y="64"/>
                    </a:lnTo>
                    <a:lnTo>
                      <a:pt x="30" y="64"/>
                    </a:lnTo>
                    <a:lnTo>
                      <a:pt x="30" y="62"/>
                    </a:lnTo>
                    <a:lnTo>
                      <a:pt x="32" y="62"/>
                    </a:lnTo>
                    <a:lnTo>
                      <a:pt x="30" y="62"/>
                    </a:lnTo>
                    <a:lnTo>
                      <a:pt x="28" y="64"/>
                    </a:lnTo>
                    <a:lnTo>
                      <a:pt x="26" y="62"/>
                    </a:lnTo>
                    <a:lnTo>
                      <a:pt x="28" y="58"/>
                    </a:lnTo>
                    <a:lnTo>
                      <a:pt x="28" y="58"/>
                    </a:lnTo>
                    <a:lnTo>
                      <a:pt x="26" y="56"/>
                    </a:lnTo>
                    <a:lnTo>
                      <a:pt x="26" y="58"/>
                    </a:lnTo>
                    <a:lnTo>
                      <a:pt x="26" y="58"/>
                    </a:lnTo>
                    <a:lnTo>
                      <a:pt x="26" y="62"/>
                    </a:lnTo>
                    <a:lnTo>
                      <a:pt x="26" y="62"/>
                    </a:lnTo>
                    <a:lnTo>
                      <a:pt x="26" y="64"/>
                    </a:lnTo>
                    <a:lnTo>
                      <a:pt x="26" y="66"/>
                    </a:lnTo>
                    <a:lnTo>
                      <a:pt x="26" y="68"/>
                    </a:lnTo>
                    <a:lnTo>
                      <a:pt x="26" y="68"/>
                    </a:lnTo>
                    <a:lnTo>
                      <a:pt x="24" y="66"/>
                    </a:lnTo>
                    <a:lnTo>
                      <a:pt x="22" y="66"/>
                    </a:lnTo>
                    <a:lnTo>
                      <a:pt x="22" y="68"/>
                    </a:lnTo>
                    <a:lnTo>
                      <a:pt x="20" y="68"/>
                    </a:lnTo>
                    <a:lnTo>
                      <a:pt x="20" y="68"/>
                    </a:lnTo>
                    <a:lnTo>
                      <a:pt x="18" y="64"/>
                    </a:lnTo>
                    <a:lnTo>
                      <a:pt x="18" y="64"/>
                    </a:lnTo>
                    <a:lnTo>
                      <a:pt x="18" y="62"/>
                    </a:lnTo>
                    <a:lnTo>
                      <a:pt x="16" y="60"/>
                    </a:lnTo>
                    <a:lnTo>
                      <a:pt x="16" y="56"/>
                    </a:lnTo>
                    <a:lnTo>
                      <a:pt x="12" y="50"/>
                    </a:lnTo>
                    <a:lnTo>
                      <a:pt x="12" y="48"/>
                    </a:lnTo>
                    <a:lnTo>
                      <a:pt x="12" y="44"/>
                    </a:lnTo>
                    <a:lnTo>
                      <a:pt x="12" y="42"/>
                    </a:lnTo>
                    <a:lnTo>
                      <a:pt x="12" y="38"/>
                    </a:lnTo>
                    <a:lnTo>
                      <a:pt x="8" y="34"/>
                    </a:lnTo>
                    <a:lnTo>
                      <a:pt x="4" y="32"/>
                    </a:lnTo>
                    <a:lnTo>
                      <a:pt x="2" y="30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0" y="8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2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30" y="20"/>
                    </a:lnTo>
                    <a:lnTo>
                      <a:pt x="32" y="20"/>
                    </a:lnTo>
                    <a:lnTo>
                      <a:pt x="38" y="20"/>
                    </a:lnTo>
                    <a:lnTo>
                      <a:pt x="40" y="2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8" y="20"/>
                    </a:lnTo>
                    <a:lnTo>
                      <a:pt x="50" y="20"/>
                    </a:lnTo>
                    <a:lnTo>
                      <a:pt x="52" y="22"/>
                    </a:lnTo>
                    <a:lnTo>
                      <a:pt x="54" y="22"/>
                    </a:lnTo>
                    <a:lnTo>
                      <a:pt x="52" y="24"/>
                    </a:lnTo>
                    <a:lnTo>
                      <a:pt x="52" y="28"/>
                    </a:lnTo>
                    <a:lnTo>
                      <a:pt x="50" y="32"/>
                    </a:lnTo>
                    <a:lnTo>
                      <a:pt x="48" y="32"/>
                    </a:lnTo>
                    <a:lnTo>
                      <a:pt x="48" y="34"/>
                    </a:lnTo>
                    <a:lnTo>
                      <a:pt x="46" y="36"/>
                    </a:lnTo>
                    <a:lnTo>
                      <a:pt x="46" y="36"/>
                    </a:lnTo>
                    <a:lnTo>
                      <a:pt x="44" y="34"/>
                    </a:lnTo>
                    <a:lnTo>
                      <a:pt x="42" y="36"/>
                    </a:lnTo>
                    <a:lnTo>
                      <a:pt x="42" y="38"/>
                    </a:lnTo>
                    <a:lnTo>
                      <a:pt x="40" y="38"/>
                    </a:lnTo>
                    <a:lnTo>
                      <a:pt x="40" y="40"/>
                    </a:lnTo>
                    <a:lnTo>
                      <a:pt x="42" y="44"/>
                    </a:lnTo>
                    <a:lnTo>
                      <a:pt x="44" y="44"/>
                    </a:lnTo>
                    <a:lnTo>
                      <a:pt x="44" y="46"/>
                    </a:lnTo>
                    <a:lnTo>
                      <a:pt x="46" y="48"/>
                    </a:lnTo>
                    <a:lnTo>
                      <a:pt x="48" y="50"/>
                    </a:lnTo>
                    <a:lnTo>
                      <a:pt x="50" y="50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50" y="46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50" y="42"/>
                    </a:lnTo>
                    <a:lnTo>
                      <a:pt x="52" y="42"/>
                    </a:lnTo>
                    <a:lnTo>
                      <a:pt x="52" y="42"/>
                    </a:lnTo>
                    <a:lnTo>
                      <a:pt x="54" y="42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8" y="48"/>
                    </a:lnTo>
                    <a:lnTo>
                      <a:pt x="58" y="50"/>
                    </a:lnTo>
                    <a:lnTo>
                      <a:pt x="58" y="52"/>
                    </a:lnTo>
                    <a:lnTo>
                      <a:pt x="58" y="58"/>
                    </a:lnTo>
                    <a:lnTo>
                      <a:pt x="60" y="62"/>
                    </a:lnTo>
                    <a:lnTo>
                      <a:pt x="60" y="64"/>
                    </a:lnTo>
                    <a:lnTo>
                      <a:pt x="60" y="64"/>
                    </a:lnTo>
                    <a:lnTo>
                      <a:pt x="60" y="66"/>
                    </a:lnTo>
                    <a:lnTo>
                      <a:pt x="62" y="66"/>
                    </a:lnTo>
                    <a:lnTo>
                      <a:pt x="62" y="66"/>
                    </a:lnTo>
                    <a:close/>
                    <a:moveTo>
                      <a:pt x="46" y="56"/>
                    </a:moveTo>
                    <a:lnTo>
                      <a:pt x="46" y="56"/>
                    </a:lnTo>
                    <a:lnTo>
                      <a:pt x="44" y="56"/>
                    </a:lnTo>
                    <a:lnTo>
                      <a:pt x="44" y="58"/>
                    </a:lnTo>
                    <a:lnTo>
                      <a:pt x="46" y="58"/>
                    </a:lnTo>
                    <a:lnTo>
                      <a:pt x="46" y="56"/>
                    </a:lnTo>
                    <a:close/>
                    <a:moveTo>
                      <a:pt x="38" y="56"/>
                    </a:moveTo>
                    <a:lnTo>
                      <a:pt x="40" y="58"/>
                    </a:lnTo>
                    <a:lnTo>
                      <a:pt x="40" y="60"/>
                    </a:lnTo>
                    <a:lnTo>
                      <a:pt x="42" y="62"/>
                    </a:lnTo>
                    <a:lnTo>
                      <a:pt x="42" y="60"/>
                    </a:lnTo>
                    <a:lnTo>
                      <a:pt x="42" y="56"/>
                    </a:lnTo>
                    <a:lnTo>
                      <a:pt x="38" y="56"/>
                    </a:lnTo>
                    <a:lnTo>
                      <a:pt x="38" y="56"/>
                    </a:lnTo>
                    <a:lnTo>
                      <a:pt x="38" y="56"/>
                    </a:lnTo>
                    <a:lnTo>
                      <a:pt x="38" y="56"/>
                    </a:lnTo>
                    <a:close/>
                    <a:moveTo>
                      <a:pt x="36" y="54"/>
                    </a:moveTo>
                    <a:lnTo>
                      <a:pt x="34" y="56"/>
                    </a:lnTo>
                    <a:lnTo>
                      <a:pt x="34" y="56"/>
                    </a:lnTo>
                    <a:lnTo>
                      <a:pt x="36" y="60"/>
                    </a:lnTo>
                    <a:lnTo>
                      <a:pt x="38" y="60"/>
                    </a:lnTo>
                    <a:lnTo>
                      <a:pt x="38" y="56"/>
                    </a:lnTo>
                    <a:lnTo>
                      <a:pt x="36" y="54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ustralia">
                <a:extLst>
                  <a:ext uri="{FF2B5EF4-FFF2-40B4-BE49-F238E27FC236}">
                    <a16:creationId xmlns:a16="http://schemas.microsoft.com/office/drawing/2014/main" id="{F4D35063-D126-4918-9CEF-04C643F36B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41914" y="4677922"/>
                <a:ext cx="953103" cy="1025829"/>
              </a:xfrm>
              <a:custGeom>
                <a:avLst/>
                <a:gdLst>
                  <a:gd name="T0" fmla="*/ 474 w 498"/>
                  <a:gd name="T1" fmla="*/ 188 h 536"/>
                  <a:gd name="T2" fmla="*/ 424 w 498"/>
                  <a:gd name="T3" fmla="*/ 118 h 536"/>
                  <a:gd name="T4" fmla="*/ 346 w 498"/>
                  <a:gd name="T5" fmla="*/ 88 h 536"/>
                  <a:gd name="T6" fmla="*/ 308 w 498"/>
                  <a:gd name="T7" fmla="*/ 56 h 536"/>
                  <a:gd name="T8" fmla="*/ 314 w 498"/>
                  <a:gd name="T9" fmla="*/ 16 h 536"/>
                  <a:gd name="T10" fmla="*/ 302 w 498"/>
                  <a:gd name="T11" fmla="*/ 22 h 536"/>
                  <a:gd name="T12" fmla="*/ 248 w 498"/>
                  <a:gd name="T13" fmla="*/ 20 h 536"/>
                  <a:gd name="T14" fmla="*/ 236 w 498"/>
                  <a:gd name="T15" fmla="*/ 22 h 536"/>
                  <a:gd name="T16" fmla="*/ 156 w 498"/>
                  <a:gd name="T17" fmla="*/ 76 h 536"/>
                  <a:gd name="T18" fmla="*/ 2 w 498"/>
                  <a:gd name="T19" fmla="*/ 214 h 536"/>
                  <a:gd name="T20" fmla="*/ 262 w 498"/>
                  <a:gd name="T21" fmla="*/ 384 h 536"/>
                  <a:gd name="T22" fmla="*/ 338 w 498"/>
                  <a:gd name="T23" fmla="*/ 476 h 536"/>
                  <a:gd name="T24" fmla="*/ 334 w 498"/>
                  <a:gd name="T25" fmla="*/ 456 h 536"/>
                  <a:gd name="T26" fmla="*/ 380 w 498"/>
                  <a:gd name="T27" fmla="*/ 476 h 536"/>
                  <a:gd name="T28" fmla="*/ 334 w 498"/>
                  <a:gd name="T29" fmla="*/ 534 h 536"/>
                  <a:gd name="T30" fmla="*/ 332 w 498"/>
                  <a:gd name="T31" fmla="*/ 488 h 536"/>
                  <a:gd name="T32" fmla="*/ 366 w 498"/>
                  <a:gd name="T33" fmla="*/ 486 h 536"/>
                  <a:gd name="T34" fmla="*/ 364 w 498"/>
                  <a:gd name="T35" fmla="*/ 510 h 536"/>
                  <a:gd name="T36" fmla="*/ 348 w 498"/>
                  <a:gd name="T37" fmla="*/ 528 h 536"/>
                  <a:gd name="T38" fmla="*/ 14 w 498"/>
                  <a:gd name="T39" fmla="*/ 350 h 536"/>
                  <a:gd name="T40" fmla="*/ 54 w 498"/>
                  <a:gd name="T41" fmla="*/ 348 h 536"/>
                  <a:gd name="T42" fmla="*/ 100 w 498"/>
                  <a:gd name="T43" fmla="*/ 338 h 536"/>
                  <a:gd name="T44" fmla="*/ 152 w 498"/>
                  <a:gd name="T45" fmla="*/ 314 h 536"/>
                  <a:gd name="T46" fmla="*/ 226 w 498"/>
                  <a:gd name="T47" fmla="*/ 314 h 536"/>
                  <a:gd name="T48" fmla="*/ 250 w 498"/>
                  <a:gd name="T49" fmla="*/ 356 h 536"/>
                  <a:gd name="T50" fmla="*/ 272 w 498"/>
                  <a:gd name="T51" fmla="*/ 344 h 536"/>
                  <a:gd name="T52" fmla="*/ 268 w 498"/>
                  <a:gd name="T53" fmla="*/ 364 h 536"/>
                  <a:gd name="T54" fmla="*/ 288 w 498"/>
                  <a:gd name="T55" fmla="*/ 376 h 536"/>
                  <a:gd name="T56" fmla="*/ 300 w 498"/>
                  <a:gd name="T57" fmla="*/ 424 h 536"/>
                  <a:gd name="T58" fmla="*/ 346 w 498"/>
                  <a:gd name="T59" fmla="*/ 432 h 536"/>
                  <a:gd name="T60" fmla="*/ 362 w 498"/>
                  <a:gd name="T61" fmla="*/ 446 h 536"/>
                  <a:gd name="T62" fmla="*/ 390 w 498"/>
                  <a:gd name="T63" fmla="*/ 428 h 536"/>
                  <a:gd name="T64" fmla="*/ 440 w 498"/>
                  <a:gd name="T65" fmla="*/ 364 h 536"/>
                  <a:gd name="T66" fmla="*/ 472 w 498"/>
                  <a:gd name="T67" fmla="*/ 322 h 536"/>
                  <a:gd name="T68" fmla="*/ 490 w 498"/>
                  <a:gd name="T69" fmla="*/ 248 h 536"/>
                  <a:gd name="T70" fmla="*/ 478 w 498"/>
                  <a:gd name="T71" fmla="*/ 200 h 536"/>
                  <a:gd name="T72" fmla="*/ 462 w 498"/>
                  <a:gd name="T73" fmla="*/ 170 h 536"/>
                  <a:gd name="T74" fmla="*/ 450 w 498"/>
                  <a:gd name="T75" fmla="*/ 140 h 536"/>
                  <a:gd name="T76" fmla="*/ 422 w 498"/>
                  <a:gd name="T77" fmla="*/ 112 h 536"/>
                  <a:gd name="T78" fmla="*/ 410 w 498"/>
                  <a:gd name="T79" fmla="*/ 58 h 536"/>
                  <a:gd name="T80" fmla="*/ 392 w 498"/>
                  <a:gd name="T81" fmla="*/ 24 h 536"/>
                  <a:gd name="T82" fmla="*/ 376 w 498"/>
                  <a:gd name="T83" fmla="*/ 36 h 536"/>
                  <a:gd name="T84" fmla="*/ 362 w 498"/>
                  <a:gd name="T85" fmla="*/ 100 h 536"/>
                  <a:gd name="T86" fmla="*/ 312 w 498"/>
                  <a:gd name="T87" fmla="*/ 78 h 536"/>
                  <a:gd name="T88" fmla="*/ 304 w 498"/>
                  <a:gd name="T89" fmla="*/ 42 h 536"/>
                  <a:gd name="T90" fmla="*/ 306 w 498"/>
                  <a:gd name="T91" fmla="*/ 32 h 536"/>
                  <a:gd name="T92" fmla="*/ 284 w 498"/>
                  <a:gd name="T93" fmla="*/ 24 h 536"/>
                  <a:gd name="T94" fmla="*/ 256 w 498"/>
                  <a:gd name="T95" fmla="*/ 18 h 536"/>
                  <a:gd name="T96" fmla="*/ 236 w 498"/>
                  <a:gd name="T97" fmla="*/ 32 h 536"/>
                  <a:gd name="T98" fmla="*/ 224 w 498"/>
                  <a:gd name="T99" fmla="*/ 60 h 536"/>
                  <a:gd name="T100" fmla="*/ 208 w 498"/>
                  <a:gd name="T101" fmla="*/ 66 h 536"/>
                  <a:gd name="T102" fmla="*/ 190 w 498"/>
                  <a:gd name="T103" fmla="*/ 48 h 536"/>
                  <a:gd name="T104" fmla="*/ 174 w 498"/>
                  <a:gd name="T105" fmla="*/ 56 h 536"/>
                  <a:gd name="T106" fmla="*/ 160 w 498"/>
                  <a:gd name="T107" fmla="*/ 76 h 536"/>
                  <a:gd name="T108" fmla="*/ 148 w 498"/>
                  <a:gd name="T109" fmla="*/ 92 h 536"/>
                  <a:gd name="T110" fmla="*/ 126 w 498"/>
                  <a:gd name="T111" fmla="*/ 104 h 536"/>
                  <a:gd name="T112" fmla="*/ 72 w 498"/>
                  <a:gd name="T113" fmla="*/ 136 h 536"/>
                  <a:gd name="T114" fmla="*/ 22 w 498"/>
                  <a:gd name="T115" fmla="*/ 162 h 536"/>
                  <a:gd name="T116" fmla="*/ 12 w 498"/>
                  <a:gd name="T117" fmla="*/ 222 h 536"/>
                  <a:gd name="T118" fmla="*/ 14 w 498"/>
                  <a:gd name="T119" fmla="*/ 258 h 536"/>
                  <a:gd name="T120" fmla="*/ 4 w 498"/>
                  <a:gd name="T121" fmla="*/ 332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8" h="536">
                    <a:moveTo>
                      <a:pt x="494" y="256"/>
                    </a:moveTo>
                    <a:lnTo>
                      <a:pt x="494" y="252"/>
                    </a:lnTo>
                    <a:lnTo>
                      <a:pt x="494" y="254"/>
                    </a:lnTo>
                    <a:lnTo>
                      <a:pt x="494" y="256"/>
                    </a:lnTo>
                    <a:close/>
                    <a:moveTo>
                      <a:pt x="494" y="226"/>
                    </a:moveTo>
                    <a:lnTo>
                      <a:pt x="494" y="222"/>
                    </a:lnTo>
                    <a:lnTo>
                      <a:pt x="494" y="220"/>
                    </a:lnTo>
                    <a:lnTo>
                      <a:pt x="494" y="216"/>
                    </a:lnTo>
                    <a:lnTo>
                      <a:pt x="496" y="214"/>
                    </a:lnTo>
                    <a:lnTo>
                      <a:pt x="498" y="212"/>
                    </a:lnTo>
                    <a:lnTo>
                      <a:pt x="496" y="210"/>
                    </a:lnTo>
                    <a:lnTo>
                      <a:pt x="498" y="208"/>
                    </a:lnTo>
                    <a:lnTo>
                      <a:pt x="498" y="208"/>
                    </a:lnTo>
                    <a:lnTo>
                      <a:pt x="498" y="212"/>
                    </a:lnTo>
                    <a:lnTo>
                      <a:pt x="498" y="214"/>
                    </a:lnTo>
                    <a:lnTo>
                      <a:pt x="496" y="218"/>
                    </a:lnTo>
                    <a:lnTo>
                      <a:pt x="496" y="224"/>
                    </a:lnTo>
                    <a:lnTo>
                      <a:pt x="496" y="226"/>
                    </a:lnTo>
                    <a:lnTo>
                      <a:pt x="494" y="226"/>
                    </a:lnTo>
                    <a:close/>
                    <a:moveTo>
                      <a:pt x="474" y="188"/>
                    </a:moveTo>
                    <a:lnTo>
                      <a:pt x="476" y="192"/>
                    </a:lnTo>
                    <a:lnTo>
                      <a:pt x="476" y="194"/>
                    </a:lnTo>
                    <a:lnTo>
                      <a:pt x="478" y="192"/>
                    </a:lnTo>
                    <a:lnTo>
                      <a:pt x="476" y="190"/>
                    </a:lnTo>
                    <a:lnTo>
                      <a:pt x="476" y="188"/>
                    </a:lnTo>
                    <a:lnTo>
                      <a:pt x="476" y="188"/>
                    </a:lnTo>
                    <a:lnTo>
                      <a:pt x="474" y="188"/>
                    </a:lnTo>
                    <a:lnTo>
                      <a:pt x="474" y="188"/>
                    </a:lnTo>
                    <a:close/>
                    <a:moveTo>
                      <a:pt x="470" y="172"/>
                    </a:moveTo>
                    <a:lnTo>
                      <a:pt x="470" y="170"/>
                    </a:lnTo>
                    <a:lnTo>
                      <a:pt x="468" y="172"/>
                    </a:lnTo>
                    <a:lnTo>
                      <a:pt x="470" y="172"/>
                    </a:lnTo>
                    <a:close/>
                    <a:moveTo>
                      <a:pt x="424" y="118"/>
                    </a:moveTo>
                    <a:lnTo>
                      <a:pt x="424" y="114"/>
                    </a:lnTo>
                    <a:lnTo>
                      <a:pt x="422" y="112"/>
                    </a:lnTo>
                    <a:lnTo>
                      <a:pt x="424" y="112"/>
                    </a:lnTo>
                    <a:lnTo>
                      <a:pt x="426" y="112"/>
                    </a:lnTo>
                    <a:lnTo>
                      <a:pt x="426" y="116"/>
                    </a:lnTo>
                    <a:lnTo>
                      <a:pt x="424" y="118"/>
                    </a:lnTo>
                    <a:lnTo>
                      <a:pt x="424" y="118"/>
                    </a:lnTo>
                    <a:close/>
                    <a:moveTo>
                      <a:pt x="384" y="0"/>
                    </a:moveTo>
                    <a:lnTo>
                      <a:pt x="384" y="2"/>
                    </a:lnTo>
                    <a:lnTo>
                      <a:pt x="384" y="0"/>
                    </a:lnTo>
                    <a:lnTo>
                      <a:pt x="384" y="0"/>
                    </a:lnTo>
                    <a:close/>
                    <a:moveTo>
                      <a:pt x="382" y="6"/>
                    </a:moveTo>
                    <a:lnTo>
                      <a:pt x="382" y="10"/>
                    </a:lnTo>
                    <a:lnTo>
                      <a:pt x="382" y="8"/>
                    </a:lnTo>
                    <a:lnTo>
                      <a:pt x="384" y="8"/>
                    </a:lnTo>
                    <a:lnTo>
                      <a:pt x="384" y="8"/>
                    </a:lnTo>
                    <a:lnTo>
                      <a:pt x="382" y="6"/>
                    </a:lnTo>
                    <a:close/>
                    <a:moveTo>
                      <a:pt x="342" y="96"/>
                    </a:moveTo>
                    <a:lnTo>
                      <a:pt x="342" y="96"/>
                    </a:lnTo>
                    <a:lnTo>
                      <a:pt x="344" y="96"/>
                    </a:lnTo>
                    <a:lnTo>
                      <a:pt x="344" y="94"/>
                    </a:lnTo>
                    <a:lnTo>
                      <a:pt x="342" y="96"/>
                    </a:lnTo>
                    <a:close/>
                    <a:moveTo>
                      <a:pt x="340" y="90"/>
                    </a:moveTo>
                    <a:lnTo>
                      <a:pt x="340" y="92"/>
                    </a:lnTo>
                    <a:lnTo>
                      <a:pt x="342" y="90"/>
                    </a:lnTo>
                    <a:lnTo>
                      <a:pt x="342" y="88"/>
                    </a:lnTo>
                    <a:lnTo>
                      <a:pt x="346" y="88"/>
                    </a:lnTo>
                    <a:lnTo>
                      <a:pt x="346" y="88"/>
                    </a:lnTo>
                    <a:lnTo>
                      <a:pt x="342" y="86"/>
                    </a:lnTo>
                    <a:lnTo>
                      <a:pt x="340" y="88"/>
                    </a:lnTo>
                    <a:lnTo>
                      <a:pt x="340" y="88"/>
                    </a:lnTo>
                    <a:lnTo>
                      <a:pt x="340" y="90"/>
                    </a:lnTo>
                    <a:lnTo>
                      <a:pt x="340" y="90"/>
                    </a:lnTo>
                    <a:close/>
                    <a:moveTo>
                      <a:pt x="314" y="78"/>
                    </a:moveTo>
                    <a:lnTo>
                      <a:pt x="314" y="76"/>
                    </a:lnTo>
                    <a:lnTo>
                      <a:pt x="314" y="74"/>
                    </a:lnTo>
                    <a:lnTo>
                      <a:pt x="314" y="76"/>
                    </a:lnTo>
                    <a:lnTo>
                      <a:pt x="314" y="78"/>
                    </a:lnTo>
                    <a:close/>
                    <a:moveTo>
                      <a:pt x="306" y="52"/>
                    </a:moveTo>
                    <a:lnTo>
                      <a:pt x="306" y="50"/>
                    </a:lnTo>
                    <a:lnTo>
                      <a:pt x="304" y="50"/>
                    </a:lnTo>
                    <a:lnTo>
                      <a:pt x="304" y="50"/>
                    </a:lnTo>
                    <a:lnTo>
                      <a:pt x="306" y="48"/>
                    </a:lnTo>
                    <a:lnTo>
                      <a:pt x="308" y="50"/>
                    </a:lnTo>
                    <a:lnTo>
                      <a:pt x="306" y="52"/>
                    </a:lnTo>
                    <a:close/>
                    <a:moveTo>
                      <a:pt x="308" y="54"/>
                    </a:moveTo>
                    <a:lnTo>
                      <a:pt x="308" y="56"/>
                    </a:lnTo>
                    <a:lnTo>
                      <a:pt x="308" y="56"/>
                    </a:lnTo>
                    <a:lnTo>
                      <a:pt x="310" y="56"/>
                    </a:lnTo>
                    <a:lnTo>
                      <a:pt x="314" y="56"/>
                    </a:lnTo>
                    <a:lnTo>
                      <a:pt x="314" y="54"/>
                    </a:lnTo>
                    <a:lnTo>
                      <a:pt x="314" y="54"/>
                    </a:lnTo>
                    <a:lnTo>
                      <a:pt x="312" y="54"/>
                    </a:lnTo>
                    <a:lnTo>
                      <a:pt x="312" y="52"/>
                    </a:lnTo>
                    <a:lnTo>
                      <a:pt x="314" y="50"/>
                    </a:lnTo>
                    <a:lnTo>
                      <a:pt x="314" y="50"/>
                    </a:lnTo>
                    <a:lnTo>
                      <a:pt x="312" y="50"/>
                    </a:lnTo>
                    <a:lnTo>
                      <a:pt x="312" y="50"/>
                    </a:lnTo>
                    <a:lnTo>
                      <a:pt x="310" y="50"/>
                    </a:lnTo>
                    <a:lnTo>
                      <a:pt x="310" y="50"/>
                    </a:lnTo>
                    <a:lnTo>
                      <a:pt x="308" y="50"/>
                    </a:lnTo>
                    <a:lnTo>
                      <a:pt x="308" y="52"/>
                    </a:lnTo>
                    <a:lnTo>
                      <a:pt x="308" y="52"/>
                    </a:lnTo>
                    <a:lnTo>
                      <a:pt x="308" y="54"/>
                    </a:lnTo>
                    <a:close/>
                    <a:moveTo>
                      <a:pt x="310" y="16"/>
                    </a:moveTo>
                    <a:lnTo>
                      <a:pt x="312" y="18"/>
                    </a:lnTo>
                    <a:lnTo>
                      <a:pt x="314" y="16"/>
                    </a:lnTo>
                    <a:lnTo>
                      <a:pt x="314" y="14"/>
                    </a:lnTo>
                    <a:lnTo>
                      <a:pt x="314" y="12"/>
                    </a:lnTo>
                    <a:lnTo>
                      <a:pt x="312" y="16"/>
                    </a:lnTo>
                    <a:lnTo>
                      <a:pt x="310" y="16"/>
                    </a:lnTo>
                    <a:close/>
                    <a:moveTo>
                      <a:pt x="308" y="18"/>
                    </a:moveTo>
                    <a:lnTo>
                      <a:pt x="310" y="20"/>
                    </a:lnTo>
                    <a:lnTo>
                      <a:pt x="310" y="18"/>
                    </a:lnTo>
                    <a:lnTo>
                      <a:pt x="308" y="18"/>
                    </a:lnTo>
                    <a:close/>
                    <a:moveTo>
                      <a:pt x="306" y="20"/>
                    </a:moveTo>
                    <a:lnTo>
                      <a:pt x="308" y="20"/>
                    </a:lnTo>
                    <a:lnTo>
                      <a:pt x="308" y="20"/>
                    </a:lnTo>
                    <a:lnTo>
                      <a:pt x="306" y="20"/>
                    </a:lnTo>
                    <a:close/>
                    <a:moveTo>
                      <a:pt x="302" y="22"/>
                    </a:moveTo>
                    <a:lnTo>
                      <a:pt x="304" y="22"/>
                    </a:lnTo>
                    <a:lnTo>
                      <a:pt x="304" y="22"/>
                    </a:lnTo>
                    <a:lnTo>
                      <a:pt x="302" y="22"/>
                    </a:lnTo>
                    <a:close/>
                    <a:moveTo>
                      <a:pt x="298" y="26"/>
                    </a:moveTo>
                    <a:lnTo>
                      <a:pt x="298" y="24"/>
                    </a:lnTo>
                    <a:lnTo>
                      <a:pt x="300" y="22"/>
                    </a:lnTo>
                    <a:lnTo>
                      <a:pt x="302" y="22"/>
                    </a:lnTo>
                    <a:lnTo>
                      <a:pt x="302" y="24"/>
                    </a:lnTo>
                    <a:lnTo>
                      <a:pt x="300" y="24"/>
                    </a:lnTo>
                    <a:lnTo>
                      <a:pt x="298" y="26"/>
                    </a:lnTo>
                    <a:close/>
                    <a:moveTo>
                      <a:pt x="294" y="26"/>
                    </a:moveTo>
                    <a:lnTo>
                      <a:pt x="296" y="28"/>
                    </a:lnTo>
                    <a:lnTo>
                      <a:pt x="298" y="26"/>
                    </a:lnTo>
                    <a:lnTo>
                      <a:pt x="298" y="26"/>
                    </a:lnTo>
                    <a:lnTo>
                      <a:pt x="294" y="26"/>
                    </a:lnTo>
                    <a:close/>
                    <a:moveTo>
                      <a:pt x="264" y="16"/>
                    </a:moveTo>
                    <a:lnTo>
                      <a:pt x="262" y="14"/>
                    </a:lnTo>
                    <a:lnTo>
                      <a:pt x="262" y="12"/>
                    </a:lnTo>
                    <a:lnTo>
                      <a:pt x="264" y="12"/>
                    </a:lnTo>
                    <a:lnTo>
                      <a:pt x="264" y="14"/>
                    </a:lnTo>
                    <a:lnTo>
                      <a:pt x="264" y="16"/>
                    </a:lnTo>
                    <a:close/>
                    <a:moveTo>
                      <a:pt x="236" y="16"/>
                    </a:moveTo>
                    <a:lnTo>
                      <a:pt x="236" y="18"/>
                    </a:lnTo>
                    <a:lnTo>
                      <a:pt x="238" y="20"/>
                    </a:lnTo>
                    <a:lnTo>
                      <a:pt x="240" y="22"/>
                    </a:lnTo>
                    <a:lnTo>
                      <a:pt x="244" y="24"/>
                    </a:lnTo>
                    <a:lnTo>
                      <a:pt x="248" y="20"/>
                    </a:lnTo>
                    <a:lnTo>
                      <a:pt x="250" y="20"/>
                    </a:lnTo>
                    <a:lnTo>
                      <a:pt x="250" y="18"/>
                    </a:lnTo>
                    <a:lnTo>
                      <a:pt x="250" y="18"/>
                    </a:lnTo>
                    <a:lnTo>
                      <a:pt x="250" y="16"/>
                    </a:lnTo>
                    <a:lnTo>
                      <a:pt x="248" y="16"/>
                    </a:lnTo>
                    <a:lnTo>
                      <a:pt x="248" y="16"/>
                    </a:lnTo>
                    <a:lnTo>
                      <a:pt x="246" y="16"/>
                    </a:lnTo>
                    <a:lnTo>
                      <a:pt x="242" y="16"/>
                    </a:lnTo>
                    <a:lnTo>
                      <a:pt x="242" y="18"/>
                    </a:lnTo>
                    <a:lnTo>
                      <a:pt x="240" y="18"/>
                    </a:lnTo>
                    <a:lnTo>
                      <a:pt x="240" y="16"/>
                    </a:lnTo>
                    <a:lnTo>
                      <a:pt x="238" y="16"/>
                    </a:lnTo>
                    <a:lnTo>
                      <a:pt x="236" y="14"/>
                    </a:lnTo>
                    <a:lnTo>
                      <a:pt x="236" y="14"/>
                    </a:lnTo>
                    <a:lnTo>
                      <a:pt x="236" y="16"/>
                    </a:lnTo>
                    <a:close/>
                    <a:moveTo>
                      <a:pt x="236" y="16"/>
                    </a:moveTo>
                    <a:lnTo>
                      <a:pt x="236" y="20"/>
                    </a:lnTo>
                    <a:lnTo>
                      <a:pt x="238" y="22"/>
                    </a:lnTo>
                    <a:lnTo>
                      <a:pt x="238" y="22"/>
                    </a:lnTo>
                    <a:lnTo>
                      <a:pt x="236" y="22"/>
                    </a:lnTo>
                    <a:lnTo>
                      <a:pt x="236" y="22"/>
                    </a:lnTo>
                    <a:lnTo>
                      <a:pt x="232" y="20"/>
                    </a:lnTo>
                    <a:lnTo>
                      <a:pt x="232" y="20"/>
                    </a:lnTo>
                    <a:lnTo>
                      <a:pt x="234" y="20"/>
                    </a:lnTo>
                    <a:lnTo>
                      <a:pt x="234" y="20"/>
                    </a:lnTo>
                    <a:lnTo>
                      <a:pt x="234" y="18"/>
                    </a:lnTo>
                    <a:lnTo>
                      <a:pt x="234" y="18"/>
                    </a:lnTo>
                    <a:lnTo>
                      <a:pt x="234" y="18"/>
                    </a:lnTo>
                    <a:lnTo>
                      <a:pt x="234" y="16"/>
                    </a:lnTo>
                    <a:lnTo>
                      <a:pt x="236" y="16"/>
                    </a:lnTo>
                    <a:close/>
                    <a:moveTo>
                      <a:pt x="156" y="70"/>
                    </a:moveTo>
                    <a:lnTo>
                      <a:pt x="158" y="70"/>
                    </a:lnTo>
                    <a:lnTo>
                      <a:pt x="160" y="70"/>
                    </a:lnTo>
                    <a:lnTo>
                      <a:pt x="158" y="68"/>
                    </a:lnTo>
                    <a:lnTo>
                      <a:pt x="156" y="70"/>
                    </a:lnTo>
                    <a:lnTo>
                      <a:pt x="156" y="70"/>
                    </a:lnTo>
                    <a:close/>
                    <a:moveTo>
                      <a:pt x="158" y="78"/>
                    </a:moveTo>
                    <a:lnTo>
                      <a:pt x="158" y="74"/>
                    </a:lnTo>
                    <a:lnTo>
                      <a:pt x="156" y="72"/>
                    </a:lnTo>
                    <a:lnTo>
                      <a:pt x="156" y="76"/>
                    </a:lnTo>
                    <a:lnTo>
                      <a:pt x="158" y="78"/>
                    </a:lnTo>
                    <a:close/>
                    <a:moveTo>
                      <a:pt x="168" y="60"/>
                    </a:moveTo>
                    <a:lnTo>
                      <a:pt x="166" y="60"/>
                    </a:lnTo>
                    <a:lnTo>
                      <a:pt x="168" y="58"/>
                    </a:lnTo>
                    <a:lnTo>
                      <a:pt x="168" y="58"/>
                    </a:lnTo>
                    <a:lnTo>
                      <a:pt x="168" y="60"/>
                    </a:lnTo>
                    <a:close/>
                    <a:moveTo>
                      <a:pt x="38" y="144"/>
                    </a:moveTo>
                    <a:lnTo>
                      <a:pt x="36" y="142"/>
                    </a:lnTo>
                    <a:lnTo>
                      <a:pt x="38" y="140"/>
                    </a:lnTo>
                    <a:lnTo>
                      <a:pt x="38" y="142"/>
                    </a:lnTo>
                    <a:lnTo>
                      <a:pt x="38" y="144"/>
                    </a:lnTo>
                    <a:close/>
                    <a:moveTo>
                      <a:pt x="0" y="208"/>
                    </a:moveTo>
                    <a:lnTo>
                      <a:pt x="2" y="202"/>
                    </a:lnTo>
                    <a:lnTo>
                      <a:pt x="2" y="206"/>
                    </a:lnTo>
                    <a:lnTo>
                      <a:pt x="0" y="208"/>
                    </a:lnTo>
                    <a:lnTo>
                      <a:pt x="0" y="208"/>
                    </a:lnTo>
                    <a:close/>
                    <a:moveTo>
                      <a:pt x="0" y="216"/>
                    </a:moveTo>
                    <a:lnTo>
                      <a:pt x="0" y="212"/>
                    </a:lnTo>
                    <a:lnTo>
                      <a:pt x="0" y="210"/>
                    </a:lnTo>
                    <a:lnTo>
                      <a:pt x="2" y="214"/>
                    </a:lnTo>
                    <a:lnTo>
                      <a:pt x="0" y="216"/>
                    </a:lnTo>
                    <a:close/>
                    <a:moveTo>
                      <a:pt x="272" y="376"/>
                    </a:moveTo>
                    <a:lnTo>
                      <a:pt x="272" y="378"/>
                    </a:lnTo>
                    <a:lnTo>
                      <a:pt x="272" y="380"/>
                    </a:lnTo>
                    <a:lnTo>
                      <a:pt x="274" y="380"/>
                    </a:lnTo>
                    <a:lnTo>
                      <a:pt x="274" y="380"/>
                    </a:lnTo>
                    <a:lnTo>
                      <a:pt x="276" y="380"/>
                    </a:lnTo>
                    <a:lnTo>
                      <a:pt x="278" y="380"/>
                    </a:lnTo>
                    <a:lnTo>
                      <a:pt x="280" y="382"/>
                    </a:lnTo>
                    <a:lnTo>
                      <a:pt x="278" y="382"/>
                    </a:lnTo>
                    <a:lnTo>
                      <a:pt x="272" y="382"/>
                    </a:lnTo>
                    <a:lnTo>
                      <a:pt x="272" y="384"/>
                    </a:lnTo>
                    <a:lnTo>
                      <a:pt x="272" y="384"/>
                    </a:lnTo>
                    <a:lnTo>
                      <a:pt x="270" y="384"/>
                    </a:lnTo>
                    <a:lnTo>
                      <a:pt x="270" y="384"/>
                    </a:lnTo>
                    <a:lnTo>
                      <a:pt x="268" y="382"/>
                    </a:lnTo>
                    <a:lnTo>
                      <a:pt x="266" y="384"/>
                    </a:lnTo>
                    <a:lnTo>
                      <a:pt x="266" y="384"/>
                    </a:lnTo>
                    <a:lnTo>
                      <a:pt x="264" y="384"/>
                    </a:lnTo>
                    <a:lnTo>
                      <a:pt x="262" y="384"/>
                    </a:lnTo>
                    <a:lnTo>
                      <a:pt x="260" y="382"/>
                    </a:lnTo>
                    <a:lnTo>
                      <a:pt x="260" y="380"/>
                    </a:lnTo>
                    <a:lnTo>
                      <a:pt x="262" y="378"/>
                    </a:lnTo>
                    <a:lnTo>
                      <a:pt x="270" y="376"/>
                    </a:lnTo>
                    <a:lnTo>
                      <a:pt x="272" y="376"/>
                    </a:lnTo>
                    <a:lnTo>
                      <a:pt x="272" y="376"/>
                    </a:lnTo>
                    <a:close/>
                    <a:moveTo>
                      <a:pt x="354" y="434"/>
                    </a:moveTo>
                    <a:lnTo>
                      <a:pt x="354" y="434"/>
                    </a:lnTo>
                    <a:lnTo>
                      <a:pt x="356" y="436"/>
                    </a:lnTo>
                    <a:lnTo>
                      <a:pt x="354" y="436"/>
                    </a:lnTo>
                    <a:lnTo>
                      <a:pt x="354" y="434"/>
                    </a:lnTo>
                    <a:close/>
                    <a:moveTo>
                      <a:pt x="366" y="444"/>
                    </a:moveTo>
                    <a:lnTo>
                      <a:pt x="368" y="444"/>
                    </a:lnTo>
                    <a:lnTo>
                      <a:pt x="368" y="444"/>
                    </a:lnTo>
                    <a:lnTo>
                      <a:pt x="366" y="444"/>
                    </a:lnTo>
                    <a:close/>
                    <a:moveTo>
                      <a:pt x="336" y="476"/>
                    </a:moveTo>
                    <a:lnTo>
                      <a:pt x="336" y="478"/>
                    </a:lnTo>
                    <a:lnTo>
                      <a:pt x="338" y="478"/>
                    </a:lnTo>
                    <a:lnTo>
                      <a:pt x="340" y="478"/>
                    </a:lnTo>
                    <a:lnTo>
                      <a:pt x="338" y="476"/>
                    </a:lnTo>
                    <a:lnTo>
                      <a:pt x="336" y="476"/>
                    </a:lnTo>
                    <a:close/>
                    <a:moveTo>
                      <a:pt x="338" y="472"/>
                    </a:moveTo>
                    <a:lnTo>
                      <a:pt x="338" y="474"/>
                    </a:lnTo>
                    <a:lnTo>
                      <a:pt x="338" y="474"/>
                    </a:lnTo>
                    <a:lnTo>
                      <a:pt x="338" y="472"/>
                    </a:lnTo>
                    <a:lnTo>
                      <a:pt x="338" y="472"/>
                    </a:lnTo>
                    <a:close/>
                    <a:moveTo>
                      <a:pt x="336" y="474"/>
                    </a:moveTo>
                    <a:lnTo>
                      <a:pt x="334" y="474"/>
                    </a:lnTo>
                    <a:lnTo>
                      <a:pt x="334" y="472"/>
                    </a:lnTo>
                    <a:lnTo>
                      <a:pt x="336" y="470"/>
                    </a:lnTo>
                    <a:lnTo>
                      <a:pt x="336" y="472"/>
                    </a:lnTo>
                    <a:lnTo>
                      <a:pt x="336" y="474"/>
                    </a:lnTo>
                    <a:close/>
                    <a:moveTo>
                      <a:pt x="328" y="466"/>
                    </a:moveTo>
                    <a:lnTo>
                      <a:pt x="328" y="464"/>
                    </a:lnTo>
                    <a:lnTo>
                      <a:pt x="328" y="462"/>
                    </a:lnTo>
                    <a:lnTo>
                      <a:pt x="328" y="460"/>
                    </a:lnTo>
                    <a:lnTo>
                      <a:pt x="328" y="458"/>
                    </a:lnTo>
                    <a:lnTo>
                      <a:pt x="330" y="456"/>
                    </a:lnTo>
                    <a:lnTo>
                      <a:pt x="332" y="454"/>
                    </a:lnTo>
                    <a:lnTo>
                      <a:pt x="334" y="456"/>
                    </a:lnTo>
                    <a:lnTo>
                      <a:pt x="332" y="460"/>
                    </a:lnTo>
                    <a:lnTo>
                      <a:pt x="334" y="460"/>
                    </a:lnTo>
                    <a:lnTo>
                      <a:pt x="332" y="464"/>
                    </a:lnTo>
                    <a:lnTo>
                      <a:pt x="332" y="464"/>
                    </a:lnTo>
                    <a:lnTo>
                      <a:pt x="330" y="466"/>
                    </a:lnTo>
                    <a:lnTo>
                      <a:pt x="328" y="466"/>
                    </a:lnTo>
                    <a:close/>
                    <a:moveTo>
                      <a:pt x="376" y="472"/>
                    </a:moveTo>
                    <a:lnTo>
                      <a:pt x="380" y="470"/>
                    </a:lnTo>
                    <a:lnTo>
                      <a:pt x="380" y="468"/>
                    </a:lnTo>
                    <a:lnTo>
                      <a:pt x="376" y="464"/>
                    </a:lnTo>
                    <a:lnTo>
                      <a:pt x="376" y="464"/>
                    </a:lnTo>
                    <a:lnTo>
                      <a:pt x="376" y="466"/>
                    </a:lnTo>
                    <a:lnTo>
                      <a:pt x="376" y="468"/>
                    </a:lnTo>
                    <a:lnTo>
                      <a:pt x="376" y="470"/>
                    </a:lnTo>
                    <a:lnTo>
                      <a:pt x="376" y="472"/>
                    </a:lnTo>
                    <a:close/>
                    <a:moveTo>
                      <a:pt x="374" y="474"/>
                    </a:moveTo>
                    <a:lnTo>
                      <a:pt x="376" y="476"/>
                    </a:lnTo>
                    <a:lnTo>
                      <a:pt x="378" y="476"/>
                    </a:lnTo>
                    <a:lnTo>
                      <a:pt x="380" y="476"/>
                    </a:lnTo>
                    <a:lnTo>
                      <a:pt x="380" y="476"/>
                    </a:lnTo>
                    <a:lnTo>
                      <a:pt x="378" y="474"/>
                    </a:lnTo>
                    <a:lnTo>
                      <a:pt x="376" y="474"/>
                    </a:lnTo>
                    <a:lnTo>
                      <a:pt x="374" y="474"/>
                    </a:lnTo>
                    <a:close/>
                    <a:moveTo>
                      <a:pt x="376" y="480"/>
                    </a:moveTo>
                    <a:lnTo>
                      <a:pt x="376" y="478"/>
                    </a:lnTo>
                    <a:lnTo>
                      <a:pt x="376" y="478"/>
                    </a:lnTo>
                    <a:lnTo>
                      <a:pt x="376" y="480"/>
                    </a:lnTo>
                    <a:close/>
                    <a:moveTo>
                      <a:pt x="362" y="520"/>
                    </a:moveTo>
                    <a:lnTo>
                      <a:pt x="362" y="518"/>
                    </a:lnTo>
                    <a:lnTo>
                      <a:pt x="364" y="520"/>
                    </a:lnTo>
                    <a:lnTo>
                      <a:pt x="362" y="520"/>
                    </a:lnTo>
                    <a:close/>
                    <a:moveTo>
                      <a:pt x="348" y="534"/>
                    </a:moveTo>
                    <a:lnTo>
                      <a:pt x="348" y="534"/>
                    </a:lnTo>
                    <a:lnTo>
                      <a:pt x="348" y="530"/>
                    </a:lnTo>
                    <a:lnTo>
                      <a:pt x="348" y="528"/>
                    </a:lnTo>
                    <a:lnTo>
                      <a:pt x="350" y="528"/>
                    </a:lnTo>
                    <a:lnTo>
                      <a:pt x="350" y="530"/>
                    </a:lnTo>
                    <a:lnTo>
                      <a:pt x="350" y="530"/>
                    </a:lnTo>
                    <a:lnTo>
                      <a:pt x="348" y="534"/>
                    </a:lnTo>
                    <a:close/>
                    <a:moveTo>
                      <a:pt x="334" y="534"/>
                    </a:moveTo>
                    <a:lnTo>
                      <a:pt x="334" y="530"/>
                    </a:lnTo>
                    <a:lnTo>
                      <a:pt x="334" y="530"/>
                    </a:lnTo>
                    <a:lnTo>
                      <a:pt x="332" y="528"/>
                    </a:lnTo>
                    <a:lnTo>
                      <a:pt x="332" y="524"/>
                    </a:lnTo>
                    <a:lnTo>
                      <a:pt x="332" y="524"/>
                    </a:lnTo>
                    <a:lnTo>
                      <a:pt x="330" y="522"/>
                    </a:lnTo>
                    <a:lnTo>
                      <a:pt x="330" y="516"/>
                    </a:lnTo>
                    <a:lnTo>
                      <a:pt x="332" y="514"/>
                    </a:lnTo>
                    <a:lnTo>
                      <a:pt x="330" y="514"/>
                    </a:lnTo>
                    <a:lnTo>
                      <a:pt x="330" y="508"/>
                    </a:lnTo>
                    <a:lnTo>
                      <a:pt x="330" y="506"/>
                    </a:lnTo>
                    <a:lnTo>
                      <a:pt x="332" y="508"/>
                    </a:lnTo>
                    <a:lnTo>
                      <a:pt x="336" y="508"/>
                    </a:lnTo>
                    <a:lnTo>
                      <a:pt x="332" y="508"/>
                    </a:lnTo>
                    <a:lnTo>
                      <a:pt x="332" y="506"/>
                    </a:lnTo>
                    <a:lnTo>
                      <a:pt x="332" y="504"/>
                    </a:lnTo>
                    <a:lnTo>
                      <a:pt x="332" y="502"/>
                    </a:lnTo>
                    <a:lnTo>
                      <a:pt x="332" y="496"/>
                    </a:lnTo>
                    <a:lnTo>
                      <a:pt x="332" y="492"/>
                    </a:lnTo>
                    <a:lnTo>
                      <a:pt x="332" y="488"/>
                    </a:lnTo>
                    <a:lnTo>
                      <a:pt x="332" y="484"/>
                    </a:lnTo>
                    <a:lnTo>
                      <a:pt x="332" y="480"/>
                    </a:lnTo>
                    <a:lnTo>
                      <a:pt x="332" y="480"/>
                    </a:lnTo>
                    <a:lnTo>
                      <a:pt x="332" y="478"/>
                    </a:lnTo>
                    <a:lnTo>
                      <a:pt x="334" y="476"/>
                    </a:lnTo>
                    <a:lnTo>
                      <a:pt x="336" y="478"/>
                    </a:lnTo>
                    <a:lnTo>
                      <a:pt x="338" y="480"/>
                    </a:lnTo>
                    <a:lnTo>
                      <a:pt x="340" y="480"/>
                    </a:lnTo>
                    <a:lnTo>
                      <a:pt x="340" y="480"/>
                    </a:lnTo>
                    <a:lnTo>
                      <a:pt x="342" y="478"/>
                    </a:lnTo>
                    <a:lnTo>
                      <a:pt x="342" y="482"/>
                    </a:lnTo>
                    <a:lnTo>
                      <a:pt x="346" y="484"/>
                    </a:lnTo>
                    <a:lnTo>
                      <a:pt x="348" y="488"/>
                    </a:lnTo>
                    <a:lnTo>
                      <a:pt x="350" y="488"/>
                    </a:lnTo>
                    <a:lnTo>
                      <a:pt x="352" y="488"/>
                    </a:lnTo>
                    <a:lnTo>
                      <a:pt x="356" y="488"/>
                    </a:lnTo>
                    <a:lnTo>
                      <a:pt x="356" y="490"/>
                    </a:lnTo>
                    <a:lnTo>
                      <a:pt x="356" y="488"/>
                    </a:lnTo>
                    <a:lnTo>
                      <a:pt x="358" y="486"/>
                    </a:lnTo>
                    <a:lnTo>
                      <a:pt x="366" y="486"/>
                    </a:lnTo>
                    <a:lnTo>
                      <a:pt x="366" y="486"/>
                    </a:lnTo>
                    <a:lnTo>
                      <a:pt x="368" y="484"/>
                    </a:lnTo>
                    <a:lnTo>
                      <a:pt x="370" y="484"/>
                    </a:lnTo>
                    <a:lnTo>
                      <a:pt x="370" y="486"/>
                    </a:lnTo>
                    <a:lnTo>
                      <a:pt x="372" y="482"/>
                    </a:lnTo>
                    <a:lnTo>
                      <a:pt x="374" y="482"/>
                    </a:lnTo>
                    <a:lnTo>
                      <a:pt x="376" y="484"/>
                    </a:lnTo>
                    <a:lnTo>
                      <a:pt x="376" y="488"/>
                    </a:lnTo>
                    <a:lnTo>
                      <a:pt x="374" y="494"/>
                    </a:lnTo>
                    <a:lnTo>
                      <a:pt x="372" y="496"/>
                    </a:lnTo>
                    <a:lnTo>
                      <a:pt x="372" y="500"/>
                    </a:lnTo>
                    <a:lnTo>
                      <a:pt x="370" y="502"/>
                    </a:lnTo>
                    <a:lnTo>
                      <a:pt x="370" y="506"/>
                    </a:lnTo>
                    <a:lnTo>
                      <a:pt x="370" y="508"/>
                    </a:lnTo>
                    <a:lnTo>
                      <a:pt x="370" y="510"/>
                    </a:lnTo>
                    <a:lnTo>
                      <a:pt x="370" y="512"/>
                    </a:lnTo>
                    <a:lnTo>
                      <a:pt x="368" y="510"/>
                    </a:lnTo>
                    <a:lnTo>
                      <a:pt x="368" y="506"/>
                    </a:lnTo>
                    <a:lnTo>
                      <a:pt x="366" y="508"/>
                    </a:lnTo>
                    <a:lnTo>
                      <a:pt x="364" y="510"/>
                    </a:lnTo>
                    <a:lnTo>
                      <a:pt x="364" y="516"/>
                    </a:lnTo>
                    <a:lnTo>
                      <a:pt x="364" y="516"/>
                    </a:lnTo>
                    <a:lnTo>
                      <a:pt x="362" y="516"/>
                    </a:lnTo>
                    <a:lnTo>
                      <a:pt x="362" y="520"/>
                    </a:lnTo>
                    <a:lnTo>
                      <a:pt x="360" y="522"/>
                    </a:lnTo>
                    <a:lnTo>
                      <a:pt x="362" y="522"/>
                    </a:lnTo>
                    <a:lnTo>
                      <a:pt x="362" y="524"/>
                    </a:lnTo>
                    <a:lnTo>
                      <a:pt x="358" y="528"/>
                    </a:lnTo>
                    <a:lnTo>
                      <a:pt x="358" y="528"/>
                    </a:lnTo>
                    <a:lnTo>
                      <a:pt x="356" y="530"/>
                    </a:lnTo>
                    <a:lnTo>
                      <a:pt x="356" y="526"/>
                    </a:lnTo>
                    <a:lnTo>
                      <a:pt x="358" y="526"/>
                    </a:lnTo>
                    <a:lnTo>
                      <a:pt x="358" y="524"/>
                    </a:lnTo>
                    <a:lnTo>
                      <a:pt x="356" y="522"/>
                    </a:lnTo>
                    <a:lnTo>
                      <a:pt x="356" y="524"/>
                    </a:lnTo>
                    <a:lnTo>
                      <a:pt x="354" y="526"/>
                    </a:lnTo>
                    <a:lnTo>
                      <a:pt x="352" y="526"/>
                    </a:lnTo>
                    <a:lnTo>
                      <a:pt x="352" y="522"/>
                    </a:lnTo>
                    <a:lnTo>
                      <a:pt x="352" y="526"/>
                    </a:lnTo>
                    <a:lnTo>
                      <a:pt x="348" y="528"/>
                    </a:lnTo>
                    <a:lnTo>
                      <a:pt x="348" y="528"/>
                    </a:lnTo>
                    <a:lnTo>
                      <a:pt x="346" y="526"/>
                    </a:lnTo>
                    <a:lnTo>
                      <a:pt x="346" y="530"/>
                    </a:lnTo>
                    <a:lnTo>
                      <a:pt x="346" y="532"/>
                    </a:lnTo>
                    <a:lnTo>
                      <a:pt x="342" y="536"/>
                    </a:lnTo>
                    <a:lnTo>
                      <a:pt x="342" y="536"/>
                    </a:lnTo>
                    <a:lnTo>
                      <a:pt x="340" y="534"/>
                    </a:lnTo>
                    <a:lnTo>
                      <a:pt x="340" y="532"/>
                    </a:lnTo>
                    <a:lnTo>
                      <a:pt x="338" y="534"/>
                    </a:lnTo>
                    <a:lnTo>
                      <a:pt x="336" y="534"/>
                    </a:lnTo>
                    <a:lnTo>
                      <a:pt x="334" y="534"/>
                    </a:lnTo>
                    <a:lnTo>
                      <a:pt x="334" y="534"/>
                    </a:lnTo>
                    <a:lnTo>
                      <a:pt x="334" y="534"/>
                    </a:lnTo>
                    <a:lnTo>
                      <a:pt x="334" y="534"/>
                    </a:lnTo>
                    <a:close/>
                    <a:moveTo>
                      <a:pt x="4" y="340"/>
                    </a:moveTo>
                    <a:lnTo>
                      <a:pt x="6" y="342"/>
                    </a:lnTo>
                    <a:lnTo>
                      <a:pt x="8" y="342"/>
                    </a:lnTo>
                    <a:lnTo>
                      <a:pt x="14" y="348"/>
                    </a:lnTo>
                    <a:lnTo>
                      <a:pt x="14" y="348"/>
                    </a:lnTo>
                    <a:lnTo>
                      <a:pt x="14" y="350"/>
                    </a:lnTo>
                    <a:lnTo>
                      <a:pt x="16" y="350"/>
                    </a:lnTo>
                    <a:lnTo>
                      <a:pt x="18" y="352"/>
                    </a:lnTo>
                    <a:lnTo>
                      <a:pt x="22" y="352"/>
                    </a:lnTo>
                    <a:lnTo>
                      <a:pt x="22" y="352"/>
                    </a:lnTo>
                    <a:lnTo>
                      <a:pt x="24" y="354"/>
                    </a:lnTo>
                    <a:lnTo>
                      <a:pt x="26" y="354"/>
                    </a:lnTo>
                    <a:lnTo>
                      <a:pt x="30" y="354"/>
                    </a:lnTo>
                    <a:lnTo>
                      <a:pt x="30" y="356"/>
                    </a:lnTo>
                    <a:lnTo>
                      <a:pt x="32" y="354"/>
                    </a:lnTo>
                    <a:lnTo>
                      <a:pt x="32" y="354"/>
                    </a:lnTo>
                    <a:lnTo>
                      <a:pt x="36" y="354"/>
                    </a:lnTo>
                    <a:lnTo>
                      <a:pt x="40" y="354"/>
                    </a:lnTo>
                    <a:lnTo>
                      <a:pt x="40" y="352"/>
                    </a:lnTo>
                    <a:lnTo>
                      <a:pt x="42" y="352"/>
                    </a:lnTo>
                    <a:lnTo>
                      <a:pt x="44" y="348"/>
                    </a:lnTo>
                    <a:lnTo>
                      <a:pt x="48" y="348"/>
                    </a:lnTo>
                    <a:lnTo>
                      <a:pt x="48" y="348"/>
                    </a:lnTo>
                    <a:lnTo>
                      <a:pt x="50" y="346"/>
                    </a:lnTo>
                    <a:lnTo>
                      <a:pt x="52" y="346"/>
                    </a:lnTo>
                    <a:lnTo>
                      <a:pt x="54" y="348"/>
                    </a:lnTo>
                    <a:lnTo>
                      <a:pt x="56" y="344"/>
                    </a:lnTo>
                    <a:lnTo>
                      <a:pt x="56" y="346"/>
                    </a:lnTo>
                    <a:lnTo>
                      <a:pt x="58" y="344"/>
                    </a:lnTo>
                    <a:lnTo>
                      <a:pt x="58" y="342"/>
                    </a:lnTo>
                    <a:lnTo>
                      <a:pt x="64" y="338"/>
                    </a:lnTo>
                    <a:lnTo>
                      <a:pt x="68" y="338"/>
                    </a:lnTo>
                    <a:lnTo>
                      <a:pt x="70" y="338"/>
                    </a:lnTo>
                    <a:lnTo>
                      <a:pt x="72" y="338"/>
                    </a:lnTo>
                    <a:lnTo>
                      <a:pt x="78" y="336"/>
                    </a:lnTo>
                    <a:lnTo>
                      <a:pt x="78" y="338"/>
                    </a:lnTo>
                    <a:lnTo>
                      <a:pt x="84" y="336"/>
                    </a:lnTo>
                    <a:lnTo>
                      <a:pt x="84" y="338"/>
                    </a:lnTo>
                    <a:lnTo>
                      <a:pt x="86" y="338"/>
                    </a:lnTo>
                    <a:lnTo>
                      <a:pt x="88" y="336"/>
                    </a:lnTo>
                    <a:lnTo>
                      <a:pt x="90" y="340"/>
                    </a:lnTo>
                    <a:lnTo>
                      <a:pt x="92" y="340"/>
                    </a:lnTo>
                    <a:lnTo>
                      <a:pt x="92" y="338"/>
                    </a:lnTo>
                    <a:lnTo>
                      <a:pt x="94" y="340"/>
                    </a:lnTo>
                    <a:lnTo>
                      <a:pt x="96" y="338"/>
                    </a:lnTo>
                    <a:lnTo>
                      <a:pt x="100" y="338"/>
                    </a:lnTo>
                    <a:lnTo>
                      <a:pt x="100" y="340"/>
                    </a:lnTo>
                    <a:lnTo>
                      <a:pt x="102" y="340"/>
                    </a:lnTo>
                    <a:lnTo>
                      <a:pt x="104" y="338"/>
                    </a:lnTo>
                    <a:lnTo>
                      <a:pt x="106" y="338"/>
                    </a:lnTo>
                    <a:lnTo>
                      <a:pt x="110" y="336"/>
                    </a:lnTo>
                    <a:lnTo>
                      <a:pt x="112" y="334"/>
                    </a:lnTo>
                    <a:lnTo>
                      <a:pt x="112" y="334"/>
                    </a:lnTo>
                    <a:lnTo>
                      <a:pt x="114" y="330"/>
                    </a:lnTo>
                    <a:lnTo>
                      <a:pt x="116" y="326"/>
                    </a:lnTo>
                    <a:lnTo>
                      <a:pt x="120" y="324"/>
                    </a:lnTo>
                    <a:lnTo>
                      <a:pt x="124" y="322"/>
                    </a:lnTo>
                    <a:lnTo>
                      <a:pt x="124" y="324"/>
                    </a:lnTo>
                    <a:lnTo>
                      <a:pt x="130" y="322"/>
                    </a:lnTo>
                    <a:lnTo>
                      <a:pt x="136" y="318"/>
                    </a:lnTo>
                    <a:lnTo>
                      <a:pt x="140" y="314"/>
                    </a:lnTo>
                    <a:lnTo>
                      <a:pt x="142" y="314"/>
                    </a:lnTo>
                    <a:lnTo>
                      <a:pt x="144" y="314"/>
                    </a:lnTo>
                    <a:lnTo>
                      <a:pt x="146" y="314"/>
                    </a:lnTo>
                    <a:lnTo>
                      <a:pt x="150" y="314"/>
                    </a:lnTo>
                    <a:lnTo>
                      <a:pt x="152" y="314"/>
                    </a:lnTo>
                    <a:lnTo>
                      <a:pt x="154" y="314"/>
                    </a:lnTo>
                    <a:lnTo>
                      <a:pt x="160" y="314"/>
                    </a:lnTo>
                    <a:lnTo>
                      <a:pt x="166" y="312"/>
                    </a:lnTo>
                    <a:lnTo>
                      <a:pt x="170" y="312"/>
                    </a:lnTo>
                    <a:lnTo>
                      <a:pt x="174" y="308"/>
                    </a:lnTo>
                    <a:lnTo>
                      <a:pt x="176" y="308"/>
                    </a:lnTo>
                    <a:lnTo>
                      <a:pt x="180" y="306"/>
                    </a:lnTo>
                    <a:lnTo>
                      <a:pt x="184" y="306"/>
                    </a:lnTo>
                    <a:lnTo>
                      <a:pt x="198" y="306"/>
                    </a:lnTo>
                    <a:lnTo>
                      <a:pt x="202" y="306"/>
                    </a:lnTo>
                    <a:lnTo>
                      <a:pt x="204" y="306"/>
                    </a:lnTo>
                    <a:lnTo>
                      <a:pt x="208" y="306"/>
                    </a:lnTo>
                    <a:lnTo>
                      <a:pt x="212" y="306"/>
                    </a:lnTo>
                    <a:lnTo>
                      <a:pt x="216" y="308"/>
                    </a:lnTo>
                    <a:lnTo>
                      <a:pt x="218" y="314"/>
                    </a:lnTo>
                    <a:lnTo>
                      <a:pt x="220" y="314"/>
                    </a:lnTo>
                    <a:lnTo>
                      <a:pt x="222" y="314"/>
                    </a:lnTo>
                    <a:lnTo>
                      <a:pt x="224" y="314"/>
                    </a:lnTo>
                    <a:lnTo>
                      <a:pt x="224" y="314"/>
                    </a:lnTo>
                    <a:lnTo>
                      <a:pt x="226" y="314"/>
                    </a:lnTo>
                    <a:lnTo>
                      <a:pt x="228" y="314"/>
                    </a:lnTo>
                    <a:lnTo>
                      <a:pt x="230" y="318"/>
                    </a:lnTo>
                    <a:lnTo>
                      <a:pt x="234" y="318"/>
                    </a:lnTo>
                    <a:lnTo>
                      <a:pt x="236" y="316"/>
                    </a:lnTo>
                    <a:lnTo>
                      <a:pt x="240" y="320"/>
                    </a:lnTo>
                    <a:lnTo>
                      <a:pt x="240" y="322"/>
                    </a:lnTo>
                    <a:lnTo>
                      <a:pt x="242" y="322"/>
                    </a:lnTo>
                    <a:lnTo>
                      <a:pt x="244" y="326"/>
                    </a:lnTo>
                    <a:lnTo>
                      <a:pt x="244" y="328"/>
                    </a:lnTo>
                    <a:lnTo>
                      <a:pt x="242" y="328"/>
                    </a:lnTo>
                    <a:lnTo>
                      <a:pt x="240" y="328"/>
                    </a:lnTo>
                    <a:lnTo>
                      <a:pt x="244" y="334"/>
                    </a:lnTo>
                    <a:lnTo>
                      <a:pt x="244" y="334"/>
                    </a:lnTo>
                    <a:lnTo>
                      <a:pt x="248" y="336"/>
                    </a:lnTo>
                    <a:lnTo>
                      <a:pt x="248" y="340"/>
                    </a:lnTo>
                    <a:lnTo>
                      <a:pt x="248" y="342"/>
                    </a:lnTo>
                    <a:lnTo>
                      <a:pt x="250" y="348"/>
                    </a:lnTo>
                    <a:lnTo>
                      <a:pt x="250" y="350"/>
                    </a:lnTo>
                    <a:lnTo>
                      <a:pt x="252" y="352"/>
                    </a:lnTo>
                    <a:lnTo>
                      <a:pt x="250" y="356"/>
                    </a:lnTo>
                    <a:lnTo>
                      <a:pt x="250" y="358"/>
                    </a:lnTo>
                    <a:lnTo>
                      <a:pt x="248" y="356"/>
                    </a:lnTo>
                    <a:lnTo>
                      <a:pt x="248" y="356"/>
                    </a:lnTo>
                    <a:lnTo>
                      <a:pt x="250" y="360"/>
                    </a:lnTo>
                    <a:lnTo>
                      <a:pt x="252" y="360"/>
                    </a:lnTo>
                    <a:lnTo>
                      <a:pt x="252" y="362"/>
                    </a:lnTo>
                    <a:lnTo>
                      <a:pt x="254" y="362"/>
                    </a:lnTo>
                    <a:lnTo>
                      <a:pt x="256" y="364"/>
                    </a:lnTo>
                    <a:lnTo>
                      <a:pt x="256" y="362"/>
                    </a:lnTo>
                    <a:lnTo>
                      <a:pt x="254" y="360"/>
                    </a:lnTo>
                    <a:lnTo>
                      <a:pt x="256" y="358"/>
                    </a:lnTo>
                    <a:lnTo>
                      <a:pt x="258" y="356"/>
                    </a:lnTo>
                    <a:lnTo>
                      <a:pt x="260" y="356"/>
                    </a:lnTo>
                    <a:lnTo>
                      <a:pt x="260" y="354"/>
                    </a:lnTo>
                    <a:lnTo>
                      <a:pt x="262" y="352"/>
                    </a:lnTo>
                    <a:lnTo>
                      <a:pt x="264" y="350"/>
                    </a:lnTo>
                    <a:lnTo>
                      <a:pt x="266" y="348"/>
                    </a:lnTo>
                    <a:lnTo>
                      <a:pt x="272" y="346"/>
                    </a:lnTo>
                    <a:lnTo>
                      <a:pt x="272" y="344"/>
                    </a:lnTo>
                    <a:lnTo>
                      <a:pt x="272" y="344"/>
                    </a:lnTo>
                    <a:lnTo>
                      <a:pt x="276" y="342"/>
                    </a:lnTo>
                    <a:lnTo>
                      <a:pt x="278" y="338"/>
                    </a:lnTo>
                    <a:lnTo>
                      <a:pt x="280" y="334"/>
                    </a:lnTo>
                    <a:lnTo>
                      <a:pt x="284" y="332"/>
                    </a:lnTo>
                    <a:lnTo>
                      <a:pt x="286" y="330"/>
                    </a:lnTo>
                    <a:lnTo>
                      <a:pt x="284" y="328"/>
                    </a:lnTo>
                    <a:lnTo>
                      <a:pt x="286" y="324"/>
                    </a:lnTo>
                    <a:lnTo>
                      <a:pt x="286" y="328"/>
                    </a:lnTo>
                    <a:lnTo>
                      <a:pt x="286" y="332"/>
                    </a:lnTo>
                    <a:lnTo>
                      <a:pt x="286" y="334"/>
                    </a:lnTo>
                    <a:lnTo>
                      <a:pt x="286" y="336"/>
                    </a:lnTo>
                    <a:lnTo>
                      <a:pt x="284" y="342"/>
                    </a:lnTo>
                    <a:lnTo>
                      <a:pt x="280" y="346"/>
                    </a:lnTo>
                    <a:lnTo>
                      <a:pt x="280" y="348"/>
                    </a:lnTo>
                    <a:lnTo>
                      <a:pt x="278" y="350"/>
                    </a:lnTo>
                    <a:lnTo>
                      <a:pt x="278" y="354"/>
                    </a:lnTo>
                    <a:lnTo>
                      <a:pt x="274" y="358"/>
                    </a:lnTo>
                    <a:lnTo>
                      <a:pt x="276" y="358"/>
                    </a:lnTo>
                    <a:lnTo>
                      <a:pt x="274" y="364"/>
                    </a:lnTo>
                    <a:lnTo>
                      <a:pt x="268" y="364"/>
                    </a:lnTo>
                    <a:lnTo>
                      <a:pt x="266" y="368"/>
                    </a:lnTo>
                    <a:lnTo>
                      <a:pt x="266" y="370"/>
                    </a:lnTo>
                    <a:lnTo>
                      <a:pt x="266" y="370"/>
                    </a:lnTo>
                    <a:lnTo>
                      <a:pt x="268" y="370"/>
                    </a:lnTo>
                    <a:lnTo>
                      <a:pt x="272" y="368"/>
                    </a:lnTo>
                    <a:lnTo>
                      <a:pt x="276" y="370"/>
                    </a:lnTo>
                    <a:lnTo>
                      <a:pt x="280" y="362"/>
                    </a:lnTo>
                    <a:lnTo>
                      <a:pt x="282" y="356"/>
                    </a:lnTo>
                    <a:lnTo>
                      <a:pt x="284" y="354"/>
                    </a:lnTo>
                    <a:lnTo>
                      <a:pt x="286" y="354"/>
                    </a:lnTo>
                    <a:lnTo>
                      <a:pt x="286" y="360"/>
                    </a:lnTo>
                    <a:lnTo>
                      <a:pt x="286" y="364"/>
                    </a:lnTo>
                    <a:lnTo>
                      <a:pt x="286" y="364"/>
                    </a:lnTo>
                    <a:lnTo>
                      <a:pt x="286" y="370"/>
                    </a:lnTo>
                    <a:lnTo>
                      <a:pt x="284" y="374"/>
                    </a:lnTo>
                    <a:lnTo>
                      <a:pt x="280" y="376"/>
                    </a:lnTo>
                    <a:lnTo>
                      <a:pt x="280" y="378"/>
                    </a:lnTo>
                    <a:lnTo>
                      <a:pt x="282" y="378"/>
                    </a:lnTo>
                    <a:lnTo>
                      <a:pt x="286" y="378"/>
                    </a:lnTo>
                    <a:lnTo>
                      <a:pt x="288" y="376"/>
                    </a:lnTo>
                    <a:lnTo>
                      <a:pt x="290" y="376"/>
                    </a:lnTo>
                    <a:lnTo>
                      <a:pt x="292" y="374"/>
                    </a:lnTo>
                    <a:lnTo>
                      <a:pt x="294" y="374"/>
                    </a:lnTo>
                    <a:lnTo>
                      <a:pt x="296" y="374"/>
                    </a:lnTo>
                    <a:lnTo>
                      <a:pt x="294" y="376"/>
                    </a:lnTo>
                    <a:lnTo>
                      <a:pt x="294" y="378"/>
                    </a:lnTo>
                    <a:lnTo>
                      <a:pt x="292" y="378"/>
                    </a:lnTo>
                    <a:lnTo>
                      <a:pt x="290" y="380"/>
                    </a:lnTo>
                    <a:lnTo>
                      <a:pt x="292" y="384"/>
                    </a:lnTo>
                    <a:lnTo>
                      <a:pt x="294" y="386"/>
                    </a:lnTo>
                    <a:lnTo>
                      <a:pt x="294" y="390"/>
                    </a:lnTo>
                    <a:lnTo>
                      <a:pt x="296" y="394"/>
                    </a:lnTo>
                    <a:lnTo>
                      <a:pt x="294" y="400"/>
                    </a:lnTo>
                    <a:lnTo>
                      <a:pt x="292" y="404"/>
                    </a:lnTo>
                    <a:lnTo>
                      <a:pt x="292" y="404"/>
                    </a:lnTo>
                    <a:lnTo>
                      <a:pt x="292" y="408"/>
                    </a:lnTo>
                    <a:lnTo>
                      <a:pt x="294" y="410"/>
                    </a:lnTo>
                    <a:lnTo>
                      <a:pt x="296" y="414"/>
                    </a:lnTo>
                    <a:lnTo>
                      <a:pt x="296" y="418"/>
                    </a:lnTo>
                    <a:lnTo>
                      <a:pt x="300" y="424"/>
                    </a:lnTo>
                    <a:lnTo>
                      <a:pt x="304" y="424"/>
                    </a:lnTo>
                    <a:lnTo>
                      <a:pt x="306" y="426"/>
                    </a:lnTo>
                    <a:lnTo>
                      <a:pt x="308" y="430"/>
                    </a:lnTo>
                    <a:lnTo>
                      <a:pt x="310" y="430"/>
                    </a:lnTo>
                    <a:lnTo>
                      <a:pt x="310" y="428"/>
                    </a:lnTo>
                    <a:lnTo>
                      <a:pt x="312" y="428"/>
                    </a:lnTo>
                    <a:lnTo>
                      <a:pt x="316" y="428"/>
                    </a:lnTo>
                    <a:lnTo>
                      <a:pt x="318" y="432"/>
                    </a:lnTo>
                    <a:lnTo>
                      <a:pt x="322" y="432"/>
                    </a:lnTo>
                    <a:lnTo>
                      <a:pt x="324" y="436"/>
                    </a:lnTo>
                    <a:lnTo>
                      <a:pt x="324" y="438"/>
                    </a:lnTo>
                    <a:lnTo>
                      <a:pt x="326" y="438"/>
                    </a:lnTo>
                    <a:lnTo>
                      <a:pt x="328" y="442"/>
                    </a:lnTo>
                    <a:lnTo>
                      <a:pt x="330" y="442"/>
                    </a:lnTo>
                    <a:lnTo>
                      <a:pt x="332" y="440"/>
                    </a:lnTo>
                    <a:lnTo>
                      <a:pt x="336" y="438"/>
                    </a:lnTo>
                    <a:lnTo>
                      <a:pt x="338" y="436"/>
                    </a:lnTo>
                    <a:lnTo>
                      <a:pt x="342" y="436"/>
                    </a:lnTo>
                    <a:lnTo>
                      <a:pt x="344" y="432"/>
                    </a:lnTo>
                    <a:lnTo>
                      <a:pt x="346" y="432"/>
                    </a:lnTo>
                    <a:lnTo>
                      <a:pt x="348" y="432"/>
                    </a:lnTo>
                    <a:lnTo>
                      <a:pt x="348" y="430"/>
                    </a:lnTo>
                    <a:lnTo>
                      <a:pt x="344" y="430"/>
                    </a:lnTo>
                    <a:lnTo>
                      <a:pt x="346" y="428"/>
                    </a:lnTo>
                    <a:lnTo>
                      <a:pt x="350" y="424"/>
                    </a:lnTo>
                    <a:lnTo>
                      <a:pt x="354" y="428"/>
                    </a:lnTo>
                    <a:lnTo>
                      <a:pt x="354" y="430"/>
                    </a:lnTo>
                    <a:lnTo>
                      <a:pt x="348" y="432"/>
                    </a:lnTo>
                    <a:lnTo>
                      <a:pt x="350" y="436"/>
                    </a:lnTo>
                    <a:lnTo>
                      <a:pt x="352" y="436"/>
                    </a:lnTo>
                    <a:lnTo>
                      <a:pt x="354" y="434"/>
                    </a:lnTo>
                    <a:lnTo>
                      <a:pt x="356" y="432"/>
                    </a:lnTo>
                    <a:lnTo>
                      <a:pt x="358" y="434"/>
                    </a:lnTo>
                    <a:lnTo>
                      <a:pt x="358" y="436"/>
                    </a:lnTo>
                    <a:lnTo>
                      <a:pt x="356" y="436"/>
                    </a:lnTo>
                    <a:lnTo>
                      <a:pt x="354" y="438"/>
                    </a:lnTo>
                    <a:lnTo>
                      <a:pt x="358" y="442"/>
                    </a:lnTo>
                    <a:lnTo>
                      <a:pt x="358" y="446"/>
                    </a:lnTo>
                    <a:lnTo>
                      <a:pt x="360" y="446"/>
                    </a:lnTo>
                    <a:lnTo>
                      <a:pt x="362" y="446"/>
                    </a:lnTo>
                    <a:lnTo>
                      <a:pt x="362" y="448"/>
                    </a:lnTo>
                    <a:lnTo>
                      <a:pt x="362" y="450"/>
                    </a:lnTo>
                    <a:lnTo>
                      <a:pt x="364" y="446"/>
                    </a:lnTo>
                    <a:lnTo>
                      <a:pt x="364" y="444"/>
                    </a:lnTo>
                    <a:lnTo>
                      <a:pt x="362" y="446"/>
                    </a:lnTo>
                    <a:lnTo>
                      <a:pt x="362" y="444"/>
                    </a:lnTo>
                    <a:lnTo>
                      <a:pt x="364" y="442"/>
                    </a:lnTo>
                    <a:lnTo>
                      <a:pt x="370" y="442"/>
                    </a:lnTo>
                    <a:lnTo>
                      <a:pt x="370" y="444"/>
                    </a:lnTo>
                    <a:lnTo>
                      <a:pt x="372" y="442"/>
                    </a:lnTo>
                    <a:lnTo>
                      <a:pt x="374" y="438"/>
                    </a:lnTo>
                    <a:lnTo>
                      <a:pt x="380" y="434"/>
                    </a:lnTo>
                    <a:lnTo>
                      <a:pt x="384" y="432"/>
                    </a:lnTo>
                    <a:lnTo>
                      <a:pt x="382" y="432"/>
                    </a:lnTo>
                    <a:lnTo>
                      <a:pt x="380" y="432"/>
                    </a:lnTo>
                    <a:lnTo>
                      <a:pt x="382" y="432"/>
                    </a:lnTo>
                    <a:lnTo>
                      <a:pt x="380" y="430"/>
                    </a:lnTo>
                    <a:lnTo>
                      <a:pt x="382" y="430"/>
                    </a:lnTo>
                    <a:lnTo>
                      <a:pt x="384" y="430"/>
                    </a:lnTo>
                    <a:lnTo>
                      <a:pt x="390" y="428"/>
                    </a:lnTo>
                    <a:lnTo>
                      <a:pt x="398" y="426"/>
                    </a:lnTo>
                    <a:lnTo>
                      <a:pt x="406" y="428"/>
                    </a:lnTo>
                    <a:lnTo>
                      <a:pt x="410" y="426"/>
                    </a:lnTo>
                    <a:lnTo>
                      <a:pt x="410" y="424"/>
                    </a:lnTo>
                    <a:lnTo>
                      <a:pt x="412" y="424"/>
                    </a:lnTo>
                    <a:lnTo>
                      <a:pt x="414" y="424"/>
                    </a:lnTo>
                    <a:lnTo>
                      <a:pt x="416" y="418"/>
                    </a:lnTo>
                    <a:lnTo>
                      <a:pt x="416" y="414"/>
                    </a:lnTo>
                    <a:lnTo>
                      <a:pt x="416" y="412"/>
                    </a:lnTo>
                    <a:lnTo>
                      <a:pt x="420" y="406"/>
                    </a:lnTo>
                    <a:lnTo>
                      <a:pt x="420" y="400"/>
                    </a:lnTo>
                    <a:lnTo>
                      <a:pt x="422" y="398"/>
                    </a:lnTo>
                    <a:lnTo>
                      <a:pt x="422" y="392"/>
                    </a:lnTo>
                    <a:lnTo>
                      <a:pt x="426" y="390"/>
                    </a:lnTo>
                    <a:lnTo>
                      <a:pt x="424" y="388"/>
                    </a:lnTo>
                    <a:lnTo>
                      <a:pt x="432" y="380"/>
                    </a:lnTo>
                    <a:lnTo>
                      <a:pt x="434" y="378"/>
                    </a:lnTo>
                    <a:lnTo>
                      <a:pt x="436" y="374"/>
                    </a:lnTo>
                    <a:lnTo>
                      <a:pt x="438" y="370"/>
                    </a:lnTo>
                    <a:lnTo>
                      <a:pt x="440" y="364"/>
                    </a:lnTo>
                    <a:lnTo>
                      <a:pt x="444" y="362"/>
                    </a:lnTo>
                    <a:lnTo>
                      <a:pt x="442" y="360"/>
                    </a:lnTo>
                    <a:lnTo>
                      <a:pt x="446" y="358"/>
                    </a:lnTo>
                    <a:lnTo>
                      <a:pt x="446" y="354"/>
                    </a:lnTo>
                    <a:lnTo>
                      <a:pt x="446" y="352"/>
                    </a:lnTo>
                    <a:lnTo>
                      <a:pt x="450" y="350"/>
                    </a:lnTo>
                    <a:lnTo>
                      <a:pt x="452" y="346"/>
                    </a:lnTo>
                    <a:lnTo>
                      <a:pt x="454" y="344"/>
                    </a:lnTo>
                    <a:lnTo>
                      <a:pt x="456" y="340"/>
                    </a:lnTo>
                    <a:lnTo>
                      <a:pt x="460" y="340"/>
                    </a:lnTo>
                    <a:lnTo>
                      <a:pt x="460" y="338"/>
                    </a:lnTo>
                    <a:lnTo>
                      <a:pt x="458" y="338"/>
                    </a:lnTo>
                    <a:lnTo>
                      <a:pt x="458" y="336"/>
                    </a:lnTo>
                    <a:lnTo>
                      <a:pt x="462" y="336"/>
                    </a:lnTo>
                    <a:lnTo>
                      <a:pt x="466" y="334"/>
                    </a:lnTo>
                    <a:lnTo>
                      <a:pt x="468" y="330"/>
                    </a:lnTo>
                    <a:lnTo>
                      <a:pt x="468" y="330"/>
                    </a:lnTo>
                    <a:lnTo>
                      <a:pt x="468" y="328"/>
                    </a:lnTo>
                    <a:lnTo>
                      <a:pt x="472" y="324"/>
                    </a:lnTo>
                    <a:lnTo>
                      <a:pt x="472" y="322"/>
                    </a:lnTo>
                    <a:lnTo>
                      <a:pt x="474" y="320"/>
                    </a:lnTo>
                    <a:lnTo>
                      <a:pt x="478" y="316"/>
                    </a:lnTo>
                    <a:lnTo>
                      <a:pt x="476" y="314"/>
                    </a:lnTo>
                    <a:lnTo>
                      <a:pt x="478" y="310"/>
                    </a:lnTo>
                    <a:lnTo>
                      <a:pt x="478" y="308"/>
                    </a:lnTo>
                    <a:lnTo>
                      <a:pt x="478" y="306"/>
                    </a:lnTo>
                    <a:lnTo>
                      <a:pt x="482" y="298"/>
                    </a:lnTo>
                    <a:lnTo>
                      <a:pt x="482" y="294"/>
                    </a:lnTo>
                    <a:lnTo>
                      <a:pt x="486" y="286"/>
                    </a:lnTo>
                    <a:lnTo>
                      <a:pt x="486" y="284"/>
                    </a:lnTo>
                    <a:lnTo>
                      <a:pt x="488" y="278"/>
                    </a:lnTo>
                    <a:lnTo>
                      <a:pt x="492" y="274"/>
                    </a:lnTo>
                    <a:lnTo>
                      <a:pt x="494" y="272"/>
                    </a:lnTo>
                    <a:lnTo>
                      <a:pt x="492" y="268"/>
                    </a:lnTo>
                    <a:lnTo>
                      <a:pt x="494" y="264"/>
                    </a:lnTo>
                    <a:lnTo>
                      <a:pt x="492" y="260"/>
                    </a:lnTo>
                    <a:lnTo>
                      <a:pt x="492" y="256"/>
                    </a:lnTo>
                    <a:lnTo>
                      <a:pt x="490" y="252"/>
                    </a:lnTo>
                    <a:lnTo>
                      <a:pt x="490" y="250"/>
                    </a:lnTo>
                    <a:lnTo>
                      <a:pt x="490" y="248"/>
                    </a:lnTo>
                    <a:lnTo>
                      <a:pt x="490" y="246"/>
                    </a:lnTo>
                    <a:lnTo>
                      <a:pt x="490" y="244"/>
                    </a:lnTo>
                    <a:lnTo>
                      <a:pt x="494" y="240"/>
                    </a:lnTo>
                    <a:lnTo>
                      <a:pt x="492" y="238"/>
                    </a:lnTo>
                    <a:lnTo>
                      <a:pt x="492" y="232"/>
                    </a:lnTo>
                    <a:lnTo>
                      <a:pt x="494" y="230"/>
                    </a:lnTo>
                    <a:lnTo>
                      <a:pt x="494" y="228"/>
                    </a:lnTo>
                    <a:lnTo>
                      <a:pt x="492" y="226"/>
                    </a:lnTo>
                    <a:lnTo>
                      <a:pt x="492" y="220"/>
                    </a:lnTo>
                    <a:lnTo>
                      <a:pt x="492" y="220"/>
                    </a:lnTo>
                    <a:lnTo>
                      <a:pt x="492" y="218"/>
                    </a:lnTo>
                    <a:lnTo>
                      <a:pt x="490" y="216"/>
                    </a:lnTo>
                    <a:lnTo>
                      <a:pt x="488" y="214"/>
                    </a:lnTo>
                    <a:lnTo>
                      <a:pt x="488" y="212"/>
                    </a:lnTo>
                    <a:lnTo>
                      <a:pt x="486" y="210"/>
                    </a:lnTo>
                    <a:lnTo>
                      <a:pt x="484" y="206"/>
                    </a:lnTo>
                    <a:lnTo>
                      <a:pt x="484" y="202"/>
                    </a:lnTo>
                    <a:lnTo>
                      <a:pt x="482" y="200"/>
                    </a:lnTo>
                    <a:lnTo>
                      <a:pt x="480" y="200"/>
                    </a:lnTo>
                    <a:lnTo>
                      <a:pt x="478" y="200"/>
                    </a:lnTo>
                    <a:lnTo>
                      <a:pt x="478" y="198"/>
                    </a:lnTo>
                    <a:lnTo>
                      <a:pt x="476" y="196"/>
                    </a:lnTo>
                    <a:lnTo>
                      <a:pt x="476" y="194"/>
                    </a:lnTo>
                    <a:lnTo>
                      <a:pt x="474" y="192"/>
                    </a:lnTo>
                    <a:lnTo>
                      <a:pt x="472" y="190"/>
                    </a:lnTo>
                    <a:lnTo>
                      <a:pt x="470" y="188"/>
                    </a:lnTo>
                    <a:lnTo>
                      <a:pt x="472" y="188"/>
                    </a:lnTo>
                    <a:lnTo>
                      <a:pt x="470" y="184"/>
                    </a:lnTo>
                    <a:lnTo>
                      <a:pt x="472" y="182"/>
                    </a:lnTo>
                    <a:lnTo>
                      <a:pt x="472" y="178"/>
                    </a:lnTo>
                    <a:lnTo>
                      <a:pt x="472" y="176"/>
                    </a:lnTo>
                    <a:lnTo>
                      <a:pt x="472" y="174"/>
                    </a:lnTo>
                    <a:lnTo>
                      <a:pt x="470" y="172"/>
                    </a:lnTo>
                    <a:lnTo>
                      <a:pt x="470" y="174"/>
                    </a:lnTo>
                    <a:lnTo>
                      <a:pt x="470" y="174"/>
                    </a:lnTo>
                    <a:lnTo>
                      <a:pt x="470" y="176"/>
                    </a:lnTo>
                    <a:lnTo>
                      <a:pt x="464" y="170"/>
                    </a:lnTo>
                    <a:lnTo>
                      <a:pt x="464" y="168"/>
                    </a:lnTo>
                    <a:lnTo>
                      <a:pt x="462" y="168"/>
                    </a:lnTo>
                    <a:lnTo>
                      <a:pt x="462" y="170"/>
                    </a:lnTo>
                    <a:lnTo>
                      <a:pt x="462" y="172"/>
                    </a:lnTo>
                    <a:lnTo>
                      <a:pt x="462" y="176"/>
                    </a:lnTo>
                    <a:lnTo>
                      <a:pt x="460" y="172"/>
                    </a:lnTo>
                    <a:lnTo>
                      <a:pt x="460" y="174"/>
                    </a:lnTo>
                    <a:lnTo>
                      <a:pt x="460" y="172"/>
                    </a:lnTo>
                    <a:lnTo>
                      <a:pt x="458" y="170"/>
                    </a:lnTo>
                    <a:lnTo>
                      <a:pt x="458" y="162"/>
                    </a:lnTo>
                    <a:lnTo>
                      <a:pt x="458" y="162"/>
                    </a:lnTo>
                    <a:lnTo>
                      <a:pt x="458" y="160"/>
                    </a:lnTo>
                    <a:lnTo>
                      <a:pt x="456" y="160"/>
                    </a:lnTo>
                    <a:lnTo>
                      <a:pt x="456" y="158"/>
                    </a:lnTo>
                    <a:lnTo>
                      <a:pt x="454" y="156"/>
                    </a:lnTo>
                    <a:lnTo>
                      <a:pt x="456" y="154"/>
                    </a:lnTo>
                    <a:lnTo>
                      <a:pt x="452" y="150"/>
                    </a:lnTo>
                    <a:lnTo>
                      <a:pt x="450" y="148"/>
                    </a:lnTo>
                    <a:lnTo>
                      <a:pt x="450" y="144"/>
                    </a:lnTo>
                    <a:lnTo>
                      <a:pt x="452" y="146"/>
                    </a:lnTo>
                    <a:lnTo>
                      <a:pt x="452" y="142"/>
                    </a:lnTo>
                    <a:lnTo>
                      <a:pt x="450" y="140"/>
                    </a:lnTo>
                    <a:lnTo>
                      <a:pt x="450" y="140"/>
                    </a:lnTo>
                    <a:lnTo>
                      <a:pt x="448" y="140"/>
                    </a:lnTo>
                    <a:lnTo>
                      <a:pt x="446" y="136"/>
                    </a:lnTo>
                    <a:lnTo>
                      <a:pt x="444" y="136"/>
                    </a:lnTo>
                    <a:lnTo>
                      <a:pt x="440" y="134"/>
                    </a:lnTo>
                    <a:lnTo>
                      <a:pt x="440" y="136"/>
                    </a:lnTo>
                    <a:lnTo>
                      <a:pt x="438" y="134"/>
                    </a:lnTo>
                    <a:lnTo>
                      <a:pt x="436" y="132"/>
                    </a:lnTo>
                    <a:lnTo>
                      <a:pt x="434" y="134"/>
                    </a:lnTo>
                    <a:lnTo>
                      <a:pt x="436" y="132"/>
                    </a:lnTo>
                    <a:lnTo>
                      <a:pt x="438" y="132"/>
                    </a:lnTo>
                    <a:lnTo>
                      <a:pt x="438" y="130"/>
                    </a:lnTo>
                    <a:lnTo>
                      <a:pt x="438" y="128"/>
                    </a:lnTo>
                    <a:lnTo>
                      <a:pt x="434" y="130"/>
                    </a:lnTo>
                    <a:lnTo>
                      <a:pt x="432" y="128"/>
                    </a:lnTo>
                    <a:lnTo>
                      <a:pt x="432" y="128"/>
                    </a:lnTo>
                    <a:lnTo>
                      <a:pt x="430" y="128"/>
                    </a:lnTo>
                    <a:lnTo>
                      <a:pt x="426" y="124"/>
                    </a:lnTo>
                    <a:lnTo>
                      <a:pt x="424" y="120"/>
                    </a:lnTo>
                    <a:lnTo>
                      <a:pt x="422" y="116"/>
                    </a:lnTo>
                    <a:lnTo>
                      <a:pt x="422" y="112"/>
                    </a:lnTo>
                    <a:lnTo>
                      <a:pt x="422" y="110"/>
                    </a:lnTo>
                    <a:lnTo>
                      <a:pt x="422" y="110"/>
                    </a:lnTo>
                    <a:lnTo>
                      <a:pt x="424" y="104"/>
                    </a:lnTo>
                    <a:lnTo>
                      <a:pt x="422" y="98"/>
                    </a:lnTo>
                    <a:lnTo>
                      <a:pt x="420" y="96"/>
                    </a:lnTo>
                    <a:lnTo>
                      <a:pt x="422" y="94"/>
                    </a:lnTo>
                    <a:lnTo>
                      <a:pt x="420" y="94"/>
                    </a:lnTo>
                    <a:lnTo>
                      <a:pt x="418" y="94"/>
                    </a:lnTo>
                    <a:lnTo>
                      <a:pt x="416" y="88"/>
                    </a:lnTo>
                    <a:lnTo>
                      <a:pt x="416" y="82"/>
                    </a:lnTo>
                    <a:lnTo>
                      <a:pt x="418" y="82"/>
                    </a:lnTo>
                    <a:lnTo>
                      <a:pt x="418" y="80"/>
                    </a:lnTo>
                    <a:lnTo>
                      <a:pt x="416" y="78"/>
                    </a:lnTo>
                    <a:lnTo>
                      <a:pt x="416" y="72"/>
                    </a:lnTo>
                    <a:lnTo>
                      <a:pt x="416" y="70"/>
                    </a:lnTo>
                    <a:lnTo>
                      <a:pt x="416" y="66"/>
                    </a:lnTo>
                    <a:lnTo>
                      <a:pt x="416" y="66"/>
                    </a:lnTo>
                    <a:lnTo>
                      <a:pt x="416" y="64"/>
                    </a:lnTo>
                    <a:lnTo>
                      <a:pt x="412" y="60"/>
                    </a:lnTo>
                    <a:lnTo>
                      <a:pt x="410" y="58"/>
                    </a:lnTo>
                    <a:lnTo>
                      <a:pt x="410" y="58"/>
                    </a:lnTo>
                    <a:lnTo>
                      <a:pt x="408" y="56"/>
                    </a:lnTo>
                    <a:lnTo>
                      <a:pt x="404" y="56"/>
                    </a:lnTo>
                    <a:lnTo>
                      <a:pt x="404" y="56"/>
                    </a:lnTo>
                    <a:lnTo>
                      <a:pt x="402" y="58"/>
                    </a:lnTo>
                    <a:lnTo>
                      <a:pt x="400" y="58"/>
                    </a:lnTo>
                    <a:lnTo>
                      <a:pt x="398" y="54"/>
                    </a:lnTo>
                    <a:lnTo>
                      <a:pt x="398" y="52"/>
                    </a:lnTo>
                    <a:lnTo>
                      <a:pt x="398" y="50"/>
                    </a:lnTo>
                    <a:lnTo>
                      <a:pt x="398" y="44"/>
                    </a:lnTo>
                    <a:lnTo>
                      <a:pt x="398" y="40"/>
                    </a:lnTo>
                    <a:lnTo>
                      <a:pt x="396" y="40"/>
                    </a:lnTo>
                    <a:lnTo>
                      <a:pt x="396" y="38"/>
                    </a:lnTo>
                    <a:lnTo>
                      <a:pt x="396" y="36"/>
                    </a:lnTo>
                    <a:lnTo>
                      <a:pt x="394" y="32"/>
                    </a:lnTo>
                    <a:lnTo>
                      <a:pt x="394" y="30"/>
                    </a:lnTo>
                    <a:lnTo>
                      <a:pt x="392" y="30"/>
                    </a:lnTo>
                    <a:lnTo>
                      <a:pt x="394" y="26"/>
                    </a:lnTo>
                    <a:lnTo>
                      <a:pt x="394" y="26"/>
                    </a:lnTo>
                    <a:lnTo>
                      <a:pt x="392" y="24"/>
                    </a:lnTo>
                    <a:lnTo>
                      <a:pt x="390" y="24"/>
                    </a:lnTo>
                    <a:lnTo>
                      <a:pt x="390" y="24"/>
                    </a:lnTo>
                    <a:lnTo>
                      <a:pt x="390" y="18"/>
                    </a:lnTo>
                    <a:lnTo>
                      <a:pt x="390" y="16"/>
                    </a:lnTo>
                    <a:lnTo>
                      <a:pt x="388" y="12"/>
                    </a:lnTo>
                    <a:lnTo>
                      <a:pt x="386" y="12"/>
                    </a:lnTo>
                    <a:lnTo>
                      <a:pt x="386" y="10"/>
                    </a:lnTo>
                    <a:lnTo>
                      <a:pt x="384" y="12"/>
                    </a:lnTo>
                    <a:lnTo>
                      <a:pt x="382" y="14"/>
                    </a:lnTo>
                    <a:lnTo>
                      <a:pt x="382" y="18"/>
                    </a:lnTo>
                    <a:lnTo>
                      <a:pt x="380" y="22"/>
                    </a:lnTo>
                    <a:lnTo>
                      <a:pt x="380" y="22"/>
                    </a:lnTo>
                    <a:lnTo>
                      <a:pt x="380" y="26"/>
                    </a:lnTo>
                    <a:lnTo>
                      <a:pt x="378" y="24"/>
                    </a:lnTo>
                    <a:lnTo>
                      <a:pt x="376" y="28"/>
                    </a:lnTo>
                    <a:lnTo>
                      <a:pt x="376" y="32"/>
                    </a:lnTo>
                    <a:lnTo>
                      <a:pt x="376" y="34"/>
                    </a:lnTo>
                    <a:lnTo>
                      <a:pt x="380" y="36"/>
                    </a:lnTo>
                    <a:lnTo>
                      <a:pt x="378" y="36"/>
                    </a:lnTo>
                    <a:lnTo>
                      <a:pt x="376" y="36"/>
                    </a:lnTo>
                    <a:lnTo>
                      <a:pt x="376" y="38"/>
                    </a:lnTo>
                    <a:lnTo>
                      <a:pt x="374" y="42"/>
                    </a:lnTo>
                    <a:lnTo>
                      <a:pt x="376" y="44"/>
                    </a:lnTo>
                    <a:lnTo>
                      <a:pt x="376" y="46"/>
                    </a:lnTo>
                    <a:lnTo>
                      <a:pt x="374" y="46"/>
                    </a:lnTo>
                    <a:lnTo>
                      <a:pt x="372" y="46"/>
                    </a:lnTo>
                    <a:lnTo>
                      <a:pt x="372" y="52"/>
                    </a:lnTo>
                    <a:lnTo>
                      <a:pt x="372" y="56"/>
                    </a:lnTo>
                    <a:lnTo>
                      <a:pt x="372" y="62"/>
                    </a:lnTo>
                    <a:lnTo>
                      <a:pt x="372" y="64"/>
                    </a:lnTo>
                    <a:lnTo>
                      <a:pt x="372" y="68"/>
                    </a:lnTo>
                    <a:lnTo>
                      <a:pt x="370" y="70"/>
                    </a:lnTo>
                    <a:lnTo>
                      <a:pt x="370" y="72"/>
                    </a:lnTo>
                    <a:lnTo>
                      <a:pt x="368" y="76"/>
                    </a:lnTo>
                    <a:lnTo>
                      <a:pt x="368" y="84"/>
                    </a:lnTo>
                    <a:lnTo>
                      <a:pt x="366" y="86"/>
                    </a:lnTo>
                    <a:lnTo>
                      <a:pt x="366" y="88"/>
                    </a:lnTo>
                    <a:lnTo>
                      <a:pt x="364" y="92"/>
                    </a:lnTo>
                    <a:lnTo>
                      <a:pt x="362" y="94"/>
                    </a:lnTo>
                    <a:lnTo>
                      <a:pt x="362" y="100"/>
                    </a:lnTo>
                    <a:lnTo>
                      <a:pt x="358" y="102"/>
                    </a:lnTo>
                    <a:lnTo>
                      <a:pt x="350" y="104"/>
                    </a:lnTo>
                    <a:lnTo>
                      <a:pt x="348" y="104"/>
                    </a:lnTo>
                    <a:lnTo>
                      <a:pt x="344" y="102"/>
                    </a:lnTo>
                    <a:lnTo>
                      <a:pt x="342" y="100"/>
                    </a:lnTo>
                    <a:lnTo>
                      <a:pt x="340" y="98"/>
                    </a:lnTo>
                    <a:lnTo>
                      <a:pt x="340" y="96"/>
                    </a:lnTo>
                    <a:lnTo>
                      <a:pt x="338" y="96"/>
                    </a:lnTo>
                    <a:lnTo>
                      <a:pt x="338" y="92"/>
                    </a:lnTo>
                    <a:lnTo>
                      <a:pt x="336" y="92"/>
                    </a:lnTo>
                    <a:lnTo>
                      <a:pt x="332" y="92"/>
                    </a:lnTo>
                    <a:lnTo>
                      <a:pt x="328" y="92"/>
                    </a:lnTo>
                    <a:lnTo>
                      <a:pt x="326" y="90"/>
                    </a:lnTo>
                    <a:lnTo>
                      <a:pt x="324" y="86"/>
                    </a:lnTo>
                    <a:lnTo>
                      <a:pt x="322" y="84"/>
                    </a:lnTo>
                    <a:lnTo>
                      <a:pt x="318" y="84"/>
                    </a:lnTo>
                    <a:lnTo>
                      <a:pt x="316" y="82"/>
                    </a:lnTo>
                    <a:lnTo>
                      <a:pt x="316" y="80"/>
                    </a:lnTo>
                    <a:lnTo>
                      <a:pt x="314" y="80"/>
                    </a:lnTo>
                    <a:lnTo>
                      <a:pt x="312" y="78"/>
                    </a:lnTo>
                    <a:lnTo>
                      <a:pt x="310" y="78"/>
                    </a:lnTo>
                    <a:lnTo>
                      <a:pt x="308" y="78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304" y="72"/>
                    </a:lnTo>
                    <a:lnTo>
                      <a:pt x="302" y="68"/>
                    </a:lnTo>
                    <a:lnTo>
                      <a:pt x="300" y="68"/>
                    </a:lnTo>
                    <a:lnTo>
                      <a:pt x="296" y="66"/>
                    </a:lnTo>
                    <a:lnTo>
                      <a:pt x="296" y="62"/>
                    </a:lnTo>
                    <a:lnTo>
                      <a:pt x="300" y="58"/>
                    </a:lnTo>
                    <a:lnTo>
                      <a:pt x="300" y="56"/>
                    </a:lnTo>
                    <a:lnTo>
                      <a:pt x="302" y="54"/>
                    </a:lnTo>
                    <a:lnTo>
                      <a:pt x="302" y="50"/>
                    </a:lnTo>
                    <a:lnTo>
                      <a:pt x="304" y="48"/>
                    </a:lnTo>
                    <a:lnTo>
                      <a:pt x="302" y="50"/>
                    </a:lnTo>
                    <a:lnTo>
                      <a:pt x="300" y="46"/>
                    </a:lnTo>
                    <a:lnTo>
                      <a:pt x="302" y="44"/>
                    </a:lnTo>
                    <a:lnTo>
                      <a:pt x="302" y="42"/>
                    </a:lnTo>
                    <a:lnTo>
                      <a:pt x="302" y="42"/>
                    </a:lnTo>
                    <a:lnTo>
                      <a:pt x="304" y="42"/>
                    </a:lnTo>
                    <a:lnTo>
                      <a:pt x="306" y="42"/>
                    </a:lnTo>
                    <a:lnTo>
                      <a:pt x="308" y="42"/>
                    </a:lnTo>
                    <a:lnTo>
                      <a:pt x="310" y="42"/>
                    </a:lnTo>
                    <a:lnTo>
                      <a:pt x="312" y="38"/>
                    </a:lnTo>
                    <a:lnTo>
                      <a:pt x="310" y="36"/>
                    </a:lnTo>
                    <a:lnTo>
                      <a:pt x="312" y="36"/>
                    </a:lnTo>
                    <a:lnTo>
                      <a:pt x="314" y="36"/>
                    </a:lnTo>
                    <a:lnTo>
                      <a:pt x="314" y="32"/>
                    </a:lnTo>
                    <a:lnTo>
                      <a:pt x="316" y="32"/>
                    </a:lnTo>
                    <a:lnTo>
                      <a:pt x="318" y="28"/>
                    </a:lnTo>
                    <a:lnTo>
                      <a:pt x="318" y="28"/>
                    </a:lnTo>
                    <a:lnTo>
                      <a:pt x="314" y="26"/>
                    </a:lnTo>
                    <a:lnTo>
                      <a:pt x="314" y="28"/>
                    </a:lnTo>
                    <a:lnTo>
                      <a:pt x="312" y="28"/>
                    </a:lnTo>
                    <a:lnTo>
                      <a:pt x="312" y="24"/>
                    </a:lnTo>
                    <a:lnTo>
                      <a:pt x="310" y="24"/>
                    </a:lnTo>
                    <a:lnTo>
                      <a:pt x="306" y="28"/>
                    </a:lnTo>
                    <a:lnTo>
                      <a:pt x="308" y="28"/>
                    </a:lnTo>
                    <a:lnTo>
                      <a:pt x="308" y="30"/>
                    </a:lnTo>
                    <a:lnTo>
                      <a:pt x="306" y="32"/>
                    </a:lnTo>
                    <a:lnTo>
                      <a:pt x="304" y="30"/>
                    </a:lnTo>
                    <a:lnTo>
                      <a:pt x="304" y="28"/>
                    </a:lnTo>
                    <a:lnTo>
                      <a:pt x="302" y="28"/>
                    </a:lnTo>
                    <a:lnTo>
                      <a:pt x="302" y="28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302" y="26"/>
                    </a:lnTo>
                    <a:lnTo>
                      <a:pt x="302" y="24"/>
                    </a:lnTo>
                    <a:lnTo>
                      <a:pt x="300" y="26"/>
                    </a:lnTo>
                    <a:lnTo>
                      <a:pt x="300" y="28"/>
                    </a:lnTo>
                    <a:lnTo>
                      <a:pt x="296" y="28"/>
                    </a:lnTo>
                    <a:lnTo>
                      <a:pt x="296" y="28"/>
                    </a:lnTo>
                    <a:lnTo>
                      <a:pt x="294" y="30"/>
                    </a:lnTo>
                    <a:lnTo>
                      <a:pt x="294" y="28"/>
                    </a:lnTo>
                    <a:lnTo>
                      <a:pt x="292" y="28"/>
                    </a:lnTo>
                    <a:lnTo>
                      <a:pt x="292" y="28"/>
                    </a:lnTo>
                    <a:lnTo>
                      <a:pt x="290" y="24"/>
                    </a:lnTo>
                    <a:lnTo>
                      <a:pt x="288" y="24"/>
                    </a:lnTo>
                    <a:lnTo>
                      <a:pt x="286" y="26"/>
                    </a:lnTo>
                    <a:lnTo>
                      <a:pt x="284" y="24"/>
                    </a:lnTo>
                    <a:lnTo>
                      <a:pt x="282" y="26"/>
                    </a:lnTo>
                    <a:lnTo>
                      <a:pt x="280" y="24"/>
                    </a:lnTo>
                    <a:lnTo>
                      <a:pt x="280" y="24"/>
                    </a:lnTo>
                    <a:lnTo>
                      <a:pt x="278" y="22"/>
                    </a:lnTo>
                    <a:lnTo>
                      <a:pt x="276" y="22"/>
                    </a:lnTo>
                    <a:lnTo>
                      <a:pt x="272" y="22"/>
                    </a:lnTo>
                    <a:lnTo>
                      <a:pt x="270" y="20"/>
                    </a:lnTo>
                    <a:lnTo>
                      <a:pt x="270" y="18"/>
                    </a:lnTo>
                    <a:lnTo>
                      <a:pt x="268" y="16"/>
                    </a:lnTo>
                    <a:lnTo>
                      <a:pt x="268" y="16"/>
                    </a:lnTo>
                    <a:lnTo>
                      <a:pt x="268" y="18"/>
                    </a:lnTo>
                    <a:lnTo>
                      <a:pt x="264" y="20"/>
                    </a:lnTo>
                    <a:lnTo>
                      <a:pt x="264" y="16"/>
                    </a:lnTo>
                    <a:lnTo>
                      <a:pt x="260" y="16"/>
                    </a:lnTo>
                    <a:lnTo>
                      <a:pt x="258" y="14"/>
                    </a:lnTo>
                    <a:lnTo>
                      <a:pt x="258" y="14"/>
                    </a:lnTo>
                    <a:lnTo>
                      <a:pt x="256" y="14"/>
                    </a:lnTo>
                    <a:lnTo>
                      <a:pt x="254" y="16"/>
                    </a:lnTo>
                    <a:lnTo>
                      <a:pt x="256" y="18"/>
                    </a:lnTo>
                    <a:lnTo>
                      <a:pt x="256" y="18"/>
                    </a:lnTo>
                    <a:lnTo>
                      <a:pt x="258" y="18"/>
                    </a:lnTo>
                    <a:lnTo>
                      <a:pt x="260" y="18"/>
                    </a:lnTo>
                    <a:lnTo>
                      <a:pt x="264" y="20"/>
                    </a:lnTo>
                    <a:lnTo>
                      <a:pt x="262" y="22"/>
                    </a:lnTo>
                    <a:lnTo>
                      <a:pt x="264" y="26"/>
                    </a:lnTo>
                    <a:lnTo>
                      <a:pt x="260" y="26"/>
                    </a:lnTo>
                    <a:lnTo>
                      <a:pt x="260" y="28"/>
                    </a:lnTo>
                    <a:lnTo>
                      <a:pt x="258" y="28"/>
                    </a:lnTo>
                    <a:lnTo>
                      <a:pt x="258" y="28"/>
                    </a:lnTo>
                    <a:lnTo>
                      <a:pt x="256" y="28"/>
                    </a:lnTo>
                    <a:lnTo>
                      <a:pt x="248" y="28"/>
                    </a:lnTo>
                    <a:lnTo>
                      <a:pt x="246" y="26"/>
                    </a:lnTo>
                    <a:lnTo>
                      <a:pt x="246" y="28"/>
                    </a:lnTo>
                    <a:lnTo>
                      <a:pt x="242" y="28"/>
                    </a:lnTo>
                    <a:lnTo>
                      <a:pt x="242" y="30"/>
                    </a:lnTo>
                    <a:lnTo>
                      <a:pt x="240" y="30"/>
                    </a:lnTo>
                    <a:lnTo>
                      <a:pt x="242" y="34"/>
                    </a:lnTo>
                    <a:lnTo>
                      <a:pt x="240" y="32"/>
                    </a:lnTo>
                    <a:lnTo>
                      <a:pt x="238" y="32"/>
                    </a:lnTo>
                    <a:lnTo>
                      <a:pt x="236" y="32"/>
                    </a:lnTo>
                    <a:lnTo>
                      <a:pt x="238" y="34"/>
                    </a:lnTo>
                    <a:lnTo>
                      <a:pt x="238" y="36"/>
                    </a:lnTo>
                    <a:lnTo>
                      <a:pt x="234" y="34"/>
                    </a:lnTo>
                    <a:lnTo>
                      <a:pt x="232" y="36"/>
                    </a:lnTo>
                    <a:lnTo>
                      <a:pt x="234" y="38"/>
                    </a:lnTo>
                    <a:lnTo>
                      <a:pt x="232" y="38"/>
                    </a:lnTo>
                    <a:lnTo>
                      <a:pt x="230" y="40"/>
                    </a:lnTo>
                    <a:lnTo>
                      <a:pt x="230" y="40"/>
                    </a:lnTo>
                    <a:lnTo>
                      <a:pt x="232" y="42"/>
                    </a:lnTo>
                    <a:lnTo>
                      <a:pt x="232" y="44"/>
                    </a:lnTo>
                    <a:lnTo>
                      <a:pt x="230" y="42"/>
                    </a:lnTo>
                    <a:lnTo>
                      <a:pt x="230" y="44"/>
                    </a:lnTo>
                    <a:lnTo>
                      <a:pt x="226" y="44"/>
                    </a:lnTo>
                    <a:lnTo>
                      <a:pt x="224" y="48"/>
                    </a:lnTo>
                    <a:lnTo>
                      <a:pt x="224" y="52"/>
                    </a:lnTo>
                    <a:lnTo>
                      <a:pt x="222" y="52"/>
                    </a:lnTo>
                    <a:lnTo>
                      <a:pt x="220" y="56"/>
                    </a:lnTo>
                    <a:lnTo>
                      <a:pt x="218" y="56"/>
                    </a:lnTo>
                    <a:lnTo>
                      <a:pt x="220" y="58"/>
                    </a:lnTo>
                    <a:lnTo>
                      <a:pt x="224" y="60"/>
                    </a:lnTo>
                    <a:lnTo>
                      <a:pt x="224" y="60"/>
                    </a:lnTo>
                    <a:lnTo>
                      <a:pt x="222" y="62"/>
                    </a:lnTo>
                    <a:lnTo>
                      <a:pt x="226" y="64"/>
                    </a:lnTo>
                    <a:lnTo>
                      <a:pt x="224" y="64"/>
                    </a:lnTo>
                    <a:lnTo>
                      <a:pt x="222" y="64"/>
                    </a:lnTo>
                    <a:lnTo>
                      <a:pt x="220" y="62"/>
                    </a:lnTo>
                    <a:lnTo>
                      <a:pt x="220" y="64"/>
                    </a:lnTo>
                    <a:lnTo>
                      <a:pt x="224" y="64"/>
                    </a:lnTo>
                    <a:lnTo>
                      <a:pt x="224" y="68"/>
                    </a:lnTo>
                    <a:lnTo>
                      <a:pt x="224" y="70"/>
                    </a:lnTo>
                    <a:lnTo>
                      <a:pt x="222" y="68"/>
                    </a:lnTo>
                    <a:lnTo>
                      <a:pt x="220" y="64"/>
                    </a:lnTo>
                    <a:lnTo>
                      <a:pt x="218" y="64"/>
                    </a:lnTo>
                    <a:lnTo>
                      <a:pt x="218" y="66"/>
                    </a:lnTo>
                    <a:lnTo>
                      <a:pt x="216" y="68"/>
                    </a:lnTo>
                    <a:lnTo>
                      <a:pt x="216" y="66"/>
                    </a:lnTo>
                    <a:lnTo>
                      <a:pt x="210" y="62"/>
                    </a:lnTo>
                    <a:lnTo>
                      <a:pt x="208" y="64"/>
                    </a:lnTo>
                    <a:lnTo>
                      <a:pt x="208" y="64"/>
                    </a:lnTo>
                    <a:lnTo>
                      <a:pt x="208" y="66"/>
                    </a:lnTo>
                    <a:lnTo>
                      <a:pt x="206" y="64"/>
                    </a:lnTo>
                    <a:lnTo>
                      <a:pt x="204" y="64"/>
                    </a:lnTo>
                    <a:lnTo>
                      <a:pt x="204" y="66"/>
                    </a:lnTo>
                    <a:lnTo>
                      <a:pt x="206" y="68"/>
                    </a:lnTo>
                    <a:lnTo>
                      <a:pt x="204" y="70"/>
                    </a:lnTo>
                    <a:lnTo>
                      <a:pt x="204" y="68"/>
                    </a:lnTo>
                    <a:lnTo>
                      <a:pt x="204" y="70"/>
                    </a:lnTo>
                    <a:lnTo>
                      <a:pt x="204" y="70"/>
                    </a:lnTo>
                    <a:lnTo>
                      <a:pt x="202" y="72"/>
                    </a:lnTo>
                    <a:lnTo>
                      <a:pt x="198" y="72"/>
                    </a:lnTo>
                    <a:lnTo>
                      <a:pt x="200" y="70"/>
                    </a:lnTo>
                    <a:lnTo>
                      <a:pt x="202" y="68"/>
                    </a:lnTo>
                    <a:lnTo>
                      <a:pt x="202" y="64"/>
                    </a:lnTo>
                    <a:lnTo>
                      <a:pt x="204" y="62"/>
                    </a:lnTo>
                    <a:lnTo>
                      <a:pt x="202" y="60"/>
                    </a:lnTo>
                    <a:lnTo>
                      <a:pt x="200" y="60"/>
                    </a:lnTo>
                    <a:lnTo>
                      <a:pt x="196" y="54"/>
                    </a:lnTo>
                    <a:lnTo>
                      <a:pt x="196" y="50"/>
                    </a:lnTo>
                    <a:lnTo>
                      <a:pt x="192" y="50"/>
                    </a:lnTo>
                    <a:lnTo>
                      <a:pt x="190" y="48"/>
                    </a:lnTo>
                    <a:lnTo>
                      <a:pt x="188" y="50"/>
                    </a:lnTo>
                    <a:lnTo>
                      <a:pt x="190" y="50"/>
                    </a:lnTo>
                    <a:lnTo>
                      <a:pt x="188" y="52"/>
                    </a:lnTo>
                    <a:lnTo>
                      <a:pt x="186" y="54"/>
                    </a:lnTo>
                    <a:lnTo>
                      <a:pt x="184" y="54"/>
                    </a:lnTo>
                    <a:lnTo>
                      <a:pt x="184" y="52"/>
                    </a:lnTo>
                    <a:lnTo>
                      <a:pt x="182" y="52"/>
                    </a:lnTo>
                    <a:lnTo>
                      <a:pt x="182" y="54"/>
                    </a:lnTo>
                    <a:lnTo>
                      <a:pt x="180" y="50"/>
                    </a:lnTo>
                    <a:lnTo>
                      <a:pt x="180" y="50"/>
                    </a:lnTo>
                    <a:lnTo>
                      <a:pt x="178" y="52"/>
                    </a:lnTo>
                    <a:lnTo>
                      <a:pt x="180" y="54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60"/>
                    </a:lnTo>
                    <a:lnTo>
                      <a:pt x="176" y="60"/>
                    </a:lnTo>
                    <a:lnTo>
                      <a:pt x="174" y="58"/>
                    </a:lnTo>
                    <a:lnTo>
                      <a:pt x="174" y="58"/>
                    </a:lnTo>
                    <a:lnTo>
                      <a:pt x="172" y="58"/>
                    </a:lnTo>
                    <a:lnTo>
                      <a:pt x="174" y="56"/>
                    </a:lnTo>
                    <a:lnTo>
                      <a:pt x="172" y="56"/>
                    </a:lnTo>
                    <a:lnTo>
                      <a:pt x="172" y="58"/>
                    </a:lnTo>
                    <a:lnTo>
                      <a:pt x="168" y="58"/>
                    </a:lnTo>
                    <a:lnTo>
                      <a:pt x="168" y="60"/>
                    </a:lnTo>
                    <a:lnTo>
                      <a:pt x="168" y="64"/>
                    </a:lnTo>
                    <a:lnTo>
                      <a:pt x="172" y="64"/>
                    </a:lnTo>
                    <a:lnTo>
                      <a:pt x="168" y="66"/>
                    </a:lnTo>
                    <a:lnTo>
                      <a:pt x="166" y="66"/>
                    </a:lnTo>
                    <a:lnTo>
                      <a:pt x="162" y="68"/>
                    </a:lnTo>
                    <a:lnTo>
                      <a:pt x="164" y="70"/>
                    </a:lnTo>
                    <a:lnTo>
                      <a:pt x="166" y="70"/>
                    </a:lnTo>
                    <a:lnTo>
                      <a:pt x="166" y="72"/>
                    </a:lnTo>
                    <a:lnTo>
                      <a:pt x="164" y="72"/>
                    </a:lnTo>
                    <a:lnTo>
                      <a:pt x="162" y="70"/>
                    </a:lnTo>
                    <a:lnTo>
                      <a:pt x="160" y="72"/>
                    </a:lnTo>
                    <a:lnTo>
                      <a:pt x="156" y="72"/>
                    </a:lnTo>
                    <a:lnTo>
                      <a:pt x="158" y="74"/>
                    </a:lnTo>
                    <a:lnTo>
                      <a:pt x="158" y="76"/>
                    </a:lnTo>
                    <a:lnTo>
                      <a:pt x="158" y="78"/>
                    </a:lnTo>
                    <a:lnTo>
                      <a:pt x="160" y="76"/>
                    </a:lnTo>
                    <a:lnTo>
                      <a:pt x="158" y="78"/>
                    </a:lnTo>
                    <a:lnTo>
                      <a:pt x="160" y="80"/>
                    </a:lnTo>
                    <a:lnTo>
                      <a:pt x="156" y="82"/>
                    </a:lnTo>
                    <a:lnTo>
                      <a:pt x="156" y="84"/>
                    </a:lnTo>
                    <a:lnTo>
                      <a:pt x="160" y="84"/>
                    </a:lnTo>
                    <a:lnTo>
                      <a:pt x="158" y="86"/>
                    </a:lnTo>
                    <a:lnTo>
                      <a:pt x="156" y="86"/>
                    </a:lnTo>
                    <a:lnTo>
                      <a:pt x="154" y="86"/>
                    </a:lnTo>
                    <a:lnTo>
                      <a:pt x="154" y="84"/>
                    </a:lnTo>
                    <a:lnTo>
                      <a:pt x="152" y="84"/>
                    </a:lnTo>
                    <a:lnTo>
                      <a:pt x="150" y="84"/>
                    </a:lnTo>
                    <a:lnTo>
                      <a:pt x="148" y="82"/>
                    </a:lnTo>
                    <a:lnTo>
                      <a:pt x="146" y="82"/>
                    </a:lnTo>
                    <a:lnTo>
                      <a:pt x="144" y="82"/>
                    </a:lnTo>
                    <a:lnTo>
                      <a:pt x="148" y="84"/>
                    </a:lnTo>
                    <a:lnTo>
                      <a:pt x="146" y="86"/>
                    </a:lnTo>
                    <a:lnTo>
                      <a:pt x="146" y="88"/>
                    </a:lnTo>
                    <a:lnTo>
                      <a:pt x="148" y="90"/>
                    </a:lnTo>
                    <a:lnTo>
                      <a:pt x="150" y="90"/>
                    </a:lnTo>
                    <a:lnTo>
                      <a:pt x="148" y="92"/>
                    </a:lnTo>
                    <a:lnTo>
                      <a:pt x="148" y="94"/>
                    </a:lnTo>
                    <a:lnTo>
                      <a:pt x="148" y="94"/>
                    </a:lnTo>
                    <a:lnTo>
                      <a:pt x="146" y="94"/>
                    </a:lnTo>
                    <a:lnTo>
                      <a:pt x="148" y="96"/>
                    </a:lnTo>
                    <a:lnTo>
                      <a:pt x="146" y="98"/>
                    </a:lnTo>
                    <a:lnTo>
                      <a:pt x="146" y="102"/>
                    </a:lnTo>
                    <a:lnTo>
                      <a:pt x="142" y="94"/>
                    </a:lnTo>
                    <a:lnTo>
                      <a:pt x="140" y="88"/>
                    </a:lnTo>
                    <a:lnTo>
                      <a:pt x="138" y="86"/>
                    </a:lnTo>
                    <a:lnTo>
                      <a:pt x="138" y="84"/>
                    </a:lnTo>
                    <a:lnTo>
                      <a:pt x="138" y="84"/>
                    </a:lnTo>
                    <a:lnTo>
                      <a:pt x="134" y="86"/>
                    </a:lnTo>
                    <a:lnTo>
                      <a:pt x="134" y="90"/>
                    </a:lnTo>
                    <a:lnTo>
                      <a:pt x="132" y="90"/>
                    </a:lnTo>
                    <a:lnTo>
                      <a:pt x="132" y="92"/>
                    </a:lnTo>
                    <a:lnTo>
                      <a:pt x="130" y="92"/>
                    </a:lnTo>
                    <a:lnTo>
                      <a:pt x="128" y="94"/>
                    </a:lnTo>
                    <a:lnTo>
                      <a:pt x="126" y="96"/>
                    </a:lnTo>
                    <a:lnTo>
                      <a:pt x="126" y="98"/>
                    </a:lnTo>
                    <a:lnTo>
                      <a:pt x="126" y="104"/>
                    </a:lnTo>
                    <a:lnTo>
                      <a:pt x="128" y="106"/>
                    </a:lnTo>
                    <a:lnTo>
                      <a:pt x="128" y="108"/>
                    </a:lnTo>
                    <a:lnTo>
                      <a:pt x="126" y="108"/>
                    </a:lnTo>
                    <a:lnTo>
                      <a:pt x="124" y="112"/>
                    </a:lnTo>
                    <a:lnTo>
                      <a:pt x="120" y="112"/>
                    </a:lnTo>
                    <a:lnTo>
                      <a:pt x="122" y="114"/>
                    </a:lnTo>
                    <a:lnTo>
                      <a:pt x="118" y="116"/>
                    </a:lnTo>
                    <a:lnTo>
                      <a:pt x="118" y="118"/>
                    </a:lnTo>
                    <a:lnTo>
                      <a:pt x="116" y="120"/>
                    </a:lnTo>
                    <a:lnTo>
                      <a:pt x="112" y="126"/>
                    </a:lnTo>
                    <a:lnTo>
                      <a:pt x="106" y="130"/>
                    </a:lnTo>
                    <a:lnTo>
                      <a:pt x="98" y="130"/>
                    </a:lnTo>
                    <a:lnTo>
                      <a:pt x="96" y="132"/>
                    </a:lnTo>
                    <a:lnTo>
                      <a:pt x="92" y="132"/>
                    </a:lnTo>
                    <a:lnTo>
                      <a:pt x="90" y="132"/>
                    </a:lnTo>
                    <a:lnTo>
                      <a:pt x="86" y="132"/>
                    </a:lnTo>
                    <a:lnTo>
                      <a:pt x="84" y="132"/>
                    </a:lnTo>
                    <a:lnTo>
                      <a:pt x="82" y="136"/>
                    </a:lnTo>
                    <a:lnTo>
                      <a:pt x="80" y="136"/>
                    </a:lnTo>
                    <a:lnTo>
                      <a:pt x="72" y="136"/>
                    </a:lnTo>
                    <a:lnTo>
                      <a:pt x="70" y="138"/>
                    </a:lnTo>
                    <a:lnTo>
                      <a:pt x="70" y="140"/>
                    </a:lnTo>
                    <a:lnTo>
                      <a:pt x="64" y="142"/>
                    </a:lnTo>
                    <a:lnTo>
                      <a:pt x="60" y="142"/>
                    </a:lnTo>
                    <a:lnTo>
                      <a:pt x="58" y="140"/>
                    </a:lnTo>
                    <a:lnTo>
                      <a:pt x="56" y="140"/>
                    </a:lnTo>
                    <a:lnTo>
                      <a:pt x="56" y="140"/>
                    </a:lnTo>
                    <a:lnTo>
                      <a:pt x="54" y="140"/>
                    </a:lnTo>
                    <a:lnTo>
                      <a:pt x="52" y="144"/>
                    </a:lnTo>
                    <a:lnTo>
                      <a:pt x="46" y="144"/>
                    </a:lnTo>
                    <a:lnTo>
                      <a:pt x="46" y="146"/>
                    </a:lnTo>
                    <a:lnTo>
                      <a:pt x="44" y="146"/>
                    </a:lnTo>
                    <a:lnTo>
                      <a:pt x="40" y="150"/>
                    </a:lnTo>
                    <a:lnTo>
                      <a:pt x="36" y="152"/>
                    </a:lnTo>
                    <a:lnTo>
                      <a:pt x="28" y="154"/>
                    </a:lnTo>
                    <a:lnTo>
                      <a:pt x="26" y="158"/>
                    </a:lnTo>
                    <a:lnTo>
                      <a:pt x="26" y="162"/>
                    </a:lnTo>
                    <a:lnTo>
                      <a:pt x="22" y="164"/>
                    </a:lnTo>
                    <a:lnTo>
                      <a:pt x="20" y="164"/>
                    </a:lnTo>
                    <a:lnTo>
                      <a:pt x="22" y="162"/>
                    </a:lnTo>
                    <a:lnTo>
                      <a:pt x="22" y="160"/>
                    </a:lnTo>
                    <a:lnTo>
                      <a:pt x="22" y="156"/>
                    </a:lnTo>
                    <a:lnTo>
                      <a:pt x="22" y="154"/>
                    </a:lnTo>
                    <a:lnTo>
                      <a:pt x="18" y="158"/>
                    </a:lnTo>
                    <a:lnTo>
                      <a:pt x="18" y="160"/>
                    </a:lnTo>
                    <a:lnTo>
                      <a:pt x="16" y="166"/>
                    </a:lnTo>
                    <a:lnTo>
                      <a:pt x="16" y="170"/>
                    </a:lnTo>
                    <a:lnTo>
                      <a:pt x="16" y="174"/>
                    </a:lnTo>
                    <a:lnTo>
                      <a:pt x="16" y="178"/>
                    </a:lnTo>
                    <a:lnTo>
                      <a:pt x="10" y="184"/>
                    </a:lnTo>
                    <a:lnTo>
                      <a:pt x="8" y="192"/>
                    </a:lnTo>
                    <a:lnTo>
                      <a:pt x="10" y="196"/>
                    </a:lnTo>
                    <a:lnTo>
                      <a:pt x="10" y="202"/>
                    </a:lnTo>
                    <a:lnTo>
                      <a:pt x="14" y="210"/>
                    </a:lnTo>
                    <a:lnTo>
                      <a:pt x="14" y="212"/>
                    </a:lnTo>
                    <a:lnTo>
                      <a:pt x="16" y="216"/>
                    </a:lnTo>
                    <a:lnTo>
                      <a:pt x="14" y="218"/>
                    </a:lnTo>
                    <a:lnTo>
                      <a:pt x="16" y="222"/>
                    </a:lnTo>
                    <a:lnTo>
                      <a:pt x="12" y="224"/>
                    </a:lnTo>
                    <a:lnTo>
                      <a:pt x="12" y="222"/>
                    </a:lnTo>
                    <a:lnTo>
                      <a:pt x="12" y="216"/>
                    </a:lnTo>
                    <a:lnTo>
                      <a:pt x="10" y="218"/>
                    </a:lnTo>
                    <a:lnTo>
                      <a:pt x="8" y="218"/>
                    </a:lnTo>
                    <a:lnTo>
                      <a:pt x="8" y="214"/>
                    </a:lnTo>
                    <a:lnTo>
                      <a:pt x="6" y="210"/>
                    </a:lnTo>
                    <a:lnTo>
                      <a:pt x="6" y="212"/>
                    </a:lnTo>
                    <a:lnTo>
                      <a:pt x="6" y="216"/>
                    </a:lnTo>
                    <a:lnTo>
                      <a:pt x="8" y="220"/>
                    </a:lnTo>
                    <a:lnTo>
                      <a:pt x="12" y="224"/>
                    </a:lnTo>
                    <a:lnTo>
                      <a:pt x="8" y="226"/>
                    </a:lnTo>
                    <a:lnTo>
                      <a:pt x="6" y="222"/>
                    </a:lnTo>
                    <a:lnTo>
                      <a:pt x="4" y="218"/>
                    </a:lnTo>
                    <a:lnTo>
                      <a:pt x="4" y="220"/>
                    </a:lnTo>
                    <a:lnTo>
                      <a:pt x="2" y="220"/>
                    </a:lnTo>
                    <a:lnTo>
                      <a:pt x="4" y="224"/>
                    </a:lnTo>
                    <a:lnTo>
                      <a:pt x="8" y="230"/>
                    </a:lnTo>
                    <a:lnTo>
                      <a:pt x="10" y="236"/>
                    </a:lnTo>
                    <a:lnTo>
                      <a:pt x="10" y="248"/>
                    </a:lnTo>
                    <a:lnTo>
                      <a:pt x="12" y="252"/>
                    </a:lnTo>
                    <a:lnTo>
                      <a:pt x="14" y="258"/>
                    </a:lnTo>
                    <a:lnTo>
                      <a:pt x="16" y="268"/>
                    </a:lnTo>
                    <a:lnTo>
                      <a:pt x="16" y="270"/>
                    </a:lnTo>
                    <a:lnTo>
                      <a:pt x="16" y="284"/>
                    </a:lnTo>
                    <a:lnTo>
                      <a:pt x="16" y="286"/>
                    </a:lnTo>
                    <a:lnTo>
                      <a:pt x="16" y="290"/>
                    </a:lnTo>
                    <a:lnTo>
                      <a:pt x="16" y="294"/>
                    </a:lnTo>
                    <a:lnTo>
                      <a:pt x="20" y="300"/>
                    </a:lnTo>
                    <a:lnTo>
                      <a:pt x="20" y="304"/>
                    </a:lnTo>
                    <a:lnTo>
                      <a:pt x="18" y="306"/>
                    </a:lnTo>
                    <a:lnTo>
                      <a:pt x="18" y="306"/>
                    </a:lnTo>
                    <a:lnTo>
                      <a:pt x="18" y="310"/>
                    </a:lnTo>
                    <a:lnTo>
                      <a:pt x="16" y="314"/>
                    </a:lnTo>
                    <a:lnTo>
                      <a:pt x="16" y="316"/>
                    </a:lnTo>
                    <a:lnTo>
                      <a:pt x="16" y="318"/>
                    </a:lnTo>
                    <a:lnTo>
                      <a:pt x="16" y="322"/>
                    </a:lnTo>
                    <a:lnTo>
                      <a:pt x="12" y="324"/>
                    </a:lnTo>
                    <a:lnTo>
                      <a:pt x="14" y="326"/>
                    </a:lnTo>
                    <a:lnTo>
                      <a:pt x="10" y="330"/>
                    </a:lnTo>
                    <a:lnTo>
                      <a:pt x="8" y="328"/>
                    </a:lnTo>
                    <a:lnTo>
                      <a:pt x="4" y="332"/>
                    </a:lnTo>
                    <a:lnTo>
                      <a:pt x="4" y="34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6" name="Andaman &amp; Nicobar Islands">
                <a:extLst>
                  <a:ext uri="{FF2B5EF4-FFF2-40B4-BE49-F238E27FC236}">
                    <a16:creationId xmlns:a16="http://schemas.microsoft.com/office/drawing/2014/main" id="{DADD112C-AD4A-45B6-B01F-62412857ED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90243" y="4092281"/>
                <a:ext cx="49760" cy="172247"/>
              </a:xfrm>
              <a:custGeom>
                <a:avLst/>
                <a:gdLst>
                  <a:gd name="T0" fmla="*/ 10 w 26"/>
                  <a:gd name="T1" fmla="*/ 14 h 90"/>
                  <a:gd name="T2" fmla="*/ 8 w 26"/>
                  <a:gd name="T3" fmla="*/ 10 h 90"/>
                  <a:gd name="T4" fmla="*/ 10 w 26"/>
                  <a:gd name="T5" fmla="*/ 6 h 90"/>
                  <a:gd name="T6" fmla="*/ 10 w 26"/>
                  <a:gd name="T7" fmla="*/ 2 h 90"/>
                  <a:gd name="T8" fmla="*/ 8 w 26"/>
                  <a:gd name="T9" fmla="*/ 4 h 90"/>
                  <a:gd name="T10" fmla="*/ 8 w 26"/>
                  <a:gd name="T11" fmla="*/ 8 h 90"/>
                  <a:gd name="T12" fmla="*/ 6 w 26"/>
                  <a:gd name="T13" fmla="*/ 16 h 90"/>
                  <a:gd name="T14" fmla="*/ 6 w 26"/>
                  <a:gd name="T15" fmla="*/ 32 h 90"/>
                  <a:gd name="T16" fmla="*/ 8 w 26"/>
                  <a:gd name="T17" fmla="*/ 26 h 90"/>
                  <a:gd name="T18" fmla="*/ 8 w 26"/>
                  <a:gd name="T19" fmla="*/ 22 h 90"/>
                  <a:gd name="T20" fmla="*/ 8 w 26"/>
                  <a:gd name="T21" fmla="*/ 18 h 90"/>
                  <a:gd name="T22" fmla="*/ 6 w 26"/>
                  <a:gd name="T23" fmla="*/ 24 h 90"/>
                  <a:gd name="T24" fmla="*/ 6 w 26"/>
                  <a:gd name="T25" fmla="*/ 28 h 90"/>
                  <a:gd name="T26" fmla="*/ 6 w 26"/>
                  <a:gd name="T27" fmla="*/ 32 h 90"/>
                  <a:gd name="T28" fmla="*/ 2 w 26"/>
                  <a:gd name="T29" fmla="*/ 30 h 90"/>
                  <a:gd name="T30" fmla="*/ 0 w 26"/>
                  <a:gd name="T31" fmla="*/ 28 h 90"/>
                  <a:gd name="T32" fmla="*/ 6 w 26"/>
                  <a:gd name="T33" fmla="*/ 42 h 90"/>
                  <a:gd name="T34" fmla="*/ 6 w 26"/>
                  <a:gd name="T35" fmla="*/ 36 h 90"/>
                  <a:gd name="T36" fmla="*/ 4 w 26"/>
                  <a:gd name="T37" fmla="*/ 40 h 90"/>
                  <a:gd name="T38" fmla="*/ 4 w 26"/>
                  <a:gd name="T39" fmla="*/ 42 h 90"/>
                  <a:gd name="T40" fmla="*/ 8 w 26"/>
                  <a:gd name="T41" fmla="*/ 58 h 90"/>
                  <a:gd name="T42" fmla="*/ 10 w 26"/>
                  <a:gd name="T43" fmla="*/ 58 h 90"/>
                  <a:gd name="T44" fmla="*/ 16 w 26"/>
                  <a:gd name="T45" fmla="*/ 68 h 90"/>
                  <a:gd name="T46" fmla="*/ 14 w 26"/>
                  <a:gd name="T47" fmla="*/ 70 h 90"/>
                  <a:gd name="T48" fmla="*/ 14 w 26"/>
                  <a:gd name="T49" fmla="*/ 68 h 90"/>
                  <a:gd name="T50" fmla="*/ 20 w 26"/>
                  <a:gd name="T51" fmla="*/ 72 h 90"/>
                  <a:gd name="T52" fmla="*/ 22 w 26"/>
                  <a:gd name="T53" fmla="*/ 72 h 90"/>
                  <a:gd name="T54" fmla="*/ 20 w 26"/>
                  <a:gd name="T55" fmla="*/ 70 h 90"/>
                  <a:gd name="T56" fmla="*/ 18 w 26"/>
                  <a:gd name="T57" fmla="*/ 78 h 90"/>
                  <a:gd name="T58" fmla="*/ 18 w 26"/>
                  <a:gd name="T59" fmla="*/ 74 h 90"/>
                  <a:gd name="T60" fmla="*/ 18 w 26"/>
                  <a:gd name="T61" fmla="*/ 76 h 90"/>
                  <a:gd name="T62" fmla="*/ 24 w 26"/>
                  <a:gd name="T63" fmla="*/ 80 h 90"/>
                  <a:gd name="T64" fmla="*/ 20 w 26"/>
                  <a:gd name="T65" fmla="*/ 82 h 90"/>
                  <a:gd name="T66" fmla="*/ 24 w 26"/>
                  <a:gd name="T67" fmla="*/ 82 h 90"/>
                  <a:gd name="T68" fmla="*/ 22 w 26"/>
                  <a:gd name="T69" fmla="*/ 86 h 90"/>
                  <a:gd name="T70" fmla="*/ 22 w 26"/>
                  <a:gd name="T71" fmla="*/ 88 h 90"/>
                  <a:gd name="T72" fmla="*/ 26 w 26"/>
                  <a:gd name="T73" fmla="*/ 88 h 90"/>
                  <a:gd name="T74" fmla="*/ 24 w 26"/>
                  <a:gd name="T7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90">
                    <a:moveTo>
                      <a:pt x="8" y="18"/>
                    </a:moveTo>
                    <a:lnTo>
                      <a:pt x="10" y="14"/>
                    </a:lnTo>
                    <a:lnTo>
                      <a:pt x="10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6"/>
                    </a:lnTo>
                    <a:lnTo>
                      <a:pt x="8" y="18"/>
                    </a:lnTo>
                    <a:close/>
                    <a:moveTo>
                      <a:pt x="6" y="32"/>
                    </a:moveTo>
                    <a:lnTo>
                      <a:pt x="8" y="28"/>
                    </a:lnTo>
                    <a:lnTo>
                      <a:pt x="8" y="26"/>
                    </a:lnTo>
                    <a:lnTo>
                      <a:pt x="6" y="24"/>
                    </a:lnTo>
                    <a:lnTo>
                      <a:pt x="8" y="22"/>
                    </a:lnTo>
                    <a:lnTo>
                      <a:pt x="8" y="20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6" y="24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0"/>
                    </a:lnTo>
                    <a:lnTo>
                      <a:pt x="6" y="32"/>
                    </a:lnTo>
                    <a:close/>
                    <a:moveTo>
                      <a:pt x="0" y="28"/>
                    </a:moveTo>
                    <a:lnTo>
                      <a:pt x="2" y="30"/>
                    </a:lnTo>
                    <a:lnTo>
                      <a:pt x="0" y="28"/>
                    </a:lnTo>
                    <a:lnTo>
                      <a:pt x="0" y="28"/>
                    </a:lnTo>
                    <a:close/>
                    <a:moveTo>
                      <a:pt x="4" y="42"/>
                    </a:moveTo>
                    <a:lnTo>
                      <a:pt x="6" y="42"/>
                    </a:lnTo>
                    <a:lnTo>
                      <a:pt x="8" y="40"/>
                    </a:lnTo>
                    <a:lnTo>
                      <a:pt x="6" y="36"/>
                    </a:lnTo>
                    <a:lnTo>
                      <a:pt x="4" y="38"/>
                    </a:lnTo>
                    <a:lnTo>
                      <a:pt x="4" y="40"/>
                    </a:lnTo>
                    <a:lnTo>
                      <a:pt x="4" y="42"/>
                    </a:lnTo>
                    <a:lnTo>
                      <a:pt x="4" y="42"/>
                    </a:lnTo>
                    <a:close/>
                    <a:moveTo>
                      <a:pt x="10" y="58"/>
                    </a:moveTo>
                    <a:lnTo>
                      <a:pt x="8" y="58"/>
                    </a:lnTo>
                    <a:lnTo>
                      <a:pt x="10" y="60"/>
                    </a:lnTo>
                    <a:lnTo>
                      <a:pt x="10" y="58"/>
                    </a:lnTo>
                    <a:close/>
                    <a:moveTo>
                      <a:pt x="14" y="68"/>
                    </a:moveTo>
                    <a:lnTo>
                      <a:pt x="16" y="68"/>
                    </a:lnTo>
                    <a:lnTo>
                      <a:pt x="16" y="72"/>
                    </a:lnTo>
                    <a:lnTo>
                      <a:pt x="14" y="70"/>
                    </a:lnTo>
                    <a:lnTo>
                      <a:pt x="14" y="68"/>
                    </a:lnTo>
                    <a:lnTo>
                      <a:pt x="14" y="68"/>
                    </a:lnTo>
                    <a:close/>
                    <a:moveTo>
                      <a:pt x="20" y="70"/>
                    </a:moveTo>
                    <a:lnTo>
                      <a:pt x="20" y="72"/>
                    </a:lnTo>
                    <a:lnTo>
                      <a:pt x="20" y="74"/>
                    </a:lnTo>
                    <a:lnTo>
                      <a:pt x="22" y="72"/>
                    </a:lnTo>
                    <a:lnTo>
                      <a:pt x="22" y="70"/>
                    </a:lnTo>
                    <a:lnTo>
                      <a:pt x="20" y="70"/>
                    </a:lnTo>
                    <a:close/>
                    <a:moveTo>
                      <a:pt x="18" y="76"/>
                    </a:moveTo>
                    <a:lnTo>
                      <a:pt x="18" y="78"/>
                    </a:lnTo>
                    <a:lnTo>
                      <a:pt x="20" y="76"/>
                    </a:lnTo>
                    <a:lnTo>
                      <a:pt x="18" y="74"/>
                    </a:lnTo>
                    <a:lnTo>
                      <a:pt x="16" y="74"/>
                    </a:lnTo>
                    <a:lnTo>
                      <a:pt x="18" y="76"/>
                    </a:lnTo>
                    <a:close/>
                    <a:moveTo>
                      <a:pt x="22" y="82"/>
                    </a:moveTo>
                    <a:lnTo>
                      <a:pt x="24" y="80"/>
                    </a:lnTo>
                    <a:lnTo>
                      <a:pt x="22" y="80"/>
                    </a:lnTo>
                    <a:lnTo>
                      <a:pt x="20" y="82"/>
                    </a:lnTo>
                    <a:lnTo>
                      <a:pt x="22" y="82"/>
                    </a:lnTo>
                    <a:close/>
                    <a:moveTo>
                      <a:pt x="24" y="82"/>
                    </a:moveTo>
                    <a:lnTo>
                      <a:pt x="22" y="84"/>
                    </a:lnTo>
                    <a:lnTo>
                      <a:pt x="22" y="86"/>
                    </a:lnTo>
                    <a:lnTo>
                      <a:pt x="22" y="88"/>
                    </a:lnTo>
                    <a:lnTo>
                      <a:pt x="22" y="88"/>
                    </a:lnTo>
                    <a:lnTo>
                      <a:pt x="24" y="90"/>
                    </a:lnTo>
                    <a:lnTo>
                      <a:pt x="26" y="88"/>
                    </a:lnTo>
                    <a:lnTo>
                      <a:pt x="24" y="86"/>
                    </a:lnTo>
                    <a:lnTo>
                      <a:pt x="24" y="84"/>
                    </a:lnTo>
                    <a:lnTo>
                      <a:pt x="24" y="8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1" name="Kazakhstan">
              <a:extLst>
                <a:ext uri="{FF2B5EF4-FFF2-40B4-BE49-F238E27FC236}">
                  <a16:creationId xmlns:a16="http://schemas.microsoft.com/office/drawing/2014/main" id="{B67C0E86-C0A1-4066-9D7D-7A77FE0DB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8960" y="2898032"/>
              <a:ext cx="891859" cy="470810"/>
            </a:xfrm>
            <a:custGeom>
              <a:avLst/>
              <a:gdLst>
                <a:gd name="T0" fmla="*/ 10 w 466"/>
                <a:gd name="T1" fmla="*/ 144 h 246"/>
                <a:gd name="T2" fmla="*/ 0 w 466"/>
                <a:gd name="T3" fmla="*/ 114 h 246"/>
                <a:gd name="T4" fmla="*/ 22 w 466"/>
                <a:gd name="T5" fmla="*/ 110 h 246"/>
                <a:gd name="T6" fmla="*/ 32 w 466"/>
                <a:gd name="T7" fmla="*/ 88 h 246"/>
                <a:gd name="T8" fmla="*/ 44 w 466"/>
                <a:gd name="T9" fmla="*/ 82 h 246"/>
                <a:gd name="T10" fmla="*/ 54 w 466"/>
                <a:gd name="T11" fmla="*/ 82 h 246"/>
                <a:gd name="T12" fmla="*/ 74 w 466"/>
                <a:gd name="T13" fmla="*/ 88 h 246"/>
                <a:gd name="T14" fmla="*/ 88 w 466"/>
                <a:gd name="T15" fmla="*/ 92 h 246"/>
                <a:gd name="T16" fmla="*/ 106 w 466"/>
                <a:gd name="T17" fmla="*/ 88 h 246"/>
                <a:gd name="T18" fmla="*/ 122 w 466"/>
                <a:gd name="T19" fmla="*/ 88 h 246"/>
                <a:gd name="T20" fmla="*/ 134 w 466"/>
                <a:gd name="T21" fmla="*/ 94 h 246"/>
                <a:gd name="T22" fmla="*/ 156 w 466"/>
                <a:gd name="T23" fmla="*/ 94 h 246"/>
                <a:gd name="T24" fmla="*/ 150 w 466"/>
                <a:gd name="T25" fmla="*/ 74 h 246"/>
                <a:gd name="T26" fmla="*/ 148 w 466"/>
                <a:gd name="T27" fmla="*/ 62 h 246"/>
                <a:gd name="T28" fmla="*/ 158 w 466"/>
                <a:gd name="T29" fmla="*/ 46 h 246"/>
                <a:gd name="T30" fmla="*/ 148 w 466"/>
                <a:gd name="T31" fmla="*/ 40 h 246"/>
                <a:gd name="T32" fmla="*/ 156 w 466"/>
                <a:gd name="T33" fmla="*/ 34 h 246"/>
                <a:gd name="T34" fmla="*/ 170 w 466"/>
                <a:gd name="T35" fmla="*/ 30 h 246"/>
                <a:gd name="T36" fmla="*/ 192 w 466"/>
                <a:gd name="T37" fmla="*/ 24 h 246"/>
                <a:gd name="T38" fmla="*/ 204 w 466"/>
                <a:gd name="T39" fmla="*/ 16 h 246"/>
                <a:gd name="T40" fmla="*/ 224 w 466"/>
                <a:gd name="T41" fmla="*/ 6 h 246"/>
                <a:gd name="T42" fmla="*/ 240 w 466"/>
                <a:gd name="T43" fmla="*/ 0 h 246"/>
                <a:gd name="T44" fmla="*/ 258 w 466"/>
                <a:gd name="T45" fmla="*/ 12 h 246"/>
                <a:gd name="T46" fmla="*/ 264 w 466"/>
                <a:gd name="T47" fmla="*/ 22 h 246"/>
                <a:gd name="T48" fmla="*/ 272 w 466"/>
                <a:gd name="T49" fmla="*/ 20 h 246"/>
                <a:gd name="T50" fmla="*/ 286 w 466"/>
                <a:gd name="T51" fmla="*/ 24 h 246"/>
                <a:gd name="T52" fmla="*/ 294 w 466"/>
                <a:gd name="T53" fmla="*/ 30 h 246"/>
                <a:gd name="T54" fmla="*/ 312 w 466"/>
                <a:gd name="T55" fmla="*/ 20 h 246"/>
                <a:gd name="T56" fmla="*/ 324 w 466"/>
                <a:gd name="T57" fmla="*/ 18 h 246"/>
                <a:gd name="T58" fmla="*/ 380 w 466"/>
                <a:gd name="T59" fmla="*/ 68 h 246"/>
                <a:gd name="T60" fmla="*/ 396 w 466"/>
                <a:gd name="T61" fmla="*/ 72 h 246"/>
                <a:gd name="T62" fmla="*/ 414 w 466"/>
                <a:gd name="T63" fmla="*/ 68 h 246"/>
                <a:gd name="T64" fmla="*/ 434 w 466"/>
                <a:gd name="T65" fmla="*/ 82 h 246"/>
                <a:gd name="T66" fmla="*/ 442 w 466"/>
                <a:gd name="T67" fmla="*/ 92 h 246"/>
                <a:gd name="T68" fmla="*/ 458 w 466"/>
                <a:gd name="T69" fmla="*/ 90 h 246"/>
                <a:gd name="T70" fmla="*/ 460 w 466"/>
                <a:gd name="T71" fmla="*/ 106 h 246"/>
                <a:gd name="T72" fmla="*/ 454 w 466"/>
                <a:gd name="T73" fmla="*/ 132 h 246"/>
                <a:gd name="T74" fmla="*/ 430 w 466"/>
                <a:gd name="T75" fmla="*/ 134 h 246"/>
                <a:gd name="T76" fmla="*/ 424 w 466"/>
                <a:gd name="T77" fmla="*/ 162 h 246"/>
                <a:gd name="T78" fmla="*/ 414 w 466"/>
                <a:gd name="T79" fmla="*/ 168 h 246"/>
                <a:gd name="T80" fmla="*/ 402 w 466"/>
                <a:gd name="T81" fmla="*/ 176 h 246"/>
                <a:gd name="T82" fmla="*/ 410 w 466"/>
                <a:gd name="T83" fmla="*/ 194 h 246"/>
                <a:gd name="T84" fmla="*/ 410 w 466"/>
                <a:gd name="T85" fmla="*/ 214 h 246"/>
                <a:gd name="T86" fmla="*/ 366 w 466"/>
                <a:gd name="T87" fmla="*/ 208 h 246"/>
                <a:gd name="T88" fmla="*/ 336 w 466"/>
                <a:gd name="T89" fmla="*/ 208 h 246"/>
                <a:gd name="T90" fmla="*/ 310 w 466"/>
                <a:gd name="T91" fmla="*/ 216 h 246"/>
                <a:gd name="T92" fmla="*/ 294 w 466"/>
                <a:gd name="T93" fmla="*/ 224 h 246"/>
                <a:gd name="T94" fmla="*/ 264 w 466"/>
                <a:gd name="T95" fmla="*/ 242 h 246"/>
                <a:gd name="T96" fmla="*/ 208 w 466"/>
                <a:gd name="T97" fmla="*/ 200 h 246"/>
                <a:gd name="T98" fmla="*/ 114 w 466"/>
                <a:gd name="T99" fmla="*/ 236 h 246"/>
                <a:gd name="T100" fmla="*/ 84 w 466"/>
                <a:gd name="T101" fmla="*/ 224 h 246"/>
                <a:gd name="T102" fmla="*/ 72 w 466"/>
                <a:gd name="T103" fmla="*/ 220 h 246"/>
                <a:gd name="T104" fmla="*/ 62 w 466"/>
                <a:gd name="T105" fmla="*/ 208 h 246"/>
                <a:gd name="T106" fmla="*/ 54 w 466"/>
                <a:gd name="T107" fmla="*/ 196 h 246"/>
                <a:gd name="T108" fmla="*/ 68 w 466"/>
                <a:gd name="T109" fmla="*/ 196 h 246"/>
                <a:gd name="T110" fmla="*/ 62 w 466"/>
                <a:gd name="T111" fmla="*/ 184 h 246"/>
                <a:gd name="T112" fmla="*/ 78 w 466"/>
                <a:gd name="T113" fmla="*/ 182 h 246"/>
                <a:gd name="T114" fmla="*/ 82 w 466"/>
                <a:gd name="T115" fmla="*/ 174 h 246"/>
                <a:gd name="T116" fmla="*/ 80 w 466"/>
                <a:gd name="T117" fmla="*/ 160 h 246"/>
                <a:gd name="T118" fmla="*/ 68 w 466"/>
                <a:gd name="T119" fmla="*/ 158 h 246"/>
                <a:gd name="T120" fmla="*/ 62 w 466"/>
                <a:gd name="T121" fmla="*/ 156 h 246"/>
                <a:gd name="T122" fmla="*/ 50 w 466"/>
                <a:gd name="T123" fmla="*/ 158 h 246"/>
                <a:gd name="T124" fmla="*/ 40 w 466"/>
                <a:gd name="T125" fmla="*/ 16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6" h="246">
                  <a:moveTo>
                    <a:pt x="36" y="164"/>
                  </a:moveTo>
                  <a:lnTo>
                    <a:pt x="32" y="162"/>
                  </a:lnTo>
                  <a:lnTo>
                    <a:pt x="28" y="164"/>
                  </a:lnTo>
                  <a:lnTo>
                    <a:pt x="24" y="160"/>
                  </a:lnTo>
                  <a:lnTo>
                    <a:pt x="24" y="158"/>
                  </a:lnTo>
                  <a:lnTo>
                    <a:pt x="30" y="158"/>
                  </a:lnTo>
                  <a:lnTo>
                    <a:pt x="24" y="150"/>
                  </a:lnTo>
                  <a:lnTo>
                    <a:pt x="18" y="146"/>
                  </a:lnTo>
                  <a:lnTo>
                    <a:pt x="10" y="144"/>
                  </a:lnTo>
                  <a:lnTo>
                    <a:pt x="10" y="146"/>
                  </a:lnTo>
                  <a:lnTo>
                    <a:pt x="6" y="142"/>
                  </a:lnTo>
                  <a:lnTo>
                    <a:pt x="6" y="140"/>
                  </a:lnTo>
                  <a:lnTo>
                    <a:pt x="4" y="136"/>
                  </a:lnTo>
                  <a:lnTo>
                    <a:pt x="0" y="134"/>
                  </a:lnTo>
                  <a:lnTo>
                    <a:pt x="0" y="130"/>
                  </a:lnTo>
                  <a:lnTo>
                    <a:pt x="2" y="122"/>
                  </a:lnTo>
                  <a:lnTo>
                    <a:pt x="0" y="120"/>
                  </a:lnTo>
                  <a:lnTo>
                    <a:pt x="0" y="114"/>
                  </a:lnTo>
                  <a:lnTo>
                    <a:pt x="2" y="114"/>
                  </a:lnTo>
                  <a:lnTo>
                    <a:pt x="6" y="110"/>
                  </a:lnTo>
                  <a:lnTo>
                    <a:pt x="6" y="106"/>
                  </a:lnTo>
                  <a:lnTo>
                    <a:pt x="8" y="104"/>
                  </a:lnTo>
                  <a:lnTo>
                    <a:pt x="14" y="110"/>
                  </a:lnTo>
                  <a:lnTo>
                    <a:pt x="14" y="112"/>
                  </a:lnTo>
                  <a:lnTo>
                    <a:pt x="18" y="114"/>
                  </a:lnTo>
                  <a:lnTo>
                    <a:pt x="22" y="114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0" y="98"/>
                  </a:lnTo>
                  <a:lnTo>
                    <a:pt x="24" y="98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8" y="90"/>
                  </a:lnTo>
                  <a:lnTo>
                    <a:pt x="30" y="88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38" y="82"/>
                  </a:lnTo>
                  <a:lnTo>
                    <a:pt x="38" y="80"/>
                  </a:lnTo>
                  <a:lnTo>
                    <a:pt x="38" y="78"/>
                  </a:lnTo>
                  <a:lnTo>
                    <a:pt x="42" y="80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2" y="86"/>
                  </a:lnTo>
                  <a:lnTo>
                    <a:pt x="44" y="86"/>
                  </a:lnTo>
                  <a:lnTo>
                    <a:pt x="46" y="86"/>
                  </a:lnTo>
                  <a:lnTo>
                    <a:pt x="48" y="82"/>
                  </a:lnTo>
                  <a:lnTo>
                    <a:pt x="50" y="82"/>
                  </a:lnTo>
                  <a:lnTo>
                    <a:pt x="50" y="84"/>
                  </a:lnTo>
                  <a:lnTo>
                    <a:pt x="50" y="82"/>
                  </a:lnTo>
                  <a:lnTo>
                    <a:pt x="50" y="82"/>
                  </a:lnTo>
                  <a:lnTo>
                    <a:pt x="54" y="82"/>
                  </a:lnTo>
                  <a:lnTo>
                    <a:pt x="56" y="80"/>
                  </a:lnTo>
                  <a:lnTo>
                    <a:pt x="58" y="78"/>
                  </a:lnTo>
                  <a:lnTo>
                    <a:pt x="60" y="82"/>
                  </a:lnTo>
                  <a:lnTo>
                    <a:pt x="62" y="84"/>
                  </a:lnTo>
                  <a:lnTo>
                    <a:pt x="66" y="82"/>
                  </a:lnTo>
                  <a:lnTo>
                    <a:pt x="68" y="82"/>
                  </a:lnTo>
                  <a:lnTo>
                    <a:pt x="70" y="84"/>
                  </a:lnTo>
                  <a:lnTo>
                    <a:pt x="72" y="84"/>
                  </a:lnTo>
                  <a:lnTo>
                    <a:pt x="74" y="88"/>
                  </a:lnTo>
                  <a:lnTo>
                    <a:pt x="76" y="88"/>
                  </a:lnTo>
                  <a:lnTo>
                    <a:pt x="78" y="90"/>
                  </a:lnTo>
                  <a:lnTo>
                    <a:pt x="82" y="94"/>
                  </a:lnTo>
                  <a:lnTo>
                    <a:pt x="84" y="94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6" y="98"/>
                  </a:lnTo>
                  <a:lnTo>
                    <a:pt x="88" y="96"/>
                  </a:lnTo>
                  <a:lnTo>
                    <a:pt x="88" y="92"/>
                  </a:lnTo>
                  <a:lnTo>
                    <a:pt x="90" y="92"/>
                  </a:lnTo>
                  <a:lnTo>
                    <a:pt x="92" y="94"/>
                  </a:lnTo>
                  <a:lnTo>
                    <a:pt x="96" y="94"/>
                  </a:lnTo>
                  <a:lnTo>
                    <a:pt x="98" y="96"/>
                  </a:lnTo>
                  <a:lnTo>
                    <a:pt x="100" y="98"/>
                  </a:lnTo>
                  <a:lnTo>
                    <a:pt x="102" y="96"/>
                  </a:lnTo>
                  <a:lnTo>
                    <a:pt x="104" y="90"/>
                  </a:lnTo>
                  <a:lnTo>
                    <a:pt x="106" y="90"/>
                  </a:lnTo>
                  <a:lnTo>
                    <a:pt x="106" y="88"/>
                  </a:lnTo>
                  <a:lnTo>
                    <a:pt x="108" y="88"/>
                  </a:lnTo>
                  <a:lnTo>
                    <a:pt x="110" y="90"/>
                  </a:lnTo>
                  <a:lnTo>
                    <a:pt x="110" y="88"/>
                  </a:lnTo>
                  <a:lnTo>
                    <a:pt x="112" y="86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0" y="88"/>
                  </a:lnTo>
                  <a:lnTo>
                    <a:pt x="122" y="88"/>
                  </a:lnTo>
                  <a:lnTo>
                    <a:pt x="126" y="88"/>
                  </a:lnTo>
                  <a:lnTo>
                    <a:pt x="126" y="86"/>
                  </a:lnTo>
                  <a:lnTo>
                    <a:pt x="130" y="88"/>
                  </a:lnTo>
                  <a:lnTo>
                    <a:pt x="132" y="88"/>
                  </a:lnTo>
                  <a:lnTo>
                    <a:pt x="130" y="90"/>
                  </a:lnTo>
                  <a:lnTo>
                    <a:pt x="128" y="90"/>
                  </a:lnTo>
                  <a:lnTo>
                    <a:pt x="130" y="94"/>
                  </a:lnTo>
                  <a:lnTo>
                    <a:pt x="134" y="94"/>
                  </a:lnTo>
                  <a:lnTo>
                    <a:pt x="134" y="94"/>
                  </a:lnTo>
                  <a:lnTo>
                    <a:pt x="136" y="96"/>
                  </a:lnTo>
                  <a:lnTo>
                    <a:pt x="140" y="94"/>
                  </a:lnTo>
                  <a:lnTo>
                    <a:pt x="144" y="96"/>
                  </a:lnTo>
                  <a:lnTo>
                    <a:pt x="146" y="96"/>
                  </a:lnTo>
                  <a:lnTo>
                    <a:pt x="148" y="94"/>
                  </a:lnTo>
                  <a:lnTo>
                    <a:pt x="148" y="92"/>
                  </a:lnTo>
                  <a:lnTo>
                    <a:pt x="150" y="90"/>
                  </a:lnTo>
                  <a:lnTo>
                    <a:pt x="154" y="92"/>
                  </a:lnTo>
                  <a:lnTo>
                    <a:pt x="156" y="94"/>
                  </a:lnTo>
                  <a:lnTo>
                    <a:pt x="160" y="92"/>
                  </a:lnTo>
                  <a:lnTo>
                    <a:pt x="162" y="90"/>
                  </a:lnTo>
                  <a:lnTo>
                    <a:pt x="162" y="80"/>
                  </a:lnTo>
                  <a:lnTo>
                    <a:pt x="160" y="80"/>
                  </a:lnTo>
                  <a:lnTo>
                    <a:pt x="156" y="80"/>
                  </a:lnTo>
                  <a:lnTo>
                    <a:pt x="154" y="78"/>
                  </a:lnTo>
                  <a:lnTo>
                    <a:pt x="154" y="76"/>
                  </a:lnTo>
                  <a:lnTo>
                    <a:pt x="150" y="76"/>
                  </a:lnTo>
                  <a:lnTo>
                    <a:pt x="150" y="74"/>
                  </a:lnTo>
                  <a:lnTo>
                    <a:pt x="146" y="74"/>
                  </a:lnTo>
                  <a:lnTo>
                    <a:pt x="146" y="72"/>
                  </a:lnTo>
                  <a:lnTo>
                    <a:pt x="146" y="70"/>
                  </a:lnTo>
                  <a:lnTo>
                    <a:pt x="146" y="70"/>
                  </a:lnTo>
                  <a:lnTo>
                    <a:pt x="148" y="68"/>
                  </a:lnTo>
                  <a:lnTo>
                    <a:pt x="148" y="66"/>
                  </a:lnTo>
                  <a:lnTo>
                    <a:pt x="150" y="64"/>
                  </a:lnTo>
                  <a:lnTo>
                    <a:pt x="150" y="62"/>
                  </a:lnTo>
                  <a:lnTo>
                    <a:pt x="148" y="62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4" y="52"/>
                  </a:lnTo>
                  <a:lnTo>
                    <a:pt x="158" y="52"/>
                  </a:lnTo>
                  <a:lnTo>
                    <a:pt x="160" y="52"/>
                  </a:lnTo>
                  <a:lnTo>
                    <a:pt x="162" y="52"/>
                  </a:lnTo>
                  <a:lnTo>
                    <a:pt x="162" y="48"/>
                  </a:lnTo>
                  <a:lnTo>
                    <a:pt x="160" y="48"/>
                  </a:lnTo>
                  <a:lnTo>
                    <a:pt x="158" y="46"/>
                  </a:lnTo>
                  <a:lnTo>
                    <a:pt x="156" y="46"/>
                  </a:lnTo>
                  <a:lnTo>
                    <a:pt x="154" y="48"/>
                  </a:lnTo>
                  <a:lnTo>
                    <a:pt x="152" y="46"/>
                  </a:lnTo>
                  <a:lnTo>
                    <a:pt x="148" y="46"/>
                  </a:lnTo>
                  <a:lnTo>
                    <a:pt x="148" y="44"/>
                  </a:lnTo>
                  <a:lnTo>
                    <a:pt x="150" y="44"/>
                  </a:lnTo>
                  <a:lnTo>
                    <a:pt x="152" y="44"/>
                  </a:lnTo>
                  <a:lnTo>
                    <a:pt x="152" y="40"/>
                  </a:lnTo>
                  <a:lnTo>
                    <a:pt x="148" y="40"/>
                  </a:lnTo>
                  <a:lnTo>
                    <a:pt x="146" y="40"/>
                  </a:lnTo>
                  <a:lnTo>
                    <a:pt x="148" y="40"/>
                  </a:lnTo>
                  <a:lnTo>
                    <a:pt x="146" y="36"/>
                  </a:lnTo>
                  <a:lnTo>
                    <a:pt x="148" y="36"/>
                  </a:lnTo>
                  <a:lnTo>
                    <a:pt x="150" y="36"/>
                  </a:lnTo>
                  <a:lnTo>
                    <a:pt x="150" y="34"/>
                  </a:lnTo>
                  <a:lnTo>
                    <a:pt x="152" y="34"/>
                  </a:lnTo>
                  <a:lnTo>
                    <a:pt x="154" y="36"/>
                  </a:lnTo>
                  <a:lnTo>
                    <a:pt x="156" y="34"/>
                  </a:lnTo>
                  <a:lnTo>
                    <a:pt x="158" y="36"/>
                  </a:lnTo>
                  <a:lnTo>
                    <a:pt x="160" y="36"/>
                  </a:lnTo>
                  <a:lnTo>
                    <a:pt x="160" y="34"/>
                  </a:lnTo>
                  <a:lnTo>
                    <a:pt x="162" y="32"/>
                  </a:lnTo>
                  <a:lnTo>
                    <a:pt x="164" y="32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32"/>
                  </a:lnTo>
                  <a:lnTo>
                    <a:pt x="170" y="30"/>
                  </a:lnTo>
                  <a:lnTo>
                    <a:pt x="174" y="30"/>
                  </a:lnTo>
                  <a:lnTo>
                    <a:pt x="176" y="28"/>
                  </a:lnTo>
                  <a:lnTo>
                    <a:pt x="180" y="28"/>
                  </a:lnTo>
                  <a:lnTo>
                    <a:pt x="180" y="26"/>
                  </a:lnTo>
                  <a:lnTo>
                    <a:pt x="184" y="26"/>
                  </a:lnTo>
                  <a:lnTo>
                    <a:pt x="188" y="26"/>
                  </a:lnTo>
                  <a:lnTo>
                    <a:pt x="188" y="24"/>
                  </a:lnTo>
                  <a:lnTo>
                    <a:pt x="190" y="24"/>
                  </a:lnTo>
                  <a:lnTo>
                    <a:pt x="192" y="24"/>
                  </a:lnTo>
                  <a:lnTo>
                    <a:pt x="194" y="24"/>
                  </a:lnTo>
                  <a:lnTo>
                    <a:pt x="194" y="20"/>
                  </a:lnTo>
                  <a:lnTo>
                    <a:pt x="194" y="20"/>
                  </a:lnTo>
                  <a:lnTo>
                    <a:pt x="198" y="20"/>
                  </a:lnTo>
                  <a:lnTo>
                    <a:pt x="198" y="18"/>
                  </a:lnTo>
                  <a:lnTo>
                    <a:pt x="200" y="16"/>
                  </a:lnTo>
                  <a:lnTo>
                    <a:pt x="200" y="18"/>
                  </a:lnTo>
                  <a:lnTo>
                    <a:pt x="202" y="18"/>
                  </a:lnTo>
                  <a:lnTo>
                    <a:pt x="204" y="16"/>
                  </a:lnTo>
                  <a:lnTo>
                    <a:pt x="208" y="16"/>
                  </a:lnTo>
                  <a:lnTo>
                    <a:pt x="212" y="12"/>
                  </a:lnTo>
                  <a:lnTo>
                    <a:pt x="214" y="12"/>
                  </a:lnTo>
                  <a:lnTo>
                    <a:pt x="216" y="12"/>
                  </a:lnTo>
                  <a:lnTo>
                    <a:pt x="218" y="12"/>
                  </a:lnTo>
                  <a:lnTo>
                    <a:pt x="220" y="8"/>
                  </a:lnTo>
                  <a:lnTo>
                    <a:pt x="222" y="10"/>
                  </a:lnTo>
                  <a:lnTo>
                    <a:pt x="224" y="8"/>
                  </a:lnTo>
                  <a:lnTo>
                    <a:pt x="224" y="6"/>
                  </a:lnTo>
                  <a:lnTo>
                    <a:pt x="224" y="6"/>
                  </a:lnTo>
                  <a:lnTo>
                    <a:pt x="224" y="4"/>
                  </a:lnTo>
                  <a:lnTo>
                    <a:pt x="228" y="4"/>
                  </a:lnTo>
                  <a:lnTo>
                    <a:pt x="228" y="2"/>
                  </a:lnTo>
                  <a:lnTo>
                    <a:pt x="230" y="0"/>
                  </a:lnTo>
                  <a:lnTo>
                    <a:pt x="232" y="0"/>
                  </a:lnTo>
                  <a:lnTo>
                    <a:pt x="234" y="0"/>
                  </a:lnTo>
                  <a:lnTo>
                    <a:pt x="238" y="2"/>
                  </a:lnTo>
                  <a:lnTo>
                    <a:pt x="240" y="0"/>
                  </a:lnTo>
                  <a:lnTo>
                    <a:pt x="244" y="2"/>
                  </a:lnTo>
                  <a:lnTo>
                    <a:pt x="246" y="2"/>
                  </a:lnTo>
                  <a:lnTo>
                    <a:pt x="250" y="2"/>
                  </a:lnTo>
                  <a:lnTo>
                    <a:pt x="252" y="2"/>
                  </a:lnTo>
                  <a:lnTo>
                    <a:pt x="252" y="6"/>
                  </a:lnTo>
                  <a:lnTo>
                    <a:pt x="254" y="6"/>
                  </a:lnTo>
                  <a:lnTo>
                    <a:pt x="254" y="8"/>
                  </a:lnTo>
                  <a:lnTo>
                    <a:pt x="256" y="10"/>
                  </a:lnTo>
                  <a:lnTo>
                    <a:pt x="258" y="12"/>
                  </a:lnTo>
                  <a:lnTo>
                    <a:pt x="258" y="12"/>
                  </a:lnTo>
                  <a:lnTo>
                    <a:pt x="258" y="14"/>
                  </a:lnTo>
                  <a:lnTo>
                    <a:pt x="258" y="18"/>
                  </a:lnTo>
                  <a:lnTo>
                    <a:pt x="258" y="18"/>
                  </a:lnTo>
                  <a:lnTo>
                    <a:pt x="256" y="18"/>
                  </a:lnTo>
                  <a:lnTo>
                    <a:pt x="258" y="20"/>
                  </a:lnTo>
                  <a:lnTo>
                    <a:pt x="258" y="22"/>
                  </a:lnTo>
                  <a:lnTo>
                    <a:pt x="262" y="20"/>
                  </a:lnTo>
                  <a:lnTo>
                    <a:pt x="264" y="22"/>
                  </a:lnTo>
                  <a:lnTo>
                    <a:pt x="264" y="22"/>
                  </a:lnTo>
                  <a:lnTo>
                    <a:pt x="266" y="20"/>
                  </a:lnTo>
                  <a:lnTo>
                    <a:pt x="266" y="18"/>
                  </a:lnTo>
                  <a:lnTo>
                    <a:pt x="268" y="20"/>
                  </a:lnTo>
                  <a:lnTo>
                    <a:pt x="268" y="20"/>
                  </a:lnTo>
                  <a:lnTo>
                    <a:pt x="270" y="20"/>
                  </a:lnTo>
                  <a:lnTo>
                    <a:pt x="268" y="16"/>
                  </a:lnTo>
                  <a:lnTo>
                    <a:pt x="270" y="16"/>
                  </a:lnTo>
                  <a:lnTo>
                    <a:pt x="272" y="20"/>
                  </a:lnTo>
                  <a:lnTo>
                    <a:pt x="274" y="22"/>
                  </a:lnTo>
                  <a:lnTo>
                    <a:pt x="276" y="26"/>
                  </a:lnTo>
                  <a:lnTo>
                    <a:pt x="276" y="26"/>
                  </a:lnTo>
                  <a:lnTo>
                    <a:pt x="278" y="24"/>
                  </a:lnTo>
                  <a:lnTo>
                    <a:pt x="278" y="24"/>
                  </a:lnTo>
                  <a:lnTo>
                    <a:pt x="276" y="22"/>
                  </a:lnTo>
                  <a:lnTo>
                    <a:pt x="280" y="22"/>
                  </a:lnTo>
                  <a:lnTo>
                    <a:pt x="284" y="24"/>
                  </a:lnTo>
                  <a:lnTo>
                    <a:pt x="286" y="24"/>
                  </a:lnTo>
                  <a:lnTo>
                    <a:pt x="288" y="22"/>
                  </a:lnTo>
                  <a:lnTo>
                    <a:pt x="288" y="22"/>
                  </a:lnTo>
                  <a:lnTo>
                    <a:pt x="288" y="26"/>
                  </a:lnTo>
                  <a:lnTo>
                    <a:pt x="286" y="26"/>
                  </a:lnTo>
                  <a:lnTo>
                    <a:pt x="286" y="30"/>
                  </a:lnTo>
                  <a:lnTo>
                    <a:pt x="288" y="32"/>
                  </a:lnTo>
                  <a:lnTo>
                    <a:pt x="290" y="32"/>
                  </a:lnTo>
                  <a:lnTo>
                    <a:pt x="290" y="30"/>
                  </a:lnTo>
                  <a:lnTo>
                    <a:pt x="294" y="30"/>
                  </a:lnTo>
                  <a:lnTo>
                    <a:pt x="298" y="30"/>
                  </a:lnTo>
                  <a:lnTo>
                    <a:pt x="300" y="32"/>
                  </a:lnTo>
                  <a:lnTo>
                    <a:pt x="302" y="30"/>
                  </a:lnTo>
                  <a:lnTo>
                    <a:pt x="300" y="28"/>
                  </a:lnTo>
                  <a:lnTo>
                    <a:pt x="304" y="26"/>
                  </a:lnTo>
                  <a:lnTo>
                    <a:pt x="306" y="26"/>
                  </a:lnTo>
                  <a:lnTo>
                    <a:pt x="308" y="24"/>
                  </a:lnTo>
                  <a:lnTo>
                    <a:pt x="310" y="22"/>
                  </a:lnTo>
                  <a:lnTo>
                    <a:pt x="312" y="20"/>
                  </a:lnTo>
                  <a:lnTo>
                    <a:pt x="312" y="20"/>
                  </a:lnTo>
                  <a:lnTo>
                    <a:pt x="314" y="16"/>
                  </a:lnTo>
                  <a:lnTo>
                    <a:pt x="316" y="16"/>
                  </a:lnTo>
                  <a:lnTo>
                    <a:pt x="318" y="14"/>
                  </a:lnTo>
                  <a:lnTo>
                    <a:pt x="322" y="12"/>
                  </a:lnTo>
                  <a:lnTo>
                    <a:pt x="324" y="12"/>
                  </a:lnTo>
                  <a:lnTo>
                    <a:pt x="326" y="12"/>
                  </a:lnTo>
                  <a:lnTo>
                    <a:pt x="326" y="14"/>
                  </a:lnTo>
                  <a:lnTo>
                    <a:pt x="324" y="18"/>
                  </a:lnTo>
                  <a:lnTo>
                    <a:pt x="322" y="18"/>
                  </a:lnTo>
                  <a:lnTo>
                    <a:pt x="322" y="20"/>
                  </a:lnTo>
                  <a:lnTo>
                    <a:pt x="344" y="36"/>
                  </a:lnTo>
                  <a:lnTo>
                    <a:pt x="376" y="74"/>
                  </a:lnTo>
                  <a:lnTo>
                    <a:pt x="378" y="74"/>
                  </a:lnTo>
                  <a:lnTo>
                    <a:pt x="380" y="72"/>
                  </a:lnTo>
                  <a:lnTo>
                    <a:pt x="380" y="70"/>
                  </a:lnTo>
                  <a:lnTo>
                    <a:pt x="380" y="70"/>
                  </a:lnTo>
                  <a:lnTo>
                    <a:pt x="380" y="68"/>
                  </a:lnTo>
                  <a:lnTo>
                    <a:pt x="382" y="66"/>
                  </a:lnTo>
                  <a:lnTo>
                    <a:pt x="386" y="68"/>
                  </a:lnTo>
                  <a:lnTo>
                    <a:pt x="384" y="70"/>
                  </a:lnTo>
                  <a:lnTo>
                    <a:pt x="386" y="72"/>
                  </a:lnTo>
                  <a:lnTo>
                    <a:pt x="388" y="72"/>
                  </a:lnTo>
                  <a:lnTo>
                    <a:pt x="390" y="74"/>
                  </a:lnTo>
                  <a:lnTo>
                    <a:pt x="392" y="74"/>
                  </a:lnTo>
                  <a:lnTo>
                    <a:pt x="394" y="74"/>
                  </a:lnTo>
                  <a:lnTo>
                    <a:pt x="396" y="72"/>
                  </a:lnTo>
                  <a:lnTo>
                    <a:pt x="398" y="74"/>
                  </a:lnTo>
                  <a:lnTo>
                    <a:pt x="402" y="74"/>
                  </a:lnTo>
                  <a:lnTo>
                    <a:pt x="404" y="74"/>
                  </a:lnTo>
                  <a:lnTo>
                    <a:pt x="406" y="72"/>
                  </a:lnTo>
                  <a:lnTo>
                    <a:pt x="406" y="72"/>
                  </a:lnTo>
                  <a:lnTo>
                    <a:pt x="406" y="70"/>
                  </a:lnTo>
                  <a:lnTo>
                    <a:pt x="406" y="68"/>
                  </a:lnTo>
                  <a:lnTo>
                    <a:pt x="410" y="68"/>
                  </a:lnTo>
                  <a:lnTo>
                    <a:pt x="414" y="68"/>
                  </a:lnTo>
                  <a:lnTo>
                    <a:pt x="418" y="70"/>
                  </a:lnTo>
                  <a:lnTo>
                    <a:pt x="422" y="72"/>
                  </a:lnTo>
                  <a:lnTo>
                    <a:pt x="424" y="76"/>
                  </a:lnTo>
                  <a:lnTo>
                    <a:pt x="426" y="78"/>
                  </a:lnTo>
                  <a:lnTo>
                    <a:pt x="426" y="78"/>
                  </a:lnTo>
                  <a:lnTo>
                    <a:pt x="430" y="80"/>
                  </a:lnTo>
                  <a:lnTo>
                    <a:pt x="432" y="82"/>
                  </a:lnTo>
                  <a:lnTo>
                    <a:pt x="432" y="82"/>
                  </a:lnTo>
                  <a:lnTo>
                    <a:pt x="434" y="82"/>
                  </a:lnTo>
                  <a:lnTo>
                    <a:pt x="434" y="84"/>
                  </a:lnTo>
                  <a:lnTo>
                    <a:pt x="434" y="84"/>
                  </a:lnTo>
                  <a:lnTo>
                    <a:pt x="434" y="86"/>
                  </a:lnTo>
                  <a:lnTo>
                    <a:pt x="434" y="88"/>
                  </a:lnTo>
                  <a:lnTo>
                    <a:pt x="436" y="90"/>
                  </a:lnTo>
                  <a:lnTo>
                    <a:pt x="436" y="90"/>
                  </a:lnTo>
                  <a:lnTo>
                    <a:pt x="438" y="90"/>
                  </a:lnTo>
                  <a:lnTo>
                    <a:pt x="440" y="90"/>
                  </a:lnTo>
                  <a:lnTo>
                    <a:pt x="442" y="92"/>
                  </a:lnTo>
                  <a:lnTo>
                    <a:pt x="442" y="90"/>
                  </a:lnTo>
                  <a:lnTo>
                    <a:pt x="446" y="90"/>
                  </a:lnTo>
                  <a:lnTo>
                    <a:pt x="450" y="90"/>
                  </a:lnTo>
                  <a:lnTo>
                    <a:pt x="452" y="88"/>
                  </a:lnTo>
                  <a:lnTo>
                    <a:pt x="454" y="86"/>
                  </a:lnTo>
                  <a:lnTo>
                    <a:pt x="456" y="86"/>
                  </a:lnTo>
                  <a:lnTo>
                    <a:pt x="458" y="86"/>
                  </a:lnTo>
                  <a:lnTo>
                    <a:pt x="458" y="90"/>
                  </a:lnTo>
                  <a:lnTo>
                    <a:pt x="458" y="90"/>
                  </a:lnTo>
                  <a:lnTo>
                    <a:pt x="460" y="92"/>
                  </a:lnTo>
                  <a:lnTo>
                    <a:pt x="462" y="94"/>
                  </a:lnTo>
                  <a:lnTo>
                    <a:pt x="466" y="96"/>
                  </a:lnTo>
                  <a:lnTo>
                    <a:pt x="466" y="96"/>
                  </a:lnTo>
                  <a:lnTo>
                    <a:pt x="464" y="98"/>
                  </a:lnTo>
                  <a:lnTo>
                    <a:pt x="462" y="100"/>
                  </a:lnTo>
                  <a:lnTo>
                    <a:pt x="460" y="104"/>
                  </a:lnTo>
                  <a:lnTo>
                    <a:pt x="460" y="104"/>
                  </a:lnTo>
                  <a:lnTo>
                    <a:pt x="460" y="106"/>
                  </a:lnTo>
                  <a:lnTo>
                    <a:pt x="458" y="110"/>
                  </a:lnTo>
                  <a:lnTo>
                    <a:pt x="454" y="110"/>
                  </a:lnTo>
                  <a:lnTo>
                    <a:pt x="452" y="112"/>
                  </a:lnTo>
                  <a:lnTo>
                    <a:pt x="452" y="114"/>
                  </a:lnTo>
                  <a:lnTo>
                    <a:pt x="452" y="120"/>
                  </a:lnTo>
                  <a:lnTo>
                    <a:pt x="454" y="124"/>
                  </a:lnTo>
                  <a:lnTo>
                    <a:pt x="458" y="128"/>
                  </a:lnTo>
                  <a:lnTo>
                    <a:pt x="456" y="130"/>
                  </a:lnTo>
                  <a:lnTo>
                    <a:pt x="454" y="132"/>
                  </a:lnTo>
                  <a:lnTo>
                    <a:pt x="452" y="134"/>
                  </a:lnTo>
                  <a:lnTo>
                    <a:pt x="448" y="136"/>
                  </a:lnTo>
                  <a:lnTo>
                    <a:pt x="446" y="138"/>
                  </a:lnTo>
                  <a:lnTo>
                    <a:pt x="446" y="136"/>
                  </a:lnTo>
                  <a:lnTo>
                    <a:pt x="446" y="136"/>
                  </a:lnTo>
                  <a:lnTo>
                    <a:pt x="444" y="136"/>
                  </a:lnTo>
                  <a:lnTo>
                    <a:pt x="438" y="136"/>
                  </a:lnTo>
                  <a:lnTo>
                    <a:pt x="436" y="136"/>
                  </a:lnTo>
                  <a:lnTo>
                    <a:pt x="430" y="134"/>
                  </a:lnTo>
                  <a:lnTo>
                    <a:pt x="428" y="134"/>
                  </a:lnTo>
                  <a:lnTo>
                    <a:pt x="426" y="134"/>
                  </a:lnTo>
                  <a:lnTo>
                    <a:pt x="426" y="140"/>
                  </a:lnTo>
                  <a:lnTo>
                    <a:pt x="424" y="144"/>
                  </a:lnTo>
                  <a:lnTo>
                    <a:pt x="424" y="146"/>
                  </a:lnTo>
                  <a:lnTo>
                    <a:pt x="422" y="152"/>
                  </a:lnTo>
                  <a:lnTo>
                    <a:pt x="422" y="158"/>
                  </a:lnTo>
                  <a:lnTo>
                    <a:pt x="422" y="160"/>
                  </a:lnTo>
                  <a:lnTo>
                    <a:pt x="424" y="162"/>
                  </a:lnTo>
                  <a:lnTo>
                    <a:pt x="426" y="162"/>
                  </a:lnTo>
                  <a:lnTo>
                    <a:pt x="426" y="166"/>
                  </a:lnTo>
                  <a:lnTo>
                    <a:pt x="426" y="166"/>
                  </a:lnTo>
                  <a:lnTo>
                    <a:pt x="424" y="166"/>
                  </a:lnTo>
                  <a:lnTo>
                    <a:pt x="422" y="168"/>
                  </a:lnTo>
                  <a:lnTo>
                    <a:pt x="420" y="168"/>
                  </a:lnTo>
                  <a:lnTo>
                    <a:pt x="418" y="166"/>
                  </a:lnTo>
                  <a:lnTo>
                    <a:pt x="418" y="168"/>
                  </a:lnTo>
                  <a:lnTo>
                    <a:pt x="414" y="168"/>
                  </a:lnTo>
                  <a:lnTo>
                    <a:pt x="408" y="170"/>
                  </a:lnTo>
                  <a:lnTo>
                    <a:pt x="404" y="170"/>
                  </a:lnTo>
                  <a:lnTo>
                    <a:pt x="404" y="170"/>
                  </a:lnTo>
                  <a:lnTo>
                    <a:pt x="402" y="170"/>
                  </a:lnTo>
                  <a:lnTo>
                    <a:pt x="400" y="170"/>
                  </a:lnTo>
                  <a:lnTo>
                    <a:pt x="398" y="172"/>
                  </a:lnTo>
                  <a:lnTo>
                    <a:pt x="398" y="174"/>
                  </a:lnTo>
                  <a:lnTo>
                    <a:pt x="400" y="176"/>
                  </a:lnTo>
                  <a:lnTo>
                    <a:pt x="402" y="176"/>
                  </a:lnTo>
                  <a:lnTo>
                    <a:pt x="406" y="176"/>
                  </a:lnTo>
                  <a:lnTo>
                    <a:pt x="406" y="178"/>
                  </a:lnTo>
                  <a:lnTo>
                    <a:pt x="404" y="180"/>
                  </a:lnTo>
                  <a:lnTo>
                    <a:pt x="404" y="182"/>
                  </a:lnTo>
                  <a:lnTo>
                    <a:pt x="406" y="184"/>
                  </a:lnTo>
                  <a:lnTo>
                    <a:pt x="406" y="186"/>
                  </a:lnTo>
                  <a:lnTo>
                    <a:pt x="406" y="188"/>
                  </a:lnTo>
                  <a:lnTo>
                    <a:pt x="410" y="192"/>
                  </a:lnTo>
                  <a:lnTo>
                    <a:pt x="410" y="194"/>
                  </a:lnTo>
                  <a:lnTo>
                    <a:pt x="412" y="196"/>
                  </a:lnTo>
                  <a:lnTo>
                    <a:pt x="412" y="202"/>
                  </a:lnTo>
                  <a:lnTo>
                    <a:pt x="412" y="202"/>
                  </a:lnTo>
                  <a:lnTo>
                    <a:pt x="412" y="206"/>
                  </a:lnTo>
                  <a:lnTo>
                    <a:pt x="412" y="208"/>
                  </a:lnTo>
                  <a:lnTo>
                    <a:pt x="412" y="208"/>
                  </a:lnTo>
                  <a:lnTo>
                    <a:pt x="412" y="210"/>
                  </a:lnTo>
                  <a:lnTo>
                    <a:pt x="410" y="212"/>
                  </a:lnTo>
                  <a:lnTo>
                    <a:pt x="410" y="214"/>
                  </a:lnTo>
                  <a:lnTo>
                    <a:pt x="406" y="216"/>
                  </a:lnTo>
                  <a:lnTo>
                    <a:pt x="402" y="214"/>
                  </a:lnTo>
                  <a:lnTo>
                    <a:pt x="396" y="208"/>
                  </a:lnTo>
                  <a:lnTo>
                    <a:pt x="394" y="208"/>
                  </a:lnTo>
                  <a:lnTo>
                    <a:pt x="390" y="208"/>
                  </a:lnTo>
                  <a:lnTo>
                    <a:pt x="382" y="206"/>
                  </a:lnTo>
                  <a:lnTo>
                    <a:pt x="378" y="208"/>
                  </a:lnTo>
                  <a:lnTo>
                    <a:pt x="372" y="206"/>
                  </a:lnTo>
                  <a:lnTo>
                    <a:pt x="366" y="208"/>
                  </a:lnTo>
                  <a:lnTo>
                    <a:pt x="362" y="208"/>
                  </a:lnTo>
                  <a:lnTo>
                    <a:pt x="360" y="208"/>
                  </a:lnTo>
                  <a:lnTo>
                    <a:pt x="358" y="208"/>
                  </a:lnTo>
                  <a:lnTo>
                    <a:pt x="356" y="210"/>
                  </a:lnTo>
                  <a:lnTo>
                    <a:pt x="348" y="208"/>
                  </a:lnTo>
                  <a:lnTo>
                    <a:pt x="344" y="208"/>
                  </a:lnTo>
                  <a:lnTo>
                    <a:pt x="342" y="206"/>
                  </a:lnTo>
                  <a:lnTo>
                    <a:pt x="336" y="206"/>
                  </a:lnTo>
                  <a:lnTo>
                    <a:pt x="336" y="208"/>
                  </a:lnTo>
                  <a:lnTo>
                    <a:pt x="332" y="208"/>
                  </a:lnTo>
                  <a:lnTo>
                    <a:pt x="330" y="206"/>
                  </a:lnTo>
                  <a:lnTo>
                    <a:pt x="328" y="208"/>
                  </a:lnTo>
                  <a:lnTo>
                    <a:pt x="330" y="210"/>
                  </a:lnTo>
                  <a:lnTo>
                    <a:pt x="330" y="212"/>
                  </a:lnTo>
                  <a:lnTo>
                    <a:pt x="330" y="216"/>
                  </a:lnTo>
                  <a:lnTo>
                    <a:pt x="326" y="216"/>
                  </a:lnTo>
                  <a:lnTo>
                    <a:pt x="318" y="216"/>
                  </a:lnTo>
                  <a:lnTo>
                    <a:pt x="310" y="216"/>
                  </a:lnTo>
                  <a:lnTo>
                    <a:pt x="308" y="214"/>
                  </a:lnTo>
                  <a:lnTo>
                    <a:pt x="304" y="214"/>
                  </a:lnTo>
                  <a:lnTo>
                    <a:pt x="300" y="216"/>
                  </a:lnTo>
                  <a:lnTo>
                    <a:pt x="302" y="218"/>
                  </a:lnTo>
                  <a:lnTo>
                    <a:pt x="300" y="220"/>
                  </a:lnTo>
                  <a:lnTo>
                    <a:pt x="300" y="220"/>
                  </a:lnTo>
                  <a:lnTo>
                    <a:pt x="298" y="220"/>
                  </a:lnTo>
                  <a:lnTo>
                    <a:pt x="296" y="224"/>
                  </a:lnTo>
                  <a:lnTo>
                    <a:pt x="294" y="224"/>
                  </a:lnTo>
                  <a:lnTo>
                    <a:pt x="288" y="230"/>
                  </a:lnTo>
                  <a:lnTo>
                    <a:pt x="286" y="234"/>
                  </a:lnTo>
                  <a:lnTo>
                    <a:pt x="286" y="236"/>
                  </a:lnTo>
                  <a:lnTo>
                    <a:pt x="284" y="240"/>
                  </a:lnTo>
                  <a:lnTo>
                    <a:pt x="278" y="244"/>
                  </a:lnTo>
                  <a:lnTo>
                    <a:pt x="276" y="244"/>
                  </a:lnTo>
                  <a:lnTo>
                    <a:pt x="272" y="242"/>
                  </a:lnTo>
                  <a:lnTo>
                    <a:pt x="266" y="240"/>
                  </a:lnTo>
                  <a:lnTo>
                    <a:pt x="264" y="242"/>
                  </a:lnTo>
                  <a:lnTo>
                    <a:pt x="258" y="244"/>
                  </a:lnTo>
                  <a:lnTo>
                    <a:pt x="256" y="244"/>
                  </a:lnTo>
                  <a:lnTo>
                    <a:pt x="250" y="230"/>
                  </a:lnTo>
                  <a:lnTo>
                    <a:pt x="242" y="228"/>
                  </a:lnTo>
                  <a:lnTo>
                    <a:pt x="242" y="212"/>
                  </a:lnTo>
                  <a:lnTo>
                    <a:pt x="238" y="212"/>
                  </a:lnTo>
                  <a:lnTo>
                    <a:pt x="234" y="206"/>
                  </a:lnTo>
                  <a:lnTo>
                    <a:pt x="228" y="200"/>
                  </a:lnTo>
                  <a:lnTo>
                    <a:pt x="208" y="200"/>
                  </a:lnTo>
                  <a:lnTo>
                    <a:pt x="188" y="202"/>
                  </a:lnTo>
                  <a:lnTo>
                    <a:pt x="178" y="196"/>
                  </a:lnTo>
                  <a:lnTo>
                    <a:pt x="172" y="194"/>
                  </a:lnTo>
                  <a:lnTo>
                    <a:pt x="152" y="180"/>
                  </a:lnTo>
                  <a:lnTo>
                    <a:pt x="120" y="186"/>
                  </a:lnTo>
                  <a:lnTo>
                    <a:pt x="128" y="244"/>
                  </a:lnTo>
                  <a:lnTo>
                    <a:pt x="128" y="244"/>
                  </a:lnTo>
                  <a:lnTo>
                    <a:pt x="122" y="246"/>
                  </a:lnTo>
                  <a:lnTo>
                    <a:pt x="114" y="236"/>
                  </a:lnTo>
                  <a:lnTo>
                    <a:pt x="106" y="232"/>
                  </a:lnTo>
                  <a:lnTo>
                    <a:pt x="98" y="230"/>
                  </a:lnTo>
                  <a:lnTo>
                    <a:pt x="92" y="232"/>
                  </a:lnTo>
                  <a:lnTo>
                    <a:pt x="84" y="240"/>
                  </a:lnTo>
                  <a:lnTo>
                    <a:pt x="84" y="236"/>
                  </a:lnTo>
                  <a:lnTo>
                    <a:pt x="84" y="234"/>
                  </a:lnTo>
                  <a:lnTo>
                    <a:pt x="84" y="230"/>
                  </a:lnTo>
                  <a:lnTo>
                    <a:pt x="84" y="226"/>
                  </a:lnTo>
                  <a:lnTo>
                    <a:pt x="84" y="224"/>
                  </a:lnTo>
                  <a:lnTo>
                    <a:pt x="84" y="224"/>
                  </a:lnTo>
                  <a:lnTo>
                    <a:pt x="84" y="224"/>
                  </a:lnTo>
                  <a:lnTo>
                    <a:pt x="82" y="224"/>
                  </a:lnTo>
                  <a:lnTo>
                    <a:pt x="80" y="222"/>
                  </a:lnTo>
                  <a:lnTo>
                    <a:pt x="78" y="222"/>
                  </a:lnTo>
                  <a:lnTo>
                    <a:pt x="76" y="222"/>
                  </a:lnTo>
                  <a:lnTo>
                    <a:pt x="74" y="222"/>
                  </a:lnTo>
                  <a:lnTo>
                    <a:pt x="74" y="220"/>
                  </a:lnTo>
                  <a:lnTo>
                    <a:pt x="72" y="220"/>
                  </a:lnTo>
                  <a:lnTo>
                    <a:pt x="72" y="218"/>
                  </a:lnTo>
                  <a:lnTo>
                    <a:pt x="70" y="216"/>
                  </a:lnTo>
                  <a:lnTo>
                    <a:pt x="70" y="218"/>
                  </a:lnTo>
                  <a:lnTo>
                    <a:pt x="68" y="218"/>
                  </a:lnTo>
                  <a:lnTo>
                    <a:pt x="66" y="218"/>
                  </a:lnTo>
                  <a:lnTo>
                    <a:pt x="66" y="214"/>
                  </a:lnTo>
                  <a:lnTo>
                    <a:pt x="66" y="212"/>
                  </a:lnTo>
                  <a:lnTo>
                    <a:pt x="64" y="208"/>
                  </a:lnTo>
                  <a:lnTo>
                    <a:pt x="62" y="208"/>
                  </a:lnTo>
                  <a:lnTo>
                    <a:pt x="62" y="206"/>
                  </a:lnTo>
                  <a:lnTo>
                    <a:pt x="60" y="204"/>
                  </a:lnTo>
                  <a:lnTo>
                    <a:pt x="58" y="204"/>
                  </a:lnTo>
                  <a:lnTo>
                    <a:pt x="58" y="200"/>
                  </a:lnTo>
                  <a:lnTo>
                    <a:pt x="56" y="200"/>
                  </a:lnTo>
                  <a:lnTo>
                    <a:pt x="54" y="200"/>
                  </a:lnTo>
                  <a:lnTo>
                    <a:pt x="52" y="198"/>
                  </a:lnTo>
                  <a:lnTo>
                    <a:pt x="52" y="198"/>
                  </a:lnTo>
                  <a:lnTo>
                    <a:pt x="54" y="196"/>
                  </a:lnTo>
                  <a:lnTo>
                    <a:pt x="56" y="196"/>
                  </a:lnTo>
                  <a:lnTo>
                    <a:pt x="58" y="196"/>
                  </a:lnTo>
                  <a:lnTo>
                    <a:pt x="60" y="196"/>
                  </a:lnTo>
                  <a:lnTo>
                    <a:pt x="62" y="196"/>
                  </a:lnTo>
                  <a:lnTo>
                    <a:pt x="62" y="198"/>
                  </a:lnTo>
                  <a:lnTo>
                    <a:pt x="64" y="196"/>
                  </a:lnTo>
                  <a:lnTo>
                    <a:pt x="64" y="196"/>
                  </a:lnTo>
                  <a:lnTo>
                    <a:pt x="66" y="196"/>
                  </a:lnTo>
                  <a:lnTo>
                    <a:pt x="68" y="196"/>
                  </a:lnTo>
                  <a:lnTo>
                    <a:pt x="66" y="194"/>
                  </a:lnTo>
                  <a:lnTo>
                    <a:pt x="64" y="194"/>
                  </a:lnTo>
                  <a:lnTo>
                    <a:pt x="64" y="194"/>
                  </a:lnTo>
                  <a:lnTo>
                    <a:pt x="64" y="192"/>
                  </a:lnTo>
                  <a:lnTo>
                    <a:pt x="62" y="190"/>
                  </a:lnTo>
                  <a:lnTo>
                    <a:pt x="60" y="188"/>
                  </a:lnTo>
                  <a:lnTo>
                    <a:pt x="62" y="188"/>
                  </a:lnTo>
                  <a:lnTo>
                    <a:pt x="62" y="186"/>
                  </a:lnTo>
                  <a:lnTo>
                    <a:pt x="62" y="184"/>
                  </a:lnTo>
                  <a:lnTo>
                    <a:pt x="64" y="184"/>
                  </a:lnTo>
                  <a:lnTo>
                    <a:pt x="66" y="182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2"/>
                  </a:lnTo>
                  <a:lnTo>
                    <a:pt x="74" y="182"/>
                  </a:lnTo>
                  <a:lnTo>
                    <a:pt x="76" y="182"/>
                  </a:lnTo>
                  <a:lnTo>
                    <a:pt x="76" y="182"/>
                  </a:lnTo>
                  <a:lnTo>
                    <a:pt x="78" y="182"/>
                  </a:lnTo>
                  <a:lnTo>
                    <a:pt x="80" y="184"/>
                  </a:lnTo>
                  <a:lnTo>
                    <a:pt x="82" y="184"/>
                  </a:lnTo>
                  <a:lnTo>
                    <a:pt x="84" y="182"/>
                  </a:lnTo>
                  <a:lnTo>
                    <a:pt x="84" y="182"/>
                  </a:lnTo>
                  <a:lnTo>
                    <a:pt x="84" y="180"/>
                  </a:lnTo>
                  <a:lnTo>
                    <a:pt x="80" y="180"/>
                  </a:lnTo>
                  <a:lnTo>
                    <a:pt x="80" y="178"/>
                  </a:lnTo>
                  <a:lnTo>
                    <a:pt x="80" y="174"/>
                  </a:lnTo>
                  <a:lnTo>
                    <a:pt x="82" y="174"/>
                  </a:lnTo>
                  <a:lnTo>
                    <a:pt x="82" y="172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80" y="164"/>
                  </a:lnTo>
                  <a:lnTo>
                    <a:pt x="80" y="162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78" y="156"/>
                  </a:lnTo>
                  <a:lnTo>
                    <a:pt x="72" y="156"/>
                  </a:lnTo>
                  <a:lnTo>
                    <a:pt x="72" y="156"/>
                  </a:lnTo>
                  <a:lnTo>
                    <a:pt x="70" y="156"/>
                  </a:lnTo>
                  <a:lnTo>
                    <a:pt x="70" y="158"/>
                  </a:lnTo>
                  <a:lnTo>
                    <a:pt x="68" y="158"/>
                  </a:lnTo>
                  <a:lnTo>
                    <a:pt x="68" y="158"/>
                  </a:lnTo>
                  <a:lnTo>
                    <a:pt x="66" y="160"/>
                  </a:lnTo>
                  <a:lnTo>
                    <a:pt x="66" y="158"/>
                  </a:lnTo>
                  <a:lnTo>
                    <a:pt x="64" y="158"/>
                  </a:lnTo>
                  <a:lnTo>
                    <a:pt x="64" y="158"/>
                  </a:lnTo>
                  <a:lnTo>
                    <a:pt x="64" y="158"/>
                  </a:lnTo>
                  <a:lnTo>
                    <a:pt x="62" y="158"/>
                  </a:lnTo>
                  <a:lnTo>
                    <a:pt x="62" y="156"/>
                  </a:lnTo>
                  <a:lnTo>
                    <a:pt x="62" y="156"/>
                  </a:lnTo>
                  <a:lnTo>
                    <a:pt x="60" y="156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4" y="156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0" y="158"/>
                  </a:lnTo>
                  <a:lnTo>
                    <a:pt x="50" y="158"/>
                  </a:lnTo>
                  <a:lnTo>
                    <a:pt x="48" y="160"/>
                  </a:lnTo>
                  <a:lnTo>
                    <a:pt x="46" y="160"/>
                  </a:lnTo>
                  <a:lnTo>
                    <a:pt x="46" y="162"/>
                  </a:lnTo>
                  <a:lnTo>
                    <a:pt x="44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6"/>
                  </a:lnTo>
                  <a:lnTo>
                    <a:pt x="40" y="164"/>
                  </a:lnTo>
                  <a:lnTo>
                    <a:pt x="40" y="164"/>
                  </a:lnTo>
                  <a:lnTo>
                    <a:pt x="38" y="166"/>
                  </a:lnTo>
                  <a:lnTo>
                    <a:pt x="36" y="166"/>
                  </a:lnTo>
                  <a:lnTo>
                    <a:pt x="36" y="164"/>
                  </a:lnTo>
                  <a:lnTo>
                    <a:pt x="36" y="16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7D79A18F-A552-4104-8C23-4E7F7179A2F4}"/>
                </a:ext>
              </a:extLst>
            </p:cNvPr>
            <p:cNvGrpSpPr/>
            <p:nvPr/>
          </p:nvGrpSpPr>
          <p:grpSpPr>
            <a:xfrm>
              <a:off x="6972548" y="3242527"/>
              <a:ext cx="673679" cy="1492810"/>
              <a:chOff x="6972548" y="3242527"/>
              <a:chExt cx="673679" cy="1492810"/>
            </a:xfrm>
            <a:grpFill/>
          </p:grpSpPr>
          <p:sp>
            <p:nvSpPr>
              <p:cNvPr id="313" name="Uzbekistan">
                <a:extLst>
                  <a:ext uri="{FF2B5EF4-FFF2-40B4-BE49-F238E27FC236}">
                    <a16:creationId xmlns:a16="http://schemas.microsoft.com/office/drawing/2014/main" id="{EFE2AD37-FDFB-4213-AC17-DC5D7E271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8623" y="3242527"/>
                <a:ext cx="378944" cy="237319"/>
              </a:xfrm>
              <a:custGeom>
                <a:avLst/>
                <a:gdLst>
                  <a:gd name="T0" fmla="*/ 156 w 198"/>
                  <a:gd name="T1" fmla="*/ 114 h 124"/>
                  <a:gd name="T2" fmla="*/ 160 w 198"/>
                  <a:gd name="T3" fmla="*/ 108 h 124"/>
                  <a:gd name="T4" fmla="*/ 158 w 198"/>
                  <a:gd name="T5" fmla="*/ 104 h 124"/>
                  <a:gd name="T6" fmla="*/ 158 w 198"/>
                  <a:gd name="T7" fmla="*/ 98 h 124"/>
                  <a:gd name="T8" fmla="*/ 154 w 198"/>
                  <a:gd name="T9" fmla="*/ 94 h 124"/>
                  <a:gd name="T10" fmla="*/ 148 w 198"/>
                  <a:gd name="T11" fmla="*/ 90 h 124"/>
                  <a:gd name="T12" fmla="*/ 150 w 198"/>
                  <a:gd name="T13" fmla="*/ 86 h 124"/>
                  <a:gd name="T14" fmla="*/ 158 w 198"/>
                  <a:gd name="T15" fmla="*/ 86 h 124"/>
                  <a:gd name="T16" fmla="*/ 164 w 198"/>
                  <a:gd name="T17" fmla="*/ 82 h 124"/>
                  <a:gd name="T18" fmla="*/ 162 w 198"/>
                  <a:gd name="T19" fmla="*/ 78 h 124"/>
                  <a:gd name="T20" fmla="*/ 170 w 198"/>
                  <a:gd name="T21" fmla="*/ 76 h 124"/>
                  <a:gd name="T22" fmla="*/ 166 w 198"/>
                  <a:gd name="T23" fmla="*/ 70 h 124"/>
                  <a:gd name="T24" fmla="*/ 170 w 198"/>
                  <a:gd name="T25" fmla="*/ 66 h 124"/>
                  <a:gd name="T26" fmla="*/ 176 w 198"/>
                  <a:gd name="T27" fmla="*/ 64 h 124"/>
                  <a:gd name="T28" fmla="*/ 182 w 198"/>
                  <a:gd name="T29" fmla="*/ 62 h 124"/>
                  <a:gd name="T30" fmla="*/ 190 w 198"/>
                  <a:gd name="T31" fmla="*/ 64 h 124"/>
                  <a:gd name="T32" fmla="*/ 198 w 198"/>
                  <a:gd name="T33" fmla="*/ 60 h 124"/>
                  <a:gd name="T34" fmla="*/ 190 w 198"/>
                  <a:gd name="T35" fmla="*/ 54 h 124"/>
                  <a:gd name="T36" fmla="*/ 188 w 198"/>
                  <a:gd name="T37" fmla="*/ 56 h 124"/>
                  <a:gd name="T38" fmla="*/ 184 w 198"/>
                  <a:gd name="T39" fmla="*/ 58 h 124"/>
                  <a:gd name="T40" fmla="*/ 176 w 198"/>
                  <a:gd name="T41" fmla="*/ 54 h 124"/>
                  <a:gd name="T42" fmla="*/ 176 w 198"/>
                  <a:gd name="T43" fmla="*/ 50 h 124"/>
                  <a:gd name="T44" fmla="*/ 180 w 198"/>
                  <a:gd name="T45" fmla="*/ 42 h 124"/>
                  <a:gd name="T46" fmla="*/ 176 w 198"/>
                  <a:gd name="T47" fmla="*/ 44 h 124"/>
                  <a:gd name="T48" fmla="*/ 168 w 198"/>
                  <a:gd name="T49" fmla="*/ 50 h 124"/>
                  <a:gd name="T50" fmla="*/ 166 w 198"/>
                  <a:gd name="T51" fmla="*/ 56 h 124"/>
                  <a:gd name="T52" fmla="*/ 158 w 198"/>
                  <a:gd name="T53" fmla="*/ 64 h 124"/>
                  <a:gd name="T54" fmla="*/ 152 w 198"/>
                  <a:gd name="T55" fmla="*/ 62 h 124"/>
                  <a:gd name="T56" fmla="*/ 144 w 198"/>
                  <a:gd name="T57" fmla="*/ 62 h 124"/>
                  <a:gd name="T58" fmla="*/ 136 w 198"/>
                  <a:gd name="T59" fmla="*/ 64 h 124"/>
                  <a:gd name="T60" fmla="*/ 122 w 198"/>
                  <a:gd name="T61" fmla="*/ 48 h 124"/>
                  <a:gd name="T62" fmla="*/ 118 w 198"/>
                  <a:gd name="T63" fmla="*/ 32 h 124"/>
                  <a:gd name="T64" fmla="*/ 108 w 198"/>
                  <a:gd name="T65" fmla="*/ 20 h 124"/>
                  <a:gd name="T66" fmla="*/ 68 w 198"/>
                  <a:gd name="T67" fmla="*/ 22 h 124"/>
                  <a:gd name="T68" fmla="*/ 52 w 198"/>
                  <a:gd name="T69" fmla="*/ 14 h 124"/>
                  <a:gd name="T70" fmla="*/ 0 w 198"/>
                  <a:gd name="T71" fmla="*/ 6 h 124"/>
                  <a:gd name="T72" fmla="*/ 14 w 198"/>
                  <a:gd name="T73" fmla="*/ 64 h 124"/>
                  <a:gd name="T74" fmla="*/ 20 w 198"/>
                  <a:gd name="T75" fmla="*/ 62 h 124"/>
                  <a:gd name="T76" fmla="*/ 18 w 198"/>
                  <a:gd name="T77" fmla="*/ 56 h 124"/>
                  <a:gd name="T78" fmla="*/ 24 w 198"/>
                  <a:gd name="T79" fmla="*/ 50 h 124"/>
                  <a:gd name="T80" fmla="*/ 30 w 198"/>
                  <a:gd name="T81" fmla="*/ 44 h 124"/>
                  <a:gd name="T82" fmla="*/ 34 w 198"/>
                  <a:gd name="T83" fmla="*/ 46 h 124"/>
                  <a:gd name="T84" fmla="*/ 38 w 198"/>
                  <a:gd name="T85" fmla="*/ 42 h 124"/>
                  <a:gd name="T86" fmla="*/ 52 w 198"/>
                  <a:gd name="T87" fmla="*/ 52 h 124"/>
                  <a:gd name="T88" fmla="*/ 62 w 198"/>
                  <a:gd name="T89" fmla="*/ 60 h 124"/>
                  <a:gd name="T90" fmla="*/ 72 w 198"/>
                  <a:gd name="T91" fmla="*/ 62 h 124"/>
                  <a:gd name="T92" fmla="*/ 80 w 198"/>
                  <a:gd name="T93" fmla="*/ 66 h 124"/>
                  <a:gd name="T94" fmla="*/ 84 w 198"/>
                  <a:gd name="T95" fmla="*/ 76 h 124"/>
                  <a:gd name="T96" fmla="*/ 88 w 198"/>
                  <a:gd name="T97" fmla="*/ 84 h 124"/>
                  <a:gd name="T98" fmla="*/ 100 w 198"/>
                  <a:gd name="T99" fmla="*/ 90 h 124"/>
                  <a:gd name="T100" fmla="*/ 118 w 198"/>
                  <a:gd name="T101" fmla="*/ 100 h 124"/>
                  <a:gd name="T102" fmla="*/ 132 w 198"/>
                  <a:gd name="T103" fmla="*/ 108 h 124"/>
                  <a:gd name="T104" fmla="*/ 136 w 198"/>
                  <a:gd name="T105" fmla="*/ 108 h 124"/>
                  <a:gd name="T106" fmla="*/ 140 w 198"/>
                  <a:gd name="T107" fmla="*/ 114 h 124"/>
                  <a:gd name="T108" fmla="*/ 146 w 198"/>
                  <a:gd name="T109" fmla="*/ 120 h 124"/>
                  <a:gd name="T110" fmla="*/ 148 w 198"/>
                  <a:gd name="T111" fmla="*/ 124 h 124"/>
                  <a:gd name="T112" fmla="*/ 152 w 198"/>
                  <a:gd name="T113" fmla="*/ 122 h 124"/>
                  <a:gd name="T114" fmla="*/ 156 w 198"/>
                  <a:gd name="T115" fmla="*/ 1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8" h="124">
                    <a:moveTo>
                      <a:pt x="156" y="122"/>
                    </a:moveTo>
                    <a:lnTo>
                      <a:pt x="156" y="114"/>
                    </a:lnTo>
                    <a:lnTo>
                      <a:pt x="160" y="110"/>
                    </a:lnTo>
                    <a:lnTo>
                      <a:pt x="160" y="108"/>
                    </a:lnTo>
                    <a:lnTo>
                      <a:pt x="160" y="104"/>
                    </a:lnTo>
                    <a:lnTo>
                      <a:pt x="158" y="104"/>
                    </a:lnTo>
                    <a:lnTo>
                      <a:pt x="156" y="100"/>
                    </a:lnTo>
                    <a:lnTo>
                      <a:pt x="158" y="98"/>
                    </a:lnTo>
                    <a:lnTo>
                      <a:pt x="156" y="94"/>
                    </a:lnTo>
                    <a:lnTo>
                      <a:pt x="154" y="94"/>
                    </a:lnTo>
                    <a:lnTo>
                      <a:pt x="152" y="96"/>
                    </a:lnTo>
                    <a:lnTo>
                      <a:pt x="148" y="90"/>
                    </a:lnTo>
                    <a:lnTo>
                      <a:pt x="148" y="88"/>
                    </a:lnTo>
                    <a:lnTo>
                      <a:pt x="150" y="86"/>
                    </a:lnTo>
                    <a:lnTo>
                      <a:pt x="156" y="86"/>
                    </a:lnTo>
                    <a:lnTo>
                      <a:pt x="158" y="86"/>
                    </a:lnTo>
                    <a:lnTo>
                      <a:pt x="158" y="82"/>
                    </a:lnTo>
                    <a:lnTo>
                      <a:pt x="164" y="82"/>
                    </a:lnTo>
                    <a:lnTo>
                      <a:pt x="162" y="78"/>
                    </a:lnTo>
                    <a:lnTo>
                      <a:pt x="162" y="78"/>
                    </a:lnTo>
                    <a:lnTo>
                      <a:pt x="166" y="76"/>
                    </a:lnTo>
                    <a:lnTo>
                      <a:pt x="170" y="76"/>
                    </a:lnTo>
                    <a:lnTo>
                      <a:pt x="172" y="72"/>
                    </a:lnTo>
                    <a:lnTo>
                      <a:pt x="166" y="70"/>
                    </a:lnTo>
                    <a:lnTo>
                      <a:pt x="168" y="68"/>
                    </a:lnTo>
                    <a:lnTo>
                      <a:pt x="170" y="66"/>
                    </a:lnTo>
                    <a:lnTo>
                      <a:pt x="174" y="64"/>
                    </a:lnTo>
                    <a:lnTo>
                      <a:pt x="176" y="64"/>
                    </a:lnTo>
                    <a:lnTo>
                      <a:pt x="180" y="60"/>
                    </a:lnTo>
                    <a:lnTo>
                      <a:pt x="182" y="62"/>
                    </a:lnTo>
                    <a:lnTo>
                      <a:pt x="184" y="64"/>
                    </a:lnTo>
                    <a:lnTo>
                      <a:pt x="190" y="64"/>
                    </a:lnTo>
                    <a:lnTo>
                      <a:pt x="194" y="64"/>
                    </a:lnTo>
                    <a:lnTo>
                      <a:pt x="198" y="60"/>
                    </a:lnTo>
                    <a:lnTo>
                      <a:pt x="196" y="58"/>
                    </a:lnTo>
                    <a:lnTo>
                      <a:pt x="190" y="54"/>
                    </a:lnTo>
                    <a:lnTo>
                      <a:pt x="190" y="52"/>
                    </a:lnTo>
                    <a:lnTo>
                      <a:pt x="188" y="56"/>
                    </a:lnTo>
                    <a:lnTo>
                      <a:pt x="188" y="58"/>
                    </a:lnTo>
                    <a:lnTo>
                      <a:pt x="184" y="58"/>
                    </a:lnTo>
                    <a:lnTo>
                      <a:pt x="182" y="56"/>
                    </a:lnTo>
                    <a:lnTo>
                      <a:pt x="176" y="54"/>
                    </a:lnTo>
                    <a:lnTo>
                      <a:pt x="174" y="52"/>
                    </a:lnTo>
                    <a:lnTo>
                      <a:pt x="176" y="50"/>
                    </a:lnTo>
                    <a:lnTo>
                      <a:pt x="180" y="44"/>
                    </a:lnTo>
                    <a:lnTo>
                      <a:pt x="180" y="42"/>
                    </a:lnTo>
                    <a:lnTo>
                      <a:pt x="178" y="40"/>
                    </a:lnTo>
                    <a:lnTo>
                      <a:pt x="176" y="44"/>
                    </a:lnTo>
                    <a:lnTo>
                      <a:pt x="174" y="44"/>
                    </a:lnTo>
                    <a:lnTo>
                      <a:pt x="168" y="50"/>
                    </a:lnTo>
                    <a:lnTo>
                      <a:pt x="166" y="54"/>
                    </a:lnTo>
                    <a:lnTo>
                      <a:pt x="166" y="56"/>
                    </a:lnTo>
                    <a:lnTo>
                      <a:pt x="164" y="60"/>
                    </a:lnTo>
                    <a:lnTo>
                      <a:pt x="158" y="64"/>
                    </a:lnTo>
                    <a:lnTo>
                      <a:pt x="156" y="64"/>
                    </a:lnTo>
                    <a:lnTo>
                      <a:pt x="152" y="62"/>
                    </a:lnTo>
                    <a:lnTo>
                      <a:pt x="146" y="60"/>
                    </a:lnTo>
                    <a:lnTo>
                      <a:pt x="144" y="62"/>
                    </a:lnTo>
                    <a:lnTo>
                      <a:pt x="138" y="64"/>
                    </a:lnTo>
                    <a:lnTo>
                      <a:pt x="136" y="64"/>
                    </a:lnTo>
                    <a:lnTo>
                      <a:pt x="130" y="50"/>
                    </a:lnTo>
                    <a:lnTo>
                      <a:pt x="122" y="48"/>
                    </a:lnTo>
                    <a:lnTo>
                      <a:pt x="122" y="32"/>
                    </a:lnTo>
                    <a:lnTo>
                      <a:pt x="118" y="32"/>
                    </a:lnTo>
                    <a:lnTo>
                      <a:pt x="114" y="26"/>
                    </a:lnTo>
                    <a:lnTo>
                      <a:pt x="108" y="20"/>
                    </a:lnTo>
                    <a:lnTo>
                      <a:pt x="88" y="20"/>
                    </a:lnTo>
                    <a:lnTo>
                      <a:pt x="68" y="22"/>
                    </a:lnTo>
                    <a:lnTo>
                      <a:pt x="58" y="16"/>
                    </a:lnTo>
                    <a:lnTo>
                      <a:pt x="52" y="14"/>
                    </a:lnTo>
                    <a:lnTo>
                      <a:pt x="32" y="0"/>
                    </a:lnTo>
                    <a:lnTo>
                      <a:pt x="0" y="6"/>
                    </a:lnTo>
                    <a:lnTo>
                      <a:pt x="8" y="64"/>
                    </a:lnTo>
                    <a:lnTo>
                      <a:pt x="14" y="64"/>
                    </a:lnTo>
                    <a:lnTo>
                      <a:pt x="20" y="64"/>
                    </a:lnTo>
                    <a:lnTo>
                      <a:pt x="20" y="62"/>
                    </a:lnTo>
                    <a:lnTo>
                      <a:pt x="20" y="60"/>
                    </a:lnTo>
                    <a:lnTo>
                      <a:pt x="18" y="56"/>
                    </a:lnTo>
                    <a:lnTo>
                      <a:pt x="20" y="50"/>
                    </a:lnTo>
                    <a:lnTo>
                      <a:pt x="24" y="50"/>
                    </a:lnTo>
                    <a:lnTo>
                      <a:pt x="26" y="46"/>
                    </a:lnTo>
                    <a:lnTo>
                      <a:pt x="30" y="44"/>
                    </a:lnTo>
                    <a:lnTo>
                      <a:pt x="32" y="46"/>
                    </a:lnTo>
                    <a:lnTo>
                      <a:pt x="34" y="46"/>
                    </a:lnTo>
                    <a:lnTo>
                      <a:pt x="32" y="42"/>
                    </a:lnTo>
                    <a:lnTo>
                      <a:pt x="38" y="42"/>
                    </a:lnTo>
                    <a:lnTo>
                      <a:pt x="46" y="48"/>
                    </a:lnTo>
                    <a:lnTo>
                      <a:pt x="52" y="52"/>
                    </a:lnTo>
                    <a:lnTo>
                      <a:pt x="54" y="54"/>
                    </a:lnTo>
                    <a:lnTo>
                      <a:pt x="62" y="60"/>
                    </a:lnTo>
                    <a:lnTo>
                      <a:pt x="70" y="62"/>
                    </a:lnTo>
                    <a:lnTo>
                      <a:pt x="72" y="62"/>
                    </a:lnTo>
                    <a:lnTo>
                      <a:pt x="74" y="62"/>
                    </a:lnTo>
                    <a:lnTo>
                      <a:pt x="80" y="66"/>
                    </a:lnTo>
                    <a:lnTo>
                      <a:pt x="82" y="74"/>
                    </a:lnTo>
                    <a:lnTo>
                      <a:pt x="84" y="76"/>
                    </a:lnTo>
                    <a:lnTo>
                      <a:pt x="86" y="78"/>
                    </a:lnTo>
                    <a:lnTo>
                      <a:pt x="88" y="84"/>
                    </a:lnTo>
                    <a:lnTo>
                      <a:pt x="92" y="86"/>
                    </a:lnTo>
                    <a:lnTo>
                      <a:pt x="100" y="90"/>
                    </a:lnTo>
                    <a:lnTo>
                      <a:pt x="108" y="96"/>
                    </a:lnTo>
                    <a:lnTo>
                      <a:pt x="118" y="100"/>
                    </a:lnTo>
                    <a:lnTo>
                      <a:pt x="126" y="106"/>
                    </a:lnTo>
                    <a:lnTo>
                      <a:pt x="132" y="108"/>
                    </a:lnTo>
                    <a:lnTo>
                      <a:pt x="134" y="108"/>
                    </a:lnTo>
                    <a:lnTo>
                      <a:pt x="136" y="108"/>
                    </a:lnTo>
                    <a:lnTo>
                      <a:pt x="140" y="112"/>
                    </a:lnTo>
                    <a:lnTo>
                      <a:pt x="140" y="114"/>
                    </a:lnTo>
                    <a:lnTo>
                      <a:pt x="142" y="120"/>
                    </a:lnTo>
                    <a:lnTo>
                      <a:pt x="146" y="120"/>
                    </a:lnTo>
                    <a:lnTo>
                      <a:pt x="148" y="120"/>
                    </a:lnTo>
                    <a:lnTo>
                      <a:pt x="148" y="124"/>
                    </a:lnTo>
                    <a:lnTo>
                      <a:pt x="150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6" y="12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4" name="Turkmenistan">
                <a:extLst>
                  <a:ext uri="{FF2B5EF4-FFF2-40B4-BE49-F238E27FC236}">
                    <a16:creationId xmlns:a16="http://schemas.microsoft.com/office/drawing/2014/main" id="{FFBA975A-00CB-4937-86B2-C1B0C3F90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9724" y="3322909"/>
                <a:ext cx="340667" cy="214352"/>
              </a:xfrm>
              <a:custGeom>
                <a:avLst/>
                <a:gdLst>
                  <a:gd name="T0" fmla="*/ 176 w 178"/>
                  <a:gd name="T1" fmla="*/ 70 h 112"/>
                  <a:gd name="T2" fmla="*/ 168 w 178"/>
                  <a:gd name="T3" fmla="*/ 66 h 112"/>
                  <a:gd name="T4" fmla="*/ 144 w 178"/>
                  <a:gd name="T5" fmla="*/ 54 h 112"/>
                  <a:gd name="T6" fmla="*/ 124 w 178"/>
                  <a:gd name="T7" fmla="*/ 42 h 112"/>
                  <a:gd name="T8" fmla="*/ 118 w 178"/>
                  <a:gd name="T9" fmla="*/ 32 h 112"/>
                  <a:gd name="T10" fmla="*/ 108 w 178"/>
                  <a:gd name="T11" fmla="*/ 20 h 112"/>
                  <a:gd name="T12" fmla="*/ 90 w 178"/>
                  <a:gd name="T13" fmla="*/ 12 h 112"/>
                  <a:gd name="T14" fmla="*/ 74 w 178"/>
                  <a:gd name="T15" fmla="*/ 0 h 112"/>
                  <a:gd name="T16" fmla="*/ 68 w 178"/>
                  <a:gd name="T17" fmla="*/ 4 h 112"/>
                  <a:gd name="T18" fmla="*/ 60 w 178"/>
                  <a:gd name="T19" fmla="*/ 8 h 112"/>
                  <a:gd name="T20" fmla="*/ 56 w 178"/>
                  <a:gd name="T21" fmla="*/ 18 h 112"/>
                  <a:gd name="T22" fmla="*/ 50 w 178"/>
                  <a:gd name="T23" fmla="*/ 22 h 112"/>
                  <a:gd name="T24" fmla="*/ 30 w 178"/>
                  <a:gd name="T25" fmla="*/ 14 h 112"/>
                  <a:gd name="T26" fmla="*/ 8 w 178"/>
                  <a:gd name="T27" fmla="*/ 10 h 112"/>
                  <a:gd name="T28" fmla="*/ 2 w 178"/>
                  <a:gd name="T29" fmla="*/ 20 h 112"/>
                  <a:gd name="T30" fmla="*/ 6 w 178"/>
                  <a:gd name="T31" fmla="*/ 26 h 112"/>
                  <a:gd name="T32" fmla="*/ 6 w 178"/>
                  <a:gd name="T33" fmla="*/ 36 h 112"/>
                  <a:gd name="T34" fmla="*/ 8 w 178"/>
                  <a:gd name="T35" fmla="*/ 46 h 112"/>
                  <a:gd name="T36" fmla="*/ 12 w 178"/>
                  <a:gd name="T37" fmla="*/ 46 h 112"/>
                  <a:gd name="T38" fmla="*/ 18 w 178"/>
                  <a:gd name="T39" fmla="*/ 46 h 112"/>
                  <a:gd name="T40" fmla="*/ 18 w 178"/>
                  <a:gd name="T41" fmla="*/ 52 h 112"/>
                  <a:gd name="T42" fmla="*/ 22 w 178"/>
                  <a:gd name="T43" fmla="*/ 54 h 112"/>
                  <a:gd name="T44" fmla="*/ 16 w 178"/>
                  <a:gd name="T45" fmla="*/ 52 h 112"/>
                  <a:gd name="T46" fmla="*/ 16 w 178"/>
                  <a:gd name="T47" fmla="*/ 58 h 112"/>
                  <a:gd name="T48" fmla="*/ 18 w 178"/>
                  <a:gd name="T49" fmla="*/ 56 h 112"/>
                  <a:gd name="T50" fmla="*/ 24 w 178"/>
                  <a:gd name="T51" fmla="*/ 60 h 112"/>
                  <a:gd name="T52" fmla="*/ 26 w 178"/>
                  <a:gd name="T53" fmla="*/ 68 h 112"/>
                  <a:gd name="T54" fmla="*/ 28 w 178"/>
                  <a:gd name="T55" fmla="*/ 84 h 112"/>
                  <a:gd name="T56" fmla="*/ 38 w 178"/>
                  <a:gd name="T57" fmla="*/ 80 h 112"/>
                  <a:gd name="T58" fmla="*/ 48 w 178"/>
                  <a:gd name="T59" fmla="*/ 74 h 112"/>
                  <a:gd name="T60" fmla="*/ 58 w 178"/>
                  <a:gd name="T61" fmla="*/ 70 h 112"/>
                  <a:gd name="T62" fmla="*/ 66 w 178"/>
                  <a:gd name="T63" fmla="*/ 70 h 112"/>
                  <a:gd name="T64" fmla="*/ 80 w 178"/>
                  <a:gd name="T65" fmla="*/ 80 h 112"/>
                  <a:gd name="T66" fmla="*/ 90 w 178"/>
                  <a:gd name="T67" fmla="*/ 80 h 112"/>
                  <a:gd name="T68" fmla="*/ 94 w 178"/>
                  <a:gd name="T69" fmla="*/ 86 h 112"/>
                  <a:gd name="T70" fmla="*/ 106 w 178"/>
                  <a:gd name="T71" fmla="*/ 92 h 112"/>
                  <a:gd name="T72" fmla="*/ 116 w 178"/>
                  <a:gd name="T73" fmla="*/ 98 h 112"/>
                  <a:gd name="T74" fmla="*/ 116 w 178"/>
                  <a:gd name="T75" fmla="*/ 104 h 112"/>
                  <a:gd name="T76" fmla="*/ 122 w 178"/>
                  <a:gd name="T77" fmla="*/ 108 h 112"/>
                  <a:gd name="T78" fmla="*/ 128 w 178"/>
                  <a:gd name="T79" fmla="*/ 108 h 112"/>
                  <a:gd name="T80" fmla="*/ 132 w 178"/>
                  <a:gd name="T81" fmla="*/ 110 h 112"/>
                  <a:gd name="T82" fmla="*/ 138 w 178"/>
                  <a:gd name="T83" fmla="*/ 110 h 112"/>
                  <a:gd name="T84" fmla="*/ 142 w 178"/>
                  <a:gd name="T85" fmla="*/ 104 h 112"/>
                  <a:gd name="T86" fmla="*/ 150 w 178"/>
                  <a:gd name="T87" fmla="*/ 100 h 112"/>
                  <a:gd name="T88" fmla="*/ 154 w 178"/>
                  <a:gd name="T89" fmla="*/ 96 h 112"/>
                  <a:gd name="T90" fmla="*/ 158 w 178"/>
                  <a:gd name="T91" fmla="*/ 88 h 112"/>
                  <a:gd name="T92" fmla="*/ 158 w 178"/>
                  <a:gd name="T93" fmla="*/ 82 h 112"/>
                  <a:gd name="T94" fmla="*/ 164 w 178"/>
                  <a:gd name="T95" fmla="*/ 80 h 112"/>
                  <a:gd name="T96" fmla="*/ 170 w 178"/>
                  <a:gd name="T97" fmla="*/ 76 h 112"/>
                  <a:gd name="T98" fmla="*/ 176 w 178"/>
                  <a:gd name="T99" fmla="*/ 7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8" h="112">
                    <a:moveTo>
                      <a:pt x="178" y="78"/>
                    </a:moveTo>
                    <a:lnTo>
                      <a:pt x="176" y="72"/>
                    </a:lnTo>
                    <a:lnTo>
                      <a:pt x="176" y="70"/>
                    </a:lnTo>
                    <a:lnTo>
                      <a:pt x="172" y="66"/>
                    </a:lnTo>
                    <a:lnTo>
                      <a:pt x="170" y="66"/>
                    </a:lnTo>
                    <a:lnTo>
                      <a:pt x="168" y="66"/>
                    </a:lnTo>
                    <a:lnTo>
                      <a:pt x="162" y="64"/>
                    </a:lnTo>
                    <a:lnTo>
                      <a:pt x="154" y="58"/>
                    </a:lnTo>
                    <a:lnTo>
                      <a:pt x="144" y="54"/>
                    </a:lnTo>
                    <a:lnTo>
                      <a:pt x="136" y="48"/>
                    </a:lnTo>
                    <a:lnTo>
                      <a:pt x="128" y="44"/>
                    </a:lnTo>
                    <a:lnTo>
                      <a:pt x="124" y="42"/>
                    </a:lnTo>
                    <a:lnTo>
                      <a:pt x="122" y="36"/>
                    </a:lnTo>
                    <a:lnTo>
                      <a:pt x="120" y="34"/>
                    </a:lnTo>
                    <a:lnTo>
                      <a:pt x="118" y="32"/>
                    </a:lnTo>
                    <a:lnTo>
                      <a:pt x="116" y="24"/>
                    </a:lnTo>
                    <a:lnTo>
                      <a:pt x="110" y="20"/>
                    </a:lnTo>
                    <a:lnTo>
                      <a:pt x="108" y="20"/>
                    </a:lnTo>
                    <a:lnTo>
                      <a:pt x="106" y="20"/>
                    </a:lnTo>
                    <a:lnTo>
                      <a:pt x="98" y="18"/>
                    </a:lnTo>
                    <a:lnTo>
                      <a:pt x="90" y="12"/>
                    </a:lnTo>
                    <a:lnTo>
                      <a:pt x="88" y="10"/>
                    </a:lnTo>
                    <a:lnTo>
                      <a:pt x="82" y="6"/>
                    </a:lnTo>
                    <a:lnTo>
                      <a:pt x="74" y="0"/>
                    </a:lnTo>
                    <a:lnTo>
                      <a:pt x="68" y="0"/>
                    </a:lnTo>
                    <a:lnTo>
                      <a:pt x="70" y="4"/>
                    </a:lnTo>
                    <a:lnTo>
                      <a:pt x="68" y="4"/>
                    </a:lnTo>
                    <a:lnTo>
                      <a:pt x="66" y="2"/>
                    </a:lnTo>
                    <a:lnTo>
                      <a:pt x="62" y="4"/>
                    </a:lnTo>
                    <a:lnTo>
                      <a:pt x="60" y="8"/>
                    </a:lnTo>
                    <a:lnTo>
                      <a:pt x="56" y="8"/>
                    </a:lnTo>
                    <a:lnTo>
                      <a:pt x="54" y="14"/>
                    </a:lnTo>
                    <a:lnTo>
                      <a:pt x="56" y="18"/>
                    </a:lnTo>
                    <a:lnTo>
                      <a:pt x="56" y="20"/>
                    </a:lnTo>
                    <a:lnTo>
                      <a:pt x="56" y="22"/>
                    </a:lnTo>
                    <a:lnTo>
                      <a:pt x="50" y="22"/>
                    </a:lnTo>
                    <a:lnTo>
                      <a:pt x="44" y="22"/>
                    </a:lnTo>
                    <a:lnTo>
                      <a:pt x="38" y="24"/>
                    </a:lnTo>
                    <a:lnTo>
                      <a:pt x="30" y="14"/>
                    </a:lnTo>
                    <a:lnTo>
                      <a:pt x="22" y="10"/>
                    </a:lnTo>
                    <a:lnTo>
                      <a:pt x="14" y="8"/>
                    </a:lnTo>
                    <a:lnTo>
                      <a:pt x="8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8" y="30"/>
                    </a:lnTo>
                    <a:lnTo>
                      <a:pt x="8" y="34"/>
                    </a:lnTo>
                    <a:lnTo>
                      <a:pt x="6" y="36"/>
                    </a:lnTo>
                    <a:lnTo>
                      <a:pt x="6" y="42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4" y="50"/>
                    </a:lnTo>
                    <a:lnTo>
                      <a:pt x="12" y="48"/>
                    </a:lnTo>
                    <a:lnTo>
                      <a:pt x="12" y="46"/>
                    </a:lnTo>
                    <a:lnTo>
                      <a:pt x="12" y="46"/>
                    </a:lnTo>
                    <a:lnTo>
                      <a:pt x="16" y="46"/>
                    </a:lnTo>
                    <a:lnTo>
                      <a:pt x="18" y="46"/>
                    </a:lnTo>
                    <a:lnTo>
                      <a:pt x="18" y="46"/>
                    </a:lnTo>
                    <a:lnTo>
                      <a:pt x="18" y="48"/>
                    </a:lnTo>
                    <a:lnTo>
                      <a:pt x="18" y="52"/>
                    </a:lnTo>
                    <a:lnTo>
                      <a:pt x="20" y="50"/>
                    </a:lnTo>
                    <a:lnTo>
                      <a:pt x="22" y="52"/>
                    </a:lnTo>
                    <a:lnTo>
                      <a:pt x="22" y="54"/>
                    </a:lnTo>
                    <a:lnTo>
                      <a:pt x="18" y="54"/>
                    </a:lnTo>
                    <a:lnTo>
                      <a:pt x="18" y="54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56"/>
                    </a:lnTo>
                    <a:lnTo>
                      <a:pt x="16" y="58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8" y="56"/>
                    </a:lnTo>
                    <a:lnTo>
                      <a:pt x="20" y="56"/>
                    </a:lnTo>
                    <a:lnTo>
                      <a:pt x="22" y="58"/>
                    </a:lnTo>
                    <a:lnTo>
                      <a:pt x="24" y="60"/>
                    </a:lnTo>
                    <a:lnTo>
                      <a:pt x="26" y="62"/>
                    </a:lnTo>
                    <a:lnTo>
                      <a:pt x="24" y="66"/>
                    </a:lnTo>
                    <a:lnTo>
                      <a:pt x="26" y="68"/>
                    </a:lnTo>
                    <a:lnTo>
                      <a:pt x="26" y="74"/>
                    </a:lnTo>
                    <a:lnTo>
                      <a:pt x="26" y="78"/>
                    </a:lnTo>
                    <a:lnTo>
                      <a:pt x="28" y="84"/>
                    </a:lnTo>
                    <a:lnTo>
                      <a:pt x="30" y="84"/>
                    </a:lnTo>
                    <a:lnTo>
                      <a:pt x="36" y="84"/>
                    </a:lnTo>
                    <a:lnTo>
                      <a:pt x="38" y="80"/>
                    </a:lnTo>
                    <a:lnTo>
                      <a:pt x="40" y="78"/>
                    </a:lnTo>
                    <a:lnTo>
                      <a:pt x="42" y="78"/>
                    </a:lnTo>
                    <a:lnTo>
                      <a:pt x="48" y="74"/>
                    </a:lnTo>
                    <a:lnTo>
                      <a:pt x="52" y="72"/>
                    </a:lnTo>
                    <a:lnTo>
                      <a:pt x="56" y="74"/>
                    </a:lnTo>
                    <a:lnTo>
                      <a:pt x="58" y="70"/>
                    </a:lnTo>
                    <a:lnTo>
                      <a:pt x="60" y="70"/>
                    </a:lnTo>
                    <a:lnTo>
                      <a:pt x="62" y="70"/>
                    </a:lnTo>
                    <a:lnTo>
                      <a:pt x="66" y="70"/>
                    </a:lnTo>
                    <a:lnTo>
                      <a:pt x="70" y="74"/>
                    </a:lnTo>
                    <a:lnTo>
                      <a:pt x="74" y="76"/>
                    </a:lnTo>
                    <a:lnTo>
                      <a:pt x="80" y="80"/>
                    </a:lnTo>
                    <a:lnTo>
                      <a:pt x="82" y="80"/>
                    </a:lnTo>
                    <a:lnTo>
                      <a:pt x="84" y="78"/>
                    </a:lnTo>
                    <a:lnTo>
                      <a:pt x="90" y="80"/>
                    </a:lnTo>
                    <a:lnTo>
                      <a:pt x="92" y="82"/>
                    </a:lnTo>
                    <a:lnTo>
                      <a:pt x="92" y="84"/>
                    </a:lnTo>
                    <a:lnTo>
                      <a:pt x="94" y="86"/>
                    </a:lnTo>
                    <a:lnTo>
                      <a:pt x="96" y="84"/>
                    </a:lnTo>
                    <a:lnTo>
                      <a:pt x="102" y="86"/>
                    </a:lnTo>
                    <a:lnTo>
                      <a:pt x="106" y="92"/>
                    </a:lnTo>
                    <a:lnTo>
                      <a:pt x="112" y="94"/>
                    </a:lnTo>
                    <a:lnTo>
                      <a:pt x="114" y="94"/>
                    </a:lnTo>
                    <a:lnTo>
                      <a:pt x="116" y="98"/>
                    </a:lnTo>
                    <a:lnTo>
                      <a:pt x="116" y="100"/>
                    </a:lnTo>
                    <a:lnTo>
                      <a:pt x="116" y="104"/>
                    </a:lnTo>
                    <a:lnTo>
                      <a:pt x="116" y="104"/>
                    </a:lnTo>
                    <a:lnTo>
                      <a:pt x="118" y="106"/>
                    </a:lnTo>
                    <a:lnTo>
                      <a:pt x="118" y="106"/>
                    </a:lnTo>
                    <a:lnTo>
                      <a:pt x="122" y="108"/>
                    </a:lnTo>
                    <a:lnTo>
                      <a:pt x="124" y="108"/>
                    </a:lnTo>
                    <a:lnTo>
                      <a:pt x="126" y="108"/>
                    </a:lnTo>
                    <a:lnTo>
                      <a:pt x="128" y="108"/>
                    </a:lnTo>
                    <a:lnTo>
                      <a:pt x="130" y="108"/>
                    </a:lnTo>
                    <a:lnTo>
                      <a:pt x="132" y="110"/>
                    </a:lnTo>
                    <a:lnTo>
                      <a:pt x="132" y="110"/>
                    </a:lnTo>
                    <a:lnTo>
                      <a:pt x="134" y="112"/>
                    </a:lnTo>
                    <a:lnTo>
                      <a:pt x="134" y="110"/>
                    </a:lnTo>
                    <a:lnTo>
                      <a:pt x="138" y="110"/>
                    </a:lnTo>
                    <a:lnTo>
                      <a:pt x="140" y="108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4"/>
                    </a:lnTo>
                    <a:lnTo>
                      <a:pt x="146" y="102"/>
                    </a:lnTo>
                    <a:lnTo>
                      <a:pt x="150" y="100"/>
                    </a:lnTo>
                    <a:lnTo>
                      <a:pt x="150" y="98"/>
                    </a:lnTo>
                    <a:lnTo>
                      <a:pt x="152" y="98"/>
                    </a:lnTo>
                    <a:lnTo>
                      <a:pt x="154" y="96"/>
                    </a:lnTo>
                    <a:lnTo>
                      <a:pt x="156" y="94"/>
                    </a:lnTo>
                    <a:lnTo>
                      <a:pt x="156" y="90"/>
                    </a:lnTo>
                    <a:lnTo>
                      <a:pt x="158" y="88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8" y="82"/>
                    </a:lnTo>
                    <a:lnTo>
                      <a:pt x="158" y="82"/>
                    </a:lnTo>
                    <a:lnTo>
                      <a:pt x="160" y="82"/>
                    </a:lnTo>
                    <a:lnTo>
                      <a:pt x="164" y="80"/>
                    </a:lnTo>
                    <a:lnTo>
                      <a:pt x="164" y="80"/>
                    </a:lnTo>
                    <a:lnTo>
                      <a:pt x="168" y="78"/>
                    </a:lnTo>
                    <a:lnTo>
                      <a:pt x="170" y="76"/>
                    </a:lnTo>
                    <a:lnTo>
                      <a:pt x="174" y="78"/>
                    </a:lnTo>
                    <a:lnTo>
                      <a:pt x="176" y="78"/>
                    </a:lnTo>
                    <a:lnTo>
                      <a:pt x="176" y="78"/>
                    </a:lnTo>
                    <a:lnTo>
                      <a:pt x="178" y="78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5" name="Pakistan">
                <a:extLst>
                  <a:ext uri="{FF2B5EF4-FFF2-40B4-BE49-F238E27FC236}">
                    <a16:creationId xmlns:a16="http://schemas.microsoft.com/office/drawing/2014/main" id="{736A0B97-E008-42C9-965D-4F7DCD378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7043" y="3487501"/>
                <a:ext cx="329184" cy="359806"/>
              </a:xfrm>
              <a:custGeom>
                <a:avLst/>
                <a:gdLst>
                  <a:gd name="T0" fmla="*/ 104 w 172"/>
                  <a:gd name="T1" fmla="*/ 182 h 188"/>
                  <a:gd name="T2" fmla="*/ 118 w 172"/>
                  <a:gd name="T3" fmla="*/ 178 h 188"/>
                  <a:gd name="T4" fmla="*/ 126 w 172"/>
                  <a:gd name="T5" fmla="*/ 176 h 188"/>
                  <a:gd name="T6" fmla="*/ 130 w 172"/>
                  <a:gd name="T7" fmla="*/ 174 h 188"/>
                  <a:gd name="T8" fmla="*/ 126 w 172"/>
                  <a:gd name="T9" fmla="*/ 160 h 188"/>
                  <a:gd name="T10" fmla="*/ 118 w 172"/>
                  <a:gd name="T11" fmla="*/ 152 h 188"/>
                  <a:gd name="T12" fmla="*/ 112 w 172"/>
                  <a:gd name="T13" fmla="*/ 146 h 188"/>
                  <a:gd name="T14" fmla="*/ 110 w 172"/>
                  <a:gd name="T15" fmla="*/ 136 h 188"/>
                  <a:gd name="T16" fmla="*/ 118 w 172"/>
                  <a:gd name="T17" fmla="*/ 128 h 188"/>
                  <a:gd name="T18" fmla="*/ 124 w 172"/>
                  <a:gd name="T19" fmla="*/ 130 h 188"/>
                  <a:gd name="T20" fmla="*/ 140 w 172"/>
                  <a:gd name="T21" fmla="*/ 116 h 188"/>
                  <a:gd name="T22" fmla="*/ 152 w 172"/>
                  <a:gd name="T23" fmla="*/ 102 h 188"/>
                  <a:gd name="T24" fmla="*/ 154 w 172"/>
                  <a:gd name="T25" fmla="*/ 94 h 188"/>
                  <a:gd name="T26" fmla="*/ 162 w 172"/>
                  <a:gd name="T27" fmla="*/ 78 h 188"/>
                  <a:gd name="T28" fmla="*/ 166 w 172"/>
                  <a:gd name="T29" fmla="*/ 68 h 188"/>
                  <a:gd name="T30" fmla="*/ 172 w 172"/>
                  <a:gd name="T31" fmla="*/ 62 h 188"/>
                  <a:gd name="T32" fmla="*/ 160 w 172"/>
                  <a:gd name="T33" fmla="*/ 58 h 188"/>
                  <a:gd name="T34" fmla="*/ 146 w 172"/>
                  <a:gd name="T35" fmla="*/ 48 h 188"/>
                  <a:gd name="T36" fmla="*/ 144 w 172"/>
                  <a:gd name="T37" fmla="*/ 32 h 188"/>
                  <a:gd name="T38" fmla="*/ 144 w 172"/>
                  <a:gd name="T39" fmla="*/ 22 h 188"/>
                  <a:gd name="T40" fmla="*/ 134 w 172"/>
                  <a:gd name="T41" fmla="*/ 12 h 188"/>
                  <a:gd name="T42" fmla="*/ 128 w 172"/>
                  <a:gd name="T43" fmla="*/ 8 h 188"/>
                  <a:gd name="T44" fmla="*/ 126 w 172"/>
                  <a:gd name="T45" fmla="*/ 0 h 188"/>
                  <a:gd name="T46" fmla="*/ 114 w 172"/>
                  <a:gd name="T47" fmla="*/ 8 h 188"/>
                  <a:gd name="T48" fmla="*/ 112 w 172"/>
                  <a:gd name="T49" fmla="*/ 32 h 188"/>
                  <a:gd name="T50" fmla="*/ 106 w 172"/>
                  <a:gd name="T51" fmla="*/ 42 h 188"/>
                  <a:gd name="T52" fmla="*/ 104 w 172"/>
                  <a:gd name="T53" fmla="*/ 46 h 188"/>
                  <a:gd name="T54" fmla="*/ 100 w 172"/>
                  <a:gd name="T55" fmla="*/ 54 h 188"/>
                  <a:gd name="T56" fmla="*/ 96 w 172"/>
                  <a:gd name="T57" fmla="*/ 64 h 188"/>
                  <a:gd name="T58" fmla="*/ 92 w 172"/>
                  <a:gd name="T59" fmla="*/ 72 h 188"/>
                  <a:gd name="T60" fmla="*/ 86 w 172"/>
                  <a:gd name="T61" fmla="*/ 74 h 188"/>
                  <a:gd name="T62" fmla="*/ 80 w 172"/>
                  <a:gd name="T63" fmla="*/ 80 h 188"/>
                  <a:gd name="T64" fmla="*/ 70 w 172"/>
                  <a:gd name="T65" fmla="*/ 82 h 188"/>
                  <a:gd name="T66" fmla="*/ 64 w 172"/>
                  <a:gd name="T67" fmla="*/ 88 h 188"/>
                  <a:gd name="T68" fmla="*/ 66 w 172"/>
                  <a:gd name="T69" fmla="*/ 102 h 188"/>
                  <a:gd name="T70" fmla="*/ 52 w 172"/>
                  <a:gd name="T71" fmla="*/ 106 h 188"/>
                  <a:gd name="T72" fmla="*/ 36 w 172"/>
                  <a:gd name="T73" fmla="*/ 108 h 188"/>
                  <a:gd name="T74" fmla="*/ 0 w 172"/>
                  <a:gd name="T75" fmla="*/ 106 h 188"/>
                  <a:gd name="T76" fmla="*/ 14 w 172"/>
                  <a:gd name="T77" fmla="*/ 122 h 188"/>
                  <a:gd name="T78" fmla="*/ 22 w 172"/>
                  <a:gd name="T79" fmla="*/ 126 h 188"/>
                  <a:gd name="T80" fmla="*/ 28 w 172"/>
                  <a:gd name="T81" fmla="*/ 136 h 188"/>
                  <a:gd name="T82" fmla="*/ 34 w 172"/>
                  <a:gd name="T83" fmla="*/ 146 h 188"/>
                  <a:gd name="T84" fmla="*/ 22 w 172"/>
                  <a:gd name="T85" fmla="*/ 148 h 188"/>
                  <a:gd name="T86" fmla="*/ 16 w 172"/>
                  <a:gd name="T87" fmla="*/ 158 h 188"/>
                  <a:gd name="T88" fmla="*/ 18 w 172"/>
                  <a:gd name="T89" fmla="*/ 166 h 188"/>
                  <a:gd name="T90" fmla="*/ 26 w 172"/>
                  <a:gd name="T91" fmla="*/ 166 h 188"/>
                  <a:gd name="T92" fmla="*/ 30 w 172"/>
                  <a:gd name="T93" fmla="*/ 166 h 188"/>
                  <a:gd name="T94" fmla="*/ 36 w 172"/>
                  <a:gd name="T95" fmla="*/ 166 h 188"/>
                  <a:gd name="T96" fmla="*/ 42 w 172"/>
                  <a:gd name="T97" fmla="*/ 164 h 188"/>
                  <a:gd name="T98" fmla="*/ 46 w 172"/>
                  <a:gd name="T99" fmla="*/ 166 h 188"/>
                  <a:gd name="T100" fmla="*/ 56 w 172"/>
                  <a:gd name="T101" fmla="*/ 164 h 188"/>
                  <a:gd name="T102" fmla="*/ 62 w 172"/>
                  <a:gd name="T103" fmla="*/ 162 h 188"/>
                  <a:gd name="T104" fmla="*/ 74 w 172"/>
                  <a:gd name="T105" fmla="*/ 162 h 188"/>
                  <a:gd name="T106" fmla="*/ 78 w 172"/>
                  <a:gd name="T107" fmla="*/ 170 h 188"/>
                  <a:gd name="T108" fmla="*/ 82 w 172"/>
                  <a:gd name="T109" fmla="*/ 170 h 188"/>
                  <a:gd name="T110" fmla="*/ 86 w 172"/>
                  <a:gd name="T111" fmla="*/ 180 h 188"/>
                  <a:gd name="T112" fmla="*/ 86 w 172"/>
                  <a:gd name="T113" fmla="*/ 182 h 188"/>
                  <a:gd name="T114" fmla="*/ 98 w 172"/>
                  <a:gd name="T115" fmla="*/ 18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2" h="188">
                    <a:moveTo>
                      <a:pt x="100" y="186"/>
                    </a:moveTo>
                    <a:lnTo>
                      <a:pt x="100" y="184"/>
                    </a:lnTo>
                    <a:lnTo>
                      <a:pt x="102" y="182"/>
                    </a:lnTo>
                    <a:lnTo>
                      <a:pt x="104" y="182"/>
                    </a:lnTo>
                    <a:lnTo>
                      <a:pt x="106" y="178"/>
                    </a:lnTo>
                    <a:lnTo>
                      <a:pt x="106" y="178"/>
                    </a:lnTo>
                    <a:lnTo>
                      <a:pt x="108" y="178"/>
                    </a:lnTo>
                    <a:lnTo>
                      <a:pt x="118" y="178"/>
                    </a:lnTo>
                    <a:lnTo>
                      <a:pt x="122" y="176"/>
                    </a:lnTo>
                    <a:lnTo>
                      <a:pt x="124" y="176"/>
                    </a:lnTo>
                    <a:lnTo>
                      <a:pt x="126" y="174"/>
                    </a:lnTo>
                    <a:lnTo>
                      <a:pt x="126" y="176"/>
                    </a:lnTo>
                    <a:lnTo>
                      <a:pt x="126" y="178"/>
                    </a:lnTo>
                    <a:lnTo>
                      <a:pt x="128" y="176"/>
                    </a:lnTo>
                    <a:lnTo>
                      <a:pt x="132" y="176"/>
                    </a:lnTo>
                    <a:lnTo>
                      <a:pt x="130" y="174"/>
                    </a:lnTo>
                    <a:lnTo>
                      <a:pt x="130" y="172"/>
                    </a:lnTo>
                    <a:lnTo>
                      <a:pt x="128" y="164"/>
                    </a:lnTo>
                    <a:lnTo>
                      <a:pt x="126" y="162"/>
                    </a:lnTo>
                    <a:lnTo>
                      <a:pt x="126" y="160"/>
                    </a:lnTo>
                    <a:lnTo>
                      <a:pt x="124" y="158"/>
                    </a:lnTo>
                    <a:lnTo>
                      <a:pt x="122" y="158"/>
                    </a:lnTo>
                    <a:lnTo>
                      <a:pt x="118" y="156"/>
                    </a:lnTo>
                    <a:lnTo>
                      <a:pt x="118" y="152"/>
                    </a:lnTo>
                    <a:lnTo>
                      <a:pt x="118" y="148"/>
                    </a:lnTo>
                    <a:lnTo>
                      <a:pt x="116" y="144"/>
                    </a:lnTo>
                    <a:lnTo>
                      <a:pt x="114" y="144"/>
                    </a:lnTo>
                    <a:lnTo>
                      <a:pt x="112" y="146"/>
                    </a:lnTo>
                    <a:lnTo>
                      <a:pt x="110" y="144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0" y="136"/>
                    </a:lnTo>
                    <a:lnTo>
                      <a:pt x="112" y="136"/>
                    </a:lnTo>
                    <a:lnTo>
                      <a:pt x="114" y="130"/>
                    </a:lnTo>
                    <a:lnTo>
                      <a:pt x="114" y="130"/>
                    </a:lnTo>
                    <a:lnTo>
                      <a:pt x="118" y="128"/>
                    </a:lnTo>
                    <a:lnTo>
                      <a:pt x="120" y="126"/>
                    </a:lnTo>
                    <a:lnTo>
                      <a:pt x="122" y="128"/>
                    </a:lnTo>
                    <a:lnTo>
                      <a:pt x="122" y="130"/>
                    </a:lnTo>
                    <a:lnTo>
                      <a:pt x="124" y="130"/>
                    </a:lnTo>
                    <a:lnTo>
                      <a:pt x="128" y="128"/>
                    </a:lnTo>
                    <a:lnTo>
                      <a:pt x="134" y="128"/>
                    </a:lnTo>
                    <a:lnTo>
                      <a:pt x="138" y="124"/>
                    </a:lnTo>
                    <a:lnTo>
                      <a:pt x="140" y="116"/>
                    </a:lnTo>
                    <a:lnTo>
                      <a:pt x="148" y="112"/>
                    </a:lnTo>
                    <a:lnTo>
                      <a:pt x="148" y="110"/>
                    </a:lnTo>
                    <a:lnTo>
                      <a:pt x="148" y="106"/>
                    </a:lnTo>
                    <a:lnTo>
                      <a:pt x="152" y="102"/>
                    </a:lnTo>
                    <a:lnTo>
                      <a:pt x="156" y="100"/>
                    </a:lnTo>
                    <a:lnTo>
                      <a:pt x="156" y="96"/>
                    </a:lnTo>
                    <a:lnTo>
                      <a:pt x="156" y="94"/>
                    </a:lnTo>
                    <a:lnTo>
                      <a:pt x="154" y="94"/>
                    </a:lnTo>
                    <a:lnTo>
                      <a:pt x="158" y="90"/>
                    </a:lnTo>
                    <a:lnTo>
                      <a:pt x="160" y="88"/>
                    </a:lnTo>
                    <a:lnTo>
                      <a:pt x="162" y="84"/>
                    </a:lnTo>
                    <a:lnTo>
                      <a:pt x="162" y="78"/>
                    </a:lnTo>
                    <a:lnTo>
                      <a:pt x="160" y="74"/>
                    </a:lnTo>
                    <a:lnTo>
                      <a:pt x="160" y="74"/>
                    </a:lnTo>
                    <a:lnTo>
                      <a:pt x="164" y="70"/>
                    </a:lnTo>
                    <a:lnTo>
                      <a:pt x="166" y="68"/>
                    </a:lnTo>
                    <a:lnTo>
                      <a:pt x="168" y="66"/>
                    </a:lnTo>
                    <a:lnTo>
                      <a:pt x="170" y="68"/>
                    </a:lnTo>
                    <a:lnTo>
                      <a:pt x="172" y="64"/>
                    </a:lnTo>
                    <a:lnTo>
                      <a:pt x="172" y="62"/>
                    </a:lnTo>
                    <a:lnTo>
                      <a:pt x="168" y="62"/>
                    </a:lnTo>
                    <a:lnTo>
                      <a:pt x="166" y="62"/>
                    </a:lnTo>
                    <a:lnTo>
                      <a:pt x="162" y="62"/>
                    </a:lnTo>
                    <a:lnTo>
                      <a:pt x="160" y="58"/>
                    </a:lnTo>
                    <a:lnTo>
                      <a:pt x="156" y="56"/>
                    </a:lnTo>
                    <a:lnTo>
                      <a:pt x="152" y="56"/>
                    </a:lnTo>
                    <a:lnTo>
                      <a:pt x="148" y="52"/>
                    </a:lnTo>
                    <a:lnTo>
                      <a:pt x="146" y="48"/>
                    </a:lnTo>
                    <a:lnTo>
                      <a:pt x="144" y="40"/>
                    </a:lnTo>
                    <a:lnTo>
                      <a:pt x="142" y="36"/>
                    </a:lnTo>
                    <a:lnTo>
                      <a:pt x="142" y="32"/>
                    </a:lnTo>
                    <a:lnTo>
                      <a:pt x="144" y="32"/>
                    </a:lnTo>
                    <a:lnTo>
                      <a:pt x="144" y="28"/>
                    </a:lnTo>
                    <a:lnTo>
                      <a:pt x="148" y="26"/>
                    </a:lnTo>
                    <a:lnTo>
                      <a:pt x="148" y="24"/>
                    </a:lnTo>
                    <a:lnTo>
                      <a:pt x="144" y="22"/>
                    </a:lnTo>
                    <a:lnTo>
                      <a:pt x="144" y="20"/>
                    </a:lnTo>
                    <a:lnTo>
                      <a:pt x="140" y="18"/>
                    </a:lnTo>
                    <a:lnTo>
                      <a:pt x="138" y="16"/>
                    </a:lnTo>
                    <a:lnTo>
                      <a:pt x="134" y="12"/>
                    </a:lnTo>
                    <a:lnTo>
                      <a:pt x="132" y="12"/>
                    </a:lnTo>
                    <a:lnTo>
                      <a:pt x="130" y="14"/>
                    </a:lnTo>
                    <a:lnTo>
                      <a:pt x="128" y="12"/>
                    </a:lnTo>
                    <a:lnTo>
                      <a:pt x="128" y="8"/>
                    </a:lnTo>
                    <a:lnTo>
                      <a:pt x="134" y="4"/>
                    </a:lnTo>
                    <a:lnTo>
                      <a:pt x="134" y="2"/>
                    </a:lnTo>
                    <a:lnTo>
                      <a:pt x="130" y="2"/>
                    </a:lnTo>
                    <a:lnTo>
                      <a:pt x="126" y="0"/>
                    </a:lnTo>
                    <a:lnTo>
                      <a:pt x="122" y="2"/>
                    </a:lnTo>
                    <a:lnTo>
                      <a:pt x="120" y="4"/>
                    </a:lnTo>
                    <a:lnTo>
                      <a:pt x="116" y="4"/>
                    </a:lnTo>
                    <a:lnTo>
                      <a:pt x="114" y="8"/>
                    </a:lnTo>
                    <a:lnTo>
                      <a:pt x="112" y="10"/>
                    </a:lnTo>
                    <a:lnTo>
                      <a:pt x="118" y="18"/>
                    </a:lnTo>
                    <a:lnTo>
                      <a:pt x="118" y="24"/>
                    </a:lnTo>
                    <a:lnTo>
                      <a:pt x="112" y="32"/>
                    </a:lnTo>
                    <a:lnTo>
                      <a:pt x="114" y="34"/>
                    </a:lnTo>
                    <a:lnTo>
                      <a:pt x="114" y="38"/>
                    </a:lnTo>
                    <a:lnTo>
                      <a:pt x="112" y="42"/>
                    </a:lnTo>
                    <a:lnTo>
                      <a:pt x="106" y="42"/>
                    </a:lnTo>
                    <a:lnTo>
                      <a:pt x="102" y="40"/>
                    </a:lnTo>
                    <a:lnTo>
                      <a:pt x="100" y="42"/>
                    </a:lnTo>
                    <a:lnTo>
                      <a:pt x="100" y="46"/>
                    </a:lnTo>
                    <a:lnTo>
                      <a:pt x="104" y="46"/>
                    </a:lnTo>
                    <a:lnTo>
                      <a:pt x="106" y="50"/>
                    </a:lnTo>
                    <a:lnTo>
                      <a:pt x="104" y="52"/>
                    </a:lnTo>
                    <a:lnTo>
                      <a:pt x="102" y="54"/>
                    </a:lnTo>
                    <a:lnTo>
                      <a:pt x="100" y="54"/>
                    </a:lnTo>
                    <a:lnTo>
                      <a:pt x="98" y="56"/>
                    </a:lnTo>
                    <a:lnTo>
                      <a:pt x="98" y="60"/>
                    </a:lnTo>
                    <a:lnTo>
                      <a:pt x="96" y="64"/>
                    </a:lnTo>
                    <a:lnTo>
                      <a:pt x="96" y="64"/>
                    </a:lnTo>
                    <a:lnTo>
                      <a:pt x="96" y="66"/>
                    </a:lnTo>
                    <a:lnTo>
                      <a:pt x="96" y="72"/>
                    </a:lnTo>
                    <a:lnTo>
                      <a:pt x="94" y="76"/>
                    </a:lnTo>
                    <a:lnTo>
                      <a:pt x="92" y="72"/>
                    </a:lnTo>
                    <a:lnTo>
                      <a:pt x="90" y="72"/>
                    </a:lnTo>
                    <a:lnTo>
                      <a:pt x="90" y="74"/>
                    </a:lnTo>
                    <a:lnTo>
                      <a:pt x="86" y="74"/>
                    </a:lnTo>
                    <a:lnTo>
                      <a:pt x="86" y="74"/>
                    </a:lnTo>
                    <a:lnTo>
                      <a:pt x="82" y="74"/>
                    </a:lnTo>
                    <a:lnTo>
                      <a:pt x="82" y="74"/>
                    </a:lnTo>
                    <a:lnTo>
                      <a:pt x="78" y="78"/>
                    </a:lnTo>
                    <a:lnTo>
                      <a:pt x="80" y="80"/>
                    </a:lnTo>
                    <a:lnTo>
                      <a:pt x="78" y="80"/>
                    </a:lnTo>
                    <a:lnTo>
                      <a:pt x="74" y="82"/>
                    </a:lnTo>
                    <a:lnTo>
                      <a:pt x="72" y="82"/>
                    </a:lnTo>
                    <a:lnTo>
                      <a:pt x="70" y="82"/>
                    </a:lnTo>
                    <a:lnTo>
                      <a:pt x="68" y="84"/>
                    </a:lnTo>
                    <a:lnTo>
                      <a:pt x="68" y="86"/>
                    </a:lnTo>
                    <a:lnTo>
                      <a:pt x="66" y="88"/>
                    </a:lnTo>
                    <a:lnTo>
                      <a:pt x="64" y="88"/>
                    </a:lnTo>
                    <a:lnTo>
                      <a:pt x="64" y="92"/>
                    </a:lnTo>
                    <a:lnTo>
                      <a:pt x="64" y="96"/>
                    </a:lnTo>
                    <a:lnTo>
                      <a:pt x="64" y="98"/>
                    </a:lnTo>
                    <a:lnTo>
                      <a:pt x="66" y="102"/>
                    </a:lnTo>
                    <a:lnTo>
                      <a:pt x="64" y="104"/>
                    </a:lnTo>
                    <a:lnTo>
                      <a:pt x="60" y="106"/>
                    </a:lnTo>
                    <a:lnTo>
                      <a:pt x="56" y="106"/>
                    </a:lnTo>
                    <a:lnTo>
                      <a:pt x="52" y="106"/>
                    </a:lnTo>
                    <a:lnTo>
                      <a:pt x="46" y="106"/>
                    </a:lnTo>
                    <a:lnTo>
                      <a:pt x="42" y="108"/>
                    </a:lnTo>
                    <a:lnTo>
                      <a:pt x="40" y="108"/>
                    </a:lnTo>
                    <a:lnTo>
                      <a:pt x="36" y="108"/>
                    </a:lnTo>
                    <a:lnTo>
                      <a:pt x="32" y="110"/>
                    </a:lnTo>
                    <a:lnTo>
                      <a:pt x="18" y="110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8" y="114"/>
                    </a:lnTo>
                    <a:lnTo>
                      <a:pt x="8" y="116"/>
                    </a:lnTo>
                    <a:lnTo>
                      <a:pt x="12" y="120"/>
                    </a:lnTo>
                    <a:lnTo>
                      <a:pt x="14" y="122"/>
                    </a:lnTo>
                    <a:lnTo>
                      <a:pt x="16" y="122"/>
                    </a:lnTo>
                    <a:lnTo>
                      <a:pt x="20" y="124"/>
                    </a:lnTo>
                    <a:lnTo>
                      <a:pt x="22" y="124"/>
                    </a:lnTo>
                    <a:lnTo>
                      <a:pt x="22" y="126"/>
                    </a:lnTo>
                    <a:lnTo>
                      <a:pt x="26" y="126"/>
                    </a:lnTo>
                    <a:lnTo>
                      <a:pt x="26" y="130"/>
                    </a:lnTo>
                    <a:lnTo>
                      <a:pt x="26" y="132"/>
                    </a:lnTo>
                    <a:lnTo>
                      <a:pt x="28" y="136"/>
                    </a:lnTo>
                    <a:lnTo>
                      <a:pt x="28" y="138"/>
                    </a:lnTo>
                    <a:lnTo>
                      <a:pt x="30" y="138"/>
                    </a:lnTo>
                    <a:lnTo>
                      <a:pt x="34" y="140"/>
                    </a:lnTo>
                    <a:lnTo>
                      <a:pt x="34" y="146"/>
                    </a:lnTo>
                    <a:lnTo>
                      <a:pt x="32" y="146"/>
                    </a:lnTo>
                    <a:lnTo>
                      <a:pt x="30" y="146"/>
                    </a:lnTo>
                    <a:lnTo>
                      <a:pt x="22" y="148"/>
                    </a:lnTo>
                    <a:lnTo>
                      <a:pt x="22" y="148"/>
                    </a:lnTo>
                    <a:lnTo>
                      <a:pt x="18" y="150"/>
                    </a:lnTo>
                    <a:lnTo>
                      <a:pt x="16" y="152"/>
                    </a:lnTo>
                    <a:lnTo>
                      <a:pt x="18" y="154"/>
                    </a:lnTo>
                    <a:lnTo>
                      <a:pt x="16" y="158"/>
                    </a:lnTo>
                    <a:lnTo>
                      <a:pt x="16" y="160"/>
                    </a:lnTo>
                    <a:lnTo>
                      <a:pt x="16" y="164"/>
                    </a:lnTo>
                    <a:lnTo>
                      <a:pt x="16" y="166"/>
                    </a:lnTo>
                    <a:lnTo>
                      <a:pt x="18" y="166"/>
                    </a:lnTo>
                    <a:lnTo>
                      <a:pt x="18" y="168"/>
                    </a:lnTo>
                    <a:lnTo>
                      <a:pt x="18" y="170"/>
                    </a:lnTo>
                    <a:lnTo>
                      <a:pt x="22" y="166"/>
                    </a:lnTo>
                    <a:lnTo>
                      <a:pt x="26" y="166"/>
                    </a:lnTo>
                    <a:lnTo>
                      <a:pt x="26" y="168"/>
                    </a:lnTo>
                    <a:lnTo>
                      <a:pt x="26" y="168"/>
                    </a:lnTo>
                    <a:lnTo>
                      <a:pt x="28" y="166"/>
                    </a:lnTo>
                    <a:lnTo>
                      <a:pt x="30" y="166"/>
                    </a:lnTo>
                    <a:lnTo>
                      <a:pt x="32" y="166"/>
                    </a:lnTo>
                    <a:lnTo>
                      <a:pt x="34" y="166"/>
                    </a:lnTo>
                    <a:lnTo>
                      <a:pt x="36" y="166"/>
                    </a:lnTo>
                    <a:lnTo>
                      <a:pt x="36" y="166"/>
                    </a:lnTo>
                    <a:lnTo>
                      <a:pt x="38" y="164"/>
                    </a:lnTo>
                    <a:lnTo>
                      <a:pt x="38" y="164"/>
                    </a:lnTo>
                    <a:lnTo>
                      <a:pt x="40" y="164"/>
                    </a:lnTo>
                    <a:lnTo>
                      <a:pt x="42" y="164"/>
                    </a:lnTo>
                    <a:lnTo>
                      <a:pt x="42" y="164"/>
                    </a:lnTo>
                    <a:lnTo>
                      <a:pt x="44" y="164"/>
                    </a:lnTo>
                    <a:lnTo>
                      <a:pt x="44" y="166"/>
                    </a:lnTo>
                    <a:lnTo>
                      <a:pt x="46" y="166"/>
                    </a:lnTo>
                    <a:lnTo>
                      <a:pt x="48" y="166"/>
                    </a:lnTo>
                    <a:lnTo>
                      <a:pt x="50" y="166"/>
                    </a:lnTo>
                    <a:lnTo>
                      <a:pt x="54" y="164"/>
                    </a:lnTo>
                    <a:lnTo>
                      <a:pt x="56" y="164"/>
                    </a:lnTo>
                    <a:lnTo>
                      <a:pt x="58" y="164"/>
                    </a:lnTo>
                    <a:lnTo>
                      <a:pt x="60" y="164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64" y="164"/>
                    </a:lnTo>
                    <a:lnTo>
                      <a:pt x="66" y="164"/>
                    </a:lnTo>
                    <a:lnTo>
                      <a:pt x="70" y="162"/>
                    </a:lnTo>
                    <a:lnTo>
                      <a:pt x="74" y="162"/>
                    </a:lnTo>
                    <a:lnTo>
                      <a:pt x="76" y="164"/>
                    </a:lnTo>
                    <a:lnTo>
                      <a:pt x="78" y="168"/>
                    </a:lnTo>
                    <a:lnTo>
                      <a:pt x="78" y="170"/>
                    </a:lnTo>
                    <a:lnTo>
                      <a:pt x="78" y="170"/>
                    </a:lnTo>
                    <a:lnTo>
                      <a:pt x="76" y="170"/>
                    </a:lnTo>
                    <a:lnTo>
                      <a:pt x="76" y="170"/>
                    </a:lnTo>
                    <a:lnTo>
                      <a:pt x="78" y="170"/>
                    </a:lnTo>
                    <a:lnTo>
                      <a:pt x="82" y="170"/>
                    </a:lnTo>
                    <a:lnTo>
                      <a:pt x="82" y="172"/>
                    </a:lnTo>
                    <a:lnTo>
                      <a:pt x="86" y="176"/>
                    </a:lnTo>
                    <a:lnTo>
                      <a:pt x="86" y="180"/>
                    </a:lnTo>
                    <a:lnTo>
                      <a:pt x="86" y="180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8" y="184"/>
                    </a:lnTo>
                    <a:lnTo>
                      <a:pt x="90" y="184"/>
                    </a:lnTo>
                    <a:lnTo>
                      <a:pt x="94" y="184"/>
                    </a:lnTo>
                    <a:lnTo>
                      <a:pt x="98" y="186"/>
                    </a:lnTo>
                    <a:lnTo>
                      <a:pt x="98" y="188"/>
                    </a:lnTo>
                    <a:lnTo>
                      <a:pt x="100" y="18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6" name="Mayotte">
                <a:extLst>
                  <a:ext uri="{FF2B5EF4-FFF2-40B4-BE49-F238E27FC236}">
                    <a16:creationId xmlns:a16="http://schemas.microsoft.com/office/drawing/2014/main" id="{1272EC44-FE5D-4C87-813B-E3B15F264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2548" y="4727682"/>
                <a:ext cx="7655" cy="7655"/>
              </a:xfrm>
              <a:custGeom>
                <a:avLst/>
                <a:gdLst>
                  <a:gd name="T0" fmla="*/ 0 w 4"/>
                  <a:gd name="T1" fmla="*/ 4 h 4"/>
                  <a:gd name="T2" fmla="*/ 0 w 4"/>
                  <a:gd name="T3" fmla="*/ 2 h 4"/>
                  <a:gd name="T4" fmla="*/ 0 w 4"/>
                  <a:gd name="T5" fmla="*/ 0 h 4"/>
                  <a:gd name="T6" fmla="*/ 2 w 4"/>
                  <a:gd name="T7" fmla="*/ 0 h 4"/>
                  <a:gd name="T8" fmla="*/ 4 w 4"/>
                  <a:gd name="T9" fmla="*/ 2 h 4"/>
                  <a:gd name="T10" fmla="*/ 0 w 4"/>
                  <a:gd name="T11" fmla="*/ 4 h 4"/>
                  <a:gd name="T12" fmla="*/ 0 w 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Afghanistan">
                <a:extLst>
                  <a:ext uri="{FF2B5EF4-FFF2-40B4-BE49-F238E27FC236}">
                    <a16:creationId xmlns:a16="http://schemas.microsoft.com/office/drawing/2014/main" id="{B35DFA85-2E5A-4496-9DA2-DD9735DA1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4077" y="3437741"/>
                <a:ext cx="313873" cy="260285"/>
              </a:xfrm>
              <a:custGeom>
                <a:avLst/>
                <a:gdLst>
                  <a:gd name="T0" fmla="*/ 152 w 164"/>
                  <a:gd name="T1" fmla="*/ 12 h 136"/>
                  <a:gd name="T2" fmla="*/ 158 w 164"/>
                  <a:gd name="T3" fmla="*/ 12 h 136"/>
                  <a:gd name="T4" fmla="*/ 160 w 164"/>
                  <a:gd name="T5" fmla="*/ 18 h 136"/>
                  <a:gd name="T6" fmla="*/ 154 w 164"/>
                  <a:gd name="T7" fmla="*/ 26 h 136"/>
                  <a:gd name="T8" fmla="*/ 134 w 164"/>
                  <a:gd name="T9" fmla="*/ 28 h 136"/>
                  <a:gd name="T10" fmla="*/ 126 w 164"/>
                  <a:gd name="T11" fmla="*/ 34 h 136"/>
                  <a:gd name="T12" fmla="*/ 130 w 164"/>
                  <a:gd name="T13" fmla="*/ 50 h 136"/>
                  <a:gd name="T14" fmla="*/ 126 w 164"/>
                  <a:gd name="T15" fmla="*/ 64 h 136"/>
                  <a:gd name="T16" fmla="*/ 114 w 164"/>
                  <a:gd name="T17" fmla="*/ 66 h 136"/>
                  <a:gd name="T18" fmla="*/ 116 w 164"/>
                  <a:gd name="T19" fmla="*/ 72 h 136"/>
                  <a:gd name="T20" fmla="*/ 114 w 164"/>
                  <a:gd name="T21" fmla="*/ 80 h 136"/>
                  <a:gd name="T22" fmla="*/ 110 w 164"/>
                  <a:gd name="T23" fmla="*/ 86 h 136"/>
                  <a:gd name="T24" fmla="*/ 108 w 164"/>
                  <a:gd name="T25" fmla="*/ 92 h 136"/>
                  <a:gd name="T26" fmla="*/ 104 w 164"/>
                  <a:gd name="T27" fmla="*/ 98 h 136"/>
                  <a:gd name="T28" fmla="*/ 98 w 164"/>
                  <a:gd name="T29" fmla="*/ 100 h 136"/>
                  <a:gd name="T30" fmla="*/ 94 w 164"/>
                  <a:gd name="T31" fmla="*/ 100 h 136"/>
                  <a:gd name="T32" fmla="*/ 90 w 164"/>
                  <a:gd name="T33" fmla="*/ 106 h 136"/>
                  <a:gd name="T34" fmla="*/ 82 w 164"/>
                  <a:gd name="T35" fmla="*/ 108 h 136"/>
                  <a:gd name="T36" fmla="*/ 78 w 164"/>
                  <a:gd name="T37" fmla="*/ 114 h 136"/>
                  <a:gd name="T38" fmla="*/ 76 w 164"/>
                  <a:gd name="T39" fmla="*/ 122 h 136"/>
                  <a:gd name="T40" fmla="*/ 76 w 164"/>
                  <a:gd name="T41" fmla="*/ 130 h 136"/>
                  <a:gd name="T42" fmla="*/ 64 w 164"/>
                  <a:gd name="T43" fmla="*/ 132 h 136"/>
                  <a:gd name="T44" fmla="*/ 52 w 164"/>
                  <a:gd name="T45" fmla="*/ 134 h 136"/>
                  <a:gd name="T46" fmla="*/ 30 w 164"/>
                  <a:gd name="T47" fmla="*/ 136 h 136"/>
                  <a:gd name="T48" fmla="*/ 22 w 164"/>
                  <a:gd name="T49" fmla="*/ 118 h 136"/>
                  <a:gd name="T50" fmla="*/ 20 w 164"/>
                  <a:gd name="T51" fmla="*/ 104 h 136"/>
                  <a:gd name="T52" fmla="*/ 8 w 164"/>
                  <a:gd name="T53" fmla="*/ 98 h 136"/>
                  <a:gd name="T54" fmla="*/ 4 w 164"/>
                  <a:gd name="T55" fmla="*/ 84 h 136"/>
                  <a:gd name="T56" fmla="*/ 6 w 164"/>
                  <a:gd name="T57" fmla="*/ 76 h 136"/>
                  <a:gd name="T58" fmla="*/ 2 w 164"/>
                  <a:gd name="T59" fmla="*/ 68 h 136"/>
                  <a:gd name="T60" fmla="*/ 2 w 164"/>
                  <a:gd name="T61" fmla="*/ 64 h 136"/>
                  <a:gd name="T62" fmla="*/ 6 w 164"/>
                  <a:gd name="T63" fmla="*/ 58 h 136"/>
                  <a:gd name="T64" fmla="*/ 6 w 164"/>
                  <a:gd name="T65" fmla="*/ 54 h 136"/>
                  <a:gd name="T66" fmla="*/ 6 w 164"/>
                  <a:gd name="T67" fmla="*/ 48 h 136"/>
                  <a:gd name="T68" fmla="*/ 10 w 164"/>
                  <a:gd name="T69" fmla="*/ 48 h 136"/>
                  <a:gd name="T70" fmla="*/ 16 w 164"/>
                  <a:gd name="T71" fmla="*/ 48 h 136"/>
                  <a:gd name="T72" fmla="*/ 20 w 164"/>
                  <a:gd name="T73" fmla="*/ 50 h 136"/>
                  <a:gd name="T74" fmla="*/ 26 w 164"/>
                  <a:gd name="T75" fmla="*/ 50 h 136"/>
                  <a:gd name="T76" fmla="*/ 30 w 164"/>
                  <a:gd name="T77" fmla="*/ 44 h 136"/>
                  <a:gd name="T78" fmla="*/ 38 w 164"/>
                  <a:gd name="T79" fmla="*/ 40 h 136"/>
                  <a:gd name="T80" fmla="*/ 42 w 164"/>
                  <a:gd name="T81" fmla="*/ 36 h 136"/>
                  <a:gd name="T82" fmla="*/ 46 w 164"/>
                  <a:gd name="T83" fmla="*/ 28 h 136"/>
                  <a:gd name="T84" fmla="*/ 46 w 164"/>
                  <a:gd name="T85" fmla="*/ 22 h 136"/>
                  <a:gd name="T86" fmla="*/ 52 w 164"/>
                  <a:gd name="T87" fmla="*/ 20 h 136"/>
                  <a:gd name="T88" fmla="*/ 58 w 164"/>
                  <a:gd name="T89" fmla="*/ 16 h 136"/>
                  <a:gd name="T90" fmla="*/ 64 w 164"/>
                  <a:gd name="T91" fmla="*/ 18 h 136"/>
                  <a:gd name="T92" fmla="*/ 72 w 164"/>
                  <a:gd name="T93" fmla="*/ 22 h 136"/>
                  <a:gd name="T94" fmla="*/ 78 w 164"/>
                  <a:gd name="T95" fmla="*/ 20 h 136"/>
                  <a:gd name="T96" fmla="*/ 88 w 164"/>
                  <a:gd name="T97" fmla="*/ 22 h 136"/>
                  <a:gd name="T98" fmla="*/ 92 w 164"/>
                  <a:gd name="T99" fmla="*/ 18 h 136"/>
                  <a:gd name="T100" fmla="*/ 98 w 164"/>
                  <a:gd name="T101" fmla="*/ 20 h 136"/>
                  <a:gd name="T102" fmla="*/ 100 w 164"/>
                  <a:gd name="T103" fmla="*/ 18 h 136"/>
                  <a:gd name="T104" fmla="*/ 104 w 164"/>
                  <a:gd name="T105" fmla="*/ 14 h 136"/>
                  <a:gd name="T106" fmla="*/ 108 w 164"/>
                  <a:gd name="T107" fmla="*/ 16 h 136"/>
                  <a:gd name="T108" fmla="*/ 110 w 164"/>
                  <a:gd name="T109" fmla="*/ 8 h 136"/>
                  <a:gd name="T110" fmla="*/ 112 w 164"/>
                  <a:gd name="T111" fmla="*/ 0 h 136"/>
                  <a:gd name="T112" fmla="*/ 120 w 164"/>
                  <a:gd name="T113" fmla="*/ 2 h 136"/>
                  <a:gd name="T114" fmla="*/ 120 w 164"/>
                  <a:gd name="T115" fmla="*/ 10 h 136"/>
                  <a:gd name="T116" fmla="*/ 124 w 164"/>
                  <a:gd name="T117" fmla="*/ 16 h 136"/>
                  <a:gd name="T118" fmla="*/ 126 w 164"/>
                  <a:gd name="T119" fmla="*/ 24 h 136"/>
                  <a:gd name="T120" fmla="*/ 132 w 164"/>
                  <a:gd name="T121" fmla="*/ 28 h 136"/>
                  <a:gd name="T122" fmla="*/ 138 w 164"/>
                  <a:gd name="T123" fmla="*/ 22 h 136"/>
                  <a:gd name="T124" fmla="*/ 142 w 164"/>
                  <a:gd name="T125" fmla="*/ 1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4" h="136">
                    <a:moveTo>
                      <a:pt x="142" y="16"/>
                    </a:moveTo>
                    <a:lnTo>
                      <a:pt x="148" y="14"/>
                    </a:lnTo>
                    <a:lnTo>
                      <a:pt x="152" y="12"/>
                    </a:lnTo>
                    <a:lnTo>
                      <a:pt x="152" y="16"/>
                    </a:lnTo>
                    <a:lnTo>
                      <a:pt x="156" y="16"/>
                    </a:lnTo>
                    <a:lnTo>
                      <a:pt x="158" y="12"/>
                    </a:lnTo>
                    <a:lnTo>
                      <a:pt x="164" y="12"/>
                    </a:lnTo>
                    <a:lnTo>
                      <a:pt x="164" y="16"/>
                    </a:lnTo>
                    <a:lnTo>
                      <a:pt x="160" y="18"/>
                    </a:lnTo>
                    <a:lnTo>
                      <a:pt x="162" y="18"/>
                    </a:lnTo>
                    <a:lnTo>
                      <a:pt x="160" y="24"/>
                    </a:lnTo>
                    <a:lnTo>
                      <a:pt x="154" y="26"/>
                    </a:lnTo>
                    <a:lnTo>
                      <a:pt x="142" y="28"/>
                    </a:lnTo>
                    <a:lnTo>
                      <a:pt x="138" y="26"/>
                    </a:lnTo>
                    <a:lnTo>
                      <a:pt x="134" y="28"/>
                    </a:lnTo>
                    <a:lnTo>
                      <a:pt x="132" y="30"/>
                    </a:lnTo>
                    <a:lnTo>
                      <a:pt x="128" y="30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30" y="44"/>
                    </a:lnTo>
                    <a:lnTo>
                      <a:pt x="130" y="50"/>
                    </a:lnTo>
                    <a:lnTo>
                      <a:pt x="124" y="58"/>
                    </a:lnTo>
                    <a:lnTo>
                      <a:pt x="126" y="60"/>
                    </a:lnTo>
                    <a:lnTo>
                      <a:pt x="126" y="64"/>
                    </a:lnTo>
                    <a:lnTo>
                      <a:pt x="124" y="68"/>
                    </a:lnTo>
                    <a:lnTo>
                      <a:pt x="118" y="68"/>
                    </a:lnTo>
                    <a:lnTo>
                      <a:pt x="114" y="66"/>
                    </a:lnTo>
                    <a:lnTo>
                      <a:pt x="112" y="68"/>
                    </a:lnTo>
                    <a:lnTo>
                      <a:pt x="112" y="72"/>
                    </a:lnTo>
                    <a:lnTo>
                      <a:pt x="116" y="72"/>
                    </a:lnTo>
                    <a:lnTo>
                      <a:pt x="118" y="76"/>
                    </a:lnTo>
                    <a:lnTo>
                      <a:pt x="116" y="78"/>
                    </a:lnTo>
                    <a:lnTo>
                      <a:pt x="114" y="80"/>
                    </a:lnTo>
                    <a:lnTo>
                      <a:pt x="112" y="80"/>
                    </a:lnTo>
                    <a:lnTo>
                      <a:pt x="110" y="82"/>
                    </a:lnTo>
                    <a:lnTo>
                      <a:pt x="110" y="86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2"/>
                    </a:lnTo>
                    <a:lnTo>
                      <a:pt x="108" y="98"/>
                    </a:lnTo>
                    <a:lnTo>
                      <a:pt x="106" y="102"/>
                    </a:lnTo>
                    <a:lnTo>
                      <a:pt x="104" y="98"/>
                    </a:lnTo>
                    <a:lnTo>
                      <a:pt x="102" y="98"/>
                    </a:lnTo>
                    <a:lnTo>
                      <a:pt x="102" y="100"/>
                    </a:lnTo>
                    <a:lnTo>
                      <a:pt x="98" y="100"/>
                    </a:lnTo>
                    <a:lnTo>
                      <a:pt x="98" y="100"/>
                    </a:lnTo>
                    <a:lnTo>
                      <a:pt x="94" y="100"/>
                    </a:lnTo>
                    <a:lnTo>
                      <a:pt x="94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86" y="108"/>
                    </a:lnTo>
                    <a:lnTo>
                      <a:pt x="84" y="108"/>
                    </a:lnTo>
                    <a:lnTo>
                      <a:pt x="82" y="108"/>
                    </a:lnTo>
                    <a:lnTo>
                      <a:pt x="80" y="110"/>
                    </a:lnTo>
                    <a:lnTo>
                      <a:pt x="80" y="112"/>
                    </a:lnTo>
                    <a:lnTo>
                      <a:pt x="78" y="114"/>
                    </a:lnTo>
                    <a:lnTo>
                      <a:pt x="76" y="114"/>
                    </a:lnTo>
                    <a:lnTo>
                      <a:pt x="76" y="118"/>
                    </a:lnTo>
                    <a:lnTo>
                      <a:pt x="76" y="122"/>
                    </a:lnTo>
                    <a:lnTo>
                      <a:pt x="76" y="124"/>
                    </a:lnTo>
                    <a:lnTo>
                      <a:pt x="78" y="128"/>
                    </a:lnTo>
                    <a:lnTo>
                      <a:pt x="76" y="130"/>
                    </a:lnTo>
                    <a:lnTo>
                      <a:pt x="72" y="132"/>
                    </a:lnTo>
                    <a:lnTo>
                      <a:pt x="68" y="132"/>
                    </a:lnTo>
                    <a:lnTo>
                      <a:pt x="64" y="132"/>
                    </a:lnTo>
                    <a:lnTo>
                      <a:pt x="58" y="132"/>
                    </a:lnTo>
                    <a:lnTo>
                      <a:pt x="54" y="134"/>
                    </a:lnTo>
                    <a:lnTo>
                      <a:pt x="52" y="134"/>
                    </a:lnTo>
                    <a:lnTo>
                      <a:pt x="48" y="134"/>
                    </a:lnTo>
                    <a:lnTo>
                      <a:pt x="44" y="136"/>
                    </a:lnTo>
                    <a:lnTo>
                      <a:pt x="30" y="136"/>
                    </a:lnTo>
                    <a:lnTo>
                      <a:pt x="12" y="132"/>
                    </a:lnTo>
                    <a:lnTo>
                      <a:pt x="22" y="118"/>
                    </a:lnTo>
                    <a:lnTo>
                      <a:pt x="22" y="118"/>
                    </a:lnTo>
                    <a:lnTo>
                      <a:pt x="22" y="112"/>
                    </a:lnTo>
                    <a:lnTo>
                      <a:pt x="22" y="108"/>
                    </a:lnTo>
                    <a:lnTo>
                      <a:pt x="20" y="104"/>
                    </a:lnTo>
                    <a:lnTo>
                      <a:pt x="8" y="104"/>
                    </a:lnTo>
                    <a:lnTo>
                      <a:pt x="8" y="100"/>
                    </a:lnTo>
                    <a:lnTo>
                      <a:pt x="8" y="98"/>
                    </a:lnTo>
                    <a:lnTo>
                      <a:pt x="8" y="96"/>
                    </a:lnTo>
                    <a:lnTo>
                      <a:pt x="6" y="90"/>
                    </a:lnTo>
                    <a:lnTo>
                      <a:pt x="4" y="84"/>
                    </a:lnTo>
                    <a:lnTo>
                      <a:pt x="4" y="80"/>
                    </a:lnTo>
                    <a:lnTo>
                      <a:pt x="8" y="76"/>
                    </a:lnTo>
                    <a:lnTo>
                      <a:pt x="6" y="76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2" y="68"/>
                    </a:lnTo>
                    <a:lnTo>
                      <a:pt x="0" y="68"/>
                    </a:lnTo>
                    <a:lnTo>
                      <a:pt x="4" y="64"/>
                    </a:lnTo>
                    <a:lnTo>
                      <a:pt x="2" y="64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6" y="56"/>
                    </a:lnTo>
                    <a:lnTo>
                      <a:pt x="6" y="54"/>
                    </a:lnTo>
                    <a:lnTo>
                      <a:pt x="6" y="52"/>
                    </a:lnTo>
                    <a:lnTo>
                      <a:pt x="6" y="50"/>
                    </a:lnTo>
                    <a:lnTo>
                      <a:pt x="6" y="48"/>
                    </a:lnTo>
                    <a:lnTo>
                      <a:pt x="6" y="46"/>
                    </a:lnTo>
                    <a:lnTo>
                      <a:pt x="6" y="46"/>
                    </a:lnTo>
                    <a:lnTo>
                      <a:pt x="10" y="48"/>
                    </a:lnTo>
                    <a:lnTo>
                      <a:pt x="12" y="48"/>
                    </a:lnTo>
                    <a:lnTo>
                      <a:pt x="14" y="48"/>
                    </a:lnTo>
                    <a:lnTo>
                      <a:pt x="16" y="48"/>
                    </a:lnTo>
                    <a:lnTo>
                      <a:pt x="18" y="48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2" y="52"/>
                    </a:lnTo>
                    <a:lnTo>
                      <a:pt x="22" y="50"/>
                    </a:lnTo>
                    <a:lnTo>
                      <a:pt x="26" y="50"/>
                    </a:lnTo>
                    <a:lnTo>
                      <a:pt x="28" y="48"/>
                    </a:lnTo>
                    <a:lnTo>
                      <a:pt x="28" y="46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34" y="42"/>
                    </a:lnTo>
                    <a:lnTo>
                      <a:pt x="38" y="40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2" y="36"/>
                    </a:lnTo>
                    <a:lnTo>
                      <a:pt x="44" y="34"/>
                    </a:lnTo>
                    <a:lnTo>
                      <a:pt x="44" y="30"/>
                    </a:lnTo>
                    <a:lnTo>
                      <a:pt x="46" y="28"/>
                    </a:lnTo>
                    <a:lnTo>
                      <a:pt x="46" y="24"/>
                    </a:lnTo>
                    <a:lnTo>
                      <a:pt x="46" y="24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8" y="22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6" y="18"/>
                    </a:lnTo>
                    <a:lnTo>
                      <a:pt x="58" y="16"/>
                    </a:lnTo>
                    <a:lnTo>
                      <a:pt x="62" y="18"/>
                    </a:lnTo>
                    <a:lnTo>
                      <a:pt x="64" y="18"/>
                    </a:lnTo>
                    <a:lnTo>
                      <a:pt x="64" y="18"/>
                    </a:lnTo>
                    <a:lnTo>
                      <a:pt x="70" y="18"/>
                    </a:lnTo>
                    <a:lnTo>
                      <a:pt x="72" y="18"/>
                    </a:lnTo>
                    <a:lnTo>
                      <a:pt x="72" y="22"/>
                    </a:lnTo>
                    <a:lnTo>
                      <a:pt x="74" y="22"/>
                    </a:lnTo>
                    <a:lnTo>
                      <a:pt x="76" y="20"/>
                    </a:lnTo>
                    <a:lnTo>
                      <a:pt x="78" y="20"/>
                    </a:lnTo>
                    <a:lnTo>
                      <a:pt x="82" y="24"/>
                    </a:lnTo>
                    <a:lnTo>
                      <a:pt x="84" y="24"/>
                    </a:lnTo>
                    <a:lnTo>
                      <a:pt x="88" y="22"/>
                    </a:lnTo>
                    <a:lnTo>
                      <a:pt x="90" y="22"/>
                    </a:lnTo>
                    <a:lnTo>
                      <a:pt x="92" y="20"/>
                    </a:lnTo>
                    <a:lnTo>
                      <a:pt x="92" y="18"/>
                    </a:lnTo>
                    <a:lnTo>
                      <a:pt x="94" y="18"/>
                    </a:lnTo>
                    <a:lnTo>
                      <a:pt x="96" y="18"/>
                    </a:lnTo>
                    <a:lnTo>
                      <a:pt x="98" y="20"/>
                    </a:lnTo>
                    <a:lnTo>
                      <a:pt x="102" y="20"/>
                    </a:lnTo>
                    <a:lnTo>
                      <a:pt x="100" y="18"/>
                    </a:lnTo>
                    <a:lnTo>
                      <a:pt x="100" y="18"/>
                    </a:lnTo>
                    <a:lnTo>
                      <a:pt x="100" y="16"/>
                    </a:lnTo>
                    <a:lnTo>
                      <a:pt x="102" y="16"/>
                    </a:lnTo>
                    <a:lnTo>
                      <a:pt x="104" y="14"/>
                    </a:lnTo>
                    <a:lnTo>
                      <a:pt x="104" y="14"/>
                    </a:lnTo>
                    <a:lnTo>
                      <a:pt x="104" y="16"/>
                    </a:lnTo>
                    <a:lnTo>
                      <a:pt x="108" y="16"/>
                    </a:lnTo>
                    <a:lnTo>
                      <a:pt x="110" y="12"/>
                    </a:lnTo>
                    <a:lnTo>
                      <a:pt x="108" y="10"/>
                    </a:lnTo>
                    <a:lnTo>
                      <a:pt x="110" y="8"/>
                    </a:lnTo>
                    <a:lnTo>
                      <a:pt x="112" y="6"/>
                    </a:lnTo>
                    <a:lnTo>
                      <a:pt x="112" y="2"/>
                    </a:lnTo>
                    <a:lnTo>
                      <a:pt x="112" y="0"/>
                    </a:lnTo>
                    <a:lnTo>
                      <a:pt x="116" y="0"/>
                    </a:lnTo>
                    <a:lnTo>
                      <a:pt x="118" y="2"/>
                    </a:lnTo>
                    <a:lnTo>
                      <a:pt x="120" y="2"/>
                    </a:lnTo>
                    <a:lnTo>
                      <a:pt x="120" y="4"/>
                    </a:lnTo>
                    <a:lnTo>
                      <a:pt x="120" y="8"/>
                    </a:lnTo>
                    <a:lnTo>
                      <a:pt x="120" y="10"/>
                    </a:lnTo>
                    <a:lnTo>
                      <a:pt x="122" y="10"/>
                    </a:lnTo>
                    <a:lnTo>
                      <a:pt x="124" y="12"/>
                    </a:lnTo>
                    <a:lnTo>
                      <a:pt x="124" y="16"/>
                    </a:lnTo>
                    <a:lnTo>
                      <a:pt x="124" y="18"/>
                    </a:lnTo>
                    <a:lnTo>
                      <a:pt x="124" y="22"/>
                    </a:lnTo>
                    <a:lnTo>
                      <a:pt x="126" y="24"/>
                    </a:lnTo>
                    <a:lnTo>
                      <a:pt x="126" y="26"/>
                    </a:lnTo>
                    <a:lnTo>
                      <a:pt x="128" y="28"/>
                    </a:lnTo>
                    <a:lnTo>
                      <a:pt x="132" y="28"/>
                    </a:lnTo>
                    <a:lnTo>
                      <a:pt x="132" y="26"/>
                    </a:lnTo>
                    <a:lnTo>
                      <a:pt x="134" y="24"/>
                    </a:lnTo>
                    <a:lnTo>
                      <a:pt x="138" y="22"/>
                    </a:lnTo>
                    <a:lnTo>
                      <a:pt x="140" y="22"/>
                    </a:lnTo>
                    <a:lnTo>
                      <a:pt x="140" y="18"/>
                    </a:lnTo>
                    <a:lnTo>
                      <a:pt x="142" y="1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0EF6FCBE-34CB-4DE8-BB13-0D39E68C674B}"/>
              </a:ext>
            </a:extLst>
          </p:cNvPr>
          <p:cNvSpPr>
            <a:spLocks/>
          </p:cNvSpPr>
          <p:nvPr/>
        </p:nvSpPr>
        <p:spPr>
          <a:xfrm>
            <a:off x="23993475" y="11393488"/>
            <a:ext cx="3997325" cy="1888414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57600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</a:pPr>
            <a:r>
              <a:rPr lang="en-GB" sz="3600" b="1" ker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Formatted graphs</a:t>
            </a:r>
          </a:p>
        </p:txBody>
      </p:sp>
    </p:spTree>
    <p:extLst>
      <p:ext uri="{BB962C8B-B14F-4D97-AF65-F5344CB8AC3E}">
        <p14:creationId xmlns:p14="http://schemas.microsoft.com/office/powerpoint/2010/main" val="4087404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DB790-FA8C-4D17-AD6A-FE1121872CD0}"/>
              </a:ext>
            </a:extLst>
          </p:cNvPr>
          <p:cNvSpPr txBox="1"/>
          <p:nvPr/>
        </p:nvSpPr>
        <p:spPr>
          <a:xfrm>
            <a:off x="1131888" y="987424"/>
            <a:ext cx="22286912" cy="2916239"/>
          </a:xfrm>
          <a:prstGeom prst="rect">
            <a:avLst/>
          </a:prstGeom>
          <a:noFill/>
          <a:ln w="50800" cap="sq">
            <a:noFill/>
            <a:miter lim="800000"/>
          </a:ln>
        </p:spPr>
        <p:txBody>
          <a:bodyPr wrap="square" lIns="0" tIns="0" rIns="0" bIns="0" rtlCol="0" anchor="t" anchorCtr="0">
            <a:normAutofit/>
          </a:bodyPr>
          <a:lstStyle/>
          <a:p>
            <a:pPr defTabSz="1751511"/>
            <a:r>
              <a:rPr lang="en-GB" sz="9000" b="1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Revolutionising the Study of Neurodegenerative Disease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DBE1D-9BDE-4801-B4A8-F6F7D90E0F72}"/>
              </a:ext>
            </a:extLst>
          </p:cNvPr>
          <p:cNvSpPr txBox="1"/>
          <p:nvPr/>
        </p:nvSpPr>
        <p:spPr>
          <a:xfrm>
            <a:off x="1131887" y="4520298"/>
            <a:ext cx="22286911" cy="936624"/>
          </a:xfrm>
          <a:prstGeom prst="rect">
            <a:avLst/>
          </a:prstGeom>
          <a:noFill/>
          <a:ln w="50800" cap="sq">
            <a:noFill/>
            <a:miter lim="800000"/>
          </a:ln>
        </p:spPr>
        <p:txBody>
          <a:bodyPr wrap="square" lIns="0" tIns="0" rIns="0" bIns="0" rtlCol="0" anchor="t" anchorCtr="0">
            <a:normAutofit/>
          </a:bodyPr>
          <a:lstStyle/>
          <a:p>
            <a:pPr defTabSz="1751511"/>
            <a:r>
              <a:rPr lang="en-GB" sz="6000" i="1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Dr.</a:t>
            </a:r>
            <a:r>
              <a:rPr lang="en-GB" sz="6000" i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6000" i="1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BrightCarbon</a:t>
            </a:r>
            <a:endParaRPr lang="en-GB" sz="6000" i="1">
              <a:solidFill>
                <a:srgbClr val="54545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8863D2-B8D1-421B-80A1-D030E5C875B5}"/>
              </a:ext>
            </a:extLst>
          </p:cNvPr>
          <p:cNvSpPr txBox="1">
            <a:spLocks/>
          </p:cNvSpPr>
          <p:nvPr/>
        </p:nvSpPr>
        <p:spPr>
          <a:xfrm>
            <a:off x="23995061" y="0"/>
            <a:ext cx="18808701" cy="30275213"/>
          </a:xfrm>
          <a:prstGeom prst="rect">
            <a:avLst/>
          </a:prstGeom>
          <a:solidFill>
            <a:srgbClr val="0283AD"/>
          </a:solidFill>
          <a:ln w="50800" cap="sq">
            <a:noFill/>
            <a:miter lim="800000"/>
          </a:ln>
        </p:spPr>
        <p:txBody>
          <a:bodyPr wrap="square" lIns="1134000" tIns="6084000" rIns="1134000" anchor="t">
            <a:normAutofit/>
          </a:bodyPr>
          <a:lstStyle/>
          <a:p>
            <a:pPr defTabSz="1751511"/>
            <a:r>
              <a:rPr lang="en-GB" sz="7200" b="1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Single-molecule two-point detection </a:t>
            </a:r>
            <a:r>
              <a:rPr lang="en-GB" sz="720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shows the potential to change the way we think about Parkinson’s and Alzheimer’s Disease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2A20F3-E1DD-4E68-813B-DA4885063523}"/>
              </a:ext>
            </a:extLst>
          </p:cNvPr>
          <p:cNvSpPr/>
          <p:nvPr/>
        </p:nvSpPr>
        <p:spPr>
          <a:xfrm>
            <a:off x="14873051" y="18398274"/>
            <a:ext cx="8545746" cy="2088000"/>
          </a:xfrm>
          <a:prstGeom prst="rect">
            <a:avLst/>
          </a:prstGeom>
          <a:solidFill>
            <a:srgbClr val="0283AD"/>
          </a:solidFill>
          <a:ln w="50800" cap="sq" cmpd="sng" algn="ctr">
            <a:solidFill>
              <a:srgbClr val="0283A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751511">
              <a:defRPr/>
            </a:pPr>
            <a:r>
              <a:rPr lang="en-GB" sz="2800" kern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Figure 1 (a, b) nanopore sensing basics; (c, d) nanopore sensing with a DNA carrier; (e, f) nanopore sensing with a molecular beacon carrier for synchronised detection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4A082F5-4C2C-41D9-8AA7-586EA487B11F}"/>
              </a:ext>
            </a:extLst>
          </p:cNvPr>
          <p:cNvGrpSpPr/>
          <p:nvPr/>
        </p:nvGrpSpPr>
        <p:grpSpPr>
          <a:xfrm>
            <a:off x="2627453" y="5992345"/>
            <a:ext cx="11645761" cy="21133266"/>
            <a:chOff x="1131887" y="5992345"/>
            <a:chExt cx="13141327" cy="2113326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43CA5E-14A6-49EE-9682-8E33D45431C8}"/>
                </a:ext>
              </a:extLst>
            </p:cNvPr>
            <p:cNvSpPr>
              <a:spLocks/>
            </p:cNvSpPr>
            <p:nvPr/>
          </p:nvSpPr>
          <p:spPr>
            <a:xfrm>
              <a:off x="1131888" y="7285928"/>
              <a:ext cx="13141324" cy="3531297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403509" indent="-403509" defTabSz="1751511" fontAlgn="base">
                <a:spcAft>
                  <a:spcPts val="400"/>
                </a:spcAft>
                <a:buClr>
                  <a:srgbClr val="0283AD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3600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Neurodegenerative diseases are caused by </a:t>
              </a:r>
              <a:br>
                <a:rPr lang="en-GB" sz="3600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GB" sz="3600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abnormal aggregation of proteins such as </a:t>
              </a:r>
              <a:r>
                <a:rPr lang="en-GB" sz="3600" kern="0" err="1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aS</a:t>
              </a:r>
              <a:r>
                <a:rPr lang="en-GB" sz="3600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 and AB in the brain</a:t>
              </a:r>
              <a:r>
                <a:rPr lang="en-US" sz="3600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​</a:t>
              </a:r>
            </a:p>
            <a:p>
              <a:pPr marL="403509" indent="-403509" defTabSz="1751511" fontAlgn="base">
                <a:spcAft>
                  <a:spcPts val="400"/>
                </a:spcAft>
                <a:buClr>
                  <a:srgbClr val="0283AD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3600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Aggregated proteins become toxic and start destroying neurons</a:t>
              </a:r>
              <a:r>
                <a:rPr lang="en-US" sz="3600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​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BAE00B1-A91C-4C31-A28E-3803DD3E8156}"/>
                </a:ext>
              </a:extLst>
            </p:cNvPr>
            <p:cNvGrpSpPr/>
            <p:nvPr/>
          </p:nvGrpSpPr>
          <p:grpSpPr>
            <a:xfrm>
              <a:off x="1132840" y="5992345"/>
              <a:ext cx="13140374" cy="1212849"/>
              <a:chOff x="1132840" y="5992345"/>
              <a:chExt cx="13140374" cy="121284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44D6858-234C-47AD-8F2B-979D15D39C18}"/>
                  </a:ext>
                </a:extLst>
              </p:cNvPr>
              <p:cNvSpPr/>
              <p:nvPr/>
            </p:nvSpPr>
            <p:spPr>
              <a:xfrm>
                <a:off x="1132840" y="6012665"/>
                <a:ext cx="13140374" cy="1192529"/>
              </a:xfrm>
              <a:prstGeom prst="rect">
                <a:avLst/>
              </a:prstGeom>
              <a:noFill/>
              <a:ln w="50800" cap="sq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360000" tIns="0" rIns="360000" bIns="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defTabSz="1751511">
                  <a:defRPr/>
                </a:pPr>
                <a:r>
                  <a:rPr lang="en-US" sz="6000" b="1" kern="0">
                    <a:solidFill>
                      <a:srgbClr val="0283AD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1. Introduction</a:t>
                </a:r>
                <a:endParaRPr lang="en-GB" sz="6000" b="1" kern="0">
                  <a:solidFill>
                    <a:srgbClr val="0283AD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E2E4D9E-CC73-42FF-B7D8-DEDD2D9A0C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9326" y="5992345"/>
                <a:ext cx="0" cy="1192529"/>
              </a:xfrm>
              <a:prstGeom prst="line">
                <a:avLst/>
              </a:prstGeom>
              <a:noFill/>
              <a:ln w="127000" cap="flat" cmpd="sng" algn="ctr">
                <a:solidFill>
                  <a:srgbClr val="0283AD"/>
                </a:soli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D2DC3AB-8F94-4E8E-8001-B4AB6EB113F9}"/>
                </a:ext>
              </a:extLst>
            </p:cNvPr>
            <p:cNvSpPr>
              <a:spLocks/>
            </p:cNvSpPr>
            <p:nvPr/>
          </p:nvSpPr>
          <p:spPr>
            <a:xfrm>
              <a:off x="1131887" y="12687072"/>
              <a:ext cx="13141325" cy="3567341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403509" indent="-403509" defTabSz="1751511">
                <a:spcAft>
                  <a:spcPts val="400"/>
                </a:spcAft>
                <a:buClr>
                  <a:srgbClr val="0283AD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3600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Aggregated proteins are transient, so are best detected using single-molecule methods</a:t>
              </a:r>
            </a:p>
            <a:p>
              <a:pPr marL="403509" indent="-403509" defTabSz="1751511">
                <a:spcAft>
                  <a:spcPts val="400"/>
                </a:spcAft>
                <a:buClr>
                  <a:srgbClr val="0283AD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3600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Nanopore current and confocal fluorescence are used in tandem to produce synchronised signals (Fig 1)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603E37A-60FE-4EA5-A142-28FFC108139D}"/>
                </a:ext>
              </a:extLst>
            </p:cNvPr>
            <p:cNvGrpSpPr/>
            <p:nvPr/>
          </p:nvGrpSpPr>
          <p:grpSpPr>
            <a:xfrm>
              <a:off x="1132840" y="11393489"/>
              <a:ext cx="13140374" cy="1212849"/>
              <a:chOff x="1132840" y="5992345"/>
              <a:chExt cx="13140374" cy="121284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A28CF98-509B-495C-A35E-2BE3E8155EA1}"/>
                  </a:ext>
                </a:extLst>
              </p:cNvPr>
              <p:cNvSpPr/>
              <p:nvPr/>
            </p:nvSpPr>
            <p:spPr>
              <a:xfrm>
                <a:off x="1132840" y="6012665"/>
                <a:ext cx="13140374" cy="1192529"/>
              </a:xfrm>
              <a:prstGeom prst="rect">
                <a:avLst/>
              </a:prstGeom>
              <a:noFill/>
              <a:ln w="50800" cap="sq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360000" tIns="0" rIns="360000" bIns="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defTabSz="1751511">
                  <a:defRPr/>
                </a:pPr>
                <a:r>
                  <a:rPr lang="en-GB" sz="6000" b="1" kern="0">
                    <a:solidFill>
                      <a:srgbClr val="0283AD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2. Methods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7E3E22B-DC39-4CC7-A170-EA056F6760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9326" y="5992345"/>
                <a:ext cx="0" cy="1192529"/>
              </a:xfrm>
              <a:prstGeom prst="line">
                <a:avLst/>
              </a:prstGeom>
              <a:noFill/>
              <a:ln w="127000" cap="flat" cmpd="sng" algn="ctr">
                <a:solidFill>
                  <a:srgbClr val="0283AD"/>
                </a:soli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DED33F8-BFCA-49D3-A743-65B70766D69D}"/>
                </a:ext>
              </a:extLst>
            </p:cNvPr>
            <p:cNvSpPr>
              <a:spLocks/>
            </p:cNvSpPr>
            <p:nvPr/>
          </p:nvSpPr>
          <p:spPr>
            <a:xfrm>
              <a:off x="1131887" y="18122671"/>
              <a:ext cx="13141325" cy="3567341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403509" indent="-403509" defTabSz="1751511">
                <a:spcAft>
                  <a:spcPts val="400"/>
                </a:spcAft>
                <a:buClr>
                  <a:srgbClr val="0283AD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3600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Using a molecular beacon carrier with </a:t>
              </a:r>
              <a:br>
                <a:rPr lang="en-GB" sz="3600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GB" sz="3600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 matching target sequence we show synchronised detection is possible (Fig 2)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44A1974-307F-4670-BF06-6EFC88F8A056}"/>
                </a:ext>
              </a:extLst>
            </p:cNvPr>
            <p:cNvGrpSpPr/>
            <p:nvPr/>
          </p:nvGrpSpPr>
          <p:grpSpPr>
            <a:xfrm>
              <a:off x="1132840" y="16829088"/>
              <a:ext cx="13140371" cy="1212849"/>
              <a:chOff x="1132840" y="5992345"/>
              <a:chExt cx="20151946" cy="121284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BC40D5-4098-466A-A466-77ACF21CF9B2}"/>
                  </a:ext>
                </a:extLst>
              </p:cNvPr>
              <p:cNvSpPr/>
              <p:nvPr/>
            </p:nvSpPr>
            <p:spPr>
              <a:xfrm>
                <a:off x="1132840" y="6012665"/>
                <a:ext cx="20151946" cy="1192529"/>
              </a:xfrm>
              <a:prstGeom prst="rect">
                <a:avLst/>
              </a:prstGeom>
              <a:noFill/>
              <a:ln w="50800" cap="sq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360000" tIns="0" rIns="360000" bIns="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defTabSz="1751511">
                  <a:defRPr/>
                </a:pPr>
                <a:r>
                  <a:rPr lang="en-GB" sz="6000" b="1" kern="0">
                    <a:solidFill>
                      <a:srgbClr val="0283AD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3. Results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EFA164F-4D13-4C88-B628-47368ADE59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9326" y="5992345"/>
                <a:ext cx="0" cy="1192529"/>
              </a:xfrm>
              <a:prstGeom prst="line">
                <a:avLst/>
              </a:prstGeom>
              <a:noFill/>
              <a:ln w="127000" cap="flat" cmpd="sng" algn="ctr">
                <a:solidFill>
                  <a:srgbClr val="0283AD"/>
                </a:soli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5045B0-B202-4A48-9D31-274ACA5CD463}"/>
                </a:ext>
              </a:extLst>
            </p:cNvPr>
            <p:cNvSpPr>
              <a:spLocks/>
            </p:cNvSpPr>
            <p:nvPr/>
          </p:nvSpPr>
          <p:spPr>
            <a:xfrm>
              <a:off x="1131887" y="23558270"/>
              <a:ext cx="13141325" cy="3567341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403509" indent="-403509" defTabSz="1751511">
                <a:spcAft>
                  <a:spcPts val="400"/>
                </a:spcAft>
                <a:buClr>
                  <a:srgbClr val="0283AD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3600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Further validity testing is required to confirm </a:t>
              </a:r>
              <a:br>
                <a:rPr lang="en-GB" sz="3600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GB" sz="3600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if the method works in clinical samples</a:t>
              </a:r>
            </a:p>
            <a:p>
              <a:pPr marL="403509" indent="-403509" defTabSz="1751511">
                <a:spcAft>
                  <a:spcPts val="400"/>
                </a:spcAft>
                <a:buClr>
                  <a:srgbClr val="0283AD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3600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We taken a major step towards proving the viability of this sensing mechanism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DA6A3B-47AD-4148-ABBA-256D51DC3018}"/>
                </a:ext>
              </a:extLst>
            </p:cNvPr>
            <p:cNvGrpSpPr/>
            <p:nvPr/>
          </p:nvGrpSpPr>
          <p:grpSpPr>
            <a:xfrm>
              <a:off x="1132840" y="22264687"/>
              <a:ext cx="13140373" cy="1212849"/>
              <a:chOff x="1132840" y="5992345"/>
              <a:chExt cx="13140374" cy="121284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778DE47-6750-4733-B8D1-7C22D79E6869}"/>
                  </a:ext>
                </a:extLst>
              </p:cNvPr>
              <p:cNvSpPr/>
              <p:nvPr/>
            </p:nvSpPr>
            <p:spPr>
              <a:xfrm>
                <a:off x="1132840" y="6012665"/>
                <a:ext cx="13140374" cy="1192529"/>
              </a:xfrm>
              <a:prstGeom prst="rect">
                <a:avLst/>
              </a:prstGeom>
              <a:noFill/>
              <a:ln w="50800" cap="sq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360000" tIns="0" rIns="360000" bIns="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defTabSz="1751511">
                  <a:defRPr/>
                </a:pPr>
                <a:r>
                  <a:rPr lang="en-GB" sz="6000" b="1" kern="0">
                    <a:solidFill>
                      <a:srgbClr val="0283AD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4. Discussion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D611E0D-DA9F-4BEC-9E20-9FE02A61BE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9326" y="5992345"/>
                <a:ext cx="0" cy="1192529"/>
              </a:xfrm>
              <a:prstGeom prst="line">
                <a:avLst/>
              </a:prstGeom>
              <a:noFill/>
              <a:ln w="127000" cap="flat" cmpd="sng" algn="ctr">
                <a:solidFill>
                  <a:srgbClr val="0283AD"/>
                </a:soli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8E784686-23B2-4320-951D-FA0FD632F6EF}"/>
              </a:ext>
            </a:extLst>
          </p:cNvPr>
          <p:cNvSpPr/>
          <p:nvPr/>
        </p:nvSpPr>
        <p:spPr>
          <a:xfrm>
            <a:off x="5703888" y="27698352"/>
            <a:ext cx="17714912" cy="1589438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2" spcCol="43200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spcAft>
                <a:spcPts val="200"/>
              </a:spcAft>
              <a:defRPr/>
            </a:pPr>
            <a:r>
              <a:rPr lang="en-GB" sz="2800" b="1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References</a:t>
            </a:r>
          </a:p>
          <a:p>
            <a:pPr defTabSz="1751511">
              <a:spcAft>
                <a:spcPts val="200"/>
              </a:spcAft>
              <a:defRPr/>
            </a:pPr>
            <a:r>
              <a:rPr lang="en-GB" sz="1900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1. Lorem ipsum </a:t>
            </a:r>
            <a:r>
              <a:rPr lang="en-GB" sz="1900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dolor</a:t>
            </a:r>
            <a:r>
              <a:rPr lang="en-GB" sz="1900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sit </a:t>
            </a:r>
            <a:r>
              <a:rPr lang="en-GB" sz="1900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GB" sz="1900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GB" sz="1900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</a:t>
            </a:r>
            <a:r>
              <a:rPr lang="en-GB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nsectetuer</a:t>
            </a: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adipiscing</a:t>
            </a: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elit</a:t>
            </a: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Maecenas </a:t>
            </a:r>
            <a:r>
              <a:rPr lang="en-GB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porttitor</a:t>
            </a: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congue</a:t>
            </a: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massa</a:t>
            </a: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defTabSz="1751511">
              <a:spcAft>
                <a:spcPts val="200"/>
              </a:spcAft>
              <a:defRPr/>
            </a:pP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2. Lorem ipsum </a:t>
            </a:r>
            <a:r>
              <a:rPr lang="en-GB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dolor</a:t>
            </a: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sit </a:t>
            </a:r>
            <a:r>
              <a:rPr lang="en-GB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GB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consectetuer</a:t>
            </a: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adipiscing</a:t>
            </a: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elit</a:t>
            </a: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Maecenas </a:t>
            </a:r>
            <a:r>
              <a:rPr lang="en-GB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porttitor</a:t>
            </a: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congue</a:t>
            </a: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massa</a:t>
            </a: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defTabSz="1751511">
              <a:spcAft>
                <a:spcPts val="200"/>
              </a:spcAft>
              <a:defRPr/>
            </a:pP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3. Lorem ipsum </a:t>
            </a:r>
            <a:r>
              <a:rPr lang="en-GB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dolor</a:t>
            </a: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sit </a:t>
            </a:r>
            <a:r>
              <a:rPr lang="en-GB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GB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consectetuer</a:t>
            </a: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adipiscing</a:t>
            </a: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elit</a:t>
            </a: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Maecenas </a:t>
            </a:r>
            <a:r>
              <a:rPr lang="en-GB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porttitor</a:t>
            </a: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congue</a:t>
            </a: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kern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massa</a:t>
            </a: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4C07AA-170D-4D74-A30A-60ECF6928C6A}"/>
              </a:ext>
            </a:extLst>
          </p:cNvPr>
          <p:cNvSpPr txBox="1"/>
          <p:nvPr/>
        </p:nvSpPr>
        <p:spPr>
          <a:xfrm>
            <a:off x="33102549" y="27703463"/>
            <a:ext cx="3997325" cy="158432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defTabSz="1751511">
              <a:spcAft>
                <a:spcPts val="599"/>
              </a:spcAft>
            </a:pPr>
            <a:r>
              <a:rPr lang="en-US" sz="280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Dr. </a:t>
            </a:r>
            <a:r>
              <a:rPr lang="en-US" sz="2800" b="1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BrightCarbon</a:t>
            </a:r>
            <a:r>
              <a:rPr lang="en-US" sz="280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br>
              <a:rPr lang="en-US" sz="1398" b="1">
                <a:solidFill>
                  <a:srgbClr val="FFFFFF"/>
                </a:solidFill>
                <a:latin typeface="Montserrat" panose="02000505000000020004" pitchFamily="2" charset="0"/>
              </a:rPr>
            </a:br>
            <a:r>
              <a:rPr lang="en-US" sz="240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ABc</a:t>
            </a:r>
            <a:r>
              <a:rPr lang="en-US" sz="2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240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DeFG</a:t>
            </a:r>
            <a:r>
              <a:rPr lang="en-US" sz="2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240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HiJK</a:t>
            </a:r>
            <a:endParaRPr lang="en-US" sz="240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0FF7C40-FCF7-4978-AE9F-853C0788F97F}"/>
              </a:ext>
            </a:extLst>
          </p:cNvPr>
          <p:cNvGrpSpPr/>
          <p:nvPr/>
        </p:nvGrpSpPr>
        <p:grpSpPr>
          <a:xfrm>
            <a:off x="37676138" y="27703463"/>
            <a:ext cx="3995736" cy="995676"/>
            <a:chOff x="37676138" y="27793697"/>
            <a:chExt cx="3995736" cy="99567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7D6CE0-B724-427E-B172-EB6F25A7657A}"/>
                </a:ext>
              </a:extLst>
            </p:cNvPr>
            <p:cNvSpPr txBox="1"/>
            <p:nvPr/>
          </p:nvSpPr>
          <p:spPr>
            <a:xfrm>
              <a:off x="38303819" y="27844619"/>
              <a:ext cx="3368055" cy="380776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1751511">
                <a:spcAft>
                  <a:spcPts val="848"/>
                </a:spcAft>
              </a:pPr>
              <a:r>
                <a:rPr lang="en-US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info@brightcarbon.com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FB9E28C-DCC2-4860-AE00-70A7B38735BD}"/>
                </a:ext>
              </a:extLst>
            </p:cNvPr>
            <p:cNvSpPr txBox="1"/>
            <p:nvPr/>
          </p:nvSpPr>
          <p:spPr>
            <a:xfrm>
              <a:off x="38303819" y="28408597"/>
              <a:ext cx="3368055" cy="380776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1751511">
                <a:spcAft>
                  <a:spcPts val="848"/>
                </a:spcAft>
              </a:pPr>
              <a:r>
                <a:rPr lang="en-US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@BrightCarbon</a:t>
              </a:r>
            </a:p>
          </p:txBody>
        </p:sp>
        <p:pic>
          <p:nvPicPr>
            <p:cNvPr id="58" name="Graphic 57" descr="Envelope outline">
              <a:extLst>
                <a:ext uri="{FF2B5EF4-FFF2-40B4-BE49-F238E27FC236}">
                  <a16:creationId xmlns:a16="http://schemas.microsoft.com/office/drawing/2014/main" id="{99C1F727-5438-4DFD-95DB-8898AB246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676138" y="27793697"/>
              <a:ext cx="470435" cy="482620"/>
            </a:xfrm>
            <a:prstGeom prst="rect">
              <a:avLst/>
            </a:prstGeom>
          </p:spPr>
        </p:pic>
        <p:sp>
          <p:nvSpPr>
            <p:cNvPr id="59" name="Graphic 3">
              <a:extLst>
                <a:ext uri="{FF2B5EF4-FFF2-40B4-BE49-F238E27FC236}">
                  <a16:creationId xmlns:a16="http://schemas.microsoft.com/office/drawing/2014/main" id="{B51573DB-5090-4440-BFF7-697E0F800308}"/>
                </a:ext>
              </a:extLst>
            </p:cNvPr>
            <p:cNvSpPr/>
            <p:nvPr/>
          </p:nvSpPr>
          <p:spPr>
            <a:xfrm>
              <a:off x="37676734" y="28408596"/>
              <a:ext cx="469254" cy="380776"/>
            </a:xfrm>
            <a:custGeom>
              <a:avLst/>
              <a:gdLst>
                <a:gd name="connsiteX0" fmla="*/ 469046 w 470449"/>
                <a:gd name="connsiteY0" fmla="*/ 53244 h 381747"/>
                <a:gd name="connsiteX1" fmla="*/ 424987 w 470449"/>
                <a:gd name="connsiteY1" fmla="*/ 62689 h 381747"/>
                <a:gd name="connsiteX2" fmla="*/ 467904 w 470449"/>
                <a:gd name="connsiteY2" fmla="*/ 25816 h 381747"/>
                <a:gd name="connsiteX3" fmla="*/ 406552 w 470449"/>
                <a:gd name="connsiteY3" fmla="*/ 38071 h 381747"/>
                <a:gd name="connsiteX4" fmla="*/ 212800 w 470449"/>
                <a:gd name="connsiteY4" fmla="*/ 132327 h 381747"/>
                <a:gd name="connsiteX5" fmla="*/ 100011 w 470449"/>
                <a:gd name="connsiteY5" fmla="*/ 89212 h 381747"/>
                <a:gd name="connsiteX6" fmla="*/ 53757 w 470449"/>
                <a:gd name="connsiteY6" fmla="*/ 54213 h 381747"/>
                <a:gd name="connsiteX7" fmla="*/ 129713 w 470449"/>
                <a:gd name="connsiteY7" fmla="*/ 208606 h 381747"/>
                <a:gd name="connsiteX8" fmla="*/ 72587 w 470449"/>
                <a:gd name="connsiteY8" fmla="*/ 198328 h 381747"/>
                <a:gd name="connsiteX9" fmla="*/ 160454 w 470449"/>
                <a:gd name="connsiteY9" fmla="*/ 288622 h 381747"/>
                <a:gd name="connsiteX10" fmla="*/ -1403 w 470449"/>
                <a:gd name="connsiteY10" fmla="*/ 309321 h 381747"/>
                <a:gd name="connsiteX11" fmla="*/ 429905 w 470449"/>
                <a:gd name="connsiteY11" fmla="*/ 86456 h 38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449" h="381747">
                  <a:moveTo>
                    <a:pt x="469046" y="53244"/>
                  </a:moveTo>
                  <a:lnTo>
                    <a:pt x="424987" y="62689"/>
                  </a:lnTo>
                  <a:lnTo>
                    <a:pt x="467904" y="25816"/>
                  </a:lnTo>
                  <a:lnTo>
                    <a:pt x="406552" y="38071"/>
                  </a:lnTo>
                  <a:cubicBezTo>
                    <a:pt x="334408" y="-49214"/>
                    <a:pt x="188724" y="21752"/>
                    <a:pt x="212800" y="132327"/>
                  </a:cubicBezTo>
                  <a:cubicBezTo>
                    <a:pt x="184557" y="112062"/>
                    <a:pt x="135564" y="105523"/>
                    <a:pt x="100011" y="89212"/>
                  </a:cubicBezTo>
                  <a:cubicBezTo>
                    <a:pt x="51452" y="66931"/>
                    <a:pt x="56525" y="42681"/>
                    <a:pt x="53757" y="54213"/>
                  </a:cubicBezTo>
                  <a:cubicBezTo>
                    <a:pt x="32599" y="142910"/>
                    <a:pt x="109147" y="207464"/>
                    <a:pt x="129713" y="208606"/>
                  </a:cubicBezTo>
                  <a:cubicBezTo>
                    <a:pt x="110290" y="211461"/>
                    <a:pt x="72587" y="198328"/>
                    <a:pt x="72587" y="198328"/>
                  </a:cubicBezTo>
                  <a:cubicBezTo>
                    <a:pt x="72587" y="198328"/>
                    <a:pt x="72587" y="246882"/>
                    <a:pt x="160454" y="288622"/>
                  </a:cubicBezTo>
                  <a:cubicBezTo>
                    <a:pt x="110278" y="312116"/>
                    <a:pt x="53085" y="319323"/>
                    <a:pt x="-1403" y="309321"/>
                  </a:cubicBezTo>
                  <a:cubicBezTo>
                    <a:pt x="171519" y="478623"/>
                    <a:pt x="467410" y="323763"/>
                    <a:pt x="429905" y="86456"/>
                  </a:cubicBezTo>
                  <a:close/>
                </a:path>
              </a:pathLst>
            </a:custGeom>
            <a:noFill/>
            <a:ln w="2286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sz="449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AE562-2DA0-4B3C-90FB-A209893083B6}"/>
              </a:ext>
            </a:extLst>
          </p:cNvPr>
          <p:cNvGrpSpPr/>
          <p:nvPr/>
        </p:nvGrpSpPr>
        <p:grpSpPr>
          <a:xfrm>
            <a:off x="25159252" y="11393489"/>
            <a:ext cx="16512622" cy="15697200"/>
            <a:chOff x="25159252" y="11393489"/>
            <a:chExt cx="16512622" cy="15697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8C0CAB-FA72-4854-BDC8-A693744446AB}"/>
                </a:ext>
              </a:extLst>
            </p:cNvPr>
            <p:cNvSpPr/>
            <p:nvPr/>
          </p:nvSpPr>
          <p:spPr>
            <a:xfrm>
              <a:off x="25159252" y="11393489"/>
              <a:ext cx="16512622" cy="15697200"/>
            </a:xfrm>
            <a:prstGeom prst="rect">
              <a:avLst/>
            </a:prstGeom>
            <a:solidFill>
              <a:srgbClr val="FFFFF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440000" tIns="177927" rIns="1440000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spcAft>
                  <a:spcPts val="899"/>
                </a:spcAft>
                <a:defRPr/>
              </a:pPr>
              <a:r>
                <a:rPr lang="en-GB" sz="6000" kern="0">
                  <a:solidFill>
                    <a:srgbClr val="0283AD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Key figure/image</a:t>
              </a:r>
            </a:p>
            <a:p>
              <a:pPr algn="ctr" defTabSz="1751511">
                <a:spcAft>
                  <a:spcPts val="899"/>
                </a:spcAft>
                <a:defRPr/>
              </a:pPr>
              <a:r>
                <a:rPr lang="en-GB" sz="5400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Visualize your findings with an image, graphic, or a key figure.</a:t>
              </a:r>
            </a:p>
          </p:txBody>
        </p:sp>
        <p:pic>
          <p:nvPicPr>
            <p:cNvPr id="40" name="Picture 39" descr="Diagram&#10;&#10;Description automatically generated">
              <a:extLst>
                <a:ext uri="{FF2B5EF4-FFF2-40B4-BE49-F238E27FC236}">
                  <a16:creationId xmlns:a16="http://schemas.microsoft.com/office/drawing/2014/main" id="{4D85F30B-BB9B-48A0-AA58-0DD55E98B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2517" y="11393489"/>
              <a:ext cx="15266093" cy="156972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DE0F69-2D53-4423-A1BD-0CEB19D67F13}"/>
              </a:ext>
            </a:extLst>
          </p:cNvPr>
          <p:cNvGrpSpPr/>
          <p:nvPr/>
        </p:nvGrpSpPr>
        <p:grpSpPr>
          <a:xfrm>
            <a:off x="14873051" y="21166629"/>
            <a:ext cx="8545746" cy="5958982"/>
            <a:chOff x="14873051" y="17285830"/>
            <a:chExt cx="8545746" cy="595898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BE393BE-51A6-435B-ACD3-0D1CF9455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873051" y="17285830"/>
              <a:ext cx="8545746" cy="4806982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96B61FC-EB15-4B6B-A4B5-7CFE141BAC81}"/>
                </a:ext>
              </a:extLst>
            </p:cNvPr>
            <p:cNvSpPr>
              <a:spLocks/>
            </p:cNvSpPr>
            <p:nvPr/>
          </p:nvSpPr>
          <p:spPr>
            <a:xfrm>
              <a:off x="14873051" y="22092812"/>
              <a:ext cx="8545746" cy="1152000"/>
            </a:xfrm>
            <a:prstGeom prst="rect">
              <a:avLst/>
            </a:prstGeom>
            <a:solidFill>
              <a:srgbClr val="0283AD"/>
            </a:solidFill>
            <a:ln w="50800" cap="sq" cmpd="sng" algn="ctr">
              <a:solidFill>
                <a:srgbClr val="0283A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 fontScale="92500"/>
            </a:bodyPr>
            <a:lstStyle/>
            <a:p>
              <a:pPr algn="ctr" defTabSz="1751511">
                <a:defRPr/>
              </a:pPr>
              <a:r>
                <a:rPr lang="en-GB" sz="2800" kern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Figure 2 Proof of concept results for a molecular beacon carrier with matching target sequence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E83BAD3-E705-4528-AF24-012B39992A5C}"/>
                </a:ext>
              </a:extLst>
            </p:cNvPr>
            <p:cNvSpPr>
              <a:spLocks/>
            </p:cNvSpPr>
            <p:nvPr/>
          </p:nvSpPr>
          <p:spPr>
            <a:xfrm>
              <a:off x="14873051" y="17285830"/>
              <a:ext cx="8545746" cy="4806982"/>
            </a:xfrm>
            <a:prstGeom prst="rect">
              <a:avLst/>
            </a:prstGeom>
            <a:noFill/>
            <a:ln w="50800" cap="sq" cmpd="sng" algn="ctr">
              <a:solidFill>
                <a:srgbClr val="0283A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endParaRPr lang="en-GB" sz="2800" i="1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66" name="Graphic 65" descr="Document outline">
            <a:extLst>
              <a:ext uri="{FF2B5EF4-FFF2-40B4-BE49-F238E27FC236}">
                <a16:creationId xmlns:a16="http://schemas.microsoft.com/office/drawing/2014/main" id="{B2B0CF11-7F07-4CD6-B1E5-5B99F7096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1887" y="5992345"/>
            <a:ext cx="1212849" cy="1212849"/>
          </a:xfrm>
          <a:prstGeom prst="rect">
            <a:avLst/>
          </a:prstGeom>
        </p:spPr>
      </p:pic>
      <p:pic>
        <p:nvPicPr>
          <p:cNvPr id="67" name="Graphic 66" descr="Single gear outline">
            <a:extLst>
              <a:ext uri="{FF2B5EF4-FFF2-40B4-BE49-F238E27FC236}">
                <a16:creationId xmlns:a16="http://schemas.microsoft.com/office/drawing/2014/main" id="{EDD4496A-0928-4124-AA57-A04826553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7586" y="11259188"/>
            <a:ext cx="1481452" cy="1481452"/>
          </a:xfrm>
          <a:prstGeom prst="rect">
            <a:avLst/>
          </a:prstGeom>
        </p:spPr>
      </p:pic>
      <p:pic>
        <p:nvPicPr>
          <p:cNvPr id="68" name="Graphic 67" descr="Magnifying glass outline">
            <a:extLst>
              <a:ext uri="{FF2B5EF4-FFF2-40B4-BE49-F238E27FC236}">
                <a16:creationId xmlns:a16="http://schemas.microsoft.com/office/drawing/2014/main" id="{6F426A37-B965-4EAD-9B91-940F62E6B6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887" y="16773872"/>
            <a:ext cx="1212849" cy="1212849"/>
          </a:xfrm>
          <a:prstGeom prst="rect">
            <a:avLst/>
          </a:prstGeom>
        </p:spPr>
      </p:pic>
      <p:pic>
        <p:nvPicPr>
          <p:cNvPr id="69" name="Graphic 68" descr="Lights On outline">
            <a:extLst>
              <a:ext uri="{FF2B5EF4-FFF2-40B4-BE49-F238E27FC236}">
                <a16:creationId xmlns:a16="http://schemas.microsoft.com/office/drawing/2014/main" id="{5A7CC5E5-6AEC-49E6-BA22-465407DD70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1887" y="22264687"/>
            <a:ext cx="1212849" cy="121284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DBFFB63-2DB4-4F44-BA83-8EB94D91D5B4}"/>
              </a:ext>
            </a:extLst>
          </p:cNvPr>
          <p:cNvGrpSpPr/>
          <p:nvPr/>
        </p:nvGrpSpPr>
        <p:grpSpPr>
          <a:xfrm>
            <a:off x="16887946" y="6080926"/>
            <a:ext cx="4515957" cy="12237554"/>
            <a:chOff x="16480613" y="6121885"/>
            <a:chExt cx="4085910" cy="11072193"/>
          </a:xfrm>
        </p:grpSpPr>
        <p:pic>
          <p:nvPicPr>
            <p:cNvPr id="70" name="Picture 69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42872684-175E-4119-A4AD-A1C88789F6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690"/>
            <a:stretch/>
          </p:blipFill>
          <p:spPr>
            <a:xfrm>
              <a:off x="16480613" y="6121885"/>
              <a:ext cx="3774045" cy="5577054"/>
            </a:xfrm>
            <a:prstGeom prst="rect">
              <a:avLst/>
            </a:prstGeom>
          </p:spPr>
        </p:pic>
        <p:pic>
          <p:nvPicPr>
            <p:cNvPr id="61" name="Picture 60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A5DE57B8-EEBF-43BC-81E7-120F1BA2D4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63"/>
            <a:stretch/>
          </p:blipFill>
          <p:spPr>
            <a:xfrm>
              <a:off x="16480613" y="11617024"/>
              <a:ext cx="4085910" cy="5577054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0131442-83FE-4A17-A6C9-2FCA52F20C54}"/>
              </a:ext>
            </a:extLst>
          </p:cNvPr>
          <p:cNvSpPr>
            <a:spLocks/>
          </p:cNvSpPr>
          <p:nvPr/>
        </p:nvSpPr>
        <p:spPr>
          <a:xfrm>
            <a:off x="14873051" y="5992345"/>
            <a:ext cx="8545746" cy="12405929"/>
          </a:xfrm>
          <a:prstGeom prst="rect">
            <a:avLst/>
          </a:prstGeom>
          <a:noFill/>
          <a:ln w="50800" cap="sq" cmpd="sng" algn="ctr">
            <a:solidFill>
              <a:srgbClr val="0283A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751511">
              <a:defRPr/>
            </a:pPr>
            <a:endParaRPr lang="en-GB" sz="2800" i="1" kern="0">
              <a:solidFill>
                <a:srgbClr val="54545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69A56B77-CE08-476B-BF5C-342298BDBD0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8899" t="24331" r="6809" b="22090"/>
          <a:stretch/>
        </p:blipFill>
        <p:spPr>
          <a:xfrm>
            <a:off x="1131889" y="27703463"/>
            <a:ext cx="2947351" cy="682655"/>
          </a:xfrm>
          <a:prstGeom prst="rect">
            <a:avLst/>
          </a:prstGeom>
        </p:spPr>
      </p:pic>
      <p:pic>
        <p:nvPicPr>
          <p:cNvPr id="72" name="Picture 71" descr="Qr code&#10;&#10;Description automatically generated">
            <a:extLst>
              <a:ext uri="{FF2B5EF4-FFF2-40B4-BE49-F238E27FC236}">
                <a16:creationId xmlns:a16="http://schemas.microsoft.com/office/drawing/2014/main" id="{47A46856-0F51-4CA2-B6B4-CDD13E5D0D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252" y="27703463"/>
            <a:ext cx="1584326" cy="158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4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96E63B0-32B1-4685-B701-CCB464EC4DCC}"/>
              </a:ext>
            </a:extLst>
          </p:cNvPr>
          <p:cNvSpPr>
            <a:spLocks/>
          </p:cNvSpPr>
          <p:nvPr/>
        </p:nvSpPr>
        <p:spPr>
          <a:xfrm>
            <a:off x="28601988" y="4011613"/>
            <a:ext cx="13250862" cy="26263600"/>
          </a:xfrm>
          <a:prstGeom prst="rect">
            <a:avLst/>
          </a:prstGeom>
          <a:solidFill>
            <a:srgbClr val="FFDCF7"/>
          </a:solidFill>
          <a:ln w="190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252000" rIns="252000" bIns="25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5000">
              <a:solidFill>
                <a:srgbClr val="3F3F3F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C31D22-B56F-46F8-99D7-22CB95F8C47F}"/>
              </a:ext>
            </a:extLst>
          </p:cNvPr>
          <p:cNvSpPr/>
          <p:nvPr/>
        </p:nvSpPr>
        <p:spPr>
          <a:xfrm>
            <a:off x="950913" y="1466976"/>
            <a:ext cx="40901937" cy="2006474"/>
          </a:xfrm>
          <a:prstGeom prst="rect">
            <a:avLst/>
          </a:prstGeom>
          <a:noFill/>
          <a:ln w="190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508976" rIns="0" bIns="508976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9000">
                <a:solidFill>
                  <a:srgbClr val="BD1A8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your dimensions!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B4BAD2-C988-4E67-836D-FCBB5A3DF020}"/>
              </a:ext>
            </a:extLst>
          </p:cNvPr>
          <p:cNvCxnSpPr>
            <a:cxnSpLocks/>
          </p:cNvCxnSpPr>
          <p:nvPr/>
        </p:nvCxnSpPr>
        <p:spPr>
          <a:xfrm>
            <a:off x="950914" y="3473451"/>
            <a:ext cx="40901937" cy="0"/>
          </a:xfrm>
          <a:prstGeom prst="line">
            <a:avLst/>
          </a:prstGeom>
          <a:ln w="41275" cap="sq">
            <a:solidFill>
              <a:srgbClr val="BD1A8D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3F9B2A8-7DE4-4DB1-8EB7-674E72D8DA5F}"/>
              </a:ext>
            </a:extLst>
          </p:cNvPr>
          <p:cNvSpPr/>
          <p:nvPr/>
        </p:nvSpPr>
        <p:spPr>
          <a:xfrm>
            <a:off x="950913" y="4011612"/>
            <a:ext cx="17930812" cy="11234737"/>
          </a:xfrm>
          <a:prstGeom prst="rect">
            <a:avLst/>
          </a:prstGeom>
          <a:noFill/>
          <a:ln w="190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0"/>
              </a:spcAft>
            </a:pPr>
            <a:r>
              <a:rPr lang="en-GB" sz="5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things first, how big is your poster? </a:t>
            </a:r>
            <a:br>
              <a:rPr lang="en-GB" sz="5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5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it landscape or portrait? </a:t>
            </a:r>
          </a:p>
          <a:p>
            <a:pPr>
              <a:spcAft>
                <a:spcPts val="6000"/>
              </a:spcAft>
            </a:pPr>
            <a:r>
              <a:rPr lang="en-GB" sz="5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 sure you follow the poster guidelines for your specific conference (size and orientation) as one size doesn’t always fit all!</a:t>
            </a:r>
          </a:p>
          <a:p>
            <a:pPr>
              <a:spcAft>
                <a:spcPts val="3000"/>
              </a:spcAft>
            </a:pPr>
            <a:r>
              <a:rPr lang="en-GB" sz="54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Common poster sizes:</a:t>
            </a:r>
          </a:p>
          <a:p>
            <a:pPr defTabSz="1620000">
              <a:spcAft>
                <a:spcPts val="1800"/>
              </a:spcAft>
              <a:tabLst>
                <a:tab pos="2520000" algn="l"/>
              </a:tabLst>
            </a:pPr>
            <a:r>
              <a:rPr lang="en-GB" sz="54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A0	</a:t>
            </a:r>
            <a:r>
              <a:rPr lang="en-GB" sz="5400" i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118.9 x 84.1 cm</a:t>
            </a:r>
          </a:p>
          <a:p>
            <a:pPr defTabSz="1620000">
              <a:spcAft>
                <a:spcPts val="1800"/>
              </a:spcAft>
              <a:tabLst>
                <a:tab pos="2520000" algn="l"/>
              </a:tabLst>
            </a:pPr>
            <a:r>
              <a:rPr lang="en-GB" sz="5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A1	</a:t>
            </a:r>
            <a:r>
              <a:rPr lang="en-GB" sz="5400" i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84.1 x 59.4 cm </a:t>
            </a:r>
          </a:p>
          <a:p>
            <a:pPr defTabSz="1620000">
              <a:spcAft>
                <a:spcPts val="1800"/>
              </a:spcAft>
              <a:tabLst>
                <a:tab pos="2520000" algn="l"/>
              </a:tabLst>
            </a:pPr>
            <a:r>
              <a:rPr lang="en-GB" sz="5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A2	</a:t>
            </a:r>
            <a:r>
              <a:rPr lang="en-GB" sz="5400" i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59.4 x 42.0 cm</a:t>
            </a:r>
          </a:p>
        </p:txBody>
      </p:sp>
      <p:pic>
        <p:nvPicPr>
          <p:cNvPr id="7" name="Picture 6" descr="Paper Sizes">
            <a:extLst>
              <a:ext uri="{FF2B5EF4-FFF2-40B4-BE49-F238E27FC236}">
                <a16:creationId xmlns:a16="http://schemas.microsoft.com/office/drawing/2014/main" id="{A6528B03-5279-4C42-8295-68F363C6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240" y="4011612"/>
            <a:ext cx="8333750" cy="1123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62B9D5-F65D-4704-8912-04B73A48C944}"/>
              </a:ext>
            </a:extLst>
          </p:cNvPr>
          <p:cNvSpPr>
            <a:spLocks/>
          </p:cNvSpPr>
          <p:nvPr/>
        </p:nvSpPr>
        <p:spPr>
          <a:xfrm>
            <a:off x="950913" y="15821025"/>
            <a:ext cx="27147838" cy="13609637"/>
          </a:xfrm>
          <a:prstGeom prst="rect">
            <a:avLst/>
          </a:prstGeom>
          <a:solidFill>
            <a:srgbClr val="D5F8F9"/>
          </a:solidFill>
          <a:ln w="190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252000" rIns="252000" bIns="25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5000">
              <a:solidFill>
                <a:srgbClr val="3F3F3F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284809-9A77-4172-B9F0-2E23BEBECE2D}"/>
              </a:ext>
            </a:extLst>
          </p:cNvPr>
          <p:cNvSpPr/>
          <p:nvPr/>
        </p:nvSpPr>
        <p:spPr>
          <a:xfrm>
            <a:off x="950913" y="15821025"/>
            <a:ext cx="17203737" cy="2337231"/>
          </a:xfrm>
          <a:prstGeom prst="rect">
            <a:avLst/>
          </a:prstGeom>
          <a:noFill/>
          <a:ln w="190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0" tIns="900000" rIns="0" bIns="90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6000">
                <a:solidFill>
                  <a:srgbClr val="236C6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change your slide size head to: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84742D-3D3C-4175-A542-C4F356C209C0}"/>
              </a:ext>
            </a:extLst>
          </p:cNvPr>
          <p:cNvGrpSpPr/>
          <p:nvPr/>
        </p:nvGrpSpPr>
        <p:grpSpPr>
          <a:xfrm>
            <a:off x="950913" y="21598741"/>
            <a:ext cx="15319374" cy="4320000"/>
            <a:chOff x="1498602" y="22476580"/>
            <a:chExt cx="15319374" cy="432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559F10-5C87-490F-9ED7-67D090F004DA}"/>
                </a:ext>
              </a:extLst>
            </p:cNvPr>
            <p:cNvSpPr>
              <a:spLocks/>
            </p:cNvSpPr>
            <p:nvPr/>
          </p:nvSpPr>
          <p:spPr>
            <a:xfrm>
              <a:off x="1498602" y="22476580"/>
              <a:ext cx="15319374" cy="1440000"/>
            </a:xfrm>
            <a:prstGeom prst="rect">
              <a:avLst/>
            </a:prstGeom>
            <a:noFill/>
            <a:ln w="19050"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0" tIns="900000" rIns="540000" bIns="90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1440000"/>
              <a:r>
                <a:rPr lang="en-GB" sz="600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Design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A0F01E-AC94-43CC-8518-96301AF4AEC5}"/>
                </a:ext>
              </a:extLst>
            </p:cNvPr>
            <p:cNvSpPr>
              <a:spLocks/>
            </p:cNvSpPr>
            <p:nvPr/>
          </p:nvSpPr>
          <p:spPr>
            <a:xfrm>
              <a:off x="1498602" y="23916580"/>
              <a:ext cx="15319374" cy="1440000"/>
            </a:xfrm>
            <a:prstGeom prst="rect">
              <a:avLst/>
            </a:prstGeom>
            <a:noFill/>
            <a:ln w="19050"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0" tIns="900000" rIns="540000" bIns="90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1440000"/>
              <a:r>
                <a:rPr lang="en-GB" sz="600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	&gt; Slide Size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219CD5-D60F-435C-87B8-A8CFABE7C936}"/>
                </a:ext>
              </a:extLst>
            </p:cNvPr>
            <p:cNvSpPr>
              <a:spLocks/>
            </p:cNvSpPr>
            <p:nvPr/>
          </p:nvSpPr>
          <p:spPr>
            <a:xfrm>
              <a:off x="1498602" y="25356580"/>
              <a:ext cx="15319374" cy="1440000"/>
            </a:xfrm>
            <a:prstGeom prst="rect">
              <a:avLst/>
            </a:prstGeom>
            <a:noFill/>
            <a:ln w="19050"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0" tIns="900000" rIns="540000" bIns="90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1440000"/>
              <a:r>
                <a:rPr lang="en-GB" sz="600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		&gt; Custom Slide Size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909E2C5-B013-4BE8-B300-E65A02E2CA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" t="1145" r="817" b="764"/>
          <a:stretch/>
        </p:blipFill>
        <p:spPr>
          <a:xfrm>
            <a:off x="14705013" y="19713661"/>
            <a:ext cx="11851207" cy="8090160"/>
          </a:xfrm>
          <a:prstGeom prst="rect">
            <a:avLst/>
          </a:prstGeom>
          <a:noFill/>
          <a:ln w="92075" cap="sq">
            <a:solidFill>
              <a:srgbClr val="28A4A8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E0826E-464D-44F1-9AED-D0C188B3F610}"/>
              </a:ext>
            </a:extLst>
          </p:cNvPr>
          <p:cNvSpPr/>
          <p:nvPr/>
        </p:nvSpPr>
        <p:spPr>
          <a:xfrm>
            <a:off x="28601988" y="9917113"/>
            <a:ext cx="13250862" cy="5329237"/>
          </a:xfrm>
          <a:prstGeom prst="rect">
            <a:avLst/>
          </a:prstGeom>
          <a:noFill/>
          <a:ln w="190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0" rIns="0" bIns="36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7500" b="1">
                <a:solidFill>
                  <a:srgbClr val="BD1A8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template </a:t>
            </a:r>
            <a:br>
              <a:rPr lang="en-GB" sz="7500" b="1">
                <a:solidFill>
                  <a:srgbClr val="BD1A8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7500" b="1">
                <a:solidFill>
                  <a:srgbClr val="BD1A8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A0 Landscape</a:t>
            </a:r>
            <a:endParaRPr lang="en-GB" sz="7500">
              <a:solidFill>
                <a:srgbClr val="BD1A8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7F6A4A-7A43-4D72-98EC-38DD3488CD91}"/>
              </a:ext>
            </a:extLst>
          </p:cNvPr>
          <p:cNvGrpSpPr/>
          <p:nvPr/>
        </p:nvGrpSpPr>
        <p:grpSpPr>
          <a:xfrm rot="16200000">
            <a:off x="31691228" y="14581576"/>
            <a:ext cx="5060710" cy="8076663"/>
            <a:chOff x="20293013" y="21139941"/>
            <a:chExt cx="5372182" cy="857375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38728C-622E-4AE3-AD7E-268AF7603519}"/>
                </a:ext>
              </a:extLst>
            </p:cNvPr>
            <p:cNvSpPr>
              <a:spLocks/>
            </p:cNvSpPr>
            <p:nvPr/>
          </p:nvSpPr>
          <p:spPr>
            <a:xfrm>
              <a:off x="20293013" y="23247239"/>
              <a:ext cx="4573742" cy="6466458"/>
            </a:xfrm>
            <a:prstGeom prst="rect">
              <a:avLst/>
            </a:prstGeom>
            <a:solidFill>
              <a:srgbClr val="BD1A8D"/>
            </a:solidFill>
            <a:ln w="19050"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6600" b="1">
                  <a:solidFill>
                    <a:schemeClr val="bg1"/>
                  </a:solidFill>
                  <a:latin typeface="+mj-lt"/>
                </a:rPr>
                <a:t>A0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F88C4C5-8BAE-4E40-BD10-3A9A12F1400C}"/>
                </a:ext>
              </a:extLst>
            </p:cNvPr>
            <p:cNvGrpSpPr>
              <a:grpSpLocks/>
            </p:cNvGrpSpPr>
            <p:nvPr/>
          </p:nvGrpSpPr>
          <p:grpSpPr>
            <a:xfrm>
              <a:off x="20293014" y="21139941"/>
              <a:ext cx="4573743" cy="1877403"/>
              <a:chOff x="17093766" y="19517255"/>
              <a:chExt cx="5785965" cy="2424323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F81AE24-1E0C-4901-9953-C0D69BCC2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93766" y="21941578"/>
                <a:ext cx="5785965" cy="0"/>
              </a:xfrm>
              <a:prstGeom prst="line">
                <a:avLst/>
              </a:prstGeom>
              <a:ln w="44450" cap="sq">
                <a:solidFill>
                  <a:srgbClr val="87176C"/>
                </a:solidFill>
                <a:headEnd type="arrow" w="lg" len="med"/>
                <a:tailEnd type="arrow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7501FD-0DFC-4C67-9CFD-30EFEF8EAC79}"/>
                  </a:ext>
                </a:extLst>
              </p:cNvPr>
              <p:cNvSpPr txBox="1"/>
              <p:nvPr/>
            </p:nvSpPr>
            <p:spPr>
              <a:xfrm rot="5400000">
                <a:off x="18999703" y="20186202"/>
                <a:ext cx="1974088" cy="636194"/>
              </a:xfrm>
              <a:prstGeom prst="rect">
                <a:avLst/>
              </a:prstGeom>
              <a:noFill/>
              <a:ln w="19050" cap="sq">
                <a:noFill/>
                <a:miter lim="800000"/>
              </a:ln>
            </p:spPr>
            <p:txBody>
              <a:bodyPr wrap="none" anchor="ctr">
                <a:noAutofit/>
              </a:bodyPr>
              <a:lstStyle>
                <a:defPPr>
                  <a:defRPr lang="en-US"/>
                </a:defPPr>
                <a:lvl1pPr>
                  <a:defRPr sz="4000">
                    <a:solidFill>
                      <a:srgbClr val="87176C"/>
                    </a:solidFill>
                    <a:latin typeface="+mj-lt"/>
                  </a:defRPr>
                </a:lvl1pPr>
              </a:lstStyle>
              <a:p>
                <a:pPr algn="ctr"/>
                <a:r>
                  <a:rPr lang="en-GB" b="1" i="1"/>
                  <a:t>84.1 cm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30685DD-ECAD-464D-BA6B-86F72C713791}"/>
                </a:ext>
              </a:extLst>
            </p:cNvPr>
            <p:cNvGrpSpPr/>
            <p:nvPr/>
          </p:nvGrpSpPr>
          <p:grpSpPr>
            <a:xfrm rot="5400000">
              <a:off x="22159451" y="26207954"/>
              <a:ext cx="6466459" cy="545029"/>
              <a:chOff x="17093765" y="23207681"/>
              <a:chExt cx="5785965" cy="70380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AF6E256-D784-4146-BE29-17AFE77C07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93765" y="23911485"/>
                <a:ext cx="5785965" cy="0"/>
              </a:xfrm>
              <a:prstGeom prst="line">
                <a:avLst/>
              </a:prstGeom>
              <a:ln w="44450" cap="sq">
                <a:solidFill>
                  <a:srgbClr val="87176C"/>
                </a:solidFill>
                <a:headEnd type="arrow" w="lg" len="med"/>
                <a:tailEnd type="arrow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184516-16B6-41A9-95B4-2786CFFD261E}"/>
                  </a:ext>
                </a:extLst>
              </p:cNvPr>
              <p:cNvSpPr txBox="1"/>
              <p:nvPr/>
            </p:nvSpPr>
            <p:spPr>
              <a:xfrm>
                <a:off x="19316733" y="23207681"/>
                <a:ext cx="1340028" cy="477737"/>
              </a:xfrm>
              <a:prstGeom prst="rect">
                <a:avLst/>
              </a:prstGeom>
              <a:noFill/>
              <a:ln w="19050" cap="sq">
                <a:noFill/>
                <a:miter lim="800000"/>
              </a:ln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GB" sz="4000" b="1" i="1">
                    <a:solidFill>
                      <a:srgbClr val="87176C"/>
                    </a:solidFill>
                    <a:latin typeface="+mj-lt"/>
                  </a:rPr>
                  <a:t>118.9 cm</a:t>
                </a:r>
                <a:endParaRPr lang="en-GB" sz="4400" b="1" i="1">
                  <a:solidFill>
                    <a:srgbClr val="87176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8498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509379-4EFB-4515-99D1-20047B3B52E6}"/>
              </a:ext>
            </a:extLst>
          </p:cNvPr>
          <p:cNvSpPr/>
          <p:nvPr/>
        </p:nvSpPr>
        <p:spPr>
          <a:xfrm>
            <a:off x="950913" y="1466976"/>
            <a:ext cx="40911495" cy="2006474"/>
          </a:xfrm>
          <a:prstGeom prst="rect">
            <a:avLst/>
          </a:prstGeom>
          <a:noFill/>
          <a:ln w="190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508976" rIns="0" bIns="508976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9000">
                <a:solidFill>
                  <a:srgbClr val="BD1A8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use this template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578A53-D844-40D2-88E6-13941969788F}"/>
              </a:ext>
            </a:extLst>
          </p:cNvPr>
          <p:cNvCxnSpPr>
            <a:cxnSpLocks/>
          </p:cNvCxnSpPr>
          <p:nvPr/>
        </p:nvCxnSpPr>
        <p:spPr>
          <a:xfrm>
            <a:off x="950914" y="3473451"/>
            <a:ext cx="40911495" cy="0"/>
          </a:xfrm>
          <a:prstGeom prst="line">
            <a:avLst/>
          </a:prstGeom>
          <a:ln w="41275" cap="sq">
            <a:solidFill>
              <a:srgbClr val="BD1A8D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C296B22-D285-4D97-A074-3DEE01E34B93}"/>
              </a:ext>
            </a:extLst>
          </p:cNvPr>
          <p:cNvSpPr/>
          <p:nvPr/>
        </p:nvSpPr>
        <p:spPr>
          <a:xfrm>
            <a:off x="950913" y="4011613"/>
            <a:ext cx="17859375" cy="9247185"/>
          </a:xfrm>
          <a:prstGeom prst="rect">
            <a:avLst/>
          </a:prstGeom>
          <a:noFill/>
          <a:ln w="190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5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this file you’ll find 4 different </a:t>
            </a:r>
            <a:r>
              <a:rPr lang="en-GB" sz="54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A2 portrait templates</a:t>
            </a:r>
            <a:r>
              <a:rPr lang="en-GB" sz="54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en-GB" sz="5400">
                <a:solidFill>
                  <a:srgbClr val="3F3F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5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each with their own unique design style!</a:t>
            </a:r>
          </a:p>
          <a:p>
            <a:pPr defTabSz="1751511">
              <a:defRPr/>
            </a:pPr>
            <a:endParaRPr lang="en-GB" sz="5400">
              <a:solidFill>
                <a:srgbClr val="3F3F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1751511">
              <a:defRPr/>
            </a:pPr>
            <a:r>
              <a:rPr lang="en-GB" sz="54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Pick your favourite template </a:t>
            </a:r>
            <a:r>
              <a:rPr lang="en-GB" sz="5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begin to fill in the sections with your data. We’ve helped get you started with some placeholders for headings, references and graphs on each template.</a:t>
            </a:r>
          </a:p>
          <a:p>
            <a:pPr defTabSz="1751511">
              <a:defRPr/>
            </a:pPr>
            <a:endParaRPr lang="en-GB" sz="54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1751511">
              <a:defRPr/>
            </a:pPr>
            <a:r>
              <a:rPr lang="en-GB" sz="5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Each template also has its own matching </a:t>
            </a:r>
            <a:r>
              <a:rPr lang="en-GB" sz="54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‘sticker sheet’</a:t>
            </a:r>
            <a:r>
              <a:rPr lang="en-GB" sz="5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Just </a:t>
            </a:r>
            <a:r>
              <a:rPr lang="en-GB" sz="54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copy and paste</a:t>
            </a:r>
            <a:r>
              <a:rPr lang="en-GB" sz="5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any of the elements you’d like to use on to your poster.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5D9588-FE9E-48BE-974D-19813AECE01F}"/>
              </a:ext>
            </a:extLst>
          </p:cNvPr>
          <p:cNvSpPr>
            <a:spLocks/>
          </p:cNvSpPr>
          <p:nvPr/>
        </p:nvSpPr>
        <p:spPr>
          <a:xfrm>
            <a:off x="23194839" y="4009075"/>
            <a:ext cx="7422030" cy="798405"/>
          </a:xfrm>
          <a:prstGeom prst="rect">
            <a:avLst/>
          </a:prstGeom>
          <a:solidFill>
            <a:schemeClr val="accent1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>
              <a:defRPr/>
            </a:pPr>
            <a:r>
              <a:rPr lang="en-GB"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Templates</a:t>
            </a:r>
            <a:endParaRPr lang="en-GB" sz="66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E6729A-C83C-4CBA-928B-3FD6BE22E6C7}"/>
              </a:ext>
            </a:extLst>
          </p:cNvPr>
          <p:cNvSpPr>
            <a:spLocks/>
          </p:cNvSpPr>
          <p:nvPr/>
        </p:nvSpPr>
        <p:spPr>
          <a:xfrm>
            <a:off x="20848734" y="24019004"/>
            <a:ext cx="2350297" cy="798405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36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 4</a:t>
            </a:r>
            <a:endParaRPr lang="en-GB" sz="6600" b="1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FF1F64-B10F-44A8-8887-8CE94EE988BF}"/>
              </a:ext>
            </a:extLst>
          </p:cNvPr>
          <p:cNvSpPr>
            <a:spLocks/>
          </p:cNvSpPr>
          <p:nvPr/>
        </p:nvSpPr>
        <p:spPr>
          <a:xfrm>
            <a:off x="34434404" y="4009013"/>
            <a:ext cx="7422031" cy="798405"/>
          </a:xfrm>
          <a:prstGeom prst="rect">
            <a:avLst/>
          </a:prstGeom>
          <a:solidFill>
            <a:schemeClr val="accent2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>
              <a:defRPr/>
            </a:pPr>
            <a:r>
              <a:rPr lang="en-GB"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Sticker sheets</a:t>
            </a:r>
            <a:endParaRPr lang="en-GB" sz="66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2DADF2-87F8-471B-8D8B-5D8CFE18A232}"/>
              </a:ext>
            </a:extLst>
          </p:cNvPr>
          <p:cNvSpPr>
            <a:spLocks/>
          </p:cNvSpPr>
          <p:nvPr/>
        </p:nvSpPr>
        <p:spPr>
          <a:xfrm>
            <a:off x="20848734" y="7409683"/>
            <a:ext cx="2350297" cy="798405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36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 1</a:t>
            </a:r>
            <a:endParaRPr lang="en-GB" sz="6600" b="1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659D52-7B91-4A64-9FB6-5C966DF147D3}"/>
              </a:ext>
            </a:extLst>
          </p:cNvPr>
          <p:cNvSpPr>
            <a:spLocks/>
          </p:cNvSpPr>
          <p:nvPr/>
        </p:nvSpPr>
        <p:spPr>
          <a:xfrm>
            <a:off x="32057340" y="7409621"/>
            <a:ext cx="2350297" cy="798405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3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 1</a:t>
            </a:r>
            <a:endParaRPr lang="en-GB" sz="66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2B2525-C4DF-406F-A2DC-F3B9AE88D974}"/>
              </a:ext>
            </a:extLst>
          </p:cNvPr>
          <p:cNvSpPr>
            <a:spLocks/>
          </p:cNvSpPr>
          <p:nvPr/>
        </p:nvSpPr>
        <p:spPr>
          <a:xfrm>
            <a:off x="20848734" y="12953297"/>
            <a:ext cx="2350297" cy="798405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36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 2</a:t>
            </a:r>
            <a:endParaRPr lang="en-GB" sz="6600" b="1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135495-2FF4-4DEB-8300-3DBF8DCE836F}"/>
              </a:ext>
            </a:extLst>
          </p:cNvPr>
          <p:cNvSpPr>
            <a:spLocks/>
          </p:cNvSpPr>
          <p:nvPr/>
        </p:nvSpPr>
        <p:spPr>
          <a:xfrm>
            <a:off x="32057340" y="12953236"/>
            <a:ext cx="2350297" cy="798405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3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 2</a:t>
            </a:r>
            <a:endParaRPr lang="en-GB" sz="66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7CEA21-84B0-4D32-9033-91BFBB8F0524}"/>
              </a:ext>
            </a:extLst>
          </p:cNvPr>
          <p:cNvSpPr>
            <a:spLocks/>
          </p:cNvSpPr>
          <p:nvPr/>
        </p:nvSpPr>
        <p:spPr>
          <a:xfrm>
            <a:off x="20848734" y="18491753"/>
            <a:ext cx="2350297" cy="798405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36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 3</a:t>
            </a:r>
            <a:endParaRPr lang="en-GB" sz="6600" b="1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533C2D-4A69-49B1-B27E-A823A47D108D}"/>
              </a:ext>
            </a:extLst>
          </p:cNvPr>
          <p:cNvSpPr>
            <a:spLocks/>
          </p:cNvSpPr>
          <p:nvPr/>
        </p:nvSpPr>
        <p:spPr>
          <a:xfrm>
            <a:off x="32057340" y="18491691"/>
            <a:ext cx="2350297" cy="798405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3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 3</a:t>
            </a:r>
            <a:endParaRPr lang="en-GB" sz="66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074EDA-D806-4D37-BFD2-8A198A6ACBB3}"/>
              </a:ext>
            </a:extLst>
          </p:cNvPr>
          <p:cNvSpPr>
            <a:spLocks/>
          </p:cNvSpPr>
          <p:nvPr/>
        </p:nvSpPr>
        <p:spPr>
          <a:xfrm>
            <a:off x="32057349" y="24018943"/>
            <a:ext cx="2350297" cy="798405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3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 4</a:t>
            </a:r>
            <a:endParaRPr lang="en-GB" sz="66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EE2DFC-EA80-4527-B8FD-70A760E339D0}"/>
              </a:ext>
            </a:extLst>
          </p:cNvPr>
          <p:cNvSpPr/>
          <p:nvPr/>
        </p:nvSpPr>
        <p:spPr>
          <a:xfrm>
            <a:off x="9201873" y="21726525"/>
            <a:ext cx="9608415" cy="5326769"/>
          </a:xfrm>
          <a:prstGeom prst="rect">
            <a:avLst/>
          </a:prstGeom>
          <a:noFill/>
          <a:ln w="190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5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Remember to head to the ‘View’ tab and switch on </a:t>
            </a:r>
            <a:r>
              <a:rPr lang="en-GB" sz="54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‘Guides’ </a:t>
            </a:r>
            <a:r>
              <a:rPr lang="en-GB" sz="5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help you align and organise your content and neatly when making edits or adding in your stickers.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190516-2658-4528-B92E-E12F7F8DE733}"/>
              </a:ext>
            </a:extLst>
          </p:cNvPr>
          <p:cNvSpPr/>
          <p:nvPr/>
        </p:nvSpPr>
        <p:spPr>
          <a:xfrm>
            <a:off x="950913" y="15821025"/>
            <a:ext cx="13250862" cy="5326769"/>
          </a:xfrm>
          <a:prstGeom prst="rect">
            <a:avLst/>
          </a:prstGeom>
          <a:noFill/>
          <a:ln w="190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5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colour scheme for each design style have been pre-loaded into the template’s </a:t>
            </a:r>
            <a:r>
              <a:rPr lang="en-GB" sz="5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 Colours</a:t>
            </a:r>
            <a:r>
              <a:rPr lang="en-GB" sz="5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Stick to using these four combinations of colours for design consistency in your poster.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28168D4-5B3E-4AB9-875C-87F8B00E8B26}"/>
              </a:ext>
            </a:extLst>
          </p:cNvPr>
          <p:cNvGrpSpPr/>
          <p:nvPr/>
        </p:nvGrpSpPr>
        <p:grpSpPr>
          <a:xfrm>
            <a:off x="15365557" y="15821026"/>
            <a:ext cx="3437124" cy="5329238"/>
            <a:chOff x="15354300" y="21799070"/>
            <a:chExt cx="4248150" cy="6586728"/>
          </a:xfrm>
        </p:grpSpPr>
        <p:pic>
          <p:nvPicPr>
            <p:cNvPr id="35" name="Picture 34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F45D1A98-6CAA-4B7D-A7E5-7DF1B84A2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" b="47091"/>
            <a:stretch/>
          </p:blipFill>
          <p:spPr>
            <a:xfrm>
              <a:off x="15354300" y="21799070"/>
              <a:ext cx="4248150" cy="6586728"/>
            </a:xfrm>
            <a:prstGeom prst="rect">
              <a:avLst/>
            </a:prstGeom>
          </p:spPr>
        </p:pic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6F136368-7F9C-4D0E-8613-1CDDB8E49C3C}"/>
                </a:ext>
              </a:extLst>
            </p:cNvPr>
            <p:cNvSpPr/>
            <p:nvPr/>
          </p:nvSpPr>
          <p:spPr>
            <a:xfrm>
              <a:off x="15354300" y="25982562"/>
              <a:ext cx="4248150" cy="2342674"/>
            </a:xfrm>
            <a:prstGeom prst="roundRect">
              <a:avLst>
                <a:gd name="adj" fmla="val 9230"/>
              </a:avLst>
            </a:prstGeom>
            <a:noFill/>
            <a:ln w="920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49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F80C869-8562-4A4B-951B-ECAC32AEDF7E}"/>
              </a:ext>
            </a:extLst>
          </p:cNvPr>
          <p:cNvGrpSpPr/>
          <p:nvPr/>
        </p:nvGrpSpPr>
        <p:grpSpPr>
          <a:xfrm>
            <a:off x="950913" y="21726525"/>
            <a:ext cx="7740163" cy="3609670"/>
            <a:chOff x="11388725" y="11180772"/>
            <a:chExt cx="5399432" cy="2518057"/>
          </a:xfrm>
        </p:grpSpPr>
        <p:pic>
          <p:nvPicPr>
            <p:cNvPr id="68" name="Picture 67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A057FA4C-49A2-4483-A384-E91039C07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22" t="17976" r="43736" b="19935"/>
            <a:stretch/>
          </p:blipFill>
          <p:spPr>
            <a:xfrm>
              <a:off x="11388725" y="11180772"/>
              <a:ext cx="5399432" cy="2518057"/>
            </a:xfrm>
            <a:prstGeom prst="rect">
              <a:avLst/>
            </a:prstGeom>
          </p:spPr>
        </p:pic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BC18236E-D7DE-4332-890F-31DE6F887522}"/>
                </a:ext>
              </a:extLst>
            </p:cNvPr>
            <p:cNvSpPr/>
            <p:nvPr/>
          </p:nvSpPr>
          <p:spPr>
            <a:xfrm>
              <a:off x="12473930" y="12925754"/>
              <a:ext cx="1203970" cy="485848"/>
            </a:xfrm>
            <a:prstGeom prst="roundRect">
              <a:avLst>
                <a:gd name="adj" fmla="val 9230"/>
              </a:avLst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49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3CCCC076-A213-490A-B005-F1FE74C00696}"/>
                </a:ext>
              </a:extLst>
            </p:cNvPr>
            <p:cNvSpPr/>
            <p:nvPr/>
          </p:nvSpPr>
          <p:spPr>
            <a:xfrm>
              <a:off x="15566523" y="11427621"/>
              <a:ext cx="918230" cy="485848"/>
            </a:xfrm>
            <a:prstGeom prst="roundRect">
              <a:avLst>
                <a:gd name="adj" fmla="val 9230"/>
              </a:avLst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49"/>
            </a:p>
          </p:txBody>
        </p:sp>
      </p:grpSp>
      <p:pic>
        <p:nvPicPr>
          <p:cNvPr id="25" name="Picture 24" descr="Graphical user interface&#10;&#10;Description automatically generated">
            <a:extLst>
              <a:ext uri="{FF2B5EF4-FFF2-40B4-BE49-F238E27FC236}">
                <a16:creationId xmlns:a16="http://schemas.microsoft.com/office/drawing/2014/main" id="{BA58C700-BC69-4030-A140-E3A6C37E01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726" r="805" b="933"/>
          <a:stretch/>
        </p:blipFill>
        <p:spPr>
          <a:xfrm>
            <a:off x="34422721" y="21802848"/>
            <a:ext cx="7422030" cy="5250446"/>
          </a:xfrm>
          <a:prstGeom prst="roundRect">
            <a:avLst>
              <a:gd name="adj" fmla="val 653"/>
            </a:avLst>
          </a:prstGeom>
          <a:ln w="6350">
            <a:solidFill>
              <a:srgbClr val="BFBFBF"/>
            </a:solidFill>
          </a:ln>
        </p:spPr>
      </p:pic>
      <p:pic>
        <p:nvPicPr>
          <p:cNvPr id="29" name="Picture 28" descr="Graphical user interface, chart, treemap chart&#10;&#10;Description automatically generated">
            <a:extLst>
              <a:ext uri="{FF2B5EF4-FFF2-40B4-BE49-F238E27FC236}">
                <a16:creationId xmlns:a16="http://schemas.microsoft.com/office/drawing/2014/main" id="{D36276CC-6E11-4B0C-827D-1EB0C1E5D9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" t="458" r="560" b="1084"/>
          <a:stretch/>
        </p:blipFill>
        <p:spPr>
          <a:xfrm>
            <a:off x="23194839" y="5185506"/>
            <a:ext cx="7422030" cy="5250446"/>
          </a:xfrm>
          <a:prstGeom prst="roundRect">
            <a:avLst>
              <a:gd name="adj" fmla="val 653"/>
            </a:avLst>
          </a:prstGeom>
          <a:ln w="6350">
            <a:solidFill>
              <a:srgbClr val="BFBFBF"/>
            </a:solidFill>
          </a:ln>
        </p:spPr>
      </p:pic>
      <p:pic>
        <p:nvPicPr>
          <p:cNvPr id="32" name="Picture 31" descr="Graphical user interface&#10;&#10;Description automatically generated">
            <a:extLst>
              <a:ext uri="{FF2B5EF4-FFF2-40B4-BE49-F238E27FC236}">
                <a16:creationId xmlns:a16="http://schemas.microsoft.com/office/drawing/2014/main" id="{83D31D77-2A96-498D-A660-BDA7DE578F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" t="1240" r="907" b="354"/>
          <a:stretch/>
        </p:blipFill>
        <p:spPr>
          <a:xfrm>
            <a:off x="34422721" y="5179717"/>
            <a:ext cx="7422030" cy="5256598"/>
          </a:xfrm>
          <a:prstGeom prst="roundRect">
            <a:avLst>
              <a:gd name="adj" fmla="val 653"/>
            </a:avLst>
          </a:prstGeom>
          <a:ln w="6350">
            <a:solidFill>
              <a:srgbClr val="BFBFBF"/>
            </a:solidFill>
          </a:ln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C622FD-921D-408F-B86D-2D0060AFB1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" t="1192" r="405" b="662"/>
          <a:stretch/>
        </p:blipFill>
        <p:spPr>
          <a:xfrm>
            <a:off x="23179764" y="10723381"/>
            <a:ext cx="7422030" cy="5249302"/>
          </a:xfrm>
          <a:prstGeom prst="roundRect">
            <a:avLst>
              <a:gd name="adj" fmla="val 654"/>
            </a:avLst>
          </a:prstGeom>
          <a:ln w="6350">
            <a:solidFill>
              <a:srgbClr val="BFBFBF"/>
            </a:solidFill>
          </a:ln>
        </p:spPr>
      </p:pic>
      <p:pic>
        <p:nvPicPr>
          <p:cNvPr id="39" name="Picture 38" descr="Graphical user interface&#10;&#10;Description automatically generated">
            <a:extLst>
              <a:ext uri="{FF2B5EF4-FFF2-40B4-BE49-F238E27FC236}">
                <a16:creationId xmlns:a16="http://schemas.microsoft.com/office/drawing/2014/main" id="{C27687E8-1C0A-48CB-9DA1-68904303B8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1134" r="412" b="427"/>
          <a:stretch/>
        </p:blipFill>
        <p:spPr>
          <a:xfrm>
            <a:off x="34422721" y="10722847"/>
            <a:ext cx="7422030" cy="5249302"/>
          </a:xfrm>
          <a:prstGeom prst="roundRect">
            <a:avLst>
              <a:gd name="adj" fmla="val 654"/>
            </a:avLst>
          </a:prstGeom>
          <a:ln w="6350">
            <a:solidFill>
              <a:srgbClr val="BFBFBF"/>
            </a:solidFill>
          </a:ln>
        </p:spPr>
      </p:pic>
      <p:pic>
        <p:nvPicPr>
          <p:cNvPr id="41" name="Picture 4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C48023D-0A44-45AF-B325-49EAD3D825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" t="552" r="384" b="891"/>
          <a:stretch/>
        </p:blipFill>
        <p:spPr>
          <a:xfrm>
            <a:off x="23179764" y="16260112"/>
            <a:ext cx="7422030" cy="5249216"/>
          </a:xfrm>
          <a:prstGeom prst="roundRect">
            <a:avLst>
              <a:gd name="adj" fmla="val 654"/>
            </a:avLst>
          </a:prstGeom>
          <a:ln w="6350">
            <a:solidFill>
              <a:srgbClr val="BFBFBF"/>
            </a:solidFill>
          </a:ln>
        </p:spPr>
      </p:pic>
      <p:pic>
        <p:nvPicPr>
          <p:cNvPr id="43" name="Picture 42" descr="Graphical user interface&#10;&#10;Description automatically generated">
            <a:extLst>
              <a:ext uri="{FF2B5EF4-FFF2-40B4-BE49-F238E27FC236}">
                <a16:creationId xmlns:a16="http://schemas.microsoft.com/office/drawing/2014/main" id="{EE885821-986B-4335-B1FE-D56CB89AC0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" t="1437" r="1053" b="357"/>
          <a:stretch/>
        </p:blipFill>
        <p:spPr>
          <a:xfrm>
            <a:off x="34422721" y="16258681"/>
            <a:ext cx="7422030" cy="5257636"/>
          </a:xfrm>
          <a:prstGeom prst="roundRect">
            <a:avLst>
              <a:gd name="adj" fmla="val 654"/>
            </a:avLst>
          </a:prstGeom>
          <a:ln w="6350">
            <a:solidFill>
              <a:srgbClr val="BFBFBF"/>
            </a:solidFill>
          </a:ln>
        </p:spPr>
      </p:pic>
      <p:pic>
        <p:nvPicPr>
          <p:cNvPr id="45" name="Picture 4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4242D890-BA84-4EF7-89F5-A6413A6193E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" t="650" r="754" b="261"/>
          <a:stretch/>
        </p:blipFill>
        <p:spPr>
          <a:xfrm>
            <a:off x="23179764" y="21796756"/>
            <a:ext cx="7422030" cy="5256538"/>
          </a:xfrm>
          <a:prstGeom prst="roundRect">
            <a:avLst>
              <a:gd name="adj" fmla="val 653"/>
            </a:avLst>
          </a:prstGeom>
          <a:ln w="6350">
            <a:solidFill>
              <a:srgbClr val="BFBFBF"/>
            </a:solidFill>
          </a:ln>
        </p:spPr>
      </p:pic>
    </p:spTree>
    <p:extLst>
      <p:ext uri="{BB962C8B-B14F-4D97-AF65-F5344CB8AC3E}">
        <p14:creationId xmlns:p14="http://schemas.microsoft.com/office/powerpoint/2010/main" val="4247868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B2E85-803A-4714-B8FC-650E66F6FEDB}"/>
              </a:ext>
            </a:extLst>
          </p:cNvPr>
          <p:cNvSpPr txBox="1"/>
          <p:nvPr/>
        </p:nvSpPr>
        <p:spPr>
          <a:xfrm>
            <a:off x="1058862" y="1060450"/>
            <a:ext cx="33808990" cy="2735262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rmAutofit/>
          </a:bodyPr>
          <a:lstStyle/>
          <a:p>
            <a:pPr defTabSz="1751511"/>
            <a:r>
              <a:rPr lang="en-GB" sz="9000" b="1">
                <a:solidFill>
                  <a:srgbClr val="E86E78"/>
                </a:solidFill>
                <a:latin typeface="Segoe UI"/>
                <a:cs typeface="Segoe UI Semilight" panose="020B0402040204020203" pitchFamily="34" charset="0"/>
              </a:rPr>
              <a:t>[Punchy Title]</a:t>
            </a:r>
            <a:endParaRPr lang="en-GB" sz="9000" i="1">
              <a:solidFill>
                <a:srgbClr val="E86E7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3DB44-CAFA-484F-904C-D3FA7A48B903}"/>
              </a:ext>
            </a:extLst>
          </p:cNvPr>
          <p:cNvSpPr txBox="1">
            <a:spLocks/>
          </p:cNvSpPr>
          <p:nvPr/>
        </p:nvSpPr>
        <p:spPr>
          <a:xfrm>
            <a:off x="7935913" y="4371974"/>
            <a:ext cx="26931939" cy="720725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Autofit/>
          </a:bodyPr>
          <a:lstStyle/>
          <a:p>
            <a:pPr defTabSz="1751511"/>
            <a:r>
              <a:rPr lang="en-GB" sz="6000" i="1">
                <a:solidFill>
                  <a:srgbClr val="0A4749"/>
                </a:solidFill>
                <a:latin typeface="Segoe UI"/>
              </a:rPr>
              <a:t>Authors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7A443B-7765-4529-BD6A-6DFC2AB86871}"/>
              </a:ext>
            </a:extLst>
          </p:cNvPr>
          <p:cNvCxnSpPr>
            <a:cxnSpLocks/>
          </p:cNvCxnSpPr>
          <p:nvPr/>
        </p:nvCxnSpPr>
        <p:spPr>
          <a:xfrm>
            <a:off x="0" y="5092699"/>
            <a:ext cx="7359650" cy="0"/>
          </a:xfrm>
          <a:prstGeom prst="line">
            <a:avLst/>
          </a:prstGeom>
          <a:noFill/>
          <a:ln w="69850" cap="sq" cmpd="sng" algn="ctr">
            <a:solidFill>
              <a:srgbClr val="0A4749"/>
            </a:solidFill>
            <a:prstDash val="solid"/>
            <a:miter lim="800000"/>
          </a:ln>
          <a:effectLst/>
        </p:spPr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C167A01-1B38-4B13-A8FD-753195CF60E5}"/>
              </a:ext>
            </a:extLst>
          </p:cNvPr>
          <p:cNvGrpSpPr/>
          <p:nvPr/>
        </p:nvGrpSpPr>
        <p:grpSpPr>
          <a:xfrm>
            <a:off x="1057601" y="14597063"/>
            <a:ext cx="13462350" cy="11589424"/>
            <a:chOff x="1057601" y="14597063"/>
            <a:chExt cx="13462350" cy="11589424"/>
          </a:xfrm>
        </p:grpSpPr>
        <p:sp>
          <p:nvSpPr>
            <p:cNvPr id="10" name="Freeform: Shape 59">
              <a:extLst>
                <a:ext uri="{FF2B5EF4-FFF2-40B4-BE49-F238E27FC236}">
                  <a16:creationId xmlns:a16="http://schemas.microsoft.com/office/drawing/2014/main" id="{9011F70C-5A22-490E-BD46-814900E6A44D}"/>
                </a:ext>
              </a:extLst>
            </p:cNvPr>
            <p:cNvSpPr>
              <a:spLocks/>
            </p:cNvSpPr>
            <p:nvPr/>
          </p:nvSpPr>
          <p:spPr>
            <a:xfrm>
              <a:off x="1340855" y="14880313"/>
              <a:ext cx="13179096" cy="11306174"/>
            </a:xfrm>
            <a:prstGeom prst="round2DiagRect">
              <a:avLst>
                <a:gd name="adj1" fmla="val 12111"/>
                <a:gd name="adj2" fmla="val 0"/>
              </a:avLst>
            </a:prstGeom>
            <a:solidFill>
              <a:srgbClr val="ABCDBC"/>
            </a:solidFill>
            <a:ln w="508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44000" tIns="108000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spcAft>
                  <a:spcPts val="800"/>
                </a:spcAft>
                <a:defRPr/>
              </a:pPr>
              <a:r>
                <a:rPr lang="en-US" sz="6000" b="1" kern="0">
                  <a:solidFill>
                    <a:srgbClr val="0A4749"/>
                  </a:solidFill>
                  <a:latin typeface="Segoe UI"/>
                </a:rPr>
                <a:t>Heading</a:t>
              </a:r>
            </a:p>
            <a:p>
              <a:pPr defTabSz="1751511">
                <a:spcAft>
                  <a:spcPts val="400"/>
                </a:spcAft>
                <a:defRPr/>
              </a:pPr>
              <a:r>
                <a:rPr lang="en-GB" sz="3600" kern="0">
                  <a:solidFill>
                    <a:srgbClr val="000000"/>
                  </a:solidFill>
                  <a:latin typeface="Segoe UI"/>
                </a:rPr>
                <a:t>[Insert text here]</a:t>
              </a:r>
            </a:p>
          </p:txBody>
        </p:sp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A5A8FA40-A320-48F5-AEDE-96AEA35F7382}"/>
                </a:ext>
              </a:extLst>
            </p:cNvPr>
            <p:cNvSpPr>
              <a:spLocks/>
            </p:cNvSpPr>
            <p:nvPr/>
          </p:nvSpPr>
          <p:spPr>
            <a:xfrm>
              <a:off x="1057601" y="14597063"/>
              <a:ext cx="13179096" cy="11306174"/>
            </a:xfrm>
            <a:prstGeom prst="round2DiagRect">
              <a:avLst>
                <a:gd name="adj1" fmla="val 12111"/>
                <a:gd name="adj2" fmla="val 0"/>
              </a:avLst>
            </a:prstGeom>
            <a:noFill/>
            <a:ln w="69850" cap="sq" cmpd="sng" algn="ctr">
              <a:solidFill>
                <a:srgbClr val="0A4749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E6386E9-6388-4C70-B464-08875FB6409A}"/>
              </a:ext>
            </a:extLst>
          </p:cNvPr>
          <p:cNvGrpSpPr/>
          <p:nvPr/>
        </p:nvGrpSpPr>
        <p:grpSpPr>
          <a:xfrm>
            <a:off x="1058862" y="5668963"/>
            <a:ext cx="13461088" cy="8635090"/>
            <a:chOff x="1058862" y="5668963"/>
            <a:chExt cx="13461088" cy="8635090"/>
          </a:xfrm>
        </p:grpSpPr>
        <p:sp>
          <p:nvSpPr>
            <p:cNvPr id="13" name="Rectangle: Diagonal Corners Rounded 12">
              <a:extLst>
                <a:ext uri="{FF2B5EF4-FFF2-40B4-BE49-F238E27FC236}">
                  <a16:creationId xmlns:a16="http://schemas.microsoft.com/office/drawing/2014/main" id="{0A3D5077-A5DA-4DC1-AE9F-CF3B7079A90E}"/>
                </a:ext>
              </a:extLst>
            </p:cNvPr>
            <p:cNvSpPr>
              <a:spLocks/>
            </p:cNvSpPr>
            <p:nvPr/>
          </p:nvSpPr>
          <p:spPr>
            <a:xfrm flipH="1">
              <a:off x="1342115" y="5952213"/>
              <a:ext cx="13177835" cy="8351840"/>
            </a:xfrm>
            <a:prstGeom prst="round2SameRect">
              <a:avLst>
                <a:gd name="adj1" fmla="val 0"/>
                <a:gd name="adj2" fmla="val 23287"/>
              </a:avLst>
            </a:prstGeom>
            <a:solidFill>
              <a:srgbClr val="83CCAE"/>
            </a:solidFill>
            <a:ln w="508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504000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spcAft>
                  <a:spcPts val="800"/>
                </a:spcAft>
                <a:defRPr/>
              </a:pPr>
              <a:r>
                <a:rPr lang="en-US" sz="6000" b="1" kern="0">
                  <a:solidFill>
                    <a:srgbClr val="0A4749"/>
                  </a:solidFill>
                  <a:latin typeface="Segoe UI"/>
                </a:rPr>
                <a:t>Heading</a:t>
              </a:r>
            </a:p>
            <a:p>
              <a:pPr defTabSz="1751511">
                <a:spcAft>
                  <a:spcPts val="400"/>
                </a:spcAft>
                <a:defRPr/>
              </a:pPr>
              <a:r>
                <a:rPr lang="en-GB" sz="3600" kern="0">
                  <a:solidFill>
                    <a:srgbClr val="000000"/>
                  </a:solidFill>
                  <a:latin typeface="Segoe UI"/>
                </a:rPr>
                <a:t>[Insert text here]</a:t>
              </a:r>
            </a:p>
          </p:txBody>
        </p:sp>
        <p:sp>
          <p:nvSpPr>
            <p:cNvPr id="14" name="Rectangle: Diagonal Corners Rounded 13">
              <a:extLst>
                <a:ext uri="{FF2B5EF4-FFF2-40B4-BE49-F238E27FC236}">
                  <a16:creationId xmlns:a16="http://schemas.microsoft.com/office/drawing/2014/main" id="{BE3571E0-1AE6-4D7A-B938-A90A60E73D63}"/>
                </a:ext>
              </a:extLst>
            </p:cNvPr>
            <p:cNvSpPr>
              <a:spLocks/>
            </p:cNvSpPr>
            <p:nvPr/>
          </p:nvSpPr>
          <p:spPr>
            <a:xfrm flipH="1">
              <a:off x="1058862" y="5668963"/>
              <a:ext cx="13177835" cy="8351836"/>
            </a:xfrm>
            <a:prstGeom prst="round2SameRect">
              <a:avLst>
                <a:gd name="adj1" fmla="val 0"/>
                <a:gd name="adj2" fmla="val 23287"/>
              </a:avLst>
            </a:prstGeom>
            <a:noFill/>
            <a:ln w="69850" cap="sq" cmpd="sng" algn="ctr">
              <a:solidFill>
                <a:srgbClr val="0A4749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B75B445-C7CE-4F34-B783-3478B9F288E7}"/>
              </a:ext>
            </a:extLst>
          </p:cNvPr>
          <p:cNvGrpSpPr/>
          <p:nvPr/>
        </p:nvGrpSpPr>
        <p:grpSpPr>
          <a:xfrm>
            <a:off x="14812962" y="5668960"/>
            <a:ext cx="13461304" cy="20515940"/>
            <a:chOff x="14812962" y="5668960"/>
            <a:chExt cx="13461304" cy="20515940"/>
          </a:xfrm>
        </p:grpSpPr>
        <p:sp>
          <p:nvSpPr>
            <p:cNvPr id="24" name="Rectangle: Diagonal Corners Snipped 23">
              <a:extLst>
                <a:ext uri="{FF2B5EF4-FFF2-40B4-BE49-F238E27FC236}">
                  <a16:creationId xmlns:a16="http://schemas.microsoft.com/office/drawing/2014/main" id="{E5659BE4-56C3-4266-9658-657198CB4716}"/>
                </a:ext>
              </a:extLst>
            </p:cNvPr>
            <p:cNvSpPr>
              <a:spLocks/>
            </p:cNvSpPr>
            <p:nvPr/>
          </p:nvSpPr>
          <p:spPr>
            <a:xfrm>
              <a:off x="15087715" y="5952215"/>
              <a:ext cx="13186551" cy="20232685"/>
            </a:xfrm>
            <a:prstGeom prst="snip2DiagRect">
              <a:avLst>
                <a:gd name="adj1" fmla="val 0"/>
                <a:gd name="adj2" fmla="val 14277"/>
              </a:avLst>
            </a:prstGeom>
            <a:solidFill>
              <a:srgbClr val="0D5E61"/>
            </a:solidFill>
            <a:ln w="508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25" name="Rectangle: Diagonal Corners Snipped 24">
              <a:extLst>
                <a:ext uri="{FF2B5EF4-FFF2-40B4-BE49-F238E27FC236}">
                  <a16:creationId xmlns:a16="http://schemas.microsoft.com/office/drawing/2014/main" id="{FF77147B-2203-4154-9DDA-21C52919F74C}"/>
                </a:ext>
              </a:extLst>
            </p:cNvPr>
            <p:cNvSpPr/>
            <p:nvPr/>
          </p:nvSpPr>
          <p:spPr>
            <a:xfrm>
              <a:off x="14812962" y="5668960"/>
              <a:ext cx="13177835" cy="20234278"/>
            </a:xfrm>
            <a:prstGeom prst="snip2DiagRect">
              <a:avLst>
                <a:gd name="adj1" fmla="val 0"/>
                <a:gd name="adj2" fmla="val 14277"/>
              </a:avLst>
            </a:prstGeom>
            <a:noFill/>
            <a:ln w="69850" cap="sq" cmpd="sng" algn="ctr">
              <a:solidFill>
                <a:srgbClr val="0A4749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E9E648-DEB7-4101-9EC0-8CC95293F0EB}"/>
              </a:ext>
            </a:extLst>
          </p:cNvPr>
          <p:cNvGrpSpPr/>
          <p:nvPr/>
        </p:nvGrpSpPr>
        <p:grpSpPr>
          <a:xfrm>
            <a:off x="15757898" y="14597062"/>
            <a:ext cx="11554000" cy="5365750"/>
            <a:chOff x="20694886" y="11707855"/>
            <a:chExt cx="7895354" cy="760781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71B175A-2255-4CEF-941C-943CD1989227}"/>
                </a:ext>
              </a:extLst>
            </p:cNvPr>
            <p:cNvSpPr/>
            <p:nvPr/>
          </p:nvSpPr>
          <p:spPr>
            <a:xfrm>
              <a:off x="20694886" y="18447943"/>
              <a:ext cx="7895354" cy="867722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9891" tIns="89891" rIns="0" bIns="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2800" kern="0">
                  <a:solidFill>
                    <a:srgbClr val="E86E78"/>
                  </a:solidFill>
                  <a:latin typeface="Segoe UI"/>
                </a:rPr>
                <a:t>[Insert figure heading here]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2A7DDE-ADCB-4D8A-86CC-C6F2B9B23716}"/>
                </a:ext>
              </a:extLst>
            </p:cNvPr>
            <p:cNvSpPr/>
            <p:nvPr/>
          </p:nvSpPr>
          <p:spPr>
            <a:xfrm>
              <a:off x="20694886" y="11707855"/>
              <a:ext cx="7895354" cy="6740089"/>
            </a:xfrm>
            <a:prstGeom prst="rect">
              <a:avLst/>
            </a:prstGeom>
            <a:solidFill>
              <a:sysClr val="window" lastClr="FFFFFF">
                <a:alpha val="20000"/>
              </a:sysClr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2800" kern="0">
                  <a:solidFill>
                    <a:prstClr val="white"/>
                  </a:solidFill>
                  <a:latin typeface="Segoe UI"/>
                </a:rPr>
                <a:t>[Figure placeholder]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E185AA6-7987-4156-B0D2-39D8B035F60B}"/>
              </a:ext>
            </a:extLst>
          </p:cNvPr>
          <p:cNvSpPr txBox="1"/>
          <p:nvPr/>
        </p:nvSpPr>
        <p:spPr>
          <a:xfrm>
            <a:off x="15757898" y="5952214"/>
            <a:ext cx="11554000" cy="8068586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360000" rIns="0" bIns="89891" anchor="ctr">
            <a:noAutofit/>
          </a:bodyPr>
          <a:lstStyle/>
          <a:p>
            <a:pPr defTabSz="1751511"/>
            <a:r>
              <a:rPr lang="en-GB" sz="7500">
                <a:solidFill>
                  <a:schemeClr val="bg1"/>
                </a:solidFill>
                <a:latin typeface="Segoe UI"/>
              </a:rPr>
              <a:t>[Summarise your </a:t>
            </a:r>
            <a:r>
              <a:rPr lang="en-GB" sz="7500" b="1">
                <a:solidFill>
                  <a:srgbClr val="E86E78"/>
                </a:solidFill>
                <a:latin typeface="Segoe UI"/>
              </a:rPr>
              <a:t>main finding </a:t>
            </a:r>
            <a:r>
              <a:rPr lang="en-GB" sz="7500">
                <a:solidFill>
                  <a:schemeClr val="bg1"/>
                </a:solidFill>
                <a:latin typeface="Segoe UI"/>
              </a:rPr>
              <a:t>here in a </a:t>
            </a:r>
            <a:r>
              <a:rPr lang="en-GB" sz="7500" b="1">
                <a:solidFill>
                  <a:srgbClr val="E86E78"/>
                </a:solidFill>
                <a:latin typeface="Segoe UI"/>
              </a:rPr>
              <a:t>clear</a:t>
            </a:r>
            <a:r>
              <a:rPr lang="en-GB" sz="7500">
                <a:solidFill>
                  <a:srgbClr val="0D5E61"/>
                </a:solidFill>
                <a:latin typeface="Segoe UI"/>
              </a:rPr>
              <a:t> </a:t>
            </a:r>
            <a:r>
              <a:rPr lang="en-GB" sz="7500">
                <a:solidFill>
                  <a:schemeClr val="bg1"/>
                </a:solidFill>
                <a:latin typeface="Segoe UI"/>
              </a:rPr>
              <a:t>and</a:t>
            </a:r>
            <a:r>
              <a:rPr lang="en-GB" sz="7500">
                <a:solidFill>
                  <a:srgbClr val="0A4749"/>
                </a:solidFill>
                <a:latin typeface="Segoe UI"/>
              </a:rPr>
              <a:t> </a:t>
            </a:r>
            <a:r>
              <a:rPr lang="en-GB" sz="7500" b="1">
                <a:solidFill>
                  <a:srgbClr val="E86E78"/>
                </a:solidFill>
                <a:latin typeface="Segoe UI"/>
              </a:rPr>
              <a:t>concise</a:t>
            </a:r>
            <a:r>
              <a:rPr lang="en-GB" sz="7500">
                <a:solidFill>
                  <a:srgbClr val="0D5E61"/>
                </a:solidFill>
                <a:latin typeface="Segoe UI"/>
              </a:rPr>
              <a:t> </a:t>
            </a:r>
            <a:r>
              <a:rPr lang="en-GB" sz="7500">
                <a:solidFill>
                  <a:schemeClr val="bg1"/>
                </a:solidFill>
                <a:latin typeface="Segoe UI"/>
              </a:rPr>
              <a:t>sentence]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0C392E-7F1C-4526-9BFB-0A40D504AB42}"/>
              </a:ext>
            </a:extLst>
          </p:cNvPr>
          <p:cNvSpPr txBox="1"/>
          <p:nvPr/>
        </p:nvSpPr>
        <p:spPr>
          <a:xfrm>
            <a:off x="15757898" y="20533400"/>
            <a:ext cx="11554000" cy="5369837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89891" anchor="t">
            <a:noAutofit/>
          </a:bodyPr>
          <a:lstStyle/>
          <a:p>
            <a:pPr defTabSz="1751511">
              <a:spcAft>
                <a:spcPts val="400"/>
              </a:spcAft>
            </a:pPr>
            <a:r>
              <a:rPr lang="en-GB" sz="3600" kern="0">
                <a:solidFill>
                  <a:schemeClr val="bg1"/>
                </a:solidFill>
                <a:latin typeface="Segoe UI"/>
              </a:rPr>
              <a:t>[insert text here]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2E49897-DDF0-4781-B540-0D9083499415}"/>
              </a:ext>
            </a:extLst>
          </p:cNvPr>
          <p:cNvGrpSpPr/>
          <p:nvPr/>
        </p:nvGrpSpPr>
        <p:grpSpPr>
          <a:xfrm>
            <a:off x="28567062" y="17551397"/>
            <a:ext cx="13461088" cy="8635090"/>
            <a:chOff x="28567062" y="17551397"/>
            <a:chExt cx="13461088" cy="8635090"/>
          </a:xfrm>
        </p:grpSpPr>
        <p:sp>
          <p:nvSpPr>
            <p:cNvPr id="62" name="Rectangle: Diagonal Corners Rounded 12">
              <a:extLst>
                <a:ext uri="{FF2B5EF4-FFF2-40B4-BE49-F238E27FC236}">
                  <a16:creationId xmlns:a16="http://schemas.microsoft.com/office/drawing/2014/main" id="{5B919E5E-02DF-4B9D-85D4-B4D3C04D6D0E}"/>
                </a:ext>
              </a:extLst>
            </p:cNvPr>
            <p:cNvSpPr>
              <a:spLocks/>
            </p:cNvSpPr>
            <p:nvPr/>
          </p:nvSpPr>
          <p:spPr>
            <a:xfrm flipH="1">
              <a:off x="28850315" y="17834647"/>
              <a:ext cx="13177835" cy="8351840"/>
            </a:xfrm>
            <a:prstGeom prst="roundRect">
              <a:avLst/>
            </a:prstGeom>
            <a:solidFill>
              <a:srgbClr val="84CCBD"/>
            </a:solidFill>
            <a:ln w="508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000" tIns="108000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spcAft>
                  <a:spcPts val="800"/>
                </a:spcAft>
                <a:defRPr/>
              </a:pPr>
              <a:r>
                <a:rPr lang="en-US" sz="6000" b="1" kern="0">
                  <a:solidFill>
                    <a:srgbClr val="0A4749"/>
                  </a:solidFill>
                  <a:latin typeface="Segoe UI"/>
                </a:rPr>
                <a:t>Heading</a:t>
              </a:r>
            </a:p>
            <a:p>
              <a:pPr defTabSz="1751511">
                <a:spcAft>
                  <a:spcPts val="400"/>
                </a:spcAft>
                <a:defRPr/>
              </a:pPr>
              <a:r>
                <a:rPr lang="en-GB" sz="3600" kern="0">
                  <a:solidFill>
                    <a:srgbClr val="000000"/>
                  </a:solidFill>
                  <a:latin typeface="Segoe UI"/>
                </a:rPr>
                <a:t>[Insert text here]</a:t>
              </a:r>
            </a:p>
          </p:txBody>
        </p:sp>
        <p:sp>
          <p:nvSpPr>
            <p:cNvPr id="63" name="Rectangle: Diagonal Corners Rounded 13">
              <a:extLst>
                <a:ext uri="{FF2B5EF4-FFF2-40B4-BE49-F238E27FC236}">
                  <a16:creationId xmlns:a16="http://schemas.microsoft.com/office/drawing/2014/main" id="{30DADF00-43BD-4FA3-A147-B1FDFE2E6986}"/>
                </a:ext>
              </a:extLst>
            </p:cNvPr>
            <p:cNvSpPr>
              <a:spLocks/>
            </p:cNvSpPr>
            <p:nvPr/>
          </p:nvSpPr>
          <p:spPr>
            <a:xfrm flipH="1">
              <a:off x="28567062" y="17551397"/>
              <a:ext cx="13177835" cy="8351836"/>
            </a:xfrm>
            <a:prstGeom prst="roundRect">
              <a:avLst/>
            </a:prstGeom>
            <a:noFill/>
            <a:ln w="69850" cap="sq" cmpd="sng" algn="ctr">
              <a:solidFill>
                <a:srgbClr val="0A4749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4AEFDE9-6254-4533-83B9-E2F06E21E3AA}"/>
              </a:ext>
            </a:extLst>
          </p:cNvPr>
          <p:cNvGrpSpPr/>
          <p:nvPr/>
        </p:nvGrpSpPr>
        <p:grpSpPr>
          <a:xfrm>
            <a:off x="28565800" y="5668960"/>
            <a:ext cx="13462350" cy="11589424"/>
            <a:chOff x="28565800" y="5668960"/>
            <a:chExt cx="13462350" cy="11589424"/>
          </a:xfrm>
        </p:grpSpPr>
        <p:sp>
          <p:nvSpPr>
            <p:cNvPr id="67" name="Freeform: Shape 59">
              <a:extLst>
                <a:ext uri="{FF2B5EF4-FFF2-40B4-BE49-F238E27FC236}">
                  <a16:creationId xmlns:a16="http://schemas.microsoft.com/office/drawing/2014/main" id="{4E24D12E-21B5-4A1F-A9CF-502407F6A073}"/>
                </a:ext>
              </a:extLst>
            </p:cNvPr>
            <p:cNvSpPr>
              <a:spLocks/>
            </p:cNvSpPr>
            <p:nvPr/>
          </p:nvSpPr>
          <p:spPr>
            <a:xfrm>
              <a:off x="28849054" y="5952210"/>
              <a:ext cx="13179096" cy="11306174"/>
            </a:xfrm>
            <a:prstGeom prst="snipRoundRect">
              <a:avLst/>
            </a:prstGeom>
            <a:solidFill>
              <a:srgbClr val="65C392"/>
            </a:solidFill>
            <a:ln w="508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000" tIns="0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spcAft>
                  <a:spcPts val="800"/>
                </a:spcAft>
                <a:defRPr/>
              </a:pPr>
              <a:r>
                <a:rPr lang="en-US" sz="6000" b="1" kern="0">
                  <a:solidFill>
                    <a:srgbClr val="0A4749"/>
                  </a:solidFill>
                  <a:latin typeface="Segoe UI"/>
                </a:rPr>
                <a:t>Heading</a:t>
              </a:r>
            </a:p>
            <a:p>
              <a:pPr defTabSz="1751511">
                <a:spcAft>
                  <a:spcPts val="400"/>
                </a:spcAft>
                <a:defRPr/>
              </a:pPr>
              <a:r>
                <a:rPr lang="en-GB" sz="3600" kern="0">
                  <a:solidFill>
                    <a:srgbClr val="000000"/>
                  </a:solidFill>
                  <a:latin typeface="Segoe UI"/>
                </a:rPr>
                <a:t>[Insert text here]</a:t>
              </a:r>
            </a:p>
          </p:txBody>
        </p:sp>
        <p:sp>
          <p:nvSpPr>
            <p:cNvPr id="68" name="Rectangle: Top Corners Rounded 10">
              <a:extLst>
                <a:ext uri="{FF2B5EF4-FFF2-40B4-BE49-F238E27FC236}">
                  <a16:creationId xmlns:a16="http://schemas.microsoft.com/office/drawing/2014/main" id="{7D6AC89A-7C46-4CA4-9220-55868211B1A6}"/>
                </a:ext>
              </a:extLst>
            </p:cNvPr>
            <p:cNvSpPr>
              <a:spLocks/>
            </p:cNvSpPr>
            <p:nvPr/>
          </p:nvSpPr>
          <p:spPr>
            <a:xfrm>
              <a:off x="28565800" y="5668960"/>
              <a:ext cx="13179096" cy="11306174"/>
            </a:xfrm>
            <a:prstGeom prst="snipRoundRect">
              <a:avLst/>
            </a:prstGeom>
            <a:noFill/>
            <a:ln w="69850" cap="sq" cmpd="sng" algn="ctr">
              <a:solidFill>
                <a:srgbClr val="0A4749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D7EDFE1-3DC7-4463-811D-D26F1AD34C96}"/>
              </a:ext>
            </a:extLst>
          </p:cNvPr>
          <p:cNvCxnSpPr>
            <a:cxnSpLocks/>
          </p:cNvCxnSpPr>
          <p:nvPr/>
        </p:nvCxnSpPr>
        <p:spPr>
          <a:xfrm>
            <a:off x="7935913" y="27208163"/>
            <a:ext cx="34867850" cy="0"/>
          </a:xfrm>
          <a:prstGeom prst="line">
            <a:avLst/>
          </a:prstGeom>
          <a:noFill/>
          <a:ln w="69850" cap="sq" cmpd="sng" algn="ctr">
            <a:solidFill>
              <a:srgbClr val="0A4749"/>
            </a:solidFill>
            <a:prstDash val="solid"/>
            <a:miter lim="800000"/>
          </a:ln>
          <a:effectLst/>
        </p:spPr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8CA42FE0-75DC-4B2B-A925-7DDC2F0376E7}"/>
              </a:ext>
            </a:extLst>
          </p:cNvPr>
          <p:cNvSpPr>
            <a:spLocks/>
          </p:cNvSpPr>
          <p:nvPr/>
        </p:nvSpPr>
        <p:spPr>
          <a:xfrm>
            <a:off x="28565800" y="27774899"/>
            <a:ext cx="1441275" cy="1436696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>
              <a:defRPr/>
            </a:pPr>
            <a:r>
              <a:rPr lang="en-US" sz="2000" i="1" kern="0">
                <a:solidFill>
                  <a:srgbClr val="E86E78"/>
                </a:solidFill>
                <a:latin typeface="Segoe UI"/>
              </a:rPr>
              <a:t>Your photo here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B09C15E-C710-4102-8989-1981B5402EC1}"/>
              </a:ext>
            </a:extLst>
          </p:cNvPr>
          <p:cNvSpPr/>
          <p:nvPr/>
        </p:nvSpPr>
        <p:spPr>
          <a:xfrm>
            <a:off x="7934651" y="27774900"/>
            <a:ext cx="6302049" cy="143986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>
              <a:defRPr/>
            </a:pPr>
            <a:r>
              <a:rPr lang="en-GB" sz="3200" i="1" kern="0">
                <a:solidFill>
                  <a:srgbClr val="E86E78"/>
                </a:solidFill>
                <a:latin typeface="Segoe UI"/>
              </a:rPr>
              <a:t>Institution Logo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00CB174-553A-4061-9980-0150E32D6584}"/>
              </a:ext>
            </a:extLst>
          </p:cNvPr>
          <p:cNvSpPr/>
          <p:nvPr/>
        </p:nvSpPr>
        <p:spPr>
          <a:xfrm>
            <a:off x="14812963" y="27774899"/>
            <a:ext cx="6300784" cy="1439863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spcAft>
                <a:spcPts val="200"/>
              </a:spcAft>
              <a:defRPr/>
            </a:pPr>
            <a:r>
              <a:rPr lang="en-GB" sz="2400" b="1" kern="0">
                <a:solidFill>
                  <a:srgbClr val="0A4749"/>
                </a:solidFill>
                <a:latin typeface="Segoe UI"/>
              </a:rPr>
              <a:t>References</a:t>
            </a:r>
          </a:p>
          <a:p>
            <a:pPr defTabSz="1751511">
              <a:spcAft>
                <a:spcPts val="200"/>
              </a:spcAft>
              <a:defRPr/>
            </a:pPr>
            <a:r>
              <a:rPr lang="en-GB" kern="0">
                <a:solidFill>
                  <a:srgbClr val="0A4749"/>
                </a:solidFill>
                <a:latin typeface="Segoe UI"/>
              </a:rPr>
              <a:t>[insert references here]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6226AF0-C583-4516-A89D-2699EEA3E994}"/>
              </a:ext>
            </a:extLst>
          </p:cNvPr>
          <p:cNvSpPr>
            <a:spLocks/>
          </p:cNvSpPr>
          <p:nvPr/>
        </p:nvSpPr>
        <p:spPr>
          <a:xfrm>
            <a:off x="39000923" y="1060450"/>
            <a:ext cx="2743978" cy="273526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751511">
              <a:defRPr/>
            </a:pPr>
            <a:r>
              <a:rPr lang="en-GB" sz="3200" i="1" kern="0">
                <a:solidFill>
                  <a:srgbClr val="E86E78"/>
                </a:solidFill>
                <a:latin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QR code</a:t>
            </a:r>
            <a:endParaRPr lang="en-GB" sz="3200" i="1" kern="0">
              <a:solidFill>
                <a:srgbClr val="E86E78"/>
              </a:solidFill>
              <a:latin typeface="Segoe UI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811D635-660B-406C-AE5C-F5D2AB9D3D8A}"/>
              </a:ext>
            </a:extLst>
          </p:cNvPr>
          <p:cNvSpPr txBox="1">
            <a:spLocks/>
          </p:cNvSpPr>
          <p:nvPr/>
        </p:nvSpPr>
        <p:spPr>
          <a:xfrm>
            <a:off x="30583339" y="27774899"/>
            <a:ext cx="4284511" cy="143669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defTabSz="1751511">
              <a:lnSpc>
                <a:spcPct val="120000"/>
              </a:lnSpc>
              <a:spcAft>
                <a:spcPts val="599"/>
              </a:spcAft>
            </a:pPr>
            <a:r>
              <a:rPr lang="en-US" sz="2400" b="1">
                <a:solidFill>
                  <a:srgbClr val="0A4749"/>
                </a:solidFill>
                <a:latin typeface="Segoe UI"/>
              </a:rPr>
              <a:t>Dr. </a:t>
            </a:r>
            <a:r>
              <a:rPr lang="en-US" sz="2400" b="1" err="1">
                <a:solidFill>
                  <a:srgbClr val="0A4749"/>
                </a:solidFill>
                <a:latin typeface="Segoe UI"/>
              </a:rPr>
              <a:t>BrightCarbon</a:t>
            </a:r>
            <a:r>
              <a:rPr lang="en-US" sz="2400" b="1">
                <a:solidFill>
                  <a:srgbClr val="0A4749"/>
                </a:solidFill>
                <a:latin typeface="Segoe UI"/>
              </a:rPr>
              <a:t> </a:t>
            </a:r>
            <a:br>
              <a:rPr lang="en-US" sz="2000" b="1">
                <a:solidFill>
                  <a:prstClr val="white"/>
                </a:solidFill>
                <a:latin typeface="Montserrat" panose="02000505000000020004" pitchFamily="2" charset="0"/>
              </a:rPr>
            </a:br>
            <a:r>
              <a:rPr lang="en-US" err="1">
                <a:solidFill>
                  <a:srgbClr val="000000"/>
                </a:solidFill>
                <a:latin typeface="Segoe UI"/>
              </a:rPr>
              <a:t>ABc</a:t>
            </a:r>
            <a:r>
              <a:rPr lang="en-US">
                <a:solidFill>
                  <a:srgbClr val="000000"/>
                </a:solidFill>
                <a:latin typeface="Segoe UI"/>
              </a:rPr>
              <a:t>, </a:t>
            </a:r>
            <a:r>
              <a:rPr lang="en-US" err="1">
                <a:solidFill>
                  <a:srgbClr val="000000"/>
                </a:solidFill>
                <a:latin typeface="Segoe UI"/>
              </a:rPr>
              <a:t>DeFG</a:t>
            </a:r>
            <a:r>
              <a:rPr lang="en-US">
                <a:solidFill>
                  <a:srgbClr val="000000"/>
                </a:solidFill>
                <a:latin typeface="Segoe UI"/>
              </a:rPr>
              <a:t>, </a:t>
            </a:r>
            <a:r>
              <a:rPr lang="en-US" err="1">
                <a:solidFill>
                  <a:srgbClr val="000000"/>
                </a:solidFill>
                <a:latin typeface="Segoe UI"/>
              </a:rPr>
              <a:t>HiJK</a:t>
            </a:r>
            <a:endParaRPr lang="en-US">
              <a:solidFill>
                <a:srgbClr val="000000"/>
              </a:solidFill>
              <a:latin typeface="Segoe UI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7A75429-59A9-4672-9011-8FCC0C7BF382}"/>
              </a:ext>
            </a:extLst>
          </p:cNvPr>
          <p:cNvGrpSpPr/>
          <p:nvPr/>
        </p:nvGrpSpPr>
        <p:grpSpPr>
          <a:xfrm>
            <a:off x="35444110" y="27904896"/>
            <a:ext cx="6300787" cy="1176702"/>
            <a:chOff x="37456481" y="28459748"/>
            <a:chExt cx="4025851" cy="75184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C7A00C2-2A07-4CCC-8C0E-C5F5015F0F91}"/>
                </a:ext>
              </a:extLst>
            </p:cNvPr>
            <p:cNvSpPr txBox="1"/>
            <p:nvPr/>
          </p:nvSpPr>
          <p:spPr>
            <a:xfrm>
              <a:off x="37770741" y="28459748"/>
              <a:ext cx="3711591" cy="33710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1751511">
                <a:spcAft>
                  <a:spcPts val="848"/>
                </a:spcAft>
              </a:pPr>
              <a:r>
                <a:rPr lang="en-US" sz="1600">
                  <a:solidFill>
                    <a:srgbClr val="E86E78"/>
                  </a:solidFill>
                  <a:latin typeface="Segoe UI"/>
                </a:rPr>
                <a:t>[Insert email address]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0BC30B1-A006-4E98-8F17-1B5DDEDC7E48}"/>
                </a:ext>
              </a:extLst>
            </p:cNvPr>
            <p:cNvSpPr txBox="1"/>
            <p:nvPr/>
          </p:nvSpPr>
          <p:spPr>
            <a:xfrm>
              <a:off x="37770741" y="28874488"/>
              <a:ext cx="3711591" cy="33710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1751511">
                <a:spcAft>
                  <a:spcPts val="848"/>
                </a:spcAft>
              </a:pPr>
              <a:r>
                <a:rPr lang="en-US" sz="1600">
                  <a:solidFill>
                    <a:srgbClr val="E86E78"/>
                  </a:solidFill>
                  <a:latin typeface="Segoe UI"/>
                </a:rPr>
                <a:t>[Insert twitter username]</a:t>
              </a:r>
            </a:p>
          </p:txBody>
        </p:sp>
        <p:pic>
          <p:nvPicPr>
            <p:cNvPr id="83" name="Graphic 82" descr="Envelope outline">
              <a:extLst>
                <a:ext uri="{FF2B5EF4-FFF2-40B4-BE49-F238E27FC236}">
                  <a16:creationId xmlns:a16="http://schemas.microsoft.com/office/drawing/2014/main" id="{F564B506-4DF7-4719-9559-DF2521E7C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456481" y="28507485"/>
              <a:ext cx="235532" cy="241633"/>
            </a:xfrm>
            <a:prstGeom prst="rect">
              <a:avLst/>
            </a:prstGeom>
          </p:spPr>
        </p:pic>
        <p:sp>
          <p:nvSpPr>
            <p:cNvPr id="84" name="Graphic 3">
              <a:extLst>
                <a:ext uri="{FF2B5EF4-FFF2-40B4-BE49-F238E27FC236}">
                  <a16:creationId xmlns:a16="http://schemas.microsoft.com/office/drawing/2014/main" id="{8C5DB5D5-9927-44CC-A95D-406341BF0373}"/>
                </a:ext>
              </a:extLst>
            </p:cNvPr>
            <p:cNvSpPr/>
            <p:nvPr/>
          </p:nvSpPr>
          <p:spPr>
            <a:xfrm>
              <a:off x="37456779" y="28947724"/>
              <a:ext cx="234941" cy="190643"/>
            </a:xfrm>
            <a:custGeom>
              <a:avLst/>
              <a:gdLst>
                <a:gd name="connsiteX0" fmla="*/ 469046 w 470449"/>
                <a:gd name="connsiteY0" fmla="*/ 53244 h 381747"/>
                <a:gd name="connsiteX1" fmla="*/ 424987 w 470449"/>
                <a:gd name="connsiteY1" fmla="*/ 62689 h 381747"/>
                <a:gd name="connsiteX2" fmla="*/ 467904 w 470449"/>
                <a:gd name="connsiteY2" fmla="*/ 25816 h 381747"/>
                <a:gd name="connsiteX3" fmla="*/ 406552 w 470449"/>
                <a:gd name="connsiteY3" fmla="*/ 38071 h 381747"/>
                <a:gd name="connsiteX4" fmla="*/ 212800 w 470449"/>
                <a:gd name="connsiteY4" fmla="*/ 132327 h 381747"/>
                <a:gd name="connsiteX5" fmla="*/ 100011 w 470449"/>
                <a:gd name="connsiteY5" fmla="*/ 89212 h 381747"/>
                <a:gd name="connsiteX6" fmla="*/ 53757 w 470449"/>
                <a:gd name="connsiteY6" fmla="*/ 54213 h 381747"/>
                <a:gd name="connsiteX7" fmla="*/ 129713 w 470449"/>
                <a:gd name="connsiteY7" fmla="*/ 208606 h 381747"/>
                <a:gd name="connsiteX8" fmla="*/ 72587 w 470449"/>
                <a:gd name="connsiteY8" fmla="*/ 198328 h 381747"/>
                <a:gd name="connsiteX9" fmla="*/ 160454 w 470449"/>
                <a:gd name="connsiteY9" fmla="*/ 288622 h 381747"/>
                <a:gd name="connsiteX10" fmla="*/ -1403 w 470449"/>
                <a:gd name="connsiteY10" fmla="*/ 309321 h 381747"/>
                <a:gd name="connsiteX11" fmla="*/ 429905 w 470449"/>
                <a:gd name="connsiteY11" fmla="*/ 86456 h 38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449" h="381747">
                  <a:moveTo>
                    <a:pt x="469046" y="53244"/>
                  </a:moveTo>
                  <a:lnTo>
                    <a:pt x="424987" y="62689"/>
                  </a:lnTo>
                  <a:lnTo>
                    <a:pt x="467904" y="25816"/>
                  </a:lnTo>
                  <a:lnTo>
                    <a:pt x="406552" y="38071"/>
                  </a:lnTo>
                  <a:cubicBezTo>
                    <a:pt x="334408" y="-49214"/>
                    <a:pt x="188724" y="21752"/>
                    <a:pt x="212800" y="132327"/>
                  </a:cubicBezTo>
                  <a:cubicBezTo>
                    <a:pt x="184557" y="112062"/>
                    <a:pt x="135564" y="105523"/>
                    <a:pt x="100011" y="89212"/>
                  </a:cubicBezTo>
                  <a:cubicBezTo>
                    <a:pt x="51452" y="66931"/>
                    <a:pt x="56525" y="42681"/>
                    <a:pt x="53757" y="54213"/>
                  </a:cubicBezTo>
                  <a:cubicBezTo>
                    <a:pt x="32599" y="142910"/>
                    <a:pt x="109147" y="207464"/>
                    <a:pt x="129713" y="208606"/>
                  </a:cubicBezTo>
                  <a:cubicBezTo>
                    <a:pt x="110290" y="211461"/>
                    <a:pt x="72587" y="198328"/>
                    <a:pt x="72587" y="198328"/>
                  </a:cubicBezTo>
                  <a:cubicBezTo>
                    <a:pt x="72587" y="198328"/>
                    <a:pt x="72587" y="246882"/>
                    <a:pt x="160454" y="288622"/>
                  </a:cubicBezTo>
                  <a:cubicBezTo>
                    <a:pt x="110278" y="312116"/>
                    <a:pt x="53085" y="319323"/>
                    <a:pt x="-1403" y="309321"/>
                  </a:cubicBezTo>
                  <a:cubicBezTo>
                    <a:pt x="171519" y="478623"/>
                    <a:pt x="467410" y="323763"/>
                    <a:pt x="429905" y="86456"/>
                  </a:cubicBezTo>
                  <a:close/>
                </a:path>
              </a:pathLst>
            </a:custGeom>
            <a:noFill/>
            <a:ln w="11430" cap="flat">
              <a:solidFill>
                <a:srgbClr val="0A474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sz="900"/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25BF18E8-9ADF-4D88-89D8-14C21FF5D42E}"/>
              </a:ext>
            </a:extLst>
          </p:cNvPr>
          <p:cNvSpPr/>
          <p:nvPr/>
        </p:nvSpPr>
        <p:spPr>
          <a:xfrm>
            <a:off x="21690016" y="27774899"/>
            <a:ext cx="6300784" cy="1439863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spcBef>
                <a:spcPts val="749"/>
              </a:spcBef>
              <a:spcAft>
                <a:spcPts val="200"/>
              </a:spcAft>
              <a:defRPr/>
            </a:pPr>
            <a:r>
              <a:rPr lang="en-GB" sz="2400" b="1" kern="0">
                <a:solidFill>
                  <a:srgbClr val="0A4749"/>
                </a:solidFill>
                <a:latin typeface="Segoe UI"/>
              </a:rPr>
              <a:t>Acknowledgments</a:t>
            </a:r>
          </a:p>
          <a:p>
            <a:pPr defTabSz="1751511">
              <a:spcAft>
                <a:spcPts val="200"/>
              </a:spcAft>
              <a:defRPr/>
            </a:pPr>
            <a:r>
              <a:rPr lang="en-GB" kern="0">
                <a:solidFill>
                  <a:srgbClr val="0A4749"/>
                </a:solidFill>
                <a:latin typeface="Segoe UI"/>
              </a:rPr>
              <a:t>[insert acknowledgments here]</a:t>
            </a:r>
          </a:p>
        </p:txBody>
      </p:sp>
    </p:spTree>
    <p:extLst>
      <p:ext uri="{BB962C8B-B14F-4D97-AF65-F5344CB8AC3E}">
        <p14:creationId xmlns:p14="http://schemas.microsoft.com/office/powerpoint/2010/main" val="182839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80BFA233-7717-4017-8D6F-B21EDA4D1EBB}"/>
              </a:ext>
            </a:extLst>
          </p:cNvPr>
          <p:cNvGrpSpPr/>
          <p:nvPr/>
        </p:nvGrpSpPr>
        <p:grpSpPr>
          <a:xfrm>
            <a:off x="21699767" y="11609387"/>
            <a:ext cx="20328384" cy="17888624"/>
            <a:chOff x="21699767" y="11609387"/>
            <a:chExt cx="20328384" cy="17888624"/>
          </a:xfrm>
        </p:grpSpPr>
        <p:sp>
          <p:nvSpPr>
            <p:cNvPr id="168" name="Rectangle: Diagonal Corners Snipped 167">
              <a:extLst>
                <a:ext uri="{FF2B5EF4-FFF2-40B4-BE49-F238E27FC236}">
                  <a16:creationId xmlns:a16="http://schemas.microsoft.com/office/drawing/2014/main" id="{D3FB6D5A-1598-40AD-B254-980D8E91E36A}"/>
                </a:ext>
              </a:extLst>
            </p:cNvPr>
            <p:cNvSpPr/>
            <p:nvPr/>
          </p:nvSpPr>
          <p:spPr>
            <a:xfrm>
              <a:off x="21973259" y="11892638"/>
              <a:ext cx="20054892" cy="17605373"/>
            </a:xfrm>
            <a:prstGeom prst="snip2DiagRect">
              <a:avLst>
                <a:gd name="adj1" fmla="val 0"/>
                <a:gd name="adj2" fmla="val 8759"/>
              </a:avLst>
            </a:prstGeom>
            <a:solidFill>
              <a:srgbClr val="0D5E61"/>
            </a:solidFill>
            <a:ln w="508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spcAft>
                  <a:spcPts val="599"/>
                </a:spcAft>
                <a:defRPr/>
              </a:pPr>
              <a:r>
                <a:rPr lang="en-US" sz="3600" b="1" kern="0">
                  <a:solidFill>
                    <a:schemeClr val="bg1"/>
                  </a:solidFill>
                  <a:latin typeface="Segoe UI"/>
                </a:rPr>
                <a:t>Formatted graphs</a:t>
              </a:r>
              <a:endParaRPr lang="en-GB" sz="3600" b="1" kern="0">
                <a:solidFill>
                  <a:schemeClr val="bg1"/>
                </a:solidFill>
                <a:latin typeface="Segoe UI"/>
              </a:endParaRPr>
            </a:p>
          </p:txBody>
        </p:sp>
        <p:sp>
          <p:nvSpPr>
            <p:cNvPr id="169" name="Rectangle: Diagonal Corners Snipped 168">
              <a:extLst>
                <a:ext uri="{FF2B5EF4-FFF2-40B4-BE49-F238E27FC236}">
                  <a16:creationId xmlns:a16="http://schemas.microsoft.com/office/drawing/2014/main" id="{F1688E96-B06C-4C25-AFF8-FF6A8E0DD090}"/>
                </a:ext>
              </a:extLst>
            </p:cNvPr>
            <p:cNvSpPr/>
            <p:nvPr/>
          </p:nvSpPr>
          <p:spPr>
            <a:xfrm>
              <a:off x="21699767" y="11609387"/>
              <a:ext cx="20045133" cy="17605375"/>
            </a:xfrm>
            <a:prstGeom prst="snip2DiagRect">
              <a:avLst>
                <a:gd name="adj1" fmla="val 0"/>
                <a:gd name="adj2" fmla="val 8759"/>
              </a:avLst>
            </a:prstGeom>
            <a:noFill/>
            <a:ln w="69850" cap="sq" cmpd="sng" algn="ctr">
              <a:solidFill>
                <a:srgbClr val="0A4749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4604FD-A7B7-43AF-8B56-01F32E12B200}"/>
              </a:ext>
            </a:extLst>
          </p:cNvPr>
          <p:cNvGrpSpPr/>
          <p:nvPr/>
        </p:nvGrpSpPr>
        <p:grpSpPr>
          <a:xfrm>
            <a:off x="7940791" y="5668963"/>
            <a:ext cx="13461088" cy="14577106"/>
            <a:chOff x="7940791" y="5668963"/>
            <a:chExt cx="13461088" cy="14577106"/>
          </a:xfrm>
        </p:grpSpPr>
        <p:sp>
          <p:nvSpPr>
            <p:cNvPr id="54" name="Rectangle: Diagonal Corners Rounded 12">
              <a:extLst>
                <a:ext uri="{FF2B5EF4-FFF2-40B4-BE49-F238E27FC236}">
                  <a16:creationId xmlns:a16="http://schemas.microsoft.com/office/drawing/2014/main" id="{51A9117C-AE43-481C-95D9-6BCF8A4034EE}"/>
                </a:ext>
              </a:extLst>
            </p:cNvPr>
            <p:cNvSpPr>
              <a:spLocks/>
            </p:cNvSpPr>
            <p:nvPr/>
          </p:nvSpPr>
          <p:spPr>
            <a:xfrm flipH="1">
              <a:off x="8224044" y="5952212"/>
              <a:ext cx="13177835" cy="14293857"/>
            </a:xfrm>
            <a:prstGeom prst="round2SameRect">
              <a:avLst>
                <a:gd name="adj1" fmla="val 0"/>
                <a:gd name="adj2" fmla="val 16085"/>
              </a:avLst>
            </a:prstGeom>
            <a:solidFill>
              <a:srgbClr val="65C392"/>
            </a:solidFill>
            <a:ln w="508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504000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spcAft>
                  <a:spcPts val="800"/>
                </a:spcAft>
                <a:defRPr/>
              </a:pPr>
              <a:r>
                <a:rPr lang="en-US" sz="6000" b="1" kern="0">
                  <a:solidFill>
                    <a:srgbClr val="0A4749"/>
                  </a:solidFill>
                  <a:latin typeface="Segoe UI"/>
                </a:rPr>
                <a:t>Heading</a:t>
              </a:r>
            </a:p>
            <a:p>
              <a:pPr defTabSz="1751511">
                <a:spcAft>
                  <a:spcPts val="400"/>
                </a:spcAft>
                <a:defRPr/>
              </a:pPr>
              <a:r>
                <a:rPr lang="en-GB" sz="3600" kern="0">
                  <a:solidFill>
                    <a:srgbClr val="000000"/>
                  </a:solidFill>
                  <a:latin typeface="Segoe UI"/>
                </a:rPr>
                <a:t>[Insert text here]</a:t>
              </a:r>
            </a:p>
          </p:txBody>
        </p:sp>
        <p:sp>
          <p:nvSpPr>
            <p:cNvPr id="55" name="Rectangle: Diagonal Corners Rounded 13">
              <a:extLst>
                <a:ext uri="{FF2B5EF4-FFF2-40B4-BE49-F238E27FC236}">
                  <a16:creationId xmlns:a16="http://schemas.microsoft.com/office/drawing/2014/main" id="{9EC6EDDB-6B04-45B4-894B-5A71F90228F1}"/>
                </a:ext>
              </a:extLst>
            </p:cNvPr>
            <p:cNvSpPr>
              <a:spLocks/>
            </p:cNvSpPr>
            <p:nvPr/>
          </p:nvSpPr>
          <p:spPr>
            <a:xfrm flipH="1">
              <a:off x="7940791" y="5668963"/>
              <a:ext cx="13177835" cy="14293850"/>
            </a:xfrm>
            <a:prstGeom prst="round2SameRect">
              <a:avLst>
                <a:gd name="adj1" fmla="val 0"/>
                <a:gd name="adj2" fmla="val 16085"/>
              </a:avLst>
            </a:prstGeom>
            <a:noFill/>
            <a:ln w="69850" cap="sq" cmpd="sng" algn="ctr">
              <a:solidFill>
                <a:srgbClr val="0A4749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3B2E85-803A-4714-B8FC-650E66F6FEDB}"/>
              </a:ext>
            </a:extLst>
          </p:cNvPr>
          <p:cNvSpPr txBox="1"/>
          <p:nvPr/>
        </p:nvSpPr>
        <p:spPr>
          <a:xfrm>
            <a:off x="1058862" y="1060450"/>
            <a:ext cx="33808990" cy="2735262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rmAutofit/>
          </a:bodyPr>
          <a:lstStyle/>
          <a:p>
            <a:pPr defTabSz="1751511"/>
            <a:r>
              <a:rPr lang="en-GB" sz="9000" b="1">
                <a:solidFill>
                  <a:srgbClr val="E86E78"/>
                </a:solidFill>
                <a:latin typeface="Segoe UI"/>
                <a:cs typeface="Segoe UI Semilight" panose="020B0402040204020203" pitchFamily="34" charset="0"/>
              </a:rPr>
              <a:t>Sticker sheet – Option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3DB44-CAFA-484F-904C-D3FA7A48B903}"/>
              </a:ext>
            </a:extLst>
          </p:cNvPr>
          <p:cNvSpPr txBox="1">
            <a:spLocks/>
          </p:cNvSpPr>
          <p:nvPr/>
        </p:nvSpPr>
        <p:spPr>
          <a:xfrm>
            <a:off x="7935913" y="4371974"/>
            <a:ext cx="26931939" cy="720725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Autofit/>
          </a:bodyPr>
          <a:lstStyle/>
          <a:p>
            <a:pPr defTabSz="1751511"/>
            <a:r>
              <a:rPr lang="en-GB" sz="6000" i="1">
                <a:solidFill>
                  <a:srgbClr val="0A4749"/>
                </a:solidFill>
                <a:latin typeface="Segoe UI"/>
              </a:rPr>
              <a:t>Copy and paste any of these elements on to your poster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7A443B-7765-4529-BD6A-6DFC2AB86871}"/>
              </a:ext>
            </a:extLst>
          </p:cNvPr>
          <p:cNvCxnSpPr>
            <a:cxnSpLocks/>
          </p:cNvCxnSpPr>
          <p:nvPr/>
        </p:nvCxnSpPr>
        <p:spPr>
          <a:xfrm>
            <a:off x="0" y="5092699"/>
            <a:ext cx="7359650" cy="0"/>
          </a:xfrm>
          <a:prstGeom prst="line">
            <a:avLst/>
          </a:prstGeom>
          <a:noFill/>
          <a:ln w="69850" cap="sq" cmpd="sng" algn="ctr">
            <a:solidFill>
              <a:srgbClr val="0A4749"/>
            </a:solidFill>
            <a:prstDash val="solid"/>
            <a:miter lim="800000"/>
          </a:ln>
          <a:effectLst/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1BBB2CB-F792-46AD-A34B-B2E79F0DB339}"/>
              </a:ext>
            </a:extLst>
          </p:cNvPr>
          <p:cNvSpPr>
            <a:spLocks/>
          </p:cNvSpPr>
          <p:nvPr/>
        </p:nvSpPr>
        <p:spPr>
          <a:xfrm>
            <a:off x="1058862" y="5668963"/>
            <a:ext cx="6300788" cy="3151187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3600" b="1" kern="0">
                <a:solidFill>
                  <a:srgbClr val="0A4749"/>
                </a:solidFill>
                <a:latin typeface="Segoe UI"/>
              </a:rPr>
              <a:t>Heading/text boxes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3600" kern="0">
                <a:solidFill>
                  <a:srgbClr val="000000"/>
                </a:solidFill>
                <a:latin typeface="Segoe UI"/>
              </a:rPr>
              <a:t>Heading: Segoe UI, dark green, bold, 60pt, space after 8pt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3600" kern="0">
                <a:solidFill>
                  <a:srgbClr val="000000"/>
                </a:solidFill>
                <a:latin typeface="Segoe UI"/>
              </a:rPr>
              <a:t>Body: Segoe UI, black, 36pt, space after 4pt</a:t>
            </a:r>
          </a:p>
          <a:p>
            <a:pPr defTabSz="1751511">
              <a:spcAft>
                <a:spcPts val="300"/>
              </a:spcAft>
              <a:defRPr/>
            </a:pPr>
            <a:endParaRPr lang="en-GB" sz="3600" kern="0">
              <a:solidFill>
                <a:srgbClr val="0A4749"/>
              </a:solidFill>
              <a:latin typeface="Segoe U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81B4B4F-128B-4003-A75B-F4AA8462659F}"/>
              </a:ext>
            </a:extLst>
          </p:cNvPr>
          <p:cNvSpPr>
            <a:spLocks/>
          </p:cNvSpPr>
          <p:nvPr/>
        </p:nvSpPr>
        <p:spPr>
          <a:xfrm>
            <a:off x="1058862" y="11609388"/>
            <a:ext cx="6300788" cy="1941233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3600" b="1" kern="0">
                <a:solidFill>
                  <a:srgbClr val="0A4749"/>
                </a:solidFill>
                <a:latin typeface="Segoe UI"/>
              </a:rPr>
              <a:t>Figure placeholder</a:t>
            </a:r>
          </a:p>
          <a:p>
            <a:pPr defTabSz="1751511">
              <a:defRPr/>
            </a:pPr>
            <a:r>
              <a:rPr lang="en-GB" sz="3600" kern="0">
                <a:solidFill>
                  <a:srgbClr val="000000"/>
                </a:solidFill>
                <a:latin typeface="Segoe UI"/>
              </a:rPr>
              <a:t>Re-size your figure to match the box</a:t>
            </a:r>
          </a:p>
          <a:p>
            <a:pPr defTabSz="1751511">
              <a:defRPr/>
            </a:pPr>
            <a:r>
              <a:rPr lang="en-GB" sz="3600" kern="0">
                <a:solidFill>
                  <a:srgbClr val="000000"/>
                </a:solidFill>
                <a:latin typeface="Segoe UI"/>
              </a:rPr>
              <a:t>Font: Segoe UI, peach, 28pt</a:t>
            </a:r>
            <a:endParaRPr lang="en-GB" sz="3600" kern="0">
              <a:solidFill>
                <a:srgbClr val="0A4749"/>
              </a:solidFill>
              <a:latin typeface="Segoe U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00AE25-001C-44AF-84FC-B80B4952A6D9}"/>
              </a:ext>
            </a:extLst>
          </p:cNvPr>
          <p:cNvSpPr>
            <a:spLocks/>
          </p:cNvSpPr>
          <p:nvPr/>
        </p:nvSpPr>
        <p:spPr>
          <a:xfrm>
            <a:off x="1058862" y="20537488"/>
            <a:ext cx="6300788" cy="1941233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3600" b="1" kern="0">
                <a:solidFill>
                  <a:srgbClr val="0A4749"/>
                </a:solidFill>
                <a:latin typeface="Segoe UI"/>
              </a:rPr>
              <a:t>References and acknowledgments </a:t>
            </a:r>
            <a:endParaRPr lang="en-GB" sz="3600" kern="0">
              <a:solidFill>
                <a:srgbClr val="0A4749"/>
              </a:solidFill>
              <a:latin typeface="Segoe UI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B9228D-5E12-429F-A100-B1D29CEBE140}"/>
              </a:ext>
            </a:extLst>
          </p:cNvPr>
          <p:cNvSpPr>
            <a:spLocks/>
          </p:cNvSpPr>
          <p:nvPr/>
        </p:nvSpPr>
        <p:spPr>
          <a:xfrm>
            <a:off x="1058862" y="23490238"/>
            <a:ext cx="6300788" cy="1941233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3600" b="1" kern="0">
                <a:solidFill>
                  <a:srgbClr val="0A4749"/>
                </a:solidFill>
                <a:latin typeface="Segoe UI"/>
              </a:rPr>
              <a:t>Contact info</a:t>
            </a:r>
            <a:endParaRPr lang="en-GB" sz="3600" kern="0">
              <a:solidFill>
                <a:srgbClr val="0A4749"/>
              </a:solidFill>
              <a:latin typeface="Segoe UI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9D0118E-7A11-42F1-9318-F0BA9E0A08C9}"/>
              </a:ext>
            </a:extLst>
          </p:cNvPr>
          <p:cNvGrpSpPr/>
          <p:nvPr/>
        </p:nvGrpSpPr>
        <p:grpSpPr>
          <a:xfrm>
            <a:off x="7940791" y="26479500"/>
            <a:ext cx="13172959" cy="1451271"/>
            <a:chOff x="6005799" y="26992004"/>
            <a:chExt cx="5202530" cy="5731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D8DAE42-7E7C-406A-9DCC-BC593102EA6A}"/>
                </a:ext>
              </a:extLst>
            </p:cNvPr>
            <p:cNvSpPr/>
            <p:nvPr/>
          </p:nvSpPr>
          <p:spPr>
            <a:xfrm>
              <a:off x="6005799" y="26992004"/>
              <a:ext cx="573165" cy="573165"/>
            </a:xfrm>
            <a:prstGeom prst="rect">
              <a:avLst/>
            </a:prstGeom>
            <a:solidFill>
              <a:srgbClr val="0A4749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3600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4DE2E46-348F-40A0-B297-1F03B59A7CDB}"/>
                </a:ext>
              </a:extLst>
            </p:cNvPr>
            <p:cNvSpPr/>
            <p:nvPr/>
          </p:nvSpPr>
          <p:spPr>
            <a:xfrm>
              <a:off x="6667137" y="26992004"/>
              <a:ext cx="573165" cy="573165"/>
            </a:xfrm>
            <a:prstGeom prst="rect">
              <a:avLst/>
            </a:prstGeom>
            <a:solidFill>
              <a:srgbClr val="0D5E61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3600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127721E-F9E7-4A13-8DD0-DE50B6C572BC}"/>
                </a:ext>
              </a:extLst>
            </p:cNvPr>
            <p:cNvSpPr/>
            <p:nvPr/>
          </p:nvSpPr>
          <p:spPr>
            <a:xfrm>
              <a:off x="7328475" y="26992004"/>
              <a:ext cx="573165" cy="573165"/>
            </a:xfrm>
            <a:prstGeom prst="rect">
              <a:avLst/>
            </a:prstGeom>
            <a:solidFill>
              <a:srgbClr val="65C392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3600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3CFD054-926C-4B6E-B487-10C5FB6CFB5A}"/>
                </a:ext>
              </a:extLst>
            </p:cNvPr>
            <p:cNvSpPr/>
            <p:nvPr/>
          </p:nvSpPr>
          <p:spPr>
            <a:xfrm>
              <a:off x="7989813" y="26992004"/>
              <a:ext cx="573165" cy="573165"/>
            </a:xfrm>
            <a:prstGeom prst="rect">
              <a:avLst/>
            </a:prstGeom>
            <a:solidFill>
              <a:srgbClr val="83CCAE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3600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BBCEDB7-4F24-4DFE-AB31-A3465DD14C15}"/>
                </a:ext>
              </a:extLst>
            </p:cNvPr>
            <p:cNvSpPr/>
            <p:nvPr/>
          </p:nvSpPr>
          <p:spPr>
            <a:xfrm>
              <a:off x="8651151" y="26992004"/>
              <a:ext cx="573165" cy="573165"/>
            </a:xfrm>
            <a:prstGeom prst="rect">
              <a:avLst/>
            </a:prstGeom>
            <a:solidFill>
              <a:srgbClr val="84CCBD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3600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3F94DE2-2138-4CE1-90E4-19796218F547}"/>
                </a:ext>
              </a:extLst>
            </p:cNvPr>
            <p:cNvSpPr/>
            <p:nvPr/>
          </p:nvSpPr>
          <p:spPr>
            <a:xfrm>
              <a:off x="9312489" y="26992004"/>
              <a:ext cx="573165" cy="573165"/>
            </a:xfrm>
            <a:prstGeom prst="rect">
              <a:avLst/>
            </a:prstGeom>
            <a:solidFill>
              <a:srgbClr val="ABCDBC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3600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9EC14E-CE9B-4E8C-8FC8-29616D35848F}"/>
                </a:ext>
              </a:extLst>
            </p:cNvPr>
            <p:cNvSpPr/>
            <p:nvPr/>
          </p:nvSpPr>
          <p:spPr>
            <a:xfrm>
              <a:off x="9973827" y="26992004"/>
              <a:ext cx="573165" cy="573165"/>
            </a:xfrm>
            <a:prstGeom prst="rect">
              <a:avLst/>
            </a:prstGeom>
            <a:solidFill>
              <a:srgbClr val="E86E78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3600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858E716-49BD-4416-BD61-E47C7B510E04}"/>
                </a:ext>
              </a:extLst>
            </p:cNvPr>
            <p:cNvSpPr/>
            <p:nvPr/>
          </p:nvSpPr>
          <p:spPr>
            <a:xfrm>
              <a:off x="10635164" y="26992004"/>
              <a:ext cx="573165" cy="573165"/>
            </a:xfrm>
            <a:prstGeom prst="rect">
              <a:avLst/>
            </a:prstGeom>
            <a:solidFill>
              <a:srgbClr val="F9D340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3600" kern="0">
                <a:solidFill>
                  <a:srgbClr val="3F3F3F"/>
                </a:solidFill>
                <a:latin typeface="Segoe UI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D447640-5164-422B-AF82-D84D0D400644}"/>
              </a:ext>
            </a:extLst>
          </p:cNvPr>
          <p:cNvSpPr>
            <a:spLocks/>
          </p:cNvSpPr>
          <p:nvPr/>
        </p:nvSpPr>
        <p:spPr>
          <a:xfrm>
            <a:off x="1058862" y="26479500"/>
            <a:ext cx="6300788" cy="1941233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3600" b="1" kern="0">
                <a:solidFill>
                  <a:srgbClr val="0A4749"/>
                </a:solidFill>
                <a:latin typeface="Segoe UI"/>
              </a:rPr>
              <a:t>Colour scheme 1</a:t>
            </a:r>
            <a:endParaRPr lang="en-GB" sz="3600" kern="0">
              <a:solidFill>
                <a:srgbClr val="0A4749"/>
              </a:solidFill>
              <a:latin typeface="Segoe UI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739CB2C-1D47-4468-878A-7F372131B345}"/>
              </a:ext>
            </a:extLst>
          </p:cNvPr>
          <p:cNvGrpSpPr/>
          <p:nvPr/>
        </p:nvGrpSpPr>
        <p:grpSpPr>
          <a:xfrm>
            <a:off x="8752708" y="11609388"/>
            <a:ext cx="11554000" cy="5365750"/>
            <a:chOff x="20694886" y="11707855"/>
            <a:chExt cx="7895354" cy="760781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8CB88F2-2E57-4A27-9FD0-B1110B719AAD}"/>
                </a:ext>
              </a:extLst>
            </p:cNvPr>
            <p:cNvSpPr/>
            <p:nvPr/>
          </p:nvSpPr>
          <p:spPr>
            <a:xfrm>
              <a:off x="20694886" y="18447943"/>
              <a:ext cx="7895354" cy="867722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9891" tIns="89891" rIns="0" bIns="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2800" kern="0">
                  <a:solidFill>
                    <a:srgbClr val="E86E78"/>
                  </a:solidFill>
                  <a:latin typeface="Segoe UI"/>
                </a:rPr>
                <a:t>[Insert figure heading here]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6896BF5-A873-491F-8E5F-2A954C24A892}"/>
                </a:ext>
              </a:extLst>
            </p:cNvPr>
            <p:cNvSpPr/>
            <p:nvPr/>
          </p:nvSpPr>
          <p:spPr>
            <a:xfrm>
              <a:off x="20694886" y="11707855"/>
              <a:ext cx="7895354" cy="6740089"/>
            </a:xfrm>
            <a:prstGeom prst="rect">
              <a:avLst/>
            </a:prstGeom>
            <a:solidFill>
              <a:sysClr val="window" lastClr="FFFFFF">
                <a:alpha val="20000"/>
              </a:sysClr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2800" kern="0">
                  <a:solidFill>
                    <a:prstClr val="white"/>
                  </a:solidFill>
                  <a:latin typeface="Segoe UI"/>
                </a:rPr>
                <a:t>[Figure placeholder]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69839AF9-65C7-444E-9EAA-5E1D36734577}"/>
              </a:ext>
            </a:extLst>
          </p:cNvPr>
          <p:cNvSpPr/>
          <p:nvPr/>
        </p:nvSpPr>
        <p:spPr>
          <a:xfrm>
            <a:off x="7940791" y="20537488"/>
            <a:ext cx="6300784" cy="1439863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spcAft>
                <a:spcPts val="200"/>
              </a:spcAft>
              <a:defRPr/>
            </a:pPr>
            <a:r>
              <a:rPr lang="en-GB" sz="2400" b="1" kern="0">
                <a:solidFill>
                  <a:srgbClr val="0A4749"/>
                </a:solidFill>
                <a:latin typeface="Segoe UI"/>
              </a:rPr>
              <a:t>References</a:t>
            </a:r>
          </a:p>
          <a:p>
            <a:pPr defTabSz="1751511">
              <a:spcAft>
                <a:spcPts val="200"/>
              </a:spcAft>
              <a:defRPr/>
            </a:pPr>
            <a:r>
              <a:rPr lang="en-GB" kern="0">
                <a:solidFill>
                  <a:srgbClr val="0A4749"/>
                </a:solidFill>
                <a:latin typeface="Segoe UI"/>
              </a:rPr>
              <a:t>[insert references here]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5DDFF54-833E-4173-A328-0262F9338147}"/>
              </a:ext>
            </a:extLst>
          </p:cNvPr>
          <p:cNvSpPr/>
          <p:nvPr/>
        </p:nvSpPr>
        <p:spPr>
          <a:xfrm>
            <a:off x="14817844" y="20537488"/>
            <a:ext cx="6300784" cy="1439863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spcBef>
                <a:spcPts val="749"/>
              </a:spcBef>
              <a:spcAft>
                <a:spcPts val="200"/>
              </a:spcAft>
              <a:defRPr/>
            </a:pPr>
            <a:r>
              <a:rPr lang="en-GB" sz="2400" b="1" kern="0">
                <a:solidFill>
                  <a:srgbClr val="0A4749"/>
                </a:solidFill>
                <a:latin typeface="Segoe UI"/>
              </a:rPr>
              <a:t>Acknowledgments</a:t>
            </a:r>
          </a:p>
          <a:p>
            <a:pPr defTabSz="1751511">
              <a:spcAft>
                <a:spcPts val="200"/>
              </a:spcAft>
              <a:defRPr/>
            </a:pPr>
            <a:r>
              <a:rPr lang="en-GB" kern="0">
                <a:solidFill>
                  <a:srgbClr val="0A4749"/>
                </a:solidFill>
                <a:latin typeface="Segoe UI"/>
              </a:rPr>
              <a:t>[insert acknowledgments here]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1A581B-1F74-40E9-AD65-9DA5DE285DE6}"/>
              </a:ext>
            </a:extLst>
          </p:cNvPr>
          <p:cNvGrpSpPr/>
          <p:nvPr/>
        </p:nvGrpSpPr>
        <p:grpSpPr>
          <a:xfrm>
            <a:off x="7940791" y="23490238"/>
            <a:ext cx="13179097" cy="1436696"/>
            <a:chOff x="28565800" y="27774899"/>
            <a:chExt cx="13179097" cy="143669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00466B9-778A-458C-84C1-CEF6803D9846}"/>
                </a:ext>
              </a:extLst>
            </p:cNvPr>
            <p:cNvSpPr>
              <a:spLocks/>
            </p:cNvSpPr>
            <p:nvPr/>
          </p:nvSpPr>
          <p:spPr>
            <a:xfrm>
              <a:off x="28565800" y="27774899"/>
              <a:ext cx="1441275" cy="143669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751511">
                <a:defRPr/>
              </a:pPr>
              <a:r>
                <a:rPr lang="en-US" sz="1798" i="1" kern="0">
                  <a:solidFill>
                    <a:srgbClr val="E86E78"/>
                  </a:solidFill>
                  <a:latin typeface="Segoe UI"/>
                </a:rPr>
                <a:t>Your photo here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1ABDF85-A96B-468A-98BC-5B02958F8868}"/>
                </a:ext>
              </a:extLst>
            </p:cNvPr>
            <p:cNvSpPr txBox="1">
              <a:spLocks/>
            </p:cNvSpPr>
            <p:nvPr/>
          </p:nvSpPr>
          <p:spPr>
            <a:xfrm>
              <a:off x="30583339" y="27774899"/>
              <a:ext cx="4284511" cy="1436696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1751511">
                <a:lnSpc>
                  <a:spcPct val="120000"/>
                </a:lnSpc>
                <a:spcAft>
                  <a:spcPts val="599"/>
                </a:spcAft>
              </a:pPr>
              <a:r>
                <a:rPr lang="en-US" sz="2400" b="1">
                  <a:solidFill>
                    <a:srgbClr val="0A4749"/>
                  </a:solidFill>
                  <a:latin typeface="Segoe UI"/>
                </a:rPr>
                <a:t>Dr. </a:t>
              </a:r>
              <a:r>
                <a:rPr lang="en-US" sz="2400" b="1" err="1">
                  <a:solidFill>
                    <a:srgbClr val="0A4749"/>
                  </a:solidFill>
                  <a:latin typeface="Segoe UI"/>
                </a:rPr>
                <a:t>BrightCarbon</a:t>
              </a:r>
              <a:r>
                <a:rPr lang="en-US" sz="2400" b="1">
                  <a:solidFill>
                    <a:srgbClr val="0A4749"/>
                  </a:solidFill>
                  <a:latin typeface="Segoe UI"/>
                </a:rPr>
                <a:t> </a:t>
              </a:r>
              <a:br>
                <a:rPr lang="en-US" sz="2000" b="1">
                  <a:solidFill>
                    <a:prstClr val="white"/>
                  </a:solidFill>
                  <a:latin typeface="Montserrat" panose="02000505000000020004" pitchFamily="2" charset="0"/>
                </a:rPr>
              </a:br>
              <a:r>
                <a:rPr lang="en-US" err="1">
                  <a:solidFill>
                    <a:srgbClr val="000000"/>
                  </a:solidFill>
                  <a:latin typeface="Segoe UI"/>
                </a:rPr>
                <a:t>ABc</a:t>
              </a:r>
              <a:r>
                <a:rPr lang="en-US">
                  <a:solidFill>
                    <a:srgbClr val="000000"/>
                  </a:solidFill>
                  <a:latin typeface="Segoe UI"/>
                </a:rPr>
                <a:t>, </a:t>
              </a:r>
              <a:r>
                <a:rPr lang="en-US" err="1">
                  <a:solidFill>
                    <a:srgbClr val="000000"/>
                  </a:solidFill>
                  <a:latin typeface="Segoe UI"/>
                </a:rPr>
                <a:t>DeFG</a:t>
              </a:r>
              <a:r>
                <a:rPr lang="en-US">
                  <a:solidFill>
                    <a:srgbClr val="000000"/>
                  </a:solidFill>
                  <a:latin typeface="Segoe UI"/>
                </a:rPr>
                <a:t>, </a:t>
              </a:r>
              <a:r>
                <a:rPr lang="en-US" err="1">
                  <a:solidFill>
                    <a:srgbClr val="000000"/>
                  </a:solidFill>
                  <a:latin typeface="Segoe UI"/>
                </a:rPr>
                <a:t>HiJK</a:t>
              </a: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C3DBEDF-8F8F-453F-8A5D-C8E7BBBE3365}"/>
                </a:ext>
              </a:extLst>
            </p:cNvPr>
            <p:cNvGrpSpPr/>
            <p:nvPr/>
          </p:nvGrpSpPr>
          <p:grpSpPr>
            <a:xfrm>
              <a:off x="35444110" y="27904896"/>
              <a:ext cx="6300787" cy="1176702"/>
              <a:chOff x="37456481" y="28459748"/>
              <a:chExt cx="4025851" cy="751847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878DDC6-2CBC-42D4-AAC5-1947158B6BD2}"/>
                  </a:ext>
                </a:extLst>
              </p:cNvPr>
              <p:cNvSpPr txBox="1"/>
              <p:nvPr/>
            </p:nvSpPr>
            <p:spPr>
              <a:xfrm>
                <a:off x="37770741" y="28459748"/>
                <a:ext cx="3711591" cy="337107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pPr defTabSz="1751511">
                  <a:spcAft>
                    <a:spcPts val="848"/>
                  </a:spcAft>
                </a:pPr>
                <a:r>
                  <a:rPr lang="en-US" sz="1400">
                    <a:solidFill>
                      <a:srgbClr val="E86E78"/>
                    </a:solidFill>
                    <a:latin typeface="Segoe UI"/>
                  </a:rPr>
                  <a:t>[Insert email address]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6F518ED-6D81-49A2-93B0-74372DAA9548}"/>
                  </a:ext>
                </a:extLst>
              </p:cNvPr>
              <p:cNvSpPr txBox="1"/>
              <p:nvPr/>
            </p:nvSpPr>
            <p:spPr>
              <a:xfrm>
                <a:off x="37770741" y="28874488"/>
                <a:ext cx="3711591" cy="337107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pPr defTabSz="1751511">
                  <a:spcAft>
                    <a:spcPts val="848"/>
                  </a:spcAft>
                </a:pPr>
                <a:r>
                  <a:rPr lang="en-US" sz="1400">
                    <a:solidFill>
                      <a:srgbClr val="E86E78"/>
                    </a:solidFill>
                    <a:latin typeface="Segoe UI"/>
                  </a:rPr>
                  <a:t>[Insert twitter username]</a:t>
                </a:r>
              </a:p>
            </p:txBody>
          </p:sp>
          <p:pic>
            <p:nvPicPr>
              <p:cNvPr id="89" name="Graphic 88" descr="Envelope outline">
                <a:extLst>
                  <a:ext uri="{FF2B5EF4-FFF2-40B4-BE49-F238E27FC236}">
                    <a16:creationId xmlns:a16="http://schemas.microsoft.com/office/drawing/2014/main" id="{499610E0-C1D7-44D3-BEA0-5F67A91A2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456481" y="28507485"/>
                <a:ext cx="235532" cy="241633"/>
              </a:xfrm>
              <a:prstGeom prst="rect">
                <a:avLst/>
              </a:prstGeom>
            </p:spPr>
          </p:pic>
          <p:sp>
            <p:nvSpPr>
              <p:cNvPr id="90" name="Graphic 3">
                <a:extLst>
                  <a:ext uri="{FF2B5EF4-FFF2-40B4-BE49-F238E27FC236}">
                    <a16:creationId xmlns:a16="http://schemas.microsoft.com/office/drawing/2014/main" id="{EA852FB1-EC47-4140-9351-4F31E6849472}"/>
                  </a:ext>
                </a:extLst>
              </p:cNvPr>
              <p:cNvSpPr/>
              <p:nvPr/>
            </p:nvSpPr>
            <p:spPr>
              <a:xfrm>
                <a:off x="37456779" y="28947724"/>
                <a:ext cx="234941" cy="190643"/>
              </a:xfrm>
              <a:custGeom>
                <a:avLst/>
                <a:gdLst>
                  <a:gd name="connsiteX0" fmla="*/ 469046 w 470449"/>
                  <a:gd name="connsiteY0" fmla="*/ 53244 h 381747"/>
                  <a:gd name="connsiteX1" fmla="*/ 424987 w 470449"/>
                  <a:gd name="connsiteY1" fmla="*/ 62689 h 381747"/>
                  <a:gd name="connsiteX2" fmla="*/ 467904 w 470449"/>
                  <a:gd name="connsiteY2" fmla="*/ 25816 h 381747"/>
                  <a:gd name="connsiteX3" fmla="*/ 406552 w 470449"/>
                  <a:gd name="connsiteY3" fmla="*/ 38071 h 381747"/>
                  <a:gd name="connsiteX4" fmla="*/ 212800 w 470449"/>
                  <a:gd name="connsiteY4" fmla="*/ 132327 h 381747"/>
                  <a:gd name="connsiteX5" fmla="*/ 100011 w 470449"/>
                  <a:gd name="connsiteY5" fmla="*/ 89212 h 381747"/>
                  <a:gd name="connsiteX6" fmla="*/ 53757 w 470449"/>
                  <a:gd name="connsiteY6" fmla="*/ 54213 h 381747"/>
                  <a:gd name="connsiteX7" fmla="*/ 129713 w 470449"/>
                  <a:gd name="connsiteY7" fmla="*/ 208606 h 381747"/>
                  <a:gd name="connsiteX8" fmla="*/ 72587 w 470449"/>
                  <a:gd name="connsiteY8" fmla="*/ 198328 h 381747"/>
                  <a:gd name="connsiteX9" fmla="*/ 160454 w 470449"/>
                  <a:gd name="connsiteY9" fmla="*/ 288622 h 381747"/>
                  <a:gd name="connsiteX10" fmla="*/ -1403 w 470449"/>
                  <a:gd name="connsiteY10" fmla="*/ 309321 h 381747"/>
                  <a:gd name="connsiteX11" fmla="*/ 429905 w 470449"/>
                  <a:gd name="connsiteY11" fmla="*/ 86456 h 381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0449" h="381747">
                    <a:moveTo>
                      <a:pt x="469046" y="53244"/>
                    </a:moveTo>
                    <a:lnTo>
                      <a:pt x="424987" y="62689"/>
                    </a:lnTo>
                    <a:lnTo>
                      <a:pt x="467904" y="25816"/>
                    </a:lnTo>
                    <a:lnTo>
                      <a:pt x="406552" y="38071"/>
                    </a:lnTo>
                    <a:cubicBezTo>
                      <a:pt x="334408" y="-49214"/>
                      <a:pt x="188724" y="21752"/>
                      <a:pt x="212800" y="132327"/>
                    </a:cubicBezTo>
                    <a:cubicBezTo>
                      <a:pt x="184557" y="112062"/>
                      <a:pt x="135564" y="105523"/>
                      <a:pt x="100011" y="89212"/>
                    </a:cubicBezTo>
                    <a:cubicBezTo>
                      <a:pt x="51452" y="66931"/>
                      <a:pt x="56525" y="42681"/>
                      <a:pt x="53757" y="54213"/>
                    </a:cubicBezTo>
                    <a:cubicBezTo>
                      <a:pt x="32599" y="142910"/>
                      <a:pt x="109147" y="207464"/>
                      <a:pt x="129713" y="208606"/>
                    </a:cubicBezTo>
                    <a:cubicBezTo>
                      <a:pt x="110290" y="211461"/>
                      <a:pt x="72587" y="198328"/>
                      <a:pt x="72587" y="198328"/>
                    </a:cubicBezTo>
                    <a:cubicBezTo>
                      <a:pt x="72587" y="198328"/>
                      <a:pt x="72587" y="246882"/>
                      <a:pt x="160454" y="288622"/>
                    </a:cubicBezTo>
                    <a:cubicBezTo>
                      <a:pt x="110278" y="312116"/>
                      <a:pt x="53085" y="319323"/>
                      <a:pt x="-1403" y="309321"/>
                    </a:cubicBezTo>
                    <a:cubicBezTo>
                      <a:pt x="171519" y="478623"/>
                      <a:pt x="467410" y="323763"/>
                      <a:pt x="429905" y="86456"/>
                    </a:cubicBezTo>
                    <a:close/>
                  </a:path>
                </a:pathLst>
              </a:custGeom>
              <a:noFill/>
              <a:ln w="11430" cap="flat">
                <a:solidFill>
                  <a:srgbClr val="0A474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900"/>
              </a:p>
            </p:txBody>
          </p:sp>
        </p:grp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26134E9-D617-49A2-AA53-32D9361D31B8}"/>
              </a:ext>
            </a:extLst>
          </p:cNvPr>
          <p:cNvSpPr>
            <a:spLocks/>
          </p:cNvSpPr>
          <p:nvPr/>
        </p:nvSpPr>
        <p:spPr>
          <a:xfrm>
            <a:off x="21699767" y="5668963"/>
            <a:ext cx="6291034" cy="2411411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3600" b="1" kern="0">
                <a:solidFill>
                  <a:srgbClr val="0A4749"/>
                </a:solidFill>
                <a:latin typeface="Segoe UI"/>
              </a:rPr>
              <a:t>Icon set</a:t>
            </a:r>
          </a:p>
          <a:p>
            <a:pPr defTabSz="1751511">
              <a:defRPr/>
            </a:pPr>
            <a:r>
              <a:rPr lang="en-GB" sz="3600" kern="0">
                <a:solidFill>
                  <a:srgbClr val="000000"/>
                </a:solidFill>
                <a:latin typeface="Segoe UI"/>
              </a:rPr>
              <a:t>Fill colour to match stroke colour, line width 1pt</a:t>
            </a:r>
            <a:endParaRPr lang="en-GB" sz="1800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3" name="Rectangle: Diagonal Corners Rounded 92">
            <a:extLst>
              <a:ext uri="{FF2B5EF4-FFF2-40B4-BE49-F238E27FC236}">
                <a16:creationId xmlns:a16="http://schemas.microsoft.com/office/drawing/2014/main" id="{4DAA9C10-31AC-4E53-A1A3-1026C441B80B}"/>
              </a:ext>
            </a:extLst>
          </p:cNvPr>
          <p:cNvSpPr/>
          <p:nvPr/>
        </p:nvSpPr>
        <p:spPr>
          <a:xfrm flipH="1">
            <a:off x="36202426" y="5952212"/>
            <a:ext cx="5825725" cy="5364166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D5E61"/>
          </a:solidFill>
          <a:ln w="5080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1913" tIns="0" rIns="125848" bIns="125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400"/>
              </a:spcAft>
              <a:defRPr/>
            </a:pPr>
            <a:endParaRPr lang="en-GB" sz="1798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4" name="Rectangle: Diagonal Corners Rounded 93">
            <a:extLst>
              <a:ext uri="{FF2B5EF4-FFF2-40B4-BE49-F238E27FC236}">
                <a16:creationId xmlns:a16="http://schemas.microsoft.com/office/drawing/2014/main" id="{CEB6225F-F4FE-46D7-A6BB-33CD3A7659CC}"/>
              </a:ext>
            </a:extLst>
          </p:cNvPr>
          <p:cNvSpPr/>
          <p:nvPr/>
        </p:nvSpPr>
        <p:spPr>
          <a:xfrm rot="10800000" flipH="1">
            <a:off x="35919177" y="5668961"/>
            <a:ext cx="5825723" cy="5364163"/>
          </a:xfrm>
          <a:prstGeom prst="round2DiagRect">
            <a:avLst>
              <a:gd name="adj1" fmla="val 16667"/>
              <a:gd name="adj2" fmla="val 0"/>
            </a:avLst>
          </a:prstGeom>
          <a:noFill/>
          <a:ln w="69850" cap="sq" cmpd="sng" algn="ctr">
            <a:solidFill>
              <a:srgbClr val="0A4749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endParaRPr lang="en-GB" sz="2497" kern="0">
              <a:solidFill>
                <a:srgbClr val="3F3F3F"/>
              </a:solidFill>
              <a:latin typeface="Segoe UI"/>
            </a:endParaRPr>
          </a:p>
        </p:txBody>
      </p:sp>
      <p:pic>
        <p:nvPicPr>
          <p:cNvPr id="101" name="Graphic 100" descr="Hierarchy outline">
            <a:extLst>
              <a:ext uri="{FF2B5EF4-FFF2-40B4-BE49-F238E27FC236}">
                <a16:creationId xmlns:a16="http://schemas.microsoft.com/office/drawing/2014/main" id="{94BC4E1E-0115-46FF-9475-C408D9930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15342" y="10163628"/>
            <a:ext cx="695349" cy="695350"/>
          </a:xfrm>
          <a:prstGeom prst="rect">
            <a:avLst/>
          </a:prstGeom>
        </p:spPr>
      </p:pic>
      <p:pic>
        <p:nvPicPr>
          <p:cNvPr id="105" name="Graphic 104" descr="Petri Dish outline">
            <a:extLst>
              <a:ext uri="{FF2B5EF4-FFF2-40B4-BE49-F238E27FC236}">
                <a16:creationId xmlns:a16="http://schemas.microsoft.com/office/drawing/2014/main" id="{130DB260-4886-4A00-914E-3D5742A4F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01450" y="10163628"/>
            <a:ext cx="695349" cy="695350"/>
          </a:xfrm>
          <a:prstGeom prst="rect">
            <a:avLst/>
          </a:prstGeom>
        </p:spPr>
      </p:pic>
      <p:pic>
        <p:nvPicPr>
          <p:cNvPr id="99" name="Graphic 98" descr="Bar chart outline">
            <a:extLst>
              <a:ext uri="{FF2B5EF4-FFF2-40B4-BE49-F238E27FC236}">
                <a16:creationId xmlns:a16="http://schemas.microsoft.com/office/drawing/2014/main" id="{8DDDDC7A-FDB6-4FA4-BCCA-28D3E9C7A0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76373" y="9139668"/>
            <a:ext cx="695349" cy="695350"/>
          </a:xfrm>
          <a:prstGeom prst="rect">
            <a:avLst/>
          </a:prstGeom>
        </p:spPr>
      </p:pic>
      <p:pic>
        <p:nvPicPr>
          <p:cNvPr id="100" name="Graphic 99" descr="Pie chart outline">
            <a:extLst>
              <a:ext uri="{FF2B5EF4-FFF2-40B4-BE49-F238E27FC236}">
                <a16:creationId xmlns:a16="http://schemas.microsoft.com/office/drawing/2014/main" id="{2A0AD091-FCB5-4CF5-BAB9-6558C2E164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476373" y="6067768"/>
            <a:ext cx="695349" cy="695350"/>
          </a:xfrm>
          <a:prstGeom prst="rect">
            <a:avLst/>
          </a:prstGeom>
        </p:spPr>
      </p:pic>
      <p:pic>
        <p:nvPicPr>
          <p:cNvPr id="106" name="Graphic 105" descr="Scientist male outline">
            <a:extLst>
              <a:ext uri="{FF2B5EF4-FFF2-40B4-BE49-F238E27FC236}">
                <a16:creationId xmlns:a16="http://schemas.microsoft.com/office/drawing/2014/main" id="{22EA4449-F11B-46C8-8EF5-E1E7492A8A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476373" y="7091735"/>
            <a:ext cx="695349" cy="695350"/>
          </a:xfrm>
          <a:prstGeom prst="rect">
            <a:avLst/>
          </a:prstGeom>
        </p:spPr>
      </p:pic>
      <p:pic>
        <p:nvPicPr>
          <p:cNvPr id="108" name="Graphic 107" descr="Scientist female outline">
            <a:extLst>
              <a:ext uri="{FF2B5EF4-FFF2-40B4-BE49-F238E27FC236}">
                <a16:creationId xmlns:a16="http://schemas.microsoft.com/office/drawing/2014/main" id="{1759B769-B94C-4629-8CAA-28747273B2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476373" y="8115701"/>
            <a:ext cx="695349" cy="695350"/>
          </a:xfrm>
          <a:prstGeom prst="rect">
            <a:avLst/>
          </a:prstGeom>
        </p:spPr>
      </p:pic>
      <p:pic>
        <p:nvPicPr>
          <p:cNvPr id="109" name="Graphic 108" descr="DNA outline">
            <a:extLst>
              <a:ext uri="{FF2B5EF4-FFF2-40B4-BE49-F238E27FC236}">
                <a16:creationId xmlns:a16="http://schemas.microsoft.com/office/drawing/2014/main" id="{77B3A8F6-AD29-4308-85B0-1DCED1608A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475397" y="10163632"/>
            <a:ext cx="695349" cy="695350"/>
          </a:xfrm>
          <a:prstGeom prst="rect">
            <a:avLst/>
          </a:prstGeom>
        </p:spPr>
      </p:pic>
      <p:pic>
        <p:nvPicPr>
          <p:cNvPr id="95" name="Graphic 94" descr="Magnifying glass outline">
            <a:extLst>
              <a:ext uri="{FF2B5EF4-FFF2-40B4-BE49-F238E27FC236}">
                <a16:creationId xmlns:a16="http://schemas.microsoft.com/office/drawing/2014/main" id="{3D2FC837-E503-495E-BBFC-251493D2405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567063" y="9139668"/>
            <a:ext cx="695349" cy="695350"/>
          </a:xfrm>
          <a:prstGeom prst="rect">
            <a:avLst/>
          </a:prstGeom>
        </p:spPr>
      </p:pic>
      <p:pic>
        <p:nvPicPr>
          <p:cNvPr id="96" name="Graphic 95" descr="Microscope outline">
            <a:extLst>
              <a:ext uri="{FF2B5EF4-FFF2-40B4-BE49-F238E27FC236}">
                <a16:creationId xmlns:a16="http://schemas.microsoft.com/office/drawing/2014/main" id="{EEDC28B2-2DCA-4238-94D6-7D5D432E961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8567063" y="8115701"/>
            <a:ext cx="695349" cy="695350"/>
          </a:xfrm>
          <a:prstGeom prst="rect">
            <a:avLst/>
          </a:prstGeom>
        </p:spPr>
      </p:pic>
      <p:pic>
        <p:nvPicPr>
          <p:cNvPr id="97" name="Graphic 96" descr="Document outline">
            <a:extLst>
              <a:ext uri="{FF2B5EF4-FFF2-40B4-BE49-F238E27FC236}">
                <a16:creationId xmlns:a16="http://schemas.microsoft.com/office/drawing/2014/main" id="{1F3B29D1-8C30-411F-989A-88881B4F9AD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567063" y="7091735"/>
            <a:ext cx="695349" cy="695350"/>
          </a:xfrm>
          <a:prstGeom prst="rect">
            <a:avLst/>
          </a:prstGeom>
        </p:spPr>
      </p:pic>
      <p:pic>
        <p:nvPicPr>
          <p:cNvPr id="98" name="Graphic 97" descr="Scatterplot outline">
            <a:extLst>
              <a:ext uri="{FF2B5EF4-FFF2-40B4-BE49-F238E27FC236}">
                <a16:creationId xmlns:a16="http://schemas.microsoft.com/office/drawing/2014/main" id="{E652D170-58E2-4DC8-8EA0-B515618F62D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567063" y="6067768"/>
            <a:ext cx="695349" cy="695350"/>
          </a:xfrm>
          <a:prstGeom prst="rect">
            <a:avLst/>
          </a:prstGeom>
        </p:spPr>
      </p:pic>
      <p:pic>
        <p:nvPicPr>
          <p:cNvPr id="110" name="Graphic 109" descr="Test tubes outline">
            <a:extLst>
              <a:ext uri="{FF2B5EF4-FFF2-40B4-BE49-F238E27FC236}">
                <a16:creationId xmlns:a16="http://schemas.microsoft.com/office/drawing/2014/main" id="{F45F46F8-9FC3-4B61-ADFF-02EF939F4B3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567063" y="10163632"/>
            <a:ext cx="695349" cy="695350"/>
          </a:xfrm>
          <a:prstGeom prst="rect">
            <a:avLst/>
          </a:prstGeom>
        </p:spPr>
      </p:pic>
      <p:pic>
        <p:nvPicPr>
          <p:cNvPr id="102" name="Graphic 101" descr="Mitochondria outline">
            <a:extLst>
              <a:ext uri="{FF2B5EF4-FFF2-40B4-BE49-F238E27FC236}">
                <a16:creationId xmlns:a16="http://schemas.microsoft.com/office/drawing/2014/main" id="{0442C2F1-1104-428A-A15E-925325DE84B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0385682" y="6067768"/>
            <a:ext cx="695349" cy="695350"/>
          </a:xfrm>
          <a:prstGeom prst="rect">
            <a:avLst/>
          </a:prstGeom>
        </p:spPr>
      </p:pic>
      <p:pic>
        <p:nvPicPr>
          <p:cNvPr id="103" name="Graphic 102" descr="Nerve outline">
            <a:extLst>
              <a:ext uri="{FF2B5EF4-FFF2-40B4-BE49-F238E27FC236}">
                <a16:creationId xmlns:a16="http://schemas.microsoft.com/office/drawing/2014/main" id="{36F50DC9-EA27-4D97-A65D-A0335B8D602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1294992" y="6067768"/>
            <a:ext cx="695349" cy="695350"/>
          </a:xfrm>
          <a:prstGeom prst="rect">
            <a:avLst/>
          </a:prstGeom>
        </p:spPr>
      </p:pic>
      <p:pic>
        <p:nvPicPr>
          <p:cNvPr id="104" name="Graphic 103" descr="Flask outline">
            <a:extLst>
              <a:ext uri="{FF2B5EF4-FFF2-40B4-BE49-F238E27FC236}">
                <a16:creationId xmlns:a16="http://schemas.microsoft.com/office/drawing/2014/main" id="{FBB79A27-6F80-4F46-ADDF-6507A352CF8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2204302" y="6067768"/>
            <a:ext cx="695349" cy="695350"/>
          </a:xfrm>
          <a:prstGeom prst="rect">
            <a:avLst/>
          </a:prstGeom>
        </p:spPr>
      </p:pic>
      <p:pic>
        <p:nvPicPr>
          <p:cNvPr id="107" name="Graphic 106" descr="Binary outline">
            <a:extLst>
              <a:ext uri="{FF2B5EF4-FFF2-40B4-BE49-F238E27FC236}">
                <a16:creationId xmlns:a16="http://schemas.microsoft.com/office/drawing/2014/main" id="{506586D1-C470-478F-B9BA-5CA1A657C26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3113611" y="6067768"/>
            <a:ext cx="695349" cy="695350"/>
          </a:xfrm>
          <a:prstGeom prst="rect">
            <a:avLst/>
          </a:prstGeom>
        </p:spPr>
      </p:pic>
      <p:pic>
        <p:nvPicPr>
          <p:cNvPr id="111" name="Graphic 110" descr="Monitor outline">
            <a:extLst>
              <a:ext uri="{FF2B5EF4-FFF2-40B4-BE49-F238E27FC236}">
                <a16:creationId xmlns:a16="http://schemas.microsoft.com/office/drawing/2014/main" id="{AE9826EB-DA54-4559-839F-38B709E1C0A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4022921" y="6067768"/>
            <a:ext cx="695349" cy="695350"/>
          </a:xfrm>
          <a:prstGeom prst="rect">
            <a:avLst/>
          </a:prstGeom>
        </p:spPr>
      </p:pic>
      <p:pic>
        <p:nvPicPr>
          <p:cNvPr id="112" name="Graphic 111" descr="Plant With Roots outline">
            <a:extLst>
              <a:ext uri="{FF2B5EF4-FFF2-40B4-BE49-F238E27FC236}">
                <a16:creationId xmlns:a16="http://schemas.microsoft.com/office/drawing/2014/main" id="{C8BD7942-F44C-4AB5-9F22-7EB7A137D83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0385682" y="7091735"/>
            <a:ext cx="695349" cy="695350"/>
          </a:xfrm>
          <a:prstGeom prst="rect">
            <a:avLst/>
          </a:prstGeom>
        </p:spPr>
      </p:pic>
      <p:pic>
        <p:nvPicPr>
          <p:cNvPr id="113" name="Graphic 112" descr="Leaf outline">
            <a:extLst>
              <a:ext uri="{FF2B5EF4-FFF2-40B4-BE49-F238E27FC236}">
                <a16:creationId xmlns:a16="http://schemas.microsoft.com/office/drawing/2014/main" id="{2EC48596-2119-4001-9072-73EFF51B4FA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4932229" y="6067768"/>
            <a:ext cx="695349" cy="695350"/>
          </a:xfrm>
          <a:prstGeom prst="rect">
            <a:avLst/>
          </a:prstGeom>
        </p:spPr>
      </p:pic>
      <p:pic>
        <p:nvPicPr>
          <p:cNvPr id="114" name="Graphic 113" descr="Water outline">
            <a:extLst>
              <a:ext uri="{FF2B5EF4-FFF2-40B4-BE49-F238E27FC236}">
                <a16:creationId xmlns:a16="http://schemas.microsoft.com/office/drawing/2014/main" id="{3C807C73-B86C-4AF7-A8E9-70912C465D8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1294992" y="7091735"/>
            <a:ext cx="695349" cy="695350"/>
          </a:xfrm>
          <a:prstGeom prst="rect">
            <a:avLst/>
          </a:prstGeom>
        </p:spPr>
      </p:pic>
      <p:pic>
        <p:nvPicPr>
          <p:cNvPr id="115" name="Graphic 114" descr="Needle outline">
            <a:extLst>
              <a:ext uri="{FF2B5EF4-FFF2-40B4-BE49-F238E27FC236}">
                <a16:creationId xmlns:a16="http://schemas.microsoft.com/office/drawing/2014/main" id="{E6B39C80-A9BF-4A28-94B2-4BEE7961692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2204302" y="7091735"/>
            <a:ext cx="695349" cy="695350"/>
          </a:xfrm>
          <a:prstGeom prst="rect">
            <a:avLst/>
          </a:prstGeom>
        </p:spPr>
      </p:pic>
      <p:pic>
        <p:nvPicPr>
          <p:cNvPr id="116" name="Graphic 115" descr="Chemicals outline">
            <a:extLst>
              <a:ext uri="{FF2B5EF4-FFF2-40B4-BE49-F238E27FC236}">
                <a16:creationId xmlns:a16="http://schemas.microsoft.com/office/drawing/2014/main" id="{4F773321-B38E-4CE8-9B10-72FFF3AF2DB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0385682" y="9139666"/>
            <a:ext cx="695349" cy="695350"/>
          </a:xfrm>
          <a:prstGeom prst="rect">
            <a:avLst/>
          </a:prstGeom>
        </p:spPr>
      </p:pic>
      <p:pic>
        <p:nvPicPr>
          <p:cNvPr id="117" name="Graphic 116" descr="Chemicals outline">
            <a:extLst>
              <a:ext uri="{FF2B5EF4-FFF2-40B4-BE49-F238E27FC236}">
                <a16:creationId xmlns:a16="http://schemas.microsoft.com/office/drawing/2014/main" id="{A23F5F91-EF44-47D6-8AD0-157145C5DFD3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1294992" y="9139666"/>
            <a:ext cx="695349" cy="695350"/>
          </a:xfrm>
          <a:prstGeom prst="rect">
            <a:avLst/>
          </a:prstGeom>
        </p:spPr>
      </p:pic>
      <p:pic>
        <p:nvPicPr>
          <p:cNvPr id="118" name="Graphic 117" descr="Covid-19 outline">
            <a:extLst>
              <a:ext uri="{FF2B5EF4-FFF2-40B4-BE49-F238E27FC236}">
                <a16:creationId xmlns:a16="http://schemas.microsoft.com/office/drawing/2014/main" id="{8DCAE0EF-6376-4EB9-BE2D-990CC3064C9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4932229" y="8115700"/>
            <a:ext cx="695349" cy="695350"/>
          </a:xfrm>
          <a:prstGeom prst="rect">
            <a:avLst/>
          </a:prstGeom>
        </p:spPr>
      </p:pic>
      <p:pic>
        <p:nvPicPr>
          <p:cNvPr id="119" name="Graphic 118" descr="Fever outline">
            <a:extLst>
              <a:ext uri="{FF2B5EF4-FFF2-40B4-BE49-F238E27FC236}">
                <a16:creationId xmlns:a16="http://schemas.microsoft.com/office/drawing/2014/main" id="{7922BADC-A849-4EE2-8315-17E77E9A9420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385682" y="8115700"/>
            <a:ext cx="695349" cy="695350"/>
          </a:xfrm>
          <a:prstGeom prst="rect">
            <a:avLst/>
          </a:prstGeom>
        </p:spPr>
      </p:pic>
      <p:pic>
        <p:nvPicPr>
          <p:cNvPr id="120" name="Graphic 119" descr="Germ outline">
            <a:extLst>
              <a:ext uri="{FF2B5EF4-FFF2-40B4-BE49-F238E27FC236}">
                <a16:creationId xmlns:a16="http://schemas.microsoft.com/office/drawing/2014/main" id="{2A878D82-CC73-413F-A1F9-6997ECE9D1C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2204302" y="9139666"/>
            <a:ext cx="695349" cy="695350"/>
          </a:xfrm>
          <a:prstGeom prst="rect">
            <a:avLst/>
          </a:prstGeom>
        </p:spPr>
      </p:pic>
      <p:pic>
        <p:nvPicPr>
          <p:cNvPr id="121" name="Graphic 120" descr="Germ outline">
            <a:extLst>
              <a:ext uri="{FF2B5EF4-FFF2-40B4-BE49-F238E27FC236}">
                <a16:creationId xmlns:a16="http://schemas.microsoft.com/office/drawing/2014/main" id="{4B81F438-1B2C-4CD3-BD33-04A686D26BF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3113611" y="9139666"/>
            <a:ext cx="695349" cy="695350"/>
          </a:xfrm>
          <a:prstGeom prst="rect">
            <a:avLst/>
          </a:prstGeom>
        </p:spPr>
      </p:pic>
      <p:pic>
        <p:nvPicPr>
          <p:cNvPr id="122" name="Graphic 121" descr="Germ outline">
            <a:extLst>
              <a:ext uri="{FF2B5EF4-FFF2-40B4-BE49-F238E27FC236}">
                <a16:creationId xmlns:a16="http://schemas.microsoft.com/office/drawing/2014/main" id="{6E367D42-308B-454E-9287-6E7CA5429BFB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4022921" y="9139666"/>
            <a:ext cx="695349" cy="695350"/>
          </a:xfrm>
          <a:prstGeom prst="rect">
            <a:avLst/>
          </a:prstGeom>
        </p:spPr>
      </p:pic>
      <p:pic>
        <p:nvPicPr>
          <p:cNvPr id="123" name="Graphic 122" descr="Germ outline">
            <a:extLst>
              <a:ext uri="{FF2B5EF4-FFF2-40B4-BE49-F238E27FC236}">
                <a16:creationId xmlns:a16="http://schemas.microsoft.com/office/drawing/2014/main" id="{17E4F709-D20E-4807-9524-648E5D6BF3E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4932229" y="9139666"/>
            <a:ext cx="695349" cy="695350"/>
          </a:xfrm>
          <a:prstGeom prst="rect">
            <a:avLst/>
          </a:prstGeom>
        </p:spPr>
      </p:pic>
      <p:pic>
        <p:nvPicPr>
          <p:cNvPr id="124" name="Graphic 123" descr="Heartbeat outline">
            <a:extLst>
              <a:ext uri="{FF2B5EF4-FFF2-40B4-BE49-F238E27FC236}">
                <a16:creationId xmlns:a16="http://schemas.microsoft.com/office/drawing/2014/main" id="{D190FEB7-CA21-4ABD-A19F-0BF255019EFC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2204302" y="8115700"/>
            <a:ext cx="695349" cy="695350"/>
          </a:xfrm>
          <a:prstGeom prst="rect">
            <a:avLst/>
          </a:prstGeom>
        </p:spPr>
      </p:pic>
      <p:pic>
        <p:nvPicPr>
          <p:cNvPr id="125" name="Graphic 124" descr="Heart with pulse outline">
            <a:extLst>
              <a:ext uri="{FF2B5EF4-FFF2-40B4-BE49-F238E27FC236}">
                <a16:creationId xmlns:a16="http://schemas.microsoft.com/office/drawing/2014/main" id="{C7D2379B-695C-4BE5-84D3-9FE6E3D8F75C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3113611" y="8115700"/>
            <a:ext cx="695349" cy="695350"/>
          </a:xfrm>
          <a:prstGeom prst="rect">
            <a:avLst/>
          </a:prstGeom>
        </p:spPr>
      </p:pic>
      <p:pic>
        <p:nvPicPr>
          <p:cNvPr id="126" name="Graphic 125" descr="Immunity outline">
            <a:extLst>
              <a:ext uri="{FF2B5EF4-FFF2-40B4-BE49-F238E27FC236}">
                <a16:creationId xmlns:a16="http://schemas.microsoft.com/office/drawing/2014/main" id="{FC301AEE-800A-488C-BF30-6C4500B96F1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4022921" y="8115700"/>
            <a:ext cx="695349" cy="695350"/>
          </a:xfrm>
          <a:prstGeom prst="rect">
            <a:avLst/>
          </a:prstGeom>
        </p:spPr>
      </p:pic>
      <p:pic>
        <p:nvPicPr>
          <p:cNvPr id="127" name="Graphic 126" descr="Inpatient outline">
            <a:extLst>
              <a:ext uri="{FF2B5EF4-FFF2-40B4-BE49-F238E27FC236}">
                <a16:creationId xmlns:a16="http://schemas.microsoft.com/office/drawing/2014/main" id="{2B597A19-4D6A-4A8E-B54E-B4F79DC36F57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1294992" y="8115700"/>
            <a:ext cx="695349" cy="695350"/>
          </a:xfrm>
          <a:prstGeom prst="rect">
            <a:avLst/>
          </a:prstGeom>
        </p:spPr>
      </p:pic>
      <p:pic>
        <p:nvPicPr>
          <p:cNvPr id="128" name="Graphic 127" descr="IV outline">
            <a:extLst>
              <a:ext uri="{FF2B5EF4-FFF2-40B4-BE49-F238E27FC236}">
                <a16:creationId xmlns:a16="http://schemas.microsoft.com/office/drawing/2014/main" id="{F67A7FED-5B78-4247-8771-83D8AA3F8EE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3113611" y="7091735"/>
            <a:ext cx="695349" cy="695350"/>
          </a:xfrm>
          <a:prstGeom prst="rect">
            <a:avLst/>
          </a:prstGeom>
        </p:spPr>
      </p:pic>
      <p:pic>
        <p:nvPicPr>
          <p:cNvPr id="129" name="Graphic 128" descr="Bug outline">
            <a:extLst>
              <a:ext uri="{FF2B5EF4-FFF2-40B4-BE49-F238E27FC236}">
                <a16:creationId xmlns:a16="http://schemas.microsoft.com/office/drawing/2014/main" id="{2AD6301C-FC10-4D20-8AD0-78ECAFCF8DCD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34022921" y="7091735"/>
            <a:ext cx="695349" cy="695350"/>
          </a:xfrm>
          <a:prstGeom prst="rect">
            <a:avLst/>
          </a:prstGeom>
        </p:spPr>
      </p:pic>
      <p:pic>
        <p:nvPicPr>
          <p:cNvPr id="130" name="Graphic 129" descr="Stethoscope outline">
            <a:extLst>
              <a:ext uri="{FF2B5EF4-FFF2-40B4-BE49-F238E27FC236}">
                <a16:creationId xmlns:a16="http://schemas.microsoft.com/office/drawing/2014/main" id="{4D781DEF-5AB9-4AF2-806C-A535D24DC20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4932229" y="7091735"/>
            <a:ext cx="695349" cy="695350"/>
          </a:xfrm>
          <a:prstGeom prst="rect">
            <a:avLst/>
          </a:prstGeom>
        </p:spPr>
      </p:pic>
      <p:pic>
        <p:nvPicPr>
          <p:cNvPr id="131" name="Graphic 130" descr="Bullseye outline">
            <a:extLst>
              <a:ext uri="{FF2B5EF4-FFF2-40B4-BE49-F238E27FC236}">
                <a16:creationId xmlns:a16="http://schemas.microsoft.com/office/drawing/2014/main" id="{DC331742-1763-4CA8-A197-DF9887ADAEFC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0383730" y="10163632"/>
            <a:ext cx="695349" cy="695350"/>
          </a:xfrm>
          <a:prstGeom prst="rect">
            <a:avLst/>
          </a:prstGeom>
        </p:spPr>
      </p:pic>
      <p:pic>
        <p:nvPicPr>
          <p:cNvPr id="132" name="Graphic 131" descr="Eye outline">
            <a:extLst>
              <a:ext uri="{FF2B5EF4-FFF2-40B4-BE49-F238E27FC236}">
                <a16:creationId xmlns:a16="http://schemas.microsoft.com/office/drawing/2014/main" id="{C61B3EDC-9B51-498E-AE20-23E2B5845DBA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31292064" y="10163632"/>
            <a:ext cx="695349" cy="695350"/>
          </a:xfrm>
          <a:prstGeom prst="rect">
            <a:avLst/>
          </a:prstGeom>
        </p:spPr>
      </p:pic>
      <p:pic>
        <p:nvPicPr>
          <p:cNvPr id="133" name="Graphic 132" descr="Lights On outline">
            <a:extLst>
              <a:ext uri="{FF2B5EF4-FFF2-40B4-BE49-F238E27FC236}">
                <a16:creationId xmlns:a16="http://schemas.microsoft.com/office/drawing/2014/main" id="{B3D9DFDC-7C78-4AB1-B41B-EE566F03E6BF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2200397" y="10163632"/>
            <a:ext cx="695349" cy="695350"/>
          </a:xfrm>
          <a:prstGeom prst="rect">
            <a:avLst/>
          </a:prstGeom>
        </p:spPr>
      </p:pic>
      <p:pic>
        <p:nvPicPr>
          <p:cNvPr id="134" name="Graphic 133" descr="Single gear outline">
            <a:extLst>
              <a:ext uri="{FF2B5EF4-FFF2-40B4-BE49-F238E27FC236}">
                <a16:creationId xmlns:a16="http://schemas.microsoft.com/office/drawing/2014/main" id="{9EB1AD13-9DE5-4A10-9063-E5B25104169B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3108731" y="10163632"/>
            <a:ext cx="695349" cy="695350"/>
          </a:xfrm>
          <a:prstGeom prst="rect">
            <a:avLst/>
          </a:prstGeom>
        </p:spPr>
      </p:pic>
      <p:pic>
        <p:nvPicPr>
          <p:cNvPr id="135" name="Graphic 134" descr="Stopwatch outline">
            <a:extLst>
              <a:ext uri="{FF2B5EF4-FFF2-40B4-BE49-F238E27FC236}">
                <a16:creationId xmlns:a16="http://schemas.microsoft.com/office/drawing/2014/main" id="{AE4F448F-8820-4286-9EED-88D6D9D6CD2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34017064" y="10163632"/>
            <a:ext cx="695349" cy="695350"/>
          </a:xfrm>
          <a:prstGeom prst="rect">
            <a:avLst/>
          </a:prstGeom>
        </p:spPr>
      </p:pic>
      <p:pic>
        <p:nvPicPr>
          <p:cNvPr id="136" name="Graphic 135" descr="Clock outline">
            <a:extLst>
              <a:ext uri="{FF2B5EF4-FFF2-40B4-BE49-F238E27FC236}">
                <a16:creationId xmlns:a16="http://schemas.microsoft.com/office/drawing/2014/main" id="{6986D6F6-9DD7-4069-8973-720C6DDC7298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34925400" y="10163632"/>
            <a:ext cx="695349" cy="695350"/>
          </a:xfrm>
          <a:prstGeom prst="rect">
            <a:avLst/>
          </a:prstGeom>
        </p:spPr>
      </p:pic>
      <p:pic>
        <p:nvPicPr>
          <p:cNvPr id="137" name="Graphic 136" descr="Warning outline">
            <a:extLst>
              <a:ext uri="{FF2B5EF4-FFF2-40B4-BE49-F238E27FC236}">
                <a16:creationId xmlns:a16="http://schemas.microsoft.com/office/drawing/2014/main" id="{1D9E609A-AD9F-44BC-909A-997163E1B921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36343129" y="6067768"/>
            <a:ext cx="695349" cy="695350"/>
          </a:xfrm>
          <a:prstGeom prst="rect">
            <a:avLst/>
          </a:prstGeom>
        </p:spPr>
      </p:pic>
      <p:pic>
        <p:nvPicPr>
          <p:cNvPr id="138" name="Graphic 137" descr="Badge Follow outline">
            <a:extLst>
              <a:ext uri="{FF2B5EF4-FFF2-40B4-BE49-F238E27FC236}">
                <a16:creationId xmlns:a16="http://schemas.microsoft.com/office/drawing/2014/main" id="{5E67FFAB-4F2D-4E23-8A00-40B46EE859BA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37229236" y="6067768"/>
            <a:ext cx="695349" cy="695350"/>
          </a:xfrm>
          <a:prstGeom prst="rect">
            <a:avLst/>
          </a:prstGeom>
        </p:spPr>
      </p:pic>
      <p:pic>
        <p:nvPicPr>
          <p:cNvPr id="139" name="Graphic 138" descr="Badge Cross outline">
            <a:extLst>
              <a:ext uri="{FF2B5EF4-FFF2-40B4-BE49-F238E27FC236}">
                <a16:creationId xmlns:a16="http://schemas.microsoft.com/office/drawing/2014/main" id="{ADD3A4BC-6DD3-41FA-8EEA-9E133684EDA6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9001450" y="6067768"/>
            <a:ext cx="695349" cy="695350"/>
          </a:xfrm>
          <a:prstGeom prst="rect">
            <a:avLst/>
          </a:prstGeom>
        </p:spPr>
      </p:pic>
      <p:pic>
        <p:nvPicPr>
          <p:cNvPr id="140" name="Graphic 139" descr="Badge Tick1 outline">
            <a:extLst>
              <a:ext uri="{FF2B5EF4-FFF2-40B4-BE49-F238E27FC236}">
                <a16:creationId xmlns:a16="http://schemas.microsoft.com/office/drawing/2014/main" id="{3DD6505A-B4A9-4ED2-9140-2951CAFF239E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9887556" y="6067768"/>
            <a:ext cx="695349" cy="695350"/>
          </a:xfrm>
          <a:prstGeom prst="rect">
            <a:avLst/>
          </a:prstGeom>
        </p:spPr>
      </p:pic>
      <p:pic>
        <p:nvPicPr>
          <p:cNvPr id="141" name="Graphic 140" descr="Badge Unfollow outline">
            <a:extLst>
              <a:ext uri="{FF2B5EF4-FFF2-40B4-BE49-F238E27FC236}">
                <a16:creationId xmlns:a16="http://schemas.microsoft.com/office/drawing/2014/main" id="{504F6D01-5BFB-45BC-9161-FDF5E2F84CED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38115342" y="6067768"/>
            <a:ext cx="695349" cy="695350"/>
          </a:xfrm>
          <a:prstGeom prst="rect">
            <a:avLst/>
          </a:prstGeom>
        </p:spPr>
      </p:pic>
      <p:pic>
        <p:nvPicPr>
          <p:cNvPr id="142" name="Graphic 141" descr="Help outline">
            <a:extLst>
              <a:ext uri="{FF2B5EF4-FFF2-40B4-BE49-F238E27FC236}">
                <a16:creationId xmlns:a16="http://schemas.microsoft.com/office/drawing/2014/main" id="{DE609F14-C422-4D03-BF23-F7866D632CF2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40773664" y="6067768"/>
            <a:ext cx="695349" cy="695350"/>
          </a:xfrm>
          <a:prstGeom prst="rect">
            <a:avLst/>
          </a:prstGeom>
        </p:spPr>
      </p:pic>
      <p:pic>
        <p:nvPicPr>
          <p:cNvPr id="143" name="Graphic 142" descr="Checkmark outline">
            <a:extLst>
              <a:ext uri="{FF2B5EF4-FFF2-40B4-BE49-F238E27FC236}">
                <a16:creationId xmlns:a16="http://schemas.microsoft.com/office/drawing/2014/main" id="{B6D63FA8-FD81-4AD7-9B70-DD236E54430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38115342" y="7091734"/>
            <a:ext cx="695349" cy="695350"/>
          </a:xfrm>
          <a:prstGeom prst="rect">
            <a:avLst/>
          </a:prstGeom>
        </p:spPr>
      </p:pic>
      <p:pic>
        <p:nvPicPr>
          <p:cNvPr id="144" name="Graphic 143" descr="Close outline">
            <a:extLst>
              <a:ext uri="{FF2B5EF4-FFF2-40B4-BE49-F238E27FC236}">
                <a16:creationId xmlns:a16="http://schemas.microsoft.com/office/drawing/2014/main" id="{A6D2C762-6213-448C-BAF3-A37AF82B9733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37229236" y="7091734"/>
            <a:ext cx="695349" cy="695350"/>
          </a:xfrm>
          <a:prstGeom prst="rect">
            <a:avLst/>
          </a:prstGeom>
        </p:spPr>
      </p:pic>
      <p:pic>
        <p:nvPicPr>
          <p:cNvPr id="145" name="Graphic 144" descr="Bone outline">
            <a:extLst>
              <a:ext uri="{FF2B5EF4-FFF2-40B4-BE49-F238E27FC236}">
                <a16:creationId xmlns:a16="http://schemas.microsoft.com/office/drawing/2014/main" id="{7CA6DC1B-256C-40D5-80EE-EE98DF9BC714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36343129" y="10163628"/>
            <a:ext cx="695349" cy="695350"/>
          </a:xfrm>
          <a:prstGeom prst="rect">
            <a:avLst/>
          </a:prstGeom>
        </p:spPr>
      </p:pic>
      <p:pic>
        <p:nvPicPr>
          <p:cNvPr id="146" name="Graphic 145" descr="Brain outline">
            <a:extLst>
              <a:ext uri="{FF2B5EF4-FFF2-40B4-BE49-F238E27FC236}">
                <a16:creationId xmlns:a16="http://schemas.microsoft.com/office/drawing/2014/main" id="{F28BCD51-76D0-4485-98D9-DB6E044DEC74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38115342" y="9139665"/>
            <a:ext cx="695349" cy="695350"/>
          </a:xfrm>
          <a:prstGeom prst="rect">
            <a:avLst/>
          </a:prstGeom>
        </p:spPr>
      </p:pic>
      <p:pic>
        <p:nvPicPr>
          <p:cNvPr id="147" name="Graphic 146" descr="Children outline">
            <a:extLst>
              <a:ext uri="{FF2B5EF4-FFF2-40B4-BE49-F238E27FC236}">
                <a16:creationId xmlns:a16="http://schemas.microsoft.com/office/drawing/2014/main" id="{4AB31BC1-16FA-452B-95F4-DF6FAA5CAF16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7229236" y="8115700"/>
            <a:ext cx="695349" cy="695350"/>
          </a:xfrm>
          <a:prstGeom prst="rect">
            <a:avLst/>
          </a:prstGeom>
        </p:spPr>
      </p:pic>
      <p:pic>
        <p:nvPicPr>
          <p:cNvPr id="148" name="Graphic 147" descr="Circles with arrows outline">
            <a:extLst>
              <a:ext uri="{FF2B5EF4-FFF2-40B4-BE49-F238E27FC236}">
                <a16:creationId xmlns:a16="http://schemas.microsoft.com/office/drawing/2014/main" id="{BD9407CD-AFAD-4A41-B475-4B9060FF5E60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36343129" y="8115700"/>
            <a:ext cx="695349" cy="695350"/>
          </a:xfrm>
          <a:prstGeom prst="rect">
            <a:avLst/>
          </a:prstGeom>
        </p:spPr>
      </p:pic>
      <p:pic>
        <p:nvPicPr>
          <p:cNvPr id="149" name="Graphic 148" descr="Circle with left arrow outline">
            <a:extLst>
              <a:ext uri="{FF2B5EF4-FFF2-40B4-BE49-F238E27FC236}">
                <a16:creationId xmlns:a16="http://schemas.microsoft.com/office/drawing/2014/main" id="{FBAB3B0B-E224-4EAC-9105-99E3BF629408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36343129" y="7091734"/>
            <a:ext cx="695349" cy="695350"/>
          </a:xfrm>
          <a:prstGeom prst="rect">
            <a:avLst/>
          </a:prstGeom>
        </p:spPr>
      </p:pic>
      <p:pic>
        <p:nvPicPr>
          <p:cNvPr id="150" name="Graphic 149" descr="Clipboard Checked outline">
            <a:extLst>
              <a:ext uri="{FF2B5EF4-FFF2-40B4-BE49-F238E27FC236}">
                <a16:creationId xmlns:a16="http://schemas.microsoft.com/office/drawing/2014/main" id="{8AC46973-1112-4651-A470-79D0D8E5A0D2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40773664" y="7091734"/>
            <a:ext cx="695349" cy="695350"/>
          </a:xfrm>
          <a:prstGeom prst="rect">
            <a:avLst/>
          </a:prstGeom>
        </p:spPr>
      </p:pic>
      <p:pic>
        <p:nvPicPr>
          <p:cNvPr id="151" name="Graphic 150" descr="Exclamation mark outline">
            <a:extLst>
              <a:ext uri="{FF2B5EF4-FFF2-40B4-BE49-F238E27FC236}">
                <a16:creationId xmlns:a16="http://schemas.microsoft.com/office/drawing/2014/main" id="{DF2563A4-D7C6-40C1-9328-74E8DF6B4FDE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39001450" y="7091734"/>
            <a:ext cx="695349" cy="695350"/>
          </a:xfrm>
          <a:prstGeom prst="rect">
            <a:avLst/>
          </a:prstGeom>
        </p:spPr>
      </p:pic>
      <p:pic>
        <p:nvPicPr>
          <p:cNvPr id="152" name="Graphic 151" descr="Female Profile outline">
            <a:extLst>
              <a:ext uri="{FF2B5EF4-FFF2-40B4-BE49-F238E27FC236}">
                <a16:creationId xmlns:a16="http://schemas.microsoft.com/office/drawing/2014/main" id="{44B63456-85C4-4534-8F2E-9479AF3D8A4B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39001450" y="8115700"/>
            <a:ext cx="695349" cy="695350"/>
          </a:xfrm>
          <a:prstGeom prst="rect">
            <a:avLst/>
          </a:prstGeom>
        </p:spPr>
      </p:pic>
      <p:pic>
        <p:nvPicPr>
          <p:cNvPr id="153" name="Graphic 152" descr="Handwashing outline">
            <a:extLst>
              <a:ext uri="{FF2B5EF4-FFF2-40B4-BE49-F238E27FC236}">
                <a16:creationId xmlns:a16="http://schemas.microsoft.com/office/drawing/2014/main" id="{BB9236C3-28D2-4BA3-8474-00893084C95A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40773664" y="8115700"/>
            <a:ext cx="695349" cy="695350"/>
          </a:xfrm>
          <a:prstGeom prst="rect">
            <a:avLst/>
          </a:prstGeom>
        </p:spPr>
      </p:pic>
      <p:pic>
        <p:nvPicPr>
          <p:cNvPr id="154" name="Graphic 153" descr="Heart organ outline">
            <a:extLst>
              <a:ext uri="{FF2B5EF4-FFF2-40B4-BE49-F238E27FC236}">
                <a16:creationId xmlns:a16="http://schemas.microsoft.com/office/drawing/2014/main" id="{00F7AA25-BF5B-4FBA-BFA7-53DFA970B791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39001450" y="9139665"/>
            <a:ext cx="695349" cy="695350"/>
          </a:xfrm>
          <a:prstGeom prst="rect">
            <a:avLst/>
          </a:prstGeom>
        </p:spPr>
      </p:pic>
      <p:pic>
        <p:nvPicPr>
          <p:cNvPr id="155" name="Graphic 154" descr="Kidneys outline">
            <a:extLst>
              <a:ext uri="{FF2B5EF4-FFF2-40B4-BE49-F238E27FC236}">
                <a16:creationId xmlns:a16="http://schemas.microsoft.com/office/drawing/2014/main" id="{D646D211-228A-4A0B-A330-4297BA504A90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39887556" y="9139665"/>
            <a:ext cx="695349" cy="695350"/>
          </a:xfrm>
          <a:prstGeom prst="rect">
            <a:avLst/>
          </a:prstGeom>
        </p:spPr>
      </p:pic>
      <p:pic>
        <p:nvPicPr>
          <p:cNvPr id="156" name="Graphic 155" descr="Lungs outline">
            <a:extLst>
              <a:ext uri="{FF2B5EF4-FFF2-40B4-BE49-F238E27FC236}">
                <a16:creationId xmlns:a16="http://schemas.microsoft.com/office/drawing/2014/main" id="{2D96F030-FC79-4156-8FD2-8B7A0C80CF3D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0773664" y="9139665"/>
            <a:ext cx="695349" cy="695350"/>
          </a:xfrm>
          <a:prstGeom prst="rect">
            <a:avLst/>
          </a:prstGeom>
        </p:spPr>
      </p:pic>
      <p:pic>
        <p:nvPicPr>
          <p:cNvPr id="157" name="Graphic 156" descr="Male profile outline">
            <a:extLst>
              <a:ext uri="{FF2B5EF4-FFF2-40B4-BE49-F238E27FC236}">
                <a16:creationId xmlns:a16="http://schemas.microsoft.com/office/drawing/2014/main" id="{C78890CB-5DDA-4614-ABF8-91AF66F8C816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38115342" y="8115700"/>
            <a:ext cx="695349" cy="695350"/>
          </a:xfrm>
          <a:prstGeom prst="rect">
            <a:avLst/>
          </a:prstGeom>
        </p:spPr>
      </p:pic>
      <p:pic>
        <p:nvPicPr>
          <p:cNvPr id="158" name="Graphic 157" descr="Marker outline">
            <a:extLst>
              <a:ext uri="{FF2B5EF4-FFF2-40B4-BE49-F238E27FC236}">
                <a16:creationId xmlns:a16="http://schemas.microsoft.com/office/drawing/2014/main" id="{E2C9B29F-C9CB-44C2-B55F-F2448ED9B53A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39887556" y="8115700"/>
            <a:ext cx="695349" cy="695350"/>
          </a:xfrm>
          <a:prstGeom prst="rect">
            <a:avLst/>
          </a:prstGeom>
        </p:spPr>
      </p:pic>
      <p:pic>
        <p:nvPicPr>
          <p:cNvPr id="159" name="Graphic 158" descr="Medicine outline">
            <a:extLst>
              <a:ext uri="{FF2B5EF4-FFF2-40B4-BE49-F238E27FC236}">
                <a16:creationId xmlns:a16="http://schemas.microsoft.com/office/drawing/2014/main" id="{3DF63CDA-97B0-48A3-85BE-2A6F8337F827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36343129" y="9139665"/>
            <a:ext cx="695349" cy="695350"/>
          </a:xfrm>
          <a:prstGeom prst="rect">
            <a:avLst/>
          </a:prstGeom>
        </p:spPr>
      </p:pic>
      <p:pic>
        <p:nvPicPr>
          <p:cNvPr id="160" name="Graphic 159" descr="Question Mark outline">
            <a:extLst>
              <a:ext uri="{FF2B5EF4-FFF2-40B4-BE49-F238E27FC236}">
                <a16:creationId xmlns:a16="http://schemas.microsoft.com/office/drawing/2014/main" id="{E3A50701-A6AD-4B31-ACA8-9BBACF165CCD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39887556" y="7091734"/>
            <a:ext cx="695349" cy="695350"/>
          </a:xfrm>
          <a:prstGeom prst="rect">
            <a:avLst/>
          </a:prstGeom>
        </p:spPr>
      </p:pic>
      <p:pic>
        <p:nvPicPr>
          <p:cNvPr id="161" name="Graphic 160" descr="Stomach outline">
            <a:extLst>
              <a:ext uri="{FF2B5EF4-FFF2-40B4-BE49-F238E27FC236}">
                <a16:creationId xmlns:a16="http://schemas.microsoft.com/office/drawing/2014/main" id="{772243B1-9AF3-447E-B544-2246E01D10C1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37229236" y="10163628"/>
            <a:ext cx="695349" cy="695350"/>
          </a:xfrm>
          <a:prstGeom prst="rect">
            <a:avLst/>
          </a:prstGeom>
        </p:spPr>
      </p:pic>
      <p:pic>
        <p:nvPicPr>
          <p:cNvPr id="162" name="Graphic 161" descr="Thermometer outline">
            <a:extLst>
              <a:ext uri="{FF2B5EF4-FFF2-40B4-BE49-F238E27FC236}">
                <a16:creationId xmlns:a16="http://schemas.microsoft.com/office/drawing/2014/main" id="{C17C632C-AA6E-47DC-941C-F9F9D01C9753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37229236" y="9139665"/>
            <a:ext cx="695349" cy="695350"/>
          </a:xfrm>
          <a:prstGeom prst="rect">
            <a:avLst/>
          </a:prstGeom>
        </p:spPr>
      </p:pic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1157EEC-B9AB-4BA2-B8D4-573A0E0C65D2}"/>
              </a:ext>
            </a:extLst>
          </p:cNvPr>
          <p:cNvGrpSpPr/>
          <p:nvPr/>
        </p:nvGrpSpPr>
        <p:grpSpPr>
          <a:xfrm>
            <a:off x="-2981994" y="26479499"/>
            <a:ext cx="2448068" cy="3795713"/>
            <a:chOff x="15354300" y="21799070"/>
            <a:chExt cx="4248150" cy="6586728"/>
          </a:xfrm>
        </p:grpSpPr>
        <p:pic>
          <p:nvPicPr>
            <p:cNvPr id="165" name="Picture 164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76FCF964-692F-4505-9AB1-9E8A16111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" b="47091"/>
            <a:stretch/>
          </p:blipFill>
          <p:spPr>
            <a:xfrm>
              <a:off x="15354300" y="21799070"/>
              <a:ext cx="4248150" cy="6586728"/>
            </a:xfrm>
            <a:prstGeom prst="rect">
              <a:avLst/>
            </a:prstGeom>
          </p:spPr>
        </p:pic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51FE70AD-93C3-41C2-9168-3D236949EA6E}"/>
                </a:ext>
              </a:extLst>
            </p:cNvPr>
            <p:cNvSpPr/>
            <p:nvPr/>
          </p:nvSpPr>
          <p:spPr>
            <a:xfrm>
              <a:off x="15354300" y="26610944"/>
              <a:ext cx="3829050" cy="436245"/>
            </a:xfrm>
            <a:prstGeom prst="rect">
              <a:avLst/>
            </a:prstGeom>
            <a:noFill/>
            <a:ln w="698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49"/>
            </a:p>
          </p:txBody>
        </p:sp>
      </p:grpSp>
      <p:graphicFrame>
        <p:nvGraphicFramePr>
          <p:cNvPr id="170" name="Table 43">
            <a:extLst>
              <a:ext uri="{FF2B5EF4-FFF2-40B4-BE49-F238E27FC236}">
                <a16:creationId xmlns:a16="http://schemas.microsoft.com/office/drawing/2014/main" id="{8AFEF2A8-9A11-4543-9491-2E213A0F0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684367"/>
              </p:ext>
            </p:extLst>
          </p:nvPr>
        </p:nvGraphicFramePr>
        <p:xfrm>
          <a:off x="23317103" y="25753892"/>
          <a:ext cx="8468121" cy="2662365"/>
        </p:xfrm>
        <a:graphic>
          <a:graphicData uri="http://schemas.openxmlformats.org/drawingml/2006/table">
            <a:tbl>
              <a:tblPr firstRow="1" bandRow="1"/>
              <a:tblGrid>
                <a:gridCol w="2822707">
                  <a:extLst>
                    <a:ext uri="{9D8B030D-6E8A-4147-A177-3AD203B41FA5}">
                      <a16:colId xmlns:a16="http://schemas.microsoft.com/office/drawing/2014/main" val="2832273255"/>
                    </a:ext>
                  </a:extLst>
                </a:gridCol>
                <a:gridCol w="2822707">
                  <a:extLst>
                    <a:ext uri="{9D8B030D-6E8A-4147-A177-3AD203B41FA5}">
                      <a16:colId xmlns:a16="http://schemas.microsoft.com/office/drawing/2014/main" val="1864769992"/>
                    </a:ext>
                  </a:extLst>
                </a:gridCol>
                <a:gridCol w="2822707">
                  <a:extLst>
                    <a:ext uri="{9D8B030D-6E8A-4147-A177-3AD203B41FA5}">
                      <a16:colId xmlns:a16="http://schemas.microsoft.com/office/drawing/2014/main" val="910319481"/>
                    </a:ext>
                  </a:extLst>
                </a:gridCol>
              </a:tblGrid>
              <a:tr h="532473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1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Category 1</a:t>
                      </a:r>
                      <a:endParaRPr lang="en-GB" sz="1600" b="1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6E78"/>
                    </a:solidFill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46547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Category 2</a:t>
                      </a:r>
                      <a:endParaRPr lang="en-GB" sz="1600" b="1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6E78"/>
                    </a:solidFill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1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Category 3</a:t>
                      </a:r>
                      <a:endParaRPr lang="en-GB" sz="1600" b="1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6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51184"/>
                  </a:ext>
                </a:extLst>
              </a:tr>
              <a:tr h="532473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966223"/>
                  </a:ext>
                </a:extLst>
              </a:tr>
              <a:tr h="532473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949682"/>
                  </a:ext>
                </a:extLst>
              </a:tr>
              <a:tr h="532473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202582"/>
                  </a:ext>
                </a:extLst>
              </a:tr>
              <a:tr h="532473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976384"/>
                  </a:ext>
                </a:extLst>
              </a:tr>
            </a:tbl>
          </a:graphicData>
        </a:graphic>
      </p:graphicFrame>
      <p:graphicFrame>
        <p:nvGraphicFramePr>
          <p:cNvPr id="171" name="Chart 170">
            <a:extLst>
              <a:ext uri="{FF2B5EF4-FFF2-40B4-BE49-F238E27FC236}">
                <a16:creationId xmlns:a16="http://schemas.microsoft.com/office/drawing/2014/main" id="{9A622405-45CD-4B6D-80A3-B1AFCBF3C8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4570114"/>
              </p:ext>
            </p:extLst>
          </p:nvPr>
        </p:nvGraphicFramePr>
        <p:xfrm>
          <a:off x="23317103" y="13886852"/>
          <a:ext cx="8468120" cy="3826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1"/>
          </a:graphicData>
        </a:graphic>
      </p:graphicFrame>
      <p:graphicFrame>
        <p:nvGraphicFramePr>
          <p:cNvPr id="172" name="Chart 171">
            <a:extLst>
              <a:ext uri="{FF2B5EF4-FFF2-40B4-BE49-F238E27FC236}">
                <a16:creationId xmlns:a16="http://schemas.microsoft.com/office/drawing/2014/main" id="{4FDF7ED1-8056-463C-B387-546697DE71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5798286"/>
              </p:ext>
            </p:extLst>
          </p:nvPr>
        </p:nvGraphicFramePr>
        <p:xfrm>
          <a:off x="24231456" y="18338214"/>
          <a:ext cx="6639415" cy="3826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2"/>
          </a:graphicData>
        </a:graphic>
      </p:graphicFrame>
      <p:graphicFrame>
        <p:nvGraphicFramePr>
          <p:cNvPr id="173" name="Chart 172">
            <a:extLst>
              <a:ext uri="{FF2B5EF4-FFF2-40B4-BE49-F238E27FC236}">
                <a16:creationId xmlns:a16="http://schemas.microsoft.com/office/drawing/2014/main" id="{A7D5386B-8A93-421E-B913-8BD0502160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4104708"/>
              </p:ext>
            </p:extLst>
          </p:nvPr>
        </p:nvGraphicFramePr>
        <p:xfrm>
          <a:off x="32732596" y="13886852"/>
          <a:ext cx="8468120" cy="3826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3"/>
          </a:graphicData>
        </a:graphic>
      </p:graphicFrame>
      <p:graphicFrame>
        <p:nvGraphicFramePr>
          <p:cNvPr id="174" name="Diagram 173">
            <a:extLst>
              <a:ext uri="{FF2B5EF4-FFF2-40B4-BE49-F238E27FC236}">
                <a16:creationId xmlns:a16="http://schemas.microsoft.com/office/drawing/2014/main" id="{B83C8CC0-1D9B-446A-9BE0-12E921A82E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4950353"/>
              </p:ext>
            </p:extLst>
          </p:nvPr>
        </p:nvGraphicFramePr>
        <p:xfrm>
          <a:off x="23317104" y="22789576"/>
          <a:ext cx="8468119" cy="1919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4" r:lo="rId145" r:qs="rId146" r:cs="rId147"/>
          </a:graphicData>
        </a:graphic>
      </p:graphicFrame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324F1077-0B95-4F3D-ADFB-FAD295FCEBCD}"/>
              </a:ext>
            </a:extLst>
          </p:cNvPr>
          <p:cNvSpPr>
            <a:spLocks/>
          </p:cNvSpPr>
          <p:nvPr/>
        </p:nvSpPr>
        <p:spPr>
          <a:xfrm>
            <a:off x="32732597" y="24350039"/>
            <a:ext cx="8468119" cy="4066218"/>
          </a:xfrm>
          <a:prstGeom prst="roundRect">
            <a:avLst/>
          </a:prstGeom>
          <a:solidFill>
            <a:sysClr val="window" lastClr="FFFFFF">
              <a:alpha val="20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>
              <a:defRPr/>
            </a:pPr>
            <a:endParaRPr lang="en-GB" sz="2397" i="1" kern="0">
              <a:solidFill>
                <a:srgbClr val="3F3F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E3985FD-3FA6-4877-88B8-A9E74F964F54}"/>
              </a:ext>
            </a:extLst>
          </p:cNvPr>
          <p:cNvGrpSpPr/>
          <p:nvPr/>
        </p:nvGrpSpPr>
        <p:grpSpPr>
          <a:xfrm>
            <a:off x="33468308" y="24350037"/>
            <a:ext cx="3194718" cy="2049504"/>
            <a:chOff x="2038615" y="1428188"/>
            <a:chExt cx="3705234" cy="2377014"/>
          </a:xfrm>
          <a:solidFill>
            <a:srgbClr val="F9D340"/>
          </a:solidFill>
        </p:grpSpPr>
        <p:grpSp>
          <p:nvGrpSpPr>
            <p:cNvPr id="177" name="USA">
              <a:extLst>
                <a:ext uri="{FF2B5EF4-FFF2-40B4-BE49-F238E27FC236}">
                  <a16:creationId xmlns:a16="http://schemas.microsoft.com/office/drawing/2014/main" id="{16EFF5F8-5E79-4A4A-95BA-B713AF9498F8}"/>
                </a:ext>
              </a:extLst>
            </p:cNvPr>
            <p:cNvGrpSpPr/>
            <p:nvPr/>
          </p:nvGrpSpPr>
          <p:grpSpPr>
            <a:xfrm>
              <a:off x="2038615" y="1803305"/>
              <a:ext cx="2419120" cy="2001897"/>
              <a:chOff x="2038615" y="1803305"/>
              <a:chExt cx="2419120" cy="2001897"/>
            </a:xfrm>
            <a:grpFill/>
          </p:grpSpPr>
          <p:sp>
            <p:nvSpPr>
              <p:cNvPr id="180" name="Alaska">
                <a:extLst>
                  <a:ext uri="{FF2B5EF4-FFF2-40B4-BE49-F238E27FC236}">
                    <a16:creationId xmlns:a16="http://schemas.microsoft.com/office/drawing/2014/main" id="{837EA438-A2A0-4FE5-8BAB-B48C415388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38615" y="1803305"/>
                <a:ext cx="1266976" cy="968413"/>
              </a:xfrm>
              <a:custGeom>
                <a:avLst/>
                <a:gdLst>
                  <a:gd name="T0" fmla="*/ 580 w 662"/>
                  <a:gd name="T1" fmla="*/ 408 h 506"/>
                  <a:gd name="T2" fmla="*/ 650 w 662"/>
                  <a:gd name="T3" fmla="*/ 86 h 506"/>
                  <a:gd name="T4" fmla="*/ 608 w 662"/>
                  <a:gd name="T5" fmla="*/ 66 h 506"/>
                  <a:gd name="T6" fmla="*/ 580 w 662"/>
                  <a:gd name="T7" fmla="*/ 32 h 506"/>
                  <a:gd name="T8" fmla="*/ 548 w 662"/>
                  <a:gd name="T9" fmla="*/ 22 h 506"/>
                  <a:gd name="T10" fmla="*/ 518 w 662"/>
                  <a:gd name="T11" fmla="*/ 8 h 506"/>
                  <a:gd name="T12" fmla="*/ 466 w 662"/>
                  <a:gd name="T13" fmla="*/ 28 h 506"/>
                  <a:gd name="T14" fmla="*/ 404 w 662"/>
                  <a:gd name="T15" fmla="*/ 112 h 506"/>
                  <a:gd name="T16" fmla="*/ 396 w 662"/>
                  <a:gd name="T17" fmla="*/ 138 h 506"/>
                  <a:gd name="T18" fmla="*/ 374 w 662"/>
                  <a:gd name="T19" fmla="*/ 122 h 506"/>
                  <a:gd name="T20" fmla="*/ 332 w 662"/>
                  <a:gd name="T21" fmla="*/ 156 h 506"/>
                  <a:gd name="T22" fmla="*/ 352 w 662"/>
                  <a:gd name="T23" fmla="*/ 184 h 506"/>
                  <a:gd name="T24" fmla="*/ 360 w 662"/>
                  <a:gd name="T25" fmla="*/ 216 h 506"/>
                  <a:gd name="T26" fmla="*/ 290 w 662"/>
                  <a:gd name="T27" fmla="*/ 240 h 506"/>
                  <a:gd name="T28" fmla="*/ 290 w 662"/>
                  <a:gd name="T29" fmla="*/ 272 h 506"/>
                  <a:gd name="T30" fmla="*/ 280 w 662"/>
                  <a:gd name="T31" fmla="*/ 312 h 506"/>
                  <a:gd name="T32" fmla="*/ 288 w 662"/>
                  <a:gd name="T33" fmla="*/ 336 h 506"/>
                  <a:gd name="T34" fmla="*/ 312 w 662"/>
                  <a:gd name="T35" fmla="*/ 348 h 506"/>
                  <a:gd name="T36" fmla="*/ 306 w 662"/>
                  <a:gd name="T37" fmla="*/ 382 h 506"/>
                  <a:gd name="T38" fmla="*/ 250 w 662"/>
                  <a:gd name="T39" fmla="*/ 414 h 506"/>
                  <a:gd name="T40" fmla="*/ 234 w 662"/>
                  <a:gd name="T41" fmla="*/ 432 h 506"/>
                  <a:gd name="T42" fmla="*/ 270 w 662"/>
                  <a:gd name="T43" fmla="*/ 422 h 506"/>
                  <a:gd name="T44" fmla="*/ 306 w 662"/>
                  <a:gd name="T45" fmla="*/ 404 h 506"/>
                  <a:gd name="T46" fmla="*/ 352 w 662"/>
                  <a:gd name="T47" fmla="*/ 376 h 506"/>
                  <a:gd name="T48" fmla="*/ 384 w 662"/>
                  <a:gd name="T49" fmla="*/ 342 h 506"/>
                  <a:gd name="T50" fmla="*/ 442 w 662"/>
                  <a:gd name="T51" fmla="*/ 306 h 506"/>
                  <a:gd name="T52" fmla="*/ 398 w 662"/>
                  <a:gd name="T53" fmla="*/ 352 h 506"/>
                  <a:gd name="T54" fmla="*/ 428 w 662"/>
                  <a:gd name="T55" fmla="*/ 346 h 506"/>
                  <a:gd name="T56" fmla="*/ 456 w 662"/>
                  <a:gd name="T57" fmla="*/ 330 h 506"/>
                  <a:gd name="T58" fmla="*/ 470 w 662"/>
                  <a:gd name="T59" fmla="*/ 342 h 506"/>
                  <a:gd name="T60" fmla="*/ 510 w 662"/>
                  <a:gd name="T61" fmla="*/ 364 h 506"/>
                  <a:gd name="T62" fmla="*/ 540 w 662"/>
                  <a:gd name="T63" fmla="*/ 386 h 506"/>
                  <a:gd name="T64" fmla="*/ 554 w 662"/>
                  <a:gd name="T65" fmla="*/ 400 h 506"/>
                  <a:gd name="T66" fmla="*/ 570 w 662"/>
                  <a:gd name="T67" fmla="*/ 404 h 506"/>
                  <a:gd name="T68" fmla="*/ 572 w 662"/>
                  <a:gd name="T69" fmla="*/ 450 h 506"/>
                  <a:gd name="T70" fmla="*/ 586 w 662"/>
                  <a:gd name="T71" fmla="*/ 480 h 506"/>
                  <a:gd name="T72" fmla="*/ 560 w 662"/>
                  <a:gd name="T73" fmla="*/ 496 h 506"/>
                  <a:gd name="T74" fmla="*/ 554 w 662"/>
                  <a:gd name="T75" fmla="*/ 496 h 506"/>
                  <a:gd name="T76" fmla="*/ 560 w 662"/>
                  <a:gd name="T77" fmla="*/ 474 h 506"/>
                  <a:gd name="T78" fmla="*/ 562 w 662"/>
                  <a:gd name="T79" fmla="*/ 504 h 506"/>
                  <a:gd name="T80" fmla="*/ 574 w 662"/>
                  <a:gd name="T81" fmla="*/ 478 h 506"/>
                  <a:gd name="T82" fmla="*/ 570 w 662"/>
                  <a:gd name="T83" fmla="*/ 462 h 506"/>
                  <a:gd name="T84" fmla="*/ 558 w 662"/>
                  <a:gd name="T85" fmla="*/ 464 h 506"/>
                  <a:gd name="T86" fmla="*/ 552 w 662"/>
                  <a:gd name="T87" fmla="*/ 446 h 506"/>
                  <a:gd name="T88" fmla="*/ 566 w 662"/>
                  <a:gd name="T89" fmla="*/ 444 h 506"/>
                  <a:gd name="T90" fmla="*/ 546 w 662"/>
                  <a:gd name="T91" fmla="*/ 438 h 506"/>
                  <a:gd name="T92" fmla="*/ 308 w 662"/>
                  <a:gd name="T93" fmla="*/ 230 h 506"/>
                  <a:gd name="T94" fmla="*/ 478 w 662"/>
                  <a:gd name="T95" fmla="*/ 358 h 506"/>
                  <a:gd name="T96" fmla="*/ 444 w 662"/>
                  <a:gd name="T97" fmla="*/ 354 h 506"/>
                  <a:gd name="T98" fmla="*/ 254 w 662"/>
                  <a:gd name="T99" fmla="*/ 196 h 506"/>
                  <a:gd name="T100" fmla="*/ 250 w 662"/>
                  <a:gd name="T101" fmla="*/ 290 h 506"/>
                  <a:gd name="T102" fmla="*/ 372 w 662"/>
                  <a:gd name="T103" fmla="*/ 376 h 506"/>
                  <a:gd name="T104" fmla="*/ 354 w 662"/>
                  <a:gd name="T105" fmla="*/ 390 h 506"/>
                  <a:gd name="T106" fmla="*/ 362 w 662"/>
                  <a:gd name="T107" fmla="*/ 392 h 506"/>
                  <a:gd name="T108" fmla="*/ 336 w 662"/>
                  <a:gd name="T109" fmla="*/ 414 h 506"/>
                  <a:gd name="T110" fmla="*/ 250 w 662"/>
                  <a:gd name="T111" fmla="*/ 442 h 506"/>
                  <a:gd name="T112" fmla="*/ 2 w 662"/>
                  <a:gd name="T113" fmla="*/ 486 h 506"/>
                  <a:gd name="T114" fmla="*/ 66 w 662"/>
                  <a:gd name="T115" fmla="*/ 474 h 506"/>
                  <a:gd name="T116" fmla="*/ 108 w 662"/>
                  <a:gd name="T117" fmla="*/ 476 h 506"/>
                  <a:gd name="T118" fmla="*/ 148 w 662"/>
                  <a:gd name="T119" fmla="*/ 458 h 506"/>
                  <a:gd name="T120" fmla="*/ 174 w 662"/>
                  <a:gd name="T121" fmla="*/ 452 h 506"/>
                  <a:gd name="T122" fmla="*/ 288 w 662"/>
                  <a:gd name="T123" fmla="*/ 348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2" h="506">
                    <a:moveTo>
                      <a:pt x="596" y="484"/>
                    </a:moveTo>
                    <a:lnTo>
                      <a:pt x="596" y="484"/>
                    </a:lnTo>
                    <a:lnTo>
                      <a:pt x="596" y="482"/>
                    </a:lnTo>
                    <a:lnTo>
                      <a:pt x="598" y="480"/>
                    </a:lnTo>
                    <a:lnTo>
                      <a:pt x="596" y="480"/>
                    </a:lnTo>
                    <a:lnTo>
                      <a:pt x="598" y="478"/>
                    </a:lnTo>
                    <a:lnTo>
                      <a:pt x="596" y="478"/>
                    </a:lnTo>
                    <a:lnTo>
                      <a:pt x="596" y="476"/>
                    </a:lnTo>
                    <a:lnTo>
                      <a:pt x="596" y="474"/>
                    </a:lnTo>
                    <a:lnTo>
                      <a:pt x="594" y="472"/>
                    </a:lnTo>
                    <a:lnTo>
                      <a:pt x="592" y="470"/>
                    </a:lnTo>
                    <a:lnTo>
                      <a:pt x="590" y="468"/>
                    </a:lnTo>
                    <a:lnTo>
                      <a:pt x="590" y="466"/>
                    </a:lnTo>
                    <a:lnTo>
                      <a:pt x="586" y="464"/>
                    </a:lnTo>
                    <a:lnTo>
                      <a:pt x="586" y="464"/>
                    </a:lnTo>
                    <a:lnTo>
                      <a:pt x="584" y="464"/>
                    </a:lnTo>
                    <a:lnTo>
                      <a:pt x="584" y="462"/>
                    </a:lnTo>
                    <a:lnTo>
                      <a:pt x="584" y="462"/>
                    </a:lnTo>
                    <a:lnTo>
                      <a:pt x="584" y="460"/>
                    </a:lnTo>
                    <a:lnTo>
                      <a:pt x="582" y="458"/>
                    </a:lnTo>
                    <a:lnTo>
                      <a:pt x="582" y="458"/>
                    </a:lnTo>
                    <a:lnTo>
                      <a:pt x="584" y="456"/>
                    </a:lnTo>
                    <a:lnTo>
                      <a:pt x="584" y="456"/>
                    </a:lnTo>
                    <a:lnTo>
                      <a:pt x="584" y="454"/>
                    </a:lnTo>
                    <a:lnTo>
                      <a:pt x="582" y="454"/>
                    </a:lnTo>
                    <a:lnTo>
                      <a:pt x="582" y="454"/>
                    </a:lnTo>
                    <a:lnTo>
                      <a:pt x="582" y="452"/>
                    </a:lnTo>
                    <a:lnTo>
                      <a:pt x="584" y="450"/>
                    </a:lnTo>
                    <a:lnTo>
                      <a:pt x="584" y="442"/>
                    </a:lnTo>
                    <a:lnTo>
                      <a:pt x="584" y="432"/>
                    </a:lnTo>
                    <a:lnTo>
                      <a:pt x="584" y="426"/>
                    </a:lnTo>
                    <a:lnTo>
                      <a:pt x="584" y="424"/>
                    </a:lnTo>
                    <a:lnTo>
                      <a:pt x="584" y="422"/>
                    </a:lnTo>
                    <a:lnTo>
                      <a:pt x="584" y="420"/>
                    </a:lnTo>
                    <a:lnTo>
                      <a:pt x="584" y="418"/>
                    </a:lnTo>
                    <a:lnTo>
                      <a:pt x="582" y="416"/>
                    </a:lnTo>
                    <a:lnTo>
                      <a:pt x="582" y="412"/>
                    </a:lnTo>
                    <a:lnTo>
                      <a:pt x="580" y="408"/>
                    </a:lnTo>
                    <a:lnTo>
                      <a:pt x="578" y="404"/>
                    </a:lnTo>
                    <a:lnTo>
                      <a:pt x="578" y="402"/>
                    </a:lnTo>
                    <a:lnTo>
                      <a:pt x="576" y="394"/>
                    </a:lnTo>
                    <a:lnTo>
                      <a:pt x="576" y="392"/>
                    </a:lnTo>
                    <a:lnTo>
                      <a:pt x="578" y="390"/>
                    </a:lnTo>
                    <a:lnTo>
                      <a:pt x="578" y="388"/>
                    </a:lnTo>
                    <a:lnTo>
                      <a:pt x="578" y="384"/>
                    </a:lnTo>
                    <a:lnTo>
                      <a:pt x="576" y="384"/>
                    </a:lnTo>
                    <a:lnTo>
                      <a:pt x="572" y="384"/>
                    </a:lnTo>
                    <a:lnTo>
                      <a:pt x="568" y="384"/>
                    </a:lnTo>
                    <a:lnTo>
                      <a:pt x="566" y="384"/>
                    </a:lnTo>
                    <a:lnTo>
                      <a:pt x="562" y="386"/>
                    </a:lnTo>
                    <a:lnTo>
                      <a:pt x="560" y="390"/>
                    </a:lnTo>
                    <a:lnTo>
                      <a:pt x="556" y="394"/>
                    </a:lnTo>
                    <a:lnTo>
                      <a:pt x="554" y="396"/>
                    </a:lnTo>
                    <a:lnTo>
                      <a:pt x="548" y="396"/>
                    </a:lnTo>
                    <a:lnTo>
                      <a:pt x="544" y="398"/>
                    </a:lnTo>
                    <a:lnTo>
                      <a:pt x="544" y="398"/>
                    </a:lnTo>
                    <a:lnTo>
                      <a:pt x="544" y="396"/>
                    </a:lnTo>
                    <a:lnTo>
                      <a:pt x="546" y="392"/>
                    </a:lnTo>
                    <a:lnTo>
                      <a:pt x="544" y="390"/>
                    </a:lnTo>
                    <a:lnTo>
                      <a:pt x="542" y="374"/>
                    </a:lnTo>
                    <a:lnTo>
                      <a:pt x="538" y="368"/>
                    </a:lnTo>
                    <a:lnTo>
                      <a:pt x="538" y="366"/>
                    </a:lnTo>
                    <a:lnTo>
                      <a:pt x="540" y="360"/>
                    </a:lnTo>
                    <a:lnTo>
                      <a:pt x="534" y="360"/>
                    </a:lnTo>
                    <a:lnTo>
                      <a:pt x="530" y="362"/>
                    </a:lnTo>
                    <a:lnTo>
                      <a:pt x="528" y="360"/>
                    </a:lnTo>
                    <a:lnTo>
                      <a:pt x="518" y="360"/>
                    </a:lnTo>
                    <a:lnTo>
                      <a:pt x="662" y="100"/>
                    </a:lnTo>
                    <a:lnTo>
                      <a:pt x="660" y="100"/>
                    </a:lnTo>
                    <a:lnTo>
                      <a:pt x="658" y="98"/>
                    </a:lnTo>
                    <a:lnTo>
                      <a:pt x="656" y="98"/>
                    </a:lnTo>
                    <a:lnTo>
                      <a:pt x="654" y="98"/>
                    </a:lnTo>
                    <a:lnTo>
                      <a:pt x="654" y="92"/>
                    </a:lnTo>
                    <a:lnTo>
                      <a:pt x="652" y="90"/>
                    </a:lnTo>
                    <a:lnTo>
                      <a:pt x="652" y="90"/>
                    </a:lnTo>
                    <a:lnTo>
                      <a:pt x="650" y="86"/>
                    </a:lnTo>
                    <a:lnTo>
                      <a:pt x="650" y="84"/>
                    </a:lnTo>
                    <a:lnTo>
                      <a:pt x="648" y="82"/>
                    </a:lnTo>
                    <a:lnTo>
                      <a:pt x="644" y="82"/>
                    </a:lnTo>
                    <a:lnTo>
                      <a:pt x="644" y="82"/>
                    </a:lnTo>
                    <a:lnTo>
                      <a:pt x="640" y="82"/>
                    </a:lnTo>
                    <a:lnTo>
                      <a:pt x="636" y="84"/>
                    </a:lnTo>
                    <a:lnTo>
                      <a:pt x="634" y="82"/>
                    </a:lnTo>
                    <a:lnTo>
                      <a:pt x="634" y="82"/>
                    </a:lnTo>
                    <a:lnTo>
                      <a:pt x="632" y="82"/>
                    </a:lnTo>
                    <a:lnTo>
                      <a:pt x="632" y="82"/>
                    </a:lnTo>
                    <a:lnTo>
                      <a:pt x="630" y="82"/>
                    </a:lnTo>
                    <a:lnTo>
                      <a:pt x="630" y="82"/>
                    </a:lnTo>
                    <a:lnTo>
                      <a:pt x="632" y="82"/>
                    </a:lnTo>
                    <a:lnTo>
                      <a:pt x="632" y="80"/>
                    </a:lnTo>
                    <a:lnTo>
                      <a:pt x="630" y="78"/>
                    </a:lnTo>
                    <a:lnTo>
                      <a:pt x="628" y="80"/>
                    </a:lnTo>
                    <a:lnTo>
                      <a:pt x="626" y="78"/>
                    </a:lnTo>
                    <a:lnTo>
                      <a:pt x="626" y="78"/>
                    </a:lnTo>
                    <a:lnTo>
                      <a:pt x="628" y="78"/>
                    </a:lnTo>
                    <a:lnTo>
                      <a:pt x="628" y="76"/>
                    </a:lnTo>
                    <a:lnTo>
                      <a:pt x="626" y="76"/>
                    </a:lnTo>
                    <a:lnTo>
                      <a:pt x="624" y="76"/>
                    </a:lnTo>
                    <a:lnTo>
                      <a:pt x="624" y="74"/>
                    </a:lnTo>
                    <a:lnTo>
                      <a:pt x="622" y="72"/>
                    </a:lnTo>
                    <a:lnTo>
                      <a:pt x="618" y="70"/>
                    </a:lnTo>
                    <a:lnTo>
                      <a:pt x="618" y="70"/>
                    </a:lnTo>
                    <a:lnTo>
                      <a:pt x="618" y="70"/>
                    </a:lnTo>
                    <a:lnTo>
                      <a:pt x="616" y="70"/>
                    </a:lnTo>
                    <a:lnTo>
                      <a:pt x="614" y="70"/>
                    </a:lnTo>
                    <a:lnTo>
                      <a:pt x="616" y="70"/>
                    </a:lnTo>
                    <a:lnTo>
                      <a:pt x="614" y="70"/>
                    </a:lnTo>
                    <a:lnTo>
                      <a:pt x="612" y="68"/>
                    </a:lnTo>
                    <a:lnTo>
                      <a:pt x="612" y="70"/>
                    </a:lnTo>
                    <a:lnTo>
                      <a:pt x="610" y="70"/>
                    </a:lnTo>
                    <a:lnTo>
                      <a:pt x="610" y="68"/>
                    </a:lnTo>
                    <a:lnTo>
                      <a:pt x="612" y="68"/>
                    </a:lnTo>
                    <a:lnTo>
                      <a:pt x="610" y="66"/>
                    </a:lnTo>
                    <a:lnTo>
                      <a:pt x="608" y="66"/>
                    </a:lnTo>
                    <a:lnTo>
                      <a:pt x="606" y="66"/>
                    </a:lnTo>
                    <a:lnTo>
                      <a:pt x="608" y="64"/>
                    </a:lnTo>
                    <a:lnTo>
                      <a:pt x="608" y="64"/>
                    </a:lnTo>
                    <a:lnTo>
                      <a:pt x="604" y="62"/>
                    </a:lnTo>
                    <a:lnTo>
                      <a:pt x="604" y="60"/>
                    </a:lnTo>
                    <a:lnTo>
                      <a:pt x="604" y="60"/>
                    </a:lnTo>
                    <a:lnTo>
                      <a:pt x="604" y="58"/>
                    </a:lnTo>
                    <a:lnTo>
                      <a:pt x="602" y="58"/>
                    </a:lnTo>
                    <a:lnTo>
                      <a:pt x="600" y="60"/>
                    </a:lnTo>
                    <a:lnTo>
                      <a:pt x="596" y="64"/>
                    </a:lnTo>
                    <a:lnTo>
                      <a:pt x="590" y="66"/>
                    </a:lnTo>
                    <a:lnTo>
                      <a:pt x="596" y="64"/>
                    </a:lnTo>
                    <a:lnTo>
                      <a:pt x="598" y="58"/>
                    </a:lnTo>
                    <a:lnTo>
                      <a:pt x="600" y="56"/>
                    </a:lnTo>
                    <a:lnTo>
                      <a:pt x="602" y="54"/>
                    </a:lnTo>
                    <a:lnTo>
                      <a:pt x="600" y="52"/>
                    </a:lnTo>
                    <a:lnTo>
                      <a:pt x="596" y="50"/>
                    </a:lnTo>
                    <a:lnTo>
                      <a:pt x="594" y="50"/>
                    </a:lnTo>
                    <a:lnTo>
                      <a:pt x="590" y="52"/>
                    </a:lnTo>
                    <a:lnTo>
                      <a:pt x="588" y="52"/>
                    </a:lnTo>
                    <a:lnTo>
                      <a:pt x="588" y="52"/>
                    </a:lnTo>
                    <a:lnTo>
                      <a:pt x="584" y="52"/>
                    </a:lnTo>
                    <a:lnTo>
                      <a:pt x="580" y="56"/>
                    </a:lnTo>
                    <a:lnTo>
                      <a:pt x="578" y="58"/>
                    </a:lnTo>
                    <a:lnTo>
                      <a:pt x="580" y="56"/>
                    </a:lnTo>
                    <a:lnTo>
                      <a:pt x="580" y="52"/>
                    </a:lnTo>
                    <a:lnTo>
                      <a:pt x="580" y="50"/>
                    </a:lnTo>
                    <a:lnTo>
                      <a:pt x="580" y="48"/>
                    </a:lnTo>
                    <a:lnTo>
                      <a:pt x="576" y="46"/>
                    </a:lnTo>
                    <a:lnTo>
                      <a:pt x="576" y="44"/>
                    </a:lnTo>
                    <a:lnTo>
                      <a:pt x="578" y="42"/>
                    </a:lnTo>
                    <a:lnTo>
                      <a:pt x="580" y="42"/>
                    </a:lnTo>
                    <a:lnTo>
                      <a:pt x="580" y="42"/>
                    </a:lnTo>
                    <a:lnTo>
                      <a:pt x="574" y="38"/>
                    </a:lnTo>
                    <a:lnTo>
                      <a:pt x="574" y="38"/>
                    </a:lnTo>
                    <a:lnTo>
                      <a:pt x="576" y="36"/>
                    </a:lnTo>
                    <a:lnTo>
                      <a:pt x="578" y="34"/>
                    </a:lnTo>
                    <a:lnTo>
                      <a:pt x="580" y="32"/>
                    </a:lnTo>
                    <a:lnTo>
                      <a:pt x="578" y="30"/>
                    </a:lnTo>
                    <a:lnTo>
                      <a:pt x="578" y="28"/>
                    </a:lnTo>
                    <a:lnTo>
                      <a:pt x="576" y="28"/>
                    </a:lnTo>
                    <a:lnTo>
                      <a:pt x="576" y="28"/>
                    </a:lnTo>
                    <a:lnTo>
                      <a:pt x="574" y="26"/>
                    </a:lnTo>
                    <a:lnTo>
                      <a:pt x="572" y="26"/>
                    </a:lnTo>
                    <a:lnTo>
                      <a:pt x="570" y="26"/>
                    </a:lnTo>
                    <a:lnTo>
                      <a:pt x="568" y="24"/>
                    </a:lnTo>
                    <a:lnTo>
                      <a:pt x="566" y="24"/>
                    </a:lnTo>
                    <a:lnTo>
                      <a:pt x="564" y="24"/>
                    </a:lnTo>
                    <a:lnTo>
                      <a:pt x="562" y="26"/>
                    </a:lnTo>
                    <a:lnTo>
                      <a:pt x="560" y="28"/>
                    </a:lnTo>
                    <a:lnTo>
                      <a:pt x="560" y="28"/>
                    </a:lnTo>
                    <a:lnTo>
                      <a:pt x="558" y="26"/>
                    </a:lnTo>
                    <a:lnTo>
                      <a:pt x="560" y="24"/>
                    </a:lnTo>
                    <a:lnTo>
                      <a:pt x="560" y="24"/>
                    </a:lnTo>
                    <a:lnTo>
                      <a:pt x="560" y="22"/>
                    </a:lnTo>
                    <a:lnTo>
                      <a:pt x="562" y="20"/>
                    </a:lnTo>
                    <a:lnTo>
                      <a:pt x="562" y="20"/>
                    </a:lnTo>
                    <a:lnTo>
                      <a:pt x="562" y="16"/>
                    </a:lnTo>
                    <a:lnTo>
                      <a:pt x="562" y="14"/>
                    </a:lnTo>
                    <a:lnTo>
                      <a:pt x="562" y="14"/>
                    </a:lnTo>
                    <a:lnTo>
                      <a:pt x="562" y="14"/>
                    </a:lnTo>
                    <a:lnTo>
                      <a:pt x="558" y="16"/>
                    </a:lnTo>
                    <a:lnTo>
                      <a:pt x="558" y="18"/>
                    </a:lnTo>
                    <a:lnTo>
                      <a:pt x="558" y="18"/>
                    </a:lnTo>
                    <a:lnTo>
                      <a:pt x="556" y="16"/>
                    </a:lnTo>
                    <a:lnTo>
                      <a:pt x="554" y="18"/>
                    </a:lnTo>
                    <a:lnTo>
                      <a:pt x="552" y="20"/>
                    </a:lnTo>
                    <a:lnTo>
                      <a:pt x="554" y="22"/>
                    </a:lnTo>
                    <a:lnTo>
                      <a:pt x="552" y="22"/>
                    </a:lnTo>
                    <a:lnTo>
                      <a:pt x="550" y="24"/>
                    </a:lnTo>
                    <a:lnTo>
                      <a:pt x="550" y="22"/>
                    </a:lnTo>
                    <a:lnTo>
                      <a:pt x="548" y="26"/>
                    </a:lnTo>
                    <a:lnTo>
                      <a:pt x="548" y="28"/>
                    </a:lnTo>
                    <a:lnTo>
                      <a:pt x="548" y="26"/>
                    </a:lnTo>
                    <a:lnTo>
                      <a:pt x="548" y="22"/>
                    </a:lnTo>
                    <a:lnTo>
                      <a:pt x="548" y="22"/>
                    </a:lnTo>
                    <a:lnTo>
                      <a:pt x="548" y="20"/>
                    </a:lnTo>
                    <a:lnTo>
                      <a:pt x="546" y="22"/>
                    </a:lnTo>
                    <a:lnTo>
                      <a:pt x="546" y="24"/>
                    </a:lnTo>
                    <a:lnTo>
                      <a:pt x="544" y="24"/>
                    </a:lnTo>
                    <a:lnTo>
                      <a:pt x="544" y="20"/>
                    </a:lnTo>
                    <a:lnTo>
                      <a:pt x="544" y="18"/>
                    </a:lnTo>
                    <a:lnTo>
                      <a:pt x="542" y="18"/>
                    </a:lnTo>
                    <a:lnTo>
                      <a:pt x="542" y="16"/>
                    </a:lnTo>
                    <a:lnTo>
                      <a:pt x="544" y="14"/>
                    </a:lnTo>
                    <a:lnTo>
                      <a:pt x="548" y="14"/>
                    </a:lnTo>
                    <a:lnTo>
                      <a:pt x="550" y="16"/>
                    </a:lnTo>
                    <a:lnTo>
                      <a:pt x="554" y="14"/>
                    </a:lnTo>
                    <a:lnTo>
                      <a:pt x="556" y="14"/>
                    </a:lnTo>
                    <a:lnTo>
                      <a:pt x="558" y="12"/>
                    </a:lnTo>
                    <a:lnTo>
                      <a:pt x="558" y="10"/>
                    </a:lnTo>
                    <a:lnTo>
                      <a:pt x="558" y="10"/>
                    </a:lnTo>
                    <a:lnTo>
                      <a:pt x="558" y="8"/>
                    </a:lnTo>
                    <a:lnTo>
                      <a:pt x="556" y="8"/>
                    </a:lnTo>
                    <a:lnTo>
                      <a:pt x="554" y="8"/>
                    </a:lnTo>
                    <a:lnTo>
                      <a:pt x="554" y="6"/>
                    </a:lnTo>
                    <a:lnTo>
                      <a:pt x="554" y="4"/>
                    </a:lnTo>
                    <a:lnTo>
                      <a:pt x="552" y="4"/>
                    </a:lnTo>
                    <a:lnTo>
                      <a:pt x="552" y="2"/>
                    </a:lnTo>
                    <a:lnTo>
                      <a:pt x="554" y="2"/>
                    </a:lnTo>
                    <a:lnTo>
                      <a:pt x="554" y="2"/>
                    </a:lnTo>
                    <a:lnTo>
                      <a:pt x="554" y="0"/>
                    </a:lnTo>
                    <a:lnTo>
                      <a:pt x="548" y="4"/>
                    </a:lnTo>
                    <a:lnTo>
                      <a:pt x="548" y="4"/>
                    </a:lnTo>
                    <a:lnTo>
                      <a:pt x="544" y="4"/>
                    </a:lnTo>
                    <a:lnTo>
                      <a:pt x="542" y="6"/>
                    </a:lnTo>
                    <a:lnTo>
                      <a:pt x="536" y="10"/>
                    </a:lnTo>
                    <a:lnTo>
                      <a:pt x="534" y="12"/>
                    </a:lnTo>
                    <a:lnTo>
                      <a:pt x="528" y="12"/>
                    </a:lnTo>
                    <a:lnTo>
                      <a:pt x="524" y="10"/>
                    </a:lnTo>
                    <a:lnTo>
                      <a:pt x="524" y="8"/>
                    </a:lnTo>
                    <a:lnTo>
                      <a:pt x="522" y="10"/>
                    </a:lnTo>
                    <a:lnTo>
                      <a:pt x="520" y="10"/>
                    </a:lnTo>
                    <a:lnTo>
                      <a:pt x="518" y="8"/>
                    </a:lnTo>
                    <a:lnTo>
                      <a:pt x="516" y="8"/>
                    </a:lnTo>
                    <a:lnTo>
                      <a:pt x="516" y="10"/>
                    </a:lnTo>
                    <a:lnTo>
                      <a:pt x="514" y="10"/>
                    </a:lnTo>
                    <a:lnTo>
                      <a:pt x="514" y="8"/>
                    </a:lnTo>
                    <a:lnTo>
                      <a:pt x="514" y="8"/>
                    </a:lnTo>
                    <a:lnTo>
                      <a:pt x="516" y="6"/>
                    </a:lnTo>
                    <a:lnTo>
                      <a:pt x="516" y="6"/>
                    </a:lnTo>
                    <a:lnTo>
                      <a:pt x="512" y="6"/>
                    </a:lnTo>
                    <a:lnTo>
                      <a:pt x="508" y="8"/>
                    </a:lnTo>
                    <a:lnTo>
                      <a:pt x="504" y="10"/>
                    </a:lnTo>
                    <a:lnTo>
                      <a:pt x="504" y="14"/>
                    </a:lnTo>
                    <a:lnTo>
                      <a:pt x="504" y="16"/>
                    </a:lnTo>
                    <a:lnTo>
                      <a:pt x="506" y="16"/>
                    </a:lnTo>
                    <a:lnTo>
                      <a:pt x="506" y="18"/>
                    </a:lnTo>
                    <a:lnTo>
                      <a:pt x="502" y="18"/>
                    </a:lnTo>
                    <a:lnTo>
                      <a:pt x="500" y="20"/>
                    </a:lnTo>
                    <a:lnTo>
                      <a:pt x="496" y="26"/>
                    </a:lnTo>
                    <a:lnTo>
                      <a:pt x="496" y="30"/>
                    </a:lnTo>
                    <a:lnTo>
                      <a:pt x="494" y="30"/>
                    </a:lnTo>
                    <a:lnTo>
                      <a:pt x="494" y="28"/>
                    </a:lnTo>
                    <a:lnTo>
                      <a:pt x="494" y="24"/>
                    </a:lnTo>
                    <a:lnTo>
                      <a:pt x="498" y="20"/>
                    </a:lnTo>
                    <a:lnTo>
                      <a:pt x="498" y="18"/>
                    </a:lnTo>
                    <a:lnTo>
                      <a:pt x="496" y="18"/>
                    </a:lnTo>
                    <a:lnTo>
                      <a:pt x="490" y="20"/>
                    </a:lnTo>
                    <a:lnTo>
                      <a:pt x="488" y="20"/>
                    </a:lnTo>
                    <a:lnTo>
                      <a:pt x="486" y="20"/>
                    </a:lnTo>
                    <a:lnTo>
                      <a:pt x="484" y="16"/>
                    </a:lnTo>
                    <a:lnTo>
                      <a:pt x="482" y="16"/>
                    </a:lnTo>
                    <a:lnTo>
                      <a:pt x="480" y="16"/>
                    </a:lnTo>
                    <a:lnTo>
                      <a:pt x="480" y="18"/>
                    </a:lnTo>
                    <a:lnTo>
                      <a:pt x="484" y="18"/>
                    </a:lnTo>
                    <a:lnTo>
                      <a:pt x="486" y="20"/>
                    </a:lnTo>
                    <a:lnTo>
                      <a:pt x="484" y="22"/>
                    </a:lnTo>
                    <a:lnTo>
                      <a:pt x="480" y="20"/>
                    </a:lnTo>
                    <a:lnTo>
                      <a:pt x="476" y="20"/>
                    </a:lnTo>
                    <a:lnTo>
                      <a:pt x="472" y="22"/>
                    </a:lnTo>
                    <a:lnTo>
                      <a:pt x="466" y="28"/>
                    </a:lnTo>
                    <a:lnTo>
                      <a:pt x="458" y="30"/>
                    </a:lnTo>
                    <a:lnTo>
                      <a:pt x="452" y="34"/>
                    </a:lnTo>
                    <a:lnTo>
                      <a:pt x="448" y="40"/>
                    </a:lnTo>
                    <a:lnTo>
                      <a:pt x="442" y="44"/>
                    </a:lnTo>
                    <a:lnTo>
                      <a:pt x="438" y="46"/>
                    </a:lnTo>
                    <a:lnTo>
                      <a:pt x="436" y="46"/>
                    </a:lnTo>
                    <a:lnTo>
                      <a:pt x="432" y="48"/>
                    </a:lnTo>
                    <a:lnTo>
                      <a:pt x="430" y="50"/>
                    </a:lnTo>
                    <a:lnTo>
                      <a:pt x="426" y="52"/>
                    </a:lnTo>
                    <a:lnTo>
                      <a:pt x="422" y="52"/>
                    </a:lnTo>
                    <a:lnTo>
                      <a:pt x="420" y="50"/>
                    </a:lnTo>
                    <a:lnTo>
                      <a:pt x="416" y="50"/>
                    </a:lnTo>
                    <a:lnTo>
                      <a:pt x="412" y="48"/>
                    </a:lnTo>
                    <a:lnTo>
                      <a:pt x="410" y="46"/>
                    </a:lnTo>
                    <a:lnTo>
                      <a:pt x="406" y="44"/>
                    </a:lnTo>
                    <a:lnTo>
                      <a:pt x="404" y="44"/>
                    </a:lnTo>
                    <a:lnTo>
                      <a:pt x="402" y="48"/>
                    </a:lnTo>
                    <a:lnTo>
                      <a:pt x="398" y="52"/>
                    </a:lnTo>
                    <a:lnTo>
                      <a:pt x="396" y="56"/>
                    </a:lnTo>
                    <a:lnTo>
                      <a:pt x="394" y="58"/>
                    </a:lnTo>
                    <a:lnTo>
                      <a:pt x="394" y="60"/>
                    </a:lnTo>
                    <a:lnTo>
                      <a:pt x="392" y="60"/>
                    </a:lnTo>
                    <a:lnTo>
                      <a:pt x="390" y="60"/>
                    </a:lnTo>
                    <a:lnTo>
                      <a:pt x="388" y="60"/>
                    </a:lnTo>
                    <a:lnTo>
                      <a:pt x="390" y="66"/>
                    </a:lnTo>
                    <a:lnTo>
                      <a:pt x="394" y="76"/>
                    </a:lnTo>
                    <a:lnTo>
                      <a:pt x="396" y="84"/>
                    </a:lnTo>
                    <a:lnTo>
                      <a:pt x="398" y="92"/>
                    </a:lnTo>
                    <a:lnTo>
                      <a:pt x="396" y="98"/>
                    </a:lnTo>
                    <a:lnTo>
                      <a:pt x="394" y="104"/>
                    </a:lnTo>
                    <a:lnTo>
                      <a:pt x="392" y="106"/>
                    </a:lnTo>
                    <a:lnTo>
                      <a:pt x="392" y="108"/>
                    </a:lnTo>
                    <a:lnTo>
                      <a:pt x="396" y="114"/>
                    </a:lnTo>
                    <a:lnTo>
                      <a:pt x="400" y="114"/>
                    </a:lnTo>
                    <a:lnTo>
                      <a:pt x="400" y="112"/>
                    </a:lnTo>
                    <a:lnTo>
                      <a:pt x="400" y="114"/>
                    </a:lnTo>
                    <a:lnTo>
                      <a:pt x="402" y="112"/>
                    </a:lnTo>
                    <a:lnTo>
                      <a:pt x="404" y="112"/>
                    </a:lnTo>
                    <a:lnTo>
                      <a:pt x="402" y="114"/>
                    </a:lnTo>
                    <a:lnTo>
                      <a:pt x="402" y="116"/>
                    </a:lnTo>
                    <a:lnTo>
                      <a:pt x="408" y="120"/>
                    </a:lnTo>
                    <a:lnTo>
                      <a:pt x="406" y="122"/>
                    </a:lnTo>
                    <a:lnTo>
                      <a:pt x="404" y="120"/>
                    </a:lnTo>
                    <a:lnTo>
                      <a:pt x="404" y="122"/>
                    </a:lnTo>
                    <a:lnTo>
                      <a:pt x="402" y="128"/>
                    </a:lnTo>
                    <a:lnTo>
                      <a:pt x="404" y="132"/>
                    </a:lnTo>
                    <a:lnTo>
                      <a:pt x="404" y="132"/>
                    </a:lnTo>
                    <a:lnTo>
                      <a:pt x="406" y="132"/>
                    </a:lnTo>
                    <a:lnTo>
                      <a:pt x="410" y="130"/>
                    </a:lnTo>
                    <a:lnTo>
                      <a:pt x="410" y="132"/>
                    </a:lnTo>
                    <a:lnTo>
                      <a:pt x="412" y="132"/>
                    </a:lnTo>
                    <a:lnTo>
                      <a:pt x="416" y="132"/>
                    </a:lnTo>
                    <a:lnTo>
                      <a:pt x="418" y="132"/>
                    </a:lnTo>
                    <a:lnTo>
                      <a:pt x="422" y="134"/>
                    </a:lnTo>
                    <a:lnTo>
                      <a:pt x="418" y="136"/>
                    </a:lnTo>
                    <a:lnTo>
                      <a:pt x="420" y="140"/>
                    </a:lnTo>
                    <a:lnTo>
                      <a:pt x="418" y="142"/>
                    </a:lnTo>
                    <a:lnTo>
                      <a:pt x="416" y="142"/>
                    </a:lnTo>
                    <a:lnTo>
                      <a:pt x="416" y="140"/>
                    </a:lnTo>
                    <a:lnTo>
                      <a:pt x="412" y="140"/>
                    </a:lnTo>
                    <a:lnTo>
                      <a:pt x="412" y="140"/>
                    </a:lnTo>
                    <a:lnTo>
                      <a:pt x="408" y="140"/>
                    </a:lnTo>
                    <a:lnTo>
                      <a:pt x="406" y="138"/>
                    </a:lnTo>
                    <a:lnTo>
                      <a:pt x="406" y="134"/>
                    </a:lnTo>
                    <a:lnTo>
                      <a:pt x="404" y="134"/>
                    </a:lnTo>
                    <a:lnTo>
                      <a:pt x="402" y="134"/>
                    </a:lnTo>
                    <a:lnTo>
                      <a:pt x="400" y="132"/>
                    </a:lnTo>
                    <a:lnTo>
                      <a:pt x="400" y="128"/>
                    </a:lnTo>
                    <a:lnTo>
                      <a:pt x="402" y="120"/>
                    </a:lnTo>
                    <a:lnTo>
                      <a:pt x="402" y="118"/>
                    </a:lnTo>
                    <a:lnTo>
                      <a:pt x="402" y="118"/>
                    </a:lnTo>
                    <a:lnTo>
                      <a:pt x="398" y="120"/>
                    </a:lnTo>
                    <a:lnTo>
                      <a:pt x="398" y="128"/>
                    </a:lnTo>
                    <a:lnTo>
                      <a:pt x="398" y="132"/>
                    </a:lnTo>
                    <a:lnTo>
                      <a:pt x="396" y="136"/>
                    </a:lnTo>
                    <a:lnTo>
                      <a:pt x="396" y="138"/>
                    </a:lnTo>
                    <a:lnTo>
                      <a:pt x="396" y="134"/>
                    </a:lnTo>
                    <a:lnTo>
                      <a:pt x="398" y="134"/>
                    </a:lnTo>
                    <a:lnTo>
                      <a:pt x="400" y="136"/>
                    </a:lnTo>
                    <a:lnTo>
                      <a:pt x="402" y="136"/>
                    </a:lnTo>
                    <a:lnTo>
                      <a:pt x="404" y="138"/>
                    </a:lnTo>
                    <a:lnTo>
                      <a:pt x="404" y="142"/>
                    </a:lnTo>
                    <a:lnTo>
                      <a:pt x="402" y="146"/>
                    </a:lnTo>
                    <a:lnTo>
                      <a:pt x="398" y="146"/>
                    </a:lnTo>
                    <a:lnTo>
                      <a:pt x="402" y="142"/>
                    </a:lnTo>
                    <a:lnTo>
                      <a:pt x="400" y="142"/>
                    </a:lnTo>
                    <a:lnTo>
                      <a:pt x="400" y="140"/>
                    </a:lnTo>
                    <a:lnTo>
                      <a:pt x="398" y="140"/>
                    </a:lnTo>
                    <a:lnTo>
                      <a:pt x="396" y="140"/>
                    </a:lnTo>
                    <a:lnTo>
                      <a:pt x="394" y="144"/>
                    </a:lnTo>
                    <a:lnTo>
                      <a:pt x="392" y="146"/>
                    </a:lnTo>
                    <a:lnTo>
                      <a:pt x="390" y="146"/>
                    </a:lnTo>
                    <a:lnTo>
                      <a:pt x="388" y="148"/>
                    </a:lnTo>
                    <a:lnTo>
                      <a:pt x="388" y="146"/>
                    </a:lnTo>
                    <a:lnTo>
                      <a:pt x="386" y="146"/>
                    </a:lnTo>
                    <a:lnTo>
                      <a:pt x="384" y="146"/>
                    </a:lnTo>
                    <a:lnTo>
                      <a:pt x="382" y="144"/>
                    </a:lnTo>
                    <a:lnTo>
                      <a:pt x="382" y="142"/>
                    </a:lnTo>
                    <a:lnTo>
                      <a:pt x="380" y="142"/>
                    </a:lnTo>
                    <a:lnTo>
                      <a:pt x="378" y="142"/>
                    </a:lnTo>
                    <a:lnTo>
                      <a:pt x="376" y="142"/>
                    </a:lnTo>
                    <a:lnTo>
                      <a:pt x="376" y="140"/>
                    </a:lnTo>
                    <a:lnTo>
                      <a:pt x="374" y="140"/>
                    </a:lnTo>
                    <a:lnTo>
                      <a:pt x="374" y="140"/>
                    </a:lnTo>
                    <a:lnTo>
                      <a:pt x="372" y="140"/>
                    </a:lnTo>
                    <a:lnTo>
                      <a:pt x="372" y="138"/>
                    </a:lnTo>
                    <a:lnTo>
                      <a:pt x="370" y="134"/>
                    </a:lnTo>
                    <a:lnTo>
                      <a:pt x="370" y="134"/>
                    </a:lnTo>
                    <a:lnTo>
                      <a:pt x="374" y="132"/>
                    </a:lnTo>
                    <a:lnTo>
                      <a:pt x="376" y="130"/>
                    </a:lnTo>
                    <a:lnTo>
                      <a:pt x="376" y="128"/>
                    </a:lnTo>
                    <a:lnTo>
                      <a:pt x="378" y="126"/>
                    </a:lnTo>
                    <a:lnTo>
                      <a:pt x="378" y="126"/>
                    </a:lnTo>
                    <a:lnTo>
                      <a:pt x="374" y="122"/>
                    </a:lnTo>
                    <a:lnTo>
                      <a:pt x="374" y="122"/>
                    </a:lnTo>
                    <a:lnTo>
                      <a:pt x="370" y="122"/>
                    </a:lnTo>
                    <a:lnTo>
                      <a:pt x="368" y="124"/>
                    </a:lnTo>
                    <a:lnTo>
                      <a:pt x="364" y="124"/>
                    </a:lnTo>
                    <a:lnTo>
                      <a:pt x="362" y="122"/>
                    </a:lnTo>
                    <a:lnTo>
                      <a:pt x="360" y="122"/>
                    </a:lnTo>
                    <a:lnTo>
                      <a:pt x="354" y="126"/>
                    </a:lnTo>
                    <a:lnTo>
                      <a:pt x="352" y="126"/>
                    </a:lnTo>
                    <a:lnTo>
                      <a:pt x="354" y="128"/>
                    </a:lnTo>
                    <a:lnTo>
                      <a:pt x="356" y="130"/>
                    </a:lnTo>
                    <a:lnTo>
                      <a:pt x="356" y="132"/>
                    </a:lnTo>
                    <a:lnTo>
                      <a:pt x="354" y="130"/>
                    </a:lnTo>
                    <a:lnTo>
                      <a:pt x="352" y="130"/>
                    </a:lnTo>
                    <a:lnTo>
                      <a:pt x="352" y="130"/>
                    </a:lnTo>
                    <a:lnTo>
                      <a:pt x="348" y="128"/>
                    </a:lnTo>
                    <a:lnTo>
                      <a:pt x="344" y="128"/>
                    </a:lnTo>
                    <a:lnTo>
                      <a:pt x="340" y="128"/>
                    </a:lnTo>
                    <a:lnTo>
                      <a:pt x="338" y="130"/>
                    </a:lnTo>
                    <a:lnTo>
                      <a:pt x="338" y="132"/>
                    </a:lnTo>
                    <a:lnTo>
                      <a:pt x="336" y="132"/>
                    </a:lnTo>
                    <a:lnTo>
                      <a:pt x="334" y="130"/>
                    </a:lnTo>
                    <a:lnTo>
                      <a:pt x="334" y="130"/>
                    </a:lnTo>
                    <a:lnTo>
                      <a:pt x="330" y="132"/>
                    </a:lnTo>
                    <a:lnTo>
                      <a:pt x="330" y="134"/>
                    </a:lnTo>
                    <a:lnTo>
                      <a:pt x="328" y="134"/>
                    </a:lnTo>
                    <a:lnTo>
                      <a:pt x="324" y="136"/>
                    </a:lnTo>
                    <a:lnTo>
                      <a:pt x="322" y="138"/>
                    </a:lnTo>
                    <a:lnTo>
                      <a:pt x="320" y="138"/>
                    </a:lnTo>
                    <a:lnTo>
                      <a:pt x="320" y="138"/>
                    </a:lnTo>
                    <a:lnTo>
                      <a:pt x="322" y="136"/>
                    </a:lnTo>
                    <a:lnTo>
                      <a:pt x="320" y="136"/>
                    </a:lnTo>
                    <a:lnTo>
                      <a:pt x="318" y="140"/>
                    </a:lnTo>
                    <a:lnTo>
                      <a:pt x="318" y="140"/>
                    </a:lnTo>
                    <a:lnTo>
                      <a:pt x="320" y="144"/>
                    </a:lnTo>
                    <a:lnTo>
                      <a:pt x="324" y="150"/>
                    </a:lnTo>
                    <a:lnTo>
                      <a:pt x="326" y="150"/>
                    </a:lnTo>
                    <a:lnTo>
                      <a:pt x="330" y="154"/>
                    </a:lnTo>
                    <a:lnTo>
                      <a:pt x="332" y="156"/>
                    </a:lnTo>
                    <a:lnTo>
                      <a:pt x="334" y="158"/>
                    </a:lnTo>
                    <a:lnTo>
                      <a:pt x="336" y="160"/>
                    </a:lnTo>
                    <a:lnTo>
                      <a:pt x="338" y="160"/>
                    </a:lnTo>
                    <a:lnTo>
                      <a:pt x="338" y="160"/>
                    </a:lnTo>
                    <a:lnTo>
                      <a:pt x="334" y="160"/>
                    </a:lnTo>
                    <a:lnTo>
                      <a:pt x="334" y="158"/>
                    </a:lnTo>
                    <a:lnTo>
                      <a:pt x="330" y="156"/>
                    </a:lnTo>
                    <a:lnTo>
                      <a:pt x="328" y="156"/>
                    </a:lnTo>
                    <a:lnTo>
                      <a:pt x="328" y="156"/>
                    </a:lnTo>
                    <a:lnTo>
                      <a:pt x="326" y="158"/>
                    </a:lnTo>
                    <a:lnTo>
                      <a:pt x="324" y="158"/>
                    </a:lnTo>
                    <a:lnTo>
                      <a:pt x="322" y="156"/>
                    </a:lnTo>
                    <a:lnTo>
                      <a:pt x="324" y="154"/>
                    </a:lnTo>
                    <a:lnTo>
                      <a:pt x="324" y="154"/>
                    </a:lnTo>
                    <a:lnTo>
                      <a:pt x="322" y="154"/>
                    </a:lnTo>
                    <a:lnTo>
                      <a:pt x="320" y="156"/>
                    </a:lnTo>
                    <a:lnTo>
                      <a:pt x="320" y="160"/>
                    </a:lnTo>
                    <a:lnTo>
                      <a:pt x="322" y="162"/>
                    </a:lnTo>
                    <a:lnTo>
                      <a:pt x="322" y="164"/>
                    </a:lnTo>
                    <a:lnTo>
                      <a:pt x="318" y="166"/>
                    </a:lnTo>
                    <a:lnTo>
                      <a:pt x="316" y="168"/>
                    </a:lnTo>
                    <a:lnTo>
                      <a:pt x="316" y="172"/>
                    </a:lnTo>
                    <a:lnTo>
                      <a:pt x="316" y="176"/>
                    </a:lnTo>
                    <a:lnTo>
                      <a:pt x="320" y="180"/>
                    </a:lnTo>
                    <a:lnTo>
                      <a:pt x="324" y="182"/>
                    </a:lnTo>
                    <a:lnTo>
                      <a:pt x="328" y="184"/>
                    </a:lnTo>
                    <a:lnTo>
                      <a:pt x="328" y="184"/>
                    </a:lnTo>
                    <a:lnTo>
                      <a:pt x="332" y="182"/>
                    </a:lnTo>
                    <a:lnTo>
                      <a:pt x="336" y="182"/>
                    </a:lnTo>
                    <a:lnTo>
                      <a:pt x="338" y="182"/>
                    </a:lnTo>
                    <a:lnTo>
                      <a:pt x="344" y="184"/>
                    </a:lnTo>
                    <a:lnTo>
                      <a:pt x="346" y="186"/>
                    </a:lnTo>
                    <a:lnTo>
                      <a:pt x="346" y="188"/>
                    </a:lnTo>
                    <a:lnTo>
                      <a:pt x="348" y="188"/>
                    </a:lnTo>
                    <a:lnTo>
                      <a:pt x="350" y="188"/>
                    </a:lnTo>
                    <a:lnTo>
                      <a:pt x="348" y="184"/>
                    </a:lnTo>
                    <a:lnTo>
                      <a:pt x="350" y="184"/>
                    </a:lnTo>
                    <a:lnTo>
                      <a:pt x="352" y="184"/>
                    </a:lnTo>
                    <a:lnTo>
                      <a:pt x="352" y="186"/>
                    </a:lnTo>
                    <a:lnTo>
                      <a:pt x="350" y="188"/>
                    </a:lnTo>
                    <a:lnTo>
                      <a:pt x="350" y="190"/>
                    </a:lnTo>
                    <a:lnTo>
                      <a:pt x="352" y="190"/>
                    </a:lnTo>
                    <a:lnTo>
                      <a:pt x="354" y="188"/>
                    </a:lnTo>
                    <a:lnTo>
                      <a:pt x="354" y="186"/>
                    </a:lnTo>
                    <a:lnTo>
                      <a:pt x="360" y="186"/>
                    </a:lnTo>
                    <a:lnTo>
                      <a:pt x="364" y="182"/>
                    </a:lnTo>
                    <a:lnTo>
                      <a:pt x="368" y="182"/>
                    </a:lnTo>
                    <a:lnTo>
                      <a:pt x="370" y="180"/>
                    </a:lnTo>
                    <a:lnTo>
                      <a:pt x="370" y="180"/>
                    </a:lnTo>
                    <a:lnTo>
                      <a:pt x="370" y="182"/>
                    </a:lnTo>
                    <a:lnTo>
                      <a:pt x="372" y="182"/>
                    </a:lnTo>
                    <a:lnTo>
                      <a:pt x="376" y="180"/>
                    </a:lnTo>
                    <a:lnTo>
                      <a:pt x="380" y="180"/>
                    </a:lnTo>
                    <a:lnTo>
                      <a:pt x="380" y="178"/>
                    </a:lnTo>
                    <a:lnTo>
                      <a:pt x="380" y="180"/>
                    </a:lnTo>
                    <a:lnTo>
                      <a:pt x="376" y="182"/>
                    </a:lnTo>
                    <a:lnTo>
                      <a:pt x="376" y="182"/>
                    </a:lnTo>
                    <a:lnTo>
                      <a:pt x="378" y="184"/>
                    </a:lnTo>
                    <a:lnTo>
                      <a:pt x="376" y="188"/>
                    </a:lnTo>
                    <a:lnTo>
                      <a:pt x="372" y="188"/>
                    </a:lnTo>
                    <a:lnTo>
                      <a:pt x="372" y="188"/>
                    </a:lnTo>
                    <a:lnTo>
                      <a:pt x="370" y="188"/>
                    </a:lnTo>
                    <a:lnTo>
                      <a:pt x="366" y="190"/>
                    </a:lnTo>
                    <a:lnTo>
                      <a:pt x="368" y="190"/>
                    </a:lnTo>
                    <a:lnTo>
                      <a:pt x="370" y="190"/>
                    </a:lnTo>
                    <a:lnTo>
                      <a:pt x="370" y="192"/>
                    </a:lnTo>
                    <a:lnTo>
                      <a:pt x="370" y="196"/>
                    </a:lnTo>
                    <a:lnTo>
                      <a:pt x="368" y="200"/>
                    </a:lnTo>
                    <a:lnTo>
                      <a:pt x="366" y="202"/>
                    </a:lnTo>
                    <a:lnTo>
                      <a:pt x="366" y="204"/>
                    </a:lnTo>
                    <a:lnTo>
                      <a:pt x="364" y="206"/>
                    </a:lnTo>
                    <a:lnTo>
                      <a:pt x="366" y="208"/>
                    </a:lnTo>
                    <a:lnTo>
                      <a:pt x="366" y="210"/>
                    </a:lnTo>
                    <a:lnTo>
                      <a:pt x="364" y="212"/>
                    </a:lnTo>
                    <a:lnTo>
                      <a:pt x="362" y="214"/>
                    </a:lnTo>
                    <a:lnTo>
                      <a:pt x="360" y="216"/>
                    </a:lnTo>
                    <a:lnTo>
                      <a:pt x="358" y="216"/>
                    </a:lnTo>
                    <a:lnTo>
                      <a:pt x="356" y="216"/>
                    </a:lnTo>
                    <a:lnTo>
                      <a:pt x="354" y="218"/>
                    </a:lnTo>
                    <a:lnTo>
                      <a:pt x="352" y="220"/>
                    </a:lnTo>
                    <a:lnTo>
                      <a:pt x="350" y="220"/>
                    </a:lnTo>
                    <a:lnTo>
                      <a:pt x="346" y="216"/>
                    </a:lnTo>
                    <a:lnTo>
                      <a:pt x="344" y="218"/>
                    </a:lnTo>
                    <a:lnTo>
                      <a:pt x="344" y="216"/>
                    </a:lnTo>
                    <a:lnTo>
                      <a:pt x="342" y="214"/>
                    </a:lnTo>
                    <a:lnTo>
                      <a:pt x="340" y="214"/>
                    </a:lnTo>
                    <a:lnTo>
                      <a:pt x="338" y="218"/>
                    </a:lnTo>
                    <a:lnTo>
                      <a:pt x="336" y="220"/>
                    </a:lnTo>
                    <a:lnTo>
                      <a:pt x="334" y="222"/>
                    </a:lnTo>
                    <a:lnTo>
                      <a:pt x="328" y="224"/>
                    </a:lnTo>
                    <a:lnTo>
                      <a:pt x="328" y="224"/>
                    </a:lnTo>
                    <a:lnTo>
                      <a:pt x="326" y="224"/>
                    </a:lnTo>
                    <a:lnTo>
                      <a:pt x="324" y="224"/>
                    </a:lnTo>
                    <a:lnTo>
                      <a:pt x="320" y="224"/>
                    </a:lnTo>
                    <a:lnTo>
                      <a:pt x="316" y="226"/>
                    </a:lnTo>
                    <a:lnTo>
                      <a:pt x="314" y="226"/>
                    </a:lnTo>
                    <a:lnTo>
                      <a:pt x="312" y="228"/>
                    </a:lnTo>
                    <a:lnTo>
                      <a:pt x="312" y="230"/>
                    </a:lnTo>
                    <a:lnTo>
                      <a:pt x="310" y="236"/>
                    </a:lnTo>
                    <a:lnTo>
                      <a:pt x="308" y="238"/>
                    </a:lnTo>
                    <a:lnTo>
                      <a:pt x="308" y="236"/>
                    </a:lnTo>
                    <a:lnTo>
                      <a:pt x="306" y="232"/>
                    </a:lnTo>
                    <a:lnTo>
                      <a:pt x="302" y="232"/>
                    </a:lnTo>
                    <a:lnTo>
                      <a:pt x="300" y="234"/>
                    </a:lnTo>
                    <a:lnTo>
                      <a:pt x="300" y="236"/>
                    </a:lnTo>
                    <a:lnTo>
                      <a:pt x="302" y="236"/>
                    </a:lnTo>
                    <a:lnTo>
                      <a:pt x="300" y="238"/>
                    </a:lnTo>
                    <a:lnTo>
                      <a:pt x="300" y="238"/>
                    </a:lnTo>
                    <a:lnTo>
                      <a:pt x="298" y="236"/>
                    </a:lnTo>
                    <a:lnTo>
                      <a:pt x="296" y="234"/>
                    </a:lnTo>
                    <a:lnTo>
                      <a:pt x="296" y="234"/>
                    </a:lnTo>
                    <a:lnTo>
                      <a:pt x="292" y="238"/>
                    </a:lnTo>
                    <a:lnTo>
                      <a:pt x="292" y="240"/>
                    </a:lnTo>
                    <a:lnTo>
                      <a:pt x="290" y="240"/>
                    </a:lnTo>
                    <a:lnTo>
                      <a:pt x="288" y="242"/>
                    </a:lnTo>
                    <a:lnTo>
                      <a:pt x="282" y="246"/>
                    </a:lnTo>
                    <a:lnTo>
                      <a:pt x="282" y="250"/>
                    </a:lnTo>
                    <a:lnTo>
                      <a:pt x="280" y="250"/>
                    </a:lnTo>
                    <a:lnTo>
                      <a:pt x="278" y="252"/>
                    </a:lnTo>
                    <a:lnTo>
                      <a:pt x="276" y="250"/>
                    </a:lnTo>
                    <a:lnTo>
                      <a:pt x="274" y="252"/>
                    </a:lnTo>
                    <a:lnTo>
                      <a:pt x="278" y="254"/>
                    </a:lnTo>
                    <a:lnTo>
                      <a:pt x="278" y="256"/>
                    </a:lnTo>
                    <a:lnTo>
                      <a:pt x="276" y="256"/>
                    </a:lnTo>
                    <a:lnTo>
                      <a:pt x="274" y="254"/>
                    </a:lnTo>
                    <a:lnTo>
                      <a:pt x="272" y="254"/>
                    </a:lnTo>
                    <a:lnTo>
                      <a:pt x="272" y="256"/>
                    </a:lnTo>
                    <a:lnTo>
                      <a:pt x="270" y="260"/>
                    </a:lnTo>
                    <a:lnTo>
                      <a:pt x="270" y="260"/>
                    </a:lnTo>
                    <a:lnTo>
                      <a:pt x="270" y="264"/>
                    </a:lnTo>
                    <a:lnTo>
                      <a:pt x="272" y="266"/>
                    </a:lnTo>
                    <a:lnTo>
                      <a:pt x="270" y="270"/>
                    </a:lnTo>
                    <a:lnTo>
                      <a:pt x="270" y="272"/>
                    </a:lnTo>
                    <a:lnTo>
                      <a:pt x="270" y="274"/>
                    </a:lnTo>
                    <a:lnTo>
                      <a:pt x="272" y="272"/>
                    </a:lnTo>
                    <a:lnTo>
                      <a:pt x="274" y="272"/>
                    </a:lnTo>
                    <a:lnTo>
                      <a:pt x="274" y="272"/>
                    </a:lnTo>
                    <a:lnTo>
                      <a:pt x="274" y="276"/>
                    </a:lnTo>
                    <a:lnTo>
                      <a:pt x="272" y="276"/>
                    </a:lnTo>
                    <a:lnTo>
                      <a:pt x="272" y="278"/>
                    </a:lnTo>
                    <a:lnTo>
                      <a:pt x="272" y="278"/>
                    </a:lnTo>
                    <a:lnTo>
                      <a:pt x="274" y="278"/>
                    </a:lnTo>
                    <a:lnTo>
                      <a:pt x="276" y="278"/>
                    </a:lnTo>
                    <a:lnTo>
                      <a:pt x="278" y="278"/>
                    </a:lnTo>
                    <a:lnTo>
                      <a:pt x="278" y="278"/>
                    </a:lnTo>
                    <a:lnTo>
                      <a:pt x="278" y="280"/>
                    </a:lnTo>
                    <a:lnTo>
                      <a:pt x="280" y="280"/>
                    </a:lnTo>
                    <a:lnTo>
                      <a:pt x="282" y="282"/>
                    </a:lnTo>
                    <a:lnTo>
                      <a:pt x="286" y="280"/>
                    </a:lnTo>
                    <a:lnTo>
                      <a:pt x="288" y="278"/>
                    </a:lnTo>
                    <a:lnTo>
                      <a:pt x="288" y="274"/>
                    </a:lnTo>
                    <a:lnTo>
                      <a:pt x="290" y="272"/>
                    </a:lnTo>
                    <a:lnTo>
                      <a:pt x="294" y="272"/>
                    </a:lnTo>
                    <a:lnTo>
                      <a:pt x="296" y="272"/>
                    </a:lnTo>
                    <a:lnTo>
                      <a:pt x="294" y="274"/>
                    </a:lnTo>
                    <a:lnTo>
                      <a:pt x="292" y="274"/>
                    </a:lnTo>
                    <a:lnTo>
                      <a:pt x="288" y="278"/>
                    </a:lnTo>
                    <a:lnTo>
                      <a:pt x="288" y="280"/>
                    </a:lnTo>
                    <a:lnTo>
                      <a:pt x="286" y="282"/>
                    </a:lnTo>
                    <a:lnTo>
                      <a:pt x="288" y="286"/>
                    </a:lnTo>
                    <a:lnTo>
                      <a:pt x="288" y="286"/>
                    </a:lnTo>
                    <a:lnTo>
                      <a:pt x="286" y="288"/>
                    </a:lnTo>
                    <a:lnTo>
                      <a:pt x="284" y="286"/>
                    </a:lnTo>
                    <a:lnTo>
                      <a:pt x="284" y="286"/>
                    </a:lnTo>
                    <a:lnTo>
                      <a:pt x="284" y="284"/>
                    </a:lnTo>
                    <a:lnTo>
                      <a:pt x="280" y="284"/>
                    </a:lnTo>
                    <a:lnTo>
                      <a:pt x="280" y="282"/>
                    </a:lnTo>
                    <a:lnTo>
                      <a:pt x="276" y="282"/>
                    </a:lnTo>
                    <a:lnTo>
                      <a:pt x="276" y="280"/>
                    </a:lnTo>
                    <a:lnTo>
                      <a:pt x="274" y="280"/>
                    </a:lnTo>
                    <a:lnTo>
                      <a:pt x="270" y="282"/>
                    </a:lnTo>
                    <a:lnTo>
                      <a:pt x="270" y="284"/>
                    </a:lnTo>
                    <a:lnTo>
                      <a:pt x="268" y="284"/>
                    </a:lnTo>
                    <a:lnTo>
                      <a:pt x="266" y="284"/>
                    </a:lnTo>
                    <a:lnTo>
                      <a:pt x="266" y="286"/>
                    </a:lnTo>
                    <a:lnTo>
                      <a:pt x="266" y="288"/>
                    </a:lnTo>
                    <a:lnTo>
                      <a:pt x="268" y="288"/>
                    </a:lnTo>
                    <a:lnTo>
                      <a:pt x="266" y="290"/>
                    </a:lnTo>
                    <a:lnTo>
                      <a:pt x="266" y="292"/>
                    </a:lnTo>
                    <a:lnTo>
                      <a:pt x="266" y="296"/>
                    </a:lnTo>
                    <a:lnTo>
                      <a:pt x="268" y="296"/>
                    </a:lnTo>
                    <a:lnTo>
                      <a:pt x="270" y="300"/>
                    </a:lnTo>
                    <a:lnTo>
                      <a:pt x="270" y="300"/>
                    </a:lnTo>
                    <a:lnTo>
                      <a:pt x="270" y="302"/>
                    </a:lnTo>
                    <a:lnTo>
                      <a:pt x="272" y="304"/>
                    </a:lnTo>
                    <a:lnTo>
                      <a:pt x="272" y="306"/>
                    </a:lnTo>
                    <a:lnTo>
                      <a:pt x="268" y="306"/>
                    </a:lnTo>
                    <a:lnTo>
                      <a:pt x="268" y="308"/>
                    </a:lnTo>
                    <a:lnTo>
                      <a:pt x="276" y="312"/>
                    </a:lnTo>
                    <a:lnTo>
                      <a:pt x="280" y="312"/>
                    </a:lnTo>
                    <a:lnTo>
                      <a:pt x="284" y="310"/>
                    </a:lnTo>
                    <a:lnTo>
                      <a:pt x="284" y="308"/>
                    </a:lnTo>
                    <a:lnTo>
                      <a:pt x="286" y="310"/>
                    </a:lnTo>
                    <a:lnTo>
                      <a:pt x="288" y="310"/>
                    </a:lnTo>
                    <a:lnTo>
                      <a:pt x="292" y="306"/>
                    </a:lnTo>
                    <a:lnTo>
                      <a:pt x="292" y="302"/>
                    </a:lnTo>
                    <a:lnTo>
                      <a:pt x="290" y="300"/>
                    </a:lnTo>
                    <a:lnTo>
                      <a:pt x="290" y="300"/>
                    </a:lnTo>
                    <a:lnTo>
                      <a:pt x="292" y="298"/>
                    </a:lnTo>
                    <a:lnTo>
                      <a:pt x="296" y="296"/>
                    </a:lnTo>
                    <a:lnTo>
                      <a:pt x="302" y="292"/>
                    </a:lnTo>
                    <a:lnTo>
                      <a:pt x="304" y="292"/>
                    </a:lnTo>
                    <a:lnTo>
                      <a:pt x="302" y="292"/>
                    </a:lnTo>
                    <a:lnTo>
                      <a:pt x="296" y="298"/>
                    </a:lnTo>
                    <a:lnTo>
                      <a:pt x="294" y="300"/>
                    </a:lnTo>
                    <a:lnTo>
                      <a:pt x="294" y="300"/>
                    </a:lnTo>
                    <a:lnTo>
                      <a:pt x="296" y="302"/>
                    </a:lnTo>
                    <a:lnTo>
                      <a:pt x="296" y="304"/>
                    </a:lnTo>
                    <a:lnTo>
                      <a:pt x="294" y="308"/>
                    </a:lnTo>
                    <a:lnTo>
                      <a:pt x="290" y="310"/>
                    </a:lnTo>
                    <a:lnTo>
                      <a:pt x="290" y="312"/>
                    </a:lnTo>
                    <a:lnTo>
                      <a:pt x="292" y="316"/>
                    </a:lnTo>
                    <a:lnTo>
                      <a:pt x="290" y="318"/>
                    </a:lnTo>
                    <a:lnTo>
                      <a:pt x="290" y="318"/>
                    </a:lnTo>
                    <a:lnTo>
                      <a:pt x="290" y="320"/>
                    </a:lnTo>
                    <a:lnTo>
                      <a:pt x="290" y="324"/>
                    </a:lnTo>
                    <a:lnTo>
                      <a:pt x="288" y="324"/>
                    </a:lnTo>
                    <a:lnTo>
                      <a:pt x="286" y="326"/>
                    </a:lnTo>
                    <a:lnTo>
                      <a:pt x="284" y="328"/>
                    </a:lnTo>
                    <a:lnTo>
                      <a:pt x="284" y="328"/>
                    </a:lnTo>
                    <a:lnTo>
                      <a:pt x="284" y="328"/>
                    </a:lnTo>
                    <a:lnTo>
                      <a:pt x="284" y="330"/>
                    </a:lnTo>
                    <a:lnTo>
                      <a:pt x="284" y="334"/>
                    </a:lnTo>
                    <a:lnTo>
                      <a:pt x="284" y="334"/>
                    </a:lnTo>
                    <a:lnTo>
                      <a:pt x="288" y="332"/>
                    </a:lnTo>
                    <a:lnTo>
                      <a:pt x="290" y="332"/>
                    </a:lnTo>
                    <a:lnTo>
                      <a:pt x="290" y="334"/>
                    </a:lnTo>
                    <a:lnTo>
                      <a:pt x="288" y="336"/>
                    </a:lnTo>
                    <a:lnTo>
                      <a:pt x="286" y="336"/>
                    </a:lnTo>
                    <a:lnTo>
                      <a:pt x="284" y="336"/>
                    </a:lnTo>
                    <a:lnTo>
                      <a:pt x="284" y="338"/>
                    </a:lnTo>
                    <a:lnTo>
                      <a:pt x="284" y="340"/>
                    </a:lnTo>
                    <a:lnTo>
                      <a:pt x="284" y="342"/>
                    </a:lnTo>
                    <a:lnTo>
                      <a:pt x="284" y="342"/>
                    </a:lnTo>
                    <a:lnTo>
                      <a:pt x="282" y="342"/>
                    </a:lnTo>
                    <a:lnTo>
                      <a:pt x="280" y="344"/>
                    </a:lnTo>
                    <a:lnTo>
                      <a:pt x="278" y="344"/>
                    </a:lnTo>
                    <a:lnTo>
                      <a:pt x="278" y="344"/>
                    </a:lnTo>
                    <a:lnTo>
                      <a:pt x="278" y="344"/>
                    </a:lnTo>
                    <a:lnTo>
                      <a:pt x="280" y="346"/>
                    </a:lnTo>
                    <a:lnTo>
                      <a:pt x="282" y="346"/>
                    </a:lnTo>
                    <a:lnTo>
                      <a:pt x="284" y="344"/>
                    </a:lnTo>
                    <a:lnTo>
                      <a:pt x="290" y="340"/>
                    </a:lnTo>
                    <a:lnTo>
                      <a:pt x="292" y="342"/>
                    </a:lnTo>
                    <a:lnTo>
                      <a:pt x="292" y="342"/>
                    </a:lnTo>
                    <a:lnTo>
                      <a:pt x="294" y="340"/>
                    </a:lnTo>
                    <a:lnTo>
                      <a:pt x="298" y="338"/>
                    </a:lnTo>
                    <a:lnTo>
                      <a:pt x="298" y="340"/>
                    </a:lnTo>
                    <a:lnTo>
                      <a:pt x="296" y="340"/>
                    </a:lnTo>
                    <a:lnTo>
                      <a:pt x="296" y="342"/>
                    </a:lnTo>
                    <a:lnTo>
                      <a:pt x="298" y="342"/>
                    </a:lnTo>
                    <a:lnTo>
                      <a:pt x="298" y="344"/>
                    </a:lnTo>
                    <a:lnTo>
                      <a:pt x="298" y="346"/>
                    </a:lnTo>
                    <a:lnTo>
                      <a:pt x="300" y="346"/>
                    </a:lnTo>
                    <a:lnTo>
                      <a:pt x="302" y="346"/>
                    </a:lnTo>
                    <a:lnTo>
                      <a:pt x="304" y="344"/>
                    </a:lnTo>
                    <a:lnTo>
                      <a:pt x="304" y="344"/>
                    </a:lnTo>
                    <a:lnTo>
                      <a:pt x="304" y="346"/>
                    </a:lnTo>
                    <a:lnTo>
                      <a:pt x="306" y="348"/>
                    </a:lnTo>
                    <a:lnTo>
                      <a:pt x="306" y="352"/>
                    </a:lnTo>
                    <a:lnTo>
                      <a:pt x="306" y="354"/>
                    </a:lnTo>
                    <a:lnTo>
                      <a:pt x="306" y="358"/>
                    </a:lnTo>
                    <a:lnTo>
                      <a:pt x="308" y="358"/>
                    </a:lnTo>
                    <a:lnTo>
                      <a:pt x="308" y="356"/>
                    </a:lnTo>
                    <a:lnTo>
                      <a:pt x="308" y="352"/>
                    </a:lnTo>
                    <a:lnTo>
                      <a:pt x="312" y="348"/>
                    </a:lnTo>
                    <a:lnTo>
                      <a:pt x="312" y="348"/>
                    </a:lnTo>
                    <a:lnTo>
                      <a:pt x="314" y="344"/>
                    </a:lnTo>
                    <a:lnTo>
                      <a:pt x="314" y="344"/>
                    </a:lnTo>
                    <a:lnTo>
                      <a:pt x="318" y="342"/>
                    </a:lnTo>
                    <a:lnTo>
                      <a:pt x="320" y="342"/>
                    </a:lnTo>
                    <a:lnTo>
                      <a:pt x="318" y="344"/>
                    </a:lnTo>
                    <a:lnTo>
                      <a:pt x="314" y="348"/>
                    </a:lnTo>
                    <a:lnTo>
                      <a:pt x="314" y="350"/>
                    </a:lnTo>
                    <a:lnTo>
                      <a:pt x="318" y="352"/>
                    </a:lnTo>
                    <a:lnTo>
                      <a:pt x="318" y="354"/>
                    </a:lnTo>
                    <a:lnTo>
                      <a:pt x="322" y="352"/>
                    </a:lnTo>
                    <a:lnTo>
                      <a:pt x="326" y="350"/>
                    </a:lnTo>
                    <a:lnTo>
                      <a:pt x="330" y="348"/>
                    </a:lnTo>
                    <a:lnTo>
                      <a:pt x="330" y="348"/>
                    </a:lnTo>
                    <a:lnTo>
                      <a:pt x="336" y="346"/>
                    </a:lnTo>
                    <a:lnTo>
                      <a:pt x="336" y="346"/>
                    </a:lnTo>
                    <a:lnTo>
                      <a:pt x="334" y="348"/>
                    </a:lnTo>
                    <a:lnTo>
                      <a:pt x="332" y="350"/>
                    </a:lnTo>
                    <a:lnTo>
                      <a:pt x="332" y="352"/>
                    </a:lnTo>
                    <a:lnTo>
                      <a:pt x="330" y="354"/>
                    </a:lnTo>
                    <a:lnTo>
                      <a:pt x="324" y="358"/>
                    </a:lnTo>
                    <a:lnTo>
                      <a:pt x="320" y="360"/>
                    </a:lnTo>
                    <a:lnTo>
                      <a:pt x="320" y="364"/>
                    </a:lnTo>
                    <a:lnTo>
                      <a:pt x="318" y="366"/>
                    </a:lnTo>
                    <a:lnTo>
                      <a:pt x="320" y="368"/>
                    </a:lnTo>
                    <a:lnTo>
                      <a:pt x="322" y="370"/>
                    </a:lnTo>
                    <a:lnTo>
                      <a:pt x="318" y="370"/>
                    </a:lnTo>
                    <a:lnTo>
                      <a:pt x="316" y="370"/>
                    </a:lnTo>
                    <a:lnTo>
                      <a:pt x="314" y="372"/>
                    </a:lnTo>
                    <a:lnTo>
                      <a:pt x="312" y="376"/>
                    </a:lnTo>
                    <a:lnTo>
                      <a:pt x="310" y="378"/>
                    </a:lnTo>
                    <a:lnTo>
                      <a:pt x="308" y="382"/>
                    </a:lnTo>
                    <a:lnTo>
                      <a:pt x="310" y="382"/>
                    </a:lnTo>
                    <a:lnTo>
                      <a:pt x="310" y="384"/>
                    </a:lnTo>
                    <a:lnTo>
                      <a:pt x="310" y="386"/>
                    </a:lnTo>
                    <a:lnTo>
                      <a:pt x="308" y="384"/>
                    </a:lnTo>
                    <a:lnTo>
                      <a:pt x="308" y="384"/>
                    </a:lnTo>
                    <a:lnTo>
                      <a:pt x="306" y="382"/>
                    </a:lnTo>
                    <a:lnTo>
                      <a:pt x="304" y="384"/>
                    </a:lnTo>
                    <a:lnTo>
                      <a:pt x="300" y="388"/>
                    </a:lnTo>
                    <a:lnTo>
                      <a:pt x="302" y="388"/>
                    </a:lnTo>
                    <a:lnTo>
                      <a:pt x="300" y="390"/>
                    </a:lnTo>
                    <a:lnTo>
                      <a:pt x="298" y="390"/>
                    </a:lnTo>
                    <a:lnTo>
                      <a:pt x="298" y="388"/>
                    </a:lnTo>
                    <a:lnTo>
                      <a:pt x="298" y="390"/>
                    </a:lnTo>
                    <a:lnTo>
                      <a:pt x="292" y="394"/>
                    </a:lnTo>
                    <a:lnTo>
                      <a:pt x="290" y="396"/>
                    </a:lnTo>
                    <a:lnTo>
                      <a:pt x="290" y="398"/>
                    </a:lnTo>
                    <a:lnTo>
                      <a:pt x="290" y="398"/>
                    </a:lnTo>
                    <a:lnTo>
                      <a:pt x="288" y="398"/>
                    </a:lnTo>
                    <a:lnTo>
                      <a:pt x="288" y="396"/>
                    </a:lnTo>
                    <a:lnTo>
                      <a:pt x="284" y="398"/>
                    </a:lnTo>
                    <a:lnTo>
                      <a:pt x="282" y="398"/>
                    </a:lnTo>
                    <a:lnTo>
                      <a:pt x="280" y="400"/>
                    </a:lnTo>
                    <a:lnTo>
                      <a:pt x="278" y="402"/>
                    </a:lnTo>
                    <a:lnTo>
                      <a:pt x="278" y="402"/>
                    </a:lnTo>
                    <a:lnTo>
                      <a:pt x="274" y="402"/>
                    </a:lnTo>
                    <a:lnTo>
                      <a:pt x="270" y="406"/>
                    </a:lnTo>
                    <a:lnTo>
                      <a:pt x="264" y="408"/>
                    </a:lnTo>
                    <a:lnTo>
                      <a:pt x="260" y="412"/>
                    </a:lnTo>
                    <a:lnTo>
                      <a:pt x="258" y="414"/>
                    </a:lnTo>
                    <a:lnTo>
                      <a:pt x="258" y="416"/>
                    </a:lnTo>
                    <a:lnTo>
                      <a:pt x="260" y="418"/>
                    </a:lnTo>
                    <a:lnTo>
                      <a:pt x="260" y="420"/>
                    </a:lnTo>
                    <a:lnTo>
                      <a:pt x="258" y="420"/>
                    </a:lnTo>
                    <a:lnTo>
                      <a:pt x="258" y="418"/>
                    </a:lnTo>
                    <a:lnTo>
                      <a:pt x="256" y="418"/>
                    </a:lnTo>
                    <a:lnTo>
                      <a:pt x="256" y="418"/>
                    </a:lnTo>
                    <a:lnTo>
                      <a:pt x="256" y="420"/>
                    </a:lnTo>
                    <a:lnTo>
                      <a:pt x="256" y="422"/>
                    </a:lnTo>
                    <a:lnTo>
                      <a:pt x="254" y="420"/>
                    </a:lnTo>
                    <a:lnTo>
                      <a:pt x="254" y="418"/>
                    </a:lnTo>
                    <a:lnTo>
                      <a:pt x="254" y="416"/>
                    </a:lnTo>
                    <a:lnTo>
                      <a:pt x="252" y="416"/>
                    </a:lnTo>
                    <a:lnTo>
                      <a:pt x="250" y="416"/>
                    </a:lnTo>
                    <a:lnTo>
                      <a:pt x="250" y="414"/>
                    </a:lnTo>
                    <a:lnTo>
                      <a:pt x="246" y="416"/>
                    </a:lnTo>
                    <a:lnTo>
                      <a:pt x="242" y="416"/>
                    </a:lnTo>
                    <a:lnTo>
                      <a:pt x="242" y="416"/>
                    </a:lnTo>
                    <a:lnTo>
                      <a:pt x="240" y="418"/>
                    </a:lnTo>
                    <a:lnTo>
                      <a:pt x="236" y="420"/>
                    </a:lnTo>
                    <a:lnTo>
                      <a:pt x="234" y="422"/>
                    </a:lnTo>
                    <a:lnTo>
                      <a:pt x="230" y="424"/>
                    </a:lnTo>
                    <a:lnTo>
                      <a:pt x="230" y="426"/>
                    </a:lnTo>
                    <a:lnTo>
                      <a:pt x="230" y="428"/>
                    </a:lnTo>
                    <a:lnTo>
                      <a:pt x="228" y="426"/>
                    </a:lnTo>
                    <a:lnTo>
                      <a:pt x="226" y="428"/>
                    </a:lnTo>
                    <a:lnTo>
                      <a:pt x="224" y="430"/>
                    </a:lnTo>
                    <a:lnTo>
                      <a:pt x="224" y="430"/>
                    </a:lnTo>
                    <a:lnTo>
                      <a:pt x="222" y="432"/>
                    </a:lnTo>
                    <a:lnTo>
                      <a:pt x="222" y="430"/>
                    </a:lnTo>
                    <a:lnTo>
                      <a:pt x="218" y="432"/>
                    </a:lnTo>
                    <a:lnTo>
                      <a:pt x="218" y="432"/>
                    </a:lnTo>
                    <a:lnTo>
                      <a:pt x="218" y="436"/>
                    </a:lnTo>
                    <a:lnTo>
                      <a:pt x="218" y="436"/>
                    </a:lnTo>
                    <a:lnTo>
                      <a:pt x="220" y="436"/>
                    </a:lnTo>
                    <a:lnTo>
                      <a:pt x="220" y="434"/>
                    </a:lnTo>
                    <a:lnTo>
                      <a:pt x="220" y="432"/>
                    </a:lnTo>
                    <a:lnTo>
                      <a:pt x="222" y="432"/>
                    </a:lnTo>
                    <a:lnTo>
                      <a:pt x="222" y="432"/>
                    </a:lnTo>
                    <a:lnTo>
                      <a:pt x="222" y="434"/>
                    </a:lnTo>
                    <a:lnTo>
                      <a:pt x="222" y="436"/>
                    </a:lnTo>
                    <a:lnTo>
                      <a:pt x="224" y="436"/>
                    </a:lnTo>
                    <a:lnTo>
                      <a:pt x="226" y="432"/>
                    </a:lnTo>
                    <a:lnTo>
                      <a:pt x="228" y="432"/>
                    </a:lnTo>
                    <a:lnTo>
                      <a:pt x="228" y="432"/>
                    </a:lnTo>
                    <a:lnTo>
                      <a:pt x="228" y="434"/>
                    </a:lnTo>
                    <a:lnTo>
                      <a:pt x="228" y="434"/>
                    </a:lnTo>
                    <a:lnTo>
                      <a:pt x="230" y="434"/>
                    </a:lnTo>
                    <a:lnTo>
                      <a:pt x="232" y="432"/>
                    </a:lnTo>
                    <a:lnTo>
                      <a:pt x="232" y="434"/>
                    </a:lnTo>
                    <a:lnTo>
                      <a:pt x="232" y="434"/>
                    </a:lnTo>
                    <a:lnTo>
                      <a:pt x="234" y="432"/>
                    </a:lnTo>
                    <a:lnTo>
                      <a:pt x="234" y="432"/>
                    </a:lnTo>
                    <a:lnTo>
                      <a:pt x="236" y="432"/>
                    </a:lnTo>
                    <a:lnTo>
                      <a:pt x="240" y="430"/>
                    </a:lnTo>
                    <a:lnTo>
                      <a:pt x="240" y="428"/>
                    </a:lnTo>
                    <a:lnTo>
                      <a:pt x="240" y="426"/>
                    </a:lnTo>
                    <a:lnTo>
                      <a:pt x="242" y="424"/>
                    </a:lnTo>
                    <a:lnTo>
                      <a:pt x="244" y="422"/>
                    </a:lnTo>
                    <a:lnTo>
                      <a:pt x="246" y="422"/>
                    </a:lnTo>
                    <a:lnTo>
                      <a:pt x="248" y="424"/>
                    </a:lnTo>
                    <a:lnTo>
                      <a:pt x="248" y="424"/>
                    </a:lnTo>
                    <a:lnTo>
                      <a:pt x="246" y="426"/>
                    </a:lnTo>
                    <a:lnTo>
                      <a:pt x="244" y="428"/>
                    </a:lnTo>
                    <a:lnTo>
                      <a:pt x="244" y="430"/>
                    </a:lnTo>
                    <a:lnTo>
                      <a:pt x="244" y="430"/>
                    </a:lnTo>
                    <a:lnTo>
                      <a:pt x="248" y="428"/>
                    </a:lnTo>
                    <a:lnTo>
                      <a:pt x="250" y="426"/>
                    </a:lnTo>
                    <a:lnTo>
                      <a:pt x="250" y="424"/>
                    </a:lnTo>
                    <a:lnTo>
                      <a:pt x="250" y="426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4" y="426"/>
                    </a:lnTo>
                    <a:lnTo>
                      <a:pt x="252" y="428"/>
                    </a:lnTo>
                    <a:lnTo>
                      <a:pt x="254" y="428"/>
                    </a:lnTo>
                    <a:lnTo>
                      <a:pt x="256" y="426"/>
                    </a:lnTo>
                    <a:lnTo>
                      <a:pt x="256" y="426"/>
                    </a:lnTo>
                    <a:lnTo>
                      <a:pt x="258" y="424"/>
                    </a:lnTo>
                    <a:lnTo>
                      <a:pt x="262" y="424"/>
                    </a:lnTo>
                    <a:lnTo>
                      <a:pt x="264" y="422"/>
                    </a:lnTo>
                    <a:lnTo>
                      <a:pt x="266" y="420"/>
                    </a:lnTo>
                    <a:lnTo>
                      <a:pt x="268" y="420"/>
                    </a:lnTo>
                    <a:lnTo>
                      <a:pt x="268" y="422"/>
                    </a:lnTo>
                    <a:lnTo>
                      <a:pt x="266" y="424"/>
                    </a:lnTo>
                    <a:lnTo>
                      <a:pt x="264" y="426"/>
                    </a:lnTo>
                    <a:lnTo>
                      <a:pt x="264" y="428"/>
                    </a:lnTo>
                    <a:lnTo>
                      <a:pt x="264" y="428"/>
                    </a:lnTo>
                    <a:lnTo>
                      <a:pt x="268" y="424"/>
                    </a:lnTo>
                    <a:lnTo>
                      <a:pt x="268" y="420"/>
                    </a:lnTo>
                    <a:lnTo>
                      <a:pt x="270" y="420"/>
                    </a:lnTo>
                    <a:lnTo>
                      <a:pt x="270" y="422"/>
                    </a:lnTo>
                    <a:lnTo>
                      <a:pt x="272" y="420"/>
                    </a:lnTo>
                    <a:lnTo>
                      <a:pt x="274" y="422"/>
                    </a:lnTo>
                    <a:lnTo>
                      <a:pt x="276" y="420"/>
                    </a:lnTo>
                    <a:lnTo>
                      <a:pt x="278" y="418"/>
                    </a:lnTo>
                    <a:lnTo>
                      <a:pt x="278" y="418"/>
                    </a:lnTo>
                    <a:lnTo>
                      <a:pt x="280" y="418"/>
                    </a:lnTo>
                    <a:lnTo>
                      <a:pt x="280" y="416"/>
                    </a:lnTo>
                    <a:lnTo>
                      <a:pt x="282" y="414"/>
                    </a:lnTo>
                    <a:lnTo>
                      <a:pt x="282" y="416"/>
                    </a:lnTo>
                    <a:lnTo>
                      <a:pt x="282" y="418"/>
                    </a:lnTo>
                    <a:lnTo>
                      <a:pt x="282" y="420"/>
                    </a:lnTo>
                    <a:lnTo>
                      <a:pt x="284" y="418"/>
                    </a:lnTo>
                    <a:lnTo>
                      <a:pt x="286" y="416"/>
                    </a:lnTo>
                    <a:lnTo>
                      <a:pt x="284" y="416"/>
                    </a:lnTo>
                    <a:lnTo>
                      <a:pt x="286" y="414"/>
                    </a:lnTo>
                    <a:lnTo>
                      <a:pt x="286" y="414"/>
                    </a:lnTo>
                    <a:lnTo>
                      <a:pt x="282" y="414"/>
                    </a:lnTo>
                    <a:lnTo>
                      <a:pt x="282" y="412"/>
                    </a:lnTo>
                    <a:lnTo>
                      <a:pt x="284" y="412"/>
                    </a:lnTo>
                    <a:lnTo>
                      <a:pt x="288" y="410"/>
                    </a:lnTo>
                    <a:lnTo>
                      <a:pt x="294" y="410"/>
                    </a:lnTo>
                    <a:lnTo>
                      <a:pt x="294" y="410"/>
                    </a:lnTo>
                    <a:lnTo>
                      <a:pt x="294" y="408"/>
                    </a:lnTo>
                    <a:lnTo>
                      <a:pt x="294" y="406"/>
                    </a:lnTo>
                    <a:lnTo>
                      <a:pt x="294" y="406"/>
                    </a:lnTo>
                    <a:lnTo>
                      <a:pt x="296" y="406"/>
                    </a:lnTo>
                    <a:lnTo>
                      <a:pt x="298" y="404"/>
                    </a:lnTo>
                    <a:lnTo>
                      <a:pt x="298" y="404"/>
                    </a:lnTo>
                    <a:lnTo>
                      <a:pt x="300" y="406"/>
                    </a:lnTo>
                    <a:lnTo>
                      <a:pt x="300" y="406"/>
                    </a:lnTo>
                    <a:lnTo>
                      <a:pt x="302" y="406"/>
                    </a:lnTo>
                    <a:lnTo>
                      <a:pt x="302" y="404"/>
                    </a:lnTo>
                    <a:lnTo>
                      <a:pt x="304" y="404"/>
                    </a:lnTo>
                    <a:lnTo>
                      <a:pt x="304" y="402"/>
                    </a:lnTo>
                    <a:lnTo>
                      <a:pt x="304" y="400"/>
                    </a:lnTo>
                    <a:lnTo>
                      <a:pt x="306" y="402"/>
                    </a:lnTo>
                    <a:lnTo>
                      <a:pt x="306" y="404"/>
                    </a:lnTo>
                    <a:lnTo>
                      <a:pt x="306" y="404"/>
                    </a:lnTo>
                    <a:lnTo>
                      <a:pt x="310" y="402"/>
                    </a:lnTo>
                    <a:lnTo>
                      <a:pt x="310" y="400"/>
                    </a:lnTo>
                    <a:lnTo>
                      <a:pt x="312" y="400"/>
                    </a:lnTo>
                    <a:lnTo>
                      <a:pt x="314" y="398"/>
                    </a:lnTo>
                    <a:lnTo>
                      <a:pt x="314" y="398"/>
                    </a:lnTo>
                    <a:lnTo>
                      <a:pt x="316" y="398"/>
                    </a:lnTo>
                    <a:lnTo>
                      <a:pt x="318" y="398"/>
                    </a:lnTo>
                    <a:lnTo>
                      <a:pt x="320" y="396"/>
                    </a:lnTo>
                    <a:lnTo>
                      <a:pt x="320" y="394"/>
                    </a:lnTo>
                    <a:lnTo>
                      <a:pt x="320" y="394"/>
                    </a:lnTo>
                    <a:lnTo>
                      <a:pt x="318" y="394"/>
                    </a:lnTo>
                    <a:lnTo>
                      <a:pt x="318" y="392"/>
                    </a:lnTo>
                    <a:lnTo>
                      <a:pt x="320" y="390"/>
                    </a:lnTo>
                    <a:lnTo>
                      <a:pt x="322" y="390"/>
                    </a:lnTo>
                    <a:lnTo>
                      <a:pt x="324" y="388"/>
                    </a:lnTo>
                    <a:lnTo>
                      <a:pt x="326" y="388"/>
                    </a:lnTo>
                    <a:lnTo>
                      <a:pt x="326" y="388"/>
                    </a:lnTo>
                    <a:lnTo>
                      <a:pt x="328" y="386"/>
                    </a:lnTo>
                    <a:lnTo>
                      <a:pt x="332" y="384"/>
                    </a:lnTo>
                    <a:lnTo>
                      <a:pt x="332" y="384"/>
                    </a:lnTo>
                    <a:lnTo>
                      <a:pt x="334" y="382"/>
                    </a:lnTo>
                    <a:lnTo>
                      <a:pt x="334" y="382"/>
                    </a:lnTo>
                    <a:lnTo>
                      <a:pt x="336" y="382"/>
                    </a:lnTo>
                    <a:lnTo>
                      <a:pt x="336" y="382"/>
                    </a:lnTo>
                    <a:lnTo>
                      <a:pt x="338" y="384"/>
                    </a:lnTo>
                    <a:lnTo>
                      <a:pt x="338" y="382"/>
                    </a:lnTo>
                    <a:lnTo>
                      <a:pt x="340" y="382"/>
                    </a:lnTo>
                    <a:lnTo>
                      <a:pt x="342" y="380"/>
                    </a:lnTo>
                    <a:lnTo>
                      <a:pt x="340" y="380"/>
                    </a:lnTo>
                    <a:lnTo>
                      <a:pt x="344" y="378"/>
                    </a:lnTo>
                    <a:lnTo>
                      <a:pt x="344" y="378"/>
                    </a:lnTo>
                    <a:lnTo>
                      <a:pt x="344" y="378"/>
                    </a:lnTo>
                    <a:lnTo>
                      <a:pt x="348" y="378"/>
                    </a:lnTo>
                    <a:lnTo>
                      <a:pt x="348" y="376"/>
                    </a:lnTo>
                    <a:lnTo>
                      <a:pt x="350" y="376"/>
                    </a:lnTo>
                    <a:lnTo>
                      <a:pt x="350" y="378"/>
                    </a:lnTo>
                    <a:lnTo>
                      <a:pt x="352" y="378"/>
                    </a:lnTo>
                    <a:lnTo>
                      <a:pt x="352" y="376"/>
                    </a:lnTo>
                    <a:lnTo>
                      <a:pt x="354" y="378"/>
                    </a:lnTo>
                    <a:lnTo>
                      <a:pt x="354" y="376"/>
                    </a:lnTo>
                    <a:lnTo>
                      <a:pt x="356" y="374"/>
                    </a:lnTo>
                    <a:lnTo>
                      <a:pt x="354" y="374"/>
                    </a:lnTo>
                    <a:lnTo>
                      <a:pt x="354" y="374"/>
                    </a:lnTo>
                    <a:lnTo>
                      <a:pt x="354" y="372"/>
                    </a:lnTo>
                    <a:lnTo>
                      <a:pt x="356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6" y="368"/>
                    </a:lnTo>
                    <a:lnTo>
                      <a:pt x="358" y="368"/>
                    </a:lnTo>
                    <a:lnTo>
                      <a:pt x="360" y="368"/>
                    </a:lnTo>
                    <a:lnTo>
                      <a:pt x="362" y="366"/>
                    </a:lnTo>
                    <a:lnTo>
                      <a:pt x="366" y="366"/>
                    </a:lnTo>
                    <a:lnTo>
                      <a:pt x="368" y="364"/>
                    </a:lnTo>
                    <a:lnTo>
                      <a:pt x="370" y="364"/>
                    </a:lnTo>
                    <a:lnTo>
                      <a:pt x="372" y="360"/>
                    </a:lnTo>
                    <a:lnTo>
                      <a:pt x="372" y="356"/>
                    </a:lnTo>
                    <a:lnTo>
                      <a:pt x="372" y="356"/>
                    </a:lnTo>
                    <a:lnTo>
                      <a:pt x="370" y="356"/>
                    </a:lnTo>
                    <a:lnTo>
                      <a:pt x="370" y="354"/>
                    </a:lnTo>
                    <a:lnTo>
                      <a:pt x="368" y="352"/>
                    </a:lnTo>
                    <a:lnTo>
                      <a:pt x="366" y="352"/>
                    </a:lnTo>
                    <a:lnTo>
                      <a:pt x="366" y="350"/>
                    </a:lnTo>
                    <a:lnTo>
                      <a:pt x="366" y="348"/>
                    </a:lnTo>
                    <a:lnTo>
                      <a:pt x="370" y="346"/>
                    </a:lnTo>
                    <a:lnTo>
                      <a:pt x="370" y="346"/>
                    </a:lnTo>
                    <a:lnTo>
                      <a:pt x="372" y="346"/>
                    </a:lnTo>
                    <a:lnTo>
                      <a:pt x="372" y="344"/>
                    </a:lnTo>
                    <a:lnTo>
                      <a:pt x="372" y="344"/>
                    </a:lnTo>
                    <a:lnTo>
                      <a:pt x="372" y="342"/>
                    </a:lnTo>
                    <a:lnTo>
                      <a:pt x="376" y="342"/>
                    </a:lnTo>
                    <a:lnTo>
                      <a:pt x="378" y="342"/>
                    </a:lnTo>
                    <a:lnTo>
                      <a:pt x="380" y="342"/>
                    </a:lnTo>
                    <a:lnTo>
                      <a:pt x="384" y="342"/>
                    </a:lnTo>
                    <a:lnTo>
                      <a:pt x="384" y="342"/>
                    </a:lnTo>
                    <a:lnTo>
                      <a:pt x="384" y="344"/>
                    </a:lnTo>
                    <a:lnTo>
                      <a:pt x="386" y="344"/>
                    </a:lnTo>
                    <a:lnTo>
                      <a:pt x="388" y="342"/>
                    </a:lnTo>
                    <a:lnTo>
                      <a:pt x="388" y="340"/>
                    </a:lnTo>
                    <a:lnTo>
                      <a:pt x="386" y="340"/>
                    </a:lnTo>
                    <a:lnTo>
                      <a:pt x="386" y="338"/>
                    </a:lnTo>
                    <a:lnTo>
                      <a:pt x="386" y="338"/>
                    </a:lnTo>
                    <a:lnTo>
                      <a:pt x="388" y="338"/>
                    </a:lnTo>
                    <a:lnTo>
                      <a:pt x="394" y="338"/>
                    </a:lnTo>
                    <a:lnTo>
                      <a:pt x="394" y="334"/>
                    </a:lnTo>
                    <a:lnTo>
                      <a:pt x="394" y="332"/>
                    </a:lnTo>
                    <a:lnTo>
                      <a:pt x="390" y="328"/>
                    </a:lnTo>
                    <a:lnTo>
                      <a:pt x="388" y="330"/>
                    </a:lnTo>
                    <a:lnTo>
                      <a:pt x="388" y="330"/>
                    </a:lnTo>
                    <a:lnTo>
                      <a:pt x="388" y="330"/>
                    </a:lnTo>
                    <a:lnTo>
                      <a:pt x="388" y="328"/>
                    </a:lnTo>
                    <a:lnTo>
                      <a:pt x="392" y="328"/>
                    </a:lnTo>
                    <a:lnTo>
                      <a:pt x="394" y="330"/>
                    </a:lnTo>
                    <a:lnTo>
                      <a:pt x="396" y="330"/>
                    </a:lnTo>
                    <a:lnTo>
                      <a:pt x="400" y="328"/>
                    </a:lnTo>
                    <a:lnTo>
                      <a:pt x="400" y="326"/>
                    </a:lnTo>
                    <a:lnTo>
                      <a:pt x="404" y="322"/>
                    </a:lnTo>
                    <a:lnTo>
                      <a:pt x="408" y="320"/>
                    </a:lnTo>
                    <a:lnTo>
                      <a:pt x="410" y="320"/>
                    </a:lnTo>
                    <a:lnTo>
                      <a:pt x="412" y="320"/>
                    </a:lnTo>
                    <a:lnTo>
                      <a:pt x="412" y="318"/>
                    </a:lnTo>
                    <a:lnTo>
                      <a:pt x="416" y="314"/>
                    </a:lnTo>
                    <a:lnTo>
                      <a:pt x="422" y="314"/>
                    </a:lnTo>
                    <a:lnTo>
                      <a:pt x="426" y="308"/>
                    </a:lnTo>
                    <a:lnTo>
                      <a:pt x="430" y="308"/>
                    </a:lnTo>
                    <a:lnTo>
                      <a:pt x="434" y="304"/>
                    </a:lnTo>
                    <a:lnTo>
                      <a:pt x="432" y="306"/>
                    </a:lnTo>
                    <a:lnTo>
                      <a:pt x="432" y="310"/>
                    </a:lnTo>
                    <a:lnTo>
                      <a:pt x="434" y="310"/>
                    </a:lnTo>
                    <a:lnTo>
                      <a:pt x="436" y="310"/>
                    </a:lnTo>
                    <a:lnTo>
                      <a:pt x="436" y="312"/>
                    </a:lnTo>
                    <a:lnTo>
                      <a:pt x="440" y="308"/>
                    </a:lnTo>
                    <a:lnTo>
                      <a:pt x="442" y="306"/>
                    </a:lnTo>
                    <a:lnTo>
                      <a:pt x="446" y="306"/>
                    </a:lnTo>
                    <a:lnTo>
                      <a:pt x="448" y="304"/>
                    </a:lnTo>
                    <a:lnTo>
                      <a:pt x="448" y="306"/>
                    </a:lnTo>
                    <a:lnTo>
                      <a:pt x="444" y="308"/>
                    </a:lnTo>
                    <a:lnTo>
                      <a:pt x="440" y="308"/>
                    </a:lnTo>
                    <a:lnTo>
                      <a:pt x="436" y="314"/>
                    </a:lnTo>
                    <a:lnTo>
                      <a:pt x="436" y="316"/>
                    </a:lnTo>
                    <a:lnTo>
                      <a:pt x="438" y="320"/>
                    </a:lnTo>
                    <a:lnTo>
                      <a:pt x="438" y="322"/>
                    </a:lnTo>
                    <a:lnTo>
                      <a:pt x="436" y="320"/>
                    </a:lnTo>
                    <a:lnTo>
                      <a:pt x="434" y="320"/>
                    </a:lnTo>
                    <a:lnTo>
                      <a:pt x="432" y="322"/>
                    </a:lnTo>
                    <a:lnTo>
                      <a:pt x="430" y="322"/>
                    </a:lnTo>
                    <a:lnTo>
                      <a:pt x="428" y="320"/>
                    </a:lnTo>
                    <a:lnTo>
                      <a:pt x="428" y="316"/>
                    </a:lnTo>
                    <a:lnTo>
                      <a:pt x="424" y="318"/>
                    </a:lnTo>
                    <a:lnTo>
                      <a:pt x="422" y="318"/>
                    </a:lnTo>
                    <a:lnTo>
                      <a:pt x="418" y="320"/>
                    </a:lnTo>
                    <a:lnTo>
                      <a:pt x="416" y="320"/>
                    </a:lnTo>
                    <a:lnTo>
                      <a:pt x="412" y="324"/>
                    </a:lnTo>
                    <a:lnTo>
                      <a:pt x="412" y="326"/>
                    </a:lnTo>
                    <a:lnTo>
                      <a:pt x="412" y="328"/>
                    </a:lnTo>
                    <a:lnTo>
                      <a:pt x="410" y="330"/>
                    </a:lnTo>
                    <a:lnTo>
                      <a:pt x="408" y="332"/>
                    </a:lnTo>
                    <a:lnTo>
                      <a:pt x="408" y="336"/>
                    </a:lnTo>
                    <a:lnTo>
                      <a:pt x="400" y="342"/>
                    </a:lnTo>
                    <a:lnTo>
                      <a:pt x="398" y="344"/>
                    </a:lnTo>
                    <a:lnTo>
                      <a:pt x="398" y="346"/>
                    </a:lnTo>
                    <a:lnTo>
                      <a:pt x="400" y="350"/>
                    </a:lnTo>
                    <a:lnTo>
                      <a:pt x="402" y="348"/>
                    </a:lnTo>
                    <a:lnTo>
                      <a:pt x="404" y="348"/>
                    </a:lnTo>
                    <a:lnTo>
                      <a:pt x="406" y="346"/>
                    </a:lnTo>
                    <a:lnTo>
                      <a:pt x="408" y="346"/>
                    </a:lnTo>
                    <a:lnTo>
                      <a:pt x="408" y="348"/>
                    </a:lnTo>
                    <a:lnTo>
                      <a:pt x="402" y="352"/>
                    </a:lnTo>
                    <a:lnTo>
                      <a:pt x="402" y="352"/>
                    </a:lnTo>
                    <a:lnTo>
                      <a:pt x="400" y="354"/>
                    </a:lnTo>
                    <a:lnTo>
                      <a:pt x="398" y="352"/>
                    </a:lnTo>
                    <a:lnTo>
                      <a:pt x="396" y="352"/>
                    </a:lnTo>
                    <a:lnTo>
                      <a:pt x="394" y="354"/>
                    </a:lnTo>
                    <a:lnTo>
                      <a:pt x="394" y="356"/>
                    </a:lnTo>
                    <a:lnTo>
                      <a:pt x="392" y="356"/>
                    </a:lnTo>
                    <a:lnTo>
                      <a:pt x="390" y="356"/>
                    </a:lnTo>
                    <a:lnTo>
                      <a:pt x="390" y="358"/>
                    </a:lnTo>
                    <a:lnTo>
                      <a:pt x="394" y="362"/>
                    </a:lnTo>
                    <a:lnTo>
                      <a:pt x="396" y="362"/>
                    </a:lnTo>
                    <a:lnTo>
                      <a:pt x="396" y="360"/>
                    </a:lnTo>
                    <a:lnTo>
                      <a:pt x="398" y="362"/>
                    </a:lnTo>
                    <a:lnTo>
                      <a:pt x="398" y="358"/>
                    </a:lnTo>
                    <a:lnTo>
                      <a:pt x="400" y="358"/>
                    </a:lnTo>
                    <a:lnTo>
                      <a:pt x="400" y="360"/>
                    </a:lnTo>
                    <a:lnTo>
                      <a:pt x="402" y="360"/>
                    </a:lnTo>
                    <a:lnTo>
                      <a:pt x="402" y="358"/>
                    </a:lnTo>
                    <a:lnTo>
                      <a:pt x="404" y="358"/>
                    </a:lnTo>
                    <a:lnTo>
                      <a:pt x="406" y="356"/>
                    </a:lnTo>
                    <a:lnTo>
                      <a:pt x="406" y="352"/>
                    </a:lnTo>
                    <a:lnTo>
                      <a:pt x="408" y="352"/>
                    </a:lnTo>
                    <a:lnTo>
                      <a:pt x="408" y="352"/>
                    </a:lnTo>
                    <a:lnTo>
                      <a:pt x="408" y="354"/>
                    </a:lnTo>
                    <a:lnTo>
                      <a:pt x="408" y="356"/>
                    </a:lnTo>
                    <a:lnTo>
                      <a:pt x="412" y="356"/>
                    </a:lnTo>
                    <a:lnTo>
                      <a:pt x="416" y="352"/>
                    </a:lnTo>
                    <a:lnTo>
                      <a:pt x="418" y="352"/>
                    </a:lnTo>
                    <a:lnTo>
                      <a:pt x="418" y="354"/>
                    </a:lnTo>
                    <a:lnTo>
                      <a:pt x="420" y="352"/>
                    </a:lnTo>
                    <a:lnTo>
                      <a:pt x="422" y="348"/>
                    </a:lnTo>
                    <a:lnTo>
                      <a:pt x="424" y="346"/>
                    </a:lnTo>
                    <a:lnTo>
                      <a:pt x="424" y="346"/>
                    </a:lnTo>
                    <a:lnTo>
                      <a:pt x="422" y="350"/>
                    </a:lnTo>
                    <a:lnTo>
                      <a:pt x="422" y="352"/>
                    </a:lnTo>
                    <a:lnTo>
                      <a:pt x="424" y="350"/>
                    </a:lnTo>
                    <a:lnTo>
                      <a:pt x="426" y="348"/>
                    </a:lnTo>
                    <a:lnTo>
                      <a:pt x="428" y="342"/>
                    </a:lnTo>
                    <a:lnTo>
                      <a:pt x="430" y="342"/>
                    </a:lnTo>
                    <a:lnTo>
                      <a:pt x="430" y="344"/>
                    </a:lnTo>
                    <a:lnTo>
                      <a:pt x="428" y="346"/>
                    </a:lnTo>
                    <a:lnTo>
                      <a:pt x="428" y="348"/>
                    </a:lnTo>
                    <a:lnTo>
                      <a:pt x="430" y="344"/>
                    </a:lnTo>
                    <a:lnTo>
                      <a:pt x="432" y="346"/>
                    </a:lnTo>
                    <a:lnTo>
                      <a:pt x="432" y="348"/>
                    </a:lnTo>
                    <a:lnTo>
                      <a:pt x="434" y="348"/>
                    </a:lnTo>
                    <a:lnTo>
                      <a:pt x="436" y="348"/>
                    </a:lnTo>
                    <a:lnTo>
                      <a:pt x="438" y="348"/>
                    </a:lnTo>
                    <a:lnTo>
                      <a:pt x="438" y="344"/>
                    </a:lnTo>
                    <a:lnTo>
                      <a:pt x="442" y="344"/>
                    </a:lnTo>
                    <a:lnTo>
                      <a:pt x="444" y="342"/>
                    </a:lnTo>
                    <a:lnTo>
                      <a:pt x="442" y="342"/>
                    </a:lnTo>
                    <a:lnTo>
                      <a:pt x="444" y="340"/>
                    </a:lnTo>
                    <a:lnTo>
                      <a:pt x="448" y="338"/>
                    </a:lnTo>
                    <a:lnTo>
                      <a:pt x="448" y="336"/>
                    </a:lnTo>
                    <a:lnTo>
                      <a:pt x="448" y="334"/>
                    </a:lnTo>
                    <a:lnTo>
                      <a:pt x="446" y="334"/>
                    </a:lnTo>
                    <a:lnTo>
                      <a:pt x="444" y="334"/>
                    </a:lnTo>
                    <a:lnTo>
                      <a:pt x="442" y="332"/>
                    </a:lnTo>
                    <a:lnTo>
                      <a:pt x="444" y="332"/>
                    </a:lnTo>
                    <a:lnTo>
                      <a:pt x="444" y="332"/>
                    </a:lnTo>
                    <a:lnTo>
                      <a:pt x="446" y="332"/>
                    </a:lnTo>
                    <a:lnTo>
                      <a:pt x="448" y="330"/>
                    </a:lnTo>
                    <a:lnTo>
                      <a:pt x="448" y="328"/>
                    </a:lnTo>
                    <a:lnTo>
                      <a:pt x="446" y="330"/>
                    </a:lnTo>
                    <a:lnTo>
                      <a:pt x="444" y="328"/>
                    </a:lnTo>
                    <a:lnTo>
                      <a:pt x="444" y="326"/>
                    </a:lnTo>
                    <a:lnTo>
                      <a:pt x="446" y="324"/>
                    </a:lnTo>
                    <a:lnTo>
                      <a:pt x="448" y="324"/>
                    </a:lnTo>
                    <a:lnTo>
                      <a:pt x="448" y="324"/>
                    </a:lnTo>
                    <a:lnTo>
                      <a:pt x="450" y="324"/>
                    </a:lnTo>
                    <a:lnTo>
                      <a:pt x="448" y="320"/>
                    </a:lnTo>
                    <a:lnTo>
                      <a:pt x="452" y="320"/>
                    </a:lnTo>
                    <a:lnTo>
                      <a:pt x="454" y="320"/>
                    </a:lnTo>
                    <a:lnTo>
                      <a:pt x="456" y="320"/>
                    </a:lnTo>
                    <a:lnTo>
                      <a:pt x="460" y="320"/>
                    </a:lnTo>
                    <a:lnTo>
                      <a:pt x="454" y="324"/>
                    </a:lnTo>
                    <a:lnTo>
                      <a:pt x="456" y="326"/>
                    </a:lnTo>
                    <a:lnTo>
                      <a:pt x="456" y="330"/>
                    </a:lnTo>
                    <a:lnTo>
                      <a:pt x="458" y="330"/>
                    </a:lnTo>
                    <a:lnTo>
                      <a:pt x="458" y="324"/>
                    </a:lnTo>
                    <a:lnTo>
                      <a:pt x="460" y="324"/>
                    </a:lnTo>
                    <a:lnTo>
                      <a:pt x="462" y="324"/>
                    </a:lnTo>
                    <a:lnTo>
                      <a:pt x="460" y="326"/>
                    </a:lnTo>
                    <a:lnTo>
                      <a:pt x="460" y="328"/>
                    </a:lnTo>
                    <a:lnTo>
                      <a:pt x="460" y="328"/>
                    </a:lnTo>
                    <a:lnTo>
                      <a:pt x="462" y="326"/>
                    </a:lnTo>
                    <a:lnTo>
                      <a:pt x="464" y="324"/>
                    </a:lnTo>
                    <a:lnTo>
                      <a:pt x="466" y="326"/>
                    </a:lnTo>
                    <a:lnTo>
                      <a:pt x="468" y="324"/>
                    </a:lnTo>
                    <a:lnTo>
                      <a:pt x="468" y="324"/>
                    </a:lnTo>
                    <a:lnTo>
                      <a:pt x="472" y="322"/>
                    </a:lnTo>
                    <a:lnTo>
                      <a:pt x="474" y="322"/>
                    </a:lnTo>
                    <a:lnTo>
                      <a:pt x="476" y="322"/>
                    </a:lnTo>
                    <a:lnTo>
                      <a:pt x="476" y="324"/>
                    </a:lnTo>
                    <a:lnTo>
                      <a:pt x="472" y="324"/>
                    </a:lnTo>
                    <a:lnTo>
                      <a:pt x="470" y="326"/>
                    </a:lnTo>
                    <a:lnTo>
                      <a:pt x="468" y="326"/>
                    </a:lnTo>
                    <a:lnTo>
                      <a:pt x="468" y="328"/>
                    </a:lnTo>
                    <a:lnTo>
                      <a:pt x="468" y="330"/>
                    </a:lnTo>
                    <a:lnTo>
                      <a:pt x="472" y="330"/>
                    </a:lnTo>
                    <a:lnTo>
                      <a:pt x="474" y="332"/>
                    </a:lnTo>
                    <a:lnTo>
                      <a:pt x="474" y="334"/>
                    </a:lnTo>
                    <a:lnTo>
                      <a:pt x="472" y="332"/>
                    </a:lnTo>
                    <a:lnTo>
                      <a:pt x="468" y="330"/>
                    </a:lnTo>
                    <a:lnTo>
                      <a:pt x="466" y="332"/>
                    </a:lnTo>
                    <a:lnTo>
                      <a:pt x="466" y="334"/>
                    </a:lnTo>
                    <a:lnTo>
                      <a:pt x="468" y="334"/>
                    </a:lnTo>
                    <a:lnTo>
                      <a:pt x="470" y="334"/>
                    </a:lnTo>
                    <a:lnTo>
                      <a:pt x="472" y="334"/>
                    </a:lnTo>
                    <a:lnTo>
                      <a:pt x="470" y="336"/>
                    </a:lnTo>
                    <a:lnTo>
                      <a:pt x="468" y="336"/>
                    </a:lnTo>
                    <a:lnTo>
                      <a:pt x="468" y="338"/>
                    </a:lnTo>
                    <a:lnTo>
                      <a:pt x="472" y="338"/>
                    </a:lnTo>
                    <a:lnTo>
                      <a:pt x="472" y="340"/>
                    </a:lnTo>
                    <a:lnTo>
                      <a:pt x="472" y="340"/>
                    </a:lnTo>
                    <a:lnTo>
                      <a:pt x="470" y="342"/>
                    </a:lnTo>
                    <a:lnTo>
                      <a:pt x="470" y="342"/>
                    </a:lnTo>
                    <a:lnTo>
                      <a:pt x="472" y="342"/>
                    </a:lnTo>
                    <a:lnTo>
                      <a:pt x="474" y="342"/>
                    </a:lnTo>
                    <a:lnTo>
                      <a:pt x="476" y="342"/>
                    </a:lnTo>
                    <a:lnTo>
                      <a:pt x="478" y="344"/>
                    </a:lnTo>
                    <a:lnTo>
                      <a:pt x="482" y="342"/>
                    </a:lnTo>
                    <a:lnTo>
                      <a:pt x="482" y="344"/>
                    </a:lnTo>
                    <a:lnTo>
                      <a:pt x="482" y="346"/>
                    </a:lnTo>
                    <a:lnTo>
                      <a:pt x="482" y="346"/>
                    </a:lnTo>
                    <a:lnTo>
                      <a:pt x="482" y="348"/>
                    </a:lnTo>
                    <a:lnTo>
                      <a:pt x="482" y="348"/>
                    </a:lnTo>
                    <a:lnTo>
                      <a:pt x="484" y="350"/>
                    </a:lnTo>
                    <a:lnTo>
                      <a:pt x="486" y="350"/>
                    </a:lnTo>
                    <a:lnTo>
                      <a:pt x="486" y="348"/>
                    </a:lnTo>
                    <a:lnTo>
                      <a:pt x="486" y="348"/>
                    </a:lnTo>
                    <a:lnTo>
                      <a:pt x="486" y="346"/>
                    </a:lnTo>
                    <a:lnTo>
                      <a:pt x="490" y="346"/>
                    </a:lnTo>
                    <a:lnTo>
                      <a:pt x="488" y="348"/>
                    </a:lnTo>
                    <a:lnTo>
                      <a:pt x="488" y="350"/>
                    </a:lnTo>
                    <a:lnTo>
                      <a:pt x="486" y="352"/>
                    </a:lnTo>
                    <a:lnTo>
                      <a:pt x="488" y="356"/>
                    </a:lnTo>
                    <a:lnTo>
                      <a:pt x="486" y="356"/>
                    </a:lnTo>
                    <a:lnTo>
                      <a:pt x="486" y="356"/>
                    </a:lnTo>
                    <a:lnTo>
                      <a:pt x="484" y="356"/>
                    </a:lnTo>
                    <a:lnTo>
                      <a:pt x="484" y="358"/>
                    </a:lnTo>
                    <a:lnTo>
                      <a:pt x="490" y="358"/>
                    </a:lnTo>
                    <a:lnTo>
                      <a:pt x="492" y="358"/>
                    </a:lnTo>
                    <a:lnTo>
                      <a:pt x="494" y="358"/>
                    </a:lnTo>
                    <a:lnTo>
                      <a:pt x="496" y="358"/>
                    </a:lnTo>
                    <a:lnTo>
                      <a:pt x="500" y="358"/>
                    </a:lnTo>
                    <a:lnTo>
                      <a:pt x="502" y="358"/>
                    </a:lnTo>
                    <a:lnTo>
                      <a:pt x="504" y="358"/>
                    </a:lnTo>
                    <a:lnTo>
                      <a:pt x="504" y="360"/>
                    </a:lnTo>
                    <a:lnTo>
                      <a:pt x="504" y="360"/>
                    </a:lnTo>
                    <a:lnTo>
                      <a:pt x="506" y="362"/>
                    </a:lnTo>
                    <a:lnTo>
                      <a:pt x="508" y="362"/>
                    </a:lnTo>
                    <a:lnTo>
                      <a:pt x="508" y="364"/>
                    </a:lnTo>
                    <a:lnTo>
                      <a:pt x="510" y="364"/>
                    </a:lnTo>
                    <a:lnTo>
                      <a:pt x="514" y="362"/>
                    </a:lnTo>
                    <a:lnTo>
                      <a:pt x="514" y="362"/>
                    </a:lnTo>
                    <a:lnTo>
                      <a:pt x="516" y="362"/>
                    </a:lnTo>
                    <a:lnTo>
                      <a:pt x="516" y="364"/>
                    </a:lnTo>
                    <a:lnTo>
                      <a:pt x="514" y="366"/>
                    </a:lnTo>
                    <a:lnTo>
                      <a:pt x="512" y="366"/>
                    </a:lnTo>
                    <a:lnTo>
                      <a:pt x="512" y="368"/>
                    </a:lnTo>
                    <a:lnTo>
                      <a:pt x="516" y="370"/>
                    </a:lnTo>
                    <a:lnTo>
                      <a:pt x="516" y="370"/>
                    </a:lnTo>
                    <a:lnTo>
                      <a:pt x="518" y="372"/>
                    </a:lnTo>
                    <a:lnTo>
                      <a:pt x="522" y="374"/>
                    </a:lnTo>
                    <a:lnTo>
                      <a:pt x="526" y="372"/>
                    </a:lnTo>
                    <a:lnTo>
                      <a:pt x="528" y="372"/>
                    </a:lnTo>
                    <a:lnTo>
                      <a:pt x="528" y="374"/>
                    </a:lnTo>
                    <a:lnTo>
                      <a:pt x="530" y="370"/>
                    </a:lnTo>
                    <a:lnTo>
                      <a:pt x="534" y="370"/>
                    </a:lnTo>
                    <a:lnTo>
                      <a:pt x="534" y="370"/>
                    </a:lnTo>
                    <a:lnTo>
                      <a:pt x="534" y="370"/>
                    </a:lnTo>
                    <a:lnTo>
                      <a:pt x="532" y="372"/>
                    </a:lnTo>
                    <a:lnTo>
                      <a:pt x="530" y="376"/>
                    </a:lnTo>
                    <a:lnTo>
                      <a:pt x="530" y="378"/>
                    </a:lnTo>
                    <a:lnTo>
                      <a:pt x="528" y="380"/>
                    </a:lnTo>
                    <a:lnTo>
                      <a:pt x="526" y="378"/>
                    </a:lnTo>
                    <a:lnTo>
                      <a:pt x="524" y="378"/>
                    </a:lnTo>
                    <a:lnTo>
                      <a:pt x="526" y="382"/>
                    </a:lnTo>
                    <a:lnTo>
                      <a:pt x="528" y="384"/>
                    </a:lnTo>
                    <a:lnTo>
                      <a:pt x="528" y="384"/>
                    </a:lnTo>
                    <a:lnTo>
                      <a:pt x="530" y="384"/>
                    </a:lnTo>
                    <a:lnTo>
                      <a:pt x="532" y="384"/>
                    </a:lnTo>
                    <a:lnTo>
                      <a:pt x="532" y="386"/>
                    </a:lnTo>
                    <a:lnTo>
                      <a:pt x="530" y="386"/>
                    </a:lnTo>
                    <a:lnTo>
                      <a:pt x="530" y="388"/>
                    </a:lnTo>
                    <a:lnTo>
                      <a:pt x="534" y="390"/>
                    </a:lnTo>
                    <a:lnTo>
                      <a:pt x="534" y="390"/>
                    </a:lnTo>
                    <a:lnTo>
                      <a:pt x="538" y="390"/>
                    </a:lnTo>
                    <a:lnTo>
                      <a:pt x="538" y="388"/>
                    </a:lnTo>
                    <a:lnTo>
                      <a:pt x="542" y="384"/>
                    </a:lnTo>
                    <a:lnTo>
                      <a:pt x="540" y="386"/>
                    </a:lnTo>
                    <a:lnTo>
                      <a:pt x="540" y="390"/>
                    </a:lnTo>
                    <a:lnTo>
                      <a:pt x="540" y="392"/>
                    </a:lnTo>
                    <a:lnTo>
                      <a:pt x="538" y="392"/>
                    </a:lnTo>
                    <a:lnTo>
                      <a:pt x="536" y="394"/>
                    </a:lnTo>
                    <a:lnTo>
                      <a:pt x="536" y="396"/>
                    </a:lnTo>
                    <a:lnTo>
                      <a:pt x="538" y="398"/>
                    </a:lnTo>
                    <a:lnTo>
                      <a:pt x="538" y="398"/>
                    </a:lnTo>
                    <a:lnTo>
                      <a:pt x="538" y="404"/>
                    </a:lnTo>
                    <a:lnTo>
                      <a:pt x="538" y="404"/>
                    </a:lnTo>
                    <a:lnTo>
                      <a:pt x="540" y="404"/>
                    </a:lnTo>
                    <a:lnTo>
                      <a:pt x="540" y="406"/>
                    </a:lnTo>
                    <a:lnTo>
                      <a:pt x="540" y="410"/>
                    </a:lnTo>
                    <a:lnTo>
                      <a:pt x="544" y="414"/>
                    </a:lnTo>
                    <a:lnTo>
                      <a:pt x="546" y="414"/>
                    </a:lnTo>
                    <a:lnTo>
                      <a:pt x="546" y="416"/>
                    </a:lnTo>
                    <a:lnTo>
                      <a:pt x="548" y="414"/>
                    </a:lnTo>
                    <a:lnTo>
                      <a:pt x="548" y="416"/>
                    </a:lnTo>
                    <a:lnTo>
                      <a:pt x="550" y="416"/>
                    </a:lnTo>
                    <a:lnTo>
                      <a:pt x="550" y="414"/>
                    </a:lnTo>
                    <a:lnTo>
                      <a:pt x="550" y="414"/>
                    </a:lnTo>
                    <a:lnTo>
                      <a:pt x="550" y="414"/>
                    </a:lnTo>
                    <a:lnTo>
                      <a:pt x="552" y="414"/>
                    </a:lnTo>
                    <a:lnTo>
                      <a:pt x="554" y="412"/>
                    </a:lnTo>
                    <a:lnTo>
                      <a:pt x="552" y="410"/>
                    </a:lnTo>
                    <a:lnTo>
                      <a:pt x="550" y="410"/>
                    </a:lnTo>
                    <a:lnTo>
                      <a:pt x="550" y="410"/>
                    </a:lnTo>
                    <a:lnTo>
                      <a:pt x="548" y="410"/>
                    </a:lnTo>
                    <a:lnTo>
                      <a:pt x="550" y="406"/>
                    </a:lnTo>
                    <a:lnTo>
                      <a:pt x="550" y="406"/>
                    </a:lnTo>
                    <a:lnTo>
                      <a:pt x="550" y="404"/>
                    </a:lnTo>
                    <a:lnTo>
                      <a:pt x="548" y="404"/>
                    </a:lnTo>
                    <a:lnTo>
                      <a:pt x="548" y="402"/>
                    </a:lnTo>
                    <a:lnTo>
                      <a:pt x="548" y="400"/>
                    </a:lnTo>
                    <a:lnTo>
                      <a:pt x="548" y="398"/>
                    </a:lnTo>
                    <a:lnTo>
                      <a:pt x="550" y="398"/>
                    </a:lnTo>
                    <a:lnTo>
                      <a:pt x="550" y="400"/>
                    </a:lnTo>
                    <a:lnTo>
                      <a:pt x="552" y="402"/>
                    </a:lnTo>
                    <a:lnTo>
                      <a:pt x="554" y="400"/>
                    </a:lnTo>
                    <a:lnTo>
                      <a:pt x="554" y="402"/>
                    </a:lnTo>
                    <a:lnTo>
                      <a:pt x="554" y="402"/>
                    </a:lnTo>
                    <a:lnTo>
                      <a:pt x="554" y="404"/>
                    </a:lnTo>
                    <a:lnTo>
                      <a:pt x="554" y="406"/>
                    </a:lnTo>
                    <a:lnTo>
                      <a:pt x="556" y="408"/>
                    </a:lnTo>
                    <a:lnTo>
                      <a:pt x="558" y="406"/>
                    </a:lnTo>
                    <a:lnTo>
                      <a:pt x="558" y="404"/>
                    </a:lnTo>
                    <a:lnTo>
                      <a:pt x="558" y="406"/>
                    </a:lnTo>
                    <a:lnTo>
                      <a:pt x="556" y="408"/>
                    </a:lnTo>
                    <a:lnTo>
                      <a:pt x="556" y="410"/>
                    </a:lnTo>
                    <a:lnTo>
                      <a:pt x="556" y="412"/>
                    </a:lnTo>
                    <a:lnTo>
                      <a:pt x="556" y="416"/>
                    </a:lnTo>
                    <a:lnTo>
                      <a:pt x="556" y="416"/>
                    </a:lnTo>
                    <a:lnTo>
                      <a:pt x="560" y="418"/>
                    </a:lnTo>
                    <a:lnTo>
                      <a:pt x="560" y="416"/>
                    </a:lnTo>
                    <a:lnTo>
                      <a:pt x="562" y="414"/>
                    </a:lnTo>
                    <a:lnTo>
                      <a:pt x="562" y="416"/>
                    </a:lnTo>
                    <a:lnTo>
                      <a:pt x="560" y="418"/>
                    </a:lnTo>
                    <a:lnTo>
                      <a:pt x="562" y="420"/>
                    </a:lnTo>
                    <a:lnTo>
                      <a:pt x="562" y="422"/>
                    </a:lnTo>
                    <a:lnTo>
                      <a:pt x="564" y="418"/>
                    </a:lnTo>
                    <a:lnTo>
                      <a:pt x="566" y="414"/>
                    </a:lnTo>
                    <a:lnTo>
                      <a:pt x="566" y="412"/>
                    </a:lnTo>
                    <a:lnTo>
                      <a:pt x="566" y="406"/>
                    </a:lnTo>
                    <a:lnTo>
                      <a:pt x="568" y="402"/>
                    </a:lnTo>
                    <a:lnTo>
                      <a:pt x="568" y="396"/>
                    </a:lnTo>
                    <a:lnTo>
                      <a:pt x="568" y="392"/>
                    </a:lnTo>
                    <a:lnTo>
                      <a:pt x="566" y="390"/>
                    </a:lnTo>
                    <a:lnTo>
                      <a:pt x="568" y="390"/>
                    </a:lnTo>
                    <a:lnTo>
                      <a:pt x="568" y="390"/>
                    </a:lnTo>
                    <a:lnTo>
                      <a:pt x="570" y="394"/>
                    </a:lnTo>
                    <a:lnTo>
                      <a:pt x="570" y="394"/>
                    </a:lnTo>
                    <a:lnTo>
                      <a:pt x="572" y="390"/>
                    </a:lnTo>
                    <a:lnTo>
                      <a:pt x="574" y="390"/>
                    </a:lnTo>
                    <a:lnTo>
                      <a:pt x="572" y="392"/>
                    </a:lnTo>
                    <a:lnTo>
                      <a:pt x="572" y="398"/>
                    </a:lnTo>
                    <a:lnTo>
                      <a:pt x="572" y="400"/>
                    </a:lnTo>
                    <a:lnTo>
                      <a:pt x="570" y="404"/>
                    </a:lnTo>
                    <a:lnTo>
                      <a:pt x="570" y="408"/>
                    </a:lnTo>
                    <a:lnTo>
                      <a:pt x="570" y="410"/>
                    </a:lnTo>
                    <a:lnTo>
                      <a:pt x="570" y="410"/>
                    </a:lnTo>
                    <a:lnTo>
                      <a:pt x="570" y="414"/>
                    </a:lnTo>
                    <a:lnTo>
                      <a:pt x="570" y="416"/>
                    </a:lnTo>
                    <a:lnTo>
                      <a:pt x="570" y="418"/>
                    </a:lnTo>
                    <a:lnTo>
                      <a:pt x="572" y="420"/>
                    </a:lnTo>
                    <a:lnTo>
                      <a:pt x="572" y="424"/>
                    </a:lnTo>
                    <a:lnTo>
                      <a:pt x="574" y="424"/>
                    </a:lnTo>
                    <a:lnTo>
                      <a:pt x="574" y="426"/>
                    </a:lnTo>
                    <a:lnTo>
                      <a:pt x="576" y="428"/>
                    </a:lnTo>
                    <a:lnTo>
                      <a:pt x="576" y="426"/>
                    </a:lnTo>
                    <a:lnTo>
                      <a:pt x="578" y="428"/>
                    </a:lnTo>
                    <a:lnTo>
                      <a:pt x="580" y="426"/>
                    </a:lnTo>
                    <a:lnTo>
                      <a:pt x="584" y="426"/>
                    </a:lnTo>
                    <a:lnTo>
                      <a:pt x="584" y="428"/>
                    </a:lnTo>
                    <a:lnTo>
                      <a:pt x="580" y="430"/>
                    </a:lnTo>
                    <a:lnTo>
                      <a:pt x="578" y="430"/>
                    </a:lnTo>
                    <a:lnTo>
                      <a:pt x="578" y="432"/>
                    </a:lnTo>
                    <a:lnTo>
                      <a:pt x="580" y="432"/>
                    </a:lnTo>
                    <a:lnTo>
                      <a:pt x="578" y="432"/>
                    </a:lnTo>
                    <a:lnTo>
                      <a:pt x="576" y="434"/>
                    </a:lnTo>
                    <a:lnTo>
                      <a:pt x="576" y="434"/>
                    </a:lnTo>
                    <a:lnTo>
                      <a:pt x="578" y="438"/>
                    </a:lnTo>
                    <a:lnTo>
                      <a:pt x="578" y="440"/>
                    </a:lnTo>
                    <a:lnTo>
                      <a:pt x="578" y="440"/>
                    </a:lnTo>
                    <a:lnTo>
                      <a:pt x="576" y="438"/>
                    </a:lnTo>
                    <a:lnTo>
                      <a:pt x="576" y="438"/>
                    </a:lnTo>
                    <a:lnTo>
                      <a:pt x="574" y="438"/>
                    </a:lnTo>
                    <a:lnTo>
                      <a:pt x="576" y="440"/>
                    </a:lnTo>
                    <a:lnTo>
                      <a:pt x="574" y="442"/>
                    </a:lnTo>
                    <a:lnTo>
                      <a:pt x="574" y="444"/>
                    </a:lnTo>
                    <a:lnTo>
                      <a:pt x="574" y="446"/>
                    </a:lnTo>
                    <a:lnTo>
                      <a:pt x="574" y="446"/>
                    </a:lnTo>
                    <a:lnTo>
                      <a:pt x="572" y="446"/>
                    </a:lnTo>
                    <a:lnTo>
                      <a:pt x="570" y="448"/>
                    </a:lnTo>
                    <a:lnTo>
                      <a:pt x="572" y="450"/>
                    </a:lnTo>
                    <a:lnTo>
                      <a:pt x="572" y="450"/>
                    </a:lnTo>
                    <a:lnTo>
                      <a:pt x="574" y="450"/>
                    </a:lnTo>
                    <a:lnTo>
                      <a:pt x="576" y="452"/>
                    </a:lnTo>
                    <a:lnTo>
                      <a:pt x="576" y="452"/>
                    </a:lnTo>
                    <a:lnTo>
                      <a:pt x="578" y="452"/>
                    </a:lnTo>
                    <a:lnTo>
                      <a:pt x="580" y="454"/>
                    </a:lnTo>
                    <a:lnTo>
                      <a:pt x="580" y="454"/>
                    </a:lnTo>
                    <a:lnTo>
                      <a:pt x="578" y="454"/>
                    </a:lnTo>
                    <a:lnTo>
                      <a:pt x="576" y="454"/>
                    </a:lnTo>
                    <a:lnTo>
                      <a:pt x="576" y="456"/>
                    </a:lnTo>
                    <a:lnTo>
                      <a:pt x="578" y="458"/>
                    </a:lnTo>
                    <a:lnTo>
                      <a:pt x="580" y="460"/>
                    </a:lnTo>
                    <a:lnTo>
                      <a:pt x="582" y="460"/>
                    </a:lnTo>
                    <a:lnTo>
                      <a:pt x="584" y="460"/>
                    </a:lnTo>
                    <a:lnTo>
                      <a:pt x="582" y="462"/>
                    </a:lnTo>
                    <a:lnTo>
                      <a:pt x="580" y="462"/>
                    </a:lnTo>
                    <a:lnTo>
                      <a:pt x="578" y="464"/>
                    </a:lnTo>
                    <a:lnTo>
                      <a:pt x="578" y="466"/>
                    </a:lnTo>
                    <a:lnTo>
                      <a:pt x="580" y="470"/>
                    </a:lnTo>
                    <a:lnTo>
                      <a:pt x="582" y="472"/>
                    </a:lnTo>
                    <a:lnTo>
                      <a:pt x="586" y="472"/>
                    </a:lnTo>
                    <a:lnTo>
                      <a:pt x="586" y="472"/>
                    </a:lnTo>
                    <a:lnTo>
                      <a:pt x="584" y="474"/>
                    </a:lnTo>
                    <a:lnTo>
                      <a:pt x="582" y="474"/>
                    </a:lnTo>
                    <a:lnTo>
                      <a:pt x="580" y="474"/>
                    </a:lnTo>
                    <a:lnTo>
                      <a:pt x="578" y="476"/>
                    </a:lnTo>
                    <a:lnTo>
                      <a:pt x="574" y="480"/>
                    </a:lnTo>
                    <a:lnTo>
                      <a:pt x="572" y="482"/>
                    </a:lnTo>
                    <a:lnTo>
                      <a:pt x="572" y="486"/>
                    </a:lnTo>
                    <a:lnTo>
                      <a:pt x="572" y="488"/>
                    </a:lnTo>
                    <a:lnTo>
                      <a:pt x="576" y="486"/>
                    </a:lnTo>
                    <a:lnTo>
                      <a:pt x="576" y="482"/>
                    </a:lnTo>
                    <a:lnTo>
                      <a:pt x="576" y="480"/>
                    </a:lnTo>
                    <a:lnTo>
                      <a:pt x="578" y="480"/>
                    </a:lnTo>
                    <a:lnTo>
                      <a:pt x="582" y="478"/>
                    </a:lnTo>
                    <a:lnTo>
                      <a:pt x="582" y="478"/>
                    </a:lnTo>
                    <a:lnTo>
                      <a:pt x="584" y="478"/>
                    </a:lnTo>
                    <a:lnTo>
                      <a:pt x="588" y="478"/>
                    </a:lnTo>
                    <a:lnTo>
                      <a:pt x="586" y="480"/>
                    </a:lnTo>
                    <a:lnTo>
                      <a:pt x="586" y="480"/>
                    </a:lnTo>
                    <a:lnTo>
                      <a:pt x="588" y="480"/>
                    </a:lnTo>
                    <a:lnTo>
                      <a:pt x="588" y="482"/>
                    </a:lnTo>
                    <a:lnTo>
                      <a:pt x="586" y="484"/>
                    </a:lnTo>
                    <a:lnTo>
                      <a:pt x="586" y="486"/>
                    </a:lnTo>
                    <a:lnTo>
                      <a:pt x="586" y="488"/>
                    </a:lnTo>
                    <a:lnTo>
                      <a:pt x="584" y="490"/>
                    </a:lnTo>
                    <a:lnTo>
                      <a:pt x="584" y="492"/>
                    </a:lnTo>
                    <a:lnTo>
                      <a:pt x="584" y="494"/>
                    </a:lnTo>
                    <a:lnTo>
                      <a:pt x="586" y="494"/>
                    </a:lnTo>
                    <a:lnTo>
                      <a:pt x="584" y="494"/>
                    </a:lnTo>
                    <a:lnTo>
                      <a:pt x="582" y="494"/>
                    </a:lnTo>
                    <a:lnTo>
                      <a:pt x="580" y="496"/>
                    </a:lnTo>
                    <a:lnTo>
                      <a:pt x="580" y="498"/>
                    </a:lnTo>
                    <a:lnTo>
                      <a:pt x="582" y="498"/>
                    </a:lnTo>
                    <a:lnTo>
                      <a:pt x="582" y="498"/>
                    </a:lnTo>
                    <a:lnTo>
                      <a:pt x="584" y="498"/>
                    </a:lnTo>
                    <a:lnTo>
                      <a:pt x="586" y="498"/>
                    </a:lnTo>
                    <a:lnTo>
                      <a:pt x="584" y="500"/>
                    </a:lnTo>
                    <a:lnTo>
                      <a:pt x="582" y="500"/>
                    </a:lnTo>
                    <a:lnTo>
                      <a:pt x="580" y="500"/>
                    </a:lnTo>
                    <a:lnTo>
                      <a:pt x="580" y="502"/>
                    </a:lnTo>
                    <a:lnTo>
                      <a:pt x="578" y="504"/>
                    </a:lnTo>
                    <a:lnTo>
                      <a:pt x="580" y="506"/>
                    </a:lnTo>
                    <a:lnTo>
                      <a:pt x="582" y="506"/>
                    </a:lnTo>
                    <a:lnTo>
                      <a:pt x="582" y="504"/>
                    </a:lnTo>
                    <a:lnTo>
                      <a:pt x="584" y="504"/>
                    </a:lnTo>
                    <a:lnTo>
                      <a:pt x="586" y="502"/>
                    </a:lnTo>
                    <a:lnTo>
                      <a:pt x="588" y="500"/>
                    </a:lnTo>
                    <a:lnTo>
                      <a:pt x="590" y="496"/>
                    </a:lnTo>
                    <a:lnTo>
                      <a:pt x="592" y="490"/>
                    </a:lnTo>
                    <a:lnTo>
                      <a:pt x="594" y="484"/>
                    </a:lnTo>
                    <a:lnTo>
                      <a:pt x="596" y="484"/>
                    </a:lnTo>
                    <a:lnTo>
                      <a:pt x="596" y="484"/>
                    </a:lnTo>
                    <a:close/>
                    <a:moveTo>
                      <a:pt x="560" y="498"/>
                    </a:moveTo>
                    <a:lnTo>
                      <a:pt x="558" y="496"/>
                    </a:lnTo>
                    <a:lnTo>
                      <a:pt x="560" y="494"/>
                    </a:lnTo>
                    <a:lnTo>
                      <a:pt x="560" y="496"/>
                    </a:lnTo>
                    <a:lnTo>
                      <a:pt x="560" y="498"/>
                    </a:lnTo>
                    <a:close/>
                    <a:moveTo>
                      <a:pt x="572" y="502"/>
                    </a:moveTo>
                    <a:lnTo>
                      <a:pt x="576" y="500"/>
                    </a:lnTo>
                    <a:lnTo>
                      <a:pt x="576" y="502"/>
                    </a:lnTo>
                    <a:lnTo>
                      <a:pt x="576" y="504"/>
                    </a:lnTo>
                    <a:lnTo>
                      <a:pt x="572" y="502"/>
                    </a:lnTo>
                    <a:close/>
                    <a:moveTo>
                      <a:pt x="574" y="494"/>
                    </a:moveTo>
                    <a:lnTo>
                      <a:pt x="576" y="494"/>
                    </a:lnTo>
                    <a:lnTo>
                      <a:pt x="576" y="498"/>
                    </a:lnTo>
                    <a:lnTo>
                      <a:pt x="574" y="500"/>
                    </a:lnTo>
                    <a:lnTo>
                      <a:pt x="572" y="498"/>
                    </a:lnTo>
                    <a:lnTo>
                      <a:pt x="574" y="496"/>
                    </a:lnTo>
                    <a:lnTo>
                      <a:pt x="574" y="494"/>
                    </a:lnTo>
                    <a:close/>
                    <a:moveTo>
                      <a:pt x="574" y="490"/>
                    </a:moveTo>
                    <a:lnTo>
                      <a:pt x="576" y="492"/>
                    </a:lnTo>
                    <a:lnTo>
                      <a:pt x="572" y="494"/>
                    </a:lnTo>
                    <a:lnTo>
                      <a:pt x="574" y="492"/>
                    </a:lnTo>
                    <a:lnTo>
                      <a:pt x="572" y="490"/>
                    </a:lnTo>
                    <a:lnTo>
                      <a:pt x="574" y="490"/>
                    </a:lnTo>
                    <a:close/>
                    <a:moveTo>
                      <a:pt x="576" y="490"/>
                    </a:moveTo>
                    <a:lnTo>
                      <a:pt x="578" y="488"/>
                    </a:lnTo>
                    <a:lnTo>
                      <a:pt x="578" y="486"/>
                    </a:lnTo>
                    <a:lnTo>
                      <a:pt x="578" y="482"/>
                    </a:lnTo>
                    <a:lnTo>
                      <a:pt x="582" y="482"/>
                    </a:lnTo>
                    <a:lnTo>
                      <a:pt x="582" y="480"/>
                    </a:lnTo>
                    <a:lnTo>
                      <a:pt x="584" y="480"/>
                    </a:lnTo>
                    <a:lnTo>
                      <a:pt x="584" y="482"/>
                    </a:lnTo>
                    <a:lnTo>
                      <a:pt x="584" y="486"/>
                    </a:lnTo>
                    <a:lnTo>
                      <a:pt x="584" y="488"/>
                    </a:lnTo>
                    <a:lnTo>
                      <a:pt x="582" y="492"/>
                    </a:lnTo>
                    <a:lnTo>
                      <a:pt x="578" y="496"/>
                    </a:lnTo>
                    <a:lnTo>
                      <a:pt x="576" y="494"/>
                    </a:lnTo>
                    <a:lnTo>
                      <a:pt x="578" y="492"/>
                    </a:lnTo>
                    <a:lnTo>
                      <a:pt x="580" y="490"/>
                    </a:lnTo>
                    <a:lnTo>
                      <a:pt x="580" y="488"/>
                    </a:lnTo>
                    <a:lnTo>
                      <a:pt x="576" y="490"/>
                    </a:lnTo>
                    <a:lnTo>
                      <a:pt x="576" y="490"/>
                    </a:lnTo>
                    <a:close/>
                    <a:moveTo>
                      <a:pt x="554" y="496"/>
                    </a:moveTo>
                    <a:lnTo>
                      <a:pt x="556" y="496"/>
                    </a:lnTo>
                    <a:lnTo>
                      <a:pt x="556" y="498"/>
                    </a:lnTo>
                    <a:lnTo>
                      <a:pt x="556" y="500"/>
                    </a:lnTo>
                    <a:lnTo>
                      <a:pt x="558" y="502"/>
                    </a:lnTo>
                    <a:lnTo>
                      <a:pt x="556" y="504"/>
                    </a:lnTo>
                    <a:lnTo>
                      <a:pt x="556" y="504"/>
                    </a:lnTo>
                    <a:lnTo>
                      <a:pt x="556" y="502"/>
                    </a:lnTo>
                    <a:lnTo>
                      <a:pt x="554" y="498"/>
                    </a:lnTo>
                    <a:lnTo>
                      <a:pt x="554" y="496"/>
                    </a:lnTo>
                    <a:close/>
                    <a:moveTo>
                      <a:pt x="554" y="494"/>
                    </a:moveTo>
                    <a:lnTo>
                      <a:pt x="556" y="494"/>
                    </a:lnTo>
                    <a:lnTo>
                      <a:pt x="556" y="494"/>
                    </a:lnTo>
                    <a:lnTo>
                      <a:pt x="556" y="494"/>
                    </a:lnTo>
                    <a:lnTo>
                      <a:pt x="556" y="496"/>
                    </a:lnTo>
                    <a:lnTo>
                      <a:pt x="554" y="494"/>
                    </a:lnTo>
                    <a:close/>
                    <a:moveTo>
                      <a:pt x="554" y="492"/>
                    </a:moveTo>
                    <a:lnTo>
                      <a:pt x="554" y="488"/>
                    </a:lnTo>
                    <a:lnTo>
                      <a:pt x="556" y="492"/>
                    </a:lnTo>
                    <a:lnTo>
                      <a:pt x="554" y="492"/>
                    </a:lnTo>
                    <a:close/>
                    <a:moveTo>
                      <a:pt x="552" y="488"/>
                    </a:moveTo>
                    <a:lnTo>
                      <a:pt x="554" y="488"/>
                    </a:lnTo>
                    <a:lnTo>
                      <a:pt x="552" y="490"/>
                    </a:lnTo>
                    <a:lnTo>
                      <a:pt x="552" y="488"/>
                    </a:lnTo>
                    <a:close/>
                    <a:moveTo>
                      <a:pt x="550" y="476"/>
                    </a:moveTo>
                    <a:lnTo>
                      <a:pt x="550" y="474"/>
                    </a:lnTo>
                    <a:lnTo>
                      <a:pt x="552" y="474"/>
                    </a:lnTo>
                    <a:lnTo>
                      <a:pt x="550" y="476"/>
                    </a:lnTo>
                    <a:close/>
                    <a:moveTo>
                      <a:pt x="556" y="480"/>
                    </a:moveTo>
                    <a:lnTo>
                      <a:pt x="558" y="478"/>
                    </a:lnTo>
                    <a:lnTo>
                      <a:pt x="558" y="480"/>
                    </a:lnTo>
                    <a:lnTo>
                      <a:pt x="558" y="480"/>
                    </a:lnTo>
                    <a:lnTo>
                      <a:pt x="556" y="480"/>
                    </a:lnTo>
                    <a:close/>
                    <a:moveTo>
                      <a:pt x="556" y="474"/>
                    </a:moveTo>
                    <a:lnTo>
                      <a:pt x="558" y="472"/>
                    </a:lnTo>
                    <a:lnTo>
                      <a:pt x="562" y="472"/>
                    </a:lnTo>
                    <a:lnTo>
                      <a:pt x="562" y="474"/>
                    </a:lnTo>
                    <a:lnTo>
                      <a:pt x="562" y="474"/>
                    </a:lnTo>
                    <a:lnTo>
                      <a:pt x="560" y="474"/>
                    </a:lnTo>
                    <a:lnTo>
                      <a:pt x="558" y="476"/>
                    </a:lnTo>
                    <a:lnTo>
                      <a:pt x="556" y="474"/>
                    </a:lnTo>
                    <a:close/>
                    <a:moveTo>
                      <a:pt x="562" y="476"/>
                    </a:moveTo>
                    <a:lnTo>
                      <a:pt x="564" y="474"/>
                    </a:lnTo>
                    <a:lnTo>
                      <a:pt x="562" y="472"/>
                    </a:lnTo>
                    <a:lnTo>
                      <a:pt x="562" y="470"/>
                    </a:lnTo>
                    <a:lnTo>
                      <a:pt x="562" y="468"/>
                    </a:lnTo>
                    <a:lnTo>
                      <a:pt x="564" y="468"/>
                    </a:lnTo>
                    <a:lnTo>
                      <a:pt x="566" y="472"/>
                    </a:lnTo>
                    <a:lnTo>
                      <a:pt x="564" y="474"/>
                    </a:lnTo>
                    <a:lnTo>
                      <a:pt x="564" y="474"/>
                    </a:lnTo>
                    <a:lnTo>
                      <a:pt x="566" y="476"/>
                    </a:lnTo>
                    <a:lnTo>
                      <a:pt x="566" y="476"/>
                    </a:lnTo>
                    <a:lnTo>
                      <a:pt x="570" y="478"/>
                    </a:lnTo>
                    <a:lnTo>
                      <a:pt x="570" y="480"/>
                    </a:lnTo>
                    <a:lnTo>
                      <a:pt x="568" y="482"/>
                    </a:lnTo>
                    <a:lnTo>
                      <a:pt x="570" y="484"/>
                    </a:lnTo>
                    <a:lnTo>
                      <a:pt x="570" y="486"/>
                    </a:lnTo>
                    <a:lnTo>
                      <a:pt x="568" y="486"/>
                    </a:lnTo>
                    <a:lnTo>
                      <a:pt x="568" y="484"/>
                    </a:lnTo>
                    <a:lnTo>
                      <a:pt x="566" y="488"/>
                    </a:lnTo>
                    <a:lnTo>
                      <a:pt x="570" y="488"/>
                    </a:lnTo>
                    <a:lnTo>
                      <a:pt x="570" y="492"/>
                    </a:lnTo>
                    <a:lnTo>
                      <a:pt x="568" y="492"/>
                    </a:lnTo>
                    <a:lnTo>
                      <a:pt x="568" y="494"/>
                    </a:lnTo>
                    <a:lnTo>
                      <a:pt x="570" y="494"/>
                    </a:lnTo>
                    <a:lnTo>
                      <a:pt x="570" y="494"/>
                    </a:lnTo>
                    <a:lnTo>
                      <a:pt x="570" y="496"/>
                    </a:lnTo>
                    <a:lnTo>
                      <a:pt x="568" y="496"/>
                    </a:lnTo>
                    <a:lnTo>
                      <a:pt x="566" y="498"/>
                    </a:lnTo>
                    <a:lnTo>
                      <a:pt x="566" y="500"/>
                    </a:lnTo>
                    <a:lnTo>
                      <a:pt x="566" y="500"/>
                    </a:lnTo>
                    <a:lnTo>
                      <a:pt x="568" y="500"/>
                    </a:lnTo>
                    <a:lnTo>
                      <a:pt x="566" y="502"/>
                    </a:lnTo>
                    <a:lnTo>
                      <a:pt x="568" y="504"/>
                    </a:lnTo>
                    <a:lnTo>
                      <a:pt x="566" y="504"/>
                    </a:lnTo>
                    <a:lnTo>
                      <a:pt x="564" y="504"/>
                    </a:lnTo>
                    <a:lnTo>
                      <a:pt x="562" y="504"/>
                    </a:lnTo>
                    <a:lnTo>
                      <a:pt x="564" y="502"/>
                    </a:lnTo>
                    <a:lnTo>
                      <a:pt x="562" y="500"/>
                    </a:lnTo>
                    <a:lnTo>
                      <a:pt x="562" y="498"/>
                    </a:lnTo>
                    <a:lnTo>
                      <a:pt x="562" y="496"/>
                    </a:lnTo>
                    <a:lnTo>
                      <a:pt x="562" y="494"/>
                    </a:lnTo>
                    <a:lnTo>
                      <a:pt x="562" y="494"/>
                    </a:lnTo>
                    <a:lnTo>
                      <a:pt x="564" y="492"/>
                    </a:lnTo>
                    <a:lnTo>
                      <a:pt x="562" y="492"/>
                    </a:lnTo>
                    <a:lnTo>
                      <a:pt x="562" y="492"/>
                    </a:lnTo>
                    <a:lnTo>
                      <a:pt x="560" y="494"/>
                    </a:lnTo>
                    <a:lnTo>
                      <a:pt x="560" y="492"/>
                    </a:lnTo>
                    <a:lnTo>
                      <a:pt x="558" y="492"/>
                    </a:lnTo>
                    <a:lnTo>
                      <a:pt x="558" y="490"/>
                    </a:lnTo>
                    <a:lnTo>
                      <a:pt x="558" y="490"/>
                    </a:lnTo>
                    <a:lnTo>
                      <a:pt x="560" y="490"/>
                    </a:lnTo>
                    <a:lnTo>
                      <a:pt x="560" y="488"/>
                    </a:lnTo>
                    <a:lnTo>
                      <a:pt x="560" y="486"/>
                    </a:lnTo>
                    <a:lnTo>
                      <a:pt x="562" y="484"/>
                    </a:lnTo>
                    <a:lnTo>
                      <a:pt x="562" y="484"/>
                    </a:lnTo>
                    <a:lnTo>
                      <a:pt x="562" y="484"/>
                    </a:lnTo>
                    <a:lnTo>
                      <a:pt x="560" y="484"/>
                    </a:lnTo>
                    <a:lnTo>
                      <a:pt x="560" y="482"/>
                    </a:lnTo>
                    <a:lnTo>
                      <a:pt x="560" y="482"/>
                    </a:lnTo>
                    <a:lnTo>
                      <a:pt x="562" y="480"/>
                    </a:lnTo>
                    <a:lnTo>
                      <a:pt x="562" y="478"/>
                    </a:lnTo>
                    <a:lnTo>
                      <a:pt x="562" y="476"/>
                    </a:lnTo>
                    <a:close/>
                    <a:moveTo>
                      <a:pt x="578" y="474"/>
                    </a:moveTo>
                    <a:lnTo>
                      <a:pt x="576" y="474"/>
                    </a:lnTo>
                    <a:lnTo>
                      <a:pt x="576" y="472"/>
                    </a:lnTo>
                    <a:lnTo>
                      <a:pt x="578" y="470"/>
                    </a:lnTo>
                    <a:lnTo>
                      <a:pt x="578" y="470"/>
                    </a:lnTo>
                    <a:lnTo>
                      <a:pt x="578" y="474"/>
                    </a:lnTo>
                    <a:lnTo>
                      <a:pt x="578" y="474"/>
                    </a:lnTo>
                    <a:close/>
                    <a:moveTo>
                      <a:pt x="572" y="478"/>
                    </a:moveTo>
                    <a:lnTo>
                      <a:pt x="574" y="474"/>
                    </a:lnTo>
                    <a:lnTo>
                      <a:pt x="576" y="474"/>
                    </a:lnTo>
                    <a:lnTo>
                      <a:pt x="576" y="476"/>
                    </a:lnTo>
                    <a:lnTo>
                      <a:pt x="574" y="478"/>
                    </a:lnTo>
                    <a:lnTo>
                      <a:pt x="572" y="478"/>
                    </a:lnTo>
                    <a:close/>
                    <a:moveTo>
                      <a:pt x="570" y="474"/>
                    </a:moveTo>
                    <a:lnTo>
                      <a:pt x="570" y="474"/>
                    </a:lnTo>
                    <a:lnTo>
                      <a:pt x="576" y="470"/>
                    </a:lnTo>
                    <a:lnTo>
                      <a:pt x="576" y="472"/>
                    </a:lnTo>
                    <a:lnTo>
                      <a:pt x="574" y="474"/>
                    </a:lnTo>
                    <a:lnTo>
                      <a:pt x="572" y="476"/>
                    </a:lnTo>
                    <a:lnTo>
                      <a:pt x="570" y="474"/>
                    </a:lnTo>
                    <a:close/>
                    <a:moveTo>
                      <a:pt x="568" y="468"/>
                    </a:moveTo>
                    <a:lnTo>
                      <a:pt x="570" y="466"/>
                    </a:lnTo>
                    <a:lnTo>
                      <a:pt x="574" y="466"/>
                    </a:lnTo>
                    <a:lnTo>
                      <a:pt x="574" y="468"/>
                    </a:lnTo>
                    <a:lnTo>
                      <a:pt x="572" y="472"/>
                    </a:lnTo>
                    <a:lnTo>
                      <a:pt x="570" y="470"/>
                    </a:lnTo>
                    <a:lnTo>
                      <a:pt x="568" y="468"/>
                    </a:lnTo>
                    <a:close/>
                    <a:moveTo>
                      <a:pt x="572" y="462"/>
                    </a:moveTo>
                    <a:lnTo>
                      <a:pt x="574" y="460"/>
                    </a:lnTo>
                    <a:lnTo>
                      <a:pt x="576" y="458"/>
                    </a:lnTo>
                    <a:lnTo>
                      <a:pt x="576" y="462"/>
                    </a:lnTo>
                    <a:lnTo>
                      <a:pt x="576" y="464"/>
                    </a:lnTo>
                    <a:lnTo>
                      <a:pt x="572" y="466"/>
                    </a:lnTo>
                    <a:lnTo>
                      <a:pt x="572" y="464"/>
                    </a:lnTo>
                    <a:lnTo>
                      <a:pt x="572" y="462"/>
                    </a:lnTo>
                    <a:close/>
                    <a:moveTo>
                      <a:pt x="564" y="466"/>
                    </a:moveTo>
                    <a:lnTo>
                      <a:pt x="564" y="464"/>
                    </a:lnTo>
                    <a:lnTo>
                      <a:pt x="566" y="458"/>
                    </a:lnTo>
                    <a:lnTo>
                      <a:pt x="566" y="456"/>
                    </a:lnTo>
                    <a:lnTo>
                      <a:pt x="564" y="454"/>
                    </a:lnTo>
                    <a:lnTo>
                      <a:pt x="564" y="452"/>
                    </a:lnTo>
                    <a:lnTo>
                      <a:pt x="564" y="452"/>
                    </a:lnTo>
                    <a:lnTo>
                      <a:pt x="564" y="450"/>
                    </a:lnTo>
                    <a:lnTo>
                      <a:pt x="568" y="450"/>
                    </a:lnTo>
                    <a:lnTo>
                      <a:pt x="570" y="452"/>
                    </a:lnTo>
                    <a:lnTo>
                      <a:pt x="572" y="452"/>
                    </a:lnTo>
                    <a:lnTo>
                      <a:pt x="574" y="454"/>
                    </a:lnTo>
                    <a:lnTo>
                      <a:pt x="574" y="458"/>
                    </a:lnTo>
                    <a:lnTo>
                      <a:pt x="572" y="460"/>
                    </a:lnTo>
                    <a:lnTo>
                      <a:pt x="570" y="462"/>
                    </a:lnTo>
                    <a:lnTo>
                      <a:pt x="570" y="458"/>
                    </a:lnTo>
                    <a:lnTo>
                      <a:pt x="570" y="458"/>
                    </a:lnTo>
                    <a:lnTo>
                      <a:pt x="570" y="462"/>
                    </a:lnTo>
                    <a:lnTo>
                      <a:pt x="568" y="462"/>
                    </a:lnTo>
                    <a:lnTo>
                      <a:pt x="570" y="464"/>
                    </a:lnTo>
                    <a:lnTo>
                      <a:pt x="568" y="466"/>
                    </a:lnTo>
                    <a:lnTo>
                      <a:pt x="566" y="464"/>
                    </a:lnTo>
                    <a:lnTo>
                      <a:pt x="566" y="466"/>
                    </a:lnTo>
                    <a:lnTo>
                      <a:pt x="564" y="466"/>
                    </a:lnTo>
                    <a:close/>
                    <a:moveTo>
                      <a:pt x="558" y="462"/>
                    </a:moveTo>
                    <a:lnTo>
                      <a:pt x="556" y="460"/>
                    </a:lnTo>
                    <a:lnTo>
                      <a:pt x="558" y="458"/>
                    </a:lnTo>
                    <a:lnTo>
                      <a:pt x="556" y="458"/>
                    </a:lnTo>
                    <a:lnTo>
                      <a:pt x="556" y="454"/>
                    </a:lnTo>
                    <a:lnTo>
                      <a:pt x="558" y="454"/>
                    </a:lnTo>
                    <a:lnTo>
                      <a:pt x="560" y="454"/>
                    </a:lnTo>
                    <a:lnTo>
                      <a:pt x="560" y="452"/>
                    </a:lnTo>
                    <a:lnTo>
                      <a:pt x="560" y="452"/>
                    </a:lnTo>
                    <a:lnTo>
                      <a:pt x="562" y="454"/>
                    </a:lnTo>
                    <a:lnTo>
                      <a:pt x="562" y="456"/>
                    </a:lnTo>
                    <a:lnTo>
                      <a:pt x="562" y="458"/>
                    </a:lnTo>
                    <a:lnTo>
                      <a:pt x="562" y="456"/>
                    </a:lnTo>
                    <a:lnTo>
                      <a:pt x="564" y="458"/>
                    </a:lnTo>
                    <a:lnTo>
                      <a:pt x="562" y="464"/>
                    </a:lnTo>
                    <a:lnTo>
                      <a:pt x="558" y="466"/>
                    </a:lnTo>
                    <a:lnTo>
                      <a:pt x="558" y="468"/>
                    </a:lnTo>
                    <a:lnTo>
                      <a:pt x="558" y="470"/>
                    </a:lnTo>
                    <a:lnTo>
                      <a:pt x="554" y="472"/>
                    </a:lnTo>
                    <a:lnTo>
                      <a:pt x="556" y="470"/>
                    </a:lnTo>
                    <a:lnTo>
                      <a:pt x="556" y="468"/>
                    </a:lnTo>
                    <a:lnTo>
                      <a:pt x="554" y="472"/>
                    </a:lnTo>
                    <a:lnTo>
                      <a:pt x="552" y="472"/>
                    </a:lnTo>
                    <a:lnTo>
                      <a:pt x="552" y="470"/>
                    </a:lnTo>
                    <a:lnTo>
                      <a:pt x="554" y="468"/>
                    </a:lnTo>
                    <a:lnTo>
                      <a:pt x="554" y="466"/>
                    </a:lnTo>
                    <a:lnTo>
                      <a:pt x="554" y="464"/>
                    </a:lnTo>
                    <a:lnTo>
                      <a:pt x="556" y="466"/>
                    </a:lnTo>
                    <a:lnTo>
                      <a:pt x="558" y="464"/>
                    </a:lnTo>
                    <a:lnTo>
                      <a:pt x="558" y="462"/>
                    </a:lnTo>
                    <a:close/>
                    <a:moveTo>
                      <a:pt x="556" y="442"/>
                    </a:moveTo>
                    <a:lnTo>
                      <a:pt x="558" y="442"/>
                    </a:lnTo>
                    <a:lnTo>
                      <a:pt x="556" y="444"/>
                    </a:lnTo>
                    <a:lnTo>
                      <a:pt x="556" y="442"/>
                    </a:lnTo>
                    <a:close/>
                    <a:moveTo>
                      <a:pt x="550" y="442"/>
                    </a:moveTo>
                    <a:lnTo>
                      <a:pt x="552" y="440"/>
                    </a:lnTo>
                    <a:lnTo>
                      <a:pt x="554" y="440"/>
                    </a:lnTo>
                    <a:lnTo>
                      <a:pt x="554" y="440"/>
                    </a:lnTo>
                    <a:lnTo>
                      <a:pt x="556" y="444"/>
                    </a:lnTo>
                    <a:lnTo>
                      <a:pt x="556" y="448"/>
                    </a:lnTo>
                    <a:lnTo>
                      <a:pt x="556" y="452"/>
                    </a:lnTo>
                    <a:lnTo>
                      <a:pt x="554" y="452"/>
                    </a:lnTo>
                    <a:lnTo>
                      <a:pt x="554" y="458"/>
                    </a:lnTo>
                    <a:lnTo>
                      <a:pt x="552" y="458"/>
                    </a:lnTo>
                    <a:lnTo>
                      <a:pt x="550" y="462"/>
                    </a:lnTo>
                    <a:lnTo>
                      <a:pt x="550" y="466"/>
                    </a:lnTo>
                    <a:lnTo>
                      <a:pt x="550" y="466"/>
                    </a:lnTo>
                    <a:lnTo>
                      <a:pt x="548" y="468"/>
                    </a:lnTo>
                    <a:lnTo>
                      <a:pt x="548" y="466"/>
                    </a:lnTo>
                    <a:lnTo>
                      <a:pt x="548" y="464"/>
                    </a:lnTo>
                    <a:lnTo>
                      <a:pt x="548" y="462"/>
                    </a:lnTo>
                    <a:lnTo>
                      <a:pt x="548" y="460"/>
                    </a:lnTo>
                    <a:lnTo>
                      <a:pt x="548" y="458"/>
                    </a:lnTo>
                    <a:lnTo>
                      <a:pt x="550" y="458"/>
                    </a:lnTo>
                    <a:lnTo>
                      <a:pt x="550" y="456"/>
                    </a:lnTo>
                    <a:lnTo>
                      <a:pt x="550" y="456"/>
                    </a:lnTo>
                    <a:lnTo>
                      <a:pt x="548" y="456"/>
                    </a:lnTo>
                    <a:lnTo>
                      <a:pt x="548" y="456"/>
                    </a:lnTo>
                    <a:lnTo>
                      <a:pt x="548" y="454"/>
                    </a:lnTo>
                    <a:lnTo>
                      <a:pt x="548" y="454"/>
                    </a:lnTo>
                    <a:lnTo>
                      <a:pt x="550" y="452"/>
                    </a:lnTo>
                    <a:lnTo>
                      <a:pt x="548" y="452"/>
                    </a:lnTo>
                    <a:lnTo>
                      <a:pt x="548" y="452"/>
                    </a:lnTo>
                    <a:lnTo>
                      <a:pt x="548" y="450"/>
                    </a:lnTo>
                    <a:lnTo>
                      <a:pt x="550" y="448"/>
                    </a:lnTo>
                    <a:lnTo>
                      <a:pt x="550" y="446"/>
                    </a:lnTo>
                    <a:lnTo>
                      <a:pt x="552" y="446"/>
                    </a:lnTo>
                    <a:lnTo>
                      <a:pt x="550" y="444"/>
                    </a:lnTo>
                    <a:lnTo>
                      <a:pt x="550" y="442"/>
                    </a:lnTo>
                    <a:close/>
                    <a:moveTo>
                      <a:pt x="546" y="442"/>
                    </a:moveTo>
                    <a:lnTo>
                      <a:pt x="548" y="440"/>
                    </a:lnTo>
                    <a:lnTo>
                      <a:pt x="548" y="442"/>
                    </a:lnTo>
                    <a:lnTo>
                      <a:pt x="548" y="444"/>
                    </a:lnTo>
                    <a:lnTo>
                      <a:pt x="546" y="446"/>
                    </a:lnTo>
                    <a:lnTo>
                      <a:pt x="544" y="448"/>
                    </a:lnTo>
                    <a:lnTo>
                      <a:pt x="544" y="446"/>
                    </a:lnTo>
                    <a:lnTo>
                      <a:pt x="546" y="446"/>
                    </a:lnTo>
                    <a:lnTo>
                      <a:pt x="546" y="444"/>
                    </a:lnTo>
                    <a:lnTo>
                      <a:pt x="546" y="442"/>
                    </a:lnTo>
                    <a:close/>
                    <a:moveTo>
                      <a:pt x="556" y="448"/>
                    </a:moveTo>
                    <a:lnTo>
                      <a:pt x="558" y="446"/>
                    </a:lnTo>
                    <a:lnTo>
                      <a:pt x="558" y="442"/>
                    </a:lnTo>
                    <a:lnTo>
                      <a:pt x="560" y="442"/>
                    </a:lnTo>
                    <a:lnTo>
                      <a:pt x="562" y="442"/>
                    </a:lnTo>
                    <a:lnTo>
                      <a:pt x="562" y="440"/>
                    </a:lnTo>
                    <a:lnTo>
                      <a:pt x="562" y="438"/>
                    </a:lnTo>
                    <a:lnTo>
                      <a:pt x="562" y="438"/>
                    </a:lnTo>
                    <a:lnTo>
                      <a:pt x="562" y="432"/>
                    </a:lnTo>
                    <a:lnTo>
                      <a:pt x="564" y="430"/>
                    </a:lnTo>
                    <a:lnTo>
                      <a:pt x="564" y="422"/>
                    </a:lnTo>
                    <a:lnTo>
                      <a:pt x="566" y="418"/>
                    </a:lnTo>
                    <a:lnTo>
                      <a:pt x="568" y="420"/>
                    </a:lnTo>
                    <a:lnTo>
                      <a:pt x="568" y="422"/>
                    </a:lnTo>
                    <a:lnTo>
                      <a:pt x="570" y="424"/>
                    </a:lnTo>
                    <a:lnTo>
                      <a:pt x="572" y="426"/>
                    </a:lnTo>
                    <a:lnTo>
                      <a:pt x="572" y="436"/>
                    </a:lnTo>
                    <a:lnTo>
                      <a:pt x="570" y="438"/>
                    </a:lnTo>
                    <a:lnTo>
                      <a:pt x="570" y="438"/>
                    </a:lnTo>
                    <a:lnTo>
                      <a:pt x="570" y="432"/>
                    </a:lnTo>
                    <a:lnTo>
                      <a:pt x="570" y="428"/>
                    </a:lnTo>
                    <a:lnTo>
                      <a:pt x="570" y="430"/>
                    </a:lnTo>
                    <a:lnTo>
                      <a:pt x="568" y="438"/>
                    </a:lnTo>
                    <a:lnTo>
                      <a:pt x="568" y="440"/>
                    </a:lnTo>
                    <a:lnTo>
                      <a:pt x="568" y="442"/>
                    </a:lnTo>
                    <a:lnTo>
                      <a:pt x="566" y="444"/>
                    </a:lnTo>
                    <a:lnTo>
                      <a:pt x="564" y="442"/>
                    </a:lnTo>
                    <a:lnTo>
                      <a:pt x="564" y="446"/>
                    </a:lnTo>
                    <a:lnTo>
                      <a:pt x="560" y="448"/>
                    </a:lnTo>
                    <a:lnTo>
                      <a:pt x="558" y="450"/>
                    </a:lnTo>
                    <a:lnTo>
                      <a:pt x="556" y="448"/>
                    </a:lnTo>
                    <a:close/>
                    <a:moveTo>
                      <a:pt x="550" y="420"/>
                    </a:moveTo>
                    <a:lnTo>
                      <a:pt x="554" y="420"/>
                    </a:lnTo>
                    <a:lnTo>
                      <a:pt x="556" y="420"/>
                    </a:lnTo>
                    <a:lnTo>
                      <a:pt x="556" y="422"/>
                    </a:lnTo>
                    <a:lnTo>
                      <a:pt x="556" y="424"/>
                    </a:lnTo>
                    <a:lnTo>
                      <a:pt x="556" y="426"/>
                    </a:lnTo>
                    <a:lnTo>
                      <a:pt x="558" y="424"/>
                    </a:lnTo>
                    <a:lnTo>
                      <a:pt x="560" y="424"/>
                    </a:lnTo>
                    <a:lnTo>
                      <a:pt x="562" y="426"/>
                    </a:lnTo>
                    <a:lnTo>
                      <a:pt x="562" y="428"/>
                    </a:lnTo>
                    <a:lnTo>
                      <a:pt x="560" y="428"/>
                    </a:lnTo>
                    <a:lnTo>
                      <a:pt x="560" y="430"/>
                    </a:lnTo>
                    <a:lnTo>
                      <a:pt x="560" y="432"/>
                    </a:lnTo>
                    <a:lnTo>
                      <a:pt x="558" y="430"/>
                    </a:lnTo>
                    <a:lnTo>
                      <a:pt x="556" y="428"/>
                    </a:lnTo>
                    <a:lnTo>
                      <a:pt x="552" y="424"/>
                    </a:lnTo>
                    <a:lnTo>
                      <a:pt x="552" y="426"/>
                    </a:lnTo>
                    <a:lnTo>
                      <a:pt x="556" y="430"/>
                    </a:lnTo>
                    <a:lnTo>
                      <a:pt x="556" y="432"/>
                    </a:lnTo>
                    <a:lnTo>
                      <a:pt x="558" y="432"/>
                    </a:lnTo>
                    <a:lnTo>
                      <a:pt x="560" y="434"/>
                    </a:lnTo>
                    <a:lnTo>
                      <a:pt x="558" y="436"/>
                    </a:lnTo>
                    <a:lnTo>
                      <a:pt x="558" y="440"/>
                    </a:lnTo>
                    <a:lnTo>
                      <a:pt x="556" y="440"/>
                    </a:lnTo>
                    <a:lnTo>
                      <a:pt x="554" y="438"/>
                    </a:lnTo>
                    <a:lnTo>
                      <a:pt x="554" y="434"/>
                    </a:lnTo>
                    <a:lnTo>
                      <a:pt x="552" y="430"/>
                    </a:lnTo>
                    <a:lnTo>
                      <a:pt x="550" y="432"/>
                    </a:lnTo>
                    <a:lnTo>
                      <a:pt x="552" y="436"/>
                    </a:lnTo>
                    <a:lnTo>
                      <a:pt x="552" y="438"/>
                    </a:lnTo>
                    <a:lnTo>
                      <a:pt x="550" y="440"/>
                    </a:lnTo>
                    <a:lnTo>
                      <a:pt x="548" y="440"/>
                    </a:lnTo>
                    <a:lnTo>
                      <a:pt x="546" y="438"/>
                    </a:lnTo>
                    <a:lnTo>
                      <a:pt x="548" y="436"/>
                    </a:lnTo>
                    <a:lnTo>
                      <a:pt x="546" y="434"/>
                    </a:lnTo>
                    <a:lnTo>
                      <a:pt x="548" y="432"/>
                    </a:lnTo>
                    <a:lnTo>
                      <a:pt x="546" y="428"/>
                    </a:lnTo>
                    <a:lnTo>
                      <a:pt x="546" y="426"/>
                    </a:lnTo>
                    <a:lnTo>
                      <a:pt x="548" y="428"/>
                    </a:lnTo>
                    <a:lnTo>
                      <a:pt x="548" y="426"/>
                    </a:lnTo>
                    <a:lnTo>
                      <a:pt x="548" y="424"/>
                    </a:lnTo>
                    <a:lnTo>
                      <a:pt x="548" y="422"/>
                    </a:lnTo>
                    <a:lnTo>
                      <a:pt x="548" y="420"/>
                    </a:lnTo>
                    <a:lnTo>
                      <a:pt x="550" y="422"/>
                    </a:lnTo>
                    <a:lnTo>
                      <a:pt x="550" y="422"/>
                    </a:lnTo>
                    <a:lnTo>
                      <a:pt x="550" y="420"/>
                    </a:lnTo>
                    <a:close/>
                    <a:moveTo>
                      <a:pt x="552" y="418"/>
                    </a:moveTo>
                    <a:lnTo>
                      <a:pt x="554" y="416"/>
                    </a:lnTo>
                    <a:lnTo>
                      <a:pt x="554" y="418"/>
                    </a:lnTo>
                    <a:lnTo>
                      <a:pt x="552" y="418"/>
                    </a:lnTo>
                    <a:lnTo>
                      <a:pt x="552" y="418"/>
                    </a:lnTo>
                    <a:close/>
                    <a:moveTo>
                      <a:pt x="184" y="266"/>
                    </a:moveTo>
                    <a:lnTo>
                      <a:pt x="184" y="264"/>
                    </a:lnTo>
                    <a:lnTo>
                      <a:pt x="184" y="264"/>
                    </a:lnTo>
                    <a:lnTo>
                      <a:pt x="186" y="266"/>
                    </a:lnTo>
                    <a:lnTo>
                      <a:pt x="184" y="266"/>
                    </a:lnTo>
                    <a:close/>
                    <a:moveTo>
                      <a:pt x="184" y="266"/>
                    </a:moveTo>
                    <a:lnTo>
                      <a:pt x="184" y="268"/>
                    </a:lnTo>
                    <a:lnTo>
                      <a:pt x="184" y="270"/>
                    </a:lnTo>
                    <a:lnTo>
                      <a:pt x="188" y="274"/>
                    </a:lnTo>
                    <a:lnTo>
                      <a:pt x="188" y="276"/>
                    </a:lnTo>
                    <a:lnTo>
                      <a:pt x="184" y="272"/>
                    </a:lnTo>
                    <a:lnTo>
                      <a:pt x="182" y="270"/>
                    </a:lnTo>
                    <a:lnTo>
                      <a:pt x="182" y="268"/>
                    </a:lnTo>
                    <a:lnTo>
                      <a:pt x="184" y="266"/>
                    </a:lnTo>
                    <a:lnTo>
                      <a:pt x="184" y="266"/>
                    </a:lnTo>
                    <a:close/>
                    <a:moveTo>
                      <a:pt x="312" y="226"/>
                    </a:moveTo>
                    <a:lnTo>
                      <a:pt x="310" y="228"/>
                    </a:lnTo>
                    <a:lnTo>
                      <a:pt x="310" y="234"/>
                    </a:lnTo>
                    <a:lnTo>
                      <a:pt x="308" y="232"/>
                    </a:lnTo>
                    <a:lnTo>
                      <a:pt x="308" y="230"/>
                    </a:lnTo>
                    <a:lnTo>
                      <a:pt x="306" y="230"/>
                    </a:lnTo>
                    <a:lnTo>
                      <a:pt x="304" y="230"/>
                    </a:lnTo>
                    <a:lnTo>
                      <a:pt x="300" y="230"/>
                    </a:lnTo>
                    <a:lnTo>
                      <a:pt x="300" y="228"/>
                    </a:lnTo>
                    <a:lnTo>
                      <a:pt x="308" y="222"/>
                    </a:lnTo>
                    <a:lnTo>
                      <a:pt x="310" y="220"/>
                    </a:lnTo>
                    <a:lnTo>
                      <a:pt x="312" y="220"/>
                    </a:lnTo>
                    <a:lnTo>
                      <a:pt x="312" y="226"/>
                    </a:lnTo>
                    <a:close/>
                    <a:moveTo>
                      <a:pt x="312" y="226"/>
                    </a:moveTo>
                    <a:lnTo>
                      <a:pt x="314" y="224"/>
                    </a:lnTo>
                    <a:lnTo>
                      <a:pt x="314" y="224"/>
                    </a:lnTo>
                    <a:lnTo>
                      <a:pt x="312" y="222"/>
                    </a:lnTo>
                    <a:lnTo>
                      <a:pt x="314" y="220"/>
                    </a:lnTo>
                    <a:lnTo>
                      <a:pt x="312" y="218"/>
                    </a:lnTo>
                    <a:lnTo>
                      <a:pt x="312" y="216"/>
                    </a:lnTo>
                    <a:lnTo>
                      <a:pt x="318" y="216"/>
                    </a:lnTo>
                    <a:lnTo>
                      <a:pt x="322" y="218"/>
                    </a:lnTo>
                    <a:lnTo>
                      <a:pt x="322" y="220"/>
                    </a:lnTo>
                    <a:lnTo>
                      <a:pt x="320" y="222"/>
                    </a:lnTo>
                    <a:lnTo>
                      <a:pt x="314" y="226"/>
                    </a:lnTo>
                    <a:lnTo>
                      <a:pt x="312" y="226"/>
                    </a:lnTo>
                    <a:close/>
                    <a:moveTo>
                      <a:pt x="336" y="210"/>
                    </a:moveTo>
                    <a:lnTo>
                      <a:pt x="338" y="210"/>
                    </a:lnTo>
                    <a:lnTo>
                      <a:pt x="340" y="210"/>
                    </a:lnTo>
                    <a:lnTo>
                      <a:pt x="342" y="210"/>
                    </a:lnTo>
                    <a:lnTo>
                      <a:pt x="342" y="212"/>
                    </a:lnTo>
                    <a:lnTo>
                      <a:pt x="340" y="212"/>
                    </a:lnTo>
                    <a:lnTo>
                      <a:pt x="336" y="210"/>
                    </a:lnTo>
                    <a:close/>
                    <a:moveTo>
                      <a:pt x="462" y="328"/>
                    </a:moveTo>
                    <a:lnTo>
                      <a:pt x="464" y="328"/>
                    </a:lnTo>
                    <a:lnTo>
                      <a:pt x="466" y="328"/>
                    </a:lnTo>
                    <a:lnTo>
                      <a:pt x="464" y="330"/>
                    </a:lnTo>
                    <a:lnTo>
                      <a:pt x="462" y="328"/>
                    </a:lnTo>
                    <a:close/>
                    <a:moveTo>
                      <a:pt x="450" y="366"/>
                    </a:moveTo>
                    <a:lnTo>
                      <a:pt x="452" y="364"/>
                    </a:lnTo>
                    <a:lnTo>
                      <a:pt x="454" y="366"/>
                    </a:lnTo>
                    <a:lnTo>
                      <a:pt x="450" y="366"/>
                    </a:lnTo>
                    <a:close/>
                    <a:moveTo>
                      <a:pt x="478" y="358"/>
                    </a:moveTo>
                    <a:lnTo>
                      <a:pt x="480" y="358"/>
                    </a:lnTo>
                    <a:lnTo>
                      <a:pt x="482" y="358"/>
                    </a:lnTo>
                    <a:lnTo>
                      <a:pt x="480" y="360"/>
                    </a:lnTo>
                    <a:lnTo>
                      <a:pt x="478" y="362"/>
                    </a:lnTo>
                    <a:lnTo>
                      <a:pt x="478" y="358"/>
                    </a:lnTo>
                    <a:close/>
                    <a:moveTo>
                      <a:pt x="458" y="334"/>
                    </a:moveTo>
                    <a:lnTo>
                      <a:pt x="458" y="332"/>
                    </a:lnTo>
                    <a:lnTo>
                      <a:pt x="460" y="332"/>
                    </a:lnTo>
                    <a:lnTo>
                      <a:pt x="460" y="334"/>
                    </a:lnTo>
                    <a:lnTo>
                      <a:pt x="458" y="334"/>
                    </a:lnTo>
                    <a:close/>
                    <a:moveTo>
                      <a:pt x="460" y="344"/>
                    </a:moveTo>
                    <a:lnTo>
                      <a:pt x="460" y="340"/>
                    </a:lnTo>
                    <a:lnTo>
                      <a:pt x="462" y="338"/>
                    </a:lnTo>
                    <a:lnTo>
                      <a:pt x="464" y="340"/>
                    </a:lnTo>
                    <a:lnTo>
                      <a:pt x="464" y="342"/>
                    </a:lnTo>
                    <a:lnTo>
                      <a:pt x="466" y="342"/>
                    </a:lnTo>
                    <a:lnTo>
                      <a:pt x="466" y="342"/>
                    </a:lnTo>
                    <a:lnTo>
                      <a:pt x="464" y="344"/>
                    </a:lnTo>
                    <a:lnTo>
                      <a:pt x="460" y="344"/>
                    </a:lnTo>
                    <a:close/>
                    <a:moveTo>
                      <a:pt x="442" y="354"/>
                    </a:moveTo>
                    <a:lnTo>
                      <a:pt x="444" y="354"/>
                    </a:lnTo>
                    <a:lnTo>
                      <a:pt x="444" y="352"/>
                    </a:lnTo>
                    <a:lnTo>
                      <a:pt x="444" y="350"/>
                    </a:lnTo>
                    <a:lnTo>
                      <a:pt x="448" y="348"/>
                    </a:lnTo>
                    <a:lnTo>
                      <a:pt x="452" y="346"/>
                    </a:lnTo>
                    <a:lnTo>
                      <a:pt x="454" y="344"/>
                    </a:lnTo>
                    <a:lnTo>
                      <a:pt x="454" y="344"/>
                    </a:lnTo>
                    <a:lnTo>
                      <a:pt x="456" y="340"/>
                    </a:lnTo>
                    <a:lnTo>
                      <a:pt x="458" y="342"/>
                    </a:lnTo>
                    <a:lnTo>
                      <a:pt x="456" y="342"/>
                    </a:lnTo>
                    <a:lnTo>
                      <a:pt x="458" y="344"/>
                    </a:lnTo>
                    <a:lnTo>
                      <a:pt x="456" y="346"/>
                    </a:lnTo>
                    <a:lnTo>
                      <a:pt x="454" y="346"/>
                    </a:lnTo>
                    <a:lnTo>
                      <a:pt x="450" y="350"/>
                    </a:lnTo>
                    <a:lnTo>
                      <a:pt x="448" y="352"/>
                    </a:lnTo>
                    <a:lnTo>
                      <a:pt x="448" y="352"/>
                    </a:lnTo>
                    <a:lnTo>
                      <a:pt x="448" y="354"/>
                    </a:lnTo>
                    <a:lnTo>
                      <a:pt x="444" y="354"/>
                    </a:lnTo>
                    <a:lnTo>
                      <a:pt x="444" y="354"/>
                    </a:lnTo>
                    <a:lnTo>
                      <a:pt x="440" y="354"/>
                    </a:lnTo>
                    <a:lnTo>
                      <a:pt x="442" y="354"/>
                    </a:lnTo>
                    <a:close/>
                    <a:moveTo>
                      <a:pt x="440" y="348"/>
                    </a:moveTo>
                    <a:lnTo>
                      <a:pt x="444" y="346"/>
                    </a:lnTo>
                    <a:lnTo>
                      <a:pt x="444" y="348"/>
                    </a:lnTo>
                    <a:lnTo>
                      <a:pt x="442" y="350"/>
                    </a:lnTo>
                    <a:lnTo>
                      <a:pt x="440" y="348"/>
                    </a:lnTo>
                    <a:lnTo>
                      <a:pt x="440" y="348"/>
                    </a:lnTo>
                    <a:close/>
                    <a:moveTo>
                      <a:pt x="446" y="342"/>
                    </a:moveTo>
                    <a:lnTo>
                      <a:pt x="450" y="340"/>
                    </a:lnTo>
                    <a:lnTo>
                      <a:pt x="450" y="338"/>
                    </a:lnTo>
                    <a:lnTo>
                      <a:pt x="452" y="336"/>
                    </a:lnTo>
                    <a:lnTo>
                      <a:pt x="454" y="336"/>
                    </a:lnTo>
                    <a:lnTo>
                      <a:pt x="454" y="338"/>
                    </a:lnTo>
                    <a:lnTo>
                      <a:pt x="452" y="340"/>
                    </a:lnTo>
                    <a:lnTo>
                      <a:pt x="452" y="340"/>
                    </a:lnTo>
                    <a:lnTo>
                      <a:pt x="448" y="342"/>
                    </a:lnTo>
                    <a:lnTo>
                      <a:pt x="448" y="344"/>
                    </a:lnTo>
                    <a:lnTo>
                      <a:pt x="448" y="344"/>
                    </a:lnTo>
                    <a:lnTo>
                      <a:pt x="446" y="342"/>
                    </a:lnTo>
                    <a:close/>
                    <a:moveTo>
                      <a:pt x="450" y="328"/>
                    </a:moveTo>
                    <a:lnTo>
                      <a:pt x="452" y="326"/>
                    </a:lnTo>
                    <a:lnTo>
                      <a:pt x="454" y="326"/>
                    </a:lnTo>
                    <a:lnTo>
                      <a:pt x="452" y="328"/>
                    </a:lnTo>
                    <a:lnTo>
                      <a:pt x="454" y="328"/>
                    </a:lnTo>
                    <a:lnTo>
                      <a:pt x="452" y="330"/>
                    </a:lnTo>
                    <a:lnTo>
                      <a:pt x="450" y="328"/>
                    </a:lnTo>
                    <a:close/>
                    <a:moveTo>
                      <a:pt x="302" y="156"/>
                    </a:moveTo>
                    <a:lnTo>
                      <a:pt x="304" y="156"/>
                    </a:lnTo>
                    <a:lnTo>
                      <a:pt x="306" y="156"/>
                    </a:lnTo>
                    <a:lnTo>
                      <a:pt x="304" y="158"/>
                    </a:lnTo>
                    <a:lnTo>
                      <a:pt x="302" y="156"/>
                    </a:lnTo>
                    <a:close/>
                    <a:moveTo>
                      <a:pt x="254" y="208"/>
                    </a:moveTo>
                    <a:lnTo>
                      <a:pt x="256" y="204"/>
                    </a:lnTo>
                    <a:lnTo>
                      <a:pt x="256" y="202"/>
                    </a:lnTo>
                    <a:lnTo>
                      <a:pt x="254" y="200"/>
                    </a:lnTo>
                    <a:lnTo>
                      <a:pt x="254" y="196"/>
                    </a:lnTo>
                    <a:lnTo>
                      <a:pt x="252" y="192"/>
                    </a:lnTo>
                    <a:lnTo>
                      <a:pt x="250" y="190"/>
                    </a:lnTo>
                    <a:lnTo>
                      <a:pt x="246" y="190"/>
                    </a:lnTo>
                    <a:lnTo>
                      <a:pt x="246" y="192"/>
                    </a:lnTo>
                    <a:lnTo>
                      <a:pt x="242" y="192"/>
                    </a:lnTo>
                    <a:lnTo>
                      <a:pt x="240" y="190"/>
                    </a:lnTo>
                    <a:lnTo>
                      <a:pt x="240" y="186"/>
                    </a:lnTo>
                    <a:lnTo>
                      <a:pt x="246" y="182"/>
                    </a:lnTo>
                    <a:lnTo>
                      <a:pt x="248" y="176"/>
                    </a:lnTo>
                    <a:lnTo>
                      <a:pt x="250" y="176"/>
                    </a:lnTo>
                    <a:lnTo>
                      <a:pt x="250" y="182"/>
                    </a:lnTo>
                    <a:lnTo>
                      <a:pt x="248" y="182"/>
                    </a:lnTo>
                    <a:lnTo>
                      <a:pt x="252" y="184"/>
                    </a:lnTo>
                    <a:lnTo>
                      <a:pt x="252" y="186"/>
                    </a:lnTo>
                    <a:lnTo>
                      <a:pt x="254" y="186"/>
                    </a:lnTo>
                    <a:lnTo>
                      <a:pt x="256" y="184"/>
                    </a:lnTo>
                    <a:lnTo>
                      <a:pt x="260" y="186"/>
                    </a:lnTo>
                    <a:lnTo>
                      <a:pt x="262" y="188"/>
                    </a:lnTo>
                    <a:lnTo>
                      <a:pt x="262" y="188"/>
                    </a:lnTo>
                    <a:lnTo>
                      <a:pt x="262" y="190"/>
                    </a:lnTo>
                    <a:lnTo>
                      <a:pt x="262" y="194"/>
                    </a:lnTo>
                    <a:lnTo>
                      <a:pt x="264" y="196"/>
                    </a:lnTo>
                    <a:lnTo>
                      <a:pt x="264" y="198"/>
                    </a:lnTo>
                    <a:lnTo>
                      <a:pt x="270" y="202"/>
                    </a:lnTo>
                    <a:lnTo>
                      <a:pt x="270" y="204"/>
                    </a:lnTo>
                    <a:lnTo>
                      <a:pt x="268" y="206"/>
                    </a:lnTo>
                    <a:lnTo>
                      <a:pt x="264" y="204"/>
                    </a:lnTo>
                    <a:lnTo>
                      <a:pt x="264" y="204"/>
                    </a:lnTo>
                    <a:lnTo>
                      <a:pt x="262" y="206"/>
                    </a:lnTo>
                    <a:lnTo>
                      <a:pt x="260" y="206"/>
                    </a:lnTo>
                    <a:lnTo>
                      <a:pt x="256" y="208"/>
                    </a:lnTo>
                    <a:lnTo>
                      <a:pt x="254" y="208"/>
                    </a:lnTo>
                    <a:close/>
                    <a:moveTo>
                      <a:pt x="238" y="290"/>
                    </a:moveTo>
                    <a:lnTo>
                      <a:pt x="242" y="290"/>
                    </a:lnTo>
                    <a:lnTo>
                      <a:pt x="244" y="292"/>
                    </a:lnTo>
                    <a:lnTo>
                      <a:pt x="246" y="292"/>
                    </a:lnTo>
                    <a:lnTo>
                      <a:pt x="248" y="292"/>
                    </a:lnTo>
                    <a:lnTo>
                      <a:pt x="250" y="290"/>
                    </a:lnTo>
                    <a:lnTo>
                      <a:pt x="254" y="288"/>
                    </a:lnTo>
                    <a:lnTo>
                      <a:pt x="254" y="292"/>
                    </a:lnTo>
                    <a:lnTo>
                      <a:pt x="256" y="292"/>
                    </a:lnTo>
                    <a:lnTo>
                      <a:pt x="258" y="294"/>
                    </a:lnTo>
                    <a:lnTo>
                      <a:pt x="256" y="298"/>
                    </a:lnTo>
                    <a:lnTo>
                      <a:pt x="254" y="302"/>
                    </a:lnTo>
                    <a:lnTo>
                      <a:pt x="250" y="302"/>
                    </a:lnTo>
                    <a:lnTo>
                      <a:pt x="248" y="300"/>
                    </a:lnTo>
                    <a:lnTo>
                      <a:pt x="246" y="302"/>
                    </a:lnTo>
                    <a:lnTo>
                      <a:pt x="244" y="300"/>
                    </a:lnTo>
                    <a:lnTo>
                      <a:pt x="242" y="300"/>
                    </a:lnTo>
                    <a:lnTo>
                      <a:pt x="240" y="296"/>
                    </a:lnTo>
                    <a:lnTo>
                      <a:pt x="238" y="290"/>
                    </a:lnTo>
                    <a:close/>
                    <a:moveTo>
                      <a:pt x="402" y="328"/>
                    </a:moveTo>
                    <a:lnTo>
                      <a:pt x="404" y="324"/>
                    </a:lnTo>
                    <a:lnTo>
                      <a:pt x="406" y="324"/>
                    </a:lnTo>
                    <a:lnTo>
                      <a:pt x="406" y="326"/>
                    </a:lnTo>
                    <a:lnTo>
                      <a:pt x="404" y="328"/>
                    </a:lnTo>
                    <a:lnTo>
                      <a:pt x="402" y="328"/>
                    </a:lnTo>
                    <a:close/>
                    <a:moveTo>
                      <a:pt x="376" y="346"/>
                    </a:moveTo>
                    <a:lnTo>
                      <a:pt x="378" y="346"/>
                    </a:lnTo>
                    <a:lnTo>
                      <a:pt x="380" y="346"/>
                    </a:lnTo>
                    <a:lnTo>
                      <a:pt x="378" y="348"/>
                    </a:lnTo>
                    <a:lnTo>
                      <a:pt x="376" y="346"/>
                    </a:lnTo>
                    <a:close/>
                    <a:moveTo>
                      <a:pt x="376" y="368"/>
                    </a:moveTo>
                    <a:lnTo>
                      <a:pt x="376" y="366"/>
                    </a:lnTo>
                    <a:lnTo>
                      <a:pt x="378" y="366"/>
                    </a:lnTo>
                    <a:lnTo>
                      <a:pt x="378" y="370"/>
                    </a:lnTo>
                    <a:lnTo>
                      <a:pt x="376" y="370"/>
                    </a:lnTo>
                    <a:lnTo>
                      <a:pt x="374" y="370"/>
                    </a:lnTo>
                    <a:lnTo>
                      <a:pt x="376" y="368"/>
                    </a:lnTo>
                    <a:close/>
                    <a:moveTo>
                      <a:pt x="366" y="378"/>
                    </a:moveTo>
                    <a:lnTo>
                      <a:pt x="366" y="378"/>
                    </a:lnTo>
                    <a:lnTo>
                      <a:pt x="366" y="376"/>
                    </a:lnTo>
                    <a:lnTo>
                      <a:pt x="368" y="378"/>
                    </a:lnTo>
                    <a:lnTo>
                      <a:pt x="368" y="376"/>
                    </a:lnTo>
                    <a:lnTo>
                      <a:pt x="370" y="376"/>
                    </a:lnTo>
                    <a:lnTo>
                      <a:pt x="372" y="376"/>
                    </a:lnTo>
                    <a:lnTo>
                      <a:pt x="370" y="374"/>
                    </a:lnTo>
                    <a:lnTo>
                      <a:pt x="372" y="372"/>
                    </a:lnTo>
                    <a:lnTo>
                      <a:pt x="374" y="372"/>
                    </a:lnTo>
                    <a:lnTo>
                      <a:pt x="374" y="372"/>
                    </a:lnTo>
                    <a:lnTo>
                      <a:pt x="374" y="374"/>
                    </a:lnTo>
                    <a:lnTo>
                      <a:pt x="376" y="374"/>
                    </a:lnTo>
                    <a:lnTo>
                      <a:pt x="376" y="374"/>
                    </a:lnTo>
                    <a:lnTo>
                      <a:pt x="378" y="372"/>
                    </a:lnTo>
                    <a:lnTo>
                      <a:pt x="380" y="374"/>
                    </a:lnTo>
                    <a:lnTo>
                      <a:pt x="378" y="376"/>
                    </a:lnTo>
                    <a:lnTo>
                      <a:pt x="376" y="378"/>
                    </a:lnTo>
                    <a:lnTo>
                      <a:pt x="378" y="378"/>
                    </a:lnTo>
                    <a:lnTo>
                      <a:pt x="380" y="380"/>
                    </a:lnTo>
                    <a:lnTo>
                      <a:pt x="378" y="380"/>
                    </a:lnTo>
                    <a:lnTo>
                      <a:pt x="376" y="380"/>
                    </a:lnTo>
                    <a:lnTo>
                      <a:pt x="374" y="382"/>
                    </a:lnTo>
                    <a:lnTo>
                      <a:pt x="372" y="382"/>
                    </a:lnTo>
                    <a:lnTo>
                      <a:pt x="372" y="380"/>
                    </a:lnTo>
                    <a:lnTo>
                      <a:pt x="370" y="382"/>
                    </a:lnTo>
                    <a:lnTo>
                      <a:pt x="368" y="382"/>
                    </a:lnTo>
                    <a:lnTo>
                      <a:pt x="366" y="378"/>
                    </a:lnTo>
                    <a:close/>
                    <a:moveTo>
                      <a:pt x="340" y="404"/>
                    </a:moveTo>
                    <a:lnTo>
                      <a:pt x="340" y="406"/>
                    </a:lnTo>
                    <a:lnTo>
                      <a:pt x="338" y="406"/>
                    </a:lnTo>
                    <a:lnTo>
                      <a:pt x="336" y="406"/>
                    </a:lnTo>
                    <a:lnTo>
                      <a:pt x="336" y="404"/>
                    </a:lnTo>
                    <a:lnTo>
                      <a:pt x="338" y="402"/>
                    </a:lnTo>
                    <a:lnTo>
                      <a:pt x="338" y="398"/>
                    </a:lnTo>
                    <a:lnTo>
                      <a:pt x="338" y="396"/>
                    </a:lnTo>
                    <a:lnTo>
                      <a:pt x="336" y="394"/>
                    </a:lnTo>
                    <a:lnTo>
                      <a:pt x="338" y="394"/>
                    </a:lnTo>
                    <a:lnTo>
                      <a:pt x="340" y="390"/>
                    </a:lnTo>
                    <a:lnTo>
                      <a:pt x="346" y="388"/>
                    </a:lnTo>
                    <a:lnTo>
                      <a:pt x="350" y="388"/>
                    </a:lnTo>
                    <a:lnTo>
                      <a:pt x="350" y="388"/>
                    </a:lnTo>
                    <a:lnTo>
                      <a:pt x="350" y="392"/>
                    </a:lnTo>
                    <a:lnTo>
                      <a:pt x="352" y="394"/>
                    </a:lnTo>
                    <a:lnTo>
                      <a:pt x="354" y="390"/>
                    </a:lnTo>
                    <a:lnTo>
                      <a:pt x="352" y="388"/>
                    </a:lnTo>
                    <a:lnTo>
                      <a:pt x="354" y="388"/>
                    </a:lnTo>
                    <a:lnTo>
                      <a:pt x="354" y="390"/>
                    </a:lnTo>
                    <a:lnTo>
                      <a:pt x="356" y="388"/>
                    </a:lnTo>
                    <a:lnTo>
                      <a:pt x="354" y="386"/>
                    </a:lnTo>
                    <a:lnTo>
                      <a:pt x="352" y="384"/>
                    </a:lnTo>
                    <a:lnTo>
                      <a:pt x="354" y="382"/>
                    </a:lnTo>
                    <a:lnTo>
                      <a:pt x="356" y="382"/>
                    </a:lnTo>
                    <a:lnTo>
                      <a:pt x="358" y="384"/>
                    </a:lnTo>
                    <a:lnTo>
                      <a:pt x="358" y="386"/>
                    </a:lnTo>
                    <a:lnTo>
                      <a:pt x="358" y="386"/>
                    </a:lnTo>
                    <a:lnTo>
                      <a:pt x="358" y="388"/>
                    </a:lnTo>
                    <a:lnTo>
                      <a:pt x="358" y="388"/>
                    </a:lnTo>
                    <a:lnTo>
                      <a:pt x="360" y="386"/>
                    </a:lnTo>
                    <a:lnTo>
                      <a:pt x="360" y="386"/>
                    </a:lnTo>
                    <a:lnTo>
                      <a:pt x="362" y="386"/>
                    </a:lnTo>
                    <a:lnTo>
                      <a:pt x="362" y="384"/>
                    </a:lnTo>
                    <a:lnTo>
                      <a:pt x="362" y="384"/>
                    </a:lnTo>
                    <a:lnTo>
                      <a:pt x="362" y="382"/>
                    </a:lnTo>
                    <a:lnTo>
                      <a:pt x="366" y="384"/>
                    </a:lnTo>
                    <a:lnTo>
                      <a:pt x="366" y="386"/>
                    </a:lnTo>
                    <a:lnTo>
                      <a:pt x="364" y="386"/>
                    </a:lnTo>
                    <a:lnTo>
                      <a:pt x="364" y="388"/>
                    </a:lnTo>
                    <a:lnTo>
                      <a:pt x="366" y="388"/>
                    </a:lnTo>
                    <a:lnTo>
                      <a:pt x="368" y="384"/>
                    </a:lnTo>
                    <a:lnTo>
                      <a:pt x="370" y="384"/>
                    </a:lnTo>
                    <a:lnTo>
                      <a:pt x="372" y="384"/>
                    </a:lnTo>
                    <a:lnTo>
                      <a:pt x="372" y="388"/>
                    </a:lnTo>
                    <a:lnTo>
                      <a:pt x="370" y="388"/>
                    </a:lnTo>
                    <a:lnTo>
                      <a:pt x="368" y="388"/>
                    </a:lnTo>
                    <a:lnTo>
                      <a:pt x="368" y="390"/>
                    </a:lnTo>
                    <a:lnTo>
                      <a:pt x="368" y="390"/>
                    </a:lnTo>
                    <a:lnTo>
                      <a:pt x="370" y="392"/>
                    </a:lnTo>
                    <a:lnTo>
                      <a:pt x="368" y="394"/>
                    </a:lnTo>
                    <a:lnTo>
                      <a:pt x="366" y="394"/>
                    </a:lnTo>
                    <a:lnTo>
                      <a:pt x="366" y="392"/>
                    </a:lnTo>
                    <a:lnTo>
                      <a:pt x="364" y="394"/>
                    </a:lnTo>
                    <a:lnTo>
                      <a:pt x="362" y="392"/>
                    </a:lnTo>
                    <a:lnTo>
                      <a:pt x="360" y="392"/>
                    </a:lnTo>
                    <a:lnTo>
                      <a:pt x="360" y="394"/>
                    </a:lnTo>
                    <a:lnTo>
                      <a:pt x="362" y="394"/>
                    </a:lnTo>
                    <a:lnTo>
                      <a:pt x="362" y="398"/>
                    </a:lnTo>
                    <a:lnTo>
                      <a:pt x="362" y="400"/>
                    </a:lnTo>
                    <a:lnTo>
                      <a:pt x="360" y="398"/>
                    </a:lnTo>
                    <a:lnTo>
                      <a:pt x="358" y="398"/>
                    </a:lnTo>
                    <a:lnTo>
                      <a:pt x="356" y="396"/>
                    </a:lnTo>
                    <a:lnTo>
                      <a:pt x="354" y="398"/>
                    </a:lnTo>
                    <a:lnTo>
                      <a:pt x="356" y="398"/>
                    </a:lnTo>
                    <a:lnTo>
                      <a:pt x="356" y="400"/>
                    </a:lnTo>
                    <a:lnTo>
                      <a:pt x="356" y="402"/>
                    </a:lnTo>
                    <a:lnTo>
                      <a:pt x="354" y="400"/>
                    </a:lnTo>
                    <a:lnTo>
                      <a:pt x="350" y="402"/>
                    </a:lnTo>
                    <a:lnTo>
                      <a:pt x="350" y="40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46" y="404"/>
                    </a:lnTo>
                    <a:lnTo>
                      <a:pt x="346" y="406"/>
                    </a:lnTo>
                    <a:lnTo>
                      <a:pt x="344" y="408"/>
                    </a:lnTo>
                    <a:lnTo>
                      <a:pt x="344" y="410"/>
                    </a:lnTo>
                    <a:lnTo>
                      <a:pt x="342" y="410"/>
                    </a:lnTo>
                    <a:lnTo>
                      <a:pt x="342" y="412"/>
                    </a:lnTo>
                    <a:lnTo>
                      <a:pt x="340" y="412"/>
                    </a:lnTo>
                    <a:lnTo>
                      <a:pt x="340" y="410"/>
                    </a:lnTo>
                    <a:lnTo>
                      <a:pt x="344" y="406"/>
                    </a:lnTo>
                    <a:lnTo>
                      <a:pt x="344" y="404"/>
                    </a:lnTo>
                    <a:lnTo>
                      <a:pt x="346" y="404"/>
                    </a:lnTo>
                    <a:lnTo>
                      <a:pt x="344" y="402"/>
                    </a:lnTo>
                    <a:lnTo>
                      <a:pt x="342" y="404"/>
                    </a:lnTo>
                    <a:lnTo>
                      <a:pt x="342" y="404"/>
                    </a:lnTo>
                    <a:lnTo>
                      <a:pt x="342" y="402"/>
                    </a:lnTo>
                    <a:lnTo>
                      <a:pt x="340" y="402"/>
                    </a:lnTo>
                    <a:lnTo>
                      <a:pt x="338" y="404"/>
                    </a:lnTo>
                    <a:lnTo>
                      <a:pt x="340" y="404"/>
                    </a:lnTo>
                    <a:lnTo>
                      <a:pt x="340" y="404"/>
                    </a:lnTo>
                    <a:close/>
                    <a:moveTo>
                      <a:pt x="334" y="414"/>
                    </a:moveTo>
                    <a:lnTo>
                      <a:pt x="336" y="414"/>
                    </a:lnTo>
                    <a:lnTo>
                      <a:pt x="336" y="416"/>
                    </a:lnTo>
                    <a:lnTo>
                      <a:pt x="334" y="414"/>
                    </a:lnTo>
                    <a:close/>
                    <a:moveTo>
                      <a:pt x="328" y="416"/>
                    </a:moveTo>
                    <a:lnTo>
                      <a:pt x="330" y="414"/>
                    </a:lnTo>
                    <a:lnTo>
                      <a:pt x="334" y="412"/>
                    </a:lnTo>
                    <a:lnTo>
                      <a:pt x="330" y="416"/>
                    </a:lnTo>
                    <a:lnTo>
                      <a:pt x="328" y="416"/>
                    </a:lnTo>
                    <a:close/>
                    <a:moveTo>
                      <a:pt x="312" y="430"/>
                    </a:moveTo>
                    <a:lnTo>
                      <a:pt x="310" y="430"/>
                    </a:lnTo>
                    <a:lnTo>
                      <a:pt x="310" y="430"/>
                    </a:lnTo>
                    <a:lnTo>
                      <a:pt x="314" y="428"/>
                    </a:lnTo>
                    <a:lnTo>
                      <a:pt x="312" y="430"/>
                    </a:lnTo>
                    <a:lnTo>
                      <a:pt x="312" y="430"/>
                    </a:lnTo>
                    <a:close/>
                    <a:moveTo>
                      <a:pt x="302" y="408"/>
                    </a:moveTo>
                    <a:lnTo>
                      <a:pt x="304" y="408"/>
                    </a:lnTo>
                    <a:lnTo>
                      <a:pt x="306" y="410"/>
                    </a:lnTo>
                    <a:lnTo>
                      <a:pt x="304" y="410"/>
                    </a:lnTo>
                    <a:lnTo>
                      <a:pt x="302" y="408"/>
                    </a:lnTo>
                    <a:close/>
                    <a:moveTo>
                      <a:pt x="254" y="430"/>
                    </a:moveTo>
                    <a:lnTo>
                      <a:pt x="256" y="430"/>
                    </a:lnTo>
                    <a:lnTo>
                      <a:pt x="256" y="432"/>
                    </a:lnTo>
                    <a:lnTo>
                      <a:pt x="254" y="430"/>
                    </a:lnTo>
                    <a:close/>
                    <a:moveTo>
                      <a:pt x="252" y="432"/>
                    </a:moveTo>
                    <a:lnTo>
                      <a:pt x="254" y="432"/>
                    </a:lnTo>
                    <a:lnTo>
                      <a:pt x="252" y="434"/>
                    </a:lnTo>
                    <a:lnTo>
                      <a:pt x="252" y="432"/>
                    </a:lnTo>
                    <a:close/>
                    <a:moveTo>
                      <a:pt x="262" y="440"/>
                    </a:moveTo>
                    <a:lnTo>
                      <a:pt x="264" y="442"/>
                    </a:lnTo>
                    <a:lnTo>
                      <a:pt x="262" y="444"/>
                    </a:lnTo>
                    <a:lnTo>
                      <a:pt x="262" y="442"/>
                    </a:lnTo>
                    <a:lnTo>
                      <a:pt x="262" y="440"/>
                    </a:lnTo>
                    <a:close/>
                    <a:moveTo>
                      <a:pt x="260" y="440"/>
                    </a:moveTo>
                    <a:lnTo>
                      <a:pt x="262" y="436"/>
                    </a:lnTo>
                    <a:lnTo>
                      <a:pt x="262" y="438"/>
                    </a:lnTo>
                    <a:lnTo>
                      <a:pt x="262" y="438"/>
                    </a:lnTo>
                    <a:lnTo>
                      <a:pt x="260" y="440"/>
                    </a:lnTo>
                    <a:lnTo>
                      <a:pt x="260" y="440"/>
                    </a:lnTo>
                    <a:close/>
                    <a:moveTo>
                      <a:pt x="250" y="442"/>
                    </a:moveTo>
                    <a:lnTo>
                      <a:pt x="252" y="438"/>
                    </a:lnTo>
                    <a:lnTo>
                      <a:pt x="254" y="438"/>
                    </a:lnTo>
                    <a:lnTo>
                      <a:pt x="254" y="436"/>
                    </a:lnTo>
                    <a:lnTo>
                      <a:pt x="258" y="436"/>
                    </a:lnTo>
                    <a:lnTo>
                      <a:pt x="256" y="438"/>
                    </a:lnTo>
                    <a:lnTo>
                      <a:pt x="256" y="438"/>
                    </a:lnTo>
                    <a:lnTo>
                      <a:pt x="252" y="440"/>
                    </a:lnTo>
                    <a:lnTo>
                      <a:pt x="250" y="442"/>
                    </a:lnTo>
                    <a:close/>
                    <a:moveTo>
                      <a:pt x="248" y="434"/>
                    </a:moveTo>
                    <a:lnTo>
                      <a:pt x="246" y="434"/>
                    </a:lnTo>
                    <a:lnTo>
                      <a:pt x="246" y="432"/>
                    </a:lnTo>
                    <a:lnTo>
                      <a:pt x="248" y="430"/>
                    </a:lnTo>
                    <a:lnTo>
                      <a:pt x="250" y="432"/>
                    </a:lnTo>
                    <a:lnTo>
                      <a:pt x="250" y="434"/>
                    </a:lnTo>
                    <a:lnTo>
                      <a:pt x="250" y="434"/>
                    </a:lnTo>
                    <a:lnTo>
                      <a:pt x="248" y="434"/>
                    </a:lnTo>
                    <a:close/>
                    <a:moveTo>
                      <a:pt x="236" y="434"/>
                    </a:moveTo>
                    <a:lnTo>
                      <a:pt x="236" y="434"/>
                    </a:lnTo>
                    <a:lnTo>
                      <a:pt x="238" y="434"/>
                    </a:lnTo>
                    <a:lnTo>
                      <a:pt x="236" y="436"/>
                    </a:lnTo>
                    <a:lnTo>
                      <a:pt x="236" y="434"/>
                    </a:lnTo>
                    <a:close/>
                    <a:moveTo>
                      <a:pt x="228" y="440"/>
                    </a:moveTo>
                    <a:lnTo>
                      <a:pt x="226" y="438"/>
                    </a:lnTo>
                    <a:lnTo>
                      <a:pt x="228" y="436"/>
                    </a:lnTo>
                    <a:lnTo>
                      <a:pt x="228" y="438"/>
                    </a:lnTo>
                    <a:lnTo>
                      <a:pt x="228" y="440"/>
                    </a:lnTo>
                    <a:close/>
                    <a:moveTo>
                      <a:pt x="218" y="446"/>
                    </a:moveTo>
                    <a:lnTo>
                      <a:pt x="220" y="448"/>
                    </a:lnTo>
                    <a:lnTo>
                      <a:pt x="218" y="448"/>
                    </a:lnTo>
                    <a:lnTo>
                      <a:pt x="216" y="446"/>
                    </a:lnTo>
                    <a:lnTo>
                      <a:pt x="218" y="446"/>
                    </a:lnTo>
                    <a:close/>
                    <a:moveTo>
                      <a:pt x="2" y="488"/>
                    </a:moveTo>
                    <a:lnTo>
                      <a:pt x="0" y="490"/>
                    </a:lnTo>
                    <a:lnTo>
                      <a:pt x="2" y="490"/>
                    </a:lnTo>
                    <a:lnTo>
                      <a:pt x="2" y="488"/>
                    </a:lnTo>
                    <a:close/>
                    <a:moveTo>
                      <a:pt x="4" y="482"/>
                    </a:moveTo>
                    <a:lnTo>
                      <a:pt x="2" y="484"/>
                    </a:lnTo>
                    <a:lnTo>
                      <a:pt x="2" y="486"/>
                    </a:lnTo>
                    <a:lnTo>
                      <a:pt x="6" y="484"/>
                    </a:lnTo>
                    <a:lnTo>
                      <a:pt x="4" y="482"/>
                    </a:lnTo>
                    <a:close/>
                    <a:moveTo>
                      <a:pt x="6" y="476"/>
                    </a:moveTo>
                    <a:lnTo>
                      <a:pt x="8" y="478"/>
                    </a:lnTo>
                    <a:lnTo>
                      <a:pt x="8" y="476"/>
                    </a:lnTo>
                    <a:lnTo>
                      <a:pt x="6" y="476"/>
                    </a:lnTo>
                    <a:close/>
                    <a:moveTo>
                      <a:pt x="22" y="478"/>
                    </a:moveTo>
                    <a:lnTo>
                      <a:pt x="18" y="476"/>
                    </a:lnTo>
                    <a:lnTo>
                      <a:pt x="16" y="474"/>
                    </a:lnTo>
                    <a:lnTo>
                      <a:pt x="14" y="476"/>
                    </a:lnTo>
                    <a:lnTo>
                      <a:pt x="16" y="478"/>
                    </a:lnTo>
                    <a:lnTo>
                      <a:pt x="18" y="480"/>
                    </a:lnTo>
                    <a:lnTo>
                      <a:pt x="16" y="480"/>
                    </a:lnTo>
                    <a:lnTo>
                      <a:pt x="16" y="482"/>
                    </a:lnTo>
                    <a:lnTo>
                      <a:pt x="18" y="480"/>
                    </a:lnTo>
                    <a:lnTo>
                      <a:pt x="20" y="480"/>
                    </a:lnTo>
                    <a:lnTo>
                      <a:pt x="22" y="478"/>
                    </a:lnTo>
                    <a:close/>
                    <a:moveTo>
                      <a:pt x="22" y="484"/>
                    </a:moveTo>
                    <a:lnTo>
                      <a:pt x="24" y="484"/>
                    </a:lnTo>
                    <a:lnTo>
                      <a:pt x="28" y="482"/>
                    </a:lnTo>
                    <a:lnTo>
                      <a:pt x="28" y="480"/>
                    </a:lnTo>
                    <a:lnTo>
                      <a:pt x="28" y="478"/>
                    </a:lnTo>
                    <a:lnTo>
                      <a:pt x="28" y="478"/>
                    </a:lnTo>
                    <a:lnTo>
                      <a:pt x="26" y="480"/>
                    </a:lnTo>
                    <a:lnTo>
                      <a:pt x="26" y="482"/>
                    </a:lnTo>
                    <a:lnTo>
                      <a:pt x="22" y="484"/>
                    </a:lnTo>
                    <a:close/>
                    <a:moveTo>
                      <a:pt x="36" y="482"/>
                    </a:moveTo>
                    <a:lnTo>
                      <a:pt x="34" y="478"/>
                    </a:lnTo>
                    <a:lnTo>
                      <a:pt x="34" y="478"/>
                    </a:lnTo>
                    <a:lnTo>
                      <a:pt x="34" y="480"/>
                    </a:lnTo>
                    <a:lnTo>
                      <a:pt x="32" y="480"/>
                    </a:lnTo>
                    <a:lnTo>
                      <a:pt x="30" y="484"/>
                    </a:lnTo>
                    <a:lnTo>
                      <a:pt x="34" y="484"/>
                    </a:lnTo>
                    <a:lnTo>
                      <a:pt x="36" y="482"/>
                    </a:lnTo>
                    <a:close/>
                    <a:moveTo>
                      <a:pt x="66" y="480"/>
                    </a:moveTo>
                    <a:lnTo>
                      <a:pt x="66" y="478"/>
                    </a:lnTo>
                    <a:lnTo>
                      <a:pt x="68" y="478"/>
                    </a:lnTo>
                    <a:lnTo>
                      <a:pt x="66" y="474"/>
                    </a:lnTo>
                    <a:lnTo>
                      <a:pt x="64" y="474"/>
                    </a:lnTo>
                    <a:lnTo>
                      <a:pt x="62" y="476"/>
                    </a:lnTo>
                    <a:lnTo>
                      <a:pt x="62" y="478"/>
                    </a:lnTo>
                    <a:lnTo>
                      <a:pt x="62" y="478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0"/>
                    </a:lnTo>
                    <a:lnTo>
                      <a:pt x="54" y="480"/>
                    </a:lnTo>
                    <a:lnTo>
                      <a:pt x="54" y="480"/>
                    </a:lnTo>
                    <a:lnTo>
                      <a:pt x="56" y="482"/>
                    </a:lnTo>
                    <a:lnTo>
                      <a:pt x="56" y="480"/>
                    </a:lnTo>
                    <a:lnTo>
                      <a:pt x="60" y="482"/>
                    </a:lnTo>
                    <a:lnTo>
                      <a:pt x="62" y="480"/>
                    </a:lnTo>
                    <a:lnTo>
                      <a:pt x="66" y="480"/>
                    </a:lnTo>
                    <a:close/>
                    <a:moveTo>
                      <a:pt x="70" y="482"/>
                    </a:moveTo>
                    <a:lnTo>
                      <a:pt x="76" y="482"/>
                    </a:lnTo>
                    <a:lnTo>
                      <a:pt x="76" y="482"/>
                    </a:lnTo>
                    <a:lnTo>
                      <a:pt x="78" y="484"/>
                    </a:lnTo>
                    <a:lnTo>
                      <a:pt x="76" y="484"/>
                    </a:lnTo>
                    <a:lnTo>
                      <a:pt x="70" y="482"/>
                    </a:lnTo>
                    <a:lnTo>
                      <a:pt x="68" y="484"/>
                    </a:lnTo>
                    <a:lnTo>
                      <a:pt x="68" y="482"/>
                    </a:lnTo>
                    <a:lnTo>
                      <a:pt x="70" y="482"/>
                    </a:lnTo>
                    <a:lnTo>
                      <a:pt x="70" y="482"/>
                    </a:lnTo>
                    <a:close/>
                    <a:moveTo>
                      <a:pt x="90" y="478"/>
                    </a:moveTo>
                    <a:lnTo>
                      <a:pt x="88" y="476"/>
                    </a:lnTo>
                    <a:lnTo>
                      <a:pt x="84" y="478"/>
                    </a:lnTo>
                    <a:lnTo>
                      <a:pt x="84" y="480"/>
                    </a:lnTo>
                    <a:lnTo>
                      <a:pt x="88" y="480"/>
                    </a:lnTo>
                    <a:lnTo>
                      <a:pt x="90" y="478"/>
                    </a:lnTo>
                    <a:close/>
                    <a:moveTo>
                      <a:pt x="104" y="478"/>
                    </a:moveTo>
                    <a:lnTo>
                      <a:pt x="102" y="474"/>
                    </a:lnTo>
                    <a:lnTo>
                      <a:pt x="102" y="476"/>
                    </a:lnTo>
                    <a:lnTo>
                      <a:pt x="104" y="478"/>
                    </a:lnTo>
                    <a:close/>
                    <a:moveTo>
                      <a:pt x="112" y="474"/>
                    </a:moveTo>
                    <a:lnTo>
                      <a:pt x="110" y="472"/>
                    </a:lnTo>
                    <a:lnTo>
                      <a:pt x="108" y="474"/>
                    </a:lnTo>
                    <a:lnTo>
                      <a:pt x="108" y="476"/>
                    </a:lnTo>
                    <a:lnTo>
                      <a:pt x="110" y="474"/>
                    </a:lnTo>
                    <a:lnTo>
                      <a:pt x="112" y="474"/>
                    </a:lnTo>
                    <a:close/>
                    <a:moveTo>
                      <a:pt x="118" y="474"/>
                    </a:moveTo>
                    <a:lnTo>
                      <a:pt x="118" y="472"/>
                    </a:lnTo>
                    <a:lnTo>
                      <a:pt x="116" y="474"/>
                    </a:lnTo>
                    <a:lnTo>
                      <a:pt x="118" y="474"/>
                    </a:lnTo>
                    <a:lnTo>
                      <a:pt x="118" y="474"/>
                    </a:lnTo>
                    <a:close/>
                    <a:moveTo>
                      <a:pt x="120" y="470"/>
                    </a:moveTo>
                    <a:lnTo>
                      <a:pt x="118" y="468"/>
                    </a:lnTo>
                    <a:lnTo>
                      <a:pt x="118" y="470"/>
                    </a:lnTo>
                    <a:lnTo>
                      <a:pt x="120" y="470"/>
                    </a:lnTo>
                    <a:close/>
                    <a:moveTo>
                      <a:pt x="120" y="470"/>
                    </a:moveTo>
                    <a:lnTo>
                      <a:pt x="122" y="472"/>
                    </a:lnTo>
                    <a:lnTo>
                      <a:pt x="124" y="472"/>
                    </a:lnTo>
                    <a:lnTo>
                      <a:pt x="122" y="470"/>
                    </a:lnTo>
                    <a:lnTo>
                      <a:pt x="120" y="470"/>
                    </a:lnTo>
                    <a:close/>
                    <a:moveTo>
                      <a:pt x="148" y="458"/>
                    </a:moveTo>
                    <a:lnTo>
                      <a:pt x="150" y="460"/>
                    </a:lnTo>
                    <a:lnTo>
                      <a:pt x="150" y="460"/>
                    </a:lnTo>
                    <a:lnTo>
                      <a:pt x="148" y="462"/>
                    </a:lnTo>
                    <a:lnTo>
                      <a:pt x="148" y="464"/>
                    </a:lnTo>
                    <a:lnTo>
                      <a:pt x="144" y="466"/>
                    </a:lnTo>
                    <a:lnTo>
                      <a:pt x="140" y="470"/>
                    </a:lnTo>
                    <a:lnTo>
                      <a:pt x="136" y="470"/>
                    </a:lnTo>
                    <a:lnTo>
                      <a:pt x="134" y="474"/>
                    </a:lnTo>
                    <a:lnTo>
                      <a:pt x="130" y="474"/>
                    </a:lnTo>
                    <a:lnTo>
                      <a:pt x="132" y="470"/>
                    </a:lnTo>
                    <a:lnTo>
                      <a:pt x="134" y="470"/>
                    </a:lnTo>
                    <a:lnTo>
                      <a:pt x="136" y="468"/>
                    </a:lnTo>
                    <a:lnTo>
                      <a:pt x="136" y="466"/>
                    </a:lnTo>
                    <a:lnTo>
                      <a:pt x="136" y="466"/>
                    </a:lnTo>
                    <a:lnTo>
                      <a:pt x="140" y="464"/>
                    </a:lnTo>
                    <a:lnTo>
                      <a:pt x="142" y="462"/>
                    </a:lnTo>
                    <a:lnTo>
                      <a:pt x="144" y="460"/>
                    </a:lnTo>
                    <a:lnTo>
                      <a:pt x="142" y="460"/>
                    </a:lnTo>
                    <a:lnTo>
                      <a:pt x="146" y="460"/>
                    </a:lnTo>
                    <a:lnTo>
                      <a:pt x="148" y="458"/>
                    </a:lnTo>
                    <a:lnTo>
                      <a:pt x="148" y="458"/>
                    </a:lnTo>
                    <a:close/>
                    <a:moveTo>
                      <a:pt x="170" y="450"/>
                    </a:moveTo>
                    <a:lnTo>
                      <a:pt x="166" y="450"/>
                    </a:lnTo>
                    <a:lnTo>
                      <a:pt x="164" y="452"/>
                    </a:lnTo>
                    <a:lnTo>
                      <a:pt x="164" y="454"/>
                    </a:lnTo>
                    <a:lnTo>
                      <a:pt x="166" y="456"/>
                    </a:lnTo>
                    <a:lnTo>
                      <a:pt x="166" y="456"/>
                    </a:lnTo>
                    <a:lnTo>
                      <a:pt x="164" y="454"/>
                    </a:lnTo>
                    <a:lnTo>
                      <a:pt x="160" y="456"/>
                    </a:lnTo>
                    <a:lnTo>
                      <a:pt x="160" y="458"/>
                    </a:lnTo>
                    <a:lnTo>
                      <a:pt x="160" y="460"/>
                    </a:lnTo>
                    <a:lnTo>
                      <a:pt x="158" y="462"/>
                    </a:lnTo>
                    <a:lnTo>
                      <a:pt x="156" y="462"/>
                    </a:lnTo>
                    <a:lnTo>
                      <a:pt x="154" y="464"/>
                    </a:lnTo>
                    <a:lnTo>
                      <a:pt x="152" y="464"/>
                    </a:lnTo>
                    <a:lnTo>
                      <a:pt x="150" y="464"/>
                    </a:lnTo>
                    <a:lnTo>
                      <a:pt x="152" y="466"/>
                    </a:lnTo>
                    <a:lnTo>
                      <a:pt x="156" y="466"/>
                    </a:lnTo>
                    <a:lnTo>
                      <a:pt x="158" y="464"/>
                    </a:lnTo>
                    <a:lnTo>
                      <a:pt x="162" y="462"/>
                    </a:lnTo>
                    <a:lnTo>
                      <a:pt x="162" y="464"/>
                    </a:lnTo>
                    <a:lnTo>
                      <a:pt x="162" y="464"/>
                    </a:lnTo>
                    <a:lnTo>
                      <a:pt x="164" y="462"/>
                    </a:lnTo>
                    <a:lnTo>
                      <a:pt x="164" y="460"/>
                    </a:lnTo>
                    <a:lnTo>
                      <a:pt x="166" y="460"/>
                    </a:lnTo>
                    <a:lnTo>
                      <a:pt x="166" y="462"/>
                    </a:lnTo>
                    <a:lnTo>
                      <a:pt x="168" y="460"/>
                    </a:lnTo>
                    <a:lnTo>
                      <a:pt x="170" y="460"/>
                    </a:lnTo>
                    <a:lnTo>
                      <a:pt x="174" y="458"/>
                    </a:lnTo>
                    <a:lnTo>
                      <a:pt x="174" y="456"/>
                    </a:lnTo>
                    <a:lnTo>
                      <a:pt x="170" y="456"/>
                    </a:lnTo>
                    <a:lnTo>
                      <a:pt x="174" y="454"/>
                    </a:lnTo>
                    <a:lnTo>
                      <a:pt x="172" y="452"/>
                    </a:lnTo>
                    <a:lnTo>
                      <a:pt x="170" y="452"/>
                    </a:lnTo>
                    <a:lnTo>
                      <a:pt x="170" y="450"/>
                    </a:lnTo>
                    <a:close/>
                    <a:moveTo>
                      <a:pt x="176" y="452"/>
                    </a:moveTo>
                    <a:lnTo>
                      <a:pt x="176" y="452"/>
                    </a:lnTo>
                    <a:lnTo>
                      <a:pt x="174" y="450"/>
                    </a:lnTo>
                    <a:lnTo>
                      <a:pt x="174" y="452"/>
                    </a:lnTo>
                    <a:lnTo>
                      <a:pt x="176" y="452"/>
                    </a:lnTo>
                    <a:close/>
                    <a:moveTo>
                      <a:pt x="190" y="452"/>
                    </a:moveTo>
                    <a:lnTo>
                      <a:pt x="188" y="450"/>
                    </a:lnTo>
                    <a:lnTo>
                      <a:pt x="192" y="450"/>
                    </a:lnTo>
                    <a:lnTo>
                      <a:pt x="192" y="452"/>
                    </a:lnTo>
                    <a:lnTo>
                      <a:pt x="190" y="452"/>
                    </a:lnTo>
                    <a:lnTo>
                      <a:pt x="190" y="452"/>
                    </a:lnTo>
                    <a:close/>
                    <a:moveTo>
                      <a:pt x="186" y="452"/>
                    </a:moveTo>
                    <a:lnTo>
                      <a:pt x="186" y="450"/>
                    </a:lnTo>
                    <a:lnTo>
                      <a:pt x="188" y="452"/>
                    </a:lnTo>
                    <a:lnTo>
                      <a:pt x="186" y="452"/>
                    </a:lnTo>
                    <a:close/>
                    <a:moveTo>
                      <a:pt x="184" y="450"/>
                    </a:moveTo>
                    <a:lnTo>
                      <a:pt x="184" y="448"/>
                    </a:lnTo>
                    <a:lnTo>
                      <a:pt x="184" y="446"/>
                    </a:lnTo>
                    <a:lnTo>
                      <a:pt x="186" y="446"/>
                    </a:lnTo>
                    <a:lnTo>
                      <a:pt x="186" y="448"/>
                    </a:lnTo>
                    <a:lnTo>
                      <a:pt x="184" y="450"/>
                    </a:lnTo>
                    <a:close/>
                    <a:moveTo>
                      <a:pt x="180" y="446"/>
                    </a:moveTo>
                    <a:lnTo>
                      <a:pt x="178" y="448"/>
                    </a:lnTo>
                    <a:lnTo>
                      <a:pt x="178" y="450"/>
                    </a:lnTo>
                    <a:lnTo>
                      <a:pt x="180" y="452"/>
                    </a:lnTo>
                    <a:lnTo>
                      <a:pt x="182" y="450"/>
                    </a:lnTo>
                    <a:lnTo>
                      <a:pt x="182" y="448"/>
                    </a:lnTo>
                    <a:lnTo>
                      <a:pt x="180" y="448"/>
                    </a:lnTo>
                    <a:lnTo>
                      <a:pt x="180" y="446"/>
                    </a:lnTo>
                    <a:close/>
                    <a:moveTo>
                      <a:pt x="294" y="348"/>
                    </a:moveTo>
                    <a:lnTo>
                      <a:pt x="292" y="346"/>
                    </a:lnTo>
                    <a:lnTo>
                      <a:pt x="294" y="346"/>
                    </a:lnTo>
                    <a:lnTo>
                      <a:pt x="294" y="346"/>
                    </a:lnTo>
                    <a:lnTo>
                      <a:pt x="294" y="348"/>
                    </a:lnTo>
                    <a:close/>
                    <a:moveTo>
                      <a:pt x="288" y="348"/>
                    </a:moveTo>
                    <a:lnTo>
                      <a:pt x="286" y="348"/>
                    </a:lnTo>
                    <a:lnTo>
                      <a:pt x="288" y="346"/>
                    </a:lnTo>
                    <a:lnTo>
                      <a:pt x="290" y="344"/>
                    </a:lnTo>
                    <a:lnTo>
                      <a:pt x="292" y="342"/>
                    </a:lnTo>
                    <a:lnTo>
                      <a:pt x="292" y="344"/>
                    </a:lnTo>
                    <a:lnTo>
                      <a:pt x="290" y="348"/>
                    </a:lnTo>
                    <a:lnTo>
                      <a:pt x="288" y="348"/>
                    </a:lnTo>
                    <a:close/>
                    <a:moveTo>
                      <a:pt x="194" y="442"/>
                    </a:moveTo>
                    <a:lnTo>
                      <a:pt x="194" y="438"/>
                    </a:lnTo>
                    <a:lnTo>
                      <a:pt x="196" y="438"/>
                    </a:lnTo>
                    <a:lnTo>
                      <a:pt x="196" y="438"/>
                    </a:lnTo>
                    <a:lnTo>
                      <a:pt x="200" y="436"/>
                    </a:lnTo>
                    <a:lnTo>
                      <a:pt x="200" y="436"/>
                    </a:lnTo>
                    <a:lnTo>
                      <a:pt x="202" y="432"/>
                    </a:lnTo>
                    <a:lnTo>
                      <a:pt x="202" y="432"/>
                    </a:lnTo>
                    <a:lnTo>
                      <a:pt x="206" y="434"/>
                    </a:lnTo>
                    <a:lnTo>
                      <a:pt x="206" y="432"/>
                    </a:lnTo>
                    <a:lnTo>
                      <a:pt x="208" y="434"/>
                    </a:lnTo>
                    <a:lnTo>
                      <a:pt x="210" y="432"/>
                    </a:lnTo>
                    <a:lnTo>
                      <a:pt x="212" y="432"/>
                    </a:lnTo>
                    <a:lnTo>
                      <a:pt x="214" y="432"/>
                    </a:lnTo>
                    <a:lnTo>
                      <a:pt x="216" y="434"/>
                    </a:lnTo>
                    <a:lnTo>
                      <a:pt x="214" y="436"/>
                    </a:lnTo>
                    <a:lnTo>
                      <a:pt x="218" y="438"/>
                    </a:lnTo>
                    <a:lnTo>
                      <a:pt x="218" y="440"/>
                    </a:lnTo>
                    <a:lnTo>
                      <a:pt x="214" y="440"/>
                    </a:lnTo>
                    <a:lnTo>
                      <a:pt x="214" y="442"/>
                    </a:lnTo>
                    <a:lnTo>
                      <a:pt x="210" y="442"/>
                    </a:lnTo>
                    <a:lnTo>
                      <a:pt x="208" y="440"/>
                    </a:lnTo>
                    <a:lnTo>
                      <a:pt x="202" y="442"/>
                    </a:lnTo>
                    <a:lnTo>
                      <a:pt x="200" y="444"/>
                    </a:lnTo>
                    <a:lnTo>
                      <a:pt x="200" y="444"/>
                    </a:lnTo>
                    <a:lnTo>
                      <a:pt x="198" y="444"/>
                    </a:lnTo>
                    <a:lnTo>
                      <a:pt x="194" y="444"/>
                    </a:lnTo>
                    <a:lnTo>
                      <a:pt x="194" y="442"/>
                    </a:lnTo>
                    <a:close/>
                  </a:path>
                </a:pathLst>
              </a:custGeom>
              <a:grpFill/>
              <a:ln w="6350">
                <a:solidFill>
                  <a:srgbClr val="F9D34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noFill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1" name="USA">
                <a:extLst>
                  <a:ext uri="{FF2B5EF4-FFF2-40B4-BE49-F238E27FC236}">
                    <a16:creationId xmlns:a16="http://schemas.microsoft.com/office/drawing/2014/main" id="{B5EC34F0-B59C-4DC2-9F35-BE0A90CA56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5688" y="3020519"/>
                <a:ext cx="1332047" cy="784683"/>
              </a:xfrm>
              <a:custGeom>
                <a:avLst/>
                <a:gdLst>
                  <a:gd name="T0" fmla="*/ 404 w 696"/>
                  <a:gd name="T1" fmla="*/ 40 h 410"/>
                  <a:gd name="T2" fmla="*/ 488 w 696"/>
                  <a:gd name="T3" fmla="*/ 78 h 410"/>
                  <a:gd name="T4" fmla="*/ 582 w 696"/>
                  <a:gd name="T5" fmla="*/ 124 h 410"/>
                  <a:gd name="T6" fmla="*/ 654 w 696"/>
                  <a:gd name="T7" fmla="*/ 102 h 410"/>
                  <a:gd name="T8" fmla="*/ 688 w 696"/>
                  <a:gd name="T9" fmla="*/ 84 h 410"/>
                  <a:gd name="T10" fmla="*/ 692 w 696"/>
                  <a:gd name="T11" fmla="*/ 122 h 410"/>
                  <a:gd name="T12" fmla="*/ 668 w 696"/>
                  <a:gd name="T13" fmla="*/ 128 h 410"/>
                  <a:gd name="T14" fmla="*/ 650 w 696"/>
                  <a:gd name="T15" fmla="*/ 138 h 410"/>
                  <a:gd name="T16" fmla="*/ 646 w 696"/>
                  <a:gd name="T17" fmla="*/ 162 h 410"/>
                  <a:gd name="T18" fmla="*/ 632 w 696"/>
                  <a:gd name="T19" fmla="*/ 174 h 410"/>
                  <a:gd name="T20" fmla="*/ 598 w 696"/>
                  <a:gd name="T21" fmla="*/ 188 h 410"/>
                  <a:gd name="T22" fmla="*/ 584 w 696"/>
                  <a:gd name="T23" fmla="*/ 210 h 410"/>
                  <a:gd name="T24" fmla="*/ 580 w 696"/>
                  <a:gd name="T25" fmla="*/ 214 h 410"/>
                  <a:gd name="T26" fmla="*/ 568 w 696"/>
                  <a:gd name="T27" fmla="*/ 230 h 410"/>
                  <a:gd name="T28" fmla="*/ 566 w 696"/>
                  <a:gd name="T29" fmla="*/ 206 h 410"/>
                  <a:gd name="T30" fmla="*/ 562 w 696"/>
                  <a:gd name="T31" fmla="*/ 224 h 410"/>
                  <a:gd name="T32" fmla="*/ 562 w 696"/>
                  <a:gd name="T33" fmla="*/ 232 h 410"/>
                  <a:gd name="T34" fmla="*/ 556 w 696"/>
                  <a:gd name="T35" fmla="*/ 238 h 410"/>
                  <a:gd name="T36" fmla="*/ 558 w 696"/>
                  <a:gd name="T37" fmla="*/ 254 h 410"/>
                  <a:gd name="T38" fmla="*/ 566 w 696"/>
                  <a:gd name="T39" fmla="*/ 262 h 410"/>
                  <a:gd name="T40" fmla="*/ 556 w 696"/>
                  <a:gd name="T41" fmla="*/ 270 h 410"/>
                  <a:gd name="T42" fmla="*/ 534 w 696"/>
                  <a:gd name="T43" fmla="*/ 288 h 410"/>
                  <a:gd name="T44" fmla="*/ 504 w 696"/>
                  <a:gd name="T45" fmla="*/ 306 h 410"/>
                  <a:gd name="T46" fmla="*/ 488 w 696"/>
                  <a:gd name="T47" fmla="*/ 338 h 410"/>
                  <a:gd name="T48" fmla="*/ 498 w 696"/>
                  <a:gd name="T49" fmla="*/ 392 h 410"/>
                  <a:gd name="T50" fmla="*/ 478 w 696"/>
                  <a:gd name="T51" fmla="*/ 400 h 410"/>
                  <a:gd name="T52" fmla="*/ 468 w 696"/>
                  <a:gd name="T53" fmla="*/ 382 h 410"/>
                  <a:gd name="T54" fmla="*/ 466 w 696"/>
                  <a:gd name="T55" fmla="*/ 354 h 410"/>
                  <a:gd name="T56" fmla="*/ 446 w 696"/>
                  <a:gd name="T57" fmla="*/ 346 h 410"/>
                  <a:gd name="T58" fmla="*/ 432 w 696"/>
                  <a:gd name="T59" fmla="*/ 338 h 410"/>
                  <a:gd name="T60" fmla="*/ 412 w 696"/>
                  <a:gd name="T61" fmla="*/ 336 h 410"/>
                  <a:gd name="T62" fmla="*/ 384 w 696"/>
                  <a:gd name="T63" fmla="*/ 344 h 410"/>
                  <a:gd name="T64" fmla="*/ 386 w 696"/>
                  <a:gd name="T65" fmla="*/ 354 h 410"/>
                  <a:gd name="T66" fmla="*/ 366 w 696"/>
                  <a:gd name="T67" fmla="*/ 352 h 410"/>
                  <a:gd name="T68" fmla="*/ 346 w 696"/>
                  <a:gd name="T69" fmla="*/ 346 h 410"/>
                  <a:gd name="T70" fmla="*/ 322 w 696"/>
                  <a:gd name="T71" fmla="*/ 346 h 410"/>
                  <a:gd name="T72" fmla="*/ 298 w 696"/>
                  <a:gd name="T73" fmla="*/ 362 h 410"/>
                  <a:gd name="T74" fmla="*/ 286 w 696"/>
                  <a:gd name="T75" fmla="*/ 396 h 410"/>
                  <a:gd name="T76" fmla="*/ 264 w 696"/>
                  <a:gd name="T77" fmla="*/ 378 h 410"/>
                  <a:gd name="T78" fmla="*/ 250 w 696"/>
                  <a:gd name="T79" fmla="*/ 346 h 410"/>
                  <a:gd name="T80" fmla="*/ 228 w 696"/>
                  <a:gd name="T81" fmla="*/ 346 h 410"/>
                  <a:gd name="T82" fmla="*/ 210 w 696"/>
                  <a:gd name="T83" fmla="*/ 346 h 410"/>
                  <a:gd name="T84" fmla="*/ 202 w 696"/>
                  <a:gd name="T85" fmla="*/ 330 h 410"/>
                  <a:gd name="T86" fmla="*/ 186 w 696"/>
                  <a:gd name="T87" fmla="*/ 310 h 410"/>
                  <a:gd name="T88" fmla="*/ 48 w 696"/>
                  <a:gd name="T89" fmla="*/ 270 h 410"/>
                  <a:gd name="T90" fmla="*/ 24 w 696"/>
                  <a:gd name="T91" fmla="*/ 252 h 410"/>
                  <a:gd name="T92" fmla="*/ 16 w 696"/>
                  <a:gd name="T93" fmla="*/ 220 h 410"/>
                  <a:gd name="T94" fmla="*/ 16 w 696"/>
                  <a:gd name="T95" fmla="*/ 204 h 410"/>
                  <a:gd name="T96" fmla="*/ 10 w 696"/>
                  <a:gd name="T97" fmla="*/ 202 h 410"/>
                  <a:gd name="T98" fmla="*/ 2 w 696"/>
                  <a:gd name="T99" fmla="*/ 160 h 410"/>
                  <a:gd name="T100" fmla="*/ 8 w 696"/>
                  <a:gd name="T101" fmla="*/ 118 h 410"/>
                  <a:gd name="T102" fmla="*/ 30 w 696"/>
                  <a:gd name="T103" fmla="*/ 58 h 410"/>
                  <a:gd name="T104" fmla="*/ 32 w 696"/>
                  <a:gd name="T105" fmla="*/ 50 h 410"/>
                  <a:gd name="T106" fmla="*/ 34 w 696"/>
                  <a:gd name="T107" fmla="*/ 22 h 410"/>
                  <a:gd name="T108" fmla="*/ 50 w 696"/>
                  <a:gd name="T109" fmla="*/ 24 h 410"/>
                  <a:gd name="T110" fmla="*/ 52 w 696"/>
                  <a:gd name="T111" fmla="*/ 36 h 410"/>
                  <a:gd name="T112" fmla="*/ 64 w 696"/>
                  <a:gd name="T113" fmla="*/ 8 h 410"/>
                  <a:gd name="T114" fmla="*/ 602 w 696"/>
                  <a:gd name="T115" fmla="*/ 184 h 410"/>
                  <a:gd name="T116" fmla="*/ 616 w 696"/>
                  <a:gd name="T117" fmla="*/ 178 h 410"/>
                  <a:gd name="T118" fmla="*/ 60 w 696"/>
                  <a:gd name="T119" fmla="*/ 12 h 410"/>
                  <a:gd name="T120" fmla="*/ 290 w 696"/>
                  <a:gd name="T121" fmla="*/ 378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6" h="410">
                    <a:moveTo>
                      <a:pt x="60" y="0"/>
                    </a:moveTo>
                    <a:lnTo>
                      <a:pt x="380" y="32"/>
                    </a:lnTo>
                    <a:lnTo>
                      <a:pt x="382" y="32"/>
                    </a:lnTo>
                    <a:lnTo>
                      <a:pt x="384" y="32"/>
                    </a:lnTo>
                    <a:lnTo>
                      <a:pt x="388" y="34"/>
                    </a:lnTo>
                    <a:lnTo>
                      <a:pt x="388" y="34"/>
                    </a:lnTo>
                    <a:lnTo>
                      <a:pt x="390" y="36"/>
                    </a:lnTo>
                    <a:lnTo>
                      <a:pt x="390" y="36"/>
                    </a:lnTo>
                    <a:lnTo>
                      <a:pt x="392" y="38"/>
                    </a:lnTo>
                    <a:lnTo>
                      <a:pt x="392" y="38"/>
                    </a:lnTo>
                    <a:lnTo>
                      <a:pt x="396" y="40"/>
                    </a:lnTo>
                    <a:lnTo>
                      <a:pt x="396" y="40"/>
                    </a:lnTo>
                    <a:lnTo>
                      <a:pt x="398" y="40"/>
                    </a:lnTo>
                    <a:lnTo>
                      <a:pt x="400" y="40"/>
                    </a:lnTo>
                    <a:lnTo>
                      <a:pt x="402" y="40"/>
                    </a:lnTo>
                    <a:lnTo>
                      <a:pt x="404" y="40"/>
                    </a:lnTo>
                    <a:lnTo>
                      <a:pt x="406" y="42"/>
                    </a:lnTo>
                    <a:lnTo>
                      <a:pt x="408" y="42"/>
                    </a:lnTo>
                    <a:lnTo>
                      <a:pt x="410" y="46"/>
                    </a:lnTo>
                    <a:lnTo>
                      <a:pt x="414" y="46"/>
                    </a:lnTo>
                    <a:lnTo>
                      <a:pt x="416" y="46"/>
                    </a:lnTo>
                    <a:lnTo>
                      <a:pt x="418" y="48"/>
                    </a:lnTo>
                    <a:lnTo>
                      <a:pt x="420" y="50"/>
                    </a:lnTo>
                    <a:lnTo>
                      <a:pt x="424" y="50"/>
                    </a:lnTo>
                    <a:lnTo>
                      <a:pt x="426" y="48"/>
                    </a:lnTo>
                    <a:lnTo>
                      <a:pt x="426" y="50"/>
                    </a:lnTo>
                    <a:lnTo>
                      <a:pt x="428" y="52"/>
                    </a:lnTo>
                    <a:lnTo>
                      <a:pt x="434" y="52"/>
                    </a:lnTo>
                    <a:lnTo>
                      <a:pt x="434" y="54"/>
                    </a:lnTo>
                    <a:lnTo>
                      <a:pt x="438" y="54"/>
                    </a:lnTo>
                    <a:lnTo>
                      <a:pt x="440" y="54"/>
                    </a:lnTo>
                    <a:lnTo>
                      <a:pt x="488" y="78"/>
                    </a:lnTo>
                    <a:lnTo>
                      <a:pt x="492" y="82"/>
                    </a:lnTo>
                    <a:lnTo>
                      <a:pt x="500" y="88"/>
                    </a:lnTo>
                    <a:lnTo>
                      <a:pt x="508" y="126"/>
                    </a:lnTo>
                    <a:lnTo>
                      <a:pt x="506" y="142"/>
                    </a:lnTo>
                    <a:lnTo>
                      <a:pt x="506" y="144"/>
                    </a:lnTo>
                    <a:lnTo>
                      <a:pt x="504" y="148"/>
                    </a:lnTo>
                    <a:lnTo>
                      <a:pt x="502" y="150"/>
                    </a:lnTo>
                    <a:lnTo>
                      <a:pt x="498" y="152"/>
                    </a:lnTo>
                    <a:lnTo>
                      <a:pt x="496" y="156"/>
                    </a:lnTo>
                    <a:lnTo>
                      <a:pt x="496" y="160"/>
                    </a:lnTo>
                    <a:lnTo>
                      <a:pt x="540" y="148"/>
                    </a:lnTo>
                    <a:lnTo>
                      <a:pt x="544" y="146"/>
                    </a:lnTo>
                    <a:lnTo>
                      <a:pt x="546" y="140"/>
                    </a:lnTo>
                    <a:lnTo>
                      <a:pt x="568" y="134"/>
                    </a:lnTo>
                    <a:lnTo>
                      <a:pt x="578" y="126"/>
                    </a:lnTo>
                    <a:lnTo>
                      <a:pt x="582" y="124"/>
                    </a:lnTo>
                    <a:lnTo>
                      <a:pt x="586" y="124"/>
                    </a:lnTo>
                    <a:lnTo>
                      <a:pt x="590" y="118"/>
                    </a:lnTo>
                    <a:lnTo>
                      <a:pt x="592" y="116"/>
                    </a:lnTo>
                    <a:lnTo>
                      <a:pt x="596" y="116"/>
                    </a:lnTo>
                    <a:lnTo>
                      <a:pt x="598" y="114"/>
                    </a:lnTo>
                    <a:lnTo>
                      <a:pt x="602" y="112"/>
                    </a:lnTo>
                    <a:lnTo>
                      <a:pt x="638" y="112"/>
                    </a:lnTo>
                    <a:lnTo>
                      <a:pt x="642" y="110"/>
                    </a:lnTo>
                    <a:lnTo>
                      <a:pt x="642" y="110"/>
                    </a:lnTo>
                    <a:lnTo>
                      <a:pt x="642" y="108"/>
                    </a:lnTo>
                    <a:lnTo>
                      <a:pt x="644" y="108"/>
                    </a:lnTo>
                    <a:lnTo>
                      <a:pt x="646" y="110"/>
                    </a:lnTo>
                    <a:lnTo>
                      <a:pt x="648" y="108"/>
                    </a:lnTo>
                    <a:lnTo>
                      <a:pt x="648" y="108"/>
                    </a:lnTo>
                    <a:lnTo>
                      <a:pt x="652" y="102"/>
                    </a:lnTo>
                    <a:lnTo>
                      <a:pt x="654" y="102"/>
                    </a:lnTo>
                    <a:lnTo>
                      <a:pt x="658" y="98"/>
                    </a:lnTo>
                    <a:lnTo>
                      <a:pt x="658" y="96"/>
                    </a:lnTo>
                    <a:lnTo>
                      <a:pt x="658" y="92"/>
                    </a:lnTo>
                    <a:lnTo>
                      <a:pt x="662" y="92"/>
                    </a:lnTo>
                    <a:lnTo>
                      <a:pt x="662" y="88"/>
                    </a:lnTo>
                    <a:lnTo>
                      <a:pt x="664" y="86"/>
                    </a:lnTo>
                    <a:lnTo>
                      <a:pt x="668" y="82"/>
                    </a:lnTo>
                    <a:lnTo>
                      <a:pt x="668" y="80"/>
                    </a:lnTo>
                    <a:lnTo>
                      <a:pt x="672" y="78"/>
                    </a:lnTo>
                    <a:lnTo>
                      <a:pt x="672" y="78"/>
                    </a:lnTo>
                    <a:lnTo>
                      <a:pt x="674" y="78"/>
                    </a:lnTo>
                    <a:lnTo>
                      <a:pt x="676" y="80"/>
                    </a:lnTo>
                    <a:lnTo>
                      <a:pt x="678" y="80"/>
                    </a:lnTo>
                    <a:lnTo>
                      <a:pt x="682" y="80"/>
                    </a:lnTo>
                    <a:lnTo>
                      <a:pt x="682" y="80"/>
                    </a:lnTo>
                    <a:lnTo>
                      <a:pt x="688" y="84"/>
                    </a:lnTo>
                    <a:lnTo>
                      <a:pt x="688" y="88"/>
                    </a:lnTo>
                    <a:lnTo>
                      <a:pt x="684" y="102"/>
                    </a:lnTo>
                    <a:lnTo>
                      <a:pt x="684" y="104"/>
                    </a:lnTo>
                    <a:lnTo>
                      <a:pt x="684" y="106"/>
                    </a:lnTo>
                    <a:lnTo>
                      <a:pt x="686" y="106"/>
                    </a:lnTo>
                    <a:lnTo>
                      <a:pt x="686" y="108"/>
                    </a:lnTo>
                    <a:lnTo>
                      <a:pt x="686" y="110"/>
                    </a:lnTo>
                    <a:lnTo>
                      <a:pt x="686" y="112"/>
                    </a:lnTo>
                    <a:lnTo>
                      <a:pt x="686" y="112"/>
                    </a:lnTo>
                    <a:lnTo>
                      <a:pt x="686" y="114"/>
                    </a:lnTo>
                    <a:lnTo>
                      <a:pt x="686" y="114"/>
                    </a:lnTo>
                    <a:lnTo>
                      <a:pt x="688" y="114"/>
                    </a:lnTo>
                    <a:lnTo>
                      <a:pt x="686" y="114"/>
                    </a:lnTo>
                    <a:lnTo>
                      <a:pt x="692" y="116"/>
                    </a:lnTo>
                    <a:lnTo>
                      <a:pt x="690" y="120"/>
                    </a:lnTo>
                    <a:lnTo>
                      <a:pt x="692" y="122"/>
                    </a:lnTo>
                    <a:lnTo>
                      <a:pt x="694" y="120"/>
                    </a:lnTo>
                    <a:lnTo>
                      <a:pt x="696" y="122"/>
                    </a:lnTo>
                    <a:lnTo>
                      <a:pt x="694" y="122"/>
                    </a:lnTo>
                    <a:lnTo>
                      <a:pt x="692" y="124"/>
                    </a:lnTo>
                    <a:lnTo>
                      <a:pt x="690" y="122"/>
                    </a:lnTo>
                    <a:lnTo>
                      <a:pt x="688" y="124"/>
                    </a:lnTo>
                    <a:lnTo>
                      <a:pt x="686" y="124"/>
                    </a:lnTo>
                    <a:lnTo>
                      <a:pt x="684" y="124"/>
                    </a:lnTo>
                    <a:lnTo>
                      <a:pt x="682" y="126"/>
                    </a:lnTo>
                    <a:lnTo>
                      <a:pt x="680" y="124"/>
                    </a:lnTo>
                    <a:lnTo>
                      <a:pt x="678" y="128"/>
                    </a:lnTo>
                    <a:lnTo>
                      <a:pt x="676" y="128"/>
                    </a:lnTo>
                    <a:lnTo>
                      <a:pt x="676" y="124"/>
                    </a:lnTo>
                    <a:lnTo>
                      <a:pt x="674" y="124"/>
                    </a:lnTo>
                    <a:lnTo>
                      <a:pt x="672" y="128"/>
                    </a:lnTo>
                    <a:lnTo>
                      <a:pt x="668" y="128"/>
                    </a:lnTo>
                    <a:lnTo>
                      <a:pt x="668" y="126"/>
                    </a:lnTo>
                    <a:lnTo>
                      <a:pt x="670" y="124"/>
                    </a:lnTo>
                    <a:lnTo>
                      <a:pt x="666" y="128"/>
                    </a:lnTo>
                    <a:lnTo>
                      <a:pt x="664" y="130"/>
                    </a:lnTo>
                    <a:lnTo>
                      <a:pt x="662" y="132"/>
                    </a:lnTo>
                    <a:lnTo>
                      <a:pt x="662" y="130"/>
                    </a:lnTo>
                    <a:lnTo>
                      <a:pt x="660" y="134"/>
                    </a:lnTo>
                    <a:lnTo>
                      <a:pt x="658" y="134"/>
                    </a:lnTo>
                    <a:lnTo>
                      <a:pt x="658" y="130"/>
                    </a:lnTo>
                    <a:lnTo>
                      <a:pt x="658" y="134"/>
                    </a:lnTo>
                    <a:lnTo>
                      <a:pt x="656" y="136"/>
                    </a:lnTo>
                    <a:lnTo>
                      <a:pt x="654" y="134"/>
                    </a:lnTo>
                    <a:lnTo>
                      <a:pt x="654" y="132"/>
                    </a:lnTo>
                    <a:lnTo>
                      <a:pt x="652" y="136"/>
                    </a:lnTo>
                    <a:lnTo>
                      <a:pt x="652" y="136"/>
                    </a:lnTo>
                    <a:lnTo>
                      <a:pt x="650" y="138"/>
                    </a:lnTo>
                    <a:lnTo>
                      <a:pt x="646" y="142"/>
                    </a:lnTo>
                    <a:lnTo>
                      <a:pt x="644" y="146"/>
                    </a:lnTo>
                    <a:lnTo>
                      <a:pt x="642" y="148"/>
                    </a:lnTo>
                    <a:lnTo>
                      <a:pt x="642" y="150"/>
                    </a:lnTo>
                    <a:lnTo>
                      <a:pt x="640" y="150"/>
                    </a:lnTo>
                    <a:lnTo>
                      <a:pt x="640" y="152"/>
                    </a:lnTo>
                    <a:lnTo>
                      <a:pt x="642" y="152"/>
                    </a:lnTo>
                    <a:lnTo>
                      <a:pt x="642" y="154"/>
                    </a:lnTo>
                    <a:lnTo>
                      <a:pt x="638" y="158"/>
                    </a:lnTo>
                    <a:lnTo>
                      <a:pt x="638" y="160"/>
                    </a:lnTo>
                    <a:lnTo>
                      <a:pt x="642" y="162"/>
                    </a:lnTo>
                    <a:lnTo>
                      <a:pt x="642" y="164"/>
                    </a:lnTo>
                    <a:lnTo>
                      <a:pt x="642" y="168"/>
                    </a:lnTo>
                    <a:lnTo>
                      <a:pt x="646" y="168"/>
                    </a:lnTo>
                    <a:lnTo>
                      <a:pt x="648" y="164"/>
                    </a:lnTo>
                    <a:lnTo>
                      <a:pt x="646" y="162"/>
                    </a:lnTo>
                    <a:lnTo>
                      <a:pt x="648" y="162"/>
                    </a:lnTo>
                    <a:lnTo>
                      <a:pt x="648" y="166"/>
                    </a:lnTo>
                    <a:lnTo>
                      <a:pt x="648" y="168"/>
                    </a:lnTo>
                    <a:lnTo>
                      <a:pt x="642" y="172"/>
                    </a:lnTo>
                    <a:lnTo>
                      <a:pt x="640" y="172"/>
                    </a:lnTo>
                    <a:lnTo>
                      <a:pt x="640" y="170"/>
                    </a:lnTo>
                    <a:lnTo>
                      <a:pt x="640" y="166"/>
                    </a:lnTo>
                    <a:lnTo>
                      <a:pt x="636" y="172"/>
                    </a:lnTo>
                    <a:lnTo>
                      <a:pt x="634" y="174"/>
                    </a:lnTo>
                    <a:lnTo>
                      <a:pt x="634" y="174"/>
                    </a:lnTo>
                    <a:lnTo>
                      <a:pt x="634" y="172"/>
                    </a:lnTo>
                    <a:lnTo>
                      <a:pt x="634" y="170"/>
                    </a:lnTo>
                    <a:lnTo>
                      <a:pt x="630" y="166"/>
                    </a:lnTo>
                    <a:lnTo>
                      <a:pt x="630" y="170"/>
                    </a:lnTo>
                    <a:lnTo>
                      <a:pt x="630" y="172"/>
                    </a:lnTo>
                    <a:lnTo>
                      <a:pt x="632" y="174"/>
                    </a:lnTo>
                    <a:lnTo>
                      <a:pt x="630" y="174"/>
                    </a:lnTo>
                    <a:lnTo>
                      <a:pt x="626" y="174"/>
                    </a:lnTo>
                    <a:lnTo>
                      <a:pt x="622" y="176"/>
                    </a:lnTo>
                    <a:lnTo>
                      <a:pt x="620" y="174"/>
                    </a:lnTo>
                    <a:lnTo>
                      <a:pt x="614" y="176"/>
                    </a:lnTo>
                    <a:lnTo>
                      <a:pt x="614" y="174"/>
                    </a:lnTo>
                    <a:lnTo>
                      <a:pt x="612" y="174"/>
                    </a:lnTo>
                    <a:lnTo>
                      <a:pt x="608" y="178"/>
                    </a:lnTo>
                    <a:lnTo>
                      <a:pt x="606" y="178"/>
                    </a:lnTo>
                    <a:lnTo>
                      <a:pt x="602" y="178"/>
                    </a:lnTo>
                    <a:lnTo>
                      <a:pt x="600" y="180"/>
                    </a:lnTo>
                    <a:lnTo>
                      <a:pt x="598" y="182"/>
                    </a:lnTo>
                    <a:lnTo>
                      <a:pt x="598" y="184"/>
                    </a:lnTo>
                    <a:lnTo>
                      <a:pt x="594" y="186"/>
                    </a:lnTo>
                    <a:lnTo>
                      <a:pt x="596" y="186"/>
                    </a:lnTo>
                    <a:lnTo>
                      <a:pt x="598" y="188"/>
                    </a:lnTo>
                    <a:lnTo>
                      <a:pt x="598" y="190"/>
                    </a:lnTo>
                    <a:lnTo>
                      <a:pt x="596" y="192"/>
                    </a:lnTo>
                    <a:lnTo>
                      <a:pt x="596" y="192"/>
                    </a:lnTo>
                    <a:lnTo>
                      <a:pt x="594" y="194"/>
                    </a:lnTo>
                    <a:lnTo>
                      <a:pt x="596" y="196"/>
                    </a:lnTo>
                    <a:lnTo>
                      <a:pt x="594" y="198"/>
                    </a:lnTo>
                    <a:lnTo>
                      <a:pt x="594" y="200"/>
                    </a:lnTo>
                    <a:lnTo>
                      <a:pt x="592" y="200"/>
                    </a:lnTo>
                    <a:lnTo>
                      <a:pt x="592" y="200"/>
                    </a:lnTo>
                    <a:lnTo>
                      <a:pt x="590" y="204"/>
                    </a:lnTo>
                    <a:lnTo>
                      <a:pt x="588" y="206"/>
                    </a:lnTo>
                    <a:lnTo>
                      <a:pt x="588" y="206"/>
                    </a:lnTo>
                    <a:lnTo>
                      <a:pt x="586" y="206"/>
                    </a:lnTo>
                    <a:lnTo>
                      <a:pt x="586" y="208"/>
                    </a:lnTo>
                    <a:lnTo>
                      <a:pt x="584" y="210"/>
                    </a:lnTo>
                    <a:lnTo>
                      <a:pt x="584" y="210"/>
                    </a:lnTo>
                    <a:lnTo>
                      <a:pt x="582" y="212"/>
                    </a:lnTo>
                    <a:lnTo>
                      <a:pt x="584" y="208"/>
                    </a:lnTo>
                    <a:lnTo>
                      <a:pt x="582" y="206"/>
                    </a:lnTo>
                    <a:lnTo>
                      <a:pt x="580" y="208"/>
                    </a:lnTo>
                    <a:lnTo>
                      <a:pt x="578" y="204"/>
                    </a:lnTo>
                    <a:lnTo>
                      <a:pt x="578" y="202"/>
                    </a:lnTo>
                    <a:lnTo>
                      <a:pt x="578" y="200"/>
                    </a:lnTo>
                    <a:lnTo>
                      <a:pt x="582" y="196"/>
                    </a:lnTo>
                    <a:lnTo>
                      <a:pt x="578" y="198"/>
                    </a:lnTo>
                    <a:lnTo>
                      <a:pt x="576" y="200"/>
                    </a:lnTo>
                    <a:lnTo>
                      <a:pt x="576" y="202"/>
                    </a:lnTo>
                    <a:lnTo>
                      <a:pt x="576" y="206"/>
                    </a:lnTo>
                    <a:lnTo>
                      <a:pt x="578" y="206"/>
                    </a:lnTo>
                    <a:lnTo>
                      <a:pt x="578" y="210"/>
                    </a:lnTo>
                    <a:lnTo>
                      <a:pt x="578" y="210"/>
                    </a:lnTo>
                    <a:lnTo>
                      <a:pt x="580" y="214"/>
                    </a:lnTo>
                    <a:lnTo>
                      <a:pt x="580" y="218"/>
                    </a:lnTo>
                    <a:lnTo>
                      <a:pt x="578" y="222"/>
                    </a:lnTo>
                    <a:lnTo>
                      <a:pt x="576" y="224"/>
                    </a:lnTo>
                    <a:lnTo>
                      <a:pt x="574" y="228"/>
                    </a:lnTo>
                    <a:lnTo>
                      <a:pt x="572" y="232"/>
                    </a:lnTo>
                    <a:lnTo>
                      <a:pt x="572" y="234"/>
                    </a:lnTo>
                    <a:lnTo>
                      <a:pt x="572" y="234"/>
                    </a:lnTo>
                    <a:lnTo>
                      <a:pt x="572" y="234"/>
                    </a:lnTo>
                    <a:lnTo>
                      <a:pt x="570" y="232"/>
                    </a:lnTo>
                    <a:lnTo>
                      <a:pt x="568" y="236"/>
                    </a:lnTo>
                    <a:lnTo>
                      <a:pt x="568" y="238"/>
                    </a:lnTo>
                    <a:lnTo>
                      <a:pt x="568" y="238"/>
                    </a:lnTo>
                    <a:lnTo>
                      <a:pt x="566" y="236"/>
                    </a:lnTo>
                    <a:lnTo>
                      <a:pt x="568" y="234"/>
                    </a:lnTo>
                    <a:lnTo>
                      <a:pt x="570" y="232"/>
                    </a:lnTo>
                    <a:lnTo>
                      <a:pt x="568" y="230"/>
                    </a:lnTo>
                    <a:lnTo>
                      <a:pt x="570" y="228"/>
                    </a:lnTo>
                    <a:lnTo>
                      <a:pt x="570" y="228"/>
                    </a:lnTo>
                    <a:lnTo>
                      <a:pt x="572" y="226"/>
                    </a:lnTo>
                    <a:lnTo>
                      <a:pt x="570" y="226"/>
                    </a:lnTo>
                    <a:lnTo>
                      <a:pt x="568" y="224"/>
                    </a:lnTo>
                    <a:lnTo>
                      <a:pt x="568" y="224"/>
                    </a:lnTo>
                    <a:lnTo>
                      <a:pt x="568" y="222"/>
                    </a:lnTo>
                    <a:lnTo>
                      <a:pt x="568" y="222"/>
                    </a:lnTo>
                    <a:lnTo>
                      <a:pt x="568" y="222"/>
                    </a:lnTo>
                    <a:lnTo>
                      <a:pt x="566" y="222"/>
                    </a:lnTo>
                    <a:lnTo>
                      <a:pt x="564" y="220"/>
                    </a:lnTo>
                    <a:lnTo>
                      <a:pt x="564" y="218"/>
                    </a:lnTo>
                    <a:lnTo>
                      <a:pt x="566" y="216"/>
                    </a:lnTo>
                    <a:lnTo>
                      <a:pt x="566" y="212"/>
                    </a:lnTo>
                    <a:lnTo>
                      <a:pt x="564" y="208"/>
                    </a:lnTo>
                    <a:lnTo>
                      <a:pt x="566" y="206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68" y="202"/>
                    </a:lnTo>
                    <a:lnTo>
                      <a:pt x="568" y="200"/>
                    </a:lnTo>
                    <a:lnTo>
                      <a:pt x="568" y="202"/>
                    </a:lnTo>
                    <a:lnTo>
                      <a:pt x="566" y="204"/>
                    </a:lnTo>
                    <a:lnTo>
                      <a:pt x="564" y="206"/>
                    </a:lnTo>
                    <a:lnTo>
                      <a:pt x="564" y="206"/>
                    </a:lnTo>
                    <a:lnTo>
                      <a:pt x="562" y="206"/>
                    </a:lnTo>
                    <a:lnTo>
                      <a:pt x="564" y="208"/>
                    </a:lnTo>
                    <a:lnTo>
                      <a:pt x="562" y="210"/>
                    </a:lnTo>
                    <a:lnTo>
                      <a:pt x="562" y="214"/>
                    </a:lnTo>
                    <a:lnTo>
                      <a:pt x="562" y="214"/>
                    </a:lnTo>
                    <a:lnTo>
                      <a:pt x="562" y="216"/>
                    </a:lnTo>
                    <a:lnTo>
                      <a:pt x="562" y="218"/>
                    </a:lnTo>
                    <a:lnTo>
                      <a:pt x="562" y="224"/>
                    </a:lnTo>
                    <a:lnTo>
                      <a:pt x="562" y="224"/>
                    </a:lnTo>
                    <a:lnTo>
                      <a:pt x="558" y="220"/>
                    </a:lnTo>
                    <a:lnTo>
                      <a:pt x="556" y="220"/>
                    </a:lnTo>
                    <a:lnTo>
                      <a:pt x="554" y="218"/>
                    </a:lnTo>
                    <a:lnTo>
                      <a:pt x="554" y="218"/>
                    </a:lnTo>
                    <a:lnTo>
                      <a:pt x="554" y="216"/>
                    </a:lnTo>
                    <a:lnTo>
                      <a:pt x="554" y="214"/>
                    </a:lnTo>
                    <a:lnTo>
                      <a:pt x="552" y="216"/>
                    </a:lnTo>
                    <a:lnTo>
                      <a:pt x="552" y="218"/>
                    </a:lnTo>
                    <a:lnTo>
                      <a:pt x="554" y="218"/>
                    </a:lnTo>
                    <a:lnTo>
                      <a:pt x="556" y="220"/>
                    </a:lnTo>
                    <a:lnTo>
                      <a:pt x="558" y="222"/>
                    </a:lnTo>
                    <a:lnTo>
                      <a:pt x="562" y="226"/>
                    </a:lnTo>
                    <a:lnTo>
                      <a:pt x="564" y="226"/>
                    </a:lnTo>
                    <a:lnTo>
                      <a:pt x="564" y="228"/>
                    </a:lnTo>
                    <a:lnTo>
                      <a:pt x="562" y="232"/>
                    </a:lnTo>
                    <a:lnTo>
                      <a:pt x="560" y="230"/>
                    </a:lnTo>
                    <a:lnTo>
                      <a:pt x="560" y="228"/>
                    </a:lnTo>
                    <a:lnTo>
                      <a:pt x="558" y="228"/>
                    </a:lnTo>
                    <a:lnTo>
                      <a:pt x="560" y="232"/>
                    </a:lnTo>
                    <a:lnTo>
                      <a:pt x="562" y="234"/>
                    </a:lnTo>
                    <a:lnTo>
                      <a:pt x="564" y="234"/>
                    </a:lnTo>
                    <a:lnTo>
                      <a:pt x="562" y="236"/>
                    </a:lnTo>
                    <a:lnTo>
                      <a:pt x="562" y="236"/>
                    </a:lnTo>
                    <a:lnTo>
                      <a:pt x="560" y="236"/>
                    </a:lnTo>
                    <a:lnTo>
                      <a:pt x="564" y="238"/>
                    </a:lnTo>
                    <a:lnTo>
                      <a:pt x="562" y="240"/>
                    </a:lnTo>
                    <a:lnTo>
                      <a:pt x="560" y="240"/>
                    </a:lnTo>
                    <a:lnTo>
                      <a:pt x="560" y="238"/>
                    </a:lnTo>
                    <a:lnTo>
                      <a:pt x="556" y="238"/>
                    </a:lnTo>
                    <a:lnTo>
                      <a:pt x="554" y="236"/>
                    </a:lnTo>
                    <a:lnTo>
                      <a:pt x="556" y="238"/>
                    </a:lnTo>
                    <a:lnTo>
                      <a:pt x="558" y="240"/>
                    </a:lnTo>
                    <a:lnTo>
                      <a:pt x="560" y="240"/>
                    </a:lnTo>
                    <a:lnTo>
                      <a:pt x="560" y="242"/>
                    </a:lnTo>
                    <a:lnTo>
                      <a:pt x="562" y="242"/>
                    </a:lnTo>
                    <a:lnTo>
                      <a:pt x="564" y="242"/>
                    </a:lnTo>
                    <a:lnTo>
                      <a:pt x="564" y="244"/>
                    </a:lnTo>
                    <a:lnTo>
                      <a:pt x="566" y="246"/>
                    </a:lnTo>
                    <a:lnTo>
                      <a:pt x="564" y="248"/>
                    </a:lnTo>
                    <a:lnTo>
                      <a:pt x="564" y="248"/>
                    </a:lnTo>
                    <a:lnTo>
                      <a:pt x="564" y="248"/>
                    </a:lnTo>
                    <a:lnTo>
                      <a:pt x="564" y="250"/>
                    </a:lnTo>
                    <a:lnTo>
                      <a:pt x="564" y="252"/>
                    </a:lnTo>
                    <a:lnTo>
                      <a:pt x="564" y="254"/>
                    </a:lnTo>
                    <a:lnTo>
                      <a:pt x="562" y="254"/>
                    </a:lnTo>
                    <a:lnTo>
                      <a:pt x="562" y="254"/>
                    </a:lnTo>
                    <a:lnTo>
                      <a:pt x="558" y="254"/>
                    </a:lnTo>
                    <a:lnTo>
                      <a:pt x="558" y="256"/>
                    </a:lnTo>
                    <a:lnTo>
                      <a:pt x="556" y="256"/>
                    </a:lnTo>
                    <a:lnTo>
                      <a:pt x="554" y="254"/>
                    </a:lnTo>
                    <a:lnTo>
                      <a:pt x="554" y="254"/>
                    </a:lnTo>
                    <a:lnTo>
                      <a:pt x="554" y="258"/>
                    </a:lnTo>
                    <a:lnTo>
                      <a:pt x="554" y="258"/>
                    </a:lnTo>
                    <a:lnTo>
                      <a:pt x="556" y="258"/>
                    </a:lnTo>
                    <a:lnTo>
                      <a:pt x="560" y="256"/>
                    </a:lnTo>
                    <a:lnTo>
                      <a:pt x="562" y="258"/>
                    </a:lnTo>
                    <a:lnTo>
                      <a:pt x="562" y="262"/>
                    </a:lnTo>
                    <a:lnTo>
                      <a:pt x="564" y="262"/>
                    </a:lnTo>
                    <a:lnTo>
                      <a:pt x="564" y="260"/>
                    </a:lnTo>
                    <a:lnTo>
                      <a:pt x="564" y="258"/>
                    </a:lnTo>
                    <a:lnTo>
                      <a:pt x="566" y="258"/>
                    </a:lnTo>
                    <a:lnTo>
                      <a:pt x="566" y="260"/>
                    </a:lnTo>
                    <a:lnTo>
                      <a:pt x="566" y="262"/>
                    </a:lnTo>
                    <a:lnTo>
                      <a:pt x="564" y="262"/>
                    </a:lnTo>
                    <a:lnTo>
                      <a:pt x="562" y="264"/>
                    </a:lnTo>
                    <a:lnTo>
                      <a:pt x="562" y="266"/>
                    </a:lnTo>
                    <a:lnTo>
                      <a:pt x="560" y="268"/>
                    </a:lnTo>
                    <a:lnTo>
                      <a:pt x="558" y="266"/>
                    </a:lnTo>
                    <a:lnTo>
                      <a:pt x="558" y="266"/>
                    </a:lnTo>
                    <a:lnTo>
                      <a:pt x="556" y="264"/>
                    </a:lnTo>
                    <a:lnTo>
                      <a:pt x="556" y="266"/>
                    </a:lnTo>
                    <a:lnTo>
                      <a:pt x="554" y="266"/>
                    </a:lnTo>
                    <a:lnTo>
                      <a:pt x="552" y="266"/>
                    </a:lnTo>
                    <a:lnTo>
                      <a:pt x="550" y="266"/>
                    </a:lnTo>
                    <a:lnTo>
                      <a:pt x="552" y="266"/>
                    </a:lnTo>
                    <a:lnTo>
                      <a:pt x="556" y="268"/>
                    </a:lnTo>
                    <a:lnTo>
                      <a:pt x="556" y="268"/>
                    </a:lnTo>
                    <a:lnTo>
                      <a:pt x="554" y="270"/>
                    </a:lnTo>
                    <a:lnTo>
                      <a:pt x="556" y="270"/>
                    </a:lnTo>
                    <a:lnTo>
                      <a:pt x="552" y="272"/>
                    </a:lnTo>
                    <a:lnTo>
                      <a:pt x="550" y="270"/>
                    </a:lnTo>
                    <a:lnTo>
                      <a:pt x="552" y="272"/>
                    </a:lnTo>
                    <a:lnTo>
                      <a:pt x="554" y="274"/>
                    </a:lnTo>
                    <a:lnTo>
                      <a:pt x="558" y="270"/>
                    </a:lnTo>
                    <a:lnTo>
                      <a:pt x="558" y="272"/>
                    </a:lnTo>
                    <a:lnTo>
                      <a:pt x="558" y="272"/>
                    </a:lnTo>
                    <a:lnTo>
                      <a:pt x="556" y="276"/>
                    </a:lnTo>
                    <a:lnTo>
                      <a:pt x="554" y="276"/>
                    </a:lnTo>
                    <a:lnTo>
                      <a:pt x="554" y="274"/>
                    </a:lnTo>
                    <a:lnTo>
                      <a:pt x="552" y="274"/>
                    </a:lnTo>
                    <a:lnTo>
                      <a:pt x="550" y="276"/>
                    </a:lnTo>
                    <a:lnTo>
                      <a:pt x="548" y="276"/>
                    </a:lnTo>
                    <a:lnTo>
                      <a:pt x="542" y="278"/>
                    </a:lnTo>
                    <a:lnTo>
                      <a:pt x="536" y="284"/>
                    </a:lnTo>
                    <a:lnTo>
                      <a:pt x="534" y="288"/>
                    </a:lnTo>
                    <a:lnTo>
                      <a:pt x="534" y="288"/>
                    </a:lnTo>
                    <a:lnTo>
                      <a:pt x="532" y="288"/>
                    </a:lnTo>
                    <a:lnTo>
                      <a:pt x="528" y="288"/>
                    </a:lnTo>
                    <a:lnTo>
                      <a:pt x="526" y="290"/>
                    </a:lnTo>
                    <a:lnTo>
                      <a:pt x="522" y="296"/>
                    </a:lnTo>
                    <a:lnTo>
                      <a:pt x="522" y="296"/>
                    </a:lnTo>
                    <a:lnTo>
                      <a:pt x="520" y="298"/>
                    </a:lnTo>
                    <a:lnTo>
                      <a:pt x="518" y="298"/>
                    </a:lnTo>
                    <a:lnTo>
                      <a:pt x="518" y="300"/>
                    </a:lnTo>
                    <a:lnTo>
                      <a:pt x="516" y="302"/>
                    </a:lnTo>
                    <a:lnTo>
                      <a:pt x="514" y="302"/>
                    </a:lnTo>
                    <a:lnTo>
                      <a:pt x="514" y="302"/>
                    </a:lnTo>
                    <a:lnTo>
                      <a:pt x="512" y="304"/>
                    </a:lnTo>
                    <a:lnTo>
                      <a:pt x="510" y="304"/>
                    </a:lnTo>
                    <a:lnTo>
                      <a:pt x="508" y="304"/>
                    </a:lnTo>
                    <a:lnTo>
                      <a:pt x="504" y="306"/>
                    </a:lnTo>
                    <a:lnTo>
                      <a:pt x="504" y="306"/>
                    </a:lnTo>
                    <a:lnTo>
                      <a:pt x="502" y="306"/>
                    </a:lnTo>
                    <a:lnTo>
                      <a:pt x="502" y="308"/>
                    </a:lnTo>
                    <a:lnTo>
                      <a:pt x="498" y="308"/>
                    </a:lnTo>
                    <a:lnTo>
                      <a:pt x="498" y="308"/>
                    </a:lnTo>
                    <a:lnTo>
                      <a:pt x="498" y="310"/>
                    </a:lnTo>
                    <a:lnTo>
                      <a:pt x="498" y="312"/>
                    </a:lnTo>
                    <a:lnTo>
                      <a:pt x="496" y="314"/>
                    </a:lnTo>
                    <a:lnTo>
                      <a:pt x="496" y="314"/>
                    </a:lnTo>
                    <a:lnTo>
                      <a:pt x="494" y="316"/>
                    </a:lnTo>
                    <a:lnTo>
                      <a:pt x="492" y="316"/>
                    </a:lnTo>
                    <a:lnTo>
                      <a:pt x="490" y="320"/>
                    </a:lnTo>
                    <a:lnTo>
                      <a:pt x="488" y="324"/>
                    </a:lnTo>
                    <a:lnTo>
                      <a:pt x="488" y="328"/>
                    </a:lnTo>
                    <a:lnTo>
                      <a:pt x="488" y="334"/>
                    </a:lnTo>
                    <a:lnTo>
                      <a:pt x="488" y="338"/>
                    </a:lnTo>
                    <a:lnTo>
                      <a:pt x="488" y="344"/>
                    </a:lnTo>
                    <a:lnTo>
                      <a:pt x="488" y="346"/>
                    </a:lnTo>
                    <a:lnTo>
                      <a:pt x="490" y="352"/>
                    </a:lnTo>
                    <a:lnTo>
                      <a:pt x="490" y="354"/>
                    </a:lnTo>
                    <a:lnTo>
                      <a:pt x="492" y="360"/>
                    </a:lnTo>
                    <a:lnTo>
                      <a:pt x="494" y="362"/>
                    </a:lnTo>
                    <a:lnTo>
                      <a:pt x="494" y="364"/>
                    </a:lnTo>
                    <a:lnTo>
                      <a:pt x="494" y="368"/>
                    </a:lnTo>
                    <a:lnTo>
                      <a:pt x="494" y="372"/>
                    </a:lnTo>
                    <a:lnTo>
                      <a:pt x="494" y="372"/>
                    </a:lnTo>
                    <a:lnTo>
                      <a:pt x="496" y="380"/>
                    </a:lnTo>
                    <a:lnTo>
                      <a:pt x="498" y="382"/>
                    </a:lnTo>
                    <a:lnTo>
                      <a:pt x="498" y="386"/>
                    </a:lnTo>
                    <a:lnTo>
                      <a:pt x="496" y="388"/>
                    </a:lnTo>
                    <a:lnTo>
                      <a:pt x="498" y="388"/>
                    </a:lnTo>
                    <a:lnTo>
                      <a:pt x="498" y="392"/>
                    </a:lnTo>
                    <a:lnTo>
                      <a:pt x="496" y="394"/>
                    </a:lnTo>
                    <a:lnTo>
                      <a:pt x="496" y="396"/>
                    </a:lnTo>
                    <a:lnTo>
                      <a:pt x="494" y="400"/>
                    </a:lnTo>
                    <a:lnTo>
                      <a:pt x="494" y="402"/>
                    </a:lnTo>
                    <a:lnTo>
                      <a:pt x="492" y="406"/>
                    </a:lnTo>
                    <a:lnTo>
                      <a:pt x="492" y="408"/>
                    </a:lnTo>
                    <a:lnTo>
                      <a:pt x="490" y="408"/>
                    </a:lnTo>
                    <a:lnTo>
                      <a:pt x="488" y="410"/>
                    </a:lnTo>
                    <a:lnTo>
                      <a:pt x="486" y="408"/>
                    </a:lnTo>
                    <a:lnTo>
                      <a:pt x="484" y="408"/>
                    </a:lnTo>
                    <a:lnTo>
                      <a:pt x="482" y="408"/>
                    </a:lnTo>
                    <a:lnTo>
                      <a:pt x="482" y="406"/>
                    </a:lnTo>
                    <a:lnTo>
                      <a:pt x="480" y="404"/>
                    </a:lnTo>
                    <a:lnTo>
                      <a:pt x="480" y="402"/>
                    </a:lnTo>
                    <a:lnTo>
                      <a:pt x="480" y="400"/>
                    </a:lnTo>
                    <a:lnTo>
                      <a:pt x="478" y="400"/>
                    </a:lnTo>
                    <a:lnTo>
                      <a:pt x="476" y="400"/>
                    </a:lnTo>
                    <a:lnTo>
                      <a:pt x="476" y="396"/>
                    </a:lnTo>
                    <a:lnTo>
                      <a:pt x="476" y="394"/>
                    </a:lnTo>
                    <a:lnTo>
                      <a:pt x="474" y="392"/>
                    </a:lnTo>
                    <a:lnTo>
                      <a:pt x="472" y="390"/>
                    </a:lnTo>
                    <a:lnTo>
                      <a:pt x="474" y="388"/>
                    </a:lnTo>
                    <a:lnTo>
                      <a:pt x="474" y="386"/>
                    </a:lnTo>
                    <a:lnTo>
                      <a:pt x="476" y="384"/>
                    </a:lnTo>
                    <a:lnTo>
                      <a:pt x="474" y="386"/>
                    </a:lnTo>
                    <a:lnTo>
                      <a:pt x="472" y="384"/>
                    </a:lnTo>
                    <a:lnTo>
                      <a:pt x="472" y="386"/>
                    </a:lnTo>
                    <a:lnTo>
                      <a:pt x="472" y="388"/>
                    </a:lnTo>
                    <a:lnTo>
                      <a:pt x="472" y="384"/>
                    </a:lnTo>
                    <a:lnTo>
                      <a:pt x="470" y="384"/>
                    </a:lnTo>
                    <a:lnTo>
                      <a:pt x="470" y="384"/>
                    </a:lnTo>
                    <a:lnTo>
                      <a:pt x="468" y="382"/>
                    </a:lnTo>
                    <a:lnTo>
                      <a:pt x="468" y="380"/>
                    </a:lnTo>
                    <a:lnTo>
                      <a:pt x="468" y="378"/>
                    </a:lnTo>
                    <a:lnTo>
                      <a:pt x="470" y="374"/>
                    </a:lnTo>
                    <a:lnTo>
                      <a:pt x="470" y="372"/>
                    </a:lnTo>
                    <a:lnTo>
                      <a:pt x="468" y="370"/>
                    </a:lnTo>
                    <a:lnTo>
                      <a:pt x="468" y="372"/>
                    </a:lnTo>
                    <a:lnTo>
                      <a:pt x="468" y="372"/>
                    </a:lnTo>
                    <a:lnTo>
                      <a:pt x="466" y="374"/>
                    </a:lnTo>
                    <a:lnTo>
                      <a:pt x="466" y="374"/>
                    </a:lnTo>
                    <a:lnTo>
                      <a:pt x="464" y="372"/>
                    </a:lnTo>
                    <a:lnTo>
                      <a:pt x="464" y="370"/>
                    </a:lnTo>
                    <a:lnTo>
                      <a:pt x="468" y="366"/>
                    </a:lnTo>
                    <a:lnTo>
                      <a:pt x="468" y="360"/>
                    </a:lnTo>
                    <a:lnTo>
                      <a:pt x="468" y="358"/>
                    </a:lnTo>
                    <a:lnTo>
                      <a:pt x="468" y="354"/>
                    </a:lnTo>
                    <a:lnTo>
                      <a:pt x="466" y="354"/>
                    </a:lnTo>
                    <a:lnTo>
                      <a:pt x="464" y="352"/>
                    </a:lnTo>
                    <a:lnTo>
                      <a:pt x="464" y="352"/>
                    </a:lnTo>
                    <a:lnTo>
                      <a:pt x="464" y="352"/>
                    </a:lnTo>
                    <a:lnTo>
                      <a:pt x="462" y="350"/>
                    </a:lnTo>
                    <a:lnTo>
                      <a:pt x="462" y="348"/>
                    </a:lnTo>
                    <a:lnTo>
                      <a:pt x="460" y="348"/>
                    </a:lnTo>
                    <a:lnTo>
                      <a:pt x="460" y="346"/>
                    </a:lnTo>
                    <a:lnTo>
                      <a:pt x="458" y="342"/>
                    </a:lnTo>
                    <a:lnTo>
                      <a:pt x="454" y="340"/>
                    </a:lnTo>
                    <a:lnTo>
                      <a:pt x="454" y="340"/>
                    </a:lnTo>
                    <a:lnTo>
                      <a:pt x="452" y="340"/>
                    </a:lnTo>
                    <a:lnTo>
                      <a:pt x="450" y="342"/>
                    </a:lnTo>
                    <a:lnTo>
                      <a:pt x="450" y="342"/>
                    </a:lnTo>
                    <a:lnTo>
                      <a:pt x="448" y="342"/>
                    </a:lnTo>
                    <a:lnTo>
                      <a:pt x="448" y="342"/>
                    </a:lnTo>
                    <a:lnTo>
                      <a:pt x="446" y="346"/>
                    </a:lnTo>
                    <a:lnTo>
                      <a:pt x="442" y="346"/>
                    </a:lnTo>
                    <a:lnTo>
                      <a:pt x="440" y="346"/>
                    </a:lnTo>
                    <a:lnTo>
                      <a:pt x="438" y="346"/>
                    </a:lnTo>
                    <a:lnTo>
                      <a:pt x="440" y="344"/>
                    </a:lnTo>
                    <a:lnTo>
                      <a:pt x="440" y="346"/>
                    </a:lnTo>
                    <a:lnTo>
                      <a:pt x="440" y="346"/>
                    </a:lnTo>
                    <a:lnTo>
                      <a:pt x="440" y="344"/>
                    </a:lnTo>
                    <a:lnTo>
                      <a:pt x="438" y="342"/>
                    </a:lnTo>
                    <a:lnTo>
                      <a:pt x="434" y="340"/>
                    </a:lnTo>
                    <a:lnTo>
                      <a:pt x="436" y="340"/>
                    </a:lnTo>
                    <a:lnTo>
                      <a:pt x="436" y="340"/>
                    </a:lnTo>
                    <a:lnTo>
                      <a:pt x="438" y="340"/>
                    </a:lnTo>
                    <a:lnTo>
                      <a:pt x="434" y="338"/>
                    </a:lnTo>
                    <a:lnTo>
                      <a:pt x="434" y="338"/>
                    </a:lnTo>
                    <a:lnTo>
                      <a:pt x="434" y="336"/>
                    </a:lnTo>
                    <a:lnTo>
                      <a:pt x="432" y="338"/>
                    </a:lnTo>
                    <a:lnTo>
                      <a:pt x="434" y="340"/>
                    </a:lnTo>
                    <a:lnTo>
                      <a:pt x="432" y="338"/>
                    </a:lnTo>
                    <a:lnTo>
                      <a:pt x="430" y="336"/>
                    </a:lnTo>
                    <a:lnTo>
                      <a:pt x="428" y="336"/>
                    </a:lnTo>
                    <a:lnTo>
                      <a:pt x="424" y="336"/>
                    </a:lnTo>
                    <a:lnTo>
                      <a:pt x="424" y="336"/>
                    </a:lnTo>
                    <a:lnTo>
                      <a:pt x="428" y="336"/>
                    </a:lnTo>
                    <a:lnTo>
                      <a:pt x="428" y="336"/>
                    </a:lnTo>
                    <a:lnTo>
                      <a:pt x="428" y="334"/>
                    </a:lnTo>
                    <a:lnTo>
                      <a:pt x="426" y="334"/>
                    </a:lnTo>
                    <a:lnTo>
                      <a:pt x="424" y="336"/>
                    </a:lnTo>
                    <a:lnTo>
                      <a:pt x="422" y="336"/>
                    </a:lnTo>
                    <a:lnTo>
                      <a:pt x="418" y="336"/>
                    </a:lnTo>
                    <a:lnTo>
                      <a:pt x="416" y="336"/>
                    </a:lnTo>
                    <a:lnTo>
                      <a:pt x="416" y="336"/>
                    </a:lnTo>
                    <a:lnTo>
                      <a:pt x="412" y="336"/>
                    </a:lnTo>
                    <a:lnTo>
                      <a:pt x="410" y="336"/>
                    </a:lnTo>
                    <a:lnTo>
                      <a:pt x="408" y="334"/>
                    </a:lnTo>
                    <a:lnTo>
                      <a:pt x="408" y="332"/>
                    </a:lnTo>
                    <a:lnTo>
                      <a:pt x="408" y="332"/>
                    </a:lnTo>
                    <a:lnTo>
                      <a:pt x="406" y="332"/>
                    </a:lnTo>
                    <a:lnTo>
                      <a:pt x="404" y="334"/>
                    </a:lnTo>
                    <a:lnTo>
                      <a:pt x="404" y="336"/>
                    </a:lnTo>
                    <a:lnTo>
                      <a:pt x="402" y="336"/>
                    </a:lnTo>
                    <a:lnTo>
                      <a:pt x="400" y="336"/>
                    </a:lnTo>
                    <a:lnTo>
                      <a:pt x="398" y="336"/>
                    </a:lnTo>
                    <a:lnTo>
                      <a:pt x="390" y="336"/>
                    </a:lnTo>
                    <a:lnTo>
                      <a:pt x="388" y="338"/>
                    </a:lnTo>
                    <a:lnTo>
                      <a:pt x="384" y="340"/>
                    </a:lnTo>
                    <a:lnTo>
                      <a:pt x="382" y="342"/>
                    </a:lnTo>
                    <a:lnTo>
                      <a:pt x="382" y="344"/>
                    </a:lnTo>
                    <a:lnTo>
                      <a:pt x="384" y="344"/>
                    </a:lnTo>
                    <a:lnTo>
                      <a:pt x="384" y="342"/>
                    </a:lnTo>
                    <a:lnTo>
                      <a:pt x="386" y="342"/>
                    </a:lnTo>
                    <a:lnTo>
                      <a:pt x="386" y="344"/>
                    </a:lnTo>
                    <a:lnTo>
                      <a:pt x="390" y="344"/>
                    </a:lnTo>
                    <a:lnTo>
                      <a:pt x="388" y="346"/>
                    </a:lnTo>
                    <a:lnTo>
                      <a:pt x="384" y="346"/>
                    </a:lnTo>
                    <a:lnTo>
                      <a:pt x="384" y="348"/>
                    </a:lnTo>
                    <a:lnTo>
                      <a:pt x="384" y="350"/>
                    </a:lnTo>
                    <a:lnTo>
                      <a:pt x="390" y="352"/>
                    </a:lnTo>
                    <a:lnTo>
                      <a:pt x="392" y="354"/>
                    </a:lnTo>
                    <a:lnTo>
                      <a:pt x="392" y="354"/>
                    </a:lnTo>
                    <a:lnTo>
                      <a:pt x="390" y="356"/>
                    </a:lnTo>
                    <a:lnTo>
                      <a:pt x="390" y="356"/>
                    </a:lnTo>
                    <a:lnTo>
                      <a:pt x="390" y="354"/>
                    </a:lnTo>
                    <a:lnTo>
                      <a:pt x="388" y="354"/>
                    </a:lnTo>
                    <a:lnTo>
                      <a:pt x="386" y="354"/>
                    </a:lnTo>
                    <a:lnTo>
                      <a:pt x="384" y="352"/>
                    </a:lnTo>
                    <a:lnTo>
                      <a:pt x="384" y="352"/>
                    </a:lnTo>
                    <a:lnTo>
                      <a:pt x="382" y="348"/>
                    </a:lnTo>
                    <a:lnTo>
                      <a:pt x="380" y="348"/>
                    </a:lnTo>
                    <a:lnTo>
                      <a:pt x="380" y="352"/>
                    </a:lnTo>
                    <a:lnTo>
                      <a:pt x="380" y="354"/>
                    </a:lnTo>
                    <a:lnTo>
                      <a:pt x="378" y="354"/>
                    </a:lnTo>
                    <a:lnTo>
                      <a:pt x="378" y="354"/>
                    </a:lnTo>
                    <a:lnTo>
                      <a:pt x="376" y="352"/>
                    </a:lnTo>
                    <a:lnTo>
                      <a:pt x="374" y="352"/>
                    </a:lnTo>
                    <a:lnTo>
                      <a:pt x="372" y="354"/>
                    </a:lnTo>
                    <a:lnTo>
                      <a:pt x="370" y="354"/>
                    </a:lnTo>
                    <a:lnTo>
                      <a:pt x="368" y="352"/>
                    </a:lnTo>
                    <a:lnTo>
                      <a:pt x="366" y="352"/>
                    </a:lnTo>
                    <a:lnTo>
                      <a:pt x="364" y="352"/>
                    </a:lnTo>
                    <a:lnTo>
                      <a:pt x="366" y="352"/>
                    </a:lnTo>
                    <a:lnTo>
                      <a:pt x="366" y="350"/>
                    </a:lnTo>
                    <a:lnTo>
                      <a:pt x="366" y="348"/>
                    </a:lnTo>
                    <a:lnTo>
                      <a:pt x="364" y="348"/>
                    </a:lnTo>
                    <a:lnTo>
                      <a:pt x="362" y="348"/>
                    </a:lnTo>
                    <a:lnTo>
                      <a:pt x="362" y="346"/>
                    </a:lnTo>
                    <a:lnTo>
                      <a:pt x="362" y="346"/>
                    </a:lnTo>
                    <a:lnTo>
                      <a:pt x="360" y="346"/>
                    </a:lnTo>
                    <a:lnTo>
                      <a:pt x="358" y="346"/>
                    </a:lnTo>
                    <a:lnTo>
                      <a:pt x="360" y="344"/>
                    </a:lnTo>
                    <a:lnTo>
                      <a:pt x="358" y="344"/>
                    </a:lnTo>
                    <a:lnTo>
                      <a:pt x="356" y="344"/>
                    </a:lnTo>
                    <a:lnTo>
                      <a:pt x="356" y="346"/>
                    </a:lnTo>
                    <a:lnTo>
                      <a:pt x="356" y="346"/>
                    </a:lnTo>
                    <a:lnTo>
                      <a:pt x="354" y="348"/>
                    </a:lnTo>
                    <a:lnTo>
                      <a:pt x="348" y="346"/>
                    </a:lnTo>
                    <a:lnTo>
                      <a:pt x="346" y="346"/>
                    </a:lnTo>
                    <a:lnTo>
                      <a:pt x="340" y="344"/>
                    </a:lnTo>
                    <a:lnTo>
                      <a:pt x="338" y="344"/>
                    </a:lnTo>
                    <a:lnTo>
                      <a:pt x="334" y="346"/>
                    </a:lnTo>
                    <a:lnTo>
                      <a:pt x="332" y="346"/>
                    </a:lnTo>
                    <a:lnTo>
                      <a:pt x="330" y="346"/>
                    </a:lnTo>
                    <a:lnTo>
                      <a:pt x="328" y="350"/>
                    </a:lnTo>
                    <a:lnTo>
                      <a:pt x="324" y="350"/>
                    </a:lnTo>
                    <a:lnTo>
                      <a:pt x="326" y="348"/>
                    </a:lnTo>
                    <a:lnTo>
                      <a:pt x="324" y="346"/>
                    </a:lnTo>
                    <a:lnTo>
                      <a:pt x="326" y="344"/>
                    </a:lnTo>
                    <a:lnTo>
                      <a:pt x="326" y="340"/>
                    </a:lnTo>
                    <a:lnTo>
                      <a:pt x="324" y="342"/>
                    </a:lnTo>
                    <a:lnTo>
                      <a:pt x="322" y="344"/>
                    </a:lnTo>
                    <a:lnTo>
                      <a:pt x="322" y="344"/>
                    </a:lnTo>
                    <a:lnTo>
                      <a:pt x="320" y="342"/>
                    </a:lnTo>
                    <a:lnTo>
                      <a:pt x="322" y="346"/>
                    </a:lnTo>
                    <a:lnTo>
                      <a:pt x="322" y="348"/>
                    </a:lnTo>
                    <a:lnTo>
                      <a:pt x="322" y="352"/>
                    </a:lnTo>
                    <a:lnTo>
                      <a:pt x="320" y="352"/>
                    </a:lnTo>
                    <a:lnTo>
                      <a:pt x="318" y="352"/>
                    </a:lnTo>
                    <a:lnTo>
                      <a:pt x="314" y="356"/>
                    </a:lnTo>
                    <a:lnTo>
                      <a:pt x="310" y="360"/>
                    </a:lnTo>
                    <a:lnTo>
                      <a:pt x="308" y="360"/>
                    </a:lnTo>
                    <a:lnTo>
                      <a:pt x="306" y="360"/>
                    </a:lnTo>
                    <a:lnTo>
                      <a:pt x="304" y="360"/>
                    </a:lnTo>
                    <a:lnTo>
                      <a:pt x="306" y="360"/>
                    </a:lnTo>
                    <a:lnTo>
                      <a:pt x="304" y="358"/>
                    </a:lnTo>
                    <a:lnTo>
                      <a:pt x="302" y="358"/>
                    </a:lnTo>
                    <a:lnTo>
                      <a:pt x="302" y="358"/>
                    </a:lnTo>
                    <a:lnTo>
                      <a:pt x="300" y="360"/>
                    </a:lnTo>
                    <a:lnTo>
                      <a:pt x="300" y="360"/>
                    </a:lnTo>
                    <a:lnTo>
                      <a:pt x="298" y="362"/>
                    </a:lnTo>
                    <a:lnTo>
                      <a:pt x="298" y="360"/>
                    </a:lnTo>
                    <a:lnTo>
                      <a:pt x="298" y="364"/>
                    </a:lnTo>
                    <a:lnTo>
                      <a:pt x="296" y="364"/>
                    </a:lnTo>
                    <a:lnTo>
                      <a:pt x="294" y="364"/>
                    </a:lnTo>
                    <a:lnTo>
                      <a:pt x="292" y="366"/>
                    </a:lnTo>
                    <a:lnTo>
                      <a:pt x="294" y="368"/>
                    </a:lnTo>
                    <a:lnTo>
                      <a:pt x="290" y="370"/>
                    </a:lnTo>
                    <a:lnTo>
                      <a:pt x="288" y="370"/>
                    </a:lnTo>
                    <a:lnTo>
                      <a:pt x="290" y="376"/>
                    </a:lnTo>
                    <a:lnTo>
                      <a:pt x="288" y="378"/>
                    </a:lnTo>
                    <a:lnTo>
                      <a:pt x="286" y="382"/>
                    </a:lnTo>
                    <a:lnTo>
                      <a:pt x="286" y="384"/>
                    </a:lnTo>
                    <a:lnTo>
                      <a:pt x="286" y="386"/>
                    </a:lnTo>
                    <a:lnTo>
                      <a:pt x="286" y="392"/>
                    </a:lnTo>
                    <a:lnTo>
                      <a:pt x="286" y="394"/>
                    </a:lnTo>
                    <a:lnTo>
                      <a:pt x="286" y="396"/>
                    </a:lnTo>
                    <a:lnTo>
                      <a:pt x="286" y="400"/>
                    </a:lnTo>
                    <a:lnTo>
                      <a:pt x="284" y="400"/>
                    </a:lnTo>
                    <a:lnTo>
                      <a:pt x="284" y="398"/>
                    </a:lnTo>
                    <a:lnTo>
                      <a:pt x="280" y="396"/>
                    </a:lnTo>
                    <a:lnTo>
                      <a:pt x="278" y="396"/>
                    </a:lnTo>
                    <a:lnTo>
                      <a:pt x="274" y="394"/>
                    </a:lnTo>
                    <a:lnTo>
                      <a:pt x="272" y="392"/>
                    </a:lnTo>
                    <a:lnTo>
                      <a:pt x="272" y="392"/>
                    </a:lnTo>
                    <a:lnTo>
                      <a:pt x="270" y="392"/>
                    </a:lnTo>
                    <a:lnTo>
                      <a:pt x="268" y="392"/>
                    </a:lnTo>
                    <a:lnTo>
                      <a:pt x="268" y="390"/>
                    </a:lnTo>
                    <a:lnTo>
                      <a:pt x="266" y="390"/>
                    </a:lnTo>
                    <a:lnTo>
                      <a:pt x="266" y="386"/>
                    </a:lnTo>
                    <a:lnTo>
                      <a:pt x="264" y="380"/>
                    </a:lnTo>
                    <a:lnTo>
                      <a:pt x="264" y="378"/>
                    </a:lnTo>
                    <a:lnTo>
                      <a:pt x="264" y="378"/>
                    </a:lnTo>
                    <a:lnTo>
                      <a:pt x="264" y="376"/>
                    </a:lnTo>
                    <a:lnTo>
                      <a:pt x="264" y="374"/>
                    </a:lnTo>
                    <a:lnTo>
                      <a:pt x="262" y="372"/>
                    </a:lnTo>
                    <a:lnTo>
                      <a:pt x="262" y="370"/>
                    </a:lnTo>
                    <a:lnTo>
                      <a:pt x="260" y="366"/>
                    </a:lnTo>
                    <a:lnTo>
                      <a:pt x="258" y="366"/>
                    </a:lnTo>
                    <a:lnTo>
                      <a:pt x="258" y="364"/>
                    </a:lnTo>
                    <a:lnTo>
                      <a:pt x="258" y="364"/>
                    </a:lnTo>
                    <a:lnTo>
                      <a:pt x="256" y="360"/>
                    </a:lnTo>
                    <a:lnTo>
                      <a:pt x="256" y="358"/>
                    </a:lnTo>
                    <a:lnTo>
                      <a:pt x="254" y="356"/>
                    </a:lnTo>
                    <a:lnTo>
                      <a:pt x="254" y="354"/>
                    </a:lnTo>
                    <a:lnTo>
                      <a:pt x="254" y="352"/>
                    </a:lnTo>
                    <a:lnTo>
                      <a:pt x="252" y="352"/>
                    </a:lnTo>
                    <a:lnTo>
                      <a:pt x="252" y="348"/>
                    </a:lnTo>
                    <a:lnTo>
                      <a:pt x="250" y="346"/>
                    </a:lnTo>
                    <a:lnTo>
                      <a:pt x="248" y="344"/>
                    </a:lnTo>
                    <a:lnTo>
                      <a:pt x="246" y="342"/>
                    </a:lnTo>
                    <a:lnTo>
                      <a:pt x="244" y="340"/>
                    </a:lnTo>
                    <a:lnTo>
                      <a:pt x="244" y="340"/>
                    </a:lnTo>
                    <a:lnTo>
                      <a:pt x="242" y="340"/>
                    </a:lnTo>
                    <a:lnTo>
                      <a:pt x="242" y="340"/>
                    </a:lnTo>
                    <a:lnTo>
                      <a:pt x="240" y="340"/>
                    </a:lnTo>
                    <a:lnTo>
                      <a:pt x="238" y="340"/>
                    </a:lnTo>
                    <a:lnTo>
                      <a:pt x="236" y="340"/>
                    </a:lnTo>
                    <a:lnTo>
                      <a:pt x="234" y="342"/>
                    </a:lnTo>
                    <a:lnTo>
                      <a:pt x="234" y="342"/>
                    </a:lnTo>
                    <a:lnTo>
                      <a:pt x="232" y="340"/>
                    </a:lnTo>
                    <a:lnTo>
                      <a:pt x="232" y="340"/>
                    </a:lnTo>
                    <a:lnTo>
                      <a:pt x="232" y="342"/>
                    </a:lnTo>
                    <a:lnTo>
                      <a:pt x="230" y="342"/>
                    </a:lnTo>
                    <a:lnTo>
                      <a:pt x="228" y="346"/>
                    </a:lnTo>
                    <a:lnTo>
                      <a:pt x="226" y="348"/>
                    </a:lnTo>
                    <a:lnTo>
                      <a:pt x="226" y="348"/>
                    </a:lnTo>
                    <a:lnTo>
                      <a:pt x="226" y="348"/>
                    </a:lnTo>
                    <a:lnTo>
                      <a:pt x="226" y="350"/>
                    </a:lnTo>
                    <a:lnTo>
                      <a:pt x="224" y="350"/>
                    </a:lnTo>
                    <a:lnTo>
                      <a:pt x="224" y="352"/>
                    </a:lnTo>
                    <a:lnTo>
                      <a:pt x="222" y="352"/>
                    </a:lnTo>
                    <a:lnTo>
                      <a:pt x="222" y="352"/>
                    </a:lnTo>
                    <a:lnTo>
                      <a:pt x="220" y="352"/>
                    </a:lnTo>
                    <a:lnTo>
                      <a:pt x="218" y="350"/>
                    </a:lnTo>
                    <a:lnTo>
                      <a:pt x="216" y="348"/>
                    </a:lnTo>
                    <a:lnTo>
                      <a:pt x="216" y="348"/>
                    </a:lnTo>
                    <a:lnTo>
                      <a:pt x="214" y="346"/>
                    </a:lnTo>
                    <a:lnTo>
                      <a:pt x="212" y="346"/>
                    </a:lnTo>
                    <a:lnTo>
                      <a:pt x="210" y="346"/>
                    </a:lnTo>
                    <a:lnTo>
                      <a:pt x="210" y="346"/>
                    </a:lnTo>
                    <a:lnTo>
                      <a:pt x="210" y="344"/>
                    </a:lnTo>
                    <a:lnTo>
                      <a:pt x="210" y="344"/>
                    </a:lnTo>
                    <a:lnTo>
                      <a:pt x="208" y="344"/>
                    </a:lnTo>
                    <a:lnTo>
                      <a:pt x="208" y="342"/>
                    </a:lnTo>
                    <a:lnTo>
                      <a:pt x="206" y="342"/>
                    </a:lnTo>
                    <a:lnTo>
                      <a:pt x="206" y="342"/>
                    </a:lnTo>
                    <a:lnTo>
                      <a:pt x="206" y="340"/>
                    </a:lnTo>
                    <a:lnTo>
                      <a:pt x="204" y="338"/>
                    </a:lnTo>
                    <a:lnTo>
                      <a:pt x="202" y="336"/>
                    </a:lnTo>
                    <a:lnTo>
                      <a:pt x="202" y="334"/>
                    </a:lnTo>
                    <a:lnTo>
                      <a:pt x="204" y="334"/>
                    </a:lnTo>
                    <a:lnTo>
                      <a:pt x="204" y="334"/>
                    </a:lnTo>
                    <a:lnTo>
                      <a:pt x="204" y="332"/>
                    </a:lnTo>
                    <a:lnTo>
                      <a:pt x="204" y="332"/>
                    </a:lnTo>
                    <a:lnTo>
                      <a:pt x="202" y="330"/>
                    </a:lnTo>
                    <a:lnTo>
                      <a:pt x="202" y="330"/>
                    </a:lnTo>
                    <a:lnTo>
                      <a:pt x="202" y="328"/>
                    </a:lnTo>
                    <a:lnTo>
                      <a:pt x="200" y="326"/>
                    </a:lnTo>
                    <a:lnTo>
                      <a:pt x="200" y="324"/>
                    </a:lnTo>
                    <a:lnTo>
                      <a:pt x="198" y="324"/>
                    </a:lnTo>
                    <a:lnTo>
                      <a:pt x="196" y="322"/>
                    </a:lnTo>
                    <a:lnTo>
                      <a:pt x="196" y="322"/>
                    </a:lnTo>
                    <a:lnTo>
                      <a:pt x="196" y="320"/>
                    </a:lnTo>
                    <a:lnTo>
                      <a:pt x="196" y="318"/>
                    </a:lnTo>
                    <a:lnTo>
                      <a:pt x="194" y="318"/>
                    </a:lnTo>
                    <a:lnTo>
                      <a:pt x="194" y="318"/>
                    </a:lnTo>
                    <a:lnTo>
                      <a:pt x="192" y="316"/>
                    </a:lnTo>
                    <a:lnTo>
                      <a:pt x="192" y="316"/>
                    </a:lnTo>
                    <a:lnTo>
                      <a:pt x="190" y="314"/>
                    </a:lnTo>
                    <a:lnTo>
                      <a:pt x="190" y="314"/>
                    </a:lnTo>
                    <a:lnTo>
                      <a:pt x="188" y="310"/>
                    </a:lnTo>
                    <a:lnTo>
                      <a:pt x="186" y="310"/>
                    </a:lnTo>
                    <a:lnTo>
                      <a:pt x="166" y="308"/>
                    </a:lnTo>
                    <a:lnTo>
                      <a:pt x="166" y="312"/>
                    </a:lnTo>
                    <a:lnTo>
                      <a:pt x="130" y="312"/>
                    </a:lnTo>
                    <a:lnTo>
                      <a:pt x="88" y="292"/>
                    </a:lnTo>
                    <a:lnTo>
                      <a:pt x="90" y="292"/>
                    </a:lnTo>
                    <a:lnTo>
                      <a:pt x="88" y="290"/>
                    </a:lnTo>
                    <a:lnTo>
                      <a:pt x="58" y="290"/>
                    </a:lnTo>
                    <a:lnTo>
                      <a:pt x="58" y="290"/>
                    </a:lnTo>
                    <a:lnTo>
                      <a:pt x="60" y="286"/>
                    </a:lnTo>
                    <a:lnTo>
                      <a:pt x="58" y="282"/>
                    </a:lnTo>
                    <a:lnTo>
                      <a:pt x="54" y="276"/>
                    </a:lnTo>
                    <a:lnTo>
                      <a:pt x="52" y="274"/>
                    </a:lnTo>
                    <a:lnTo>
                      <a:pt x="50" y="274"/>
                    </a:lnTo>
                    <a:lnTo>
                      <a:pt x="50" y="274"/>
                    </a:lnTo>
                    <a:lnTo>
                      <a:pt x="48" y="274"/>
                    </a:lnTo>
                    <a:lnTo>
                      <a:pt x="48" y="270"/>
                    </a:lnTo>
                    <a:lnTo>
                      <a:pt x="48" y="270"/>
                    </a:lnTo>
                    <a:lnTo>
                      <a:pt x="44" y="268"/>
                    </a:lnTo>
                    <a:lnTo>
                      <a:pt x="44" y="268"/>
                    </a:lnTo>
                    <a:lnTo>
                      <a:pt x="40" y="266"/>
                    </a:lnTo>
                    <a:lnTo>
                      <a:pt x="40" y="264"/>
                    </a:lnTo>
                    <a:lnTo>
                      <a:pt x="38" y="262"/>
                    </a:lnTo>
                    <a:lnTo>
                      <a:pt x="34" y="262"/>
                    </a:lnTo>
                    <a:lnTo>
                      <a:pt x="32" y="262"/>
                    </a:lnTo>
                    <a:lnTo>
                      <a:pt x="30" y="262"/>
                    </a:lnTo>
                    <a:lnTo>
                      <a:pt x="28" y="262"/>
                    </a:lnTo>
                    <a:lnTo>
                      <a:pt x="24" y="262"/>
                    </a:lnTo>
                    <a:lnTo>
                      <a:pt x="22" y="260"/>
                    </a:lnTo>
                    <a:lnTo>
                      <a:pt x="22" y="258"/>
                    </a:lnTo>
                    <a:lnTo>
                      <a:pt x="22" y="258"/>
                    </a:lnTo>
                    <a:lnTo>
                      <a:pt x="24" y="256"/>
                    </a:lnTo>
                    <a:lnTo>
                      <a:pt x="24" y="252"/>
                    </a:lnTo>
                    <a:lnTo>
                      <a:pt x="24" y="250"/>
                    </a:lnTo>
                    <a:lnTo>
                      <a:pt x="22" y="248"/>
                    </a:lnTo>
                    <a:lnTo>
                      <a:pt x="22" y="246"/>
                    </a:lnTo>
                    <a:lnTo>
                      <a:pt x="22" y="246"/>
                    </a:lnTo>
                    <a:lnTo>
                      <a:pt x="22" y="244"/>
                    </a:lnTo>
                    <a:lnTo>
                      <a:pt x="20" y="242"/>
                    </a:lnTo>
                    <a:lnTo>
                      <a:pt x="16" y="236"/>
                    </a:lnTo>
                    <a:lnTo>
                      <a:pt x="16" y="232"/>
                    </a:lnTo>
                    <a:lnTo>
                      <a:pt x="14" y="232"/>
                    </a:lnTo>
                    <a:lnTo>
                      <a:pt x="14" y="230"/>
                    </a:lnTo>
                    <a:lnTo>
                      <a:pt x="14" y="228"/>
                    </a:lnTo>
                    <a:lnTo>
                      <a:pt x="14" y="224"/>
                    </a:lnTo>
                    <a:lnTo>
                      <a:pt x="14" y="224"/>
                    </a:lnTo>
                    <a:lnTo>
                      <a:pt x="14" y="224"/>
                    </a:lnTo>
                    <a:lnTo>
                      <a:pt x="16" y="222"/>
                    </a:lnTo>
                    <a:lnTo>
                      <a:pt x="16" y="220"/>
                    </a:lnTo>
                    <a:lnTo>
                      <a:pt x="14" y="218"/>
                    </a:lnTo>
                    <a:lnTo>
                      <a:pt x="12" y="218"/>
                    </a:lnTo>
                    <a:lnTo>
                      <a:pt x="12" y="214"/>
                    </a:lnTo>
                    <a:lnTo>
                      <a:pt x="10" y="214"/>
                    </a:lnTo>
                    <a:lnTo>
                      <a:pt x="10" y="212"/>
                    </a:lnTo>
                    <a:lnTo>
                      <a:pt x="12" y="210"/>
                    </a:lnTo>
                    <a:lnTo>
                      <a:pt x="10" y="210"/>
                    </a:lnTo>
                    <a:lnTo>
                      <a:pt x="12" y="208"/>
                    </a:lnTo>
                    <a:lnTo>
                      <a:pt x="12" y="206"/>
                    </a:lnTo>
                    <a:lnTo>
                      <a:pt x="12" y="206"/>
                    </a:lnTo>
                    <a:lnTo>
                      <a:pt x="14" y="206"/>
                    </a:lnTo>
                    <a:lnTo>
                      <a:pt x="16" y="208"/>
                    </a:lnTo>
                    <a:lnTo>
                      <a:pt x="16" y="210"/>
                    </a:lnTo>
                    <a:lnTo>
                      <a:pt x="16" y="208"/>
                    </a:lnTo>
                    <a:lnTo>
                      <a:pt x="16" y="206"/>
                    </a:lnTo>
                    <a:lnTo>
                      <a:pt x="16" y="204"/>
                    </a:lnTo>
                    <a:lnTo>
                      <a:pt x="14" y="202"/>
                    </a:lnTo>
                    <a:lnTo>
                      <a:pt x="14" y="200"/>
                    </a:lnTo>
                    <a:lnTo>
                      <a:pt x="16" y="200"/>
                    </a:lnTo>
                    <a:lnTo>
                      <a:pt x="16" y="202"/>
                    </a:lnTo>
                    <a:lnTo>
                      <a:pt x="18" y="200"/>
                    </a:lnTo>
                    <a:lnTo>
                      <a:pt x="20" y="200"/>
                    </a:lnTo>
                    <a:lnTo>
                      <a:pt x="18" y="200"/>
                    </a:lnTo>
                    <a:lnTo>
                      <a:pt x="16" y="200"/>
                    </a:lnTo>
                    <a:lnTo>
                      <a:pt x="16" y="200"/>
                    </a:lnTo>
                    <a:lnTo>
                      <a:pt x="14" y="198"/>
                    </a:lnTo>
                    <a:lnTo>
                      <a:pt x="14" y="198"/>
                    </a:lnTo>
                    <a:lnTo>
                      <a:pt x="12" y="198"/>
                    </a:lnTo>
                    <a:lnTo>
                      <a:pt x="12" y="200"/>
                    </a:lnTo>
                    <a:lnTo>
                      <a:pt x="12" y="204"/>
                    </a:lnTo>
                    <a:lnTo>
                      <a:pt x="12" y="202"/>
                    </a:lnTo>
                    <a:lnTo>
                      <a:pt x="10" y="202"/>
                    </a:lnTo>
                    <a:lnTo>
                      <a:pt x="10" y="202"/>
                    </a:lnTo>
                    <a:lnTo>
                      <a:pt x="8" y="200"/>
                    </a:lnTo>
                    <a:lnTo>
                      <a:pt x="6" y="198"/>
                    </a:lnTo>
                    <a:lnTo>
                      <a:pt x="8" y="196"/>
                    </a:lnTo>
                    <a:lnTo>
                      <a:pt x="8" y="192"/>
                    </a:lnTo>
                    <a:lnTo>
                      <a:pt x="2" y="186"/>
                    </a:lnTo>
                    <a:lnTo>
                      <a:pt x="2" y="184"/>
                    </a:lnTo>
                    <a:lnTo>
                      <a:pt x="2" y="182"/>
                    </a:lnTo>
                    <a:lnTo>
                      <a:pt x="2" y="180"/>
                    </a:lnTo>
                    <a:lnTo>
                      <a:pt x="2" y="178"/>
                    </a:lnTo>
                    <a:lnTo>
                      <a:pt x="2" y="176"/>
                    </a:lnTo>
                    <a:lnTo>
                      <a:pt x="2" y="174"/>
                    </a:lnTo>
                    <a:lnTo>
                      <a:pt x="2" y="172"/>
                    </a:lnTo>
                    <a:lnTo>
                      <a:pt x="4" y="170"/>
                    </a:lnTo>
                    <a:lnTo>
                      <a:pt x="4" y="164"/>
                    </a:lnTo>
                    <a:lnTo>
                      <a:pt x="2" y="160"/>
                    </a:lnTo>
                    <a:lnTo>
                      <a:pt x="0" y="158"/>
                    </a:lnTo>
                    <a:lnTo>
                      <a:pt x="0" y="154"/>
                    </a:lnTo>
                    <a:lnTo>
                      <a:pt x="0" y="152"/>
                    </a:lnTo>
                    <a:lnTo>
                      <a:pt x="4" y="150"/>
                    </a:lnTo>
                    <a:lnTo>
                      <a:pt x="6" y="146"/>
                    </a:lnTo>
                    <a:lnTo>
                      <a:pt x="4" y="146"/>
                    </a:lnTo>
                    <a:lnTo>
                      <a:pt x="4" y="144"/>
                    </a:lnTo>
                    <a:lnTo>
                      <a:pt x="6" y="142"/>
                    </a:lnTo>
                    <a:lnTo>
                      <a:pt x="8" y="140"/>
                    </a:lnTo>
                    <a:lnTo>
                      <a:pt x="8" y="134"/>
                    </a:lnTo>
                    <a:lnTo>
                      <a:pt x="6" y="132"/>
                    </a:lnTo>
                    <a:lnTo>
                      <a:pt x="6" y="130"/>
                    </a:lnTo>
                    <a:lnTo>
                      <a:pt x="8" y="128"/>
                    </a:lnTo>
                    <a:lnTo>
                      <a:pt x="6" y="126"/>
                    </a:lnTo>
                    <a:lnTo>
                      <a:pt x="6" y="122"/>
                    </a:lnTo>
                    <a:lnTo>
                      <a:pt x="8" y="118"/>
                    </a:lnTo>
                    <a:lnTo>
                      <a:pt x="8" y="114"/>
                    </a:lnTo>
                    <a:lnTo>
                      <a:pt x="8" y="110"/>
                    </a:lnTo>
                    <a:lnTo>
                      <a:pt x="12" y="108"/>
                    </a:lnTo>
                    <a:lnTo>
                      <a:pt x="12" y="104"/>
                    </a:lnTo>
                    <a:lnTo>
                      <a:pt x="14" y="102"/>
                    </a:lnTo>
                    <a:lnTo>
                      <a:pt x="14" y="100"/>
                    </a:lnTo>
                    <a:lnTo>
                      <a:pt x="16" y="96"/>
                    </a:lnTo>
                    <a:lnTo>
                      <a:pt x="18" y="94"/>
                    </a:lnTo>
                    <a:lnTo>
                      <a:pt x="20" y="86"/>
                    </a:lnTo>
                    <a:lnTo>
                      <a:pt x="22" y="82"/>
                    </a:lnTo>
                    <a:lnTo>
                      <a:pt x="22" y="76"/>
                    </a:lnTo>
                    <a:lnTo>
                      <a:pt x="26" y="68"/>
                    </a:lnTo>
                    <a:lnTo>
                      <a:pt x="28" y="66"/>
                    </a:lnTo>
                    <a:lnTo>
                      <a:pt x="30" y="62"/>
                    </a:lnTo>
                    <a:lnTo>
                      <a:pt x="30" y="60"/>
                    </a:lnTo>
                    <a:lnTo>
                      <a:pt x="30" y="58"/>
                    </a:lnTo>
                    <a:lnTo>
                      <a:pt x="32" y="54"/>
                    </a:lnTo>
                    <a:lnTo>
                      <a:pt x="32" y="54"/>
                    </a:lnTo>
                    <a:lnTo>
                      <a:pt x="32" y="52"/>
                    </a:lnTo>
                    <a:lnTo>
                      <a:pt x="34" y="54"/>
                    </a:lnTo>
                    <a:lnTo>
                      <a:pt x="38" y="54"/>
                    </a:lnTo>
                    <a:lnTo>
                      <a:pt x="40" y="54"/>
                    </a:lnTo>
                    <a:lnTo>
                      <a:pt x="42" y="54"/>
                    </a:lnTo>
                    <a:lnTo>
                      <a:pt x="44" y="56"/>
                    </a:lnTo>
                    <a:lnTo>
                      <a:pt x="44" y="58"/>
                    </a:lnTo>
                    <a:lnTo>
                      <a:pt x="44" y="56"/>
                    </a:lnTo>
                    <a:lnTo>
                      <a:pt x="44" y="54"/>
                    </a:lnTo>
                    <a:lnTo>
                      <a:pt x="40" y="54"/>
                    </a:lnTo>
                    <a:lnTo>
                      <a:pt x="38" y="52"/>
                    </a:lnTo>
                    <a:lnTo>
                      <a:pt x="36" y="52"/>
                    </a:lnTo>
                    <a:lnTo>
                      <a:pt x="32" y="50"/>
                    </a:lnTo>
                    <a:lnTo>
                      <a:pt x="32" y="50"/>
                    </a:lnTo>
                    <a:lnTo>
                      <a:pt x="32" y="48"/>
                    </a:lnTo>
                    <a:lnTo>
                      <a:pt x="34" y="48"/>
                    </a:lnTo>
                    <a:lnTo>
                      <a:pt x="34" y="46"/>
                    </a:lnTo>
                    <a:lnTo>
                      <a:pt x="34" y="46"/>
                    </a:lnTo>
                    <a:lnTo>
                      <a:pt x="36" y="42"/>
                    </a:lnTo>
                    <a:lnTo>
                      <a:pt x="34" y="42"/>
                    </a:lnTo>
                    <a:lnTo>
                      <a:pt x="32" y="40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6" y="38"/>
                    </a:lnTo>
                    <a:lnTo>
                      <a:pt x="36" y="36"/>
                    </a:lnTo>
                    <a:lnTo>
                      <a:pt x="34" y="36"/>
                    </a:lnTo>
                    <a:lnTo>
                      <a:pt x="34" y="34"/>
                    </a:lnTo>
                    <a:lnTo>
                      <a:pt x="34" y="32"/>
                    </a:lnTo>
                    <a:lnTo>
                      <a:pt x="34" y="28"/>
                    </a:lnTo>
                    <a:lnTo>
                      <a:pt x="34" y="22"/>
                    </a:lnTo>
                    <a:lnTo>
                      <a:pt x="34" y="18"/>
                    </a:lnTo>
                    <a:lnTo>
                      <a:pt x="34" y="16"/>
                    </a:lnTo>
                    <a:lnTo>
                      <a:pt x="36" y="12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42" y="14"/>
                    </a:lnTo>
                    <a:lnTo>
                      <a:pt x="44" y="16"/>
                    </a:lnTo>
                    <a:lnTo>
                      <a:pt x="50" y="16"/>
                    </a:lnTo>
                    <a:lnTo>
                      <a:pt x="52" y="16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56" y="20"/>
                    </a:lnTo>
                    <a:lnTo>
                      <a:pt x="56" y="22"/>
                    </a:lnTo>
                    <a:lnTo>
                      <a:pt x="54" y="22"/>
                    </a:lnTo>
                    <a:lnTo>
                      <a:pt x="50" y="24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4" y="24"/>
                    </a:lnTo>
                    <a:lnTo>
                      <a:pt x="56" y="22"/>
                    </a:lnTo>
                    <a:lnTo>
                      <a:pt x="58" y="22"/>
                    </a:lnTo>
                    <a:lnTo>
                      <a:pt x="58" y="24"/>
                    </a:lnTo>
                    <a:lnTo>
                      <a:pt x="56" y="26"/>
                    </a:lnTo>
                    <a:lnTo>
                      <a:pt x="54" y="28"/>
                    </a:lnTo>
                    <a:lnTo>
                      <a:pt x="54" y="32"/>
                    </a:lnTo>
                    <a:lnTo>
                      <a:pt x="54" y="32"/>
                    </a:lnTo>
                    <a:lnTo>
                      <a:pt x="54" y="30"/>
                    </a:lnTo>
                    <a:lnTo>
                      <a:pt x="52" y="32"/>
                    </a:lnTo>
                    <a:lnTo>
                      <a:pt x="50" y="30"/>
                    </a:lnTo>
                    <a:lnTo>
                      <a:pt x="50" y="32"/>
                    </a:lnTo>
                    <a:lnTo>
                      <a:pt x="50" y="34"/>
                    </a:lnTo>
                    <a:lnTo>
                      <a:pt x="52" y="36"/>
                    </a:lnTo>
                    <a:lnTo>
                      <a:pt x="54" y="34"/>
                    </a:lnTo>
                    <a:lnTo>
                      <a:pt x="56" y="32"/>
                    </a:lnTo>
                    <a:lnTo>
                      <a:pt x="56" y="30"/>
                    </a:lnTo>
                    <a:lnTo>
                      <a:pt x="56" y="26"/>
                    </a:lnTo>
                    <a:lnTo>
                      <a:pt x="58" y="26"/>
                    </a:lnTo>
                    <a:lnTo>
                      <a:pt x="58" y="22"/>
                    </a:lnTo>
                    <a:lnTo>
                      <a:pt x="62" y="22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2" y="16"/>
                    </a:lnTo>
                    <a:lnTo>
                      <a:pt x="62" y="16"/>
                    </a:lnTo>
                    <a:lnTo>
                      <a:pt x="62" y="12"/>
                    </a:lnTo>
                    <a:lnTo>
                      <a:pt x="64" y="12"/>
                    </a:lnTo>
                    <a:lnTo>
                      <a:pt x="62" y="12"/>
                    </a:lnTo>
                    <a:lnTo>
                      <a:pt x="62" y="8"/>
                    </a:lnTo>
                    <a:lnTo>
                      <a:pt x="64" y="8"/>
                    </a:lnTo>
                    <a:lnTo>
                      <a:pt x="64" y="6"/>
                    </a:lnTo>
                    <a:lnTo>
                      <a:pt x="60" y="4"/>
                    </a:lnTo>
                    <a:lnTo>
                      <a:pt x="60" y="0"/>
                    </a:lnTo>
                    <a:close/>
                    <a:moveTo>
                      <a:pt x="638" y="174"/>
                    </a:moveTo>
                    <a:lnTo>
                      <a:pt x="638" y="176"/>
                    </a:lnTo>
                    <a:lnTo>
                      <a:pt x="640" y="174"/>
                    </a:lnTo>
                    <a:lnTo>
                      <a:pt x="642" y="174"/>
                    </a:lnTo>
                    <a:lnTo>
                      <a:pt x="642" y="174"/>
                    </a:lnTo>
                    <a:lnTo>
                      <a:pt x="642" y="172"/>
                    </a:lnTo>
                    <a:lnTo>
                      <a:pt x="640" y="172"/>
                    </a:lnTo>
                    <a:lnTo>
                      <a:pt x="640" y="174"/>
                    </a:lnTo>
                    <a:lnTo>
                      <a:pt x="638" y="174"/>
                    </a:lnTo>
                    <a:close/>
                    <a:moveTo>
                      <a:pt x="600" y="184"/>
                    </a:moveTo>
                    <a:lnTo>
                      <a:pt x="600" y="186"/>
                    </a:lnTo>
                    <a:lnTo>
                      <a:pt x="602" y="184"/>
                    </a:lnTo>
                    <a:lnTo>
                      <a:pt x="602" y="184"/>
                    </a:lnTo>
                    <a:lnTo>
                      <a:pt x="606" y="184"/>
                    </a:lnTo>
                    <a:lnTo>
                      <a:pt x="608" y="182"/>
                    </a:lnTo>
                    <a:lnTo>
                      <a:pt x="612" y="182"/>
                    </a:lnTo>
                    <a:lnTo>
                      <a:pt x="614" y="182"/>
                    </a:lnTo>
                    <a:lnTo>
                      <a:pt x="618" y="182"/>
                    </a:lnTo>
                    <a:lnTo>
                      <a:pt x="618" y="180"/>
                    </a:lnTo>
                    <a:lnTo>
                      <a:pt x="620" y="182"/>
                    </a:lnTo>
                    <a:lnTo>
                      <a:pt x="622" y="180"/>
                    </a:lnTo>
                    <a:lnTo>
                      <a:pt x="624" y="178"/>
                    </a:lnTo>
                    <a:lnTo>
                      <a:pt x="622" y="180"/>
                    </a:lnTo>
                    <a:lnTo>
                      <a:pt x="620" y="178"/>
                    </a:lnTo>
                    <a:lnTo>
                      <a:pt x="618" y="180"/>
                    </a:lnTo>
                    <a:lnTo>
                      <a:pt x="618" y="178"/>
                    </a:lnTo>
                    <a:lnTo>
                      <a:pt x="620" y="178"/>
                    </a:lnTo>
                    <a:lnTo>
                      <a:pt x="620" y="178"/>
                    </a:lnTo>
                    <a:lnTo>
                      <a:pt x="616" y="178"/>
                    </a:lnTo>
                    <a:lnTo>
                      <a:pt x="612" y="178"/>
                    </a:lnTo>
                    <a:lnTo>
                      <a:pt x="610" y="180"/>
                    </a:lnTo>
                    <a:lnTo>
                      <a:pt x="606" y="180"/>
                    </a:lnTo>
                    <a:lnTo>
                      <a:pt x="604" y="180"/>
                    </a:lnTo>
                    <a:lnTo>
                      <a:pt x="600" y="182"/>
                    </a:lnTo>
                    <a:lnTo>
                      <a:pt x="600" y="184"/>
                    </a:lnTo>
                    <a:lnTo>
                      <a:pt x="600" y="184"/>
                    </a:lnTo>
                    <a:lnTo>
                      <a:pt x="600" y="184"/>
                    </a:lnTo>
                    <a:close/>
                    <a:moveTo>
                      <a:pt x="60" y="12"/>
                    </a:moveTo>
                    <a:lnTo>
                      <a:pt x="58" y="14"/>
                    </a:lnTo>
                    <a:lnTo>
                      <a:pt x="58" y="18"/>
                    </a:lnTo>
                    <a:lnTo>
                      <a:pt x="60" y="20"/>
                    </a:lnTo>
                    <a:lnTo>
                      <a:pt x="60" y="20"/>
                    </a:lnTo>
                    <a:lnTo>
                      <a:pt x="58" y="16"/>
                    </a:lnTo>
                    <a:lnTo>
                      <a:pt x="60" y="14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  <a:moveTo>
                      <a:pt x="294" y="370"/>
                    </a:moveTo>
                    <a:lnTo>
                      <a:pt x="294" y="370"/>
                    </a:lnTo>
                    <a:lnTo>
                      <a:pt x="296" y="366"/>
                    </a:lnTo>
                    <a:lnTo>
                      <a:pt x="298" y="364"/>
                    </a:lnTo>
                    <a:lnTo>
                      <a:pt x="296" y="366"/>
                    </a:lnTo>
                    <a:lnTo>
                      <a:pt x="294" y="370"/>
                    </a:lnTo>
                    <a:close/>
                    <a:moveTo>
                      <a:pt x="290" y="376"/>
                    </a:moveTo>
                    <a:lnTo>
                      <a:pt x="292" y="376"/>
                    </a:lnTo>
                    <a:lnTo>
                      <a:pt x="292" y="374"/>
                    </a:lnTo>
                    <a:lnTo>
                      <a:pt x="292" y="372"/>
                    </a:lnTo>
                    <a:lnTo>
                      <a:pt x="290" y="376"/>
                    </a:lnTo>
                    <a:close/>
                    <a:moveTo>
                      <a:pt x="290" y="394"/>
                    </a:moveTo>
                    <a:lnTo>
                      <a:pt x="288" y="390"/>
                    </a:lnTo>
                    <a:lnTo>
                      <a:pt x="288" y="384"/>
                    </a:lnTo>
                    <a:lnTo>
                      <a:pt x="290" y="378"/>
                    </a:lnTo>
                    <a:lnTo>
                      <a:pt x="288" y="384"/>
                    </a:lnTo>
                    <a:lnTo>
                      <a:pt x="288" y="388"/>
                    </a:lnTo>
                    <a:lnTo>
                      <a:pt x="290" y="394"/>
                    </a:lnTo>
                    <a:lnTo>
                      <a:pt x="290" y="394"/>
                    </a:lnTo>
                    <a:close/>
                  </a:path>
                </a:pathLst>
              </a:custGeom>
              <a:grpFill/>
              <a:ln w="6350">
                <a:solidFill>
                  <a:srgbClr val="F9D34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78" name="Greenland">
              <a:extLst>
                <a:ext uri="{FF2B5EF4-FFF2-40B4-BE49-F238E27FC236}">
                  <a16:creationId xmlns:a16="http://schemas.microsoft.com/office/drawing/2014/main" id="{8B48D78B-5775-4989-A4D5-3852FBAD3D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4814" y="1497087"/>
              <a:ext cx="999035" cy="1278458"/>
            </a:xfrm>
            <a:custGeom>
              <a:avLst/>
              <a:gdLst>
                <a:gd name="T0" fmla="*/ 130 w 522"/>
                <a:gd name="T1" fmla="*/ 642 h 668"/>
                <a:gd name="T2" fmla="*/ 102 w 522"/>
                <a:gd name="T3" fmla="*/ 616 h 668"/>
                <a:gd name="T4" fmla="*/ 88 w 522"/>
                <a:gd name="T5" fmla="*/ 582 h 668"/>
                <a:gd name="T6" fmla="*/ 82 w 522"/>
                <a:gd name="T7" fmla="*/ 566 h 668"/>
                <a:gd name="T8" fmla="*/ 92 w 522"/>
                <a:gd name="T9" fmla="*/ 530 h 668"/>
                <a:gd name="T10" fmla="*/ 86 w 522"/>
                <a:gd name="T11" fmla="*/ 512 h 668"/>
                <a:gd name="T12" fmla="*/ 108 w 522"/>
                <a:gd name="T13" fmla="*/ 494 h 668"/>
                <a:gd name="T14" fmla="*/ 112 w 522"/>
                <a:gd name="T15" fmla="*/ 486 h 668"/>
                <a:gd name="T16" fmla="*/ 122 w 522"/>
                <a:gd name="T17" fmla="*/ 458 h 668"/>
                <a:gd name="T18" fmla="*/ 126 w 522"/>
                <a:gd name="T19" fmla="*/ 432 h 668"/>
                <a:gd name="T20" fmla="*/ 124 w 522"/>
                <a:gd name="T21" fmla="*/ 398 h 668"/>
                <a:gd name="T22" fmla="*/ 94 w 522"/>
                <a:gd name="T23" fmla="*/ 390 h 668"/>
                <a:gd name="T24" fmla="*/ 104 w 522"/>
                <a:gd name="T25" fmla="*/ 332 h 668"/>
                <a:gd name="T26" fmla="*/ 82 w 522"/>
                <a:gd name="T27" fmla="*/ 258 h 668"/>
                <a:gd name="T28" fmla="*/ 18 w 522"/>
                <a:gd name="T29" fmla="*/ 228 h 668"/>
                <a:gd name="T30" fmla="*/ 52 w 522"/>
                <a:gd name="T31" fmla="*/ 196 h 668"/>
                <a:gd name="T32" fmla="*/ 20 w 522"/>
                <a:gd name="T33" fmla="*/ 154 h 668"/>
                <a:gd name="T34" fmla="*/ 102 w 522"/>
                <a:gd name="T35" fmla="*/ 114 h 668"/>
                <a:gd name="T36" fmla="*/ 136 w 522"/>
                <a:gd name="T37" fmla="*/ 78 h 668"/>
                <a:gd name="T38" fmla="*/ 206 w 522"/>
                <a:gd name="T39" fmla="*/ 42 h 668"/>
                <a:gd name="T40" fmla="*/ 240 w 522"/>
                <a:gd name="T41" fmla="*/ 74 h 668"/>
                <a:gd name="T42" fmla="*/ 280 w 522"/>
                <a:gd name="T43" fmla="*/ 70 h 668"/>
                <a:gd name="T44" fmla="*/ 298 w 522"/>
                <a:gd name="T45" fmla="*/ 26 h 668"/>
                <a:gd name="T46" fmla="*/ 352 w 522"/>
                <a:gd name="T47" fmla="*/ 2 h 668"/>
                <a:gd name="T48" fmla="*/ 382 w 522"/>
                <a:gd name="T49" fmla="*/ 28 h 668"/>
                <a:gd name="T50" fmla="*/ 412 w 522"/>
                <a:gd name="T51" fmla="*/ 34 h 668"/>
                <a:gd name="T52" fmla="*/ 460 w 522"/>
                <a:gd name="T53" fmla="*/ 70 h 668"/>
                <a:gd name="T54" fmla="*/ 360 w 522"/>
                <a:gd name="T55" fmla="*/ 86 h 668"/>
                <a:gd name="T56" fmla="*/ 438 w 522"/>
                <a:gd name="T57" fmla="*/ 96 h 668"/>
                <a:gd name="T58" fmla="*/ 452 w 522"/>
                <a:gd name="T59" fmla="*/ 118 h 668"/>
                <a:gd name="T60" fmla="*/ 502 w 522"/>
                <a:gd name="T61" fmla="*/ 132 h 668"/>
                <a:gd name="T62" fmla="*/ 456 w 522"/>
                <a:gd name="T63" fmla="*/ 156 h 668"/>
                <a:gd name="T64" fmla="*/ 436 w 522"/>
                <a:gd name="T65" fmla="*/ 236 h 668"/>
                <a:gd name="T66" fmla="*/ 434 w 522"/>
                <a:gd name="T67" fmla="*/ 270 h 668"/>
                <a:gd name="T68" fmla="*/ 434 w 522"/>
                <a:gd name="T69" fmla="*/ 302 h 668"/>
                <a:gd name="T70" fmla="*/ 420 w 522"/>
                <a:gd name="T71" fmla="*/ 328 h 668"/>
                <a:gd name="T72" fmla="*/ 420 w 522"/>
                <a:gd name="T73" fmla="*/ 360 h 668"/>
                <a:gd name="T74" fmla="*/ 382 w 522"/>
                <a:gd name="T75" fmla="*/ 364 h 668"/>
                <a:gd name="T76" fmla="*/ 366 w 522"/>
                <a:gd name="T77" fmla="*/ 384 h 668"/>
                <a:gd name="T78" fmla="*/ 402 w 522"/>
                <a:gd name="T79" fmla="*/ 418 h 668"/>
                <a:gd name="T80" fmla="*/ 382 w 522"/>
                <a:gd name="T81" fmla="*/ 442 h 668"/>
                <a:gd name="T82" fmla="*/ 348 w 522"/>
                <a:gd name="T83" fmla="*/ 432 h 668"/>
                <a:gd name="T84" fmla="*/ 372 w 522"/>
                <a:gd name="T85" fmla="*/ 452 h 668"/>
                <a:gd name="T86" fmla="*/ 356 w 522"/>
                <a:gd name="T87" fmla="*/ 490 h 668"/>
                <a:gd name="T88" fmla="*/ 296 w 522"/>
                <a:gd name="T89" fmla="*/ 494 h 668"/>
                <a:gd name="T90" fmla="*/ 250 w 522"/>
                <a:gd name="T91" fmla="*/ 546 h 668"/>
                <a:gd name="T92" fmla="*/ 208 w 522"/>
                <a:gd name="T93" fmla="*/ 552 h 668"/>
                <a:gd name="T94" fmla="*/ 184 w 522"/>
                <a:gd name="T95" fmla="*/ 592 h 668"/>
                <a:gd name="T96" fmla="*/ 172 w 522"/>
                <a:gd name="T97" fmla="*/ 620 h 668"/>
                <a:gd name="T98" fmla="*/ 152 w 522"/>
                <a:gd name="T99" fmla="*/ 652 h 668"/>
                <a:gd name="T100" fmla="*/ 176 w 522"/>
                <a:gd name="T101" fmla="*/ 614 h 668"/>
                <a:gd name="T102" fmla="*/ 386 w 522"/>
                <a:gd name="T103" fmla="*/ 470 h 668"/>
                <a:gd name="T104" fmla="*/ 386 w 522"/>
                <a:gd name="T105" fmla="*/ 384 h 668"/>
                <a:gd name="T106" fmla="*/ 428 w 522"/>
                <a:gd name="T107" fmla="*/ 348 h 668"/>
                <a:gd name="T108" fmla="*/ 448 w 522"/>
                <a:gd name="T109" fmla="*/ 282 h 668"/>
                <a:gd name="T110" fmla="*/ 480 w 522"/>
                <a:gd name="T111" fmla="*/ 98 h 668"/>
                <a:gd name="T112" fmla="*/ 292 w 522"/>
                <a:gd name="T113" fmla="*/ 30 h 668"/>
                <a:gd name="T114" fmla="*/ 234 w 522"/>
                <a:gd name="T115" fmla="*/ 48 h 668"/>
                <a:gd name="T116" fmla="*/ 98 w 522"/>
                <a:gd name="T117" fmla="*/ 312 h 668"/>
                <a:gd name="T118" fmla="*/ 104 w 522"/>
                <a:gd name="T119" fmla="*/ 360 h 668"/>
                <a:gd name="T120" fmla="*/ 118 w 522"/>
                <a:gd name="T121" fmla="*/ 646 h 668"/>
                <a:gd name="T122" fmla="*/ 102 w 522"/>
                <a:gd name="T123" fmla="*/ 480 h 668"/>
                <a:gd name="T124" fmla="*/ 116 w 522"/>
                <a:gd name="T125" fmla="*/ 444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668">
                  <a:moveTo>
                    <a:pt x="156" y="662"/>
                  </a:moveTo>
                  <a:lnTo>
                    <a:pt x="150" y="660"/>
                  </a:lnTo>
                  <a:lnTo>
                    <a:pt x="146" y="660"/>
                  </a:lnTo>
                  <a:lnTo>
                    <a:pt x="146" y="658"/>
                  </a:lnTo>
                  <a:lnTo>
                    <a:pt x="146" y="656"/>
                  </a:lnTo>
                  <a:lnTo>
                    <a:pt x="148" y="656"/>
                  </a:lnTo>
                  <a:lnTo>
                    <a:pt x="148" y="656"/>
                  </a:lnTo>
                  <a:lnTo>
                    <a:pt x="146" y="654"/>
                  </a:lnTo>
                  <a:lnTo>
                    <a:pt x="144" y="656"/>
                  </a:lnTo>
                  <a:lnTo>
                    <a:pt x="144" y="656"/>
                  </a:lnTo>
                  <a:lnTo>
                    <a:pt x="144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62"/>
                  </a:lnTo>
                  <a:lnTo>
                    <a:pt x="140" y="662"/>
                  </a:lnTo>
                  <a:lnTo>
                    <a:pt x="138" y="662"/>
                  </a:lnTo>
                  <a:lnTo>
                    <a:pt x="140" y="660"/>
                  </a:lnTo>
                  <a:lnTo>
                    <a:pt x="140" y="658"/>
                  </a:lnTo>
                  <a:lnTo>
                    <a:pt x="140" y="656"/>
                  </a:lnTo>
                  <a:lnTo>
                    <a:pt x="142" y="654"/>
                  </a:lnTo>
                  <a:lnTo>
                    <a:pt x="142" y="654"/>
                  </a:lnTo>
                  <a:lnTo>
                    <a:pt x="140" y="654"/>
                  </a:lnTo>
                  <a:lnTo>
                    <a:pt x="138" y="658"/>
                  </a:lnTo>
                  <a:lnTo>
                    <a:pt x="136" y="660"/>
                  </a:lnTo>
                  <a:lnTo>
                    <a:pt x="136" y="660"/>
                  </a:lnTo>
                  <a:lnTo>
                    <a:pt x="136" y="658"/>
                  </a:lnTo>
                  <a:lnTo>
                    <a:pt x="138" y="656"/>
                  </a:lnTo>
                  <a:lnTo>
                    <a:pt x="138" y="654"/>
                  </a:lnTo>
                  <a:lnTo>
                    <a:pt x="140" y="652"/>
                  </a:lnTo>
                  <a:lnTo>
                    <a:pt x="138" y="652"/>
                  </a:lnTo>
                  <a:lnTo>
                    <a:pt x="138" y="652"/>
                  </a:lnTo>
                  <a:lnTo>
                    <a:pt x="136" y="654"/>
                  </a:lnTo>
                  <a:lnTo>
                    <a:pt x="136" y="654"/>
                  </a:lnTo>
                  <a:lnTo>
                    <a:pt x="134" y="654"/>
                  </a:lnTo>
                  <a:lnTo>
                    <a:pt x="136" y="652"/>
                  </a:lnTo>
                  <a:lnTo>
                    <a:pt x="136" y="650"/>
                  </a:lnTo>
                  <a:lnTo>
                    <a:pt x="136" y="650"/>
                  </a:lnTo>
                  <a:lnTo>
                    <a:pt x="136" y="650"/>
                  </a:lnTo>
                  <a:lnTo>
                    <a:pt x="134" y="652"/>
                  </a:lnTo>
                  <a:lnTo>
                    <a:pt x="134" y="652"/>
                  </a:lnTo>
                  <a:lnTo>
                    <a:pt x="132" y="654"/>
                  </a:lnTo>
                  <a:lnTo>
                    <a:pt x="132" y="652"/>
                  </a:lnTo>
                  <a:lnTo>
                    <a:pt x="132" y="650"/>
                  </a:lnTo>
                  <a:lnTo>
                    <a:pt x="130" y="650"/>
                  </a:lnTo>
                  <a:lnTo>
                    <a:pt x="130" y="652"/>
                  </a:lnTo>
                  <a:lnTo>
                    <a:pt x="128" y="652"/>
                  </a:lnTo>
                  <a:lnTo>
                    <a:pt x="128" y="650"/>
                  </a:lnTo>
                  <a:lnTo>
                    <a:pt x="132" y="648"/>
                  </a:lnTo>
                  <a:lnTo>
                    <a:pt x="132" y="646"/>
                  </a:lnTo>
                  <a:lnTo>
                    <a:pt x="134" y="646"/>
                  </a:lnTo>
                  <a:lnTo>
                    <a:pt x="136" y="644"/>
                  </a:lnTo>
                  <a:lnTo>
                    <a:pt x="136" y="644"/>
                  </a:lnTo>
                  <a:lnTo>
                    <a:pt x="134" y="646"/>
                  </a:lnTo>
                  <a:lnTo>
                    <a:pt x="132" y="646"/>
                  </a:lnTo>
                  <a:lnTo>
                    <a:pt x="130" y="646"/>
                  </a:lnTo>
                  <a:lnTo>
                    <a:pt x="132" y="644"/>
                  </a:lnTo>
                  <a:lnTo>
                    <a:pt x="134" y="644"/>
                  </a:lnTo>
                  <a:lnTo>
                    <a:pt x="136" y="642"/>
                  </a:lnTo>
                  <a:lnTo>
                    <a:pt x="138" y="642"/>
                  </a:lnTo>
                  <a:lnTo>
                    <a:pt x="140" y="640"/>
                  </a:lnTo>
                  <a:lnTo>
                    <a:pt x="140" y="640"/>
                  </a:lnTo>
                  <a:lnTo>
                    <a:pt x="138" y="638"/>
                  </a:lnTo>
                  <a:lnTo>
                    <a:pt x="138" y="638"/>
                  </a:lnTo>
                  <a:lnTo>
                    <a:pt x="136" y="640"/>
                  </a:lnTo>
                  <a:lnTo>
                    <a:pt x="132" y="642"/>
                  </a:lnTo>
                  <a:lnTo>
                    <a:pt x="128" y="644"/>
                  </a:lnTo>
                  <a:lnTo>
                    <a:pt x="128" y="642"/>
                  </a:lnTo>
                  <a:lnTo>
                    <a:pt x="130" y="642"/>
                  </a:lnTo>
                  <a:lnTo>
                    <a:pt x="130" y="642"/>
                  </a:lnTo>
                  <a:lnTo>
                    <a:pt x="132" y="640"/>
                  </a:lnTo>
                  <a:lnTo>
                    <a:pt x="134" y="638"/>
                  </a:lnTo>
                  <a:lnTo>
                    <a:pt x="132" y="636"/>
                  </a:lnTo>
                  <a:lnTo>
                    <a:pt x="130" y="634"/>
                  </a:lnTo>
                  <a:lnTo>
                    <a:pt x="130" y="636"/>
                  </a:lnTo>
                  <a:lnTo>
                    <a:pt x="130" y="638"/>
                  </a:lnTo>
                  <a:lnTo>
                    <a:pt x="130" y="638"/>
                  </a:lnTo>
                  <a:lnTo>
                    <a:pt x="130" y="640"/>
                  </a:lnTo>
                  <a:lnTo>
                    <a:pt x="128" y="640"/>
                  </a:lnTo>
                  <a:lnTo>
                    <a:pt x="128" y="640"/>
                  </a:lnTo>
                  <a:lnTo>
                    <a:pt x="126" y="640"/>
                  </a:lnTo>
                  <a:lnTo>
                    <a:pt x="124" y="640"/>
                  </a:lnTo>
                  <a:lnTo>
                    <a:pt x="122" y="640"/>
                  </a:lnTo>
                  <a:lnTo>
                    <a:pt x="122" y="642"/>
                  </a:lnTo>
                  <a:lnTo>
                    <a:pt x="122" y="642"/>
                  </a:lnTo>
                  <a:lnTo>
                    <a:pt x="120" y="642"/>
                  </a:lnTo>
                  <a:lnTo>
                    <a:pt x="118" y="642"/>
                  </a:lnTo>
                  <a:lnTo>
                    <a:pt x="116" y="642"/>
                  </a:lnTo>
                  <a:lnTo>
                    <a:pt x="114" y="644"/>
                  </a:lnTo>
                  <a:lnTo>
                    <a:pt x="114" y="642"/>
                  </a:lnTo>
                  <a:lnTo>
                    <a:pt x="112" y="644"/>
                  </a:lnTo>
                  <a:lnTo>
                    <a:pt x="112" y="644"/>
                  </a:lnTo>
                  <a:lnTo>
                    <a:pt x="114" y="646"/>
                  </a:lnTo>
                  <a:lnTo>
                    <a:pt x="112" y="646"/>
                  </a:lnTo>
                  <a:lnTo>
                    <a:pt x="108" y="646"/>
                  </a:lnTo>
                  <a:lnTo>
                    <a:pt x="108" y="644"/>
                  </a:lnTo>
                  <a:lnTo>
                    <a:pt x="110" y="642"/>
                  </a:lnTo>
                  <a:lnTo>
                    <a:pt x="112" y="642"/>
                  </a:lnTo>
                  <a:lnTo>
                    <a:pt x="112" y="640"/>
                  </a:lnTo>
                  <a:lnTo>
                    <a:pt x="112" y="640"/>
                  </a:lnTo>
                  <a:lnTo>
                    <a:pt x="110" y="640"/>
                  </a:lnTo>
                  <a:lnTo>
                    <a:pt x="110" y="636"/>
                  </a:lnTo>
                  <a:lnTo>
                    <a:pt x="108" y="636"/>
                  </a:lnTo>
                  <a:lnTo>
                    <a:pt x="108" y="634"/>
                  </a:lnTo>
                  <a:lnTo>
                    <a:pt x="108" y="634"/>
                  </a:lnTo>
                  <a:lnTo>
                    <a:pt x="104" y="638"/>
                  </a:lnTo>
                  <a:lnTo>
                    <a:pt x="102" y="636"/>
                  </a:lnTo>
                  <a:lnTo>
                    <a:pt x="102" y="634"/>
                  </a:lnTo>
                  <a:lnTo>
                    <a:pt x="104" y="634"/>
                  </a:lnTo>
                  <a:lnTo>
                    <a:pt x="102" y="632"/>
                  </a:lnTo>
                  <a:lnTo>
                    <a:pt x="100" y="632"/>
                  </a:lnTo>
                  <a:lnTo>
                    <a:pt x="100" y="632"/>
                  </a:lnTo>
                  <a:lnTo>
                    <a:pt x="104" y="630"/>
                  </a:lnTo>
                  <a:lnTo>
                    <a:pt x="106" y="630"/>
                  </a:lnTo>
                  <a:lnTo>
                    <a:pt x="106" y="628"/>
                  </a:lnTo>
                  <a:lnTo>
                    <a:pt x="106" y="628"/>
                  </a:lnTo>
                  <a:lnTo>
                    <a:pt x="104" y="628"/>
                  </a:lnTo>
                  <a:lnTo>
                    <a:pt x="102" y="628"/>
                  </a:lnTo>
                  <a:lnTo>
                    <a:pt x="100" y="630"/>
                  </a:lnTo>
                  <a:lnTo>
                    <a:pt x="98" y="630"/>
                  </a:lnTo>
                  <a:lnTo>
                    <a:pt x="96" y="630"/>
                  </a:lnTo>
                  <a:lnTo>
                    <a:pt x="96" y="628"/>
                  </a:lnTo>
                  <a:lnTo>
                    <a:pt x="98" y="628"/>
                  </a:lnTo>
                  <a:lnTo>
                    <a:pt x="100" y="626"/>
                  </a:lnTo>
                  <a:lnTo>
                    <a:pt x="100" y="624"/>
                  </a:lnTo>
                  <a:lnTo>
                    <a:pt x="102" y="624"/>
                  </a:lnTo>
                  <a:lnTo>
                    <a:pt x="102" y="622"/>
                  </a:lnTo>
                  <a:lnTo>
                    <a:pt x="102" y="622"/>
                  </a:lnTo>
                  <a:lnTo>
                    <a:pt x="100" y="622"/>
                  </a:lnTo>
                  <a:lnTo>
                    <a:pt x="98" y="622"/>
                  </a:lnTo>
                  <a:lnTo>
                    <a:pt x="96" y="624"/>
                  </a:lnTo>
                  <a:lnTo>
                    <a:pt x="96" y="622"/>
                  </a:lnTo>
                  <a:lnTo>
                    <a:pt x="96" y="620"/>
                  </a:lnTo>
                  <a:lnTo>
                    <a:pt x="98" y="620"/>
                  </a:lnTo>
                  <a:lnTo>
                    <a:pt x="100" y="620"/>
                  </a:lnTo>
                  <a:lnTo>
                    <a:pt x="100" y="620"/>
                  </a:lnTo>
                  <a:lnTo>
                    <a:pt x="102" y="618"/>
                  </a:lnTo>
                  <a:lnTo>
                    <a:pt x="102" y="618"/>
                  </a:lnTo>
                  <a:lnTo>
                    <a:pt x="102" y="616"/>
                  </a:lnTo>
                  <a:lnTo>
                    <a:pt x="102" y="616"/>
                  </a:lnTo>
                  <a:lnTo>
                    <a:pt x="100" y="616"/>
                  </a:lnTo>
                  <a:lnTo>
                    <a:pt x="98" y="618"/>
                  </a:lnTo>
                  <a:lnTo>
                    <a:pt x="98" y="618"/>
                  </a:lnTo>
                  <a:lnTo>
                    <a:pt x="94" y="618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98" y="616"/>
                  </a:lnTo>
                  <a:lnTo>
                    <a:pt x="96" y="614"/>
                  </a:lnTo>
                  <a:lnTo>
                    <a:pt x="98" y="614"/>
                  </a:lnTo>
                  <a:lnTo>
                    <a:pt x="98" y="612"/>
                  </a:lnTo>
                  <a:lnTo>
                    <a:pt x="96" y="612"/>
                  </a:lnTo>
                  <a:lnTo>
                    <a:pt x="94" y="612"/>
                  </a:lnTo>
                  <a:lnTo>
                    <a:pt x="94" y="612"/>
                  </a:lnTo>
                  <a:lnTo>
                    <a:pt x="96" y="610"/>
                  </a:lnTo>
                  <a:lnTo>
                    <a:pt x="96" y="608"/>
                  </a:lnTo>
                  <a:lnTo>
                    <a:pt x="94" y="608"/>
                  </a:lnTo>
                  <a:lnTo>
                    <a:pt x="94" y="608"/>
                  </a:lnTo>
                  <a:lnTo>
                    <a:pt x="92" y="610"/>
                  </a:lnTo>
                  <a:lnTo>
                    <a:pt x="92" y="608"/>
                  </a:lnTo>
                  <a:lnTo>
                    <a:pt x="92" y="606"/>
                  </a:lnTo>
                  <a:lnTo>
                    <a:pt x="94" y="606"/>
                  </a:lnTo>
                  <a:lnTo>
                    <a:pt x="94" y="606"/>
                  </a:lnTo>
                  <a:lnTo>
                    <a:pt x="96" y="602"/>
                  </a:lnTo>
                  <a:lnTo>
                    <a:pt x="96" y="600"/>
                  </a:lnTo>
                  <a:lnTo>
                    <a:pt x="96" y="600"/>
                  </a:lnTo>
                  <a:lnTo>
                    <a:pt x="96" y="598"/>
                  </a:lnTo>
                  <a:lnTo>
                    <a:pt x="96" y="598"/>
                  </a:lnTo>
                  <a:lnTo>
                    <a:pt x="94" y="598"/>
                  </a:lnTo>
                  <a:lnTo>
                    <a:pt x="94" y="600"/>
                  </a:lnTo>
                  <a:lnTo>
                    <a:pt x="94" y="598"/>
                  </a:lnTo>
                  <a:lnTo>
                    <a:pt x="92" y="598"/>
                  </a:lnTo>
                  <a:lnTo>
                    <a:pt x="92" y="598"/>
                  </a:lnTo>
                  <a:lnTo>
                    <a:pt x="90" y="598"/>
                  </a:lnTo>
                  <a:lnTo>
                    <a:pt x="90" y="596"/>
                  </a:lnTo>
                  <a:lnTo>
                    <a:pt x="90" y="594"/>
                  </a:lnTo>
                  <a:lnTo>
                    <a:pt x="94" y="594"/>
                  </a:lnTo>
                  <a:lnTo>
                    <a:pt x="94" y="592"/>
                  </a:lnTo>
                  <a:lnTo>
                    <a:pt x="92" y="592"/>
                  </a:lnTo>
                  <a:lnTo>
                    <a:pt x="90" y="592"/>
                  </a:lnTo>
                  <a:lnTo>
                    <a:pt x="88" y="592"/>
                  </a:lnTo>
                  <a:lnTo>
                    <a:pt x="88" y="592"/>
                  </a:lnTo>
                  <a:lnTo>
                    <a:pt x="86" y="592"/>
                  </a:lnTo>
                  <a:lnTo>
                    <a:pt x="86" y="590"/>
                  </a:lnTo>
                  <a:lnTo>
                    <a:pt x="88" y="590"/>
                  </a:lnTo>
                  <a:lnTo>
                    <a:pt x="90" y="590"/>
                  </a:lnTo>
                  <a:lnTo>
                    <a:pt x="94" y="590"/>
                  </a:lnTo>
                  <a:lnTo>
                    <a:pt x="94" y="590"/>
                  </a:lnTo>
                  <a:lnTo>
                    <a:pt x="94" y="588"/>
                  </a:lnTo>
                  <a:lnTo>
                    <a:pt x="92" y="588"/>
                  </a:lnTo>
                  <a:lnTo>
                    <a:pt x="90" y="588"/>
                  </a:lnTo>
                  <a:lnTo>
                    <a:pt x="88" y="590"/>
                  </a:lnTo>
                  <a:lnTo>
                    <a:pt x="88" y="588"/>
                  </a:lnTo>
                  <a:lnTo>
                    <a:pt x="86" y="588"/>
                  </a:lnTo>
                  <a:lnTo>
                    <a:pt x="88" y="586"/>
                  </a:lnTo>
                  <a:lnTo>
                    <a:pt x="90" y="586"/>
                  </a:lnTo>
                  <a:lnTo>
                    <a:pt x="92" y="586"/>
                  </a:lnTo>
                  <a:lnTo>
                    <a:pt x="90" y="584"/>
                  </a:lnTo>
                  <a:lnTo>
                    <a:pt x="90" y="584"/>
                  </a:lnTo>
                  <a:lnTo>
                    <a:pt x="88" y="584"/>
                  </a:lnTo>
                  <a:lnTo>
                    <a:pt x="88" y="584"/>
                  </a:lnTo>
                  <a:lnTo>
                    <a:pt x="90" y="584"/>
                  </a:lnTo>
                  <a:lnTo>
                    <a:pt x="92" y="584"/>
                  </a:lnTo>
                  <a:lnTo>
                    <a:pt x="94" y="584"/>
                  </a:lnTo>
                  <a:lnTo>
                    <a:pt x="96" y="582"/>
                  </a:lnTo>
                  <a:lnTo>
                    <a:pt x="94" y="582"/>
                  </a:lnTo>
                  <a:lnTo>
                    <a:pt x="94" y="582"/>
                  </a:lnTo>
                  <a:lnTo>
                    <a:pt x="92" y="582"/>
                  </a:lnTo>
                  <a:lnTo>
                    <a:pt x="90" y="582"/>
                  </a:lnTo>
                  <a:lnTo>
                    <a:pt x="90" y="582"/>
                  </a:lnTo>
                  <a:lnTo>
                    <a:pt x="88" y="582"/>
                  </a:lnTo>
                  <a:lnTo>
                    <a:pt x="88" y="584"/>
                  </a:lnTo>
                  <a:lnTo>
                    <a:pt x="86" y="584"/>
                  </a:lnTo>
                  <a:lnTo>
                    <a:pt x="84" y="584"/>
                  </a:lnTo>
                  <a:lnTo>
                    <a:pt x="84" y="582"/>
                  </a:lnTo>
                  <a:lnTo>
                    <a:pt x="86" y="580"/>
                  </a:lnTo>
                  <a:lnTo>
                    <a:pt x="88" y="580"/>
                  </a:lnTo>
                  <a:lnTo>
                    <a:pt x="90" y="578"/>
                  </a:lnTo>
                  <a:lnTo>
                    <a:pt x="88" y="578"/>
                  </a:lnTo>
                  <a:lnTo>
                    <a:pt x="86" y="578"/>
                  </a:lnTo>
                  <a:lnTo>
                    <a:pt x="84" y="578"/>
                  </a:lnTo>
                  <a:lnTo>
                    <a:pt x="84" y="576"/>
                  </a:lnTo>
                  <a:lnTo>
                    <a:pt x="84" y="574"/>
                  </a:lnTo>
                  <a:lnTo>
                    <a:pt x="86" y="574"/>
                  </a:lnTo>
                  <a:lnTo>
                    <a:pt x="92" y="574"/>
                  </a:lnTo>
                  <a:lnTo>
                    <a:pt x="94" y="574"/>
                  </a:lnTo>
                  <a:lnTo>
                    <a:pt x="96" y="574"/>
                  </a:lnTo>
                  <a:lnTo>
                    <a:pt x="98" y="572"/>
                  </a:lnTo>
                  <a:lnTo>
                    <a:pt x="100" y="572"/>
                  </a:lnTo>
                  <a:lnTo>
                    <a:pt x="98" y="572"/>
                  </a:lnTo>
                  <a:lnTo>
                    <a:pt x="96" y="572"/>
                  </a:lnTo>
                  <a:lnTo>
                    <a:pt x="94" y="572"/>
                  </a:lnTo>
                  <a:lnTo>
                    <a:pt x="90" y="572"/>
                  </a:lnTo>
                  <a:lnTo>
                    <a:pt x="88" y="574"/>
                  </a:lnTo>
                  <a:lnTo>
                    <a:pt x="86" y="574"/>
                  </a:lnTo>
                  <a:lnTo>
                    <a:pt x="86" y="572"/>
                  </a:lnTo>
                  <a:lnTo>
                    <a:pt x="86" y="572"/>
                  </a:lnTo>
                  <a:lnTo>
                    <a:pt x="90" y="572"/>
                  </a:lnTo>
                  <a:lnTo>
                    <a:pt x="92" y="572"/>
                  </a:lnTo>
                  <a:lnTo>
                    <a:pt x="94" y="568"/>
                  </a:lnTo>
                  <a:lnTo>
                    <a:pt x="94" y="568"/>
                  </a:lnTo>
                  <a:lnTo>
                    <a:pt x="96" y="568"/>
                  </a:lnTo>
                  <a:lnTo>
                    <a:pt x="98" y="570"/>
                  </a:lnTo>
                  <a:lnTo>
                    <a:pt x="100" y="570"/>
                  </a:lnTo>
                  <a:lnTo>
                    <a:pt x="100" y="570"/>
                  </a:lnTo>
                  <a:lnTo>
                    <a:pt x="98" y="568"/>
                  </a:lnTo>
                  <a:lnTo>
                    <a:pt x="96" y="566"/>
                  </a:lnTo>
                  <a:lnTo>
                    <a:pt x="96" y="566"/>
                  </a:lnTo>
                  <a:lnTo>
                    <a:pt x="94" y="566"/>
                  </a:lnTo>
                  <a:lnTo>
                    <a:pt x="94" y="564"/>
                  </a:lnTo>
                  <a:lnTo>
                    <a:pt x="96" y="564"/>
                  </a:lnTo>
                  <a:lnTo>
                    <a:pt x="98" y="564"/>
                  </a:lnTo>
                  <a:lnTo>
                    <a:pt x="98" y="564"/>
                  </a:lnTo>
                  <a:lnTo>
                    <a:pt x="100" y="566"/>
                  </a:lnTo>
                  <a:lnTo>
                    <a:pt x="100" y="568"/>
                  </a:lnTo>
                  <a:lnTo>
                    <a:pt x="102" y="568"/>
                  </a:lnTo>
                  <a:lnTo>
                    <a:pt x="104" y="568"/>
                  </a:lnTo>
                  <a:lnTo>
                    <a:pt x="102" y="566"/>
                  </a:lnTo>
                  <a:lnTo>
                    <a:pt x="100" y="566"/>
                  </a:lnTo>
                  <a:lnTo>
                    <a:pt x="100" y="562"/>
                  </a:lnTo>
                  <a:lnTo>
                    <a:pt x="102" y="560"/>
                  </a:lnTo>
                  <a:lnTo>
                    <a:pt x="102" y="560"/>
                  </a:lnTo>
                  <a:lnTo>
                    <a:pt x="100" y="560"/>
                  </a:lnTo>
                  <a:lnTo>
                    <a:pt x="100" y="560"/>
                  </a:lnTo>
                  <a:lnTo>
                    <a:pt x="98" y="562"/>
                  </a:lnTo>
                  <a:lnTo>
                    <a:pt x="98" y="560"/>
                  </a:lnTo>
                  <a:lnTo>
                    <a:pt x="96" y="560"/>
                  </a:lnTo>
                  <a:lnTo>
                    <a:pt x="94" y="564"/>
                  </a:lnTo>
                  <a:lnTo>
                    <a:pt x="92" y="564"/>
                  </a:lnTo>
                  <a:lnTo>
                    <a:pt x="92" y="564"/>
                  </a:lnTo>
                  <a:lnTo>
                    <a:pt x="92" y="562"/>
                  </a:lnTo>
                  <a:lnTo>
                    <a:pt x="94" y="562"/>
                  </a:lnTo>
                  <a:lnTo>
                    <a:pt x="92" y="560"/>
                  </a:lnTo>
                  <a:lnTo>
                    <a:pt x="92" y="562"/>
                  </a:lnTo>
                  <a:lnTo>
                    <a:pt x="90" y="564"/>
                  </a:lnTo>
                  <a:lnTo>
                    <a:pt x="90" y="564"/>
                  </a:lnTo>
                  <a:lnTo>
                    <a:pt x="86" y="566"/>
                  </a:lnTo>
                  <a:lnTo>
                    <a:pt x="86" y="566"/>
                  </a:lnTo>
                  <a:lnTo>
                    <a:pt x="84" y="570"/>
                  </a:lnTo>
                  <a:lnTo>
                    <a:pt x="82" y="570"/>
                  </a:lnTo>
                  <a:lnTo>
                    <a:pt x="82" y="566"/>
                  </a:lnTo>
                  <a:lnTo>
                    <a:pt x="82" y="564"/>
                  </a:lnTo>
                  <a:lnTo>
                    <a:pt x="84" y="564"/>
                  </a:lnTo>
                  <a:lnTo>
                    <a:pt x="82" y="562"/>
                  </a:lnTo>
                  <a:lnTo>
                    <a:pt x="82" y="560"/>
                  </a:lnTo>
                  <a:lnTo>
                    <a:pt x="82" y="558"/>
                  </a:lnTo>
                  <a:lnTo>
                    <a:pt x="84" y="558"/>
                  </a:lnTo>
                  <a:lnTo>
                    <a:pt x="88" y="558"/>
                  </a:lnTo>
                  <a:lnTo>
                    <a:pt x="88" y="558"/>
                  </a:lnTo>
                  <a:lnTo>
                    <a:pt x="90" y="556"/>
                  </a:lnTo>
                  <a:lnTo>
                    <a:pt x="92" y="556"/>
                  </a:lnTo>
                  <a:lnTo>
                    <a:pt x="90" y="554"/>
                  </a:lnTo>
                  <a:lnTo>
                    <a:pt x="90" y="554"/>
                  </a:lnTo>
                  <a:lnTo>
                    <a:pt x="88" y="556"/>
                  </a:lnTo>
                  <a:lnTo>
                    <a:pt x="88" y="554"/>
                  </a:lnTo>
                  <a:lnTo>
                    <a:pt x="86" y="556"/>
                  </a:lnTo>
                  <a:lnTo>
                    <a:pt x="84" y="558"/>
                  </a:lnTo>
                  <a:lnTo>
                    <a:pt x="82" y="558"/>
                  </a:lnTo>
                  <a:lnTo>
                    <a:pt x="82" y="556"/>
                  </a:lnTo>
                  <a:lnTo>
                    <a:pt x="82" y="552"/>
                  </a:lnTo>
                  <a:lnTo>
                    <a:pt x="84" y="550"/>
                  </a:lnTo>
                  <a:lnTo>
                    <a:pt x="84" y="550"/>
                  </a:lnTo>
                  <a:lnTo>
                    <a:pt x="82" y="548"/>
                  </a:lnTo>
                  <a:lnTo>
                    <a:pt x="82" y="548"/>
                  </a:lnTo>
                  <a:lnTo>
                    <a:pt x="80" y="550"/>
                  </a:lnTo>
                  <a:lnTo>
                    <a:pt x="80" y="548"/>
                  </a:lnTo>
                  <a:lnTo>
                    <a:pt x="80" y="548"/>
                  </a:lnTo>
                  <a:lnTo>
                    <a:pt x="80" y="546"/>
                  </a:lnTo>
                  <a:lnTo>
                    <a:pt x="84" y="546"/>
                  </a:lnTo>
                  <a:lnTo>
                    <a:pt x="84" y="544"/>
                  </a:lnTo>
                  <a:lnTo>
                    <a:pt x="88" y="544"/>
                  </a:lnTo>
                  <a:lnTo>
                    <a:pt x="88" y="542"/>
                  </a:lnTo>
                  <a:lnTo>
                    <a:pt x="90" y="542"/>
                  </a:lnTo>
                  <a:lnTo>
                    <a:pt x="90" y="540"/>
                  </a:lnTo>
                  <a:lnTo>
                    <a:pt x="92" y="540"/>
                  </a:lnTo>
                  <a:lnTo>
                    <a:pt x="92" y="540"/>
                  </a:lnTo>
                  <a:lnTo>
                    <a:pt x="94" y="540"/>
                  </a:lnTo>
                  <a:lnTo>
                    <a:pt x="98" y="538"/>
                  </a:lnTo>
                  <a:lnTo>
                    <a:pt x="98" y="540"/>
                  </a:lnTo>
                  <a:lnTo>
                    <a:pt x="100" y="540"/>
                  </a:lnTo>
                  <a:lnTo>
                    <a:pt x="100" y="538"/>
                  </a:lnTo>
                  <a:lnTo>
                    <a:pt x="98" y="538"/>
                  </a:lnTo>
                  <a:lnTo>
                    <a:pt x="96" y="536"/>
                  </a:lnTo>
                  <a:lnTo>
                    <a:pt x="96" y="536"/>
                  </a:lnTo>
                  <a:lnTo>
                    <a:pt x="90" y="538"/>
                  </a:lnTo>
                  <a:lnTo>
                    <a:pt x="90" y="538"/>
                  </a:lnTo>
                  <a:lnTo>
                    <a:pt x="88" y="540"/>
                  </a:lnTo>
                  <a:lnTo>
                    <a:pt x="88" y="542"/>
                  </a:lnTo>
                  <a:lnTo>
                    <a:pt x="86" y="542"/>
                  </a:lnTo>
                  <a:lnTo>
                    <a:pt x="84" y="542"/>
                  </a:lnTo>
                  <a:lnTo>
                    <a:pt x="82" y="544"/>
                  </a:lnTo>
                  <a:lnTo>
                    <a:pt x="82" y="544"/>
                  </a:lnTo>
                  <a:lnTo>
                    <a:pt x="82" y="544"/>
                  </a:lnTo>
                  <a:lnTo>
                    <a:pt x="82" y="542"/>
                  </a:lnTo>
                  <a:lnTo>
                    <a:pt x="80" y="542"/>
                  </a:lnTo>
                  <a:lnTo>
                    <a:pt x="80" y="540"/>
                  </a:lnTo>
                  <a:lnTo>
                    <a:pt x="82" y="538"/>
                  </a:lnTo>
                  <a:lnTo>
                    <a:pt x="80" y="538"/>
                  </a:lnTo>
                  <a:lnTo>
                    <a:pt x="80" y="538"/>
                  </a:lnTo>
                  <a:lnTo>
                    <a:pt x="78" y="536"/>
                  </a:lnTo>
                  <a:lnTo>
                    <a:pt x="78" y="536"/>
                  </a:lnTo>
                  <a:lnTo>
                    <a:pt x="80" y="534"/>
                  </a:lnTo>
                  <a:lnTo>
                    <a:pt x="82" y="534"/>
                  </a:lnTo>
                  <a:lnTo>
                    <a:pt x="82" y="532"/>
                  </a:lnTo>
                  <a:lnTo>
                    <a:pt x="84" y="534"/>
                  </a:lnTo>
                  <a:lnTo>
                    <a:pt x="86" y="534"/>
                  </a:lnTo>
                  <a:lnTo>
                    <a:pt x="88" y="534"/>
                  </a:lnTo>
                  <a:lnTo>
                    <a:pt x="90" y="532"/>
                  </a:lnTo>
                  <a:lnTo>
                    <a:pt x="92" y="532"/>
                  </a:lnTo>
                  <a:lnTo>
                    <a:pt x="92" y="530"/>
                  </a:lnTo>
                  <a:lnTo>
                    <a:pt x="92" y="530"/>
                  </a:lnTo>
                  <a:lnTo>
                    <a:pt x="90" y="530"/>
                  </a:lnTo>
                  <a:lnTo>
                    <a:pt x="88" y="532"/>
                  </a:lnTo>
                  <a:lnTo>
                    <a:pt x="86" y="532"/>
                  </a:lnTo>
                  <a:lnTo>
                    <a:pt x="84" y="532"/>
                  </a:lnTo>
                  <a:lnTo>
                    <a:pt x="82" y="530"/>
                  </a:lnTo>
                  <a:lnTo>
                    <a:pt x="82" y="530"/>
                  </a:lnTo>
                  <a:lnTo>
                    <a:pt x="80" y="532"/>
                  </a:lnTo>
                  <a:lnTo>
                    <a:pt x="78" y="534"/>
                  </a:lnTo>
                  <a:lnTo>
                    <a:pt x="80" y="532"/>
                  </a:lnTo>
                  <a:lnTo>
                    <a:pt x="78" y="532"/>
                  </a:lnTo>
                  <a:lnTo>
                    <a:pt x="76" y="532"/>
                  </a:lnTo>
                  <a:lnTo>
                    <a:pt x="74" y="532"/>
                  </a:lnTo>
                  <a:lnTo>
                    <a:pt x="76" y="530"/>
                  </a:lnTo>
                  <a:lnTo>
                    <a:pt x="76" y="530"/>
                  </a:lnTo>
                  <a:lnTo>
                    <a:pt x="80" y="530"/>
                  </a:lnTo>
                  <a:lnTo>
                    <a:pt x="84" y="528"/>
                  </a:lnTo>
                  <a:lnTo>
                    <a:pt x="86" y="526"/>
                  </a:lnTo>
                  <a:lnTo>
                    <a:pt x="88" y="526"/>
                  </a:lnTo>
                  <a:lnTo>
                    <a:pt x="90" y="524"/>
                  </a:lnTo>
                  <a:lnTo>
                    <a:pt x="94" y="520"/>
                  </a:lnTo>
                  <a:lnTo>
                    <a:pt x="98" y="518"/>
                  </a:lnTo>
                  <a:lnTo>
                    <a:pt x="102" y="516"/>
                  </a:lnTo>
                  <a:lnTo>
                    <a:pt x="104" y="516"/>
                  </a:lnTo>
                  <a:lnTo>
                    <a:pt x="104" y="516"/>
                  </a:lnTo>
                  <a:lnTo>
                    <a:pt x="104" y="516"/>
                  </a:lnTo>
                  <a:lnTo>
                    <a:pt x="102" y="514"/>
                  </a:lnTo>
                  <a:lnTo>
                    <a:pt x="100" y="516"/>
                  </a:lnTo>
                  <a:lnTo>
                    <a:pt x="94" y="518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6" y="524"/>
                  </a:lnTo>
                  <a:lnTo>
                    <a:pt x="82" y="526"/>
                  </a:lnTo>
                  <a:lnTo>
                    <a:pt x="80" y="526"/>
                  </a:lnTo>
                  <a:lnTo>
                    <a:pt x="76" y="528"/>
                  </a:lnTo>
                  <a:lnTo>
                    <a:pt x="74" y="528"/>
                  </a:lnTo>
                  <a:lnTo>
                    <a:pt x="74" y="528"/>
                  </a:lnTo>
                  <a:lnTo>
                    <a:pt x="74" y="526"/>
                  </a:lnTo>
                  <a:lnTo>
                    <a:pt x="74" y="522"/>
                  </a:lnTo>
                  <a:lnTo>
                    <a:pt x="76" y="520"/>
                  </a:lnTo>
                  <a:lnTo>
                    <a:pt x="78" y="520"/>
                  </a:lnTo>
                  <a:lnTo>
                    <a:pt x="80" y="522"/>
                  </a:lnTo>
                  <a:lnTo>
                    <a:pt x="80" y="522"/>
                  </a:lnTo>
                  <a:lnTo>
                    <a:pt x="84" y="522"/>
                  </a:lnTo>
                  <a:lnTo>
                    <a:pt x="86" y="522"/>
                  </a:lnTo>
                  <a:lnTo>
                    <a:pt x="86" y="520"/>
                  </a:lnTo>
                  <a:lnTo>
                    <a:pt x="84" y="520"/>
                  </a:lnTo>
                  <a:lnTo>
                    <a:pt x="82" y="520"/>
                  </a:lnTo>
                  <a:lnTo>
                    <a:pt x="80" y="520"/>
                  </a:lnTo>
                  <a:lnTo>
                    <a:pt x="78" y="520"/>
                  </a:lnTo>
                  <a:lnTo>
                    <a:pt x="78" y="518"/>
                  </a:lnTo>
                  <a:lnTo>
                    <a:pt x="78" y="516"/>
                  </a:lnTo>
                  <a:lnTo>
                    <a:pt x="80" y="516"/>
                  </a:lnTo>
                  <a:lnTo>
                    <a:pt x="82" y="518"/>
                  </a:lnTo>
                  <a:lnTo>
                    <a:pt x="84" y="518"/>
                  </a:lnTo>
                  <a:lnTo>
                    <a:pt x="86" y="518"/>
                  </a:lnTo>
                  <a:lnTo>
                    <a:pt x="86" y="516"/>
                  </a:lnTo>
                  <a:lnTo>
                    <a:pt x="84" y="516"/>
                  </a:lnTo>
                  <a:lnTo>
                    <a:pt x="84" y="516"/>
                  </a:lnTo>
                  <a:lnTo>
                    <a:pt x="84" y="516"/>
                  </a:lnTo>
                  <a:lnTo>
                    <a:pt x="84" y="514"/>
                  </a:lnTo>
                  <a:lnTo>
                    <a:pt x="86" y="514"/>
                  </a:lnTo>
                  <a:lnTo>
                    <a:pt x="86" y="514"/>
                  </a:lnTo>
                  <a:lnTo>
                    <a:pt x="88" y="514"/>
                  </a:lnTo>
                  <a:lnTo>
                    <a:pt x="88" y="514"/>
                  </a:lnTo>
                  <a:lnTo>
                    <a:pt x="90" y="514"/>
                  </a:lnTo>
                  <a:lnTo>
                    <a:pt x="90" y="512"/>
                  </a:lnTo>
                  <a:lnTo>
                    <a:pt x="90" y="510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6" y="512"/>
                  </a:lnTo>
                  <a:lnTo>
                    <a:pt x="84" y="512"/>
                  </a:lnTo>
                  <a:lnTo>
                    <a:pt x="80" y="510"/>
                  </a:lnTo>
                  <a:lnTo>
                    <a:pt x="78" y="510"/>
                  </a:lnTo>
                  <a:lnTo>
                    <a:pt x="76" y="508"/>
                  </a:lnTo>
                  <a:lnTo>
                    <a:pt x="76" y="508"/>
                  </a:lnTo>
                  <a:lnTo>
                    <a:pt x="78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78" y="508"/>
                  </a:lnTo>
                  <a:lnTo>
                    <a:pt x="78" y="506"/>
                  </a:lnTo>
                  <a:lnTo>
                    <a:pt x="78" y="506"/>
                  </a:lnTo>
                  <a:lnTo>
                    <a:pt x="80" y="506"/>
                  </a:lnTo>
                  <a:lnTo>
                    <a:pt x="82" y="504"/>
                  </a:lnTo>
                  <a:lnTo>
                    <a:pt x="84" y="504"/>
                  </a:lnTo>
                  <a:lnTo>
                    <a:pt x="92" y="504"/>
                  </a:lnTo>
                  <a:lnTo>
                    <a:pt x="94" y="504"/>
                  </a:lnTo>
                  <a:lnTo>
                    <a:pt x="96" y="504"/>
                  </a:lnTo>
                  <a:lnTo>
                    <a:pt x="98" y="504"/>
                  </a:lnTo>
                  <a:lnTo>
                    <a:pt x="98" y="502"/>
                  </a:lnTo>
                  <a:lnTo>
                    <a:pt x="94" y="502"/>
                  </a:lnTo>
                  <a:lnTo>
                    <a:pt x="90" y="502"/>
                  </a:lnTo>
                  <a:lnTo>
                    <a:pt x="86" y="502"/>
                  </a:lnTo>
                  <a:lnTo>
                    <a:pt x="84" y="502"/>
                  </a:lnTo>
                  <a:lnTo>
                    <a:pt x="84" y="502"/>
                  </a:lnTo>
                  <a:lnTo>
                    <a:pt x="82" y="502"/>
                  </a:lnTo>
                  <a:lnTo>
                    <a:pt x="80" y="502"/>
                  </a:lnTo>
                  <a:lnTo>
                    <a:pt x="78" y="504"/>
                  </a:lnTo>
                  <a:lnTo>
                    <a:pt x="78" y="504"/>
                  </a:lnTo>
                  <a:lnTo>
                    <a:pt x="78" y="502"/>
                  </a:lnTo>
                  <a:lnTo>
                    <a:pt x="80" y="500"/>
                  </a:lnTo>
                  <a:lnTo>
                    <a:pt x="82" y="498"/>
                  </a:lnTo>
                  <a:lnTo>
                    <a:pt x="84" y="498"/>
                  </a:lnTo>
                  <a:lnTo>
                    <a:pt x="86" y="496"/>
                  </a:lnTo>
                  <a:lnTo>
                    <a:pt x="86" y="494"/>
                  </a:lnTo>
                  <a:lnTo>
                    <a:pt x="88" y="494"/>
                  </a:lnTo>
                  <a:lnTo>
                    <a:pt x="90" y="494"/>
                  </a:lnTo>
                  <a:lnTo>
                    <a:pt x="90" y="494"/>
                  </a:lnTo>
                  <a:lnTo>
                    <a:pt x="92" y="494"/>
                  </a:lnTo>
                  <a:lnTo>
                    <a:pt x="94" y="494"/>
                  </a:lnTo>
                  <a:lnTo>
                    <a:pt x="94" y="494"/>
                  </a:lnTo>
                  <a:lnTo>
                    <a:pt x="96" y="494"/>
                  </a:lnTo>
                  <a:lnTo>
                    <a:pt x="98" y="494"/>
                  </a:lnTo>
                  <a:lnTo>
                    <a:pt x="100" y="496"/>
                  </a:lnTo>
                  <a:lnTo>
                    <a:pt x="102" y="496"/>
                  </a:lnTo>
                  <a:lnTo>
                    <a:pt x="106" y="498"/>
                  </a:lnTo>
                  <a:lnTo>
                    <a:pt x="108" y="500"/>
                  </a:lnTo>
                  <a:lnTo>
                    <a:pt x="110" y="502"/>
                  </a:lnTo>
                  <a:lnTo>
                    <a:pt x="114" y="502"/>
                  </a:lnTo>
                  <a:lnTo>
                    <a:pt x="114" y="502"/>
                  </a:lnTo>
                  <a:lnTo>
                    <a:pt x="116" y="502"/>
                  </a:lnTo>
                  <a:lnTo>
                    <a:pt x="116" y="502"/>
                  </a:lnTo>
                  <a:lnTo>
                    <a:pt x="116" y="500"/>
                  </a:lnTo>
                  <a:lnTo>
                    <a:pt x="114" y="500"/>
                  </a:lnTo>
                  <a:lnTo>
                    <a:pt x="114" y="502"/>
                  </a:lnTo>
                  <a:lnTo>
                    <a:pt x="112" y="502"/>
                  </a:lnTo>
                  <a:lnTo>
                    <a:pt x="108" y="500"/>
                  </a:lnTo>
                  <a:lnTo>
                    <a:pt x="108" y="496"/>
                  </a:lnTo>
                  <a:lnTo>
                    <a:pt x="108" y="494"/>
                  </a:lnTo>
                  <a:lnTo>
                    <a:pt x="108" y="494"/>
                  </a:lnTo>
                  <a:lnTo>
                    <a:pt x="112" y="494"/>
                  </a:lnTo>
                  <a:lnTo>
                    <a:pt x="114" y="494"/>
                  </a:lnTo>
                  <a:lnTo>
                    <a:pt x="116" y="492"/>
                  </a:lnTo>
                  <a:lnTo>
                    <a:pt x="116" y="492"/>
                  </a:lnTo>
                  <a:lnTo>
                    <a:pt x="112" y="490"/>
                  </a:lnTo>
                  <a:lnTo>
                    <a:pt x="112" y="490"/>
                  </a:lnTo>
                  <a:lnTo>
                    <a:pt x="112" y="492"/>
                  </a:lnTo>
                  <a:lnTo>
                    <a:pt x="112" y="494"/>
                  </a:lnTo>
                  <a:lnTo>
                    <a:pt x="112" y="494"/>
                  </a:lnTo>
                  <a:lnTo>
                    <a:pt x="108" y="494"/>
                  </a:lnTo>
                  <a:lnTo>
                    <a:pt x="108" y="492"/>
                  </a:lnTo>
                  <a:lnTo>
                    <a:pt x="106" y="490"/>
                  </a:lnTo>
                  <a:lnTo>
                    <a:pt x="108" y="490"/>
                  </a:lnTo>
                  <a:lnTo>
                    <a:pt x="108" y="490"/>
                  </a:lnTo>
                  <a:lnTo>
                    <a:pt x="110" y="490"/>
                  </a:lnTo>
                  <a:lnTo>
                    <a:pt x="108" y="488"/>
                  </a:lnTo>
                  <a:lnTo>
                    <a:pt x="108" y="488"/>
                  </a:lnTo>
                  <a:lnTo>
                    <a:pt x="106" y="488"/>
                  </a:lnTo>
                  <a:lnTo>
                    <a:pt x="106" y="488"/>
                  </a:lnTo>
                  <a:lnTo>
                    <a:pt x="104" y="488"/>
                  </a:lnTo>
                  <a:lnTo>
                    <a:pt x="104" y="490"/>
                  </a:lnTo>
                  <a:lnTo>
                    <a:pt x="104" y="490"/>
                  </a:lnTo>
                  <a:lnTo>
                    <a:pt x="104" y="492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100" y="494"/>
                  </a:lnTo>
                  <a:lnTo>
                    <a:pt x="98" y="492"/>
                  </a:lnTo>
                  <a:lnTo>
                    <a:pt x="96" y="492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0" y="492"/>
                  </a:lnTo>
                  <a:lnTo>
                    <a:pt x="88" y="492"/>
                  </a:lnTo>
                  <a:lnTo>
                    <a:pt x="86" y="492"/>
                  </a:lnTo>
                  <a:lnTo>
                    <a:pt x="84" y="496"/>
                  </a:lnTo>
                  <a:lnTo>
                    <a:pt x="82" y="496"/>
                  </a:lnTo>
                  <a:lnTo>
                    <a:pt x="82" y="496"/>
                  </a:lnTo>
                  <a:lnTo>
                    <a:pt x="82" y="494"/>
                  </a:lnTo>
                  <a:lnTo>
                    <a:pt x="84" y="492"/>
                  </a:lnTo>
                  <a:lnTo>
                    <a:pt x="86" y="490"/>
                  </a:lnTo>
                  <a:lnTo>
                    <a:pt x="86" y="490"/>
                  </a:lnTo>
                  <a:lnTo>
                    <a:pt x="86" y="488"/>
                  </a:lnTo>
                  <a:lnTo>
                    <a:pt x="88" y="488"/>
                  </a:lnTo>
                  <a:lnTo>
                    <a:pt x="88" y="488"/>
                  </a:lnTo>
                  <a:lnTo>
                    <a:pt x="88" y="486"/>
                  </a:lnTo>
                  <a:lnTo>
                    <a:pt x="88" y="484"/>
                  </a:lnTo>
                  <a:lnTo>
                    <a:pt x="90" y="486"/>
                  </a:lnTo>
                  <a:lnTo>
                    <a:pt x="92" y="486"/>
                  </a:lnTo>
                  <a:lnTo>
                    <a:pt x="94" y="488"/>
                  </a:lnTo>
                  <a:lnTo>
                    <a:pt x="98" y="488"/>
                  </a:lnTo>
                  <a:lnTo>
                    <a:pt x="98" y="486"/>
                  </a:lnTo>
                  <a:lnTo>
                    <a:pt x="96" y="486"/>
                  </a:lnTo>
                  <a:lnTo>
                    <a:pt x="94" y="486"/>
                  </a:lnTo>
                  <a:lnTo>
                    <a:pt x="94" y="486"/>
                  </a:lnTo>
                  <a:lnTo>
                    <a:pt x="90" y="482"/>
                  </a:lnTo>
                  <a:lnTo>
                    <a:pt x="90" y="480"/>
                  </a:lnTo>
                  <a:lnTo>
                    <a:pt x="88" y="480"/>
                  </a:lnTo>
                  <a:lnTo>
                    <a:pt x="88" y="480"/>
                  </a:lnTo>
                  <a:lnTo>
                    <a:pt x="88" y="478"/>
                  </a:lnTo>
                  <a:lnTo>
                    <a:pt x="92" y="480"/>
                  </a:lnTo>
                  <a:lnTo>
                    <a:pt x="94" y="482"/>
                  </a:lnTo>
                  <a:lnTo>
                    <a:pt x="96" y="484"/>
                  </a:lnTo>
                  <a:lnTo>
                    <a:pt x="96" y="484"/>
                  </a:lnTo>
                  <a:lnTo>
                    <a:pt x="96" y="482"/>
                  </a:lnTo>
                  <a:lnTo>
                    <a:pt x="96" y="480"/>
                  </a:lnTo>
                  <a:lnTo>
                    <a:pt x="96" y="480"/>
                  </a:lnTo>
                  <a:lnTo>
                    <a:pt x="98" y="482"/>
                  </a:lnTo>
                  <a:lnTo>
                    <a:pt x="98" y="484"/>
                  </a:lnTo>
                  <a:lnTo>
                    <a:pt x="102" y="486"/>
                  </a:lnTo>
                  <a:lnTo>
                    <a:pt x="104" y="486"/>
                  </a:lnTo>
                  <a:lnTo>
                    <a:pt x="104" y="486"/>
                  </a:lnTo>
                  <a:lnTo>
                    <a:pt x="108" y="486"/>
                  </a:lnTo>
                  <a:lnTo>
                    <a:pt x="108" y="486"/>
                  </a:lnTo>
                  <a:lnTo>
                    <a:pt x="110" y="488"/>
                  </a:lnTo>
                  <a:lnTo>
                    <a:pt x="112" y="488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88"/>
                  </a:lnTo>
                  <a:lnTo>
                    <a:pt x="112" y="486"/>
                  </a:lnTo>
                  <a:lnTo>
                    <a:pt x="108" y="482"/>
                  </a:lnTo>
                  <a:lnTo>
                    <a:pt x="108" y="482"/>
                  </a:lnTo>
                  <a:lnTo>
                    <a:pt x="108" y="480"/>
                  </a:lnTo>
                  <a:lnTo>
                    <a:pt x="110" y="480"/>
                  </a:lnTo>
                  <a:lnTo>
                    <a:pt x="110" y="478"/>
                  </a:lnTo>
                  <a:lnTo>
                    <a:pt x="112" y="476"/>
                  </a:lnTo>
                  <a:lnTo>
                    <a:pt x="112" y="476"/>
                  </a:lnTo>
                  <a:lnTo>
                    <a:pt x="112" y="476"/>
                  </a:lnTo>
                  <a:lnTo>
                    <a:pt x="110" y="476"/>
                  </a:lnTo>
                  <a:lnTo>
                    <a:pt x="110" y="476"/>
                  </a:lnTo>
                  <a:lnTo>
                    <a:pt x="106" y="476"/>
                  </a:lnTo>
                  <a:lnTo>
                    <a:pt x="106" y="476"/>
                  </a:lnTo>
                  <a:lnTo>
                    <a:pt x="106" y="478"/>
                  </a:lnTo>
                  <a:lnTo>
                    <a:pt x="108" y="480"/>
                  </a:lnTo>
                  <a:lnTo>
                    <a:pt x="106" y="480"/>
                  </a:lnTo>
                  <a:lnTo>
                    <a:pt x="104" y="480"/>
                  </a:lnTo>
                  <a:lnTo>
                    <a:pt x="102" y="480"/>
                  </a:lnTo>
                  <a:lnTo>
                    <a:pt x="100" y="480"/>
                  </a:lnTo>
                  <a:lnTo>
                    <a:pt x="100" y="480"/>
                  </a:lnTo>
                  <a:lnTo>
                    <a:pt x="98" y="478"/>
                  </a:lnTo>
                  <a:lnTo>
                    <a:pt x="96" y="478"/>
                  </a:lnTo>
                  <a:lnTo>
                    <a:pt x="96" y="476"/>
                  </a:lnTo>
                  <a:lnTo>
                    <a:pt x="96" y="476"/>
                  </a:lnTo>
                  <a:lnTo>
                    <a:pt x="98" y="474"/>
                  </a:lnTo>
                  <a:lnTo>
                    <a:pt x="96" y="476"/>
                  </a:lnTo>
                  <a:lnTo>
                    <a:pt x="94" y="476"/>
                  </a:lnTo>
                  <a:lnTo>
                    <a:pt x="94" y="476"/>
                  </a:lnTo>
                  <a:lnTo>
                    <a:pt x="96" y="474"/>
                  </a:lnTo>
                  <a:lnTo>
                    <a:pt x="100" y="474"/>
                  </a:lnTo>
                  <a:lnTo>
                    <a:pt x="100" y="472"/>
                  </a:lnTo>
                  <a:lnTo>
                    <a:pt x="104" y="472"/>
                  </a:lnTo>
                  <a:lnTo>
                    <a:pt x="104" y="474"/>
                  </a:lnTo>
                  <a:lnTo>
                    <a:pt x="106" y="472"/>
                  </a:lnTo>
                  <a:lnTo>
                    <a:pt x="108" y="472"/>
                  </a:lnTo>
                  <a:lnTo>
                    <a:pt x="112" y="474"/>
                  </a:lnTo>
                  <a:lnTo>
                    <a:pt x="112" y="472"/>
                  </a:lnTo>
                  <a:lnTo>
                    <a:pt x="112" y="472"/>
                  </a:lnTo>
                  <a:lnTo>
                    <a:pt x="114" y="470"/>
                  </a:lnTo>
                  <a:lnTo>
                    <a:pt x="114" y="468"/>
                  </a:lnTo>
                  <a:lnTo>
                    <a:pt x="116" y="468"/>
                  </a:lnTo>
                  <a:lnTo>
                    <a:pt x="116" y="468"/>
                  </a:lnTo>
                  <a:lnTo>
                    <a:pt x="114" y="468"/>
                  </a:lnTo>
                  <a:lnTo>
                    <a:pt x="112" y="468"/>
                  </a:lnTo>
                  <a:lnTo>
                    <a:pt x="112" y="468"/>
                  </a:lnTo>
                  <a:lnTo>
                    <a:pt x="114" y="466"/>
                  </a:lnTo>
                  <a:lnTo>
                    <a:pt x="114" y="462"/>
                  </a:lnTo>
                  <a:lnTo>
                    <a:pt x="114" y="460"/>
                  </a:lnTo>
                  <a:lnTo>
                    <a:pt x="114" y="460"/>
                  </a:lnTo>
                  <a:lnTo>
                    <a:pt x="116" y="460"/>
                  </a:lnTo>
                  <a:lnTo>
                    <a:pt x="118" y="462"/>
                  </a:lnTo>
                  <a:lnTo>
                    <a:pt x="116" y="462"/>
                  </a:lnTo>
                  <a:lnTo>
                    <a:pt x="116" y="464"/>
                  </a:lnTo>
                  <a:lnTo>
                    <a:pt x="118" y="464"/>
                  </a:lnTo>
                  <a:lnTo>
                    <a:pt x="120" y="464"/>
                  </a:lnTo>
                  <a:lnTo>
                    <a:pt x="122" y="464"/>
                  </a:lnTo>
                  <a:lnTo>
                    <a:pt x="122" y="464"/>
                  </a:lnTo>
                  <a:lnTo>
                    <a:pt x="122" y="464"/>
                  </a:lnTo>
                  <a:lnTo>
                    <a:pt x="124" y="464"/>
                  </a:lnTo>
                  <a:lnTo>
                    <a:pt x="126" y="464"/>
                  </a:lnTo>
                  <a:lnTo>
                    <a:pt x="124" y="464"/>
                  </a:lnTo>
                  <a:lnTo>
                    <a:pt x="124" y="462"/>
                  </a:lnTo>
                  <a:lnTo>
                    <a:pt x="120" y="462"/>
                  </a:lnTo>
                  <a:lnTo>
                    <a:pt x="120" y="462"/>
                  </a:lnTo>
                  <a:lnTo>
                    <a:pt x="122" y="460"/>
                  </a:lnTo>
                  <a:lnTo>
                    <a:pt x="124" y="460"/>
                  </a:lnTo>
                  <a:lnTo>
                    <a:pt x="124" y="460"/>
                  </a:lnTo>
                  <a:lnTo>
                    <a:pt x="124" y="460"/>
                  </a:lnTo>
                  <a:lnTo>
                    <a:pt x="122" y="460"/>
                  </a:lnTo>
                  <a:lnTo>
                    <a:pt x="122" y="458"/>
                  </a:lnTo>
                  <a:lnTo>
                    <a:pt x="122" y="458"/>
                  </a:lnTo>
                  <a:lnTo>
                    <a:pt x="120" y="458"/>
                  </a:lnTo>
                  <a:lnTo>
                    <a:pt x="118" y="458"/>
                  </a:lnTo>
                  <a:lnTo>
                    <a:pt x="116" y="458"/>
                  </a:lnTo>
                  <a:lnTo>
                    <a:pt x="116" y="456"/>
                  </a:lnTo>
                  <a:lnTo>
                    <a:pt x="118" y="456"/>
                  </a:lnTo>
                  <a:lnTo>
                    <a:pt x="120" y="456"/>
                  </a:lnTo>
                  <a:lnTo>
                    <a:pt x="122" y="452"/>
                  </a:lnTo>
                  <a:lnTo>
                    <a:pt x="122" y="452"/>
                  </a:lnTo>
                  <a:lnTo>
                    <a:pt x="122" y="452"/>
                  </a:lnTo>
                  <a:lnTo>
                    <a:pt x="124" y="452"/>
                  </a:lnTo>
                  <a:lnTo>
                    <a:pt x="126" y="452"/>
                  </a:lnTo>
                  <a:lnTo>
                    <a:pt x="126" y="450"/>
                  </a:lnTo>
                  <a:lnTo>
                    <a:pt x="124" y="450"/>
                  </a:lnTo>
                  <a:lnTo>
                    <a:pt x="122" y="450"/>
                  </a:lnTo>
                  <a:lnTo>
                    <a:pt x="122" y="450"/>
                  </a:lnTo>
                  <a:lnTo>
                    <a:pt x="122" y="448"/>
                  </a:lnTo>
                  <a:lnTo>
                    <a:pt x="124" y="448"/>
                  </a:lnTo>
                  <a:lnTo>
                    <a:pt x="126" y="446"/>
                  </a:lnTo>
                  <a:lnTo>
                    <a:pt x="128" y="446"/>
                  </a:lnTo>
                  <a:lnTo>
                    <a:pt x="128" y="444"/>
                  </a:lnTo>
                  <a:lnTo>
                    <a:pt x="128" y="444"/>
                  </a:lnTo>
                  <a:lnTo>
                    <a:pt x="128" y="442"/>
                  </a:lnTo>
                  <a:lnTo>
                    <a:pt x="126" y="442"/>
                  </a:lnTo>
                  <a:lnTo>
                    <a:pt x="126" y="442"/>
                  </a:lnTo>
                  <a:lnTo>
                    <a:pt x="128" y="440"/>
                  </a:lnTo>
                  <a:lnTo>
                    <a:pt x="130" y="440"/>
                  </a:lnTo>
                  <a:lnTo>
                    <a:pt x="128" y="438"/>
                  </a:lnTo>
                  <a:lnTo>
                    <a:pt x="128" y="438"/>
                  </a:lnTo>
                  <a:lnTo>
                    <a:pt x="126" y="438"/>
                  </a:lnTo>
                  <a:lnTo>
                    <a:pt x="124" y="440"/>
                  </a:lnTo>
                  <a:lnTo>
                    <a:pt x="122" y="440"/>
                  </a:lnTo>
                  <a:lnTo>
                    <a:pt x="120" y="438"/>
                  </a:lnTo>
                  <a:lnTo>
                    <a:pt x="120" y="440"/>
                  </a:lnTo>
                  <a:lnTo>
                    <a:pt x="116" y="440"/>
                  </a:lnTo>
                  <a:lnTo>
                    <a:pt x="116" y="438"/>
                  </a:lnTo>
                  <a:lnTo>
                    <a:pt x="114" y="438"/>
                  </a:lnTo>
                  <a:lnTo>
                    <a:pt x="112" y="438"/>
                  </a:lnTo>
                  <a:lnTo>
                    <a:pt x="112" y="436"/>
                  </a:lnTo>
                  <a:lnTo>
                    <a:pt x="110" y="436"/>
                  </a:lnTo>
                  <a:lnTo>
                    <a:pt x="108" y="436"/>
                  </a:lnTo>
                  <a:lnTo>
                    <a:pt x="108" y="434"/>
                  </a:lnTo>
                  <a:lnTo>
                    <a:pt x="108" y="432"/>
                  </a:lnTo>
                  <a:lnTo>
                    <a:pt x="104" y="430"/>
                  </a:lnTo>
                  <a:lnTo>
                    <a:pt x="100" y="428"/>
                  </a:lnTo>
                  <a:lnTo>
                    <a:pt x="96" y="428"/>
                  </a:lnTo>
                  <a:lnTo>
                    <a:pt x="94" y="426"/>
                  </a:lnTo>
                  <a:lnTo>
                    <a:pt x="94" y="424"/>
                  </a:lnTo>
                  <a:lnTo>
                    <a:pt x="94" y="420"/>
                  </a:lnTo>
                  <a:lnTo>
                    <a:pt x="92" y="418"/>
                  </a:lnTo>
                  <a:lnTo>
                    <a:pt x="92" y="418"/>
                  </a:lnTo>
                  <a:lnTo>
                    <a:pt x="92" y="418"/>
                  </a:lnTo>
                  <a:lnTo>
                    <a:pt x="94" y="414"/>
                  </a:lnTo>
                  <a:lnTo>
                    <a:pt x="96" y="414"/>
                  </a:lnTo>
                  <a:lnTo>
                    <a:pt x="96" y="414"/>
                  </a:lnTo>
                  <a:lnTo>
                    <a:pt x="98" y="414"/>
                  </a:lnTo>
                  <a:lnTo>
                    <a:pt x="100" y="414"/>
                  </a:lnTo>
                  <a:lnTo>
                    <a:pt x="102" y="416"/>
                  </a:lnTo>
                  <a:lnTo>
                    <a:pt x="106" y="418"/>
                  </a:lnTo>
                  <a:lnTo>
                    <a:pt x="108" y="418"/>
                  </a:lnTo>
                  <a:lnTo>
                    <a:pt x="108" y="418"/>
                  </a:lnTo>
                  <a:lnTo>
                    <a:pt x="110" y="418"/>
                  </a:lnTo>
                  <a:lnTo>
                    <a:pt x="112" y="418"/>
                  </a:lnTo>
                  <a:lnTo>
                    <a:pt x="114" y="420"/>
                  </a:lnTo>
                  <a:lnTo>
                    <a:pt x="114" y="420"/>
                  </a:lnTo>
                  <a:lnTo>
                    <a:pt x="116" y="422"/>
                  </a:lnTo>
                  <a:lnTo>
                    <a:pt x="118" y="426"/>
                  </a:lnTo>
                  <a:lnTo>
                    <a:pt x="120" y="428"/>
                  </a:lnTo>
                  <a:lnTo>
                    <a:pt x="122" y="430"/>
                  </a:lnTo>
                  <a:lnTo>
                    <a:pt x="124" y="432"/>
                  </a:lnTo>
                  <a:lnTo>
                    <a:pt x="126" y="432"/>
                  </a:lnTo>
                  <a:lnTo>
                    <a:pt x="128" y="432"/>
                  </a:lnTo>
                  <a:lnTo>
                    <a:pt x="128" y="430"/>
                  </a:lnTo>
                  <a:lnTo>
                    <a:pt x="128" y="430"/>
                  </a:lnTo>
                  <a:lnTo>
                    <a:pt x="126" y="430"/>
                  </a:lnTo>
                  <a:lnTo>
                    <a:pt x="126" y="430"/>
                  </a:lnTo>
                  <a:lnTo>
                    <a:pt x="124" y="430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24" y="428"/>
                  </a:lnTo>
                  <a:lnTo>
                    <a:pt x="126" y="428"/>
                  </a:lnTo>
                  <a:lnTo>
                    <a:pt x="126" y="426"/>
                  </a:lnTo>
                  <a:lnTo>
                    <a:pt x="128" y="426"/>
                  </a:lnTo>
                  <a:lnTo>
                    <a:pt x="128" y="426"/>
                  </a:lnTo>
                  <a:lnTo>
                    <a:pt x="124" y="424"/>
                  </a:lnTo>
                  <a:lnTo>
                    <a:pt x="122" y="420"/>
                  </a:lnTo>
                  <a:lnTo>
                    <a:pt x="120" y="420"/>
                  </a:lnTo>
                  <a:lnTo>
                    <a:pt x="122" y="418"/>
                  </a:lnTo>
                  <a:lnTo>
                    <a:pt x="122" y="418"/>
                  </a:lnTo>
                  <a:lnTo>
                    <a:pt x="124" y="420"/>
                  </a:lnTo>
                  <a:lnTo>
                    <a:pt x="124" y="420"/>
                  </a:lnTo>
                  <a:lnTo>
                    <a:pt x="124" y="418"/>
                  </a:lnTo>
                  <a:lnTo>
                    <a:pt x="122" y="416"/>
                  </a:lnTo>
                  <a:lnTo>
                    <a:pt x="120" y="414"/>
                  </a:lnTo>
                  <a:lnTo>
                    <a:pt x="118" y="414"/>
                  </a:lnTo>
                  <a:lnTo>
                    <a:pt x="120" y="412"/>
                  </a:lnTo>
                  <a:lnTo>
                    <a:pt x="122" y="414"/>
                  </a:lnTo>
                  <a:lnTo>
                    <a:pt x="126" y="414"/>
                  </a:lnTo>
                  <a:lnTo>
                    <a:pt x="128" y="414"/>
                  </a:lnTo>
                  <a:lnTo>
                    <a:pt x="128" y="412"/>
                  </a:lnTo>
                  <a:lnTo>
                    <a:pt x="126" y="410"/>
                  </a:lnTo>
                  <a:lnTo>
                    <a:pt x="124" y="410"/>
                  </a:lnTo>
                  <a:lnTo>
                    <a:pt x="124" y="412"/>
                  </a:lnTo>
                  <a:lnTo>
                    <a:pt x="122" y="412"/>
                  </a:lnTo>
                  <a:lnTo>
                    <a:pt x="120" y="412"/>
                  </a:lnTo>
                  <a:lnTo>
                    <a:pt x="118" y="410"/>
                  </a:lnTo>
                  <a:lnTo>
                    <a:pt x="120" y="410"/>
                  </a:lnTo>
                  <a:lnTo>
                    <a:pt x="122" y="408"/>
                  </a:lnTo>
                  <a:lnTo>
                    <a:pt x="124" y="408"/>
                  </a:lnTo>
                  <a:lnTo>
                    <a:pt x="126" y="410"/>
                  </a:lnTo>
                  <a:lnTo>
                    <a:pt x="126" y="408"/>
                  </a:lnTo>
                  <a:lnTo>
                    <a:pt x="126" y="406"/>
                  </a:lnTo>
                  <a:lnTo>
                    <a:pt x="124" y="404"/>
                  </a:lnTo>
                  <a:lnTo>
                    <a:pt x="122" y="406"/>
                  </a:lnTo>
                  <a:lnTo>
                    <a:pt x="122" y="406"/>
                  </a:lnTo>
                  <a:lnTo>
                    <a:pt x="120" y="406"/>
                  </a:lnTo>
                  <a:lnTo>
                    <a:pt x="120" y="406"/>
                  </a:lnTo>
                  <a:lnTo>
                    <a:pt x="116" y="410"/>
                  </a:lnTo>
                  <a:lnTo>
                    <a:pt x="116" y="410"/>
                  </a:lnTo>
                  <a:lnTo>
                    <a:pt x="114" y="408"/>
                  </a:lnTo>
                  <a:lnTo>
                    <a:pt x="116" y="408"/>
                  </a:lnTo>
                  <a:lnTo>
                    <a:pt x="118" y="406"/>
                  </a:lnTo>
                  <a:lnTo>
                    <a:pt x="118" y="404"/>
                  </a:lnTo>
                  <a:lnTo>
                    <a:pt x="120" y="404"/>
                  </a:lnTo>
                  <a:lnTo>
                    <a:pt x="122" y="404"/>
                  </a:lnTo>
                  <a:lnTo>
                    <a:pt x="122" y="402"/>
                  </a:lnTo>
                  <a:lnTo>
                    <a:pt x="124" y="402"/>
                  </a:lnTo>
                  <a:lnTo>
                    <a:pt x="126" y="402"/>
                  </a:lnTo>
                  <a:lnTo>
                    <a:pt x="124" y="400"/>
                  </a:lnTo>
                  <a:lnTo>
                    <a:pt x="122" y="400"/>
                  </a:lnTo>
                  <a:lnTo>
                    <a:pt x="120" y="402"/>
                  </a:lnTo>
                  <a:lnTo>
                    <a:pt x="118" y="402"/>
                  </a:lnTo>
                  <a:lnTo>
                    <a:pt x="118" y="402"/>
                  </a:lnTo>
                  <a:lnTo>
                    <a:pt x="114" y="402"/>
                  </a:lnTo>
                  <a:lnTo>
                    <a:pt x="114" y="402"/>
                  </a:lnTo>
                  <a:lnTo>
                    <a:pt x="114" y="400"/>
                  </a:lnTo>
                  <a:lnTo>
                    <a:pt x="116" y="400"/>
                  </a:lnTo>
                  <a:lnTo>
                    <a:pt x="116" y="398"/>
                  </a:lnTo>
                  <a:lnTo>
                    <a:pt x="120" y="398"/>
                  </a:lnTo>
                  <a:lnTo>
                    <a:pt x="124" y="398"/>
                  </a:lnTo>
                  <a:lnTo>
                    <a:pt x="126" y="396"/>
                  </a:lnTo>
                  <a:lnTo>
                    <a:pt x="126" y="394"/>
                  </a:lnTo>
                  <a:lnTo>
                    <a:pt x="126" y="394"/>
                  </a:lnTo>
                  <a:lnTo>
                    <a:pt x="124" y="394"/>
                  </a:lnTo>
                  <a:lnTo>
                    <a:pt x="122" y="396"/>
                  </a:lnTo>
                  <a:lnTo>
                    <a:pt x="122" y="396"/>
                  </a:lnTo>
                  <a:lnTo>
                    <a:pt x="120" y="396"/>
                  </a:lnTo>
                  <a:lnTo>
                    <a:pt x="118" y="394"/>
                  </a:lnTo>
                  <a:lnTo>
                    <a:pt x="118" y="394"/>
                  </a:lnTo>
                  <a:lnTo>
                    <a:pt x="116" y="394"/>
                  </a:lnTo>
                  <a:lnTo>
                    <a:pt x="114" y="392"/>
                  </a:lnTo>
                  <a:lnTo>
                    <a:pt x="114" y="392"/>
                  </a:lnTo>
                  <a:lnTo>
                    <a:pt x="116" y="390"/>
                  </a:lnTo>
                  <a:lnTo>
                    <a:pt x="118" y="388"/>
                  </a:lnTo>
                  <a:lnTo>
                    <a:pt x="118" y="386"/>
                  </a:lnTo>
                  <a:lnTo>
                    <a:pt x="120" y="386"/>
                  </a:lnTo>
                  <a:lnTo>
                    <a:pt x="120" y="384"/>
                  </a:lnTo>
                  <a:lnTo>
                    <a:pt x="120" y="384"/>
                  </a:lnTo>
                  <a:lnTo>
                    <a:pt x="118" y="386"/>
                  </a:lnTo>
                  <a:lnTo>
                    <a:pt x="114" y="390"/>
                  </a:lnTo>
                  <a:lnTo>
                    <a:pt x="114" y="390"/>
                  </a:lnTo>
                  <a:lnTo>
                    <a:pt x="114" y="392"/>
                  </a:lnTo>
                  <a:lnTo>
                    <a:pt x="112" y="392"/>
                  </a:lnTo>
                  <a:lnTo>
                    <a:pt x="112" y="392"/>
                  </a:lnTo>
                  <a:lnTo>
                    <a:pt x="112" y="390"/>
                  </a:lnTo>
                  <a:lnTo>
                    <a:pt x="112" y="386"/>
                  </a:lnTo>
                  <a:lnTo>
                    <a:pt x="112" y="384"/>
                  </a:lnTo>
                  <a:lnTo>
                    <a:pt x="112" y="382"/>
                  </a:lnTo>
                  <a:lnTo>
                    <a:pt x="112" y="380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2" y="376"/>
                  </a:lnTo>
                  <a:lnTo>
                    <a:pt x="110" y="376"/>
                  </a:lnTo>
                  <a:lnTo>
                    <a:pt x="110" y="380"/>
                  </a:lnTo>
                  <a:lnTo>
                    <a:pt x="110" y="384"/>
                  </a:lnTo>
                  <a:lnTo>
                    <a:pt x="112" y="384"/>
                  </a:lnTo>
                  <a:lnTo>
                    <a:pt x="112" y="388"/>
                  </a:lnTo>
                  <a:lnTo>
                    <a:pt x="112" y="390"/>
                  </a:lnTo>
                  <a:lnTo>
                    <a:pt x="110" y="392"/>
                  </a:lnTo>
                  <a:lnTo>
                    <a:pt x="110" y="392"/>
                  </a:lnTo>
                  <a:lnTo>
                    <a:pt x="108" y="390"/>
                  </a:lnTo>
                  <a:lnTo>
                    <a:pt x="108" y="390"/>
                  </a:lnTo>
                  <a:lnTo>
                    <a:pt x="106" y="392"/>
                  </a:lnTo>
                  <a:lnTo>
                    <a:pt x="106" y="394"/>
                  </a:lnTo>
                  <a:lnTo>
                    <a:pt x="106" y="394"/>
                  </a:lnTo>
                  <a:lnTo>
                    <a:pt x="104" y="394"/>
                  </a:lnTo>
                  <a:lnTo>
                    <a:pt x="106" y="394"/>
                  </a:lnTo>
                  <a:lnTo>
                    <a:pt x="106" y="396"/>
                  </a:lnTo>
                  <a:lnTo>
                    <a:pt x="104" y="398"/>
                  </a:lnTo>
                  <a:lnTo>
                    <a:pt x="104" y="400"/>
                  </a:lnTo>
                  <a:lnTo>
                    <a:pt x="102" y="400"/>
                  </a:lnTo>
                  <a:lnTo>
                    <a:pt x="100" y="400"/>
                  </a:lnTo>
                  <a:lnTo>
                    <a:pt x="100" y="400"/>
                  </a:lnTo>
                  <a:lnTo>
                    <a:pt x="98" y="402"/>
                  </a:lnTo>
                  <a:lnTo>
                    <a:pt x="96" y="402"/>
                  </a:lnTo>
                  <a:lnTo>
                    <a:pt x="94" y="400"/>
                  </a:lnTo>
                  <a:lnTo>
                    <a:pt x="94" y="398"/>
                  </a:lnTo>
                  <a:lnTo>
                    <a:pt x="94" y="398"/>
                  </a:lnTo>
                  <a:lnTo>
                    <a:pt x="94" y="396"/>
                  </a:lnTo>
                  <a:lnTo>
                    <a:pt x="92" y="396"/>
                  </a:lnTo>
                  <a:lnTo>
                    <a:pt x="92" y="398"/>
                  </a:lnTo>
                  <a:lnTo>
                    <a:pt x="90" y="398"/>
                  </a:lnTo>
                  <a:lnTo>
                    <a:pt x="90" y="396"/>
                  </a:lnTo>
                  <a:lnTo>
                    <a:pt x="90" y="394"/>
                  </a:lnTo>
                  <a:lnTo>
                    <a:pt x="90" y="392"/>
                  </a:lnTo>
                  <a:lnTo>
                    <a:pt x="90" y="390"/>
                  </a:lnTo>
                  <a:lnTo>
                    <a:pt x="90" y="390"/>
                  </a:lnTo>
                  <a:lnTo>
                    <a:pt x="92" y="388"/>
                  </a:lnTo>
                  <a:lnTo>
                    <a:pt x="94" y="388"/>
                  </a:lnTo>
                  <a:lnTo>
                    <a:pt x="94" y="390"/>
                  </a:lnTo>
                  <a:lnTo>
                    <a:pt x="96" y="388"/>
                  </a:lnTo>
                  <a:lnTo>
                    <a:pt x="96" y="386"/>
                  </a:lnTo>
                  <a:lnTo>
                    <a:pt x="100" y="386"/>
                  </a:lnTo>
                  <a:lnTo>
                    <a:pt x="100" y="386"/>
                  </a:lnTo>
                  <a:lnTo>
                    <a:pt x="104" y="384"/>
                  </a:lnTo>
                  <a:lnTo>
                    <a:pt x="106" y="380"/>
                  </a:lnTo>
                  <a:lnTo>
                    <a:pt x="106" y="378"/>
                  </a:lnTo>
                  <a:lnTo>
                    <a:pt x="106" y="378"/>
                  </a:lnTo>
                  <a:lnTo>
                    <a:pt x="104" y="380"/>
                  </a:lnTo>
                  <a:lnTo>
                    <a:pt x="102" y="382"/>
                  </a:lnTo>
                  <a:lnTo>
                    <a:pt x="100" y="384"/>
                  </a:lnTo>
                  <a:lnTo>
                    <a:pt x="98" y="384"/>
                  </a:lnTo>
                  <a:lnTo>
                    <a:pt x="96" y="384"/>
                  </a:lnTo>
                  <a:lnTo>
                    <a:pt x="94" y="384"/>
                  </a:lnTo>
                  <a:lnTo>
                    <a:pt x="94" y="382"/>
                  </a:lnTo>
                  <a:lnTo>
                    <a:pt x="96" y="380"/>
                  </a:lnTo>
                  <a:lnTo>
                    <a:pt x="98" y="378"/>
                  </a:lnTo>
                  <a:lnTo>
                    <a:pt x="100" y="378"/>
                  </a:lnTo>
                  <a:lnTo>
                    <a:pt x="100" y="376"/>
                  </a:lnTo>
                  <a:lnTo>
                    <a:pt x="100" y="376"/>
                  </a:lnTo>
                  <a:lnTo>
                    <a:pt x="100" y="374"/>
                  </a:lnTo>
                  <a:lnTo>
                    <a:pt x="102" y="374"/>
                  </a:lnTo>
                  <a:lnTo>
                    <a:pt x="104" y="374"/>
                  </a:lnTo>
                  <a:lnTo>
                    <a:pt x="102" y="372"/>
                  </a:lnTo>
                  <a:lnTo>
                    <a:pt x="102" y="372"/>
                  </a:lnTo>
                  <a:lnTo>
                    <a:pt x="102" y="372"/>
                  </a:lnTo>
                  <a:lnTo>
                    <a:pt x="100" y="372"/>
                  </a:lnTo>
                  <a:lnTo>
                    <a:pt x="100" y="372"/>
                  </a:lnTo>
                  <a:lnTo>
                    <a:pt x="96" y="372"/>
                  </a:lnTo>
                  <a:lnTo>
                    <a:pt x="96" y="372"/>
                  </a:lnTo>
                  <a:lnTo>
                    <a:pt x="96" y="372"/>
                  </a:lnTo>
                  <a:lnTo>
                    <a:pt x="96" y="370"/>
                  </a:lnTo>
                  <a:lnTo>
                    <a:pt x="98" y="368"/>
                  </a:lnTo>
                  <a:lnTo>
                    <a:pt x="100" y="368"/>
                  </a:lnTo>
                  <a:lnTo>
                    <a:pt x="100" y="370"/>
                  </a:lnTo>
                  <a:lnTo>
                    <a:pt x="102" y="370"/>
                  </a:lnTo>
                  <a:lnTo>
                    <a:pt x="106" y="368"/>
                  </a:lnTo>
                  <a:lnTo>
                    <a:pt x="106" y="366"/>
                  </a:lnTo>
                  <a:lnTo>
                    <a:pt x="106" y="364"/>
                  </a:lnTo>
                  <a:lnTo>
                    <a:pt x="106" y="362"/>
                  </a:lnTo>
                  <a:lnTo>
                    <a:pt x="108" y="360"/>
                  </a:lnTo>
                  <a:lnTo>
                    <a:pt x="108" y="358"/>
                  </a:lnTo>
                  <a:lnTo>
                    <a:pt x="108" y="356"/>
                  </a:lnTo>
                  <a:lnTo>
                    <a:pt x="108" y="354"/>
                  </a:lnTo>
                  <a:lnTo>
                    <a:pt x="106" y="354"/>
                  </a:lnTo>
                  <a:lnTo>
                    <a:pt x="104" y="354"/>
                  </a:lnTo>
                  <a:lnTo>
                    <a:pt x="104" y="352"/>
                  </a:lnTo>
                  <a:lnTo>
                    <a:pt x="102" y="352"/>
                  </a:lnTo>
                  <a:lnTo>
                    <a:pt x="100" y="352"/>
                  </a:lnTo>
                  <a:lnTo>
                    <a:pt x="100" y="350"/>
                  </a:lnTo>
                  <a:lnTo>
                    <a:pt x="102" y="350"/>
                  </a:lnTo>
                  <a:lnTo>
                    <a:pt x="104" y="350"/>
                  </a:lnTo>
                  <a:lnTo>
                    <a:pt x="104" y="350"/>
                  </a:lnTo>
                  <a:lnTo>
                    <a:pt x="106" y="348"/>
                  </a:lnTo>
                  <a:lnTo>
                    <a:pt x="106" y="346"/>
                  </a:lnTo>
                  <a:lnTo>
                    <a:pt x="108" y="344"/>
                  </a:lnTo>
                  <a:lnTo>
                    <a:pt x="108" y="344"/>
                  </a:lnTo>
                  <a:lnTo>
                    <a:pt x="106" y="342"/>
                  </a:lnTo>
                  <a:lnTo>
                    <a:pt x="104" y="342"/>
                  </a:lnTo>
                  <a:lnTo>
                    <a:pt x="104" y="342"/>
                  </a:lnTo>
                  <a:lnTo>
                    <a:pt x="104" y="340"/>
                  </a:lnTo>
                  <a:lnTo>
                    <a:pt x="104" y="338"/>
                  </a:lnTo>
                  <a:lnTo>
                    <a:pt x="106" y="338"/>
                  </a:lnTo>
                  <a:lnTo>
                    <a:pt x="106" y="338"/>
                  </a:lnTo>
                  <a:lnTo>
                    <a:pt x="104" y="336"/>
                  </a:lnTo>
                  <a:lnTo>
                    <a:pt x="104" y="334"/>
                  </a:lnTo>
                  <a:lnTo>
                    <a:pt x="104" y="334"/>
                  </a:lnTo>
                  <a:lnTo>
                    <a:pt x="106" y="334"/>
                  </a:lnTo>
                  <a:lnTo>
                    <a:pt x="106" y="334"/>
                  </a:lnTo>
                  <a:lnTo>
                    <a:pt x="104" y="332"/>
                  </a:lnTo>
                  <a:lnTo>
                    <a:pt x="104" y="330"/>
                  </a:lnTo>
                  <a:lnTo>
                    <a:pt x="106" y="328"/>
                  </a:lnTo>
                  <a:lnTo>
                    <a:pt x="106" y="326"/>
                  </a:lnTo>
                  <a:lnTo>
                    <a:pt x="104" y="324"/>
                  </a:lnTo>
                  <a:lnTo>
                    <a:pt x="104" y="324"/>
                  </a:lnTo>
                  <a:lnTo>
                    <a:pt x="104" y="322"/>
                  </a:lnTo>
                  <a:lnTo>
                    <a:pt x="104" y="320"/>
                  </a:lnTo>
                  <a:lnTo>
                    <a:pt x="106" y="318"/>
                  </a:lnTo>
                  <a:lnTo>
                    <a:pt x="104" y="318"/>
                  </a:lnTo>
                  <a:lnTo>
                    <a:pt x="104" y="318"/>
                  </a:lnTo>
                  <a:lnTo>
                    <a:pt x="100" y="320"/>
                  </a:lnTo>
                  <a:lnTo>
                    <a:pt x="100" y="320"/>
                  </a:lnTo>
                  <a:lnTo>
                    <a:pt x="100" y="320"/>
                  </a:lnTo>
                  <a:lnTo>
                    <a:pt x="98" y="322"/>
                  </a:lnTo>
                  <a:lnTo>
                    <a:pt x="96" y="320"/>
                  </a:lnTo>
                  <a:lnTo>
                    <a:pt x="98" y="320"/>
                  </a:lnTo>
                  <a:lnTo>
                    <a:pt x="100" y="318"/>
                  </a:lnTo>
                  <a:lnTo>
                    <a:pt x="100" y="318"/>
                  </a:lnTo>
                  <a:lnTo>
                    <a:pt x="102" y="316"/>
                  </a:lnTo>
                  <a:lnTo>
                    <a:pt x="102" y="314"/>
                  </a:lnTo>
                  <a:lnTo>
                    <a:pt x="104" y="314"/>
                  </a:lnTo>
                  <a:lnTo>
                    <a:pt x="106" y="312"/>
                  </a:lnTo>
                  <a:lnTo>
                    <a:pt x="108" y="310"/>
                  </a:lnTo>
                  <a:lnTo>
                    <a:pt x="108" y="308"/>
                  </a:lnTo>
                  <a:lnTo>
                    <a:pt x="106" y="308"/>
                  </a:lnTo>
                  <a:lnTo>
                    <a:pt x="104" y="306"/>
                  </a:lnTo>
                  <a:lnTo>
                    <a:pt x="104" y="304"/>
                  </a:lnTo>
                  <a:lnTo>
                    <a:pt x="104" y="304"/>
                  </a:lnTo>
                  <a:lnTo>
                    <a:pt x="102" y="304"/>
                  </a:lnTo>
                  <a:lnTo>
                    <a:pt x="100" y="302"/>
                  </a:lnTo>
                  <a:lnTo>
                    <a:pt x="100" y="300"/>
                  </a:lnTo>
                  <a:lnTo>
                    <a:pt x="102" y="300"/>
                  </a:lnTo>
                  <a:lnTo>
                    <a:pt x="100" y="298"/>
                  </a:lnTo>
                  <a:lnTo>
                    <a:pt x="102" y="296"/>
                  </a:lnTo>
                  <a:lnTo>
                    <a:pt x="100" y="294"/>
                  </a:lnTo>
                  <a:lnTo>
                    <a:pt x="96" y="290"/>
                  </a:lnTo>
                  <a:lnTo>
                    <a:pt x="96" y="290"/>
                  </a:lnTo>
                  <a:lnTo>
                    <a:pt x="94" y="288"/>
                  </a:lnTo>
                  <a:lnTo>
                    <a:pt x="94" y="286"/>
                  </a:lnTo>
                  <a:lnTo>
                    <a:pt x="94" y="286"/>
                  </a:lnTo>
                  <a:lnTo>
                    <a:pt x="94" y="286"/>
                  </a:lnTo>
                  <a:lnTo>
                    <a:pt x="98" y="284"/>
                  </a:lnTo>
                  <a:lnTo>
                    <a:pt x="100" y="282"/>
                  </a:lnTo>
                  <a:lnTo>
                    <a:pt x="100" y="282"/>
                  </a:lnTo>
                  <a:lnTo>
                    <a:pt x="100" y="280"/>
                  </a:lnTo>
                  <a:lnTo>
                    <a:pt x="98" y="280"/>
                  </a:lnTo>
                  <a:lnTo>
                    <a:pt x="98" y="280"/>
                  </a:lnTo>
                  <a:lnTo>
                    <a:pt x="98" y="278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100" y="274"/>
                  </a:lnTo>
                  <a:lnTo>
                    <a:pt x="100" y="274"/>
                  </a:lnTo>
                  <a:lnTo>
                    <a:pt x="100" y="272"/>
                  </a:lnTo>
                  <a:lnTo>
                    <a:pt x="100" y="270"/>
                  </a:lnTo>
                  <a:lnTo>
                    <a:pt x="98" y="270"/>
                  </a:lnTo>
                  <a:lnTo>
                    <a:pt x="96" y="268"/>
                  </a:lnTo>
                  <a:lnTo>
                    <a:pt x="94" y="266"/>
                  </a:lnTo>
                  <a:lnTo>
                    <a:pt x="94" y="264"/>
                  </a:lnTo>
                  <a:lnTo>
                    <a:pt x="92" y="264"/>
                  </a:lnTo>
                  <a:lnTo>
                    <a:pt x="92" y="264"/>
                  </a:lnTo>
                  <a:lnTo>
                    <a:pt x="92" y="264"/>
                  </a:lnTo>
                  <a:lnTo>
                    <a:pt x="90" y="266"/>
                  </a:lnTo>
                  <a:lnTo>
                    <a:pt x="90" y="264"/>
                  </a:lnTo>
                  <a:lnTo>
                    <a:pt x="90" y="262"/>
                  </a:lnTo>
                  <a:lnTo>
                    <a:pt x="88" y="262"/>
                  </a:lnTo>
                  <a:lnTo>
                    <a:pt x="86" y="260"/>
                  </a:lnTo>
                  <a:lnTo>
                    <a:pt x="86" y="258"/>
                  </a:lnTo>
                  <a:lnTo>
                    <a:pt x="84" y="258"/>
                  </a:lnTo>
                  <a:lnTo>
                    <a:pt x="84" y="258"/>
                  </a:lnTo>
                  <a:lnTo>
                    <a:pt x="82" y="258"/>
                  </a:lnTo>
                  <a:lnTo>
                    <a:pt x="82" y="258"/>
                  </a:lnTo>
                  <a:lnTo>
                    <a:pt x="82" y="256"/>
                  </a:lnTo>
                  <a:lnTo>
                    <a:pt x="80" y="254"/>
                  </a:lnTo>
                  <a:lnTo>
                    <a:pt x="78" y="252"/>
                  </a:lnTo>
                  <a:lnTo>
                    <a:pt x="76" y="252"/>
                  </a:lnTo>
                  <a:lnTo>
                    <a:pt x="76" y="252"/>
                  </a:lnTo>
                  <a:lnTo>
                    <a:pt x="74" y="252"/>
                  </a:lnTo>
                  <a:lnTo>
                    <a:pt x="70" y="250"/>
                  </a:lnTo>
                  <a:lnTo>
                    <a:pt x="68" y="248"/>
                  </a:lnTo>
                  <a:lnTo>
                    <a:pt x="66" y="246"/>
                  </a:lnTo>
                  <a:lnTo>
                    <a:pt x="64" y="246"/>
                  </a:lnTo>
                  <a:lnTo>
                    <a:pt x="60" y="246"/>
                  </a:lnTo>
                  <a:lnTo>
                    <a:pt x="60" y="248"/>
                  </a:lnTo>
                  <a:lnTo>
                    <a:pt x="58" y="250"/>
                  </a:lnTo>
                  <a:lnTo>
                    <a:pt x="56" y="252"/>
                  </a:lnTo>
                  <a:lnTo>
                    <a:pt x="54" y="252"/>
                  </a:lnTo>
                  <a:lnTo>
                    <a:pt x="54" y="252"/>
                  </a:lnTo>
                  <a:lnTo>
                    <a:pt x="56" y="248"/>
                  </a:lnTo>
                  <a:lnTo>
                    <a:pt x="56" y="246"/>
                  </a:lnTo>
                  <a:lnTo>
                    <a:pt x="54" y="246"/>
                  </a:lnTo>
                  <a:lnTo>
                    <a:pt x="52" y="246"/>
                  </a:lnTo>
                  <a:lnTo>
                    <a:pt x="52" y="248"/>
                  </a:lnTo>
                  <a:lnTo>
                    <a:pt x="52" y="248"/>
                  </a:lnTo>
                  <a:lnTo>
                    <a:pt x="50" y="250"/>
                  </a:lnTo>
                  <a:lnTo>
                    <a:pt x="48" y="250"/>
                  </a:lnTo>
                  <a:lnTo>
                    <a:pt x="46" y="246"/>
                  </a:lnTo>
                  <a:lnTo>
                    <a:pt x="46" y="246"/>
                  </a:lnTo>
                  <a:lnTo>
                    <a:pt x="46" y="246"/>
                  </a:lnTo>
                  <a:lnTo>
                    <a:pt x="44" y="252"/>
                  </a:lnTo>
                  <a:lnTo>
                    <a:pt x="44" y="252"/>
                  </a:lnTo>
                  <a:lnTo>
                    <a:pt x="42" y="252"/>
                  </a:lnTo>
                  <a:lnTo>
                    <a:pt x="42" y="248"/>
                  </a:lnTo>
                  <a:lnTo>
                    <a:pt x="42" y="246"/>
                  </a:lnTo>
                  <a:lnTo>
                    <a:pt x="44" y="244"/>
                  </a:lnTo>
                  <a:lnTo>
                    <a:pt x="44" y="244"/>
                  </a:lnTo>
                  <a:lnTo>
                    <a:pt x="42" y="244"/>
                  </a:lnTo>
                  <a:lnTo>
                    <a:pt x="42" y="244"/>
                  </a:lnTo>
                  <a:lnTo>
                    <a:pt x="38" y="244"/>
                  </a:lnTo>
                  <a:lnTo>
                    <a:pt x="38" y="246"/>
                  </a:lnTo>
                  <a:lnTo>
                    <a:pt x="38" y="246"/>
                  </a:lnTo>
                  <a:lnTo>
                    <a:pt x="36" y="248"/>
                  </a:lnTo>
                  <a:lnTo>
                    <a:pt x="36" y="246"/>
                  </a:lnTo>
                  <a:lnTo>
                    <a:pt x="36" y="244"/>
                  </a:lnTo>
                  <a:lnTo>
                    <a:pt x="34" y="242"/>
                  </a:lnTo>
                  <a:lnTo>
                    <a:pt x="34" y="240"/>
                  </a:lnTo>
                  <a:lnTo>
                    <a:pt x="34" y="240"/>
                  </a:lnTo>
                  <a:lnTo>
                    <a:pt x="32" y="240"/>
                  </a:lnTo>
                  <a:lnTo>
                    <a:pt x="32" y="242"/>
                  </a:lnTo>
                  <a:lnTo>
                    <a:pt x="32" y="244"/>
                  </a:lnTo>
                  <a:lnTo>
                    <a:pt x="30" y="246"/>
                  </a:lnTo>
                  <a:lnTo>
                    <a:pt x="30" y="248"/>
                  </a:lnTo>
                  <a:lnTo>
                    <a:pt x="32" y="250"/>
                  </a:lnTo>
                  <a:lnTo>
                    <a:pt x="30" y="252"/>
                  </a:lnTo>
                  <a:lnTo>
                    <a:pt x="30" y="252"/>
                  </a:lnTo>
                  <a:lnTo>
                    <a:pt x="28" y="252"/>
                  </a:lnTo>
                  <a:lnTo>
                    <a:pt x="26" y="250"/>
                  </a:lnTo>
                  <a:lnTo>
                    <a:pt x="24" y="248"/>
                  </a:lnTo>
                  <a:lnTo>
                    <a:pt x="22" y="246"/>
                  </a:lnTo>
                  <a:lnTo>
                    <a:pt x="20" y="244"/>
                  </a:lnTo>
                  <a:lnTo>
                    <a:pt x="18" y="244"/>
                  </a:lnTo>
                  <a:lnTo>
                    <a:pt x="18" y="244"/>
                  </a:lnTo>
                  <a:lnTo>
                    <a:pt x="18" y="242"/>
                  </a:lnTo>
                  <a:lnTo>
                    <a:pt x="16" y="242"/>
                  </a:lnTo>
                  <a:lnTo>
                    <a:pt x="14" y="238"/>
                  </a:lnTo>
                  <a:lnTo>
                    <a:pt x="14" y="236"/>
                  </a:lnTo>
                  <a:lnTo>
                    <a:pt x="12" y="234"/>
                  </a:lnTo>
                  <a:lnTo>
                    <a:pt x="12" y="232"/>
                  </a:lnTo>
                  <a:lnTo>
                    <a:pt x="12" y="230"/>
                  </a:lnTo>
                  <a:lnTo>
                    <a:pt x="16" y="230"/>
                  </a:lnTo>
                  <a:lnTo>
                    <a:pt x="18" y="228"/>
                  </a:lnTo>
                  <a:lnTo>
                    <a:pt x="20" y="228"/>
                  </a:lnTo>
                  <a:lnTo>
                    <a:pt x="22" y="228"/>
                  </a:lnTo>
                  <a:lnTo>
                    <a:pt x="24" y="228"/>
                  </a:lnTo>
                  <a:lnTo>
                    <a:pt x="24" y="228"/>
                  </a:lnTo>
                  <a:lnTo>
                    <a:pt x="26" y="226"/>
                  </a:lnTo>
                  <a:lnTo>
                    <a:pt x="26" y="224"/>
                  </a:lnTo>
                  <a:lnTo>
                    <a:pt x="24" y="226"/>
                  </a:lnTo>
                  <a:lnTo>
                    <a:pt x="20" y="224"/>
                  </a:lnTo>
                  <a:lnTo>
                    <a:pt x="18" y="224"/>
                  </a:lnTo>
                  <a:lnTo>
                    <a:pt x="18" y="224"/>
                  </a:lnTo>
                  <a:lnTo>
                    <a:pt x="14" y="222"/>
                  </a:lnTo>
                  <a:lnTo>
                    <a:pt x="14" y="218"/>
                  </a:lnTo>
                  <a:lnTo>
                    <a:pt x="16" y="216"/>
                  </a:lnTo>
                  <a:lnTo>
                    <a:pt x="18" y="216"/>
                  </a:lnTo>
                  <a:lnTo>
                    <a:pt x="18" y="212"/>
                  </a:lnTo>
                  <a:lnTo>
                    <a:pt x="20" y="212"/>
                  </a:lnTo>
                  <a:lnTo>
                    <a:pt x="18" y="212"/>
                  </a:lnTo>
                  <a:lnTo>
                    <a:pt x="16" y="212"/>
                  </a:lnTo>
                  <a:lnTo>
                    <a:pt x="16" y="216"/>
                  </a:lnTo>
                  <a:lnTo>
                    <a:pt x="14" y="216"/>
                  </a:lnTo>
                  <a:lnTo>
                    <a:pt x="12" y="216"/>
                  </a:lnTo>
                  <a:lnTo>
                    <a:pt x="12" y="218"/>
                  </a:lnTo>
                  <a:lnTo>
                    <a:pt x="8" y="216"/>
                  </a:lnTo>
                  <a:lnTo>
                    <a:pt x="8" y="214"/>
                  </a:lnTo>
                  <a:lnTo>
                    <a:pt x="8" y="212"/>
                  </a:lnTo>
                  <a:lnTo>
                    <a:pt x="10" y="212"/>
                  </a:lnTo>
                  <a:lnTo>
                    <a:pt x="10" y="210"/>
                  </a:lnTo>
                  <a:lnTo>
                    <a:pt x="8" y="210"/>
                  </a:lnTo>
                  <a:lnTo>
                    <a:pt x="8" y="212"/>
                  </a:lnTo>
                  <a:lnTo>
                    <a:pt x="8" y="208"/>
                  </a:lnTo>
                  <a:lnTo>
                    <a:pt x="8" y="206"/>
                  </a:lnTo>
                  <a:lnTo>
                    <a:pt x="10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2" y="206"/>
                  </a:lnTo>
                  <a:lnTo>
                    <a:pt x="12" y="204"/>
                  </a:lnTo>
                  <a:lnTo>
                    <a:pt x="18" y="202"/>
                  </a:lnTo>
                  <a:lnTo>
                    <a:pt x="20" y="202"/>
                  </a:lnTo>
                  <a:lnTo>
                    <a:pt x="24" y="206"/>
                  </a:lnTo>
                  <a:lnTo>
                    <a:pt x="28" y="206"/>
                  </a:lnTo>
                  <a:lnTo>
                    <a:pt x="32" y="208"/>
                  </a:lnTo>
                  <a:lnTo>
                    <a:pt x="36" y="208"/>
                  </a:lnTo>
                  <a:lnTo>
                    <a:pt x="38" y="208"/>
                  </a:lnTo>
                  <a:lnTo>
                    <a:pt x="42" y="210"/>
                  </a:lnTo>
                  <a:lnTo>
                    <a:pt x="44" y="210"/>
                  </a:lnTo>
                  <a:lnTo>
                    <a:pt x="46" y="212"/>
                  </a:lnTo>
                  <a:lnTo>
                    <a:pt x="48" y="210"/>
                  </a:lnTo>
                  <a:lnTo>
                    <a:pt x="46" y="210"/>
                  </a:lnTo>
                  <a:lnTo>
                    <a:pt x="44" y="210"/>
                  </a:lnTo>
                  <a:lnTo>
                    <a:pt x="40" y="208"/>
                  </a:lnTo>
                  <a:lnTo>
                    <a:pt x="36" y="206"/>
                  </a:lnTo>
                  <a:lnTo>
                    <a:pt x="34" y="206"/>
                  </a:lnTo>
                  <a:lnTo>
                    <a:pt x="30" y="204"/>
                  </a:lnTo>
                  <a:lnTo>
                    <a:pt x="28" y="202"/>
                  </a:lnTo>
                  <a:lnTo>
                    <a:pt x="28" y="202"/>
                  </a:lnTo>
                  <a:lnTo>
                    <a:pt x="32" y="200"/>
                  </a:lnTo>
                  <a:lnTo>
                    <a:pt x="36" y="202"/>
                  </a:lnTo>
                  <a:lnTo>
                    <a:pt x="42" y="202"/>
                  </a:lnTo>
                  <a:lnTo>
                    <a:pt x="46" y="202"/>
                  </a:lnTo>
                  <a:lnTo>
                    <a:pt x="46" y="204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52" y="208"/>
                  </a:lnTo>
                  <a:lnTo>
                    <a:pt x="52" y="206"/>
                  </a:lnTo>
                  <a:lnTo>
                    <a:pt x="50" y="204"/>
                  </a:lnTo>
                  <a:lnTo>
                    <a:pt x="50" y="202"/>
                  </a:lnTo>
                  <a:lnTo>
                    <a:pt x="52" y="202"/>
                  </a:lnTo>
                  <a:lnTo>
                    <a:pt x="54" y="202"/>
                  </a:lnTo>
                  <a:lnTo>
                    <a:pt x="54" y="198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0" y="196"/>
                  </a:lnTo>
                  <a:lnTo>
                    <a:pt x="50" y="194"/>
                  </a:lnTo>
                  <a:lnTo>
                    <a:pt x="48" y="194"/>
                  </a:lnTo>
                  <a:lnTo>
                    <a:pt x="46" y="194"/>
                  </a:lnTo>
                  <a:lnTo>
                    <a:pt x="46" y="196"/>
                  </a:lnTo>
                  <a:lnTo>
                    <a:pt x="42" y="196"/>
                  </a:lnTo>
                  <a:lnTo>
                    <a:pt x="38" y="196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6" y="192"/>
                  </a:lnTo>
                  <a:lnTo>
                    <a:pt x="34" y="190"/>
                  </a:lnTo>
                  <a:lnTo>
                    <a:pt x="34" y="190"/>
                  </a:lnTo>
                  <a:lnTo>
                    <a:pt x="32" y="190"/>
                  </a:lnTo>
                  <a:lnTo>
                    <a:pt x="32" y="192"/>
                  </a:lnTo>
                  <a:lnTo>
                    <a:pt x="34" y="194"/>
                  </a:lnTo>
                  <a:lnTo>
                    <a:pt x="34" y="196"/>
                  </a:lnTo>
                  <a:lnTo>
                    <a:pt x="32" y="196"/>
                  </a:lnTo>
                  <a:lnTo>
                    <a:pt x="30" y="196"/>
                  </a:lnTo>
                  <a:lnTo>
                    <a:pt x="26" y="196"/>
                  </a:lnTo>
                  <a:lnTo>
                    <a:pt x="22" y="192"/>
                  </a:lnTo>
                  <a:lnTo>
                    <a:pt x="24" y="192"/>
                  </a:lnTo>
                  <a:lnTo>
                    <a:pt x="26" y="190"/>
                  </a:lnTo>
                  <a:lnTo>
                    <a:pt x="30" y="188"/>
                  </a:lnTo>
                  <a:lnTo>
                    <a:pt x="30" y="188"/>
                  </a:lnTo>
                  <a:lnTo>
                    <a:pt x="28" y="188"/>
                  </a:lnTo>
                  <a:lnTo>
                    <a:pt x="26" y="188"/>
                  </a:lnTo>
                  <a:lnTo>
                    <a:pt x="24" y="190"/>
                  </a:lnTo>
                  <a:lnTo>
                    <a:pt x="22" y="188"/>
                  </a:lnTo>
                  <a:lnTo>
                    <a:pt x="20" y="188"/>
                  </a:lnTo>
                  <a:lnTo>
                    <a:pt x="22" y="186"/>
                  </a:lnTo>
                  <a:lnTo>
                    <a:pt x="24" y="186"/>
                  </a:lnTo>
                  <a:lnTo>
                    <a:pt x="26" y="184"/>
                  </a:lnTo>
                  <a:lnTo>
                    <a:pt x="28" y="182"/>
                  </a:lnTo>
                  <a:lnTo>
                    <a:pt x="28" y="180"/>
                  </a:lnTo>
                  <a:lnTo>
                    <a:pt x="26" y="180"/>
                  </a:lnTo>
                  <a:lnTo>
                    <a:pt x="26" y="180"/>
                  </a:lnTo>
                  <a:lnTo>
                    <a:pt x="24" y="182"/>
                  </a:lnTo>
                  <a:lnTo>
                    <a:pt x="22" y="184"/>
                  </a:lnTo>
                  <a:lnTo>
                    <a:pt x="20" y="184"/>
                  </a:lnTo>
                  <a:lnTo>
                    <a:pt x="18" y="184"/>
                  </a:lnTo>
                  <a:lnTo>
                    <a:pt x="16" y="182"/>
                  </a:lnTo>
                  <a:lnTo>
                    <a:pt x="16" y="180"/>
                  </a:lnTo>
                  <a:lnTo>
                    <a:pt x="18" y="180"/>
                  </a:lnTo>
                  <a:lnTo>
                    <a:pt x="18" y="178"/>
                  </a:lnTo>
                  <a:lnTo>
                    <a:pt x="18" y="178"/>
                  </a:lnTo>
                  <a:lnTo>
                    <a:pt x="18" y="176"/>
                  </a:lnTo>
                  <a:lnTo>
                    <a:pt x="16" y="176"/>
                  </a:lnTo>
                  <a:lnTo>
                    <a:pt x="14" y="176"/>
                  </a:lnTo>
                  <a:lnTo>
                    <a:pt x="12" y="170"/>
                  </a:lnTo>
                  <a:lnTo>
                    <a:pt x="10" y="170"/>
                  </a:lnTo>
                  <a:lnTo>
                    <a:pt x="8" y="168"/>
                  </a:lnTo>
                  <a:lnTo>
                    <a:pt x="8" y="168"/>
                  </a:lnTo>
                  <a:lnTo>
                    <a:pt x="10" y="166"/>
                  </a:lnTo>
                  <a:lnTo>
                    <a:pt x="10" y="166"/>
                  </a:lnTo>
                  <a:lnTo>
                    <a:pt x="12" y="164"/>
                  </a:lnTo>
                  <a:lnTo>
                    <a:pt x="14" y="162"/>
                  </a:lnTo>
                  <a:lnTo>
                    <a:pt x="14" y="164"/>
                  </a:lnTo>
                  <a:lnTo>
                    <a:pt x="16" y="164"/>
                  </a:lnTo>
                  <a:lnTo>
                    <a:pt x="16" y="162"/>
                  </a:lnTo>
                  <a:lnTo>
                    <a:pt x="14" y="162"/>
                  </a:lnTo>
                  <a:lnTo>
                    <a:pt x="12" y="162"/>
                  </a:lnTo>
                  <a:lnTo>
                    <a:pt x="10" y="160"/>
                  </a:lnTo>
                  <a:lnTo>
                    <a:pt x="12" y="160"/>
                  </a:lnTo>
                  <a:lnTo>
                    <a:pt x="14" y="160"/>
                  </a:lnTo>
                  <a:lnTo>
                    <a:pt x="18" y="158"/>
                  </a:lnTo>
                  <a:lnTo>
                    <a:pt x="18" y="156"/>
                  </a:lnTo>
                  <a:lnTo>
                    <a:pt x="18" y="154"/>
                  </a:lnTo>
                  <a:lnTo>
                    <a:pt x="20" y="154"/>
                  </a:lnTo>
                  <a:lnTo>
                    <a:pt x="20" y="154"/>
                  </a:lnTo>
                  <a:lnTo>
                    <a:pt x="22" y="154"/>
                  </a:lnTo>
                  <a:lnTo>
                    <a:pt x="24" y="154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8" y="154"/>
                  </a:lnTo>
                  <a:lnTo>
                    <a:pt x="30" y="154"/>
                  </a:lnTo>
                  <a:lnTo>
                    <a:pt x="30" y="154"/>
                  </a:lnTo>
                  <a:lnTo>
                    <a:pt x="32" y="154"/>
                  </a:lnTo>
                  <a:lnTo>
                    <a:pt x="32" y="154"/>
                  </a:lnTo>
                  <a:lnTo>
                    <a:pt x="32" y="152"/>
                  </a:lnTo>
                  <a:lnTo>
                    <a:pt x="34" y="152"/>
                  </a:lnTo>
                  <a:lnTo>
                    <a:pt x="36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42" y="152"/>
                  </a:lnTo>
                  <a:lnTo>
                    <a:pt x="50" y="148"/>
                  </a:lnTo>
                  <a:lnTo>
                    <a:pt x="52" y="148"/>
                  </a:lnTo>
                  <a:lnTo>
                    <a:pt x="52" y="150"/>
                  </a:lnTo>
                  <a:lnTo>
                    <a:pt x="54" y="148"/>
                  </a:lnTo>
                  <a:lnTo>
                    <a:pt x="52" y="146"/>
                  </a:lnTo>
                  <a:lnTo>
                    <a:pt x="52" y="146"/>
                  </a:lnTo>
                  <a:lnTo>
                    <a:pt x="56" y="144"/>
                  </a:lnTo>
                  <a:lnTo>
                    <a:pt x="60" y="144"/>
                  </a:lnTo>
                  <a:lnTo>
                    <a:pt x="62" y="144"/>
                  </a:lnTo>
                  <a:lnTo>
                    <a:pt x="64" y="144"/>
                  </a:lnTo>
                  <a:lnTo>
                    <a:pt x="66" y="146"/>
                  </a:lnTo>
                  <a:lnTo>
                    <a:pt x="68" y="144"/>
                  </a:lnTo>
                  <a:lnTo>
                    <a:pt x="72" y="144"/>
                  </a:lnTo>
                  <a:lnTo>
                    <a:pt x="74" y="144"/>
                  </a:lnTo>
                  <a:lnTo>
                    <a:pt x="74" y="146"/>
                  </a:lnTo>
                  <a:lnTo>
                    <a:pt x="78" y="146"/>
                  </a:lnTo>
                  <a:lnTo>
                    <a:pt x="78" y="146"/>
                  </a:lnTo>
                  <a:lnTo>
                    <a:pt x="80" y="148"/>
                  </a:lnTo>
                  <a:lnTo>
                    <a:pt x="82" y="148"/>
                  </a:lnTo>
                  <a:lnTo>
                    <a:pt x="84" y="148"/>
                  </a:lnTo>
                  <a:lnTo>
                    <a:pt x="84" y="146"/>
                  </a:lnTo>
                  <a:lnTo>
                    <a:pt x="86" y="144"/>
                  </a:lnTo>
                  <a:lnTo>
                    <a:pt x="88" y="142"/>
                  </a:lnTo>
                  <a:lnTo>
                    <a:pt x="90" y="140"/>
                  </a:lnTo>
                  <a:lnTo>
                    <a:pt x="92" y="138"/>
                  </a:lnTo>
                  <a:lnTo>
                    <a:pt x="94" y="136"/>
                  </a:lnTo>
                  <a:lnTo>
                    <a:pt x="96" y="132"/>
                  </a:lnTo>
                  <a:lnTo>
                    <a:pt x="98" y="132"/>
                  </a:lnTo>
                  <a:lnTo>
                    <a:pt x="98" y="130"/>
                  </a:lnTo>
                  <a:lnTo>
                    <a:pt x="96" y="130"/>
                  </a:lnTo>
                  <a:lnTo>
                    <a:pt x="96" y="128"/>
                  </a:lnTo>
                  <a:lnTo>
                    <a:pt x="98" y="126"/>
                  </a:lnTo>
                  <a:lnTo>
                    <a:pt x="100" y="126"/>
                  </a:lnTo>
                  <a:lnTo>
                    <a:pt x="104" y="126"/>
                  </a:lnTo>
                  <a:lnTo>
                    <a:pt x="106" y="124"/>
                  </a:lnTo>
                  <a:lnTo>
                    <a:pt x="106" y="122"/>
                  </a:lnTo>
                  <a:lnTo>
                    <a:pt x="106" y="120"/>
                  </a:lnTo>
                  <a:lnTo>
                    <a:pt x="104" y="120"/>
                  </a:lnTo>
                  <a:lnTo>
                    <a:pt x="102" y="120"/>
                  </a:lnTo>
                  <a:lnTo>
                    <a:pt x="100" y="118"/>
                  </a:lnTo>
                  <a:lnTo>
                    <a:pt x="102" y="116"/>
                  </a:lnTo>
                  <a:lnTo>
                    <a:pt x="104" y="116"/>
                  </a:lnTo>
                  <a:lnTo>
                    <a:pt x="106" y="118"/>
                  </a:lnTo>
                  <a:lnTo>
                    <a:pt x="108" y="116"/>
                  </a:lnTo>
                  <a:lnTo>
                    <a:pt x="112" y="114"/>
                  </a:lnTo>
                  <a:lnTo>
                    <a:pt x="112" y="112"/>
                  </a:lnTo>
                  <a:lnTo>
                    <a:pt x="112" y="112"/>
                  </a:lnTo>
                  <a:lnTo>
                    <a:pt x="112" y="110"/>
                  </a:lnTo>
                  <a:lnTo>
                    <a:pt x="112" y="110"/>
                  </a:lnTo>
                  <a:lnTo>
                    <a:pt x="110" y="112"/>
                  </a:lnTo>
                  <a:lnTo>
                    <a:pt x="110" y="114"/>
                  </a:lnTo>
                  <a:lnTo>
                    <a:pt x="108" y="114"/>
                  </a:lnTo>
                  <a:lnTo>
                    <a:pt x="104" y="114"/>
                  </a:lnTo>
                  <a:lnTo>
                    <a:pt x="102" y="114"/>
                  </a:lnTo>
                  <a:lnTo>
                    <a:pt x="102" y="114"/>
                  </a:lnTo>
                  <a:lnTo>
                    <a:pt x="100" y="116"/>
                  </a:lnTo>
                  <a:lnTo>
                    <a:pt x="98" y="116"/>
                  </a:lnTo>
                  <a:lnTo>
                    <a:pt x="96" y="114"/>
                  </a:lnTo>
                  <a:lnTo>
                    <a:pt x="94" y="112"/>
                  </a:lnTo>
                  <a:lnTo>
                    <a:pt x="94" y="112"/>
                  </a:lnTo>
                  <a:lnTo>
                    <a:pt x="92" y="114"/>
                  </a:lnTo>
                  <a:lnTo>
                    <a:pt x="90" y="114"/>
                  </a:lnTo>
                  <a:lnTo>
                    <a:pt x="88" y="112"/>
                  </a:lnTo>
                  <a:lnTo>
                    <a:pt x="88" y="114"/>
                  </a:lnTo>
                  <a:lnTo>
                    <a:pt x="86" y="112"/>
                  </a:lnTo>
                  <a:lnTo>
                    <a:pt x="86" y="112"/>
                  </a:lnTo>
                  <a:lnTo>
                    <a:pt x="86" y="110"/>
                  </a:lnTo>
                  <a:lnTo>
                    <a:pt x="86" y="110"/>
                  </a:lnTo>
                  <a:lnTo>
                    <a:pt x="86" y="108"/>
                  </a:lnTo>
                  <a:lnTo>
                    <a:pt x="86" y="106"/>
                  </a:lnTo>
                  <a:lnTo>
                    <a:pt x="88" y="106"/>
                  </a:lnTo>
                  <a:lnTo>
                    <a:pt x="90" y="104"/>
                  </a:lnTo>
                  <a:lnTo>
                    <a:pt x="90" y="104"/>
                  </a:lnTo>
                  <a:lnTo>
                    <a:pt x="92" y="102"/>
                  </a:lnTo>
                  <a:lnTo>
                    <a:pt x="92" y="102"/>
                  </a:lnTo>
                  <a:lnTo>
                    <a:pt x="92" y="100"/>
                  </a:lnTo>
                  <a:lnTo>
                    <a:pt x="90" y="98"/>
                  </a:lnTo>
                  <a:lnTo>
                    <a:pt x="92" y="98"/>
                  </a:lnTo>
                  <a:lnTo>
                    <a:pt x="94" y="98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96" y="94"/>
                  </a:lnTo>
                  <a:lnTo>
                    <a:pt x="100" y="92"/>
                  </a:lnTo>
                  <a:lnTo>
                    <a:pt x="102" y="92"/>
                  </a:lnTo>
                  <a:lnTo>
                    <a:pt x="104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88"/>
                  </a:lnTo>
                  <a:lnTo>
                    <a:pt x="108" y="88"/>
                  </a:lnTo>
                  <a:lnTo>
                    <a:pt x="110" y="88"/>
                  </a:lnTo>
                  <a:lnTo>
                    <a:pt x="110" y="88"/>
                  </a:lnTo>
                  <a:lnTo>
                    <a:pt x="112" y="88"/>
                  </a:lnTo>
                  <a:lnTo>
                    <a:pt x="114" y="84"/>
                  </a:lnTo>
                  <a:lnTo>
                    <a:pt x="114" y="84"/>
                  </a:lnTo>
                  <a:lnTo>
                    <a:pt x="116" y="82"/>
                  </a:lnTo>
                  <a:lnTo>
                    <a:pt x="118" y="80"/>
                  </a:lnTo>
                  <a:lnTo>
                    <a:pt x="120" y="80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4" y="76"/>
                  </a:lnTo>
                  <a:lnTo>
                    <a:pt x="124" y="78"/>
                  </a:lnTo>
                  <a:lnTo>
                    <a:pt x="126" y="80"/>
                  </a:lnTo>
                  <a:lnTo>
                    <a:pt x="126" y="84"/>
                  </a:lnTo>
                  <a:lnTo>
                    <a:pt x="126" y="86"/>
                  </a:lnTo>
                  <a:lnTo>
                    <a:pt x="126" y="90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8" y="92"/>
                  </a:lnTo>
                  <a:lnTo>
                    <a:pt x="128" y="88"/>
                  </a:lnTo>
                  <a:lnTo>
                    <a:pt x="128" y="84"/>
                  </a:lnTo>
                  <a:lnTo>
                    <a:pt x="126" y="82"/>
                  </a:lnTo>
                  <a:lnTo>
                    <a:pt x="128" y="80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30" y="78"/>
                  </a:lnTo>
                  <a:lnTo>
                    <a:pt x="130" y="76"/>
                  </a:lnTo>
                  <a:lnTo>
                    <a:pt x="132" y="74"/>
                  </a:lnTo>
                  <a:lnTo>
                    <a:pt x="132" y="74"/>
                  </a:lnTo>
                  <a:lnTo>
                    <a:pt x="132" y="76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80"/>
                  </a:lnTo>
                  <a:lnTo>
                    <a:pt x="136" y="82"/>
                  </a:lnTo>
                  <a:lnTo>
                    <a:pt x="138" y="82"/>
                  </a:lnTo>
                  <a:lnTo>
                    <a:pt x="142" y="82"/>
                  </a:lnTo>
                  <a:lnTo>
                    <a:pt x="142" y="82"/>
                  </a:lnTo>
                  <a:lnTo>
                    <a:pt x="144" y="82"/>
                  </a:lnTo>
                  <a:lnTo>
                    <a:pt x="144" y="80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46" y="76"/>
                  </a:lnTo>
                  <a:lnTo>
                    <a:pt x="146" y="74"/>
                  </a:lnTo>
                  <a:lnTo>
                    <a:pt x="146" y="72"/>
                  </a:lnTo>
                  <a:lnTo>
                    <a:pt x="148" y="72"/>
                  </a:lnTo>
                  <a:lnTo>
                    <a:pt x="152" y="70"/>
                  </a:lnTo>
                  <a:lnTo>
                    <a:pt x="154" y="70"/>
                  </a:lnTo>
                  <a:lnTo>
                    <a:pt x="152" y="66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50" y="64"/>
                  </a:lnTo>
                  <a:lnTo>
                    <a:pt x="150" y="64"/>
                  </a:lnTo>
                  <a:lnTo>
                    <a:pt x="152" y="62"/>
                  </a:lnTo>
                  <a:lnTo>
                    <a:pt x="154" y="58"/>
                  </a:lnTo>
                  <a:lnTo>
                    <a:pt x="152" y="56"/>
                  </a:lnTo>
                  <a:lnTo>
                    <a:pt x="154" y="54"/>
                  </a:lnTo>
                  <a:lnTo>
                    <a:pt x="156" y="52"/>
                  </a:lnTo>
                  <a:lnTo>
                    <a:pt x="158" y="52"/>
                  </a:lnTo>
                  <a:lnTo>
                    <a:pt x="162" y="50"/>
                  </a:lnTo>
                  <a:lnTo>
                    <a:pt x="164" y="50"/>
                  </a:lnTo>
                  <a:lnTo>
                    <a:pt x="164" y="50"/>
                  </a:lnTo>
                  <a:lnTo>
                    <a:pt x="166" y="50"/>
                  </a:lnTo>
                  <a:lnTo>
                    <a:pt x="166" y="54"/>
                  </a:lnTo>
                  <a:lnTo>
                    <a:pt x="168" y="56"/>
                  </a:lnTo>
                  <a:lnTo>
                    <a:pt x="168" y="58"/>
                  </a:lnTo>
                  <a:lnTo>
                    <a:pt x="168" y="64"/>
                  </a:lnTo>
                  <a:lnTo>
                    <a:pt x="168" y="68"/>
                  </a:lnTo>
                  <a:lnTo>
                    <a:pt x="168" y="68"/>
                  </a:lnTo>
                  <a:lnTo>
                    <a:pt x="172" y="72"/>
                  </a:lnTo>
                  <a:lnTo>
                    <a:pt x="172" y="74"/>
                  </a:lnTo>
                  <a:lnTo>
                    <a:pt x="174" y="74"/>
                  </a:lnTo>
                  <a:lnTo>
                    <a:pt x="174" y="74"/>
                  </a:lnTo>
                  <a:lnTo>
                    <a:pt x="174" y="70"/>
                  </a:lnTo>
                  <a:lnTo>
                    <a:pt x="174" y="68"/>
                  </a:lnTo>
                  <a:lnTo>
                    <a:pt x="170" y="64"/>
                  </a:lnTo>
                  <a:lnTo>
                    <a:pt x="170" y="60"/>
                  </a:lnTo>
                  <a:lnTo>
                    <a:pt x="172" y="56"/>
                  </a:lnTo>
                  <a:lnTo>
                    <a:pt x="172" y="54"/>
                  </a:lnTo>
                  <a:lnTo>
                    <a:pt x="172" y="54"/>
                  </a:lnTo>
                  <a:lnTo>
                    <a:pt x="170" y="52"/>
                  </a:lnTo>
                  <a:lnTo>
                    <a:pt x="170" y="50"/>
                  </a:lnTo>
                  <a:lnTo>
                    <a:pt x="170" y="48"/>
                  </a:lnTo>
                  <a:lnTo>
                    <a:pt x="170" y="46"/>
                  </a:lnTo>
                  <a:lnTo>
                    <a:pt x="172" y="44"/>
                  </a:lnTo>
                  <a:lnTo>
                    <a:pt x="174" y="44"/>
                  </a:lnTo>
                  <a:lnTo>
                    <a:pt x="176" y="46"/>
                  </a:lnTo>
                  <a:lnTo>
                    <a:pt x="178" y="44"/>
                  </a:lnTo>
                  <a:lnTo>
                    <a:pt x="180" y="44"/>
                  </a:lnTo>
                  <a:lnTo>
                    <a:pt x="184" y="46"/>
                  </a:lnTo>
                  <a:lnTo>
                    <a:pt x="188" y="44"/>
                  </a:lnTo>
                  <a:lnTo>
                    <a:pt x="192" y="42"/>
                  </a:lnTo>
                  <a:lnTo>
                    <a:pt x="198" y="42"/>
                  </a:lnTo>
                  <a:lnTo>
                    <a:pt x="198" y="44"/>
                  </a:lnTo>
                  <a:lnTo>
                    <a:pt x="198" y="46"/>
                  </a:lnTo>
                  <a:lnTo>
                    <a:pt x="198" y="48"/>
                  </a:lnTo>
                  <a:lnTo>
                    <a:pt x="198" y="50"/>
                  </a:lnTo>
                  <a:lnTo>
                    <a:pt x="200" y="50"/>
                  </a:lnTo>
                  <a:lnTo>
                    <a:pt x="202" y="48"/>
                  </a:lnTo>
                  <a:lnTo>
                    <a:pt x="200" y="46"/>
                  </a:lnTo>
                  <a:lnTo>
                    <a:pt x="200" y="44"/>
                  </a:lnTo>
                  <a:lnTo>
                    <a:pt x="204" y="42"/>
                  </a:lnTo>
                  <a:lnTo>
                    <a:pt x="206" y="42"/>
                  </a:lnTo>
                  <a:lnTo>
                    <a:pt x="208" y="42"/>
                  </a:lnTo>
                  <a:lnTo>
                    <a:pt x="208" y="46"/>
                  </a:lnTo>
                  <a:lnTo>
                    <a:pt x="210" y="48"/>
                  </a:lnTo>
                  <a:lnTo>
                    <a:pt x="210" y="46"/>
                  </a:lnTo>
                  <a:lnTo>
                    <a:pt x="210" y="42"/>
                  </a:lnTo>
                  <a:lnTo>
                    <a:pt x="208" y="40"/>
                  </a:lnTo>
                  <a:lnTo>
                    <a:pt x="208" y="38"/>
                  </a:lnTo>
                  <a:lnTo>
                    <a:pt x="208" y="38"/>
                  </a:lnTo>
                  <a:lnTo>
                    <a:pt x="210" y="38"/>
                  </a:lnTo>
                  <a:lnTo>
                    <a:pt x="212" y="40"/>
                  </a:lnTo>
                  <a:lnTo>
                    <a:pt x="214" y="38"/>
                  </a:lnTo>
                  <a:lnTo>
                    <a:pt x="216" y="38"/>
                  </a:lnTo>
                  <a:lnTo>
                    <a:pt x="220" y="38"/>
                  </a:lnTo>
                  <a:lnTo>
                    <a:pt x="220" y="40"/>
                  </a:lnTo>
                  <a:lnTo>
                    <a:pt x="220" y="46"/>
                  </a:lnTo>
                  <a:lnTo>
                    <a:pt x="220" y="48"/>
                  </a:lnTo>
                  <a:lnTo>
                    <a:pt x="220" y="50"/>
                  </a:lnTo>
                  <a:lnTo>
                    <a:pt x="218" y="54"/>
                  </a:lnTo>
                  <a:lnTo>
                    <a:pt x="216" y="56"/>
                  </a:lnTo>
                  <a:lnTo>
                    <a:pt x="216" y="58"/>
                  </a:lnTo>
                  <a:lnTo>
                    <a:pt x="216" y="60"/>
                  </a:lnTo>
                  <a:lnTo>
                    <a:pt x="214" y="60"/>
                  </a:lnTo>
                  <a:lnTo>
                    <a:pt x="214" y="62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14" y="66"/>
                  </a:lnTo>
                  <a:lnTo>
                    <a:pt x="212" y="68"/>
                  </a:lnTo>
                  <a:lnTo>
                    <a:pt x="212" y="70"/>
                  </a:lnTo>
                  <a:lnTo>
                    <a:pt x="210" y="72"/>
                  </a:lnTo>
                  <a:lnTo>
                    <a:pt x="208" y="74"/>
                  </a:lnTo>
                  <a:lnTo>
                    <a:pt x="208" y="76"/>
                  </a:lnTo>
                  <a:lnTo>
                    <a:pt x="206" y="78"/>
                  </a:lnTo>
                  <a:lnTo>
                    <a:pt x="206" y="80"/>
                  </a:lnTo>
                  <a:lnTo>
                    <a:pt x="206" y="82"/>
                  </a:lnTo>
                  <a:lnTo>
                    <a:pt x="208" y="82"/>
                  </a:lnTo>
                  <a:lnTo>
                    <a:pt x="210" y="78"/>
                  </a:lnTo>
                  <a:lnTo>
                    <a:pt x="212" y="78"/>
                  </a:lnTo>
                  <a:lnTo>
                    <a:pt x="212" y="76"/>
                  </a:lnTo>
                  <a:lnTo>
                    <a:pt x="212" y="74"/>
                  </a:lnTo>
                  <a:lnTo>
                    <a:pt x="214" y="70"/>
                  </a:lnTo>
                  <a:lnTo>
                    <a:pt x="216" y="68"/>
                  </a:lnTo>
                  <a:lnTo>
                    <a:pt x="218" y="68"/>
                  </a:lnTo>
                  <a:lnTo>
                    <a:pt x="218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20" y="64"/>
                  </a:lnTo>
                  <a:lnTo>
                    <a:pt x="222" y="60"/>
                  </a:lnTo>
                  <a:lnTo>
                    <a:pt x="224" y="58"/>
                  </a:lnTo>
                  <a:lnTo>
                    <a:pt x="224" y="60"/>
                  </a:lnTo>
                  <a:lnTo>
                    <a:pt x="224" y="62"/>
                  </a:lnTo>
                  <a:lnTo>
                    <a:pt x="226" y="64"/>
                  </a:lnTo>
                  <a:lnTo>
                    <a:pt x="226" y="66"/>
                  </a:lnTo>
                  <a:lnTo>
                    <a:pt x="226" y="70"/>
                  </a:lnTo>
                  <a:lnTo>
                    <a:pt x="228" y="72"/>
                  </a:lnTo>
                  <a:lnTo>
                    <a:pt x="228" y="74"/>
                  </a:lnTo>
                  <a:lnTo>
                    <a:pt x="230" y="76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4" y="76"/>
                  </a:lnTo>
                  <a:lnTo>
                    <a:pt x="234" y="76"/>
                  </a:lnTo>
                  <a:lnTo>
                    <a:pt x="234" y="74"/>
                  </a:lnTo>
                  <a:lnTo>
                    <a:pt x="234" y="74"/>
                  </a:lnTo>
                  <a:lnTo>
                    <a:pt x="232" y="72"/>
                  </a:lnTo>
                  <a:lnTo>
                    <a:pt x="232" y="70"/>
                  </a:lnTo>
                  <a:lnTo>
                    <a:pt x="232" y="70"/>
                  </a:lnTo>
                  <a:lnTo>
                    <a:pt x="234" y="70"/>
                  </a:lnTo>
                  <a:lnTo>
                    <a:pt x="236" y="72"/>
                  </a:lnTo>
                  <a:lnTo>
                    <a:pt x="238" y="72"/>
                  </a:lnTo>
                  <a:lnTo>
                    <a:pt x="240" y="72"/>
                  </a:lnTo>
                  <a:lnTo>
                    <a:pt x="240" y="74"/>
                  </a:lnTo>
                  <a:lnTo>
                    <a:pt x="242" y="74"/>
                  </a:lnTo>
                  <a:lnTo>
                    <a:pt x="242" y="72"/>
                  </a:lnTo>
                  <a:lnTo>
                    <a:pt x="244" y="72"/>
                  </a:lnTo>
                  <a:lnTo>
                    <a:pt x="244" y="74"/>
                  </a:lnTo>
                  <a:lnTo>
                    <a:pt x="246" y="74"/>
                  </a:lnTo>
                  <a:lnTo>
                    <a:pt x="246" y="70"/>
                  </a:lnTo>
                  <a:lnTo>
                    <a:pt x="244" y="66"/>
                  </a:lnTo>
                  <a:lnTo>
                    <a:pt x="246" y="64"/>
                  </a:lnTo>
                  <a:lnTo>
                    <a:pt x="246" y="60"/>
                  </a:lnTo>
                  <a:lnTo>
                    <a:pt x="244" y="58"/>
                  </a:lnTo>
                  <a:lnTo>
                    <a:pt x="244" y="56"/>
                  </a:lnTo>
                  <a:lnTo>
                    <a:pt x="244" y="52"/>
                  </a:lnTo>
                  <a:lnTo>
                    <a:pt x="246" y="48"/>
                  </a:lnTo>
                  <a:lnTo>
                    <a:pt x="246" y="46"/>
                  </a:lnTo>
                  <a:lnTo>
                    <a:pt x="246" y="46"/>
                  </a:lnTo>
                  <a:lnTo>
                    <a:pt x="246" y="44"/>
                  </a:lnTo>
                  <a:lnTo>
                    <a:pt x="246" y="42"/>
                  </a:lnTo>
                  <a:lnTo>
                    <a:pt x="248" y="40"/>
                  </a:lnTo>
                  <a:lnTo>
                    <a:pt x="250" y="40"/>
                  </a:lnTo>
                  <a:lnTo>
                    <a:pt x="252" y="40"/>
                  </a:lnTo>
                  <a:lnTo>
                    <a:pt x="254" y="42"/>
                  </a:lnTo>
                  <a:lnTo>
                    <a:pt x="254" y="42"/>
                  </a:lnTo>
                  <a:lnTo>
                    <a:pt x="256" y="42"/>
                  </a:lnTo>
                  <a:lnTo>
                    <a:pt x="258" y="44"/>
                  </a:lnTo>
                  <a:lnTo>
                    <a:pt x="258" y="46"/>
                  </a:lnTo>
                  <a:lnTo>
                    <a:pt x="260" y="50"/>
                  </a:lnTo>
                  <a:lnTo>
                    <a:pt x="260" y="54"/>
                  </a:lnTo>
                  <a:lnTo>
                    <a:pt x="262" y="56"/>
                  </a:lnTo>
                  <a:lnTo>
                    <a:pt x="264" y="60"/>
                  </a:lnTo>
                  <a:lnTo>
                    <a:pt x="264" y="66"/>
                  </a:lnTo>
                  <a:lnTo>
                    <a:pt x="264" y="66"/>
                  </a:lnTo>
                  <a:lnTo>
                    <a:pt x="262" y="68"/>
                  </a:lnTo>
                  <a:lnTo>
                    <a:pt x="262" y="70"/>
                  </a:lnTo>
                  <a:lnTo>
                    <a:pt x="264" y="72"/>
                  </a:lnTo>
                  <a:lnTo>
                    <a:pt x="264" y="74"/>
                  </a:lnTo>
                  <a:lnTo>
                    <a:pt x="266" y="78"/>
                  </a:lnTo>
                  <a:lnTo>
                    <a:pt x="266" y="80"/>
                  </a:lnTo>
                  <a:lnTo>
                    <a:pt x="266" y="82"/>
                  </a:lnTo>
                  <a:lnTo>
                    <a:pt x="268" y="84"/>
                  </a:lnTo>
                  <a:lnTo>
                    <a:pt x="268" y="84"/>
                  </a:lnTo>
                  <a:lnTo>
                    <a:pt x="272" y="86"/>
                  </a:lnTo>
                  <a:lnTo>
                    <a:pt x="274" y="86"/>
                  </a:lnTo>
                  <a:lnTo>
                    <a:pt x="276" y="86"/>
                  </a:lnTo>
                  <a:lnTo>
                    <a:pt x="278" y="82"/>
                  </a:lnTo>
                  <a:lnTo>
                    <a:pt x="278" y="80"/>
                  </a:lnTo>
                  <a:lnTo>
                    <a:pt x="280" y="82"/>
                  </a:lnTo>
                  <a:lnTo>
                    <a:pt x="280" y="84"/>
                  </a:lnTo>
                  <a:lnTo>
                    <a:pt x="280" y="84"/>
                  </a:lnTo>
                  <a:lnTo>
                    <a:pt x="280" y="84"/>
                  </a:lnTo>
                  <a:lnTo>
                    <a:pt x="282" y="84"/>
                  </a:lnTo>
                  <a:lnTo>
                    <a:pt x="284" y="84"/>
                  </a:lnTo>
                  <a:lnTo>
                    <a:pt x="284" y="86"/>
                  </a:lnTo>
                  <a:lnTo>
                    <a:pt x="284" y="88"/>
                  </a:lnTo>
                  <a:lnTo>
                    <a:pt x="286" y="90"/>
                  </a:lnTo>
                  <a:lnTo>
                    <a:pt x="288" y="90"/>
                  </a:lnTo>
                  <a:lnTo>
                    <a:pt x="288" y="90"/>
                  </a:lnTo>
                  <a:lnTo>
                    <a:pt x="290" y="90"/>
                  </a:lnTo>
                  <a:lnTo>
                    <a:pt x="292" y="88"/>
                  </a:lnTo>
                  <a:lnTo>
                    <a:pt x="290" y="88"/>
                  </a:lnTo>
                  <a:lnTo>
                    <a:pt x="288" y="86"/>
                  </a:lnTo>
                  <a:lnTo>
                    <a:pt x="288" y="86"/>
                  </a:lnTo>
                  <a:lnTo>
                    <a:pt x="288" y="84"/>
                  </a:lnTo>
                  <a:lnTo>
                    <a:pt x="286" y="84"/>
                  </a:lnTo>
                  <a:lnTo>
                    <a:pt x="284" y="84"/>
                  </a:lnTo>
                  <a:lnTo>
                    <a:pt x="284" y="80"/>
                  </a:lnTo>
                  <a:lnTo>
                    <a:pt x="284" y="78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0" y="72"/>
                  </a:lnTo>
                  <a:lnTo>
                    <a:pt x="280" y="70"/>
                  </a:lnTo>
                  <a:lnTo>
                    <a:pt x="280" y="68"/>
                  </a:lnTo>
                  <a:lnTo>
                    <a:pt x="280" y="66"/>
                  </a:lnTo>
                  <a:lnTo>
                    <a:pt x="280" y="64"/>
                  </a:lnTo>
                  <a:lnTo>
                    <a:pt x="278" y="60"/>
                  </a:lnTo>
                  <a:lnTo>
                    <a:pt x="278" y="58"/>
                  </a:lnTo>
                  <a:lnTo>
                    <a:pt x="278" y="56"/>
                  </a:lnTo>
                  <a:lnTo>
                    <a:pt x="278" y="54"/>
                  </a:lnTo>
                  <a:lnTo>
                    <a:pt x="276" y="52"/>
                  </a:lnTo>
                  <a:lnTo>
                    <a:pt x="276" y="50"/>
                  </a:lnTo>
                  <a:lnTo>
                    <a:pt x="276" y="46"/>
                  </a:lnTo>
                  <a:lnTo>
                    <a:pt x="274" y="44"/>
                  </a:lnTo>
                  <a:lnTo>
                    <a:pt x="276" y="42"/>
                  </a:lnTo>
                  <a:lnTo>
                    <a:pt x="274" y="40"/>
                  </a:lnTo>
                  <a:lnTo>
                    <a:pt x="274" y="38"/>
                  </a:lnTo>
                  <a:lnTo>
                    <a:pt x="274" y="36"/>
                  </a:lnTo>
                  <a:lnTo>
                    <a:pt x="280" y="38"/>
                  </a:lnTo>
                  <a:lnTo>
                    <a:pt x="280" y="38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88" y="42"/>
                  </a:lnTo>
                  <a:lnTo>
                    <a:pt x="290" y="44"/>
                  </a:lnTo>
                  <a:lnTo>
                    <a:pt x="292" y="42"/>
                  </a:lnTo>
                  <a:lnTo>
                    <a:pt x="292" y="40"/>
                  </a:lnTo>
                  <a:lnTo>
                    <a:pt x="290" y="40"/>
                  </a:lnTo>
                  <a:lnTo>
                    <a:pt x="292" y="36"/>
                  </a:lnTo>
                  <a:lnTo>
                    <a:pt x="294" y="36"/>
                  </a:lnTo>
                  <a:lnTo>
                    <a:pt x="296" y="36"/>
                  </a:lnTo>
                  <a:lnTo>
                    <a:pt x="298" y="36"/>
                  </a:lnTo>
                  <a:lnTo>
                    <a:pt x="300" y="34"/>
                  </a:lnTo>
                  <a:lnTo>
                    <a:pt x="302" y="36"/>
                  </a:lnTo>
                  <a:lnTo>
                    <a:pt x="304" y="36"/>
                  </a:lnTo>
                  <a:lnTo>
                    <a:pt x="306" y="36"/>
                  </a:lnTo>
                  <a:lnTo>
                    <a:pt x="306" y="38"/>
                  </a:lnTo>
                  <a:lnTo>
                    <a:pt x="308" y="42"/>
                  </a:lnTo>
                  <a:lnTo>
                    <a:pt x="308" y="42"/>
                  </a:lnTo>
                  <a:lnTo>
                    <a:pt x="310" y="46"/>
                  </a:lnTo>
                  <a:lnTo>
                    <a:pt x="310" y="48"/>
                  </a:lnTo>
                  <a:lnTo>
                    <a:pt x="310" y="50"/>
                  </a:lnTo>
                  <a:lnTo>
                    <a:pt x="310" y="54"/>
                  </a:lnTo>
                  <a:lnTo>
                    <a:pt x="310" y="56"/>
                  </a:lnTo>
                  <a:lnTo>
                    <a:pt x="312" y="58"/>
                  </a:lnTo>
                  <a:lnTo>
                    <a:pt x="314" y="60"/>
                  </a:lnTo>
                  <a:lnTo>
                    <a:pt x="316" y="60"/>
                  </a:lnTo>
                  <a:lnTo>
                    <a:pt x="320" y="62"/>
                  </a:lnTo>
                  <a:lnTo>
                    <a:pt x="322" y="64"/>
                  </a:lnTo>
                  <a:lnTo>
                    <a:pt x="322" y="62"/>
                  </a:lnTo>
                  <a:lnTo>
                    <a:pt x="322" y="60"/>
                  </a:lnTo>
                  <a:lnTo>
                    <a:pt x="320" y="60"/>
                  </a:lnTo>
                  <a:lnTo>
                    <a:pt x="318" y="58"/>
                  </a:lnTo>
                  <a:lnTo>
                    <a:pt x="316" y="58"/>
                  </a:lnTo>
                  <a:lnTo>
                    <a:pt x="314" y="56"/>
                  </a:lnTo>
                  <a:lnTo>
                    <a:pt x="314" y="54"/>
                  </a:lnTo>
                  <a:lnTo>
                    <a:pt x="314" y="52"/>
                  </a:lnTo>
                  <a:lnTo>
                    <a:pt x="312" y="50"/>
                  </a:lnTo>
                  <a:lnTo>
                    <a:pt x="312" y="48"/>
                  </a:lnTo>
                  <a:lnTo>
                    <a:pt x="312" y="44"/>
                  </a:lnTo>
                  <a:lnTo>
                    <a:pt x="312" y="42"/>
                  </a:lnTo>
                  <a:lnTo>
                    <a:pt x="312" y="40"/>
                  </a:lnTo>
                  <a:lnTo>
                    <a:pt x="314" y="38"/>
                  </a:lnTo>
                  <a:lnTo>
                    <a:pt x="312" y="38"/>
                  </a:lnTo>
                  <a:lnTo>
                    <a:pt x="310" y="36"/>
                  </a:lnTo>
                  <a:lnTo>
                    <a:pt x="308" y="32"/>
                  </a:lnTo>
                  <a:lnTo>
                    <a:pt x="306" y="32"/>
                  </a:lnTo>
                  <a:lnTo>
                    <a:pt x="304" y="32"/>
                  </a:lnTo>
                  <a:lnTo>
                    <a:pt x="302" y="34"/>
                  </a:lnTo>
                  <a:lnTo>
                    <a:pt x="300" y="34"/>
                  </a:lnTo>
                  <a:lnTo>
                    <a:pt x="298" y="32"/>
                  </a:lnTo>
                  <a:lnTo>
                    <a:pt x="298" y="28"/>
                  </a:lnTo>
                  <a:lnTo>
                    <a:pt x="298" y="26"/>
                  </a:lnTo>
                  <a:lnTo>
                    <a:pt x="300" y="26"/>
                  </a:lnTo>
                  <a:lnTo>
                    <a:pt x="300" y="26"/>
                  </a:lnTo>
                  <a:lnTo>
                    <a:pt x="298" y="22"/>
                  </a:lnTo>
                  <a:lnTo>
                    <a:pt x="296" y="20"/>
                  </a:lnTo>
                  <a:lnTo>
                    <a:pt x="298" y="18"/>
                  </a:lnTo>
                  <a:lnTo>
                    <a:pt x="298" y="16"/>
                  </a:lnTo>
                  <a:lnTo>
                    <a:pt x="300" y="16"/>
                  </a:lnTo>
                  <a:lnTo>
                    <a:pt x="302" y="18"/>
                  </a:lnTo>
                  <a:lnTo>
                    <a:pt x="302" y="20"/>
                  </a:lnTo>
                  <a:lnTo>
                    <a:pt x="302" y="20"/>
                  </a:lnTo>
                  <a:lnTo>
                    <a:pt x="306" y="16"/>
                  </a:lnTo>
                  <a:lnTo>
                    <a:pt x="308" y="16"/>
                  </a:lnTo>
                  <a:lnTo>
                    <a:pt x="310" y="14"/>
                  </a:lnTo>
                  <a:lnTo>
                    <a:pt x="310" y="14"/>
                  </a:lnTo>
                  <a:lnTo>
                    <a:pt x="312" y="12"/>
                  </a:lnTo>
                  <a:lnTo>
                    <a:pt x="314" y="10"/>
                  </a:lnTo>
                  <a:lnTo>
                    <a:pt x="312" y="12"/>
                  </a:lnTo>
                  <a:lnTo>
                    <a:pt x="312" y="14"/>
                  </a:lnTo>
                  <a:lnTo>
                    <a:pt x="312" y="14"/>
                  </a:lnTo>
                  <a:lnTo>
                    <a:pt x="314" y="14"/>
                  </a:lnTo>
                  <a:lnTo>
                    <a:pt x="316" y="14"/>
                  </a:lnTo>
                  <a:lnTo>
                    <a:pt x="318" y="14"/>
                  </a:lnTo>
                  <a:lnTo>
                    <a:pt x="318" y="16"/>
                  </a:lnTo>
                  <a:lnTo>
                    <a:pt x="320" y="18"/>
                  </a:lnTo>
                  <a:lnTo>
                    <a:pt x="320" y="20"/>
                  </a:lnTo>
                  <a:lnTo>
                    <a:pt x="318" y="22"/>
                  </a:lnTo>
                  <a:lnTo>
                    <a:pt x="318" y="22"/>
                  </a:lnTo>
                  <a:lnTo>
                    <a:pt x="320" y="20"/>
                  </a:lnTo>
                  <a:lnTo>
                    <a:pt x="322" y="18"/>
                  </a:lnTo>
                  <a:lnTo>
                    <a:pt x="324" y="20"/>
                  </a:lnTo>
                  <a:lnTo>
                    <a:pt x="326" y="22"/>
                  </a:lnTo>
                  <a:lnTo>
                    <a:pt x="326" y="22"/>
                  </a:lnTo>
                  <a:lnTo>
                    <a:pt x="328" y="26"/>
                  </a:lnTo>
                  <a:lnTo>
                    <a:pt x="328" y="28"/>
                  </a:lnTo>
                  <a:lnTo>
                    <a:pt x="328" y="32"/>
                  </a:lnTo>
                  <a:lnTo>
                    <a:pt x="330" y="30"/>
                  </a:lnTo>
                  <a:lnTo>
                    <a:pt x="330" y="28"/>
                  </a:lnTo>
                  <a:lnTo>
                    <a:pt x="330" y="26"/>
                  </a:lnTo>
                  <a:lnTo>
                    <a:pt x="328" y="24"/>
                  </a:lnTo>
                  <a:lnTo>
                    <a:pt x="328" y="22"/>
                  </a:lnTo>
                  <a:lnTo>
                    <a:pt x="328" y="22"/>
                  </a:lnTo>
                  <a:lnTo>
                    <a:pt x="328" y="20"/>
                  </a:lnTo>
                  <a:lnTo>
                    <a:pt x="330" y="22"/>
                  </a:lnTo>
                  <a:lnTo>
                    <a:pt x="334" y="24"/>
                  </a:lnTo>
                  <a:lnTo>
                    <a:pt x="336" y="28"/>
                  </a:lnTo>
                  <a:lnTo>
                    <a:pt x="338" y="30"/>
                  </a:lnTo>
                  <a:lnTo>
                    <a:pt x="342" y="30"/>
                  </a:lnTo>
                  <a:lnTo>
                    <a:pt x="342" y="28"/>
                  </a:lnTo>
                  <a:lnTo>
                    <a:pt x="340" y="28"/>
                  </a:lnTo>
                  <a:lnTo>
                    <a:pt x="338" y="26"/>
                  </a:lnTo>
                  <a:lnTo>
                    <a:pt x="336" y="24"/>
                  </a:lnTo>
                  <a:lnTo>
                    <a:pt x="334" y="20"/>
                  </a:lnTo>
                  <a:lnTo>
                    <a:pt x="336" y="16"/>
                  </a:lnTo>
                  <a:lnTo>
                    <a:pt x="338" y="16"/>
                  </a:lnTo>
                  <a:lnTo>
                    <a:pt x="340" y="16"/>
                  </a:lnTo>
                  <a:lnTo>
                    <a:pt x="344" y="18"/>
                  </a:lnTo>
                  <a:lnTo>
                    <a:pt x="346" y="18"/>
                  </a:lnTo>
                  <a:lnTo>
                    <a:pt x="346" y="18"/>
                  </a:lnTo>
                  <a:lnTo>
                    <a:pt x="346" y="16"/>
                  </a:lnTo>
                  <a:lnTo>
                    <a:pt x="344" y="16"/>
                  </a:lnTo>
                  <a:lnTo>
                    <a:pt x="344" y="14"/>
                  </a:lnTo>
                  <a:lnTo>
                    <a:pt x="346" y="12"/>
                  </a:lnTo>
                  <a:lnTo>
                    <a:pt x="348" y="10"/>
                  </a:lnTo>
                  <a:lnTo>
                    <a:pt x="348" y="10"/>
                  </a:lnTo>
                  <a:lnTo>
                    <a:pt x="346" y="8"/>
                  </a:lnTo>
                  <a:lnTo>
                    <a:pt x="348" y="6"/>
                  </a:lnTo>
                  <a:lnTo>
                    <a:pt x="348" y="6"/>
                  </a:lnTo>
                  <a:lnTo>
                    <a:pt x="350" y="6"/>
                  </a:lnTo>
                  <a:lnTo>
                    <a:pt x="352" y="4"/>
                  </a:lnTo>
                  <a:lnTo>
                    <a:pt x="352" y="2"/>
                  </a:lnTo>
                  <a:lnTo>
                    <a:pt x="352" y="0"/>
                  </a:lnTo>
                  <a:lnTo>
                    <a:pt x="354" y="2"/>
                  </a:lnTo>
                  <a:lnTo>
                    <a:pt x="354" y="2"/>
                  </a:lnTo>
                  <a:lnTo>
                    <a:pt x="356" y="2"/>
                  </a:lnTo>
                  <a:lnTo>
                    <a:pt x="358" y="4"/>
                  </a:lnTo>
                  <a:lnTo>
                    <a:pt x="358" y="8"/>
                  </a:lnTo>
                  <a:lnTo>
                    <a:pt x="358" y="8"/>
                  </a:lnTo>
                  <a:lnTo>
                    <a:pt x="360" y="8"/>
                  </a:lnTo>
                  <a:lnTo>
                    <a:pt x="360" y="6"/>
                  </a:lnTo>
                  <a:lnTo>
                    <a:pt x="360" y="4"/>
                  </a:lnTo>
                  <a:lnTo>
                    <a:pt x="360" y="2"/>
                  </a:lnTo>
                  <a:lnTo>
                    <a:pt x="360" y="0"/>
                  </a:lnTo>
                  <a:lnTo>
                    <a:pt x="362" y="0"/>
                  </a:lnTo>
                  <a:lnTo>
                    <a:pt x="364" y="0"/>
                  </a:lnTo>
                  <a:lnTo>
                    <a:pt x="368" y="0"/>
                  </a:lnTo>
                  <a:lnTo>
                    <a:pt x="370" y="2"/>
                  </a:lnTo>
                  <a:lnTo>
                    <a:pt x="372" y="2"/>
                  </a:lnTo>
                  <a:lnTo>
                    <a:pt x="372" y="2"/>
                  </a:lnTo>
                  <a:lnTo>
                    <a:pt x="374" y="0"/>
                  </a:lnTo>
                  <a:lnTo>
                    <a:pt x="376" y="2"/>
                  </a:lnTo>
                  <a:lnTo>
                    <a:pt x="380" y="2"/>
                  </a:lnTo>
                  <a:lnTo>
                    <a:pt x="382" y="4"/>
                  </a:lnTo>
                  <a:lnTo>
                    <a:pt x="382" y="4"/>
                  </a:lnTo>
                  <a:lnTo>
                    <a:pt x="384" y="2"/>
                  </a:lnTo>
                  <a:lnTo>
                    <a:pt x="386" y="4"/>
                  </a:lnTo>
                  <a:lnTo>
                    <a:pt x="386" y="6"/>
                  </a:lnTo>
                  <a:lnTo>
                    <a:pt x="390" y="8"/>
                  </a:lnTo>
                  <a:lnTo>
                    <a:pt x="392" y="8"/>
                  </a:lnTo>
                  <a:lnTo>
                    <a:pt x="392" y="6"/>
                  </a:lnTo>
                  <a:lnTo>
                    <a:pt x="392" y="6"/>
                  </a:lnTo>
                  <a:lnTo>
                    <a:pt x="396" y="8"/>
                  </a:lnTo>
                  <a:lnTo>
                    <a:pt x="398" y="8"/>
                  </a:lnTo>
                  <a:lnTo>
                    <a:pt x="400" y="10"/>
                  </a:lnTo>
                  <a:lnTo>
                    <a:pt x="406" y="12"/>
                  </a:lnTo>
                  <a:lnTo>
                    <a:pt x="406" y="12"/>
                  </a:lnTo>
                  <a:lnTo>
                    <a:pt x="408" y="12"/>
                  </a:lnTo>
                  <a:lnTo>
                    <a:pt x="410" y="12"/>
                  </a:lnTo>
                  <a:lnTo>
                    <a:pt x="410" y="14"/>
                  </a:lnTo>
                  <a:lnTo>
                    <a:pt x="414" y="12"/>
                  </a:lnTo>
                  <a:lnTo>
                    <a:pt x="416" y="14"/>
                  </a:lnTo>
                  <a:lnTo>
                    <a:pt x="418" y="14"/>
                  </a:lnTo>
                  <a:lnTo>
                    <a:pt x="420" y="16"/>
                  </a:lnTo>
                  <a:lnTo>
                    <a:pt x="424" y="18"/>
                  </a:lnTo>
                  <a:lnTo>
                    <a:pt x="424" y="20"/>
                  </a:lnTo>
                  <a:lnTo>
                    <a:pt x="426" y="22"/>
                  </a:lnTo>
                  <a:lnTo>
                    <a:pt x="430" y="24"/>
                  </a:lnTo>
                  <a:lnTo>
                    <a:pt x="430" y="24"/>
                  </a:lnTo>
                  <a:lnTo>
                    <a:pt x="428" y="26"/>
                  </a:lnTo>
                  <a:lnTo>
                    <a:pt x="426" y="26"/>
                  </a:lnTo>
                  <a:lnTo>
                    <a:pt x="424" y="26"/>
                  </a:lnTo>
                  <a:lnTo>
                    <a:pt x="422" y="28"/>
                  </a:lnTo>
                  <a:lnTo>
                    <a:pt x="420" y="28"/>
                  </a:lnTo>
                  <a:lnTo>
                    <a:pt x="420" y="28"/>
                  </a:lnTo>
                  <a:lnTo>
                    <a:pt x="418" y="28"/>
                  </a:lnTo>
                  <a:lnTo>
                    <a:pt x="416" y="28"/>
                  </a:lnTo>
                  <a:lnTo>
                    <a:pt x="414" y="28"/>
                  </a:lnTo>
                  <a:lnTo>
                    <a:pt x="408" y="26"/>
                  </a:lnTo>
                  <a:lnTo>
                    <a:pt x="406" y="26"/>
                  </a:lnTo>
                  <a:lnTo>
                    <a:pt x="406" y="26"/>
                  </a:lnTo>
                  <a:lnTo>
                    <a:pt x="402" y="24"/>
                  </a:lnTo>
                  <a:lnTo>
                    <a:pt x="400" y="24"/>
                  </a:lnTo>
                  <a:lnTo>
                    <a:pt x="400" y="26"/>
                  </a:lnTo>
                  <a:lnTo>
                    <a:pt x="398" y="26"/>
                  </a:lnTo>
                  <a:lnTo>
                    <a:pt x="396" y="26"/>
                  </a:lnTo>
                  <a:lnTo>
                    <a:pt x="394" y="26"/>
                  </a:lnTo>
                  <a:lnTo>
                    <a:pt x="390" y="28"/>
                  </a:lnTo>
                  <a:lnTo>
                    <a:pt x="388" y="28"/>
                  </a:lnTo>
                  <a:lnTo>
                    <a:pt x="386" y="26"/>
                  </a:lnTo>
                  <a:lnTo>
                    <a:pt x="386" y="28"/>
                  </a:lnTo>
                  <a:lnTo>
                    <a:pt x="382" y="28"/>
                  </a:lnTo>
                  <a:lnTo>
                    <a:pt x="380" y="28"/>
                  </a:lnTo>
                  <a:lnTo>
                    <a:pt x="378" y="26"/>
                  </a:lnTo>
                  <a:lnTo>
                    <a:pt x="378" y="24"/>
                  </a:lnTo>
                  <a:lnTo>
                    <a:pt x="378" y="22"/>
                  </a:lnTo>
                  <a:lnTo>
                    <a:pt x="380" y="22"/>
                  </a:lnTo>
                  <a:lnTo>
                    <a:pt x="380" y="22"/>
                  </a:lnTo>
                  <a:lnTo>
                    <a:pt x="380" y="20"/>
                  </a:lnTo>
                  <a:lnTo>
                    <a:pt x="378" y="20"/>
                  </a:lnTo>
                  <a:lnTo>
                    <a:pt x="376" y="22"/>
                  </a:lnTo>
                  <a:lnTo>
                    <a:pt x="374" y="22"/>
                  </a:lnTo>
                  <a:lnTo>
                    <a:pt x="374" y="24"/>
                  </a:lnTo>
                  <a:lnTo>
                    <a:pt x="376" y="26"/>
                  </a:lnTo>
                  <a:lnTo>
                    <a:pt x="376" y="28"/>
                  </a:lnTo>
                  <a:lnTo>
                    <a:pt x="376" y="28"/>
                  </a:lnTo>
                  <a:lnTo>
                    <a:pt x="374" y="30"/>
                  </a:lnTo>
                  <a:lnTo>
                    <a:pt x="372" y="30"/>
                  </a:lnTo>
                  <a:lnTo>
                    <a:pt x="372" y="30"/>
                  </a:lnTo>
                  <a:lnTo>
                    <a:pt x="368" y="30"/>
                  </a:lnTo>
                  <a:lnTo>
                    <a:pt x="368" y="30"/>
                  </a:lnTo>
                  <a:lnTo>
                    <a:pt x="366" y="30"/>
                  </a:lnTo>
                  <a:lnTo>
                    <a:pt x="362" y="30"/>
                  </a:lnTo>
                  <a:lnTo>
                    <a:pt x="360" y="30"/>
                  </a:lnTo>
                  <a:lnTo>
                    <a:pt x="356" y="32"/>
                  </a:lnTo>
                  <a:lnTo>
                    <a:pt x="352" y="34"/>
                  </a:lnTo>
                  <a:lnTo>
                    <a:pt x="352" y="36"/>
                  </a:lnTo>
                  <a:lnTo>
                    <a:pt x="352" y="40"/>
                  </a:lnTo>
                  <a:lnTo>
                    <a:pt x="352" y="42"/>
                  </a:lnTo>
                  <a:lnTo>
                    <a:pt x="350" y="42"/>
                  </a:lnTo>
                  <a:lnTo>
                    <a:pt x="352" y="42"/>
                  </a:lnTo>
                  <a:lnTo>
                    <a:pt x="354" y="42"/>
                  </a:lnTo>
                  <a:lnTo>
                    <a:pt x="354" y="40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56" y="36"/>
                  </a:lnTo>
                  <a:lnTo>
                    <a:pt x="358" y="36"/>
                  </a:lnTo>
                  <a:lnTo>
                    <a:pt x="358" y="36"/>
                  </a:lnTo>
                  <a:lnTo>
                    <a:pt x="360" y="36"/>
                  </a:lnTo>
                  <a:lnTo>
                    <a:pt x="358" y="38"/>
                  </a:lnTo>
                  <a:lnTo>
                    <a:pt x="358" y="40"/>
                  </a:lnTo>
                  <a:lnTo>
                    <a:pt x="358" y="42"/>
                  </a:lnTo>
                  <a:lnTo>
                    <a:pt x="358" y="42"/>
                  </a:lnTo>
                  <a:lnTo>
                    <a:pt x="360" y="40"/>
                  </a:lnTo>
                  <a:lnTo>
                    <a:pt x="362" y="36"/>
                  </a:lnTo>
                  <a:lnTo>
                    <a:pt x="362" y="34"/>
                  </a:lnTo>
                  <a:lnTo>
                    <a:pt x="362" y="34"/>
                  </a:lnTo>
                  <a:lnTo>
                    <a:pt x="366" y="34"/>
                  </a:lnTo>
                  <a:lnTo>
                    <a:pt x="366" y="34"/>
                  </a:lnTo>
                  <a:lnTo>
                    <a:pt x="370" y="34"/>
                  </a:lnTo>
                  <a:lnTo>
                    <a:pt x="372" y="32"/>
                  </a:lnTo>
                  <a:lnTo>
                    <a:pt x="374" y="32"/>
                  </a:lnTo>
                  <a:lnTo>
                    <a:pt x="374" y="32"/>
                  </a:lnTo>
                  <a:lnTo>
                    <a:pt x="376" y="34"/>
                  </a:lnTo>
                  <a:lnTo>
                    <a:pt x="376" y="36"/>
                  </a:lnTo>
                  <a:lnTo>
                    <a:pt x="378" y="38"/>
                  </a:lnTo>
                  <a:lnTo>
                    <a:pt x="380" y="38"/>
                  </a:lnTo>
                  <a:lnTo>
                    <a:pt x="380" y="36"/>
                  </a:lnTo>
                  <a:lnTo>
                    <a:pt x="378" y="34"/>
                  </a:lnTo>
                  <a:lnTo>
                    <a:pt x="380" y="32"/>
                  </a:lnTo>
                  <a:lnTo>
                    <a:pt x="382" y="32"/>
                  </a:lnTo>
                  <a:lnTo>
                    <a:pt x="384" y="32"/>
                  </a:lnTo>
                  <a:lnTo>
                    <a:pt x="386" y="32"/>
                  </a:lnTo>
                  <a:lnTo>
                    <a:pt x="390" y="32"/>
                  </a:lnTo>
                  <a:lnTo>
                    <a:pt x="394" y="30"/>
                  </a:lnTo>
                  <a:lnTo>
                    <a:pt x="396" y="30"/>
                  </a:lnTo>
                  <a:lnTo>
                    <a:pt x="400" y="30"/>
                  </a:lnTo>
                  <a:lnTo>
                    <a:pt x="402" y="30"/>
                  </a:lnTo>
                  <a:lnTo>
                    <a:pt x="406" y="32"/>
                  </a:lnTo>
                  <a:lnTo>
                    <a:pt x="408" y="32"/>
                  </a:lnTo>
                  <a:lnTo>
                    <a:pt x="410" y="34"/>
                  </a:lnTo>
                  <a:lnTo>
                    <a:pt x="412" y="34"/>
                  </a:lnTo>
                  <a:lnTo>
                    <a:pt x="414" y="36"/>
                  </a:lnTo>
                  <a:lnTo>
                    <a:pt x="414" y="36"/>
                  </a:lnTo>
                  <a:lnTo>
                    <a:pt x="416" y="36"/>
                  </a:lnTo>
                  <a:lnTo>
                    <a:pt x="418" y="34"/>
                  </a:lnTo>
                  <a:lnTo>
                    <a:pt x="420" y="36"/>
                  </a:lnTo>
                  <a:lnTo>
                    <a:pt x="420" y="36"/>
                  </a:lnTo>
                  <a:lnTo>
                    <a:pt x="420" y="36"/>
                  </a:lnTo>
                  <a:lnTo>
                    <a:pt x="422" y="34"/>
                  </a:lnTo>
                  <a:lnTo>
                    <a:pt x="424" y="34"/>
                  </a:lnTo>
                  <a:lnTo>
                    <a:pt x="428" y="34"/>
                  </a:lnTo>
                  <a:lnTo>
                    <a:pt x="430" y="32"/>
                  </a:lnTo>
                  <a:lnTo>
                    <a:pt x="432" y="30"/>
                  </a:lnTo>
                  <a:lnTo>
                    <a:pt x="434" y="30"/>
                  </a:lnTo>
                  <a:lnTo>
                    <a:pt x="434" y="30"/>
                  </a:lnTo>
                  <a:lnTo>
                    <a:pt x="436" y="34"/>
                  </a:lnTo>
                  <a:lnTo>
                    <a:pt x="438" y="34"/>
                  </a:lnTo>
                  <a:lnTo>
                    <a:pt x="438" y="36"/>
                  </a:lnTo>
                  <a:lnTo>
                    <a:pt x="436" y="36"/>
                  </a:lnTo>
                  <a:lnTo>
                    <a:pt x="436" y="38"/>
                  </a:lnTo>
                  <a:lnTo>
                    <a:pt x="438" y="38"/>
                  </a:lnTo>
                  <a:lnTo>
                    <a:pt x="438" y="40"/>
                  </a:lnTo>
                  <a:lnTo>
                    <a:pt x="438" y="42"/>
                  </a:lnTo>
                  <a:lnTo>
                    <a:pt x="434" y="44"/>
                  </a:lnTo>
                  <a:lnTo>
                    <a:pt x="432" y="44"/>
                  </a:lnTo>
                  <a:lnTo>
                    <a:pt x="430" y="44"/>
                  </a:lnTo>
                  <a:lnTo>
                    <a:pt x="428" y="42"/>
                  </a:lnTo>
                  <a:lnTo>
                    <a:pt x="426" y="42"/>
                  </a:lnTo>
                  <a:lnTo>
                    <a:pt x="426" y="42"/>
                  </a:lnTo>
                  <a:lnTo>
                    <a:pt x="426" y="44"/>
                  </a:lnTo>
                  <a:lnTo>
                    <a:pt x="428" y="46"/>
                  </a:lnTo>
                  <a:lnTo>
                    <a:pt x="428" y="46"/>
                  </a:lnTo>
                  <a:lnTo>
                    <a:pt x="428" y="48"/>
                  </a:lnTo>
                  <a:lnTo>
                    <a:pt x="426" y="46"/>
                  </a:lnTo>
                  <a:lnTo>
                    <a:pt x="424" y="46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424" y="48"/>
                  </a:lnTo>
                  <a:lnTo>
                    <a:pt x="426" y="50"/>
                  </a:lnTo>
                  <a:lnTo>
                    <a:pt x="428" y="50"/>
                  </a:lnTo>
                  <a:lnTo>
                    <a:pt x="430" y="50"/>
                  </a:lnTo>
                  <a:lnTo>
                    <a:pt x="432" y="50"/>
                  </a:lnTo>
                  <a:lnTo>
                    <a:pt x="436" y="48"/>
                  </a:lnTo>
                  <a:lnTo>
                    <a:pt x="436" y="48"/>
                  </a:lnTo>
                  <a:lnTo>
                    <a:pt x="438" y="50"/>
                  </a:lnTo>
                  <a:lnTo>
                    <a:pt x="438" y="48"/>
                  </a:lnTo>
                  <a:lnTo>
                    <a:pt x="438" y="46"/>
                  </a:lnTo>
                  <a:lnTo>
                    <a:pt x="440" y="46"/>
                  </a:lnTo>
                  <a:lnTo>
                    <a:pt x="446" y="46"/>
                  </a:lnTo>
                  <a:lnTo>
                    <a:pt x="446" y="48"/>
                  </a:lnTo>
                  <a:lnTo>
                    <a:pt x="446" y="48"/>
                  </a:lnTo>
                  <a:lnTo>
                    <a:pt x="448" y="50"/>
                  </a:lnTo>
                  <a:lnTo>
                    <a:pt x="450" y="50"/>
                  </a:lnTo>
                  <a:lnTo>
                    <a:pt x="450" y="48"/>
                  </a:lnTo>
                  <a:lnTo>
                    <a:pt x="450" y="48"/>
                  </a:lnTo>
                  <a:lnTo>
                    <a:pt x="452" y="50"/>
                  </a:lnTo>
                  <a:lnTo>
                    <a:pt x="454" y="52"/>
                  </a:lnTo>
                  <a:lnTo>
                    <a:pt x="456" y="52"/>
                  </a:lnTo>
                  <a:lnTo>
                    <a:pt x="458" y="54"/>
                  </a:lnTo>
                  <a:lnTo>
                    <a:pt x="458" y="56"/>
                  </a:lnTo>
                  <a:lnTo>
                    <a:pt x="460" y="56"/>
                  </a:lnTo>
                  <a:lnTo>
                    <a:pt x="464" y="58"/>
                  </a:lnTo>
                  <a:lnTo>
                    <a:pt x="466" y="60"/>
                  </a:lnTo>
                  <a:lnTo>
                    <a:pt x="466" y="62"/>
                  </a:lnTo>
                  <a:lnTo>
                    <a:pt x="466" y="64"/>
                  </a:lnTo>
                  <a:lnTo>
                    <a:pt x="464" y="64"/>
                  </a:lnTo>
                  <a:lnTo>
                    <a:pt x="464" y="66"/>
                  </a:lnTo>
                  <a:lnTo>
                    <a:pt x="464" y="68"/>
                  </a:lnTo>
                  <a:lnTo>
                    <a:pt x="462" y="68"/>
                  </a:lnTo>
                  <a:lnTo>
                    <a:pt x="462" y="70"/>
                  </a:lnTo>
                  <a:lnTo>
                    <a:pt x="460" y="70"/>
                  </a:lnTo>
                  <a:lnTo>
                    <a:pt x="458" y="70"/>
                  </a:lnTo>
                  <a:lnTo>
                    <a:pt x="458" y="70"/>
                  </a:lnTo>
                  <a:lnTo>
                    <a:pt x="458" y="70"/>
                  </a:lnTo>
                  <a:lnTo>
                    <a:pt x="456" y="72"/>
                  </a:lnTo>
                  <a:lnTo>
                    <a:pt x="454" y="74"/>
                  </a:lnTo>
                  <a:lnTo>
                    <a:pt x="450" y="76"/>
                  </a:lnTo>
                  <a:lnTo>
                    <a:pt x="448" y="76"/>
                  </a:lnTo>
                  <a:lnTo>
                    <a:pt x="446" y="76"/>
                  </a:lnTo>
                  <a:lnTo>
                    <a:pt x="444" y="76"/>
                  </a:lnTo>
                  <a:lnTo>
                    <a:pt x="444" y="74"/>
                  </a:lnTo>
                  <a:lnTo>
                    <a:pt x="442" y="74"/>
                  </a:lnTo>
                  <a:lnTo>
                    <a:pt x="442" y="74"/>
                  </a:lnTo>
                  <a:lnTo>
                    <a:pt x="442" y="76"/>
                  </a:lnTo>
                  <a:lnTo>
                    <a:pt x="442" y="76"/>
                  </a:lnTo>
                  <a:lnTo>
                    <a:pt x="442" y="78"/>
                  </a:lnTo>
                  <a:lnTo>
                    <a:pt x="440" y="78"/>
                  </a:lnTo>
                  <a:lnTo>
                    <a:pt x="438" y="76"/>
                  </a:lnTo>
                  <a:lnTo>
                    <a:pt x="436" y="78"/>
                  </a:lnTo>
                  <a:lnTo>
                    <a:pt x="434" y="78"/>
                  </a:lnTo>
                  <a:lnTo>
                    <a:pt x="434" y="76"/>
                  </a:lnTo>
                  <a:lnTo>
                    <a:pt x="432" y="76"/>
                  </a:lnTo>
                  <a:lnTo>
                    <a:pt x="430" y="78"/>
                  </a:lnTo>
                  <a:lnTo>
                    <a:pt x="426" y="78"/>
                  </a:lnTo>
                  <a:lnTo>
                    <a:pt x="424" y="78"/>
                  </a:lnTo>
                  <a:lnTo>
                    <a:pt x="424" y="78"/>
                  </a:lnTo>
                  <a:lnTo>
                    <a:pt x="422" y="78"/>
                  </a:lnTo>
                  <a:lnTo>
                    <a:pt x="420" y="78"/>
                  </a:lnTo>
                  <a:lnTo>
                    <a:pt x="418" y="78"/>
                  </a:lnTo>
                  <a:lnTo>
                    <a:pt x="418" y="78"/>
                  </a:lnTo>
                  <a:lnTo>
                    <a:pt x="414" y="78"/>
                  </a:lnTo>
                  <a:lnTo>
                    <a:pt x="414" y="78"/>
                  </a:lnTo>
                  <a:lnTo>
                    <a:pt x="410" y="76"/>
                  </a:lnTo>
                  <a:lnTo>
                    <a:pt x="408" y="76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404" y="74"/>
                  </a:lnTo>
                  <a:lnTo>
                    <a:pt x="402" y="74"/>
                  </a:lnTo>
                  <a:lnTo>
                    <a:pt x="400" y="74"/>
                  </a:lnTo>
                  <a:lnTo>
                    <a:pt x="398" y="74"/>
                  </a:lnTo>
                  <a:lnTo>
                    <a:pt x="394" y="74"/>
                  </a:lnTo>
                  <a:lnTo>
                    <a:pt x="394" y="74"/>
                  </a:lnTo>
                  <a:lnTo>
                    <a:pt x="392" y="76"/>
                  </a:lnTo>
                  <a:lnTo>
                    <a:pt x="390" y="76"/>
                  </a:lnTo>
                  <a:lnTo>
                    <a:pt x="388" y="76"/>
                  </a:lnTo>
                  <a:lnTo>
                    <a:pt x="386" y="76"/>
                  </a:lnTo>
                  <a:lnTo>
                    <a:pt x="386" y="78"/>
                  </a:lnTo>
                  <a:lnTo>
                    <a:pt x="384" y="78"/>
                  </a:lnTo>
                  <a:lnTo>
                    <a:pt x="384" y="76"/>
                  </a:lnTo>
                  <a:lnTo>
                    <a:pt x="382" y="74"/>
                  </a:lnTo>
                  <a:lnTo>
                    <a:pt x="380" y="74"/>
                  </a:lnTo>
                  <a:lnTo>
                    <a:pt x="380" y="74"/>
                  </a:lnTo>
                  <a:lnTo>
                    <a:pt x="378" y="74"/>
                  </a:lnTo>
                  <a:lnTo>
                    <a:pt x="378" y="76"/>
                  </a:lnTo>
                  <a:lnTo>
                    <a:pt x="380" y="76"/>
                  </a:lnTo>
                  <a:lnTo>
                    <a:pt x="382" y="76"/>
                  </a:lnTo>
                  <a:lnTo>
                    <a:pt x="382" y="76"/>
                  </a:lnTo>
                  <a:lnTo>
                    <a:pt x="384" y="78"/>
                  </a:lnTo>
                  <a:lnTo>
                    <a:pt x="382" y="78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78" y="80"/>
                  </a:lnTo>
                  <a:lnTo>
                    <a:pt x="376" y="80"/>
                  </a:lnTo>
                  <a:lnTo>
                    <a:pt x="374" y="82"/>
                  </a:lnTo>
                  <a:lnTo>
                    <a:pt x="370" y="82"/>
                  </a:lnTo>
                  <a:lnTo>
                    <a:pt x="368" y="84"/>
                  </a:lnTo>
                  <a:lnTo>
                    <a:pt x="368" y="84"/>
                  </a:lnTo>
                  <a:lnTo>
                    <a:pt x="366" y="84"/>
                  </a:lnTo>
                  <a:lnTo>
                    <a:pt x="364" y="84"/>
                  </a:lnTo>
                  <a:lnTo>
                    <a:pt x="360" y="86"/>
                  </a:lnTo>
                  <a:lnTo>
                    <a:pt x="360" y="86"/>
                  </a:lnTo>
                  <a:lnTo>
                    <a:pt x="358" y="88"/>
                  </a:lnTo>
                  <a:lnTo>
                    <a:pt x="358" y="90"/>
                  </a:lnTo>
                  <a:lnTo>
                    <a:pt x="360" y="92"/>
                  </a:lnTo>
                  <a:lnTo>
                    <a:pt x="360" y="92"/>
                  </a:lnTo>
                  <a:lnTo>
                    <a:pt x="360" y="94"/>
                  </a:lnTo>
                  <a:lnTo>
                    <a:pt x="360" y="96"/>
                  </a:lnTo>
                  <a:lnTo>
                    <a:pt x="362" y="96"/>
                  </a:lnTo>
                  <a:lnTo>
                    <a:pt x="364" y="94"/>
                  </a:lnTo>
                  <a:lnTo>
                    <a:pt x="364" y="92"/>
                  </a:lnTo>
                  <a:lnTo>
                    <a:pt x="366" y="92"/>
                  </a:lnTo>
                  <a:lnTo>
                    <a:pt x="366" y="92"/>
                  </a:lnTo>
                  <a:lnTo>
                    <a:pt x="368" y="90"/>
                  </a:lnTo>
                  <a:lnTo>
                    <a:pt x="370" y="90"/>
                  </a:lnTo>
                  <a:lnTo>
                    <a:pt x="372" y="90"/>
                  </a:lnTo>
                  <a:lnTo>
                    <a:pt x="374" y="88"/>
                  </a:lnTo>
                  <a:lnTo>
                    <a:pt x="376" y="86"/>
                  </a:lnTo>
                  <a:lnTo>
                    <a:pt x="378" y="86"/>
                  </a:lnTo>
                  <a:lnTo>
                    <a:pt x="384" y="84"/>
                  </a:lnTo>
                  <a:lnTo>
                    <a:pt x="386" y="84"/>
                  </a:lnTo>
                  <a:lnTo>
                    <a:pt x="386" y="84"/>
                  </a:lnTo>
                  <a:lnTo>
                    <a:pt x="384" y="86"/>
                  </a:lnTo>
                  <a:lnTo>
                    <a:pt x="386" y="86"/>
                  </a:lnTo>
                  <a:lnTo>
                    <a:pt x="386" y="86"/>
                  </a:lnTo>
                  <a:lnTo>
                    <a:pt x="386" y="84"/>
                  </a:lnTo>
                  <a:lnTo>
                    <a:pt x="388" y="82"/>
                  </a:lnTo>
                  <a:lnTo>
                    <a:pt x="390" y="82"/>
                  </a:lnTo>
                  <a:lnTo>
                    <a:pt x="392" y="82"/>
                  </a:lnTo>
                  <a:lnTo>
                    <a:pt x="394" y="82"/>
                  </a:lnTo>
                  <a:lnTo>
                    <a:pt x="396" y="82"/>
                  </a:lnTo>
                  <a:lnTo>
                    <a:pt x="400" y="82"/>
                  </a:lnTo>
                  <a:lnTo>
                    <a:pt x="402" y="82"/>
                  </a:lnTo>
                  <a:lnTo>
                    <a:pt x="404" y="84"/>
                  </a:lnTo>
                  <a:lnTo>
                    <a:pt x="410" y="82"/>
                  </a:lnTo>
                  <a:lnTo>
                    <a:pt x="412" y="82"/>
                  </a:lnTo>
                  <a:lnTo>
                    <a:pt x="414" y="84"/>
                  </a:lnTo>
                  <a:lnTo>
                    <a:pt x="418" y="84"/>
                  </a:lnTo>
                  <a:lnTo>
                    <a:pt x="422" y="84"/>
                  </a:lnTo>
                  <a:lnTo>
                    <a:pt x="424" y="84"/>
                  </a:lnTo>
                  <a:lnTo>
                    <a:pt x="424" y="86"/>
                  </a:lnTo>
                  <a:lnTo>
                    <a:pt x="426" y="88"/>
                  </a:lnTo>
                  <a:lnTo>
                    <a:pt x="426" y="88"/>
                  </a:lnTo>
                  <a:lnTo>
                    <a:pt x="424" y="90"/>
                  </a:lnTo>
                  <a:lnTo>
                    <a:pt x="424" y="92"/>
                  </a:lnTo>
                  <a:lnTo>
                    <a:pt x="422" y="94"/>
                  </a:lnTo>
                  <a:lnTo>
                    <a:pt x="420" y="94"/>
                  </a:lnTo>
                  <a:lnTo>
                    <a:pt x="414" y="96"/>
                  </a:lnTo>
                  <a:lnTo>
                    <a:pt x="412" y="96"/>
                  </a:lnTo>
                  <a:lnTo>
                    <a:pt x="410" y="96"/>
                  </a:lnTo>
                  <a:lnTo>
                    <a:pt x="410" y="96"/>
                  </a:lnTo>
                  <a:lnTo>
                    <a:pt x="410" y="96"/>
                  </a:lnTo>
                  <a:lnTo>
                    <a:pt x="408" y="98"/>
                  </a:lnTo>
                  <a:lnTo>
                    <a:pt x="408" y="100"/>
                  </a:lnTo>
                  <a:lnTo>
                    <a:pt x="408" y="102"/>
                  </a:lnTo>
                  <a:lnTo>
                    <a:pt x="408" y="102"/>
                  </a:lnTo>
                  <a:lnTo>
                    <a:pt x="410" y="104"/>
                  </a:lnTo>
                  <a:lnTo>
                    <a:pt x="412" y="102"/>
                  </a:lnTo>
                  <a:lnTo>
                    <a:pt x="416" y="102"/>
                  </a:lnTo>
                  <a:lnTo>
                    <a:pt x="418" y="100"/>
                  </a:lnTo>
                  <a:lnTo>
                    <a:pt x="422" y="100"/>
                  </a:lnTo>
                  <a:lnTo>
                    <a:pt x="422" y="100"/>
                  </a:lnTo>
                  <a:lnTo>
                    <a:pt x="426" y="102"/>
                  </a:lnTo>
                  <a:lnTo>
                    <a:pt x="428" y="102"/>
                  </a:lnTo>
                  <a:lnTo>
                    <a:pt x="430" y="102"/>
                  </a:lnTo>
                  <a:lnTo>
                    <a:pt x="430" y="102"/>
                  </a:lnTo>
                  <a:lnTo>
                    <a:pt x="432" y="100"/>
                  </a:lnTo>
                  <a:lnTo>
                    <a:pt x="432" y="100"/>
                  </a:lnTo>
                  <a:lnTo>
                    <a:pt x="434" y="100"/>
                  </a:lnTo>
                  <a:lnTo>
                    <a:pt x="434" y="102"/>
                  </a:lnTo>
                  <a:lnTo>
                    <a:pt x="436" y="100"/>
                  </a:lnTo>
                  <a:lnTo>
                    <a:pt x="438" y="96"/>
                  </a:lnTo>
                  <a:lnTo>
                    <a:pt x="438" y="92"/>
                  </a:lnTo>
                  <a:lnTo>
                    <a:pt x="438" y="92"/>
                  </a:lnTo>
                  <a:lnTo>
                    <a:pt x="438" y="90"/>
                  </a:lnTo>
                  <a:lnTo>
                    <a:pt x="438" y="88"/>
                  </a:lnTo>
                  <a:lnTo>
                    <a:pt x="440" y="88"/>
                  </a:lnTo>
                  <a:lnTo>
                    <a:pt x="442" y="88"/>
                  </a:lnTo>
                  <a:lnTo>
                    <a:pt x="446" y="88"/>
                  </a:lnTo>
                  <a:lnTo>
                    <a:pt x="448" y="88"/>
                  </a:lnTo>
                  <a:lnTo>
                    <a:pt x="452" y="88"/>
                  </a:lnTo>
                  <a:lnTo>
                    <a:pt x="452" y="88"/>
                  </a:lnTo>
                  <a:lnTo>
                    <a:pt x="454" y="90"/>
                  </a:lnTo>
                  <a:lnTo>
                    <a:pt x="454" y="94"/>
                  </a:lnTo>
                  <a:lnTo>
                    <a:pt x="454" y="98"/>
                  </a:lnTo>
                  <a:lnTo>
                    <a:pt x="452" y="100"/>
                  </a:lnTo>
                  <a:lnTo>
                    <a:pt x="450" y="104"/>
                  </a:lnTo>
                  <a:lnTo>
                    <a:pt x="448" y="106"/>
                  </a:lnTo>
                  <a:lnTo>
                    <a:pt x="448" y="108"/>
                  </a:lnTo>
                  <a:lnTo>
                    <a:pt x="442" y="114"/>
                  </a:lnTo>
                  <a:lnTo>
                    <a:pt x="440" y="114"/>
                  </a:lnTo>
                  <a:lnTo>
                    <a:pt x="438" y="114"/>
                  </a:lnTo>
                  <a:lnTo>
                    <a:pt x="436" y="116"/>
                  </a:lnTo>
                  <a:lnTo>
                    <a:pt x="436" y="118"/>
                  </a:lnTo>
                  <a:lnTo>
                    <a:pt x="434" y="116"/>
                  </a:lnTo>
                  <a:lnTo>
                    <a:pt x="434" y="116"/>
                  </a:lnTo>
                  <a:lnTo>
                    <a:pt x="432" y="120"/>
                  </a:lnTo>
                  <a:lnTo>
                    <a:pt x="432" y="120"/>
                  </a:lnTo>
                  <a:lnTo>
                    <a:pt x="428" y="122"/>
                  </a:lnTo>
                  <a:lnTo>
                    <a:pt x="428" y="124"/>
                  </a:lnTo>
                  <a:lnTo>
                    <a:pt x="426" y="124"/>
                  </a:lnTo>
                  <a:lnTo>
                    <a:pt x="426" y="122"/>
                  </a:lnTo>
                  <a:lnTo>
                    <a:pt x="426" y="124"/>
                  </a:lnTo>
                  <a:lnTo>
                    <a:pt x="426" y="126"/>
                  </a:lnTo>
                  <a:lnTo>
                    <a:pt x="424" y="126"/>
                  </a:lnTo>
                  <a:lnTo>
                    <a:pt x="422" y="130"/>
                  </a:lnTo>
                  <a:lnTo>
                    <a:pt x="420" y="132"/>
                  </a:lnTo>
                  <a:lnTo>
                    <a:pt x="420" y="132"/>
                  </a:lnTo>
                  <a:lnTo>
                    <a:pt x="416" y="136"/>
                  </a:lnTo>
                  <a:lnTo>
                    <a:pt x="414" y="138"/>
                  </a:lnTo>
                  <a:lnTo>
                    <a:pt x="412" y="138"/>
                  </a:lnTo>
                  <a:lnTo>
                    <a:pt x="408" y="140"/>
                  </a:lnTo>
                  <a:lnTo>
                    <a:pt x="408" y="142"/>
                  </a:lnTo>
                  <a:lnTo>
                    <a:pt x="406" y="142"/>
                  </a:lnTo>
                  <a:lnTo>
                    <a:pt x="406" y="144"/>
                  </a:lnTo>
                  <a:lnTo>
                    <a:pt x="406" y="146"/>
                  </a:lnTo>
                  <a:lnTo>
                    <a:pt x="406" y="148"/>
                  </a:lnTo>
                  <a:lnTo>
                    <a:pt x="406" y="150"/>
                  </a:lnTo>
                  <a:lnTo>
                    <a:pt x="406" y="148"/>
                  </a:lnTo>
                  <a:lnTo>
                    <a:pt x="406" y="146"/>
                  </a:lnTo>
                  <a:lnTo>
                    <a:pt x="410" y="144"/>
                  </a:lnTo>
                  <a:lnTo>
                    <a:pt x="412" y="142"/>
                  </a:lnTo>
                  <a:lnTo>
                    <a:pt x="414" y="140"/>
                  </a:lnTo>
                  <a:lnTo>
                    <a:pt x="414" y="140"/>
                  </a:lnTo>
                  <a:lnTo>
                    <a:pt x="414" y="140"/>
                  </a:lnTo>
                  <a:lnTo>
                    <a:pt x="416" y="138"/>
                  </a:lnTo>
                  <a:lnTo>
                    <a:pt x="420" y="136"/>
                  </a:lnTo>
                  <a:lnTo>
                    <a:pt x="422" y="134"/>
                  </a:lnTo>
                  <a:lnTo>
                    <a:pt x="422" y="132"/>
                  </a:lnTo>
                  <a:lnTo>
                    <a:pt x="428" y="130"/>
                  </a:lnTo>
                  <a:lnTo>
                    <a:pt x="430" y="126"/>
                  </a:lnTo>
                  <a:lnTo>
                    <a:pt x="432" y="126"/>
                  </a:lnTo>
                  <a:lnTo>
                    <a:pt x="434" y="126"/>
                  </a:lnTo>
                  <a:lnTo>
                    <a:pt x="434" y="126"/>
                  </a:lnTo>
                  <a:lnTo>
                    <a:pt x="436" y="126"/>
                  </a:lnTo>
                  <a:lnTo>
                    <a:pt x="436" y="124"/>
                  </a:lnTo>
                  <a:lnTo>
                    <a:pt x="440" y="124"/>
                  </a:lnTo>
                  <a:lnTo>
                    <a:pt x="442" y="124"/>
                  </a:lnTo>
                  <a:lnTo>
                    <a:pt x="446" y="122"/>
                  </a:lnTo>
                  <a:lnTo>
                    <a:pt x="448" y="120"/>
                  </a:lnTo>
                  <a:lnTo>
                    <a:pt x="450" y="120"/>
                  </a:lnTo>
                  <a:lnTo>
                    <a:pt x="452" y="118"/>
                  </a:lnTo>
                  <a:lnTo>
                    <a:pt x="454" y="118"/>
                  </a:lnTo>
                  <a:lnTo>
                    <a:pt x="456" y="116"/>
                  </a:lnTo>
                  <a:lnTo>
                    <a:pt x="456" y="114"/>
                  </a:lnTo>
                  <a:lnTo>
                    <a:pt x="460" y="112"/>
                  </a:lnTo>
                  <a:lnTo>
                    <a:pt x="462" y="110"/>
                  </a:lnTo>
                  <a:lnTo>
                    <a:pt x="462" y="108"/>
                  </a:lnTo>
                  <a:lnTo>
                    <a:pt x="462" y="106"/>
                  </a:lnTo>
                  <a:lnTo>
                    <a:pt x="464" y="106"/>
                  </a:lnTo>
                  <a:lnTo>
                    <a:pt x="464" y="104"/>
                  </a:lnTo>
                  <a:lnTo>
                    <a:pt x="464" y="106"/>
                  </a:lnTo>
                  <a:lnTo>
                    <a:pt x="466" y="108"/>
                  </a:lnTo>
                  <a:lnTo>
                    <a:pt x="466" y="108"/>
                  </a:lnTo>
                  <a:lnTo>
                    <a:pt x="464" y="110"/>
                  </a:lnTo>
                  <a:lnTo>
                    <a:pt x="466" y="112"/>
                  </a:lnTo>
                  <a:lnTo>
                    <a:pt x="466" y="114"/>
                  </a:lnTo>
                  <a:lnTo>
                    <a:pt x="466" y="116"/>
                  </a:lnTo>
                  <a:lnTo>
                    <a:pt x="466" y="118"/>
                  </a:lnTo>
                  <a:lnTo>
                    <a:pt x="466" y="116"/>
                  </a:lnTo>
                  <a:lnTo>
                    <a:pt x="468" y="114"/>
                  </a:lnTo>
                  <a:lnTo>
                    <a:pt x="468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70" y="108"/>
                  </a:lnTo>
                  <a:lnTo>
                    <a:pt x="470" y="110"/>
                  </a:lnTo>
                  <a:lnTo>
                    <a:pt x="470" y="110"/>
                  </a:lnTo>
                  <a:lnTo>
                    <a:pt x="472" y="112"/>
                  </a:lnTo>
                  <a:lnTo>
                    <a:pt x="474" y="112"/>
                  </a:lnTo>
                  <a:lnTo>
                    <a:pt x="476" y="112"/>
                  </a:lnTo>
                  <a:lnTo>
                    <a:pt x="476" y="110"/>
                  </a:lnTo>
                  <a:lnTo>
                    <a:pt x="476" y="108"/>
                  </a:lnTo>
                  <a:lnTo>
                    <a:pt x="476" y="108"/>
                  </a:lnTo>
                  <a:lnTo>
                    <a:pt x="476" y="108"/>
                  </a:lnTo>
                  <a:lnTo>
                    <a:pt x="478" y="106"/>
                  </a:lnTo>
                  <a:lnTo>
                    <a:pt x="478" y="104"/>
                  </a:lnTo>
                  <a:lnTo>
                    <a:pt x="478" y="102"/>
                  </a:lnTo>
                  <a:lnTo>
                    <a:pt x="478" y="100"/>
                  </a:lnTo>
                  <a:lnTo>
                    <a:pt x="480" y="100"/>
                  </a:lnTo>
                  <a:lnTo>
                    <a:pt x="480" y="100"/>
                  </a:lnTo>
                  <a:lnTo>
                    <a:pt x="482" y="102"/>
                  </a:lnTo>
                  <a:lnTo>
                    <a:pt x="484" y="100"/>
                  </a:lnTo>
                  <a:lnTo>
                    <a:pt x="486" y="100"/>
                  </a:lnTo>
                  <a:lnTo>
                    <a:pt x="490" y="98"/>
                  </a:lnTo>
                  <a:lnTo>
                    <a:pt x="492" y="98"/>
                  </a:lnTo>
                  <a:lnTo>
                    <a:pt x="494" y="98"/>
                  </a:lnTo>
                  <a:lnTo>
                    <a:pt x="496" y="98"/>
                  </a:lnTo>
                  <a:lnTo>
                    <a:pt x="500" y="100"/>
                  </a:lnTo>
                  <a:lnTo>
                    <a:pt x="504" y="102"/>
                  </a:lnTo>
                  <a:lnTo>
                    <a:pt x="506" y="102"/>
                  </a:lnTo>
                  <a:lnTo>
                    <a:pt x="508" y="102"/>
                  </a:lnTo>
                  <a:lnTo>
                    <a:pt x="510" y="104"/>
                  </a:lnTo>
                  <a:lnTo>
                    <a:pt x="510" y="104"/>
                  </a:lnTo>
                  <a:lnTo>
                    <a:pt x="512" y="106"/>
                  </a:lnTo>
                  <a:lnTo>
                    <a:pt x="514" y="108"/>
                  </a:lnTo>
                  <a:lnTo>
                    <a:pt x="514" y="108"/>
                  </a:lnTo>
                  <a:lnTo>
                    <a:pt x="518" y="112"/>
                  </a:lnTo>
                  <a:lnTo>
                    <a:pt x="518" y="112"/>
                  </a:lnTo>
                  <a:lnTo>
                    <a:pt x="520" y="114"/>
                  </a:lnTo>
                  <a:lnTo>
                    <a:pt x="522" y="118"/>
                  </a:lnTo>
                  <a:lnTo>
                    <a:pt x="520" y="120"/>
                  </a:lnTo>
                  <a:lnTo>
                    <a:pt x="520" y="122"/>
                  </a:lnTo>
                  <a:lnTo>
                    <a:pt x="518" y="124"/>
                  </a:lnTo>
                  <a:lnTo>
                    <a:pt x="516" y="126"/>
                  </a:lnTo>
                  <a:lnTo>
                    <a:pt x="514" y="126"/>
                  </a:lnTo>
                  <a:lnTo>
                    <a:pt x="514" y="126"/>
                  </a:lnTo>
                  <a:lnTo>
                    <a:pt x="512" y="128"/>
                  </a:lnTo>
                  <a:lnTo>
                    <a:pt x="510" y="132"/>
                  </a:lnTo>
                  <a:lnTo>
                    <a:pt x="508" y="132"/>
                  </a:lnTo>
                  <a:lnTo>
                    <a:pt x="506" y="134"/>
                  </a:lnTo>
                  <a:lnTo>
                    <a:pt x="504" y="132"/>
                  </a:lnTo>
                  <a:lnTo>
                    <a:pt x="502" y="132"/>
                  </a:lnTo>
                  <a:lnTo>
                    <a:pt x="500" y="132"/>
                  </a:lnTo>
                  <a:lnTo>
                    <a:pt x="498" y="132"/>
                  </a:lnTo>
                  <a:lnTo>
                    <a:pt x="498" y="134"/>
                  </a:lnTo>
                  <a:lnTo>
                    <a:pt x="498" y="136"/>
                  </a:lnTo>
                  <a:lnTo>
                    <a:pt x="498" y="136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0" y="140"/>
                  </a:lnTo>
                  <a:lnTo>
                    <a:pt x="500" y="142"/>
                  </a:lnTo>
                  <a:lnTo>
                    <a:pt x="500" y="142"/>
                  </a:lnTo>
                  <a:lnTo>
                    <a:pt x="498" y="142"/>
                  </a:lnTo>
                  <a:lnTo>
                    <a:pt x="496" y="142"/>
                  </a:lnTo>
                  <a:lnTo>
                    <a:pt x="492" y="144"/>
                  </a:lnTo>
                  <a:lnTo>
                    <a:pt x="490" y="146"/>
                  </a:lnTo>
                  <a:lnTo>
                    <a:pt x="488" y="146"/>
                  </a:lnTo>
                  <a:lnTo>
                    <a:pt x="486" y="146"/>
                  </a:lnTo>
                  <a:lnTo>
                    <a:pt x="486" y="146"/>
                  </a:lnTo>
                  <a:lnTo>
                    <a:pt x="484" y="144"/>
                  </a:lnTo>
                  <a:lnTo>
                    <a:pt x="482" y="144"/>
                  </a:lnTo>
                  <a:lnTo>
                    <a:pt x="480" y="144"/>
                  </a:lnTo>
                  <a:lnTo>
                    <a:pt x="478" y="144"/>
                  </a:lnTo>
                  <a:lnTo>
                    <a:pt x="478" y="144"/>
                  </a:lnTo>
                  <a:lnTo>
                    <a:pt x="478" y="144"/>
                  </a:lnTo>
                  <a:lnTo>
                    <a:pt x="476" y="144"/>
                  </a:lnTo>
                  <a:lnTo>
                    <a:pt x="476" y="144"/>
                  </a:lnTo>
                  <a:lnTo>
                    <a:pt x="476" y="144"/>
                  </a:lnTo>
                  <a:lnTo>
                    <a:pt x="474" y="144"/>
                  </a:lnTo>
                  <a:lnTo>
                    <a:pt x="474" y="144"/>
                  </a:lnTo>
                  <a:lnTo>
                    <a:pt x="472" y="146"/>
                  </a:lnTo>
                  <a:lnTo>
                    <a:pt x="470" y="146"/>
                  </a:lnTo>
                  <a:lnTo>
                    <a:pt x="470" y="146"/>
                  </a:lnTo>
                  <a:lnTo>
                    <a:pt x="468" y="146"/>
                  </a:lnTo>
                  <a:lnTo>
                    <a:pt x="468" y="146"/>
                  </a:lnTo>
                  <a:lnTo>
                    <a:pt x="464" y="146"/>
                  </a:lnTo>
                  <a:lnTo>
                    <a:pt x="462" y="146"/>
                  </a:lnTo>
                  <a:lnTo>
                    <a:pt x="460" y="146"/>
                  </a:lnTo>
                  <a:lnTo>
                    <a:pt x="458" y="148"/>
                  </a:lnTo>
                  <a:lnTo>
                    <a:pt x="456" y="148"/>
                  </a:lnTo>
                  <a:lnTo>
                    <a:pt x="454" y="148"/>
                  </a:lnTo>
                  <a:lnTo>
                    <a:pt x="456" y="148"/>
                  </a:lnTo>
                  <a:lnTo>
                    <a:pt x="458" y="148"/>
                  </a:lnTo>
                  <a:lnTo>
                    <a:pt x="462" y="148"/>
                  </a:lnTo>
                  <a:lnTo>
                    <a:pt x="464" y="148"/>
                  </a:lnTo>
                  <a:lnTo>
                    <a:pt x="466" y="148"/>
                  </a:lnTo>
                  <a:lnTo>
                    <a:pt x="468" y="148"/>
                  </a:lnTo>
                  <a:lnTo>
                    <a:pt x="470" y="150"/>
                  </a:lnTo>
                  <a:lnTo>
                    <a:pt x="476" y="150"/>
                  </a:lnTo>
                  <a:lnTo>
                    <a:pt x="478" y="150"/>
                  </a:lnTo>
                  <a:lnTo>
                    <a:pt x="478" y="150"/>
                  </a:lnTo>
                  <a:lnTo>
                    <a:pt x="480" y="148"/>
                  </a:lnTo>
                  <a:lnTo>
                    <a:pt x="482" y="148"/>
                  </a:lnTo>
                  <a:lnTo>
                    <a:pt x="484" y="150"/>
                  </a:lnTo>
                  <a:lnTo>
                    <a:pt x="484" y="150"/>
                  </a:lnTo>
                  <a:lnTo>
                    <a:pt x="486" y="152"/>
                  </a:lnTo>
                  <a:lnTo>
                    <a:pt x="488" y="154"/>
                  </a:lnTo>
                  <a:lnTo>
                    <a:pt x="488" y="154"/>
                  </a:lnTo>
                  <a:lnTo>
                    <a:pt x="486" y="156"/>
                  </a:lnTo>
                  <a:lnTo>
                    <a:pt x="484" y="156"/>
                  </a:lnTo>
                  <a:lnTo>
                    <a:pt x="484" y="156"/>
                  </a:lnTo>
                  <a:lnTo>
                    <a:pt x="484" y="158"/>
                  </a:lnTo>
                  <a:lnTo>
                    <a:pt x="484" y="160"/>
                  </a:lnTo>
                  <a:lnTo>
                    <a:pt x="482" y="160"/>
                  </a:lnTo>
                  <a:lnTo>
                    <a:pt x="476" y="162"/>
                  </a:lnTo>
                  <a:lnTo>
                    <a:pt x="474" y="162"/>
                  </a:lnTo>
                  <a:lnTo>
                    <a:pt x="472" y="162"/>
                  </a:lnTo>
                  <a:lnTo>
                    <a:pt x="468" y="162"/>
                  </a:lnTo>
                  <a:lnTo>
                    <a:pt x="466" y="160"/>
                  </a:lnTo>
                  <a:lnTo>
                    <a:pt x="462" y="158"/>
                  </a:lnTo>
                  <a:lnTo>
                    <a:pt x="458" y="156"/>
                  </a:lnTo>
                  <a:lnTo>
                    <a:pt x="456" y="156"/>
                  </a:lnTo>
                  <a:lnTo>
                    <a:pt x="456" y="158"/>
                  </a:lnTo>
                  <a:lnTo>
                    <a:pt x="454" y="162"/>
                  </a:lnTo>
                  <a:lnTo>
                    <a:pt x="450" y="162"/>
                  </a:lnTo>
                  <a:lnTo>
                    <a:pt x="450" y="164"/>
                  </a:lnTo>
                  <a:lnTo>
                    <a:pt x="448" y="164"/>
                  </a:lnTo>
                  <a:lnTo>
                    <a:pt x="450" y="166"/>
                  </a:lnTo>
                  <a:lnTo>
                    <a:pt x="452" y="166"/>
                  </a:lnTo>
                  <a:lnTo>
                    <a:pt x="452" y="166"/>
                  </a:lnTo>
                  <a:lnTo>
                    <a:pt x="452" y="168"/>
                  </a:lnTo>
                  <a:lnTo>
                    <a:pt x="450" y="170"/>
                  </a:lnTo>
                  <a:lnTo>
                    <a:pt x="450" y="168"/>
                  </a:lnTo>
                  <a:lnTo>
                    <a:pt x="450" y="170"/>
                  </a:lnTo>
                  <a:lnTo>
                    <a:pt x="450" y="172"/>
                  </a:lnTo>
                  <a:lnTo>
                    <a:pt x="452" y="172"/>
                  </a:lnTo>
                  <a:lnTo>
                    <a:pt x="454" y="172"/>
                  </a:lnTo>
                  <a:lnTo>
                    <a:pt x="454" y="170"/>
                  </a:lnTo>
                  <a:lnTo>
                    <a:pt x="456" y="170"/>
                  </a:lnTo>
                  <a:lnTo>
                    <a:pt x="458" y="168"/>
                  </a:lnTo>
                  <a:lnTo>
                    <a:pt x="462" y="166"/>
                  </a:lnTo>
                  <a:lnTo>
                    <a:pt x="464" y="166"/>
                  </a:lnTo>
                  <a:lnTo>
                    <a:pt x="468" y="164"/>
                  </a:lnTo>
                  <a:lnTo>
                    <a:pt x="470" y="164"/>
                  </a:lnTo>
                  <a:lnTo>
                    <a:pt x="470" y="166"/>
                  </a:lnTo>
                  <a:lnTo>
                    <a:pt x="472" y="166"/>
                  </a:lnTo>
                  <a:lnTo>
                    <a:pt x="474" y="166"/>
                  </a:lnTo>
                  <a:lnTo>
                    <a:pt x="476" y="168"/>
                  </a:lnTo>
                  <a:lnTo>
                    <a:pt x="476" y="168"/>
                  </a:lnTo>
                  <a:lnTo>
                    <a:pt x="476" y="170"/>
                  </a:lnTo>
                  <a:lnTo>
                    <a:pt x="472" y="172"/>
                  </a:lnTo>
                  <a:lnTo>
                    <a:pt x="470" y="174"/>
                  </a:lnTo>
                  <a:lnTo>
                    <a:pt x="470" y="176"/>
                  </a:lnTo>
                  <a:lnTo>
                    <a:pt x="468" y="178"/>
                  </a:lnTo>
                  <a:lnTo>
                    <a:pt x="466" y="182"/>
                  </a:lnTo>
                  <a:lnTo>
                    <a:pt x="462" y="184"/>
                  </a:lnTo>
                  <a:lnTo>
                    <a:pt x="460" y="190"/>
                  </a:lnTo>
                  <a:lnTo>
                    <a:pt x="458" y="192"/>
                  </a:lnTo>
                  <a:lnTo>
                    <a:pt x="456" y="194"/>
                  </a:lnTo>
                  <a:lnTo>
                    <a:pt x="456" y="198"/>
                  </a:lnTo>
                  <a:lnTo>
                    <a:pt x="456" y="200"/>
                  </a:lnTo>
                  <a:lnTo>
                    <a:pt x="456" y="202"/>
                  </a:lnTo>
                  <a:lnTo>
                    <a:pt x="454" y="202"/>
                  </a:lnTo>
                  <a:lnTo>
                    <a:pt x="454" y="206"/>
                  </a:lnTo>
                  <a:lnTo>
                    <a:pt x="452" y="210"/>
                  </a:lnTo>
                  <a:lnTo>
                    <a:pt x="452" y="214"/>
                  </a:lnTo>
                  <a:lnTo>
                    <a:pt x="452" y="216"/>
                  </a:lnTo>
                  <a:lnTo>
                    <a:pt x="452" y="218"/>
                  </a:lnTo>
                  <a:lnTo>
                    <a:pt x="452" y="222"/>
                  </a:lnTo>
                  <a:lnTo>
                    <a:pt x="450" y="224"/>
                  </a:lnTo>
                  <a:lnTo>
                    <a:pt x="448" y="224"/>
                  </a:lnTo>
                  <a:lnTo>
                    <a:pt x="450" y="228"/>
                  </a:lnTo>
                  <a:lnTo>
                    <a:pt x="448" y="228"/>
                  </a:lnTo>
                  <a:lnTo>
                    <a:pt x="448" y="230"/>
                  </a:lnTo>
                  <a:lnTo>
                    <a:pt x="448" y="234"/>
                  </a:lnTo>
                  <a:lnTo>
                    <a:pt x="446" y="236"/>
                  </a:lnTo>
                  <a:lnTo>
                    <a:pt x="444" y="238"/>
                  </a:lnTo>
                  <a:lnTo>
                    <a:pt x="442" y="238"/>
                  </a:lnTo>
                  <a:lnTo>
                    <a:pt x="442" y="236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0" y="234"/>
                  </a:lnTo>
                  <a:lnTo>
                    <a:pt x="442" y="232"/>
                  </a:lnTo>
                  <a:lnTo>
                    <a:pt x="440" y="230"/>
                  </a:lnTo>
                  <a:lnTo>
                    <a:pt x="440" y="230"/>
                  </a:lnTo>
                  <a:lnTo>
                    <a:pt x="438" y="230"/>
                  </a:lnTo>
                  <a:lnTo>
                    <a:pt x="436" y="230"/>
                  </a:lnTo>
                  <a:lnTo>
                    <a:pt x="436" y="232"/>
                  </a:lnTo>
                  <a:lnTo>
                    <a:pt x="436" y="234"/>
                  </a:lnTo>
                  <a:lnTo>
                    <a:pt x="436" y="234"/>
                  </a:lnTo>
                  <a:lnTo>
                    <a:pt x="436" y="236"/>
                  </a:lnTo>
                  <a:lnTo>
                    <a:pt x="436" y="236"/>
                  </a:lnTo>
                  <a:lnTo>
                    <a:pt x="436" y="238"/>
                  </a:lnTo>
                  <a:lnTo>
                    <a:pt x="436" y="238"/>
                  </a:lnTo>
                  <a:lnTo>
                    <a:pt x="438" y="240"/>
                  </a:lnTo>
                  <a:lnTo>
                    <a:pt x="440" y="240"/>
                  </a:lnTo>
                  <a:lnTo>
                    <a:pt x="442" y="242"/>
                  </a:lnTo>
                  <a:lnTo>
                    <a:pt x="442" y="246"/>
                  </a:lnTo>
                  <a:lnTo>
                    <a:pt x="444" y="246"/>
                  </a:lnTo>
                  <a:lnTo>
                    <a:pt x="446" y="246"/>
                  </a:lnTo>
                  <a:lnTo>
                    <a:pt x="448" y="250"/>
                  </a:lnTo>
                  <a:lnTo>
                    <a:pt x="450" y="252"/>
                  </a:lnTo>
                  <a:lnTo>
                    <a:pt x="448" y="254"/>
                  </a:lnTo>
                  <a:lnTo>
                    <a:pt x="448" y="254"/>
                  </a:lnTo>
                  <a:lnTo>
                    <a:pt x="446" y="252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0" y="248"/>
                  </a:lnTo>
                  <a:lnTo>
                    <a:pt x="440" y="248"/>
                  </a:lnTo>
                  <a:lnTo>
                    <a:pt x="440" y="250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38" y="252"/>
                  </a:lnTo>
                  <a:lnTo>
                    <a:pt x="438" y="254"/>
                  </a:lnTo>
                  <a:lnTo>
                    <a:pt x="438" y="254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8"/>
                  </a:lnTo>
                  <a:lnTo>
                    <a:pt x="440" y="258"/>
                  </a:lnTo>
                  <a:lnTo>
                    <a:pt x="442" y="258"/>
                  </a:lnTo>
                  <a:lnTo>
                    <a:pt x="444" y="258"/>
                  </a:lnTo>
                  <a:lnTo>
                    <a:pt x="444" y="260"/>
                  </a:lnTo>
                  <a:lnTo>
                    <a:pt x="444" y="262"/>
                  </a:lnTo>
                  <a:lnTo>
                    <a:pt x="444" y="262"/>
                  </a:lnTo>
                  <a:lnTo>
                    <a:pt x="444" y="262"/>
                  </a:lnTo>
                  <a:lnTo>
                    <a:pt x="446" y="262"/>
                  </a:lnTo>
                  <a:lnTo>
                    <a:pt x="448" y="260"/>
                  </a:lnTo>
                  <a:lnTo>
                    <a:pt x="450" y="258"/>
                  </a:lnTo>
                  <a:lnTo>
                    <a:pt x="450" y="258"/>
                  </a:lnTo>
                  <a:lnTo>
                    <a:pt x="450" y="258"/>
                  </a:lnTo>
                  <a:lnTo>
                    <a:pt x="452" y="260"/>
                  </a:lnTo>
                  <a:lnTo>
                    <a:pt x="452" y="260"/>
                  </a:lnTo>
                  <a:lnTo>
                    <a:pt x="454" y="262"/>
                  </a:lnTo>
                  <a:lnTo>
                    <a:pt x="456" y="262"/>
                  </a:lnTo>
                  <a:lnTo>
                    <a:pt x="456" y="264"/>
                  </a:lnTo>
                  <a:lnTo>
                    <a:pt x="456" y="266"/>
                  </a:lnTo>
                  <a:lnTo>
                    <a:pt x="456" y="266"/>
                  </a:lnTo>
                  <a:lnTo>
                    <a:pt x="456" y="270"/>
                  </a:lnTo>
                  <a:lnTo>
                    <a:pt x="454" y="272"/>
                  </a:lnTo>
                  <a:lnTo>
                    <a:pt x="454" y="274"/>
                  </a:lnTo>
                  <a:lnTo>
                    <a:pt x="454" y="278"/>
                  </a:lnTo>
                  <a:lnTo>
                    <a:pt x="452" y="278"/>
                  </a:lnTo>
                  <a:lnTo>
                    <a:pt x="452" y="280"/>
                  </a:lnTo>
                  <a:lnTo>
                    <a:pt x="452" y="282"/>
                  </a:lnTo>
                  <a:lnTo>
                    <a:pt x="450" y="280"/>
                  </a:lnTo>
                  <a:lnTo>
                    <a:pt x="450" y="278"/>
                  </a:lnTo>
                  <a:lnTo>
                    <a:pt x="448" y="278"/>
                  </a:lnTo>
                  <a:lnTo>
                    <a:pt x="446" y="276"/>
                  </a:lnTo>
                  <a:lnTo>
                    <a:pt x="444" y="276"/>
                  </a:lnTo>
                  <a:lnTo>
                    <a:pt x="444" y="276"/>
                  </a:lnTo>
                  <a:lnTo>
                    <a:pt x="442" y="276"/>
                  </a:lnTo>
                  <a:lnTo>
                    <a:pt x="442" y="276"/>
                  </a:lnTo>
                  <a:lnTo>
                    <a:pt x="442" y="274"/>
                  </a:lnTo>
                  <a:lnTo>
                    <a:pt x="442" y="272"/>
                  </a:lnTo>
                  <a:lnTo>
                    <a:pt x="440" y="272"/>
                  </a:lnTo>
                  <a:lnTo>
                    <a:pt x="438" y="272"/>
                  </a:lnTo>
                  <a:lnTo>
                    <a:pt x="438" y="272"/>
                  </a:lnTo>
                  <a:lnTo>
                    <a:pt x="436" y="270"/>
                  </a:lnTo>
                  <a:lnTo>
                    <a:pt x="434" y="270"/>
                  </a:lnTo>
                  <a:lnTo>
                    <a:pt x="432" y="272"/>
                  </a:lnTo>
                  <a:lnTo>
                    <a:pt x="434" y="272"/>
                  </a:lnTo>
                  <a:lnTo>
                    <a:pt x="434" y="272"/>
                  </a:lnTo>
                  <a:lnTo>
                    <a:pt x="432" y="272"/>
                  </a:lnTo>
                  <a:lnTo>
                    <a:pt x="430" y="272"/>
                  </a:lnTo>
                  <a:lnTo>
                    <a:pt x="428" y="272"/>
                  </a:lnTo>
                  <a:lnTo>
                    <a:pt x="428" y="272"/>
                  </a:lnTo>
                  <a:lnTo>
                    <a:pt x="428" y="274"/>
                  </a:lnTo>
                  <a:lnTo>
                    <a:pt x="428" y="274"/>
                  </a:lnTo>
                  <a:lnTo>
                    <a:pt x="432" y="274"/>
                  </a:lnTo>
                  <a:lnTo>
                    <a:pt x="432" y="274"/>
                  </a:lnTo>
                  <a:lnTo>
                    <a:pt x="432" y="276"/>
                  </a:lnTo>
                  <a:lnTo>
                    <a:pt x="430" y="276"/>
                  </a:lnTo>
                  <a:lnTo>
                    <a:pt x="428" y="278"/>
                  </a:lnTo>
                  <a:lnTo>
                    <a:pt x="426" y="280"/>
                  </a:lnTo>
                  <a:lnTo>
                    <a:pt x="424" y="280"/>
                  </a:lnTo>
                  <a:lnTo>
                    <a:pt x="424" y="278"/>
                  </a:lnTo>
                  <a:lnTo>
                    <a:pt x="424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8"/>
                  </a:lnTo>
                  <a:lnTo>
                    <a:pt x="422" y="280"/>
                  </a:lnTo>
                  <a:lnTo>
                    <a:pt x="420" y="280"/>
                  </a:lnTo>
                  <a:lnTo>
                    <a:pt x="422" y="282"/>
                  </a:lnTo>
                  <a:lnTo>
                    <a:pt x="422" y="284"/>
                  </a:lnTo>
                  <a:lnTo>
                    <a:pt x="422" y="284"/>
                  </a:lnTo>
                  <a:lnTo>
                    <a:pt x="422" y="286"/>
                  </a:lnTo>
                  <a:lnTo>
                    <a:pt x="422" y="286"/>
                  </a:lnTo>
                  <a:lnTo>
                    <a:pt x="420" y="286"/>
                  </a:lnTo>
                  <a:lnTo>
                    <a:pt x="420" y="286"/>
                  </a:lnTo>
                  <a:lnTo>
                    <a:pt x="418" y="286"/>
                  </a:lnTo>
                  <a:lnTo>
                    <a:pt x="416" y="288"/>
                  </a:lnTo>
                  <a:lnTo>
                    <a:pt x="418" y="288"/>
                  </a:lnTo>
                  <a:lnTo>
                    <a:pt x="420" y="288"/>
                  </a:lnTo>
                  <a:lnTo>
                    <a:pt x="422" y="288"/>
                  </a:lnTo>
                  <a:lnTo>
                    <a:pt x="424" y="290"/>
                  </a:lnTo>
                  <a:lnTo>
                    <a:pt x="424" y="290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8" y="292"/>
                  </a:lnTo>
                  <a:lnTo>
                    <a:pt x="428" y="292"/>
                  </a:lnTo>
                  <a:lnTo>
                    <a:pt x="430" y="292"/>
                  </a:lnTo>
                  <a:lnTo>
                    <a:pt x="434" y="294"/>
                  </a:lnTo>
                  <a:lnTo>
                    <a:pt x="434" y="294"/>
                  </a:lnTo>
                  <a:lnTo>
                    <a:pt x="436" y="294"/>
                  </a:lnTo>
                  <a:lnTo>
                    <a:pt x="436" y="292"/>
                  </a:lnTo>
                  <a:lnTo>
                    <a:pt x="438" y="292"/>
                  </a:lnTo>
                  <a:lnTo>
                    <a:pt x="438" y="294"/>
                  </a:lnTo>
                  <a:lnTo>
                    <a:pt x="438" y="296"/>
                  </a:lnTo>
                  <a:lnTo>
                    <a:pt x="438" y="298"/>
                  </a:lnTo>
                  <a:lnTo>
                    <a:pt x="438" y="298"/>
                  </a:lnTo>
                  <a:lnTo>
                    <a:pt x="436" y="300"/>
                  </a:lnTo>
                  <a:lnTo>
                    <a:pt x="436" y="298"/>
                  </a:lnTo>
                  <a:lnTo>
                    <a:pt x="434" y="298"/>
                  </a:lnTo>
                  <a:lnTo>
                    <a:pt x="432" y="300"/>
                  </a:lnTo>
                  <a:lnTo>
                    <a:pt x="432" y="300"/>
                  </a:lnTo>
                  <a:lnTo>
                    <a:pt x="430" y="298"/>
                  </a:lnTo>
                  <a:lnTo>
                    <a:pt x="426" y="300"/>
                  </a:lnTo>
                  <a:lnTo>
                    <a:pt x="424" y="300"/>
                  </a:lnTo>
                  <a:lnTo>
                    <a:pt x="422" y="300"/>
                  </a:lnTo>
                  <a:lnTo>
                    <a:pt x="422" y="298"/>
                  </a:lnTo>
                  <a:lnTo>
                    <a:pt x="422" y="300"/>
                  </a:lnTo>
                  <a:lnTo>
                    <a:pt x="422" y="300"/>
                  </a:lnTo>
                  <a:lnTo>
                    <a:pt x="422" y="300"/>
                  </a:lnTo>
                  <a:lnTo>
                    <a:pt x="424" y="300"/>
                  </a:lnTo>
                  <a:lnTo>
                    <a:pt x="426" y="300"/>
                  </a:lnTo>
                  <a:lnTo>
                    <a:pt x="430" y="300"/>
                  </a:lnTo>
                  <a:lnTo>
                    <a:pt x="432" y="302"/>
                  </a:lnTo>
                  <a:lnTo>
                    <a:pt x="434" y="302"/>
                  </a:lnTo>
                  <a:lnTo>
                    <a:pt x="434" y="302"/>
                  </a:lnTo>
                  <a:lnTo>
                    <a:pt x="436" y="304"/>
                  </a:lnTo>
                  <a:lnTo>
                    <a:pt x="438" y="304"/>
                  </a:lnTo>
                  <a:lnTo>
                    <a:pt x="438" y="306"/>
                  </a:lnTo>
                  <a:lnTo>
                    <a:pt x="440" y="308"/>
                  </a:lnTo>
                  <a:lnTo>
                    <a:pt x="442" y="310"/>
                  </a:lnTo>
                  <a:lnTo>
                    <a:pt x="440" y="310"/>
                  </a:lnTo>
                  <a:lnTo>
                    <a:pt x="438" y="310"/>
                  </a:lnTo>
                  <a:lnTo>
                    <a:pt x="438" y="308"/>
                  </a:lnTo>
                  <a:lnTo>
                    <a:pt x="438" y="310"/>
                  </a:lnTo>
                  <a:lnTo>
                    <a:pt x="438" y="310"/>
                  </a:lnTo>
                  <a:lnTo>
                    <a:pt x="438" y="312"/>
                  </a:lnTo>
                  <a:lnTo>
                    <a:pt x="438" y="316"/>
                  </a:lnTo>
                  <a:lnTo>
                    <a:pt x="438" y="316"/>
                  </a:lnTo>
                  <a:lnTo>
                    <a:pt x="438" y="318"/>
                  </a:lnTo>
                  <a:lnTo>
                    <a:pt x="438" y="320"/>
                  </a:lnTo>
                  <a:lnTo>
                    <a:pt x="438" y="322"/>
                  </a:lnTo>
                  <a:lnTo>
                    <a:pt x="436" y="326"/>
                  </a:lnTo>
                  <a:lnTo>
                    <a:pt x="434" y="328"/>
                  </a:lnTo>
                  <a:lnTo>
                    <a:pt x="434" y="328"/>
                  </a:lnTo>
                  <a:lnTo>
                    <a:pt x="432" y="326"/>
                  </a:lnTo>
                  <a:lnTo>
                    <a:pt x="432" y="324"/>
                  </a:lnTo>
                  <a:lnTo>
                    <a:pt x="434" y="322"/>
                  </a:lnTo>
                  <a:lnTo>
                    <a:pt x="432" y="322"/>
                  </a:lnTo>
                  <a:lnTo>
                    <a:pt x="432" y="320"/>
                  </a:lnTo>
                  <a:lnTo>
                    <a:pt x="430" y="322"/>
                  </a:lnTo>
                  <a:lnTo>
                    <a:pt x="428" y="322"/>
                  </a:lnTo>
                  <a:lnTo>
                    <a:pt x="426" y="318"/>
                  </a:lnTo>
                  <a:lnTo>
                    <a:pt x="424" y="316"/>
                  </a:lnTo>
                  <a:lnTo>
                    <a:pt x="422" y="314"/>
                  </a:lnTo>
                  <a:lnTo>
                    <a:pt x="422" y="314"/>
                  </a:lnTo>
                  <a:lnTo>
                    <a:pt x="420" y="312"/>
                  </a:lnTo>
                  <a:lnTo>
                    <a:pt x="418" y="308"/>
                  </a:lnTo>
                  <a:lnTo>
                    <a:pt x="416" y="308"/>
                  </a:lnTo>
                  <a:lnTo>
                    <a:pt x="416" y="308"/>
                  </a:lnTo>
                  <a:lnTo>
                    <a:pt x="416" y="308"/>
                  </a:lnTo>
                  <a:lnTo>
                    <a:pt x="416" y="310"/>
                  </a:lnTo>
                  <a:lnTo>
                    <a:pt x="420" y="312"/>
                  </a:lnTo>
                  <a:lnTo>
                    <a:pt x="420" y="314"/>
                  </a:lnTo>
                  <a:lnTo>
                    <a:pt x="418" y="314"/>
                  </a:lnTo>
                  <a:lnTo>
                    <a:pt x="416" y="314"/>
                  </a:lnTo>
                  <a:lnTo>
                    <a:pt x="414" y="312"/>
                  </a:lnTo>
                  <a:lnTo>
                    <a:pt x="414" y="310"/>
                  </a:lnTo>
                  <a:lnTo>
                    <a:pt x="412" y="308"/>
                  </a:lnTo>
                  <a:lnTo>
                    <a:pt x="412" y="310"/>
                  </a:lnTo>
                  <a:lnTo>
                    <a:pt x="412" y="312"/>
                  </a:lnTo>
                  <a:lnTo>
                    <a:pt x="414" y="314"/>
                  </a:lnTo>
                  <a:lnTo>
                    <a:pt x="418" y="316"/>
                  </a:lnTo>
                  <a:lnTo>
                    <a:pt x="420" y="316"/>
                  </a:lnTo>
                  <a:lnTo>
                    <a:pt x="424" y="318"/>
                  </a:lnTo>
                  <a:lnTo>
                    <a:pt x="428" y="322"/>
                  </a:lnTo>
                  <a:lnTo>
                    <a:pt x="428" y="324"/>
                  </a:lnTo>
                  <a:lnTo>
                    <a:pt x="428" y="326"/>
                  </a:lnTo>
                  <a:lnTo>
                    <a:pt x="428" y="326"/>
                  </a:lnTo>
                  <a:lnTo>
                    <a:pt x="426" y="324"/>
                  </a:lnTo>
                  <a:lnTo>
                    <a:pt x="424" y="324"/>
                  </a:lnTo>
                  <a:lnTo>
                    <a:pt x="422" y="324"/>
                  </a:lnTo>
                  <a:lnTo>
                    <a:pt x="420" y="328"/>
                  </a:lnTo>
                  <a:lnTo>
                    <a:pt x="418" y="328"/>
                  </a:lnTo>
                  <a:lnTo>
                    <a:pt x="416" y="326"/>
                  </a:lnTo>
                  <a:lnTo>
                    <a:pt x="416" y="324"/>
                  </a:lnTo>
                  <a:lnTo>
                    <a:pt x="416" y="324"/>
                  </a:lnTo>
                  <a:lnTo>
                    <a:pt x="416" y="322"/>
                  </a:lnTo>
                  <a:lnTo>
                    <a:pt x="414" y="322"/>
                  </a:lnTo>
                  <a:lnTo>
                    <a:pt x="414" y="324"/>
                  </a:lnTo>
                  <a:lnTo>
                    <a:pt x="414" y="324"/>
                  </a:lnTo>
                  <a:lnTo>
                    <a:pt x="416" y="328"/>
                  </a:lnTo>
                  <a:lnTo>
                    <a:pt x="416" y="328"/>
                  </a:lnTo>
                  <a:lnTo>
                    <a:pt x="418" y="328"/>
                  </a:lnTo>
                  <a:lnTo>
                    <a:pt x="420" y="328"/>
                  </a:lnTo>
                  <a:lnTo>
                    <a:pt x="422" y="326"/>
                  </a:lnTo>
                  <a:lnTo>
                    <a:pt x="424" y="326"/>
                  </a:lnTo>
                  <a:lnTo>
                    <a:pt x="428" y="328"/>
                  </a:lnTo>
                  <a:lnTo>
                    <a:pt x="428" y="328"/>
                  </a:lnTo>
                  <a:lnTo>
                    <a:pt x="426" y="330"/>
                  </a:lnTo>
                  <a:lnTo>
                    <a:pt x="426" y="334"/>
                  </a:lnTo>
                  <a:lnTo>
                    <a:pt x="424" y="334"/>
                  </a:lnTo>
                  <a:lnTo>
                    <a:pt x="424" y="334"/>
                  </a:lnTo>
                  <a:lnTo>
                    <a:pt x="424" y="336"/>
                  </a:lnTo>
                  <a:lnTo>
                    <a:pt x="424" y="336"/>
                  </a:lnTo>
                  <a:lnTo>
                    <a:pt x="426" y="336"/>
                  </a:lnTo>
                  <a:lnTo>
                    <a:pt x="428" y="336"/>
                  </a:lnTo>
                  <a:lnTo>
                    <a:pt x="430" y="338"/>
                  </a:lnTo>
                  <a:lnTo>
                    <a:pt x="434" y="340"/>
                  </a:lnTo>
                  <a:lnTo>
                    <a:pt x="434" y="340"/>
                  </a:lnTo>
                  <a:lnTo>
                    <a:pt x="436" y="338"/>
                  </a:lnTo>
                  <a:lnTo>
                    <a:pt x="438" y="338"/>
                  </a:lnTo>
                  <a:lnTo>
                    <a:pt x="438" y="340"/>
                  </a:lnTo>
                  <a:lnTo>
                    <a:pt x="438" y="342"/>
                  </a:lnTo>
                  <a:lnTo>
                    <a:pt x="438" y="342"/>
                  </a:lnTo>
                  <a:lnTo>
                    <a:pt x="438" y="344"/>
                  </a:lnTo>
                  <a:lnTo>
                    <a:pt x="438" y="346"/>
                  </a:lnTo>
                  <a:lnTo>
                    <a:pt x="436" y="350"/>
                  </a:lnTo>
                  <a:lnTo>
                    <a:pt x="432" y="352"/>
                  </a:lnTo>
                  <a:lnTo>
                    <a:pt x="432" y="350"/>
                  </a:lnTo>
                  <a:lnTo>
                    <a:pt x="432" y="350"/>
                  </a:lnTo>
                  <a:lnTo>
                    <a:pt x="430" y="348"/>
                  </a:lnTo>
                  <a:lnTo>
                    <a:pt x="428" y="346"/>
                  </a:lnTo>
                  <a:lnTo>
                    <a:pt x="430" y="344"/>
                  </a:lnTo>
                  <a:lnTo>
                    <a:pt x="426" y="342"/>
                  </a:lnTo>
                  <a:lnTo>
                    <a:pt x="424" y="342"/>
                  </a:lnTo>
                  <a:lnTo>
                    <a:pt x="422" y="342"/>
                  </a:lnTo>
                  <a:lnTo>
                    <a:pt x="420" y="342"/>
                  </a:lnTo>
                  <a:lnTo>
                    <a:pt x="420" y="342"/>
                  </a:lnTo>
                  <a:lnTo>
                    <a:pt x="418" y="342"/>
                  </a:lnTo>
                  <a:lnTo>
                    <a:pt x="416" y="342"/>
                  </a:lnTo>
                  <a:lnTo>
                    <a:pt x="416" y="340"/>
                  </a:lnTo>
                  <a:lnTo>
                    <a:pt x="414" y="338"/>
                  </a:lnTo>
                  <a:lnTo>
                    <a:pt x="414" y="338"/>
                  </a:lnTo>
                  <a:lnTo>
                    <a:pt x="414" y="340"/>
                  </a:lnTo>
                  <a:lnTo>
                    <a:pt x="414" y="340"/>
                  </a:lnTo>
                  <a:lnTo>
                    <a:pt x="414" y="342"/>
                  </a:lnTo>
                  <a:lnTo>
                    <a:pt x="414" y="344"/>
                  </a:lnTo>
                  <a:lnTo>
                    <a:pt x="412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2" y="346"/>
                  </a:lnTo>
                  <a:lnTo>
                    <a:pt x="412" y="348"/>
                  </a:lnTo>
                  <a:lnTo>
                    <a:pt x="412" y="348"/>
                  </a:lnTo>
                  <a:lnTo>
                    <a:pt x="410" y="352"/>
                  </a:lnTo>
                  <a:lnTo>
                    <a:pt x="408" y="352"/>
                  </a:lnTo>
                  <a:lnTo>
                    <a:pt x="408" y="354"/>
                  </a:lnTo>
                  <a:lnTo>
                    <a:pt x="410" y="354"/>
                  </a:lnTo>
                  <a:lnTo>
                    <a:pt x="410" y="354"/>
                  </a:lnTo>
                  <a:lnTo>
                    <a:pt x="412" y="358"/>
                  </a:lnTo>
                  <a:lnTo>
                    <a:pt x="412" y="358"/>
                  </a:lnTo>
                  <a:lnTo>
                    <a:pt x="414" y="360"/>
                  </a:lnTo>
                  <a:lnTo>
                    <a:pt x="412" y="362"/>
                  </a:lnTo>
                  <a:lnTo>
                    <a:pt x="414" y="364"/>
                  </a:lnTo>
                  <a:lnTo>
                    <a:pt x="414" y="362"/>
                  </a:lnTo>
                  <a:lnTo>
                    <a:pt x="414" y="360"/>
                  </a:lnTo>
                  <a:lnTo>
                    <a:pt x="414" y="358"/>
                  </a:lnTo>
                  <a:lnTo>
                    <a:pt x="414" y="358"/>
                  </a:lnTo>
                  <a:lnTo>
                    <a:pt x="414" y="356"/>
                  </a:lnTo>
                  <a:lnTo>
                    <a:pt x="414" y="354"/>
                  </a:lnTo>
                  <a:lnTo>
                    <a:pt x="414" y="354"/>
                  </a:lnTo>
                  <a:lnTo>
                    <a:pt x="416" y="356"/>
                  </a:lnTo>
                  <a:lnTo>
                    <a:pt x="416" y="356"/>
                  </a:lnTo>
                  <a:lnTo>
                    <a:pt x="418" y="358"/>
                  </a:lnTo>
                  <a:lnTo>
                    <a:pt x="420" y="360"/>
                  </a:lnTo>
                  <a:lnTo>
                    <a:pt x="420" y="360"/>
                  </a:lnTo>
                  <a:lnTo>
                    <a:pt x="420" y="360"/>
                  </a:lnTo>
                  <a:lnTo>
                    <a:pt x="422" y="360"/>
                  </a:lnTo>
                  <a:lnTo>
                    <a:pt x="422" y="360"/>
                  </a:lnTo>
                  <a:lnTo>
                    <a:pt x="424" y="358"/>
                  </a:lnTo>
                  <a:lnTo>
                    <a:pt x="426" y="358"/>
                  </a:lnTo>
                  <a:lnTo>
                    <a:pt x="428" y="360"/>
                  </a:lnTo>
                  <a:lnTo>
                    <a:pt x="428" y="362"/>
                  </a:lnTo>
                  <a:lnTo>
                    <a:pt x="426" y="364"/>
                  </a:lnTo>
                  <a:lnTo>
                    <a:pt x="424" y="366"/>
                  </a:lnTo>
                  <a:lnTo>
                    <a:pt x="424" y="368"/>
                  </a:lnTo>
                  <a:lnTo>
                    <a:pt x="424" y="370"/>
                  </a:lnTo>
                  <a:lnTo>
                    <a:pt x="424" y="372"/>
                  </a:lnTo>
                  <a:lnTo>
                    <a:pt x="420" y="372"/>
                  </a:lnTo>
                  <a:lnTo>
                    <a:pt x="418" y="372"/>
                  </a:lnTo>
                  <a:lnTo>
                    <a:pt x="418" y="372"/>
                  </a:lnTo>
                  <a:lnTo>
                    <a:pt x="416" y="370"/>
                  </a:lnTo>
                  <a:lnTo>
                    <a:pt x="414" y="370"/>
                  </a:lnTo>
                  <a:lnTo>
                    <a:pt x="414" y="372"/>
                  </a:lnTo>
                  <a:lnTo>
                    <a:pt x="414" y="374"/>
                  </a:lnTo>
                  <a:lnTo>
                    <a:pt x="412" y="374"/>
                  </a:lnTo>
                  <a:lnTo>
                    <a:pt x="410" y="376"/>
                  </a:lnTo>
                  <a:lnTo>
                    <a:pt x="410" y="374"/>
                  </a:lnTo>
                  <a:lnTo>
                    <a:pt x="408" y="376"/>
                  </a:lnTo>
                  <a:lnTo>
                    <a:pt x="408" y="378"/>
                  </a:lnTo>
                  <a:lnTo>
                    <a:pt x="406" y="378"/>
                  </a:lnTo>
                  <a:lnTo>
                    <a:pt x="406" y="378"/>
                  </a:lnTo>
                  <a:lnTo>
                    <a:pt x="402" y="376"/>
                  </a:lnTo>
                  <a:lnTo>
                    <a:pt x="400" y="374"/>
                  </a:lnTo>
                  <a:lnTo>
                    <a:pt x="398" y="372"/>
                  </a:lnTo>
                  <a:lnTo>
                    <a:pt x="394" y="368"/>
                  </a:lnTo>
                  <a:lnTo>
                    <a:pt x="392" y="366"/>
                  </a:lnTo>
                  <a:lnTo>
                    <a:pt x="392" y="364"/>
                  </a:lnTo>
                  <a:lnTo>
                    <a:pt x="392" y="364"/>
                  </a:lnTo>
                  <a:lnTo>
                    <a:pt x="394" y="362"/>
                  </a:lnTo>
                  <a:lnTo>
                    <a:pt x="394" y="364"/>
                  </a:lnTo>
                  <a:lnTo>
                    <a:pt x="396" y="364"/>
                  </a:lnTo>
                  <a:lnTo>
                    <a:pt x="400" y="366"/>
                  </a:lnTo>
                  <a:lnTo>
                    <a:pt x="402" y="368"/>
                  </a:lnTo>
                  <a:lnTo>
                    <a:pt x="402" y="368"/>
                  </a:lnTo>
                  <a:lnTo>
                    <a:pt x="406" y="368"/>
                  </a:lnTo>
                  <a:lnTo>
                    <a:pt x="406" y="366"/>
                  </a:lnTo>
                  <a:lnTo>
                    <a:pt x="406" y="366"/>
                  </a:lnTo>
                  <a:lnTo>
                    <a:pt x="404" y="366"/>
                  </a:lnTo>
                  <a:lnTo>
                    <a:pt x="404" y="366"/>
                  </a:lnTo>
                  <a:lnTo>
                    <a:pt x="402" y="366"/>
                  </a:lnTo>
                  <a:lnTo>
                    <a:pt x="398" y="364"/>
                  </a:lnTo>
                  <a:lnTo>
                    <a:pt x="394" y="362"/>
                  </a:lnTo>
                  <a:lnTo>
                    <a:pt x="392" y="362"/>
                  </a:lnTo>
                  <a:lnTo>
                    <a:pt x="392" y="360"/>
                  </a:lnTo>
                  <a:lnTo>
                    <a:pt x="392" y="360"/>
                  </a:lnTo>
                  <a:lnTo>
                    <a:pt x="392" y="358"/>
                  </a:lnTo>
                  <a:lnTo>
                    <a:pt x="390" y="358"/>
                  </a:lnTo>
                  <a:lnTo>
                    <a:pt x="390" y="360"/>
                  </a:lnTo>
                  <a:lnTo>
                    <a:pt x="388" y="362"/>
                  </a:lnTo>
                  <a:lnTo>
                    <a:pt x="388" y="366"/>
                  </a:lnTo>
                  <a:lnTo>
                    <a:pt x="388" y="368"/>
                  </a:lnTo>
                  <a:lnTo>
                    <a:pt x="388" y="368"/>
                  </a:lnTo>
                  <a:lnTo>
                    <a:pt x="388" y="368"/>
                  </a:lnTo>
                  <a:lnTo>
                    <a:pt x="384" y="364"/>
                  </a:lnTo>
                  <a:lnTo>
                    <a:pt x="380" y="360"/>
                  </a:lnTo>
                  <a:lnTo>
                    <a:pt x="380" y="358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8" y="356"/>
                  </a:lnTo>
                  <a:lnTo>
                    <a:pt x="378" y="356"/>
                  </a:lnTo>
                  <a:lnTo>
                    <a:pt x="378" y="358"/>
                  </a:lnTo>
                  <a:lnTo>
                    <a:pt x="380" y="358"/>
                  </a:lnTo>
                  <a:lnTo>
                    <a:pt x="382" y="362"/>
                  </a:lnTo>
                  <a:lnTo>
                    <a:pt x="382" y="364"/>
                  </a:lnTo>
                  <a:lnTo>
                    <a:pt x="384" y="366"/>
                  </a:lnTo>
                  <a:lnTo>
                    <a:pt x="384" y="368"/>
                  </a:lnTo>
                  <a:lnTo>
                    <a:pt x="384" y="368"/>
                  </a:lnTo>
                  <a:lnTo>
                    <a:pt x="384" y="368"/>
                  </a:lnTo>
                  <a:lnTo>
                    <a:pt x="382" y="370"/>
                  </a:lnTo>
                  <a:lnTo>
                    <a:pt x="380" y="370"/>
                  </a:lnTo>
                  <a:lnTo>
                    <a:pt x="380" y="372"/>
                  </a:lnTo>
                  <a:lnTo>
                    <a:pt x="378" y="372"/>
                  </a:lnTo>
                  <a:lnTo>
                    <a:pt x="376" y="374"/>
                  </a:lnTo>
                  <a:lnTo>
                    <a:pt x="374" y="374"/>
                  </a:lnTo>
                  <a:lnTo>
                    <a:pt x="372" y="374"/>
                  </a:lnTo>
                  <a:lnTo>
                    <a:pt x="370" y="372"/>
                  </a:lnTo>
                  <a:lnTo>
                    <a:pt x="370" y="372"/>
                  </a:lnTo>
                  <a:lnTo>
                    <a:pt x="368" y="372"/>
                  </a:lnTo>
                  <a:lnTo>
                    <a:pt x="368" y="370"/>
                  </a:lnTo>
                  <a:lnTo>
                    <a:pt x="366" y="368"/>
                  </a:lnTo>
                  <a:lnTo>
                    <a:pt x="364" y="368"/>
                  </a:lnTo>
                  <a:lnTo>
                    <a:pt x="364" y="366"/>
                  </a:lnTo>
                  <a:lnTo>
                    <a:pt x="364" y="364"/>
                  </a:lnTo>
                  <a:lnTo>
                    <a:pt x="362" y="364"/>
                  </a:lnTo>
                  <a:lnTo>
                    <a:pt x="362" y="364"/>
                  </a:lnTo>
                  <a:lnTo>
                    <a:pt x="362" y="368"/>
                  </a:lnTo>
                  <a:lnTo>
                    <a:pt x="362" y="368"/>
                  </a:lnTo>
                  <a:lnTo>
                    <a:pt x="364" y="370"/>
                  </a:lnTo>
                  <a:lnTo>
                    <a:pt x="366" y="372"/>
                  </a:lnTo>
                  <a:lnTo>
                    <a:pt x="368" y="374"/>
                  </a:lnTo>
                  <a:lnTo>
                    <a:pt x="368" y="374"/>
                  </a:lnTo>
                  <a:lnTo>
                    <a:pt x="366" y="376"/>
                  </a:lnTo>
                  <a:lnTo>
                    <a:pt x="364" y="376"/>
                  </a:lnTo>
                  <a:lnTo>
                    <a:pt x="360" y="376"/>
                  </a:lnTo>
                  <a:lnTo>
                    <a:pt x="358" y="376"/>
                  </a:lnTo>
                  <a:lnTo>
                    <a:pt x="358" y="376"/>
                  </a:lnTo>
                  <a:lnTo>
                    <a:pt x="358" y="378"/>
                  </a:lnTo>
                  <a:lnTo>
                    <a:pt x="358" y="378"/>
                  </a:lnTo>
                  <a:lnTo>
                    <a:pt x="358" y="378"/>
                  </a:lnTo>
                  <a:lnTo>
                    <a:pt x="360" y="380"/>
                  </a:lnTo>
                  <a:lnTo>
                    <a:pt x="360" y="378"/>
                  </a:lnTo>
                  <a:lnTo>
                    <a:pt x="362" y="376"/>
                  </a:lnTo>
                  <a:lnTo>
                    <a:pt x="364" y="376"/>
                  </a:lnTo>
                  <a:lnTo>
                    <a:pt x="366" y="378"/>
                  </a:lnTo>
                  <a:lnTo>
                    <a:pt x="366" y="378"/>
                  </a:lnTo>
                  <a:lnTo>
                    <a:pt x="368" y="376"/>
                  </a:lnTo>
                  <a:lnTo>
                    <a:pt x="368" y="376"/>
                  </a:lnTo>
                  <a:lnTo>
                    <a:pt x="370" y="376"/>
                  </a:lnTo>
                  <a:lnTo>
                    <a:pt x="372" y="376"/>
                  </a:lnTo>
                  <a:lnTo>
                    <a:pt x="374" y="376"/>
                  </a:lnTo>
                  <a:lnTo>
                    <a:pt x="376" y="376"/>
                  </a:lnTo>
                  <a:lnTo>
                    <a:pt x="378" y="378"/>
                  </a:lnTo>
                  <a:lnTo>
                    <a:pt x="380" y="378"/>
                  </a:lnTo>
                  <a:lnTo>
                    <a:pt x="382" y="378"/>
                  </a:lnTo>
                  <a:lnTo>
                    <a:pt x="382" y="380"/>
                  </a:lnTo>
                  <a:lnTo>
                    <a:pt x="382" y="382"/>
                  </a:lnTo>
                  <a:lnTo>
                    <a:pt x="380" y="382"/>
                  </a:lnTo>
                  <a:lnTo>
                    <a:pt x="380" y="384"/>
                  </a:lnTo>
                  <a:lnTo>
                    <a:pt x="378" y="384"/>
                  </a:lnTo>
                  <a:lnTo>
                    <a:pt x="376" y="384"/>
                  </a:lnTo>
                  <a:lnTo>
                    <a:pt x="374" y="386"/>
                  </a:lnTo>
                  <a:lnTo>
                    <a:pt x="372" y="386"/>
                  </a:lnTo>
                  <a:lnTo>
                    <a:pt x="370" y="386"/>
                  </a:lnTo>
                  <a:lnTo>
                    <a:pt x="368" y="384"/>
                  </a:lnTo>
                  <a:lnTo>
                    <a:pt x="366" y="384"/>
                  </a:lnTo>
                  <a:lnTo>
                    <a:pt x="366" y="384"/>
                  </a:lnTo>
                  <a:lnTo>
                    <a:pt x="364" y="384"/>
                  </a:lnTo>
                  <a:lnTo>
                    <a:pt x="362" y="384"/>
                  </a:lnTo>
                  <a:lnTo>
                    <a:pt x="362" y="384"/>
                  </a:lnTo>
                  <a:lnTo>
                    <a:pt x="360" y="384"/>
                  </a:lnTo>
                  <a:lnTo>
                    <a:pt x="360" y="384"/>
                  </a:lnTo>
                  <a:lnTo>
                    <a:pt x="362" y="386"/>
                  </a:lnTo>
                  <a:lnTo>
                    <a:pt x="364" y="386"/>
                  </a:lnTo>
                  <a:lnTo>
                    <a:pt x="366" y="384"/>
                  </a:lnTo>
                  <a:lnTo>
                    <a:pt x="366" y="384"/>
                  </a:lnTo>
                  <a:lnTo>
                    <a:pt x="368" y="386"/>
                  </a:lnTo>
                  <a:lnTo>
                    <a:pt x="366" y="386"/>
                  </a:lnTo>
                  <a:lnTo>
                    <a:pt x="364" y="388"/>
                  </a:lnTo>
                  <a:lnTo>
                    <a:pt x="362" y="388"/>
                  </a:lnTo>
                  <a:lnTo>
                    <a:pt x="362" y="390"/>
                  </a:lnTo>
                  <a:lnTo>
                    <a:pt x="364" y="390"/>
                  </a:lnTo>
                  <a:lnTo>
                    <a:pt x="364" y="388"/>
                  </a:lnTo>
                  <a:lnTo>
                    <a:pt x="366" y="388"/>
                  </a:lnTo>
                  <a:lnTo>
                    <a:pt x="368" y="388"/>
                  </a:lnTo>
                  <a:lnTo>
                    <a:pt x="368" y="390"/>
                  </a:lnTo>
                  <a:lnTo>
                    <a:pt x="368" y="390"/>
                  </a:lnTo>
                  <a:lnTo>
                    <a:pt x="370" y="390"/>
                  </a:lnTo>
                  <a:lnTo>
                    <a:pt x="370" y="388"/>
                  </a:lnTo>
                  <a:lnTo>
                    <a:pt x="372" y="388"/>
                  </a:lnTo>
                  <a:lnTo>
                    <a:pt x="372" y="388"/>
                  </a:lnTo>
                  <a:lnTo>
                    <a:pt x="376" y="386"/>
                  </a:lnTo>
                  <a:lnTo>
                    <a:pt x="376" y="386"/>
                  </a:lnTo>
                  <a:lnTo>
                    <a:pt x="378" y="388"/>
                  </a:lnTo>
                  <a:lnTo>
                    <a:pt x="380" y="390"/>
                  </a:lnTo>
                  <a:lnTo>
                    <a:pt x="382" y="390"/>
                  </a:lnTo>
                  <a:lnTo>
                    <a:pt x="382" y="390"/>
                  </a:lnTo>
                  <a:lnTo>
                    <a:pt x="382" y="390"/>
                  </a:lnTo>
                  <a:lnTo>
                    <a:pt x="382" y="396"/>
                  </a:lnTo>
                  <a:lnTo>
                    <a:pt x="380" y="396"/>
                  </a:lnTo>
                  <a:lnTo>
                    <a:pt x="378" y="398"/>
                  </a:lnTo>
                  <a:lnTo>
                    <a:pt x="376" y="396"/>
                  </a:lnTo>
                  <a:lnTo>
                    <a:pt x="374" y="396"/>
                  </a:lnTo>
                  <a:lnTo>
                    <a:pt x="370" y="396"/>
                  </a:lnTo>
                  <a:lnTo>
                    <a:pt x="370" y="396"/>
                  </a:lnTo>
                  <a:lnTo>
                    <a:pt x="368" y="398"/>
                  </a:lnTo>
                  <a:lnTo>
                    <a:pt x="368" y="398"/>
                  </a:lnTo>
                  <a:lnTo>
                    <a:pt x="370" y="398"/>
                  </a:lnTo>
                  <a:lnTo>
                    <a:pt x="372" y="398"/>
                  </a:lnTo>
                  <a:lnTo>
                    <a:pt x="376" y="398"/>
                  </a:lnTo>
                  <a:lnTo>
                    <a:pt x="378" y="400"/>
                  </a:lnTo>
                  <a:lnTo>
                    <a:pt x="376" y="400"/>
                  </a:lnTo>
                  <a:lnTo>
                    <a:pt x="378" y="398"/>
                  </a:lnTo>
                  <a:lnTo>
                    <a:pt x="380" y="398"/>
                  </a:lnTo>
                  <a:lnTo>
                    <a:pt x="384" y="398"/>
                  </a:lnTo>
                  <a:lnTo>
                    <a:pt x="386" y="400"/>
                  </a:lnTo>
                  <a:lnTo>
                    <a:pt x="386" y="400"/>
                  </a:lnTo>
                  <a:lnTo>
                    <a:pt x="390" y="404"/>
                  </a:lnTo>
                  <a:lnTo>
                    <a:pt x="390" y="404"/>
                  </a:lnTo>
                  <a:lnTo>
                    <a:pt x="390" y="404"/>
                  </a:lnTo>
                  <a:lnTo>
                    <a:pt x="392" y="404"/>
                  </a:lnTo>
                  <a:lnTo>
                    <a:pt x="392" y="406"/>
                  </a:lnTo>
                  <a:lnTo>
                    <a:pt x="394" y="406"/>
                  </a:lnTo>
                  <a:lnTo>
                    <a:pt x="394" y="408"/>
                  </a:lnTo>
                  <a:lnTo>
                    <a:pt x="396" y="408"/>
                  </a:lnTo>
                  <a:lnTo>
                    <a:pt x="396" y="410"/>
                  </a:lnTo>
                  <a:lnTo>
                    <a:pt x="398" y="410"/>
                  </a:lnTo>
                  <a:lnTo>
                    <a:pt x="398" y="410"/>
                  </a:lnTo>
                  <a:lnTo>
                    <a:pt x="400" y="412"/>
                  </a:lnTo>
                  <a:lnTo>
                    <a:pt x="400" y="412"/>
                  </a:lnTo>
                  <a:lnTo>
                    <a:pt x="400" y="414"/>
                  </a:lnTo>
                  <a:lnTo>
                    <a:pt x="400" y="416"/>
                  </a:lnTo>
                  <a:lnTo>
                    <a:pt x="398" y="416"/>
                  </a:lnTo>
                  <a:lnTo>
                    <a:pt x="398" y="418"/>
                  </a:lnTo>
                  <a:lnTo>
                    <a:pt x="396" y="420"/>
                  </a:lnTo>
                  <a:lnTo>
                    <a:pt x="396" y="420"/>
                  </a:lnTo>
                  <a:lnTo>
                    <a:pt x="398" y="418"/>
                  </a:lnTo>
                  <a:lnTo>
                    <a:pt x="400" y="418"/>
                  </a:lnTo>
                  <a:lnTo>
                    <a:pt x="402" y="416"/>
                  </a:lnTo>
                  <a:lnTo>
                    <a:pt x="402" y="416"/>
                  </a:lnTo>
                  <a:lnTo>
                    <a:pt x="402" y="418"/>
                  </a:lnTo>
                  <a:lnTo>
                    <a:pt x="400" y="420"/>
                  </a:lnTo>
                  <a:lnTo>
                    <a:pt x="402" y="420"/>
                  </a:lnTo>
                  <a:lnTo>
                    <a:pt x="402" y="418"/>
                  </a:lnTo>
                  <a:lnTo>
                    <a:pt x="402" y="418"/>
                  </a:lnTo>
                  <a:lnTo>
                    <a:pt x="404" y="418"/>
                  </a:lnTo>
                  <a:lnTo>
                    <a:pt x="406" y="418"/>
                  </a:lnTo>
                  <a:lnTo>
                    <a:pt x="404" y="420"/>
                  </a:lnTo>
                  <a:lnTo>
                    <a:pt x="402" y="422"/>
                  </a:lnTo>
                  <a:lnTo>
                    <a:pt x="402" y="422"/>
                  </a:lnTo>
                  <a:lnTo>
                    <a:pt x="400" y="424"/>
                  </a:lnTo>
                  <a:lnTo>
                    <a:pt x="400" y="426"/>
                  </a:lnTo>
                  <a:lnTo>
                    <a:pt x="402" y="426"/>
                  </a:lnTo>
                  <a:lnTo>
                    <a:pt x="400" y="428"/>
                  </a:lnTo>
                  <a:lnTo>
                    <a:pt x="400" y="430"/>
                  </a:lnTo>
                  <a:lnTo>
                    <a:pt x="400" y="432"/>
                  </a:lnTo>
                  <a:lnTo>
                    <a:pt x="402" y="432"/>
                  </a:lnTo>
                  <a:lnTo>
                    <a:pt x="402" y="428"/>
                  </a:lnTo>
                  <a:lnTo>
                    <a:pt x="404" y="426"/>
                  </a:lnTo>
                  <a:lnTo>
                    <a:pt x="406" y="424"/>
                  </a:lnTo>
                  <a:lnTo>
                    <a:pt x="406" y="424"/>
                  </a:lnTo>
                  <a:lnTo>
                    <a:pt x="406" y="426"/>
                  </a:lnTo>
                  <a:lnTo>
                    <a:pt x="406" y="428"/>
                  </a:lnTo>
                  <a:lnTo>
                    <a:pt x="404" y="430"/>
                  </a:lnTo>
                  <a:lnTo>
                    <a:pt x="406" y="430"/>
                  </a:lnTo>
                  <a:lnTo>
                    <a:pt x="406" y="430"/>
                  </a:lnTo>
                  <a:lnTo>
                    <a:pt x="406" y="430"/>
                  </a:lnTo>
                  <a:lnTo>
                    <a:pt x="406" y="432"/>
                  </a:lnTo>
                  <a:lnTo>
                    <a:pt x="406" y="434"/>
                  </a:lnTo>
                  <a:lnTo>
                    <a:pt x="404" y="434"/>
                  </a:lnTo>
                  <a:lnTo>
                    <a:pt x="402" y="436"/>
                  </a:lnTo>
                  <a:lnTo>
                    <a:pt x="404" y="436"/>
                  </a:lnTo>
                  <a:lnTo>
                    <a:pt x="406" y="436"/>
                  </a:lnTo>
                  <a:lnTo>
                    <a:pt x="406" y="436"/>
                  </a:lnTo>
                  <a:lnTo>
                    <a:pt x="406" y="438"/>
                  </a:lnTo>
                  <a:lnTo>
                    <a:pt x="406" y="438"/>
                  </a:lnTo>
                  <a:lnTo>
                    <a:pt x="406" y="438"/>
                  </a:lnTo>
                  <a:lnTo>
                    <a:pt x="406" y="440"/>
                  </a:lnTo>
                  <a:lnTo>
                    <a:pt x="406" y="440"/>
                  </a:lnTo>
                  <a:lnTo>
                    <a:pt x="406" y="444"/>
                  </a:lnTo>
                  <a:lnTo>
                    <a:pt x="406" y="446"/>
                  </a:lnTo>
                  <a:lnTo>
                    <a:pt x="406" y="448"/>
                  </a:lnTo>
                  <a:lnTo>
                    <a:pt x="406" y="450"/>
                  </a:lnTo>
                  <a:lnTo>
                    <a:pt x="406" y="452"/>
                  </a:lnTo>
                  <a:lnTo>
                    <a:pt x="404" y="452"/>
                  </a:lnTo>
                  <a:lnTo>
                    <a:pt x="404" y="452"/>
                  </a:lnTo>
                  <a:lnTo>
                    <a:pt x="402" y="452"/>
                  </a:lnTo>
                  <a:lnTo>
                    <a:pt x="402" y="452"/>
                  </a:lnTo>
                  <a:lnTo>
                    <a:pt x="402" y="452"/>
                  </a:lnTo>
                  <a:lnTo>
                    <a:pt x="402" y="450"/>
                  </a:lnTo>
                  <a:lnTo>
                    <a:pt x="400" y="450"/>
                  </a:lnTo>
                  <a:lnTo>
                    <a:pt x="400" y="450"/>
                  </a:lnTo>
                  <a:lnTo>
                    <a:pt x="398" y="450"/>
                  </a:lnTo>
                  <a:lnTo>
                    <a:pt x="398" y="450"/>
                  </a:lnTo>
                  <a:lnTo>
                    <a:pt x="398" y="448"/>
                  </a:lnTo>
                  <a:lnTo>
                    <a:pt x="398" y="446"/>
                  </a:lnTo>
                  <a:lnTo>
                    <a:pt x="398" y="444"/>
                  </a:lnTo>
                  <a:lnTo>
                    <a:pt x="398" y="442"/>
                  </a:lnTo>
                  <a:lnTo>
                    <a:pt x="398" y="440"/>
                  </a:lnTo>
                  <a:lnTo>
                    <a:pt x="398" y="440"/>
                  </a:lnTo>
                  <a:lnTo>
                    <a:pt x="396" y="440"/>
                  </a:lnTo>
                  <a:lnTo>
                    <a:pt x="396" y="440"/>
                  </a:lnTo>
                  <a:lnTo>
                    <a:pt x="396" y="444"/>
                  </a:lnTo>
                  <a:lnTo>
                    <a:pt x="396" y="446"/>
                  </a:lnTo>
                  <a:lnTo>
                    <a:pt x="396" y="450"/>
                  </a:lnTo>
                  <a:lnTo>
                    <a:pt x="396" y="450"/>
                  </a:lnTo>
                  <a:lnTo>
                    <a:pt x="394" y="452"/>
                  </a:lnTo>
                  <a:lnTo>
                    <a:pt x="394" y="452"/>
                  </a:lnTo>
                  <a:lnTo>
                    <a:pt x="392" y="452"/>
                  </a:lnTo>
                  <a:lnTo>
                    <a:pt x="390" y="452"/>
                  </a:lnTo>
                  <a:lnTo>
                    <a:pt x="390" y="450"/>
                  </a:lnTo>
                  <a:lnTo>
                    <a:pt x="386" y="448"/>
                  </a:lnTo>
                  <a:lnTo>
                    <a:pt x="384" y="446"/>
                  </a:lnTo>
                  <a:lnTo>
                    <a:pt x="382" y="444"/>
                  </a:lnTo>
                  <a:lnTo>
                    <a:pt x="382" y="442"/>
                  </a:lnTo>
                  <a:lnTo>
                    <a:pt x="380" y="438"/>
                  </a:lnTo>
                  <a:lnTo>
                    <a:pt x="380" y="436"/>
                  </a:lnTo>
                  <a:lnTo>
                    <a:pt x="378" y="434"/>
                  </a:lnTo>
                  <a:lnTo>
                    <a:pt x="378" y="432"/>
                  </a:lnTo>
                  <a:lnTo>
                    <a:pt x="378" y="428"/>
                  </a:lnTo>
                  <a:lnTo>
                    <a:pt x="380" y="428"/>
                  </a:lnTo>
                  <a:lnTo>
                    <a:pt x="378" y="426"/>
                  </a:lnTo>
                  <a:lnTo>
                    <a:pt x="378" y="426"/>
                  </a:lnTo>
                  <a:lnTo>
                    <a:pt x="376" y="426"/>
                  </a:lnTo>
                  <a:lnTo>
                    <a:pt x="374" y="428"/>
                  </a:lnTo>
                  <a:lnTo>
                    <a:pt x="372" y="426"/>
                  </a:lnTo>
                  <a:lnTo>
                    <a:pt x="370" y="422"/>
                  </a:lnTo>
                  <a:lnTo>
                    <a:pt x="368" y="420"/>
                  </a:lnTo>
                  <a:lnTo>
                    <a:pt x="368" y="418"/>
                  </a:lnTo>
                  <a:lnTo>
                    <a:pt x="366" y="420"/>
                  </a:lnTo>
                  <a:lnTo>
                    <a:pt x="364" y="420"/>
                  </a:lnTo>
                  <a:lnTo>
                    <a:pt x="362" y="418"/>
                  </a:lnTo>
                  <a:lnTo>
                    <a:pt x="362" y="420"/>
                  </a:lnTo>
                  <a:lnTo>
                    <a:pt x="360" y="420"/>
                  </a:lnTo>
                  <a:lnTo>
                    <a:pt x="358" y="420"/>
                  </a:lnTo>
                  <a:lnTo>
                    <a:pt x="358" y="418"/>
                  </a:lnTo>
                  <a:lnTo>
                    <a:pt x="358" y="416"/>
                  </a:lnTo>
                  <a:lnTo>
                    <a:pt x="354" y="414"/>
                  </a:lnTo>
                  <a:lnTo>
                    <a:pt x="354" y="412"/>
                  </a:lnTo>
                  <a:lnTo>
                    <a:pt x="354" y="412"/>
                  </a:lnTo>
                  <a:lnTo>
                    <a:pt x="352" y="408"/>
                  </a:lnTo>
                  <a:lnTo>
                    <a:pt x="352" y="408"/>
                  </a:lnTo>
                  <a:lnTo>
                    <a:pt x="350" y="408"/>
                  </a:lnTo>
                  <a:lnTo>
                    <a:pt x="352" y="410"/>
                  </a:lnTo>
                  <a:lnTo>
                    <a:pt x="352" y="412"/>
                  </a:lnTo>
                  <a:lnTo>
                    <a:pt x="348" y="412"/>
                  </a:lnTo>
                  <a:lnTo>
                    <a:pt x="348" y="414"/>
                  </a:lnTo>
                  <a:lnTo>
                    <a:pt x="350" y="414"/>
                  </a:lnTo>
                  <a:lnTo>
                    <a:pt x="352" y="414"/>
                  </a:lnTo>
                  <a:lnTo>
                    <a:pt x="352" y="416"/>
                  </a:lnTo>
                  <a:lnTo>
                    <a:pt x="354" y="418"/>
                  </a:lnTo>
                  <a:lnTo>
                    <a:pt x="354" y="420"/>
                  </a:lnTo>
                  <a:lnTo>
                    <a:pt x="352" y="418"/>
                  </a:lnTo>
                  <a:lnTo>
                    <a:pt x="350" y="420"/>
                  </a:lnTo>
                  <a:lnTo>
                    <a:pt x="348" y="422"/>
                  </a:lnTo>
                  <a:lnTo>
                    <a:pt x="346" y="420"/>
                  </a:lnTo>
                  <a:lnTo>
                    <a:pt x="346" y="422"/>
                  </a:lnTo>
                  <a:lnTo>
                    <a:pt x="348" y="422"/>
                  </a:lnTo>
                  <a:lnTo>
                    <a:pt x="350" y="422"/>
                  </a:lnTo>
                  <a:lnTo>
                    <a:pt x="352" y="420"/>
                  </a:lnTo>
                  <a:lnTo>
                    <a:pt x="354" y="420"/>
                  </a:lnTo>
                  <a:lnTo>
                    <a:pt x="356" y="420"/>
                  </a:lnTo>
                  <a:lnTo>
                    <a:pt x="356" y="420"/>
                  </a:lnTo>
                  <a:lnTo>
                    <a:pt x="356" y="422"/>
                  </a:lnTo>
                  <a:lnTo>
                    <a:pt x="358" y="422"/>
                  </a:lnTo>
                  <a:lnTo>
                    <a:pt x="360" y="422"/>
                  </a:lnTo>
                  <a:lnTo>
                    <a:pt x="360" y="422"/>
                  </a:lnTo>
                  <a:lnTo>
                    <a:pt x="366" y="424"/>
                  </a:lnTo>
                  <a:lnTo>
                    <a:pt x="368" y="424"/>
                  </a:lnTo>
                  <a:lnTo>
                    <a:pt x="370" y="424"/>
                  </a:lnTo>
                  <a:lnTo>
                    <a:pt x="370" y="426"/>
                  </a:lnTo>
                  <a:lnTo>
                    <a:pt x="372" y="428"/>
                  </a:lnTo>
                  <a:lnTo>
                    <a:pt x="370" y="430"/>
                  </a:lnTo>
                  <a:lnTo>
                    <a:pt x="368" y="432"/>
                  </a:lnTo>
                  <a:lnTo>
                    <a:pt x="368" y="432"/>
                  </a:lnTo>
                  <a:lnTo>
                    <a:pt x="366" y="434"/>
                  </a:lnTo>
                  <a:lnTo>
                    <a:pt x="364" y="434"/>
                  </a:lnTo>
                  <a:lnTo>
                    <a:pt x="358" y="436"/>
                  </a:lnTo>
                  <a:lnTo>
                    <a:pt x="356" y="436"/>
                  </a:lnTo>
                  <a:lnTo>
                    <a:pt x="354" y="438"/>
                  </a:lnTo>
                  <a:lnTo>
                    <a:pt x="352" y="436"/>
                  </a:lnTo>
                  <a:lnTo>
                    <a:pt x="350" y="434"/>
                  </a:lnTo>
                  <a:lnTo>
                    <a:pt x="350" y="432"/>
                  </a:lnTo>
                  <a:lnTo>
                    <a:pt x="350" y="432"/>
                  </a:lnTo>
                  <a:lnTo>
                    <a:pt x="348" y="432"/>
                  </a:lnTo>
                  <a:lnTo>
                    <a:pt x="348" y="434"/>
                  </a:lnTo>
                  <a:lnTo>
                    <a:pt x="350" y="434"/>
                  </a:lnTo>
                  <a:lnTo>
                    <a:pt x="350" y="436"/>
                  </a:lnTo>
                  <a:lnTo>
                    <a:pt x="348" y="436"/>
                  </a:lnTo>
                  <a:lnTo>
                    <a:pt x="346" y="436"/>
                  </a:lnTo>
                  <a:lnTo>
                    <a:pt x="346" y="436"/>
                  </a:lnTo>
                  <a:lnTo>
                    <a:pt x="346" y="434"/>
                  </a:lnTo>
                  <a:lnTo>
                    <a:pt x="344" y="436"/>
                  </a:lnTo>
                  <a:lnTo>
                    <a:pt x="344" y="436"/>
                  </a:lnTo>
                  <a:lnTo>
                    <a:pt x="346" y="438"/>
                  </a:lnTo>
                  <a:lnTo>
                    <a:pt x="348" y="438"/>
                  </a:lnTo>
                  <a:lnTo>
                    <a:pt x="348" y="440"/>
                  </a:lnTo>
                  <a:lnTo>
                    <a:pt x="346" y="440"/>
                  </a:lnTo>
                  <a:lnTo>
                    <a:pt x="346" y="442"/>
                  </a:lnTo>
                  <a:lnTo>
                    <a:pt x="344" y="442"/>
                  </a:lnTo>
                  <a:lnTo>
                    <a:pt x="344" y="442"/>
                  </a:lnTo>
                  <a:lnTo>
                    <a:pt x="344" y="444"/>
                  </a:lnTo>
                  <a:lnTo>
                    <a:pt x="342" y="446"/>
                  </a:lnTo>
                  <a:lnTo>
                    <a:pt x="338" y="448"/>
                  </a:lnTo>
                  <a:lnTo>
                    <a:pt x="336" y="446"/>
                  </a:lnTo>
                  <a:lnTo>
                    <a:pt x="334" y="446"/>
                  </a:lnTo>
                  <a:lnTo>
                    <a:pt x="332" y="448"/>
                  </a:lnTo>
                  <a:lnTo>
                    <a:pt x="332" y="450"/>
                  </a:lnTo>
                  <a:lnTo>
                    <a:pt x="332" y="452"/>
                  </a:lnTo>
                  <a:lnTo>
                    <a:pt x="336" y="448"/>
                  </a:lnTo>
                  <a:lnTo>
                    <a:pt x="338" y="448"/>
                  </a:lnTo>
                  <a:lnTo>
                    <a:pt x="340" y="448"/>
                  </a:lnTo>
                  <a:lnTo>
                    <a:pt x="342" y="448"/>
                  </a:lnTo>
                  <a:lnTo>
                    <a:pt x="344" y="450"/>
                  </a:lnTo>
                  <a:lnTo>
                    <a:pt x="346" y="450"/>
                  </a:lnTo>
                  <a:lnTo>
                    <a:pt x="348" y="450"/>
                  </a:lnTo>
                  <a:lnTo>
                    <a:pt x="350" y="450"/>
                  </a:lnTo>
                  <a:lnTo>
                    <a:pt x="354" y="450"/>
                  </a:lnTo>
                  <a:lnTo>
                    <a:pt x="356" y="450"/>
                  </a:lnTo>
                  <a:lnTo>
                    <a:pt x="358" y="450"/>
                  </a:lnTo>
                  <a:lnTo>
                    <a:pt x="358" y="450"/>
                  </a:lnTo>
                  <a:lnTo>
                    <a:pt x="358" y="452"/>
                  </a:lnTo>
                  <a:lnTo>
                    <a:pt x="360" y="452"/>
                  </a:lnTo>
                  <a:lnTo>
                    <a:pt x="360" y="452"/>
                  </a:lnTo>
                  <a:lnTo>
                    <a:pt x="360" y="454"/>
                  </a:lnTo>
                  <a:lnTo>
                    <a:pt x="358" y="454"/>
                  </a:lnTo>
                  <a:lnTo>
                    <a:pt x="356" y="454"/>
                  </a:lnTo>
                  <a:lnTo>
                    <a:pt x="354" y="454"/>
                  </a:lnTo>
                  <a:lnTo>
                    <a:pt x="352" y="456"/>
                  </a:lnTo>
                  <a:lnTo>
                    <a:pt x="350" y="456"/>
                  </a:lnTo>
                  <a:lnTo>
                    <a:pt x="348" y="456"/>
                  </a:lnTo>
                  <a:lnTo>
                    <a:pt x="346" y="456"/>
                  </a:lnTo>
                  <a:lnTo>
                    <a:pt x="344" y="454"/>
                  </a:lnTo>
                  <a:lnTo>
                    <a:pt x="342" y="454"/>
                  </a:lnTo>
                  <a:lnTo>
                    <a:pt x="340" y="456"/>
                  </a:lnTo>
                  <a:lnTo>
                    <a:pt x="342" y="458"/>
                  </a:lnTo>
                  <a:lnTo>
                    <a:pt x="344" y="456"/>
                  </a:lnTo>
                  <a:lnTo>
                    <a:pt x="344" y="458"/>
                  </a:lnTo>
                  <a:lnTo>
                    <a:pt x="348" y="458"/>
                  </a:lnTo>
                  <a:lnTo>
                    <a:pt x="350" y="458"/>
                  </a:lnTo>
                  <a:lnTo>
                    <a:pt x="350" y="460"/>
                  </a:lnTo>
                  <a:lnTo>
                    <a:pt x="352" y="458"/>
                  </a:lnTo>
                  <a:lnTo>
                    <a:pt x="354" y="456"/>
                  </a:lnTo>
                  <a:lnTo>
                    <a:pt x="354" y="456"/>
                  </a:lnTo>
                  <a:lnTo>
                    <a:pt x="356" y="456"/>
                  </a:lnTo>
                  <a:lnTo>
                    <a:pt x="358" y="454"/>
                  </a:lnTo>
                  <a:lnTo>
                    <a:pt x="358" y="456"/>
                  </a:lnTo>
                  <a:lnTo>
                    <a:pt x="360" y="456"/>
                  </a:lnTo>
                  <a:lnTo>
                    <a:pt x="362" y="456"/>
                  </a:lnTo>
                  <a:lnTo>
                    <a:pt x="366" y="456"/>
                  </a:lnTo>
                  <a:lnTo>
                    <a:pt x="366" y="454"/>
                  </a:lnTo>
                  <a:lnTo>
                    <a:pt x="370" y="452"/>
                  </a:lnTo>
                  <a:lnTo>
                    <a:pt x="372" y="452"/>
                  </a:lnTo>
                  <a:lnTo>
                    <a:pt x="372" y="452"/>
                  </a:lnTo>
                  <a:lnTo>
                    <a:pt x="372" y="452"/>
                  </a:lnTo>
                  <a:lnTo>
                    <a:pt x="372" y="454"/>
                  </a:lnTo>
                  <a:lnTo>
                    <a:pt x="372" y="452"/>
                  </a:lnTo>
                  <a:lnTo>
                    <a:pt x="374" y="452"/>
                  </a:lnTo>
                  <a:lnTo>
                    <a:pt x="374" y="454"/>
                  </a:lnTo>
                  <a:lnTo>
                    <a:pt x="378" y="456"/>
                  </a:lnTo>
                  <a:lnTo>
                    <a:pt x="382" y="456"/>
                  </a:lnTo>
                  <a:lnTo>
                    <a:pt x="384" y="458"/>
                  </a:lnTo>
                  <a:lnTo>
                    <a:pt x="386" y="458"/>
                  </a:lnTo>
                  <a:lnTo>
                    <a:pt x="388" y="458"/>
                  </a:lnTo>
                  <a:lnTo>
                    <a:pt x="392" y="458"/>
                  </a:lnTo>
                  <a:lnTo>
                    <a:pt x="394" y="460"/>
                  </a:lnTo>
                  <a:lnTo>
                    <a:pt x="396" y="460"/>
                  </a:lnTo>
                  <a:lnTo>
                    <a:pt x="400" y="458"/>
                  </a:lnTo>
                  <a:lnTo>
                    <a:pt x="400" y="460"/>
                  </a:lnTo>
                  <a:lnTo>
                    <a:pt x="398" y="460"/>
                  </a:lnTo>
                  <a:lnTo>
                    <a:pt x="396" y="462"/>
                  </a:lnTo>
                  <a:lnTo>
                    <a:pt x="394" y="462"/>
                  </a:lnTo>
                  <a:lnTo>
                    <a:pt x="392" y="462"/>
                  </a:lnTo>
                  <a:lnTo>
                    <a:pt x="390" y="464"/>
                  </a:lnTo>
                  <a:lnTo>
                    <a:pt x="390" y="464"/>
                  </a:lnTo>
                  <a:lnTo>
                    <a:pt x="392" y="466"/>
                  </a:lnTo>
                  <a:lnTo>
                    <a:pt x="392" y="466"/>
                  </a:lnTo>
                  <a:lnTo>
                    <a:pt x="390" y="468"/>
                  </a:lnTo>
                  <a:lnTo>
                    <a:pt x="390" y="466"/>
                  </a:lnTo>
                  <a:lnTo>
                    <a:pt x="388" y="466"/>
                  </a:lnTo>
                  <a:lnTo>
                    <a:pt x="388" y="466"/>
                  </a:lnTo>
                  <a:lnTo>
                    <a:pt x="386" y="466"/>
                  </a:lnTo>
                  <a:lnTo>
                    <a:pt x="386" y="468"/>
                  </a:lnTo>
                  <a:lnTo>
                    <a:pt x="386" y="468"/>
                  </a:lnTo>
                  <a:lnTo>
                    <a:pt x="384" y="468"/>
                  </a:lnTo>
                  <a:lnTo>
                    <a:pt x="384" y="468"/>
                  </a:lnTo>
                  <a:lnTo>
                    <a:pt x="384" y="470"/>
                  </a:lnTo>
                  <a:lnTo>
                    <a:pt x="384" y="470"/>
                  </a:lnTo>
                  <a:lnTo>
                    <a:pt x="384" y="472"/>
                  </a:lnTo>
                  <a:lnTo>
                    <a:pt x="382" y="472"/>
                  </a:lnTo>
                  <a:lnTo>
                    <a:pt x="382" y="472"/>
                  </a:lnTo>
                  <a:lnTo>
                    <a:pt x="380" y="472"/>
                  </a:lnTo>
                  <a:lnTo>
                    <a:pt x="380" y="472"/>
                  </a:lnTo>
                  <a:lnTo>
                    <a:pt x="380" y="472"/>
                  </a:lnTo>
                  <a:lnTo>
                    <a:pt x="380" y="474"/>
                  </a:lnTo>
                  <a:lnTo>
                    <a:pt x="380" y="474"/>
                  </a:lnTo>
                  <a:lnTo>
                    <a:pt x="378" y="474"/>
                  </a:lnTo>
                  <a:lnTo>
                    <a:pt x="376" y="474"/>
                  </a:lnTo>
                  <a:lnTo>
                    <a:pt x="376" y="476"/>
                  </a:lnTo>
                  <a:lnTo>
                    <a:pt x="374" y="476"/>
                  </a:lnTo>
                  <a:lnTo>
                    <a:pt x="374" y="474"/>
                  </a:lnTo>
                  <a:lnTo>
                    <a:pt x="372" y="474"/>
                  </a:lnTo>
                  <a:lnTo>
                    <a:pt x="372" y="476"/>
                  </a:lnTo>
                  <a:lnTo>
                    <a:pt x="372" y="478"/>
                  </a:lnTo>
                  <a:lnTo>
                    <a:pt x="372" y="480"/>
                  </a:lnTo>
                  <a:lnTo>
                    <a:pt x="370" y="480"/>
                  </a:lnTo>
                  <a:lnTo>
                    <a:pt x="370" y="478"/>
                  </a:lnTo>
                  <a:lnTo>
                    <a:pt x="368" y="478"/>
                  </a:lnTo>
                  <a:lnTo>
                    <a:pt x="368" y="480"/>
                  </a:lnTo>
                  <a:lnTo>
                    <a:pt x="370" y="480"/>
                  </a:lnTo>
                  <a:lnTo>
                    <a:pt x="370" y="482"/>
                  </a:lnTo>
                  <a:lnTo>
                    <a:pt x="366" y="484"/>
                  </a:lnTo>
                  <a:lnTo>
                    <a:pt x="366" y="482"/>
                  </a:lnTo>
                  <a:lnTo>
                    <a:pt x="366" y="482"/>
                  </a:lnTo>
                  <a:lnTo>
                    <a:pt x="364" y="480"/>
                  </a:lnTo>
                  <a:lnTo>
                    <a:pt x="362" y="482"/>
                  </a:lnTo>
                  <a:lnTo>
                    <a:pt x="362" y="482"/>
                  </a:lnTo>
                  <a:lnTo>
                    <a:pt x="364" y="484"/>
                  </a:lnTo>
                  <a:lnTo>
                    <a:pt x="364" y="486"/>
                  </a:lnTo>
                  <a:lnTo>
                    <a:pt x="362" y="486"/>
                  </a:lnTo>
                  <a:lnTo>
                    <a:pt x="360" y="486"/>
                  </a:lnTo>
                  <a:lnTo>
                    <a:pt x="360" y="488"/>
                  </a:lnTo>
                  <a:lnTo>
                    <a:pt x="358" y="488"/>
                  </a:lnTo>
                  <a:lnTo>
                    <a:pt x="356" y="488"/>
                  </a:lnTo>
                  <a:lnTo>
                    <a:pt x="356" y="490"/>
                  </a:lnTo>
                  <a:lnTo>
                    <a:pt x="354" y="490"/>
                  </a:lnTo>
                  <a:lnTo>
                    <a:pt x="354" y="490"/>
                  </a:lnTo>
                  <a:lnTo>
                    <a:pt x="352" y="490"/>
                  </a:lnTo>
                  <a:lnTo>
                    <a:pt x="350" y="490"/>
                  </a:lnTo>
                  <a:lnTo>
                    <a:pt x="348" y="490"/>
                  </a:lnTo>
                  <a:lnTo>
                    <a:pt x="348" y="492"/>
                  </a:lnTo>
                  <a:lnTo>
                    <a:pt x="346" y="492"/>
                  </a:lnTo>
                  <a:lnTo>
                    <a:pt x="344" y="492"/>
                  </a:lnTo>
                  <a:lnTo>
                    <a:pt x="344" y="492"/>
                  </a:lnTo>
                  <a:lnTo>
                    <a:pt x="344" y="492"/>
                  </a:lnTo>
                  <a:lnTo>
                    <a:pt x="342" y="492"/>
                  </a:lnTo>
                  <a:lnTo>
                    <a:pt x="342" y="494"/>
                  </a:lnTo>
                  <a:lnTo>
                    <a:pt x="340" y="494"/>
                  </a:lnTo>
                  <a:lnTo>
                    <a:pt x="338" y="492"/>
                  </a:lnTo>
                  <a:lnTo>
                    <a:pt x="338" y="492"/>
                  </a:lnTo>
                  <a:lnTo>
                    <a:pt x="338" y="494"/>
                  </a:lnTo>
                  <a:lnTo>
                    <a:pt x="338" y="494"/>
                  </a:lnTo>
                  <a:lnTo>
                    <a:pt x="336" y="494"/>
                  </a:lnTo>
                  <a:lnTo>
                    <a:pt x="336" y="492"/>
                  </a:lnTo>
                  <a:lnTo>
                    <a:pt x="334" y="492"/>
                  </a:lnTo>
                  <a:lnTo>
                    <a:pt x="334" y="494"/>
                  </a:lnTo>
                  <a:lnTo>
                    <a:pt x="334" y="494"/>
                  </a:lnTo>
                  <a:lnTo>
                    <a:pt x="332" y="494"/>
                  </a:lnTo>
                  <a:lnTo>
                    <a:pt x="330" y="494"/>
                  </a:lnTo>
                  <a:lnTo>
                    <a:pt x="330" y="496"/>
                  </a:lnTo>
                  <a:lnTo>
                    <a:pt x="330" y="496"/>
                  </a:lnTo>
                  <a:lnTo>
                    <a:pt x="330" y="496"/>
                  </a:lnTo>
                  <a:lnTo>
                    <a:pt x="328" y="496"/>
                  </a:lnTo>
                  <a:lnTo>
                    <a:pt x="328" y="496"/>
                  </a:lnTo>
                  <a:lnTo>
                    <a:pt x="328" y="498"/>
                  </a:lnTo>
                  <a:lnTo>
                    <a:pt x="326" y="498"/>
                  </a:lnTo>
                  <a:lnTo>
                    <a:pt x="326" y="496"/>
                  </a:lnTo>
                  <a:lnTo>
                    <a:pt x="324" y="496"/>
                  </a:lnTo>
                  <a:lnTo>
                    <a:pt x="324" y="500"/>
                  </a:lnTo>
                  <a:lnTo>
                    <a:pt x="324" y="500"/>
                  </a:lnTo>
                  <a:lnTo>
                    <a:pt x="322" y="500"/>
                  </a:lnTo>
                  <a:lnTo>
                    <a:pt x="322" y="500"/>
                  </a:lnTo>
                  <a:lnTo>
                    <a:pt x="320" y="500"/>
                  </a:lnTo>
                  <a:lnTo>
                    <a:pt x="318" y="496"/>
                  </a:lnTo>
                  <a:lnTo>
                    <a:pt x="318" y="496"/>
                  </a:lnTo>
                  <a:lnTo>
                    <a:pt x="316" y="496"/>
                  </a:lnTo>
                  <a:lnTo>
                    <a:pt x="316" y="498"/>
                  </a:lnTo>
                  <a:lnTo>
                    <a:pt x="316" y="498"/>
                  </a:lnTo>
                  <a:lnTo>
                    <a:pt x="314" y="500"/>
                  </a:lnTo>
                  <a:lnTo>
                    <a:pt x="314" y="500"/>
                  </a:lnTo>
                  <a:lnTo>
                    <a:pt x="312" y="500"/>
                  </a:lnTo>
                  <a:lnTo>
                    <a:pt x="310" y="500"/>
                  </a:lnTo>
                  <a:lnTo>
                    <a:pt x="310" y="502"/>
                  </a:lnTo>
                  <a:lnTo>
                    <a:pt x="308" y="502"/>
                  </a:lnTo>
                  <a:lnTo>
                    <a:pt x="306" y="502"/>
                  </a:lnTo>
                  <a:lnTo>
                    <a:pt x="306" y="500"/>
                  </a:lnTo>
                  <a:lnTo>
                    <a:pt x="304" y="500"/>
                  </a:lnTo>
                  <a:lnTo>
                    <a:pt x="304" y="502"/>
                  </a:lnTo>
                  <a:lnTo>
                    <a:pt x="302" y="502"/>
                  </a:lnTo>
                  <a:lnTo>
                    <a:pt x="302" y="502"/>
                  </a:lnTo>
                  <a:lnTo>
                    <a:pt x="300" y="500"/>
                  </a:lnTo>
                  <a:lnTo>
                    <a:pt x="300" y="498"/>
                  </a:lnTo>
                  <a:lnTo>
                    <a:pt x="300" y="496"/>
                  </a:lnTo>
                  <a:lnTo>
                    <a:pt x="298" y="496"/>
                  </a:lnTo>
                  <a:lnTo>
                    <a:pt x="298" y="496"/>
                  </a:lnTo>
                  <a:lnTo>
                    <a:pt x="296" y="494"/>
                  </a:lnTo>
                  <a:lnTo>
                    <a:pt x="296" y="492"/>
                  </a:lnTo>
                  <a:lnTo>
                    <a:pt x="296" y="490"/>
                  </a:lnTo>
                  <a:lnTo>
                    <a:pt x="296" y="488"/>
                  </a:lnTo>
                  <a:lnTo>
                    <a:pt x="294" y="488"/>
                  </a:lnTo>
                  <a:lnTo>
                    <a:pt x="294" y="488"/>
                  </a:lnTo>
                  <a:lnTo>
                    <a:pt x="292" y="488"/>
                  </a:lnTo>
                  <a:lnTo>
                    <a:pt x="294" y="490"/>
                  </a:lnTo>
                  <a:lnTo>
                    <a:pt x="294" y="492"/>
                  </a:lnTo>
                  <a:lnTo>
                    <a:pt x="296" y="494"/>
                  </a:lnTo>
                  <a:lnTo>
                    <a:pt x="296" y="494"/>
                  </a:lnTo>
                  <a:lnTo>
                    <a:pt x="296" y="496"/>
                  </a:lnTo>
                  <a:lnTo>
                    <a:pt x="296" y="498"/>
                  </a:lnTo>
                  <a:lnTo>
                    <a:pt x="296" y="498"/>
                  </a:lnTo>
                  <a:lnTo>
                    <a:pt x="296" y="500"/>
                  </a:lnTo>
                  <a:lnTo>
                    <a:pt x="298" y="502"/>
                  </a:lnTo>
                  <a:lnTo>
                    <a:pt x="296" y="504"/>
                  </a:lnTo>
                  <a:lnTo>
                    <a:pt x="296" y="506"/>
                  </a:lnTo>
                  <a:lnTo>
                    <a:pt x="294" y="506"/>
                  </a:lnTo>
                  <a:lnTo>
                    <a:pt x="294" y="506"/>
                  </a:lnTo>
                  <a:lnTo>
                    <a:pt x="292" y="506"/>
                  </a:lnTo>
                  <a:lnTo>
                    <a:pt x="290" y="508"/>
                  </a:lnTo>
                  <a:lnTo>
                    <a:pt x="288" y="508"/>
                  </a:lnTo>
                  <a:lnTo>
                    <a:pt x="288" y="510"/>
                  </a:lnTo>
                  <a:lnTo>
                    <a:pt x="286" y="510"/>
                  </a:lnTo>
                  <a:lnTo>
                    <a:pt x="286" y="510"/>
                  </a:lnTo>
                  <a:lnTo>
                    <a:pt x="286" y="510"/>
                  </a:lnTo>
                  <a:lnTo>
                    <a:pt x="286" y="512"/>
                  </a:lnTo>
                  <a:lnTo>
                    <a:pt x="284" y="514"/>
                  </a:lnTo>
                  <a:lnTo>
                    <a:pt x="282" y="514"/>
                  </a:lnTo>
                  <a:lnTo>
                    <a:pt x="282" y="516"/>
                  </a:lnTo>
                  <a:lnTo>
                    <a:pt x="282" y="516"/>
                  </a:lnTo>
                  <a:lnTo>
                    <a:pt x="282" y="518"/>
                  </a:lnTo>
                  <a:lnTo>
                    <a:pt x="282" y="516"/>
                  </a:lnTo>
                  <a:lnTo>
                    <a:pt x="280" y="516"/>
                  </a:lnTo>
                  <a:lnTo>
                    <a:pt x="282" y="516"/>
                  </a:lnTo>
                  <a:lnTo>
                    <a:pt x="282" y="518"/>
                  </a:lnTo>
                  <a:lnTo>
                    <a:pt x="282" y="520"/>
                  </a:lnTo>
                  <a:lnTo>
                    <a:pt x="280" y="520"/>
                  </a:lnTo>
                  <a:lnTo>
                    <a:pt x="280" y="518"/>
                  </a:lnTo>
                  <a:lnTo>
                    <a:pt x="278" y="518"/>
                  </a:lnTo>
                  <a:lnTo>
                    <a:pt x="278" y="518"/>
                  </a:lnTo>
                  <a:lnTo>
                    <a:pt x="278" y="520"/>
                  </a:lnTo>
                  <a:lnTo>
                    <a:pt x="278" y="522"/>
                  </a:lnTo>
                  <a:lnTo>
                    <a:pt x="278" y="522"/>
                  </a:lnTo>
                  <a:lnTo>
                    <a:pt x="276" y="522"/>
                  </a:lnTo>
                  <a:lnTo>
                    <a:pt x="272" y="526"/>
                  </a:lnTo>
                  <a:lnTo>
                    <a:pt x="272" y="528"/>
                  </a:lnTo>
                  <a:lnTo>
                    <a:pt x="274" y="530"/>
                  </a:lnTo>
                  <a:lnTo>
                    <a:pt x="272" y="530"/>
                  </a:lnTo>
                  <a:lnTo>
                    <a:pt x="270" y="534"/>
                  </a:lnTo>
                  <a:lnTo>
                    <a:pt x="270" y="534"/>
                  </a:lnTo>
                  <a:lnTo>
                    <a:pt x="268" y="534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6" y="534"/>
                  </a:lnTo>
                  <a:lnTo>
                    <a:pt x="266" y="536"/>
                  </a:lnTo>
                  <a:lnTo>
                    <a:pt x="266" y="536"/>
                  </a:lnTo>
                  <a:lnTo>
                    <a:pt x="264" y="538"/>
                  </a:lnTo>
                  <a:lnTo>
                    <a:pt x="262" y="540"/>
                  </a:lnTo>
                  <a:lnTo>
                    <a:pt x="262" y="538"/>
                  </a:lnTo>
                  <a:lnTo>
                    <a:pt x="262" y="538"/>
                  </a:lnTo>
                  <a:lnTo>
                    <a:pt x="260" y="536"/>
                  </a:lnTo>
                  <a:lnTo>
                    <a:pt x="260" y="536"/>
                  </a:lnTo>
                  <a:lnTo>
                    <a:pt x="260" y="538"/>
                  </a:lnTo>
                  <a:lnTo>
                    <a:pt x="258" y="538"/>
                  </a:lnTo>
                  <a:lnTo>
                    <a:pt x="256" y="536"/>
                  </a:lnTo>
                  <a:lnTo>
                    <a:pt x="256" y="536"/>
                  </a:lnTo>
                  <a:lnTo>
                    <a:pt x="254" y="536"/>
                  </a:lnTo>
                  <a:lnTo>
                    <a:pt x="254" y="536"/>
                  </a:lnTo>
                  <a:lnTo>
                    <a:pt x="254" y="538"/>
                  </a:lnTo>
                  <a:lnTo>
                    <a:pt x="256" y="538"/>
                  </a:lnTo>
                  <a:lnTo>
                    <a:pt x="256" y="540"/>
                  </a:lnTo>
                  <a:lnTo>
                    <a:pt x="256" y="542"/>
                  </a:lnTo>
                  <a:lnTo>
                    <a:pt x="256" y="542"/>
                  </a:lnTo>
                  <a:lnTo>
                    <a:pt x="254" y="542"/>
                  </a:lnTo>
                  <a:lnTo>
                    <a:pt x="252" y="544"/>
                  </a:lnTo>
                  <a:lnTo>
                    <a:pt x="250" y="546"/>
                  </a:lnTo>
                  <a:lnTo>
                    <a:pt x="248" y="546"/>
                  </a:lnTo>
                  <a:lnTo>
                    <a:pt x="246" y="546"/>
                  </a:lnTo>
                  <a:lnTo>
                    <a:pt x="248" y="544"/>
                  </a:lnTo>
                  <a:lnTo>
                    <a:pt x="248" y="544"/>
                  </a:lnTo>
                  <a:lnTo>
                    <a:pt x="246" y="544"/>
                  </a:lnTo>
                  <a:lnTo>
                    <a:pt x="246" y="544"/>
                  </a:lnTo>
                  <a:lnTo>
                    <a:pt x="246" y="544"/>
                  </a:lnTo>
                  <a:lnTo>
                    <a:pt x="246" y="546"/>
                  </a:lnTo>
                  <a:lnTo>
                    <a:pt x="246" y="546"/>
                  </a:lnTo>
                  <a:lnTo>
                    <a:pt x="244" y="546"/>
                  </a:lnTo>
                  <a:lnTo>
                    <a:pt x="242" y="548"/>
                  </a:lnTo>
                  <a:lnTo>
                    <a:pt x="240" y="546"/>
                  </a:lnTo>
                  <a:lnTo>
                    <a:pt x="240" y="544"/>
                  </a:lnTo>
                  <a:lnTo>
                    <a:pt x="240" y="544"/>
                  </a:lnTo>
                  <a:lnTo>
                    <a:pt x="240" y="542"/>
                  </a:lnTo>
                  <a:lnTo>
                    <a:pt x="240" y="540"/>
                  </a:lnTo>
                  <a:lnTo>
                    <a:pt x="238" y="540"/>
                  </a:lnTo>
                  <a:lnTo>
                    <a:pt x="238" y="544"/>
                  </a:lnTo>
                  <a:lnTo>
                    <a:pt x="238" y="544"/>
                  </a:lnTo>
                  <a:lnTo>
                    <a:pt x="238" y="546"/>
                  </a:lnTo>
                  <a:lnTo>
                    <a:pt x="238" y="548"/>
                  </a:lnTo>
                  <a:lnTo>
                    <a:pt x="236" y="548"/>
                  </a:lnTo>
                  <a:lnTo>
                    <a:pt x="234" y="544"/>
                  </a:lnTo>
                  <a:lnTo>
                    <a:pt x="234" y="542"/>
                  </a:lnTo>
                  <a:lnTo>
                    <a:pt x="234" y="540"/>
                  </a:lnTo>
                  <a:lnTo>
                    <a:pt x="236" y="538"/>
                  </a:lnTo>
                  <a:lnTo>
                    <a:pt x="238" y="536"/>
                  </a:lnTo>
                  <a:lnTo>
                    <a:pt x="236" y="536"/>
                  </a:lnTo>
                  <a:lnTo>
                    <a:pt x="234" y="536"/>
                  </a:lnTo>
                  <a:lnTo>
                    <a:pt x="234" y="534"/>
                  </a:lnTo>
                  <a:lnTo>
                    <a:pt x="234" y="534"/>
                  </a:lnTo>
                  <a:lnTo>
                    <a:pt x="232" y="534"/>
                  </a:lnTo>
                  <a:lnTo>
                    <a:pt x="232" y="534"/>
                  </a:lnTo>
                  <a:lnTo>
                    <a:pt x="230" y="536"/>
                  </a:lnTo>
                  <a:lnTo>
                    <a:pt x="230" y="536"/>
                  </a:lnTo>
                  <a:lnTo>
                    <a:pt x="232" y="538"/>
                  </a:lnTo>
                  <a:lnTo>
                    <a:pt x="232" y="540"/>
                  </a:lnTo>
                  <a:lnTo>
                    <a:pt x="230" y="540"/>
                  </a:lnTo>
                  <a:lnTo>
                    <a:pt x="230" y="542"/>
                  </a:lnTo>
                  <a:lnTo>
                    <a:pt x="228" y="544"/>
                  </a:lnTo>
                  <a:lnTo>
                    <a:pt x="228" y="544"/>
                  </a:lnTo>
                  <a:lnTo>
                    <a:pt x="226" y="542"/>
                  </a:lnTo>
                  <a:lnTo>
                    <a:pt x="226" y="542"/>
                  </a:lnTo>
                  <a:lnTo>
                    <a:pt x="226" y="544"/>
                  </a:lnTo>
                  <a:lnTo>
                    <a:pt x="226" y="544"/>
                  </a:lnTo>
                  <a:lnTo>
                    <a:pt x="226" y="546"/>
                  </a:lnTo>
                  <a:lnTo>
                    <a:pt x="228" y="548"/>
                  </a:lnTo>
                  <a:lnTo>
                    <a:pt x="228" y="550"/>
                  </a:lnTo>
                  <a:lnTo>
                    <a:pt x="226" y="550"/>
                  </a:lnTo>
                  <a:lnTo>
                    <a:pt x="226" y="550"/>
                  </a:lnTo>
                  <a:lnTo>
                    <a:pt x="226" y="552"/>
                  </a:lnTo>
                  <a:lnTo>
                    <a:pt x="224" y="552"/>
                  </a:lnTo>
                  <a:lnTo>
                    <a:pt x="222" y="550"/>
                  </a:lnTo>
                  <a:lnTo>
                    <a:pt x="222" y="552"/>
                  </a:lnTo>
                  <a:lnTo>
                    <a:pt x="220" y="552"/>
                  </a:lnTo>
                  <a:lnTo>
                    <a:pt x="218" y="554"/>
                  </a:lnTo>
                  <a:lnTo>
                    <a:pt x="218" y="552"/>
                  </a:lnTo>
                  <a:lnTo>
                    <a:pt x="218" y="550"/>
                  </a:lnTo>
                  <a:lnTo>
                    <a:pt x="216" y="550"/>
                  </a:lnTo>
                  <a:lnTo>
                    <a:pt x="216" y="550"/>
                  </a:lnTo>
                  <a:lnTo>
                    <a:pt x="216" y="550"/>
                  </a:lnTo>
                  <a:lnTo>
                    <a:pt x="216" y="552"/>
                  </a:lnTo>
                  <a:lnTo>
                    <a:pt x="214" y="552"/>
                  </a:lnTo>
                  <a:lnTo>
                    <a:pt x="212" y="552"/>
                  </a:lnTo>
                  <a:lnTo>
                    <a:pt x="212" y="550"/>
                  </a:lnTo>
                  <a:lnTo>
                    <a:pt x="212" y="550"/>
                  </a:lnTo>
                  <a:lnTo>
                    <a:pt x="210" y="550"/>
                  </a:lnTo>
                  <a:lnTo>
                    <a:pt x="210" y="550"/>
                  </a:lnTo>
                  <a:lnTo>
                    <a:pt x="208" y="550"/>
                  </a:lnTo>
                  <a:lnTo>
                    <a:pt x="208" y="552"/>
                  </a:lnTo>
                  <a:lnTo>
                    <a:pt x="208" y="552"/>
                  </a:lnTo>
                  <a:lnTo>
                    <a:pt x="208" y="554"/>
                  </a:lnTo>
                  <a:lnTo>
                    <a:pt x="208" y="558"/>
                  </a:lnTo>
                  <a:lnTo>
                    <a:pt x="206" y="560"/>
                  </a:lnTo>
                  <a:lnTo>
                    <a:pt x="206" y="562"/>
                  </a:lnTo>
                  <a:lnTo>
                    <a:pt x="204" y="562"/>
                  </a:lnTo>
                  <a:lnTo>
                    <a:pt x="202" y="562"/>
                  </a:lnTo>
                  <a:lnTo>
                    <a:pt x="202" y="560"/>
                  </a:lnTo>
                  <a:lnTo>
                    <a:pt x="200" y="558"/>
                  </a:lnTo>
                  <a:lnTo>
                    <a:pt x="200" y="560"/>
                  </a:lnTo>
                  <a:lnTo>
                    <a:pt x="198" y="560"/>
                  </a:lnTo>
                  <a:lnTo>
                    <a:pt x="198" y="560"/>
                  </a:lnTo>
                  <a:lnTo>
                    <a:pt x="196" y="558"/>
                  </a:lnTo>
                  <a:lnTo>
                    <a:pt x="196" y="558"/>
                  </a:lnTo>
                  <a:lnTo>
                    <a:pt x="196" y="558"/>
                  </a:lnTo>
                  <a:lnTo>
                    <a:pt x="196" y="560"/>
                  </a:lnTo>
                  <a:lnTo>
                    <a:pt x="196" y="562"/>
                  </a:lnTo>
                  <a:lnTo>
                    <a:pt x="196" y="564"/>
                  </a:lnTo>
                  <a:lnTo>
                    <a:pt x="196" y="564"/>
                  </a:lnTo>
                  <a:lnTo>
                    <a:pt x="196" y="566"/>
                  </a:lnTo>
                  <a:lnTo>
                    <a:pt x="198" y="566"/>
                  </a:lnTo>
                  <a:lnTo>
                    <a:pt x="198" y="570"/>
                  </a:lnTo>
                  <a:lnTo>
                    <a:pt x="198" y="572"/>
                  </a:lnTo>
                  <a:lnTo>
                    <a:pt x="198" y="574"/>
                  </a:lnTo>
                  <a:lnTo>
                    <a:pt x="196" y="574"/>
                  </a:lnTo>
                  <a:lnTo>
                    <a:pt x="196" y="574"/>
                  </a:lnTo>
                  <a:lnTo>
                    <a:pt x="194" y="574"/>
                  </a:lnTo>
                  <a:lnTo>
                    <a:pt x="192" y="576"/>
                  </a:lnTo>
                  <a:lnTo>
                    <a:pt x="190" y="574"/>
                  </a:lnTo>
                  <a:lnTo>
                    <a:pt x="188" y="574"/>
                  </a:lnTo>
                  <a:lnTo>
                    <a:pt x="188" y="576"/>
                  </a:lnTo>
                  <a:lnTo>
                    <a:pt x="188" y="576"/>
                  </a:lnTo>
                  <a:lnTo>
                    <a:pt x="190" y="578"/>
                  </a:lnTo>
                  <a:lnTo>
                    <a:pt x="192" y="578"/>
                  </a:lnTo>
                  <a:lnTo>
                    <a:pt x="194" y="580"/>
                  </a:lnTo>
                  <a:lnTo>
                    <a:pt x="194" y="580"/>
                  </a:lnTo>
                  <a:lnTo>
                    <a:pt x="196" y="580"/>
                  </a:lnTo>
                  <a:lnTo>
                    <a:pt x="198" y="580"/>
                  </a:lnTo>
                  <a:lnTo>
                    <a:pt x="198" y="580"/>
                  </a:lnTo>
                  <a:lnTo>
                    <a:pt x="196" y="582"/>
                  </a:lnTo>
                  <a:lnTo>
                    <a:pt x="196" y="584"/>
                  </a:lnTo>
                  <a:lnTo>
                    <a:pt x="194" y="584"/>
                  </a:lnTo>
                  <a:lnTo>
                    <a:pt x="194" y="584"/>
                  </a:lnTo>
                  <a:lnTo>
                    <a:pt x="194" y="584"/>
                  </a:lnTo>
                  <a:lnTo>
                    <a:pt x="196" y="586"/>
                  </a:lnTo>
                  <a:lnTo>
                    <a:pt x="196" y="588"/>
                  </a:lnTo>
                  <a:lnTo>
                    <a:pt x="196" y="588"/>
                  </a:lnTo>
                  <a:lnTo>
                    <a:pt x="194" y="590"/>
                  </a:lnTo>
                  <a:lnTo>
                    <a:pt x="194" y="590"/>
                  </a:lnTo>
                  <a:lnTo>
                    <a:pt x="192" y="590"/>
                  </a:lnTo>
                  <a:lnTo>
                    <a:pt x="190" y="588"/>
                  </a:lnTo>
                  <a:lnTo>
                    <a:pt x="190" y="588"/>
                  </a:lnTo>
                  <a:lnTo>
                    <a:pt x="188" y="586"/>
                  </a:lnTo>
                  <a:lnTo>
                    <a:pt x="186" y="584"/>
                  </a:lnTo>
                  <a:lnTo>
                    <a:pt x="186" y="584"/>
                  </a:lnTo>
                  <a:lnTo>
                    <a:pt x="184" y="586"/>
                  </a:lnTo>
                  <a:lnTo>
                    <a:pt x="184" y="588"/>
                  </a:lnTo>
                  <a:lnTo>
                    <a:pt x="186" y="588"/>
                  </a:lnTo>
                  <a:lnTo>
                    <a:pt x="188" y="588"/>
                  </a:lnTo>
                  <a:lnTo>
                    <a:pt x="190" y="590"/>
                  </a:lnTo>
                  <a:lnTo>
                    <a:pt x="192" y="590"/>
                  </a:lnTo>
                  <a:lnTo>
                    <a:pt x="194" y="590"/>
                  </a:lnTo>
                  <a:lnTo>
                    <a:pt x="194" y="592"/>
                  </a:lnTo>
                  <a:lnTo>
                    <a:pt x="192" y="592"/>
                  </a:lnTo>
                  <a:lnTo>
                    <a:pt x="192" y="594"/>
                  </a:lnTo>
                  <a:lnTo>
                    <a:pt x="190" y="594"/>
                  </a:lnTo>
                  <a:lnTo>
                    <a:pt x="188" y="594"/>
                  </a:lnTo>
                  <a:lnTo>
                    <a:pt x="188" y="594"/>
                  </a:lnTo>
                  <a:lnTo>
                    <a:pt x="184" y="592"/>
                  </a:lnTo>
                  <a:lnTo>
                    <a:pt x="184" y="592"/>
                  </a:lnTo>
                  <a:lnTo>
                    <a:pt x="184" y="592"/>
                  </a:lnTo>
                  <a:lnTo>
                    <a:pt x="182" y="592"/>
                  </a:lnTo>
                  <a:lnTo>
                    <a:pt x="182" y="592"/>
                  </a:lnTo>
                  <a:lnTo>
                    <a:pt x="182" y="594"/>
                  </a:lnTo>
                  <a:lnTo>
                    <a:pt x="184" y="596"/>
                  </a:lnTo>
                  <a:lnTo>
                    <a:pt x="186" y="598"/>
                  </a:lnTo>
                  <a:lnTo>
                    <a:pt x="186" y="598"/>
                  </a:lnTo>
                  <a:lnTo>
                    <a:pt x="186" y="600"/>
                  </a:lnTo>
                  <a:lnTo>
                    <a:pt x="184" y="600"/>
                  </a:lnTo>
                  <a:lnTo>
                    <a:pt x="184" y="598"/>
                  </a:lnTo>
                  <a:lnTo>
                    <a:pt x="182" y="598"/>
                  </a:lnTo>
                  <a:lnTo>
                    <a:pt x="180" y="598"/>
                  </a:lnTo>
                  <a:lnTo>
                    <a:pt x="178" y="596"/>
                  </a:lnTo>
                  <a:lnTo>
                    <a:pt x="178" y="596"/>
                  </a:lnTo>
                  <a:lnTo>
                    <a:pt x="178" y="598"/>
                  </a:lnTo>
                  <a:lnTo>
                    <a:pt x="180" y="598"/>
                  </a:lnTo>
                  <a:lnTo>
                    <a:pt x="184" y="600"/>
                  </a:lnTo>
                  <a:lnTo>
                    <a:pt x="184" y="600"/>
                  </a:lnTo>
                  <a:lnTo>
                    <a:pt x="184" y="602"/>
                  </a:lnTo>
                  <a:lnTo>
                    <a:pt x="182" y="602"/>
                  </a:lnTo>
                  <a:lnTo>
                    <a:pt x="180" y="602"/>
                  </a:lnTo>
                  <a:lnTo>
                    <a:pt x="178" y="600"/>
                  </a:lnTo>
                  <a:lnTo>
                    <a:pt x="178" y="600"/>
                  </a:lnTo>
                  <a:lnTo>
                    <a:pt x="178" y="598"/>
                  </a:lnTo>
                  <a:lnTo>
                    <a:pt x="176" y="598"/>
                  </a:lnTo>
                  <a:lnTo>
                    <a:pt x="176" y="600"/>
                  </a:lnTo>
                  <a:lnTo>
                    <a:pt x="176" y="600"/>
                  </a:lnTo>
                  <a:lnTo>
                    <a:pt x="176" y="602"/>
                  </a:lnTo>
                  <a:lnTo>
                    <a:pt x="178" y="604"/>
                  </a:lnTo>
                  <a:lnTo>
                    <a:pt x="178" y="604"/>
                  </a:lnTo>
                  <a:lnTo>
                    <a:pt x="178" y="604"/>
                  </a:lnTo>
                  <a:lnTo>
                    <a:pt x="180" y="604"/>
                  </a:lnTo>
                  <a:lnTo>
                    <a:pt x="182" y="606"/>
                  </a:lnTo>
                  <a:lnTo>
                    <a:pt x="182" y="606"/>
                  </a:lnTo>
                  <a:lnTo>
                    <a:pt x="182" y="606"/>
                  </a:lnTo>
                  <a:lnTo>
                    <a:pt x="182" y="608"/>
                  </a:lnTo>
                  <a:lnTo>
                    <a:pt x="180" y="608"/>
                  </a:lnTo>
                  <a:lnTo>
                    <a:pt x="178" y="610"/>
                  </a:lnTo>
                  <a:lnTo>
                    <a:pt x="178" y="608"/>
                  </a:lnTo>
                  <a:lnTo>
                    <a:pt x="176" y="608"/>
                  </a:lnTo>
                  <a:lnTo>
                    <a:pt x="174" y="608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2" y="606"/>
                  </a:lnTo>
                  <a:lnTo>
                    <a:pt x="172" y="606"/>
                  </a:lnTo>
                  <a:lnTo>
                    <a:pt x="172" y="608"/>
                  </a:lnTo>
                  <a:lnTo>
                    <a:pt x="170" y="610"/>
                  </a:lnTo>
                  <a:lnTo>
                    <a:pt x="170" y="610"/>
                  </a:lnTo>
                  <a:lnTo>
                    <a:pt x="168" y="608"/>
                  </a:lnTo>
                  <a:lnTo>
                    <a:pt x="166" y="608"/>
                  </a:lnTo>
                  <a:lnTo>
                    <a:pt x="166" y="608"/>
                  </a:lnTo>
                  <a:lnTo>
                    <a:pt x="166" y="610"/>
                  </a:lnTo>
                  <a:lnTo>
                    <a:pt x="166" y="610"/>
                  </a:lnTo>
                  <a:lnTo>
                    <a:pt x="170" y="612"/>
                  </a:lnTo>
                  <a:lnTo>
                    <a:pt x="172" y="612"/>
                  </a:lnTo>
                  <a:lnTo>
                    <a:pt x="174" y="614"/>
                  </a:lnTo>
                  <a:lnTo>
                    <a:pt x="174" y="618"/>
                  </a:lnTo>
                  <a:lnTo>
                    <a:pt x="174" y="618"/>
                  </a:lnTo>
                  <a:lnTo>
                    <a:pt x="172" y="618"/>
                  </a:lnTo>
                  <a:lnTo>
                    <a:pt x="170" y="616"/>
                  </a:lnTo>
                  <a:lnTo>
                    <a:pt x="168" y="614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4"/>
                  </a:lnTo>
                  <a:lnTo>
                    <a:pt x="166" y="614"/>
                  </a:lnTo>
                  <a:lnTo>
                    <a:pt x="168" y="616"/>
                  </a:lnTo>
                  <a:lnTo>
                    <a:pt x="170" y="618"/>
                  </a:lnTo>
                  <a:lnTo>
                    <a:pt x="172" y="620"/>
                  </a:lnTo>
                  <a:lnTo>
                    <a:pt x="172" y="620"/>
                  </a:lnTo>
                  <a:lnTo>
                    <a:pt x="172" y="624"/>
                  </a:lnTo>
                  <a:lnTo>
                    <a:pt x="172" y="624"/>
                  </a:lnTo>
                  <a:lnTo>
                    <a:pt x="172" y="626"/>
                  </a:lnTo>
                  <a:lnTo>
                    <a:pt x="170" y="626"/>
                  </a:lnTo>
                  <a:lnTo>
                    <a:pt x="170" y="626"/>
                  </a:lnTo>
                  <a:lnTo>
                    <a:pt x="170" y="628"/>
                  </a:lnTo>
                  <a:lnTo>
                    <a:pt x="170" y="628"/>
                  </a:lnTo>
                  <a:lnTo>
                    <a:pt x="168" y="628"/>
                  </a:lnTo>
                  <a:lnTo>
                    <a:pt x="166" y="628"/>
                  </a:lnTo>
                  <a:lnTo>
                    <a:pt x="164" y="626"/>
                  </a:lnTo>
                  <a:lnTo>
                    <a:pt x="164" y="626"/>
                  </a:lnTo>
                  <a:lnTo>
                    <a:pt x="164" y="628"/>
                  </a:lnTo>
                  <a:lnTo>
                    <a:pt x="166" y="630"/>
                  </a:lnTo>
                  <a:lnTo>
                    <a:pt x="168" y="630"/>
                  </a:lnTo>
                  <a:lnTo>
                    <a:pt x="168" y="630"/>
                  </a:lnTo>
                  <a:lnTo>
                    <a:pt x="166" y="632"/>
                  </a:lnTo>
                  <a:lnTo>
                    <a:pt x="166" y="632"/>
                  </a:lnTo>
                  <a:lnTo>
                    <a:pt x="164" y="630"/>
                  </a:lnTo>
                  <a:lnTo>
                    <a:pt x="164" y="632"/>
                  </a:lnTo>
                  <a:lnTo>
                    <a:pt x="164" y="632"/>
                  </a:lnTo>
                  <a:lnTo>
                    <a:pt x="164" y="632"/>
                  </a:lnTo>
                  <a:lnTo>
                    <a:pt x="166" y="634"/>
                  </a:lnTo>
                  <a:lnTo>
                    <a:pt x="166" y="634"/>
                  </a:lnTo>
                  <a:lnTo>
                    <a:pt x="164" y="636"/>
                  </a:lnTo>
                  <a:lnTo>
                    <a:pt x="164" y="636"/>
                  </a:lnTo>
                  <a:lnTo>
                    <a:pt x="162" y="636"/>
                  </a:lnTo>
                  <a:lnTo>
                    <a:pt x="162" y="634"/>
                  </a:lnTo>
                  <a:lnTo>
                    <a:pt x="160" y="634"/>
                  </a:lnTo>
                  <a:lnTo>
                    <a:pt x="160" y="636"/>
                  </a:lnTo>
                  <a:lnTo>
                    <a:pt x="162" y="636"/>
                  </a:lnTo>
                  <a:lnTo>
                    <a:pt x="164" y="638"/>
                  </a:lnTo>
                  <a:lnTo>
                    <a:pt x="164" y="640"/>
                  </a:lnTo>
                  <a:lnTo>
                    <a:pt x="162" y="640"/>
                  </a:lnTo>
                  <a:lnTo>
                    <a:pt x="158" y="640"/>
                  </a:lnTo>
                  <a:lnTo>
                    <a:pt x="158" y="640"/>
                  </a:lnTo>
                  <a:lnTo>
                    <a:pt x="156" y="640"/>
                  </a:lnTo>
                  <a:lnTo>
                    <a:pt x="156" y="640"/>
                  </a:lnTo>
                  <a:lnTo>
                    <a:pt x="158" y="640"/>
                  </a:lnTo>
                  <a:lnTo>
                    <a:pt x="162" y="640"/>
                  </a:lnTo>
                  <a:lnTo>
                    <a:pt x="164" y="642"/>
                  </a:lnTo>
                  <a:lnTo>
                    <a:pt x="164" y="642"/>
                  </a:lnTo>
                  <a:lnTo>
                    <a:pt x="164" y="644"/>
                  </a:lnTo>
                  <a:lnTo>
                    <a:pt x="162" y="644"/>
                  </a:lnTo>
                  <a:lnTo>
                    <a:pt x="160" y="646"/>
                  </a:lnTo>
                  <a:lnTo>
                    <a:pt x="156" y="644"/>
                  </a:lnTo>
                  <a:lnTo>
                    <a:pt x="156" y="644"/>
                  </a:lnTo>
                  <a:lnTo>
                    <a:pt x="156" y="644"/>
                  </a:lnTo>
                  <a:lnTo>
                    <a:pt x="156" y="646"/>
                  </a:lnTo>
                  <a:lnTo>
                    <a:pt x="158" y="646"/>
                  </a:lnTo>
                  <a:lnTo>
                    <a:pt x="158" y="648"/>
                  </a:lnTo>
                  <a:lnTo>
                    <a:pt x="158" y="648"/>
                  </a:lnTo>
                  <a:lnTo>
                    <a:pt x="158" y="648"/>
                  </a:lnTo>
                  <a:lnTo>
                    <a:pt x="156" y="648"/>
                  </a:lnTo>
                  <a:lnTo>
                    <a:pt x="158" y="648"/>
                  </a:lnTo>
                  <a:lnTo>
                    <a:pt x="160" y="650"/>
                  </a:lnTo>
                  <a:lnTo>
                    <a:pt x="162" y="650"/>
                  </a:lnTo>
                  <a:lnTo>
                    <a:pt x="160" y="650"/>
                  </a:lnTo>
                  <a:lnTo>
                    <a:pt x="158" y="650"/>
                  </a:lnTo>
                  <a:lnTo>
                    <a:pt x="156" y="650"/>
                  </a:lnTo>
                  <a:lnTo>
                    <a:pt x="156" y="652"/>
                  </a:lnTo>
                  <a:lnTo>
                    <a:pt x="158" y="652"/>
                  </a:lnTo>
                  <a:lnTo>
                    <a:pt x="160" y="652"/>
                  </a:lnTo>
                  <a:lnTo>
                    <a:pt x="162" y="652"/>
                  </a:lnTo>
                  <a:lnTo>
                    <a:pt x="162" y="654"/>
                  </a:lnTo>
                  <a:lnTo>
                    <a:pt x="160" y="654"/>
                  </a:lnTo>
                  <a:lnTo>
                    <a:pt x="158" y="654"/>
                  </a:lnTo>
                  <a:lnTo>
                    <a:pt x="156" y="654"/>
                  </a:lnTo>
                  <a:lnTo>
                    <a:pt x="154" y="654"/>
                  </a:lnTo>
                  <a:lnTo>
                    <a:pt x="152" y="652"/>
                  </a:lnTo>
                  <a:lnTo>
                    <a:pt x="152" y="652"/>
                  </a:lnTo>
                  <a:lnTo>
                    <a:pt x="152" y="652"/>
                  </a:lnTo>
                  <a:lnTo>
                    <a:pt x="150" y="652"/>
                  </a:lnTo>
                  <a:lnTo>
                    <a:pt x="150" y="652"/>
                  </a:lnTo>
                  <a:lnTo>
                    <a:pt x="148" y="652"/>
                  </a:lnTo>
                  <a:lnTo>
                    <a:pt x="150" y="652"/>
                  </a:lnTo>
                  <a:lnTo>
                    <a:pt x="152" y="654"/>
                  </a:lnTo>
                  <a:lnTo>
                    <a:pt x="154" y="656"/>
                  </a:lnTo>
                  <a:lnTo>
                    <a:pt x="154" y="656"/>
                  </a:lnTo>
                  <a:lnTo>
                    <a:pt x="154" y="658"/>
                  </a:lnTo>
                  <a:lnTo>
                    <a:pt x="154" y="658"/>
                  </a:lnTo>
                  <a:lnTo>
                    <a:pt x="156" y="658"/>
                  </a:lnTo>
                  <a:lnTo>
                    <a:pt x="156" y="658"/>
                  </a:lnTo>
                  <a:lnTo>
                    <a:pt x="158" y="658"/>
                  </a:lnTo>
                  <a:lnTo>
                    <a:pt x="158" y="660"/>
                  </a:lnTo>
                  <a:lnTo>
                    <a:pt x="158" y="660"/>
                  </a:lnTo>
                  <a:lnTo>
                    <a:pt x="156" y="660"/>
                  </a:lnTo>
                  <a:lnTo>
                    <a:pt x="156" y="662"/>
                  </a:lnTo>
                  <a:lnTo>
                    <a:pt x="156" y="662"/>
                  </a:lnTo>
                  <a:lnTo>
                    <a:pt x="156" y="662"/>
                  </a:lnTo>
                  <a:close/>
                  <a:moveTo>
                    <a:pt x="152" y="662"/>
                  </a:moveTo>
                  <a:lnTo>
                    <a:pt x="148" y="662"/>
                  </a:lnTo>
                  <a:lnTo>
                    <a:pt x="146" y="660"/>
                  </a:lnTo>
                  <a:lnTo>
                    <a:pt x="146" y="662"/>
                  </a:lnTo>
                  <a:lnTo>
                    <a:pt x="150" y="664"/>
                  </a:lnTo>
                  <a:lnTo>
                    <a:pt x="150" y="664"/>
                  </a:lnTo>
                  <a:lnTo>
                    <a:pt x="152" y="662"/>
                  </a:lnTo>
                  <a:close/>
                  <a:moveTo>
                    <a:pt x="344" y="448"/>
                  </a:moveTo>
                  <a:lnTo>
                    <a:pt x="344" y="448"/>
                  </a:lnTo>
                  <a:lnTo>
                    <a:pt x="348" y="448"/>
                  </a:lnTo>
                  <a:lnTo>
                    <a:pt x="354" y="448"/>
                  </a:lnTo>
                  <a:lnTo>
                    <a:pt x="358" y="448"/>
                  </a:lnTo>
                  <a:lnTo>
                    <a:pt x="360" y="446"/>
                  </a:lnTo>
                  <a:lnTo>
                    <a:pt x="362" y="446"/>
                  </a:lnTo>
                  <a:lnTo>
                    <a:pt x="366" y="448"/>
                  </a:lnTo>
                  <a:lnTo>
                    <a:pt x="368" y="446"/>
                  </a:lnTo>
                  <a:lnTo>
                    <a:pt x="370" y="446"/>
                  </a:lnTo>
                  <a:lnTo>
                    <a:pt x="372" y="446"/>
                  </a:lnTo>
                  <a:lnTo>
                    <a:pt x="372" y="438"/>
                  </a:lnTo>
                  <a:lnTo>
                    <a:pt x="372" y="436"/>
                  </a:lnTo>
                  <a:lnTo>
                    <a:pt x="370" y="434"/>
                  </a:lnTo>
                  <a:lnTo>
                    <a:pt x="368" y="434"/>
                  </a:lnTo>
                  <a:lnTo>
                    <a:pt x="360" y="438"/>
                  </a:lnTo>
                  <a:lnTo>
                    <a:pt x="354" y="438"/>
                  </a:lnTo>
                  <a:lnTo>
                    <a:pt x="352" y="440"/>
                  </a:lnTo>
                  <a:lnTo>
                    <a:pt x="350" y="442"/>
                  </a:lnTo>
                  <a:lnTo>
                    <a:pt x="348" y="444"/>
                  </a:lnTo>
                  <a:lnTo>
                    <a:pt x="346" y="444"/>
                  </a:lnTo>
                  <a:lnTo>
                    <a:pt x="346" y="446"/>
                  </a:lnTo>
                  <a:lnTo>
                    <a:pt x="344" y="448"/>
                  </a:lnTo>
                  <a:close/>
                  <a:moveTo>
                    <a:pt x="160" y="648"/>
                  </a:moveTo>
                  <a:lnTo>
                    <a:pt x="162" y="648"/>
                  </a:lnTo>
                  <a:lnTo>
                    <a:pt x="164" y="648"/>
                  </a:lnTo>
                  <a:lnTo>
                    <a:pt x="164" y="646"/>
                  </a:lnTo>
                  <a:lnTo>
                    <a:pt x="162" y="646"/>
                  </a:lnTo>
                  <a:lnTo>
                    <a:pt x="160" y="648"/>
                  </a:lnTo>
                  <a:close/>
                  <a:moveTo>
                    <a:pt x="174" y="622"/>
                  </a:moveTo>
                  <a:lnTo>
                    <a:pt x="174" y="622"/>
                  </a:lnTo>
                  <a:lnTo>
                    <a:pt x="174" y="622"/>
                  </a:lnTo>
                  <a:lnTo>
                    <a:pt x="174" y="622"/>
                  </a:lnTo>
                  <a:close/>
                  <a:moveTo>
                    <a:pt x="174" y="620"/>
                  </a:moveTo>
                  <a:lnTo>
                    <a:pt x="174" y="620"/>
                  </a:lnTo>
                  <a:lnTo>
                    <a:pt x="176" y="620"/>
                  </a:lnTo>
                  <a:lnTo>
                    <a:pt x="176" y="618"/>
                  </a:lnTo>
                  <a:lnTo>
                    <a:pt x="174" y="620"/>
                  </a:lnTo>
                  <a:close/>
                  <a:moveTo>
                    <a:pt x="176" y="614"/>
                  </a:moveTo>
                  <a:lnTo>
                    <a:pt x="176" y="616"/>
                  </a:lnTo>
                  <a:lnTo>
                    <a:pt x="176" y="616"/>
                  </a:lnTo>
                  <a:lnTo>
                    <a:pt x="176" y="614"/>
                  </a:lnTo>
                  <a:lnTo>
                    <a:pt x="176" y="614"/>
                  </a:lnTo>
                  <a:lnTo>
                    <a:pt x="176" y="614"/>
                  </a:lnTo>
                  <a:close/>
                  <a:moveTo>
                    <a:pt x="174" y="610"/>
                  </a:moveTo>
                  <a:lnTo>
                    <a:pt x="174" y="612"/>
                  </a:lnTo>
                  <a:lnTo>
                    <a:pt x="176" y="612"/>
                  </a:lnTo>
                  <a:lnTo>
                    <a:pt x="176" y="612"/>
                  </a:lnTo>
                  <a:lnTo>
                    <a:pt x="178" y="612"/>
                  </a:lnTo>
                  <a:lnTo>
                    <a:pt x="178" y="612"/>
                  </a:lnTo>
                  <a:lnTo>
                    <a:pt x="178" y="610"/>
                  </a:lnTo>
                  <a:lnTo>
                    <a:pt x="176" y="610"/>
                  </a:lnTo>
                  <a:lnTo>
                    <a:pt x="174" y="610"/>
                  </a:lnTo>
                  <a:lnTo>
                    <a:pt x="174" y="610"/>
                  </a:lnTo>
                  <a:close/>
                  <a:moveTo>
                    <a:pt x="184" y="608"/>
                  </a:moveTo>
                  <a:lnTo>
                    <a:pt x="184" y="606"/>
                  </a:lnTo>
                  <a:lnTo>
                    <a:pt x="184" y="606"/>
                  </a:lnTo>
                  <a:lnTo>
                    <a:pt x="184" y="606"/>
                  </a:lnTo>
                  <a:lnTo>
                    <a:pt x="184" y="608"/>
                  </a:lnTo>
                  <a:close/>
                  <a:moveTo>
                    <a:pt x="182" y="592"/>
                  </a:moveTo>
                  <a:lnTo>
                    <a:pt x="182" y="594"/>
                  </a:lnTo>
                  <a:lnTo>
                    <a:pt x="184" y="596"/>
                  </a:lnTo>
                  <a:lnTo>
                    <a:pt x="186" y="598"/>
                  </a:lnTo>
                  <a:lnTo>
                    <a:pt x="188" y="598"/>
                  </a:lnTo>
                  <a:lnTo>
                    <a:pt x="188" y="598"/>
                  </a:lnTo>
                  <a:lnTo>
                    <a:pt x="188" y="596"/>
                  </a:lnTo>
                  <a:lnTo>
                    <a:pt x="184" y="594"/>
                  </a:lnTo>
                  <a:lnTo>
                    <a:pt x="184" y="592"/>
                  </a:lnTo>
                  <a:lnTo>
                    <a:pt x="182" y="592"/>
                  </a:lnTo>
                  <a:close/>
                  <a:moveTo>
                    <a:pt x="198" y="564"/>
                  </a:moveTo>
                  <a:lnTo>
                    <a:pt x="198" y="566"/>
                  </a:lnTo>
                  <a:lnTo>
                    <a:pt x="200" y="568"/>
                  </a:lnTo>
                  <a:lnTo>
                    <a:pt x="200" y="572"/>
                  </a:lnTo>
                  <a:lnTo>
                    <a:pt x="200" y="574"/>
                  </a:lnTo>
                  <a:lnTo>
                    <a:pt x="202" y="574"/>
                  </a:lnTo>
                  <a:lnTo>
                    <a:pt x="202" y="572"/>
                  </a:lnTo>
                  <a:lnTo>
                    <a:pt x="202" y="568"/>
                  </a:lnTo>
                  <a:lnTo>
                    <a:pt x="200" y="568"/>
                  </a:lnTo>
                  <a:lnTo>
                    <a:pt x="200" y="564"/>
                  </a:lnTo>
                  <a:lnTo>
                    <a:pt x="198" y="564"/>
                  </a:lnTo>
                  <a:lnTo>
                    <a:pt x="198" y="564"/>
                  </a:lnTo>
                  <a:close/>
                  <a:moveTo>
                    <a:pt x="210" y="558"/>
                  </a:moveTo>
                  <a:lnTo>
                    <a:pt x="210" y="558"/>
                  </a:lnTo>
                  <a:lnTo>
                    <a:pt x="212" y="560"/>
                  </a:lnTo>
                  <a:lnTo>
                    <a:pt x="212" y="558"/>
                  </a:lnTo>
                  <a:lnTo>
                    <a:pt x="210" y="558"/>
                  </a:lnTo>
                  <a:lnTo>
                    <a:pt x="210" y="558"/>
                  </a:lnTo>
                  <a:close/>
                  <a:moveTo>
                    <a:pt x="214" y="554"/>
                  </a:moveTo>
                  <a:lnTo>
                    <a:pt x="214" y="556"/>
                  </a:lnTo>
                  <a:lnTo>
                    <a:pt x="214" y="554"/>
                  </a:lnTo>
                  <a:lnTo>
                    <a:pt x="214" y="554"/>
                  </a:lnTo>
                  <a:lnTo>
                    <a:pt x="214" y="554"/>
                  </a:lnTo>
                  <a:close/>
                  <a:moveTo>
                    <a:pt x="234" y="552"/>
                  </a:moveTo>
                  <a:lnTo>
                    <a:pt x="234" y="552"/>
                  </a:lnTo>
                  <a:lnTo>
                    <a:pt x="236" y="552"/>
                  </a:lnTo>
                  <a:lnTo>
                    <a:pt x="236" y="550"/>
                  </a:lnTo>
                  <a:lnTo>
                    <a:pt x="234" y="548"/>
                  </a:lnTo>
                  <a:lnTo>
                    <a:pt x="234" y="548"/>
                  </a:lnTo>
                  <a:lnTo>
                    <a:pt x="234" y="546"/>
                  </a:lnTo>
                  <a:lnTo>
                    <a:pt x="232" y="546"/>
                  </a:lnTo>
                  <a:lnTo>
                    <a:pt x="230" y="548"/>
                  </a:lnTo>
                  <a:lnTo>
                    <a:pt x="230" y="550"/>
                  </a:lnTo>
                  <a:lnTo>
                    <a:pt x="230" y="550"/>
                  </a:lnTo>
                  <a:lnTo>
                    <a:pt x="232" y="552"/>
                  </a:lnTo>
                  <a:lnTo>
                    <a:pt x="232" y="552"/>
                  </a:lnTo>
                  <a:lnTo>
                    <a:pt x="234" y="552"/>
                  </a:lnTo>
                  <a:close/>
                  <a:moveTo>
                    <a:pt x="240" y="552"/>
                  </a:moveTo>
                  <a:lnTo>
                    <a:pt x="240" y="550"/>
                  </a:lnTo>
                  <a:lnTo>
                    <a:pt x="240" y="550"/>
                  </a:lnTo>
                  <a:lnTo>
                    <a:pt x="240" y="550"/>
                  </a:lnTo>
                  <a:lnTo>
                    <a:pt x="240" y="552"/>
                  </a:lnTo>
                  <a:lnTo>
                    <a:pt x="240" y="552"/>
                  </a:lnTo>
                  <a:lnTo>
                    <a:pt x="240" y="552"/>
                  </a:lnTo>
                  <a:close/>
                  <a:moveTo>
                    <a:pt x="386" y="470"/>
                  </a:moveTo>
                  <a:lnTo>
                    <a:pt x="386" y="470"/>
                  </a:lnTo>
                  <a:lnTo>
                    <a:pt x="388" y="470"/>
                  </a:lnTo>
                  <a:lnTo>
                    <a:pt x="388" y="468"/>
                  </a:lnTo>
                  <a:lnTo>
                    <a:pt x="386" y="470"/>
                  </a:lnTo>
                  <a:lnTo>
                    <a:pt x="386" y="470"/>
                  </a:lnTo>
                  <a:close/>
                  <a:moveTo>
                    <a:pt x="360" y="450"/>
                  </a:moveTo>
                  <a:lnTo>
                    <a:pt x="362" y="450"/>
                  </a:lnTo>
                  <a:lnTo>
                    <a:pt x="364" y="450"/>
                  </a:lnTo>
                  <a:lnTo>
                    <a:pt x="364" y="448"/>
                  </a:lnTo>
                  <a:lnTo>
                    <a:pt x="362" y="448"/>
                  </a:lnTo>
                  <a:lnTo>
                    <a:pt x="360" y="450"/>
                  </a:lnTo>
                  <a:lnTo>
                    <a:pt x="360" y="450"/>
                  </a:lnTo>
                  <a:close/>
                  <a:moveTo>
                    <a:pt x="350" y="440"/>
                  </a:moveTo>
                  <a:lnTo>
                    <a:pt x="350" y="440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0" y="438"/>
                  </a:lnTo>
                  <a:lnTo>
                    <a:pt x="350" y="440"/>
                  </a:lnTo>
                  <a:close/>
                  <a:moveTo>
                    <a:pt x="372" y="432"/>
                  </a:moveTo>
                  <a:lnTo>
                    <a:pt x="372" y="434"/>
                  </a:lnTo>
                  <a:lnTo>
                    <a:pt x="372" y="436"/>
                  </a:lnTo>
                  <a:lnTo>
                    <a:pt x="372" y="434"/>
                  </a:lnTo>
                  <a:lnTo>
                    <a:pt x="372" y="432"/>
                  </a:lnTo>
                  <a:lnTo>
                    <a:pt x="372" y="432"/>
                  </a:lnTo>
                  <a:lnTo>
                    <a:pt x="372" y="432"/>
                  </a:lnTo>
                  <a:close/>
                  <a:moveTo>
                    <a:pt x="386" y="386"/>
                  </a:moveTo>
                  <a:lnTo>
                    <a:pt x="386" y="388"/>
                  </a:lnTo>
                  <a:lnTo>
                    <a:pt x="386" y="390"/>
                  </a:lnTo>
                  <a:lnTo>
                    <a:pt x="386" y="390"/>
                  </a:lnTo>
                  <a:lnTo>
                    <a:pt x="388" y="394"/>
                  </a:lnTo>
                  <a:lnTo>
                    <a:pt x="390" y="396"/>
                  </a:lnTo>
                  <a:lnTo>
                    <a:pt x="392" y="398"/>
                  </a:lnTo>
                  <a:lnTo>
                    <a:pt x="396" y="400"/>
                  </a:lnTo>
                  <a:lnTo>
                    <a:pt x="398" y="402"/>
                  </a:lnTo>
                  <a:lnTo>
                    <a:pt x="400" y="404"/>
                  </a:lnTo>
                  <a:lnTo>
                    <a:pt x="400" y="404"/>
                  </a:lnTo>
                  <a:lnTo>
                    <a:pt x="402" y="404"/>
                  </a:lnTo>
                  <a:lnTo>
                    <a:pt x="404" y="406"/>
                  </a:lnTo>
                  <a:lnTo>
                    <a:pt x="404" y="404"/>
                  </a:lnTo>
                  <a:lnTo>
                    <a:pt x="404" y="404"/>
                  </a:lnTo>
                  <a:lnTo>
                    <a:pt x="406" y="402"/>
                  </a:lnTo>
                  <a:lnTo>
                    <a:pt x="404" y="400"/>
                  </a:lnTo>
                  <a:lnTo>
                    <a:pt x="402" y="398"/>
                  </a:lnTo>
                  <a:lnTo>
                    <a:pt x="400" y="398"/>
                  </a:lnTo>
                  <a:lnTo>
                    <a:pt x="400" y="398"/>
                  </a:lnTo>
                  <a:lnTo>
                    <a:pt x="400" y="396"/>
                  </a:lnTo>
                  <a:lnTo>
                    <a:pt x="400" y="396"/>
                  </a:lnTo>
                  <a:lnTo>
                    <a:pt x="402" y="396"/>
                  </a:lnTo>
                  <a:lnTo>
                    <a:pt x="404" y="398"/>
                  </a:lnTo>
                  <a:lnTo>
                    <a:pt x="406" y="398"/>
                  </a:lnTo>
                  <a:lnTo>
                    <a:pt x="408" y="398"/>
                  </a:lnTo>
                  <a:lnTo>
                    <a:pt x="408" y="398"/>
                  </a:lnTo>
                  <a:lnTo>
                    <a:pt x="406" y="396"/>
                  </a:lnTo>
                  <a:lnTo>
                    <a:pt x="402" y="392"/>
                  </a:lnTo>
                  <a:lnTo>
                    <a:pt x="400" y="390"/>
                  </a:lnTo>
                  <a:lnTo>
                    <a:pt x="398" y="388"/>
                  </a:lnTo>
                  <a:lnTo>
                    <a:pt x="396" y="388"/>
                  </a:lnTo>
                  <a:lnTo>
                    <a:pt x="394" y="386"/>
                  </a:lnTo>
                  <a:lnTo>
                    <a:pt x="392" y="386"/>
                  </a:lnTo>
                  <a:lnTo>
                    <a:pt x="390" y="386"/>
                  </a:lnTo>
                  <a:lnTo>
                    <a:pt x="388" y="386"/>
                  </a:lnTo>
                  <a:lnTo>
                    <a:pt x="386" y="386"/>
                  </a:lnTo>
                  <a:close/>
                  <a:moveTo>
                    <a:pt x="380" y="388"/>
                  </a:moveTo>
                  <a:lnTo>
                    <a:pt x="382" y="388"/>
                  </a:lnTo>
                  <a:lnTo>
                    <a:pt x="382" y="386"/>
                  </a:lnTo>
                  <a:lnTo>
                    <a:pt x="382" y="384"/>
                  </a:lnTo>
                  <a:lnTo>
                    <a:pt x="380" y="386"/>
                  </a:lnTo>
                  <a:lnTo>
                    <a:pt x="380" y="386"/>
                  </a:lnTo>
                  <a:lnTo>
                    <a:pt x="380" y="388"/>
                  </a:lnTo>
                  <a:close/>
                  <a:moveTo>
                    <a:pt x="386" y="384"/>
                  </a:moveTo>
                  <a:lnTo>
                    <a:pt x="388" y="384"/>
                  </a:lnTo>
                  <a:lnTo>
                    <a:pt x="392" y="384"/>
                  </a:lnTo>
                  <a:lnTo>
                    <a:pt x="394" y="386"/>
                  </a:lnTo>
                  <a:lnTo>
                    <a:pt x="396" y="386"/>
                  </a:lnTo>
                  <a:lnTo>
                    <a:pt x="400" y="388"/>
                  </a:lnTo>
                  <a:lnTo>
                    <a:pt x="402" y="388"/>
                  </a:lnTo>
                  <a:lnTo>
                    <a:pt x="402" y="388"/>
                  </a:lnTo>
                  <a:lnTo>
                    <a:pt x="402" y="390"/>
                  </a:lnTo>
                  <a:lnTo>
                    <a:pt x="404" y="390"/>
                  </a:lnTo>
                  <a:lnTo>
                    <a:pt x="406" y="390"/>
                  </a:lnTo>
                  <a:lnTo>
                    <a:pt x="408" y="390"/>
                  </a:lnTo>
                  <a:lnTo>
                    <a:pt x="410" y="390"/>
                  </a:lnTo>
                  <a:lnTo>
                    <a:pt x="410" y="390"/>
                  </a:lnTo>
                  <a:lnTo>
                    <a:pt x="408" y="388"/>
                  </a:lnTo>
                  <a:lnTo>
                    <a:pt x="410" y="386"/>
                  </a:lnTo>
                  <a:lnTo>
                    <a:pt x="410" y="386"/>
                  </a:lnTo>
                  <a:lnTo>
                    <a:pt x="408" y="384"/>
                  </a:lnTo>
                  <a:lnTo>
                    <a:pt x="406" y="384"/>
                  </a:lnTo>
                  <a:lnTo>
                    <a:pt x="402" y="382"/>
                  </a:lnTo>
                  <a:lnTo>
                    <a:pt x="400" y="382"/>
                  </a:lnTo>
                  <a:lnTo>
                    <a:pt x="396" y="384"/>
                  </a:lnTo>
                  <a:lnTo>
                    <a:pt x="394" y="382"/>
                  </a:lnTo>
                  <a:lnTo>
                    <a:pt x="390" y="382"/>
                  </a:lnTo>
                  <a:lnTo>
                    <a:pt x="386" y="382"/>
                  </a:lnTo>
                  <a:lnTo>
                    <a:pt x="386" y="384"/>
                  </a:lnTo>
                  <a:lnTo>
                    <a:pt x="386" y="384"/>
                  </a:lnTo>
                  <a:close/>
                  <a:moveTo>
                    <a:pt x="376" y="376"/>
                  </a:moveTo>
                  <a:lnTo>
                    <a:pt x="378" y="376"/>
                  </a:lnTo>
                  <a:lnTo>
                    <a:pt x="382" y="376"/>
                  </a:lnTo>
                  <a:lnTo>
                    <a:pt x="384" y="380"/>
                  </a:lnTo>
                  <a:lnTo>
                    <a:pt x="388" y="382"/>
                  </a:lnTo>
                  <a:lnTo>
                    <a:pt x="392" y="380"/>
                  </a:lnTo>
                  <a:lnTo>
                    <a:pt x="400" y="382"/>
                  </a:lnTo>
                  <a:lnTo>
                    <a:pt x="402" y="380"/>
                  </a:lnTo>
                  <a:lnTo>
                    <a:pt x="402" y="380"/>
                  </a:lnTo>
                  <a:lnTo>
                    <a:pt x="400" y="378"/>
                  </a:lnTo>
                  <a:lnTo>
                    <a:pt x="394" y="378"/>
                  </a:lnTo>
                  <a:lnTo>
                    <a:pt x="392" y="378"/>
                  </a:lnTo>
                  <a:lnTo>
                    <a:pt x="388" y="376"/>
                  </a:lnTo>
                  <a:lnTo>
                    <a:pt x="386" y="376"/>
                  </a:lnTo>
                  <a:lnTo>
                    <a:pt x="384" y="374"/>
                  </a:lnTo>
                  <a:lnTo>
                    <a:pt x="386" y="374"/>
                  </a:lnTo>
                  <a:lnTo>
                    <a:pt x="386" y="374"/>
                  </a:lnTo>
                  <a:lnTo>
                    <a:pt x="390" y="376"/>
                  </a:lnTo>
                  <a:lnTo>
                    <a:pt x="396" y="376"/>
                  </a:lnTo>
                  <a:lnTo>
                    <a:pt x="396" y="376"/>
                  </a:lnTo>
                  <a:lnTo>
                    <a:pt x="396" y="376"/>
                  </a:lnTo>
                  <a:lnTo>
                    <a:pt x="390" y="372"/>
                  </a:lnTo>
                  <a:lnTo>
                    <a:pt x="382" y="370"/>
                  </a:lnTo>
                  <a:lnTo>
                    <a:pt x="380" y="370"/>
                  </a:lnTo>
                  <a:lnTo>
                    <a:pt x="380" y="372"/>
                  </a:lnTo>
                  <a:lnTo>
                    <a:pt x="378" y="374"/>
                  </a:lnTo>
                  <a:lnTo>
                    <a:pt x="376" y="376"/>
                  </a:lnTo>
                  <a:close/>
                  <a:moveTo>
                    <a:pt x="414" y="382"/>
                  </a:moveTo>
                  <a:lnTo>
                    <a:pt x="414" y="382"/>
                  </a:lnTo>
                  <a:lnTo>
                    <a:pt x="416" y="380"/>
                  </a:lnTo>
                  <a:lnTo>
                    <a:pt x="416" y="380"/>
                  </a:lnTo>
                  <a:lnTo>
                    <a:pt x="414" y="380"/>
                  </a:lnTo>
                  <a:lnTo>
                    <a:pt x="414" y="382"/>
                  </a:lnTo>
                  <a:close/>
                  <a:moveTo>
                    <a:pt x="416" y="344"/>
                  </a:moveTo>
                  <a:lnTo>
                    <a:pt x="414" y="348"/>
                  </a:lnTo>
                  <a:lnTo>
                    <a:pt x="414" y="350"/>
                  </a:lnTo>
                  <a:lnTo>
                    <a:pt x="416" y="350"/>
                  </a:lnTo>
                  <a:lnTo>
                    <a:pt x="418" y="352"/>
                  </a:lnTo>
                  <a:lnTo>
                    <a:pt x="420" y="354"/>
                  </a:lnTo>
                  <a:lnTo>
                    <a:pt x="422" y="354"/>
                  </a:lnTo>
                  <a:lnTo>
                    <a:pt x="424" y="354"/>
                  </a:lnTo>
                  <a:lnTo>
                    <a:pt x="426" y="352"/>
                  </a:lnTo>
                  <a:lnTo>
                    <a:pt x="428" y="350"/>
                  </a:lnTo>
                  <a:lnTo>
                    <a:pt x="428" y="348"/>
                  </a:lnTo>
                  <a:lnTo>
                    <a:pt x="428" y="346"/>
                  </a:lnTo>
                  <a:lnTo>
                    <a:pt x="422" y="342"/>
                  </a:lnTo>
                  <a:lnTo>
                    <a:pt x="420" y="344"/>
                  </a:lnTo>
                  <a:lnTo>
                    <a:pt x="416" y="344"/>
                  </a:lnTo>
                  <a:close/>
                  <a:moveTo>
                    <a:pt x="440" y="342"/>
                  </a:moveTo>
                  <a:lnTo>
                    <a:pt x="440" y="342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0" y="340"/>
                  </a:lnTo>
                  <a:lnTo>
                    <a:pt x="440" y="342"/>
                  </a:lnTo>
                  <a:close/>
                  <a:moveTo>
                    <a:pt x="428" y="328"/>
                  </a:moveTo>
                  <a:lnTo>
                    <a:pt x="428" y="330"/>
                  </a:lnTo>
                  <a:lnTo>
                    <a:pt x="428" y="334"/>
                  </a:lnTo>
                  <a:lnTo>
                    <a:pt x="428" y="33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32" y="334"/>
                  </a:lnTo>
                  <a:lnTo>
                    <a:pt x="434" y="332"/>
                  </a:lnTo>
                  <a:lnTo>
                    <a:pt x="434" y="330"/>
                  </a:lnTo>
                  <a:lnTo>
                    <a:pt x="430" y="328"/>
                  </a:lnTo>
                  <a:lnTo>
                    <a:pt x="428" y="328"/>
                  </a:lnTo>
                  <a:close/>
                  <a:moveTo>
                    <a:pt x="444" y="320"/>
                  </a:moveTo>
                  <a:lnTo>
                    <a:pt x="444" y="324"/>
                  </a:lnTo>
                  <a:lnTo>
                    <a:pt x="444" y="328"/>
                  </a:lnTo>
                  <a:lnTo>
                    <a:pt x="444" y="328"/>
                  </a:lnTo>
                  <a:lnTo>
                    <a:pt x="446" y="330"/>
                  </a:lnTo>
                  <a:lnTo>
                    <a:pt x="448" y="330"/>
                  </a:lnTo>
                  <a:lnTo>
                    <a:pt x="452" y="330"/>
                  </a:lnTo>
                  <a:lnTo>
                    <a:pt x="452" y="330"/>
                  </a:lnTo>
                  <a:lnTo>
                    <a:pt x="452" y="332"/>
                  </a:lnTo>
                  <a:lnTo>
                    <a:pt x="454" y="332"/>
                  </a:lnTo>
                  <a:lnTo>
                    <a:pt x="456" y="330"/>
                  </a:lnTo>
                  <a:lnTo>
                    <a:pt x="456" y="328"/>
                  </a:lnTo>
                  <a:lnTo>
                    <a:pt x="456" y="326"/>
                  </a:lnTo>
                  <a:lnTo>
                    <a:pt x="456" y="324"/>
                  </a:lnTo>
                  <a:lnTo>
                    <a:pt x="454" y="326"/>
                  </a:lnTo>
                  <a:lnTo>
                    <a:pt x="454" y="328"/>
                  </a:lnTo>
                  <a:lnTo>
                    <a:pt x="454" y="326"/>
                  </a:lnTo>
                  <a:lnTo>
                    <a:pt x="452" y="324"/>
                  </a:lnTo>
                  <a:lnTo>
                    <a:pt x="452" y="322"/>
                  </a:lnTo>
                  <a:lnTo>
                    <a:pt x="450" y="320"/>
                  </a:lnTo>
                  <a:lnTo>
                    <a:pt x="452" y="320"/>
                  </a:lnTo>
                  <a:lnTo>
                    <a:pt x="452" y="320"/>
                  </a:lnTo>
                  <a:lnTo>
                    <a:pt x="452" y="318"/>
                  </a:lnTo>
                  <a:lnTo>
                    <a:pt x="450" y="316"/>
                  </a:lnTo>
                  <a:lnTo>
                    <a:pt x="448" y="318"/>
                  </a:lnTo>
                  <a:lnTo>
                    <a:pt x="448" y="318"/>
                  </a:lnTo>
                  <a:lnTo>
                    <a:pt x="446" y="318"/>
                  </a:lnTo>
                  <a:lnTo>
                    <a:pt x="444" y="320"/>
                  </a:lnTo>
                  <a:close/>
                  <a:moveTo>
                    <a:pt x="448" y="280"/>
                  </a:moveTo>
                  <a:lnTo>
                    <a:pt x="446" y="282"/>
                  </a:lnTo>
                  <a:lnTo>
                    <a:pt x="446" y="282"/>
                  </a:lnTo>
                  <a:lnTo>
                    <a:pt x="448" y="284"/>
                  </a:lnTo>
                  <a:lnTo>
                    <a:pt x="448" y="286"/>
                  </a:lnTo>
                  <a:lnTo>
                    <a:pt x="446" y="286"/>
                  </a:lnTo>
                  <a:lnTo>
                    <a:pt x="446" y="290"/>
                  </a:lnTo>
                  <a:lnTo>
                    <a:pt x="448" y="292"/>
                  </a:lnTo>
                  <a:lnTo>
                    <a:pt x="448" y="296"/>
                  </a:lnTo>
                  <a:lnTo>
                    <a:pt x="448" y="298"/>
                  </a:lnTo>
                  <a:lnTo>
                    <a:pt x="448" y="302"/>
                  </a:lnTo>
                  <a:lnTo>
                    <a:pt x="448" y="302"/>
                  </a:lnTo>
                  <a:lnTo>
                    <a:pt x="448" y="302"/>
                  </a:lnTo>
                  <a:lnTo>
                    <a:pt x="448" y="298"/>
                  </a:lnTo>
                  <a:lnTo>
                    <a:pt x="450" y="296"/>
                  </a:lnTo>
                  <a:lnTo>
                    <a:pt x="450" y="292"/>
                  </a:lnTo>
                  <a:lnTo>
                    <a:pt x="448" y="290"/>
                  </a:lnTo>
                  <a:lnTo>
                    <a:pt x="448" y="286"/>
                  </a:lnTo>
                  <a:lnTo>
                    <a:pt x="448" y="284"/>
                  </a:lnTo>
                  <a:lnTo>
                    <a:pt x="448" y="282"/>
                  </a:lnTo>
                  <a:lnTo>
                    <a:pt x="448" y="280"/>
                  </a:lnTo>
                  <a:close/>
                  <a:moveTo>
                    <a:pt x="428" y="286"/>
                  </a:moveTo>
                  <a:lnTo>
                    <a:pt x="428" y="288"/>
                  </a:lnTo>
                  <a:lnTo>
                    <a:pt x="428" y="288"/>
                  </a:lnTo>
                  <a:lnTo>
                    <a:pt x="432" y="288"/>
                  </a:lnTo>
                  <a:lnTo>
                    <a:pt x="434" y="286"/>
                  </a:lnTo>
                  <a:lnTo>
                    <a:pt x="432" y="286"/>
                  </a:lnTo>
                  <a:lnTo>
                    <a:pt x="430" y="286"/>
                  </a:lnTo>
                  <a:lnTo>
                    <a:pt x="428" y="286"/>
                  </a:lnTo>
                  <a:close/>
                  <a:moveTo>
                    <a:pt x="426" y="282"/>
                  </a:moveTo>
                  <a:lnTo>
                    <a:pt x="428" y="284"/>
                  </a:lnTo>
                  <a:lnTo>
                    <a:pt x="428" y="282"/>
                  </a:lnTo>
                  <a:lnTo>
                    <a:pt x="428" y="282"/>
                  </a:lnTo>
                  <a:lnTo>
                    <a:pt x="426" y="282"/>
                  </a:lnTo>
                  <a:lnTo>
                    <a:pt x="426" y="282"/>
                  </a:lnTo>
                  <a:close/>
                  <a:moveTo>
                    <a:pt x="442" y="242"/>
                  </a:moveTo>
                  <a:lnTo>
                    <a:pt x="444" y="244"/>
                  </a:lnTo>
                  <a:lnTo>
                    <a:pt x="446" y="246"/>
                  </a:lnTo>
                  <a:lnTo>
                    <a:pt x="448" y="246"/>
                  </a:lnTo>
                  <a:lnTo>
                    <a:pt x="446" y="244"/>
                  </a:lnTo>
                  <a:lnTo>
                    <a:pt x="446" y="244"/>
                  </a:lnTo>
                  <a:lnTo>
                    <a:pt x="444" y="240"/>
                  </a:lnTo>
                  <a:lnTo>
                    <a:pt x="442" y="240"/>
                  </a:lnTo>
                  <a:lnTo>
                    <a:pt x="442" y="242"/>
                  </a:lnTo>
                  <a:close/>
                  <a:moveTo>
                    <a:pt x="458" y="252"/>
                  </a:moveTo>
                  <a:lnTo>
                    <a:pt x="458" y="252"/>
                  </a:lnTo>
                  <a:lnTo>
                    <a:pt x="460" y="252"/>
                  </a:lnTo>
                  <a:lnTo>
                    <a:pt x="460" y="252"/>
                  </a:lnTo>
                  <a:lnTo>
                    <a:pt x="460" y="250"/>
                  </a:lnTo>
                  <a:lnTo>
                    <a:pt x="460" y="248"/>
                  </a:lnTo>
                  <a:lnTo>
                    <a:pt x="462" y="246"/>
                  </a:lnTo>
                  <a:lnTo>
                    <a:pt x="462" y="244"/>
                  </a:lnTo>
                  <a:lnTo>
                    <a:pt x="458" y="246"/>
                  </a:lnTo>
                  <a:lnTo>
                    <a:pt x="458" y="248"/>
                  </a:lnTo>
                  <a:lnTo>
                    <a:pt x="458" y="252"/>
                  </a:lnTo>
                  <a:close/>
                  <a:moveTo>
                    <a:pt x="450" y="238"/>
                  </a:moveTo>
                  <a:lnTo>
                    <a:pt x="450" y="238"/>
                  </a:lnTo>
                  <a:lnTo>
                    <a:pt x="452" y="238"/>
                  </a:lnTo>
                  <a:lnTo>
                    <a:pt x="452" y="234"/>
                  </a:lnTo>
                  <a:lnTo>
                    <a:pt x="452" y="232"/>
                  </a:lnTo>
                  <a:lnTo>
                    <a:pt x="452" y="234"/>
                  </a:lnTo>
                  <a:lnTo>
                    <a:pt x="450" y="238"/>
                  </a:lnTo>
                  <a:close/>
                  <a:moveTo>
                    <a:pt x="452" y="228"/>
                  </a:moveTo>
                  <a:lnTo>
                    <a:pt x="452" y="230"/>
                  </a:lnTo>
                  <a:lnTo>
                    <a:pt x="452" y="230"/>
                  </a:lnTo>
                  <a:lnTo>
                    <a:pt x="452" y="230"/>
                  </a:lnTo>
                  <a:lnTo>
                    <a:pt x="454" y="228"/>
                  </a:lnTo>
                  <a:lnTo>
                    <a:pt x="452" y="228"/>
                  </a:lnTo>
                  <a:close/>
                  <a:moveTo>
                    <a:pt x="462" y="202"/>
                  </a:moveTo>
                  <a:lnTo>
                    <a:pt x="464" y="204"/>
                  </a:lnTo>
                  <a:lnTo>
                    <a:pt x="464" y="204"/>
                  </a:lnTo>
                  <a:lnTo>
                    <a:pt x="466" y="202"/>
                  </a:lnTo>
                  <a:lnTo>
                    <a:pt x="466" y="200"/>
                  </a:lnTo>
                  <a:lnTo>
                    <a:pt x="466" y="198"/>
                  </a:lnTo>
                  <a:lnTo>
                    <a:pt x="468" y="196"/>
                  </a:lnTo>
                  <a:lnTo>
                    <a:pt x="466" y="196"/>
                  </a:lnTo>
                  <a:lnTo>
                    <a:pt x="464" y="196"/>
                  </a:lnTo>
                  <a:lnTo>
                    <a:pt x="464" y="198"/>
                  </a:lnTo>
                  <a:lnTo>
                    <a:pt x="462" y="202"/>
                  </a:lnTo>
                  <a:close/>
                  <a:moveTo>
                    <a:pt x="456" y="166"/>
                  </a:moveTo>
                  <a:lnTo>
                    <a:pt x="456" y="166"/>
                  </a:lnTo>
                  <a:lnTo>
                    <a:pt x="456" y="164"/>
                  </a:lnTo>
                  <a:lnTo>
                    <a:pt x="460" y="164"/>
                  </a:lnTo>
                  <a:lnTo>
                    <a:pt x="462" y="162"/>
                  </a:lnTo>
                  <a:lnTo>
                    <a:pt x="462" y="160"/>
                  </a:lnTo>
                  <a:lnTo>
                    <a:pt x="460" y="158"/>
                  </a:lnTo>
                  <a:lnTo>
                    <a:pt x="456" y="160"/>
                  </a:lnTo>
                  <a:lnTo>
                    <a:pt x="456" y="164"/>
                  </a:lnTo>
                  <a:lnTo>
                    <a:pt x="456" y="166"/>
                  </a:lnTo>
                  <a:close/>
                  <a:moveTo>
                    <a:pt x="480" y="98"/>
                  </a:moveTo>
                  <a:lnTo>
                    <a:pt x="482" y="96"/>
                  </a:lnTo>
                  <a:lnTo>
                    <a:pt x="482" y="94"/>
                  </a:lnTo>
                  <a:lnTo>
                    <a:pt x="482" y="90"/>
                  </a:lnTo>
                  <a:lnTo>
                    <a:pt x="482" y="88"/>
                  </a:lnTo>
                  <a:lnTo>
                    <a:pt x="482" y="86"/>
                  </a:lnTo>
                  <a:lnTo>
                    <a:pt x="480" y="88"/>
                  </a:lnTo>
                  <a:lnTo>
                    <a:pt x="480" y="90"/>
                  </a:lnTo>
                  <a:lnTo>
                    <a:pt x="480" y="90"/>
                  </a:lnTo>
                  <a:lnTo>
                    <a:pt x="480" y="92"/>
                  </a:lnTo>
                  <a:lnTo>
                    <a:pt x="480" y="94"/>
                  </a:lnTo>
                  <a:lnTo>
                    <a:pt x="480" y="98"/>
                  </a:lnTo>
                  <a:close/>
                  <a:moveTo>
                    <a:pt x="474" y="106"/>
                  </a:moveTo>
                  <a:lnTo>
                    <a:pt x="474" y="106"/>
                  </a:lnTo>
                  <a:lnTo>
                    <a:pt x="474" y="104"/>
                  </a:lnTo>
                  <a:lnTo>
                    <a:pt x="476" y="100"/>
                  </a:lnTo>
                  <a:lnTo>
                    <a:pt x="474" y="98"/>
                  </a:lnTo>
                  <a:lnTo>
                    <a:pt x="472" y="100"/>
                  </a:lnTo>
                  <a:lnTo>
                    <a:pt x="472" y="102"/>
                  </a:lnTo>
                  <a:lnTo>
                    <a:pt x="474" y="106"/>
                  </a:lnTo>
                  <a:close/>
                  <a:moveTo>
                    <a:pt x="470" y="98"/>
                  </a:moveTo>
                  <a:lnTo>
                    <a:pt x="470" y="100"/>
                  </a:lnTo>
                  <a:lnTo>
                    <a:pt x="472" y="98"/>
                  </a:lnTo>
                  <a:lnTo>
                    <a:pt x="472" y="94"/>
                  </a:lnTo>
                  <a:lnTo>
                    <a:pt x="472" y="94"/>
                  </a:lnTo>
                  <a:lnTo>
                    <a:pt x="472" y="92"/>
                  </a:lnTo>
                  <a:lnTo>
                    <a:pt x="472" y="90"/>
                  </a:lnTo>
                  <a:lnTo>
                    <a:pt x="470" y="92"/>
                  </a:lnTo>
                  <a:lnTo>
                    <a:pt x="468" y="94"/>
                  </a:lnTo>
                  <a:lnTo>
                    <a:pt x="470" y="96"/>
                  </a:lnTo>
                  <a:lnTo>
                    <a:pt x="470" y="98"/>
                  </a:lnTo>
                  <a:close/>
                  <a:moveTo>
                    <a:pt x="340" y="8"/>
                  </a:moveTo>
                  <a:lnTo>
                    <a:pt x="340" y="8"/>
                  </a:lnTo>
                  <a:lnTo>
                    <a:pt x="342" y="8"/>
                  </a:lnTo>
                  <a:lnTo>
                    <a:pt x="342" y="6"/>
                  </a:lnTo>
                  <a:lnTo>
                    <a:pt x="340" y="4"/>
                  </a:lnTo>
                  <a:lnTo>
                    <a:pt x="340" y="4"/>
                  </a:lnTo>
                  <a:lnTo>
                    <a:pt x="338" y="6"/>
                  </a:lnTo>
                  <a:lnTo>
                    <a:pt x="340" y="8"/>
                  </a:lnTo>
                  <a:close/>
                  <a:moveTo>
                    <a:pt x="340" y="12"/>
                  </a:moveTo>
                  <a:lnTo>
                    <a:pt x="340" y="14"/>
                  </a:lnTo>
                  <a:lnTo>
                    <a:pt x="342" y="14"/>
                  </a:lnTo>
                  <a:lnTo>
                    <a:pt x="344" y="12"/>
                  </a:lnTo>
                  <a:lnTo>
                    <a:pt x="344" y="10"/>
                  </a:lnTo>
                  <a:lnTo>
                    <a:pt x="342" y="10"/>
                  </a:lnTo>
                  <a:lnTo>
                    <a:pt x="340" y="10"/>
                  </a:lnTo>
                  <a:lnTo>
                    <a:pt x="340" y="12"/>
                  </a:lnTo>
                  <a:close/>
                  <a:moveTo>
                    <a:pt x="330" y="12"/>
                  </a:moveTo>
                  <a:lnTo>
                    <a:pt x="332" y="16"/>
                  </a:lnTo>
                  <a:lnTo>
                    <a:pt x="332" y="16"/>
                  </a:lnTo>
                  <a:lnTo>
                    <a:pt x="334" y="16"/>
                  </a:lnTo>
                  <a:lnTo>
                    <a:pt x="334" y="14"/>
                  </a:lnTo>
                  <a:lnTo>
                    <a:pt x="336" y="14"/>
                  </a:lnTo>
                  <a:lnTo>
                    <a:pt x="332" y="12"/>
                  </a:lnTo>
                  <a:lnTo>
                    <a:pt x="332" y="10"/>
                  </a:lnTo>
                  <a:lnTo>
                    <a:pt x="330" y="8"/>
                  </a:lnTo>
                  <a:lnTo>
                    <a:pt x="330" y="8"/>
                  </a:lnTo>
                  <a:lnTo>
                    <a:pt x="330" y="10"/>
                  </a:lnTo>
                  <a:lnTo>
                    <a:pt x="330" y="12"/>
                  </a:lnTo>
                  <a:lnTo>
                    <a:pt x="330" y="12"/>
                  </a:lnTo>
                  <a:close/>
                  <a:moveTo>
                    <a:pt x="324" y="14"/>
                  </a:moveTo>
                  <a:lnTo>
                    <a:pt x="324" y="16"/>
                  </a:lnTo>
                  <a:lnTo>
                    <a:pt x="324" y="18"/>
                  </a:lnTo>
                  <a:lnTo>
                    <a:pt x="326" y="16"/>
                  </a:lnTo>
                  <a:lnTo>
                    <a:pt x="326" y="16"/>
                  </a:lnTo>
                  <a:lnTo>
                    <a:pt x="324" y="14"/>
                  </a:lnTo>
                  <a:lnTo>
                    <a:pt x="324" y="14"/>
                  </a:lnTo>
                  <a:close/>
                  <a:moveTo>
                    <a:pt x="286" y="24"/>
                  </a:moveTo>
                  <a:lnTo>
                    <a:pt x="288" y="28"/>
                  </a:lnTo>
                  <a:lnTo>
                    <a:pt x="290" y="28"/>
                  </a:lnTo>
                  <a:lnTo>
                    <a:pt x="292" y="30"/>
                  </a:lnTo>
                  <a:lnTo>
                    <a:pt x="294" y="32"/>
                  </a:lnTo>
                  <a:lnTo>
                    <a:pt x="296" y="28"/>
                  </a:lnTo>
                  <a:lnTo>
                    <a:pt x="296" y="26"/>
                  </a:lnTo>
                  <a:lnTo>
                    <a:pt x="296" y="26"/>
                  </a:lnTo>
                  <a:lnTo>
                    <a:pt x="296" y="24"/>
                  </a:lnTo>
                  <a:lnTo>
                    <a:pt x="294" y="24"/>
                  </a:lnTo>
                  <a:lnTo>
                    <a:pt x="292" y="20"/>
                  </a:lnTo>
                  <a:lnTo>
                    <a:pt x="290" y="20"/>
                  </a:lnTo>
                  <a:lnTo>
                    <a:pt x="290" y="22"/>
                  </a:lnTo>
                  <a:lnTo>
                    <a:pt x="290" y="24"/>
                  </a:lnTo>
                  <a:lnTo>
                    <a:pt x="290" y="24"/>
                  </a:lnTo>
                  <a:lnTo>
                    <a:pt x="288" y="26"/>
                  </a:lnTo>
                  <a:lnTo>
                    <a:pt x="288" y="24"/>
                  </a:lnTo>
                  <a:lnTo>
                    <a:pt x="286" y="24"/>
                  </a:lnTo>
                  <a:close/>
                  <a:moveTo>
                    <a:pt x="284" y="26"/>
                  </a:moveTo>
                  <a:lnTo>
                    <a:pt x="286" y="30"/>
                  </a:lnTo>
                  <a:lnTo>
                    <a:pt x="286" y="30"/>
                  </a:lnTo>
                  <a:lnTo>
                    <a:pt x="288" y="28"/>
                  </a:lnTo>
                  <a:lnTo>
                    <a:pt x="286" y="26"/>
                  </a:lnTo>
                  <a:lnTo>
                    <a:pt x="284" y="26"/>
                  </a:lnTo>
                  <a:close/>
                  <a:moveTo>
                    <a:pt x="272" y="26"/>
                  </a:moveTo>
                  <a:lnTo>
                    <a:pt x="272" y="28"/>
                  </a:lnTo>
                  <a:lnTo>
                    <a:pt x="276" y="28"/>
                  </a:lnTo>
                  <a:lnTo>
                    <a:pt x="276" y="30"/>
                  </a:lnTo>
                  <a:lnTo>
                    <a:pt x="278" y="30"/>
                  </a:lnTo>
                  <a:lnTo>
                    <a:pt x="278" y="28"/>
                  </a:lnTo>
                  <a:lnTo>
                    <a:pt x="278" y="28"/>
                  </a:lnTo>
                  <a:lnTo>
                    <a:pt x="276" y="26"/>
                  </a:lnTo>
                  <a:lnTo>
                    <a:pt x="276" y="24"/>
                  </a:lnTo>
                  <a:lnTo>
                    <a:pt x="274" y="24"/>
                  </a:lnTo>
                  <a:lnTo>
                    <a:pt x="272" y="26"/>
                  </a:lnTo>
                  <a:lnTo>
                    <a:pt x="272" y="26"/>
                  </a:lnTo>
                  <a:close/>
                  <a:moveTo>
                    <a:pt x="266" y="50"/>
                  </a:moveTo>
                  <a:lnTo>
                    <a:pt x="266" y="50"/>
                  </a:lnTo>
                  <a:lnTo>
                    <a:pt x="268" y="50"/>
                  </a:lnTo>
                  <a:lnTo>
                    <a:pt x="268" y="48"/>
                  </a:lnTo>
                  <a:lnTo>
                    <a:pt x="268" y="46"/>
                  </a:lnTo>
                  <a:lnTo>
                    <a:pt x="266" y="42"/>
                  </a:lnTo>
                  <a:lnTo>
                    <a:pt x="264" y="40"/>
                  </a:lnTo>
                  <a:lnTo>
                    <a:pt x="262" y="42"/>
                  </a:lnTo>
                  <a:lnTo>
                    <a:pt x="262" y="42"/>
                  </a:lnTo>
                  <a:lnTo>
                    <a:pt x="264" y="44"/>
                  </a:lnTo>
                  <a:lnTo>
                    <a:pt x="264" y="48"/>
                  </a:lnTo>
                  <a:lnTo>
                    <a:pt x="266" y="50"/>
                  </a:lnTo>
                  <a:close/>
                  <a:moveTo>
                    <a:pt x="268" y="72"/>
                  </a:moveTo>
                  <a:lnTo>
                    <a:pt x="272" y="72"/>
                  </a:lnTo>
                  <a:lnTo>
                    <a:pt x="272" y="72"/>
                  </a:lnTo>
                  <a:lnTo>
                    <a:pt x="272" y="70"/>
                  </a:lnTo>
                  <a:lnTo>
                    <a:pt x="270" y="68"/>
                  </a:lnTo>
                  <a:lnTo>
                    <a:pt x="270" y="66"/>
                  </a:lnTo>
                  <a:lnTo>
                    <a:pt x="270" y="66"/>
                  </a:lnTo>
                  <a:lnTo>
                    <a:pt x="268" y="66"/>
                  </a:lnTo>
                  <a:lnTo>
                    <a:pt x="266" y="68"/>
                  </a:lnTo>
                  <a:lnTo>
                    <a:pt x="266" y="70"/>
                  </a:lnTo>
                  <a:lnTo>
                    <a:pt x="268" y="72"/>
                  </a:lnTo>
                  <a:lnTo>
                    <a:pt x="268" y="72"/>
                  </a:lnTo>
                  <a:close/>
                  <a:moveTo>
                    <a:pt x="268" y="76"/>
                  </a:moveTo>
                  <a:lnTo>
                    <a:pt x="268" y="78"/>
                  </a:lnTo>
                  <a:lnTo>
                    <a:pt x="268" y="80"/>
                  </a:lnTo>
                  <a:lnTo>
                    <a:pt x="268" y="82"/>
                  </a:lnTo>
                  <a:lnTo>
                    <a:pt x="272" y="84"/>
                  </a:lnTo>
                  <a:lnTo>
                    <a:pt x="274" y="84"/>
                  </a:lnTo>
                  <a:lnTo>
                    <a:pt x="274" y="78"/>
                  </a:lnTo>
                  <a:lnTo>
                    <a:pt x="272" y="76"/>
                  </a:lnTo>
                  <a:lnTo>
                    <a:pt x="270" y="76"/>
                  </a:lnTo>
                  <a:lnTo>
                    <a:pt x="268" y="76"/>
                  </a:lnTo>
                  <a:close/>
                  <a:moveTo>
                    <a:pt x="234" y="52"/>
                  </a:moveTo>
                  <a:lnTo>
                    <a:pt x="234" y="50"/>
                  </a:lnTo>
                  <a:lnTo>
                    <a:pt x="234" y="50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48"/>
                  </a:lnTo>
                  <a:lnTo>
                    <a:pt x="232" y="50"/>
                  </a:lnTo>
                  <a:lnTo>
                    <a:pt x="234" y="52"/>
                  </a:lnTo>
                  <a:close/>
                  <a:moveTo>
                    <a:pt x="228" y="68"/>
                  </a:moveTo>
                  <a:lnTo>
                    <a:pt x="230" y="68"/>
                  </a:lnTo>
                  <a:lnTo>
                    <a:pt x="232" y="66"/>
                  </a:lnTo>
                  <a:lnTo>
                    <a:pt x="230" y="62"/>
                  </a:lnTo>
                  <a:lnTo>
                    <a:pt x="228" y="60"/>
                  </a:lnTo>
                  <a:lnTo>
                    <a:pt x="228" y="56"/>
                  </a:lnTo>
                  <a:lnTo>
                    <a:pt x="228" y="52"/>
                  </a:lnTo>
                  <a:lnTo>
                    <a:pt x="230" y="48"/>
                  </a:lnTo>
                  <a:lnTo>
                    <a:pt x="228" y="46"/>
                  </a:lnTo>
                  <a:lnTo>
                    <a:pt x="228" y="42"/>
                  </a:lnTo>
                  <a:lnTo>
                    <a:pt x="228" y="40"/>
                  </a:lnTo>
                  <a:lnTo>
                    <a:pt x="226" y="42"/>
                  </a:lnTo>
                  <a:lnTo>
                    <a:pt x="226" y="50"/>
                  </a:lnTo>
                  <a:lnTo>
                    <a:pt x="224" y="52"/>
                  </a:lnTo>
                  <a:lnTo>
                    <a:pt x="224" y="54"/>
                  </a:lnTo>
                  <a:lnTo>
                    <a:pt x="226" y="60"/>
                  </a:lnTo>
                  <a:lnTo>
                    <a:pt x="226" y="64"/>
                  </a:lnTo>
                  <a:lnTo>
                    <a:pt x="228" y="68"/>
                  </a:lnTo>
                  <a:close/>
                  <a:moveTo>
                    <a:pt x="96" y="88"/>
                  </a:moveTo>
                  <a:lnTo>
                    <a:pt x="98" y="88"/>
                  </a:lnTo>
                  <a:lnTo>
                    <a:pt x="98" y="90"/>
                  </a:lnTo>
                  <a:lnTo>
                    <a:pt x="100" y="92"/>
                  </a:lnTo>
                  <a:lnTo>
                    <a:pt x="100" y="88"/>
                  </a:lnTo>
                  <a:lnTo>
                    <a:pt x="98" y="88"/>
                  </a:lnTo>
                  <a:lnTo>
                    <a:pt x="96" y="88"/>
                  </a:lnTo>
                  <a:close/>
                  <a:moveTo>
                    <a:pt x="12" y="194"/>
                  </a:moveTo>
                  <a:lnTo>
                    <a:pt x="14" y="196"/>
                  </a:lnTo>
                  <a:lnTo>
                    <a:pt x="18" y="196"/>
                  </a:lnTo>
                  <a:lnTo>
                    <a:pt x="20" y="198"/>
                  </a:lnTo>
                  <a:lnTo>
                    <a:pt x="22" y="198"/>
                  </a:lnTo>
                  <a:lnTo>
                    <a:pt x="20" y="196"/>
                  </a:lnTo>
                  <a:lnTo>
                    <a:pt x="18" y="196"/>
                  </a:lnTo>
                  <a:lnTo>
                    <a:pt x="16" y="194"/>
                  </a:lnTo>
                  <a:lnTo>
                    <a:pt x="14" y="194"/>
                  </a:lnTo>
                  <a:lnTo>
                    <a:pt x="12" y="194"/>
                  </a:lnTo>
                  <a:lnTo>
                    <a:pt x="12" y="194"/>
                  </a:lnTo>
                  <a:close/>
                  <a:moveTo>
                    <a:pt x="0" y="196"/>
                  </a:moveTo>
                  <a:lnTo>
                    <a:pt x="4" y="198"/>
                  </a:lnTo>
                  <a:lnTo>
                    <a:pt x="6" y="198"/>
                  </a:lnTo>
                  <a:lnTo>
                    <a:pt x="8" y="198"/>
                  </a:lnTo>
                  <a:lnTo>
                    <a:pt x="10" y="198"/>
                  </a:lnTo>
                  <a:lnTo>
                    <a:pt x="8" y="196"/>
                  </a:lnTo>
                  <a:lnTo>
                    <a:pt x="4" y="194"/>
                  </a:lnTo>
                  <a:lnTo>
                    <a:pt x="2" y="194"/>
                  </a:lnTo>
                  <a:lnTo>
                    <a:pt x="0" y="196"/>
                  </a:lnTo>
                  <a:close/>
                  <a:moveTo>
                    <a:pt x="94" y="296"/>
                  </a:moveTo>
                  <a:lnTo>
                    <a:pt x="94" y="298"/>
                  </a:lnTo>
                  <a:lnTo>
                    <a:pt x="94" y="300"/>
                  </a:lnTo>
                  <a:lnTo>
                    <a:pt x="96" y="298"/>
                  </a:lnTo>
                  <a:lnTo>
                    <a:pt x="96" y="296"/>
                  </a:lnTo>
                  <a:lnTo>
                    <a:pt x="94" y="296"/>
                  </a:lnTo>
                  <a:close/>
                  <a:moveTo>
                    <a:pt x="94" y="308"/>
                  </a:moveTo>
                  <a:lnTo>
                    <a:pt x="96" y="308"/>
                  </a:lnTo>
                  <a:lnTo>
                    <a:pt x="98" y="308"/>
                  </a:lnTo>
                  <a:lnTo>
                    <a:pt x="102" y="308"/>
                  </a:lnTo>
                  <a:lnTo>
                    <a:pt x="104" y="310"/>
                  </a:lnTo>
                  <a:lnTo>
                    <a:pt x="104" y="310"/>
                  </a:lnTo>
                  <a:lnTo>
                    <a:pt x="106" y="308"/>
                  </a:lnTo>
                  <a:lnTo>
                    <a:pt x="104" y="306"/>
                  </a:lnTo>
                  <a:lnTo>
                    <a:pt x="100" y="306"/>
                  </a:lnTo>
                  <a:lnTo>
                    <a:pt x="100" y="306"/>
                  </a:lnTo>
                  <a:lnTo>
                    <a:pt x="96" y="306"/>
                  </a:lnTo>
                  <a:lnTo>
                    <a:pt x="96" y="306"/>
                  </a:lnTo>
                  <a:lnTo>
                    <a:pt x="94" y="306"/>
                  </a:lnTo>
                  <a:lnTo>
                    <a:pt x="94" y="308"/>
                  </a:lnTo>
                  <a:close/>
                  <a:moveTo>
                    <a:pt x="98" y="312"/>
                  </a:moveTo>
                  <a:lnTo>
                    <a:pt x="98" y="312"/>
                  </a:lnTo>
                  <a:lnTo>
                    <a:pt x="100" y="312"/>
                  </a:lnTo>
                  <a:lnTo>
                    <a:pt x="100" y="310"/>
                  </a:lnTo>
                  <a:lnTo>
                    <a:pt x="98" y="312"/>
                  </a:lnTo>
                  <a:close/>
                  <a:moveTo>
                    <a:pt x="98" y="328"/>
                  </a:moveTo>
                  <a:lnTo>
                    <a:pt x="100" y="328"/>
                  </a:lnTo>
                  <a:lnTo>
                    <a:pt x="100" y="328"/>
                  </a:lnTo>
                  <a:lnTo>
                    <a:pt x="102" y="330"/>
                  </a:lnTo>
                  <a:lnTo>
                    <a:pt x="104" y="328"/>
                  </a:lnTo>
                  <a:lnTo>
                    <a:pt x="102" y="328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8" y="328"/>
                  </a:lnTo>
                  <a:close/>
                  <a:moveTo>
                    <a:pt x="96" y="332"/>
                  </a:moveTo>
                  <a:lnTo>
                    <a:pt x="96" y="334"/>
                  </a:lnTo>
                  <a:lnTo>
                    <a:pt x="98" y="334"/>
                  </a:lnTo>
                  <a:lnTo>
                    <a:pt x="100" y="334"/>
                  </a:lnTo>
                  <a:lnTo>
                    <a:pt x="98" y="332"/>
                  </a:lnTo>
                  <a:lnTo>
                    <a:pt x="96" y="332"/>
                  </a:lnTo>
                  <a:lnTo>
                    <a:pt x="96" y="332"/>
                  </a:lnTo>
                  <a:close/>
                  <a:moveTo>
                    <a:pt x="100" y="342"/>
                  </a:moveTo>
                  <a:lnTo>
                    <a:pt x="100" y="342"/>
                  </a:lnTo>
                  <a:lnTo>
                    <a:pt x="100" y="342"/>
                  </a:lnTo>
                  <a:lnTo>
                    <a:pt x="100" y="340"/>
                  </a:lnTo>
                  <a:lnTo>
                    <a:pt x="100" y="340"/>
                  </a:lnTo>
                  <a:lnTo>
                    <a:pt x="100" y="340"/>
                  </a:lnTo>
                  <a:lnTo>
                    <a:pt x="100" y="342"/>
                  </a:lnTo>
                  <a:close/>
                  <a:moveTo>
                    <a:pt x="102" y="346"/>
                  </a:moveTo>
                  <a:lnTo>
                    <a:pt x="104" y="346"/>
                  </a:lnTo>
                  <a:lnTo>
                    <a:pt x="104" y="346"/>
                  </a:lnTo>
                  <a:lnTo>
                    <a:pt x="104" y="346"/>
                  </a:lnTo>
                  <a:lnTo>
                    <a:pt x="102" y="346"/>
                  </a:lnTo>
                  <a:close/>
                  <a:moveTo>
                    <a:pt x="96" y="346"/>
                  </a:moveTo>
                  <a:lnTo>
                    <a:pt x="96" y="346"/>
                  </a:lnTo>
                  <a:lnTo>
                    <a:pt x="96" y="346"/>
                  </a:lnTo>
                  <a:lnTo>
                    <a:pt x="96" y="346"/>
                  </a:lnTo>
                  <a:lnTo>
                    <a:pt x="96" y="346"/>
                  </a:lnTo>
                  <a:close/>
                  <a:moveTo>
                    <a:pt x="100" y="346"/>
                  </a:moveTo>
                  <a:lnTo>
                    <a:pt x="100" y="346"/>
                  </a:lnTo>
                  <a:lnTo>
                    <a:pt x="100" y="346"/>
                  </a:lnTo>
                  <a:lnTo>
                    <a:pt x="100" y="346"/>
                  </a:lnTo>
                  <a:lnTo>
                    <a:pt x="100" y="346"/>
                  </a:lnTo>
                  <a:close/>
                  <a:moveTo>
                    <a:pt x="98" y="350"/>
                  </a:moveTo>
                  <a:lnTo>
                    <a:pt x="100" y="348"/>
                  </a:lnTo>
                  <a:lnTo>
                    <a:pt x="100" y="348"/>
                  </a:lnTo>
                  <a:lnTo>
                    <a:pt x="98" y="348"/>
                  </a:lnTo>
                  <a:lnTo>
                    <a:pt x="98" y="350"/>
                  </a:lnTo>
                  <a:close/>
                  <a:moveTo>
                    <a:pt x="100" y="354"/>
                  </a:moveTo>
                  <a:lnTo>
                    <a:pt x="100" y="352"/>
                  </a:lnTo>
                  <a:lnTo>
                    <a:pt x="100" y="352"/>
                  </a:lnTo>
                  <a:lnTo>
                    <a:pt x="98" y="352"/>
                  </a:lnTo>
                  <a:lnTo>
                    <a:pt x="98" y="354"/>
                  </a:lnTo>
                  <a:lnTo>
                    <a:pt x="100" y="354"/>
                  </a:lnTo>
                  <a:close/>
                  <a:moveTo>
                    <a:pt x="102" y="356"/>
                  </a:moveTo>
                  <a:lnTo>
                    <a:pt x="102" y="356"/>
                  </a:lnTo>
                  <a:lnTo>
                    <a:pt x="104" y="354"/>
                  </a:lnTo>
                  <a:lnTo>
                    <a:pt x="102" y="354"/>
                  </a:lnTo>
                  <a:lnTo>
                    <a:pt x="100" y="356"/>
                  </a:lnTo>
                  <a:lnTo>
                    <a:pt x="102" y="356"/>
                  </a:lnTo>
                  <a:lnTo>
                    <a:pt x="102" y="356"/>
                  </a:lnTo>
                  <a:close/>
                  <a:moveTo>
                    <a:pt x="94" y="362"/>
                  </a:moveTo>
                  <a:lnTo>
                    <a:pt x="96" y="360"/>
                  </a:lnTo>
                  <a:lnTo>
                    <a:pt x="96" y="360"/>
                  </a:lnTo>
                  <a:lnTo>
                    <a:pt x="96" y="360"/>
                  </a:lnTo>
                  <a:lnTo>
                    <a:pt x="94" y="360"/>
                  </a:lnTo>
                  <a:lnTo>
                    <a:pt x="94" y="362"/>
                  </a:lnTo>
                  <a:lnTo>
                    <a:pt x="94" y="362"/>
                  </a:lnTo>
                  <a:close/>
                  <a:moveTo>
                    <a:pt x="98" y="366"/>
                  </a:moveTo>
                  <a:lnTo>
                    <a:pt x="102" y="362"/>
                  </a:lnTo>
                  <a:lnTo>
                    <a:pt x="104" y="360"/>
                  </a:lnTo>
                  <a:lnTo>
                    <a:pt x="104" y="360"/>
                  </a:lnTo>
                  <a:lnTo>
                    <a:pt x="102" y="360"/>
                  </a:lnTo>
                  <a:lnTo>
                    <a:pt x="100" y="362"/>
                  </a:lnTo>
                  <a:lnTo>
                    <a:pt x="98" y="362"/>
                  </a:lnTo>
                  <a:lnTo>
                    <a:pt x="98" y="362"/>
                  </a:lnTo>
                  <a:lnTo>
                    <a:pt x="96" y="364"/>
                  </a:lnTo>
                  <a:lnTo>
                    <a:pt x="96" y="364"/>
                  </a:lnTo>
                  <a:lnTo>
                    <a:pt x="96" y="366"/>
                  </a:lnTo>
                  <a:lnTo>
                    <a:pt x="98" y="366"/>
                  </a:lnTo>
                  <a:lnTo>
                    <a:pt x="98" y="366"/>
                  </a:lnTo>
                  <a:close/>
                  <a:moveTo>
                    <a:pt x="102" y="364"/>
                  </a:moveTo>
                  <a:lnTo>
                    <a:pt x="102" y="364"/>
                  </a:lnTo>
                  <a:lnTo>
                    <a:pt x="104" y="364"/>
                  </a:lnTo>
                  <a:lnTo>
                    <a:pt x="104" y="364"/>
                  </a:lnTo>
                  <a:lnTo>
                    <a:pt x="102" y="364"/>
                  </a:lnTo>
                  <a:close/>
                  <a:moveTo>
                    <a:pt x="100" y="368"/>
                  </a:moveTo>
                  <a:lnTo>
                    <a:pt x="102" y="368"/>
                  </a:lnTo>
                  <a:lnTo>
                    <a:pt x="100" y="366"/>
                  </a:lnTo>
                  <a:lnTo>
                    <a:pt x="100" y="366"/>
                  </a:lnTo>
                  <a:lnTo>
                    <a:pt x="100" y="368"/>
                  </a:lnTo>
                  <a:close/>
                  <a:moveTo>
                    <a:pt x="96" y="368"/>
                  </a:moveTo>
                  <a:lnTo>
                    <a:pt x="98" y="368"/>
                  </a:lnTo>
                  <a:lnTo>
                    <a:pt x="96" y="366"/>
                  </a:lnTo>
                  <a:lnTo>
                    <a:pt x="96" y="368"/>
                  </a:lnTo>
                  <a:lnTo>
                    <a:pt x="96" y="368"/>
                  </a:lnTo>
                  <a:lnTo>
                    <a:pt x="96" y="368"/>
                  </a:lnTo>
                  <a:close/>
                  <a:moveTo>
                    <a:pt x="92" y="376"/>
                  </a:moveTo>
                  <a:lnTo>
                    <a:pt x="92" y="378"/>
                  </a:lnTo>
                  <a:lnTo>
                    <a:pt x="94" y="378"/>
                  </a:lnTo>
                  <a:lnTo>
                    <a:pt x="96" y="376"/>
                  </a:lnTo>
                  <a:lnTo>
                    <a:pt x="98" y="376"/>
                  </a:lnTo>
                  <a:lnTo>
                    <a:pt x="100" y="374"/>
                  </a:lnTo>
                  <a:lnTo>
                    <a:pt x="98" y="374"/>
                  </a:lnTo>
                  <a:lnTo>
                    <a:pt x="96" y="374"/>
                  </a:lnTo>
                  <a:lnTo>
                    <a:pt x="94" y="374"/>
                  </a:lnTo>
                  <a:lnTo>
                    <a:pt x="94" y="376"/>
                  </a:lnTo>
                  <a:lnTo>
                    <a:pt x="92" y="376"/>
                  </a:lnTo>
                  <a:lnTo>
                    <a:pt x="92" y="376"/>
                  </a:lnTo>
                  <a:close/>
                  <a:moveTo>
                    <a:pt x="90" y="384"/>
                  </a:moveTo>
                  <a:lnTo>
                    <a:pt x="92" y="386"/>
                  </a:lnTo>
                  <a:lnTo>
                    <a:pt x="92" y="386"/>
                  </a:lnTo>
                  <a:lnTo>
                    <a:pt x="94" y="386"/>
                  </a:lnTo>
                  <a:lnTo>
                    <a:pt x="92" y="384"/>
                  </a:lnTo>
                  <a:lnTo>
                    <a:pt x="90" y="384"/>
                  </a:lnTo>
                  <a:close/>
                  <a:moveTo>
                    <a:pt x="144" y="668"/>
                  </a:moveTo>
                  <a:lnTo>
                    <a:pt x="146" y="666"/>
                  </a:lnTo>
                  <a:lnTo>
                    <a:pt x="148" y="666"/>
                  </a:lnTo>
                  <a:lnTo>
                    <a:pt x="150" y="668"/>
                  </a:lnTo>
                  <a:lnTo>
                    <a:pt x="148" y="668"/>
                  </a:lnTo>
                  <a:lnTo>
                    <a:pt x="146" y="668"/>
                  </a:lnTo>
                  <a:lnTo>
                    <a:pt x="146" y="668"/>
                  </a:lnTo>
                  <a:lnTo>
                    <a:pt x="144" y="668"/>
                  </a:lnTo>
                  <a:close/>
                  <a:moveTo>
                    <a:pt x="132" y="660"/>
                  </a:moveTo>
                  <a:lnTo>
                    <a:pt x="132" y="660"/>
                  </a:lnTo>
                  <a:lnTo>
                    <a:pt x="132" y="660"/>
                  </a:lnTo>
                  <a:lnTo>
                    <a:pt x="134" y="658"/>
                  </a:lnTo>
                  <a:lnTo>
                    <a:pt x="134" y="656"/>
                  </a:lnTo>
                  <a:lnTo>
                    <a:pt x="132" y="656"/>
                  </a:lnTo>
                  <a:lnTo>
                    <a:pt x="132" y="658"/>
                  </a:lnTo>
                  <a:lnTo>
                    <a:pt x="132" y="658"/>
                  </a:lnTo>
                  <a:lnTo>
                    <a:pt x="132" y="660"/>
                  </a:lnTo>
                  <a:close/>
                  <a:moveTo>
                    <a:pt x="122" y="644"/>
                  </a:moveTo>
                  <a:lnTo>
                    <a:pt x="124" y="646"/>
                  </a:lnTo>
                  <a:lnTo>
                    <a:pt x="124" y="646"/>
                  </a:lnTo>
                  <a:lnTo>
                    <a:pt x="126" y="644"/>
                  </a:lnTo>
                  <a:lnTo>
                    <a:pt x="126" y="644"/>
                  </a:lnTo>
                  <a:lnTo>
                    <a:pt x="124" y="644"/>
                  </a:lnTo>
                  <a:lnTo>
                    <a:pt x="122" y="644"/>
                  </a:lnTo>
                  <a:close/>
                  <a:moveTo>
                    <a:pt x="118" y="644"/>
                  </a:moveTo>
                  <a:lnTo>
                    <a:pt x="118" y="646"/>
                  </a:lnTo>
                  <a:lnTo>
                    <a:pt x="120" y="646"/>
                  </a:lnTo>
                  <a:lnTo>
                    <a:pt x="120" y="644"/>
                  </a:lnTo>
                  <a:lnTo>
                    <a:pt x="118" y="644"/>
                  </a:lnTo>
                  <a:lnTo>
                    <a:pt x="118" y="644"/>
                  </a:lnTo>
                  <a:close/>
                  <a:moveTo>
                    <a:pt x="104" y="646"/>
                  </a:moveTo>
                  <a:lnTo>
                    <a:pt x="106" y="646"/>
                  </a:lnTo>
                  <a:lnTo>
                    <a:pt x="106" y="646"/>
                  </a:lnTo>
                  <a:lnTo>
                    <a:pt x="106" y="648"/>
                  </a:lnTo>
                  <a:lnTo>
                    <a:pt x="108" y="648"/>
                  </a:lnTo>
                  <a:lnTo>
                    <a:pt x="108" y="646"/>
                  </a:lnTo>
                  <a:lnTo>
                    <a:pt x="106" y="644"/>
                  </a:lnTo>
                  <a:lnTo>
                    <a:pt x="104" y="646"/>
                  </a:lnTo>
                  <a:close/>
                  <a:moveTo>
                    <a:pt x="88" y="570"/>
                  </a:moveTo>
                  <a:lnTo>
                    <a:pt x="88" y="570"/>
                  </a:lnTo>
                  <a:lnTo>
                    <a:pt x="90" y="568"/>
                  </a:lnTo>
                  <a:lnTo>
                    <a:pt x="92" y="566"/>
                  </a:lnTo>
                  <a:lnTo>
                    <a:pt x="92" y="566"/>
                  </a:lnTo>
                  <a:lnTo>
                    <a:pt x="90" y="568"/>
                  </a:lnTo>
                  <a:lnTo>
                    <a:pt x="88" y="570"/>
                  </a:lnTo>
                  <a:close/>
                  <a:moveTo>
                    <a:pt x="88" y="568"/>
                  </a:moveTo>
                  <a:lnTo>
                    <a:pt x="88" y="568"/>
                  </a:lnTo>
                  <a:lnTo>
                    <a:pt x="88" y="568"/>
                  </a:lnTo>
                  <a:lnTo>
                    <a:pt x="90" y="566"/>
                  </a:lnTo>
                  <a:lnTo>
                    <a:pt x="90" y="566"/>
                  </a:lnTo>
                  <a:lnTo>
                    <a:pt x="90" y="566"/>
                  </a:lnTo>
                  <a:lnTo>
                    <a:pt x="88" y="568"/>
                  </a:lnTo>
                  <a:close/>
                  <a:moveTo>
                    <a:pt x="78" y="542"/>
                  </a:moveTo>
                  <a:lnTo>
                    <a:pt x="76" y="544"/>
                  </a:lnTo>
                  <a:lnTo>
                    <a:pt x="78" y="544"/>
                  </a:lnTo>
                  <a:lnTo>
                    <a:pt x="80" y="544"/>
                  </a:lnTo>
                  <a:lnTo>
                    <a:pt x="78" y="542"/>
                  </a:lnTo>
                  <a:lnTo>
                    <a:pt x="78" y="542"/>
                  </a:lnTo>
                  <a:lnTo>
                    <a:pt x="78" y="542"/>
                  </a:lnTo>
                  <a:close/>
                  <a:moveTo>
                    <a:pt x="76" y="540"/>
                  </a:moveTo>
                  <a:lnTo>
                    <a:pt x="76" y="540"/>
                  </a:lnTo>
                  <a:lnTo>
                    <a:pt x="78" y="542"/>
                  </a:lnTo>
                  <a:lnTo>
                    <a:pt x="78" y="540"/>
                  </a:lnTo>
                  <a:lnTo>
                    <a:pt x="78" y="538"/>
                  </a:lnTo>
                  <a:lnTo>
                    <a:pt x="76" y="540"/>
                  </a:lnTo>
                  <a:close/>
                  <a:moveTo>
                    <a:pt x="78" y="516"/>
                  </a:moveTo>
                  <a:lnTo>
                    <a:pt x="80" y="516"/>
                  </a:lnTo>
                  <a:lnTo>
                    <a:pt x="80" y="516"/>
                  </a:lnTo>
                  <a:lnTo>
                    <a:pt x="80" y="514"/>
                  </a:lnTo>
                  <a:lnTo>
                    <a:pt x="78" y="516"/>
                  </a:lnTo>
                  <a:close/>
                  <a:moveTo>
                    <a:pt x="78" y="512"/>
                  </a:moveTo>
                  <a:lnTo>
                    <a:pt x="80" y="514"/>
                  </a:lnTo>
                  <a:lnTo>
                    <a:pt x="82" y="514"/>
                  </a:lnTo>
                  <a:lnTo>
                    <a:pt x="82" y="512"/>
                  </a:lnTo>
                  <a:lnTo>
                    <a:pt x="80" y="512"/>
                  </a:lnTo>
                  <a:lnTo>
                    <a:pt x="80" y="512"/>
                  </a:lnTo>
                  <a:lnTo>
                    <a:pt x="78" y="512"/>
                  </a:lnTo>
                  <a:close/>
                  <a:moveTo>
                    <a:pt x="74" y="512"/>
                  </a:moveTo>
                  <a:lnTo>
                    <a:pt x="74" y="514"/>
                  </a:lnTo>
                  <a:lnTo>
                    <a:pt x="76" y="512"/>
                  </a:lnTo>
                  <a:lnTo>
                    <a:pt x="76" y="512"/>
                  </a:lnTo>
                  <a:lnTo>
                    <a:pt x="74" y="512"/>
                  </a:lnTo>
                  <a:lnTo>
                    <a:pt x="74" y="512"/>
                  </a:lnTo>
                  <a:close/>
                  <a:moveTo>
                    <a:pt x="80" y="490"/>
                  </a:moveTo>
                  <a:lnTo>
                    <a:pt x="80" y="492"/>
                  </a:lnTo>
                  <a:lnTo>
                    <a:pt x="80" y="492"/>
                  </a:lnTo>
                  <a:lnTo>
                    <a:pt x="82" y="492"/>
                  </a:lnTo>
                  <a:lnTo>
                    <a:pt x="84" y="490"/>
                  </a:lnTo>
                  <a:lnTo>
                    <a:pt x="84" y="490"/>
                  </a:lnTo>
                  <a:lnTo>
                    <a:pt x="82" y="490"/>
                  </a:lnTo>
                  <a:lnTo>
                    <a:pt x="80" y="490"/>
                  </a:lnTo>
                  <a:close/>
                  <a:moveTo>
                    <a:pt x="100" y="482"/>
                  </a:moveTo>
                  <a:lnTo>
                    <a:pt x="102" y="484"/>
                  </a:lnTo>
                  <a:lnTo>
                    <a:pt x="106" y="482"/>
                  </a:lnTo>
                  <a:lnTo>
                    <a:pt x="106" y="482"/>
                  </a:lnTo>
                  <a:lnTo>
                    <a:pt x="102" y="480"/>
                  </a:lnTo>
                  <a:lnTo>
                    <a:pt x="100" y="482"/>
                  </a:lnTo>
                  <a:lnTo>
                    <a:pt x="100" y="482"/>
                  </a:lnTo>
                  <a:close/>
                  <a:moveTo>
                    <a:pt x="92" y="472"/>
                  </a:moveTo>
                  <a:lnTo>
                    <a:pt x="92" y="472"/>
                  </a:lnTo>
                  <a:lnTo>
                    <a:pt x="94" y="474"/>
                  </a:lnTo>
                  <a:lnTo>
                    <a:pt x="96" y="472"/>
                  </a:lnTo>
                  <a:lnTo>
                    <a:pt x="96" y="472"/>
                  </a:lnTo>
                  <a:lnTo>
                    <a:pt x="94" y="470"/>
                  </a:lnTo>
                  <a:lnTo>
                    <a:pt x="92" y="472"/>
                  </a:lnTo>
                  <a:close/>
                  <a:moveTo>
                    <a:pt x="102" y="470"/>
                  </a:moveTo>
                  <a:lnTo>
                    <a:pt x="102" y="472"/>
                  </a:lnTo>
                  <a:lnTo>
                    <a:pt x="106" y="472"/>
                  </a:lnTo>
                  <a:lnTo>
                    <a:pt x="106" y="470"/>
                  </a:lnTo>
                  <a:lnTo>
                    <a:pt x="104" y="470"/>
                  </a:lnTo>
                  <a:lnTo>
                    <a:pt x="102" y="470"/>
                  </a:lnTo>
                  <a:close/>
                  <a:moveTo>
                    <a:pt x="96" y="468"/>
                  </a:moveTo>
                  <a:lnTo>
                    <a:pt x="100" y="470"/>
                  </a:lnTo>
                  <a:lnTo>
                    <a:pt x="100" y="470"/>
                  </a:lnTo>
                  <a:lnTo>
                    <a:pt x="102" y="468"/>
                  </a:lnTo>
                  <a:lnTo>
                    <a:pt x="102" y="468"/>
                  </a:lnTo>
                  <a:lnTo>
                    <a:pt x="100" y="466"/>
                  </a:lnTo>
                  <a:lnTo>
                    <a:pt x="96" y="468"/>
                  </a:lnTo>
                  <a:lnTo>
                    <a:pt x="96" y="468"/>
                  </a:lnTo>
                  <a:close/>
                  <a:moveTo>
                    <a:pt x="118" y="420"/>
                  </a:moveTo>
                  <a:lnTo>
                    <a:pt x="118" y="422"/>
                  </a:lnTo>
                  <a:lnTo>
                    <a:pt x="120" y="424"/>
                  </a:lnTo>
                  <a:lnTo>
                    <a:pt x="120" y="422"/>
                  </a:lnTo>
                  <a:lnTo>
                    <a:pt x="120" y="422"/>
                  </a:lnTo>
                  <a:lnTo>
                    <a:pt x="118" y="420"/>
                  </a:lnTo>
                  <a:close/>
                  <a:moveTo>
                    <a:pt x="116" y="416"/>
                  </a:moveTo>
                  <a:lnTo>
                    <a:pt x="116" y="416"/>
                  </a:lnTo>
                  <a:lnTo>
                    <a:pt x="118" y="418"/>
                  </a:lnTo>
                  <a:lnTo>
                    <a:pt x="120" y="418"/>
                  </a:lnTo>
                  <a:lnTo>
                    <a:pt x="120" y="416"/>
                  </a:lnTo>
                  <a:lnTo>
                    <a:pt x="116" y="416"/>
                  </a:lnTo>
                  <a:lnTo>
                    <a:pt x="116" y="416"/>
                  </a:lnTo>
                  <a:close/>
                  <a:moveTo>
                    <a:pt x="110" y="398"/>
                  </a:moveTo>
                  <a:lnTo>
                    <a:pt x="112" y="398"/>
                  </a:lnTo>
                  <a:lnTo>
                    <a:pt x="114" y="398"/>
                  </a:lnTo>
                  <a:lnTo>
                    <a:pt x="114" y="396"/>
                  </a:lnTo>
                  <a:lnTo>
                    <a:pt x="116" y="396"/>
                  </a:lnTo>
                  <a:lnTo>
                    <a:pt x="114" y="396"/>
                  </a:lnTo>
                  <a:lnTo>
                    <a:pt x="112" y="394"/>
                  </a:lnTo>
                  <a:lnTo>
                    <a:pt x="110" y="396"/>
                  </a:lnTo>
                  <a:lnTo>
                    <a:pt x="110" y="398"/>
                  </a:lnTo>
                  <a:lnTo>
                    <a:pt x="110" y="398"/>
                  </a:lnTo>
                  <a:close/>
                  <a:moveTo>
                    <a:pt x="110" y="408"/>
                  </a:moveTo>
                  <a:lnTo>
                    <a:pt x="112" y="408"/>
                  </a:lnTo>
                  <a:lnTo>
                    <a:pt x="114" y="408"/>
                  </a:lnTo>
                  <a:lnTo>
                    <a:pt x="114" y="406"/>
                  </a:lnTo>
                  <a:lnTo>
                    <a:pt x="114" y="404"/>
                  </a:lnTo>
                  <a:lnTo>
                    <a:pt x="112" y="404"/>
                  </a:lnTo>
                  <a:lnTo>
                    <a:pt x="112" y="404"/>
                  </a:lnTo>
                  <a:lnTo>
                    <a:pt x="110" y="408"/>
                  </a:lnTo>
                  <a:close/>
                  <a:moveTo>
                    <a:pt x="102" y="408"/>
                  </a:moveTo>
                  <a:lnTo>
                    <a:pt x="104" y="410"/>
                  </a:lnTo>
                  <a:lnTo>
                    <a:pt x="106" y="408"/>
                  </a:lnTo>
                  <a:lnTo>
                    <a:pt x="106" y="406"/>
                  </a:lnTo>
                  <a:lnTo>
                    <a:pt x="106" y="404"/>
                  </a:lnTo>
                  <a:lnTo>
                    <a:pt x="104" y="404"/>
                  </a:lnTo>
                  <a:lnTo>
                    <a:pt x="102" y="406"/>
                  </a:lnTo>
                  <a:lnTo>
                    <a:pt x="102" y="408"/>
                  </a:lnTo>
                  <a:close/>
                  <a:moveTo>
                    <a:pt x="88" y="420"/>
                  </a:moveTo>
                  <a:lnTo>
                    <a:pt x="88" y="422"/>
                  </a:lnTo>
                  <a:lnTo>
                    <a:pt x="88" y="424"/>
                  </a:lnTo>
                  <a:lnTo>
                    <a:pt x="90" y="424"/>
                  </a:lnTo>
                  <a:lnTo>
                    <a:pt x="90" y="422"/>
                  </a:lnTo>
                  <a:lnTo>
                    <a:pt x="88" y="420"/>
                  </a:lnTo>
                  <a:lnTo>
                    <a:pt x="88" y="420"/>
                  </a:lnTo>
                  <a:close/>
                  <a:moveTo>
                    <a:pt x="116" y="444"/>
                  </a:moveTo>
                  <a:lnTo>
                    <a:pt x="116" y="444"/>
                  </a:lnTo>
                  <a:lnTo>
                    <a:pt x="118" y="444"/>
                  </a:lnTo>
                  <a:lnTo>
                    <a:pt x="118" y="446"/>
                  </a:lnTo>
                  <a:lnTo>
                    <a:pt x="118" y="448"/>
                  </a:lnTo>
                  <a:lnTo>
                    <a:pt x="118" y="448"/>
                  </a:lnTo>
                  <a:lnTo>
                    <a:pt x="120" y="448"/>
                  </a:lnTo>
                  <a:lnTo>
                    <a:pt x="120" y="444"/>
                  </a:lnTo>
                  <a:lnTo>
                    <a:pt x="122" y="442"/>
                  </a:lnTo>
                  <a:lnTo>
                    <a:pt x="122" y="442"/>
                  </a:lnTo>
                  <a:lnTo>
                    <a:pt x="120" y="442"/>
                  </a:lnTo>
                  <a:lnTo>
                    <a:pt x="118" y="442"/>
                  </a:lnTo>
                  <a:lnTo>
                    <a:pt x="116" y="444"/>
                  </a:lnTo>
                  <a:close/>
                  <a:moveTo>
                    <a:pt x="88" y="452"/>
                  </a:moveTo>
                  <a:lnTo>
                    <a:pt x="88" y="452"/>
                  </a:lnTo>
                  <a:lnTo>
                    <a:pt x="92" y="452"/>
                  </a:lnTo>
                  <a:lnTo>
                    <a:pt x="94" y="454"/>
                  </a:lnTo>
                  <a:lnTo>
                    <a:pt x="94" y="456"/>
                  </a:lnTo>
                  <a:lnTo>
                    <a:pt x="96" y="454"/>
                  </a:lnTo>
                  <a:lnTo>
                    <a:pt x="104" y="452"/>
                  </a:lnTo>
                  <a:lnTo>
                    <a:pt x="108" y="452"/>
                  </a:lnTo>
                  <a:lnTo>
                    <a:pt x="112" y="450"/>
                  </a:lnTo>
                  <a:lnTo>
                    <a:pt x="110" y="446"/>
                  </a:lnTo>
                  <a:lnTo>
                    <a:pt x="108" y="442"/>
                  </a:lnTo>
                  <a:lnTo>
                    <a:pt x="106" y="442"/>
                  </a:lnTo>
                  <a:lnTo>
                    <a:pt x="104" y="442"/>
                  </a:lnTo>
                  <a:lnTo>
                    <a:pt x="102" y="436"/>
                  </a:lnTo>
                  <a:lnTo>
                    <a:pt x="100" y="432"/>
                  </a:lnTo>
                  <a:lnTo>
                    <a:pt x="96" y="430"/>
                  </a:lnTo>
                  <a:lnTo>
                    <a:pt x="94" y="428"/>
                  </a:lnTo>
                  <a:lnTo>
                    <a:pt x="90" y="428"/>
                  </a:lnTo>
                  <a:lnTo>
                    <a:pt x="88" y="426"/>
                  </a:lnTo>
                  <a:lnTo>
                    <a:pt x="88" y="428"/>
                  </a:lnTo>
                  <a:lnTo>
                    <a:pt x="86" y="430"/>
                  </a:lnTo>
                  <a:lnTo>
                    <a:pt x="86" y="434"/>
                  </a:lnTo>
                  <a:lnTo>
                    <a:pt x="88" y="436"/>
                  </a:lnTo>
                  <a:lnTo>
                    <a:pt x="88" y="438"/>
                  </a:lnTo>
                  <a:lnTo>
                    <a:pt x="86" y="436"/>
                  </a:lnTo>
                  <a:lnTo>
                    <a:pt x="84" y="438"/>
                  </a:lnTo>
                  <a:lnTo>
                    <a:pt x="84" y="438"/>
                  </a:lnTo>
                  <a:lnTo>
                    <a:pt x="84" y="440"/>
                  </a:lnTo>
                  <a:lnTo>
                    <a:pt x="88" y="442"/>
                  </a:lnTo>
                  <a:lnTo>
                    <a:pt x="84" y="444"/>
                  </a:lnTo>
                  <a:lnTo>
                    <a:pt x="84" y="444"/>
                  </a:lnTo>
                  <a:lnTo>
                    <a:pt x="86" y="446"/>
                  </a:lnTo>
                  <a:lnTo>
                    <a:pt x="90" y="448"/>
                  </a:lnTo>
                  <a:lnTo>
                    <a:pt x="92" y="448"/>
                  </a:lnTo>
                  <a:lnTo>
                    <a:pt x="94" y="450"/>
                  </a:lnTo>
                  <a:lnTo>
                    <a:pt x="98" y="446"/>
                  </a:lnTo>
                  <a:lnTo>
                    <a:pt x="94" y="450"/>
                  </a:lnTo>
                  <a:lnTo>
                    <a:pt x="92" y="450"/>
                  </a:lnTo>
                  <a:lnTo>
                    <a:pt x="88" y="448"/>
                  </a:lnTo>
                  <a:lnTo>
                    <a:pt x="88" y="450"/>
                  </a:lnTo>
                  <a:lnTo>
                    <a:pt x="88" y="452"/>
                  </a:lnTo>
                  <a:close/>
                </a:path>
              </a:pathLst>
            </a:custGeom>
            <a:grpFill/>
            <a:ln w="6350">
              <a:solidFill>
                <a:srgbClr val="F9D34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9" name="Canada">
              <a:extLst>
                <a:ext uri="{FF2B5EF4-FFF2-40B4-BE49-F238E27FC236}">
                  <a16:creationId xmlns:a16="http://schemas.microsoft.com/office/drawing/2014/main" id="{8510AF05-F8DF-4B24-8DD0-7FDB510D17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9995" y="1428188"/>
              <a:ext cx="2047831" cy="1898549"/>
            </a:xfrm>
            <a:custGeom>
              <a:avLst/>
              <a:gdLst>
                <a:gd name="T0" fmla="*/ 782 w 1070"/>
                <a:gd name="T1" fmla="*/ 70 h 992"/>
                <a:gd name="T2" fmla="*/ 784 w 1070"/>
                <a:gd name="T3" fmla="*/ 168 h 992"/>
                <a:gd name="T4" fmla="*/ 778 w 1070"/>
                <a:gd name="T5" fmla="*/ 186 h 992"/>
                <a:gd name="T6" fmla="*/ 832 w 1070"/>
                <a:gd name="T7" fmla="*/ 116 h 992"/>
                <a:gd name="T8" fmla="*/ 836 w 1070"/>
                <a:gd name="T9" fmla="*/ 66 h 992"/>
                <a:gd name="T10" fmla="*/ 904 w 1070"/>
                <a:gd name="T11" fmla="*/ 24 h 992"/>
                <a:gd name="T12" fmla="*/ 1050 w 1070"/>
                <a:gd name="T13" fmla="*/ 38 h 992"/>
                <a:gd name="T14" fmla="*/ 916 w 1070"/>
                <a:gd name="T15" fmla="*/ 142 h 992"/>
                <a:gd name="T16" fmla="*/ 824 w 1070"/>
                <a:gd name="T17" fmla="*/ 208 h 992"/>
                <a:gd name="T18" fmla="*/ 852 w 1070"/>
                <a:gd name="T19" fmla="*/ 464 h 992"/>
                <a:gd name="T20" fmla="*/ 752 w 1070"/>
                <a:gd name="T21" fmla="*/ 198 h 992"/>
                <a:gd name="T22" fmla="*/ 668 w 1070"/>
                <a:gd name="T23" fmla="*/ 130 h 992"/>
                <a:gd name="T24" fmla="*/ 558 w 1070"/>
                <a:gd name="T25" fmla="*/ 110 h 992"/>
                <a:gd name="T26" fmla="*/ 728 w 1070"/>
                <a:gd name="T27" fmla="*/ 222 h 992"/>
                <a:gd name="T28" fmla="*/ 750 w 1070"/>
                <a:gd name="T29" fmla="*/ 298 h 992"/>
                <a:gd name="T30" fmla="*/ 454 w 1070"/>
                <a:gd name="T31" fmla="*/ 166 h 992"/>
                <a:gd name="T32" fmla="*/ 696 w 1070"/>
                <a:gd name="T33" fmla="*/ 302 h 992"/>
                <a:gd name="T34" fmla="*/ 614 w 1070"/>
                <a:gd name="T35" fmla="*/ 226 h 992"/>
                <a:gd name="T36" fmla="*/ 466 w 1070"/>
                <a:gd name="T37" fmla="*/ 182 h 992"/>
                <a:gd name="T38" fmla="*/ 552 w 1070"/>
                <a:gd name="T39" fmla="*/ 210 h 992"/>
                <a:gd name="T40" fmla="*/ 388 w 1070"/>
                <a:gd name="T41" fmla="*/ 232 h 992"/>
                <a:gd name="T42" fmla="*/ 564 w 1070"/>
                <a:gd name="T43" fmla="*/ 308 h 992"/>
                <a:gd name="T44" fmla="*/ 622 w 1070"/>
                <a:gd name="T45" fmla="*/ 314 h 992"/>
                <a:gd name="T46" fmla="*/ 628 w 1070"/>
                <a:gd name="T47" fmla="*/ 354 h 992"/>
                <a:gd name="T48" fmla="*/ 718 w 1070"/>
                <a:gd name="T49" fmla="*/ 450 h 992"/>
                <a:gd name="T50" fmla="*/ 652 w 1070"/>
                <a:gd name="T51" fmla="*/ 482 h 992"/>
                <a:gd name="T52" fmla="*/ 520 w 1070"/>
                <a:gd name="T53" fmla="*/ 370 h 992"/>
                <a:gd name="T54" fmla="*/ 446 w 1070"/>
                <a:gd name="T55" fmla="*/ 288 h 992"/>
                <a:gd name="T56" fmla="*/ 384 w 1070"/>
                <a:gd name="T57" fmla="*/ 382 h 992"/>
                <a:gd name="T58" fmla="*/ 526 w 1070"/>
                <a:gd name="T59" fmla="*/ 410 h 992"/>
                <a:gd name="T60" fmla="*/ 788 w 1070"/>
                <a:gd name="T61" fmla="*/ 620 h 992"/>
                <a:gd name="T62" fmla="*/ 786 w 1070"/>
                <a:gd name="T63" fmla="*/ 490 h 992"/>
                <a:gd name="T64" fmla="*/ 690 w 1070"/>
                <a:gd name="T65" fmla="*/ 426 h 992"/>
                <a:gd name="T66" fmla="*/ 710 w 1070"/>
                <a:gd name="T67" fmla="*/ 388 h 992"/>
                <a:gd name="T68" fmla="*/ 778 w 1070"/>
                <a:gd name="T69" fmla="*/ 374 h 992"/>
                <a:gd name="T70" fmla="*/ 830 w 1070"/>
                <a:gd name="T71" fmla="*/ 426 h 992"/>
                <a:gd name="T72" fmla="*/ 844 w 1070"/>
                <a:gd name="T73" fmla="*/ 476 h 992"/>
                <a:gd name="T74" fmla="*/ 886 w 1070"/>
                <a:gd name="T75" fmla="*/ 538 h 992"/>
                <a:gd name="T76" fmla="*/ 850 w 1070"/>
                <a:gd name="T77" fmla="*/ 556 h 992"/>
                <a:gd name="T78" fmla="*/ 838 w 1070"/>
                <a:gd name="T79" fmla="*/ 604 h 992"/>
                <a:gd name="T80" fmla="*/ 680 w 1070"/>
                <a:gd name="T81" fmla="*/ 584 h 992"/>
                <a:gd name="T82" fmla="*/ 830 w 1070"/>
                <a:gd name="T83" fmla="*/ 652 h 992"/>
                <a:gd name="T84" fmla="*/ 644 w 1070"/>
                <a:gd name="T85" fmla="*/ 750 h 992"/>
                <a:gd name="T86" fmla="*/ 844 w 1070"/>
                <a:gd name="T87" fmla="*/ 894 h 992"/>
                <a:gd name="T88" fmla="*/ 908 w 1070"/>
                <a:gd name="T89" fmla="*/ 926 h 992"/>
                <a:gd name="T90" fmla="*/ 870 w 1070"/>
                <a:gd name="T91" fmla="*/ 880 h 992"/>
                <a:gd name="T92" fmla="*/ 624 w 1070"/>
                <a:gd name="T93" fmla="*/ 822 h 992"/>
                <a:gd name="T94" fmla="*/ 62 w 1070"/>
                <a:gd name="T95" fmla="*/ 744 h 992"/>
                <a:gd name="T96" fmla="*/ 194 w 1070"/>
                <a:gd name="T97" fmla="*/ 328 h 992"/>
                <a:gd name="T98" fmla="*/ 86 w 1070"/>
                <a:gd name="T99" fmla="*/ 762 h 992"/>
                <a:gd name="T100" fmla="*/ 144 w 1070"/>
                <a:gd name="T101" fmla="*/ 298 h 992"/>
                <a:gd name="T102" fmla="*/ 292 w 1070"/>
                <a:gd name="T103" fmla="*/ 352 h 992"/>
                <a:gd name="T104" fmla="*/ 434 w 1070"/>
                <a:gd name="T105" fmla="*/ 454 h 992"/>
                <a:gd name="T106" fmla="*/ 556 w 1070"/>
                <a:gd name="T107" fmla="*/ 452 h 992"/>
                <a:gd name="T108" fmla="*/ 606 w 1070"/>
                <a:gd name="T109" fmla="*/ 358 h 992"/>
                <a:gd name="T110" fmla="*/ 680 w 1070"/>
                <a:gd name="T111" fmla="*/ 440 h 992"/>
                <a:gd name="T112" fmla="*/ 608 w 1070"/>
                <a:gd name="T113" fmla="*/ 528 h 992"/>
                <a:gd name="T114" fmla="*/ 496 w 1070"/>
                <a:gd name="T115" fmla="*/ 658 h 992"/>
                <a:gd name="T116" fmla="*/ 668 w 1070"/>
                <a:gd name="T117" fmla="*/ 754 h 992"/>
                <a:gd name="T118" fmla="*/ 780 w 1070"/>
                <a:gd name="T119" fmla="*/ 720 h 992"/>
                <a:gd name="T120" fmla="*/ 844 w 1070"/>
                <a:gd name="T121" fmla="*/ 782 h 992"/>
                <a:gd name="T122" fmla="*/ 840 w 1070"/>
                <a:gd name="T123" fmla="*/ 864 h 992"/>
                <a:gd name="T124" fmla="*/ 774 w 1070"/>
                <a:gd name="T125" fmla="*/ 956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0" h="992">
                  <a:moveTo>
                    <a:pt x="774" y="174"/>
                  </a:moveTo>
                  <a:lnTo>
                    <a:pt x="776" y="174"/>
                  </a:lnTo>
                  <a:lnTo>
                    <a:pt x="776" y="170"/>
                  </a:lnTo>
                  <a:lnTo>
                    <a:pt x="780" y="166"/>
                  </a:lnTo>
                  <a:lnTo>
                    <a:pt x="782" y="160"/>
                  </a:lnTo>
                  <a:lnTo>
                    <a:pt x="784" y="160"/>
                  </a:lnTo>
                  <a:lnTo>
                    <a:pt x="784" y="162"/>
                  </a:lnTo>
                  <a:lnTo>
                    <a:pt x="782" y="164"/>
                  </a:lnTo>
                  <a:lnTo>
                    <a:pt x="782" y="166"/>
                  </a:lnTo>
                  <a:lnTo>
                    <a:pt x="786" y="166"/>
                  </a:lnTo>
                  <a:lnTo>
                    <a:pt x="788" y="164"/>
                  </a:lnTo>
                  <a:lnTo>
                    <a:pt x="790" y="162"/>
                  </a:lnTo>
                  <a:lnTo>
                    <a:pt x="790" y="160"/>
                  </a:lnTo>
                  <a:lnTo>
                    <a:pt x="788" y="160"/>
                  </a:lnTo>
                  <a:lnTo>
                    <a:pt x="788" y="158"/>
                  </a:lnTo>
                  <a:lnTo>
                    <a:pt x="790" y="158"/>
                  </a:lnTo>
                  <a:lnTo>
                    <a:pt x="790" y="154"/>
                  </a:lnTo>
                  <a:lnTo>
                    <a:pt x="788" y="152"/>
                  </a:lnTo>
                  <a:lnTo>
                    <a:pt x="788" y="150"/>
                  </a:lnTo>
                  <a:lnTo>
                    <a:pt x="792" y="148"/>
                  </a:lnTo>
                  <a:lnTo>
                    <a:pt x="794" y="144"/>
                  </a:lnTo>
                  <a:lnTo>
                    <a:pt x="796" y="144"/>
                  </a:lnTo>
                  <a:lnTo>
                    <a:pt x="796" y="142"/>
                  </a:lnTo>
                  <a:lnTo>
                    <a:pt x="796" y="144"/>
                  </a:lnTo>
                  <a:lnTo>
                    <a:pt x="796" y="144"/>
                  </a:lnTo>
                  <a:lnTo>
                    <a:pt x="796" y="146"/>
                  </a:lnTo>
                  <a:lnTo>
                    <a:pt x="794" y="150"/>
                  </a:lnTo>
                  <a:lnTo>
                    <a:pt x="792" y="152"/>
                  </a:lnTo>
                  <a:lnTo>
                    <a:pt x="792" y="156"/>
                  </a:lnTo>
                  <a:lnTo>
                    <a:pt x="792" y="158"/>
                  </a:lnTo>
                  <a:lnTo>
                    <a:pt x="794" y="160"/>
                  </a:lnTo>
                  <a:lnTo>
                    <a:pt x="794" y="160"/>
                  </a:lnTo>
                  <a:lnTo>
                    <a:pt x="796" y="156"/>
                  </a:lnTo>
                  <a:lnTo>
                    <a:pt x="802" y="152"/>
                  </a:lnTo>
                  <a:lnTo>
                    <a:pt x="802" y="148"/>
                  </a:lnTo>
                  <a:lnTo>
                    <a:pt x="802" y="146"/>
                  </a:lnTo>
                  <a:lnTo>
                    <a:pt x="804" y="142"/>
                  </a:lnTo>
                  <a:lnTo>
                    <a:pt x="806" y="142"/>
                  </a:lnTo>
                  <a:lnTo>
                    <a:pt x="806" y="144"/>
                  </a:lnTo>
                  <a:lnTo>
                    <a:pt x="806" y="144"/>
                  </a:lnTo>
                  <a:lnTo>
                    <a:pt x="806" y="148"/>
                  </a:lnTo>
                  <a:lnTo>
                    <a:pt x="808" y="146"/>
                  </a:lnTo>
                  <a:lnTo>
                    <a:pt x="810" y="144"/>
                  </a:lnTo>
                  <a:lnTo>
                    <a:pt x="812" y="144"/>
                  </a:lnTo>
                  <a:lnTo>
                    <a:pt x="816" y="144"/>
                  </a:lnTo>
                  <a:lnTo>
                    <a:pt x="820" y="142"/>
                  </a:lnTo>
                  <a:lnTo>
                    <a:pt x="822" y="142"/>
                  </a:lnTo>
                  <a:lnTo>
                    <a:pt x="824" y="140"/>
                  </a:lnTo>
                  <a:lnTo>
                    <a:pt x="826" y="140"/>
                  </a:lnTo>
                  <a:lnTo>
                    <a:pt x="826" y="138"/>
                  </a:lnTo>
                  <a:lnTo>
                    <a:pt x="826" y="136"/>
                  </a:lnTo>
                  <a:lnTo>
                    <a:pt x="828" y="134"/>
                  </a:lnTo>
                  <a:lnTo>
                    <a:pt x="826" y="132"/>
                  </a:lnTo>
                  <a:lnTo>
                    <a:pt x="826" y="130"/>
                  </a:lnTo>
                  <a:lnTo>
                    <a:pt x="826" y="124"/>
                  </a:lnTo>
                  <a:lnTo>
                    <a:pt x="826" y="124"/>
                  </a:lnTo>
                  <a:lnTo>
                    <a:pt x="824" y="128"/>
                  </a:lnTo>
                  <a:lnTo>
                    <a:pt x="820" y="130"/>
                  </a:lnTo>
                  <a:lnTo>
                    <a:pt x="820" y="130"/>
                  </a:lnTo>
                  <a:lnTo>
                    <a:pt x="820" y="128"/>
                  </a:lnTo>
                  <a:lnTo>
                    <a:pt x="822" y="126"/>
                  </a:lnTo>
                  <a:lnTo>
                    <a:pt x="824" y="124"/>
                  </a:lnTo>
                  <a:lnTo>
                    <a:pt x="824" y="122"/>
                  </a:lnTo>
                  <a:lnTo>
                    <a:pt x="822" y="120"/>
                  </a:lnTo>
                  <a:lnTo>
                    <a:pt x="822" y="118"/>
                  </a:lnTo>
                  <a:lnTo>
                    <a:pt x="820" y="118"/>
                  </a:lnTo>
                  <a:lnTo>
                    <a:pt x="818" y="120"/>
                  </a:lnTo>
                  <a:lnTo>
                    <a:pt x="818" y="120"/>
                  </a:lnTo>
                  <a:lnTo>
                    <a:pt x="816" y="120"/>
                  </a:lnTo>
                  <a:lnTo>
                    <a:pt x="814" y="120"/>
                  </a:lnTo>
                  <a:lnTo>
                    <a:pt x="812" y="122"/>
                  </a:lnTo>
                  <a:lnTo>
                    <a:pt x="810" y="120"/>
                  </a:lnTo>
                  <a:lnTo>
                    <a:pt x="812" y="120"/>
                  </a:lnTo>
                  <a:lnTo>
                    <a:pt x="816" y="118"/>
                  </a:lnTo>
                  <a:lnTo>
                    <a:pt x="820" y="116"/>
                  </a:lnTo>
                  <a:lnTo>
                    <a:pt x="824" y="112"/>
                  </a:lnTo>
                  <a:lnTo>
                    <a:pt x="824" y="112"/>
                  </a:lnTo>
                  <a:lnTo>
                    <a:pt x="828" y="106"/>
                  </a:lnTo>
                  <a:lnTo>
                    <a:pt x="828" y="102"/>
                  </a:lnTo>
                  <a:lnTo>
                    <a:pt x="828" y="102"/>
                  </a:lnTo>
                  <a:lnTo>
                    <a:pt x="826" y="102"/>
                  </a:lnTo>
                  <a:lnTo>
                    <a:pt x="824" y="104"/>
                  </a:lnTo>
                  <a:lnTo>
                    <a:pt x="824" y="102"/>
                  </a:lnTo>
                  <a:lnTo>
                    <a:pt x="824" y="100"/>
                  </a:lnTo>
                  <a:lnTo>
                    <a:pt x="826" y="100"/>
                  </a:lnTo>
                  <a:lnTo>
                    <a:pt x="828" y="100"/>
                  </a:lnTo>
                  <a:lnTo>
                    <a:pt x="828" y="98"/>
                  </a:lnTo>
                  <a:lnTo>
                    <a:pt x="828" y="96"/>
                  </a:lnTo>
                  <a:lnTo>
                    <a:pt x="830" y="94"/>
                  </a:lnTo>
                  <a:lnTo>
                    <a:pt x="830" y="90"/>
                  </a:lnTo>
                  <a:lnTo>
                    <a:pt x="830" y="90"/>
                  </a:lnTo>
                  <a:lnTo>
                    <a:pt x="830" y="88"/>
                  </a:lnTo>
                  <a:lnTo>
                    <a:pt x="828" y="86"/>
                  </a:lnTo>
                  <a:lnTo>
                    <a:pt x="826" y="88"/>
                  </a:lnTo>
                  <a:lnTo>
                    <a:pt x="824" y="94"/>
                  </a:lnTo>
                  <a:lnTo>
                    <a:pt x="824" y="96"/>
                  </a:lnTo>
                  <a:lnTo>
                    <a:pt x="824" y="98"/>
                  </a:lnTo>
                  <a:lnTo>
                    <a:pt x="822" y="100"/>
                  </a:lnTo>
                  <a:lnTo>
                    <a:pt x="822" y="100"/>
                  </a:lnTo>
                  <a:lnTo>
                    <a:pt x="820" y="100"/>
                  </a:lnTo>
                  <a:lnTo>
                    <a:pt x="820" y="100"/>
                  </a:lnTo>
                  <a:lnTo>
                    <a:pt x="820" y="98"/>
                  </a:lnTo>
                  <a:lnTo>
                    <a:pt x="820" y="96"/>
                  </a:lnTo>
                  <a:lnTo>
                    <a:pt x="822" y="92"/>
                  </a:lnTo>
                  <a:lnTo>
                    <a:pt x="822" y="90"/>
                  </a:lnTo>
                  <a:lnTo>
                    <a:pt x="822" y="88"/>
                  </a:lnTo>
                  <a:lnTo>
                    <a:pt x="824" y="88"/>
                  </a:lnTo>
                  <a:lnTo>
                    <a:pt x="824" y="88"/>
                  </a:lnTo>
                  <a:lnTo>
                    <a:pt x="824" y="84"/>
                  </a:lnTo>
                  <a:lnTo>
                    <a:pt x="822" y="82"/>
                  </a:lnTo>
                  <a:lnTo>
                    <a:pt x="820" y="82"/>
                  </a:lnTo>
                  <a:lnTo>
                    <a:pt x="816" y="84"/>
                  </a:lnTo>
                  <a:lnTo>
                    <a:pt x="816" y="86"/>
                  </a:lnTo>
                  <a:lnTo>
                    <a:pt x="816" y="84"/>
                  </a:lnTo>
                  <a:lnTo>
                    <a:pt x="814" y="84"/>
                  </a:lnTo>
                  <a:lnTo>
                    <a:pt x="816" y="80"/>
                  </a:lnTo>
                  <a:lnTo>
                    <a:pt x="814" y="76"/>
                  </a:lnTo>
                  <a:lnTo>
                    <a:pt x="814" y="72"/>
                  </a:lnTo>
                  <a:lnTo>
                    <a:pt x="814" y="68"/>
                  </a:lnTo>
                  <a:lnTo>
                    <a:pt x="816" y="64"/>
                  </a:lnTo>
                  <a:lnTo>
                    <a:pt x="816" y="60"/>
                  </a:lnTo>
                  <a:lnTo>
                    <a:pt x="816" y="58"/>
                  </a:lnTo>
                  <a:lnTo>
                    <a:pt x="818" y="54"/>
                  </a:lnTo>
                  <a:lnTo>
                    <a:pt x="818" y="50"/>
                  </a:lnTo>
                  <a:lnTo>
                    <a:pt x="816" y="48"/>
                  </a:lnTo>
                  <a:lnTo>
                    <a:pt x="816" y="44"/>
                  </a:lnTo>
                  <a:lnTo>
                    <a:pt x="812" y="42"/>
                  </a:lnTo>
                  <a:lnTo>
                    <a:pt x="810" y="40"/>
                  </a:lnTo>
                  <a:lnTo>
                    <a:pt x="808" y="38"/>
                  </a:lnTo>
                  <a:lnTo>
                    <a:pt x="806" y="40"/>
                  </a:lnTo>
                  <a:lnTo>
                    <a:pt x="806" y="42"/>
                  </a:lnTo>
                  <a:lnTo>
                    <a:pt x="806" y="42"/>
                  </a:lnTo>
                  <a:lnTo>
                    <a:pt x="802" y="38"/>
                  </a:lnTo>
                  <a:lnTo>
                    <a:pt x="800" y="38"/>
                  </a:lnTo>
                  <a:lnTo>
                    <a:pt x="800" y="42"/>
                  </a:lnTo>
                  <a:lnTo>
                    <a:pt x="798" y="44"/>
                  </a:lnTo>
                  <a:lnTo>
                    <a:pt x="798" y="46"/>
                  </a:lnTo>
                  <a:lnTo>
                    <a:pt x="802" y="46"/>
                  </a:lnTo>
                  <a:lnTo>
                    <a:pt x="804" y="46"/>
                  </a:lnTo>
                  <a:lnTo>
                    <a:pt x="806" y="48"/>
                  </a:lnTo>
                  <a:lnTo>
                    <a:pt x="808" y="50"/>
                  </a:lnTo>
                  <a:lnTo>
                    <a:pt x="810" y="50"/>
                  </a:lnTo>
                  <a:lnTo>
                    <a:pt x="810" y="50"/>
                  </a:lnTo>
                  <a:lnTo>
                    <a:pt x="806" y="54"/>
                  </a:lnTo>
                  <a:lnTo>
                    <a:pt x="804" y="54"/>
                  </a:lnTo>
                  <a:lnTo>
                    <a:pt x="802" y="52"/>
                  </a:lnTo>
                  <a:lnTo>
                    <a:pt x="800" y="52"/>
                  </a:lnTo>
                  <a:lnTo>
                    <a:pt x="796" y="52"/>
                  </a:lnTo>
                  <a:lnTo>
                    <a:pt x="798" y="54"/>
                  </a:lnTo>
                  <a:lnTo>
                    <a:pt x="800" y="54"/>
                  </a:lnTo>
                  <a:lnTo>
                    <a:pt x="798" y="56"/>
                  </a:lnTo>
                  <a:lnTo>
                    <a:pt x="796" y="58"/>
                  </a:lnTo>
                  <a:lnTo>
                    <a:pt x="792" y="54"/>
                  </a:lnTo>
                  <a:lnTo>
                    <a:pt x="788" y="56"/>
                  </a:lnTo>
                  <a:lnTo>
                    <a:pt x="788" y="58"/>
                  </a:lnTo>
                  <a:lnTo>
                    <a:pt x="786" y="60"/>
                  </a:lnTo>
                  <a:lnTo>
                    <a:pt x="786" y="62"/>
                  </a:lnTo>
                  <a:lnTo>
                    <a:pt x="788" y="62"/>
                  </a:lnTo>
                  <a:lnTo>
                    <a:pt x="788" y="66"/>
                  </a:lnTo>
                  <a:lnTo>
                    <a:pt x="792" y="66"/>
                  </a:lnTo>
                  <a:lnTo>
                    <a:pt x="792" y="68"/>
                  </a:lnTo>
                  <a:lnTo>
                    <a:pt x="790" y="68"/>
                  </a:lnTo>
                  <a:lnTo>
                    <a:pt x="790" y="70"/>
                  </a:lnTo>
                  <a:lnTo>
                    <a:pt x="790" y="72"/>
                  </a:lnTo>
                  <a:lnTo>
                    <a:pt x="790" y="72"/>
                  </a:lnTo>
                  <a:lnTo>
                    <a:pt x="788" y="72"/>
                  </a:lnTo>
                  <a:lnTo>
                    <a:pt x="788" y="72"/>
                  </a:lnTo>
                  <a:lnTo>
                    <a:pt x="784" y="72"/>
                  </a:lnTo>
                  <a:lnTo>
                    <a:pt x="782" y="70"/>
                  </a:lnTo>
                  <a:lnTo>
                    <a:pt x="780" y="70"/>
                  </a:lnTo>
                  <a:lnTo>
                    <a:pt x="778" y="70"/>
                  </a:lnTo>
                  <a:lnTo>
                    <a:pt x="778" y="72"/>
                  </a:lnTo>
                  <a:lnTo>
                    <a:pt x="780" y="74"/>
                  </a:lnTo>
                  <a:lnTo>
                    <a:pt x="778" y="76"/>
                  </a:lnTo>
                  <a:lnTo>
                    <a:pt x="778" y="76"/>
                  </a:lnTo>
                  <a:lnTo>
                    <a:pt x="778" y="74"/>
                  </a:lnTo>
                  <a:lnTo>
                    <a:pt x="776" y="72"/>
                  </a:lnTo>
                  <a:lnTo>
                    <a:pt x="772" y="72"/>
                  </a:lnTo>
                  <a:lnTo>
                    <a:pt x="772" y="72"/>
                  </a:lnTo>
                  <a:lnTo>
                    <a:pt x="770" y="70"/>
                  </a:lnTo>
                  <a:lnTo>
                    <a:pt x="768" y="70"/>
                  </a:lnTo>
                  <a:lnTo>
                    <a:pt x="768" y="72"/>
                  </a:lnTo>
                  <a:lnTo>
                    <a:pt x="770" y="74"/>
                  </a:lnTo>
                  <a:lnTo>
                    <a:pt x="768" y="78"/>
                  </a:lnTo>
                  <a:lnTo>
                    <a:pt x="770" y="80"/>
                  </a:lnTo>
                  <a:lnTo>
                    <a:pt x="772" y="82"/>
                  </a:lnTo>
                  <a:lnTo>
                    <a:pt x="774" y="82"/>
                  </a:lnTo>
                  <a:lnTo>
                    <a:pt x="776" y="84"/>
                  </a:lnTo>
                  <a:lnTo>
                    <a:pt x="774" y="84"/>
                  </a:lnTo>
                  <a:lnTo>
                    <a:pt x="772" y="84"/>
                  </a:lnTo>
                  <a:lnTo>
                    <a:pt x="774" y="86"/>
                  </a:lnTo>
                  <a:lnTo>
                    <a:pt x="776" y="88"/>
                  </a:lnTo>
                  <a:lnTo>
                    <a:pt x="778" y="88"/>
                  </a:lnTo>
                  <a:lnTo>
                    <a:pt x="782" y="88"/>
                  </a:lnTo>
                  <a:lnTo>
                    <a:pt x="782" y="88"/>
                  </a:lnTo>
                  <a:lnTo>
                    <a:pt x="784" y="88"/>
                  </a:lnTo>
                  <a:lnTo>
                    <a:pt x="784" y="90"/>
                  </a:lnTo>
                  <a:lnTo>
                    <a:pt x="782" y="90"/>
                  </a:lnTo>
                  <a:lnTo>
                    <a:pt x="782" y="94"/>
                  </a:lnTo>
                  <a:lnTo>
                    <a:pt x="780" y="94"/>
                  </a:lnTo>
                  <a:lnTo>
                    <a:pt x="776" y="92"/>
                  </a:lnTo>
                  <a:lnTo>
                    <a:pt x="770" y="90"/>
                  </a:lnTo>
                  <a:lnTo>
                    <a:pt x="768" y="88"/>
                  </a:lnTo>
                  <a:lnTo>
                    <a:pt x="766" y="86"/>
                  </a:lnTo>
                  <a:lnTo>
                    <a:pt x="766" y="86"/>
                  </a:lnTo>
                  <a:lnTo>
                    <a:pt x="764" y="86"/>
                  </a:lnTo>
                  <a:lnTo>
                    <a:pt x="764" y="88"/>
                  </a:lnTo>
                  <a:lnTo>
                    <a:pt x="764" y="88"/>
                  </a:lnTo>
                  <a:lnTo>
                    <a:pt x="762" y="90"/>
                  </a:lnTo>
                  <a:lnTo>
                    <a:pt x="764" y="94"/>
                  </a:lnTo>
                  <a:lnTo>
                    <a:pt x="762" y="96"/>
                  </a:lnTo>
                  <a:lnTo>
                    <a:pt x="760" y="94"/>
                  </a:lnTo>
                  <a:lnTo>
                    <a:pt x="760" y="98"/>
                  </a:lnTo>
                  <a:lnTo>
                    <a:pt x="758" y="98"/>
                  </a:lnTo>
                  <a:lnTo>
                    <a:pt x="760" y="104"/>
                  </a:lnTo>
                  <a:lnTo>
                    <a:pt x="760" y="106"/>
                  </a:lnTo>
                  <a:lnTo>
                    <a:pt x="764" y="106"/>
                  </a:lnTo>
                  <a:lnTo>
                    <a:pt x="766" y="106"/>
                  </a:lnTo>
                  <a:lnTo>
                    <a:pt x="768" y="106"/>
                  </a:lnTo>
                  <a:lnTo>
                    <a:pt x="768" y="106"/>
                  </a:lnTo>
                  <a:lnTo>
                    <a:pt x="768" y="108"/>
                  </a:lnTo>
                  <a:lnTo>
                    <a:pt x="764" y="106"/>
                  </a:lnTo>
                  <a:lnTo>
                    <a:pt x="760" y="106"/>
                  </a:lnTo>
                  <a:lnTo>
                    <a:pt x="760" y="106"/>
                  </a:lnTo>
                  <a:lnTo>
                    <a:pt x="758" y="106"/>
                  </a:lnTo>
                  <a:lnTo>
                    <a:pt x="754" y="110"/>
                  </a:lnTo>
                  <a:lnTo>
                    <a:pt x="754" y="112"/>
                  </a:lnTo>
                  <a:lnTo>
                    <a:pt x="754" y="114"/>
                  </a:lnTo>
                  <a:lnTo>
                    <a:pt x="754" y="116"/>
                  </a:lnTo>
                  <a:lnTo>
                    <a:pt x="754" y="116"/>
                  </a:lnTo>
                  <a:lnTo>
                    <a:pt x="754" y="118"/>
                  </a:lnTo>
                  <a:lnTo>
                    <a:pt x="754" y="120"/>
                  </a:lnTo>
                  <a:lnTo>
                    <a:pt x="756" y="118"/>
                  </a:lnTo>
                  <a:lnTo>
                    <a:pt x="758" y="118"/>
                  </a:lnTo>
                  <a:lnTo>
                    <a:pt x="760" y="116"/>
                  </a:lnTo>
                  <a:lnTo>
                    <a:pt x="762" y="118"/>
                  </a:lnTo>
                  <a:lnTo>
                    <a:pt x="762" y="120"/>
                  </a:lnTo>
                  <a:lnTo>
                    <a:pt x="760" y="120"/>
                  </a:lnTo>
                  <a:lnTo>
                    <a:pt x="758" y="122"/>
                  </a:lnTo>
                  <a:lnTo>
                    <a:pt x="760" y="124"/>
                  </a:lnTo>
                  <a:lnTo>
                    <a:pt x="760" y="124"/>
                  </a:lnTo>
                  <a:lnTo>
                    <a:pt x="762" y="122"/>
                  </a:lnTo>
                  <a:lnTo>
                    <a:pt x="764" y="122"/>
                  </a:lnTo>
                  <a:lnTo>
                    <a:pt x="766" y="120"/>
                  </a:lnTo>
                  <a:lnTo>
                    <a:pt x="766" y="122"/>
                  </a:lnTo>
                  <a:lnTo>
                    <a:pt x="766" y="122"/>
                  </a:lnTo>
                  <a:lnTo>
                    <a:pt x="768" y="124"/>
                  </a:lnTo>
                  <a:lnTo>
                    <a:pt x="770" y="124"/>
                  </a:lnTo>
                  <a:lnTo>
                    <a:pt x="772" y="124"/>
                  </a:lnTo>
                  <a:lnTo>
                    <a:pt x="768" y="126"/>
                  </a:lnTo>
                  <a:lnTo>
                    <a:pt x="768" y="128"/>
                  </a:lnTo>
                  <a:lnTo>
                    <a:pt x="770" y="128"/>
                  </a:lnTo>
                  <a:lnTo>
                    <a:pt x="774" y="126"/>
                  </a:lnTo>
                  <a:lnTo>
                    <a:pt x="776" y="128"/>
                  </a:lnTo>
                  <a:lnTo>
                    <a:pt x="782" y="130"/>
                  </a:lnTo>
                  <a:lnTo>
                    <a:pt x="782" y="132"/>
                  </a:lnTo>
                  <a:lnTo>
                    <a:pt x="778" y="132"/>
                  </a:lnTo>
                  <a:lnTo>
                    <a:pt x="776" y="132"/>
                  </a:lnTo>
                  <a:lnTo>
                    <a:pt x="772" y="128"/>
                  </a:lnTo>
                  <a:lnTo>
                    <a:pt x="768" y="130"/>
                  </a:lnTo>
                  <a:lnTo>
                    <a:pt x="768" y="132"/>
                  </a:lnTo>
                  <a:lnTo>
                    <a:pt x="772" y="134"/>
                  </a:lnTo>
                  <a:lnTo>
                    <a:pt x="776" y="134"/>
                  </a:lnTo>
                  <a:lnTo>
                    <a:pt x="782" y="134"/>
                  </a:lnTo>
                  <a:lnTo>
                    <a:pt x="784" y="134"/>
                  </a:lnTo>
                  <a:lnTo>
                    <a:pt x="778" y="136"/>
                  </a:lnTo>
                  <a:lnTo>
                    <a:pt x="776" y="134"/>
                  </a:lnTo>
                  <a:lnTo>
                    <a:pt x="772" y="134"/>
                  </a:lnTo>
                  <a:lnTo>
                    <a:pt x="768" y="134"/>
                  </a:lnTo>
                  <a:lnTo>
                    <a:pt x="768" y="132"/>
                  </a:lnTo>
                  <a:lnTo>
                    <a:pt x="764" y="132"/>
                  </a:lnTo>
                  <a:lnTo>
                    <a:pt x="762" y="128"/>
                  </a:lnTo>
                  <a:lnTo>
                    <a:pt x="760" y="130"/>
                  </a:lnTo>
                  <a:lnTo>
                    <a:pt x="758" y="132"/>
                  </a:lnTo>
                  <a:lnTo>
                    <a:pt x="754" y="132"/>
                  </a:lnTo>
                  <a:lnTo>
                    <a:pt x="754" y="134"/>
                  </a:lnTo>
                  <a:lnTo>
                    <a:pt x="752" y="138"/>
                  </a:lnTo>
                  <a:lnTo>
                    <a:pt x="754" y="140"/>
                  </a:lnTo>
                  <a:lnTo>
                    <a:pt x="754" y="142"/>
                  </a:lnTo>
                  <a:lnTo>
                    <a:pt x="754" y="144"/>
                  </a:lnTo>
                  <a:lnTo>
                    <a:pt x="752" y="140"/>
                  </a:lnTo>
                  <a:lnTo>
                    <a:pt x="752" y="140"/>
                  </a:lnTo>
                  <a:lnTo>
                    <a:pt x="750" y="146"/>
                  </a:lnTo>
                  <a:lnTo>
                    <a:pt x="750" y="148"/>
                  </a:lnTo>
                  <a:lnTo>
                    <a:pt x="752" y="148"/>
                  </a:lnTo>
                  <a:lnTo>
                    <a:pt x="752" y="148"/>
                  </a:lnTo>
                  <a:lnTo>
                    <a:pt x="754" y="148"/>
                  </a:lnTo>
                  <a:lnTo>
                    <a:pt x="756" y="150"/>
                  </a:lnTo>
                  <a:lnTo>
                    <a:pt x="758" y="152"/>
                  </a:lnTo>
                  <a:lnTo>
                    <a:pt x="756" y="152"/>
                  </a:lnTo>
                  <a:lnTo>
                    <a:pt x="754" y="152"/>
                  </a:lnTo>
                  <a:lnTo>
                    <a:pt x="752" y="150"/>
                  </a:lnTo>
                  <a:lnTo>
                    <a:pt x="748" y="150"/>
                  </a:lnTo>
                  <a:lnTo>
                    <a:pt x="748" y="156"/>
                  </a:lnTo>
                  <a:lnTo>
                    <a:pt x="750" y="156"/>
                  </a:lnTo>
                  <a:lnTo>
                    <a:pt x="752" y="156"/>
                  </a:lnTo>
                  <a:lnTo>
                    <a:pt x="750" y="158"/>
                  </a:lnTo>
                  <a:lnTo>
                    <a:pt x="750" y="162"/>
                  </a:lnTo>
                  <a:lnTo>
                    <a:pt x="752" y="162"/>
                  </a:lnTo>
                  <a:lnTo>
                    <a:pt x="754" y="162"/>
                  </a:lnTo>
                  <a:lnTo>
                    <a:pt x="754" y="166"/>
                  </a:lnTo>
                  <a:lnTo>
                    <a:pt x="756" y="168"/>
                  </a:lnTo>
                  <a:lnTo>
                    <a:pt x="762" y="170"/>
                  </a:lnTo>
                  <a:lnTo>
                    <a:pt x="764" y="170"/>
                  </a:lnTo>
                  <a:lnTo>
                    <a:pt x="766" y="168"/>
                  </a:lnTo>
                  <a:lnTo>
                    <a:pt x="764" y="166"/>
                  </a:lnTo>
                  <a:lnTo>
                    <a:pt x="768" y="166"/>
                  </a:lnTo>
                  <a:lnTo>
                    <a:pt x="768" y="168"/>
                  </a:lnTo>
                  <a:lnTo>
                    <a:pt x="768" y="170"/>
                  </a:lnTo>
                  <a:lnTo>
                    <a:pt x="768" y="172"/>
                  </a:lnTo>
                  <a:lnTo>
                    <a:pt x="770" y="172"/>
                  </a:lnTo>
                  <a:lnTo>
                    <a:pt x="772" y="166"/>
                  </a:lnTo>
                  <a:lnTo>
                    <a:pt x="772" y="160"/>
                  </a:lnTo>
                  <a:lnTo>
                    <a:pt x="772" y="158"/>
                  </a:lnTo>
                  <a:lnTo>
                    <a:pt x="774" y="154"/>
                  </a:lnTo>
                  <a:lnTo>
                    <a:pt x="776" y="152"/>
                  </a:lnTo>
                  <a:lnTo>
                    <a:pt x="776" y="156"/>
                  </a:lnTo>
                  <a:lnTo>
                    <a:pt x="774" y="160"/>
                  </a:lnTo>
                  <a:lnTo>
                    <a:pt x="772" y="164"/>
                  </a:lnTo>
                  <a:lnTo>
                    <a:pt x="774" y="166"/>
                  </a:lnTo>
                  <a:lnTo>
                    <a:pt x="772" y="170"/>
                  </a:lnTo>
                  <a:lnTo>
                    <a:pt x="774" y="172"/>
                  </a:lnTo>
                  <a:lnTo>
                    <a:pt x="774" y="174"/>
                  </a:lnTo>
                  <a:lnTo>
                    <a:pt x="774" y="174"/>
                  </a:lnTo>
                  <a:close/>
                  <a:moveTo>
                    <a:pt x="780" y="66"/>
                  </a:moveTo>
                  <a:lnTo>
                    <a:pt x="780" y="66"/>
                  </a:lnTo>
                  <a:lnTo>
                    <a:pt x="782" y="66"/>
                  </a:lnTo>
                  <a:lnTo>
                    <a:pt x="782" y="66"/>
                  </a:lnTo>
                  <a:lnTo>
                    <a:pt x="784" y="66"/>
                  </a:lnTo>
                  <a:lnTo>
                    <a:pt x="786" y="68"/>
                  </a:lnTo>
                  <a:lnTo>
                    <a:pt x="784" y="68"/>
                  </a:lnTo>
                  <a:lnTo>
                    <a:pt x="782" y="68"/>
                  </a:lnTo>
                  <a:lnTo>
                    <a:pt x="780" y="68"/>
                  </a:lnTo>
                  <a:lnTo>
                    <a:pt x="780" y="66"/>
                  </a:lnTo>
                  <a:close/>
                  <a:moveTo>
                    <a:pt x="782" y="174"/>
                  </a:moveTo>
                  <a:lnTo>
                    <a:pt x="782" y="172"/>
                  </a:lnTo>
                  <a:lnTo>
                    <a:pt x="784" y="170"/>
                  </a:lnTo>
                  <a:lnTo>
                    <a:pt x="784" y="168"/>
                  </a:lnTo>
                  <a:lnTo>
                    <a:pt x="786" y="168"/>
                  </a:lnTo>
                  <a:lnTo>
                    <a:pt x="786" y="168"/>
                  </a:lnTo>
                  <a:lnTo>
                    <a:pt x="786" y="170"/>
                  </a:lnTo>
                  <a:lnTo>
                    <a:pt x="784" y="170"/>
                  </a:lnTo>
                  <a:lnTo>
                    <a:pt x="782" y="174"/>
                  </a:lnTo>
                  <a:lnTo>
                    <a:pt x="782" y="174"/>
                  </a:lnTo>
                  <a:close/>
                  <a:moveTo>
                    <a:pt x="808" y="150"/>
                  </a:moveTo>
                  <a:lnTo>
                    <a:pt x="810" y="146"/>
                  </a:lnTo>
                  <a:lnTo>
                    <a:pt x="812" y="146"/>
                  </a:lnTo>
                  <a:lnTo>
                    <a:pt x="814" y="144"/>
                  </a:lnTo>
                  <a:lnTo>
                    <a:pt x="816" y="146"/>
                  </a:lnTo>
                  <a:lnTo>
                    <a:pt x="818" y="148"/>
                  </a:lnTo>
                  <a:lnTo>
                    <a:pt x="818" y="150"/>
                  </a:lnTo>
                  <a:lnTo>
                    <a:pt x="814" y="150"/>
                  </a:lnTo>
                  <a:lnTo>
                    <a:pt x="812" y="152"/>
                  </a:lnTo>
                  <a:lnTo>
                    <a:pt x="810" y="152"/>
                  </a:lnTo>
                  <a:lnTo>
                    <a:pt x="808" y="152"/>
                  </a:lnTo>
                  <a:lnTo>
                    <a:pt x="808" y="150"/>
                  </a:lnTo>
                  <a:close/>
                  <a:moveTo>
                    <a:pt x="992" y="6"/>
                  </a:moveTo>
                  <a:lnTo>
                    <a:pt x="994" y="2"/>
                  </a:lnTo>
                  <a:lnTo>
                    <a:pt x="994" y="2"/>
                  </a:lnTo>
                  <a:lnTo>
                    <a:pt x="996" y="4"/>
                  </a:lnTo>
                  <a:lnTo>
                    <a:pt x="994" y="6"/>
                  </a:lnTo>
                  <a:lnTo>
                    <a:pt x="992" y="6"/>
                  </a:lnTo>
                  <a:close/>
                  <a:moveTo>
                    <a:pt x="904" y="178"/>
                  </a:moveTo>
                  <a:lnTo>
                    <a:pt x="902" y="180"/>
                  </a:lnTo>
                  <a:lnTo>
                    <a:pt x="904" y="182"/>
                  </a:lnTo>
                  <a:lnTo>
                    <a:pt x="906" y="182"/>
                  </a:lnTo>
                  <a:lnTo>
                    <a:pt x="906" y="180"/>
                  </a:lnTo>
                  <a:lnTo>
                    <a:pt x="904" y="178"/>
                  </a:lnTo>
                  <a:lnTo>
                    <a:pt x="904" y="178"/>
                  </a:lnTo>
                  <a:lnTo>
                    <a:pt x="904" y="178"/>
                  </a:lnTo>
                  <a:close/>
                  <a:moveTo>
                    <a:pt x="858" y="206"/>
                  </a:moveTo>
                  <a:lnTo>
                    <a:pt x="860" y="208"/>
                  </a:lnTo>
                  <a:lnTo>
                    <a:pt x="862" y="208"/>
                  </a:lnTo>
                  <a:lnTo>
                    <a:pt x="860" y="206"/>
                  </a:lnTo>
                  <a:lnTo>
                    <a:pt x="858" y="206"/>
                  </a:lnTo>
                  <a:close/>
                  <a:moveTo>
                    <a:pt x="796" y="204"/>
                  </a:moveTo>
                  <a:lnTo>
                    <a:pt x="796" y="202"/>
                  </a:lnTo>
                  <a:lnTo>
                    <a:pt x="796" y="200"/>
                  </a:lnTo>
                  <a:lnTo>
                    <a:pt x="796" y="200"/>
                  </a:lnTo>
                  <a:lnTo>
                    <a:pt x="798" y="202"/>
                  </a:lnTo>
                  <a:lnTo>
                    <a:pt x="798" y="204"/>
                  </a:lnTo>
                  <a:lnTo>
                    <a:pt x="798" y="204"/>
                  </a:lnTo>
                  <a:lnTo>
                    <a:pt x="796" y="204"/>
                  </a:lnTo>
                  <a:close/>
                  <a:moveTo>
                    <a:pt x="780" y="242"/>
                  </a:moveTo>
                  <a:lnTo>
                    <a:pt x="778" y="240"/>
                  </a:lnTo>
                  <a:lnTo>
                    <a:pt x="778" y="238"/>
                  </a:lnTo>
                  <a:lnTo>
                    <a:pt x="778" y="236"/>
                  </a:lnTo>
                  <a:lnTo>
                    <a:pt x="776" y="234"/>
                  </a:lnTo>
                  <a:lnTo>
                    <a:pt x="776" y="236"/>
                  </a:lnTo>
                  <a:lnTo>
                    <a:pt x="776" y="238"/>
                  </a:lnTo>
                  <a:lnTo>
                    <a:pt x="776" y="242"/>
                  </a:lnTo>
                  <a:lnTo>
                    <a:pt x="778" y="246"/>
                  </a:lnTo>
                  <a:lnTo>
                    <a:pt x="776" y="246"/>
                  </a:lnTo>
                  <a:lnTo>
                    <a:pt x="776" y="248"/>
                  </a:lnTo>
                  <a:lnTo>
                    <a:pt x="774" y="246"/>
                  </a:lnTo>
                  <a:lnTo>
                    <a:pt x="770" y="246"/>
                  </a:lnTo>
                  <a:lnTo>
                    <a:pt x="770" y="244"/>
                  </a:lnTo>
                  <a:lnTo>
                    <a:pt x="768" y="244"/>
                  </a:lnTo>
                  <a:lnTo>
                    <a:pt x="764" y="242"/>
                  </a:lnTo>
                  <a:lnTo>
                    <a:pt x="764" y="242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0" y="240"/>
                  </a:lnTo>
                  <a:lnTo>
                    <a:pt x="760" y="238"/>
                  </a:lnTo>
                  <a:lnTo>
                    <a:pt x="762" y="238"/>
                  </a:lnTo>
                  <a:lnTo>
                    <a:pt x="762" y="236"/>
                  </a:lnTo>
                  <a:lnTo>
                    <a:pt x="764" y="234"/>
                  </a:lnTo>
                  <a:lnTo>
                    <a:pt x="764" y="232"/>
                  </a:lnTo>
                  <a:lnTo>
                    <a:pt x="762" y="230"/>
                  </a:lnTo>
                  <a:lnTo>
                    <a:pt x="760" y="230"/>
                  </a:lnTo>
                  <a:lnTo>
                    <a:pt x="760" y="232"/>
                  </a:lnTo>
                  <a:lnTo>
                    <a:pt x="762" y="232"/>
                  </a:lnTo>
                  <a:lnTo>
                    <a:pt x="762" y="234"/>
                  </a:lnTo>
                  <a:lnTo>
                    <a:pt x="762" y="236"/>
                  </a:lnTo>
                  <a:lnTo>
                    <a:pt x="760" y="236"/>
                  </a:lnTo>
                  <a:lnTo>
                    <a:pt x="758" y="236"/>
                  </a:lnTo>
                  <a:lnTo>
                    <a:pt x="760" y="236"/>
                  </a:lnTo>
                  <a:lnTo>
                    <a:pt x="760" y="238"/>
                  </a:lnTo>
                  <a:lnTo>
                    <a:pt x="758" y="240"/>
                  </a:lnTo>
                  <a:lnTo>
                    <a:pt x="756" y="238"/>
                  </a:lnTo>
                  <a:lnTo>
                    <a:pt x="756" y="236"/>
                  </a:lnTo>
                  <a:lnTo>
                    <a:pt x="756" y="236"/>
                  </a:lnTo>
                  <a:lnTo>
                    <a:pt x="754" y="234"/>
                  </a:lnTo>
                  <a:lnTo>
                    <a:pt x="756" y="230"/>
                  </a:lnTo>
                  <a:lnTo>
                    <a:pt x="756" y="230"/>
                  </a:lnTo>
                  <a:lnTo>
                    <a:pt x="756" y="228"/>
                  </a:lnTo>
                  <a:lnTo>
                    <a:pt x="754" y="230"/>
                  </a:lnTo>
                  <a:lnTo>
                    <a:pt x="754" y="232"/>
                  </a:lnTo>
                  <a:lnTo>
                    <a:pt x="754" y="234"/>
                  </a:lnTo>
                  <a:lnTo>
                    <a:pt x="754" y="234"/>
                  </a:lnTo>
                  <a:lnTo>
                    <a:pt x="754" y="236"/>
                  </a:lnTo>
                  <a:lnTo>
                    <a:pt x="750" y="236"/>
                  </a:lnTo>
                  <a:lnTo>
                    <a:pt x="748" y="234"/>
                  </a:lnTo>
                  <a:lnTo>
                    <a:pt x="748" y="234"/>
                  </a:lnTo>
                  <a:lnTo>
                    <a:pt x="746" y="234"/>
                  </a:lnTo>
                  <a:lnTo>
                    <a:pt x="748" y="232"/>
                  </a:lnTo>
                  <a:lnTo>
                    <a:pt x="748" y="228"/>
                  </a:lnTo>
                  <a:lnTo>
                    <a:pt x="748" y="228"/>
                  </a:lnTo>
                  <a:lnTo>
                    <a:pt x="748" y="226"/>
                  </a:lnTo>
                  <a:lnTo>
                    <a:pt x="752" y="220"/>
                  </a:lnTo>
                  <a:lnTo>
                    <a:pt x="750" y="222"/>
                  </a:lnTo>
                  <a:lnTo>
                    <a:pt x="748" y="222"/>
                  </a:lnTo>
                  <a:lnTo>
                    <a:pt x="746" y="228"/>
                  </a:lnTo>
                  <a:lnTo>
                    <a:pt x="746" y="230"/>
                  </a:lnTo>
                  <a:lnTo>
                    <a:pt x="746" y="232"/>
                  </a:lnTo>
                  <a:lnTo>
                    <a:pt x="744" y="232"/>
                  </a:lnTo>
                  <a:lnTo>
                    <a:pt x="746" y="230"/>
                  </a:lnTo>
                  <a:lnTo>
                    <a:pt x="746" y="230"/>
                  </a:lnTo>
                  <a:lnTo>
                    <a:pt x="746" y="228"/>
                  </a:lnTo>
                  <a:lnTo>
                    <a:pt x="744" y="232"/>
                  </a:lnTo>
                  <a:lnTo>
                    <a:pt x="740" y="232"/>
                  </a:lnTo>
                  <a:lnTo>
                    <a:pt x="740" y="230"/>
                  </a:lnTo>
                  <a:lnTo>
                    <a:pt x="740" y="228"/>
                  </a:lnTo>
                  <a:lnTo>
                    <a:pt x="740" y="226"/>
                  </a:lnTo>
                  <a:lnTo>
                    <a:pt x="740" y="224"/>
                  </a:lnTo>
                  <a:lnTo>
                    <a:pt x="742" y="222"/>
                  </a:lnTo>
                  <a:lnTo>
                    <a:pt x="744" y="222"/>
                  </a:lnTo>
                  <a:lnTo>
                    <a:pt x="744" y="220"/>
                  </a:lnTo>
                  <a:lnTo>
                    <a:pt x="744" y="218"/>
                  </a:lnTo>
                  <a:lnTo>
                    <a:pt x="746" y="216"/>
                  </a:lnTo>
                  <a:lnTo>
                    <a:pt x="748" y="216"/>
                  </a:lnTo>
                  <a:lnTo>
                    <a:pt x="748" y="214"/>
                  </a:lnTo>
                  <a:lnTo>
                    <a:pt x="752" y="214"/>
                  </a:lnTo>
                  <a:lnTo>
                    <a:pt x="754" y="212"/>
                  </a:lnTo>
                  <a:lnTo>
                    <a:pt x="756" y="212"/>
                  </a:lnTo>
                  <a:lnTo>
                    <a:pt x="758" y="212"/>
                  </a:lnTo>
                  <a:lnTo>
                    <a:pt x="758" y="210"/>
                  </a:lnTo>
                  <a:lnTo>
                    <a:pt x="758" y="210"/>
                  </a:lnTo>
                  <a:lnTo>
                    <a:pt x="760" y="210"/>
                  </a:lnTo>
                  <a:lnTo>
                    <a:pt x="764" y="210"/>
                  </a:lnTo>
                  <a:lnTo>
                    <a:pt x="768" y="210"/>
                  </a:lnTo>
                  <a:lnTo>
                    <a:pt x="768" y="210"/>
                  </a:lnTo>
                  <a:lnTo>
                    <a:pt x="770" y="210"/>
                  </a:lnTo>
                  <a:lnTo>
                    <a:pt x="772" y="212"/>
                  </a:lnTo>
                  <a:lnTo>
                    <a:pt x="774" y="212"/>
                  </a:lnTo>
                  <a:lnTo>
                    <a:pt x="774" y="210"/>
                  </a:lnTo>
                  <a:lnTo>
                    <a:pt x="776" y="210"/>
                  </a:lnTo>
                  <a:lnTo>
                    <a:pt x="778" y="212"/>
                  </a:lnTo>
                  <a:lnTo>
                    <a:pt x="778" y="212"/>
                  </a:lnTo>
                  <a:lnTo>
                    <a:pt x="782" y="212"/>
                  </a:lnTo>
                  <a:lnTo>
                    <a:pt x="782" y="210"/>
                  </a:lnTo>
                  <a:lnTo>
                    <a:pt x="782" y="210"/>
                  </a:lnTo>
                  <a:lnTo>
                    <a:pt x="780" y="210"/>
                  </a:lnTo>
                  <a:lnTo>
                    <a:pt x="778" y="210"/>
                  </a:lnTo>
                  <a:lnTo>
                    <a:pt x="776" y="210"/>
                  </a:lnTo>
                  <a:lnTo>
                    <a:pt x="776" y="208"/>
                  </a:lnTo>
                  <a:lnTo>
                    <a:pt x="778" y="208"/>
                  </a:lnTo>
                  <a:lnTo>
                    <a:pt x="778" y="206"/>
                  </a:lnTo>
                  <a:lnTo>
                    <a:pt x="776" y="204"/>
                  </a:lnTo>
                  <a:lnTo>
                    <a:pt x="776" y="204"/>
                  </a:lnTo>
                  <a:lnTo>
                    <a:pt x="780" y="204"/>
                  </a:lnTo>
                  <a:lnTo>
                    <a:pt x="780" y="204"/>
                  </a:lnTo>
                  <a:lnTo>
                    <a:pt x="778" y="204"/>
                  </a:lnTo>
                  <a:lnTo>
                    <a:pt x="776" y="204"/>
                  </a:lnTo>
                  <a:lnTo>
                    <a:pt x="774" y="204"/>
                  </a:lnTo>
                  <a:lnTo>
                    <a:pt x="774" y="202"/>
                  </a:lnTo>
                  <a:lnTo>
                    <a:pt x="774" y="200"/>
                  </a:lnTo>
                  <a:lnTo>
                    <a:pt x="776" y="198"/>
                  </a:lnTo>
                  <a:lnTo>
                    <a:pt x="776" y="198"/>
                  </a:lnTo>
                  <a:lnTo>
                    <a:pt x="774" y="198"/>
                  </a:lnTo>
                  <a:lnTo>
                    <a:pt x="774" y="196"/>
                  </a:lnTo>
                  <a:lnTo>
                    <a:pt x="774" y="192"/>
                  </a:lnTo>
                  <a:lnTo>
                    <a:pt x="774" y="190"/>
                  </a:lnTo>
                  <a:lnTo>
                    <a:pt x="774" y="188"/>
                  </a:lnTo>
                  <a:lnTo>
                    <a:pt x="774" y="186"/>
                  </a:lnTo>
                  <a:lnTo>
                    <a:pt x="776" y="186"/>
                  </a:lnTo>
                  <a:lnTo>
                    <a:pt x="778" y="186"/>
                  </a:lnTo>
                  <a:lnTo>
                    <a:pt x="782" y="186"/>
                  </a:lnTo>
                  <a:lnTo>
                    <a:pt x="782" y="186"/>
                  </a:lnTo>
                  <a:lnTo>
                    <a:pt x="786" y="186"/>
                  </a:lnTo>
                  <a:lnTo>
                    <a:pt x="788" y="186"/>
                  </a:lnTo>
                  <a:lnTo>
                    <a:pt x="790" y="190"/>
                  </a:lnTo>
                  <a:lnTo>
                    <a:pt x="792" y="194"/>
                  </a:lnTo>
                  <a:lnTo>
                    <a:pt x="792" y="202"/>
                  </a:lnTo>
                  <a:lnTo>
                    <a:pt x="790" y="204"/>
                  </a:lnTo>
                  <a:lnTo>
                    <a:pt x="792" y="206"/>
                  </a:lnTo>
                  <a:lnTo>
                    <a:pt x="792" y="204"/>
                  </a:lnTo>
                  <a:lnTo>
                    <a:pt x="798" y="206"/>
                  </a:lnTo>
                  <a:lnTo>
                    <a:pt x="798" y="210"/>
                  </a:lnTo>
                  <a:lnTo>
                    <a:pt x="800" y="210"/>
                  </a:lnTo>
                  <a:lnTo>
                    <a:pt x="800" y="208"/>
                  </a:lnTo>
                  <a:lnTo>
                    <a:pt x="806" y="208"/>
                  </a:lnTo>
                  <a:lnTo>
                    <a:pt x="808" y="212"/>
                  </a:lnTo>
                  <a:lnTo>
                    <a:pt x="810" y="210"/>
                  </a:lnTo>
                  <a:lnTo>
                    <a:pt x="808" y="210"/>
                  </a:lnTo>
                  <a:lnTo>
                    <a:pt x="810" y="208"/>
                  </a:lnTo>
                  <a:lnTo>
                    <a:pt x="814" y="206"/>
                  </a:lnTo>
                  <a:lnTo>
                    <a:pt x="816" y="202"/>
                  </a:lnTo>
                  <a:lnTo>
                    <a:pt x="822" y="200"/>
                  </a:lnTo>
                  <a:lnTo>
                    <a:pt x="824" y="196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4" y="192"/>
                  </a:lnTo>
                  <a:lnTo>
                    <a:pt x="824" y="192"/>
                  </a:lnTo>
                  <a:lnTo>
                    <a:pt x="824" y="194"/>
                  </a:lnTo>
                  <a:lnTo>
                    <a:pt x="820" y="198"/>
                  </a:lnTo>
                  <a:lnTo>
                    <a:pt x="816" y="200"/>
                  </a:lnTo>
                  <a:lnTo>
                    <a:pt x="816" y="202"/>
                  </a:lnTo>
                  <a:lnTo>
                    <a:pt x="814" y="204"/>
                  </a:lnTo>
                  <a:lnTo>
                    <a:pt x="810" y="206"/>
                  </a:lnTo>
                  <a:lnTo>
                    <a:pt x="808" y="204"/>
                  </a:lnTo>
                  <a:lnTo>
                    <a:pt x="806" y="204"/>
                  </a:lnTo>
                  <a:lnTo>
                    <a:pt x="806" y="206"/>
                  </a:lnTo>
                  <a:lnTo>
                    <a:pt x="802" y="206"/>
                  </a:lnTo>
                  <a:lnTo>
                    <a:pt x="800" y="204"/>
                  </a:lnTo>
                  <a:lnTo>
                    <a:pt x="800" y="202"/>
                  </a:lnTo>
                  <a:lnTo>
                    <a:pt x="802" y="200"/>
                  </a:lnTo>
                  <a:lnTo>
                    <a:pt x="804" y="200"/>
                  </a:lnTo>
                  <a:lnTo>
                    <a:pt x="804" y="196"/>
                  </a:lnTo>
                  <a:lnTo>
                    <a:pt x="802" y="198"/>
                  </a:lnTo>
                  <a:lnTo>
                    <a:pt x="802" y="200"/>
                  </a:lnTo>
                  <a:lnTo>
                    <a:pt x="798" y="200"/>
                  </a:lnTo>
                  <a:lnTo>
                    <a:pt x="798" y="198"/>
                  </a:lnTo>
                  <a:lnTo>
                    <a:pt x="798" y="196"/>
                  </a:lnTo>
                  <a:lnTo>
                    <a:pt x="798" y="196"/>
                  </a:lnTo>
                  <a:lnTo>
                    <a:pt x="802" y="196"/>
                  </a:lnTo>
                  <a:lnTo>
                    <a:pt x="802" y="194"/>
                  </a:lnTo>
                  <a:lnTo>
                    <a:pt x="800" y="194"/>
                  </a:lnTo>
                  <a:lnTo>
                    <a:pt x="800" y="194"/>
                  </a:lnTo>
                  <a:lnTo>
                    <a:pt x="800" y="192"/>
                  </a:lnTo>
                  <a:lnTo>
                    <a:pt x="802" y="192"/>
                  </a:lnTo>
                  <a:lnTo>
                    <a:pt x="804" y="192"/>
                  </a:lnTo>
                  <a:lnTo>
                    <a:pt x="804" y="192"/>
                  </a:lnTo>
                  <a:lnTo>
                    <a:pt x="802" y="192"/>
                  </a:lnTo>
                  <a:lnTo>
                    <a:pt x="800" y="190"/>
                  </a:lnTo>
                  <a:lnTo>
                    <a:pt x="800" y="192"/>
                  </a:lnTo>
                  <a:lnTo>
                    <a:pt x="798" y="192"/>
                  </a:lnTo>
                  <a:lnTo>
                    <a:pt x="796" y="190"/>
                  </a:lnTo>
                  <a:lnTo>
                    <a:pt x="798" y="188"/>
                  </a:lnTo>
                  <a:lnTo>
                    <a:pt x="800" y="188"/>
                  </a:lnTo>
                  <a:lnTo>
                    <a:pt x="802" y="186"/>
                  </a:lnTo>
                  <a:lnTo>
                    <a:pt x="804" y="186"/>
                  </a:lnTo>
                  <a:lnTo>
                    <a:pt x="806" y="188"/>
                  </a:lnTo>
                  <a:lnTo>
                    <a:pt x="808" y="186"/>
                  </a:lnTo>
                  <a:lnTo>
                    <a:pt x="806" y="186"/>
                  </a:lnTo>
                  <a:lnTo>
                    <a:pt x="804" y="186"/>
                  </a:lnTo>
                  <a:lnTo>
                    <a:pt x="808" y="182"/>
                  </a:lnTo>
                  <a:lnTo>
                    <a:pt x="810" y="182"/>
                  </a:lnTo>
                  <a:lnTo>
                    <a:pt x="810" y="182"/>
                  </a:lnTo>
                  <a:lnTo>
                    <a:pt x="808" y="182"/>
                  </a:lnTo>
                  <a:lnTo>
                    <a:pt x="808" y="180"/>
                  </a:lnTo>
                  <a:lnTo>
                    <a:pt x="810" y="178"/>
                  </a:lnTo>
                  <a:lnTo>
                    <a:pt x="812" y="178"/>
                  </a:lnTo>
                  <a:lnTo>
                    <a:pt x="810" y="176"/>
                  </a:lnTo>
                  <a:lnTo>
                    <a:pt x="814" y="172"/>
                  </a:lnTo>
                  <a:lnTo>
                    <a:pt x="816" y="170"/>
                  </a:lnTo>
                  <a:lnTo>
                    <a:pt x="816" y="168"/>
                  </a:lnTo>
                  <a:lnTo>
                    <a:pt x="814" y="168"/>
                  </a:lnTo>
                  <a:lnTo>
                    <a:pt x="810" y="174"/>
                  </a:lnTo>
                  <a:lnTo>
                    <a:pt x="808" y="178"/>
                  </a:lnTo>
                  <a:lnTo>
                    <a:pt x="804" y="182"/>
                  </a:lnTo>
                  <a:lnTo>
                    <a:pt x="802" y="184"/>
                  </a:lnTo>
                  <a:lnTo>
                    <a:pt x="800" y="184"/>
                  </a:lnTo>
                  <a:lnTo>
                    <a:pt x="796" y="184"/>
                  </a:lnTo>
                  <a:lnTo>
                    <a:pt x="796" y="182"/>
                  </a:lnTo>
                  <a:lnTo>
                    <a:pt x="798" y="180"/>
                  </a:lnTo>
                  <a:lnTo>
                    <a:pt x="800" y="178"/>
                  </a:lnTo>
                  <a:lnTo>
                    <a:pt x="800" y="176"/>
                  </a:lnTo>
                  <a:lnTo>
                    <a:pt x="796" y="178"/>
                  </a:lnTo>
                  <a:lnTo>
                    <a:pt x="794" y="178"/>
                  </a:lnTo>
                  <a:lnTo>
                    <a:pt x="794" y="180"/>
                  </a:lnTo>
                  <a:lnTo>
                    <a:pt x="792" y="182"/>
                  </a:lnTo>
                  <a:lnTo>
                    <a:pt x="788" y="182"/>
                  </a:lnTo>
                  <a:lnTo>
                    <a:pt x="784" y="178"/>
                  </a:lnTo>
                  <a:lnTo>
                    <a:pt x="786" y="176"/>
                  </a:lnTo>
                  <a:lnTo>
                    <a:pt x="788" y="176"/>
                  </a:lnTo>
                  <a:lnTo>
                    <a:pt x="788" y="176"/>
                  </a:lnTo>
                  <a:lnTo>
                    <a:pt x="786" y="176"/>
                  </a:lnTo>
                  <a:lnTo>
                    <a:pt x="788" y="172"/>
                  </a:lnTo>
                  <a:lnTo>
                    <a:pt x="790" y="170"/>
                  </a:lnTo>
                  <a:lnTo>
                    <a:pt x="790" y="168"/>
                  </a:lnTo>
                  <a:lnTo>
                    <a:pt x="792" y="168"/>
                  </a:lnTo>
                  <a:lnTo>
                    <a:pt x="796" y="166"/>
                  </a:lnTo>
                  <a:lnTo>
                    <a:pt x="798" y="166"/>
                  </a:lnTo>
                  <a:lnTo>
                    <a:pt x="798" y="162"/>
                  </a:lnTo>
                  <a:lnTo>
                    <a:pt x="800" y="160"/>
                  </a:lnTo>
                  <a:lnTo>
                    <a:pt x="802" y="156"/>
                  </a:lnTo>
                  <a:lnTo>
                    <a:pt x="804" y="156"/>
                  </a:lnTo>
                  <a:lnTo>
                    <a:pt x="810" y="156"/>
                  </a:lnTo>
                  <a:lnTo>
                    <a:pt x="814" y="156"/>
                  </a:lnTo>
                  <a:lnTo>
                    <a:pt x="816" y="156"/>
                  </a:lnTo>
                  <a:lnTo>
                    <a:pt x="816" y="156"/>
                  </a:lnTo>
                  <a:lnTo>
                    <a:pt x="820" y="154"/>
                  </a:lnTo>
                  <a:lnTo>
                    <a:pt x="822" y="154"/>
                  </a:lnTo>
                  <a:lnTo>
                    <a:pt x="822" y="154"/>
                  </a:lnTo>
                  <a:lnTo>
                    <a:pt x="824" y="156"/>
                  </a:lnTo>
                  <a:lnTo>
                    <a:pt x="826" y="158"/>
                  </a:lnTo>
                  <a:lnTo>
                    <a:pt x="832" y="162"/>
                  </a:lnTo>
                  <a:lnTo>
                    <a:pt x="832" y="162"/>
                  </a:lnTo>
                  <a:lnTo>
                    <a:pt x="834" y="164"/>
                  </a:lnTo>
                  <a:lnTo>
                    <a:pt x="836" y="164"/>
                  </a:lnTo>
                  <a:lnTo>
                    <a:pt x="838" y="170"/>
                  </a:lnTo>
                  <a:lnTo>
                    <a:pt x="838" y="166"/>
                  </a:lnTo>
                  <a:lnTo>
                    <a:pt x="840" y="166"/>
                  </a:lnTo>
                  <a:lnTo>
                    <a:pt x="840" y="164"/>
                  </a:lnTo>
                  <a:lnTo>
                    <a:pt x="838" y="164"/>
                  </a:lnTo>
                  <a:lnTo>
                    <a:pt x="836" y="164"/>
                  </a:lnTo>
                  <a:lnTo>
                    <a:pt x="836" y="162"/>
                  </a:lnTo>
                  <a:lnTo>
                    <a:pt x="838" y="162"/>
                  </a:lnTo>
                  <a:lnTo>
                    <a:pt x="844" y="162"/>
                  </a:lnTo>
                  <a:lnTo>
                    <a:pt x="846" y="162"/>
                  </a:lnTo>
                  <a:lnTo>
                    <a:pt x="846" y="162"/>
                  </a:lnTo>
                  <a:lnTo>
                    <a:pt x="846" y="158"/>
                  </a:lnTo>
                  <a:lnTo>
                    <a:pt x="848" y="156"/>
                  </a:lnTo>
                  <a:lnTo>
                    <a:pt x="848" y="154"/>
                  </a:lnTo>
                  <a:lnTo>
                    <a:pt x="846" y="156"/>
                  </a:lnTo>
                  <a:lnTo>
                    <a:pt x="846" y="156"/>
                  </a:lnTo>
                  <a:lnTo>
                    <a:pt x="844" y="158"/>
                  </a:lnTo>
                  <a:lnTo>
                    <a:pt x="842" y="160"/>
                  </a:lnTo>
                  <a:lnTo>
                    <a:pt x="838" y="158"/>
                  </a:lnTo>
                  <a:lnTo>
                    <a:pt x="834" y="158"/>
                  </a:lnTo>
                  <a:lnTo>
                    <a:pt x="832" y="156"/>
                  </a:lnTo>
                  <a:lnTo>
                    <a:pt x="830" y="156"/>
                  </a:lnTo>
                  <a:lnTo>
                    <a:pt x="826" y="156"/>
                  </a:lnTo>
                  <a:lnTo>
                    <a:pt x="824" y="150"/>
                  </a:lnTo>
                  <a:lnTo>
                    <a:pt x="824" y="146"/>
                  </a:lnTo>
                  <a:lnTo>
                    <a:pt x="826" y="146"/>
                  </a:lnTo>
                  <a:lnTo>
                    <a:pt x="828" y="146"/>
                  </a:lnTo>
                  <a:lnTo>
                    <a:pt x="828" y="148"/>
                  </a:lnTo>
                  <a:lnTo>
                    <a:pt x="830" y="150"/>
                  </a:lnTo>
                  <a:lnTo>
                    <a:pt x="830" y="148"/>
                  </a:lnTo>
                  <a:lnTo>
                    <a:pt x="832" y="144"/>
                  </a:lnTo>
                  <a:lnTo>
                    <a:pt x="830" y="144"/>
                  </a:lnTo>
                  <a:lnTo>
                    <a:pt x="830" y="144"/>
                  </a:lnTo>
                  <a:lnTo>
                    <a:pt x="830" y="142"/>
                  </a:lnTo>
                  <a:lnTo>
                    <a:pt x="830" y="138"/>
                  </a:lnTo>
                  <a:lnTo>
                    <a:pt x="830" y="134"/>
                  </a:lnTo>
                  <a:lnTo>
                    <a:pt x="832" y="130"/>
                  </a:lnTo>
                  <a:lnTo>
                    <a:pt x="832" y="124"/>
                  </a:lnTo>
                  <a:lnTo>
                    <a:pt x="830" y="120"/>
                  </a:lnTo>
                  <a:lnTo>
                    <a:pt x="830" y="120"/>
                  </a:lnTo>
                  <a:lnTo>
                    <a:pt x="828" y="116"/>
                  </a:lnTo>
                  <a:lnTo>
                    <a:pt x="830" y="114"/>
                  </a:lnTo>
                  <a:lnTo>
                    <a:pt x="830" y="114"/>
                  </a:lnTo>
                  <a:lnTo>
                    <a:pt x="832" y="114"/>
                  </a:lnTo>
                  <a:lnTo>
                    <a:pt x="832" y="116"/>
                  </a:lnTo>
                  <a:lnTo>
                    <a:pt x="834" y="116"/>
                  </a:lnTo>
                  <a:lnTo>
                    <a:pt x="836" y="118"/>
                  </a:lnTo>
                  <a:lnTo>
                    <a:pt x="838" y="118"/>
                  </a:lnTo>
                  <a:lnTo>
                    <a:pt x="838" y="116"/>
                  </a:lnTo>
                  <a:lnTo>
                    <a:pt x="836" y="114"/>
                  </a:lnTo>
                  <a:lnTo>
                    <a:pt x="834" y="112"/>
                  </a:lnTo>
                  <a:lnTo>
                    <a:pt x="832" y="112"/>
                  </a:lnTo>
                  <a:lnTo>
                    <a:pt x="832" y="108"/>
                  </a:lnTo>
                  <a:lnTo>
                    <a:pt x="832" y="106"/>
                  </a:lnTo>
                  <a:lnTo>
                    <a:pt x="840" y="98"/>
                  </a:lnTo>
                  <a:lnTo>
                    <a:pt x="844" y="98"/>
                  </a:lnTo>
                  <a:lnTo>
                    <a:pt x="846" y="98"/>
                  </a:lnTo>
                  <a:lnTo>
                    <a:pt x="846" y="100"/>
                  </a:lnTo>
                  <a:lnTo>
                    <a:pt x="850" y="102"/>
                  </a:lnTo>
                  <a:lnTo>
                    <a:pt x="852" y="102"/>
                  </a:lnTo>
                  <a:lnTo>
                    <a:pt x="858" y="106"/>
                  </a:lnTo>
                  <a:lnTo>
                    <a:pt x="858" y="108"/>
                  </a:lnTo>
                  <a:lnTo>
                    <a:pt x="860" y="112"/>
                  </a:lnTo>
                  <a:lnTo>
                    <a:pt x="862" y="118"/>
                  </a:lnTo>
                  <a:lnTo>
                    <a:pt x="860" y="122"/>
                  </a:lnTo>
                  <a:lnTo>
                    <a:pt x="862" y="126"/>
                  </a:lnTo>
                  <a:lnTo>
                    <a:pt x="864" y="128"/>
                  </a:lnTo>
                  <a:lnTo>
                    <a:pt x="864" y="128"/>
                  </a:lnTo>
                  <a:lnTo>
                    <a:pt x="864" y="128"/>
                  </a:lnTo>
                  <a:lnTo>
                    <a:pt x="868" y="130"/>
                  </a:lnTo>
                  <a:lnTo>
                    <a:pt x="868" y="132"/>
                  </a:lnTo>
                  <a:lnTo>
                    <a:pt x="868" y="130"/>
                  </a:lnTo>
                  <a:lnTo>
                    <a:pt x="870" y="130"/>
                  </a:lnTo>
                  <a:lnTo>
                    <a:pt x="872" y="130"/>
                  </a:lnTo>
                  <a:lnTo>
                    <a:pt x="870" y="128"/>
                  </a:lnTo>
                  <a:lnTo>
                    <a:pt x="868" y="128"/>
                  </a:lnTo>
                  <a:lnTo>
                    <a:pt x="866" y="126"/>
                  </a:lnTo>
                  <a:lnTo>
                    <a:pt x="864" y="124"/>
                  </a:lnTo>
                  <a:lnTo>
                    <a:pt x="864" y="122"/>
                  </a:lnTo>
                  <a:lnTo>
                    <a:pt x="866" y="120"/>
                  </a:lnTo>
                  <a:lnTo>
                    <a:pt x="866" y="120"/>
                  </a:lnTo>
                  <a:lnTo>
                    <a:pt x="866" y="110"/>
                  </a:lnTo>
                  <a:lnTo>
                    <a:pt x="864" y="108"/>
                  </a:lnTo>
                  <a:lnTo>
                    <a:pt x="866" y="106"/>
                  </a:lnTo>
                  <a:lnTo>
                    <a:pt x="870" y="104"/>
                  </a:lnTo>
                  <a:lnTo>
                    <a:pt x="872" y="106"/>
                  </a:lnTo>
                  <a:lnTo>
                    <a:pt x="876" y="106"/>
                  </a:lnTo>
                  <a:lnTo>
                    <a:pt x="878" y="106"/>
                  </a:lnTo>
                  <a:lnTo>
                    <a:pt x="884" y="108"/>
                  </a:lnTo>
                  <a:lnTo>
                    <a:pt x="888" y="108"/>
                  </a:lnTo>
                  <a:lnTo>
                    <a:pt x="892" y="106"/>
                  </a:lnTo>
                  <a:lnTo>
                    <a:pt x="894" y="106"/>
                  </a:lnTo>
                  <a:lnTo>
                    <a:pt x="896" y="108"/>
                  </a:lnTo>
                  <a:lnTo>
                    <a:pt x="900" y="110"/>
                  </a:lnTo>
                  <a:lnTo>
                    <a:pt x="904" y="110"/>
                  </a:lnTo>
                  <a:lnTo>
                    <a:pt x="906" y="110"/>
                  </a:lnTo>
                  <a:lnTo>
                    <a:pt x="906" y="108"/>
                  </a:lnTo>
                  <a:lnTo>
                    <a:pt x="904" y="106"/>
                  </a:lnTo>
                  <a:lnTo>
                    <a:pt x="900" y="106"/>
                  </a:lnTo>
                  <a:lnTo>
                    <a:pt x="896" y="106"/>
                  </a:lnTo>
                  <a:lnTo>
                    <a:pt x="896" y="106"/>
                  </a:lnTo>
                  <a:lnTo>
                    <a:pt x="896" y="104"/>
                  </a:lnTo>
                  <a:lnTo>
                    <a:pt x="898" y="104"/>
                  </a:lnTo>
                  <a:lnTo>
                    <a:pt x="902" y="102"/>
                  </a:lnTo>
                  <a:lnTo>
                    <a:pt x="910" y="102"/>
                  </a:lnTo>
                  <a:lnTo>
                    <a:pt x="916" y="102"/>
                  </a:lnTo>
                  <a:lnTo>
                    <a:pt x="920" y="104"/>
                  </a:lnTo>
                  <a:lnTo>
                    <a:pt x="922" y="106"/>
                  </a:lnTo>
                  <a:lnTo>
                    <a:pt x="924" y="104"/>
                  </a:lnTo>
                  <a:lnTo>
                    <a:pt x="928" y="104"/>
                  </a:lnTo>
                  <a:lnTo>
                    <a:pt x="926" y="102"/>
                  </a:lnTo>
                  <a:lnTo>
                    <a:pt x="924" y="102"/>
                  </a:lnTo>
                  <a:lnTo>
                    <a:pt x="922" y="102"/>
                  </a:lnTo>
                  <a:lnTo>
                    <a:pt x="922" y="100"/>
                  </a:lnTo>
                  <a:lnTo>
                    <a:pt x="920" y="98"/>
                  </a:lnTo>
                  <a:lnTo>
                    <a:pt x="918" y="98"/>
                  </a:lnTo>
                  <a:lnTo>
                    <a:pt x="916" y="98"/>
                  </a:lnTo>
                  <a:lnTo>
                    <a:pt x="910" y="98"/>
                  </a:lnTo>
                  <a:lnTo>
                    <a:pt x="910" y="98"/>
                  </a:lnTo>
                  <a:lnTo>
                    <a:pt x="910" y="96"/>
                  </a:lnTo>
                  <a:lnTo>
                    <a:pt x="912" y="92"/>
                  </a:lnTo>
                  <a:lnTo>
                    <a:pt x="914" y="92"/>
                  </a:lnTo>
                  <a:lnTo>
                    <a:pt x="918" y="90"/>
                  </a:lnTo>
                  <a:lnTo>
                    <a:pt x="918" y="86"/>
                  </a:lnTo>
                  <a:lnTo>
                    <a:pt x="926" y="82"/>
                  </a:lnTo>
                  <a:lnTo>
                    <a:pt x="928" y="82"/>
                  </a:lnTo>
                  <a:lnTo>
                    <a:pt x="934" y="80"/>
                  </a:lnTo>
                  <a:lnTo>
                    <a:pt x="934" y="78"/>
                  </a:lnTo>
                  <a:lnTo>
                    <a:pt x="928" y="82"/>
                  </a:lnTo>
                  <a:lnTo>
                    <a:pt x="922" y="82"/>
                  </a:lnTo>
                  <a:lnTo>
                    <a:pt x="916" y="86"/>
                  </a:lnTo>
                  <a:lnTo>
                    <a:pt x="916" y="90"/>
                  </a:lnTo>
                  <a:lnTo>
                    <a:pt x="914" y="90"/>
                  </a:lnTo>
                  <a:lnTo>
                    <a:pt x="914" y="86"/>
                  </a:lnTo>
                  <a:lnTo>
                    <a:pt x="914" y="86"/>
                  </a:lnTo>
                  <a:lnTo>
                    <a:pt x="912" y="88"/>
                  </a:lnTo>
                  <a:lnTo>
                    <a:pt x="910" y="90"/>
                  </a:lnTo>
                  <a:lnTo>
                    <a:pt x="906" y="92"/>
                  </a:lnTo>
                  <a:lnTo>
                    <a:pt x="908" y="92"/>
                  </a:lnTo>
                  <a:lnTo>
                    <a:pt x="908" y="94"/>
                  </a:lnTo>
                  <a:lnTo>
                    <a:pt x="904" y="98"/>
                  </a:lnTo>
                  <a:lnTo>
                    <a:pt x="900" y="98"/>
                  </a:lnTo>
                  <a:lnTo>
                    <a:pt x="892" y="102"/>
                  </a:lnTo>
                  <a:lnTo>
                    <a:pt x="890" y="102"/>
                  </a:lnTo>
                  <a:lnTo>
                    <a:pt x="888" y="102"/>
                  </a:lnTo>
                  <a:lnTo>
                    <a:pt x="880" y="102"/>
                  </a:lnTo>
                  <a:lnTo>
                    <a:pt x="878" y="98"/>
                  </a:lnTo>
                  <a:lnTo>
                    <a:pt x="874" y="100"/>
                  </a:lnTo>
                  <a:lnTo>
                    <a:pt x="872" y="98"/>
                  </a:lnTo>
                  <a:lnTo>
                    <a:pt x="872" y="96"/>
                  </a:lnTo>
                  <a:lnTo>
                    <a:pt x="874" y="94"/>
                  </a:lnTo>
                  <a:lnTo>
                    <a:pt x="878" y="94"/>
                  </a:lnTo>
                  <a:lnTo>
                    <a:pt x="880" y="92"/>
                  </a:lnTo>
                  <a:lnTo>
                    <a:pt x="884" y="92"/>
                  </a:lnTo>
                  <a:lnTo>
                    <a:pt x="886" y="90"/>
                  </a:lnTo>
                  <a:lnTo>
                    <a:pt x="884" y="90"/>
                  </a:lnTo>
                  <a:lnTo>
                    <a:pt x="882" y="92"/>
                  </a:lnTo>
                  <a:lnTo>
                    <a:pt x="878" y="90"/>
                  </a:lnTo>
                  <a:lnTo>
                    <a:pt x="876" y="92"/>
                  </a:lnTo>
                  <a:lnTo>
                    <a:pt x="874" y="92"/>
                  </a:lnTo>
                  <a:lnTo>
                    <a:pt x="874" y="90"/>
                  </a:lnTo>
                  <a:lnTo>
                    <a:pt x="876" y="88"/>
                  </a:lnTo>
                  <a:lnTo>
                    <a:pt x="874" y="88"/>
                  </a:lnTo>
                  <a:lnTo>
                    <a:pt x="870" y="88"/>
                  </a:lnTo>
                  <a:lnTo>
                    <a:pt x="870" y="92"/>
                  </a:lnTo>
                  <a:lnTo>
                    <a:pt x="866" y="96"/>
                  </a:lnTo>
                  <a:lnTo>
                    <a:pt x="862" y="96"/>
                  </a:lnTo>
                  <a:lnTo>
                    <a:pt x="858" y="94"/>
                  </a:lnTo>
                  <a:lnTo>
                    <a:pt x="852" y="94"/>
                  </a:lnTo>
                  <a:lnTo>
                    <a:pt x="850" y="92"/>
                  </a:lnTo>
                  <a:lnTo>
                    <a:pt x="850" y="90"/>
                  </a:lnTo>
                  <a:lnTo>
                    <a:pt x="848" y="90"/>
                  </a:lnTo>
                  <a:lnTo>
                    <a:pt x="844" y="88"/>
                  </a:lnTo>
                  <a:lnTo>
                    <a:pt x="844" y="86"/>
                  </a:lnTo>
                  <a:lnTo>
                    <a:pt x="848" y="86"/>
                  </a:lnTo>
                  <a:lnTo>
                    <a:pt x="850" y="82"/>
                  </a:lnTo>
                  <a:lnTo>
                    <a:pt x="852" y="80"/>
                  </a:lnTo>
                  <a:lnTo>
                    <a:pt x="854" y="78"/>
                  </a:lnTo>
                  <a:lnTo>
                    <a:pt x="858" y="74"/>
                  </a:lnTo>
                  <a:lnTo>
                    <a:pt x="860" y="74"/>
                  </a:lnTo>
                  <a:lnTo>
                    <a:pt x="862" y="74"/>
                  </a:lnTo>
                  <a:lnTo>
                    <a:pt x="866" y="74"/>
                  </a:lnTo>
                  <a:lnTo>
                    <a:pt x="868" y="74"/>
                  </a:lnTo>
                  <a:lnTo>
                    <a:pt x="872" y="74"/>
                  </a:lnTo>
                  <a:lnTo>
                    <a:pt x="876" y="76"/>
                  </a:lnTo>
                  <a:lnTo>
                    <a:pt x="880" y="76"/>
                  </a:lnTo>
                  <a:lnTo>
                    <a:pt x="882" y="78"/>
                  </a:lnTo>
                  <a:lnTo>
                    <a:pt x="886" y="76"/>
                  </a:lnTo>
                  <a:lnTo>
                    <a:pt x="886" y="76"/>
                  </a:lnTo>
                  <a:lnTo>
                    <a:pt x="884" y="74"/>
                  </a:lnTo>
                  <a:lnTo>
                    <a:pt x="880" y="76"/>
                  </a:lnTo>
                  <a:lnTo>
                    <a:pt x="874" y="74"/>
                  </a:lnTo>
                  <a:lnTo>
                    <a:pt x="872" y="72"/>
                  </a:lnTo>
                  <a:lnTo>
                    <a:pt x="868" y="72"/>
                  </a:lnTo>
                  <a:lnTo>
                    <a:pt x="864" y="72"/>
                  </a:lnTo>
                  <a:lnTo>
                    <a:pt x="858" y="72"/>
                  </a:lnTo>
                  <a:lnTo>
                    <a:pt x="858" y="72"/>
                  </a:lnTo>
                  <a:lnTo>
                    <a:pt x="856" y="72"/>
                  </a:lnTo>
                  <a:lnTo>
                    <a:pt x="854" y="76"/>
                  </a:lnTo>
                  <a:lnTo>
                    <a:pt x="850" y="78"/>
                  </a:lnTo>
                  <a:lnTo>
                    <a:pt x="844" y="80"/>
                  </a:lnTo>
                  <a:lnTo>
                    <a:pt x="842" y="84"/>
                  </a:lnTo>
                  <a:lnTo>
                    <a:pt x="840" y="86"/>
                  </a:lnTo>
                  <a:lnTo>
                    <a:pt x="838" y="84"/>
                  </a:lnTo>
                  <a:lnTo>
                    <a:pt x="836" y="80"/>
                  </a:lnTo>
                  <a:lnTo>
                    <a:pt x="834" y="78"/>
                  </a:lnTo>
                  <a:lnTo>
                    <a:pt x="832" y="78"/>
                  </a:lnTo>
                  <a:lnTo>
                    <a:pt x="832" y="74"/>
                  </a:lnTo>
                  <a:lnTo>
                    <a:pt x="832" y="72"/>
                  </a:lnTo>
                  <a:lnTo>
                    <a:pt x="830" y="70"/>
                  </a:lnTo>
                  <a:lnTo>
                    <a:pt x="830" y="66"/>
                  </a:lnTo>
                  <a:lnTo>
                    <a:pt x="830" y="66"/>
                  </a:lnTo>
                  <a:lnTo>
                    <a:pt x="834" y="66"/>
                  </a:lnTo>
                  <a:lnTo>
                    <a:pt x="836" y="66"/>
                  </a:lnTo>
                  <a:lnTo>
                    <a:pt x="838" y="66"/>
                  </a:lnTo>
                  <a:lnTo>
                    <a:pt x="844" y="66"/>
                  </a:lnTo>
                  <a:lnTo>
                    <a:pt x="848" y="70"/>
                  </a:lnTo>
                  <a:lnTo>
                    <a:pt x="850" y="70"/>
                  </a:lnTo>
                  <a:lnTo>
                    <a:pt x="852" y="70"/>
                  </a:lnTo>
                  <a:lnTo>
                    <a:pt x="854" y="70"/>
                  </a:lnTo>
                  <a:lnTo>
                    <a:pt x="858" y="68"/>
                  </a:lnTo>
                  <a:lnTo>
                    <a:pt x="860" y="70"/>
                  </a:lnTo>
                  <a:lnTo>
                    <a:pt x="860" y="68"/>
                  </a:lnTo>
                  <a:lnTo>
                    <a:pt x="864" y="68"/>
                  </a:lnTo>
                  <a:lnTo>
                    <a:pt x="864" y="68"/>
                  </a:lnTo>
                  <a:lnTo>
                    <a:pt x="870" y="66"/>
                  </a:lnTo>
                  <a:lnTo>
                    <a:pt x="874" y="66"/>
                  </a:lnTo>
                  <a:lnTo>
                    <a:pt x="874" y="64"/>
                  </a:lnTo>
                  <a:lnTo>
                    <a:pt x="874" y="62"/>
                  </a:lnTo>
                  <a:lnTo>
                    <a:pt x="872" y="64"/>
                  </a:lnTo>
                  <a:lnTo>
                    <a:pt x="872" y="64"/>
                  </a:lnTo>
                  <a:lnTo>
                    <a:pt x="870" y="64"/>
                  </a:lnTo>
                  <a:lnTo>
                    <a:pt x="866" y="64"/>
                  </a:lnTo>
                  <a:lnTo>
                    <a:pt x="862" y="64"/>
                  </a:lnTo>
                  <a:lnTo>
                    <a:pt x="858" y="66"/>
                  </a:lnTo>
                  <a:lnTo>
                    <a:pt x="856" y="68"/>
                  </a:lnTo>
                  <a:lnTo>
                    <a:pt x="852" y="66"/>
                  </a:lnTo>
                  <a:lnTo>
                    <a:pt x="852" y="68"/>
                  </a:lnTo>
                  <a:lnTo>
                    <a:pt x="850" y="68"/>
                  </a:lnTo>
                  <a:lnTo>
                    <a:pt x="846" y="64"/>
                  </a:lnTo>
                  <a:lnTo>
                    <a:pt x="844" y="64"/>
                  </a:lnTo>
                  <a:lnTo>
                    <a:pt x="844" y="64"/>
                  </a:lnTo>
                  <a:lnTo>
                    <a:pt x="842" y="64"/>
                  </a:lnTo>
                  <a:lnTo>
                    <a:pt x="838" y="62"/>
                  </a:lnTo>
                  <a:lnTo>
                    <a:pt x="834" y="64"/>
                  </a:lnTo>
                  <a:lnTo>
                    <a:pt x="832" y="62"/>
                  </a:lnTo>
                  <a:lnTo>
                    <a:pt x="832" y="60"/>
                  </a:lnTo>
                  <a:lnTo>
                    <a:pt x="832" y="58"/>
                  </a:lnTo>
                  <a:lnTo>
                    <a:pt x="832" y="56"/>
                  </a:lnTo>
                  <a:lnTo>
                    <a:pt x="834" y="54"/>
                  </a:lnTo>
                  <a:lnTo>
                    <a:pt x="836" y="54"/>
                  </a:lnTo>
                  <a:lnTo>
                    <a:pt x="838" y="58"/>
                  </a:lnTo>
                  <a:lnTo>
                    <a:pt x="840" y="56"/>
                  </a:lnTo>
                  <a:lnTo>
                    <a:pt x="842" y="56"/>
                  </a:lnTo>
                  <a:lnTo>
                    <a:pt x="840" y="54"/>
                  </a:lnTo>
                  <a:lnTo>
                    <a:pt x="838" y="54"/>
                  </a:lnTo>
                  <a:lnTo>
                    <a:pt x="836" y="52"/>
                  </a:lnTo>
                  <a:lnTo>
                    <a:pt x="838" y="50"/>
                  </a:lnTo>
                  <a:lnTo>
                    <a:pt x="840" y="50"/>
                  </a:lnTo>
                  <a:lnTo>
                    <a:pt x="844" y="48"/>
                  </a:lnTo>
                  <a:lnTo>
                    <a:pt x="848" y="48"/>
                  </a:lnTo>
                  <a:lnTo>
                    <a:pt x="850" y="46"/>
                  </a:lnTo>
                  <a:lnTo>
                    <a:pt x="852" y="46"/>
                  </a:lnTo>
                  <a:lnTo>
                    <a:pt x="854" y="48"/>
                  </a:lnTo>
                  <a:lnTo>
                    <a:pt x="856" y="48"/>
                  </a:lnTo>
                  <a:lnTo>
                    <a:pt x="856" y="46"/>
                  </a:lnTo>
                  <a:lnTo>
                    <a:pt x="854" y="44"/>
                  </a:lnTo>
                  <a:lnTo>
                    <a:pt x="850" y="46"/>
                  </a:lnTo>
                  <a:lnTo>
                    <a:pt x="844" y="46"/>
                  </a:lnTo>
                  <a:lnTo>
                    <a:pt x="842" y="48"/>
                  </a:lnTo>
                  <a:lnTo>
                    <a:pt x="840" y="48"/>
                  </a:lnTo>
                  <a:lnTo>
                    <a:pt x="838" y="50"/>
                  </a:lnTo>
                  <a:lnTo>
                    <a:pt x="836" y="50"/>
                  </a:lnTo>
                  <a:lnTo>
                    <a:pt x="836" y="48"/>
                  </a:lnTo>
                  <a:lnTo>
                    <a:pt x="836" y="44"/>
                  </a:lnTo>
                  <a:lnTo>
                    <a:pt x="838" y="44"/>
                  </a:lnTo>
                  <a:lnTo>
                    <a:pt x="842" y="40"/>
                  </a:lnTo>
                  <a:lnTo>
                    <a:pt x="846" y="40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8"/>
                  </a:lnTo>
                  <a:lnTo>
                    <a:pt x="844" y="34"/>
                  </a:lnTo>
                  <a:lnTo>
                    <a:pt x="844" y="36"/>
                  </a:lnTo>
                  <a:lnTo>
                    <a:pt x="842" y="38"/>
                  </a:lnTo>
                  <a:lnTo>
                    <a:pt x="842" y="38"/>
                  </a:lnTo>
                  <a:lnTo>
                    <a:pt x="840" y="36"/>
                  </a:lnTo>
                  <a:lnTo>
                    <a:pt x="838" y="36"/>
                  </a:lnTo>
                  <a:lnTo>
                    <a:pt x="838" y="38"/>
                  </a:lnTo>
                  <a:lnTo>
                    <a:pt x="836" y="38"/>
                  </a:lnTo>
                  <a:lnTo>
                    <a:pt x="836" y="40"/>
                  </a:lnTo>
                  <a:lnTo>
                    <a:pt x="834" y="42"/>
                  </a:lnTo>
                  <a:lnTo>
                    <a:pt x="832" y="42"/>
                  </a:lnTo>
                  <a:lnTo>
                    <a:pt x="830" y="40"/>
                  </a:lnTo>
                  <a:lnTo>
                    <a:pt x="832" y="38"/>
                  </a:lnTo>
                  <a:lnTo>
                    <a:pt x="830" y="36"/>
                  </a:lnTo>
                  <a:lnTo>
                    <a:pt x="830" y="36"/>
                  </a:lnTo>
                  <a:lnTo>
                    <a:pt x="830" y="34"/>
                  </a:lnTo>
                  <a:lnTo>
                    <a:pt x="832" y="36"/>
                  </a:lnTo>
                  <a:lnTo>
                    <a:pt x="832" y="32"/>
                  </a:lnTo>
                  <a:lnTo>
                    <a:pt x="834" y="32"/>
                  </a:lnTo>
                  <a:lnTo>
                    <a:pt x="838" y="32"/>
                  </a:lnTo>
                  <a:lnTo>
                    <a:pt x="838" y="30"/>
                  </a:lnTo>
                  <a:lnTo>
                    <a:pt x="842" y="28"/>
                  </a:lnTo>
                  <a:lnTo>
                    <a:pt x="844" y="28"/>
                  </a:lnTo>
                  <a:lnTo>
                    <a:pt x="848" y="26"/>
                  </a:lnTo>
                  <a:lnTo>
                    <a:pt x="852" y="26"/>
                  </a:lnTo>
                  <a:lnTo>
                    <a:pt x="854" y="24"/>
                  </a:lnTo>
                  <a:lnTo>
                    <a:pt x="856" y="26"/>
                  </a:lnTo>
                  <a:lnTo>
                    <a:pt x="856" y="28"/>
                  </a:lnTo>
                  <a:lnTo>
                    <a:pt x="854" y="28"/>
                  </a:lnTo>
                  <a:lnTo>
                    <a:pt x="854" y="34"/>
                  </a:lnTo>
                  <a:lnTo>
                    <a:pt x="856" y="34"/>
                  </a:lnTo>
                  <a:lnTo>
                    <a:pt x="858" y="30"/>
                  </a:lnTo>
                  <a:lnTo>
                    <a:pt x="858" y="28"/>
                  </a:lnTo>
                  <a:lnTo>
                    <a:pt x="860" y="30"/>
                  </a:lnTo>
                  <a:lnTo>
                    <a:pt x="858" y="30"/>
                  </a:lnTo>
                  <a:lnTo>
                    <a:pt x="860" y="32"/>
                  </a:lnTo>
                  <a:lnTo>
                    <a:pt x="860" y="32"/>
                  </a:lnTo>
                  <a:lnTo>
                    <a:pt x="860" y="30"/>
                  </a:lnTo>
                  <a:lnTo>
                    <a:pt x="862" y="28"/>
                  </a:lnTo>
                  <a:lnTo>
                    <a:pt x="862" y="26"/>
                  </a:lnTo>
                  <a:lnTo>
                    <a:pt x="862" y="24"/>
                  </a:lnTo>
                  <a:lnTo>
                    <a:pt x="864" y="24"/>
                  </a:lnTo>
                  <a:lnTo>
                    <a:pt x="866" y="22"/>
                  </a:lnTo>
                  <a:lnTo>
                    <a:pt x="868" y="22"/>
                  </a:lnTo>
                  <a:lnTo>
                    <a:pt x="868" y="22"/>
                  </a:lnTo>
                  <a:lnTo>
                    <a:pt x="868" y="26"/>
                  </a:lnTo>
                  <a:lnTo>
                    <a:pt x="870" y="28"/>
                  </a:lnTo>
                  <a:lnTo>
                    <a:pt x="870" y="30"/>
                  </a:lnTo>
                  <a:lnTo>
                    <a:pt x="870" y="32"/>
                  </a:lnTo>
                  <a:lnTo>
                    <a:pt x="872" y="34"/>
                  </a:lnTo>
                  <a:lnTo>
                    <a:pt x="870" y="36"/>
                  </a:lnTo>
                  <a:lnTo>
                    <a:pt x="872" y="38"/>
                  </a:lnTo>
                  <a:lnTo>
                    <a:pt x="874" y="36"/>
                  </a:lnTo>
                  <a:lnTo>
                    <a:pt x="872" y="36"/>
                  </a:lnTo>
                  <a:lnTo>
                    <a:pt x="872" y="32"/>
                  </a:lnTo>
                  <a:lnTo>
                    <a:pt x="874" y="32"/>
                  </a:lnTo>
                  <a:lnTo>
                    <a:pt x="876" y="28"/>
                  </a:lnTo>
                  <a:lnTo>
                    <a:pt x="878" y="28"/>
                  </a:lnTo>
                  <a:lnTo>
                    <a:pt x="880" y="30"/>
                  </a:lnTo>
                  <a:lnTo>
                    <a:pt x="880" y="34"/>
                  </a:lnTo>
                  <a:lnTo>
                    <a:pt x="878" y="36"/>
                  </a:lnTo>
                  <a:lnTo>
                    <a:pt x="880" y="38"/>
                  </a:lnTo>
                  <a:lnTo>
                    <a:pt x="880" y="40"/>
                  </a:lnTo>
                  <a:lnTo>
                    <a:pt x="882" y="38"/>
                  </a:lnTo>
                  <a:lnTo>
                    <a:pt x="882" y="34"/>
                  </a:lnTo>
                  <a:lnTo>
                    <a:pt x="884" y="34"/>
                  </a:lnTo>
                  <a:lnTo>
                    <a:pt x="884" y="34"/>
                  </a:lnTo>
                  <a:lnTo>
                    <a:pt x="886" y="34"/>
                  </a:lnTo>
                  <a:lnTo>
                    <a:pt x="884" y="36"/>
                  </a:lnTo>
                  <a:lnTo>
                    <a:pt x="884" y="38"/>
                  </a:lnTo>
                  <a:lnTo>
                    <a:pt x="886" y="38"/>
                  </a:lnTo>
                  <a:lnTo>
                    <a:pt x="888" y="36"/>
                  </a:lnTo>
                  <a:lnTo>
                    <a:pt x="888" y="36"/>
                  </a:lnTo>
                  <a:lnTo>
                    <a:pt x="888" y="40"/>
                  </a:lnTo>
                  <a:lnTo>
                    <a:pt x="890" y="38"/>
                  </a:lnTo>
                  <a:lnTo>
                    <a:pt x="890" y="36"/>
                  </a:lnTo>
                  <a:lnTo>
                    <a:pt x="888" y="32"/>
                  </a:lnTo>
                  <a:lnTo>
                    <a:pt x="886" y="32"/>
                  </a:lnTo>
                  <a:lnTo>
                    <a:pt x="886" y="30"/>
                  </a:lnTo>
                  <a:lnTo>
                    <a:pt x="886" y="28"/>
                  </a:lnTo>
                  <a:lnTo>
                    <a:pt x="884" y="26"/>
                  </a:lnTo>
                  <a:lnTo>
                    <a:pt x="882" y="22"/>
                  </a:lnTo>
                  <a:lnTo>
                    <a:pt x="882" y="22"/>
                  </a:lnTo>
                  <a:lnTo>
                    <a:pt x="882" y="20"/>
                  </a:lnTo>
                  <a:lnTo>
                    <a:pt x="884" y="20"/>
                  </a:lnTo>
                  <a:lnTo>
                    <a:pt x="886" y="22"/>
                  </a:lnTo>
                  <a:lnTo>
                    <a:pt x="888" y="20"/>
                  </a:lnTo>
                  <a:lnTo>
                    <a:pt x="890" y="22"/>
                  </a:lnTo>
                  <a:lnTo>
                    <a:pt x="892" y="20"/>
                  </a:lnTo>
                  <a:lnTo>
                    <a:pt x="892" y="16"/>
                  </a:lnTo>
                  <a:lnTo>
                    <a:pt x="890" y="14"/>
                  </a:lnTo>
                  <a:lnTo>
                    <a:pt x="890" y="12"/>
                  </a:lnTo>
                  <a:lnTo>
                    <a:pt x="894" y="10"/>
                  </a:lnTo>
                  <a:lnTo>
                    <a:pt x="894" y="12"/>
                  </a:lnTo>
                  <a:lnTo>
                    <a:pt x="900" y="12"/>
                  </a:lnTo>
                  <a:lnTo>
                    <a:pt x="900" y="14"/>
                  </a:lnTo>
                  <a:lnTo>
                    <a:pt x="900" y="16"/>
                  </a:lnTo>
                  <a:lnTo>
                    <a:pt x="900" y="16"/>
                  </a:lnTo>
                  <a:lnTo>
                    <a:pt x="900" y="18"/>
                  </a:lnTo>
                  <a:lnTo>
                    <a:pt x="904" y="20"/>
                  </a:lnTo>
                  <a:lnTo>
                    <a:pt x="904" y="22"/>
                  </a:lnTo>
                  <a:lnTo>
                    <a:pt x="904" y="24"/>
                  </a:lnTo>
                  <a:lnTo>
                    <a:pt x="904" y="30"/>
                  </a:lnTo>
                  <a:lnTo>
                    <a:pt x="906" y="30"/>
                  </a:lnTo>
                  <a:lnTo>
                    <a:pt x="908" y="26"/>
                  </a:lnTo>
                  <a:lnTo>
                    <a:pt x="908" y="26"/>
                  </a:lnTo>
                  <a:lnTo>
                    <a:pt x="908" y="28"/>
                  </a:lnTo>
                  <a:lnTo>
                    <a:pt x="910" y="30"/>
                  </a:lnTo>
                  <a:lnTo>
                    <a:pt x="912" y="28"/>
                  </a:lnTo>
                  <a:lnTo>
                    <a:pt x="912" y="26"/>
                  </a:lnTo>
                  <a:lnTo>
                    <a:pt x="914" y="26"/>
                  </a:lnTo>
                  <a:lnTo>
                    <a:pt x="916" y="24"/>
                  </a:lnTo>
                  <a:lnTo>
                    <a:pt x="914" y="20"/>
                  </a:lnTo>
                  <a:lnTo>
                    <a:pt x="916" y="18"/>
                  </a:lnTo>
                  <a:lnTo>
                    <a:pt x="918" y="18"/>
                  </a:lnTo>
                  <a:lnTo>
                    <a:pt x="918" y="18"/>
                  </a:lnTo>
                  <a:lnTo>
                    <a:pt x="922" y="20"/>
                  </a:lnTo>
                  <a:lnTo>
                    <a:pt x="922" y="18"/>
                  </a:lnTo>
                  <a:lnTo>
                    <a:pt x="918" y="14"/>
                  </a:lnTo>
                  <a:lnTo>
                    <a:pt x="918" y="12"/>
                  </a:lnTo>
                  <a:lnTo>
                    <a:pt x="918" y="10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926" y="10"/>
                  </a:lnTo>
                  <a:lnTo>
                    <a:pt x="926" y="14"/>
                  </a:lnTo>
                  <a:lnTo>
                    <a:pt x="926" y="16"/>
                  </a:lnTo>
                  <a:lnTo>
                    <a:pt x="926" y="20"/>
                  </a:lnTo>
                  <a:lnTo>
                    <a:pt x="928" y="22"/>
                  </a:lnTo>
                  <a:lnTo>
                    <a:pt x="928" y="24"/>
                  </a:lnTo>
                  <a:lnTo>
                    <a:pt x="930" y="26"/>
                  </a:lnTo>
                  <a:lnTo>
                    <a:pt x="930" y="26"/>
                  </a:lnTo>
                  <a:lnTo>
                    <a:pt x="930" y="22"/>
                  </a:lnTo>
                  <a:lnTo>
                    <a:pt x="930" y="20"/>
                  </a:lnTo>
                  <a:lnTo>
                    <a:pt x="930" y="18"/>
                  </a:lnTo>
                  <a:lnTo>
                    <a:pt x="928" y="14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30" y="2"/>
                  </a:lnTo>
                  <a:lnTo>
                    <a:pt x="932" y="2"/>
                  </a:lnTo>
                  <a:lnTo>
                    <a:pt x="934" y="4"/>
                  </a:lnTo>
                  <a:lnTo>
                    <a:pt x="934" y="4"/>
                  </a:lnTo>
                  <a:lnTo>
                    <a:pt x="936" y="6"/>
                  </a:lnTo>
                  <a:lnTo>
                    <a:pt x="936" y="8"/>
                  </a:lnTo>
                  <a:lnTo>
                    <a:pt x="938" y="12"/>
                  </a:lnTo>
                  <a:lnTo>
                    <a:pt x="936" y="14"/>
                  </a:lnTo>
                  <a:lnTo>
                    <a:pt x="938" y="18"/>
                  </a:lnTo>
                  <a:lnTo>
                    <a:pt x="938" y="20"/>
                  </a:lnTo>
                  <a:lnTo>
                    <a:pt x="938" y="16"/>
                  </a:lnTo>
                  <a:lnTo>
                    <a:pt x="940" y="16"/>
                  </a:lnTo>
                  <a:lnTo>
                    <a:pt x="940" y="16"/>
                  </a:lnTo>
                  <a:lnTo>
                    <a:pt x="944" y="20"/>
                  </a:lnTo>
                  <a:lnTo>
                    <a:pt x="944" y="20"/>
                  </a:lnTo>
                  <a:lnTo>
                    <a:pt x="948" y="18"/>
                  </a:lnTo>
                  <a:lnTo>
                    <a:pt x="948" y="18"/>
                  </a:lnTo>
                  <a:lnTo>
                    <a:pt x="946" y="16"/>
                  </a:lnTo>
                  <a:lnTo>
                    <a:pt x="944" y="14"/>
                  </a:lnTo>
                  <a:lnTo>
                    <a:pt x="944" y="14"/>
                  </a:lnTo>
                  <a:lnTo>
                    <a:pt x="944" y="12"/>
                  </a:lnTo>
                  <a:lnTo>
                    <a:pt x="942" y="10"/>
                  </a:lnTo>
                  <a:lnTo>
                    <a:pt x="940" y="8"/>
                  </a:lnTo>
                  <a:lnTo>
                    <a:pt x="942" y="8"/>
                  </a:lnTo>
                  <a:lnTo>
                    <a:pt x="944" y="6"/>
                  </a:lnTo>
                  <a:lnTo>
                    <a:pt x="942" y="6"/>
                  </a:lnTo>
                  <a:lnTo>
                    <a:pt x="942" y="6"/>
                  </a:lnTo>
                  <a:lnTo>
                    <a:pt x="940" y="4"/>
                  </a:lnTo>
                  <a:lnTo>
                    <a:pt x="942" y="2"/>
                  </a:lnTo>
                  <a:lnTo>
                    <a:pt x="942" y="2"/>
                  </a:lnTo>
                  <a:lnTo>
                    <a:pt x="946" y="0"/>
                  </a:lnTo>
                  <a:lnTo>
                    <a:pt x="950" y="2"/>
                  </a:lnTo>
                  <a:lnTo>
                    <a:pt x="952" y="2"/>
                  </a:lnTo>
                  <a:lnTo>
                    <a:pt x="952" y="6"/>
                  </a:lnTo>
                  <a:lnTo>
                    <a:pt x="950" y="8"/>
                  </a:lnTo>
                  <a:lnTo>
                    <a:pt x="950" y="8"/>
                  </a:lnTo>
                  <a:lnTo>
                    <a:pt x="952" y="8"/>
                  </a:lnTo>
                  <a:lnTo>
                    <a:pt x="954" y="6"/>
                  </a:lnTo>
                  <a:lnTo>
                    <a:pt x="956" y="4"/>
                  </a:lnTo>
                  <a:lnTo>
                    <a:pt x="956" y="6"/>
                  </a:lnTo>
                  <a:lnTo>
                    <a:pt x="956" y="10"/>
                  </a:lnTo>
                  <a:lnTo>
                    <a:pt x="956" y="10"/>
                  </a:lnTo>
                  <a:lnTo>
                    <a:pt x="958" y="10"/>
                  </a:lnTo>
                  <a:lnTo>
                    <a:pt x="958" y="8"/>
                  </a:lnTo>
                  <a:lnTo>
                    <a:pt x="962" y="6"/>
                  </a:lnTo>
                  <a:lnTo>
                    <a:pt x="962" y="8"/>
                  </a:lnTo>
                  <a:lnTo>
                    <a:pt x="962" y="10"/>
                  </a:lnTo>
                  <a:lnTo>
                    <a:pt x="962" y="12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62" y="18"/>
                  </a:lnTo>
                  <a:lnTo>
                    <a:pt x="964" y="18"/>
                  </a:lnTo>
                  <a:lnTo>
                    <a:pt x="966" y="18"/>
                  </a:lnTo>
                  <a:lnTo>
                    <a:pt x="968" y="18"/>
                  </a:lnTo>
                  <a:lnTo>
                    <a:pt x="968" y="14"/>
                  </a:lnTo>
                  <a:lnTo>
                    <a:pt x="968" y="10"/>
                  </a:lnTo>
                  <a:lnTo>
                    <a:pt x="966" y="4"/>
                  </a:lnTo>
                  <a:lnTo>
                    <a:pt x="968" y="2"/>
                  </a:lnTo>
                  <a:lnTo>
                    <a:pt x="970" y="0"/>
                  </a:lnTo>
                  <a:lnTo>
                    <a:pt x="970" y="2"/>
                  </a:lnTo>
                  <a:lnTo>
                    <a:pt x="972" y="2"/>
                  </a:lnTo>
                  <a:lnTo>
                    <a:pt x="974" y="2"/>
                  </a:lnTo>
                  <a:lnTo>
                    <a:pt x="978" y="2"/>
                  </a:lnTo>
                  <a:lnTo>
                    <a:pt x="980" y="2"/>
                  </a:lnTo>
                  <a:lnTo>
                    <a:pt x="982" y="4"/>
                  </a:lnTo>
                  <a:lnTo>
                    <a:pt x="984" y="4"/>
                  </a:lnTo>
                  <a:lnTo>
                    <a:pt x="988" y="4"/>
                  </a:lnTo>
                  <a:lnTo>
                    <a:pt x="990" y="6"/>
                  </a:lnTo>
                  <a:lnTo>
                    <a:pt x="990" y="8"/>
                  </a:lnTo>
                  <a:lnTo>
                    <a:pt x="992" y="8"/>
                  </a:lnTo>
                  <a:lnTo>
                    <a:pt x="992" y="12"/>
                  </a:lnTo>
                  <a:lnTo>
                    <a:pt x="990" y="16"/>
                  </a:lnTo>
                  <a:lnTo>
                    <a:pt x="992" y="16"/>
                  </a:lnTo>
                  <a:lnTo>
                    <a:pt x="994" y="16"/>
                  </a:lnTo>
                  <a:lnTo>
                    <a:pt x="996" y="14"/>
                  </a:lnTo>
                  <a:lnTo>
                    <a:pt x="1000" y="10"/>
                  </a:lnTo>
                  <a:lnTo>
                    <a:pt x="1002" y="8"/>
                  </a:lnTo>
                  <a:lnTo>
                    <a:pt x="1004" y="8"/>
                  </a:lnTo>
                  <a:lnTo>
                    <a:pt x="1006" y="10"/>
                  </a:lnTo>
                  <a:lnTo>
                    <a:pt x="1010" y="10"/>
                  </a:lnTo>
                  <a:lnTo>
                    <a:pt x="1010" y="12"/>
                  </a:lnTo>
                  <a:lnTo>
                    <a:pt x="1006" y="14"/>
                  </a:lnTo>
                  <a:lnTo>
                    <a:pt x="1008" y="16"/>
                  </a:lnTo>
                  <a:lnTo>
                    <a:pt x="1010" y="16"/>
                  </a:lnTo>
                  <a:lnTo>
                    <a:pt x="1010" y="14"/>
                  </a:lnTo>
                  <a:lnTo>
                    <a:pt x="1012" y="12"/>
                  </a:lnTo>
                  <a:lnTo>
                    <a:pt x="1016" y="10"/>
                  </a:lnTo>
                  <a:lnTo>
                    <a:pt x="1018" y="12"/>
                  </a:lnTo>
                  <a:lnTo>
                    <a:pt x="1024" y="14"/>
                  </a:lnTo>
                  <a:lnTo>
                    <a:pt x="1024" y="16"/>
                  </a:lnTo>
                  <a:lnTo>
                    <a:pt x="1024" y="16"/>
                  </a:lnTo>
                  <a:lnTo>
                    <a:pt x="1022" y="16"/>
                  </a:lnTo>
                  <a:lnTo>
                    <a:pt x="1024" y="18"/>
                  </a:lnTo>
                  <a:lnTo>
                    <a:pt x="1022" y="20"/>
                  </a:lnTo>
                  <a:lnTo>
                    <a:pt x="1022" y="22"/>
                  </a:lnTo>
                  <a:lnTo>
                    <a:pt x="1024" y="20"/>
                  </a:lnTo>
                  <a:lnTo>
                    <a:pt x="1026" y="20"/>
                  </a:lnTo>
                  <a:lnTo>
                    <a:pt x="1026" y="22"/>
                  </a:lnTo>
                  <a:lnTo>
                    <a:pt x="1028" y="22"/>
                  </a:lnTo>
                  <a:lnTo>
                    <a:pt x="1030" y="20"/>
                  </a:lnTo>
                  <a:lnTo>
                    <a:pt x="1034" y="20"/>
                  </a:lnTo>
                  <a:lnTo>
                    <a:pt x="1034" y="22"/>
                  </a:lnTo>
                  <a:lnTo>
                    <a:pt x="1032" y="22"/>
                  </a:lnTo>
                  <a:lnTo>
                    <a:pt x="1032" y="24"/>
                  </a:lnTo>
                  <a:lnTo>
                    <a:pt x="1034" y="26"/>
                  </a:lnTo>
                  <a:lnTo>
                    <a:pt x="1036" y="24"/>
                  </a:lnTo>
                  <a:lnTo>
                    <a:pt x="1038" y="22"/>
                  </a:lnTo>
                  <a:lnTo>
                    <a:pt x="1038" y="22"/>
                  </a:lnTo>
                  <a:lnTo>
                    <a:pt x="1040" y="24"/>
                  </a:lnTo>
                  <a:lnTo>
                    <a:pt x="1044" y="28"/>
                  </a:lnTo>
                  <a:lnTo>
                    <a:pt x="1046" y="28"/>
                  </a:lnTo>
                  <a:lnTo>
                    <a:pt x="1046" y="28"/>
                  </a:lnTo>
                  <a:lnTo>
                    <a:pt x="1046" y="30"/>
                  </a:lnTo>
                  <a:lnTo>
                    <a:pt x="1042" y="32"/>
                  </a:lnTo>
                  <a:lnTo>
                    <a:pt x="1038" y="36"/>
                  </a:lnTo>
                  <a:lnTo>
                    <a:pt x="1036" y="36"/>
                  </a:lnTo>
                  <a:lnTo>
                    <a:pt x="1032" y="36"/>
                  </a:lnTo>
                  <a:lnTo>
                    <a:pt x="1032" y="36"/>
                  </a:lnTo>
                  <a:lnTo>
                    <a:pt x="1028" y="36"/>
                  </a:lnTo>
                  <a:lnTo>
                    <a:pt x="1028" y="38"/>
                  </a:lnTo>
                  <a:lnTo>
                    <a:pt x="1024" y="38"/>
                  </a:lnTo>
                  <a:lnTo>
                    <a:pt x="1030" y="38"/>
                  </a:lnTo>
                  <a:lnTo>
                    <a:pt x="1034" y="40"/>
                  </a:lnTo>
                  <a:lnTo>
                    <a:pt x="1036" y="40"/>
                  </a:lnTo>
                  <a:lnTo>
                    <a:pt x="1038" y="40"/>
                  </a:lnTo>
                  <a:lnTo>
                    <a:pt x="1038" y="38"/>
                  </a:lnTo>
                  <a:lnTo>
                    <a:pt x="1040" y="36"/>
                  </a:lnTo>
                  <a:lnTo>
                    <a:pt x="1042" y="36"/>
                  </a:lnTo>
                  <a:lnTo>
                    <a:pt x="1044" y="34"/>
                  </a:lnTo>
                  <a:lnTo>
                    <a:pt x="1048" y="34"/>
                  </a:lnTo>
                  <a:lnTo>
                    <a:pt x="1050" y="32"/>
                  </a:lnTo>
                  <a:lnTo>
                    <a:pt x="1052" y="34"/>
                  </a:lnTo>
                  <a:lnTo>
                    <a:pt x="1050" y="38"/>
                  </a:lnTo>
                  <a:lnTo>
                    <a:pt x="1050" y="38"/>
                  </a:lnTo>
                  <a:lnTo>
                    <a:pt x="1052" y="38"/>
                  </a:lnTo>
                  <a:lnTo>
                    <a:pt x="1052" y="36"/>
                  </a:lnTo>
                  <a:lnTo>
                    <a:pt x="1056" y="34"/>
                  </a:lnTo>
                  <a:lnTo>
                    <a:pt x="1056" y="34"/>
                  </a:lnTo>
                  <a:lnTo>
                    <a:pt x="1056" y="36"/>
                  </a:lnTo>
                  <a:lnTo>
                    <a:pt x="1056" y="38"/>
                  </a:lnTo>
                  <a:lnTo>
                    <a:pt x="1054" y="40"/>
                  </a:lnTo>
                  <a:lnTo>
                    <a:pt x="1056" y="40"/>
                  </a:lnTo>
                  <a:lnTo>
                    <a:pt x="1058" y="40"/>
                  </a:lnTo>
                  <a:lnTo>
                    <a:pt x="1058" y="38"/>
                  </a:lnTo>
                  <a:lnTo>
                    <a:pt x="1058" y="36"/>
                  </a:lnTo>
                  <a:lnTo>
                    <a:pt x="1062" y="36"/>
                  </a:lnTo>
                  <a:lnTo>
                    <a:pt x="1064" y="36"/>
                  </a:lnTo>
                  <a:lnTo>
                    <a:pt x="1062" y="42"/>
                  </a:lnTo>
                  <a:lnTo>
                    <a:pt x="1060" y="44"/>
                  </a:lnTo>
                  <a:lnTo>
                    <a:pt x="1062" y="44"/>
                  </a:lnTo>
                  <a:lnTo>
                    <a:pt x="1062" y="46"/>
                  </a:lnTo>
                  <a:lnTo>
                    <a:pt x="1062" y="50"/>
                  </a:lnTo>
                  <a:lnTo>
                    <a:pt x="1060" y="50"/>
                  </a:lnTo>
                  <a:lnTo>
                    <a:pt x="1060" y="52"/>
                  </a:lnTo>
                  <a:lnTo>
                    <a:pt x="1056" y="56"/>
                  </a:lnTo>
                  <a:lnTo>
                    <a:pt x="1058" y="58"/>
                  </a:lnTo>
                  <a:lnTo>
                    <a:pt x="1060" y="58"/>
                  </a:lnTo>
                  <a:lnTo>
                    <a:pt x="1060" y="54"/>
                  </a:lnTo>
                  <a:lnTo>
                    <a:pt x="1062" y="54"/>
                  </a:lnTo>
                  <a:lnTo>
                    <a:pt x="1064" y="54"/>
                  </a:lnTo>
                  <a:lnTo>
                    <a:pt x="1066" y="54"/>
                  </a:lnTo>
                  <a:lnTo>
                    <a:pt x="1068" y="56"/>
                  </a:lnTo>
                  <a:lnTo>
                    <a:pt x="1070" y="58"/>
                  </a:lnTo>
                  <a:lnTo>
                    <a:pt x="1070" y="62"/>
                  </a:lnTo>
                  <a:lnTo>
                    <a:pt x="1068" y="68"/>
                  </a:lnTo>
                  <a:lnTo>
                    <a:pt x="1066" y="74"/>
                  </a:lnTo>
                  <a:lnTo>
                    <a:pt x="1060" y="76"/>
                  </a:lnTo>
                  <a:lnTo>
                    <a:pt x="1060" y="78"/>
                  </a:lnTo>
                  <a:lnTo>
                    <a:pt x="1058" y="76"/>
                  </a:lnTo>
                  <a:lnTo>
                    <a:pt x="1056" y="78"/>
                  </a:lnTo>
                  <a:lnTo>
                    <a:pt x="1056" y="78"/>
                  </a:lnTo>
                  <a:lnTo>
                    <a:pt x="1054" y="80"/>
                  </a:lnTo>
                  <a:lnTo>
                    <a:pt x="1046" y="84"/>
                  </a:lnTo>
                  <a:lnTo>
                    <a:pt x="1044" y="86"/>
                  </a:lnTo>
                  <a:lnTo>
                    <a:pt x="1042" y="86"/>
                  </a:lnTo>
                  <a:lnTo>
                    <a:pt x="1038" y="88"/>
                  </a:lnTo>
                  <a:lnTo>
                    <a:pt x="1034" y="88"/>
                  </a:lnTo>
                  <a:lnTo>
                    <a:pt x="1032" y="86"/>
                  </a:lnTo>
                  <a:lnTo>
                    <a:pt x="1032" y="88"/>
                  </a:lnTo>
                  <a:lnTo>
                    <a:pt x="1030" y="88"/>
                  </a:lnTo>
                  <a:lnTo>
                    <a:pt x="1028" y="86"/>
                  </a:lnTo>
                  <a:lnTo>
                    <a:pt x="1024" y="86"/>
                  </a:lnTo>
                  <a:lnTo>
                    <a:pt x="1020" y="86"/>
                  </a:lnTo>
                  <a:lnTo>
                    <a:pt x="1020" y="86"/>
                  </a:lnTo>
                  <a:lnTo>
                    <a:pt x="1024" y="88"/>
                  </a:lnTo>
                  <a:lnTo>
                    <a:pt x="1026" y="88"/>
                  </a:lnTo>
                  <a:lnTo>
                    <a:pt x="1024" y="90"/>
                  </a:lnTo>
                  <a:lnTo>
                    <a:pt x="1020" y="88"/>
                  </a:lnTo>
                  <a:lnTo>
                    <a:pt x="1018" y="88"/>
                  </a:lnTo>
                  <a:lnTo>
                    <a:pt x="1018" y="88"/>
                  </a:lnTo>
                  <a:lnTo>
                    <a:pt x="1012" y="86"/>
                  </a:lnTo>
                  <a:lnTo>
                    <a:pt x="1010" y="86"/>
                  </a:lnTo>
                  <a:lnTo>
                    <a:pt x="1010" y="86"/>
                  </a:lnTo>
                  <a:lnTo>
                    <a:pt x="1008" y="86"/>
                  </a:lnTo>
                  <a:lnTo>
                    <a:pt x="1004" y="82"/>
                  </a:lnTo>
                  <a:lnTo>
                    <a:pt x="1002" y="80"/>
                  </a:lnTo>
                  <a:lnTo>
                    <a:pt x="1002" y="82"/>
                  </a:lnTo>
                  <a:lnTo>
                    <a:pt x="1006" y="86"/>
                  </a:lnTo>
                  <a:lnTo>
                    <a:pt x="1006" y="86"/>
                  </a:lnTo>
                  <a:lnTo>
                    <a:pt x="1004" y="86"/>
                  </a:lnTo>
                  <a:lnTo>
                    <a:pt x="1000" y="86"/>
                  </a:lnTo>
                  <a:lnTo>
                    <a:pt x="1002" y="88"/>
                  </a:lnTo>
                  <a:lnTo>
                    <a:pt x="1010" y="88"/>
                  </a:lnTo>
                  <a:lnTo>
                    <a:pt x="1014" y="90"/>
                  </a:lnTo>
                  <a:lnTo>
                    <a:pt x="1016" y="92"/>
                  </a:lnTo>
                  <a:lnTo>
                    <a:pt x="1014" y="92"/>
                  </a:lnTo>
                  <a:lnTo>
                    <a:pt x="1004" y="96"/>
                  </a:lnTo>
                  <a:lnTo>
                    <a:pt x="996" y="98"/>
                  </a:lnTo>
                  <a:lnTo>
                    <a:pt x="994" y="98"/>
                  </a:lnTo>
                  <a:lnTo>
                    <a:pt x="990" y="98"/>
                  </a:lnTo>
                  <a:lnTo>
                    <a:pt x="986" y="98"/>
                  </a:lnTo>
                  <a:lnTo>
                    <a:pt x="986" y="96"/>
                  </a:lnTo>
                  <a:lnTo>
                    <a:pt x="984" y="98"/>
                  </a:lnTo>
                  <a:lnTo>
                    <a:pt x="982" y="98"/>
                  </a:lnTo>
                  <a:lnTo>
                    <a:pt x="980" y="98"/>
                  </a:lnTo>
                  <a:lnTo>
                    <a:pt x="978" y="100"/>
                  </a:lnTo>
                  <a:lnTo>
                    <a:pt x="980" y="100"/>
                  </a:lnTo>
                  <a:lnTo>
                    <a:pt x="982" y="102"/>
                  </a:lnTo>
                  <a:lnTo>
                    <a:pt x="984" y="100"/>
                  </a:lnTo>
                  <a:lnTo>
                    <a:pt x="992" y="100"/>
                  </a:lnTo>
                  <a:lnTo>
                    <a:pt x="994" y="100"/>
                  </a:lnTo>
                  <a:lnTo>
                    <a:pt x="1004" y="100"/>
                  </a:lnTo>
                  <a:lnTo>
                    <a:pt x="1010" y="100"/>
                  </a:lnTo>
                  <a:lnTo>
                    <a:pt x="1014" y="94"/>
                  </a:lnTo>
                  <a:lnTo>
                    <a:pt x="1016" y="94"/>
                  </a:lnTo>
                  <a:lnTo>
                    <a:pt x="1018" y="96"/>
                  </a:lnTo>
                  <a:lnTo>
                    <a:pt x="1022" y="94"/>
                  </a:lnTo>
                  <a:lnTo>
                    <a:pt x="1026" y="94"/>
                  </a:lnTo>
                  <a:lnTo>
                    <a:pt x="1024" y="98"/>
                  </a:lnTo>
                  <a:lnTo>
                    <a:pt x="1022" y="102"/>
                  </a:lnTo>
                  <a:lnTo>
                    <a:pt x="1018" y="104"/>
                  </a:lnTo>
                  <a:lnTo>
                    <a:pt x="1016" y="106"/>
                  </a:lnTo>
                  <a:lnTo>
                    <a:pt x="1012" y="106"/>
                  </a:lnTo>
                  <a:lnTo>
                    <a:pt x="1010" y="108"/>
                  </a:lnTo>
                  <a:lnTo>
                    <a:pt x="1008" y="108"/>
                  </a:lnTo>
                  <a:lnTo>
                    <a:pt x="1006" y="112"/>
                  </a:lnTo>
                  <a:lnTo>
                    <a:pt x="1002" y="114"/>
                  </a:lnTo>
                  <a:lnTo>
                    <a:pt x="998" y="114"/>
                  </a:lnTo>
                  <a:lnTo>
                    <a:pt x="996" y="114"/>
                  </a:lnTo>
                  <a:lnTo>
                    <a:pt x="994" y="114"/>
                  </a:lnTo>
                  <a:lnTo>
                    <a:pt x="992" y="116"/>
                  </a:lnTo>
                  <a:lnTo>
                    <a:pt x="988" y="116"/>
                  </a:lnTo>
                  <a:lnTo>
                    <a:pt x="986" y="120"/>
                  </a:lnTo>
                  <a:lnTo>
                    <a:pt x="982" y="120"/>
                  </a:lnTo>
                  <a:lnTo>
                    <a:pt x="980" y="122"/>
                  </a:lnTo>
                  <a:lnTo>
                    <a:pt x="978" y="120"/>
                  </a:lnTo>
                  <a:lnTo>
                    <a:pt x="976" y="122"/>
                  </a:lnTo>
                  <a:lnTo>
                    <a:pt x="974" y="122"/>
                  </a:lnTo>
                  <a:lnTo>
                    <a:pt x="972" y="124"/>
                  </a:lnTo>
                  <a:lnTo>
                    <a:pt x="972" y="126"/>
                  </a:lnTo>
                  <a:lnTo>
                    <a:pt x="970" y="128"/>
                  </a:lnTo>
                  <a:lnTo>
                    <a:pt x="968" y="130"/>
                  </a:lnTo>
                  <a:lnTo>
                    <a:pt x="962" y="130"/>
                  </a:lnTo>
                  <a:lnTo>
                    <a:pt x="962" y="132"/>
                  </a:lnTo>
                  <a:lnTo>
                    <a:pt x="960" y="132"/>
                  </a:lnTo>
                  <a:lnTo>
                    <a:pt x="958" y="130"/>
                  </a:lnTo>
                  <a:lnTo>
                    <a:pt x="960" y="128"/>
                  </a:lnTo>
                  <a:lnTo>
                    <a:pt x="960" y="126"/>
                  </a:lnTo>
                  <a:lnTo>
                    <a:pt x="958" y="124"/>
                  </a:lnTo>
                  <a:lnTo>
                    <a:pt x="958" y="128"/>
                  </a:lnTo>
                  <a:lnTo>
                    <a:pt x="958" y="130"/>
                  </a:lnTo>
                  <a:lnTo>
                    <a:pt x="956" y="132"/>
                  </a:lnTo>
                  <a:lnTo>
                    <a:pt x="960" y="134"/>
                  </a:lnTo>
                  <a:lnTo>
                    <a:pt x="960" y="134"/>
                  </a:lnTo>
                  <a:lnTo>
                    <a:pt x="958" y="138"/>
                  </a:lnTo>
                  <a:lnTo>
                    <a:pt x="956" y="138"/>
                  </a:lnTo>
                  <a:lnTo>
                    <a:pt x="954" y="136"/>
                  </a:lnTo>
                  <a:lnTo>
                    <a:pt x="952" y="136"/>
                  </a:lnTo>
                  <a:lnTo>
                    <a:pt x="948" y="136"/>
                  </a:lnTo>
                  <a:lnTo>
                    <a:pt x="946" y="136"/>
                  </a:lnTo>
                  <a:lnTo>
                    <a:pt x="946" y="136"/>
                  </a:lnTo>
                  <a:lnTo>
                    <a:pt x="944" y="134"/>
                  </a:lnTo>
                  <a:lnTo>
                    <a:pt x="944" y="134"/>
                  </a:lnTo>
                  <a:lnTo>
                    <a:pt x="942" y="136"/>
                  </a:lnTo>
                  <a:lnTo>
                    <a:pt x="942" y="136"/>
                  </a:lnTo>
                  <a:lnTo>
                    <a:pt x="940" y="138"/>
                  </a:lnTo>
                  <a:lnTo>
                    <a:pt x="946" y="138"/>
                  </a:lnTo>
                  <a:lnTo>
                    <a:pt x="952" y="138"/>
                  </a:lnTo>
                  <a:lnTo>
                    <a:pt x="954" y="140"/>
                  </a:lnTo>
                  <a:lnTo>
                    <a:pt x="952" y="142"/>
                  </a:lnTo>
                  <a:lnTo>
                    <a:pt x="950" y="144"/>
                  </a:lnTo>
                  <a:lnTo>
                    <a:pt x="948" y="144"/>
                  </a:lnTo>
                  <a:lnTo>
                    <a:pt x="944" y="144"/>
                  </a:lnTo>
                  <a:lnTo>
                    <a:pt x="942" y="146"/>
                  </a:lnTo>
                  <a:lnTo>
                    <a:pt x="944" y="146"/>
                  </a:lnTo>
                  <a:lnTo>
                    <a:pt x="946" y="146"/>
                  </a:lnTo>
                  <a:lnTo>
                    <a:pt x="946" y="146"/>
                  </a:lnTo>
                  <a:lnTo>
                    <a:pt x="946" y="148"/>
                  </a:lnTo>
                  <a:lnTo>
                    <a:pt x="942" y="152"/>
                  </a:lnTo>
                  <a:lnTo>
                    <a:pt x="940" y="152"/>
                  </a:lnTo>
                  <a:lnTo>
                    <a:pt x="934" y="152"/>
                  </a:lnTo>
                  <a:lnTo>
                    <a:pt x="932" y="150"/>
                  </a:lnTo>
                  <a:lnTo>
                    <a:pt x="930" y="150"/>
                  </a:lnTo>
                  <a:lnTo>
                    <a:pt x="928" y="148"/>
                  </a:lnTo>
                  <a:lnTo>
                    <a:pt x="928" y="144"/>
                  </a:lnTo>
                  <a:lnTo>
                    <a:pt x="926" y="144"/>
                  </a:lnTo>
                  <a:lnTo>
                    <a:pt x="924" y="142"/>
                  </a:lnTo>
                  <a:lnTo>
                    <a:pt x="924" y="142"/>
                  </a:lnTo>
                  <a:lnTo>
                    <a:pt x="922" y="140"/>
                  </a:lnTo>
                  <a:lnTo>
                    <a:pt x="920" y="140"/>
                  </a:lnTo>
                  <a:lnTo>
                    <a:pt x="920" y="140"/>
                  </a:lnTo>
                  <a:lnTo>
                    <a:pt x="916" y="140"/>
                  </a:lnTo>
                  <a:lnTo>
                    <a:pt x="916" y="142"/>
                  </a:lnTo>
                  <a:lnTo>
                    <a:pt x="916" y="142"/>
                  </a:lnTo>
                  <a:lnTo>
                    <a:pt x="918" y="142"/>
                  </a:lnTo>
                  <a:lnTo>
                    <a:pt x="920" y="142"/>
                  </a:lnTo>
                  <a:lnTo>
                    <a:pt x="926" y="148"/>
                  </a:lnTo>
                  <a:lnTo>
                    <a:pt x="926" y="154"/>
                  </a:lnTo>
                  <a:lnTo>
                    <a:pt x="924" y="156"/>
                  </a:lnTo>
                  <a:lnTo>
                    <a:pt x="922" y="154"/>
                  </a:lnTo>
                  <a:lnTo>
                    <a:pt x="920" y="152"/>
                  </a:lnTo>
                  <a:lnTo>
                    <a:pt x="918" y="152"/>
                  </a:lnTo>
                  <a:lnTo>
                    <a:pt x="918" y="156"/>
                  </a:lnTo>
                  <a:lnTo>
                    <a:pt x="916" y="156"/>
                  </a:lnTo>
                  <a:lnTo>
                    <a:pt x="914" y="154"/>
                  </a:lnTo>
                  <a:lnTo>
                    <a:pt x="912" y="154"/>
                  </a:lnTo>
                  <a:lnTo>
                    <a:pt x="910" y="156"/>
                  </a:lnTo>
                  <a:lnTo>
                    <a:pt x="910" y="156"/>
                  </a:lnTo>
                  <a:lnTo>
                    <a:pt x="908" y="154"/>
                  </a:lnTo>
                  <a:lnTo>
                    <a:pt x="906" y="152"/>
                  </a:lnTo>
                  <a:lnTo>
                    <a:pt x="904" y="150"/>
                  </a:lnTo>
                  <a:lnTo>
                    <a:pt x="904" y="152"/>
                  </a:lnTo>
                  <a:lnTo>
                    <a:pt x="902" y="148"/>
                  </a:lnTo>
                  <a:lnTo>
                    <a:pt x="902" y="148"/>
                  </a:lnTo>
                  <a:lnTo>
                    <a:pt x="898" y="148"/>
                  </a:lnTo>
                  <a:lnTo>
                    <a:pt x="896" y="146"/>
                  </a:lnTo>
                  <a:lnTo>
                    <a:pt x="896" y="146"/>
                  </a:lnTo>
                  <a:lnTo>
                    <a:pt x="896" y="148"/>
                  </a:lnTo>
                  <a:lnTo>
                    <a:pt x="898" y="150"/>
                  </a:lnTo>
                  <a:lnTo>
                    <a:pt x="900" y="150"/>
                  </a:lnTo>
                  <a:lnTo>
                    <a:pt x="904" y="156"/>
                  </a:lnTo>
                  <a:lnTo>
                    <a:pt x="902" y="156"/>
                  </a:lnTo>
                  <a:lnTo>
                    <a:pt x="896" y="154"/>
                  </a:lnTo>
                  <a:lnTo>
                    <a:pt x="894" y="154"/>
                  </a:lnTo>
                  <a:lnTo>
                    <a:pt x="894" y="150"/>
                  </a:lnTo>
                  <a:lnTo>
                    <a:pt x="892" y="148"/>
                  </a:lnTo>
                  <a:lnTo>
                    <a:pt x="892" y="150"/>
                  </a:lnTo>
                  <a:lnTo>
                    <a:pt x="892" y="152"/>
                  </a:lnTo>
                  <a:lnTo>
                    <a:pt x="892" y="152"/>
                  </a:lnTo>
                  <a:lnTo>
                    <a:pt x="890" y="152"/>
                  </a:lnTo>
                  <a:lnTo>
                    <a:pt x="888" y="150"/>
                  </a:lnTo>
                  <a:lnTo>
                    <a:pt x="886" y="152"/>
                  </a:lnTo>
                  <a:lnTo>
                    <a:pt x="886" y="154"/>
                  </a:lnTo>
                  <a:lnTo>
                    <a:pt x="890" y="154"/>
                  </a:lnTo>
                  <a:lnTo>
                    <a:pt x="890" y="156"/>
                  </a:lnTo>
                  <a:lnTo>
                    <a:pt x="890" y="156"/>
                  </a:lnTo>
                  <a:lnTo>
                    <a:pt x="892" y="156"/>
                  </a:lnTo>
                  <a:lnTo>
                    <a:pt x="894" y="156"/>
                  </a:lnTo>
                  <a:lnTo>
                    <a:pt x="896" y="158"/>
                  </a:lnTo>
                  <a:lnTo>
                    <a:pt x="898" y="158"/>
                  </a:lnTo>
                  <a:lnTo>
                    <a:pt x="900" y="160"/>
                  </a:lnTo>
                  <a:lnTo>
                    <a:pt x="902" y="160"/>
                  </a:lnTo>
                  <a:lnTo>
                    <a:pt x="904" y="160"/>
                  </a:lnTo>
                  <a:lnTo>
                    <a:pt x="910" y="162"/>
                  </a:lnTo>
                  <a:lnTo>
                    <a:pt x="912" y="162"/>
                  </a:lnTo>
                  <a:lnTo>
                    <a:pt x="910" y="164"/>
                  </a:lnTo>
                  <a:lnTo>
                    <a:pt x="910" y="166"/>
                  </a:lnTo>
                  <a:lnTo>
                    <a:pt x="910" y="168"/>
                  </a:lnTo>
                  <a:lnTo>
                    <a:pt x="910" y="170"/>
                  </a:lnTo>
                  <a:lnTo>
                    <a:pt x="908" y="172"/>
                  </a:lnTo>
                  <a:lnTo>
                    <a:pt x="908" y="172"/>
                  </a:lnTo>
                  <a:lnTo>
                    <a:pt x="906" y="170"/>
                  </a:lnTo>
                  <a:lnTo>
                    <a:pt x="902" y="168"/>
                  </a:lnTo>
                  <a:lnTo>
                    <a:pt x="900" y="166"/>
                  </a:lnTo>
                  <a:lnTo>
                    <a:pt x="900" y="164"/>
                  </a:lnTo>
                  <a:lnTo>
                    <a:pt x="900" y="162"/>
                  </a:lnTo>
                  <a:lnTo>
                    <a:pt x="898" y="160"/>
                  </a:lnTo>
                  <a:lnTo>
                    <a:pt x="894" y="160"/>
                  </a:lnTo>
                  <a:lnTo>
                    <a:pt x="888" y="158"/>
                  </a:lnTo>
                  <a:lnTo>
                    <a:pt x="886" y="158"/>
                  </a:lnTo>
                  <a:lnTo>
                    <a:pt x="884" y="158"/>
                  </a:lnTo>
                  <a:lnTo>
                    <a:pt x="884" y="158"/>
                  </a:lnTo>
                  <a:lnTo>
                    <a:pt x="886" y="160"/>
                  </a:lnTo>
                  <a:lnTo>
                    <a:pt x="892" y="160"/>
                  </a:lnTo>
                  <a:lnTo>
                    <a:pt x="898" y="162"/>
                  </a:lnTo>
                  <a:lnTo>
                    <a:pt x="898" y="164"/>
                  </a:lnTo>
                  <a:lnTo>
                    <a:pt x="896" y="166"/>
                  </a:lnTo>
                  <a:lnTo>
                    <a:pt x="894" y="164"/>
                  </a:lnTo>
                  <a:lnTo>
                    <a:pt x="888" y="162"/>
                  </a:lnTo>
                  <a:lnTo>
                    <a:pt x="886" y="164"/>
                  </a:lnTo>
                  <a:lnTo>
                    <a:pt x="886" y="162"/>
                  </a:lnTo>
                  <a:lnTo>
                    <a:pt x="884" y="162"/>
                  </a:lnTo>
                  <a:lnTo>
                    <a:pt x="880" y="162"/>
                  </a:lnTo>
                  <a:lnTo>
                    <a:pt x="878" y="160"/>
                  </a:lnTo>
                  <a:lnTo>
                    <a:pt x="878" y="162"/>
                  </a:lnTo>
                  <a:lnTo>
                    <a:pt x="882" y="162"/>
                  </a:lnTo>
                  <a:lnTo>
                    <a:pt x="882" y="164"/>
                  </a:lnTo>
                  <a:lnTo>
                    <a:pt x="882" y="166"/>
                  </a:lnTo>
                  <a:lnTo>
                    <a:pt x="884" y="166"/>
                  </a:lnTo>
                  <a:lnTo>
                    <a:pt x="886" y="166"/>
                  </a:lnTo>
                  <a:lnTo>
                    <a:pt x="886" y="166"/>
                  </a:lnTo>
                  <a:lnTo>
                    <a:pt x="888" y="166"/>
                  </a:lnTo>
                  <a:lnTo>
                    <a:pt x="888" y="164"/>
                  </a:lnTo>
                  <a:lnTo>
                    <a:pt x="890" y="166"/>
                  </a:lnTo>
                  <a:lnTo>
                    <a:pt x="892" y="166"/>
                  </a:lnTo>
                  <a:lnTo>
                    <a:pt x="894" y="166"/>
                  </a:lnTo>
                  <a:lnTo>
                    <a:pt x="898" y="168"/>
                  </a:lnTo>
                  <a:lnTo>
                    <a:pt x="898" y="170"/>
                  </a:lnTo>
                  <a:lnTo>
                    <a:pt x="894" y="170"/>
                  </a:lnTo>
                  <a:lnTo>
                    <a:pt x="892" y="172"/>
                  </a:lnTo>
                  <a:lnTo>
                    <a:pt x="892" y="174"/>
                  </a:lnTo>
                  <a:lnTo>
                    <a:pt x="894" y="172"/>
                  </a:lnTo>
                  <a:lnTo>
                    <a:pt x="896" y="172"/>
                  </a:lnTo>
                  <a:lnTo>
                    <a:pt x="898" y="172"/>
                  </a:lnTo>
                  <a:lnTo>
                    <a:pt x="900" y="174"/>
                  </a:lnTo>
                  <a:lnTo>
                    <a:pt x="902" y="176"/>
                  </a:lnTo>
                  <a:lnTo>
                    <a:pt x="902" y="178"/>
                  </a:lnTo>
                  <a:lnTo>
                    <a:pt x="900" y="182"/>
                  </a:lnTo>
                  <a:lnTo>
                    <a:pt x="898" y="186"/>
                  </a:lnTo>
                  <a:lnTo>
                    <a:pt x="898" y="186"/>
                  </a:lnTo>
                  <a:lnTo>
                    <a:pt x="894" y="190"/>
                  </a:lnTo>
                  <a:lnTo>
                    <a:pt x="892" y="188"/>
                  </a:lnTo>
                  <a:lnTo>
                    <a:pt x="890" y="188"/>
                  </a:lnTo>
                  <a:lnTo>
                    <a:pt x="888" y="188"/>
                  </a:lnTo>
                  <a:lnTo>
                    <a:pt x="888" y="186"/>
                  </a:lnTo>
                  <a:lnTo>
                    <a:pt x="886" y="184"/>
                  </a:lnTo>
                  <a:lnTo>
                    <a:pt x="884" y="184"/>
                  </a:lnTo>
                  <a:lnTo>
                    <a:pt x="884" y="186"/>
                  </a:lnTo>
                  <a:lnTo>
                    <a:pt x="886" y="186"/>
                  </a:lnTo>
                  <a:lnTo>
                    <a:pt x="886" y="188"/>
                  </a:lnTo>
                  <a:lnTo>
                    <a:pt x="888" y="188"/>
                  </a:lnTo>
                  <a:lnTo>
                    <a:pt x="892" y="190"/>
                  </a:lnTo>
                  <a:lnTo>
                    <a:pt x="892" y="194"/>
                  </a:lnTo>
                  <a:lnTo>
                    <a:pt x="890" y="196"/>
                  </a:lnTo>
                  <a:lnTo>
                    <a:pt x="888" y="196"/>
                  </a:lnTo>
                  <a:lnTo>
                    <a:pt x="886" y="198"/>
                  </a:lnTo>
                  <a:lnTo>
                    <a:pt x="884" y="198"/>
                  </a:lnTo>
                  <a:lnTo>
                    <a:pt x="880" y="196"/>
                  </a:lnTo>
                  <a:lnTo>
                    <a:pt x="878" y="196"/>
                  </a:lnTo>
                  <a:lnTo>
                    <a:pt x="878" y="194"/>
                  </a:lnTo>
                  <a:lnTo>
                    <a:pt x="874" y="194"/>
                  </a:lnTo>
                  <a:lnTo>
                    <a:pt x="874" y="196"/>
                  </a:lnTo>
                  <a:lnTo>
                    <a:pt x="874" y="196"/>
                  </a:lnTo>
                  <a:lnTo>
                    <a:pt x="882" y="200"/>
                  </a:lnTo>
                  <a:lnTo>
                    <a:pt x="884" y="200"/>
                  </a:lnTo>
                  <a:lnTo>
                    <a:pt x="884" y="202"/>
                  </a:lnTo>
                  <a:lnTo>
                    <a:pt x="882" y="204"/>
                  </a:lnTo>
                  <a:lnTo>
                    <a:pt x="880" y="206"/>
                  </a:lnTo>
                  <a:lnTo>
                    <a:pt x="878" y="206"/>
                  </a:lnTo>
                  <a:lnTo>
                    <a:pt x="876" y="204"/>
                  </a:lnTo>
                  <a:lnTo>
                    <a:pt x="874" y="204"/>
                  </a:lnTo>
                  <a:lnTo>
                    <a:pt x="872" y="206"/>
                  </a:lnTo>
                  <a:lnTo>
                    <a:pt x="868" y="206"/>
                  </a:lnTo>
                  <a:lnTo>
                    <a:pt x="866" y="204"/>
                  </a:lnTo>
                  <a:lnTo>
                    <a:pt x="862" y="202"/>
                  </a:lnTo>
                  <a:lnTo>
                    <a:pt x="858" y="204"/>
                  </a:lnTo>
                  <a:lnTo>
                    <a:pt x="858" y="208"/>
                  </a:lnTo>
                  <a:lnTo>
                    <a:pt x="856" y="210"/>
                  </a:lnTo>
                  <a:lnTo>
                    <a:pt x="858" y="210"/>
                  </a:lnTo>
                  <a:lnTo>
                    <a:pt x="858" y="210"/>
                  </a:lnTo>
                  <a:lnTo>
                    <a:pt x="858" y="212"/>
                  </a:lnTo>
                  <a:lnTo>
                    <a:pt x="856" y="216"/>
                  </a:lnTo>
                  <a:lnTo>
                    <a:pt x="854" y="218"/>
                  </a:lnTo>
                  <a:lnTo>
                    <a:pt x="852" y="218"/>
                  </a:lnTo>
                  <a:lnTo>
                    <a:pt x="852" y="218"/>
                  </a:lnTo>
                  <a:lnTo>
                    <a:pt x="850" y="218"/>
                  </a:lnTo>
                  <a:lnTo>
                    <a:pt x="850" y="220"/>
                  </a:lnTo>
                  <a:lnTo>
                    <a:pt x="848" y="222"/>
                  </a:lnTo>
                  <a:lnTo>
                    <a:pt x="846" y="222"/>
                  </a:lnTo>
                  <a:lnTo>
                    <a:pt x="846" y="220"/>
                  </a:lnTo>
                  <a:lnTo>
                    <a:pt x="846" y="220"/>
                  </a:lnTo>
                  <a:lnTo>
                    <a:pt x="844" y="222"/>
                  </a:lnTo>
                  <a:lnTo>
                    <a:pt x="842" y="224"/>
                  </a:lnTo>
                  <a:lnTo>
                    <a:pt x="842" y="226"/>
                  </a:lnTo>
                  <a:lnTo>
                    <a:pt x="836" y="222"/>
                  </a:lnTo>
                  <a:lnTo>
                    <a:pt x="832" y="222"/>
                  </a:lnTo>
                  <a:lnTo>
                    <a:pt x="832" y="224"/>
                  </a:lnTo>
                  <a:lnTo>
                    <a:pt x="830" y="222"/>
                  </a:lnTo>
                  <a:lnTo>
                    <a:pt x="824" y="216"/>
                  </a:lnTo>
                  <a:lnTo>
                    <a:pt x="822" y="210"/>
                  </a:lnTo>
                  <a:lnTo>
                    <a:pt x="824" y="210"/>
                  </a:lnTo>
                  <a:lnTo>
                    <a:pt x="824" y="208"/>
                  </a:lnTo>
                  <a:lnTo>
                    <a:pt x="824" y="206"/>
                  </a:lnTo>
                  <a:lnTo>
                    <a:pt x="824" y="204"/>
                  </a:lnTo>
                  <a:lnTo>
                    <a:pt x="822" y="208"/>
                  </a:lnTo>
                  <a:lnTo>
                    <a:pt x="822" y="210"/>
                  </a:lnTo>
                  <a:lnTo>
                    <a:pt x="820" y="212"/>
                  </a:lnTo>
                  <a:lnTo>
                    <a:pt x="820" y="214"/>
                  </a:lnTo>
                  <a:lnTo>
                    <a:pt x="822" y="218"/>
                  </a:lnTo>
                  <a:lnTo>
                    <a:pt x="822" y="218"/>
                  </a:lnTo>
                  <a:lnTo>
                    <a:pt x="820" y="218"/>
                  </a:lnTo>
                  <a:lnTo>
                    <a:pt x="816" y="218"/>
                  </a:lnTo>
                  <a:lnTo>
                    <a:pt x="816" y="218"/>
                  </a:lnTo>
                  <a:lnTo>
                    <a:pt x="814" y="218"/>
                  </a:lnTo>
                  <a:lnTo>
                    <a:pt x="816" y="220"/>
                  </a:lnTo>
                  <a:lnTo>
                    <a:pt x="814" y="224"/>
                  </a:lnTo>
                  <a:lnTo>
                    <a:pt x="816" y="224"/>
                  </a:lnTo>
                  <a:lnTo>
                    <a:pt x="818" y="222"/>
                  </a:lnTo>
                  <a:lnTo>
                    <a:pt x="820" y="222"/>
                  </a:lnTo>
                  <a:lnTo>
                    <a:pt x="822" y="220"/>
                  </a:lnTo>
                  <a:lnTo>
                    <a:pt x="824" y="220"/>
                  </a:lnTo>
                  <a:lnTo>
                    <a:pt x="826" y="222"/>
                  </a:lnTo>
                  <a:lnTo>
                    <a:pt x="828" y="224"/>
                  </a:lnTo>
                  <a:lnTo>
                    <a:pt x="826" y="226"/>
                  </a:lnTo>
                  <a:lnTo>
                    <a:pt x="830" y="224"/>
                  </a:lnTo>
                  <a:lnTo>
                    <a:pt x="834" y="224"/>
                  </a:lnTo>
                  <a:lnTo>
                    <a:pt x="838" y="224"/>
                  </a:lnTo>
                  <a:lnTo>
                    <a:pt x="838" y="228"/>
                  </a:lnTo>
                  <a:lnTo>
                    <a:pt x="836" y="228"/>
                  </a:lnTo>
                  <a:lnTo>
                    <a:pt x="834" y="232"/>
                  </a:lnTo>
                  <a:lnTo>
                    <a:pt x="834" y="232"/>
                  </a:lnTo>
                  <a:lnTo>
                    <a:pt x="832" y="234"/>
                  </a:lnTo>
                  <a:lnTo>
                    <a:pt x="834" y="236"/>
                  </a:lnTo>
                  <a:lnTo>
                    <a:pt x="836" y="236"/>
                  </a:lnTo>
                  <a:lnTo>
                    <a:pt x="836" y="238"/>
                  </a:lnTo>
                  <a:lnTo>
                    <a:pt x="834" y="238"/>
                  </a:lnTo>
                  <a:lnTo>
                    <a:pt x="836" y="238"/>
                  </a:lnTo>
                  <a:lnTo>
                    <a:pt x="836" y="238"/>
                  </a:lnTo>
                  <a:lnTo>
                    <a:pt x="840" y="236"/>
                  </a:lnTo>
                  <a:lnTo>
                    <a:pt x="842" y="236"/>
                  </a:lnTo>
                  <a:lnTo>
                    <a:pt x="842" y="236"/>
                  </a:lnTo>
                  <a:lnTo>
                    <a:pt x="844" y="236"/>
                  </a:lnTo>
                  <a:lnTo>
                    <a:pt x="844" y="238"/>
                  </a:lnTo>
                  <a:lnTo>
                    <a:pt x="844" y="240"/>
                  </a:lnTo>
                  <a:lnTo>
                    <a:pt x="842" y="244"/>
                  </a:lnTo>
                  <a:lnTo>
                    <a:pt x="840" y="248"/>
                  </a:lnTo>
                  <a:lnTo>
                    <a:pt x="838" y="248"/>
                  </a:lnTo>
                  <a:lnTo>
                    <a:pt x="836" y="250"/>
                  </a:lnTo>
                  <a:lnTo>
                    <a:pt x="834" y="252"/>
                  </a:lnTo>
                  <a:lnTo>
                    <a:pt x="832" y="254"/>
                  </a:lnTo>
                  <a:lnTo>
                    <a:pt x="830" y="254"/>
                  </a:lnTo>
                  <a:lnTo>
                    <a:pt x="832" y="252"/>
                  </a:lnTo>
                  <a:lnTo>
                    <a:pt x="832" y="248"/>
                  </a:lnTo>
                  <a:lnTo>
                    <a:pt x="832" y="248"/>
                  </a:lnTo>
                  <a:lnTo>
                    <a:pt x="830" y="248"/>
                  </a:lnTo>
                  <a:lnTo>
                    <a:pt x="828" y="252"/>
                  </a:lnTo>
                  <a:lnTo>
                    <a:pt x="826" y="252"/>
                  </a:lnTo>
                  <a:lnTo>
                    <a:pt x="822" y="256"/>
                  </a:lnTo>
                  <a:lnTo>
                    <a:pt x="822" y="254"/>
                  </a:lnTo>
                  <a:lnTo>
                    <a:pt x="818" y="254"/>
                  </a:lnTo>
                  <a:lnTo>
                    <a:pt x="816" y="258"/>
                  </a:lnTo>
                  <a:lnTo>
                    <a:pt x="814" y="258"/>
                  </a:lnTo>
                  <a:lnTo>
                    <a:pt x="812" y="258"/>
                  </a:lnTo>
                  <a:lnTo>
                    <a:pt x="810" y="258"/>
                  </a:lnTo>
                  <a:lnTo>
                    <a:pt x="810" y="256"/>
                  </a:lnTo>
                  <a:lnTo>
                    <a:pt x="808" y="256"/>
                  </a:lnTo>
                  <a:lnTo>
                    <a:pt x="810" y="254"/>
                  </a:lnTo>
                  <a:lnTo>
                    <a:pt x="812" y="252"/>
                  </a:lnTo>
                  <a:lnTo>
                    <a:pt x="812" y="250"/>
                  </a:lnTo>
                  <a:lnTo>
                    <a:pt x="810" y="246"/>
                  </a:lnTo>
                  <a:lnTo>
                    <a:pt x="808" y="248"/>
                  </a:lnTo>
                  <a:lnTo>
                    <a:pt x="804" y="246"/>
                  </a:lnTo>
                  <a:lnTo>
                    <a:pt x="804" y="246"/>
                  </a:lnTo>
                  <a:lnTo>
                    <a:pt x="804" y="242"/>
                  </a:lnTo>
                  <a:lnTo>
                    <a:pt x="806" y="242"/>
                  </a:lnTo>
                  <a:lnTo>
                    <a:pt x="806" y="240"/>
                  </a:lnTo>
                  <a:lnTo>
                    <a:pt x="804" y="240"/>
                  </a:lnTo>
                  <a:lnTo>
                    <a:pt x="802" y="238"/>
                  </a:lnTo>
                  <a:lnTo>
                    <a:pt x="802" y="236"/>
                  </a:lnTo>
                  <a:lnTo>
                    <a:pt x="802" y="232"/>
                  </a:lnTo>
                  <a:lnTo>
                    <a:pt x="802" y="232"/>
                  </a:lnTo>
                  <a:lnTo>
                    <a:pt x="802" y="234"/>
                  </a:lnTo>
                  <a:lnTo>
                    <a:pt x="800" y="238"/>
                  </a:lnTo>
                  <a:lnTo>
                    <a:pt x="802" y="240"/>
                  </a:lnTo>
                  <a:lnTo>
                    <a:pt x="802" y="242"/>
                  </a:lnTo>
                  <a:lnTo>
                    <a:pt x="802" y="244"/>
                  </a:lnTo>
                  <a:lnTo>
                    <a:pt x="802" y="246"/>
                  </a:lnTo>
                  <a:lnTo>
                    <a:pt x="800" y="248"/>
                  </a:lnTo>
                  <a:lnTo>
                    <a:pt x="798" y="246"/>
                  </a:lnTo>
                  <a:lnTo>
                    <a:pt x="796" y="248"/>
                  </a:lnTo>
                  <a:lnTo>
                    <a:pt x="794" y="246"/>
                  </a:lnTo>
                  <a:lnTo>
                    <a:pt x="794" y="244"/>
                  </a:lnTo>
                  <a:lnTo>
                    <a:pt x="796" y="240"/>
                  </a:lnTo>
                  <a:lnTo>
                    <a:pt x="794" y="238"/>
                  </a:lnTo>
                  <a:lnTo>
                    <a:pt x="794" y="236"/>
                  </a:lnTo>
                  <a:lnTo>
                    <a:pt x="796" y="232"/>
                  </a:lnTo>
                  <a:lnTo>
                    <a:pt x="794" y="234"/>
                  </a:lnTo>
                  <a:lnTo>
                    <a:pt x="792" y="236"/>
                  </a:lnTo>
                  <a:lnTo>
                    <a:pt x="792" y="238"/>
                  </a:lnTo>
                  <a:lnTo>
                    <a:pt x="794" y="240"/>
                  </a:lnTo>
                  <a:lnTo>
                    <a:pt x="790" y="244"/>
                  </a:lnTo>
                  <a:lnTo>
                    <a:pt x="788" y="246"/>
                  </a:lnTo>
                  <a:lnTo>
                    <a:pt x="786" y="244"/>
                  </a:lnTo>
                  <a:lnTo>
                    <a:pt x="788" y="242"/>
                  </a:lnTo>
                  <a:lnTo>
                    <a:pt x="786" y="240"/>
                  </a:lnTo>
                  <a:lnTo>
                    <a:pt x="786" y="238"/>
                  </a:lnTo>
                  <a:lnTo>
                    <a:pt x="788" y="238"/>
                  </a:lnTo>
                  <a:lnTo>
                    <a:pt x="788" y="236"/>
                  </a:lnTo>
                  <a:lnTo>
                    <a:pt x="788" y="234"/>
                  </a:lnTo>
                  <a:lnTo>
                    <a:pt x="786" y="232"/>
                  </a:lnTo>
                  <a:lnTo>
                    <a:pt x="786" y="234"/>
                  </a:lnTo>
                  <a:lnTo>
                    <a:pt x="786" y="236"/>
                  </a:lnTo>
                  <a:lnTo>
                    <a:pt x="784" y="238"/>
                  </a:lnTo>
                  <a:lnTo>
                    <a:pt x="784" y="240"/>
                  </a:lnTo>
                  <a:lnTo>
                    <a:pt x="782" y="240"/>
                  </a:lnTo>
                  <a:lnTo>
                    <a:pt x="782" y="240"/>
                  </a:lnTo>
                  <a:lnTo>
                    <a:pt x="780" y="242"/>
                  </a:lnTo>
                  <a:lnTo>
                    <a:pt x="780" y="242"/>
                  </a:lnTo>
                  <a:close/>
                  <a:moveTo>
                    <a:pt x="846" y="608"/>
                  </a:moveTo>
                  <a:lnTo>
                    <a:pt x="844" y="610"/>
                  </a:lnTo>
                  <a:lnTo>
                    <a:pt x="844" y="614"/>
                  </a:lnTo>
                  <a:lnTo>
                    <a:pt x="846" y="616"/>
                  </a:lnTo>
                  <a:lnTo>
                    <a:pt x="846" y="614"/>
                  </a:lnTo>
                  <a:lnTo>
                    <a:pt x="846" y="614"/>
                  </a:lnTo>
                  <a:lnTo>
                    <a:pt x="846" y="610"/>
                  </a:lnTo>
                  <a:lnTo>
                    <a:pt x="846" y="608"/>
                  </a:lnTo>
                  <a:lnTo>
                    <a:pt x="846" y="608"/>
                  </a:lnTo>
                  <a:close/>
                  <a:moveTo>
                    <a:pt x="844" y="594"/>
                  </a:moveTo>
                  <a:lnTo>
                    <a:pt x="842" y="592"/>
                  </a:lnTo>
                  <a:lnTo>
                    <a:pt x="844" y="592"/>
                  </a:lnTo>
                  <a:lnTo>
                    <a:pt x="844" y="592"/>
                  </a:lnTo>
                  <a:lnTo>
                    <a:pt x="844" y="594"/>
                  </a:lnTo>
                  <a:lnTo>
                    <a:pt x="844" y="594"/>
                  </a:lnTo>
                  <a:close/>
                  <a:moveTo>
                    <a:pt x="840" y="586"/>
                  </a:moveTo>
                  <a:lnTo>
                    <a:pt x="842" y="584"/>
                  </a:lnTo>
                  <a:lnTo>
                    <a:pt x="844" y="582"/>
                  </a:lnTo>
                  <a:lnTo>
                    <a:pt x="844" y="584"/>
                  </a:lnTo>
                  <a:lnTo>
                    <a:pt x="842" y="586"/>
                  </a:lnTo>
                  <a:lnTo>
                    <a:pt x="840" y="586"/>
                  </a:lnTo>
                  <a:lnTo>
                    <a:pt x="840" y="586"/>
                  </a:lnTo>
                  <a:close/>
                  <a:moveTo>
                    <a:pt x="820" y="402"/>
                  </a:moveTo>
                  <a:lnTo>
                    <a:pt x="820" y="400"/>
                  </a:lnTo>
                  <a:lnTo>
                    <a:pt x="820" y="400"/>
                  </a:lnTo>
                  <a:lnTo>
                    <a:pt x="820" y="402"/>
                  </a:lnTo>
                  <a:lnTo>
                    <a:pt x="820" y="402"/>
                  </a:lnTo>
                  <a:close/>
                  <a:moveTo>
                    <a:pt x="824" y="404"/>
                  </a:moveTo>
                  <a:lnTo>
                    <a:pt x="824" y="404"/>
                  </a:lnTo>
                  <a:lnTo>
                    <a:pt x="824" y="402"/>
                  </a:lnTo>
                  <a:lnTo>
                    <a:pt x="824" y="400"/>
                  </a:lnTo>
                  <a:lnTo>
                    <a:pt x="824" y="402"/>
                  </a:lnTo>
                  <a:lnTo>
                    <a:pt x="824" y="404"/>
                  </a:lnTo>
                  <a:lnTo>
                    <a:pt x="824" y="404"/>
                  </a:lnTo>
                  <a:close/>
                  <a:moveTo>
                    <a:pt x="820" y="410"/>
                  </a:moveTo>
                  <a:lnTo>
                    <a:pt x="818" y="408"/>
                  </a:lnTo>
                  <a:lnTo>
                    <a:pt x="818" y="408"/>
                  </a:lnTo>
                  <a:lnTo>
                    <a:pt x="818" y="406"/>
                  </a:lnTo>
                  <a:lnTo>
                    <a:pt x="820" y="404"/>
                  </a:lnTo>
                  <a:lnTo>
                    <a:pt x="820" y="406"/>
                  </a:lnTo>
                  <a:lnTo>
                    <a:pt x="822" y="406"/>
                  </a:lnTo>
                  <a:lnTo>
                    <a:pt x="824" y="406"/>
                  </a:lnTo>
                  <a:lnTo>
                    <a:pt x="822" y="408"/>
                  </a:lnTo>
                  <a:lnTo>
                    <a:pt x="820" y="410"/>
                  </a:lnTo>
                  <a:lnTo>
                    <a:pt x="820" y="410"/>
                  </a:lnTo>
                  <a:close/>
                  <a:moveTo>
                    <a:pt x="856" y="466"/>
                  </a:moveTo>
                  <a:lnTo>
                    <a:pt x="858" y="464"/>
                  </a:lnTo>
                  <a:lnTo>
                    <a:pt x="860" y="464"/>
                  </a:lnTo>
                  <a:lnTo>
                    <a:pt x="858" y="466"/>
                  </a:lnTo>
                  <a:lnTo>
                    <a:pt x="858" y="466"/>
                  </a:lnTo>
                  <a:lnTo>
                    <a:pt x="856" y="466"/>
                  </a:lnTo>
                  <a:close/>
                  <a:moveTo>
                    <a:pt x="852" y="464"/>
                  </a:moveTo>
                  <a:lnTo>
                    <a:pt x="852" y="464"/>
                  </a:lnTo>
                  <a:lnTo>
                    <a:pt x="854" y="462"/>
                  </a:lnTo>
                  <a:lnTo>
                    <a:pt x="856" y="462"/>
                  </a:lnTo>
                  <a:lnTo>
                    <a:pt x="856" y="464"/>
                  </a:lnTo>
                  <a:lnTo>
                    <a:pt x="854" y="466"/>
                  </a:lnTo>
                  <a:lnTo>
                    <a:pt x="852" y="466"/>
                  </a:lnTo>
                  <a:lnTo>
                    <a:pt x="852" y="464"/>
                  </a:lnTo>
                  <a:close/>
                  <a:moveTo>
                    <a:pt x="844" y="490"/>
                  </a:moveTo>
                  <a:lnTo>
                    <a:pt x="846" y="492"/>
                  </a:lnTo>
                  <a:lnTo>
                    <a:pt x="848" y="490"/>
                  </a:lnTo>
                  <a:lnTo>
                    <a:pt x="846" y="490"/>
                  </a:lnTo>
                  <a:lnTo>
                    <a:pt x="844" y="490"/>
                  </a:lnTo>
                  <a:close/>
                  <a:moveTo>
                    <a:pt x="854" y="502"/>
                  </a:moveTo>
                  <a:lnTo>
                    <a:pt x="858" y="502"/>
                  </a:lnTo>
                  <a:lnTo>
                    <a:pt x="858" y="502"/>
                  </a:lnTo>
                  <a:lnTo>
                    <a:pt x="858" y="500"/>
                  </a:lnTo>
                  <a:lnTo>
                    <a:pt x="856" y="500"/>
                  </a:lnTo>
                  <a:lnTo>
                    <a:pt x="854" y="502"/>
                  </a:lnTo>
                  <a:lnTo>
                    <a:pt x="854" y="502"/>
                  </a:lnTo>
                  <a:close/>
                  <a:moveTo>
                    <a:pt x="874" y="520"/>
                  </a:moveTo>
                  <a:lnTo>
                    <a:pt x="872" y="516"/>
                  </a:lnTo>
                  <a:lnTo>
                    <a:pt x="874" y="516"/>
                  </a:lnTo>
                  <a:lnTo>
                    <a:pt x="876" y="516"/>
                  </a:lnTo>
                  <a:lnTo>
                    <a:pt x="876" y="520"/>
                  </a:lnTo>
                  <a:lnTo>
                    <a:pt x="876" y="520"/>
                  </a:lnTo>
                  <a:lnTo>
                    <a:pt x="874" y="520"/>
                  </a:lnTo>
                  <a:close/>
                  <a:moveTo>
                    <a:pt x="884" y="532"/>
                  </a:moveTo>
                  <a:lnTo>
                    <a:pt x="884" y="530"/>
                  </a:lnTo>
                  <a:lnTo>
                    <a:pt x="886" y="528"/>
                  </a:lnTo>
                  <a:lnTo>
                    <a:pt x="886" y="528"/>
                  </a:lnTo>
                  <a:lnTo>
                    <a:pt x="888" y="528"/>
                  </a:lnTo>
                  <a:lnTo>
                    <a:pt x="886" y="530"/>
                  </a:lnTo>
                  <a:lnTo>
                    <a:pt x="884" y="530"/>
                  </a:lnTo>
                  <a:lnTo>
                    <a:pt x="884" y="532"/>
                  </a:lnTo>
                  <a:lnTo>
                    <a:pt x="884" y="532"/>
                  </a:lnTo>
                  <a:close/>
                  <a:moveTo>
                    <a:pt x="816" y="270"/>
                  </a:moveTo>
                  <a:lnTo>
                    <a:pt x="816" y="266"/>
                  </a:lnTo>
                  <a:lnTo>
                    <a:pt x="816" y="266"/>
                  </a:lnTo>
                  <a:lnTo>
                    <a:pt x="818" y="264"/>
                  </a:lnTo>
                  <a:lnTo>
                    <a:pt x="824" y="260"/>
                  </a:lnTo>
                  <a:lnTo>
                    <a:pt x="826" y="260"/>
                  </a:lnTo>
                  <a:lnTo>
                    <a:pt x="824" y="262"/>
                  </a:lnTo>
                  <a:lnTo>
                    <a:pt x="820" y="264"/>
                  </a:lnTo>
                  <a:lnTo>
                    <a:pt x="820" y="266"/>
                  </a:lnTo>
                  <a:lnTo>
                    <a:pt x="820" y="268"/>
                  </a:lnTo>
                  <a:lnTo>
                    <a:pt x="820" y="270"/>
                  </a:lnTo>
                  <a:lnTo>
                    <a:pt x="820" y="268"/>
                  </a:lnTo>
                  <a:lnTo>
                    <a:pt x="818" y="268"/>
                  </a:lnTo>
                  <a:lnTo>
                    <a:pt x="818" y="268"/>
                  </a:lnTo>
                  <a:lnTo>
                    <a:pt x="816" y="270"/>
                  </a:lnTo>
                  <a:lnTo>
                    <a:pt x="816" y="270"/>
                  </a:lnTo>
                  <a:close/>
                  <a:moveTo>
                    <a:pt x="804" y="258"/>
                  </a:moveTo>
                  <a:lnTo>
                    <a:pt x="804" y="258"/>
                  </a:lnTo>
                  <a:lnTo>
                    <a:pt x="804" y="260"/>
                  </a:lnTo>
                  <a:lnTo>
                    <a:pt x="806" y="260"/>
                  </a:lnTo>
                  <a:lnTo>
                    <a:pt x="806" y="258"/>
                  </a:lnTo>
                  <a:lnTo>
                    <a:pt x="806" y="256"/>
                  </a:lnTo>
                  <a:lnTo>
                    <a:pt x="804" y="258"/>
                  </a:lnTo>
                  <a:close/>
                  <a:moveTo>
                    <a:pt x="736" y="228"/>
                  </a:moveTo>
                  <a:lnTo>
                    <a:pt x="734" y="226"/>
                  </a:lnTo>
                  <a:lnTo>
                    <a:pt x="734" y="224"/>
                  </a:lnTo>
                  <a:lnTo>
                    <a:pt x="734" y="220"/>
                  </a:lnTo>
                  <a:lnTo>
                    <a:pt x="732" y="218"/>
                  </a:lnTo>
                  <a:lnTo>
                    <a:pt x="732" y="216"/>
                  </a:lnTo>
                  <a:lnTo>
                    <a:pt x="732" y="216"/>
                  </a:lnTo>
                  <a:lnTo>
                    <a:pt x="736" y="214"/>
                  </a:lnTo>
                  <a:lnTo>
                    <a:pt x="740" y="216"/>
                  </a:lnTo>
                  <a:lnTo>
                    <a:pt x="740" y="218"/>
                  </a:lnTo>
                  <a:lnTo>
                    <a:pt x="738" y="224"/>
                  </a:lnTo>
                  <a:lnTo>
                    <a:pt x="738" y="224"/>
                  </a:lnTo>
                  <a:lnTo>
                    <a:pt x="738" y="226"/>
                  </a:lnTo>
                  <a:lnTo>
                    <a:pt x="738" y="228"/>
                  </a:lnTo>
                  <a:lnTo>
                    <a:pt x="736" y="228"/>
                  </a:lnTo>
                  <a:close/>
                  <a:moveTo>
                    <a:pt x="736" y="92"/>
                  </a:moveTo>
                  <a:lnTo>
                    <a:pt x="740" y="90"/>
                  </a:lnTo>
                  <a:lnTo>
                    <a:pt x="740" y="86"/>
                  </a:lnTo>
                  <a:lnTo>
                    <a:pt x="740" y="84"/>
                  </a:lnTo>
                  <a:lnTo>
                    <a:pt x="744" y="82"/>
                  </a:lnTo>
                  <a:lnTo>
                    <a:pt x="746" y="78"/>
                  </a:lnTo>
                  <a:lnTo>
                    <a:pt x="744" y="78"/>
                  </a:lnTo>
                  <a:lnTo>
                    <a:pt x="742" y="78"/>
                  </a:lnTo>
                  <a:lnTo>
                    <a:pt x="740" y="76"/>
                  </a:lnTo>
                  <a:lnTo>
                    <a:pt x="740" y="74"/>
                  </a:lnTo>
                  <a:lnTo>
                    <a:pt x="740" y="74"/>
                  </a:lnTo>
                  <a:lnTo>
                    <a:pt x="738" y="76"/>
                  </a:lnTo>
                  <a:lnTo>
                    <a:pt x="734" y="78"/>
                  </a:lnTo>
                  <a:lnTo>
                    <a:pt x="732" y="80"/>
                  </a:lnTo>
                  <a:lnTo>
                    <a:pt x="732" y="80"/>
                  </a:lnTo>
                  <a:lnTo>
                    <a:pt x="732" y="82"/>
                  </a:lnTo>
                  <a:lnTo>
                    <a:pt x="734" y="84"/>
                  </a:lnTo>
                  <a:lnTo>
                    <a:pt x="736" y="82"/>
                  </a:lnTo>
                  <a:lnTo>
                    <a:pt x="736" y="86"/>
                  </a:lnTo>
                  <a:lnTo>
                    <a:pt x="734" y="86"/>
                  </a:lnTo>
                  <a:lnTo>
                    <a:pt x="734" y="90"/>
                  </a:lnTo>
                  <a:lnTo>
                    <a:pt x="736" y="90"/>
                  </a:lnTo>
                  <a:lnTo>
                    <a:pt x="736" y="92"/>
                  </a:lnTo>
                  <a:close/>
                  <a:moveTo>
                    <a:pt x="704" y="166"/>
                  </a:moveTo>
                  <a:lnTo>
                    <a:pt x="704" y="162"/>
                  </a:lnTo>
                  <a:lnTo>
                    <a:pt x="706" y="162"/>
                  </a:lnTo>
                  <a:lnTo>
                    <a:pt x="704" y="160"/>
                  </a:lnTo>
                  <a:lnTo>
                    <a:pt x="704" y="156"/>
                  </a:lnTo>
                  <a:lnTo>
                    <a:pt x="702" y="156"/>
                  </a:lnTo>
                  <a:lnTo>
                    <a:pt x="704" y="154"/>
                  </a:lnTo>
                  <a:lnTo>
                    <a:pt x="704" y="152"/>
                  </a:lnTo>
                  <a:lnTo>
                    <a:pt x="706" y="152"/>
                  </a:lnTo>
                  <a:lnTo>
                    <a:pt x="710" y="156"/>
                  </a:lnTo>
                  <a:lnTo>
                    <a:pt x="710" y="156"/>
                  </a:lnTo>
                  <a:lnTo>
                    <a:pt x="710" y="152"/>
                  </a:lnTo>
                  <a:lnTo>
                    <a:pt x="708" y="148"/>
                  </a:lnTo>
                  <a:lnTo>
                    <a:pt x="706" y="148"/>
                  </a:lnTo>
                  <a:lnTo>
                    <a:pt x="704" y="146"/>
                  </a:lnTo>
                  <a:lnTo>
                    <a:pt x="708" y="146"/>
                  </a:lnTo>
                  <a:lnTo>
                    <a:pt x="706" y="144"/>
                  </a:lnTo>
                  <a:lnTo>
                    <a:pt x="708" y="142"/>
                  </a:lnTo>
                  <a:lnTo>
                    <a:pt x="708" y="138"/>
                  </a:lnTo>
                  <a:lnTo>
                    <a:pt x="710" y="134"/>
                  </a:lnTo>
                  <a:lnTo>
                    <a:pt x="710" y="134"/>
                  </a:lnTo>
                  <a:lnTo>
                    <a:pt x="712" y="134"/>
                  </a:lnTo>
                  <a:lnTo>
                    <a:pt x="712" y="130"/>
                  </a:lnTo>
                  <a:lnTo>
                    <a:pt x="714" y="128"/>
                  </a:lnTo>
                  <a:lnTo>
                    <a:pt x="718" y="126"/>
                  </a:lnTo>
                  <a:lnTo>
                    <a:pt x="720" y="126"/>
                  </a:lnTo>
                  <a:lnTo>
                    <a:pt x="722" y="130"/>
                  </a:lnTo>
                  <a:lnTo>
                    <a:pt x="724" y="132"/>
                  </a:lnTo>
                  <a:lnTo>
                    <a:pt x="724" y="134"/>
                  </a:lnTo>
                  <a:lnTo>
                    <a:pt x="724" y="136"/>
                  </a:lnTo>
                  <a:lnTo>
                    <a:pt x="726" y="136"/>
                  </a:lnTo>
                  <a:lnTo>
                    <a:pt x="726" y="138"/>
                  </a:lnTo>
                  <a:lnTo>
                    <a:pt x="726" y="140"/>
                  </a:lnTo>
                  <a:lnTo>
                    <a:pt x="728" y="142"/>
                  </a:lnTo>
                  <a:lnTo>
                    <a:pt x="728" y="144"/>
                  </a:lnTo>
                  <a:lnTo>
                    <a:pt x="732" y="144"/>
                  </a:lnTo>
                  <a:lnTo>
                    <a:pt x="732" y="146"/>
                  </a:lnTo>
                  <a:lnTo>
                    <a:pt x="732" y="148"/>
                  </a:lnTo>
                  <a:lnTo>
                    <a:pt x="732" y="152"/>
                  </a:lnTo>
                  <a:lnTo>
                    <a:pt x="730" y="154"/>
                  </a:lnTo>
                  <a:lnTo>
                    <a:pt x="730" y="156"/>
                  </a:lnTo>
                  <a:lnTo>
                    <a:pt x="726" y="156"/>
                  </a:lnTo>
                  <a:lnTo>
                    <a:pt x="726" y="156"/>
                  </a:lnTo>
                  <a:lnTo>
                    <a:pt x="726" y="156"/>
                  </a:lnTo>
                  <a:lnTo>
                    <a:pt x="728" y="156"/>
                  </a:lnTo>
                  <a:lnTo>
                    <a:pt x="728" y="160"/>
                  </a:lnTo>
                  <a:lnTo>
                    <a:pt x="728" y="162"/>
                  </a:lnTo>
                  <a:lnTo>
                    <a:pt x="724" y="166"/>
                  </a:lnTo>
                  <a:lnTo>
                    <a:pt x="722" y="168"/>
                  </a:lnTo>
                  <a:lnTo>
                    <a:pt x="720" y="166"/>
                  </a:lnTo>
                  <a:lnTo>
                    <a:pt x="720" y="164"/>
                  </a:lnTo>
                  <a:lnTo>
                    <a:pt x="720" y="164"/>
                  </a:lnTo>
                  <a:lnTo>
                    <a:pt x="718" y="166"/>
                  </a:lnTo>
                  <a:lnTo>
                    <a:pt x="714" y="166"/>
                  </a:lnTo>
                  <a:lnTo>
                    <a:pt x="712" y="166"/>
                  </a:lnTo>
                  <a:lnTo>
                    <a:pt x="710" y="166"/>
                  </a:lnTo>
                  <a:lnTo>
                    <a:pt x="710" y="164"/>
                  </a:lnTo>
                  <a:lnTo>
                    <a:pt x="708" y="162"/>
                  </a:lnTo>
                  <a:lnTo>
                    <a:pt x="706" y="164"/>
                  </a:lnTo>
                  <a:lnTo>
                    <a:pt x="704" y="166"/>
                  </a:lnTo>
                  <a:close/>
                  <a:moveTo>
                    <a:pt x="732" y="162"/>
                  </a:moveTo>
                  <a:lnTo>
                    <a:pt x="734" y="162"/>
                  </a:lnTo>
                  <a:lnTo>
                    <a:pt x="734" y="160"/>
                  </a:lnTo>
                  <a:lnTo>
                    <a:pt x="734" y="156"/>
                  </a:lnTo>
                  <a:lnTo>
                    <a:pt x="732" y="156"/>
                  </a:lnTo>
                  <a:lnTo>
                    <a:pt x="732" y="158"/>
                  </a:lnTo>
                  <a:lnTo>
                    <a:pt x="732" y="160"/>
                  </a:lnTo>
                  <a:lnTo>
                    <a:pt x="732" y="162"/>
                  </a:lnTo>
                  <a:close/>
                  <a:moveTo>
                    <a:pt x="742" y="200"/>
                  </a:moveTo>
                  <a:lnTo>
                    <a:pt x="742" y="202"/>
                  </a:lnTo>
                  <a:lnTo>
                    <a:pt x="744" y="204"/>
                  </a:lnTo>
                  <a:lnTo>
                    <a:pt x="746" y="204"/>
                  </a:lnTo>
                  <a:lnTo>
                    <a:pt x="748" y="202"/>
                  </a:lnTo>
                  <a:lnTo>
                    <a:pt x="752" y="198"/>
                  </a:lnTo>
                  <a:lnTo>
                    <a:pt x="752" y="196"/>
                  </a:lnTo>
                  <a:lnTo>
                    <a:pt x="750" y="196"/>
                  </a:lnTo>
                  <a:lnTo>
                    <a:pt x="752" y="194"/>
                  </a:lnTo>
                  <a:lnTo>
                    <a:pt x="750" y="192"/>
                  </a:lnTo>
                  <a:lnTo>
                    <a:pt x="748" y="192"/>
                  </a:lnTo>
                  <a:lnTo>
                    <a:pt x="746" y="190"/>
                  </a:lnTo>
                  <a:lnTo>
                    <a:pt x="746" y="190"/>
                  </a:lnTo>
                  <a:lnTo>
                    <a:pt x="742" y="192"/>
                  </a:lnTo>
                  <a:lnTo>
                    <a:pt x="742" y="194"/>
                  </a:lnTo>
                  <a:lnTo>
                    <a:pt x="740" y="196"/>
                  </a:lnTo>
                  <a:lnTo>
                    <a:pt x="742" y="200"/>
                  </a:lnTo>
                  <a:close/>
                  <a:moveTo>
                    <a:pt x="738" y="200"/>
                  </a:moveTo>
                  <a:lnTo>
                    <a:pt x="738" y="202"/>
                  </a:lnTo>
                  <a:lnTo>
                    <a:pt x="738" y="204"/>
                  </a:lnTo>
                  <a:lnTo>
                    <a:pt x="740" y="204"/>
                  </a:lnTo>
                  <a:lnTo>
                    <a:pt x="740" y="204"/>
                  </a:lnTo>
                  <a:lnTo>
                    <a:pt x="740" y="202"/>
                  </a:lnTo>
                  <a:lnTo>
                    <a:pt x="740" y="202"/>
                  </a:lnTo>
                  <a:lnTo>
                    <a:pt x="740" y="200"/>
                  </a:lnTo>
                  <a:lnTo>
                    <a:pt x="738" y="200"/>
                  </a:lnTo>
                  <a:close/>
                  <a:moveTo>
                    <a:pt x="702" y="182"/>
                  </a:moveTo>
                  <a:lnTo>
                    <a:pt x="702" y="178"/>
                  </a:lnTo>
                  <a:lnTo>
                    <a:pt x="704" y="174"/>
                  </a:lnTo>
                  <a:lnTo>
                    <a:pt x="704" y="172"/>
                  </a:lnTo>
                  <a:lnTo>
                    <a:pt x="708" y="172"/>
                  </a:lnTo>
                  <a:lnTo>
                    <a:pt x="710" y="172"/>
                  </a:lnTo>
                  <a:lnTo>
                    <a:pt x="712" y="172"/>
                  </a:lnTo>
                  <a:lnTo>
                    <a:pt x="712" y="172"/>
                  </a:lnTo>
                  <a:lnTo>
                    <a:pt x="714" y="172"/>
                  </a:lnTo>
                  <a:lnTo>
                    <a:pt x="714" y="174"/>
                  </a:lnTo>
                  <a:lnTo>
                    <a:pt x="718" y="174"/>
                  </a:lnTo>
                  <a:lnTo>
                    <a:pt x="718" y="172"/>
                  </a:lnTo>
                  <a:lnTo>
                    <a:pt x="720" y="174"/>
                  </a:lnTo>
                  <a:lnTo>
                    <a:pt x="722" y="174"/>
                  </a:lnTo>
                  <a:lnTo>
                    <a:pt x="724" y="178"/>
                  </a:lnTo>
                  <a:lnTo>
                    <a:pt x="726" y="178"/>
                  </a:lnTo>
                  <a:lnTo>
                    <a:pt x="726" y="180"/>
                  </a:lnTo>
                  <a:lnTo>
                    <a:pt x="726" y="180"/>
                  </a:lnTo>
                  <a:lnTo>
                    <a:pt x="726" y="180"/>
                  </a:lnTo>
                  <a:lnTo>
                    <a:pt x="728" y="180"/>
                  </a:lnTo>
                  <a:lnTo>
                    <a:pt x="730" y="182"/>
                  </a:lnTo>
                  <a:lnTo>
                    <a:pt x="732" y="182"/>
                  </a:lnTo>
                  <a:lnTo>
                    <a:pt x="732" y="184"/>
                  </a:lnTo>
                  <a:lnTo>
                    <a:pt x="732" y="186"/>
                  </a:lnTo>
                  <a:lnTo>
                    <a:pt x="732" y="186"/>
                  </a:lnTo>
                  <a:lnTo>
                    <a:pt x="728" y="186"/>
                  </a:lnTo>
                  <a:lnTo>
                    <a:pt x="726" y="188"/>
                  </a:lnTo>
                  <a:lnTo>
                    <a:pt x="724" y="190"/>
                  </a:lnTo>
                  <a:lnTo>
                    <a:pt x="720" y="188"/>
                  </a:lnTo>
                  <a:lnTo>
                    <a:pt x="716" y="186"/>
                  </a:lnTo>
                  <a:lnTo>
                    <a:pt x="714" y="184"/>
                  </a:lnTo>
                  <a:lnTo>
                    <a:pt x="710" y="184"/>
                  </a:lnTo>
                  <a:lnTo>
                    <a:pt x="708" y="182"/>
                  </a:lnTo>
                  <a:lnTo>
                    <a:pt x="706" y="182"/>
                  </a:lnTo>
                  <a:lnTo>
                    <a:pt x="704" y="182"/>
                  </a:lnTo>
                  <a:lnTo>
                    <a:pt x="702" y="182"/>
                  </a:lnTo>
                  <a:close/>
                  <a:moveTo>
                    <a:pt x="672" y="140"/>
                  </a:moveTo>
                  <a:lnTo>
                    <a:pt x="672" y="140"/>
                  </a:lnTo>
                  <a:lnTo>
                    <a:pt x="674" y="138"/>
                  </a:lnTo>
                  <a:lnTo>
                    <a:pt x="676" y="140"/>
                  </a:lnTo>
                  <a:lnTo>
                    <a:pt x="674" y="142"/>
                  </a:lnTo>
                  <a:lnTo>
                    <a:pt x="674" y="142"/>
                  </a:lnTo>
                  <a:lnTo>
                    <a:pt x="672" y="140"/>
                  </a:lnTo>
                  <a:close/>
                  <a:moveTo>
                    <a:pt x="674" y="154"/>
                  </a:moveTo>
                  <a:lnTo>
                    <a:pt x="676" y="158"/>
                  </a:lnTo>
                  <a:lnTo>
                    <a:pt x="678" y="160"/>
                  </a:lnTo>
                  <a:lnTo>
                    <a:pt x="678" y="160"/>
                  </a:lnTo>
                  <a:lnTo>
                    <a:pt x="680" y="160"/>
                  </a:lnTo>
                  <a:lnTo>
                    <a:pt x="682" y="162"/>
                  </a:lnTo>
                  <a:lnTo>
                    <a:pt x="684" y="162"/>
                  </a:lnTo>
                  <a:lnTo>
                    <a:pt x="688" y="158"/>
                  </a:lnTo>
                  <a:lnTo>
                    <a:pt x="688" y="158"/>
                  </a:lnTo>
                  <a:lnTo>
                    <a:pt x="690" y="156"/>
                  </a:lnTo>
                  <a:lnTo>
                    <a:pt x="692" y="154"/>
                  </a:lnTo>
                  <a:lnTo>
                    <a:pt x="692" y="150"/>
                  </a:lnTo>
                  <a:lnTo>
                    <a:pt x="692" y="146"/>
                  </a:lnTo>
                  <a:lnTo>
                    <a:pt x="694" y="144"/>
                  </a:lnTo>
                  <a:lnTo>
                    <a:pt x="692" y="142"/>
                  </a:lnTo>
                  <a:lnTo>
                    <a:pt x="692" y="142"/>
                  </a:lnTo>
                  <a:lnTo>
                    <a:pt x="694" y="140"/>
                  </a:lnTo>
                  <a:lnTo>
                    <a:pt x="696" y="136"/>
                  </a:lnTo>
                  <a:lnTo>
                    <a:pt x="698" y="136"/>
                  </a:lnTo>
                  <a:lnTo>
                    <a:pt x="700" y="134"/>
                  </a:lnTo>
                  <a:lnTo>
                    <a:pt x="702" y="132"/>
                  </a:lnTo>
                  <a:lnTo>
                    <a:pt x="702" y="128"/>
                  </a:lnTo>
                  <a:lnTo>
                    <a:pt x="702" y="128"/>
                  </a:lnTo>
                  <a:lnTo>
                    <a:pt x="704" y="126"/>
                  </a:lnTo>
                  <a:lnTo>
                    <a:pt x="704" y="124"/>
                  </a:lnTo>
                  <a:lnTo>
                    <a:pt x="704" y="122"/>
                  </a:lnTo>
                  <a:lnTo>
                    <a:pt x="704" y="120"/>
                  </a:lnTo>
                  <a:lnTo>
                    <a:pt x="702" y="120"/>
                  </a:lnTo>
                  <a:lnTo>
                    <a:pt x="700" y="118"/>
                  </a:lnTo>
                  <a:lnTo>
                    <a:pt x="698" y="118"/>
                  </a:lnTo>
                  <a:lnTo>
                    <a:pt x="696" y="116"/>
                  </a:lnTo>
                  <a:lnTo>
                    <a:pt x="698" y="114"/>
                  </a:lnTo>
                  <a:lnTo>
                    <a:pt x="700" y="112"/>
                  </a:lnTo>
                  <a:lnTo>
                    <a:pt x="700" y="112"/>
                  </a:lnTo>
                  <a:lnTo>
                    <a:pt x="700" y="110"/>
                  </a:lnTo>
                  <a:lnTo>
                    <a:pt x="700" y="106"/>
                  </a:lnTo>
                  <a:lnTo>
                    <a:pt x="700" y="104"/>
                  </a:lnTo>
                  <a:lnTo>
                    <a:pt x="698" y="102"/>
                  </a:lnTo>
                  <a:lnTo>
                    <a:pt x="696" y="102"/>
                  </a:lnTo>
                  <a:lnTo>
                    <a:pt x="694" y="104"/>
                  </a:lnTo>
                  <a:lnTo>
                    <a:pt x="690" y="106"/>
                  </a:lnTo>
                  <a:lnTo>
                    <a:pt x="690" y="106"/>
                  </a:lnTo>
                  <a:lnTo>
                    <a:pt x="688" y="108"/>
                  </a:lnTo>
                  <a:lnTo>
                    <a:pt x="686" y="108"/>
                  </a:lnTo>
                  <a:lnTo>
                    <a:pt x="686" y="106"/>
                  </a:lnTo>
                  <a:lnTo>
                    <a:pt x="688" y="106"/>
                  </a:lnTo>
                  <a:lnTo>
                    <a:pt x="690" y="104"/>
                  </a:lnTo>
                  <a:lnTo>
                    <a:pt x="690" y="100"/>
                  </a:lnTo>
                  <a:lnTo>
                    <a:pt x="690" y="96"/>
                  </a:lnTo>
                  <a:lnTo>
                    <a:pt x="690" y="92"/>
                  </a:lnTo>
                  <a:lnTo>
                    <a:pt x="688" y="92"/>
                  </a:lnTo>
                  <a:lnTo>
                    <a:pt x="688" y="90"/>
                  </a:lnTo>
                  <a:lnTo>
                    <a:pt x="684" y="88"/>
                  </a:lnTo>
                  <a:lnTo>
                    <a:pt x="682" y="88"/>
                  </a:lnTo>
                  <a:lnTo>
                    <a:pt x="678" y="88"/>
                  </a:lnTo>
                  <a:lnTo>
                    <a:pt x="676" y="90"/>
                  </a:lnTo>
                  <a:lnTo>
                    <a:pt x="674" y="90"/>
                  </a:lnTo>
                  <a:lnTo>
                    <a:pt x="674" y="86"/>
                  </a:lnTo>
                  <a:lnTo>
                    <a:pt x="674" y="86"/>
                  </a:lnTo>
                  <a:lnTo>
                    <a:pt x="672" y="88"/>
                  </a:lnTo>
                  <a:lnTo>
                    <a:pt x="670" y="90"/>
                  </a:lnTo>
                  <a:lnTo>
                    <a:pt x="668" y="90"/>
                  </a:lnTo>
                  <a:lnTo>
                    <a:pt x="668" y="92"/>
                  </a:lnTo>
                  <a:lnTo>
                    <a:pt x="664" y="96"/>
                  </a:lnTo>
                  <a:lnTo>
                    <a:pt x="664" y="98"/>
                  </a:lnTo>
                  <a:lnTo>
                    <a:pt x="666" y="100"/>
                  </a:lnTo>
                  <a:lnTo>
                    <a:pt x="668" y="98"/>
                  </a:lnTo>
                  <a:lnTo>
                    <a:pt x="670" y="98"/>
                  </a:lnTo>
                  <a:lnTo>
                    <a:pt x="672" y="100"/>
                  </a:lnTo>
                  <a:lnTo>
                    <a:pt x="668" y="102"/>
                  </a:lnTo>
                  <a:lnTo>
                    <a:pt x="666" y="104"/>
                  </a:lnTo>
                  <a:lnTo>
                    <a:pt x="664" y="106"/>
                  </a:lnTo>
                  <a:lnTo>
                    <a:pt x="664" y="108"/>
                  </a:lnTo>
                  <a:lnTo>
                    <a:pt x="668" y="106"/>
                  </a:lnTo>
                  <a:lnTo>
                    <a:pt x="670" y="104"/>
                  </a:lnTo>
                  <a:lnTo>
                    <a:pt x="672" y="104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4" y="106"/>
                  </a:lnTo>
                  <a:lnTo>
                    <a:pt x="672" y="106"/>
                  </a:lnTo>
                  <a:lnTo>
                    <a:pt x="670" y="110"/>
                  </a:lnTo>
                  <a:lnTo>
                    <a:pt x="668" y="112"/>
                  </a:lnTo>
                  <a:lnTo>
                    <a:pt x="670" y="114"/>
                  </a:lnTo>
                  <a:lnTo>
                    <a:pt x="672" y="112"/>
                  </a:lnTo>
                  <a:lnTo>
                    <a:pt x="676" y="114"/>
                  </a:lnTo>
                  <a:lnTo>
                    <a:pt x="672" y="116"/>
                  </a:lnTo>
                  <a:lnTo>
                    <a:pt x="670" y="116"/>
                  </a:lnTo>
                  <a:lnTo>
                    <a:pt x="668" y="116"/>
                  </a:lnTo>
                  <a:lnTo>
                    <a:pt x="666" y="118"/>
                  </a:lnTo>
                  <a:lnTo>
                    <a:pt x="670" y="118"/>
                  </a:lnTo>
                  <a:lnTo>
                    <a:pt x="670" y="120"/>
                  </a:lnTo>
                  <a:lnTo>
                    <a:pt x="666" y="124"/>
                  </a:lnTo>
                  <a:lnTo>
                    <a:pt x="664" y="124"/>
                  </a:lnTo>
                  <a:lnTo>
                    <a:pt x="664" y="120"/>
                  </a:lnTo>
                  <a:lnTo>
                    <a:pt x="662" y="120"/>
                  </a:lnTo>
                  <a:lnTo>
                    <a:pt x="660" y="116"/>
                  </a:lnTo>
                  <a:lnTo>
                    <a:pt x="654" y="118"/>
                  </a:lnTo>
                  <a:lnTo>
                    <a:pt x="654" y="120"/>
                  </a:lnTo>
                  <a:lnTo>
                    <a:pt x="652" y="124"/>
                  </a:lnTo>
                  <a:lnTo>
                    <a:pt x="654" y="128"/>
                  </a:lnTo>
                  <a:lnTo>
                    <a:pt x="654" y="130"/>
                  </a:lnTo>
                  <a:lnTo>
                    <a:pt x="656" y="130"/>
                  </a:lnTo>
                  <a:lnTo>
                    <a:pt x="658" y="128"/>
                  </a:lnTo>
                  <a:lnTo>
                    <a:pt x="660" y="128"/>
                  </a:lnTo>
                  <a:lnTo>
                    <a:pt x="664" y="130"/>
                  </a:lnTo>
                  <a:lnTo>
                    <a:pt x="668" y="130"/>
                  </a:lnTo>
                  <a:lnTo>
                    <a:pt x="668" y="130"/>
                  </a:lnTo>
                  <a:lnTo>
                    <a:pt x="672" y="130"/>
                  </a:lnTo>
                  <a:lnTo>
                    <a:pt x="672" y="132"/>
                  </a:lnTo>
                  <a:lnTo>
                    <a:pt x="670" y="132"/>
                  </a:lnTo>
                  <a:lnTo>
                    <a:pt x="668" y="134"/>
                  </a:lnTo>
                  <a:lnTo>
                    <a:pt x="670" y="136"/>
                  </a:lnTo>
                  <a:lnTo>
                    <a:pt x="672" y="136"/>
                  </a:lnTo>
                  <a:lnTo>
                    <a:pt x="676" y="138"/>
                  </a:lnTo>
                  <a:lnTo>
                    <a:pt x="678" y="142"/>
                  </a:lnTo>
                  <a:lnTo>
                    <a:pt x="678" y="142"/>
                  </a:lnTo>
                  <a:lnTo>
                    <a:pt x="680" y="142"/>
                  </a:lnTo>
                  <a:lnTo>
                    <a:pt x="678" y="144"/>
                  </a:lnTo>
                  <a:lnTo>
                    <a:pt x="678" y="148"/>
                  </a:lnTo>
                  <a:lnTo>
                    <a:pt x="674" y="154"/>
                  </a:lnTo>
                  <a:close/>
                  <a:moveTo>
                    <a:pt x="662" y="136"/>
                  </a:moveTo>
                  <a:lnTo>
                    <a:pt x="662" y="134"/>
                  </a:lnTo>
                  <a:lnTo>
                    <a:pt x="664" y="132"/>
                  </a:lnTo>
                  <a:lnTo>
                    <a:pt x="668" y="132"/>
                  </a:lnTo>
                  <a:lnTo>
                    <a:pt x="666" y="134"/>
                  </a:lnTo>
                  <a:lnTo>
                    <a:pt x="666" y="134"/>
                  </a:lnTo>
                  <a:lnTo>
                    <a:pt x="664" y="136"/>
                  </a:lnTo>
                  <a:lnTo>
                    <a:pt x="662" y="136"/>
                  </a:lnTo>
                  <a:close/>
                  <a:moveTo>
                    <a:pt x="656" y="150"/>
                  </a:moveTo>
                  <a:lnTo>
                    <a:pt x="658" y="148"/>
                  </a:lnTo>
                  <a:lnTo>
                    <a:pt x="662" y="148"/>
                  </a:lnTo>
                  <a:lnTo>
                    <a:pt x="664" y="148"/>
                  </a:lnTo>
                  <a:lnTo>
                    <a:pt x="668" y="152"/>
                  </a:lnTo>
                  <a:lnTo>
                    <a:pt x="668" y="156"/>
                  </a:lnTo>
                  <a:lnTo>
                    <a:pt x="668" y="158"/>
                  </a:lnTo>
                  <a:lnTo>
                    <a:pt x="668" y="160"/>
                  </a:lnTo>
                  <a:lnTo>
                    <a:pt x="664" y="158"/>
                  </a:lnTo>
                  <a:lnTo>
                    <a:pt x="662" y="158"/>
                  </a:lnTo>
                  <a:lnTo>
                    <a:pt x="660" y="158"/>
                  </a:lnTo>
                  <a:lnTo>
                    <a:pt x="658" y="156"/>
                  </a:lnTo>
                  <a:lnTo>
                    <a:pt x="656" y="154"/>
                  </a:lnTo>
                  <a:lnTo>
                    <a:pt x="656" y="150"/>
                  </a:lnTo>
                  <a:close/>
                  <a:moveTo>
                    <a:pt x="626" y="170"/>
                  </a:moveTo>
                  <a:lnTo>
                    <a:pt x="628" y="168"/>
                  </a:lnTo>
                  <a:lnTo>
                    <a:pt x="630" y="168"/>
                  </a:lnTo>
                  <a:lnTo>
                    <a:pt x="630" y="170"/>
                  </a:lnTo>
                  <a:lnTo>
                    <a:pt x="628" y="172"/>
                  </a:lnTo>
                  <a:lnTo>
                    <a:pt x="626" y="170"/>
                  </a:lnTo>
                  <a:close/>
                  <a:moveTo>
                    <a:pt x="624" y="168"/>
                  </a:moveTo>
                  <a:lnTo>
                    <a:pt x="622" y="164"/>
                  </a:lnTo>
                  <a:lnTo>
                    <a:pt x="624" y="162"/>
                  </a:lnTo>
                  <a:lnTo>
                    <a:pt x="624" y="158"/>
                  </a:lnTo>
                  <a:lnTo>
                    <a:pt x="624" y="156"/>
                  </a:lnTo>
                  <a:lnTo>
                    <a:pt x="626" y="154"/>
                  </a:lnTo>
                  <a:lnTo>
                    <a:pt x="628" y="152"/>
                  </a:lnTo>
                  <a:lnTo>
                    <a:pt x="628" y="152"/>
                  </a:lnTo>
                  <a:lnTo>
                    <a:pt x="628" y="150"/>
                  </a:lnTo>
                  <a:lnTo>
                    <a:pt x="630" y="146"/>
                  </a:lnTo>
                  <a:lnTo>
                    <a:pt x="630" y="144"/>
                  </a:lnTo>
                  <a:lnTo>
                    <a:pt x="630" y="144"/>
                  </a:lnTo>
                  <a:lnTo>
                    <a:pt x="632" y="144"/>
                  </a:lnTo>
                  <a:lnTo>
                    <a:pt x="632" y="148"/>
                  </a:lnTo>
                  <a:lnTo>
                    <a:pt x="634" y="150"/>
                  </a:lnTo>
                  <a:lnTo>
                    <a:pt x="632" y="154"/>
                  </a:lnTo>
                  <a:lnTo>
                    <a:pt x="632" y="156"/>
                  </a:lnTo>
                  <a:lnTo>
                    <a:pt x="630" y="158"/>
                  </a:lnTo>
                  <a:lnTo>
                    <a:pt x="632" y="160"/>
                  </a:lnTo>
                  <a:lnTo>
                    <a:pt x="630" y="166"/>
                  </a:lnTo>
                  <a:lnTo>
                    <a:pt x="626" y="168"/>
                  </a:lnTo>
                  <a:lnTo>
                    <a:pt x="624" y="168"/>
                  </a:lnTo>
                  <a:close/>
                  <a:moveTo>
                    <a:pt x="596" y="112"/>
                  </a:moveTo>
                  <a:lnTo>
                    <a:pt x="594" y="108"/>
                  </a:lnTo>
                  <a:lnTo>
                    <a:pt x="594" y="106"/>
                  </a:lnTo>
                  <a:lnTo>
                    <a:pt x="594" y="104"/>
                  </a:lnTo>
                  <a:lnTo>
                    <a:pt x="594" y="104"/>
                  </a:lnTo>
                  <a:lnTo>
                    <a:pt x="590" y="104"/>
                  </a:lnTo>
                  <a:lnTo>
                    <a:pt x="590" y="102"/>
                  </a:lnTo>
                  <a:lnTo>
                    <a:pt x="588" y="104"/>
                  </a:lnTo>
                  <a:lnTo>
                    <a:pt x="586" y="104"/>
                  </a:lnTo>
                  <a:lnTo>
                    <a:pt x="582" y="104"/>
                  </a:lnTo>
                  <a:lnTo>
                    <a:pt x="582" y="102"/>
                  </a:lnTo>
                  <a:lnTo>
                    <a:pt x="584" y="100"/>
                  </a:lnTo>
                  <a:lnTo>
                    <a:pt x="586" y="98"/>
                  </a:lnTo>
                  <a:lnTo>
                    <a:pt x="588" y="98"/>
                  </a:lnTo>
                  <a:lnTo>
                    <a:pt x="590" y="98"/>
                  </a:lnTo>
                  <a:lnTo>
                    <a:pt x="598" y="96"/>
                  </a:lnTo>
                  <a:lnTo>
                    <a:pt x="600" y="96"/>
                  </a:lnTo>
                  <a:lnTo>
                    <a:pt x="602" y="98"/>
                  </a:lnTo>
                  <a:lnTo>
                    <a:pt x="604" y="98"/>
                  </a:lnTo>
                  <a:lnTo>
                    <a:pt x="606" y="98"/>
                  </a:lnTo>
                  <a:lnTo>
                    <a:pt x="610" y="96"/>
                  </a:lnTo>
                  <a:lnTo>
                    <a:pt x="614" y="94"/>
                  </a:lnTo>
                  <a:lnTo>
                    <a:pt x="614" y="96"/>
                  </a:lnTo>
                  <a:lnTo>
                    <a:pt x="616" y="94"/>
                  </a:lnTo>
                  <a:lnTo>
                    <a:pt x="618" y="94"/>
                  </a:lnTo>
                  <a:lnTo>
                    <a:pt x="618" y="96"/>
                  </a:lnTo>
                  <a:lnTo>
                    <a:pt x="618" y="100"/>
                  </a:lnTo>
                  <a:lnTo>
                    <a:pt x="618" y="102"/>
                  </a:lnTo>
                  <a:lnTo>
                    <a:pt x="616" y="104"/>
                  </a:lnTo>
                  <a:lnTo>
                    <a:pt x="618" y="108"/>
                  </a:lnTo>
                  <a:lnTo>
                    <a:pt x="616" y="114"/>
                  </a:lnTo>
                  <a:lnTo>
                    <a:pt x="614" y="114"/>
                  </a:lnTo>
                  <a:lnTo>
                    <a:pt x="612" y="116"/>
                  </a:lnTo>
                  <a:lnTo>
                    <a:pt x="610" y="116"/>
                  </a:lnTo>
                  <a:lnTo>
                    <a:pt x="608" y="116"/>
                  </a:lnTo>
                  <a:lnTo>
                    <a:pt x="606" y="114"/>
                  </a:lnTo>
                  <a:lnTo>
                    <a:pt x="604" y="116"/>
                  </a:lnTo>
                  <a:lnTo>
                    <a:pt x="600" y="112"/>
                  </a:lnTo>
                  <a:lnTo>
                    <a:pt x="600" y="108"/>
                  </a:lnTo>
                  <a:lnTo>
                    <a:pt x="600" y="106"/>
                  </a:lnTo>
                  <a:lnTo>
                    <a:pt x="598" y="108"/>
                  </a:lnTo>
                  <a:lnTo>
                    <a:pt x="598" y="110"/>
                  </a:lnTo>
                  <a:lnTo>
                    <a:pt x="596" y="112"/>
                  </a:lnTo>
                  <a:close/>
                  <a:moveTo>
                    <a:pt x="562" y="130"/>
                  </a:moveTo>
                  <a:lnTo>
                    <a:pt x="564" y="128"/>
                  </a:lnTo>
                  <a:lnTo>
                    <a:pt x="564" y="126"/>
                  </a:lnTo>
                  <a:lnTo>
                    <a:pt x="566" y="124"/>
                  </a:lnTo>
                  <a:lnTo>
                    <a:pt x="566" y="120"/>
                  </a:lnTo>
                  <a:lnTo>
                    <a:pt x="570" y="120"/>
                  </a:lnTo>
                  <a:lnTo>
                    <a:pt x="572" y="118"/>
                  </a:lnTo>
                  <a:lnTo>
                    <a:pt x="574" y="118"/>
                  </a:lnTo>
                  <a:lnTo>
                    <a:pt x="580" y="116"/>
                  </a:lnTo>
                  <a:lnTo>
                    <a:pt x="580" y="118"/>
                  </a:lnTo>
                  <a:lnTo>
                    <a:pt x="582" y="118"/>
                  </a:lnTo>
                  <a:lnTo>
                    <a:pt x="584" y="118"/>
                  </a:lnTo>
                  <a:lnTo>
                    <a:pt x="588" y="118"/>
                  </a:lnTo>
                  <a:lnTo>
                    <a:pt x="588" y="118"/>
                  </a:lnTo>
                  <a:lnTo>
                    <a:pt x="592" y="120"/>
                  </a:lnTo>
                  <a:lnTo>
                    <a:pt x="592" y="120"/>
                  </a:lnTo>
                  <a:lnTo>
                    <a:pt x="596" y="120"/>
                  </a:lnTo>
                  <a:lnTo>
                    <a:pt x="600" y="120"/>
                  </a:lnTo>
                  <a:lnTo>
                    <a:pt x="600" y="122"/>
                  </a:lnTo>
                  <a:lnTo>
                    <a:pt x="602" y="122"/>
                  </a:lnTo>
                  <a:lnTo>
                    <a:pt x="604" y="122"/>
                  </a:lnTo>
                  <a:lnTo>
                    <a:pt x="600" y="128"/>
                  </a:lnTo>
                  <a:lnTo>
                    <a:pt x="600" y="126"/>
                  </a:lnTo>
                  <a:lnTo>
                    <a:pt x="594" y="128"/>
                  </a:lnTo>
                  <a:lnTo>
                    <a:pt x="590" y="128"/>
                  </a:lnTo>
                  <a:lnTo>
                    <a:pt x="588" y="132"/>
                  </a:lnTo>
                  <a:lnTo>
                    <a:pt x="588" y="132"/>
                  </a:lnTo>
                  <a:lnTo>
                    <a:pt x="590" y="134"/>
                  </a:lnTo>
                  <a:lnTo>
                    <a:pt x="592" y="132"/>
                  </a:lnTo>
                  <a:lnTo>
                    <a:pt x="592" y="134"/>
                  </a:lnTo>
                  <a:lnTo>
                    <a:pt x="588" y="138"/>
                  </a:lnTo>
                  <a:lnTo>
                    <a:pt x="588" y="140"/>
                  </a:lnTo>
                  <a:lnTo>
                    <a:pt x="586" y="140"/>
                  </a:lnTo>
                  <a:lnTo>
                    <a:pt x="586" y="142"/>
                  </a:lnTo>
                  <a:lnTo>
                    <a:pt x="584" y="144"/>
                  </a:lnTo>
                  <a:lnTo>
                    <a:pt x="582" y="144"/>
                  </a:lnTo>
                  <a:lnTo>
                    <a:pt x="580" y="144"/>
                  </a:lnTo>
                  <a:lnTo>
                    <a:pt x="576" y="144"/>
                  </a:lnTo>
                  <a:lnTo>
                    <a:pt x="574" y="142"/>
                  </a:lnTo>
                  <a:lnTo>
                    <a:pt x="572" y="144"/>
                  </a:lnTo>
                  <a:lnTo>
                    <a:pt x="570" y="144"/>
                  </a:lnTo>
                  <a:lnTo>
                    <a:pt x="568" y="144"/>
                  </a:lnTo>
                  <a:lnTo>
                    <a:pt x="566" y="142"/>
                  </a:lnTo>
                  <a:lnTo>
                    <a:pt x="568" y="142"/>
                  </a:lnTo>
                  <a:lnTo>
                    <a:pt x="566" y="138"/>
                  </a:lnTo>
                  <a:lnTo>
                    <a:pt x="564" y="136"/>
                  </a:lnTo>
                  <a:lnTo>
                    <a:pt x="562" y="136"/>
                  </a:lnTo>
                  <a:lnTo>
                    <a:pt x="562" y="134"/>
                  </a:lnTo>
                  <a:lnTo>
                    <a:pt x="562" y="130"/>
                  </a:lnTo>
                  <a:close/>
                  <a:moveTo>
                    <a:pt x="558" y="122"/>
                  </a:moveTo>
                  <a:lnTo>
                    <a:pt x="560" y="122"/>
                  </a:lnTo>
                  <a:lnTo>
                    <a:pt x="564" y="122"/>
                  </a:lnTo>
                  <a:lnTo>
                    <a:pt x="566" y="118"/>
                  </a:lnTo>
                  <a:lnTo>
                    <a:pt x="566" y="116"/>
                  </a:lnTo>
                  <a:lnTo>
                    <a:pt x="566" y="114"/>
                  </a:lnTo>
                  <a:lnTo>
                    <a:pt x="566" y="112"/>
                  </a:lnTo>
                  <a:lnTo>
                    <a:pt x="566" y="108"/>
                  </a:lnTo>
                  <a:lnTo>
                    <a:pt x="564" y="110"/>
                  </a:lnTo>
                  <a:lnTo>
                    <a:pt x="564" y="110"/>
                  </a:lnTo>
                  <a:lnTo>
                    <a:pt x="562" y="108"/>
                  </a:lnTo>
                  <a:lnTo>
                    <a:pt x="560" y="110"/>
                  </a:lnTo>
                  <a:lnTo>
                    <a:pt x="558" y="110"/>
                  </a:lnTo>
                  <a:lnTo>
                    <a:pt x="558" y="112"/>
                  </a:lnTo>
                  <a:lnTo>
                    <a:pt x="558" y="116"/>
                  </a:lnTo>
                  <a:lnTo>
                    <a:pt x="556" y="118"/>
                  </a:lnTo>
                  <a:lnTo>
                    <a:pt x="558" y="122"/>
                  </a:lnTo>
                  <a:close/>
                  <a:moveTo>
                    <a:pt x="766" y="302"/>
                  </a:moveTo>
                  <a:lnTo>
                    <a:pt x="768" y="304"/>
                  </a:lnTo>
                  <a:lnTo>
                    <a:pt x="770" y="302"/>
                  </a:lnTo>
                  <a:lnTo>
                    <a:pt x="772" y="304"/>
                  </a:lnTo>
                  <a:lnTo>
                    <a:pt x="774" y="304"/>
                  </a:lnTo>
                  <a:lnTo>
                    <a:pt x="774" y="306"/>
                  </a:lnTo>
                  <a:lnTo>
                    <a:pt x="776" y="306"/>
                  </a:lnTo>
                  <a:lnTo>
                    <a:pt x="780" y="304"/>
                  </a:lnTo>
                  <a:lnTo>
                    <a:pt x="782" y="302"/>
                  </a:lnTo>
                  <a:lnTo>
                    <a:pt x="786" y="304"/>
                  </a:lnTo>
                  <a:lnTo>
                    <a:pt x="788" y="304"/>
                  </a:lnTo>
                  <a:lnTo>
                    <a:pt x="790" y="306"/>
                  </a:lnTo>
                  <a:lnTo>
                    <a:pt x="792" y="304"/>
                  </a:lnTo>
                  <a:lnTo>
                    <a:pt x="792" y="302"/>
                  </a:lnTo>
                  <a:lnTo>
                    <a:pt x="794" y="300"/>
                  </a:lnTo>
                  <a:lnTo>
                    <a:pt x="794" y="300"/>
                  </a:lnTo>
                  <a:lnTo>
                    <a:pt x="794" y="298"/>
                  </a:lnTo>
                  <a:lnTo>
                    <a:pt x="794" y="296"/>
                  </a:lnTo>
                  <a:lnTo>
                    <a:pt x="794" y="292"/>
                  </a:lnTo>
                  <a:lnTo>
                    <a:pt x="796" y="294"/>
                  </a:lnTo>
                  <a:lnTo>
                    <a:pt x="794" y="296"/>
                  </a:lnTo>
                  <a:lnTo>
                    <a:pt x="796" y="298"/>
                  </a:lnTo>
                  <a:lnTo>
                    <a:pt x="798" y="296"/>
                  </a:lnTo>
                  <a:lnTo>
                    <a:pt x="800" y="298"/>
                  </a:lnTo>
                  <a:lnTo>
                    <a:pt x="802" y="296"/>
                  </a:lnTo>
                  <a:lnTo>
                    <a:pt x="802" y="298"/>
                  </a:lnTo>
                  <a:lnTo>
                    <a:pt x="802" y="296"/>
                  </a:lnTo>
                  <a:lnTo>
                    <a:pt x="802" y="294"/>
                  </a:lnTo>
                  <a:lnTo>
                    <a:pt x="802" y="292"/>
                  </a:lnTo>
                  <a:lnTo>
                    <a:pt x="800" y="290"/>
                  </a:lnTo>
                  <a:lnTo>
                    <a:pt x="798" y="292"/>
                  </a:lnTo>
                  <a:lnTo>
                    <a:pt x="796" y="292"/>
                  </a:lnTo>
                  <a:lnTo>
                    <a:pt x="794" y="290"/>
                  </a:lnTo>
                  <a:lnTo>
                    <a:pt x="796" y="288"/>
                  </a:lnTo>
                  <a:lnTo>
                    <a:pt x="796" y="290"/>
                  </a:lnTo>
                  <a:lnTo>
                    <a:pt x="800" y="288"/>
                  </a:lnTo>
                  <a:lnTo>
                    <a:pt x="802" y="288"/>
                  </a:lnTo>
                  <a:lnTo>
                    <a:pt x="802" y="288"/>
                  </a:lnTo>
                  <a:lnTo>
                    <a:pt x="804" y="288"/>
                  </a:lnTo>
                  <a:lnTo>
                    <a:pt x="806" y="286"/>
                  </a:lnTo>
                  <a:lnTo>
                    <a:pt x="804" y="284"/>
                  </a:lnTo>
                  <a:lnTo>
                    <a:pt x="806" y="282"/>
                  </a:lnTo>
                  <a:lnTo>
                    <a:pt x="806" y="280"/>
                  </a:lnTo>
                  <a:lnTo>
                    <a:pt x="808" y="280"/>
                  </a:lnTo>
                  <a:lnTo>
                    <a:pt x="808" y="278"/>
                  </a:lnTo>
                  <a:lnTo>
                    <a:pt x="804" y="278"/>
                  </a:lnTo>
                  <a:lnTo>
                    <a:pt x="802" y="278"/>
                  </a:lnTo>
                  <a:lnTo>
                    <a:pt x="802" y="276"/>
                  </a:lnTo>
                  <a:lnTo>
                    <a:pt x="804" y="276"/>
                  </a:lnTo>
                  <a:lnTo>
                    <a:pt x="804" y="274"/>
                  </a:lnTo>
                  <a:lnTo>
                    <a:pt x="802" y="272"/>
                  </a:lnTo>
                  <a:lnTo>
                    <a:pt x="798" y="272"/>
                  </a:lnTo>
                  <a:lnTo>
                    <a:pt x="796" y="270"/>
                  </a:lnTo>
                  <a:lnTo>
                    <a:pt x="796" y="270"/>
                  </a:lnTo>
                  <a:lnTo>
                    <a:pt x="798" y="268"/>
                  </a:lnTo>
                  <a:lnTo>
                    <a:pt x="798" y="266"/>
                  </a:lnTo>
                  <a:lnTo>
                    <a:pt x="794" y="264"/>
                  </a:lnTo>
                  <a:lnTo>
                    <a:pt x="792" y="264"/>
                  </a:lnTo>
                  <a:lnTo>
                    <a:pt x="790" y="264"/>
                  </a:lnTo>
                  <a:lnTo>
                    <a:pt x="786" y="264"/>
                  </a:lnTo>
                  <a:lnTo>
                    <a:pt x="782" y="266"/>
                  </a:lnTo>
                  <a:lnTo>
                    <a:pt x="778" y="262"/>
                  </a:lnTo>
                  <a:lnTo>
                    <a:pt x="778" y="260"/>
                  </a:lnTo>
                  <a:lnTo>
                    <a:pt x="776" y="260"/>
                  </a:lnTo>
                  <a:lnTo>
                    <a:pt x="774" y="262"/>
                  </a:lnTo>
                  <a:lnTo>
                    <a:pt x="772" y="262"/>
                  </a:lnTo>
                  <a:lnTo>
                    <a:pt x="772" y="262"/>
                  </a:lnTo>
                  <a:lnTo>
                    <a:pt x="768" y="262"/>
                  </a:lnTo>
                  <a:lnTo>
                    <a:pt x="768" y="264"/>
                  </a:lnTo>
                  <a:lnTo>
                    <a:pt x="766" y="262"/>
                  </a:lnTo>
                  <a:lnTo>
                    <a:pt x="764" y="262"/>
                  </a:lnTo>
                  <a:lnTo>
                    <a:pt x="762" y="262"/>
                  </a:lnTo>
                  <a:lnTo>
                    <a:pt x="760" y="262"/>
                  </a:lnTo>
                  <a:lnTo>
                    <a:pt x="760" y="264"/>
                  </a:lnTo>
                  <a:lnTo>
                    <a:pt x="758" y="266"/>
                  </a:lnTo>
                  <a:lnTo>
                    <a:pt x="758" y="264"/>
                  </a:lnTo>
                  <a:lnTo>
                    <a:pt x="758" y="262"/>
                  </a:lnTo>
                  <a:lnTo>
                    <a:pt x="754" y="264"/>
                  </a:lnTo>
                  <a:lnTo>
                    <a:pt x="750" y="262"/>
                  </a:lnTo>
                  <a:lnTo>
                    <a:pt x="750" y="264"/>
                  </a:lnTo>
                  <a:lnTo>
                    <a:pt x="750" y="266"/>
                  </a:lnTo>
                  <a:lnTo>
                    <a:pt x="750" y="266"/>
                  </a:lnTo>
                  <a:lnTo>
                    <a:pt x="752" y="268"/>
                  </a:lnTo>
                  <a:lnTo>
                    <a:pt x="750" y="268"/>
                  </a:lnTo>
                  <a:lnTo>
                    <a:pt x="750" y="266"/>
                  </a:lnTo>
                  <a:lnTo>
                    <a:pt x="748" y="266"/>
                  </a:lnTo>
                  <a:lnTo>
                    <a:pt x="744" y="266"/>
                  </a:lnTo>
                  <a:lnTo>
                    <a:pt x="742" y="266"/>
                  </a:lnTo>
                  <a:lnTo>
                    <a:pt x="746" y="266"/>
                  </a:lnTo>
                  <a:lnTo>
                    <a:pt x="746" y="264"/>
                  </a:lnTo>
                  <a:lnTo>
                    <a:pt x="742" y="260"/>
                  </a:lnTo>
                  <a:lnTo>
                    <a:pt x="744" y="258"/>
                  </a:lnTo>
                  <a:lnTo>
                    <a:pt x="742" y="258"/>
                  </a:lnTo>
                  <a:lnTo>
                    <a:pt x="740" y="260"/>
                  </a:lnTo>
                  <a:lnTo>
                    <a:pt x="740" y="260"/>
                  </a:lnTo>
                  <a:lnTo>
                    <a:pt x="740" y="262"/>
                  </a:lnTo>
                  <a:lnTo>
                    <a:pt x="738" y="262"/>
                  </a:lnTo>
                  <a:lnTo>
                    <a:pt x="738" y="260"/>
                  </a:lnTo>
                  <a:lnTo>
                    <a:pt x="738" y="258"/>
                  </a:lnTo>
                  <a:lnTo>
                    <a:pt x="736" y="258"/>
                  </a:lnTo>
                  <a:lnTo>
                    <a:pt x="734" y="260"/>
                  </a:lnTo>
                  <a:lnTo>
                    <a:pt x="732" y="260"/>
                  </a:lnTo>
                  <a:lnTo>
                    <a:pt x="732" y="256"/>
                  </a:lnTo>
                  <a:lnTo>
                    <a:pt x="732" y="256"/>
                  </a:lnTo>
                  <a:lnTo>
                    <a:pt x="732" y="252"/>
                  </a:lnTo>
                  <a:lnTo>
                    <a:pt x="730" y="254"/>
                  </a:lnTo>
                  <a:lnTo>
                    <a:pt x="728" y="256"/>
                  </a:lnTo>
                  <a:lnTo>
                    <a:pt x="728" y="260"/>
                  </a:lnTo>
                  <a:lnTo>
                    <a:pt x="726" y="260"/>
                  </a:lnTo>
                  <a:lnTo>
                    <a:pt x="726" y="258"/>
                  </a:lnTo>
                  <a:lnTo>
                    <a:pt x="726" y="256"/>
                  </a:lnTo>
                  <a:lnTo>
                    <a:pt x="726" y="254"/>
                  </a:lnTo>
                  <a:lnTo>
                    <a:pt x="728" y="250"/>
                  </a:lnTo>
                  <a:lnTo>
                    <a:pt x="726" y="248"/>
                  </a:lnTo>
                  <a:lnTo>
                    <a:pt x="724" y="250"/>
                  </a:lnTo>
                  <a:lnTo>
                    <a:pt x="724" y="248"/>
                  </a:lnTo>
                  <a:lnTo>
                    <a:pt x="726" y="248"/>
                  </a:lnTo>
                  <a:lnTo>
                    <a:pt x="726" y="244"/>
                  </a:lnTo>
                  <a:lnTo>
                    <a:pt x="726" y="242"/>
                  </a:lnTo>
                  <a:lnTo>
                    <a:pt x="724" y="244"/>
                  </a:lnTo>
                  <a:lnTo>
                    <a:pt x="722" y="242"/>
                  </a:lnTo>
                  <a:lnTo>
                    <a:pt x="722" y="244"/>
                  </a:lnTo>
                  <a:lnTo>
                    <a:pt x="720" y="244"/>
                  </a:lnTo>
                  <a:lnTo>
                    <a:pt x="720" y="242"/>
                  </a:lnTo>
                  <a:lnTo>
                    <a:pt x="720" y="242"/>
                  </a:lnTo>
                  <a:lnTo>
                    <a:pt x="718" y="242"/>
                  </a:lnTo>
                  <a:lnTo>
                    <a:pt x="718" y="242"/>
                  </a:lnTo>
                  <a:lnTo>
                    <a:pt x="714" y="244"/>
                  </a:lnTo>
                  <a:lnTo>
                    <a:pt x="714" y="242"/>
                  </a:lnTo>
                  <a:lnTo>
                    <a:pt x="716" y="242"/>
                  </a:lnTo>
                  <a:lnTo>
                    <a:pt x="716" y="240"/>
                  </a:lnTo>
                  <a:lnTo>
                    <a:pt x="718" y="238"/>
                  </a:lnTo>
                  <a:lnTo>
                    <a:pt x="718" y="238"/>
                  </a:lnTo>
                  <a:lnTo>
                    <a:pt x="720" y="240"/>
                  </a:lnTo>
                  <a:lnTo>
                    <a:pt x="724" y="240"/>
                  </a:lnTo>
                  <a:lnTo>
                    <a:pt x="724" y="238"/>
                  </a:lnTo>
                  <a:lnTo>
                    <a:pt x="722" y="236"/>
                  </a:lnTo>
                  <a:lnTo>
                    <a:pt x="720" y="236"/>
                  </a:lnTo>
                  <a:lnTo>
                    <a:pt x="720" y="234"/>
                  </a:lnTo>
                  <a:lnTo>
                    <a:pt x="718" y="232"/>
                  </a:lnTo>
                  <a:lnTo>
                    <a:pt x="716" y="230"/>
                  </a:lnTo>
                  <a:lnTo>
                    <a:pt x="716" y="230"/>
                  </a:lnTo>
                  <a:lnTo>
                    <a:pt x="718" y="228"/>
                  </a:lnTo>
                  <a:lnTo>
                    <a:pt x="718" y="228"/>
                  </a:lnTo>
                  <a:lnTo>
                    <a:pt x="720" y="232"/>
                  </a:lnTo>
                  <a:lnTo>
                    <a:pt x="722" y="234"/>
                  </a:lnTo>
                  <a:lnTo>
                    <a:pt x="724" y="234"/>
                  </a:lnTo>
                  <a:lnTo>
                    <a:pt x="726" y="236"/>
                  </a:lnTo>
                  <a:lnTo>
                    <a:pt x="728" y="234"/>
                  </a:lnTo>
                  <a:lnTo>
                    <a:pt x="730" y="236"/>
                  </a:lnTo>
                  <a:lnTo>
                    <a:pt x="732" y="238"/>
                  </a:lnTo>
                  <a:lnTo>
                    <a:pt x="736" y="238"/>
                  </a:lnTo>
                  <a:lnTo>
                    <a:pt x="736" y="236"/>
                  </a:lnTo>
                  <a:lnTo>
                    <a:pt x="736" y="232"/>
                  </a:lnTo>
                  <a:lnTo>
                    <a:pt x="732" y="228"/>
                  </a:lnTo>
                  <a:lnTo>
                    <a:pt x="728" y="226"/>
                  </a:lnTo>
                  <a:lnTo>
                    <a:pt x="728" y="226"/>
                  </a:lnTo>
                  <a:lnTo>
                    <a:pt x="726" y="224"/>
                  </a:lnTo>
                  <a:lnTo>
                    <a:pt x="724" y="222"/>
                  </a:lnTo>
                  <a:lnTo>
                    <a:pt x="724" y="222"/>
                  </a:lnTo>
                  <a:lnTo>
                    <a:pt x="722" y="222"/>
                  </a:lnTo>
                  <a:lnTo>
                    <a:pt x="724" y="220"/>
                  </a:lnTo>
                  <a:lnTo>
                    <a:pt x="726" y="220"/>
                  </a:lnTo>
                  <a:lnTo>
                    <a:pt x="726" y="222"/>
                  </a:lnTo>
                  <a:lnTo>
                    <a:pt x="728" y="222"/>
                  </a:lnTo>
                  <a:lnTo>
                    <a:pt x="728" y="224"/>
                  </a:lnTo>
                  <a:lnTo>
                    <a:pt x="730" y="224"/>
                  </a:lnTo>
                  <a:lnTo>
                    <a:pt x="732" y="224"/>
                  </a:lnTo>
                  <a:lnTo>
                    <a:pt x="730" y="218"/>
                  </a:lnTo>
                  <a:lnTo>
                    <a:pt x="728" y="216"/>
                  </a:lnTo>
                  <a:lnTo>
                    <a:pt x="726" y="216"/>
                  </a:lnTo>
                  <a:lnTo>
                    <a:pt x="724" y="216"/>
                  </a:lnTo>
                  <a:lnTo>
                    <a:pt x="722" y="216"/>
                  </a:lnTo>
                  <a:lnTo>
                    <a:pt x="720" y="218"/>
                  </a:lnTo>
                  <a:lnTo>
                    <a:pt x="718" y="218"/>
                  </a:lnTo>
                  <a:lnTo>
                    <a:pt x="716" y="216"/>
                  </a:lnTo>
                  <a:lnTo>
                    <a:pt x="714" y="216"/>
                  </a:lnTo>
                  <a:lnTo>
                    <a:pt x="712" y="214"/>
                  </a:lnTo>
                  <a:lnTo>
                    <a:pt x="710" y="218"/>
                  </a:lnTo>
                  <a:lnTo>
                    <a:pt x="706" y="218"/>
                  </a:lnTo>
                  <a:lnTo>
                    <a:pt x="706" y="220"/>
                  </a:lnTo>
                  <a:lnTo>
                    <a:pt x="704" y="222"/>
                  </a:lnTo>
                  <a:lnTo>
                    <a:pt x="704" y="220"/>
                  </a:lnTo>
                  <a:lnTo>
                    <a:pt x="704" y="218"/>
                  </a:lnTo>
                  <a:lnTo>
                    <a:pt x="706" y="218"/>
                  </a:lnTo>
                  <a:lnTo>
                    <a:pt x="712" y="212"/>
                  </a:lnTo>
                  <a:lnTo>
                    <a:pt x="712" y="212"/>
                  </a:lnTo>
                  <a:lnTo>
                    <a:pt x="712" y="210"/>
                  </a:lnTo>
                  <a:lnTo>
                    <a:pt x="712" y="204"/>
                  </a:lnTo>
                  <a:lnTo>
                    <a:pt x="712" y="204"/>
                  </a:lnTo>
                  <a:lnTo>
                    <a:pt x="710" y="200"/>
                  </a:lnTo>
                  <a:lnTo>
                    <a:pt x="708" y="202"/>
                  </a:lnTo>
                  <a:lnTo>
                    <a:pt x="706" y="202"/>
                  </a:lnTo>
                  <a:lnTo>
                    <a:pt x="704" y="200"/>
                  </a:lnTo>
                  <a:lnTo>
                    <a:pt x="704" y="198"/>
                  </a:lnTo>
                  <a:lnTo>
                    <a:pt x="704" y="196"/>
                  </a:lnTo>
                  <a:lnTo>
                    <a:pt x="700" y="196"/>
                  </a:lnTo>
                  <a:lnTo>
                    <a:pt x="698" y="194"/>
                  </a:lnTo>
                  <a:lnTo>
                    <a:pt x="696" y="194"/>
                  </a:lnTo>
                  <a:lnTo>
                    <a:pt x="694" y="192"/>
                  </a:lnTo>
                  <a:lnTo>
                    <a:pt x="692" y="194"/>
                  </a:lnTo>
                  <a:lnTo>
                    <a:pt x="688" y="194"/>
                  </a:lnTo>
                  <a:lnTo>
                    <a:pt x="688" y="194"/>
                  </a:lnTo>
                  <a:lnTo>
                    <a:pt x="686" y="194"/>
                  </a:lnTo>
                  <a:lnTo>
                    <a:pt x="686" y="196"/>
                  </a:lnTo>
                  <a:lnTo>
                    <a:pt x="686" y="198"/>
                  </a:lnTo>
                  <a:lnTo>
                    <a:pt x="688" y="202"/>
                  </a:lnTo>
                  <a:lnTo>
                    <a:pt x="686" y="202"/>
                  </a:lnTo>
                  <a:lnTo>
                    <a:pt x="684" y="198"/>
                  </a:lnTo>
                  <a:lnTo>
                    <a:pt x="684" y="200"/>
                  </a:lnTo>
                  <a:lnTo>
                    <a:pt x="684" y="202"/>
                  </a:lnTo>
                  <a:lnTo>
                    <a:pt x="686" y="204"/>
                  </a:lnTo>
                  <a:lnTo>
                    <a:pt x="688" y="208"/>
                  </a:lnTo>
                  <a:lnTo>
                    <a:pt x="692" y="208"/>
                  </a:lnTo>
                  <a:lnTo>
                    <a:pt x="690" y="208"/>
                  </a:lnTo>
                  <a:lnTo>
                    <a:pt x="688" y="208"/>
                  </a:lnTo>
                  <a:lnTo>
                    <a:pt x="686" y="210"/>
                  </a:lnTo>
                  <a:lnTo>
                    <a:pt x="690" y="216"/>
                  </a:lnTo>
                  <a:lnTo>
                    <a:pt x="692" y="216"/>
                  </a:lnTo>
                  <a:lnTo>
                    <a:pt x="692" y="218"/>
                  </a:lnTo>
                  <a:lnTo>
                    <a:pt x="692" y="216"/>
                  </a:lnTo>
                  <a:lnTo>
                    <a:pt x="688" y="216"/>
                  </a:lnTo>
                  <a:lnTo>
                    <a:pt x="688" y="218"/>
                  </a:lnTo>
                  <a:lnTo>
                    <a:pt x="686" y="218"/>
                  </a:lnTo>
                  <a:lnTo>
                    <a:pt x="686" y="220"/>
                  </a:lnTo>
                  <a:lnTo>
                    <a:pt x="688" y="220"/>
                  </a:lnTo>
                  <a:lnTo>
                    <a:pt x="690" y="220"/>
                  </a:lnTo>
                  <a:lnTo>
                    <a:pt x="694" y="218"/>
                  </a:lnTo>
                  <a:lnTo>
                    <a:pt x="694" y="220"/>
                  </a:lnTo>
                  <a:lnTo>
                    <a:pt x="698" y="222"/>
                  </a:lnTo>
                  <a:lnTo>
                    <a:pt x="698" y="224"/>
                  </a:lnTo>
                  <a:lnTo>
                    <a:pt x="700" y="226"/>
                  </a:lnTo>
                  <a:lnTo>
                    <a:pt x="702" y="226"/>
                  </a:lnTo>
                  <a:lnTo>
                    <a:pt x="702" y="224"/>
                  </a:lnTo>
                  <a:lnTo>
                    <a:pt x="704" y="224"/>
                  </a:lnTo>
                  <a:lnTo>
                    <a:pt x="706" y="224"/>
                  </a:lnTo>
                  <a:lnTo>
                    <a:pt x="708" y="224"/>
                  </a:lnTo>
                  <a:lnTo>
                    <a:pt x="708" y="226"/>
                  </a:lnTo>
                  <a:lnTo>
                    <a:pt x="706" y="228"/>
                  </a:lnTo>
                  <a:lnTo>
                    <a:pt x="706" y="232"/>
                  </a:lnTo>
                  <a:lnTo>
                    <a:pt x="706" y="234"/>
                  </a:lnTo>
                  <a:lnTo>
                    <a:pt x="706" y="238"/>
                  </a:lnTo>
                  <a:lnTo>
                    <a:pt x="708" y="240"/>
                  </a:lnTo>
                  <a:lnTo>
                    <a:pt x="706" y="242"/>
                  </a:lnTo>
                  <a:lnTo>
                    <a:pt x="706" y="244"/>
                  </a:lnTo>
                  <a:lnTo>
                    <a:pt x="706" y="246"/>
                  </a:lnTo>
                  <a:lnTo>
                    <a:pt x="702" y="250"/>
                  </a:lnTo>
                  <a:lnTo>
                    <a:pt x="700" y="250"/>
                  </a:lnTo>
                  <a:lnTo>
                    <a:pt x="698" y="252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4" y="258"/>
                  </a:lnTo>
                  <a:lnTo>
                    <a:pt x="692" y="260"/>
                  </a:lnTo>
                  <a:lnTo>
                    <a:pt x="692" y="264"/>
                  </a:lnTo>
                  <a:lnTo>
                    <a:pt x="694" y="264"/>
                  </a:lnTo>
                  <a:lnTo>
                    <a:pt x="694" y="266"/>
                  </a:lnTo>
                  <a:lnTo>
                    <a:pt x="692" y="266"/>
                  </a:lnTo>
                  <a:lnTo>
                    <a:pt x="692" y="268"/>
                  </a:lnTo>
                  <a:lnTo>
                    <a:pt x="694" y="268"/>
                  </a:lnTo>
                  <a:lnTo>
                    <a:pt x="692" y="272"/>
                  </a:lnTo>
                  <a:lnTo>
                    <a:pt x="692" y="274"/>
                  </a:lnTo>
                  <a:lnTo>
                    <a:pt x="692" y="276"/>
                  </a:lnTo>
                  <a:lnTo>
                    <a:pt x="694" y="276"/>
                  </a:lnTo>
                  <a:lnTo>
                    <a:pt x="694" y="278"/>
                  </a:lnTo>
                  <a:lnTo>
                    <a:pt x="696" y="280"/>
                  </a:lnTo>
                  <a:lnTo>
                    <a:pt x="696" y="280"/>
                  </a:lnTo>
                  <a:lnTo>
                    <a:pt x="698" y="278"/>
                  </a:lnTo>
                  <a:lnTo>
                    <a:pt x="698" y="276"/>
                  </a:lnTo>
                  <a:lnTo>
                    <a:pt x="698" y="278"/>
                  </a:lnTo>
                  <a:lnTo>
                    <a:pt x="700" y="278"/>
                  </a:lnTo>
                  <a:lnTo>
                    <a:pt x="702" y="274"/>
                  </a:lnTo>
                  <a:lnTo>
                    <a:pt x="704" y="274"/>
                  </a:lnTo>
                  <a:lnTo>
                    <a:pt x="702" y="278"/>
                  </a:lnTo>
                  <a:lnTo>
                    <a:pt x="700" y="278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2"/>
                  </a:lnTo>
                  <a:lnTo>
                    <a:pt x="702" y="286"/>
                  </a:lnTo>
                  <a:lnTo>
                    <a:pt x="704" y="284"/>
                  </a:lnTo>
                  <a:lnTo>
                    <a:pt x="706" y="286"/>
                  </a:lnTo>
                  <a:lnTo>
                    <a:pt x="708" y="286"/>
                  </a:lnTo>
                  <a:lnTo>
                    <a:pt x="710" y="284"/>
                  </a:lnTo>
                  <a:lnTo>
                    <a:pt x="712" y="284"/>
                  </a:lnTo>
                  <a:lnTo>
                    <a:pt x="712" y="280"/>
                  </a:lnTo>
                  <a:lnTo>
                    <a:pt x="714" y="280"/>
                  </a:lnTo>
                  <a:lnTo>
                    <a:pt x="716" y="280"/>
                  </a:lnTo>
                  <a:lnTo>
                    <a:pt x="716" y="280"/>
                  </a:lnTo>
                  <a:lnTo>
                    <a:pt x="716" y="282"/>
                  </a:lnTo>
                  <a:lnTo>
                    <a:pt x="716" y="284"/>
                  </a:lnTo>
                  <a:lnTo>
                    <a:pt x="716" y="284"/>
                  </a:lnTo>
                  <a:lnTo>
                    <a:pt x="718" y="280"/>
                  </a:lnTo>
                  <a:lnTo>
                    <a:pt x="720" y="280"/>
                  </a:lnTo>
                  <a:lnTo>
                    <a:pt x="720" y="280"/>
                  </a:lnTo>
                  <a:lnTo>
                    <a:pt x="720" y="282"/>
                  </a:lnTo>
                  <a:lnTo>
                    <a:pt x="716" y="288"/>
                  </a:lnTo>
                  <a:lnTo>
                    <a:pt x="714" y="288"/>
                  </a:lnTo>
                  <a:lnTo>
                    <a:pt x="714" y="290"/>
                  </a:lnTo>
                  <a:lnTo>
                    <a:pt x="718" y="292"/>
                  </a:lnTo>
                  <a:lnTo>
                    <a:pt x="720" y="294"/>
                  </a:lnTo>
                  <a:lnTo>
                    <a:pt x="722" y="292"/>
                  </a:lnTo>
                  <a:lnTo>
                    <a:pt x="722" y="294"/>
                  </a:lnTo>
                  <a:lnTo>
                    <a:pt x="726" y="294"/>
                  </a:lnTo>
                  <a:lnTo>
                    <a:pt x="726" y="292"/>
                  </a:lnTo>
                  <a:lnTo>
                    <a:pt x="728" y="292"/>
                  </a:lnTo>
                  <a:lnTo>
                    <a:pt x="728" y="294"/>
                  </a:lnTo>
                  <a:lnTo>
                    <a:pt x="728" y="294"/>
                  </a:lnTo>
                  <a:lnTo>
                    <a:pt x="730" y="294"/>
                  </a:lnTo>
                  <a:lnTo>
                    <a:pt x="732" y="296"/>
                  </a:lnTo>
                  <a:lnTo>
                    <a:pt x="732" y="296"/>
                  </a:lnTo>
                  <a:lnTo>
                    <a:pt x="732" y="294"/>
                  </a:lnTo>
                  <a:lnTo>
                    <a:pt x="732" y="292"/>
                  </a:lnTo>
                  <a:lnTo>
                    <a:pt x="734" y="290"/>
                  </a:lnTo>
                  <a:lnTo>
                    <a:pt x="734" y="292"/>
                  </a:lnTo>
                  <a:lnTo>
                    <a:pt x="734" y="294"/>
                  </a:lnTo>
                  <a:lnTo>
                    <a:pt x="734" y="296"/>
                  </a:lnTo>
                  <a:lnTo>
                    <a:pt x="736" y="296"/>
                  </a:lnTo>
                  <a:lnTo>
                    <a:pt x="736" y="294"/>
                  </a:lnTo>
                  <a:lnTo>
                    <a:pt x="738" y="292"/>
                  </a:lnTo>
                  <a:lnTo>
                    <a:pt x="740" y="292"/>
                  </a:lnTo>
                  <a:lnTo>
                    <a:pt x="738" y="294"/>
                  </a:lnTo>
                  <a:lnTo>
                    <a:pt x="738" y="294"/>
                  </a:lnTo>
                  <a:lnTo>
                    <a:pt x="738" y="296"/>
                  </a:lnTo>
                  <a:lnTo>
                    <a:pt x="740" y="296"/>
                  </a:lnTo>
                  <a:lnTo>
                    <a:pt x="742" y="296"/>
                  </a:lnTo>
                  <a:lnTo>
                    <a:pt x="744" y="292"/>
                  </a:lnTo>
                  <a:lnTo>
                    <a:pt x="744" y="294"/>
                  </a:lnTo>
                  <a:lnTo>
                    <a:pt x="744" y="294"/>
                  </a:lnTo>
                  <a:lnTo>
                    <a:pt x="744" y="296"/>
                  </a:lnTo>
                  <a:lnTo>
                    <a:pt x="746" y="296"/>
                  </a:lnTo>
                  <a:lnTo>
                    <a:pt x="748" y="294"/>
                  </a:lnTo>
                  <a:lnTo>
                    <a:pt x="748" y="292"/>
                  </a:lnTo>
                  <a:lnTo>
                    <a:pt x="748" y="296"/>
                  </a:lnTo>
                  <a:lnTo>
                    <a:pt x="748" y="298"/>
                  </a:lnTo>
                  <a:lnTo>
                    <a:pt x="750" y="298"/>
                  </a:lnTo>
                  <a:lnTo>
                    <a:pt x="754" y="300"/>
                  </a:lnTo>
                  <a:lnTo>
                    <a:pt x="756" y="300"/>
                  </a:lnTo>
                  <a:lnTo>
                    <a:pt x="758" y="300"/>
                  </a:lnTo>
                  <a:lnTo>
                    <a:pt x="758" y="300"/>
                  </a:lnTo>
                  <a:lnTo>
                    <a:pt x="760" y="300"/>
                  </a:lnTo>
                  <a:lnTo>
                    <a:pt x="762" y="298"/>
                  </a:lnTo>
                  <a:lnTo>
                    <a:pt x="762" y="296"/>
                  </a:lnTo>
                  <a:lnTo>
                    <a:pt x="766" y="294"/>
                  </a:lnTo>
                  <a:lnTo>
                    <a:pt x="766" y="292"/>
                  </a:lnTo>
                  <a:lnTo>
                    <a:pt x="764" y="290"/>
                  </a:lnTo>
                  <a:lnTo>
                    <a:pt x="766" y="288"/>
                  </a:lnTo>
                  <a:lnTo>
                    <a:pt x="768" y="288"/>
                  </a:lnTo>
                  <a:lnTo>
                    <a:pt x="768" y="292"/>
                  </a:lnTo>
                  <a:lnTo>
                    <a:pt x="768" y="292"/>
                  </a:lnTo>
                  <a:lnTo>
                    <a:pt x="768" y="292"/>
                  </a:lnTo>
                  <a:lnTo>
                    <a:pt x="768" y="294"/>
                  </a:lnTo>
                  <a:lnTo>
                    <a:pt x="766" y="298"/>
                  </a:lnTo>
                  <a:lnTo>
                    <a:pt x="766" y="302"/>
                  </a:lnTo>
                  <a:close/>
                  <a:moveTo>
                    <a:pt x="682" y="192"/>
                  </a:moveTo>
                  <a:lnTo>
                    <a:pt x="684" y="190"/>
                  </a:lnTo>
                  <a:lnTo>
                    <a:pt x="684" y="190"/>
                  </a:lnTo>
                  <a:lnTo>
                    <a:pt x="682" y="190"/>
                  </a:lnTo>
                  <a:lnTo>
                    <a:pt x="680" y="190"/>
                  </a:lnTo>
                  <a:lnTo>
                    <a:pt x="682" y="192"/>
                  </a:lnTo>
                  <a:close/>
                  <a:moveTo>
                    <a:pt x="678" y="206"/>
                  </a:moveTo>
                  <a:lnTo>
                    <a:pt x="678" y="204"/>
                  </a:lnTo>
                  <a:lnTo>
                    <a:pt x="680" y="204"/>
                  </a:lnTo>
                  <a:lnTo>
                    <a:pt x="680" y="204"/>
                  </a:lnTo>
                  <a:lnTo>
                    <a:pt x="678" y="206"/>
                  </a:lnTo>
                  <a:lnTo>
                    <a:pt x="678" y="206"/>
                  </a:lnTo>
                  <a:close/>
                  <a:moveTo>
                    <a:pt x="618" y="228"/>
                  </a:moveTo>
                  <a:lnTo>
                    <a:pt x="618" y="228"/>
                  </a:lnTo>
                  <a:lnTo>
                    <a:pt x="618" y="230"/>
                  </a:lnTo>
                  <a:lnTo>
                    <a:pt x="620" y="228"/>
                  </a:lnTo>
                  <a:lnTo>
                    <a:pt x="618" y="228"/>
                  </a:lnTo>
                  <a:close/>
                  <a:moveTo>
                    <a:pt x="656" y="190"/>
                  </a:moveTo>
                  <a:lnTo>
                    <a:pt x="656" y="192"/>
                  </a:lnTo>
                  <a:lnTo>
                    <a:pt x="658" y="194"/>
                  </a:lnTo>
                  <a:lnTo>
                    <a:pt x="658" y="196"/>
                  </a:lnTo>
                  <a:lnTo>
                    <a:pt x="660" y="194"/>
                  </a:lnTo>
                  <a:lnTo>
                    <a:pt x="660" y="192"/>
                  </a:lnTo>
                  <a:lnTo>
                    <a:pt x="658" y="190"/>
                  </a:lnTo>
                  <a:lnTo>
                    <a:pt x="656" y="190"/>
                  </a:lnTo>
                  <a:close/>
                  <a:moveTo>
                    <a:pt x="638" y="192"/>
                  </a:moveTo>
                  <a:lnTo>
                    <a:pt x="638" y="192"/>
                  </a:lnTo>
                  <a:lnTo>
                    <a:pt x="640" y="194"/>
                  </a:lnTo>
                  <a:lnTo>
                    <a:pt x="642" y="192"/>
                  </a:lnTo>
                  <a:lnTo>
                    <a:pt x="644" y="192"/>
                  </a:lnTo>
                  <a:lnTo>
                    <a:pt x="646" y="192"/>
                  </a:lnTo>
                  <a:lnTo>
                    <a:pt x="650" y="190"/>
                  </a:lnTo>
                  <a:lnTo>
                    <a:pt x="650" y="190"/>
                  </a:lnTo>
                  <a:lnTo>
                    <a:pt x="652" y="190"/>
                  </a:lnTo>
                  <a:lnTo>
                    <a:pt x="652" y="190"/>
                  </a:lnTo>
                  <a:lnTo>
                    <a:pt x="648" y="188"/>
                  </a:lnTo>
                  <a:lnTo>
                    <a:pt x="646" y="190"/>
                  </a:lnTo>
                  <a:lnTo>
                    <a:pt x="646" y="190"/>
                  </a:lnTo>
                  <a:lnTo>
                    <a:pt x="644" y="190"/>
                  </a:lnTo>
                  <a:lnTo>
                    <a:pt x="642" y="190"/>
                  </a:lnTo>
                  <a:lnTo>
                    <a:pt x="640" y="190"/>
                  </a:lnTo>
                  <a:lnTo>
                    <a:pt x="638" y="192"/>
                  </a:lnTo>
                  <a:close/>
                  <a:moveTo>
                    <a:pt x="620" y="198"/>
                  </a:moveTo>
                  <a:lnTo>
                    <a:pt x="618" y="196"/>
                  </a:lnTo>
                  <a:lnTo>
                    <a:pt x="614" y="196"/>
                  </a:lnTo>
                  <a:lnTo>
                    <a:pt x="612" y="196"/>
                  </a:lnTo>
                  <a:lnTo>
                    <a:pt x="612" y="192"/>
                  </a:lnTo>
                  <a:lnTo>
                    <a:pt x="614" y="190"/>
                  </a:lnTo>
                  <a:lnTo>
                    <a:pt x="614" y="188"/>
                  </a:lnTo>
                  <a:lnTo>
                    <a:pt x="614" y="188"/>
                  </a:lnTo>
                  <a:lnTo>
                    <a:pt x="614" y="184"/>
                  </a:lnTo>
                  <a:lnTo>
                    <a:pt x="614" y="184"/>
                  </a:lnTo>
                  <a:lnTo>
                    <a:pt x="618" y="184"/>
                  </a:lnTo>
                  <a:lnTo>
                    <a:pt x="620" y="184"/>
                  </a:lnTo>
                  <a:lnTo>
                    <a:pt x="620" y="184"/>
                  </a:lnTo>
                  <a:lnTo>
                    <a:pt x="620" y="186"/>
                  </a:lnTo>
                  <a:lnTo>
                    <a:pt x="620" y="188"/>
                  </a:lnTo>
                  <a:lnTo>
                    <a:pt x="618" y="188"/>
                  </a:lnTo>
                  <a:lnTo>
                    <a:pt x="620" y="188"/>
                  </a:lnTo>
                  <a:lnTo>
                    <a:pt x="622" y="188"/>
                  </a:lnTo>
                  <a:lnTo>
                    <a:pt x="622" y="190"/>
                  </a:lnTo>
                  <a:lnTo>
                    <a:pt x="622" y="190"/>
                  </a:lnTo>
                  <a:lnTo>
                    <a:pt x="622" y="192"/>
                  </a:lnTo>
                  <a:lnTo>
                    <a:pt x="622" y="196"/>
                  </a:lnTo>
                  <a:lnTo>
                    <a:pt x="622" y="196"/>
                  </a:lnTo>
                  <a:lnTo>
                    <a:pt x="620" y="198"/>
                  </a:lnTo>
                  <a:close/>
                  <a:moveTo>
                    <a:pt x="616" y="206"/>
                  </a:moveTo>
                  <a:lnTo>
                    <a:pt x="622" y="208"/>
                  </a:lnTo>
                  <a:lnTo>
                    <a:pt x="622" y="206"/>
                  </a:lnTo>
                  <a:lnTo>
                    <a:pt x="624" y="202"/>
                  </a:lnTo>
                  <a:lnTo>
                    <a:pt x="622" y="200"/>
                  </a:lnTo>
                  <a:lnTo>
                    <a:pt x="620" y="200"/>
                  </a:lnTo>
                  <a:lnTo>
                    <a:pt x="618" y="200"/>
                  </a:lnTo>
                  <a:lnTo>
                    <a:pt x="614" y="200"/>
                  </a:lnTo>
                  <a:lnTo>
                    <a:pt x="612" y="198"/>
                  </a:lnTo>
                  <a:lnTo>
                    <a:pt x="610" y="198"/>
                  </a:lnTo>
                  <a:lnTo>
                    <a:pt x="608" y="200"/>
                  </a:lnTo>
                  <a:lnTo>
                    <a:pt x="608" y="200"/>
                  </a:lnTo>
                  <a:lnTo>
                    <a:pt x="608" y="202"/>
                  </a:lnTo>
                  <a:lnTo>
                    <a:pt x="608" y="204"/>
                  </a:lnTo>
                  <a:lnTo>
                    <a:pt x="608" y="204"/>
                  </a:lnTo>
                  <a:lnTo>
                    <a:pt x="610" y="204"/>
                  </a:lnTo>
                  <a:lnTo>
                    <a:pt x="612" y="206"/>
                  </a:lnTo>
                  <a:lnTo>
                    <a:pt x="614" y="206"/>
                  </a:lnTo>
                  <a:lnTo>
                    <a:pt x="616" y="206"/>
                  </a:lnTo>
                  <a:close/>
                  <a:moveTo>
                    <a:pt x="608" y="210"/>
                  </a:moveTo>
                  <a:lnTo>
                    <a:pt x="612" y="212"/>
                  </a:lnTo>
                  <a:lnTo>
                    <a:pt x="614" y="210"/>
                  </a:lnTo>
                  <a:lnTo>
                    <a:pt x="616" y="210"/>
                  </a:lnTo>
                  <a:lnTo>
                    <a:pt x="618" y="212"/>
                  </a:lnTo>
                  <a:lnTo>
                    <a:pt x="620" y="210"/>
                  </a:lnTo>
                  <a:lnTo>
                    <a:pt x="622" y="210"/>
                  </a:lnTo>
                  <a:lnTo>
                    <a:pt x="622" y="210"/>
                  </a:lnTo>
                  <a:lnTo>
                    <a:pt x="620" y="208"/>
                  </a:lnTo>
                  <a:lnTo>
                    <a:pt x="614" y="210"/>
                  </a:lnTo>
                  <a:lnTo>
                    <a:pt x="612" y="210"/>
                  </a:lnTo>
                  <a:lnTo>
                    <a:pt x="612" y="208"/>
                  </a:lnTo>
                  <a:lnTo>
                    <a:pt x="608" y="208"/>
                  </a:lnTo>
                  <a:lnTo>
                    <a:pt x="606" y="210"/>
                  </a:lnTo>
                  <a:lnTo>
                    <a:pt x="608" y="210"/>
                  </a:lnTo>
                  <a:close/>
                  <a:moveTo>
                    <a:pt x="606" y="216"/>
                  </a:moveTo>
                  <a:lnTo>
                    <a:pt x="608" y="216"/>
                  </a:lnTo>
                  <a:lnTo>
                    <a:pt x="610" y="216"/>
                  </a:lnTo>
                  <a:lnTo>
                    <a:pt x="612" y="214"/>
                  </a:lnTo>
                  <a:lnTo>
                    <a:pt x="618" y="212"/>
                  </a:lnTo>
                  <a:lnTo>
                    <a:pt x="618" y="214"/>
                  </a:lnTo>
                  <a:lnTo>
                    <a:pt x="620" y="212"/>
                  </a:lnTo>
                  <a:lnTo>
                    <a:pt x="622" y="212"/>
                  </a:lnTo>
                  <a:lnTo>
                    <a:pt x="622" y="214"/>
                  </a:lnTo>
                  <a:lnTo>
                    <a:pt x="620" y="216"/>
                  </a:lnTo>
                  <a:lnTo>
                    <a:pt x="618" y="216"/>
                  </a:lnTo>
                  <a:lnTo>
                    <a:pt x="616" y="216"/>
                  </a:lnTo>
                  <a:lnTo>
                    <a:pt x="614" y="218"/>
                  </a:lnTo>
                  <a:lnTo>
                    <a:pt x="612" y="218"/>
                  </a:lnTo>
                  <a:lnTo>
                    <a:pt x="610" y="218"/>
                  </a:lnTo>
                  <a:lnTo>
                    <a:pt x="608" y="218"/>
                  </a:lnTo>
                  <a:lnTo>
                    <a:pt x="608" y="218"/>
                  </a:lnTo>
                  <a:lnTo>
                    <a:pt x="606" y="218"/>
                  </a:lnTo>
                  <a:lnTo>
                    <a:pt x="606" y="216"/>
                  </a:lnTo>
                  <a:close/>
                  <a:moveTo>
                    <a:pt x="548" y="142"/>
                  </a:moveTo>
                  <a:lnTo>
                    <a:pt x="548" y="142"/>
                  </a:lnTo>
                  <a:lnTo>
                    <a:pt x="548" y="140"/>
                  </a:lnTo>
                  <a:lnTo>
                    <a:pt x="552" y="140"/>
                  </a:lnTo>
                  <a:lnTo>
                    <a:pt x="550" y="142"/>
                  </a:lnTo>
                  <a:lnTo>
                    <a:pt x="548" y="142"/>
                  </a:lnTo>
                  <a:close/>
                  <a:moveTo>
                    <a:pt x="532" y="150"/>
                  </a:moveTo>
                  <a:lnTo>
                    <a:pt x="534" y="150"/>
                  </a:lnTo>
                  <a:lnTo>
                    <a:pt x="536" y="148"/>
                  </a:lnTo>
                  <a:lnTo>
                    <a:pt x="538" y="150"/>
                  </a:lnTo>
                  <a:lnTo>
                    <a:pt x="540" y="150"/>
                  </a:lnTo>
                  <a:lnTo>
                    <a:pt x="542" y="150"/>
                  </a:lnTo>
                  <a:lnTo>
                    <a:pt x="542" y="152"/>
                  </a:lnTo>
                  <a:lnTo>
                    <a:pt x="544" y="154"/>
                  </a:lnTo>
                  <a:lnTo>
                    <a:pt x="542" y="156"/>
                  </a:lnTo>
                  <a:lnTo>
                    <a:pt x="540" y="156"/>
                  </a:lnTo>
                  <a:lnTo>
                    <a:pt x="538" y="156"/>
                  </a:lnTo>
                  <a:lnTo>
                    <a:pt x="536" y="156"/>
                  </a:lnTo>
                  <a:lnTo>
                    <a:pt x="536" y="154"/>
                  </a:lnTo>
                  <a:lnTo>
                    <a:pt x="534" y="152"/>
                  </a:lnTo>
                  <a:lnTo>
                    <a:pt x="532" y="150"/>
                  </a:lnTo>
                  <a:lnTo>
                    <a:pt x="532" y="150"/>
                  </a:lnTo>
                  <a:lnTo>
                    <a:pt x="532" y="150"/>
                  </a:lnTo>
                  <a:lnTo>
                    <a:pt x="532" y="150"/>
                  </a:lnTo>
                  <a:close/>
                  <a:moveTo>
                    <a:pt x="446" y="154"/>
                  </a:moveTo>
                  <a:lnTo>
                    <a:pt x="444" y="154"/>
                  </a:lnTo>
                  <a:lnTo>
                    <a:pt x="442" y="152"/>
                  </a:lnTo>
                  <a:lnTo>
                    <a:pt x="444" y="152"/>
                  </a:lnTo>
                  <a:lnTo>
                    <a:pt x="446" y="152"/>
                  </a:lnTo>
                  <a:lnTo>
                    <a:pt x="446" y="154"/>
                  </a:lnTo>
                  <a:lnTo>
                    <a:pt x="446" y="154"/>
                  </a:lnTo>
                  <a:close/>
                  <a:moveTo>
                    <a:pt x="454" y="166"/>
                  </a:moveTo>
                  <a:lnTo>
                    <a:pt x="458" y="164"/>
                  </a:lnTo>
                  <a:lnTo>
                    <a:pt x="458" y="166"/>
                  </a:lnTo>
                  <a:lnTo>
                    <a:pt x="454" y="168"/>
                  </a:lnTo>
                  <a:lnTo>
                    <a:pt x="454" y="166"/>
                  </a:lnTo>
                  <a:lnTo>
                    <a:pt x="454" y="166"/>
                  </a:lnTo>
                  <a:close/>
                  <a:moveTo>
                    <a:pt x="460" y="162"/>
                  </a:moveTo>
                  <a:lnTo>
                    <a:pt x="460" y="162"/>
                  </a:lnTo>
                  <a:lnTo>
                    <a:pt x="460" y="160"/>
                  </a:lnTo>
                  <a:lnTo>
                    <a:pt x="462" y="160"/>
                  </a:lnTo>
                  <a:lnTo>
                    <a:pt x="462" y="156"/>
                  </a:lnTo>
                  <a:lnTo>
                    <a:pt x="464" y="156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68" y="156"/>
                  </a:lnTo>
                  <a:lnTo>
                    <a:pt x="466" y="158"/>
                  </a:lnTo>
                  <a:lnTo>
                    <a:pt x="464" y="162"/>
                  </a:lnTo>
                  <a:lnTo>
                    <a:pt x="464" y="162"/>
                  </a:lnTo>
                  <a:lnTo>
                    <a:pt x="462" y="164"/>
                  </a:lnTo>
                  <a:lnTo>
                    <a:pt x="462" y="166"/>
                  </a:lnTo>
                  <a:lnTo>
                    <a:pt x="464" y="168"/>
                  </a:lnTo>
                  <a:lnTo>
                    <a:pt x="464" y="166"/>
                  </a:lnTo>
                  <a:lnTo>
                    <a:pt x="466" y="168"/>
                  </a:lnTo>
                  <a:lnTo>
                    <a:pt x="466" y="168"/>
                  </a:lnTo>
                  <a:lnTo>
                    <a:pt x="468" y="168"/>
                  </a:lnTo>
                  <a:lnTo>
                    <a:pt x="470" y="166"/>
                  </a:lnTo>
                  <a:lnTo>
                    <a:pt x="472" y="164"/>
                  </a:lnTo>
                  <a:lnTo>
                    <a:pt x="474" y="164"/>
                  </a:lnTo>
                  <a:lnTo>
                    <a:pt x="476" y="162"/>
                  </a:lnTo>
                  <a:lnTo>
                    <a:pt x="476" y="160"/>
                  </a:lnTo>
                  <a:lnTo>
                    <a:pt x="476" y="160"/>
                  </a:lnTo>
                  <a:lnTo>
                    <a:pt x="478" y="158"/>
                  </a:lnTo>
                  <a:lnTo>
                    <a:pt x="478" y="156"/>
                  </a:lnTo>
                  <a:lnTo>
                    <a:pt x="480" y="154"/>
                  </a:lnTo>
                  <a:lnTo>
                    <a:pt x="480" y="154"/>
                  </a:lnTo>
                  <a:lnTo>
                    <a:pt x="480" y="156"/>
                  </a:lnTo>
                  <a:lnTo>
                    <a:pt x="480" y="158"/>
                  </a:lnTo>
                  <a:lnTo>
                    <a:pt x="480" y="162"/>
                  </a:lnTo>
                  <a:lnTo>
                    <a:pt x="480" y="164"/>
                  </a:lnTo>
                  <a:lnTo>
                    <a:pt x="482" y="164"/>
                  </a:lnTo>
                  <a:lnTo>
                    <a:pt x="484" y="162"/>
                  </a:lnTo>
                  <a:lnTo>
                    <a:pt x="484" y="158"/>
                  </a:lnTo>
                  <a:lnTo>
                    <a:pt x="484" y="158"/>
                  </a:lnTo>
                  <a:lnTo>
                    <a:pt x="486" y="156"/>
                  </a:lnTo>
                  <a:lnTo>
                    <a:pt x="490" y="154"/>
                  </a:lnTo>
                  <a:lnTo>
                    <a:pt x="490" y="150"/>
                  </a:lnTo>
                  <a:lnTo>
                    <a:pt x="490" y="148"/>
                  </a:lnTo>
                  <a:lnTo>
                    <a:pt x="490" y="146"/>
                  </a:lnTo>
                  <a:lnTo>
                    <a:pt x="492" y="148"/>
                  </a:lnTo>
                  <a:lnTo>
                    <a:pt x="496" y="146"/>
                  </a:lnTo>
                  <a:lnTo>
                    <a:pt x="498" y="142"/>
                  </a:lnTo>
                  <a:lnTo>
                    <a:pt x="498" y="140"/>
                  </a:lnTo>
                  <a:lnTo>
                    <a:pt x="500" y="140"/>
                  </a:lnTo>
                  <a:lnTo>
                    <a:pt x="502" y="140"/>
                  </a:lnTo>
                  <a:lnTo>
                    <a:pt x="504" y="140"/>
                  </a:lnTo>
                  <a:lnTo>
                    <a:pt x="504" y="138"/>
                  </a:lnTo>
                  <a:lnTo>
                    <a:pt x="506" y="140"/>
                  </a:lnTo>
                  <a:lnTo>
                    <a:pt x="504" y="144"/>
                  </a:lnTo>
                  <a:lnTo>
                    <a:pt x="502" y="148"/>
                  </a:lnTo>
                  <a:lnTo>
                    <a:pt x="502" y="150"/>
                  </a:lnTo>
                  <a:lnTo>
                    <a:pt x="500" y="152"/>
                  </a:lnTo>
                  <a:lnTo>
                    <a:pt x="500" y="152"/>
                  </a:lnTo>
                  <a:lnTo>
                    <a:pt x="498" y="154"/>
                  </a:lnTo>
                  <a:lnTo>
                    <a:pt x="494" y="158"/>
                  </a:lnTo>
                  <a:lnTo>
                    <a:pt x="494" y="160"/>
                  </a:lnTo>
                  <a:lnTo>
                    <a:pt x="496" y="162"/>
                  </a:lnTo>
                  <a:lnTo>
                    <a:pt x="496" y="164"/>
                  </a:lnTo>
                  <a:lnTo>
                    <a:pt x="496" y="164"/>
                  </a:lnTo>
                  <a:lnTo>
                    <a:pt x="500" y="166"/>
                  </a:lnTo>
                  <a:lnTo>
                    <a:pt x="500" y="164"/>
                  </a:lnTo>
                  <a:lnTo>
                    <a:pt x="504" y="162"/>
                  </a:lnTo>
                  <a:lnTo>
                    <a:pt x="504" y="160"/>
                  </a:lnTo>
                  <a:lnTo>
                    <a:pt x="504" y="158"/>
                  </a:lnTo>
                  <a:lnTo>
                    <a:pt x="504" y="156"/>
                  </a:lnTo>
                  <a:lnTo>
                    <a:pt x="506" y="154"/>
                  </a:lnTo>
                  <a:lnTo>
                    <a:pt x="508" y="154"/>
                  </a:lnTo>
                  <a:lnTo>
                    <a:pt x="510" y="154"/>
                  </a:lnTo>
                  <a:lnTo>
                    <a:pt x="510" y="156"/>
                  </a:lnTo>
                  <a:lnTo>
                    <a:pt x="512" y="156"/>
                  </a:lnTo>
                  <a:lnTo>
                    <a:pt x="514" y="154"/>
                  </a:lnTo>
                  <a:lnTo>
                    <a:pt x="518" y="154"/>
                  </a:lnTo>
                  <a:lnTo>
                    <a:pt x="520" y="152"/>
                  </a:lnTo>
                  <a:lnTo>
                    <a:pt x="520" y="148"/>
                  </a:lnTo>
                  <a:lnTo>
                    <a:pt x="522" y="144"/>
                  </a:lnTo>
                  <a:lnTo>
                    <a:pt x="524" y="142"/>
                  </a:lnTo>
                  <a:lnTo>
                    <a:pt x="524" y="140"/>
                  </a:lnTo>
                  <a:lnTo>
                    <a:pt x="526" y="142"/>
                  </a:lnTo>
                  <a:lnTo>
                    <a:pt x="528" y="144"/>
                  </a:lnTo>
                  <a:lnTo>
                    <a:pt x="528" y="142"/>
                  </a:lnTo>
                  <a:lnTo>
                    <a:pt x="528" y="142"/>
                  </a:lnTo>
                  <a:lnTo>
                    <a:pt x="526" y="138"/>
                  </a:lnTo>
                  <a:lnTo>
                    <a:pt x="526" y="136"/>
                  </a:lnTo>
                  <a:lnTo>
                    <a:pt x="528" y="134"/>
                  </a:lnTo>
                  <a:lnTo>
                    <a:pt x="530" y="134"/>
                  </a:lnTo>
                  <a:lnTo>
                    <a:pt x="532" y="132"/>
                  </a:lnTo>
                  <a:lnTo>
                    <a:pt x="534" y="132"/>
                  </a:lnTo>
                  <a:lnTo>
                    <a:pt x="536" y="132"/>
                  </a:lnTo>
                  <a:lnTo>
                    <a:pt x="538" y="130"/>
                  </a:lnTo>
                  <a:lnTo>
                    <a:pt x="538" y="128"/>
                  </a:lnTo>
                  <a:lnTo>
                    <a:pt x="538" y="122"/>
                  </a:lnTo>
                  <a:lnTo>
                    <a:pt x="538" y="122"/>
                  </a:lnTo>
                  <a:lnTo>
                    <a:pt x="538" y="120"/>
                  </a:lnTo>
                  <a:lnTo>
                    <a:pt x="538" y="118"/>
                  </a:lnTo>
                  <a:lnTo>
                    <a:pt x="536" y="116"/>
                  </a:lnTo>
                  <a:lnTo>
                    <a:pt x="534" y="118"/>
                  </a:lnTo>
                  <a:lnTo>
                    <a:pt x="532" y="120"/>
                  </a:lnTo>
                  <a:lnTo>
                    <a:pt x="532" y="122"/>
                  </a:lnTo>
                  <a:lnTo>
                    <a:pt x="532" y="124"/>
                  </a:lnTo>
                  <a:lnTo>
                    <a:pt x="532" y="126"/>
                  </a:lnTo>
                  <a:lnTo>
                    <a:pt x="530" y="126"/>
                  </a:lnTo>
                  <a:lnTo>
                    <a:pt x="528" y="124"/>
                  </a:lnTo>
                  <a:lnTo>
                    <a:pt x="528" y="124"/>
                  </a:lnTo>
                  <a:lnTo>
                    <a:pt x="528" y="126"/>
                  </a:lnTo>
                  <a:lnTo>
                    <a:pt x="526" y="126"/>
                  </a:lnTo>
                  <a:lnTo>
                    <a:pt x="526" y="124"/>
                  </a:lnTo>
                  <a:lnTo>
                    <a:pt x="524" y="120"/>
                  </a:lnTo>
                  <a:lnTo>
                    <a:pt x="522" y="118"/>
                  </a:lnTo>
                  <a:lnTo>
                    <a:pt x="522" y="118"/>
                  </a:lnTo>
                  <a:lnTo>
                    <a:pt x="520" y="120"/>
                  </a:lnTo>
                  <a:lnTo>
                    <a:pt x="518" y="120"/>
                  </a:lnTo>
                  <a:lnTo>
                    <a:pt x="516" y="118"/>
                  </a:lnTo>
                  <a:lnTo>
                    <a:pt x="514" y="118"/>
                  </a:lnTo>
                  <a:lnTo>
                    <a:pt x="508" y="118"/>
                  </a:lnTo>
                  <a:lnTo>
                    <a:pt x="506" y="120"/>
                  </a:lnTo>
                  <a:lnTo>
                    <a:pt x="504" y="122"/>
                  </a:lnTo>
                  <a:lnTo>
                    <a:pt x="504" y="124"/>
                  </a:lnTo>
                  <a:lnTo>
                    <a:pt x="502" y="122"/>
                  </a:lnTo>
                  <a:lnTo>
                    <a:pt x="502" y="122"/>
                  </a:lnTo>
                  <a:lnTo>
                    <a:pt x="496" y="128"/>
                  </a:lnTo>
                  <a:lnTo>
                    <a:pt x="494" y="128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6" y="132"/>
                  </a:lnTo>
                  <a:lnTo>
                    <a:pt x="484" y="134"/>
                  </a:lnTo>
                  <a:lnTo>
                    <a:pt x="484" y="134"/>
                  </a:lnTo>
                  <a:lnTo>
                    <a:pt x="480" y="134"/>
                  </a:lnTo>
                  <a:lnTo>
                    <a:pt x="478" y="136"/>
                  </a:lnTo>
                  <a:lnTo>
                    <a:pt x="476" y="136"/>
                  </a:lnTo>
                  <a:lnTo>
                    <a:pt x="476" y="136"/>
                  </a:lnTo>
                  <a:lnTo>
                    <a:pt x="474" y="136"/>
                  </a:lnTo>
                  <a:lnTo>
                    <a:pt x="468" y="140"/>
                  </a:lnTo>
                  <a:lnTo>
                    <a:pt x="466" y="142"/>
                  </a:lnTo>
                  <a:lnTo>
                    <a:pt x="464" y="140"/>
                  </a:lnTo>
                  <a:lnTo>
                    <a:pt x="462" y="142"/>
                  </a:lnTo>
                  <a:lnTo>
                    <a:pt x="456" y="142"/>
                  </a:lnTo>
                  <a:lnTo>
                    <a:pt x="454" y="146"/>
                  </a:lnTo>
                  <a:lnTo>
                    <a:pt x="452" y="146"/>
                  </a:lnTo>
                  <a:lnTo>
                    <a:pt x="448" y="148"/>
                  </a:lnTo>
                  <a:lnTo>
                    <a:pt x="448" y="150"/>
                  </a:lnTo>
                  <a:lnTo>
                    <a:pt x="448" y="150"/>
                  </a:lnTo>
                  <a:lnTo>
                    <a:pt x="450" y="150"/>
                  </a:lnTo>
                  <a:lnTo>
                    <a:pt x="448" y="150"/>
                  </a:lnTo>
                  <a:lnTo>
                    <a:pt x="448" y="152"/>
                  </a:lnTo>
                  <a:lnTo>
                    <a:pt x="448" y="154"/>
                  </a:lnTo>
                  <a:lnTo>
                    <a:pt x="448" y="156"/>
                  </a:lnTo>
                  <a:lnTo>
                    <a:pt x="446" y="156"/>
                  </a:lnTo>
                  <a:lnTo>
                    <a:pt x="446" y="158"/>
                  </a:lnTo>
                  <a:lnTo>
                    <a:pt x="448" y="158"/>
                  </a:lnTo>
                  <a:lnTo>
                    <a:pt x="450" y="158"/>
                  </a:lnTo>
                  <a:lnTo>
                    <a:pt x="450" y="156"/>
                  </a:lnTo>
                  <a:lnTo>
                    <a:pt x="452" y="156"/>
                  </a:lnTo>
                  <a:lnTo>
                    <a:pt x="454" y="156"/>
                  </a:lnTo>
                  <a:lnTo>
                    <a:pt x="456" y="160"/>
                  </a:lnTo>
                  <a:lnTo>
                    <a:pt x="456" y="162"/>
                  </a:lnTo>
                  <a:lnTo>
                    <a:pt x="460" y="162"/>
                  </a:lnTo>
                  <a:close/>
                  <a:moveTo>
                    <a:pt x="694" y="302"/>
                  </a:moveTo>
                  <a:lnTo>
                    <a:pt x="694" y="300"/>
                  </a:lnTo>
                  <a:lnTo>
                    <a:pt x="698" y="302"/>
                  </a:lnTo>
                  <a:lnTo>
                    <a:pt x="698" y="302"/>
                  </a:lnTo>
                  <a:lnTo>
                    <a:pt x="696" y="302"/>
                  </a:lnTo>
                  <a:lnTo>
                    <a:pt x="696" y="302"/>
                  </a:lnTo>
                  <a:lnTo>
                    <a:pt x="694" y="302"/>
                  </a:lnTo>
                  <a:close/>
                  <a:moveTo>
                    <a:pt x="666" y="246"/>
                  </a:moveTo>
                  <a:lnTo>
                    <a:pt x="664" y="246"/>
                  </a:lnTo>
                  <a:lnTo>
                    <a:pt x="662" y="246"/>
                  </a:lnTo>
                  <a:lnTo>
                    <a:pt x="662" y="246"/>
                  </a:lnTo>
                  <a:lnTo>
                    <a:pt x="664" y="246"/>
                  </a:lnTo>
                  <a:lnTo>
                    <a:pt x="664" y="248"/>
                  </a:lnTo>
                  <a:lnTo>
                    <a:pt x="664" y="248"/>
                  </a:lnTo>
                  <a:lnTo>
                    <a:pt x="662" y="250"/>
                  </a:lnTo>
                  <a:lnTo>
                    <a:pt x="660" y="250"/>
                  </a:lnTo>
                  <a:lnTo>
                    <a:pt x="662" y="252"/>
                  </a:lnTo>
                  <a:lnTo>
                    <a:pt x="662" y="252"/>
                  </a:lnTo>
                  <a:lnTo>
                    <a:pt x="662" y="254"/>
                  </a:lnTo>
                  <a:lnTo>
                    <a:pt x="660" y="252"/>
                  </a:lnTo>
                  <a:lnTo>
                    <a:pt x="656" y="252"/>
                  </a:lnTo>
                  <a:lnTo>
                    <a:pt x="654" y="254"/>
                  </a:lnTo>
                  <a:lnTo>
                    <a:pt x="654" y="258"/>
                  </a:lnTo>
                  <a:lnTo>
                    <a:pt x="652" y="258"/>
                  </a:lnTo>
                  <a:lnTo>
                    <a:pt x="654" y="258"/>
                  </a:lnTo>
                  <a:lnTo>
                    <a:pt x="654" y="260"/>
                  </a:lnTo>
                  <a:lnTo>
                    <a:pt x="654" y="260"/>
                  </a:lnTo>
                  <a:lnTo>
                    <a:pt x="654" y="262"/>
                  </a:lnTo>
                  <a:lnTo>
                    <a:pt x="654" y="262"/>
                  </a:lnTo>
                  <a:lnTo>
                    <a:pt x="656" y="260"/>
                  </a:lnTo>
                  <a:lnTo>
                    <a:pt x="656" y="260"/>
                  </a:lnTo>
                  <a:lnTo>
                    <a:pt x="656" y="262"/>
                  </a:lnTo>
                  <a:lnTo>
                    <a:pt x="656" y="264"/>
                  </a:lnTo>
                  <a:lnTo>
                    <a:pt x="658" y="266"/>
                  </a:lnTo>
                  <a:lnTo>
                    <a:pt x="658" y="264"/>
                  </a:lnTo>
                  <a:lnTo>
                    <a:pt x="660" y="266"/>
                  </a:lnTo>
                  <a:lnTo>
                    <a:pt x="660" y="268"/>
                  </a:lnTo>
                  <a:lnTo>
                    <a:pt x="660" y="266"/>
                  </a:lnTo>
                  <a:lnTo>
                    <a:pt x="662" y="266"/>
                  </a:lnTo>
                  <a:lnTo>
                    <a:pt x="662" y="266"/>
                  </a:lnTo>
                  <a:lnTo>
                    <a:pt x="662" y="270"/>
                  </a:lnTo>
                  <a:lnTo>
                    <a:pt x="664" y="270"/>
                  </a:lnTo>
                  <a:lnTo>
                    <a:pt x="666" y="270"/>
                  </a:lnTo>
                  <a:lnTo>
                    <a:pt x="666" y="272"/>
                  </a:lnTo>
                  <a:lnTo>
                    <a:pt x="668" y="272"/>
                  </a:lnTo>
                  <a:lnTo>
                    <a:pt x="670" y="274"/>
                  </a:lnTo>
                  <a:lnTo>
                    <a:pt x="674" y="274"/>
                  </a:lnTo>
                  <a:lnTo>
                    <a:pt x="674" y="274"/>
                  </a:lnTo>
                  <a:lnTo>
                    <a:pt x="674" y="274"/>
                  </a:lnTo>
                  <a:lnTo>
                    <a:pt x="674" y="272"/>
                  </a:lnTo>
                  <a:lnTo>
                    <a:pt x="676" y="272"/>
                  </a:lnTo>
                  <a:lnTo>
                    <a:pt x="678" y="268"/>
                  </a:lnTo>
                  <a:lnTo>
                    <a:pt x="676" y="266"/>
                  </a:lnTo>
                  <a:lnTo>
                    <a:pt x="678" y="262"/>
                  </a:lnTo>
                  <a:lnTo>
                    <a:pt x="680" y="262"/>
                  </a:lnTo>
                  <a:lnTo>
                    <a:pt x="680" y="258"/>
                  </a:lnTo>
                  <a:lnTo>
                    <a:pt x="680" y="254"/>
                  </a:lnTo>
                  <a:lnTo>
                    <a:pt x="682" y="254"/>
                  </a:lnTo>
                  <a:lnTo>
                    <a:pt x="680" y="252"/>
                  </a:lnTo>
                  <a:lnTo>
                    <a:pt x="678" y="250"/>
                  </a:lnTo>
                  <a:lnTo>
                    <a:pt x="678" y="246"/>
                  </a:lnTo>
                  <a:lnTo>
                    <a:pt x="678" y="246"/>
                  </a:lnTo>
                  <a:lnTo>
                    <a:pt x="678" y="244"/>
                  </a:lnTo>
                  <a:lnTo>
                    <a:pt x="674" y="242"/>
                  </a:lnTo>
                  <a:lnTo>
                    <a:pt x="672" y="244"/>
                  </a:lnTo>
                  <a:lnTo>
                    <a:pt x="670" y="242"/>
                  </a:lnTo>
                  <a:lnTo>
                    <a:pt x="666" y="244"/>
                  </a:lnTo>
                  <a:lnTo>
                    <a:pt x="666" y="244"/>
                  </a:lnTo>
                  <a:lnTo>
                    <a:pt x="668" y="246"/>
                  </a:lnTo>
                  <a:lnTo>
                    <a:pt x="668" y="248"/>
                  </a:lnTo>
                  <a:lnTo>
                    <a:pt x="666" y="246"/>
                  </a:lnTo>
                  <a:close/>
                  <a:moveTo>
                    <a:pt x="682" y="228"/>
                  </a:moveTo>
                  <a:lnTo>
                    <a:pt x="680" y="226"/>
                  </a:lnTo>
                  <a:lnTo>
                    <a:pt x="682" y="226"/>
                  </a:lnTo>
                  <a:lnTo>
                    <a:pt x="684" y="226"/>
                  </a:lnTo>
                  <a:lnTo>
                    <a:pt x="682" y="228"/>
                  </a:lnTo>
                  <a:lnTo>
                    <a:pt x="682" y="228"/>
                  </a:lnTo>
                  <a:close/>
                  <a:moveTo>
                    <a:pt x="680" y="240"/>
                  </a:moveTo>
                  <a:lnTo>
                    <a:pt x="678" y="238"/>
                  </a:lnTo>
                  <a:lnTo>
                    <a:pt x="678" y="238"/>
                  </a:lnTo>
                  <a:lnTo>
                    <a:pt x="678" y="236"/>
                  </a:lnTo>
                  <a:lnTo>
                    <a:pt x="678" y="236"/>
                  </a:lnTo>
                  <a:lnTo>
                    <a:pt x="678" y="232"/>
                  </a:lnTo>
                  <a:lnTo>
                    <a:pt x="680" y="232"/>
                  </a:lnTo>
                  <a:lnTo>
                    <a:pt x="684" y="232"/>
                  </a:lnTo>
                  <a:lnTo>
                    <a:pt x="682" y="238"/>
                  </a:lnTo>
                  <a:lnTo>
                    <a:pt x="680" y="240"/>
                  </a:lnTo>
                  <a:lnTo>
                    <a:pt x="680" y="240"/>
                  </a:lnTo>
                  <a:lnTo>
                    <a:pt x="680" y="240"/>
                  </a:lnTo>
                  <a:close/>
                  <a:moveTo>
                    <a:pt x="662" y="234"/>
                  </a:moveTo>
                  <a:lnTo>
                    <a:pt x="662" y="234"/>
                  </a:lnTo>
                  <a:lnTo>
                    <a:pt x="662" y="232"/>
                  </a:lnTo>
                  <a:lnTo>
                    <a:pt x="664" y="232"/>
                  </a:lnTo>
                  <a:lnTo>
                    <a:pt x="666" y="232"/>
                  </a:lnTo>
                  <a:lnTo>
                    <a:pt x="664" y="234"/>
                  </a:lnTo>
                  <a:lnTo>
                    <a:pt x="664" y="234"/>
                  </a:lnTo>
                  <a:lnTo>
                    <a:pt x="662" y="234"/>
                  </a:lnTo>
                  <a:close/>
                  <a:moveTo>
                    <a:pt x="658" y="238"/>
                  </a:moveTo>
                  <a:lnTo>
                    <a:pt x="658" y="238"/>
                  </a:lnTo>
                  <a:lnTo>
                    <a:pt x="658" y="236"/>
                  </a:lnTo>
                  <a:lnTo>
                    <a:pt x="660" y="236"/>
                  </a:lnTo>
                  <a:lnTo>
                    <a:pt x="658" y="238"/>
                  </a:lnTo>
                  <a:lnTo>
                    <a:pt x="658" y="238"/>
                  </a:lnTo>
                  <a:close/>
                  <a:moveTo>
                    <a:pt x="662" y="244"/>
                  </a:moveTo>
                  <a:lnTo>
                    <a:pt x="662" y="242"/>
                  </a:lnTo>
                  <a:lnTo>
                    <a:pt x="662" y="240"/>
                  </a:lnTo>
                  <a:lnTo>
                    <a:pt x="662" y="238"/>
                  </a:lnTo>
                  <a:lnTo>
                    <a:pt x="662" y="238"/>
                  </a:lnTo>
                  <a:lnTo>
                    <a:pt x="664" y="240"/>
                  </a:lnTo>
                  <a:lnTo>
                    <a:pt x="664" y="242"/>
                  </a:lnTo>
                  <a:lnTo>
                    <a:pt x="662" y="244"/>
                  </a:lnTo>
                  <a:lnTo>
                    <a:pt x="662" y="244"/>
                  </a:lnTo>
                  <a:close/>
                  <a:moveTo>
                    <a:pt x="656" y="246"/>
                  </a:moveTo>
                  <a:lnTo>
                    <a:pt x="656" y="246"/>
                  </a:lnTo>
                  <a:lnTo>
                    <a:pt x="654" y="242"/>
                  </a:lnTo>
                  <a:lnTo>
                    <a:pt x="656" y="240"/>
                  </a:lnTo>
                  <a:lnTo>
                    <a:pt x="656" y="240"/>
                  </a:lnTo>
                  <a:lnTo>
                    <a:pt x="658" y="240"/>
                  </a:lnTo>
                  <a:lnTo>
                    <a:pt x="660" y="240"/>
                  </a:lnTo>
                  <a:lnTo>
                    <a:pt x="660" y="242"/>
                  </a:lnTo>
                  <a:lnTo>
                    <a:pt x="660" y="242"/>
                  </a:lnTo>
                  <a:lnTo>
                    <a:pt x="660" y="244"/>
                  </a:lnTo>
                  <a:lnTo>
                    <a:pt x="658" y="244"/>
                  </a:lnTo>
                  <a:lnTo>
                    <a:pt x="658" y="246"/>
                  </a:lnTo>
                  <a:lnTo>
                    <a:pt x="656" y="246"/>
                  </a:lnTo>
                  <a:close/>
                  <a:moveTo>
                    <a:pt x="650" y="246"/>
                  </a:moveTo>
                  <a:lnTo>
                    <a:pt x="650" y="246"/>
                  </a:lnTo>
                  <a:lnTo>
                    <a:pt x="650" y="244"/>
                  </a:lnTo>
                  <a:lnTo>
                    <a:pt x="652" y="246"/>
                  </a:lnTo>
                  <a:lnTo>
                    <a:pt x="650" y="246"/>
                  </a:lnTo>
                  <a:lnTo>
                    <a:pt x="650" y="246"/>
                  </a:lnTo>
                  <a:close/>
                  <a:moveTo>
                    <a:pt x="624" y="250"/>
                  </a:moveTo>
                  <a:lnTo>
                    <a:pt x="624" y="248"/>
                  </a:lnTo>
                  <a:lnTo>
                    <a:pt x="622" y="248"/>
                  </a:lnTo>
                  <a:lnTo>
                    <a:pt x="620" y="248"/>
                  </a:lnTo>
                  <a:lnTo>
                    <a:pt x="620" y="246"/>
                  </a:lnTo>
                  <a:lnTo>
                    <a:pt x="620" y="244"/>
                  </a:lnTo>
                  <a:lnTo>
                    <a:pt x="620" y="244"/>
                  </a:lnTo>
                  <a:lnTo>
                    <a:pt x="622" y="240"/>
                  </a:lnTo>
                  <a:lnTo>
                    <a:pt x="622" y="240"/>
                  </a:lnTo>
                  <a:lnTo>
                    <a:pt x="624" y="242"/>
                  </a:lnTo>
                  <a:lnTo>
                    <a:pt x="624" y="242"/>
                  </a:lnTo>
                  <a:lnTo>
                    <a:pt x="622" y="240"/>
                  </a:lnTo>
                  <a:lnTo>
                    <a:pt x="624" y="238"/>
                  </a:lnTo>
                  <a:lnTo>
                    <a:pt x="622" y="238"/>
                  </a:lnTo>
                  <a:lnTo>
                    <a:pt x="620" y="238"/>
                  </a:lnTo>
                  <a:lnTo>
                    <a:pt x="620" y="236"/>
                  </a:lnTo>
                  <a:lnTo>
                    <a:pt x="620" y="236"/>
                  </a:lnTo>
                  <a:lnTo>
                    <a:pt x="622" y="236"/>
                  </a:lnTo>
                  <a:lnTo>
                    <a:pt x="622" y="236"/>
                  </a:lnTo>
                  <a:lnTo>
                    <a:pt x="622" y="236"/>
                  </a:lnTo>
                  <a:lnTo>
                    <a:pt x="622" y="234"/>
                  </a:lnTo>
                  <a:lnTo>
                    <a:pt x="624" y="234"/>
                  </a:lnTo>
                  <a:lnTo>
                    <a:pt x="626" y="234"/>
                  </a:lnTo>
                  <a:lnTo>
                    <a:pt x="630" y="236"/>
                  </a:lnTo>
                  <a:lnTo>
                    <a:pt x="630" y="234"/>
                  </a:lnTo>
                  <a:lnTo>
                    <a:pt x="630" y="234"/>
                  </a:lnTo>
                  <a:lnTo>
                    <a:pt x="628" y="234"/>
                  </a:lnTo>
                  <a:lnTo>
                    <a:pt x="628" y="232"/>
                  </a:lnTo>
                  <a:lnTo>
                    <a:pt x="632" y="232"/>
                  </a:lnTo>
                  <a:lnTo>
                    <a:pt x="636" y="232"/>
                  </a:lnTo>
                  <a:lnTo>
                    <a:pt x="638" y="232"/>
                  </a:lnTo>
                  <a:lnTo>
                    <a:pt x="640" y="232"/>
                  </a:lnTo>
                  <a:lnTo>
                    <a:pt x="642" y="230"/>
                  </a:lnTo>
                  <a:lnTo>
                    <a:pt x="642" y="230"/>
                  </a:lnTo>
                  <a:lnTo>
                    <a:pt x="632" y="228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4" y="226"/>
                  </a:lnTo>
                  <a:lnTo>
                    <a:pt x="622" y="226"/>
                  </a:lnTo>
                  <a:lnTo>
                    <a:pt x="620" y="226"/>
                  </a:lnTo>
                  <a:lnTo>
                    <a:pt x="618" y="226"/>
                  </a:lnTo>
                  <a:lnTo>
                    <a:pt x="616" y="226"/>
                  </a:lnTo>
                  <a:lnTo>
                    <a:pt x="614" y="226"/>
                  </a:lnTo>
                  <a:lnTo>
                    <a:pt x="614" y="226"/>
                  </a:lnTo>
                  <a:lnTo>
                    <a:pt x="612" y="226"/>
                  </a:lnTo>
                  <a:lnTo>
                    <a:pt x="612" y="224"/>
                  </a:lnTo>
                  <a:lnTo>
                    <a:pt x="612" y="222"/>
                  </a:lnTo>
                  <a:lnTo>
                    <a:pt x="614" y="222"/>
                  </a:lnTo>
                  <a:lnTo>
                    <a:pt x="614" y="222"/>
                  </a:lnTo>
                  <a:lnTo>
                    <a:pt x="616" y="222"/>
                  </a:lnTo>
                  <a:lnTo>
                    <a:pt x="618" y="222"/>
                  </a:lnTo>
                  <a:lnTo>
                    <a:pt x="616" y="220"/>
                  </a:lnTo>
                  <a:lnTo>
                    <a:pt x="616" y="218"/>
                  </a:lnTo>
                  <a:lnTo>
                    <a:pt x="618" y="218"/>
                  </a:lnTo>
                  <a:lnTo>
                    <a:pt x="620" y="218"/>
                  </a:lnTo>
                  <a:lnTo>
                    <a:pt x="622" y="218"/>
                  </a:lnTo>
                  <a:lnTo>
                    <a:pt x="622" y="218"/>
                  </a:lnTo>
                  <a:lnTo>
                    <a:pt x="624" y="220"/>
                  </a:lnTo>
                  <a:lnTo>
                    <a:pt x="624" y="224"/>
                  </a:lnTo>
                  <a:lnTo>
                    <a:pt x="624" y="224"/>
                  </a:lnTo>
                  <a:lnTo>
                    <a:pt x="626" y="222"/>
                  </a:lnTo>
                  <a:lnTo>
                    <a:pt x="626" y="220"/>
                  </a:lnTo>
                  <a:lnTo>
                    <a:pt x="624" y="218"/>
                  </a:lnTo>
                  <a:lnTo>
                    <a:pt x="624" y="216"/>
                  </a:lnTo>
                  <a:lnTo>
                    <a:pt x="628" y="216"/>
                  </a:lnTo>
                  <a:lnTo>
                    <a:pt x="628" y="214"/>
                  </a:lnTo>
                  <a:lnTo>
                    <a:pt x="626" y="214"/>
                  </a:lnTo>
                  <a:lnTo>
                    <a:pt x="626" y="210"/>
                  </a:lnTo>
                  <a:lnTo>
                    <a:pt x="628" y="210"/>
                  </a:lnTo>
                  <a:lnTo>
                    <a:pt x="628" y="208"/>
                  </a:lnTo>
                  <a:lnTo>
                    <a:pt x="632" y="206"/>
                  </a:lnTo>
                  <a:lnTo>
                    <a:pt x="630" y="204"/>
                  </a:lnTo>
                  <a:lnTo>
                    <a:pt x="628" y="204"/>
                  </a:lnTo>
                  <a:lnTo>
                    <a:pt x="628" y="204"/>
                  </a:lnTo>
                  <a:lnTo>
                    <a:pt x="628" y="204"/>
                  </a:lnTo>
                  <a:lnTo>
                    <a:pt x="630" y="202"/>
                  </a:lnTo>
                  <a:lnTo>
                    <a:pt x="630" y="200"/>
                  </a:lnTo>
                  <a:lnTo>
                    <a:pt x="634" y="200"/>
                  </a:lnTo>
                  <a:lnTo>
                    <a:pt x="634" y="200"/>
                  </a:lnTo>
                  <a:lnTo>
                    <a:pt x="634" y="202"/>
                  </a:lnTo>
                  <a:lnTo>
                    <a:pt x="636" y="204"/>
                  </a:lnTo>
                  <a:lnTo>
                    <a:pt x="636" y="206"/>
                  </a:lnTo>
                  <a:lnTo>
                    <a:pt x="636" y="206"/>
                  </a:lnTo>
                  <a:lnTo>
                    <a:pt x="636" y="208"/>
                  </a:lnTo>
                  <a:lnTo>
                    <a:pt x="638" y="210"/>
                  </a:lnTo>
                  <a:lnTo>
                    <a:pt x="638" y="216"/>
                  </a:lnTo>
                  <a:lnTo>
                    <a:pt x="638" y="218"/>
                  </a:lnTo>
                  <a:lnTo>
                    <a:pt x="638" y="220"/>
                  </a:lnTo>
                  <a:lnTo>
                    <a:pt x="640" y="222"/>
                  </a:lnTo>
                  <a:lnTo>
                    <a:pt x="642" y="220"/>
                  </a:lnTo>
                  <a:lnTo>
                    <a:pt x="642" y="218"/>
                  </a:lnTo>
                  <a:lnTo>
                    <a:pt x="642" y="214"/>
                  </a:lnTo>
                  <a:lnTo>
                    <a:pt x="644" y="214"/>
                  </a:lnTo>
                  <a:lnTo>
                    <a:pt x="644" y="212"/>
                  </a:lnTo>
                  <a:lnTo>
                    <a:pt x="640" y="210"/>
                  </a:lnTo>
                  <a:lnTo>
                    <a:pt x="640" y="208"/>
                  </a:lnTo>
                  <a:lnTo>
                    <a:pt x="642" y="208"/>
                  </a:lnTo>
                  <a:lnTo>
                    <a:pt x="644" y="210"/>
                  </a:lnTo>
                  <a:lnTo>
                    <a:pt x="644" y="208"/>
                  </a:lnTo>
                  <a:lnTo>
                    <a:pt x="642" y="204"/>
                  </a:lnTo>
                  <a:lnTo>
                    <a:pt x="642" y="202"/>
                  </a:lnTo>
                  <a:lnTo>
                    <a:pt x="642" y="200"/>
                  </a:lnTo>
                  <a:lnTo>
                    <a:pt x="642" y="198"/>
                  </a:lnTo>
                  <a:lnTo>
                    <a:pt x="644" y="196"/>
                  </a:lnTo>
                  <a:lnTo>
                    <a:pt x="646" y="196"/>
                  </a:lnTo>
                  <a:lnTo>
                    <a:pt x="646" y="196"/>
                  </a:lnTo>
                  <a:lnTo>
                    <a:pt x="648" y="196"/>
                  </a:lnTo>
                  <a:lnTo>
                    <a:pt x="648" y="196"/>
                  </a:lnTo>
                  <a:lnTo>
                    <a:pt x="652" y="194"/>
                  </a:lnTo>
                  <a:lnTo>
                    <a:pt x="652" y="194"/>
                  </a:lnTo>
                  <a:lnTo>
                    <a:pt x="654" y="196"/>
                  </a:lnTo>
                  <a:lnTo>
                    <a:pt x="656" y="196"/>
                  </a:lnTo>
                  <a:lnTo>
                    <a:pt x="656" y="196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6" y="204"/>
                  </a:lnTo>
                  <a:lnTo>
                    <a:pt x="656" y="206"/>
                  </a:lnTo>
                  <a:lnTo>
                    <a:pt x="658" y="206"/>
                  </a:lnTo>
                  <a:lnTo>
                    <a:pt x="658" y="204"/>
                  </a:lnTo>
                  <a:lnTo>
                    <a:pt x="660" y="204"/>
                  </a:lnTo>
                  <a:lnTo>
                    <a:pt x="660" y="204"/>
                  </a:lnTo>
                  <a:lnTo>
                    <a:pt x="662" y="200"/>
                  </a:lnTo>
                  <a:lnTo>
                    <a:pt x="662" y="198"/>
                  </a:lnTo>
                  <a:lnTo>
                    <a:pt x="664" y="200"/>
                  </a:lnTo>
                  <a:lnTo>
                    <a:pt x="666" y="200"/>
                  </a:lnTo>
                  <a:lnTo>
                    <a:pt x="666" y="196"/>
                  </a:lnTo>
                  <a:lnTo>
                    <a:pt x="666" y="196"/>
                  </a:lnTo>
                  <a:lnTo>
                    <a:pt x="668" y="196"/>
                  </a:lnTo>
                  <a:lnTo>
                    <a:pt x="668" y="198"/>
                  </a:lnTo>
                  <a:lnTo>
                    <a:pt x="668" y="200"/>
                  </a:lnTo>
                  <a:lnTo>
                    <a:pt x="668" y="200"/>
                  </a:lnTo>
                  <a:lnTo>
                    <a:pt x="668" y="202"/>
                  </a:lnTo>
                  <a:lnTo>
                    <a:pt x="666" y="202"/>
                  </a:lnTo>
                  <a:lnTo>
                    <a:pt x="668" y="204"/>
                  </a:lnTo>
                  <a:lnTo>
                    <a:pt x="670" y="204"/>
                  </a:lnTo>
                  <a:lnTo>
                    <a:pt x="670" y="206"/>
                  </a:lnTo>
                  <a:lnTo>
                    <a:pt x="670" y="210"/>
                  </a:lnTo>
                  <a:lnTo>
                    <a:pt x="668" y="210"/>
                  </a:lnTo>
                  <a:lnTo>
                    <a:pt x="666" y="214"/>
                  </a:lnTo>
                  <a:lnTo>
                    <a:pt x="666" y="218"/>
                  </a:lnTo>
                  <a:lnTo>
                    <a:pt x="666" y="218"/>
                  </a:lnTo>
                  <a:lnTo>
                    <a:pt x="664" y="220"/>
                  </a:lnTo>
                  <a:lnTo>
                    <a:pt x="660" y="224"/>
                  </a:lnTo>
                  <a:lnTo>
                    <a:pt x="660" y="224"/>
                  </a:lnTo>
                  <a:lnTo>
                    <a:pt x="658" y="228"/>
                  </a:lnTo>
                  <a:lnTo>
                    <a:pt x="658" y="228"/>
                  </a:lnTo>
                  <a:lnTo>
                    <a:pt x="656" y="230"/>
                  </a:lnTo>
                  <a:lnTo>
                    <a:pt x="656" y="230"/>
                  </a:lnTo>
                  <a:lnTo>
                    <a:pt x="654" y="230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2" y="238"/>
                  </a:lnTo>
                  <a:lnTo>
                    <a:pt x="652" y="240"/>
                  </a:lnTo>
                  <a:lnTo>
                    <a:pt x="652" y="238"/>
                  </a:lnTo>
                  <a:lnTo>
                    <a:pt x="652" y="238"/>
                  </a:lnTo>
                  <a:lnTo>
                    <a:pt x="650" y="236"/>
                  </a:lnTo>
                  <a:lnTo>
                    <a:pt x="648" y="238"/>
                  </a:lnTo>
                  <a:lnTo>
                    <a:pt x="648" y="238"/>
                  </a:lnTo>
                  <a:lnTo>
                    <a:pt x="646" y="240"/>
                  </a:lnTo>
                  <a:lnTo>
                    <a:pt x="646" y="242"/>
                  </a:lnTo>
                  <a:lnTo>
                    <a:pt x="644" y="242"/>
                  </a:lnTo>
                  <a:lnTo>
                    <a:pt x="642" y="244"/>
                  </a:lnTo>
                  <a:lnTo>
                    <a:pt x="644" y="244"/>
                  </a:lnTo>
                  <a:lnTo>
                    <a:pt x="646" y="244"/>
                  </a:lnTo>
                  <a:lnTo>
                    <a:pt x="646" y="246"/>
                  </a:lnTo>
                  <a:lnTo>
                    <a:pt x="644" y="248"/>
                  </a:lnTo>
                  <a:lnTo>
                    <a:pt x="644" y="248"/>
                  </a:lnTo>
                  <a:lnTo>
                    <a:pt x="644" y="250"/>
                  </a:lnTo>
                  <a:lnTo>
                    <a:pt x="644" y="252"/>
                  </a:lnTo>
                  <a:lnTo>
                    <a:pt x="642" y="250"/>
                  </a:lnTo>
                  <a:lnTo>
                    <a:pt x="642" y="246"/>
                  </a:lnTo>
                  <a:lnTo>
                    <a:pt x="642" y="246"/>
                  </a:lnTo>
                  <a:lnTo>
                    <a:pt x="640" y="246"/>
                  </a:lnTo>
                  <a:lnTo>
                    <a:pt x="640" y="248"/>
                  </a:lnTo>
                  <a:lnTo>
                    <a:pt x="642" y="250"/>
                  </a:lnTo>
                  <a:lnTo>
                    <a:pt x="640" y="252"/>
                  </a:lnTo>
                  <a:lnTo>
                    <a:pt x="632" y="252"/>
                  </a:lnTo>
                  <a:lnTo>
                    <a:pt x="632" y="250"/>
                  </a:lnTo>
                  <a:lnTo>
                    <a:pt x="632" y="248"/>
                  </a:lnTo>
                  <a:lnTo>
                    <a:pt x="630" y="250"/>
                  </a:lnTo>
                  <a:lnTo>
                    <a:pt x="628" y="250"/>
                  </a:lnTo>
                  <a:lnTo>
                    <a:pt x="628" y="250"/>
                  </a:lnTo>
                  <a:lnTo>
                    <a:pt x="630" y="246"/>
                  </a:lnTo>
                  <a:lnTo>
                    <a:pt x="626" y="248"/>
                  </a:lnTo>
                  <a:lnTo>
                    <a:pt x="626" y="250"/>
                  </a:lnTo>
                  <a:lnTo>
                    <a:pt x="624" y="250"/>
                  </a:lnTo>
                  <a:close/>
                  <a:moveTo>
                    <a:pt x="464" y="182"/>
                  </a:moveTo>
                  <a:lnTo>
                    <a:pt x="464" y="182"/>
                  </a:lnTo>
                  <a:lnTo>
                    <a:pt x="466" y="180"/>
                  </a:lnTo>
                  <a:lnTo>
                    <a:pt x="470" y="176"/>
                  </a:lnTo>
                  <a:lnTo>
                    <a:pt x="474" y="174"/>
                  </a:lnTo>
                  <a:lnTo>
                    <a:pt x="476" y="172"/>
                  </a:lnTo>
                  <a:lnTo>
                    <a:pt x="476" y="172"/>
                  </a:lnTo>
                  <a:lnTo>
                    <a:pt x="480" y="170"/>
                  </a:lnTo>
                  <a:lnTo>
                    <a:pt x="484" y="170"/>
                  </a:lnTo>
                  <a:lnTo>
                    <a:pt x="486" y="168"/>
                  </a:lnTo>
                  <a:lnTo>
                    <a:pt x="486" y="168"/>
                  </a:lnTo>
                  <a:lnTo>
                    <a:pt x="490" y="168"/>
                  </a:lnTo>
                  <a:lnTo>
                    <a:pt x="492" y="168"/>
                  </a:lnTo>
                  <a:lnTo>
                    <a:pt x="492" y="170"/>
                  </a:lnTo>
                  <a:lnTo>
                    <a:pt x="488" y="172"/>
                  </a:lnTo>
                  <a:lnTo>
                    <a:pt x="484" y="174"/>
                  </a:lnTo>
                  <a:lnTo>
                    <a:pt x="476" y="180"/>
                  </a:lnTo>
                  <a:lnTo>
                    <a:pt x="474" y="182"/>
                  </a:lnTo>
                  <a:lnTo>
                    <a:pt x="472" y="184"/>
                  </a:lnTo>
                  <a:lnTo>
                    <a:pt x="470" y="184"/>
                  </a:lnTo>
                  <a:lnTo>
                    <a:pt x="470" y="186"/>
                  </a:lnTo>
                  <a:lnTo>
                    <a:pt x="468" y="186"/>
                  </a:lnTo>
                  <a:lnTo>
                    <a:pt x="468" y="182"/>
                  </a:lnTo>
                  <a:lnTo>
                    <a:pt x="466" y="182"/>
                  </a:lnTo>
                  <a:lnTo>
                    <a:pt x="464" y="182"/>
                  </a:lnTo>
                  <a:close/>
                  <a:moveTo>
                    <a:pt x="584" y="232"/>
                  </a:moveTo>
                  <a:lnTo>
                    <a:pt x="582" y="232"/>
                  </a:lnTo>
                  <a:lnTo>
                    <a:pt x="584" y="232"/>
                  </a:lnTo>
                  <a:lnTo>
                    <a:pt x="586" y="230"/>
                  </a:lnTo>
                  <a:lnTo>
                    <a:pt x="588" y="228"/>
                  </a:lnTo>
                  <a:lnTo>
                    <a:pt x="588" y="228"/>
                  </a:lnTo>
                  <a:lnTo>
                    <a:pt x="590" y="226"/>
                  </a:lnTo>
                  <a:lnTo>
                    <a:pt x="592" y="224"/>
                  </a:lnTo>
                  <a:lnTo>
                    <a:pt x="594" y="224"/>
                  </a:lnTo>
                  <a:lnTo>
                    <a:pt x="594" y="226"/>
                  </a:lnTo>
                  <a:lnTo>
                    <a:pt x="594" y="228"/>
                  </a:lnTo>
                  <a:lnTo>
                    <a:pt x="594" y="232"/>
                  </a:lnTo>
                  <a:lnTo>
                    <a:pt x="594" y="234"/>
                  </a:lnTo>
                  <a:lnTo>
                    <a:pt x="592" y="236"/>
                  </a:lnTo>
                  <a:lnTo>
                    <a:pt x="588" y="236"/>
                  </a:lnTo>
                  <a:lnTo>
                    <a:pt x="588" y="236"/>
                  </a:lnTo>
                  <a:lnTo>
                    <a:pt x="586" y="236"/>
                  </a:lnTo>
                  <a:lnTo>
                    <a:pt x="586" y="234"/>
                  </a:lnTo>
                  <a:lnTo>
                    <a:pt x="584" y="232"/>
                  </a:lnTo>
                  <a:close/>
                  <a:moveTo>
                    <a:pt x="488" y="230"/>
                  </a:moveTo>
                  <a:lnTo>
                    <a:pt x="490" y="226"/>
                  </a:lnTo>
                  <a:lnTo>
                    <a:pt x="490" y="224"/>
                  </a:lnTo>
                  <a:lnTo>
                    <a:pt x="490" y="222"/>
                  </a:lnTo>
                  <a:lnTo>
                    <a:pt x="492" y="220"/>
                  </a:lnTo>
                  <a:lnTo>
                    <a:pt x="496" y="222"/>
                  </a:lnTo>
                  <a:lnTo>
                    <a:pt x="498" y="220"/>
                  </a:lnTo>
                  <a:lnTo>
                    <a:pt x="502" y="220"/>
                  </a:lnTo>
                  <a:lnTo>
                    <a:pt x="504" y="220"/>
                  </a:lnTo>
                  <a:lnTo>
                    <a:pt x="506" y="218"/>
                  </a:lnTo>
                  <a:lnTo>
                    <a:pt x="510" y="218"/>
                  </a:lnTo>
                  <a:lnTo>
                    <a:pt x="514" y="220"/>
                  </a:lnTo>
                  <a:lnTo>
                    <a:pt x="518" y="220"/>
                  </a:lnTo>
                  <a:lnTo>
                    <a:pt x="518" y="220"/>
                  </a:lnTo>
                  <a:lnTo>
                    <a:pt x="520" y="218"/>
                  </a:lnTo>
                  <a:lnTo>
                    <a:pt x="526" y="218"/>
                  </a:lnTo>
                  <a:lnTo>
                    <a:pt x="528" y="218"/>
                  </a:lnTo>
                  <a:lnTo>
                    <a:pt x="530" y="216"/>
                  </a:lnTo>
                  <a:lnTo>
                    <a:pt x="528" y="214"/>
                  </a:lnTo>
                  <a:lnTo>
                    <a:pt x="526" y="216"/>
                  </a:lnTo>
                  <a:lnTo>
                    <a:pt x="524" y="216"/>
                  </a:lnTo>
                  <a:lnTo>
                    <a:pt x="524" y="216"/>
                  </a:lnTo>
                  <a:lnTo>
                    <a:pt x="520" y="218"/>
                  </a:lnTo>
                  <a:lnTo>
                    <a:pt x="516" y="218"/>
                  </a:lnTo>
                  <a:lnTo>
                    <a:pt x="516" y="214"/>
                  </a:lnTo>
                  <a:lnTo>
                    <a:pt x="514" y="214"/>
                  </a:lnTo>
                  <a:lnTo>
                    <a:pt x="512" y="216"/>
                  </a:lnTo>
                  <a:lnTo>
                    <a:pt x="510" y="216"/>
                  </a:lnTo>
                  <a:lnTo>
                    <a:pt x="508" y="216"/>
                  </a:lnTo>
                  <a:lnTo>
                    <a:pt x="508" y="216"/>
                  </a:lnTo>
                  <a:lnTo>
                    <a:pt x="504" y="216"/>
                  </a:lnTo>
                  <a:lnTo>
                    <a:pt x="502" y="214"/>
                  </a:lnTo>
                  <a:lnTo>
                    <a:pt x="502" y="212"/>
                  </a:lnTo>
                  <a:lnTo>
                    <a:pt x="504" y="210"/>
                  </a:lnTo>
                  <a:lnTo>
                    <a:pt x="508" y="208"/>
                  </a:lnTo>
                  <a:lnTo>
                    <a:pt x="506" y="208"/>
                  </a:lnTo>
                  <a:lnTo>
                    <a:pt x="504" y="210"/>
                  </a:lnTo>
                  <a:lnTo>
                    <a:pt x="502" y="210"/>
                  </a:lnTo>
                  <a:lnTo>
                    <a:pt x="500" y="208"/>
                  </a:lnTo>
                  <a:lnTo>
                    <a:pt x="500" y="210"/>
                  </a:lnTo>
                  <a:lnTo>
                    <a:pt x="498" y="212"/>
                  </a:lnTo>
                  <a:lnTo>
                    <a:pt x="496" y="214"/>
                  </a:lnTo>
                  <a:lnTo>
                    <a:pt x="494" y="216"/>
                  </a:lnTo>
                  <a:lnTo>
                    <a:pt x="492" y="216"/>
                  </a:lnTo>
                  <a:lnTo>
                    <a:pt x="490" y="214"/>
                  </a:lnTo>
                  <a:lnTo>
                    <a:pt x="490" y="212"/>
                  </a:lnTo>
                  <a:lnTo>
                    <a:pt x="490" y="210"/>
                  </a:lnTo>
                  <a:lnTo>
                    <a:pt x="488" y="210"/>
                  </a:lnTo>
                  <a:lnTo>
                    <a:pt x="488" y="210"/>
                  </a:lnTo>
                  <a:lnTo>
                    <a:pt x="488" y="212"/>
                  </a:lnTo>
                  <a:lnTo>
                    <a:pt x="486" y="214"/>
                  </a:lnTo>
                  <a:lnTo>
                    <a:pt x="482" y="212"/>
                  </a:lnTo>
                  <a:lnTo>
                    <a:pt x="484" y="210"/>
                  </a:lnTo>
                  <a:lnTo>
                    <a:pt x="480" y="208"/>
                  </a:lnTo>
                  <a:lnTo>
                    <a:pt x="482" y="206"/>
                  </a:lnTo>
                  <a:lnTo>
                    <a:pt x="480" y="206"/>
                  </a:lnTo>
                  <a:lnTo>
                    <a:pt x="480" y="208"/>
                  </a:lnTo>
                  <a:lnTo>
                    <a:pt x="478" y="208"/>
                  </a:lnTo>
                  <a:lnTo>
                    <a:pt x="476" y="204"/>
                  </a:lnTo>
                  <a:lnTo>
                    <a:pt x="472" y="202"/>
                  </a:lnTo>
                  <a:lnTo>
                    <a:pt x="472" y="200"/>
                  </a:lnTo>
                  <a:lnTo>
                    <a:pt x="474" y="200"/>
                  </a:lnTo>
                  <a:lnTo>
                    <a:pt x="474" y="198"/>
                  </a:lnTo>
                  <a:lnTo>
                    <a:pt x="474" y="196"/>
                  </a:lnTo>
                  <a:lnTo>
                    <a:pt x="478" y="194"/>
                  </a:lnTo>
                  <a:lnTo>
                    <a:pt x="480" y="192"/>
                  </a:lnTo>
                  <a:lnTo>
                    <a:pt x="482" y="194"/>
                  </a:lnTo>
                  <a:lnTo>
                    <a:pt x="486" y="194"/>
                  </a:lnTo>
                  <a:lnTo>
                    <a:pt x="490" y="196"/>
                  </a:lnTo>
                  <a:lnTo>
                    <a:pt x="492" y="196"/>
                  </a:lnTo>
                  <a:lnTo>
                    <a:pt x="494" y="194"/>
                  </a:lnTo>
                  <a:lnTo>
                    <a:pt x="496" y="194"/>
                  </a:lnTo>
                  <a:lnTo>
                    <a:pt x="500" y="192"/>
                  </a:lnTo>
                  <a:lnTo>
                    <a:pt x="498" y="190"/>
                  </a:lnTo>
                  <a:lnTo>
                    <a:pt x="496" y="190"/>
                  </a:lnTo>
                  <a:lnTo>
                    <a:pt x="494" y="190"/>
                  </a:lnTo>
                  <a:lnTo>
                    <a:pt x="492" y="190"/>
                  </a:lnTo>
                  <a:lnTo>
                    <a:pt x="488" y="188"/>
                  </a:lnTo>
                  <a:lnTo>
                    <a:pt x="486" y="188"/>
                  </a:lnTo>
                  <a:lnTo>
                    <a:pt x="484" y="188"/>
                  </a:lnTo>
                  <a:lnTo>
                    <a:pt x="488" y="184"/>
                  </a:lnTo>
                  <a:lnTo>
                    <a:pt x="490" y="182"/>
                  </a:lnTo>
                  <a:lnTo>
                    <a:pt x="494" y="180"/>
                  </a:lnTo>
                  <a:lnTo>
                    <a:pt x="496" y="182"/>
                  </a:lnTo>
                  <a:lnTo>
                    <a:pt x="500" y="180"/>
                  </a:lnTo>
                  <a:lnTo>
                    <a:pt x="504" y="180"/>
                  </a:lnTo>
                  <a:lnTo>
                    <a:pt x="508" y="182"/>
                  </a:lnTo>
                  <a:lnTo>
                    <a:pt x="510" y="182"/>
                  </a:lnTo>
                  <a:lnTo>
                    <a:pt x="508" y="180"/>
                  </a:lnTo>
                  <a:lnTo>
                    <a:pt x="506" y="180"/>
                  </a:lnTo>
                  <a:lnTo>
                    <a:pt x="504" y="178"/>
                  </a:lnTo>
                  <a:lnTo>
                    <a:pt x="502" y="178"/>
                  </a:lnTo>
                  <a:lnTo>
                    <a:pt x="496" y="176"/>
                  </a:lnTo>
                  <a:lnTo>
                    <a:pt x="496" y="176"/>
                  </a:lnTo>
                  <a:lnTo>
                    <a:pt x="498" y="172"/>
                  </a:lnTo>
                  <a:lnTo>
                    <a:pt x="500" y="170"/>
                  </a:lnTo>
                  <a:lnTo>
                    <a:pt x="502" y="170"/>
                  </a:lnTo>
                  <a:lnTo>
                    <a:pt x="504" y="170"/>
                  </a:lnTo>
                  <a:lnTo>
                    <a:pt x="506" y="168"/>
                  </a:lnTo>
                  <a:lnTo>
                    <a:pt x="508" y="168"/>
                  </a:lnTo>
                  <a:lnTo>
                    <a:pt x="508" y="168"/>
                  </a:lnTo>
                  <a:lnTo>
                    <a:pt x="510" y="168"/>
                  </a:lnTo>
                  <a:lnTo>
                    <a:pt x="514" y="172"/>
                  </a:lnTo>
                  <a:lnTo>
                    <a:pt x="516" y="172"/>
                  </a:lnTo>
                  <a:lnTo>
                    <a:pt x="514" y="170"/>
                  </a:lnTo>
                  <a:lnTo>
                    <a:pt x="512" y="168"/>
                  </a:lnTo>
                  <a:lnTo>
                    <a:pt x="510" y="166"/>
                  </a:lnTo>
                  <a:lnTo>
                    <a:pt x="510" y="164"/>
                  </a:lnTo>
                  <a:lnTo>
                    <a:pt x="512" y="164"/>
                  </a:lnTo>
                  <a:lnTo>
                    <a:pt x="518" y="162"/>
                  </a:lnTo>
                  <a:lnTo>
                    <a:pt x="520" y="162"/>
                  </a:lnTo>
                  <a:lnTo>
                    <a:pt x="524" y="162"/>
                  </a:lnTo>
                  <a:lnTo>
                    <a:pt x="526" y="164"/>
                  </a:lnTo>
                  <a:lnTo>
                    <a:pt x="528" y="168"/>
                  </a:lnTo>
                  <a:lnTo>
                    <a:pt x="526" y="170"/>
                  </a:lnTo>
                  <a:lnTo>
                    <a:pt x="524" y="172"/>
                  </a:lnTo>
                  <a:lnTo>
                    <a:pt x="524" y="174"/>
                  </a:lnTo>
                  <a:lnTo>
                    <a:pt x="530" y="174"/>
                  </a:lnTo>
                  <a:lnTo>
                    <a:pt x="530" y="174"/>
                  </a:lnTo>
                  <a:lnTo>
                    <a:pt x="532" y="174"/>
                  </a:lnTo>
                  <a:lnTo>
                    <a:pt x="534" y="174"/>
                  </a:lnTo>
                  <a:lnTo>
                    <a:pt x="534" y="176"/>
                  </a:lnTo>
                  <a:lnTo>
                    <a:pt x="534" y="178"/>
                  </a:lnTo>
                  <a:lnTo>
                    <a:pt x="536" y="178"/>
                  </a:lnTo>
                  <a:lnTo>
                    <a:pt x="536" y="180"/>
                  </a:lnTo>
                  <a:lnTo>
                    <a:pt x="534" y="182"/>
                  </a:lnTo>
                  <a:lnTo>
                    <a:pt x="534" y="182"/>
                  </a:lnTo>
                  <a:lnTo>
                    <a:pt x="536" y="186"/>
                  </a:lnTo>
                  <a:lnTo>
                    <a:pt x="536" y="190"/>
                  </a:lnTo>
                  <a:lnTo>
                    <a:pt x="536" y="192"/>
                  </a:lnTo>
                  <a:lnTo>
                    <a:pt x="532" y="192"/>
                  </a:lnTo>
                  <a:lnTo>
                    <a:pt x="530" y="192"/>
                  </a:lnTo>
                  <a:lnTo>
                    <a:pt x="532" y="194"/>
                  </a:lnTo>
                  <a:lnTo>
                    <a:pt x="534" y="194"/>
                  </a:lnTo>
                  <a:lnTo>
                    <a:pt x="536" y="194"/>
                  </a:lnTo>
                  <a:lnTo>
                    <a:pt x="538" y="194"/>
                  </a:lnTo>
                  <a:lnTo>
                    <a:pt x="536" y="200"/>
                  </a:lnTo>
                  <a:lnTo>
                    <a:pt x="534" y="202"/>
                  </a:lnTo>
                  <a:lnTo>
                    <a:pt x="534" y="206"/>
                  </a:lnTo>
                  <a:lnTo>
                    <a:pt x="536" y="206"/>
                  </a:lnTo>
                  <a:lnTo>
                    <a:pt x="538" y="206"/>
                  </a:lnTo>
                  <a:lnTo>
                    <a:pt x="540" y="204"/>
                  </a:lnTo>
                  <a:lnTo>
                    <a:pt x="540" y="204"/>
                  </a:lnTo>
                  <a:lnTo>
                    <a:pt x="542" y="206"/>
                  </a:lnTo>
                  <a:lnTo>
                    <a:pt x="544" y="208"/>
                  </a:lnTo>
                  <a:lnTo>
                    <a:pt x="546" y="206"/>
                  </a:lnTo>
                  <a:lnTo>
                    <a:pt x="550" y="208"/>
                  </a:lnTo>
                  <a:lnTo>
                    <a:pt x="552" y="210"/>
                  </a:lnTo>
                  <a:lnTo>
                    <a:pt x="552" y="210"/>
                  </a:lnTo>
                  <a:lnTo>
                    <a:pt x="552" y="208"/>
                  </a:lnTo>
                  <a:lnTo>
                    <a:pt x="552" y="208"/>
                  </a:lnTo>
                  <a:lnTo>
                    <a:pt x="556" y="206"/>
                  </a:lnTo>
                  <a:lnTo>
                    <a:pt x="554" y="202"/>
                  </a:lnTo>
                  <a:lnTo>
                    <a:pt x="552" y="200"/>
                  </a:lnTo>
                  <a:lnTo>
                    <a:pt x="552" y="198"/>
                  </a:lnTo>
                  <a:lnTo>
                    <a:pt x="552" y="196"/>
                  </a:lnTo>
                  <a:lnTo>
                    <a:pt x="552" y="194"/>
                  </a:lnTo>
                  <a:lnTo>
                    <a:pt x="554" y="194"/>
                  </a:lnTo>
                  <a:lnTo>
                    <a:pt x="558" y="194"/>
                  </a:lnTo>
                  <a:lnTo>
                    <a:pt x="560" y="194"/>
                  </a:lnTo>
                  <a:lnTo>
                    <a:pt x="562" y="190"/>
                  </a:lnTo>
                  <a:lnTo>
                    <a:pt x="560" y="186"/>
                  </a:lnTo>
                  <a:lnTo>
                    <a:pt x="558" y="184"/>
                  </a:lnTo>
                  <a:lnTo>
                    <a:pt x="558" y="182"/>
                  </a:lnTo>
                  <a:lnTo>
                    <a:pt x="558" y="180"/>
                  </a:lnTo>
                  <a:lnTo>
                    <a:pt x="560" y="176"/>
                  </a:lnTo>
                  <a:lnTo>
                    <a:pt x="562" y="176"/>
                  </a:lnTo>
                  <a:lnTo>
                    <a:pt x="562" y="176"/>
                  </a:lnTo>
                  <a:lnTo>
                    <a:pt x="566" y="176"/>
                  </a:lnTo>
                  <a:lnTo>
                    <a:pt x="564" y="174"/>
                  </a:lnTo>
                  <a:lnTo>
                    <a:pt x="566" y="172"/>
                  </a:lnTo>
                  <a:lnTo>
                    <a:pt x="568" y="170"/>
                  </a:lnTo>
                  <a:lnTo>
                    <a:pt x="574" y="166"/>
                  </a:lnTo>
                  <a:lnTo>
                    <a:pt x="576" y="166"/>
                  </a:lnTo>
                  <a:lnTo>
                    <a:pt x="580" y="168"/>
                  </a:lnTo>
                  <a:lnTo>
                    <a:pt x="578" y="168"/>
                  </a:lnTo>
                  <a:lnTo>
                    <a:pt x="580" y="170"/>
                  </a:lnTo>
                  <a:lnTo>
                    <a:pt x="580" y="172"/>
                  </a:lnTo>
                  <a:lnTo>
                    <a:pt x="576" y="172"/>
                  </a:lnTo>
                  <a:lnTo>
                    <a:pt x="576" y="174"/>
                  </a:lnTo>
                  <a:lnTo>
                    <a:pt x="576" y="176"/>
                  </a:lnTo>
                  <a:lnTo>
                    <a:pt x="574" y="178"/>
                  </a:lnTo>
                  <a:lnTo>
                    <a:pt x="574" y="182"/>
                  </a:lnTo>
                  <a:lnTo>
                    <a:pt x="576" y="182"/>
                  </a:lnTo>
                  <a:lnTo>
                    <a:pt x="576" y="188"/>
                  </a:lnTo>
                  <a:lnTo>
                    <a:pt x="574" y="190"/>
                  </a:lnTo>
                  <a:lnTo>
                    <a:pt x="572" y="190"/>
                  </a:lnTo>
                  <a:lnTo>
                    <a:pt x="570" y="192"/>
                  </a:lnTo>
                  <a:lnTo>
                    <a:pt x="568" y="194"/>
                  </a:lnTo>
                  <a:lnTo>
                    <a:pt x="568" y="194"/>
                  </a:lnTo>
                  <a:lnTo>
                    <a:pt x="568" y="196"/>
                  </a:lnTo>
                  <a:lnTo>
                    <a:pt x="572" y="194"/>
                  </a:lnTo>
                  <a:lnTo>
                    <a:pt x="574" y="194"/>
                  </a:lnTo>
                  <a:lnTo>
                    <a:pt x="574" y="196"/>
                  </a:lnTo>
                  <a:lnTo>
                    <a:pt x="572" y="198"/>
                  </a:lnTo>
                  <a:lnTo>
                    <a:pt x="570" y="200"/>
                  </a:lnTo>
                  <a:lnTo>
                    <a:pt x="566" y="204"/>
                  </a:lnTo>
                  <a:lnTo>
                    <a:pt x="566" y="206"/>
                  </a:lnTo>
                  <a:lnTo>
                    <a:pt x="566" y="208"/>
                  </a:lnTo>
                  <a:lnTo>
                    <a:pt x="568" y="204"/>
                  </a:lnTo>
                  <a:lnTo>
                    <a:pt x="572" y="204"/>
                  </a:lnTo>
                  <a:lnTo>
                    <a:pt x="572" y="202"/>
                  </a:lnTo>
                  <a:lnTo>
                    <a:pt x="574" y="200"/>
                  </a:lnTo>
                  <a:lnTo>
                    <a:pt x="578" y="202"/>
                  </a:lnTo>
                  <a:lnTo>
                    <a:pt x="578" y="206"/>
                  </a:lnTo>
                  <a:lnTo>
                    <a:pt x="576" y="210"/>
                  </a:lnTo>
                  <a:lnTo>
                    <a:pt x="576" y="210"/>
                  </a:lnTo>
                  <a:lnTo>
                    <a:pt x="578" y="208"/>
                  </a:lnTo>
                  <a:lnTo>
                    <a:pt x="580" y="208"/>
                  </a:lnTo>
                  <a:lnTo>
                    <a:pt x="580" y="206"/>
                  </a:lnTo>
                  <a:lnTo>
                    <a:pt x="580" y="206"/>
                  </a:lnTo>
                  <a:lnTo>
                    <a:pt x="582" y="204"/>
                  </a:lnTo>
                  <a:lnTo>
                    <a:pt x="582" y="202"/>
                  </a:lnTo>
                  <a:lnTo>
                    <a:pt x="586" y="198"/>
                  </a:lnTo>
                  <a:lnTo>
                    <a:pt x="588" y="198"/>
                  </a:lnTo>
                  <a:lnTo>
                    <a:pt x="590" y="200"/>
                  </a:lnTo>
                  <a:lnTo>
                    <a:pt x="592" y="204"/>
                  </a:lnTo>
                  <a:lnTo>
                    <a:pt x="594" y="206"/>
                  </a:lnTo>
                  <a:lnTo>
                    <a:pt x="592" y="210"/>
                  </a:lnTo>
                  <a:lnTo>
                    <a:pt x="590" y="216"/>
                  </a:lnTo>
                  <a:lnTo>
                    <a:pt x="586" y="218"/>
                  </a:lnTo>
                  <a:lnTo>
                    <a:pt x="584" y="218"/>
                  </a:lnTo>
                  <a:lnTo>
                    <a:pt x="582" y="218"/>
                  </a:lnTo>
                  <a:lnTo>
                    <a:pt x="582" y="220"/>
                  </a:lnTo>
                  <a:lnTo>
                    <a:pt x="582" y="222"/>
                  </a:lnTo>
                  <a:lnTo>
                    <a:pt x="580" y="226"/>
                  </a:lnTo>
                  <a:lnTo>
                    <a:pt x="578" y="226"/>
                  </a:lnTo>
                  <a:lnTo>
                    <a:pt x="576" y="228"/>
                  </a:lnTo>
                  <a:lnTo>
                    <a:pt x="576" y="230"/>
                  </a:lnTo>
                  <a:lnTo>
                    <a:pt x="574" y="230"/>
                  </a:lnTo>
                  <a:lnTo>
                    <a:pt x="572" y="230"/>
                  </a:lnTo>
                  <a:lnTo>
                    <a:pt x="572" y="232"/>
                  </a:lnTo>
                  <a:lnTo>
                    <a:pt x="572" y="232"/>
                  </a:lnTo>
                  <a:lnTo>
                    <a:pt x="570" y="234"/>
                  </a:lnTo>
                  <a:lnTo>
                    <a:pt x="570" y="232"/>
                  </a:lnTo>
                  <a:lnTo>
                    <a:pt x="566" y="232"/>
                  </a:lnTo>
                  <a:lnTo>
                    <a:pt x="566" y="232"/>
                  </a:lnTo>
                  <a:lnTo>
                    <a:pt x="562" y="234"/>
                  </a:lnTo>
                  <a:lnTo>
                    <a:pt x="558" y="234"/>
                  </a:lnTo>
                  <a:lnTo>
                    <a:pt x="554" y="234"/>
                  </a:lnTo>
                  <a:lnTo>
                    <a:pt x="554" y="232"/>
                  </a:lnTo>
                  <a:lnTo>
                    <a:pt x="556" y="230"/>
                  </a:lnTo>
                  <a:lnTo>
                    <a:pt x="556" y="228"/>
                  </a:lnTo>
                  <a:lnTo>
                    <a:pt x="554" y="228"/>
                  </a:lnTo>
                  <a:lnTo>
                    <a:pt x="552" y="230"/>
                  </a:lnTo>
                  <a:lnTo>
                    <a:pt x="552" y="232"/>
                  </a:lnTo>
                  <a:lnTo>
                    <a:pt x="550" y="232"/>
                  </a:lnTo>
                  <a:lnTo>
                    <a:pt x="546" y="232"/>
                  </a:lnTo>
                  <a:lnTo>
                    <a:pt x="546" y="230"/>
                  </a:lnTo>
                  <a:lnTo>
                    <a:pt x="548" y="228"/>
                  </a:lnTo>
                  <a:lnTo>
                    <a:pt x="546" y="226"/>
                  </a:lnTo>
                  <a:lnTo>
                    <a:pt x="546" y="226"/>
                  </a:lnTo>
                  <a:lnTo>
                    <a:pt x="546" y="228"/>
                  </a:lnTo>
                  <a:lnTo>
                    <a:pt x="544" y="228"/>
                  </a:lnTo>
                  <a:lnTo>
                    <a:pt x="542" y="228"/>
                  </a:lnTo>
                  <a:lnTo>
                    <a:pt x="538" y="230"/>
                  </a:lnTo>
                  <a:lnTo>
                    <a:pt x="536" y="232"/>
                  </a:lnTo>
                  <a:lnTo>
                    <a:pt x="534" y="230"/>
                  </a:lnTo>
                  <a:lnTo>
                    <a:pt x="534" y="230"/>
                  </a:lnTo>
                  <a:lnTo>
                    <a:pt x="530" y="230"/>
                  </a:lnTo>
                  <a:lnTo>
                    <a:pt x="528" y="230"/>
                  </a:lnTo>
                  <a:lnTo>
                    <a:pt x="528" y="230"/>
                  </a:lnTo>
                  <a:lnTo>
                    <a:pt x="526" y="230"/>
                  </a:lnTo>
                  <a:lnTo>
                    <a:pt x="524" y="232"/>
                  </a:lnTo>
                  <a:lnTo>
                    <a:pt x="524" y="234"/>
                  </a:lnTo>
                  <a:lnTo>
                    <a:pt x="522" y="234"/>
                  </a:lnTo>
                  <a:lnTo>
                    <a:pt x="520" y="234"/>
                  </a:lnTo>
                  <a:lnTo>
                    <a:pt x="518" y="236"/>
                  </a:lnTo>
                  <a:lnTo>
                    <a:pt x="516" y="236"/>
                  </a:lnTo>
                  <a:lnTo>
                    <a:pt x="516" y="236"/>
                  </a:lnTo>
                  <a:lnTo>
                    <a:pt x="512" y="238"/>
                  </a:lnTo>
                  <a:lnTo>
                    <a:pt x="510" y="238"/>
                  </a:lnTo>
                  <a:lnTo>
                    <a:pt x="510" y="236"/>
                  </a:lnTo>
                  <a:lnTo>
                    <a:pt x="506" y="236"/>
                  </a:lnTo>
                  <a:lnTo>
                    <a:pt x="504" y="238"/>
                  </a:lnTo>
                  <a:lnTo>
                    <a:pt x="500" y="238"/>
                  </a:lnTo>
                  <a:lnTo>
                    <a:pt x="496" y="236"/>
                  </a:lnTo>
                  <a:lnTo>
                    <a:pt x="492" y="234"/>
                  </a:lnTo>
                  <a:lnTo>
                    <a:pt x="490" y="232"/>
                  </a:lnTo>
                  <a:lnTo>
                    <a:pt x="488" y="230"/>
                  </a:lnTo>
                  <a:close/>
                  <a:moveTo>
                    <a:pt x="342" y="306"/>
                  </a:moveTo>
                  <a:lnTo>
                    <a:pt x="342" y="302"/>
                  </a:lnTo>
                  <a:lnTo>
                    <a:pt x="344" y="298"/>
                  </a:lnTo>
                  <a:lnTo>
                    <a:pt x="344" y="294"/>
                  </a:lnTo>
                  <a:lnTo>
                    <a:pt x="344" y="292"/>
                  </a:lnTo>
                  <a:lnTo>
                    <a:pt x="344" y="288"/>
                  </a:lnTo>
                  <a:lnTo>
                    <a:pt x="344" y="288"/>
                  </a:lnTo>
                  <a:lnTo>
                    <a:pt x="340" y="280"/>
                  </a:lnTo>
                  <a:lnTo>
                    <a:pt x="344" y="282"/>
                  </a:lnTo>
                  <a:lnTo>
                    <a:pt x="344" y="280"/>
                  </a:lnTo>
                  <a:lnTo>
                    <a:pt x="340" y="280"/>
                  </a:lnTo>
                  <a:lnTo>
                    <a:pt x="336" y="278"/>
                  </a:lnTo>
                  <a:lnTo>
                    <a:pt x="336" y="276"/>
                  </a:lnTo>
                  <a:lnTo>
                    <a:pt x="336" y="276"/>
                  </a:lnTo>
                  <a:lnTo>
                    <a:pt x="340" y="274"/>
                  </a:lnTo>
                  <a:lnTo>
                    <a:pt x="344" y="274"/>
                  </a:lnTo>
                  <a:lnTo>
                    <a:pt x="344" y="272"/>
                  </a:lnTo>
                  <a:lnTo>
                    <a:pt x="344" y="272"/>
                  </a:lnTo>
                  <a:lnTo>
                    <a:pt x="346" y="268"/>
                  </a:lnTo>
                  <a:lnTo>
                    <a:pt x="348" y="268"/>
                  </a:lnTo>
                  <a:lnTo>
                    <a:pt x="350" y="266"/>
                  </a:lnTo>
                  <a:lnTo>
                    <a:pt x="354" y="264"/>
                  </a:lnTo>
                  <a:lnTo>
                    <a:pt x="354" y="262"/>
                  </a:lnTo>
                  <a:lnTo>
                    <a:pt x="356" y="262"/>
                  </a:lnTo>
                  <a:lnTo>
                    <a:pt x="358" y="260"/>
                  </a:lnTo>
                  <a:lnTo>
                    <a:pt x="358" y="254"/>
                  </a:lnTo>
                  <a:lnTo>
                    <a:pt x="360" y="256"/>
                  </a:lnTo>
                  <a:lnTo>
                    <a:pt x="366" y="258"/>
                  </a:lnTo>
                  <a:lnTo>
                    <a:pt x="366" y="254"/>
                  </a:lnTo>
                  <a:lnTo>
                    <a:pt x="364" y="250"/>
                  </a:lnTo>
                  <a:lnTo>
                    <a:pt x="366" y="248"/>
                  </a:lnTo>
                  <a:lnTo>
                    <a:pt x="368" y="248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8"/>
                  </a:lnTo>
                  <a:lnTo>
                    <a:pt x="382" y="236"/>
                  </a:lnTo>
                  <a:lnTo>
                    <a:pt x="386" y="232"/>
                  </a:lnTo>
                  <a:lnTo>
                    <a:pt x="388" y="232"/>
                  </a:lnTo>
                  <a:lnTo>
                    <a:pt x="390" y="232"/>
                  </a:lnTo>
                  <a:lnTo>
                    <a:pt x="388" y="228"/>
                  </a:lnTo>
                  <a:lnTo>
                    <a:pt x="388" y="224"/>
                  </a:lnTo>
                  <a:lnTo>
                    <a:pt x="388" y="220"/>
                  </a:lnTo>
                  <a:lnTo>
                    <a:pt x="390" y="218"/>
                  </a:lnTo>
                  <a:lnTo>
                    <a:pt x="388" y="216"/>
                  </a:lnTo>
                  <a:lnTo>
                    <a:pt x="390" y="214"/>
                  </a:lnTo>
                  <a:lnTo>
                    <a:pt x="392" y="214"/>
                  </a:lnTo>
                  <a:lnTo>
                    <a:pt x="394" y="214"/>
                  </a:lnTo>
                  <a:lnTo>
                    <a:pt x="402" y="214"/>
                  </a:lnTo>
                  <a:lnTo>
                    <a:pt x="404" y="214"/>
                  </a:lnTo>
                  <a:lnTo>
                    <a:pt x="412" y="214"/>
                  </a:lnTo>
                  <a:lnTo>
                    <a:pt x="418" y="212"/>
                  </a:lnTo>
                  <a:lnTo>
                    <a:pt x="424" y="214"/>
                  </a:lnTo>
                  <a:lnTo>
                    <a:pt x="424" y="218"/>
                  </a:lnTo>
                  <a:lnTo>
                    <a:pt x="426" y="218"/>
                  </a:lnTo>
                  <a:lnTo>
                    <a:pt x="426" y="220"/>
                  </a:lnTo>
                  <a:lnTo>
                    <a:pt x="434" y="224"/>
                  </a:lnTo>
                  <a:lnTo>
                    <a:pt x="434" y="226"/>
                  </a:lnTo>
                  <a:lnTo>
                    <a:pt x="432" y="228"/>
                  </a:lnTo>
                  <a:lnTo>
                    <a:pt x="434" y="228"/>
                  </a:lnTo>
                  <a:lnTo>
                    <a:pt x="436" y="226"/>
                  </a:lnTo>
                  <a:lnTo>
                    <a:pt x="440" y="228"/>
                  </a:lnTo>
                  <a:lnTo>
                    <a:pt x="438" y="232"/>
                  </a:lnTo>
                  <a:lnTo>
                    <a:pt x="434" y="234"/>
                  </a:lnTo>
                  <a:lnTo>
                    <a:pt x="434" y="236"/>
                  </a:lnTo>
                  <a:lnTo>
                    <a:pt x="440" y="232"/>
                  </a:lnTo>
                  <a:lnTo>
                    <a:pt x="440" y="230"/>
                  </a:lnTo>
                  <a:lnTo>
                    <a:pt x="442" y="228"/>
                  </a:lnTo>
                  <a:lnTo>
                    <a:pt x="444" y="228"/>
                  </a:lnTo>
                  <a:lnTo>
                    <a:pt x="448" y="228"/>
                  </a:lnTo>
                  <a:lnTo>
                    <a:pt x="450" y="228"/>
                  </a:lnTo>
                  <a:lnTo>
                    <a:pt x="450" y="230"/>
                  </a:lnTo>
                  <a:lnTo>
                    <a:pt x="454" y="236"/>
                  </a:lnTo>
                  <a:lnTo>
                    <a:pt x="456" y="242"/>
                  </a:lnTo>
                  <a:lnTo>
                    <a:pt x="454" y="244"/>
                  </a:lnTo>
                  <a:lnTo>
                    <a:pt x="456" y="248"/>
                  </a:lnTo>
                  <a:lnTo>
                    <a:pt x="456" y="252"/>
                  </a:lnTo>
                  <a:lnTo>
                    <a:pt x="454" y="252"/>
                  </a:lnTo>
                  <a:lnTo>
                    <a:pt x="456" y="254"/>
                  </a:lnTo>
                  <a:lnTo>
                    <a:pt x="456" y="256"/>
                  </a:lnTo>
                  <a:lnTo>
                    <a:pt x="456" y="260"/>
                  </a:lnTo>
                  <a:lnTo>
                    <a:pt x="454" y="262"/>
                  </a:lnTo>
                  <a:lnTo>
                    <a:pt x="450" y="262"/>
                  </a:lnTo>
                  <a:lnTo>
                    <a:pt x="448" y="264"/>
                  </a:lnTo>
                  <a:lnTo>
                    <a:pt x="442" y="264"/>
                  </a:lnTo>
                  <a:lnTo>
                    <a:pt x="440" y="264"/>
                  </a:lnTo>
                  <a:lnTo>
                    <a:pt x="432" y="268"/>
                  </a:lnTo>
                  <a:lnTo>
                    <a:pt x="428" y="268"/>
                  </a:lnTo>
                  <a:lnTo>
                    <a:pt x="422" y="270"/>
                  </a:lnTo>
                  <a:lnTo>
                    <a:pt x="420" y="270"/>
                  </a:lnTo>
                  <a:lnTo>
                    <a:pt x="418" y="272"/>
                  </a:lnTo>
                  <a:lnTo>
                    <a:pt x="414" y="272"/>
                  </a:lnTo>
                  <a:lnTo>
                    <a:pt x="412" y="274"/>
                  </a:lnTo>
                  <a:lnTo>
                    <a:pt x="412" y="272"/>
                  </a:lnTo>
                  <a:lnTo>
                    <a:pt x="410" y="274"/>
                  </a:lnTo>
                  <a:lnTo>
                    <a:pt x="406" y="274"/>
                  </a:lnTo>
                  <a:lnTo>
                    <a:pt x="404" y="276"/>
                  </a:lnTo>
                  <a:lnTo>
                    <a:pt x="402" y="280"/>
                  </a:lnTo>
                  <a:lnTo>
                    <a:pt x="400" y="280"/>
                  </a:lnTo>
                  <a:lnTo>
                    <a:pt x="400" y="282"/>
                  </a:lnTo>
                  <a:lnTo>
                    <a:pt x="396" y="284"/>
                  </a:lnTo>
                  <a:lnTo>
                    <a:pt x="394" y="286"/>
                  </a:lnTo>
                  <a:lnTo>
                    <a:pt x="390" y="286"/>
                  </a:lnTo>
                  <a:lnTo>
                    <a:pt x="388" y="282"/>
                  </a:lnTo>
                  <a:lnTo>
                    <a:pt x="386" y="286"/>
                  </a:lnTo>
                  <a:lnTo>
                    <a:pt x="386" y="288"/>
                  </a:lnTo>
                  <a:lnTo>
                    <a:pt x="384" y="288"/>
                  </a:lnTo>
                  <a:lnTo>
                    <a:pt x="380" y="292"/>
                  </a:lnTo>
                  <a:lnTo>
                    <a:pt x="380" y="294"/>
                  </a:lnTo>
                  <a:lnTo>
                    <a:pt x="378" y="298"/>
                  </a:lnTo>
                  <a:lnTo>
                    <a:pt x="378" y="300"/>
                  </a:lnTo>
                  <a:lnTo>
                    <a:pt x="374" y="302"/>
                  </a:lnTo>
                  <a:lnTo>
                    <a:pt x="372" y="304"/>
                  </a:lnTo>
                  <a:lnTo>
                    <a:pt x="368" y="304"/>
                  </a:lnTo>
                  <a:lnTo>
                    <a:pt x="364" y="306"/>
                  </a:lnTo>
                  <a:lnTo>
                    <a:pt x="364" y="306"/>
                  </a:lnTo>
                  <a:lnTo>
                    <a:pt x="362" y="304"/>
                  </a:lnTo>
                  <a:lnTo>
                    <a:pt x="364" y="302"/>
                  </a:lnTo>
                  <a:lnTo>
                    <a:pt x="364" y="300"/>
                  </a:lnTo>
                  <a:lnTo>
                    <a:pt x="362" y="298"/>
                  </a:lnTo>
                  <a:lnTo>
                    <a:pt x="360" y="300"/>
                  </a:lnTo>
                  <a:lnTo>
                    <a:pt x="360" y="302"/>
                  </a:lnTo>
                  <a:lnTo>
                    <a:pt x="358" y="302"/>
                  </a:lnTo>
                  <a:lnTo>
                    <a:pt x="354" y="306"/>
                  </a:lnTo>
                  <a:lnTo>
                    <a:pt x="352" y="306"/>
                  </a:lnTo>
                  <a:lnTo>
                    <a:pt x="350" y="306"/>
                  </a:lnTo>
                  <a:lnTo>
                    <a:pt x="346" y="306"/>
                  </a:lnTo>
                  <a:lnTo>
                    <a:pt x="344" y="308"/>
                  </a:lnTo>
                  <a:lnTo>
                    <a:pt x="344" y="308"/>
                  </a:lnTo>
                  <a:lnTo>
                    <a:pt x="342" y="308"/>
                  </a:lnTo>
                  <a:lnTo>
                    <a:pt x="342" y="306"/>
                  </a:lnTo>
                  <a:close/>
                  <a:moveTo>
                    <a:pt x="656" y="270"/>
                  </a:moveTo>
                  <a:lnTo>
                    <a:pt x="656" y="270"/>
                  </a:lnTo>
                  <a:lnTo>
                    <a:pt x="656" y="272"/>
                  </a:lnTo>
                  <a:lnTo>
                    <a:pt x="656" y="274"/>
                  </a:lnTo>
                  <a:lnTo>
                    <a:pt x="656" y="274"/>
                  </a:lnTo>
                  <a:lnTo>
                    <a:pt x="654" y="274"/>
                  </a:lnTo>
                  <a:lnTo>
                    <a:pt x="654" y="272"/>
                  </a:lnTo>
                  <a:lnTo>
                    <a:pt x="656" y="270"/>
                  </a:lnTo>
                  <a:close/>
                  <a:moveTo>
                    <a:pt x="630" y="270"/>
                  </a:moveTo>
                  <a:lnTo>
                    <a:pt x="632" y="268"/>
                  </a:lnTo>
                  <a:lnTo>
                    <a:pt x="636" y="266"/>
                  </a:lnTo>
                  <a:lnTo>
                    <a:pt x="636" y="268"/>
                  </a:lnTo>
                  <a:lnTo>
                    <a:pt x="636" y="268"/>
                  </a:lnTo>
                  <a:lnTo>
                    <a:pt x="634" y="268"/>
                  </a:lnTo>
                  <a:lnTo>
                    <a:pt x="632" y="270"/>
                  </a:lnTo>
                  <a:lnTo>
                    <a:pt x="630" y="270"/>
                  </a:lnTo>
                  <a:close/>
                  <a:moveTo>
                    <a:pt x="608" y="284"/>
                  </a:moveTo>
                  <a:lnTo>
                    <a:pt x="608" y="286"/>
                  </a:lnTo>
                  <a:lnTo>
                    <a:pt x="612" y="286"/>
                  </a:lnTo>
                  <a:lnTo>
                    <a:pt x="614" y="288"/>
                  </a:lnTo>
                  <a:lnTo>
                    <a:pt x="616" y="288"/>
                  </a:lnTo>
                  <a:lnTo>
                    <a:pt x="618" y="288"/>
                  </a:lnTo>
                  <a:lnTo>
                    <a:pt x="622" y="286"/>
                  </a:lnTo>
                  <a:lnTo>
                    <a:pt x="622" y="288"/>
                  </a:lnTo>
                  <a:lnTo>
                    <a:pt x="624" y="286"/>
                  </a:lnTo>
                  <a:lnTo>
                    <a:pt x="626" y="284"/>
                  </a:lnTo>
                  <a:lnTo>
                    <a:pt x="628" y="286"/>
                  </a:lnTo>
                  <a:lnTo>
                    <a:pt x="628" y="284"/>
                  </a:lnTo>
                  <a:lnTo>
                    <a:pt x="626" y="280"/>
                  </a:lnTo>
                  <a:lnTo>
                    <a:pt x="624" y="282"/>
                  </a:lnTo>
                  <a:lnTo>
                    <a:pt x="620" y="282"/>
                  </a:lnTo>
                  <a:lnTo>
                    <a:pt x="620" y="282"/>
                  </a:lnTo>
                  <a:lnTo>
                    <a:pt x="616" y="284"/>
                  </a:lnTo>
                  <a:lnTo>
                    <a:pt x="614" y="282"/>
                  </a:lnTo>
                  <a:lnTo>
                    <a:pt x="612" y="284"/>
                  </a:lnTo>
                  <a:lnTo>
                    <a:pt x="608" y="284"/>
                  </a:lnTo>
                  <a:lnTo>
                    <a:pt x="608" y="284"/>
                  </a:lnTo>
                  <a:close/>
                  <a:moveTo>
                    <a:pt x="594" y="370"/>
                  </a:moveTo>
                  <a:lnTo>
                    <a:pt x="594" y="368"/>
                  </a:lnTo>
                  <a:lnTo>
                    <a:pt x="594" y="366"/>
                  </a:lnTo>
                  <a:lnTo>
                    <a:pt x="594" y="366"/>
                  </a:lnTo>
                  <a:lnTo>
                    <a:pt x="594" y="370"/>
                  </a:lnTo>
                  <a:lnTo>
                    <a:pt x="594" y="370"/>
                  </a:lnTo>
                  <a:close/>
                  <a:moveTo>
                    <a:pt x="580" y="366"/>
                  </a:moveTo>
                  <a:lnTo>
                    <a:pt x="578" y="366"/>
                  </a:lnTo>
                  <a:lnTo>
                    <a:pt x="578" y="364"/>
                  </a:lnTo>
                  <a:lnTo>
                    <a:pt x="576" y="362"/>
                  </a:lnTo>
                  <a:lnTo>
                    <a:pt x="574" y="364"/>
                  </a:lnTo>
                  <a:lnTo>
                    <a:pt x="574" y="362"/>
                  </a:lnTo>
                  <a:lnTo>
                    <a:pt x="574" y="360"/>
                  </a:lnTo>
                  <a:lnTo>
                    <a:pt x="574" y="356"/>
                  </a:lnTo>
                  <a:lnTo>
                    <a:pt x="572" y="356"/>
                  </a:lnTo>
                  <a:lnTo>
                    <a:pt x="574" y="352"/>
                  </a:lnTo>
                  <a:lnTo>
                    <a:pt x="574" y="348"/>
                  </a:lnTo>
                  <a:lnTo>
                    <a:pt x="574" y="348"/>
                  </a:lnTo>
                  <a:lnTo>
                    <a:pt x="572" y="346"/>
                  </a:lnTo>
                  <a:lnTo>
                    <a:pt x="572" y="344"/>
                  </a:lnTo>
                  <a:lnTo>
                    <a:pt x="572" y="342"/>
                  </a:lnTo>
                  <a:lnTo>
                    <a:pt x="570" y="340"/>
                  </a:lnTo>
                  <a:lnTo>
                    <a:pt x="570" y="336"/>
                  </a:lnTo>
                  <a:lnTo>
                    <a:pt x="568" y="334"/>
                  </a:lnTo>
                  <a:lnTo>
                    <a:pt x="566" y="334"/>
                  </a:lnTo>
                  <a:lnTo>
                    <a:pt x="566" y="332"/>
                  </a:lnTo>
                  <a:lnTo>
                    <a:pt x="566" y="328"/>
                  </a:lnTo>
                  <a:lnTo>
                    <a:pt x="566" y="328"/>
                  </a:lnTo>
                  <a:lnTo>
                    <a:pt x="564" y="330"/>
                  </a:lnTo>
                  <a:lnTo>
                    <a:pt x="562" y="328"/>
                  </a:lnTo>
                  <a:lnTo>
                    <a:pt x="560" y="328"/>
                  </a:lnTo>
                  <a:lnTo>
                    <a:pt x="560" y="328"/>
                  </a:lnTo>
                  <a:lnTo>
                    <a:pt x="558" y="326"/>
                  </a:lnTo>
                  <a:lnTo>
                    <a:pt x="562" y="324"/>
                  </a:lnTo>
                  <a:lnTo>
                    <a:pt x="562" y="320"/>
                  </a:lnTo>
                  <a:lnTo>
                    <a:pt x="560" y="318"/>
                  </a:lnTo>
                  <a:lnTo>
                    <a:pt x="562" y="318"/>
                  </a:lnTo>
                  <a:lnTo>
                    <a:pt x="562" y="314"/>
                  </a:lnTo>
                  <a:lnTo>
                    <a:pt x="560" y="312"/>
                  </a:lnTo>
                  <a:lnTo>
                    <a:pt x="564" y="308"/>
                  </a:lnTo>
                  <a:lnTo>
                    <a:pt x="566" y="306"/>
                  </a:lnTo>
                  <a:lnTo>
                    <a:pt x="566" y="306"/>
                  </a:lnTo>
                  <a:lnTo>
                    <a:pt x="568" y="304"/>
                  </a:lnTo>
                  <a:lnTo>
                    <a:pt x="568" y="306"/>
                  </a:lnTo>
                  <a:lnTo>
                    <a:pt x="572" y="304"/>
                  </a:lnTo>
                  <a:lnTo>
                    <a:pt x="574" y="306"/>
                  </a:lnTo>
                  <a:lnTo>
                    <a:pt x="576" y="308"/>
                  </a:lnTo>
                  <a:lnTo>
                    <a:pt x="574" y="308"/>
                  </a:lnTo>
                  <a:lnTo>
                    <a:pt x="574" y="308"/>
                  </a:lnTo>
                  <a:lnTo>
                    <a:pt x="574" y="310"/>
                  </a:lnTo>
                  <a:lnTo>
                    <a:pt x="576" y="310"/>
                  </a:lnTo>
                  <a:lnTo>
                    <a:pt x="576" y="312"/>
                  </a:lnTo>
                  <a:lnTo>
                    <a:pt x="576" y="314"/>
                  </a:lnTo>
                  <a:lnTo>
                    <a:pt x="580" y="316"/>
                  </a:lnTo>
                  <a:lnTo>
                    <a:pt x="580" y="320"/>
                  </a:lnTo>
                  <a:lnTo>
                    <a:pt x="580" y="322"/>
                  </a:lnTo>
                  <a:lnTo>
                    <a:pt x="582" y="322"/>
                  </a:lnTo>
                  <a:lnTo>
                    <a:pt x="584" y="320"/>
                  </a:lnTo>
                  <a:lnTo>
                    <a:pt x="584" y="318"/>
                  </a:lnTo>
                  <a:lnTo>
                    <a:pt x="584" y="318"/>
                  </a:lnTo>
                  <a:lnTo>
                    <a:pt x="586" y="314"/>
                  </a:lnTo>
                  <a:lnTo>
                    <a:pt x="586" y="314"/>
                  </a:lnTo>
                  <a:lnTo>
                    <a:pt x="588" y="312"/>
                  </a:lnTo>
                  <a:lnTo>
                    <a:pt x="588" y="310"/>
                  </a:lnTo>
                  <a:lnTo>
                    <a:pt x="588" y="308"/>
                  </a:lnTo>
                  <a:lnTo>
                    <a:pt x="588" y="306"/>
                  </a:lnTo>
                  <a:lnTo>
                    <a:pt x="590" y="306"/>
                  </a:lnTo>
                  <a:lnTo>
                    <a:pt x="592" y="306"/>
                  </a:lnTo>
                  <a:lnTo>
                    <a:pt x="592" y="310"/>
                  </a:lnTo>
                  <a:lnTo>
                    <a:pt x="594" y="310"/>
                  </a:lnTo>
                  <a:lnTo>
                    <a:pt x="594" y="308"/>
                  </a:lnTo>
                  <a:lnTo>
                    <a:pt x="592" y="304"/>
                  </a:lnTo>
                  <a:lnTo>
                    <a:pt x="592" y="302"/>
                  </a:lnTo>
                  <a:lnTo>
                    <a:pt x="592" y="302"/>
                  </a:lnTo>
                  <a:lnTo>
                    <a:pt x="590" y="304"/>
                  </a:lnTo>
                  <a:lnTo>
                    <a:pt x="588" y="306"/>
                  </a:lnTo>
                  <a:lnTo>
                    <a:pt x="586" y="302"/>
                  </a:lnTo>
                  <a:lnTo>
                    <a:pt x="586" y="300"/>
                  </a:lnTo>
                  <a:lnTo>
                    <a:pt x="584" y="298"/>
                  </a:lnTo>
                  <a:lnTo>
                    <a:pt x="584" y="294"/>
                  </a:lnTo>
                  <a:lnTo>
                    <a:pt x="584" y="294"/>
                  </a:lnTo>
                  <a:lnTo>
                    <a:pt x="586" y="294"/>
                  </a:lnTo>
                  <a:lnTo>
                    <a:pt x="588" y="292"/>
                  </a:lnTo>
                  <a:lnTo>
                    <a:pt x="588" y="294"/>
                  </a:lnTo>
                  <a:lnTo>
                    <a:pt x="590" y="294"/>
                  </a:lnTo>
                  <a:lnTo>
                    <a:pt x="590" y="300"/>
                  </a:lnTo>
                  <a:lnTo>
                    <a:pt x="592" y="300"/>
                  </a:lnTo>
                  <a:lnTo>
                    <a:pt x="592" y="298"/>
                  </a:lnTo>
                  <a:lnTo>
                    <a:pt x="594" y="296"/>
                  </a:lnTo>
                  <a:lnTo>
                    <a:pt x="592" y="294"/>
                  </a:lnTo>
                  <a:lnTo>
                    <a:pt x="592" y="292"/>
                  </a:lnTo>
                  <a:lnTo>
                    <a:pt x="590" y="290"/>
                  </a:lnTo>
                  <a:lnTo>
                    <a:pt x="590" y="288"/>
                  </a:lnTo>
                  <a:lnTo>
                    <a:pt x="592" y="288"/>
                  </a:lnTo>
                  <a:lnTo>
                    <a:pt x="592" y="284"/>
                  </a:lnTo>
                  <a:lnTo>
                    <a:pt x="594" y="284"/>
                  </a:lnTo>
                  <a:lnTo>
                    <a:pt x="596" y="284"/>
                  </a:lnTo>
                  <a:lnTo>
                    <a:pt x="596" y="284"/>
                  </a:lnTo>
                  <a:lnTo>
                    <a:pt x="598" y="288"/>
                  </a:lnTo>
                  <a:lnTo>
                    <a:pt x="600" y="288"/>
                  </a:lnTo>
                  <a:lnTo>
                    <a:pt x="602" y="286"/>
                  </a:lnTo>
                  <a:lnTo>
                    <a:pt x="600" y="286"/>
                  </a:lnTo>
                  <a:lnTo>
                    <a:pt x="600" y="284"/>
                  </a:lnTo>
                  <a:lnTo>
                    <a:pt x="600" y="284"/>
                  </a:lnTo>
                  <a:lnTo>
                    <a:pt x="602" y="282"/>
                  </a:lnTo>
                  <a:lnTo>
                    <a:pt x="606" y="282"/>
                  </a:lnTo>
                  <a:lnTo>
                    <a:pt x="606" y="284"/>
                  </a:lnTo>
                  <a:lnTo>
                    <a:pt x="604" y="284"/>
                  </a:lnTo>
                  <a:lnTo>
                    <a:pt x="604" y="286"/>
                  </a:lnTo>
                  <a:lnTo>
                    <a:pt x="606" y="288"/>
                  </a:lnTo>
                  <a:lnTo>
                    <a:pt x="608" y="290"/>
                  </a:lnTo>
                  <a:lnTo>
                    <a:pt x="610" y="288"/>
                  </a:lnTo>
                  <a:lnTo>
                    <a:pt x="612" y="290"/>
                  </a:lnTo>
                  <a:lnTo>
                    <a:pt x="616" y="290"/>
                  </a:lnTo>
                  <a:lnTo>
                    <a:pt x="616" y="290"/>
                  </a:lnTo>
                  <a:lnTo>
                    <a:pt x="618" y="290"/>
                  </a:lnTo>
                  <a:lnTo>
                    <a:pt x="624" y="290"/>
                  </a:lnTo>
                  <a:lnTo>
                    <a:pt x="626" y="292"/>
                  </a:lnTo>
                  <a:lnTo>
                    <a:pt x="628" y="292"/>
                  </a:lnTo>
                  <a:lnTo>
                    <a:pt x="628" y="294"/>
                  </a:lnTo>
                  <a:lnTo>
                    <a:pt x="628" y="294"/>
                  </a:lnTo>
                  <a:lnTo>
                    <a:pt x="628" y="296"/>
                  </a:lnTo>
                  <a:lnTo>
                    <a:pt x="628" y="298"/>
                  </a:lnTo>
                  <a:lnTo>
                    <a:pt x="624" y="300"/>
                  </a:lnTo>
                  <a:lnTo>
                    <a:pt x="622" y="300"/>
                  </a:lnTo>
                  <a:lnTo>
                    <a:pt x="622" y="298"/>
                  </a:lnTo>
                  <a:lnTo>
                    <a:pt x="622" y="300"/>
                  </a:lnTo>
                  <a:lnTo>
                    <a:pt x="620" y="300"/>
                  </a:lnTo>
                  <a:lnTo>
                    <a:pt x="620" y="302"/>
                  </a:lnTo>
                  <a:lnTo>
                    <a:pt x="622" y="302"/>
                  </a:lnTo>
                  <a:lnTo>
                    <a:pt x="622" y="304"/>
                  </a:lnTo>
                  <a:lnTo>
                    <a:pt x="622" y="308"/>
                  </a:lnTo>
                  <a:lnTo>
                    <a:pt x="620" y="308"/>
                  </a:lnTo>
                  <a:lnTo>
                    <a:pt x="620" y="308"/>
                  </a:lnTo>
                  <a:lnTo>
                    <a:pt x="618" y="308"/>
                  </a:lnTo>
                  <a:lnTo>
                    <a:pt x="614" y="308"/>
                  </a:lnTo>
                  <a:lnTo>
                    <a:pt x="614" y="308"/>
                  </a:lnTo>
                  <a:lnTo>
                    <a:pt x="608" y="310"/>
                  </a:lnTo>
                  <a:lnTo>
                    <a:pt x="606" y="312"/>
                  </a:lnTo>
                  <a:lnTo>
                    <a:pt x="604" y="312"/>
                  </a:lnTo>
                  <a:lnTo>
                    <a:pt x="602" y="316"/>
                  </a:lnTo>
                  <a:lnTo>
                    <a:pt x="602" y="316"/>
                  </a:lnTo>
                  <a:lnTo>
                    <a:pt x="604" y="316"/>
                  </a:lnTo>
                  <a:lnTo>
                    <a:pt x="606" y="316"/>
                  </a:lnTo>
                  <a:lnTo>
                    <a:pt x="608" y="314"/>
                  </a:lnTo>
                  <a:lnTo>
                    <a:pt x="610" y="314"/>
                  </a:lnTo>
                  <a:lnTo>
                    <a:pt x="614" y="316"/>
                  </a:lnTo>
                  <a:lnTo>
                    <a:pt x="614" y="320"/>
                  </a:lnTo>
                  <a:lnTo>
                    <a:pt x="614" y="320"/>
                  </a:lnTo>
                  <a:lnTo>
                    <a:pt x="612" y="320"/>
                  </a:lnTo>
                  <a:lnTo>
                    <a:pt x="614" y="322"/>
                  </a:lnTo>
                  <a:lnTo>
                    <a:pt x="614" y="322"/>
                  </a:lnTo>
                  <a:lnTo>
                    <a:pt x="614" y="326"/>
                  </a:lnTo>
                  <a:lnTo>
                    <a:pt x="612" y="326"/>
                  </a:lnTo>
                  <a:lnTo>
                    <a:pt x="612" y="328"/>
                  </a:lnTo>
                  <a:lnTo>
                    <a:pt x="612" y="330"/>
                  </a:lnTo>
                  <a:lnTo>
                    <a:pt x="614" y="328"/>
                  </a:lnTo>
                  <a:lnTo>
                    <a:pt x="616" y="326"/>
                  </a:lnTo>
                  <a:lnTo>
                    <a:pt x="618" y="326"/>
                  </a:lnTo>
                  <a:lnTo>
                    <a:pt x="620" y="326"/>
                  </a:lnTo>
                  <a:lnTo>
                    <a:pt x="618" y="328"/>
                  </a:lnTo>
                  <a:lnTo>
                    <a:pt x="618" y="330"/>
                  </a:lnTo>
                  <a:lnTo>
                    <a:pt x="616" y="334"/>
                  </a:lnTo>
                  <a:lnTo>
                    <a:pt x="616" y="336"/>
                  </a:lnTo>
                  <a:lnTo>
                    <a:pt x="612" y="338"/>
                  </a:lnTo>
                  <a:lnTo>
                    <a:pt x="610" y="338"/>
                  </a:lnTo>
                  <a:lnTo>
                    <a:pt x="610" y="340"/>
                  </a:lnTo>
                  <a:lnTo>
                    <a:pt x="610" y="342"/>
                  </a:lnTo>
                  <a:lnTo>
                    <a:pt x="610" y="344"/>
                  </a:lnTo>
                  <a:lnTo>
                    <a:pt x="608" y="344"/>
                  </a:lnTo>
                  <a:lnTo>
                    <a:pt x="608" y="344"/>
                  </a:lnTo>
                  <a:lnTo>
                    <a:pt x="606" y="344"/>
                  </a:lnTo>
                  <a:lnTo>
                    <a:pt x="606" y="346"/>
                  </a:lnTo>
                  <a:lnTo>
                    <a:pt x="610" y="348"/>
                  </a:lnTo>
                  <a:lnTo>
                    <a:pt x="608" y="350"/>
                  </a:lnTo>
                  <a:lnTo>
                    <a:pt x="606" y="350"/>
                  </a:lnTo>
                  <a:lnTo>
                    <a:pt x="608" y="352"/>
                  </a:lnTo>
                  <a:lnTo>
                    <a:pt x="606" y="354"/>
                  </a:lnTo>
                  <a:lnTo>
                    <a:pt x="604" y="352"/>
                  </a:lnTo>
                  <a:lnTo>
                    <a:pt x="602" y="354"/>
                  </a:lnTo>
                  <a:lnTo>
                    <a:pt x="600" y="354"/>
                  </a:lnTo>
                  <a:lnTo>
                    <a:pt x="598" y="356"/>
                  </a:lnTo>
                  <a:lnTo>
                    <a:pt x="598" y="356"/>
                  </a:lnTo>
                  <a:lnTo>
                    <a:pt x="594" y="358"/>
                  </a:lnTo>
                  <a:lnTo>
                    <a:pt x="592" y="356"/>
                  </a:lnTo>
                  <a:lnTo>
                    <a:pt x="588" y="358"/>
                  </a:lnTo>
                  <a:lnTo>
                    <a:pt x="588" y="356"/>
                  </a:lnTo>
                  <a:lnTo>
                    <a:pt x="586" y="352"/>
                  </a:lnTo>
                  <a:lnTo>
                    <a:pt x="588" y="350"/>
                  </a:lnTo>
                  <a:lnTo>
                    <a:pt x="588" y="348"/>
                  </a:lnTo>
                  <a:lnTo>
                    <a:pt x="584" y="350"/>
                  </a:lnTo>
                  <a:lnTo>
                    <a:pt x="584" y="354"/>
                  </a:lnTo>
                  <a:lnTo>
                    <a:pt x="586" y="358"/>
                  </a:lnTo>
                  <a:lnTo>
                    <a:pt x="588" y="360"/>
                  </a:lnTo>
                  <a:lnTo>
                    <a:pt x="586" y="362"/>
                  </a:lnTo>
                  <a:lnTo>
                    <a:pt x="584" y="364"/>
                  </a:lnTo>
                  <a:lnTo>
                    <a:pt x="582" y="366"/>
                  </a:lnTo>
                  <a:lnTo>
                    <a:pt x="580" y="366"/>
                  </a:lnTo>
                  <a:lnTo>
                    <a:pt x="580" y="366"/>
                  </a:lnTo>
                  <a:close/>
                  <a:moveTo>
                    <a:pt x="620" y="310"/>
                  </a:moveTo>
                  <a:lnTo>
                    <a:pt x="620" y="310"/>
                  </a:lnTo>
                  <a:lnTo>
                    <a:pt x="622" y="310"/>
                  </a:lnTo>
                  <a:lnTo>
                    <a:pt x="622" y="310"/>
                  </a:lnTo>
                  <a:lnTo>
                    <a:pt x="620" y="310"/>
                  </a:lnTo>
                  <a:close/>
                  <a:moveTo>
                    <a:pt x="618" y="320"/>
                  </a:moveTo>
                  <a:lnTo>
                    <a:pt x="620" y="320"/>
                  </a:lnTo>
                  <a:lnTo>
                    <a:pt x="622" y="316"/>
                  </a:lnTo>
                  <a:lnTo>
                    <a:pt x="622" y="314"/>
                  </a:lnTo>
                  <a:lnTo>
                    <a:pt x="622" y="314"/>
                  </a:lnTo>
                  <a:lnTo>
                    <a:pt x="620" y="312"/>
                  </a:lnTo>
                  <a:lnTo>
                    <a:pt x="620" y="312"/>
                  </a:lnTo>
                  <a:lnTo>
                    <a:pt x="618" y="314"/>
                  </a:lnTo>
                  <a:lnTo>
                    <a:pt x="616" y="316"/>
                  </a:lnTo>
                  <a:lnTo>
                    <a:pt x="618" y="318"/>
                  </a:lnTo>
                  <a:lnTo>
                    <a:pt x="618" y="320"/>
                  </a:lnTo>
                  <a:close/>
                  <a:moveTo>
                    <a:pt x="616" y="324"/>
                  </a:moveTo>
                  <a:lnTo>
                    <a:pt x="618" y="324"/>
                  </a:lnTo>
                  <a:lnTo>
                    <a:pt x="620" y="322"/>
                  </a:lnTo>
                  <a:lnTo>
                    <a:pt x="618" y="322"/>
                  </a:lnTo>
                  <a:lnTo>
                    <a:pt x="616" y="322"/>
                  </a:lnTo>
                  <a:lnTo>
                    <a:pt x="616" y="324"/>
                  </a:lnTo>
                  <a:lnTo>
                    <a:pt x="616" y="324"/>
                  </a:lnTo>
                  <a:close/>
                  <a:moveTo>
                    <a:pt x="524" y="272"/>
                  </a:moveTo>
                  <a:lnTo>
                    <a:pt x="524" y="274"/>
                  </a:lnTo>
                  <a:lnTo>
                    <a:pt x="524" y="274"/>
                  </a:lnTo>
                  <a:lnTo>
                    <a:pt x="526" y="274"/>
                  </a:lnTo>
                  <a:lnTo>
                    <a:pt x="528" y="274"/>
                  </a:lnTo>
                  <a:lnTo>
                    <a:pt x="528" y="274"/>
                  </a:lnTo>
                  <a:lnTo>
                    <a:pt x="526" y="272"/>
                  </a:lnTo>
                  <a:lnTo>
                    <a:pt x="524" y="272"/>
                  </a:lnTo>
                  <a:lnTo>
                    <a:pt x="524" y="272"/>
                  </a:lnTo>
                  <a:close/>
                  <a:moveTo>
                    <a:pt x="538" y="302"/>
                  </a:moveTo>
                  <a:lnTo>
                    <a:pt x="538" y="302"/>
                  </a:lnTo>
                  <a:lnTo>
                    <a:pt x="538" y="296"/>
                  </a:lnTo>
                  <a:lnTo>
                    <a:pt x="536" y="294"/>
                  </a:lnTo>
                  <a:lnTo>
                    <a:pt x="536" y="292"/>
                  </a:lnTo>
                  <a:lnTo>
                    <a:pt x="536" y="290"/>
                  </a:lnTo>
                  <a:lnTo>
                    <a:pt x="536" y="288"/>
                  </a:lnTo>
                  <a:lnTo>
                    <a:pt x="536" y="284"/>
                  </a:lnTo>
                  <a:lnTo>
                    <a:pt x="534" y="282"/>
                  </a:lnTo>
                  <a:lnTo>
                    <a:pt x="532" y="280"/>
                  </a:lnTo>
                  <a:lnTo>
                    <a:pt x="532" y="278"/>
                  </a:lnTo>
                  <a:lnTo>
                    <a:pt x="536" y="276"/>
                  </a:lnTo>
                  <a:lnTo>
                    <a:pt x="538" y="274"/>
                  </a:lnTo>
                  <a:lnTo>
                    <a:pt x="540" y="272"/>
                  </a:lnTo>
                  <a:lnTo>
                    <a:pt x="542" y="272"/>
                  </a:lnTo>
                  <a:lnTo>
                    <a:pt x="544" y="274"/>
                  </a:lnTo>
                  <a:lnTo>
                    <a:pt x="546" y="274"/>
                  </a:lnTo>
                  <a:lnTo>
                    <a:pt x="548" y="274"/>
                  </a:lnTo>
                  <a:lnTo>
                    <a:pt x="550" y="274"/>
                  </a:lnTo>
                  <a:lnTo>
                    <a:pt x="552" y="276"/>
                  </a:lnTo>
                  <a:lnTo>
                    <a:pt x="554" y="274"/>
                  </a:lnTo>
                  <a:lnTo>
                    <a:pt x="556" y="276"/>
                  </a:lnTo>
                  <a:lnTo>
                    <a:pt x="558" y="278"/>
                  </a:lnTo>
                  <a:lnTo>
                    <a:pt x="558" y="280"/>
                  </a:lnTo>
                  <a:lnTo>
                    <a:pt x="556" y="280"/>
                  </a:lnTo>
                  <a:lnTo>
                    <a:pt x="558" y="284"/>
                  </a:lnTo>
                  <a:lnTo>
                    <a:pt x="558" y="286"/>
                  </a:lnTo>
                  <a:lnTo>
                    <a:pt x="558" y="286"/>
                  </a:lnTo>
                  <a:lnTo>
                    <a:pt x="558" y="288"/>
                  </a:lnTo>
                  <a:lnTo>
                    <a:pt x="554" y="290"/>
                  </a:lnTo>
                  <a:lnTo>
                    <a:pt x="552" y="290"/>
                  </a:lnTo>
                  <a:lnTo>
                    <a:pt x="550" y="294"/>
                  </a:lnTo>
                  <a:lnTo>
                    <a:pt x="546" y="296"/>
                  </a:lnTo>
                  <a:lnTo>
                    <a:pt x="544" y="300"/>
                  </a:lnTo>
                  <a:lnTo>
                    <a:pt x="542" y="300"/>
                  </a:lnTo>
                  <a:lnTo>
                    <a:pt x="540" y="300"/>
                  </a:lnTo>
                  <a:lnTo>
                    <a:pt x="540" y="302"/>
                  </a:lnTo>
                  <a:lnTo>
                    <a:pt x="538" y="302"/>
                  </a:lnTo>
                  <a:close/>
                  <a:moveTo>
                    <a:pt x="628" y="354"/>
                  </a:moveTo>
                  <a:lnTo>
                    <a:pt x="624" y="350"/>
                  </a:lnTo>
                  <a:lnTo>
                    <a:pt x="622" y="350"/>
                  </a:lnTo>
                  <a:lnTo>
                    <a:pt x="618" y="350"/>
                  </a:lnTo>
                  <a:lnTo>
                    <a:pt x="620" y="348"/>
                  </a:lnTo>
                  <a:lnTo>
                    <a:pt x="622" y="348"/>
                  </a:lnTo>
                  <a:lnTo>
                    <a:pt x="622" y="348"/>
                  </a:lnTo>
                  <a:lnTo>
                    <a:pt x="624" y="346"/>
                  </a:lnTo>
                  <a:lnTo>
                    <a:pt x="622" y="346"/>
                  </a:lnTo>
                  <a:lnTo>
                    <a:pt x="622" y="346"/>
                  </a:lnTo>
                  <a:lnTo>
                    <a:pt x="620" y="344"/>
                  </a:lnTo>
                  <a:lnTo>
                    <a:pt x="624" y="342"/>
                  </a:lnTo>
                  <a:lnTo>
                    <a:pt x="624" y="336"/>
                  </a:lnTo>
                  <a:lnTo>
                    <a:pt x="624" y="334"/>
                  </a:lnTo>
                  <a:lnTo>
                    <a:pt x="626" y="334"/>
                  </a:lnTo>
                  <a:lnTo>
                    <a:pt x="626" y="332"/>
                  </a:lnTo>
                  <a:lnTo>
                    <a:pt x="624" y="330"/>
                  </a:lnTo>
                  <a:lnTo>
                    <a:pt x="626" y="328"/>
                  </a:lnTo>
                  <a:lnTo>
                    <a:pt x="626" y="326"/>
                  </a:lnTo>
                  <a:lnTo>
                    <a:pt x="628" y="322"/>
                  </a:lnTo>
                  <a:lnTo>
                    <a:pt x="628" y="320"/>
                  </a:lnTo>
                  <a:lnTo>
                    <a:pt x="628" y="318"/>
                  </a:lnTo>
                  <a:lnTo>
                    <a:pt x="630" y="316"/>
                  </a:lnTo>
                  <a:lnTo>
                    <a:pt x="632" y="314"/>
                  </a:lnTo>
                  <a:lnTo>
                    <a:pt x="634" y="312"/>
                  </a:lnTo>
                  <a:lnTo>
                    <a:pt x="634" y="310"/>
                  </a:lnTo>
                  <a:lnTo>
                    <a:pt x="636" y="306"/>
                  </a:lnTo>
                  <a:lnTo>
                    <a:pt x="636" y="302"/>
                  </a:lnTo>
                  <a:lnTo>
                    <a:pt x="640" y="302"/>
                  </a:lnTo>
                  <a:lnTo>
                    <a:pt x="640" y="302"/>
                  </a:lnTo>
                  <a:lnTo>
                    <a:pt x="638" y="300"/>
                  </a:lnTo>
                  <a:lnTo>
                    <a:pt x="640" y="298"/>
                  </a:lnTo>
                  <a:lnTo>
                    <a:pt x="642" y="298"/>
                  </a:lnTo>
                  <a:lnTo>
                    <a:pt x="644" y="300"/>
                  </a:lnTo>
                  <a:lnTo>
                    <a:pt x="644" y="302"/>
                  </a:lnTo>
                  <a:lnTo>
                    <a:pt x="648" y="302"/>
                  </a:lnTo>
                  <a:lnTo>
                    <a:pt x="646" y="300"/>
                  </a:lnTo>
                  <a:lnTo>
                    <a:pt x="644" y="298"/>
                  </a:lnTo>
                  <a:lnTo>
                    <a:pt x="646" y="298"/>
                  </a:lnTo>
                  <a:lnTo>
                    <a:pt x="648" y="296"/>
                  </a:lnTo>
                  <a:lnTo>
                    <a:pt x="646" y="294"/>
                  </a:lnTo>
                  <a:lnTo>
                    <a:pt x="648" y="290"/>
                  </a:lnTo>
                  <a:lnTo>
                    <a:pt x="652" y="290"/>
                  </a:lnTo>
                  <a:lnTo>
                    <a:pt x="656" y="290"/>
                  </a:lnTo>
                  <a:lnTo>
                    <a:pt x="658" y="288"/>
                  </a:lnTo>
                  <a:lnTo>
                    <a:pt x="660" y="290"/>
                  </a:lnTo>
                  <a:lnTo>
                    <a:pt x="662" y="290"/>
                  </a:lnTo>
                  <a:lnTo>
                    <a:pt x="662" y="292"/>
                  </a:lnTo>
                  <a:lnTo>
                    <a:pt x="664" y="290"/>
                  </a:lnTo>
                  <a:lnTo>
                    <a:pt x="668" y="290"/>
                  </a:lnTo>
                  <a:lnTo>
                    <a:pt x="668" y="294"/>
                  </a:lnTo>
                  <a:lnTo>
                    <a:pt x="670" y="294"/>
                  </a:lnTo>
                  <a:lnTo>
                    <a:pt x="672" y="294"/>
                  </a:lnTo>
                  <a:lnTo>
                    <a:pt x="672" y="294"/>
                  </a:lnTo>
                  <a:lnTo>
                    <a:pt x="674" y="296"/>
                  </a:lnTo>
                  <a:lnTo>
                    <a:pt x="674" y="298"/>
                  </a:lnTo>
                  <a:lnTo>
                    <a:pt x="674" y="300"/>
                  </a:lnTo>
                  <a:lnTo>
                    <a:pt x="676" y="298"/>
                  </a:lnTo>
                  <a:lnTo>
                    <a:pt x="680" y="298"/>
                  </a:lnTo>
                  <a:lnTo>
                    <a:pt x="686" y="300"/>
                  </a:lnTo>
                  <a:lnTo>
                    <a:pt x="688" y="302"/>
                  </a:lnTo>
                  <a:lnTo>
                    <a:pt x="690" y="304"/>
                  </a:lnTo>
                  <a:lnTo>
                    <a:pt x="690" y="304"/>
                  </a:lnTo>
                  <a:lnTo>
                    <a:pt x="692" y="306"/>
                  </a:lnTo>
                  <a:lnTo>
                    <a:pt x="690" y="306"/>
                  </a:lnTo>
                  <a:lnTo>
                    <a:pt x="690" y="306"/>
                  </a:lnTo>
                  <a:lnTo>
                    <a:pt x="688" y="308"/>
                  </a:lnTo>
                  <a:lnTo>
                    <a:pt x="684" y="312"/>
                  </a:lnTo>
                  <a:lnTo>
                    <a:pt x="682" y="314"/>
                  </a:lnTo>
                  <a:lnTo>
                    <a:pt x="680" y="316"/>
                  </a:lnTo>
                  <a:lnTo>
                    <a:pt x="680" y="316"/>
                  </a:lnTo>
                  <a:lnTo>
                    <a:pt x="676" y="320"/>
                  </a:lnTo>
                  <a:lnTo>
                    <a:pt x="672" y="324"/>
                  </a:lnTo>
                  <a:lnTo>
                    <a:pt x="670" y="324"/>
                  </a:lnTo>
                  <a:lnTo>
                    <a:pt x="670" y="324"/>
                  </a:lnTo>
                  <a:lnTo>
                    <a:pt x="670" y="326"/>
                  </a:lnTo>
                  <a:lnTo>
                    <a:pt x="670" y="328"/>
                  </a:lnTo>
                  <a:lnTo>
                    <a:pt x="666" y="330"/>
                  </a:lnTo>
                  <a:lnTo>
                    <a:pt x="662" y="334"/>
                  </a:lnTo>
                  <a:lnTo>
                    <a:pt x="658" y="336"/>
                  </a:lnTo>
                  <a:lnTo>
                    <a:pt x="656" y="338"/>
                  </a:lnTo>
                  <a:lnTo>
                    <a:pt x="654" y="336"/>
                  </a:lnTo>
                  <a:lnTo>
                    <a:pt x="654" y="336"/>
                  </a:lnTo>
                  <a:lnTo>
                    <a:pt x="652" y="336"/>
                  </a:lnTo>
                  <a:lnTo>
                    <a:pt x="648" y="334"/>
                  </a:lnTo>
                  <a:lnTo>
                    <a:pt x="648" y="332"/>
                  </a:lnTo>
                  <a:lnTo>
                    <a:pt x="646" y="330"/>
                  </a:lnTo>
                  <a:lnTo>
                    <a:pt x="644" y="332"/>
                  </a:lnTo>
                  <a:lnTo>
                    <a:pt x="642" y="330"/>
                  </a:lnTo>
                  <a:lnTo>
                    <a:pt x="640" y="330"/>
                  </a:lnTo>
                  <a:lnTo>
                    <a:pt x="638" y="330"/>
                  </a:lnTo>
                  <a:lnTo>
                    <a:pt x="636" y="330"/>
                  </a:lnTo>
                  <a:lnTo>
                    <a:pt x="636" y="332"/>
                  </a:lnTo>
                  <a:lnTo>
                    <a:pt x="638" y="332"/>
                  </a:lnTo>
                  <a:lnTo>
                    <a:pt x="642" y="332"/>
                  </a:lnTo>
                  <a:lnTo>
                    <a:pt x="642" y="334"/>
                  </a:lnTo>
                  <a:lnTo>
                    <a:pt x="640" y="336"/>
                  </a:lnTo>
                  <a:lnTo>
                    <a:pt x="640" y="338"/>
                  </a:lnTo>
                  <a:lnTo>
                    <a:pt x="642" y="340"/>
                  </a:lnTo>
                  <a:lnTo>
                    <a:pt x="640" y="342"/>
                  </a:lnTo>
                  <a:lnTo>
                    <a:pt x="638" y="344"/>
                  </a:lnTo>
                  <a:lnTo>
                    <a:pt x="636" y="346"/>
                  </a:lnTo>
                  <a:lnTo>
                    <a:pt x="634" y="344"/>
                  </a:lnTo>
                  <a:lnTo>
                    <a:pt x="632" y="346"/>
                  </a:lnTo>
                  <a:lnTo>
                    <a:pt x="632" y="348"/>
                  </a:lnTo>
                  <a:lnTo>
                    <a:pt x="630" y="350"/>
                  </a:lnTo>
                  <a:lnTo>
                    <a:pt x="628" y="350"/>
                  </a:lnTo>
                  <a:lnTo>
                    <a:pt x="628" y="352"/>
                  </a:lnTo>
                  <a:lnTo>
                    <a:pt x="628" y="354"/>
                  </a:lnTo>
                  <a:lnTo>
                    <a:pt x="628" y="354"/>
                  </a:lnTo>
                  <a:close/>
                  <a:moveTo>
                    <a:pt x="778" y="364"/>
                  </a:moveTo>
                  <a:lnTo>
                    <a:pt x="776" y="362"/>
                  </a:lnTo>
                  <a:lnTo>
                    <a:pt x="772" y="362"/>
                  </a:lnTo>
                  <a:lnTo>
                    <a:pt x="772" y="358"/>
                  </a:lnTo>
                  <a:lnTo>
                    <a:pt x="770" y="358"/>
                  </a:lnTo>
                  <a:lnTo>
                    <a:pt x="768" y="356"/>
                  </a:lnTo>
                  <a:lnTo>
                    <a:pt x="770" y="352"/>
                  </a:lnTo>
                  <a:lnTo>
                    <a:pt x="772" y="350"/>
                  </a:lnTo>
                  <a:lnTo>
                    <a:pt x="772" y="350"/>
                  </a:lnTo>
                  <a:lnTo>
                    <a:pt x="774" y="348"/>
                  </a:lnTo>
                  <a:lnTo>
                    <a:pt x="774" y="346"/>
                  </a:lnTo>
                  <a:lnTo>
                    <a:pt x="770" y="344"/>
                  </a:lnTo>
                  <a:lnTo>
                    <a:pt x="768" y="342"/>
                  </a:lnTo>
                  <a:lnTo>
                    <a:pt x="770" y="338"/>
                  </a:lnTo>
                  <a:lnTo>
                    <a:pt x="772" y="338"/>
                  </a:lnTo>
                  <a:lnTo>
                    <a:pt x="774" y="336"/>
                  </a:lnTo>
                  <a:lnTo>
                    <a:pt x="772" y="334"/>
                  </a:lnTo>
                  <a:lnTo>
                    <a:pt x="774" y="332"/>
                  </a:lnTo>
                  <a:lnTo>
                    <a:pt x="774" y="328"/>
                  </a:lnTo>
                  <a:lnTo>
                    <a:pt x="776" y="328"/>
                  </a:lnTo>
                  <a:lnTo>
                    <a:pt x="778" y="330"/>
                  </a:lnTo>
                  <a:lnTo>
                    <a:pt x="780" y="332"/>
                  </a:lnTo>
                  <a:lnTo>
                    <a:pt x="784" y="334"/>
                  </a:lnTo>
                  <a:lnTo>
                    <a:pt x="786" y="336"/>
                  </a:lnTo>
                  <a:lnTo>
                    <a:pt x="788" y="336"/>
                  </a:lnTo>
                  <a:lnTo>
                    <a:pt x="790" y="336"/>
                  </a:lnTo>
                  <a:lnTo>
                    <a:pt x="794" y="336"/>
                  </a:lnTo>
                  <a:lnTo>
                    <a:pt x="798" y="336"/>
                  </a:lnTo>
                  <a:lnTo>
                    <a:pt x="798" y="338"/>
                  </a:lnTo>
                  <a:lnTo>
                    <a:pt x="800" y="340"/>
                  </a:lnTo>
                  <a:lnTo>
                    <a:pt x="802" y="342"/>
                  </a:lnTo>
                  <a:lnTo>
                    <a:pt x="804" y="344"/>
                  </a:lnTo>
                  <a:lnTo>
                    <a:pt x="802" y="348"/>
                  </a:lnTo>
                  <a:lnTo>
                    <a:pt x="804" y="348"/>
                  </a:lnTo>
                  <a:lnTo>
                    <a:pt x="806" y="350"/>
                  </a:lnTo>
                  <a:lnTo>
                    <a:pt x="804" y="352"/>
                  </a:lnTo>
                  <a:lnTo>
                    <a:pt x="806" y="354"/>
                  </a:lnTo>
                  <a:lnTo>
                    <a:pt x="806" y="356"/>
                  </a:lnTo>
                  <a:lnTo>
                    <a:pt x="806" y="358"/>
                  </a:lnTo>
                  <a:lnTo>
                    <a:pt x="806" y="360"/>
                  </a:lnTo>
                  <a:lnTo>
                    <a:pt x="804" y="362"/>
                  </a:lnTo>
                  <a:lnTo>
                    <a:pt x="808" y="362"/>
                  </a:lnTo>
                  <a:lnTo>
                    <a:pt x="808" y="364"/>
                  </a:lnTo>
                  <a:lnTo>
                    <a:pt x="806" y="364"/>
                  </a:lnTo>
                  <a:lnTo>
                    <a:pt x="806" y="366"/>
                  </a:lnTo>
                  <a:lnTo>
                    <a:pt x="802" y="364"/>
                  </a:lnTo>
                  <a:lnTo>
                    <a:pt x="800" y="364"/>
                  </a:lnTo>
                  <a:lnTo>
                    <a:pt x="796" y="364"/>
                  </a:lnTo>
                  <a:lnTo>
                    <a:pt x="794" y="362"/>
                  </a:lnTo>
                  <a:lnTo>
                    <a:pt x="790" y="362"/>
                  </a:lnTo>
                  <a:lnTo>
                    <a:pt x="790" y="362"/>
                  </a:lnTo>
                  <a:lnTo>
                    <a:pt x="788" y="360"/>
                  </a:lnTo>
                  <a:lnTo>
                    <a:pt x="784" y="362"/>
                  </a:lnTo>
                  <a:lnTo>
                    <a:pt x="782" y="362"/>
                  </a:lnTo>
                  <a:lnTo>
                    <a:pt x="780" y="364"/>
                  </a:lnTo>
                  <a:lnTo>
                    <a:pt x="778" y="364"/>
                  </a:lnTo>
                  <a:close/>
                  <a:moveTo>
                    <a:pt x="764" y="368"/>
                  </a:moveTo>
                  <a:lnTo>
                    <a:pt x="764" y="364"/>
                  </a:lnTo>
                  <a:lnTo>
                    <a:pt x="766" y="364"/>
                  </a:lnTo>
                  <a:lnTo>
                    <a:pt x="766" y="364"/>
                  </a:lnTo>
                  <a:lnTo>
                    <a:pt x="766" y="366"/>
                  </a:lnTo>
                  <a:lnTo>
                    <a:pt x="764" y="368"/>
                  </a:lnTo>
                  <a:close/>
                  <a:moveTo>
                    <a:pt x="768" y="370"/>
                  </a:moveTo>
                  <a:lnTo>
                    <a:pt x="768" y="368"/>
                  </a:lnTo>
                  <a:lnTo>
                    <a:pt x="768" y="368"/>
                  </a:lnTo>
                  <a:lnTo>
                    <a:pt x="768" y="368"/>
                  </a:lnTo>
                  <a:lnTo>
                    <a:pt x="770" y="370"/>
                  </a:lnTo>
                  <a:lnTo>
                    <a:pt x="768" y="370"/>
                  </a:lnTo>
                  <a:close/>
                  <a:moveTo>
                    <a:pt x="774" y="370"/>
                  </a:moveTo>
                  <a:lnTo>
                    <a:pt x="774" y="370"/>
                  </a:lnTo>
                  <a:lnTo>
                    <a:pt x="772" y="368"/>
                  </a:lnTo>
                  <a:lnTo>
                    <a:pt x="774" y="368"/>
                  </a:lnTo>
                  <a:lnTo>
                    <a:pt x="776" y="370"/>
                  </a:lnTo>
                  <a:lnTo>
                    <a:pt x="774" y="370"/>
                  </a:lnTo>
                  <a:close/>
                  <a:moveTo>
                    <a:pt x="622" y="422"/>
                  </a:moveTo>
                  <a:lnTo>
                    <a:pt x="622" y="420"/>
                  </a:lnTo>
                  <a:lnTo>
                    <a:pt x="622" y="420"/>
                  </a:lnTo>
                  <a:lnTo>
                    <a:pt x="624" y="420"/>
                  </a:lnTo>
                  <a:lnTo>
                    <a:pt x="624" y="420"/>
                  </a:lnTo>
                  <a:lnTo>
                    <a:pt x="624" y="422"/>
                  </a:lnTo>
                  <a:lnTo>
                    <a:pt x="624" y="422"/>
                  </a:lnTo>
                  <a:lnTo>
                    <a:pt x="622" y="422"/>
                  </a:lnTo>
                  <a:close/>
                  <a:moveTo>
                    <a:pt x="630" y="434"/>
                  </a:moveTo>
                  <a:lnTo>
                    <a:pt x="630" y="438"/>
                  </a:lnTo>
                  <a:lnTo>
                    <a:pt x="630" y="436"/>
                  </a:lnTo>
                  <a:lnTo>
                    <a:pt x="632" y="436"/>
                  </a:lnTo>
                  <a:lnTo>
                    <a:pt x="632" y="434"/>
                  </a:lnTo>
                  <a:lnTo>
                    <a:pt x="630" y="434"/>
                  </a:lnTo>
                  <a:lnTo>
                    <a:pt x="630" y="434"/>
                  </a:lnTo>
                  <a:close/>
                  <a:moveTo>
                    <a:pt x="628" y="434"/>
                  </a:moveTo>
                  <a:lnTo>
                    <a:pt x="626" y="436"/>
                  </a:lnTo>
                  <a:lnTo>
                    <a:pt x="628" y="438"/>
                  </a:lnTo>
                  <a:lnTo>
                    <a:pt x="628" y="438"/>
                  </a:lnTo>
                  <a:lnTo>
                    <a:pt x="628" y="440"/>
                  </a:lnTo>
                  <a:lnTo>
                    <a:pt x="628" y="438"/>
                  </a:lnTo>
                  <a:lnTo>
                    <a:pt x="628" y="434"/>
                  </a:lnTo>
                  <a:lnTo>
                    <a:pt x="628" y="434"/>
                  </a:lnTo>
                  <a:lnTo>
                    <a:pt x="628" y="434"/>
                  </a:lnTo>
                  <a:close/>
                  <a:moveTo>
                    <a:pt x="674" y="426"/>
                  </a:moveTo>
                  <a:lnTo>
                    <a:pt x="674" y="426"/>
                  </a:lnTo>
                  <a:lnTo>
                    <a:pt x="672" y="424"/>
                  </a:lnTo>
                  <a:lnTo>
                    <a:pt x="670" y="424"/>
                  </a:lnTo>
                  <a:lnTo>
                    <a:pt x="670" y="424"/>
                  </a:lnTo>
                  <a:lnTo>
                    <a:pt x="668" y="424"/>
                  </a:lnTo>
                  <a:lnTo>
                    <a:pt x="668" y="422"/>
                  </a:lnTo>
                  <a:lnTo>
                    <a:pt x="668" y="422"/>
                  </a:lnTo>
                  <a:lnTo>
                    <a:pt x="670" y="420"/>
                  </a:lnTo>
                  <a:lnTo>
                    <a:pt x="670" y="420"/>
                  </a:lnTo>
                  <a:lnTo>
                    <a:pt x="672" y="420"/>
                  </a:lnTo>
                  <a:lnTo>
                    <a:pt x="674" y="422"/>
                  </a:lnTo>
                  <a:lnTo>
                    <a:pt x="676" y="422"/>
                  </a:lnTo>
                  <a:lnTo>
                    <a:pt x="676" y="424"/>
                  </a:lnTo>
                  <a:lnTo>
                    <a:pt x="676" y="426"/>
                  </a:lnTo>
                  <a:lnTo>
                    <a:pt x="676" y="426"/>
                  </a:lnTo>
                  <a:lnTo>
                    <a:pt x="674" y="426"/>
                  </a:lnTo>
                  <a:lnTo>
                    <a:pt x="674" y="426"/>
                  </a:lnTo>
                  <a:close/>
                  <a:moveTo>
                    <a:pt x="702" y="436"/>
                  </a:moveTo>
                  <a:lnTo>
                    <a:pt x="700" y="436"/>
                  </a:lnTo>
                  <a:lnTo>
                    <a:pt x="698" y="434"/>
                  </a:lnTo>
                  <a:lnTo>
                    <a:pt x="700" y="434"/>
                  </a:lnTo>
                  <a:lnTo>
                    <a:pt x="702" y="434"/>
                  </a:lnTo>
                  <a:lnTo>
                    <a:pt x="702" y="436"/>
                  </a:lnTo>
                  <a:lnTo>
                    <a:pt x="702" y="436"/>
                  </a:lnTo>
                  <a:close/>
                  <a:moveTo>
                    <a:pt x="704" y="438"/>
                  </a:moveTo>
                  <a:lnTo>
                    <a:pt x="706" y="438"/>
                  </a:lnTo>
                  <a:lnTo>
                    <a:pt x="704" y="436"/>
                  </a:lnTo>
                  <a:lnTo>
                    <a:pt x="704" y="438"/>
                  </a:lnTo>
                  <a:close/>
                  <a:moveTo>
                    <a:pt x="708" y="438"/>
                  </a:moveTo>
                  <a:lnTo>
                    <a:pt x="710" y="438"/>
                  </a:lnTo>
                  <a:lnTo>
                    <a:pt x="710" y="440"/>
                  </a:lnTo>
                  <a:lnTo>
                    <a:pt x="712" y="440"/>
                  </a:lnTo>
                  <a:lnTo>
                    <a:pt x="712" y="438"/>
                  </a:lnTo>
                  <a:lnTo>
                    <a:pt x="710" y="438"/>
                  </a:lnTo>
                  <a:lnTo>
                    <a:pt x="710" y="436"/>
                  </a:lnTo>
                  <a:lnTo>
                    <a:pt x="708" y="436"/>
                  </a:lnTo>
                  <a:lnTo>
                    <a:pt x="708" y="438"/>
                  </a:lnTo>
                  <a:lnTo>
                    <a:pt x="708" y="438"/>
                  </a:lnTo>
                  <a:close/>
                  <a:moveTo>
                    <a:pt x="736" y="476"/>
                  </a:moveTo>
                  <a:lnTo>
                    <a:pt x="736" y="476"/>
                  </a:lnTo>
                  <a:lnTo>
                    <a:pt x="738" y="474"/>
                  </a:lnTo>
                  <a:lnTo>
                    <a:pt x="736" y="472"/>
                  </a:lnTo>
                  <a:lnTo>
                    <a:pt x="738" y="472"/>
                  </a:lnTo>
                  <a:lnTo>
                    <a:pt x="740" y="474"/>
                  </a:lnTo>
                  <a:lnTo>
                    <a:pt x="738" y="474"/>
                  </a:lnTo>
                  <a:lnTo>
                    <a:pt x="738" y="476"/>
                  </a:lnTo>
                  <a:lnTo>
                    <a:pt x="736" y="476"/>
                  </a:lnTo>
                  <a:close/>
                  <a:moveTo>
                    <a:pt x="734" y="484"/>
                  </a:moveTo>
                  <a:lnTo>
                    <a:pt x="732" y="482"/>
                  </a:lnTo>
                  <a:lnTo>
                    <a:pt x="734" y="480"/>
                  </a:lnTo>
                  <a:lnTo>
                    <a:pt x="734" y="480"/>
                  </a:lnTo>
                  <a:lnTo>
                    <a:pt x="738" y="480"/>
                  </a:lnTo>
                  <a:lnTo>
                    <a:pt x="738" y="482"/>
                  </a:lnTo>
                  <a:lnTo>
                    <a:pt x="736" y="482"/>
                  </a:lnTo>
                  <a:lnTo>
                    <a:pt x="734" y="484"/>
                  </a:lnTo>
                  <a:lnTo>
                    <a:pt x="734" y="484"/>
                  </a:lnTo>
                  <a:close/>
                  <a:moveTo>
                    <a:pt x="718" y="448"/>
                  </a:moveTo>
                  <a:lnTo>
                    <a:pt x="716" y="446"/>
                  </a:lnTo>
                  <a:lnTo>
                    <a:pt x="718" y="446"/>
                  </a:lnTo>
                  <a:lnTo>
                    <a:pt x="718" y="448"/>
                  </a:lnTo>
                  <a:close/>
                  <a:moveTo>
                    <a:pt x="714" y="448"/>
                  </a:moveTo>
                  <a:lnTo>
                    <a:pt x="712" y="446"/>
                  </a:lnTo>
                  <a:lnTo>
                    <a:pt x="714" y="446"/>
                  </a:lnTo>
                  <a:lnTo>
                    <a:pt x="714" y="448"/>
                  </a:lnTo>
                  <a:lnTo>
                    <a:pt x="714" y="448"/>
                  </a:lnTo>
                  <a:close/>
                  <a:moveTo>
                    <a:pt x="714" y="448"/>
                  </a:moveTo>
                  <a:lnTo>
                    <a:pt x="716" y="450"/>
                  </a:lnTo>
                  <a:lnTo>
                    <a:pt x="716" y="450"/>
                  </a:lnTo>
                  <a:lnTo>
                    <a:pt x="718" y="450"/>
                  </a:lnTo>
                  <a:lnTo>
                    <a:pt x="718" y="450"/>
                  </a:lnTo>
                  <a:lnTo>
                    <a:pt x="716" y="448"/>
                  </a:lnTo>
                  <a:lnTo>
                    <a:pt x="714" y="448"/>
                  </a:lnTo>
                  <a:lnTo>
                    <a:pt x="714" y="448"/>
                  </a:lnTo>
                  <a:close/>
                  <a:moveTo>
                    <a:pt x="730" y="442"/>
                  </a:moveTo>
                  <a:lnTo>
                    <a:pt x="732" y="442"/>
                  </a:lnTo>
                  <a:lnTo>
                    <a:pt x="732" y="444"/>
                  </a:lnTo>
                  <a:lnTo>
                    <a:pt x="732" y="446"/>
                  </a:lnTo>
                  <a:lnTo>
                    <a:pt x="732" y="446"/>
                  </a:lnTo>
                  <a:lnTo>
                    <a:pt x="734" y="448"/>
                  </a:lnTo>
                  <a:lnTo>
                    <a:pt x="734" y="448"/>
                  </a:lnTo>
                  <a:lnTo>
                    <a:pt x="734" y="446"/>
                  </a:lnTo>
                  <a:lnTo>
                    <a:pt x="736" y="446"/>
                  </a:lnTo>
                  <a:lnTo>
                    <a:pt x="738" y="446"/>
                  </a:lnTo>
                  <a:lnTo>
                    <a:pt x="740" y="446"/>
                  </a:lnTo>
                  <a:lnTo>
                    <a:pt x="740" y="444"/>
                  </a:lnTo>
                  <a:lnTo>
                    <a:pt x="740" y="442"/>
                  </a:lnTo>
                  <a:lnTo>
                    <a:pt x="736" y="442"/>
                  </a:lnTo>
                  <a:lnTo>
                    <a:pt x="734" y="440"/>
                  </a:lnTo>
                  <a:lnTo>
                    <a:pt x="732" y="440"/>
                  </a:lnTo>
                  <a:lnTo>
                    <a:pt x="732" y="442"/>
                  </a:lnTo>
                  <a:lnTo>
                    <a:pt x="730" y="442"/>
                  </a:lnTo>
                  <a:lnTo>
                    <a:pt x="730" y="442"/>
                  </a:lnTo>
                  <a:close/>
                  <a:moveTo>
                    <a:pt x="758" y="440"/>
                  </a:moveTo>
                  <a:lnTo>
                    <a:pt x="758" y="440"/>
                  </a:lnTo>
                  <a:lnTo>
                    <a:pt x="760" y="438"/>
                  </a:lnTo>
                  <a:lnTo>
                    <a:pt x="760" y="440"/>
                  </a:lnTo>
                  <a:lnTo>
                    <a:pt x="758" y="440"/>
                  </a:lnTo>
                  <a:close/>
                  <a:moveTo>
                    <a:pt x="748" y="452"/>
                  </a:moveTo>
                  <a:lnTo>
                    <a:pt x="750" y="450"/>
                  </a:lnTo>
                  <a:lnTo>
                    <a:pt x="752" y="448"/>
                  </a:lnTo>
                  <a:lnTo>
                    <a:pt x="754" y="448"/>
                  </a:lnTo>
                  <a:lnTo>
                    <a:pt x="754" y="448"/>
                  </a:lnTo>
                  <a:lnTo>
                    <a:pt x="754" y="446"/>
                  </a:lnTo>
                  <a:lnTo>
                    <a:pt x="756" y="448"/>
                  </a:lnTo>
                  <a:lnTo>
                    <a:pt x="756" y="448"/>
                  </a:lnTo>
                  <a:lnTo>
                    <a:pt x="754" y="450"/>
                  </a:lnTo>
                  <a:lnTo>
                    <a:pt x="752" y="452"/>
                  </a:lnTo>
                  <a:lnTo>
                    <a:pt x="750" y="452"/>
                  </a:lnTo>
                  <a:lnTo>
                    <a:pt x="748" y="452"/>
                  </a:lnTo>
                  <a:close/>
                  <a:moveTo>
                    <a:pt x="740" y="468"/>
                  </a:moveTo>
                  <a:lnTo>
                    <a:pt x="744" y="464"/>
                  </a:lnTo>
                  <a:lnTo>
                    <a:pt x="744" y="462"/>
                  </a:lnTo>
                  <a:lnTo>
                    <a:pt x="746" y="462"/>
                  </a:lnTo>
                  <a:lnTo>
                    <a:pt x="748" y="460"/>
                  </a:lnTo>
                  <a:lnTo>
                    <a:pt x="750" y="458"/>
                  </a:lnTo>
                  <a:lnTo>
                    <a:pt x="750" y="456"/>
                  </a:lnTo>
                  <a:lnTo>
                    <a:pt x="748" y="454"/>
                  </a:lnTo>
                  <a:lnTo>
                    <a:pt x="746" y="456"/>
                  </a:lnTo>
                  <a:lnTo>
                    <a:pt x="746" y="458"/>
                  </a:lnTo>
                  <a:lnTo>
                    <a:pt x="746" y="458"/>
                  </a:lnTo>
                  <a:lnTo>
                    <a:pt x="744" y="460"/>
                  </a:lnTo>
                  <a:lnTo>
                    <a:pt x="742" y="460"/>
                  </a:lnTo>
                  <a:lnTo>
                    <a:pt x="738" y="460"/>
                  </a:lnTo>
                  <a:lnTo>
                    <a:pt x="736" y="462"/>
                  </a:lnTo>
                  <a:lnTo>
                    <a:pt x="736" y="464"/>
                  </a:lnTo>
                  <a:lnTo>
                    <a:pt x="734" y="464"/>
                  </a:lnTo>
                  <a:lnTo>
                    <a:pt x="734" y="468"/>
                  </a:lnTo>
                  <a:lnTo>
                    <a:pt x="736" y="466"/>
                  </a:lnTo>
                  <a:lnTo>
                    <a:pt x="738" y="468"/>
                  </a:lnTo>
                  <a:lnTo>
                    <a:pt x="740" y="468"/>
                  </a:lnTo>
                  <a:close/>
                  <a:moveTo>
                    <a:pt x="760" y="464"/>
                  </a:moveTo>
                  <a:lnTo>
                    <a:pt x="758" y="462"/>
                  </a:lnTo>
                  <a:lnTo>
                    <a:pt x="760" y="460"/>
                  </a:lnTo>
                  <a:lnTo>
                    <a:pt x="760" y="458"/>
                  </a:lnTo>
                  <a:lnTo>
                    <a:pt x="762" y="458"/>
                  </a:lnTo>
                  <a:lnTo>
                    <a:pt x="764" y="458"/>
                  </a:lnTo>
                  <a:lnTo>
                    <a:pt x="766" y="462"/>
                  </a:lnTo>
                  <a:lnTo>
                    <a:pt x="764" y="462"/>
                  </a:lnTo>
                  <a:lnTo>
                    <a:pt x="762" y="462"/>
                  </a:lnTo>
                  <a:lnTo>
                    <a:pt x="760" y="466"/>
                  </a:lnTo>
                  <a:lnTo>
                    <a:pt x="760" y="464"/>
                  </a:lnTo>
                  <a:close/>
                  <a:moveTo>
                    <a:pt x="774" y="484"/>
                  </a:moveTo>
                  <a:lnTo>
                    <a:pt x="774" y="482"/>
                  </a:lnTo>
                  <a:lnTo>
                    <a:pt x="774" y="478"/>
                  </a:lnTo>
                  <a:lnTo>
                    <a:pt x="774" y="476"/>
                  </a:lnTo>
                  <a:lnTo>
                    <a:pt x="772" y="476"/>
                  </a:lnTo>
                  <a:lnTo>
                    <a:pt x="772" y="478"/>
                  </a:lnTo>
                  <a:lnTo>
                    <a:pt x="772" y="482"/>
                  </a:lnTo>
                  <a:lnTo>
                    <a:pt x="772" y="484"/>
                  </a:lnTo>
                  <a:lnTo>
                    <a:pt x="772" y="484"/>
                  </a:lnTo>
                  <a:lnTo>
                    <a:pt x="772" y="486"/>
                  </a:lnTo>
                  <a:lnTo>
                    <a:pt x="774" y="486"/>
                  </a:lnTo>
                  <a:lnTo>
                    <a:pt x="774" y="484"/>
                  </a:lnTo>
                  <a:close/>
                  <a:moveTo>
                    <a:pt x="776" y="482"/>
                  </a:moveTo>
                  <a:lnTo>
                    <a:pt x="776" y="482"/>
                  </a:lnTo>
                  <a:lnTo>
                    <a:pt x="776" y="478"/>
                  </a:lnTo>
                  <a:lnTo>
                    <a:pt x="778" y="480"/>
                  </a:lnTo>
                  <a:lnTo>
                    <a:pt x="778" y="482"/>
                  </a:lnTo>
                  <a:lnTo>
                    <a:pt x="778" y="482"/>
                  </a:lnTo>
                  <a:lnTo>
                    <a:pt x="776" y="482"/>
                  </a:lnTo>
                  <a:close/>
                  <a:moveTo>
                    <a:pt x="780" y="488"/>
                  </a:moveTo>
                  <a:lnTo>
                    <a:pt x="780" y="486"/>
                  </a:lnTo>
                  <a:lnTo>
                    <a:pt x="780" y="486"/>
                  </a:lnTo>
                  <a:lnTo>
                    <a:pt x="782" y="486"/>
                  </a:lnTo>
                  <a:lnTo>
                    <a:pt x="782" y="488"/>
                  </a:lnTo>
                  <a:lnTo>
                    <a:pt x="780" y="488"/>
                  </a:lnTo>
                  <a:close/>
                  <a:moveTo>
                    <a:pt x="772" y="494"/>
                  </a:moveTo>
                  <a:lnTo>
                    <a:pt x="772" y="494"/>
                  </a:lnTo>
                  <a:lnTo>
                    <a:pt x="772" y="496"/>
                  </a:lnTo>
                  <a:lnTo>
                    <a:pt x="774" y="500"/>
                  </a:lnTo>
                  <a:lnTo>
                    <a:pt x="774" y="500"/>
                  </a:lnTo>
                  <a:lnTo>
                    <a:pt x="774" y="500"/>
                  </a:lnTo>
                  <a:lnTo>
                    <a:pt x="778" y="500"/>
                  </a:lnTo>
                  <a:lnTo>
                    <a:pt x="778" y="500"/>
                  </a:lnTo>
                  <a:lnTo>
                    <a:pt x="780" y="500"/>
                  </a:lnTo>
                  <a:lnTo>
                    <a:pt x="782" y="502"/>
                  </a:lnTo>
                  <a:lnTo>
                    <a:pt x="784" y="500"/>
                  </a:lnTo>
                  <a:lnTo>
                    <a:pt x="782" y="498"/>
                  </a:lnTo>
                  <a:lnTo>
                    <a:pt x="782" y="496"/>
                  </a:lnTo>
                  <a:lnTo>
                    <a:pt x="780" y="496"/>
                  </a:lnTo>
                  <a:lnTo>
                    <a:pt x="780" y="494"/>
                  </a:lnTo>
                  <a:lnTo>
                    <a:pt x="778" y="494"/>
                  </a:lnTo>
                  <a:lnTo>
                    <a:pt x="776" y="494"/>
                  </a:lnTo>
                  <a:lnTo>
                    <a:pt x="776" y="492"/>
                  </a:lnTo>
                  <a:lnTo>
                    <a:pt x="776" y="492"/>
                  </a:lnTo>
                  <a:lnTo>
                    <a:pt x="776" y="492"/>
                  </a:lnTo>
                  <a:lnTo>
                    <a:pt x="774" y="494"/>
                  </a:lnTo>
                  <a:lnTo>
                    <a:pt x="774" y="494"/>
                  </a:lnTo>
                  <a:lnTo>
                    <a:pt x="772" y="494"/>
                  </a:lnTo>
                  <a:close/>
                  <a:moveTo>
                    <a:pt x="708" y="584"/>
                  </a:moveTo>
                  <a:lnTo>
                    <a:pt x="710" y="584"/>
                  </a:lnTo>
                  <a:lnTo>
                    <a:pt x="712" y="582"/>
                  </a:lnTo>
                  <a:lnTo>
                    <a:pt x="710" y="582"/>
                  </a:lnTo>
                  <a:lnTo>
                    <a:pt x="708" y="582"/>
                  </a:lnTo>
                  <a:lnTo>
                    <a:pt x="708" y="584"/>
                  </a:lnTo>
                  <a:close/>
                  <a:moveTo>
                    <a:pt x="672" y="524"/>
                  </a:moveTo>
                  <a:lnTo>
                    <a:pt x="674" y="524"/>
                  </a:lnTo>
                  <a:lnTo>
                    <a:pt x="674" y="526"/>
                  </a:lnTo>
                  <a:lnTo>
                    <a:pt x="676" y="524"/>
                  </a:lnTo>
                  <a:lnTo>
                    <a:pt x="674" y="524"/>
                  </a:lnTo>
                  <a:lnTo>
                    <a:pt x="672" y="524"/>
                  </a:lnTo>
                  <a:lnTo>
                    <a:pt x="672" y="524"/>
                  </a:lnTo>
                  <a:close/>
                  <a:moveTo>
                    <a:pt x="664" y="538"/>
                  </a:moveTo>
                  <a:lnTo>
                    <a:pt x="664" y="536"/>
                  </a:lnTo>
                  <a:lnTo>
                    <a:pt x="662" y="534"/>
                  </a:lnTo>
                  <a:lnTo>
                    <a:pt x="660" y="532"/>
                  </a:lnTo>
                  <a:lnTo>
                    <a:pt x="660" y="532"/>
                  </a:lnTo>
                  <a:lnTo>
                    <a:pt x="660" y="530"/>
                  </a:lnTo>
                  <a:lnTo>
                    <a:pt x="658" y="528"/>
                  </a:lnTo>
                  <a:lnTo>
                    <a:pt x="658" y="524"/>
                  </a:lnTo>
                  <a:lnTo>
                    <a:pt x="660" y="524"/>
                  </a:lnTo>
                  <a:lnTo>
                    <a:pt x="660" y="526"/>
                  </a:lnTo>
                  <a:lnTo>
                    <a:pt x="662" y="528"/>
                  </a:lnTo>
                  <a:lnTo>
                    <a:pt x="662" y="528"/>
                  </a:lnTo>
                  <a:lnTo>
                    <a:pt x="664" y="530"/>
                  </a:lnTo>
                  <a:lnTo>
                    <a:pt x="664" y="534"/>
                  </a:lnTo>
                  <a:lnTo>
                    <a:pt x="666" y="534"/>
                  </a:lnTo>
                  <a:lnTo>
                    <a:pt x="668" y="534"/>
                  </a:lnTo>
                  <a:lnTo>
                    <a:pt x="668" y="538"/>
                  </a:lnTo>
                  <a:lnTo>
                    <a:pt x="666" y="538"/>
                  </a:lnTo>
                  <a:lnTo>
                    <a:pt x="664" y="538"/>
                  </a:lnTo>
                  <a:close/>
                  <a:moveTo>
                    <a:pt x="650" y="536"/>
                  </a:moveTo>
                  <a:lnTo>
                    <a:pt x="650" y="534"/>
                  </a:lnTo>
                  <a:lnTo>
                    <a:pt x="650" y="532"/>
                  </a:lnTo>
                  <a:lnTo>
                    <a:pt x="650" y="532"/>
                  </a:lnTo>
                  <a:lnTo>
                    <a:pt x="650" y="528"/>
                  </a:lnTo>
                  <a:lnTo>
                    <a:pt x="650" y="526"/>
                  </a:lnTo>
                  <a:lnTo>
                    <a:pt x="652" y="526"/>
                  </a:lnTo>
                  <a:lnTo>
                    <a:pt x="652" y="528"/>
                  </a:lnTo>
                  <a:lnTo>
                    <a:pt x="652" y="528"/>
                  </a:lnTo>
                  <a:lnTo>
                    <a:pt x="652" y="530"/>
                  </a:lnTo>
                  <a:lnTo>
                    <a:pt x="652" y="532"/>
                  </a:lnTo>
                  <a:lnTo>
                    <a:pt x="650" y="536"/>
                  </a:lnTo>
                  <a:lnTo>
                    <a:pt x="650" y="536"/>
                  </a:lnTo>
                  <a:close/>
                  <a:moveTo>
                    <a:pt x="648" y="478"/>
                  </a:moveTo>
                  <a:lnTo>
                    <a:pt x="648" y="480"/>
                  </a:lnTo>
                  <a:lnTo>
                    <a:pt x="650" y="482"/>
                  </a:lnTo>
                  <a:lnTo>
                    <a:pt x="652" y="482"/>
                  </a:lnTo>
                  <a:lnTo>
                    <a:pt x="652" y="480"/>
                  </a:lnTo>
                  <a:lnTo>
                    <a:pt x="652" y="478"/>
                  </a:lnTo>
                  <a:lnTo>
                    <a:pt x="650" y="478"/>
                  </a:lnTo>
                  <a:lnTo>
                    <a:pt x="648" y="478"/>
                  </a:lnTo>
                  <a:close/>
                  <a:moveTo>
                    <a:pt x="650" y="478"/>
                  </a:moveTo>
                  <a:lnTo>
                    <a:pt x="650" y="474"/>
                  </a:lnTo>
                  <a:lnTo>
                    <a:pt x="650" y="472"/>
                  </a:lnTo>
                  <a:lnTo>
                    <a:pt x="652" y="470"/>
                  </a:lnTo>
                  <a:lnTo>
                    <a:pt x="654" y="468"/>
                  </a:lnTo>
                  <a:lnTo>
                    <a:pt x="654" y="470"/>
                  </a:lnTo>
                  <a:lnTo>
                    <a:pt x="654" y="472"/>
                  </a:lnTo>
                  <a:lnTo>
                    <a:pt x="654" y="474"/>
                  </a:lnTo>
                  <a:lnTo>
                    <a:pt x="654" y="476"/>
                  </a:lnTo>
                  <a:lnTo>
                    <a:pt x="652" y="478"/>
                  </a:lnTo>
                  <a:lnTo>
                    <a:pt x="650" y="478"/>
                  </a:lnTo>
                  <a:close/>
                  <a:moveTo>
                    <a:pt x="532" y="452"/>
                  </a:moveTo>
                  <a:lnTo>
                    <a:pt x="532" y="452"/>
                  </a:lnTo>
                  <a:lnTo>
                    <a:pt x="532" y="450"/>
                  </a:lnTo>
                  <a:lnTo>
                    <a:pt x="530" y="450"/>
                  </a:lnTo>
                  <a:lnTo>
                    <a:pt x="530" y="452"/>
                  </a:lnTo>
                  <a:lnTo>
                    <a:pt x="532" y="452"/>
                  </a:lnTo>
                  <a:close/>
                  <a:moveTo>
                    <a:pt x="430" y="424"/>
                  </a:moveTo>
                  <a:lnTo>
                    <a:pt x="432" y="424"/>
                  </a:lnTo>
                  <a:lnTo>
                    <a:pt x="434" y="424"/>
                  </a:lnTo>
                  <a:lnTo>
                    <a:pt x="432" y="424"/>
                  </a:lnTo>
                  <a:lnTo>
                    <a:pt x="430" y="424"/>
                  </a:lnTo>
                  <a:lnTo>
                    <a:pt x="430" y="424"/>
                  </a:lnTo>
                  <a:close/>
                  <a:moveTo>
                    <a:pt x="422" y="428"/>
                  </a:moveTo>
                  <a:lnTo>
                    <a:pt x="424" y="428"/>
                  </a:lnTo>
                  <a:lnTo>
                    <a:pt x="424" y="426"/>
                  </a:lnTo>
                  <a:lnTo>
                    <a:pt x="422" y="426"/>
                  </a:lnTo>
                  <a:lnTo>
                    <a:pt x="422" y="428"/>
                  </a:lnTo>
                  <a:close/>
                  <a:moveTo>
                    <a:pt x="426" y="438"/>
                  </a:moveTo>
                  <a:lnTo>
                    <a:pt x="426" y="436"/>
                  </a:lnTo>
                  <a:lnTo>
                    <a:pt x="426" y="434"/>
                  </a:lnTo>
                  <a:lnTo>
                    <a:pt x="426" y="438"/>
                  </a:lnTo>
                  <a:lnTo>
                    <a:pt x="426" y="438"/>
                  </a:lnTo>
                  <a:close/>
                  <a:moveTo>
                    <a:pt x="426" y="438"/>
                  </a:moveTo>
                  <a:lnTo>
                    <a:pt x="424" y="434"/>
                  </a:lnTo>
                  <a:lnTo>
                    <a:pt x="424" y="436"/>
                  </a:lnTo>
                  <a:lnTo>
                    <a:pt x="424" y="438"/>
                  </a:lnTo>
                  <a:lnTo>
                    <a:pt x="426" y="438"/>
                  </a:lnTo>
                  <a:close/>
                  <a:moveTo>
                    <a:pt x="430" y="444"/>
                  </a:moveTo>
                  <a:lnTo>
                    <a:pt x="430" y="448"/>
                  </a:lnTo>
                  <a:lnTo>
                    <a:pt x="432" y="448"/>
                  </a:lnTo>
                  <a:lnTo>
                    <a:pt x="434" y="446"/>
                  </a:lnTo>
                  <a:lnTo>
                    <a:pt x="432" y="444"/>
                  </a:lnTo>
                  <a:lnTo>
                    <a:pt x="434" y="442"/>
                  </a:lnTo>
                  <a:lnTo>
                    <a:pt x="432" y="442"/>
                  </a:lnTo>
                  <a:lnTo>
                    <a:pt x="432" y="444"/>
                  </a:lnTo>
                  <a:lnTo>
                    <a:pt x="430" y="444"/>
                  </a:lnTo>
                  <a:lnTo>
                    <a:pt x="430" y="444"/>
                  </a:lnTo>
                  <a:close/>
                  <a:moveTo>
                    <a:pt x="426" y="458"/>
                  </a:moveTo>
                  <a:lnTo>
                    <a:pt x="426" y="454"/>
                  </a:lnTo>
                  <a:lnTo>
                    <a:pt x="426" y="454"/>
                  </a:lnTo>
                  <a:lnTo>
                    <a:pt x="426" y="452"/>
                  </a:lnTo>
                  <a:lnTo>
                    <a:pt x="428" y="448"/>
                  </a:lnTo>
                  <a:lnTo>
                    <a:pt x="428" y="450"/>
                  </a:lnTo>
                  <a:lnTo>
                    <a:pt x="428" y="452"/>
                  </a:lnTo>
                  <a:lnTo>
                    <a:pt x="430" y="452"/>
                  </a:lnTo>
                  <a:lnTo>
                    <a:pt x="428" y="454"/>
                  </a:lnTo>
                  <a:lnTo>
                    <a:pt x="430" y="456"/>
                  </a:lnTo>
                  <a:lnTo>
                    <a:pt x="428" y="456"/>
                  </a:lnTo>
                  <a:lnTo>
                    <a:pt x="428" y="458"/>
                  </a:lnTo>
                  <a:lnTo>
                    <a:pt x="426" y="458"/>
                  </a:lnTo>
                  <a:close/>
                  <a:moveTo>
                    <a:pt x="518" y="402"/>
                  </a:moveTo>
                  <a:lnTo>
                    <a:pt x="518" y="402"/>
                  </a:lnTo>
                  <a:lnTo>
                    <a:pt x="518" y="400"/>
                  </a:lnTo>
                  <a:lnTo>
                    <a:pt x="518" y="402"/>
                  </a:lnTo>
                  <a:lnTo>
                    <a:pt x="518" y="402"/>
                  </a:lnTo>
                  <a:lnTo>
                    <a:pt x="518" y="402"/>
                  </a:lnTo>
                  <a:close/>
                  <a:moveTo>
                    <a:pt x="548" y="384"/>
                  </a:moveTo>
                  <a:lnTo>
                    <a:pt x="548" y="380"/>
                  </a:lnTo>
                  <a:lnTo>
                    <a:pt x="546" y="380"/>
                  </a:lnTo>
                  <a:lnTo>
                    <a:pt x="548" y="378"/>
                  </a:lnTo>
                  <a:lnTo>
                    <a:pt x="548" y="376"/>
                  </a:lnTo>
                  <a:lnTo>
                    <a:pt x="550" y="378"/>
                  </a:lnTo>
                  <a:lnTo>
                    <a:pt x="550" y="378"/>
                  </a:lnTo>
                  <a:lnTo>
                    <a:pt x="550" y="380"/>
                  </a:lnTo>
                  <a:lnTo>
                    <a:pt x="550" y="382"/>
                  </a:lnTo>
                  <a:lnTo>
                    <a:pt x="550" y="384"/>
                  </a:lnTo>
                  <a:lnTo>
                    <a:pt x="548" y="384"/>
                  </a:lnTo>
                  <a:close/>
                  <a:moveTo>
                    <a:pt x="514" y="420"/>
                  </a:moveTo>
                  <a:lnTo>
                    <a:pt x="514" y="420"/>
                  </a:lnTo>
                  <a:lnTo>
                    <a:pt x="514" y="418"/>
                  </a:lnTo>
                  <a:lnTo>
                    <a:pt x="516" y="418"/>
                  </a:lnTo>
                  <a:lnTo>
                    <a:pt x="516" y="416"/>
                  </a:lnTo>
                  <a:lnTo>
                    <a:pt x="516" y="414"/>
                  </a:lnTo>
                  <a:lnTo>
                    <a:pt x="516" y="412"/>
                  </a:lnTo>
                  <a:lnTo>
                    <a:pt x="514" y="412"/>
                  </a:lnTo>
                  <a:lnTo>
                    <a:pt x="514" y="412"/>
                  </a:lnTo>
                  <a:lnTo>
                    <a:pt x="514" y="410"/>
                  </a:lnTo>
                  <a:lnTo>
                    <a:pt x="516" y="408"/>
                  </a:lnTo>
                  <a:lnTo>
                    <a:pt x="518" y="406"/>
                  </a:lnTo>
                  <a:lnTo>
                    <a:pt x="514" y="406"/>
                  </a:lnTo>
                  <a:lnTo>
                    <a:pt x="512" y="406"/>
                  </a:lnTo>
                  <a:lnTo>
                    <a:pt x="512" y="408"/>
                  </a:lnTo>
                  <a:lnTo>
                    <a:pt x="512" y="408"/>
                  </a:lnTo>
                  <a:lnTo>
                    <a:pt x="510" y="408"/>
                  </a:lnTo>
                  <a:lnTo>
                    <a:pt x="508" y="408"/>
                  </a:lnTo>
                  <a:lnTo>
                    <a:pt x="504" y="410"/>
                  </a:lnTo>
                  <a:lnTo>
                    <a:pt x="502" y="412"/>
                  </a:lnTo>
                  <a:lnTo>
                    <a:pt x="502" y="410"/>
                  </a:lnTo>
                  <a:lnTo>
                    <a:pt x="504" y="410"/>
                  </a:lnTo>
                  <a:lnTo>
                    <a:pt x="506" y="408"/>
                  </a:lnTo>
                  <a:lnTo>
                    <a:pt x="506" y="404"/>
                  </a:lnTo>
                  <a:lnTo>
                    <a:pt x="504" y="406"/>
                  </a:lnTo>
                  <a:lnTo>
                    <a:pt x="504" y="406"/>
                  </a:lnTo>
                  <a:lnTo>
                    <a:pt x="504" y="404"/>
                  </a:lnTo>
                  <a:lnTo>
                    <a:pt x="506" y="402"/>
                  </a:lnTo>
                  <a:lnTo>
                    <a:pt x="504" y="398"/>
                  </a:lnTo>
                  <a:lnTo>
                    <a:pt x="506" y="398"/>
                  </a:lnTo>
                  <a:lnTo>
                    <a:pt x="508" y="398"/>
                  </a:lnTo>
                  <a:lnTo>
                    <a:pt x="508" y="398"/>
                  </a:lnTo>
                  <a:lnTo>
                    <a:pt x="508" y="402"/>
                  </a:lnTo>
                  <a:lnTo>
                    <a:pt x="510" y="404"/>
                  </a:lnTo>
                  <a:lnTo>
                    <a:pt x="510" y="404"/>
                  </a:lnTo>
                  <a:lnTo>
                    <a:pt x="514" y="404"/>
                  </a:lnTo>
                  <a:lnTo>
                    <a:pt x="514" y="400"/>
                  </a:lnTo>
                  <a:lnTo>
                    <a:pt x="514" y="398"/>
                  </a:lnTo>
                  <a:lnTo>
                    <a:pt x="514" y="398"/>
                  </a:lnTo>
                  <a:lnTo>
                    <a:pt x="514" y="398"/>
                  </a:lnTo>
                  <a:lnTo>
                    <a:pt x="516" y="398"/>
                  </a:lnTo>
                  <a:lnTo>
                    <a:pt x="518" y="398"/>
                  </a:lnTo>
                  <a:lnTo>
                    <a:pt x="518" y="396"/>
                  </a:lnTo>
                  <a:lnTo>
                    <a:pt x="520" y="394"/>
                  </a:lnTo>
                  <a:lnTo>
                    <a:pt x="520" y="396"/>
                  </a:lnTo>
                  <a:lnTo>
                    <a:pt x="522" y="396"/>
                  </a:lnTo>
                  <a:lnTo>
                    <a:pt x="524" y="394"/>
                  </a:lnTo>
                  <a:lnTo>
                    <a:pt x="522" y="398"/>
                  </a:lnTo>
                  <a:lnTo>
                    <a:pt x="522" y="402"/>
                  </a:lnTo>
                  <a:lnTo>
                    <a:pt x="522" y="400"/>
                  </a:lnTo>
                  <a:lnTo>
                    <a:pt x="524" y="402"/>
                  </a:lnTo>
                  <a:lnTo>
                    <a:pt x="522" y="404"/>
                  </a:lnTo>
                  <a:lnTo>
                    <a:pt x="524" y="404"/>
                  </a:lnTo>
                  <a:lnTo>
                    <a:pt x="524" y="400"/>
                  </a:lnTo>
                  <a:lnTo>
                    <a:pt x="526" y="400"/>
                  </a:lnTo>
                  <a:lnTo>
                    <a:pt x="528" y="396"/>
                  </a:lnTo>
                  <a:lnTo>
                    <a:pt x="530" y="396"/>
                  </a:lnTo>
                  <a:lnTo>
                    <a:pt x="530" y="398"/>
                  </a:lnTo>
                  <a:lnTo>
                    <a:pt x="528" y="400"/>
                  </a:lnTo>
                  <a:lnTo>
                    <a:pt x="528" y="404"/>
                  </a:lnTo>
                  <a:lnTo>
                    <a:pt x="530" y="404"/>
                  </a:lnTo>
                  <a:lnTo>
                    <a:pt x="532" y="406"/>
                  </a:lnTo>
                  <a:lnTo>
                    <a:pt x="532" y="404"/>
                  </a:lnTo>
                  <a:lnTo>
                    <a:pt x="534" y="402"/>
                  </a:lnTo>
                  <a:lnTo>
                    <a:pt x="536" y="398"/>
                  </a:lnTo>
                  <a:lnTo>
                    <a:pt x="536" y="396"/>
                  </a:lnTo>
                  <a:lnTo>
                    <a:pt x="536" y="392"/>
                  </a:lnTo>
                  <a:lnTo>
                    <a:pt x="538" y="392"/>
                  </a:lnTo>
                  <a:lnTo>
                    <a:pt x="536" y="390"/>
                  </a:lnTo>
                  <a:lnTo>
                    <a:pt x="536" y="390"/>
                  </a:lnTo>
                  <a:lnTo>
                    <a:pt x="534" y="390"/>
                  </a:lnTo>
                  <a:lnTo>
                    <a:pt x="532" y="392"/>
                  </a:lnTo>
                  <a:lnTo>
                    <a:pt x="532" y="388"/>
                  </a:lnTo>
                  <a:lnTo>
                    <a:pt x="534" y="388"/>
                  </a:lnTo>
                  <a:lnTo>
                    <a:pt x="532" y="386"/>
                  </a:lnTo>
                  <a:lnTo>
                    <a:pt x="530" y="386"/>
                  </a:lnTo>
                  <a:lnTo>
                    <a:pt x="530" y="386"/>
                  </a:lnTo>
                  <a:lnTo>
                    <a:pt x="528" y="384"/>
                  </a:lnTo>
                  <a:lnTo>
                    <a:pt x="528" y="382"/>
                  </a:lnTo>
                  <a:lnTo>
                    <a:pt x="526" y="378"/>
                  </a:lnTo>
                  <a:lnTo>
                    <a:pt x="526" y="376"/>
                  </a:lnTo>
                  <a:lnTo>
                    <a:pt x="528" y="372"/>
                  </a:lnTo>
                  <a:lnTo>
                    <a:pt x="526" y="370"/>
                  </a:lnTo>
                  <a:lnTo>
                    <a:pt x="524" y="372"/>
                  </a:lnTo>
                  <a:lnTo>
                    <a:pt x="524" y="374"/>
                  </a:lnTo>
                  <a:lnTo>
                    <a:pt x="524" y="372"/>
                  </a:lnTo>
                  <a:lnTo>
                    <a:pt x="520" y="370"/>
                  </a:lnTo>
                  <a:lnTo>
                    <a:pt x="520" y="366"/>
                  </a:lnTo>
                  <a:lnTo>
                    <a:pt x="518" y="364"/>
                  </a:lnTo>
                  <a:lnTo>
                    <a:pt x="518" y="360"/>
                  </a:lnTo>
                  <a:lnTo>
                    <a:pt x="516" y="358"/>
                  </a:lnTo>
                  <a:lnTo>
                    <a:pt x="516" y="356"/>
                  </a:lnTo>
                  <a:lnTo>
                    <a:pt x="516" y="354"/>
                  </a:lnTo>
                  <a:lnTo>
                    <a:pt x="516" y="352"/>
                  </a:lnTo>
                  <a:lnTo>
                    <a:pt x="518" y="352"/>
                  </a:lnTo>
                  <a:lnTo>
                    <a:pt x="518" y="350"/>
                  </a:lnTo>
                  <a:lnTo>
                    <a:pt x="520" y="350"/>
                  </a:lnTo>
                  <a:lnTo>
                    <a:pt x="520" y="350"/>
                  </a:lnTo>
                  <a:lnTo>
                    <a:pt x="522" y="350"/>
                  </a:lnTo>
                  <a:lnTo>
                    <a:pt x="522" y="348"/>
                  </a:lnTo>
                  <a:lnTo>
                    <a:pt x="524" y="342"/>
                  </a:lnTo>
                  <a:lnTo>
                    <a:pt x="524" y="340"/>
                  </a:lnTo>
                  <a:lnTo>
                    <a:pt x="524" y="338"/>
                  </a:lnTo>
                  <a:lnTo>
                    <a:pt x="524" y="334"/>
                  </a:lnTo>
                  <a:lnTo>
                    <a:pt x="524" y="330"/>
                  </a:lnTo>
                  <a:lnTo>
                    <a:pt x="526" y="330"/>
                  </a:lnTo>
                  <a:lnTo>
                    <a:pt x="526" y="328"/>
                  </a:lnTo>
                  <a:lnTo>
                    <a:pt x="528" y="324"/>
                  </a:lnTo>
                  <a:lnTo>
                    <a:pt x="528" y="322"/>
                  </a:lnTo>
                  <a:lnTo>
                    <a:pt x="530" y="320"/>
                  </a:lnTo>
                  <a:lnTo>
                    <a:pt x="530" y="316"/>
                  </a:lnTo>
                  <a:lnTo>
                    <a:pt x="532" y="314"/>
                  </a:lnTo>
                  <a:lnTo>
                    <a:pt x="532" y="312"/>
                  </a:lnTo>
                  <a:lnTo>
                    <a:pt x="534" y="310"/>
                  </a:lnTo>
                  <a:lnTo>
                    <a:pt x="534" y="308"/>
                  </a:lnTo>
                  <a:lnTo>
                    <a:pt x="534" y="306"/>
                  </a:lnTo>
                  <a:lnTo>
                    <a:pt x="536" y="304"/>
                  </a:lnTo>
                  <a:lnTo>
                    <a:pt x="536" y="302"/>
                  </a:lnTo>
                  <a:lnTo>
                    <a:pt x="534" y="300"/>
                  </a:lnTo>
                  <a:lnTo>
                    <a:pt x="534" y="298"/>
                  </a:lnTo>
                  <a:lnTo>
                    <a:pt x="534" y="296"/>
                  </a:lnTo>
                  <a:lnTo>
                    <a:pt x="532" y="296"/>
                  </a:lnTo>
                  <a:lnTo>
                    <a:pt x="532" y="292"/>
                  </a:lnTo>
                  <a:lnTo>
                    <a:pt x="532" y="290"/>
                  </a:lnTo>
                  <a:lnTo>
                    <a:pt x="530" y="286"/>
                  </a:lnTo>
                  <a:lnTo>
                    <a:pt x="528" y="286"/>
                  </a:lnTo>
                  <a:lnTo>
                    <a:pt x="528" y="286"/>
                  </a:lnTo>
                  <a:lnTo>
                    <a:pt x="526" y="286"/>
                  </a:lnTo>
                  <a:lnTo>
                    <a:pt x="526" y="288"/>
                  </a:lnTo>
                  <a:lnTo>
                    <a:pt x="524" y="288"/>
                  </a:lnTo>
                  <a:lnTo>
                    <a:pt x="522" y="284"/>
                  </a:lnTo>
                  <a:lnTo>
                    <a:pt x="520" y="284"/>
                  </a:lnTo>
                  <a:lnTo>
                    <a:pt x="518" y="282"/>
                  </a:lnTo>
                  <a:lnTo>
                    <a:pt x="518" y="282"/>
                  </a:lnTo>
                  <a:lnTo>
                    <a:pt x="518" y="286"/>
                  </a:lnTo>
                  <a:lnTo>
                    <a:pt x="518" y="286"/>
                  </a:lnTo>
                  <a:lnTo>
                    <a:pt x="516" y="286"/>
                  </a:lnTo>
                  <a:lnTo>
                    <a:pt x="514" y="288"/>
                  </a:lnTo>
                  <a:lnTo>
                    <a:pt x="514" y="290"/>
                  </a:lnTo>
                  <a:lnTo>
                    <a:pt x="512" y="290"/>
                  </a:lnTo>
                  <a:lnTo>
                    <a:pt x="510" y="296"/>
                  </a:lnTo>
                  <a:lnTo>
                    <a:pt x="510" y="300"/>
                  </a:lnTo>
                  <a:lnTo>
                    <a:pt x="510" y="302"/>
                  </a:lnTo>
                  <a:lnTo>
                    <a:pt x="510" y="304"/>
                  </a:lnTo>
                  <a:lnTo>
                    <a:pt x="508" y="304"/>
                  </a:lnTo>
                  <a:lnTo>
                    <a:pt x="508" y="308"/>
                  </a:lnTo>
                  <a:lnTo>
                    <a:pt x="506" y="308"/>
                  </a:lnTo>
                  <a:lnTo>
                    <a:pt x="506" y="314"/>
                  </a:lnTo>
                  <a:lnTo>
                    <a:pt x="504" y="314"/>
                  </a:lnTo>
                  <a:lnTo>
                    <a:pt x="504" y="314"/>
                  </a:lnTo>
                  <a:lnTo>
                    <a:pt x="502" y="318"/>
                  </a:lnTo>
                  <a:lnTo>
                    <a:pt x="502" y="320"/>
                  </a:lnTo>
                  <a:lnTo>
                    <a:pt x="502" y="322"/>
                  </a:lnTo>
                  <a:lnTo>
                    <a:pt x="502" y="324"/>
                  </a:lnTo>
                  <a:lnTo>
                    <a:pt x="500" y="326"/>
                  </a:lnTo>
                  <a:lnTo>
                    <a:pt x="500" y="328"/>
                  </a:lnTo>
                  <a:lnTo>
                    <a:pt x="500" y="330"/>
                  </a:lnTo>
                  <a:lnTo>
                    <a:pt x="498" y="330"/>
                  </a:lnTo>
                  <a:lnTo>
                    <a:pt x="498" y="330"/>
                  </a:lnTo>
                  <a:lnTo>
                    <a:pt x="500" y="332"/>
                  </a:lnTo>
                  <a:lnTo>
                    <a:pt x="500" y="334"/>
                  </a:lnTo>
                  <a:lnTo>
                    <a:pt x="500" y="334"/>
                  </a:lnTo>
                  <a:lnTo>
                    <a:pt x="498" y="334"/>
                  </a:lnTo>
                  <a:lnTo>
                    <a:pt x="496" y="336"/>
                  </a:lnTo>
                  <a:lnTo>
                    <a:pt x="494" y="334"/>
                  </a:lnTo>
                  <a:lnTo>
                    <a:pt x="494" y="336"/>
                  </a:lnTo>
                  <a:lnTo>
                    <a:pt x="494" y="338"/>
                  </a:lnTo>
                  <a:lnTo>
                    <a:pt x="492" y="340"/>
                  </a:lnTo>
                  <a:lnTo>
                    <a:pt x="490" y="338"/>
                  </a:lnTo>
                  <a:lnTo>
                    <a:pt x="490" y="336"/>
                  </a:lnTo>
                  <a:lnTo>
                    <a:pt x="490" y="334"/>
                  </a:lnTo>
                  <a:lnTo>
                    <a:pt x="490" y="332"/>
                  </a:lnTo>
                  <a:lnTo>
                    <a:pt x="490" y="328"/>
                  </a:lnTo>
                  <a:lnTo>
                    <a:pt x="492" y="324"/>
                  </a:lnTo>
                  <a:lnTo>
                    <a:pt x="492" y="322"/>
                  </a:lnTo>
                  <a:lnTo>
                    <a:pt x="494" y="320"/>
                  </a:lnTo>
                  <a:lnTo>
                    <a:pt x="494" y="318"/>
                  </a:lnTo>
                  <a:lnTo>
                    <a:pt x="494" y="316"/>
                  </a:lnTo>
                  <a:lnTo>
                    <a:pt x="496" y="312"/>
                  </a:lnTo>
                  <a:lnTo>
                    <a:pt x="498" y="310"/>
                  </a:lnTo>
                  <a:lnTo>
                    <a:pt x="498" y="308"/>
                  </a:lnTo>
                  <a:lnTo>
                    <a:pt x="498" y="308"/>
                  </a:lnTo>
                  <a:lnTo>
                    <a:pt x="496" y="308"/>
                  </a:lnTo>
                  <a:lnTo>
                    <a:pt x="496" y="306"/>
                  </a:lnTo>
                  <a:lnTo>
                    <a:pt x="498" y="304"/>
                  </a:lnTo>
                  <a:lnTo>
                    <a:pt x="498" y="298"/>
                  </a:lnTo>
                  <a:lnTo>
                    <a:pt x="496" y="298"/>
                  </a:lnTo>
                  <a:lnTo>
                    <a:pt x="496" y="294"/>
                  </a:lnTo>
                  <a:lnTo>
                    <a:pt x="496" y="294"/>
                  </a:lnTo>
                  <a:lnTo>
                    <a:pt x="496" y="290"/>
                  </a:lnTo>
                  <a:lnTo>
                    <a:pt x="496" y="290"/>
                  </a:lnTo>
                  <a:lnTo>
                    <a:pt x="494" y="288"/>
                  </a:lnTo>
                  <a:lnTo>
                    <a:pt x="490" y="288"/>
                  </a:lnTo>
                  <a:lnTo>
                    <a:pt x="490" y="292"/>
                  </a:lnTo>
                  <a:lnTo>
                    <a:pt x="490" y="294"/>
                  </a:lnTo>
                  <a:lnTo>
                    <a:pt x="490" y="296"/>
                  </a:lnTo>
                  <a:lnTo>
                    <a:pt x="492" y="296"/>
                  </a:lnTo>
                  <a:lnTo>
                    <a:pt x="492" y="298"/>
                  </a:lnTo>
                  <a:lnTo>
                    <a:pt x="490" y="298"/>
                  </a:lnTo>
                  <a:lnTo>
                    <a:pt x="490" y="296"/>
                  </a:lnTo>
                  <a:lnTo>
                    <a:pt x="488" y="296"/>
                  </a:lnTo>
                  <a:lnTo>
                    <a:pt x="488" y="300"/>
                  </a:lnTo>
                  <a:lnTo>
                    <a:pt x="488" y="300"/>
                  </a:lnTo>
                  <a:lnTo>
                    <a:pt x="490" y="302"/>
                  </a:lnTo>
                  <a:lnTo>
                    <a:pt x="490" y="304"/>
                  </a:lnTo>
                  <a:lnTo>
                    <a:pt x="488" y="306"/>
                  </a:lnTo>
                  <a:lnTo>
                    <a:pt x="488" y="304"/>
                  </a:lnTo>
                  <a:lnTo>
                    <a:pt x="488" y="304"/>
                  </a:lnTo>
                  <a:lnTo>
                    <a:pt x="486" y="306"/>
                  </a:lnTo>
                  <a:lnTo>
                    <a:pt x="484" y="304"/>
                  </a:lnTo>
                  <a:lnTo>
                    <a:pt x="484" y="302"/>
                  </a:lnTo>
                  <a:lnTo>
                    <a:pt x="482" y="302"/>
                  </a:lnTo>
                  <a:lnTo>
                    <a:pt x="482" y="306"/>
                  </a:lnTo>
                  <a:lnTo>
                    <a:pt x="480" y="306"/>
                  </a:lnTo>
                  <a:lnTo>
                    <a:pt x="480" y="302"/>
                  </a:lnTo>
                  <a:lnTo>
                    <a:pt x="482" y="302"/>
                  </a:lnTo>
                  <a:lnTo>
                    <a:pt x="482" y="300"/>
                  </a:lnTo>
                  <a:lnTo>
                    <a:pt x="478" y="302"/>
                  </a:lnTo>
                  <a:lnTo>
                    <a:pt x="476" y="304"/>
                  </a:lnTo>
                  <a:lnTo>
                    <a:pt x="474" y="302"/>
                  </a:lnTo>
                  <a:lnTo>
                    <a:pt x="472" y="302"/>
                  </a:lnTo>
                  <a:lnTo>
                    <a:pt x="470" y="302"/>
                  </a:lnTo>
                  <a:lnTo>
                    <a:pt x="468" y="302"/>
                  </a:lnTo>
                  <a:lnTo>
                    <a:pt x="468" y="302"/>
                  </a:lnTo>
                  <a:lnTo>
                    <a:pt x="464" y="302"/>
                  </a:lnTo>
                  <a:lnTo>
                    <a:pt x="464" y="302"/>
                  </a:lnTo>
                  <a:lnTo>
                    <a:pt x="466" y="300"/>
                  </a:lnTo>
                  <a:lnTo>
                    <a:pt x="468" y="300"/>
                  </a:lnTo>
                  <a:lnTo>
                    <a:pt x="470" y="300"/>
                  </a:lnTo>
                  <a:lnTo>
                    <a:pt x="474" y="300"/>
                  </a:lnTo>
                  <a:lnTo>
                    <a:pt x="474" y="298"/>
                  </a:lnTo>
                  <a:lnTo>
                    <a:pt x="474" y="296"/>
                  </a:lnTo>
                  <a:lnTo>
                    <a:pt x="476" y="298"/>
                  </a:lnTo>
                  <a:lnTo>
                    <a:pt x="478" y="296"/>
                  </a:lnTo>
                  <a:lnTo>
                    <a:pt x="478" y="294"/>
                  </a:lnTo>
                  <a:lnTo>
                    <a:pt x="480" y="292"/>
                  </a:lnTo>
                  <a:lnTo>
                    <a:pt x="478" y="290"/>
                  </a:lnTo>
                  <a:lnTo>
                    <a:pt x="476" y="286"/>
                  </a:lnTo>
                  <a:lnTo>
                    <a:pt x="474" y="286"/>
                  </a:lnTo>
                  <a:lnTo>
                    <a:pt x="472" y="284"/>
                  </a:lnTo>
                  <a:lnTo>
                    <a:pt x="468" y="280"/>
                  </a:lnTo>
                  <a:lnTo>
                    <a:pt x="468" y="280"/>
                  </a:lnTo>
                  <a:lnTo>
                    <a:pt x="466" y="280"/>
                  </a:lnTo>
                  <a:lnTo>
                    <a:pt x="464" y="280"/>
                  </a:lnTo>
                  <a:lnTo>
                    <a:pt x="462" y="280"/>
                  </a:lnTo>
                  <a:lnTo>
                    <a:pt x="458" y="286"/>
                  </a:lnTo>
                  <a:lnTo>
                    <a:pt x="460" y="286"/>
                  </a:lnTo>
                  <a:lnTo>
                    <a:pt x="460" y="288"/>
                  </a:lnTo>
                  <a:lnTo>
                    <a:pt x="458" y="288"/>
                  </a:lnTo>
                  <a:lnTo>
                    <a:pt x="456" y="288"/>
                  </a:lnTo>
                  <a:lnTo>
                    <a:pt x="456" y="288"/>
                  </a:lnTo>
                  <a:lnTo>
                    <a:pt x="454" y="288"/>
                  </a:lnTo>
                  <a:lnTo>
                    <a:pt x="452" y="288"/>
                  </a:lnTo>
                  <a:lnTo>
                    <a:pt x="450" y="288"/>
                  </a:lnTo>
                  <a:lnTo>
                    <a:pt x="448" y="288"/>
                  </a:lnTo>
                  <a:lnTo>
                    <a:pt x="446" y="288"/>
                  </a:lnTo>
                  <a:lnTo>
                    <a:pt x="446" y="288"/>
                  </a:lnTo>
                  <a:lnTo>
                    <a:pt x="446" y="286"/>
                  </a:lnTo>
                  <a:lnTo>
                    <a:pt x="450" y="286"/>
                  </a:lnTo>
                  <a:lnTo>
                    <a:pt x="450" y="284"/>
                  </a:lnTo>
                  <a:lnTo>
                    <a:pt x="452" y="282"/>
                  </a:lnTo>
                  <a:lnTo>
                    <a:pt x="454" y="282"/>
                  </a:lnTo>
                  <a:lnTo>
                    <a:pt x="456" y="280"/>
                  </a:lnTo>
                  <a:lnTo>
                    <a:pt x="456" y="278"/>
                  </a:lnTo>
                  <a:lnTo>
                    <a:pt x="456" y="276"/>
                  </a:lnTo>
                  <a:lnTo>
                    <a:pt x="460" y="276"/>
                  </a:lnTo>
                  <a:lnTo>
                    <a:pt x="460" y="274"/>
                  </a:lnTo>
                  <a:lnTo>
                    <a:pt x="460" y="270"/>
                  </a:lnTo>
                  <a:lnTo>
                    <a:pt x="462" y="266"/>
                  </a:lnTo>
                  <a:lnTo>
                    <a:pt x="460" y="266"/>
                  </a:lnTo>
                  <a:lnTo>
                    <a:pt x="458" y="266"/>
                  </a:lnTo>
                  <a:lnTo>
                    <a:pt x="454" y="266"/>
                  </a:lnTo>
                  <a:lnTo>
                    <a:pt x="450" y="266"/>
                  </a:lnTo>
                  <a:lnTo>
                    <a:pt x="446" y="268"/>
                  </a:lnTo>
                  <a:lnTo>
                    <a:pt x="436" y="270"/>
                  </a:lnTo>
                  <a:lnTo>
                    <a:pt x="426" y="274"/>
                  </a:lnTo>
                  <a:lnTo>
                    <a:pt x="422" y="278"/>
                  </a:lnTo>
                  <a:lnTo>
                    <a:pt x="416" y="278"/>
                  </a:lnTo>
                  <a:lnTo>
                    <a:pt x="406" y="282"/>
                  </a:lnTo>
                  <a:lnTo>
                    <a:pt x="404" y="286"/>
                  </a:lnTo>
                  <a:lnTo>
                    <a:pt x="404" y="288"/>
                  </a:lnTo>
                  <a:lnTo>
                    <a:pt x="406" y="288"/>
                  </a:lnTo>
                  <a:lnTo>
                    <a:pt x="406" y="288"/>
                  </a:lnTo>
                  <a:lnTo>
                    <a:pt x="404" y="290"/>
                  </a:lnTo>
                  <a:lnTo>
                    <a:pt x="402" y="290"/>
                  </a:lnTo>
                  <a:lnTo>
                    <a:pt x="398" y="294"/>
                  </a:lnTo>
                  <a:lnTo>
                    <a:pt x="394" y="294"/>
                  </a:lnTo>
                  <a:lnTo>
                    <a:pt x="392" y="296"/>
                  </a:lnTo>
                  <a:lnTo>
                    <a:pt x="392" y="298"/>
                  </a:lnTo>
                  <a:lnTo>
                    <a:pt x="390" y="300"/>
                  </a:lnTo>
                  <a:lnTo>
                    <a:pt x="388" y="302"/>
                  </a:lnTo>
                  <a:lnTo>
                    <a:pt x="388" y="306"/>
                  </a:lnTo>
                  <a:lnTo>
                    <a:pt x="390" y="304"/>
                  </a:lnTo>
                  <a:lnTo>
                    <a:pt x="392" y="306"/>
                  </a:lnTo>
                  <a:lnTo>
                    <a:pt x="390" y="308"/>
                  </a:lnTo>
                  <a:lnTo>
                    <a:pt x="392" y="308"/>
                  </a:lnTo>
                  <a:lnTo>
                    <a:pt x="392" y="308"/>
                  </a:lnTo>
                  <a:lnTo>
                    <a:pt x="394" y="306"/>
                  </a:lnTo>
                  <a:lnTo>
                    <a:pt x="396" y="306"/>
                  </a:lnTo>
                  <a:lnTo>
                    <a:pt x="398" y="308"/>
                  </a:lnTo>
                  <a:lnTo>
                    <a:pt x="398" y="310"/>
                  </a:lnTo>
                  <a:lnTo>
                    <a:pt x="396" y="310"/>
                  </a:lnTo>
                  <a:lnTo>
                    <a:pt x="392" y="310"/>
                  </a:lnTo>
                  <a:lnTo>
                    <a:pt x="390" y="310"/>
                  </a:lnTo>
                  <a:lnTo>
                    <a:pt x="392" y="312"/>
                  </a:lnTo>
                  <a:lnTo>
                    <a:pt x="396" y="314"/>
                  </a:lnTo>
                  <a:lnTo>
                    <a:pt x="396" y="314"/>
                  </a:lnTo>
                  <a:lnTo>
                    <a:pt x="398" y="312"/>
                  </a:lnTo>
                  <a:lnTo>
                    <a:pt x="398" y="312"/>
                  </a:lnTo>
                  <a:lnTo>
                    <a:pt x="400" y="314"/>
                  </a:lnTo>
                  <a:lnTo>
                    <a:pt x="398" y="314"/>
                  </a:lnTo>
                  <a:lnTo>
                    <a:pt x="400" y="314"/>
                  </a:lnTo>
                  <a:lnTo>
                    <a:pt x="404" y="316"/>
                  </a:lnTo>
                  <a:lnTo>
                    <a:pt x="408" y="314"/>
                  </a:lnTo>
                  <a:lnTo>
                    <a:pt x="410" y="314"/>
                  </a:lnTo>
                  <a:lnTo>
                    <a:pt x="414" y="316"/>
                  </a:lnTo>
                  <a:lnTo>
                    <a:pt x="416" y="314"/>
                  </a:lnTo>
                  <a:lnTo>
                    <a:pt x="420" y="316"/>
                  </a:lnTo>
                  <a:lnTo>
                    <a:pt x="420" y="318"/>
                  </a:lnTo>
                  <a:lnTo>
                    <a:pt x="422" y="318"/>
                  </a:lnTo>
                  <a:lnTo>
                    <a:pt x="422" y="320"/>
                  </a:lnTo>
                  <a:lnTo>
                    <a:pt x="420" y="320"/>
                  </a:lnTo>
                  <a:lnTo>
                    <a:pt x="416" y="318"/>
                  </a:lnTo>
                  <a:lnTo>
                    <a:pt x="412" y="318"/>
                  </a:lnTo>
                  <a:lnTo>
                    <a:pt x="410" y="318"/>
                  </a:lnTo>
                  <a:lnTo>
                    <a:pt x="414" y="320"/>
                  </a:lnTo>
                  <a:lnTo>
                    <a:pt x="414" y="322"/>
                  </a:lnTo>
                  <a:lnTo>
                    <a:pt x="410" y="322"/>
                  </a:lnTo>
                  <a:lnTo>
                    <a:pt x="408" y="320"/>
                  </a:lnTo>
                  <a:lnTo>
                    <a:pt x="404" y="320"/>
                  </a:lnTo>
                  <a:lnTo>
                    <a:pt x="402" y="322"/>
                  </a:lnTo>
                  <a:lnTo>
                    <a:pt x="400" y="320"/>
                  </a:lnTo>
                  <a:lnTo>
                    <a:pt x="398" y="320"/>
                  </a:lnTo>
                  <a:lnTo>
                    <a:pt x="398" y="322"/>
                  </a:lnTo>
                  <a:lnTo>
                    <a:pt x="396" y="320"/>
                  </a:lnTo>
                  <a:lnTo>
                    <a:pt x="390" y="322"/>
                  </a:lnTo>
                  <a:lnTo>
                    <a:pt x="388" y="322"/>
                  </a:lnTo>
                  <a:lnTo>
                    <a:pt x="384" y="322"/>
                  </a:lnTo>
                  <a:lnTo>
                    <a:pt x="384" y="326"/>
                  </a:lnTo>
                  <a:lnTo>
                    <a:pt x="384" y="332"/>
                  </a:lnTo>
                  <a:lnTo>
                    <a:pt x="384" y="334"/>
                  </a:lnTo>
                  <a:lnTo>
                    <a:pt x="384" y="336"/>
                  </a:lnTo>
                  <a:lnTo>
                    <a:pt x="384" y="336"/>
                  </a:lnTo>
                  <a:lnTo>
                    <a:pt x="384" y="338"/>
                  </a:lnTo>
                  <a:lnTo>
                    <a:pt x="386" y="340"/>
                  </a:lnTo>
                  <a:lnTo>
                    <a:pt x="386" y="338"/>
                  </a:lnTo>
                  <a:lnTo>
                    <a:pt x="388" y="338"/>
                  </a:lnTo>
                  <a:lnTo>
                    <a:pt x="390" y="340"/>
                  </a:lnTo>
                  <a:lnTo>
                    <a:pt x="392" y="340"/>
                  </a:lnTo>
                  <a:lnTo>
                    <a:pt x="392" y="340"/>
                  </a:lnTo>
                  <a:lnTo>
                    <a:pt x="392" y="338"/>
                  </a:lnTo>
                  <a:lnTo>
                    <a:pt x="394" y="340"/>
                  </a:lnTo>
                  <a:lnTo>
                    <a:pt x="396" y="340"/>
                  </a:lnTo>
                  <a:lnTo>
                    <a:pt x="396" y="340"/>
                  </a:lnTo>
                  <a:lnTo>
                    <a:pt x="398" y="342"/>
                  </a:lnTo>
                  <a:lnTo>
                    <a:pt x="398" y="342"/>
                  </a:lnTo>
                  <a:lnTo>
                    <a:pt x="400" y="342"/>
                  </a:lnTo>
                  <a:lnTo>
                    <a:pt x="402" y="342"/>
                  </a:lnTo>
                  <a:lnTo>
                    <a:pt x="404" y="342"/>
                  </a:lnTo>
                  <a:lnTo>
                    <a:pt x="404" y="344"/>
                  </a:lnTo>
                  <a:lnTo>
                    <a:pt x="406" y="344"/>
                  </a:lnTo>
                  <a:lnTo>
                    <a:pt x="408" y="344"/>
                  </a:lnTo>
                  <a:lnTo>
                    <a:pt x="410" y="344"/>
                  </a:lnTo>
                  <a:lnTo>
                    <a:pt x="412" y="344"/>
                  </a:lnTo>
                  <a:lnTo>
                    <a:pt x="414" y="344"/>
                  </a:lnTo>
                  <a:lnTo>
                    <a:pt x="418" y="344"/>
                  </a:lnTo>
                  <a:lnTo>
                    <a:pt x="420" y="344"/>
                  </a:lnTo>
                  <a:lnTo>
                    <a:pt x="422" y="344"/>
                  </a:lnTo>
                  <a:lnTo>
                    <a:pt x="422" y="346"/>
                  </a:lnTo>
                  <a:lnTo>
                    <a:pt x="424" y="346"/>
                  </a:lnTo>
                  <a:lnTo>
                    <a:pt x="424" y="348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30" y="350"/>
                  </a:lnTo>
                  <a:lnTo>
                    <a:pt x="430" y="352"/>
                  </a:lnTo>
                  <a:lnTo>
                    <a:pt x="432" y="354"/>
                  </a:lnTo>
                  <a:lnTo>
                    <a:pt x="432" y="354"/>
                  </a:lnTo>
                  <a:lnTo>
                    <a:pt x="434" y="356"/>
                  </a:lnTo>
                  <a:lnTo>
                    <a:pt x="434" y="356"/>
                  </a:lnTo>
                  <a:lnTo>
                    <a:pt x="434" y="358"/>
                  </a:lnTo>
                  <a:lnTo>
                    <a:pt x="436" y="360"/>
                  </a:lnTo>
                  <a:lnTo>
                    <a:pt x="440" y="362"/>
                  </a:lnTo>
                  <a:lnTo>
                    <a:pt x="440" y="364"/>
                  </a:lnTo>
                  <a:lnTo>
                    <a:pt x="438" y="364"/>
                  </a:lnTo>
                  <a:lnTo>
                    <a:pt x="440" y="366"/>
                  </a:lnTo>
                  <a:lnTo>
                    <a:pt x="438" y="364"/>
                  </a:lnTo>
                  <a:lnTo>
                    <a:pt x="434" y="364"/>
                  </a:lnTo>
                  <a:lnTo>
                    <a:pt x="430" y="364"/>
                  </a:lnTo>
                  <a:lnTo>
                    <a:pt x="428" y="364"/>
                  </a:lnTo>
                  <a:lnTo>
                    <a:pt x="426" y="364"/>
                  </a:lnTo>
                  <a:lnTo>
                    <a:pt x="426" y="364"/>
                  </a:lnTo>
                  <a:lnTo>
                    <a:pt x="424" y="364"/>
                  </a:lnTo>
                  <a:lnTo>
                    <a:pt x="422" y="362"/>
                  </a:lnTo>
                  <a:lnTo>
                    <a:pt x="420" y="362"/>
                  </a:lnTo>
                  <a:lnTo>
                    <a:pt x="420" y="360"/>
                  </a:lnTo>
                  <a:lnTo>
                    <a:pt x="418" y="358"/>
                  </a:lnTo>
                  <a:lnTo>
                    <a:pt x="416" y="360"/>
                  </a:lnTo>
                  <a:lnTo>
                    <a:pt x="414" y="358"/>
                  </a:lnTo>
                  <a:lnTo>
                    <a:pt x="412" y="358"/>
                  </a:lnTo>
                  <a:lnTo>
                    <a:pt x="410" y="356"/>
                  </a:lnTo>
                  <a:lnTo>
                    <a:pt x="410" y="356"/>
                  </a:lnTo>
                  <a:lnTo>
                    <a:pt x="408" y="356"/>
                  </a:lnTo>
                  <a:lnTo>
                    <a:pt x="408" y="354"/>
                  </a:lnTo>
                  <a:lnTo>
                    <a:pt x="406" y="354"/>
                  </a:lnTo>
                  <a:lnTo>
                    <a:pt x="404" y="354"/>
                  </a:lnTo>
                  <a:lnTo>
                    <a:pt x="398" y="354"/>
                  </a:lnTo>
                  <a:lnTo>
                    <a:pt x="396" y="354"/>
                  </a:lnTo>
                  <a:lnTo>
                    <a:pt x="392" y="354"/>
                  </a:lnTo>
                  <a:lnTo>
                    <a:pt x="384" y="352"/>
                  </a:lnTo>
                  <a:lnTo>
                    <a:pt x="382" y="354"/>
                  </a:lnTo>
                  <a:lnTo>
                    <a:pt x="378" y="354"/>
                  </a:lnTo>
                  <a:lnTo>
                    <a:pt x="378" y="356"/>
                  </a:lnTo>
                  <a:lnTo>
                    <a:pt x="378" y="360"/>
                  </a:lnTo>
                  <a:lnTo>
                    <a:pt x="376" y="364"/>
                  </a:lnTo>
                  <a:lnTo>
                    <a:pt x="376" y="368"/>
                  </a:lnTo>
                  <a:lnTo>
                    <a:pt x="374" y="368"/>
                  </a:lnTo>
                  <a:lnTo>
                    <a:pt x="376" y="370"/>
                  </a:lnTo>
                  <a:lnTo>
                    <a:pt x="378" y="370"/>
                  </a:lnTo>
                  <a:lnTo>
                    <a:pt x="376" y="372"/>
                  </a:lnTo>
                  <a:lnTo>
                    <a:pt x="376" y="372"/>
                  </a:lnTo>
                  <a:lnTo>
                    <a:pt x="378" y="378"/>
                  </a:lnTo>
                  <a:lnTo>
                    <a:pt x="380" y="378"/>
                  </a:lnTo>
                  <a:lnTo>
                    <a:pt x="380" y="380"/>
                  </a:lnTo>
                  <a:lnTo>
                    <a:pt x="384" y="382"/>
                  </a:lnTo>
                  <a:lnTo>
                    <a:pt x="384" y="384"/>
                  </a:lnTo>
                  <a:lnTo>
                    <a:pt x="386" y="384"/>
                  </a:lnTo>
                  <a:lnTo>
                    <a:pt x="388" y="384"/>
                  </a:lnTo>
                  <a:lnTo>
                    <a:pt x="390" y="384"/>
                  </a:lnTo>
                  <a:lnTo>
                    <a:pt x="392" y="384"/>
                  </a:lnTo>
                  <a:lnTo>
                    <a:pt x="394" y="384"/>
                  </a:lnTo>
                  <a:lnTo>
                    <a:pt x="396" y="386"/>
                  </a:lnTo>
                  <a:lnTo>
                    <a:pt x="398" y="386"/>
                  </a:lnTo>
                  <a:lnTo>
                    <a:pt x="400" y="388"/>
                  </a:lnTo>
                  <a:lnTo>
                    <a:pt x="400" y="388"/>
                  </a:lnTo>
                  <a:lnTo>
                    <a:pt x="402" y="390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6"/>
                  </a:lnTo>
                  <a:lnTo>
                    <a:pt x="394" y="398"/>
                  </a:lnTo>
                  <a:lnTo>
                    <a:pt x="394" y="398"/>
                  </a:lnTo>
                  <a:lnTo>
                    <a:pt x="392" y="400"/>
                  </a:lnTo>
                  <a:lnTo>
                    <a:pt x="394" y="402"/>
                  </a:lnTo>
                  <a:lnTo>
                    <a:pt x="396" y="406"/>
                  </a:lnTo>
                  <a:lnTo>
                    <a:pt x="396" y="408"/>
                  </a:lnTo>
                  <a:lnTo>
                    <a:pt x="396" y="410"/>
                  </a:lnTo>
                  <a:lnTo>
                    <a:pt x="394" y="410"/>
                  </a:lnTo>
                  <a:lnTo>
                    <a:pt x="394" y="412"/>
                  </a:lnTo>
                  <a:lnTo>
                    <a:pt x="398" y="412"/>
                  </a:lnTo>
                  <a:lnTo>
                    <a:pt x="400" y="412"/>
                  </a:lnTo>
                  <a:lnTo>
                    <a:pt x="400" y="412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4" y="410"/>
                  </a:lnTo>
                  <a:lnTo>
                    <a:pt x="406" y="412"/>
                  </a:lnTo>
                  <a:lnTo>
                    <a:pt x="408" y="412"/>
                  </a:lnTo>
                  <a:lnTo>
                    <a:pt x="412" y="412"/>
                  </a:lnTo>
                  <a:lnTo>
                    <a:pt x="414" y="412"/>
                  </a:lnTo>
                  <a:lnTo>
                    <a:pt x="416" y="412"/>
                  </a:lnTo>
                  <a:lnTo>
                    <a:pt x="418" y="412"/>
                  </a:lnTo>
                  <a:lnTo>
                    <a:pt x="418" y="412"/>
                  </a:lnTo>
                  <a:lnTo>
                    <a:pt x="420" y="412"/>
                  </a:lnTo>
                  <a:lnTo>
                    <a:pt x="420" y="412"/>
                  </a:lnTo>
                  <a:lnTo>
                    <a:pt x="422" y="412"/>
                  </a:lnTo>
                  <a:lnTo>
                    <a:pt x="422" y="414"/>
                  </a:lnTo>
                  <a:lnTo>
                    <a:pt x="424" y="414"/>
                  </a:lnTo>
                  <a:lnTo>
                    <a:pt x="424" y="412"/>
                  </a:lnTo>
                  <a:lnTo>
                    <a:pt x="426" y="414"/>
                  </a:lnTo>
                  <a:lnTo>
                    <a:pt x="426" y="416"/>
                  </a:lnTo>
                  <a:lnTo>
                    <a:pt x="426" y="416"/>
                  </a:lnTo>
                  <a:lnTo>
                    <a:pt x="428" y="414"/>
                  </a:lnTo>
                  <a:lnTo>
                    <a:pt x="432" y="414"/>
                  </a:lnTo>
                  <a:lnTo>
                    <a:pt x="432" y="412"/>
                  </a:lnTo>
                  <a:lnTo>
                    <a:pt x="434" y="412"/>
                  </a:lnTo>
                  <a:lnTo>
                    <a:pt x="436" y="412"/>
                  </a:lnTo>
                  <a:lnTo>
                    <a:pt x="440" y="410"/>
                  </a:lnTo>
                  <a:lnTo>
                    <a:pt x="442" y="408"/>
                  </a:lnTo>
                  <a:lnTo>
                    <a:pt x="444" y="408"/>
                  </a:lnTo>
                  <a:lnTo>
                    <a:pt x="444" y="406"/>
                  </a:lnTo>
                  <a:lnTo>
                    <a:pt x="446" y="406"/>
                  </a:lnTo>
                  <a:lnTo>
                    <a:pt x="448" y="406"/>
                  </a:lnTo>
                  <a:lnTo>
                    <a:pt x="450" y="406"/>
                  </a:lnTo>
                  <a:lnTo>
                    <a:pt x="452" y="408"/>
                  </a:lnTo>
                  <a:lnTo>
                    <a:pt x="456" y="408"/>
                  </a:lnTo>
                  <a:lnTo>
                    <a:pt x="462" y="404"/>
                  </a:lnTo>
                  <a:lnTo>
                    <a:pt x="462" y="404"/>
                  </a:lnTo>
                  <a:lnTo>
                    <a:pt x="462" y="404"/>
                  </a:lnTo>
                  <a:lnTo>
                    <a:pt x="464" y="404"/>
                  </a:lnTo>
                  <a:lnTo>
                    <a:pt x="464" y="402"/>
                  </a:lnTo>
                  <a:lnTo>
                    <a:pt x="466" y="402"/>
                  </a:lnTo>
                  <a:lnTo>
                    <a:pt x="466" y="400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70" y="398"/>
                  </a:lnTo>
                  <a:lnTo>
                    <a:pt x="470" y="398"/>
                  </a:lnTo>
                  <a:lnTo>
                    <a:pt x="470" y="396"/>
                  </a:lnTo>
                  <a:lnTo>
                    <a:pt x="472" y="398"/>
                  </a:lnTo>
                  <a:lnTo>
                    <a:pt x="472" y="396"/>
                  </a:lnTo>
                  <a:lnTo>
                    <a:pt x="474" y="398"/>
                  </a:lnTo>
                  <a:lnTo>
                    <a:pt x="474" y="400"/>
                  </a:lnTo>
                  <a:lnTo>
                    <a:pt x="474" y="400"/>
                  </a:lnTo>
                  <a:lnTo>
                    <a:pt x="472" y="402"/>
                  </a:lnTo>
                  <a:lnTo>
                    <a:pt x="472" y="404"/>
                  </a:lnTo>
                  <a:lnTo>
                    <a:pt x="472" y="406"/>
                  </a:lnTo>
                  <a:lnTo>
                    <a:pt x="470" y="406"/>
                  </a:lnTo>
                  <a:lnTo>
                    <a:pt x="470" y="406"/>
                  </a:lnTo>
                  <a:lnTo>
                    <a:pt x="472" y="406"/>
                  </a:lnTo>
                  <a:lnTo>
                    <a:pt x="474" y="408"/>
                  </a:lnTo>
                  <a:lnTo>
                    <a:pt x="474" y="408"/>
                  </a:lnTo>
                  <a:lnTo>
                    <a:pt x="476" y="408"/>
                  </a:lnTo>
                  <a:lnTo>
                    <a:pt x="478" y="408"/>
                  </a:lnTo>
                  <a:lnTo>
                    <a:pt x="478" y="410"/>
                  </a:lnTo>
                  <a:lnTo>
                    <a:pt x="480" y="412"/>
                  </a:lnTo>
                  <a:lnTo>
                    <a:pt x="480" y="410"/>
                  </a:lnTo>
                  <a:lnTo>
                    <a:pt x="480" y="410"/>
                  </a:lnTo>
                  <a:lnTo>
                    <a:pt x="482" y="410"/>
                  </a:lnTo>
                  <a:lnTo>
                    <a:pt x="482" y="412"/>
                  </a:lnTo>
                  <a:lnTo>
                    <a:pt x="480" y="414"/>
                  </a:lnTo>
                  <a:lnTo>
                    <a:pt x="478" y="414"/>
                  </a:lnTo>
                  <a:lnTo>
                    <a:pt x="478" y="416"/>
                  </a:lnTo>
                  <a:lnTo>
                    <a:pt x="478" y="416"/>
                  </a:lnTo>
                  <a:lnTo>
                    <a:pt x="478" y="416"/>
                  </a:lnTo>
                  <a:lnTo>
                    <a:pt x="480" y="416"/>
                  </a:lnTo>
                  <a:lnTo>
                    <a:pt x="482" y="418"/>
                  </a:lnTo>
                  <a:lnTo>
                    <a:pt x="484" y="418"/>
                  </a:lnTo>
                  <a:lnTo>
                    <a:pt x="486" y="416"/>
                  </a:lnTo>
                  <a:lnTo>
                    <a:pt x="486" y="416"/>
                  </a:lnTo>
                  <a:lnTo>
                    <a:pt x="486" y="418"/>
                  </a:lnTo>
                  <a:lnTo>
                    <a:pt x="488" y="420"/>
                  </a:lnTo>
                  <a:lnTo>
                    <a:pt x="490" y="420"/>
                  </a:lnTo>
                  <a:lnTo>
                    <a:pt x="490" y="420"/>
                  </a:lnTo>
                  <a:lnTo>
                    <a:pt x="492" y="420"/>
                  </a:lnTo>
                  <a:lnTo>
                    <a:pt x="494" y="422"/>
                  </a:lnTo>
                  <a:lnTo>
                    <a:pt x="496" y="422"/>
                  </a:lnTo>
                  <a:lnTo>
                    <a:pt x="496" y="422"/>
                  </a:lnTo>
                  <a:lnTo>
                    <a:pt x="496" y="422"/>
                  </a:lnTo>
                  <a:lnTo>
                    <a:pt x="496" y="420"/>
                  </a:lnTo>
                  <a:lnTo>
                    <a:pt x="498" y="420"/>
                  </a:lnTo>
                  <a:lnTo>
                    <a:pt x="500" y="420"/>
                  </a:lnTo>
                  <a:lnTo>
                    <a:pt x="500" y="420"/>
                  </a:lnTo>
                  <a:lnTo>
                    <a:pt x="500" y="422"/>
                  </a:lnTo>
                  <a:lnTo>
                    <a:pt x="502" y="424"/>
                  </a:lnTo>
                  <a:lnTo>
                    <a:pt x="504" y="422"/>
                  </a:lnTo>
                  <a:lnTo>
                    <a:pt x="504" y="420"/>
                  </a:lnTo>
                  <a:lnTo>
                    <a:pt x="506" y="422"/>
                  </a:lnTo>
                  <a:lnTo>
                    <a:pt x="506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10" y="420"/>
                  </a:lnTo>
                  <a:lnTo>
                    <a:pt x="512" y="420"/>
                  </a:lnTo>
                  <a:lnTo>
                    <a:pt x="512" y="420"/>
                  </a:lnTo>
                  <a:lnTo>
                    <a:pt x="512" y="422"/>
                  </a:lnTo>
                  <a:lnTo>
                    <a:pt x="514" y="420"/>
                  </a:lnTo>
                  <a:close/>
                  <a:moveTo>
                    <a:pt x="744" y="508"/>
                  </a:moveTo>
                  <a:lnTo>
                    <a:pt x="744" y="504"/>
                  </a:lnTo>
                  <a:lnTo>
                    <a:pt x="744" y="504"/>
                  </a:lnTo>
                  <a:lnTo>
                    <a:pt x="744" y="502"/>
                  </a:lnTo>
                  <a:lnTo>
                    <a:pt x="744" y="498"/>
                  </a:lnTo>
                  <a:lnTo>
                    <a:pt x="746" y="496"/>
                  </a:lnTo>
                  <a:lnTo>
                    <a:pt x="748" y="492"/>
                  </a:lnTo>
                  <a:lnTo>
                    <a:pt x="750" y="492"/>
                  </a:lnTo>
                  <a:lnTo>
                    <a:pt x="754" y="486"/>
                  </a:lnTo>
                  <a:lnTo>
                    <a:pt x="756" y="484"/>
                  </a:lnTo>
                  <a:lnTo>
                    <a:pt x="758" y="484"/>
                  </a:lnTo>
                  <a:lnTo>
                    <a:pt x="758" y="484"/>
                  </a:lnTo>
                  <a:lnTo>
                    <a:pt x="760" y="484"/>
                  </a:lnTo>
                  <a:lnTo>
                    <a:pt x="762" y="482"/>
                  </a:lnTo>
                  <a:lnTo>
                    <a:pt x="764" y="484"/>
                  </a:lnTo>
                  <a:lnTo>
                    <a:pt x="766" y="486"/>
                  </a:lnTo>
                  <a:lnTo>
                    <a:pt x="768" y="486"/>
                  </a:lnTo>
                  <a:lnTo>
                    <a:pt x="768" y="488"/>
                  </a:lnTo>
                  <a:lnTo>
                    <a:pt x="770" y="490"/>
                  </a:lnTo>
                  <a:lnTo>
                    <a:pt x="770" y="492"/>
                  </a:lnTo>
                  <a:lnTo>
                    <a:pt x="768" y="494"/>
                  </a:lnTo>
                  <a:lnTo>
                    <a:pt x="766" y="496"/>
                  </a:lnTo>
                  <a:lnTo>
                    <a:pt x="766" y="498"/>
                  </a:lnTo>
                  <a:lnTo>
                    <a:pt x="764" y="502"/>
                  </a:lnTo>
                  <a:lnTo>
                    <a:pt x="762" y="504"/>
                  </a:lnTo>
                  <a:lnTo>
                    <a:pt x="760" y="506"/>
                  </a:lnTo>
                  <a:lnTo>
                    <a:pt x="758" y="508"/>
                  </a:lnTo>
                  <a:lnTo>
                    <a:pt x="756" y="508"/>
                  </a:lnTo>
                  <a:lnTo>
                    <a:pt x="754" y="508"/>
                  </a:lnTo>
                  <a:lnTo>
                    <a:pt x="752" y="510"/>
                  </a:lnTo>
                  <a:lnTo>
                    <a:pt x="750" y="508"/>
                  </a:lnTo>
                  <a:lnTo>
                    <a:pt x="746" y="510"/>
                  </a:lnTo>
                  <a:lnTo>
                    <a:pt x="746" y="508"/>
                  </a:lnTo>
                  <a:lnTo>
                    <a:pt x="744" y="508"/>
                  </a:lnTo>
                  <a:lnTo>
                    <a:pt x="744" y="508"/>
                  </a:lnTo>
                  <a:close/>
                  <a:moveTo>
                    <a:pt x="526" y="412"/>
                  </a:moveTo>
                  <a:lnTo>
                    <a:pt x="524" y="412"/>
                  </a:lnTo>
                  <a:lnTo>
                    <a:pt x="526" y="410"/>
                  </a:lnTo>
                  <a:lnTo>
                    <a:pt x="526" y="410"/>
                  </a:lnTo>
                  <a:lnTo>
                    <a:pt x="526" y="408"/>
                  </a:lnTo>
                  <a:lnTo>
                    <a:pt x="526" y="406"/>
                  </a:lnTo>
                  <a:lnTo>
                    <a:pt x="528" y="406"/>
                  </a:lnTo>
                  <a:lnTo>
                    <a:pt x="528" y="408"/>
                  </a:lnTo>
                  <a:lnTo>
                    <a:pt x="530" y="410"/>
                  </a:lnTo>
                  <a:lnTo>
                    <a:pt x="530" y="410"/>
                  </a:lnTo>
                  <a:lnTo>
                    <a:pt x="528" y="412"/>
                  </a:lnTo>
                  <a:lnTo>
                    <a:pt x="526" y="412"/>
                  </a:lnTo>
                  <a:lnTo>
                    <a:pt x="526" y="414"/>
                  </a:lnTo>
                  <a:lnTo>
                    <a:pt x="526" y="412"/>
                  </a:lnTo>
                  <a:close/>
                  <a:moveTo>
                    <a:pt x="504" y="432"/>
                  </a:moveTo>
                  <a:lnTo>
                    <a:pt x="506" y="432"/>
                  </a:lnTo>
                  <a:lnTo>
                    <a:pt x="506" y="430"/>
                  </a:lnTo>
                  <a:lnTo>
                    <a:pt x="506" y="428"/>
                  </a:lnTo>
                  <a:lnTo>
                    <a:pt x="508" y="426"/>
                  </a:lnTo>
                  <a:lnTo>
                    <a:pt x="506" y="426"/>
                  </a:lnTo>
                  <a:lnTo>
                    <a:pt x="504" y="428"/>
                  </a:lnTo>
                  <a:lnTo>
                    <a:pt x="504" y="428"/>
                  </a:lnTo>
                  <a:lnTo>
                    <a:pt x="502" y="428"/>
                  </a:lnTo>
                  <a:lnTo>
                    <a:pt x="502" y="430"/>
                  </a:lnTo>
                  <a:lnTo>
                    <a:pt x="504" y="432"/>
                  </a:lnTo>
                  <a:lnTo>
                    <a:pt x="504" y="432"/>
                  </a:lnTo>
                  <a:close/>
                  <a:moveTo>
                    <a:pt x="530" y="428"/>
                  </a:moveTo>
                  <a:lnTo>
                    <a:pt x="526" y="430"/>
                  </a:lnTo>
                  <a:lnTo>
                    <a:pt x="526" y="430"/>
                  </a:lnTo>
                  <a:lnTo>
                    <a:pt x="526" y="432"/>
                  </a:lnTo>
                  <a:lnTo>
                    <a:pt x="524" y="430"/>
                  </a:lnTo>
                  <a:lnTo>
                    <a:pt x="524" y="428"/>
                  </a:lnTo>
                  <a:lnTo>
                    <a:pt x="526" y="426"/>
                  </a:lnTo>
                  <a:lnTo>
                    <a:pt x="526" y="424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8" y="424"/>
                  </a:lnTo>
                  <a:lnTo>
                    <a:pt x="530" y="426"/>
                  </a:lnTo>
                  <a:lnTo>
                    <a:pt x="530" y="428"/>
                  </a:lnTo>
                  <a:close/>
                  <a:moveTo>
                    <a:pt x="532" y="426"/>
                  </a:moveTo>
                  <a:lnTo>
                    <a:pt x="532" y="424"/>
                  </a:lnTo>
                  <a:lnTo>
                    <a:pt x="532" y="422"/>
                  </a:lnTo>
                  <a:lnTo>
                    <a:pt x="532" y="420"/>
                  </a:lnTo>
                  <a:lnTo>
                    <a:pt x="534" y="418"/>
                  </a:lnTo>
                  <a:lnTo>
                    <a:pt x="534" y="420"/>
                  </a:lnTo>
                  <a:lnTo>
                    <a:pt x="534" y="422"/>
                  </a:lnTo>
                  <a:lnTo>
                    <a:pt x="534" y="424"/>
                  </a:lnTo>
                  <a:lnTo>
                    <a:pt x="534" y="424"/>
                  </a:lnTo>
                  <a:lnTo>
                    <a:pt x="532" y="426"/>
                  </a:lnTo>
                  <a:lnTo>
                    <a:pt x="532" y="426"/>
                  </a:lnTo>
                  <a:close/>
                  <a:moveTo>
                    <a:pt x="578" y="426"/>
                  </a:moveTo>
                  <a:lnTo>
                    <a:pt x="578" y="422"/>
                  </a:lnTo>
                  <a:lnTo>
                    <a:pt x="580" y="420"/>
                  </a:lnTo>
                  <a:lnTo>
                    <a:pt x="584" y="420"/>
                  </a:lnTo>
                  <a:lnTo>
                    <a:pt x="584" y="422"/>
                  </a:lnTo>
                  <a:lnTo>
                    <a:pt x="582" y="426"/>
                  </a:lnTo>
                  <a:lnTo>
                    <a:pt x="580" y="426"/>
                  </a:lnTo>
                  <a:lnTo>
                    <a:pt x="580" y="426"/>
                  </a:lnTo>
                  <a:lnTo>
                    <a:pt x="580" y="424"/>
                  </a:lnTo>
                  <a:lnTo>
                    <a:pt x="580" y="424"/>
                  </a:lnTo>
                  <a:lnTo>
                    <a:pt x="580" y="426"/>
                  </a:lnTo>
                  <a:lnTo>
                    <a:pt x="578" y="426"/>
                  </a:lnTo>
                  <a:lnTo>
                    <a:pt x="578" y="426"/>
                  </a:lnTo>
                  <a:close/>
                  <a:moveTo>
                    <a:pt x="576" y="422"/>
                  </a:moveTo>
                  <a:lnTo>
                    <a:pt x="576" y="422"/>
                  </a:lnTo>
                  <a:lnTo>
                    <a:pt x="578" y="420"/>
                  </a:lnTo>
                  <a:lnTo>
                    <a:pt x="576" y="418"/>
                  </a:lnTo>
                  <a:lnTo>
                    <a:pt x="576" y="420"/>
                  </a:lnTo>
                  <a:lnTo>
                    <a:pt x="576" y="422"/>
                  </a:lnTo>
                  <a:close/>
                  <a:moveTo>
                    <a:pt x="574" y="444"/>
                  </a:moveTo>
                  <a:lnTo>
                    <a:pt x="574" y="442"/>
                  </a:lnTo>
                  <a:lnTo>
                    <a:pt x="578" y="440"/>
                  </a:lnTo>
                  <a:lnTo>
                    <a:pt x="578" y="438"/>
                  </a:lnTo>
                  <a:lnTo>
                    <a:pt x="576" y="440"/>
                  </a:lnTo>
                  <a:lnTo>
                    <a:pt x="574" y="438"/>
                  </a:lnTo>
                  <a:lnTo>
                    <a:pt x="576" y="432"/>
                  </a:lnTo>
                  <a:lnTo>
                    <a:pt x="578" y="430"/>
                  </a:lnTo>
                  <a:lnTo>
                    <a:pt x="574" y="432"/>
                  </a:lnTo>
                  <a:lnTo>
                    <a:pt x="572" y="436"/>
                  </a:lnTo>
                  <a:lnTo>
                    <a:pt x="572" y="434"/>
                  </a:lnTo>
                  <a:lnTo>
                    <a:pt x="574" y="428"/>
                  </a:lnTo>
                  <a:lnTo>
                    <a:pt x="574" y="420"/>
                  </a:lnTo>
                  <a:lnTo>
                    <a:pt x="570" y="416"/>
                  </a:lnTo>
                  <a:lnTo>
                    <a:pt x="570" y="414"/>
                  </a:lnTo>
                  <a:lnTo>
                    <a:pt x="568" y="414"/>
                  </a:lnTo>
                  <a:lnTo>
                    <a:pt x="566" y="416"/>
                  </a:lnTo>
                  <a:lnTo>
                    <a:pt x="566" y="414"/>
                  </a:lnTo>
                  <a:lnTo>
                    <a:pt x="568" y="412"/>
                  </a:lnTo>
                  <a:lnTo>
                    <a:pt x="566" y="410"/>
                  </a:lnTo>
                  <a:lnTo>
                    <a:pt x="568" y="408"/>
                  </a:lnTo>
                  <a:lnTo>
                    <a:pt x="568" y="406"/>
                  </a:lnTo>
                  <a:lnTo>
                    <a:pt x="564" y="406"/>
                  </a:lnTo>
                  <a:lnTo>
                    <a:pt x="560" y="410"/>
                  </a:lnTo>
                  <a:lnTo>
                    <a:pt x="558" y="414"/>
                  </a:lnTo>
                  <a:lnTo>
                    <a:pt x="560" y="418"/>
                  </a:lnTo>
                  <a:lnTo>
                    <a:pt x="558" y="416"/>
                  </a:lnTo>
                  <a:lnTo>
                    <a:pt x="556" y="414"/>
                  </a:lnTo>
                  <a:lnTo>
                    <a:pt x="556" y="412"/>
                  </a:lnTo>
                  <a:lnTo>
                    <a:pt x="556" y="416"/>
                  </a:lnTo>
                  <a:lnTo>
                    <a:pt x="554" y="416"/>
                  </a:lnTo>
                  <a:lnTo>
                    <a:pt x="554" y="418"/>
                  </a:lnTo>
                  <a:lnTo>
                    <a:pt x="554" y="420"/>
                  </a:lnTo>
                  <a:lnTo>
                    <a:pt x="552" y="420"/>
                  </a:lnTo>
                  <a:lnTo>
                    <a:pt x="550" y="422"/>
                  </a:lnTo>
                  <a:lnTo>
                    <a:pt x="546" y="422"/>
                  </a:lnTo>
                  <a:lnTo>
                    <a:pt x="544" y="424"/>
                  </a:lnTo>
                  <a:lnTo>
                    <a:pt x="544" y="422"/>
                  </a:lnTo>
                  <a:lnTo>
                    <a:pt x="538" y="426"/>
                  </a:lnTo>
                  <a:lnTo>
                    <a:pt x="538" y="428"/>
                  </a:lnTo>
                  <a:lnTo>
                    <a:pt x="540" y="432"/>
                  </a:lnTo>
                  <a:lnTo>
                    <a:pt x="542" y="430"/>
                  </a:lnTo>
                  <a:lnTo>
                    <a:pt x="542" y="430"/>
                  </a:lnTo>
                  <a:lnTo>
                    <a:pt x="542" y="428"/>
                  </a:lnTo>
                  <a:lnTo>
                    <a:pt x="546" y="430"/>
                  </a:lnTo>
                  <a:lnTo>
                    <a:pt x="544" y="432"/>
                  </a:lnTo>
                  <a:lnTo>
                    <a:pt x="546" y="434"/>
                  </a:lnTo>
                  <a:lnTo>
                    <a:pt x="548" y="432"/>
                  </a:lnTo>
                  <a:lnTo>
                    <a:pt x="550" y="434"/>
                  </a:lnTo>
                  <a:lnTo>
                    <a:pt x="548" y="436"/>
                  </a:lnTo>
                  <a:lnTo>
                    <a:pt x="552" y="440"/>
                  </a:lnTo>
                  <a:lnTo>
                    <a:pt x="554" y="440"/>
                  </a:lnTo>
                  <a:lnTo>
                    <a:pt x="554" y="444"/>
                  </a:lnTo>
                  <a:lnTo>
                    <a:pt x="556" y="446"/>
                  </a:lnTo>
                  <a:lnTo>
                    <a:pt x="558" y="442"/>
                  </a:lnTo>
                  <a:lnTo>
                    <a:pt x="558" y="444"/>
                  </a:lnTo>
                  <a:lnTo>
                    <a:pt x="562" y="448"/>
                  </a:lnTo>
                  <a:lnTo>
                    <a:pt x="564" y="448"/>
                  </a:lnTo>
                  <a:lnTo>
                    <a:pt x="566" y="448"/>
                  </a:lnTo>
                  <a:lnTo>
                    <a:pt x="568" y="444"/>
                  </a:lnTo>
                  <a:lnTo>
                    <a:pt x="570" y="444"/>
                  </a:lnTo>
                  <a:lnTo>
                    <a:pt x="572" y="442"/>
                  </a:lnTo>
                  <a:lnTo>
                    <a:pt x="574" y="444"/>
                  </a:lnTo>
                  <a:close/>
                  <a:moveTo>
                    <a:pt x="826" y="426"/>
                  </a:moveTo>
                  <a:lnTo>
                    <a:pt x="824" y="426"/>
                  </a:lnTo>
                  <a:lnTo>
                    <a:pt x="824" y="424"/>
                  </a:lnTo>
                  <a:lnTo>
                    <a:pt x="826" y="422"/>
                  </a:lnTo>
                  <a:lnTo>
                    <a:pt x="828" y="420"/>
                  </a:lnTo>
                  <a:lnTo>
                    <a:pt x="830" y="420"/>
                  </a:lnTo>
                  <a:lnTo>
                    <a:pt x="830" y="422"/>
                  </a:lnTo>
                  <a:lnTo>
                    <a:pt x="832" y="422"/>
                  </a:lnTo>
                  <a:lnTo>
                    <a:pt x="832" y="424"/>
                  </a:lnTo>
                  <a:lnTo>
                    <a:pt x="830" y="426"/>
                  </a:lnTo>
                  <a:lnTo>
                    <a:pt x="830" y="426"/>
                  </a:lnTo>
                  <a:lnTo>
                    <a:pt x="828" y="426"/>
                  </a:lnTo>
                  <a:lnTo>
                    <a:pt x="826" y="426"/>
                  </a:lnTo>
                  <a:lnTo>
                    <a:pt x="826" y="428"/>
                  </a:lnTo>
                  <a:lnTo>
                    <a:pt x="826" y="428"/>
                  </a:lnTo>
                  <a:lnTo>
                    <a:pt x="826" y="426"/>
                  </a:lnTo>
                  <a:lnTo>
                    <a:pt x="826" y="426"/>
                  </a:lnTo>
                  <a:close/>
                  <a:moveTo>
                    <a:pt x="820" y="642"/>
                  </a:moveTo>
                  <a:lnTo>
                    <a:pt x="818" y="642"/>
                  </a:lnTo>
                  <a:lnTo>
                    <a:pt x="816" y="642"/>
                  </a:lnTo>
                  <a:lnTo>
                    <a:pt x="812" y="640"/>
                  </a:lnTo>
                  <a:lnTo>
                    <a:pt x="810" y="638"/>
                  </a:lnTo>
                  <a:lnTo>
                    <a:pt x="808" y="638"/>
                  </a:lnTo>
                  <a:lnTo>
                    <a:pt x="804" y="634"/>
                  </a:lnTo>
                  <a:lnTo>
                    <a:pt x="804" y="634"/>
                  </a:lnTo>
                  <a:lnTo>
                    <a:pt x="802" y="632"/>
                  </a:lnTo>
                  <a:lnTo>
                    <a:pt x="802" y="634"/>
                  </a:lnTo>
                  <a:lnTo>
                    <a:pt x="800" y="632"/>
                  </a:lnTo>
                  <a:lnTo>
                    <a:pt x="798" y="634"/>
                  </a:lnTo>
                  <a:lnTo>
                    <a:pt x="796" y="632"/>
                  </a:lnTo>
                  <a:lnTo>
                    <a:pt x="794" y="630"/>
                  </a:lnTo>
                  <a:lnTo>
                    <a:pt x="794" y="628"/>
                  </a:lnTo>
                  <a:lnTo>
                    <a:pt x="792" y="628"/>
                  </a:lnTo>
                  <a:lnTo>
                    <a:pt x="788" y="626"/>
                  </a:lnTo>
                  <a:lnTo>
                    <a:pt x="788" y="624"/>
                  </a:lnTo>
                  <a:lnTo>
                    <a:pt x="788" y="624"/>
                  </a:lnTo>
                  <a:lnTo>
                    <a:pt x="786" y="624"/>
                  </a:lnTo>
                  <a:lnTo>
                    <a:pt x="786" y="622"/>
                  </a:lnTo>
                  <a:lnTo>
                    <a:pt x="786" y="620"/>
                  </a:lnTo>
                  <a:lnTo>
                    <a:pt x="788" y="620"/>
                  </a:lnTo>
                  <a:lnTo>
                    <a:pt x="786" y="620"/>
                  </a:lnTo>
                  <a:lnTo>
                    <a:pt x="784" y="620"/>
                  </a:lnTo>
                  <a:lnTo>
                    <a:pt x="784" y="620"/>
                  </a:lnTo>
                  <a:lnTo>
                    <a:pt x="782" y="620"/>
                  </a:lnTo>
                  <a:lnTo>
                    <a:pt x="782" y="618"/>
                  </a:lnTo>
                  <a:lnTo>
                    <a:pt x="782" y="618"/>
                  </a:lnTo>
                  <a:lnTo>
                    <a:pt x="776" y="616"/>
                  </a:lnTo>
                  <a:lnTo>
                    <a:pt x="776" y="616"/>
                  </a:lnTo>
                  <a:lnTo>
                    <a:pt x="774" y="614"/>
                  </a:lnTo>
                  <a:lnTo>
                    <a:pt x="772" y="614"/>
                  </a:lnTo>
                  <a:lnTo>
                    <a:pt x="772" y="612"/>
                  </a:lnTo>
                  <a:lnTo>
                    <a:pt x="770" y="612"/>
                  </a:lnTo>
                  <a:lnTo>
                    <a:pt x="768" y="610"/>
                  </a:lnTo>
                  <a:lnTo>
                    <a:pt x="768" y="608"/>
                  </a:lnTo>
                  <a:lnTo>
                    <a:pt x="768" y="604"/>
                  </a:lnTo>
                  <a:lnTo>
                    <a:pt x="766" y="604"/>
                  </a:lnTo>
                  <a:lnTo>
                    <a:pt x="766" y="602"/>
                  </a:lnTo>
                  <a:lnTo>
                    <a:pt x="770" y="602"/>
                  </a:lnTo>
                  <a:lnTo>
                    <a:pt x="774" y="600"/>
                  </a:lnTo>
                  <a:lnTo>
                    <a:pt x="774" y="598"/>
                  </a:lnTo>
                  <a:lnTo>
                    <a:pt x="772" y="600"/>
                  </a:lnTo>
                  <a:lnTo>
                    <a:pt x="770" y="596"/>
                  </a:lnTo>
                  <a:lnTo>
                    <a:pt x="768" y="594"/>
                  </a:lnTo>
                  <a:lnTo>
                    <a:pt x="768" y="594"/>
                  </a:lnTo>
                  <a:lnTo>
                    <a:pt x="768" y="594"/>
                  </a:lnTo>
                  <a:lnTo>
                    <a:pt x="766" y="596"/>
                  </a:lnTo>
                  <a:lnTo>
                    <a:pt x="766" y="598"/>
                  </a:lnTo>
                  <a:lnTo>
                    <a:pt x="764" y="596"/>
                  </a:lnTo>
                  <a:lnTo>
                    <a:pt x="766" y="594"/>
                  </a:lnTo>
                  <a:lnTo>
                    <a:pt x="766" y="590"/>
                  </a:lnTo>
                  <a:lnTo>
                    <a:pt x="764" y="592"/>
                  </a:lnTo>
                  <a:lnTo>
                    <a:pt x="764" y="592"/>
                  </a:lnTo>
                  <a:lnTo>
                    <a:pt x="764" y="588"/>
                  </a:lnTo>
                  <a:lnTo>
                    <a:pt x="762" y="590"/>
                  </a:lnTo>
                  <a:lnTo>
                    <a:pt x="760" y="586"/>
                  </a:lnTo>
                  <a:lnTo>
                    <a:pt x="762" y="586"/>
                  </a:lnTo>
                  <a:lnTo>
                    <a:pt x="760" y="582"/>
                  </a:lnTo>
                  <a:lnTo>
                    <a:pt x="758" y="580"/>
                  </a:lnTo>
                  <a:lnTo>
                    <a:pt x="758" y="578"/>
                  </a:lnTo>
                  <a:lnTo>
                    <a:pt x="760" y="576"/>
                  </a:lnTo>
                  <a:lnTo>
                    <a:pt x="760" y="574"/>
                  </a:lnTo>
                  <a:lnTo>
                    <a:pt x="756" y="578"/>
                  </a:lnTo>
                  <a:lnTo>
                    <a:pt x="756" y="580"/>
                  </a:lnTo>
                  <a:lnTo>
                    <a:pt x="756" y="580"/>
                  </a:lnTo>
                  <a:lnTo>
                    <a:pt x="756" y="576"/>
                  </a:lnTo>
                  <a:lnTo>
                    <a:pt x="754" y="576"/>
                  </a:lnTo>
                  <a:lnTo>
                    <a:pt x="754" y="576"/>
                  </a:lnTo>
                  <a:lnTo>
                    <a:pt x="754" y="576"/>
                  </a:lnTo>
                  <a:lnTo>
                    <a:pt x="752" y="580"/>
                  </a:lnTo>
                  <a:lnTo>
                    <a:pt x="750" y="580"/>
                  </a:lnTo>
                  <a:lnTo>
                    <a:pt x="750" y="578"/>
                  </a:lnTo>
                  <a:lnTo>
                    <a:pt x="752" y="576"/>
                  </a:lnTo>
                  <a:lnTo>
                    <a:pt x="752" y="574"/>
                  </a:lnTo>
                  <a:lnTo>
                    <a:pt x="752" y="572"/>
                  </a:lnTo>
                  <a:lnTo>
                    <a:pt x="750" y="572"/>
                  </a:lnTo>
                  <a:lnTo>
                    <a:pt x="748" y="574"/>
                  </a:lnTo>
                  <a:lnTo>
                    <a:pt x="746" y="576"/>
                  </a:lnTo>
                  <a:lnTo>
                    <a:pt x="746" y="578"/>
                  </a:lnTo>
                  <a:lnTo>
                    <a:pt x="744" y="578"/>
                  </a:lnTo>
                  <a:lnTo>
                    <a:pt x="742" y="578"/>
                  </a:lnTo>
                  <a:lnTo>
                    <a:pt x="740" y="576"/>
                  </a:lnTo>
                  <a:lnTo>
                    <a:pt x="738" y="576"/>
                  </a:lnTo>
                  <a:lnTo>
                    <a:pt x="736" y="572"/>
                  </a:lnTo>
                  <a:lnTo>
                    <a:pt x="734" y="572"/>
                  </a:lnTo>
                  <a:lnTo>
                    <a:pt x="734" y="574"/>
                  </a:lnTo>
                  <a:lnTo>
                    <a:pt x="734" y="576"/>
                  </a:lnTo>
                  <a:lnTo>
                    <a:pt x="732" y="578"/>
                  </a:lnTo>
                  <a:lnTo>
                    <a:pt x="730" y="576"/>
                  </a:lnTo>
                  <a:lnTo>
                    <a:pt x="730" y="578"/>
                  </a:lnTo>
                  <a:lnTo>
                    <a:pt x="726" y="578"/>
                  </a:lnTo>
                  <a:lnTo>
                    <a:pt x="726" y="578"/>
                  </a:lnTo>
                  <a:lnTo>
                    <a:pt x="724" y="578"/>
                  </a:lnTo>
                  <a:lnTo>
                    <a:pt x="722" y="580"/>
                  </a:lnTo>
                  <a:lnTo>
                    <a:pt x="720" y="580"/>
                  </a:lnTo>
                  <a:lnTo>
                    <a:pt x="716" y="578"/>
                  </a:lnTo>
                  <a:lnTo>
                    <a:pt x="718" y="578"/>
                  </a:lnTo>
                  <a:lnTo>
                    <a:pt x="714" y="574"/>
                  </a:lnTo>
                  <a:lnTo>
                    <a:pt x="714" y="574"/>
                  </a:lnTo>
                  <a:lnTo>
                    <a:pt x="712" y="572"/>
                  </a:lnTo>
                  <a:lnTo>
                    <a:pt x="710" y="568"/>
                  </a:lnTo>
                  <a:lnTo>
                    <a:pt x="710" y="566"/>
                  </a:lnTo>
                  <a:lnTo>
                    <a:pt x="712" y="564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16" y="560"/>
                  </a:lnTo>
                  <a:lnTo>
                    <a:pt x="718" y="558"/>
                  </a:lnTo>
                  <a:lnTo>
                    <a:pt x="720" y="558"/>
                  </a:lnTo>
                  <a:lnTo>
                    <a:pt x="722" y="558"/>
                  </a:lnTo>
                  <a:lnTo>
                    <a:pt x="722" y="556"/>
                  </a:lnTo>
                  <a:lnTo>
                    <a:pt x="720" y="554"/>
                  </a:lnTo>
                  <a:lnTo>
                    <a:pt x="720" y="552"/>
                  </a:lnTo>
                  <a:lnTo>
                    <a:pt x="722" y="552"/>
                  </a:lnTo>
                  <a:lnTo>
                    <a:pt x="722" y="552"/>
                  </a:lnTo>
                  <a:lnTo>
                    <a:pt x="724" y="552"/>
                  </a:lnTo>
                  <a:lnTo>
                    <a:pt x="722" y="550"/>
                  </a:lnTo>
                  <a:lnTo>
                    <a:pt x="724" y="550"/>
                  </a:lnTo>
                  <a:lnTo>
                    <a:pt x="726" y="552"/>
                  </a:lnTo>
                  <a:lnTo>
                    <a:pt x="728" y="554"/>
                  </a:lnTo>
                  <a:lnTo>
                    <a:pt x="732" y="556"/>
                  </a:lnTo>
                  <a:lnTo>
                    <a:pt x="732" y="558"/>
                  </a:lnTo>
                  <a:lnTo>
                    <a:pt x="734" y="558"/>
                  </a:lnTo>
                  <a:lnTo>
                    <a:pt x="738" y="558"/>
                  </a:lnTo>
                  <a:lnTo>
                    <a:pt x="738" y="558"/>
                  </a:lnTo>
                  <a:lnTo>
                    <a:pt x="740" y="558"/>
                  </a:lnTo>
                  <a:lnTo>
                    <a:pt x="742" y="558"/>
                  </a:lnTo>
                  <a:lnTo>
                    <a:pt x="742" y="558"/>
                  </a:lnTo>
                  <a:lnTo>
                    <a:pt x="746" y="560"/>
                  </a:lnTo>
                  <a:lnTo>
                    <a:pt x="748" y="558"/>
                  </a:lnTo>
                  <a:lnTo>
                    <a:pt x="748" y="556"/>
                  </a:lnTo>
                  <a:lnTo>
                    <a:pt x="752" y="556"/>
                  </a:lnTo>
                  <a:lnTo>
                    <a:pt x="752" y="556"/>
                  </a:lnTo>
                  <a:lnTo>
                    <a:pt x="750" y="558"/>
                  </a:lnTo>
                  <a:lnTo>
                    <a:pt x="752" y="558"/>
                  </a:lnTo>
                  <a:lnTo>
                    <a:pt x="754" y="556"/>
                  </a:lnTo>
                  <a:lnTo>
                    <a:pt x="756" y="554"/>
                  </a:lnTo>
                  <a:lnTo>
                    <a:pt x="758" y="552"/>
                  </a:lnTo>
                  <a:lnTo>
                    <a:pt x="760" y="554"/>
                  </a:lnTo>
                  <a:lnTo>
                    <a:pt x="760" y="558"/>
                  </a:lnTo>
                  <a:lnTo>
                    <a:pt x="760" y="560"/>
                  </a:lnTo>
                  <a:lnTo>
                    <a:pt x="760" y="558"/>
                  </a:lnTo>
                  <a:lnTo>
                    <a:pt x="762" y="556"/>
                  </a:lnTo>
                  <a:lnTo>
                    <a:pt x="762" y="556"/>
                  </a:lnTo>
                  <a:lnTo>
                    <a:pt x="764" y="556"/>
                  </a:lnTo>
                  <a:lnTo>
                    <a:pt x="764" y="550"/>
                  </a:lnTo>
                  <a:lnTo>
                    <a:pt x="762" y="546"/>
                  </a:lnTo>
                  <a:lnTo>
                    <a:pt x="760" y="544"/>
                  </a:lnTo>
                  <a:lnTo>
                    <a:pt x="760" y="542"/>
                  </a:lnTo>
                  <a:lnTo>
                    <a:pt x="760" y="540"/>
                  </a:lnTo>
                  <a:lnTo>
                    <a:pt x="762" y="538"/>
                  </a:lnTo>
                  <a:lnTo>
                    <a:pt x="762" y="538"/>
                  </a:lnTo>
                  <a:lnTo>
                    <a:pt x="766" y="536"/>
                  </a:lnTo>
                  <a:lnTo>
                    <a:pt x="770" y="532"/>
                  </a:lnTo>
                  <a:lnTo>
                    <a:pt x="772" y="532"/>
                  </a:lnTo>
                  <a:lnTo>
                    <a:pt x="774" y="528"/>
                  </a:lnTo>
                  <a:lnTo>
                    <a:pt x="776" y="528"/>
                  </a:lnTo>
                  <a:lnTo>
                    <a:pt x="778" y="530"/>
                  </a:lnTo>
                  <a:lnTo>
                    <a:pt x="780" y="530"/>
                  </a:lnTo>
                  <a:lnTo>
                    <a:pt x="780" y="530"/>
                  </a:lnTo>
                  <a:lnTo>
                    <a:pt x="778" y="528"/>
                  </a:lnTo>
                  <a:lnTo>
                    <a:pt x="778" y="526"/>
                  </a:lnTo>
                  <a:lnTo>
                    <a:pt x="782" y="522"/>
                  </a:lnTo>
                  <a:lnTo>
                    <a:pt x="782" y="520"/>
                  </a:lnTo>
                  <a:lnTo>
                    <a:pt x="784" y="520"/>
                  </a:lnTo>
                  <a:lnTo>
                    <a:pt x="788" y="520"/>
                  </a:lnTo>
                  <a:lnTo>
                    <a:pt x="790" y="518"/>
                  </a:lnTo>
                  <a:lnTo>
                    <a:pt x="792" y="518"/>
                  </a:lnTo>
                  <a:lnTo>
                    <a:pt x="790" y="516"/>
                  </a:lnTo>
                  <a:lnTo>
                    <a:pt x="792" y="514"/>
                  </a:lnTo>
                  <a:lnTo>
                    <a:pt x="792" y="510"/>
                  </a:lnTo>
                  <a:lnTo>
                    <a:pt x="792" y="508"/>
                  </a:lnTo>
                  <a:lnTo>
                    <a:pt x="792" y="508"/>
                  </a:lnTo>
                  <a:lnTo>
                    <a:pt x="792" y="506"/>
                  </a:lnTo>
                  <a:lnTo>
                    <a:pt x="792" y="502"/>
                  </a:lnTo>
                  <a:lnTo>
                    <a:pt x="792" y="502"/>
                  </a:lnTo>
                  <a:lnTo>
                    <a:pt x="790" y="500"/>
                  </a:lnTo>
                  <a:lnTo>
                    <a:pt x="790" y="500"/>
                  </a:lnTo>
                  <a:lnTo>
                    <a:pt x="792" y="496"/>
                  </a:lnTo>
                  <a:lnTo>
                    <a:pt x="794" y="496"/>
                  </a:lnTo>
                  <a:lnTo>
                    <a:pt x="794" y="494"/>
                  </a:lnTo>
                  <a:lnTo>
                    <a:pt x="796" y="492"/>
                  </a:lnTo>
                  <a:lnTo>
                    <a:pt x="796" y="490"/>
                  </a:lnTo>
                  <a:lnTo>
                    <a:pt x="794" y="490"/>
                  </a:lnTo>
                  <a:lnTo>
                    <a:pt x="792" y="492"/>
                  </a:lnTo>
                  <a:lnTo>
                    <a:pt x="792" y="494"/>
                  </a:lnTo>
                  <a:lnTo>
                    <a:pt x="792" y="494"/>
                  </a:lnTo>
                  <a:lnTo>
                    <a:pt x="792" y="492"/>
                  </a:lnTo>
                  <a:lnTo>
                    <a:pt x="792" y="490"/>
                  </a:lnTo>
                  <a:lnTo>
                    <a:pt x="790" y="490"/>
                  </a:lnTo>
                  <a:lnTo>
                    <a:pt x="786" y="490"/>
                  </a:lnTo>
                  <a:lnTo>
                    <a:pt x="784" y="488"/>
                  </a:lnTo>
                  <a:lnTo>
                    <a:pt x="784" y="486"/>
                  </a:lnTo>
                  <a:lnTo>
                    <a:pt x="788" y="486"/>
                  </a:lnTo>
                  <a:lnTo>
                    <a:pt x="788" y="484"/>
                  </a:lnTo>
                  <a:lnTo>
                    <a:pt x="786" y="484"/>
                  </a:lnTo>
                  <a:lnTo>
                    <a:pt x="788" y="482"/>
                  </a:lnTo>
                  <a:lnTo>
                    <a:pt x="788" y="480"/>
                  </a:lnTo>
                  <a:lnTo>
                    <a:pt x="784" y="478"/>
                  </a:lnTo>
                  <a:lnTo>
                    <a:pt x="784" y="478"/>
                  </a:lnTo>
                  <a:lnTo>
                    <a:pt x="784" y="480"/>
                  </a:lnTo>
                  <a:lnTo>
                    <a:pt x="784" y="482"/>
                  </a:lnTo>
                  <a:lnTo>
                    <a:pt x="784" y="482"/>
                  </a:lnTo>
                  <a:lnTo>
                    <a:pt x="780" y="482"/>
                  </a:lnTo>
                  <a:lnTo>
                    <a:pt x="780" y="480"/>
                  </a:lnTo>
                  <a:lnTo>
                    <a:pt x="778" y="480"/>
                  </a:lnTo>
                  <a:lnTo>
                    <a:pt x="778" y="478"/>
                  </a:lnTo>
                  <a:lnTo>
                    <a:pt x="780" y="476"/>
                  </a:lnTo>
                  <a:lnTo>
                    <a:pt x="780" y="474"/>
                  </a:lnTo>
                  <a:lnTo>
                    <a:pt x="776" y="474"/>
                  </a:lnTo>
                  <a:lnTo>
                    <a:pt x="776" y="474"/>
                  </a:lnTo>
                  <a:lnTo>
                    <a:pt x="780" y="472"/>
                  </a:lnTo>
                  <a:lnTo>
                    <a:pt x="780" y="472"/>
                  </a:lnTo>
                  <a:lnTo>
                    <a:pt x="778" y="472"/>
                  </a:lnTo>
                  <a:lnTo>
                    <a:pt x="780" y="470"/>
                  </a:lnTo>
                  <a:lnTo>
                    <a:pt x="782" y="470"/>
                  </a:lnTo>
                  <a:lnTo>
                    <a:pt x="782" y="468"/>
                  </a:lnTo>
                  <a:lnTo>
                    <a:pt x="780" y="468"/>
                  </a:lnTo>
                  <a:lnTo>
                    <a:pt x="778" y="468"/>
                  </a:lnTo>
                  <a:lnTo>
                    <a:pt x="776" y="472"/>
                  </a:lnTo>
                  <a:lnTo>
                    <a:pt x="774" y="472"/>
                  </a:lnTo>
                  <a:lnTo>
                    <a:pt x="774" y="472"/>
                  </a:lnTo>
                  <a:lnTo>
                    <a:pt x="774" y="468"/>
                  </a:lnTo>
                  <a:lnTo>
                    <a:pt x="772" y="470"/>
                  </a:lnTo>
                  <a:lnTo>
                    <a:pt x="770" y="472"/>
                  </a:lnTo>
                  <a:lnTo>
                    <a:pt x="768" y="472"/>
                  </a:lnTo>
                  <a:lnTo>
                    <a:pt x="768" y="474"/>
                  </a:lnTo>
                  <a:lnTo>
                    <a:pt x="766" y="474"/>
                  </a:lnTo>
                  <a:lnTo>
                    <a:pt x="764" y="474"/>
                  </a:lnTo>
                  <a:lnTo>
                    <a:pt x="764" y="474"/>
                  </a:lnTo>
                  <a:lnTo>
                    <a:pt x="762" y="474"/>
                  </a:lnTo>
                  <a:lnTo>
                    <a:pt x="762" y="474"/>
                  </a:lnTo>
                  <a:lnTo>
                    <a:pt x="764" y="472"/>
                  </a:lnTo>
                  <a:lnTo>
                    <a:pt x="762" y="470"/>
                  </a:lnTo>
                  <a:lnTo>
                    <a:pt x="762" y="470"/>
                  </a:lnTo>
                  <a:lnTo>
                    <a:pt x="764" y="468"/>
                  </a:lnTo>
                  <a:lnTo>
                    <a:pt x="764" y="468"/>
                  </a:lnTo>
                  <a:lnTo>
                    <a:pt x="766" y="468"/>
                  </a:lnTo>
                  <a:lnTo>
                    <a:pt x="768" y="468"/>
                  </a:lnTo>
                  <a:lnTo>
                    <a:pt x="768" y="468"/>
                  </a:lnTo>
                  <a:lnTo>
                    <a:pt x="770" y="468"/>
                  </a:lnTo>
                  <a:lnTo>
                    <a:pt x="772" y="466"/>
                  </a:lnTo>
                  <a:lnTo>
                    <a:pt x="774" y="464"/>
                  </a:lnTo>
                  <a:lnTo>
                    <a:pt x="772" y="462"/>
                  </a:lnTo>
                  <a:lnTo>
                    <a:pt x="770" y="462"/>
                  </a:lnTo>
                  <a:lnTo>
                    <a:pt x="768" y="460"/>
                  </a:lnTo>
                  <a:lnTo>
                    <a:pt x="768" y="458"/>
                  </a:lnTo>
                  <a:lnTo>
                    <a:pt x="768" y="456"/>
                  </a:lnTo>
                  <a:lnTo>
                    <a:pt x="766" y="456"/>
                  </a:lnTo>
                  <a:lnTo>
                    <a:pt x="766" y="454"/>
                  </a:lnTo>
                  <a:lnTo>
                    <a:pt x="764" y="454"/>
                  </a:lnTo>
                  <a:lnTo>
                    <a:pt x="764" y="454"/>
                  </a:lnTo>
                  <a:lnTo>
                    <a:pt x="762" y="452"/>
                  </a:lnTo>
                  <a:lnTo>
                    <a:pt x="762" y="450"/>
                  </a:lnTo>
                  <a:lnTo>
                    <a:pt x="764" y="450"/>
                  </a:lnTo>
                  <a:lnTo>
                    <a:pt x="764" y="452"/>
                  </a:lnTo>
                  <a:lnTo>
                    <a:pt x="766" y="450"/>
                  </a:lnTo>
                  <a:lnTo>
                    <a:pt x="766" y="450"/>
                  </a:lnTo>
                  <a:lnTo>
                    <a:pt x="768" y="448"/>
                  </a:lnTo>
                  <a:lnTo>
                    <a:pt x="766" y="448"/>
                  </a:lnTo>
                  <a:lnTo>
                    <a:pt x="764" y="446"/>
                  </a:lnTo>
                  <a:lnTo>
                    <a:pt x="762" y="446"/>
                  </a:lnTo>
                  <a:lnTo>
                    <a:pt x="762" y="446"/>
                  </a:lnTo>
                  <a:lnTo>
                    <a:pt x="760" y="444"/>
                  </a:lnTo>
                  <a:lnTo>
                    <a:pt x="760" y="448"/>
                  </a:lnTo>
                  <a:lnTo>
                    <a:pt x="758" y="448"/>
                  </a:lnTo>
                  <a:lnTo>
                    <a:pt x="758" y="446"/>
                  </a:lnTo>
                  <a:lnTo>
                    <a:pt x="760" y="442"/>
                  </a:lnTo>
                  <a:lnTo>
                    <a:pt x="762" y="438"/>
                  </a:lnTo>
                  <a:lnTo>
                    <a:pt x="762" y="438"/>
                  </a:lnTo>
                  <a:lnTo>
                    <a:pt x="764" y="434"/>
                  </a:lnTo>
                  <a:lnTo>
                    <a:pt x="764" y="432"/>
                  </a:lnTo>
                  <a:lnTo>
                    <a:pt x="764" y="430"/>
                  </a:lnTo>
                  <a:lnTo>
                    <a:pt x="764" y="430"/>
                  </a:lnTo>
                  <a:lnTo>
                    <a:pt x="762" y="430"/>
                  </a:lnTo>
                  <a:lnTo>
                    <a:pt x="760" y="430"/>
                  </a:lnTo>
                  <a:lnTo>
                    <a:pt x="760" y="430"/>
                  </a:lnTo>
                  <a:lnTo>
                    <a:pt x="760" y="432"/>
                  </a:lnTo>
                  <a:lnTo>
                    <a:pt x="758" y="432"/>
                  </a:lnTo>
                  <a:lnTo>
                    <a:pt x="754" y="428"/>
                  </a:lnTo>
                  <a:lnTo>
                    <a:pt x="754" y="426"/>
                  </a:lnTo>
                  <a:lnTo>
                    <a:pt x="754" y="426"/>
                  </a:lnTo>
                  <a:lnTo>
                    <a:pt x="752" y="424"/>
                  </a:lnTo>
                  <a:lnTo>
                    <a:pt x="754" y="422"/>
                  </a:lnTo>
                  <a:lnTo>
                    <a:pt x="754" y="420"/>
                  </a:lnTo>
                  <a:lnTo>
                    <a:pt x="756" y="420"/>
                  </a:lnTo>
                  <a:lnTo>
                    <a:pt x="754" y="418"/>
                  </a:lnTo>
                  <a:lnTo>
                    <a:pt x="754" y="416"/>
                  </a:lnTo>
                  <a:lnTo>
                    <a:pt x="754" y="416"/>
                  </a:lnTo>
                  <a:lnTo>
                    <a:pt x="752" y="418"/>
                  </a:lnTo>
                  <a:lnTo>
                    <a:pt x="752" y="420"/>
                  </a:lnTo>
                  <a:lnTo>
                    <a:pt x="750" y="422"/>
                  </a:lnTo>
                  <a:lnTo>
                    <a:pt x="750" y="420"/>
                  </a:lnTo>
                  <a:lnTo>
                    <a:pt x="748" y="420"/>
                  </a:lnTo>
                  <a:lnTo>
                    <a:pt x="748" y="420"/>
                  </a:lnTo>
                  <a:lnTo>
                    <a:pt x="748" y="422"/>
                  </a:lnTo>
                  <a:lnTo>
                    <a:pt x="746" y="422"/>
                  </a:lnTo>
                  <a:lnTo>
                    <a:pt x="746" y="426"/>
                  </a:lnTo>
                  <a:lnTo>
                    <a:pt x="748" y="428"/>
                  </a:lnTo>
                  <a:lnTo>
                    <a:pt x="750" y="428"/>
                  </a:lnTo>
                  <a:lnTo>
                    <a:pt x="752" y="432"/>
                  </a:lnTo>
                  <a:lnTo>
                    <a:pt x="754" y="434"/>
                  </a:lnTo>
                  <a:lnTo>
                    <a:pt x="752" y="436"/>
                  </a:lnTo>
                  <a:lnTo>
                    <a:pt x="752" y="438"/>
                  </a:lnTo>
                  <a:lnTo>
                    <a:pt x="750" y="440"/>
                  </a:lnTo>
                  <a:lnTo>
                    <a:pt x="748" y="440"/>
                  </a:lnTo>
                  <a:lnTo>
                    <a:pt x="744" y="440"/>
                  </a:lnTo>
                  <a:lnTo>
                    <a:pt x="742" y="440"/>
                  </a:lnTo>
                  <a:lnTo>
                    <a:pt x="740" y="440"/>
                  </a:lnTo>
                  <a:lnTo>
                    <a:pt x="738" y="440"/>
                  </a:lnTo>
                  <a:lnTo>
                    <a:pt x="738" y="438"/>
                  </a:lnTo>
                  <a:lnTo>
                    <a:pt x="738" y="436"/>
                  </a:lnTo>
                  <a:lnTo>
                    <a:pt x="734" y="436"/>
                  </a:lnTo>
                  <a:lnTo>
                    <a:pt x="730" y="434"/>
                  </a:lnTo>
                  <a:lnTo>
                    <a:pt x="728" y="434"/>
                  </a:lnTo>
                  <a:lnTo>
                    <a:pt x="728" y="438"/>
                  </a:lnTo>
                  <a:lnTo>
                    <a:pt x="730" y="440"/>
                  </a:lnTo>
                  <a:lnTo>
                    <a:pt x="730" y="440"/>
                  </a:lnTo>
                  <a:lnTo>
                    <a:pt x="728" y="440"/>
                  </a:lnTo>
                  <a:lnTo>
                    <a:pt x="726" y="438"/>
                  </a:lnTo>
                  <a:lnTo>
                    <a:pt x="724" y="436"/>
                  </a:lnTo>
                  <a:lnTo>
                    <a:pt x="724" y="436"/>
                  </a:lnTo>
                  <a:lnTo>
                    <a:pt x="724" y="434"/>
                  </a:lnTo>
                  <a:lnTo>
                    <a:pt x="720" y="432"/>
                  </a:lnTo>
                  <a:lnTo>
                    <a:pt x="718" y="430"/>
                  </a:lnTo>
                  <a:lnTo>
                    <a:pt x="718" y="428"/>
                  </a:lnTo>
                  <a:lnTo>
                    <a:pt x="716" y="428"/>
                  </a:lnTo>
                  <a:lnTo>
                    <a:pt x="714" y="426"/>
                  </a:lnTo>
                  <a:lnTo>
                    <a:pt x="714" y="426"/>
                  </a:lnTo>
                  <a:lnTo>
                    <a:pt x="712" y="424"/>
                  </a:lnTo>
                  <a:lnTo>
                    <a:pt x="710" y="422"/>
                  </a:lnTo>
                  <a:lnTo>
                    <a:pt x="712" y="424"/>
                  </a:lnTo>
                  <a:lnTo>
                    <a:pt x="716" y="428"/>
                  </a:lnTo>
                  <a:lnTo>
                    <a:pt x="716" y="430"/>
                  </a:lnTo>
                  <a:lnTo>
                    <a:pt x="718" y="432"/>
                  </a:lnTo>
                  <a:lnTo>
                    <a:pt x="720" y="434"/>
                  </a:lnTo>
                  <a:lnTo>
                    <a:pt x="720" y="436"/>
                  </a:lnTo>
                  <a:lnTo>
                    <a:pt x="720" y="436"/>
                  </a:lnTo>
                  <a:lnTo>
                    <a:pt x="718" y="436"/>
                  </a:lnTo>
                  <a:lnTo>
                    <a:pt x="718" y="438"/>
                  </a:lnTo>
                  <a:lnTo>
                    <a:pt x="714" y="434"/>
                  </a:lnTo>
                  <a:lnTo>
                    <a:pt x="712" y="436"/>
                  </a:lnTo>
                  <a:lnTo>
                    <a:pt x="712" y="434"/>
                  </a:lnTo>
                  <a:lnTo>
                    <a:pt x="710" y="434"/>
                  </a:lnTo>
                  <a:lnTo>
                    <a:pt x="708" y="430"/>
                  </a:lnTo>
                  <a:lnTo>
                    <a:pt x="704" y="432"/>
                  </a:lnTo>
                  <a:lnTo>
                    <a:pt x="702" y="432"/>
                  </a:lnTo>
                  <a:lnTo>
                    <a:pt x="700" y="432"/>
                  </a:lnTo>
                  <a:lnTo>
                    <a:pt x="698" y="430"/>
                  </a:lnTo>
                  <a:lnTo>
                    <a:pt x="696" y="430"/>
                  </a:lnTo>
                  <a:lnTo>
                    <a:pt x="694" y="428"/>
                  </a:lnTo>
                  <a:lnTo>
                    <a:pt x="692" y="426"/>
                  </a:lnTo>
                  <a:lnTo>
                    <a:pt x="692" y="426"/>
                  </a:lnTo>
                  <a:lnTo>
                    <a:pt x="696" y="422"/>
                  </a:lnTo>
                  <a:lnTo>
                    <a:pt x="696" y="422"/>
                  </a:lnTo>
                  <a:lnTo>
                    <a:pt x="696" y="420"/>
                  </a:lnTo>
                  <a:lnTo>
                    <a:pt x="696" y="420"/>
                  </a:lnTo>
                  <a:lnTo>
                    <a:pt x="692" y="424"/>
                  </a:lnTo>
                  <a:lnTo>
                    <a:pt x="692" y="426"/>
                  </a:lnTo>
                  <a:lnTo>
                    <a:pt x="690" y="426"/>
                  </a:lnTo>
                  <a:lnTo>
                    <a:pt x="688" y="424"/>
                  </a:lnTo>
                  <a:lnTo>
                    <a:pt x="686" y="424"/>
                  </a:lnTo>
                  <a:lnTo>
                    <a:pt x="684" y="424"/>
                  </a:lnTo>
                  <a:lnTo>
                    <a:pt x="686" y="426"/>
                  </a:lnTo>
                  <a:lnTo>
                    <a:pt x="686" y="426"/>
                  </a:lnTo>
                  <a:lnTo>
                    <a:pt x="682" y="426"/>
                  </a:lnTo>
                  <a:lnTo>
                    <a:pt x="680" y="424"/>
                  </a:lnTo>
                  <a:lnTo>
                    <a:pt x="678" y="420"/>
                  </a:lnTo>
                  <a:lnTo>
                    <a:pt x="678" y="418"/>
                  </a:lnTo>
                  <a:lnTo>
                    <a:pt x="678" y="416"/>
                  </a:lnTo>
                  <a:lnTo>
                    <a:pt x="682" y="414"/>
                  </a:lnTo>
                  <a:lnTo>
                    <a:pt x="682" y="412"/>
                  </a:lnTo>
                  <a:lnTo>
                    <a:pt x="682" y="412"/>
                  </a:lnTo>
                  <a:lnTo>
                    <a:pt x="680" y="414"/>
                  </a:lnTo>
                  <a:lnTo>
                    <a:pt x="678" y="414"/>
                  </a:lnTo>
                  <a:lnTo>
                    <a:pt x="676" y="416"/>
                  </a:lnTo>
                  <a:lnTo>
                    <a:pt x="674" y="416"/>
                  </a:lnTo>
                  <a:lnTo>
                    <a:pt x="674" y="414"/>
                  </a:lnTo>
                  <a:lnTo>
                    <a:pt x="674" y="412"/>
                  </a:lnTo>
                  <a:lnTo>
                    <a:pt x="674" y="412"/>
                  </a:lnTo>
                  <a:lnTo>
                    <a:pt x="672" y="412"/>
                  </a:lnTo>
                  <a:lnTo>
                    <a:pt x="672" y="414"/>
                  </a:lnTo>
                  <a:lnTo>
                    <a:pt x="672" y="416"/>
                  </a:lnTo>
                  <a:lnTo>
                    <a:pt x="672" y="416"/>
                  </a:lnTo>
                  <a:lnTo>
                    <a:pt x="670" y="416"/>
                  </a:lnTo>
                  <a:lnTo>
                    <a:pt x="668" y="414"/>
                  </a:lnTo>
                  <a:lnTo>
                    <a:pt x="666" y="414"/>
                  </a:lnTo>
                  <a:lnTo>
                    <a:pt x="664" y="414"/>
                  </a:lnTo>
                  <a:lnTo>
                    <a:pt x="664" y="416"/>
                  </a:lnTo>
                  <a:lnTo>
                    <a:pt x="664" y="416"/>
                  </a:lnTo>
                  <a:lnTo>
                    <a:pt x="662" y="414"/>
                  </a:lnTo>
                  <a:lnTo>
                    <a:pt x="662" y="412"/>
                  </a:lnTo>
                  <a:lnTo>
                    <a:pt x="662" y="412"/>
                  </a:lnTo>
                  <a:lnTo>
                    <a:pt x="664" y="412"/>
                  </a:lnTo>
                  <a:lnTo>
                    <a:pt x="664" y="412"/>
                  </a:lnTo>
                  <a:lnTo>
                    <a:pt x="660" y="410"/>
                  </a:lnTo>
                  <a:lnTo>
                    <a:pt x="658" y="408"/>
                  </a:lnTo>
                  <a:lnTo>
                    <a:pt x="658" y="406"/>
                  </a:lnTo>
                  <a:lnTo>
                    <a:pt x="658" y="404"/>
                  </a:lnTo>
                  <a:lnTo>
                    <a:pt x="658" y="400"/>
                  </a:lnTo>
                  <a:lnTo>
                    <a:pt x="656" y="398"/>
                  </a:lnTo>
                  <a:lnTo>
                    <a:pt x="656" y="396"/>
                  </a:lnTo>
                  <a:lnTo>
                    <a:pt x="658" y="396"/>
                  </a:lnTo>
                  <a:lnTo>
                    <a:pt x="658" y="394"/>
                  </a:lnTo>
                  <a:lnTo>
                    <a:pt x="658" y="392"/>
                  </a:lnTo>
                  <a:lnTo>
                    <a:pt x="658" y="390"/>
                  </a:lnTo>
                  <a:lnTo>
                    <a:pt x="660" y="390"/>
                  </a:lnTo>
                  <a:lnTo>
                    <a:pt x="662" y="392"/>
                  </a:lnTo>
                  <a:lnTo>
                    <a:pt x="666" y="392"/>
                  </a:lnTo>
                  <a:lnTo>
                    <a:pt x="668" y="394"/>
                  </a:lnTo>
                  <a:lnTo>
                    <a:pt x="668" y="396"/>
                  </a:lnTo>
                  <a:lnTo>
                    <a:pt x="672" y="398"/>
                  </a:lnTo>
                  <a:lnTo>
                    <a:pt x="676" y="398"/>
                  </a:lnTo>
                  <a:lnTo>
                    <a:pt x="678" y="398"/>
                  </a:lnTo>
                  <a:lnTo>
                    <a:pt x="680" y="398"/>
                  </a:lnTo>
                  <a:lnTo>
                    <a:pt x="680" y="396"/>
                  </a:lnTo>
                  <a:lnTo>
                    <a:pt x="678" y="394"/>
                  </a:lnTo>
                  <a:lnTo>
                    <a:pt x="676" y="392"/>
                  </a:lnTo>
                  <a:lnTo>
                    <a:pt x="676" y="388"/>
                  </a:lnTo>
                  <a:lnTo>
                    <a:pt x="672" y="388"/>
                  </a:lnTo>
                  <a:lnTo>
                    <a:pt x="670" y="388"/>
                  </a:lnTo>
                  <a:lnTo>
                    <a:pt x="668" y="388"/>
                  </a:lnTo>
                  <a:lnTo>
                    <a:pt x="664" y="386"/>
                  </a:lnTo>
                  <a:lnTo>
                    <a:pt x="662" y="386"/>
                  </a:lnTo>
                  <a:lnTo>
                    <a:pt x="658" y="384"/>
                  </a:lnTo>
                  <a:lnTo>
                    <a:pt x="656" y="380"/>
                  </a:lnTo>
                  <a:lnTo>
                    <a:pt x="658" y="378"/>
                  </a:lnTo>
                  <a:lnTo>
                    <a:pt x="660" y="376"/>
                  </a:lnTo>
                  <a:lnTo>
                    <a:pt x="660" y="374"/>
                  </a:lnTo>
                  <a:lnTo>
                    <a:pt x="660" y="370"/>
                  </a:lnTo>
                  <a:lnTo>
                    <a:pt x="662" y="370"/>
                  </a:lnTo>
                  <a:lnTo>
                    <a:pt x="664" y="368"/>
                  </a:lnTo>
                  <a:lnTo>
                    <a:pt x="664" y="364"/>
                  </a:lnTo>
                  <a:lnTo>
                    <a:pt x="664" y="362"/>
                  </a:lnTo>
                  <a:lnTo>
                    <a:pt x="666" y="362"/>
                  </a:lnTo>
                  <a:lnTo>
                    <a:pt x="666" y="360"/>
                  </a:lnTo>
                  <a:lnTo>
                    <a:pt x="670" y="358"/>
                  </a:lnTo>
                  <a:lnTo>
                    <a:pt x="672" y="358"/>
                  </a:lnTo>
                  <a:lnTo>
                    <a:pt x="672" y="356"/>
                  </a:lnTo>
                  <a:lnTo>
                    <a:pt x="672" y="356"/>
                  </a:lnTo>
                  <a:lnTo>
                    <a:pt x="670" y="356"/>
                  </a:lnTo>
                  <a:lnTo>
                    <a:pt x="670" y="354"/>
                  </a:lnTo>
                  <a:lnTo>
                    <a:pt x="672" y="350"/>
                  </a:lnTo>
                  <a:lnTo>
                    <a:pt x="674" y="348"/>
                  </a:lnTo>
                  <a:lnTo>
                    <a:pt x="676" y="346"/>
                  </a:lnTo>
                  <a:lnTo>
                    <a:pt x="678" y="344"/>
                  </a:lnTo>
                  <a:lnTo>
                    <a:pt x="680" y="344"/>
                  </a:lnTo>
                  <a:lnTo>
                    <a:pt x="680" y="344"/>
                  </a:lnTo>
                  <a:lnTo>
                    <a:pt x="682" y="340"/>
                  </a:lnTo>
                  <a:lnTo>
                    <a:pt x="682" y="340"/>
                  </a:lnTo>
                  <a:lnTo>
                    <a:pt x="684" y="342"/>
                  </a:lnTo>
                  <a:lnTo>
                    <a:pt x="684" y="342"/>
                  </a:lnTo>
                  <a:lnTo>
                    <a:pt x="684" y="340"/>
                  </a:lnTo>
                  <a:lnTo>
                    <a:pt x="686" y="336"/>
                  </a:lnTo>
                  <a:lnTo>
                    <a:pt x="688" y="336"/>
                  </a:lnTo>
                  <a:lnTo>
                    <a:pt x="688" y="332"/>
                  </a:lnTo>
                  <a:lnTo>
                    <a:pt x="690" y="330"/>
                  </a:lnTo>
                  <a:lnTo>
                    <a:pt x="692" y="330"/>
                  </a:lnTo>
                  <a:lnTo>
                    <a:pt x="694" y="328"/>
                  </a:lnTo>
                  <a:lnTo>
                    <a:pt x="696" y="328"/>
                  </a:lnTo>
                  <a:lnTo>
                    <a:pt x="698" y="328"/>
                  </a:lnTo>
                  <a:lnTo>
                    <a:pt x="698" y="326"/>
                  </a:lnTo>
                  <a:lnTo>
                    <a:pt x="698" y="324"/>
                  </a:lnTo>
                  <a:lnTo>
                    <a:pt x="702" y="322"/>
                  </a:lnTo>
                  <a:lnTo>
                    <a:pt x="706" y="318"/>
                  </a:lnTo>
                  <a:lnTo>
                    <a:pt x="712" y="316"/>
                  </a:lnTo>
                  <a:lnTo>
                    <a:pt x="718" y="316"/>
                  </a:lnTo>
                  <a:lnTo>
                    <a:pt x="718" y="316"/>
                  </a:lnTo>
                  <a:lnTo>
                    <a:pt x="722" y="316"/>
                  </a:lnTo>
                  <a:lnTo>
                    <a:pt x="724" y="316"/>
                  </a:lnTo>
                  <a:lnTo>
                    <a:pt x="726" y="316"/>
                  </a:lnTo>
                  <a:lnTo>
                    <a:pt x="730" y="316"/>
                  </a:lnTo>
                  <a:lnTo>
                    <a:pt x="732" y="318"/>
                  </a:lnTo>
                  <a:lnTo>
                    <a:pt x="738" y="320"/>
                  </a:lnTo>
                  <a:lnTo>
                    <a:pt x="738" y="322"/>
                  </a:lnTo>
                  <a:lnTo>
                    <a:pt x="736" y="324"/>
                  </a:lnTo>
                  <a:lnTo>
                    <a:pt x="734" y="324"/>
                  </a:lnTo>
                  <a:lnTo>
                    <a:pt x="730" y="326"/>
                  </a:lnTo>
                  <a:lnTo>
                    <a:pt x="728" y="326"/>
                  </a:lnTo>
                  <a:lnTo>
                    <a:pt x="726" y="328"/>
                  </a:lnTo>
                  <a:lnTo>
                    <a:pt x="724" y="330"/>
                  </a:lnTo>
                  <a:lnTo>
                    <a:pt x="722" y="332"/>
                  </a:lnTo>
                  <a:lnTo>
                    <a:pt x="718" y="336"/>
                  </a:lnTo>
                  <a:lnTo>
                    <a:pt x="712" y="342"/>
                  </a:lnTo>
                  <a:lnTo>
                    <a:pt x="708" y="344"/>
                  </a:lnTo>
                  <a:lnTo>
                    <a:pt x="708" y="344"/>
                  </a:lnTo>
                  <a:lnTo>
                    <a:pt x="704" y="350"/>
                  </a:lnTo>
                  <a:lnTo>
                    <a:pt x="704" y="352"/>
                  </a:lnTo>
                  <a:lnTo>
                    <a:pt x="706" y="354"/>
                  </a:lnTo>
                  <a:lnTo>
                    <a:pt x="708" y="356"/>
                  </a:lnTo>
                  <a:lnTo>
                    <a:pt x="708" y="358"/>
                  </a:lnTo>
                  <a:lnTo>
                    <a:pt x="704" y="360"/>
                  </a:lnTo>
                  <a:lnTo>
                    <a:pt x="704" y="362"/>
                  </a:lnTo>
                  <a:lnTo>
                    <a:pt x="702" y="364"/>
                  </a:lnTo>
                  <a:lnTo>
                    <a:pt x="700" y="366"/>
                  </a:lnTo>
                  <a:lnTo>
                    <a:pt x="700" y="370"/>
                  </a:lnTo>
                  <a:lnTo>
                    <a:pt x="698" y="370"/>
                  </a:lnTo>
                  <a:lnTo>
                    <a:pt x="698" y="372"/>
                  </a:lnTo>
                  <a:lnTo>
                    <a:pt x="698" y="374"/>
                  </a:lnTo>
                  <a:lnTo>
                    <a:pt x="700" y="378"/>
                  </a:lnTo>
                  <a:lnTo>
                    <a:pt x="700" y="380"/>
                  </a:lnTo>
                  <a:lnTo>
                    <a:pt x="700" y="384"/>
                  </a:lnTo>
                  <a:lnTo>
                    <a:pt x="702" y="386"/>
                  </a:lnTo>
                  <a:lnTo>
                    <a:pt x="704" y="386"/>
                  </a:lnTo>
                  <a:lnTo>
                    <a:pt x="706" y="388"/>
                  </a:lnTo>
                  <a:lnTo>
                    <a:pt x="706" y="392"/>
                  </a:lnTo>
                  <a:lnTo>
                    <a:pt x="704" y="392"/>
                  </a:lnTo>
                  <a:lnTo>
                    <a:pt x="704" y="392"/>
                  </a:lnTo>
                  <a:lnTo>
                    <a:pt x="702" y="392"/>
                  </a:lnTo>
                  <a:lnTo>
                    <a:pt x="702" y="392"/>
                  </a:lnTo>
                  <a:lnTo>
                    <a:pt x="700" y="392"/>
                  </a:lnTo>
                  <a:lnTo>
                    <a:pt x="698" y="392"/>
                  </a:lnTo>
                  <a:lnTo>
                    <a:pt x="698" y="394"/>
                  </a:lnTo>
                  <a:lnTo>
                    <a:pt x="698" y="394"/>
                  </a:lnTo>
                  <a:lnTo>
                    <a:pt x="700" y="396"/>
                  </a:lnTo>
                  <a:lnTo>
                    <a:pt x="702" y="396"/>
                  </a:lnTo>
                  <a:lnTo>
                    <a:pt x="702" y="396"/>
                  </a:lnTo>
                  <a:lnTo>
                    <a:pt x="704" y="396"/>
                  </a:lnTo>
                  <a:lnTo>
                    <a:pt x="702" y="398"/>
                  </a:lnTo>
                  <a:lnTo>
                    <a:pt x="700" y="402"/>
                  </a:lnTo>
                  <a:lnTo>
                    <a:pt x="700" y="404"/>
                  </a:lnTo>
                  <a:lnTo>
                    <a:pt x="700" y="406"/>
                  </a:lnTo>
                  <a:lnTo>
                    <a:pt x="704" y="402"/>
                  </a:lnTo>
                  <a:lnTo>
                    <a:pt x="704" y="400"/>
                  </a:lnTo>
                  <a:lnTo>
                    <a:pt x="706" y="396"/>
                  </a:lnTo>
                  <a:lnTo>
                    <a:pt x="706" y="394"/>
                  </a:lnTo>
                  <a:lnTo>
                    <a:pt x="708" y="390"/>
                  </a:lnTo>
                  <a:lnTo>
                    <a:pt x="708" y="388"/>
                  </a:lnTo>
                  <a:lnTo>
                    <a:pt x="710" y="388"/>
                  </a:lnTo>
                  <a:lnTo>
                    <a:pt x="710" y="384"/>
                  </a:lnTo>
                  <a:lnTo>
                    <a:pt x="710" y="384"/>
                  </a:lnTo>
                  <a:lnTo>
                    <a:pt x="710" y="382"/>
                  </a:lnTo>
                  <a:lnTo>
                    <a:pt x="708" y="380"/>
                  </a:lnTo>
                  <a:lnTo>
                    <a:pt x="708" y="380"/>
                  </a:lnTo>
                  <a:lnTo>
                    <a:pt x="708" y="378"/>
                  </a:lnTo>
                  <a:lnTo>
                    <a:pt x="706" y="376"/>
                  </a:lnTo>
                  <a:lnTo>
                    <a:pt x="706" y="374"/>
                  </a:lnTo>
                  <a:lnTo>
                    <a:pt x="704" y="370"/>
                  </a:lnTo>
                  <a:lnTo>
                    <a:pt x="704" y="368"/>
                  </a:lnTo>
                  <a:lnTo>
                    <a:pt x="706" y="368"/>
                  </a:lnTo>
                  <a:lnTo>
                    <a:pt x="706" y="370"/>
                  </a:lnTo>
                  <a:lnTo>
                    <a:pt x="708" y="370"/>
                  </a:lnTo>
                  <a:lnTo>
                    <a:pt x="710" y="368"/>
                  </a:lnTo>
                  <a:lnTo>
                    <a:pt x="712" y="366"/>
                  </a:lnTo>
                  <a:lnTo>
                    <a:pt x="712" y="364"/>
                  </a:lnTo>
                  <a:lnTo>
                    <a:pt x="712" y="364"/>
                  </a:lnTo>
                  <a:lnTo>
                    <a:pt x="714" y="364"/>
                  </a:lnTo>
                  <a:lnTo>
                    <a:pt x="716" y="366"/>
                  </a:lnTo>
                  <a:lnTo>
                    <a:pt x="716" y="368"/>
                  </a:lnTo>
                  <a:lnTo>
                    <a:pt x="716" y="370"/>
                  </a:lnTo>
                  <a:lnTo>
                    <a:pt x="718" y="368"/>
                  </a:lnTo>
                  <a:lnTo>
                    <a:pt x="718" y="364"/>
                  </a:lnTo>
                  <a:lnTo>
                    <a:pt x="720" y="364"/>
                  </a:lnTo>
                  <a:lnTo>
                    <a:pt x="722" y="364"/>
                  </a:lnTo>
                  <a:lnTo>
                    <a:pt x="720" y="362"/>
                  </a:lnTo>
                  <a:lnTo>
                    <a:pt x="722" y="360"/>
                  </a:lnTo>
                  <a:lnTo>
                    <a:pt x="724" y="360"/>
                  </a:lnTo>
                  <a:lnTo>
                    <a:pt x="724" y="358"/>
                  </a:lnTo>
                  <a:lnTo>
                    <a:pt x="722" y="358"/>
                  </a:lnTo>
                  <a:lnTo>
                    <a:pt x="718" y="362"/>
                  </a:lnTo>
                  <a:lnTo>
                    <a:pt x="716" y="362"/>
                  </a:lnTo>
                  <a:lnTo>
                    <a:pt x="716" y="358"/>
                  </a:lnTo>
                  <a:lnTo>
                    <a:pt x="714" y="358"/>
                  </a:lnTo>
                  <a:lnTo>
                    <a:pt x="714" y="356"/>
                  </a:lnTo>
                  <a:lnTo>
                    <a:pt x="716" y="356"/>
                  </a:lnTo>
                  <a:lnTo>
                    <a:pt x="716" y="354"/>
                  </a:lnTo>
                  <a:lnTo>
                    <a:pt x="716" y="350"/>
                  </a:lnTo>
                  <a:lnTo>
                    <a:pt x="718" y="346"/>
                  </a:lnTo>
                  <a:lnTo>
                    <a:pt x="718" y="344"/>
                  </a:lnTo>
                  <a:lnTo>
                    <a:pt x="720" y="342"/>
                  </a:lnTo>
                  <a:lnTo>
                    <a:pt x="722" y="342"/>
                  </a:lnTo>
                  <a:lnTo>
                    <a:pt x="726" y="346"/>
                  </a:lnTo>
                  <a:lnTo>
                    <a:pt x="726" y="346"/>
                  </a:lnTo>
                  <a:lnTo>
                    <a:pt x="728" y="348"/>
                  </a:lnTo>
                  <a:lnTo>
                    <a:pt x="730" y="350"/>
                  </a:lnTo>
                  <a:lnTo>
                    <a:pt x="732" y="350"/>
                  </a:lnTo>
                  <a:lnTo>
                    <a:pt x="730" y="350"/>
                  </a:lnTo>
                  <a:lnTo>
                    <a:pt x="730" y="348"/>
                  </a:lnTo>
                  <a:lnTo>
                    <a:pt x="726" y="346"/>
                  </a:lnTo>
                  <a:lnTo>
                    <a:pt x="726" y="342"/>
                  </a:lnTo>
                  <a:lnTo>
                    <a:pt x="726" y="342"/>
                  </a:lnTo>
                  <a:lnTo>
                    <a:pt x="722" y="342"/>
                  </a:lnTo>
                  <a:lnTo>
                    <a:pt x="722" y="340"/>
                  </a:lnTo>
                  <a:lnTo>
                    <a:pt x="722" y="340"/>
                  </a:lnTo>
                  <a:lnTo>
                    <a:pt x="726" y="340"/>
                  </a:lnTo>
                  <a:lnTo>
                    <a:pt x="728" y="338"/>
                  </a:lnTo>
                  <a:lnTo>
                    <a:pt x="728" y="338"/>
                  </a:lnTo>
                  <a:lnTo>
                    <a:pt x="732" y="342"/>
                  </a:lnTo>
                  <a:lnTo>
                    <a:pt x="736" y="344"/>
                  </a:lnTo>
                  <a:lnTo>
                    <a:pt x="736" y="344"/>
                  </a:lnTo>
                  <a:lnTo>
                    <a:pt x="734" y="342"/>
                  </a:lnTo>
                  <a:lnTo>
                    <a:pt x="732" y="340"/>
                  </a:lnTo>
                  <a:lnTo>
                    <a:pt x="728" y="338"/>
                  </a:lnTo>
                  <a:lnTo>
                    <a:pt x="728" y="336"/>
                  </a:lnTo>
                  <a:lnTo>
                    <a:pt x="730" y="334"/>
                  </a:lnTo>
                  <a:lnTo>
                    <a:pt x="732" y="332"/>
                  </a:lnTo>
                  <a:lnTo>
                    <a:pt x="734" y="334"/>
                  </a:lnTo>
                  <a:lnTo>
                    <a:pt x="734" y="336"/>
                  </a:lnTo>
                  <a:lnTo>
                    <a:pt x="734" y="336"/>
                  </a:lnTo>
                  <a:lnTo>
                    <a:pt x="736" y="336"/>
                  </a:lnTo>
                  <a:lnTo>
                    <a:pt x="736" y="334"/>
                  </a:lnTo>
                  <a:lnTo>
                    <a:pt x="736" y="332"/>
                  </a:lnTo>
                  <a:lnTo>
                    <a:pt x="740" y="332"/>
                  </a:lnTo>
                  <a:lnTo>
                    <a:pt x="740" y="336"/>
                  </a:lnTo>
                  <a:lnTo>
                    <a:pt x="742" y="336"/>
                  </a:lnTo>
                  <a:lnTo>
                    <a:pt x="742" y="340"/>
                  </a:lnTo>
                  <a:lnTo>
                    <a:pt x="744" y="338"/>
                  </a:lnTo>
                  <a:lnTo>
                    <a:pt x="744" y="336"/>
                  </a:lnTo>
                  <a:lnTo>
                    <a:pt x="742" y="334"/>
                  </a:lnTo>
                  <a:lnTo>
                    <a:pt x="742" y="332"/>
                  </a:lnTo>
                  <a:lnTo>
                    <a:pt x="748" y="330"/>
                  </a:lnTo>
                  <a:lnTo>
                    <a:pt x="752" y="328"/>
                  </a:lnTo>
                  <a:lnTo>
                    <a:pt x="754" y="328"/>
                  </a:lnTo>
                  <a:lnTo>
                    <a:pt x="758" y="326"/>
                  </a:lnTo>
                  <a:lnTo>
                    <a:pt x="762" y="328"/>
                  </a:lnTo>
                  <a:lnTo>
                    <a:pt x="766" y="328"/>
                  </a:lnTo>
                  <a:lnTo>
                    <a:pt x="768" y="328"/>
                  </a:lnTo>
                  <a:lnTo>
                    <a:pt x="770" y="330"/>
                  </a:lnTo>
                  <a:lnTo>
                    <a:pt x="768" y="332"/>
                  </a:lnTo>
                  <a:lnTo>
                    <a:pt x="768" y="336"/>
                  </a:lnTo>
                  <a:lnTo>
                    <a:pt x="768" y="338"/>
                  </a:lnTo>
                  <a:lnTo>
                    <a:pt x="766" y="340"/>
                  </a:lnTo>
                  <a:lnTo>
                    <a:pt x="764" y="342"/>
                  </a:lnTo>
                  <a:lnTo>
                    <a:pt x="764" y="344"/>
                  </a:lnTo>
                  <a:lnTo>
                    <a:pt x="768" y="346"/>
                  </a:lnTo>
                  <a:lnTo>
                    <a:pt x="768" y="348"/>
                  </a:lnTo>
                  <a:lnTo>
                    <a:pt x="768" y="348"/>
                  </a:lnTo>
                  <a:lnTo>
                    <a:pt x="764" y="352"/>
                  </a:lnTo>
                  <a:lnTo>
                    <a:pt x="764" y="354"/>
                  </a:lnTo>
                  <a:lnTo>
                    <a:pt x="764" y="356"/>
                  </a:lnTo>
                  <a:lnTo>
                    <a:pt x="766" y="358"/>
                  </a:lnTo>
                  <a:lnTo>
                    <a:pt x="766" y="360"/>
                  </a:lnTo>
                  <a:lnTo>
                    <a:pt x="764" y="362"/>
                  </a:lnTo>
                  <a:lnTo>
                    <a:pt x="762" y="362"/>
                  </a:lnTo>
                  <a:lnTo>
                    <a:pt x="760" y="364"/>
                  </a:lnTo>
                  <a:lnTo>
                    <a:pt x="758" y="364"/>
                  </a:lnTo>
                  <a:lnTo>
                    <a:pt x="756" y="366"/>
                  </a:lnTo>
                  <a:lnTo>
                    <a:pt x="754" y="368"/>
                  </a:lnTo>
                  <a:lnTo>
                    <a:pt x="754" y="370"/>
                  </a:lnTo>
                  <a:lnTo>
                    <a:pt x="754" y="370"/>
                  </a:lnTo>
                  <a:lnTo>
                    <a:pt x="758" y="368"/>
                  </a:lnTo>
                  <a:lnTo>
                    <a:pt x="760" y="364"/>
                  </a:lnTo>
                  <a:lnTo>
                    <a:pt x="762" y="364"/>
                  </a:lnTo>
                  <a:lnTo>
                    <a:pt x="762" y="364"/>
                  </a:lnTo>
                  <a:lnTo>
                    <a:pt x="760" y="366"/>
                  </a:lnTo>
                  <a:lnTo>
                    <a:pt x="760" y="368"/>
                  </a:lnTo>
                  <a:lnTo>
                    <a:pt x="758" y="372"/>
                  </a:lnTo>
                  <a:lnTo>
                    <a:pt x="754" y="372"/>
                  </a:lnTo>
                  <a:lnTo>
                    <a:pt x="754" y="374"/>
                  </a:lnTo>
                  <a:lnTo>
                    <a:pt x="754" y="374"/>
                  </a:lnTo>
                  <a:lnTo>
                    <a:pt x="754" y="376"/>
                  </a:lnTo>
                  <a:lnTo>
                    <a:pt x="754" y="376"/>
                  </a:lnTo>
                  <a:lnTo>
                    <a:pt x="752" y="376"/>
                  </a:lnTo>
                  <a:lnTo>
                    <a:pt x="752" y="378"/>
                  </a:lnTo>
                  <a:lnTo>
                    <a:pt x="754" y="378"/>
                  </a:lnTo>
                  <a:lnTo>
                    <a:pt x="754" y="378"/>
                  </a:lnTo>
                  <a:lnTo>
                    <a:pt x="754" y="380"/>
                  </a:lnTo>
                  <a:lnTo>
                    <a:pt x="752" y="382"/>
                  </a:lnTo>
                  <a:lnTo>
                    <a:pt x="754" y="382"/>
                  </a:lnTo>
                  <a:lnTo>
                    <a:pt x="754" y="380"/>
                  </a:lnTo>
                  <a:lnTo>
                    <a:pt x="756" y="380"/>
                  </a:lnTo>
                  <a:lnTo>
                    <a:pt x="758" y="378"/>
                  </a:lnTo>
                  <a:lnTo>
                    <a:pt x="758" y="376"/>
                  </a:lnTo>
                  <a:lnTo>
                    <a:pt x="760" y="374"/>
                  </a:lnTo>
                  <a:lnTo>
                    <a:pt x="760" y="372"/>
                  </a:lnTo>
                  <a:lnTo>
                    <a:pt x="762" y="372"/>
                  </a:lnTo>
                  <a:lnTo>
                    <a:pt x="762" y="376"/>
                  </a:lnTo>
                  <a:lnTo>
                    <a:pt x="764" y="378"/>
                  </a:lnTo>
                  <a:lnTo>
                    <a:pt x="764" y="374"/>
                  </a:lnTo>
                  <a:lnTo>
                    <a:pt x="762" y="372"/>
                  </a:lnTo>
                  <a:lnTo>
                    <a:pt x="764" y="370"/>
                  </a:lnTo>
                  <a:lnTo>
                    <a:pt x="764" y="370"/>
                  </a:lnTo>
                  <a:lnTo>
                    <a:pt x="766" y="370"/>
                  </a:lnTo>
                  <a:lnTo>
                    <a:pt x="766" y="372"/>
                  </a:lnTo>
                  <a:lnTo>
                    <a:pt x="768" y="374"/>
                  </a:lnTo>
                  <a:lnTo>
                    <a:pt x="768" y="372"/>
                  </a:lnTo>
                  <a:lnTo>
                    <a:pt x="770" y="370"/>
                  </a:lnTo>
                  <a:lnTo>
                    <a:pt x="772" y="372"/>
                  </a:lnTo>
                  <a:lnTo>
                    <a:pt x="774" y="374"/>
                  </a:lnTo>
                  <a:lnTo>
                    <a:pt x="772" y="376"/>
                  </a:lnTo>
                  <a:lnTo>
                    <a:pt x="770" y="380"/>
                  </a:lnTo>
                  <a:lnTo>
                    <a:pt x="768" y="382"/>
                  </a:lnTo>
                  <a:lnTo>
                    <a:pt x="766" y="384"/>
                  </a:lnTo>
                  <a:lnTo>
                    <a:pt x="768" y="384"/>
                  </a:lnTo>
                  <a:lnTo>
                    <a:pt x="770" y="384"/>
                  </a:lnTo>
                  <a:lnTo>
                    <a:pt x="772" y="384"/>
                  </a:lnTo>
                  <a:lnTo>
                    <a:pt x="770" y="382"/>
                  </a:lnTo>
                  <a:lnTo>
                    <a:pt x="772" y="380"/>
                  </a:lnTo>
                  <a:lnTo>
                    <a:pt x="774" y="378"/>
                  </a:lnTo>
                  <a:lnTo>
                    <a:pt x="774" y="380"/>
                  </a:lnTo>
                  <a:lnTo>
                    <a:pt x="776" y="384"/>
                  </a:lnTo>
                  <a:lnTo>
                    <a:pt x="776" y="382"/>
                  </a:lnTo>
                  <a:lnTo>
                    <a:pt x="776" y="378"/>
                  </a:lnTo>
                  <a:lnTo>
                    <a:pt x="774" y="376"/>
                  </a:lnTo>
                  <a:lnTo>
                    <a:pt x="774" y="372"/>
                  </a:lnTo>
                  <a:lnTo>
                    <a:pt x="774" y="370"/>
                  </a:lnTo>
                  <a:lnTo>
                    <a:pt x="778" y="372"/>
                  </a:lnTo>
                  <a:lnTo>
                    <a:pt x="778" y="374"/>
                  </a:lnTo>
                  <a:lnTo>
                    <a:pt x="776" y="376"/>
                  </a:lnTo>
                  <a:lnTo>
                    <a:pt x="778" y="376"/>
                  </a:lnTo>
                  <a:lnTo>
                    <a:pt x="780" y="376"/>
                  </a:lnTo>
                  <a:lnTo>
                    <a:pt x="784" y="380"/>
                  </a:lnTo>
                  <a:lnTo>
                    <a:pt x="784" y="380"/>
                  </a:lnTo>
                  <a:lnTo>
                    <a:pt x="786" y="380"/>
                  </a:lnTo>
                  <a:lnTo>
                    <a:pt x="788" y="382"/>
                  </a:lnTo>
                  <a:lnTo>
                    <a:pt x="790" y="382"/>
                  </a:lnTo>
                  <a:lnTo>
                    <a:pt x="788" y="380"/>
                  </a:lnTo>
                  <a:lnTo>
                    <a:pt x="786" y="378"/>
                  </a:lnTo>
                  <a:lnTo>
                    <a:pt x="786" y="378"/>
                  </a:lnTo>
                  <a:lnTo>
                    <a:pt x="782" y="374"/>
                  </a:lnTo>
                  <a:lnTo>
                    <a:pt x="780" y="374"/>
                  </a:lnTo>
                  <a:lnTo>
                    <a:pt x="778" y="372"/>
                  </a:lnTo>
                  <a:lnTo>
                    <a:pt x="782" y="368"/>
                  </a:lnTo>
                  <a:lnTo>
                    <a:pt x="784" y="368"/>
                  </a:lnTo>
                  <a:lnTo>
                    <a:pt x="786" y="366"/>
                  </a:lnTo>
                  <a:lnTo>
                    <a:pt x="790" y="366"/>
                  </a:lnTo>
                  <a:lnTo>
                    <a:pt x="794" y="366"/>
                  </a:lnTo>
                  <a:lnTo>
                    <a:pt x="794" y="368"/>
                  </a:lnTo>
                  <a:lnTo>
                    <a:pt x="796" y="368"/>
                  </a:lnTo>
                  <a:lnTo>
                    <a:pt x="798" y="368"/>
                  </a:lnTo>
                  <a:lnTo>
                    <a:pt x="798" y="370"/>
                  </a:lnTo>
                  <a:lnTo>
                    <a:pt x="800" y="372"/>
                  </a:lnTo>
                  <a:lnTo>
                    <a:pt x="802" y="372"/>
                  </a:lnTo>
                  <a:lnTo>
                    <a:pt x="802" y="374"/>
                  </a:lnTo>
                  <a:lnTo>
                    <a:pt x="804" y="374"/>
                  </a:lnTo>
                  <a:lnTo>
                    <a:pt x="804" y="374"/>
                  </a:lnTo>
                  <a:lnTo>
                    <a:pt x="806" y="374"/>
                  </a:lnTo>
                  <a:lnTo>
                    <a:pt x="808" y="376"/>
                  </a:lnTo>
                  <a:lnTo>
                    <a:pt x="810" y="378"/>
                  </a:lnTo>
                  <a:lnTo>
                    <a:pt x="810" y="378"/>
                  </a:lnTo>
                  <a:lnTo>
                    <a:pt x="810" y="380"/>
                  </a:lnTo>
                  <a:lnTo>
                    <a:pt x="810" y="382"/>
                  </a:lnTo>
                  <a:lnTo>
                    <a:pt x="810" y="384"/>
                  </a:lnTo>
                  <a:lnTo>
                    <a:pt x="808" y="386"/>
                  </a:lnTo>
                  <a:lnTo>
                    <a:pt x="806" y="384"/>
                  </a:lnTo>
                  <a:lnTo>
                    <a:pt x="804" y="384"/>
                  </a:lnTo>
                  <a:lnTo>
                    <a:pt x="802" y="386"/>
                  </a:lnTo>
                  <a:lnTo>
                    <a:pt x="796" y="390"/>
                  </a:lnTo>
                  <a:lnTo>
                    <a:pt x="802" y="386"/>
                  </a:lnTo>
                  <a:lnTo>
                    <a:pt x="806" y="386"/>
                  </a:lnTo>
                  <a:lnTo>
                    <a:pt x="806" y="388"/>
                  </a:lnTo>
                  <a:lnTo>
                    <a:pt x="804" y="390"/>
                  </a:lnTo>
                  <a:lnTo>
                    <a:pt x="802" y="390"/>
                  </a:lnTo>
                  <a:lnTo>
                    <a:pt x="800" y="394"/>
                  </a:lnTo>
                  <a:lnTo>
                    <a:pt x="796" y="396"/>
                  </a:lnTo>
                  <a:lnTo>
                    <a:pt x="796" y="396"/>
                  </a:lnTo>
                  <a:lnTo>
                    <a:pt x="796" y="398"/>
                  </a:lnTo>
                  <a:lnTo>
                    <a:pt x="796" y="398"/>
                  </a:lnTo>
                  <a:lnTo>
                    <a:pt x="802" y="394"/>
                  </a:lnTo>
                  <a:lnTo>
                    <a:pt x="802" y="392"/>
                  </a:lnTo>
                  <a:lnTo>
                    <a:pt x="806" y="390"/>
                  </a:lnTo>
                  <a:lnTo>
                    <a:pt x="808" y="388"/>
                  </a:lnTo>
                  <a:lnTo>
                    <a:pt x="812" y="388"/>
                  </a:lnTo>
                  <a:lnTo>
                    <a:pt x="812" y="390"/>
                  </a:lnTo>
                  <a:lnTo>
                    <a:pt x="814" y="390"/>
                  </a:lnTo>
                  <a:lnTo>
                    <a:pt x="814" y="392"/>
                  </a:lnTo>
                  <a:lnTo>
                    <a:pt x="812" y="392"/>
                  </a:lnTo>
                  <a:lnTo>
                    <a:pt x="814" y="394"/>
                  </a:lnTo>
                  <a:lnTo>
                    <a:pt x="810" y="396"/>
                  </a:lnTo>
                  <a:lnTo>
                    <a:pt x="810" y="398"/>
                  </a:lnTo>
                  <a:lnTo>
                    <a:pt x="806" y="398"/>
                  </a:lnTo>
                  <a:lnTo>
                    <a:pt x="806" y="398"/>
                  </a:lnTo>
                  <a:lnTo>
                    <a:pt x="804" y="398"/>
                  </a:lnTo>
                  <a:lnTo>
                    <a:pt x="802" y="398"/>
                  </a:lnTo>
                  <a:lnTo>
                    <a:pt x="804" y="398"/>
                  </a:lnTo>
                  <a:lnTo>
                    <a:pt x="804" y="400"/>
                  </a:lnTo>
                  <a:lnTo>
                    <a:pt x="800" y="402"/>
                  </a:lnTo>
                  <a:lnTo>
                    <a:pt x="802" y="404"/>
                  </a:lnTo>
                  <a:lnTo>
                    <a:pt x="804" y="402"/>
                  </a:lnTo>
                  <a:lnTo>
                    <a:pt x="806" y="400"/>
                  </a:lnTo>
                  <a:lnTo>
                    <a:pt x="808" y="400"/>
                  </a:lnTo>
                  <a:lnTo>
                    <a:pt x="808" y="402"/>
                  </a:lnTo>
                  <a:lnTo>
                    <a:pt x="808" y="402"/>
                  </a:lnTo>
                  <a:lnTo>
                    <a:pt x="804" y="404"/>
                  </a:lnTo>
                  <a:lnTo>
                    <a:pt x="802" y="406"/>
                  </a:lnTo>
                  <a:lnTo>
                    <a:pt x="804" y="404"/>
                  </a:lnTo>
                  <a:lnTo>
                    <a:pt x="804" y="406"/>
                  </a:lnTo>
                  <a:lnTo>
                    <a:pt x="804" y="408"/>
                  </a:lnTo>
                  <a:lnTo>
                    <a:pt x="802" y="410"/>
                  </a:lnTo>
                  <a:lnTo>
                    <a:pt x="800" y="412"/>
                  </a:lnTo>
                  <a:lnTo>
                    <a:pt x="800" y="412"/>
                  </a:lnTo>
                  <a:lnTo>
                    <a:pt x="804" y="410"/>
                  </a:lnTo>
                  <a:lnTo>
                    <a:pt x="806" y="406"/>
                  </a:lnTo>
                  <a:lnTo>
                    <a:pt x="808" y="404"/>
                  </a:lnTo>
                  <a:lnTo>
                    <a:pt x="810" y="400"/>
                  </a:lnTo>
                  <a:lnTo>
                    <a:pt x="812" y="402"/>
                  </a:lnTo>
                  <a:lnTo>
                    <a:pt x="812" y="404"/>
                  </a:lnTo>
                  <a:lnTo>
                    <a:pt x="814" y="402"/>
                  </a:lnTo>
                  <a:lnTo>
                    <a:pt x="814" y="400"/>
                  </a:lnTo>
                  <a:lnTo>
                    <a:pt x="816" y="398"/>
                  </a:lnTo>
                  <a:lnTo>
                    <a:pt x="818" y="398"/>
                  </a:lnTo>
                  <a:lnTo>
                    <a:pt x="818" y="400"/>
                  </a:lnTo>
                  <a:lnTo>
                    <a:pt x="814" y="404"/>
                  </a:lnTo>
                  <a:lnTo>
                    <a:pt x="810" y="406"/>
                  </a:lnTo>
                  <a:lnTo>
                    <a:pt x="810" y="406"/>
                  </a:lnTo>
                  <a:lnTo>
                    <a:pt x="810" y="408"/>
                  </a:lnTo>
                  <a:lnTo>
                    <a:pt x="810" y="408"/>
                  </a:lnTo>
                  <a:lnTo>
                    <a:pt x="808" y="410"/>
                  </a:lnTo>
                  <a:lnTo>
                    <a:pt x="808" y="412"/>
                  </a:lnTo>
                  <a:lnTo>
                    <a:pt x="810" y="412"/>
                  </a:lnTo>
                  <a:lnTo>
                    <a:pt x="810" y="412"/>
                  </a:lnTo>
                  <a:lnTo>
                    <a:pt x="810" y="408"/>
                  </a:lnTo>
                  <a:lnTo>
                    <a:pt x="814" y="406"/>
                  </a:lnTo>
                  <a:lnTo>
                    <a:pt x="816" y="404"/>
                  </a:lnTo>
                  <a:lnTo>
                    <a:pt x="816" y="406"/>
                  </a:lnTo>
                  <a:lnTo>
                    <a:pt x="816" y="408"/>
                  </a:lnTo>
                  <a:lnTo>
                    <a:pt x="816" y="408"/>
                  </a:lnTo>
                  <a:lnTo>
                    <a:pt x="812" y="412"/>
                  </a:lnTo>
                  <a:lnTo>
                    <a:pt x="812" y="412"/>
                  </a:lnTo>
                  <a:lnTo>
                    <a:pt x="810" y="416"/>
                  </a:lnTo>
                  <a:lnTo>
                    <a:pt x="810" y="418"/>
                  </a:lnTo>
                  <a:lnTo>
                    <a:pt x="810" y="418"/>
                  </a:lnTo>
                  <a:lnTo>
                    <a:pt x="812" y="418"/>
                  </a:lnTo>
                  <a:lnTo>
                    <a:pt x="812" y="416"/>
                  </a:lnTo>
                  <a:lnTo>
                    <a:pt x="816" y="412"/>
                  </a:lnTo>
                  <a:lnTo>
                    <a:pt x="818" y="412"/>
                  </a:lnTo>
                  <a:lnTo>
                    <a:pt x="818" y="412"/>
                  </a:lnTo>
                  <a:lnTo>
                    <a:pt x="818" y="412"/>
                  </a:lnTo>
                  <a:lnTo>
                    <a:pt x="818" y="414"/>
                  </a:lnTo>
                  <a:lnTo>
                    <a:pt x="818" y="414"/>
                  </a:lnTo>
                  <a:lnTo>
                    <a:pt x="816" y="418"/>
                  </a:lnTo>
                  <a:lnTo>
                    <a:pt x="814" y="420"/>
                  </a:lnTo>
                  <a:lnTo>
                    <a:pt x="816" y="422"/>
                  </a:lnTo>
                  <a:lnTo>
                    <a:pt x="816" y="420"/>
                  </a:lnTo>
                  <a:lnTo>
                    <a:pt x="816" y="418"/>
                  </a:lnTo>
                  <a:lnTo>
                    <a:pt x="818" y="416"/>
                  </a:lnTo>
                  <a:lnTo>
                    <a:pt x="822" y="414"/>
                  </a:lnTo>
                  <a:lnTo>
                    <a:pt x="822" y="412"/>
                  </a:lnTo>
                  <a:lnTo>
                    <a:pt x="822" y="410"/>
                  </a:lnTo>
                  <a:lnTo>
                    <a:pt x="824" y="410"/>
                  </a:lnTo>
                  <a:lnTo>
                    <a:pt x="824" y="408"/>
                  </a:lnTo>
                  <a:lnTo>
                    <a:pt x="824" y="406"/>
                  </a:lnTo>
                  <a:lnTo>
                    <a:pt x="826" y="406"/>
                  </a:lnTo>
                  <a:lnTo>
                    <a:pt x="826" y="404"/>
                  </a:lnTo>
                  <a:lnTo>
                    <a:pt x="828" y="402"/>
                  </a:lnTo>
                  <a:lnTo>
                    <a:pt x="828" y="402"/>
                  </a:lnTo>
                  <a:lnTo>
                    <a:pt x="830" y="406"/>
                  </a:lnTo>
                  <a:lnTo>
                    <a:pt x="832" y="406"/>
                  </a:lnTo>
                  <a:lnTo>
                    <a:pt x="834" y="408"/>
                  </a:lnTo>
                  <a:lnTo>
                    <a:pt x="834" y="412"/>
                  </a:lnTo>
                  <a:lnTo>
                    <a:pt x="834" y="412"/>
                  </a:lnTo>
                  <a:lnTo>
                    <a:pt x="838" y="416"/>
                  </a:lnTo>
                  <a:lnTo>
                    <a:pt x="838" y="416"/>
                  </a:lnTo>
                  <a:lnTo>
                    <a:pt x="836" y="418"/>
                  </a:lnTo>
                  <a:lnTo>
                    <a:pt x="834" y="422"/>
                  </a:lnTo>
                  <a:lnTo>
                    <a:pt x="832" y="422"/>
                  </a:lnTo>
                  <a:lnTo>
                    <a:pt x="830" y="420"/>
                  </a:lnTo>
                  <a:lnTo>
                    <a:pt x="828" y="418"/>
                  </a:lnTo>
                  <a:lnTo>
                    <a:pt x="828" y="418"/>
                  </a:lnTo>
                  <a:lnTo>
                    <a:pt x="826" y="420"/>
                  </a:lnTo>
                  <a:lnTo>
                    <a:pt x="824" y="420"/>
                  </a:lnTo>
                  <a:lnTo>
                    <a:pt x="824" y="422"/>
                  </a:lnTo>
                  <a:lnTo>
                    <a:pt x="822" y="424"/>
                  </a:lnTo>
                  <a:lnTo>
                    <a:pt x="820" y="424"/>
                  </a:lnTo>
                  <a:lnTo>
                    <a:pt x="818" y="424"/>
                  </a:lnTo>
                  <a:lnTo>
                    <a:pt x="822" y="424"/>
                  </a:lnTo>
                  <a:lnTo>
                    <a:pt x="824" y="424"/>
                  </a:lnTo>
                  <a:lnTo>
                    <a:pt x="824" y="426"/>
                  </a:lnTo>
                  <a:lnTo>
                    <a:pt x="822" y="428"/>
                  </a:lnTo>
                  <a:lnTo>
                    <a:pt x="820" y="428"/>
                  </a:lnTo>
                  <a:lnTo>
                    <a:pt x="818" y="430"/>
                  </a:lnTo>
                  <a:lnTo>
                    <a:pt x="820" y="430"/>
                  </a:lnTo>
                  <a:lnTo>
                    <a:pt x="822" y="428"/>
                  </a:lnTo>
                  <a:lnTo>
                    <a:pt x="824" y="428"/>
                  </a:lnTo>
                  <a:lnTo>
                    <a:pt x="826" y="428"/>
                  </a:lnTo>
                  <a:lnTo>
                    <a:pt x="830" y="426"/>
                  </a:lnTo>
                  <a:lnTo>
                    <a:pt x="830" y="426"/>
                  </a:lnTo>
                  <a:lnTo>
                    <a:pt x="832" y="428"/>
                  </a:lnTo>
                  <a:lnTo>
                    <a:pt x="832" y="430"/>
                  </a:lnTo>
                  <a:lnTo>
                    <a:pt x="832" y="430"/>
                  </a:lnTo>
                  <a:lnTo>
                    <a:pt x="834" y="430"/>
                  </a:lnTo>
                  <a:lnTo>
                    <a:pt x="834" y="426"/>
                  </a:lnTo>
                  <a:lnTo>
                    <a:pt x="834" y="424"/>
                  </a:lnTo>
                  <a:lnTo>
                    <a:pt x="836" y="422"/>
                  </a:lnTo>
                  <a:lnTo>
                    <a:pt x="838" y="422"/>
                  </a:lnTo>
                  <a:lnTo>
                    <a:pt x="840" y="422"/>
                  </a:lnTo>
                  <a:lnTo>
                    <a:pt x="838" y="424"/>
                  </a:lnTo>
                  <a:lnTo>
                    <a:pt x="840" y="426"/>
                  </a:lnTo>
                  <a:lnTo>
                    <a:pt x="838" y="428"/>
                  </a:lnTo>
                  <a:lnTo>
                    <a:pt x="836" y="430"/>
                  </a:lnTo>
                  <a:lnTo>
                    <a:pt x="834" y="432"/>
                  </a:lnTo>
                  <a:lnTo>
                    <a:pt x="832" y="434"/>
                  </a:lnTo>
                  <a:lnTo>
                    <a:pt x="832" y="434"/>
                  </a:lnTo>
                  <a:lnTo>
                    <a:pt x="830" y="434"/>
                  </a:lnTo>
                  <a:lnTo>
                    <a:pt x="828" y="434"/>
                  </a:lnTo>
                  <a:lnTo>
                    <a:pt x="826" y="434"/>
                  </a:lnTo>
                  <a:lnTo>
                    <a:pt x="826" y="434"/>
                  </a:lnTo>
                  <a:lnTo>
                    <a:pt x="826" y="436"/>
                  </a:lnTo>
                  <a:lnTo>
                    <a:pt x="824" y="438"/>
                  </a:lnTo>
                  <a:lnTo>
                    <a:pt x="822" y="440"/>
                  </a:lnTo>
                  <a:lnTo>
                    <a:pt x="822" y="442"/>
                  </a:lnTo>
                  <a:lnTo>
                    <a:pt x="824" y="442"/>
                  </a:lnTo>
                  <a:lnTo>
                    <a:pt x="826" y="438"/>
                  </a:lnTo>
                  <a:lnTo>
                    <a:pt x="828" y="436"/>
                  </a:lnTo>
                  <a:lnTo>
                    <a:pt x="830" y="434"/>
                  </a:lnTo>
                  <a:lnTo>
                    <a:pt x="830" y="436"/>
                  </a:lnTo>
                  <a:lnTo>
                    <a:pt x="830" y="436"/>
                  </a:lnTo>
                  <a:lnTo>
                    <a:pt x="830" y="436"/>
                  </a:lnTo>
                  <a:lnTo>
                    <a:pt x="830" y="438"/>
                  </a:lnTo>
                  <a:lnTo>
                    <a:pt x="828" y="440"/>
                  </a:lnTo>
                  <a:lnTo>
                    <a:pt x="826" y="444"/>
                  </a:lnTo>
                  <a:lnTo>
                    <a:pt x="824" y="446"/>
                  </a:lnTo>
                  <a:lnTo>
                    <a:pt x="824" y="446"/>
                  </a:lnTo>
                  <a:lnTo>
                    <a:pt x="828" y="444"/>
                  </a:lnTo>
                  <a:lnTo>
                    <a:pt x="832" y="440"/>
                  </a:lnTo>
                  <a:lnTo>
                    <a:pt x="834" y="436"/>
                  </a:lnTo>
                  <a:lnTo>
                    <a:pt x="834" y="434"/>
                  </a:lnTo>
                  <a:lnTo>
                    <a:pt x="834" y="432"/>
                  </a:lnTo>
                  <a:lnTo>
                    <a:pt x="836" y="432"/>
                  </a:lnTo>
                  <a:lnTo>
                    <a:pt x="840" y="430"/>
                  </a:lnTo>
                  <a:lnTo>
                    <a:pt x="842" y="428"/>
                  </a:lnTo>
                  <a:lnTo>
                    <a:pt x="844" y="428"/>
                  </a:lnTo>
                  <a:lnTo>
                    <a:pt x="844" y="430"/>
                  </a:lnTo>
                  <a:lnTo>
                    <a:pt x="844" y="430"/>
                  </a:lnTo>
                  <a:lnTo>
                    <a:pt x="840" y="434"/>
                  </a:lnTo>
                  <a:lnTo>
                    <a:pt x="838" y="434"/>
                  </a:lnTo>
                  <a:lnTo>
                    <a:pt x="838" y="434"/>
                  </a:lnTo>
                  <a:lnTo>
                    <a:pt x="838" y="436"/>
                  </a:lnTo>
                  <a:lnTo>
                    <a:pt x="838" y="436"/>
                  </a:lnTo>
                  <a:lnTo>
                    <a:pt x="838" y="436"/>
                  </a:lnTo>
                  <a:lnTo>
                    <a:pt x="842" y="434"/>
                  </a:lnTo>
                  <a:lnTo>
                    <a:pt x="844" y="434"/>
                  </a:lnTo>
                  <a:lnTo>
                    <a:pt x="846" y="432"/>
                  </a:lnTo>
                  <a:lnTo>
                    <a:pt x="846" y="432"/>
                  </a:lnTo>
                  <a:lnTo>
                    <a:pt x="848" y="430"/>
                  </a:lnTo>
                  <a:lnTo>
                    <a:pt x="850" y="430"/>
                  </a:lnTo>
                  <a:lnTo>
                    <a:pt x="852" y="434"/>
                  </a:lnTo>
                  <a:lnTo>
                    <a:pt x="854" y="436"/>
                  </a:lnTo>
                  <a:lnTo>
                    <a:pt x="854" y="438"/>
                  </a:lnTo>
                  <a:lnTo>
                    <a:pt x="858" y="440"/>
                  </a:lnTo>
                  <a:lnTo>
                    <a:pt x="858" y="440"/>
                  </a:lnTo>
                  <a:lnTo>
                    <a:pt x="858" y="442"/>
                  </a:lnTo>
                  <a:lnTo>
                    <a:pt x="854" y="444"/>
                  </a:lnTo>
                  <a:lnTo>
                    <a:pt x="854" y="444"/>
                  </a:lnTo>
                  <a:lnTo>
                    <a:pt x="854" y="442"/>
                  </a:lnTo>
                  <a:lnTo>
                    <a:pt x="852" y="442"/>
                  </a:lnTo>
                  <a:lnTo>
                    <a:pt x="852" y="444"/>
                  </a:lnTo>
                  <a:lnTo>
                    <a:pt x="852" y="444"/>
                  </a:lnTo>
                  <a:lnTo>
                    <a:pt x="850" y="446"/>
                  </a:lnTo>
                  <a:lnTo>
                    <a:pt x="846" y="446"/>
                  </a:lnTo>
                  <a:lnTo>
                    <a:pt x="844" y="448"/>
                  </a:lnTo>
                  <a:lnTo>
                    <a:pt x="842" y="448"/>
                  </a:lnTo>
                  <a:lnTo>
                    <a:pt x="838" y="448"/>
                  </a:lnTo>
                  <a:lnTo>
                    <a:pt x="836" y="450"/>
                  </a:lnTo>
                  <a:lnTo>
                    <a:pt x="832" y="452"/>
                  </a:lnTo>
                  <a:lnTo>
                    <a:pt x="834" y="450"/>
                  </a:lnTo>
                  <a:lnTo>
                    <a:pt x="836" y="452"/>
                  </a:lnTo>
                  <a:lnTo>
                    <a:pt x="836" y="454"/>
                  </a:lnTo>
                  <a:lnTo>
                    <a:pt x="832" y="454"/>
                  </a:lnTo>
                  <a:lnTo>
                    <a:pt x="830" y="454"/>
                  </a:lnTo>
                  <a:lnTo>
                    <a:pt x="836" y="454"/>
                  </a:lnTo>
                  <a:lnTo>
                    <a:pt x="838" y="452"/>
                  </a:lnTo>
                  <a:lnTo>
                    <a:pt x="842" y="448"/>
                  </a:lnTo>
                  <a:lnTo>
                    <a:pt x="844" y="448"/>
                  </a:lnTo>
                  <a:lnTo>
                    <a:pt x="846" y="448"/>
                  </a:lnTo>
                  <a:lnTo>
                    <a:pt x="848" y="448"/>
                  </a:lnTo>
                  <a:lnTo>
                    <a:pt x="850" y="448"/>
                  </a:lnTo>
                  <a:lnTo>
                    <a:pt x="850" y="450"/>
                  </a:lnTo>
                  <a:lnTo>
                    <a:pt x="848" y="452"/>
                  </a:lnTo>
                  <a:lnTo>
                    <a:pt x="848" y="454"/>
                  </a:lnTo>
                  <a:lnTo>
                    <a:pt x="844" y="454"/>
                  </a:lnTo>
                  <a:lnTo>
                    <a:pt x="844" y="454"/>
                  </a:lnTo>
                  <a:lnTo>
                    <a:pt x="842" y="454"/>
                  </a:lnTo>
                  <a:lnTo>
                    <a:pt x="840" y="458"/>
                  </a:lnTo>
                  <a:lnTo>
                    <a:pt x="838" y="458"/>
                  </a:lnTo>
                  <a:lnTo>
                    <a:pt x="836" y="456"/>
                  </a:lnTo>
                  <a:lnTo>
                    <a:pt x="836" y="458"/>
                  </a:lnTo>
                  <a:lnTo>
                    <a:pt x="834" y="460"/>
                  </a:lnTo>
                  <a:lnTo>
                    <a:pt x="834" y="460"/>
                  </a:lnTo>
                  <a:lnTo>
                    <a:pt x="836" y="458"/>
                  </a:lnTo>
                  <a:lnTo>
                    <a:pt x="838" y="460"/>
                  </a:lnTo>
                  <a:lnTo>
                    <a:pt x="840" y="460"/>
                  </a:lnTo>
                  <a:lnTo>
                    <a:pt x="842" y="458"/>
                  </a:lnTo>
                  <a:lnTo>
                    <a:pt x="844" y="456"/>
                  </a:lnTo>
                  <a:lnTo>
                    <a:pt x="846" y="454"/>
                  </a:lnTo>
                  <a:lnTo>
                    <a:pt x="848" y="456"/>
                  </a:lnTo>
                  <a:lnTo>
                    <a:pt x="850" y="456"/>
                  </a:lnTo>
                  <a:lnTo>
                    <a:pt x="852" y="454"/>
                  </a:lnTo>
                  <a:lnTo>
                    <a:pt x="854" y="454"/>
                  </a:lnTo>
                  <a:lnTo>
                    <a:pt x="854" y="452"/>
                  </a:lnTo>
                  <a:lnTo>
                    <a:pt x="854" y="450"/>
                  </a:lnTo>
                  <a:lnTo>
                    <a:pt x="854" y="450"/>
                  </a:lnTo>
                  <a:lnTo>
                    <a:pt x="854" y="448"/>
                  </a:lnTo>
                  <a:lnTo>
                    <a:pt x="854" y="446"/>
                  </a:lnTo>
                  <a:lnTo>
                    <a:pt x="856" y="446"/>
                  </a:lnTo>
                  <a:lnTo>
                    <a:pt x="858" y="448"/>
                  </a:lnTo>
                  <a:lnTo>
                    <a:pt x="858" y="446"/>
                  </a:lnTo>
                  <a:lnTo>
                    <a:pt x="858" y="448"/>
                  </a:lnTo>
                  <a:lnTo>
                    <a:pt x="860" y="454"/>
                  </a:lnTo>
                  <a:lnTo>
                    <a:pt x="862" y="456"/>
                  </a:lnTo>
                  <a:lnTo>
                    <a:pt x="862" y="458"/>
                  </a:lnTo>
                  <a:lnTo>
                    <a:pt x="862" y="460"/>
                  </a:lnTo>
                  <a:lnTo>
                    <a:pt x="862" y="462"/>
                  </a:lnTo>
                  <a:lnTo>
                    <a:pt x="858" y="462"/>
                  </a:lnTo>
                  <a:lnTo>
                    <a:pt x="858" y="462"/>
                  </a:lnTo>
                  <a:lnTo>
                    <a:pt x="854" y="460"/>
                  </a:lnTo>
                  <a:lnTo>
                    <a:pt x="852" y="462"/>
                  </a:lnTo>
                  <a:lnTo>
                    <a:pt x="850" y="462"/>
                  </a:lnTo>
                  <a:lnTo>
                    <a:pt x="848" y="462"/>
                  </a:lnTo>
                  <a:lnTo>
                    <a:pt x="848" y="462"/>
                  </a:lnTo>
                  <a:lnTo>
                    <a:pt x="846" y="462"/>
                  </a:lnTo>
                  <a:lnTo>
                    <a:pt x="844" y="464"/>
                  </a:lnTo>
                  <a:lnTo>
                    <a:pt x="840" y="464"/>
                  </a:lnTo>
                  <a:lnTo>
                    <a:pt x="842" y="466"/>
                  </a:lnTo>
                  <a:lnTo>
                    <a:pt x="846" y="464"/>
                  </a:lnTo>
                  <a:lnTo>
                    <a:pt x="848" y="466"/>
                  </a:lnTo>
                  <a:lnTo>
                    <a:pt x="852" y="468"/>
                  </a:lnTo>
                  <a:lnTo>
                    <a:pt x="854" y="468"/>
                  </a:lnTo>
                  <a:lnTo>
                    <a:pt x="854" y="468"/>
                  </a:lnTo>
                  <a:lnTo>
                    <a:pt x="856" y="468"/>
                  </a:lnTo>
                  <a:lnTo>
                    <a:pt x="858" y="468"/>
                  </a:lnTo>
                  <a:lnTo>
                    <a:pt x="860" y="470"/>
                  </a:lnTo>
                  <a:lnTo>
                    <a:pt x="862" y="470"/>
                  </a:lnTo>
                  <a:lnTo>
                    <a:pt x="862" y="472"/>
                  </a:lnTo>
                  <a:lnTo>
                    <a:pt x="864" y="474"/>
                  </a:lnTo>
                  <a:lnTo>
                    <a:pt x="864" y="478"/>
                  </a:lnTo>
                  <a:lnTo>
                    <a:pt x="862" y="478"/>
                  </a:lnTo>
                  <a:lnTo>
                    <a:pt x="860" y="478"/>
                  </a:lnTo>
                  <a:lnTo>
                    <a:pt x="860" y="476"/>
                  </a:lnTo>
                  <a:lnTo>
                    <a:pt x="858" y="476"/>
                  </a:lnTo>
                  <a:lnTo>
                    <a:pt x="858" y="478"/>
                  </a:lnTo>
                  <a:lnTo>
                    <a:pt x="856" y="476"/>
                  </a:lnTo>
                  <a:lnTo>
                    <a:pt x="856" y="476"/>
                  </a:lnTo>
                  <a:lnTo>
                    <a:pt x="854" y="476"/>
                  </a:lnTo>
                  <a:lnTo>
                    <a:pt x="852" y="476"/>
                  </a:lnTo>
                  <a:lnTo>
                    <a:pt x="850" y="472"/>
                  </a:lnTo>
                  <a:lnTo>
                    <a:pt x="850" y="472"/>
                  </a:lnTo>
                  <a:lnTo>
                    <a:pt x="848" y="472"/>
                  </a:lnTo>
                  <a:lnTo>
                    <a:pt x="846" y="472"/>
                  </a:lnTo>
                  <a:lnTo>
                    <a:pt x="844" y="472"/>
                  </a:lnTo>
                  <a:lnTo>
                    <a:pt x="844" y="474"/>
                  </a:lnTo>
                  <a:lnTo>
                    <a:pt x="846" y="474"/>
                  </a:lnTo>
                  <a:lnTo>
                    <a:pt x="848" y="474"/>
                  </a:lnTo>
                  <a:lnTo>
                    <a:pt x="848" y="474"/>
                  </a:lnTo>
                  <a:lnTo>
                    <a:pt x="844" y="476"/>
                  </a:lnTo>
                  <a:lnTo>
                    <a:pt x="844" y="476"/>
                  </a:lnTo>
                  <a:lnTo>
                    <a:pt x="842" y="476"/>
                  </a:lnTo>
                  <a:lnTo>
                    <a:pt x="838" y="478"/>
                  </a:lnTo>
                  <a:lnTo>
                    <a:pt x="840" y="478"/>
                  </a:lnTo>
                  <a:lnTo>
                    <a:pt x="840" y="478"/>
                  </a:lnTo>
                  <a:lnTo>
                    <a:pt x="842" y="478"/>
                  </a:lnTo>
                  <a:lnTo>
                    <a:pt x="844" y="478"/>
                  </a:lnTo>
                  <a:lnTo>
                    <a:pt x="846" y="476"/>
                  </a:lnTo>
                  <a:lnTo>
                    <a:pt x="848" y="476"/>
                  </a:lnTo>
                  <a:lnTo>
                    <a:pt x="850" y="478"/>
                  </a:lnTo>
                  <a:lnTo>
                    <a:pt x="850" y="478"/>
                  </a:lnTo>
                  <a:lnTo>
                    <a:pt x="850" y="480"/>
                  </a:lnTo>
                  <a:lnTo>
                    <a:pt x="852" y="480"/>
                  </a:lnTo>
                  <a:lnTo>
                    <a:pt x="850" y="480"/>
                  </a:lnTo>
                  <a:lnTo>
                    <a:pt x="848" y="480"/>
                  </a:lnTo>
                  <a:lnTo>
                    <a:pt x="846" y="482"/>
                  </a:lnTo>
                  <a:lnTo>
                    <a:pt x="846" y="482"/>
                  </a:lnTo>
                  <a:lnTo>
                    <a:pt x="846" y="480"/>
                  </a:lnTo>
                  <a:lnTo>
                    <a:pt x="844" y="480"/>
                  </a:lnTo>
                  <a:lnTo>
                    <a:pt x="844" y="480"/>
                  </a:lnTo>
                  <a:lnTo>
                    <a:pt x="844" y="482"/>
                  </a:lnTo>
                  <a:lnTo>
                    <a:pt x="846" y="482"/>
                  </a:lnTo>
                  <a:lnTo>
                    <a:pt x="848" y="484"/>
                  </a:lnTo>
                  <a:lnTo>
                    <a:pt x="848" y="486"/>
                  </a:lnTo>
                  <a:lnTo>
                    <a:pt x="848" y="486"/>
                  </a:lnTo>
                  <a:lnTo>
                    <a:pt x="848" y="486"/>
                  </a:lnTo>
                  <a:lnTo>
                    <a:pt x="842" y="486"/>
                  </a:lnTo>
                  <a:lnTo>
                    <a:pt x="840" y="486"/>
                  </a:lnTo>
                  <a:lnTo>
                    <a:pt x="836" y="484"/>
                  </a:lnTo>
                  <a:lnTo>
                    <a:pt x="834" y="484"/>
                  </a:lnTo>
                  <a:lnTo>
                    <a:pt x="834" y="484"/>
                  </a:lnTo>
                  <a:lnTo>
                    <a:pt x="836" y="486"/>
                  </a:lnTo>
                  <a:lnTo>
                    <a:pt x="844" y="488"/>
                  </a:lnTo>
                  <a:lnTo>
                    <a:pt x="844" y="490"/>
                  </a:lnTo>
                  <a:lnTo>
                    <a:pt x="842" y="490"/>
                  </a:lnTo>
                  <a:lnTo>
                    <a:pt x="838" y="488"/>
                  </a:lnTo>
                  <a:lnTo>
                    <a:pt x="838" y="488"/>
                  </a:lnTo>
                  <a:lnTo>
                    <a:pt x="836" y="490"/>
                  </a:lnTo>
                  <a:lnTo>
                    <a:pt x="838" y="490"/>
                  </a:lnTo>
                  <a:lnTo>
                    <a:pt x="838" y="490"/>
                  </a:lnTo>
                  <a:lnTo>
                    <a:pt x="840" y="492"/>
                  </a:lnTo>
                  <a:lnTo>
                    <a:pt x="840" y="490"/>
                  </a:lnTo>
                  <a:lnTo>
                    <a:pt x="842" y="492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44" y="494"/>
                  </a:lnTo>
                  <a:lnTo>
                    <a:pt x="844" y="492"/>
                  </a:lnTo>
                  <a:lnTo>
                    <a:pt x="846" y="492"/>
                  </a:lnTo>
                  <a:lnTo>
                    <a:pt x="846" y="494"/>
                  </a:lnTo>
                  <a:lnTo>
                    <a:pt x="844" y="494"/>
                  </a:lnTo>
                  <a:lnTo>
                    <a:pt x="844" y="496"/>
                  </a:lnTo>
                  <a:lnTo>
                    <a:pt x="846" y="496"/>
                  </a:lnTo>
                  <a:lnTo>
                    <a:pt x="846" y="494"/>
                  </a:lnTo>
                  <a:lnTo>
                    <a:pt x="848" y="494"/>
                  </a:lnTo>
                  <a:lnTo>
                    <a:pt x="850" y="494"/>
                  </a:lnTo>
                  <a:lnTo>
                    <a:pt x="852" y="496"/>
                  </a:lnTo>
                  <a:lnTo>
                    <a:pt x="854" y="496"/>
                  </a:lnTo>
                  <a:lnTo>
                    <a:pt x="854" y="496"/>
                  </a:lnTo>
                  <a:lnTo>
                    <a:pt x="854" y="498"/>
                  </a:lnTo>
                  <a:lnTo>
                    <a:pt x="852" y="498"/>
                  </a:lnTo>
                  <a:lnTo>
                    <a:pt x="850" y="496"/>
                  </a:lnTo>
                  <a:lnTo>
                    <a:pt x="848" y="496"/>
                  </a:lnTo>
                  <a:lnTo>
                    <a:pt x="844" y="498"/>
                  </a:lnTo>
                  <a:lnTo>
                    <a:pt x="844" y="500"/>
                  </a:lnTo>
                  <a:lnTo>
                    <a:pt x="844" y="498"/>
                  </a:lnTo>
                  <a:lnTo>
                    <a:pt x="848" y="498"/>
                  </a:lnTo>
                  <a:lnTo>
                    <a:pt x="850" y="500"/>
                  </a:lnTo>
                  <a:lnTo>
                    <a:pt x="848" y="500"/>
                  </a:lnTo>
                  <a:lnTo>
                    <a:pt x="848" y="502"/>
                  </a:lnTo>
                  <a:lnTo>
                    <a:pt x="848" y="500"/>
                  </a:lnTo>
                  <a:lnTo>
                    <a:pt x="852" y="500"/>
                  </a:lnTo>
                  <a:lnTo>
                    <a:pt x="852" y="502"/>
                  </a:lnTo>
                  <a:lnTo>
                    <a:pt x="852" y="502"/>
                  </a:lnTo>
                  <a:lnTo>
                    <a:pt x="854" y="504"/>
                  </a:lnTo>
                  <a:lnTo>
                    <a:pt x="856" y="504"/>
                  </a:lnTo>
                  <a:lnTo>
                    <a:pt x="854" y="506"/>
                  </a:lnTo>
                  <a:lnTo>
                    <a:pt x="854" y="510"/>
                  </a:lnTo>
                  <a:lnTo>
                    <a:pt x="854" y="510"/>
                  </a:lnTo>
                  <a:lnTo>
                    <a:pt x="854" y="510"/>
                  </a:lnTo>
                  <a:lnTo>
                    <a:pt x="854" y="508"/>
                  </a:lnTo>
                  <a:lnTo>
                    <a:pt x="856" y="506"/>
                  </a:lnTo>
                  <a:lnTo>
                    <a:pt x="858" y="506"/>
                  </a:lnTo>
                  <a:lnTo>
                    <a:pt x="858" y="508"/>
                  </a:lnTo>
                  <a:lnTo>
                    <a:pt x="858" y="510"/>
                  </a:lnTo>
                  <a:lnTo>
                    <a:pt x="856" y="514"/>
                  </a:lnTo>
                  <a:lnTo>
                    <a:pt x="854" y="516"/>
                  </a:lnTo>
                  <a:lnTo>
                    <a:pt x="854" y="516"/>
                  </a:lnTo>
                  <a:lnTo>
                    <a:pt x="856" y="516"/>
                  </a:lnTo>
                  <a:lnTo>
                    <a:pt x="858" y="514"/>
                  </a:lnTo>
                  <a:lnTo>
                    <a:pt x="858" y="512"/>
                  </a:lnTo>
                  <a:lnTo>
                    <a:pt x="858" y="510"/>
                  </a:lnTo>
                  <a:lnTo>
                    <a:pt x="860" y="510"/>
                  </a:lnTo>
                  <a:lnTo>
                    <a:pt x="860" y="510"/>
                  </a:lnTo>
                  <a:lnTo>
                    <a:pt x="862" y="508"/>
                  </a:lnTo>
                  <a:lnTo>
                    <a:pt x="862" y="506"/>
                  </a:lnTo>
                  <a:lnTo>
                    <a:pt x="864" y="506"/>
                  </a:lnTo>
                  <a:lnTo>
                    <a:pt x="862" y="508"/>
                  </a:lnTo>
                  <a:lnTo>
                    <a:pt x="860" y="512"/>
                  </a:lnTo>
                  <a:lnTo>
                    <a:pt x="860" y="512"/>
                  </a:lnTo>
                  <a:lnTo>
                    <a:pt x="860" y="516"/>
                  </a:lnTo>
                  <a:lnTo>
                    <a:pt x="860" y="518"/>
                  </a:lnTo>
                  <a:lnTo>
                    <a:pt x="860" y="516"/>
                  </a:lnTo>
                  <a:lnTo>
                    <a:pt x="860" y="516"/>
                  </a:lnTo>
                  <a:lnTo>
                    <a:pt x="860" y="514"/>
                  </a:lnTo>
                  <a:lnTo>
                    <a:pt x="862" y="512"/>
                  </a:lnTo>
                  <a:lnTo>
                    <a:pt x="864" y="510"/>
                  </a:lnTo>
                  <a:lnTo>
                    <a:pt x="866" y="508"/>
                  </a:lnTo>
                  <a:lnTo>
                    <a:pt x="868" y="506"/>
                  </a:lnTo>
                  <a:lnTo>
                    <a:pt x="868" y="508"/>
                  </a:lnTo>
                  <a:lnTo>
                    <a:pt x="868" y="510"/>
                  </a:lnTo>
                  <a:lnTo>
                    <a:pt x="868" y="510"/>
                  </a:lnTo>
                  <a:lnTo>
                    <a:pt x="864" y="512"/>
                  </a:lnTo>
                  <a:lnTo>
                    <a:pt x="864" y="514"/>
                  </a:lnTo>
                  <a:lnTo>
                    <a:pt x="864" y="516"/>
                  </a:lnTo>
                  <a:lnTo>
                    <a:pt x="864" y="516"/>
                  </a:lnTo>
                  <a:lnTo>
                    <a:pt x="864" y="516"/>
                  </a:lnTo>
                  <a:lnTo>
                    <a:pt x="866" y="516"/>
                  </a:lnTo>
                  <a:lnTo>
                    <a:pt x="868" y="516"/>
                  </a:lnTo>
                  <a:lnTo>
                    <a:pt x="870" y="514"/>
                  </a:lnTo>
                  <a:lnTo>
                    <a:pt x="872" y="516"/>
                  </a:lnTo>
                  <a:lnTo>
                    <a:pt x="872" y="518"/>
                  </a:lnTo>
                  <a:lnTo>
                    <a:pt x="872" y="520"/>
                  </a:lnTo>
                  <a:lnTo>
                    <a:pt x="870" y="520"/>
                  </a:lnTo>
                  <a:lnTo>
                    <a:pt x="870" y="522"/>
                  </a:lnTo>
                  <a:lnTo>
                    <a:pt x="872" y="522"/>
                  </a:lnTo>
                  <a:lnTo>
                    <a:pt x="872" y="524"/>
                  </a:lnTo>
                  <a:lnTo>
                    <a:pt x="870" y="524"/>
                  </a:lnTo>
                  <a:lnTo>
                    <a:pt x="870" y="524"/>
                  </a:lnTo>
                  <a:lnTo>
                    <a:pt x="870" y="524"/>
                  </a:lnTo>
                  <a:lnTo>
                    <a:pt x="872" y="526"/>
                  </a:lnTo>
                  <a:lnTo>
                    <a:pt x="868" y="526"/>
                  </a:lnTo>
                  <a:lnTo>
                    <a:pt x="866" y="526"/>
                  </a:lnTo>
                  <a:lnTo>
                    <a:pt x="866" y="528"/>
                  </a:lnTo>
                  <a:lnTo>
                    <a:pt x="870" y="528"/>
                  </a:lnTo>
                  <a:lnTo>
                    <a:pt x="872" y="528"/>
                  </a:lnTo>
                  <a:lnTo>
                    <a:pt x="874" y="528"/>
                  </a:lnTo>
                  <a:lnTo>
                    <a:pt x="876" y="526"/>
                  </a:lnTo>
                  <a:lnTo>
                    <a:pt x="876" y="526"/>
                  </a:lnTo>
                  <a:lnTo>
                    <a:pt x="874" y="530"/>
                  </a:lnTo>
                  <a:lnTo>
                    <a:pt x="874" y="532"/>
                  </a:lnTo>
                  <a:lnTo>
                    <a:pt x="876" y="530"/>
                  </a:lnTo>
                  <a:lnTo>
                    <a:pt x="878" y="530"/>
                  </a:lnTo>
                  <a:lnTo>
                    <a:pt x="878" y="528"/>
                  </a:lnTo>
                  <a:lnTo>
                    <a:pt x="880" y="526"/>
                  </a:lnTo>
                  <a:lnTo>
                    <a:pt x="882" y="526"/>
                  </a:lnTo>
                  <a:lnTo>
                    <a:pt x="882" y="528"/>
                  </a:lnTo>
                  <a:lnTo>
                    <a:pt x="880" y="530"/>
                  </a:lnTo>
                  <a:lnTo>
                    <a:pt x="880" y="530"/>
                  </a:lnTo>
                  <a:lnTo>
                    <a:pt x="878" y="530"/>
                  </a:lnTo>
                  <a:lnTo>
                    <a:pt x="878" y="534"/>
                  </a:lnTo>
                  <a:lnTo>
                    <a:pt x="876" y="534"/>
                  </a:lnTo>
                  <a:lnTo>
                    <a:pt x="874" y="536"/>
                  </a:lnTo>
                  <a:lnTo>
                    <a:pt x="874" y="538"/>
                  </a:lnTo>
                  <a:lnTo>
                    <a:pt x="876" y="538"/>
                  </a:lnTo>
                  <a:lnTo>
                    <a:pt x="878" y="536"/>
                  </a:lnTo>
                  <a:lnTo>
                    <a:pt x="878" y="536"/>
                  </a:lnTo>
                  <a:lnTo>
                    <a:pt x="880" y="532"/>
                  </a:lnTo>
                  <a:lnTo>
                    <a:pt x="882" y="532"/>
                  </a:lnTo>
                  <a:lnTo>
                    <a:pt x="882" y="534"/>
                  </a:lnTo>
                  <a:lnTo>
                    <a:pt x="880" y="536"/>
                  </a:lnTo>
                  <a:lnTo>
                    <a:pt x="880" y="538"/>
                  </a:lnTo>
                  <a:lnTo>
                    <a:pt x="878" y="540"/>
                  </a:lnTo>
                  <a:lnTo>
                    <a:pt x="880" y="538"/>
                  </a:lnTo>
                  <a:lnTo>
                    <a:pt x="882" y="536"/>
                  </a:lnTo>
                  <a:lnTo>
                    <a:pt x="882" y="534"/>
                  </a:lnTo>
                  <a:lnTo>
                    <a:pt x="882" y="534"/>
                  </a:lnTo>
                  <a:lnTo>
                    <a:pt x="884" y="534"/>
                  </a:lnTo>
                  <a:lnTo>
                    <a:pt x="884" y="538"/>
                  </a:lnTo>
                  <a:lnTo>
                    <a:pt x="886" y="538"/>
                  </a:lnTo>
                  <a:lnTo>
                    <a:pt x="886" y="538"/>
                  </a:lnTo>
                  <a:lnTo>
                    <a:pt x="886" y="536"/>
                  </a:lnTo>
                  <a:lnTo>
                    <a:pt x="886" y="536"/>
                  </a:lnTo>
                  <a:lnTo>
                    <a:pt x="890" y="534"/>
                  </a:lnTo>
                  <a:lnTo>
                    <a:pt x="890" y="534"/>
                  </a:lnTo>
                  <a:lnTo>
                    <a:pt x="890" y="536"/>
                  </a:lnTo>
                  <a:lnTo>
                    <a:pt x="890" y="536"/>
                  </a:lnTo>
                  <a:lnTo>
                    <a:pt x="892" y="536"/>
                  </a:lnTo>
                  <a:lnTo>
                    <a:pt x="892" y="538"/>
                  </a:lnTo>
                  <a:lnTo>
                    <a:pt x="892" y="540"/>
                  </a:lnTo>
                  <a:lnTo>
                    <a:pt x="894" y="540"/>
                  </a:lnTo>
                  <a:lnTo>
                    <a:pt x="894" y="540"/>
                  </a:lnTo>
                  <a:lnTo>
                    <a:pt x="894" y="542"/>
                  </a:lnTo>
                  <a:lnTo>
                    <a:pt x="896" y="544"/>
                  </a:lnTo>
                  <a:lnTo>
                    <a:pt x="896" y="544"/>
                  </a:lnTo>
                  <a:lnTo>
                    <a:pt x="896" y="546"/>
                  </a:lnTo>
                  <a:lnTo>
                    <a:pt x="896" y="546"/>
                  </a:lnTo>
                  <a:lnTo>
                    <a:pt x="892" y="546"/>
                  </a:lnTo>
                  <a:lnTo>
                    <a:pt x="892" y="544"/>
                  </a:lnTo>
                  <a:lnTo>
                    <a:pt x="892" y="544"/>
                  </a:lnTo>
                  <a:lnTo>
                    <a:pt x="890" y="542"/>
                  </a:lnTo>
                  <a:lnTo>
                    <a:pt x="890" y="542"/>
                  </a:lnTo>
                  <a:lnTo>
                    <a:pt x="888" y="544"/>
                  </a:lnTo>
                  <a:lnTo>
                    <a:pt x="888" y="544"/>
                  </a:lnTo>
                  <a:lnTo>
                    <a:pt x="888" y="544"/>
                  </a:lnTo>
                  <a:lnTo>
                    <a:pt x="890" y="544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46"/>
                  </a:lnTo>
                  <a:lnTo>
                    <a:pt x="892" y="548"/>
                  </a:lnTo>
                  <a:lnTo>
                    <a:pt x="890" y="548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550"/>
                  </a:lnTo>
                  <a:lnTo>
                    <a:pt x="892" y="550"/>
                  </a:lnTo>
                  <a:lnTo>
                    <a:pt x="892" y="550"/>
                  </a:lnTo>
                  <a:lnTo>
                    <a:pt x="892" y="550"/>
                  </a:lnTo>
                  <a:lnTo>
                    <a:pt x="892" y="552"/>
                  </a:lnTo>
                  <a:lnTo>
                    <a:pt x="890" y="552"/>
                  </a:lnTo>
                  <a:lnTo>
                    <a:pt x="888" y="552"/>
                  </a:lnTo>
                  <a:lnTo>
                    <a:pt x="886" y="552"/>
                  </a:lnTo>
                  <a:lnTo>
                    <a:pt x="884" y="552"/>
                  </a:lnTo>
                  <a:lnTo>
                    <a:pt x="884" y="550"/>
                  </a:lnTo>
                  <a:lnTo>
                    <a:pt x="884" y="548"/>
                  </a:lnTo>
                  <a:lnTo>
                    <a:pt x="882" y="548"/>
                  </a:lnTo>
                  <a:lnTo>
                    <a:pt x="882" y="546"/>
                  </a:lnTo>
                  <a:lnTo>
                    <a:pt x="880" y="546"/>
                  </a:lnTo>
                  <a:lnTo>
                    <a:pt x="880" y="548"/>
                  </a:lnTo>
                  <a:lnTo>
                    <a:pt x="882" y="550"/>
                  </a:lnTo>
                  <a:lnTo>
                    <a:pt x="882" y="552"/>
                  </a:lnTo>
                  <a:lnTo>
                    <a:pt x="882" y="552"/>
                  </a:lnTo>
                  <a:lnTo>
                    <a:pt x="880" y="552"/>
                  </a:lnTo>
                  <a:lnTo>
                    <a:pt x="878" y="552"/>
                  </a:lnTo>
                  <a:lnTo>
                    <a:pt x="878" y="550"/>
                  </a:lnTo>
                  <a:lnTo>
                    <a:pt x="878" y="552"/>
                  </a:lnTo>
                  <a:lnTo>
                    <a:pt x="880" y="554"/>
                  </a:lnTo>
                  <a:lnTo>
                    <a:pt x="882" y="554"/>
                  </a:lnTo>
                  <a:lnTo>
                    <a:pt x="882" y="554"/>
                  </a:lnTo>
                  <a:lnTo>
                    <a:pt x="884" y="554"/>
                  </a:lnTo>
                  <a:lnTo>
                    <a:pt x="884" y="556"/>
                  </a:lnTo>
                  <a:lnTo>
                    <a:pt x="884" y="558"/>
                  </a:lnTo>
                  <a:lnTo>
                    <a:pt x="880" y="558"/>
                  </a:lnTo>
                  <a:lnTo>
                    <a:pt x="880" y="556"/>
                  </a:lnTo>
                  <a:lnTo>
                    <a:pt x="878" y="554"/>
                  </a:lnTo>
                  <a:lnTo>
                    <a:pt x="876" y="554"/>
                  </a:lnTo>
                  <a:lnTo>
                    <a:pt x="876" y="554"/>
                  </a:lnTo>
                  <a:lnTo>
                    <a:pt x="876" y="554"/>
                  </a:lnTo>
                  <a:lnTo>
                    <a:pt x="878" y="556"/>
                  </a:lnTo>
                  <a:lnTo>
                    <a:pt x="880" y="558"/>
                  </a:lnTo>
                  <a:lnTo>
                    <a:pt x="880" y="562"/>
                  </a:lnTo>
                  <a:lnTo>
                    <a:pt x="878" y="562"/>
                  </a:lnTo>
                  <a:lnTo>
                    <a:pt x="878" y="562"/>
                  </a:lnTo>
                  <a:lnTo>
                    <a:pt x="878" y="560"/>
                  </a:lnTo>
                  <a:lnTo>
                    <a:pt x="876" y="560"/>
                  </a:lnTo>
                  <a:lnTo>
                    <a:pt x="874" y="558"/>
                  </a:lnTo>
                  <a:lnTo>
                    <a:pt x="874" y="560"/>
                  </a:lnTo>
                  <a:lnTo>
                    <a:pt x="876" y="560"/>
                  </a:lnTo>
                  <a:lnTo>
                    <a:pt x="876" y="562"/>
                  </a:lnTo>
                  <a:lnTo>
                    <a:pt x="876" y="566"/>
                  </a:lnTo>
                  <a:lnTo>
                    <a:pt x="874" y="566"/>
                  </a:lnTo>
                  <a:lnTo>
                    <a:pt x="874" y="566"/>
                  </a:lnTo>
                  <a:lnTo>
                    <a:pt x="872" y="566"/>
                  </a:lnTo>
                  <a:lnTo>
                    <a:pt x="872" y="562"/>
                  </a:lnTo>
                  <a:lnTo>
                    <a:pt x="872" y="564"/>
                  </a:lnTo>
                  <a:lnTo>
                    <a:pt x="872" y="564"/>
                  </a:lnTo>
                  <a:lnTo>
                    <a:pt x="870" y="566"/>
                  </a:lnTo>
                  <a:lnTo>
                    <a:pt x="868" y="564"/>
                  </a:lnTo>
                  <a:lnTo>
                    <a:pt x="870" y="564"/>
                  </a:lnTo>
                  <a:lnTo>
                    <a:pt x="868" y="562"/>
                  </a:lnTo>
                  <a:lnTo>
                    <a:pt x="868" y="560"/>
                  </a:lnTo>
                  <a:lnTo>
                    <a:pt x="868" y="558"/>
                  </a:lnTo>
                  <a:lnTo>
                    <a:pt x="868" y="560"/>
                  </a:lnTo>
                  <a:lnTo>
                    <a:pt x="868" y="564"/>
                  </a:lnTo>
                  <a:lnTo>
                    <a:pt x="866" y="564"/>
                  </a:lnTo>
                  <a:lnTo>
                    <a:pt x="864" y="564"/>
                  </a:lnTo>
                  <a:lnTo>
                    <a:pt x="864" y="564"/>
                  </a:lnTo>
                  <a:lnTo>
                    <a:pt x="866" y="566"/>
                  </a:lnTo>
                  <a:lnTo>
                    <a:pt x="866" y="566"/>
                  </a:lnTo>
                  <a:lnTo>
                    <a:pt x="866" y="566"/>
                  </a:lnTo>
                  <a:lnTo>
                    <a:pt x="864" y="566"/>
                  </a:lnTo>
                  <a:lnTo>
                    <a:pt x="864" y="566"/>
                  </a:lnTo>
                  <a:lnTo>
                    <a:pt x="864" y="566"/>
                  </a:lnTo>
                  <a:lnTo>
                    <a:pt x="864" y="568"/>
                  </a:lnTo>
                  <a:lnTo>
                    <a:pt x="866" y="568"/>
                  </a:lnTo>
                  <a:lnTo>
                    <a:pt x="866" y="570"/>
                  </a:lnTo>
                  <a:lnTo>
                    <a:pt x="866" y="570"/>
                  </a:lnTo>
                  <a:lnTo>
                    <a:pt x="864" y="572"/>
                  </a:lnTo>
                  <a:lnTo>
                    <a:pt x="864" y="572"/>
                  </a:lnTo>
                  <a:lnTo>
                    <a:pt x="866" y="574"/>
                  </a:lnTo>
                  <a:lnTo>
                    <a:pt x="866" y="576"/>
                  </a:lnTo>
                  <a:lnTo>
                    <a:pt x="864" y="576"/>
                  </a:lnTo>
                  <a:lnTo>
                    <a:pt x="864" y="574"/>
                  </a:lnTo>
                  <a:lnTo>
                    <a:pt x="864" y="574"/>
                  </a:lnTo>
                  <a:lnTo>
                    <a:pt x="864" y="576"/>
                  </a:lnTo>
                  <a:lnTo>
                    <a:pt x="864" y="578"/>
                  </a:lnTo>
                  <a:lnTo>
                    <a:pt x="864" y="580"/>
                  </a:lnTo>
                  <a:lnTo>
                    <a:pt x="862" y="580"/>
                  </a:lnTo>
                  <a:lnTo>
                    <a:pt x="862" y="582"/>
                  </a:lnTo>
                  <a:lnTo>
                    <a:pt x="860" y="580"/>
                  </a:lnTo>
                  <a:lnTo>
                    <a:pt x="860" y="580"/>
                  </a:lnTo>
                  <a:lnTo>
                    <a:pt x="860" y="580"/>
                  </a:lnTo>
                  <a:lnTo>
                    <a:pt x="860" y="578"/>
                  </a:lnTo>
                  <a:lnTo>
                    <a:pt x="858" y="578"/>
                  </a:lnTo>
                  <a:lnTo>
                    <a:pt x="858" y="578"/>
                  </a:lnTo>
                  <a:lnTo>
                    <a:pt x="860" y="576"/>
                  </a:lnTo>
                  <a:lnTo>
                    <a:pt x="860" y="574"/>
                  </a:lnTo>
                  <a:lnTo>
                    <a:pt x="858" y="574"/>
                  </a:lnTo>
                  <a:lnTo>
                    <a:pt x="858" y="576"/>
                  </a:lnTo>
                  <a:lnTo>
                    <a:pt x="856" y="578"/>
                  </a:lnTo>
                  <a:lnTo>
                    <a:pt x="856" y="576"/>
                  </a:lnTo>
                  <a:lnTo>
                    <a:pt x="854" y="576"/>
                  </a:lnTo>
                  <a:lnTo>
                    <a:pt x="856" y="574"/>
                  </a:lnTo>
                  <a:lnTo>
                    <a:pt x="854" y="572"/>
                  </a:lnTo>
                  <a:lnTo>
                    <a:pt x="854" y="572"/>
                  </a:lnTo>
                  <a:lnTo>
                    <a:pt x="856" y="572"/>
                  </a:lnTo>
                  <a:lnTo>
                    <a:pt x="856" y="570"/>
                  </a:lnTo>
                  <a:lnTo>
                    <a:pt x="856" y="570"/>
                  </a:lnTo>
                  <a:lnTo>
                    <a:pt x="856" y="570"/>
                  </a:lnTo>
                  <a:lnTo>
                    <a:pt x="854" y="570"/>
                  </a:lnTo>
                  <a:lnTo>
                    <a:pt x="852" y="572"/>
                  </a:lnTo>
                  <a:lnTo>
                    <a:pt x="852" y="574"/>
                  </a:lnTo>
                  <a:lnTo>
                    <a:pt x="852" y="574"/>
                  </a:lnTo>
                  <a:lnTo>
                    <a:pt x="852" y="572"/>
                  </a:lnTo>
                  <a:lnTo>
                    <a:pt x="850" y="572"/>
                  </a:lnTo>
                  <a:lnTo>
                    <a:pt x="850" y="570"/>
                  </a:lnTo>
                  <a:lnTo>
                    <a:pt x="852" y="568"/>
                  </a:lnTo>
                  <a:lnTo>
                    <a:pt x="852" y="568"/>
                  </a:lnTo>
                  <a:lnTo>
                    <a:pt x="852" y="568"/>
                  </a:lnTo>
                  <a:lnTo>
                    <a:pt x="854" y="566"/>
                  </a:lnTo>
                  <a:lnTo>
                    <a:pt x="854" y="566"/>
                  </a:lnTo>
                  <a:lnTo>
                    <a:pt x="852" y="566"/>
                  </a:lnTo>
                  <a:lnTo>
                    <a:pt x="850" y="566"/>
                  </a:lnTo>
                  <a:lnTo>
                    <a:pt x="848" y="566"/>
                  </a:lnTo>
                  <a:lnTo>
                    <a:pt x="848" y="566"/>
                  </a:lnTo>
                  <a:lnTo>
                    <a:pt x="850" y="564"/>
                  </a:lnTo>
                  <a:lnTo>
                    <a:pt x="852" y="564"/>
                  </a:lnTo>
                  <a:lnTo>
                    <a:pt x="852" y="562"/>
                  </a:lnTo>
                  <a:lnTo>
                    <a:pt x="852" y="562"/>
                  </a:lnTo>
                  <a:lnTo>
                    <a:pt x="850" y="562"/>
                  </a:lnTo>
                  <a:lnTo>
                    <a:pt x="848" y="562"/>
                  </a:lnTo>
                  <a:lnTo>
                    <a:pt x="848" y="560"/>
                  </a:lnTo>
                  <a:lnTo>
                    <a:pt x="850" y="560"/>
                  </a:lnTo>
                  <a:lnTo>
                    <a:pt x="852" y="560"/>
                  </a:lnTo>
                  <a:lnTo>
                    <a:pt x="854" y="560"/>
                  </a:lnTo>
                  <a:lnTo>
                    <a:pt x="852" y="558"/>
                  </a:lnTo>
                  <a:lnTo>
                    <a:pt x="850" y="558"/>
                  </a:lnTo>
                  <a:lnTo>
                    <a:pt x="848" y="560"/>
                  </a:lnTo>
                  <a:lnTo>
                    <a:pt x="848" y="558"/>
                  </a:lnTo>
                  <a:lnTo>
                    <a:pt x="848" y="558"/>
                  </a:lnTo>
                  <a:lnTo>
                    <a:pt x="850" y="556"/>
                  </a:lnTo>
                  <a:lnTo>
                    <a:pt x="852" y="554"/>
                  </a:lnTo>
                  <a:lnTo>
                    <a:pt x="854" y="554"/>
                  </a:lnTo>
                  <a:lnTo>
                    <a:pt x="856" y="552"/>
                  </a:lnTo>
                  <a:lnTo>
                    <a:pt x="858" y="552"/>
                  </a:lnTo>
                  <a:lnTo>
                    <a:pt x="858" y="550"/>
                  </a:lnTo>
                  <a:lnTo>
                    <a:pt x="860" y="548"/>
                  </a:lnTo>
                  <a:lnTo>
                    <a:pt x="860" y="548"/>
                  </a:lnTo>
                  <a:lnTo>
                    <a:pt x="860" y="546"/>
                  </a:lnTo>
                  <a:lnTo>
                    <a:pt x="860" y="546"/>
                  </a:lnTo>
                  <a:lnTo>
                    <a:pt x="858" y="548"/>
                  </a:lnTo>
                  <a:lnTo>
                    <a:pt x="856" y="550"/>
                  </a:lnTo>
                  <a:lnTo>
                    <a:pt x="856" y="552"/>
                  </a:lnTo>
                  <a:lnTo>
                    <a:pt x="852" y="552"/>
                  </a:lnTo>
                  <a:lnTo>
                    <a:pt x="852" y="552"/>
                  </a:lnTo>
                  <a:lnTo>
                    <a:pt x="848" y="554"/>
                  </a:lnTo>
                  <a:lnTo>
                    <a:pt x="846" y="554"/>
                  </a:lnTo>
                  <a:lnTo>
                    <a:pt x="844" y="554"/>
                  </a:lnTo>
                  <a:lnTo>
                    <a:pt x="844" y="552"/>
                  </a:lnTo>
                  <a:lnTo>
                    <a:pt x="848" y="550"/>
                  </a:lnTo>
                  <a:lnTo>
                    <a:pt x="850" y="548"/>
                  </a:lnTo>
                  <a:lnTo>
                    <a:pt x="850" y="548"/>
                  </a:lnTo>
                  <a:lnTo>
                    <a:pt x="852" y="546"/>
                  </a:lnTo>
                  <a:lnTo>
                    <a:pt x="852" y="544"/>
                  </a:lnTo>
                  <a:lnTo>
                    <a:pt x="850" y="546"/>
                  </a:lnTo>
                  <a:lnTo>
                    <a:pt x="844" y="550"/>
                  </a:lnTo>
                  <a:lnTo>
                    <a:pt x="844" y="550"/>
                  </a:lnTo>
                  <a:lnTo>
                    <a:pt x="842" y="550"/>
                  </a:lnTo>
                  <a:lnTo>
                    <a:pt x="842" y="550"/>
                  </a:lnTo>
                  <a:lnTo>
                    <a:pt x="842" y="548"/>
                  </a:lnTo>
                  <a:lnTo>
                    <a:pt x="842" y="546"/>
                  </a:lnTo>
                  <a:lnTo>
                    <a:pt x="840" y="548"/>
                  </a:lnTo>
                  <a:lnTo>
                    <a:pt x="838" y="546"/>
                  </a:lnTo>
                  <a:lnTo>
                    <a:pt x="840" y="546"/>
                  </a:lnTo>
                  <a:lnTo>
                    <a:pt x="840" y="544"/>
                  </a:lnTo>
                  <a:lnTo>
                    <a:pt x="840" y="544"/>
                  </a:lnTo>
                  <a:lnTo>
                    <a:pt x="840" y="544"/>
                  </a:lnTo>
                  <a:lnTo>
                    <a:pt x="838" y="544"/>
                  </a:lnTo>
                  <a:lnTo>
                    <a:pt x="838" y="542"/>
                  </a:lnTo>
                  <a:lnTo>
                    <a:pt x="838" y="540"/>
                  </a:lnTo>
                  <a:lnTo>
                    <a:pt x="840" y="540"/>
                  </a:lnTo>
                  <a:lnTo>
                    <a:pt x="840" y="538"/>
                  </a:lnTo>
                  <a:lnTo>
                    <a:pt x="838" y="538"/>
                  </a:lnTo>
                  <a:lnTo>
                    <a:pt x="838" y="536"/>
                  </a:lnTo>
                  <a:lnTo>
                    <a:pt x="836" y="538"/>
                  </a:lnTo>
                  <a:lnTo>
                    <a:pt x="836" y="538"/>
                  </a:lnTo>
                  <a:lnTo>
                    <a:pt x="838" y="540"/>
                  </a:lnTo>
                  <a:lnTo>
                    <a:pt x="836" y="540"/>
                  </a:lnTo>
                  <a:lnTo>
                    <a:pt x="834" y="540"/>
                  </a:lnTo>
                  <a:lnTo>
                    <a:pt x="832" y="538"/>
                  </a:lnTo>
                  <a:lnTo>
                    <a:pt x="830" y="538"/>
                  </a:lnTo>
                  <a:lnTo>
                    <a:pt x="832" y="540"/>
                  </a:lnTo>
                  <a:lnTo>
                    <a:pt x="834" y="542"/>
                  </a:lnTo>
                  <a:lnTo>
                    <a:pt x="834" y="544"/>
                  </a:lnTo>
                  <a:lnTo>
                    <a:pt x="832" y="544"/>
                  </a:lnTo>
                  <a:lnTo>
                    <a:pt x="832" y="544"/>
                  </a:lnTo>
                  <a:lnTo>
                    <a:pt x="832" y="544"/>
                  </a:lnTo>
                  <a:lnTo>
                    <a:pt x="830" y="544"/>
                  </a:lnTo>
                  <a:lnTo>
                    <a:pt x="830" y="544"/>
                  </a:lnTo>
                  <a:lnTo>
                    <a:pt x="830" y="542"/>
                  </a:lnTo>
                  <a:lnTo>
                    <a:pt x="828" y="540"/>
                  </a:lnTo>
                  <a:lnTo>
                    <a:pt x="828" y="542"/>
                  </a:lnTo>
                  <a:lnTo>
                    <a:pt x="830" y="542"/>
                  </a:lnTo>
                  <a:lnTo>
                    <a:pt x="830" y="544"/>
                  </a:lnTo>
                  <a:lnTo>
                    <a:pt x="828" y="546"/>
                  </a:lnTo>
                  <a:lnTo>
                    <a:pt x="830" y="546"/>
                  </a:lnTo>
                  <a:lnTo>
                    <a:pt x="832" y="548"/>
                  </a:lnTo>
                  <a:lnTo>
                    <a:pt x="832" y="550"/>
                  </a:lnTo>
                  <a:lnTo>
                    <a:pt x="832" y="552"/>
                  </a:lnTo>
                  <a:lnTo>
                    <a:pt x="834" y="552"/>
                  </a:lnTo>
                  <a:lnTo>
                    <a:pt x="832" y="554"/>
                  </a:lnTo>
                  <a:lnTo>
                    <a:pt x="832" y="554"/>
                  </a:lnTo>
                  <a:lnTo>
                    <a:pt x="830" y="554"/>
                  </a:lnTo>
                  <a:lnTo>
                    <a:pt x="828" y="552"/>
                  </a:lnTo>
                  <a:lnTo>
                    <a:pt x="828" y="554"/>
                  </a:lnTo>
                  <a:lnTo>
                    <a:pt x="826" y="554"/>
                  </a:lnTo>
                  <a:lnTo>
                    <a:pt x="824" y="552"/>
                  </a:lnTo>
                  <a:lnTo>
                    <a:pt x="824" y="550"/>
                  </a:lnTo>
                  <a:lnTo>
                    <a:pt x="824" y="548"/>
                  </a:lnTo>
                  <a:lnTo>
                    <a:pt x="824" y="548"/>
                  </a:lnTo>
                  <a:lnTo>
                    <a:pt x="822" y="546"/>
                  </a:lnTo>
                  <a:lnTo>
                    <a:pt x="820" y="546"/>
                  </a:lnTo>
                  <a:lnTo>
                    <a:pt x="820" y="544"/>
                  </a:lnTo>
                  <a:lnTo>
                    <a:pt x="820" y="544"/>
                  </a:lnTo>
                  <a:lnTo>
                    <a:pt x="818" y="544"/>
                  </a:lnTo>
                  <a:lnTo>
                    <a:pt x="816" y="544"/>
                  </a:lnTo>
                  <a:lnTo>
                    <a:pt x="814" y="544"/>
                  </a:lnTo>
                  <a:lnTo>
                    <a:pt x="814" y="546"/>
                  </a:lnTo>
                  <a:lnTo>
                    <a:pt x="816" y="546"/>
                  </a:lnTo>
                  <a:lnTo>
                    <a:pt x="818" y="546"/>
                  </a:lnTo>
                  <a:lnTo>
                    <a:pt x="822" y="548"/>
                  </a:lnTo>
                  <a:lnTo>
                    <a:pt x="822" y="550"/>
                  </a:lnTo>
                  <a:lnTo>
                    <a:pt x="820" y="552"/>
                  </a:lnTo>
                  <a:lnTo>
                    <a:pt x="820" y="552"/>
                  </a:lnTo>
                  <a:lnTo>
                    <a:pt x="822" y="552"/>
                  </a:lnTo>
                  <a:lnTo>
                    <a:pt x="822" y="554"/>
                  </a:lnTo>
                  <a:lnTo>
                    <a:pt x="822" y="554"/>
                  </a:lnTo>
                  <a:lnTo>
                    <a:pt x="822" y="556"/>
                  </a:lnTo>
                  <a:lnTo>
                    <a:pt x="824" y="556"/>
                  </a:lnTo>
                  <a:lnTo>
                    <a:pt x="824" y="556"/>
                  </a:lnTo>
                  <a:lnTo>
                    <a:pt x="824" y="558"/>
                  </a:lnTo>
                  <a:lnTo>
                    <a:pt x="820" y="562"/>
                  </a:lnTo>
                  <a:lnTo>
                    <a:pt x="818" y="564"/>
                  </a:lnTo>
                  <a:lnTo>
                    <a:pt x="822" y="562"/>
                  </a:lnTo>
                  <a:lnTo>
                    <a:pt x="824" y="560"/>
                  </a:lnTo>
                  <a:lnTo>
                    <a:pt x="824" y="560"/>
                  </a:lnTo>
                  <a:lnTo>
                    <a:pt x="828" y="560"/>
                  </a:lnTo>
                  <a:lnTo>
                    <a:pt x="828" y="560"/>
                  </a:lnTo>
                  <a:lnTo>
                    <a:pt x="828" y="562"/>
                  </a:lnTo>
                  <a:lnTo>
                    <a:pt x="826" y="562"/>
                  </a:lnTo>
                  <a:lnTo>
                    <a:pt x="826" y="564"/>
                  </a:lnTo>
                  <a:lnTo>
                    <a:pt x="826" y="564"/>
                  </a:lnTo>
                  <a:lnTo>
                    <a:pt x="828" y="566"/>
                  </a:lnTo>
                  <a:lnTo>
                    <a:pt x="830" y="566"/>
                  </a:lnTo>
                  <a:lnTo>
                    <a:pt x="828" y="566"/>
                  </a:lnTo>
                  <a:lnTo>
                    <a:pt x="826" y="568"/>
                  </a:lnTo>
                  <a:lnTo>
                    <a:pt x="826" y="568"/>
                  </a:lnTo>
                  <a:lnTo>
                    <a:pt x="826" y="568"/>
                  </a:lnTo>
                  <a:lnTo>
                    <a:pt x="828" y="570"/>
                  </a:lnTo>
                  <a:lnTo>
                    <a:pt x="826" y="570"/>
                  </a:lnTo>
                  <a:lnTo>
                    <a:pt x="828" y="572"/>
                  </a:lnTo>
                  <a:lnTo>
                    <a:pt x="828" y="572"/>
                  </a:lnTo>
                  <a:lnTo>
                    <a:pt x="828" y="572"/>
                  </a:lnTo>
                  <a:lnTo>
                    <a:pt x="828" y="574"/>
                  </a:lnTo>
                  <a:lnTo>
                    <a:pt x="830" y="574"/>
                  </a:lnTo>
                  <a:lnTo>
                    <a:pt x="830" y="578"/>
                  </a:lnTo>
                  <a:lnTo>
                    <a:pt x="830" y="578"/>
                  </a:lnTo>
                  <a:lnTo>
                    <a:pt x="830" y="578"/>
                  </a:lnTo>
                  <a:lnTo>
                    <a:pt x="830" y="574"/>
                  </a:lnTo>
                  <a:lnTo>
                    <a:pt x="832" y="574"/>
                  </a:lnTo>
                  <a:lnTo>
                    <a:pt x="834" y="576"/>
                  </a:lnTo>
                  <a:lnTo>
                    <a:pt x="834" y="578"/>
                  </a:lnTo>
                  <a:lnTo>
                    <a:pt x="834" y="580"/>
                  </a:lnTo>
                  <a:lnTo>
                    <a:pt x="834" y="580"/>
                  </a:lnTo>
                  <a:lnTo>
                    <a:pt x="832" y="580"/>
                  </a:lnTo>
                  <a:lnTo>
                    <a:pt x="832" y="582"/>
                  </a:lnTo>
                  <a:lnTo>
                    <a:pt x="836" y="582"/>
                  </a:lnTo>
                  <a:lnTo>
                    <a:pt x="836" y="580"/>
                  </a:lnTo>
                  <a:lnTo>
                    <a:pt x="836" y="582"/>
                  </a:lnTo>
                  <a:lnTo>
                    <a:pt x="838" y="580"/>
                  </a:lnTo>
                  <a:lnTo>
                    <a:pt x="838" y="580"/>
                  </a:lnTo>
                  <a:lnTo>
                    <a:pt x="838" y="580"/>
                  </a:lnTo>
                  <a:lnTo>
                    <a:pt x="840" y="582"/>
                  </a:lnTo>
                  <a:lnTo>
                    <a:pt x="840" y="584"/>
                  </a:lnTo>
                  <a:lnTo>
                    <a:pt x="838" y="586"/>
                  </a:lnTo>
                  <a:lnTo>
                    <a:pt x="838" y="586"/>
                  </a:lnTo>
                  <a:lnTo>
                    <a:pt x="838" y="586"/>
                  </a:lnTo>
                  <a:lnTo>
                    <a:pt x="838" y="588"/>
                  </a:lnTo>
                  <a:lnTo>
                    <a:pt x="842" y="588"/>
                  </a:lnTo>
                  <a:lnTo>
                    <a:pt x="842" y="588"/>
                  </a:lnTo>
                  <a:lnTo>
                    <a:pt x="844" y="588"/>
                  </a:lnTo>
                  <a:lnTo>
                    <a:pt x="842" y="590"/>
                  </a:lnTo>
                  <a:lnTo>
                    <a:pt x="842" y="590"/>
                  </a:lnTo>
                  <a:lnTo>
                    <a:pt x="838" y="592"/>
                  </a:lnTo>
                  <a:lnTo>
                    <a:pt x="840" y="592"/>
                  </a:lnTo>
                  <a:lnTo>
                    <a:pt x="842" y="594"/>
                  </a:lnTo>
                  <a:lnTo>
                    <a:pt x="840" y="596"/>
                  </a:lnTo>
                  <a:lnTo>
                    <a:pt x="842" y="598"/>
                  </a:lnTo>
                  <a:lnTo>
                    <a:pt x="842" y="600"/>
                  </a:lnTo>
                  <a:lnTo>
                    <a:pt x="844" y="604"/>
                  </a:lnTo>
                  <a:lnTo>
                    <a:pt x="846" y="606"/>
                  </a:lnTo>
                  <a:lnTo>
                    <a:pt x="844" y="606"/>
                  </a:lnTo>
                  <a:lnTo>
                    <a:pt x="844" y="610"/>
                  </a:lnTo>
                  <a:lnTo>
                    <a:pt x="844" y="612"/>
                  </a:lnTo>
                  <a:lnTo>
                    <a:pt x="844" y="614"/>
                  </a:lnTo>
                  <a:lnTo>
                    <a:pt x="844" y="616"/>
                  </a:lnTo>
                  <a:lnTo>
                    <a:pt x="840" y="612"/>
                  </a:lnTo>
                  <a:lnTo>
                    <a:pt x="838" y="608"/>
                  </a:lnTo>
                  <a:lnTo>
                    <a:pt x="840" y="606"/>
                  </a:lnTo>
                  <a:lnTo>
                    <a:pt x="838" y="604"/>
                  </a:lnTo>
                  <a:lnTo>
                    <a:pt x="838" y="606"/>
                  </a:lnTo>
                  <a:lnTo>
                    <a:pt x="838" y="610"/>
                  </a:lnTo>
                  <a:lnTo>
                    <a:pt x="840" y="614"/>
                  </a:lnTo>
                  <a:lnTo>
                    <a:pt x="838" y="618"/>
                  </a:lnTo>
                  <a:lnTo>
                    <a:pt x="838" y="620"/>
                  </a:lnTo>
                  <a:lnTo>
                    <a:pt x="840" y="622"/>
                  </a:lnTo>
                  <a:lnTo>
                    <a:pt x="838" y="622"/>
                  </a:lnTo>
                  <a:lnTo>
                    <a:pt x="838" y="622"/>
                  </a:lnTo>
                  <a:lnTo>
                    <a:pt x="836" y="620"/>
                  </a:lnTo>
                  <a:lnTo>
                    <a:pt x="834" y="620"/>
                  </a:lnTo>
                  <a:lnTo>
                    <a:pt x="836" y="624"/>
                  </a:lnTo>
                  <a:lnTo>
                    <a:pt x="836" y="628"/>
                  </a:lnTo>
                  <a:lnTo>
                    <a:pt x="836" y="628"/>
                  </a:lnTo>
                  <a:lnTo>
                    <a:pt x="836" y="630"/>
                  </a:lnTo>
                  <a:lnTo>
                    <a:pt x="834" y="630"/>
                  </a:lnTo>
                  <a:lnTo>
                    <a:pt x="832" y="628"/>
                  </a:lnTo>
                  <a:lnTo>
                    <a:pt x="830" y="624"/>
                  </a:lnTo>
                  <a:lnTo>
                    <a:pt x="832" y="624"/>
                  </a:lnTo>
                  <a:lnTo>
                    <a:pt x="832" y="620"/>
                  </a:lnTo>
                  <a:lnTo>
                    <a:pt x="830" y="622"/>
                  </a:lnTo>
                  <a:lnTo>
                    <a:pt x="830" y="622"/>
                  </a:lnTo>
                  <a:lnTo>
                    <a:pt x="828" y="620"/>
                  </a:lnTo>
                  <a:lnTo>
                    <a:pt x="828" y="618"/>
                  </a:lnTo>
                  <a:lnTo>
                    <a:pt x="826" y="618"/>
                  </a:lnTo>
                  <a:lnTo>
                    <a:pt x="826" y="620"/>
                  </a:lnTo>
                  <a:lnTo>
                    <a:pt x="826" y="620"/>
                  </a:lnTo>
                  <a:lnTo>
                    <a:pt x="826" y="618"/>
                  </a:lnTo>
                  <a:lnTo>
                    <a:pt x="826" y="616"/>
                  </a:lnTo>
                  <a:lnTo>
                    <a:pt x="824" y="616"/>
                  </a:lnTo>
                  <a:lnTo>
                    <a:pt x="824" y="616"/>
                  </a:lnTo>
                  <a:lnTo>
                    <a:pt x="824" y="618"/>
                  </a:lnTo>
                  <a:lnTo>
                    <a:pt x="824" y="618"/>
                  </a:lnTo>
                  <a:lnTo>
                    <a:pt x="822" y="618"/>
                  </a:lnTo>
                  <a:lnTo>
                    <a:pt x="822" y="618"/>
                  </a:lnTo>
                  <a:lnTo>
                    <a:pt x="822" y="616"/>
                  </a:lnTo>
                  <a:lnTo>
                    <a:pt x="822" y="614"/>
                  </a:lnTo>
                  <a:lnTo>
                    <a:pt x="820" y="610"/>
                  </a:lnTo>
                  <a:lnTo>
                    <a:pt x="820" y="608"/>
                  </a:lnTo>
                  <a:lnTo>
                    <a:pt x="820" y="610"/>
                  </a:lnTo>
                  <a:lnTo>
                    <a:pt x="820" y="614"/>
                  </a:lnTo>
                  <a:lnTo>
                    <a:pt x="820" y="616"/>
                  </a:lnTo>
                  <a:lnTo>
                    <a:pt x="818" y="618"/>
                  </a:lnTo>
                  <a:lnTo>
                    <a:pt x="818" y="614"/>
                  </a:lnTo>
                  <a:lnTo>
                    <a:pt x="816" y="612"/>
                  </a:lnTo>
                  <a:lnTo>
                    <a:pt x="816" y="610"/>
                  </a:lnTo>
                  <a:lnTo>
                    <a:pt x="814" y="610"/>
                  </a:lnTo>
                  <a:lnTo>
                    <a:pt x="812" y="606"/>
                  </a:lnTo>
                  <a:lnTo>
                    <a:pt x="812" y="606"/>
                  </a:lnTo>
                  <a:lnTo>
                    <a:pt x="812" y="604"/>
                  </a:lnTo>
                  <a:lnTo>
                    <a:pt x="810" y="602"/>
                  </a:lnTo>
                  <a:lnTo>
                    <a:pt x="810" y="604"/>
                  </a:lnTo>
                  <a:lnTo>
                    <a:pt x="810" y="604"/>
                  </a:lnTo>
                  <a:lnTo>
                    <a:pt x="810" y="608"/>
                  </a:lnTo>
                  <a:lnTo>
                    <a:pt x="810" y="610"/>
                  </a:lnTo>
                  <a:lnTo>
                    <a:pt x="810" y="608"/>
                  </a:lnTo>
                  <a:lnTo>
                    <a:pt x="810" y="606"/>
                  </a:lnTo>
                  <a:lnTo>
                    <a:pt x="808" y="606"/>
                  </a:lnTo>
                  <a:lnTo>
                    <a:pt x="806" y="604"/>
                  </a:lnTo>
                  <a:lnTo>
                    <a:pt x="804" y="600"/>
                  </a:lnTo>
                  <a:lnTo>
                    <a:pt x="804" y="598"/>
                  </a:lnTo>
                  <a:lnTo>
                    <a:pt x="802" y="598"/>
                  </a:lnTo>
                  <a:lnTo>
                    <a:pt x="800" y="600"/>
                  </a:lnTo>
                  <a:lnTo>
                    <a:pt x="798" y="600"/>
                  </a:lnTo>
                  <a:lnTo>
                    <a:pt x="798" y="600"/>
                  </a:lnTo>
                  <a:lnTo>
                    <a:pt x="800" y="604"/>
                  </a:lnTo>
                  <a:lnTo>
                    <a:pt x="802" y="608"/>
                  </a:lnTo>
                  <a:lnTo>
                    <a:pt x="802" y="608"/>
                  </a:lnTo>
                  <a:lnTo>
                    <a:pt x="802" y="610"/>
                  </a:lnTo>
                  <a:lnTo>
                    <a:pt x="802" y="612"/>
                  </a:lnTo>
                  <a:lnTo>
                    <a:pt x="804" y="612"/>
                  </a:lnTo>
                  <a:lnTo>
                    <a:pt x="806" y="614"/>
                  </a:lnTo>
                  <a:lnTo>
                    <a:pt x="808" y="614"/>
                  </a:lnTo>
                  <a:lnTo>
                    <a:pt x="808" y="616"/>
                  </a:lnTo>
                  <a:lnTo>
                    <a:pt x="810" y="616"/>
                  </a:lnTo>
                  <a:lnTo>
                    <a:pt x="810" y="616"/>
                  </a:lnTo>
                  <a:lnTo>
                    <a:pt x="810" y="618"/>
                  </a:lnTo>
                  <a:lnTo>
                    <a:pt x="812" y="618"/>
                  </a:lnTo>
                  <a:lnTo>
                    <a:pt x="812" y="620"/>
                  </a:lnTo>
                  <a:lnTo>
                    <a:pt x="814" y="622"/>
                  </a:lnTo>
                  <a:lnTo>
                    <a:pt x="812" y="624"/>
                  </a:lnTo>
                  <a:lnTo>
                    <a:pt x="814" y="624"/>
                  </a:lnTo>
                  <a:lnTo>
                    <a:pt x="816" y="624"/>
                  </a:lnTo>
                  <a:lnTo>
                    <a:pt x="816" y="628"/>
                  </a:lnTo>
                  <a:lnTo>
                    <a:pt x="814" y="630"/>
                  </a:lnTo>
                  <a:lnTo>
                    <a:pt x="816" y="630"/>
                  </a:lnTo>
                  <a:lnTo>
                    <a:pt x="816" y="630"/>
                  </a:lnTo>
                  <a:lnTo>
                    <a:pt x="816" y="632"/>
                  </a:lnTo>
                  <a:lnTo>
                    <a:pt x="818" y="630"/>
                  </a:lnTo>
                  <a:lnTo>
                    <a:pt x="820" y="630"/>
                  </a:lnTo>
                  <a:lnTo>
                    <a:pt x="818" y="634"/>
                  </a:lnTo>
                  <a:lnTo>
                    <a:pt x="820" y="634"/>
                  </a:lnTo>
                  <a:lnTo>
                    <a:pt x="820" y="634"/>
                  </a:lnTo>
                  <a:lnTo>
                    <a:pt x="822" y="634"/>
                  </a:lnTo>
                  <a:lnTo>
                    <a:pt x="820" y="636"/>
                  </a:lnTo>
                  <a:lnTo>
                    <a:pt x="818" y="636"/>
                  </a:lnTo>
                  <a:lnTo>
                    <a:pt x="818" y="638"/>
                  </a:lnTo>
                  <a:lnTo>
                    <a:pt x="818" y="638"/>
                  </a:lnTo>
                  <a:lnTo>
                    <a:pt x="820" y="640"/>
                  </a:lnTo>
                  <a:lnTo>
                    <a:pt x="820" y="642"/>
                  </a:lnTo>
                  <a:lnTo>
                    <a:pt x="820" y="642"/>
                  </a:lnTo>
                  <a:close/>
                  <a:moveTo>
                    <a:pt x="614" y="582"/>
                  </a:moveTo>
                  <a:lnTo>
                    <a:pt x="616" y="582"/>
                  </a:lnTo>
                  <a:lnTo>
                    <a:pt x="616" y="580"/>
                  </a:lnTo>
                  <a:lnTo>
                    <a:pt x="616" y="580"/>
                  </a:lnTo>
                  <a:lnTo>
                    <a:pt x="618" y="580"/>
                  </a:lnTo>
                  <a:lnTo>
                    <a:pt x="620" y="580"/>
                  </a:lnTo>
                  <a:lnTo>
                    <a:pt x="622" y="580"/>
                  </a:lnTo>
                  <a:lnTo>
                    <a:pt x="622" y="580"/>
                  </a:lnTo>
                  <a:lnTo>
                    <a:pt x="624" y="580"/>
                  </a:lnTo>
                  <a:lnTo>
                    <a:pt x="624" y="580"/>
                  </a:lnTo>
                  <a:lnTo>
                    <a:pt x="626" y="582"/>
                  </a:lnTo>
                  <a:lnTo>
                    <a:pt x="624" y="584"/>
                  </a:lnTo>
                  <a:lnTo>
                    <a:pt x="624" y="586"/>
                  </a:lnTo>
                  <a:lnTo>
                    <a:pt x="622" y="588"/>
                  </a:lnTo>
                  <a:lnTo>
                    <a:pt x="622" y="592"/>
                  </a:lnTo>
                  <a:lnTo>
                    <a:pt x="622" y="594"/>
                  </a:lnTo>
                  <a:lnTo>
                    <a:pt x="624" y="592"/>
                  </a:lnTo>
                  <a:lnTo>
                    <a:pt x="626" y="594"/>
                  </a:lnTo>
                  <a:lnTo>
                    <a:pt x="626" y="594"/>
                  </a:lnTo>
                  <a:lnTo>
                    <a:pt x="628" y="592"/>
                  </a:lnTo>
                  <a:lnTo>
                    <a:pt x="630" y="592"/>
                  </a:lnTo>
                  <a:lnTo>
                    <a:pt x="630" y="592"/>
                  </a:lnTo>
                  <a:lnTo>
                    <a:pt x="632" y="590"/>
                  </a:lnTo>
                  <a:lnTo>
                    <a:pt x="634" y="590"/>
                  </a:lnTo>
                  <a:lnTo>
                    <a:pt x="636" y="588"/>
                  </a:lnTo>
                  <a:lnTo>
                    <a:pt x="636" y="586"/>
                  </a:lnTo>
                  <a:lnTo>
                    <a:pt x="638" y="584"/>
                  </a:lnTo>
                  <a:lnTo>
                    <a:pt x="640" y="582"/>
                  </a:lnTo>
                  <a:lnTo>
                    <a:pt x="640" y="582"/>
                  </a:lnTo>
                  <a:lnTo>
                    <a:pt x="642" y="584"/>
                  </a:lnTo>
                  <a:lnTo>
                    <a:pt x="644" y="582"/>
                  </a:lnTo>
                  <a:lnTo>
                    <a:pt x="644" y="582"/>
                  </a:lnTo>
                  <a:lnTo>
                    <a:pt x="646" y="582"/>
                  </a:lnTo>
                  <a:lnTo>
                    <a:pt x="648" y="578"/>
                  </a:lnTo>
                  <a:lnTo>
                    <a:pt x="648" y="576"/>
                  </a:lnTo>
                  <a:lnTo>
                    <a:pt x="650" y="574"/>
                  </a:lnTo>
                  <a:lnTo>
                    <a:pt x="650" y="572"/>
                  </a:lnTo>
                  <a:lnTo>
                    <a:pt x="652" y="572"/>
                  </a:lnTo>
                  <a:lnTo>
                    <a:pt x="652" y="574"/>
                  </a:lnTo>
                  <a:lnTo>
                    <a:pt x="654" y="572"/>
                  </a:lnTo>
                  <a:lnTo>
                    <a:pt x="656" y="572"/>
                  </a:lnTo>
                  <a:lnTo>
                    <a:pt x="656" y="572"/>
                  </a:lnTo>
                  <a:lnTo>
                    <a:pt x="656" y="574"/>
                  </a:lnTo>
                  <a:lnTo>
                    <a:pt x="656" y="576"/>
                  </a:lnTo>
                  <a:lnTo>
                    <a:pt x="654" y="578"/>
                  </a:lnTo>
                  <a:lnTo>
                    <a:pt x="656" y="578"/>
                  </a:lnTo>
                  <a:lnTo>
                    <a:pt x="660" y="578"/>
                  </a:lnTo>
                  <a:lnTo>
                    <a:pt x="662" y="580"/>
                  </a:lnTo>
                  <a:lnTo>
                    <a:pt x="662" y="580"/>
                  </a:lnTo>
                  <a:lnTo>
                    <a:pt x="660" y="582"/>
                  </a:lnTo>
                  <a:lnTo>
                    <a:pt x="658" y="584"/>
                  </a:lnTo>
                  <a:lnTo>
                    <a:pt x="658" y="586"/>
                  </a:lnTo>
                  <a:lnTo>
                    <a:pt x="660" y="586"/>
                  </a:lnTo>
                  <a:lnTo>
                    <a:pt x="660" y="586"/>
                  </a:lnTo>
                  <a:lnTo>
                    <a:pt x="662" y="586"/>
                  </a:lnTo>
                  <a:lnTo>
                    <a:pt x="664" y="586"/>
                  </a:lnTo>
                  <a:lnTo>
                    <a:pt x="664" y="586"/>
                  </a:lnTo>
                  <a:lnTo>
                    <a:pt x="666" y="588"/>
                  </a:lnTo>
                  <a:lnTo>
                    <a:pt x="668" y="588"/>
                  </a:lnTo>
                  <a:lnTo>
                    <a:pt x="670" y="590"/>
                  </a:lnTo>
                  <a:lnTo>
                    <a:pt x="670" y="590"/>
                  </a:lnTo>
                  <a:lnTo>
                    <a:pt x="674" y="592"/>
                  </a:lnTo>
                  <a:lnTo>
                    <a:pt x="674" y="590"/>
                  </a:lnTo>
                  <a:lnTo>
                    <a:pt x="676" y="588"/>
                  </a:lnTo>
                  <a:lnTo>
                    <a:pt x="678" y="588"/>
                  </a:lnTo>
                  <a:lnTo>
                    <a:pt x="678" y="586"/>
                  </a:lnTo>
                  <a:lnTo>
                    <a:pt x="680" y="586"/>
                  </a:lnTo>
                  <a:lnTo>
                    <a:pt x="682" y="584"/>
                  </a:lnTo>
                  <a:lnTo>
                    <a:pt x="680" y="584"/>
                  </a:lnTo>
                  <a:lnTo>
                    <a:pt x="678" y="582"/>
                  </a:lnTo>
                  <a:lnTo>
                    <a:pt x="680" y="582"/>
                  </a:lnTo>
                  <a:lnTo>
                    <a:pt x="682" y="580"/>
                  </a:lnTo>
                  <a:lnTo>
                    <a:pt x="680" y="580"/>
                  </a:lnTo>
                  <a:lnTo>
                    <a:pt x="678" y="578"/>
                  </a:lnTo>
                  <a:lnTo>
                    <a:pt x="678" y="578"/>
                  </a:lnTo>
                  <a:lnTo>
                    <a:pt x="678" y="580"/>
                  </a:lnTo>
                  <a:lnTo>
                    <a:pt x="678" y="580"/>
                  </a:lnTo>
                  <a:lnTo>
                    <a:pt x="676" y="580"/>
                  </a:lnTo>
                  <a:lnTo>
                    <a:pt x="674" y="578"/>
                  </a:lnTo>
                  <a:lnTo>
                    <a:pt x="674" y="576"/>
                  </a:lnTo>
                  <a:lnTo>
                    <a:pt x="672" y="578"/>
                  </a:lnTo>
                  <a:lnTo>
                    <a:pt x="670" y="580"/>
                  </a:lnTo>
                  <a:lnTo>
                    <a:pt x="668" y="580"/>
                  </a:lnTo>
                  <a:lnTo>
                    <a:pt x="666" y="578"/>
                  </a:lnTo>
                  <a:lnTo>
                    <a:pt x="668" y="576"/>
                  </a:lnTo>
                  <a:lnTo>
                    <a:pt x="670" y="576"/>
                  </a:lnTo>
                  <a:lnTo>
                    <a:pt x="672" y="574"/>
                  </a:lnTo>
                  <a:lnTo>
                    <a:pt x="672" y="572"/>
                  </a:lnTo>
                  <a:lnTo>
                    <a:pt x="670" y="572"/>
                  </a:lnTo>
                  <a:lnTo>
                    <a:pt x="670" y="570"/>
                  </a:lnTo>
                  <a:lnTo>
                    <a:pt x="670" y="568"/>
                  </a:lnTo>
                  <a:lnTo>
                    <a:pt x="670" y="566"/>
                  </a:lnTo>
                  <a:lnTo>
                    <a:pt x="670" y="566"/>
                  </a:lnTo>
                  <a:lnTo>
                    <a:pt x="670" y="564"/>
                  </a:lnTo>
                  <a:lnTo>
                    <a:pt x="666" y="560"/>
                  </a:lnTo>
                  <a:lnTo>
                    <a:pt x="664" y="560"/>
                  </a:lnTo>
                  <a:lnTo>
                    <a:pt x="664" y="558"/>
                  </a:lnTo>
                  <a:lnTo>
                    <a:pt x="662" y="556"/>
                  </a:lnTo>
                  <a:lnTo>
                    <a:pt x="660" y="556"/>
                  </a:lnTo>
                  <a:lnTo>
                    <a:pt x="660" y="554"/>
                  </a:lnTo>
                  <a:lnTo>
                    <a:pt x="660" y="552"/>
                  </a:lnTo>
                  <a:lnTo>
                    <a:pt x="660" y="550"/>
                  </a:lnTo>
                  <a:lnTo>
                    <a:pt x="656" y="550"/>
                  </a:lnTo>
                  <a:lnTo>
                    <a:pt x="652" y="548"/>
                  </a:lnTo>
                  <a:lnTo>
                    <a:pt x="652" y="546"/>
                  </a:lnTo>
                  <a:lnTo>
                    <a:pt x="652" y="544"/>
                  </a:lnTo>
                  <a:lnTo>
                    <a:pt x="652" y="544"/>
                  </a:lnTo>
                  <a:lnTo>
                    <a:pt x="650" y="542"/>
                  </a:lnTo>
                  <a:lnTo>
                    <a:pt x="650" y="540"/>
                  </a:lnTo>
                  <a:lnTo>
                    <a:pt x="650" y="540"/>
                  </a:lnTo>
                  <a:lnTo>
                    <a:pt x="648" y="542"/>
                  </a:lnTo>
                  <a:lnTo>
                    <a:pt x="648" y="544"/>
                  </a:lnTo>
                  <a:lnTo>
                    <a:pt x="646" y="546"/>
                  </a:lnTo>
                  <a:lnTo>
                    <a:pt x="644" y="544"/>
                  </a:lnTo>
                  <a:lnTo>
                    <a:pt x="644" y="542"/>
                  </a:lnTo>
                  <a:lnTo>
                    <a:pt x="644" y="540"/>
                  </a:lnTo>
                  <a:lnTo>
                    <a:pt x="644" y="538"/>
                  </a:lnTo>
                  <a:lnTo>
                    <a:pt x="646" y="538"/>
                  </a:lnTo>
                  <a:lnTo>
                    <a:pt x="648" y="538"/>
                  </a:lnTo>
                  <a:lnTo>
                    <a:pt x="646" y="536"/>
                  </a:lnTo>
                  <a:lnTo>
                    <a:pt x="646" y="534"/>
                  </a:lnTo>
                  <a:lnTo>
                    <a:pt x="646" y="532"/>
                  </a:lnTo>
                  <a:lnTo>
                    <a:pt x="644" y="532"/>
                  </a:lnTo>
                  <a:lnTo>
                    <a:pt x="644" y="532"/>
                  </a:lnTo>
                  <a:lnTo>
                    <a:pt x="646" y="530"/>
                  </a:lnTo>
                  <a:lnTo>
                    <a:pt x="644" y="528"/>
                  </a:lnTo>
                  <a:lnTo>
                    <a:pt x="640" y="530"/>
                  </a:lnTo>
                  <a:lnTo>
                    <a:pt x="638" y="532"/>
                  </a:lnTo>
                  <a:lnTo>
                    <a:pt x="636" y="538"/>
                  </a:lnTo>
                  <a:lnTo>
                    <a:pt x="634" y="540"/>
                  </a:lnTo>
                  <a:lnTo>
                    <a:pt x="634" y="542"/>
                  </a:lnTo>
                  <a:lnTo>
                    <a:pt x="632" y="544"/>
                  </a:lnTo>
                  <a:lnTo>
                    <a:pt x="632" y="546"/>
                  </a:lnTo>
                  <a:lnTo>
                    <a:pt x="630" y="550"/>
                  </a:lnTo>
                  <a:lnTo>
                    <a:pt x="630" y="552"/>
                  </a:lnTo>
                  <a:lnTo>
                    <a:pt x="628" y="552"/>
                  </a:lnTo>
                  <a:lnTo>
                    <a:pt x="628" y="554"/>
                  </a:lnTo>
                  <a:lnTo>
                    <a:pt x="628" y="556"/>
                  </a:lnTo>
                  <a:lnTo>
                    <a:pt x="626" y="558"/>
                  </a:lnTo>
                  <a:lnTo>
                    <a:pt x="624" y="560"/>
                  </a:lnTo>
                  <a:lnTo>
                    <a:pt x="624" y="564"/>
                  </a:lnTo>
                  <a:lnTo>
                    <a:pt x="624" y="566"/>
                  </a:lnTo>
                  <a:lnTo>
                    <a:pt x="624" y="570"/>
                  </a:lnTo>
                  <a:lnTo>
                    <a:pt x="622" y="570"/>
                  </a:lnTo>
                  <a:lnTo>
                    <a:pt x="620" y="572"/>
                  </a:lnTo>
                  <a:lnTo>
                    <a:pt x="614" y="572"/>
                  </a:lnTo>
                  <a:lnTo>
                    <a:pt x="614" y="574"/>
                  </a:lnTo>
                  <a:lnTo>
                    <a:pt x="614" y="580"/>
                  </a:lnTo>
                  <a:lnTo>
                    <a:pt x="614" y="582"/>
                  </a:lnTo>
                  <a:close/>
                  <a:moveTo>
                    <a:pt x="634" y="618"/>
                  </a:moveTo>
                  <a:lnTo>
                    <a:pt x="636" y="618"/>
                  </a:lnTo>
                  <a:lnTo>
                    <a:pt x="636" y="618"/>
                  </a:lnTo>
                  <a:lnTo>
                    <a:pt x="638" y="614"/>
                  </a:lnTo>
                  <a:lnTo>
                    <a:pt x="640" y="614"/>
                  </a:lnTo>
                  <a:lnTo>
                    <a:pt x="640" y="614"/>
                  </a:lnTo>
                  <a:lnTo>
                    <a:pt x="642" y="616"/>
                  </a:lnTo>
                  <a:lnTo>
                    <a:pt x="642" y="616"/>
                  </a:lnTo>
                  <a:lnTo>
                    <a:pt x="646" y="614"/>
                  </a:lnTo>
                  <a:lnTo>
                    <a:pt x="648" y="614"/>
                  </a:lnTo>
                  <a:lnTo>
                    <a:pt x="650" y="612"/>
                  </a:lnTo>
                  <a:lnTo>
                    <a:pt x="652" y="608"/>
                  </a:lnTo>
                  <a:lnTo>
                    <a:pt x="654" y="608"/>
                  </a:lnTo>
                  <a:lnTo>
                    <a:pt x="656" y="608"/>
                  </a:lnTo>
                  <a:lnTo>
                    <a:pt x="656" y="606"/>
                  </a:lnTo>
                  <a:lnTo>
                    <a:pt x="658" y="602"/>
                  </a:lnTo>
                  <a:lnTo>
                    <a:pt x="658" y="602"/>
                  </a:lnTo>
                  <a:lnTo>
                    <a:pt x="656" y="602"/>
                  </a:lnTo>
                  <a:lnTo>
                    <a:pt x="654" y="602"/>
                  </a:lnTo>
                  <a:lnTo>
                    <a:pt x="654" y="602"/>
                  </a:lnTo>
                  <a:lnTo>
                    <a:pt x="650" y="602"/>
                  </a:lnTo>
                  <a:lnTo>
                    <a:pt x="650" y="602"/>
                  </a:lnTo>
                  <a:lnTo>
                    <a:pt x="650" y="602"/>
                  </a:lnTo>
                  <a:lnTo>
                    <a:pt x="648" y="604"/>
                  </a:lnTo>
                  <a:lnTo>
                    <a:pt x="646" y="602"/>
                  </a:lnTo>
                  <a:lnTo>
                    <a:pt x="644" y="600"/>
                  </a:lnTo>
                  <a:lnTo>
                    <a:pt x="644" y="600"/>
                  </a:lnTo>
                  <a:lnTo>
                    <a:pt x="642" y="602"/>
                  </a:lnTo>
                  <a:lnTo>
                    <a:pt x="640" y="606"/>
                  </a:lnTo>
                  <a:lnTo>
                    <a:pt x="638" y="606"/>
                  </a:lnTo>
                  <a:lnTo>
                    <a:pt x="638" y="608"/>
                  </a:lnTo>
                  <a:lnTo>
                    <a:pt x="634" y="608"/>
                  </a:lnTo>
                  <a:lnTo>
                    <a:pt x="634" y="610"/>
                  </a:lnTo>
                  <a:lnTo>
                    <a:pt x="634" y="612"/>
                  </a:lnTo>
                  <a:lnTo>
                    <a:pt x="636" y="614"/>
                  </a:lnTo>
                  <a:lnTo>
                    <a:pt x="634" y="614"/>
                  </a:lnTo>
                  <a:lnTo>
                    <a:pt x="634" y="618"/>
                  </a:lnTo>
                  <a:close/>
                  <a:moveTo>
                    <a:pt x="832" y="634"/>
                  </a:moveTo>
                  <a:lnTo>
                    <a:pt x="834" y="634"/>
                  </a:lnTo>
                  <a:lnTo>
                    <a:pt x="836" y="634"/>
                  </a:lnTo>
                  <a:lnTo>
                    <a:pt x="838" y="636"/>
                  </a:lnTo>
                  <a:lnTo>
                    <a:pt x="838" y="634"/>
                  </a:lnTo>
                  <a:lnTo>
                    <a:pt x="838" y="634"/>
                  </a:lnTo>
                  <a:lnTo>
                    <a:pt x="840" y="632"/>
                  </a:lnTo>
                  <a:lnTo>
                    <a:pt x="840" y="632"/>
                  </a:lnTo>
                  <a:lnTo>
                    <a:pt x="838" y="630"/>
                  </a:lnTo>
                  <a:lnTo>
                    <a:pt x="836" y="632"/>
                  </a:lnTo>
                  <a:lnTo>
                    <a:pt x="834" y="632"/>
                  </a:lnTo>
                  <a:lnTo>
                    <a:pt x="832" y="634"/>
                  </a:lnTo>
                  <a:close/>
                  <a:moveTo>
                    <a:pt x="770" y="616"/>
                  </a:moveTo>
                  <a:lnTo>
                    <a:pt x="772" y="618"/>
                  </a:lnTo>
                  <a:lnTo>
                    <a:pt x="774" y="618"/>
                  </a:lnTo>
                  <a:lnTo>
                    <a:pt x="774" y="620"/>
                  </a:lnTo>
                  <a:lnTo>
                    <a:pt x="774" y="620"/>
                  </a:lnTo>
                  <a:lnTo>
                    <a:pt x="774" y="622"/>
                  </a:lnTo>
                  <a:lnTo>
                    <a:pt x="776" y="622"/>
                  </a:lnTo>
                  <a:lnTo>
                    <a:pt x="776" y="624"/>
                  </a:lnTo>
                  <a:lnTo>
                    <a:pt x="778" y="624"/>
                  </a:lnTo>
                  <a:lnTo>
                    <a:pt x="778" y="622"/>
                  </a:lnTo>
                  <a:lnTo>
                    <a:pt x="778" y="622"/>
                  </a:lnTo>
                  <a:lnTo>
                    <a:pt x="778" y="620"/>
                  </a:lnTo>
                  <a:lnTo>
                    <a:pt x="778" y="620"/>
                  </a:lnTo>
                  <a:lnTo>
                    <a:pt x="776" y="618"/>
                  </a:lnTo>
                  <a:lnTo>
                    <a:pt x="774" y="618"/>
                  </a:lnTo>
                  <a:lnTo>
                    <a:pt x="774" y="616"/>
                  </a:lnTo>
                  <a:lnTo>
                    <a:pt x="772" y="616"/>
                  </a:lnTo>
                  <a:lnTo>
                    <a:pt x="770" y="616"/>
                  </a:lnTo>
                  <a:close/>
                  <a:moveTo>
                    <a:pt x="830" y="648"/>
                  </a:moveTo>
                  <a:lnTo>
                    <a:pt x="828" y="648"/>
                  </a:lnTo>
                  <a:lnTo>
                    <a:pt x="828" y="646"/>
                  </a:lnTo>
                  <a:lnTo>
                    <a:pt x="826" y="646"/>
                  </a:lnTo>
                  <a:lnTo>
                    <a:pt x="826" y="644"/>
                  </a:lnTo>
                  <a:lnTo>
                    <a:pt x="828" y="642"/>
                  </a:lnTo>
                  <a:lnTo>
                    <a:pt x="830" y="644"/>
                  </a:lnTo>
                  <a:lnTo>
                    <a:pt x="830" y="646"/>
                  </a:lnTo>
                  <a:lnTo>
                    <a:pt x="830" y="648"/>
                  </a:lnTo>
                  <a:lnTo>
                    <a:pt x="830" y="648"/>
                  </a:lnTo>
                  <a:lnTo>
                    <a:pt x="830" y="648"/>
                  </a:lnTo>
                  <a:close/>
                  <a:moveTo>
                    <a:pt x="828" y="656"/>
                  </a:moveTo>
                  <a:lnTo>
                    <a:pt x="826" y="656"/>
                  </a:lnTo>
                  <a:lnTo>
                    <a:pt x="826" y="654"/>
                  </a:lnTo>
                  <a:lnTo>
                    <a:pt x="826" y="654"/>
                  </a:lnTo>
                  <a:lnTo>
                    <a:pt x="824" y="654"/>
                  </a:lnTo>
                  <a:lnTo>
                    <a:pt x="824" y="652"/>
                  </a:lnTo>
                  <a:lnTo>
                    <a:pt x="824" y="650"/>
                  </a:lnTo>
                  <a:lnTo>
                    <a:pt x="824" y="650"/>
                  </a:lnTo>
                  <a:lnTo>
                    <a:pt x="824" y="648"/>
                  </a:lnTo>
                  <a:lnTo>
                    <a:pt x="828" y="650"/>
                  </a:lnTo>
                  <a:lnTo>
                    <a:pt x="830" y="652"/>
                  </a:lnTo>
                  <a:lnTo>
                    <a:pt x="830" y="652"/>
                  </a:lnTo>
                  <a:lnTo>
                    <a:pt x="830" y="654"/>
                  </a:lnTo>
                  <a:lnTo>
                    <a:pt x="830" y="654"/>
                  </a:lnTo>
                  <a:lnTo>
                    <a:pt x="830" y="656"/>
                  </a:lnTo>
                  <a:lnTo>
                    <a:pt x="828" y="656"/>
                  </a:lnTo>
                  <a:lnTo>
                    <a:pt x="828" y="656"/>
                  </a:lnTo>
                  <a:close/>
                  <a:moveTo>
                    <a:pt x="766" y="694"/>
                  </a:moveTo>
                  <a:lnTo>
                    <a:pt x="766" y="694"/>
                  </a:lnTo>
                  <a:lnTo>
                    <a:pt x="768" y="694"/>
                  </a:lnTo>
                  <a:lnTo>
                    <a:pt x="766" y="694"/>
                  </a:lnTo>
                  <a:close/>
                  <a:moveTo>
                    <a:pt x="768" y="694"/>
                  </a:moveTo>
                  <a:lnTo>
                    <a:pt x="768" y="696"/>
                  </a:lnTo>
                  <a:lnTo>
                    <a:pt x="768" y="696"/>
                  </a:lnTo>
                  <a:lnTo>
                    <a:pt x="768" y="694"/>
                  </a:lnTo>
                  <a:close/>
                  <a:moveTo>
                    <a:pt x="770" y="694"/>
                  </a:moveTo>
                  <a:lnTo>
                    <a:pt x="768" y="696"/>
                  </a:lnTo>
                  <a:lnTo>
                    <a:pt x="768" y="698"/>
                  </a:lnTo>
                  <a:lnTo>
                    <a:pt x="768" y="698"/>
                  </a:lnTo>
                  <a:lnTo>
                    <a:pt x="770" y="698"/>
                  </a:lnTo>
                  <a:lnTo>
                    <a:pt x="770" y="696"/>
                  </a:lnTo>
                  <a:lnTo>
                    <a:pt x="770" y="694"/>
                  </a:lnTo>
                  <a:close/>
                  <a:moveTo>
                    <a:pt x="786" y="676"/>
                  </a:moveTo>
                  <a:lnTo>
                    <a:pt x="786" y="674"/>
                  </a:lnTo>
                  <a:lnTo>
                    <a:pt x="786" y="672"/>
                  </a:lnTo>
                  <a:lnTo>
                    <a:pt x="788" y="670"/>
                  </a:lnTo>
                  <a:lnTo>
                    <a:pt x="788" y="670"/>
                  </a:lnTo>
                  <a:lnTo>
                    <a:pt x="790" y="668"/>
                  </a:lnTo>
                  <a:lnTo>
                    <a:pt x="792" y="668"/>
                  </a:lnTo>
                  <a:lnTo>
                    <a:pt x="792" y="668"/>
                  </a:lnTo>
                  <a:lnTo>
                    <a:pt x="792" y="670"/>
                  </a:lnTo>
                  <a:lnTo>
                    <a:pt x="794" y="670"/>
                  </a:lnTo>
                  <a:lnTo>
                    <a:pt x="794" y="670"/>
                  </a:lnTo>
                  <a:lnTo>
                    <a:pt x="792" y="672"/>
                  </a:lnTo>
                  <a:lnTo>
                    <a:pt x="790" y="674"/>
                  </a:lnTo>
                  <a:lnTo>
                    <a:pt x="788" y="674"/>
                  </a:lnTo>
                  <a:lnTo>
                    <a:pt x="786" y="676"/>
                  </a:lnTo>
                  <a:lnTo>
                    <a:pt x="786" y="676"/>
                  </a:lnTo>
                  <a:close/>
                  <a:moveTo>
                    <a:pt x="732" y="614"/>
                  </a:moveTo>
                  <a:lnTo>
                    <a:pt x="734" y="616"/>
                  </a:lnTo>
                  <a:lnTo>
                    <a:pt x="736" y="618"/>
                  </a:lnTo>
                  <a:lnTo>
                    <a:pt x="738" y="618"/>
                  </a:lnTo>
                  <a:lnTo>
                    <a:pt x="740" y="618"/>
                  </a:lnTo>
                  <a:lnTo>
                    <a:pt x="740" y="618"/>
                  </a:lnTo>
                  <a:lnTo>
                    <a:pt x="738" y="616"/>
                  </a:lnTo>
                  <a:lnTo>
                    <a:pt x="734" y="614"/>
                  </a:lnTo>
                  <a:lnTo>
                    <a:pt x="732" y="614"/>
                  </a:lnTo>
                  <a:lnTo>
                    <a:pt x="732" y="614"/>
                  </a:lnTo>
                  <a:close/>
                  <a:moveTo>
                    <a:pt x="714" y="598"/>
                  </a:moveTo>
                  <a:lnTo>
                    <a:pt x="714" y="598"/>
                  </a:lnTo>
                  <a:lnTo>
                    <a:pt x="716" y="598"/>
                  </a:lnTo>
                  <a:lnTo>
                    <a:pt x="716" y="600"/>
                  </a:lnTo>
                  <a:lnTo>
                    <a:pt x="718" y="598"/>
                  </a:lnTo>
                  <a:lnTo>
                    <a:pt x="718" y="598"/>
                  </a:lnTo>
                  <a:lnTo>
                    <a:pt x="718" y="598"/>
                  </a:lnTo>
                  <a:lnTo>
                    <a:pt x="718" y="596"/>
                  </a:lnTo>
                  <a:lnTo>
                    <a:pt x="718" y="596"/>
                  </a:lnTo>
                  <a:lnTo>
                    <a:pt x="718" y="594"/>
                  </a:lnTo>
                  <a:lnTo>
                    <a:pt x="718" y="594"/>
                  </a:lnTo>
                  <a:lnTo>
                    <a:pt x="716" y="592"/>
                  </a:lnTo>
                  <a:lnTo>
                    <a:pt x="714" y="592"/>
                  </a:lnTo>
                  <a:lnTo>
                    <a:pt x="714" y="592"/>
                  </a:lnTo>
                  <a:lnTo>
                    <a:pt x="714" y="592"/>
                  </a:lnTo>
                  <a:lnTo>
                    <a:pt x="712" y="592"/>
                  </a:lnTo>
                  <a:lnTo>
                    <a:pt x="712" y="590"/>
                  </a:lnTo>
                  <a:lnTo>
                    <a:pt x="710" y="592"/>
                  </a:lnTo>
                  <a:lnTo>
                    <a:pt x="710" y="592"/>
                  </a:lnTo>
                  <a:lnTo>
                    <a:pt x="710" y="594"/>
                  </a:lnTo>
                  <a:lnTo>
                    <a:pt x="710" y="594"/>
                  </a:lnTo>
                  <a:lnTo>
                    <a:pt x="712" y="594"/>
                  </a:lnTo>
                  <a:lnTo>
                    <a:pt x="712" y="594"/>
                  </a:lnTo>
                  <a:lnTo>
                    <a:pt x="714" y="596"/>
                  </a:lnTo>
                  <a:lnTo>
                    <a:pt x="714" y="598"/>
                  </a:lnTo>
                  <a:close/>
                  <a:moveTo>
                    <a:pt x="700" y="604"/>
                  </a:moveTo>
                  <a:lnTo>
                    <a:pt x="702" y="604"/>
                  </a:lnTo>
                  <a:lnTo>
                    <a:pt x="704" y="602"/>
                  </a:lnTo>
                  <a:lnTo>
                    <a:pt x="704" y="602"/>
                  </a:lnTo>
                  <a:lnTo>
                    <a:pt x="706" y="602"/>
                  </a:lnTo>
                  <a:lnTo>
                    <a:pt x="706" y="600"/>
                  </a:lnTo>
                  <a:lnTo>
                    <a:pt x="706" y="600"/>
                  </a:lnTo>
                  <a:lnTo>
                    <a:pt x="706" y="596"/>
                  </a:lnTo>
                  <a:lnTo>
                    <a:pt x="704" y="596"/>
                  </a:lnTo>
                  <a:lnTo>
                    <a:pt x="702" y="596"/>
                  </a:lnTo>
                  <a:lnTo>
                    <a:pt x="702" y="594"/>
                  </a:lnTo>
                  <a:lnTo>
                    <a:pt x="700" y="594"/>
                  </a:lnTo>
                  <a:lnTo>
                    <a:pt x="698" y="594"/>
                  </a:lnTo>
                  <a:lnTo>
                    <a:pt x="698" y="594"/>
                  </a:lnTo>
                  <a:lnTo>
                    <a:pt x="696" y="594"/>
                  </a:lnTo>
                  <a:lnTo>
                    <a:pt x="696" y="594"/>
                  </a:lnTo>
                  <a:lnTo>
                    <a:pt x="696" y="596"/>
                  </a:lnTo>
                  <a:lnTo>
                    <a:pt x="698" y="598"/>
                  </a:lnTo>
                  <a:lnTo>
                    <a:pt x="698" y="600"/>
                  </a:lnTo>
                  <a:lnTo>
                    <a:pt x="700" y="602"/>
                  </a:lnTo>
                  <a:lnTo>
                    <a:pt x="700" y="604"/>
                  </a:lnTo>
                  <a:lnTo>
                    <a:pt x="700" y="604"/>
                  </a:lnTo>
                  <a:close/>
                  <a:moveTo>
                    <a:pt x="698" y="614"/>
                  </a:moveTo>
                  <a:lnTo>
                    <a:pt x="700" y="614"/>
                  </a:lnTo>
                  <a:lnTo>
                    <a:pt x="696" y="614"/>
                  </a:lnTo>
                  <a:lnTo>
                    <a:pt x="696" y="614"/>
                  </a:lnTo>
                  <a:lnTo>
                    <a:pt x="696" y="614"/>
                  </a:lnTo>
                  <a:lnTo>
                    <a:pt x="698" y="614"/>
                  </a:lnTo>
                  <a:close/>
                  <a:moveTo>
                    <a:pt x="672" y="634"/>
                  </a:moveTo>
                  <a:lnTo>
                    <a:pt x="672" y="634"/>
                  </a:lnTo>
                  <a:lnTo>
                    <a:pt x="672" y="632"/>
                  </a:lnTo>
                  <a:lnTo>
                    <a:pt x="674" y="632"/>
                  </a:lnTo>
                  <a:lnTo>
                    <a:pt x="674" y="630"/>
                  </a:lnTo>
                  <a:lnTo>
                    <a:pt x="674" y="630"/>
                  </a:lnTo>
                  <a:lnTo>
                    <a:pt x="674" y="628"/>
                  </a:lnTo>
                  <a:lnTo>
                    <a:pt x="674" y="628"/>
                  </a:lnTo>
                  <a:lnTo>
                    <a:pt x="676" y="626"/>
                  </a:lnTo>
                  <a:lnTo>
                    <a:pt x="678" y="624"/>
                  </a:lnTo>
                  <a:lnTo>
                    <a:pt x="678" y="624"/>
                  </a:lnTo>
                  <a:lnTo>
                    <a:pt x="680" y="624"/>
                  </a:lnTo>
                  <a:lnTo>
                    <a:pt x="680" y="622"/>
                  </a:lnTo>
                  <a:lnTo>
                    <a:pt x="678" y="620"/>
                  </a:lnTo>
                  <a:lnTo>
                    <a:pt x="680" y="620"/>
                  </a:lnTo>
                  <a:lnTo>
                    <a:pt x="682" y="618"/>
                  </a:lnTo>
                  <a:lnTo>
                    <a:pt x="680" y="616"/>
                  </a:lnTo>
                  <a:lnTo>
                    <a:pt x="680" y="616"/>
                  </a:lnTo>
                  <a:lnTo>
                    <a:pt x="680" y="614"/>
                  </a:lnTo>
                  <a:lnTo>
                    <a:pt x="678" y="614"/>
                  </a:lnTo>
                  <a:lnTo>
                    <a:pt x="678" y="614"/>
                  </a:lnTo>
                  <a:lnTo>
                    <a:pt x="676" y="614"/>
                  </a:lnTo>
                  <a:lnTo>
                    <a:pt x="676" y="614"/>
                  </a:lnTo>
                  <a:lnTo>
                    <a:pt x="674" y="614"/>
                  </a:lnTo>
                  <a:lnTo>
                    <a:pt x="672" y="616"/>
                  </a:lnTo>
                  <a:lnTo>
                    <a:pt x="672" y="618"/>
                  </a:lnTo>
                  <a:lnTo>
                    <a:pt x="670" y="618"/>
                  </a:lnTo>
                  <a:lnTo>
                    <a:pt x="670" y="620"/>
                  </a:lnTo>
                  <a:lnTo>
                    <a:pt x="670" y="622"/>
                  </a:lnTo>
                  <a:lnTo>
                    <a:pt x="668" y="624"/>
                  </a:lnTo>
                  <a:lnTo>
                    <a:pt x="668" y="624"/>
                  </a:lnTo>
                  <a:lnTo>
                    <a:pt x="668" y="628"/>
                  </a:lnTo>
                  <a:lnTo>
                    <a:pt x="668" y="628"/>
                  </a:lnTo>
                  <a:lnTo>
                    <a:pt x="668" y="630"/>
                  </a:lnTo>
                  <a:lnTo>
                    <a:pt x="670" y="630"/>
                  </a:lnTo>
                  <a:lnTo>
                    <a:pt x="670" y="632"/>
                  </a:lnTo>
                  <a:lnTo>
                    <a:pt x="670" y="632"/>
                  </a:lnTo>
                  <a:lnTo>
                    <a:pt x="672" y="634"/>
                  </a:lnTo>
                  <a:close/>
                  <a:moveTo>
                    <a:pt x="646" y="736"/>
                  </a:moveTo>
                  <a:lnTo>
                    <a:pt x="648" y="738"/>
                  </a:lnTo>
                  <a:lnTo>
                    <a:pt x="648" y="738"/>
                  </a:lnTo>
                  <a:lnTo>
                    <a:pt x="648" y="736"/>
                  </a:lnTo>
                  <a:lnTo>
                    <a:pt x="646" y="736"/>
                  </a:lnTo>
                  <a:close/>
                  <a:moveTo>
                    <a:pt x="648" y="746"/>
                  </a:moveTo>
                  <a:lnTo>
                    <a:pt x="650" y="746"/>
                  </a:lnTo>
                  <a:lnTo>
                    <a:pt x="650" y="742"/>
                  </a:lnTo>
                  <a:lnTo>
                    <a:pt x="652" y="742"/>
                  </a:lnTo>
                  <a:lnTo>
                    <a:pt x="650" y="746"/>
                  </a:lnTo>
                  <a:lnTo>
                    <a:pt x="650" y="746"/>
                  </a:lnTo>
                  <a:lnTo>
                    <a:pt x="648" y="746"/>
                  </a:lnTo>
                  <a:lnTo>
                    <a:pt x="648" y="746"/>
                  </a:lnTo>
                  <a:close/>
                  <a:moveTo>
                    <a:pt x="634" y="744"/>
                  </a:moveTo>
                  <a:lnTo>
                    <a:pt x="636" y="742"/>
                  </a:lnTo>
                  <a:lnTo>
                    <a:pt x="636" y="740"/>
                  </a:lnTo>
                  <a:lnTo>
                    <a:pt x="638" y="740"/>
                  </a:lnTo>
                  <a:lnTo>
                    <a:pt x="638" y="740"/>
                  </a:lnTo>
                  <a:lnTo>
                    <a:pt x="640" y="740"/>
                  </a:lnTo>
                  <a:lnTo>
                    <a:pt x="642" y="738"/>
                  </a:lnTo>
                  <a:lnTo>
                    <a:pt x="640" y="742"/>
                  </a:lnTo>
                  <a:lnTo>
                    <a:pt x="636" y="744"/>
                  </a:lnTo>
                  <a:lnTo>
                    <a:pt x="634" y="744"/>
                  </a:lnTo>
                  <a:lnTo>
                    <a:pt x="634" y="744"/>
                  </a:lnTo>
                  <a:close/>
                  <a:moveTo>
                    <a:pt x="644" y="748"/>
                  </a:moveTo>
                  <a:lnTo>
                    <a:pt x="646" y="744"/>
                  </a:lnTo>
                  <a:lnTo>
                    <a:pt x="648" y="742"/>
                  </a:lnTo>
                  <a:lnTo>
                    <a:pt x="648" y="742"/>
                  </a:lnTo>
                  <a:lnTo>
                    <a:pt x="648" y="744"/>
                  </a:lnTo>
                  <a:lnTo>
                    <a:pt x="644" y="748"/>
                  </a:lnTo>
                  <a:lnTo>
                    <a:pt x="644" y="750"/>
                  </a:lnTo>
                  <a:lnTo>
                    <a:pt x="646" y="748"/>
                  </a:lnTo>
                  <a:lnTo>
                    <a:pt x="648" y="746"/>
                  </a:lnTo>
                  <a:lnTo>
                    <a:pt x="650" y="744"/>
                  </a:lnTo>
                  <a:lnTo>
                    <a:pt x="650" y="742"/>
                  </a:lnTo>
                  <a:lnTo>
                    <a:pt x="648" y="740"/>
                  </a:lnTo>
                  <a:lnTo>
                    <a:pt x="648" y="740"/>
                  </a:lnTo>
                  <a:lnTo>
                    <a:pt x="648" y="740"/>
                  </a:lnTo>
                  <a:lnTo>
                    <a:pt x="646" y="738"/>
                  </a:lnTo>
                  <a:lnTo>
                    <a:pt x="646" y="740"/>
                  </a:lnTo>
                  <a:lnTo>
                    <a:pt x="644" y="742"/>
                  </a:lnTo>
                  <a:lnTo>
                    <a:pt x="642" y="744"/>
                  </a:lnTo>
                  <a:lnTo>
                    <a:pt x="640" y="746"/>
                  </a:lnTo>
                  <a:lnTo>
                    <a:pt x="642" y="744"/>
                  </a:lnTo>
                  <a:lnTo>
                    <a:pt x="642" y="742"/>
                  </a:lnTo>
                  <a:lnTo>
                    <a:pt x="644" y="740"/>
                  </a:lnTo>
                  <a:lnTo>
                    <a:pt x="642" y="740"/>
                  </a:lnTo>
                  <a:lnTo>
                    <a:pt x="642" y="740"/>
                  </a:lnTo>
                  <a:lnTo>
                    <a:pt x="640" y="744"/>
                  </a:lnTo>
                  <a:lnTo>
                    <a:pt x="638" y="746"/>
                  </a:lnTo>
                  <a:lnTo>
                    <a:pt x="636" y="746"/>
                  </a:lnTo>
                  <a:lnTo>
                    <a:pt x="636" y="750"/>
                  </a:lnTo>
                  <a:lnTo>
                    <a:pt x="636" y="752"/>
                  </a:lnTo>
                  <a:lnTo>
                    <a:pt x="636" y="750"/>
                  </a:lnTo>
                  <a:lnTo>
                    <a:pt x="640" y="748"/>
                  </a:lnTo>
                  <a:lnTo>
                    <a:pt x="640" y="746"/>
                  </a:lnTo>
                  <a:lnTo>
                    <a:pt x="640" y="748"/>
                  </a:lnTo>
                  <a:lnTo>
                    <a:pt x="638" y="752"/>
                  </a:lnTo>
                  <a:lnTo>
                    <a:pt x="640" y="752"/>
                  </a:lnTo>
                  <a:lnTo>
                    <a:pt x="640" y="750"/>
                  </a:lnTo>
                  <a:lnTo>
                    <a:pt x="642" y="750"/>
                  </a:lnTo>
                  <a:lnTo>
                    <a:pt x="644" y="748"/>
                  </a:lnTo>
                  <a:lnTo>
                    <a:pt x="644" y="748"/>
                  </a:lnTo>
                  <a:close/>
                  <a:moveTo>
                    <a:pt x="642" y="748"/>
                  </a:moveTo>
                  <a:lnTo>
                    <a:pt x="642" y="746"/>
                  </a:lnTo>
                  <a:lnTo>
                    <a:pt x="646" y="744"/>
                  </a:lnTo>
                  <a:lnTo>
                    <a:pt x="644" y="746"/>
                  </a:lnTo>
                  <a:lnTo>
                    <a:pt x="642" y="748"/>
                  </a:lnTo>
                  <a:lnTo>
                    <a:pt x="642" y="748"/>
                  </a:lnTo>
                  <a:close/>
                  <a:moveTo>
                    <a:pt x="808" y="916"/>
                  </a:moveTo>
                  <a:lnTo>
                    <a:pt x="806" y="916"/>
                  </a:lnTo>
                  <a:lnTo>
                    <a:pt x="806" y="916"/>
                  </a:lnTo>
                  <a:lnTo>
                    <a:pt x="806" y="916"/>
                  </a:lnTo>
                  <a:lnTo>
                    <a:pt x="808" y="914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06" y="914"/>
                  </a:lnTo>
                  <a:lnTo>
                    <a:pt x="806" y="916"/>
                  </a:lnTo>
                  <a:lnTo>
                    <a:pt x="806" y="916"/>
                  </a:lnTo>
                  <a:lnTo>
                    <a:pt x="806" y="918"/>
                  </a:lnTo>
                  <a:lnTo>
                    <a:pt x="808" y="916"/>
                  </a:lnTo>
                  <a:close/>
                  <a:moveTo>
                    <a:pt x="868" y="928"/>
                  </a:moveTo>
                  <a:lnTo>
                    <a:pt x="868" y="926"/>
                  </a:lnTo>
                  <a:lnTo>
                    <a:pt x="868" y="924"/>
                  </a:lnTo>
                  <a:lnTo>
                    <a:pt x="868" y="922"/>
                  </a:lnTo>
                  <a:lnTo>
                    <a:pt x="866" y="920"/>
                  </a:lnTo>
                  <a:lnTo>
                    <a:pt x="868" y="920"/>
                  </a:lnTo>
                  <a:lnTo>
                    <a:pt x="868" y="920"/>
                  </a:lnTo>
                  <a:lnTo>
                    <a:pt x="868" y="920"/>
                  </a:lnTo>
                  <a:lnTo>
                    <a:pt x="870" y="920"/>
                  </a:lnTo>
                  <a:lnTo>
                    <a:pt x="870" y="922"/>
                  </a:lnTo>
                  <a:lnTo>
                    <a:pt x="868" y="924"/>
                  </a:lnTo>
                  <a:lnTo>
                    <a:pt x="868" y="924"/>
                  </a:lnTo>
                  <a:lnTo>
                    <a:pt x="868" y="926"/>
                  </a:lnTo>
                  <a:lnTo>
                    <a:pt x="870" y="926"/>
                  </a:lnTo>
                  <a:lnTo>
                    <a:pt x="868" y="928"/>
                  </a:lnTo>
                  <a:lnTo>
                    <a:pt x="868" y="928"/>
                  </a:lnTo>
                  <a:close/>
                  <a:moveTo>
                    <a:pt x="870" y="928"/>
                  </a:moveTo>
                  <a:lnTo>
                    <a:pt x="870" y="928"/>
                  </a:lnTo>
                  <a:lnTo>
                    <a:pt x="872" y="926"/>
                  </a:lnTo>
                  <a:lnTo>
                    <a:pt x="872" y="928"/>
                  </a:lnTo>
                  <a:lnTo>
                    <a:pt x="870" y="930"/>
                  </a:lnTo>
                  <a:lnTo>
                    <a:pt x="870" y="928"/>
                  </a:lnTo>
                  <a:close/>
                  <a:moveTo>
                    <a:pt x="894" y="842"/>
                  </a:moveTo>
                  <a:lnTo>
                    <a:pt x="894" y="840"/>
                  </a:lnTo>
                  <a:lnTo>
                    <a:pt x="896" y="838"/>
                  </a:lnTo>
                  <a:lnTo>
                    <a:pt x="896" y="840"/>
                  </a:lnTo>
                  <a:lnTo>
                    <a:pt x="896" y="842"/>
                  </a:lnTo>
                  <a:lnTo>
                    <a:pt x="894" y="844"/>
                  </a:lnTo>
                  <a:lnTo>
                    <a:pt x="894" y="842"/>
                  </a:lnTo>
                  <a:lnTo>
                    <a:pt x="894" y="842"/>
                  </a:lnTo>
                  <a:close/>
                  <a:moveTo>
                    <a:pt x="886" y="860"/>
                  </a:moveTo>
                  <a:lnTo>
                    <a:pt x="886" y="862"/>
                  </a:lnTo>
                  <a:lnTo>
                    <a:pt x="888" y="862"/>
                  </a:lnTo>
                  <a:lnTo>
                    <a:pt x="888" y="862"/>
                  </a:lnTo>
                  <a:lnTo>
                    <a:pt x="888" y="862"/>
                  </a:lnTo>
                  <a:lnTo>
                    <a:pt x="888" y="860"/>
                  </a:lnTo>
                  <a:lnTo>
                    <a:pt x="888" y="860"/>
                  </a:lnTo>
                  <a:lnTo>
                    <a:pt x="886" y="860"/>
                  </a:lnTo>
                  <a:close/>
                  <a:moveTo>
                    <a:pt x="900" y="882"/>
                  </a:move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2" y="878"/>
                  </a:lnTo>
                  <a:lnTo>
                    <a:pt x="902" y="880"/>
                  </a:lnTo>
                  <a:lnTo>
                    <a:pt x="900" y="882"/>
                  </a:lnTo>
                  <a:lnTo>
                    <a:pt x="900" y="882"/>
                  </a:lnTo>
                  <a:lnTo>
                    <a:pt x="900" y="882"/>
                  </a:lnTo>
                  <a:lnTo>
                    <a:pt x="900" y="882"/>
                  </a:lnTo>
                  <a:close/>
                  <a:moveTo>
                    <a:pt x="894" y="880"/>
                  </a:moveTo>
                  <a:lnTo>
                    <a:pt x="894" y="880"/>
                  </a:lnTo>
                  <a:lnTo>
                    <a:pt x="896" y="880"/>
                  </a:lnTo>
                  <a:lnTo>
                    <a:pt x="896" y="880"/>
                  </a:lnTo>
                  <a:lnTo>
                    <a:pt x="896" y="878"/>
                  </a:lnTo>
                  <a:lnTo>
                    <a:pt x="896" y="878"/>
                  </a:lnTo>
                  <a:lnTo>
                    <a:pt x="896" y="880"/>
                  </a:lnTo>
                  <a:lnTo>
                    <a:pt x="896" y="882"/>
                  </a:lnTo>
                  <a:lnTo>
                    <a:pt x="894" y="882"/>
                  </a:lnTo>
                  <a:lnTo>
                    <a:pt x="892" y="882"/>
                  </a:lnTo>
                  <a:lnTo>
                    <a:pt x="892" y="882"/>
                  </a:lnTo>
                  <a:lnTo>
                    <a:pt x="894" y="880"/>
                  </a:lnTo>
                  <a:close/>
                  <a:moveTo>
                    <a:pt x="874" y="912"/>
                  </a:moveTo>
                  <a:lnTo>
                    <a:pt x="874" y="912"/>
                  </a:lnTo>
                  <a:lnTo>
                    <a:pt x="874" y="912"/>
                  </a:lnTo>
                  <a:lnTo>
                    <a:pt x="874" y="912"/>
                  </a:lnTo>
                  <a:lnTo>
                    <a:pt x="874" y="912"/>
                  </a:lnTo>
                  <a:close/>
                  <a:moveTo>
                    <a:pt x="900" y="906"/>
                  </a:moveTo>
                  <a:lnTo>
                    <a:pt x="900" y="906"/>
                  </a:lnTo>
                  <a:lnTo>
                    <a:pt x="900" y="906"/>
                  </a:lnTo>
                  <a:lnTo>
                    <a:pt x="902" y="906"/>
                  </a:lnTo>
                  <a:lnTo>
                    <a:pt x="904" y="906"/>
                  </a:lnTo>
                  <a:lnTo>
                    <a:pt x="900" y="906"/>
                  </a:lnTo>
                  <a:lnTo>
                    <a:pt x="900" y="906"/>
                  </a:lnTo>
                  <a:close/>
                  <a:moveTo>
                    <a:pt x="872" y="858"/>
                  </a:moveTo>
                  <a:lnTo>
                    <a:pt x="872" y="860"/>
                  </a:lnTo>
                  <a:lnTo>
                    <a:pt x="868" y="862"/>
                  </a:lnTo>
                  <a:lnTo>
                    <a:pt x="868" y="862"/>
                  </a:lnTo>
                  <a:lnTo>
                    <a:pt x="868" y="862"/>
                  </a:lnTo>
                  <a:lnTo>
                    <a:pt x="868" y="864"/>
                  </a:lnTo>
                  <a:lnTo>
                    <a:pt x="866" y="864"/>
                  </a:lnTo>
                  <a:lnTo>
                    <a:pt x="866" y="864"/>
                  </a:lnTo>
                  <a:lnTo>
                    <a:pt x="868" y="866"/>
                  </a:lnTo>
                  <a:lnTo>
                    <a:pt x="866" y="866"/>
                  </a:lnTo>
                  <a:lnTo>
                    <a:pt x="864" y="866"/>
                  </a:lnTo>
                  <a:lnTo>
                    <a:pt x="864" y="868"/>
                  </a:lnTo>
                  <a:lnTo>
                    <a:pt x="864" y="868"/>
                  </a:lnTo>
                  <a:lnTo>
                    <a:pt x="864" y="868"/>
                  </a:lnTo>
                  <a:lnTo>
                    <a:pt x="864" y="870"/>
                  </a:lnTo>
                  <a:lnTo>
                    <a:pt x="864" y="870"/>
                  </a:lnTo>
                  <a:lnTo>
                    <a:pt x="862" y="870"/>
                  </a:lnTo>
                  <a:lnTo>
                    <a:pt x="860" y="872"/>
                  </a:lnTo>
                  <a:lnTo>
                    <a:pt x="860" y="874"/>
                  </a:lnTo>
                  <a:lnTo>
                    <a:pt x="858" y="878"/>
                  </a:lnTo>
                  <a:lnTo>
                    <a:pt x="858" y="878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4" y="882"/>
                  </a:lnTo>
                  <a:lnTo>
                    <a:pt x="854" y="884"/>
                  </a:lnTo>
                  <a:lnTo>
                    <a:pt x="854" y="884"/>
                  </a:lnTo>
                  <a:lnTo>
                    <a:pt x="856" y="884"/>
                  </a:lnTo>
                  <a:lnTo>
                    <a:pt x="856" y="886"/>
                  </a:lnTo>
                  <a:lnTo>
                    <a:pt x="856" y="886"/>
                  </a:lnTo>
                  <a:lnTo>
                    <a:pt x="856" y="886"/>
                  </a:lnTo>
                  <a:lnTo>
                    <a:pt x="854" y="888"/>
                  </a:lnTo>
                  <a:lnTo>
                    <a:pt x="852" y="888"/>
                  </a:lnTo>
                  <a:lnTo>
                    <a:pt x="850" y="888"/>
                  </a:lnTo>
                  <a:lnTo>
                    <a:pt x="850" y="890"/>
                  </a:lnTo>
                  <a:lnTo>
                    <a:pt x="850" y="890"/>
                  </a:lnTo>
                  <a:lnTo>
                    <a:pt x="848" y="892"/>
                  </a:lnTo>
                  <a:lnTo>
                    <a:pt x="846" y="894"/>
                  </a:lnTo>
                  <a:lnTo>
                    <a:pt x="846" y="894"/>
                  </a:lnTo>
                  <a:lnTo>
                    <a:pt x="846" y="892"/>
                  </a:lnTo>
                  <a:lnTo>
                    <a:pt x="844" y="894"/>
                  </a:lnTo>
                  <a:lnTo>
                    <a:pt x="844" y="892"/>
                  </a:lnTo>
                  <a:lnTo>
                    <a:pt x="844" y="892"/>
                  </a:lnTo>
                  <a:lnTo>
                    <a:pt x="846" y="892"/>
                  </a:lnTo>
                  <a:lnTo>
                    <a:pt x="846" y="890"/>
                  </a:lnTo>
                  <a:lnTo>
                    <a:pt x="846" y="890"/>
                  </a:lnTo>
                  <a:lnTo>
                    <a:pt x="844" y="892"/>
                  </a:lnTo>
                  <a:lnTo>
                    <a:pt x="840" y="894"/>
                  </a:lnTo>
                  <a:lnTo>
                    <a:pt x="840" y="896"/>
                  </a:lnTo>
                  <a:lnTo>
                    <a:pt x="840" y="896"/>
                  </a:lnTo>
                  <a:lnTo>
                    <a:pt x="842" y="896"/>
                  </a:lnTo>
                  <a:lnTo>
                    <a:pt x="846" y="896"/>
                  </a:lnTo>
                  <a:lnTo>
                    <a:pt x="848" y="896"/>
                  </a:lnTo>
                  <a:lnTo>
                    <a:pt x="846" y="898"/>
                  </a:lnTo>
                  <a:lnTo>
                    <a:pt x="844" y="900"/>
                  </a:lnTo>
                  <a:lnTo>
                    <a:pt x="844" y="902"/>
                  </a:lnTo>
                  <a:lnTo>
                    <a:pt x="840" y="904"/>
                  </a:lnTo>
                  <a:lnTo>
                    <a:pt x="838" y="906"/>
                  </a:lnTo>
                  <a:lnTo>
                    <a:pt x="836" y="906"/>
                  </a:lnTo>
                  <a:lnTo>
                    <a:pt x="836" y="906"/>
                  </a:lnTo>
                  <a:lnTo>
                    <a:pt x="836" y="908"/>
                  </a:lnTo>
                  <a:lnTo>
                    <a:pt x="836" y="910"/>
                  </a:lnTo>
                  <a:lnTo>
                    <a:pt x="836" y="912"/>
                  </a:lnTo>
                  <a:lnTo>
                    <a:pt x="838" y="912"/>
                  </a:lnTo>
                  <a:lnTo>
                    <a:pt x="840" y="912"/>
                  </a:lnTo>
                  <a:lnTo>
                    <a:pt x="844" y="912"/>
                  </a:lnTo>
                  <a:lnTo>
                    <a:pt x="844" y="910"/>
                  </a:lnTo>
                  <a:lnTo>
                    <a:pt x="846" y="910"/>
                  </a:lnTo>
                  <a:lnTo>
                    <a:pt x="848" y="908"/>
                  </a:lnTo>
                  <a:lnTo>
                    <a:pt x="848" y="908"/>
                  </a:lnTo>
                  <a:lnTo>
                    <a:pt x="850" y="908"/>
                  </a:lnTo>
                  <a:lnTo>
                    <a:pt x="848" y="910"/>
                  </a:lnTo>
                  <a:lnTo>
                    <a:pt x="850" y="910"/>
                  </a:lnTo>
                  <a:lnTo>
                    <a:pt x="852" y="910"/>
                  </a:lnTo>
                  <a:lnTo>
                    <a:pt x="852" y="912"/>
                  </a:lnTo>
                  <a:lnTo>
                    <a:pt x="856" y="912"/>
                  </a:lnTo>
                  <a:lnTo>
                    <a:pt x="858" y="910"/>
                  </a:lnTo>
                  <a:lnTo>
                    <a:pt x="858" y="912"/>
                  </a:lnTo>
                  <a:lnTo>
                    <a:pt x="860" y="912"/>
                  </a:lnTo>
                  <a:lnTo>
                    <a:pt x="862" y="914"/>
                  </a:lnTo>
                  <a:lnTo>
                    <a:pt x="862" y="912"/>
                  </a:lnTo>
                  <a:lnTo>
                    <a:pt x="864" y="914"/>
                  </a:lnTo>
                  <a:lnTo>
                    <a:pt x="864" y="914"/>
                  </a:lnTo>
                  <a:lnTo>
                    <a:pt x="866" y="912"/>
                  </a:lnTo>
                  <a:lnTo>
                    <a:pt x="866" y="912"/>
                  </a:lnTo>
                  <a:lnTo>
                    <a:pt x="868" y="912"/>
                  </a:lnTo>
                  <a:lnTo>
                    <a:pt x="868" y="912"/>
                  </a:lnTo>
                  <a:lnTo>
                    <a:pt x="868" y="912"/>
                  </a:lnTo>
                  <a:lnTo>
                    <a:pt x="870" y="912"/>
                  </a:lnTo>
                  <a:lnTo>
                    <a:pt x="872" y="912"/>
                  </a:lnTo>
                  <a:lnTo>
                    <a:pt x="872" y="912"/>
                  </a:lnTo>
                  <a:lnTo>
                    <a:pt x="872" y="912"/>
                  </a:lnTo>
                  <a:lnTo>
                    <a:pt x="872" y="910"/>
                  </a:lnTo>
                  <a:lnTo>
                    <a:pt x="872" y="908"/>
                  </a:lnTo>
                  <a:lnTo>
                    <a:pt x="872" y="908"/>
                  </a:lnTo>
                  <a:lnTo>
                    <a:pt x="874" y="908"/>
                  </a:lnTo>
                  <a:lnTo>
                    <a:pt x="874" y="906"/>
                  </a:lnTo>
                  <a:lnTo>
                    <a:pt x="874" y="908"/>
                  </a:lnTo>
                  <a:lnTo>
                    <a:pt x="874" y="910"/>
                  </a:lnTo>
                  <a:lnTo>
                    <a:pt x="874" y="910"/>
                  </a:lnTo>
                  <a:lnTo>
                    <a:pt x="874" y="910"/>
                  </a:lnTo>
                  <a:lnTo>
                    <a:pt x="876" y="908"/>
                  </a:lnTo>
                  <a:lnTo>
                    <a:pt x="876" y="908"/>
                  </a:lnTo>
                  <a:lnTo>
                    <a:pt x="876" y="910"/>
                  </a:lnTo>
                  <a:lnTo>
                    <a:pt x="876" y="910"/>
                  </a:lnTo>
                  <a:lnTo>
                    <a:pt x="876" y="912"/>
                  </a:lnTo>
                  <a:lnTo>
                    <a:pt x="878" y="912"/>
                  </a:lnTo>
                  <a:lnTo>
                    <a:pt x="878" y="912"/>
                  </a:lnTo>
                  <a:lnTo>
                    <a:pt x="878" y="912"/>
                  </a:lnTo>
                  <a:lnTo>
                    <a:pt x="876" y="914"/>
                  </a:lnTo>
                  <a:lnTo>
                    <a:pt x="872" y="914"/>
                  </a:lnTo>
                  <a:lnTo>
                    <a:pt x="874" y="914"/>
                  </a:lnTo>
                  <a:lnTo>
                    <a:pt x="874" y="914"/>
                  </a:lnTo>
                  <a:lnTo>
                    <a:pt x="876" y="914"/>
                  </a:lnTo>
                  <a:lnTo>
                    <a:pt x="876" y="914"/>
                  </a:lnTo>
                  <a:lnTo>
                    <a:pt x="878" y="914"/>
                  </a:lnTo>
                  <a:lnTo>
                    <a:pt x="878" y="916"/>
                  </a:lnTo>
                  <a:lnTo>
                    <a:pt x="878" y="914"/>
                  </a:lnTo>
                  <a:lnTo>
                    <a:pt x="880" y="914"/>
                  </a:lnTo>
                  <a:lnTo>
                    <a:pt x="880" y="914"/>
                  </a:lnTo>
                  <a:lnTo>
                    <a:pt x="880" y="912"/>
                  </a:lnTo>
                  <a:lnTo>
                    <a:pt x="882" y="912"/>
                  </a:lnTo>
                  <a:lnTo>
                    <a:pt x="884" y="912"/>
                  </a:lnTo>
                  <a:lnTo>
                    <a:pt x="884" y="914"/>
                  </a:lnTo>
                  <a:lnTo>
                    <a:pt x="886" y="914"/>
                  </a:lnTo>
                  <a:lnTo>
                    <a:pt x="888" y="912"/>
                  </a:lnTo>
                  <a:lnTo>
                    <a:pt x="888" y="912"/>
                  </a:lnTo>
                  <a:lnTo>
                    <a:pt x="888" y="914"/>
                  </a:lnTo>
                  <a:lnTo>
                    <a:pt x="888" y="914"/>
                  </a:lnTo>
                  <a:lnTo>
                    <a:pt x="886" y="916"/>
                  </a:lnTo>
                  <a:lnTo>
                    <a:pt x="884" y="916"/>
                  </a:lnTo>
                  <a:lnTo>
                    <a:pt x="882" y="916"/>
                  </a:lnTo>
                  <a:lnTo>
                    <a:pt x="882" y="918"/>
                  </a:lnTo>
                  <a:lnTo>
                    <a:pt x="882" y="918"/>
                  </a:lnTo>
                  <a:lnTo>
                    <a:pt x="880" y="920"/>
                  </a:lnTo>
                  <a:lnTo>
                    <a:pt x="880" y="920"/>
                  </a:lnTo>
                  <a:lnTo>
                    <a:pt x="878" y="920"/>
                  </a:lnTo>
                  <a:lnTo>
                    <a:pt x="878" y="920"/>
                  </a:lnTo>
                  <a:lnTo>
                    <a:pt x="878" y="920"/>
                  </a:lnTo>
                  <a:lnTo>
                    <a:pt x="876" y="922"/>
                  </a:lnTo>
                  <a:lnTo>
                    <a:pt x="874" y="922"/>
                  </a:lnTo>
                  <a:lnTo>
                    <a:pt x="872" y="924"/>
                  </a:lnTo>
                  <a:lnTo>
                    <a:pt x="874" y="924"/>
                  </a:lnTo>
                  <a:lnTo>
                    <a:pt x="874" y="926"/>
                  </a:lnTo>
                  <a:lnTo>
                    <a:pt x="876" y="926"/>
                  </a:lnTo>
                  <a:lnTo>
                    <a:pt x="876" y="924"/>
                  </a:lnTo>
                  <a:lnTo>
                    <a:pt x="878" y="924"/>
                  </a:lnTo>
                  <a:lnTo>
                    <a:pt x="878" y="924"/>
                  </a:lnTo>
                  <a:lnTo>
                    <a:pt x="878" y="924"/>
                  </a:lnTo>
                  <a:lnTo>
                    <a:pt x="878" y="926"/>
                  </a:lnTo>
                  <a:lnTo>
                    <a:pt x="880" y="924"/>
                  </a:lnTo>
                  <a:lnTo>
                    <a:pt x="882" y="924"/>
                  </a:lnTo>
                  <a:lnTo>
                    <a:pt x="882" y="922"/>
                  </a:lnTo>
                  <a:lnTo>
                    <a:pt x="882" y="922"/>
                  </a:lnTo>
                  <a:lnTo>
                    <a:pt x="884" y="920"/>
                  </a:lnTo>
                  <a:lnTo>
                    <a:pt x="884" y="920"/>
                  </a:lnTo>
                  <a:lnTo>
                    <a:pt x="884" y="920"/>
                  </a:lnTo>
                  <a:lnTo>
                    <a:pt x="886" y="916"/>
                  </a:lnTo>
                  <a:lnTo>
                    <a:pt x="888" y="916"/>
                  </a:lnTo>
                  <a:lnTo>
                    <a:pt x="888" y="916"/>
                  </a:lnTo>
                  <a:lnTo>
                    <a:pt x="890" y="916"/>
                  </a:lnTo>
                  <a:lnTo>
                    <a:pt x="888" y="918"/>
                  </a:lnTo>
                  <a:lnTo>
                    <a:pt x="890" y="918"/>
                  </a:lnTo>
                  <a:lnTo>
                    <a:pt x="892" y="916"/>
                  </a:lnTo>
                  <a:lnTo>
                    <a:pt x="892" y="914"/>
                  </a:lnTo>
                  <a:lnTo>
                    <a:pt x="894" y="912"/>
                  </a:lnTo>
                  <a:lnTo>
                    <a:pt x="892" y="910"/>
                  </a:lnTo>
                  <a:lnTo>
                    <a:pt x="894" y="908"/>
                  </a:lnTo>
                  <a:lnTo>
                    <a:pt x="894" y="908"/>
                  </a:lnTo>
                  <a:lnTo>
                    <a:pt x="896" y="910"/>
                  </a:lnTo>
                  <a:lnTo>
                    <a:pt x="896" y="910"/>
                  </a:lnTo>
                  <a:lnTo>
                    <a:pt x="898" y="910"/>
                  </a:lnTo>
                  <a:lnTo>
                    <a:pt x="898" y="914"/>
                  </a:lnTo>
                  <a:lnTo>
                    <a:pt x="898" y="914"/>
                  </a:lnTo>
                  <a:lnTo>
                    <a:pt x="896" y="916"/>
                  </a:lnTo>
                  <a:lnTo>
                    <a:pt x="898" y="918"/>
                  </a:lnTo>
                  <a:lnTo>
                    <a:pt x="896" y="918"/>
                  </a:lnTo>
                  <a:lnTo>
                    <a:pt x="894" y="920"/>
                  </a:lnTo>
                  <a:lnTo>
                    <a:pt x="894" y="924"/>
                  </a:lnTo>
                  <a:lnTo>
                    <a:pt x="894" y="926"/>
                  </a:lnTo>
                  <a:lnTo>
                    <a:pt x="892" y="926"/>
                  </a:lnTo>
                  <a:lnTo>
                    <a:pt x="892" y="926"/>
                  </a:lnTo>
                  <a:lnTo>
                    <a:pt x="894" y="928"/>
                  </a:lnTo>
                  <a:lnTo>
                    <a:pt x="896" y="926"/>
                  </a:lnTo>
                  <a:lnTo>
                    <a:pt x="898" y="924"/>
                  </a:lnTo>
                  <a:lnTo>
                    <a:pt x="898" y="924"/>
                  </a:lnTo>
                  <a:lnTo>
                    <a:pt x="900" y="920"/>
                  </a:lnTo>
                  <a:lnTo>
                    <a:pt x="900" y="920"/>
                  </a:lnTo>
                  <a:lnTo>
                    <a:pt x="902" y="920"/>
                  </a:lnTo>
                  <a:lnTo>
                    <a:pt x="904" y="920"/>
                  </a:lnTo>
                  <a:lnTo>
                    <a:pt x="904" y="922"/>
                  </a:lnTo>
                  <a:lnTo>
                    <a:pt x="902" y="922"/>
                  </a:lnTo>
                  <a:lnTo>
                    <a:pt x="900" y="924"/>
                  </a:lnTo>
                  <a:lnTo>
                    <a:pt x="900" y="926"/>
                  </a:lnTo>
                  <a:lnTo>
                    <a:pt x="900" y="926"/>
                  </a:lnTo>
                  <a:lnTo>
                    <a:pt x="900" y="928"/>
                  </a:lnTo>
                  <a:lnTo>
                    <a:pt x="900" y="930"/>
                  </a:lnTo>
                  <a:lnTo>
                    <a:pt x="900" y="932"/>
                  </a:lnTo>
                  <a:lnTo>
                    <a:pt x="902" y="930"/>
                  </a:lnTo>
                  <a:lnTo>
                    <a:pt x="902" y="928"/>
                  </a:lnTo>
                  <a:lnTo>
                    <a:pt x="902" y="928"/>
                  </a:lnTo>
                  <a:lnTo>
                    <a:pt x="904" y="928"/>
                  </a:lnTo>
                  <a:lnTo>
                    <a:pt x="904" y="930"/>
                  </a:lnTo>
                  <a:lnTo>
                    <a:pt x="906" y="930"/>
                  </a:lnTo>
                  <a:lnTo>
                    <a:pt x="908" y="930"/>
                  </a:lnTo>
                  <a:lnTo>
                    <a:pt x="908" y="928"/>
                  </a:lnTo>
                  <a:lnTo>
                    <a:pt x="908" y="928"/>
                  </a:lnTo>
                  <a:lnTo>
                    <a:pt x="908" y="926"/>
                  </a:lnTo>
                  <a:lnTo>
                    <a:pt x="908" y="926"/>
                  </a:lnTo>
                  <a:lnTo>
                    <a:pt x="908" y="926"/>
                  </a:lnTo>
                  <a:lnTo>
                    <a:pt x="910" y="924"/>
                  </a:lnTo>
                  <a:lnTo>
                    <a:pt x="908" y="922"/>
                  </a:lnTo>
                  <a:lnTo>
                    <a:pt x="910" y="920"/>
                  </a:lnTo>
                  <a:lnTo>
                    <a:pt x="912" y="918"/>
                  </a:lnTo>
                  <a:lnTo>
                    <a:pt x="912" y="916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0" y="914"/>
                  </a:lnTo>
                  <a:lnTo>
                    <a:pt x="908" y="914"/>
                  </a:lnTo>
                  <a:lnTo>
                    <a:pt x="908" y="916"/>
                  </a:lnTo>
                  <a:lnTo>
                    <a:pt x="906" y="916"/>
                  </a:lnTo>
                  <a:lnTo>
                    <a:pt x="906" y="916"/>
                  </a:lnTo>
                  <a:lnTo>
                    <a:pt x="906" y="914"/>
                  </a:lnTo>
                  <a:lnTo>
                    <a:pt x="906" y="912"/>
                  </a:lnTo>
                  <a:lnTo>
                    <a:pt x="908" y="910"/>
                  </a:lnTo>
                  <a:lnTo>
                    <a:pt x="908" y="910"/>
                  </a:lnTo>
                  <a:lnTo>
                    <a:pt x="910" y="908"/>
                  </a:lnTo>
                  <a:lnTo>
                    <a:pt x="912" y="908"/>
                  </a:lnTo>
                  <a:lnTo>
                    <a:pt x="912" y="906"/>
                  </a:lnTo>
                  <a:lnTo>
                    <a:pt x="912" y="906"/>
                  </a:lnTo>
                  <a:lnTo>
                    <a:pt x="910" y="906"/>
                  </a:lnTo>
                  <a:lnTo>
                    <a:pt x="910" y="906"/>
                  </a:lnTo>
                  <a:lnTo>
                    <a:pt x="908" y="908"/>
                  </a:lnTo>
                  <a:lnTo>
                    <a:pt x="906" y="908"/>
                  </a:lnTo>
                  <a:lnTo>
                    <a:pt x="906" y="910"/>
                  </a:lnTo>
                  <a:lnTo>
                    <a:pt x="906" y="910"/>
                  </a:lnTo>
                  <a:lnTo>
                    <a:pt x="902" y="912"/>
                  </a:lnTo>
                  <a:lnTo>
                    <a:pt x="902" y="914"/>
                  </a:lnTo>
                  <a:lnTo>
                    <a:pt x="900" y="914"/>
                  </a:lnTo>
                  <a:lnTo>
                    <a:pt x="900" y="914"/>
                  </a:lnTo>
                  <a:lnTo>
                    <a:pt x="900" y="912"/>
                  </a:lnTo>
                  <a:lnTo>
                    <a:pt x="898" y="910"/>
                  </a:lnTo>
                  <a:lnTo>
                    <a:pt x="898" y="908"/>
                  </a:lnTo>
                  <a:lnTo>
                    <a:pt x="900" y="910"/>
                  </a:lnTo>
                  <a:lnTo>
                    <a:pt x="900" y="910"/>
                  </a:lnTo>
                  <a:lnTo>
                    <a:pt x="902" y="908"/>
                  </a:lnTo>
                  <a:lnTo>
                    <a:pt x="900" y="908"/>
                  </a:lnTo>
                  <a:lnTo>
                    <a:pt x="900" y="908"/>
                  </a:lnTo>
                  <a:lnTo>
                    <a:pt x="900" y="908"/>
                  </a:lnTo>
                  <a:lnTo>
                    <a:pt x="902" y="908"/>
                  </a:lnTo>
                  <a:lnTo>
                    <a:pt x="900" y="906"/>
                  </a:lnTo>
                  <a:lnTo>
                    <a:pt x="900" y="906"/>
                  </a:lnTo>
                  <a:lnTo>
                    <a:pt x="900" y="904"/>
                  </a:lnTo>
                  <a:lnTo>
                    <a:pt x="900" y="904"/>
                  </a:lnTo>
                  <a:lnTo>
                    <a:pt x="902" y="904"/>
                  </a:lnTo>
                  <a:lnTo>
                    <a:pt x="902" y="904"/>
                  </a:lnTo>
                  <a:lnTo>
                    <a:pt x="904" y="902"/>
                  </a:lnTo>
                  <a:lnTo>
                    <a:pt x="906" y="900"/>
                  </a:lnTo>
                  <a:lnTo>
                    <a:pt x="906" y="900"/>
                  </a:lnTo>
                  <a:lnTo>
                    <a:pt x="908" y="900"/>
                  </a:lnTo>
                  <a:lnTo>
                    <a:pt x="910" y="900"/>
                  </a:lnTo>
                  <a:lnTo>
                    <a:pt x="910" y="898"/>
                  </a:lnTo>
                  <a:lnTo>
                    <a:pt x="910" y="896"/>
                  </a:lnTo>
                  <a:lnTo>
                    <a:pt x="910" y="894"/>
                  </a:lnTo>
                  <a:lnTo>
                    <a:pt x="908" y="896"/>
                  </a:lnTo>
                  <a:lnTo>
                    <a:pt x="906" y="898"/>
                  </a:lnTo>
                  <a:lnTo>
                    <a:pt x="906" y="896"/>
                  </a:lnTo>
                  <a:lnTo>
                    <a:pt x="906" y="896"/>
                  </a:lnTo>
                  <a:lnTo>
                    <a:pt x="906" y="898"/>
                  </a:lnTo>
                  <a:lnTo>
                    <a:pt x="906" y="900"/>
                  </a:lnTo>
                  <a:lnTo>
                    <a:pt x="904" y="900"/>
                  </a:lnTo>
                  <a:lnTo>
                    <a:pt x="904" y="900"/>
                  </a:lnTo>
                  <a:lnTo>
                    <a:pt x="902" y="900"/>
                  </a:lnTo>
                  <a:lnTo>
                    <a:pt x="900" y="902"/>
                  </a:lnTo>
                  <a:lnTo>
                    <a:pt x="900" y="902"/>
                  </a:lnTo>
                  <a:lnTo>
                    <a:pt x="900" y="904"/>
                  </a:lnTo>
                  <a:lnTo>
                    <a:pt x="900" y="902"/>
                  </a:lnTo>
                  <a:lnTo>
                    <a:pt x="900" y="900"/>
                  </a:lnTo>
                  <a:lnTo>
                    <a:pt x="900" y="902"/>
                  </a:lnTo>
                  <a:lnTo>
                    <a:pt x="898" y="902"/>
                  </a:lnTo>
                  <a:lnTo>
                    <a:pt x="900" y="900"/>
                  </a:lnTo>
                  <a:lnTo>
                    <a:pt x="900" y="900"/>
                  </a:lnTo>
                  <a:lnTo>
                    <a:pt x="900" y="898"/>
                  </a:lnTo>
                  <a:lnTo>
                    <a:pt x="900" y="898"/>
                  </a:lnTo>
                  <a:lnTo>
                    <a:pt x="900" y="898"/>
                  </a:lnTo>
                  <a:lnTo>
                    <a:pt x="902" y="896"/>
                  </a:lnTo>
                  <a:lnTo>
                    <a:pt x="900" y="894"/>
                  </a:lnTo>
                  <a:lnTo>
                    <a:pt x="900" y="896"/>
                  </a:lnTo>
                  <a:lnTo>
                    <a:pt x="900" y="894"/>
                  </a:lnTo>
                  <a:lnTo>
                    <a:pt x="900" y="894"/>
                  </a:lnTo>
                  <a:lnTo>
                    <a:pt x="900" y="892"/>
                  </a:lnTo>
                  <a:lnTo>
                    <a:pt x="898" y="894"/>
                  </a:lnTo>
                  <a:lnTo>
                    <a:pt x="896" y="894"/>
                  </a:lnTo>
                  <a:lnTo>
                    <a:pt x="898" y="894"/>
                  </a:lnTo>
                  <a:lnTo>
                    <a:pt x="900" y="892"/>
                  </a:lnTo>
                  <a:lnTo>
                    <a:pt x="900" y="892"/>
                  </a:lnTo>
                  <a:lnTo>
                    <a:pt x="902" y="892"/>
                  </a:lnTo>
                  <a:lnTo>
                    <a:pt x="904" y="890"/>
                  </a:lnTo>
                  <a:lnTo>
                    <a:pt x="904" y="890"/>
                  </a:lnTo>
                  <a:lnTo>
                    <a:pt x="906" y="890"/>
                  </a:lnTo>
                  <a:lnTo>
                    <a:pt x="906" y="888"/>
                  </a:lnTo>
                  <a:lnTo>
                    <a:pt x="906" y="886"/>
                  </a:lnTo>
                  <a:lnTo>
                    <a:pt x="906" y="886"/>
                  </a:lnTo>
                  <a:lnTo>
                    <a:pt x="906" y="886"/>
                  </a:lnTo>
                  <a:lnTo>
                    <a:pt x="904" y="884"/>
                  </a:lnTo>
                  <a:lnTo>
                    <a:pt x="902" y="884"/>
                  </a:lnTo>
                  <a:lnTo>
                    <a:pt x="900" y="884"/>
                  </a:lnTo>
                  <a:lnTo>
                    <a:pt x="898" y="884"/>
                  </a:lnTo>
                  <a:lnTo>
                    <a:pt x="898" y="884"/>
                  </a:lnTo>
                  <a:lnTo>
                    <a:pt x="898" y="886"/>
                  </a:lnTo>
                  <a:lnTo>
                    <a:pt x="898" y="888"/>
                  </a:lnTo>
                  <a:lnTo>
                    <a:pt x="896" y="890"/>
                  </a:lnTo>
                  <a:lnTo>
                    <a:pt x="896" y="888"/>
                  </a:lnTo>
                  <a:lnTo>
                    <a:pt x="896" y="886"/>
                  </a:lnTo>
                  <a:lnTo>
                    <a:pt x="896" y="886"/>
                  </a:lnTo>
                  <a:lnTo>
                    <a:pt x="896" y="884"/>
                  </a:lnTo>
                  <a:lnTo>
                    <a:pt x="898" y="882"/>
                  </a:lnTo>
                  <a:lnTo>
                    <a:pt x="898" y="882"/>
                  </a:lnTo>
                  <a:lnTo>
                    <a:pt x="896" y="884"/>
                  </a:lnTo>
                  <a:lnTo>
                    <a:pt x="894" y="886"/>
                  </a:lnTo>
                  <a:lnTo>
                    <a:pt x="892" y="886"/>
                  </a:lnTo>
                  <a:lnTo>
                    <a:pt x="892" y="886"/>
                  </a:lnTo>
                  <a:lnTo>
                    <a:pt x="892" y="886"/>
                  </a:lnTo>
                  <a:lnTo>
                    <a:pt x="890" y="886"/>
                  </a:lnTo>
                  <a:lnTo>
                    <a:pt x="890" y="886"/>
                  </a:lnTo>
                  <a:lnTo>
                    <a:pt x="888" y="886"/>
                  </a:lnTo>
                  <a:lnTo>
                    <a:pt x="888" y="890"/>
                  </a:lnTo>
                  <a:lnTo>
                    <a:pt x="886" y="890"/>
                  </a:lnTo>
                  <a:lnTo>
                    <a:pt x="888" y="888"/>
                  </a:lnTo>
                  <a:lnTo>
                    <a:pt x="888" y="886"/>
                  </a:lnTo>
                  <a:lnTo>
                    <a:pt x="890" y="884"/>
                  </a:lnTo>
                  <a:lnTo>
                    <a:pt x="888" y="884"/>
                  </a:lnTo>
                  <a:lnTo>
                    <a:pt x="888" y="884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4"/>
                  </a:lnTo>
                  <a:lnTo>
                    <a:pt x="886" y="884"/>
                  </a:lnTo>
                  <a:lnTo>
                    <a:pt x="884" y="884"/>
                  </a:lnTo>
                  <a:lnTo>
                    <a:pt x="882" y="886"/>
                  </a:lnTo>
                  <a:lnTo>
                    <a:pt x="882" y="886"/>
                  </a:lnTo>
                  <a:lnTo>
                    <a:pt x="880" y="884"/>
                  </a:lnTo>
                  <a:lnTo>
                    <a:pt x="880" y="882"/>
                  </a:lnTo>
                  <a:lnTo>
                    <a:pt x="878" y="884"/>
                  </a:lnTo>
                  <a:lnTo>
                    <a:pt x="878" y="884"/>
                  </a:lnTo>
                  <a:lnTo>
                    <a:pt x="878" y="884"/>
                  </a:lnTo>
                  <a:lnTo>
                    <a:pt x="880" y="882"/>
                  </a:lnTo>
                  <a:lnTo>
                    <a:pt x="880" y="880"/>
                  </a:lnTo>
                  <a:lnTo>
                    <a:pt x="882" y="878"/>
                  </a:lnTo>
                  <a:lnTo>
                    <a:pt x="880" y="878"/>
                  </a:lnTo>
                  <a:lnTo>
                    <a:pt x="880" y="878"/>
                  </a:lnTo>
                  <a:lnTo>
                    <a:pt x="878" y="880"/>
                  </a:lnTo>
                  <a:lnTo>
                    <a:pt x="878" y="878"/>
                  </a:lnTo>
                  <a:lnTo>
                    <a:pt x="880" y="878"/>
                  </a:lnTo>
                  <a:lnTo>
                    <a:pt x="882" y="878"/>
                  </a:lnTo>
                  <a:lnTo>
                    <a:pt x="884" y="876"/>
                  </a:lnTo>
                  <a:lnTo>
                    <a:pt x="886" y="876"/>
                  </a:lnTo>
                  <a:lnTo>
                    <a:pt x="886" y="874"/>
                  </a:lnTo>
                  <a:lnTo>
                    <a:pt x="886" y="874"/>
                  </a:lnTo>
                  <a:lnTo>
                    <a:pt x="886" y="874"/>
                  </a:lnTo>
                  <a:lnTo>
                    <a:pt x="884" y="874"/>
                  </a:lnTo>
                  <a:lnTo>
                    <a:pt x="882" y="874"/>
                  </a:lnTo>
                  <a:lnTo>
                    <a:pt x="880" y="872"/>
                  </a:lnTo>
                  <a:lnTo>
                    <a:pt x="880" y="874"/>
                  </a:lnTo>
                  <a:lnTo>
                    <a:pt x="878" y="874"/>
                  </a:lnTo>
                  <a:lnTo>
                    <a:pt x="880" y="872"/>
                  </a:lnTo>
                  <a:lnTo>
                    <a:pt x="880" y="872"/>
                  </a:lnTo>
                  <a:lnTo>
                    <a:pt x="880" y="870"/>
                  </a:lnTo>
                  <a:lnTo>
                    <a:pt x="878" y="872"/>
                  </a:lnTo>
                  <a:lnTo>
                    <a:pt x="878" y="872"/>
                  </a:lnTo>
                  <a:lnTo>
                    <a:pt x="876" y="874"/>
                  </a:lnTo>
                  <a:lnTo>
                    <a:pt x="874" y="876"/>
                  </a:lnTo>
                  <a:lnTo>
                    <a:pt x="874" y="876"/>
                  </a:lnTo>
                  <a:lnTo>
                    <a:pt x="872" y="878"/>
                  </a:lnTo>
                  <a:lnTo>
                    <a:pt x="872" y="878"/>
                  </a:lnTo>
                  <a:lnTo>
                    <a:pt x="870" y="880"/>
                  </a:lnTo>
                  <a:lnTo>
                    <a:pt x="870" y="878"/>
                  </a:lnTo>
                  <a:lnTo>
                    <a:pt x="870" y="876"/>
                  </a:lnTo>
                  <a:lnTo>
                    <a:pt x="872" y="874"/>
                  </a:lnTo>
                  <a:lnTo>
                    <a:pt x="872" y="874"/>
                  </a:lnTo>
                  <a:lnTo>
                    <a:pt x="872" y="872"/>
                  </a:lnTo>
                  <a:lnTo>
                    <a:pt x="874" y="870"/>
                  </a:lnTo>
                  <a:lnTo>
                    <a:pt x="874" y="868"/>
                  </a:lnTo>
                  <a:lnTo>
                    <a:pt x="876" y="868"/>
                  </a:lnTo>
                  <a:lnTo>
                    <a:pt x="876" y="866"/>
                  </a:lnTo>
                  <a:lnTo>
                    <a:pt x="878" y="864"/>
                  </a:lnTo>
                  <a:lnTo>
                    <a:pt x="878" y="864"/>
                  </a:lnTo>
                  <a:lnTo>
                    <a:pt x="880" y="862"/>
                  </a:lnTo>
                  <a:lnTo>
                    <a:pt x="880" y="862"/>
                  </a:lnTo>
                  <a:lnTo>
                    <a:pt x="880" y="862"/>
                  </a:lnTo>
                  <a:lnTo>
                    <a:pt x="880" y="860"/>
                  </a:lnTo>
                  <a:lnTo>
                    <a:pt x="882" y="858"/>
                  </a:lnTo>
                  <a:lnTo>
                    <a:pt x="882" y="858"/>
                  </a:lnTo>
                  <a:lnTo>
                    <a:pt x="882" y="858"/>
                  </a:lnTo>
                  <a:lnTo>
                    <a:pt x="882" y="860"/>
                  </a:lnTo>
                  <a:lnTo>
                    <a:pt x="882" y="860"/>
                  </a:lnTo>
                  <a:lnTo>
                    <a:pt x="884" y="858"/>
                  </a:lnTo>
                  <a:lnTo>
                    <a:pt x="886" y="856"/>
                  </a:lnTo>
                  <a:lnTo>
                    <a:pt x="886" y="856"/>
                  </a:lnTo>
                  <a:lnTo>
                    <a:pt x="886" y="854"/>
                  </a:lnTo>
                  <a:lnTo>
                    <a:pt x="886" y="854"/>
                  </a:lnTo>
                  <a:lnTo>
                    <a:pt x="884" y="854"/>
                  </a:lnTo>
                  <a:lnTo>
                    <a:pt x="884" y="854"/>
                  </a:lnTo>
                  <a:lnTo>
                    <a:pt x="884" y="852"/>
                  </a:lnTo>
                  <a:lnTo>
                    <a:pt x="884" y="850"/>
                  </a:lnTo>
                  <a:lnTo>
                    <a:pt x="886" y="850"/>
                  </a:lnTo>
                  <a:lnTo>
                    <a:pt x="886" y="852"/>
                  </a:lnTo>
                  <a:lnTo>
                    <a:pt x="888" y="852"/>
                  </a:lnTo>
                  <a:lnTo>
                    <a:pt x="890" y="852"/>
                  </a:lnTo>
                  <a:lnTo>
                    <a:pt x="890" y="850"/>
                  </a:lnTo>
                  <a:lnTo>
                    <a:pt x="890" y="848"/>
                  </a:lnTo>
                  <a:lnTo>
                    <a:pt x="888" y="848"/>
                  </a:lnTo>
                  <a:lnTo>
                    <a:pt x="888" y="848"/>
                  </a:lnTo>
                  <a:lnTo>
                    <a:pt x="888" y="850"/>
                  </a:lnTo>
                  <a:lnTo>
                    <a:pt x="886" y="850"/>
                  </a:lnTo>
                  <a:lnTo>
                    <a:pt x="886" y="848"/>
                  </a:lnTo>
                  <a:lnTo>
                    <a:pt x="886" y="846"/>
                  </a:lnTo>
                  <a:lnTo>
                    <a:pt x="886" y="848"/>
                  </a:lnTo>
                  <a:lnTo>
                    <a:pt x="884" y="848"/>
                  </a:lnTo>
                  <a:lnTo>
                    <a:pt x="882" y="848"/>
                  </a:lnTo>
                  <a:lnTo>
                    <a:pt x="882" y="850"/>
                  </a:lnTo>
                  <a:lnTo>
                    <a:pt x="880" y="850"/>
                  </a:lnTo>
                  <a:lnTo>
                    <a:pt x="878" y="850"/>
                  </a:lnTo>
                  <a:lnTo>
                    <a:pt x="876" y="852"/>
                  </a:lnTo>
                  <a:lnTo>
                    <a:pt x="874" y="854"/>
                  </a:lnTo>
                  <a:lnTo>
                    <a:pt x="874" y="856"/>
                  </a:lnTo>
                  <a:lnTo>
                    <a:pt x="872" y="856"/>
                  </a:lnTo>
                  <a:lnTo>
                    <a:pt x="872" y="856"/>
                  </a:lnTo>
                  <a:lnTo>
                    <a:pt x="872" y="856"/>
                  </a:lnTo>
                  <a:lnTo>
                    <a:pt x="872" y="858"/>
                  </a:lnTo>
                  <a:lnTo>
                    <a:pt x="872" y="858"/>
                  </a:lnTo>
                  <a:close/>
                  <a:moveTo>
                    <a:pt x="794" y="880"/>
                  </a:moveTo>
                  <a:lnTo>
                    <a:pt x="794" y="880"/>
                  </a:lnTo>
                  <a:lnTo>
                    <a:pt x="800" y="884"/>
                  </a:lnTo>
                  <a:lnTo>
                    <a:pt x="802" y="884"/>
                  </a:lnTo>
                  <a:lnTo>
                    <a:pt x="804" y="886"/>
                  </a:lnTo>
                  <a:lnTo>
                    <a:pt x="806" y="886"/>
                  </a:lnTo>
                  <a:lnTo>
                    <a:pt x="808" y="886"/>
                  </a:lnTo>
                  <a:lnTo>
                    <a:pt x="810" y="888"/>
                  </a:lnTo>
                  <a:lnTo>
                    <a:pt x="814" y="886"/>
                  </a:lnTo>
                  <a:lnTo>
                    <a:pt x="814" y="886"/>
                  </a:lnTo>
                  <a:lnTo>
                    <a:pt x="812" y="884"/>
                  </a:lnTo>
                  <a:lnTo>
                    <a:pt x="812" y="882"/>
                  </a:lnTo>
                  <a:lnTo>
                    <a:pt x="810" y="882"/>
                  </a:lnTo>
                  <a:lnTo>
                    <a:pt x="810" y="882"/>
                  </a:lnTo>
                  <a:lnTo>
                    <a:pt x="808" y="878"/>
                  </a:lnTo>
                  <a:lnTo>
                    <a:pt x="804" y="878"/>
                  </a:lnTo>
                  <a:lnTo>
                    <a:pt x="804" y="876"/>
                  </a:lnTo>
                  <a:lnTo>
                    <a:pt x="802" y="874"/>
                  </a:lnTo>
                  <a:lnTo>
                    <a:pt x="798" y="872"/>
                  </a:lnTo>
                  <a:lnTo>
                    <a:pt x="796" y="872"/>
                  </a:lnTo>
                  <a:lnTo>
                    <a:pt x="788" y="872"/>
                  </a:lnTo>
                  <a:lnTo>
                    <a:pt x="788" y="870"/>
                  </a:lnTo>
                  <a:lnTo>
                    <a:pt x="784" y="872"/>
                  </a:lnTo>
                  <a:lnTo>
                    <a:pt x="786" y="874"/>
                  </a:lnTo>
                  <a:lnTo>
                    <a:pt x="788" y="874"/>
                  </a:lnTo>
                  <a:lnTo>
                    <a:pt x="792" y="878"/>
                  </a:lnTo>
                  <a:lnTo>
                    <a:pt x="792" y="880"/>
                  </a:lnTo>
                  <a:lnTo>
                    <a:pt x="794" y="880"/>
                  </a:lnTo>
                  <a:close/>
                  <a:moveTo>
                    <a:pt x="794" y="936"/>
                  </a:moveTo>
                  <a:lnTo>
                    <a:pt x="792" y="936"/>
                  </a:lnTo>
                  <a:lnTo>
                    <a:pt x="790" y="934"/>
                  </a:lnTo>
                  <a:lnTo>
                    <a:pt x="784" y="932"/>
                  </a:lnTo>
                  <a:lnTo>
                    <a:pt x="784" y="932"/>
                  </a:lnTo>
                  <a:lnTo>
                    <a:pt x="784" y="930"/>
                  </a:lnTo>
                  <a:lnTo>
                    <a:pt x="782" y="928"/>
                  </a:lnTo>
                  <a:lnTo>
                    <a:pt x="782" y="928"/>
                  </a:lnTo>
                  <a:lnTo>
                    <a:pt x="780" y="928"/>
                  </a:lnTo>
                  <a:lnTo>
                    <a:pt x="778" y="926"/>
                  </a:lnTo>
                  <a:lnTo>
                    <a:pt x="778" y="926"/>
                  </a:lnTo>
                  <a:lnTo>
                    <a:pt x="778" y="924"/>
                  </a:lnTo>
                  <a:lnTo>
                    <a:pt x="776" y="924"/>
                  </a:lnTo>
                  <a:lnTo>
                    <a:pt x="776" y="924"/>
                  </a:lnTo>
                  <a:lnTo>
                    <a:pt x="776" y="922"/>
                  </a:lnTo>
                  <a:lnTo>
                    <a:pt x="782" y="918"/>
                  </a:lnTo>
                  <a:lnTo>
                    <a:pt x="782" y="920"/>
                  </a:lnTo>
                  <a:lnTo>
                    <a:pt x="780" y="922"/>
                  </a:lnTo>
                  <a:lnTo>
                    <a:pt x="780" y="922"/>
                  </a:lnTo>
                  <a:lnTo>
                    <a:pt x="782" y="924"/>
                  </a:lnTo>
                  <a:lnTo>
                    <a:pt x="782" y="926"/>
                  </a:lnTo>
                  <a:lnTo>
                    <a:pt x="782" y="926"/>
                  </a:lnTo>
                  <a:lnTo>
                    <a:pt x="784" y="926"/>
                  </a:lnTo>
                  <a:lnTo>
                    <a:pt x="786" y="926"/>
                  </a:lnTo>
                  <a:lnTo>
                    <a:pt x="788" y="928"/>
                  </a:lnTo>
                  <a:lnTo>
                    <a:pt x="790" y="928"/>
                  </a:lnTo>
                  <a:lnTo>
                    <a:pt x="790" y="930"/>
                  </a:lnTo>
                  <a:lnTo>
                    <a:pt x="794" y="928"/>
                  </a:lnTo>
                  <a:lnTo>
                    <a:pt x="796" y="928"/>
                  </a:lnTo>
                  <a:lnTo>
                    <a:pt x="798" y="928"/>
                  </a:lnTo>
                  <a:lnTo>
                    <a:pt x="802" y="928"/>
                  </a:lnTo>
                  <a:lnTo>
                    <a:pt x="800" y="930"/>
                  </a:lnTo>
                  <a:lnTo>
                    <a:pt x="796" y="930"/>
                  </a:lnTo>
                  <a:lnTo>
                    <a:pt x="796" y="932"/>
                  </a:lnTo>
                  <a:lnTo>
                    <a:pt x="796" y="934"/>
                  </a:lnTo>
                  <a:lnTo>
                    <a:pt x="796" y="936"/>
                  </a:lnTo>
                  <a:lnTo>
                    <a:pt x="794" y="936"/>
                  </a:lnTo>
                  <a:close/>
                  <a:moveTo>
                    <a:pt x="812" y="946"/>
                  </a:moveTo>
                  <a:lnTo>
                    <a:pt x="810" y="944"/>
                  </a:lnTo>
                  <a:lnTo>
                    <a:pt x="808" y="942"/>
                  </a:lnTo>
                  <a:lnTo>
                    <a:pt x="808" y="938"/>
                  </a:lnTo>
                  <a:lnTo>
                    <a:pt x="806" y="936"/>
                  </a:lnTo>
                  <a:lnTo>
                    <a:pt x="808" y="934"/>
                  </a:lnTo>
                  <a:lnTo>
                    <a:pt x="810" y="934"/>
                  </a:lnTo>
                  <a:lnTo>
                    <a:pt x="814" y="930"/>
                  </a:lnTo>
                  <a:lnTo>
                    <a:pt x="814" y="928"/>
                  </a:lnTo>
                  <a:lnTo>
                    <a:pt x="816" y="926"/>
                  </a:lnTo>
                  <a:lnTo>
                    <a:pt x="818" y="924"/>
                  </a:lnTo>
                  <a:lnTo>
                    <a:pt x="820" y="920"/>
                  </a:lnTo>
                  <a:lnTo>
                    <a:pt x="822" y="920"/>
                  </a:lnTo>
                  <a:lnTo>
                    <a:pt x="822" y="922"/>
                  </a:lnTo>
                  <a:lnTo>
                    <a:pt x="820" y="924"/>
                  </a:lnTo>
                  <a:lnTo>
                    <a:pt x="822" y="924"/>
                  </a:lnTo>
                  <a:lnTo>
                    <a:pt x="822" y="926"/>
                  </a:lnTo>
                  <a:lnTo>
                    <a:pt x="820" y="930"/>
                  </a:lnTo>
                  <a:lnTo>
                    <a:pt x="818" y="932"/>
                  </a:lnTo>
                  <a:lnTo>
                    <a:pt x="820" y="932"/>
                  </a:lnTo>
                  <a:lnTo>
                    <a:pt x="822" y="934"/>
                  </a:lnTo>
                  <a:lnTo>
                    <a:pt x="820" y="936"/>
                  </a:lnTo>
                  <a:lnTo>
                    <a:pt x="822" y="936"/>
                  </a:lnTo>
                  <a:lnTo>
                    <a:pt x="824" y="936"/>
                  </a:lnTo>
                  <a:lnTo>
                    <a:pt x="824" y="934"/>
                  </a:lnTo>
                  <a:lnTo>
                    <a:pt x="824" y="934"/>
                  </a:lnTo>
                  <a:lnTo>
                    <a:pt x="826" y="934"/>
                  </a:lnTo>
                  <a:lnTo>
                    <a:pt x="828" y="938"/>
                  </a:lnTo>
                  <a:lnTo>
                    <a:pt x="828" y="938"/>
                  </a:lnTo>
                  <a:lnTo>
                    <a:pt x="826" y="940"/>
                  </a:lnTo>
                  <a:lnTo>
                    <a:pt x="824" y="940"/>
                  </a:lnTo>
                  <a:lnTo>
                    <a:pt x="820" y="940"/>
                  </a:lnTo>
                  <a:lnTo>
                    <a:pt x="816" y="944"/>
                  </a:lnTo>
                  <a:lnTo>
                    <a:pt x="816" y="944"/>
                  </a:lnTo>
                  <a:lnTo>
                    <a:pt x="814" y="942"/>
                  </a:lnTo>
                  <a:lnTo>
                    <a:pt x="814" y="942"/>
                  </a:lnTo>
                  <a:lnTo>
                    <a:pt x="812" y="944"/>
                  </a:lnTo>
                  <a:lnTo>
                    <a:pt x="812" y="946"/>
                  </a:lnTo>
                  <a:close/>
                  <a:moveTo>
                    <a:pt x="622" y="796"/>
                  </a:moveTo>
                  <a:lnTo>
                    <a:pt x="622" y="800"/>
                  </a:lnTo>
                  <a:lnTo>
                    <a:pt x="622" y="800"/>
                  </a:lnTo>
                  <a:lnTo>
                    <a:pt x="622" y="798"/>
                  </a:lnTo>
                  <a:lnTo>
                    <a:pt x="622" y="796"/>
                  </a:lnTo>
                  <a:lnTo>
                    <a:pt x="622" y="796"/>
                  </a:lnTo>
                  <a:lnTo>
                    <a:pt x="622" y="796"/>
                  </a:lnTo>
                  <a:close/>
                  <a:moveTo>
                    <a:pt x="622" y="824"/>
                  </a:moveTo>
                  <a:lnTo>
                    <a:pt x="622" y="822"/>
                  </a:lnTo>
                  <a:lnTo>
                    <a:pt x="624" y="822"/>
                  </a:lnTo>
                  <a:lnTo>
                    <a:pt x="624" y="822"/>
                  </a:lnTo>
                  <a:lnTo>
                    <a:pt x="624" y="822"/>
                  </a:lnTo>
                  <a:lnTo>
                    <a:pt x="622" y="824"/>
                  </a:lnTo>
                  <a:lnTo>
                    <a:pt x="622" y="824"/>
                  </a:lnTo>
                  <a:close/>
                  <a:moveTo>
                    <a:pt x="598" y="804"/>
                  </a:moveTo>
                  <a:lnTo>
                    <a:pt x="600" y="802"/>
                  </a:lnTo>
                  <a:lnTo>
                    <a:pt x="602" y="802"/>
                  </a:lnTo>
                  <a:lnTo>
                    <a:pt x="602" y="800"/>
                  </a:lnTo>
                  <a:lnTo>
                    <a:pt x="604" y="800"/>
                  </a:lnTo>
                  <a:lnTo>
                    <a:pt x="606" y="800"/>
                  </a:lnTo>
                  <a:lnTo>
                    <a:pt x="608" y="800"/>
                  </a:lnTo>
                  <a:lnTo>
                    <a:pt x="608" y="800"/>
                  </a:lnTo>
                  <a:lnTo>
                    <a:pt x="612" y="802"/>
                  </a:lnTo>
                  <a:lnTo>
                    <a:pt x="612" y="806"/>
                  </a:lnTo>
                  <a:lnTo>
                    <a:pt x="614" y="806"/>
                  </a:lnTo>
                  <a:lnTo>
                    <a:pt x="612" y="808"/>
                  </a:lnTo>
                  <a:lnTo>
                    <a:pt x="606" y="808"/>
                  </a:lnTo>
                  <a:lnTo>
                    <a:pt x="604" y="806"/>
                  </a:lnTo>
                  <a:lnTo>
                    <a:pt x="602" y="806"/>
                  </a:lnTo>
                  <a:lnTo>
                    <a:pt x="602" y="808"/>
                  </a:lnTo>
                  <a:lnTo>
                    <a:pt x="602" y="808"/>
                  </a:lnTo>
                  <a:lnTo>
                    <a:pt x="602" y="806"/>
                  </a:lnTo>
                  <a:lnTo>
                    <a:pt x="600" y="806"/>
                  </a:lnTo>
                  <a:lnTo>
                    <a:pt x="600" y="806"/>
                  </a:lnTo>
                  <a:lnTo>
                    <a:pt x="598" y="804"/>
                  </a:lnTo>
                  <a:close/>
                  <a:moveTo>
                    <a:pt x="94" y="814"/>
                  </a:moveTo>
                  <a:lnTo>
                    <a:pt x="98" y="816"/>
                  </a:lnTo>
                  <a:lnTo>
                    <a:pt x="100" y="820"/>
                  </a:lnTo>
                  <a:lnTo>
                    <a:pt x="100" y="822"/>
                  </a:lnTo>
                  <a:lnTo>
                    <a:pt x="96" y="818"/>
                  </a:lnTo>
                  <a:lnTo>
                    <a:pt x="94" y="814"/>
                  </a:lnTo>
                  <a:close/>
                  <a:moveTo>
                    <a:pt x="90" y="808"/>
                  </a:moveTo>
                  <a:lnTo>
                    <a:pt x="90" y="806"/>
                  </a:lnTo>
                  <a:lnTo>
                    <a:pt x="92" y="806"/>
                  </a:lnTo>
                  <a:lnTo>
                    <a:pt x="90" y="808"/>
                  </a:lnTo>
                  <a:close/>
                  <a:moveTo>
                    <a:pt x="78" y="798"/>
                  </a:moveTo>
                  <a:lnTo>
                    <a:pt x="80" y="798"/>
                  </a:lnTo>
                  <a:lnTo>
                    <a:pt x="80" y="796"/>
                  </a:lnTo>
                  <a:lnTo>
                    <a:pt x="78" y="798"/>
                  </a:lnTo>
                  <a:close/>
                  <a:moveTo>
                    <a:pt x="56" y="788"/>
                  </a:moveTo>
                  <a:lnTo>
                    <a:pt x="58" y="792"/>
                  </a:lnTo>
                  <a:lnTo>
                    <a:pt x="58" y="792"/>
                  </a:lnTo>
                  <a:lnTo>
                    <a:pt x="60" y="794"/>
                  </a:lnTo>
                  <a:lnTo>
                    <a:pt x="66" y="796"/>
                  </a:lnTo>
                  <a:lnTo>
                    <a:pt x="64" y="796"/>
                  </a:lnTo>
                  <a:lnTo>
                    <a:pt x="60" y="796"/>
                  </a:lnTo>
                  <a:lnTo>
                    <a:pt x="58" y="800"/>
                  </a:lnTo>
                  <a:lnTo>
                    <a:pt x="60" y="800"/>
                  </a:lnTo>
                  <a:lnTo>
                    <a:pt x="58" y="804"/>
                  </a:lnTo>
                  <a:lnTo>
                    <a:pt x="58" y="804"/>
                  </a:lnTo>
                  <a:lnTo>
                    <a:pt x="62" y="804"/>
                  </a:lnTo>
                  <a:lnTo>
                    <a:pt x="62" y="806"/>
                  </a:lnTo>
                  <a:lnTo>
                    <a:pt x="66" y="806"/>
                  </a:lnTo>
                  <a:lnTo>
                    <a:pt x="66" y="808"/>
                  </a:lnTo>
                  <a:lnTo>
                    <a:pt x="68" y="810"/>
                  </a:lnTo>
                  <a:lnTo>
                    <a:pt x="70" y="808"/>
                  </a:lnTo>
                  <a:lnTo>
                    <a:pt x="66" y="812"/>
                  </a:lnTo>
                  <a:lnTo>
                    <a:pt x="68" y="816"/>
                  </a:lnTo>
                  <a:lnTo>
                    <a:pt x="70" y="814"/>
                  </a:lnTo>
                  <a:lnTo>
                    <a:pt x="70" y="812"/>
                  </a:lnTo>
                  <a:lnTo>
                    <a:pt x="74" y="812"/>
                  </a:lnTo>
                  <a:lnTo>
                    <a:pt x="72" y="814"/>
                  </a:lnTo>
                  <a:lnTo>
                    <a:pt x="70" y="816"/>
                  </a:lnTo>
                  <a:lnTo>
                    <a:pt x="72" y="818"/>
                  </a:lnTo>
                  <a:lnTo>
                    <a:pt x="72" y="818"/>
                  </a:lnTo>
                  <a:lnTo>
                    <a:pt x="72" y="820"/>
                  </a:lnTo>
                  <a:lnTo>
                    <a:pt x="78" y="820"/>
                  </a:lnTo>
                  <a:lnTo>
                    <a:pt x="76" y="822"/>
                  </a:lnTo>
                  <a:lnTo>
                    <a:pt x="78" y="822"/>
                  </a:lnTo>
                  <a:lnTo>
                    <a:pt x="80" y="824"/>
                  </a:lnTo>
                  <a:lnTo>
                    <a:pt x="78" y="828"/>
                  </a:lnTo>
                  <a:lnTo>
                    <a:pt x="82" y="830"/>
                  </a:lnTo>
                  <a:lnTo>
                    <a:pt x="84" y="828"/>
                  </a:lnTo>
                  <a:lnTo>
                    <a:pt x="84" y="830"/>
                  </a:lnTo>
                  <a:lnTo>
                    <a:pt x="86" y="830"/>
                  </a:lnTo>
                  <a:lnTo>
                    <a:pt x="84" y="832"/>
                  </a:lnTo>
                  <a:lnTo>
                    <a:pt x="88" y="838"/>
                  </a:lnTo>
                  <a:lnTo>
                    <a:pt x="90" y="838"/>
                  </a:lnTo>
                  <a:lnTo>
                    <a:pt x="90" y="840"/>
                  </a:lnTo>
                  <a:lnTo>
                    <a:pt x="98" y="844"/>
                  </a:lnTo>
                  <a:lnTo>
                    <a:pt x="100" y="844"/>
                  </a:lnTo>
                  <a:lnTo>
                    <a:pt x="100" y="844"/>
                  </a:lnTo>
                  <a:lnTo>
                    <a:pt x="100" y="836"/>
                  </a:lnTo>
                  <a:lnTo>
                    <a:pt x="100" y="834"/>
                  </a:lnTo>
                  <a:lnTo>
                    <a:pt x="100" y="832"/>
                  </a:lnTo>
                  <a:lnTo>
                    <a:pt x="100" y="828"/>
                  </a:lnTo>
                  <a:lnTo>
                    <a:pt x="98" y="824"/>
                  </a:lnTo>
                  <a:lnTo>
                    <a:pt x="92" y="820"/>
                  </a:lnTo>
                  <a:lnTo>
                    <a:pt x="92" y="814"/>
                  </a:lnTo>
                  <a:lnTo>
                    <a:pt x="88" y="808"/>
                  </a:lnTo>
                  <a:lnTo>
                    <a:pt x="88" y="804"/>
                  </a:lnTo>
                  <a:lnTo>
                    <a:pt x="86" y="802"/>
                  </a:lnTo>
                  <a:lnTo>
                    <a:pt x="84" y="802"/>
                  </a:lnTo>
                  <a:lnTo>
                    <a:pt x="80" y="800"/>
                  </a:lnTo>
                  <a:lnTo>
                    <a:pt x="78" y="800"/>
                  </a:lnTo>
                  <a:lnTo>
                    <a:pt x="74" y="800"/>
                  </a:lnTo>
                  <a:lnTo>
                    <a:pt x="74" y="798"/>
                  </a:lnTo>
                  <a:lnTo>
                    <a:pt x="70" y="794"/>
                  </a:lnTo>
                  <a:lnTo>
                    <a:pt x="68" y="794"/>
                  </a:lnTo>
                  <a:lnTo>
                    <a:pt x="68" y="790"/>
                  </a:lnTo>
                  <a:lnTo>
                    <a:pt x="66" y="790"/>
                  </a:lnTo>
                  <a:lnTo>
                    <a:pt x="64" y="788"/>
                  </a:lnTo>
                  <a:lnTo>
                    <a:pt x="60" y="788"/>
                  </a:lnTo>
                  <a:lnTo>
                    <a:pt x="60" y="788"/>
                  </a:lnTo>
                  <a:lnTo>
                    <a:pt x="56" y="788"/>
                  </a:lnTo>
                  <a:close/>
                  <a:moveTo>
                    <a:pt x="78" y="794"/>
                  </a:moveTo>
                  <a:lnTo>
                    <a:pt x="80" y="794"/>
                  </a:lnTo>
                  <a:lnTo>
                    <a:pt x="80" y="792"/>
                  </a:lnTo>
                  <a:lnTo>
                    <a:pt x="82" y="794"/>
                  </a:lnTo>
                  <a:lnTo>
                    <a:pt x="80" y="796"/>
                  </a:lnTo>
                  <a:lnTo>
                    <a:pt x="78" y="796"/>
                  </a:lnTo>
                  <a:lnTo>
                    <a:pt x="78" y="794"/>
                  </a:lnTo>
                  <a:close/>
                  <a:moveTo>
                    <a:pt x="76" y="792"/>
                  </a:moveTo>
                  <a:lnTo>
                    <a:pt x="78" y="790"/>
                  </a:lnTo>
                  <a:lnTo>
                    <a:pt x="80" y="792"/>
                  </a:lnTo>
                  <a:lnTo>
                    <a:pt x="76" y="792"/>
                  </a:lnTo>
                  <a:close/>
                  <a:moveTo>
                    <a:pt x="62" y="738"/>
                  </a:moveTo>
                  <a:lnTo>
                    <a:pt x="62" y="740"/>
                  </a:lnTo>
                  <a:lnTo>
                    <a:pt x="64" y="740"/>
                  </a:lnTo>
                  <a:lnTo>
                    <a:pt x="62" y="738"/>
                  </a:lnTo>
                  <a:close/>
                  <a:moveTo>
                    <a:pt x="68" y="762"/>
                  </a:moveTo>
                  <a:lnTo>
                    <a:pt x="68" y="760"/>
                  </a:lnTo>
                  <a:lnTo>
                    <a:pt x="70" y="760"/>
                  </a:lnTo>
                  <a:lnTo>
                    <a:pt x="70" y="762"/>
                  </a:lnTo>
                  <a:lnTo>
                    <a:pt x="70" y="762"/>
                  </a:lnTo>
                  <a:lnTo>
                    <a:pt x="68" y="762"/>
                  </a:lnTo>
                  <a:close/>
                  <a:moveTo>
                    <a:pt x="68" y="770"/>
                  </a:moveTo>
                  <a:lnTo>
                    <a:pt x="66" y="772"/>
                  </a:lnTo>
                  <a:lnTo>
                    <a:pt x="66" y="774"/>
                  </a:lnTo>
                  <a:lnTo>
                    <a:pt x="68" y="776"/>
                  </a:lnTo>
                  <a:lnTo>
                    <a:pt x="68" y="774"/>
                  </a:lnTo>
                  <a:lnTo>
                    <a:pt x="68" y="770"/>
                  </a:lnTo>
                  <a:close/>
                  <a:moveTo>
                    <a:pt x="70" y="768"/>
                  </a:moveTo>
                  <a:lnTo>
                    <a:pt x="72" y="764"/>
                  </a:lnTo>
                  <a:lnTo>
                    <a:pt x="72" y="764"/>
                  </a:lnTo>
                  <a:lnTo>
                    <a:pt x="68" y="766"/>
                  </a:lnTo>
                  <a:lnTo>
                    <a:pt x="68" y="768"/>
                  </a:lnTo>
                  <a:lnTo>
                    <a:pt x="68" y="768"/>
                  </a:lnTo>
                  <a:lnTo>
                    <a:pt x="68" y="768"/>
                  </a:lnTo>
                  <a:lnTo>
                    <a:pt x="70" y="768"/>
                  </a:lnTo>
                  <a:lnTo>
                    <a:pt x="70" y="768"/>
                  </a:lnTo>
                  <a:close/>
                  <a:moveTo>
                    <a:pt x="72" y="766"/>
                  </a:moveTo>
                  <a:lnTo>
                    <a:pt x="76" y="760"/>
                  </a:lnTo>
                  <a:lnTo>
                    <a:pt x="78" y="760"/>
                  </a:lnTo>
                  <a:lnTo>
                    <a:pt x="80" y="760"/>
                  </a:lnTo>
                  <a:lnTo>
                    <a:pt x="82" y="758"/>
                  </a:lnTo>
                  <a:lnTo>
                    <a:pt x="82" y="760"/>
                  </a:lnTo>
                  <a:lnTo>
                    <a:pt x="78" y="762"/>
                  </a:lnTo>
                  <a:lnTo>
                    <a:pt x="76" y="762"/>
                  </a:lnTo>
                  <a:lnTo>
                    <a:pt x="74" y="766"/>
                  </a:lnTo>
                  <a:lnTo>
                    <a:pt x="72" y="766"/>
                  </a:lnTo>
                  <a:close/>
                  <a:moveTo>
                    <a:pt x="70" y="752"/>
                  </a:moveTo>
                  <a:lnTo>
                    <a:pt x="70" y="750"/>
                  </a:lnTo>
                  <a:lnTo>
                    <a:pt x="72" y="746"/>
                  </a:lnTo>
                  <a:lnTo>
                    <a:pt x="72" y="750"/>
                  </a:lnTo>
                  <a:lnTo>
                    <a:pt x="72" y="750"/>
                  </a:lnTo>
                  <a:lnTo>
                    <a:pt x="72" y="752"/>
                  </a:lnTo>
                  <a:lnTo>
                    <a:pt x="70" y="752"/>
                  </a:lnTo>
                  <a:close/>
                  <a:moveTo>
                    <a:pt x="66" y="752"/>
                  </a:moveTo>
                  <a:lnTo>
                    <a:pt x="68" y="754"/>
                  </a:lnTo>
                  <a:lnTo>
                    <a:pt x="70" y="752"/>
                  </a:lnTo>
                  <a:lnTo>
                    <a:pt x="68" y="750"/>
                  </a:lnTo>
                  <a:lnTo>
                    <a:pt x="66" y="752"/>
                  </a:lnTo>
                  <a:close/>
                  <a:moveTo>
                    <a:pt x="62" y="744"/>
                  </a:moveTo>
                  <a:lnTo>
                    <a:pt x="62" y="748"/>
                  </a:lnTo>
                  <a:lnTo>
                    <a:pt x="64" y="750"/>
                  </a:lnTo>
                  <a:lnTo>
                    <a:pt x="64" y="752"/>
                  </a:lnTo>
                  <a:lnTo>
                    <a:pt x="64" y="750"/>
                  </a:lnTo>
                  <a:lnTo>
                    <a:pt x="64" y="746"/>
                  </a:lnTo>
                  <a:lnTo>
                    <a:pt x="62" y="744"/>
                  </a:lnTo>
                  <a:close/>
                  <a:moveTo>
                    <a:pt x="64" y="742"/>
                  </a:moveTo>
                  <a:lnTo>
                    <a:pt x="66" y="742"/>
                  </a:lnTo>
                  <a:lnTo>
                    <a:pt x="66" y="744"/>
                  </a:lnTo>
                  <a:lnTo>
                    <a:pt x="66" y="746"/>
                  </a:lnTo>
                  <a:lnTo>
                    <a:pt x="68" y="746"/>
                  </a:lnTo>
                  <a:lnTo>
                    <a:pt x="70" y="744"/>
                  </a:lnTo>
                  <a:lnTo>
                    <a:pt x="68" y="746"/>
                  </a:lnTo>
                  <a:lnTo>
                    <a:pt x="68" y="748"/>
                  </a:lnTo>
                  <a:lnTo>
                    <a:pt x="72" y="746"/>
                  </a:lnTo>
                  <a:lnTo>
                    <a:pt x="72" y="740"/>
                  </a:lnTo>
                  <a:lnTo>
                    <a:pt x="68" y="740"/>
                  </a:lnTo>
                  <a:lnTo>
                    <a:pt x="66" y="740"/>
                  </a:lnTo>
                  <a:lnTo>
                    <a:pt x="64" y="742"/>
                  </a:lnTo>
                  <a:close/>
                  <a:moveTo>
                    <a:pt x="64" y="736"/>
                  </a:moveTo>
                  <a:lnTo>
                    <a:pt x="66" y="738"/>
                  </a:lnTo>
                  <a:lnTo>
                    <a:pt x="66" y="738"/>
                  </a:lnTo>
                  <a:lnTo>
                    <a:pt x="66" y="736"/>
                  </a:lnTo>
                  <a:lnTo>
                    <a:pt x="64" y="736"/>
                  </a:lnTo>
                  <a:close/>
                  <a:moveTo>
                    <a:pt x="68" y="732"/>
                  </a:moveTo>
                  <a:lnTo>
                    <a:pt x="70" y="730"/>
                  </a:lnTo>
                  <a:lnTo>
                    <a:pt x="72" y="728"/>
                  </a:lnTo>
                  <a:lnTo>
                    <a:pt x="72" y="728"/>
                  </a:lnTo>
                  <a:lnTo>
                    <a:pt x="72" y="730"/>
                  </a:lnTo>
                  <a:lnTo>
                    <a:pt x="70" y="732"/>
                  </a:lnTo>
                  <a:lnTo>
                    <a:pt x="68" y="732"/>
                  </a:lnTo>
                  <a:close/>
                  <a:moveTo>
                    <a:pt x="54" y="726"/>
                  </a:moveTo>
                  <a:lnTo>
                    <a:pt x="58" y="732"/>
                  </a:lnTo>
                  <a:lnTo>
                    <a:pt x="60" y="734"/>
                  </a:lnTo>
                  <a:lnTo>
                    <a:pt x="60" y="738"/>
                  </a:lnTo>
                  <a:lnTo>
                    <a:pt x="58" y="736"/>
                  </a:lnTo>
                  <a:lnTo>
                    <a:pt x="58" y="734"/>
                  </a:lnTo>
                  <a:lnTo>
                    <a:pt x="54" y="730"/>
                  </a:lnTo>
                  <a:lnTo>
                    <a:pt x="52" y="726"/>
                  </a:lnTo>
                  <a:lnTo>
                    <a:pt x="52" y="726"/>
                  </a:lnTo>
                  <a:lnTo>
                    <a:pt x="54" y="726"/>
                  </a:lnTo>
                  <a:lnTo>
                    <a:pt x="54" y="726"/>
                  </a:lnTo>
                  <a:close/>
                  <a:moveTo>
                    <a:pt x="58" y="724"/>
                  </a:moveTo>
                  <a:lnTo>
                    <a:pt x="58" y="726"/>
                  </a:lnTo>
                  <a:lnTo>
                    <a:pt x="60" y="728"/>
                  </a:lnTo>
                  <a:lnTo>
                    <a:pt x="60" y="732"/>
                  </a:lnTo>
                  <a:lnTo>
                    <a:pt x="64" y="734"/>
                  </a:lnTo>
                  <a:lnTo>
                    <a:pt x="64" y="730"/>
                  </a:lnTo>
                  <a:lnTo>
                    <a:pt x="62" y="726"/>
                  </a:lnTo>
                  <a:lnTo>
                    <a:pt x="60" y="722"/>
                  </a:lnTo>
                  <a:lnTo>
                    <a:pt x="58" y="722"/>
                  </a:lnTo>
                  <a:lnTo>
                    <a:pt x="58" y="724"/>
                  </a:lnTo>
                  <a:close/>
                  <a:moveTo>
                    <a:pt x="54" y="720"/>
                  </a:moveTo>
                  <a:lnTo>
                    <a:pt x="58" y="720"/>
                  </a:lnTo>
                  <a:lnTo>
                    <a:pt x="58" y="720"/>
                  </a:lnTo>
                  <a:lnTo>
                    <a:pt x="60" y="720"/>
                  </a:lnTo>
                  <a:lnTo>
                    <a:pt x="60" y="718"/>
                  </a:lnTo>
                  <a:lnTo>
                    <a:pt x="58" y="716"/>
                  </a:lnTo>
                  <a:lnTo>
                    <a:pt x="56" y="718"/>
                  </a:lnTo>
                  <a:lnTo>
                    <a:pt x="54" y="720"/>
                  </a:lnTo>
                  <a:close/>
                  <a:moveTo>
                    <a:pt x="28" y="720"/>
                  </a:moveTo>
                  <a:lnTo>
                    <a:pt x="28" y="716"/>
                  </a:lnTo>
                  <a:lnTo>
                    <a:pt x="32" y="710"/>
                  </a:lnTo>
                  <a:lnTo>
                    <a:pt x="36" y="712"/>
                  </a:lnTo>
                  <a:lnTo>
                    <a:pt x="34" y="714"/>
                  </a:lnTo>
                  <a:lnTo>
                    <a:pt x="36" y="714"/>
                  </a:lnTo>
                  <a:lnTo>
                    <a:pt x="38" y="712"/>
                  </a:lnTo>
                  <a:lnTo>
                    <a:pt x="40" y="714"/>
                  </a:lnTo>
                  <a:lnTo>
                    <a:pt x="40" y="714"/>
                  </a:lnTo>
                  <a:lnTo>
                    <a:pt x="38" y="718"/>
                  </a:lnTo>
                  <a:lnTo>
                    <a:pt x="38" y="720"/>
                  </a:lnTo>
                  <a:lnTo>
                    <a:pt x="32" y="722"/>
                  </a:lnTo>
                  <a:lnTo>
                    <a:pt x="34" y="722"/>
                  </a:lnTo>
                  <a:lnTo>
                    <a:pt x="34" y="724"/>
                  </a:lnTo>
                  <a:lnTo>
                    <a:pt x="38" y="724"/>
                  </a:lnTo>
                  <a:lnTo>
                    <a:pt x="38" y="720"/>
                  </a:lnTo>
                  <a:lnTo>
                    <a:pt x="42" y="716"/>
                  </a:lnTo>
                  <a:lnTo>
                    <a:pt x="46" y="714"/>
                  </a:lnTo>
                  <a:lnTo>
                    <a:pt x="46" y="714"/>
                  </a:lnTo>
                  <a:lnTo>
                    <a:pt x="42" y="720"/>
                  </a:lnTo>
                  <a:lnTo>
                    <a:pt x="42" y="724"/>
                  </a:lnTo>
                  <a:lnTo>
                    <a:pt x="38" y="726"/>
                  </a:lnTo>
                  <a:lnTo>
                    <a:pt x="38" y="730"/>
                  </a:lnTo>
                  <a:lnTo>
                    <a:pt x="36" y="732"/>
                  </a:lnTo>
                  <a:lnTo>
                    <a:pt x="34" y="732"/>
                  </a:lnTo>
                  <a:lnTo>
                    <a:pt x="32" y="734"/>
                  </a:lnTo>
                  <a:lnTo>
                    <a:pt x="34" y="734"/>
                  </a:lnTo>
                  <a:lnTo>
                    <a:pt x="36" y="734"/>
                  </a:lnTo>
                  <a:lnTo>
                    <a:pt x="38" y="734"/>
                  </a:lnTo>
                  <a:lnTo>
                    <a:pt x="38" y="736"/>
                  </a:lnTo>
                  <a:lnTo>
                    <a:pt x="36" y="736"/>
                  </a:lnTo>
                  <a:lnTo>
                    <a:pt x="34" y="740"/>
                  </a:lnTo>
                  <a:lnTo>
                    <a:pt x="34" y="742"/>
                  </a:lnTo>
                  <a:lnTo>
                    <a:pt x="34" y="746"/>
                  </a:lnTo>
                  <a:lnTo>
                    <a:pt x="36" y="750"/>
                  </a:lnTo>
                  <a:lnTo>
                    <a:pt x="36" y="754"/>
                  </a:lnTo>
                  <a:lnTo>
                    <a:pt x="38" y="752"/>
                  </a:lnTo>
                  <a:lnTo>
                    <a:pt x="38" y="754"/>
                  </a:lnTo>
                  <a:lnTo>
                    <a:pt x="38" y="756"/>
                  </a:lnTo>
                  <a:lnTo>
                    <a:pt x="34" y="756"/>
                  </a:lnTo>
                  <a:lnTo>
                    <a:pt x="30" y="748"/>
                  </a:lnTo>
                  <a:lnTo>
                    <a:pt x="30" y="744"/>
                  </a:lnTo>
                  <a:lnTo>
                    <a:pt x="30" y="742"/>
                  </a:lnTo>
                  <a:lnTo>
                    <a:pt x="28" y="742"/>
                  </a:lnTo>
                  <a:lnTo>
                    <a:pt x="28" y="740"/>
                  </a:lnTo>
                  <a:lnTo>
                    <a:pt x="28" y="738"/>
                  </a:lnTo>
                  <a:lnTo>
                    <a:pt x="30" y="738"/>
                  </a:lnTo>
                  <a:lnTo>
                    <a:pt x="30" y="736"/>
                  </a:lnTo>
                  <a:lnTo>
                    <a:pt x="28" y="736"/>
                  </a:lnTo>
                  <a:lnTo>
                    <a:pt x="30" y="732"/>
                  </a:lnTo>
                  <a:lnTo>
                    <a:pt x="28" y="730"/>
                  </a:lnTo>
                  <a:lnTo>
                    <a:pt x="28" y="730"/>
                  </a:lnTo>
                  <a:lnTo>
                    <a:pt x="30" y="730"/>
                  </a:lnTo>
                  <a:lnTo>
                    <a:pt x="30" y="730"/>
                  </a:lnTo>
                  <a:lnTo>
                    <a:pt x="30" y="728"/>
                  </a:lnTo>
                  <a:lnTo>
                    <a:pt x="30" y="726"/>
                  </a:lnTo>
                  <a:lnTo>
                    <a:pt x="26" y="726"/>
                  </a:lnTo>
                  <a:lnTo>
                    <a:pt x="26" y="724"/>
                  </a:lnTo>
                  <a:lnTo>
                    <a:pt x="28" y="720"/>
                  </a:lnTo>
                  <a:close/>
                  <a:moveTo>
                    <a:pt x="58" y="708"/>
                  </a:moveTo>
                  <a:lnTo>
                    <a:pt x="58" y="706"/>
                  </a:lnTo>
                  <a:lnTo>
                    <a:pt x="58" y="704"/>
                  </a:lnTo>
                  <a:lnTo>
                    <a:pt x="58" y="706"/>
                  </a:lnTo>
                  <a:lnTo>
                    <a:pt x="58" y="708"/>
                  </a:lnTo>
                  <a:close/>
                  <a:moveTo>
                    <a:pt x="308" y="334"/>
                  </a:moveTo>
                  <a:lnTo>
                    <a:pt x="310" y="334"/>
                  </a:lnTo>
                  <a:lnTo>
                    <a:pt x="310" y="334"/>
                  </a:lnTo>
                  <a:lnTo>
                    <a:pt x="310" y="332"/>
                  </a:lnTo>
                  <a:lnTo>
                    <a:pt x="312" y="332"/>
                  </a:lnTo>
                  <a:lnTo>
                    <a:pt x="308" y="332"/>
                  </a:lnTo>
                  <a:lnTo>
                    <a:pt x="308" y="334"/>
                  </a:lnTo>
                  <a:close/>
                  <a:moveTo>
                    <a:pt x="284" y="310"/>
                  </a:moveTo>
                  <a:lnTo>
                    <a:pt x="286" y="310"/>
                  </a:lnTo>
                  <a:lnTo>
                    <a:pt x="288" y="308"/>
                  </a:lnTo>
                  <a:lnTo>
                    <a:pt x="288" y="306"/>
                  </a:lnTo>
                  <a:lnTo>
                    <a:pt x="286" y="308"/>
                  </a:lnTo>
                  <a:lnTo>
                    <a:pt x="284" y="310"/>
                  </a:lnTo>
                  <a:close/>
                  <a:moveTo>
                    <a:pt x="198" y="316"/>
                  </a:moveTo>
                  <a:lnTo>
                    <a:pt x="200" y="318"/>
                  </a:lnTo>
                  <a:lnTo>
                    <a:pt x="200" y="316"/>
                  </a:lnTo>
                  <a:lnTo>
                    <a:pt x="200" y="316"/>
                  </a:lnTo>
                  <a:lnTo>
                    <a:pt x="198" y="316"/>
                  </a:lnTo>
                  <a:lnTo>
                    <a:pt x="198" y="316"/>
                  </a:lnTo>
                  <a:close/>
                  <a:moveTo>
                    <a:pt x="198" y="322"/>
                  </a:moveTo>
                  <a:lnTo>
                    <a:pt x="198" y="320"/>
                  </a:lnTo>
                  <a:lnTo>
                    <a:pt x="198" y="320"/>
                  </a:lnTo>
                  <a:lnTo>
                    <a:pt x="198" y="320"/>
                  </a:lnTo>
                  <a:lnTo>
                    <a:pt x="198" y="322"/>
                  </a:lnTo>
                  <a:close/>
                  <a:moveTo>
                    <a:pt x="194" y="328"/>
                  </a:moveTo>
                  <a:lnTo>
                    <a:pt x="194" y="332"/>
                  </a:lnTo>
                  <a:lnTo>
                    <a:pt x="192" y="334"/>
                  </a:lnTo>
                  <a:lnTo>
                    <a:pt x="192" y="336"/>
                  </a:lnTo>
                  <a:lnTo>
                    <a:pt x="194" y="336"/>
                  </a:lnTo>
                  <a:lnTo>
                    <a:pt x="196" y="336"/>
                  </a:lnTo>
                  <a:lnTo>
                    <a:pt x="198" y="336"/>
                  </a:lnTo>
                  <a:lnTo>
                    <a:pt x="206" y="328"/>
                  </a:lnTo>
                  <a:lnTo>
                    <a:pt x="210" y="326"/>
                  </a:lnTo>
                  <a:lnTo>
                    <a:pt x="212" y="324"/>
                  </a:lnTo>
                  <a:lnTo>
                    <a:pt x="210" y="324"/>
                  </a:lnTo>
                  <a:lnTo>
                    <a:pt x="210" y="324"/>
                  </a:lnTo>
                  <a:lnTo>
                    <a:pt x="208" y="320"/>
                  </a:lnTo>
                  <a:lnTo>
                    <a:pt x="206" y="320"/>
                  </a:lnTo>
                  <a:lnTo>
                    <a:pt x="206" y="322"/>
                  </a:lnTo>
                  <a:lnTo>
                    <a:pt x="204" y="324"/>
                  </a:lnTo>
                  <a:lnTo>
                    <a:pt x="204" y="326"/>
                  </a:lnTo>
                  <a:lnTo>
                    <a:pt x="202" y="326"/>
                  </a:lnTo>
                  <a:lnTo>
                    <a:pt x="200" y="326"/>
                  </a:lnTo>
                  <a:lnTo>
                    <a:pt x="200" y="328"/>
                  </a:lnTo>
                  <a:lnTo>
                    <a:pt x="198" y="326"/>
                  </a:lnTo>
                  <a:lnTo>
                    <a:pt x="200" y="324"/>
                  </a:lnTo>
                  <a:lnTo>
                    <a:pt x="198" y="324"/>
                  </a:lnTo>
                  <a:lnTo>
                    <a:pt x="196" y="326"/>
                  </a:lnTo>
                  <a:lnTo>
                    <a:pt x="196" y="324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184" y="336"/>
                  </a:moveTo>
                  <a:lnTo>
                    <a:pt x="184" y="334"/>
                  </a:lnTo>
                  <a:lnTo>
                    <a:pt x="186" y="328"/>
                  </a:lnTo>
                  <a:lnTo>
                    <a:pt x="182" y="332"/>
                  </a:lnTo>
                  <a:lnTo>
                    <a:pt x="182" y="334"/>
                  </a:lnTo>
                  <a:lnTo>
                    <a:pt x="182" y="334"/>
                  </a:lnTo>
                  <a:lnTo>
                    <a:pt x="182" y="336"/>
                  </a:lnTo>
                  <a:lnTo>
                    <a:pt x="184" y="336"/>
                  </a:lnTo>
                  <a:lnTo>
                    <a:pt x="184" y="336"/>
                  </a:lnTo>
                  <a:close/>
                  <a:moveTo>
                    <a:pt x="184" y="338"/>
                  </a:moveTo>
                  <a:lnTo>
                    <a:pt x="186" y="336"/>
                  </a:lnTo>
                  <a:lnTo>
                    <a:pt x="188" y="336"/>
                  </a:lnTo>
                  <a:lnTo>
                    <a:pt x="186" y="332"/>
                  </a:lnTo>
                  <a:lnTo>
                    <a:pt x="186" y="328"/>
                  </a:lnTo>
                  <a:lnTo>
                    <a:pt x="188" y="326"/>
                  </a:lnTo>
                  <a:lnTo>
                    <a:pt x="190" y="328"/>
                  </a:lnTo>
                  <a:lnTo>
                    <a:pt x="190" y="326"/>
                  </a:lnTo>
                  <a:lnTo>
                    <a:pt x="190" y="326"/>
                  </a:lnTo>
                  <a:lnTo>
                    <a:pt x="192" y="328"/>
                  </a:lnTo>
                  <a:lnTo>
                    <a:pt x="192" y="334"/>
                  </a:lnTo>
                  <a:lnTo>
                    <a:pt x="190" y="336"/>
                  </a:lnTo>
                  <a:lnTo>
                    <a:pt x="190" y="338"/>
                  </a:lnTo>
                  <a:lnTo>
                    <a:pt x="188" y="340"/>
                  </a:lnTo>
                  <a:lnTo>
                    <a:pt x="184" y="338"/>
                  </a:lnTo>
                  <a:close/>
                  <a:moveTo>
                    <a:pt x="188" y="350"/>
                  </a:moveTo>
                  <a:lnTo>
                    <a:pt x="190" y="348"/>
                  </a:lnTo>
                  <a:lnTo>
                    <a:pt x="188" y="344"/>
                  </a:lnTo>
                  <a:lnTo>
                    <a:pt x="188" y="340"/>
                  </a:lnTo>
                  <a:lnTo>
                    <a:pt x="186" y="340"/>
                  </a:lnTo>
                  <a:lnTo>
                    <a:pt x="184" y="338"/>
                  </a:lnTo>
                  <a:lnTo>
                    <a:pt x="182" y="338"/>
                  </a:lnTo>
                  <a:lnTo>
                    <a:pt x="182" y="340"/>
                  </a:lnTo>
                  <a:lnTo>
                    <a:pt x="186" y="342"/>
                  </a:lnTo>
                  <a:lnTo>
                    <a:pt x="182" y="342"/>
                  </a:lnTo>
                  <a:lnTo>
                    <a:pt x="182" y="344"/>
                  </a:lnTo>
                  <a:lnTo>
                    <a:pt x="186" y="346"/>
                  </a:lnTo>
                  <a:lnTo>
                    <a:pt x="188" y="350"/>
                  </a:lnTo>
                  <a:close/>
                  <a:moveTo>
                    <a:pt x="162" y="306"/>
                  </a:moveTo>
                  <a:lnTo>
                    <a:pt x="162" y="308"/>
                  </a:lnTo>
                  <a:lnTo>
                    <a:pt x="164" y="308"/>
                  </a:lnTo>
                  <a:lnTo>
                    <a:pt x="166" y="310"/>
                  </a:lnTo>
                  <a:lnTo>
                    <a:pt x="168" y="308"/>
                  </a:lnTo>
                  <a:lnTo>
                    <a:pt x="166" y="306"/>
                  </a:lnTo>
                  <a:lnTo>
                    <a:pt x="162" y="304"/>
                  </a:lnTo>
                  <a:lnTo>
                    <a:pt x="162" y="306"/>
                  </a:lnTo>
                  <a:close/>
                  <a:moveTo>
                    <a:pt x="110" y="832"/>
                  </a:moveTo>
                  <a:lnTo>
                    <a:pt x="110" y="832"/>
                  </a:lnTo>
                  <a:lnTo>
                    <a:pt x="108" y="830"/>
                  </a:lnTo>
                  <a:lnTo>
                    <a:pt x="106" y="826"/>
                  </a:lnTo>
                  <a:lnTo>
                    <a:pt x="110" y="822"/>
                  </a:lnTo>
                  <a:lnTo>
                    <a:pt x="110" y="818"/>
                  </a:lnTo>
                  <a:lnTo>
                    <a:pt x="108" y="820"/>
                  </a:lnTo>
                  <a:lnTo>
                    <a:pt x="106" y="822"/>
                  </a:lnTo>
                  <a:lnTo>
                    <a:pt x="102" y="822"/>
                  </a:lnTo>
                  <a:lnTo>
                    <a:pt x="100" y="820"/>
                  </a:lnTo>
                  <a:lnTo>
                    <a:pt x="100" y="816"/>
                  </a:lnTo>
                  <a:lnTo>
                    <a:pt x="102" y="818"/>
                  </a:lnTo>
                  <a:lnTo>
                    <a:pt x="102" y="820"/>
                  </a:lnTo>
                  <a:lnTo>
                    <a:pt x="104" y="820"/>
                  </a:lnTo>
                  <a:lnTo>
                    <a:pt x="104" y="818"/>
                  </a:lnTo>
                  <a:lnTo>
                    <a:pt x="104" y="816"/>
                  </a:lnTo>
                  <a:lnTo>
                    <a:pt x="102" y="814"/>
                  </a:lnTo>
                  <a:lnTo>
                    <a:pt x="100" y="814"/>
                  </a:lnTo>
                  <a:lnTo>
                    <a:pt x="100" y="816"/>
                  </a:lnTo>
                  <a:lnTo>
                    <a:pt x="96" y="814"/>
                  </a:lnTo>
                  <a:lnTo>
                    <a:pt x="94" y="810"/>
                  </a:lnTo>
                  <a:lnTo>
                    <a:pt x="94" y="810"/>
                  </a:lnTo>
                  <a:lnTo>
                    <a:pt x="98" y="808"/>
                  </a:lnTo>
                  <a:lnTo>
                    <a:pt x="100" y="804"/>
                  </a:lnTo>
                  <a:lnTo>
                    <a:pt x="100" y="802"/>
                  </a:lnTo>
                  <a:lnTo>
                    <a:pt x="100" y="802"/>
                  </a:lnTo>
                  <a:lnTo>
                    <a:pt x="98" y="802"/>
                  </a:lnTo>
                  <a:lnTo>
                    <a:pt x="96" y="802"/>
                  </a:lnTo>
                  <a:lnTo>
                    <a:pt x="94" y="802"/>
                  </a:lnTo>
                  <a:lnTo>
                    <a:pt x="96" y="800"/>
                  </a:lnTo>
                  <a:lnTo>
                    <a:pt x="98" y="796"/>
                  </a:lnTo>
                  <a:lnTo>
                    <a:pt x="98" y="794"/>
                  </a:lnTo>
                  <a:lnTo>
                    <a:pt x="100" y="792"/>
                  </a:lnTo>
                  <a:lnTo>
                    <a:pt x="100" y="790"/>
                  </a:lnTo>
                  <a:lnTo>
                    <a:pt x="98" y="792"/>
                  </a:lnTo>
                  <a:lnTo>
                    <a:pt x="98" y="794"/>
                  </a:lnTo>
                  <a:lnTo>
                    <a:pt x="96" y="798"/>
                  </a:lnTo>
                  <a:lnTo>
                    <a:pt x="94" y="802"/>
                  </a:lnTo>
                  <a:lnTo>
                    <a:pt x="92" y="802"/>
                  </a:lnTo>
                  <a:lnTo>
                    <a:pt x="92" y="800"/>
                  </a:lnTo>
                  <a:lnTo>
                    <a:pt x="90" y="800"/>
                  </a:lnTo>
                  <a:lnTo>
                    <a:pt x="90" y="798"/>
                  </a:lnTo>
                  <a:lnTo>
                    <a:pt x="90" y="798"/>
                  </a:lnTo>
                  <a:lnTo>
                    <a:pt x="90" y="796"/>
                  </a:lnTo>
                  <a:lnTo>
                    <a:pt x="88" y="798"/>
                  </a:lnTo>
                  <a:lnTo>
                    <a:pt x="88" y="800"/>
                  </a:lnTo>
                  <a:lnTo>
                    <a:pt x="86" y="800"/>
                  </a:lnTo>
                  <a:lnTo>
                    <a:pt x="86" y="798"/>
                  </a:lnTo>
                  <a:lnTo>
                    <a:pt x="86" y="798"/>
                  </a:lnTo>
                  <a:lnTo>
                    <a:pt x="84" y="800"/>
                  </a:lnTo>
                  <a:lnTo>
                    <a:pt x="82" y="798"/>
                  </a:lnTo>
                  <a:lnTo>
                    <a:pt x="82" y="798"/>
                  </a:lnTo>
                  <a:lnTo>
                    <a:pt x="84" y="796"/>
                  </a:lnTo>
                  <a:lnTo>
                    <a:pt x="86" y="796"/>
                  </a:lnTo>
                  <a:lnTo>
                    <a:pt x="88" y="794"/>
                  </a:lnTo>
                  <a:lnTo>
                    <a:pt x="92" y="792"/>
                  </a:lnTo>
                  <a:lnTo>
                    <a:pt x="94" y="790"/>
                  </a:lnTo>
                  <a:lnTo>
                    <a:pt x="94" y="788"/>
                  </a:lnTo>
                  <a:lnTo>
                    <a:pt x="92" y="790"/>
                  </a:lnTo>
                  <a:lnTo>
                    <a:pt x="90" y="792"/>
                  </a:lnTo>
                  <a:lnTo>
                    <a:pt x="88" y="794"/>
                  </a:lnTo>
                  <a:lnTo>
                    <a:pt x="88" y="794"/>
                  </a:lnTo>
                  <a:lnTo>
                    <a:pt x="84" y="794"/>
                  </a:lnTo>
                  <a:lnTo>
                    <a:pt x="84" y="792"/>
                  </a:lnTo>
                  <a:lnTo>
                    <a:pt x="82" y="792"/>
                  </a:lnTo>
                  <a:lnTo>
                    <a:pt x="82" y="790"/>
                  </a:lnTo>
                  <a:lnTo>
                    <a:pt x="84" y="790"/>
                  </a:lnTo>
                  <a:lnTo>
                    <a:pt x="82" y="788"/>
                  </a:lnTo>
                  <a:lnTo>
                    <a:pt x="80" y="790"/>
                  </a:lnTo>
                  <a:lnTo>
                    <a:pt x="78" y="788"/>
                  </a:lnTo>
                  <a:lnTo>
                    <a:pt x="76" y="788"/>
                  </a:lnTo>
                  <a:lnTo>
                    <a:pt x="74" y="790"/>
                  </a:lnTo>
                  <a:lnTo>
                    <a:pt x="72" y="788"/>
                  </a:lnTo>
                  <a:lnTo>
                    <a:pt x="72" y="786"/>
                  </a:lnTo>
                  <a:lnTo>
                    <a:pt x="72" y="786"/>
                  </a:lnTo>
                  <a:lnTo>
                    <a:pt x="74" y="786"/>
                  </a:lnTo>
                  <a:lnTo>
                    <a:pt x="76" y="788"/>
                  </a:lnTo>
                  <a:lnTo>
                    <a:pt x="80" y="786"/>
                  </a:lnTo>
                  <a:lnTo>
                    <a:pt x="80" y="786"/>
                  </a:lnTo>
                  <a:lnTo>
                    <a:pt x="78" y="786"/>
                  </a:lnTo>
                  <a:lnTo>
                    <a:pt x="74" y="786"/>
                  </a:lnTo>
                  <a:lnTo>
                    <a:pt x="74" y="784"/>
                  </a:lnTo>
                  <a:lnTo>
                    <a:pt x="74" y="784"/>
                  </a:lnTo>
                  <a:lnTo>
                    <a:pt x="76" y="784"/>
                  </a:lnTo>
                  <a:lnTo>
                    <a:pt x="78" y="784"/>
                  </a:lnTo>
                  <a:lnTo>
                    <a:pt x="80" y="784"/>
                  </a:lnTo>
                  <a:lnTo>
                    <a:pt x="76" y="784"/>
                  </a:lnTo>
                  <a:lnTo>
                    <a:pt x="74" y="782"/>
                  </a:lnTo>
                  <a:lnTo>
                    <a:pt x="72" y="782"/>
                  </a:lnTo>
                  <a:lnTo>
                    <a:pt x="70" y="782"/>
                  </a:lnTo>
                  <a:lnTo>
                    <a:pt x="68" y="782"/>
                  </a:lnTo>
                  <a:lnTo>
                    <a:pt x="70" y="780"/>
                  </a:lnTo>
                  <a:lnTo>
                    <a:pt x="72" y="780"/>
                  </a:lnTo>
                  <a:lnTo>
                    <a:pt x="72" y="780"/>
                  </a:lnTo>
                  <a:lnTo>
                    <a:pt x="76" y="780"/>
                  </a:lnTo>
                  <a:lnTo>
                    <a:pt x="76" y="780"/>
                  </a:lnTo>
                  <a:lnTo>
                    <a:pt x="74" y="780"/>
                  </a:lnTo>
                  <a:lnTo>
                    <a:pt x="72" y="778"/>
                  </a:lnTo>
                  <a:lnTo>
                    <a:pt x="70" y="778"/>
                  </a:lnTo>
                  <a:lnTo>
                    <a:pt x="70" y="778"/>
                  </a:lnTo>
                  <a:lnTo>
                    <a:pt x="74" y="776"/>
                  </a:lnTo>
                  <a:lnTo>
                    <a:pt x="74" y="778"/>
                  </a:lnTo>
                  <a:lnTo>
                    <a:pt x="76" y="776"/>
                  </a:lnTo>
                  <a:lnTo>
                    <a:pt x="76" y="776"/>
                  </a:lnTo>
                  <a:lnTo>
                    <a:pt x="76" y="774"/>
                  </a:lnTo>
                  <a:lnTo>
                    <a:pt x="78" y="774"/>
                  </a:lnTo>
                  <a:lnTo>
                    <a:pt x="80" y="774"/>
                  </a:lnTo>
                  <a:lnTo>
                    <a:pt x="82" y="774"/>
                  </a:lnTo>
                  <a:lnTo>
                    <a:pt x="84" y="772"/>
                  </a:lnTo>
                  <a:lnTo>
                    <a:pt x="80" y="772"/>
                  </a:lnTo>
                  <a:lnTo>
                    <a:pt x="78" y="770"/>
                  </a:lnTo>
                  <a:lnTo>
                    <a:pt x="78" y="770"/>
                  </a:lnTo>
                  <a:lnTo>
                    <a:pt x="76" y="772"/>
                  </a:lnTo>
                  <a:lnTo>
                    <a:pt x="74" y="774"/>
                  </a:lnTo>
                  <a:lnTo>
                    <a:pt x="72" y="774"/>
                  </a:lnTo>
                  <a:lnTo>
                    <a:pt x="72" y="774"/>
                  </a:lnTo>
                  <a:lnTo>
                    <a:pt x="72" y="772"/>
                  </a:lnTo>
                  <a:lnTo>
                    <a:pt x="72" y="770"/>
                  </a:lnTo>
                  <a:lnTo>
                    <a:pt x="72" y="768"/>
                  </a:lnTo>
                  <a:lnTo>
                    <a:pt x="76" y="768"/>
                  </a:lnTo>
                  <a:lnTo>
                    <a:pt x="76" y="766"/>
                  </a:lnTo>
                  <a:lnTo>
                    <a:pt x="82" y="760"/>
                  </a:lnTo>
                  <a:lnTo>
                    <a:pt x="84" y="760"/>
                  </a:lnTo>
                  <a:lnTo>
                    <a:pt x="86" y="762"/>
                  </a:lnTo>
                  <a:lnTo>
                    <a:pt x="86" y="766"/>
                  </a:lnTo>
                  <a:lnTo>
                    <a:pt x="86" y="768"/>
                  </a:lnTo>
                  <a:lnTo>
                    <a:pt x="86" y="766"/>
                  </a:lnTo>
                  <a:lnTo>
                    <a:pt x="86" y="764"/>
                  </a:lnTo>
                  <a:lnTo>
                    <a:pt x="86" y="760"/>
                  </a:lnTo>
                  <a:lnTo>
                    <a:pt x="88" y="760"/>
                  </a:lnTo>
                  <a:lnTo>
                    <a:pt x="92" y="760"/>
                  </a:lnTo>
                  <a:lnTo>
                    <a:pt x="90" y="758"/>
                  </a:lnTo>
                  <a:lnTo>
                    <a:pt x="86" y="758"/>
                  </a:lnTo>
                  <a:lnTo>
                    <a:pt x="84" y="758"/>
                  </a:lnTo>
                  <a:lnTo>
                    <a:pt x="84" y="758"/>
                  </a:lnTo>
                  <a:lnTo>
                    <a:pt x="84" y="756"/>
                  </a:lnTo>
                  <a:lnTo>
                    <a:pt x="86" y="754"/>
                  </a:lnTo>
                  <a:lnTo>
                    <a:pt x="88" y="754"/>
                  </a:lnTo>
                  <a:lnTo>
                    <a:pt x="90" y="750"/>
                  </a:lnTo>
                  <a:lnTo>
                    <a:pt x="90" y="748"/>
                  </a:lnTo>
                  <a:lnTo>
                    <a:pt x="90" y="748"/>
                  </a:lnTo>
                  <a:lnTo>
                    <a:pt x="88" y="750"/>
                  </a:lnTo>
                  <a:lnTo>
                    <a:pt x="86" y="752"/>
                  </a:lnTo>
                  <a:lnTo>
                    <a:pt x="84" y="752"/>
                  </a:lnTo>
                  <a:lnTo>
                    <a:pt x="82" y="756"/>
                  </a:lnTo>
                  <a:lnTo>
                    <a:pt x="78" y="758"/>
                  </a:lnTo>
                  <a:lnTo>
                    <a:pt x="76" y="760"/>
                  </a:lnTo>
                  <a:lnTo>
                    <a:pt x="74" y="758"/>
                  </a:lnTo>
                  <a:lnTo>
                    <a:pt x="74" y="756"/>
                  </a:lnTo>
                  <a:lnTo>
                    <a:pt x="76" y="756"/>
                  </a:lnTo>
                  <a:lnTo>
                    <a:pt x="74" y="756"/>
                  </a:lnTo>
                  <a:lnTo>
                    <a:pt x="70" y="756"/>
                  </a:lnTo>
                  <a:lnTo>
                    <a:pt x="70" y="756"/>
                  </a:lnTo>
                  <a:lnTo>
                    <a:pt x="70" y="754"/>
                  </a:lnTo>
                  <a:lnTo>
                    <a:pt x="72" y="752"/>
                  </a:lnTo>
                  <a:lnTo>
                    <a:pt x="74" y="752"/>
                  </a:lnTo>
                  <a:lnTo>
                    <a:pt x="78" y="752"/>
                  </a:lnTo>
                  <a:lnTo>
                    <a:pt x="78" y="750"/>
                  </a:lnTo>
                  <a:lnTo>
                    <a:pt x="78" y="750"/>
                  </a:lnTo>
                  <a:lnTo>
                    <a:pt x="76" y="748"/>
                  </a:lnTo>
                  <a:lnTo>
                    <a:pt x="76" y="748"/>
                  </a:lnTo>
                  <a:lnTo>
                    <a:pt x="78" y="746"/>
                  </a:lnTo>
                  <a:lnTo>
                    <a:pt x="78" y="746"/>
                  </a:lnTo>
                  <a:lnTo>
                    <a:pt x="76" y="746"/>
                  </a:lnTo>
                  <a:lnTo>
                    <a:pt x="74" y="746"/>
                  </a:lnTo>
                  <a:lnTo>
                    <a:pt x="72" y="744"/>
                  </a:lnTo>
                  <a:lnTo>
                    <a:pt x="72" y="740"/>
                  </a:lnTo>
                  <a:lnTo>
                    <a:pt x="72" y="738"/>
                  </a:lnTo>
                  <a:lnTo>
                    <a:pt x="72" y="736"/>
                  </a:lnTo>
                  <a:lnTo>
                    <a:pt x="72" y="734"/>
                  </a:lnTo>
                  <a:lnTo>
                    <a:pt x="76" y="734"/>
                  </a:lnTo>
                  <a:lnTo>
                    <a:pt x="78" y="736"/>
                  </a:lnTo>
                  <a:lnTo>
                    <a:pt x="80" y="736"/>
                  </a:lnTo>
                  <a:lnTo>
                    <a:pt x="84" y="736"/>
                  </a:lnTo>
                  <a:lnTo>
                    <a:pt x="82" y="736"/>
                  </a:lnTo>
                  <a:lnTo>
                    <a:pt x="80" y="734"/>
                  </a:lnTo>
                  <a:lnTo>
                    <a:pt x="78" y="734"/>
                  </a:lnTo>
                  <a:lnTo>
                    <a:pt x="76" y="732"/>
                  </a:lnTo>
                  <a:lnTo>
                    <a:pt x="74" y="732"/>
                  </a:lnTo>
                  <a:lnTo>
                    <a:pt x="74" y="730"/>
                  </a:lnTo>
                  <a:lnTo>
                    <a:pt x="76" y="728"/>
                  </a:lnTo>
                  <a:lnTo>
                    <a:pt x="78" y="726"/>
                  </a:lnTo>
                  <a:lnTo>
                    <a:pt x="78" y="726"/>
                  </a:lnTo>
                  <a:lnTo>
                    <a:pt x="78" y="722"/>
                  </a:lnTo>
                  <a:lnTo>
                    <a:pt x="78" y="722"/>
                  </a:lnTo>
                  <a:lnTo>
                    <a:pt x="74" y="726"/>
                  </a:lnTo>
                  <a:lnTo>
                    <a:pt x="72" y="726"/>
                  </a:lnTo>
                  <a:lnTo>
                    <a:pt x="70" y="728"/>
                  </a:lnTo>
                  <a:lnTo>
                    <a:pt x="68" y="730"/>
                  </a:lnTo>
                  <a:lnTo>
                    <a:pt x="66" y="732"/>
                  </a:lnTo>
                  <a:lnTo>
                    <a:pt x="66" y="732"/>
                  </a:lnTo>
                  <a:lnTo>
                    <a:pt x="64" y="728"/>
                  </a:lnTo>
                  <a:lnTo>
                    <a:pt x="62" y="724"/>
                  </a:lnTo>
                  <a:lnTo>
                    <a:pt x="64" y="718"/>
                  </a:lnTo>
                  <a:lnTo>
                    <a:pt x="64" y="714"/>
                  </a:lnTo>
                  <a:lnTo>
                    <a:pt x="64" y="712"/>
                  </a:lnTo>
                  <a:lnTo>
                    <a:pt x="62" y="712"/>
                  </a:lnTo>
                  <a:lnTo>
                    <a:pt x="62" y="708"/>
                  </a:lnTo>
                  <a:lnTo>
                    <a:pt x="64" y="708"/>
                  </a:lnTo>
                  <a:lnTo>
                    <a:pt x="64" y="708"/>
                  </a:lnTo>
                  <a:lnTo>
                    <a:pt x="66" y="710"/>
                  </a:lnTo>
                  <a:lnTo>
                    <a:pt x="66" y="706"/>
                  </a:lnTo>
                  <a:lnTo>
                    <a:pt x="68" y="704"/>
                  </a:lnTo>
                  <a:lnTo>
                    <a:pt x="68" y="702"/>
                  </a:lnTo>
                  <a:lnTo>
                    <a:pt x="70" y="700"/>
                  </a:lnTo>
                  <a:lnTo>
                    <a:pt x="74" y="702"/>
                  </a:lnTo>
                  <a:lnTo>
                    <a:pt x="74" y="700"/>
                  </a:lnTo>
                  <a:lnTo>
                    <a:pt x="72" y="700"/>
                  </a:lnTo>
                  <a:lnTo>
                    <a:pt x="72" y="698"/>
                  </a:lnTo>
                  <a:lnTo>
                    <a:pt x="76" y="696"/>
                  </a:lnTo>
                  <a:lnTo>
                    <a:pt x="78" y="692"/>
                  </a:lnTo>
                  <a:lnTo>
                    <a:pt x="80" y="690"/>
                  </a:lnTo>
                  <a:lnTo>
                    <a:pt x="82" y="690"/>
                  </a:lnTo>
                  <a:lnTo>
                    <a:pt x="80" y="690"/>
                  </a:lnTo>
                  <a:lnTo>
                    <a:pt x="80" y="688"/>
                  </a:lnTo>
                  <a:lnTo>
                    <a:pt x="76" y="690"/>
                  </a:lnTo>
                  <a:lnTo>
                    <a:pt x="76" y="694"/>
                  </a:lnTo>
                  <a:lnTo>
                    <a:pt x="72" y="698"/>
                  </a:lnTo>
                  <a:lnTo>
                    <a:pt x="72" y="698"/>
                  </a:lnTo>
                  <a:lnTo>
                    <a:pt x="72" y="696"/>
                  </a:lnTo>
                  <a:lnTo>
                    <a:pt x="74" y="692"/>
                  </a:lnTo>
                  <a:lnTo>
                    <a:pt x="74" y="690"/>
                  </a:lnTo>
                  <a:lnTo>
                    <a:pt x="78" y="684"/>
                  </a:lnTo>
                  <a:lnTo>
                    <a:pt x="78" y="680"/>
                  </a:lnTo>
                  <a:lnTo>
                    <a:pt x="78" y="680"/>
                  </a:lnTo>
                  <a:lnTo>
                    <a:pt x="78" y="680"/>
                  </a:lnTo>
                  <a:lnTo>
                    <a:pt x="78" y="678"/>
                  </a:lnTo>
                  <a:lnTo>
                    <a:pt x="80" y="676"/>
                  </a:lnTo>
                  <a:lnTo>
                    <a:pt x="78" y="676"/>
                  </a:lnTo>
                  <a:lnTo>
                    <a:pt x="80" y="674"/>
                  </a:lnTo>
                  <a:lnTo>
                    <a:pt x="78" y="674"/>
                  </a:lnTo>
                  <a:lnTo>
                    <a:pt x="78" y="672"/>
                  </a:lnTo>
                  <a:lnTo>
                    <a:pt x="78" y="670"/>
                  </a:lnTo>
                  <a:lnTo>
                    <a:pt x="76" y="668"/>
                  </a:lnTo>
                  <a:lnTo>
                    <a:pt x="74" y="666"/>
                  </a:lnTo>
                  <a:lnTo>
                    <a:pt x="72" y="664"/>
                  </a:lnTo>
                  <a:lnTo>
                    <a:pt x="72" y="662"/>
                  </a:lnTo>
                  <a:lnTo>
                    <a:pt x="68" y="660"/>
                  </a:lnTo>
                  <a:lnTo>
                    <a:pt x="68" y="660"/>
                  </a:lnTo>
                  <a:lnTo>
                    <a:pt x="66" y="660"/>
                  </a:lnTo>
                  <a:lnTo>
                    <a:pt x="66" y="658"/>
                  </a:lnTo>
                  <a:lnTo>
                    <a:pt x="66" y="658"/>
                  </a:lnTo>
                  <a:lnTo>
                    <a:pt x="66" y="656"/>
                  </a:lnTo>
                  <a:lnTo>
                    <a:pt x="64" y="654"/>
                  </a:lnTo>
                  <a:lnTo>
                    <a:pt x="64" y="654"/>
                  </a:lnTo>
                  <a:lnTo>
                    <a:pt x="66" y="652"/>
                  </a:lnTo>
                  <a:lnTo>
                    <a:pt x="66" y="652"/>
                  </a:lnTo>
                  <a:lnTo>
                    <a:pt x="66" y="650"/>
                  </a:lnTo>
                  <a:lnTo>
                    <a:pt x="64" y="650"/>
                  </a:lnTo>
                  <a:lnTo>
                    <a:pt x="64" y="650"/>
                  </a:lnTo>
                  <a:lnTo>
                    <a:pt x="64" y="648"/>
                  </a:lnTo>
                  <a:lnTo>
                    <a:pt x="66" y="646"/>
                  </a:lnTo>
                  <a:lnTo>
                    <a:pt x="66" y="638"/>
                  </a:lnTo>
                  <a:lnTo>
                    <a:pt x="66" y="628"/>
                  </a:lnTo>
                  <a:lnTo>
                    <a:pt x="66" y="622"/>
                  </a:lnTo>
                  <a:lnTo>
                    <a:pt x="66" y="620"/>
                  </a:lnTo>
                  <a:lnTo>
                    <a:pt x="66" y="618"/>
                  </a:lnTo>
                  <a:lnTo>
                    <a:pt x="66" y="616"/>
                  </a:lnTo>
                  <a:lnTo>
                    <a:pt x="66" y="614"/>
                  </a:lnTo>
                  <a:lnTo>
                    <a:pt x="64" y="612"/>
                  </a:lnTo>
                  <a:lnTo>
                    <a:pt x="64" y="608"/>
                  </a:lnTo>
                  <a:lnTo>
                    <a:pt x="62" y="604"/>
                  </a:lnTo>
                  <a:lnTo>
                    <a:pt x="60" y="600"/>
                  </a:lnTo>
                  <a:lnTo>
                    <a:pt x="60" y="598"/>
                  </a:lnTo>
                  <a:lnTo>
                    <a:pt x="58" y="590"/>
                  </a:lnTo>
                  <a:lnTo>
                    <a:pt x="58" y="588"/>
                  </a:lnTo>
                  <a:lnTo>
                    <a:pt x="60" y="586"/>
                  </a:lnTo>
                  <a:lnTo>
                    <a:pt x="60" y="584"/>
                  </a:lnTo>
                  <a:lnTo>
                    <a:pt x="60" y="580"/>
                  </a:lnTo>
                  <a:lnTo>
                    <a:pt x="58" y="580"/>
                  </a:lnTo>
                  <a:lnTo>
                    <a:pt x="54" y="580"/>
                  </a:lnTo>
                  <a:lnTo>
                    <a:pt x="50" y="580"/>
                  </a:lnTo>
                  <a:lnTo>
                    <a:pt x="48" y="580"/>
                  </a:lnTo>
                  <a:lnTo>
                    <a:pt x="44" y="582"/>
                  </a:lnTo>
                  <a:lnTo>
                    <a:pt x="42" y="586"/>
                  </a:lnTo>
                  <a:lnTo>
                    <a:pt x="38" y="590"/>
                  </a:lnTo>
                  <a:lnTo>
                    <a:pt x="36" y="592"/>
                  </a:lnTo>
                  <a:lnTo>
                    <a:pt x="30" y="592"/>
                  </a:lnTo>
                  <a:lnTo>
                    <a:pt x="26" y="594"/>
                  </a:lnTo>
                  <a:lnTo>
                    <a:pt x="26" y="594"/>
                  </a:lnTo>
                  <a:lnTo>
                    <a:pt x="26" y="592"/>
                  </a:lnTo>
                  <a:lnTo>
                    <a:pt x="28" y="588"/>
                  </a:lnTo>
                  <a:lnTo>
                    <a:pt x="26" y="586"/>
                  </a:lnTo>
                  <a:lnTo>
                    <a:pt x="24" y="570"/>
                  </a:lnTo>
                  <a:lnTo>
                    <a:pt x="20" y="564"/>
                  </a:lnTo>
                  <a:lnTo>
                    <a:pt x="20" y="562"/>
                  </a:lnTo>
                  <a:lnTo>
                    <a:pt x="22" y="556"/>
                  </a:lnTo>
                  <a:lnTo>
                    <a:pt x="16" y="556"/>
                  </a:lnTo>
                  <a:lnTo>
                    <a:pt x="12" y="558"/>
                  </a:lnTo>
                  <a:lnTo>
                    <a:pt x="10" y="556"/>
                  </a:lnTo>
                  <a:lnTo>
                    <a:pt x="0" y="556"/>
                  </a:lnTo>
                  <a:lnTo>
                    <a:pt x="144" y="296"/>
                  </a:lnTo>
                  <a:lnTo>
                    <a:pt x="144" y="298"/>
                  </a:lnTo>
                  <a:lnTo>
                    <a:pt x="146" y="298"/>
                  </a:lnTo>
                  <a:lnTo>
                    <a:pt x="152" y="302"/>
                  </a:lnTo>
                  <a:lnTo>
                    <a:pt x="154" y="302"/>
                  </a:lnTo>
                  <a:lnTo>
                    <a:pt x="156" y="306"/>
                  </a:lnTo>
                  <a:lnTo>
                    <a:pt x="158" y="308"/>
                  </a:lnTo>
                  <a:lnTo>
                    <a:pt x="158" y="306"/>
                  </a:lnTo>
                  <a:lnTo>
                    <a:pt x="160" y="308"/>
                  </a:lnTo>
                  <a:lnTo>
                    <a:pt x="160" y="310"/>
                  </a:lnTo>
                  <a:lnTo>
                    <a:pt x="164" y="314"/>
                  </a:lnTo>
                  <a:lnTo>
                    <a:pt x="162" y="314"/>
                  </a:lnTo>
                  <a:lnTo>
                    <a:pt x="164" y="316"/>
                  </a:lnTo>
                  <a:lnTo>
                    <a:pt x="162" y="318"/>
                  </a:lnTo>
                  <a:lnTo>
                    <a:pt x="162" y="322"/>
                  </a:lnTo>
                  <a:lnTo>
                    <a:pt x="164" y="322"/>
                  </a:lnTo>
                  <a:lnTo>
                    <a:pt x="166" y="320"/>
                  </a:lnTo>
                  <a:lnTo>
                    <a:pt x="166" y="322"/>
                  </a:lnTo>
                  <a:lnTo>
                    <a:pt x="166" y="324"/>
                  </a:lnTo>
                  <a:lnTo>
                    <a:pt x="166" y="328"/>
                  </a:lnTo>
                  <a:lnTo>
                    <a:pt x="170" y="332"/>
                  </a:lnTo>
                  <a:lnTo>
                    <a:pt x="174" y="334"/>
                  </a:lnTo>
                  <a:lnTo>
                    <a:pt x="174" y="334"/>
                  </a:lnTo>
                  <a:lnTo>
                    <a:pt x="176" y="334"/>
                  </a:lnTo>
                  <a:lnTo>
                    <a:pt x="176" y="336"/>
                  </a:lnTo>
                  <a:lnTo>
                    <a:pt x="178" y="338"/>
                  </a:lnTo>
                  <a:lnTo>
                    <a:pt x="178" y="338"/>
                  </a:lnTo>
                  <a:lnTo>
                    <a:pt x="180" y="342"/>
                  </a:lnTo>
                  <a:lnTo>
                    <a:pt x="182" y="344"/>
                  </a:lnTo>
                  <a:lnTo>
                    <a:pt x="182" y="344"/>
                  </a:lnTo>
                  <a:lnTo>
                    <a:pt x="184" y="346"/>
                  </a:lnTo>
                  <a:lnTo>
                    <a:pt x="186" y="346"/>
                  </a:lnTo>
                  <a:lnTo>
                    <a:pt x="188" y="350"/>
                  </a:lnTo>
                  <a:lnTo>
                    <a:pt x="188" y="352"/>
                  </a:lnTo>
                  <a:lnTo>
                    <a:pt x="190" y="352"/>
                  </a:lnTo>
                  <a:lnTo>
                    <a:pt x="188" y="354"/>
                  </a:lnTo>
                  <a:lnTo>
                    <a:pt x="186" y="358"/>
                  </a:lnTo>
                  <a:lnTo>
                    <a:pt x="184" y="360"/>
                  </a:lnTo>
                  <a:lnTo>
                    <a:pt x="190" y="356"/>
                  </a:lnTo>
                  <a:lnTo>
                    <a:pt x="192" y="354"/>
                  </a:lnTo>
                  <a:lnTo>
                    <a:pt x="192" y="354"/>
                  </a:lnTo>
                  <a:lnTo>
                    <a:pt x="194" y="352"/>
                  </a:lnTo>
                  <a:lnTo>
                    <a:pt x="194" y="344"/>
                  </a:lnTo>
                  <a:lnTo>
                    <a:pt x="194" y="340"/>
                  </a:lnTo>
                  <a:lnTo>
                    <a:pt x="194" y="338"/>
                  </a:lnTo>
                  <a:lnTo>
                    <a:pt x="198" y="336"/>
                  </a:lnTo>
                  <a:lnTo>
                    <a:pt x="202" y="336"/>
                  </a:lnTo>
                  <a:lnTo>
                    <a:pt x="204" y="334"/>
                  </a:lnTo>
                  <a:lnTo>
                    <a:pt x="206" y="332"/>
                  </a:lnTo>
                  <a:lnTo>
                    <a:pt x="208" y="332"/>
                  </a:lnTo>
                  <a:lnTo>
                    <a:pt x="210" y="330"/>
                  </a:lnTo>
                  <a:lnTo>
                    <a:pt x="212" y="330"/>
                  </a:lnTo>
                  <a:lnTo>
                    <a:pt x="214" y="330"/>
                  </a:lnTo>
                  <a:lnTo>
                    <a:pt x="214" y="330"/>
                  </a:lnTo>
                  <a:lnTo>
                    <a:pt x="218" y="330"/>
                  </a:lnTo>
                  <a:lnTo>
                    <a:pt x="218" y="332"/>
                  </a:lnTo>
                  <a:lnTo>
                    <a:pt x="220" y="328"/>
                  </a:lnTo>
                  <a:lnTo>
                    <a:pt x="222" y="326"/>
                  </a:lnTo>
                  <a:lnTo>
                    <a:pt x="224" y="324"/>
                  </a:lnTo>
                  <a:lnTo>
                    <a:pt x="226" y="326"/>
                  </a:lnTo>
                  <a:lnTo>
                    <a:pt x="228" y="324"/>
                  </a:lnTo>
                  <a:lnTo>
                    <a:pt x="226" y="324"/>
                  </a:lnTo>
                  <a:lnTo>
                    <a:pt x="228" y="324"/>
                  </a:lnTo>
                  <a:lnTo>
                    <a:pt x="230" y="324"/>
                  </a:lnTo>
                  <a:lnTo>
                    <a:pt x="236" y="324"/>
                  </a:lnTo>
                  <a:lnTo>
                    <a:pt x="242" y="322"/>
                  </a:lnTo>
                  <a:lnTo>
                    <a:pt x="244" y="322"/>
                  </a:lnTo>
                  <a:lnTo>
                    <a:pt x="246" y="322"/>
                  </a:lnTo>
                  <a:lnTo>
                    <a:pt x="246" y="322"/>
                  </a:lnTo>
                  <a:lnTo>
                    <a:pt x="248" y="322"/>
                  </a:lnTo>
                  <a:lnTo>
                    <a:pt x="250" y="320"/>
                  </a:lnTo>
                  <a:lnTo>
                    <a:pt x="254" y="318"/>
                  </a:lnTo>
                  <a:lnTo>
                    <a:pt x="256" y="318"/>
                  </a:lnTo>
                  <a:lnTo>
                    <a:pt x="256" y="318"/>
                  </a:lnTo>
                  <a:lnTo>
                    <a:pt x="258" y="318"/>
                  </a:lnTo>
                  <a:lnTo>
                    <a:pt x="258" y="320"/>
                  </a:lnTo>
                  <a:lnTo>
                    <a:pt x="260" y="320"/>
                  </a:lnTo>
                  <a:lnTo>
                    <a:pt x="260" y="318"/>
                  </a:lnTo>
                  <a:lnTo>
                    <a:pt x="262" y="316"/>
                  </a:lnTo>
                  <a:lnTo>
                    <a:pt x="264" y="318"/>
                  </a:lnTo>
                  <a:lnTo>
                    <a:pt x="264" y="320"/>
                  </a:lnTo>
                  <a:lnTo>
                    <a:pt x="264" y="322"/>
                  </a:lnTo>
                  <a:lnTo>
                    <a:pt x="264" y="322"/>
                  </a:lnTo>
                  <a:lnTo>
                    <a:pt x="262" y="322"/>
                  </a:lnTo>
                  <a:lnTo>
                    <a:pt x="262" y="324"/>
                  </a:lnTo>
                  <a:lnTo>
                    <a:pt x="256" y="326"/>
                  </a:lnTo>
                  <a:lnTo>
                    <a:pt x="252" y="328"/>
                  </a:lnTo>
                  <a:lnTo>
                    <a:pt x="250" y="330"/>
                  </a:lnTo>
                  <a:lnTo>
                    <a:pt x="246" y="330"/>
                  </a:lnTo>
                  <a:lnTo>
                    <a:pt x="246" y="330"/>
                  </a:lnTo>
                  <a:lnTo>
                    <a:pt x="244" y="332"/>
                  </a:lnTo>
                  <a:lnTo>
                    <a:pt x="242" y="332"/>
                  </a:lnTo>
                  <a:lnTo>
                    <a:pt x="242" y="330"/>
                  </a:lnTo>
                  <a:lnTo>
                    <a:pt x="238" y="332"/>
                  </a:lnTo>
                  <a:lnTo>
                    <a:pt x="234" y="332"/>
                  </a:lnTo>
                  <a:lnTo>
                    <a:pt x="232" y="332"/>
                  </a:lnTo>
                  <a:lnTo>
                    <a:pt x="228" y="332"/>
                  </a:lnTo>
                  <a:lnTo>
                    <a:pt x="226" y="334"/>
                  </a:lnTo>
                  <a:lnTo>
                    <a:pt x="224" y="336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16" y="340"/>
                  </a:lnTo>
                  <a:lnTo>
                    <a:pt x="214" y="342"/>
                  </a:lnTo>
                  <a:lnTo>
                    <a:pt x="212" y="342"/>
                  </a:lnTo>
                  <a:lnTo>
                    <a:pt x="212" y="340"/>
                  </a:lnTo>
                  <a:lnTo>
                    <a:pt x="210" y="342"/>
                  </a:lnTo>
                  <a:lnTo>
                    <a:pt x="208" y="346"/>
                  </a:lnTo>
                  <a:lnTo>
                    <a:pt x="206" y="346"/>
                  </a:lnTo>
                  <a:lnTo>
                    <a:pt x="204" y="348"/>
                  </a:lnTo>
                  <a:lnTo>
                    <a:pt x="208" y="350"/>
                  </a:lnTo>
                  <a:lnTo>
                    <a:pt x="210" y="352"/>
                  </a:lnTo>
                  <a:lnTo>
                    <a:pt x="206" y="348"/>
                  </a:lnTo>
                  <a:lnTo>
                    <a:pt x="208" y="348"/>
                  </a:lnTo>
                  <a:lnTo>
                    <a:pt x="210" y="348"/>
                  </a:lnTo>
                  <a:lnTo>
                    <a:pt x="212" y="348"/>
                  </a:lnTo>
                  <a:lnTo>
                    <a:pt x="212" y="348"/>
                  </a:lnTo>
                  <a:lnTo>
                    <a:pt x="212" y="346"/>
                  </a:lnTo>
                  <a:lnTo>
                    <a:pt x="216" y="342"/>
                  </a:lnTo>
                  <a:lnTo>
                    <a:pt x="220" y="342"/>
                  </a:lnTo>
                  <a:lnTo>
                    <a:pt x="222" y="342"/>
                  </a:lnTo>
                  <a:lnTo>
                    <a:pt x="228" y="338"/>
                  </a:lnTo>
                  <a:lnTo>
                    <a:pt x="228" y="336"/>
                  </a:lnTo>
                  <a:lnTo>
                    <a:pt x="230" y="336"/>
                  </a:lnTo>
                  <a:lnTo>
                    <a:pt x="232" y="336"/>
                  </a:lnTo>
                  <a:lnTo>
                    <a:pt x="234" y="336"/>
                  </a:lnTo>
                  <a:lnTo>
                    <a:pt x="236" y="336"/>
                  </a:lnTo>
                  <a:lnTo>
                    <a:pt x="236" y="336"/>
                  </a:lnTo>
                  <a:lnTo>
                    <a:pt x="240" y="334"/>
                  </a:lnTo>
                  <a:lnTo>
                    <a:pt x="240" y="336"/>
                  </a:lnTo>
                  <a:lnTo>
                    <a:pt x="238" y="340"/>
                  </a:lnTo>
                  <a:lnTo>
                    <a:pt x="238" y="342"/>
                  </a:lnTo>
                  <a:lnTo>
                    <a:pt x="240" y="336"/>
                  </a:lnTo>
                  <a:lnTo>
                    <a:pt x="244" y="336"/>
                  </a:lnTo>
                  <a:lnTo>
                    <a:pt x="252" y="330"/>
                  </a:lnTo>
                  <a:lnTo>
                    <a:pt x="256" y="330"/>
                  </a:lnTo>
                  <a:lnTo>
                    <a:pt x="258" y="328"/>
                  </a:lnTo>
                  <a:lnTo>
                    <a:pt x="262" y="328"/>
                  </a:lnTo>
                  <a:lnTo>
                    <a:pt x="264" y="328"/>
                  </a:lnTo>
                  <a:lnTo>
                    <a:pt x="266" y="328"/>
                  </a:lnTo>
                  <a:lnTo>
                    <a:pt x="266" y="330"/>
                  </a:lnTo>
                  <a:lnTo>
                    <a:pt x="262" y="330"/>
                  </a:lnTo>
                  <a:lnTo>
                    <a:pt x="262" y="334"/>
                  </a:lnTo>
                  <a:lnTo>
                    <a:pt x="264" y="334"/>
                  </a:lnTo>
                  <a:lnTo>
                    <a:pt x="268" y="330"/>
                  </a:lnTo>
                  <a:lnTo>
                    <a:pt x="274" y="328"/>
                  </a:lnTo>
                  <a:lnTo>
                    <a:pt x="274" y="328"/>
                  </a:lnTo>
                  <a:lnTo>
                    <a:pt x="274" y="328"/>
                  </a:lnTo>
                  <a:lnTo>
                    <a:pt x="276" y="326"/>
                  </a:lnTo>
                  <a:lnTo>
                    <a:pt x="278" y="326"/>
                  </a:lnTo>
                  <a:lnTo>
                    <a:pt x="280" y="324"/>
                  </a:lnTo>
                  <a:lnTo>
                    <a:pt x="280" y="322"/>
                  </a:lnTo>
                  <a:lnTo>
                    <a:pt x="282" y="324"/>
                  </a:lnTo>
                  <a:lnTo>
                    <a:pt x="284" y="324"/>
                  </a:lnTo>
                  <a:lnTo>
                    <a:pt x="284" y="322"/>
                  </a:lnTo>
                  <a:lnTo>
                    <a:pt x="282" y="318"/>
                  </a:lnTo>
                  <a:lnTo>
                    <a:pt x="284" y="316"/>
                  </a:lnTo>
                  <a:lnTo>
                    <a:pt x="282" y="316"/>
                  </a:lnTo>
                  <a:lnTo>
                    <a:pt x="284" y="312"/>
                  </a:lnTo>
                  <a:lnTo>
                    <a:pt x="288" y="310"/>
                  </a:lnTo>
                  <a:lnTo>
                    <a:pt x="288" y="314"/>
                  </a:lnTo>
                  <a:lnTo>
                    <a:pt x="288" y="324"/>
                  </a:lnTo>
                  <a:lnTo>
                    <a:pt x="288" y="326"/>
                  </a:lnTo>
                  <a:lnTo>
                    <a:pt x="288" y="334"/>
                  </a:lnTo>
                  <a:lnTo>
                    <a:pt x="286" y="338"/>
                  </a:lnTo>
                  <a:lnTo>
                    <a:pt x="286" y="350"/>
                  </a:lnTo>
                  <a:lnTo>
                    <a:pt x="286" y="352"/>
                  </a:lnTo>
                  <a:lnTo>
                    <a:pt x="290" y="354"/>
                  </a:lnTo>
                  <a:lnTo>
                    <a:pt x="290" y="356"/>
                  </a:lnTo>
                  <a:lnTo>
                    <a:pt x="294" y="354"/>
                  </a:lnTo>
                  <a:lnTo>
                    <a:pt x="294" y="352"/>
                  </a:lnTo>
                  <a:lnTo>
                    <a:pt x="292" y="352"/>
                  </a:lnTo>
                  <a:lnTo>
                    <a:pt x="290" y="350"/>
                  </a:lnTo>
                  <a:lnTo>
                    <a:pt x="292" y="350"/>
                  </a:lnTo>
                  <a:lnTo>
                    <a:pt x="294" y="350"/>
                  </a:lnTo>
                  <a:lnTo>
                    <a:pt x="296" y="348"/>
                  </a:lnTo>
                  <a:lnTo>
                    <a:pt x="294" y="348"/>
                  </a:lnTo>
                  <a:lnTo>
                    <a:pt x="296" y="346"/>
                  </a:lnTo>
                  <a:lnTo>
                    <a:pt x="300" y="346"/>
                  </a:lnTo>
                  <a:lnTo>
                    <a:pt x="300" y="348"/>
                  </a:lnTo>
                  <a:lnTo>
                    <a:pt x="302" y="346"/>
                  </a:lnTo>
                  <a:lnTo>
                    <a:pt x="300" y="342"/>
                  </a:lnTo>
                  <a:lnTo>
                    <a:pt x="302" y="342"/>
                  </a:lnTo>
                  <a:lnTo>
                    <a:pt x="306" y="338"/>
                  </a:lnTo>
                  <a:lnTo>
                    <a:pt x="306" y="336"/>
                  </a:lnTo>
                  <a:lnTo>
                    <a:pt x="310" y="336"/>
                  </a:lnTo>
                  <a:lnTo>
                    <a:pt x="310" y="338"/>
                  </a:lnTo>
                  <a:lnTo>
                    <a:pt x="310" y="340"/>
                  </a:lnTo>
                  <a:lnTo>
                    <a:pt x="308" y="342"/>
                  </a:lnTo>
                  <a:lnTo>
                    <a:pt x="308" y="344"/>
                  </a:lnTo>
                  <a:lnTo>
                    <a:pt x="306" y="346"/>
                  </a:lnTo>
                  <a:lnTo>
                    <a:pt x="306" y="348"/>
                  </a:lnTo>
                  <a:lnTo>
                    <a:pt x="306" y="348"/>
                  </a:lnTo>
                  <a:lnTo>
                    <a:pt x="308" y="348"/>
                  </a:lnTo>
                  <a:lnTo>
                    <a:pt x="308" y="350"/>
                  </a:lnTo>
                  <a:lnTo>
                    <a:pt x="308" y="350"/>
                  </a:lnTo>
                  <a:lnTo>
                    <a:pt x="306" y="350"/>
                  </a:lnTo>
                  <a:lnTo>
                    <a:pt x="304" y="354"/>
                  </a:lnTo>
                  <a:lnTo>
                    <a:pt x="302" y="354"/>
                  </a:lnTo>
                  <a:lnTo>
                    <a:pt x="302" y="354"/>
                  </a:lnTo>
                  <a:lnTo>
                    <a:pt x="300" y="356"/>
                  </a:lnTo>
                  <a:lnTo>
                    <a:pt x="302" y="358"/>
                  </a:lnTo>
                  <a:lnTo>
                    <a:pt x="306" y="358"/>
                  </a:lnTo>
                  <a:lnTo>
                    <a:pt x="308" y="360"/>
                  </a:lnTo>
                  <a:lnTo>
                    <a:pt x="310" y="360"/>
                  </a:lnTo>
                  <a:lnTo>
                    <a:pt x="312" y="358"/>
                  </a:lnTo>
                  <a:lnTo>
                    <a:pt x="314" y="358"/>
                  </a:lnTo>
                  <a:lnTo>
                    <a:pt x="316" y="352"/>
                  </a:lnTo>
                  <a:lnTo>
                    <a:pt x="320" y="350"/>
                  </a:lnTo>
                  <a:lnTo>
                    <a:pt x="322" y="350"/>
                  </a:lnTo>
                  <a:lnTo>
                    <a:pt x="324" y="350"/>
                  </a:lnTo>
                  <a:lnTo>
                    <a:pt x="326" y="350"/>
                  </a:lnTo>
                  <a:lnTo>
                    <a:pt x="328" y="352"/>
                  </a:lnTo>
                  <a:lnTo>
                    <a:pt x="330" y="352"/>
                  </a:lnTo>
                  <a:lnTo>
                    <a:pt x="334" y="356"/>
                  </a:lnTo>
                  <a:lnTo>
                    <a:pt x="336" y="356"/>
                  </a:lnTo>
                  <a:lnTo>
                    <a:pt x="336" y="358"/>
                  </a:lnTo>
                  <a:lnTo>
                    <a:pt x="338" y="364"/>
                  </a:lnTo>
                  <a:lnTo>
                    <a:pt x="338" y="366"/>
                  </a:lnTo>
                  <a:lnTo>
                    <a:pt x="340" y="370"/>
                  </a:lnTo>
                  <a:lnTo>
                    <a:pt x="350" y="378"/>
                  </a:lnTo>
                  <a:lnTo>
                    <a:pt x="350" y="378"/>
                  </a:lnTo>
                  <a:lnTo>
                    <a:pt x="354" y="380"/>
                  </a:lnTo>
                  <a:lnTo>
                    <a:pt x="358" y="384"/>
                  </a:lnTo>
                  <a:lnTo>
                    <a:pt x="358" y="384"/>
                  </a:lnTo>
                  <a:lnTo>
                    <a:pt x="362" y="386"/>
                  </a:lnTo>
                  <a:lnTo>
                    <a:pt x="362" y="388"/>
                  </a:lnTo>
                  <a:lnTo>
                    <a:pt x="364" y="390"/>
                  </a:lnTo>
                  <a:lnTo>
                    <a:pt x="364" y="388"/>
                  </a:lnTo>
                  <a:lnTo>
                    <a:pt x="366" y="390"/>
                  </a:lnTo>
                  <a:lnTo>
                    <a:pt x="370" y="392"/>
                  </a:lnTo>
                  <a:lnTo>
                    <a:pt x="372" y="392"/>
                  </a:lnTo>
                  <a:lnTo>
                    <a:pt x="372" y="394"/>
                  </a:lnTo>
                  <a:lnTo>
                    <a:pt x="374" y="398"/>
                  </a:lnTo>
                  <a:lnTo>
                    <a:pt x="374" y="394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2" y="390"/>
                  </a:lnTo>
                  <a:lnTo>
                    <a:pt x="372" y="388"/>
                  </a:lnTo>
                  <a:lnTo>
                    <a:pt x="376" y="390"/>
                  </a:lnTo>
                  <a:lnTo>
                    <a:pt x="376" y="392"/>
                  </a:lnTo>
                  <a:lnTo>
                    <a:pt x="378" y="392"/>
                  </a:lnTo>
                  <a:lnTo>
                    <a:pt x="378" y="390"/>
                  </a:lnTo>
                  <a:lnTo>
                    <a:pt x="378" y="390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4" y="396"/>
                  </a:lnTo>
                  <a:lnTo>
                    <a:pt x="386" y="398"/>
                  </a:lnTo>
                  <a:lnTo>
                    <a:pt x="386" y="400"/>
                  </a:lnTo>
                  <a:lnTo>
                    <a:pt x="386" y="404"/>
                  </a:lnTo>
                  <a:lnTo>
                    <a:pt x="388" y="406"/>
                  </a:lnTo>
                  <a:lnTo>
                    <a:pt x="386" y="410"/>
                  </a:lnTo>
                  <a:lnTo>
                    <a:pt x="386" y="412"/>
                  </a:lnTo>
                  <a:lnTo>
                    <a:pt x="384" y="414"/>
                  </a:lnTo>
                  <a:lnTo>
                    <a:pt x="378" y="412"/>
                  </a:lnTo>
                  <a:lnTo>
                    <a:pt x="376" y="412"/>
                  </a:lnTo>
                  <a:lnTo>
                    <a:pt x="376" y="412"/>
                  </a:lnTo>
                  <a:lnTo>
                    <a:pt x="374" y="414"/>
                  </a:lnTo>
                  <a:lnTo>
                    <a:pt x="372" y="412"/>
                  </a:lnTo>
                  <a:lnTo>
                    <a:pt x="370" y="412"/>
                  </a:lnTo>
                  <a:lnTo>
                    <a:pt x="370" y="414"/>
                  </a:lnTo>
                  <a:lnTo>
                    <a:pt x="368" y="416"/>
                  </a:lnTo>
                  <a:lnTo>
                    <a:pt x="368" y="418"/>
                  </a:lnTo>
                  <a:lnTo>
                    <a:pt x="366" y="418"/>
                  </a:lnTo>
                  <a:lnTo>
                    <a:pt x="364" y="420"/>
                  </a:lnTo>
                  <a:lnTo>
                    <a:pt x="364" y="420"/>
                  </a:lnTo>
                  <a:lnTo>
                    <a:pt x="366" y="422"/>
                  </a:lnTo>
                  <a:lnTo>
                    <a:pt x="368" y="424"/>
                  </a:lnTo>
                  <a:lnTo>
                    <a:pt x="370" y="426"/>
                  </a:lnTo>
                  <a:lnTo>
                    <a:pt x="372" y="424"/>
                  </a:lnTo>
                  <a:lnTo>
                    <a:pt x="374" y="426"/>
                  </a:lnTo>
                  <a:lnTo>
                    <a:pt x="374" y="430"/>
                  </a:lnTo>
                  <a:lnTo>
                    <a:pt x="378" y="430"/>
                  </a:lnTo>
                  <a:lnTo>
                    <a:pt x="380" y="432"/>
                  </a:lnTo>
                  <a:lnTo>
                    <a:pt x="386" y="432"/>
                  </a:lnTo>
                  <a:lnTo>
                    <a:pt x="390" y="434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96" y="434"/>
                  </a:lnTo>
                  <a:lnTo>
                    <a:pt x="396" y="436"/>
                  </a:lnTo>
                  <a:lnTo>
                    <a:pt x="400" y="434"/>
                  </a:lnTo>
                  <a:lnTo>
                    <a:pt x="402" y="434"/>
                  </a:lnTo>
                  <a:lnTo>
                    <a:pt x="402" y="434"/>
                  </a:lnTo>
                  <a:lnTo>
                    <a:pt x="404" y="432"/>
                  </a:lnTo>
                  <a:lnTo>
                    <a:pt x="406" y="432"/>
                  </a:lnTo>
                  <a:lnTo>
                    <a:pt x="406" y="434"/>
                  </a:lnTo>
                  <a:lnTo>
                    <a:pt x="406" y="434"/>
                  </a:lnTo>
                  <a:lnTo>
                    <a:pt x="410" y="432"/>
                  </a:lnTo>
                  <a:lnTo>
                    <a:pt x="418" y="430"/>
                  </a:lnTo>
                  <a:lnTo>
                    <a:pt x="420" y="430"/>
                  </a:lnTo>
                  <a:lnTo>
                    <a:pt x="420" y="432"/>
                  </a:lnTo>
                  <a:lnTo>
                    <a:pt x="420" y="434"/>
                  </a:lnTo>
                  <a:lnTo>
                    <a:pt x="420" y="434"/>
                  </a:lnTo>
                  <a:lnTo>
                    <a:pt x="420" y="434"/>
                  </a:lnTo>
                  <a:lnTo>
                    <a:pt x="420" y="436"/>
                  </a:lnTo>
                  <a:lnTo>
                    <a:pt x="420" y="438"/>
                  </a:lnTo>
                  <a:lnTo>
                    <a:pt x="420" y="440"/>
                  </a:lnTo>
                  <a:lnTo>
                    <a:pt x="422" y="440"/>
                  </a:lnTo>
                  <a:lnTo>
                    <a:pt x="422" y="438"/>
                  </a:lnTo>
                  <a:lnTo>
                    <a:pt x="424" y="440"/>
                  </a:lnTo>
                  <a:lnTo>
                    <a:pt x="424" y="442"/>
                  </a:lnTo>
                  <a:lnTo>
                    <a:pt x="422" y="446"/>
                  </a:lnTo>
                  <a:lnTo>
                    <a:pt x="422" y="448"/>
                  </a:lnTo>
                  <a:lnTo>
                    <a:pt x="424" y="448"/>
                  </a:lnTo>
                  <a:lnTo>
                    <a:pt x="426" y="448"/>
                  </a:lnTo>
                  <a:lnTo>
                    <a:pt x="426" y="444"/>
                  </a:lnTo>
                  <a:lnTo>
                    <a:pt x="426" y="442"/>
                  </a:lnTo>
                  <a:lnTo>
                    <a:pt x="426" y="442"/>
                  </a:lnTo>
                  <a:lnTo>
                    <a:pt x="426" y="446"/>
                  </a:lnTo>
                  <a:lnTo>
                    <a:pt x="426" y="450"/>
                  </a:lnTo>
                  <a:lnTo>
                    <a:pt x="424" y="452"/>
                  </a:lnTo>
                  <a:lnTo>
                    <a:pt x="424" y="456"/>
                  </a:lnTo>
                  <a:lnTo>
                    <a:pt x="426" y="460"/>
                  </a:lnTo>
                  <a:lnTo>
                    <a:pt x="426" y="464"/>
                  </a:lnTo>
                  <a:lnTo>
                    <a:pt x="424" y="468"/>
                  </a:lnTo>
                  <a:lnTo>
                    <a:pt x="426" y="468"/>
                  </a:lnTo>
                  <a:lnTo>
                    <a:pt x="426" y="470"/>
                  </a:lnTo>
                  <a:lnTo>
                    <a:pt x="426" y="472"/>
                  </a:lnTo>
                  <a:lnTo>
                    <a:pt x="426" y="474"/>
                  </a:lnTo>
                  <a:lnTo>
                    <a:pt x="428" y="476"/>
                  </a:lnTo>
                  <a:lnTo>
                    <a:pt x="428" y="484"/>
                  </a:lnTo>
                  <a:lnTo>
                    <a:pt x="428" y="476"/>
                  </a:lnTo>
                  <a:lnTo>
                    <a:pt x="428" y="472"/>
                  </a:lnTo>
                  <a:lnTo>
                    <a:pt x="428" y="466"/>
                  </a:lnTo>
                  <a:lnTo>
                    <a:pt x="430" y="460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2" y="464"/>
                  </a:lnTo>
                  <a:lnTo>
                    <a:pt x="432" y="466"/>
                  </a:lnTo>
                  <a:lnTo>
                    <a:pt x="432" y="466"/>
                  </a:lnTo>
                  <a:lnTo>
                    <a:pt x="434" y="464"/>
                  </a:lnTo>
                  <a:lnTo>
                    <a:pt x="434" y="466"/>
                  </a:lnTo>
                  <a:lnTo>
                    <a:pt x="436" y="464"/>
                  </a:lnTo>
                  <a:lnTo>
                    <a:pt x="436" y="462"/>
                  </a:lnTo>
                  <a:lnTo>
                    <a:pt x="434" y="460"/>
                  </a:lnTo>
                  <a:lnTo>
                    <a:pt x="434" y="458"/>
                  </a:lnTo>
                  <a:lnTo>
                    <a:pt x="436" y="458"/>
                  </a:lnTo>
                  <a:lnTo>
                    <a:pt x="436" y="456"/>
                  </a:lnTo>
                  <a:lnTo>
                    <a:pt x="434" y="454"/>
                  </a:lnTo>
                  <a:lnTo>
                    <a:pt x="434" y="454"/>
                  </a:lnTo>
                  <a:lnTo>
                    <a:pt x="436" y="448"/>
                  </a:lnTo>
                  <a:lnTo>
                    <a:pt x="438" y="442"/>
                  </a:lnTo>
                  <a:lnTo>
                    <a:pt x="438" y="440"/>
                  </a:lnTo>
                  <a:lnTo>
                    <a:pt x="438" y="438"/>
                  </a:lnTo>
                  <a:lnTo>
                    <a:pt x="440" y="438"/>
                  </a:lnTo>
                  <a:lnTo>
                    <a:pt x="442" y="436"/>
                  </a:lnTo>
                  <a:lnTo>
                    <a:pt x="442" y="436"/>
                  </a:lnTo>
                  <a:lnTo>
                    <a:pt x="444" y="434"/>
                  </a:lnTo>
                  <a:lnTo>
                    <a:pt x="446" y="434"/>
                  </a:lnTo>
                  <a:lnTo>
                    <a:pt x="446" y="436"/>
                  </a:lnTo>
                  <a:lnTo>
                    <a:pt x="448" y="434"/>
                  </a:lnTo>
                  <a:lnTo>
                    <a:pt x="450" y="434"/>
                  </a:lnTo>
                  <a:lnTo>
                    <a:pt x="452" y="432"/>
                  </a:lnTo>
                  <a:lnTo>
                    <a:pt x="452" y="434"/>
                  </a:lnTo>
                  <a:lnTo>
                    <a:pt x="452" y="434"/>
                  </a:lnTo>
                  <a:lnTo>
                    <a:pt x="454" y="434"/>
                  </a:lnTo>
                  <a:lnTo>
                    <a:pt x="456" y="430"/>
                  </a:lnTo>
                  <a:lnTo>
                    <a:pt x="458" y="430"/>
                  </a:lnTo>
                  <a:lnTo>
                    <a:pt x="458" y="434"/>
                  </a:lnTo>
                  <a:lnTo>
                    <a:pt x="460" y="434"/>
                  </a:lnTo>
                  <a:lnTo>
                    <a:pt x="460" y="436"/>
                  </a:lnTo>
                  <a:lnTo>
                    <a:pt x="460" y="434"/>
                  </a:lnTo>
                  <a:lnTo>
                    <a:pt x="460" y="430"/>
                  </a:lnTo>
                  <a:lnTo>
                    <a:pt x="462" y="426"/>
                  </a:lnTo>
                  <a:lnTo>
                    <a:pt x="462" y="426"/>
                  </a:lnTo>
                  <a:lnTo>
                    <a:pt x="464" y="428"/>
                  </a:lnTo>
                  <a:lnTo>
                    <a:pt x="466" y="428"/>
                  </a:lnTo>
                  <a:lnTo>
                    <a:pt x="468" y="426"/>
                  </a:lnTo>
                  <a:lnTo>
                    <a:pt x="468" y="428"/>
                  </a:lnTo>
                  <a:lnTo>
                    <a:pt x="472" y="424"/>
                  </a:lnTo>
                  <a:lnTo>
                    <a:pt x="470" y="422"/>
                  </a:lnTo>
                  <a:lnTo>
                    <a:pt x="472" y="422"/>
                  </a:lnTo>
                  <a:lnTo>
                    <a:pt x="470" y="420"/>
                  </a:lnTo>
                  <a:lnTo>
                    <a:pt x="470" y="420"/>
                  </a:lnTo>
                  <a:lnTo>
                    <a:pt x="468" y="420"/>
                  </a:lnTo>
                  <a:lnTo>
                    <a:pt x="462" y="422"/>
                  </a:lnTo>
                  <a:lnTo>
                    <a:pt x="462" y="422"/>
                  </a:lnTo>
                  <a:lnTo>
                    <a:pt x="462" y="424"/>
                  </a:lnTo>
                  <a:lnTo>
                    <a:pt x="460" y="424"/>
                  </a:lnTo>
                  <a:lnTo>
                    <a:pt x="460" y="426"/>
                  </a:lnTo>
                  <a:lnTo>
                    <a:pt x="458" y="426"/>
                  </a:lnTo>
                  <a:lnTo>
                    <a:pt x="456" y="424"/>
                  </a:lnTo>
                  <a:lnTo>
                    <a:pt x="456" y="422"/>
                  </a:lnTo>
                  <a:lnTo>
                    <a:pt x="454" y="424"/>
                  </a:lnTo>
                  <a:lnTo>
                    <a:pt x="454" y="426"/>
                  </a:lnTo>
                  <a:lnTo>
                    <a:pt x="454" y="426"/>
                  </a:lnTo>
                  <a:lnTo>
                    <a:pt x="450" y="424"/>
                  </a:lnTo>
                  <a:lnTo>
                    <a:pt x="448" y="424"/>
                  </a:lnTo>
                  <a:lnTo>
                    <a:pt x="448" y="424"/>
                  </a:lnTo>
                  <a:lnTo>
                    <a:pt x="448" y="424"/>
                  </a:lnTo>
                  <a:lnTo>
                    <a:pt x="446" y="426"/>
                  </a:lnTo>
                  <a:lnTo>
                    <a:pt x="448" y="426"/>
                  </a:lnTo>
                  <a:lnTo>
                    <a:pt x="448" y="428"/>
                  </a:lnTo>
                  <a:lnTo>
                    <a:pt x="446" y="430"/>
                  </a:lnTo>
                  <a:lnTo>
                    <a:pt x="446" y="428"/>
                  </a:lnTo>
                  <a:lnTo>
                    <a:pt x="442" y="428"/>
                  </a:lnTo>
                  <a:lnTo>
                    <a:pt x="442" y="426"/>
                  </a:lnTo>
                  <a:lnTo>
                    <a:pt x="442" y="426"/>
                  </a:lnTo>
                  <a:lnTo>
                    <a:pt x="444" y="422"/>
                  </a:lnTo>
                  <a:lnTo>
                    <a:pt x="442" y="422"/>
                  </a:lnTo>
                  <a:lnTo>
                    <a:pt x="440" y="424"/>
                  </a:lnTo>
                  <a:lnTo>
                    <a:pt x="440" y="422"/>
                  </a:lnTo>
                  <a:lnTo>
                    <a:pt x="440" y="420"/>
                  </a:lnTo>
                  <a:lnTo>
                    <a:pt x="442" y="420"/>
                  </a:lnTo>
                  <a:lnTo>
                    <a:pt x="446" y="416"/>
                  </a:lnTo>
                  <a:lnTo>
                    <a:pt x="448" y="416"/>
                  </a:lnTo>
                  <a:lnTo>
                    <a:pt x="450" y="416"/>
                  </a:lnTo>
                  <a:lnTo>
                    <a:pt x="460" y="416"/>
                  </a:lnTo>
                  <a:lnTo>
                    <a:pt x="466" y="414"/>
                  </a:lnTo>
                  <a:lnTo>
                    <a:pt x="468" y="414"/>
                  </a:lnTo>
                  <a:lnTo>
                    <a:pt x="470" y="412"/>
                  </a:lnTo>
                  <a:lnTo>
                    <a:pt x="472" y="414"/>
                  </a:lnTo>
                  <a:lnTo>
                    <a:pt x="474" y="416"/>
                  </a:lnTo>
                  <a:lnTo>
                    <a:pt x="474" y="416"/>
                  </a:lnTo>
                  <a:lnTo>
                    <a:pt x="476" y="418"/>
                  </a:lnTo>
                  <a:lnTo>
                    <a:pt x="474" y="422"/>
                  </a:lnTo>
                  <a:lnTo>
                    <a:pt x="474" y="424"/>
                  </a:lnTo>
                  <a:lnTo>
                    <a:pt x="476" y="426"/>
                  </a:lnTo>
                  <a:lnTo>
                    <a:pt x="474" y="426"/>
                  </a:lnTo>
                  <a:lnTo>
                    <a:pt x="472" y="428"/>
                  </a:lnTo>
                  <a:lnTo>
                    <a:pt x="474" y="428"/>
                  </a:lnTo>
                  <a:lnTo>
                    <a:pt x="474" y="428"/>
                  </a:lnTo>
                  <a:lnTo>
                    <a:pt x="474" y="434"/>
                  </a:lnTo>
                  <a:lnTo>
                    <a:pt x="476" y="434"/>
                  </a:lnTo>
                  <a:lnTo>
                    <a:pt x="478" y="434"/>
                  </a:lnTo>
                  <a:lnTo>
                    <a:pt x="478" y="436"/>
                  </a:lnTo>
                  <a:lnTo>
                    <a:pt x="476" y="438"/>
                  </a:lnTo>
                  <a:lnTo>
                    <a:pt x="476" y="440"/>
                  </a:lnTo>
                  <a:lnTo>
                    <a:pt x="476" y="440"/>
                  </a:lnTo>
                  <a:lnTo>
                    <a:pt x="478" y="440"/>
                  </a:lnTo>
                  <a:lnTo>
                    <a:pt x="480" y="442"/>
                  </a:lnTo>
                  <a:lnTo>
                    <a:pt x="480" y="442"/>
                  </a:lnTo>
                  <a:lnTo>
                    <a:pt x="480" y="442"/>
                  </a:lnTo>
                  <a:lnTo>
                    <a:pt x="482" y="444"/>
                  </a:lnTo>
                  <a:lnTo>
                    <a:pt x="484" y="444"/>
                  </a:lnTo>
                  <a:lnTo>
                    <a:pt x="488" y="442"/>
                  </a:lnTo>
                  <a:lnTo>
                    <a:pt x="488" y="444"/>
                  </a:lnTo>
                  <a:lnTo>
                    <a:pt x="488" y="446"/>
                  </a:lnTo>
                  <a:lnTo>
                    <a:pt x="488" y="446"/>
                  </a:lnTo>
                  <a:lnTo>
                    <a:pt x="490" y="446"/>
                  </a:lnTo>
                  <a:lnTo>
                    <a:pt x="490" y="448"/>
                  </a:lnTo>
                  <a:lnTo>
                    <a:pt x="490" y="448"/>
                  </a:lnTo>
                  <a:lnTo>
                    <a:pt x="490" y="450"/>
                  </a:lnTo>
                  <a:lnTo>
                    <a:pt x="492" y="450"/>
                  </a:lnTo>
                  <a:lnTo>
                    <a:pt x="492" y="452"/>
                  </a:lnTo>
                  <a:lnTo>
                    <a:pt x="496" y="454"/>
                  </a:lnTo>
                  <a:lnTo>
                    <a:pt x="496" y="456"/>
                  </a:lnTo>
                  <a:lnTo>
                    <a:pt x="498" y="454"/>
                  </a:lnTo>
                  <a:lnTo>
                    <a:pt x="498" y="456"/>
                  </a:lnTo>
                  <a:lnTo>
                    <a:pt x="498" y="458"/>
                  </a:lnTo>
                  <a:lnTo>
                    <a:pt x="500" y="458"/>
                  </a:lnTo>
                  <a:lnTo>
                    <a:pt x="502" y="460"/>
                  </a:lnTo>
                  <a:lnTo>
                    <a:pt x="504" y="458"/>
                  </a:lnTo>
                  <a:lnTo>
                    <a:pt x="510" y="458"/>
                  </a:lnTo>
                  <a:lnTo>
                    <a:pt x="510" y="456"/>
                  </a:lnTo>
                  <a:lnTo>
                    <a:pt x="514" y="454"/>
                  </a:lnTo>
                  <a:lnTo>
                    <a:pt x="514" y="454"/>
                  </a:lnTo>
                  <a:lnTo>
                    <a:pt x="516" y="456"/>
                  </a:lnTo>
                  <a:lnTo>
                    <a:pt x="520" y="456"/>
                  </a:lnTo>
                  <a:lnTo>
                    <a:pt x="524" y="460"/>
                  </a:lnTo>
                  <a:lnTo>
                    <a:pt x="526" y="460"/>
                  </a:lnTo>
                  <a:lnTo>
                    <a:pt x="528" y="462"/>
                  </a:lnTo>
                  <a:lnTo>
                    <a:pt x="528" y="460"/>
                  </a:lnTo>
                  <a:lnTo>
                    <a:pt x="532" y="460"/>
                  </a:lnTo>
                  <a:lnTo>
                    <a:pt x="534" y="462"/>
                  </a:lnTo>
                  <a:lnTo>
                    <a:pt x="536" y="462"/>
                  </a:lnTo>
                  <a:lnTo>
                    <a:pt x="536" y="458"/>
                  </a:lnTo>
                  <a:lnTo>
                    <a:pt x="534" y="456"/>
                  </a:lnTo>
                  <a:lnTo>
                    <a:pt x="532" y="454"/>
                  </a:lnTo>
                  <a:lnTo>
                    <a:pt x="534" y="452"/>
                  </a:lnTo>
                  <a:lnTo>
                    <a:pt x="536" y="452"/>
                  </a:lnTo>
                  <a:lnTo>
                    <a:pt x="536" y="456"/>
                  </a:lnTo>
                  <a:lnTo>
                    <a:pt x="538" y="460"/>
                  </a:lnTo>
                  <a:lnTo>
                    <a:pt x="540" y="464"/>
                  </a:lnTo>
                  <a:lnTo>
                    <a:pt x="542" y="464"/>
                  </a:lnTo>
                  <a:lnTo>
                    <a:pt x="544" y="468"/>
                  </a:lnTo>
                  <a:lnTo>
                    <a:pt x="544" y="462"/>
                  </a:lnTo>
                  <a:lnTo>
                    <a:pt x="542" y="460"/>
                  </a:lnTo>
                  <a:lnTo>
                    <a:pt x="538" y="460"/>
                  </a:lnTo>
                  <a:lnTo>
                    <a:pt x="538" y="456"/>
                  </a:lnTo>
                  <a:lnTo>
                    <a:pt x="536" y="450"/>
                  </a:lnTo>
                  <a:lnTo>
                    <a:pt x="538" y="448"/>
                  </a:lnTo>
                  <a:lnTo>
                    <a:pt x="538" y="450"/>
                  </a:lnTo>
                  <a:lnTo>
                    <a:pt x="538" y="452"/>
                  </a:lnTo>
                  <a:lnTo>
                    <a:pt x="540" y="452"/>
                  </a:lnTo>
                  <a:lnTo>
                    <a:pt x="540" y="450"/>
                  </a:lnTo>
                  <a:lnTo>
                    <a:pt x="540" y="450"/>
                  </a:lnTo>
                  <a:lnTo>
                    <a:pt x="540" y="448"/>
                  </a:lnTo>
                  <a:lnTo>
                    <a:pt x="540" y="446"/>
                  </a:lnTo>
                  <a:lnTo>
                    <a:pt x="540" y="444"/>
                  </a:lnTo>
                  <a:lnTo>
                    <a:pt x="540" y="442"/>
                  </a:lnTo>
                  <a:lnTo>
                    <a:pt x="542" y="444"/>
                  </a:lnTo>
                  <a:lnTo>
                    <a:pt x="544" y="446"/>
                  </a:lnTo>
                  <a:lnTo>
                    <a:pt x="544" y="446"/>
                  </a:lnTo>
                  <a:lnTo>
                    <a:pt x="544" y="448"/>
                  </a:lnTo>
                  <a:lnTo>
                    <a:pt x="544" y="446"/>
                  </a:lnTo>
                  <a:lnTo>
                    <a:pt x="548" y="444"/>
                  </a:lnTo>
                  <a:lnTo>
                    <a:pt x="548" y="442"/>
                  </a:lnTo>
                  <a:lnTo>
                    <a:pt x="550" y="442"/>
                  </a:lnTo>
                  <a:lnTo>
                    <a:pt x="552" y="444"/>
                  </a:lnTo>
                  <a:lnTo>
                    <a:pt x="550" y="446"/>
                  </a:lnTo>
                  <a:lnTo>
                    <a:pt x="550" y="448"/>
                  </a:lnTo>
                  <a:lnTo>
                    <a:pt x="552" y="446"/>
                  </a:lnTo>
                  <a:lnTo>
                    <a:pt x="552" y="446"/>
                  </a:lnTo>
                  <a:lnTo>
                    <a:pt x="554" y="448"/>
                  </a:lnTo>
                  <a:lnTo>
                    <a:pt x="554" y="450"/>
                  </a:lnTo>
                  <a:lnTo>
                    <a:pt x="552" y="452"/>
                  </a:lnTo>
                  <a:lnTo>
                    <a:pt x="554" y="454"/>
                  </a:lnTo>
                  <a:lnTo>
                    <a:pt x="556" y="452"/>
                  </a:lnTo>
                  <a:lnTo>
                    <a:pt x="558" y="454"/>
                  </a:lnTo>
                  <a:lnTo>
                    <a:pt x="558" y="454"/>
                  </a:lnTo>
                  <a:lnTo>
                    <a:pt x="554" y="456"/>
                  </a:lnTo>
                  <a:lnTo>
                    <a:pt x="554" y="458"/>
                  </a:lnTo>
                  <a:lnTo>
                    <a:pt x="556" y="458"/>
                  </a:lnTo>
                  <a:lnTo>
                    <a:pt x="558" y="456"/>
                  </a:lnTo>
                  <a:lnTo>
                    <a:pt x="560" y="454"/>
                  </a:lnTo>
                  <a:lnTo>
                    <a:pt x="564" y="454"/>
                  </a:lnTo>
                  <a:lnTo>
                    <a:pt x="566" y="454"/>
                  </a:lnTo>
                  <a:lnTo>
                    <a:pt x="566" y="454"/>
                  </a:lnTo>
                  <a:lnTo>
                    <a:pt x="564" y="454"/>
                  </a:lnTo>
                  <a:lnTo>
                    <a:pt x="562" y="456"/>
                  </a:lnTo>
                  <a:lnTo>
                    <a:pt x="562" y="458"/>
                  </a:lnTo>
                  <a:lnTo>
                    <a:pt x="558" y="462"/>
                  </a:lnTo>
                  <a:lnTo>
                    <a:pt x="558" y="462"/>
                  </a:lnTo>
                  <a:lnTo>
                    <a:pt x="554" y="466"/>
                  </a:lnTo>
                  <a:lnTo>
                    <a:pt x="554" y="468"/>
                  </a:lnTo>
                  <a:lnTo>
                    <a:pt x="554" y="468"/>
                  </a:lnTo>
                  <a:lnTo>
                    <a:pt x="552" y="466"/>
                  </a:lnTo>
                  <a:lnTo>
                    <a:pt x="552" y="468"/>
                  </a:lnTo>
                  <a:lnTo>
                    <a:pt x="550" y="474"/>
                  </a:lnTo>
                  <a:lnTo>
                    <a:pt x="552" y="474"/>
                  </a:lnTo>
                  <a:lnTo>
                    <a:pt x="552" y="474"/>
                  </a:lnTo>
                  <a:lnTo>
                    <a:pt x="554" y="474"/>
                  </a:lnTo>
                  <a:lnTo>
                    <a:pt x="554" y="476"/>
                  </a:lnTo>
                  <a:lnTo>
                    <a:pt x="552" y="478"/>
                  </a:lnTo>
                  <a:lnTo>
                    <a:pt x="552" y="478"/>
                  </a:lnTo>
                  <a:lnTo>
                    <a:pt x="554" y="478"/>
                  </a:lnTo>
                  <a:lnTo>
                    <a:pt x="556" y="476"/>
                  </a:lnTo>
                  <a:lnTo>
                    <a:pt x="558" y="476"/>
                  </a:lnTo>
                  <a:lnTo>
                    <a:pt x="556" y="480"/>
                  </a:lnTo>
                  <a:lnTo>
                    <a:pt x="554" y="480"/>
                  </a:lnTo>
                  <a:lnTo>
                    <a:pt x="556" y="480"/>
                  </a:lnTo>
                  <a:lnTo>
                    <a:pt x="558" y="480"/>
                  </a:lnTo>
                  <a:lnTo>
                    <a:pt x="558" y="482"/>
                  </a:lnTo>
                  <a:lnTo>
                    <a:pt x="558" y="484"/>
                  </a:lnTo>
                  <a:lnTo>
                    <a:pt x="556" y="486"/>
                  </a:lnTo>
                  <a:lnTo>
                    <a:pt x="552" y="486"/>
                  </a:lnTo>
                  <a:lnTo>
                    <a:pt x="552" y="482"/>
                  </a:lnTo>
                  <a:lnTo>
                    <a:pt x="548" y="484"/>
                  </a:lnTo>
                  <a:lnTo>
                    <a:pt x="548" y="482"/>
                  </a:lnTo>
                  <a:lnTo>
                    <a:pt x="546" y="482"/>
                  </a:lnTo>
                  <a:lnTo>
                    <a:pt x="546" y="484"/>
                  </a:lnTo>
                  <a:lnTo>
                    <a:pt x="548" y="488"/>
                  </a:lnTo>
                  <a:lnTo>
                    <a:pt x="548" y="490"/>
                  </a:lnTo>
                  <a:lnTo>
                    <a:pt x="548" y="496"/>
                  </a:lnTo>
                  <a:lnTo>
                    <a:pt x="550" y="490"/>
                  </a:lnTo>
                  <a:lnTo>
                    <a:pt x="548" y="486"/>
                  </a:lnTo>
                  <a:lnTo>
                    <a:pt x="550" y="486"/>
                  </a:lnTo>
                  <a:lnTo>
                    <a:pt x="552" y="488"/>
                  </a:lnTo>
                  <a:lnTo>
                    <a:pt x="554" y="488"/>
                  </a:lnTo>
                  <a:lnTo>
                    <a:pt x="556" y="488"/>
                  </a:lnTo>
                  <a:lnTo>
                    <a:pt x="558" y="488"/>
                  </a:lnTo>
                  <a:lnTo>
                    <a:pt x="558" y="484"/>
                  </a:lnTo>
                  <a:lnTo>
                    <a:pt x="562" y="484"/>
                  </a:lnTo>
                  <a:lnTo>
                    <a:pt x="564" y="482"/>
                  </a:lnTo>
                  <a:lnTo>
                    <a:pt x="566" y="482"/>
                  </a:lnTo>
                  <a:lnTo>
                    <a:pt x="568" y="478"/>
                  </a:lnTo>
                  <a:lnTo>
                    <a:pt x="566" y="480"/>
                  </a:lnTo>
                  <a:lnTo>
                    <a:pt x="564" y="480"/>
                  </a:lnTo>
                  <a:lnTo>
                    <a:pt x="562" y="482"/>
                  </a:lnTo>
                  <a:lnTo>
                    <a:pt x="560" y="482"/>
                  </a:lnTo>
                  <a:lnTo>
                    <a:pt x="560" y="482"/>
                  </a:lnTo>
                  <a:lnTo>
                    <a:pt x="560" y="480"/>
                  </a:lnTo>
                  <a:lnTo>
                    <a:pt x="562" y="478"/>
                  </a:lnTo>
                  <a:lnTo>
                    <a:pt x="562" y="476"/>
                  </a:lnTo>
                  <a:lnTo>
                    <a:pt x="562" y="474"/>
                  </a:lnTo>
                  <a:lnTo>
                    <a:pt x="564" y="472"/>
                  </a:lnTo>
                  <a:lnTo>
                    <a:pt x="564" y="470"/>
                  </a:lnTo>
                  <a:lnTo>
                    <a:pt x="562" y="468"/>
                  </a:lnTo>
                  <a:lnTo>
                    <a:pt x="562" y="468"/>
                  </a:lnTo>
                  <a:lnTo>
                    <a:pt x="564" y="464"/>
                  </a:lnTo>
                  <a:lnTo>
                    <a:pt x="566" y="462"/>
                  </a:lnTo>
                  <a:lnTo>
                    <a:pt x="568" y="460"/>
                  </a:lnTo>
                  <a:lnTo>
                    <a:pt x="568" y="460"/>
                  </a:lnTo>
                  <a:lnTo>
                    <a:pt x="568" y="462"/>
                  </a:lnTo>
                  <a:lnTo>
                    <a:pt x="570" y="462"/>
                  </a:lnTo>
                  <a:lnTo>
                    <a:pt x="570" y="458"/>
                  </a:lnTo>
                  <a:lnTo>
                    <a:pt x="572" y="460"/>
                  </a:lnTo>
                  <a:lnTo>
                    <a:pt x="572" y="460"/>
                  </a:lnTo>
                  <a:lnTo>
                    <a:pt x="572" y="462"/>
                  </a:lnTo>
                  <a:lnTo>
                    <a:pt x="576" y="462"/>
                  </a:lnTo>
                  <a:lnTo>
                    <a:pt x="576" y="458"/>
                  </a:lnTo>
                  <a:lnTo>
                    <a:pt x="582" y="456"/>
                  </a:lnTo>
                  <a:lnTo>
                    <a:pt x="584" y="454"/>
                  </a:lnTo>
                  <a:lnTo>
                    <a:pt x="584" y="454"/>
                  </a:lnTo>
                  <a:lnTo>
                    <a:pt x="586" y="452"/>
                  </a:lnTo>
                  <a:lnTo>
                    <a:pt x="588" y="450"/>
                  </a:lnTo>
                  <a:lnTo>
                    <a:pt x="590" y="450"/>
                  </a:lnTo>
                  <a:lnTo>
                    <a:pt x="592" y="448"/>
                  </a:lnTo>
                  <a:lnTo>
                    <a:pt x="592" y="446"/>
                  </a:lnTo>
                  <a:lnTo>
                    <a:pt x="594" y="444"/>
                  </a:lnTo>
                  <a:lnTo>
                    <a:pt x="594" y="440"/>
                  </a:lnTo>
                  <a:lnTo>
                    <a:pt x="594" y="438"/>
                  </a:lnTo>
                  <a:lnTo>
                    <a:pt x="594" y="436"/>
                  </a:lnTo>
                  <a:lnTo>
                    <a:pt x="592" y="438"/>
                  </a:lnTo>
                  <a:lnTo>
                    <a:pt x="590" y="438"/>
                  </a:lnTo>
                  <a:lnTo>
                    <a:pt x="592" y="440"/>
                  </a:lnTo>
                  <a:lnTo>
                    <a:pt x="590" y="442"/>
                  </a:lnTo>
                  <a:lnTo>
                    <a:pt x="588" y="442"/>
                  </a:lnTo>
                  <a:lnTo>
                    <a:pt x="586" y="440"/>
                  </a:lnTo>
                  <a:lnTo>
                    <a:pt x="584" y="440"/>
                  </a:lnTo>
                  <a:lnTo>
                    <a:pt x="584" y="440"/>
                  </a:lnTo>
                  <a:lnTo>
                    <a:pt x="586" y="436"/>
                  </a:lnTo>
                  <a:lnTo>
                    <a:pt x="588" y="436"/>
                  </a:lnTo>
                  <a:lnTo>
                    <a:pt x="588" y="434"/>
                  </a:lnTo>
                  <a:lnTo>
                    <a:pt x="592" y="434"/>
                  </a:lnTo>
                  <a:lnTo>
                    <a:pt x="592" y="432"/>
                  </a:lnTo>
                  <a:lnTo>
                    <a:pt x="592" y="430"/>
                  </a:lnTo>
                  <a:lnTo>
                    <a:pt x="594" y="428"/>
                  </a:lnTo>
                  <a:lnTo>
                    <a:pt x="596" y="428"/>
                  </a:lnTo>
                  <a:lnTo>
                    <a:pt x="598" y="428"/>
                  </a:lnTo>
                  <a:lnTo>
                    <a:pt x="596" y="430"/>
                  </a:lnTo>
                  <a:lnTo>
                    <a:pt x="596" y="432"/>
                  </a:lnTo>
                  <a:lnTo>
                    <a:pt x="596" y="434"/>
                  </a:lnTo>
                  <a:lnTo>
                    <a:pt x="600" y="432"/>
                  </a:lnTo>
                  <a:lnTo>
                    <a:pt x="602" y="426"/>
                  </a:lnTo>
                  <a:lnTo>
                    <a:pt x="602" y="426"/>
                  </a:lnTo>
                  <a:lnTo>
                    <a:pt x="600" y="424"/>
                  </a:lnTo>
                  <a:lnTo>
                    <a:pt x="596" y="424"/>
                  </a:lnTo>
                  <a:lnTo>
                    <a:pt x="596" y="424"/>
                  </a:lnTo>
                  <a:lnTo>
                    <a:pt x="592" y="422"/>
                  </a:lnTo>
                  <a:lnTo>
                    <a:pt x="590" y="420"/>
                  </a:lnTo>
                  <a:lnTo>
                    <a:pt x="592" y="416"/>
                  </a:lnTo>
                  <a:lnTo>
                    <a:pt x="590" y="420"/>
                  </a:lnTo>
                  <a:lnTo>
                    <a:pt x="588" y="420"/>
                  </a:lnTo>
                  <a:lnTo>
                    <a:pt x="588" y="416"/>
                  </a:lnTo>
                  <a:lnTo>
                    <a:pt x="584" y="416"/>
                  </a:lnTo>
                  <a:lnTo>
                    <a:pt x="584" y="412"/>
                  </a:lnTo>
                  <a:lnTo>
                    <a:pt x="584" y="412"/>
                  </a:lnTo>
                  <a:lnTo>
                    <a:pt x="582" y="412"/>
                  </a:lnTo>
                  <a:lnTo>
                    <a:pt x="580" y="410"/>
                  </a:lnTo>
                  <a:lnTo>
                    <a:pt x="580" y="410"/>
                  </a:lnTo>
                  <a:lnTo>
                    <a:pt x="580" y="408"/>
                  </a:lnTo>
                  <a:lnTo>
                    <a:pt x="580" y="406"/>
                  </a:lnTo>
                  <a:lnTo>
                    <a:pt x="580" y="404"/>
                  </a:lnTo>
                  <a:lnTo>
                    <a:pt x="580" y="398"/>
                  </a:lnTo>
                  <a:lnTo>
                    <a:pt x="582" y="396"/>
                  </a:lnTo>
                  <a:lnTo>
                    <a:pt x="586" y="392"/>
                  </a:lnTo>
                  <a:lnTo>
                    <a:pt x="588" y="390"/>
                  </a:lnTo>
                  <a:lnTo>
                    <a:pt x="590" y="390"/>
                  </a:lnTo>
                  <a:lnTo>
                    <a:pt x="590" y="390"/>
                  </a:lnTo>
                  <a:lnTo>
                    <a:pt x="592" y="388"/>
                  </a:lnTo>
                  <a:lnTo>
                    <a:pt x="594" y="386"/>
                  </a:lnTo>
                  <a:lnTo>
                    <a:pt x="592" y="386"/>
                  </a:lnTo>
                  <a:lnTo>
                    <a:pt x="590" y="388"/>
                  </a:lnTo>
                  <a:lnTo>
                    <a:pt x="588" y="388"/>
                  </a:lnTo>
                  <a:lnTo>
                    <a:pt x="588" y="386"/>
                  </a:lnTo>
                  <a:lnTo>
                    <a:pt x="588" y="384"/>
                  </a:lnTo>
                  <a:lnTo>
                    <a:pt x="588" y="380"/>
                  </a:lnTo>
                  <a:lnTo>
                    <a:pt x="592" y="378"/>
                  </a:lnTo>
                  <a:lnTo>
                    <a:pt x="594" y="372"/>
                  </a:lnTo>
                  <a:lnTo>
                    <a:pt x="594" y="372"/>
                  </a:lnTo>
                  <a:lnTo>
                    <a:pt x="596" y="370"/>
                  </a:lnTo>
                  <a:lnTo>
                    <a:pt x="598" y="370"/>
                  </a:lnTo>
                  <a:lnTo>
                    <a:pt x="600" y="366"/>
                  </a:lnTo>
                  <a:lnTo>
                    <a:pt x="602" y="364"/>
                  </a:lnTo>
                  <a:lnTo>
                    <a:pt x="604" y="366"/>
                  </a:lnTo>
                  <a:lnTo>
                    <a:pt x="604" y="370"/>
                  </a:lnTo>
                  <a:lnTo>
                    <a:pt x="604" y="370"/>
                  </a:lnTo>
                  <a:lnTo>
                    <a:pt x="604" y="372"/>
                  </a:lnTo>
                  <a:lnTo>
                    <a:pt x="606" y="370"/>
                  </a:lnTo>
                  <a:lnTo>
                    <a:pt x="608" y="370"/>
                  </a:lnTo>
                  <a:lnTo>
                    <a:pt x="610" y="364"/>
                  </a:lnTo>
                  <a:lnTo>
                    <a:pt x="610" y="364"/>
                  </a:lnTo>
                  <a:lnTo>
                    <a:pt x="608" y="364"/>
                  </a:lnTo>
                  <a:lnTo>
                    <a:pt x="606" y="362"/>
                  </a:lnTo>
                  <a:lnTo>
                    <a:pt x="604" y="360"/>
                  </a:lnTo>
                  <a:lnTo>
                    <a:pt x="606" y="358"/>
                  </a:lnTo>
                  <a:lnTo>
                    <a:pt x="610" y="358"/>
                  </a:lnTo>
                  <a:lnTo>
                    <a:pt x="610" y="356"/>
                  </a:lnTo>
                  <a:lnTo>
                    <a:pt x="614" y="356"/>
                  </a:lnTo>
                  <a:lnTo>
                    <a:pt x="614" y="352"/>
                  </a:lnTo>
                  <a:lnTo>
                    <a:pt x="616" y="352"/>
                  </a:lnTo>
                  <a:lnTo>
                    <a:pt x="618" y="352"/>
                  </a:lnTo>
                  <a:lnTo>
                    <a:pt x="622" y="354"/>
                  </a:lnTo>
                  <a:lnTo>
                    <a:pt x="622" y="356"/>
                  </a:lnTo>
                  <a:lnTo>
                    <a:pt x="622" y="356"/>
                  </a:lnTo>
                  <a:lnTo>
                    <a:pt x="624" y="358"/>
                  </a:lnTo>
                  <a:lnTo>
                    <a:pt x="626" y="360"/>
                  </a:lnTo>
                  <a:lnTo>
                    <a:pt x="628" y="362"/>
                  </a:lnTo>
                  <a:lnTo>
                    <a:pt x="626" y="364"/>
                  </a:lnTo>
                  <a:lnTo>
                    <a:pt x="626" y="364"/>
                  </a:lnTo>
                  <a:lnTo>
                    <a:pt x="626" y="366"/>
                  </a:lnTo>
                  <a:lnTo>
                    <a:pt x="626" y="368"/>
                  </a:lnTo>
                  <a:lnTo>
                    <a:pt x="628" y="370"/>
                  </a:lnTo>
                  <a:lnTo>
                    <a:pt x="628" y="372"/>
                  </a:lnTo>
                  <a:lnTo>
                    <a:pt x="628" y="376"/>
                  </a:lnTo>
                  <a:lnTo>
                    <a:pt x="628" y="378"/>
                  </a:lnTo>
                  <a:lnTo>
                    <a:pt x="628" y="378"/>
                  </a:lnTo>
                  <a:lnTo>
                    <a:pt x="628" y="380"/>
                  </a:lnTo>
                  <a:lnTo>
                    <a:pt x="628" y="382"/>
                  </a:lnTo>
                  <a:lnTo>
                    <a:pt x="626" y="386"/>
                  </a:lnTo>
                  <a:lnTo>
                    <a:pt x="626" y="388"/>
                  </a:lnTo>
                  <a:lnTo>
                    <a:pt x="624" y="390"/>
                  </a:lnTo>
                  <a:lnTo>
                    <a:pt x="626" y="392"/>
                  </a:lnTo>
                  <a:lnTo>
                    <a:pt x="624" y="394"/>
                  </a:lnTo>
                  <a:lnTo>
                    <a:pt x="628" y="398"/>
                  </a:lnTo>
                  <a:lnTo>
                    <a:pt x="628" y="398"/>
                  </a:lnTo>
                  <a:lnTo>
                    <a:pt x="626" y="400"/>
                  </a:lnTo>
                  <a:lnTo>
                    <a:pt x="628" y="402"/>
                  </a:lnTo>
                  <a:lnTo>
                    <a:pt x="626" y="404"/>
                  </a:lnTo>
                  <a:lnTo>
                    <a:pt x="626" y="406"/>
                  </a:lnTo>
                  <a:lnTo>
                    <a:pt x="628" y="406"/>
                  </a:lnTo>
                  <a:lnTo>
                    <a:pt x="630" y="408"/>
                  </a:lnTo>
                  <a:lnTo>
                    <a:pt x="628" y="410"/>
                  </a:lnTo>
                  <a:lnTo>
                    <a:pt x="628" y="412"/>
                  </a:lnTo>
                  <a:lnTo>
                    <a:pt x="626" y="412"/>
                  </a:lnTo>
                  <a:lnTo>
                    <a:pt x="624" y="412"/>
                  </a:lnTo>
                  <a:lnTo>
                    <a:pt x="622" y="410"/>
                  </a:lnTo>
                  <a:lnTo>
                    <a:pt x="624" y="406"/>
                  </a:lnTo>
                  <a:lnTo>
                    <a:pt x="620" y="408"/>
                  </a:lnTo>
                  <a:lnTo>
                    <a:pt x="620" y="410"/>
                  </a:lnTo>
                  <a:lnTo>
                    <a:pt x="616" y="412"/>
                  </a:lnTo>
                  <a:lnTo>
                    <a:pt x="616" y="412"/>
                  </a:lnTo>
                  <a:lnTo>
                    <a:pt x="620" y="412"/>
                  </a:lnTo>
                  <a:lnTo>
                    <a:pt x="622" y="412"/>
                  </a:lnTo>
                  <a:lnTo>
                    <a:pt x="622" y="414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2" y="420"/>
                  </a:lnTo>
                  <a:lnTo>
                    <a:pt x="612" y="422"/>
                  </a:lnTo>
                  <a:lnTo>
                    <a:pt x="610" y="424"/>
                  </a:lnTo>
                  <a:lnTo>
                    <a:pt x="612" y="426"/>
                  </a:lnTo>
                  <a:lnTo>
                    <a:pt x="614" y="424"/>
                  </a:lnTo>
                  <a:lnTo>
                    <a:pt x="616" y="426"/>
                  </a:lnTo>
                  <a:lnTo>
                    <a:pt x="616" y="428"/>
                  </a:lnTo>
                  <a:lnTo>
                    <a:pt x="618" y="430"/>
                  </a:lnTo>
                  <a:lnTo>
                    <a:pt x="622" y="428"/>
                  </a:lnTo>
                  <a:lnTo>
                    <a:pt x="622" y="426"/>
                  </a:lnTo>
                  <a:lnTo>
                    <a:pt x="624" y="426"/>
                  </a:lnTo>
                  <a:lnTo>
                    <a:pt x="624" y="426"/>
                  </a:lnTo>
                  <a:lnTo>
                    <a:pt x="624" y="428"/>
                  </a:lnTo>
                  <a:lnTo>
                    <a:pt x="624" y="428"/>
                  </a:lnTo>
                  <a:lnTo>
                    <a:pt x="626" y="430"/>
                  </a:lnTo>
                  <a:lnTo>
                    <a:pt x="628" y="432"/>
                  </a:lnTo>
                  <a:lnTo>
                    <a:pt x="628" y="430"/>
                  </a:lnTo>
                  <a:lnTo>
                    <a:pt x="630" y="430"/>
                  </a:lnTo>
                  <a:lnTo>
                    <a:pt x="630" y="432"/>
                  </a:lnTo>
                  <a:lnTo>
                    <a:pt x="628" y="432"/>
                  </a:lnTo>
                  <a:lnTo>
                    <a:pt x="624" y="436"/>
                  </a:lnTo>
                  <a:lnTo>
                    <a:pt x="624" y="436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6"/>
                  </a:lnTo>
                  <a:lnTo>
                    <a:pt x="622" y="438"/>
                  </a:lnTo>
                  <a:lnTo>
                    <a:pt x="624" y="442"/>
                  </a:lnTo>
                  <a:lnTo>
                    <a:pt x="624" y="444"/>
                  </a:lnTo>
                  <a:lnTo>
                    <a:pt x="624" y="446"/>
                  </a:lnTo>
                  <a:lnTo>
                    <a:pt x="624" y="448"/>
                  </a:lnTo>
                  <a:lnTo>
                    <a:pt x="622" y="448"/>
                  </a:lnTo>
                  <a:lnTo>
                    <a:pt x="622" y="450"/>
                  </a:lnTo>
                  <a:lnTo>
                    <a:pt x="622" y="454"/>
                  </a:lnTo>
                  <a:lnTo>
                    <a:pt x="620" y="456"/>
                  </a:lnTo>
                  <a:lnTo>
                    <a:pt x="620" y="458"/>
                  </a:lnTo>
                  <a:lnTo>
                    <a:pt x="620" y="460"/>
                  </a:lnTo>
                  <a:lnTo>
                    <a:pt x="620" y="462"/>
                  </a:lnTo>
                  <a:lnTo>
                    <a:pt x="620" y="462"/>
                  </a:lnTo>
                  <a:lnTo>
                    <a:pt x="622" y="462"/>
                  </a:lnTo>
                  <a:lnTo>
                    <a:pt x="622" y="460"/>
                  </a:lnTo>
                  <a:lnTo>
                    <a:pt x="624" y="458"/>
                  </a:lnTo>
                  <a:lnTo>
                    <a:pt x="626" y="458"/>
                  </a:lnTo>
                  <a:lnTo>
                    <a:pt x="628" y="456"/>
                  </a:lnTo>
                  <a:lnTo>
                    <a:pt x="628" y="456"/>
                  </a:lnTo>
                  <a:lnTo>
                    <a:pt x="628" y="454"/>
                  </a:lnTo>
                  <a:lnTo>
                    <a:pt x="630" y="454"/>
                  </a:lnTo>
                  <a:lnTo>
                    <a:pt x="630" y="454"/>
                  </a:lnTo>
                  <a:lnTo>
                    <a:pt x="630" y="450"/>
                  </a:lnTo>
                  <a:lnTo>
                    <a:pt x="632" y="448"/>
                  </a:lnTo>
                  <a:lnTo>
                    <a:pt x="634" y="444"/>
                  </a:lnTo>
                  <a:lnTo>
                    <a:pt x="638" y="440"/>
                  </a:lnTo>
                  <a:lnTo>
                    <a:pt x="638" y="438"/>
                  </a:lnTo>
                  <a:lnTo>
                    <a:pt x="640" y="438"/>
                  </a:lnTo>
                  <a:lnTo>
                    <a:pt x="640" y="438"/>
                  </a:lnTo>
                  <a:lnTo>
                    <a:pt x="640" y="440"/>
                  </a:lnTo>
                  <a:lnTo>
                    <a:pt x="642" y="444"/>
                  </a:lnTo>
                  <a:lnTo>
                    <a:pt x="642" y="448"/>
                  </a:lnTo>
                  <a:lnTo>
                    <a:pt x="646" y="450"/>
                  </a:lnTo>
                  <a:lnTo>
                    <a:pt x="646" y="454"/>
                  </a:lnTo>
                  <a:lnTo>
                    <a:pt x="644" y="456"/>
                  </a:lnTo>
                  <a:lnTo>
                    <a:pt x="646" y="462"/>
                  </a:lnTo>
                  <a:lnTo>
                    <a:pt x="644" y="464"/>
                  </a:lnTo>
                  <a:lnTo>
                    <a:pt x="642" y="464"/>
                  </a:lnTo>
                  <a:lnTo>
                    <a:pt x="640" y="462"/>
                  </a:lnTo>
                  <a:lnTo>
                    <a:pt x="640" y="464"/>
                  </a:lnTo>
                  <a:lnTo>
                    <a:pt x="638" y="466"/>
                  </a:lnTo>
                  <a:lnTo>
                    <a:pt x="638" y="468"/>
                  </a:lnTo>
                  <a:lnTo>
                    <a:pt x="636" y="470"/>
                  </a:lnTo>
                  <a:lnTo>
                    <a:pt x="636" y="474"/>
                  </a:lnTo>
                  <a:lnTo>
                    <a:pt x="636" y="476"/>
                  </a:lnTo>
                  <a:lnTo>
                    <a:pt x="636" y="480"/>
                  </a:lnTo>
                  <a:lnTo>
                    <a:pt x="638" y="488"/>
                  </a:lnTo>
                  <a:lnTo>
                    <a:pt x="640" y="492"/>
                  </a:lnTo>
                  <a:lnTo>
                    <a:pt x="640" y="494"/>
                  </a:lnTo>
                  <a:lnTo>
                    <a:pt x="642" y="496"/>
                  </a:lnTo>
                  <a:lnTo>
                    <a:pt x="644" y="496"/>
                  </a:lnTo>
                  <a:lnTo>
                    <a:pt x="642" y="492"/>
                  </a:lnTo>
                  <a:lnTo>
                    <a:pt x="642" y="492"/>
                  </a:lnTo>
                  <a:lnTo>
                    <a:pt x="644" y="490"/>
                  </a:lnTo>
                  <a:lnTo>
                    <a:pt x="646" y="490"/>
                  </a:lnTo>
                  <a:lnTo>
                    <a:pt x="646" y="494"/>
                  </a:lnTo>
                  <a:lnTo>
                    <a:pt x="648" y="492"/>
                  </a:lnTo>
                  <a:lnTo>
                    <a:pt x="648" y="490"/>
                  </a:lnTo>
                  <a:lnTo>
                    <a:pt x="650" y="488"/>
                  </a:lnTo>
                  <a:lnTo>
                    <a:pt x="650" y="484"/>
                  </a:lnTo>
                  <a:lnTo>
                    <a:pt x="652" y="484"/>
                  </a:lnTo>
                  <a:lnTo>
                    <a:pt x="656" y="480"/>
                  </a:lnTo>
                  <a:lnTo>
                    <a:pt x="656" y="480"/>
                  </a:lnTo>
                  <a:lnTo>
                    <a:pt x="656" y="478"/>
                  </a:lnTo>
                  <a:lnTo>
                    <a:pt x="662" y="474"/>
                  </a:lnTo>
                  <a:lnTo>
                    <a:pt x="664" y="470"/>
                  </a:lnTo>
                  <a:lnTo>
                    <a:pt x="666" y="464"/>
                  </a:lnTo>
                  <a:lnTo>
                    <a:pt x="668" y="460"/>
                  </a:lnTo>
                  <a:lnTo>
                    <a:pt x="670" y="458"/>
                  </a:lnTo>
                  <a:lnTo>
                    <a:pt x="672" y="462"/>
                  </a:lnTo>
                  <a:lnTo>
                    <a:pt x="674" y="460"/>
                  </a:lnTo>
                  <a:lnTo>
                    <a:pt x="676" y="460"/>
                  </a:lnTo>
                  <a:lnTo>
                    <a:pt x="678" y="460"/>
                  </a:lnTo>
                  <a:lnTo>
                    <a:pt x="678" y="458"/>
                  </a:lnTo>
                  <a:lnTo>
                    <a:pt x="676" y="458"/>
                  </a:lnTo>
                  <a:lnTo>
                    <a:pt x="674" y="456"/>
                  </a:lnTo>
                  <a:lnTo>
                    <a:pt x="676" y="456"/>
                  </a:lnTo>
                  <a:lnTo>
                    <a:pt x="678" y="454"/>
                  </a:lnTo>
                  <a:lnTo>
                    <a:pt x="680" y="456"/>
                  </a:lnTo>
                  <a:lnTo>
                    <a:pt x="680" y="454"/>
                  </a:lnTo>
                  <a:lnTo>
                    <a:pt x="682" y="456"/>
                  </a:lnTo>
                  <a:lnTo>
                    <a:pt x="684" y="454"/>
                  </a:lnTo>
                  <a:lnTo>
                    <a:pt x="682" y="452"/>
                  </a:lnTo>
                  <a:lnTo>
                    <a:pt x="680" y="452"/>
                  </a:lnTo>
                  <a:lnTo>
                    <a:pt x="680" y="450"/>
                  </a:lnTo>
                  <a:lnTo>
                    <a:pt x="678" y="450"/>
                  </a:lnTo>
                  <a:lnTo>
                    <a:pt x="678" y="446"/>
                  </a:lnTo>
                  <a:lnTo>
                    <a:pt x="680" y="444"/>
                  </a:lnTo>
                  <a:lnTo>
                    <a:pt x="680" y="442"/>
                  </a:lnTo>
                  <a:lnTo>
                    <a:pt x="682" y="442"/>
                  </a:lnTo>
                  <a:lnTo>
                    <a:pt x="680" y="440"/>
                  </a:lnTo>
                  <a:lnTo>
                    <a:pt x="680" y="440"/>
                  </a:lnTo>
                  <a:lnTo>
                    <a:pt x="682" y="438"/>
                  </a:lnTo>
                  <a:lnTo>
                    <a:pt x="682" y="436"/>
                  </a:lnTo>
                  <a:lnTo>
                    <a:pt x="682" y="436"/>
                  </a:lnTo>
                  <a:lnTo>
                    <a:pt x="684" y="436"/>
                  </a:lnTo>
                  <a:lnTo>
                    <a:pt x="684" y="434"/>
                  </a:lnTo>
                  <a:lnTo>
                    <a:pt x="684" y="432"/>
                  </a:lnTo>
                  <a:lnTo>
                    <a:pt x="682" y="430"/>
                  </a:lnTo>
                  <a:lnTo>
                    <a:pt x="684" y="432"/>
                  </a:lnTo>
                  <a:lnTo>
                    <a:pt x="686" y="434"/>
                  </a:lnTo>
                  <a:lnTo>
                    <a:pt x="688" y="434"/>
                  </a:lnTo>
                  <a:lnTo>
                    <a:pt x="690" y="432"/>
                  </a:lnTo>
                  <a:lnTo>
                    <a:pt x="694" y="432"/>
                  </a:lnTo>
                  <a:lnTo>
                    <a:pt x="696" y="434"/>
                  </a:lnTo>
                  <a:lnTo>
                    <a:pt x="698" y="436"/>
                  </a:lnTo>
                  <a:lnTo>
                    <a:pt x="698" y="438"/>
                  </a:lnTo>
                  <a:lnTo>
                    <a:pt x="702" y="440"/>
                  </a:lnTo>
                  <a:lnTo>
                    <a:pt x="704" y="438"/>
                  </a:lnTo>
                  <a:lnTo>
                    <a:pt x="706" y="440"/>
                  </a:lnTo>
                  <a:lnTo>
                    <a:pt x="710" y="442"/>
                  </a:lnTo>
                  <a:lnTo>
                    <a:pt x="710" y="442"/>
                  </a:lnTo>
                  <a:lnTo>
                    <a:pt x="708" y="444"/>
                  </a:lnTo>
                  <a:lnTo>
                    <a:pt x="710" y="446"/>
                  </a:lnTo>
                  <a:lnTo>
                    <a:pt x="708" y="446"/>
                  </a:lnTo>
                  <a:lnTo>
                    <a:pt x="706" y="444"/>
                  </a:lnTo>
                  <a:lnTo>
                    <a:pt x="706" y="444"/>
                  </a:lnTo>
                  <a:lnTo>
                    <a:pt x="706" y="446"/>
                  </a:lnTo>
                  <a:lnTo>
                    <a:pt x="712" y="448"/>
                  </a:lnTo>
                  <a:lnTo>
                    <a:pt x="712" y="452"/>
                  </a:lnTo>
                  <a:lnTo>
                    <a:pt x="710" y="452"/>
                  </a:lnTo>
                  <a:lnTo>
                    <a:pt x="710" y="454"/>
                  </a:lnTo>
                  <a:lnTo>
                    <a:pt x="712" y="452"/>
                  </a:lnTo>
                  <a:lnTo>
                    <a:pt x="716" y="454"/>
                  </a:lnTo>
                  <a:lnTo>
                    <a:pt x="716" y="454"/>
                  </a:lnTo>
                  <a:lnTo>
                    <a:pt x="718" y="454"/>
                  </a:lnTo>
                  <a:lnTo>
                    <a:pt x="718" y="456"/>
                  </a:lnTo>
                  <a:lnTo>
                    <a:pt x="718" y="458"/>
                  </a:lnTo>
                  <a:lnTo>
                    <a:pt x="714" y="462"/>
                  </a:lnTo>
                  <a:lnTo>
                    <a:pt x="712" y="462"/>
                  </a:lnTo>
                  <a:lnTo>
                    <a:pt x="710" y="462"/>
                  </a:lnTo>
                  <a:lnTo>
                    <a:pt x="712" y="462"/>
                  </a:lnTo>
                  <a:lnTo>
                    <a:pt x="714" y="464"/>
                  </a:lnTo>
                  <a:lnTo>
                    <a:pt x="714" y="466"/>
                  </a:lnTo>
                  <a:lnTo>
                    <a:pt x="714" y="466"/>
                  </a:lnTo>
                  <a:lnTo>
                    <a:pt x="716" y="466"/>
                  </a:lnTo>
                  <a:lnTo>
                    <a:pt x="714" y="468"/>
                  </a:lnTo>
                  <a:lnTo>
                    <a:pt x="716" y="470"/>
                  </a:lnTo>
                  <a:lnTo>
                    <a:pt x="712" y="472"/>
                  </a:lnTo>
                  <a:lnTo>
                    <a:pt x="708" y="472"/>
                  </a:lnTo>
                  <a:lnTo>
                    <a:pt x="706" y="472"/>
                  </a:lnTo>
                  <a:lnTo>
                    <a:pt x="706" y="474"/>
                  </a:lnTo>
                  <a:lnTo>
                    <a:pt x="704" y="472"/>
                  </a:lnTo>
                  <a:lnTo>
                    <a:pt x="702" y="470"/>
                  </a:lnTo>
                  <a:lnTo>
                    <a:pt x="700" y="470"/>
                  </a:lnTo>
                  <a:lnTo>
                    <a:pt x="698" y="470"/>
                  </a:lnTo>
                  <a:lnTo>
                    <a:pt x="698" y="470"/>
                  </a:lnTo>
                  <a:lnTo>
                    <a:pt x="698" y="472"/>
                  </a:lnTo>
                  <a:lnTo>
                    <a:pt x="696" y="472"/>
                  </a:lnTo>
                  <a:lnTo>
                    <a:pt x="698" y="472"/>
                  </a:lnTo>
                  <a:lnTo>
                    <a:pt x="700" y="474"/>
                  </a:lnTo>
                  <a:lnTo>
                    <a:pt x="700" y="476"/>
                  </a:lnTo>
                  <a:lnTo>
                    <a:pt x="698" y="476"/>
                  </a:lnTo>
                  <a:lnTo>
                    <a:pt x="700" y="476"/>
                  </a:lnTo>
                  <a:lnTo>
                    <a:pt x="698" y="480"/>
                  </a:lnTo>
                  <a:lnTo>
                    <a:pt x="698" y="480"/>
                  </a:lnTo>
                  <a:lnTo>
                    <a:pt x="700" y="482"/>
                  </a:lnTo>
                  <a:lnTo>
                    <a:pt x="700" y="480"/>
                  </a:lnTo>
                  <a:lnTo>
                    <a:pt x="702" y="480"/>
                  </a:lnTo>
                  <a:lnTo>
                    <a:pt x="702" y="482"/>
                  </a:lnTo>
                  <a:lnTo>
                    <a:pt x="698" y="482"/>
                  </a:lnTo>
                  <a:lnTo>
                    <a:pt x="698" y="484"/>
                  </a:lnTo>
                  <a:lnTo>
                    <a:pt x="698" y="488"/>
                  </a:lnTo>
                  <a:lnTo>
                    <a:pt x="700" y="490"/>
                  </a:lnTo>
                  <a:lnTo>
                    <a:pt x="700" y="492"/>
                  </a:lnTo>
                  <a:lnTo>
                    <a:pt x="702" y="496"/>
                  </a:lnTo>
                  <a:lnTo>
                    <a:pt x="702" y="500"/>
                  </a:lnTo>
                  <a:lnTo>
                    <a:pt x="702" y="500"/>
                  </a:lnTo>
                  <a:lnTo>
                    <a:pt x="702" y="502"/>
                  </a:lnTo>
                  <a:lnTo>
                    <a:pt x="698" y="504"/>
                  </a:lnTo>
                  <a:lnTo>
                    <a:pt x="698" y="506"/>
                  </a:lnTo>
                  <a:lnTo>
                    <a:pt x="698" y="508"/>
                  </a:lnTo>
                  <a:lnTo>
                    <a:pt x="696" y="508"/>
                  </a:lnTo>
                  <a:lnTo>
                    <a:pt x="692" y="508"/>
                  </a:lnTo>
                  <a:lnTo>
                    <a:pt x="690" y="508"/>
                  </a:lnTo>
                  <a:lnTo>
                    <a:pt x="690" y="512"/>
                  </a:lnTo>
                  <a:lnTo>
                    <a:pt x="686" y="512"/>
                  </a:lnTo>
                  <a:lnTo>
                    <a:pt x="686" y="514"/>
                  </a:lnTo>
                  <a:lnTo>
                    <a:pt x="684" y="514"/>
                  </a:lnTo>
                  <a:lnTo>
                    <a:pt x="680" y="518"/>
                  </a:lnTo>
                  <a:lnTo>
                    <a:pt x="678" y="518"/>
                  </a:lnTo>
                  <a:lnTo>
                    <a:pt x="678" y="518"/>
                  </a:lnTo>
                  <a:lnTo>
                    <a:pt x="676" y="520"/>
                  </a:lnTo>
                  <a:lnTo>
                    <a:pt x="670" y="522"/>
                  </a:lnTo>
                  <a:lnTo>
                    <a:pt x="668" y="522"/>
                  </a:lnTo>
                  <a:lnTo>
                    <a:pt x="670" y="520"/>
                  </a:lnTo>
                  <a:lnTo>
                    <a:pt x="668" y="516"/>
                  </a:lnTo>
                  <a:lnTo>
                    <a:pt x="666" y="514"/>
                  </a:lnTo>
                  <a:lnTo>
                    <a:pt x="666" y="514"/>
                  </a:lnTo>
                  <a:lnTo>
                    <a:pt x="668" y="512"/>
                  </a:lnTo>
                  <a:lnTo>
                    <a:pt x="668" y="510"/>
                  </a:lnTo>
                  <a:lnTo>
                    <a:pt x="670" y="508"/>
                  </a:lnTo>
                  <a:lnTo>
                    <a:pt x="668" y="510"/>
                  </a:lnTo>
                  <a:lnTo>
                    <a:pt x="666" y="510"/>
                  </a:lnTo>
                  <a:lnTo>
                    <a:pt x="666" y="506"/>
                  </a:lnTo>
                  <a:lnTo>
                    <a:pt x="666" y="504"/>
                  </a:lnTo>
                  <a:lnTo>
                    <a:pt x="664" y="502"/>
                  </a:lnTo>
                  <a:lnTo>
                    <a:pt x="662" y="504"/>
                  </a:lnTo>
                  <a:lnTo>
                    <a:pt x="662" y="502"/>
                  </a:lnTo>
                  <a:lnTo>
                    <a:pt x="658" y="502"/>
                  </a:lnTo>
                  <a:lnTo>
                    <a:pt x="656" y="506"/>
                  </a:lnTo>
                  <a:lnTo>
                    <a:pt x="658" y="506"/>
                  </a:lnTo>
                  <a:lnTo>
                    <a:pt x="662" y="504"/>
                  </a:lnTo>
                  <a:lnTo>
                    <a:pt x="662" y="506"/>
                  </a:lnTo>
                  <a:lnTo>
                    <a:pt x="662" y="508"/>
                  </a:lnTo>
                  <a:lnTo>
                    <a:pt x="664" y="508"/>
                  </a:lnTo>
                  <a:lnTo>
                    <a:pt x="666" y="512"/>
                  </a:lnTo>
                  <a:lnTo>
                    <a:pt x="664" y="516"/>
                  </a:lnTo>
                  <a:lnTo>
                    <a:pt x="666" y="516"/>
                  </a:lnTo>
                  <a:lnTo>
                    <a:pt x="666" y="520"/>
                  </a:lnTo>
                  <a:lnTo>
                    <a:pt x="666" y="522"/>
                  </a:lnTo>
                  <a:lnTo>
                    <a:pt x="666" y="522"/>
                  </a:lnTo>
                  <a:lnTo>
                    <a:pt x="666" y="524"/>
                  </a:lnTo>
                  <a:lnTo>
                    <a:pt x="664" y="524"/>
                  </a:lnTo>
                  <a:lnTo>
                    <a:pt x="662" y="520"/>
                  </a:lnTo>
                  <a:lnTo>
                    <a:pt x="660" y="518"/>
                  </a:lnTo>
                  <a:lnTo>
                    <a:pt x="660" y="518"/>
                  </a:lnTo>
                  <a:lnTo>
                    <a:pt x="658" y="516"/>
                  </a:lnTo>
                  <a:lnTo>
                    <a:pt x="656" y="518"/>
                  </a:lnTo>
                  <a:lnTo>
                    <a:pt x="660" y="520"/>
                  </a:lnTo>
                  <a:lnTo>
                    <a:pt x="658" y="522"/>
                  </a:lnTo>
                  <a:lnTo>
                    <a:pt x="656" y="520"/>
                  </a:lnTo>
                  <a:lnTo>
                    <a:pt x="654" y="520"/>
                  </a:lnTo>
                  <a:lnTo>
                    <a:pt x="654" y="520"/>
                  </a:lnTo>
                  <a:lnTo>
                    <a:pt x="652" y="520"/>
                  </a:lnTo>
                  <a:lnTo>
                    <a:pt x="652" y="518"/>
                  </a:lnTo>
                  <a:lnTo>
                    <a:pt x="654" y="514"/>
                  </a:lnTo>
                  <a:lnTo>
                    <a:pt x="654" y="514"/>
                  </a:lnTo>
                  <a:lnTo>
                    <a:pt x="652" y="514"/>
                  </a:lnTo>
                  <a:lnTo>
                    <a:pt x="652" y="512"/>
                  </a:lnTo>
                  <a:lnTo>
                    <a:pt x="650" y="514"/>
                  </a:lnTo>
                  <a:lnTo>
                    <a:pt x="646" y="514"/>
                  </a:lnTo>
                  <a:lnTo>
                    <a:pt x="644" y="512"/>
                  </a:lnTo>
                  <a:lnTo>
                    <a:pt x="642" y="512"/>
                  </a:lnTo>
                  <a:lnTo>
                    <a:pt x="640" y="510"/>
                  </a:lnTo>
                  <a:lnTo>
                    <a:pt x="638" y="512"/>
                  </a:lnTo>
                  <a:lnTo>
                    <a:pt x="640" y="514"/>
                  </a:lnTo>
                  <a:lnTo>
                    <a:pt x="638" y="516"/>
                  </a:lnTo>
                  <a:lnTo>
                    <a:pt x="638" y="518"/>
                  </a:lnTo>
                  <a:lnTo>
                    <a:pt x="640" y="520"/>
                  </a:lnTo>
                  <a:lnTo>
                    <a:pt x="642" y="520"/>
                  </a:lnTo>
                  <a:lnTo>
                    <a:pt x="644" y="522"/>
                  </a:lnTo>
                  <a:lnTo>
                    <a:pt x="642" y="526"/>
                  </a:lnTo>
                  <a:lnTo>
                    <a:pt x="640" y="526"/>
                  </a:lnTo>
                  <a:lnTo>
                    <a:pt x="634" y="530"/>
                  </a:lnTo>
                  <a:lnTo>
                    <a:pt x="632" y="534"/>
                  </a:lnTo>
                  <a:lnTo>
                    <a:pt x="630" y="538"/>
                  </a:lnTo>
                  <a:lnTo>
                    <a:pt x="628" y="536"/>
                  </a:lnTo>
                  <a:lnTo>
                    <a:pt x="626" y="538"/>
                  </a:lnTo>
                  <a:lnTo>
                    <a:pt x="624" y="540"/>
                  </a:lnTo>
                  <a:lnTo>
                    <a:pt x="622" y="542"/>
                  </a:lnTo>
                  <a:lnTo>
                    <a:pt x="614" y="540"/>
                  </a:lnTo>
                  <a:lnTo>
                    <a:pt x="614" y="538"/>
                  </a:lnTo>
                  <a:lnTo>
                    <a:pt x="612" y="534"/>
                  </a:lnTo>
                  <a:lnTo>
                    <a:pt x="608" y="532"/>
                  </a:lnTo>
                  <a:lnTo>
                    <a:pt x="608" y="532"/>
                  </a:lnTo>
                  <a:lnTo>
                    <a:pt x="610" y="532"/>
                  </a:lnTo>
                  <a:lnTo>
                    <a:pt x="610" y="530"/>
                  </a:lnTo>
                  <a:lnTo>
                    <a:pt x="610" y="530"/>
                  </a:lnTo>
                  <a:lnTo>
                    <a:pt x="608" y="528"/>
                  </a:lnTo>
                  <a:lnTo>
                    <a:pt x="604" y="524"/>
                  </a:lnTo>
                  <a:lnTo>
                    <a:pt x="602" y="522"/>
                  </a:lnTo>
                  <a:lnTo>
                    <a:pt x="596" y="522"/>
                  </a:lnTo>
                  <a:lnTo>
                    <a:pt x="594" y="520"/>
                  </a:lnTo>
                  <a:lnTo>
                    <a:pt x="588" y="518"/>
                  </a:lnTo>
                  <a:lnTo>
                    <a:pt x="586" y="518"/>
                  </a:lnTo>
                  <a:lnTo>
                    <a:pt x="586" y="520"/>
                  </a:lnTo>
                  <a:lnTo>
                    <a:pt x="586" y="522"/>
                  </a:lnTo>
                  <a:lnTo>
                    <a:pt x="588" y="520"/>
                  </a:lnTo>
                  <a:lnTo>
                    <a:pt x="588" y="520"/>
                  </a:lnTo>
                  <a:lnTo>
                    <a:pt x="594" y="522"/>
                  </a:lnTo>
                  <a:lnTo>
                    <a:pt x="600" y="522"/>
                  </a:lnTo>
                  <a:lnTo>
                    <a:pt x="600" y="524"/>
                  </a:lnTo>
                  <a:lnTo>
                    <a:pt x="600" y="524"/>
                  </a:lnTo>
                  <a:lnTo>
                    <a:pt x="600" y="524"/>
                  </a:lnTo>
                  <a:lnTo>
                    <a:pt x="598" y="526"/>
                  </a:lnTo>
                  <a:lnTo>
                    <a:pt x="600" y="526"/>
                  </a:lnTo>
                  <a:lnTo>
                    <a:pt x="600" y="530"/>
                  </a:lnTo>
                  <a:lnTo>
                    <a:pt x="600" y="530"/>
                  </a:lnTo>
                  <a:lnTo>
                    <a:pt x="604" y="536"/>
                  </a:lnTo>
                  <a:lnTo>
                    <a:pt x="606" y="538"/>
                  </a:lnTo>
                  <a:lnTo>
                    <a:pt x="610" y="540"/>
                  </a:lnTo>
                  <a:lnTo>
                    <a:pt x="614" y="542"/>
                  </a:lnTo>
                  <a:lnTo>
                    <a:pt x="624" y="544"/>
                  </a:lnTo>
                  <a:lnTo>
                    <a:pt x="624" y="546"/>
                  </a:lnTo>
                  <a:lnTo>
                    <a:pt x="622" y="548"/>
                  </a:lnTo>
                  <a:lnTo>
                    <a:pt x="620" y="550"/>
                  </a:lnTo>
                  <a:lnTo>
                    <a:pt x="618" y="552"/>
                  </a:lnTo>
                  <a:lnTo>
                    <a:pt x="614" y="556"/>
                  </a:lnTo>
                  <a:lnTo>
                    <a:pt x="614" y="554"/>
                  </a:lnTo>
                  <a:lnTo>
                    <a:pt x="612" y="556"/>
                  </a:lnTo>
                  <a:lnTo>
                    <a:pt x="612" y="556"/>
                  </a:lnTo>
                  <a:lnTo>
                    <a:pt x="604" y="566"/>
                  </a:lnTo>
                  <a:lnTo>
                    <a:pt x="600" y="566"/>
                  </a:lnTo>
                  <a:lnTo>
                    <a:pt x="600" y="570"/>
                  </a:lnTo>
                  <a:lnTo>
                    <a:pt x="596" y="570"/>
                  </a:lnTo>
                  <a:lnTo>
                    <a:pt x="596" y="570"/>
                  </a:lnTo>
                  <a:lnTo>
                    <a:pt x="594" y="570"/>
                  </a:lnTo>
                  <a:lnTo>
                    <a:pt x="594" y="572"/>
                  </a:lnTo>
                  <a:lnTo>
                    <a:pt x="590" y="568"/>
                  </a:lnTo>
                  <a:lnTo>
                    <a:pt x="588" y="566"/>
                  </a:lnTo>
                  <a:lnTo>
                    <a:pt x="588" y="568"/>
                  </a:lnTo>
                  <a:lnTo>
                    <a:pt x="588" y="566"/>
                  </a:lnTo>
                  <a:lnTo>
                    <a:pt x="586" y="566"/>
                  </a:lnTo>
                  <a:lnTo>
                    <a:pt x="588" y="564"/>
                  </a:lnTo>
                  <a:lnTo>
                    <a:pt x="588" y="564"/>
                  </a:lnTo>
                  <a:lnTo>
                    <a:pt x="586" y="562"/>
                  </a:lnTo>
                  <a:lnTo>
                    <a:pt x="584" y="564"/>
                  </a:lnTo>
                  <a:lnTo>
                    <a:pt x="582" y="568"/>
                  </a:lnTo>
                  <a:lnTo>
                    <a:pt x="582" y="566"/>
                  </a:lnTo>
                  <a:lnTo>
                    <a:pt x="580" y="562"/>
                  </a:lnTo>
                  <a:lnTo>
                    <a:pt x="580" y="566"/>
                  </a:lnTo>
                  <a:lnTo>
                    <a:pt x="580" y="566"/>
                  </a:lnTo>
                  <a:lnTo>
                    <a:pt x="580" y="572"/>
                  </a:lnTo>
                  <a:lnTo>
                    <a:pt x="578" y="576"/>
                  </a:lnTo>
                  <a:lnTo>
                    <a:pt x="576" y="576"/>
                  </a:lnTo>
                  <a:lnTo>
                    <a:pt x="576" y="574"/>
                  </a:lnTo>
                  <a:lnTo>
                    <a:pt x="574" y="572"/>
                  </a:lnTo>
                  <a:lnTo>
                    <a:pt x="572" y="572"/>
                  </a:lnTo>
                  <a:lnTo>
                    <a:pt x="574" y="574"/>
                  </a:lnTo>
                  <a:lnTo>
                    <a:pt x="572" y="576"/>
                  </a:lnTo>
                  <a:lnTo>
                    <a:pt x="572" y="578"/>
                  </a:lnTo>
                  <a:lnTo>
                    <a:pt x="572" y="578"/>
                  </a:lnTo>
                  <a:lnTo>
                    <a:pt x="568" y="576"/>
                  </a:lnTo>
                  <a:lnTo>
                    <a:pt x="568" y="574"/>
                  </a:lnTo>
                  <a:lnTo>
                    <a:pt x="566" y="574"/>
                  </a:lnTo>
                  <a:lnTo>
                    <a:pt x="564" y="570"/>
                  </a:lnTo>
                  <a:lnTo>
                    <a:pt x="558" y="568"/>
                  </a:lnTo>
                  <a:lnTo>
                    <a:pt x="554" y="566"/>
                  </a:lnTo>
                  <a:lnTo>
                    <a:pt x="552" y="562"/>
                  </a:lnTo>
                  <a:lnTo>
                    <a:pt x="550" y="562"/>
                  </a:lnTo>
                  <a:lnTo>
                    <a:pt x="548" y="558"/>
                  </a:lnTo>
                  <a:lnTo>
                    <a:pt x="546" y="558"/>
                  </a:lnTo>
                  <a:lnTo>
                    <a:pt x="546" y="560"/>
                  </a:lnTo>
                  <a:lnTo>
                    <a:pt x="544" y="560"/>
                  </a:lnTo>
                  <a:lnTo>
                    <a:pt x="546" y="564"/>
                  </a:lnTo>
                  <a:lnTo>
                    <a:pt x="548" y="566"/>
                  </a:lnTo>
                  <a:lnTo>
                    <a:pt x="548" y="564"/>
                  </a:lnTo>
                  <a:lnTo>
                    <a:pt x="546" y="562"/>
                  </a:lnTo>
                  <a:lnTo>
                    <a:pt x="548" y="562"/>
                  </a:lnTo>
                  <a:lnTo>
                    <a:pt x="548" y="562"/>
                  </a:lnTo>
                  <a:lnTo>
                    <a:pt x="554" y="566"/>
                  </a:lnTo>
                  <a:lnTo>
                    <a:pt x="558" y="570"/>
                  </a:lnTo>
                  <a:lnTo>
                    <a:pt x="558" y="570"/>
                  </a:lnTo>
                  <a:lnTo>
                    <a:pt x="556" y="572"/>
                  </a:lnTo>
                  <a:lnTo>
                    <a:pt x="552" y="572"/>
                  </a:lnTo>
                  <a:lnTo>
                    <a:pt x="552" y="572"/>
                  </a:lnTo>
                  <a:lnTo>
                    <a:pt x="552" y="574"/>
                  </a:lnTo>
                  <a:lnTo>
                    <a:pt x="552" y="574"/>
                  </a:lnTo>
                  <a:lnTo>
                    <a:pt x="552" y="574"/>
                  </a:lnTo>
                  <a:lnTo>
                    <a:pt x="558" y="574"/>
                  </a:lnTo>
                  <a:lnTo>
                    <a:pt x="560" y="572"/>
                  </a:lnTo>
                  <a:lnTo>
                    <a:pt x="562" y="572"/>
                  </a:lnTo>
                  <a:lnTo>
                    <a:pt x="562" y="572"/>
                  </a:lnTo>
                  <a:lnTo>
                    <a:pt x="564" y="576"/>
                  </a:lnTo>
                  <a:lnTo>
                    <a:pt x="568" y="582"/>
                  </a:lnTo>
                  <a:lnTo>
                    <a:pt x="568" y="586"/>
                  </a:lnTo>
                  <a:lnTo>
                    <a:pt x="564" y="590"/>
                  </a:lnTo>
                  <a:lnTo>
                    <a:pt x="562" y="590"/>
                  </a:lnTo>
                  <a:lnTo>
                    <a:pt x="560" y="592"/>
                  </a:lnTo>
                  <a:lnTo>
                    <a:pt x="558" y="592"/>
                  </a:lnTo>
                  <a:lnTo>
                    <a:pt x="556" y="590"/>
                  </a:lnTo>
                  <a:lnTo>
                    <a:pt x="550" y="590"/>
                  </a:lnTo>
                  <a:lnTo>
                    <a:pt x="548" y="586"/>
                  </a:lnTo>
                  <a:lnTo>
                    <a:pt x="546" y="580"/>
                  </a:lnTo>
                  <a:lnTo>
                    <a:pt x="544" y="580"/>
                  </a:lnTo>
                  <a:lnTo>
                    <a:pt x="544" y="580"/>
                  </a:lnTo>
                  <a:lnTo>
                    <a:pt x="544" y="582"/>
                  </a:lnTo>
                  <a:lnTo>
                    <a:pt x="544" y="584"/>
                  </a:lnTo>
                  <a:lnTo>
                    <a:pt x="546" y="586"/>
                  </a:lnTo>
                  <a:lnTo>
                    <a:pt x="548" y="592"/>
                  </a:lnTo>
                  <a:lnTo>
                    <a:pt x="550" y="596"/>
                  </a:lnTo>
                  <a:lnTo>
                    <a:pt x="548" y="598"/>
                  </a:lnTo>
                  <a:lnTo>
                    <a:pt x="548" y="596"/>
                  </a:lnTo>
                  <a:lnTo>
                    <a:pt x="546" y="598"/>
                  </a:lnTo>
                  <a:lnTo>
                    <a:pt x="544" y="594"/>
                  </a:lnTo>
                  <a:lnTo>
                    <a:pt x="544" y="596"/>
                  </a:lnTo>
                  <a:lnTo>
                    <a:pt x="544" y="596"/>
                  </a:lnTo>
                  <a:lnTo>
                    <a:pt x="544" y="598"/>
                  </a:lnTo>
                  <a:lnTo>
                    <a:pt x="546" y="598"/>
                  </a:lnTo>
                  <a:lnTo>
                    <a:pt x="546" y="600"/>
                  </a:lnTo>
                  <a:lnTo>
                    <a:pt x="542" y="600"/>
                  </a:lnTo>
                  <a:lnTo>
                    <a:pt x="542" y="598"/>
                  </a:lnTo>
                  <a:lnTo>
                    <a:pt x="540" y="600"/>
                  </a:lnTo>
                  <a:lnTo>
                    <a:pt x="542" y="602"/>
                  </a:lnTo>
                  <a:lnTo>
                    <a:pt x="542" y="604"/>
                  </a:lnTo>
                  <a:lnTo>
                    <a:pt x="540" y="606"/>
                  </a:lnTo>
                  <a:lnTo>
                    <a:pt x="540" y="602"/>
                  </a:lnTo>
                  <a:lnTo>
                    <a:pt x="538" y="602"/>
                  </a:lnTo>
                  <a:lnTo>
                    <a:pt x="540" y="604"/>
                  </a:lnTo>
                  <a:lnTo>
                    <a:pt x="538" y="606"/>
                  </a:lnTo>
                  <a:lnTo>
                    <a:pt x="538" y="606"/>
                  </a:lnTo>
                  <a:lnTo>
                    <a:pt x="536" y="604"/>
                  </a:lnTo>
                  <a:lnTo>
                    <a:pt x="534" y="606"/>
                  </a:lnTo>
                  <a:lnTo>
                    <a:pt x="530" y="608"/>
                  </a:lnTo>
                  <a:lnTo>
                    <a:pt x="532" y="608"/>
                  </a:lnTo>
                  <a:lnTo>
                    <a:pt x="532" y="610"/>
                  </a:lnTo>
                  <a:lnTo>
                    <a:pt x="532" y="612"/>
                  </a:lnTo>
                  <a:lnTo>
                    <a:pt x="532" y="610"/>
                  </a:lnTo>
                  <a:lnTo>
                    <a:pt x="528" y="608"/>
                  </a:lnTo>
                  <a:lnTo>
                    <a:pt x="526" y="608"/>
                  </a:lnTo>
                  <a:lnTo>
                    <a:pt x="526" y="610"/>
                  </a:lnTo>
                  <a:lnTo>
                    <a:pt x="524" y="610"/>
                  </a:lnTo>
                  <a:lnTo>
                    <a:pt x="528" y="612"/>
                  </a:lnTo>
                  <a:lnTo>
                    <a:pt x="526" y="614"/>
                  </a:lnTo>
                  <a:lnTo>
                    <a:pt x="526" y="614"/>
                  </a:lnTo>
                  <a:lnTo>
                    <a:pt x="524" y="614"/>
                  </a:lnTo>
                  <a:lnTo>
                    <a:pt x="522" y="618"/>
                  </a:lnTo>
                  <a:lnTo>
                    <a:pt x="520" y="620"/>
                  </a:lnTo>
                  <a:lnTo>
                    <a:pt x="520" y="620"/>
                  </a:lnTo>
                  <a:lnTo>
                    <a:pt x="520" y="622"/>
                  </a:lnTo>
                  <a:lnTo>
                    <a:pt x="518" y="622"/>
                  </a:lnTo>
                  <a:lnTo>
                    <a:pt x="518" y="624"/>
                  </a:lnTo>
                  <a:lnTo>
                    <a:pt x="518" y="626"/>
                  </a:lnTo>
                  <a:lnTo>
                    <a:pt x="516" y="628"/>
                  </a:lnTo>
                  <a:lnTo>
                    <a:pt x="512" y="632"/>
                  </a:lnTo>
                  <a:lnTo>
                    <a:pt x="510" y="632"/>
                  </a:lnTo>
                  <a:lnTo>
                    <a:pt x="510" y="634"/>
                  </a:lnTo>
                  <a:lnTo>
                    <a:pt x="506" y="636"/>
                  </a:lnTo>
                  <a:lnTo>
                    <a:pt x="504" y="634"/>
                  </a:lnTo>
                  <a:lnTo>
                    <a:pt x="504" y="636"/>
                  </a:lnTo>
                  <a:lnTo>
                    <a:pt x="504" y="640"/>
                  </a:lnTo>
                  <a:lnTo>
                    <a:pt x="502" y="642"/>
                  </a:lnTo>
                  <a:lnTo>
                    <a:pt x="502" y="646"/>
                  </a:lnTo>
                  <a:lnTo>
                    <a:pt x="500" y="648"/>
                  </a:lnTo>
                  <a:lnTo>
                    <a:pt x="500" y="652"/>
                  </a:lnTo>
                  <a:lnTo>
                    <a:pt x="498" y="652"/>
                  </a:lnTo>
                  <a:lnTo>
                    <a:pt x="496" y="658"/>
                  </a:lnTo>
                  <a:lnTo>
                    <a:pt x="496" y="658"/>
                  </a:lnTo>
                  <a:lnTo>
                    <a:pt x="496" y="662"/>
                  </a:lnTo>
                  <a:lnTo>
                    <a:pt x="494" y="666"/>
                  </a:lnTo>
                  <a:lnTo>
                    <a:pt x="494" y="668"/>
                  </a:lnTo>
                  <a:lnTo>
                    <a:pt x="492" y="668"/>
                  </a:lnTo>
                  <a:lnTo>
                    <a:pt x="490" y="670"/>
                  </a:lnTo>
                  <a:lnTo>
                    <a:pt x="492" y="670"/>
                  </a:lnTo>
                  <a:lnTo>
                    <a:pt x="494" y="672"/>
                  </a:lnTo>
                  <a:lnTo>
                    <a:pt x="492" y="674"/>
                  </a:lnTo>
                  <a:lnTo>
                    <a:pt x="494" y="676"/>
                  </a:lnTo>
                  <a:lnTo>
                    <a:pt x="494" y="678"/>
                  </a:lnTo>
                  <a:lnTo>
                    <a:pt x="496" y="680"/>
                  </a:lnTo>
                  <a:lnTo>
                    <a:pt x="492" y="686"/>
                  </a:lnTo>
                  <a:lnTo>
                    <a:pt x="490" y="688"/>
                  </a:lnTo>
                  <a:lnTo>
                    <a:pt x="482" y="690"/>
                  </a:lnTo>
                  <a:lnTo>
                    <a:pt x="482" y="692"/>
                  </a:lnTo>
                  <a:lnTo>
                    <a:pt x="484" y="690"/>
                  </a:lnTo>
                  <a:lnTo>
                    <a:pt x="490" y="690"/>
                  </a:lnTo>
                  <a:lnTo>
                    <a:pt x="496" y="684"/>
                  </a:lnTo>
                  <a:lnTo>
                    <a:pt x="498" y="678"/>
                  </a:lnTo>
                  <a:lnTo>
                    <a:pt x="506" y="678"/>
                  </a:lnTo>
                  <a:lnTo>
                    <a:pt x="508" y="678"/>
                  </a:lnTo>
                  <a:lnTo>
                    <a:pt x="508" y="680"/>
                  </a:lnTo>
                  <a:lnTo>
                    <a:pt x="506" y="684"/>
                  </a:lnTo>
                  <a:lnTo>
                    <a:pt x="506" y="686"/>
                  </a:lnTo>
                  <a:lnTo>
                    <a:pt x="508" y="690"/>
                  </a:lnTo>
                  <a:lnTo>
                    <a:pt x="508" y="694"/>
                  </a:lnTo>
                  <a:lnTo>
                    <a:pt x="506" y="698"/>
                  </a:lnTo>
                  <a:lnTo>
                    <a:pt x="508" y="702"/>
                  </a:lnTo>
                  <a:lnTo>
                    <a:pt x="508" y="706"/>
                  </a:lnTo>
                  <a:lnTo>
                    <a:pt x="508" y="708"/>
                  </a:lnTo>
                  <a:lnTo>
                    <a:pt x="500" y="716"/>
                  </a:lnTo>
                  <a:lnTo>
                    <a:pt x="496" y="718"/>
                  </a:lnTo>
                  <a:lnTo>
                    <a:pt x="494" y="716"/>
                  </a:lnTo>
                  <a:lnTo>
                    <a:pt x="496" y="718"/>
                  </a:lnTo>
                  <a:lnTo>
                    <a:pt x="500" y="718"/>
                  </a:lnTo>
                  <a:lnTo>
                    <a:pt x="508" y="714"/>
                  </a:lnTo>
                  <a:lnTo>
                    <a:pt x="518" y="712"/>
                  </a:lnTo>
                  <a:lnTo>
                    <a:pt x="522" y="712"/>
                  </a:lnTo>
                  <a:lnTo>
                    <a:pt x="528" y="716"/>
                  </a:lnTo>
                  <a:lnTo>
                    <a:pt x="532" y="718"/>
                  </a:lnTo>
                  <a:lnTo>
                    <a:pt x="536" y="720"/>
                  </a:lnTo>
                  <a:lnTo>
                    <a:pt x="538" y="722"/>
                  </a:lnTo>
                  <a:lnTo>
                    <a:pt x="540" y="722"/>
                  </a:lnTo>
                  <a:lnTo>
                    <a:pt x="544" y="726"/>
                  </a:lnTo>
                  <a:lnTo>
                    <a:pt x="546" y="726"/>
                  </a:lnTo>
                  <a:lnTo>
                    <a:pt x="548" y="730"/>
                  </a:lnTo>
                  <a:lnTo>
                    <a:pt x="550" y="732"/>
                  </a:lnTo>
                  <a:lnTo>
                    <a:pt x="550" y="734"/>
                  </a:lnTo>
                  <a:lnTo>
                    <a:pt x="552" y="736"/>
                  </a:lnTo>
                  <a:lnTo>
                    <a:pt x="554" y="740"/>
                  </a:lnTo>
                  <a:lnTo>
                    <a:pt x="552" y="740"/>
                  </a:lnTo>
                  <a:lnTo>
                    <a:pt x="554" y="740"/>
                  </a:lnTo>
                  <a:lnTo>
                    <a:pt x="556" y="742"/>
                  </a:lnTo>
                  <a:lnTo>
                    <a:pt x="560" y="746"/>
                  </a:lnTo>
                  <a:lnTo>
                    <a:pt x="562" y="746"/>
                  </a:lnTo>
                  <a:lnTo>
                    <a:pt x="566" y="748"/>
                  </a:lnTo>
                  <a:lnTo>
                    <a:pt x="568" y="748"/>
                  </a:lnTo>
                  <a:lnTo>
                    <a:pt x="572" y="752"/>
                  </a:lnTo>
                  <a:lnTo>
                    <a:pt x="572" y="754"/>
                  </a:lnTo>
                  <a:lnTo>
                    <a:pt x="576" y="758"/>
                  </a:lnTo>
                  <a:lnTo>
                    <a:pt x="576" y="758"/>
                  </a:lnTo>
                  <a:lnTo>
                    <a:pt x="576" y="760"/>
                  </a:lnTo>
                  <a:lnTo>
                    <a:pt x="580" y="760"/>
                  </a:lnTo>
                  <a:lnTo>
                    <a:pt x="582" y="760"/>
                  </a:lnTo>
                  <a:lnTo>
                    <a:pt x="584" y="760"/>
                  </a:lnTo>
                  <a:lnTo>
                    <a:pt x="590" y="760"/>
                  </a:lnTo>
                  <a:lnTo>
                    <a:pt x="590" y="760"/>
                  </a:lnTo>
                  <a:lnTo>
                    <a:pt x="592" y="760"/>
                  </a:lnTo>
                  <a:lnTo>
                    <a:pt x="596" y="762"/>
                  </a:lnTo>
                  <a:lnTo>
                    <a:pt x="600" y="762"/>
                  </a:lnTo>
                  <a:lnTo>
                    <a:pt x="602" y="760"/>
                  </a:lnTo>
                  <a:lnTo>
                    <a:pt x="604" y="760"/>
                  </a:lnTo>
                  <a:lnTo>
                    <a:pt x="604" y="762"/>
                  </a:lnTo>
                  <a:lnTo>
                    <a:pt x="606" y="762"/>
                  </a:lnTo>
                  <a:lnTo>
                    <a:pt x="606" y="762"/>
                  </a:lnTo>
                  <a:lnTo>
                    <a:pt x="608" y="766"/>
                  </a:lnTo>
                  <a:lnTo>
                    <a:pt x="604" y="772"/>
                  </a:lnTo>
                  <a:lnTo>
                    <a:pt x="604" y="774"/>
                  </a:lnTo>
                  <a:lnTo>
                    <a:pt x="602" y="776"/>
                  </a:lnTo>
                  <a:lnTo>
                    <a:pt x="600" y="780"/>
                  </a:lnTo>
                  <a:lnTo>
                    <a:pt x="600" y="782"/>
                  </a:lnTo>
                  <a:lnTo>
                    <a:pt x="600" y="782"/>
                  </a:lnTo>
                  <a:lnTo>
                    <a:pt x="602" y="788"/>
                  </a:lnTo>
                  <a:lnTo>
                    <a:pt x="598" y="792"/>
                  </a:lnTo>
                  <a:lnTo>
                    <a:pt x="598" y="794"/>
                  </a:lnTo>
                  <a:lnTo>
                    <a:pt x="598" y="798"/>
                  </a:lnTo>
                  <a:lnTo>
                    <a:pt x="594" y="800"/>
                  </a:lnTo>
                  <a:lnTo>
                    <a:pt x="594" y="804"/>
                  </a:lnTo>
                  <a:lnTo>
                    <a:pt x="594" y="808"/>
                  </a:lnTo>
                  <a:lnTo>
                    <a:pt x="598" y="808"/>
                  </a:lnTo>
                  <a:lnTo>
                    <a:pt x="598" y="812"/>
                  </a:lnTo>
                  <a:lnTo>
                    <a:pt x="600" y="812"/>
                  </a:lnTo>
                  <a:lnTo>
                    <a:pt x="600" y="816"/>
                  </a:lnTo>
                  <a:lnTo>
                    <a:pt x="600" y="816"/>
                  </a:lnTo>
                  <a:lnTo>
                    <a:pt x="600" y="818"/>
                  </a:lnTo>
                  <a:lnTo>
                    <a:pt x="600" y="820"/>
                  </a:lnTo>
                  <a:lnTo>
                    <a:pt x="602" y="820"/>
                  </a:lnTo>
                  <a:lnTo>
                    <a:pt x="606" y="822"/>
                  </a:lnTo>
                  <a:lnTo>
                    <a:pt x="606" y="822"/>
                  </a:lnTo>
                  <a:lnTo>
                    <a:pt x="606" y="824"/>
                  </a:lnTo>
                  <a:lnTo>
                    <a:pt x="608" y="826"/>
                  </a:lnTo>
                  <a:lnTo>
                    <a:pt x="608" y="830"/>
                  </a:lnTo>
                  <a:lnTo>
                    <a:pt x="608" y="832"/>
                  </a:lnTo>
                  <a:lnTo>
                    <a:pt x="608" y="836"/>
                  </a:lnTo>
                  <a:lnTo>
                    <a:pt x="602" y="838"/>
                  </a:lnTo>
                  <a:lnTo>
                    <a:pt x="606" y="838"/>
                  </a:lnTo>
                  <a:lnTo>
                    <a:pt x="610" y="836"/>
                  </a:lnTo>
                  <a:lnTo>
                    <a:pt x="614" y="836"/>
                  </a:lnTo>
                  <a:lnTo>
                    <a:pt x="614" y="838"/>
                  </a:lnTo>
                  <a:lnTo>
                    <a:pt x="616" y="838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22" y="830"/>
                  </a:lnTo>
                  <a:lnTo>
                    <a:pt x="622" y="830"/>
                  </a:lnTo>
                  <a:lnTo>
                    <a:pt x="622" y="830"/>
                  </a:lnTo>
                  <a:lnTo>
                    <a:pt x="622" y="832"/>
                  </a:lnTo>
                  <a:lnTo>
                    <a:pt x="624" y="832"/>
                  </a:lnTo>
                  <a:lnTo>
                    <a:pt x="626" y="836"/>
                  </a:lnTo>
                  <a:lnTo>
                    <a:pt x="624" y="840"/>
                  </a:lnTo>
                  <a:lnTo>
                    <a:pt x="628" y="842"/>
                  </a:lnTo>
                  <a:lnTo>
                    <a:pt x="632" y="844"/>
                  </a:lnTo>
                  <a:lnTo>
                    <a:pt x="630" y="842"/>
                  </a:lnTo>
                  <a:lnTo>
                    <a:pt x="628" y="840"/>
                  </a:lnTo>
                  <a:lnTo>
                    <a:pt x="626" y="836"/>
                  </a:lnTo>
                  <a:lnTo>
                    <a:pt x="628" y="832"/>
                  </a:lnTo>
                  <a:lnTo>
                    <a:pt x="628" y="830"/>
                  </a:lnTo>
                  <a:lnTo>
                    <a:pt x="628" y="830"/>
                  </a:lnTo>
                  <a:lnTo>
                    <a:pt x="628" y="828"/>
                  </a:lnTo>
                  <a:lnTo>
                    <a:pt x="628" y="828"/>
                  </a:lnTo>
                  <a:lnTo>
                    <a:pt x="628" y="828"/>
                  </a:lnTo>
                  <a:lnTo>
                    <a:pt x="630" y="824"/>
                  </a:lnTo>
                  <a:lnTo>
                    <a:pt x="634" y="820"/>
                  </a:lnTo>
                  <a:lnTo>
                    <a:pt x="632" y="820"/>
                  </a:lnTo>
                  <a:lnTo>
                    <a:pt x="632" y="816"/>
                  </a:lnTo>
                  <a:lnTo>
                    <a:pt x="630" y="816"/>
                  </a:lnTo>
                  <a:lnTo>
                    <a:pt x="630" y="812"/>
                  </a:lnTo>
                  <a:lnTo>
                    <a:pt x="634" y="810"/>
                  </a:lnTo>
                  <a:lnTo>
                    <a:pt x="632" y="808"/>
                  </a:lnTo>
                  <a:lnTo>
                    <a:pt x="632" y="808"/>
                  </a:lnTo>
                  <a:lnTo>
                    <a:pt x="630" y="806"/>
                  </a:lnTo>
                  <a:lnTo>
                    <a:pt x="630" y="806"/>
                  </a:lnTo>
                  <a:lnTo>
                    <a:pt x="632" y="800"/>
                  </a:lnTo>
                  <a:lnTo>
                    <a:pt x="632" y="796"/>
                  </a:lnTo>
                  <a:lnTo>
                    <a:pt x="632" y="792"/>
                  </a:lnTo>
                  <a:lnTo>
                    <a:pt x="634" y="792"/>
                  </a:lnTo>
                  <a:lnTo>
                    <a:pt x="634" y="788"/>
                  </a:lnTo>
                  <a:lnTo>
                    <a:pt x="634" y="788"/>
                  </a:lnTo>
                  <a:lnTo>
                    <a:pt x="634" y="786"/>
                  </a:lnTo>
                  <a:lnTo>
                    <a:pt x="636" y="786"/>
                  </a:lnTo>
                  <a:lnTo>
                    <a:pt x="634" y="784"/>
                  </a:lnTo>
                  <a:lnTo>
                    <a:pt x="632" y="784"/>
                  </a:lnTo>
                  <a:lnTo>
                    <a:pt x="634" y="782"/>
                  </a:lnTo>
                  <a:lnTo>
                    <a:pt x="634" y="780"/>
                  </a:lnTo>
                  <a:lnTo>
                    <a:pt x="634" y="778"/>
                  </a:lnTo>
                  <a:lnTo>
                    <a:pt x="632" y="776"/>
                  </a:lnTo>
                  <a:lnTo>
                    <a:pt x="632" y="774"/>
                  </a:lnTo>
                  <a:lnTo>
                    <a:pt x="630" y="772"/>
                  </a:lnTo>
                  <a:lnTo>
                    <a:pt x="634" y="772"/>
                  </a:lnTo>
                  <a:lnTo>
                    <a:pt x="640" y="770"/>
                  </a:lnTo>
                  <a:lnTo>
                    <a:pt x="642" y="768"/>
                  </a:lnTo>
                  <a:lnTo>
                    <a:pt x="644" y="768"/>
                  </a:lnTo>
                  <a:lnTo>
                    <a:pt x="646" y="768"/>
                  </a:lnTo>
                  <a:lnTo>
                    <a:pt x="650" y="766"/>
                  </a:lnTo>
                  <a:lnTo>
                    <a:pt x="658" y="762"/>
                  </a:lnTo>
                  <a:lnTo>
                    <a:pt x="658" y="762"/>
                  </a:lnTo>
                  <a:lnTo>
                    <a:pt x="660" y="760"/>
                  </a:lnTo>
                  <a:lnTo>
                    <a:pt x="666" y="758"/>
                  </a:lnTo>
                  <a:lnTo>
                    <a:pt x="666" y="756"/>
                  </a:lnTo>
                  <a:lnTo>
                    <a:pt x="668" y="754"/>
                  </a:lnTo>
                  <a:lnTo>
                    <a:pt x="672" y="748"/>
                  </a:lnTo>
                  <a:lnTo>
                    <a:pt x="674" y="748"/>
                  </a:lnTo>
                  <a:lnTo>
                    <a:pt x="674" y="750"/>
                  </a:lnTo>
                  <a:lnTo>
                    <a:pt x="678" y="750"/>
                  </a:lnTo>
                  <a:lnTo>
                    <a:pt x="678" y="748"/>
                  </a:lnTo>
                  <a:lnTo>
                    <a:pt x="678" y="746"/>
                  </a:lnTo>
                  <a:lnTo>
                    <a:pt x="678" y="742"/>
                  </a:lnTo>
                  <a:lnTo>
                    <a:pt x="676" y="744"/>
                  </a:lnTo>
                  <a:lnTo>
                    <a:pt x="674" y="746"/>
                  </a:lnTo>
                  <a:lnTo>
                    <a:pt x="674" y="746"/>
                  </a:lnTo>
                  <a:lnTo>
                    <a:pt x="674" y="742"/>
                  </a:lnTo>
                  <a:lnTo>
                    <a:pt x="678" y="736"/>
                  </a:lnTo>
                  <a:lnTo>
                    <a:pt x="678" y="736"/>
                  </a:lnTo>
                  <a:lnTo>
                    <a:pt x="678" y="732"/>
                  </a:lnTo>
                  <a:lnTo>
                    <a:pt x="678" y="728"/>
                  </a:lnTo>
                  <a:lnTo>
                    <a:pt x="676" y="726"/>
                  </a:lnTo>
                  <a:lnTo>
                    <a:pt x="676" y="718"/>
                  </a:lnTo>
                  <a:lnTo>
                    <a:pt x="676" y="712"/>
                  </a:lnTo>
                  <a:lnTo>
                    <a:pt x="672" y="704"/>
                  </a:lnTo>
                  <a:lnTo>
                    <a:pt x="670" y="704"/>
                  </a:lnTo>
                  <a:lnTo>
                    <a:pt x="668" y="700"/>
                  </a:lnTo>
                  <a:lnTo>
                    <a:pt x="666" y="700"/>
                  </a:lnTo>
                  <a:lnTo>
                    <a:pt x="666" y="698"/>
                  </a:lnTo>
                  <a:lnTo>
                    <a:pt x="666" y="694"/>
                  </a:lnTo>
                  <a:lnTo>
                    <a:pt x="670" y="692"/>
                  </a:lnTo>
                  <a:lnTo>
                    <a:pt x="676" y="686"/>
                  </a:lnTo>
                  <a:lnTo>
                    <a:pt x="678" y="686"/>
                  </a:lnTo>
                  <a:lnTo>
                    <a:pt x="680" y="684"/>
                  </a:lnTo>
                  <a:lnTo>
                    <a:pt x="678" y="682"/>
                  </a:lnTo>
                  <a:lnTo>
                    <a:pt x="678" y="682"/>
                  </a:lnTo>
                  <a:lnTo>
                    <a:pt x="678" y="680"/>
                  </a:lnTo>
                  <a:lnTo>
                    <a:pt x="680" y="676"/>
                  </a:lnTo>
                  <a:lnTo>
                    <a:pt x="682" y="676"/>
                  </a:lnTo>
                  <a:lnTo>
                    <a:pt x="684" y="680"/>
                  </a:lnTo>
                  <a:lnTo>
                    <a:pt x="684" y="680"/>
                  </a:lnTo>
                  <a:lnTo>
                    <a:pt x="684" y="680"/>
                  </a:lnTo>
                  <a:lnTo>
                    <a:pt x="684" y="676"/>
                  </a:lnTo>
                  <a:lnTo>
                    <a:pt x="688" y="676"/>
                  </a:lnTo>
                  <a:lnTo>
                    <a:pt x="690" y="670"/>
                  </a:lnTo>
                  <a:lnTo>
                    <a:pt x="690" y="670"/>
                  </a:lnTo>
                  <a:lnTo>
                    <a:pt x="686" y="670"/>
                  </a:lnTo>
                  <a:lnTo>
                    <a:pt x="686" y="668"/>
                  </a:lnTo>
                  <a:lnTo>
                    <a:pt x="688" y="664"/>
                  </a:lnTo>
                  <a:lnTo>
                    <a:pt x="686" y="664"/>
                  </a:lnTo>
                  <a:lnTo>
                    <a:pt x="686" y="662"/>
                  </a:lnTo>
                  <a:lnTo>
                    <a:pt x="688" y="660"/>
                  </a:lnTo>
                  <a:lnTo>
                    <a:pt x="690" y="660"/>
                  </a:lnTo>
                  <a:lnTo>
                    <a:pt x="688" y="660"/>
                  </a:lnTo>
                  <a:lnTo>
                    <a:pt x="686" y="658"/>
                  </a:lnTo>
                  <a:lnTo>
                    <a:pt x="688" y="654"/>
                  </a:lnTo>
                  <a:lnTo>
                    <a:pt x="690" y="654"/>
                  </a:lnTo>
                  <a:lnTo>
                    <a:pt x="688" y="652"/>
                  </a:lnTo>
                  <a:lnTo>
                    <a:pt x="684" y="654"/>
                  </a:lnTo>
                  <a:lnTo>
                    <a:pt x="684" y="652"/>
                  </a:lnTo>
                  <a:lnTo>
                    <a:pt x="684" y="650"/>
                  </a:lnTo>
                  <a:lnTo>
                    <a:pt x="688" y="646"/>
                  </a:lnTo>
                  <a:lnTo>
                    <a:pt x="692" y="642"/>
                  </a:lnTo>
                  <a:lnTo>
                    <a:pt x="692" y="640"/>
                  </a:lnTo>
                  <a:lnTo>
                    <a:pt x="694" y="640"/>
                  </a:lnTo>
                  <a:lnTo>
                    <a:pt x="696" y="638"/>
                  </a:lnTo>
                  <a:lnTo>
                    <a:pt x="696" y="634"/>
                  </a:lnTo>
                  <a:lnTo>
                    <a:pt x="694" y="634"/>
                  </a:lnTo>
                  <a:lnTo>
                    <a:pt x="694" y="634"/>
                  </a:lnTo>
                  <a:lnTo>
                    <a:pt x="692" y="634"/>
                  </a:lnTo>
                  <a:lnTo>
                    <a:pt x="692" y="630"/>
                  </a:lnTo>
                  <a:lnTo>
                    <a:pt x="692" y="626"/>
                  </a:lnTo>
                  <a:lnTo>
                    <a:pt x="692" y="622"/>
                  </a:lnTo>
                  <a:lnTo>
                    <a:pt x="692" y="620"/>
                  </a:lnTo>
                  <a:lnTo>
                    <a:pt x="694" y="618"/>
                  </a:lnTo>
                  <a:lnTo>
                    <a:pt x="696" y="620"/>
                  </a:lnTo>
                  <a:lnTo>
                    <a:pt x="698" y="620"/>
                  </a:lnTo>
                  <a:lnTo>
                    <a:pt x="698" y="618"/>
                  </a:lnTo>
                  <a:lnTo>
                    <a:pt x="698" y="616"/>
                  </a:lnTo>
                  <a:lnTo>
                    <a:pt x="700" y="616"/>
                  </a:lnTo>
                  <a:lnTo>
                    <a:pt x="702" y="614"/>
                  </a:lnTo>
                  <a:lnTo>
                    <a:pt x="704" y="616"/>
                  </a:lnTo>
                  <a:lnTo>
                    <a:pt x="708" y="616"/>
                  </a:lnTo>
                  <a:lnTo>
                    <a:pt x="712" y="618"/>
                  </a:lnTo>
                  <a:lnTo>
                    <a:pt x="718" y="622"/>
                  </a:lnTo>
                  <a:lnTo>
                    <a:pt x="720" y="622"/>
                  </a:lnTo>
                  <a:lnTo>
                    <a:pt x="718" y="624"/>
                  </a:lnTo>
                  <a:lnTo>
                    <a:pt x="716" y="626"/>
                  </a:lnTo>
                  <a:lnTo>
                    <a:pt x="720" y="626"/>
                  </a:lnTo>
                  <a:lnTo>
                    <a:pt x="724" y="622"/>
                  </a:lnTo>
                  <a:lnTo>
                    <a:pt x="726" y="622"/>
                  </a:lnTo>
                  <a:lnTo>
                    <a:pt x="726" y="624"/>
                  </a:lnTo>
                  <a:lnTo>
                    <a:pt x="728" y="624"/>
                  </a:lnTo>
                  <a:lnTo>
                    <a:pt x="730" y="626"/>
                  </a:lnTo>
                  <a:lnTo>
                    <a:pt x="730" y="624"/>
                  </a:lnTo>
                  <a:lnTo>
                    <a:pt x="734" y="626"/>
                  </a:lnTo>
                  <a:lnTo>
                    <a:pt x="734" y="624"/>
                  </a:lnTo>
                  <a:lnTo>
                    <a:pt x="736" y="624"/>
                  </a:lnTo>
                  <a:lnTo>
                    <a:pt x="740" y="622"/>
                  </a:lnTo>
                  <a:lnTo>
                    <a:pt x="744" y="626"/>
                  </a:lnTo>
                  <a:lnTo>
                    <a:pt x="744" y="628"/>
                  </a:lnTo>
                  <a:lnTo>
                    <a:pt x="746" y="630"/>
                  </a:lnTo>
                  <a:lnTo>
                    <a:pt x="748" y="630"/>
                  </a:lnTo>
                  <a:lnTo>
                    <a:pt x="748" y="634"/>
                  </a:lnTo>
                  <a:lnTo>
                    <a:pt x="748" y="636"/>
                  </a:lnTo>
                  <a:lnTo>
                    <a:pt x="748" y="638"/>
                  </a:lnTo>
                  <a:lnTo>
                    <a:pt x="750" y="636"/>
                  </a:lnTo>
                  <a:lnTo>
                    <a:pt x="752" y="638"/>
                  </a:lnTo>
                  <a:lnTo>
                    <a:pt x="754" y="642"/>
                  </a:lnTo>
                  <a:lnTo>
                    <a:pt x="752" y="642"/>
                  </a:lnTo>
                  <a:lnTo>
                    <a:pt x="754" y="644"/>
                  </a:lnTo>
                  <a:lnTo>
                    <a:pt x="754" y="642"/>
                  </a:lnTo>
                  <a:lnTo>
                    <a:pt x="758" y="644"/>
                  </a:lnTo>
                  <a:lnTo>
                    <a:pt x="756" y="646"/>
                  </a:lnTo>
                  <a:lnTo>
                    <a:pt x="754" y="644"/>
                  </a:lnTo>
                  <a:lnTo>
                    <a:pt x="754" y="648"/>
                  </a:lnTo>
                  <a:lnTo>
                    <a:pt x="752" y="648"/>
                  </a:lnTo>
                  <a:lnTo>
                    <a:pt x="754" y="650"/>
                  </a:lnTo>
                  <a:lnTo>
                    <a:pt x="754" y="652"/>
                  </a:lnTo>
                  <a:lnTo>
                    <a:pt x="756" y="650"/>
                  </a:lnTo>
                  <a:lnTo>
                    <a:pt x="756" y="652"/>
                  </a:lnTo>
                  <a:lnTo>
                    <a:pt x="758" y="652"/>
                  </a:lnTo>
                  <a:lnTo>
                    <a:pt x="762" y="654"/>
                  </a:lnTo>
                  <a:lnTo>
                    <a:pt x="764" y="654"/>
                  </a:lnTo>
                  <a:lnTo>
                    <a:pt x="764" y="656"/>
                  </a:lnTo>
                  <a:lnTo>
                    <a:pt x="768" y="654"/>
                  </a:lnTo>
                  <a:lnTo>
                    <a:pt x="770" y="656"/>
                  </a:lnTo>
                  <a:lnTo>
                    <a:pt x="770" y="660"/>
                  </a:lnTo>
                  <a:lnTo>
                    <a:pt x="772" y="662"/>
                  </a:lnTo>
                  <a:lnTo>
                    <a:pt x="774" y="660"/>
                  </a:lnTo>
                  <a:lnTo>
                    <a:pt x="774" y="656"/>
                  </a:lnTo>
                  <a:lnTo>
                    <a:pt x="776" y="656"/>
                  </a:lnTo>
                  <a:lnTo>
                    <a:pt x="776" y="660"/>
                  </a:lnTo>
                  <a:lnTo>
                    <a:pt x="776" y="664"/>
                  </a:lnTo>
                  <a:lnTo>
                    <a:pt x="774" y="664"/>
                  </a:lnTo>
                  <a:lnTo>
                    <a:pt x="770" y="668"/>
                  </a:lnTo>
                  <a:lnTo>
                    <a:pt x="772" y="674"/>
                  </a:lnTo>
                  <a:lnTo>
                    <a:pt x="770" y="676"/>
                  </a:lnTo>
                  <a:lnTo>
                    <a:pt x="770" y="674"/>
                  </a:lnTo>
                  <a:lnTo>
                    <a:pt x="768" y="674"/>
                  </a:lnTo>
                  <a:lnTo>
                    <a:pt x="768" y="678"/>
                  </a:lnTo>
                  <a:lnTo>
                    <a:pt x="762" y="678"/>
                  </a:lnTo>
                  <a:lnTo>
                    <a:pt x="756" y="676"/>
                  </a:lnTo>
                  <a:lnTo>
                    <a:pt x="762" y="678"/>
                  </a:lnTo>
                  <a:lnTo>
                    <a:pt x="766" y="680"/>
                  </a:lnTo>
                  <a:lnTo>
                    <a:pt x="770" y="682"/>
                  </a:lnTo>
                  <a:lnTo>
                    <a:pt x="770" y="686"/>
                  </a:lnTo>
                  <a:lnTo>
                    <a:pt x="768" y="690"/>
                  </a:lnTo>
                  <a:lnTo>
                    <a:pt x="768" y="690"/>
                  </a:lnTo>
                  <a:lnTo>
                    <a:pt x="764" y="694"/>
                  </a:lnTo>
                  <a:lnTo>
                    <a:pt x="766" y="694"/>
                  </a:lnTo>
                  <a:lnTo>
                    <a:pt x="768" y="700"/>
                  </a:lnTo>
                  <a:lnTo>
                    <a:pt x="770" y="700"/>
                  </a:lnTo>
                  <a:lnTo>
                    <a:pt x="768" y="700"/>
                  </a:lnTo>
                  <a:lnTo>
                    <a:pt x="764" y="698"/>
                  </a:lnTo>
                  <a:lnTo>
                    <a:pt x="768" y="704"/>
                  </a:lnTo>
                  <a:lnTo>
                    <a:pt x="770" y="704"/>
                  </a:lnTo>
                  <a:lnTo>
                    <a:pt x="770" y="704"/>
                  </a:lnTo>
                  <a:lnTo>
                    <a:pt x="770" y="702"/>
                  </a:lnTo>
                  <a:lnTo>
                    <a:pt x="772" y="702"/>
                  </a:lnTo>
                  <a:lnTo>
                    <a:pt x="774" y="704"/>
                  </a:lnTo>
                  <a:lnTo>
                    <a:pt x="776" y="706"/>
                  </a:lnTo>
                  <a:lnTo>
                    <a:pt x="774" y="710"/>
                  </a:lnTo>
                  <a:lnTo>
                    <a:pt x="776" y="712"/>
                  </a:lnTo>
                  <a:lnTo>
                    <a:pt x="772" y="716"/>
                  </a:lnTo>
                  <a:lnTo>
                    <a:pt x="772" y="718"/>
                  </a:lnTo>
                  <a:lnTo>
                    <a:pt x="770" y="720"/>
                  </a:lnTo>
                  <a:lnTo>
                    <a:pt x="774" y="720"/>
                  </a:lnTo>
                  <a:lnTo>
                    <a:pt x="776" y="712"/>
                  </a:lnTo>
                  <a:lnTo>
                    <a:pt x="780" y="710"/>
                  </a:lnTo>
                  <a:lnTo>
                    <a:pt x="780" y="710"/>
                  </a:lnTo>
                  <a:lnTo>
                    <a:pt x="780" y="712"/>
                  </a:lnTo>
                  <a:lnTo>
                    <a:pt x="780" y="718"/>
                  </a:lnTo>
                  <a:lnTo>
                    <a:pt x="780" y="718"/>
                  </a:lnTo>
                  <a:lnTo>
                    <a:pt x="780" y="720"/>
                  </a:lnTo>
                  <a:lnTo>
                    <a:pt x="778" y="724"/>
                  </a:lnTo>
                  <a:lnTo>
                    <a:pt x="782" y="720"/>
                  </a:lnTo>
                  <a:lnTo>
                    <a:pt x="782" y="718"/>
                  </a:lnTo>
                  <a:lnTo>
                    <a:pt x="784" y="714"/>
                  </a:lnTo>
                  <a:lnTo>
                    <a:pt x="786" y="714"/>
                  </a:lnTo>
                  <a:lnTo>
                    <a:pt x="788" y="712"/>
                  </a:lnTo>
                  <a:lnTo>
                    <a:pt x="790" y="712"/>
                  </a:lnTo>
                  <a:lnTo>
                    <a:pt x="790" y="714"/>
                  </a:lnTo>
                  <a:lnTo>
                    <a:pt x="792" y="712"/>
                  </a:lnTo>
                  <a:lnTo>
                    <a:pt x="794" y="712"/>
                  </a:lnTo>
                  <a:lnTo>
                    <a:pt x="794" y="710"/>
                  </a:lnTo>
                  <a:lnTo>
                    <a:pt x="796" y="708"/>
                  </a:lnTo>
                  <a:lnTo>
                    <a:pt x="800" y="706"/>
                  </a:lnTo>
                  <a:lnTo>
                    <a:pt x="802" y="706"/>
                  </a:lnTo>
                  <a:lnTo>
                    <a:pt x="802" y="710"/>
                  </a:lnTo>
                  <a:lnTo>
                    <a:pt x="802" y="714"/>
                  </a:lnTo>
                  <a:lnTo>
                    <a:pt x="802" y="710"/>
                  </a:lnTo>
                  <a:lnTo>
                    <a:pt x="802" y="706"/>
                  </a:lnTo>
                  <a:lnTo>
                    <a:pt x="804" y="706"/>
                  </a:lnTo>
                  <a:lnTo>
                    <a:pt x="804" y="704"/>
                  </a:lnTo>
                  <a:lnTo>
                    <a:pt x="804" y="702"/>
                  </a:lnTo>
                  <a:lnTo>
                    <a:pt x="806" y="702"/>
                  </a:lnTo>
                  <a:lnTo>
                    <a:pt x="808" y="698"/>
                  </a:lnTo>
                  <a:lnTo>
                    <a:pt x="810" y="698"/>
                  </a:lnTo>
                  <a:lnTo>
                    <a:pt x="810" y="696"/>
                  </a:lnTo>
                  <a:lnTo>
                    <a:pt x="812" y="694"/>
                  </a:lnTo>
                  <a:lnTo>
                    <a:pt x="814" y="694"/>
                  </a:lnTo>
                  <a:lnTo>
                    <a:pt x="816" y="696"/>
                  </a:lnTo>
                  <a:lnTo>
                    <a:pt x="816" y="694"/>
                  </a:lnTo>
                  <a:lnTo>
                    <a:pt x="814" y="692"/>
                  </a:lnTo>
                  <a:lnTo>
                    <a:pt x="812" y="692"/>
                  </a:lnTo>
                  <a:lnTo>
                    <a:pt x="812" y="690"/>
                  </a:lnTo>
                  <a:lnTo>
                    <a:pt x="814" y="686"/>
                  </a:lnTo>
                  <a:lnTo>
                    <a:pt x="814" y="686"/>
                  </a:lnTo>
                  <a:lnTo>
                    <a:pt x="816" y="688"/>
                  </a:lnTo>
                  <a:lnTo>
                    <a:pt x="816" y="686"/>
                  </a:lnTo>
                  <a:lnTo>
                    <a:pt x="818" y="684"/>
                  </a:lnTo>
                  <a:lnTo>
                    <a:pt x="818" y="682"/>
                  </a:lnTo>
                  <a:lnTo>
                    <a:pt x="820" y="680"/>
                  </a:lnTo>
                  <a:lnTo>
                    <a:pt x="822" y="678"/>
                  </a:lnTo>
                  <a:lnTo>
                    <a:pt x="822" y="676"/>
                  </a:lnTo>
                  <a:lnTo>
                    <a:pt x="824" y="674"/>
                  </a:lnTo>
                  <a:lnTo>
                    <a:pt x="826" y="672"/>
                  </a:lnTo>
                  <a:lnTo>
                    <a:pt x="826" y="674"/>
                  </a:lnTo>
                  <a:lnTo>
                    <a:pt x="824" y="676"/>
                  </a:lnTo>
                  <a:lnTo>
                    <a:pt x="826" y="674"/>
                  </a:lnTo>
                  <a:lnTo>
                    <a:pt x="828" y="676"/>
                  </a:lnTo>
                  <a:lnTo>
                    <a:pt x="826" y="676"/>
                  </a:lnTo>
                  <a:lnTo>
                    <a:pt x="826" y="678"/>
                  </a:lnTo>
                  <a:lnTo>
                    <a:pt x="828" y="678"/>
                  </a:lnTo>
                  <a:lnTo>
                    <a:pt x="826" y="680"/>
                  </a:lnTo>
                  <a:lnTo>
                    <a:pt x="824" y="682"/>
                  </a:lnTo>
                  <a:lnTo>
                    <a:pt x="824" y="682"/>
                  </a:lnTo>
                  <a:lnTo>
                    <a:pt x="826" y="682"/>
                  </a:lnTo>
                  <a:lnTo>
                    <a:pt x="828" y="682"/>
                  </a:lnTo>
                  <a:lnTo>
                    <a:pt x="826" y="684"/>
                  </a:lnTo>
                  <a:lnTo>
                    <a:pt x="826" y="686"/>
                  </a:lnTo>
                  <a:lnTo>
                    <a:pt x="828" y="684"/>
                  </a:lnTo>
                  <a:lnTo>
                    <a:pt x="828" y="688"/>
                  </a:lnTo>
                  <a:lnTo>
                    <a:pt x="826" y="688"/>
                  </a:lnTo>
                  <a:lnTo>
                    <a:pt x="828" y="690"/>
                  </a:lnTo>
                  <a:lnTo>
                    <a:pt x="830" y="692"/>
                  </a:lnTo>
                  <a:lnTo>
                    <a:pt x="830" y="696"/>
                  </a:lnTo>
                  <a:lnTo>
                    <a:pt x="828" y="698"/>
                  </a:lnTo>
                  <a:lnTo>
                    <a:pt x="828" y="696"/>
                  </a:lnTo>
                  <a:lnTo>
                    <a:pt x="826" y="696"/>
                  </a:lnTo>
                  <a:lnTo>
                    <a:pt x="828" y="698"/>
                  </a:lnTo>
                  <a:lnTo>
                    <a:pt x="828" y="700"/>
                  </a:lnTo>
                  <a:lnTo>
                    <a:pt x="830" y="700"/>
                  </a:lnTo>
                  <a:lnTo>
                    <a:pt x="830" y="698"/>
                  </a:lnTo>
                  <a:lnTo>
                    <a:pt x="830" y="700"/>
                  </a:lnTo>
                  <a:lnTo>
                    <a:pt x="832" y="700"/>
                  </a:lnTo>
                  <a:lnTo>
                    <a:pt x="830" y="704"/>
                  </a:lnTo>
                  <a:lnTo>
                    <a:pt x="828" y="704"/>
                  </a:lnTo>
                  <a:lnTo>
                    <a:pt x="826" y="704"/>
                  </a:lnTo>
                  <a:lnTo>
                    <a:pt x="824" y="706"/>
                  </a:lnTo>
                  <a:lnTo>
                    <a:pt x="826" y="706"/>
                  </a:lnTo>
                  <a:lnTo>
                    <a:pt x="832" y="704"/>
                  </a:lnTo>
                  <a:lnTo>
                    <a:pt x="834" y="704"/>
                  </a:lnTo>
                  <a:lnTo>
                    <a:pt x="834" y="708"/>
                  </a:lnTo>
                  <a:lnTo>
                    <a:pt x="830" y="710"/>
                  </a:lnTo>
                  <a:lnTo>
                    <a:pt x="832" y="710"/>
                  </a:lnTo>
                  <a:lnTo>
                    <a:pt x="836" y="710"/>
                  </a:lnTo>
                  <a:lnTo>
                    <a:pt x="836" y="712"/>
                  </a:lnTo>
                  <a:lnTo>
                    <a:pt x="832" y="716"/>
                  </a:lnTo>
                  <a:lnTo>
                    <a:pt x="830" y="716"/>
                  </a:lnTo>
                  <a:lnTo>
                    <a:pt x="828" y="714"/>
                  </a:lnTo>
                  <a:lnTo>
                    <a:pt x="826" y="716"/>
                  </a:lnTo>
                  <a:lnTo>
                    <a:pt x="826" y="718"/>
                  </a:lnTo>
                  <a:lnTo>
                    <a:pt x="826" y="718"/>
                  </a:lnTo>
                  <a:lnTo>
                    <a:pt x="830" y="718"/>
                  </a:lnTo>
                  <a:lnTo>
                    <a:pt x="834" y="718"/>
                  </a:lnTo>
                  <a:lnTo>
                    <a:pt x="836" y="716"/>
                  </a:lnTo>
                  <a:lnTo>
                    <a:pt x="836" y="718"/>
                  </a:lnTo>
                  <a:lnTo>
                    <a:pt x="836" y="718"/>
                  </a:lnTo>
                  <a:lnTo>
                    <a:pt x="836" y="720"/>
                  </a:lnTo>
                  <a:lnTo>
                    <a:pt x="832" y="722"/>
                  </a:lnTo>
                  <a:lnTo>
                    <a:pt x="830" y="722"/>
                  </a:lnTo>
                  <a:lnTo>
                    <a:pt x="828" y="726"/>
                  </a:lnTo>
                  <a:lnTo>
                    <a:pt x="830" y="724"/>
                  </a:lnTo>
                  <a:lnTo>
                    <a:pt x="834" y="724"/>
                  </a:lnTo>
                  <a:lnTo>
                    <a:pt x="836" y="724"/>
                  </a:lnTo>
                  <a:lnTo>
                    <a:pt x="838" y="724"/>
                  </a:lnTo>
                  <a:lnTo>
                    <a:pt x="838" y="726"/>
                  </a:lnTo>
                  <a:lnTo>
                    <a:pt x="836" y="726"/>
                  </a:lnTo>
                  <a:lnTo>
                    <a:pt x="834" y="728"/>
                  </a:lnTo>
                  <a:lnTo>
                    <a:pt x="832" y="730"/>
                  </a:lnTo>
                  <a:lnTo>
                    <a:pt x="834" y="728"/>
                  </a:lnTo>
                  <a:lnTo>
                    <a:pt x="836" y="730"/>
                  </a:lnTo>
                  <a:lnTo>
                    <a:pt x="838" y="728"/>
                  </a:lnTo>
                  <a:lnTo>
                    <a:pt x="840" y="730"/>
                  </a:lnTo>
                  <a:lnTo>
                    <a:pt x="842" y="734"/>
                  </a:lnTo>
                  <a:lnTo>
                    <a:pt x="838" y="736"/>
                  </a:lnTo>
                  <a:lnTo>
                    <a:pt x="838" y="736"/>
                  </a:lnTo>
                  <a:lnTo>
                    <a:pt x="836" y="736"/>
                  </a:lnTo>
                  <a:lnTo>
                    <a:pt x="834" y="736"/>
                  </a:lnTo>
                  <a:lnTo>
                    <a:pt x="836" y="738"/>
                  </a:lnTo>
                  <a:lnTo>
                    <a:pt x="838" y="738"/>
                  </a:lnTo>
                  <a:lnTo>
                    <a:pt x="838" y="738"/>
                  </a:lnTo>
                  <a:lnTo>
                    <a:pt x="840" y="738"/>
                  </a:lnTo>
                  <a:lnTo>
                    <a:pt x="842" y="740"/>
                  </a:lnTo>
                  <a:lnTo>
                    <a:pt x="840" y="742"/>
                  </a:lnTo>
                  <a:lnTo>
                    <a:pt x="838" y="742"/>
                  </a:lnTo>
                  <a:lnTo>
                    <a:pt x="842" y="744"/>
                  </a:lnTo>
                  <a:lnTo>
                    <a:pt x="844" y="744"/>
                  </a:lnTo>
                  <a:lnTo>
                    <a:pt x="846" y="746"/>
                  </a:lnTo>
                  <a:lnTo>
                    <a:pt x="844" y="748"/>
                  </a:lnTo>
                  <a:lnTo>
                    <a:pt x="844" y="748"/>
                  </a:lnTo>
                  <a:lnTo>
                    <a:pt x="840" y="752"/>
                  </a:lnTo>
                  <a:lnTo>
                    <a:pt x="838" y="750"/>
                  </a:lnTo>
                  <a:lnTo>
                    <a:pt x="838" y="752"/>
                  </a:lnTo>
                  <a:lnTo>
                    <a:pt x="840" y="752"/>
                  </a:lnTo>
                  <a:lnTo>
                    <a:pt x="840" y="754"/>
                  </a:lnTo>
                  <a:lnTo>
                    <a:pt x="838" y="754"/>
                  </a:lnTo>
                  <a:lnTo>
                    <a:pt x="834" y="752"/>
                  </a:lnTo>
                  <a:lnTo>
                    <a:pt x="830" y="752"/>
                  </a:lnTo>
                  <a:lnTo>
                    <a:pt x="834" y="754"/>
                  </a:lnTo>
                  <a:lnTo>
                    <a:pt x="834" y="756"/>
                  </a:lnTo>
                  <a:lnTo>
                    <a:pt x="836" y="758"/>
                  </a:lnTo>
                  <a:lnTo>
                    <a:pt x="838" y="760"/>
                  </a:lnTo>
                  <a:lnTo>
                    <a:pt x="838" y="760"/>
                  </a:lnTo>
                  <a:lnTo>
                    <a:pt x="834" y="762"/>
                  </a:lnTo>
                  <a:lnTo>
                    <a:pt x="834" y="762"/>
                  </a:lnTo>
                  <a:lnTo>
                    <a:pt x="830" y="762"/>
                  </a:lnTo>
                  <a:lnTo>
                    <a:pt x="834" y="764"/>
                  </a:lnTo>
                  <a:lnTo>
                    <a:pt x="836" y="764"/>
                  </a:lnTo>
                  <a:lnTo>
                    <a:pt x="836" y="762"/>
                  </a:lnTo>
                  <a:lnTo>
                    <a:pt x="840" y="762"/>
                  </a:lnTo>
                  <a:lnTo>
                    <a:pt x="840" y="762"/>
                  </a:lnTo>
                  <a:lnTo>
                    <a:pt x="840" y="764"/>
                  </a:lnTo>
                  <a:lnTo>
                    <a:pt x="842" y="766"/>
                  </a:lnTo>
                  <a:lnTo>
                    <a:pt x="840" y="766"/>
                  </a:lnTo>
                  <a:lnTo>
                    <a:pt x="842" y="766"/>
                  </a:lnTo>
                  <a:lnTo>
                    <a:pt x="842" y="768"/>
                  </a:lnTo>
                  <a:lnTo>
                    <a:pt x="842" y="768"/>
                  </a:lnTo>
                  <a:lnTo>
                    <a:pt x="844" y="770"/>
                  </a:lnTo>
                  <a:lnTo>
                    <a:pt x="846" y="768"/>
                  </a:lnTo>
                  <a:lnTo>
                    <a:pt x="846" y="768"/>
                  </a:lnTo>
                  <a:lnTo>
                    <a:pt x="848" y="770"/>
                  </a:lnTo>
                  <a:lnTo>
                    <a:pt x="848" y="772"/>
                  </a:lnTo>
                  <a:lnTo>
                    <a:pt x="846" y="774"/>
                  </a:lnTo>
                  <a:lnTo>
                    <a:pt x="846" y="774"/>
                  </a:lnTo>
                  <a:lnTo>
                    <a:pt x="848" y="774"/>
                  </a:lnTo>
                  <a:lnTo>
                    <a:pt x="850" y="772"/>
                  </a:lnTo>
                  <a:lnTo>
                    <a:pt x="850" y="772"/>
                  </a:lnTo>
                  <a:lnTo>
                    <a:pt x="850" y="774"/>
                  </a:lnTo>
                  <a:lnTo>
                    <a:pt x="852" y="776"/>
                  </a:lnTo>
                  <a:lnTo>
                    <a:pt x="848" y="778"/>
                  </a:lnTo>
                  <a:lnTo>
                    <a:pt x="844" y="782"/>
                  </a:lnTo>
                  <a:lnTo>
                    <a:pt x="844" y="784"/>
                  </a:lnTo>
                  <a:lnTo>
                    <a:pt x="840" y="782"/>
                  </a:lnTo>
                  <a:lnTo>
                    <a:pt x="842" y="784"/>
                  </a:lnTo>
                  <a:lnTo>
                    <a:pt x="844" y="784"/>
                  </a:lnTo>
                  <a:lnTo>
                    <a:pt x="850" y="780"/>
                  </a:lnTo>
                  <a:lnTo>
                    <a:pt x="852" y="780"/>
                  </a:lnTo>
                  <a:lnTo>
                    <a:pt x="852" y="780"/>
                  </a:lnTo>
                  <a:lnTo>
                    <a:pt x="850" y="782"/>
                  </a:lnTo>
                  <a:lnTo>
                    <a:pt x="848" y="784"/>
                  </a:lnTo>
                  <a:lnTo>
                    <a:pt x="850" y="786"/>
                  </a:lnTo>
                  <a:lnTo>
                    <a:pt x="852" y="782"/>
                  </a:lnTo>
                  <a:lnTo>
                    <a:pt x="854" y="780"/>
                  </a:lnTo>
                  <a:lnTo>
                    <a:pt x="856" y="780"/>
                  </a:lnTo>
                  <a:lnTo>
                    <a:pt x="856" y="780"/>
                  </a:lnTo>
                  <a:lnTo>
                    <a:pt x="854" y="782"/>
                  </a:lnTo>
                  <a:lnTo>
                    <a:pt x="854" y="782"/>
                  </a:lnTo>
                  <a:lnTo>
                    <a:pt x="854" y="782"/>
                  </a:lnTo>
                  <a:lnTo>
                    <a:pt x="858" y="782"/>
                  </a:lnTo>
                  <a:lnTo>
                    <a:pt x="858" y="782"/>
                  </a:lnTo>
                  <a:lnTo>
                    <a:pt x="856" y="786"/>
                  </a:lnTo>
                  <a:lnTo>
                    <a:pt x="854" y="788"/>
                  </a:lnTo>
                  <a:lnTo>
                    <a:pt x="854" y="788"/>
                  </a:lnTo>
                  <a:lnTo>
                    <a:pt x="858" y="786"/>
                  </a:lnTo>
                  <a:lnTo>
                    <a:pt x="862" y="782"/>
                  </a:lnTo>
                  <a:lnTo>
                    <a:pt x="862" y="782"/>
                  </a:lnTo>
                  <a:lnTo>
                    <a:pt x="862" y="784"/>
                  </a:lnTo>
                  <a:lnTo>
                    <a:pt x="860" y="784"/>
                  </a:lnTo>
                  <a:lnTo>
                    <a:pt x="864" y="782"/>
                  </a:lnTo>
                  <a:lnTo>
                    <a:pt x="864" y="784"/>
                  </a:lnTo>
                  <a:lnTo>
                    <a:pt x="864" y="788"/>
                  </a:lnTo>
                  <a:lnTo>
                    <a:pt x="862" y="788"/>
                  </a:lnTo>
                  <a:lnTo>
                    <a:pt x="862" y="788"/>
                  </a:lnTo>
                  <a:lnTo>
                    <a:pt x="866" y="788"/>
                  </a:lnTo>
                  <a:lnTo>
                    <a:pt x="868" y="790"/>
                  </a:lnTo>
                  <a:lnTo>
                    <a:pt x="870" y="788"/>
                  </a:lnTo>
                  <a:lnTo>
                    <a:pt x="874" y="788"/>
                  </a:lnTo>
                  <a:lnTo>
                    <a:pt x="876" y="788"/>
                  </a:lnTo>
                  <a:lnTo>
                    <a:pt x="874" y="790"/>
                  </a:lnTo>
                  <a:lnTo>
                    <a:pt x="872" y="790"/>
                  </a:lnTo>
                  <a:lnTo>
                    <a:pt x="872" y="792"/>
                  </a:lnTo>
                  <a:lnTo>
                    <a:pt x="878" y="794"/>
                  </a:lnTo>
                  <a:lnTo>
                    <a:pt x="880" y="794"/>
                  </a:lnTo>
                  <a:lnTo>
                    <a:pt x="876" y="796"/>
                  </a:lnTo>
                  <a:lnTo>
                    <a:pt x="876" y="796"/>
                  </a:lnTo>
                  <a:lnTo>
                    <a:pt x="872" y="798"/>
                  </a:lnTo>
                  <a:lnTo>
                    <a:pt x="870" y="796"/>
                  </a:lnTo>
                  <a:lnTo>
                    <a:pt x="866" y="798"/>
                  </a:lnTo>
                  <a:lnTo>
                    <a:pt x="864" y="800"/>
                  </a:lnTo>
                  <a:lnTo>
                    <a:pt x="860" y="800"/>
                  </a:lnTo>
                  <a:lnTo>
                    <a:pt x="852" y="802"/>
                  </a:lnTo>
                  <a:lnTo>
                    <a:pt x="852" y="802"/>
                  </a:lnTo>
                  <a:lnTo>
                    <a:pt x="858" y="802"/>
                  </a:lnTo>
                  <a:lnTo>
                    <a:pt x="862" y="800"/>
                  </a:lnTo>
                  <a:lnTo>
                    <a:pt x="864" y="802"/>
                  </a:lnTo>
                  <a:lnTo>
                    <a:pt x="864" y="802"/>
                  </a:lnTo>
                  <a:lnTo>
                    <a:pt x="860" y="802"/>
                  </a:lnTo>
                  <a:lnTo>
                    <a:pt x="854" y="804"/>
                  </a:lnTo>
                  <a:lnTo>
                    <a:pt x="852" y="806"/>
                  </a:lnTo>
                  <a:lnTo>
                    <a:pt x="850" y="808"/>
                  </a:lnTo>
                  <a:lnTo>
                    <a:pt x="846" y="808"/>
                  </a:lnTo>
                  <a:lnTo>
                    <a:pt x="846" y="810"/>
                  </a:lnTo>
                  <a:lnTo>
                    <a:pt x="844" y="810"/>
                  </a:lnTo>
                  <a:lnTo>
                    <a:pt x="840" y="808"/>
                  </a:lnTo>
                  <a:lnTo>
                    <a:pt x="838" y="804"/>
                  </a:lnTo>
                  <a:lnTo>
                    <a:pt x="838" y="806"/>
                  </a:lnTo>
                  <a:lnTo>
                    <a:pt x="838" y="808"/>
                  </a:lnTo>
                  <a:lnTo>
                    <a:pt x="840" y="808"/>
                  </a:lnTo>
                  <a:lnTo>
                    <a:pt x="840" y="808"/>
                  </a:lnTo>
                  <a:lnTo>
                    <a:pt x="844" y="812"/>
                  </a:lnTo>
                  <a:lnTo>
                    <a:pt x="844" y="814"/>
                  </a:lnTo>
                  <a:lnTo>
                    <a:pt x="842" y="814"/>
                  </a:lnTo>
                  <a:lnTo>
                    <a:pt x="842" y="816"/>
                  </a:lnTo>
                  <a:lnTo>
                    <a:pt x="842" y="816"/>
                  </a:lnTo>
                  <a:lnTo>
                    <a:pt x="844" y="818"/>
                  </a:lnTo>
                  <a:lnTo>
                    <a:pt x="844" y="816"/>
                  </a:lnTo>
                  <a:lnTo>
                    <a:pt x="846" y="816"/>
                  </a:lnTo>
                  <a:lnTo>
                    <a:pt x="848" y="812"/>
                  </a:lnTo>
                  <a:lnTo>
                    <a:pt x="852" y="812"/>
                  </a:lnTo>
                  <a:lnTo>
                    <a:pt x="854" y="810"/>
                  </a:lnTo>
                  <a:lnTo>
                    <a:pt x="856" y="810"/>
                  </a:lnTo>
                  <a:lnTo>
                    <a:pt x="858" y="808"/>
                  </a:lnTo>
                  <a:lnTo>
                    <a:pt x="860" y="806"/>
                  </a:lnTo>
                  <a:lnTo>
                    <a:pt x="862" y="804"/>
                  </a:lnTo>
                  <a:lnTo>
                    <a:pt x="866" y="802"/>
                  </a:lnTo>
                  <a:lnTo>
                    <a:pt x="870" y="804"/>
                  </a:lnTo>
                  <a:lnTo>
                    <a:pt x="872" y="802"/>
                  </a:lnTo>
                  <a:lnTo>
                    <a:pt x="870" y="802"/>
                  </a:lnTo>
                  <a:lnTo>
                    <a:pt x="868" y="802"/>
                  </a:lnTo>
                  <a:lnTo>
                    <a:pt x="866" y="802"/>
                  </a:lnTo>
                  <a:lnTo>
                    <a:pt x="868" y="802"/>
                  </a:lnTo>
                  <a:lnTo>
                    <a:pt x="874" y="800"/>
                  </a:lnTo>
                  <a:lnTo>
                    <a:pt x="878" y="802"/>
                  </a:lnTo>
                  <a:lnTo>
                    <a:pt x="880" y="806"/>
                  </a:lnTo>
                  <a:lnTo>
                    <a:pt x="880" y="808"/>
                  </a:lnTo>
                  <a:lnTo>
                    <a:pt x="876" y="810"/>
                  </a:lnTo>
                  <a:lnTo>
                    <a:pt x="876" y="810"/>
                  </a:lnTo>
                  <a:lnTo>
                    <a:pt x="874" y="812"/>
                  </a:lnTo>
                  <a:lnTo>
                    <a:pt x="876" y="812"/>
                  </a:lnTo>
                  <a:lnTo>
                    <a:pt x="878" y="814"/>
                  </a:lnTo>
                  <a:lnTo>
                    <a:pt x="878" y="814"/>
                  </a:lnTo>
                  <a:lnTo>
                    <a:pt x="880" y="810"/>
                  </a:lnTo>
                  <a:lnTo>
                    <a:pt x="884" y="808"/>
                  </a:lnTo>
                  <a:lnTo>
                    <a:pt x="886" y="808"/>
                  </a:lnTo>
                  <a:lnTo>
                    <a:pt x="886" y="810"/>
                  </a:lnTo>
                  <a:lnTo>
                    <a:pt x="886" y="810"/>
                  </a:lnTo>
                  <a:lnTo>
                    <a:pt x="886" y="812"/>
                  </a:lnTo>
                  <a:lnTo>
                    <a:pt x="888" y="812"/>
                  </a:lnTo>
                  <a:lnTo>
                    <a:pt x="892" y="814"/>
                  </a:lnTo>
                  <a:lnTo>
                    <a:pt x="892" y="816"/>
                  </a:lnTo>
                  <a:lnTo>
                    <a:pt x="890" y="814"/>
                  </a:lnTo>
                  <a:lnTo>
                    <a:pt x="888" y="814"/>
                  </a:lnTo>
                  <a:lnTo>
                    <a:pt x="890" y="816"/>
                  </a:lnTo>
                  <a:lnTo>
                    <a:pt x="892" y="818"/>
                  </a:lnTo>
                  <a:lnTo>
                    <a:pt x="894" y="820"/>
                  </a:lnTo>
                  <a:lnTo>
                    <a:pt x="892" y="822"/>
                  </a:lnTo>
                  <a:lnTo>
                    <a:pt x="890" y="820"/>
                  </a:lnTo>
                  <a:lnTo>
                    <a:pt x="888" y="822"/>
                  </a:lnTo>
                  <a:lnTo>
                    <a:pt x="892" y="824"/>
                  </a:lnTo>
                  <a:lnTo>
                    <a:pt x="890" y="826"/>
                  </a:lnTo>
                  <a:lnTo>
                    <a:pt x="888" y="826"/>
                  </a:lnTo>
                  <a:lnTo>
                    <a:pt x="888" y="828"/>
                  </a:lnTo>
                  <a:lnTo>
                    <a:pt x="886" y="830"/>
                  </a:lnTo>
                  <a:lnTo>
                    <a:pt x="882" y="828"/>
                  </a:lnTo>
                  <a:lnTo>
                    <a:pt x="884" y="830"/>
                  </a:lnTo>
                  <a:lnTo>
                    <a:pt x="888" y="830"/>
                  </a:lnTo>
                  <a:lnTo>
                    <a:pt x="890" y="830"/>
                  </a:lnTo>
                  <a:lnTo>
                    <a:pt x="892" y="832"/>
                  </a:lnTo>
                  <a:lnTo>
                    <a:pt x="890" y="834"/>
                  </a:lnTo>
                  <a:lnTo>
                    <a:pt x="888" y="834"/>
                  </a:lnTo>
                  <a:lnTo>
                    <a:pt x="886" y="834"/>
                  </a:lnTo>
                  <a:lnTo>
                    <a:pt x="888" y="834"/>
                  </a:lnTo>
                  <a:lnTo>
                    <a:pt x="890" y="834"/>
                  </a:lnTo>
                  <a:lnTo>
                    <a:pt x="892" y="834"/>
                  </a:lnTo>
                  <a:lnTo>
                    <a:pt x="890" y="836"/>
                  </a:lnTo>
                  <a:lnTo>
                    <a:pt x="890" y="840"/>
                  </a:lnTo>
                  <a:lnTo>
                    <a:pt x="888" y="840"/>
                  </a:lnTo>
                  <a:lnTo>
                    <a:pt x="886" y="842"/>
                  </a:lnTo>
                  <a:lnTo>
                    <a:pt x="884" y="844"/>
                  </a:lnTo>
                  <a:lnTo>
                    <a:pt x="880" y="844"/>
                  </a:lnTo>
                  <a:lnTo>
                    <a:pt x="878" y="846"/>
                  </a:lnTo>
                  <a:lnTo>
                    <a:pt x="878" y="846"/>
                  </a:lnTo>
                  <a:lnTo>
                    <a:pt x="876" y="848"/>
                  </a:lnTo>
                  <a:lnTo>
                    <a:pt x="874" y="848"/>
                  </a:lnTo>
                  <a:lnTo>
                    <a:pt x="874" y="850"/>
                  </a:lnTo>
                  <a:lnTo>
                    <a:pt x="872" y="850"/>
                  </a:lnTo>
                  <a:lnTo>
                    <a:pt x="870" y="848"/>
                  </a:lnTo>
                  <a:lnTo>
                    <a:pt x="868" y="850"/>
                  </a:lnTo>
                  <a:lnTo>
                    <a:pt x="866" y="850"/>
                  </a:lnTo>
                  <a:lnTo>
                    <a:pt x="866" y="848"/>
                  </a:lnTo>
                  <a:lnTo>
                    <a:pt x="864" y="850"/>
                  </a:lnTo>
                  <a:lnTo>
                    <a:pt x="860" y="850"/>
                  </a:lnTo>
                  <a:lnTo>
                    <a:pt x="860" y="848"/>
                  </a:lnTo>
                  <a:lnTo>
                    <a:pt x="858" y="848"/>
                  </a:lnTo>
                  <a:lnTo>
                    <a:pt x="858" y="850"/>
                  </a:lnTo>
                  <a:lnTo>
                    <a:pt x="856" y="850"/>
                  </a:lnTo>
                  <a:lnTo>
                    <a:pt x="854" y="850"/>
                  </a:lnTo>
                  <a:lnTo>
                    <a:pt x="854" y="852"/>
                  </a:lnTo>
                  <a:lnTo>
                    <a:pt x="854" y="852"/>
                  </a:lnTo>
                  <a:lnTo>
                    <a:pt x="854" y="854"/>
                  </a:lnTo>
                  <a:lnTo>
                    <a:pt x="852" y="856"/>
                  </a:lnTo>
                  <a:lnTo>
                    <a:pt x="852" y="854"/>
                  </a:lnTo>
                  <a:lnTo>
                    <a:pt x="850" y="858"/>
                  </a:lnTo>
                  <a:lnTo>
                    <a:pt x="850" y="860"/>
                  </a:lnTo>
                  <a:lnTo>
                    <a:pt x="846" y="860"/>
                  </a:lnTo>
                  <a:lnTo>
                    <a:pt x="846" y="862"/>
                  </a:lnTo>
                  <a:lnTo>
                    <a:pt x="844" y="862"/>
                  </a:lnTo>
                  <a:lnTo>
                    <a:pt x="842" y="864"/>
                  </a:lnTo>
                  <a:lnTo>
                    <a:pt x="842" y="864"/>
                  </a:lnTo>
                  <a:lnTo>
                    <a:pt x="840" y="864"/>
                  </a:lnTo>
                  <a:lnTo>
                    <a:pt x="838" y="864"/>
                  </a:lnTo>
                  <a:lnTo>
                    <a:pt x="838" y="866"/>
                  </a:lnTo>
                  <a:lnTo>
                    <a:pt x="834" y="868"/>
                  </a:lnTo>
                  <a:lnTo>
                    <a:pt x="834" y="866"/>
                  </a:lnTo>
                  <a:lnTo>
                    <a:pt x="830" y="866"/>
                  </a:lnTo>
                  <a:lnTo>
                    <a:pt x="828" y="866"/>
                  </a:lnTo>
                  <a:lnTo>
                    <a:pt x="826" y="866"/>
                  </a:lnTo>
                  <a:lnTo>
                    <a:pt x="824" y="866"/>
                  </a:lnTo>
                  <a:lnTo>
                    <a:pt x="818" y="868"/>
                  </a:lnTo>
                  <a:lnTo>
                    <a:pt x="816" y="868"/>
                  </a:lnTo>
                  <a:lnTo>
                    <a:pt x="816" y="866"/>
                  </a:lnTo>
                  <a:lnTo>
                    <a:pt x="816" y="866"/>
                  </a:lnTo>
                  <a:lnTo>
                    <a:pt x="814" y="866"/>
                  </a:lnTo>
                  <a:lnTo>
                    <a:pt x="810" y="868"/>
                  </a:lnTo>
                  <a:lnTo>
                    <a:pt x="808" y="866"/>
                  </a:lnTo>
                  <a:lnTo>
                    <a:pt x="806" y="866"/>
                  </a:lnTo>
                  <a:lnTo>
                    <a:pt x="804" y="866"/>
                  </a:lnTo>
                  <a:lnTo>
                    <a:pt x="802" y="864"/>
                  </a:lnTo>
                  <a:lnTo>
                    <a:pt x="800" y="864"/>
                  </a:lnTo>
                  <a:lnTo>
                    <a:pt x="798" y="866"/>
                  </a:lnTo>
                  <a:lnTo>
                    <a:pt x="796" y="864"/>
                  </a:lnTo>
                  <a:lnTo>
                    <a:pt x="792" y="864"/>
                  </a:lnTo>
                  <a:lnTo>
                    <a:pt x="790" y="864"/>
                  </a:lnTo>
                  <a:lnTo>
                    <a:pt x="788" y="864"/>
                  </a:lnTo>
                  <a:lnTo>
                    <a:pt x="786" y="864"/>
                  </a:lnTo>
                  <a:lnTo>
                    <a:pt x="784" y="864"/>
                  </a:lnTo>
                  <a:lnTo>
                    <a:pt x="782" y="864"/>
                  </a:lnTo>
                  <a:lnTo>
                    <a:pt x="780" y="864"/>
                  </a:lnTo>
                  <a:lnTo>
                    <a:pt x="776" y="862"/>
                  </a:lnTo>
                  <a:lnTo>
                    <a:pt x="772" y="864"/>
                  </a:lnTo>
                  <a:lnTo>
                    <a:pt x="768" y="862"/>
                  </a:lnTo>
                  <a:lnTo>
                    <a:pt x="766" y="860"/>
                  </a:lnTo>
                  <a:lnTo>
                    <a:pt x="764" y="862"/>
                  </a:lnTo>
                  <a:lnTo>
                    <a:pt x="764" y="862"/>
                  </a:lnTo>
                  <a:lnTo>
                    <a:pt x="764" y="864"/>
                  </a:lnTo>
                  <a:lnTo>
                    <a:pt x="764" y="864"/>
                  </a:lnTo>
                  <a:lnTo>
                    <a:pt x="760" y="866"/>
                  </a:lnTo>
                  <a:lnTo>
                    <a:pt x="756" y="870"/>
                  </a:lnTo>
                  <a:lnTo>
                    <a:pt x="754" y="872"/>
                  </a:lnTo>
                  <a:lnTo>
                    <a:pt x="754" y="872"/>
                  </a:lnTo>
                  <a:lnTo>
                    <a:pt x="752" y="874"/>
                  </a:lnTo>
                  <a:lnTo>
                    <a:pt x="752" y="878"/>
                  </a:lnTo>
                  <a:lnTo>
                    <a:pt x="750" y="878"/>
                  </a:lnTo>
                  <a:lnTo>
                    <a:pt x="746" y="878"/>
                  </a:lnTo>
                  <a:lnTo>
                    <a:pt x="746" y="880"/>
                  </a:lnTo>
                  <a:lnTo>
                    <a:pt x="740" y="880"/>
                  </a:lnTo>
                  <a:lnTo>
                    <a:pt x="738" y="884"/>
                  </a:lnTo>
                  <a:lnTo>
                    <a:pt x="738" y="884"/>
                  </a:lnTo>
                  <a:lnTo>
                    <a:pt x="736" y="882"/>
                  </a:lnTo>
                  <a:lnTo>
                    <a:pt x="734" y="884"/>
                  </a:lnTo>
                  <a:lnTo>
                    <a:pt x="734" y="886"/>
                  </a:lnTo>
                  <a:lnTo>
                    <a:pt x="732" y="886"/>
                  </a:lnTo>
                  <a:lnTo>
                    <a:pt x="728" y="888"/>
                  </a:lnTo>
                  <a:lnTo>
                    <a:pt x="728" y="890"/>
                  </a:lnTo>
                  <a:lnTo>
                    <a:pt x="726" y="890"/>
                  </a:lnTo>
                  <a:lnTo>
                    <a:pt x="724" y="894"/>
                  </a:lnTo>
                  <a:lnTo>
                    <a:pt x="718" y="898"/>
                  </a:lnTo>
                  <a:lnTo>
                    <a:pt x="718" y="902"/>
                  </a:lnTo>
                  <a:lnTo>
                    <a:pt x="714" y="904"/>
                  </a:lnTo>
                  <a:lnTo>
                    <a:pt x="712" y="906"/>
                  </a:lnTo>
                  <a:lnTo>
                    <a:pt x="708" y="906"/>
                  </a:lnTo>
                  <a:lnTo>
                    <a:pt x="708" y="910"/>
                  </a:lnTo>
                  <a:lnTo>
                    <a:pt x="706" y="912"/>
                  </a:lnTo>
                  <a:lnTo>
                    <a:pt x="700" y="916"/>
                  </a:lnTo>
                  <a:lnTo>
                    <a:pt x="700" y="918"/>
                  </a:lnTo>
                  <a:lnTo>
                    <a:pt x="694" y="920"/>
                  </a:lnTo>
                  <a:lnTo>
                    <a:pt x="690" y="920"/>
                  </a:lnTo>
                  <a:lnTo>
                    <a:pt x="692" y="922"/>
                  </a:lnTo>
                  <a:lnTo>
                    <a:pt x="700" y="918"/>
                  </a:lnTo>
                  <a:lnTo>
                    <a:pt x="704" y="916"/>
                  </a:lnTo>
                  <a:lnTo>
                    <a:pt x="710" y="914"/>
                  </a:lnTo>
                  <a:lnTo>
                    <a:pt x="712" y="910"/>
                  </a:lnTo>
                  <a:lnTo>
                    <a:pt x="716" y="906"/>
                  </a:lnTo>
                  <a:lnTo>
                    <a:pt x="718" y="906"/>
                  </a:lnTo>
                  <a:lnTo>
                    <a:pt x="724" y="900"/>
                  </a:lnTo>
                  <a:lnTo>
                    <a:pt x="732" y="894"/>
                  </a:lnTo>
                  <a:lnTo>
                    <a:pt x="738" y="890"/>
                  </a:lnTo>
                  <a:lnTo>
                    <a:pt x="740" y="890"/>
                  </a:lnTo>
                  <a:lnTo>
                    <a:pt x="744" y="888"/>
                  </a:lnTo>
                  <a:lnTo>
                    <a:pt x="750" y="886"/>
                  </a:lnTo>
                  <a:lnTo>
                    <a:pt x="758" y="884"/>
                  </a:lnTo>
                  <a:lnTo>
                    <a:pt x="760" y="884"/>
                  </a:lnTo>
                  <a:lnTo>
                    <a:pt x="762" y="882"/>
                  </a:lnTo>
                  <a:lnTo>
                    <a:pt x="772" y="884"/>
                  </a:lnTo>
                  <a:lnTo>
                    <a:pt x="776" y="884"/>
                  </a:lnTo>
                  <a:lnTo>
                    <a:pt x="780" y="888"/>
                  </a:lnTo>
                  <a:lnTo>
                    <a:pt x="780" y="888"/>
                  </a:lnTo>
                  <a:lnTo>
                    <a:pt x="776" y="888"/>
                  </a:lnTo>
                  <a:lnTo>
                    <a:pt x="776" y="888"/>
                  </a:lnTo>
                  <a:lnTo>
                    <a:pt x="776" y="890"/>
                  </a:lnTo>
                  <a:lnTo>
                    <a:pt x="778" y="890"/>
                  </a:lnTo>
                  <a:lnTo>
                    <a:pt x="782" y="890"/>
                  </a:lnTo>
                  <a:lnTo>
                    <a:pt x="782" y="892"/>
                  </a:lnTo>
                  <a:lnTo>
                    <a:pt x="780" y="892"/>
                  </a:lnTo>
                  <a:lnTo>
                    <a:pt x="782" y="892"/>
                  </a:lnTo>
                  <a:lnTo>
                    <a:pt x="780" y="898"/>
                  </a:lnTo>
                  <a:lnTo>
                    <a:pt x="778" y="898"/>
                  </a:lnTo>
                  <a:lnTo>
                    <a:pt x="774" y="900"/>
                  </a:lnTo>
                  <a:lnTo>
                    <a:pt x="774" y="900"/>
                  </a:lnTo>
                  <a:lnTo>
                    <a:pt x="770" y="902"/>
                  </a:lnTo>
                  <a:lnTo>
                    <a:pt x="768" y="902"/>
                  </a:lnTo>
                  <a:lnTo>
                    <a:pt x="764" y="900"/>
                  </a:lnTo>
                  <a:lnTo>
                    <a:pt x="762" y="900"/>
                  </a:lnTo>
                  <a:lnTo>
                    <a:pt x="760" y="902"/>
                  </a:lnTo>
                  <a:lnTo>
                    <a:pt x="758" y="902"/>
                  </a:lnTo>
                  <a:lnTo>
                    <a:pt x="754" y="902"/>
                  </a:lnTo>
                  <a:lnTo>
                    <a:pt x="752" y="902"/>
                  </a:lnTo>
                  <a:lnTo>
                    <a:pt x="756" y="902"/>
                  </a:lnTo>
                  <a:lnTo>
                    <a:pt x="758" y="902"/>
                  </a:lnTo>
                  <a:lnTo>
                    <a:pt x="764" y="904"/>
                  </a:lnTo>
                  <a:lnTo>
                    <a:pt x="764" y="906"/>
                  </a:lnTo>
                  <a:lnTo>
                    <a:pt x="766" y="908"/>
                  </a:lnTo>
                  <a:lnTo>
                    <a:pt x="768" y="906"/>
                  </a:lnTo>
                  <a:lnTo>
                    <a:pt x="770" y="906"/>
                  </a:lnTo>
                  <a:lnTo>
                    <a:pt x="772" y="906"/>
                  </a:lnTo>
                  <a:lnTo>
                    <a:pt x="774" y="906"/>
                  </a:lnTo>
                  <a:lnTo>
                    <a:pt x="774" y="906"/>
                  </a:lnTo>
                  <a:lnTo>
                    <a:pt x="776" y="908"/>
                  </a:lnTo>
                  <a:lnTo>
                    <a:pt x="774" y="910"/>
                  </a:lnTo>
                  <a:lnTo>
                    <a:pt x="770" y="916"/>
                  </a:lnTo>
                  <a:lnTo>
                    <a:pt x="768" y="916"/>
                  </a:lnTo>
                  <a:lnTo>
                    <a:pt x="768" y="918"/>
                  </a:lnTo>
                  <a:lnTo>
                    <a:pt x="772" y="918"/>
                  </a:lnTo>
                  <a:lnTo>
                    <a:pt x="772" y="918"/>
                  </a:lnTo>
                  <a:lnTo>
                    <a:pt x="770" y="920"/>
                  </a:lnTo>
                  <a:lnTo>
                    <a:pt x="772" y="922"/>
                  </a:lnTo>
                  <a:lnTo>
                    <a:pt x="772" y="924"/>
                  </a:lnTo>
                  <a:lnTo>
                    <a:pt x="772" y="928"/>
                  </a:lnTo>
                  <a:lnTo>
                    <a:pt x="774" y="928"/>
                  </a:lnTo>
                  <a:lnTo>
                    <a:pt x="774" y="932"/>
                  </a:lnTo>
                  <a:lnTo>
                    <a:pt x="776" y="932"/>
                  </a:lnTo>
                  <a:lnTo>
                    <a:pt x="778" y="934"/>
                  </a:lnTo>
                  <a:lnTo>
                    <a:pt x="782" y="934"/>
                  </a:lnTo>
                  <a:lnTo>
                    <a:pt x="782" y="934"/>
                  </a:lnTo>
                  <a:lnTo>
                    <a:pt x="778" y="936"/>
                  </a:lnTo>
                  <a:lnTo>
                    <a:pt x="782" y="938"/>
                  </a:lnTo>
                  <a:lnTo>
                    <a:pt x="786" y="938"/>
                  </a:lnTo>
                  <a:lnTo>
                    <a:pt x="788" y="940"/>
                  </a:lnTo>
                  <a:lnTo>
                    <a:pt x="788" y="938"/>
                  </a:lnTo>
                  <a:lnTo>
                    <a:pt x="792" y="940"/>
                  </a:lnTo>
                  <a:lnTo>
                    <a:pt x="792" y="940"/>
                  </a:lnTo>
                  <a:lnTo>
                    <a:pt x="796" y="942"/>
                  </a:lnTo>
                  <a:lnTo>
                    <a:pt x="798" y="940"/>
                  </a:lnTo>
                  <a:lnTo>
                    <a:pt x="802" y="938"/>
                  </a:lnTo>
                  <a:lnTo>
                    <a:pt x="802" y="940"/>
                  </a:lnTo>
                  <a:lnTo>
                    <a:pt x="802" y="940"/>
                  </a:lnTo>
                  <a:lnTo>
                    <a:pt x="804" y="942"/>
                  </a:lnTo>
                  <a:lnTo>
                    <a:pt x="808" y="944"/>
                  </a:lnTo>
                  <a:lnTo>
                    <a:pt x="808" y="946"/>
                  </a:lnTo>
                  <a:lnTo>
                    <a:pt x="806" y="946"/>
                  </a:lnTo>
                  <a:lnTo>
                    <a:pt x="806" y="946"/>
                  </a:lnTo>
                  <a:lnTo>
                    <a:pt x="808" y="948"/>
                  </a:lnTo>
                  <a:lnTo>
                    <a:pt x="810" y="948"/>
                  </a:lnTo>
                  <a:lnTo>
                    <a:pt x="812" y="948"/>
                  </a:lnTo>
                  <a:lnTo>
                    <a:pt x="810" y="948"/>
                  </a:lnTo>
                  <a:lnTo>
                    <a:pt x="808" y="948"/>
                  </a:lnTo>
                  <a:lnTo>
                    <a:pt x="806" y="948"/>
                  </a:lnTo>
                  <a:lnTo>
                    <a:pt x="802" y="950"/>
                  </a:lnTo>
                  <a:lnTo>
                    <a:pt x="796" y="952"/>
                  </a:lnTo>
                  <a:lnTo>
                    <a:pt x="794" y="954"/>
                  </a:lnTo>
                  <a:lnTo>
                    <a:pt x="790" y="954"/>
                  </a:lnTo>
                  <a:lnTo>
                    <a:pt x="786" y="954"/>
                  </a:lnTo>
                  <a:lnTo>
                    <a:pt x="782" y="956"/>
                  </a:lnTo>
                  <a:lnTo>
                    <a:pt x="780" y="956"/>
                  </a:lnTo>
                  <a:lnTo>
                    <a:pt x="780" y="958"/>
                  </a:lnTo>
                  <a:lnTo>
                    <a:pt x="778" y="958"/>
                  </a:lnTo>
                  <a:lnTo>
                    <a:pt x="776" y="956"/>
                  </a:lnTo>
                  <a:lnTo>
                    <a:pt x="774" y="954"/>
                  </a:lnTo>
                  <a:lnTo>
                    <a:pt x="774" y="956"/>
                  </a:lnTo>
                  <a:lnTo>
                    <a:pt x="772" y="956"/>
                  </a:lnTo>
                  <a:lnTo>
                    <a:pt x="770" y="960"/>
                  </a:lnTo>
                  <a:lnTo>
                    <a:pt x="772" y="960"/>
                  </a:lnTo>
                  <a:lnTo>
                    <a:pt x="768" y="964"/>
                  </a:lnTo>
                  <a:lnTo>
                    <a:pt x="764" y="968"/>
                  </a:lnTo>
                  <a:lnTo>
                    <a:pt x="762" y="968"/>
                  </a:lnTo>
                  <a:lnTo>
                    <a:pt x="760" y="970"/>
                  </a:lnTo>
                  <a:lnTo>
                    <a:pt x="758" y="970"/>
                  </a:lnTo>
                  <a:lnTo>
                    <a:pt x="758" y="970"/>
                  </a:lnTo>
                  <a:lnTo>
                    <a:pt x="756" y="974"/>
                  </a:lnTo>
                  <a:lnTo>
                    <a:pt x="756" y="974"/>
                  </a:lnTo>
                  <a:lnTo>
                    <a:pt x="754" y="972"/>
                  </a:lnTo>
                  <a:lnTo>
                    <a:pt x="754" y="974"/>
                  </a:lnTo>
                  <a:lnTo>
                    <a:pt x="752" y="972"/>
                  </a:lnTo>
                  <a:lnTo>
                    <a:pt x="752" y="970"/>
                  </a:lnTo>
                  <a:lnTo>
                    <a:pt x="750" y="968"/>
                  </a:lnTo>
                  <a:lnTo>
                    <a:pt x="748" y="970"/>
                  </a:lnTo>
                  <a:lnTo>
                    <a:pt x="748" y="968"/>
                  </a:lnTo>
                  <a:lnTo>
                    <a:pt x="748" y="964"/>
                  </a:lnTo>
                  <a:lnTo>
                    <a:pt x="748" y="962"/>
                  </a:lnTo>
                  <a:lnTo>
                    <a:pt x="750" y="958"/>
                  </a:lnTo>
                  <a:lnTo>
                    <a:pt x="752" y="956"/>
                  </a:lnTo>
                  <a:lnTo>
                    <a:pt x="754" y="954"/>
                  </a:lnTo>
                  <a:lnTo>
                    <a:pt x="758" y="952"/>
                  </a:lnTo>
                  <a:lnTo>
                    <a:pt x="762" y="950"/>
                  </a:lnTo>
                  <a:lnTo>
                    <a:pt x="768" y="948"/>
                  </a:lnTo>
                  <a:lnTo>
                    <a:pt x="770" y="946"/>
                  </a:lnTo>
                  <a:lnTo>
                    <a:pt x="772" y="946"/>
                  </a:lnTo>
                  <a:lnTo>
                    <a:pt x="772" y="948"/>
                  </a:lnTo>
                  <a:lnTo>
                    <a:pt x="774" y="950"/>
                  </a:lnTo>
                  <a:lnTo>
                    <a:pt x="774" y="948"/>
                  </a:lnTo>
                  <a:lnTo>
                    <a:pt x="774" y="948"/>
                  </a:lnTo>
                  <a:lnTo>
                    <a:pt x="776" y="948"/>
                  </a:lnTo>
                  <a:lnTo>
                    <a:pt x="780" y="946"/>
                  </a:lnTo>
                  <a:lnTo>
                    <a:pt x="782" y="946"/>
                  </a:lnTo>
                  <a:lnTo>
                    <a:pt x="780" y="946"/>
                  </a:lnTo>
                  <a:lnTo>
                    <a:pt x="774" y="946"/>
                  </a:lnTo>
                  <a:lnTo>
                    <a:pt x="772" y="944"/>
                  </a:lnTo>
                  <a:lnTo>
                    <a:pt x="770" y="944"/>
                  </a:lnTo>
                  <a:lnTo>
                    <a:pt x="768" y="946"/>
                  </a:lnTo>
                  <a:lnTo>
                    <a:pt x="766" y="946"/>
                  </a:lnTo>
                  <a:lnTo>
                    <a:pt x="768" y="942"/>
                  </a:lnTo>
                  <a:lnTo>
                    <a:pt x="770" y="942"/>
                  </a:lnTo>
                  <a:lnTo>
                    <a:pt x="774" y="940"/>
                  </a:lnTo>
                  <a:lnTo>
                    <a:pt x="774" y="938"/>
                  </a:lnTo>
                  <a:lnTo>
                    <a:pt x="772" y="938"/>
                  </a:lnTo>
                  <a:lnTo>
                    <a:pt x="772" y="938"/>
                  </a:lnTo>
                  <a:lnTo>
                    <a:pt x="768" y="940"/>
                  </a:lnTo>
                  <a:lnTo>
                    <a:pt x="766" y="942"/>
                  </a:lnTo>
                  <a:lnTo>
                    <a:pt x="764" y="944"/>
                  </a:lnTo>
                  <a:lnTo>
                    <a:pt x="760" y="944"/>
                  </a:lnTo>
                  <a:lnTo>
                    <a:pt x="760" y="946"/>
                  </a:lnTo>
                  <a:lnTo>
                    <a:pt x="754" y="948"/>
                  </a:lnTo>
                  <a:lnTo>
                    <a:pt x="754" y="946"/>
                  </a:lnTo>
                  <a:lnTo>
                    <a:pt x="754" y="946"/>
                  </a:lnTo>
                  <a:lnTo>
                    <a:pt x="754" y="946"/>
                  </a:lnTo>
                  <a:lnTo>
                    <a:pt x="754" y="942"/>
                  </a:lnTo>
                  <a:lnTo>
                    <a:pt x="752" y="946"/>
                  </a:lnTo>
                  <a:lnTo>
                    <a:pt x="752" y="948"/>
                  </a:lnTo>
                  <a:lnTo>
                    <a:pt x="748" y="948"/>
                  </a:lnTo>
                  <a:lnTo>
                    <a:pt x="746" y="948"/>
                  </a:lnTo>
                  <a:lnTo>
                    <a:pt x="746" y="948"/>
                  </a:lnTo>
                  <a:lnTo>
                    <a:pt x="744" y="948"/>
                  </a:lnTo>
                  <a:lnTo>
                    <a:pt x="744" y="946"/>
                  </a:lnTo>
                  <a:lnTo>
                    <a:pt x="740" y="948"/>
                  </a:lnTo>
                  <a:lnTo>
                    <a:pt x="738" y="946"/>
                  </a:lnTo>
                  <a:lnTo>
                    <a:pt x="736" y="946"/>
                  </a:lnTo>
                  <a:lnTo>
                    <a:pt x="736" y="946"/>
                  </a:lnTo>
                  <a:lnTo>
                    <a:pt x="736" y="944"/>
                  </a:lnTo>
                  <a:lnTo>
                    <a:pt x="736" y="944"/>
                  </a:lnTo>
                  <a:lnTo>
                    <a:pt x="736" y="942"/>
                  </a:lnTo>
                  <a:lnTo>
                    <a:pt x="736" y="940"/>
                  </a:lnTo>
                  <a:lnTo>
                    <a:pt x="736" y="938"/>
                  </a:lnTo>
                  <a:lnTo>
                    <a:pt x="734" y="938"/>
                  </a:lnTo>
                  <a:lnTo>
                    <a:pt x="734" y="936"/>
                  </a:lnTo>
                  <a:lnTo>
                    <a:pt x="734" y="934"/>
                  </a:lnTo>
                  <a:lnTo>
                    <a:pt x="738" y="920"/>
                  </a:lnTo>
                  <a:lnTo>
                    <a:pt x="738" y="916"/>
                  </a:lnTo>
                  <a:lnTo>
                    <a:pt x="732" y="912"/>
                  </a:lnTo>
                  <a:lnTo>
                    <a:pt x="732" y="912"/>
                  </a:lnTo>
                  <a:lnTo>
                    <a:pt x="728" y="912"/>
                  </a:lnTo>
                  <a:lnTo>
                    <a:pt x="726" y="912"/>
                  </a:lnTo>
                  <a:lnTo>
                    <a:pt x="724" y="910"/>
                  </a:lnTo>
                  <a:lnTo>
                    <a:pt x="722" y="910"/>
                  </a:lnTo>
                  <a:lnTo>
                    <a:pt x="722" y="910"/>
                  </a:lnTo>
                  <a:lnTo>
                    <a:pt x="718" y="912"/>
                  </a:lnTo>
                  <a:lnTo>
                    <a:pt x="718" y="914"/>
                  </a:lnTo>
                  <a:lnTo>
                    <a:pt x="714" y="918"/>
                  </a:lnTo>
                  <a:lnTo>
                    <a:pt x="712" y="920"/>
                  </a:lnTo>
                  <a:lnTo>
                    <a:pt x="712" y="924"/>
                  </a:lnTo>
                  <a:lnTo>
                    <a:pt x="708" y="924"/>
                  </a:lnTo>
                  <a:lnTo>
                    <a:pt x="708" y="928"/>
                  </a:lnTo>
                  <a:lnTo>
                    <a:pt x="708" y="930"/>
                  </a:lnTo>
                  <a:lnTo>
                    <a:pt x="704" y="934"/>
                  </a:lnTo>
                  <a:lnTo>
                    <a:pt x="702" y="934"/>
                  </a:lnTo>
                  <a:lnTo>
                    <a:pt x="698" y="940"/>
                  </a:lnTo>
                  <a:lnTo>
                    <a:pt x="698" y="940"/>
                  </a:lnTo>
                  <a:lnTo>
                    <a:pt x="696" y="942"/>
                  </a:lnTo>
                  <a:lnTo>
                    <a:pt x="694" y="940"/>
                  </a:lnTo>
                  <a:lnTo>
                    <a:pt x="692" y="940"/>
                  </a:lnTo>
                  <a:lnTo>
                    <a:pt x="692" y="942"/>
                  </a:lnTo>
                  <a:lnTo>
                    <a:pt x="692" y="942"/>
                  </a:lnTo>
                  <a:lnTo>
                    <a:pt x="688" y="944"/>
                  </a:lnTo>
                  <a:lnTo>
                    <a:pt x="652" y="944"/>
                  </a:lnTo>
                  <a:lnTo>
                    <a:pt x="648" y="946"/>
                  </a:lnTo>
                  <a:lnTo>
                    <a:pt x="646" y="948"/>
                  </a:lnTo>
                  <a:lnTo>
                    <a:pt x="642" y="948"/>
                  </a:lnTo>
                  <a:lnTo>
                    <a:pt x="640" y="950"/>
                  </a:lnTo>
                  <a:lnTo>
                    <a:pt x="636" y="956"/>
                  </a:lnTo>
                  <a:lnTo>
                    <a:pt x="632" y="956"/>
                  </a:lnTo>
                  <a:lnTo>
                    <a:pt x="628" y="958"/>
                  </a:lnTo>
                  <a:lnTo>
                    <a:pt x="618" y="966"/>
                  </a:lnTo>
                  <a:lnTo>
                    <a:pt x="596" y="972"/>
                  </a:lnTo>
                  <a:lnTo>
                    <a:pt x="594" y="978"/>
                  </a:lnTo>
                  <a:lnTo>
                    <a:pt x="590" y="980"/>
                  </a:lnTo>
                  <a:lnTo>
                    <a:pt x="546" y="992"/>
                  </a:lnTo>
                  <a:lnTo>
                    <a:pt x="546" y="988"/>
                  </a:lnTo>
                  <a:lnTo>
                    <a:pt x="548" y="984"/>
                  </a:lnTo>
                  <a:lnTo>
                    <a:pt x="552" y="982"/>
                  </a:lnTo>
                  <a:lnTo>
                    <a:pt x="554" y="980"/>
                  </a:lnTo>
                  <a:lnTo>
                    <a:pt x="556" y="976"/>
                  </a:lnTo>
                  <a:lnTo>
                    <a:pt x="556" y="974"/>
                  </a:lnTo>
                  <a:lnTo>
                    <a:pt x="558" y="958"/>
                  </a:lnTo>
                  <a:lnTo>
                    <a:pt x="550" y="920"/>
                  </a:lnTo>
                  <a:lnTo>
                    <a:pt x="542" y="914"/>
                  </a:lnTo>
                  <a:lnTo>
                    <a:pt x="538" y="910"/>
                  </a:lnTo>
                  <a:lnTo>
                    <a:pt x="490" y="886"/>
                  </a:lnTo>
                  <a:lnTo>
                    <a:pt x="488" y="886"/>
                  </a:lnTo>
                  <a:lnTo>
                    <a:pt x="484" y="886"/>
                  </a:lnTo>
                  <a:lnTo>
                    <a:pt x="484" y="884"/>
                  </a:lnTo>
                  <a:lnTo>
                    <a:pt x="478" y="884"/>
                  </a:lnTo>
                  <a:lnTo>
                    <a:pt x="476" y="882"/>
                  </a:lnTo>
                  <a:lnTo>
                    <a:pt x="476" y="880"/>
                  </a:lnTo>
                  <a:lnTo>
                    <a:pt x="474" y="882"/>
                  </a:lnTo>
                  <a:lnTo>
                    <a:pt x="470" y="882"/>
                  </a:lnTo>
                  <a:lnTo>
                    <a:pt x="468" y="880"/>
                  </a:lnTo>
                  <a:lnTo>
                    <a:pt x="466" y="878"/>
                  </a:lnTo>
                  <a:lnTo>
                    <a:pt x="464" y="878"/>
                  </a:lnTo>
                  <a:lnTo>
                    <a:pt x="460" y="878"/>
                  </a:lnTo>
                  <a:lnTo>
                    <a:pt x="458" y="874"/>
                  </a:lnTo>
                  <a:lnTo>
                    <a:pt x="456" y="874"/>
                  </a:lnTo>
                  <a:lnTo>
                    <a:pt x="454" y="872"/>
                  </a:lnTo>
                  <a:lnTo>
                    <a:pt x="452" y="872"/>
                  </a:lnTo>
                  <a:lnTo>
                    <a:pt x="450" y="872"/>
                  </a:lnTo>
                  <a:lnTo>
                    <a:pt x="448" y="872"/>
                  </a:lnTo>
                  <a:lnTo>
                    <a:pt x="446" y="872"/>
                  </a:lnTo>
                  <a:lnTo>
                    <a:pt x="446" y="872"/>
                  </a:lnTo>
                  <a:lnTo>
                    <a:pt x="442" y="870"/>
                  </a:lnTo>
                  <a:lnTo>
                    <a:pt x="442" y="870"/>
                  </a:lnTo>
                  <a:lnTo>
                    <a:pt x="440" y="868"/>
                  </a:lnTo>
                  <a:lnTo>
                    <a:pt x="440" y="868"/>
                  </a:lnTo>
                  <a:lnTo>
                    <a:pt x="438" y="866"/>
                  </a:lnTo>
                  <a:lnTo>
                    <a:pt x="438" y="866"/>
                  </a:lnTo>
                  <a:lnTo>
                    <a:pt x="434" y="864"/>
                  </a:lnTo>
                  <a:lnTo>
                    <a:pt x="432" y="864"/>
                  </a:lnTo>
                  <a:lnTo>
                    <a:pt x="430" y="864"/>
                  </a:lnTo>
                  <a:lnTo>
                    <a:pt x="110" y="832"/>
                  </a:lnTo>
                  <a:close/>
                </a:path>
              </a:pathLst>
            </a:custGeom>
            <a:grpFill/>
            <a:ln w="6350">
              <a:solidFill>
                <a:srgbClr val="F9D34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33BF046-1B75-496F-82D2-A7873A05C030}"/>
              </a:ext>
            </a:extLst>
          </p:cNvPr>
          <p:cNvGrpSpPr/>
          <p:nvPr/>
        </p:nvGrpSpPr>
        <p:grpSpPr>
          <a:xfrm>
            <a:off x="34501308" y="26201527"/>
            <a:ext cx="1663363" cy="2062708"/>
            <a:chOff x="3236692" y="3575539"/>
            <a:chExt cx="1929171" cy="2392324"/>
          </a:xfrm>
          <a:solidFill>
            <a:srgbClr val="84CCBD"/>
          </a:solidFill>
        </p:grpSpPr>
        <p:sp>
          <p:nvSpPr>
            <p:cNvPr id="183" name="Venezuela">
              <a:extLst>
                <a:ext uri="{FF2B5EF4-FFF2-40B4-BE49-F238E27FC236}">
                  <a16:creationId xmlns:a16="http://schemas.microsoft.com/office/drawing/2014/main" id="{1F0D7A27-EA5F-4841-A9A7-2A947B785C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2761" y="4122903"/>
              <a:ext cx="313873" cy="287079"/>
            </a:xfrm>
            <a:custGeom>
              <a:avLst/>
              <a:gdLst>
                <a:gd name="T0" fmla="*/ 94 w 164"/>
                <a:gd name="T1" fmla="*/ 150 h 150"/>
                <a:gd name="T2" fmla="*/ 110 w 164"/>
                <a:gd name="T3" fmla="*/ 136 h 150"/>
                <a:gd name="T4" fmla="*/ 116 w 164"/>
                <a:gd name="T5" fmla="*/ 128 h 150"/>
                <a:gd name="T6" fmla="*/ 110 w 164"/>
                <a:gd name="T7" fmla="*/ 114 h 150"/>
                <a:gd name="T8" fmla="*/ 106 w 164"/>
                <a:gd name="T9" fmla="*/ 106 h 150"/>
                <a:gd name="T10" fmla="*/ 124 w 164"/>
                <a:gd name="T11" fmla="*/ 110 h 150"/>
                <a:gd name="T12" fmla="*/ 142 w 164"/>
                <a:gd name="T13" fmla="*/ 102 h 150"/>
                <a:gd name="T14" fmla="*/ 150 w 164"/>
                <a:gd name="T15" fmla="*/ 88 h 150"/>
                <a:gd name="T16" fmla="*/ 150 w 164"/>
                <a:gd name="T17" fmla="*/ 72 h 150"/>
                <a:gd name="T18" fmla="*/ 160 w 164"/>
                <a:gd name="T19" fmla="*/ 68 h 150"/>
                <a:gd name="T20" fmla="*/ 156 w 164"/>
                <a:gd name="T21" fmla="*/ 58 h 150"/>
                <a:gd name="T22" fmla="*/ 164 w 164"/>
                <a:gd name="T23" fmla="*/ 50 h 150"/>
                <a:gd name="T24" fmla="*/ 152 w 164"/>
                <a:gd name="T25" fmla="*/ 48 h 150"/>
                <a:gd name="T26" fmla="*/ 144 w 164"/>
                <a:gd name="T27" fmla="*/ 50 h 150"/>
                <a:gd name="T28" fmla="*/ 152 w 164"/>
                <a:gd name="T29" fmla="*/ 44 h 150"/>
                <a:gd name="T30" fmla="*/ 142 w 164"/>
                <a:gd name="T31" fmla="*/ 36 h 150"/>
                <a:gd name="T32" fmla="*/ 134 w 164"/>
                <a:gd name="T33" fmla="*/ 32 h 150"/>
                <a:gd name="T34" fmla="*/ 128 w 164"/>
                <a:gd name="T35" fmla="*/ 28 h 150"/>
                <a:gd name="T36" fmla="*/ 138 w 164"/>
                <a:gd name="T37" fmla="*/ 24 h 150"/>
                <a:gd name="T38" fmla="*/ 124 w 164"/>
                <a:gd name="T39" fmla="*/ 22 h 150"/>
                <a:gd name="T40" fmla="*/ 108 w 164"/>
                <a:gd name="T41" fmla="*/ 28 h 150"/>
                <a:gd name="T42" fmla="*/ 96 w 164"/>
                <a:gd name="T43" fmla="*/ 30 h 150"/>
                <a:gd name="T44" fmla="*/ 72 w 164"/>
                <a:gd name="T45" fmla="*/ 26 h 150"/>
                <a:gd name="T46" fmla="*/ 64 w 164"/>
                <a:gd name="T47" fmla="*/ 22 h 150"/>
                <a:gd name="T48" fmla="*/ 50 w 164"/>
                <a:gd name="T49" fmla="*/ 14 h 150"/>
                <a:gd name="T50" fmla="*/ 44 w 164"/>
                <a:gd name="T51" fmla="*/ 4 h 150"/>
                <a:gd name="T52" fmla="*/ 38 w 164"/>
                <a:gd name="T53" fmla="*/ 12 h 150"/>
                <a:gd name="T54" fmla="*/ 42 w 164"/>
                <a:gd name="T55" fmla="*/ 16 h 150"/>
                <a:gd name="T56" fmla="*/ 34 w 164"/>
                <a:gd name="T57" fmla="*/ 18 h 150"/>
                <a:gd name="T58" fmla="*/ 24 w 164"/>
                <a:gd name="T59" fmla="*/ 28 h 150"/>
                <a:gd name="T60" fmla="*/ 18 w 164"/>
                <a:gd name="T61" fmla="*/ 44 h 150"/>
                <a:gd name="T62" fmla="*/ 16 w 164"/>
                <a:gd name="T63" fmla="*/ 34 h 150"/>
                <a:gd name="T64" fmla="*/ 20 w 164"/>
                <a:gd name="T65" fmla="*/ 20 h 150"/>
                <a:gd name="T66" fmla="*/ 20 w 164"/>
                <a:gd name="T67" fmla="*/ 12 h 150"/>
                <a:gd name="T68" fmla="*/ 18 w 164"/>
                <a:gd name="T69" fmla="*/ 12 h 150"/>
                <a:gd name="T70" fmla="*/ 6 w 164"/>
                <a:gd name="T71" fmla="*/ 24 h 150"/>
                <a:gd name="T72" fmla="*/ 0 w 164"/>
                <a:gd name="T73" fmla="*/ 42 h 150"/>
                <a:gd name="T74" fmla="*/ 10 w 164"/>
                <a:gd name="T75" fmla="*/ 54 h 150"/>
                <a:gd name="T76" fmla="*/ 10 w 164"/>
                <a:gd name="T77" fmla="*/ 64 h 150"/>
                <a:gd name="T78" fmla="*/ 22 w 164"/>
                <a:gd name="T79" fmla="*/ 68 h 150"/>
                <a:gd name="T80" fmla="*/ 38 w 164"/>
                <a:gd name="T81" fmla="*/ 70 h 150"/>
                <a:gd name="T82" fmla="*/ 54 w 164"/>
                <a:gd name="T83" fmla="*/ 80 h 150"/>
                <a:gd name="T84" fmla="*/ 66 w 164"/>
                <a:gd name="T85" fmla="*/ 80 h 150"/>
                <a:gd name="T86" fmla="*/ 70 w 164"/>
                <a:gd name="T87" fmla="*/ 86 h 150"/>
                <a:gd name="T88" fmla="*/ 66 w 164"/>
                <a:gd name="T89" fmla="*/ 98 h 150"/>
                <a:gd name="T90" fmla="*/ 66 w 164"/>
                <a:gd name="T91" fmla="*/ 110 h 150"/>
                <a:gd name="T92" fmla="*/ 68 w 164"/>
                <a:gd name="T93" fmla="*/ 124 h 150"/>
                <a:gd name="T94" fmla="*/ 72 w 164"/>
                <a:gd name="T95" fmla="*/ 132 h 150"/>
                <a:gd name="T96" fmla="*/ 60 w 164"/>
                <a:gd name="T97" fmla="*/ 4 h 150"/>
                <a:gd name="T98" fmla="*/ 60 w 164"/>
                <a:gd name="T99" fmla="*/ 6 h 150"/>
                <a:gd name="T100" fmla="*/ 54 w 164"/>
                <a:gd name="T101" fmla="*/ 6 h 150"/>
                <a:gd name="T102" fmla="*/ 40 w 164"/>
                <a:gd name="T103" fmla="*/ 2 h 150"/>
                <a:gd name="T104" fmla="*/ 112 w 164"/>
                <a:gd name="T105" fmla="*/ 18 h 150"/>
                <a:gd name="T106" fmla="*/ 112 w 164"/>
                <a:gd name="T107" fmla="*/ 2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4" h="150">
                  <a:moveTo>
                    <a:pt x="76" y="144"/>
                  </a:moveTo>
                  <a:lnTo>
                    <a:pt x="80" y="146"/>
                  </a:lnTo>
                  <a:lnTo>
                    <a:pt x="86" y="150"/>
                  </a:lnTo>
                  <a:lnTo>
                    <a:pt x="88" y="150"/>
                  </a:lnTo>
                  <a:lnTo>
                    <a:pt x="94" y="150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2" y="142"/>
                  </a:lnTo>
                  <a:lnTo>
                    <a:pt x="108" y="138"/>
                  </a:lnTo>
                  <a:lnTo>
                    <a:pt x="110" y="136"/>
                  </a:lnTo>
                  <a:lnTo>
                    <a:pt x="112" y="134"/>
                  </a:lnTo>
                  <a:lnTo>
                    <a:pt x="118" y="132"/>
                  </a:lnTo>
                  <a:lnTo>
                    <a:pt x="120" y="130"/>
                  </a:lnTo>
                  <a:lnTo>
                    <a:pt x="120" y="128"/>
                  </a:lnTo>
                  <a:lnTo>
                    <a:pt x="116" y="128"/>
                  </a:lnTo>
                  <a:lnTo>
                    <a:pt x="112" y="128"/>
                  </a:lnTo>
                  <a:lnTo>
                    <a:pt x="106" y="126"/>
                  </a:lnTo>
                  <a:lnTo>
                    <a:pt x="108" y="122"/>
                  </a:lnTo>
                  <a:lnTo>
                    <a:pt x="106" y="120"/>
                  </a:lnTo>
                  <a:lnTo>
                    <a:pt x="110" y="114"/>
                  </a:lnTo>
                  <a:lnTo>
                    <a:pt x="108" y="112"/>
                  </a:lnTo>
                  <a:lnTo>
                    <a:pt x="106" y="110"/>
                  </a:lnTo>
                  <a:lnTo>
                    <a:pt x="104" y="108"/>
                  </a:lnTo>
                  <a:lnTo>
                    <a:pt x="102" y="106"/>
                  </a:lnTo>
                  <a:lnTo>
                    <a:pt x="106" y="106"/>
                  </a:lnTo>
                  <a:lnTo>
                    <a:pt x="108" y="108"/>
                  </a:lnTo>
                  <a:lnTo>
                    <a:pt x="114" y="110"/>
                  </a:lnTo>
                  <a:lnTo>
                    <a:pt x="118" y="110"/>
                  </a:lnTo>
                  <a:lnTo>
                    <a:pt x="122" y="108"/>
                  </a:lnTo>
                  <a:lnTo>
                    <a:pt x="124" y="110"/>
                  </a:lnTo>
                  <a:lnTo>
                    <a:pt x="128" y="108"/>
                  </a:lnTo>
                  <a:lnTo>
                    <a:pt x="132" y="104"/>
                  </a:lnTo>
                  <a:lnTo>
                    <a:pt x="136" y="104"/>
                  </a:lnTo>
                  <a:lnTo>
                    <a:pt x="138" y="104"/>
                  </a:lnTo>
                  <a:lnTo>
                    <a:pt x="142" y="102"/>
                  </a:lnTo>
                  <a:lnTo>
                    <a:pt x="146" y="102"/>
                  </a:lnTo>
                  <a:lnTo>
                    <a:pt x="154" y="98"/>
                  </a:lnTo>
                  <a:lnTo>
                    <a:pt x="154" y="94"/>
                  </a:lnTo>
                  <a:lnTo>
                    <a:pt x="154" y="92"/>
                  </a:lnTo>
                  <a:lnTo>
                    <a:pt x="150" y="88"/>
                  </a:lnTo>
                  <a:lnTo>
                    <a:pt x="146" y="84"/>
                  </a:lnTo>
                  <a:lnTo>
                    <a:pt x="146" y="80"/>
                  </a:lnTo>
                  <a:lnTo>
                    <a:pt x="148" y="78"/>
                  </a:lnTo>
                  <a:lnTo>
                    <a:pt x="148" y="74"/>
                  </a:lnTo>
                  <a:lnTo>
                    <a:pt x="150" y="72"/>
                  </a:lnTo>
                  <a:lnTo>
                    <a:pt x="152" y="74"/>
                  </a:lnTo>
                  <a:lnTo>
                    <a:pt x="154" y="72"/>
                  </a:lnTo>
                  <a:lnTo>
                    <a:pt x="156" y="74"/>
                  </a:lnTo>
                  <a:lnTo>
                    <a:pt x="160" y="72"/>
                  </a:lnTo>
                  <a:lnTo>
                    <a:pt x="160" y="68"/>
                  </a:lnTo>
                  <a:lnTo>
                    <a:pt x="158" y="68"/>
                  </a:lnTo>
                  <a:lnTo>
                    <a:pt x="154" y="68"/>
                  </a:lnTo>
                  <a:lnTo>
                    <a:pt x="154" y="64"/>
                  </a:lnTo>
                  <a:lnTo>
                    <a:pt x="152" y="62"/>
                  </a:lnTo>
                  <a:lnTo>
                    <a:pt x="156" y="58"/>
                  </a:lnTo>
                  <a:lnTo>
                    <a:pt x="158" y="58"/>
                  </a:lnTo>
                  <a:lnTo>
                    <a:pt x="160" y="56"/>
                  </a:lnTo>
                  <a:lnTo>
                    <a:pt x="164" y="52"/>
                  </a:lnTo>
                  <a:lnTo>
                    <a:pt x="164" y="52"/>
                  </a:lnTo>
                  <a:lnTo>
                    <a:pt x="164" y="50"/>
                  </a:lnTo>
                  <a:lnTo>
                    <a:pt x="158" y="48"/>
                  </a:lnTo>
                  <a:lnTo>
                    <a:pt x="156" y="48"/>
                  </a:lnTo>
                  <a:lnTo>
                    <a:pt x="156" y="50"/>
                  </a:lnTo>
                  <a:lnTo>
                    <a:pt x="154" y="48"/>
                  </a:lnTo>
                  <a:lnTo>
                    <a:pt x="152" y="48"/>
                  </a:lnTo>
                  <a:lnTo>
                    <a:pt x="150" y="50"/>
                  </a:lnTo>
                  <a:lnTo>
                    <a:pt x="146" y="50"/>
                  </a:lnTo>
                  <a:lnTo>
                    <a:pt x="142" y="50"/>
                  </a:lnTo>
                  <a:lnTo>
                    <a:pt x="142" y="50"/>
                  </a:lnTo>
                  <a:lnTo>
                    <a:pt x="144" y="50"/>
                  </a:lnTo>
                  <a:lnTo>
                    <a:pt x="146" y="50"/>
                  </a:lnTo>
                  <a:lnTo>
                    <a:pt x="148" y="48"/>
                  </a:lnTo>
                  <a:lnTo>
                    <a:pt x="148" y="46"/>
                  </a:lnTo>
                  <a:lnTo>
                    <a:pt x="150" y="44"/>
                  </a:lnTo>
                  <a:lnTo>
                    <a:pt x="152" y="44"/>
                  </a:lnTo>
                  <a:lnTo>
                    <a:pt x="150" y="42"/>
                  </a:lnTo>
                  <a:lnTo>
                    <a:pt x="150" y="42"/>
                  </a:lnTo>
                  <a:lnTo>
                    <a:pt x="150" y="40"/>
                  </a:lnTo>
                  <a:lnTo>
                    <a:pt x="146" y="38"/>
                  </a:lnTo>
                  <a:lnTo>
                    <a:pt x="142" y="36"/>
                  </a:lnTo>
                  <a:lnTo>
                    <a:pt x="140" y="36"/>
                  </a:lnTo>
                  <a:lnTo>
                    <a:pt x="138" y="34"/>
                  </a:lnTo>
                  <a:lnTo>
                    <a:pt x="136" y="34"/>
                  </a:lnTo>
                  <a:lnTo>
                    <a:pt x="136" y="34"/>
                  </a:lnTo>
                  <a:lnTo>
                    <a:pt x="134" y="32"/>
                  </a:lnTo>
                  <a:lnTo>
                    <a:pt x="132" y="32"/>
                  </a:lnTo>
                  <a:lnTo>
                    <a:pt x="132" y="34"/>
                  </a:lnTo>
                  <a:lnTo>
                    <a:pt x="130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6" y="26"/>
                  </a:lnTo>
                  <a:lnTo>
                    <a:pt x="128" y="26"/>
                  </a:lnTo>
                  <a:lnTo>
                    <a:pt x="134" y="26"/>
                  </a:lnTo>
                  <a:lnTo>
                    <a:pt x="136" y="26"/>
                  </a:lnTo>
                  <a:lnTo>
                    <a:pt x="138" y="24"/>
                  </a:lnTo>
                  <a:lnTo>
                    <a:pt x="138" y="22"/>
                  </a:lnTo>
                  <a:lnTo>
                    <a:pt x="136" y="24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18" y="24"/>
                  </a:lnTo>
                  <a:lnTo>
                    <a:pt x="116" y="24"/>
                  </a:lnTo>
                  <a:lnTo>
                    <a:pt x="114" y="24"/>
                  </a:lnTo>
                  <a:lnTo>
                    <a:pt x="110" y="26"/>
                  </a:lnTo>
                  <a:lnTo>
                    <a:pt x="108" y="28"/>
                  </a:lnTo>
                  <a:lnTo>
                    <a:pt x="104" y="28"/>
                  </a:lnTo>
                  <a:lnTo>
                    <a:pt x="104" y="30"/>
                  </a:lnTo>
                  <a:lnTo>
                    <a:pt x="100" y="30"/>
                  </a:lnTo>
                  <a:lnTo>
                    <a:pt x="98" y="32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88" y="24"/>
                  </a:lnTo>
                  <a:lnTo>
                    <a:pt x="82" y="26"/>
                  </a:lnTo>
                  <a:lnTo>
                    <a:pt x="72" y="26"/>
                  </a:lnTo>
                  <a:lnTo>
                    <a:pt x="66" y="26"/>
                  </a:lnTo>
                  <a:lnTo>
                    <a:pt x="64" y="26"/>
                  </a:lnTo>
                  <a:lnTo>
                    <a:pt x="62" y="24"/>
                  </a:lnTo>
                  <a:lnTo>
                    <a:pt x="62" y="22"/>
                  </a:lnTo>
                  <a:lnTo>
                    <a:pt x="64" y="22"/>
                  </a:lnTo>
                  <a:lnTo>
                    <a:pt x="64" y="20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52" y="16"/>
                  </a:lnTo>
                  <a:lnTo>
                    <a:pt x="50" y="14"/>
                  </a:lnTo>
                  <a:lnTo>
                    <a:pt x="48" y="14"/>
                  </a:lnTo>
                  <a:lnTo>
                    <a:pt x="46" y="14"/>
                  </a:lnTo>
                  <a:lnTo>
                    <a:pt x="44" y="12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38" y="6"/>
                  </a:lnTo>
                  <a:lnTo>
                    <a:pt x="36" y="10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4" y="14"/>
                  </a:lnTo>
                  <a:lnTo>
                    <a:pt x="44" y="16"/>
                  </a:lnTo>
                  <a:lnTo>
                    <a:pt x="42" y="16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24" y="20"/>
                  </a:lnTo>
                  <a:lnTo>
                    <a:pt x="22" y="22"/>
                  </a:lnTo>
                  <a:lnTo>
                    <a:pt x="22" y="24"/>
                  </a:lnTo>
                  <a:lnTo>
                    <a:pt x="24" y="28"/>
                  </a:lnTo>
                  <a:lnTo>
                    <a:pt x="24" y="32"/>
                  </a:lnTo>
                  <a:lnTo>
                    <a:pt x="24" y="36"/>
                  </a:lnTo>
                  <a:lnTo>
                    <a:pt x="24" y="38"/>
                  </a:lnTo>
                  <a:lnTo>
                    <a:pt x="24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0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20" y="28"/>
                  </a:lnTo>
                  <a:lnTo>
                    <a:pt x="20" y="24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16" y="14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4" y="12"/>
                  </a:lnTo>
                  <a:lnTo>
                    <a:pt x="26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18" y="12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0" y="20"/>
                  </a:lnTo>
                  <a:lnTo>
                    <a:pt x="8" y="22"/>
                  </a:lnTo>
                  <a:lnTo>
                    <a:pt x="6" y="24"/>
                  </a:lnTo>
                  <a:lnTo>
                    <a:pt x="2" y="28"/>
                  </a:lnTo>
                  <a:lnTo>
                    <a:pt x="2" y="32"/>
                  </a:lnTo>
                  <a:lnTo>
                    <a:pt x="2" y="34"/>
                  </a:lnTo>
                  <a:lnTo>
                    <a:pt x="2" y="38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64"/>
                  </a:lnTo>
                  <a:lnTo>
                    <a:pt x="12" y="68"/>
                  </a:lnTo>
                  <a:lnTo>
                    <a:pt x="16" y="68"/>
                  </a:lnTo>
                  <a:lnTo>
                    <a:pt x="18" y="68"/>
                  </a:lnTo>
                  <a:lnTo>
                    <a:pt x="20" y="70"/>
                  </a:lnTo>
                  <a:lnTo>
                    <a:pt x="22" y="68"/>
                  </a:lnTo>
                  <a:lnTo>
                    <a:pt x="26" y="68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4" y="68"/>
                  </a:lnTo>
                  <a:lnTo>
                    <a:pt x="38" y="70"/>
                  </a:lnTo>
                  <a:lnTo>
                    <a:pt x="40" y="70"/>
                  </a:lnTo>
                  <a:lnTo>
                    <a:pt x="48" y="80"/>
                  </a:lnTo>
                  <a:lnTo>
                    <a:pt x="52" y="78"/>
                  </a:lnTo>
                  <a:lnTo>
                    <a:pt x="52" y="80"/>
                  </a:lnTo>
                  <a:lnTo>
                    <a:pt x="54" y="80"/>
                  </a:lnTo>
                  <a:lnTo>
                    <a:pt x="56" y="80"/>
                  </a:lnTo>
                  <a:lnTo>
                    <a:pt x="58" y="82"/>
                  </a:lnTo>
                  <a:lnTo>
                    <a:pt x="60" y="80"/>
                  </a:lnTo>
                  <a:lnTo>
                    <a:pt x="62" y="80"/>
                  </a:lnTo>
                  <a:lnTo>
                    <a:pt x="66" y="80"/>
                  </a:lnTo>
                  <a:lnTo>
                    <a:pt x="66" y="80"/>
                  </a:lnTo>
                  <a:lnTo>
                    <a:pt x="68" y="80"/>
                  </a:lnTo>
                  <a:lnTo>
                    <a:pt x="72" y="80"/>
                  </a:lnTo>
                  <a:lnTo>
                    <a:pt x="72" y="84"/>
                  </a:lnTo>
                  <a:lnTo>
                    <a:pt x="70" y="86"/>
                  </a:lnTo>
                  <a:lnTo>
                    <a:pt x="70" y="90"/>
                  </a:lnTo>
                  <a:lnTo>
                    <a:pt x="70" y="90"/>
                  </a:lnTo>
                  <a:lnTo>
                    <a:pt x="66" y="92"/>
                  </a:lnTo>
                  <a:lnTo>
                    <a:pt x="66" y="94"/>
                  </a:lnTo>
                  <a:lnTo>
                    <a:pt x="66" y="98"/>
                  </a:lnTo>
                  <a:lnTo>
                    <a:pt x="66" y="100"/>
                  </a:lnTo>
                  <a:lnTo>
                    <a:pt x="66" y="102"/>
                  </a:lnTo>
                  <a:lnTo>
                    <a:pt x="66" y="106"/>
                  </a:lnTo>
                  <a:lnTo>
                    <a:pt x="66" y="108"/>
                  </a:lnTo>
                  <a:lnTo>
                    <a:pt x="66" y="110"/>
                  </a:lnTo>
                  <a:lnTo>
                    <a:pt x="70" y="116"/>
                  </a:lnTo>
                  <a:lnTo>
                    <a:pt x="66" y="124"/>
                  </a:lnTo>
                  <a:lnTo>
                    <a:pt x="66" y="124"/>
                  </a:lnTo>
                  <a:lnTo>
                    <a:pt x="68" y="126"/>
                  </a:lnTo>
                  <a:lnTo>
                    <a:pt x="68" y="124"/>
                  </a:lnTo>
                  <a:lnTo>
                    <a:pt x="70" y="124"/>
                  </a:lnTo>
                  <a:lnTo>
                    <a:pt x="70" y="128"/>
                  </a:lnTo>
                  <a:lnTo>
                    <a:pt x="72" y="128"/>
                  </a:lnTo>
                  <a:lnTo>
                    <a:pt x="72" y="130"/>
                  </a:lnTo>
                  <a:lnTo>
                    <a:pt x="72" y="132"/>
                  </a:lnTo>
                  <a:lnTo>
                    <a:pt x="74" y="134"/>
                  </a:lnTo>
                  <a:lnTo>
                    <a:pt x="76" y="140"/>
                  </a:lnTo>
                  <a:lnTo>
                    <a:pt x="76" y="144"/>
                  </a:lnTo>
                  <a:lnTo>
                    <a:pt x="76" y="144"/>
                  </a:lnTo>
                  <a:close/>
                  <a:moveTo>
                    <a:pt x="60" y="4"/>
                  </a:moveTo>
                  <a:lnTo>
                    <a:pt x="62" y="2"/>
                  </a:lnTo>
                  <a:lnTo>
                    <a:pt x="64" y="6"/>
                  </a:lnTo>
                  <a:lnTo>
                    <a:pt x="64" y="8"/>
                  </a:lnTo>
                  <a:lnTo>
                    <a:pt x="62" y="6"/>
                  </a:lnTo>
                  <a:lnTo>
                    <a:pt x="60" y="6"/>
                  </a:lnTo>
                  <a:lnTo>
                    <a:pt x="60" y="4"/>
                  </a:lnTo>
                  <a:close/>
                  <a:moveTo>
                    <a:pt x="52" y="2"/>
                  </a:moveTo>
                  <a:lnTo>
                    <a:pt x="54" y="4"/>
                  </a:lnTo>
                  <a:lnTo>
                    <a:pt x="56" y="6"/>
                  </a:lnTo>
                  <a:lnTo>
                    <a:pt x="54" y="6"/>
                  </a:lnTo>
                  <a:lnTo>
                    <a:pt x="52" y="6"/>
                  </a:lnTo>
                  <a:lnTo>
                    <a:pt x="50" y="4"/>
                  </a:lnTo>
                  <a:lnTo>
                    <a:pt x="52" y="2"/>
                  </a:lnTo>
                  <a:close/>
                  <a:moveTo>
                    <a:pt x="40" y="0"/>
                  </a:moveTo>
                  <a:lnTo>
                    <a:pt x="40" y="2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40" y="0"/>
                  </a:lnTo>
                  <a:close/>
                  <a:moveTo>
                    <a:pt x="108" y="20"/>
                  </a:moveTo>
                  <a:lnTo>
                    <a:pt x="112" y="18"/>
                  </a:lnTo>
                  <a:lnTo>
                    <a:pt x="112" y="20"/>
                  </a:lnTo>
                  <a:lnTo>
                    <a:pt x="116" y="18"/>
                  </a:lnTo>
                  <a:lnTo>
                    <a:pt x="116" y="20"/>
                  </a:lnTo>
                  <a:lnTo>
                    <a:pt x="114" y="22"/>
                  </a:lnTo>
                  <a:lnTo>
                    <a:pt x="112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8" y="20"/>
                  </a:lnTo>
                  <a:lnTo>
                    <a:pt x="108" y="20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4" name="Uruguay">
              <a:extLst>
                <a:ext uri="{FF2B5EF4-FFF2-40B4-BE49-F238E27FC236}">
                  <a16:creationId xmlns:a16="http://schemas.microsoft.com/office/drawing/2014/main" id="{FB688FBC-7E88-4574-B9AF-D609AFB3B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9361" y="5167870"/>
              <a:ext cx="122487" cy="137798"/>
            </a:xfrm>
            <a:custGeom>
              <a:avLst/>
              <a:gdLst>
                <a:gd name="T0" fmla="*/ 10 w 64"/>
                <a:gd name="T1" fmla="*/ 2 h 72"/>
                <a:gd name="T2" fmla="*/ 18 w 64"/>
                <a:gd name="T3" fmla="*/ 0 h 72"/>
                <a:gd name="T4" fmla="*/ 22 w 64"/>
                <a:gd name="T5" fmla="*/ 6 h 72"/>
                <a:gd name="T6" fmla="*/ 26 w 64"/>
                <a:gd name="T7" fmla="*/ 10 h 72"/>
                <a:gd name="T8" fmla="*/ 30 w 64"/>
                <a:gd name="T9" fmla="*/ 16 h 72"/>
                <a:gd name="T10" fmla="*/ 34 w 64"/>
                <a:gd name="T11" fmla="*/ 12 h 72"/>
                <a:gd name="T12" fmla="*/ 40 w 64"/>
                <a:gd name="T13" fmla="*/ 18 h 72"/>
                <a:gd name="T14" fmla="*/ 46 w 64"/>
                <a:gd name="T15" fmla="*/ 22 h 72"/>
                <a:gd name="T16" fmla="*/ 48 w 64"/>
                <a:gd name="T17" fmla="*/ 26 h 72"/>
                <a:gd name="T18" fmla="*/ 56 w 64"/>
                <a:gd name="T19" fmla="*/ 30 h 72"/>
                <a:gd name="T20" fmla="*/ 62 w 64"/>
                <a:gd name="T21" fmla="*/ 38 h 72"/>
                <a:gd name="T22" fmla="*/ 58 w 64"/>
                <a:gd name="T23" fmla="*/ 44 h 72"/>
                <a:gd name="T24" fmla="*/ 60 w 64"/>
                <a:gd name="T25" fmla="*/ 48 h 72"/>
                <a:gd name="T26" fmla="*/ 62 w 64"/>
                <a:gd name="T27" fmla="*/ 50 h 72"/>
                <a:gd name="T28" fmla="*/ 62 w 64"/>
                <a:gd name="T29" fmla="*/ 52 h 72"/>
                <a:gd name="T30" fmla="*/ 60 w 64"/>
                <a:gd name="T31" fmla="*/ 58 h 72"/>
                <a:gd name="T32" fmla="*/ 56 w 64"/>
                <a:gd name="T33" fmla="*/ 62 h 72"/>
                <a:gd name="T34" fmla="*/ 56 w 64"/>
                <a:gd name="T35" fmla="*/ 64 h 72"/>
                <a:gd name="T36" fmla="*/ 48 w 64"/>
                <a:gd name="T37" fmla="*/ 70 h 72"/>
                <a:gd name="T38" fmla="*/ 48 w 64"/>
                <a:gd name="T39" fmla="*/ 68 h 72"/>
                <a:gd name="T40" fmla="*/ 46 w 64"/>
                <a:gd name="T41" fmla="*/ 72 h 72"/>
                <a:gd name="T42" fmla="*/ 42 w 64"/>
                <a:gd name="T43" fmla="*/ 70 h 72"/>
                <a:gd name="T44" fmla="*/ 40 w 64"/>
                <a:gd name="T45" fmla="*/ 70 h 72"/>
                <a:gd name="T46" fmla="*/ 34 w 64"/>
                <a:gd name="T47" fmla="*/ 70 h 72"/>
                <a:gd name="T48" fmla="*/ 28 w 64"/>
                <a:gd name="T49" fmla="*/ 72 h 72"/>
                <a:gd name="T50" fmla="*/ 28 w 64"/>
                <a:gd name="T51" fmla="*/ 68 h 72"/>
                <a:gd name="T52" fmla="*/ 26 w 64"/>
                <a:gd name="T53" fmla="*/ 68 h 72"/>
                <a:gd name="T54" fmla="*/ 22 w 64"/>
                <a:gd name="T55" fmla="*/ 66 h 72"/>
                <a:gd name="T56" fmla="*/ 12 w 64"/>
                <a:gd name="T57" fmla="*/ 66 h 72"/>
                <a:gd name="T58" fmla="*/ 8 w 64"/>
                <a:gd name="T59" fmla="*/ 62 h 72"/>
                <a:gd name="T60" fmla="*/ 2 w 64"/>
                <a:gd name="T61" fmla="*/ 58 h 72"/>
                <a:gd name="T62" fmla="*/ 0 w 64"/>
                <a:gd name="T63" fmla="*/ 46 h 72"/>
                <a:gd name="T64" fmla="*/ 2 w 64"/>
                <a:gd name="T65" fmla="*/ 46 h 72"/>
                <a:gd name="T66" fmla="*/ 4 w 64"/>
                <a:gd name="T67" fmla="*/ 42 h 72"/>
                <a:gd name="T68" fmla="*/ 2 w 64"/>
                <a:gd name="T69" fmla="*/ 32 h 72"/>
                <a:gd name="T70" fmla="*/ 2 w 64"/>
                <a:gd name="T71" fmla="*/ 28 h 72"/>
                <a:gd name="T72" fmla="*/ 4 w 64"/>
                <a:gd name="T73" fmla="*/ 22 h 72"/>
                <a:gd name="T74" fmla="*/ 4 w 64"/>
                <a:gd name="T75" fmla="*/ 16 h 72"/>
                <a:gd name="T76" fmla="*/ 4 w 64"/>
                <a:gd name="T77" fmla="*/ 12 h 72"/>
                <a:gd name="T78" fmla="*/ 6 w 64"/>
                <a:gd name="T79" fmla="*/ 4 h 72"/>
                <a:gd name="T80" fmla="*/ 8 w 64"/>
                <a:gd name="T81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" h="72">
                  <a:moveTo>
                    <a:pt x="8" y="2"/>
                  </a:move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2" y="6"/>
                  </a:lnTo>
                  <a:lnTo>
                    <a:pt x="24" y="8"/>
                  </a:lnTo>
                  <a:lnTo>
                    <a:pt x="26" y="10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2" y="12"/>
                  </a:lnTo>
                  <a:lnTo>
                    <a:pt x="34" y="12"/>
                  </a:lnTo>
                  <a:lnTo>
                    <a:pt x="38" y="18"/>
                  </a:lnTo>
                  <a:lnTo>
                    <a:pt x="40" y="18"/>
                  </a:lnTo>
                  <a:lnTo>
                    <a:pt x="44" y="20"/>
                  </a:lnTo>
                  <a:lnTo>
                    <a:pt x="46" y="22"/>
                  </a:lnTo>
                  <a:lnTo>
                    <a:pt x="46" y="26"/>
                  </a:lnTo>
                  <a:lnTo>
                    <a:pt x="48" y="26"/>
                  </a:lnTo>
                  <a:lnTo>
                    <a:pt x="54" y="28"/>
                  </a:lnTo>
                  <a:lnTo>
                    <a:pt x="56" y="30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2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64" y="52"/>
                  </a:lnTo>
                  <a:lnTo>
                    <a:pt x="62" y="52"/>
                  </a:lnTo>
                  <a:lnTo>
                    <a:pt x="60" y="54"/>
                  </a:lnTo>
                  <a:lnTo>
                    <a:pt x="60" y="58"/>
                  </a:lnTo>
                  <a:lnTo>
                    <a:pt x="58" y="60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56" y="64"/>
                  </a:lnTo>
                  <a:lnTo>
                    <a:pt x="54" y="68"/>
                  </a:lnTo>
                  <a:lnTo>
                    <a:pt x="48" y="70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4" y="72"/>
                  </a:lnTo>
                  <a:lnTo>
                    <a:pt x="42" y="70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36" y="68"/>
                  </a:lnTo>
                  <a:lnTo>
                    <a:pt x="34" y="70"/>
                  </a:lnTo>
                  <a:lnTo>
                    <a:pt x="30" y="72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4" y="68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2" y="66"/>
                  </a:lnTo>
                  <a:lnTo>
                    <a:pt x="10" y="66"/>
                  </a:lnTo>
                  <a:lnTo>
                    <a:pt x="8" y="62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0" y="5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46"/>
                  </a:lnTo>
                  <a:lnTo>
                    <a:pt x="4" y="44"/>
                  </a:lnTo>
                  <a:lnTo>
                    <a:pt x="4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2" y="28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8"/>
                  </a:lnTo>
                  <a:lnTo>
                    <a:pt x="6" y="4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5" name="Suriname">
              <a:extLst>
                <a:ext uri="{FF2B5EF4-FFF2-40B4-BE49-F238E27FC236}">
                  <a16:creationId xmlns:a16="http://schemas.microsoft.com/office/drawing/2014/main" id="{534A4243-D36D-4FEE-AD1F-E5C64E4A0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567" y="4279839"/>
              <a:ext cx="95693" cy="103348"/>
            </a:xfrm>
            <a:custGeom>
              <a:avLst/>
              <a:gdLst>
                <a:gd name="T0" fmla="*/ 20 w 50"/>
                <a:gd name="T1" fmla="*/ 52 h 54"/>
                <a:gd name="T2" fmla="*/ 22 w 50"/>
                <a:gd name="T3" fmla="*/ 52 h 54"/>
                <a:gd name="T4" fmla="*/ 26 w 50"/>
                <a:gd name="T5" fmla="*/ 54 h 54"/>
                <a:gd name="T6" fmla="*/ 26 w 50"/>
                <a:gd name="T7" fmla="*/ 50 h 54"/>
                <a:gd name="T8" fmla="*/ 22 w 50"/>
                <a:gd name="T9" fmla="*/ 46 h 54"/>
                <a:gd name="T10" fmla="*/ 26 w 50"/>
                <a:gd name="T11" fmla="*/ 42 h 54"/>
                <a:gd name="T12" fmla="*/ 34 w 50"/>
                <a:gd name="T13" fmla="*/ 42 h 54"/>
                <a:gd name="T14" fmla="*/ 38 w 50"/>
                <a:gd name="T15" fmla="*/ 42 h 54"/>
                <a:gd name="T16" fmla="*/ 44 w 50"/>
                <a:gd name="T17" fmla="*/ 44 h 54"/>
                <a:gd name="T18" fmla="*/ 48 w 50"/>
                <a:gd name="T19" fmla="*/ 40 h 54"/>
                <a:gd name="T20" fmla="*/ 46 w 50"/>
                <a:gd name="T21" fmla="*/ 36 h 54"/>
                <a:gd name="T22" fmla="*/ 50 w 50"/>
                <a:gd name="T23" fmla="*/ 32 h 54"/>
                <a:gd name="T24" fmla="*/ 48 w 50"/>
                <a:gd name="T25" fmla="*/ 28 h 54"/>
                <a:gd name="T26" fmla="*/ 46 w 50"/>
                <a:gd name="T27" fmla="*/ 24 h 54"/>
                <a:gd name="T28" fmla="*/ 44 w 50"/>
                <a:gd name="T29" fmla="*/ 20 h 54"/>
                <a:gd name="T30" fmla="*/ 42 w 50"/>
                <a:gd name="T31" fmla="*/ 14 h 54"/>
                <a:gd name="T32" fmla="*/ 44 w 50"/>
                <a:gd name="T33" fmla="*/ 8 h 54"/>
                <a:gd name="T34" fmla="*/ 46 w 50"/>
                <a:gd name="T35" fmla="*/ 8 h 54"/>
                <a:gd name="T36" fmla="*/ 48 w 50"/>
                <a:gd name="T37" fmla="*/ 4 h 54"/>
                <a:gd name="T38" fmla="*/ 40 w 50"/>
                <a:gd name="T39" fmla="*/ 2 h 54"/>
                <a:gd name="T40" fmla="*/ 34 w 50"/>
                <a:gd name="T41" fmla="*/ 0 h 54"/>
                <a:gd name="T42" fmla="*/ 28 w 50"/>
                <a:gd name="T43" fmla="*/ 0 h 54"/>
                <a:gd name="T44" fmla="*/ 20 w 50"/>
                <a:gd name="T45" fmla="*/ 0 h 54"/>
                <a:gd name="T46" fmla="*/ 12 w 50"/>
                <a:gd name="T47" fmla="*/ 2 h 54"/>
                <a:gd name="T48" fmla="*/ 10 w 50"/>
                <a:gd name="T49" fmla="*/ 4 h 54"/>
                <a:gd name="T50" fmla="*/ 10 w 50"/>
                <a:gd name="T51" fmla="*/ 8 h 54"/>
                <a:gd name="T52" fmla="*/ 6 w 50"/>
                <a:gd name="T53" fmla="*/ 12 h 54"/>
                <a:gd name="T54" fmla="*/ 2 w 50"/>
                <a:gd name="T55" fmla="*/ 14 h 54"/>
                <a:gd name="T56" fmla="*/ 0 w 50"/>
                <a:gd name="T57" fmla="*/ 22 h 54"/>
                <a:gd name="T58" fmla="*/ 2 w 50"/>
                <a:gd name="T59" fmla="*/ 26 h 54"/>
                <a:gd name="T60" fmla="*/ 4 w 50"/>
                <a:gd name="T61" fmla="*/ 28 h 54"/>
                <a:gd name="T62" fmla="*/ 6 w 50"/>
                <a:gd name="T63" fmla="*/ 32 h 54"/>
                <a:gd name="T64" fmla="*/ 8 w 50"/>
                <a:gd name="T65" fmla="*/ 34 h 54"/>
                <a:gd name="T66" fmla="*/ 10 w 50"/>
                <a:gd name="T67" fmla="*/ 36 h 54"/>
                <a:gd name="T68" fmla="*/ 10 w 50"/>
                <a:gd name="T69" fmla="*/ 42 h 54"/>
                <a:gd name="T70" fmla="*/ 14 w 50"/>
                <a:gd name="T71" fmla="*/ 46 h 54"/>
                <a:gd name="T72" fmla="*/ 16 w 50"/>
                <a:gd name="T73" fmla="*/ 48 h 54"/>
                <a:gd name="T74" fmla="*/ 18 w 50"/>
                <a:gd name="T75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" h="54">
                  <a:moveTo>
                    <a:pt x="18" y="52"/>
                  </a:moveTo>
                  <a:lnTo>
                    <a:pt x="20" y="52"/>
                  </a:lnTo>
                  <a:lnTo>
                    <a:pt x="20" y="52"/>
                  </a:lnTo>
                  <a:lnTo>
                    <a:pt x="22" y="52"/>
                  </a:lnTo>
                  <a:lnTo>
                    <a:pt x="24" y="54"/>
                  </a:lnTo>
                  <a:lnTo>
                    <a:pt x="26" y="54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28" y="44"/>
                  </a:lnTo>
                  <a:lnTo>
                    <a:pt x="34" y="42"/>
                  </a:lnTo>
                  <a:lnTo>
                    <a:pt x="36" y="42"/>
                  </a:lnTo>
                  <a:lnTo>
                    <a:pt x="38" y="42"/>
                  </a:lnTo>
                  <a:lnTo>
                    <a:pt x="42" y="44"/>
                  </a:lnTo>
                  <a:lnTo>
                    <a:pt x="44" y="44"/>
                  </a:lnTo>
                  <a:lnTo>
                    <a:pt x="46" y="42"/>
                  </a:lnTo>
                  <a:lnTo>
                    <a:pt x="48" y="40"/>
                  </a:lnTo>
                  <a:lnTo>
                    <a:pt x="46" y="38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8" y="28"/>
                  </a:lnTo>
                  <a:lnTo>
                    <a:pt x="46" y="26"/>
                  </a:lnTo>
                  <a:lnTo>
                    <a:pt x="46" y="24"/>
                  </a:lnTo>
                  <a:lnTo>
                    <a:pt x="44" y="22"/>
                  </a:lnTo>
                  <a:lnTo>
                    <a:pt x="44" y="20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42" y="12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8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0" y="2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0" y="36"/>
                  </a:lnTo>
                  <a:lnTo>
                    <a:pt x="10" y="40"/>
                  </a:lnTo>
                  <a:lnTo>
                    <a:pt x="10" y="42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8" y="50"/>
                  </a:lnTo>
                  <a:lnTo>
                    <a:pt x="18" y="52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6" name="Peru">
              <a:extLst>
                <a:ext uri="{FF2B5EF4-FFF2-40B4-BE49-F238E27FC236}">
                  <a16:creationId xmlns:a16="http://schemas.microsoft.com/office/drawing/2014/main" id="{035D492D-80D6-4F17-A785-DB70D54FD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7547" y="4429120"/>
              <a:ext cx="306218" cy="447843"/>
            </a:xfrm>
            <a:custGeom>
              <a:avLst/>
              <a:gdLst>
                <a:gd name="T0" fmla="*/ 146 w 160"/>
                <a:gd name="T1" fmla="*/ 138 h 234"/>
                <a:gd name="T2" fmla="*/ 136 w 160"/>
                <a:gd name="T3" fmla="*/ 138 h 234"/>
                <a:gd name="T4" fmla="*/ 136 w 160"/>
                <a:gd name="T5" fmla="*/ 122 h 234"/>
                <a:gd name="T6" fmla="*/ 126 w 160"/>
                <a:gd name="T7" fmla="*/ 124 h 234"/>
                <a:gd name="T8" fmla="*/ 112 w 160"/>
                <a:gd name="T9" fmla="*/ 116 h 234"/>
                <a:gd name="T10" fmla="*/ 98 w 160"/>
                <a:gd name="T11" fmla="*/ 102 h 234"/>
                <a:gd name="T12" fmla="*/ 94 w 160"/>
                <a:gd name="T13" fmla="*/ 94 h 234"/>
                <a:gd name="T14" fmla="*/ 96 w 160"/>
                <a:gd name="T15" fmla="*/ 86 h 234"/>
                <a:gd name="T16" fmla="*/ 102 w 160"/>
                <a:gd name="T17" fmla="*/ 80 h 234"/>
                <a:gd name="T18" fmla="*/ 104 w 160"/>
                <a:gd name="T19" fmla="*/ 68 h 234"/>
                <a:gd name="T20" fmla="*/ 112 w 160"/>
                <a:gd name="T21" fmla="*/ 60 h 234"/>
                <a:gd name="T22" fmla="*/ 130 w 160"/>
                <a:gd name="T23" fmla="*/ 54 h 234"/>
                <a:gd name="T24" fmla="*/ 134 w 160"/>
                <a:gd name="T25" fmla="*/ 52 h 234"/>
                <a:gd name="T26" fmla="*/ 140 w 160"/>
                <a:gd name="T27" fmla="*/ 54 h 234"/>
                <a:gd name="T28" fmla="*/ 132 w 160"/>
                <a:gd name="T29" fmla="*/ 48 h 234"/>
                <a:gd name="T30" fmla="*/ 138 w 160"/>
                <a:gd name="T31" fmla="*/ 32 h 234"/>
                <a:gd name="T32" fmla="*/ 132 w 160"/>
                <a:gd name="T33" fmla="*/ 28 h 234"/>
                <a:gd name="T34" fmla="*/ 118 w 160"/>
                <a:gd name="T35" fmla="*/ 26 h 234"/>
                <a:gd name="T36" fmla="*/ 108 w 160"/>
                <a:gd name="T37" fmla="*/ 30 h 234"/>
                <a:gd name="T38" fmla="*/ 104 w 160"/>
                <a:gd name="T39" fmla="*/ 26 h 234"/>
                <a:gd name="T40" fmla="*/ 98 w 160"/>
                <a:gd name="T41" fmla="*/ 20 h 234"/>
                <a:gd name="T42" fmla="*/ 88 w 160"/>
                <a:gd name="T43" fmla="*/ 10 h 234"/>
                <a:gd name="T44" fmla="*/ 80 w 160"/>
                <a:gd name="T45" fmla="*/ 2 h 234"/>
                <a:gd name="T46" fmla="*/ 74 w 160"/>
                <a:gd name="T47" fmla="*/ 2 h 234"/>
                <a:gd name="T48" fmla="*/ 76 w 160"/>
                <a:gd name="T49" fmla="*/ 12 h 234"/>
                <a:gd name="T50" fmla="*/ 62 w 160"/>
                <a:gd name="T51" fmla="*/ 30 h 234"/>
                <a:gd name="T52" fmla="*/ 32 w 160"/>
                <a:gd name="T53" fmla="*/ 60 h 234"/>
                <a:gd name="T54" fmla="*/ 22 w 160"/>
                <a:gd name="T55" fmla="*/ 56 h 234"/>
                <a:gd name="T56" fmla="*/ 12 w 160"/>
                <a:gd name="T57" fmla="*/ 54 h 234"/>
                <a:gd name="T58" fmla="*/ 16 w 160"/>
                <a:gd name="T59" fmla="*/ 44 h 234"/>
                <a:gd name="T60" fmla="*/ 6 w 160"/>
                <a:gd name="T61" fmla="*/ 48 h 234"/>
                <a:gd name="T62" fmla="*/ 0 w 160"/>
                <a:gd name="T63" fmla="*/ 60 h 234"/>
                <a:gd name="T64" fmla="*/ 2 w 160"/>
                <a:gd name="T65" fmla="*/ 66 h 234"/>
                <a:gd name="T66" fmla="*/ 4 w 160"/>
                <a:gd name="T67" fmla="*/ 74 h 234"/>
                <a:gd name="T68" fmla="*/ 6 w 160"/>
                <a:gd name="T69" fmla="*/ 80 h 234"/>
                <a:gd name="T70" fmla="*/ 20 w 160"/>
                <a:gd name="T71" fmla="*/ 86 h 234"/>
                <a:gd name="T72" fmla="*/ 26 w 160"/>
                <a:gd name="T73" fmla="*/ 98 h 234"/>
                <a:gd name="T74" fmla="*/ 34 w 160"/>
                <a:gd name="T75" fmla="*/ 110 h 234"/>
                <a:gd name="T76" fmla="*/ 40 w 160"/>
                <a:gd name="T77" fmla="*/ 122 h 234"/>
                <a:gd name="T78" fmla="*/ 46 w 160"/>
                <a:gd name="T79" fmla="*/ 136 h 234"/>
                <a:gd name="T80" fmla="*/ 50 w 160"/>
                <a:gd name="T81" fmla="*/ 142 h 234"/>
                <a:gd name="T82" fmla="*/ 56 w 160"/>
                <a:gd name="T83" fmla="*/ 152 h 234"/>
                <a:gd name="T84" fmla="*/ 64 w 160"/>
                <a:gd name="T85" fmla="*/ 166 h 234"/>
                <a:gd name="T86" fmla="*/ 66 w 160"/>
                <a:gd name="T87" fmla="*/ 174 h 234"/>
                <a:gd name="T88" fmla="*/ 68 w 160"/>
                <a:gd name="T89" fmla="*/ 178 h 234"/>
                <a:gd name="T90" fmla="*/ 74 w 160"/>
                <a:gd name="T91" fmla="*/ 186 h 234"/>
                <a:gd name="T92" fmla="*/ 82 w 160"/>
                <a:gd name="T93" fmla="*/ 192 h 234"/>
                <a:gd name="T94" fmla="*/ 88 w 160"/>
                <a:gd name="T95" fmla="*/ 196 h 234"/>
                <a:gd name="T96" fmla="*/ 96 w 160"/>
                <a:gd name="T97" fmla="*/ 200 h 234"/>
                <a:gd name="T98" fmla="*/ 102 w 160"/>
                <a:gd name="T99" fmla="*/ 206 h 234"/>
                <a:gd name="T100" fmla="*/ 114 w 160"/>
                <a:gd name="T101" fmla="*/ 210 h 234"/>
                <a:gd name="T102" fmla="*/ 120 w 160"/>
                <a:gd name="T103" fmla="*/ 216 h 234"/>
                <a:gd name="T104" fmla="*/ 128 w 160"/>
                <a:gd name="T105" fmla="*/ 222 h 234"/>
                <a:gd name="T106" fmla="*/ 134 w 160"/>
                <a:gd name="T107" fmla="*/ 226 h 234"/>
                <a:gd name="T108" fmla="*/ 142 w 160"/>
                <a:gd name="T109" fmla="*/ 234 h 234"/>
                <a:gd name="T110" fmla="*/ 152 w 160"/>
                <a:gd name="T111" fmla="*/ 228 h 234"/>
                <a:gd name="T112" fmla="*/ 152 w 160"/>
                <a:gd name="T113" fmla="*/ 222 h 234"/>
                <a:gd name="T114" fmla="*/ 152 w 160"/>
                <a:gd name="T115" fmla="*/ 218 h 234"/>
                <a:gd name="T116" fmla="*/ 160 w 160"/>
                <a:gd name="T117" fmla="*/ 206 h 234"/>
                <a:gd name="T118" fmla="*/ 156 w 160"/>
                <a:gd name="T119" fmla="*/ 192 h 234"/>
                <a:gd name="T120" fmla="*/ 158 w 160"/>
                <a:gd name="T121" fmla="*/ 174 h 234"/>
                <a:gd name="T122" fmla="*/ 160 w 160"/>
                <a:gd name="T123" fmla="*/ 15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" h="234">
                  <a:moveTo>
                    <a:pt x="148" y="138"/>
                  </a:moveTo>
                  <a:lnTo>
                    <a:pt x="148" y="138"/>
                  </a:lnTo>
                  <a:lnTo>
                    <a:pt x="146" y="138"/>
                  </a:lnTo>
                  <a:lnTo>
                    <a:pt x="146" y="138"/>
                  </a:lnTo>
                  <a:lnTo>
                    <a:pt x="142" y="138"/>
                  </a:lnTo>
                  <a:lnTo>
                    <a:pt x="140" y="138"/>
                  </a:lnTo>
                  <a:lnTo>
                    <a:pt x="138" y="138"/>
                  </a:lnTo>
                  <a:lnTo>
                    <a:pt x="136" y="138"/>
                  </a:lnTo>
                  <a:lnTo>
                    <a:pt x="136" y="134"/>
                  </a:lnTo>
                  <a:lnTo>
                    <a:pt x="136" y="126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6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26" y="124"/>
                  </a:lnTo>
                  <a:lnTo>
                    <a:pt x="120" y="124"/>
                  </a:lnTo>
                  <a:lnTo>
                    <a:pt x="114" y="124"/>
                  </a:lnTo>
                  <a:lnTo>
                    <a:pt x="114" y="120"/>
                  </a:lnTo>
                  <a:lnTo>
                    <a:pt x="112" y="116"/>
                  </a:lnTo>
                  <a:lnTo>
                    <a:pt x="108" y="116"/>
                  </a:lnTo>
                  <a:lnTo>
                    <a:pt x="100" y="116"/>
                  </a:lnTo>
                  <a:lnTo>
                    <a:pt x="102" y="112"/>
                  </a:lnTo>
                  <a:lnTo>
                    <a:pt x="98" y="102"/>
                  </a:lnTo>
                  <a:lnTo>
                    <a:pt x="94" y="100"/>
                  </a:lnTo>
                  <a:lnTo>
                    <a:pt x="94" y="98"/>
                  </a:lnTo>
                  <a:lnTo>
                    <a:pt x="94" y="96"/>
                  </a:lnTo>
                  <a:lnTo>
                    <a:pt x="94" y="94"/>
                  </a:lnTo>
                  <a:lnTo>
                    <a:pt x="94" y="90"/>
                  </a:lnTo>
                  <a:lnTo>
                    <a:pt x="94" y="90"/>
                  </a:lnTo>
                  <a:lnTo>
                    <a:pt x="96" y="88"/>
                  </a:lnTo>
                  <a:lnTo>
                    <a:pt x="96" y="86"/>
                  </a:lnTo>
                  <a:lnTo>
                    <a:pt x="98" y="82"/>
                  </a:lnTo>
                  <a:lnTo>
                    <a:pt x="100" y="84"/>
                  </a:lnTo>
                  <a:lnTo>
                    <a:pt x="102" y="82"/>
                  </a:lnTo>
                  <a:lnTo>
                    <a:pt x="102" y="80"/>
                  </a:lnTo>
                  <a:lnTo>
                    <a:pt x="100" y="76"/>
                  </a:lnTo>
                  <a:lnTo>
                    <a:pt x="104" y="72"/>
                  </a:lnTo>
                  <a:lnTo>
                    <a:pt x="104" y="70"/>
                  </a:lnTo>
                  <a:lnTo>
                    <a:pt x="104" y="68"/>
                  </a:lnTo>
                  <a:lnTo>
                    <a:pt x="104" y="64"/>
                  </a:lnTo>
                  <a:lnTo>
                    <a:pt x="106" y="64"/>
                  </a:lnTo>
                  <a:lnTo>
                    <a:pt x="110" y="62"/>
                  </a:lnTo>
                  <a:lnTo>
                    <a:pt x="112" y="60"/>
                  </a:lnTo>
                  <a:lnTo>
                    <a:pt x="112" y="60"/>
                  </a:lnTo>
                  <a:lnTo>
                    <a:pt x="114" y="58"/>
                  </a:lnTo>
                  <a:lnTo>
                    <a:pt x="120" y="56"/>
                  </a:lnTo>
                  <a:lnTo>
                    <a:pt x="130" y="54"/>
                  </a:lnTo>
                  <a:lnTo>
                    <a:pt x="130" y="52"/>
                  </a:lnTo>
                  <a:lnTo>
                    <a:pt x="132" y="52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8" y="54"/>
                  </a:lnTo>
                  <a:lnTo>
                    <a:pt x="138" y="54"/>
                  </a:lnTo>
                  <a:lnTo>
                    <a:pt x="140" y="54"/>
                  </a:lnTo>
                  <a:lnTo>
                    <a:pt x="140" y="54"/>
                  </a:lnTo>
                  <a:lnTo>
                    <a:pt x="140" y="48"/>
                  </a:lnTo>
                  <a:lnTo>
                    <a:pt x="138" y="48"/>
                  </a:lnTo>
                  <a:lnTo>
                    <a:pt x="134" y="48"/>
                  </a:lnTo>
                  <a:lnTo>
                    <a:pt x="132" y="48"/>
                  </a:lnTo>
                  <a:lnTo>
                    <a:pt x="132" y="46"/>
                  </a:lnTo>
                  <a:lnTo>
                    <a:pt x="140" y="32"/>
                  </a:lnTo>
                  <a:lnTo>
                    <a:pt x="140" y="32"/>
                  </a:lnTo>
                  <a:lnTo>
                    <a:pt x="138" y="32"/>
                  </a:lnTo>
                  <a:lnTo>
                    <a:pt x="136" y="30"/>
                  </a:lnTo>
                  <a:lnTo>
                    <a:pt x="134" y="28"/>
                  </a:lnTo>
                  <a:lnTo>
                    <a:pt x="132" y="28"/>
                  </a:lnTo>
                  <a:lnTo>
                    <a:pt x="132" y="28"/>
                  </a:lnTo>
                  <a:lnTo>
                    <a:pt x="128" y="28"/>
                  </a:lnTo>
                  <a:lnTo>
                    <a:pt x="124" y="30"/>
                  </a:lnTo>
                  <a:lnTo>
                    <a:pt x="122" y="28"/>
                  </a:lnTo>
                  <a:lnTo>
                    <a:pt x="118" y="26"/>
                  </a:lnTo>
                  <a:lnTo>
                    <a:pt x="114" y="28"/>
                  </a:lnTo>
                  <a:lnTo>
                    <a:pt x="112" y="30"/>
                  </a:lnTo>
                  <a:lnTo>
                    <a:pt x="110" y="30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4" y="30"/>
                  </a:lnTo>
                  <a:lnTo>
                    <a:pt x="102" y="28"/>
                  </a:lnTo>
                  <a:lnTo>
                    <a:pt x="104" y="26"/>
                  </a:lnTo>
                  <a:lnTo>
                    <a:pt x="102" y="24"/>
                  </a:lnTo>
                  <a:lnTo>
                    <a:pt x="100" y="22"/>
                  </a:lnTo>
                  <a:lnTo>
                    <a:pt x="98" y="22"/>
                  </a:lnTo>
                  <a:lnTo>
                    <a:pt x="98" y="20"/>
                  </a:lnTo>
                  <a:lnTo>
                    <a:pt x="96" y="16"/>
                  </a:lnTo>
                  <a:lnTo>
                    <a:pt x="92" y="14"/>
                  </a:lnTo>
                  <a:lnTo>
                    <a:pt x="90" y="14"/>
                  </a:lnTo>
                  <a:lnTo>
                    <a:pt x="88" y="10"/>
                  </a:lnTo>
                  <a:lnTo>
                    <a:pt x="86" y="8"/>
                  </a:lnTo>
                  <a:lnTo>
                    <a:pt x="84" y="4"/>
                  </a:lnTo>
                  <a:lnTo>
                    <a:pt x="84" y="2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2"/>
                  </a:lnTo>
                  <a:lnTo>
                    <a:pt x="74" y="2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76" y="12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0" y="22"/>
                  </a:lnTo>
                  <a:lnTo>
                    <a:pt x="62" y="30"/>
                  </a:lnTo>
                  <a:lnTo>
                    <a:pt x="56" y="34"/>
                  </a:lnTo>
                  <a:lnTo>
                    <a:pt x="44" y="38"/>
                  </a:lnTo>
                  <a:lnTo>
                    <a:pt x="42" y="40"/>
                  </a:lnTo>
                  <a:lnTo>
                    <a:pt x="32" y="60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26" y="56"/>
                  </a:lnTo>
                  <a:lnTo>
                    <a:pt x="22" y="56"/>
                  </a:lnTo>
                  <a:lnTo>
                    <a:pt x="20" y="54"/>
                  </a:lnTo>
                  <a:lnTo>
                    <a:pt x="18" y="52"/>
                  </a:lnTo>
                  <a:lnTo>
                    <a:pt x="16" y="54"/>
                  </a:lnTo>
                  <a:lnTo>
                    <a:pt x="12" y="54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6" y="48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6" y="70"/>
                  </a:lnTo>
                  <a:lnTo>
                    <a:pt x="6" y="74"/>
                  </a:lnTo>
                  <a:lnTo>
                    <a:pt x="4" y="74"/>
                  </a:lnTo>
                  <a:lnTo>
                    <a:pt x="2" y="74"/>
                  </a:lnTo>
                  <a:lnTo>
                    <a:pt x="2" y="76"/>
                  </a:lnTo>
                  <a:lnTo>
                    <a:pt x="2" y="78"/>
                  </a:lnTo>
                  <a:lnTo>
                    <a:pt x="6" y="80"/>
                  </a:lnTo>
                  <a:lnTo>
                    <a:pt x="8" y="82"/>
                  </a:lnTo>
                  <a:lnTo>
                    <a:pt x="12" y="82"/>
                  </a:lnTo>
                  <a:lnTo>
                    <a:pt x="18" y="86"/>
                  </a:lnTo>
                  <a:lnTo>
                    <a:pt x="20" y="86"/>
                  </a:lnTo>
                  <a:lnTo>
                    <a:pt x="20" y="88"/>
                  </a:lnTo>
                  <a:lnTo>
                    <a:pt x="24" y="92"/>
                  </a:lnTo>
                  <a:lnTo>
                    <a:pt x="24" y="96"/>
                  </a:lnTo>
                  <a:lnTo>
                    <a:pt x="26" y="98"/>
                  </a:lnTo>
                  <a:lnTo>
                    <a:pt x="30" y="102"/>
                  </a:lnTo>
                  <a:lnTo>
                    <a:pt x="32" y="104"/>
                  </a:lnTo>
                  <a:lnTo>
                    <a:pt x="32" y="108"/>
                  </a:lnTo>
                  <a:lnTo>
                    <a:pt x="34" y="110"/>
                  </a:lnTo>
                  <a:lnTo>
                    <a:pt x="36" y="114"/>
                  </a:lnTo>
                  <a:lnTo>
                    <a:pt x="36" y="116"/>
                  </a:lnTo>
                  <a:lnTo>
                    <a:pt x="38" y="118"/>
                  </a:lnTo>
                  <a:lnTo>
                    <a:pt x="40" y="122"/>
                  </a:lnTo>
                  <a:lnTo>
                    <a:pt x="42" y="126"/>
                  </a:lnTo>
                  <a:lnTo>
                    <a:pt x="40" y="126"/>
                  </a:lnTo>
                  <a:lnTo>
                    <a:pt x="42" y="130"/>
                  </a:lnTo>
                  <a:lnTo>
                    <a:pt x="46" y="136"/>
                  </a:lnTo>
                  <a:lnTo>
                    <a:pt x="48" y="138"/>
                  </a:lnTo>
                  <a:lnTo>
                    <a:pt x="48" y="140"/>
                  </a:lnTo>
                  <a:lnTo>
                    <a:pt x="48" y="142"/>
                  </a:lnTo>
                  <a:lnTo>
                    <a:pt x="50" y="142"/>
                  </a:lnTo>
                  <a:lnTo>
                    <a:pt x="54" y="146"/>
                  </a:lnTo>
                  <a:lnTo>
                    <a:pt x="54" y="148"/>
                  </a:lnTo>
                  <a:lnTo>
                    <a:pt x="54" y="152"/>
                  </a:lnTo>
                  <a:lnTo>
                    <a:pt x="56" y="152"/>
                  </a:lnTo>
                  <a:lnTo>
                    <a:pt x="60" y="154"/>
                  </a:lnTo>
                  <a:lnTo>
                    <a:pt x="60" y="158"/>
                  </a:lnTo>
                  <a:lnTo>
                    <a:pt x="64" y="162"/>
                  </a:lnTo>
                  <a:lnTo>
                    <a:pt x="64" y="166"/>
                  </a:lnTo>
                  <a:lnTo>
                    <a:pt x="68" y="172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66" y="174"/>
                  </a:lnTo>
                  <a:lnTo>
                    <a:pt x="66" y="174"/>
                  </a:lnTo>
                  <a:lnTo>
                    <a:pt x="66" y="176"/>
                  </a:lnTo>
                  <a:lnTo>
                    <a:pt x="66" y="178"/>
                  </a:lnTo>
                  <a:lnTo>
                    <a:pt x="68" y="178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8"/>
                  </a:lnTo>
                  <a:lnTo>
                    <a:pt x="80" y="192"/>
                  </a:lnTo>
                  <a:lnTo>
                    <a:pt x="82" y="192"/>
                  </a:lnTo>
                  <a:lnTo>
                    <a:pt x="82" y="192"/>
                  </a:lnTo>
                  <a:lnTo>
                    <a:pt x="84" y="194"/>
                  </a:lnTo>
                  <a:lnTo>
                    <a:pt x="84" y="196"/>
                  </a:lnTo>
                  <a:lnTo>
                    <a:pt x="88" y="196"/>
                  </a:lnTo>
                  <a:lnTo>
                    <a:pt x="90" y="194"/>
                  </a:lnTo>
                  <a:lnTo>
                    <a:pt x="90" y="196"/>
                  </a:lnTo>
                  <a:lnTo>
                    <a:pt x="92" y="198"/>
                  </a:lnTo>
                  <a:lnTo>
                    <a:pt x="96" y="200"/>
                  </a:lnTo>
                  <a:lnTo>
                    <a:pt x="98" y="202"/>
                  </a:lnTo>
                  <a:lnTo>
                    <a:pt x="98" y="204"/>
                  </a:lnTo>
                  <a:lnTo>
                    <a:pt x="98" y="206"/>
                  </a:lnTo>
                  <a:lnTo>
                    <a:pt x="102" y="206"/>
                  </a:lnTo>
                  <a:lnTo>
                    <a:pt x="104" y="206"/>
                  </a:lnTo>
                  <a:lnTo>
                    <a:pt x="106" y="206"/>
                  </a:lnTo>
                  <a:lnTo>
                    <a:pt x="110" y="210"/>
                  </a:lnTo>
                  <a:lnTo>
                    <a:pt x="114" y="210"/>
                  </a:lnTo>
                  <a:lnTo>
                    <a:pt x="116" y="210"/>
                  </a:lnTo>
                  <a:lnTo>
                    <a:pt x="116" y="212"/>
                  </a:lnTo>
                  <a:lnTo>
                    <a:pt x="118" y="214"/>
                  </a:lnTo>
                  <a:lnTo>
                    <a:pt x="120" y="216"/>
                  </a:lnTo>
                  <a:lnTo>
                    <a:pt x="122" y="216"/>
                  </a:lnTo>
                  <a:lnTo>
                    <a:pt x="126" y="220"/>
                  </a:lnTo>
                  <a:lnTo>
                    <a:pt x="126" y="220"/>
                  </a:lnTo>
                  <a:lnTo>
                    <a:pt x="128" y="222"/>
                  </a:lnTo>
                  <a:lnTo>
                    <a:pt x="128" y="222"/>
                  </a:lnTo>
                  <a:lnTo>
                    <a:pt x="128" y="224"/>
                  </a:lnTo>
                  <a:lnTo>
                    <a:pt x="130" y="224"/>
                  </a:lnTo>
                  <a:lnTo>
                    <a:pt x="134" y="226"/>
                  </a:lnTo>
                  <a:lnTo>
                    <a:pt x="136" y="230"/>
                  </a:lnTo>
                  <a:lnTo>
                    <a:pt x="140" y="232"/>
                  </a:lnTo>
                  <a:lnTo>
                    <a:pt x="142" y="234"/>
                  </a:lnTo>
                  <a:lnTo>
                    <a:pt x="142" y="234"/>
                  </a:lnTo>
                  <a:lnTo>
                    <a:pt x="146" y="232"/>
                  </a:lnTo>
                  <a:lnTo>
                    <a:pt x="148" y="230"/>
                  </a:lnTo>
                  <a:lnTo>
                    <a:pt x="150" y="230"/>
                  </a:lnTo>
                  <a:lnTo>
                    <a:pt x="152" y="228"/>
                  </a:lnTo>
                  <a:lnTo>
                    <a:pt x="154" y="228"/>
                  </a:lnTo>
                  <a:lnTo>
                    <a:pt x="150" y="224"/>
                  </a:lnTo>
                  <a:lnTo>
                    <a:pt x="152" y="222"/>
                  </a:lnTo>
                  <a:lnTo>
                    <a:pt x="152" y="222"/>
                  </a:lnTo>
                  <a:lnTo>
                    <a:pt x="154" y="222"/>
                  </a:lnTo>
                  <a:lnTo>
                    <a:pt x="154" y="220"/>
                  </a:lnTo>
                  <a:lnTo>
                    <a:pt x="152" y="220"/>
                  </a:lnTo>
                  <a:lnTo>
                    <a:pt x="152" y="218"/>
                  </a:lnTo>
                  <a:lnTo>
                    <a:pt x="154" y="214"/>
                  </a:lnTo>
                  <a:lnTo>
                    <a:pt x="156" y="212"/>
                  </a:lnTo>
                  <a:lnTo>
                    <a:pt x="158" y="208"/>
                  </a:lnTo>
                  <a:lnTo>
                    <a:pt x="160" y="206"/>
                  </a:lnTo>
                  <a:lnTo>
                    <a:pt x="156" y="198"/>
                  </a:lnTo>
                  <a:lnTo>
                    <a:pt x="156" y="196"/>
                  </a:lnTo>
                  <a:lnTo>
                    <a:pt x="156" y="194"/>
                  </a:lnTo>
                  <a:lnTo>
                    <a:pt x="156" y="192"/>
                  </a:lnTo>
                  <a:lnTo>
                    <a:pt x="154" y="188"/>
                  </a:lnTo>
                  <a:lnTo>
                    <a:pt x="156" y="186"/>
                  </a:lnTo>
                  <a:lnTo>
                    <a:pt x="158" y="182"/>
                  </a:lnTo>
                  <a:lnTo>
                    <a:pt x="158" y="174"/>
                  </a:lnTo>
                  <a:lnTo>
                    <a:pt x="156" y="172"/>
                  </a:lnTo>
                  <a:lnTo>
                    <a:pt x="158" y="168"/>
                  </a:lnTo>
                  <a:lnTo>
                    <a:pt x="158" y="158"/>
                  </a:lnTo>
                  <a:lnTo>
                    <a:pt x="160" y="156"/>
                  </a:lnTo>
                  <a:lnTo>
                    <a:pt x="160" y="154"/>
                  </a:lnTo>
                  <a:lnTo>
                    <a:pt x="148" y="138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7" name="Paraguay">
              <a:extLst>
                <a:ext uri="{FF2B5EF4-FFF2-40B4-BE49-F238E27FC236}">
                  <a16:creationId xmlns:a16="http://schemas.microsoft.com/office/drawing/2014/main" id="{7D6407E9-102A-458E-8211-0F62D874D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874" y="4892274"/>
              <a:ext cx="202869" cy="214352"/>
            </a:xfrm>
            <a:custGeom>
              <a:avLst/>
              <a:gdLst>
                <a:gd name="T0" fmla="*/ 2 w 106"/>
                <a:gd name="T1" fmla="*/ 34 h 112"/>
                <a:gd name="T2" fmla="*/ 4 w 106"/>
                <a:gd name="T3" fmla="*/ 24 h 112"/>
                <a:gd name="T4" fmla="*/ 4 w 106"/>
                <a:gd name="T5" fmla="*/ 20 h 112"/>
                <a:gd name="T6" fmla="*/ 8 w 106"/>
                <a:gd name="T7" fmla="*/ 8 h 112"/>
                <a:gd name="T8" fmla="*/ 12 w 106"/>
                <a:gd name="T9" fmla="*/ 6 h 112"/>
                <a:gd name="T10" fmla="*/ 42 w 106"/>
                <a:gd name="T11" fmla="*/ 0 h 112"/>
                <a:gd name="T12" fmla="*/ 52 w 106"/>
                <a:gd name="T13" fmla="*/ 6 h 112"/>
                <a:gd name="T14" fmla="*/ 54 w 106"/>
                <a:gd name="T15" fmla="*/ 12 h 112"/>
                <a:gd name="T16" fmla="*/ 58 w 106"/>
                <a:gd name="T17" fmla="*/ 18 h 112"/>
                <a:gd name="T18" fmla="*/ 60 w 106"/>
                <a:gd name="T19" fmla="*/ 30 h 112"/>
                <a:gd name="T20" fmla="*/ 58 w 106"/>
                <a:gd name="T21" fmla="*/ 36 h 112"/>
                <a:gd name="T22" fmla="*/ 64 w 106"/>
                <a:gd name="T23" fmla="*/ 38 h 112"/>
                <a:gd name="T24" fmla="*/ 72 w 106"/>
                <a:gd name="T25" fmla="*/ 38 h 112"/>
                <a:gd name="T26" fmla="*/ 82 w 106"/>
                <a:gd name="T27" fmla="*/ 38 h 112"/>
                <a:gd name="T28" fmla="*/ 86 w 106"/>
                <a:gd name="T29" fmla="*/ 40 h 112"/>
                <a:gd name="T30" fmla="*/ 90 w 106"/>
                <a:gd name="T31" fmla="*/ 56 h 112"/>
                <a:gd name="T32" fmla="*/ 96 w 106"/>
                <a:gd name="T33" fmla="*/ 62 h 112"/>
                <a:gd name="T34" fmla="*/ 102 w 106"/>
                <a:gd name="T35" fmla="*/ 60 h 112"/>
                <a:gd name="T36" fmla="*/ 106 w 106"/>
                <a:gd name="T37" fmla="*/ 62 h 112"/>
                <a:gd name="T38" fmla="*/ 104 w 106"/>
                <a:gd name="T39" fmla="*/ 76 h 112"/>
                <a:gd name="T40" fmla="*/ 104 w 106"/>
                <a:gd name="T41" fmla="*/ 78 h 112"/>
                <a:gd name="T42" fmla="*/ 104 w 106"/>
                <a:gd name="T43" fmla="*/ 80 h 112"/>
                <a:gd name="T44" fmla="*/ 102 w 106"/>
                <a:gd name="T45" fmla="*/ 82 h 112"/>
                <a:gd name="T46" fmla="*/ 102 w 106"/>
                <a:gd name="T47" fmla="*/ 86 h 112"/>
                <a:gd name="T48" fmla="*/ 100 w 106"/>
                <a:gd name="T49" fmla="*/ 94 h 112"/>
                <a:gd name="T50" fmla="*/ 98 w 106"/>
                <a:gd name="T51" fmla="*/ 98 h 112"/>
                <a:gd name="T52" fmla="*/ 92 w 106"/>
                <a:gd name="T53" fmla="*/ 106 h 112"/>
                <a:gd name="T54" fmla="*/ 86 w 106"/>
                <a:gd name="T55" fmla="*/ 108 h 112"/>
                <a:gd name="T56" fmla="*/ 82 w 106"/>
                <a:gd name="T57" fmla="*/ 112 h 112"/>
                <a:gd name="T58" fmla="*/ 80 w 106"/>
                <a:gd name="T59" fmla="*/ 110 h 112"/>
                <a:gd name="T60" fmla="*/ 72 w 106"/>
                <a:gd name="T61" fmla="*/ 108 h 112"/>
                <a:gd name="T62" fmla="*/ 56 w 106"/>
                <a:gd name="T63" fmla="*/ 108 h 112"/>
                <a:gd name="T64" fmla="*/ 54 w 106"/>
                <a:gd name="T65" fmla="*/ 104 h 112"/>
                <a:gd name="T66" fmla="*/ 60 w 106"/>
                <a:gd name="T67" fmla="*/ 96 h 112"/>
                <a:gd name="T68" fmla="*/ 60 w 106"/>
                <a:gd name="T69" fmla="*/ 92 h 112"/>
                <a:gd name="T70" fmla="*/ 64 w 106"/>
                <a:gd name="T71" fmla="*/ 88 h 112"/>
                <a:gd name="T72" fmla="*/ 64 w 106"/>
                <a:gd name="T73" fmla="*/ 82 h 112"/>
                <a:gd name="T74" fmla="*/ 58 w 106"/>
                <a:gd name="T75" fmla="*/ 76 h 112"/>
                <a:gd name="T76" fmla="*/ 44 w 106"/>
                <a:gd name="T77" fmla="*/ 72 h 112"/>
                <a:gd name="T78" fmla="*/ 36 w 106"/>
                <a:gd name="T79" fmla="*/ 66 h 112"/>
                <a:gd name="T80" fmla="*/ 24 w 106"/>
                <a:gd name="T81" fmla="*/ 62 h 112"/>
                <a:gd name="T82" fmla="*/ 20 w 106"/>
                <a:gd name="T83" fmla="*/ 56 h 112"/>
                <a:gd name="T84" fmla="*/ 10 w 106"/>
                <a:gd name="T85" fmla="*/ 48 h 112"/>
                <a:gd name="T86" fmla="*/ 4 w 106"/>
                <a:gd name="T87" fmla="*/ 42 h 112"/>
                <a:gd name="T88" fmla="*/ 0 w 106"/>
                <a:gd name="T89" fmla="*/ 3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6" h="112">
                  <a:moveTo>
                    <a:pt x="0" y="38"/>
                  </a:moveTo>
                  <a:lnTo>
                    <a:pt x="2" y="34"/>
                  </a:lnTo>
                  <a:lnTo>
                    <a:pt x="4" y="28"/>
                  </a:lnTo>
                  <a:lnTo>
                    <a:pt x="4" y="24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14"/>
                  </a:lnTo>
                  <a:lnTo>
                    <a:pt x="8" y="8"/>
                  </a:lnTo>
                  <a:lnTo>
                    <a:pt x="8" y="6"/>
                  </a:lnTo>
                  <a:lnTo>
                    <a:pt x="12" y="6"/>
                  </a:lnTo>
                  <a:lnTo>
                    <a:pt x="28" y="0"/>
                  </a:lnTo>
                  <a:lnTo>
                    <a:pt x="42" y="0"/>
                  </a:lnTo>
                  <a:lnTo>
                    <a:pt x="50" y="6"/>
                  </a:lnTo>
                  <a:lnTo>
                    <a:pt x="52" y="6"/>
                  </a:lnTo>
                  <a:lnTo>
                    <a:pt x="54" y="10"/>
                  </a:lnTo>
                  <a:lnTo>
                    <a:pt x="54" y="12"/>
                  </a:lnTo>
                  <a:lnTo>
                    <a:pt x="58" y="14"/>
                  </a:lnTo>
                  <a:lnTo>
                    <a:pt x="58" y="18"/>
                  </a:lnTo>
                  <a:lnTo>
                    <a:pt x="60" y="22"/>
                  </a:lnTo>
                  <a:lnTo>
                    <a:pt x="60" y="30"/>
                  </a:lnTo>
                  <a:lnTo>
                    <a:pt x="60" y="32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4" y="38"/>
                  </a:lnTo>
                  <a:lnTo>
                    <a:pt x="66" y="38"/>
                  </a:lnTo>
                  <a:lnTo>
                    <a:pt x="72" y="38"/>
                  </a:lnTo>
                  <a:lnTo>
                    <a:pt x="76" y="40"/>
                  </a:lnTo>
                  <a:lnTo>
                    <a:pt x="82" y="38"/>
                  </a:lnTo>
                  <a:lnTo>
                    <a:pt x="84" y="40"/>
                  </a:lnTo>
                  <a:lnTo>
                    <a:pt x="86" y="40"/>
                  </a:lnTo>
                  <a:lnTo>
                    <a:pt x="88" y="42"/>
                  </a:lnTo>
                  <a:lnTo>
                    <a:pt x="90" y="56"/>
                  </a:lnTo>
                  <a:lnTo>
                    <a:pt x="92" y="62"/>
                  </a:lnTo>
                  <a:lnTo>
                    <a:pt x="96" y="62"/>
                  </a:lnTo>
                  <a:lnTo>
                    <a:pt x="100" y="58"/>
                  </a:lnTo>
                  <a:lnTo>
                    <a:pt x="102" y="60"/>
                  </a:lnTo>
                  <a:lnTo>
                    <a:pt x="104" y="62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4" y="76"/>
                  </a:lnTo>
                  <a:lnTo>
                    <a:pt x="104" y="76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0"/>
                  </a:lnTo>
                  <a:lnTo>
                    <a:pt x="102" y="82"/>
                  </a:lnTo>
                  <a:lnTo>
                    <a:pt x="102" y="82"/>
                  </a:lnTo>
                  <a:lnTo>
                    <a:pt x="102" y="86"/>
                  </a:lnTo>
                  <a:lnTo>
                    <a:pt x="102" y="86"/>
                  </a:lnTo>
                  <a:lnTo>
                    <a:pt x="102" y="92"/>
                  </a:lnTo>
                  <a:lnTo>
                    <a:pt x="100" y="94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92" y="102"/>
                  </a:lnTo>
                  <a:lnTo>
                    <a:pt x="92" y="106"/>
                  </a:lnTo>
                  <a:lnTo>
                    <a:pt x="88" y="108"/>
                  </a:lnTo>
                  <a:lnTo>
                    <a:pt x="86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2" y="110"/>
                  </a:lnTo>
                  <a:lnTo>
                    <a:pt x="80" y="110"/>
                  </a:lnTo>
                  <a:lnTo>
                    <a:pt x="76" y="112"/>
                  </a:lnTo>
                  <a:lnTo>
                    <a:pt x="72" y="108"/>
                  </a:lnTo>
                  <a:lnTo>
                    <a:pt x="64" y="106"/>
                  </a:lnTo>
                  <a:lnTo>
                    <a:pt x="56" y="108"/>
                  </a:lnTo>
                  <a:lnTo>
                    <a:pt x="54" y="108"/>
                  </a:lnTo>
                  <a:lnTo>
                    <a:pt x="54" y="104"/>
                  </a:lnTo>
                  <a:lnTo>
                    <a:pt x="58" y="102"/>
                  </a:lnTo>
                  <a:lnTo>
                    <a:pt x="60" y="96"/>
                  </a:lnTo>
                  <a:lnTo>
                    <a:pt x="60" y="94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84"/>
                  </a:lnTo>
                  <a:lnTo>
                    <a:pt x="64" y="82"/>
                  </a:lnTo>
                  <a:lnTo>
                    <a:pt x="60" y="78"/>
                  </a:lnTo>
                  <a:lnTo>
                    <a:pt x="58" y="76"/>
                  </a:lnTo>
                  <a:lnTo>
                    <a:pt x="50" y="74"/>
                  </a:lnTo>
                  <a:lnTo>
                    <a:pt x="44" y="72"/>
                  </a:lnTo>
                  <a:lnTo>
                    <a:pt x="40" y="66"/>
                  </a:lnTo>
                  <a:lnTo>
                    <a:pt x="36" y="66"/>
                  </a:lnTo>
                  <a:lnTo>
                    <a:pt x="32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6"/>
                  </a:lnTo>
                  <a:lnTo>
                    <a:pt x="16" y="56"/>
                  </a:lnTo>
                  <a:lnTo>
                    <a:pt x="10" y="48"/>
                  </a:lnTo>
                  <a:lnTo>
                    <a:pt x="6" y="42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8" name="Mexico">
              <a:extLst>
                <a:ext uri="{FF2B5EF4-FFF2-40B4-BE49-F238E27FC236}">
                  <a16:creationId xmlns:a16="http://schemas.microsoft.com/office/drawing/2014/main" id="{82DD4740-CDC5-4042-AB78-D6A5D0329C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692" y="3575539"/>
              <a:ext cx="677507" cy="501431"/>
            </a:xfrm>
            <a:custGeom>
              <a:avLst/>
              <a:gdLst>
                <a:gd name="T0" fmla="*/ 132 w 354"/>
                <a:gd name="T1" fmla="*/ 24 h 262"/>
                <a:gd name="T2" fmla="*/ 140 w 354"/>
                <a:gd name="T3" fmla="*/ 34 h 262"/>
                <a:gd name="T4" fmla="*/ 144 w 354"/>
                <a:gd name="T5" fmla="*/ 44 h 262"/>
                <a:gd name="T6" fmla="*/ 152 w 354"/>
                <a:gd name="T7" fmla="*/ 56 h 262"/>
                <a:gd name="T8" fmla="*/ 166 w 354"/>
                <a:gd name="T9" fmla="*/ 62 h 262"/>
                <a:gd name="T10" fmla="*/ 174 w 354"/>
                <a:gd name="T11" fmla="*/ 50 h 262"/>
                <a:gd name="T12" fmla="*/ 188 w 354"/>
                <a:gd name="T13" fmla="*/ 52 h 262"/>
                <a:gd name="T14" fmla="*/ 200 w 354"/>
                <a:gd name="T15" fmla="*/ 74 h 262"/>
                <a:gd name="T16" fmla="*/ 206 w 354"/>
                <a:gd name="T17" fmla="*/ 90 h 262"/>
                <a:gd name="T18" fmla="*/ 222 w 354"/>
                <a:gd name="T19" fmla="*/ 106 h 262"/>
                <a:gd name="T20" fmla="*/ 228 w 354"/>
                <a:gd name="T21" fmla="*/ 110 h 262"/>
                <a:gd name="T22" fmla="*/ 224 w 354"/>
                <a:gd name="T23" fmla="*/ 120 h 262"/>
                <a:gd name="T24" fmla="*/ 220 w 354"/>
                <a:gd name="T25" fmla="*/ 150 h 262"/>
                <a:gd name="T26" fmla="*/ 218 w 354"/>
                <a:gd name="T27" fmla="*/ 166 h 262"/>
                <a:gd name="T28" fmla="*/ 232 w 354"/>
                <a:gd name="T29" fmla="*/ 196 h 262"/>
                <a:gd name="T30" fmla="*/ 256 w 354"/>
                <a:gd name="T31" fmla="*/ 214 h 262"/>
                <a:gd name="T32" fmla="*/ 284 w 354"/>
                <a:gd name="T33" fmla="*/ 208 h 262"/>
                <a:gd name="T34" fmla="*/ 294 w 354"/>
                <a:gd name="T35" fmla="*/ 206 h 262"/>
                <a:gd name="T36" fmla="*/ 306 w 354"/>
                <a:gd name="T37" fmla="*/ 180 h 262"/>
                <a:gd name="T38" fmla="*/ 336 w 354"/>
                <a:gd name="T39" fmla="*/ 168 h 262"/>
                <a:gd name="T40" fmla="*/ 342 w 354"/>
                <a:gd name="T41" fmla="*/ 186 h 262"/>
                <a:gd name="T42" fmla="*/ 340 w 354"/>
                <a:gd name="T43" fmla="*/ 202 h 262"/>
                <a:gd name="T44" fmla="*/ 334 w 354"/>
                <a:gd name="T45" fmla="*/ 208 h 262"/>
                <a:gd name="T46" fmla="*/ 322 w 354"/>
                <a:gd name="T47" fmla="*/ 216 h 262"/>
                <a:gd name="T48" fmla="*/ 296 w 354"/>
                <a:gd name="T49" fmla="*/ 226 h 262"/>
                <a:gd name="T50" fmla="*/ 302 w 354"/>
                <a:gd name="T51" fmla="*/ 236 h 262"/>
                <a:gd name="T52" fmla="*/ 280 w 354"/>
                <a:gd name="T53" fmla="*/ 258 h 262"/>
                <a:gd name="T54" fmla="*/ 260 w 354"/>
                <a:gd name="T55" fmla="*/ 246 h 262"/>
                <a:gd name="T56" fmla="*/ 260 w 354"/>
                <a:gd name="T57" fmla="*/ 244 h 262"/>
                <a:gd name="T58" fmla="*/ 248 w 354"/>
                <a:gd name="T59" fmla="*/ 240 h 262"/>
                <a:gd name="T60" fmla="*/ 242 w 354"/>
                <a:gd name="T61" fmla="*/ 242 h 262"/>
                <a:gd name="T62" fmla="*/ 206 w 354"/>
                <a:gd name="T63" fmla="*/ 240 h 262"/>
                <a:gd name="T64" fmla="*/ 180 w 354"/>
                <a:gd name="T65" fmla="*/ 228 h 262"/>
                <a:gd name="T66" fmla="*/ 152 w 354"/>
                <a:gd name="T67" fmla="*/ 216 h 262"/>
                <a:gd name="T68" fmla="*/ 134 w 354"/>
                <a:gd name="T69" fmla="*/ 200 h 262"/>
                <a:gd name="T70" fmla="*/ 118 w 354"/>
                <a:gd name="T71" fmla="*/ 184 h 262"/>
                <a:gd name="T72" fmla="*/ 124 w 354"/>
                <a:gd name="T73" fmla="*/ 170 h 262"/>
                <a:gd name="T74" fmla="*/ 106 w 354"/>
                <a:gd name="T75" fmla="*/ 132 h 262"/>
                <a:gd name="T76" fmla="*/ 96 w 354"/>
                <a:gd name="T77" fmla="*/ 116 h 262"/>
                <a:gd name="T78" fmla="*/ 84 w 354"/>
                <a:gd name="T79" fmla="*/ 98 h 262"/>
                <a:gd name="T80" fmla="*/ 80 w 354"/>
                <a:gd name="T81" fmla="*/ 92 h 262"/>
                <a:gd name="T82" fmla="*/ 68 w 354"/>
                <a:gd name="T83" fmla="*/ 74 h 262"/>
                <a:gd name="T84" fmla="*/ 58 w 354"/>
                <a:gd name="T85" fmla="*/ 62 h 262"/>
                <a:gd name="T86" fmla="*/ 48 w 354"/>
                <a:gd name="T87" fmla="*/ 44 h 262"/>
                <a:gd name="T88" fmla="*/ 42 w 354"/>
                <a:gd name="T89" fmla="*/ 24 h 262"/>
                <a:gd name="T90" fmla="*/ 28 w 354"/>
                <a:gd name="T91" fmla="*/ 18 h 262"/>
                <a:gd name="T92" fmla="*/ 32 w 354"/>
                <a:gd name="T93" fmla="*/ 50 h 262"/>
                <a:gd name="T94" fmla="*/ 44 w 354"/>
                <a:gd name="T95" fmla="*/ 70 h 262"/>
                <a:gd name="T96" fmla="*/ 52 w 354"/>
                <a:gd name="T97" fmla="*/ 90 h 262"/>
                <a:gd name="T98" fmla="*/ 58 w 354"/>
                <a:gd name="T99" fmla="*/ 104 h 262"/>
                <a:gd name="T100" fmla="*/ 62 w 354"/>
                <a:gd name="T101" fmla="*/ 124 h 262"/>
                <a:gd name="T102" fmla="*/ 72 w 354"/>
                <a:gd name="T103" fmla="*/ 132 h 262"/>
                <a:gd name="T104" fmla="*/ 68 w 354"/>
                <a:gd name="T105" fmla="*/ 144 h 262"/>
                <a:gd name="T106" fmla="*/ 52 w 354"/>
                <a:gd name="T107" fmla="*/ 124 h 262"/>
                <a:gd name="T108" fmla="*/ 44 w 354"/>
                <a:gd name="T109" fmla="*/ 98 h 262"/>
                <a:gd name="T110" fmla="*/ 30 w 354"/>
                <a:gd name="T111" fmla="*/ 90 h 262"/>
                <a:gd name="T112" fmla="*/ 16 w 354"/>
                <a:gd name="T113" fmla="*/ 76 h 262"/>
                <a:gd name="T114" fmla="*/ 26 w 354"/>
                <a:gd name="T115" fmla="*/ 72 h 262"/>
                <a:gd name="T116" fmla="*/ 22 w 354"/>
                <a:gd name="T117" fmla="*/ 54 h 262"/>
                <a:gd name="T118" fmla="*/ 12 w 354"/>
                <a:gd name="T119" fmla="*/ 32 h 262"/>
                <a:gd name="T120" fmla="*/ 4 w 354"/>
                <a:gd name="T121" fmla="*/ 14 h 262"/>
                <a:gd name="T122" fmla="*/ 64 w 354"/>
                <a:gd name="T123" fmla="*/ 118 h 262"/>
                <a:gd name="T124" fmla="*/ 224 w 354"/>
                <a:gd name="T125" fmla="*/ 12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4" h="262">
                  <a:moveTo>
                    <a:pt x="0" y="0"/>
                  </a:moveTo>
                  <a:lnTo>
                    <a:pt x="30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72" y="22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28" y="20"/>
                  </a:lnTo>
                  <a:lnTo>
                    <a:pt x="130" y="20"/>
                  </a:lnTo>
                  <a:lnTo>
                    <a:pt x="132" y="24"/>
                  </a:lnTo>
                  <a:lnTo>
                    <a:pt x="132" y="24"/>
                  </a:lnTo>
                  <a:lnTo>
                    <a:pt x="134" y="26"/>
                  </a:lnTo>
                  <a:lnTo>
                    <a:pt x="134" y="26"/>
                  </a:lnTo>
                  <a:lnTo>
                    <a:pt x="136" y="28"/>
                  </a:lnTo>
                  <a:lnTo>
                    <a:pt x="136" y="28"/>
                  </a:lnTo>
                  <a:lnTo>
                    <a:pt x="138" y="28"/>
                  </a:lnTo>
                  <a:lnTo>
                    <a:pt x="138" y="30"/>
                  </a:lnTo>
                  <a:lnTo>
                    <a:pt x="138" y="32"/>
                  </a:lnTo>
                  <a:lnTo>
                    <a:pt x="138" y="32"/>
                  </a:lnTo>
                  <a:lnTo>
                    <a:pt x="140" y="34"/>
                  </a:lnTo>
                  <a:lnTo>
                    <a:pt x="142" y="34"/>
                  </a:lnTo>
                  <a:lnTo>
                    <a:pt x="142" y="36"/>
                  </a:lnTo>
                  <a:lnTo>
                    <a:pt x="144" y="38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6" y="42"/>
                  </a:lnTo>
                  <a:lnTo>
                    <a:pt x="146" y="42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4" y="44"/>
                  </a:lnTo>
                  <a:lnTo>
                    <a:pt x="144" y="46"/>
                  </a:lnTo>
                  <a:lnTo>
                    <a:pt x="146" y="48"/>
                  </a:lnTo>
                  <a:lnTo>
                    <a:pt x="148" y="50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2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4" y="56"/>
                  </a:lnTo>
                  <a:lnTo>
                    <a:pt x="156" y="56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60" y="60"/>
                  </a:lnTo>
                  <a:lnTo>
                    <a:pt x="162" y="62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66" y="62"/>
                  </a:lnTo>
                  <a:lnTo>
                    <a:pt x="166" y="60"/>
                  </a:lnTo>
                  <a:lnTo>
                    <a:pt x="168" y="60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70" y="56"/>
                  </a:lnTo>
                  <a:lnTo>
                    <a:pt x="172" y="52"/>
                  </a:lnTo>
                  <a:lnTo>
                    <a:pt x="174" y="52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76" y="52"/>
                  </a:lnTo>
                  <a:lnTo>
                    <a:pt x="176" y="52"/>
                  </a:lnTo>
                  <a:lnTo>
                    <a:pt x="178" y="50"/>
                  </a:lnTo>
                  <a:lnTo>
                    <a:pt x="180" y="50"/>
                  </a:lnTo>
                  <a:lnTo>
                    <a:pt x="182" y="50"/>
                  </a:lnTo>
                  <a:lnTo>
                    <a:pt x="184" y="50"/>
                  </a:lnTo>
                  <a:lnTo>
                    <a:pt x="184" y="50"/>
                  </a:lnTo>
                  <a:lnTo>
                    <a:pt x="186" y="50"/>
                  </a:lnTo>
                  <a:lnTo>
                    <a:pt x="186" y="50"/>
                  </a:lnTo>
                  <a:lnTo>
                    <a:pt x="188" y="52"/>
                  </a:lnTo>
                  <a:lnTo>
                    <a:pt x="190" y="54"/>
                  </a:lnTo>
                  <a:lnTo>
                    <a:pt x="192" y="56"/>
                  </a:lnTo>
                  <a:lnTo>
                    <a:pt x="194" y="58"/>
                  </a:lnTo>
                  <a:lnTo>
                    <a:pt x="194" y="62"/>
                  </a:lnTo>
                  <a:lnTo>
                    <a:pt x="196" y="62"/>
                  </a:lnTo>
                  <a:lnTo>
                    <a:pt x="196" y="64"/>
                  </a:lnTo>
                  <a:lnTo>
                    <a:pt x="196" y="66"/>
                  </a:lnTo>
                  <a:lnTo>
                    <a:pt x="198" y="68"/>
                  </a:lnTo>
                  <a:lnTo>
                    <a:pt x="198" y="70"/>
                  </a:lnTo>
                  <a:lnTo>
                    <a:pt x="200" y="74"/>
                  </a:lnTo>
                  <a:lnTo>
                    <a:pt x="200" y="74"/>
                  </a:lnTo>
                  <a:lnTo>
                    <a:pt x="200" y="76"/>
                  </a:lnTo>
                  <a:lnTo>
                    <a:pt x="202" y="76"/>
                  </a:lnTo>
                  <a:lnTo>
                    <a:pt x="204" y="80"/>
                  </a:lnTo>
                  <a:lnTo>
                    <a:pt x="204" y="82"/>
                  </a:lnTo>
                  <a:lnTo>
                    <a:pt x="206" y="84"/>
                  </a:lnTo>
                  <a:lnTo>
                    <a:pt x="206" y="86"/>
                  </a:lnTo>
                  <a:lnTo>
                    <a:pt x="206" y="88"/>
                  </a:lnTo>
                  <a:lnTo>
                    <a:pt x="206" y="88"/>
                  </a:lnTo>
                  <a:lnTo>
                    <a:pt x="206" y="90"/>
                  </a:lnTo>
                  <a:lnTo>
                    <a:pt x="208" y="96"/>
                  </a:lnTo>
                  <a:lnTo>
                    <a:pt x="208" y="100"/>
                  </a:lnTo>
                  <a:lnTo>
                    <a:pt x="210" y="100"/>
                  </a:lnTo>
                  <a:lnTo>
                    <a:pt x="210" y="102"/>
                  </a:lnTo>
                  <a:lnTo>
                    <a:pt x="212" y="102"/>
                  </a:lnTo>
                  <a:lnTo>
                    <a:pt x="214" y="102"/>
                  </a:lnTo>
                  <a:lnTo>
                    <a:pt x="214" y="102"/>
                  </a:lnTo>
                  <a:lnTo>
                    <a:pt x="216" y="104"/>
                  </a:lnTo>
                  <a:lnTo>
                    <a:pt x="220" y="106"/>
                  </a:lnTo>
                  <a:lnTo>
                    <a:pt x="222" y="106"/>
                  </a:lnTo>
                  <a:lnTo>
                    <a:pt x="226" y="108"/>
                  </a:lnTo>
                  <a:lnTo>
                    <a:pt x="226" y="110"/>
                  </a:lnTo>
                  <a:lnTo>
                    <a:pt x="228" y="110"/>
                  </a:lnTo>
                  <a:lnTo>
                    <a:pt x="226" y="110"/>
                  </a:lnTo>
                  <a:lnTo>
                    <a:pt x="228" y="110"/>
                  </a:lnTo>
                  <a:lnTo>
                    <a:pt x="228" y="106"/>
                  </a:lnTo>
                  <a:lnTo>
                    <a:pt x="230" y="104"/>
                  </a:lnTo>
                  <a:lnTo>
                    <a:pt x="230" y="106"/>
                  </a:lnTo>
                  <a:lnTo>
                    <a:pt x="230" y="110"/>
                  </a:lnTo>
                  <a:lnTo>
                    <a:pt x="228" y="110"/>
                  </a:lnTo>
                  <a:lnTo>
                    <a:pt x="228" y="112"/>
                  </a:lnTo>
                  <a:lnTo>
                    <a:pt x="226" y="116"/>
                  </a:lnTo>
                  <a:lnTo>
                    <a:pt x="226" y="118"/>
                  </a:lnTo>
                  <a:lnTo>
                    <a:pt x="224" y="118"/>
                  </a:lnTo>
                  <a:lnTo>
                    <a:pt x="226" y="116"/>
                  </a:lnTo>
                  <a:lnTo>
                    <a:pt x="226" y="114"/>
                  </a:lnTo>
                  <a:lnTo>
                    <a:pt x="224" y="114"/>
                  </a:lnTo>
                  <a:lnTo>
                    <a:pt x="224" y="118"/>
                  </a:lnTo>
                  <a:lnTo>
                    <a:pt x="222" y="120"/>
                  </a:lnTo>
                  <a:lnTo>
                    <a:pt x="224" y="120"/>
                  </a:lnTo>
                  <a:lnTo>
                    <a:pt x="222" y="122"/>
                  </a:lnTo>
                  <a:lnTo>
                    <a:pt x="222" y="126"/>
                  </a:lnTo>
                  <a:lnTo>
                    <a:pt x="222" y="126"/>
                  </a:lnTo>
                  <a:lnTo>
                    <a:pt x="222" y="130"/>
                  </a:lnTo>
                  <a:lnTo>
                    <a:pt x="222" y="130"/>
                  </a:lnTo>
                  <a:lnTo>
                    <a:pt x="222" y="132"/>
                  </a:lnTo>
                  <a:lnTo>
                    <a:pt x="222" y="134"/>
                  </a:lnTo>
                  <a:lnTo>
                    <a:pt x="220" y="140"/>
                  </a:lnTo>
                  <a:lnTo>
                    <a:pt x="220" y="144"/>
                  </a:lnTo>
                  <a:lnTo>
                    <a:pt x="220" y="150"/>
                  </a:lnTo>
                  <a:lnTo>
                    <a:pt x="218" y="152"/>
                  </a:lnTo>
                  <a:lnTo>
                    <a:pt x="218" y="154"/>
                  </a:lnTo>
                  <a:lnTo>
                    <a:pt x="220" y="160"/>
                  </a:lnTo>
                  <a:lnTo>
                    <a:pt x="218" y="162"/>
                  </a:lnTo>
                  <a:lnTo>
                    <a:pt x="222" y="166"/>
                  </a:lnTo>
                  <a:lnTo>
                    <a:pt x="222" y="170"/>
                  </a:lnTo>
                  <a:lnTo>
                    <a:pt x="222" y="172"/>
                  </a:lnTo>
                  <a:lnTo>
                    <a:pt x="222" y="166"/>
                  </a:lnTo>
                  <a:lnTo>
                    <a:pt x="218" y="164"/>
                  </a:lnTo>
                  <a:lnTo>
                    <a:pt x="218" y="166"/>
                  </a:lnTo>
                  <a:lnTo>
                    <a:pt x="220" y="168"/>
                  </a:lnTo>
                  <a:lnTo>
                    <a:pt x="222" y="174"/>
                  </a:lnTo>
                  <a:lnTo>
                    <a:pt x="222" y="174"/>
                  </a:lnTo>
                  <a:lnTo>
                    <a:pt x="222" y="176"/>
                  </a:lnTo>
                  <a:lnTo>
                    <a:pt x="222" y="178"/>
                  </a:lnTo>
                  <a:lnTo>
                    <a:pt x="222" y="180"/>
                  </a:lnTo>
                  <a:lnTo>
                    <a:pt x="230" y="188"/>
                  </a:lnTo>
                  <a:lnTo>
                    <a:pt x="230" y="190"/>
                  </a:lnTo>
                  <a:lnTo>
                    <a:pt x="234" y="194"/>
                  </a:lnTo>
                  <a:lnTo>
                    <a:pt x="232" y="196"/>
                  </a:lnTo>
                  <a:lnTo>
                    <a:pt x="234" y="198"/>
                  </a:lnTo>
                  <a:lnTo>
                    <a:pt x="238" y="204"/>
                  </a:lnTo>
                  <a:lnTo>
                    <a:pt x="240" y="206"/>
                  </a:lnTo>
                  <a:lnTo>
                    <a:pt x="242" y="206"/>
                  </a:lnTo>
                  <a:lnTo>
                    <a:pt x="244" y="206"/>
                  </a:lnTo>
                  <a:lnTo>
                    <a:pt x="246" y="206"/>
                  </a:lnTo>
                  <a:lnTo>
                    <a:pt x="250" y="208"/>
                  </a:lnTo>
                  <a:lnTo>
                    <a:pt x="252" y="212"/>
                  </a:lnTo>
                  <a:lnTo>
                    <a:pt x="252" y="216"/>
                  </a:lnTo>
                  <a:lnTo>
                    <a:pt x="256" y="214"/>
                  </a:lnTo>
                  <a:lnTo>
                    <a:pt x="260" y="212"/>
                  </a:lnTo>
                  <a:lnTo>
                    <a:pt x="262" y="214"/>
                  </a:lnTo>
                  <a:lnTo>
                    <a:pt x="262" y="214"/>
                  </a:lnTo>
                  <a:lnTo>
                    <a:pt x="268" y="210"/>
                  </a:lnTo>
                  <a:lnTo>
                    <a:pt x="268" y="210"/>
                  </a:lnTo>
                  <a:lnTo>
                    <a:pt x="272" y="210"/>
                  </a:lnTo>
                  <a:lnTo>
                    <a:pt x="276" y="210"/>
                  </a:lnTo>
                  <a:lnTo>
                    <a:pt x="278" y="208"/>
                  </a:lnTo>
                  <a:lnTo>
                    <a:pt x="282" y="208"/>
                  </a:lnTo>
                  <a:lnTo>
                    <a:pt x="284" y="208"/>
                  </a:lnTo>
                  <a:lnTo>
                    <a:pt x="284" y="208"/>
                  </a:lnTo>
                  <a:lnTo>
                    <a:pt x="288" y="208"/>
                  </a:lnTo>
                  <a:lnTo>
                    <a:pt x="286" y="208"/>
                  </a:lnTo>
                  <a:lnTo>
                    <a:pt x="284" y="210"/>
                  </a:lnTo>
                  <a:lnTo>
                    <a:pt x="288" y="212"/>
                  </a:lnTo>
                  <a:lnTo>
                    <a:pt x="290" y="214"/>
                  </a:lnTo>
                  <a:lnTo>
                    <a:pt x="290" y="212"/>
                  </a:lnTo>
                  <a:lnTo>
                    <a:pt x="292" y="212"/>
                  </a:lnTo>
                  <a:lnTo>
                    <a:pt x="294" y="208"/>
                  </a:lnTo>
                  <a:lnTo>
                    <a:pt x="294" y="206"/>
                  </a:lnTo>
                  <a:lnTo>
                    <a:pt x="294" y="204"/>
                  </a:lnTo>
                  <a:lnTo>
                    <a:pt x="292" y="204"/>
                  </a:lnTo>
                  <a:lnTo>
                    <a:pt x="292" y="204"/>
                  </a:lnTo>
                  <a:lnTo>
                    <a:pt x="298" y="202"/>
                  </a:lnTo>
                  <a:lnTo>
                    <a:pt x="298" y="202"/>
                  </a:lnTo>
                  <a:lnTo>
                    <a:pt x="302" y="198"/>
                  </a:lnTo>
                  <a:lnTo>
                    <a:pt x="302" y="194"/>
                  </a:lnTo>
                  <a:lnTo>
                    <a:pt x="306" y="190"/>
                  </a:lnTo>
                  <a:lnTo>
                    <a:pt x="306" y="188"/>
                  </a:lnTo>
                  <a:lnTo>
                    <a:pt x="306" y="180"/>
                  </a:lnTo>
                  <a:lnTo>
                    <a:pt x="310" y="176"/>
                  </a:lnTo>
                  <a:lnTo>
                    <a:pt x="308" y="176"/>
                  </a:lnTo>
                  <a:lnTo>
                    <a:pt x="308" y="174"/>
                  </a:lnTo>
                  <a:lnTo>
                    <a:pt x="316" y="172"/>
                  </a:lnTo>
                  <a:lnTo>
                    <a:pt x="326" y="172"/>
                  </a:lnTo>
                  <a:lnTo>
                    <a:pt x="328" y="170"/>
                  </a:lnTo>
                  <a:lnTo>
                    <a:pt x="332" y="168"/>
                  </a:lnTo>
                  <a:lnTo>
                    <a:pt x="332" y="170"/>
                  </a:lnTo>
                  <a:lnTo>
                    <a:pt x="336" y="168"/>
                  </a:lnTo>
                  <a:lnTo>
                    <a:pt x="336" y="168"/>
                  </a:lnTo>
                  <a:lnTo>
                    <a:pt x="340" y="166"/>
                  </a:lnTo>
                  <a:lnTo>
                    <a:pt x="346" y="168"/>
                  </a:lnTo>
                  <a:lnTo>
                    <a:pt x="348" y="168"/>
                  </a:lnTo>
                  <a:lnTo>
                    <a:pt x="346" y="166"/>
                  </a:lnTo>
                  <a:lnTo>
                    <a:pt x="350" y="166"/>
                  </a:lnTo>
                  <a:lnTo>
                    <a:pt x="354" y="172"/>
                  </a:lnTo>
                  <a:lnTo>
                    <a:pt x="354" y="174"/>
                  </a:lnTo>
                  <a:lnTo>
                    <a:pt x="352" y="176"/>
                  </a:lnTo>
                  <a:lnTo>
                    <a:pt x="348" y="182"/>
                  </a:lnTo>
                  <a:lnTo>
                    <a:pt x="342" y="186"/>
                  </a:lnTo>
                  <a:lnTo>
                    <a:pt x="342" y="188"/>
                  </a:lnTo>
                  <a:lnTo>
                    <a:pt x="342" y="192"/>
                  </a:lnTo>
                  <a:lnTo>
                    <a:pt x="340" y="194"/>
                  </a:lnTo>
                  <a:lnTo>
                    <a:pt x="338" y="194"/>
                  </a:lnTo>
                  <a:lnTo>
                    <a:pt x="340" y="194"/>
                  </a:lnTo>
                  <a:lnTo>
                    <a:pt x="342" y="194"/>
                  </a:lnTo>
                  <a:lnTo>
                    <a:pt x="342" y="196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2"/>
                  </a:lnTo>
                  <a:lnTo>
                    <a:pt x="340" y="200"/>
                  </a:lnTo>
                  <a:lnTo>
                    <a:pt x="342" y="200"/>
                  </a:lnTo>
                  <a:lnTo>
                    <a:pt x="340" y="202"/>
                  </a:lnTo>
                  <a:lnTo>
                    <a:pt x="340" y="210"/>
                  </a:lnTo>
                  <a:lnTo>
                    <a:pt x="336" y="214"/>
                  </a:lnTo>
                  <a:lnTo>
                    <a:pt x="336" y="214"/>
                  </a:lnTo>
                  <a:lnTo>
                    <a:pt x="336" y="212"/>
                  </a:lnTo>
                  <a:lnTo>
                    <a:pt x="332" y="210"/>
                  </a:lnTo>
                  <a:lnTo>
                    <a:pt x="332" y="210"/>
                  </a:lnTo>
                  <a:lnTo>
                    <a:pt x="334" y="208"/>
                  </a:lnTo>
                  <a:lnTo>
                    <a:pt x="334" y="206"/>
                  </a:lnTo>
                  <a:lnTo>
                    <a:pt x="332" y="206"/>
                  </a:lnTo>
                  <a:lnTo>
                    <a:pt x="330" y="210"/>
                  </a:lnTo>
                  <a:lnTo>
                    <a:pt x="328" y="212"/>
                  </a:lnTo>
                  <a:lnTo>
                    <a:pt x="328" y="212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24" y="214"/>
                  </a:lnTo>
                  <a:lnTo>
                    <a:pt x="322" y="216"/>
                  </a:lnTo>
                  <a:lnTo>
                    <a:pt x="322" y="218"/>
                  </a:lnTo>
                  <a:lnTo>
                    <a:pt x="322" y="218"/>
                  </a:lnTo>
                  <a:lnTo>
                    <a:pt x="322" y="218"/>
                  </a:lnTo>
                  <a:lnTo>
                    <a:pt x="320" y="218"/>
                  </a:lnTo>
                  <a:lnTo>
                    <a:pt x="320" y="216"/>
                  </a:lnTo>
                  <a:lnTo>
                    <a:pt x="318" y="216"/>
                  </a:lnTo>
                  <a:lnTo>
                    <a:pt x="318" y="218"/>
                  </a:lnTo>
                  <a:lnTo>
                    <a:pt x="318" y="220"/>
                  </a:lnTo>
                  <a:lnTo>
                    <a:pt x="296" y="220"/>
                  </a:lnTo>
                  <a:lnTo>
                    <a:pt x="296" y="226"/>
                  </a:lnTo>
                  <a:lnTo>
                    <a:pt x="290" y="226"/>
                  </a:lnTo>
                  <a:lnTo>
                    <a:pt x="292" y="228"/>
                  </a:lnTo>
                  <a:lnTo>
                    <a:pt x="292" y="228"/>
                  </a:lnTo>
                  <a:lnTo>
                    <a:pt x="294" y="230"/>
                  </a:lnTo>
                  <a:lnTo>
                    <a:pt x="296" y="232"/>
                  </a:lnTo>
                  <a:lnTo>
                    <a:pt x="298" y="232"/>
                  </a:lnTo>
                  <a:lnTo>
                    <a:pt x="298" y="234"/>
                  </a:lnTo>
                  <a:lnTo>
                    <a:pt x="300" y="236"/>
                  </a:lnTo>
                  <a:lnTo>
                    <a:pt x="300" y="236"/>
                  </a:lnTo>
                  <a:lnTo>
                    <a:pt x="302" y="236"/>
                  </a:lnTo>
                  <a:lnTo>
                    <a:pt x="304" y="238"/>
                  </a:lnTo>
                  <a:lnTo>
                    <a:pt x="304" y="240"/>
                  </a:lnTo>
                  <a:lnTo>
                    <a:pt x="302" y="240"/>
                  </a:lnTo>
                  <a:lnTo>
                    <a:pt x="286" y="240"/>
                  </a:lnTo>
                  <a:lnTo>
                    <a:pt x="280" y="252"/>
                  </a:lnTo>
                  <a:lnTo>
                    <a:pt x="280" y="254"/>
                  </a:lnTo>
                  <a:lnTo>
                    <a:pt x="280" y="256"/>
                  </a:lnTo>
                  <a:lnTo>
                    <a:pt x="280" y="256"/>
                  </a:lnTo>
                  <a:lnTo>
                    <a:pt x="280" y="256"/>
                  </a:lnTo>
                  <a:lnTo>
                    <a:pt x="280" y="258"/>
                  </a:lnTo>
                  <a:lnTo>
                    <a:pt x="280" y="258"/>
                  </a:lnTo>
                  <a:lnTo>
                    <a:pt x="280" y="260"/>
                  </a:lnTo>
                  <a:lnTo>
                    <a:pt x="278" y="260"/>
                  </a:lnTo>
                  <a:lnTo>
                    <a:pt x="278" y="262"/>
                  </a:lnTo>
                  <a:lnTo>
                    <a:pt x="276" y="258"/>
                  </a:lnTo>
                  <a:lnTo>
                    <a:pt x="272" y="256"/>
                  </a:lnTo>
                  <a:lnTo>
                    <a:pt x="272" y="254"/>
                  </a:lnTo>
                  <a:lnTo>
                    <a:pt x="270" y="254"/>
                  </a:lnTo>
                  <a:lnTo>
                    <a:pt x="262" y="246"/>
                  </a:lnTo>
                  <a:lnTo>
                    <a:pt x="260" y="246"/>
                  </a:lnTo>
                  <a:lnTo>
                    <a:pt x="260" y="244"/>
                  </a:lnTo>
                  <a:lnTo>
                    <a:pt x="258" y="242"/>
                  </a:lnTo>
                  <a:lnTo>
                    <a:pt x="256" y="240"/>
                  </a:lnTo>
                  <a:lnTo>
                    <a:pt x="254" y="240"/>
                  </a:lnTo>
                  <a:lnTo>
                    <a:pt x="254" y="238"/>
                  </a:lnTo>
                  <a:lnTo>
                    <a:pt x="252" y="238"/>
                  </a:lnTo>
                  <a:lnTo>
                    <a:pt x="252" y="240"/>
                  </a:lnTo>
                  <a:lnTo>
                    <a:pt x="256" y="242"/>
                  </a:lnTo>
                  <a:lnTo>
                    <a:pt x="260" y="244"/>
                  </a:lnTo>
                  <a:lnTo>
                    <a:pt x="260" y="244"/>
                  </a:lnTo>
                  <a:lnTo>
                    <a:pt x="258" y="244"/>
                  </a:lnTo>
                  <a:lnTo>
                    <a:pt x="254" y="242"/>
                  </a:lnTo>
                  <a:lnTo>
                    <a:pt x="252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38"/>
                  </a:lnTo>
                  <a:lnTo>
                    <a:pt x="250" y="238"/>
                  </a:lnTo>
                  <a:lnTo>
                    <a:pt x="248" y="240"/>
                  </a:lnTo>
                  <a:lnTo>
                    <a:pt x="248" y="238"/>
                  </a:lnTo>
                  <a:lnTo>
                    <a:pt x="246" y="238"/>
                  </a:lnTo>
                  <a:lnTo>
                    <a:pt x="244" y="238"/>
                  </a:lnTo>
                  <a:lnTo>
                    <a:pt x="244" y="240"/>
                  </a:lnTo>
                  <a:lnTo>
                    <a:pt x="246" y="240"/>
                  </a:lnTo>
                  <a:lnTo>
                    <a:pt x="248" y="240"/>
                  </a:lnTo>
                  <a:lnTo>
                    <a:pt x="248" y="242"/>
                  </a:lnTo>
                  <a:lnTo>
                    <a:pt x="248" y="242"/>
                  </a:lnTo>
                  <a:lnTo>
                    <a:pt x="244" y="242"/>
                  </a:lnTo>
                  <a:lnTo>
                    <a:pt x="242" y="242"/>
                  </a:lnTo>
                  <a:lnTo>
                    <a:pt x="238" y="244"/>
                  </a:lnTo>
                  <a:lnTo>
                    <a:pt x="236" y="244"/>
                  </a:lnTo>
                  <a:lnTo>
                    <a:pt x="230" y="246"/>
                  </a:lnTo>
                  <a:lnTo>
                    <a:pt x="226" y="246"/>
                  </a:lnTo>
                  <a:lnTo>
                    <a:pt x="220" y="244"/>
                  </a:lnTo>
                  <a:lnTo>
                    <a:pt x="218" y="242"/>
                  </a:lnTo>
                  <a:lnTo>
                    <a:pt x="214" y="242"/>
                  </a:lnTo>
                  <a:lnTo>
                    <a:pt x="208" y="242"/>
                  </a:lnTo>
                  <a:lnTo>
                    <a:pt x="206" y="240"/>
                  </a:lnTo>
                  <a:lnTo>
                    <a:pt x="206" y="240"/>
                  </a:lnTo>
                  <a:lnTo>
                    <a:pt x="204" y="240"/>
                  </a:lnTo>
                  <a:lnTo>
                    <a:pt x="200" y="238"/>
                  </a:lnTo>
                  <a:lnTo>
                    <a:pt x="198" y="236"/>
                  </a:lnTo>
                  <a:lnTo>
                    <a:pt x="198" y="236"/>
                  </a:lnTo>
                  <a:lnTo>
                    <a:pt x="196" y="236"/>
                  </a:lnTo>
                  <a:lnTo>
                    <a:pt x="194" y="234"/>
                  </a:lnTo>
                  <a:lnTo>
                    <a:pt x="190" y="234"/>
                  </a:lnTo>
                  <a:lnTo>
                    <a:pt x="188" y="232"/>
                  </a:lnTo>
                  <a:lnTo>
                    <a:pt x="186" y="230"/>
                  </a:lnTo>
                  <a:lnTo>
                    <a:pt x="180" y="228"/>
                  </a:lnTo>
                  <a:lnTo>
                    <a:pt x="174" y="228"/>
                  </a:lnTo>
                  <a:lnTo>
                    <a:pt x="170" y="224"/>
                  </a:lnTo>
                  <a:lnTo>
                    <a:pt x="168" y="222"/>
                  </a:lnTo>
                  <a:lnTo>
                    <a:pt x="162" y="218"/>
                  </a:lnTo>
                  <a:lnTo>
                    <a:pt x="162" y="216"/>
                  </a:lnTo>
                  <a:lnTo>
                    <a:pt x="160" y="216"/>
                  </a:lnTo>
                  <a:lnTo>
                    <a:pt x="160" y="216"/>
                  </a:lnTo>
                  <a:lnTo>
                    <a:pt x="158" y="216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48" y="214"/>
                  </a:lnTo>
                  <a:lnTo>
                    <a:pt x="148" y="214"/>
                  </a:lnTo>
                  <a:lnTo>
                    <a:pt x="146" y="214"/>
                  </a:lnTo>
                  <a:lnTo>
                    <a:pt x="144" y="210"/>
                  </a:lnTo>
                  <a:lnTo>
                    <a:pt x="142" y="208"/>
                  </a:lnTo>
                  <a:lnTo>
                    <a:pt x="138" y="204"/>
                  </a:lnTo>
                  <a:lnTo>
                    <a:pt x="136" y="202"/>
                  </a:lnTo>
                  <a:lnTo>
                    <a:pt x="136" y="202"/>
                  </a:lnTo>
                  <a:lnTo>
                    <a:pt x="136" y="200"/>
                  </a:lnTo>
                  <a:lnTo>
                    <a:pt x="134" y="200"/>
                  </a:lnTo>
                  <a:lnTo>
                    <a:pt x="132" y="202"/>
                  </a:lnTo>
                  <a:lnTo>
                    <a:pt x="128" y="200"/>
                  </a:lnTo>
                  <a:lnTo>
                    <a:pt x="128" y="198"/>
                  </a:lnTo>
                  <a:lnTo>
                    <a:pt x="126" y="198"/>
                  </a:lnTo>
                  <a:lnTo>
                    <a:pt x="124" y="198"/>
                  </a:lnTo>
                  <a:lnTo>
                    <a:pt x="124" y="194"/>
                  </a:lnTo>
                  <a:lnTo>
                    <a:pt x="122" y="192"/>
                  </a:lnTo>
                  <a:lnTo>
                    <a:pt x="122" y="190"/>
                  </a:lnTo>
                  <a:lnTo>
                    <a:pt x="120" y="188"/>
                  </a:lnTo>
                  <a:lnTo>
                    <a:pt x="118" y="184"/>
                  </a:lnTo>
                  <a:lnTo>
                    <a:pt x="118" y="182"/>
                  </a:lnTo>
                  <a:lnTo>
                    <a:pt x="120" y="182"/>
                  </a:lnTo>
                  <a:lnTo>
                    <a:pt x="122" y="182"/>
                  </a:lnTo>
                  <a:lnTo>
                    <a:pt x="124" y="180"/>
                  </a:lnTo>
                  <a:lnTo>
                    <a:pt x="122" y="180"/>
                  </a:lnTo>
                  <a:lnTo>
                    <a:pt x="120" y="180"/>
                  </a:lnTo>
                  <a:lnTo>
                    <a:pt x="122" y="178"/>
                  </a:lnTo>
                  <a:lnTo>
                    <a:pt x="124" y="174"/>
                  </a:lnTo>
                  <a:lnTo>
                    <a:pt x="126" y="174"/>
                  </a:lnTo>
                  <a:lnTo>
                    <a:pt x="124" y="170"/>
                  </a:lnTo>
                  <a:lnTo>
                    <a:pt x="122" y="164"/>
                  </a:lnTo>
                  <a:lnTo>
                    <a:pt x="122" y="160"/>
                  </a:lnTo>
                  <a:lnTo>
                    <a:pt x="120" y="158"/>
                  </a:lnTo>
                  <a:lnTo>
                    <a:pt x="122" y="156"/>
                  </a:lnTo>
                  <a:lnTo>
                    <a:pt x="120" y="154"/>
                  </a:lnTo>
                  <a:lnTo>
                    <a:pt x="116" y="148"/>
                  </a:lnTo>
                  <a:lnTo>
                    <a:pt x="116" y="146"/>
                  </a:lnTo>
                  <a:lnTo>
                    <a:pt x="112" y="142"/>
                  </a:lnTo>
                  <a:lnTo>
                    <a:pt x="110" y="136"/>
                  </a:lnTo>
                  <a:lnTo>
                    <a:pt x="106" y="132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102" y="126"/>
                  </a:lnTo>
                  <a:lnTo>
                    <a:pt x="98" y="124"/>
                  </a:lnTo>
                  <a:lnTo>
                    <a:pt x="96" y="124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8" y="120"/>
                  </a:lnTo>
                  <a:lnTo>
                    <a:pt x="96" y="118"/>
                  </a:lnTo>
                  <a:lnTo>
                    <a:pt x="96" y="116"/>
                  </a:lnTo>
                  <a:lnTo>
                    <a:pt x="96" y="114"/>
                  </a:lnTo>
                  <a:lnTo>
                    <a:pt x="94" y="114"/>
                  </a:lnTo>
                  <a:lnTo>
                    <a:pt x="90" y="114"/>
                  </a:lnTo>
                  <a:lnTo>
                    <a:pt x="86" y="110"/>
                  </a:lnTo>
                  <a:lnTo>
                    <a:pt x="84" y="110"/>
                  </a:lnTo>
                  <a:lnTo>
                    <a:pt x="82" y="108"/>
                  </a:lnTo>
                  <a:lnTo>
                    <a:pt x="80" y="108"/>
                  </a:lnTo>
                  <a:lnTo>
                    <a:pt x="80" y="104"/>
                  </a:lnTo>
                  <a:lnTo>
                    <a:pt x="82" y="102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86" y="100"/>
                  </a:lnTo>
                  <a:lnTo>
                    <a:pt x="88" y="98"/>
                  </a:lnTo>
                  <a:lnTo>
                    <a:pt x="86" y="98"/>
                  </a:lnTo>
                  <a:lnTo>
                    <a:pt x="86" y="96"/>
                  </a:lnTo>
                  <a:lnTo>
                    <a:pt x="86" y="98"/>
                  </a:lnTo>
                  <a:lnTo>
                    <a:pt x="84" y="96"/>
                  </a:lnTo>
                  <a:lnTo>
                    <a:pt x="84" y="94"/>
                  </a:lnTo>
                  <a:lnTo>
                    <a:pt x="82" y="92"/>
                  </a:lnTo>
                  <a:lnTo>
                    <a:pt x="80" y="92"/>
                  </a:lnTo>
                  <a:lnTo>
                    <a:pt x="76" y="92"/>
                  </a:lnTo>
                  <a:lnTo>
                    <a:pt x="76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4" y="86"/>
                  </a:lnTo>
                  <a:lnTo>
                    <a:pt x="70" y="84"/>
                  </a:lnTo>
                  <a:lnTo>
                    <a:pt x="68" y="80"/>
                  </a:lnTo>
                  <a:lnTo>
                    <a:pt x="70" y="78"/>
                  </a:lnTo>
                  <a:lnTo>
                    <a:pt x="70" y="76"/>
                  </a:lnTo>
                  <a:lnTo>
                    <a:pt x="68" y="74"/>
                  </a:lnTo>
                  <a:lnTo>
                    <a:pt x="68" y="76"/>
                  </a:lnTo>
                  <a:lnTo>
                    <a:pt x="66" y="74"/>
                  </a:lnTo>
                  <a:lnTo>
                    <a:pt x="64" y="74"/>
                  </a:lnTo>
                  <a:lnTo>
                    <a:pt x="64" y="74"/>
                  </a:lnTo>
                  <a:lnTo>
                    <a:pt x="62" y="72"/>
                  </a:lnTo>
                  <a:lnTo>
                    <a:pt x="62" y="70"/>
                  </a:lnTo>
                  <a:lnTo>
                    <a:pt x="60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4" y="54"/>
                  </a:lnTo>
                  <a:lnTo>
                    <a:pt x="52" y="54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2" y="50"/>
                  </a:lnTo>
                  <a:lnTo>
                    <a:pt x="48" y="46"/>
                  </a:lnTo>
                  <a:lnTo>
                    <a:pt x="48" y="44"/>
                  </a:lnTo>
                  <a:lnTo>
                    <a:pt x="48" y="42"/>
                  </a:lnTo>
                  <a:lnTo>
                    <a:pt x="48" y="40"/>
                  </a:lnTo>
                  <a:lnTo>
                    <a:pt x="48" y="38"/>
                  </a:lnTo>
                  <a:lnTo>
                    <a:pt x="46" y="34"/>
                  </a:lnTo>
                  <a:lnTo>
                    <a:pt x="46" y="30"/>
                  </a:lnTo>
                  <a:lnTo>
                    <a:pt x="46" y="28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2"/>
                  </a:lnTo>
                  <a:lnTo>
                    <a:pt x="34" y="20"/>
                  </a:lnTo>
                  <a:lnTo>
                    <a:pt x="32" y="16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8" y="18"/>
                  </a:lnTo>
                  <a:lnTo>
                    <a:pt x="28" y="22"/>
                  </a:lnTo>
                  <a:lnTo>
                    <a:pt x="26" y="24"/>
                  </a:lnTo>
                  <a:lnTo>
                    <a:pt x="26" y="30"/>
                  </a:lnTo>
                  <a:lnTo>
                    <a:pt x="28" y="38"/>
                  </a:lnTo>
                  <a:lnTo>
                    <a:pt x="26" y="40"/>
                  </a:lnTo>
                  <a:lnTo>
                    <a:pt x="28" y="42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2" y="50"/>
                  </a:lnTo>
                  <a:lnTo>
                    <a:pt x="36" y="52"/>
                  </a:lnTo>
                  <a:lnTo>
                    <a:pt x="36" y="56"/>
                  </a:lnTo>
                  <a:lnTo>
                    <a:pt x="36" y="56"/>
                  </a:lnTo>
                  <a:lnTo>
                    <a:pt x="36" y="58"/>
                  </a:lnTo>
                  <a:lnTo>
                    <a:pt x="38" y="60"/>
                  </a:lnTo>
                  <a:lnTo>
                    <a:pt x="40" y="62"/>
                  </a:lnTo>
                  <a:lnTo>
                    <a:pt x="40" y="64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4" y="70"/>
                  </a:lnTo>
                  <a:lnTo>
                    <a:pt x="44" y="72"/>
                  </a:lnTo>
                  <a:lnTo>
                    <a:pt x="44" y="74"/>
                  </a:lnTo>
                  <a:lnTo>
                    <a:pt x="46" y="76"/>
                  </a:lnTo>
                  <a:lnTo>
                    <a:pt x="48" y="76"/>
                  </a:lnTo>
                  <a:lnTo>
                    <a:pt x="50" y="80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2" y="86"/>
                  </a:lnTo>
                  <a:lnTo>
                    <a:pt x="52" y="88"/>
                  </a:lnTo>
                  <a:lnTo>
                    <a:pt x="52" y="90"/>
                  </a:lnTo>
                  <a:lnTo>
                    <a:pt x="54" y="94"/>
                  </a:lnTo>
                  <a:lnTo>
                    <a:pt x="54" y="92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6" y="90"/>
                  </a:lnTo>
                  <a:lnTo>
                    <a:pt x="56" y="92"/>
                  </a:lnTo>
                  <a:lnTo>
                    <a:pt x="58" y="94"/>
                  </a:lnTo>
                  <a:lnTo>
                    <a:pt x="58" y="98"/>
                  </a:lnTo>
                  <a:lnTo>
                    <a:pt x="58" y="100"/>
                  </a:lnTo>
                  <a:lnTo>
                    <a:pt x="58" y="104"/>
                  </a:lnTo>
                  <a:lnTo>
                    <a:pt x="60" y="104"/>
                  </a:lnTo>
                  <a:lnTo>
                    <a:pt x="60" y="108"/>
                  </a:lnTo>
                  <a:lnTo>
                    <a:pt x="60" y="110"/>
                  </a:lnTo>
                  <a:lnTo>
                    <a:pt x="60" y="110"/>
                  </a:lnTo>
                  <a:lnTo>
                    <a:pt x="62" y="112"/>
                  </a:lnTo>
                  <a:lnTo>
                    <a:pt x="62" y="114"/>
                  </a:lnTo>
                  <a:lnTo>
                    <a:pt x="62" y="116"/>
                  </a:lnTo>
                  <a:lnTo>
                    <a:pt x="62" y="118"/>
                  </a:lnTo>
                  <a:lnTo>
                    <a:pt x="62" y="120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4" y="126"/>
                  </a:lnTo>
                  <a:lnTo>
                    <a:pt x="66" y="128"/>
                  </a:lnTo>
                  <a:lnTo>
                    <a:pt x="66" y="130"/>
                  </a:lnTo>
                  <a:lnTo>
                    <a:pt x="68" y="130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70" y="130"/>
                  </a:lnTo>
                  <a:lnTo>
                    <a:pt x="72" y="132"/>
                  </a:lnTo>
                  <a:lnTo>
                    <a:pt x="74" y="132"/>
                  </a:lnTo>
                  <a:lnTo>
                    <a:pt x="74" y="134"/>
                  </a:lnTo>
                  <a:lnTo>
                    <a:pt x="76" y="136"/>
                  </a:lnTo>
                  <a:lnTo>
                    <a:pt x="76" y="138"/>
                  </a:lnTo>
                  <a:lnTo>
                    <a:pt x="76" y="138"/>
                  </a:lnTo>
                  <a:lnTo>
                    <a:pt x="76" y="142"/>
                  </a:lnTo>
                  <a:lnTo>
                    <a:pt x="76" y="146"/>
                  </a:lnTo>
                  <a:lnTo>
                    <a:pt x="70" y="146"/>
                  </a:lnTo>
                  <a:lnTo>
                    <a:pt x="70" y="146"/>
                  </a:lnTo>
                  <a:lnTo>
                    <a:pt x="68" y="144"/>
                  </a:lnTo>
                  <a:lnTo>
                    <a:pt x="68" y="142"/>
                  </a:lnTo>
                  <a:lnTo>
                    <a:pt x="68" y="140"/>
                  </a:lnTo>
                  <a:lnTo>
                    <a:pt x="66" y="138"/>
                  </a:lnTo>
                  <a:lnTo>
                    <a:pt x="66" y="136"/>
                  </a:lnTo>
                  <a:lnTo>
                    <a:pt x="62" y="136"/>
                  </a:lnTo>
                  <a:lnTo>
                    <a:pt x="62" y="134"/>
                  </a:lnTo>
                  <a:lnTo>
                    <a:pt x="60" y="132"/>
                  </a:lnTo>
                  <a:lnTo>
                    <a:pt x="58" y="132"/>
                  </a:lnTo>
                  <a:lnTo>
                    <a:pt x="54" y="126"/>
                  </a:lnTo>
                  <a:lnTo>
                    <a:pt x="52" y="124"/>
                  </a:lnTo>
                  <a:lnTo>
                    <a:pt x="50" y="122"/>
                  </a:lnTo>
                  <a:lnTo>
                    <a:pt x="48" y="120"/>
                  </a:lnTo>
                  <a:lnTo>
                    <a:pt x="48" y="120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8" y="114"/>
                  </a:lnTo>
                  <a:lnTo>
                    <a:pt x="48" y="110"/>
                  </a:lnTo>
                  <a:lnTo>
                    <a:pt x="48" y="104"/>
                  </a:lnTo>
                  <a:lnTo>
                    <a:pt x="46" y="100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2" y="98"/>
                  </a:lnTo>
                  <a:lnTo>
                    <a:pt x="38" y="94"/>
                  </a:lnTo>
                  <a:lnTo>
                    <a:pt x="36" y="90"/>
                  </a:lnTo>
                  <a:lnTo>
                    <a:pt x="38" y="88"/>
                  </a:lnTo>
                  <a:lnTo>
                    <a:pt x="36" y="88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2" y="90"/>
                  </a:lnTo>
                  <a:lnTo>
                    <a:pt x="30" y="90"/>
                  </a:lnTo>
                  <a:lnTo>
                    <a:pt x="30" y="88"/>
                  </a:lnTo>
                  <a:lnTo>
                    <a:pt x="30" y="88"/>
                  </a:lnTo>
                  <a:lnTo>
                    <a:pt x="28" y="88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4"/>
                  </a:lnTo>
                  <a:lnTo>
                    <a:pt x="22" y="82"/>
                  </a:lnTo>
                  <a:lnTo>
                    <a:pt x="22" y="8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8" y="74"/>
                  </a:lnTo>
                  <a:lnTo>
                    <a:pt x="20" y="74"/>
                  </a:lnTo>
                  <a:lnTo>
                    <a:pt x="22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4"/>
                  </a:lnTo>
                  <a:lnTo>
                    <a:pt x="26" y="74"/>
                  </a:lnTo>
                  <a:lnTo>
                    <a:pt x="26" y="72"/>
                  </a:lnTo>
                  <a:lnTo>
                    <a:pt x="26" y="72"/>
                  </a:lnTo>
                  <a:lnTo>
                    <a:pt x="28" y="72"/>
                  </a:lnTo>
                  <a:lnTo>
                    <a:pt x="30" y="70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30" y="66"/>
                  </a:lnTo>
                  <a:lnTo>
                    <a:pt x="28" y="62"/>
                  </a:lnTo>
                  <a:lnTo>
                    <a:pt x="26" y="62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22" y="54"/>
                  </a:lnTo>
                  <a:lnTo>
                    <a:pt x="20" y="52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4" y="46"/>
                  </a:lnTo>
                  <a:lnTo>
                    <a:pt x="12" y="42"/>
                  </a:lnTo>
                  <a:lnTo>
                    <a:pt x="12" y="38"/>
                  </a:lnTo>
                  <a:lnTo>
                    <a:pt x="12" y="36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4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close/>
                  <a:moveTo>
                    <a:pt x="64" y="118"/>
                  </a:moveTo>
                  <a:lnTo>
                    <a:pt x="66" y="118"/>
                  </a:lnTo>
                  <a:lnTo>
                    <a:pt x="66" y="116"/>
                  </a:lnTo>
                  <a:lnTo>
                    <a:pt x="64" y="114"/>
                  </a:lnTo>
                  <a:lnTo>
                    <a:pt x="64" y="116"/>
                  </a:lnTo>
                  <a:lnTo>
                    <a:pt x="64" y="116"/>
                  </a:lnTo>
                  <a:lnTo>
                    <a:pt x="64" y="118"/>
                  </a:lnTo>
                  <a:close/>
                  <a:moveTo>
                    <a:pt x="68" y="124"/>
                  </a:moveTo>
                  <a:lnTo>
                    <a:pt x="66" y="126"/>
                  </a:lnTo>
                  <a:lnTo>
                    <a:pt x="68" y="126"/>
                  </a:lnTo>
                  <a:lnTo>
                    <a:pt x="68" y="124"/>
                  </a:lnTo>
                  <a:lnTo>
                    <a:pt x="68" y="124"/>
                  </a:lnTo>
                  <a:close/>
                  <a:moveTo>
                    <a:pt x="224" y="120"/>
                  </a:moveTo>
                  <a:lnTo>
                    <a:pt x="226" y="120"/>
                  </a:lnTo>
                  <a:lnTo>
                    <a:pt x="226" y="118"/>
                  </a:lnTo>
                  <a:lnTo>
                    <a:pt x="224" y="120"/>
                  </a:lnTo>
                  <a:lnTo>
                    <a:pt x="224" y="120"/>
                  </a:lnTo>
                  <a:close/>
                  <a:moveTo>
                    <a:pt x="224" y="124"/>
                  </a:moveTo>
                  <a:lnTo>
                    <a:pt x="224" y="124"/>
                  </a:lnTo>
                  <a:lnTo>
                    <a:pt x="224" y="122"/>
                  </a:lnTo>
                  <a:lnTo>
                    <a:pt x="224" y="122"/>
                  </a:lnTo>
                  <a:lnTo>
                    <a:pt x="224" y="124"/>
                  </a:lnTo>
                  <a:close/>
                  <a:moveTo>
                    <a:pt x="222" y="130"/>
                  </a:moveTo>
                  <a:lnTo>
                    <a:pt x="224" y="128"/>
                  </a:lnTo>
                  <a:lnTo>
                    <a:pt x="224" y="126"/>
                  </a:lnTo>
                  <a:lnTo>
                    <a:pt x="222" y="130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9" name="Guyana">
              <a:extLst>
                <a:ext uri="{FF2B5EF4-FFF2-40B4-BE49-F238E27FC236}">
                  <a16:creationId xmlns:a16="http://schemas.microsoft.com/office/drawing/2014/main" id="{75414A87-1AD2-4C3E-A8D9-AD531400F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185" y="4222423"/>
              <a:ext cx="118659" cy="176075"/>
            </a:xfrm>
            <a:custGeom>
              <a:avLst/>
              <a:gdLst>
                <a:gd name="T0" fmla="*/ 10 w 62"/>
                <a:gd name="T1" fmla="*/ 40 h 92"/>
                <a:gd name="T2" fmla="*/ 12 w 62"/>
                <a:gd name="T3" fmla="*/ 40 h 92"/>
                <a:gd name="T4" fmla="*/ 16 w 62"/>
                <a:gd name="T5" fmla="*/ 44 h 92"/>
                <a:gd name="T6" fmla="*/ 16 w 62"/>
                <a:gd name="T7" fmla="*/ 50 h 92"/>
                <a:gd name="T8" fmla="*/ 16 w 62"/>
                <a:gd name="T9" fmla="*/ 52 h 92"/>
                <a:gd name="T10" fmla="*/ 20 w 62"/>
                <a:gd name="T11" fmla="*/ 54 h 92"/>
                <a:gd name="T12" fmla="*/ 24 w 62"/>
                <a:gd name="T13" fmla="*/ 54 h 92"/>
                <a:gd name="T14" fmla="*/ 20 w 62"/>
                <a:gd name="T15" fmla="*/ 58 h 92"/>
                <a:gd name="T16" fmla="*/ 18 w 62"/>
                <a:gd name="T17" fmla="*/ 66 h 92"/>
                <a:gd name="T18" fmla="*/ 18 w 62"/>
                <a:gd name="T19" fmla="*/ 72 h 92"/>
                <a:gd name="T20" fmla="*/ 18 w 62"/>
                <a:gd name="T21" fmla="*/ 74 h 92"/>
                <a:gd name="T22" fmla="*/ 18 w 62"/>
                <a:gd name="T23" fmla="*/ 78 h 92"/>
                <a:gd name="T24" fmla="*/ 22 w 62"/>
                <a:gd name="T25" fmla="*/ 84 h 92"/>
                <a:gd name="T26" fmla="*/ 24 w 62"/>
                <a:gd name="T27" fmla="*/ 88 h 92"/>
                <a:gd name="T28" fmla="*/ 30 w 62"/>
                <a:gd name="T29" fmla="*/ 92 h 92"/>
                <a:gd name="T30" fmla="*/ 34 w 62"/>
                <a:gd name="T31" fmla="*/ 90 h 92"/>
                <a:gd name="T32" fmla="*/ 36 w 62"/>
                <a:gd name="T33" fmla="*/ 90 h 92"/>
                <a:gd name="T34" fmla="*/ 38 w 62"/>
                <a:gd name="T35" fmla="*/ 88 h 92"/>
                <a:gd name="T36" fmla="*/ 46 w 62"/>
                <a:gd name="T37" fmla="*/ 86 h 92"/>
                <a:gd name="T38" fmla="*/ 50 w 62"/>
                <a:gd name="T39" fmla="*/ 82 h 92"/>
                <a:gd name="T40" fmla="*/ 54 w 62"/>
                <a:gd name="T41" fmla="*/ 82 h 92"/>
                <a:gd name="T42" fmla="*/ 62 w 62"/>
                <a:gd name="T43" fmla="*/ 82 h 92"/>
                <a:gd name="T44" fmla="*/ 58 w 62"/>
                <a:gd name="T45" fmla="*/ 80 h 92"/>
                <a:gd name="T46" fmla="*/ 56 w 62"/>
                <a:gd name="T47" fmla="*/ 78 h 92"/>
                <a:gd name="T48" fmla="*/ 54 w 62"/>
                <a:gd name="T49" fmla="*/ 72 h 92"/>
                <a:gd name="T50" fmla="*/ 52 w 62"/>
                <a:gd name="T51" fmla="*/ 70 h 92"/>
                <a:gd name="T52" fmla="*/ 52 w 62"/>
                <a:gd name="T53" fmla="*/ 64 h 92"/>
                <a:gd name="T54" fmla="*/ 48 w 62"/>
                <a:gd name="T55" fmla="*/ 64 h 92"/>
                <a:gd name="T56" fmla="*/ 46 w 62"/>
                <a:gd name="T57" fmla="*/ 60 h 92"/>
                <a:gd name="T58" fmla="*/ 46 w 62"/>
                <a:gd name="T59" fmla="*/ 58 h 92"/>
                <a:gd name="T60" fmla="*/ 42 w 62"/>
                <a:gd name="T61" fmla="*/ 54 h 92"/>
                <a:gd name="T62" fmla="*/ 44 w 62"/>
                <a:gd name="T63" fmla="*/ 48 h 92"/>
                <a:gd name="T64" fmla="*/ 46 w 62"/>
                <a:gd name="T65" fmla="*/ 42 h 92"/>
                <a:gd name="T66" fmla="*/ 50 w 62"/>
                <a:gd name="T67" fmla="*/ 40 h 92"/>
                <a:gd name="T68" fmla="*/ 52 w 62"/>
                <a:gd name="T69" fmla="*/ 38 h 92"/>
                <a:gd name="T70" fmla="*/ 52 w 62"/>
                <a:gd name="T71" fmla="*/ 34 h 92"/>
                <a:gd name="T72" fmla="*/ 52 w 62"/>
                <a:gd name="T73" fmla="*/ 32 h 92"/>
                <a:gd name="T74" fmla="*/ 52 w 62"/>
                <a:gd name="T75" fmla="*/ 26 h 92"/>
                <a:gd name="T76" fmla="*/ 42 w 62"/>
                <a:gd name="T77" fmla="*/ 22 h 92"/>
                <a:gd name="T78" fmla="*/ 38 w 62"/>
                <a:gd name="T79" fmla="*/ 20 h 92"/>
                <a:gd name="T80" fmla="*/ 34 w 62"/>
                <a:gd name="T81" fmla="*/ 24 h 92"/>
                <a:gd name="T82" fmla="*/ 34 w 62"/>
                <a:gd name="T83" fmla="*/ 22 h 92"/>
                <a:gd name="T84" fmla="*/ 36 w 62"/>
                <a:gd name="T85" fmla="*/ 16 h 92"/>
                <a:gd name="T86" fmla="*/ 32 w 62"/>
                <a:gd name="T87" fmla="*/ 10 h 92"/>
                <a:gd name="T88" fmla="*/ 24 w 62"/>
                <a:gd name="T89" fmla="*/ 4 h 92"/>
                <a:gd name="T90" fmla="*/ 22 w 62"/>
                <a:gd name="T91" fmla="*/ 0 h 92"/>
                <a:gd name="T92" fmla="*/ 18 w 62"/>
                <a:gd name="T93" fmla="*/ 0 h 92"/>
                <a:gd name="T94" fmla="*/ 14 w 62"/>
                <a:gd name="T95" fmla="*/ 4 h 92"/>
                <a:gd name="T96" fmla="*/ 10 w 62"/>
                <a:gd name="T97" fmla="*/ 6 h 92"/>
                <a:gd name="T98" fmla="*/ 8 w 62"/>
                <a:gd name="T99" fmla="*/ 12 h 92"/>
                <a:gd name="T100" fmla="*/ 12 w 62"/>
                <a:gd name="T101" fmla="*/ 16 h 92"/>
                <a:gd name="T102" fmla="*/ 14 w 62"/>
                <a:gd name="T103" fmla="*/ 20 h 92"/>
                <a:gd name="T104" fmla="*/ 8 w 62"/>
                <a:gd name="T105" fmla="*/ 20 h 92"/>
                <a:gd name="T106" fmla="*/ 4 w 62"/>
                <a:gd name="T107" fmla="*/ 20 h 92"/>
                <a:gd name="T108" fmla="*/ 2 w 62"/>
                <a:gd name="T109" fmla="*/ 26 h 92"/>
                <a:gd name="T110" fmla="*/ 0 w 62"/>
                <a:gd name="T111" fmla="*/ 32 h 92"/>
                <a:gd name="T112" fmla="*/ 8 w 62"/>
                <a:gd name="T113" fmla="*/ 4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" h="92">
                  <a:moveTo>
                    <a:pt x="8" y="40"/>
                  </a:moveTo>
                  <a:lnTo>
                    <a:pt x="10" y="40"/>
                  </a:lnTo>
                  <a:lnTo>
                    <a:pt x="10" y="42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6" y="44"/>
                  </a:lnTo>
                  <a:lnTo>
                    <a:pt x="16" y="46"/>
                  </a:lnTo>
                  <a:lnTo>
                    <a:pt x="16" y="50"/>
                  </a:lnTo>
                  <a:lnTo>
                    <a:pt x="14" y="50"/>
                  </a:lnTo>
                  <a:lnTo>
                    <a:pt x="16" y="52"/>
                  </a:lnTo>
                  <a:lnTo>
                    <a:pt x="18" y="52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4" y="54"/>
                  </a:lnTo>
                  <a:lnTo>
                    <a:pt x="24" y="56"/>
                  </a:lnTo>
                  <a:lnTo>
                    <a:pt x="20" y="58"/>
                  </a:lnTo>
                  <a:lnTo>
                    <a:pt x="20" y="62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6" y="72"/>
                  </a:lnTo>
                  <a:lnTo>
                    <a:pt x="18" y="74"/>
                  </a:lnTo>
                  <a:lnTo>
                    <a:pt x="16" y="76"/>
                  </a:lnTo>
                  <a:lnTo>
                    <a:pt x="18" y="78"/>
                  </a:lnTo>
                  <a:lnTo>
                    <a:pt x="18" y="80"/>
                  </a:lnTo>
                  <a:lnTo>
                    <a:pt x="22" y="84"/>
                  </a:lnTo>
                  <a:lnTo>
                    <a:pt x="22" y="86"/>
                  </a:lnTo>
                  <a:lnTo>
                    <a:pt x="24" y="88"/>
                  </a:lnTo>
                  <a:lnTo>
                    <a:pt x="28" y="92"/>
                  </a:lnTo>
                  <a:lnTo>
                    <a:pt x="30" y="92"/>
                  </a:lnTo>
                  <a:lnTo>
                    <a:pt x="32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6" y="90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42" y="86"/>
                  </a:lnTo>
                  <a:lnTo>
                    <a:pt x="46" y="86"/>
                  </a:lnTo>
                  <a:lnTo>
                    <a:pt x="48" y="82"/>
                  </a:lnTo>
                  <a:lnTo>
                    <a:pt x="50" y="82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58" y="82"/>
                  </a:lnTo>
                  <a:lnTo>
                    <a:pt x="62" y="82"/>
                  </a:lnTo>
                  <a:lnTo>
                    <a:pt x="60" y="80"/>
                  </a:lnTo>
                  <a:lnTo>
                    <a:pt x="58" y="80"/>
                  </a:lnTo>
                  <a:lnTo>
                    <a:pt x="58" y="78"/>
                  </a:lnTo>
                  <a:lnTo>
                    <a:pt x="56" y="78"/>
                  </a:lnTo>
                  <a:lnTo>
                    <a:pt x="56" y="76"/>
                  </a:lnTo>
                  <a:lnTo>
                    <a:pt x="54" y="72"/>
                  </a:lnTo>
                  <a:lnTo>
                    <a:pt x="52" y="72"/>
                  </a:lnTo>
                  <a:lnTo>
                    <a:pt x="52" y="70"/>
                  </a:lnTo>
                  <a:lnTo>
                    <a:pt x="52" y="66"/>
                  </a:lnTo>
                  <a:lnTo>
                    <a:pt x="52" y="64"/>
                  </a:lnTo>
                  <a:lnTo>
                    <a:pt x="50" y="64"/>
                  </a:lnTo>
                  <a:lnTo>
                    <a:pt x="48" y="64"/>
                  </a:lnTo>
                  <a:lnTo>
                    <a:pt x="48" y="62"/>
                  </a:lnTo>
                  <a:lnTo>
                    <a:pt x="46" y="60"/>
                  </a:lnTo>
                  <a:lnTo>
                    <a:pt x="46" y="58"/>
                  </a:lnTo>
                  <a:lnTo>
                    <a:pt x="46" y="58"/>
                  </a:lnTo>
                  <a:lnTo>
                    <a:pt x="44" y="56"/>
                  </a:lnTo>
                  <a:lnTo>
                    <a:pt x="42" y="54"/>
                  </a:lnTo>
                  <a:lnTo>
                    <a:pt x="42" y="52"/>
                  </a:lnTo>
                  <a:lnTo>
                    <a:pt x="44" y="48"/>
                  </a:lnTo>
                  <a:lnTo>
                    <a:pt x="44" y="44"/>
                  </a:lnTo>
                  <a:lnTo>
                    <a:pt x="46" y="42"/>
                  </a:lnTo>
                  <a:lnTo>
                    <a:pt x="48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2" y="32"/>
                  </a:lnTo>
                  <a:lnTo>
                    <a:pt x="52" y="28"/>
                  </a:lnTo>
                  <a:lnTo>
                    <a:pt x="52" y="26"/>
                  </a:lnTo>
                  <a:lnTo>
                    <a:pt x="46" y="26"/>
                  </a:lnTo>
                  <a:lnTo>
                    <a:pt x="42" y="22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2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34" y="12"/>
                  </a:lnTo>
                  <a:lnTo>
                    <a:pt x="32" y="10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20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4" y="36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0" name="French Guiana">
              <a:extLst>
                <a:ext uri="{FF2B5EF4-FFF2-40B4-BE49-F238E27FC236}">
                  <a16:creationId xmlns:a16="http://schemas.microsoft.com/office/drawing/2014/main" id="{4463DBC5-0CC4-42DE-A632-9F19327EE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49" y="4291322"/>
              <a:ext cx="68899" cy="95693"/>
            </a:xfrm>
            <a:custGeom>
              <a:avLst/>
              <a:gdLst>
                <a:gd name="T0" fmla="*/ 2 w 36"/>
                <a:gd name="T1" fmla="*/ 38 h 50"/>
                <a:gd name="T2" fmla="*/ 2 w 36"/>
                <a:gd name="T3" fmla="*/ 40 h 50"/>
                <a:gd name="T4" fmla="*/ 2 w 36"/>
                <a:gd name="T5" fmla="*/ 42 h 50"/>
                <a:gd name="T6" fmla="*/ 4 w 36"/>
                <a:gd name="T7" fmla="*/ 42 h 50"/>
                <a:gd name="T8" fmla="*/ 4 w 36"/>
                <a:gd name="T9" fmla="*/ 44 h 50"/>
                <a:gd name="T10" fmla="*/ 4 w 36"/>
                <a:gd name="T11" fmla="*/ 46 h 50"/>
                <a:gd name="T12" fmla="*/ 6 w 36"/>
                <a:gd name="T13" fmla="*/ 46 h 50"/>
                <a:gd name="T14" fmla="*/ 8 w 36"/>
                <a:gd name="T15" fmla="*/ 44 h 50"/>
                <a:gd name="T16" fmla="*/ 10 w 36"/>
                <a:gd name="T17" fmla="*/ 44 h 50"/>
                <a:gd name="T18" fmla="*/ 10 w 36"/>
                <a:gd name="T19" fmla="*/ 44 h 50"/>
                <a:gd name="T20" fmla="*/ 12 w 36"/>
                <a:gd name="T21" fmla="*/ 44 h 50"/>
                <a:gd name="T22" fmla="*/ 12 w 36"/>
                <a:gd name="T23" fmla="*/ 46 h 50"/>
                <a:gd name="T24" fmla="*/ 12 w 36"/>
                <a:gd name="T25" fmla="*/ 48 h 50"/>
                <a:gd name="T26" fmla="*/ 14 w 36"/>
                <a:gd name="T27" fmla="*/ 50 h 50"/>
                <a:gd name="T28" fmla="*/ 16 w 36"/>
                <a:gd name="T29" fmla="*/ 48 h 50"/>
                <a:gd name="T30" fmla="*/ 16 w 36"/>
                <a:gd name="T31" fmla="*/ 46 h 50"/>
                <a:gd name="T32" fmla="*/ 18 w 36"/>
                <a:gd name="T33" fmla="*/ 44 h 50"/>
                <a:gd name="T34" fmla="*/ 20 w 36"/>
                <a:gd name="T35" fmla="*/ 44 h 50"/>
                <a:gd name="T36" fmla="*/ 22 w 36"/>
                <a:gd name="T37" fmla="*/ 42 h 50"/>
                <a:gd name="T38" fmla="*/ 24 w 36"/>
                <a:gd name="T39" fmla="*/ 38 h 50"/>
                <a:gd name="T40" fmla="*/ 26 w 36"/>
                <a:gd name="T41" fmla="*/ 32 h 50"/>
                <a:gd name="T42" fmla="*/ 26 w 36"/>
                <a:gd name="T43" fmla="*/ 30 h 50"/>
                <a:gd name="T44" fmla="*/ 30 w 36"/>
                <a:gd name="T45" fmla="*/ 26 h 50"/>
                <a:gd name="T46" fmla="*/ 32 w 36"/>
                <a:gd name="T47" fmla="*/ 22 h 50"/>
                <a:gd name="T48" fmla="*/ 32 w 36"/>
                <a:gd name="T49" fmla="*/ 22 h 50"/>
                <a:gd name="T50" fmla="*/ 34 w 36"/>
                <a:gd name="T51" fmla="*/ 22 h 50"/>
                <a:gd name="T52" fmla="*/ 36 w 36"/>
                <a:gd name="T53" fmla="*/ 18 h 50"/>
                <a:gd name="T54" fmla="*/ 36 w 36"/>
                <a:gd name="T55" fmla="*/ 16 h 50"/>
                <a:gd name="T56" fmla="*/ 32 w 36"/>
                <a:gd name="T57" fmla="*/ 12 h 50"/>
                <a:gd name="T58" fmla="*/ 32 w 36"/>
                <a:gd name="T59" fmla="*/ 14 h 50"/>
                <a:gd name="T60" fmla="*/ 30 w 36"/>
                <a:gd name="T61" fmla="*/ 12 h 50"/>
                <a:gd name="T62" fmla="*/ 30 w 36"/>
                <a:gd name="T63" fmla="*/ 10 h 50"/>
                <a:gd name="T64" fmla="*/ 26 w 36"/>
                <a:gd name="T65" fmla="*/ 6 h 50"/>
                <a:gd name="T66" fmla="*/ 24 w 36"/>
                <a:gd name="T67" fmla="*/ 6 h 50"/>
                <a:gd name="T68" fmla="*/ 22 w 36"/>
                <a:gd name="T69" fmla="*/ 2 h 50"/>
                <a:gd name="T70" fmla="*/ 14 w 36"/>
                <a:gd name="T71" fmla="*/ 2 h 50"/>
                <a:gd name="T72" fmla="*/ 12 w 36"/>
                <a:gd name="T73" fmla="*/ 0 h 50"/>
                <a:gd name="T74" fmla="*/ 8 w 36"/>
                <a:gd name="T75" fmla="*/ 0 h 50"/>
                <a:gd name="T76" fmla="*/ 6 w 36"/>
                <a:gd name="T77" fmla="*/ 0 h 50"/>
                <a:gd name="T78" fmla="*/ 4 w 36"/>
                <a:gd name="T79" fmla="*/ 2 h 50"/>
                <a:gd name="T80" fmla="*/ 4 w 36"/>
                <a:gd name="T81" fmla="*/ 2 h 50"/>
                <a:gd name="T82" fmla="*/ 4 w 36"/>
                <a:gd name="T83" fmla="*/ 2 h 50"/>
                <a:gd name="T84" fmla="*/ 2 w 36"/>
                <a:gd name="T85" fmla="*/ 2 h 50"/>
                <a:gd name="T86" fmla="*/ 0 w 36"/>
                <a:gd name="T87" fmla="*/ 6 h 50"/>
                <a:gd name="T88" fmla="*/ 0 w 36"/>
                <a:gd name="T89" fmla="*/ 8 h 50"/>
                <a:gd name="T90" fmla="*/ 2 w 36"/>
                <a:gd name="T91" fmla="*/ 12 h 50"/>
                <a:gd name="T92" fmla="*/ 2 w 36"/>
                <a:gd name="T93" fmla="*/ 14 h 50"/>
                <a:gd name="T94" fmla="*/ 2 w 36"/>
                <a:gd name="T95" fmla="*/ 16 h 50"/>
                <a:gd name="T96" fmla="*/ 4 w 36"/>
                <a:gd name="T97" fmla="*/ 18 h 50"/>
                <a:gd name="T98" fmla="*/ 4 w 36"/>
                <a:gd name="T99" fmla="*/ 20 h 50"/>
                <a:gd name="T100" fmla="*/ 6 w 36"/>
                <a:gd name="T101" fmla="*/ 22 h 50"/>
                <a:gd name="T102" fmla="*/ 6 w 36"/>
                <a:gd name="T103" fmla="*/ 24 h 50"/>
                <a:gd name="T104" fmla="*/ 8 w 36"/>
                <a:gd name="T105" fmla="*/ 26 h 50"/>
                <a:gd name="T106" fmla="*/ 6 w 36"/>
                <a:gd name="T107" fmla="*/ 28 h 50"/>
                <a:gd name="T108" fmla="*/ 4 w 36"/>
                <a:gd name="T109" fmla="*/ 30 h 50"/>
                <a:gd name="T110" fmla="*/ 4 w 36"/>
                <a:gd name="T111" fmla="*/ 32 h 50"/>
                <a:gd name="T112" fmla="*/ 6 w 36"/>
                <a:gd name="T113" fmla="*/ 34 h 50"/>
                <a:gd name="T114" fmla="*/ 4 w 36"/>
                <a:gd name="T115" fmla="*/ 36 h 50"/>
                <a:gd name="T116" fmla="*/ 2 w 36"/>
                <a:gd name="T117" fmla="*/ 38 h 50"/>
                <a:gd name="T118" fmla="*/ 2 w 36"/>
                <a:gd name="T1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50">
                  <a:moveTo>
                    <a:pt x="2" y="38"/>
                  </a:moveTo>
                  <a:lnTo>
                    <a:pt x="2" y="40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4" y="44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8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14" y="50"/>
                  </a:lnTo>
                  <a:lnTo>
                    <a:pt x="16" y="48"/>
                  </a:lnTo>
                  <a:lnTo>
                    <a:pt x="16" y="46"/>
                  </a:lnTo>
                  <a:lnTo>
                    <a:pt x="18" y="44"/>
                  </a:lnTo>
                  <a:lnTo>
                    <a:pt x="20" y="44"/>
                  </a:lnTo>
                  <a:lnTo>
                    <a:pt x="22" y="42"/>
                  </a:lnTo>
                  <a:lnTo>
                    <a:pt x="24" y="38"/>
                  </a:lnTo>
                  <a:lnTo>
                    <a:pt x="26" y="32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34" y="22"/>
                  </a:lnTo>
                  <a:lnTo>
                    <a:pt x="36" y="18"/>
                  </a:lnTo>
                  <a:lnTo>
                    <a:pt x="36" y="16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30" y="10"/>
                  </a:lnTo>
                  <a:lnTo>
                    <a:pt x="26" y="6"/>
                  </a:lnTo>
                  <a:lnTo>
                    <a:pt x="24" y="6"/>
                  </a:lnTo>
                  <a:lnTo>
                    <a:pt x="22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2"/>
                  </a:lnTo>
                  <a:lnTo>
                    <a:pt x="6" y="34"/>
                  </a:lnTo>
                  <a:lnTo>
                    <a:pt x="4" y="36"/>
                  </a:lnTo>
                  <a:lnTo>
                    <a:pt x="2" y="38"/>
                  </a:lnTo>
                  <a:lnTo>
                    <a:pt x="2" y="38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1" name="Falkland Islands">
              <a:extLst>
                <a:ext uri="{FF2B5EF4-FFF2-40B4-BE49-F238E27FC236}">
                  <a16:creationId xmlns:a16="http://schemas.microsoft.com/office/drawing/2014/main" id="{F4B8B970-311C-4C3D-81F8-519C542B83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2327" y="5791788"/>
              <a:ext cx="543536" cy="99521"/>
            </a:xfrm>
            <a:custGeom>
              <a:avLst/>
              <a:gdLst>
                <a:gd name="T0" fmla="*/ 276 w 284"/>
                <a:gd name="T1" fmla="*/ 48 h 52"/>
                <a:gd name="T2" fmla="*/ 274 w 284"/>
                <a:gd name="T3" fmla="*/ 44 h 52"/>
                <a:gd name="T4" fmla="*/ 272 w 284"/>
                <a:gd name="T5" fmla="*/ 42 h 52"/>
                <a:gd name="T6" fmla="*/ 270 w 284"/>
                <a:gd name="T7" fmla="*/ 42 h 52"/>
                <a:gd name="T8" fmla="*/ 274 w 284"/>
                <a:gd name="T9" fmla="*/ 42 h 52"/>
                <a:gd name="T10" fmla="*/ 276 w 284"/>
                <a:gd name="T11" fmla="*/ 44 h 52"/>
                <a:gd name="T12" fmla="*/ 278 w 284"/>
                <a:gd name="T13" fmla="*/ 46 h 52"/>
                <a:gd name="T14" fmla="*/ 280 w 284"/>
                <a:gd name="T15" fmla="*/ 48 h 52"/>
                <a:gd name="T16" fmla="*/ 284 w 284"/>
                <a:gd name="T17" fmla="*/ 50 h 52"/>
                <a:gd name="T18" fmla="*/ 280 w 284"/>
                <a:gd name="T19" fmla="*/ 50 h 52"/>
                <a:gd name="T20" fmla="*/ 278 w 284"/>
                <a:gd name="T21" fmla="*/ 52 h 52"/>
                <a:gd name="T22" fmla="*/ 12 w 284"/>
                <a:gd name="T23" fmla="*/ 2 h 52"/>
                <a:gd name="T24" fmla="*/ 18 w 284"/>
                <a:gd name="T25" fmla="*/ 2 h 52"/>
                <a:gd name="T26" fmla="*/ 8 w 284"/>
                <a:gd name="T27" fmla="*/ 2 h 52"/>
                <a:gd name="T28" fmla="*/ 12 w 284"/>
                <a:gd name="T29" fmla="*/ 2 h 52"/>
                <a:gd name="T30" fmla="*/ 0 w 284"/>
                <a:gd name="T31" fmla="*/ 12 h 52"/>
                <a:gd name="T32" fmla="*/ 2 w 284"/>
                <a:gd name="T33" fmla="*/ 12 h 52"/>
                <a:gd name="T34" fmla="*/ 0 w 284"/>
                <a:gd name="T35" fmla="*/ 14 h 52"/>
                <a:gd name="T36" fmla="*/ 18 w 284"/>
                <a:gd name="T37" fmla="*/ 16 h 52"/>
                <a:gd name="T38" fmla="*/ 20 w 284"/>
                <a:gd name="T39" fmla="*/ 20 h 52"/>
                <a:gd name="T40" fmla="*/ 22 w 284"/>
                <a:gd name="T41" fmla="*/ 18 h 52"/>
                <a:gd name="T42" fmla="*/ 22 w 284"/>
                <a:gd name="T43" fmla="*/ 16 h 52"/>
                <a:gd name="T44" fmla="*/ 26 w 284"/>
                <a:gd name="T45" fmla="*/ 16 h 52"/>
                <a:gd name="T46" fmla="*/ 24 w 284"/>
                <a:gd name="T47" fmla="*/ 14 h 52"/>
                <a:gd name="T48" fmla="*/ 28 w 284"/>
                <a:gd name="T49" fmla="*/ 14 h 52"/>
                <a:gd name="T50" fmla="*/ 26 w 284"/>
                <a:gd name="T51" fmla="*/ 14 h 52"/>
                <a:gd name="T52" fmla="*/ 26 w 284"/>
                <a:gd name="T53" fmla="*/ 12 h 52"/>
                <a:gd name="T54" fmla="*/ 32 w 284"/>
                <a:gd name="T55" fmla="*/ 12 h 52"/>
                <a:gd name="T56" fmla="*/ 36 w 284"/>
                <a:gd name="T57" fmla="*/ 10 h 52"/>
                <a:gd name="T58" fmla="*/ 34 w 284"/>
                <a:gd name="T59" fmla="*/ 8 h 52"/>
                <a:gd name="T60" fmla="*/ 36 w 284"/>
                <a:gd name="T61" fmla="*/ 6 h 52"/>
                <a:gd name="T62" fmla="*/ 36 w 284"/>
                <a:gd name="T63" fmla="*/ 4 h 52"/>
                <a:gd name="T64" fmla="*/ 32 w 284"/>
                <a:gd name="T65" fmla="*/ 4 h 52"/>
                <a:gd name="T66" fmla="*/ 30 w 284"/>
                <a:gd name="T67" fmla="*/ 6 h 52"/>
                <a:gd name="T68" fmla="*/ 28 w 284"/>
                <a:gd name="T69" fmla="*/ 2 h 52"/>
                <a:gd name="T70" fmla="*/ 24 w 284"/>
                <a:gd name="T71" fmla="*/ 4 h 52"/>
                <a:gd name="T72" fmla="*/ 24 w 284"/>
                <a:gd name="T73" fmla="*/ 6 h 52"/>
                <a:gd name="T74" fmla="*/ 26 w 284"/>
                <a:gd name="T75" fmla="*/ 10 h 52"/>
                <a:gd name="T76" fmla="*/ 24 w 284"/>
                <a:gd name="T77" fmla="*/ 10 h 52"/>
                <a:gd name="T78" fmla="*/ 18 w 284"/>
                <a:gd name="T79" fmla="*/ 16 h 52"/>
                <a:gd name="T80" fmla="*/ 16 w 284"/>
                <a:gd name="T81" fmla="*/ 6 h 52"/>
                <a:gd name="T82" fmla="*/ 18 w 284"/>
                <a:gd name="T83" fmla="*/ 4 h 52"/>
                <a:gd name="T84" fmla="*/ 20 w 284"/>
                <a:gd name="T85" fmla="*/ 6 h 52"/>
                <a:gd name="T86" fmla="*/ 16 w 284"/>
                <a:gd name="T87" fmla="*/ 10 h 52"/>
                <a:gd name="T88" fmla="*/ 14 w 284"/>
                <a:gd name="T89" fmla="*/ 14 h 52"/>
                <a:gd name="T90" fmla="*/ 8 w 284"/>
                <a:gd name="T91" fmla="*/ 16 h 52"/>
                <a:gd name="T92" fmla="*/ 10 w 284"/>
                <a:gd name="T93" fmla="*/ 18 h 52"/>
                <a:gd name="T94" fmla="*/ 6 w 284"/>
                <a:gd name="T95" fmla="*/ 18 h 52"/>
                <a:gd name="T96" fmla="*/ 4 w 284"/>
                <a:gd name="T97" fmla="*/ 16 h 52"/>
                <a:gd name="T98" fmla="*/ 8 w 284"/>
                <a:gd name="T99" fmla="*/ 14 h 52"/>
                <a:gd name="T100" fmla="*/ 8 w 284"/>
                <a:gd name="T101" fmla="*/ 10 h 52"/>
                <a:gd name="T102" fmla="*/ 12 w 284"/>
                <a:gd name="T103" fmla="*/ 10 h 52"/>
                <a:gd name="T104" fmla="*/ 6 w 284"/>
                <a:gd name="T105" fmla="*/ 6 h 52"/>
                <a:gd name="T106" fmla="*/ 8 w 284"/>
                <a:gd name="T107" fmla="*/ 6 h 52"/>
                <a:gd name="T108" fmla="*/ 12 w 284"/>
                <a:gd name="T10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4" h="52">
                  <a:moveTo>
                    <a:pt x="278" y="52"/>
                  </a:moveTo>
                  <a:lnTo>
                    <a:pt x="276" y="48"/>
                  </a:lnTo>
                  <a:lnTo>
                    <a:pt x="276" y="46"/>
                  </a:lnTo>
                  <a:lnTo>
                    <a:pt x="274" y="44"/>
                  </a:lnTo>
                  <a:lnTo>
                    <a:pt x="272" y="44"/>
                  </a:lnTo>
                  <a:lnTo>
                    <a:pt x="272" y="42"/>
                  </a:lnTo>
                  <a:lnTo>
                    <a:pt x="270" y="42"/>
                  </a:lnTo>
                  <a:lnTo>
                    <a:pt x="270" y="42"/>
                  </a:lnTo>
                  <a:lnTo>
                    <a:pt x="272" y="42"/>
                  </a:lnTo>
                  <a:lnTo>
                    <a:pt x="274" y="42"/>
                  </a:lnTo>
                  <a:lnTo>
                    <a:pt x="276" y="44"/>
                  </a:lnTo>
                  <a:lnTo>
                    <a:pt x="276" y="44"/>
                  </a:lnTo>
                  <a:lnTo>
                    <a:pt x="276" y="44"/>
                  </a:lnTo>
                  <a:lnTo>
                    <a:pt x="278" y="46"/>
                  </a:lnTo>
                  <a:lnTo>
                    <a:pt x="280" y="46"/>
                  </a:lnTo>
                  <a:lnTo>
                    <a:pt x="280" y="48"/>
                  </a:lnTo>
                  <a:lnTo>
                    <a:pt x="282" y="48"/>
                  </a:lnTo>
                  <a:lnTo>
                    <a:pt x="284" y="50"/>
                  </a:lnTo>
                  <a:lnTo>
                    <a:pt x="282" y="50"/>
                  </a:lnTo>
                  <a:lnTo>
                    <a:pt x="280" y="50"/>
                  </a:lnTo>
                  <a:lnTo>
                    <a:pt x="280" y="52"/>
                  </a:lnTo>
                  <a:lnTo>
                    <a:pt x="278" y="52"/>
                  </a:lnTo>
                  <a:lnTo>
                    <a:pt x="278" y="52"/>
                  </a:lnTo>
                  <a:close/>
                  <a:moveTo>
                    <a:pt x="12" y="2"/>
                  </a:moveTo>
                  <a:lnTo>
                    <a:pt x="16" y="0"/>
                  </a:lnTo>
                  <a:lnTo>
                    <a:pt x="18" y="2"/>
                  </a:lnTo>
                  <a:lnTo>
                    <a:pt x="12" y="2"/>
                  </a:lnTo>
                  <a:close/>
                  <a:moveTo>
                    <a:pt x="8" y="2"/>
                  </a:moveTo>
                  <a:lnTo>
                    <a:pt x="10" y="4"/>
                  </a:lnTo>
                  <a:lnTo>
                    <a:pt x="12" y="2"/>
                  </a:lnTo>
                  <a:lnTo>
                    <a:pt x="8" y="2"/>
                  </a:lnTo>
                  <a:close/>
                  <a:moveTo>
                    <a:pt x="0" y="12"/>
                  </a:moveTo>
                  <a:lnTo>
                    <a:pt x="0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0" y="14"/>
                  </a:lnTo>
                  <a:lnTo>
                    <a:pt x="0" y="12"/>
                  </a:lnTo>
                  <a:close/>
                  <a:moveTo>
                    <a:pt x="18" y="16"/>
                  </a:moveTo>
                  <a:lnTo>
                    <a:pt x="20" y="16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0" y="16"/>
                  </a:lnTo>
                  <a:lnTo>
                    <a:pt x="22" y="16"/>
                  </a:lnTo>
                  <a:lnTo>
                    <a:pt x="24" y="18"/>
                  </a:lnTo>
                  <a:lnTo>
                    <a:pt x="26" y="16"/>
                  </a:lnTo>
                  <a:lnTo>
                    <a:pt x="24" y="16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32" y="12"/>
                  </a:lnTo>
                  <a:lnTo>
                    <a:pt x="34" y="10"/>
                  </a:lnTo>
                  <a:lnTo>
                    <a:pt x="36" y="10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4" y="6"/>
                  </a:lnTo>
                  <a:lnTo>
                    <a:pt x="22" y="8"/>
                  </a:lnTo>
                  <a:lnTo>
                    <a:pt x="26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18" y="16"/>
                  </a:lnTo>
                  <a:close/>
                  <a:moveTo>
                    <a:pt x="14" y="4"/>
                  </a:moveTo>
                  <a:lnTo>
                    <a:pt x="16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16" y="10"/>
                  </a:lnTo>
                  <a:lnTo>
                    <a:pt x="16" y="14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4"/>
                  </a:lnTo>
                  <a:lnTo>
                    <a:pt x="6" y="12"/>
                  </a:lnTo>
                  <a:lnTo>
                    <a:pt x="8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2" name="Equador">
              <a:extLst>
                <a:ext uri="{FF2B5EF4-FFF2-40B4-BE49-F238E27FC236}">
                  <a16:creationId xmlns:a16="http://schemas.microsoft.com/office/drawing/2014/main" id="{CBFC2976-1EAF-4F38-99D2-4613E72DEF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5203" y="4394671"/>
              <a:ext cx="141626" cy="153109"/>
            </a:xfrm>
            <a:custGeom>
              <a:avLst/>
              <a:gdLst>
                <a:gd name="T0" fmla="*/ 70 w 74"/>
                <a:gd name="T1" fmla="*/ 18 h 80"/>
                <a:gd name="T2" fmla="*/ 68 w 74"/>
                <a:gd name="T3" fmla="*/ 14 h 80"/>
                <a:gd name="T4" fmla="*/ 62 w 74"/>
                <a:gd name="T5" fmla="*/ 12 h 80"/>
                <a:gd name="T6" fmla="*/ 60 w 74"/>
                <a:gd name="T7" fmla="*/ 14 h 80"/>
                <a:gd name="T8" fmla="*/ 58 w 74"/>
                <a:gd name="T9" fmla="*/ 18 h 80"/>
                <a:gd name="T10" fmla="*/ 52 w 74"/>
                <a:gd name="T11" fmla="*/ 16 h 80"/>
                <a:gd name="T12" fmla="*/ 44 w 74"/>
                <a:gd name="T13" fmla="*/ 14 h 80"/>
                <a:gd name="T14" fmla="*/ 44 w 74"/>
                <a:gd name="T15" fmla="*/ 10 h 80"/>
                <a:gd name="T16" fmla="*/ 38 w 74"/>
                <a:gd name="T17" fmla="*/ 6 h 80"/>
                <a:gd name="T18" fmla="*/ 30 w 74"/>
                <a:gd name="T19" fmla="*/ 0 h 80"/>
                <a:gd name="T20" fmla="*/ 26 w 74"/>
                <a:gd name="T21" fmla="*/ 2 h 80"/>
                <a:gd name="T22" fmla="*/ 16 w 74"/>
                <a:gd name="T23" fmla="*/ 6 h 80"/>
                <a:gd name="T24" fmla="*/ 10 w 74"/>
                <a:gd name="T25" fmla="*/ 8 h 80"/>
                <a:gd name="T26" fmla="*/ 12 w 74"/>
                <a:gd name="T27" fmla="*/ 12 h 80"/>
                <a:gd name="T28" fmla="*/ 12 w 74"/>
                <a:gd name="T29" fmla="*/ 18 h 80"/>
                <a:gd name="T30" fmla="*/ 6 w 74"/>
                <a:gd name="T31" fmla="*/ 24 h 80"/>
                <a:gd name="T32" fmla="*/ 6 w 74"/>
                <a:gd name="T33" fmla="*/ 30 h 80"/>
                <a:gd name="T34" fmla="*/ 0 w 74"/>
                <a:gd name="T35" fmla="*/ 34 h 80"/>
                <a:gd name="T36" fmla="*/ 2 w 74"/>
                <a:gd name="T37" fmla="*/ 38 h 80"/>
                <a:gd name="T38" fmla="*/ 4 w 74"/>
                <a:gd name="T39" fmla="*/ 44 h 80"/>
                <a:gd name="T40" fmla="*/ 0 w 74"/>
                <a:gd name="T41" fmla="*/ 46 h 80"/>
                <a:gd name="T42" fmla="*/ 4 w 74"/>
                <a:gd name="T43" fmla="*/ 50 h 80"/>
                <a:gd name="T44" fmla="*/ 8 w 74"/>
                <a:gd name="T45" fmla="*/ 54 h 80"/>
                <a:gd name="T46" fmla="*/ 12 w 74"/>
                <a:gd name="T47" fmla="*/ 50 h 80"/>
                <a:gd name="T48" fmla="*/ 14 w 74"/>
                <a:gd name="T49" fmla="*/ 46 h 80"/>
                <a:gd name="T50" fmla="*/ 14 w 74"/>
                <a:gd name="T51" fmla="*/ 50 h 80"/>
                <a:gd name="T52" fmla="*/ 14 w 74"/>
                <a:gd name="T53" fmla="*/ 48 h 80"/>
                <a:gd name="T54" fmla="*/ 16 w 74"/>
                <a:gd name="T55" fmla="*/ 52 h 80"/>
                <a:gd name="T56" fmla="*/ 16 w 74"/>
                <a:gd name="T57" fmla="*/ 56 h 80"/>
                <a:gd name="T58" fmla="*/ 12 w 74"/>
                <a:gd name="T59" fmla="*/ 62 h 80"/>
                <a:gd name="T60" fmla="*/ 12 w 74"/>
                <a:gd name="T61" fmla="*/ 66 h 80"/>
                <a:gd name="T62" fmla="*/ 8 w 74"/>
                <a:gd name="T63" fmla="*/ 70 h 80"/>
                <a:gd name="T64" fmla="*/ 12 w 74"/>
                <a:gd name="T65" fmla="*/ 72 h 80"/>
                <a:gd name="T66" fmla="*/ 16 w 74"/>
                <a:gd name="T67" fmla="*/ 72 h 80"/>
                <a:gd name="T68" fmla="*/ 22 w 74"/>
                <a:gd name="T69" fmla="*/ 74 h 80"/>
                <a:gd name="T70" fmla="*/ 26 w 74"/>
                <a:gd name="T71" fmla="*/ 80 h 80"/>
                <a:gd name="T72" fmla="*/ 38 w 74"/>
                <a:gd name="T73" fmla="*/ 58 h 80"/>
                <a:gd name="T74" fmla="*/ 52 w 74"/>
                <a:gd name="T75" fmla="*/ 52 h 80"/>
                <a:gd name="T76" fmla="*/ 66 w 74"/>
                <a:gd name="T77" fmla="*/ 40 h 80"/>
                <a:gd name="T78" fmla="*/ 72 w 74"/>
                <a:gd name="T79" fmla="*/ 32 h 80"/>
                <a:gd name="T80" fmla="*/ 74 w 74"/>
                <a:gd name="T81" fmla="*/ 28 h 80"/>
                <a:gd name="T82" fmla="*/ 70 w 74"/>
                <a:gd name="T83" fmla="*/ 20 h 80"/>
                <a:gd name="T84" fmla="*/ 70 w 74"/>
                <a:gd name="T85" fmla="*/ 18 h 80"/>
                <a:gd name="T86" fmla="*/ 8 w 74"/>
                <a:gd name="T87" fmla="*/ 58 h 80"/>
                <a:gd name="T88" fmla="*/ 10 w 74"/>
                <a:gd name="T89" fmla="*/ 54 h 80"/>
                <a:gd name="T90" fmla="*/ 12 w 74"/>
                <a:gd name="T91" fmla="*/ 52 h 80"/>
                <a:gd name="T92" fmla="*/ 12 w 74"/>
                <a:gd name="T93" fmla="*/ 56 h 80"/>
                <a:gd name="T94" fmla="*/ 10 w 74"/>
                <a:gd name="T95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" h="80">
                  <a:moveTo>
                    <a:pt x="70" y="18"/>
                  </a:moveTo>
                  <a:lnTo>
                    <a:pt x="70" y="18"/>
                  </a:lnTo>
                  <a:lnTo>
                    <a:pt x="68" y="16"/>
                  </a:lnTo>
                  <a:lnTo>
                    <a:pt x="68" y="14"/>
                  </a:lnTo>
                  <a:lnTo>
                    <a:pt x="66" y="14"/>
                  </a:lnTo>
                  <a:lnTo>
                    <a:pt x="62" y="12"/>
                  </a:lnTo>
                  <a:lnTo>
                    <a:pt x="60" y="12"/>
                  </a:lnTo>
                  <a:lnTo>
                    <a:pt x="60" y="14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4" y="16"/>
                  </a:lnTo>
                  <a:lnTo>
                    <a:pt x="52" y="16"/>
                  </a:lnTo>
                  <a:lnTo>
                    <a:pt x="48" y="14"/>
                  </a:lnTo>
                  <a:lnTo>
                    <a:pt x="44" y="14"/>
                  </a:lnTo>
                  <a:lnTo>
                    <a:pt x="44" y="12"/>
                  </a:lnTo>
                  <a:lnTo>
                    <a:pt x="44" y="10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22" y="2"/>
                  </a:lnTo>
                  <a:lnTo>
                    <a:pt x="16" y="6"/>
                  </a:lnTo>
                  <a:lnTo>
                    <a:pt x="12" y="6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2" y="18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0"/>
                  </a:lnTo>
                  <a:lnTo>
                    <a:pt x="4" y="44"/>
                  </a:lnTo>
                  <a:lnTo>
                    <a:pt x="2" y="46"/>
                  </a:lnTo>
                  <a:lnTo>
                    <a:pt x="0" y="46"/>
                  </a:lnTo>
                  <a:lnTo>
                    <a:pt x="2" y="48"/>
                  </a:lnTo>
                  <a:lnTo>
                    <a:pt x="4" y="50"/>
                  </a:lnTo>
                  <a:lnTo>
                    <a:pt x="6" y="52"/>
                  </a:lnTo>
                  <a:lnTo>
                    <a:pt x="8" y="54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6" y="52"/>
                  </a:lnTo>
                  <a:lnTo>
                    <a:pt x="16" y="54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2" y="66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12" y="72"/>
                  </a:lnTo>
                  <a:lnTo>
                    <a:pt x="14" y="70"/>
                  </a:lnTo>
                  <a:lnTo>
                    <a:pt x="16" y="72"/>
                  </a:lnTo>
                  <a:lnTo>
                    <a:pt x="18" y="74"/>
                  </a:lnTo>
                  <a:lnTo>
                    <a:pt x="22" y="74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8" y="78"/>
                  </a:lnTo>
                  <a:lnTo>
                    <a:pt x="38" y="58"/>
                  </a:lnTo>
                  <a:lnTo>
                    <a:pt x="40" y="56"/>
                  </a:lnTo>
                  <a:lnTo>
                    <a:pt x="52" y="52"/>
                  </a:lnTo>
                  <a:lnTo>
                    <a:pt x="58" y="48"/>
                  </a:lnTo>
                  <a:lnTo>
                    <a:pt x="66" y="40"/>
                  </a:lnTo>
                  <a:lnTo>
                    <a:pt x="70" y="32"/>
                  </a:lnTo>
                  <a:lnTo>
                    <a:pt x="72" y="32"/>
                  </a:lnTo>
                  <a:lnTo>
                    <a:pt x="72" y="30"/>
                  </a:lnTo>
                  <a:lnTo>
                    <a:pt x="74" y="28"/>
                  </a:lnTo>
                  <a:lnTo>
                    <a:pt x="74" y="26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70" y="18"/>
                  </a:lnTo>
                  <a:lnTo>
                    <a:pt x="70" y="18"/>
                  </a:lnTo>
                  <a:close/>
                  <a:moveTo>
                    <a:pt x="8" y="58"/>
                  </a:moveTo>
                  <a:lnTo>
                    <a:pt x="8" y="56"/>
                  </a:lnTo>
                  <a:lnTo>
                    <a:pt x="10" y="54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4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0" y="58"/>
                  </a:lnTo>
                  <a:lnTo>
                    <a:pt x="8" y="58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3" name="Colombia">
              <a:extLst>
                <a:ext uri="{FF2B5EF4-FFF2-40B4-BE49-F238E27FC236}">
                  <a16:creationId xmlns:a16="http://schemas.microsoft.com/office/drawing/2014/main" id="{16090019-34D0-4FDD-A2D1-8836773B2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963" y="4122903"/>
              <a:ext cx="283251" cy="405738"/>
            </a:xfrm>
            <a:custGeom>
              <a:avLst/>
              <a:gdLst>
                <a:gd name="T0" fmla="*/ 120 w 148"/>
                <a:gd name="T1" fmla="*/ 174 h 212"/>
                <a:gd name="T2" fmla="*/ 118 w 148"/>
                <a:gd name="T3" fmla="*/ 152 h 212"/>
                <a:gd name="T4" fmla="*/ 120 w 148"/>
                <a:gd name="T5" fmla="*/ 146 h 212"/>
                <a:gd name="T6" fmla="*/ 130 w 148"/>
                <a:gd name="T7" fmla="*/ 136 h 212"/>
                <a:gd name="T8" fmla="*/ 142 w 148"/>
                <a:gd name="T9" fmla="*/ 134 h 212"/>
                <a:gd name="T10" fmla="*/ 148 w 148"/>
                <a:gd name="T11" fmla="*/ 144 h 212"/>
                <a:gd name="T12" fmla="*/ 144 w 148"/>
                <a:gd name="T13" fmla="*/ 128 h 212"/>
                <a:gd name="T14" fmla="*/ 138 w 148"/>
                <a:gd name="T15" fmla="*/ 124 h 212"/>
                <a:gd name="T16" fmla="*/ 138 w 148"/>
                <a:gd name="T17" fmla="*/ 106 h 212"/>
                <a:gd name="T18" fmla="*/ 138 w 148"/>
                <a:gd name="T19" fmla="*/ 92 h 212"/>
                <a:gd name="T20" fmla="*/ 144 w 148"/>
                <a:gd name="T21" fmla="*/ 80 h 212"/>
                <a:gd name="T22" fmla="*/ 132 w 148"/>
                <a:gd name="T23" fmla="*/ 80 h 212"/>
                <a:gd name="T24" fmla="*/ 124 w 148"/>
                <a:gd name="T25" fmla="*/ 78 h 212"/>
                <a:gd name="T26" fmla="*/ 102 w 148"/>
                <a:gd name="T27" fmla="*/ 70 h 212"/>
                <a:gd name="T28" fmla="*/ 90 w 148"/>
                <a:gd name="T29" fmla="*/ 68 h 212"/>
                <a:gd name="T30" fmla="*/ 82 w 148"/>
                <a:gd name="T31" fmla="*/ 62 h 212"/>
                <a:gd name="T32" fmla="*/ 76 w 148"/>
                <a:gd name="T33" fmla="*/ 42 h 212"/>
                <a:gd name="T34" fmla="*/ 74 w 148"/>
                <a:gd name="T35" fmla="*/ 34 h 212"/>
                <a:gd name="T36" fmla="*/ 82 w 148"/>
                <a:gd name="T37" fmla="*/ 20 h 212"/>
                <a:gd name="T38" fmla="*/ 96 w 148"/>
                <a:gd name="T39" fmla="*/ 8 h 212"/>
                <a:gd name="T40" fmla="*/ 98 w 148"/>
                <a:gd name="T41" fmla="*/ 4 h 212"/>
                <a:gd name="T42" fmla="*/ 90 w 148"/>
                <a:gd name="T43" fmla="*/ 4 h 212"/>
                <a:gd name="T44" fmla="*/ 84 w 148"/>
                <a:gd name="T45" fmla="*/ 6 h 212"/>
                <a:gd name="T46" fmla="*/ 70 w 148"/>
                <a:gd name="T47" fmla="*/ 16 h 212"/>
                <a:gd name="T48" fmla="*/ 62 w 148"/>
                <a:gd name="T49" fmla="*/ 20 h 212"/>
                <a:gd name="T50" fmla="*/ 58 w 148"/>
                <a:gd name="T51" fmla="*/ 20 h 212"/>
                <a:gd name="T52" fmla="*/ 48 w 148"/>
                <a:gd name="T53" fmla="*/ 20 h 212"/>
                <a:gd name="T54" fmla="*/ 42 w 148"/>
                <a:gd name="T55" fmla="*/ 34 h 212"/>
                <a:gd name="T56" fmla="*/ 38 w 148"/>
                <a:gd name="T57" fmla="*/ 40 h 212"/>
                <a:gd name="T58" fmla="*/ 28 w 148"/>
                <a:gd name="T59" fmla="*/ 48 h 212"/>
                <a:gd name="T60" fmla="*/ 28 w 148"/>
                <a:gd name="T61" fmla="*/ 58 h 212"/>
                <a:gd name="T62" fmla="*/ 24 w 148"/>
                <a:gd name="T63" fmla="*/ 54 h 212"/>
                <a:gd name="T64" fmla="*/ 20 w 148"/>
                <a:gd name="T65" fmla="*/ 56 h 212"/>
                <a:gd name="T66" fmla="*/ 14 w 148"/>
                <a:gd name="T67" fmla="*/ 66 h 212"/>
                <a:gd name="T68" fmla="*/ 20 w 148"/>
                <a:gd name="T69" fmla="*/ 76 h 212"/>
                <a:gd name="T70" fmla="*/ 20 w 148"/>
                <a:gd name="T71" fmla="*/ 82 h 212"/>
                <a:gd name="T72" fmla="*/ 20 w 148"/>
                <a:gd name="T73" fmla="*/ 90 h 212"/>
                <a:gd name="T74" fmla="*/ 18 w 148"/>
                <a:gd name="T75" fmla="*/ 106 h 212"/>
                <a:gd name="T76" fmla="*/ 24 w 148"/>
                <a:gd name="T77" fmla="*/ 110 h 212"/>
                <a:gd name="T78" fmla="*/ 16 w 148"/>
                <a:gd name="T79" fmla="*/ 122 h 212"/>
                <a:gd name="T80" fmla="*/ 0 w 148"/>
                <a:gd name="T81" fmla="*/ 138 h 212"/>
                <a:gd name="T82" fmla="*/ 16 w 148"/>
                <a:gd name="T83" fmla="*/ 148 h 212"/>
                <a:gd name="T84" fmla="*/ 26 w 148"/>
                <a:gd name="T85" fmla="*/ 158 h 212"/>
                <a:gd name="T86" fmla="*/ 34 w 148"/>
                <a:gd name="T87" fmla="*/ 154 h 212"/>
                <a:gd name="T88" fmla="*/ 44 w 148"/>
                <a:gd name="T89" fmla="*/ 160 h 212"/>
                <a:gd name="T90" fmla="*/ 54 w 148"/>
                <a:gd name="T91" fmla="*/ 162 h 212"/>
                <a:gd name="T92" fmla="*/ 62 w 148"/>
                <a:gd name="T93" fmla="*/ 174 h 212"/>
                <a:gd name="T94" fmla="*/ 72 w 148"/>
                <a:gd name="T95" fmla="*/ 184 h 212"/>
                <a:gd name="T96" fmla="*/ 78 w 148"/>
                <a:gd name="T97" fmla="*/ 190 h 212"/>
                <a:gd name="T98" fmla="*/ 92 w 148"/>
                <a:gd name="T99" fmla="*/ 188 h 212"/>
                <a:gd name="T100" fmla="*/ 104 w 148"/>
                <a:gd name="T101" fmla="*/ 188 h 212"/>
                <a:gd name="T102" fmla="*/ 102 w 148"/>
                <a:gd name="T103" fmla="*/ 206 h 212"/>
                <a:gd name="T104" fmla="*/ 110 w 148"/>
                <a:gd name="T10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12">
                  <a:moveTo>
                    <a:pt x="110" y="212"/>
                  </a:moveTo>
                  <a:lnTo>
                    <a:pt x="112" y="206"/>
                  </a:lnTo>
                  <a:lnTo>
                    <a:pt x="120" y="180"/>
                  </a:lnTo>
                  <a:lnTo>
                    <a:pt x="120" y="178"/>
                  </a:lnTo>
                  <a:lnTo>
                    <a:pt x="120" y="174"/>
                  </a:lnTo>
                  <a:lnTo>
                    <a:pt x="118" y="168"/>
                  </a:lnTo>
                  <a:lnTo>
                    <a:pt x="112" y="164"/>
                  </a:lnTo>
                  <a:lnTo>
                    <a:pt x="110" y="162"/>
                  </a:lnTo>
                  <a:lnTo>
                    <a:pt x="110" y="154"/>
                  </a:lnTo>
                  <a:lnTo>
                    <a:pt x="118" y="152"/>
                  </a:lnTo>
                  <a:lnTo>
                    <a:pt x="120" y="154"/>
                  </a:lnTo>
                  <a:lnTo>
                    <a:pt x="122" y="152"/>
                  </a:lnTo>
                  <a:lnTo>
                    <a:pt x="120" y="150"/>
                  </a:lnTo>
                  <a:lnTo>
                    <a:pt x="122" y="150"/>
                  </a:lnTo>
                  <a:lnTo>
                    <a:pt x="120" y="146"/>
                  </a:lnTo>
                  <a:lnTo>
                    <a:pt x="116" y="144"/>
                  </a:lnTo>
                  <a:lnTo>
                    <a:pt x="114" y="142"/>
                  </a:lnTo>
                  <a:lnTo>
                    <a:pt x="114" y="138"/>
                  </a:lnTo>
                  <a:lnTo>
                    <a:pt x="128" y="138"/>
                  </a:lnTo>
                  <a:lnTo>
                    <a:pt x="130" y="136"/>
                  </a:lnTo>
                  <a:lnTo>
                    <a:pt x="132" y="136"/>
                  </a:lnTo>
                  <a:lnTo>
                    <a:pt x="134" y="138"/>
                  </a:lnTo>
                  <a:lnTo>
                    <a:pt x="136" y="138"/>
                  </a:lnTo>
                  <a:lnTo>
                    <a:pt x="138" y="134"/>
                  </a:lnTo>
                  <a:lnTo>
                    <a:pt x="142" y="134"/>
                  </a:lnTo>
                  <a:lnTo>
                    <a:pt x="142" y="136"/>
                  </a:lnTo>
                  <a:lnTo>
                    <a:pt x="144" y="138"/>
                  </a:lnTo>
                  <a:lnTo>
                    <a:pt x="144" y="140"/>
                  </a:lnTo>
                  <a:lnTo>
                    <a:pt x="144" y="144"/>
                  </a:lnTo>
                  <a:lnTo>
                    <a:pt x="148" y="144"/>
                  </a:lnTo>
                  <a:lnTo>
                    <a:pt x="148" y="140"/>
                  </a:lnTo>
                  <a:lnTo>
                    <a:pt x="146" y="134"/>
                  </a:lnTo>
                  <a:lnTo>
                    <a:pt x="144" y="132"/>
                  </a:lnTo>
                  <a:lnTo>
                    <a:pt x="144" y="130"/>
                  </a:lnTo>
                  <a:lnTo>
                    <a:pt x="144" y="128"/>
                  </a:lnTo>
                  <a:lnTo>
                    <a:pt x="142" y="128"/>
                  </a:lnTo>
                  <a:lnTo>
                    <a:pt x="142" y="124"/>
                  </a:lnTo>
                  <a:lnTo>
                    <a:pt x="140" y="124"/>
                  </a:lnTo>
                  <a:lnTo>
                    <a:pt x="140" y="126"/>
                  </a:lnTo>
                  <a:lnTo>
                    <a:pt x="138" y="124"/>
                  </a:lnTo>
                  <a:lnTo>
                    <a:pt x="138" y="124"/>
                  </a:lnTo>
                  <a:lnTo>
                    <a:pt x="142" y="116"/>
                  </a:lnTo>
                  <a:lnTo>
                    <a:pt x="138" y="110"/>
                  </a:lnTo>
                  <a:lnTo>
                    <a:pt x="138" y="108"/>
                  </a:lnTo>
                  <a:lnTo>
                    <a:pt x="138" y="106"/>
                  </a:lnTo>
                  <a:lnTo>
                    <a:pt x="138" y="102"/>
                  </a:lnTo>
                  <a:lnTo>
                    <a:pt x="138" y="100"/>
                  </a:lnTo>
                  <a:lnTo>
                    <a:pt x="138" y="98"/>
                  </a:lnTo>
                  <a:lnTo>
                    <a:pt x="138" y="94"/>
                  </a:lnTo>
                  <a:lnTo>
                    <a:pt x="138" y="92"/>
                  </a:lnTo>
                  <a:lnTo>
                    <a:pt x="142" y="90"/>
                  </a:lnTo>
                  <a:lnTo>
                    <a:pt x="142" y="90"/>
                  </a:lnTo>
                  <a:lnTo>
                    <a:pt x="142" y="86"/>
                  </a:lnTo>
                  <a:lnTo>
                    <a:pt x="144" y="84"/>
                  </a:lnTo>
                  <a:lnTo>
                    <a:pt x="144" y="80"/>
                  </a:lnTo>
                  <a:lnTo>
                    <a:pt x="140" y="80"/>
                  </a:lnTo>
                  <a:lnTo>
                    <a:pt x="138" y="80"/>
                  </a:lnTo>
                  <a:lnTo>
                    <a:pt x="138" y="80"/>
                  </a:lnTo>
                  <a:lnTo>
                    <a:pt x="134" y="80"/>
                  </a:lnTo>
                  <a:lnTo>
                    <a:pt x="132" y="80"/>
                  </a:lnTo>
                  <a:lnTo>
                    <a:pt x="130" y="82"/>
                  </a:lnTo>
                  <a:lnTo>
                    <a:pt x="128" y="80"/>
                  </a:lnTo>
                  <a:lnTo>
                    <a:pt x="126" y="80"/>
                  </a:lnTo>
                  <a:lnTo>
                    <a:pt x="124" y="80"/>
                  </a:lnTo>
                  <a:lnTo>
                    <a:pt x="124" y="78"/>
                  </a:lnTo>
                  <a:lnTo>
                    <a:pt x="120" y="80"/>
                  </a:lnTo>
                  <a:lnTo>
                    <a:pt x="112" y="70"/>
                  </a:lnTo>
                  <a:lnTo>
                    <a:pt x="110" y="70"/>
                  </a:lnTo>
                  <a:lnTo>
                    <a:pt x="106" y="68"/>
                  </a:lnTo>
                  <a:lnTo>
                    <a:pt x="102" y="70"/>
                  </a:lnTo>
                  <a:lnTo>
                    <a:pt x="100" y="70"/>
                  </a:lnTo>
                  <a:lnTo>
                    <a:pt x="98" y="68"/>
                  </a:lnTo>
                  <a:lnTo>
                    <a:pt x="94" y="68"/>
                  </a:lnTo>
                  <a:lnTo>
                    <a:pt x="92" y="70"/>
                  </a:lnTo>
                  <a:lnTo>
                    <a:pt x="90" y="68"/>
                  </a:lnTo>
                  <a:lnTo>
                    <a:pt x="88" y="68"/>
                  </a:lnTo>
                  <a:lnTo>
                    <a:pt x="84" y="68"/>
                  </a:lnTo>
                  <a:lnTo>
                    <a:pt x="82" y="64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82" y="60"/>
                  </a:lnTo>
                  <a:lnTo>
                    <a:pt x="84" y="58"/>
                  </a:lnTo>
                  <a:lnTo>
                    <a:pt x="82" y="54"/>
                  </a:lnTo>
                  <a:lnTo>
                    <a:pt x="80" y="52"/>
                  </a:lnTo>
                  <a:lnTo>
                    <a:pt x="76" y="42"/>
                  </a:lnTo>
                  <a:lnTo>
                    <a:pt x="74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2"/>
                  </a:lnTo>
                  <a:lnTo>
                    <a:pt x="74" y="28"/>
                  </a:lnTo>
                  <a:lnTo>
                    <a:pt x="78" y="24"/>
                  </a:lnTo>
                  <a:lnTo>
                    <a:pt x="80" y="22"/>
                  </a:lnTo>
                  <a:lnTo>
                    <a:pt x="82" y="20"/>
                  </a:lnTo>
                  <a:lnTo>
                    <a:pt x="84" y="18"/>
                  </a:lnTo>
                  <a:lnTo>
                    <a:pt x="86" y="16"/>
                  </a:lnTo>
                  <a:lnTo>
                    <a:pt x="90" y="12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100" y="6"/>
                  </a:lnTo>
                  <a:lnTo>
                    <a:pt x="100" y="6"/>
                  </a:lnTo>
                  <a:lnTo>
                    <a:pt x="98" y="4"/>
                  </a:lnTo>
                  <a:lnTo>
                    <a:pt x="94" y="2"/>
                  </a:lnTo>
                  <a:lnTo>
                    <a:pt x="92" y="0"/>
                  </a:lnTo>
                  <a:lnTo>
                    <a:pt x="92" y="2"/>
                  </a:lnTo>
                  <a:lnTo>
                    <a:pt x="92" y="4"/>
                  </a:lnTo>
                  <a:lnTo>
                    <a:pt x="90" y="4"/>
                  </a:lnTo>
                  <a:lnTo>
                    <a:pt x="88" y="4"/>
                  </a:lnTo>
                  <a:lnTo>
                    <a:pt x="86" y="4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8"/>
                  </a:lnTo>
                  <a:lnTo>
                    <a:pt x="82" y="10"/>
                  </a:lnTo>
                  <a:lnTo>
                    <a:pt x="76" y="12"/>
                  </a:lnTo>
                  <a:lnTo>
                    <a:pt x="74" y="14"/>
                  </a:lnTo>
                  <a:lnTo>
                    <a:pt x="70" y="16"/>
                  </a:lnTo>
                  <a:lnTo>
                    <a:pt x="66" y="16"/>
                  </a:lnTo>
                  <a:lnTo>
                    <a:pt x="62" y="14"/>
                  </a:lnTo>
                  <a:lnTo>
                    <a:pt x="60" y="16"/>
                  </a:lnTo>
                  <a:lnTo>
                    <a:pt x="60" y="18"/>
                  </a:lnTo>
                  <a:lnTo>
                    <a:pt x="62" y="20"/>
                  </a:lnTo>
                  <a:lnTo>
                    <a:pt x="62" y="22"/>
                  </a:lnTo>
                  <a:lnTo>
                    <a:pt x="60" y="24"/>
                  </a:lnTo>
                  <a:lnTo>
                    <a:pt x="58" y="22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4" y="18"/>
                  </a:lnTo>
                  <a:lnTo>
                    <a:pt x="52" y="18"/>
                  </a:lnTo>
                  <a:lnTo>
                    <a:pt x="48" y="20"/>
                  </a:lnTo>
                  <a:lnTo>
                    <a:pt x="48" y="22"/>
                  </a:lnTo>
                  <a:lnTo>
                    <a:pt x="44" y="26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4" y="36"/>
                  </a:lnTo>
                  <a:lnTo>
                    <a:pt x="42" y="38"/>
                  </a:lnTo>
                  <a:lnTo>
                    <a:pt x="42" y="40"/>
                  </a:lnTo>
                  <a:lnTo>
                    <a:pt x="38" y="40"/>
                  </a:lnTo>
                  <a:lnTo>
                    <a:pt x="36" y="40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8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6" y="50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28" y="58"/>
                  </a:lnTo>
                  <a:lnTo>
                    <a:pt x="26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2" y="52"/>
                  </a:lnTo>
                  <a:lnTo>
                    <a:pt x="20" y="48"/>
                  </a:lnTo>
                  <a:lnTo>
                    <a:pt x="20" y="50"/>
                  </a:lnTo>
                  <a:lnTo>
                    <a:pt x="20" y="52"/>
                  </a:lnTo>
                  <a:lnTo>
                    <a:pt x="20" y="56"/>
                  </a:lnTo>
                  <a:lnTo>
                    <a:pt x="20" y="58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4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16" y="72"/>
                  </a:lnTo>
                  <a:lnTo>
                    <a:pt x="18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0" y="80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6"/>
                  </a:lnTo>
                  <a:lnTo>
                    <a:pt x="20" y="88"/>
                  </a:lnTo>
                  <a:lnTo>
                    <a:pt x="18" y="90"/>
                  </a:lnTo>
                  <a:lnTo>
                    <a:pt x="20" y="90"/>
                  </a:lnTo>
                  <a:lnTo>
                    <a:pt x="20" y="92"/>
                  </a:lnTo>
                  <a:lnTo>
                    <a:pt x="20" y="96"/>
                  </a:lnTo>
                  <a:lnTo>
                    <a:pt x="20" y="102"/>
                  </a:lnTo>
                  <a:lnTo>
                    <a:pt x="18" y="104"/>
                  </a:lnTo>
                  <a:lnTo>
                    <a:pt x="18" y="106"/>
                  </a:lnTo>
                  <a:lnTo>
                    <a:pt x="20" y="108"/>
                  </a:lnTo>
                  <a:lnTo>
                    <a:pt x="22" y="106"/>
                  </a:lnTo>
                  <a:lnTo>
                    <a:pt x="22" y="108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2" y="112"/>
                  </a:lnTo>
                  <a:lnTo>
                    <a:pt x="22" y="116"/>
                  </a:lnTo>
                  <a:lnTo>
                    <a:pt x="18" y="120"/>
                  </a:lnTo>
                  <a:lnTo>
                    <a:pt x="16" y="122"/>
                  </a:lnTo>
                  <a:lnTo>
                    <a:pt x="12" y="126"/>
                  </a:lnTo>
                  <a:lnTo>
                    <a:pt x="8" y="126"/>
                  </a:lnTo>
                  <a:lnTo>
                    <a:pt x="4" y="130"/>
                  </a:lnTo>
                  <a:lnTo>
                    <a:pt x="0" y="134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4" y="142"/>
                  </a:lnTo>
                  <a:lnTo>
                    <a:pt x="8" y="144"/>
                  </a:lnTo>
                  <a:lnTo>
                    <a:pt x="12" y="148"/>
                  </a:lnTo>
                  <a:lnTo>
                    <a:pt x="16" y="148"/>
                  </a:lnTo>
                  <a:lnTo>
                    <a:pt x="18" y="152"/>
                  </a:lnTo>
                  <a:lnTo>
                    <a:pt x="18" y="154"/>
                  </a:lnTo>
                  <a:lnTo>
                    <a:pt x="18" y="156"/>
                  </a:lnTo>
                  <a:lnTo>
                    <a:pt x="22" y="156"/>
                  </a:lnTo>
                  <a:lnTo>
                    <a:pt x="26" y="158"/>
                  </a:lnTo>
                  <a:lnTo>
                    <a:pt x="28" y="158"/>
                  </a:lnTo>
                  <a:lnTo>
                    <a:pt x="32" y="160"/>
                  </a:lnTo>
                  <a:lnTo>
                    <a:pt x="34" y="158"/>
                  </a:lnTo>
                  <a:lnTo>
                    <a:pt x="34" y="156"/>
                  </a:lnTo>
                  <a:lnTo>
                    <a:pt x="34" y="154"/>
                  </a:lnTo>
                  <a:lnTo>
                    <a:pt x="36" y="154"/>
                  </a:lnTo>
                  <a:lnTo>
                    <a:pt x="40" y="156"/>
                  </a:lnTo>
                  <a:lnTo>
                    <a:pt x="42" y="156"/>
                  </a:lnTo>
                  <a:lnTo>
                    <a:pt x="42" y="158"/>
                  </a:lnTo>
                  <a:lnTo>
                    <a:pt x="44" y="160"/>
                  </a:lnTo>
                  <a:lnTo>
                    <a:pt x="44" y="160"/>
                  </a:lnTo>
                  <a:lnTo>
                    <a:pt x="44" y="160"/>
                  </a:lnTo>
                  <a:lnTo>
                    <a:pt x="46" y="160"/>
                  </a:lnTo>
                  <a:lnTo>
                    <a:pt x="50" y="162"/>
                  </a:lnTo>
                  <a:lnTo>
                    <a:pt x="54" y="162"/>
                  </a:lnTo>
                  <a:lnTo>
                    <a:pt x="54" y="164"/>
                  </a:lnTo>
                  <a:lnTo>
                    <a:pt x="56" y="168"/>
                  </a:lnTo>
                  <a:lnTo>
                    <a:pt x="58" y="170"/>
                  </a:lnTo>
                  <a:lnTo>
                    <a:pt x="60" y="174"/>
                  </a:lnTo>
                  <a:lnTo>
                    <a:pt x="62" y="174"/>
                  </a:lnTo>
                  <a:lnTo>
                    <a:pt x="66" y="176"/>
                  </a:lnTo>
                  <a:lnTo>
                    <a:pt x="68" y="180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4"/>
                  </a:lnTo>
                  <a:lnTo>
                    <a:pt x="74" y="186"/>
                  </a:lnTo>
                  <a:lnTo>
                    <a:pt x="72" y="188"/>
                  </a:lnTo>
                  <a:lnTo>
                    <a:pt x="74" y="190"/>
                  </a:lnTo>
                  <a:lnTo>
                    <a:pt x="76" y="190"/>
                  </a:lnTo>
                  <a:lnTo>
                    <a:pt x="78" y="190"/>
                  </a:lnTo>
                  <a:lnTo>
                    <a:pt x="80" y="190"/>
                  </a:lnTo>
                  <a:lnTo>
                    <a:pt x="82" y="190"/>
                  </a:lnTo>
                  <a:lnTo>
                    <a:pt x="84" y="188"/>
                  </a:lnTo>
                  <a:lnTo>
                    <a:pt x="88" y="186"/>
                  </a:lnTo>
                  <a:lnTo>
                    <a:pt x="92" y="188"/>
                  </a:lnTo>
                  <a:lnTo>
                    <a:pt x="94" y="190"/>
                  </a:lnTo>
                  <a:lnTo>
                    <a:pt x="98" y="188"/>
                  </a:lnTo>
                  <a:lnTo>
                    <a:pt x="102" y="188"/>
                  </a:lnTo>
                  <a:lnTo>
                    <a:pt x="102" y="188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08" y="192"/>
                  </a:lnTo>
                  <a:lnTo>
                    <a:pt x="110" y="192"/>
                  </a:lnTo>
                  <a:lnTo>
                    <a:pt x="110" y="192"/>
                  </a:lnTo>
                  <a:lnTo>
                    <a:pt x="102" y="206"/>
                  </a:lnTo>
                  <a:lnTo>
                    <a:pt x="102" y="208"/>
                  </a:lnTo>
                  <a:lnTo>
                    <a:pt x="104" y="208"/>
                  </a:lnTo>
                  <a:lnTo>
                    <a:pt x="108" y="208"/>
                  </a:lnTo>
                  <a:lnTo>
                    <a:pt x="110" y="208"/>
                  </a:lnTo>
                  <a:lnTo>
                    <a:pt x="110" y="212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4" name="Chile">
              <a:extLst>
                <a:ext uri="{FF2B5EF4-FFF2-40B4-BE49-F238E27FC236}">
                  <a16:creationId xmlns:a16="http://schemas.microsoft.com/office/drawing/2014/main" id="{083AD5F1-CF64-4969-8A08-F15414599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6349" y="4853997"/>
              <a:ext cx="256457" cy="1113866"/>
            </a:xfrm>
            <a:custGeom>
              <a:avLst/>
              <a:gdLst>
                <a:gd name="T0" fmla="*/ 92 w 134"/>
                <a:gd name="T1" fmla="*/ 560 h 582"/>
                <a:gd name="T2" fmla="*/ 90 w 134"/>
                <a:gd name="T3" fmla="*/ 566 h 582"/>
                <a:gd name="T4" fmla="*/ 110 w 134"/>
                <a:gd name="T5" fmla="*/ 566 h 582"/>
                <a:gd name="T6" fmla="*/ 90 w 134"/>
                <a:gd name="T7" fmla="*/ 542 h 582"/>
                <a:gd name="T8" fmla="*/ 108 w 134"/>
                <a:gd name="T9" fmla="*/ 534 h 582"/>
                <a:gd name="T10" fmla="*/ 40 w 134"/>
                <a:gd name="T11" fmla="*/ 480 h 582"/>
                <a:gd name="T12" fmla="*/ 40 w 134"/>
                <a:gd name="T13" fmla="*/ 394 h 582"/>
                <a:gd name="T14" fmla="*/ 30 w 134"/>
                <a:gd name="T15" fmla="*/ 328 h 582"/>
                <a:gd name="T16" fmla="*/ 40 w 134"/>
                <a:gd name="T17" fmla="*/ 224 h 582"/>
                <a:gd name="T18" fmla="*/ 44 w 134"/>
                <a:gd name="T19" fmla="*/ 128 h 582"/>
                <a:gd name="T20" fmla="*/ 42 w 134"/>
                <a:gd name="T21" fmla="*/ 46 h 582"/>
                <a:gd name="T22" fmla="*/ 20 w 134"/>
                <a:gd name="T23" fmla="*/ 8 h 582"/>
                <a:gd name="T24" fmla="*/ 14 w 134"/>
                <a:gd name="T25" fmla="*/ 74 h 582"/>
                <a:gd name="T26" fmla="*/ 12 w 134"/>
                <a:gd name="T27" fmla="*/ 142 h 582"/>
                <a:gd name="T28" fmla="*/ 16 w 134"/>
                <a:gd name="T29" fmla="*/ 204 h 582"/>
                <a:gd name="T30" fmla="*/ 10 w 134"/>
                <a:gd name="T31" fmla="*/ 250 h 582"/>
                <a:gd name="T32" fmla="*/ 4 w 134"/>
                <a:gd name="T33" fmla="*/ 286 h 582"/>
                <a:gd name="T34" fmla="*/ 6 w 134"/>
                <a:gd name="T35" fmla="*/ 334 h 582"/>
                <a:gd name="T36" fmla="*/ 28 w 134"/>
                <a:gd name="T37" fmla="*/ 356 h 582"/>
                <a:gd name="T38" fmla="*/ 24 w 134"/>
                <a:gd name="T39" fmla="*/ 382 h 582"/>
                <a:gd name="T40" fmla="*/ 24 w 134"/>
                <a:gd name="T41" fmla="*/ 420 h 582"/>
                <a:gd name="T42" fmla="*/ 6 w 134"/>
                <a:gd name="T43" fmla="*/ 412 h 582"/>
                <a:gd name="T44" fmla="*/ 16 w 134"/>
                <a:gd name="T45" fmla="*/ 426 h 582"/>
                <a:gd name="T46" fmla="*/ 28 w 134"/>
                <a:gd name="T47" fmla="*/ 442 h 582"/>
                <a:gd name="T48" fmla="*/ 26 w 134"/>
                <a:gd name="T49" fmla="*/ 458 h 582"/>
                <a:gd name="T50" fmla="*/ 30 w 134"/>
                <a:gd name="T51" fmla="*/ 480 h 582"/>
                <a:gd name="T52" fmla="*/ 42 w 134"/>
                <a:gd name="T53" fmla="*/ 504 h 582"/>
                <a:gd name="T54" fmla="*/ 54 w 134"/>
                <a:gd name="T55" fmla="*/ 512 h 582"/>
                <a:gd name="T56" fmla="*/ 58 w 134"/>
                <a:gd name="T57" fmla="*/ 522 h 582"/>
                <a:gd name="T58" fmla="*/ 50 w 134"/>
                <a:gd name="T59" fmla="*/ 528 h 582"/>
                <a:gd name="T60" fmla="*/ 62 w 134"/>
                <a:gd name="T61" fmla="*/ 524 h 582"/>
                <a:gd name="T62" fmla="*/ 58 w 134"/>
                <a:gd name="T63" fmla="*/ 536 h 582"/>
                <a:gd name="T64" fmla="*/ 78 w 134"/>
                <a:gd name="T65" fmla="*/ 530 h 582"/>
                <a:gd name="T66" fmla="*/ 80 w 134"/>
                <a:gd name="T67" fmla="*/ 548 h 582"/>
                <a:gd name="T68" fmla="*/ 104 w 134"/>
                <a:gd name="T69" fmla="*/ 516 h 582"/>
                <a:gd name="T70" fmla="*/ 8 w 134"/>
                <a:gd name="T71" fmla="*/ 366 h 582"/>
                <a:gd name="T72" fmla="*/ 18 w 134"/>
                <a:gd name="T73" fmla="*/ 352 h 582"/>
                <a:gd name="T74" fmla="*/ 16 w 134"/>
                <a:gd name="T75" fmla="*/ 380 h 582"/>
                <a:gd name="T76" fmla="*/ 8 w 134"/>
                <a:gd name="T77" fmla="*/ 390 h 582"/>
                <a:gd name="T78" fmla="*/ 14 w 134"/>
                <a:gd name="T79" fmla="*/ 390 h 582"/>
                <a:gd name="T80" fmla="*/ 22 w 134"/>
                <a:gd name="T81" fmla="*/ 384 h 582"/>
                <a:gd name="T82" fmla="*/ 12 w 134"/>
                <a:gd name="T83" fmla="*/ 394 h 582"/>
                <a:gd name="T84" fmla="*/ 14 w 134"/>
                <a:gd name="T85" fmla="*/ 410 h 582"/>
                <a:gd name="T86" fmla="*/ 10 w 134"/>
                <a:gd name="T87" fmla="*/ 448 h 582"/>
                <a:gd name="T88" fmla="*/ 14 w 134"/>
                <a:gd name="T89" fmla="*/ 468 h 582"/>
                <a:gd name="T90" fmla="*/ 20 w 134"/>
                <a:gd name="T91" fmla="*/ 478 h 582"/>
                <a:gd name="T92" fmla="*/ 26 w 134"/>
                <a:gd name="T93" fmla="*/ 482 h 582"/>
                <a:gd name="T94" fmla="*/ 24 w 134"/>
                <a:gd name="T95" fmla="*/ 492 h 582"/>
                <a:gd name="T96" fmla="*/ 30 w 134"/>
                <a:gd name="T97" fmla="*/ 500 h 582"/>
                <a:gd name="T98" fmla="*/ 30 w 134"/>
                <a:gd name="T99" fmla="*/ 512 h 582"/>
                <a:gd name="T100" fmla="*/ 38 w 134"/>
                <a:gd name="T101" fmla="*/ 514 h 582"/>
                <a:gd name="T102" fmla="*/ 42 w 134"/>
                <a:gd name="T103" fmla="*/ 516 h 582"/>
                <a:gd name="T104" fmla="*/ 44 w 134"/>
                <a:gd name="T105" fmla="*/ 526 h 582"/>
                <a:gd name="T106" fmla="*/ 54 w 134"/>
                <a:gd name="T107" fmla="*/ 540 h 582"/>
                <a:gd name="T108" fmla="*/ 64 w 134"/>
                <a:gd name="T109" fmla="*/ 552 h 582"/>
                <a:gd name="T110" fmla="*/ 68 w 134"/>
                <a:gd name="T111" fmla="*/ 550 h 582"/>
                <a:gd name="T112" fmla="*/ 76 w 134"/>
                <a:gd name="T113" fmla="*/ 554 h 582"/>
                <a:gd name="T114" fmla="*/ 86 w 134"/>
                <a:gd name="T115" fmla="*/ 544 h 582"/>
                <a:gd name="T116" fmla="*/ 132 w 134"/>
                <a:gd name="T117" fmla="*/ 578 h 582"/>
                <a:gd name="T118" fmla="*/ 128 w 134"/>
                <a:gd name="T119" fmla="*/ 570 h 582"/>
                <a:gd name="T120" fmla="*/ 116 w 134"/>
                <a:gd name="T121" fmla="*/ 576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" h="582">
                  <a:moveTo>
                    <a:pt x="114" y="564"/>
                  </a:moveTo>
                  <a:lnTo>
                    <a:pt x="114" y="560"/>
                  </a:lnTo>
                  <a:lnTo>
                    <a:pt x="112" y="560"/>
                  </a:lnTo>
                  <a:lnTo>
                    <a:pt x="110" y="558"/>
                  </a:lnTo>
                  <a:lnTo>
                    <a:pt x="106" y="556"/>
                  </a:lnTo>
                  <a:lnTo>
                    <a:pt x="100" y="554"/>
                  </a:lnTo>
                  <a:lnTo>
                    <a:pt x="96" y="554"/>
                  </a:lnTo>
                  <a:lnTo>
                    <a:pt x="96" y="554"/>
                  </a:lnTo>
                  <a:lnTo>
                    <a:pt x="96" y="556"/>
                  </a:lnTo>
                  <a:lnTo>
                    <a:pt x="96" y="556"/>
                  </a:lnTo>
                  <a:lnTo>
                    <a:pt x="94" y="556"/>
                  </a:lnTo>
                  <a:lnTo>
                    <a:pt x="90" y="554"/>
                  </a:lnTo>
                  <a:lnTo>
                    <a:pt x="88" y="554"/>
                  </a:lnTo>
                  <a:lnTo>
                    <a:pt x="88" y="554"/>
                  </a:lnTo>
                  <a:lnTo>
                    <a:pt x="88" y="554"/>
                  </a:lnTo>
                  <a:lnTo>
                    <a:pt x="94" y="558"/>
                  </a:lnTo>
                  <a:lnTo>
                    <a:pt x="94" y="558"/>
                  </a:lnTo>
                  <a:lnTo>
                    <a:pt x="94" y="558"/>
                  </a:lnTo>
                  <a:lnTo>
                    <a:pt x="92" y="558"/>
                  </a:lnTo>
                  <a:lnTo>
                    <a:pt x="92" y="560"/>
                  </a:lnTo>
                  <a:lnTo>
                    <a:pt x="92" y="560"/>
                  </a:lnTo>
                  <a:lnTo>
                    <a:pt x="90" y="558"/>
                  </a:lnTo>
                  <a:lnTo>
                    <a:pt x="88" y="556"/>
                  </a:lnTo>
                  <a:lnTo>
                    <a:pt x="88" y="558"/>
                  </a:lnTo>
                  <a:lnTo>
                    <a:pt x="88" y="558"/>
                  </a:lnTo>
                  <a:lnTo>
                    <a:pt x="86" y="560"/>
                  </a:lnTo>
                  <a:lnTo>
                    <a:pt x="82" y="560"/>
                  </a:lnTo>
                  <a:lnTo>
                    <a:pt x="80" y="560"/>
                  </a:lnTo>
                  <a:lnTo>
                    <a:pt x="82" y="562"/>
                  </a:lnTo>
                  <a:lnTo>
                    <a:pt x="82" y="562"/>
                  </a:lnTo>
                  <a:lnTo>
                    <a:pt x="80" y="562"/>
                  </a:lnTo>
                  <a:lnTo>
                    <a:pt x="78" y="562"/>
                  </a:lnTo>
                  <a:lnTo>
                    <a:pt x="78" y="562"/>
                  </a:lnTo>
                  <a:lnTo>
                    <a:pt x="80" y="564"/>
                  </a:lnTo>
                  <a:lnTo>
                    <a:pt x="82" y="564"/>
                  </a:lnTo>
                  <a:lnTo>
                    <a:pt x="84" y="562"/>
                  </a:lnTo>
                  <a:lnTo>
                    <a:pt x="84" y="562"/>
                  </a:lnTo>
                  <a:lnTo>
                    <a:pt x="86" y="562"/>
                  </a:lnTo>
                  <a:lnTo>
                    <a:pt x="88" y="564"/>
                  </a:lnTo>
                  <a:lnTo>
                    <a:pt x="88" y="564"/>
                  </a:lnTo>
                  <a:lnTo>
                    <a:pt x="90" y="564"/>
                  </a:lnTo>
                  <a:lnTo>
                    <a:pt x="90" y="566"/>
                  </a:lnTo>
                  <a:lnTo>
                    <a:pt x="92" y="566"/>
                  </a:lnTo>
                  <a:lnTo>
                    <a:pt x="90" y="568"/>
                  </a:lnTo>
                  <a:lnTo>
                    <a:pt x="88" y="570"/>
                  </a:lnTo>
                  <a:lnTo>
                    <a:pt x="90" y="572"/>
                  </a:lnTo>
                  <a:lnTo>
                    <a:pt x="92" y="572"/>
                  </a:lnTo>
                  <a:lnTo>
                    <a:pt x="94" y="572"/>
                  </a:lnTo>
                  <a:lnTo>
                    <a:pt x="94" y="574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94" y="572"/>
                  </a:lnTo>
                  <a:lnTo>
                    <a:pt x="92" y="570"/>
                  </a:lnTo>
                  <a:lnTo>
                    <a:pt x="92" y="570"/>
                  </a:lnTo>
                  <a:lnTo>
                    <a:pt x="94" y="570"/>
                  </a:lnTo>
                  <a:lnTo>
                    <a:pt x="94" y="570"/>
                  </a:lnTo>
                  <a:lnTo>
                    <a:pt x="96" y="570"/>
                  </a:lnTo>
                  <a:lnTo>
                    <a:pt x="96" y="568"/>
                  </a:lnTo>
                  <a:lnTo>
                    <a:pt x="94" y="568"/>
                  </a:lnTo>
                  <a:lnTo>
                    <a:pt x="94" y="566"/>
                  </a:lnTo>
                  <a:lnTo>
                    <a:pt x="98" y="564"/>
                  </a:lnTo>
                  <a:lnTo>
                    <a:pt x="100" y="564"/>
                  </a:lnTo>
                  <a:lnTo>
                    <a:pt x="110" y="566"/>
                  </a:lnTo>
                  <a:lnTo>
                    <a:pt x="112" y="566"/>
                  </a:lnTo>
                  <a:lnTo>
                    <a:pt x="112" y="564"/>
                  </a:lnTo>
                  <a:lnTo>
                    <a:pt x="114" y="564"/>
                  </a:lnTo>
                  <a:close/>
                  <a:moveTo>
                    <a:pt x="114" y="558"/>
                  </a:moveTo>
                  <a:lnTo>
                    <a:pt x="110" y="558"/>
                  </a:lnTo>
                  <a:lnTo>
                    <a:pt x="104" y="554"/>
                  </a:lnTo>
                  <a:lnTo>
                    <a:pt x="100" y="552"/>
                  </a:lnTo>
                  <a:lnTo>
                    <a:pt x="98" y="552"/>
                  </a:lnTo>
                  <a:lnTo>
                    <a:pt x="96" y="550"/>
                  </a:lnTo>
                  <a:lnTo>
                    <a:pt x="94" y="548"/>
                  </a:lnTo>
                  <a:lnTo>
                    <a:pt x="94" y="548"/>
                  </a:lnTo>
                  <a:lnTo>
                    <a:pt x="94" y="546"/>
                  </a:lnTo>
                  <a:lnTo>
                    <a:pt x="96" y="544"/>
                  </a:lnTo>
                  <a:lnTo>
                    <a:pt x="98" y="542"/>
                  </a:lnTo>
                  <a:lnTo>
                    <a:pt x="100" y="542"/>
                  </a:lnTo>
                  <a:lnTo>
                    <a:pt x="100" y="540"/>
                  </a:lnTo>
                  <a:lnTo>
                    <a:pt x="100" y="538"/>
                  </a:lnTo>
                  <a:lnTo>
                    <a:pt x="98" y="538"/>
                  </a:lnTo>
                  <a:lnTo>
                    <a:pt x="94" y="540"/>
                  </a:lnTo>
                  <a:lnTo>
                    <a:pt x="92" y="542"/>
                  </a:lnTo>
                  <a:lnTo>
                    <a:pt x="90" y="542"/>
                  </a:lnTo>
                  <a:lnTo>
                    <a:pt x="88" y="538"/>
                  </a:lnTo>
                  <a:lnTo>
                    <a:pt x="88" y="536"/>
                  </a:lnTo>
                  <a:lnTo>
                    <a:pt x="88" y="534"/>
                  </a:lnTo>
                  <a:lnTo>
                    <a:pt x="90" y="532"/>
                  </a:lnTo>
                  <a:lnTo>
                    <a:pt x="90" y="530"/>
                  </a:lnTo>
                  <a:lnTo>
                    <a:pt x="88" y="530"/>
                  </a:lnTo>
                  <a:lnTo>
                    <a:pt x="86" y="530"/>
                  </a:lnTo>
                  <a:lnTo>
                    <a:pt x="88" y="528"/>
                  </a:lnTo>
                  <a:lnTo>
                    <a:pt x="90" y="528"/>
                  </a:lnTo>
                  <a:lnTo>
                    <a:pt x="92" y="528"/>
                  </a:lnTo>
                  <a:lnTo>
                    <a:pt x="92" y="528"/>
                  </a:lnTo>
                  <a:lnTo>
                    <a:pt x="94" y="526"/>
                  </a:lnTo>
                  <a:lnTo>
                    <a:pt x="94" y="524"/>
                  </a:lnTo>
                  <a:lnTo>
                    <a:pt x="94" y="522"/>
                  </a:lnTo>
                  <a:lnTo>
                    <a:pt x="96" y="520"/>
                  </a:lnTo>
                  <a:lnTo>
                    <a:pt x="98" y="520"/>
                  </a:lnTo>
                  <a:lnTo>
                    <a:pt x="100" y="522"/>
                  </a:lnTo>
                  <a:lnTo>
                    <a:pt x="100" y="522"/>
                  </a:lnTo>
                  <a:lnTo>
                    <a:pt x="104" y="520"/>
                  </a:lnTo>
                  <a:lnTo>
                    <a:pt x="108" y="534"/>
                  </a:lnTo>
                  <a:lnTo>
                    <a:pt x="108" y="534"/>
                  </a:lnTo>
                  <a:lnTo>
                    <a:pt x="108" y="534"/>
                  </a:lnTo>
                  <a:lnTo>
                    <a:pt x="114" y="558"/>
                  </a:lnTo>
                  <a:close/>
                  <a:moveTo>
                    <a:pt x="104" y="516"/>
                  </a:moveTo>
                  <a:lnTo>
                    <a:pt x="100" y="514"/>
                  </a:lnTo>
                  <a:lnTo>
                    <a:pt x="98" y="514"/>
                  </a:lnTo>
                  <a:lnTo>
                    <a:pt x="96" y="512"/>
                  </a:lnTo>
                  <a:lnTo>
                    <a:pt x="80" y="512"/>
                  </a:lnTo>
                  <a:lnTo>
                    <a:pt x="72" y="514"/>
                  </a:lnTo>
                  <a:lnTo>
                    <a:pt x="70" y="512"/>
                  </a:lnTo>
                  <a:lnTo>
                    <a:pt x="64" y="512"/>
                  </a:lnTo>
                  <a:lnTo>
                    <a:pt x="62" y="506"/>
                  </a:lnTo>
                  <a:lnTo>
                    <a:pt x="60" y="502"/>
                  </a:lnTo>
                  <a:lnTo>
                    <a:pt x="58" y="500"/>
                  </a:lnTo>
                  <a:lnTo>
                    <a:pt x="58" y="492"/>
                  </a:lnTo>
                  <a:lnTo>
                    <a:pt x="58" y="490"/>
                  </a:lnTo>
                  <a:lnTo>
                    <a:pt x="54" y="490"/>
                  </a:lnTo>
                  <a:lnTo>
                    <a:pt x="50" y="492"/>
                  </a:lnTo>
                  <a:lnTo>
                    <a:pt x="48" y="494"/>
                  </a:lnTo>
                  <a:lnTo>
                    <a:pt x="46" y="494"/>
                  </a:lnTo>
                  <a:lnTo>
                    <a:pt x="40" y="484"/>
                  </a:lnTo>
                  <a:lnTo>
                    <a:pt x="40" y="480"/>
                  </a:lnTo>
                  <a:lnTo>
                    <a:pt x="42" y="468"/>
                  </a:lnTo>
                  <a:lnTo>
                    <a:pt x="44" y="464"/>
                  </a:lnTo>
                  <a:lnTo>
                    <a:pt x="48" y="460"/>
                  </a:lnTo>
                  <a:lnTo>
                    <a:pt x="50" y="454"/>
                  </a:lnTo>
                  <a:lnTo>
                    <a:pt x="48" y="448"/>
                  </a:lnTo>
                  <a:lnTo>
                    <a:pt x="46" y="442"/>
                  </a:lnTo>
                  <a:lnTo>
                    <a:pt x="48" y="438"/>
                  </a:lnTo>
                  <a:lnTo>
                    <a:pt x="50" y="434"/>
                  </a:lnTo>
                  <a:lnTo>
                    <a:pt x="48" y="428"/>
                  </a:lnTo>
                  <a:lnTo>
                    <a:pt x="48" y="426"/>
                  </a:lnTo>
                  <a:lnTo>
                    <a:pt x="50" y="424"/>
                  </a:lnTo>
                  <a:lnTo>
                    <a:pt x="48" y="418"/>
                  </a:lnTo>
                  <a:lnTo>
                    <a:pt x="48" y="412"/>
                  </a:lnTo>
                  <a:lnTo>
                    <a:pt x="46" y="408"/>
                  </a:lnTo>
                  <a:lnTo>
                    <a:pt x="46" y="406"/>
                  </a:lnTo>
                  <a:lnTo>
                    <a:pt x="50" y="402"/>
                  </a:lnTo>
                  <a:lnTo>
                    <a:pt x="50" y="400"/>
                  </a:lnTo>
                  <a:lnTo>
                    <a:pt x="46" y="396"/>
                  </a:lnTo>
                  <a:lnTo>
                    <a:pt x="44" y="392"/>
                  </a:lnTo>
                  <a:lnTo>
                    <a:pt x="40" y="392"/>
                  </a:lnTo>
                  <a:lnTo>
                    <a:pt x="40" y="394"/>
                  </a:lnTo>
                  <a:lnTo>
                    <a:pt x="38" y="392"/>
                  </a:lnTo>
                  <a:lnTo>
                    <a:pt x="38" y="390"/>
                  </a:lnTo>
                  <a:lnTo>
                    <a:pt x="44" y="390"/>
                  </a:lnTo>
                  <a:lnTo>
                    <a:pt x="48" y="386"/>
                  </a:lnTo>
                  <a:lnTo>
                    <a:pt x="46" y="384"/>
                  </a:lnTo>
                  <a:lnTo>
                    <a:pt x="46" y="382"/>
                  </a:lnTo>
                  <a:lnTo>
                    <a:pt x="44" y="384"/>
                  </a:lnTo>
                  <a:lnTo>
                    <a:pt x="42" y="384"/>
                  </a:lnTo>
                  <a:lnTo>
                    <a:pt x="40" y="378"/>
                  </a:lnTo>
                  <a:lnTo>
                    <a:pt x="38" y="374"/>
                  </a:lnTo>
                  <a:lnTo>
                    <a:pt x="38" y="370"/>
                  </a:lnTo>
                  <a:lnTo>
                    <a:pt x="38" y="366"/>
                  </a:lnTo>
                  <a:lnTo>
                    <a:pt x="34" y="364"/>
                  </a:lnTo>
                  <a:lnTo>
                    <a:pt x="32" y="360"/>
                  </a:lnTo>
                  <a:lnTo>
                    <a:pt x="32" y="352"/>
                  </a:lnTo>
                  <a:lnTo>
                    <a:pt x="34" y="350"/>
                  </a:lnTo>
                  <a:lnTo>
                    <a:pt x="36" y="346"/>
                  </a:lnTo>
                  <a:lnTo>
                    <a:pt x="34" y="344"/>
                  </a:lnTo>
                  <a:lnTo>
                    <a:pt x="32" y="342"/>
                  </a:lnTo>
                  <a:lnTo>
                    <a:pt x="32" y="336"/>
                  </a:lnTo>
                  <a:lnTo>
                    <a:pt x="30" y="328"/>
                  </a:lnTo>
                  <a:lnTo>
                    <a:pt x="32" y="320"/>
                  </a:lnTo>
                  <a:lnTo>
                    <a:pt x="30" y="316"/>
                  </a:lnTo>
                  <a:lnTo>
                    <a:pt x="28" y="312"/>
                  </a:lnTo>
                  <a:lnTo>
                    <a:pt x="32" y="306"/>
                  </a:lnTo>
                  <a:lnTo>
                    <a:pt x="34" y="298"/>
                  </a:lnTo>
                  <a:lnTo>
                    <a:pt x="38" y="298"/>
                  </a:lnTo>
                  <a:lnTo>
                    <a:pt x="38" y="294"/>
                  </a:lnTo>
                  <a:lnTo>
                    <a:pt x="32" y="280"/>
                  </a:lnTo>
                  <a:lnTo>
                    <a:pt x="32" y="276"/>
                  </a:lnTo>
                  <a:lnTo>
                    <a:pt x="32" y="272"/>
                  </a:lnTo>
                  <a:lnTo>
                    <a:pt x="32" y="264"/>
                  </a:lnTo>
                  <a:lnTo>
                    <a:pt x="34" y="258"/>
                  </a:lnTo>
                  <a:lnTo>
                    <a:pt x="38" y="256"/>
                  </a:lnTo>
                  <a:lnTo>
                    <a:pt x="38" y="250"/>
                  </a:lnTo>
                  <a:lnTo>
                    <a:pt x="34" y="248"/>
                  </a:lnTo>
                  <a:lnTo>
                    <a:pt x="32" y="246"/>
                  </a:lnTo>
                  <a:lnTo>
                    <a:pt x="36" y="242"/>
                  </a:lnTo>
                  <a:lnTo>
                    <a:pt x="36" y="236"/>
                  </a:lnTo>
                  <a:lnTo>
                    <a:pt x="38" y="232"/>
                  </a:lnTo>
                  <a:lnTo>
                    <a:pt x="40" y="230"/>
                  </a:lnTo>
                  <a:lnTo>
                    <a:pt x="40" y="224"/>
                  </a:lnTo>
                  <a:lnTo>
                    <a:pt x="38" y="216"/>
                  </a:lnTo>
                  <a:lnTo>
                    <a:pt x="38" y="214"/>
                  </a:lnTo>
                  <a:lnTo>
                    <a:pt x="36" y="206"/>
                  </a:lnTo>
                  <a:lnTo>
                    <a:pt x="34" y="202"/>
                  </a:lnTo>
                  <a:lnTo>
                    <a:pt x="32" y="198"/>
                  </a:lnTo>
                  <a:lnTo>
                    <a:pt x="30" y="196"/>
                  </a:lnTo>
                  <a:lnTo>
                    <a:pt x="28" y="194"/>
                  </a:lnTo>
                  <a:lnTo>
                    <a:pt x="26" y="186"/>
                  </a:lnTo>
                  <a:lnTo>
                    <a:pt x="28" y="182"/>
                  </a:lnTo>
                  <a:lnTo>
                    <a:pt x="32" y="180"/>
                  </a:lnTo>
                  <a:lnTo>
                    <a:pt x="32" y="174"/>
                  </a:lnTo>
                  <a:lnTo>
                    <a:pt x="34" y="172"/>
                  </a:lnTo>
                  <a:lnTo>
                    <a:pt x="34" y="166"/>
                  </a:lnTo>
                  <a:lnTo>
                    <a:pt x="32" y="162"/>
                  </a:lnTo>
                  <a:lnTo>
                    <a:pt x="32" y="154"/>
                  </a:lnTo>
                  <a:lnTo>
                    <a:pt x="32" y="152"/>
                  </a:lnTo>
                  <a:lnTo>
                    <a:pt x="34" y="144"/>
                  </a:lnTo>
                  <a:lnTo>
                    <a:pt x="36" y="140"/>
                  </a:lnTo>
                  <a:lnTo>
                    <a:pt x="38" y="132"/>
                  </a:lnTo>
                  <a:lnTo>
                    <a:pt x="42" y="130"/>
                  </a:lnTo>
                  <a:lnTo>
                    <a:pt x="44" y="128"/>
                  </a:lnTo>
                  <a:lnTo>
                    <a:pt x="46" y="126"/>
                  </a:lnTo>
                  <a:lnTo>
                    <a:pt x="46" y="124"/>
                  </a:lnTo>
                  <a:lnTo>
                    <a:pt x="46" y="122"/>
                  </a:lnTo>
                  <a:lnTo>
                    <a:pt x="44" y="120"/>
                  </a:lnTo>
                  <a:lnTo>
                    <a:pt x="42" y="118"/>
                  </a:lnTo>
                  <a:lnTo>
                    <a:pt x="44" y="116"/>
                  </a:lnTo>
                  <a:lnTo>
                    <a:pt x="46" y="114"/>
                  </a:lnTo>
                  <a:lnTo>
                    <a:pt x="46" y="110"/>
                  </a:lnTo>
                  <a:lnTo>
                    <a:pt x="42" y="108"/>
                  </a:lnTo>
                  <a:lnTo>
                    <a:pt x="42" y="104"/>
                  </a:lnTo>
                  <a:lnTo>
                    <a:pt x="44" y="100"/>
                  </a:lnTo>
                  <a:lnTo>
                    <a:pt x="44" y="98"/>
                  </a:lnTo>
                  <a:lnTo>
                    <a:pt x="40" y="96"/>
                  </a:lnTo>
                  <a:lnTo>
                    <a:pt x="42" y="94"/>
                  </a:lnTo>
                  <a:lnTo>
                    <a:pt x="56" y="86"/>
                  </a:lnTo>
                  <a:lnTo>
                    <a:pt x="58" y="72"/>
                  </a:lnTo>
                  <a:lnTo>
                    <a:pt x="58" y="68"/>
                  </a:lnTo>
                  <a:lnTo>
                    <a:pt x="56" y="68"/>
                  </a:lnTo>
                  <a:lnTo>
                    <a:pt x="54" y="70"/>
                  </a:lnTo>
                  <a:lnTo>
                    <a:pt x="52" y="70"/>
                  </a:lnTo>
                  <a:lnTo>
                    <a:pt x="42" y="46"/>
                  </a:lnTo>
                  <a:lnTo>
                    <a:pt x="36" y="40"/>
                  </a:lnTo>
                  <a:lnTo>
                    <a:pt x="34" y="38"/>
                  </a:lnTo>
                  <a:lnTo>
                    <a:pt x="38" y="32"/>
                  </a:lnTo>
                  <a:lnTo>
                    <a:pt x="36" y="28"/>
                  </a:lnTo>
                  <a:lnTo>
                    <a:pt x="38" y="26"/>
                  </a:lnTo>
                  <a:lnTo>
                    <a:pt x="38" y="24"/>
                  </a:lnTo>
                  <a:lnTo>
                    <a:pt x="32" y="18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0" y="8"/>
                  </a:lnTo>
                  <a:lnTo>
                    <a:pt x="18" y="8"/>
                  </a:lnTo>
                  <a:lnTo>
                    <a:pt x="16" y="1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4" y="22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44"/>
                  </a:lnTo>
                  <a:lnTo>
                    <a:pt x="16" y="48"/>
                  </a:lnTo>
                  <a:lnTo>
                    <a:pt x="18" y="52"/>
                  </a:lnTo>
                  <a:lnTo>
                    <a:pt x="18" y="58"/>
                  </a:lnTo>
                  <a:lnTo>
                    <a:pt x="18" y="60"/>
                  </a:lnTo>
                  <a:lnTo>
                    <a:pt x="16" y="62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4" y="78"/>
                  </a:lnTo>
                  <a:lnTo>
                    <a:pt x="14" y="80"/>
                  </a:lnTo>
                  <a:lnTo>
                    <a:pt x="16" y="78"/>
                  </a:lnTo>
                  <a:lnTo>
                    <a:pt x="18" y="80"/>
                  </a:lnTo>
                  <a:lnTo>
                    <a:pt x="16" y="82"/>
                  </a:lnTo>
                  <a:lnTo>
                    <a:pt x="16" y="94"/>
                  </a:lnTo>
                  <a:lnTo>
                    <a:pt x="18" y="98"/>
                  </a:lnTo>
                  <a:lnTo>
                    <a:pt x="18" y="104"/>
                  </a:lnTo>
                  <a:lnTo>
                    <a:pt x="18" y="106"/>
                  </a:lnTo>
                  <a:lnTo>
                    <a:pt x="16" y="110"/>
                  </a:lnTo>
                  <a:lnTo>
                    <a:pt x="16" y="112"/>
                  </a:lnTo>
                  <a:lnTo>
                    <a:pt x="18" y="116"/>
                  </a:lnTo>
                  <a:lnTo>
                    <a:pt x="18" y="120"/>
                  </a:lnTo>
                  <a:lnTo>
                    <a:pt x="18" y="126"/>
                  </a:lnTo>
                  <a:lnTo>
                    <a:pt x="16" y="128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16" y="134"/>
                  </a:lnTo>
                  <a:lnTo>
                    <a:pt x="14" y="138"/>
                  </a:lnTo>
                  <a:lnTo>
                    <a:pt x="14" y="140"/>
                  </a:lnTo>
                  <a:lnTo>
                    <a:pt x="12" y="142"/>
                  </a:lnTo>
                  <a:lnTo>
                    <a:pt x="14" y="146"/>
                  </a:lnTo>
                  <a:lnTo>
                    <a:pt x="14" y="148"/>
                  </a:lnTo>
                  <a:lnTo>
                    <a:pt x="10" y="152"/>
                  </a:lnTo>
                  <a:lnTo>
                    <a:pt x="10" y="154"/>
                  </a:lnTo>
                  <a:lnTo>
                    <a:pt x="14" y="158"/>
                  </a:lnTo>
                  <a:lnTo>
                    <a:pt x="14" y="162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2" y="168"/>
                  </a:lnTo>
                  <a:lnTo>
                    <a:pt x="14" y="170"/>
                  </a:lnTo>
                  <a:lnTo>
                    <a:pt x="12" y="172"/>
                  </a:lnTo>
                  <a:lnTo>
                    <a:pt x="10" y="172"/>
                  </a:lnTo>
                  <a:lnTo>
                    <a:pt x="10" y="176"/>
                  </a:lnTo>
                  <a:lnTo>
                    <a:pt x="10" y="180"/>
                  </a:lnTo>
                  <a:lnTo>
                    <a:pt x="12" y="182"/>
                  </a:lnTo>
                  <a:lnTo>
                    <a:pt x="14" y="188"/>
                  </a:lnTo>
                  <a:lnTo>
                    <a:pt x="14" y="194"/>
                  </a:lnTo>
                  <a:lnTo>
                    <a:pt x="12" y="194"/>
                  </a:lnTo>
                  <a:lnTo>
                    <a:pt x="14" y="196"/>
                  </a:lnTo>
                  <a:lnTo>
                    <a:pt x="16" y="200"/>
                  </a:lnTo>
                  <a:lnTo>
                    <a:pt x="16" y="204"/>
                  </a:lnTo>
                  <a:lnTo>
                    <a:pt x="16" y="208"/>
                  </a:lnTo>
                  <a:lnTo>
                    <a:pt x="16" y="208"/>
                  </a:lnTo>
                  <a:lnTo>
                    <a:pt x="16" y="210"/>
                  </a:lnTo>
                  <a:lnTo>
                    <a:pt x="16" y="212"/>
                  </a:lnTo>
                  <a:lnTo>
                    <a:pt x="16" y="214"/>
                  </a:lnTo>
                  <a:lnTo>
                    <a:pt x="16" y="216"/>
                  </a:lnTo>
                  <a:lnTo>
                    <a:pt x="18" y="220"/>
                  </a:lnTo>
                  <a:lnTo>
                    <a:pt x="18" y="222"/>
                  </a:lnTo>
                  <a:lnTo>
                    <a:pt x="18" y="224"/>
                  </a:lnTo>
                  <a:lnTo>
                    <a:pt x="16" y="226"/>
                  </a:lnTo>
                  <a:lnTo>
                    <a:pt x="14" y="228"/>
                  </a:lnTo>
                  <a:lnTo>
                    <a:pt x="14" y="230"/>
                  </a:lnTo>
                  <a:lnTo>
                    <a:pt x="14" y="230"/>
                  </a:lnTo>
                  <a:lnTo>
                    <a:pt x="14" y="234"/>
                  </a:lnTo>
                  <a:lnTo>
                    <a:pt x="12" y="236"/>
                  </a:lnTo>
                  <a:lnTo>
                    <a:pt x="12" y="238"/>
                  </a:lnTo>
                  <a:lnTo>
                    <a:pt x="12" y="242"/>
                  </a:lnTo>
                  <a:lnTo>
                    <a:pt x="10" y="244"/>
                  </a:lnTo>
                  <a:lnTo>
                    <a:pt x="12" y="246"/>
                  </a:lnTo>
                  <a:lnTo>
                    <a:pt x="10" y="246"/>
                  </a:lnTo>
                  <a:lnTo>
                    <a:pt x="10" y="250"/>
                  </a:lnTo>
                  <a:lnTo>
                    <a:pt x="10" y="250"/>
                  </a:lnTo>
                  <a:lnTo>
                    <a:pt x="10" y="252"/>
                  </a:lnTo>
                  <a:lnTo>
                    <a:pt x="10" y="254"/>
                  </a:lnTo>
                  <a:lnTo>
                    <a:pt x="8" y="256"/>
                  </a:lnTo>
                  <a:lnTo>
                    <a:pt x="8" y="260"/>
                  </a:lnTo>
                  <a:lnTo>
                    <a:pt x="8" y="262"/>
                  </a:lnTo>
                  <a:lnTo>
                    <a:pt x="6" y="262"/>
                  </a:lnTo>
                  <a:lnTo>
                    <a:pt x="6" y="264"/>
                  </a:lnTo>
                  <a:lnTo>
                    <a:pt x="6" y="266"/>
                  </a:lnTo>
                  <a:lnTo>
                    <a:pt x="6" y="268"/>
                  </a:lnTo>
                  <a:lnTo>
                    <a:pt x="6" y="270"/>
                  </a:lnTo>
                  <a:lnTo>
                    <a:pt x="6" y="272"/>
                  </a:lnTo>
                  <a:lnTo>
                    <a:pt x="4" y="274"/>
                  </a:lnTo>
                  <a:lnTo>
                    <a:pt x="4" y="276"/>
                  </a:lnTo>
                  <a:lnTo>
                    <a:pt x="2" y="274"/>
                  </a:lnTo>
                  <a:lnTo>
                    <a:pt x="0" y="274"/>
                  </a:lnTo>
                  <a:lnTo>
                    <a:pt x="0" y="276"/>
                  </a:lnTo>
                  <a:lnTo>
                    <a:pt x="0" y="278"/>
                  </a:lnTo>
                  <a:lnTo>
                    <a:pt x="0" y="282"/>
                  </a:lnTo>
                  <a:lnTo>
                    <a:pt x="2" y="284"/>
                  </a:lnTo>
                  <a:lnTo>
                    <a:pt x="4" y="286"/>
                  </a:lnTo>
                  <a:lnTo>
                    <a:pt x="6" y="290"/>
                  </a:lnTo>
                  <a:lnTo>
                    <a:pt x="4" y="292"/>
                  </a:lnTo>
                  <a:lnTo>
                    <a:pt x="8" y="298"/>
                  </a:lnTo>
                  <a:lnTo>
                    <a:pt x="10" y="300"/>
                  </a:lnTo>
                  <a:lnTo>
                    <a:pt x="10" y="302"/>
                  </a:lnTo>
                  <a:lnTo>
                    <a:pt x="10" y="306"/>
                  </a:lnTo>
                  <a:lnTo>
                    <a:pt x="10" y="312"/>
                  </a:lnTo>
                  <a:lnTo>
                    <a:pt x="8" y="312"/>
                  </a:lnTo>
                  <a:lnTo>
                    <a:pt x="10" y="314"/>
                  </a:lnTo>
                  <a:lnTo>
                    <a:pt x="8" y="316"/>
                  </a:lnTo>
                  <a:lnTo>
                    <a:pt x="8" y="316"/>
                  </a:lnTo>
                  <a:lnTo>
                    <a:pt x="6" y="316"/>
                  </a:lnTo>
                  <a:lnTo>
                    <a:pt x="6" y="318"/>
                  </a:lnTo>
                  <a:lnTo>
                    <a:pt x="6" y="320"/>
                  </a:lnTo>
                  <a:lnTo>
                    <a:pt x="8" y="322"/>
                  </a:lnTo>
                  <a:lnTo>
                    <a:pt x="6" y="326"/>
                  </a:lnTo>
                  <a:lnTo>
                    <a:pt x="8" y="328"/>
                  </a:lnTo>
                  <a:lnTo>
                    <a:pt x="6" y="330"/>
                  </a:lnTo>
                  <a:lnTo>
                    <a:pt x="8" y="332"/>
                  </a:lnTo>
                  <a:lnTo>
                    <a:pt x="6" y="332"/>
                  </a:lnTo>
                  <a:lnTo>
                    <a:pt x="6" y="334"/>
                  </a:lnTo>
                  <a:lnTo>
                    <a:pt x="6" y="334"/>
                  </a:lnTo>
                  <a:lnTo>
                    <a:pt x="10" y="340"/>
                  </a:lnTo>
                  <a:lnTo>
                    <a:pt x="12" y="342"/>
                  </a:lnTo>
                  <a:lnTo>
                    <a:pt x="12" y="344"/>
                  </a:lnTo>
                  <a:lnTo>
                    <a:pt x="16" y="346"/>
                  </a:lnTo>
                  <a:lnTo>
                    <a:pt x="20" y="344"/>
                  </a:lnTo>
                  <a:lnTo>
                    <a:pt x="20" y="340"/>
                  </a:lnTo>
                  <a:lnTo>
                    <a:pt x="20" y="340"/>
                  </a:lnTo>
                  <a:lnTo>
                    <a:pt x="22" y="340"/>
                  </a:lnTo>
                  <a:lnTo>
                    <a:pt x="24" y="342"/>
                  </a:lnTo>
                  <a:lnTo>
                    <a:pt x="26" y="342"/>
                  </a:lnTo>
                  <a:lnTo>
                    <a:pt x="26" y="342"/>
                  </a:lnTo>
                  <a:lnTo>
                    <a:pt x="26" y="344"/>
                  </a:lnTo>
                  <a:lnTo>
                    <a:pt x="24" y="346"/>
                  </a:lnTo>
                  <a:lnTo>
                    <a:pt x="24" y="348"/>
                  </a:lnTo>
                  <a:lnTo>
                    <a:pt x="24" y="348"/>
                  </a:lnTo>
                  <a:lnTo>
                    <a:pt x="26" y="348"/>
                  </a:lnTo>
                  <a:lnTo>
                    <a:pt x="26" y="350"/>
                  </a:lnTo>
                  <a:lnTo>
                    <a:pt x="28" y="354"/>
                  </a:lnTo>
                  <a:lnTo>
                    <a:pt x="28" y="356"/>
                  </a:lnTo>
                  <a:lnTo>
                    <a:pt x="28" y="356"/>
                  </a:lnTo>
                  <a:lnTo>
                    <a:pt x="26" y="354"/>
                  </a:lnTo>
                  <a:lnTo>
                    <a:pt x="26" y="352"/>
                  </a:lnTo>
                  <a:lnTo>
                    <a:pt x="24" y="352"/>
                  </a:lnTo>
                  <a:lnTo>
                    <a:pt x="24" y="354"/>
                  </a:lnTo>
                  <a:lnTo>
                    <a:pt x="24" y="354"/>
                  </a:lnTo>
                  <a:lnTo>
                    <a:pt x="26" y="356"/>
                  </a:lnTo>
                  <a:lnTo>
                    <a:pt x="26" y="358"/>
                  </a:lnTo>
                  <a:lnTo>
                    <a:pt x="24" y="358"/>
                  </a:lnTo>
                  <a:lnTo>
                    <a:pt x="24" y="360"/>
                  </a:lnTo>
                  <a:lnTo>
                    <a:pt x="24" y="362"/>
                  </a:lnTo>
                  <a:lnTo>
                    <a:pt x="26" y="364"/>
                  </a:lnTo>
                  <a:lnTo>
                    <a:pt x="24" y="366"/>
                  </a:lnTo>
                  <a:lnTo>
                    <a:pt x="24" y="368"/>
                  </a:lnTo>
                  <a:lnTo>
                    <a:pt x="24" y="368"/>
                  </a:lnTo>
                  <a:lnTo>
                    <a:pt x="22" y="370"/>
                  </a:lnTo>
                  <a:lnTo>
                    <a:pt x="24" y="372"/>
                  </a:lnTo>
                  <a:lnTo>
                    <a:pt x="26" y="374"/>
                  </a:lnTo>
                  <a:lnTo>
                    <a:pt x="24" y="376"/>
                  </a:lnTo>
                  <a:lnTo>
                    <a:pt x="24" y="378"/>
                  </a:lnTo>
                  <a:lnTo>
                    <a:pt x="24" y="380"/>
                  </a:lnTo>
                  <a:lnTo>
                    <a:pt x="24" y="382"/>
                  </a:lnTo>
                  <a:lnTo>
                    <a:pt x="24" y="384"/>
                  </a:lnTo>
                  <a:lnTo>
                    <a:pt x="26" y="384"/>
                  </a:lnTo>
                  <a:lnTo>
                    <a:pt x="28" y="384"/>
                  </a:lnTo>
                  <a:lnTo>
                    <a:pt x="28" y="386"/>
                  </a:lnTo>
                  <a:lnTo>
                    <a:pt x="30" y="388"/>
                  </a:lnTo>
                  <a:lnTo>
                    <a:pt x="32" y="388"/>
                  </a:lnTo>
                  <a:lnTo>
                    <a:pt x="32" y="392"/>
                  </a:lnTo>
                  <a:lnTo>
                    <a:pt x="30" y="396"/>
                  </a:lnTo>
                  <a:lnTo>
                    <a:pt x="26" y="396"/>
                  </a:lnTo>
                  <a:lnTo>
                    <a:pt x="24" y="396"/>
                  </a:lnTo>
                  <a:lnTo>
                    <a:pt x="24" y="400"/>
                  </a:lnTo>
                  <a:lnTo>
                    <a:pt x="26" y="402"/>
                  </a:lnTo>
                  <a:lnTo>
                    <a:pt x="24" y="404"/>
                  </a:lnTo>
                  <a:lnTo>
                    <a:pt x="24" y="404"/>
                  </a:lnTo>
                  <a:lnTo>
                    <a:pt x="26" y="406"/>
                  </a:lnTo>
                  <a:lnTo>
                    <a:pt x="24" y="408"/>
                  </a:lnTo>
                  <a:lnTo>
                    <a:pt x="22" y="412"/>
                  </a:lnTo>
                  <a:lnTo>
                    <a:pt x="22" y="414"/>
                  </a:lnTo>
                  <a:lnTo>
                    <a:pt x="24" y="414"/>
                  </a:lnTo>
                  <a:lnTo>
                    <a:pt x="24" y="416"/>
                  </a:lnTo>
                  <a:lnTo>
                    <a:pt x="24" y="420"/>
                  </a:lnTo>
                  <a:lnTo>
                    <a:pt x="22" y="422"/>
                  </a:lnTo>
                  <a:lnTo>
                    <a:pt x="20" y="424"/>
                  </a:lnTo>
                  <a:lnTo>
                    <a:pt x="20" y="422"/>
                  </a:lnTo>
                  <a:lnTo>
                    <a:pt x="20" y="422"/>
                  </a:lnTo>
                  <a:lnTo>
                    <a:pt x="22" y="418"/>
                  </a:lnTo>
                  <a:lnTo>
                    <a:pt x="22" y="416"/>
                  </a:lnTo>
                  <a:lnTo>
                    <a:pt x="22" y="414"/>
                  </a:lnTo>
                  <a:lnTo>
                    <a:pt x="20" y="414"/>
                  </a:lnTo>
                  <a:lnTo>
                    <a:pt x="18" y="416"/>
                  </a:lnTo>
                  <a:lnTo>
                    <a:pt x="16" y="416"/>
                  </a:lnTo>
                  <a:lnTo>
                    <a:pt x="14" y="416"/>
                  </a:lnTo>
                  <a:lnTo>
                    <a:pt x="14" y="416"/>
                  </a:lnTo>
                  <a:lnTo>
                    <a:pt x="16" y="414"/>
                  </a:lnTo>
                  <a:lnTo>
                    <a:pt x="18" y="414"/>
                  </a:lnTo>
                  <a:lnTo>
                    <a:pt x="18" y="410"/>
                  </a:lnTo>
                  <a:lnTo>
                    <a:pt x="16" y="410"/>
                  </a:lnTo>
                  <a:lnTo>
                    <a:pt x="14" y="410"/>
                  </a:lnTo>
                  <a:lnTo>
                    <a:pt x="10" y="410"/>
                  </a:lnTo>
                  <a:lnTo>
                    <a:pt x="8" y="410"/>
                  </a:lnTo>
                  <a:lnTo>
                    <a:pt x="6" y="410"/>
                  </a:lnTo>
                  <a:lnTo>
                    <a:pt x="6" y="412"/>
                  </a:lnTo>
                  <a:lnTo>
                    <a:pt x="8" y="414"/>
                  </a:lnTo>
                  <a:lnTo>
                    <a:pt x="8" y="414"/>
                  </a:lnTo>
                  <a:lnTo>
                    <a:pt x="10" y="416"/>
                  </a:lnTo>
                  <a:lnTo>
                    <a:pt x="8" y="416"/>
                  </a:lnTo>
                  <a:lnTo>
                    <a:pt x="6" y="420"/>
                  </a:lnTo>
                  <a:lnTo>
                    <a:pt x="6" y="420"/>
                  </a:lnTo>
                  <a:lnTo>
                    <a:pt x="4" y="422"/>
                  </a:lnTo>
                  <a:lnTo>
                    <a:pt x="2" y="424"/>
                  </a:lnTo>
                  <a:lnTo>
                    <a:pt x="2" y="426"/>
                  </a:lnTo>
                  <a:lnTo>
                    <a:pt x="4" y="430"/>
                  </a:lnTo>
                  <a:lnTo>
                    <a:pt x="6" y="430"/>
                  </a:lnTo>
                  <a:lnTo>
                    <a:pt x="8" y="428"/>
                  </a:lnTo>
                  <a:lnTo>
                    <a:pt x="8" y="428"/>
                  </a:lnTo>
                  <a:lnTo>
                    <a:pt x="4" y="426"/>
                  </a:lnTo>
                  <a:lnTo>
                    <a:pt x="4" y="426"/>
                  </a:lnTo>
                  <a:lnTo>
                    <a:pt x="6" y="424"/>
                  </a:lnTo>
                  <a:lnTo>
                    <a:pt x="10" y="424"/>
                  </a:lnTo>
                  <a:lnTo>
                    <a:pt x="10" y="422"/>
                  </a:lnTo>
                  <a:lnTo>
                    <a:pt x="10" y="424"/>
                  </a:lnTo>
                  <a:lnTo>
                    <a:pt x="12" y="426"/>
                  </a:lnTo>
                  <a:lnTo>
                    <a:pt x="16" y="426"/>
                  </a:lnTo>
                  <a:lnTo>
                    <a:pt x="16" y="424"/>
                  </a:lnTo>
                  <a:lnTo>
                    <a:pt x="18" y="426"/>
                  </a:lnTo>
                  <a:lnTo>
                    <a:pt x="18" y="428"/>
                  </a:lnTo>
                  <a:lnTo>
                    <a:pt x="22" y="428"/>
                  </a:lnTo>
                  <a:lnTo>
                    <a:pt x="24" y="430"/>
                  </a:lnTo>
                  <a:lnTo>
                    <a:pt x="22" y="430"/>
                  </a:lnTo>
                  <a:lnTo>
                    <a:pt x="22" y="432"/>
                  </a:lnTo>
                  <a:lnTo>
                    <a:pt x="22" y="432"/>
                  </a:lnTo>
                  <a:lnTo>
                    <a:pt x="20" y="434"/>
                  </a:lnTo>
                  <a:lnTo>
                    <a:pt x="20" y="436"/>
                  </a:lnTo>
                  <a:lnTo>
                    <a:pt x="20" y="438"/>
                  </a:lnTo>
                  <a:lnTo>
                    <a:pt x="24" y="438"/>
                  </a:lnTo>
                  <a:lnTo>
                    <a:pt x="22" y="440"/>
                  </a:lnTo>
                  <a:lnTo>
                    <a:pt x="20" y="438"/>
                  </a:lnTo>
                  <a:lnTo>
                    <a:pt x="20" y="438"/>
                  </a:lnTo>
                  <a:lnTo>
                    <a:pt x="18" y="438"/>
                  </a:lnTo>
                  <a:lnTo>
                    <a:pt x="18" y="440"/>
                  </a:lnTo>
                  <a:lnTo>
                    <a:pt x="20" y="442"/>
                  </a:lnTo>
                  <a:lnTo>
                    <a:pt x="20" y="442"/>
                  </a:lnTo>
                  <a:lnTo>
                    <a:pt x="24" y="444"/>
                  </a:lnTo>
                  <a:lnTo>
                    <a:pt x="28" y="442"/>
                  </a:lnTo>
                  <a:lnTo>
                    <a:pt x="28" y="444"/>
                  </a:lnTo>
                  <a:lnTo>
                    <a:pt x="30" y="444"/>
                  </a:lnTo>
                  <a:lnTo>
                    <a:pt x="32" y="442"/>
                  </a:lnTo>
                  <a:lnTo>
                    <a:pt x="32" y="444"/>
                  </a:lnTo>
                  <a:lnTo>
                    <a:pt x="32" y="444"/>
                  </a:lnTo>
                  <a:lnTo>
                    <a:pt x="32" y="444"/>
                  </a:lnTo>
                  <a:lnTo>
                    <a:pt x="28" y="444"/>
                  </a:lnTo>
                  <a:lnTo>
                    <a:pt x="28" y="446"/>
                  </a:lnTo>
                  <a:lnTo>
                    <a:pt x="26" y="444"/>
                  </a:lnTo>
                  <a:lnTo>
                    <a:pt x="22" y="446"/>
                  </a:lnTo>
                  <a:lnTo>
                    <a:pt x="22" y="448"/>
                  </a:lnTo>
                  <a:lnTo>
                    <a:pt x="22" y="448"/>
                  </a:lnTo>
                  <a:lnTo>
                    <a:pt x="24" y="450"/>
                  </a:lnTo>
                  <a:lnTo>
                    <a:pt x="24" y="452"/>
                  </a:lnTo>
                  <a:lnTo>
                    <a:pt x="26" y="452"/>
                  </a:lnTo>
                  <a:lnTo>
                    <a:pt x="28" y="452"/>
                  </a:lnTo>
                  <a:lnTo>
                    <a:pt x="28" y="452"/>
                  </a:lnTo>
                  <a:lnTo>
                    <a:pt x="26" y="454"/>
                  </a:lnTo>
                  <a:lnTo>
                    <a:pt x="26" y="456"/>
                  </a:lnTo>
                  <a:lnTo>
                    <a:pt x="28" y="458"/>
                  </a:lnTo>
                  <a:lnTo>
                    <a:pt x="26" y="458"/>
                  </a:lnTo>
                  <a:lnTo>
                    <a:pt x="24" y="458"/>
                  </a:lnTo>
                  <a:lnTo>
                    <a:pt x="24" y="460"/>
                  </a:lnTo>
                  <a:lnTo>
                    <a:pt x="26" y="466"/>
                  </a:lnTo>
                  <a:lnTo>
                    <a:pt x="28" y="468"/>
                  </a:lnTo>
                  <a:lnTo>
                    <a:pt x="28" y="470"/>
                  </a:lnTo>
                  <a:lnTo>
                    <a:pt x="30" y="472"/>
                  </a:lnTo>
                  <a:lnTo>
                    <a:pt x="32" y="474"/>
                  </a:lnTo>
                  <a:lnTo>
                    <a:pt x="32" y="470"/>
                  </a:lnTo>
                  <a:lnTo>
                    <a:pt x="32" y="46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2" y="470"/>
                  </a:lnTo>
                  <a:lnTo>
                    <a:pt x="32" y="472"/>
                  </a:lnTo>
                  <a:lnTo>
                    <a:pt x="34" y="472"/>
                  </a:lnTo>
                  <a:lnTo>
                    <a:pt x="36" y="472"/>
                  </a:lnTo>
                  <a:lnTo>
                    <a:pt x="34" y="474"/>
                  </a:lnTo>
                  <a:lnTo>
                    <a:pt x="32" y="474"/>
                  </a:lnTo>
                  <a:lnTo>
                    <a:pt x="30" y="476"/>
                  </a:lnTo>
                  <a:lnTo>
                    <a:pt x="30" y="478"/>
                  </a:lnTo>
                  <a:lnTo>
                    <a:pt x="30" y="480"/>
                  </a:lnTo>
                  <a:lnTo>
                    <a:pt x="30" y="482"/>
                  </a:lnTo>
                  <a:lnTo>
                    <a:pt x="28" y="482"/>
                  </a:lnTo>
                  <a:lnTo>
                    <a:pt x="28" y="484"/>
                  </a:lnTo>
                  <a:lnTo>
                    <a:pt x="28" y="486"/>
                  </a:lnTo>
                  <a:lnTo>
                    <a:pt x="32" y="488"/>
                  </a:lnTo>
                  <a:lnTo>
                    <a:pt x="36" y="490"/>
                  </a:lnTo>
                  <a:lnTo>
                    <a:pt x="38" y="492"/>
                  </a:lnTo>
                  <a:lnTo>
                    <a:pt x="38" y="492"/>
                  </a:lnTo>
                  <a:lnTo>
                    <a:pt x="36" y="492"/>
                  </a:lnTo>
                  <a:lnTo>
                    <a:pt x="38" y="494"/>
                  </a:lnTo>
                  <a:lnTo>
                    <a:pt x="38" y="496"/>
                  </a:lnTo>
                  <a:lnTo>
                    <a:pt x="40" y="494"/>
                  </a:lnTo>
                  <a:lnTo>
                    <a:pt x="40" y="496"/>
                  </a:lnTo>
                  <a:lnTo>
                    <a:pt x="38" y="496"/>
                  </a:lnTo>
                  <a:lnTo>
                    <a:pt x="38" y="498"/>
                  </a:lnTo>
                  <a:lnTo>
                    <a:pt x="36" y="500"/>
                  </a:lnTo>
                  <a:lnTo>
                    <a:pt x="38" y="500"/>
                  </a:lnTo>
                  <a:lnTo>
                    <a:pt x="38" y="500"/>
                  </a:lnTo>
                  <a:lnTo>
                    <a:pt x="38" y="502"/>
                  </a:lnTo>
                  <a:lnTo>
                    <a:pt x="40" y="504"/>
                  </a:lnTo>
                  <a:lnTo>
                    <a:pt x="42" y="504"/>
                  </a:lnTo>
                  <a:lnTo>
                    <a:pt x="44" y="502"/>
                  </a:lnTo>
                  <a:lnTo>
                    <a:pt x="44" y="506"/>
                  </a:lnTo>
                  <a:lnTo>
                    <a:pt x="44" y="506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0" y="506"/>
                  </a:lnTo>
                  <a:lnTo>
                    <a:pt x="40" y="508"/>
                  </a:lnTo>
                  <a:lnTo>
                    <a:pt x="42" y="510"/>
                  </a:lnTo>
                  <a:lnTo>
                    <a:pt x="42" y="512"/>
                  </a:lnTo>
                  <a:lnTo>
                    <a:pt x="44" y="514"/>
                  </a:lnTo>
                  <a:lnTo>
                    <a:pt x="44" y="514"/>
                  </a:lnTo>
                  <a:lnTo>
                    <a:pt x="46" y="516"/>
                  </a:lnTo>
                  <a:lnTo>
                    <a:pt x="48" y="516"/>
                  </a:lnTo>
                  <a:lnTo>
                    <a:pt x="48" y="514"/>
                  </a:lnTo>
                  <a:lnTo>
                    <a:pt x="48" y="512"/>
                  </a:lnTo>
                  <a:lnTo>
                    <a:pt x="48" y="510"/>
                  </a:lnTo>
                  <a:lnTo>
                    <a:pt x="50" y="512"/>
                  </a:lnTo>
                  <a:lnTo>
                    <a:pt x="50" y="514"/>
                  </a:lnTo>
                  <a:lnTo>
                    <a:pt x="52" y="516"/>
                  </a:lnTo>
                  <a:lnTo>
                    <a:pt x="52" y="514"/>
                  </a:lnTo>
                  <a:lnTo>
                    <a:pt x="54" y="512"/>
                  </a:lnTo>
                  <a:lnTo>
                    <a:pt x="54" y="510"/>
                  </a:lnTo>
                  <a:lnTo>
                    <a:pt x="52" y="510"/>
                  </a:lnTo>
                  <a:lnTo>
                    <a:pt x="48" y="508"/>
                  </a:lnTo>
                  <a:lnTo>
                    <a:pt x="48" y="508"/>
                  </a:lnTo>
                  <a:lnTo>
                    <a:pt x="50" y="508"/>
                  </a:lnTo>
                  <a:lnTo>
                    <a:pt x="54" y="508"/>
                  </a:lnTo>
                  <a:lnTo>
                    <a:pt x="56" y="510"/>
                  </a:lnTo>
                  <a:lnTo>
                    <a:pt x="58" y="510"/>
                  </a:lnTo>
                  <a:lnTo>
                    <a:pt x="58" y="508"/>
                  </a:lnTo>
                  <a:lnTo>
                    <a:pt x="54" y="506"/>
                  </a:lnTo>
                  <a:lnTo>
                    <a:pt x="50" y="506"/>
                  </a:lnTo>
                  <a:lnTo>
                    <a:pt x="50" y="506"/>
                  </a:lnTo>
                  <a:lnTo>
                    <a:pt x="52" y="506"/>
                  </a:lnTo>
                  <a:lnTo>
                    <a:pt x="56" y="506"/>
                  </a:lnTo>
                  <a:lnTo>
                    <a:pt x="58" y="508"/>
                  </a:lnTo>
                  <a:lnTo>
                    <a:pt x="60" y="512"/>
                  </a:lnTo>
                  <a:lnTo>
                    <a:pt x="58" y="514"/>
                  </a:lnTo>
                  <a:lnTo>
                    <a:pt x="58" y="514"/>
                  </a:lnTo>
                  <a:lnTo>
                    <a:pt x="60" y="518"/>
                  </a:lnTo>
                  <a:lnTo>
                    <a:pt x="60" y="520"/>
                  </a:lnTo>
                  <a:lnTo>
                    <a:pt x="58" y="522"/>
                  </a:lnTo>
                  <a:lnTo>
                    <a:pt x="58" y="518"/>
                  </a:lnTo>
                  <a:lnTo>
                    <a:pt x="58" y="514"/>
                  </a:lnTo>
                  <a:lnTo>
                    <a:pt x="56" y="514"/>
                  </a:lnTo>
                  <a:lnTo>
                    <a:pt x="54" y="514"/>
                  </a:lnTo>
                  <a:lnTo>
                    <a:pt x="54" y="516"/>
                  </a:lnTo>
                  <a:lnTo>
                    <a:pt x="56" y="518"/>
                  </a:lnTo>
                  <a:lnTo>
                    <a:pt x="54" y="520"/>
                  </a:lnTo>
                  <a:lnTo>
                    <a:pt x="54" y="520"/>
                  </a:lnTo>
                  <a:lnTo>
                    <a:pt x="52" y="518"/>
                  </a:lnTo>
                  <a:lnTo>
                    <a:pt x="52" y="518"/>
                  </a:lnTo>
                  <a:lnTo>
                    <a:pt x="50" y="518"/>
                  </a:lnTo>
                  <a:lnTo>
                    <a:pt x="46" y="518"/>
                  </a:lnTo>
                  <a:lnTo>
                    <a:pt x="44" y="520"/>
                  </a:lnTo>
                  <a:lnTo>
                    <a:pt x="46" y="520"/>
                  </a:lnTo>
                  <a:lnTo>
                    <a:pt x="46" y="524"/>
                  </a:lnTo>
                  <a:lnTo>
                    <a:pt x="48" y="526"/>
                  </a:lnTo>
                  <a:lnTo>
                    <a:pt x="48" y="528"/>
                  </a:lnTo>
                  <a:lnTo>
                    <a:pt x="48" y="528"/>
                  </a:lnTo>
                  <a:lnTo>
                    <a:pt x="48" y="530"/>
                  </a:lnTo>
                  <a:lnTo>
                    <a:pt x="50" y="530"/>
                  </a:lnTo>
                  <a:lnTo>
                    <a:pt x="50" y="528"/>
                  </a:lnTo>
                  <a:lnTo>
                    <a:pt x="52" y="528"/>
                  </a:lnTo>
                  <a:lnTo>
                    <a:pt x="54" y="528"/>
                  </a:lnTo>
                  <a:lnTo>
                    <a:pt x="54" y="530"/>
                  </a:lnTo>
                  <a:lnTo>
                    <a:pt x="52" y="530"/>
                  </a:lnTo>
                  <a:lnTo>
                    <a:pt x="50" y="532"/>
                  </a:lnTo>
                  <a:lnTo>
                    <a:pt x="50" y="534"/>
                  </a:lnTo>
                  <a:lnTo>
                    <a:pt x="54" y="534"/>
                  </a:lnTo>
                  <a:lnTo>
                    <a:pt x="58" y="536"/>
                  </a:lnTo>
                  <a:lnTo>
                    <a:pt x="58" y="534"/>
                  </a:lnTo>
                  <a:lnTo>
                    <a:pt x="58" y="534"/>
                  </a:lnTo>
                  <a:lnTo>
                    <a:pt x="58" y="530"/>
                  </a:lnTo>
                  <a:lnTo>
                    <a:pt x="58" y="528"/>
                  </a:lnTo>
                  <a:lnTo>
                    <a:pt x="58" y="528"/>
                  </a:lnTo>
                  <a:lnTo>
                    <a:pt x="58" y="528"/>
                  </a:lnTo>
                  <a:lnTo>
                    <a:pt x="56" y="528"/>
                  </a:lnTo>
                  <a:lnTo>
                    <a:pt x="56" y="526"/>
                  </a:lnTo>
                  <a:lnTo>
                    <a:pt x="58" y="526"/>
                  </a:lnTo>
                  <a:lnTo>
                    <a:pt x="58" y="524"/>
                  </a:lnTo>
                  <a:lnTo>
                    <a:pt x="58" y="524"/>
                  </a:lnTo>
                  <a:lnTo>
                    <a:pt x="60" y="524"/>
                  </a:lnTo>
                  <a:lnTo>
                    <a:pt x="62" y="524"/>
                  </a:lnTo>
                  <a:lnTo>
                    <a:pt x="62" y="526"/>
                  </a:lnTo>
                  <a:lnTo>
                    <a:pt x="64" y="526"/>
                  </a:lnTo>
                  <a:lnTo>
                    <a:pt x="64" y="524"/>
                  </a:lnTo>
                  <a:lnTo>
                    <a:pt x="66" y="524"/>
                  </a:lnTo>
                  <a:lnTo>
                    <a:pt x="70" y="524"/>
                  </a:lnTo>
                  <a:lnTo>
                    <a:pt x="72" y="524"/>
                  </a:lnTo>
                  <a:lnTo>
                    <a:pt x="74" y="524"/>
                  </a:lnTo>
                  <a:lnTo>
                    <a:pt x="74" y="526"/>
                  </a:lnTo>
                  <a:lnTo>
                    <a:pt x="72" y="526"/>
                  </a:lnTo>
                  <a:lnTo>
                    <a:pt x="72" y="528"/>
                  </a:lnTo>
                  <a:lnTo>
                    <a:pt x="70" y="528"/>
                  </a:lnTo>
                  <a:lnTo>
                    <a:pt x="68" y="526"/>
                  </a:lnTo>
                  <a:lnTo>
                    <a:pt x="66" y="526"/>
                  </a:lnTo>
                  <a:lnTo>
                    <a:pt x="64" y="530"/>
                  </a:lnTo>
                  <a:lnTo>
                    <a:pt x="62" y="530"/>
                  </a:lnTo>
                  <a:lnTo>
                    <a:pt x="60" y="530"/>
                  </a:lnTo>
                  <a:lnTo>
                    <a:pt x="60" y="532"/>
                  </a:lnTo>
                  <a:lnTo>
                    <a:pt x="60" y="534"/>
                  </a:lnTo>
                  <a:lnTo>
                    <a:pt x="58" y="534"/>
                  </a:lnTo>
                  <a:lnTo>
                    <a:pt x="58" y="536"/>
                  </a:lnTo>
                  <a:lnTo>
                    <a:pt x="58" y="536"/>
                  </a:lnTo>
                  <a:lnTo>
                    <a:pt x="60" y="536"/>
                  </a:lnTo>
                  <a:lnTo>
                    <a:pt x="58" y="538"/>
                  </a:lnTo>
                  <a:lnTo>
                    <a:pt x="58" y="540"/>
                  </a:lnTo>
                  <a:lnTo>
                    <a:pt x="62" y="540"/>
                  </a:lnTo>
                  <a:lnTo>
                    <a:pt x="66" y="542"/>
                  </a:lnTo>
                  <a:lnTo>
                    <a:pt x="66" y="542"/>
                  </a:lnTo>
                  <a:lnTo>
                    <a:pt x="66" y="542"/>
                  </a:lnTo>
                  <a:lnTo>
                    <a:pt x="66" y="540"/>
                  </a:lnTo>
                  <a:lnTo>
                    <a:pt x="66" y="538"/>
                  </a:lnTo>
                  <a:lnTo>
                    <a:pt x="68" y="538"/>
                  </a:lnTo>
                  <a:lnTo>
                    <a:pt x="68" y="536"/>
                  </a:lnTo>
                  <a:lnTo>
                    <a:pt x="66" y="534"/>
                  </a:lnTo>
                  <a:lnTo>
                    <a:pt x="70" y="534"/>
                  </a:lnTo>
                  <a:lnTo>
                    <a:pt x="72" y="532"/>
                  </a:lnTo>
                  <a:lnTo>
                    <a:pt x="74" y="528"/>
                  </a:lnTo>
                  <a:lnTo>
                    <a:pt x="76" y="528"/>
                  </a:lnTo>
                  <a:lnTo>
                    <a:pt x="76" y="528"/>
                  </a:lnTo>
                  <a:lnTo>
                    <a:pt x="78" y="530"/>
                  </a:lnTo>
                  <a:lnTo>
                    <a:pt x="80" y="530"/>
                  </a:lnTo>
                  <a:lnTo>
                    <a:pt x="80" y="530"/>
                  </a:lnTo>
                  <a:lnTo>
                    <a:pt x="78" y="530"/>
                  </a:lnTo>
                  <a:lnTo>
                    <a:pt x="76" y="532"/>
                  </a:lnTo>
                  <a:lnTo>
                    <a:pt x="76" y="534"/>
                  </a:lnTo>
                  <a:lnTo>
                    <a:pt x="74" y="536"/>
                  </a:lnTo>
                  <a:lnTo>
                    <a:pt x="74" y="538"/>
                  </a:lnTo>
                  <a:lnTo>
                    <a:pt x="74" y="540"/>
                  </a:lnTo>
                  <a:lnTo>
                    <a:pt x="74" y="542"/>
                  </a:lnTo>
                  <a:lnTo>
                    <a:pt x="72" y="542"/>
                  </a:lnTo>
                  <a:lnTo>
                    <a:pt x="72" y="542"/>
                  </a:lnTo>
                  <a:lnTo>
                    <a:pt x="72" y="542"/>
                  </a:lnTo>
                  <a:lnTo>
                    <a:pt x="72" y="538"/>
                  </a:lnTo>
                  <a:lnTo>
                    <a:pt x="72" y="538"/>
                  </a:lnTo>
                  <a:lnTo>
                    <a:pt x="70" y="538"/>
                  </a:lnTo>
                  <a:lnTo>
                    <a:pt x="70" y="540"/>
                  </a:lnTo>
                  <a:lnTo>
                    <a:pt x="70" y="540"/>
                  </a:lnTo>
                  <a:lnTo>
                    <a:pt x="68" y="540"/>
                  </a:lnTo>
                  <a:lnTo>
                    <a:pt x="68" y="542"/>
                  </a:lnTo>
                  <a:lnTo>
                    <a:pt x="68" y="542"/>
                  </a:lnTo>
                  <a:lnTo>
                    <a:pt x="72" y="546"/>
                  </a:lnTo>
                  <a:lnTo>
                    <a:pt x="76" y="548"/>
                  </a:lnTo>
                  <a:lnTo>
                    <a:pt x="78" y="548"/>
                  </a:lnTo>
                  <a:lnTo>
                    <a:pt x="80" y="548"/>
                  </a:lnTo>
                  <a:lnTo>
                    <a:pt x="82" y="550"/>
                  </a:lnTo>
                  <a:lnTo>
                    <a:pt x="82" y="548"/>
                  </a:lnTo>
                  <a:lnTo>
                    <a:pt x="84" y="546"/>
                  </a:lnTo>
                  <a:lnTo>
                    <a:pt x="82" y="542"/>
                  </a:lnTo>
                  <a:lnTo>
                    <a:pt x="84" y="540"/>
                  </a:lnTo>
                  <a:lnTo>
                    <a:pt x="82" y="538"/>
                  </a:lnTo>
                  <a:lnTo>
                    <a:pt x="84" y="534"/>
                  </a:lnTo>
                  <a:lnTo>
                    <a:pt x="84" y="532"/>
                  </a:lnTo>
                  <a:lnTo>
                    <a:pt x="82" y="528"/>
                  </a:lnTo>
                  <a:lnTo>
                    <a:pt x="84" y="528"/>
                  </a:lnTo>
                  <a:lnTo>
                    <a:pt x="86" y="526"/>
                  </a:lnTo>
                  <a:lnTo>
                    <a:pt x="88" y="522"/>
                  </a:lnTo>
                  <a:lnTo>
                    <a:pt x="90" y="522"/>
                  </a:lnTo>
                  <a:lnTo>
                    <a:pt x="94" y="522"/>
                  </a:lnTo>
                  <a:lnTo>
                    <a:pt x="94" y="520"/>
                  </a:lnTo>
                  <a:lnTo>
                    <a:pt x="94" y="518"/>
                  </a:lnTo>
                  <a:lnTo>
                    <a:pt x="96" y="516"/>
                  </a:lnTo>
                  <a:lnTo>
                    <a:pt x="98" y="516"/>
                  </a:lnTo>
                  <a:lnTo>
                    <a:pt x="102" y="518"/>
                  </a:lnTo>
                  <a:lnTo>
                    <a:pt x="102" y="516"/>
                  </a:lnTo>
                  <a:lnTo>
                    <a:pt x="104" y="516"/>
                  </a:lnTo>
                  <a:close/>
                  <a:moveTo>
                    <a:pt x="128" y="582"/>
                  </a:moveTo>
                  <a:lnTo>
                    <a:pt x="128" y="582"/>
                  </a:lnTo>
                  <a:lnTo>
                    <a:pt x="130" y="580"/>
                  </a:lnTo>
                  <a:lnTo>
                    <a:pt x="130" y="580"/>
                  </a:lnTo>
                  <a:lnTo>
                    <a:pt x="128" y="582"/>
                  </a:lnTo>
                  <a:lnTo>
                    <a:pt x="128" y="582"/>
                  </a:lnTo>
                  <a:close/>
                  <a:moveTo>
                    <a:pt x="16" y="358"/>
                  </a:moveTo>
                  <a:lnTo>
                    <a:pt x="14" y="358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6" y="362"/>
                  </a:lnTo>
                  <a:lnTo>
                    <a:pt x="14" y="362"/>
                  </a:lnTo>
                  <a:lnTo>
                    <a:pt x="18" y="366"/>
                  </a:lnTo>
                  <a:lnTo>
                    <a:pt x="18" y="366"/>
                  </a:lnTo>
                  <a:lnTo>
                    <a:pt x="14" y="364"/>
                  </a:lnTo>
                  <a:lnTo>
                    <a:pt x="14" y="366"/>
                  </a:lnTo>
                  <a:lnTo>
                    <a:pt x="14" y="368"/>
                  </a:lnTo>
                  <a:lnTo>
                    <a:pt x="14" y="370"/>
                  </a:lnTo>
                  <a:lnTo>
                    <a:pt x="10" y="370"/>
                  </a:lnTo>
                  <a:lnTo>
                    <a:pt x="6" y="370"/>
                  </a:lnTo>
                  <a:lnTo>
                    <a:pt x="8" y="366"/>
                  </a:lnTo>
                  <a:lnTo>
                    <a:pt x="8" y="360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54"/>
                  </a:lnTo>
                  <a:lnTo>
                    <a:pt x="6" y="352"/>
                  </a:lnTo>
                  <a:lnTo>
                    <a:pt x="6" y="352"/>
                  </a:lnTo>
                  <a:lnTo>
                    <a:pt x="8" y="348"/>
                  </a:lnTo>
                  <a:lnTo>
                    <a:pt x="6" y="348"/>
                  </a:lnTo>
                  <a:lnTo>
                    <a:pt x="6" y="346"/>
                  </a:lnTo>
                  <a:lnTo>
                    <a:pt x="8" y="346"/>
                  </a:lnTo>
                  <a:lnTo>
                    <a:pt x="10" y="346"/>
                  </a:lnTo>
                  <a:lnTo>
                    <a:pt x="12" y="346"/>
                  </a:lnTo>
                  <a:lnTo>
                    <a:pt x="16" y="348"/>
                  </a:lnTo>
                  <a:lnTo>
                    <a:pt x="16" y="352"/>
                  </a:lnTo>
                  <a:lnTo>
                    <a:pt x="16" y="354"/>
                  </a:lnTo>
                  <a:lnTo>
                    <a:pt x="16" y="356"/>
                  </a:lnTo>
                  <a:lnTo>
                    <a:pt x="12" y="354"/>
                  </a:lnTo>
                  <a:lnTo>
                    <a:pt x="16" y="356"/>
                  </a:lnTo>
                  <a:lnTo>
                    <a:pt x="16" y="358"/>
                  </a:lnTo>
                  <a:lnTo>
                    <a:pt x="16" y="358"/>
                  </a:lnTo>
                  <a:close/>
                  <a:moveTo>
                    <a:pt x="18" y="352"/>
                  </a:moveTo>
                  <a:lnTo>
                    <a:pt x="20" y="352"/>
                  </a:lnTo>
                  <a:lnTo>
                    <a:pt x="22" y="354"/>
                  </a:lnTo>
                  <a:lnTo>
                    <a:pt x="20" y="354"/>
                  </a:lnTo>
                  <a:lnTo>
                    <a:pt x="18" y="352"/>
                  </a:lnTo>
                  <a:close/>
                  <a:moveTo>
                    <a:pt x="4" y="376"/>
                  </a:moveTo>
                  <a:lnTo>
                    <a:pt x="4" y="374"/>
                  </a:lnTo>
                  <a:lnTo>
                    <a:pt x="6" y="374"/>
                  </a:lnTo>
                  <a:lnTo>
                    <a:pt x="8" y="376"/>
                  </a:lnTo>
                  <a:lnTo>
                    <a:pt x="4" y="376"/>
                  </a:lnTo>
                  <a:lnTo>
                    <a:pt x="4" y="376"/>
                  </a:lnTo>
                  <a:close/>
                  <a:moveTo>
                    <a:pt x="20" y="378"/>
                  </a:moveTo>
                  <a:lnTo>
                    <a:pt x="24" y="376"/>
                  </a:lnTo>
                  <a:lnTo>
                    <a:pt x="24" y="378"/>
                  </a:lnTo>
                  <a:lnTo>
                    <a:pt x="22" y="380"/>
                  </a:lnTo>
                  <a:lnTo>
                    <a:pt x="20" y="378"/>
                  </a:lnTo>
                  <a:close/>
                  <a:moveTo>
                    <a:pt x="18" y="378"/>
                  </a:moveTo>
                  <a:lnTo>
                    <a:pt x="18" y="378"/>
                  </a:lnTo>
                  <a:lnTo>
                    <a:pt x="20" y="382"/>
                  </a:lnTo>
                  <a:lnTo>
                    <a:pt x="18" y="382"/>
                  </a:lnTo>
                  <a:lnTo>
                    <a:pt x="18" y="380"/>
                  </a:lnTo>
                  <a:lnTo>
                    <a:pt x="16" y="380"/>
                  </a:lnTo>
                  <a:lnTo>
                    <a:pt x="18" y="378"/>
                  </a:lnTo>
                  <a:close/>
                  <a:moveTo>
                    <a:pt x="12" y="378"/>
                  </a:moveTo>
                  <a:lnTo>
                    <a:pt x="12" y="376"/>
                  </a:lnTo>
                  <a:lnTo>
                    <a:pt x="16" y="378"/>
                  </a:lnTo>
                  <a:lnTo>
                    <a:pt x="12" y="378"/>
                  </a:lnTo>
                  <a:lnTo>
                    <a:pt x="12" y="378"/>
                  </a:lnTo>
                  <a:close/>
                  <a:moveTo>
                    <a:pt x="12" y="382"/>
                  </a:moveTo>
                  <a:lnTo>
                    <a:pt x="12" y="382"/>
                  </a:lnTo>
                  <a:lnTo>
                    <a:pt x="14" y="382"/>
                  </a:lnTo>
                  <a:lnTo>
                    <a:pt x="14" y="384"/>
                  </a:lnTo>
                  <a:lnTo>
                    <a:pt x="12" y="382"/>
                  </a:lnTo>
                  <a:close/>
                  <a:moveTo>
                    <a:pt x="10" y="386"/>
                  </a:moveTo>
                  <a:lnTo>
                    <a:pt x="10" y="384"/>
                  </a:lnTo>
                  <a:lnTo>
                    <a:pt x="12" y="384"/>
                  </a:lnTo>
                  <a:lnTo>
                    <a:pt x="12" y="384"/>
                  </a:lnTo>
                  <a:lnTo>
                    <a:pt x="12" y="386"/>
                  </a:lnTo>
                  <a:lnTo>
                    <a:pt x="10" y="386"/>
                  </a:lnTo>
                  <a:lnTo>
                    <a:pt x="10" y="386"/>
                  </a:lnTo>
                  <a:lnTo>
                    <a:pt x="10" y="386"/>
                  </a:lnTo>
                  <a:close/>
                  <a:moveTo>
                    <a:pt x="8" y="388"/>
                  </a:moveTo>
                  <a:lnTo>
                    <a:pt x="8" y="390"/>
                  </a:lnTo>
                  <a:lnTo>
                    <a:pt x="6" y="392"/>
                  </a:lnTo>
                  <a:lnTo>
                    <a:pt x="6" y="390"/>
                  </a:lnTo>
                  <a:lnTo>
                    <a:pt x="8" y="388"/>
                  </a:lnTo>
                  <a:close/>
                  <a:moveTo>
                    <a:pt x="18" y="388"/>
                  </a:moveTo>
                  <a:lnTo>
                    <a:pt x="20" y="392"/>
                  </a:lnTo>
                  <a:lnTo>
                    <a:pt x="18" y="390"/>
                  </a:lnTo>
                  <a:lnTo>
                    <a:pt x="18" y="388"/>
                  </a:lnTo>
                  <a:close/>
                  <a:moveTo>
                    <a:pt x="14" y="388"/>
                  </a:moveTo>
                  <a:lnTo>
                    <a:pt x="18" y="386"/>
                  </a:lnTo>
                  <a:lnTo>
                    <a:pt x="18" y="390"/>
                  </a:lnTo>
                  <a:lnTo>
                    <a:pt x="14" y="388"/>
                  </a:lnTo>
                  <a:close/>
                  <a:moveTo>
                    <a:pt x="10" y="406"/>
                  </a:moveTo>
                  <a:lnTo>
                    <a:pt x="10" y="406"/>
                  </a:lnTo>
                  <a:lnTo>
                    <a:pt x="10" y="408"/>
                  </a:lnTo>
                  <a:lnTo>
                    <a:pt x="10" y="408"/>
                  </a:lnTo>
                  <a:lnTo>
                    <a:pt x="10" y="406"/>
                  </a:lnTo>
                  <a:close/>
                  <a:moveTo>
                    <a:pt x="10" y="390"/>
                  </a:moveTo>
                  <a:lnTo>
                    <a:pt x="10" y="388"/>
                  </a:lnTo>
                  <a:lnTo>
                    <a:pt x="10" y="388"/>
                  </a:lnTo>
                  <a:lnTo>
                    <a:pt x="12" y="388"/>
                  </a:lnTo>
                  <a:lnTo>
                    <a:pt x="14" y="390"/>
                  </a:lnTo>
                  <a:lnTo>
                    <a:pt x="10" y="390"/>
                  </a:lnTo>
                  <a:lnTo>
                    <a:pt x="10" y="390"/>
                  </a:lnTo>
                  <a:close/>
                  <a:moveTo>
                    <a:pt x="4" y="396"/>
                  </a:moveTo>
                  <a:lnTo>
                    <a:pt x="2" y="394"/>
                  </a:lnTo>
                  <a:lnTo>
                    <a:pt x="2" y="392"/>
                  </a:lnTo>
                  <a:lnTo>
                    <a:pt x="4" y="392"/>
                  </a:lnTo>
                  <a:lnTo>
                    <a:pt x="6" y="394"/>
                  </a:lnTo>
                  <a:lnTo>
                    <a:pt x="4" y="396"/>
                  </a:lnTo>
                  <a:close/>
                  <a:moveTo>
                    <a:pt x="14" y="402"/>
                  </a:moveTo>
                  <a:lnTo>
                    <a:pt x="16" y="402"/>
                  </a:lnTo>
                  <a:lnTo>
                    <a:pt x="16" y="404"/>
                  </a:lnTo>
                  <a:lnTo>
                    <a:pt x="14" y="402"/>
                  </a:lnTo>
                  <a:close/>
                  <a:moveTo>
                    <a:pt x="16" y="406"/>
                  </a:moveTo>
                  <a:lnTo>
                    <a:pt x="18" y="406"/>
                  </a:lnTo>
                  <a:lnTo>
                    <a:pt x="18" y="408"/>
                  </a:lnTo>
                  <a:lnTo>
                    <a:pt x="16" y="406"/>
                  </a:lnTo>
                  <a:close/>
                  <a:moveTo>
                    <a:pt x="22" y="384"/>
                  </a:moveTo>
                  <a:lnTo>
                    <a:pt x="22" y="384"/>
                  </a:lnTo>
                  <a:lnTo>
                    <a:pt x="24" y="386"/>
                  </a:lnTo>
                  <a:lnTo>
                    <a:pt x="22" y="386"/>
                  </a:lnTo>
                  <a:lnTo>
                    <a:pt x="22" y="384"/>
                  </a:lnTo>
                  <a:close/>
                  <a:moveTo>
                    <a:pt x="24" y="386"/>
                  </a:moveTo>
                  <a:lnTo>
                    <a:pt x="28" y="386"/>
                  </a:lnTo>
                  <a:lnTo>
                    <a:pt x="28" y="388"/>
                  </a:lnTo>
                  <a:lnTo>
                    <a:pt x="30" y="390"/>
                  </a:lnTo>
                  <a:lnTo>
                    <a:pt x="28" y="392"/>
                  </a:lnTo>
                  <a:lnTo>
                    <a:pt x="28" y="394"/>
                  </a:lnTo>
                  <a:lnTo>
                    <a:pt x="26" y="394"/>
                  </a:lnTo>
                  <a:lnTo>
                    <a:pt x="24" y="394"/>
                  </a:lnTo>
                  <a:lnTo>
                    <a:pt x="24" y="394"/>
                  </a:lnTo>
                  <a:lnTo>
                    <a:pt x="22" y="396"/>
                  </a:lnTo>
                  <a:lnTo>
                    <a:pt x="22" y="392"/>
                  </a:lnTo>
                  <a:lnTo>
                    <a:pt x="22" y="390"/>
                  </a:lnTo>
                  <a:lnTo>
                    <a:pt x="22" y="388"/>
                  </a:lnTo>
                  <a:lnTo>
                    <a:pt x="24" y="386"/>
                  </a:lnTo>
                  <a:close/>
                  <a:moveTo>
                    <a:pt x="12" y="394"/>
                  </a:moveTo>
                  <a:lnTo>
                    <a:pt x="12" y="392"/>
                  </a:lnTo>
                  <a:lnTo>
                    <a:pt x="18" y="392"/>
                  </a:lnTo>
                  <a:lnTo>
                    <a:pt x="16" y="394"/>
                  </a:lnTo>
                  <a:lnTo>
                    <a:pt x="12" y="394"/>
                  </a:lnTo>
                  <a:lnTo>
                    <a:pt x="12" y="394"/>
                  </a:lnTo>
                  <a:lnTo>
                    <a:pt x="12" y="394"/>
                  </a:lnTo>
                  <a:lnTo>
                    <a:pt x="12" y="394"/>
                  </a:lnTo>
                  <a:close/>
                  <a:moveTo>
                    <a:pt x="14" y="398"/>
                  </a:moveTo>
                  <a:lnTo>
                    <a:pt x="12" y="398"/>
                  </a:lnTo>
                  <a:lnTo>
                    <a:pt x="16" y="396"/>
                  </a:lnTo>
                  <a:lnTo>
                    <a:pt x="18" y="396"/>
                  </a:lnTo>
                  <a:lnTo>
                    <a:pt x="18" y="398"/>
                  </a:lnTo>
                  <a:lnTo>
                    <a:pt x="14" y="398"/>
                  </a:lnTo>
                  <a:close/>
                  <a:moveTo>
                    <a:pt x="16" y="400"/>
                  </a:moveTo>
                  <a:lnTo>
                    <a:pt x="18" y="398"/>
                  </a:lnTo>
                  <a:lnTo>
                    <a:pt x="20" y="398"/>
                  </a:lnTo>
                  <a:lnTo>
                    <a:pt x="20" y="402"/>
                  </a:lnTo>
                  <a:lnTo>
                    <a:pt x="18" y="404"/>
                  </a:lnTo>
                  <a:lnTo>
                    <a:pt x="18" y="404"/>
                  </a:lnTo>
                  <a:lnTo>
                    <a:pt x="16" y="402"/>
                  </a:lnTo>
                  <a:lnTo>
                    <a:pt x="16" y="400"/>
                  </a:lnTo>
                  <a:close/>
                  <a:moveTo>
                    <a:pt x="12" y="406"/>
                  </a:moveTo>
                  <a:lnTo>
                    <a:pt x="12" y="406"/>
                  </a:lnTo>
                  <a:lnTo>
                    <a:pt x="14" y="406"/>
                  </a:lnTo>
                  <a:lnTo>
                    <a:pt x="16" y="406"/>
                  </a:lnTo>
                  <a:lnTo>
                    <a:pt x="16" y="408"/>
                  </a:lnTo>
                  <a:lnTo>
                    <a:pt x="14" y="410"/>
                  </a:lnTo>
                  <a:lnTo>
                    <a:pt x="12" y="406"/>
                  </a:lnTo>
                  <a:close/>
                  <a:moveTo>
                    <a:pt x="18" y="454"/>
                  </a:moveTo>
                  <a:lnTo>
                    <a:pt x="20" y="452"/>
                  </a:lnTo>
                  <a:lnTo>
                    <a:pt x="18" y="452"/>
                  </a:lnTo>
                  <a:lnTo>
                    <a:pt x="18" y="452"/>
                  </a:lnTo>
                  <a:lnTo>
                    <a:pt x="16" y="448"/>
                  </a:lnTo>
                  <a:lnTo>
                    <a:pt x="12" y="446"/>
                  </a:lnTo>
                  <a:lnTo>
                    <a:pt x="14" y="444"/>
                  </a:lnTo>
                  <a:lnTo>
                    <a:pt x="16" y="444"/>
                  </a:lnTo>
                  <a:lnTo>
                    <a:pt x="18" y="444"/>
                  </a:lnTo>
                  <a:lnTo>
                    <a:pt x="18" y="448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22" y="452"/>
                  </a:lnTo>
                  <a:lnTo>
                    <a:pt x="24" y="458"/>
                  </a:lnTo>
                  <a:lnTo>
                    <a:pt x="22" y="456"/>
                  </a:lnTo>
                  <a:lnTo>
                    <a:pt x="18" y="458"/>
                  </a:lnTo>
                  <a:lnTo>
                    <a:pt x="18" y="454"/>
                  </a:lnTo>
                  <a:close/>
                  <a:moveTo>
                    <a:pt x="10" y="450"/>
                  </a:moveTo>
                  <a:lnTo>
                    <a:pt x="10" y="448"/>
                  </a:lnTo>
                  <a:lnTo>
                    <a:pt x="10" y="448"/>
                  </a:lnTo>
                  <a:lnTo>
                    <a:pt x="12" y="448"/>
                  </a:lnTo>
                  <a:lnTo>
                    <a:pt x="16" y="452"/>
                  </a:lnTo>
                  <a:lnTo>
                    <a:pt x="18" y="456"/>
                  </a:lnTo>
                  <a:lnTo>
                    <a:pt x="18" y="458"/>
                  </a:lnTo>
                  <a:lnTo>
                    <a:pt x="16" y="460"/>
                  </a:lnTo>
                  <a:lnTo>
                    <a:pt x="14" y="458"/>
                  </a:lnTo>
                  <a:lnTo>
                    <a:pt x="14" y="456"/>
                  </a:lnTo>
                  <a:lnTo>
                    <a:pt x="14" y="454"/>
                  </a:lnTo>
                  <a:lnTo>
                    <a:pt x="12" y="452"/>
                  </a:lnTo>
                  <a:lnTo>
                    <a:pt x="10" y="452"/>
                  </a:lnTo>
                  <a:lnTo>
                    <a:pt x="10" y="450"/>
                  </a:lnTo>
                  <a:close/>
                  <a:moveTo>
                    <a:pt x="10" y="454"/>
                  </a:moveTo>
                  <a:lnTo>
                    <a:pt x="10" y="454"/>
                  </a:lnTo>
                  <a:lnTo>
                    <a:pt x="12" y="454"/>
                  </a:lnTo>
                  <a:lnTo>
                    <a:pt x="12" y="458"/>
                  </a:lnTo>
                  <a:lnTo>
                    <a:pt x="12" y="458"/>
                  </a:lnTo>
                  <a:lnTo>
                    <a:pt x="10" y="458"/>
                  </a:lnTo>
                  <a:lnTo>
                    <a:pt x="10" y="458"/>
                  </a:lnTo>
                  <a:lnTo>
                    <a:pt x="10" y="458"/>
                  </a:lnTo>
                  <a:lnTo>
                    <a:pt x="10" y="454"/>
                  </a:lnTo>
                  <a:close/>
                  <a:moveTo>
                    <a:pt x="14" y="468"/>
                  </a:moveTo>
                  <a:lnTo>
                    <a:pt x="14" y="468"/>
                  </a:lnTo>
                  <a:lnTo>
                    <a:pt x="14" y="466"/>
                  </a:lnTo>
                  <a:lnTo>
                    <a:pt x="12" y="462"/>
                  </a:lnTo>
                  <a:lnTo>
                    <a:pt x="14" y="460"/>
                  </a:lnTo>
                  <a:lnTo>
                    <a:pt x="14" y="462"/>
                  </a:lnTo>
                  <a:lnTo>
                    <a:pt x="16" y="462"/>
                  </a:lnTo>
                  <a:lnTo>
                    <a:pt x="18" y="464"/>
                  </a:lnTo>
                  <a:lnTo>
                    <a:pt x="16" y="464"/>
                  </a:lnTo>
                  <a:lnTo>
                    <a:pt x="14" y="468"/>
                  </a:lnTo>
                  <a:close/>
                  <a:moveTo>
                    <a:pt x="18" y="478"/>
                  </a:moveTo>
                  <a:lnTo>
                    <a:pt x="16" y="478"/>
                  </a:lnTo>
                  <a:lnTo>
                    <a:pt x="14" y="478"/>
                  </a:lnTo>
                  <a:lnTo>
                    <a:pt x="16" y="476"/>
                  </a:lnTo>
                  <a:lnTo>
                    <a:pt x="14" y="474"/>
                  </a:lnTo>
                  <a:lnTo>
                    <a:pt x="16" y="472"/>
                  </a:lnTo>
                  <a:lnTo>
                    <a:pt x="18" y="476"/>
                  </a:lnTo>
                  <a:lnTo>
                    <a:pt x="18" y="478"/>
                  </a:lnTo>
                  <a:close/>
                  <a:moveTo>
                    <a:pt x="24" y="476"/>
                  </a:moveTo>
                  <a:lnTo>
                    <a:pt x="24" y="480"/>
                  </a:lnTo>
                  <a:lnTo>
                    <a:pt x="22" y="480"/>
                  </a:lnTo>
                  <a:lnTo>
                    <a:pt x="20" y="478"/>
                  </a:lnTo>
                  <a:lnTo>
                    <a:pt x="18" y="474"/>
                  </a:lnTo>
                  <a:lnTo>
                    <a:pt x="16" y="470"/>
                  </a:lnTo>
                  <a:lnTo>
                    <a:pt x="18" y="470"/>
                  </a:lnTo>
                  <a:lnTo>
                    <a:pt x="20" y="468"/>
                  </a:lnTo>
                  <a:lnTo>
                    <a:pt x="20" y="466"/>
                  </a:lnTo>
                  <a:lnTo>
                    <a:pt x="20" y="468"/>
                  </a:lnTo>
                  <a:lnTo>
                    <a:pt x="18" y="468"/>
                  </a:lnTo>
                  <a:lnTo>
                    <a:pt x="18" y="466"/>
                  </a:lnTo>
                  <a:lnTo>
                    <a:pt x="18" y="464"/>
                  </a:lnTo>
                  <a:lnTo>
                    <a:pt x="18" y="462"/>
                  </a:lnTo>
                  <a:lnTo>
                    <a:pt x="18" y="460"/>
                  </a:lnTo>
                  <a:lnTo>
                    <a:pt x="18" y="458"/>
                  </a:lnTo>
                  <a:lnTo>
                    <a:pt x="22" y="458"/>
                  </a:lnTo>
                  <a:lnTo>
                    <a:pt x="24" y="460"/>
                  </a:lnTo>
                  <a:lnTo>
                    <a:pt x="24" y="466"/>
                  </a:lnTo>
                  <a:lnTo>
                    <a:pt x="26" y="468"/>
                  </a:lnTo>
                  <a:lnTo>
                    <a:pt x="26" y="472"/>
                  </a:lnTo>
                  <a:lnTo>
                    <a:pt x="26" y="474"/>
                  </a:lnTo>
                  <a:lnTo>
                    <a:pt x="28" y="478"/>
                  </a:lnTo>
                  <a:lnTo>
                    <a:pt x="28" y="480"/>
                  </a:lnTo>
                  <a:lnTo>
                    <a:pt x="26" y="482"/>
                  </a:lnTo>
                  <a:lnTo>
                    <a:pt x="24" y="482"/>
                  </a:lnTo>
                  <a:lnTo>
                    <a:pt x="24" y="478"/>
                  </a:lnTo>
                  <a:lnTo>
                    <a:pt x="24" y="476"/>
                  </a:lnTo>
                  <a:close/>
                  <a:moveTo>
                    <a:pt x="22" y="488"/>
                  </a:moveTo>
                  <a:lnTo>
                    <a:pt x="20" y="486"/>
                  </a:lnTo>
                  <a:lnTo>
                    <a:pt x="20" y="486"/>
                  </a:lnTo>
                  <a:lnTo>
                    <a:pt x="20" y="484"/>
                  </a:lnTo>
                  <a:lnTo>
                    <a:pt x="20" y="484"/>
                  </a:lnTo>
                  <a:lnTo>
                    <a:pt x="22" y="482"/>
                  </a:lnTo>
                  <a:lnTo>
                    <a:pt x="22" y="484"/>
                  </a:lnTo>
                  <a:lnTo>
                    <a:pt x="24" y="484"/>
                  </a:lnTo>
                  <a:lnTo>
                    <a:pt x="24" y="486"/>
                  </a:lnTo>
                  <a:lnTo>
                    <a:pt x="24" y="488"/>
                  </a:lnTo>
                  <a:lnTo>
                    <a:pt x="22" y="488"/>
                  </a:lnTo>
                  <a:lnTo>
                    <a:pt x="22" y="488"/>
                  </a:lnTo>
                  <a:close/>
                  <a:moveTo>
                    <a:pt x="20" y="492"/>
                  </a:moveTo>
                  <a:lnTo>
                    <a:pt x="20" y="490"/>
                  </a:lnTo>
                  <a:lnTo>
                    <a:pt x="24" y="490"/>
                  </a:lnTo>
                  <a:lnTo>
                    <a:pt x="22" y="492"/>
                  </a:lnTo>
                  <a:lnTo>
                    <a:pt x="20" y="492"/>
                  </a:lnTo>
                  <a:close/>
                  <a:moveTo>
                    <a:pt x="24" y="492"/>
                  </a:moveTo>
                  <a:lnTo>
                    <a:pt x="26" y="492"/>
                  </a:lnTo>
                  <a:lnTo>
                    <a:pt x="26" y="494"/>
                  </a:lnTo>
                  <a:lnTo>
                    <a:pt x="24" y="496"/>
                  </a:lnTo>
                  <a:lnTo>
                    <a:pt x="24" y="492"/>
                  </a:lnTo>
                  <a:lnTo>
                    <a:pt x="24" y="492"/>
                  </a:lnTo>
                  <a:close/>
                  <a:moveTo>
                    <a:pt x="26" y="490"/>
                  </a:moveTo>
                  <a:lnTo>
                    <a:pt x="26" y="490"/>
                  </a:lnTo>
                  <a:lnTo>
                    <a:pt x="28" y="488"/>
                  </a:lnTo>
                  <a:lnTo>
                    <a:pt x="30" y="490"/>
                  </a:lnTo>
                  <a:lnTo>
                    <a:pt x="32" y="490"/>
                  </a:lnTo>
                  <a:lnTo>
                    <a:pt x="34" y="494"/>
                  </a:lnTo>
                  <a:lnTo>
                    <a:pt x="34" y="496"/>
                  </a:lnTo>
                  <a:lnTo>
                    <a:pt x="32" y="494"/>
                  </a:lnTo>
                  <a:lnTo>
                    <a:pt x="28" y="492"/>
                  </a:lnTo>
                  <a:lnTo>
                    <a:pt x="26" y="490"/>
                  </a:lnTo>
                  <a:close/>
                  <a:moveTo>
                    <a:pt x="26" y="494"/>
                  </a:moveTo>
                  <a:lnTo>
                    <a:pt x="28" y="494"/>
                  </a:lnTo>
                  <a:lnTo>
                    <a:pt x="30" y="496"/>
                  </a:lnTo>
                  <a:lnTo>
                    <a:pt x="32" y="500"/>
                  </a:lnTo>
                  <a:lnTo>
                    <a:pt x="32" y="500"/>
                  </a:lnTo>
                  <a:lnTo>
                    <a:pt x="30" y="500"/>
                  </a:lnTo>
                  <a:lnTo>
                    <a:pt x="28" y="498"/>
                  </a:lnTo>
                  <a:lnTo>
                    <a:pt x="26" y="494"/>
                  </a:lnTo>
                  <a:close/>
                  <a:moveTo>
                    <a:pt x="30" y="506"/>
                  </a:moveTo>
                  <a:lnTo>
                    <a:pt x="26" y="506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6" y="502"/>
                  </a:lnTo>
                  <a:lnTo>
                    <a:pt x="26" y="500"/>
                  </a:lnTo>
                  <a:lnTo>
                    <a:pt x="28" y="500"/>
                  </a:lnTo>
                  <a:lnTo>
                    <a:pt x="28" y="502"/>
                  </a:lnTo>
                  <a:lnTo>
                    <a:pt x="30" y="502"/>
                  </a:lnTo>
                  <a:lnTo>
                    <a:pt x="34" y="504"/>
                  </a:lnTo>
                  <a:lnTo>
                    <a:pt x="34" y="506"/>
                  </a:lnTo>
                  <a:lnTo>
                    <a:pt x="32" y="506"/>
                  </a:lnTo>
                  <a:lnTo>
                    <a:pt x="32" y="506"/>
                  </a:lnTo>
                  <a:lnTo>
                    <a:pt x="30" y="506"/>
                  </a:lnTo>
                  <a:close/>
                  <a:moveTo>
                    <a:pt x="32" y="516"/>
                  </a:moveTo>
                  <a:lnTo>
                    <a:pt x="30" y="516"/>
                  </a:lnTo>
                  <a:lnTo>
                    <a:pt x="30" y="516"/>
                  </a:lnTo>
                  <a:lnTo>
                    <a:pt x="28" y="514"/>
                  </a:lnTo>
                  <a:lnTo>
                    <a:pt x="30" y="512"/>
                  </a:lnTo>
                  <a:lnTo>
                    <a:pt x="30" y="512"/>
                  </a:lnTo>
                  <a:lnTo>
                    <a:pt x="30" y="512"/>
                  </a:lnTo>
                  <a:lnTo>
                    <a:pt x="30" y="510"/>
                  </a:lnTo>
                  <a:lnTo>
                    <a:pt x="32" y="510"/>
                  </a:lnTo>
                  <a:lnTo>
                    <a:pt x="32" y="512"/>
                  </a:lnTo>
                  <a:lnTo>
                    <a:pt x="32" y="514"/>
                  </a:lnTo>
                  <a:lnTo>
                    <a:pt x="32" y="514"/>
                  </a:lnTo>
                  <a:lnTo>
                    <a:pt x="32" y="516"/>
                  </a:lnTo>
                  <a:close/>
                  <a:moveTo>
                    <a:pt x="32" y="512"/>
                  </a:moveTo>
                  <a:lnTo>
                    <a:pt x="32" y="512"/>
                  </a:lnTo>
                  <a:lnTo>
                    <a:pt x="34" y="510"/>
                  </a:lnTo>
                  <a:lnTo>
                    <a:pt x="34" y="512"/>
                  </a:lnTo>
                  <a:lnTo>
                    <a:pt x="36" y="514"/>
                  </a:lnTo>
                  <a:lnTo>
                    <a:pt x="36" y="516"/>
                  </a:lnTo>
                  <a:lnTo>
                    <a:pt x="34" y="516"/>
                  </a:lnTo>
                  <a:lnTo>
                    <a:pt x="34" y="516"/>
                  </a:lnTo>
                  <a:lnTo>
                    <a:pt x="34" y="514"/>
                  </a:lnTo>
                  <a:lnTo>
                    <a:pt x="32" y="514"/>
                  </a:lnTo>
                  <a:lnTo>
                    <a:pt x="32" y="512"/>
                  </a:lnTo>
                  <a:close/>
                  <a:moveTo>
                    <a:pt x="36" y="514"/>
                  </a:moveTo>
                  <a:lnTo>
                    <a:pt x="38" y="514"/>
                  </a:lnTo>
                  <a:lnTo>
                    <a:pt x="40" y="516"/>
                  </a:lnTo>
                  <a:lnTo>
                    <a:pt x="38" y="516"/>
                  </a:lnTo>
                  <a:lnTo>
                    <a:pt x="38" y="514"/>
                  </a:lnTo>
                  <a:lnTo>
                    <a:pt x="36" y="514"/>
                  </a:lnTo>
                  <a:close/>
                  <a:moveTo>
                    <a:pt x="36" y="522"/>
                  </a:moveTo>
                  <a:lnTo>
                    <a:pt x="34" y="522"/>
                  </a:lnTo>
                  <a:lnTo>
                    <a:pt x="34" y="522"/>
                  </a:lnTo>
                  <a:lnTo>
                    <a:pt x="36" y="520"/>
                  </a:lnTo>
                  <a:lnTo>
                    <a:pt x="36" y="518"/>
                  </a:lnTo>
                  <a:lnTo>
                    <a:pt x="36" y="518"/>
                  </a:lnTo>
                  <a:lnTo>
                    <a:pt x="38" y="520"/>
                  </a:lnTo>
                  <a:lnTo>
                    <a:pt x="36" y="522"/>
                  </a:lnTo>
                  <a:close/>
                  <a:moveTo>
                    <a:pt x="42" y="516"/>
                  </a:moveTo>
                  <a:lnTo>
                    <a:pt x="40" y="514"/>
                  </a:lnTo>
                  <a:lnTo>
                    <a:pt x="38" y="512"/>
                  </a:lnTo>
                  <a:lnTo>
                    <a:pt x="38" y="508"/>
                  </a:lnTo>
                  <a:lnTo>
                    <a:pt x="40" y="508"/>
                  </a:lnTo>
                  <a:lnTo>
                    <a:pt x="40" y="512"/>
                  </a:lnTo>
                  <a:lnTo>
                    <a:pt x="42" y="514"/>
                  </a:lnTo>
                  <a:lnTo>
                    <a:pt x="44" y="516"/>
                  </a:lnTo>
                  <a:lnTo>
                    <a:pt x="42" y="516"/>
                  </a:lnTo>
                  <a:close/>
                  <a:moveTo>
                    <a:pt x="42" y="520"/>
                  </a:moveTo>
                  <a:lnTo>
                    <a:pt x="40" y="518"/>
                  </a:lnTo>
                  <a:lnTo>
                    <a:pt x="42" y="516"/>
                  </a:lnTo>
                  <a:lnTo>
                    <a:pt x="42" y="518"/>
                  </a:lnTo>
                  <a:lnTo>
                    <a:pt x="44" y="520"/>
                  </a:lnTo>
                  <a:lnTo>
                    <a:pt x="42" y="520"/>
                  </a:lnTo>
                  <a:close/>
                  <a:moveTo>
                    <a:pt x="44" y="524"/>
                  </a:moveTo>
                  <a:lnTo>
                    <a:pt x="40" y="520"/>
                  </a:lnTo>
                  <a:lnTo>
                    <a:pt x="40" y="520"/>
                  </a:lnTo>
                  <a:lnTo>
                    <a:pt x="40" y="518"/>
                  </a:lnTo>
                  <a:lnTo>
                    <a:pt x="44" y="522"/>
                  </a:lnTo>
                  <a:lnTo>
                    <a:pt x="44" y="524"/>
                  </a:lnTo>
                  <a:lnTo>
                    <a:pt x="44" y="524"/>
                  </a:lnTo>
                  <a:close/>
                  <a:moveTo>
                    <a:pt x="46" y="530"/>
                  </a:moveTo>
                  <a:lnTo>
                    <a:pt x="46" y="528"/>
                  </a:lnTo>
                  <a:lnTo>
                    <a:pt x="44" y="528"/>
                  </a:lnTo>
                  <a:lnTo>
                    <a:pt x="44" y="526"/>
                  </a:lnTo>
                  <a:lnTo>
                    <a:pt x="42" y="528"/>
                  </a:lnTo>
                  <a:lnTo>
                    <a:pt x="40" y="526"/>
                  </a:lnTo>
                  <a:lnTo>
                    <a:pt x="42" y="526"/>
                  </a:lnTo>
                  <a:lnTo>
                    <a:pt x="44" y="526"/>
                  </a:lnTo>
                  <a:lnTo>
                    <a:pt x="46" y="526"/>
                  </a:lnTo>
                  <a:lnTo>
                    <a:pt x="48" y="528"/>
                  </a:lnTo>
                  <a:lnTo>
                    <a:pt x="46" y="530"/>
                  </a:lnTo>
                  <a:close/>
                  <a:moveTo>
                    <a:pt x="54" y="542"/>
                  </a:moveTo>
                  <a:lnTo>
                    <a:pt x="50" y="540"/>
                  </a:lnTo>
                  <a:lnTo>
                    <a:pt x="50" y="542"/>
                  </a:lnTo>
                  <a:lnTo>
                    <a:pt x="48" y="542"/>
                  </a:lnTo>
                  <a:lnTo>
                    <a:pt x="46" y="540"/>
                  </a:lnTo>
                  <a:lnTo>
                    <a:pt x="42" y="538"/>
                  </a:lnTo>
                  <a:lnTo>
                    <a:pt x="40" y="538"/>
                  </a:lnTo>
                  <a:lnTo>
                    <a:pt x="38" y="534"/>
                  </a:lnTo>
                  <a:lnTo>
                    <a:pt x="38" y="532"/>
                  </a:lnTo>
                  <a:lnTo>
                    <a:pt x="38" y="532"/>
                  </a:lnTo>
                  <a:lnTo>
                    <a:pt x="40" y="532"/>
                  </a:lnTo>
                  <a:lnTo>
                    <a:pt x="42" y="534"/>
                  </a:lnTo>
                  <a:lnTo>
                    <a:pt x="44" y="536"/>
                  </a:lnTo>
                  <a:lnTo>
                    <a:pt x="46" y="536"/>
                  </a:lnTo>
                  <a:lnTo>
                    <a:pt x="48" y="536"/>
                  </a:lnTo>
                  <a:lnTo>
                    <a:pt x="50" y="538"/>
                  </a:lnTo>
                  <a:lnTo>
                    <a:pt x="54" y="538"/>
                  </a:lnTo>
                  <a:lnTo>
                    <a:pt x="54" y="540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6" y="542"/>
                  </a:lnTo>
                  <a:lnTo>
                    <a:pt x="54" y="542"/>
                  </a:lnTo>
                  <a:close/>
                  <a:moveTo>
                    <a:pt x="46" y="542"/>
                  </a:moveTo>
                  <a:lnTo>
                    <a:pt x="48" y="544"/>
                  </a:lnTo>
                  <a:lnTo>
                    <a:pt x="44" y="544"/>
                  </a:lnTo>
                  <a:lnTo>
                    <a:pt x="46" y="542"/>
                  </a:lnTo>
                  <a:close/>
                  <a:moveTo>
                    <a:pt x="62" y="554"/>
                  </a:moveTo>
                  <a:lnTo>
                    <a:pt x="64" y="556"/>
                  </a:lnTo>
                  <a:lnTo>
                    <a:pt x="64" y="554"/>
                  </a:lnTo>
                  <a:lnTo>
                    <a:pt x="64" y="552"/>
                  </a:lnTo>
                  <a:lnTo>
                    <a:pt x="62" y="554"/>
                  </a:lnTo>
                  <a:lnTo>
                    <a:pt x="62" y="554"/>
                  </a:lnTo>
                  <a:close/>
                  <a:moveTo>
                    <a:pt x="68" y="556"/>
                  </a:moveTo>
                  <a:lnTo>
                    <a:pt x="66" y="556"/>
                  </a:lnTo>
                  <a:lnTo>
                    <a:pt x="66" y="554"/>
                  </a:lnTo>
                  <a:lnTo>
                    <a:pt x="66" y="552"/>
                  </a:lnTo>
                  <a:lnTo>
                    <a:pt x="64" y="552"/>
                  </a:lnTo>
                  <a:lnTo>
                    <a:pt x="62" y="552"/>
                  </a:lnTo>
                  <a:lnTo>
                    <a:pt x="60" y="552"/>
                  </a:lnTo>
                  <a:lnTo>
                    <a:pt x="58" y="548"/>
                  </a:lnTo>
                  <a:lnTo>
                    <a:pt x="54" y="548"/>
                  </a:lnTo>
                  <a:lnTo>
                    <a:pt x="54" y="546"/>
                  </a:lnTo>
                  <a:lnTo>
                    <a:pt x="52" y="546"/>
                  </a:lnTo>
                  <a:lnTo>
                    <a:pt x="52" y="544"/>
                  </a:lnTo>
                  <a:lnTo>
                    <a:pt x="52" y="542"/>
                  </a:lnTo>
                  <a:lnTo>
                    <a:pt x="54" y="542"/>
                  </a:lnTo>
                  <a:lnTo>
                    <a:pt x="56" y="544"/>
                  </a:lnTo>
                  <a:lnTo>
                    <a:pt x="56" y="544"/>
                  </a:lnTo>
                  <a:lnTo>
                    <a:pt x="58" y="544"/>
                  </a:lnTo>
                  <a:lnTo>
                    <a:pt x="62" y="544"/>
                  </a:lnTo>
                  <a:lnTo>
                    <a:pt x="66" y="546"/>
                  </a:lnTo>
                  <a:lnTo>
                    <a:pt x="66" y="546"/>
                  </a:lnTo>
                  <a:lnTo>
                    <a:pt x="66" y="548"/>
                  </a:lnTo>
                  <a:lnTo>
                    <a:pt x="70" y="548"/>
                  </a:lnTo>
                  <a:lnTo>
                    <a:pt x="72" y="548"/>
                  </a:lnTo>
                  <a:lnTo>
                    <a:pt x="72" y="550"/>
                  </a:lnTo>
                  <a:lnTo>
                    <a:pt x="70" y="550"/>
                  </a:lnTo>
                  <a:lnTo>
                    <a:pt x="68" y="550"/>
                  </a:lnTo>
                  <a:lnTo>
                    <a:pt x="70" y="550"/>
                  </a:lnTo>
                  <a:lnTo>
                    <a:pt x="70" y="552"/>
                  </a:lnTo>
                  <a:lnTo>
                    <a:pt x="68" y="554"/>
                  </a:lnTo>
                  <a:lnTo>
                    <a:pt x="68" y="556"/>
                  </a:lnTo>
                  <a:close/>
                  <a:moveTo>
                    <a:pt x="72" y="554"/>
                  </a:moveTo>
                  <a:lnTo>
                    <a:pt x="70" y="556"/>
                  </a:lnTo>
                  <a:lnTo>
                    <a:pt x="70" y="558"/>
                  </a:lnTo>
                  <a:lnTo>
                    <a:pt x="72" y="556"/>
                  </a:lnTo>
                  <a:lnTo>
                    <a:pt x="72" y="556"/>
                  </a:lnTo>
                  <a:lnTo>
                    <a:pt x="74" y="554"/>
                  </a:lnTo>
                  <a:lnTo>
                    <a:pt x="72" y="554"/>
                  </a:lnTo>
                  <a:lnTo>
                    <a:pt x="72" y="554"/>
                  </a:lnTo>
                  <a:close/>
                  <a:moveTo>
                    <a:pt x="86" y="552"/>
                  </a:moveTo>
                  <a:lnTo>
                    <a:pt x="84" y="554"/>
                  </a:lnTo>
                  <a:lnTo>
                    <a:pt x="86" y="556"/>
                  </a:lnTo>
                  <a:lnTo>
                    <a:pt x="84" y="556"/>
                  </a:lnTo>
                  <a:lnTo>
                    <a:pt x="82" y="556"/>
                  </a:lnTo>
                  <a:lnTo>
                    <a:pt x="80" y="556"/>
                  </a:lnTo>
                  <a:lnTo>
                    <a:pt x="80" y="556"/>
                  </a:lnTo>
                  <a:lnTo>
                    <a:pt x="78" y="554"/>
                  </a:lnTo>
                  <a:lnTo>
                    <a:pt x="76" y="554"/>
                  </a:lnTo>
                  <a:lnTo>
                    <a:pt x="76" y="556"/>
                  </a:lnTo>
                  <a:lnTo>
                    <a:pt x="74" y="554"/>
                  </a:lnTo>
                  <a:lnTo>
                    <a:pt x="72" y="552"/>
                  </a:lnTo>
                  <a:lnTo>
                    <a:pt x="72" y="552"/>
                  </a:lnTo>
                  <a:lnTo>
                    <a:pt x="76" y="550"/>
                  </a:lnTo>
                  <a:lnTo>
                    <a:pt x="76" y="550"/>
                  </a:lnTo>
                  <a:lnTo>
                    <a:pt x="82" y="552"/>
                  </a:lnTo>
                  <a:lnTo>
                    <a:pt x="82" y="554"/>
                  </a:lnTo>
                  <a:lnTo>
                    <a:pt x="84" y="552"/>
                  </a:lnTo>
                  <a:lnTo>
                    <a:pt x="84" y="552"/>
                  </a:lnTo>
                  <a:lnTo>
                    <a:pt x="86" y="552"/>
                  </a:lnTo>
                  <a:close/>
                  <a:moveTo>
                    <a:pt x="92" y="552"/>
                  </a:moveTo>
                  <a:lnTo>
                    <a:pt x="90" y="550"/>
                  </a:lnTo>
                  <a:lnTo>
                    <a:pt x="92" y="548"/>
                  </a:lnTo>
                  <a:lnTo>
                    <a:pt x="90" y="546"/>
                  </a:lnTo>
                  <a:lnTo>
                    <a:pt x="90" y="546"/>
                  </a:lnTo>
                  <a:lnTo>
                    <a:pt x="88" y="544"/>
                  </a:lnTo>
                  <a:lnTo>
                    <a:pt x="88" y="540"/>
                  </a:lnTo>
                  <a:lnTo>
                    <a:pt x="86" y="540"/>
                  </a:lnTo>
                  <a:lnTo>
                    <a:pt x="86" y="542"/>
                  </a:lnTo>
                  <a:lnTo>
                    <a:pt x="86" y="544"/>
                  </a:lnTo>
                  <a:lnTo>
                    <a:pt x="86" y="546"/>
                  </a:lnTo>
                  <a:lnTo>
                    <a:pt x="86" y="548"/>
                  </a:lnTo>
                  <a:lnTo>
                    <a:pt x="86" y="550"/>
                  </a:lnTo>
                  <a:lnTo>
                    <a:pt x="88" y="552"/>
                  </a:lnTo>
                  <a:lnTo>
                    <a:pt x="90" y="552"/>
                  </a:lnTo>
                  <a:lnTo>
                    <a:pt x="92" y="552"/>
                  </a:lnTo>
                  <a:lnTo>
                    <a:pt x="92" y="552"/>
                  </a:lnTo>
                  <a:close/>
                  <a:moveTo>
                    <a:pt x="84" y="570"/>
                  </a:moveTo>
                  <a:lnTo>
                    <a:pt x="86" y="570"/>
                  </a:lnTo>
                  <a:lnTo>
                    <a:pt x="86" y="570"/>
                  </a:lnTo>
                  <a:lnTo>
                    <a:pt x="86" y="572"/>
                  </a:lnTo>
                  <a:lnTo>
                    <a:pt x="84" y="570"/>
                  </a:lnTo>
                  <a:close/>
                  <a:moveTo>
                    <a:pt x="84" y="568"/>
                  </a:moveTo>
                  <a:lnTo>
                    <a:pt x="84" y="566"/>
                  </a:lnTo>
                  <a:lnTo>
                    <a:pt x="84" y="566"/>
                  </a:lnTo>
                  <a:lnTo>
                    <a:pt x="86" y="566"/>
                  </a:lnTo>
                  <a:lnTo>
                    <a:pt x="86" y="568"/>
                  </a:lnTo>
                  <a:lnTo>
                    <a:pt x="84" y="568"/>
                  </a:lnTo>
                  <a:close/>
                  <a:moveTo>
                    <a:pt x="132" y="580"/>
                  </a:moveTo>
                  <a:lnTo>
                    <a:pt x="130" y="580"/>
                  </a:lnTo>
                  <a:lnTo>
                    <a:pt x="132" y="578"/>
                  </a:lnTo>
                  <a:lnTo>
                    <a:pt x="132" y="576"/>
                  </a:lnTo>
                  <a:lnTo>
                    <a:pt x="134" y="576"/>
                  </a:lnTo>
                  <a:lnTo>
                    <a:pt x="134" y="578"/>
                  </a:lnTo>
                  <a:lnTo>
                    <a:pt x="134" y="580"/>
                  </a:lnTo>
                  <a:lnTo>
                    <a:pt x="132" y="580"/>
                  </a:lnTo>
                  <a:close/>
                  <a:moveTo>
                    <a:pt x="102" y="568"/>
                  </a:moveTo>
                  <a:lnTo>
                    <a:pt x="104" y="568"/>
                  </a:lnTo>
                  <a:lnTo>
                    <a:pt x="106" y="568"/>
                  </a:lnTo>
                  <a:lnTo>
                    <a:pt x="106" y="568"/>
                  </a:lnTo>
                  <a:lnTo>
                    <a:pt x="110" y="568"/>
                  </a:lnTo>
                  <a:lnTo>
                    <a:pt x="116" y="566"/>
                  </a:lnTo>
                  <a:lnTo>
                    <a:pt x="118" y="564"/>
                  </a:lnTo>
                  <a:lnTo>
                    <a:pt x="122" y="564"/>
                  </a:lnTo>
                  <a:lnTo>
                    <a:pt x="126" y="564"/>
                  </a:lnTo>
                  <a:lnTo>
                    <a:pt x="128" y="564"/>
                  </a:lnTo>
                  <a:lnTo>
                    <a:pt x="132" y="566"/>
                  </a:lnTo>
                  <a:lnTo>
                    <a:pt x="132" y="568"/>
                  </a:lnTo>
                  <a:lnTo>
                    <a:pt x="134" y="568"/>
                  </a:lnTo>
                  <a:lnTo>
                    <a:pt x="132" y="570"/>
                  </a:lnTo>
                  <a:lnTo>
                    <a:pt x="130" y="572"/>
                  </a:lnTo>
                  <a:lnTo>
                    <a:pt x="128" y="570"/>
                  </a:lnTo>
                  <a:lnTo>
                    <a:pt x="128" y="570"/>
                  </a:lnTo>
                  <a:lnTo>
                    <a:pt x="126" y="570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0" y="568"/>
                  </a:lnTo>
                  <a:lnTo>
                    <a:pt x="118" y="568"/>
                  </a:lnTo>
                  <a:lnTo>
                    <a:pt x="116" y="570"/>
                  </a:lnTo>
                  <a:lnTo>
                    <a:pt x="114" y="570"/>
                  </a:lnTo>
                  <a:lnTo>
                    <a:pt x="112" y="570"/>
                  </a:lnTo>
                  <a:lnTo>
                    <a:pt x="114" y="570"/>
                  </a:lnTo>
                  <a:lnTo>
                    <a:pt x="114" y="570"/>
                  </a:lnTo>
                  <a:lnTo>
                    <a:pt x="118" y="572"/>
                  </a:lnTo>
                  <a:lnTo>
                    <a:pt x="120" y="572"/>
                  </a:lnTo>
                  <a:lnTo>
                    <a:pt x="118" y="574"/>
                  </a:lnTo>
                  <a:lnTo>
                    <a:pt x="120" y="574"/>
                  </a:lnTo>
                  <a:lnTo>
                    <a:pt x="122" y="576"/>
                  </a:lnTo>
                  <a:lnTo>
                    <a:pt x="122" y="578"/>
                  </a:lnTo>
                  <a:lnTo>
                    <a:pt x="122" y="578"/>
                  </a:lnTo>
                  <a:lnTo>
                    <a:pt x="120" y="576"/>
                  </a:lnTo>
                  <a:lnTo>
                    <a:pt x="118" y="576"/>
                  </a:lnTo>
                  <a:lnTo>
                    <a:pt x="116" y="576"/>
                  </a:lnTo>
                  <a:lnTo>
                    <a:pt x="114" y="576"/>
                  </a:lnTo>
                  <a:lnTo>
                    <a:pt x="114" y="572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2" y="576"/>
                  </a:lnTo>
                  <a:lnTo>
                    <a:pt x="112" y="576"/>
                  </a:lnTo>
                  <a:lnTo>
                    <a:pt x="110" y="578"/>
                  </a:lnTo>
                  <a:lnTo>
                    <a:pt x="108" y="576"/>
                  </a:lnTo>
                  <a:lnTo>
                    <a:pt x="106" y="576"/>
                  </a:lnTo>
                  <a:lnTo>
                    <a:pt x="106" y="576"/>
                  </a:lnTo>
                  <a:lnTo>
                    <a:pt x="104" y="576"/>
                  </a:lnTo>
                  <a:lnTo>
                    <a:pt x="104" y="572"/>
                  </a:lnTo>
                  <a:lnTo>
                    <a:pt x="102" y="574"/>
                  </a:lnTo>
                  <a:lnTo>
                    <a:pt x="100" y="574"/>
                  </a:lnTo>
                  <a:lnTo>
                    <a:pt x="100" y="572"/>
                  </a:lnTo>
                  <a:lnTo>
                    <a:pt x="102" y="570"/>
                  </a:lnTo>
                  <a:lnTo>
                    <a:pt x="106" y="570"/>
                  </a:lnTo>
                  <a:lnTo>
                    <a:pt x="104" y="568"/>
                  </a:lnTo>
                  <a:lnTo>
                    <a:pt x="102" y="570"/>
                  </a:lnTo>
                  <a:lnTo>
                    <a:pt x="102" y="568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95" name="Caribbean">
              <a:extLst>
                <a:ext uri="{FF2B5EF4-FFF2-40B4-BE49-F238E27FC236}">
                  <a16:creationId xmlns:a16="http://schemas.microsoft.com/office/drawing/2014/main" id="{C3970824-61AD-4BAE-BC8C-CCDC3205184F}"/>
                </a:ext>
              </a:extLst>
            </p:cNvPr>
            <p:cNvGrpSpPr/>
            <p:nvPr/>
          </p:nvGrpSpPr>
          <p:grpSpPr>
            <a:xfrm>
              <a:off x="3952476" y="3759269"/>
              <a:ext cx="589469" cy="424877"/>
              <a:chOff x="3952476" y="3759269"/>
              <a:chExt cx="589469" cy="424877"/>
            </a:xfrm>
            <a:grpFill/>
          </p:grpSpPr>
          <p:sp>
            <p:nvSpPr>
              <p:cNvPr id="207" name="British Virgin Islands">
                <a:extLst>
                  <a:ext uri="{FF2B5EF4-FFF2-40B4-BE49-F238E27FC236}">
                    <a16:creationId xmlns:a16="http://schemas.microsoft.com/office/drawing/2014/main" id="{EB53AF1D-077B-49DA-9EA7-B8743784AF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5630" y="3981277"/>
                <a:ext cx="72727" cy="30622"/>
              </a:xfrm>
              <a:custGeom>
                <a:avLst/>
                <a:gdLst>
                  <a:gd name="T0" fmla="*/ 36 w 38"/>
                  <a:gd name="T1" fmla="*/ 12 h 16"/>
                  <a:gd name="T2" fmla="*/ 38 w 38"/>
                  <a:gd name="T3" fmla="*/ 16 h 16"/>
                  <a:gd name="T4" fmla="*/ 36 w 38"/>
                  <a:gd name="T5" fmla="*/ 16 h 16"/>
                  <a:gd name="T6" fmla="*/ 36 w 38"/>
                  <a:gd name="T7" fmla="*/ 16 h 16"/>
                  <a:gd name="T8" fmla="*/ 36 w 38"/>
                  <a:gd name="T9" fmla="*/ 12 h 16"/>
                  <a:gd name="T10" fmla="*/ 36 w 38"/>
                  <a:gd name="T11" fmla="*/ 6 h 16"/>
                  <a:gd name="T12" fmla="*/ 36 w 38"/>
                  <a:gd name="T13" fmla="*/ 8 h 16"/>
                  <a:gd name="T14" fmla="*/ 36 w 38"/>
                  <a:gd name="T15" fmla="*/ 10 h 16"/>
                  <a:gd name="T16" fmla="*/ 38 w 38"/>
                  <a:gd name="T17" fmla="*/ 8 h 16"/>
                  <a:gd name="T18" fmla="*/ 36 w 38"/>
                  <a:gd name="T19" fmla="*/ 6 h 16"/>
                  <a:gd name="T20" fmla="*/ 24 w 38"/>
                  <a:gd name="T21" fmla="*/ 10 h 16"/>
                  <a:gd name="T22" fmla="*/ 22 w 38"/>
                  <a:gd name="T23" fmla="*/ 10 h 16"/>
                  <a:gd name="T24" fmla="*/ 24 w 38"/>
                  <a:gd name="T25" fmla="*/ 12 h 16"/>
                  <a:gd name="T26" fmla="*/ 28 w 38"/>
                  <a:gd name="T27" fmla="*/ 14 h 16"/>
                  <a:gd name="T28" fmla="*/ 24 w 38"/>
                  <a:gd name="T29" fmla="*/ 10 h 16"/>
                  <a:gd name="T30" fmla="*/ 20 w 38"/>
                  <a:gd name="T31" fmla="*/ 2 h 16"/>
                  <a:gd name="T32" fmla="*/ 22 w 38"/>
                  <a:gd name="T33" fmla="*/ 0 h 16"/>
                  <a:gd name="T34" fmla="*/ 24 w 38"/>
                  <a:gd name="T35" fmla="*/ 0 h 16"/>
                  <a:gd name="T36" fmla="*/ 22 w 38"/>
                  <a:gd name="T37" fmla="*/ 2 h 16"/>
                  <a:gd name="T38" fmla="*/ 22 w 38"/>
                  <a:gd name="T39" fmla="*/ 4 h 16"/>
                  <a:gd name="T40" fmla="*/ 20 w 38"/>
                  <a:gd name="T41" fmla="*/ 4 h 16"/>
                  <a:gd name="T42" fmla="*/ 20 w 38"/>
                  <a:gd name="T43" fmla="*/ 2 h 16"/>
                  <a:gd name="T44" fmla="*/ 2 w 38"/>
                  <a:gd name="T45" fmla="*/ 6 h 16"/>
                  <a:gd name="T46" fmla="*/ 4 w 38"/>
                  <a:gd name="T47" fmla="*/ 6 h 16"/>
                  <a:gd name="T48" fmla="*/ 0 w 38"/>
                  <a:gd name="T49" fmla="*/ 8 h 16"/>
                  <a:gd name="T50" fmla="*/ 2 w 38"/>
                  <a:gd name="T51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8" h="16">
                    <a:moveTo>
                      <a:pt x="36" y="12"/>
                    </a:moveTo>
                    <a:lnTo>
                      <a:pt x="38" y="16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6" y="12"/>
                    </a:lnTo>
                    <a:close/>
                    <a:moveTo>
                      <a:pt x="36" y="6"/>
                    </a:moveTo>
                    <a:lnTo>
                      <a:pt x="36" y="8"/>
                    </a:lnTo>
                    <a:lnTo>
                      <a:pt x="36" y="10"/>
                    </a:lnTo>
                    <a:lnTo>
                      <a:pt x="38" y="8"/>
                    </a:lnTo>
                    <a:lnTo>
                      <a:pt x="36" y="6"/>
                    </a:lnTo>
                    <a:close/>
                    <a:moveTo>
                      <a:pt x="24" y="10"/>
                    </a:moveTo>
                    <a:lnTo>
                      <a:pt x="22" y="10"/>
                    </a:lnTo>
                    <a:lnTo>
                      <a:pt x="24" y="12"/>
                    </a:lnTo>
                    <a:lnTo>
                      <a:pt x="28" y="14"/>
                    </a:lnTo>
                    <a:lnTo>
                      <a:pt x="24" y="10"/>
                    </a:lnTo>
                    <a:close/>
                    <a:moveTo>
                      <a:pt x="20" y="2"/>
                    </a:moveTo>
                    <a:lnTo>
                      <a:pt x="22" y="0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20" y="2"/>
                    </a:lnTo>
                    <a:close/>
                    <a:moveTo>
                      <a:pt x="2" y="6"/>
                    </a:moveTo>
                    <a:lnTo>
                      <a:pt x="4" y="6"/>
                    </a:lnTo>
                    <a:lnTo>
                      <a:pt x="0" y="8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8" name="Puerto Rico">
                <a:extLst>
                  <a:ext uri="{FF2B5EF4-FFF2-40B4-BE49-F238E27FC236}">
                    <a16:creationId xmlns:a16="http://schemas.microsoft.com/office/drawing/2014/main" id="{3702E856-2CBF-4F93-9225-189934B645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8214" y="3977449"/>
                <a:ext cx="53588" cy="15311"/>
              </a:xfrm>
              <a:custGeom>
                <a:avLst/>
                <a:gdLst>
                  <a:gd name="T0" fmla="*/ 22 w 28"/>
                  <a:gd name="T1" fmla="*/ 6 h 8"/>
                  <a:gd name="T2" fmla="*/ 24 w 28"/>
                  <a:gd name="T3" fmla="*/ 4 h 8"/>
                  <a:gd name="T4" fmla="*/ 28 w 28"/>
                  <a:gd name="T5" fmla="*/ 6 h 8"/>
                  <a:gd name="T6" fmla="*/ 26 w 28"/>
                  <a:gd name="T7" fmla="*/ 6 h 8"/>
                  <a:gd name="T8" fmla="*/ 22 w 28"/>
                  <a:gd name="T9" fmla="*/ 6 h 8"/>
                  <a:gd name="T10" fmla="*/ 20 w 28"/>
                  <a:gd name="T11" fmla="*/ 0 h 8"/>
                  <a:gd name="T12" fmla="*/ 18 w 28"/>
                  <a:gd name="T13" fmla="*/ 0 h 8"/>
                  <a:gd name="T14" fmla="*/ 12 w 28"/>
                  <a:gd name="T15" fmla="*/ 0 h 8"/>
                  <a:gd name="T16" fmla="*/ 4 w 28"/>
                  <a:gd name="T17" fmla="*/ 0 h 8"/>
                  <a:gd name="T18" fmla="*/ 4 w 28"/>
                  <a:gd name="T19" fmla="*/ 2 h 8"/>
                  <a:gd name="T20" fmla="*/ 2 w 28"/>
                  <a:gd name="T21" fmla="*/ 2 h 8"/>
                  <a:gd name="T22" fmla="*/ 2 w 28"/>
                  <a:gd name="T23" fmla="*/ 4 h 8"/>
                  <a:gd name="T24" fmla="*/ 0 w 28"/>
                  <a:gd name="T25" fmla="*/ 6 h 8"/>
                  <a:gd name="T26" fmla="*/ 2 w 28"/>
                  <a:gd name="T27" fmla="*/ 8 h 8"/>
                  <a:gd name="T28" fmla="*/ 8 w 28"/>
                  <a:gd name="T29" fmla="*/ 8 h 8"/>
                  <a:gd name="T30" fmla="*/ 10 w 28"/>
                  <a:gd name="T31" fmla="*/ 8 h 8"/>
                  <a:gd name="T32" fmla="*/ 14 w 28"/>
                  <a:gd name="T33" fmla="*/ 6 h 8"/>
                  <a:gd name="T34" fmla="*/ 16 w 28"/>
                  <a:gd name="T35" fmla="*/ 8 h 8"/>
                  <a:gd name="T36" fmla="*/ 20 w 28"/>
                  <a:gd name="T37" fmla="*/ 6 h 8"/>
                  <a:gd name="T38" fmla="*/ 22 w 28"/>
                  <a:gd name="T39" fmla="*/ 2 h 8"/>
                  <a:gd name="T40" fmla="*/ 20 w 28"/>
                  <a:gd name="T41" fmla="*/ 2 h 8"/>
                  <a:gd name="T42" fmla="*/ 20 w 28"/>
                  <a:gd name="T4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8">
                    <a:moveTo>
                      <a:pt x="22" y="6"/>
                    </a:moveTo>
                    <a:lnTo>
                      <a:pt x="24" y="4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2" y="6"/>
                    </a:lnTo>
                    <a:close/>
                    <a:moveTo>
                      <a:pt x="20" y="0"/>
                    </a:moveTo>
                    <a:lnTo>
                      <a:pt x="18" y="0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6" y="8"/>
                    </a:lnTo>
                    <a:lnTo>
                      <a:pt x="20" y="6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9" name="Dominican Republic">
                <a:extLst>
                  <a:ext uri="{FF2B5EF4-FFF2-40B4-BE49-F238E27FC236}">
                    <a16:creationId xmlns:a16="http://schemas.microsoft.com/office/drawing/2014/main" id="{7E79EDE2-A337-427B-AC48-D785F28AD3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7210" y="3939172"/>
                <a:ext cx="91865" cy="61244"/>
              </a:xfrm>
              <a:custGeom>
                <a:avLst/>
                <a:gdLst>
                  <a:gd name="T0" fmla="*/ 44 w 48"/>
                  <a:gd name="T1" fmla="*/ 24 h 32"/>
                  <a:gd name="T2" fmla="*/ 44 w 48"/>
                  <a:gd name="T3" fmla="*/ 26 h 32"/>
                  <a:gd name="T4" fmla="*/ 42 w 48"/>
                  <a:gd name="T5" fmla="*/ 24 h 32"/>
                  <a:gd name="T6" fmla="*/ 6 w 48"/>
                  <a:gd name="T7" fmla="*/ 4 h 32"/>
                  <a:gd name="T8" fmla="*/ 4 w 48"/>
                  <a:gd name="T9" fmla="*/ 8 h 32"/>
                  <a:gd name="T10" fmla="*/ 6 w 48"/>
                  <a:gd name="T11" fmla="*/ 12 h 32"/>
                  <a:gd name="T12" fmla="*/ 2 w 48"/>
                  <a:gd name="T13" fmla="*/ 14 h 32"/>
                  <a:gd name="T14" fmla="*/ 4 w 48"/>
                  <a:gd name="T15" fmla="*/ 18 h 32"/>
                  <a:gd name="T16" fmla="*/ 0 w 48"/>
                  <a:gd name="T17" fmla="*/ 24 h 32"/>
                  <a:gd name="T18" fmla="*/ 2 w 48"/>
                  <a:gd name="T19" fmla="*/ 24 h 32"/>
                  <a:gd name="T20" fmla="*/ 2 w 48"/>
                  <a:gd name="T21" fmla="*/ 30 h 32"/>
                  <a:gd name="T22" fmla="*/ 6 w 48"/>
                  <a:gd name="T23" fmla="*/ 32 h 32"/>
                  <a:gd name="T24" fmla="*/ 8 w 48"/>
                  <a:gd name="T25" fmla="*/ 28 h 32"/>
                  <a:gd name="T26" fmla="*/ 12 w 48"/>
                  <a:gd name="T27" fmla="*/ 24 h 32"/>
                  <a:gd name="T28" fmla="*/ 14 w 48"/>
                  <a:gd name="T29" fmla="*/ 24 h 32"/>
                  <a:gd name="T30" fmla="*/ 16 w 48"/>
                  <a:gd name="T31" fmla="*/ 20 h 32"/>
                  <a:gd name="T32" fmla="*/ 20 w 48"/>
                  <a:gd name="T33" fmla="*/ 24 h 32"/>
                  <a:gd name="T34" fmla="*/ 24 w 48"/>
                  <a:gd name="T35" fmla="*/ 24 h 32"/>
                  <a:gd name="T36" fmla="*/ 30 w 48"/>
                  <a:gd name="T37" fmla="*/ 20 h 32"/>
                  <a:gd name="T38" fmla="*/ 36 w 48"/>
                  <a:gd name="T39" fmla="*/ 20 h 32"/>
                  <a:gd name="T40" fmla="*/ 42 w 48"/>
                  <a:gd name="T41" fmla="*/ 22 h 32"/>
                  <a:gd name="T42" fmla="*/ 46 w 48"/>
                  <a:gd name="T43" fmla="*/ 20 h 32"/>
                  <a:gd name="T44" fmla="*/ 48 w 48"/>
                  <a:gd name="T45" fmla="*/ 18 h 32"/>
                  <a:gd name="T46" fmla="*/ 42 w 48"/>
                  <a:gd name="T47" fmla="*/ 14 h 32"/>
                  <a:gd name="T48" fmla="*/ 38 w 48"/>
                  <a:gd name="T49" fmla="*/ 12 h 32"/>
                  <a:gd name="T50" fmla="*/ 32 w 48"/>
                  <a:gd name="T51" fmla="*/ 12 h 32"/>
                  <a:gd name="T52" fmla="*/ 26 w 48"/>
                  <a:gd name="T53" fmla="*/ 10 h 32"/>
                  <a:gd name="T54" fmla="*/ 32 w 48"/>
                  <a:gd name="T55" fmla="*/ 10 h 32"/>
                  <a:gd name="T56" fmla="*/ 38 w 48"/>
                  <a:gd name="T57" fmla="*/ 10 h 32"/>
                  <a:gd name="T58" fmla="*/ 36 w 48"/>
                  <a:gd name="T59" fmla="*/ 8 h 32"/>
                  <a:gd name="T60" fmla="*/ 30 w 48"/>
                  <a:gd name="T61" fmla="*/ 4 h 32"/>
                  <a:gd name="T62" fmla="*/ 26 w 48"/>
                  <a:gd name="T63" fmla="*/ 4 h 32"/>
                  <a:gd name="T64" fmla="*/ 14 w 48"/>
                  <a:gd name="T65" fmla="*/ 0 h 32"/>
                  <a:gd name="T66" fmla="*/ 12 w 48"/>
                  <a:gd name="T67" fmla="*/ 0 h 32"/>
                  <a:gd name="T68" fmla="*/ 6 w 48"/>
                  <a:gd name="T6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2">
                    <a:moveTo>
                      <a:pt x="42" y="22"/>
                    </a:moveTo>
                    <a:lnTo>
                      <a:pt x="44" y="24"/>
                    </a:lnTo>
                    <a:lnTo>
                      <a:pt x="46" y="24"/>
                    </a:lnTo>
                    <a:lnTo>
                      <a:pt x="44" y="26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2" y="22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6" y="30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8" y="28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2"/>
                    </a:lnTo>
                    <a:lnTo>
                      <a:pt x="14" y="24"/>
                    </a:lnTo>
                    <a:lnTo>
                      <a:pt x="16" y="24"/>
                    </a:lnTo>
                    <a:lnTo>
                      <a:pt x="16" y="20"/>
                    </a:lnTo>
                    <a:lnTo>
                      <a:pt x="18" y="22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4" y="24"/>
                    </a:lnTo>
                    <a:lnTo>
                      <a:pt x="28" y="20"/>
                    </a:lnTo>
                    <a:lnTo>
                      <a:pt x="30" y="20"/>
                    </a:lnTo>
                    <a:lnTo>
                      <a:pt x="34" y="20"/>
                    </a:lnTo>
                    <a:lnTo>
                      <a:pt x="36" y="20"/>
                    </a:lnTo>
                    <a:lnTo>
                      <a:pt x="38" y="22"/>
                    </a:lnTo>
                    <a:lnTo>
                      <a:pt x="42" y="22"/>
                    </a:lnTo>
                    <a:lnTo>
                      <a:pt x="44" y="22"/>
                    </a:lnTo>
                    <a:lnTo>
                      <a:pt x="46" y="20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6"/>
                    </a:lnTo>
                    <a:lnTo>
                      <a:pt x="42" y="14"/>
                    </a:lnTo>
                    <a:lnTo>
                      <a:pt x="40" y="14"/>
                    </a:lnTo>
                    <a:lnTo>
                      <a:pt x="38" y="12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28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2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32" y="8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0" name="Cayman Islands">
                <a:extLst>
                  <a:ext uri="{FF2B5EF4-FFF2-40B4-BE49-F238E27FC236}">
                    <a16:creationId xmlns:a16="http://schemas.microsoft.com/office/drawing/2014/main" id="{707B034C-2059-4F05-BA58-966BD626D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9030" y="3954483"/>
                <a:ext cx="7655" cy="3828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0 h 2"/>
                  <a:gd name="T4" fmla="*/ 0 w 4"/>
                  <a:gd name="T5" fmla="*/ 2 h 2"/>
                  <a:gd name="T6" fmla="*/ 2 w 4"/>
                  <a:gd name="T7" fmla="*/ 2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1" name="Jamaica">
                <a:extLst>
                  <a:ext uri="{FF2B5EF4-FFF2-40B4-BE49-F238E27FC236}">
                    <a16:creationId xmlns:a16="http://schemas.microsoft.com/office/drawing/2014/main" id="{445EAD3B-9C07-49CD-8D4E-26F9260FD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929" y="3973621"/>
                <a:ext cx="53588" cy="22966"/>
              </a:xfrm>
              <a:custGeom>
                <a:avLst/>
                <a:gdLst>
                  <a:gd name="T0" fmla="*/ 4 w 28"/>
                  <a:gd name="T1" fmla="*/ 2 h 12"/>
                  <a:gd name="T2" fmla="*/ 8 w 28"/>
                  <a:gd name="T3" fmla="*/ 2 h 12"/>
                  <a:gd name="T4" fmla="*/ 12 w 28"/>
                  <a:gd name="T5" fmla="*/ 0 h 12"/>
                  <a:gd name="T6" fmla="*/ 22 w 28"/>
                  <a:gd name="T7" fmla="*/ 2 h 12"/>
                  <a:gd name="T8" fmla="*/ 24 w 28"/>
                  <a:gd name="T9" fmla="*/ 6 h 12"/>
                  <a:gd name="T10" fmla="*/ 26 w 28"/>
                  <a:gd name="T11" fmla="*/ 6 h 12"/>
                  <a:gd name="T12" fmla="*/ 28 w 28"/>
                  <a:gd name="T13" fmla="*/ 8 h 12"/>
                  <a:gd name="T14" fmla="*/ 28 w 28"/>
                  <a:gd name="T15" fmla="*/ 10 h 12"/>
                  <a:gd name="T16" fmla="*/ 24 w 28"/>
                  <a:gd name="T17" fmla="*/ 10 h 12"/>
                  <a:gd name="T18" fmla="*/ 22 w 28"/>
                  <a:gd name="T19" fmla="*/ 8 h 12"/>
                  <a:gd name="T20" fmla="*/ 22 w 28"/>
                  <a:gd name="T21" fmla="*/ 10 h 12"/>
                  <a:gd name="T22" fmla="*/ 20 w 28"/>
                  <a:gd name="T23" fmla="*/ 10 h 12"/>
                  <a:gd name="T24" fmla="*/ 20 w 28"/>
                  <a:gd name="T25" fmla="*/ 10 h 12"/>
                  <a:gd name="T26" fmla="*/ 18 w 28"/>
                  <a:gd name="T27" fmla="*/ 10 h 12"/>
                  <a:gd name="T28" fmla="*/ 16 w 28"/>
                  <a:gd name="T29" fmla="*/ 12 h 12"/>
                  <a:gd name="T30" fmla="*/ 14 w 28"/>
                  <a:gd name="T31" fmla="*/ 12 h 12"/>
                  <a:gd name="T32" fmla="*/ 12 w 28"/>
                  <a:gd name="T33" fmla="*/ 10 h 12"/>
                  <a:gd name="T34" fmla="*/ 10 w 28"/>
                  <a:gd name="T35" fmla="*/ 10 h 12"/>
                  <a:gd name="T36" fmla="*/ 8 w 28"/>
                  <a:gd name="T37" fmla="*/ 10 h 12"/>
                  <a:gd name="T38" fmla="*/ 6 w 28"/>
                  <a:gd name="T39" fmla="*/ 6 h 12"/>
                  <a:gd name="T40" fmla="*/ 4 w 28"/>
                  <a:gd name="T41" fmla="*/ 6 h 12"/>
                  <a:gd name="T42" fmla="*/ 4 w 28"/>
                  <a:gd name="T43" fmla="*/ 6 h 12"/>
                  <a:gd name="T44" fmla="*/ 0 w 28"/>
                  <a:gd name="T45" fmla="*/ 4 h 12"/>
                  <a:gd name="T46" fmla="*/ 2 w 28"/>
                  <a:gd name="T47" fmla="*/ 2 h 12"/>
                  <a:gd name="T48" fmla="*/ 4 w 28"/>
                  <a:gd name="T4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" h="12">
                    <a:moveTo>
                      <a:pt x="4" y="2"/>
                    </a:moveTo>
                    <a:lnTo>
                      <a:pt x="8" y="2"/>
                    </a:lnTo>
                    <a:lnTo>
                      <a:pt x="12" y="0"/>
                    </a:lnTo>
                    <a:lnTo>
                      <a:pt x="22" y="2"/>
                    </a:lnTo>
                    <a:lnTo>
                      <a:pt x="24" y="6"/>
                    </a:lnTo>
                    <a:lnTo>
                      <a:pt x="26" y="6"/>
                    </a:lnTo>
                    <a:lnTo>
                      <a:pt x="28" y="8"/>
                    </a:lnTo>
                    <a:lnTo>
                      <a:pt x="28" y="10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18" y="10"/>
                    </a:lnTo>
                    <a:lnTo>
                      <a:pt x="16" y="12"/>
                    </a:lnTo>
                    <a:lnTo>
                      <a:pt x="14" y="12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8" y="10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2" name="Haiti">
                <a:extLst>
                  <a:ext uri="{FF2B5EF4-FFF2-40B4-BE49-F238E27FC236}">
                    <a16:creationId xmlns:a16="http://schemas.microsoft.com/office/drawing/2014/main" id="{80CC8554-6407-4549-8F2A-5A3EA5313B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93622" y="3935344"/>
                <a:ext cx="65071" cy="53588"/>
              </a:xfrm>
              <a:custGeom>
                <a:avLst/>
                <a:gdLst>
                  <a:gd name="T0" fmla="*/ 28 w 34"/>
                  <a:gd name="T1" fmla="*/ 26 h 28"/>
                  <a:gd name="T2" fmla="*/ 32 w 34"/>
                  <a:gd name="T3" fmla="*/ 20 h 28"/>
                  <a:gd name="T4" fmla="*/ 30 w 34"/>
                  <a:gd name="T5" fmla="*/ 16 h 28"/>
                  <a:gd name="T6" fmla="*/ 34 w 34"/>
                  <a:gd name="T7" fmla="*/ 14 h 28"/>
                  <a:gd name="T8" fmla="*/ 32 w 34"/>
                  <a:gd name="T9" fmla="*/ 10 h 28"/>
                  <a:gd name="T10" fmla="*/ 34 w 34"/>
                  <a:gd name="T11" fmla="*/ 6 h 28"/>
                  <a:gd name="T12" fmla="*/ 32 w 34"/>
                  <a:gd name="T13" fmla="*/ 6 h 28"/>
                  <a:gd name="T14" fmla="*/ 28 w 34"/>
                  <a:gd name="T15" fmla="*/ 4 h 28"/>
                  <a:gd name="T16" fmla="*/ 20 w 34"/>
                  <a:gd name="T17" fmla="*/ 4 h 28"/>
                  <a:gd name="T18" fmla="*/ 14 w 34"/>
                  <a:gd name="T19" fmla="*/ 4 h 28"/>
                  <a:gd name="T20" fmla="*/ 16 w 34"/>
                  <a:gd name="T21" fmla="*/ 6 h 28"/>
                  <a:gd name="T22" fmla="*/ 20 w 34"/>
                  <a:gd name="T23" fmla="*/ 10 h 28"/>
                  <a:gd name="T24" fmla="*/ 20 w 34"/>
                  <a:gd name="T25" fmla="*/ 14 h 28"/>
                  <a:gd name="T26" fmla="*/ 24 w 34"/>
                  <a:gd name="T27" fmla="*/ 18 h 28"/>
                  <a:gd name="T28" fmla="*/ 26 w 34"/>
                  <a:gd name="T29" fmla="*/ 20 h 28"/>
                  <a:gd name="T30" fmla="*/ 20 w 34"/>
                  <a:gd name="T31" fmla="*/ 22 h 28"/>
                  <a:gd name="T32" fmla="*/ 16 w 34"/>
                  <a:gd name="T33" fmla="*/ 22 h 28"/>
                  <a:gd name="T34" fmla="*/ 10 w 34"/>
                  <a:gd name="T35" fmla="*/ 22 h 28"/>
                  <a:gd name="T36" fmla="*/ 8 w 34"/>
                  <a:gd name="T37" fmla="*/ 20 h 28"/>
                  <a:gd name="T38" fmla="*/ 2 w 34"/>
                  <a:gd name="T39" fmla="*/ 20 h 28"/>
                  <a:gd name="T40" fmla="*/ 0 w 34"/>
                  <a:gd name="T41" fmla="*/ 22 h 28"/>
                  <a:gd name="T42" fmla="*/ 4 w 34"/>
                  <a:gd name="T43" fmla="*/ 24 h 28"/>
                  <a:gd name="T44" fmla="*/ 8 w 34"/>
                  <a:gd name="T45" fmla="*/ 28 h 28"/>
                  <a:gd name="T46" fmla="*/ 10 w 34"/>
                  <a:gd name="T47" fmla="*/ 24 h 28"/>
                  <a:gd name="T48" fmla="*/ 16 w 34"/>
                  <a:gd name="T49" fmla="*/ 26 h 28"/>
                  <a:gd name="T50" fmla="*/ 24 w 34"/>
                  <a:gd name="T51" fmla="*/ 26 h 28"/>
                  <a:gd name="T52" fmla="*/ 28 w 34"/>
                  <a:gd name="T53" fmla="*/ 26 h 28"/>
                  <a:gd name="T54" fmla="*/ 22 w 34"/>
                  <a:gd name="T55" fmla="*/ 0 h 28"/>
                  <a:gd name="T56" fmla="*/ 20 w 34"/>
                  <a:gd name="T57" fmla="*/ 2 h 28"/>
                  <a:gd name="T58" fmla="*/ 14 w 34"/>
                  <a:gd name="T59" fmla="*/ 16 h 28"/>
                  <a:gd name="T60" fmla="*/ 20 w 34"/>
                  <a:gd name="T61" fmla="*/ 16 h 28"/>
                  <a:gd name="T62" fmla="*/ 16 w 34"/>
                  <a:gd name="T63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" h="28">
                    <a:moveTo>
                      <a:pt x="28" y="26"/>
                    </a:moveTo>
                    <a:lnTo>
                      <a:pt x="28" y="26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32" y="18"/>
                    </a:lnTo>
                    <a:lnTo>
                      <a:pt x="30" y="16"/>
                    </a:lnTo>
                    <a:lnTo>
                      <a:pt x="30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2" y="10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2" y="6"/>
                    </a:lnTo>
                    <a:lnTo>
                      <a:pt x="30" y="6"/>
                    </a:lnTo>
                    <a:lnTo>
                      <a:pt x="28" y="4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6" y="6"/>
                    </a:lnTo>
                    <a:lnTo>
                      <a:pt x="22" y="8"/>
                    </a:lnTo>
                    <a:lnTo>
                      <a:pt x="20" y="10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4" y="18"/>
                    </a:lnTo>
                    <a:lnTo>
                      <a:pt x="28" y="20"/>
                    </a:lnTo>
                    <a:lnTo>
                      <a:pt x="26" y="20"/>
                    </a:lnTo>
                    <a:lnTo>
                      <a:pt x="22" y="20"/>
                    </a:lnTo>
                    <a:lnTo>
                      <a:pt x="20" y="22"/>
                    </a:lnTo>
                    <a:lnTo>
                      <a:pt x="18" y="20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8" y="20"/>
                    </a:lnTo>
                    <a:lnTo>
                      <a:pt x="6" y="20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6" y="28"/>
                    </a:lnTo>
                    <a:lnTo>
                      <a:pt x="8" y="28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4" y="24"/>
                    </a:lnTo>
                    <a:lnTo>
                      <a:pt x="16" y="26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8" y="26"/>
                    </a:lnTo>
                    <a:lnTo>
                      <a:pt x="28" y="26"/>
                    </a:lnTo>
                    <a:close/>
                    <a:moveTo>
                      <a:pt x="20" y="0"/>
                    </a:moveTo>
                    <a:lnTo>
                      <a:pt x="22" y="0"/>
                    </a:lnTo>
                    <a:lnTo>
                      <a:pt x="26" y="2"/>
                    </a:lnTo>
                    <a:lnTo>
                      <a:pt x="20" y="2"/>
                    </a:lnTo>
                    <a:lnTo>
                      <a:pt x="20" y="0"/>
                    </a:lnTo>
                    <a:close/>
                    <a:moveTo>
                      <a:pt x="14" y="16"/>
                    </a:moveTo>
                    <a:lnTo>
                      <a:pt x="16" y="14"/>
                    </a:lnTo>
                    <a:lnTo>
                      <a:pt x="20" y="16"/>
                    </a:lnTo>
                    <a:lnTo>
                      <a:pt x="20" y="18"/>
                    </a:lnTo>
                    <a:lnTo>
                      <a:pt x="16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3" name="Cuba">
                <a:extLst>
                  <a:ext uri="{FF2B5EF4-FFF2-40B4-BE49-F238E27FC236}">
                    <a16:creationId xmlns:a16="http://schemas.microsoft.com/office/drawing/2014/main" id="{F6AD3699-FFD6-4989-8083-B57A77ED6E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2476" y="3854962"/>
                <a:ext cx="248802" cy="91865"/>
              </a:xfrm>
              <a:custGeom>
                <a:avLst/>
                <a:gdLst>
                  <a:gd name="T0" fmla="*/ 28 w 130"/>
                  <a:gd name="T1" fmla="*/ 18 h 48"/>
                  <a:gd name="T2" fmla="*/ 26 w 130"/>
                  <a:gd name="T3" fmla="*/ 24 h 48"/>
                  <a:gd name="T4" fmla="*/ 24 w 130"/>
                  <a:gd name="T5" fmla="*/ 22 h 48"/>
                  <a:gd name="T6" fmla="*/ 24 w 130"/>
                  <a:gd name="T7" fmla="*/ 20 h 48"/>
                  <a:gd name="T8" fmla="*/ 8 w 130"/>
                  <a:gd name="T9" fmla="*/ 14 h 48"/>
                  <a:gd name="T10" fmla="*/ 0 w 130"/>
                  <a:gd name="T11" fmla="*/ 18 h 48"/>
                  <a:gd name="T12" fmla="*/ 2 w 130"/>
                  <a:gd name="T13" fmla="*/ 20 h 48"/>
                  <a:gd name="T14" fmla="*/ 4 w 130"/>
                  <a:gd name="T15" fmla="*/ 20 h 48"/>
                  <a:gd name="T16" fmla="*/ 12 w 130"/>
                  <a:gd name="T17" fmla="*/ 14 h 48"/>
                  <a:gd name="T18" fmla="*/ 18 w 130"/>
                  <a:gd name="T19" fmla="*/ 14 h 48"/>
                  <a:gd name="T20" fmla="*/ 26 w 130"/>
                  <a:gd name="T21" fmla="*/ 10 h 48"/>
                  <a:gd name="T22" fmla="*/ 34 w 130"/>
                  <a:gd name="T23" fmla="*/ 8 h 48"/>
                  <a:gd name="T24" fmla="*/ 40 w 130"/>
                  <a:gd name="T25" fmla="*/ 12 h 48"/>
                  <a:gd name="T26" fmla="*/ 36 w 130"/>
                  <a:gd name="T27" fmla="*/ 14 h 48"/>
                  <a:gd name="T28" fmla="*/ 48 w 130"/>
                  <a:gd name="T29" fmla="*/ 14 h 48"/>
                  <a:gd name="T30" fmla="*/ 54 w 130"/>
                  <a:gd name="T31" fmla="*/ 16 h 48"/>
                  <a:gd name="T32" fmla="*/ 58 w 130"/>
                  <a:gd name="T33" fmla="*/ 18 h 48"/>
                  <a:gd name="T34" fmla="*/ 66 w 130"/>
                  <a:gd name="T35" fmla="*/ 20 h 48"/>
                  <a:gd name="T36" fmla="*/ 72 w 130"/>
                  <a:gd name="T37" fmla="*/ 22 h 48"/>
                  <a:gd name="T38" fmla="*/ 78 w 130"/>
                  <a:gd name="T39" fmla="*/ 28 h 48"/>
                  <a:gd name="T40" fmla="*/ 86 w 130"/>
                  <a:gd name="T41" fmla="*/ 34 h 48"/>
                  <a:gd name="T42" fmla="*/ 94 w 130"/>
                  <a:gd name="T43" fmla="*/ 36 h 48"/>
                  <a:gd name="T44" fmla="*/ 92 w 130"/>
                  <a:gd name="T45" fmla="*/ 40 h 48"/>
                  <a:gd name="T46" fmla="*/ 92 w 130"/>
                  <a:gd name="T47" fmla="*/ 46 h 48"/>
                  <a:gd name="T48" fmla="*/ 104 w 130"/>
                  <a:gd name="T49" fmla="*/ 44 h 48"/>
                  <a:gd name="T50" fmla="*/ 118 w 130"/>
                  <a:gd name="T51" fmla="*/ 46 h 48"/>
                  <a:gd name="T52" fmla="*/ 122 w 130"/>
                  <a:gd name="T53" fmla="*/ 42 h 48"/>
                  <a:gd name="T54" fmla="*/ 130 w 130"/>
                  <a:gd name="T55" fmla="*/ 40 h 48"/>
                  <a:gd name="T56" fmla="*/ 126 w 130"/>
                  <a:gd name="T57" fmla="*/ 36 h 48"/>
                  <a:gd name="T58" fmla="*/ 112 w 130"/>
                  <a:gd name="T59" fmla="*/ 32 h 48"/>
                  <a:gd name="T60" fmla="*/ 112 w 130"/>
                  <a:gd name="T61" fmla="*/ 28 h 48"/>
                  <a:gd name="T62" fmla="*/ 104 w 130"/>
                  <a:gd name="T63" fmla="*/ 26 h 48"/>
                  <a:gd name="T64" fmla="*/ 98 w 130"/>
                  <a:gd name="T65" fmla="*/ 22 h 48"/>
                  <a:gd name="T66" fmla="*/ 94 w 130"/>
                  <a:gd name="T67" fmla="*/ 22 h 48"/>
                  <a:gd name="T68" fmla="*/ 90 w 130"/>
                  <a:gd name="T69" fmla="*/ 20 h 48"/>
                  <a:gd name="T70" fmla="*/ 80 w 130"/>
                  <a:gd name="T71" fmla="*/ 14 h 48"/>
                  <a:gd name="T72" fmla="*/ 68 w 130"/>
                  <a:gd name="T73" fmla="*/ 12 h 48"/>
                  <a:gd name="T74" fmla="*/ 62 w 130"/>
                  <a:gd name="T75" fmla="*/ 6 h 48"/>
                  <a:gd name="T76" fmla="*/ 50 w 130"/>
                  <a:gd name="T77" fmla="*/ 4 h 48"/>
                  <a:gd name="T78" fmla="*/ 38 w 130"/>
                  <a:gd name="T79" fmla="*/ 0 h 48"/>
                  <a:gd name="T80" fmla="*/ 22 w 130"/>
                  <a:gd name="T81" fmla="*/ 2 h 48"/>
                  <a:gd name="T82" fmla="*/ 10 w 130"/>
                  <a:gd name="T83" fmla="*/ 6 h 48"/>
                  <a:gd name="T84" fmla="*/ 6 w 130"/>
                  <a:gd name="T85" fmla="*/ 1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0" h="48">
                    <a:moveTo>
                      <a:pt x="24" y="20"/>
                    </a:moveTo>
                    <a:lnTo>
                      <a:pt x="24" y="18"/>
                    </a:lnTo>
                    <a:lnTo>
                      <a:pt x="28" y="18"/>
                    </a:lnTo>
                    <a:lnTo>
                      <a:pt x="28" y="20"/>
                    </a:lnTo>
                    <a:lnTo>
                      <a:pt x="28" y="22"/>
                    </a:lnTo>
                    <a:lnTo>
                      <a:pt x="26" y="24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26" y="22"/>
                    </a:lnTo>
                    <a:lnTo>
                      <a:pt x="24" y="20"/>
                    </a:lnTo>
                    <a:lnTo>
                      <a:pt x="24" y="20"/>
                    </a:lnTo>
                    <a:close/>
                    <a:moveTo>
                      <a:pt x="6" y="14"/>
                    </a:moveTo>
                    <a:lnTo>
                      <a:pt x="8" y="14"/>
                    </a:lnTo>
                    <a:lnTo>
                      <a:pt x="8" y="16"/>
                    </a:lnTo>
                    <a:lnTo>
                      <a:pt x="6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4" y="16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2" y="1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8" y="14"/>
                    </a:lnTo>
                    <a:lnTo>
                      <a:pt x="22" y="14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2" y="8"/>
                    </a:lnTo>
                    <a:lnTo>
                      <a:pt x="34" y="8"/>
                    </a:lnTo>
                    <a:lnTo>
                      <a:pt x="40" y="8"/>
                    </a:lnTo>
                    <a:lnTo>
                      <a:pt x="42" y="10"/>
                    </a:lnTo>
                    <a:lnTo>
                      <a:pt x="40" y="12"/>
                    </a:lnTo>
                    <a:lnTo>
                      <a:pt x="36" y="10"/>
                    </a:lnTo>
                    <a:lnTo>
                      <a:pt x="36" y="12"/>
                    </a:lnTo>
                    <a:lnTo>
                      <a:pt x="36" y="14"/>
                    </a:lnTo>
                    <a:lnTo>
                      <a:pt x="44" y="14"/>
                    </a:lnTo>
                    <a:lnTo>
                      <a:pt x="46" y="14"/>
                    </a:lnTo>
                    <a:lnTo>
                      <a:pt x="48" y="14"/>
                    </a:lnTo>
                    <a:lnTo>
                      <a:pt x="50" y="16"/>
                    </a:lnTo>
                    <a:lnTo>
                      <a:pt x="54" y="16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8" y="16"/>
                    </a:lnTo>
                    <a:lnTo>
                      <a:pt x="58" y="18"/>
                    </a:lnTo>
                    <a:lnTo>
                      <a:pt x="62" y="20"/>
                    </a:lnTo>
                    <a:lnTo>
                      <a:pt x="64" y="20"/>
                    </a:lnTo>
                    <a:lnTo>
                      <a:pt x="66" y="20"/>
                    </a:lnTo>
                    <a:lnTo>
                      <a:pt x="68" y="22"/>
                    </a:lnTo>
                    <a:lnTo>
                      <a:pt x="70" y="22"/>
                    </a:lnTo>
                    <a:lnTo>
                      <a:pt x="72" y="22"/>
                    </a:lnTo>
                    <a:lnTo>
                      <a:pt x="76" y="20"/>
                    </a:lnTo>
                    <a:lnTo>
                      <a:pt x="76" y="22"/>
                    </a:lnTo>
                    <a:lnTo>
                      <a:pt x="78" y="28"/>
                    </a:lnTo>
                    <a:lnTo>
                      <a:pt x="84" y="34"/>
                    </a:lnTo>
                    <a:lnTo>
                      <a:pt x="84" y="34"/>
                    </a:lnTo>
                    <a:lnTo>
                      <a:pt x="86" y="34"/>
                    </a:lnTo>
                    <a:lnTo>
                      <a:pt x="88" y="34"/>
                    </a:lnTo>
                    <a:lnTo>
                      <a:pt x="92" y="34"/>
                    </a:lnTo>
                    <a:lnTo>
                      <a:pt x="94" y="36"/>
                    </a:lnTo>
                    <a:lnTo>
                      <a:pt x="96" y="36"/>
                    </a:lnTo>
                    <a:lnTo>
                      <a:pt x="96" y="40"/>
                    </a:lnTo>
                    <a:lnTo>
                      <a:pt x="92" y="40"/>
                    </a:lnTo>
                    <a:lnTo>
                      <a:pt x="88" y="44"/>
                    </a:lnTo>
                    <a:lnTo>
                      <a:pt x="88" y="46"/>
                    </a:lnTo>
                    <a:lnTo>
                      <a:pt x="92" y="46"/>
                    </a:lnTo>
                    <a:lnTo>
                      <a:pt x="96" y="46"/>
                    </a:lnTo>
                    <a:lnTo>
                      <a:pt x="98" y="46"/>
                    </a:lnTo>
                    <a:lnTo>
                      <a:pt x="104" y="44"/>
                    </a:lnTo>
                    <a:lnTo>
                      <a:pt x="106" y="46"/>
                    </a:lnTo>
                    <a:lnTo>
                      <a:pt x="112" y="48"/>
                    </a:lnTo>
                    <a:lnTo>
                      <a:pt x="118" y="46"/>
                    </a:lnTo>
                    <a:lnTo>
                      <a:pt x="118" y="44"/>
                    </a:lnTo>
                    <a:lnTo>
                      <a:pt x="120" y="44"/>
                    </a:lnTo>
                    <a:lnTo>
                      <a:pt x="122" y="42"/>
                    </a:lnTo>
                    <a:lnTo>
                      <a:pt x="126" y="44"/>
                    </a:lnTo>
                    <a:lnTo>
                      <a:pt x="128" y="42"/>
                    </a:lnTo>
                    <a:lnTo>
                      <a:pt x="130" y="40"/>
                    </a:lnTo>
                    <a:lnTo>
                      <a:pt x="128" y="40"/>
                    </a:lnTo>
                    <a:lnTo>
                      <a:pt x="126" y="38"/>
                    </a:lnTo>
                    <a:lnTo>
                      <a:pt x="126" y="36"/>
                    </a:lnTo>
                    <a:lnTo>
                      <a:pt x="120" y="34"/>
                    </a:lnTo>
                    <a:lnTo>
                      <a:pt x="114" y="34"/>
                    </a:lnTo>
                    <a:lnTo>
                      <a:pt x="112" y="32"/>
                    </a:lnTo>
                    <a:lnTo>
                      <a:pt x="112" y="32"/>
                    </a:lnTo>
                    <a:lnTo>
                      <a:pt x="114" y="28"/>
                    </a:lnTo>
                    <a:lnTo>
                      <a:pt x="112" y="28"/>
                    </a:lnTo>
                    <a:lnTo>
                      <a:pt x="110" y="28"/>
                    </a:lnTo>
                    <a:lnTo>
                      <a:pt x="108" y="28"/>
                    </a:lnTo>
                    <a:lnTo>
                      <a:pt x="104" y="26"/>
                    </a:lnTo>
                    <a:lnTo>
                      <a:pt x="102" y="26"/>
                    </a:lnTo>
                    <a:lnTo>
                      <a:pt x="100" y="24"/>
                    </a:lnTo>
                    <a:lnTo>
                      <a:pt x="98" y="22"/>
                    </a:lnTo>
                    <a:lnTo>
                      <a:pt x="96" y="24"/>
                    </a:lnTo>
                    <a:lnTo>
                      <a:pt x="94" y="22"/>
                    </a:lnTo>
                    <a:lnTo>
                      <a:pt x="94" y="22"/>
                    </a:lnTo>
                    <a:lnTo>
                      <a:pt x="94" y="20"/>
                    </a:lnTo>
                    <a:lnTo>
                      <a:pt x="92" y="22"/>
                    </a:lnTo>
                    <a:lnTo>
                      <a:pt x="90" y="20"/>
                    </a:lnTo>
                    <a:lnTo>
                      <a:pt x="86" y="20"/>
                    </a:lnTo>
                    <a:lnTo>
                      <a:pt x="84" y="16"/>
                    </a:lnTo>
                    <a:lnTo>
                      <a:pt x="80" y="14"/>
                    </a:lnTo>
                    <a:lnTo>
                      <a:pt x="78" y="12"/>
                    </a:lnTo>
                    <a:lnTo>
                      <a:pt x="70" y="12"/>
                    </a:lnTo>
                    <a:lnTo>
                      <a:pt x="68" y="12"/>
                    </a:lnTo>
                    <a:lnTo>
                      <a:pt x="68" y="8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62" y="4"/>
                    </a:lnTo>
                    <a:lnTo>
                      <a:pt x="52" y="4"/>
                    </a:lnTo>
                    <a:lnTo>
                      <a:pt x="50" y="4"/>
                    </a:lnTo>
                    <a:lnTo>
                      <a:pt x="46" y="4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22" y="2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4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4" name="Turks &amp; Caicos">
                <a:extLst>
                  <a:ext uri="{FF2B5EF4-FFF2-40B4-BE49-F238E27FC236}">
                    <a16:creationId xmlns:a16="http://schemas.microsoft.com/office/drawing/2014/main" id="{BA97F481-D848-40F2-8C3A-10EF09ADE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05585" y="3759269"/>
                <a:ext cx="133970" cy="156937"/>
              </a:xfrm>
              <a:custGeom>
                <a:avLst/>
                <a:gdLst>
                  <a:gd name="T0" fmla="*/ 66 w 70"/>
                  <a:gd name="T1" fmla="*/ 72 h 82"/>
                  <a:gd name="T2" fmla="*/ 62 w 70"/>
                  <a:gd name="T3" fmla="*/ 82 h 82"/>
                  <a:gd name="T4" fmla="*/ 64 w 70"/>
                  <a:gd name="T5" fmla="*/ 76 h 82"/>
                  <a:gd name="T6" fmla="*/ 58 w 70"/>
                  <a:gd name="T7" fmla="*/ 78 h 82"/>
                  <a:gd name="T8" fmla="*/ 66 w 70"/>
                  <a:gd name="T9" fmla="*/ 62 h 82"/>
                  <a:gd name="T10" fmla="*/ 66 w 70"/>
                  <a:gd name="T11" fmla="*/ 64 h 82"/>
                  <a:gd name="T12" fmla="*/ 58 w 70"/>
                  <a:gd name="T13" fmla="*/ 56 h 82"/>
                  <a:gd name="T14" fmla="*/ 52 w 70"/>
                  <a:gd name="T15" fmla="*/ 62 h 82"/>
                  <a:gd name="T16" fmla="*/ 52 w 70"/>
                  <a:gd name="T17" fmla="*/ 64 h 82"/>
                  <a:gd name="T18" fmla="*/ 58 w 70"/>
                  <a:gd name="T19" fmla="*/ 56 h 82"/>
                  <a:gd name="T20" fmla="*/ 52 w 70"/>
                  <a:gd name="T21" fmla="*/ 58 h 82"/>
                  <a:gd name="T22" fmla="*/ 50 w 70"/>
                  <a:gd name="T23" fmla="*/ 54 h 82"/>
                  <a:gd name="T24" fmla="*/ 44 w 70"/>
                  <a:gd name="T25" fmla="*/ 52 h 82"/>
                  <a:gd name="T26" fmla="*/ 42 w 70"/>
                  <a:gd name="T27" fmla="*/ 54 h 82"/>
                  <a:gd name="T28" fmla="*/ 40 w 70"/>
                  <a:gd name="T29" fmla="*/ 46 h 82"/>
                  <a:gd name="T30" fmla="*/ 32 w 70"/>
                  <a:gd name="T31" fmla="*/ 46 h 82"/>
                  <a:gd name="T32" fmla="*/ 50 w 70"/>
                  <a:gd name="T33" fmla="*/ 38 h 82"/>
                  <a:gd name="T34" fmla="*/ 52 w 70"/>
                  <a:gd name="T35" fmla="*/ 40 h 82"/>
                  <a:gd name="T36" fmla="*/ 36 w 70"/>
                  <a:gd name="T37" fmla="*/ 32 h 82"/>
                  <a:gd name="T38" fmla="*/ 38 w 70"/>
                  <a:gd name="T39" fmla="*/ 40 h 82"/>
                  <a:gd name="T40" fmla="*/ 42 w 70"/>
                  <a:gd name="T41" fmla="*/ 40 h 82"/>
                  <a:gd name="T42" fmla="*/ 38 w 70"/>
                  <a:gd name="T43" fmla="*/ 32 h 82"/>
                  <a:gd name="T44" fmla="*/ 32 w 70"/>
                  <a:gd name="T45" fmla="*/ 26 h 82"/>
                  <a:gd name="T46" fmla="*/ 30 w 70"/>
                  <a:gd name="T47" fmla="*/ 28 h 82"/>
                  <a:gd name="T48" fmla="*/ 30 w 70"/>
                  <a:gd name="T49" fmla="*/ 24 h 82"/>
                  <a:gd name="T50" fmla="*/ 14 w 70"/>
                  <a:gd name="T51" fmla="*/ 0 h 82"/>
                  <a:gd name="T52" fmla="*/ 22 w 70"/>
                  <a:gd name="T53" fmla="*/ 4 h 82"/>
                  <a:gd name="T54" fmla="*/ 22 w 70"/>
                  <a:gd name="T55" fmla="*/ 10 h 82"/>
                  <a:gd name="T56" fmla="*/ 20 w 70"/>
                  <a:gd name="T57" fmla="*/ 10 h 82"/>
                  <a:gd name="T58" fmla="*/ 18 w 70"/>
                  <a:gd name="T59" fmla="*/ 4 h 82"/>
                  <a:gd name="T60" fmla="*/ 0 w 70"/>
                  <a:gd name="T61" fmla="*/ 2 h 82"/>
                  <a:gd name="T62" fmla="*/ 8 w 70"/>
                  <a:gd name="T63" fmla="*/ 2 h 82"/>
                  <a:gd name="T64" fmla="*/ 12 w 70"/>
                  <a:gd name="T65" fmla="*/ 2 h 82"/>
                  <a:gd name="T66" fmla="*/ 4 w 70"/>
                  <a:gd name="T67" fmla="*/ 6 h 82"/>
                  <a:gd name="T68" fmla="*/ 18 w 70"/>
                  <a:gd name="T69" fmla="*/ 24 h 82"/>
                  <a:gd name="T70" fmla="*/ 16 w 70"/>
                  <a:gd name="T71" fmla="*/ 26 h 82"/>
                  <a:gd name="T72" fmla="*/ 10 w 70"/>
                  <a:gd name="T73" fmla="*/ 36 h 82"/>
                  <a:gd name="T74" fmla="*/ 10 w 70"/>
                  <a:gd name="T75" fmla="*/ 38 h 82"/>
                  <a:gd name="T76" fmla="*/ 10 w 70"/>
                  <a:gd name="T77" fmla="*/ 38 h 82"/>
                  <a:gd name="T78" fmla="*/ 10 w 70"/>
                  <a:gd name="T79" fmla="*/ 28 h 82"/>
                  <a:gd name="T80" fmla="*/ 8 w 70"/>
                  <a:gd name="T81" fmla="*/ 28 h 82"/>
                  <a:gd name="T82" fmla="*/ 10 w 70"/>
                  <a:gd name="T83" fmla="*/ 32 h 82"/>
                  <a:gd name="T84" fmla="*/ 10 w 70"/>
                  <a:gd name="T85" fmla="*/ 40 h 82"/>
                  <a:gd name="T86" fmla="*/ 14 w 70"/>
                  <a:gd name="T87" fmla="*/ 44 h 82"/>
                  <a:gd name="T88" fmla="*/ 14 w 70"/>
                  <a:gd name="T89" fmla="*/ 3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" h="82">
                    <a:moveTo>
                      <a:pt x="66" y="74"/>
                    </a:moveTo>
                    <a:lnTo>
                      <a:pt x="66" y="74"/>
                    </a:lnTo>
                    <a:lnTo>
                      <a:pt x="66" y="72"/>
                    </a:lnTo>
                    <a:lnTo>
                      <a:pt x="66" y="74"/>
                    </a:lnTo>
                    <a:close/>
                    <a:moveTo>
                      <a:pt x="56" y="82"/>
                    </a:moveTo>
                    <a:lnTo>
                      <a:pt x="62" y="82"/>
                    </a:lnTo>
                    <a:lnTo>
                      <a:pt x="66" y="78"/>
                    </a:lnTo>
                    <a:lnTo>
                      <a:pt x="66" y="76"/>
                    </a:lnTo>
                    <a:lnTo>
                      <a:pt x="64" y="76"/>
                    </a:lnTo>
                    <a:lnTo>
                      <a:pt x="62" y="78"/>
                    </a:lnTo>
                    <a:lnTo>
                      <a:pt x="60" y="78"/>
                    </a:lnTo>
                    <a:lnTo>
                      <a:pt x="58" y="78"/>
                    </a:lnTo>
                    <a:lnTo>
                      <a:pt x="56" y="82"/>
                    </a:lnTo>
                    <a:close/>
                    <a:moveTo>
                      <a:pt x="64" y="62"/>
                    </a:moveTo>
                    <a:lnTo>
                      <a:pt x="66" y="62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4" y="62"/>
                    </a:lnTo>
                    <a:close/>
                    <a:moveTo>
                      <a:pt x="58" y="56"/>
                    </a:moveTo>
                    <a:lnTo>
                      <a:pt x="54" y="56"/>
                    </a:lnTo>
                    <a:lnTo>
                      <a:pt x="54" y="58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0" y="64"/>
                    </a:lnTo>
                    <a:lnTo>
                      <a:pt x="52" y="64"/>
                    </a:lnTo>
                    <a:lnTo>
                      <a:pt x="58" y="60"/>
                    </a:lnTo>
                    <a:lnTo>
                      <a:pt x="58" y="56"/>
                    </a:lnTo>
                    <a:lnTo>
                      <a:pt x="58" y="56"/>
                    </a:lnTo>
                    <a:close/>
                    <a:moveTo>
                      <a:pt x="50" y="54"/>
                    </a:moveTo>
                    <a:lnTo>
                      <a:pt x="52" y="56"/>
                    </a:lnTo>
                    <a:lnTo>
                      <a:pt x="52" y="58"/>
                    </a:lnTo>
                    <a:lnTo>
                      <a:pt x="52" y="56"/>
                    </a:lnTo>
                    <a:lnTo>
                      <a:pt x="50" y="56"/>
                    </a:lnTo>
                    <a:lnTo>
                      <a:pt x="50" y="54"/>
                    </a:lnTo>
                    <a:close/>
                    <a:moveTo>
                      <a:pt x="40" y="44"/>
                    </a:moveTo>
                    <a:lnTo>
                      <a:pt x="42" y="48"/>
                    </a:lnTo>
                    <a:lnTo>
                      <a:pt x="44" y="52"/>
                    </a:lnTo>
                    <a:lnTo>
                      <a:pt x="46" y="56"/>
                    </a:lnTo>
                    <a:lnTo>
                      <a:pt x="44" y="56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42" y="50"/>
                    </a:lnTo>
                    <a:lnTo>
                      <a:pt x="40" y="46"/>
                    </a:lnTo>
                    <a:lnTo>
                      <a:pt x="40" y="44"/>
                    </a:lnTo>
                    <a:close/>
                    <a:moveTo>
                      <a:pt x="32" y="42"/>
                    </a:moveTo>
                    <a:lnTo>
                      <a:pt x="32" y="46"/>
                    </a:lnTo>
                    <a:lnTo>
                      <a:pt x="32" y="46"/>
                    </a:lnTo>
                    <a:lnTo>
                      <a:pt x="32" y="42"/>
                    </a:lnTo>
                    <a:close/>
                    <a:moveTo>
                      <a:pt x="50" y="38"/>
                    </a:moveTo>
                    <a:lnTo>
                      <a:pt x="50" y="40"/>
                    </a:lnTo>
                    <a:lnTo>
                      <a:pt x="50" y="42"/>
                    </a:lnTo>
                    <a:lnTo>
                      <a:pt x="52" y="40"/>
                    </a:lnTo>
                    <a:lnTo>
                      <a:pt x="50" y="38"/>
                    </a:lnTo>
                    <a:close/>
                    <a:moveTo>
                      <a:pt x="38" y="32"/>
                    </a:moveTo>
                    <a:lnTo>
                      <a:pt x="36" y="32"/>
                    </a:lnTo>
                    <a:lnTo>
                      <a:pt x="38" y="36"/>
                    </a:lnTo>
                    <a:lnTo>
                      <a:pt x="38" y="38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42" y="40"/>
                    </a:lnTo>
                    <a:lnTo>
                      <a:pt x="42" y="40"/>
                    </a:lnTo>
                    <a:lnTo>
                      <a:pt x="40" y="36"/>
                    </a:lnTo>
                    <a:lnTo>
                      <a:pt x="40" y="34"/>
                    </a:lnTo>
                    <a:lnTo>
                      <a:pt x="38" y="32"/>
                    </a:lnTo>
                    <a:close/>
                    <a:moveTo>
                      <a:pt x="28" y="20"/>
                    </a:moveTo>
                    <a:lnTo>
                      <a:pt x="30" y="22"/>
                    </a:lnTo>
                    <a:lnTo>
                      <a:pt x="32" y="26"/>
                    </a:lnTo>
                    <a:lnTo>
                      <a:pt x="32" y="30"/>
                    </a:lnTo>
                    <a:lnTo>
                      <a:pt x="30" y="30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2" y="26"/>
                    </a:lnTo>
                    <a:lnTo>
                      <a:pt x="30" y="24"/>
                    </a:lnTo>
                    <a:lnTo>
                      <a:pt x="26" y="22"/>
                    </a:lnTo>
                    <a:lnTo>
                      <a:pt x="28" y="20"/>
                    </a:lnTo>
                    <a:close/>
                    <a:moveTo>
                      <a:pt x="14" y="0"/>
                    </a:moveTo>
                    <a:lnTo>
                      <a:pt x="18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20" y="10"/>
                    </a:lnTo>
                    <a:lnTo>
                      <a:pt x="20" y="8"/>
                    </a:lnTo>
                    <a:lnTo>
                      <a:pt x="22" y="6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4" y="0"/>
                    </a:lnTo>
                    <a:close/>
                    <a:moveTo>
                      <a:pt x="0" y="2"/>
                    </a:moveTo>
                    <a:lnTo>
                      <a:pt x="4" y="2"/>
                    </a:lnTo>
                    <a:lnTo>
                      <a:pt x="4" y="2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0" y="2"/>
                    </a:lnTo>
                    <a:close/>
                    <a:moveTo>
                      <a:pt x="14" y="26"/>
                    </a:moveTo>
                    <a:lnTo>
                      <a:pt x="18" y="24"/>
                    </a:lnTo>
                    <a:lnTo>
                      <a:pt x="20" y="24"/>
                    </a:lnTo>
                    <a:lnTo>
                      <a:pt x="20" y="26"/>
                    </a:lnTo>
                    <a:lnTo>
                      <a:pt x="16" y="26"/>
                    </a:lnTo>
                    <a:lnTo>
                      <a:pt x="14" y="26"/>
                    </a:lnTo>
                    <a:close/>
                    <a:moveTo>
                      <a:pt x="12" y="36"/>
                    </a:moveTo>
                    <a:lnTo>
                      <a:pt x="10" y="36"/>
                    </a:lnTo>
                    <a:lnTo>
                      <a:pt x="12" y="36"/>
                    </a:lnTo>
                    <a:lnTo>
                      <a:pt x="12" y="36"/>
                    </a:lnTo>
                    <a:close/>
                    <a:moveTo>
                      <a:pt x="10" y="38"/>
                    </a:moveTo>
                    <a:lnTo>
                      <a:pt x="10" y="36"/>
                    </a:lnTo>
                    <a:lnTo>
                      <a:pt x="10" y="38"/>
                    </a:lnTo>
                    <a:lnTo>
                      <a:pt x="10" y="38"/>
                    </a:lnTo>
                    <a:close/>
                    <a:moveTo>
                      <a:pt x="10" y="34"/>
                    </a:moveTo>
                    <a:lnTo>
                      <a:pt x="12" y="32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8" y="28"/>
                    </a:lnTo>
                    <a:lnTo>
                      <a:pt x="6" y="32"/>
                    </a:lnTo>
                    <a:lnTo>
                      <a:pt x="6" y="34"/>
                    </a:lnTo>
                    <a:lnTo>
                      <a:pt x="10" y="32"/>
                    </a:lnTo>
                    <a:lnTo>
                      <a:pt x="10" y="34"/>
                    </a:lnTo>
                    <a:close/>
                    <a:moveTo>
                      <a:pt x="12" y="38"/>
                    </a:moveTo>
                    <a:lnTo>
                      <a:pt x="10" y="40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4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38"/>
                    </a:lnTo>
                    <a:lnTo>
                      <a:pt x="12" y="38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5" name="Guadeloupe">
                <a:extLst>
                  <a:ext uri="{FF2B5EF4-FFF2-40B4-BE49-F238E27FC236}">
                    <a16:creationId xmlns:a16="http://schemas.microsoft.com/office/drawing/2014/main" id="{F80533BD-6B2F-4A61-8631-1BE3AFD5A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46" y="4015726"/>
                <a:ext cx="3828" cy="7655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2 w 2"/>
                  <a:gd name="T5" fmla="*/ 2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6" name="Dominica">
                <a:extLst>
                  <a:ext uri="{FF2B5EF4-FFF2-40B4-BE49-F238E27FC236}">
                    <a16:creationId xmlns:a16="http://schemas.microsoft.com/office/drawing/2014/main" id="{DDEA5D6B-0B6C-4037-AFA5-9868517E8A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4529" y="4023382"/>
                <a:ext cx="15311" cy="19139"/>
              </a:xfrm>
              <a:custGeom>
                <a:avLst/>
                <a:gdLst>
                  <a:gd name="T0" fmla="*/ 8 w 8"/>
                  <a:gd name="T1" fmla="*/ 8 h 10"/>
                  <a:gd name="T2" fmla="*/ 6 w 8"/>
                  <a:gd name="T3" fmla="*/ 8 h 10"/>
                  <a:gd name="T4" fmla="*/ 8 w 8"/>
                  <a:gd name="T5" fmla="*/ 10 h 10"/>
                  <a:gd name="T6" fmla="*/ 8 w 8"/>
                  <a:gd name="T7" fmla="*/ 8 h 10"/>
                  <a:gd name="T8" fmla="*/ 8 w 8"/>
                  <a:gd name="T9" fmla="*/ 0 h 10"/>
                  <a:gd name="T10" fmla="*/ 4 w 8"/>
                  <a:gd name="T11" fmla="*/ 2 h 10"/>
                  <a:gd name="T12" fmla="*/ 6 w 8"/>
                  <a:gd name="T13" fmla="*/ 4 h 10"/>
                  <a:gd name="T14" fmla="*/ 8 w 8"/>
                  <a:gd name="T15" fmla="*/ 4 h 10"/>
                  <a:gd name="T16" fmla="*/ 8 w 8"/>
                  <a:gd name="T17" fmla="*/ 0 h 10"/>
                  <a:gd name="T18" fmla="*/ 2 w 8"/>
                  <a:gd name="T19" fmla="*/ 2 h 10"/>
                  <a:gd name="T20" fmla="*/ 4 w 8"/>
                  <a:gd name="T21" fmla="*/ 4 h 10"/>
                  <a:gd name="T22" fmla="*/ 4 w 8"/>
                  <a:gd name="T23" fmla="*/ 10 h 10"/>
                  <a:gd name="T24" fmla="*/ 0 w 8"/>
                  <a:gd name="T25" fmla="*/ 4 h 10"/>
                  <a:gd name="T26" fmla="*/ 0 w 8"/>
                  <a:gd name="T27" fmla="*/ 2 h 10"/>
                  <a:gd name="T28" fmla="*/ 2 w 8"/>
                  <a:gd name="T2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0">
                    <a:moveTo>
                      <a:pt x="8" y="8"/>
                    </a:moveTo>
                    <a:lnTo>
                      <a:pt x="6" y="8"/>
                    </a:lnTo>
                    <a:lnTo>
                      <a:pt x="8" y="10"/>
                    </a:lnTo>
                    <a:lnTo>
                      <a:pt x="8" y="8"/>
                    </a:lnTo>
                    <a:close/>
                    <a:moveTo>
                      <a:pt x="8" y="0"/>
                    </a:moveTo>
                    <a:lnTo>
                      <a:pt x="4" y="2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0"/>
                    </a:lnTo>
                    <a:close/>
                    <a:moveTo>
                      <a:pt x="2" y="2"/>
                    </a:moveTo>
                    <a:lnTo>
                      <a:pt x="4" y="4"/>
                    </a:lnTo>
                    <a:lnTo>
                      <a:pt x="4" y="10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7" name="Martinique">
                <a:extLst>
                  <a:ext uri="{FF2B5EF4-FFF2-40B4-BE49-F238E27FC236}">
                    <a16:creationId xmlns:a16="http://schemas.microsoft.com/office/drawing/2014/main" id="{F44EE349-EE93-44C4-9D1A-1AB365A8DA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185" y="4046348"/>
                <a:ext cx="7655" cy="11483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2 h 6"/>
                  <a:gd name="T4" fmla="*/ 4 w 4"/>
                  <a:gd name="T5" fmla="*/ 6 h 6"/>
                  <a:gd name="T6" fmla="*/ 2 w 4"/>
                  <a:gd name="T7" fmla="*/ 6 h 6"/>
                  <a:gd name="T8" fmla="*/ 0 w 4"/>
                  <a:gd name="T9" fmla="*/ 2 h 6"/>
                  <a:gd name="T10" fmla="*/ 0 w 4"/>
                  <a:gd name="T11" fmla="*/ 2 h 6"/>
                  <a:gd name="T12" fmla="*/ 2 w 4"/>
                  <a:gd name="T13" fmla="*/ 0 h 6"/>
                  <a:gd name="T14" fmla="*/ 2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4" y="2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8" name="St. Lucia">
                <a:extLst>
                  <a:ext uri="{FF2B5EF4-FFF2-40B4-BE49-F238E27FC236}">
                    <a16:creationId xmlns:a16="http://schemas.microsoft.com/office/drawing/2014/main" id="{EFDBCD63-DD1E-4FAC-A7CE-E934A777CE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6012" y="4065487"/>
                <a:ext cx="11483" cy="34449"/>
              </a:xfrm>
              <a:custGeom>
                <a:avLst/>
                <a:gdLst>
                  <a:gd name="T0" fmla="*/ 4 w 6"/>
                  <a:gd name="T1" fmla="*/ 10 h 18"/>
                  <a:gd name="T2" fmla="*/ 2 w 6"/>
                  <a:gd name="T3" fmla="*/ 14 h 18"/>
                  <a:gd name="T4" fmla="*/ 2 w 6"/>
                  <a:gd name="T5" fmla="*/ 16 h 18"/>
                  <a:gd name="T6" fmla="*/ 4 w 6"/>
                  <a:gd name="T7" fmla="*/ 18 h 18"/>
                  <a:gd name="T8" fmla="*/ 6 w 6"/>
                  <a:gd name="T9" fmla="*/ 14 h 18"/>
                  <a:gd name="T10" fmla="*/ 4 w 6"/>
                  <a:gd name="T11" fmla="*/ 10 h 18"/>
                  <a:gd name="T12" fmla="*/ 0 w 6"/>
                  <a:gd name="T13" fmla="*/ 0 h 18"/>
                  <a:gd name="T14" fmla="*/ 4 w 6"/>
                  <a:gd name="T15" fmla="*/ 0 h 18"/>
                  <a:gd name="T16" fmla="*/ 6 w 6"/>
                  <a:gd name="T17" fmla="*/ 6 h 18"/>
                  <a:gd name="T18" fmla="*/ 6 w 6"/>
                  <a:gd name="T19" fmla="*/ 8 h 18"/>
                  <a:gd name="T20" fmla="*/ 4 w 6"/>
                  <a:gd name="T21" fmla="*/ 8 h 18"/>
                  <a:gd name="T22" fmla="*/ 2 w 6"/>
                  <a:gd name="T23" fmla="*/ 6 h 18"/>
                  <a:gd name="T24" fmla="*/ 2 w 6"/>
                  <a:gd name="T25" fmla="*/ 6 h 18"/>
                  <a:gd name="T26" fmla="*/ 0 w 6"/>
                  <a:gd name="T27" fmla="*/ 2 h 18"/>
                  <a:gd name="T28" fmla="*/ 0 w 6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18">
                    <a:moveTo>
                      <a:pt x="4" y="10"/>
                    </a:moveTo>
                    <a:lnTo>
                      <a:pt x="2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6" y="14"/>
                    </a:lnTo>
                    <a:lnTo>
                      <a:pt x="4" y="10"/>
                    </a:lnTo>
                    <a:close/>
                    <a:moveTo>
                      <a:pt x="0" y="0"/>
                    </a:moveTo>
                    <a:lnTo>
                      <a:pt x="4" y="0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9" name="Barbados">
                <a:extLst>
                  <a:ext uri="{FF2B5EF4-FFF2-40B4-BE49-F238E27FC236}">
                    <a16:creationId xmlns:a16="http://schemas.microsoft.com/office/drawing/2014/main" id="{C6CD24E4-D7A8-4D57-8564-6BBF29CEC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4290" y="4103764"/>
                <a:ext cx="7655" cy="7655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2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0" name="St.Vincent &amp; the Grenadines">
                <a:extLst>
                  <a:ext uri="{FF2B5EF4-FFF2-40B4-BE49-F238E27FC236}">
                    <a16:creationId xmlns:a16="http://schemas.microsoft.com/office/drawing/2014/main" id="{E81F9D34-1A48-49EA-8B05-40329BE4F1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4529" y="4103764"/>
                <a:ext cx="15311" cy="34449"/>
              </a:xfrm>
              <a:custGeom>
                <a:avLst/>
                <a:gdLst>
                  <a:gd name="T0" fmla="*/ 4 w 8"/>
                  <a:gd name="T1" fmla="*/ 16 h 18"/>
                  <a:gd name="T2" fmla="*/ 2 w 8"/>
                  <a:gd name="T3" fmla="*/ 14 h 18"/>
                  <a:gd name="T4" fmla="*/ 0 w 8"/>
                  <a:gd name="T5" fmla="*/ 14 h 18"/>
                  <a:gd name="T6" fmla="*/ 0 w 8"/>
                  <a:gd name="T7" fmla="*/ 18 h 18"/>
                  <a:gd name="T8" fmla="*/ 2 w 8"/>
                  <a:gd name="T9" fmla="*/ 18 h 18"/>
                  <a:gd name="T10" fmla="*/ 4 w 8"/>
                  <a:gd name="T11" fmla="*/ 16 h 18"/>
                  <a:gd name="T12" fmla="*/ 4 w 8"/>
                  <a:gd name="T13" fmla="*/ 10 h 18"/>
                  <a:gd name="T14" fmla="*/ 6 w 8"/>
                  <a:gd name="T15" fmla="*/ 12 h 18"/>
                  <a:gd name="T16" fmla="*/ 4 w 8"/>
                  <a:gd name="T17" fmla="*/ 12 h 18"/>
                  <a:gd name="T18" fmla="*/ 4 w 8"/>
                  <a:gd name="T19" fmla="*/ 10 h 18"/>
                  <a:gd name="T20" fmla="*/ 4 w 8"/>
                  <a:gd name="T21" fmla="*/ 10 h 18"/>
                  <a:gd name="T22" fmla="*/ 8 w 8"/>
                  <a:gd name="T23" fmla="*/ 0 h 18"/>
                  <a:gd name="T24" fmla="*/ 8 w 8"/>
                  <a:gd name="T25" fmla="*/ 2 h 18"/>
                  <a:gd name="T26" fmla="*/ 6 w 8"/>
                  <a:gd name="T27" fmla="*/ 6 h 18"/>
                  <a:gd name="T28" fmla="*/ 8 w 8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8">
                    <a:moveTo>
                      <a:pt x="4" y="16"/>
                    </a:moveTo>
                    <a:lnTo>
                      <a:pt x="2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4" y="16"/>
                    </a:lnTo>
                    <a:close/>
                    <a:moveTo>
                      <a:pt x="4" y="10"/>
                    </a:moveTo>
                    <a:lnTo>
                      <a:pt x="6" y="12"/>
                    </a:lnTo>
                    <a:lnTo>
                      <a:pt x="4" y="12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  <a:moveTo>
                      <a:pt x="8" y="0"/>
                    </a:moveTo>
                    <a:lnTo>
                      <a:pt x="8" y="2"/>
                    </a:lnTo>
                    <a:lnTo>
                      <a:pt x="6" y="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1" name="Trinidad and tobago">
                <a:extLst>
                  <a:ext uri="{FF2B5EF4-FFF2-40B4-BE49-F238E27FC236}">
                    <a16:creationId xmlns:a16="http://schemas.microsoft.com/office/drawing/2014/main" id="{D476F5B4-4DBF-4DDC-91F5-0661187978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0701" y="4157352"/>
                <a:ext cx="30622" cy="26794"/>
              </a:xfrm>
              <a:custGeom>
                <a:avLst/>
                <a:gdLst>
                  <a:gd name="T0" fmla="*/ 14 w 16"/>
                  <a:gd name="T1" fmla="*/ 2 h 14"/>
                  <a:gd name="T2" fmla="*/ 16 w 16"/>
                  <a:gd name="T3" fmla="*/ 0 h 14"/>
                  <a:gd name="T4" fmla="*/ 16 w 16"/>
                  <a:gd name="T5" fmla="*/ 2 h 14"/>
                  <a:gd name="T6" fmla="*/ 14 w 16"/>
                  <a:gd name="T7" fmla="*/ 2 h 14"/>
                  <a:gd name="T8" fmla="*/ 12 w 16"/>
                  <a:gd name="T9" fmla="*/ 2 h 14"/>
                  <a:gd name="T10" fmla="*/ 8 w 16"/>
                  <a:gd name="T11" fmla="*/ 4 h 14"/>
                  <a:gd name="T12" fmla="*/ 6 w 16"/>
                  <a:gd name="T13" fmla="*/ 4 h 14"/>
                  <a:gd name="T14" fmla="*/ 2 w 16"/>
                  <a:gd name="T15" fmla="*/ 4 h 14"/>
                  <a:gd name="T16" fmla="*/ 2 w 16"/>
                  <a:gd name="T17" fmla="*/ 6 h 14"/>
                  <a:gd name="T18" fmla="*/ 4 w 16"/>
                  <a:gd name="T19" fmla="*/ 8 h 14"/>
                  <a:gd name="T20" fmla="*/ 4 w 16"/>
                  <a:gd name="T21" fmla="*/ 10 h 14"/>
                  <a:gd name="T22" fmla="*/ 2 w 16"/>
                  <a:gd name="T23" fmla="*/ 12 h 14"/>
                  <a:gd name="T24" fmla="*/ 0 w 16"/>
                  <a:gd name="T25" fmla="*/ 14 h 14"/>
                  <a:gd name="T26" fmla="*/ 2 w 16"/>
                  <a:gd name="T27" fmla="*/ 14 h 14"/>
                  <a:gd name="T28" fmla="*/ 8 w 16"/>
                  <a:gd name="T29" fmla="*/ 14 h 14"/>
                  <a:gd name="T30" fmla="*/ 10 w 16"/>
                  <a:gd name="T31" fmla="*/ 12 h 14"/>
                  <a:gd name="T32" fmla="*/ 10 w 16"/>
                  <a:gd name="T33" fmla="*/ 8 h 14"/>
                  <a:gd name="T34" fmla="*/ 10 w 16"/>
                  <a:gd name="T35" fmla="*/ 6 h 14"/>
                  <a:gd name="T36" fmla="*/ 12 w 16"/>
                  <a:gd name="T37" fmla="*/ 4 h 14"/>
                  <a:gd name="T38" fmla="*/ 12 w 16"/>
                  <a:gd name="T3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14">
                    <a:moveTo>
                      <a:pt x="14" y="2"/>
                    </a:moveTo>
                    <a:lnTo>
                      <a:pt x="16" y="0"/>
                    </a:lnTo>
                    <a:lnTo>
                      <a:pt x="16" y="2"/>
                    </a:lnTo>
                    <a:lnTo>
                      <a:pt x="14" y="2"/>
                    </a:lnTo>
                    <a:close/>
                    <a:moveTo>
                      <a:pt x="12" y="2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6" name="Brazil">
              <a:extLst>
                <a:ext uri="{FF2B5EF4-FFF2-40B4-BE49-F238E27FC236}">
                  <a16:creationId xmlns:a16="http://schemas.microsoft.com/office/drawing/2014/main" id="{FEDF9D12-0408-47C9-8D62-3AB7A57EC0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7450" y="4298978"/>
              <a:ext cx="918653" cy="968413"/>
            </a:xfrm>
            <a:custGeom>
              <a:avLst/>
              <a:gdLst>
                <a:gd name="T0" fmla="*/ 286 w 480"/>
                <a:gd name="T1" fmla="*/ 68 h 506"/>
                <a:gd name="T2" fmla="*/ 290 w 480"/>
                <a:gd name="T3" fmla="*/ 66 h 506"/>
                <a:gd name="T4" fmla="*/ 294 w 480"/>
                <a:gd name="T5" fmla="*/ 66 h 506"/>
                <a:gd name="T6" fmla="*/ 302 w 480"/>
                <a:gd name="T7" fmla="*/ 68 h 506"/>
                <a:gd name="T8" fmla="*/ 278 w 480"/>
                <a:gd name="T9" fmla="*/ 18 h 506"/>
                <a:gd name="T10" fmla="*/ 264 w 480"/>
                <a:gd name="T11" fmla="*/ 28 h 506"/>
                <a:gd name="T12" fmla="*/ 246 w 480"/>
                <a:gd name="T13" fmla="*/ 40 h 506"/>
                <a:gd name="T14" fmla="*/ 222 w 480"/>
                <a:gd name="T15" fmla="*/ 32 h 506"/>
                <a:gd name="T16" fmla="*/ 212 w 480"/>
                <a:gd name="T17" fmla="*/ 42 h 506"/>
                <a:gd name="T18" fmla="*/ 184 w 480"/>
                <a:gd name="T19" fmla="*/ 52 h 506"/>
                <a:gd name="T20" fmla="*/ 174 w 480"/>
                <a:gd name="T21" fmla="*/ 22 h 506"/>
                <a:gd name="T22" fmla="*/ 166 w 480"/>
                <a:gd name="T23" fmla="*/ 0 h 506"/>
                <a:gd name="T24" fmla="*/ 130 w 480"/>
                <a:gd name="T25" fmla="*/ 16 h 506"/>
                <a:gd name="T26" fmla="*/ 120 w 480"/>
                <a:gd name="T27" fmla="*/ 36 h 506"/>
                <a:gd name="T28" fmla="*/ 94 w 480"/>
                <a:gd name="T29" fmla="*/ 58 h 506"/>
                <a:gd name="T30" fmla="*/ 64 w 480"/>
                <a:gd name="T31" fmla="*/ 46 h 506"/>
                <a:gd name="T32" fmla="*/ 54 w 480"/>
                <a:gd name="T33" fmla="*/ 76 h 506"/>
                <a:gd name="T34" fmla="*/ 36 w 480"/>
                <a:gd name="T35" fmla="*/ 120 h 506"/>
                <a:gd name="T36" fmla="*/ 8 w 480"/>
                <a:gd name="T37" fmla="*/ 148 h 506"/>
                <a:gd name="T38" fmla="*/ 8 w 480"/>
                <a:gd name="T39" fmla="*/ 180 h 506"/>
                <a:gd name="T40" fmla="*/ 42 w 480"/>
                <a:gd name="T41" fmla="*/ 194 h 506"/>
                <a:gd name="T42" fmla="*/ 68 w 480"/>
                <a:gd name="T43" fmla="*/ 204 h 506"/>
                <a:gd name="T44" fmla="*/ 106 w 480"/>
                <a:gd name="T45" fmla="*/ 192 h 506"/>
                <a:gd name="T46" fmla="*/ 130 w 480"/>
                <a:gd name="T47" fmla="*/ 226 h 506"/>
                <a:gd name="T48" fmla="*/ 170 w 480"/>
                <a:gd name="T49" fmla="*/ 254 h 506"/>
                <a:gd name="T50" fmla="*/ 200 w 480"/>
                <a:gd name="T51" fmla="*/ 320 h 506"/>
                <a:gd name="T52" fmla="*/ 228 w 480"/>
                <a:gd name="T53" fmla="*/ 348 h 506"/>
                <a:gd name="T54" fmla="*/ 250 w 480"/>
                <a:gd name="T55" fmla="*/ 386 h 506"/>
                <a:gd name="T56" fmla="*/ 256 w 480"/>
                <a:gd name="T57" fmla="*/ 414 h 506"/>
                <a:gd name="T58" fmla="*/ 230 w 480"/>
                <a:gd name="T59" fmla="*/ 436 h 506"/>
                <a:gd name="T60" fmla="*/ 228 w 480"/>
                <a:gd name="T61" fmla="*/ 454 h 506"/>
                <a:gd name="T62" fmla="*/ 256 w 480"/>
                <a:gd name="T63" fmla="*/ 480 h 506"/>
                <a:gd name="T64" fmla="*/ 278 w 480"/>
                <a:gd name="T65" fmla="*/ 502 h 506"/>
                <a:gd name="T66" fmla="*/ 290 w 480"/>
                <a:gd name="T67" fmla="*/ 470 h 506"/>
                <a:gd name="T68" fmla="*/ 296 w 480"/>
                <a:gd name="T69" fmla="*/ 454 h 506"/>
                <a:gd name="T70" fmla="*/ 290 w 480"/>
                <a:gd name="T71" fmla="*/ 474 h 506"/>
                <a:gd name="T72" fmla="*/ 320 w 480"/>
                <a:gd name="T73" fmla="*/ 432 h 506"/>
                <a:gd name="T74" fmla="*/ 320 w 480"/>
                <a:gd name="T75" fmla="*/ 410 h 506"/>
                <a:gd name="T76" fmla="*/ 324 w 480"/>
                <a:gd name="T77" fmla="*/ 388 h 506"/>
                <a:gd name="T78" fmla="*/ 360 w 480"/>
                <a:gd name="T79" fmla="*/ 368 h 506"/>
                <a:gd name="T80" fmla="*/ 376 w 480"/>
                <a:gd name="T81" fmla="*/ 352 h 506"/>
                <a:gd name="T82" fmla="*/ 384 w 480"/>
                <a:gd name="T83" fmla="*/ 356 h 506"/>
                <a:gd name="T84" fmla="*/ 414 w 480"/>
                <a:gd name="T85" fmla="*/ 342 h 506"/>
                <a:gd name="T86" fmla="*/ 424 w 480"/>
                <a:gd name="T87" fmla="*/ 302 h 506"/>
                <a:gd name="T88" fmla="*/ 430 w 480"/>
                <a:gd name="T89" fmla="*/ 248 h 506"/>
                <a:gd name="T90" fmla="*/ 428 w 480"/>
                <a:gd name="T91" fmla="*/ 224 h 506"/>
                <a:gd name="T92" fmla="*/ 436 w 480"/>
                <a:gd name="T93" fmla="*/ 230 h 506"/>
                <a:gd name="T94" fmla="*/ 468 w 480"/>
                <a:gd name="T95" fmla="*/ 188 h 506"/>
                <a:gd name="T96" fmla="*/ 474 w 480"/>
                <a:gd name="T97" fmla="*/ 140 h 506"/>
                <a:gd name="T98" fmla="*/ 432 w 480"/>
                <a:gd name="T99" fmla="*/ 110 h 506"/>
                <a:gd name="T100" fmla="*/ 394 w 480"/>
                <a:gd name="T101" fmla="*/ 100 h 506"/>
                <a:gd name="T102" fmla="*/ 372 w 480"/>
                <a:gd name="T103" fmla="*/ 96 h 506"/>
                <a:gd name="T104" fmla="*/ 362 w 480"/>
                <a:gd name="T105" fmla="*/ 102 h 506"/>
                <a:gd name="T106" fmla="*/ 354 w 480"/>
                <a:gd name="T107" fmla="*/ 86 h 506"/>
                <a:gd name="T108" fmla="*/ 338 w 480"/>
                <a:gd name="T109" fmla="*/ 80 h 506"/>
                <a:gd name="T110" fmla="*/ 316 w 480"/>
                <a:gd name="T111" fmla="*/ 78 h 506"/>
                <a:gd name="T112" fmla="*/ 298 w 480"/>
                <a:gd name="T113" fmla="*/ 110 h 506"/>
                <a:gd name="T114" fmla="*/ 288 w 480"/>
                <a:gd name="T115" fmla="*/ 92 h 506"/>
                <a:gd name="T116" fmla="*/ 308 w 480"/>
                <a:gd name="T117" fmla="*/ 82 h 506"/>
                <a:gd name="T118" fmla="*/ 286 w 480"/>
                <a:gd name="T119" fmla="*/ 74 h 506"/>
                <a:gd name="T120" fmla="*/ 276 w 480"/>
                <a:gd name="T121" fmla="*/ 78 h 506"/>
                <a:gd name="T122" fmla="*/ 282 w 480"/>
                <a:gd name="T123" fmla="*/ 64 h 506"/>
                <a:gd name="T124" fmla="*/ 288 w 480"/>
                <a:gd name="T125" fmla="*/ 42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0" h="506">
                  <a:moveTo>
                    <a:pt x="280" y="74"/>
                  </a:moveTo>
                  <a:lnTo>
                    <a:pt x="282" y="74"/>
                  </a:lnTo>
                  <a:lnTo>
                    <a:pt x="284" y="72"/>
                  </a:lnTo>
                  <a:lnTo>
                    <a:pt x="284" y="74"/>
                  </a:lnTo>
                  <a:lnTo>
                    <a:pt x="282" y="74"/>
                  </a:lnTo>
                  <a:lnTo>
                    <a:pt x="282" y="74"/>
                  </a:lnTo>
                  <a:lnTo>
                    <a:pt x="280" y="74"/>
                  </a:lnTo>
                  <a:close/>
                  <a:moveTo>
                    <a:pt x="278" y="74"/>
                  </a:moveTo>
                  <a:lnTo>
                    <a:pt x="280" y="74"/>
                  </a:lnTo>
                  <a:lnTo>
                    <a:pt x="280" y="74"/>
                  </a:lnTo>
                  <a:lnTo>
                    <a:pt x="282" y="70"/>
                  </a:lnTo>
                  <a:lnTo>
                    <a:pt x="284" y="70"/>
                  </a:lnTo>
                  <a:lnTo>
                    <a:pt x="286" y="68"/>
                  </a:lnTo>
                  <a:lnTo>
                    <a:pt x="286" y="68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2" y="68"/>
                  </a:lnTo>
                  <a:lnTo>
                    <a:pt x="280" y="70"/>
                  </a:lnTo>
                  <a:lnTo>
                    <a:pt x="278" y="74"/>
                  </a:lnTo>
                  <a:close/>
                  <a:moveTo>
                    <a:pt x="290" y="66"/>
                  </a:moveTo>
                  <a:lnTo>
                    <a:pt x="288" y="64"/>
                  </a:lnTo>
                  <a:lnTo>
                    <a:pt x="288" y="64"/>
                  </a:lnTo>
                  <a:lnTo>
                    <a:pt x="288" y="66"/>
                  </a:lnTo>
                  <a:lnTo>
                    <a:pt x="288" y="66"/>
                  </a:lnTo>
                  <a:lnTo>
                    <a:pt x="290" y="66"/>
                  </a:lnTo>
                  <a:lnTo>
                    <a:pt x="290" y="66"/>
                  </a:lnTo>
                  <a:close/>
                  <a:moveTo>
                    <a:pt x="290" y="64"/>
                  </a:moveTo>
                  <a:lnTo>
                    <a:pt x="288" y="60"/>
                  </a:lnTo>
                  <a:lnTo>
                    <a:pt x="290" y="60"/>
                  </a:lnTo>
                  <a:lnTo>
                    <a:pt x="292" y="60"/>
                  </a:lnTo>
                  <a:lnTo>
                    <a:pt x="292" y="58"/>
                  </a:lnTo>
                  <a:lnTo>
                    <a:pt x="294" y="58"/>
                  </a:lnTo>
                  <a:lnTo>
                    <a:pt x="292" y="60"/>
                  </a:lnTo>
                  <a:lnTo>
                    <a:pt x="292" y="60"/>
                  </a:lnTo>
                  <a:lnTo>
                    <a:pt x="290" y="62"/>
                  </a:lnTo>
                  <a:lnTo>
                    <a:pt x="290" y="64"/>
                  </a:lnTo>
                  <a:close/>
                  <a:moveTo>
                    <a:pt x="290" y="66"/>
                  </a:moveTo>
                  <a:lnTo>
                    <a:pt x="290" y="66"/>
                  </a:lnTo>
                  <a:lnTo>
                    <a:pt x="294" y="66"/>
                  </a:lnTo>
                  <a:lnTo>
                    <a:pt x="296" y="66"/>
                  </a:lnTo>
                  <a:lnTo>
                    <a:pt x="296" y="66"/>
                  </a:lnTo>
                  <a:lnTo>
                    <a:pt x="296" y="64"/>
                  </a:lnTo>
                  <a:lnTo>
                    <a:pt x="296" y="62"/>
                  </a:lnTo>
                  <a:lnTo>
                    <a:pt x="292" y="64"/>
                  </a:lnTo>
                  <a:lnTo>
                    <a:pt x="290" y="64"/>
                  </a:lnTo>
                  <a:lnTo>
                    <a:pt x="290" y="66"/>
                  </a:lnTo>
                  <a:close/>
                  <a:moveTo>
                    <a:pt x="296" y="68"/>
                  </a:moveTo>
                  <a:lnTo>
                    <a:pt x="298" y="66"/>
                  </a:lnTo>
                  <a:lnTo>
                    <a:pt x="300" y="66"/>
                  </a:lnTo>
                  <a:lnTo>
                    <a:pt x="302" y="66"/>
                  </a:lnTo>
                  <a:lnTo>
                    <a:pt x="302" y="66"/>
                  </a:lnTo>
                  <a:lnTo>
                    <a:pt x="302" y="68"/>
                  </a:lnTo>
                  <a:lnTo>
                    <a:pt x="298" y="68"/>
                  </a:lnTo>
                  <a:lnTo>
                    <a:pt x="296" y="68"/>
                  </a:lnTo>
                  <a:close/>
                  <a:moveTo>
                    <a:pt x="290" y="42"/>
                  </a:moveTo>
                  <a:lnTo>
                    <a:pt x="288" y="40"/>
                  </a:lnTo>
                  <a:lnTo>
                    <a:pt x="288" y="38"/>
                  </a:lnTo>
                  <a:lnTo>
                    <a:pt x="288" y="36"/>
                  </a:lnTo>
                  <a:lnTo>
                    <a:pt x="290" y="38"/>
                  </a:lnTo>
                  <a:lnTo>
                    <a:pt x="290" y="40"/>
                  </a:lnTo>
                  <a:lnTo>
                    <a:pt x="290" y="42"/>
                  </a:lnTo>
                  <a:lnTo>
                    <a:pt x="290" y="42"/>
                  </a:lnTo>
                  <a:lnTo>
                    <a:pt x="290" y="42"/>
                  </a:lnTo>
                  <a:lnTo>
                    <a:pt x="290" y="42"/>
                  </a:lnTo>
                  <a:close/>
                  <a:moveTo>
                    <a:pt x="278" y="18"/>
                  </a:moveTo>
                  <a:lnTo>
                    <a:pt x="278" y="18"/>
                  </a:lnTo>
                  <a:lnTo>
                    <a:pt x="276" y="14"/>
                  </a:lnTo>
                  <a:lnTo>
                    <a:pt x="276" y="12"/>
                  </a:lnTo>
                  <a:lnTo>
                    <a:pt x="274" y="12"/>
                  </a:lnTo>
                  <a:lnTo>
                    <a:pt x="276" y="14"/>
                  </a:lnTo>
                  <a:lnTo>
                    <a:pt x="274" y="16"/>
                  </a:lnTo>
                  <a:lnTo>
                    <a:pt x="272" y="18"/>
                  </a:lnTo>
                  <a:lnTo>
                    <a:pt x="272" y="18"/>
                  </a:lnTo>
                  <a:lnTo>
                    <a:pt x="270" y="18"/>
                  </a:lnTo>
                  <a:lnTo>
                    <a:pt x="270" y="18"/>
                  </a:lnTo>
                  <a:lnTo>
                    <a:pt x="268" y="22"/>
                  </a:lnTo>
                  <a:lnTo>
                    <a:pt x="264" y="26"/>
                  </a:lnTo>
                  <a:lnTo>
                    <a:pt x="264" y="28"/>
                  </a:lnTo>
                  <a:lnTo>
                    <a:pt x="262" y="34"/>
                  </a:lnTo>
                  <a:lnTo>
                    <a:pt x="260" y="38"/>
                  </a:lnTo>
                  <a:lnTo>
                    <a:pt x="258" y="40"/>
                  </a:lnTo>
                  <a:lnTo>
                    <a:pt x="256" y="40"/>
                  </a:lnTo>
                  <a:lnTo>
                    <a:pt x="254" y="42"/>
                  </a:lnTo>
                  <a:lnTo>
                    <a:pt x="254" y="44"/>
                  </a:lnTo>
                  <a:lnTo>
                    <a:pt x="252" y="46"/>
                  </a:lnTo>
                  <a:lnTo>
                    <a:pt x="250" y="44"/>
                  </a:lnTo>
                  <a:lnTo>
                    <a:pt x="250" y="42"/>
                  </a:lnTo>
                  <a:lnTo>
                    <a:pt x="250" y="40"/>
                  </a:lnTo>
                  <a:lnTo>
                    <a:pt x="248" y="40"/>
                  </a:lnTo>
                  <a:lnTo>
                    <a:pt x="248" y="40"/>
                  </a:lnTo>
                  <a:lnTo>
                    <a:pt x="246" y="40"/>
                  </a:lnTo>
                  <a:lnTo>
                    <a:pt x="244" y="42"/>
                  </a:lnTo>
                  <a:lnTo>
                    <a:pt x="242" y="42"/>
                  </a:lnTo>
                  <a:lnTo>
                    <a:pt x="242" y="40"/>
                  </a:lnTo>
                  <a:lnTo>
                    <a:pt x="242" y="38"/>
                  </a:lnTo>
                  <a:lnTo>
                    <a:pt x="240" y="38"/>
                  </a:lnTo>
                  <a:lnTo>
                    <a:pt x="240" y="36"/>
                  </a:lnTo>
                  <a:lnTo>
                    <a:pt x="240" y="34"/>
                  </a:lnTo>
                  <a:lnTo>
                    <a:pt x="238" y="34"/>
                  </a:lnTo>
                  <a:lnTo>
                    <a:pt x="234" y="32"/>
                  </a:lnTo>
                  <a:lnTo>
                    <a:pt x="232" y="32"/>
                  </a:lnTo>
                  <a:lnTo>
                    <a:pt x="230" y="32"/>
                  </a:lnTo>
                  <a:lnTo>
                    <a:pt x="224" y="34"/>
                  </a:lnTo>
                  <a:lnTo>
                    <a:pt x="222" y="32"/>
                  </a:lnTo>
                  <a:lnTo>
                    <a:pt x="220" y="34"/>
                  </a:lnTo>
                  <a:lnTo>
                    <a:pt x="218" y="36"/>
                  </a:lnTo>
                  <a:lnTo>
                    <a:pt x="220" y="38"/>
                  </a:lnTo>
                  <a:lnTo>
                    <a:pt x="222" y="40"/>
                  </a:lnTo>
                  <a:lnTo>
                    <a:pt x="222" y="42"/>
                  </a:lnTo>
                  <a:lnTo>
                    <a:pt x="222" y="44"/>
                  </a:lnTo>
                  <a:lnTo>
                    <a:pt x="220" y="44"/>
                  </a:lnTo>
                  <a:lnTo>
                    <a:pt x="218" y="42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214" y="42"/>
                  </a:lnTo>
                  <a:lnTo>
                    <a:pt x="216" y="42"/>
                  </a:lnTo>
                  <a:lnTo>
                    <a:pt x="212" y="42"/>
                  </a:lnTo>
                  <a:lnTo>
                    <a:pt x="208" y="42"/>
                  </a:lnTo>
                  <a:lnTo>
                    <a:pt x="208" y="42"/>
                  </a:lnTo>
                  <a:lnTo>
                    <a:pt x="204" y="42"/>
                  </a:lnTo>
                  <a:lnTo>
                    <a:pt x="202" y="42"/>
                  </a:lnTo>
                  <a:lnTo>
                    <a:pt x="200" y="46"/>
                  </a:lnTo>
                  <a:lnTo>
                    <a:pt x="196" y="46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0" y="50"/>
                  </a:lnTo>
                  <a:lnTo>
                    <a:pt x="188" y="50"/>
                  </a:lnTo>
                  <a:lnTo>
                    <a:pt x="188" y="50"/>
                  </a:lnTo>
                  <a:lnTo>
                    <a:pt x="186" y="50"/>
                  </a:lnTo>
                  <a:lnTo>
                    <a:pt x="184" y="52"/>
                  </a:lnTo>
                  <a:lnTo>
                    <a:pt x="182" y="52"/>
                  </a:lnTo>
                  <a:lnTo>
                    <a:pt x="178" y="48"/>
                  </a:lnTo>
                  <a:lnTo>
                    <a:pt x="176" y="46"/>
                  </a:lnTo>
                  <a:lnTo>
                    <a:pt x="176" y="44"/>
                  </a:lnTo>
                  <a:lnTo>
                    <a:pt x="172" y="40"/>
                  </a:lnTo>
                  <a:lnTo>
                    <a:pt x="172" y="38"/>
                  </a:lnTo>
                  <a:lnTo>
                    <a:pt x="170" y="36"/>
                  </a:lnTo>
                  <a:lnTo>
                    <a:pt x="172" y="34"/>
                  </a:lnTo>
                  <a:lnTo>
                    <a:pt x="170" y="32"/>
                  </a:lnTo>
                  <a:lnTo>
                    <a:pt x="172" y="32"/>
                  </a:lnTo>
                  <a:lnTo>
                    <a:pt x="172" y="30"/>
                  </a:lnTo>
                  <a:lnTo>
                    <a:pt x="172" y="26"/>
                  </a:lnTo>
                  <a:lnTo>
                    <a:pt x="174" y="22"/>
                  </a:lnTo>
                  <a:lnTo>
                    <a:pt x="174" y="18"/>
                  </a:lnTo>
                  <a:lnTo>
                    <a:pt x="178" y="16"/>
                  </a:lnTo>
                  <a:lnTo>
                    <a:pt x="178" y="14"/>
                  </a:lnTo>
                  <a:lnTo>
                    <a:pt x="174" y="14"/>
                  </a:lnTo>
                  <a:lnTo>
                    <a:pt x="174" y="14"/>
                  </a:lnTo>
                  <a:lnTo>
                    <a:pt x="172" y="12"/>
                  </a:lnTo>
                  <a:lnTo>
                    <a:pt x="170" y="12"/>
                  </a:lnTo>
                  <a:lnTo>
                    <a:pt x="168" y="10"/>
                  </a:lnTo>
                  <a:lnTo>
                    <a:pt x="170" y="10"/>
                  </a:lnTo>
                  <a:lnTo>
                    <a:pt x="170" y="6"/>
                  </a:lnTo>
                  <a:lnTo>
                    <a:pt x="170" y="4"/>
                  </a:lnTo>
                  <a:lnTo>
                    <a:pt x="168" y="0"/>
                  </a:lnTo>
                  <a:lnTo>
                    <a:pt x="166" y="0"/>
                  </a:lnTo>
                  <a:lnTo>
                    <a:pt x="164" y="2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2" y="2"/>
                  </a:lnTo>
                  <a:lnTo>
                    <a:pt x="162" y="6"/>
                  </a:lnTo>
                  <a:lnTo>
                    <a:pt x="154" y="10"/>
                  </a:lnTo>
                  <a:lnTo>
                    <a:pt x="150" y="10"/>
                  </a:lnTo>
                  <a:lnTo>
                    <a:pt x="146" y="12"/>
                  </a:lnTo>
                  <a:lnTo>
                    <a:pt x="144" y="12"/>
                  </a:lnTo>
                  <a:lnTo>
                    <a:pt x="140" y="12"/>
                  </a:lnTo>
                  <a:lnTo>
                    <a:pt x="136" y="16"/>
                  </a:lnTo>
                  <a:lnTo>
                    <a:pt x="132" y="18"/>
                  </a:lnTo>
                  <a:lnTo>
                    <a:pt x="130" y="16"/>
                  </a:lnTo>
                  <a:lnTo>
                    <a:pt x="126" y="18"/>
                  </a:lnTo>
                  <a:lnTo>
                    <a:pt x="122" y="18"/>
                  </a:lnTo>
                  <a:lnTo>
                    <a:pt x="116" y="16"/>
                  </a:lnTo>
                  <a:lnTo>
                    <a:pt x="114" y="14"/>
                  </a:lnTo>
                  <a:lnTo>
                    <a:pt x="110" y="14"/>
                  </a:lnTo>
                  <a:lnTo>
                    <a:pt x="112" y="16"/>
                  </a:lnTo>
                  <a:lnTo>
                    <a:pt x="114" y="18"/>
                  </a:lnTo>
                  <a:lnTo>
                    <a:pt x="116" y="20"/>
                  </a:lnTo>
                  <a:lnTo>
                    <a:pt x="118" y="22"/>
                  </a:lnTo>
                  <a:lnTo>
                    <a:pt x="114" y="28"/>
                  </a:lnTo>
                  <a:lnTo>
                    <a:pt x="116" y="30"/>
                  </a:lnTo>
                  <a:lnTo>
                    <a:pt x="114" y="34"/>
                  </a:lnTo>
                  <a:lnTo>
                    <a:pt x="120" y="36"/>
                  </a:lnTo>
                  <a:lnTo>
                    <a:pt x="124" y="36"/>
                  </a:lnTo>
                  <a:lnTo>
                    <a:pt x="128" y="36"/>
                  </a:lnTo>
                  <a:lnTo>
                    <a:pt x="128" y="38"/>
                  </a:lnTo>
                  <a:lnTo>
                    <a:pt x="126" y="40"/>
                  </a:lnTo>
                  <a:lnTo>
                    <a:pt x="120" y="42"/>
                  </a:lnTo>
                  <a:lnTo>
                    <a:pt x="118" y="44"/>
                  </a:lnTo>
                  <a:lnTo>
                    <a:pt x="116" y="46"/>
                  </a:lnTo>
                  <a:lnTo>
                    <a:pt x="110" y="50"/>
                  </a:lnTo>
                  <a:lnTo>
                    <a:pt x="108" y="52"/>
                  </a:lnTo>
                  <a:lnTo>
                    <a:pt x="104" y="54"/>
                  </a:lnTo>
                  <a:lnTo>
                    <a:pt x="102" y="58"/>
                  </a:lnTo>
                  <a:lnTo>
                    <a:pt x="96" y="58"/>
                  </a:lnTo>
                  <a:lnTo>
                    <a:pt x="94" y="58"/>
                  </a:lnTo>
                  <a:lnTo>
                    <a:pt x="88" y="54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80" y="48"/>
                  </a:lnTo>
                  <a:lnTo>
                    <a:pt x="80" y="46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74" y="42"/>
                  </a:lnTo>
                  <a:lnTo>
                    <a:pt x="72" y="46"/>
                  </a:lnTo>
                  <a:lnTo>
                    <a:pt x="70" y="46"/>
                  </a:lnTo>
                  <a:lnTo>
                    <a:pt x="68" y="44"/>
                  </a:lnTo>
                  <a:lnTo>
                    <a:pt x="66" y="44"/>
                  </a:lnTo>
                  <a:lnTo>
                    <a:pt x="64" y="46"/>
                  </a:lnTo>
                  <a:lnTo>
                    <a:pt x="50" y="46"/>
                  </a:lnTo>
                  <a:lnTo>
                    <a:pt x="50" y="50"/>
                  </a:lnTo>
                  <a:lnTo>
                    <a:pt x="52" y="52"/>
                  </a:lnTo>
                  <a:lnTo>
                    <a:pt x="56" y="54"/>
                  </a:lnTo>
                  <a:lnTo>
                    <a:pt x="58" y="58"/>
                  </a:lnTo>
                  <a:lnTo>
                    <a:pt x="56" y="58"/>
                  </a:lnTo>
                  <a:lnTo>
                    <a:pt x="58" y="60"/>
                  </a:lnTo>
                  <a:lnTo>
                    <a:pt x="56" y="62"/>
                  </a:lnTo>
                  <a:lnTo>
                    <a:pt x="54" y="60"/>
                  </a:lnTo>
                  <a:lnTo>
                    <a:pt x="46" y="62"/>
                  </a:lnTo>
                  <a:lnTo>
                    <a:pt x="46" y="70"/>
                  </a:lnTo>
                  <a:lnTo>
                    <a:pt x="48" y="72"/>
                  </a:lnTo>
                  <a:lnTo>
                    <a:pt x="54" y="76"/>
                  </a:lnTo>
                  <a:lnTo>
                    <a:pt x="56" y="82"/>
                  </a:lnTo>
                  <a:lnTo>
                    <a:pt x="56" y="86"/>
                  </a:lnTo>
                  <a:lnTo>
                    <a:pt x="56" y="88"/>
                  </a:lnTo>
                  <a:lnTo>
                    <a:pt x="48" y="114"/>
                  </a:lnTo>
                  <a:lnTo>
                    <a:pt x="46" y="120"/>
                  </a:lnTo>
                  <a:lnTo>
                    <a:pt x="46" y="122"/>
                  </a:lnTo>
                  <a:lnTo>
                    <a:pt x="46" y="122"/>
                  </a:lnTo>
                  <a:lnTo>
                    <a:pt x="44" y="122"/>
                  </a:lnTo>
                  <a:lnTo>
                    <a:pt x="44" y="122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8" y="120"/>
                  </a:lnTo>
                  <a:lnTo>
                    <a:pt x="36" y="120"/>
                  </a:lnTo>
                  <a:lnTo>
                    <a:pt x="36" y="122"/>
                  </a:lnTo>
                  <a:lnTo>
                    <a:pt x="26" y="124"/>
                  </a:lnTo>
                  <a:lnTo>
                    <a:pt x="20" y="126"/>
                  </a:lnTo>
                  <a:lnTo>
                    <a:pt x="18" y="128"/>
                  </a:lnTo>
                  <a:lnTo>
                    <a:pt x="18" y="128"/>
                  </a:lnTo>
                  <a:lnTo>
                    <a:pt x="16" y="130"/>
                  </a:lnTo>
                  <a:lnTo>
                    <a:pt x="12" y="132"/>
                  </a:lnTo>
                  <a:lnTo>
                    <a:pt x="10" y="132"/>
                  </a:lnTo>
                  <a:lnTo>
                    <a:pt x="10" y="136"/>
                  </a:lnTo>
                  <a:lnTo>
                    <a:pt x="10" y="138"/>
                  </a:lnTo>
                  <a:lnTo>
                    <a:pt x="10" y="140"/>
                  </a:lnTo>
                  <a:lnTo>
                    <a:pt x="6" y="144"/>
                  </a:lnTo>
                  <a:lnTo>
                    <a:pt x="8" y="148"/>
                  </a:lnTo>
                  <a:lnTo>
                    <a:pt x="8" y="150"/>
                  </a:lnTo>
                  <a:lnTo>
                    <a:pt x="6" y="152"/>
                  </a:lnTo>
                  <a:lnTo>
                    <a:pt x="4" y="150"/>
                  </a:lnTo>
                  <a:lnTo>
                    <a:pt x="2" y="154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0" y="166"/>
                  </a:lnTo>
                  <a:lnTo>
                    <a:pt x="0" y="168"/>
                  </a:lnTo>
                  <a:lnTo>
                    <a:pt x="4" y="170"/>
                  </a:lnTo>
                  <a:lnTo>
                    <a:pt x="8" y="180"/>
                  </a:lnTo>
                  <a:lnTo>
                    <a:pt x="6" y="184"/>
                  </a:lnTo>
                  <a:lnTo>
                    <a:pt x="14" y="184"/>
                  </a:lnTo>
                  <a:lnTo>
                    <a:pt x="18" y="184"/>
                  </a:lnTo>
                  <a:lnTo>
                    <a:pt x="20" y="188"/>
                  </a:lnTo>
                  <a:lnTo>
                    <a:pt x="20" y="192"/>
                  </a:lnTo>
                  <a:lnTo>
                    <a:pt x="26" y="192"/>
                  </a:lnTo>
                  <a:lnTo>
                    <a:pt x="32" y="192"/>
                  </a:lnTo>
                  <a:lnTo>
                    <a:pt x="38" y="188"/>
                  </a:lnTo>
                  <a:lnTo>
                    <a:pt x="42" y="186"/>
                  </a:lnTo>
                  <a:lnTo>
                    <a:pt x="42" y="186"/>
                  </a:lnTo>
                  <a:lnTo>
                    <a:pt x="42" y="190"/>
                  </a:lnTo>
                  <a:lnTo>
                    <a:pt x="42" y="190"/>
                  </a:lnTo>
                  <a:lnTo>
                    <a:pt x="42" y="194"/>
                  </a:lnTo>
                  <a:lnTo>
                    <a:pt x="42" y="202"/>
                  </a:lnTo>
                  <a:lnTo>
                    <a:pt x="42" y="206"/>
                  </a:lnTo>
                  <a:lnTo>
                    <a:pt x="44" y="206"/>
                  </a:lnTo>
                  <a:lnTo>
                    <a:pt x="46" y="206"/>
                  </a:lnTo>
                  <a:lnTo>
                    <a:pt x="48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62" y="206"/>
                  </a:lnTo>
                  <a:lnTo>
                    <a:pt x="66" y="206"/>
                  </a:lnTo>
                  <a:lnTo>
                    <a:pt x="68" y="204"/>
                  </a:lnTo>
                  <a:lnTo>
                    <a:pt x="70" y="204"/>
                  </a:lnTo>
                  <a:lnTo>
                    <a:pt x="74" y="202"/>
                  </a:lnTo>
                  <a:lnTo>
                    <a:pt x="76" y="202"/>
                  </a:lnTo>
                  <a:lnTo>
                    <a:pt x="80" y="200"/>
                  </a:lnTo>
                  <a:lnTo>
                    <a:pt x="82" y="196"/>
                  </a:lnTo>
                  <a:lnTo>
                    <a:pt x="88" y="192"/>
                  </a:lnTo>
                  <a:lnTo>
                    <a:pt x="92" y="192"/>
                  </a:lnTo>
                  <a:lnTo>
                    <a:pt x="96" y="188"/>
                  </a:lnTo>
                  <a:lnTo>
                    <a:pt x="98" y="188"/>
                  </a:lnTo>
                  <a:lnTo>
                    <a:pt x="102" y="190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06" y="192"/>
                  </a:lnTo>
                  <a:lnTo>
                    <a:pt x="106" y="198"/>
                  </a:lnTo>
                  <a:lnTo>
                    <a:pt x="104" y="200"/>
                  </a:lnTo>
                  <a:lnTo>
                    <a:pt x="106" y="206"/>
                  </a:lnTo>
                  <a:lnTo>
                    <a:pt x="106" y="210"/>
                  </a:lnTo>
                  <a:lnTo>
                    <a:pt x="108" y="214"/>
                  </a:lnTo>
                  <a:lnTo>
                    <a:pt x="110" y="214"/>
                  </a:lnTo>
                  <a:lnTo>
                    <a:pt x="110" y="218"/>
                  </a:lnTo>
                  <a:lnTo>
                    <a:pt x="114" y="220"/>
                  </a:lnTo>
                  <a:lnTo>
                    <a:pt x="118" y="222"/>
                  </a:lnTo>
                  <a:lnTo>
                    <a:pt x="120" y="226"/>
                  </a:lnTo>
                  <a:lnTo>
                    <a:pt x="122" y="224"/>
                  </a:lnTo>
                  <a:lnTo>
                    <a:pt x="126" y="222"/>
                  </a:lnTo>
                  <a:lnTo>
                    <a:pt x="130" y="226"/>
                  </a:lnTo>
                  <a:lnTo>
                    <a:pt x="134" y="226"/>
                  </a:lnTo>
                  <a:lnTo>
                    <a:pt x="138" y="230"/>
                  </a:lnTo>
                  <a:lnTo>
                    <a:pt x="140" y="230"/>
                  </a:lnTo>
                  <a:lnTo>
                    <a:pt x="146" y="232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52" y="238"/>
                  </a:lnTo>
                  <a:lnTo>
                    <a:pt x="156" y="240"/>
                  </a:lnTo>
                  <a:lnTo>
                    <a:pt x="162" y="240"/>
                  </a:lnTo>
                  <a:lnTo>
                    <a:pt x="168" y="242"/>
                  </a:lnTo>
                  <a:lnTo>
                    <a:pt x="168" y="244"/>
                  </a:lnTo>
                  <a:lnTo>
                    <a:pt x="168" y="250"/>
                  </a:lnTo>
                  <a:lnTo>
                    <a:pt x="170" y="254"/>
                  </a:lnTo>
                  <a:lnTo>
                    <a:pt x="168" y="256"/>
                  </a:lnTo>
                  <a:lnTo>
                    <a:pt x="172" y="264"/>
                  </a:lnTo>
                  <a:lnTo>
                    <a:pt x="172" y="270"/>
                  </a:lnTo>
                  <a:lnTo>
                    <a:pt x="194" y="270"/>
                  </a:lnTo>
                  <a:lnTo>
                    <a:pt x="194" y="278"/>
                  </a:lnTo>
                  <a:lnTo>
                    <a:pt x="194" y="284"/>
                  </a:lnTo>
                  <a:lnTo>
                    <a:pt x="200" y="284"/>
                  </a:lnTo>
                  <a:lnTo>
                    <a:pt x="206" y="296"/>
                  </a:lnTo>
                  <a:lnTo>
                    <a:pt x="208" y="302"/>
                  </a:lnTo>
                  <a:lnTo>
                    <a:pt x="202" y="314"/>
                  </a:lnTo>
                  <a:lnTo>
                    <a:pt x="202" y="316"/>
                  </a:lnTo>
                  <a:lnTo>
                    <a:pt x="200" y="318"/>
                  </a:lnTo>
                  <a:lnTo>
                    <a:pt x="200" y="320"/>
                  </a:lnTo>
                  <a:lnTo>
                    <a:pt x="200" y="322"/>
                  </a:lnTo>
                  <a:lnTo>
                    <a:pt x="204" y="324"/>
                  </a:lnTo>
                  <a:lnTo>
                    <a:pt x="204" y="328"/>
                  </a:lnTo>
                  <a:lnTo>
                    <a:pt x="206" y="332"/>
                  </a:lnTo>
                  <a:lnTo>
                    <a:pt x="206" y="340"/>
                  </a:lnTo>
                  <a:lnTo>
                    <a:pt x="206" y="342"/>
                  </a:lnTo>
                  <a:lnTo>
                    <a:pt x="204" y="346"/>
                  </a:lnTo>
                  <a:lnTo>
                    <a:pt x="206" y="348"/>
                  </a:lnTo>
                  <a:lnTo>
                    <a:pt x="210" y="348"/>
                  </a:lnTo>
                  <a:lnTo>
                    <a:pt x="212" y="348"/>
                  </a:lnTo>
                  <a:lnTo>
                    <a:pt x="218" y="348"/>
                  </a:lnTo>
                  <a:lnTo>
                    <a:pt x="222" y="350"/>
                  </a:lnTo>
                  <a:lnTo>
                    <a:pt x="228" y="348"/>
                  </a:lnTo>
                  <a:lnTo>
                    <a:pt x="230" y="350"/>
                  </a:lnTo>
                  <a:lnTo>
                    <a:pt x="232" y="350"/>
                  </a:lnTo>
                  <a:lnTo>
                    <a:pt x="234" y="352"/>
                  </a:lnTo>
                  <a:lnTo>
                    <a:pt x="236" y="366"/>
                  </a:lnTo>
                  <a:lnTo>
                    <a:pt x="238" y="372"/>
                  </a:lnTo>
                  <a:lnTo>
                    <a:pt x="242" y="372"/>
                  </a:lnTo>
                  <a:lnTo>
                    <a:pt x="246" y="368"/>
                  </a:lnTo>
                  <a:lnTo>
                    <a:pt x="248" y="370"/>
                  </a:lnTo>
                  <a:lnTo>
                    <a:pt x="250" y="372"/>
                  </a:lnTo>
                  <a:lnTo>
                    <a:pt x="252" y="372"/>
                  </a:lnTo>
                  <a:lnTo>
                    <a:pt x="250" y="374"/>
                  </a:lnTo>
                  <a:lnTo>
                    <a:pt x="250" y="386"/>
                  </a:lnTo>
                  <a:lnTo>
                    <a:pt x="250" y="386"/>
                  </a:lnTo>
                  <a:lnTo>
                    <a:pt x="250" y="388"/>
                  </a:lnTo>
                  <a:lnTo>
                    <a:pt x="250" y="388"/>
                  </a:lnTo>
                  <a:lnTo>
                    <a:pt x="250" y="390"/>
                  </a:lnTo>
                  <a:lnTo>
                    <a:pt x="248" y="392"/>
                  </a:lnTo>
                  <a:lnTo>
                    <a:pt x="252" y="390"/>
                  </a:lnTo>
                  <a:lnTo>
                    <a:pt x="256" y="392"/>
                  </a:lnTo>
                  <a:lnTo>
                    <a:pt x="258" y="394"/>
                  </a:lnTo>
                  <a:lnTo>
                    <a:pt x="260" y="398"/>
                  </a:lnTo>
                  <a:lnTo>
                    <a:pt x="260" y="402"/>
                  </a:lnTo>
                  <a:lnTo>
                    <a:pt x="260" y="408"/>
                  </a:lnTo>
                  <a:lnTo>
                    <a:pt x="260" y="412"/>
                  </a:lnTo>
                  <a:lnTo>
                    <a:pt x="260" y="414"/>
                  </a:lnTo>
                  <a:lnTo>
                    <a:pt x="256" y="414"/>
                  </a:lnTo>
                  <a:lnTo>
                    <a:pt x="254" y="416"/>
                  </a:lnTo>
                  <a:lnTo>
                    <a:pt x="254" y="416"/>
                  </a:lnTo>
                  <a:lnTo>
                    <a:pt x="252" y="418"/>
                  </a:lnTo>
                  <a:lnTo>
                    <a:pt x="252" y="418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2" y="422"/>
                  </a:lnTo>
                  <a:lnTo>
                    <a:pt x="238" y="426"/>
                  </a:lnTo>
                  <a:lnTo>
                    <a:pt x="236" y="428"/>
                  </a:lnTo>
                  <a:lnTo>
                    <a:pt x="236" y="430"/>
                  </a:lnTo>
                  <a:lnTo>
                    <a:pt x="234" y="430"/>
                  </a:lnTo>
                  <a:lnTo>
                    <a:pt x="234" y="430"/>
                  </a:lnTo>
                  <a:lnTo>
                    <a:pt x="230" y="436"/>
                  </a:lnTo>
                  <a:lnTo>
                    <a:pt x="228" y="438"/>
                  </a:lnTo>
                  <a:lnTo>
                    <a:pt x="228" y="440"/>
                  </a:lnTo>
                  <a:lnTo>
                    <a:pt x="228" y="440"/>
                  </a:lnTo>
                  <a:lnTo>
                    <a:pt x="226" y="442"/>
                  </a:lnTo>
                  <a:lnTo>
                    <a:pt x="224" y="446"/>
                  </a:lnTo>
                  <a:lnTo>
                    <a:pt x="222" y="448"/>
                  </a:lnTo>
                  <a:lnTo>
                    <a:pt x="220" y="452"/>
                  </a:lnTo>
                  <a:lnTo>
                    <a:pt x="220" y="452"/>
                  </a:lnTo>
                  <a:lnTo>
                    <a:pt x="218" y="454"/>
                  </a:lnTo>
                  <a:lnTo>
                    <a:pt x="218" y="456"/>
                  </a:lnTo>
                  <a:lnTo>
                    <a:pt x="220" y="456"/>
                  </a:lnTo>
                  <a:lnTo>
                    <a:pt x="220" y="456"/>
                  </a:lnTo>
                  <a:lnTo>
                    <a:pt x="228" y="454"/>
                  </a:lnTo>
                  <a:lnTo>
                    <a:pt x="230" y="456"/>
                  </a:lnTo>
                  <a:lnTo>
                    <a:pt x="232" y="460"/>
                  </a:lnTo>
                  <a:lnTo>
                    <a:pt x="234" y="462"/>
                  </a:lnTo>
                  <a:lnTo>
                    <a:pt x="236" y="464"/>
                  </a:lnTo>
                  <a:lnTo>
                    <a:pt x="240" y="470"/>
                  </a:lnTo>
                  <a:lnTo>
                    <a:pt x="240" y="470"/>
                  </a:lnTo>
                  <a:lnTo>
                    <a:pt x="242" y="466"/>
                  </a:lnTo>
                  <a:lnTo>
                    <a:pt x="244" y="466"/>
                  </a:lnTo>
                  <a:lnTo>
                    <a:pt x="248" y="472"/>
                  </a:lnTo>
                  <a:lnTo>
                    <a:pt x="250" y="472"/>
                  </a:lnTo>
                  <a:lnTo>
                    <a:pt x="254" y="474"/>
                  </a:lnTo>
                  <a:lnTo>
                    <a:pt x="256" y="476"/>
                  </a:lnTo>
                  <a:lnTo>
                    <a:pt x="256" y="480"/>
                  </a:lnTo>
                  <a:lnTo>
                    <a:pt x="258" y="480"/>
                  </a:lnTo>
                  <a:lnTo>
                    <a:pt x="264" y="482"/>
                  </a:lnTo>
                  <a:lnTo>
                    <a:pt x="266" y="484"/>
                  </a:lnTo>
                  <a:lnTo>
                    <a:pt x="270" y="490"/>
                  </a:lnTo>
                  <a:lnTo>
                    <a:pt x="272" y="492"/>
                  </a:lnTo>
                  <a:lnTo>
                    <a:pt x="272" y="494"/>
                  </a:lnTo>
                  <a:lnTo>
                    <a:pt x="268" y="498"/>
                  </a:lnTo>
                  <a:lnTo>
                    <a:pt x="270" y="502"/>
                  </a:lnTo>
                  <a:lnTo>
                    <a:pt x="270" y="502"/>
                  </a:lnTo>
                  <a:lnTo>
                    <a:pt x="272" y="504"/>
                  </a:lnTo>
                  <a:lnTo>
                    <a:pt x="272" y="504"/>
                  </a:lnTo>
                  <a:lnTo>
                    <a:pt x="274" y="506"/>
                  </a:lnTo>
                  <a:lnTo>
                    <a:pt x="278" y="502"/>
                  </a:lnTo>
                  <a:lnTo>
                    <a:pt x="280" y="498"/>
                  </a:lnTo>
                  <a:lnTo>
                    <a:pt x="282" y="490"/>
                  </a:lnTo>
                  <a:lnTo>
                    <a:pt x="284" y="484"/>
                  </a:lnTo>
                  <a:lnTo>
                    <a:pt x="284" y="482"/>
                  </a:lnTo>
                  <a:lnTo>
                    <a:pt x="282" y="482"/>
                  </a:lnTo>
                  <a:lnTo>
                    <a:pt x="282" y="478"/>
                  </a:lnTo>
                  <a:lnTo>
                    <a:pt x="282" y="476"/>
                  </a:lnTo>
                  <a:lnTo>
                    <a:pt x="284" y="476"/>
                  </a:lnTo>
                  <a:lnTo>
                    <a:pt x="284" y="474"/>
                  </a:lnTo>
                  <a:lnTo>
                    <a:pt x="286" y="470"/>
                  </a:lnTo>
                  <a:lnTo>
                    <a:pt x="286" y="470"/>
                  </a:lnTo>
                  <a:lnTo>
                    <a:pt x="288" y="470"/>
                  </a:lnTo>
                  <a:lnTo>
                    <a:pt x="290" y="470"/>
                  </a:lnTo>
                  <a:lnTo>
                    <a:pt x="290" y="468"/>
                  </a:lnTo>
                  <a:lnTo>
                    <a:pt x="292" y="466"/>
                  </a:lnTo>
                  <a:lnTo>
                    <a:pt x="292" y="464"/>
                  </a:lnTo>
                  <a:lnTo>
                    <a:pt x="292" y="462"/>
                  </a:lnTo>
                  <a:lnTo>
                    <a:pt x="294" y="462"/>
                  </a:lnTo>
                  <a:lnTo>
                    <a:pt x="294" y="462"/>
                  </a:lnTo>
                  <a:lnTo>
                    <a:pt x="296" y="458"/>
                  </a:lnTo>
                  <a:lnTo>
                    <a:pt x="294" y="456"/>
                  </a:lnTo>
                  <a:lnTo>
                    <a:pt x="294" y="456"/>
                  </a:lnTo>
                  <a:lnTo>
                    <a:pt x="294" y="452"/>
                  </a:lnTo>
                  <a:lnTo>
                    <a:pt x="292" y="450"/>
                  </a:lnTo>
                  <a:lnTo>
                    <a:pt x="294" y="450"/>
                  </a:lnTo>
                  <a:lnTo>
                    <a:pt x="296" y="454"/>
                  </a:lnTo>
                  <a:lnTo>
                    <a:pt x="298" y="456"/>
                  </a:lnTo>
                  <a:lnTo>
                    <a:pt x="300" y="456"/>
                  </a:lnTo>
                  <a:lnTo>
                    <a:pt x="300" y="456"/>
                  </a:lnTo>
                  <a:lnTo>
                    <a:pt x="302" y="456"/>
                  </a:lnTo>
                  <a:lnTo>
                    <a:pt x="302" y="460"/>
                  </a:lnTo>
                  <a:lnTo>
                    <a:pt x="300" y="460"/>
                  </a:lnTo>
                  <a:lnTo>
                    <a:pt x="300" y="464"/>
                  </a:lnTo>
                  <a:lnTo>
                    <a:pt x="296" y="468"/>
                  </a:lnTo>
                  <a:lnTo>
                    <a:pt x="294" y="468"/>
                  </a:lnTo>
                  <a:lnTo>
                    <a:pt x="294" y="472"/>
                  </a:lnTo>
                  <a:lnTo>
                    <a:pt x="292" y="474"/>
                  </a:lnTo>
                  <a:lnTo>
                    <a:pt x="292" y="474"/>
                  </a:lnTo>
                  <a:lnTo>
                    <a:pt x="290" y="474"/>
                  </a:lnTo>
                  <a:lnTo>
                    <a:pt x="288" y="476"/>
                  </a:lnTo>
                  <a:lnTo>
                    <a:pt x="288" y="478"/>
                  </a:lnTo>
                  <a:lnTo>
                    <a:pt x="286" y="478"/>
                  </a:lnTo>
                  <a:lnTo>
                    <a:pt x="284" y="478"/>
                  </a:lnTo>
                  <a:lnTo>
                    <a:pt x="284" y="480"/>
                  </a:lnTo>
                  <a:lnTo>
                    <a:pt x="286" y="482"/>
                  </a:lnTo>
                  <a:lnTo>
                    <a:pt x="294" y="476"/>
                  </a:lnTo>
                  <a:lnTo>
                    <a:pt x="298" y="470"/>
                  </a:lnTo>
                  <a:lnTo>
                    <a:pt x="304" y="460"/>
                  </a:lnTo>
                  <a:lnTo>
                    <a:pt x="306" y="456"/>
                  </a:lnTo>
                  <a:lnTo>
                    <a:pt x="310" y="450"/>
                  </a:lnTo>
                  <a:lnTo>
                    <a:pt x="314" y="438"/>
                  </a:lnTo>
                  <a:lnTo>
                    <a:pt x="320" y="432"/>
                  </a:lnTo>
                  <a:lnTo>
                    <a:pt x="320" y="430"/>
                  </a:lnTo>
                  <a:lnTo>
                    <a:pt x="320" y="430"/>
                  </a:lnTo>
                  <a:lnTo>
                    <a:pt x="320" y="428"/>
                  </a:lnTo>
                  <a:lnTo>
                    <a:pt x="322" y="428"/>
                  </a:lnTo>
                  <a:lnTo>
                    <a:pt x="322" y="424"/>
                  </a:lnTo>
                  <a:lnTo>
                    <a:pt x="324" y="424"/>
                  </a:lnTo>
                  <a:lnTo>
                    <a:pt x="324" y="422"/>
                  </a:lnTo>
                  <a:lnTo>
                    <a:pt x="324" y="420"/>
                  </a:lnTo>
                  <a:lnTo>
                    <a:pt x="324" y="420"/>
                  </a:lnTo>
                  <a:lnTo>
                    <a:pt x="322" y="418"/>
                  </a:lnTo>
                  <a:lnTo>
                    <a:pt x="324" y="416"/>
                  </a:lnTo>
                  <a:lnTo>
                    <a:pt x="320" y="412"/>
                  </a:lnTo>
                  <a:lnTo>
                    <a:pt x="320" y="410"/>
                  </a:lnTo>
                  <a:lnTo>
                    <a:pt x="320" y="410"/>
                  </a:lnTo>
                  <a:lnTo>
                    <a:pt x="320" y="408"/>
                  </a:lnTo>
                  <a:lnTo>
                    <a:pt x="320" y="404"/>
                  </a:lnTo>
                  <a:lnTo>
                    <a:pt x="318" y="400"/>
                  </a:lnTo>
                  <a:lnTo>
                    <a:pt x="320" y="400"/>
                  </a:lnTo>
                  <a:lnTo>
                    <a:pt x="322" y="400"/>
                  </a:lnTo>
                  <a:lnTo>
                    <a:pt x="322" y="396"/>
                  </a:lnTo>
                  <a:lnTo>
                    <a:pt x="320" y="396"/>
                  </a:lnTo>
                  <a:lnTo>
                    <a:pt x="324" y="396"/>
                  </a:lnTo>
                  <a:lnTo>
                    <a:pt x="324" y="394"/>
                  </a:lnTo>
                  <a:lnTo>
                    <a:pt x="320" y="392"/>
                  </a:lnTo>
                  <a:lnTo>
                    <a:pt x="322" y="392"/>
                  </a:lnTo>
                  <a:lnTo>
                    <a:pt x="324" y="388"/>
                  </a:lnTo>
                  <a:lnTo>
                    <a:pt x="326" y="390"/>
                  </a:lnTo>
                  <a:lnTo>
                    <a:pt x="330" y="386"/>
                  </a:lnTo>
                  <a:lnTo>
                    <a:pt x="332" y="384"/>
                  </a:lnTo>
                  <a:lnTo>
                    <a:pt x="332" y="384"/>
                  </a:lnTo>
                  <a:lnTo>
                    <a:pt x="334" y="380"/>
                  </a:lnTo>
                  <a:lnTo>
                    <a:pt x="338" y="378"/>
                  </a:lnTo>
                  <a:lnTo>
                    <a:pt x="344" y="372"/>
                  </a:lnTo>
                  <a:lnTo>
                    <a:pt x="348" y="372"/>
                  </a:lnTo>
                  <a:lnTo>
                    <a:pt x="350" y="370"/>
                  </a:lnTo>
                  <a:lnTo>
                    <a:pt x="354" y="368"/>
                  </a:lnTo>
                  <a:lnTo>
                    <a:pt x="356" y="368"/>
                  </a:lnTo>
                  <a:lnTo>
                    <a:pt x="358" y="368"/>
                  </a:lnTo>
                  <a:lnTo>
                    <a:pt x="360" y="368"/>
                  </a:lnTo>
                  <a:lnTo>
                    <a:pt x="360" y="368"/>
                  </a:lnTo>
                  <a:lnTo>
                    <a:pt x="360" y="364"/>
                  </a:lnTo>
                  <a:lnTo>
                    <a:pt x="366" y="360"/>
                  </a:lnTo>
                  <a:lnTo>
                    <a:pt x="368" y="360"/>
                  </a:lnTo>
                  <a:lnTo>
                    <a:pt x="368" y="358"/>
                  </a:lnTo>
                  <a:lnTo>
                    <a:pt x="366" y="358"/>
                  </a:lnTo>
                  <a:lnTo>
                    <a:pt x="366" y="358"/>
                  </a:lnTo>
                  <a:lnTo>
                    <a:pt x="364" y="356"/>
                  </a:lnTo>
                  <a:lnTo>
                    <a:pt x="366" y="356"/>
                  </a:lnTo>
                  <a:lnTo>
                    <a:pt x="370" y="354"/>
                  </a:lnTo>
                  <a:lnTo>
                    <a:pt x="372" y="354"/>
                  </a:lnTo>
                  <a:lnTo>
                    <a:pt x="374" y="354"/>
                  </a:lnTo>
                  <a:lnTo>
                    <a:pt x="376" y="352"/>
                  </a:lnTo>
                  <a:lnTo>
                    <a:pt x="378" y="354"/>
                  </a:lnTo>
                  <a:lnTo>
                    <a:pt x="378" y="354"/>
                  </a:lnTo>
                  <a:lnTo>
                    <a:pt x="374" y="356"/>
                  </a:lnTo>
                  <a:lnTo>
                    <a:pt x="372" y="356"/>
                  </a:lnTo>
                  <a:lnTo>
                    <a:pt x="370" y="358"/>
                  </a:lnTo>
                  <a:lnTo>
                    <a:pt x="372" y="358"/>
                  </a:lnTo>
                  <a:lnTo>
                    <a:pt x="376" y="356"/>
                  </a:lnTo>
                  <a:lnTo>
                    <a:pt x="382" y="354"/>
                  </a:lnTo>
                  <a:lnTo>
                    <a:pt x="382" y="352"/>
                  </a:lnTo>
                  <a:lnTo>
                    <a:pt x="382" y="352"/>
                  </a:lnTo>
                  <a:lnTo>
                    <a:pt x="384" y="352"/>
                  </a:lnTo>
                  <a:lnTo>
                    <a:pt x="384" y="354"/>
                  </a:lnTo>
                  <a:lnTo>
                    <a:pt x="384" y="356"/>
                  </a:lnTo>
                  <a:lnTo>
                    <a:pt x="384" y="356"/>
                  </a:lnTo>
                  <a:lnTo>
                    <a:pt x="388" y="356"/>
                  </a:lnTo>
                  <a:lnTo>
                    <a:pt x="390" y="354"/>
                  </a:lnTo>
                  <a:lnTo>
                    <a:pt x="394" y="354"/>
                  </a:lnTo>
                  <a:lnTo>
                    <a:pt x="398" y="356"/>
                  </a:lnTo>
                  <a:lnTo>
                    <a:pt x="400" y="354"/>
                  </a:lnTo>
                  <a:lnTo>
                    <a:pt x="400" y="352"/>
                  </a:lnTo>
                  <a:lnTo>
                    <a:pt x="400" y="352"/>
                  </a:lnTo>
                  <a:lnTo>
                    <a:pt x="400" y="350"/>
                  </a:lnTo>
                  <a:lnTo>
                    <a:pt x="406" y="346"/>
                  </a:lnTo>
                  <a:lnTo>
                    <a:pt x="410" y="344"/>
                  </a:lnTo>
                  <a:lnTo>
                    <a:pt x="412" y="344"/>
                  </a:lnTo>
                  <a:lnTo>
                    <a:pt x="414" y="342"/>
                  </a:lnTo>
                  <a:lnTo>
                    <a:pt x="412" y="342"/>
                  </a:lnTo>
                  <a:lnTo>
                    <a:pt x="410" y="336"/>
                  </a:lnTo>
                  <a:lnTo>
                    <a:pt x="412" y="334"/>
                  </a:lnTo>
                  <a:lnTo>
                    <a:pt x="414" y="332"/>
                  </a:lnTo>
                  <a:lnTo>
                    <a:pt x="414" y="330"/>
                  </a:lnTo>
                  <a:lnTo>
                    <a:pt x="414" y="328"/>
                  </a:lnTo>
                  <a:lnTo>
                    <a:pt x="416" y="326"/>
                  </a:lnTo>
                  <a:lnTo>
                    <a:pt x="418" y="324"/>
                  </a:lnTo>
                  <a:lnTo>
                    <a:pt x="416" y="324"/>
                  </a:lnTo>
                  <a:lnTo>
                    <a:pt x="420" y="318"/>
                  </a:lnTo>
                  <a:lnTo>
                    <a:pt x="424" y="312"/>
                  </a:lnTo>
                  <a:lnTo>
                    <a:pt x="424" y="310"/>
                  </a:lnTo>
                  <a:lnTo>
                    <a:pt x="424" y="302"/>
                  </a:lnTo>
                  <a:lnTo>
                    <a:pt x="422" y="300"/>
                  </a:lnTo>
                  <a:lnTo>
                    <a:pt x="424" y="296"/>
                  </a:lnTo>
                  <a:lnTo>
                    <a:pt x="426" y="294"/>
                  </a:lnTo>
                  <a:lnTo>
                    <a:pt x="426" y="292"/>
                  </a:lnTo>
                  <a:lnTo>
                    <a:pt x="430" y="290"/>
                  </a:lnTo>
                  <a:lnTo>
                    <a:pt x="430" y="288"/>
                  </a:lnTo>
                  <a:lnTo>
                    <a:pt x="428" y="284"/>
                  </a:lnTo>
                  <a:lnTo>
                    <a:pt x="432" y="278"/>
                  </a:lnTo>
                  <a:lnTo>
                    <a:pt x="430" y="274"/>
                  </a:lnTo>
                  <a:lnTo>
                    <a:pt x="432" y="270"/>
                  </a:lnTo>
                  <a:lnTo>
                    <a:pt x="432" y="268"/>
                  </a:lnTo>
                  <a:lnTo>
                    <a:pt x="432" y="264"/>
                  </a:lnTo>
                  <a:lnTo>
                    <a:pt x="430" y="248"/>
                  </a:lnTo>
                  <a:lnTo>
                    <a:pt x="430" y="244"/>
                  </a:lnTo>
                  <a:lnTo>
                    <a:pt x="432" y="242"/>
                  </a:lnTo>
                  <a:lnTo>
                    <a:pt x="432" y="240"/>
                  </a:lnTo>
                  <a:lnTo>
                    <a:pt x="430" y="242"/>
                  </a:lnTo>
                  <a:lnTo>
                    <a:pt x="428" y="240"/>
                  </a:lnTo>
                  <a:lnTo>
                    <a:pt x="428" y="238"/>
                  </a:lnTo>
                  <a:lnTo>
                    <a:pt x="430" y="236"/>
                  </a:lnTo>
                  <a:lnTo>
                    <a:pt x="430" y="234"/>
                  </a:lnTo>
                  <a:lnTo>
                    <a:pt x="430" y="232"/>
                  </a:lnTo>
                  <a:lnTo>
                    <a:pt x="432" y="230"/>
                  </a:lnTo>
                  <a:lnTo>
                    <a:pt x="432" y="228"/>
                  </a:lnTo>
                  <a:lnTo>
                    <a:pt x="430" y="226"/>
                  </a:lnTo>
                  <a:lnTo>
                    <a:pt x="428" y="224"/>
                  </a:lnTo>
                  <a:lnTo>
                    <a:pt x="428" y="224"/>
                  </a:lnTo>
                  <a:lnTo>
                    <a:pt x="428" y="222"/>
                  </a:lnTo>
                  <a:lnTo>
                    <a:pt x="430" y="224"/>
                  </a:lnTo>
                  <a:lnTo>
                    <a:pt x="432" y="224"/>
                  </a:lnTo>
                  <a:lnTo>
                    <a:pt x="434" y="226"/>
                  </a:lnTo>
                  <a:lnTo>
                    <a:pt x="434" y="222"/>
                  </a:lnTo>
                  <a:lnTo>
                    <a:pt x="436" y="222"/>
                  </a:lnTo>
                  <a:lnTo>
                    <a:pt x="436" y="224"/>
                  </a:lnTo>
                  <a:lnTo>
                    <a:pt x="438" y="224"/>
                  </a:lnTo>
                  <a:lnTo>
                    <a:pt x="436" y="226"/>
                  </a:lnTo>
                  <a:lnTo>
                    <a:pt x="434" y="228"/>
                  </a:lnTo>
                  <a:lnTo>
                    <a:pt x="434" y="230"/>
                  </a:lnTo>
                  <a:lnTo>
                    <a:pt x="436" y="230"/>
                  </a:lnTo>
                  <a:lnTo>
                    <a:pt x="438" y="228"/>
                  </a:lnTo>
                  <a:lnTo>
                    <a:pt x="442" y="226"/>
                  </a:lnTo>
                  <a:lnTo>
                    <a:pt x="446" y="220"/>
                  </a:lnTo>
                  <a:lnTo>
                    <a:pt x="448" y="214"/>
                  </a:lnTo>
                  <a:lnTo>
                    <a:pt x="448" y="212"/>
                  </a:lnTo>
                  <a:lnTo>
                    <a:pt x="450" y="210"/>
                  </a:lnTo>
                  <a:lnTo>
                    <a:pt x="450" y="206"/>
                  </a:lnTo>
                  <a:lnTo>
                    <a:pt x="452" y="202"/>
                  </a:lnTo>
                  <a:lnTo>
                    <a:pt x="460" y="198"/>
                  </a:lnTo>
                  <a:lnTo>
                    <a:pt x="460" y="196"/>
                  </a:lnTo>
                  <a:lnTo>
                    <a:pt x="462" y="196"/>
                  </a:lnTo>
                  <a:lnTo>
                    <a:pt x="464" y="192"/>
                  </a:lnTo>
                  <a:lnTo>
                    <a:pt x="468" y="188"/>
                  </a:lnTo>
                  <a:lnTo>
                    <a:pt x="474" y="182"/>
                  </a:lnTo>
                  <a:lnTo>
                    <a:pt x="476" y="180"/>
                  </a:lnTo>
                  <a:lnTo>
                    <a:pt x="478" y="172"/>
                  </a:lnTo>
                  <a:lnTo>
                    <a:pt x="478" y="170"/>
                  </a:lnTo>
                  <a:lnTo>
                    <a:pt x="480" y="168"/>
                  </a:lnTo>
                  <a:lnTo>
                    <a:pt x="480" y="166"/>
                  </a:lnTo>
                  <a:lnTo>
                    <a:pt x="478" y="164"/>
                  </a:lnTo>
                  <a:lnTo>
                    <a:pt x="480" y="160"/>
                  </a:lnTo>
                  <a:lnTo>
                    <a:pt x="480" y="160"/>
                  </a:lnTo>
                  <a:lnTo>
                    <a:pt x="480" y="154"/>
                  </a:lnTo>
                  <a:lnTo>
                    <a:pt x="478" y="152"/>
                  </a:lnTo>
                  <a:lnTo>
                    <a:pt x="478" y="150"/>
                  </a:lnTo>
                  <a:lnTo>
                    <a:pt x="474" y="140"/>
                  </a:lnTo>
                  <a:lnTo>
                    <a:pt x="474" y="136"/>
                  </a:lnTo>
                  <a:lnTo>
                    <a:pt x="474" y="134"/>
                  </a:lnTo>
                  <a:lnTo>
                    <a:pt x="466" y="130"/>
                  </a:lnTo>
                  <a:lnTo>
                    <a:pt x="460" y="130"/>
                  </a:lnTo>
                  <a:lnTo>
                    <a:pt x="458" y="132"/>
                  </a:lnTo>
                  <a:lnTo>
                    <a:pt x="456" y="128"/>
                  </a:lnTo>
                  <a:lnTo>
                    <a:pt x="452" y="128"/>
                  </a:lnTo>
                  <a:lnTo>
                    <a:pt x="450" y="124"/>
                  </a:lnTo>
                  <a:lnTo>
                    <a:pt x="446" y="122"/>
                  </a:lnTo>
                  <a:lnTo>
                    <a:pt x="444" y="122"/>
                  </a:lnTo>
                  <a:lnTo>
                    <a:pt x="438" y="116"/>
                  </a:lnTo>
                  <a:lnTo>
                    <a:pt x="434" y="110"/>
                  </a:lnTo>
                  <a:lnTo>
                    <a:pt x="432" y="110"/>
                  </a:lnTo>
                  <a:lnTo>
                    <a:pt x="428" y="108"/>
                  </a:lnTo>
                  <a:lnTo>
                    <a:pt x="426" y="108"/>
                  </a:lnTo>
                  <a:lnTo>
                    <a:pt x="418" y="102"/>
                  </a:lnTo>
                  <a:lnTo>
                    <a:pt x="414" y="102"/>
                  </a:lnTo>
                  <a:lnTo>
                    <a:pt x="412" y="100"/>
                  </a:lnTo>
                  <a:lnTo>
                    <a:pt x="408" y="102"/>
                  </a:lnTo>
                  <a:lnTo>
                    <a:pt x="406" y="102"/>
                  </a:lnTo>
                  <a:lnTo>
                    <a:pt x="404" y="100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398" y="102"/>
                  </a:lnTo>
                  <a:lnTo>
                    <a:pt x="396" y="100"/>
                  </a:lnTo>
                  <a:lnTo>
                    <a:pt x="394" y="100"/>
                  </a:lnTo>
                  <a:lnTo>
                    <a:pt x="394" y="98"/>
                  </a:lnTo>
                  <a:lnTo>
                    <a:pt x="394" y="100"/>
                  </a:lnTo>
                  <a:lnTo>
                    <a:pt x="394" y="102"/>
                  </a:lnTo>
                  <a:lnTo>
                    <a:pt x="390" y="100"/>
                  </a:lnTo>
                  <a:lnTo>
                    <a:pt x="390" y="98"/>
                  </a:lnTo>
                  <a:lnTo>
                    <a:pt x="388" y="98"/>
                  </a:lnTo>
                  <a:lnTo>
                    <a:pt x="390" y="100"/>
                  </a:lnTo>
                  <a:lnTo>
                    <a:pt x="388" y="100"/>
                  </a:lnTo>
                  <a:lnTo>
                    <a:pt x="386" y="98"/>
                  </a:lnTo>
                  <a:lnTo>
                    <a:pt x="384" y="100"/>
                  </a:lnTo>
                  <a:lnTo>
                    <a:pt x="380" y="98"/>
                  </a:lnTo>
                  <a:lnTo>
                    <a:pt x="374" y="94"/>
                  </a:lnTo>
                  <a:lnTo>
                    <a:pt x="372" y="96"/>
                  </a:lnTo>
                  <a:lnTo>
                    <a:pt x="372" y="96"/>
                  </a:lnTo>
                  <a:lnTo>
                    <a:pt x="372" y="98"/>
                  </a:lnTo>
                  <a:lnTo>
                    <a:pt x="372" y="98"/>
                  </a:lnTo>
                  <a:lnTo>
                    <a:pt x="370" y="98"/>
                  </a:lnTo>
                  <a:lnTo>
                    <a:pt x="370" y="98"/>
                  </a:lnTo>
                  <a:lnTo>
                    <a:pt x="368" y="98"/>
                  </a:lnTo>
                  <a:lnTo>
                    <a:pt x="366" y="100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4" y="102"/>
                  </a:lnTo>
                  <a:lnTo>
                    <a:pt x="364" y="100"/>
                  </a:lnTo>
                  <a:lnTo>
                    <a:pt x="362" y="100"/>
                  </a:lnTo>
                  <a:lnTo>
                    <a:pt x="362" y="102"/>
                  </a:lnTo>
                  <a:lnTo>
                    <a:pt x="360" y="108"/>
                  </a:lnTo>
                  <a:lnTo>
                    <a:pt x="360" y="110"/>
                  </a:lnTo>
                  <a:lnTo>
                    <a:pt x="360" y="108"/>
                  </a:lnTo>
                  <a:lnTo>
                    <a:pt x="360" y="104"/>
                  </a:lnTo>
                  <a:lnTo>
                    <a:pt x="360" y="102"/>
                  </a:lnTo>
                  <a:lnTo>
                    <a:pt x="362" y="98"/>
                  </a:lnTo>
                  <a:lnTo>
                    <a:pt x="362" y="96"/>
                  </a:lnTo>
                  <a:lnTo>
                    <a:pt x="362" y="96"/>
                  </a:lnTo>
                  <a:lnTo>
                    <a:pt x="360" y="96"/>
                  </a:lnTo>
                  <a:lnTo>
                    <a:pt x="362" y="92"/>
                  </a:lnTo>
                  <a:lnTo>
                    <a:pt x="358" y="88"/>
                  </a:lnTo>
                  <a:lnTo>
                    <a:pt x="356" y="86"/>
                  </a:lnTo>
                  <a:lnTo>
                    <a:pt x="354" y="86"/>
                  </a:lnTo>
                  <a:lnTo>
                    <a:pt x="352" y="86"/>
                  </a:lnTo>
                  <a:lnTo>
                    <a:pt x="350" y="88"/>
                  </a:lnTo>
                  <a:lnTo>
                    <a:pt x="348" y="88"/>
                  </a:lnTo>
                  <a:lnTo>
                    <a:pt x="348" y="86"/>
                  </a:lnTo>
                  <a:lnTo>
                    <a:pt x="346" y="86"/>
                  </a:lnTo>
                  <a:lnTo>
                    <a:pt x="346" y="84"/>
                  </a:lnTo>
                  <a:lnTo>
                    <a:pt x="346" y="82"/>
                  </a:lnTo>
                  <a:lnTo>
                    <a:pt x="344" y="82"/>
                  </a:lnTo>
                  <a:lnTo>
                    <a:pt x="342" y="82"/>
                  </a:lnTo>
                  <a:lnTo>
                    <a:pt x="340" y="80"/>
                  </a:lnTo>
                  <a:lnTo>
                    <a:pt x="340" y="82"/>
                  </a:lnTo>
                  <a:lnTo>
                    <a:pt x="340" y="80"/>
                  </a:lnTo>
                  <a:lnTo>
                    <a:pt x="338" y="80"/>
                  </a:lnTo>
                  <a:lnTo>
                    <a:pt x="338" y="78"/>
                  </a:lnTo>
                  <a:lnTo>
                    <a:pt x="336" y="80"/>
                  </a:lnTo>
                  <a:lnTo>
                    <a:pt x="332" y="78"/>
                  </a:lnTo>
                  <a:lnTo>
                    <a:pt x="330" y="76"/>
                  </a:lnTo>
                  <a:lnTo>
                    <a:pt x="328" y="76"/>
                  </a:lnTo>
                  <a:lnTo>
                    <a:pt x="328" y="78"/>
                  </a:lnTo>
                  <a:lnTo>
                    <a:pt x="326" y="76"/>
                  </a:lnTo>
                  <a:lnTo>
                    <a:pt x="324" y="76"/>
                  </a:lnTo>
                  <a:lnTo>
                    <a:pt x="324" y="78"/>
                  </a:lnTo>
                  <a:lnTo>
                    <a:pt x="322" y="78"/>
                  </a:lnTo>
                  <a:lnTo>
                    <a:pt x="322" y="76"/>
                  </a:lnTo>
                  <a:lnTo>
                    <a:pt x="318" y="76"/>
                  </a:lnTo>
                  <a:lnTo>
                    <a:pt x="316" y="78"/>
                  </a:lnTo>
                  <a:lnTo>
                    <a:pt x="316" y="80"/>
                  </a:lnTo>
                  <a:lnTo>
                    <a:pt x="316" y="80"/>
                  </a:lnTo>
                  <a:lnTo>
                    <a:pt x="312" y="84"/>
                  </a:lnTo>
                  <a:lnTo>
                    <a:pt x="310" y="86"/>
                  </a:lnTo>
                  <a:lnTo>
                    <a:pt x="304" y="88"/>
                  </a:lnTo>
                  <a:lnTo>
                    <a:pt x="304" y="90"/>
                  </a:lnTo>
                  <a:lnTo>
                    <a:pt x="302" y="94"/>
                  </a:lnTo>
                  <a:lnTo>
                    <a:pt x="300" y="98"/>
                  </a:lnTo>
                  <a:lnTo>
                    <a:pt x="300" y="100"/>
                  </a:lnTo>
                  <a:lnTo>
                    <a:pt x="298" y="102"/>
                  </a:lnTo>
                  <a:lnTo>
                    <a:pt x="298" y="102"/>
                  </a:lnTo>
                  <a:lnTo>
                    <a:pt x="298" y="106"/>
                  </a:lnTo>
                  <a:lnTo>
                    <a:pt x="298" y="110"/>
                  </a:lnTo>
                  <a:lnTo>
                    <a:pt x="296" y="108"/>
                  </a:lnTo>
                  <a:lnTo>
                    <a:pt x="296" y="104"/>
                  </a:lnTo>
                  <a:lnTo>
                    <a:pt x="296" y="102"/>
                  </a:lnTo>
                  <a:lnTo>
                    <a:pt x="296" y="100"/>
                  </a:lnTo>
                  <a:lnTo>
                    <a:pt x="300" y="98"/>
                  </a:lnTo>
                  <a:lnTo>
                    <a:pt x="298" y="96"/>
                  </a:lnTo>
                  <a:lnTo>
                    <a:pt x="300" y="92"/>
                  </a:lnTo>
                  <a:lnTo>
                    <a:pt x="300" y="92"/>
                  </a:lnTo>
                  <a:lnTo>
                    <a:pt x="298" y="90"/>
                  </a:lnTo>
                  <a:lnTo>
                    <a:pt x="296" y="92"/>
                  </a:lnTo>
                  <a:lnTo>
                    <a:pt x="292" y="92"/>
                  </a:lnTo>
                  <a:lnTo>
                    <a:pt x="290" y="92"/>
                  </a:lnTo>
                  <a:lnTo>
                    <a:pt x="288" y="92"/>
                  </a:lnTo>
                  <a:lnTo>
                    <a:pt x="286" y="90"/>
                  </a:lnTo>
                  <a:lnTo>
                    <a:pt x="288" y="90"/>
                  </a:lnTo>
                  <a:lnTo>
                    <a:pt x="290" y="88"/>
                  </a:lnTo>
                  <a:lnTo>
                    <a:pt x="292" y="88"/>
                  </a:lnTo>
                  <a:lnTo>
                    <a:pt x="296" y="90"/>
                  </a:lnTo>
                  <a:lnTo>
                    <a:pt x="298" y="88"/>
                  </a:lnTo>
                  <a:lnTo>
                    <a:pt x="300" y="86"/>
                  </a:lnTo>
                  <a:lnTo>
                    <a:pt x="300" y="86"/>
                  </a:lnTo>
                  <a:lnTo>
                    <a:pt x="302" y="88"/>
                  </a:lnTo>
                  <a:lnTo>
                    <a:pt x="302" y="88"/>
                  </a:lnTo>
                  <a:lnTo>
                    <a:pt x="304" y="86"/>
                  </a:lnTo>
                  <a:lnTo>
                    <a:pt x="308" y="84"/>
                  </a:lnTo>
                  <a:lnTo>
                    <a:pt x="308" y="82"/>
                  </a:lnTo>
                  <a:lnTo>
                    <a:pt x="312" y="78"/>
                  </a:lnTo>
                  <a:lnTo>
                    <a:pt x="312" y="74"/>
                  </a:lnTo>
                  <a:lnTo>
                    <a:pt x="312" y="74"/>
                  </a:lnTo>
                  <a:lnTo>
                    <a:pt x="312" y="72"/>
                  </a:lnTo>
                  <a:lnTo>
                    <a:pt x="310" y="70"/>
                  </a:lnTo>
                  <a:lnTo>
                    <a:pt x="306" y="68"/>
                  </a:lnTo>
                  <a:lnTo>
                    <a:pt x="304" y="68"/>
                  </a:lnTo>
                  <a:lnTo>
                    <a:pt x="300" y="70"/>
                  </a:lnTo>
                  <a:lnTo>
                    <a:pt x="298" y="70"/>
                  </a:lnTo>
                  <a:lnTo>
                    <a:pt x="294" y="68"/>
                  </a:lnTo>
                  <a:lnTo>
                    <a:pt x="290" y="68"/>
                  </a:lnTo>
                  <a:lnTo>
                    <a:pt x="286" y="72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8" y="76"/>
                  </a:lnTo>
                  <a:lnTo>
                    <a:pt x="286" y="76"/>
                  </a:lnTo>
                  <a:lnTo>
                    <a:pt x="284" y="76"/>
                  </a:lnTo>
                  <a:lnTo>
                    <a:pt x="284" y="78"/>
                  </a:lnTo>
                  <a:lnTo>
                    <a:pt x="284" y="76"/>
                  </a:lnTo>
                  <a:lnTo>
                    <a:pt x="282" y="76"/>
                  </a:lnTo>
                  <a:lnTo>
                    <a:pt x="280" y="78"/>
                  </a:lnTo>
                  <a:lnTo>
                    <a:pt x="276" y="80"/>
                  </a:lnTo>
                  <a:lnTo>
                    <a:pt x="274" y="86"/>
                  </a:lnTo>
                  <a:lnTo>
                    <a:pt x="276" y="82"/>
                  </a:lnTo>
                  <a:lnTo>
                    <a:pt x="276" y="80"/>
                  </a:lnTo>
                  <a:lnTo>
                    <a:pt x="276" y="78"/>
                  </a:lnTo>
                  <a:lnTo>
                    <a:pt x="276" y="76"/>
                  </a:lnTo>
                  <a:lnTo>
                    <a:pt x="276" y="76"/>
                  </a:lnTo>
                  <a:lnTo>
                    <a:pt x="274" y="78"/>
                  </a:lnTo>
                  <a:lnTo>
                    <a:pt x="272" y="80"/>
                  </a:lnTo>
                  <a:lnTo>
                    <a:pt x="270" y="84"/>
                  </a:lnTo>
                  <a:lnTo>
                    <a:pt x="268" y="86"/>
                  </a:lnTo>
                  <a:lnTo>
                    <a:pt x="270" y="82"/>
                  </a:lnTo>
                  <a:lnTo>
                    <a:pt x="270" y="78"/>
                  </a:lnTo>
                  <a:lnTo>
                    <a:pt x="276" y="74"/>
                  </a:lnTo>
                  <a:lnTo>
                    <a:pt x="276" y="70"/>
                  </a:lnTo>
                  <a:lnTo>
                    <a:pt x="278" y="66"/>
                  </a:lnTo>
                  <a:lnTo>
                    <a:pt x="280" y="66"/>
                  </a:lnTo>
                  <a:lnTo>
                    <a:pt x="282" y="64"/>
                  </a:lnTo>
                  <a:lnTo>
                    <a:pt x="284" y="64"/>
                  </a:lnTo>
                  <a:lnTo>
                    <a:pt x="286" y="60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52"/>
                  </a:lnTo>
                  <a:lnTo>
                    <a:pt x="292" y="50"/>
                  </a:lnTo>
                  <a:lnTo>
                    <a:pt x="294" y="48"/>
                  </a:lnTo>
                  <a:lnTo>
                    <a:pt x="294" y="48"/>
                  </a:lnTo>
                  <a:lnTo>
                    <a:pt x="294" y="46"/>
                  </a:lnTo>
                  <a:lnTo>
                    <a:pt x="292" y="44"/>
                  </a:lnTo>
                  <a:lnTo>
                    <a:pt x="290" y="44"/>
                  </a:lnTo>
                  <a:lnTo>
                    <a:pt x="288" y="44"/>
                  </a:lnTo>
                  <a:lnTo>
                    <a:pt x="288" y="42"/>
                  </a:lnTo>
                  <a:lnTo>
                    <a:pt x="286" y="38"/>
                  </a:lnTo>
                  <a:lnTo>
                    <a:pt x="282" y="32"/>
                  </a:lnTo>
                  <a:lnTo>
                    <a:pt x="280" y="28"/>
                  </a:lnTo>
                  <a:lnTo>
                    <a:pt x="278" y="24"/>
                  </a:lnTo>
                  <a:lnTo>
                    <a:pt x="278" y="20"/>
                  </a:lnTo>
                  <a:lnTo>
                    <a:pt x="278" y="18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7" name="Bolivia">
              <a:extLst>
                <a:ext uri="{FF2B5EF4-FFF2-40B4-BE49-F238E27FC236}">
                  <a16:creationId xmlns:a16="http://schemas.microsoft.com/office/drawing/2014/main" id="{EB9010B9-E79B-4A11-9048-6E0F27EE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799" y="4658783"/>
              <a:ext cx="294735" cy="329184"/>
            </a:xfrm>
            <a:custGeom>
              <a:avLst/>
              <a:gdLst>
                <a:gd name="T0" fmla="*/ 148 w 154"/>
                <a:gd name="T1" fmla="*/ 126 h 172"/>
                <a:gd name="T2" fmla="*/ 146 w 154"/>
                <a:gd name="T3" fmla="*/ 96 h 172"/>
                <a:gd name="T4" fmla="*/ 140 w 154"/>
                <a:gd name="T5" fmla="*/ 82 h 172"/>
                <a:gd name="T6" fmla="*/ 114 w 154"/>
                <a:gd name="T7" fmla="*/ 68 h 172"/>
                <a:gd name="T8" fmla="*/ 114 w 154"/>
                <a:gd name="T9" fmla="*/ 56 h 172"/>
                <a:gd name="T10" fmla="*/ 102 w 154"/>
                <a:gd name="T11" fmla="*/ 52 h 172"/>
                <a:gd name="T12" fmla="*/ 96 w 154"/>
                <a:gd name="T13" fmla="*/ 46 h 172"/>
                <a:gd name="T14" fmla="*/ 84 w 154"/>
                <a:gd name="T15" fmla="*/ 42 h 172"/>
                <a:gd name="T16" fmla="*/ 72 w 154"/>
                <a:gd name="T17" fmla="*/ 34 h 172"/>
                <a:gd name="T18" fmla="*/ 64 w 154"/>
                <a:gd name="T19" fmla="*/ 34 h 172"/>
                <a:gd name="T20" fmla="*/ 56 w 154"/>
                <a:gd name="T21" fmla="*/ 26 h 172"/>
                <a:gd name="T22" fmla="*/ 52 w 154"/>
                <a:gd name="T23" fmla="*/ 18 h 172"/>
                <a:gd name="T24" fmla="*/ 52 w 154"/>
                <a:gd name="T25" fmla="*/ 4 h 172"/>
                <a:gd name="T26" fmla="*/ 48 w 154"/>
                <a:gd name="T27" fmla="*/ 2 h 172"/>
                <a:gd name="T28" fmla="*/ 38 w 154"/>
                <a:gd name="T29" fmla="*/ 4 h 172"/>
                <a:gd name="T30" fmla="*/ 26 w 154"/>
                <a:gd name="T31" fmla="*/ 12 h 172"/>
                <a:gd name="T32" fmla="*/ 16 w 154"/>
                <a:gd name="T33" fmla="*/ 16 h 172"/>
                <a:gd name="T34" fmla="*/ 8 w 154"/>
                <a:gd name="T35" fmla="*/ 18 h 172"/>
                <a:gd name="T36" fmla="*/ 12 w 154"/>
                <a:gd name="T37" fmla="*/ 36 h 172"/>
                <a:gd name="T38" fmla="*/ 8 w 154"/>
                <a:gd name="T39" fmla="*/ 52 h 172"/>
                <a:gd name="T40" fmla="*/ 8 w 154"/>
                <a:gd name="T41" fmla="*/ 66 h 172"/>
                <a:gd name="T42" fmla="*/ 8 w 154"/>
                <a:gd name="T43" fmla="*/ 74 h 172"/>
                <a:gd name="T44" fmla="*/ 12 w 154"/>
                <a:gd name="T45" fmla="*/ 86 h 172"/>
                <a:gd name="T46" fmla="*/ 6 w 154"/>
                <a:gd name="T47" fmla="*/ 94 h 172"/>
                <a:gd name="T48" fmla="*/ 6 w 154"/>
                <a:gd name="T49" fmla="*/ 100 h 172"/>
                <a:gd name="T50" fmla="*/ 8 w 154"/>
                <a:gd name="T51" fmla="*/ 104 h 172"/>
                <a:gd name="T52" fmla="*/ 12 w 154"/>
                <a:gd name="T53" fmla="*/ 110 h 172"/>
                <a:gd name="T54" fmla="*/ 12 w 154"/>
                <a:gd name="T55" fmla="*/ 118 h 172"/>
                <a:gd name="T56" fmla="*/ 20 w 154"/>
                <a:gd name="T57" fmla="*/ 128 h 172"/>
                <a:gd name="T58" fmla="*/ 16 w 154"/>
                <a:gd name="T59" fmla="*/ 140 h 172"/>
                <a:gd name="T60" fmla="*/ 34 w 154"/>
                <a:gd name="T61" fmla="*/ 172 h 172"/>
                <a:gd name="T62" fmla="*/ 40 w 154"/>
                <a:gd name="T63" fmla="*/ 170 h 172"/>
                <a:gd name="T64" fmla="*/ 44 w 154"/>
                <a:gd name="T65" fmla="*/ 164 h 172"/>
                <a:gd name="T66" fmla="*/ 54 w 154"/>
                <a:gd name="T67" fmla="*/ 160 h 172"/>
                <a:gd name="T68" fmla="*/ 62 w 154"/>
                <a:gd name="T69" fmla="*/ 160 h 172"/>
                <a:gd name="T70" fmla="*/ 70 w 154"/>
                <a:gd name="T71" fmla="*/ 164 h 172"/>
                <a:gd name="T72" fmla="*/ 74 w 154"/>
                <a:gd name="T73" fmla="*/ 168 h 172"/>
                <a:gd name="T74" fmla="*/ 76 w 154"/>
                <a:gd name="T75" fmla="*/ 162 h 172"/>
                <a:gd name="T76" fmla="*/ 90 w 154"/>
                <a:gd name="T77" fmla="*/ 158 h 172"/>
                <a:gd name="T78" fmla="*/ 96 w 154"/>
                <a:gd name="T79" fmla="*/ 150 h 172"/>
                <a:gd name="T80" fmla="*/ 96 w 154"/>
                <a:gd name="T81" fmla="*/ 142 h 172"/>
                <a:gd name="T82" fmla="*/ 100 w 154"/>
                <a:gd name="T83" fmla="*/ 128 h 172"/>
                <a:gd name="T84" fmla="*/ 134 w 154"/>
                <a:gd name="T85" fmla="*/ 122 h 172"/>
                <a:gd name="T86" fmla="*/ 146 w 154"/>
                <a:gd name="T87" fmla="*/ 13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" h="172">
                  <a:moveTo>
                    <a:pt x="146" y="130"/>
                  </a:moveTo>
                  <a:lnTo>
                    <a:pt x="148" y="128"/>
                  </a:lnTo>
                  <a:lnTo>
                    <a:pt x="148" y="126"/>
                  </a:lnTo>
                  <a:lnTo>
                    <a:pt x="154" y="114"/>
                  </a:lnTo>
                  <a:lnTo>
                    <a:pt x="152" y="108"/>
                  </a:lnTo>
                  <a:lnTo>
                    <a:pt x="146" y="96"/>
                  </a:lnTo>
                  <a:lnTo>
                    <a:pt x="140" y="96"/>
                  </a:lnTo>
                  <a:lnTo>
                    <a:pt x="140" y="90"/>
                  </a:lnTo>
                  <a:lnTo>
                    <a:pt x="140" y="82"/>
                  </a:lnTo>
                  <a:lnTo>
                    <a:pt x="118" y="82"/>
                  </a:lnTo>
                  <a:lnTo>
                    <a:pt x="118" y="76"/>
                  </a:lnTo>
                  <a:lnTo>
                    <a:pt x="114" y="68"/>
                  </a:lnTo>
                  <a:lnTo>
                    <a:pt x="116" y="66"/>
                  </a:lnTo>
                  <a:lnTo>
                    <a:pt x="114" y="62"/>
                  </a:lnTo>
                  <a:lnTo>
                    <a:pt x="114" y="56"/>
                  </a:lnTo>
                  <a:lnTo>
                    <a:pt x="114" y="54"/>
                  </a:lnTo>
                  <a:lnTo>
                    <a:pt x="108" y="52"/>
                  </a:lnTo>
                  <a:lnTo>
                    <a:pt x="102" y="52"/>
                  </a:lnTo>
                  <a:lnTo>
                    <a:pt x="98" y="50"/>
                  </a:lnTo>
                  <a:lnTo>
                    <a:pt x="96" y="50"/>
                  </a:lnTo>
                  <a:lnTo>
                    <a:pt x="96" y="46"/>
                  </a:lnTo>
                  <a:lnTo>
                    <a:pt x="92" y="44"/>
                  </a:lnTo>
                  <a:lnTo>
                    <a:pt x="86" y="42"/>
                  </a:lnTo>
                  <a:lnTo>
                    <a:pt x="84" y="42"/>
                  </a:lnTo>
                  <a:lnTo>
                    <a:pt x="80" y="38"/>
                  </a:lnTo>
                  <a:lnTo>
                    <a:pt x="76" y="38"/>
                  </a:lnTo>
                  <a:lnTo>
                    <a:pt x="72" y="34"/>
                  </a:lnTo>
                  <a:lnTo>
                    <a:pt x="68" y="36"/>
                  </a:lnTo>
                  <a:lnTo>
                    <a:pt x="66" y="38"/>
                  </a:lnTo>
                  <a:lnTo>
                    <a:pt x="64" y="34"/>
                  </a:lnTo>
                  <a:lnTo>
                    <a:pt x="60" y="32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4" y="26"/>
                  </a:lnTo>
                  <a:lnTo>
                    <a:pt x="52" y="22"/>
                  </a:lnTo>
                  <a:lnTo>
                    <a:pt x="52" y="18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8" y="2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4"/>
                  </a:lnTo>
                  <a:lnTo>
                    <a:pt x="28" y="8"/>
                  </a:lnTo>
                  <a:lnTo>
                    <a:pt x="26" y="12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8" y="18"/>
                  </a:lnTo>
                  <a:lnTo>
                    <a:pt x="0" y="18"/>
                  </a:lnTo>
                  <a:lnTo>
                    <a:pt x="12" y="34"/>
                  </a:lnTo>
                  <a:lnTo>
                    <a:pt x="12" y="36"/>
                  </a:lnTo>
                  <a:lnTo>
                    <a:pt x="10" y="38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0" y="62"/>
                  </a:lnTo>
                  <a:lnTo>
                    <a:pt x="8" y="66"/>
                  </a:lnTo>
                  <a:lnTo>
                    <a:pt x="6" y="68"/>
                  </a:lnTo>
                  <a:lnTo>
                    <a:pt x="8" y="72"/>
                  </a:lnTo>
                  <a:lnTo>
                    <a:pt x="8" y="74"/>
                  </a:lnTo>
                  <a:lnTo>
                    <a:pt x="8" y="76"/>
                  </a:lnTo>
                  <a:lnTo>
                    <a:pt x="8" y="78"/>
                  </a:lnTo>
                  <a:lnTo>
                    <a:pt x="12" y="86"/>
                  </a:lnTo>
                  <a:lnTo>
                    <a:pt x="10" y="88"/>
                  </a:lnTo>
                  <a:lnTo>
                    <a:pt x="8" y="92"/>
                  </a:lnTo>
                  <a:lnTo>
                    <a:pt x="6" y="94"/>
                  </a:lnTo>
                  <a:lnTo>
                    <a:pt x="4" y="98"/>
                  </a:lnTo>
                  <a:lnTo>
                    <a:pt x="4" y="100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6" y="102"/>
                  </a:lnTo>
                  <a:lnTo>
                    <a:pt x="8" y="104"/>
                  </a:lnTo>
                  <a:lnTo>
                    <a:pt x="10" y="106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2" y="112"/>
                  </a:lnTo>
                  <a:lnTo>
                    <a:pt x="12" y="114"/>
                  </a:lnTo>
                  <a:lnTo>
                    <a:pt x="12" y="118"/>
                  </a:lnTo>
                  <a:lnTo>
                    <a:pt x="14" y="120"/>
                  </a:lnTo>
                  <a:lnTo>
                    <a:pt x="20" y="126"/>
                  </a:lnTo>
                  <a:lnTo>
                    <a:pt x="20" y="128"/>
                  </a:lnTo>
                  <a:lnTo>
                    <a:pt x="18" y="130"/>
                  </a:lnTo>
                  <a:lnTo>
                    <a:pt x="20" y="134"/>
                  </a:lnTo>
                  <a:lnTo>
                    <a:pt x="16" y="140"/>
                  </a:lnTo>
                  <a:lnTo>
                    <a:pt x="18" y="142"/>
                  </a:lnTo>
                  <a:lnTo>
                    <a:pt x="24" y="148"/>
                  </a:lnTo>
                  <a:lnTo>
                    <a:pt x="34" y="172"/>
                  </a:lnTo>
                  <a:lnTo>
                    <a:pt x="36" y="172"/>
                  </a:lnTo>
                  <a:lnTo>
                    <a:pt x="38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68"/>
                  </a:lnTo>
                  <a:lnTo>
                    <a:pt x="44" y="164"/>
                  </a:lnTo>
                  <a:lnTo>
                    <a:pt x="48" y="158"/>
                  </a:lnTo>
                  <a:lnTo>
                    <a:pt x="52" y="158"/>
                  </a:lnTo>
                  <a:lnTo>
                    <a:pt x="54" y="160"/>
                  </a:lnTo>
                  <a:lnTo>
                    <a:pt x="58" y="160"/>
                  </a:lnTo>
                  <a:lnTo>
                    <a:pt x="60" y="160"/>
                  </a:lnTo>
                  <a:lnTo>
                    <a:pt x="62" y="160"/>
                  </a:lnTo>
                  <a:lnTo>
                    <a:pt x="68" y="160"/>
                  </a:lnTo>
                  <a:lnTo>
                    <a:pt x="70" y="160"/>
                  </a:lnTo>
                  <a:lnTo>
                    <a:pt x="70" y="164"/>
                  </a:lnTo>
                  <a:lnTo>
                    <a:pt x="72" y="168"/>
                  </a:lnTo>
                  <a:lnTo>
                    <a:pt x="72" y="170"/>
                  </a:lnTo>
                  <a:lnTo>
                    <a:pt x="74" y="168"/>
                  </a:lnTo>
                  <a:lnTo>
                    <a:pt x="74" y="166"/>
                  </a:lnTo>
                  <a:lnTo>
                    <a:pt x="76" y="164"/>
                  </a:lnTo>
                  <a:lnTo>
                    <a:pt x="76" y="162"/>
                  </a:lnTo>
                  <a:lnTo>
                    <a:pt x="76" y="158"/>
                  </a:lnTo>
                  <a:lnTo>
                    <a:pt x="84" y="158"/>
                  </a:lnTo>
                  <a:lnTo>
                    <a:pt x="90" y="158"/>
                  </a:lnTo>
                  <a:lnTo>
                    <a:pt x="92" y="160"/>
                  </a:lnTo>
                  <a:lnTo>
                    <a:pt x="94" y="156"/>
                  </a:lnTo>
                  <a:lnTo>
                    <a:pt x="96" y="150"/>
                  </a:lnTo>
                  <a:lnTo>
                    <a:pt x="96" y="146"/>
                  </a:lnTo>
                  <a:lnTo>
                    <a:pt x="96" y="142"/>
                  </a:lnTo>
                  <a:lnTo>
                    <a:pt x="96" y="142"/>
                  </a:lnTo>
                  <a:lnTo>
                    <a:pt x="100" y="136"/>
                  </a:lnTo>
                  <a:lnTo>
                    <a:pt x="100" y="130"/>
                  </a:lnTo>
                  <a:lnTo>
                    <a:pt x="100" y="128"/>
                  </a:lnTo>
                  <a:lnTo>
                    <a:pt x="104" y="128"/>
                  </a:lnTo>
                  <a:lnTo>
                    <a:pt x="120" y="122"/>
                  </a:lnTo>
                  <a:lnTo>
                    <a:pt x="134" y="122"/>
                  </a:lnTo>
                  <a:lnTo>
                    <a:pt x="142" y="128"/>
                  </a:lnTo>
                  <a:lnTo>
                    <a:pt x="144" y="128"/>
                  </a:lnTo>
                  <a:lnTo>
                    <a:pt x="146" y="130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8" name="Argentina">
              <a:extLst>
                <a:ext uri="{FF2B5EF4-FFF2-40B4-BE49-F238E27FC236}">
                  <a16:creationId xmlns:a16="http://schemas.microsoft.com/office/drawing/2014/main" id="{706350A2-94BD-42CF-BBBB-8D6781EDF9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109" y="4961173"/>
              <a:ext cx="378944" cy="976068"/>
            </a:xfrm>
            <a:custGeom>
              <a:avLst/>
              <a:gdLst>
                <a:gd name="T0" fmla="*/ 52 w 198"/>
                <a:gd name="T1" fmla="*/ 2 h 510"/>
                <a:gd name="T2" fmla="*/ 66 w 198"/>
                <a:gd name="T3" fmla="*/ 8 h 510"/>
                <a:gd name="T4" fmla="*/ 90 w 198"/>
                <a:gd name="T5" fmla="*/ 6 h 510"/>
                <a:gd name="T6" fmla="*/ 124 w 198"/>
                <a:gd name="T7" fmla="*/ 30 h 510"/>
                <a:gd name="T8" fmla="*/ 146 w 198"/>
                <a:gd name="T9" fmla="*/ 54 h 510"/>
                <a:gd name="T10" fmla="*/ 148 w 198"/>
                <a:gd name="T11" fmla="*/ 70 h 510"/>
                <a:gd name="T12" fmla="*/ 172 w 198"/>
                <a:gd name="T13" fmla="*/ 72 h 510"/>
                <a:gd name="T14" fmla="*/ 186 w 198"/>
                <a:gd name="T15" fmla="*/ 50 h 510"/>
                <a:gd name="T16" fmla="*/ 198 w 198"/>
                <a:gd name="T17" fmla="*/ 66 h 510"/>
                <a:gd name="T18" fmla="*/ 184 w 198"/>
                <a:gd name="T19" fmla="*/ 76 h 510"/>
                <a:gd name="T20" fmla="*/ 166 w 198"/>
                <a:gd name="T21" fmla="*/ 92 h 510"/>
                <a:gd name="T22" fmla="*/ 156 w 198"/>
                <a:gd name="T23" fmla="*/ 108 h 510"/>
                <a:gd name="T24" fmla="*/ 152 w 198"/>
                <a:gd name="T25" fmla="*/ 130 h 510"/>
                <a:gd name="T26" fmla="*/ 150 w 198"/>
                <a:gd name="T27" fmla="*/ 154 h 510"/>
                <a:gd name="T28" fmla="*/ 150 w 198"/>
                <a:gd name="T29" fmla="*/ 170 h 510"/>
                <a:gd name="T30" fmla="*/ 166 w 198"/>
                <a:gd name="T31" fmla="*/ 194 h 510"/>
                <a:gd name="T32" fmla="*/ 176 w 198"/>
                <a:gd name="T33" fmla="*/ 208 h 510"/>
                <a:gd name="T34" fmla="*/ 170 w 198"/>
                <a:gd name="T35" fmla="*/ 224 h 510"/>
                <a:gd name="T36" fmla="*/ 134 w 198"/>
                <a:gd name="T37" fmla="*/ 238 h 510"/>
                <a:gd name="T38" fmla="*/ 114 w 198"/>
                <a:gd name="T39" fmla="*/ 236 h 510"/>
                <a:gd name="T40" fmla="*/ 118 w 198"/>
                <a:gd name="T41" fmla="*/ 250 h 510"/>
                <a:gd name="T42" fmla="*/ 118 w 198"/>
                <a:gd name="T43" fmla="*/ 262 h 510"/>
                <a:gd name="T44" fmla="*/ 102 w 198"/>
                <a:gd name="T45" fmla="*/ 274 h 510"/>
                <a:gd name="T46" fmla="*/ 82 w 198"/>
                <a:gd name="T47" fmla="*/ 270 h 510"/>
                <a:gd name="T48" fmla="*/ 96 w 198"/>
                <a:gd name="T49" fmla="*/ 290 h 510"/>
                <a:gd name="T50" fmla="*/ 98 w 198"/>
                <a:gd name="T51" fmla="*/ 290 h 510"/>
                <a:gd name="T52" fmla="*/ 106 w 198"/>
                <a:gd name="T53" fmla="*/ 298 h 510"/>
                <a:gd name="T54" fmla="*/ 92 w 198"/>
                <a:gd name="T55" fmla="*/ 296 h 510"/>
                <a:gd name="T56" fmla="*/ 90 w 198"/>
                <a:gd name="T57" fmla="*/ 308 h 510"/>
                <a:gd name="T58" fmla="*/ 88 w 198"/>
                <a:gd name="T59" fmla="*/ 322 h 510"/>
                <a:gd name="T60" fmla="*/ 88 w 198"/>
                <a:gd name="T61" fmla="*/ 336 h 510"/>
                <a:gd name="T62" fmla="*/ 74 w 198"/>
                <a:gd name="T63" fmla="*/ 344 h 510"/>
                <a:gd name="T64" fmla="*/ 70 w 198"/>
                <a:gd name="T65" fmla="*/ 362 h 510"/>
                <a:gd name="T66" fmla="*/ 92 w 198"/>
                <a:gd name="T67" fmla="*/ 372 h 510"/>
                <a:gd name="T68" fmla="*/ 96 w 198"/>
                <a:gd name="T69" fmla="*/ 384 h 510"/>
                <a:gd name="T70" fmla="*/ 86 w 198"/>
                <a:gd name="T71" fmla="*/ 394 h 510"/>
                <a:gd name="T72" fmla="*/ 78 w 198"/>
                <a:gd name="T73" fmla="*/ 408 h 510"/>
                <a:gd name="T74" fmla="*/ 70 w 198"/>
                <a:gd name="T75" fmla="*/ 420 h 510"/>
                <a:gd name="T76" fmla="*/ 66 w 198"/>
                <a:gd name="T77" fmla="*/ 436 h 510"/>
                <a:gd name="T78" fmla="*/ 72 w 198"/>
                <a:gd name="T79" fmla="*/ 450 h 510"/>
                <a:gd name="T80" fmla="*/ 74 w 198"/>
                <a:gd name="T81" fmla="*/ 458 h 510"/>
                <a:gd name="T82" fmla="*/ 34 w 198"/>
                <a:gd name="T83" fmla="*/ 446 h 510"/>
                <a:gd name="T84" fmla="*/ 14 w 198"/>
                <a:gd name="T85" fmla="*/ 428 h 510"/>
                <a:gd name="T86" fmla="*/ 22 w 198"/>
                <a:gd name="T87" fmla="*/ 382 h 510"/>
                <a:gd name="T88" fmla="*/ 20 w 198"/>
                <a:gd name="T89" fmla="*/ 350 h 510"/>
                <a:gd name="T90" fmla="*/ 12 w 198"/>
                <a:gd name="T91" fmla="*/ 334 h 510"/>
                <a:gd name="T92" fmla="*/ 12 w 198"/>
                <a:gd name="T93" fmla="*/ 318 h 510"/>
                <a:gd name="T94" fmla="*/ 8 w 198"/>
                <a:gd name="T95" fmla="*/ 288 h 510"/>
                <a:gd name="T96" fmla="*/ 8 w 198"/>
                <a:gd name="T97" fmla="*/ 242 h 510"/>
                <a:gd name="T98" fmla="*/ 12 w 198"/>
                <a:gd name="T99" fmla="*/ 200 h 510"/>
                <a:gd name="T100" fmla="*/ 14 w 198"/>
                <a:gd name="T101" fmla="*/ 168 h 510"/>
                <a:gd name="T102" fmla="*/ 0 w 198"/>
                <a:gd name="T103" fmla="*/ 130 h 510"/>
                <a:gd name="T104" fmla="*/ 6 w 198"/>
                <a:gd name="T105" fmla="*/ 96 h 510"/>
                <a:gd name="T106" fmla="*/ 20 w 198"/>
                <a:gd name="T107" fmla="*/ 66 h 510"/>
                <a:gd name="T108" fmla="*/ 18 w 198"/>
                <a:gd name="T109" fmla="*/ 44 h 510"/>
                <a:gd name="T110" fmla="*/ 134 w 198"/>
                <a:gd name="T111" fmla="*/ 506 h 510"/>
                <a:gd name="T112" fmla="*/ 78 w 198"/>
                <a:gd name="T113" fmla="*/ 464 h 510"/>
                <a:gd name="T114" fmla="*/ 78 w 198"/>
                <a:gd name="T115" fmla="*/ 464 h 510"/>
                <a:gd name="T116" fmla="*/ 96 w 198"/>
                <a:gd name="T117" fmla="*/ 492 h 510"/>
                <a:gd name="T118" fmla="*/ 126 w 198"/>
                <a:gd name="T119" fmla="*/ 500 h 510"/>
                <a:gd name="T120" fmla="*/ 110 w 198"/>
                <a:gd name="T121" fmla="*/ 508 h 510"/>
                <a:gd name="T122" fmla="*/ 94 w 198"/>
                <a:gd name="T123" fmla="*/ 504 h 510"/>
                <a:gd name="T124" fmla="*/ 82 w 198"/>
                <a:gd name="T125" fmla="*/ 478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8" h="510">
                  <a:moveTo>
                    <a:pt x="32" y="12"/>
                  </a:moveTo>
                  <a:lnTo>
                    <a:pt x="32" y="10"/>
                  </a:lnTo>
                  <a:lnTo>
                    <a:pt x="36" y="6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6" y="2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2" y="6"/>
                  </a:lnTo>
                  <a:lnTo>
                    <a:pt x="64" y="10"/>
                  </a:lnTo>
                  <a:lnTo>
                    <a:pt x="64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84" y="4"/>
                  </a:lnTo>
                  <a:lnTo>
                    <a:pt x="88" y="6"/>
                  </a:lnTo>
                  <a:lnTo>
                    <a:pt x="90" y="6"/>
                  </a:lnTo>
                  <a:lnTo>
                    <a:pt x="94" y="12"/>
                  </a:lnTo>
                  <a:lnTo>
                    <a:pt x="100" y="20"/>
                  </a:lnTo>
                  <a:lnTo>
                    <a:pt x="104" y="20"/>
                  </a:lnTo>
                  <a:lnTo>
                    <a:pt x="106" y="22"/>
                  </a:lnTo>
                  <a:lnTo>
                    <a:pt x="108" y="26"/>
                  </a:lnTo>
                  <a:lnTo>
                    <a:pt x="116" y="28"/>
                  </a:lnTo>
                  <a:lnTo>
                    <a:pt x="120" y="30"/>
                  </a:lnTo>
                  <a:lnTo>
                    <a:pt x="124" y="30"/>
                  </a:lnTo>
                  <a:lnTo>
                    <a:pt x="128" y="36"/>
                  </a:lnTo>
                  <a:lnTo>
                    <a:pt x="134" y="38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8" y="46"/>
                  </a:lnTo>
                  <a:lnTo>
                    <a:pt x="150" y="48"/>
                  </a:lnTo>
                  <a:lnTo>
                    <a:pt x="148" y="52"/>
                  </a:lnTo>
                  <a:lnTo>
                    <a:pt x="146" y="54"/>
                  </a:lnTo>
                  <a:lnTo>
                    <a:pt x="144" y="56"/>
                  </a:lnTo>
                  <a:lnTo>
                    <a:pt x="144" y="58"/>
                  </a:lnTo>
                  <a:lnTo>
                    <a:pt x="144" y="60"/>
                  </a:lnTo>
                  <a:lnTo>
                    <a:pt x="142" y="66"/>
                  </a:lnTo>
                  <a:lnTo>
                    <a:pt x="138" y="68"/>
                  </a:lnTo>
                  <a:lnTo>
                    <a:pt x="138" y="72"/>
                  </a:lnTo>
                  <a:lnTo>
                    <a:pt x="140" y="72"/>
                  </a:lnTo>
                  <a:lnTo>
                    <a:pt x="148" y="70"/>
                  </a:lnTo>
                  <a:lnTo>
                    <a:pt x="156" y="72"/>
                  </a:lnTo>
                  <a:lnTo>
                    <a:pt x="160" y="76"/>
                  </a:lnTo>
                  <a:lnTo>
                    <a:pt x="164" y="74"/>
                  </a:lnTo>
                  <a:lnTo>
                    <a:pt x="166" y="74"/>
                  </a:lnTo>
                  <a:lnTo>
                    <a:pt x="166" y="76"/>
                  </a:lnTo>
                  <a:lnTo>
                    <a:pt x="170" y="72"/>
                  </a:lnTo>
                  <a:lnTo>
                    <a:pt x="170" y="72"/>
                  </a:lnTo>
                  <a:lnTo>
                    <a:pt x="172" y="72"/>
                  </a:lnTo>
                  <a:lnTo>
                    <a:pt x="176" y="70"/>
                  </a:lnTo>
                  <a:lnTo>
                    <a:pt x="176" y="66"/>
                  </a:lnTo>
                  <a:lnTo>
                    <a:pt x="182" y="62"/>
                  </a:lnTo>
                  <a:lnTo>
                    <a:pt x="182" y="60"/>
                  </a:lnTo>
                  <a:lnTo>
                    <a:pt x="184" y="58"/>
                  </a:lnTo>
                  <a:lnTo>
                    <a:pt x="186" y="56"/>
                  </a:lnTo>
                  <a:lnTo>
                    <a:pt x="186" y="50"/>
                  </a:lnTo>
                  <a:lnTo>
                    <a:pt x="186" y="50"/>
                  </a:lnTo>
                  <a:lnTo>
                    <a:pt x="186" y="46"/>
                  </a:lnTo>
                  <a:lnTo>
                    <a:pt x="190" y="44"/>
                  </a:lnTo>
                  <a:lnTo>
                    <a:pt x="194" y="46"/>
                  </a:lnTo>
                  <a:lnTo>
                    <a:pt x="196" y="48"/>
                  </a:lnTo>
                  <a:lnTo>
                    <a:pt x="198" y="52"/>
                  </a:lnTo>
                  <a:lnTo>
                    <a:pt x="198" y="56"/>
                  </a:lnTo>
                  <a:lnTo>
                    <a:pt x="198" y="62"/>
                  </a:lnTo>
                  <a:lnTo>
                    <a:pt x="198" y="66"/>
                  </a:lnTo>
                  <a:lnTo>
                    <a:pt x="198" y="68"/>
                  </a:lnTo>
                  <a:lnTo>
                    <a:pt x="194" y="68"/>
                  </a:lnTo>
                  <a:lnTo>
                    <a:pt x="192" y="70"/>
                  </a:lnTo>
                  <a:lnTo>
                    <a:pt x="192" y="70"/>
                  </a:lnTo>
                  <a:lnTo>
                    <a:pt x="190" y="72"/>
                  </a:lnTo>
                  <a:lnTo>
                    <a:pt x="190" y="72"/>
                  </a:lnTo>
                  <a:lnTo>
                    <a:pt x="184" y="76"/>
                  </a:lnTo>
                  <a:lnTo>
                    <a:pt x="184" y="76"/>
                  </a:lnTo>
                  <a:lnTo>
                    <a:pt x="180" y="76"/>
                  </a:lnTo>
                  <a:lnTo>
                    <a:pt x="176" y="80"/>
                  </a:lnTo>
                  <a:lnTo>
                    <a:pt x="174" y="82"/>
                  </a:lnTo>
                  <a:lnTo>
                    <a:pt x="174" y="84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68" y="90"/>
                  </a:lnTo>
                  <a:lnTo>
                    <a:pt x="166" y="92"/>
                  </a:lnTo>
                  <a:lnTo>
                    <a:pt x="166" y="94"/>
                  </a:lnTo>
                  <a:lnTo>
                    <a:pt x="166" y="94"/>
                  </a:lnTo>
                  <a:lnTo>
                    <a:pt x="164" y="96"/>
                  </a:lnTo>
                  <a:lnTo>
                    <a:pt x="162" y="100"/>
                  </a:lnTo>
                  <a:lnTo>
                    <a:pt x="160" y="102"/>
                  </a:lnTo>
                  <a:lnTo>
                    <a:pt x="158" y="106"/>
                  </a:lnTo>
                  <a:lnTo>
                    <a:pt x="158" y="106"/>
                  </a:lnTo>
                  <a:lnTo>
                    <a:pt x="156" y="108"/>
                  </a:lnTo>
                  <a:lnTo>
                    <a:pt x="156" y="110"/>
                  </a:lnTo>
                  <a:lnTo>
                    <a:pt x="154" y="112"/>
                  </a:lnTo>
                  <a:lnTo>
                    <a:pt x="152" y="116"/>
                  </a:lnTo>
                  <a:lnTo>
                    <a:pt x="152" y="120"/>
                  </a:lnTo>
                  <a:lnTo>
                    <a:pt x="152" y="122"/>
                  </a:lnTo>
                  <a:lnTo>
                    <a:pt x="152" y="124"/>
                  </a:lnTo>
                  <a:lnTo>
                    <a:pt x="152" y="130"/>
                  </a:lnTo>
                  <a:lnTo>
                    <a:pt x="152" y="130"/>
                  </a:lnTo>
                  <a:lnTo>
                    <a:pt x="152" y="134"/>
                  </a:lnTo>
                  <a:lnTo>
                    <a:pt x="150" y="136"/>
                  </a:lnTo>
                  <a:lnTo>
                    <a:pt x="152" y="140"/>
                  </a:lnTo>
                  <a:lnTo>
                    <a:pt x="150" y="140"/>
                  </a:lnTo>
                  <a:lnTo>
                    <a:pt x="152" y="146"/>
                  </a:lnTo>
                  <a:lnTo>
                    <a:pt x="152" y="150"/>
                  </a:lnTo>
                  <a:lnTo>
                    <a:pt x="152" y="152"/>
                  </a:lnTo>
                  <a:lnTo>
                    <a:pt x="150" y="154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8" y="160"/>
                  </a:lnTo>
                  <a:lnTo>
                    <a:pt x="150" y="164"/>
                  </a:lnTo>
                  <a:lnTo>
                    <a:pt x="148" y="166"/>
                  </a:lnTo>
                  <a:lnTo>
                    <a:pt x="150" y="168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72"/>
                  </a:lnTo>
                  <a:lnTo>
                    <a:pt x="156" y="176"/>
                  </a:lnTo>
                  <a:lnTo>
                    <a:pt x="160" y="178"/>
                  </a:lnTo>
                  <a:lnTo>
                    <a:pt x="168" y="184"/>
                  </a:lnTo>
                  <a:lnTo>
                    <a:pt x="168" y="186"/>
                  </a:lnTo>
                  <a:lnTo>
                    <a:pt x="168" y="188"/>
                  </a:lnTo>
                  <a:lnTo>
                    <a:pt x="166" y="194"/>
                  </a:lnTo>
                  <a:lnTo>
                    <a:pt x="166" y="196"/>
                  </a:lnTo>
                  <a:lnTo>
                    <a:pt x="168" y="200"/>
                  </a:lnTo>
                  <a:lnTo>
                    <a:pt x="170" y="200"/>
                  </a:lnTo>
                  <a:lnTo>
                    <a:pt x="172" y="202"/>
                  </a:lnTo>
                  <a:lnTo>
                    <a:pt x="174" y="200"/>
                  </a:lnTo>
                  <a:lnTo>
                    <a:pt x="176" y="200"/>
                  </a:lnTo>
                  <a:lnTo>
                    <a:pt x="176" y="202"/>
                  </a:lnTo>
                  <a:lnTo>
                    <a:pt x="176" y="208"/>
                  </a:lnTo>
                  <a:lnTo>
                    <a:pt x="176" y="210"/>
                  </a:lnTo>
                  <a:lnTo>
                    <a:pt x="172" y="214"/>
                  </a:lnTo>
                  <a:lnTo>
                    <a:pt x="172" y="218"/>
                  </a:lnTo>
                  <a:lnTo>
                    <a:pt x="172" y="218"/>
                  </a:lnTo>
                  <a:lnTo>
                    <a:pt x="170" y="216"/>
                  </a:lnTo>
                  <a:lnTo>
                    <a:pt x="170" y="218"/>
                  </a:lnTo>
                  <a:lnTo>
                    <a:pt x="168" y="222"/>
                  </a:lnTo>
                  <a:lnTo>
                    <a:pt x="170" y="224"/>
                  </a:lnTo>
                  <a:lnTo>
                    <a:pt x="168" y="228"/>
                  </a:lnTo>
                  <a:lnTo>
                    <a:pt x="162" y="230"/>
                  </a:lnTo>
                  <a:lnTo>
                    <a:pt x="156" y="232"/>
                  </a:lnTo>
                  <a:lnTo>
                    <a:pt x="156" y="232"/>
                  </a:lnTo>
                  <a:lnTo>
                    <a:pt x="156" y="234"/>
                  </a:lnTo>
                  <a:lnTo>
                    <a:pt x="148" y="236"/>
                  </a:lnTo>
                  <a:lnTo>
                    <a:pt x="138" y="238"/>
                  </a:lnTo>
                  <a:lnTo>
                    <a:pt x="134" y="238"/>
                  </a:lnTo>
                  <a:lnTo>
                    <a:pt x="130" y="238"/>
                  </a:lnTo>
                  <a:lnTo>
                    <a:pt x="126" y="238"/>
                  </a:lnTo>
                  <a:lnTo>
                    <a:pt x="124" y="238"/>
                  </a:lnTo>
                  <a:lnTo>
                    <a:pt x="120" y="236"/>
                  </a:lnTo>
                  <a:lnTo>
                    <a:pt x="118" y="236"/>
                  </a:lnTo>
                  <a:lnTo>
                    <a:pt x="116" y="236"/>
                  </a:lnTo>
                  <a:lnTo>
                    <a:pt x="114" y="234"/>
                  </a:lnTo>
                  <a:lnTo>
                    <a:pt x="114" y="236"/>
                  </a:lnTo>
                  <a:lnTo>
                    <a:pt x="114" y="238"/>
                  </a:lnTo>
                  <a:lnTo>
                    <a:pt x="114" y="238"/>
                  </a:lnTo>
                  <a:lnTo>
                    <a:pt x="114" y="242"/>
                  </a:lnTo>
                  <a:lnTo>
                    <a:pt x="116" y="244"/>
                  </a:lnTo>
                  <a:lnTo>
                    <a:pt x="116" y="246"/>
                  </a:lnTo>
                  <a:lnTo>
                    <a:pt x="118" y="246"/>
                  </a:lnTo>
                  <a:lnTo>
                    <a:pt x="118" y="248"/>
                  </a:lnTo>
                  <a:lnTo>
                    <a:pt x="118" y="250"/>
                  </a:lnTo>
                  <a:lnTo>
                    <a:pt x="116" y="250"/>
                  </a:lnTo>
                  <a:lnTo>
                    <a:pt x="116" y="250"/>
                  </a:lnTo>
                  <a:lnTo>
                    <a:pt x="114" y="254"/>
                  </a:lnTo>
                  <a:lnTo>
                    <a:pt x="116" y="254"/>
                  </a:lnTo>
                  <a:lnTo>
                    <a:pt x="114" y="256"/>
                  </a:lnTo>
                  <a:lnTo>
                    <a:pt x="114" y="258"/>
                  </a:lnTo>
                  <a:lnTo>
                    <a:pt x="116" y="260"/>
                  </a:lnTo>
                  <a:lnTo>
                    <a:pt x="118" y="262"/>
                  </a:lnTo>
                  <a:lnTo>
                    <a:pt x="116" y="264"/>
                  </a:lnTo>
                  <a:lnTo>
                    <a:pt x="116" y="264"/>
                  </a:lnTo>
                  <a:lnTo>
                    <a:pt x="116" y="266"/>
                  </a:lnTo>
                  <a:lnTo>
                    <a:pt x="116" y="270"/>
                  </a:lnTo>
                  <a:lnTo>
                    <a:pt x="114" y="270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2" y="274"/>
                  </a:lnTo>
                  <a:lnTo>
                    <a:pt x="100" y="274"/>
                  </a:lnTo>
                  <a:lnTo>
                    <a:pt x="94" y="270"/>
                  </a:lnTo>
                  <a:lnTo>
                    <a:pt x="90" y="268"/>
                  </a:lnTo>
                  <a:lnTo>
                    <a:pt x="88" y="270"/>
                  </a:lnTo>
                  <a:lnTo>
                    <a:pt x="86" y="268"/>
                  </a:lnTo>
                  <a:lnTo>
                    <a:pt x="88" y="268"/>
                  </a:lnTo>
                  <a:lnTo>
                    <a:pt x="86" y="268"/>
                  </a:lnTo>
                  <a:lnTo>
                    <a:pt x="82" y="270"/>
                  </a:lnTo>
                  <a:lnTo>
                    <a:pt x="82" y="274"/>
                  </a:lnTo>
                  <a:lnTo>
                    <a:pt x="86" y="276"/>
                  </a:lnTo>
                  <a:lnTo>
                    <a:pt x="86" y="280"/>
                  </a:lnTo>
                  <a:lnTo>
                    <a:pt x="86" y="286"/>
                  </a:lnTo>
                  <a:lnTo>
                    <a:pt x="88" y="288"/>
                  </a:lnTo>
                  <a:lnTo>
                    <a:pt x="90" y="290"/>
                  </a:lnTo>
                  <a:lnTo>
                    <a:pt x="94" y="290"/>
                  </a:lnTo>
                  <a:lnTo>
                    <a:pt x="96" y="290"/>
                  </a:lnTo>
                  <a:lnTo>
                    <a:pt x="94" y="292"/>
                  </a:lnTo>
                  <a:lnTo>
                    <a:pt x="92" y="292"/>
                  </a:lnTo>
                  <a:lnTo>
                    <a:pt x="94" y="294"/>
                  </a:lnTo>
                  <a:lnTo>
                    <a:pt x="98" y="292"/>
                  </a:lnTo>
                  <a:lnTo>
                    <a:pt x="98" y="290"/>
                  </a:lnTo>
                  <a:lnTo>
                    <a:pt x="96" y="290"/>
                  </a:lnTo>
                  <a:lnTo>
                    <a:pt x="96" y="290"/>
                  </a:lnTo>
                  <a:lnTo>
                    <a:pt x="98" y="290"/>
                  </a:lnTo>
                  <a:lnTo>
                    <a:pt x="100" y="288"/>
                  </a:lnTo>
                  <a:lnTo>
                    <a:pt x="102" y="288"/>
                  </a:lnTo>
                  <a:lnTo>
                    <a:pt x="104" y="288"/>
                  </a:lnTo>
                  <a:lnTo>
                    <a:pt x="104" y="290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6" y="294"/>
                  </a:lnTo>
                  <a:lnTo>
                    <a:pt x="106" y="298"/>
                  </a:lnTo>
                  <a:lnTo>
                    <a:pt x="106" y="300"/>
                  </a:lnTo>
                  <a:lnTo>
                    <a:pt x="100" y="302"/>
                  </a:lnTo>
                  <a:lnTo>
                    <a:pt x="98" y="302"/>
                  </a:lnTo>
                  <a:lnTo>
                    <a:pt x="98" y="300"/>
                  </a:lnTo>
                  <a:lnTo>
                    <a:pt x="98" y="298"/>
                  </a:lnTo>
                  <a:lnTo>
                    <a:pt x="98" y="298"/>
                  </a:lnTo>
                  <a:lnTo>
                    <a:pt x="96" y="296"/>
                  </a:lnTo>
                  <a:lnTo>
                    <a:pt x="92" y="296"/>
                  </a:lnTo>
                  <a:lnTo>
                    <a:pt x="90" y="298"/>
                  </a:lnTo>
                  <a:lnTo>
                    <a:pt x="90" y="300"/>
                  </a:lnTo>
                  <a:lnTo>
                    <a:pt x="90" y="302"/>
                  </a:lnTo>
                  <a:lnTo>
                    <a:pt x="94" y="302"/>
                  </a:lnTo>
                  <a:lnTo>
                    <a:pt x="96" y="302"/>
                  </a:lnTo>
                  <a:lnTo>
                    <a:pt x="96" y="304"/>
                  </a:lnTo>
                  <a:lnTo>
                    <a:pt x="94" y="306"/>
                  </a:lnTo>
                  <a:lnTo>
                    <a:pt x="90" y="308"/>
                  </a:lnTo>
                  <a:lnTo>
                    <a:pt x="88" y="310"/>
                  </a:lnTo>
                  <a:lnTo>
                    <a:pt x="90" y="310"/>
                  </a:lnTo>
                  <a:lnTo>
                    <a:pt x="88" y="312"/>
                  </a:lnTo>
                  <a:lnTo>
                    <a:pt x="88" y="314"/>
                  </a:lnTo>
                  <a:lnTo>
                    <a:pt x="88" y="318"/>
                  </a:lnTo>
                  <a:lnTo>
                    <a:pt x="88" y="318"/>
                  </a:lnTo>
                  <a:lnTo>
                    <a:pt x="88" y="320"/>
                  </a:lnTo>
                  <a:lnTo>
                    <a:pt x="88" y="322"/>
                  </a:lnTo>
                  <a:lnTo>
                    <a:pt x="90" y="326"/>
                  </a:lnTo>
                  <a:lnTo>
                    <a:pt x="90" y="326"/>
                  </a:lnTo>
                  <a:lnTo>
                    <a:pt x="90" y="328"/>
                  </a:lnTo>
                  <a:lnTo>
                    <a:pt x="90" y="330"/>
                  </a:lnTo>
                  <a:lnTo>
                    <a:pt x="88" y="332"/>
                  </a:lnTo>
                  <a:lnTo>
                    <a:pt x="86" y="332"/>
                  </a:lnTo>
                  <a:lnTo>
                    <a:pt x="86" y="334"/>
                  </a:lnTo>
                  <a:lnTo>
                    <a:pt x="88" y="336"/>
                  </a:lnTo>
                  <a:lnTo>
                    <a:pt x="90" y="336"/>
                  </a:lnTo>
                  <a:lnTo>
                    <a:pt x="90" y="338"/>
                  </a:lnTo>
                  <a:lnTo>
                    <a:pt x="86" y="338"/>
                  </a:lnTo>
                  <a:lnTo>
                    <a:pt x="84" y="338"/>
                  </a:lnTo>
                  <a:lnTo>
                    <a:pt x="80" y="338"/>
                  </a:lnTo>
                  <a:lnTo>
                    <a:pt x="78" y="340"/>
                  </a:lnTo>
                  <a:lnTo>
                    <a:pt x="74" y="340"/>
                  </a:lnTo>
                  <a:lnTo>
                    <a:pt x="74" y="344"/>
                  </a:lnTo>
                  <a:lnTo>
                    <a:pt x="72" y="344"/>
                  </a:lnTo>
                  <a:lnTo>
                    <a:pt x="70" y="346"/>
                  </a:lnTo>
                  <a:lnTo>
                    <a:pt x="70" y="348"/>
                  </a:lnTo>
                  <a:lnTo>
                    <a:pt x="66" y="350"/>
                  </a:lnTo>
                  <a:lnTo>
                    <a:pt x="66" y="352"/>
                  </a:lnTo>
                  <a:lnTo>
                    <a:pt x="68" y="354"/>
                  </a:lnTo>
                  <a:lnTo>
                    <a:pt x="68" y="358"/>
                  </a:lnTo>
                  <a:lnTo>
                    <a:pt x="70" y="362"/>
                  </a:lnTo>
                  <a:lnTo>
                    <a:pt x="74" y="364"/>
                  </a:lnTo>
                  <a:lnTo>
                    <a:pt x="74" y="364"/>
                  </a:lnTo>
                  <a:lnTo>
                    <a:pt x="78" y="368"/>
                  </a:lnTo>
                  <a:lnTo>
                    <a:pt x="82" y="372"/>
                  </a:lnTo>
                  <a:lnTo>
                    <a:pt x="88" y="372"/>
                  </a:lnTo>
                  <a:lnTo>
                    <a:pt x="88" y="372"/>
                  </a:lnTo>
                  <a:lnTo>
                    <a:pt x="90" y="370"/>
                  </a:lnTo>
                  <a:lnTo>
                    <a:pt x="92" y="372"/>
                  </a:lnTo>
                  <a:lnTo>
                    <a:pt x="94" y="372"/>
                  </a:lnTo>
                  <a:lnTo>
                    <a:pt x="92" y="374"/>
                  </a:lnTo>
                  <a:lnTo>
                    <a:pt x="92" y="374"/>
                  </a:lnTo>
                  <a:lnTo>
                    <a:pt x="94" y="378"/>
                  </a:lnTo>
                  <a:lnTo>
                    <a:pt x="94" y="380"/>
                  </a:lnTo>
                  <a:lnTo>
                    <a:pt x="92" y="382"/>
                  </a:lnTo>
                  <a:lnTo>
                    <a:pt x="92" y="382"/>
                  </a:lnTo>
                  <a:lnTo>
                    <a:pt x="96" y="384"/>
                  </a:lnTo>
                  <a:lnTo>
                    <a:pt x="94" y="384"/>
                  </a:lnTo>
                  <a:lnTo>
                    <a:pt x="94" y="386"/>
                  </a:lnTo>
                  <a:lnTo>
                    <a:pt x="94" y="388"/>
                  </a:lnTo>
                  <a:lnTo>
                    <a:pt x="92" y="390"/>
                  </a:lnTo>
                  <a:lnTo>
                    <a:pt x="90" y="390"/>
                  </a:lnTo>
                  <a:lnTo>
                    <a:pt x="90" y="392"/>
                  </a:lnTo>
                  <a:lnTo>
                    <a:pt x="88" y="394"/>
                  </a:lnTo>
                  <a:lnTo>
                    <a:pt x="86" y="394"/>
                  </a:lnTo>
                  <a:lnTo>
                    <a:pt x="86" y="398"/>
                  </a:lnTo>
                  <a:lnTo>
                    <a:pt x="82" y="398"/>
                  </a:lnTo>
                  <a:lnTo>
                    <a:pt x="80" y="402"/>
                  </a:lnTo>
                  <a:lnTo>
                    <a:pt x="80" y="404"/>
                  </a:lnTo>
                  <a:lnTo>
                    <a:pt x="78" y="406"/>
                  </a:lnTo>
                  <a:lnTo>
                    <a:pt x="76" y="408"/>
                  </a:lnTo>
                  <a:lnTo>
                    <a:pt x="76" y="410"/>
                  </a:lnTo>
                  <a:lnTo>
                    <a:pt x="78" y="408"/>
                  </a:lnTo>
                  <a:lnTo>
                    <a:pt x="80" y="410"/>
                  </a:lnTo>
                  <a:lnTo>
                    <a:pt x="80" y="414"/>
                  </a:lnTo>
                  <a:lnTo>
                    <a:pt x="80" y="416"/>
                  </a:lnTo>
                  <a:lnTo>
                    <a:pt x="76" y="418"/>
                  </a:lnTo>
                  <a:lnTo>
                    <a:pt x="76" y="420"/>
                  </a:lnTo>
                  <a:lnTo>
                    <a:pt x="74" y="422"/>
                  </a:lnTo>
                  <a:lnTo>
                    <a:pt x="72" y="422"/>
                  </a:lnTo>
                  <a:lnTo>
                    <a:pt x="70" y="420"/>
                  </a:lnTo>
                  <a:lnTo>
                    <a:pt x="68" y="418"/>
                  </a:lnTo>
                  <a:lnTo>
                    <a:pt x="70" y="420"/>
                  </a:lnTo>
                  <a:lnTo>
                    <a:pt x="70" y="422"/>
                  </a:lnTo>
                  <a:lnTo>
                    <a:pt x="72" y="424"/>
                  </a:lnTo>
                  <a:lnTo>
                    <a:pt x="70" y="426"/>
                  </a:lnTo>
                  <a:lnTo>
                    <a:pt x="68" y="428"/>
                  </a:lnTo>
                  <a:lnTo>
                    <a:pt x="66" y="432"/>
                  </a:lnTo>
                  <a:lnTo>
                    <a:pt x="66" y="436"/>
                  </a:lnTo>
                  <a:lnTo>
                    <a:pt x="68" y="440"/>
                  </a:lnTo>
                  <a:lnTo>
                    <a:pt x="70" y="444"/>
                  </a:lnTo>
                  <a:lnTo>
                    <a:pt x="70" y="446"/>
                  </a:lnTo>
                  <a:lnTo>
                    <a:pt x="72" y="448"/>
                  </a:lnTo>
                  <a:lnTo>
                    <a:pt x="70" y="448"/>
                  </a:lnTo>
                  <a:lnTo>
                    <a:pt x="68" y="450"/>
                  </a:lnTo>
                  <a:lnTo>
                    <a:pt x="70" y="450"/>
                  </a:lnTo>
                  <a:lnTo>
                    <a:pt x="72" y="450"/>
                  </a:lnTo>
                  <a:lnTo>
                    <a:pt x="74" y="452"/>
                  </a:lnTo>
                  <a:lnTo>
                    <a:pt x="74" y="456"/>
                  </a:lnTo>
                  <a:lnTo>
                    <a:pt x="78" y="458"/>
                  </a:lnTo>
                  <a:lnTo>
                    <a:pt x="82" y="460"/>
                  </a:lnTo>
                  <a:lnTo>
                    <a:pt x="82" y="462"/>
                  </a:lnTo>
                  <a:lnTo>
                    <a:pt x="80" y="462"/>
                  </a:lnTo>
                  <a:lnTo>
                    <a:pt x="78" y="460"/>
                  </a:lnTo>
                  <a:lnTo>
                    <a:pt x="74" y="458"/>
                  </a:lnTo>
                  <a:lnTo>
                    <a:pt x="72" y="458"/>
                  </a:lnTo>
                  <a:lnTo>
                    <a:pt x="70" y="456"/>
                  </a:lnTo>
                  <a:lnTo>
                    <a:pt x="54" y="456"/>
                  </a:lnTo>
                  <a:lnTo>
                    <a:pt x="46" y="458"/>
                  </a:lnTo>
                  <a:lnTo>
                    <a:pt x="44" y="456"/>
                  </a:lnTo>
                  <a:lnTo>
                    <a:pt x="38" y="456"/>
                  </a:lnTo>
                  <a:lnTo>
                    <a:pt x="36" y="450"/>
                  </a:lnTo>
                  <a:lnTo>
                    <a:pt x="34" y="446"/>
                  </a:lnTo>
                  <a:lnTo>
                    <a:pt x="32" y="444"/>
                  </a:lnTo>
                  <a:lnTo>
                    <a:pt x="32" y="436"/>
                  </a:lnTo>
                  <a:lnTo>
                    <a:pt x="32" y="434"/>
                  </a:lnTo>
                  <a:lnTo>
                    <a:pt x="28" y="434"/>
                  </a:lnTo>
                  <a:lnTo>
                    <a:pt x="24" y="436"/>
                  </a:lnTo>
                  <a:lnTo>
                    <a:pt x="22" y="438"/>
                  </a:lnTo>
                  <a:lnTo>
                    <a:pt x="20" y="438"/>
                  </a:lnTo>
                  <a:lnTo>
                    <a:pt x="14" y="428"/>
                  </a:lnTo>
                  <a:lnTo>
                    <a:pt x="14" y="424"/>
                  </a:lnTo>
                  <a:lnTo>
                    <a:pt x="16" y="412"/>
                  </a:lnTo>
                  <a:lnTo>
                    <a:pt x="18" y="408"/>
                  </a:lnTo>
                  <a:lnTo>
                    <a:pt x="22" y="404"/>
                  </a:lnTo>
                  <a:lnTo>
                    <a:pt x="24" y="398"/>
                  </a:lnTo>
                  <a:lnTo>
                    <a:pt x="22" y="392"/>
                  </a:lnTo>
                  <a:lnTo>
                    <a:pt x="20" y="386"/>
                  </a:lnTo>
                  <a:lnTo>
                    <a:pt x="22" y="382"/>
                  </a:lnTo>
                  <a:lnTo>
                    <a:pt x="24" y="378"/>
                  </a:lnTo>
                  <a:lnTo>
                    <a:pt x="22" y="372"/>
                  </a:lnTo>
                  <a:lnTo>
                    <a:pt x="22" y="370"/>
                  </a:lnTo>
                  <a:lnTo>
                    <a:pt x="24" y="368"/>
                  </a:lnTo>
                  <a:lnTo>
                    <a:pt x="22" y="362"/>
                  </a:lnTo>
                  <a:lnTo>
                    <a:pt x="22" y="356"/>
                  </a:lnTo>
                  <a:lnTo>
                    <a:pt x="20" y="352"/>
                  </a:lnTo>
                  <a:lnTo>
                    <a:pt x="20" y="350"/>
                  </a:lnTo>
                  <a:lnTo>
                    <a:pt x="24" y="346"/>
                  </a:lnTo>
                  <a:lnTo>
                    <a:pt x="24" y="344"/>
                  </a:lnTo>
                  <a:lnTo>
                    <a:pt x="20" y="340"/>
                  </a:lnTo>
                  <a:lnTo>
                    <a:pt x="18" y="336"/>
                  </a:lnTo>
                  <a:lnTo>
                    <a:pt x="14" y="336"/>
                  </a:lnTo>
                  <a:lnTo>
                    <a:pt x="14" y="338"/>
                  </a:lnTo>
                  <a:lnTo>
                    <a:pt x="12" y="336"/>
                  </a:lnTo>
                  <a:lnTo>
                    <a:pt x="12" y="334"/>
                  </a:lnTo>
                  <a:lnTo>
                    <a:pt x="18" y="334"/>
                  </a:lnTo>
                  <a:lnTo>
                    <a:pt x="22" y="330"/>
                  </a:lnTo>
                  <a:lnTo>
                    <a:pt x="20" y="328"/>
                  </a:lnTo>
                  <a:lnTo>
                    <a:pt x="20" y="326"/>
                  </a:lnTo>
                  <a:lnTo>
                    <a:pt x="18" y="328"/>
                  </a:lnTo>
                  <a:lnTo>
                    <a:pt x="16" y="328"/>
                  </a:lnTo>
                  <a:lnTo>
                    <a:pt x="14" y="322"/>
                  </a:lnTo>
                  <a:lnTo>
                    <a:pt x="12" y="318"/>
                  </a:lnTo>
                  <a:lnTo>
                    <a:pt x="12" y="314"/>
                  </a:lnTo>
                  <a:lnTo>
                    <a:pt x="12" y="310"/>
                  </a:lnTo>
                  <a:lnTo>
                    <a:pt x="8" y="308"/>
                  </a:lnTo>
                  <a:lnTo>
                    <a:pt x="6" y="304"/>
                  </a:lnTo>
                  <a:lnTo>
                    <a:pt x="6" y="296"/>
                  </a:lnTo>
                  <a:lnTo>
                    <a:pt x="8" y="294"/>
                  </a:lnTo>
                  <a:lnTo>
                    <a:pt x="10" y="290"/>
                  </a:lnTo>
                  <a:lnTo>
                    <a:pt x="8" y="288"/>
                  </a:lnTo>
                  <a:lnTo>
                    <a:pt x="6" y="286"/>
                  </a:lnTo>
                  <a:lnTo>
                    <a:pt x="6" y="280"/>
                  </a:lnTo>
                  <a:lnTo>
                    <a:pt x="4" y="272"/>
                  </a:lnTo>
                  <a:lnTo>
                    <a:pt x="6" y="264"/>
                  </a:lnTo>
                  <a:lnTo>
                    <a:pt x="4" y="260"/>
                  </a:lnTo>
                  <a:lnTo>
                    <a:pt x="2" y="256"/>
                  </a:lnTo>
                  <a:lnTo>
                    <a:pt x="6" y="250"/>
                  </a:lnTo>
                  <a:lnTo>
                    <a:pt x="8" y="242"/>
                  </a:lnTo>
                  <a:lnTo>
                    <a:pt x="12" y="242"/>
                  </a:lnTo>
                  <a:lnTo>
                    <a:pt x="12" y="238"/>
                  </a:lnTo>
                  <a:lnTo>
                    <a:pt x="6" y="224"/>
                  </a:lnTo>
                  <a:lnTo>
                    <a:pt x="6" y="220"/>
                  </a:lnTo>
                  <a:lnTo>
                    <a:pt x="6" y="216"/>
                  </a:lnTo>
                  <a:lnTo>
                    <a:pt x="6" y="208"/>
                  </a:lnTo>
                  <a:lnTo>
                    <a:pt x="8" y="202"/>
                  </a:lnTo>
                  <a:lnTo>
                    <a:pt x="12" y="200"/>
                  </a:lnTo>
                  <a:lnTo>
                    <a:pt x="12" y="194"/>
                  </a:lnTo>
                  <a:lnTo>
                    <a:pt x="8" y="192"/>
                  </a:lnTo>
                  <a:lnTo>
                    <a:pt x="6" y="190"/>
                  </a:lnTo>
                  <a:lnTo>
                    <a:pt x="10" y="186"/>
                  </a:lnTo>
                  <a:lnTo>
                    <a:pt x="10" y="180"/>
                  </a:lnTo>
                  <a:lnTo>
                    <a:pt x="12" y="176"/>
                  </a:lnTo>
                  <a:lnTo>
                    <a:pt x="14" y="174"/>
                  </a:lnTo>
                  <a:lnTo>
                    <a:pt x="14" y="168"/>
                  </a:lnTo>
                  <a:lnTo>
                    <a:pt x="12" y="160"/>
                  </a:lnTo>
                  <a:lnTo>
                    <a:pt x="12" y="158"/>
                  </a:lnTo>
                  <a:lnTo>
                    <a:pt x="10" y="150"/>
                  </a:lnTo>
                  <a:lnTo>
                    <a:pt x="8" y="146"/>
                  </a:lnTo>
                  <a:lnTo>
                    <a:pt x="6" y="142"/>
                  </a:lnTo>
                  <a:lnTo>
                    <a:pt x="4" y="140"/>
                  </a:lnTo>
                  <a:lnTo>
                    <a:pt x="2" y="138"/>
                  </a:lnTo>
                  <a:lnTo>
                    <a:pt x="0" y="130"/>
                  </a:lnTo>
                  <a:lnTo>
                    <a:pt x="2" y="126"/>
                  </a:lnTo>
                  <a:lnTo>
                    <a:pt x="6" y="124"/>
                  </a:lnTo>
                  <a:lnTo>
                    <a:pt x="6" y="118"/>
                  </a:lnTo>
                  <a:lnTo>
                    <a:pt x="8" y="116"/>
                  </a:lnTo>
                  <a:lnTo>
                    <a:pt x="8" y="110"/>
                  </a:lnTo>
                  <a:lnTo>
                    <a:pt x="6" y="106"/>
                  </a:lnTo>
                  <a:lnTo>
                    <a:pt x="6" y="98"/>
                  </a:lnTo>
                  <a:lnTo>
                    <a:pt x="6" y="96"/>
                  </a:lnTo>
                  <a:lnTo>
                    <a:pt x="8" y="88"/>
                  </a:lnTo>
                  <a:lnTo>
                    <a:pt x="10" y="84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8" y="72"/>
                  </a:lnTo>
                  <a:lnTo>
                    <a:pt x="20" y="70"/>
                  </a:lnTo>
                  <a:lnTo>
                    <a:pt x="20" y="68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6" y="62"/>
                  </a:lnTo>
                  <a:lnTo>
                    <a:pt x="18" y="60"/>
                  </a:lnTo>
                  <a:lnTo>
                    <a:pt x="20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6" y="48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0" y="30"/>
                  </a:lnTo>
                  <a:lnTo>
                    <a:pt x="32" y="16"/>
                  </a:lnTo>
                  <a:lnTo>
                    <a:pt x="32" y="12"/>
                  </a:lnTo>
                  <a:close/>
                  <a:moveTo>
                    <a:pt x="132" y="504"/>
                  </a:moveTo>
                  <a:lnTo>
                    <a:pt x="134" y="506"/>
                  </a:lnTo>
                  <a:lnTo>
                    <a:pt x="138" y="504"/>
                  </a:lnTo>
                  <a:lnTo>
                    <a:pt x="140" y="504"/>
                  </a:lnTo>
                  <a:lnTo>
                    <a:pt x="142" y="500"/>
                  </a:lnTo>
                  <a:lnTo>
                    <a:pt x="138" y="500"/>
                  </a:lnTo>
                  <a:lnTo>
                    <a:pt x="138" y="502"/>
                  </a:lnTo>
                  <a:lnTo>
                    <a:pt x="134" y="502"/>
                  </a:lnTo>
                  <a:lnTo>
                    <a:pt x="132" y="504"/>
                  </a:lnTo>
                  <a:close/>
                  <a:moveTo>
                    <a:pt x="78" y="464"/>
                  </a:moveTo>
                  <a:lnTo>
                    <a:pt x="78" y="464"/>
                  </a:lnTo>
                  <a:lnTo>
                    <a:pt x="80" y="466"/>
                  </a:lnTo>
                  <a:lnTo>
                    <a:pt x="84" y="472"/>
                  </a:lnTo>
                  <a:lnTo>
                    <a:pt x="86" y="478"/>
                  </a:lnTo>
                  <a:lnTo>
                    <a:pt x="84" y="476"/>
                  </a:lnTo>
                  <a:lnTo>
                    <a:pt x="82" y="476"/>
                  </a:lnTo>
                  <a:lnTo>
                    <a:pt x="82" y="478"/>
                  </a:lnTo>
                  <a:lnTo>
                    <a:pt x="78" y="464"/>
                  </a:lnTo>
                  <a:close/>
                  <a:moveTo>
                    <a:pt x="82" y="478"/>
                  </a:moveTo>
                  <a:lnTo>
                    <a:pt x="84" y="480"/>
                  </a:lnTo>
                  <a:lnTo>
                    <a:pt x="88" y="480"/>
                  </a:lnTo>
                  <a:lnTo>
                    <a:pt x="88" y="482"/>
                  </a:lnTo>
                  <a:lnTo>
                    <a:pt x="90" y="486"/>
                  </a:lnTo>
                  <a:lnTo>
                    <a:pt x="92" y="486"/>
                  </a:lnTo>
                  <a:lnTo>
                    <a:pt x="96" y="490"/>
                  </a:lnTo>
                  <a:lnTo>
                    <a:pt x="96" y="492"/>
                  </a:lnTo>
                  <a:lnTo>
                    <a:pt x="98" y="492"/>
                  </a:lnTo>
                  <a:lnTo>
                    <a:pt x="108" y="496"/>
                  </a:lnTo>
                  <a:lnTo>
                    <a:pt x="110" y="498"/>
                  </a:lnTo>
                  <a:lnTo>
                    <a:pt x="112" y="498"/>
                  </a:lnTo>
                  <a:lnTo>
                    <a:pt x="116" y="500"/>
                  </a:lnTo>
                  <a:lnTo>
                    <a:pt x="118" y="502"/>
                  </a:lnTo>
                  <a:lnTo>
                    <a:pt x="124" y="500"/>
                  </a:lnTo>
                  <a:lnTo>
                    <a:pt x="126" y="500"/>
                  </a:lnTo>
                  <a:lnTo>
                    <a:pt x="126" y="504"/>
                  </a:lnTo>
                  <a:lnTo>
                    <a:pt x="122" y="506"/>
                  </a:lnTo>
                  <a:lnTo>
                    <a:pt x="122" y="504"/>
                  </a:lnTo>
                  <a:lnTo>
                    <a:pt x="118" y="504"/>
                  </a:lnTo>
                  <a:lnTo>
                    <a:pt x="118" y="506"/>
                  </a:lnTo>
                  <a:lnTo>
                    <a:pt x="116" y="508"/>
                  </a:lnTo>
                  <a:lnTo>
                    <a:pt x="114" y="510"/>
                  </a:lnTo>
                  <a:lnTo>
                    <a:pt x="110" y="508"/>
                  </a:lnTo>
                  <a:lnTo>
                    <a:pt x="108" y="508"/>
                  </a:lnTo>
                  <a:lnTo>
                    <a:pt x="102" y="506"/>
                  </a:lnTo>
                  <a:lnTo>
                    <a:pt x="100" y="506"/>
                  </a:lnTo>
                  <a:lnTo>
                    <a:pt x="94" y="506"/>
                  </a:lnTo>
                  <a:lnTo>
                    <a:pt x="90" y="508"/>
                  </a:lnTo>
                  <a:lnTo>
                    <a:pt x="88" y="508"/>
                  </a:lnTo>
                  <a:lnTo>
                    <a:pt x="88" y="504"/>
                  </a:lnTo>
                  <a:lnTo>
                    <a:pt x="94" y="504"/>
                  </a:lnTo>
                  <a:lnTo>
                    <a:pt x="96" y="502"/>
                  </a:lnTo>
                  <a:lnTo>
                    <a:pt x="98" y="502"/>
                  </a:lnTo>
                  <a:lnTo>
                    <a:pt x="98" y="500"/>
                  </a:lnTo>
                  <a:lnTo>
                    <a:pt x="96" y="502"/>
                  </a:lnTo>
                  <a:lnTo>
                    <a:pt x="92" y="502"/>
                  </a:lnTo>
                  <a:lnTo>
                    <a:pt x="88" y="502"/>
                  </a:lnTo>
                  <a:lnTo>
                    <a:pt x="88" y="502"/>
                  </a:lnTo>
                  <a:lnTo>
                    <a:pt x="82" y="478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99" name="Central America">
              <a:extLst>
                <a:ext uri="{FF2B5EF4-FFF2-40B4-BE49-F238E27FC236}">
                  <a16:creationId xmlns:a16="http://schemas.microsoft.com/office/drawing/2014/main" id="{559A3904-7722-45EB-9291-B74C37351C29}"/>
                </a:ext>
              </a:extLst>
            </p:cNvPr>
            <p:cNvGrpSpPr/>
            <p:nvPr/>
          </p:nvGrpSpPr>
          <p:grpSpPr>
            <a:xfrm>
              <a:off x="3768745" y="3981277"/>
              <a:ext cx="344496" cy="271768"/>
              <a:chOff x="3768745" y="3981277"/>
              <a:chExt cx="344496" cy="271768"/>
            </a:xfrm>
            <a:grpFill/>
          </p:grpSpPr>
          <p:sp>
            <p:nvSpPr>
              <p:cNvPr id="200" name="Panama">
                <a:extLst>
                  <a:ext uri="{FF2B5EF4-FFF2-40B4-BE49-F238E27FC236}">
                    <a16:creationId xmlns:a16="http://schemas.microsoft.com/office/drawing/2014/main" id="{E4C79449-11D9-4F71-802E-55E56F8915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098" y="4191801"/>
                <a:ext cx="130143" cy="61244"/>
              </a:xfrm>
              <a:custGeom>
                <a:avLst/>
                <a:gdLst>
                  <a:gd name="T0" fmla="*/ 60 w 68"/>
                  <a:gd name="T1" fmla="*/ 28 h 32"/>
                  <a:gd name="T2" fmla="*/ 56 w 68"/>
                  <a:gd name="T3" fmla="*/ 22 h 32"/>
                  <a:gd name="T4" fmla="*/ 60 w 68"/>
                  <a:gd name="T5" fmla="*/ 18 h 32"/>
                  <a:gd name="T6" fmla="*/ 60 w 68"/>
                  <a:gd name="T7" fmla="*/ 16 h 32"/>
                  <a:gd name="T8" fmla="*/ 60 w 68"/>
                  <a:gd name="T9" fmla="*/ 14 h 32"/>
                  <a:gd name="T10" fmla="*/ 56 w 68"/>
                  <a:gd name="T11" fmla="*/ 18 h 32"/>
                  <a:gd name="T12" fmla="*/ 54 w 68"/>
                  <a:gd name="T13" fmla="*/ 14 h 32"/>
                  <a:gd name="T14" fmla="*/ 52 w 68"/>
                  <a:gd name="T15" fmla="*/ 10 h 32"/>
                  <a:gd name="T16" fmla="*/ 48 w 68"/>
                  <a:gd name="T17" fmla="*/ 8 h 32"/>
                  <a:gd name="T18" fmla="*/ 40 w 68"/>
                  <a:gd name="T19" fmla="*/ 10 h 32"/>
                  <a:gd name="T20" fmla="*/ 40 w 68"/>
                  <a:gd name="T21" fmla="*/ 12 h 32"/>
                  <a:gd name="T22" fmla="*/ 38 w 68"/>
                  <a:gd name="T23" fmla="*/ 18 h 32"/>
                  <a:gd name="T24" fmla="*/ 32 w 68"/>
                  <a:gd name="T25" fmla="*/ 18 h 32"/>
                  <a:gd name="T26" fmla="*/ 32 w 68"/>
                  <a:gd name="T27" fmla="*/ 22 h 32"/>
                  <a:gd name="T28" fmla="*/ 36 w 68"/>
                  <a:gd name="T29" fmla="*/ 26 h 32"/>
                  <a:gd name="T30" fmla="*/ 34 w 68"/>
                  <a:gd name="T31" fmla="*/ 28 h 32"/>
                  <a:gd name="T32" fmla="*/ 32 w 68"/>
                  <a:gd name="T33" fmla="*/ 30 h 32"/>
                  <a:gd name="T34" fmla="*/ 26 w 68"/>
                  <a:gd name="T35" fmla="*/ 32 h 32"/>
                  <a:gd name="T36" fmla="*/ 26 w 68"/>
                  <a:gd name="T37" fmla="*/ 28 h 32"/>
                  <a:gd name="T38" fmla="*/ 26 w 68"/>
                  <a:gd name="T39" fmla="*/ 24 h 32"/>
                  <a:gd name="T40" fmla="*/ 24 w 68"/>
                  <a:gd name="T41" fmla="*/ 24 h 32"/>
                  <a:gd name="T42" fmla="*/ 24 w 68"/>
                  <a:gd name="T43" fmla="*/ 26 h 32"/>
                  <a:gd name="T44" fmla="*/ 20 w 68"/>
                  <a:gd name="T45" fmla="*/ 26 h 32"/>
                  <a:gd name="T46" fmla="*/ 16 w 68"/>
                  <a:gd name="T47" fmla="*/ 22 h 32"/>
                  <a:gd name="T48" fmla="*/ 12 w 68"/>
                  <a:gd name="T49" fmla="*/ 18 h 32"/>
                  <a:gd name="T50" fmla="*/ 10 w 68"/>
                  <a:gd name="T51" fmla="*/ 18 h 32"/>
                  <a:gd name="T52" fmla="*/ 8 w 68"/>
                  <a:gd name="T53" fmla="*/ 18 h 32"/>
                  <a:gd name="T54" fmla="*/ 4 w 68"/>
                  <a:gd name="T55" fmla="*/ 18 h 32"/>
                  <a:gd name="T56" fmla="*/ 2 w 68"/>
                  <a:gd name="T57" fmla="*/ 16 h 32"/>
                  <a:gd name="T58" fmla="*/ 2 w 68"/>
                  <a:gd name="T59" fmla="*/ 12 h 32"/>
                  <a:gd name="T60" fmla="*/ 2 w 68"/>
                  <a:gd name="T61" fmla="*/ 10 h 32"/>
                  <a:gd name="T62" fmla="*/ 2 w 68"/>
                  <a:gd name="T63" fmla="*/ 6 h 32"/>
                  <a:gd name="T64" fmla="*/ 2 w 68"/>
                  <a:gd name="T65" fmla="*/ 4 h 32"/>
                  <a:gd name="T66" fmla="*/ 6 w 68"/>
                  <a:gd name="T67" fmla="*/ 2 h 32"/>
                  <a:gd name="T68" fmla="*/ 8 w 68"/>
                  <a:gd name="T69" fmla="*/ 4 h 32"/>
                  <a:gd name="T70" fmla="*/ 10 w 68"/>
                  <a:gd name="T71" fmla="*/ 6 h 32"/>
                  <a:gd name="T72" fmla="*/ 10 w 68"/>
                  <a:gd name="T73" fmla="*/ 6 h 32"/>
                  <a:gd name="T74" fmla="*/ 10 w 68"/>
                  <a:gd name="T75" fmla="*/ 8 h 32"/>
                  <a:gd name="T76" fmla="*/ 14 w 68"/>
                  <a:gd name="T77" fmla="*/ 8 h 32"/>
                  <a:gd name="T78" fmla="*/ 12 w 68"/>
                  <a:gd name="T79" fmla="*/ 6 h 32"/>
                  <a:gd name="T80" fmla="*/ 16 w 68"/>
                  <a:gd name="T81" fmla="*/ 8 h 32"/>
                  <a:gd name="T82" fmla="*/ 24 w 68"/>
                  <a:gd name="T83" fmla="*/ 10 h 32"/>
                  <a:gd name="T84" fmla="*/ 28 w 68"/>
                  <a:gd name="T85" fmla="*/ 8 h 32"/>
                  <a:gd name="T86" fmla="*/ 40 w 68"/>
                  <a:gd name="T87" fmla="*/ 4 h 32"/>
                  <a:gd name="T88" fmla="*/ 46 w 68"/>
                  <a:gd name="T89" fmla="*/ 0 h 32"/>
                  <a:gd name="T90" fmla="*/ 48 w 68"/>
                  <a:gd name="T91" fmla="*/ 2 h 32"/>
                  <a:gd name="T92" fmla="*/ 54 w 68"/>
                  <a:gd name="T93" fmla="*/ 4 h 32"/>
                  <a:gd name="T94" fmla="*/ 62 w 68"/>
                  <a:gd name="T95" fmla="*/ 6 h 32"/>
                  <a:gd name="T96" fmla="*/ 66 w 68"/>
                  <a:gd name="T97" fmla="*/ 12 h 32"/>
                  <a:gd name="T98" fmla="*/ 68 w 68"/>
                  <a:gd name="T99" fmla="*/ 12 h 32"/>
                  <a:gd name="T100" fmla="*/ 68 w 68"/>
                  <a:gd name="T101" fmla="*/ 16 h 32"/>
                  <a:gd name="T102" fmla="*/ 68 w 68"/>
                  <a:gd name="T103" fmla="*/ 22 h 32"/>
                  <a:gd name="T104" fmla="*/ 66 w 68"/>
                  <a:gd name="T105" fmla="*/ 26 h 32"/>
                  <a:gd name="T106" fmla="*/ 62 w 68"/>
                  <a:gd name="T10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32">
                    <a:moveTo>
                      <a:pt x="62" y="30"/>
                    </a:moveTo>
                    <a:lnTo>
                      <a:pt x="60" y="28"/>
                    </a:lnTo>
                    <a:lnTo>
                      <a:pt x="56" y="24"/>
                    </a:lnTo>
                    <a:lnTo>
                      <a:pt x="56" y="22"/>
                    </a:lnTo>
                    <a:lnTo>
                      <a:pt x="56" y="20"/>
                    </a:lnTo>
                    <a:lnTo>
                      <a:pt x="60" y="18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60" y="14"/>
                    </a:lnTo>
                    <a:lnTo>
                      <a:pt x="58" y="16"/>
                    </a:lnTo>
                    <a:lnTo>
                      <a:pt x="56" y="18"/>
                    </a:lnTo>
                    <a:lnTo>
                      <a:pt x="56" y="16"/>
                    </a:lnTo>
                    <a:lnTo>
                      <a:pt x="54" y="14"/>
                    </a:lnTo>
                    <a:lnTo>
                      <a:pt x="52" y="12"/>
                    </a:lnTo>
                    <a:lnTo>
                      <a:pt x="52" y="1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0" y="14"/>
                    </a:lnTo>
                    <a:lnTo>
                      <a:pt x="38" y="18"/>
                    </a:lnTo>
                    <a:lnTo>
                      <a:pt x="34" y="18"/>
                    </a:lnTo>
                    <a:lnTo>
                      <a:pt x="32" y="18"/>
                    </a:lnTo>
                    <a:lnTo>
                      <a:pt x="32" y="20"/>
                    </a:lnTo>
                    <a:lnTo>
                      <a:pt x="32" y="22"/>
                    </a:lnTo>
                    <a:lnTo>
                      <a:pt x="34" y="24"/>
                    </a:lnTo>
                    <a:lnTo>
                      <a:pt x="36" y="26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32" y="30"/>
                    </a:lnTo>
                    <a:lnTo>
                      <a:pt x="30" y="32"/>
                    </a:lnTo>
                    <a:lnTo>
                      <a:pt x="26" y="32"/>
                    </a:lnTo>
                    <a:lnTo>
                      <a:pt x="26" y="30"/>
                    </a:lnTo>
                    <a:lnTo>
                      <a:pt x="26" y="28"/>
                    </a:lnTo>
                    <a:lnTo>
                      <a:pt x="26" y="26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2" y="24"/>
                    </a:lnTo>
                    <a:lnTo>
                      <a:pt x="24" y="26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6"/>
                    </a:lnTo>
                    <a:lnTo>
                      <a:pt x="16" y="22"/>
                    </a:lnTo>
                    <a:lnTo>
                      <a:pt x="16" y="20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6" y="18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2" y="16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14" y="6"/>
                    </a:lnTo>
                    <a:lnTo>
                      <a:pt x="16" y="8"/>
                    </a:lnTo>
                    <a:lnTo>
                      <a:pt x="20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6" y="4"/>
                    </a:lnTo>
                    <a:lnTo>
                      <a:pt x="40" y="4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50" y="4"/>
                    </a:lnTo>
                    <a:lnTo>
                      <a:pt x="54" y="4"/>
                    </a:lnTo>
                    <a:lnTo>
                      <a:pt x="58" y="4"/>
                    </a:lnTo>
                    <a:lnTo>
                      <a:pt x="62" y="6"/>
                    </a:lnTo>
                    <a:lnTo>
                      <a:pt x="66" y="10"/>
                    </a:lnTo>
                    <a:lnTo>
                      <a:pt x="66" y="12"/>
                    </a:lnTo>
                    <a:lnTo>
                      <a:pt x="68" y="12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8" y="16"/>
                    </a:lnTo>
                    <a:lnTo>
                      <a:pt x="68" y="20"/>
                    </a:lnTo>
                    <a:lnTo>
                      <a:pt x="68" y="22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4" y="26"/>
                    </a:lnTo>
                    <a:lnTo>
                      <a:pt x="62" y="30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1" name="Costa Rica">
                <a:extLst>
                  <a:ext uri="{FF2B5EF4-FFF2-40B4-BE49-F238E27FC236}">
                    <a16:creationId xmlns:a16="http://schemas.microsoft.com/office/drawing/2014/main" id="{820A6633-9754-4A40-8A55-943EA727F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199" y="4153524"/>
                <a:ext cx="80382" cy="76554"/>
              </a:xfrm>
              <a:custGeom>
                <a:avLst/>
                <a:gdLst>
                  <a:gd name="T0" fmla="*/ 38 w 42"/>
                  <a:gd name="T1" fmla="*/ 36 h 40"/>
                  <a:gd name="T2" fmla="*/ 38 w 42"/>
                  <a:gd name="T3" fmla="*/ 38 h 40"/>
                  <a:gd name="T4" fmla="*/ 38 w 42"/>
                  <a:gd name="T5" fmla="*/ 40 h 40"/>
                  <a:gd name="T6" fmla="*/ 34 w 42"/>
                  <a:gd name="T7" fmla="*/ 38 h 40"/>
                  <a:gd name="T8" fmla="*/ 34 w 42"/>
                  <a:gd name="T9" fmla="*/ 38 h 40"/>
                  <a:gd name="T10" fmla="*/ 32 w 42"/>
                  <a:gd name="T11" fmla="*/ 34 h 40"/>
                  <a:gd name="T12" fmla="*/ 30 w 42"/>
                  <a:gd name="T13" fmla="*/ 32 h 40"/>
                  <a:gd name="T14" fmla="*/ 32 w 42"/>
                  <a:gd name="T15" fmla="*/ 34 h 40"/>
                  <a:gd name="T16" fmla="*/ 32 w 42"/>
                  <a:gd name="T17" fmla="*/ 38 h 40"/>
                  <a:gd name="T18" fmla="*/ 30 w 42"/>
                  <a:gd name="T19" fmla="*/ 38 h 40"/>
                  <a:gd name="T20" fmla="*/ 26 w 42"/>
                  <a:gd name="T21" fmla="*/ 34 h 40"/>
                  <a:gd name="T22" fmla="*/ 28 w 42"/>
                  <a:gd name="T23" fmla="*/ 32 h 40"/>
                  <a:gd name="T24" fmla="*/ 24 w 42"/>
                  <a:gd name="T25" fmla="*/ 26 h 40"/>
                  <a:gd name="T26" fmla="*/ 20 w 42"/>
                  <a:gd name="T27" fmla="*/ 24 h 40"/>
                  <a:gd name="T28" fmla="*/ 16 w 42"/>
                  <a:gd name="T29" fmla="*/ 20 h 40"/>
                  <a:gd name="T30" fmla="*/ 14 w 42"/>
                  <a:gd name="T31" fmla="*/ 16 h 40"/>
                  <a:gd name="T32" fmla="*/ 10 w 42"/>
                  <a:gd name="T33" fmla="*/ 12 h 40"/>
                  <a:gd name="T34" fmla="*/ 10 w 42"/>
                  <a:gd name="T35" fmla="*/ 16 h 40"/>
                  <a:gd name="T36" fmla="*/ 14 w 42"/>
                  <a:gd name="T37" fmla="*/ 20 h 40"/>
                  <a:gd name="T38" fmla="*/ 10 w 42"/>
                  <a:gd name="T39" fmla="*/ 22 h 40"/>
                  <a:gd name="T40" fmla="*/ 8 w 42"/>
                  <a:gd name="T41" fmla="*/ 18 h 40"/>
                  <a:gd name="T42" fmla="*/ 0 w 42"/>
                  <a:gd name="T43" fmla="*/ 16 h 40"/>
                  <a:gd name="T44" fmla="*/ 2 w 42"/>
                  <a:gd name="T45" fmla="*/ 10 h 40"/>
                  <a:gd name="T46" fmla="*/ 4 w 42"/>
                  <a:gd name="T47" fmla="*/ 8 h 40"/>
                  <a:gd name="T48" fmla="*/ 0 w 42"/>
                  <a:gd name="T49" fmla="*/ 6 h 40"/>
                  <a:gd name="T50" fmla="*/ 2 w 42"/>
                  <a:gd name="T51" fmla="*/ 2 h 40"/>
                  <a:gd name="T52" fmla="*/ 2 w 42"/>
                  <a:gd name="T53" fmla="*/ 2 h 40"/>
                  <a:gd name="T54" fmla="*/ 6 w 42"/>
                  <a:gd name="T55" fmla="*/ 0 h 40"/>
                  <a:gd name="T56" fmla="*/ 16 w 42"/>
                  <a:gd name="T57" fmla="*/ 2 h 40"/>
                  <a:gd name="T58" fmla="*/ 20 w 42"/>
                  <a:gd name="T59" fmla="*/ 4 h 40"/>
                  <a:gd name="T60" fmla="*/ 22 w 42"/>
                  <a:gd name="T61" fmla="*/ 6 h 40"/>
                  <a:gd name="T62" fmla="*/ 26 w 42"/>
                  <a:gd name="T63" fmla="*/ 8 h 40"/>
                  <a:gd name="T64" fmla="*/ 26 w 42"/>
                  <a:gd name="T65" fmla="*/ 8 h 40"/>
                  <a:gd name="T66" fmla="*/ 30 w 42"/>
                  <a:gd name="T67" fmla="*/ 6 h 40"/>
                  <a:gd name="T68" fmla="*/ 32 w 42"/>
                  <a:gd name="T69" fmla="*/ 8 h 40"/>
                  <a:gd name="T70" fmla="*/ 34 w 42"/>
                  <a:gd name="T71" fmla="*/ 14 h 40"/>
                  <a:gd name="T72" fmla="*/ 36 w 42"/>
                  <a:gd name="T73" fmla="*/ 18 h 40"/>
                  <a:gd name="T74" fmla="*/ 40 w 42"/>
                  <a:gd name="T75" fmla="*/ 20 h 40"/>
                  <a:gd name="T76" fmla="*/ 42 w 42"/>
                  <a:gd name="T77" fmla="*/ 22 h 40"/>
                  <a:gd name="T78" fmla="*/ 38 w 42"/>
                  <a:gd name="T79" fmla="*/ 24 h 40"/>
                  <a:gd name="T80" fmla="*/ 38 w 42"/>
                  <a:gd name="T81" fmla="*/ 26 h 40"/>
                  <a:gd name="T82" fmla="*/ 38 w 42"/>
                  <a:gd name="T83" fmla="*/ 30 h 40"/>
                  <a:gd name="T84" fmla="*/ 38 w 42"/>
                  <a:gd name="T85" fmla="*/ 32 h 40"/>
                  <a:gd name="T86" fmla="*/ 38 w 42"/>
                  <a:gd name="T8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2" h="40">
                    <a:moveTo>
                      <a:pt x="38" y="36"/>
                    </a:moveTo>
                    <a:lnTo>
                      <a:pt x="38" y="36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40"/>
                    </a:lnTo>
                    <a:lnTo>
                      <a:pt x="36" y="40"/>
                    </a:lnTo>
                    <a:lnTo>
                      <a:pt x="34" y="38"/>
                    </a:lnTo>
                    <a:lnTo>
                      <a:pt x="34" y="38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32" y="34"/>
                    </a:lnTo>
                    <a:lnTo>
                      <a:pt x="30" y="32"/>
                    </a:lnTo>
                    <a:lnTo>
                      <a:pt x="30" y="32"/>
                    </a:lnTo>
                    <a:lnTo>
                      <a:pt x="30" y="34"/>
                    </a:lnTo>
                    <a:lnTo>
                      <a:pt x="32" y="34"/>
                    </a:lnTo>
                    <a:lnTo>
                      <a:pt x="32" y="36"/>
                    </a:lnTo>
                    <a:lnTo>
                      <a:pt x="32" y="38"/>
                    </a:lnTo>
                    <a:lnTo>
                      <a:pt x="32" y="38"/>
                    </a:lnTo>
                    <a:lnTo>
                      <a:pt x="30" y="38"/>
                    </a:lnTo>
                    <a:lnTo>
                      <a:pt x="26" y="36"/>
                    </a:lnTo>
                    <a:lnTo>
                      <a:pt x="26" y="34"/>
                    </a:lnTo>
                    <a:lnTo>
                      <a:pt x="26" y="32"/>
                    </a:lnTo>
                    <a:lnTo>
                      <a:pt x="28" y="32"/>
                    </a:lnTo>
                    <a:lnTo>
                      <a:pt x="26" y="30"/>
                    </a:lnTo>
                    <a:lnTo>
                      <a:pt x="24" y="26"/>
                    </a:lnTo>
                    <a:lnTo>
                      <a:pt x="22" y="26"/>
                    </a:lnTo>
                    <a:lnTo>
                      <a:pt x="20" y="24"/>
                    </a:lnTo>
                    <a:lnTo>
                      <a:pt x="18" y="22"/>
                    </a:lnTo>
                    <a:lnTo>
                      <a:pt x="16" y="20"/>
                    </a:lnTo>
                    <a:lnTo>
                      <a:pt x="14" y="18"/>
                    </a:lnTo>
                    <a:lnTo>
                      <a:pt x="14" y="16"/>
                    </a:lnTo>
                    <a:lnTo>
                      <a:pt x="12" y="14"/>
                    </a:lnTo>
                    <a:lnTo>
                      <a:pt x="10" y="12"/>
                    </a:lnTo>
                    <a:lnTo>
                      <a:pt x="8" y="14"/>
                    </a:lnTo>
                    <a:lnTo>
                      <a:pt x="10" y="16"/>
                    </a:lnTo>
                    <a:lnTo>
                      <a:pt x="12" y="18"/>
                    </a:lnTo>
                    <a:lnTo>
                      <a:pt x="14" y="20"/>
                    </a:lnTo>
                    <a:lnTo>
                      <a:pt x="12" y="22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20" y="2"/>
                    </a:lnTo>
                    <a:lnTo>
                      <a:pt x="20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30" y="8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34" y="14"/>
                    </a:lnTo>
                    <a:lnTo>
                      <a:pt x="36" y="16"/>
                    </a:lnTo>
                    <a:lnTo>
                      <a:pt x="36" y="18"/>
                    </a:lnTo>
                    <a:lnTo>
                      <a:pt x="38" y="20"/>
                    </a:lnTo>
                    <a:lnTo>
                      <a:pt x="40" y="20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22"/>
                    </a:lnTo>
                    <a:lnTo>
                      <a:pt x="38" y="24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36" y="28"/>
                    </a:lnTo>
                    <a:lnTo>
                      <a:pt x="38" y="30"/>
                    </a:lnTo>
                    <a:lnTo>
                      <a:pt x="40" y="32"/>
                    </a:lnTo>
                    <a:lnTo>
                      <a:pt x="38" y="32"/>
                    </a:lnTo>
                    <a:lnTo>
                      <a:pt x="38" y="34"/>
                    </a:lnTo>
                    <a:lnTo>
                      <a:pt x="38" y="36"/>
                    </a:lnTo>
                    <a:lnTo>
                      <a:pt x="38" y="36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2" name="Nicaragua">
                <a:extLst>
                  <a:ext uri="{FF2B5EF4-FFF2-40B4-BE49-F238E27FC236}">
                    <a16:creationId xmlns:a16="http://schemas.microsoft.com/office/drawing/2014/main" id="{A06141F4-2DAC-4195-B95D-826FFCBF9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5921" y="4061659"/>
                <a:ext cx="111004" cy="107176"/>
              </a:xfrm>
              <a:custGeom>
                <a:avLst/>
                <a:gdLst>
                  <a:gd name="T0" fmla="*/ 22 w 58"/>
                  <a:gd name="T1" fmla="*/ 50 h 56"/>
                  <a:gd name="T2" fmla="*/ 26 w 58"/>
                  <a:gd name="T3" fmla="*/ 48 h 56"/>
                  <a:gd name="T4" fmla="*/ 36 w 58"/>
                  <a:gd name="T5" fmla="*/ 50 h 56"/>
                  <a:gd name="T6" fmla="*/ 40 w 58"/>
                  <a:gd name="T7" fmla="*/ 52 h 56"/>
                  <a:gd name="T8" fmla="*/ 42 w 58"/>
                  <a:gd name="T9" fmla="*/ 54 h 56"/>
                  <a:gd name="T10" fmla="*/ 46 w 58"/>
                  <a:gd name="T11" fmla="*/ 56 h 56"/>
                  <a:gd name="T12" fmla="*/ 48 w 58"/>
                  <a:gd name="T13" fmla="*/ 54 h 56"/>
                  <a:gd name="T14" fmla="*/ 48 w 58"/>
                  <a:gd name="T15" fmla="*/ 52 h 56"/>
                  <a:gd name="T16" fmla="*/ 46 w 58"/>
                  <a:gd name="T17" fmla="*/ 48 h 56"/>
                  <a:gd name="T18" fmla="*/ 48 w 58"/>
                  <a:gd name="T19" fmla="*/ 44 h 56"/>
                  <a:gd name="T20" fmla="*/ 48 w 58"/>
                  <a:gd name="T21" fmla="*/ 42 h 56"/>
                  <a:gd name="T22" fmla="*/ 46 w 58"/>
                  <a:gd name="T23" fmla="*/ 44 h 56"/>
                  <a:gd name="T24" fmla="*/ 48 w 58"/>
                  <a:gd name="T25" fmla="*/ 40 h 56"/>
                  <a:gd name="T26" fmla="*/ 48 w 58"/>
                  <a:gd name="T27" fmla="*/ 36 h 56"/>
                  <a:gd name="T28" fmla="*/ 50 w 58"/>
                  <a:gd name="T29" fmla="*/ 30 h 56"/>
                  <a:gd name="T30" fmla="*/ 50 w 58"/>
                  <a:gd name="T31" fmla="*/ 32 h 56"/>
                  <a:gd name="T32" fmla="*/ 50 w 58"/>
                  <a:gd name="T33" fmla="*/ 34 h 56"/>
                  <a:gd name="T34" fmla="*/ 50 w 58"/>
                  <a:gd name="T35" fmla="*/ 36 h 56"/>
                  <a:gd name="T36" fmla="*/ 52 w 58"/>
                  <a:gd name="T37" fmla="*/ 30 h 56"/>
                  <a:gd name="T38" fmla="*/ 52 w 58"/>
                  <a:gd name="T39" fmla="*/ 24 h 56"/>
                  <a:gd name="T40" fmla="*/ 50 w 58"/>
                  <a:gd name="T41" fmla="*/ 22 h 56"/>
                  <a:gd name="T42" fmla="*/ 52 w 58"/>
                  <a:gd name="T43" fmla="*/ 20 h 56"/>
                  <a:gd name="T44" fmla="*/ 52 w 58"/>
                  <a:gd name="T45" fmla="*/ 20 h 56"/>
                  <a:gd name="T46" fmla="*/ 56 w 58"/>
                  <a:gd name="T47" fmla="*/ 14 h 56"/>
                  <a:gd name="T48" fmla="*/ 56 w 58"/>
                  <a:gd name="T49" fmla="*/ 12 h 56"/>
                  <a:gd name="T50" fmla="*/ 56 w 58"/>
                  <a:gd name="T51" fmla="*/ 10 h 56"/>
                  <a:gd name="T52" fmla="*/ 56 w 58"/>
                  <a:gd name="T53" fmla="*/ 6 h 56"/>
                  <a:gd name="T54" fmla="*/ 56 w 58"/>
                  <a:gd name="T55" fmla="*/ 2 h 56"/>
                  <a:gd name="T56" fmla="*/ 56 w 58"/>
                  <a:gd name="T57" fmla="*/ 2 h 56"/>
                  <a:gd name="T58" fmla="*/ 54 w 58"/>
                  <a:gd name="T59" fmla="*/ 0 h 56"/>
                  <a:gd name="T60" fmla="*/ 52 w 58"/>
                  <a:gd name="T61" fmla="*/ 0 h 56"/>
                  <a:gd name="T62" fmla="*/ 48 w 58"/>
                  <a:gd name="T63" fmla="*/ 2 h 56"/>
                  <a:gd name="T64" fmla="*/ 46 w 58"/>
                  <a:gd name="T65" fmla="*/ 4 h 56"/>
                  <a:gd name="T66" fmla="*/ 42 w 58"/>
                  <a:gd name="T67" fmla="*/ 6 h 56"/>
                  <a:gd name="T68" fmla="*/ 40 w 58"/>
                  <a:gd name="T69" fmla="*/ 6 h 56"/>
                  <a:gd name="T70" fmla="*/ 38 w 58"/>
                  <a:gd name="T71" fmla="*/ 4 h 56"/>
                  <a:gd name="T72" fmla="*/ 34 w 58"/>
                  <a:gd name="T73" fmla="*/ 6 h 56"/>
                  <a:gd name="T74" fmla="*/ 32 w 58"/>
                  <a:gd name="T75" fmla="*/ 10 h 56"/>
                  <a:gd name="T76" fmla="*/ 28 w 58"/>
                  <a:gd name="T77" fmla="*/ 14 h 56"/>
                  <a:gd name="T78" fmla="*/ 26 w 58"/>
                  <a:gd name="T79" fmla="*/ 16 h 56"/>
                  <a:gd name="T80" fmla="*/ 22 w 58"/>
                  <a:gd name="T81" fmla="*/ 16 h 56"/>
                  <a:gd name="T82" fmla="*/ 18 w 58"/>
                  <a:gd name="T83" fmla="*/ 14 h 56"/>
                  <a:gd name="T84" fmla="*/ 10 w 58"/>
                  <a:gd name="T85" fmla="*/ 16 h 56"/>
                  <a:gd name="T86" fmla="*/ 10 w 58"/>
                  <a:gd name="T87" fmla="*/ 20 h 56"/>
                  <a:gd name="T88" fmla="*/ 10 w 58"/>
                  <a:gd name="T89" fmla="*/ 26 h 56"/>
                  <a:gd name="T90" fmla="*/ 4 w 58"/>
                  <a:gd name="T91" fmla="*/ 26 h 56"/>
                  <a:gd name="T92" fmla="*/ 4 w 58"/>
                  <a:gd name="T93" fmla="*/ 28 h 56"/>
                  <a:gd name="T94" fmla="*/ 0 w 58"/>
                  <a:gd name="T95" fmla="*/ 28 h 56"/>
                  <a:gd name="T96" fmla="*/ 8 w 58"/>
                  <a:gd name="T97" fmla="*/ 34 h 56"/>
                  <a:gd name="T98" fmla="*/ 10 w 58"/>
                  <a:gd name="T99" fmla="*/ 38 h 56"/>
                  <a:gd name="T100" fmla="*/ 20 w 58"/>
                  <a:gd name="T101" fmla="*/ 50 h 56"/>
                  <a:gd name="T102" fmla="*/ 22 w 58"/>
                  <a:gd name="T103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8" h="56">
                    <a:moveTo>
                      <a:pt x="22" y="50"/>
                    </a:moveTo>
                    <a:lnTo>
                      <a:pt x="22" y="50"/>
                    </a:lnTo>
                    <a:lnTo>
                      <a:pt x="22" y="50"/>
                    </a:lnTo>
                    <a:lnTo>
                      <a:pt x="26" y="48"/>
                    </a:lnTo>
                    <a:lnTo>
                      <a:pt x="34" y="50"/>
                    </a:lnTo>
                    <a:lnTo>
                      <a:pt x="36" y="50"/>
                    </a:lnTo>
                    <a:lnTo>
                      <a:pt x="40" y="50"/>
                    </a:lnTo>
                    <a:lnTo>
                      <a:pt x="40" y="52"/>
                    </a:lnTo>
                    <a:lnTo>
                      <a:pt x="42" y="52"/>
                    </a:lnTo>
                    <a:lnTo>
                      <a:pt x="42" y="54"/>
                    </a:lnTo>
                    <a:lnTo>
                      <a:pt x="44" y="56"/>
                    </a:lnTo>
                    <a:lnTo>
                      <a:pt x="46" y="56"/>
                    </a:lnTo>
                    <a:lnTo>
                      <a:pt x="48" y="56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2"/>
                    </a:lnTo>
                    <a:lnTo>
                      <a:pt x="48" y="50"/>
                    </a:lnTo>
                    <a:lnTo>
                      <a:pt x="46" y="48"/>
                    </a:lnTo>
                    <a:lnTo>
                      <a:pt x="48" y="44"/>
                    </a:lnTo>
                    <a:lnTo>
                      <a:pt x="48" y="44"/>
                    </a:lnTo>
                    <a:lnTo>
                      <a:pt x="48" y="40"/>
                    </a:lnTo>
                    <a:lnTo>
                      <a:pt x="48" y="42"/>
                    </a:lnTo>
                    <a:lnTo>
                      <a:pt x="48" y="44"/>
                    </a:lnTo>
                    <a:lnTo>
                      <a:pt x="46" y="44"/>
                    </a:lnTo>
                    <a:lnTo>
                      <a:pt x="46" y="42"/>
                    </a:lnTo>
                    <a:lnTo>
                      <a:pt x="48" y="40"/>
                    </a:lnTo>
                    <a:lnTo>
                      <a:pt x="48" y="38"/>
                    </a:lnTo>
                    <a:lnTo>
                      <a:pt x="48" y="36"/>
                    </a:lnTo>
                    <a:lnTo>
                      <a:pt x="48" y="34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0" y="32"/>
                    </a:lnTo>
                    <a:lnTo>
                      <a:pt x="50" y="32"/>
                    </a:lnTo>
                    <a:lnTo>
                      <a:pt x="50" y="34"/>
                    </a:lnTo>
                    <a:lnTo>
                      <a:pt x="50" y="36"/>
                    </a:lnTo>
                    <a:lnTo>
                      <a:pt x="50" y="36"/>
                    </a:lnTo>
                    <a:lnTo>
                      <a:pt x="52" y="34"/>
                    </a:lnTo>
                    <a:lnTo>
                      <a:pt x="52" y="30"/>
                    </a:lnTo>
                    <a:lnTo>
                      <a:pt x="52" y="24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0" y="22"/>
                    </a:lnTo>
                    <a:lnTo>
                      <a:pt x="50" y="20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6" y="12"/>
                    </a:lnTo>
                    <a:lnTo>
                      <a:pt x="56" y="10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6" y="6"/>
                    </a:lnTo>
                    <a:lnTo>
                      <a:pt x="56" y="2"/>
                    </a:lnTo>
                    <a:lnTo>
                      <a:pt x="56" y="2"/>
                    </a:lnTo>
                    <a:lnTo>
                      <a:pt x="58" y="0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0" y="2"/>
                    </a:lnTo>
                    <a:lnTo>
                      <a:pt x="48" y="2"/>
                    </a:lnTo>
                    <a:lnTo>
                      <a:pt x="48" y="4"/>
                    </a:lnTo>
                    <a:lnTo>
                      <a:pt x="46" y="4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6" y="6"/>
                    </a:lnTo>
                    <a:lnTo>
                      <a:pt x="34" y="6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2" y="12"/>
                    </a:lnTo>
                    <a:lnTo>
                      <a:pt x="28" y="14"/>
                    </a:lnTo>
                    <a:lnTo>
                      <a:pt x="26" y="14"/>
                    </a:lnTo>
                    <a:lnTo>
                      <a:pt x="26" y="16"/>
                    </a:lnTo>
                    <a:lnTo>
                      <a:pt x="24" y="16"/>
                    </a:lnTo>
                    <a:lnTo>
                      <a:pt x="22" y="16"/>
                    </a:lnTo>
                    <a:lnTo>
                      <a:pt x="22" y="14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0" y="16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6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4" y="44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2" y="50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3" name="Honduras">
                <a:extLst>
                  <a:ext uri="{FF2B5EF4-FFF2-40B4-BE49-F238E27FC236}">
                    <a16:creationId xmlns:a16="http://schemas.microsoft.com/office/drawing/2014/main" id="{81376105-A46B-4C65-9F45-4B4051859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989" y="4034865"/>
                <a:ext cx="156937" cy="76554"/>
              </a:xfrm>
              <a:custGeom>
                <a:avLst/>
                <a:gdLst>
                  <a:gd name="T0" fmla="*/ 30 w 82"/>
                  <a:gd name="T1" fmla="*/ 40 h 40"/>
                  <a:gd name="T2" fmla="*/ 34 w 82"/>
                  <a:gd name="T3" fmla="*/ 38 h 40"/>
                  <a:gd name="T4" fmla="*/ 34 w 82"/>
                  <a:gd name="T5" fmla="*/ 32 h 40"/>
                  <a:gd name="T6" fmla="*/ 38 w 82"/>
                  <a:gd name="T7" fmla="*/ 30 h 40"/>
                  <a:gd name="T8" fmla="*/ 46 w 82"/>
                  <a:gd name="T9" fmla="*/ 28 h 40"/>
                  <a:gd name="T10" fmla="*/ 48 w 82"/>
                  <a:gd name="T11" fmla="*/ 30 h 40"/>
                  <a:gd name="T12" fmla="*/ 50 w 82"/>
                  <a:gd name="T13" fmla="*/ 28 h 40"/>
                  <a:gd name="T14" fmla="*/ 56 w 82"/>
                  <a:gd name="T15" fmla="*/ 26 h 40"/>
                  <a:gd name="T16" fmla="*/ 56 w 82"/>
                  <a:gd name="T17" fmla="*/ 24 h 40"/>
                  <a:gd name="T18" fmla="*/ 60 w 82"/>
                  <a:gd name="T19" fmla="*/ 20 h 40"/>
                  <a:gd name="T20" fmla="*/ 62 w 82"/>
                  <a:gd name="T21" fmla="*/ 18 h 40"/>
                  <a:gd name="T22" fmla="*/ 64 w 82"/>
                  <a:gd name="T23" fmla="*/ 20 h 40"/>
                  <a:gd name="T24" fmla="*/ 68 w 82"/>
                  <a:gd name="T25" fmla="*/ 20 h 40"/>
                  <a:gd name="T26" fmla="*/ 72 w 82"/>
                  <a:gd name="T27" fmla="*/ 18 h 40"/>
                  <a:gd name="T28" fmla="*/ 74 w 82"/>
                  <a:gd name="T29" fmla="*/ 16 h 40"/>
                  <a:gd name="T30" fmla="*/ 76 w 82"/>
                  <a:gd name="T31" fmla="*/ 14 h 40"/>
                  <a:gd name="T32" fmla="*/ 78 w 82"/>
                  <a:gd name="T33" fmla="*/ 16 h 40"/>
                  <a:gd name="T34" fmla="*/ 82 w 82"/>
                  <a:gd name="T35" fmla="*/ 14 h 40"/>
                  <a:gd name="T36" fmla="*/ 82 w 82"/>
                  <a:gd name="T37" fmla="*/ 12 h 40"/>
                  <a:gd name="T38" fmla="*/ 76 w 82"/>
                  <a:gd name="T39" fmla="*/ 10 h 40"/>
                  <a:gd name="T40" fmla="*/ 76 w 82"/>
                  <a:gd name="T41" fmla="*/ 12 h 40"/>
                  <a:gd name="T42" fmla="*/ 72 w 82"/>
                  <a:gd name="T43" fmla="*/ 12 h 40"/>
                  <a:gd name="T44" fmla="*/ 68 w 82"/>
                  <a:gd name="T45" fmla="*/ 10 h 40"/>
                  <a:gd name="T46" fmla="*/ 66 w 82"/>
                  <a:gd name="T47" fmla="*/ 10 h 40"/>
                  <a:gd name="T48" fmla="*/ 68 w 82"/>
                  <a:gd name="T49" fmla="*/ 8 h 40"/>
                  <a:gd name="T50" fmla="*/ 70 w 82"/>
                  <a:gd name="T51" fmla="*/ 8 h 40"/>
                  <a:gd name="T52" fmla="*/ 74 w 82"/>
                  <a:gd name="T53" fmla="*/ 8 h 40"/>
                  <a:gd name="T54" fmla="*/ 68 w 82"/>
                  <a:gd name="T55" fmla="*/ 4 h 40"/>
                  <a:gd name="T56" fmla="*/ 64 w 82"/>
                  <a:gd name="T57" fmla="*/ 4 h 40"/>
                  <a:gd name="T58" fmla="*/ 62 w 82"/>
                  <a:gd name="T59" fmla="*/ 6 h 40"/>
                  <a:gd name="T60" fmla="*/ 56 w 82"/>
                  <a:gd name="T61" fmla="*/ 4 h 40"/>
                  <a:gd name="T62" fmla="*/ 48 w 82"/>
                  <a:gd name="T63" fmla="*/ 2 h 40"/>
                  <a:gd name="T64" fmla="*/ 44 w 82"/>
                  <a:gd name="T65" fmla="*/ 2 h 40"/>
                  <a:gd name="T66" fmla="*/ 44 w 82"/>
                  <a:gd name="T67" fmla="*/ 4 h 40"/>
                  <a:gd name="T68" fmla="*/ 40 w 82"/>
                  <a:gd name="T69" fmla="*/ 4 h 40"/>
                  <a:gd name="T70" fmla="*/ 30 w 82"/>
                  <a:gd name="T71" fmla="*/ 4 h 40"/>
                  <a:gd name="T72" fmla="*/ 20 w 82"/>
                  <a:gd name="T73" fmla="*/ 6 h 40"/>
                  <a:gd name="T74" fmla="*/ 18 w 82"/>
                  <a:gd name="T75" fmla="*/ 6 h 40"/>
                  <a:gd name="T76" fmla="*/ 16 w 82"/>
                  <a:gd name="T77" fmla="*/ 10 h 40"/>
                  <a:gd name="T78" fmla="*/ 10 w 82"/>
                  <a:gd name="T79" fmla="*/ 10 h 40"/>
                  <a:gd name="T80" fmla="*/ 6 w 82"/>
                  <a:gd name="T81" fmla="*/ 16 h 40"/>
                  <a:gd name="T82" fmla="*/ 4 w 82"/>
                  <a:gd name="T83" fmla="*/ 22 h 40"/>
                  <a:gd name="T84" fmla="*/ 2 w 82"/>
                  <a:gd name="T85" fmla="*/ 24 h 40"/>
                  <a:gd name="T86" fmla="*/ 2 w 82"/>
                  <a:gd name="T87" fmla="*/ 26 h 40"/>
                  <a:gd name="T88" fmla="*/ 2 w 82"/>
                  <a:gd name="T89" fmla="*/ 36 h 40"/>
                  <a:gd name="T90" fmla="*/ 8 w 82"/>
                  <a:gd name="T91" fmla="*/ 38 h 40"/>
                  <a:gd name="T92" fmla="*/ 12 w 82"/>
                  <a:gd name="T93" fmla="*/ 38 h 40"/>
                  <a:gd name="T94" fmla="*/ 10 w 82"/>
                  <a:gd name="T95" fmla="*/ 36 h 40"/>
                  <a:gd name="T96" fmla="*/ 14 w 82"/>
                  <a:gd name="T97" fmla="*/ 38 h 40"/>
                  <a:gd name="T98" fmla="*/ 22 w 82"/>
                  <a:gd name="T99" fmla="*/ 40 h 40"/>
                  <a:gd name="T100" fmla="*/ 22 w 82"/>
                  <a:gd name="T101" fmla="*/ 38 h 40"/>
                  <a:gd name="T102" fmla="*/ 24 w 82"/>
                  <a:gd name="T103" fmla="*/ 36 h 40"/>
                  <a:gd name="T104" fmla="*/ 26 w 82"/>
                  <a:gd name="T105" fmla="*/ 38 h 40"/>
                  <a:gd name="T106" fmla="*/ 28 w 82"/>
                  <a:gd name="T107" fmla="*/ 38 h 40"/>
                  <a:gd name="T108" fmla="*/ 28 w 82"/>
                  <a:gd name="T10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" h="40">
                    <a:moveTo>
                      <a:pt x="28" y="40"/>
                    </a:moveTo>
                    <a:lnTo>
                      <a:pt x="30" y="40"/>
                    </a:lnTo>
                    <a:lnTo>
                      <a:pt x="34" y="40"/>
                    </a:lnTo>
                    <a:lnTo>
                      <a:pt x="34" y="38"/>
                    </a:lnTo>
                    <a:lnTo>
                      <a:pt x="34" y="34"/>
                    </a:lnTo>
                    <a:lnTo>
                      <a:pt x="34" y="32"/>
                    </a:lnTo>
                    <a:lnTo>
                      <a:pt x="34" y="30"/>
                    </a:lnTo>
                    <a:lnTo>
                      <a:pt x="38" y="30"/>
                    </a:lnTo>
                    <a:lnTo>
                      <a:pt x="42" y="28"/>
                    </a:lnTo>
                    <a:lnTo>
                      <a:pt x="46" y="28"/>
                    </a:lnTo>
                    <a:lnTo>
                      <a:pt x="46" y="30"/>
                    </a:lnTo>
                    <a:lnTo>
                      <a:pt x="48" y="30"/>
                    </a:lnTo>
                    <a:lnTo>
                      <a:pt x="50" y="30"/>
                    </a:lnTo>
                    <a:lnTo>
                      <a:pt x="50" y="28"/>
                    </a:lnTo>
                    <a:lnTo>
                      <a:pt x="52" y="28"/>
                    </a:lnTo>
                    <a:lnTo>
                      <a:pt x="56" y="26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8" y="20"/>
                    </a:lnTo>
                    <a:lnTo>
                      <a:pt x="60" y="20"/>
                    </a:lnTo>
                    <a:lnTo>
                      <a:pt x="62" y="18"/>
                    </a:lnTo>
                    <a:lnTo>
                      <a:pt x="62" y="18"/>
                    </a:lnTo>
                    <a:lnTo>
                      <a:pt x="64" y="20"/>
                    </a:lnTo>
                    <a:lnTo>
                      <a:pt x="64" y="20"/>
                    </a:lnTo>
                    <a:lnTo>
                      <a:pt x="66" y="20"/>
                    </a:lnTo>
                    <a:lnTo>
                      <a:pt x="68" y="20"/>
                    </a:lnTo>
                    <a:lnTo>
                      <a:pt x="70" y="18"/>
                    </a:lnTo>
                    <a:lnTo>
                      <a:pt x="72" y="18"/>
                    </a:lnTo>
                    <a:lnTo>
                      <a:pt x="72" y="16"/>
                    </a:lnTo>
                    <a:lnTo>
                      <a:pt x="74" y="16"/>
                    </a:lnTo>
                    <a:lnTo>
                      <a:pt x="76" y="14"/>
                    </a:lnTo>
                    <a:lnTo>
                      <a:pt x="76" y="14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80" y="16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82" y="12"/>
                    </a:lnTo>
                    <a:lnTo>
                      <a:pt x="78" y="10"/>
                    </a:lnTo>
                    <a:lnTo>
                      <a:pt x="76" y="10"/>
                    </a:lnTo>
                    <a:lnTo>
                      <a:pt x="76" y="10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72" y="12"/>
                    </a:lnTo>
                    <a:lnTo>
                      <a:pt x="70" y="10"/>
                    </a:lnTo>
                    <a:lnTo>
                      <a:pt x="68" y="10"/>
                    </a:lnTo>
                    <a:lnTo>
                      <a:pt x="66" y="10"/>
                    </a:lnTo>
                    <a:lnTo>
                      <a:pt x="66" y="10"/>
                    </a:lnTo>
                    <a:lnTo>
                      <a:pt x="68" y="8"/>
                    </a:lnTo>
                    <a:lnTo>
                      <a:pt x="68" y="8"/>
                    </a:lnTo>
                    <a:lnTo>
                      <a:pt x="68" y="8"/>
                    </a:lnTo>
                    <a:lnTo>
                      <a:pt x="70" y="8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2" y="6"/>
                    </a:lnTo>
                    <a:lnTo>
                      <a:pt x="68" y="4"/>
                    </a:lnTo>
                    <a:lnTo>
                      <a:pt x="66" y="4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62" y="4"/>
                    </a:lnTo>
                    <a:lnTo>
                      <a:pt x="56" y="4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4" y="0"/>
                    </a:lnTo>
                    <a:lnTo>
                      <a:pt x="44" y="2"/>
                    </a:lnTo>
                    <a:lnTo>
                      <a:pt x="46" y="2"/>
                    </a:lnTo>
                    <a:lnTo>
                      <a:pt x="44" y="4"/>
                    </a:lnTo>
                    <a:lnTo>
                      <a:pt x="42" y="4"/>
                    </a:lnTo>
                    <a:lnTo>
                      <a:pt x="40" y="4"/>
                    </a:lnTo>
                    <a:lnTo>
                      <a:pt x="36" y="4"/>
                    </a:lnTo>
                    <a:lnTo>
                      <a:pt x="30" y="4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20" y="4"/>
                    </a:lnTo>
                    <a:lnTo>
                      <a:pt x="18" y="6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2" y="12"/>
                    </a:lnTo>
                    <a:lnTo>
                      <a:pt x="10" y="10"/>
                    </a:lnTo>
                    <a:lnTo>
                      <a:pt x="8" y="14"/>
                    </a:lnTo>
                    <a:lnTo>
                      <a:pt x="6" y="16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8" y="38"/>
                    </a:lnTo>
                    <a:lnTo>
                      <a:pt x="10" y="38"/>
                    </a:lnTo>
                    <a:lnTo>
                      <a:pt x="12" y="38"/>
                    </a:lnTo>
                    <a:lnTo>
                      <a:pt x="10" y="38"/>
                    </a:lnTo>
                    <a:lnTo>
                      <a:pt x="10" y="36"/>
                    </a:lnTo>
                    <a:lnTo>
                      <a:pt x="12" y="36"/>
                    </a:lnTo>
                    <a:lnTo>
                      <a:pt x="14" y="38"/>
                    </a:lnTo>
                    <a:lnTo>
                      <a:pt x="16" y="40"/>
                    </a:lnTo>
                    <a:lnTo>
                      <a:pt x="22" y="40"/>
                    </a:lnTo>
                    <a:lnTo>
                      <a:pt x="22" y="38"/>
                    </a:lnTo>
                    <a:lnTo>
                      <a:pt x="22" y="38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6" y="36"/>
                    </a:lnTo>
                    <a:lnTo>
                      <a:pt x="28" y="38"/>
                    </a:lnTo>
                    <a:lnTo>
                      <a:pt x="28" y="38"/>
                    </a:lnTo>
                    <a:lnTo>
                      <a:pt x="28" y="40"/>
                    </a:lnTo>
                    <a:lnTo>
                      <a:pt x="28" y="40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4" name="El Salvador">
                <a:extLst>
                  <a:ext uri="{FF2B5EF4-FFF2-40B4-BE49-F238E27FC236}">
                    <a16:creationId xmlns:a16="http://schemas.microsoft.com/office/drawing/2014/main" id="{19E4978D-3812-4E50-941A-559408815D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8506" y="4076970"/>
                <a:ext cx="57416" cy="34449"/>
              </a:xfrm>
              <a:custGeom>
                <a:avLst/>
                <a:gdLst>
                  <a:gd name="T0" fmla="*/ 10 w 30"/>
                  <a:gd name="T1" fmla="*/ 0 h 18"/>
                  <a:gd name="T2" fmla="*/ 12 w 30"/>
                  <a:gd name="T3" fmla="*/ 0 h 18"/>
                  <a:gd name="T4" fmla="*/ 14 w 30"/>
                  <a:gd name="T5" fmla="*/ 2 h 18"/>
                  <a:gd name="T6" fmla="*/ 14 w 30"/>
                  <a:gd name="T7" fmla="*/ 2 h 18"/>
                  <a:gd name="T8" fmla="*/ 16 w 30"/>
                  <a:gd name="T9" fmla="*/ 2 h 18"/>
                  <a:gd name="T10" fmla="*/ 18 w 30"/>
                  <a:gd name="T11" fmla="*/ 2 h 18"/>
                  <a:gd name="T12" fmla="*/ 20 w 30"/>
                  <a:gd name="T13" fmla="*/ 2 h 18"/>
                  <a:gd name="T14" fmla="*/ 22 w 30"/>
                  <a:gd name="T15" fmla="*/ 6 h 18"/>
                  <a:gd name="T16" fmla="*/ 22 w 30"/>
                  <a:gd name="T17" fmla="*/ 6 h 18"/>
                  <a:gd name="T18" fmla="*/ 24 w 30"/>
                  <a:gd name="T19" fmla="*/ 8 h 18"/>
                  <a:gd name="T20" fmla="*/ 24 w 30"/>
                  <a:gd name="T21" fmla="*/ 6 h 18"/>
                  <a:gd name="T22" fmla="*/ 24 w 30"/>
                  <a:gd name="T23" fmla="*/ 6 h 18"/>
                  <a:gd name="T24" fmla="*/ 28 w 30"/>
                  <a:gd name="T25" fmla="*/ 4 h 18"/>
                  <a:gd name="T26" fmla="*/ 28 w 30"/>
                  <a:gd name="T27" fmla="*/ 6 h 18"/>
                  <a:gd name="T28" fmla="*/ 30 w 30"/>
                  <a:gd name="T29" fmla="*/ 6 h 18"/>
                  <a:gd name="T30" fmla="*/ 30 w 30"/>
                  <a:gd name="T31" fmla="*/ 8 h 18"/>
                  <a:gd name="T32" fmla="*/ 30 w 30"/>
                  <a:gd name="T33" fmla="*/ 10 h 18"/>
                  <a:gd name="T34" fmla="*/ 30 w 30"/>
                  <a:gd name="T35" fmla="*/ 10 h 18"/>
                  <a:gd name="T36" fmla="*/ 28 w 30"/>
                  <a:gd name="T37" fmla="*/ 14 h 18"/>
                  <a:gd name="T38" fmla="*/ 30 w 30"/>
                  <a:gd name="T39" fmla="*/ 14 h 18"/>
                  <a:gd name="T40" fmla="*/ 28 w 30"/>
                  <a:gd name="T41" fmla="*/ 16 h 18"/>
                  <a:gd name="T42" fmla="*/ 28 w 30"/>
                  <a:gd name="T43" fmla="*/ 16 h 18"/>
                  <a:gd name="T44" fmla="*/ 28 w 30"/>
                  <a:gd name="T45" fmla="*/ 18 h 18"/>
                  <a:gd name="T46" fmla="*/ 22 w 30"/>
                  <a:gd name="T47" fmla="*/ 18 h 18"/>
                  <a:gd name="T48" fmla="*/ 20 w 30"/>
                  <a:gd name="T49" fmla="*/ 16 h 18"/>
                  <a:gd name="T50" fmla="*/ 18 w 30"/>
                  <a:gd name="T51" fmla="*/ 14 h 18"/>
                  <a:gd name="T52" fmla="*/ 16 w 30"/>
                  <a:gd name="T53" fmla="*/ 14 h 18"/>
                  <a:gd name="T54" fmla="*/ 16 w 30"/>
                  <a:gd name="T55" fmla="*/ 16 h 18"/>
                  <a:gd name="T56" fmla="*/ 18 w 30"/>
                  <a:gd name="T57" fmla="*/ 16 h 18"/>
                  <a:gd name="T58" fmla="*/ 16 w 30"/>
                  <a:gd name="T59" fmla="*/ 16 h 18"/>
                  <a:gd name="T60" fmla="*/ 14 w 30"/>
                  <a:gd name="T61" fmla="*/ 16 h 18"/>
                  <a:gd name="T62" fmla="*/ 8 w 30"/>
                  <a:gd name="T63" fmla="*/ 12 h 18"/>
                  <a:gd name="T64" fmla="*/ 8 w 30"/>
                  <a:gd name="T65" fmla="*/ 14 h 18"/>
                  <a:gd name="T66" fmla="*/ 4 w 30"/>
                  <a:gd name="T67" fmla="*/ 12 h 18"/>
                  <a:gd name="T68" fmla="*/ 2 w 30"/>
                  <a:gd name="T69" fmla="*/ 10 h 18"/>
                  <a:gd name="T70" fmla="*/ 0 w 30"/>
                  <a:gd name="T71" fmla="*/ 10 h 18"/>
                  <a:gd name="T72" fmla="*/ 0 w 30"/>
                  <a:gd name="T73" fmla="*/ 10 h 18"/>
                  <a:gd name="T74" fmla="*/ 0 w 30"/>
                  <a:gd name="T75" fmla="*/ 8 h 18"/>
                  <a:gd name="T76" fmla="*/ 0 w 30"/>
                  <a:gd name="T77" fmla="*/ 8 h 18"/>
                  <a:gd name="T78" fmla="*/ 2 w 30"/>
                  <a:gd name="T79" fmla="*/ 4 h 18"/>
                  <a:gd name="T80" fmla="*/ 6 w 30"/>
                  <a:gd name="T81" fmla="*/ 4 h 18"/>
                  <a:gd name="T82" fmla="*/ 8 w 30"/>
                  <a:gd name="T83" fmla="*/ 4 h 18"/>
                  <a:gd name="T84" fmla="*/ 8 w 30"/>
                  <a:gd name="T85" fmla="*/ 2 h 18"/>
                  <a:gd name="T86" fmla="*/ 10 w 30"/>
                  <a:gd name="T8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0" h="18">
                    <a:moveTo>
                      <a:pt x="10" y="0"/>
                    </a:moveTo>
                    <a:lnTo>
                      <a:pt x="12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0" y="2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4" y="8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30" y="6"/>
                    </a:lnTo>
                    <a:lnTo>
                      <a:pt x="30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28" y="14"/>
                    </a:lnTo>
                    <a:lnTo>
                      <a:pt x="30" y="14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8" y="18"/>
                    </a:lnTo>
                    <a:lnTo>
                      <a:pt x="22" y="18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16" y="16"/>
                    </a:lnTo>
                    <a:lnTo>
                      <a:pt x="14" y="16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" name="Belize">
                <a:extLst>
                  <a:ext uri="{FF2B5EF4-FFF2-40B4-BE49-F238E27FC236}">
                    <a16:creationId xmlns:a16="http://schemas.microsoft.com/office/drawing/2014/main" id="{C03B851A-F343-4F8F-9219-83A7417B7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5300" y="3981277"/>
                <a:ext cx="26794" cy="57416"/>
              </a:xfrm>
              <a:custGeom>
                <a:avLst/>
                <a:gdLst>
                  <a:gd name="T0" fmla="*/ 0 w 14"/>
                  <a:gd name="T1" fmla="*/ 8 h 30"/>
                  <a:gd name="T2" fmla="*/ 0 w 14"/>
                  <a:gd name="T3" fmla="*/ 8 h 30"/>
                  <a:gd name="T4" fmla="*/ 0 w 14"/>
                  <a:gd name="T5" fmla="*/ 6 h 30"/>
                  <a:gd name="T6" fmla="*/ 0 w 14"/>
                  <a:gd name="T7" fmla="*/ 4 h 30"/>
                  <a:gd name="T8" fmla="*/ 2 w 14"/>
                  <a:gd name="T9" fmla="*/ 4 h 30"/>
                  <a:gd name="T10" fmla="*/ 2 w 14"/>
                  <a:gd name="T11" fmla="*/ 6 h 30"/>
                  <a:gd name="T12" fmla="*/ 4 w 14"/>
                  <a:gd name="T13" fmla="*/ 6 h 30"/>
                  <a:gd name="T14" fmla="*/ 4 w 14"/>
                  <a:gd name="T15" fmla="*/ 6 h 30"/>
                  <a:gd name="T16" fmla="*/ 4 w 14"/>
                  <a:gd name="T17" fmla="*/ 6 h 30"/>
                  <a:gd name="T18" fmla="*/ 4 w 14"/>
                  <a:gd name="T19" fmla="*/ 4 h 30"/>
                  <a:gd name="T20" fmla="*/ 6 w 14"/>
                  <a:gd name="T21" fmla="*/ 2 h 30"/>
                  <a:gd name="T22" fmla="*/ 8 w 14"/>
                  <a:gd name="T23" fmla="*/ 0 h 30"/>
                  <a:gd name="T24" fmla="*/ 8 w 14"/>
                  <a:gd name="T25" fmla="*/ 0 h 30"/>
                  <a:gd name="T26" fmla="*/ 8 w 14"/>
                  <a:gd name="T27" fmla="*/ 0 h 30"/>
                  <a:gd name="T28" fmla="*/ 10 w 14"/>
                  <a:gd name="T29" fmla="*/ 0 h 30"/>
                  <a:gd name="T30" fmla="*/ 10 w 14"/>
                  <a:gd name="T31" fmla="*/ 0 h 30"/>
                  <a:gd name="T32" fmla="*/ 12 w 14"/>
                  <a:gd name="T33" fmla="*/ 0 h 30"/>
                  <a:gd name="T34" fmla="*/ 14 w 14"/>
                  <a:gd name="T35" fmla="*/ 0 h 30"/>
                  <a:gd name="T36" fmla="*/ 14 w 14"/>
                  <a:gd name="T37" fmla="*/ 0 h 30"/>
                  <a:gd name="T38" fmla="*/ 14 w 14"/>
                  <a:gd name="T39" fmla="*/ 2 h 30"/>
                  <a:gd name="T40" fmla="*/ 12 w 14"/>
                  <a:gd name="T41" fmla="*/ 8 h 30"/>
                  <a:gd name="T42" fmla="*/ 12 w 14"/>
                  <a:gd name="T43" fmla="*/ 10 h 30"/>
                  <a:gd name="T44" fmla="*/ 10 w 14"/>
                  <a:gd name="T45" fmla="*/ 14 h 30"/>
                  <a:gd name="T46" fmla="*/ 12 w 14"/>
                  <a:gd name="T47" fmla="*/ 16 h 30"/>
                  <a:gd name="T48" fmla="*/ 12 w 14"/>
                  <a:gd name="T49" fmla="*/ 20 h 30"/>
                  <a:gd name="T50" fmla="*/ 10 w 14"/>
                  <a:gd name="T51" fmla="*/ 22 h 30"/>
                  <a:gd name="T52" fmla="*/ 8 w 14"/>
                  <a:gd name="T53" fmla="*/ 28 h 30"/>
                  <a:gd name="T54" fmla="*/ 6 w 14"/>
                  <a:gd name="T55" fmla="*/ 26 h 30"/>
                  <a:gd name="T56" fmla="*/ 4 w 14"/>
                  <a:gd name="T57" fmla="*/ 28 h 30"/>
                  <a:gd name="T58" fmla="*/ 2 w 14"/>
                  <a:gd name="T59" fmla="*/ 30 h 30"/>
                  <a:gd name="T60" fmla="*/ 2 w 14"/>
                  <a:gd name="T61" fmla="*/ 30 h 30"/>
                  <a:gd name="T62" fmla="*/ 2 w 14"/>
                  <a:gd name="T63" fmla="*/ 30 h 30"/>
                  <a:gd name="T64" fmla="*/ 0 w 14"/>
                  <a:gd name="T65" fmla="*/ 30 h 30"/>
                  <a:gd name="T66" fmla="*/ 0 w 14"/>
                  <a:gd name="T67" fmla="*/ 30 h 30"/>
                  <a:gd name="T68" fmla="*/ 0 w 14"/>
                  <a:gd name="T69" fmla="*/ 8 h 30"/>
                  <a:gd name="T70" fmla="*/ 0 w 14"/>
                  <a:gd name="T71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" h="30">
                    <a:moveTo>
                      <a:pt x="0" y="8"/>
                    </a:move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0" y="14"/>
                    </a:lnTo>
                    <a:lnTo>
                      <a:pt x="12" y="16"/>
                    </a:lnTo>
                    <a:lnTo>
                      <a:pt x="12" y="20"/>
                    </a:lnTo>
                    <a:lnTo>
                      <a:pt x="10" y="22"/>
                    </a:lnTo>
                    <a:lnTo>
                      <a:pt x="8" y="28"/>
                    </a:lnTo>
                    <a:lnTo>
                      <a:pt x="6" y="26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6" name="Guatemala">
                <a:extLst>
                  <a:ext uri="{FF2B5EF4-FFF2-40B4-BE49-F238E27FC236}">
                    <a16:creationId xmlns:a16="http://schemas.microsoft.com/office/drawing/2014/main" id="{B0E4194B-0501-4C10-82D5-16D303EFA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8745" y="3996588"/>
                <a:ext cx="99521" cy="99521"/>
              </a:xfrm>
              <a:custGeom>
                <a:avLst/>
                <a:gdLst>
                  <a:gd name="T0" fmla="*/ 26 w 52"/>
                  <a:gd name="T1" fmla="*/ 52 h 52"/>
                  <a:gd name="T2" fmla="*/ 26 w 52"/>
                  <a:gd name="T3" fmla="*/ 50 h 52"/>
                  <a:gd name="T4" fmla="*/ 26 w 52"/>
                  <a:gd name="T5" fmla="*/ 50 h 52"/>
                  <a:gd name="T6" fmla="*/ 28 w 52"/>
                  <a:gd name="T7" fmla="*/ 46 h 52"/>
                  <a:gd name="T8" fmla="*/ 32 w 52"/>
                  <a:gd name="T9" fmla="*/ 46 h 52"/>
                  <a:gd name="T10" fmla="*/ 34 w 52"/>
                  <a:gd name="T11" fmla="*/ 46 h 52"/>
                  <a:gd name="T12" fmla="*/ 34 w 52"/>
                  <a:gd name="T13" fmla="*/ 44 h 52"/>
                  <a:gd name="T14" fmla="*/ 36 w 52"/>
                  <a:gd name="T15" fmla="*/ 42 h 52"/>
                  <a:gd name="T16" fmla="*/ 38 w 52"/>
                  <a:gd name="T17" fmla="*/ 38 h 52"/>
                  <a:gd name="T18" fmla="*/ 38 w 52"/>
                  <a:gd name="T19" fmla="*/ 36 h 52"/>
                  <a:gd name="T20" fmla="*/ 40 w 52"/>
                  <a:gd name="T21" fmla="*/ 34 h 52"/>
                  <a:gd name="T22" fmla="*/ 42 w 52"/>
                  <a:gd name="T23" fmla="*/ 30 h 52"/>
                  <a:gd name="T24" fmla="*/ 44 w 52"/>
                  <a:gd name="T25" fmla="*/ 32 h 52"/>
                  <a:gd name="T26" fmla="*/ 48 w 52"/>
                  <a:gd name="T27" fmla="*/ 30 h 52"/>
                  <a:gd name="T28" fmla="*/ 48 w 52"/>
                  <a:gd name="T29" fmla="*/ 28 h 52"/>
                  <a:gd name="T30" fmla="*/ 50 w 52"/>
                  <a:gd name="T31" fmla="*/ 26 h 52"/>
                  <a:gd name="T32" fmla="*/ 52 w 52"/>
                  <a:gd name="T33" fmla="*/ 24 h 52"/>
                  <a:gd name="T34" fmla="*/ 50 w 52"/>
                  <a:gd name="T35" fmla="*/ 24 h 52"/>
                  <a:gd name="T36" fmla="*/ 48 w 52"/>
                  <a:gd name="T37" fmla="*/ 24 h 52"/>
                  <a:gd name="T38" fmla="*/ 48 w 52"/>
                  <a:gd name="T39" fmla="*/ 26 h 52"/>
                  <a:gd name="T40" fmla="*/ 46 w 52"/>
                  <a:gd name="T41" fmla="*/ 24 h 52"/>
                  <a:gd name="T42" fmla="*/ 44 w 52"/>
                  <a:gd name="T43" fmla="*/ 24 h 52"/>
                  <a:gd name="T44" fmla="*/ 42 w 52"/>
                  <a:gd name="T45" fmla="*/ 22 h 52"/>
                  <a:gd name="T46" fmla="*/ 42 w 52"/>
                  <a:gd name="T47" fmla="*/ 22 h 52"/>
                  <a:gd name="T48" fmla="*/ 40 w 52"/>
                  <a:gd name="T49" fmla="*/ 22 h 52"/>
                  <a:gd name="T50" fmla="*/ 40 w 52"/>
                  <a:gd name="T51" fmla="*/ 22 h 52"/>
                  <a:gd name="T52" fmla="*/ 40 w 52"/>
                  <a:gd name="T53" fmla="*/ 0 h 52"/>
                  <a:gd name="T54" fmla="*/ 40 w 52"/>
                  <a:gd name="T55" fmla="*/ 0 h 52"/>
                  <a:gd name="T56" fmla="*/ 18 w 52"/>
                  <a:gd name="T57" fmla="*/ 0 h 52"/>
                  <a:gd name="T58" fmla="*/ 18 w 52"/>
                  <a:gd name="T59" fmla="*/ 6 h 52"/>
                  <a:gd name="T60" fmla="*/ 12 w 52"/>
                  <a:gd name="T61" fmla="*/ 6 h 52"/>
                  <a:gd name="T62" fmla="*/ 14 w 52"/>
                  <a:gd name="T63" fmla="*/ 8 h 52"/>
                  <a:gd name="T64" fmla="*/ 14 w 52"/>
                  <a:gd name="T65" fmla="*/ 8 h 52"/>
                  <a:gd name="T66" fmla="*/ 16 w 52"/>
                  <a:gd name="T67" fmla="*/ 10 h 52"/>
                  <a:gd name="T68" fmla="*/ 18 w 52"/>
                  <a:gd name="T69" fmla="*/ 12 h 52"/>
                  <a:gd name="T70" fmla="*/ 20 w 52"/>
                  <a:gd name="T71" fmla="*/ 12 h 52"/>
                  <a:gd name="T72" fmla="*/ 20 w 52"/>
                  <a:gd name="T73" fmla="*/ 14 h 52"/>
                  <a:gd name="T74" fmla="*/ 22 w 52"/>
                  <a:gd name="T75" fmla="*/ 16 h 52"/>
                  <a:gd name="T76" fmla="*/ 22 w 52"/>
                  <a:gd name="T77" fmla="*/ 16 h 52"/>
                  <a:gd name="T78" fmla="*/ 24 w 52"/>
                  <a:gd name="T79" fmla="*/ 16 h 52"/>
                  <a:gd name="T80" fmla="*/ 26 w 52"/>
                  <a:gd name="T81" fmla="*/ 18 h 52"/>
                  <a:gd name="T82" fmla="*/ 26 w 52"/>
                  <a:gd name="T83" fmla="*/ 20 h 52"/>
                  <a:gd name="T84" fmla="*/ 24 w 52"/>
                  <a:gd name="T85" fmla="*/ 20 h 52"/>
                  <a:gd name="T86" fmla="*/ 8 w 52"/>
                  <a:gd name="T87" fmla="*/ 20 h 52"/>
                  <a:gd name="T88" fmla="*/ 2 w 52"/>
                  <a:gd name="T89" fmla="*/ 32 h 52"/>
                  <a:gd name="T90" fmla="*/ 2 w 52"/>
                  <a:gd name="T91" fmla="*/ 34 h 52"/>
                  <a:gd name="T92" fmla="*/ 2 w 52"/>
                  <a:gd name="T93" fmla="*/ 36 h 52"/>
                  <a:gd name="T94" fmla="*/ 2 w 52"/>
                  <a:gd name="T95" fmla="*/ 36 h 52"/>
                  <a:gd name="T96" fmla="*/ 2 w 52"/>
                  <a:gd name="T97" fmla="*/ 36 h 52"/>
                  <a:gd name="T98" fmla="*/ 2 w 52"/>
                  <a:gd name="T99" fmla="*/ 38 h 52"/>
                  <a:gd name="T100" fmla="*/ 2 w 52"/>
                  <a:gd name="T101" fmla="*/ 38 h 52"/>
                  <a:gd name="T102" fmla="*/ 2 w 52"/>
                  <a:gd name="T103" fmla="*/ 40 h 52"/>
                  <a:gd name="T104" fmla="*/ 0 w 52"/>
                  <a:gd name="T105" fmla="*/ 40 h 52"/>
                  <a:gd name="T106" fmla="*/ 0 w 52"/>
                  <a:gd name="T107" fmla="*/ 42 h 52"/>
                  <a:gd name="T108" fmla="*/ 2 w 52"/>
                  <a:gd name="T109" fmla="*/ 44 h 52"/>
                  <a:gd name="T110" fmla="*/ 4 w 52"/>
                  <a:gd name="T111" fmla="*/ 46 h 52"/>
                  <a:gd name="T112" fmla="*/ 6 w 52"/>
                  <a:gd name="T113" fmla="*/ 46 h 52"/>
                  <a:gd name="T114" fmla="*/ 8 w 52"/>
                  <a:gd name="T115" fmla="*/ 48 h 52"/>
                  <a:gd name="T116" fmla="*/ 14 w 52"/>
                  <a:gd name="T117" fmla="*/ 50 h 52"/>
                  <a:gd name="T118" fmla="*/ 18 w 52"/>
                  <a:gd name="T119" fmla="*/ 50 h 52"/>
                  <a:gd name="T120" fmla="*/ 20 w 52"/>
                  <a:gd name="T121" fmla="*/ 50 h 52"/>
                  <a:gd name="T122" fmla="*/ 26 w 52"/>
                  <a:gd name="T12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2" h="52">
                    <a:moveTo>
                      <a:pt x="26" y="52"/>
                    </a:moveTo>
                    <a:lnTo>
                      <a:pt x="26" y="50"/>
                    </a:lnTo>
                    <a:lnTo>
                      <a:pt x="26" y="50"/>
                    </a:lnTo>
                    <a:lnTo>
                      <a:pt x="28" y="46"/>
                    </a:lnTo>
                    <a:lnTo>
                      <a:pt x="32" y="46"/>
                    </a:lnTo>
                    <a:lnTo>
                      <a:pt x="34" y="46"/>
                    </a:lnTo>
                    <a:lnTo>
                      <a:pt x="34" y="44"/>
                    </a:lnTo>
                    <a:lnTo>
                      <a:pt x="36" y="42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40" y="34"/>
                    </a:lnTo>
                    <a:lnTo>
                      <a:pt x="42" y="30"/>
                    </a:lnTo>
                    <a:lnTo>
                      <a:pt x="44" y="32"/>
                    </a:lnTo>
                    <a:lnTo>
                      <a:pt x="48" y="30"/>
                    </a:lnTo>
                    <a:lnTo>
                      <a:pt x="48" y="28"/>
                    </a:lnTo>
                    <a:lnTo>
                      <a:pt x="50" y="26"/>
                    </a:lnTo>
                    <a:lnTo>
                      <a:pt x="52" y="24"/>
                    </a:lnTo>
                    <a:lnTo>
                      <a:pt x="50" y="24"/>
                    </a:lnTo>
                    <a:lnTo>
                      <a:pt x="48" y="24"/>
                    </a:lnTo>
                    <a:lnTo>
                      <a:pt x="48" y="26"/>
                    </a:lnTo>
                    <a:lnTo>
                      <a:pt x="46" y="24"/>
                    </a:lnTo>
                    <a:lnTo>
                      <a:pt x="44" y="24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6" y="10"/>
                    </a:lnTo>
                    <a:lnTo>
                      <a:pt x="18" y="12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4" y="16"/>
                    </a:lnTo>
                    <a:lnTo>
                      <a:pt x="26" y="18"/>
                    </a:lnTo>
                    <a:lnTo>
                      <a:pt x="26" y="20"/>
                    </a:lnTo>
                    <a:lnTo>
                      <a:pt x="24" y="20"/>
                    </a:lnTo>
                    <a:lnTo>
                      <a:pt x="8" y="20"/>
                    </a:lnTo>
                    <a:lnTo>
                      <a:pt x="2" y="32"/>
                    </a:lnTo>
                    <a:lnTo>
                      <a:pt x="2" y="34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0" y="40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4" y="46"/>
                    </a:lnTo>
                    <a:lnTo>
                      <a:pt x="6" y="46"/>
                    </a:lnTo>
                    <a:lnTo>
                      <a:pt x="8" y="48"/>
                    </a:lnTo>
                    <a:lnTo>
                      <a:pt x="14" y="50"/>
                    </a:lnTo>
                    <a:lnTo>
                      <a:pt x="18" y="50"/>
                    </a:lnTo>
                    <a:lnTo>
                      <a:pt x="20" y="50"/>
                    </a:lnTo>
                    <a:lnTo>
                      <a:pt x="26" y="52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9A11460D-A831-4729-8597-1970CE2868DC}"/>
              </a:ext>
            </a:extLst>
          </p:cNvPr>
          <p:cNvGrpSpPr/>
          <p:nvPr/>
        </p:nvGrpSpPr>
        <p:grpSpPr>
          <a:xfrm>
            <a:off x="36306595" y="24637169"/>
            <a:ext cx="1768977" cy="3033002"/>
            <a:chOff x="5330456" y="1761200"/>
            <a:chExt cx="2051659" cy="3517674"/>
          </a:xfrm>
          <a:solidFill>
            <a:srgbClr val="E86E78"/>
          </a:solidFill>
        </p:grpSpPr>
        <p:sp>
          <p:nvSpPr>
            <p:cNvPr id="223" name="Zambia">
              <a:extLst>
                <a:ext uri="{FF2B5EF4-FFF2-40B4-BE49-F238E27FC236}">
                  <a16:creationId xmlns:a16="http://schemas.microsoft.com/office/drawing/2014/main" id="{A5E3419E-57D2-46A3-B32D-6D520C48B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184" y="4616678"/>
              <a:ext cx="279424" cy="237319"/>
            </a:xfrm>
            <a:custGeom>
              <a:avLst/>
              <a:gdLst>
                <a:gd name="T0" fmla="*/ 30 w 146"/>
                <a:gd name="T1" fmla="*/ 38 h 124"/>
                <a:gd name="T2" fmla="*/ 34 w 146"/>
                <a:gd name="T3" fmla="*/ 42 h 124"/>
                <a:gd name="T4" fmla="*/ 38 w 146"/>
                <a:gd name="T5" fmla="*/ 40 h 124"/>
                <a:gd name="T6" fmla="*/ 44 w 146"/>
                <a:gd name="T7" fmla="*/ 42 h 124"/>
                <a:gd name="T8" fmla="*/ 46 w 146"/>
                <a:gd name="T9" fmla="*/ 46 h 124"/>
                <a:gd name="T10" fmla="*/ 56 w 146"/>
                <a:gd name="T11" fmla="*/ 50 h 124"/>
                <a:gd name="T12" fmla="*/ 62 w 146"/>
                <a:gd name="T13" fmla="*/ 48 h 124"/>
                <a:gd name="T14" fmla="*/ 68 w 146"/>
                <a:gd name="T15" fmla="*/ 44 h 124"/>
                <a:gd name="T16" fmla="*/ 72 w 146"/>
                <a:gd name="T17" fmla="*/ 52 h 124"/>
                <a:gd name="T18" fmla="*/ 84 w 146"/>
                <a:gd name="T19" fmla="*/ 60 h 124"/>
                <a:gd name="T20" fmla="*/ 92 w 146"/>
                <a:gd name="T21" fmla="*/ 66 h 124"/>
                <a:gd name="T22" fmla="*/ 98 w 146"/>
                <a:gd name="T23" fmla="*/ 66 h 124"/>
                <a:gd name="T24" fmla="*/ 94 w 146"/>
                <a:gd name="T25" fmla="*/ 52 h 124"/>
                <a:gd name="T26" fmla="*/ 90 w 146"/>
                <a:gd name="T27" fmla="*/ 54 h 124"/>
                <a:gd name="T28" fmla="*/ 82 w 146"/>
                <a:gd name="T29" fmla="*/ 46 h 124"/>
                <a:gd name="T30" fmla="*/ 84 w 146"/>
                <a:gd name="T31" fmla="*/ 32 h 124"/>
                <a:gd name="T32" fmla="*/ 86 w 146"/>
                <a:gd name="T33" fmla="*/ 28 h 124"/>
                <a:gd name="T34" fmla="*/ 86 w 146"/>
                <a:gd name="T35" fmla="*/ 22 h 124"/>
                <a:gd name="T36" fmla="*/ 84 w 146"/>
                <a:gd name="T37" fmla="*/ 16 h 124"/>
                <a:gd name="T38" fmla="*/ 116 w 146"/>
                <a:gd name="T39" fmla="*/ 4 h 124"/>
                <a:gd name="T40" fmla="*/ 122 w 146"/>
                <a:gd name="T41" fmla="*/ 6 h 124"/>
                <a:gd name="T42" fmla="*/ 132 w 146"/>
                <a:gd name="T43" fmla="*/ 10 h 124"/>
                <a:gd name="T44" fmla="*/ 138 w 146"/>
                <a:gd name="T45" fmla="*/ 16 h 124"/>
                <a:gd name="T46" fmla="*/ 140 w 146"/>
                <a:gd name="T47" fmla="*/ 20 h 124"/>
                <a:gd name="T48" fmla="*/ 142 w 146"/>
                <a:gd name="T49" fmla="*/ 26 h 124"/>
                <a:gd name="T50" fmla="*/ 146 w 146"/>
                <a:gd name="T51" fmla="*/ 32 h 124"/>
                <a:gd name="T52" fmla="*/ 142 w 146"/>
                <a:gd name="T53" fmla="*/ 40 h 124"/>
                <a:gd name="T54" fmla="*/ 142 w 146"/>
                <a:gd name="T55" fmla="*/ 46 h 124"/>
                <a:gd name="T56" fmla="*/ 144 w 146"/>
                <a:gd name="T57" fmla="*/ 52 h 124"/>
                <a:gd name="T58" fmla="*/ 144 w 146"/>
                <a:gd name="T59" fmla="*/ 54 h 124"/>
                <a:gd name="T60" fmla="*/ 138 w 146"/>
                <a:gd name="T61" fmla="*/ 60 h 124"/>
                <a:gd name="T62" fmla="*/ 138 w 146"/>
                <a:gd name="T63" fmla="*/ 66 h 124"/>
                <a:gd name="T64" fmla="*/ 136 w 146"/>
                <a:gd name="T65" fmla="*/ 72 h 124"/>
                <a:gd name="T66" fmla="*/ 134 w 146"/>
                <a:gd name="T67" fmla="*/ 76 h 124"/>
                <a:gd name="T68" fmla="*/ 110 w 146"/>
                <a:gd name="T69" fmla="*/ 86 h 124"/>
                <a:gd name="T70" fmla="*/ 106 w 146"/>
                <a:gd name="T71" fmla="*/ 94 h 124"/>
                <a:gd name="T72" fmla="*/ 100 w 146"/>
                <a:gd name="T73" fmla="*/ 96 h 124"/>
                <a:gd name="T74" fmla="*/ 92 w 146"/>
                <a:gd name="T75" fmla="*/ 96 h 124"/>
                <a:gd name="T76" fmla="*/ 86 w 146"/>
                <a:gd name="T77" fmla="*/ 102 h 124"/>
                <a:gd name="T78" fmla="*/ 84 w 146"/>
                <a:gd name="T79" fmla="*/ 104 h 124"/>
                <a:gd name="T80" fmla="*/ 64 w 146"/>
                <a:gd name="T81" fmla="*/ 124 h 124"/>
                <a:gd name="T82" fmla="*/ 56 w 146"/>
                <a:gd name="T83" fmla="*/ 124 h 124"/>
                <a:gd name="T84" fmla="*/ 50 w 146"/>
                <a:gd name="T85" fmla="*/ 122 h 124"/>
                <a:gd name="T86" fmla="*/ 44 w 146"/>
                <a:gd name="T87" fmla="*/ 122 h 124"/>
                <a:gd name="T88" fmla="*/ 36 w 146"/>
                <a:gd name="T89" fmla="*/ 118 h 124"/>
                <a:gd name="T90" fmla="*/ 34 w 146"/>
                <a:gd name="T91" fmla="*/ 118 h 124"/>
                <a:gd name="T92" fmla="*/ 16 w 146"/>
                <a:gd name="T93" fmla="*/ 120 h 124"/>
                <a:gd name="T94" fmla="*/ 12 w 146"/>
                <a:gd name="T95" fmla="*/ 116 h 124"/>
                <a:gd name="T96" fmla="*/ 4 w 146"/>
                <a:gd name="T97" fmla="*/ 110 h 124"/>
                <a:gd name="T98" fmla="*/ 0 w 146"/>
                <a:gd name="T99" fmla="*/ 102 h 124"/>
                <a:gd name="T100" fmla="*/ 28 w 146"/>
                <a:gd name="T101" fmla="*/ 56 h 124"/>
                <a:gd name="T102" fmla="*/ 26 w 146"/>
                <a:gd name="T103" fmla="*/ 48 h 124"/>
                <a:gd name="T104" fmla="*/ 26 w 146"/>
                <a:gd name="T105" fmla="*/ 3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24">
                  <a:moveTo>
                    <a:pt x="26" y="38"/>
                  </a:moveTo>
                  <a:lnTo>
                    <a:pt x="28" y="38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32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42" y="38"/>
                  </a:lnTo>
                  <a:lnTo>
                    <a:pt x="42" y="40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4" y="44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6" y="46"/>
                  </a:lnTo>
                  <a:lnTo>
                    <a:pt x="48" y="46"/>
                  </a:lnTo>
                  <a:lnTo>
                    <a:pt x="50" y="48"/>
                  </a:lnTo>
                  <a:lnTo>
                    <a:pt x="54" y="48"/>
                  </a:lnTo>
                  <a:lnTo>
                    <a:pt x="56" y="50"/>
                  </a:lnTo>
                  <a:lnTo>
                    <a:pt x="56" y="50"/>
                  </a:lnTo>
                  <a:lnTo>
                    <a:pt x="58" y="50"/>
                  </a:lnTo>
                  <a:lnTo>
                    <a:pt x="62" y="48"/>
                  </a:lnTo>
                  <a:lnTo>
                    <a:pt x="62" y="48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66" y="44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70" y="50"/>
                  </a:lnTo>
                  <a:lnTo>
                    <a:pt x="70" y="50"/>
                  </a:lnTo>
                  <a:lnTo>
                    <a:pt x="72" y="52"/>
                  </a:lnTo>
                  <a:lnTo>
                    <a:pt x="78" y="54"/>
                  </a:lnTo>
                  <a:lnTo>
                    <a:pt x="80" y="56"/>
                  </a:lnTo>
                  <a:lnTo>
                    <a:pt x="82" y="60"/>
                  </a:lnTo>
                  <a:lnTo>
                    <a:pt x="84" y="60"/>
                  </a:lnTo>
                  <a:lnTo>
                    <a:pt x="86" y="64"/>
                  </a:lnTo>
                  <a:lnTo>
                    <a:pt x="90" y="66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94" y="66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8" y="66"/>
                  </a:lnTo>
                  <a:lnTo>
                    <a:pt x="98" y="66"/>
                  </a:lnTo>
                  <a:lnTo>
                    <a:pt x="98" y="52"/>
                  </a:lnTo>
                  <a:lnTo>
                    <a:pt x="96" y="52"/>
                  </a:lnTo>
                  <a:lnTo>
                    <a:pt x="94" y="52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0" y="54"/>
                  </a:lnTo>
                  <a:lnTo>
                    <a:pt x="88" y="54"/>
                  </a:lnTo>
                  <a:lnTo>
                    <a:pt x="86" y="52"/>
                  </a:lnTo>
                  <a:lnTo>
                    <a:pt x="84" y="48"/>
                  </a:lnTo>
                  <a:lnTo>
                    <a:pt x="82" y="46"/>
                  </a:lnTo>
                  <a:lnTo>
                    <a:pt x="82" y="44"/>
                  </a:lnTo>
                  <a:lnTo>
                    <a:pt x="82" y="36"/>
                  </a:lnTo>
                  <a:lnTo>
                    <a:pt x="82" y="34"/>
                  </a:lnTo>
                  <a:lnTo>
                    <a:pt x="84" y="32"/>
                  </a:lnTo>
                  <a:lnTo>
                    <a:pt x="86" y="32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28"/>
                  </a:lnTo>
                  <a:lnTo>
                    <a:pt x="86" y="26"/>
                  </a:lnTo>
                  <a:lnTo>
                    <a:pt x="86" y="24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4" y="18"/>
                  </a:lnTo>
                  <a:lnTo>
                    <a:pt x="84" y="16"/>
                  </a:lnTo>
                  <a:lnTo>
                    <a:pt x="88" y="6"/>
                  </a:lnTo>
                  <a:lnTo>
                    <a:pt x="108" y="0"/>
                  </a:lnTo>
                  <a:lnTo>
                    <a:pt x="114" y="4"/>
                  </a:lnTo>
                  <a:lnTo>
                    <a:pt x="116" y="4"/>
                  </a:lnTo>
                  <a:lnTo>
                    <a:pt x="118" y="4"/>
                  </a:lnTo>
                  <a:lnTo>
                    <a:pt x="120" y="4"/>
                  </a:lnTo>
                  <a:lnTo>
                    <a:pt x="122" y="6"/>
                  </a:lnTo>
                  <a:lnTo>
                    <a:pt x="122" y="6"/>
                  </a:lnTo>
                  <a:lnTo>
                    <a:pt x="122" y="8"/>
                  </a:lnTo>
                  <a:lnTo>
                    <a:pt x="126" y="8"/>
                  </a:lnTo>
                  <a:lnTo>
                    <a:pt x="130" y="10"/>
                  </a:lnTo>
                  <a:lnTo>
                    <a:pt x="132" y="10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36" y="14"/>
                  </a:lnTo>
                  <a:lnTo>
                    <a:pt x="138" y="16"/>
                  </a:lnTo>
                  <a:lnTo>
                    <a:pt x="138" y="16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40" y="20"/>
                  </a:lnTo>
                  <a:lnTo>
                    <a:pt x="142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2" y="26"/>
                  </a:lnTo>
                  <a:lnTo>
                    <a:pt x="142" y="26"/>
                  </a:lnTo>
                  <a:lnTo>
                    <a:pt x="146" y="28"/>
                  </a:lnTo>
                  <a:lnTo>
                    <a:pt x="146" y="30"/>
                  </a:lnTo>
                  <a:lnTo>
                    <a:pt x="146" y="32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42" y="38"/>
                  </a:lnTo>
                  <a:lnTo>
                    <a:pt x="142" y="40"/>
                  </a:lnTo>
                  <a:lnTo>
                    <a:pt x="142" y="42"/>
                  </a:lnTo>
                  <a:lnTo>
                    <a:pt x="144" y="44"/>
                  </a:lnTo>
                  <a:lnTo>
                    <a:pt x="144" y="44"/>
                  </a:lnTo>
                  <a:lnTo>
                    <a:pt x="142" y="46"/>
                  </a:lnTo>
                  <a:lnTo>
                    <a:pt x="144" y="48"/>
                  </a:lnTo>
                  <a:lnTo>
                    <a:pt x="144" y="50"/>
                  </a:lnTo>
                  <a:lnTo>
                    <a:pt x="142" y="50"/>
                  </a:lnTo>
                  <a:lnTo>
                    <a:pt x="144" y="52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8" y="62"/>
                  </a:lnTo>
                  <a:lnTo>
                    <a:pt x="138" y="62"/>
                  </a:lnTo>
                  <a:lnTo>
                    <a:pt x="138" y="64"/>
                  </a:lnTo>
                  <a:lnTo>
                    <a:pt x="138" y="66"/>
                  </a:lnTo>
                  <a:lnTo>
                    <a:pt x="136" y="68"/>
                  </a:lnTo>
                  <a:lnTo>
                    <a:pt x="134" y="68"/>
                  </a:lnTo>
                  <a:lnTo>
                    <a:pt x="136" y="70"/>
                  </a:lnTo>
                  <a:lnTo>
                    <a:pt x="136" y="72"/>
                  </a:lnTo>
                  <a:lnTo>
                    <a:pt x="138" y="74"/>
                  </a:lnTo>
                  <a:lnTo>
                    <a:pt x="138" y="76"/>
                  </a:lnTo>
                  <a:lnTo>
                    <a:pt x="138" y="76"/>
                  </a:lnTo>
                  <a:lnTo>
                    <a:pt x="134" y="76"/>
                  </a:lnTo>
                  <a:lnTo>
                    <a:pt x="128" y="80"/>
                  </a:lnTo>
                  <a:lnTo>
                    <a:pt x="126" y="80"/>
                  </a:lnTo>
                  <a:lnTo>
                    <a:pt x="112" y="86"/>
                  </a:lnTo>
                  <a:lnTo>
                    <a:pt x="110" y="86"/>
                  </a:lnTo>
                  <a:lnTo>
                    <a:pt x="106" y="88"/>
                  </a:lnTo>
                  <a:lnTo>
                    <a:pt x="104" y="90"/>
                  </a:lnTo>
                  <a:lnTo>
                    <a:pt x="106" y="94"/>
                  </a:lnTo>
                  <a:lnTo>
                    <a:pt x="106" y="94"/>
                  </a:lnTo>
                  <a:lnTo>
                    <a:pt x="104" y="96"/>
                  </a:lnTo>
                  <a:lnTo>
                    <a:pt x="104" y="96"/>
                  </a:lnTo>
                  <a:lnTo>
                    <a:pt x="102" y="94"/>
                  </a:lnTo>
                  <a:lnTo>
                    <a:pt x="100" y="96"/>
                  </a:lnTo>
                  <a:lnTo>
                    <a:pt x="100" y="94"/>
                  </a:lnTo>
                  <a:lnTo>
                    <a:pt x="96" y="94"/>
                  </a:lnTo>
                  <a:lnTo>
                    <a:pt x="94" y="96"/>
                  </a:lnTo>
                  <a:lnTo>
                    <a:pt x="92" y="96"/>
                  </a:lnTo>
                  <a:lnTo>
                    <a:pt x="90" y="96"/>
                  </a:lnTo>
                  <a:lnTo>
                    <a:pt x="86" y="98"/>
                  </a:lnTo>
                  <a:lnTo>
                    <a:pt x="86" y="100"/>
                  </a:lnTo>
                  <a:lnTo>
                    <a:pt x="86" y="102"/>
                  </a:lnTo>
                  <a:lnTo>
                    <a:pt x="86" y="102"/>
                  </a:lnTo>
                  <a:lnTo>
                    <a:pt x="86" y="104"/>
                  </a:lnTo>
                  <a:lnTo>
                    <a:pt x="86" y="104"/>
                  </a:lnTo>
                  <a:lnTo>
                    <a:pt x="84" y="104"/>
                  </a:lnTo>
                  <a:lnTo>
                    <a:pt x="80" y="106"/>
                  </a:lnTo>
                  <a:lnTo>
                    <a:pt x="72" y="112"/>
                  </a:lnTo>
                  <a:lnTo>
                    <a:pt x="66" y="118"/>
                  </a:lnTo>
                  <a:lnTo>
                    <a:pt x="64" y="124"/>
                  </a:lnTo>
                  <a:lnTo>
                    <a:pt x="60" y="124"/>
                  </a:lnTo>
                  <a:lnTo>
                    <a:pt x="58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4" y="122"/>
                  </a:lnTo>
                  <a:lnTo>
                    <a:pt x="54" y="122"/>
                  </a:lnTo>
                  <a:lnTo>
                    <a:pt x="52" y="122"/>
                  </a:lnTo>
                  <a:lnTo>
                    <a:pt x="50" y="122"/>
                  </a:lnTo>
                  <a:lnTo>
                    <a:pt x="48" y="124"/>
                  </a:lnTo>
                  <a:lnTo>
                    <a:pt x="46" y="124"/>
                  </a:lnTo>
                  <a:lnTo>
                    <a:pt x="46" y="124"/>
                  </a:lnTo>
                  <a:lnTo>
                    <a:pt x="44" y="122"/>
                  </a:lnTo>
                  <a:lnTo>
                    <a:pt x="40" y="122"/>
                  </a:lnTo>
                  <a:lnTo>
                    <a:pt x="40" y="122"/>
                  </a:lnTo>
                  <a:lnTo>
                    <a:pt x="38" y="120"/>
                  </a:lnTo>
                  <a:lnTo>
                    <a:pt x="36" y="118"/>
                  </a:lnTo>
                  <a:lnTo>
                    <a:pt x="36" y="118"/>
                  </a:lnTo>
                  <a:lnTo>
                    <a:pt x="36" y="118"/>
                  </a:lnTo>
                  <a:lnTo>
                    <a:pt x="34" y="118"/>
                  </a:lnTo>
                  <a:lnTo>
                    <a:pt x="34" y="118"/>
                  </a:lnTo>
                  <a:lnTo>
                    <a:pt x="32" y="118"/>
                  </a:lnTo>
                  <a:lnTo>
                    <a:pt x="30" y="118"/>
                  </a:lnTo>
                  <a:lnTo>
                    <a:pt x="28" y="118"/>
                  </a:lnTo>
                  <a:lnTo>
                    <a:pt x="16" y="120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4" y="116"/>
                  </a:lnTo>
                  <a:lnTo>
                    <a:pt x="12" y="116"/>
                  </a:lnTo>
                  <a:lnTo>
                    <a:pt x="10" y="114"/>
                  </a:lnTo>
                  <a:lnTo>
                    <a:pt x="8" y="112"/>
                  </a:lnTo>
                  <a:lnTo>
                    <a:pt x="6" y="110"/>
                  </a:lnTo>
                  <a:lnTo>
                    <a:pt x="4" y="110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2" y="62"/>
                  </a:lnTo>
                  <a:lnTo>
                    <a:pt x="28" y="62"/>
                  </a:lnTo>
                  <a:lnTo>
                    <a:pt x="26" y="60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8" y="54"/>
                  </a:lnTo>
                  <a:lnTo>
                    <a:pt x="26" y="52"/>
                  </a:lnTo>
                  <a:lnTo>
                    <a:pt x="26" y="48"/>
                  </a:lnTo>
                  <a:lnTo>
                    <a:pt x="26" y="44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6" y="3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4" name="Zambabwe">
              <a:extLst>
                <a:ext uri="{FF2B5EF4-FFF2-40B4-BE49-F238E27FC236}">
                  <a16:creationId xmlns:a16="http://schemas.microsoft.com/office/drawing/2014/main" id="{FC914489-7063-43AA-B72B-754AE32D1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38" y="4796581"/>
              <a:ext cx="183731" cy="168420"/>
            </a:xfrm>
            <a:custGeom>
              <a:avLst/>
              <a:gdLst>
                <a:gd name="T0" fmla="*/ 4 w 96"/>
                <a:gd name="T1" fmla="*/ 28 h 88"/>
                <a:gd name="T2" fmla="*/ 8 w 96"/>
                <a:gd name="T3" fmla="*/ 30 h 88"/>
                <a:gd name="T4" fmla="*/ 14 w 96"/>
                <a:gd name="T5" fmla="*/ 28 h 88"/>
                <a:gd name="T6" fmla="*/ 16 w 96"/>
                <a:gd name="T7" fmla="*/ 30 h 88"/>
                <a:gd name="T8" fmla="*/ 24 w 96"/>
                <a:gd name="T9" fmla="*/ 30 h 88"/>
                <a:gd name="T10" fmla="*/ 40 w 96"/>
                <a:gd name="T11" fmla="*/ 12 h 88"/>
                <a:gd name="T12" fmla="*/ 46 w 96"/>
                <a:gd name="T13" fmla="*/ 10 h 88"/>
                <a:gd name="T14" fmla="*/ 46 w 96"/>
                <a:gd name="T15" fmla="*/ 6 h 88"/>
                <a:gd name="T16" fmla="*/ 52 w 96"/>
                <a:gd name="T17" fmla="*/ 2 h 88"/>
                <a:gd name="T18" fmla="*/ 60 w 96"/>
                <a:gd name="T19" fmla="*/ 0 h 88"/>
                <a:gd name="T20" fmla="*/ 64 w 96"/>
                <a:gd name="T21" fmla="*/ 2 h 88"/>
                <a:gd name="T22" fmla="*/ 66 w 96"/>
                <a:gd name="T23" fmla="*/ 6 h 88"/>
                <a:gd name="T24" fmla="*/ 72 w 96"/>
                <a:gd name="T25" fmla="*/ 8 h 88"/>
                <a:gd name="T26" fmla="*/ 78 w 96"/>
                <a:gd name="T27" fmla="*/ 6 h 88"/>
                <a:gd name="T28" fmla="*/ 86 w 96"/>
                <a:gd name="T29" fmla="*/ 12 h 88"/>
                <a:gd name="T30" fmla="*/ 94 w 96"/>
                <a:gd name="T31" fmla="*/ 16 h 88"/>
                <a:gd name="T32" fmla="*/ 94 w 96"/>
                <a:gd name="T33" fmla="*/ 20 h 88"/>
                <a:gd name="T34" fmla="*/ 94 w 96"/>
                <a:gd name="T35" fmla="*/ 24 h 88"/>
                <a:gd name="T36" fmla="*/ 94 w 96"/>
                <a:gd name="T37" fmla="*/ 32 h 88"/>
                <a:gd name="T38" fmla="*/ 96 w 96"/>
                <a:gd name="T39" fmla="*/ 34 h 88"/>
                <a:gd name="T40" fmla="*/ 92 w 96"/>
                <a:gd name="T41" fmla="*/ 40 h 88"/>
                <a:gd name="T42" fmla="*/ 90 w 96"/>
                <a:gd name="T43" fmla="*/ 44 h 88"/>
                <a:gd name="T44" fmla="*/ 92 w 96"/>
                <a:gd name="T45" fmla="*/ 48 h 88"/>
                <a:gd name="T46" fmla="*/ 94 w 96"/>
                <a:gd name="T47" fmla="*/ 54 h 88"/>
                <a:gd name="T48" fmla="*/ 90 w 96"/>
                <a:gd name="T49" fmla="*/ 60 h 88"/>
                <a:gd name="T50" fmla="*/ 88 w 96"/>
                <a:gd name="T51" fmla="*/ 64 h 88"/>
                <a:gd name="T52" fmla="*/ 86 w 96"/>
                <a:gd name="T53" fmla="*/ 70 h 88"/>
                <a:gd name="T54" fmla="*/ 70 w 96"/>
                <a:gd name="T55" fmla="*/ 86 h 88"/>
                <a:gd name="T56" fmla="*/ 62 w 96"/>
                <a:gd name="T57" fmla="*/ 86 h 88"/>
                <a:gd name="T58" fmla="*/ 56 w 96"/>
                <a:gd name="T59" fmla="*/ 84 h 88"/>
                <a:gd name="T60" fmla="*/ 48 w 96"/>
                <a:gd name="T61" fmla="*/ 84 h 88"/>
                <a:gd name="T62" fmla="*/ 46 w 96"/>
                <a:gd name="T63" fmla="*/ 80 h 88"/>
                <a:gd name="T64" fmla="*/ 42 w 96"/>
                <a:gd name="T65" fmla="*/ 78 h 88"/>
                <a:gd name="T66" fmla="*/ 34 w 96"/>
                <a:gd name="T67" fmla="*/ 76 h 88"/>
                <a:gd name="T68" fmla="*/ 28 w 96"/>
                <a:gd name="T69" fmla="*/ 72 h 88"/>
                <a:gd name="T70" fmla="*/ 28 w 96"/>
                <a:gd name="T71" fmla="*/ 64 h 88"/>
                <a:gd name="T72" fmla="*/ 24 w 96"/>
                <a:gd name="T73" fmla="*/ 62 h 88"/>
                <a:gd name="T74" fmla="*/ 24 w 96"/>
                <a:gd name="T75" fmla="*/ 58 h 88"/>
                <a:gd name="T76" fmla="*/ 18 w 96"/>
                <a:gd name="T77" fmla="*/ 54 h 88"/>
                <a:gd name="T78" fmla="*/ 12 w 96"/>
                <a:gd name="T79" fmla="*/ 46 h 88"/>
                <a:gd name="T80" fmla="*/ 10 w 96"/>
                <a:gd name="T81" fmla="*/ 44 h 88"/>
                <a:gd name="T82" fmla="*/ 6 w 96"/>
                <a:gd name="T83" fmla="*/ 38 h 88"/>
                <a:gd name="T84" fmla="*/ 4 w 96"/>
                <a:gd name="T85" fmla="*/ 36 h 88"/>
                <a:gd name="T86" fmla="*/ 0 w 96"/>
                <a:gd name="T87" fmla="*/ 32 h 88"/>
                <a:gd name="T88" fmla="*/ 0 w 96"/>
                <a:gd name="T89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6" h="88">
                  <a:moveTo>
                    <a:pt x="0" y="28"/>
                  </a:moveTo>
                  <a:lnTo>
                    <a:pt x="0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24"/>
                  </a:lnTo>
                  <a:lnTo>
                    <a:pt x="32" y="18"/>
                  </a:lnTo>
                  <a:lnTo>
                    <a:pt x="40" y="12"/>
                  </a:lnTo>
                  <a:lnTo>
                    <a:pt x="44" y="10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6" y="0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6"/>
                  </a:lnTo>
                  <a:lnTo>
                    <a:pt x="72" y="8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8" y="6"/>
                  </a:lnTo>
                  <a:lnTo>
                    <a:pt x="82" y="8"/>
                  </a:lnTo>
                  <a:lnTo>
                    <a:pt x="84" y="10"/>
                  </a:lnTo>
                  <a:lnTo>
                    <a:pt x="86" y="12"/>
                  </a:lnTo>
                  <a:lnTo>
                    <a:pt x="90" y="12"/>
                  </a:lnTo>
                  <a:lnTo>
                    <a:pt x="92" y="14"/>
                  </a:lnTo>
                  <a:lnTo>
                    <a:pt x="94" y="16"/>
                  </a:lnTo>
                  <a:lnTo>
                    <a:pt x="96" y="16"/>
                  </a:lnTo>
                  <a:lnTo>
                    <a:pt x="96" y="18"/>
                  </a:lnTo>
                  <a:lnTo>
                    <a:pt x="94" y="20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94" y="24"/>
                  </a:lnTo>
                  <a:lnTo>
                    <a:pt x="94" y="26"/>
                  </a:lnTo>
                  <a:lnTo>
                    <a:pt x="94" y="28"/>
                  </a:lnTo>
                  <a:lnTo>
                    <a:pt x="94" y="32"/>
                  </a:lnTo>
                  <a:lnTo>
                    <a:pt x="92" y="34"/>
                  </a:lnTo>
                  <a:lnTo>
                    <a:pt x="94" y="34"/>
                  </a:lnTo>
                  <a:lnTo>
                    <a:pt x="96" y="34"/>
                  </a:lnTo>
                  <a:lnTo>
                    <a:pt x="94" y="36"/>
                  </a:lnTo>
                  <a:lnTo>
                    <a:pt x="92" y="38"/>
                  </a:lnTo>
                  <a:lnTo>
                    <a:pt x="92" y="40"/>
                  </a:lnTo>
                  <a:lnTo>
                    <a:pt x="92" y="42"/>
                  </a:lnTo>
                  <a:lnTo>
                    <a:pt x="90" y="42"/>
                  </a:lnTo>
                  <a:lnTo>
                    <a:pt x="90" y="44"/>
                  </a:lnTo>
                  <a:lnTo>
                    <a:pt x="94" y="46"/>
                  </a:lnTo>
                  <a:lnTo>
                    <a:pt x="94" y="48"/>
                  </a:lnTo>
                  <a:lnTo>
                    <a:pt x="92" y="48"/>
                  </a:lnTo>
                  <a:lnTo>
                    <a:pt x="92" y="50"/>
                  </a:lnTo>
                  <a:lnTo>
                    <a:pt x="94" y="52"/>
                  </a:lnTo>
                  <a:lnTo>
                    <a:pt x="94" y="54"/>
                  </a:lnTo>
                  <a:lnTo>
                    <a:pt x="92" y="56"/>
                  </a:lnTo>
                  <a:lnTo>
                    <a:pt x="90" y="58"/>
                  </a:lnTo>
                  <a:lnTo>
                    <a:pt x="90" y="60"/>
                  </a:lnTo>
                  <a:lnTo>
                    <a:pt x="88" y="60"/>
                  </a:lnTo>
                  <a:lnTo>
                    <a:pt x="88" y="62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8" y="68"/>
                  </a:lnTo>
                  <a:lnTo>
                    <a:pt x="86" y="70"/>
                  </a:lnTo>
                  <a:lnTo>
                    <a:pt x="86" y="74"/>
                  </a:lnTo>
                  <a:lnTo>
                    <a:pt x="72" y="88"/>
                  </a:lnTo>
                  <a:lnTo>
                    <a:pt x="70" y="86"/>
                  </a:lnTo>
                  <a:lnTo>
                    <a:pt x="66" y="86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60" y="86"/>
                  </a:lnTo>
                  <a:lnTo>
                    <a:pt x="58" y="84"/>
                  </a:lnTo>
                  <a:lnTo>
                    <a:pt x="56" y="84"/>
                  </a:lnTo>
                  <a:lnTo>
                    <a:pt x="56" y="84"/>
                  </a:lnTo>
                  <a:lnTo>
                    <a:pt x="52" y="82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6" y="80"/>
                  </a:lnTo>
                  <a:lnTo>
                    <a:pt x="46" y="80"/>
                  </a:lnTo>
                  <a:lnTo>
                    <a:pt x="46" y="78"/>
                  </a:lnTo>
                  <a:lnTo>
                    <a:pt x="44" y="78"/>
                  </a:lnTo>
                  <a:lnTo>
                    <a:pt x="42" y="78"/>
                  </a:lnTo>
                  <a:lnTo>
                    <a:pt x="40" y="76"/>
                  </a:lnTo>
                  <a:lnTo>
                    <a:pt x="36" y="76"/>
                  </a:lnTo>
                  <a:lnTo>
                    <a:pt x="34" y="76"/>
                  </a:lnTo>
                  <a:lnTo>
                    <a:pt x="32" y="76"/>
                  </a:lnTo>
                  <a:lnTo>
                    <a:pt x="32" y="74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2"/>
                  </a:lnTo>
                  <a:lnTo>
                    <a:pt x="24" y="62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2" y="58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6" y="54"/>
                  </a:lnTo>
                  <a:lnTo>
                    <a:pt x="12" y="48"/>
                  </a:lnTo>
                  <a:lnTo>
                    <a:pt x="12" y="46"/>
                  </a:lnTo>
                  <a:lnTo>
                    <a:pt x="10" y="46"/>
                  </a:lnTo>
                  <a:lnTo>
                    <a:pt x="10" y="46"/>
                  </a:lnTo>
                  <a:lnTo>
                    <a:pt x="10" y="44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5" name="Yemen">
              <a:extLst>
                <a:ext uri="{FF2B5EF4-FFF2-40B4-BE49-F238E27FC236}">
                  <a16:creationId xmlns:a16="http://schemas.microsoft.com/office/drawing/2014/main" id="{A4C36010-24F8-4EF0-BA31-6D8F0FAD34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5132" y="3958311"/>
              <a:ext cx="287079" cy="176075"/>
            </a:xfrm>
            <a:custGeom>
              <a:avLst/>
              <a:gdLst>
                <a:gd name="T0" fmla="*/ 2 w 150"/>
                <a:gd name="T1" fmla="*/ 36 h 92"/>
                <a:gd name="T2" fmla="*/ 6 w 150"/>
                <a:gd name="T3" fmla="*/ 34 h 92"/>
                <a:gd name="T4" fmla="*/ 8 w 150"/>
                <a:gd name="T5" fmla="*/ 28 h 92"/>
                <a:gd name="T6" fmla="*/ 12 w 150"/>
                <a:gd name="T7" fmla="*/ 20 h 92"/>
                <a:gd name="T8" fmla="*/ 24 w 150"/>
                <a:gd name="T9" fmla="*/ 24 h 92"/>
                <a:gd name="T10" fmla="*/ 46 w 150"/>
                <a:gd name="T11" fmla="*/ 34 h 92"/>
                <a:gd name="T12" fmla="*/ 68 w 150"/>
                <a:gd name="T13" fmla="*/ 14 h 92"/>
                <a:gd name="T14" fmla="*/ 114 w 150"/>
                <a:gd name="T15" fmla="*/ 6 h 92"/>
                <a:gd name="T16" fmla="*/ 124 w 150"/>
                <a:gd name="T17" fmla="*/ 26 h 92"/>
                <a:gd name="T18" fmla="*/ 128 w 150"/>
                <a:gd name="T19" fmla="*/ 36 h 92"/>
                <a:gd name="T20" fmla="*/ 120 w 150"/>
                <a:gd name="T21" fmla="*/ 42 h 92"/>
                <a:gd name="T22" fmla="*/ 120 w 150"/>
                <a:gd name="T23" fmla="*/ 46 h 92"/>
                <a:gd name="T24" fmla="*/ 120 w 150"/>
                <a:gd name="T25" fmla="*/ 48 h 92"/>
                <a:gd name="T26" fmla="*/ 112 w 150"/>
                <a:gd name="T27" fmla="*/ 50 h 92"/>
                <a:gd name="T28" fmla="*/ 100 w 150"/>
                <a:gd name="T29" fmla="*/ 54 h 92"/>
                <a:gd name="T30" fmla="*/ 84 w 150"/>
                <a:gd name="T31" fmla="*/ 60 h 92"/>
                <a:gd name="T32" fmla="*/ 82 w 150"/>
                <a:gd name="T33" fmla="*/ 62 h 92"/>
                <a:gd name="T34" fmla="*/ 74 w 150"/>
                <a:gd name="T35" fmla="*/ 68 h 92"/>
                <a:gd name="T36" fmla="*/ 72 w 150"/>
                <a:gd name="T37" fmla="*/ 68 h 92"/>
                <a:gd name="T38" fmla="*/ 70 w 150"/>
                <a:gd name="T39" fmla="*/ 70 h 92"/>
                <a:gd name="T40" fmla="*/ 66 w 150"/>
                <a:gd name="T41" fmla="*/ 68 h 92"/>
                <a:gd name="T42" fmla="*/ 62 w 150"/>
                <a:gd name="T43" fmla="*/ 72 h 92"/>
                <a:gd name="T44" fmla="*/ 56 w 150"/>
                <a:gd name="T45" fmla="*/ 74 h 92"/>
                <a:gd name="T46" fmla="*/ 48 w 150"/>
                <a:gd name="T47" fmla="*/ 76 h 92"/>
                <a:gd name="T48" fmla="*/ 44 w 150"/>
                <a:gd name="T49" fmla="*/ 76 h 92"/>
                <a:gd name="T50" fmla="*/ 40 w 150"/>
                <a:gd name="T51" fmla="*/ 74 h 92"/>
                <a:gd name="T52" fmla="*/ 36 w 150"/>
                <a:gd name="T53" fmla="*/ 78 h 92"/>
                <a:gd name="T54" fmla="*/ 34 w 150"/>
                <a:gd name="T55" fmla="*/ 80 h 92"/>
                <a:gd name="T56" fmla="*/ 28 w 150"/>
                <a:gd name="T57" fmla="*/ 84 h 92"/>
                <a:gd name="T58" fmla="*/ 24 w 150"/>
                <a:gd name="T59" fmla="*/ 84 h 92"/>
                <a:gd name="T60" fmla="*/ 20 w 150"/>
                <a:gd name="T61" fmla="*/ 86 h 92"/>
                <a:gd name="T62" fmla="*/ 16 w 150"/>
                <a:gd name="T63" fmla="*/ 86 h 92"/>
                <a:gd name="T64" fmla="*/ 12 w 150"/>
                <a:gd name="T65" fmla="*/ 84 h 92"/>
                <a:gd name="T66" fmla="*/ 10 w 150"/>
                <a:gd name="T67" fmla="*/ 78 h 92"/>
                <a:gd name="T68" fmla="*/ 10 w 150"/>
                <a:gd name="T69" fmla="*/ 74 h 92"/>
                <a:gd name="T70" fmla="*/ 6 w 150"/>
                <a:gd name="T71" fmla="*/ 68 h 92"/>
                <a:gd name="T72" fmla="*/ 2 w 150"/>
                <a:gd name="T73" fmla="*/ 52 h 92"/>
                <a:gd name="T74" fmla="*/ 0 w 150"/>
                <a:gd name="T75" fmla="*/ 50 h 92"/>
                <a:gd name="T76" fmla="*/ 2 w 150"/>
                <a:gd name="T77" fmla="*/ 50 h 92"/>
                <a:gd name="T78" fmla="*/ 2 w 150"/>
                <a:gd name="T79" fmla="*/ 48 h 92"/>
                <a:gd name="T80" fmla="*/ 2 w 150"/>
                <a:gd name="T81" fmla="*/ 38 h 92"/>
                <a:gd name="T82" fmla="*/ 120 w 150"/>
                <a:gd name="T83" fmla="*/ 92 h 92"/>
                <a:gd name="T84" fmla="*/ 124 w 150"/>
                <a:gd name="T85" fmla="*/ 92 h 92"/>
                <a:gd name="T86" fmla="*/ 120 w 150"/>
                <a:gd name="T87" fmla="*/ 92 h 92"/>
                <a:gd name="T88" fmla="*/ 136 w 150"/>
                <a:gd name="T89" fmla="*/ 88 h 92"/>
                <a:gd name="T90" fmla="*/ 138 w 150"/>
                <a:gd name="T91" fmla="*/ 84 h 92"/>
                <a:gd name="T92" fmla="*/ 140 w 150"/>
                <a:gd name="T93" fmla="*/ 86 h 92"/>
                <a:gd name="T94" fmla="*/ 142 w 150"/>
                <a:gd name="T95" fmla="*/ 86 h 92"/>
                <a:gd name="T96" fmla="*/ 148 w 150"/>
                <a:gd name="T97" fmla="*/ 86 h 92"/>
                <a:gd name="T98" fmla="*/ 150 w 150"/>
                <a:gd name="T99" fmla="*/ 88 h 92"/>
                <a:gd name="T100" fmla="*/ 146 w 150"/>
                <a:gd name="T101" fmla="*/ 88 h 92"/>
                <a:gd name="T102" fmla="*/ 140 w 150"/>
                <a:gd name="T103" fmla="*/ 90 h 92"/>
                <a:gd name="T104" fmla="*/ 136 w 150"/>
                <a:gd name="T105" fmla="*/ 9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92">
                  <a:moveTo>
                    <a:pt x="2" y="36"/>
                  </a:moveTo>
                  <a:lnTo>
                    <a:pt x="2" y="36"/>
                  </a:lnTo>
                  <a:lnTo>
                    <a:pt x="6" y="36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6" y="24"/>
                  </a:lnTo>
                  <a:lnTo>
                    <a:pt x="24" y="24"/>
                  </a:lnTo>
                  <a:lnTo>
                    <a:pt x="34" y="28"/>
                  </a:lnTo>
                  <a:lnTo>
                    <a:pt x="46" y="34"/>
                  </a:lnTo>
                  <a:lnTo>
                    <a:pt x="46" y="44"/>
                  </a:lnTo>
                  <a:lnTo>
                    <a:pt x="68" y="14"/>
                  </a:lnTo>
                  <a:lnTo>
                    <a:pt x="114" y="0"/>
                  </a:lnTo>
                  <a:lnTo>
                    <a:pt x="114" y="6"/>
                  </a:lnTo>
                  <a:lnTo>
                    <a:pt x="126" y="20"/>
                  </a:lnTo>
                  <a:lnTo>
                    <a:pt x="124" y="26"/>
                  </a:lnTo>
                  <a:lnTo>
                    <a:pt x="130" y="34"/>
                  </a:lnTo>
                  <a:lnTo>
                    <a:pt x="128" y="36"/>
                  </a:lnTo>
                  <a:lnTo>
                    <a:pt x="124" y="36"/>
                  </a:lnTo>
                  <a:lnTo>
                    <a:pt x="120" y="42"/>
                  </a:lnTo>
                  <a:lnTo>
                    <a:pt x="118" y="44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8"/>
                  </a:lnTo>
                  <a:lnTo>
                    <a:pt x="114" y="48"/>
                  </a:lnTo>
                  <a:lnTo>
                    <a:pt x="112" y="50"/>
                  </a:lnTo>
                  <a:lnTo>
                    <a:pt x="108" y="54"/>
                  </a:lnTo>
                  <a:lnTo>
                    <a:pt x="100" y="54"/>
                  </a:lnTo>
                  <a:lnTo>
                    <a:pt x="98" y="56"/>
                  </a:lnTo>
                  <a:lnTo>
                    <a:pt x="84" y="60"/>
                  </a:lnTo>
                  <a:lnTo>
                    <a:pt x="84" y="60"/>
                  </a:lnTo>
                  <a:lnTo>
                    <a:pt x="82" y="62"/>
                  </a:lnTo>
                  <a:lnTo>
                    <a:pt x="78" y="64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70" y="70"/>
                  </a:lnTo>
                  <a:lnTo>
                    <a:pt x="68" y="68"/>
                  </a:lnTo>
                  <a:lnTo>
                    <a:pt x="66" y="68"/>
                  </a:lnTo>
                  <a:lnTo>
                    <a:pt x="62" y="70"/>
                  </a:lnTo>
                  <a:lnTo>
                    <a:pt x="62" y="72"/>
                  </a:lnTo>
                  <a:lnTo>
                    <a:pt x="60" y="74"/>
                  </a:lnTo>
                  <a:lnTo>
                    <a:pt x="56" y="74"/>
                  </a:lnTo>
                  <a:lnTo>
                    <a:pt x="50" y="76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0" y="74"/>
                  </a:lnTo>
                  <a:lnTo>
                    <a:pt x="38" y="74"/>
                  </a:lnTo>
                  <a:lnTo>
                    <a:pt x="36" y="78"/>
                  </a:lnTo>
                  <a:lnTo>
                    <a:pt x="34" y="80"/>
                  </a:lnTo>
                  <a:lnTo>
                    <a:pt x="34" y="80"/>
                  </a:lnTo>
                  <a:lnTo>
                    <a:pt x="30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24" y="84"/>
                  </a:lnTo>
                  <a:lnTo>
                    <a:pt x="22" y="86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6" y="86"/>
                  </a:lnTo>
                  <a:lnTo>
                    <a:pt x="14" y="86"/>
                  </a:lnTo>
                  <a:lnTo>
                    <a:pt x="12" y="84"/>
                  </a:lnTo>
                  <a:lnTo>
                    <a:pt x="12" y="80"/>
                  </a:lnTo>
                  <a:lnTo>
                    <a:pt x="10" y="78"/>
                  </a:lnTo>
                  <a:lnTo>
                    <a:pt x="8" y="74"/>
                  </a:lnTo>
                  <a:lnTo>
                    <a:pt x="10" y="74"/>
                  </a:lnTo>
                  <a:lnTo>
                    <a:pt x="10" y="70"/>
                  </a:lnTo>
                  <a:lnTo>
                    <a:pt x="6" y="68"/>
                  </a:lnTo>
                  <a:lnTo>
                    <a:pt x="4" y="56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4"/>
                  </a:lnTo>
                  <a:lnTo>
                    <a:pt x="2" y="38"/>
                  </a:lnTo>
                  <a:lnTo>
                    <a:pt x="2" y="36"/>
                  </a:lnTo>
                  <a:close/>
                  <a:moveTo>
                    <a:pt x="120" y="92"/>
                  </a:moveTo>
                  <a:lnTo>
                    <a:pt x="122" y="92"/>
                  </a:lnTo>
                  <a:lnTo>
                    <a:pt x="124" y="92"/>
                  </a:lnTo>
                  <a:lnTo>
                    <a:pt x="122" y="92"/>
                  </a:lnTo>
                  <a:lnTo>
                    <a:pt x="120" y="92"/>
                  </a:lnTo>
                  <a:close/>
                  <a:moveTo>
                    <a:pt x="134" y="88"/>
                  </a:moveTo>
                  <a:lnTo>
                    <a:pt x="136" y="88"/>
                  </a:lnTo>
                  <a:lnTo>
                    <a:pt x="136" y="86"/>
                  </a:lnTo>
                  <a:lnTo>
                    <a:pt x="138" y="84"/>
                  </a:lnTo>
                  <a:lnTo>
                    <a:pt x="138" y="84"/>
                  </a:lnTo>
                  <a:lnTo>
                    <a:pt x="140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46" y="84"/>
                  </a:lnTo>
                  <a:lnTo>
                    <a:pt x="148" y="86"/>
                  </a:lnTo>
                  <a:lnTo>
                    <a:pt x="150" y="86"/>
                  </a:lnTo>
                  <a:lnTo>
                    <a:pt x="150" y="88"/>
                  </a:lnTo>
                  <a:lnTo>
                    <a:pt x="148" y="88"/>
                  </a:lnTo>
                  <a:lnTo>
                    <a:pt x="146" y="88"/>
                  </a:lnTo>
                  <a:lnTo>
                    <a:pt x="144" y="90"/>
                  </a:lnTo>
                  <a:lnTo>
                    <a:pt x="140" y="90"/>
                  </a:lnTo>
                  <a:lnTo>
                    <a:pt x="138" y="90"/>
                  </a:lnTo>
                  <a:lnTo>
                    <a:pt x="136" y="90"/>
                  </a:lnTo>
                  <a:lnTo>
                    <a:pt x="134" y="8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6" name="Western Sahara">
              <a:extLst>
                <a:ext uri="{FF2B5EF4-FFF2-40B4-BE49-F238E27FC236}">
                  <a16:creationId xmlns:a16="http://schemas.microsoft.com/office/drawing/2014/main" id="{8F0C25B3-D35D-4A37-9258-89F5BC366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3755441"/>
              <a:ext cx="195214" cy="153109"/>
            </a:xfrm>
            <a:custGeom>
              <a:avLst/>
              <a:gdLst>
                <a:gd name="T0" fmla="*/ 102 w 102"/>
                <a:gd name="T1" fmla="*/ 4 h 80"/>
                <a:gd name="T2" fmla="*/ 102 w 102"/>
                <a:gd name="T3" fmla="*/ 0 h 80"/>
                <a:gd name="T4" fmla="*/ 52 w 102"/>
                <a:gd name="T5" fmla="*/ 0 h 80"/>
                <a:gd name="T6" fmla="*/ 48 w 102"/>
                <a:gd name="T7" fmla="*/ 6 h 80"/>
                <a:gd name="T8" fmla="*/ 48 w 102"/>
                <a:gd name="T9" fmla="*/ 10 h 80"/>
                <a:gd name="T10" fmla="*/ 46 w 102"/>
                <a:gd name="T11" fmla="*/ 10 h 80"/>
                <a:gd name="T12" fmla="*/ 36 w 102"/>
                <a:gd name="T13" fmla="*/ 16 h 80"/>
                <a:gd name="T14" fmla="*/ 36 w 102"/>
                <a:gd name="T15" fmla="*/ 18 h 80"/>
                <a:gd name="T16" fmla="*/ 32 w 102"/>
                <a:gd name="T17" fmla="*/ 20 h 80"/>
                <a:gd name="T18" fmla="*/ 34 w 102"/>
                <a:gd name="T19" fmla="*/ 22 h 80"/>
                <a:gd name="T20" fmla="*/ 26 w 102"/>
                <a:gd name="T21" fmla="*/ 34 h 80"/>
                <a:gd name="T22" fmla="*/ 26 w 102"/>
                <a:gd name="T23" fmla="*/ 38 h 80"/>
                <a:gd name="T24" fmla="*/ 20 w 102"/>
                <a:gd name="T25" fmla="*/ 42 h 80"/>
                <a:gd name="T26" fmla="*/ 18 w 102"/>
                <a:gd name="T27" fmla="*/ 44 h 80"/>
                <a:gd name="T28" fmla="*/ 14 w 102"/>
                <a:gd name="T29" fmla="*/ 50 h 80"/>
                <a:gd name="T30" fmla="*/ 14 w 102"/>
                <a:gd name="T31" fmla="*/ 52 h 80"/>
                <a:gd name="T32" fmla="*/ 10 w 102"/>
                <a:gd name="T33" fmla="*/ 58 h 80"/>
                <a:gd name="T34" fmla="*/ 10 w 102"/>
                <a:gd name="T35" fmla="*/ 60 h 80"/>
                <a:gd name="T36" fmla="*/ 12 w 102"/>
                <a:gd name="T37" fmla="*/ 60 h 80"/>
                <a:gd name="T38" fmla="*/ 10 w 102"/>
                <a:gd name="T39" fmla="*/ 62 h 80"/>
                <a:gd name="T40" fmla="*/ 6 w 102"/>
                <a:gd name="T41" fmla="*/ 68 h 80"/>
                <a:gd name="T42" fmla="*/ 4 w 102"/>
                <a:gd name="T43" fmla="*/ 70 h 80"/>
                <a:gd name="T44" fmla="*/ 2 w 102"/>
                <a:gd name="T45" fmla="*/ 72 h 80"/>
                <a:gd name="T46" fmla="*/ 2 w 102"/>
                <a:gd name="T47" fmla="*/ 74 h 80"/>
                <a:gd name="T48" fmla="*/ 0 w 102"/>
                <a:gd name="T49" fmla="*/ 76 h 80"/>
                <a:gd name="T50" fmla="*/ 0 w 102"/>
                <a:gd name="T51" fmla="*/ 80 h 80"/>
                <a:gd name="T52" fmla="*/ 50 w 102"/>
                <a:gd name="T53" fmla="*/ 80 h 80"/>
                <a:gd name="T54" fmla="*/ 50 w 102"/>
                <a:gd name="T55" fmla="*/ 58 h 80"/>
                <a:gd name="T56" fmla="*/ 52 w 102"/>
                <a:gd name="T57" fmla="*/ 54 h 80"/>
                <a:gd name="T58" fmla="*/ 54 w 102"/>
                <a:gd name="T59" fmla="*/ 52 h 80"/>
                <a:gd name="T60" fmla="*/ 58 w 102"/>
                <a:gd name="T61" fmla="*/ 52 h 80"/>
                <a:gd name="T62" fmla="*/ 62 w 102"/>
                <a:gd name="T63" fmla="*/ 52 h 80"/>
                <a:gd name="T64" fmla="*/ 62 w 102"/>
                <a:gd name="T65" fmla="*/ 20 h 80"/>
                <a:gd name="T66" fmla="*/ 102 w 102"/>
                <a:gd name="T67" fmla="*/ 20 h 80"/>
                <a:gd name="T68" fmla="*/ 102 w 102"/>
                <a:gd name="T69" fmla="*/ 4 h 80"/>
                <a:gd name="T70" fmla="*/ 102 w 102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80">
                  <a:moveTo>
                    <a:pt x="102" y="4"/>
                  </a:moveTo>
                  <a:lnTo>
                    <a:pt x="102" y="0"/>
                  </a:lnTo>
                  <a:lnTo>
                    <a:pt x="52" y="0"/>
                  </a:lnTo>
                  <a:lnTo>
                    <a:pt x="48" y="6"/>
                  </a:lnTo>
                  <a:lnTo>
                    <a:pt x="48" y="10"/>
                  </a:lnTo>
                  <a:lnTo>
                    <a:pt x="46" y="10"/>
                  </a:lnTo>
                  <a:lnTo>
                    <a:pt x="36" y="16"/>
                  </a:lnTo>
                  <a:lnTo>
                    <a:pt x="36" y="18"/>
                  </a:lnTo>
                  <a:lnTo>
                    <a:pt x="32" y="20"/>
                  </a:lnTo>
                  <a:lnTo>
                    <a:pt x="34" y="22"/>
                  </a:lnTo>
                  <a:lnTo>
                    <a:pt x="26" y="34"/>
                  </a:lnTo>
                  <a:lnTo>
                    <a:pt x="26" y="38"/>
                  </a:lnTo>
                  <a:lnTo>
                    <a:pt x="20" y="42"/>
                  </a:lnTo>
                  <a:lnTo>
                    <a:pt x="18" y="44"/>
                  </a:lnTo>
                  <a:lnTo>
                    <a:pt x="14" y="50"/>
                  </a:lnTo>
                  <a:lnTo>
                    <a:pt x="14" y="52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12" y="60"/>
                  </a:lnTo>
                  <a:lnTo>
                    <a:pt x="10" y="62"/>
                  </a:lnTo>
                  <a:lnTo>
                    <a:pt x="6" y="68"/>
                  </a:lnTo>
                  <a:lnTo>
                    <a:pt x="4" y="70"/>
                  </a:lnTo>
                  <a:lnTo>
                    <a:pt x="2" y="72"/>
                  </a:lnTo>
                  <a:lnTo>
                    <a:pt x="2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50" y="80"/>
                  </a:lnTo>
                  <a:lnTo>
                    <a:pt x="50" y="58"/>
                  </a:lnTo>
                  <a:lnTo>
                    <a:pt x="52" y="54"/>
                  </a:lnTo>
                  <a:lnTo>
                    <a:pt x="54" y="52"/>
                  </a:lnTo>
                  <a:lnTo>
                    <a:pt x="58" y="52"/>
                  </a:lnTo>
                  <a:lnTo>
                    <a:pt x="62" y="52"/>
                  </a:lnTo>
                  <a:lnTo>
                    <a:pt x="62" y="20"/>
                  </a:lnTo>
                  <a:lnTo>
                    <a:pt x="102" y="20"/>
                  </a:lnTo>
                  <a:lnTo>
                    <a:pt x="102" y="4"/>
                  </a:lnTo>
                  <a:lnTo>
                    <a:pt x="102" y="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7" name="Ukraine">
              <a:extLst>
                <a:ext uri="{FF2B5EF4-FFF2-40B4-BE49-F238E27FC236}">
                  <a16:creationId xmlns:a16="http://schemas.microsoft.com/office/drawing/2014/main" id="{42463A79-1780-4FF3-A47B-EF072DB0E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907" y="3047313"/>
              <a:ext cx="386600" cy="241146"/>
            </a:xfrm>
            <a:custGeom>
              <a:avLst/>
              <a:gdLst>
                <a:gd name="T0" fmla="*/ 30 w 202"/>
                <a:gd name="T1" fmla="*/ 12 h 126"/>
                <a:gd name="T2" fmla="*/ 48 w 202"/>
                <a:gd name="T3" fmla="*/ 12 h 126"/>
                <a:gd name="T4" fmla="*/ 60 w 202"/>
                <a:gd name="T5" fmla="*/ 14 h 126"/>
                <a:gd name="T6" fmla="*/ 74 w 202"/>
                <a:gd name="T7" fmla="*/ 12 h 126"/>
                <a:gd name="T8" fmla="*/ 82 w 202"/>
                <a:gd name="T9" fmla="*/ 14 h 126"/>
                <a:gd name="T10" fmla="*/ 92 w 202"/>
                <a:gd name="T11" fmla="*/ 6 h 126"/>
                <a:gd name="T12" fmla="*/ 106 w 202"/>
                <a:gd name="T13" fmla="*/ 2 h 126"/>
                <a:gd name="T14" fmla="*/ 126 w 202"/>
                <a:gd name="T15" fmla="*/ 0 h 126"/>
                <a:gd name="T16" fmla="*/ 140 w 202"/>
                <a:gd name="T17" fmla="*/ 14 h 126"/>
                <a:gd name="T18" fmla="*/ 146 w 202"/>
                <a:gd name="T19" fmla="*/ 26 h 126"/>
                <a:gd name="T20" fmla="*/ 164 w 202"/>
                <a:gd name="T21" fmla="*/ 32 h 126"/>
                <a:gd name="T22" fmla="*/ 178 w 202"/>
                <a:gd name="T23" fmla="*/ 38 h 126"/>
                <a:gd name="T24" fmla="*/ 192 w 202"/>
                <a:gd name="T25" fmla="*/ 40 h 126"/>
                <a:gd name="T26" fmla="*/ 202 w 202"/>
                <a:gd name="T27" fmla="*/ 44 h 126"/>
                <a:gd name="T28" fmla="*/ 202 w 202"/>
                <a:gd name="T29" fmla="*/ 58 h 126"/>
                <a:gd name="T30" fmla="*/ 192 w 202"/>
                <a:gd name="T31" fmla="*/ 72 h 126"/>
                <a:gd name="T32" fmla="*/ 184 w 202"/>
                <a:gd name="T33" fmla="*/ 82 h 126"/>
                <a:gd name="T34" fmla="*/ 174 w 202"/>
                <a:gd name="T35" fmla="*/ 86 h 126"/>
                <a:gd name="T36" fmla="*/ 164 w 202"/>
                <a:gd name="T37" fmla="*/ 90 h 126"/>
                <a:gd name="T38" fmla="*/ 154 w 202"/>
                <a:gd name="T39" fmla="*/ 90 h 126"/>
                <a:gd name="T40" fmla="*/ 152 w 202"/>
                <a:gd name="T41" fmla="*/ 98 h 126"/>
                <a:gd name="T42" fmla="*/ 152 w 202"/>
                <a:gd name="T43" fmla="*/ 94 h 126"/>
                <a:gd name="T44" fmla="*/ 144 w 202"/>
                <a:gd name="T45" fmla="*/ 100 h 126"/>
                <a:gd name="T46" fmla="*/ 136 w 202"/>
                <a:gd name="T47" fmla="*/ 100 h 126"/>
                <a:gd name="T48" fmla="*/ 146 w 202"/>
                <a:gd name="T49" fmla="*/ 104 h 126"/>
                <a:gd name="T50" fmla="*/ 148 w 202"/>
                <a:gd name="T51" fmla="*/ 106 h 126"/>
                <a:gd name="T52" fmla="*/ 152 w 202"/>
                <a:gd name="T53" fmla="*/ 112 h 126"/>
                <a:gd name="T54" fmla="*/ 146 w 202"/>
                <a:gd name="T55" fmla="*/ 100 h 126"/>
                <a:gd name="T56" fmla="*/ 158 w 202"/>
                <a:gd name="T57" fmla="*/ 112 h 126"/>
                <a:gd name="T58" fmla="*/ 168 w 202"/>
                <a:gd name="T59" fmla="*/ 108 h 126"/>
                <a:gd name="T60" fmla="*/ 168 w 202"/>
                <a:gd name="T61" fmla="*/ 116 h 126"/>
                <a:gd name="T62" fmla="*/ 150 w 202"/>
                <a:gd name="T63" fmla="*/ 120 h 126"/>
                <a:gd name="T64" fmla="*/ 134 w 202"/>
                <a:gd name="T65" fmla="*/ 122 h 126"/>
                <a:gd name="T66" fmla="*/ 128 w 202"/>
                <a:gd name="T67" fmla="*/ 112 h 126"/>
                <a:gd name="T68" fmla="*/ 134 w 202"/>
                <a:gd name="T69" fmla="*/ 106 h 126"/>
                <a:gd name="T70" fmla="*/ 132 w 202"/>
                <a:gd name="T71" fmla="*/ 102 h 126"/>
                <a:gd name="T72" fmla="*/ 120 w 202"/>
                <a:gd name="T73" fmla="*/ 100 h 126"/>
                <a:gd name="T74" fmla="*/ 114 w 202"/>
                <a:gd name="T75" fmla="*/ 96 h 126"/>
                <a:gd name="T76" fmla="*/ 118 w 202"/>
                <a:gd name="T77" fmla="*/ 94 h 126"/>
                <a:gd name="T78" fmla="*/ 114 w 202"/>
                <a:gd name="T79" fmla="*/ 90 h 126"/>
                <a:gd name="T80" fmla="*/ 110 w 202"/>
                <a:gd name="T81" fmla="*/ 92 h 126"/>
                <a:gd name="T82" fmla="*/ 102 w 202"/>
                <a:gd name="T83" fmla="*/ 98 h 126"/>
                <a:gd name="T84" fmla="*/ 92 w 202"/>
                <a:gd name="T85" fmla="*/ 108 h 126"/>
                <a:gd name="T86" fmla="*/ 92 w 202"/>
                <a:gd name="T87" fmla="*/ 114 h 126"/>
                <a:gd name="T88" fmla="*/ 78 w 202"/>
                <a:gd name="T89" fmla="*/ 114 h 126"/>
                <a:gd name="T90" fmla="*/ 78 w 202"/>
                <a:gd name="T91" fmla="*/ 108 h 126"/>
                <a:gd name="T92" fmla="*/ 84 w 202"/>
                <a:gd name="T93" fmla="*/ 94 h 126"/>
                <a:gd name="T94" fmla="*/ 92 w 202"/>
                <a:gd name="T95" fmla="*/ 92 h 126"/>
                <a:gd name="T96" fmla="*/ 84 w 202"/>
                <a:gd name="T97" fmla="*/ 82 h 126"/>
                <a:gd name="T98" fmla="*/ 74 w 202"/>
                <a:gd name="T99" fmla="*/ 68 h 126"/>
                <a:gd name="T100" fmla="*/ 62 w 202"/>
                <a:gd name="T101" fmla="*/ 66 h 126"/>
                <a:gd name="T102" fmla="*/ 54 w 202"/>
                <a:gd name="T103" fmla="*/ 64 h 126"/>
                <a:gd name="T104" fmla="*/ 50 w 202"/>
                <a:gd name="T105" fmla="*/ 70 h 126"/>
                <a:gd name="T106" fmla="*/ 32 w 202"/>
                <a:gd name="T107" fmla="*/ 78 h 126"/>
                <a:gd name="T108" fmla="*/ 18 w 202"/>
                <a:gd name="T109" fmla="*/ 74 h 126"/>
                <a:gd name="T110" fmla="*/ 6 w 202"/>
                <a:gd name="T111" fmla="*/ 70 h 126"/>
                <a:gd name="T112" fmla="*/ 4 w 202"/>
                <a:gd name="T113" fmla="*/ 56 h 126"/>
                <a:gd name="T114" fmla="*/ 14 w 202"/>
                <a:gd name="T115" fmla="*/ 36 h 126"/>
                <a:gd name="T116" fmla="*/ 18 w 202"/>
                <a:gd name="T117" fmla="*/ 28 h 126"/>
                <a:gd name="T118" fmla="*/ 14 w 202"/>
                <a:gd name="T119" fmla="*/ 1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2" h="126">
                  <a:moveTo>
                    <a:pt x="14" y="12"/>
                  </a:moveTo>
                  <a:lnTo>
                    <a:pt x="14" y="12"/>
                  </a:lnTo>
                  <a:lnTo>
                    <a:pt x="20" y="14"/>
                  </a:lnTo>
                  <a:lnTo>
                    <a:pt x="22" y="12"/>
                  </a:lnTo>
                  <a:lnTo>
                    <a:pt x="30" y="12"/>
                  </a:lnTo>
                  <a:lnTo>
                    <a:pt x="34" y="10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10"/>
                  </a:lnTo>
                  <a:lnTo>
                    <a:pt x="48" y="12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56" y="12"/>
                  </a:lnTo>
                  <a:lnTo>
                    <a:pt x="58" y="14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64" y="14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4" y="16"/>
                  </a:lnTo>
                  <a:lnTo>
                    <a:pt x="76" y="16"/>
                  </a:lnTo>
                  <a:lnTo>
                    <a:pt x="78" y="12"/>
                  </a:lnTo>
                  <a:lnTo>
                    <a:pt x="80" y="12"/>
                  </a:lnTo>
                  <a:lnTo>
                    <a:pt x="82" y="14"/>
                  </a:lnTo>
                  <a:lnTo>
                    <a:pt x="86" y="12"/>
                  </a:lnTo>
                  <a:lnTo>
                    <a:pt x="88" y="16"/>
                  </a:lnTo>
                  <a:lnTo>
                    <a:pt x="92" y="14"/>
                  </a:lnTo>
                  <a:lnTo>
                    <a:pt x="92" y="10"/>
                  </a:lnTo>
                  <a:lnTo>
                    <a:pt x="92" y="6"/>
                  </a:lnTo>
                  <a:lnTo>
                    <a:pt x="96" y="6"/>
                  </a:lnTo>
                  <a:lnTo>
                    <a:pt x="102" y="4"/>
                  </a:lnTo>
                  <a:lnTo>
                    <a:pt x="104" y="4"/>
                  </a:lnTo>
                  <a:lnTo>
                    <a:pt x="106" y="4"/>
                  </a:lnTo>
                  <a:lnTo>
                    <a:pt x="106" y="2"/>
                  </a:lnTo>
                  <a:lnTo>
                    <a:pt x="108" y="0"/>
                  </a:lnTo>
                  <a:lnTo>
                    <a:pt x="114" y="2"/>
                  </a:lnTo>
                  <a:lnTo>
                    <a:pt x="120" y="2"/>
                  </a:lnTo>
                  <a:lnTo>
                    <a:pt x="124" y="0"/>
                  </a:lnTo>
                  <a:lnTo>
                    <a:pt x="126" y="0"/>
                  </a:lnTo>
                  <a:lnTo>
                    <a:pt x="128" y="6"/>
                  </a:lnTo>
                  <a:lnTo>
                    <a:pt x="132" y="8"/>
                  </a:lnTo>
                  <a:lnTo>
                    <a:pt x="130" y="12"/>
                  </a:lnTo>
                  <a:lnTo>
                    <a:pt x="134" y="16"/>
                  </a:lnTo>
                  <a:lnTo>
                    <a:pt x="140" y="14"/>
                  </a:lnTo>
                  <a:lnTo>
                    <a:pt x="142" y="16"/>
                  </a:lnTo>
                  <a:lnTo>
                    <a:pt x="142" y="18"/>
                  </a:lnTo>
                  <a:lnTo>
                    <a:pt x="146" y="20"/>
                  </a:lnTo>
                  <a:lnTo>
                    <a:pt x="146" y="22"/>
                  </a:lnTo>
                  <a:lnTo>
                    <a:pt x="146" y="26"/>
                  </a:lnTo>
                  <a:lnTo>
                    <a:pt x="152" y="32"/>
                  </a:lnTo>
                  <a:lnTo>
                    <a:pt x="154" y="30"/>
                  </a:lnTo>
                  <a:lnTo>
                    <a:pt x="158" y="32"/>
                  </a:lnTo>
                  <a:lnTo>
                    <a:pt x="160" y="30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0" y="28"/>
                  </a:lnTo>
                  <a:lnTo>
                    <a:pt x="172" y="34"/>
                  </a:lnTo>
                  <a:lnTo>
                    <a:pt x="176" y="36"/>
                  </a:lnTo>
                  <a:lnTo>
                    <a:pt x="178" y="38"/>
                  </a:lnTo>
                  <a:lnTo>
                    <a:pt x="178" y="36"/>
                  </a:lnTo>
                  <a:lnTo>
                    <a:pt x="184" y="38"/>
                  </a:lnTo>
                  <a:lnTo>
                    <a:pt x="186" y="38"/>
                  </a:lnTo>
                  <a:lnTo>
                    <a:pt x="188" y="40"/>
                  </a:lnTo>
                  <a:lnTo>
                    <a:pt x="192" y="40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0" y="40"/>
                  </a:lnTo>
                  <a:lnTo>
                    <a:pt x="202" y="42"/>
                  </a:lnTo>
                  <a:lnTo>
                    <a:pt x="202" y="44"/>
                  </a:lnTo>
                  <a:lnTo>
                    <a:pt x="202" y="46"/>
                  </a:lnTo>
                  <a:lnTo>
                    <a:pt x="202" y="50"/>
                  </a:lnTo>
                  <a:lnTo>
                    <a:pt x="198" y="50"/>
                  </a:lnTo>
                  <a:lnTo>
                    <a:pt x="198" y="56"/>
                  </a:lnTo>
                  <a:lnTo>
                    <a:pt x="202" y="58"/>
                  </a:lnTo>
                  <a:lnTo>
                    <a:pt x="202" y="62"/>
                  </a:lnTo>
                  <a:lnTo>
                    <a:pt x="200" y="66"/>
                  </a:lnTo>
                  <a:lnTo>
                    <a:pt x="200" y="68"/>
                  </a:lnTo>
                  <a:lnTo>
                    <a:pt x="198" y="70"/>
                  </a:lnTo>
                  <a:lnTo>
                    <a:pt x="192" y="72"/>
                  </a:lnTo>
                  <a:lnTo>
                    <a:pt x="190" y="76"/>
                  </a:lnTo>
                  <a:lnTo>
                    <a:pt x="188" y="76"/>
                  </a:lnTo>
                  <a:lnTo>
                    <a:pt x="188" y="82"/>
                  </a:lnTo>
                  <a:lnTo>
                    <a:pt x="186" y="82"/>
                  </a:lnTo>
                  <a:lnTo>
                    <a:pt x="184" y="82"/>
                  </a:lnTo>
                  <a:lnTo>
                    <a:pt x="184" y="80"/>
                  </a:lnTo>
                  <a:lnTo>
                    <a:pt x="180" y="82"/>
                  </a:lnTo>
                  <a:lnTo>
                    <a:pt x="178" y="82"/>
                  </a:lnTo>
                  <a:lnTo>
                    <a:pt x="176" y="84"/>
                  </a:lnTo>
                  <a:lnTo>
                    <a:pt x="174" y="86"/>
                  </a:lnTo>
                  <a:lnTo>
                    <a:pt x="172" y="86"/>
                  </a:lnTo>
                  <a:lnTo>
                    <a:pt x="170" y="88"/>
                  </a:lnTo>
                  <a:lnTo>
                    <a:pt x="168" y="90"/>
                  </a:lnTo>
                  <a:lnTo>
                    <a:pt x="168" y="90"/>
                  </a:lnTo>
                  <a:lnTo>
                    <a:pt x="164" y="9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8" y="92"/>
                  </a:lnTo>
                  <a:lnTo>
                    <a:pt x="156" y="92"/>
                  </a:lnTo>
                  <a:lnTo>
                    <a:pt x="154" y="90"/>
                  </a:lnTo>
                  <a:lnTo>
                    <a:pt x="154" y="90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2" y="98"/>
                  </a:lnTo>
                  <a:lnTo>
                    <a:pt x="150" y="100"/>
                  </a:lnTo>
                  <a:lnTo>
                    <a:pt x="150" y="98"/>
                  </a:lnTo>
                  <a:lnTo>
                    <a:pt x="150" y="98"/>
                  </a:lnTo>
                  <a:lnTo>
                    <a:pt x="154" y="94"/>
                  </a:lnTo>
                  <a:lnTo>
                    <a:pt x="152" y="94"/>
                  </a:lnTo>
                  <a:lnTo>
                    <a:pt x="152" y="92"/>
                  </a:lnTo>
                  <a:lnTo>
                    <a:pt x="150" y="94"/>
                  </a:lnTo>
                  <a:lnTo>
                    <a:pt x="148" y="98"/>
                  </a:lnTo>
                  <a:lnTo>
                    <a:pt x="146" y="98"/>
                  </a:lnTo>
                  <a:lnTo>
                    <a:pt x="144" y="100"/>
                  </a:lnTo>
                  <a:lnTo>
                    <a:pt x="142" y="100"/>
                  </a:lnTo>
                  <a:lnTo>
                    <a:pt x="140" y="98"/>
                  </a:lnTo>
                  <a:lnTo>
                    <a:pt x="138" y="100"/>
                  </a:lnTo>
                  <a:lnTo>
                    <a:pt x="136" y="100"/>
                  </a:lnTo>
                  <a:lnTo>
                    <a:pt x="136" y="100"/>
                  </a:lnTo>
                  <a:lnTo>
                    <a:pt x="138" y="102"/>
                  </a:lnTo>
                  <a:lnTo>
                    <a:pt x="140" y="102"/>
                  </a:lnTo>
                  <a:lnTo>
                    <a:pt x="142" y="102"/>
                  </a:lnTo>
                  <a:lnTo>
                    <a:pt x="144" y="104"/>
                  </a:lnTo>
                  <a:lnTo>
                    <a:pt x="146" y="104"/>
                  </a:lnTo>
                  <a:lnTo>
                    <a:pt x="146" y="104"/>
                  </a:lnTo>
                  <a:lnTo>
                    <a:pt x="146" y="106"/>
                  </a:lnTo>
                  <a:lnTo>
                    <a:pt x="146" y="108"/>
                  </a:lnTo>
                  <a:lnTo>
                    <a:pt x="146" y="106"/>
                  </a:lnTo>
                  <a:lnTo>
                    <a:pt x="148" y="106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50" y="108"/>
                  </a:lnTo>
                  <a:lnTo>
                    <a:pt x="150" y="110"/>
                  </a:lnTo>
                  <a:lnTo>
                    <a:pt x="152" y="112"/>
                  </a:lnTo>
                  <a:lnTo>
                    <a:pt x="154" y="114"/>
                  </a:lnTo>
                  <a:lnTo>
                    <a:pt x="156" y="112"/>
                  </a:lnTo>
                  <a:lnTo>
                    <a:pt x="152" y="108"/>
                  </a:lnTo>
                  <a:lnTo>
                    <a:pt x="148" y="104"/>
                  </a:lnTo>
                  <a:lnTo>
                    <a:pt x="146" y="100"/>
                  </a:lnTo>
                  <a:lnTo>
                    <a:pt x="148" y="100"/>
                  </a:lnTo>
                  <a:lnTo>
                    <a:pt x="150" y="102"/>
                  </a:lnTo>
                  <a:lnTo>
                    <a:pt x="150" y="106"/>
                  </a:lnTo>
                  <a:lnTo>
                    <a:pt x="156" y="112"/>
                  </a:lnTo>
                  <a:lnTo>
                    <a:pt x="158" y="112"/>
                  </a:lnTo>
                  <a:lnTo>
                    <a:pt x="160" y="110"/>
                  </a:lnTo>
                  <a:lnTo>
                    <a:pt x="160" y="110"/>
                  </a:lnTo>
                  <a:lnTo>
                    <a:pt x="164" y="112"/>
                  </a:lnTo>
                  <a:lnTo>
                    <a:pt x="164" y="108"/>
                  </a:lnTo>
                  <a:lnTo>
                    <a:pt x="168" y="108"/>
                  </a:lnTo>
                  <a:lnTo>
                    <a:pt x="172" y="108"/>
                  </a:lnTo>
                  <a:lnTo>
                    <a:pt x="170" y="110"/>
                  </a:lnTo>
                  <a:lnTo>
                    <a:pt x="168" y="112"/>
                  </a:lnTo>
                  <a:lnTo>
                    <a:pt x="170" y="114"/>
                  </a:lnTo>
                  <a:lnTo>
                    <a:pt x="168" y="116"/>
                  </a:lnTo>
                  <a:lnTo>
                    <a:pt x="164" y="116"/>
                  </a:lnTo>
                  <a:lnTo>
                    <a:pt x="160" y="116"/>
                  </a:lnTo>
                  <a:lnTo>
                    <a:pt x="156" y="116"/>
                  </a:lnTo>
                  <a:lnTo>
                    <a:pt x="154" y="120"/>
                  </a:lnTo>
                  <a:lnTo>
                    <a:pt x="150" y="120"/>
                  </a:lnTo>
                  <a:lnTo>
                    <a:pt x="146" y="124"/>
                  </a:lnTo>
                  <a:lnTo>
                    <a:pt x="140" y="126"/>
                  </a:lnTo>
                  <a:lnTo>
                    <a:pt x="136" y="126"/>
                  </a:lnTo>
                  <a:lnTo>
                    <a:pt x="134" y="124"/>
                  </a:lnTo>
                  <a:lnTo>
                    <a:pt x="134" y="122"/>
                  </a:lnTo>
                  <a:lnTo>
                    <a:pt x="136" y="118"/>
                  </a:lnTo>
                  <a:lnTo>
                    <a:pt x="136" y="116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28" y="112"/>
                  </a:lnTo>
                  <a:lnTo>
                    <a:pt x="126" y="114"/>
                  </a:lnTo>
                  <a:lnTo>
                    <a:pt x="124" y="114"/>
                  </a:lnTo>
                  <a:lnTo>
                    <a:pt x="126" y="108"/>
                  </a:lnTo>
                  <a:lnTo>
                    <a:pt x="132" y="106"/>
                  </a:lnTo>
                  <a:lnTo>
                    <a:pt x="134" y="106"/>
                  </a:lnTo>
                  <a:lnTo>
                    <a:pt x="136" y="106"/>
                  </a:lnTo>
                  <a:lnTo>
                    <a:pt x="134" y="104"/>
                  </a:lnTo>
                  <a:lnTo>
                    <a:pt x="134" y="100"/>
                  </a:lnTo>
                  <a:lnTo>
                    <a:pt x="134" y="100"/>
                  </a:lnTo>
                  <a:lnTo>
                    <a:pt x="132" y="102"/>
                  </a:lnTo>
                  <a:lnTo>
                    <a:pt x="130" y="100"/>
                  </a:lnTo>
                  <a:lnTo>
                    <a:pt x="126" y="100"/>
                  </a:lnTo>
                  <a:lnTo>
                    <a:pt x="124" y="100"/>
                  </a:lnTo>
                  <a:lnTo>
                    <a:pt x="122" y="102"/>
                  </a:lnTo>
                  <a:lnTo>
                    <a:pt x="120" y="100"/>
                  </a:lnTo>
                  <a:lnTo>
                    <a:pt x="118" y="100"/>
                  </a:lnTo>
                  <a:lnTo>
                    <a:pt x="116" y="98"/>
                  </a:lnTo>
                  <a:lnTo>
                    <a:pt x="118" y="98"/>
                  </a:lnTo>
                  <a:lnTo>
                    <a:pt x="118" y="96"/>
                  </a:lnTo>
                  <a:lnTo>
                    <a:pt x="114" y="96"/>
                  </a:lnTo>
                  <a:lnTo>
                    <a:pt x="110" y="96"/>
                  </a:lnTo>
                  <a:lnTo>
                    <a:pt x="108" y="94"/>
                  </a:lnTo>
                  <a:lnTo>
                    <a:pt x="112" y="94"/>
                  </a:lnTo>
                  <a:lnTo>
                    <a:pt x="116" y="94"/>
                  </a:lnTo>
                  <a:lnTo>
                    <a:pt x="118" y="94"/>
                  </a:lnTo>
                  <a:lnTo>
                    <a:pt x="120" y="94"/>
                  </a:lnTo>
                  <a:lnTo>
                    <a:pt x="122" y="92"/>
                  </a:lnTo>
                  <a:lnTo>
                    <a:pt x="118" y="92"/>
                  </a:lnTo>
                  <a:lnTo>
                    <a:pt x="116" y="92"/>
                  </a:lnTo>
                  <a:lnTo>
                    <a:pt x="114" y="90"/>
                  </a:lnTo>
                  <a:lnTo>
                    <a:pt x="114" y="90"/>
                  </a:lnTo>
                  <a:lnTo>
                    <a:pt x="112" y="90"/>
                  </a:lnTo>
                  <a:lnTo>
                    <a:pt x="112" y="92"/>
                  </a:lnTo>
                  <a:lnTo>
                    <a:pt x="110" y="92"/>
                  </a:lnTo>
                  <a:lnTo>
                    <a:pt x="110" y="92"/>
                  </a:lnTo>
                  <a:lnTo>
                    <a:pt x="108" y="90"/>
                  </a:lnTo>
                  <a:lnTo>
                    <a:pt x="106" y="94"/>
                  </a:lnTo>
                  <a:lnTo>
                    <a:pt x="104" y="94"/>
                  </a:lnTo>
                  <a:lnTo>
                    <a:pt x="102" y="94"/>
                  </a:lnTo>
                  <a:lnTo>
                    <a:pt x="102" y="98"/>
                  </a:lnTo>
                  <a:lnTo>
                    <a:pt x="98" y="102"/>
                  </a:lnTo>
                  <a:lnTo>
                    <a:pt x="98" y="102"/>
                  </a:lnTo>
                  <a:lnTo>
                    <a:pt x="98" y="102"/>
                  </a:lnTo>
                  <a:lnTo>
                    <a:pt x="94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10"/>
                  </a:lnTo>
                  <a:lnTo>
                    <a:pt x="92" y="112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0" y="112"/>
                  </a:lnTo>
                  <a:lnTo>
                    <a:pt x="86" y="112"/>
                  </a:lnTo>
                  <a:lnTo>
                    <a:pt x="84" y="114"/>
                  </a:lnTo>
                  <a:lnTo>
                    <a:pt x="78" y="114"/>
                  </a:lnTo>
                  <a:lnTo>
                    <a:pt x="76" y="114"/>
                  </a:lnTo>
                  <a:lnTo>
                    <a:pt x="74" y="110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78" y="108"/>
                  </a:lnTo>
                  <a:lnTo>
                    <a:pt x="80" y="102"/>
                  </a:lnTo>
                  <a:lnTo>
                    <a:pt x="82" y="102"/>
                  </a:lnTo>
                  <a:lnTo>
                    <a:pt x="82" y="100"/>
                  </a:lnTo>
                  <a:lnTo>
                    <a:pt x="82" y="96"/>
                  </a:lnTo>
                  <a:lnTo>
                    <a:pt x="84" y="94"/>
                  </a:lnTo>
                  <a:lnTo>
                    <a:pt x="86" y="94"/>
                  </a:lnTo>
                  <a:lnTo>
                    <a:pt x="90" y="96"/>
                  </a:lnTo>
                  <a:lnTo>
                    <a:pt x="92" y="96"/>
                  </a:lnTo>
                  <a:lnTo>
                    <a:pt x="92" y="94"/>
                  </a:lnTo>
                  <a:lnTo>
                    <a:pt x="92" y="92"/>
                  </a:lnTo>
                  <a:lnTo>
                    <a:pt x="92" y="90"/>
                  </a:lnTo>
                  <a:lnTo>
                    <a:pt x="92" y="88"/>
                  </a:lnTo>
                  <a:lnTo>
                    <a:pt x="88" y="86"/>
                  </a:lnTo>
                  <a:lnTo>
                    <a:pt x="84" y="84"/>
                  </a:lnTo>
                  <a:lnTo>
                    <a:pt x="84" y="82"/>
                  </a:lnTo>
                  <a:lnTo>
                    <a:pt x="82" y="80"/>
                  </a:lnTo>
                  <a:lnTo>
                    <a:pt x="82" y="78"/>
                  </a:lnTo>
                  <a:lnTo>
                    <a:pt x="82" y="74"/>
                  </a:lnTo>
                  <a:lnTo>
                    <a:pt x="78" y="72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68" y="68"/>
                  </a:lnTo>
                  <a:lnTo>
                    <a:pt x="64" y="66"/>
                  </a:lnTo>
                  <a:lnTo>
                    <a:pt x="62" y="66"/>
                  </a:lnTo>
                  <a:lnTo>
                    <a:pt x="60" y="62"/>
                  </a:lnTo>
                  <a:lnTo>
                    <a:pt x="58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54" y="64"/>
                  </a:lnTo>
                  <a:lnTo>
                    <a:pt x="52" y="64"/>
                  </a:lnTo>
                  <a:lnTo>
                    <a:pt x="50" y="64"/>
                  </a:lnTo>
                  <a:lnTo>
                    <a:pt x="50" y="66"/>
                  </a:lnTo>
                  <a:lnTo>
                    <a:pt x="50" y="68"/>
                  </a:lnTo>
                  <a:lnTo>
                    <a:pt x="50" y="70"/>
                  </a:lnTo>
                  <a:lnTo>
                    <a:pt x="48" y="72"/>
                  </a:lnTo>
                  <a:lnTo>
                    <a:pt x="46" y="74"/>
                  </a:lnTo>
                  <a:lnTo>
                    <a:pt x="38" y="74"/>
                  </a:lnTo>
                  <a:lnTo>
                    <a:pt x="36" y="76"/>
                  </a:lnTo>
                  <a:lnTo>
                    <a:pt x="32" y="78"/>
                  </a:lnTo>
                  <a:lnTo>
                    <a:pt x="28" y="78"/>
                  </a:lnTo>
                  <a:lnTo>
                    <a:pt x="26" y="78"/>
                  </a:lnTo>
                  <a:lnTo>
                    <a:pt x="24" y="76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14" y="72"/>
                  </a:lnTo>
                  <a:lnTo>
                    <a:pt x="12" y="72"/>
                  </a:lnTo>
                  <a:lnTo>
                    <a:pt x="10" y="72"/>
                  </a:lnTo>
                  <a:lnTo>
                    <a:pt x="8" y="72"/>
                  </a:lnTo>
                  <a:lnTo>
                    <a:pt x="6" y="70"/>
                  </a:lnTo>
                  <a:lnTo>
                    <a:pt x="4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60"/>
                  </a:lnTo>
                  <a:lnTo>
                    <a:pt x="4" y="56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8" y="34"/>
                  </a:lnTo>
                  <a:lnTo>
                    <a:pt x="20" y="32"/>
                  </a:lnTo>
                  <a:lnTo>
                    <a:pt x="18" y="30"/>
                  </a:lnTo>
                  <a:lnTo>
                    <a:pt x="18" y="28"/>
                  </a:lnTo>
                  <a:lnTo>
                    <a:pt x="20" y="26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4" y="18"/>
                  </a:lnTo>
                  <a:lnTo>
                    <a:pt x="14" y="14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8" name="UK">
              <a:extLst>
                <a:ext uri="{FF2B5EF4-FFF2-40B4-BE49-F238E27FC236}">
                  <a16:creationId xmlns:a16="http://schemas.microsoft.com/office/drawing/2014/main" id="{9F99A3A8-CC98-40C8-95CD-D5D2B05B02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7677" y="2764062"/>
              <a:ext cx="202869" cy="371289"/>
            </a:xfrm>
            <a:custGeom>
              <a:avLst/>
              <a:gdLst>
                <a:gd name="T0" fmla="*/ 6 w 106"/>
                <a:gd name="T1" fmla="*/ 112 h 194"/>
                <a:gd name="T2" fmla="*/ 26 w 106"/>
                <a:gd name="T3" fmla="*/ 112 h 194"/>
                <a:gd name="T4" fmla="*/ 22 w 106"/>
                <a:gd name="T5" fmla="*/ 122 h 194"/>
                <a:gd name="T6" fmla="*/ 78 w 106"/>
                <a:gd name="T7" fmla="*/ 0 h 194"/>
                <a:gd name="T8" fmla="*/ 74 w 106"/>
                <a:gd name="T9" fmla="*/ 2 h 194"/>
                <a:gd name="T10" fmla="*/ 70 w 106"/>
                <a:gd name="T11" fmla="*/ 8 h 194"/>
                <a:gd name="T12" fmla="*/ 98 w 106"/>
                <a:gd name="T13" fmla="*/ 170 h 194"/>
                <a:gd name="T14" fmla="*/ 72 w 106"/>
                <a:gd name="T15" fmla="*/ 184 h 194"/>
                <a:gd name="T16" fmla="*/ 12 w 106"/>
                <a:gd name="T17" fmla="*/ 84 h 194"/>
                <a:gd name="T18" fmla="*/ 22 w 106"/>
                <a:gd name="T19" fmla="*/ 76 h 194"/>
                <a:gd name="T20" fmla="*/ 50 w 106"/>
                <a:gd name="T21" fmla="*/ 38 h 194"/>
                <a:gd name="T22" fmla="*/ 48 w 106"/>
                <a:gd name="T23" fmla="*/ 42 h 194"/>
                <a:gd name="T24" fmla="*/ 22 w 106"/>
                <a:gd name="T25" fmla="*/ 48 h 194"/>
                <a:gd name="T26" fmla="*/ 16 w 106"/>
                <a:gd name="T27" fmla="*/ 58 h 194"/>
                <a:gd name="T28" fmla="*/ 10 w 106"/>
                <a:gd name="T29" fmla="*/ 66 h 194"/>
                <a:gd name="T30" fmla="*/ 10 w 106"/>
                <a:gd name="T31" fmla="*/ 70 h 194"/>
                <a:gd name="T32" fmla="*/ 18 w 106"/>
                <a:gd name="T33" fmla="*/ 68 h 194"/>
                <a:gd name="T34" fmla="*/ 22 w 106"/>
                <a:gd name="T35" fmla="*/ 64 h 194"/>
                <a:gd name="T36" fmla="*/ 26 w 106"/>
                <a:gd name="T37" fmla="*/ 84 h 194"/>
                <a:gd name="T38" fmla="*/ 26 w 106"/>
                <a:gd name="T39" fmla="*/ 90 h 194"/>
                <a:gd name="T40" fmla="*/ 30 w 106"/>
                <a:gd name="T41" fmla="*/ 102 h 194"/>
                <a:gd name="T42" fmla="*/ 36 w 106"/>
                <a:gd name="T43" fmla="*/ 136 h 194"/>
                <a:gd name="T44" fmla="*/ 30 w 106"/>
                <a:gd name="T45" fmla="*/ 194 h 194"/>
                <a:gd name="T46" fmla="*/ 44 w 106"/>
                <a:gd name="T47" fmla="*/ 190 h 194"/>
                <a:gd name="T48" fmla="*/ 56 w 106"/>
                <a:gd name="T49" fmla="*/ 182 h 194"/>
                <a:gd name="T50" fmla="*/ 78 w 106"/>
                <a:gd name="T51" fmla="*/ 180 h 194"/>
                <a:gd name="T52" fmla="*/ 98 w 106"/>
                <a:gd name="T53" fmla="*/ 176 h 194"/>
                <a:gd name="T54" fmla="*/ 98 w 106"/>
                <a:gd name="T55" fmla="*/ 170 h 194"/>
                <a:gd name="T56" fmla="*/ 98 w 106"/>
                <a:gd name="T57" fmla="*/ 164 h 194"/>
                <a:gd name="T58" fmla="*/ 102 w 106"/>
                <a:gd name="T59" fmla="*/ 158 h 194"/>
                <a:gd name="T60" fmla="*/ 92 w 106"/>
                <a:gd name="T61" fmla="*/ 144 h 194"/>
                <a:gd name="T62" fmla="*/ 80 w 106"/>
                <a:gd name="T63" fmla="*/ 130 h 194"/>
                <a:gd name="T64" fmla="*/ 82 w 106"/>
                <a:gd name="T65" fmla="*/ 124 h 194"/>
                <a:gd name="T66" fmla="*/ 70 w 106"/>
                <a:gd name="T67" fmla="*/ 108 h 194"/>
                <a:gd name="T68" fmla="*/ 50 w 106"/>
                <a:gd name="T69" fmla="*/ 92 h 194"/>
                <a:gd name="T70" fmla="*/ 54 w 106"/>
                <a:gd name="T71" fmla="*/ 84 h 194"/>
                <a:gd name="T72" fmla="*/ 60 w 106"/>
                <a:gd name="T73" fmla="*/ 74 h 194"/>
                <a:gd name="T74" fmla="*/ 50 w 106"/>
                <a:gd name="T75" fmla="*/ 62 h 194"/>
                <a:gd name="T76" fmla="*/ 44 w 106"/>
                <a:gd name="T77" fmla="*/ 60 h 194"/>
                <a:gd name="T78" fmla="*/ 50 w 106"/>
                <a:gd name="T79" fmla="*/ 46 h 194"/>
                <a:gd name="T80" fmla="*/ 36 w 106"/>
                <a:gd name="T81" fmla="*/ 48 h 194"/>
                <a:gd name="T82" fmla="*/ 30 w 106"/>
                <a:gd name="T83" fmla="*/ 58 h 194"/>
                <a:gd name="T84" fmla="*/ 24 w 106"/>
                <a:gd name="T85" fmla="*/ 62 h 194"/>
                <a:gd name="T86" fmla="*/ 28 w 106"/>
                <a:gd name="T87" fmla="*/ 70 h 194"/>
                <a:gd name="T88" fmla="*/ 24 w 106"/>
                <a:gd name="T89" fmla="*/ 74 h 194"/>
                <a:gd name="T90" fmla="*/ 22 w 106"/>
                <a:gd name="T91" fmla="*/ 80 h 194"/>
                <a:gd name="T92" fmla="*/ 28 w 106"/>
                <a:gd name="T93" fmla="*/ 88 h 194"/>
                <a:gd name="T94" fmla="*/ 26 w 106"/>
                <a:gd name="T95" fmla="*/ 102 h 194"/>
                <a:gd name="T96" fmla="*/ 32 w 106"/>
                <a:gd name="T97" fmla="*/ 90 h 194"/>
                <a:gd name="T98" fmla="*/ 36 w 106"/>
                <a:gd name="T99" fmla="*/ 100 h 194"/>
                <a:gd name="T100" fmla="*/ 36 w 106"/>
                <a:gd name="T101" fmla="*/ 110 h 194"/>
                <a:gd name="T102" fmla="*/ 50 w 106"/>
                <a:gd name="T103" fmla="*/ 122 h 194"/>
                <a:gd name="T104" fmla="*/ 56 w 106"/>
                <a:gd name="T105" fmla="*/ 138 h 194"/>
                <a:gd name="T106" fmla="*/ 42 w 106"/>
                <a:gd name="T107" fmla="*/ 140 h 194"/>
                <a:gd name="T108" fmla="*/ 42 w 106"/>
                <a:gd name="T109" fmla="*/ 152 h 194"/>
                <a:gd name="T110" fmla="*/ 30 w 106"/>
                <a:gd name="T111" fmla="*/ 166 h 194"/>
                <a:gd name="T112" fmla="*/ 44 w 106"/>
                <a:gd name="T113" fmla="*/ 168 h 194"/>
                <a:gd name="T114" fmla="*/ 58 w 106"/>
                <a:gd name="T115" fmla="*/ 168 h 194"/>
                <a:gd name="T116" fmla="*/ 36 w 106"/>
                <a:gd name="T117" fmla="*/ 182 h 194"/>
                <a:gd name="T118" fmla="*/ 26 w 106"/>
                <a:gd name="T11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6" h="194">
                  <a:moveTo>
                    <a:pt x="20" y="126"/>
                  </a:moveTo>
                  <a:lnTo>
                    <a:pt x="16" y="124"/>
                  </a:lnTo>
                  <a:lnTo>
                    <a:pt x="16" y="124"/>
                  </a:lnTo>
                  <a:lnTo>
                    <a:pt x="14" y="118"/>
                  </a:lnTo>
                  <a:lnTo>
                    <a:pt x="10" y="118"/>
                  </a:lnTo>
                  <a:lnTo>
                    <a:pt x="8" y="118"/>
                  </a:lnTo>
                  <a:lnTo>
                    <a:pt x="8" y="122"/>
                  </a:lnTo>
                  <a:lnTo>
                    <a:pt x="6" y="122"/>
                  </a:lnTo>
                  <a:lnTo>
                    <a:pt x="0" y="118"/>
                  </a:lnTo>
                  <a:lnTo>
                    <a:pt x="2" y="112"/>
                  </a:lnTo>
                  <a:lnTo>
                    <a:pt x="6" y="112"/>
                  </a:lnTo>
                  <a:lnTo>
                    <a:pt x="6" y="110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4" y="106"/>
                  </a:lnTo>
                  <a:lnTo>
                    <a:pt x="16" y="104"/>
                  </a:lnTo>
                  <a:lnTo>
                    <a:pt x="20" y="104"/>
                  </a:lnTo>
                  <a:lnTo>
                    <a:pt x="22" y="106"/>
                  </a:lnTo>
                  <a:lnTo>
                    <a:pt x="22" y="108"/>
                  </a:lnTo>
                  <a:lnTo>
                    <a:pt x="26" y="112"/>
                  </a:lnTo>
                  <a:lnTo>
                    <a:pt x="24" y="114"/>
                  </a:lnTo>
                  <a:lnTo>
                    <a:pt x="26" y="114"/>
                  </a:lnTo>
                  <a:lnTo>
                    <a:pt x="28" y="120"/>
                  </a:lnTo>
                  <a:lnTo>
                    <a:pt x="26" y="116"/>
                  </a:lnTo>
                  <a:lnTo>
                    <a:pt x="24" y="116"/>
                  </a:lnTo>
                  <a:lnTo>
                    <a:pt x="26" y="118"/>
                  </a:lnTo>
                  <a:lnTo>
                    <a:pt x="24" y="118"/>
                  </a:lnTo>
                  <a:lnTo>
                    <a:pt x="26" y="120"/>
                  </a:lnTo>
                  <a:lnTo>
                    <a:pt x="26" y="122"/>
                  </a:lnTo>
                  <a:lnTo>
                    <a:pt x="24" y="122"/>
                  </a:lnTo>
                  <a:lnTo>
                    <a:pt x="22" y="122"/>
                  </a:lnTo>
                  <a:lnTo>
                    <a:pt x="22" y="124"/>
                  </a:lnTo>
                  <a:lnTo>
                    <a:pt x="20" y="124"/>
                  </a:lnTo>
                  <a:lnTo>
                    <a:pt x="20" y="126"/>
                  </a:lnTo>
                  <a:lnTo>
                    <a:pt x="20" y="126"/>
                  </a:lnTo>
                  <a:close/>
                  <a:moveTo>
                    <a:pt x="72" y="18"/>
                  </a:moveTo>
                  <a:lnTo>
                    <a:pt x="72" y="16"/>
                  </a:lnTo>
                  <a:lnTo>
                    <a:pt x="72" y="16"/>
                  </a:lnTo>
                  <a:lnTo>
                    <a:pt x="72" y="18"/>
                  </a:lnTo>
                  <a:close/>
                  <a:moveTo>
                    <a:pt x="76" y="4"/>
                  </a:moveTo>
                  <a:lnTo>
                    <a:pt x="76" y="2"/>
                  </a:lnTo>
                  <a:lnTo>
                    <a:pt x="78" y="0"/>
                  </a:lnTo>
                  <a:lnTo>
                    <a:pt x="76" y="4"/>
                  </a:lnTo>
                  <a:close/>
                  <a:moveTo>
                    <a:pt x="70" y="8"/>
                  </a:moveTo>
                  <a:lnTo>
                    <a:pt x="70" y="6"/>
                  </a:lnTo>
                  <a:lnTo>
                    <a:pt x="70" y="6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8"/>
                  </a:lnTo>
                  <a:close/>
                  <a:moveTo>
                    <a:pt x="74" y="6"/>
                  </a:moveTo>
                  <a:lnTo>
                    <a:pt x="72" y="6"/>
                  </a:lnTo>
                  <a:lnTo>
                    <a:pt x="74" y="4"/>
                  </a:lnTo>
                  <a:lnTo>
                    <a:pt x="74" y="2"/>
                  </a:lnTo>
                  <a:lnTo>
                    <a:pt x="74" y="4"/>
                  </a:lnTo>
                  <a:lnTo>
                    <a:pt x="74" y="6"/>
                  </a:lnTo>
                  <a:lnTo>
                    <a:pt x="74" y="6"/>
                  </a:lnTo>
                  <a:close/>
                  <a:moveTo>
                    <a:pt x="72" y="14"/>
                  </a:moveTo>
                  <a:lnTo>
                    <a:pt x="72" y="12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0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4" y="8"/>
                  </a:lnTo>
                  <a:lnTo>
                    <a:pt x="76" y="10"/>
                  </a:lnTo>
                  <a:lnTo>
                    <a:pt x="74" y="10"/>
                  </a:lnTo>
                  <a:lnTo>
                    <a:pt x="74" y="12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2" y="14"/>
                  </a:lnTo>
                  <a:close/>
                  <a:moveTo>
                    <a:pt x="96" y="168"/>
                  </a:moveTo>
                  <a:lnTo>
                    <a:pt x="98" y="170"/>
                  </a:lnTo>
                  <a:lnTo>
                    <a:pt x="98" y="170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96" y="168"/>
                  </a:lnTo>
                  <a:close/>
                  <a:moveTo>
                    <a:pt x="70" y="182"/>
                  </a:moveTo>
                  <a:lnTo>
                    <a:pt x="74" y="180"/>
                  </a:lnTo>
                  <a:lnTo>
                    <a:pt x="76" y="182"/>
                  </a:lnTo>
                  <a:lnTo>
                    <a:pt x="76" y="182"/>
                  </a:lnTo>
                  <a:lnTo>
                    <a:pt x="76" y="184"/>
                  </a:lnTo>
                  <a:lnTo>
                    <a:pt x="76" y="184"/>
                  </a:lnTo>
                  <a:lnTo>
                    <a:pt x="74" y="184"/>
                  </a:lnTo>
                  <a:lnTo>
                    <a:pt x="72" y="184"/>
                  </a:lnTo>
                  <a:lnTo>
                    <a:pt x="70" y="182"/>
                  </a:lnTo>
                  <a:close/>
                  <a:moveTo>
                    <a:pt x="32" y="94"/>
                  </a:moveTo>
                  <a:lnTo>
                    <a:pt x="30" y="96"/>
                  </a:lnTo>
                  <a:lnTo>
                    <a:pt x="32" y="96"/>
                  </a:lnTo>
                  <a:lnTo>
                    <a:pt x="32" y="94"/>
                  </a:lnTo>
                  <a:lnTo>
                    <a:pt x="32" y="94"/>
                  </a:lnTo>
                  <a:close/>
                  <a:moveTo>
                    <a:pt x="20" y="92"/>
                  </a:moveTo>
                  <a:lnTo>
                    <a:pt x="20" y="90"/>
                  </a:lnTo>
                  <a:lnTo>
                    <a:pt x="20" y="90"/>
                  </a:lnTo>
                  <a:lnTo>
                    <a:pt x="20" y="92"/>
                  </a:lnTo>
                  <a:close/>
                  <a:moveTo>
                    <a:pt x="12" y="84"/>
                  </a:moveTo>
                  <a:lnTo>
                    <a:pt x="14" y="82"/>
                  </a:lnTo>
                  <a:lnTo>
                    <a:pt x="16" y="82"/>
                  </a:lnTo>
                  <a:lnTo>
                    <a:pt x="12" y="84"/>
                  </a:lnTo>
                  <a:close/>
                  <a:moveTo>
                    <a:pt x="16" y="82"/>
                  </a:moveTo>
                  <a:lnTo>
                    <a:pt x="18" y="78"/>
                  </a:lnTo>
                  <a:lnTo>
                    <a:pt x="18" y="80"/>
                  </a:lnTo>
                  <a:lnTo>
                    <a:pt x="16" y="82"/>
                  </a:lnTo>
                  <a:close/>
                  <a:moveTo>
                    <a:pt x="22" y="76"/>
                  </a:moveTo>
                  <a:lnTo>
                    <a:pt x="22" y="76"/>
                  </a:lnTo>
                  <a:lnTo>
                    <a:pt x="20" y="76"/>
                  </a:lnTo>
                  <a:lnTo>
                    <a:pt x="22" y="76"/>
                  </a:lnTo>
                  <a:close/>
                  <a:moveTo>
                    <a:pt x="18" y="74"/>
                  </a:moveTo>
                  <a:lnTo>
                    <a:pt x="20" y="76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18" y="74"/>
                  </a:lnTo>
                  <a:close/>
                  <a:moveTo>
                    <a:pt x="50" y="36"/>
                  </a:moveTo>
                  <a:lnTo>
                    <a:pt x="52" y="38"/>
                  </a:lnTo>
                  <a:lnTo>
                    <a:pt x="52" y="36"/>
                  </a:lnTo>
                  <a:lnTo>
                    <a:pt x="50" y="36"/>
                  </a:lnTo>
                  <a:close/>
                  <a:moveTo>
                    <a:pt x="48" y="38"/>
                  </a:moveTo>
                  <a:lnTo>
                    <a:pt x="50" y="38"/>
                  </a:lnTo>
                  <a:lnTo>
                    <a:pt x="52" y="40"/>
                  </a:lnTo>
                  <a:lnTo>
                    <a:pt x="50" y="40"/>
                  </a:lnTo>
                  <a:lnTo>
                    <a:pt x="52" y="40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48" y="42"/>
                  </a:lnTo>
                  <a:lnTo>
                    <a:pt x="48" y="40"/>
                  </a:lnTo>
                  <a:lnTo>
                    <a:pt x="48" y="38"/>
                  </a:lnTo>
                  <a:close/>
                  <a:moveTo>
                    <a:pt x="48" y="42"/>
                  </a:moveTo>
                  <a:lnTo>
                    <a:pt x="50" y="44"/>
                  </a:lnTo>
                  <a:lnTo>
                    <a:pt x="50" y="42"/>
                  </a:lnTo>
                  <a:lnTo>
                    <a:pt x="50" y="42"/>
                  </a:lnTo>
                  <a:lnTo>
                    <a:pt x="48" y="42"/>
                  </a:lnTo>
                  <a:close/>
                  <a:moveTo>
                    <a:pt x="12" y="56"/>
                  </a:moveTo>
                  <a:lnTo>
                    <a:pt x="14" y="56"/>
                  </a:lnTo>
                  <a:lnTo>
                    <a:pt x="12" y="54"/>
                  </a:lnTo>
                  <a:lnTo>
                    <a:pt x="14" y="52"/>
                  </a:lnTo>
                  <a:lnTo>
                    <a:pt x="16" y="54"/>
                  </a:lnTo>
                  <a:lnTo>
                    <a:pt x="16" y="52"/>
                  </a:lnTo>
                  <a:lnTo>
                    <a:pt x="22" y="48"/>
                  </a:lnTo>
                  <a:lnTo>
                    <a:pt x="22" y="52"/>
                  </a:lnTo>
                  <a:lnTo>
                    <a:pt x="20" y="54"/>
                  </a:lnTo>
                  <a:lnTo>
                    <a:pt x="18" y="56"/>
                  </a:lnTo>
                  <a:lnTo>
                    <a:pt x="20" y="56"/>
                  </a:lnTo>
                  <a:lnTo>
                    <a:pt x="18" y="58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2" y="56"/>
                  </a:lnTo>
                  <a:close/>
                  <a:moveTo>
                    <a:pt x="12" y="60"/>
                  </a:moveTo>
                  <a:lnTo>
                    <a:pt x="14" y="62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4" y="58"/>
                  </a:lnTo>
                  <a:lnTo>
                    <a:pt x="14" y="60"/>
                  </a:lnTo>
                  <a:lnTo>
                    <a:pt x="12" y="60"/>
                  </a:lnTo>
                  <a:close/>
                  <a:moveTo>
                    <a:pt x="12" y="64"/>
                  </a:moveTo>
                  <a:lnTo>
                    <a:pt x="10" y="64"/>
                  </a:lnTo>
                  <a:lnTo>
                    <a:pt x="8" y="62"/>
                  </a:lnTo>
                  <a:lnTo>
                    <a:pt x="8" y="62"/>
                  </a:lnTo>
                  <a:lnTo>
                    <a:pt x="12" y="62"/>
                  </a:lnTo>
                  <a:lnTo>
                    <a:pt x="12" y="64"/>
                  </a:lnTo>
                  <a:close/>
                  <a:moveTo>
                    <a:pt x="10" y="66"/>
                  </a:moveTo>
                  <a:lnTo>
                    <a:pt x="8" y="66"/>
                  </a:lnTo>
                  <a:lnTo>
                    <a:pt x="8" y="66"/>
                  </a:lnTo>
                  <a:lnTo>
                    <a:pt x="12" y="64"/>
                  </a:lnTo>
                  <a:lnTo>
                    <a:pt x="10" y="66"/>
                  </a:lnTo>
                  <a:close/>
                  <a:moveTo>
                    <a:pt x="8" y="72"/>
                  </a:moveTo>
                  <a:lnTo>
                    <a:pt x="8" y="74"/>
                  </a:lnTo>
                  <a:lnTo>
                    <a:pt x="8" y="76"/>
                  </a:lnTo>
                  <a:lnTo>
                    <a:pt x="8" y="74"/>
                  </a:lnTo>
                  <a:lnTo>
                    <a:pt x="8" y="72"/>
                  </a:lnTo>
                  <a:close/>
                  <a:moveTo>
                    <a:pt x="10" y="72"/>
                  </a:moveTo>
                  <a:lnTo>
                    <a:pt x="10" y="70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10" y="72"/>
                  </a:lnTo>
                  <a:close/>
                  <a:moveTo>
                    <a:pt x="22" y="74"/>
                  </a:moveTo>
                  <a:lnTo>
                    <a:pt x="22" y="70"/>
                  </a:lnTo>
                  <a:lnTo>
                    <a:pt x="20" y="72"/>
                  </a:lnTo>
                  <a:lnTo>
                    <a:pt x="18" y="68"/>
                  </a:lnTo>
                  <a:lnTo>
                    <a:pt x="18" y="68"/>
                  </a:lnTo>
                  <a:lnTo>
                    <a:pt x="18" y="66"/>
                  </a:lnTo>
                  <a:lnTo>
                    <a:pt x="18" y="68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4"/>
                  </a:lnTo>
                  <a:lnTo>
                    <a:pt x="20" y="66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2" y="64"/>
                  </a:lnTo>
                  <a:lnTo>
                    <a:pt x="22" y="68"/>
                  </a:lnTo>
                  <a:lnTo>
                    <a:pt x="24" y="70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4" y="70"/>
                  </a:lnTo>
                  <a:lnTo>
                    <a:pt x="24" y="74"/>
                  </a:lnTo>
                  <a:lnTo>
                    <a:pt x="22" y="74"/>
                  </a:lnTo>
                  <a:close/>
                  <a:moveTo>
                    <a:pt x="18" y="86"/>
                  </a:moveTo>
                  <a:lnTo>
                    <a:pt x="24" y="86"/>
                  </a:lnTo>
                  <a:lnTo>
                    <a:pt x="24" y="86"/>
                  </a:lnTo>
                  <a:lnTo>
                    <a:pt x="26" y="84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22" y="80"/>
                  </a:lnTo>
                  <a:lnTo>
                    <a:pt x="20" y="82"/>
                  </a:lnTo>
                  <a:lnTo>
                    <a:pt x="22" y="82"/>
                  </a:lnTo>
                  <a:lnTo>
                    <a:pt x="20" y="84"/>
                  </a:lnTo>
                  <a:lnTo>
                    <a:pt x="22" y="84"/>
                  </a:lnTo>
                  <a:lnTo>
                    <a:pt x="18" y="86"/>
                  </a:lnTo>
                  <a:close/>
                  <a:moveTo>
                    <a:pt x="22" y="96"/>
                  </a:moveTo>
                  <a:lnTo>
                    <a:pt x="22" y="92"/>
                  </a:lnTo>
                  <a:lnTo>
                    <a:pt x="26" y="90"/>
                  </a:lnTo>
                  <a:lnTo>
                    <a:pt x="24" y="92"/>
                  </a:lnTo>
                  <a:lnTo>
                    <a:pt x="22" y="96"/>
                  </a:lnTo>
                  <a:close/>
                  <a:moveTo>
                    <a:pt x="20" y="98"/>
                  </a:moveTo>
                  <a:lnTo>
                    <a:pt x="22" y="96"/>
                  </a:lnTo>
                  <a:lnTo>
                    <a:pt x="20" y="92"/>
                  </a:lnTo>
                  <a:lnTo>
                    <a:pt x="18" y="94"/>
                  </a:lnTo>
                  <a:lnTo>
                    <a:pt x="18" y="96"/>
                  </a:lnTo>
                  <a:lnTo>
                    <a:pt x="20" y="96"/>
                  </a:lnTo>
                  <a:lnTo>
                    <a:pt x="20" y="98"/>
                  </a:lnTo>
                  <a:close/>
                  <a:moveTo>
                    <a:pt x="28" y="98"/>
                  </a:moveTo>
                  <a:lnTo>
                    <a:pt x="30" y="102"/>
                  </a:lnTo>
                  <a:lnTo>
                    <a:pt x="32" y="102"/>
                  </a:lnTo>
                  <a:lnTo>
                    <a:pt x="32" y="100"/>
                  </a:lnTo>
                  <a:lnTo>
                    <a:pt x="30" y="96"/>
                  </a:lnTo>
                  <a:lnTo>
                    <a:pt x="28" y="98"/>
                  </a:lnTo>
                  <a:close/>
                  <a:moveTo>
                    <a:pt x="36" y="138"/>
                  </a:moveTo>
                  <a:lnTo>
                    <a:pt x="40" y="140"/>
                  </a:lnTo>
                  <a:lnTo>
                    <a:pt x="42" y="138"/>
                  </a:lnTo>
                  <a:lnTo>
                    <a:pt x="40" y="138"/>
                  </a:lnTo>
                  <a:lnTo>
                    <a:pt x="40" y="136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36" y="138"/>
                  </a:lnTo>
                  <a:lnTo>
                    <a:pt x="36" y="138"/>
                  </a:lnTo>
                  <a:close/>
                  <a:moveTo>
                    <a:pt x="34" y="124"/>
                  </a:moveTo>
                  <a:lnTo>
                    <a:pt x="36" y="122"/>
                  </a:lnTo>
                  <a:lnTo>
                    <a:pt x="40" y="118"/>
                  </a:lnTo>
                  <a:lnTo>
                    <a:pt x="38" y="120"/>
                  </a:lnTo>
                  <a:lnTo>
                    <a:pt x="40" y="122"/>
                  </a:lnTo>
                  <a:lnTo>
                    <a:pt x="36" y="124"/>
                  </a:lnTo>
                  <a:lnTo>
                    <a:pt x="34" y="124"/>
                  </a:lnTo>
                  <a:close/>
                  <a:moveTo>
                    <a:pt x="30" y="194"/>
                  </a:moveTo>
                  <a:lnTo>
                    <a:pt x="30" y="194"/>
                  </a:lnTo>
                  <a:lnTo>
                    <a:pt x="30" y="194"/>
                  </a:lnTo>
                  <a:lnTo>
                    <a:pt x="32" y="192"/>
                  </a:lnTo>
                  <a:lnTo>
                    <a:pt x="32" y="192"/>
                  </a:lnTo>
                  <a:lnTo>
                    <a:pt x="34" y="190"/>
                  </a:lnTo>
                  <a:lnTo>
                    <a:pt x="34" y="190"/>
                  </a:lnTo>
                  <a:lnTo>
                    <a:pt x="36" y="188"/>
                  </a:lnTo>
                  <a:lnTo>
                    <a:pt x="38" y="190"/>
                  </a:lnTo>
                  <a:lnTo>
                    <a:pt x="40" y="188"/>
                  </a:lnTo>
                  <a:lnTo>
                    <a:pt x="40" y="188"/>
                  </a:lnTo>
                  <a:lnTo>
                    <a:pt x="42" y="188"/>
                  </a:lnTo>
                  <a:lnTo>
                    <a:pt x="44" y="190"/>
                  </a:lnTo>
                  <a:lnTo>
                    <a:pt x="44" y="190"/>
                  </a:lnTo>
                  <a:lnTo>
                    <a:pt x="46" y="190"/>
                  </a:lnTo>
                  <a:lnTo>
                    <a:pt x="48" y="190"/>
                  </a:lnTo>
                  <a:lnTo>
                    <a:pt x="48" y="190"/>
                  </a:lnTo>
                  <a:lnTo>
                    <a:pt x="48" y="188"/>
                  </a:lnTo>
                  <a:lnTo>
                    <a:pt x="50" y="188"/>
                  </a:lnTo>
                  <a:lnTo>
                    <a:pt x="48" y="186"/>
                  </a:lnTo>
                  <a:lnTo>
                    <a:pt x="50" y="184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6" y="182"/>
                  </a:lnTo>
                  <a:lnTo>
                    <a:pt x="58" y="18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64" y="184"/>
                  </a:lnTo>
                  <a:lnTo>
                    <a:pt x="66" y="184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2"/>
                  </a:lnTo>
                  <a:lnTo>
                    <a:pt x="74" y="180"/>
                  </a:lnTo>
                  <a:lnTo>
                    <a:pt x="76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80" y="180"/>
                  </a:lnTo>
                  <a:lnTo>
                    <a:pt x="82" y="180"/>
                  </a:lnTo>
                  <a:lnTo>
                    <a:pt x="86" y="180"/>
                  </a:lnTo>
                  <a:lnTo>
                    <a:pt x="88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6" y="178"/>
                  </a:lnTo>
                  <a:lnTo>
                    <a:pt x="98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0" y="176"/>
                  </a:lnTo>
                  <a:lnTo>
                    <a:pt x="102" y="174"/>
                  </a:lnTo>
                  <a:lnTo>
                    <a:pt x="104" y="174"/>
                  </a:lnTo>
                  <a:lnTo>
                    <a:pt x="104" y="172"/>
                  </a:lnTo>
                  <a:lnTo>
                    <a:pt x="104" y="170"/>
                  </a:lnTo>
                  <a:lnTo>
                    <a:pt x="104" y="168"/>
                  </a:lnTo>
                  <a:lnTo>
                    <a:pt x="102" y="168"/>
                  </a:lnTo>
                  <a:lnTo>
                    <a:pt x="98" y="170"/>
                  </a:lnTo>
                  <a:lnTo>
                    <a:pt x="98" y="170"/>
                  </a:lnTo>
                  <a:lnTo>
                    <a:pt x="96" y="170"/>
                  </a:lnTo>
                  <a:lnTo>
                    <a:pt x="94" y="170"/>
                  </a:lnTo>
                  <a:lnTo>
                    <a:pt x="96" y="168"/>
                  </a:lnTo>
                  <a:lnTo>
                    <a:pt x="96" y="16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2" y="168"/>
                  </a:lnTo>
                  <a:lnTo>
                    <a:pt x="96" y="166"/>
                  </a:lnTo>
                  <a:lnTo>
                    <a:pt x="96" y="166"/>
                  </a:lnTo>
                  <a:lnTo>
                    <a:pt x="98" y="166"/>
                  </a:lnTo>
                  <a:lnTo>
                    <a:pt x="98" y="164"/>
                  </a:lnTo>
                  <a:lnTo>
                    <a:pt x="96" y="164"/>
                  </a:lnTo>
                  <a:lnTo>
                    <a:pt x="98" y="162"/>
                  </a:lnTo>
                  <a:lnTo>
                    <a:pt x="98" y="162"/>
                  </a:lnTo>
                  <a:lnTo>
                    <a:pt x="100" y="162"/>
                  </a:lnTo>
                  <a:lnTo>
                    <a:pt x="102" y="162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0" y="160"/>
                  </a:lnTo>
                  <a:lnTo>
                    <a:pt x="100" y="158"/>
                  </a:lnTo>
                  <a:lnTo>
                    <a:pt x="102" y="158"/>
                  </a:lnTo>
                  <a:lnTo>
                    <a:pt x="102" y="160"/>
                  </a:lnTo>
                  <a:lnTo>
                    <a:pt x="104" y="158"/>
                  </a:lnTo>
                  <a:lnTo>
                    <a:pt x="106" y="156"/>
                  </a:lnTo>
                  <a:lnTo>
                    <a:pt x="106" y="152"/>
                  </a:lnTo>
                  <a:lnTo>
                    <a:pt x="106" y="150"/>
                  </a:lnTo>
                  <a:lnTo>
                    <a:pt x="106" y="148"/>
                  </a:lnTo>
                  <a:lnTo>
                    <a:pt x="106" y="146"/>
                  </a:lnTo>
                  <a:lnTo>
                    <a:pt x="100" y="142"/>
                  </a:lnTo>
                  <a:lnTo>
                    <a:pt x="96" y="142"/>
                  </a:lnTo>
                  <a:lnTo>
                    <a:pt x="92" y="142"/>
                  </a:lnTo>
                  <a:lnTo>
                    <a:pt x="92" y="144"/>
                  </a:lnTo>
                  <a:lnTo>
                    <a:pt x="90" y="146"/>
                  </a:lnTo>
                  <a:lnTo>
                    <a:pt x="88" y="144"/>
                  </a:lnTo>
                  <a:lnTo>
                    <a:pt x="86" y="144"/>
                  </a:lnTo>
                  <a:lnTo>
                    <a:pt x="90" y="140"/>
                  </a:lnTo>
                  <a:lnTo>
                    <a:pt x="90" y="138"/>
                  </a:lnTo>
                  <a:lnTo>
                    <a:pt x="88" y="134"/>
                  </a:lnTo>
                  <a:lnTo>
                    <a:pt x="86" y="132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82" y="130"/>
                  </a:lnTo>
                  <a:lnTo>
                    <a:pt x="80" y="130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80" y="130"/>
                  </a:lnTo>
                  <a:lnTo>
                    <a:pt x="80" y="130"/>
                  </a:lnTo>
                  <a:lnTo>
                    <a:pt x="82" y="130"/>
                  </a:lnTo>
                  <a:lnTo>
                    <a:pt x="84" y="130"/>
                  </a:lnTo>
                  <a:lnTo>
                    <a:pt x="84" y="132"/>
                  </a:lnTo>
                  <a:lnTo>
                    <a:pt x="86" y="130"/>
                  </a:lnTo>
                  <a:lnTo>
                    <a:pt x="88" y="132"/>
                  </a:lnTo>
                  <a:lnTo>
                    <a:pt x="84" y="126"/>
                  </a:lnTo>
                  <a:lnTo>
                    <a:pt x="82" y="124"/>
                  </a:lnTo>
                  <a:lnTo>
                    <a:pt x="84" y="124"/>
                  </a:lnTo>
                  <a:lnTo>
                    <a:pt x="84" y="124"/>
                  </a:lnTo>
                  <a:lnTo>
                    <a:pt x="82" y="122"/>
                  </a:lnTo>
                  <a:lnTo>
                    <a:pt x="82" y="120"/>
                  </a:lnTo>
                  <a:lnTo>
                    <a:pt x="82" y="120"/>
                  </a:lnTo>
                  <a:lnTo>
                    <a:pt x="80" y="118"/>
                  </a:lnTo>
                  <a:lnTo>
                    <a:pt x="76" y="116"/>
                  </a:lnTo>
                  <a:lnTo>
                    <a:pt x="72" y="114"/>
                  </a:lnTo>
                  <a:lnTo>
                    <a:pt x="72" y="114"/>
                  </a:lnTo>
                  <a:lnTo>
                    <a:pt x="70" y="112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8" y="100"/>
                  </a:lnTo>
                  <a:lnTo>
                    <a:pt x="66" y="98"/>
                  </a:lnTo>
                  <a:lnTo>
                    <a:pt x="64" y="98"/>
                  </a:lnTo>
                  <a:lnTo>
                    <a:pt x="62" y="94"/>
                  </a:lnTo>
                  <a:lnTo>
                    <a:pt x="60" y="92"/>
                  </a:lnTo>
                  <a:lnTo>
                    <a:pt x="58" y="92"/>
                  </a:lnTo>
                  <a:lnTo>
                    <a:pt x="56" y="90"/>
                  </a:lnTo>
                  <a:lnTo>
                    <a:pt x="54" y="92"/>
                  </a:lnTo>
                  <a:lnTo>
                    <a:pt x="52" y="92"/>
                  </a:lnTo>
                  <a:lnTo>
                    <a:pt x="50" y="92"/>
                  </a:lnTo>
                  <a:lnTo>
                    <a:pt x="48" y="92"/>
                  </a:lnTo>
                  <a:lnTo>
                    <a:pt x="46" y="90"/>
                  </a:lnTo>
                  <a:lnTo>
                    <a:pt x="44" y="90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90"/>
                  </a:lnTo>
                  <a:lnTo>
                    <a:pt x="52" y="88"/>
                  </a:lnTo>
                  <a:lnTo>
                    <a:pt x="54" y="88"/>
                  </a:lnTo>
                  <a:lnTo>
                    <a:pt x="56" y="86"/>
                  </a:lnTo>
                  <a:lnTo>
                    <a:pt x="54" y="86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0" y="86"/>
                  </a:lnTo>
                  <a:lnTo>
                    <a:pt x="50" y="84"/>
                  </a:lnTo>
                  <a:lnTo>
                    <a:pt x="52" y="82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6" y="80"/>
                  </a:lnTo>
                  <a:lnTo>
                    <a:pt x="58" y="80"/>
                  </a:lnTo>
                  <a:lnTo>
                    <a:pt x="60" y="76"/>
                  </a:lnTo>
                  <a:lnTo>
                    <a:pt x="60" y="76"/>
                  </a:lnTo>
                  <a:lnTo>
                    <a:pt x="60" y="74"/>
                  </a:lnTo>
                  <a:lnTo>
                    <a:pt x="62" y="72"/>
                  </a:lnTo>
                  <a:lnTo>
                    <a:pt x="62" y="70"/>
                  </a:lnTo>
                  <a:lnTo>
                    <a:pt x="62" y="68"/>
                  </a:lnTo>
                  <a:lnTo>
                    <a:pt x="64" y="66"/>
                  </a:lnTo>
                  <a:lnTo>
                    <a:pt x="64" y="64"/>
                  </a:lnTo>
                  <a:lnTo>
                    <a:pt x="62" y="62"/>
                  </a:lnTo>
                  <a:lnTo>
                    <a:pt x="60" y="62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50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6" y="64"/>
                  </a:lnTo>
                  <a:lnTo>
                    <a:pt x="44" y="64"/>
                  </a:lnTo>
                  <a:lnTo>
                    <a:pt x="42" y="64"/>
                  </a:lnTo>
                  <a:lnTo>
                    <a:pt x="42" y="66"/>
                  </a:lnTo>
                  <a:lnTo>
                    <a:pt x="40" y="64"/>
                  </a:lnTo>
                  <a:lnTo>
                    <a:pt x="42" y="62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58"/>
                  </a:lnTo>
                  <a:lnTo>
                    <a:pt x="48" y="54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52" y="48"/>
                  </a:lnTo>
                  <a:lnTo>
                    <a:pt x="50" y="48"/>
                  </a:lnTo>
                  <a:lnTo>
                    <a:pt x="52" y="46"/>
                  </a:lnTo>
                  <a:lnTo>
                    <a:pt x="52" y="46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38" y="48"/>
                  </a:lnTo>
                  <a:lnTo>
                    <a:pt x="38" y="48"/>
                  </a:lnTo>
                  <a:lnTo>
                    <a:pt x="38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4" y="46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2" y="52"/>
                  </a:lnTo>
                  <a:lnTo>
                    <a:pt x="30" y="52"/>
                  </a:lnTo>
                  <a:lnTo>
                    <a:pt x="30" y="54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30" y="58"/>
                  </a:lnTo>
                  <a:lnTo>
                    <a:pt x="32" y="60"/>
                  </a:lnTo>
                  <a:lnTo>
                    <a:pt x="30" y="58"/>
                  </a:lnTo>
                  <a:lnTo>
                    <a:pt x="28" y="60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8" y="60"/>
                  </a:lnTo>
                  <a:lnTo>
                    <a:pt x="26" y="62"/>
                  </a:lnTo>
                  <a:lnTo>
                    <a:pt x="26" y="60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4" y="62"/>
                  </a:lnTo>
                  <a:lnTo>
                    <a:pt x="26" y="64"/>
                  </a:lnTo>
                  <a:lnTo>
                    <a:pt x="28" y="64"/>
                  </a:lnTo>
                  <a:lnTo>
                    <a:pt x="26" y="66"/>
                  </a:lnTo>
                  <a:lnTo>
                    <a:pt x="24" y="64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6" y="70"/>
                  </a:lnTo>
                  <a:lnTo>
                    <a:pt x="26" y="72"/>
                  </a:lnTo>
                  <a:lnTo>
                    <a:pt x="28" y="72"/>
                  </a:lnTo>
                  <a:lnTo>
                    <a:pt x="26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6" y="76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8"/>
                  </a:lnTo>
                  <a:lnTo>
                    <a:pt x="22" y="78"/>
                  </a:lnTo>
                  <a:lnTo>
                    <a:pt x="20" y="78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2" y="80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28" y="82"/>
                  </a:lnTo>
                  <a:lnTo>
                    <a:pt x="28" y="84"/>
                  </a:lnTo>
                  <a:lnTo>
                    <a:pt x="26" y="86"/>
                  </a:lnTo>
                  <a:lnTo>
                    <a:pt x="28" y="88"/>
                  </a:lnTo>
                  <a:lnTo>
                    <a:pt x="26" y="90"/>
                  </a:lnTo>
                  <a:lnTo>
                    <a:pt x="26" y="92"/>
                  </a:lnTo>
                  <a:lnTo>
                    <a:pt x="26" y="94"/>
                  </a:lnTo>
                  <a:lnTo>
                    <a:pt x="26" y="96"/>
                  </a:lnTo>
                  <a:lnTo>
                    <a:pt x="28" y="94"/>
                  </a:lnTo>
                  <a:lnTo>
                    <a:pt x="26" y="98"/>
                  </a:lnTo>
                  <a:lnTo>
                    <a:pt x="26" y="100"/>
                  </a:lnTo>
                  <a:lnTo>
                    <a:pt x="24" y="102"/>
                  </a:lnTo>
                  <a:lnTo>
                    <a:pt x="24" y="104"/>
                  </a:lnTo>
                  <a:lnTo>
                    <a:pt x="26" y="104"/>
                  </a:lnTo>
                  <a:lnTo>
                    <a:pt x="26" y="102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30" y="96"/>
                  </a:lnTo>
                  <a:lnTo>
                    <a:pt x="28" y="90"/>
                  </a:lnTo>
                  <a:lnTo>
                    <a:pt x="30" y="90"/>
                  </a:lnTo>
                  <a:lnTo>
                    <a:pt x="32" y="88"/>
                  </a:lnTo>
                  <a:lnTo>
                    <a:pt x="30" y="90"/>
                  </a:lnTo>
                  <a:lnTo>
                    <a:pt x="30" y="94"/>
                  </a:lnTo>
                  <a:lnTo>
                    <a:pt x="30" y="94"/>
                  </a:lnTo>
                  <a:lnTo>
                    <a:pt x="30" y="92"/>
                  </a:lnTo>
                  <a:lnTo>
                    <a:pt x="32" y="90"/>
                  </a:lnTo>
                  <a:lnTo>
                    <a:pt x="32" y="94"/>
                  </a:lnTo>
                  <a:lnTo>
                    <a:pt x="34" y="90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4" y="90"/>
                  </a:lnTo>
                  <a:lnTo>
                    <a:pt x="36" y="92"/>
                  </a:lnTo>
                  <a:lnTo>
                    <a:pt x="34" y="92"/>
                  </a:lnTo>
                  <a:lnTo>
                    <a:pt x="34" y="96"/>
                  </a:lnTo>
                  <a:lnTo>
                    <a:pt x="34" y="98"/>
                  </a:lnTo>
                  <a:lnTo>
                    <a:pt x="36" y="98"/>
                  </a:lnTo>
                  <a:lnTo>
                    <a:pt x="36" y="100"/>
                  </a:lnTo>
                  <a:lnTo>
                    <a:pt x="34" y="102"/>
                  </a:lnTo>
                  <a:lnTo>
                    <a:pt x="32" y="108"/>
                  </a:lnTo>
                  <a:lnTo>
                    <a:pt x="32" y="110"/>
                  </a:lnTo>
                  <a:lnTo>
                    <a:pt x="30" y="108"/>
                  </a:lnTo>
                  <a:lnTo>
                    <a:pt x="32" y="110"/>
                  </a:lnTo>
                  <a:lnTo>
                    <a:pt x="34" y="114"/>
                  </a:lnTo>
                  <a:lnTo>
                    <a:pt x="32" y="112"/>
                  </a:lnTo>
                  <a:lnTo>
                    <a:pt x="34" y="110"/>
                  </a:lnTo>
                  <a:lnTo>
                    <a:pt x="38" y="114"/>
                  </a:lnTo>
                  <a:lnTo>
                    <a:pt x="38" y="112"/>
                  </a:lnTo>
                  <a:lnTo>
                    <a:pt x="36" y="110"/>
                  </a:lnTo>
                  <a:lnTo>
                    <a:pt x="38" y="110"/>
                  </a:lnTo>
                  <a:lnTo>
                    <a:pt x="42" y="112"/>
                  </a:lnTo>
                  <a:lnTo>
                    <a:pt x="44" y="112"/>
                  </a:lnTo>
                  <a:lnTo>
                    <a:pt x="44" y="110"/>
                  </a:lnTo>
                  <a:lnTo>
                    <a:pt x="46" y="110"/>
                  </a:lnTo>
                  <a:lnTo>
                    <a:pt x="48" y="108"/>
                  </a:lnTo>
                  <a:lnTo>
                    <a:pt x="54" y="110"/>
                  </a:lnTo>
                  <a:lnTo>
                    <a:pt x="50" y="110"/>
                  </a:lnTo>
                  <a:lnTo>
                    <a:pt x="46" y="118"/>
                  </a:lnTo>
                  <a:lnTo>
                    <a:pt x="50" y="122"/>
                  </a:lnTo>
                  <a:lnTo>
                    <a:pt x="50" y="122"/>
                  </a:lnTo>
                  <a:lnTo>
                    <a:pt x="50" y="124"/>
                  </a:lnTo>
                  <a:lnTo>
                    <a:pt x="54" y="122"/>
                  </a:lnTo>
                  <a:lnTo>
                    <a:pt x="56" y="122"/>
                  </a:lnTo>
                  <a:lnTo>
                    <a:pt x="54" y="124"/>
                  </a:lnTo>
                  <a:lnTo>
                    <a:pt x="56" y="126"/>
                  </a:lnTo>
                  <a:lnTo>
                    <a:pt x="52" y="128"/>
                  </a:lnTo>
                  <a:lnTo>
                    <a:pt x="54" y="132"/>
                  </a:lnTo>
                  <a:lnTo>
                    <a:pt x="52" y="134"/>
                  </a:lnTo>
                  <a:lnTo>
                    <a:pt x="54" y="136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4" y="138"/>
                  </a:lnTo>
                  <a:lnTo>
                    <a:pt x="54" y="136"/>
                  </a:lnTo>
                  <a:lnTo>
                    <a:pt x="52" y="136"/>
                  </a:lnTo>
                  <a:lnTo>
                    <a:pt x="52" y="138"/>
                  </a:lnTo>
                  <a:lnTo>
                    <a:pt x="54" y="138"/>
                  </a:lnTo>
                  <a:lnTo>
                    <a:pt x="52" y="138"/>
                  </a:lnTo>
                  <a:lnTo>
                    <a:pt x="50" y="138"/>
                  </a:lnTo>
                  <a:lnTo>
                    <a:pt x="46" y="138"/>
                  </a:lnTo>
                  <a:lnTo>
                    <a:pt x="44" y="138"/>
                  </a:lnTo>
                  <a:lnTo>
                    <a:pt x="42" y="140"/>
                  </a:lnTo>
                  <a:lnTo>
                    <a:pt x="38" y="144"/>
                  </a:lnTo>
                  <a:lnTo>
                    <a:pt x="36" y="146"/>
                  </a:lnTo>
                  <a:lnTo>
                    <a:pt x="34" y="146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38" y="146"/>
                  </a:lnTo>
                  <a:lnTo>
                    <a:pt x="42" y="144"/>
                  </a:lnTo>
                  <a:lnTo>
                    <a:pt x="42" y="146"/>
                  </a:lnTo>
                  <a:lnTo>
                    <a:pt x="44" y="148"/>
                  </a:lnTo>
                  <a:lnTo>
                    <a:pt x="42" y="150"/>
                  </a:lnTo>
                  <a:lnTo>
                    <a:pt x="42" y="152"/>
                  </a:lnTo>
                  <a:lnTo>
                    <a:pt x="44" y="152"/>
                  </a:lnTo>
                  <a:lnTo>
                    <a:pt x="40" y="156"/>
                  </a:lnTo>
                  <a:lnTo>
                    <a:pt x="38" y="158"/>
                  </a:lnTo>
                  <a:lnTo>
                    <a:pt x="36" y="158"/>
                  </a:lnTo>
                  <a:lnTo>
                    <a:pt x="36" y="158"/>
                  </a:lnTo>
                  <a:lnTo>
                    <a:pt x="34" y="160"/>
                  </a:lnTo>
                  <a:lnTo>
                    <a:pt x="32" y="160"/>
                  </a:lnTo>
                  <a:lnTo>
                    <a:pt x="28" y="162"/>
                  </a:lnTo>
                  <a:lnTo>
                    <a:pt x="30" y="162"/>
                  </a:lnTo>
                  <a:lnTo>
                    <a:pt x="30" y="164"/>
                  </a:lnTo>
                  <a:lnTo>
                    <a:pt x="30" y="166"/>
                  </a:lnTo>
                  <a:lnTo>
                    <a:pt x="32" y="166"/>
                  </a:lnTo>
                  <a:lnTo>
                    <a:pt x="32" y="166"/>
                  </a:lnTo>
                  <a:lnTo>
                    <a:pt x="32" y="166"/>
                  </a:lnTo>
                  <a:lnTo>
                    <a:pt x="34" y="166"/>
                  </a:lnTo>
                  <a:lnTo>
                    <a:pt x="36" y="166"/>
                  </a:lnTo>
                  <a:lnTo>
                    <a:pt x="40" y="164"/>
                  </a:lnTo>
                  <a:lnTo>
                    <a:pt x="40" y="166"/>
                  </a:lnTo>
                  <a:lnTo>
                    <a:pt x="42" y="166"/>
                  </a:lnTo>
                  <a:lnTo>
                    <a:pt x="40" y="166"/>
                  </a:lnTo>
                  <a:lnTo>
                    <a:pt x="40" y="168"/>
                  </a:lnTo>
                  <a:lnTo>
                    <a:pt x="44" y="168"/>
                  </a:lnTo>
                  <a:lnTo>
                    <a:pt x="44" y="166"/>
                  </a:lnTo>
                  <a:lnTo>
                    <a:pt x="44" y="166"/>
                  </a:lnTo>
                  <a:lnTo>
                    <a:pt x="46" y="168"/>
                  </a:lnTo>
                  <a:lnTo>
                    <a:pt x="48" y="170"/>
                  </a:lnTo>
                  <a:lnTo>
                    <a:pt x="52" y="170"/>
                  </a:lnTo>
                  <a:lnTo>
                    <a:pt x="54" y="168"/>
                  </a:lnTo>
                  <a:lnTo>
                    <a:pt x="56" y="168"/>
                  </a:lnTo>
                  <a:lnTo>
                    <a:pt x="58" y="168"/>
                  </a:lnTo>
                  <a:lnTo>
                    <a:pt x="58" y="166"/>
                  </a:lnTo>
                  <a:lnTo>
                    <a:pt x="60" y="166"/>
                  </a:lnTo>
                  <a:lnTo>
                    <a:pt x="58" y="168"/>
                  </a:lnTo>
                  <a:lnTo>
                    <a:pt x="56" y="172"/>
                  </a:lnTo>
                  <a:lnTo>
                    <a:pt x="56" y="174"/>
                  </a:lnTo>
                  <a:lnTo>
                    <a:pt x="52" y="174"/>
                  </a:lnTo>
                  <a:lnTo>
                    <a:pt x="52" y="174"/>
                  </a:lnTo>
                  <a:lnTo>
                    <a:pt x="50" y="174"/>
                  </a:lnTo>
                  <a:lnTo>
                    <a:pt x="44" y="174"/>
                  </a:lnTo>
                  <a:lnTo>
                    <a:pt x="40" y="174"/>
                  </a:lnTo>
                  <a:lnTo>
                    <a:pt x="40" y="176"/>
                  </a:lnTo>
                  <a:lnTo>
                    <a:pt x="40" y="178"/>
                  </a:lnTo>
                  <a:lnTo>
                    <a:pt x="38" y="178"/>
                  </a:lnTo>
                  <a:lnTo>
                    <a:pt x="36" y="182"/>
                  </a:lnTo>
                  <a:lnTo>
                    <a:pt x="34" y="184"/>
                  </a:lnTo>
                  <a:lnTo>
                    <a:pt x="34" y="184"/>
                  </a:lnTo>
                  <a:lnTo>
                    <a:pt x="32" y="186"/>
                  </a:lnTo>
                  <a:lnTo>
                    <a:pt x="32" y="188"/>
                  </a:lnTo>
                  <a:lnTo>
                    <a:pt x="30" y="188"/>
                  </a:lnTo>
                  <a:lnTo>
                    <a:pt x="30" y="188"/>
                  </a:lnTo>
                  <a:lnTo>
                    <a:pt x="26" y="192"/>
                  </a:lnTo>
                  <a:lnTo>
                    <a:pt x="26" y="190"/>
                  </a:lnTo>
                  <a:lnTo>
                    <a:pt x="24" y="192"/>
                  </a:lnTo>
                  <a:lnTo>
                    <a:pt x="24" y="194"/>
                  </a:lnTo>
                  <a:lnTo>
                    <a:pt x="26" y="194"/>
                  </a:lnTo>
                  <a:lnTo>
                    <a:pt x="26" y="192"/>
                  </a:lnTo>
                  <a:lnTo>
                    <a:pt x="28" y="194"/>
                  </a:lnTo>
                  <a:lnTo>
                    <a:pt x="30" y="19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9" name="Uganda">
              <a:extLst>
                <a:ext uri="{FF2B5EF4-FFF2-40B4-BE49-F238E27FC236}">
                  <a16:creationId xmlns:a16="http://schemas.microsoft.com/office/drawing/2014/main" id="{9A261B3A-5BD4-4362-83C2-803EFDEC0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742" y="4321944"/>
              <a:ext cx="137798" cy="133970"/>
            </a:xfrm>
            <a:custGeom>
              <a:avLst/>
              <a:gdLst>
                <a:gd name="T0" fmla="*/ 56 w 72"/>
                <a:gd name="T1" fmla="*/ 50 h 70"/>
                <a:gd name="T2" fmla="*/ 58 w 72"/>
                <a:gd name="T3" fmla="*/ 44 h 70"/>
                <a:gd name="T4" fmla="*/ 62 w 72"/>
                <a:gd name="T5" fmla="*/ 40 h 70"/>
                <a:gd name="T6" fmla="*/ 64 w 72"/>
                <a:gd name="T7" fmla="*/ 38 h 70"/>
                <a:gd name="T8" fmla="*/ 68 w 72"/>
                <a:gd name="T9" fmla="*/ 34 h 70"/>
                <a:gd name="T10" fmla="*/ 70 w 72"/>
                <a:gd name="T11" fmla="*/ 30 h 70"/>
                <a:gd name="T12" fmla="*/ 70 w 72"/>
                <a:gd name="T13" fmla="*/ 24 h 70"/>
                <a:gd name="T14" fmla="*/ 70 w 72"/>
                <a:gd name="T15" fmla="*/ 22 h 70"/>
                <a:gd name="T16" fmla="*/ 66 w 72"/>
                <a:gd name="T17" fmla="*/ 20 h 70"/>
                <a:gd name="T18" fmla="*/ 62 w 72"/>
                <a:gd name="T19" fmla="*/ 14 h 70"/>
                <a:gd name="T20" fmla="*/ 62 w 72"/>
                <a:gd name="T21" fmla="*/ 8 h 70"/>
                <a:gd name="T22" fmla="*/ 60 w 72"/>
                <a:gd name="T23" fmla="*/ 6 h 70"/>
                <a:gd name="T24" fmla="*/ 58 w 72"/>
                <a:gd name="T25" fmla="*/ 2 h 70"/>
                <a:gd name="T26" fmla="*/ 54 w 72"/>
                <a:gd name="T27" fmla="*/ 2 h 70"/>
                <a:gd name="T28" fmla="*/ 50 w 72"/>
                <a:gd name="T29" fmla="*/ 6 h 70"/>
                <a:gd name="T30" fmla="*/ 42 w 72"/>
                <a:gd name="T31" fmla="*/ 6 h 70"/>
                <a:gd name="T32" fmla="*/ 38 w 72"/>
                <a:gd name="T33" fmla="*/ 6 h 70"/>
                <a:gd name="T34" fmla="*/ 36 w 72"/>
                <a:gd name="T35" fmla="*/ 6 h 70"/>
                <a:gd name="T36" fmla="*/ 34 w 72"/>
                <a:gd name="T37" fmla="*/ 10 h 70"/>
                <a:gd name="T38" fmla="*/ 30 w 72"/>
                <a:gd name="T39" fmla="*/ 8 h 70"/>
                <a:gd name="T40" fmla="*/ 28 w 72"/>
                <a:gd name="T41" fmla="*/ 6 h 70"/>
                <a:gd name="T42" fmla="*/ 22 w 72"/>
                <a:gd name="T43" fmla="*/ 6 h 70"/>
                <a:gd name="T44" fmla="*/ 18 w 72"/>
                <a:gd name="T45" fmla="*/ 6 h 70"/>
                <a:gd name="T46" fmla="*/ 18 w 72"/>
                <a:gd name="T47" fmla="*/ 8 h 70"/>
                <a:gd name="T48" fmla="*/ 18 w 72"/>
                <a:gd name="T49" fmla="*/ 12 h 70"/>
                <a:gd name="T50" fmla="*/ 16 w 72"/>
                <a:gd name="T51" fmla="*/ 16 h 70"/>
                <a:gd name="T52" fmla="*/ 16 w 72"/>
                <a:gd name="T53" fmla="*/ 24 h 70"/>
                <a:gd name="T54" fmla="*/ 18 w 72"/>
                <a:gd name="T55" fmla="*/ 28 h 70"/>
                <a:gd name="T56" fmla="*/ 18 w 72"/>
                <a:gd name="T57" fmla="*/ 30 h 70"/>
                <a:gd name="T58" fmla="*/ 8 w 72"/>
                <a:gd name="T59" fmla="*/ 42 h 70"/>
                <a:gd name="T60" fmla="*/ 2 w 72"/>
                <a:gd name="T61" fmla="*/ 54 h 70"/>
                <a:gd name="T62" fmla="*/ 2 w 72"/>
                <a:gd name="T63" fmla="*/ 58 h 70"/>
                <a:gd name="T64" fmla="*/ 0 w 72"/>
                <a:gd name="T65" fmla="*/ 68 h 70"/>
                <a:gd name="T66" fmla="*/ 0 w 72"/>
                <a:gd name="T67" fmla="*/ 70 h 70"/>
                <a:gd name="T68" fmla="*/ 2 w 72"/>
                <a:gd name="T69" fmla="*/ 70 h 70"/>
                <a:gd name="T70" fmla="*/ 6 w 72"/>
                <a:gd name="T71" fmla="*/ 70 h 70"/>
                <a:gd name="T72" fmla="*/ 8 w 72"/>
                <a:gd name="T73" fmla="*/ 70 h 70"/>
                <a:gd name="T74" fmla="*/ 10 w 72"/>
                <a:gd name="T75" fmla="*/ 68 h 70"/>
                <a:gd name="T76" fmla="*/ 12 w 72"/>
                <a:gd name="T77" fmla="*/ 68 h 70"/>
                <a:gd name="T78" fmla="*/ 14 w 72"/>
                <a:gd name="T79" fmla="*/ 68 h 70"/>
                <a:gd name="T80" fmla="*/ 24 w 72"/>
                <a:gd name="T81" fmla="*/ 66 h 70"/>
                <a:gd name="T82" fmla="*/ 34 w 72"/>
                <a:gd name="T83" fmla="*/ 66 h 70"/>
                <a:gd name="T84" fmla="*/ 54 w 72"/>
                <a:gd name="T85" fmla="*/ 5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" h="70">
                  <a:moveTo>
                    <a:pt x="54" y="54"/>
                  </a:moveTo>
                  <a:lnTo>
                    <a:pt x="56" y="50"/>
                  </a:lnTo>
                  <a:lnTo>
                    <a:pt x="58" y="48"/>
                  </a:lnTo>
                  <a:lnTo>
                    <a:pt x="58" y="44"/>
                  </a:lnTo>
                  <a:lnTo>
                    <a:pt x="60" y="42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4" y="38"/>
                  </a:lnTo>
                  <a:lnTo>
                    <a:pt x="68" y="38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70" y="30"/>
                  </a:lnTo>
                  <a:lnTo>
                    <a:pt x="72" y="28"/>
                  </a:lnTo>
                  <a:lnTo>
                    <a:pt x="70" y="24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68" y="20"/>
                  </a:lnTo>
                  <a:lnTo>
                    <a:pt x="66" y="20"/>
                  </a:lnTo>
                  <a:lnTo>
                    <a:pt x="66" y="16"/>
                  </a:lnTo>
                  <a:lnTo>
                    <a:pt x="62" y="14"/>
                  </a:lnTo>
                  <a:lnTo>
                    <a:pt x="62" y="10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60" y="6"/>
                  </a:lnTo>
                  <a:lnTo>
                    <a:pt x="58" y="6"/>
                  </a:lnTo>
                  <a:lnTo>
                    <a:pt x="58" y="2"/>
                  </a:lnTo>
                  <a:lnTo>
                    <a:pt x="56" y="0"/>
                  </a:lnTo>
                  <a:lnTo>
                    <a:pt x="54" y="2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6"/>
                  </a:lnTo>
                  <a:lnTo>
                    <a:pt x="42" y="6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8"/>
                  </a:lnTo>
                  <a:lnTo>
                    <a:pt x="34" y="10"/>
                  </a:lnTo>
                  <a:lnTo>
                    <a:pt x="32" y="10"/>
                  </a:lnTo>
                  <a:lnTo>
                    <a:pt x="30" y="8"/>
                  </a:lnTo>
                  <a:lnTo>
                    <a:pt x="30" y="6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2" y="6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6" y="20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8" y="30"/>
                  </a:lnTo>
                  <a:lnTo>
                    <a:pt x="12" y="38"/>
                  </a:lnTo>
                  <a:lnTo>
                    <a:pt x="8" y="42"/>
                  </a:lnTo>
                  <a:lnTo>
                    <a:pt x="8" y="4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8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70"/>
                  </a:lnTo>
                  <a:lnTo>
                    <a:pt x="4" y="68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0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4" y="66"/>
                  </a:lnTo>
                  <a:lnTo>
                    <a:pt x="24" y="66"/>
                  </a:lnTo>
                  <a:lnTo>
                    <a:pt x="26" y="66"/>
                  </a:lnTo>
                  <a:lnTo>
                    <a:pt x="34" y="66"/>
                  </a:lnTo>
                  <a:lnTo>
                    <a:pt x="52" y="64"/>
                  </a:lnTo>
                  <a:lnTo>
                    <a:pt x="54" y="5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0" name="U.A.E">
              <a:extLst>
                <a:ext uri="{FF2B5EF4-FFF2-40B4-BE49-F238E27FC236}">
                  <a16:creationId xmlns:a16="http://schemas.microsoft.com/office/drawing/2014/main" id="{CFB39E2A-23E8-4AE6-8F72-D66623486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346" y="3786063"/>
              <a:ext cx="114832" cy="91865"/>
            </a:xfrm>
            <a:custGeom>
              <a:avLst/>
              <a:gdLst>
                <a:gd name="T0" fmla="*/ 0 w 60"/>
                <a:gd name="T1" fmla="*/ 24 h 48"/>
                <a:gd name="T2" fmla="*/ 0 w 60"/>
                <a:gd name="T3" fmla="*/ 28 h 48"/>
                <a:gd name="T4" fmla="*/ 4 w 60"/>
                <a:gd name="T5" fmla="*/ 32 h 48"/>
                <a:gd name="T6" fmla="*/ 6 w 60"/>
                <a:gd name="T7" fmla="*/ 42 h 48"/>
                <a:gd name="T8" fmla="*/ 42 w 60"/>
                <a:gd name="T9" fmla="*/ 48 h 48"/>
                <a:gd name="T10" fmla="*/ 46 w 60"/>
                <a:gd name="T11" fmla="*/ 42 h 48"/>
                <a:gd name="T12" fmla="*/ 58 w 60"/>
                <a:gd name="T13" fmla="*/ 10 h 48"/>
                <a:gd name="T14" fmla="*/ 60 w 60"/>
                <a:gd name="T15" fmla="*/ 10 h 48"/>
                <a:gd name="T16" fmla="*/ 60 w 60"/>
                <a:gd name="T17" fmla="*/ 8 h 48"/>
                <a:gd name="T18" fmla="*/ 58 w 60"/>
                <a:gd name="T19" fmla="*/ 6 h 48"/>
                <a:gd name="T20" fmla="*/ 58 w 60"/>
                <a:gd name="T21" fmla="*/ 6 h 48"/>
                <a:gd name="T22" fmla="*/ 58 w 60"/>
                <a:gd name="T23" fmla="*/ 6 h 48"/>
                <a:gd name="T24" fmla="*/ 58 w 60"/>
                <a:gd name="T25" fmla="*/ 6 h 48"/>
                <a:gd name="T26" fmla="*/ 56 w 60"/>
                <a:gd name="T27" fmla="*/ 6 h 48"/>
                <a:gd name="T28" fmla="*/ 56 w 60"/>
                <a:gd name="T29" fmla="*/ 0 h 48"/>
                <a:gd name="T30" fmla="*/ 54 w 60"/>
                <a:gd name="T31" fmla="*/ 0 h 48"/>
                <a:gd name="T32" fmla="*/ 54 w 60"/>
                <a:gd name="T33" fmla="*/ 2 h 48"/>
                <a:gd name="T34" fmla="*/ 54 w 60"/>
                <a:gd name="T35" fmla="*/ 4 h 48"/>
                <a:gd name="T36" fmla="*/ 46 w 60"/>
                <a:gd name="T37" fmla="*/ 8 h 48"/>
                <a:gd name="T38" fmla="*/ 46 w 60"/>
                <a:gd name="T39" fmla="*/ 12 h 48"/>
                <a:gd name="T40" fmla="*/ 38 w 60"/>
                <a:gd name="T41" fmla="*/ 18 h 48"/>
                <a:gd name="T42" fmla="*/ 38 w 60"/>
                <a:gd name="T43" fmla="*/ 20 h 48"/>
                <a:gd name="T44" fmla="*/ 38 w 60"/>
                <a:gd name="T45" fmla="*/ 20 h 48"/>
                <a:gd name="T46" fmla="*/ 40 w 60"/>
                <a:gd name="T47" fmla="*/ 22 h 48"/>
                <a:gd name="T48" fmla="*/ 36 w 60"/>
                <a:gd name="T49" fmla="*/ 24 h 48"/>
                <a:gd name="T50" fmla="*/ 34 w 60"/>
                <a:gd name="T51" fmla="*/ 22 h 48"/>
                <a:gd name="T52" fmla="*/ 34 w 60"/>
                <a:gd name="T53" fmla="*/ 24 h 48"/>
                <a:gd name="T54" fmla="*/ 32 w 60"/>
                <a:gd name="T55" fmla="*/ 24 h 48"/>
                <a:gd name="T56" fmla="*/ 32 w 60"/>
                <a:gd name="T57" fmla="*/ 26 h 48"/>
                <a:gd name="T58" fmla="*/ 32 w 60"/>
                <a:gd name="T59" fmla="*/ 26 h 48"/>
                <a:gd name="T60" fmla="*/ 32 w 60"/>
                <a:gd name="T61" fmla="*/ 26 h 48"/>
                <a:gd name="T62" fmla="*/ 28 w 60"/>
                <a:gd name="T63" fmla="*/ 28 h 48"/>
                <a:gd name="T64" fmla="*/ 26 w 60"/>
                <a:gd name="T65" fmla="*/ 28 h 48"/>
                <a:gd name="T66" fmla="*/ 24 w 60"/>
                <a:gd name="T67" fmla="*/ 26 h 48"/>
                <a:gd name="T68" fmla="*/ 22 w 60"/>
                <a:gd name="T69" fmla="*/ 26 h 48"/>
                <a:gd name="T70" fmla="*/ 20 w 60"/>
                <a:gd name="T71" fmla="*/ 26 h 48"/>
                <a:gd name="T72" fmla="*/ 18 w 60"/>
                <a:gd name="T73" fmla="*/ 26 h 48"/>
                <a:gd name="T74" fmla="*/ 14 w 60"/>
                <a:gd name="T75" fmla="*/ 26 h 48"/>
                <a:gd name="T76" fmla="*/ 10 w 60"/>
                <a:gd name="T77" fmla="*/ 28 h 48"/>
                <a:gd name="T78" fmla="*/ 8 w 60"/>
                <a:gd name="T79" fmla="*/ 28 h 48"/>
                <a:gd name="T80" fmla="*/ 6 w 60"/>
                <a:gd name="T81" fmla="*/ 28 h 48"/>
                <a:gd name="T82" fmla="*/ 4 w 60"/>
                <a:gd name="T83" fmla="*/ 30 h 48"/>
                <a:gd name="T84" fmla="*/ 4 w 60"/>
                <a:gd name="T85" fmla="*/ 24 h 48"/>
                <a:gd name="T86" fmla="*/ 2 w 60"/>
                <a:gd name="T87" fmla="*/ 24 h 48"/>
                <a:gd name="T88" fmla="*/ 0 w 60"/>
                <a:gd name="T8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0" h="48">
                  <a:moveTo>
                    <a:pt x="0" y="24"/>
                  </a:moveTo>
                  <a:lnTo>
                    <a:pt x="0" y="28"/>
                  </a:lnTo>
                  <a:lnTo>
                    <a:pt x="4" y="32"/>
                  </a:lnTo>
                  <a:lnTo>
                    <a:pt x="6" y="42"/>
                  </a:lnTo>
                  <a:lnTo>
                    <a:pt x="42" y="48"/>
                  </a:lnTo>
                  <a:lnTo>
                    <a:pt x="46" y="42"/>
                  </a:lnTo>
                  <a:lnTo>
                    <a:pt x="58" y="10"/>
                  </a:lnTo>
                  <a:lnTo>
                    <a:pt x="60" y="10"/>
                  </a:lnTo>
                  <a:lnTo>
                    <a:pt x="60" y="8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4" y="2"/>
                  </a:lnTo>
                  <a:lnTo>
                    <a:pt x="54" y="4"/>
                  </a:lnTo>
                  <a:lnTo>
                    <a:pt x="46" y="8"/>
                  </a:lnTo>
                  <a:lnTo>
                    <a:pt x="46" y="12"/>
                  </a:lnTo>
                  <a:lnTo>
                    <a:pt x="38" y="18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2" y="24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4" y="26"/>
                  </a:lnTo>
                  <a:lnTo>
                    <a:pt x="22" y="26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4" y="26"/>
                  </a:lnTo>
                  <a:lnTo>
                    <a:pt x="10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1" name="Turkey">
              <a:extLst>
                <a:ext uri="{FF2B5EF4-FFF2-40B4-BE49-F238E27FC236}">
                  <a16:creationId xmlns:a16="http://schemas.microsoft.com/office/drawing/2014/main" id="{7D7A8F89-D3E7-415C-AECC-4350D101E8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6428" y="3357359"/>
              <a:ext cx="436360" cy="176075"/>
            </a:xfrm>
            <a:custGeom>
              <a:avLst/>
              <a:gdLst>
                <a:gd name="T0" fmla="*/ 10 w 228"/>
                <a:gd name="T1" fmla="*/ 12 h 92"/>
                <a:gd name="T2" fmla="*/ 12 w 228"/>
                <a:gd name="T3" fmla="*/ 2 h 92"/>
                <a:gd name="T4" fmla="*/ 24 w 228"/>
                <a:gd name="T5" fmla="*/ 2 h 92"/>
                <a:gd name="T6" fmla="*/ 36 w 228"/>
                <a:gd name="T7" fmla="*/ 16 h 92"/>
                <a:gd name="T8" fmla="*/ 26 w 228"/>
                <a:gd name="T9" fmla="*/ 18 h 92"/>
                <a:gd name="T10" fmla="*/ 12 w 228"/>
                <a:gd name="T11" fmla="*/ 26 h 92"/>
                <a:gd name="T12" fmla="*/ 12 w 228"/>
                <a:gd name="T13" fmla="*/ 24 h 92"/>
                <a:gd name="T14" fmla="*/ 4 w 228"/>
                <a:gd name="T15" fmla="*/ 20 h 92"/>
                <a:gd name="T16" fmla="*/ 178 w 228"/>
                <a:gd name="T17" fmla="*/ 12 h 92"/>
                <a:gd name="T18" fmla="*/ 164 w 228"/>
                <a:gd name="T19" fmla="*/ 16 h 92"/>
                <a:gd name="T20" fmla="*/ 152 w 228"/>
                <a:gd name="T21" fmla="*/ 16 h 92"/>
                <a:gd name="T22" fmla="*/ 134 w 228"/>
                <a:gd name="T23" fmla="*/ 14 h 92"/>
                <a:gd name="T24" fmla="*/ 122 w 228"/>
                <a:gd name="T25" fmla="*/ 12 h 92"/>
                <a:gd name="T26" fmla="*/ 114 w 228"/>
                <a:gd name="T27" fmla="*/ 8 h 92"/>
                <a:gd name="T28" fmla="*/ 106 w 228"/>
                <a:gd name="T29" fmla="*/ 0 h 92"/>
                <a:gd name="T30" fmla="*/ 88 w 228"/>
                <a:gd name="T31" fmla="*/ 2 h 92"/>
                <a:gd name="T32" fmla="*/ 72 w 228"/>
                <a:gd name="T33" fmla="*/ 8 h 92"/>
                <a:gd name="T34" fmla="*/ 64 w 228"/>
                <a:gd name="T35" fmla="*/ 14 h 92"/>
                <a:gd name="T36" fmla="*/ 50 w 228"/>
                <a:gd name="T37" fmla="*/ 16 h 92"/>
                <a:gd name="T38" fmla="*/ 38 w 228"/>
                <a:gd name="T39" fmla="*/ 18 h 92"/>
                <a:gd name="T40" fmla="*/ 40 w 228"/>
                <a:gd name="T41" fmla="*/ 24 h 92"/>
                <a:gd name="T42" fmla="*/ 40 w 228"/>
                <a:gd name="T43" fmla="*/ 28 h 92"/>
                <a:gd name="T44" fmla="*/ 24 w 228"/>
                <a:gd name="T45" fmla="*/ 26 h 92"/>
                <a:gd name="T46" fmla="*/ 12 w 228"/>
                <a:gd name="T47" fmla="*/ 26 h 92"/>
                <a:gd name="T48" fmla="*/ 6 w 228"/>
                <a:gd name="T49" fmla="*/ 40 h 92"/>
                <a:gd name="T50" fmla="*/ 12 w 228"/>
                <a:gd name="T51" fmla="*/ 40 h 92"/>
                <a:gd name="T52" fmla="*/ 14 w 228"/>
                <a:gd name="T53" fmla="*/ 50 h 92"/>
                <a:gd name="T54" fmla="*/ 16 w 228"/>
                <a:gd name="T55" fmla="*/ 52 h 92"/>
                <a:gd name="T56" fmla="*/ 12 w 228"/>
                <a:gd name="T57" fmla="*/ 58 h 92"/>
                <a:gd name="T58" fmla="*/ 10 w 228"/>
                <a:gd name="T59" fmla="*/ 58 h 92"/>
                <a:gd name="T60" fmla="*/ 14 w 228"/>
                <a:gd name="T61" fmla="*/ 64 h 92"/>
                <a:gd name="T62" fmla="*/ 18 w 228"/>
                <a:gd name="T63" fmla="*/ 72 h 92"/>
                <a:gd name="T64" fmla="*/ 20 w 228"/>
                <a:gd name="T65" fmla="*/ 78 h 92"/>
                <a:gd name="T66" fmla="*/ 30 w 228"/>
                <a:gd name="T67" fmla="*/ 80 h 92"/>
                <a:gd name="T68" fmla="*/ 24 w 228"/>
                <a:gd name="T69" fmla="*/ 84 h 92"/>
                <a:gd name="T70" fmla="*/ 30 w 228"/>
                <a:gd name="T71" fmla="*/ 86 h 92"/>
                <a:gd name="T72" fmla="*/ 38 w 228"/>
                <a:gd name="T73" fmla="*/ 82 h 92"/>
                <a:gd name="T74" fmla="*/ 42 w 228"/>
                <a:gd name="T75" fmla="*/ 84 h 92"/>
                <a:gd name="T76" fmla="*/ 50 w 228"/>
                <a:gd name="T77" fmla="*/ 90 h 92"/>
                <a:gd name="T78" fmla="*/ 60 w 228"/>
                <a:gd name="T79" fmla="*/ 88 h 92"/>
                <a:gd name="T80" fmla="*/ 66 w 228"/>
                <a:gd name="T81" fmla="*/ 80 h 92"/>
                <a:gd name="T82" fmla="*/ 86 w 228"/>
                <a:gd name="T83" fmla="*/ 92 h 92"/>
                <a:gd name="T84" fmla="*/ 104 w 228"/>
                <a:gd name="T85" fmla="*/ 88 h 92"/>
                <a:gd name="T86" fmla="*/ 120 w 228"/>
                <a:gd name="T87" fmla="*/ 82 h 92"/>
                <a:gd name="T88" fmla="*/ 128 w 228"/>
                <a:gd name="T89" fmla="*/ 82 h 92"/>
                <a:gd name="T90" fmla="*/ 126 w 228"/>
                <a:gd name="T91" fmla="*/ 92 h 92"/>
                <a:gd name="T92" fmla="*/ 134 w 228"/>
                <a:gd name="T93" fmla="*/ 86 h 92"/>
                <a:gd name="T94" fmla="*/ 146 w 228"/>
                <a:gd name="T95" fmla="*/ 80 h 92"/>
                <a:gd name="T96" fmla="*/ 160 w 228"/>
                <a:gd name="T97" fmla="*/ 80 h 92"/>
                <a:gd name="T98" fmla="*/ 176 w 228"/>
                <a:gd name="T99" fmla="*/ 76 h 92"/>
                <a:gd name="T100" fmla="*/ 196 w 228"/>
                <a:gd name="T101" fmla="*/ 74 h 92"/>
                <a:gd name="T102" fmla="*/ 208 w 228"/>
                <a:gd name="T103" fmla="*/ 70 h 92"/>
                <a:gd name="T104" fmla="*/ 222 w 228"/>
                <a:gd name="T105" fmla="*/ 74 h 92"/>
                <a:gd name="T106" fmla="*/ 224 w 228"/>
                <a:gd name="T107" fmla="*/ 64 h 92"/>
                <a:gd name="T108" fmla="*/ 222 w 228"/>
                <a:gd name="T109" fmla="*/ 52 h 92"/>
                <a:gd name="T110" fmla="*/ 216 w 228"/>
                <a:gd name="T111" fmla="*/ 40 h 92"/>
                <a:gd name="T112" fmla="*/ 220 w 228"/>
                <a:gd name="T113" fmla="*/ 32 h 92"/>
                <a:gd name="T114" fmla="*/ 208 w 228"/>
                <a:gd name="T115" fmla="*/ 22 h 92"/>
                <a:gd name="T116" fmla="*/ 204 w 228"/>
                <a:gd name="T117" fmla="*/ 12 h 92"/>
                <a:gd name="T118" fmla="*/ 192 w 228"/>
                <a:gd name="T119" fmla="*/ 8 h 92"/>
                <a:gd name="T120" fmla="*/ 184 w 228"/>
                <a:gd name="T121" fmla="*/ 6 h 92"/>
                <a:gd name="T122" fmla="*/ 28 w 228"/>
                <a:gd name="T123" fmla="*/ 86 h 92"/>
                <a:gd name="T124" fmla="*/ 4 w 228"/>
                <a:gd name="T125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" h="92">
                  <a:moveTo>
                    <a:pt x="4" y="20"/>
                  </a:moveTo>
                  <a:lnTo>
                    <a:pt x="6" y="20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8" y="8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32" y="10"/>
                  </a:lnTo>
                  <a:lnTo>
                    <a:pt x="34" y="1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4" y="18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18" y="20"/>
                  </a:lnTo>
                  <a:lnTo>
                    <a:pt x="18" y="24"/>
                  </a:lnTo>
                  <a:lnTo>
                    <a:pt x="12" y="26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4" y="20"/>
                  </a:lnTo>
                  <a:lnTo>
                    <a:pt x="4" y="20"/>
                  </a:lnTo>
                  <a:close/>
                  <a:moveTo>
                    <a:pt x="184" y="6"/>
                  </a:moveTo>
                  <a:lnTo>
                    <a:pt x="182" y="6"/>
                  </a:lnTo>
                  <a:lnTo>
                    <a:pt x="182" y="10"/>
                  </a:lnTo>
                  <a:lnTo>
                    <a:pt x="178" y="12"/>
                  </a:lnTo>
                  <a:lnTo>
                    <a:pt x="174" y="14"/>
                  </a:lnTo>
                  <a:lnTo>
                    <a:pt x="174" y="16"/>
                  </a:lnTo>
                  <a:lnTo>
                    <a:pt x="170" y="16"/>
                  </a:lnTo>
                  <a:lnTo>
                    <a:pt x="168" y="16"/>
                  </a:lnTo>
                  <a:lnTo>
                    <a:pt x="164" y="16"/>
                  </a:lnTo>
                  <a:lnTo>
                    <a:pt x="162" y="14"/>
                  </a:lnTo>
                  <a:lnTo>
                    <a:pt x="160" y="14"/>
                  </a:lnTo>
                  <a:lnTo>
                    <a:pt x="158" y="14"/>
                  </a:lnTo>
                  <a:lnTo>
                    <a:pt x="156" y="16"/>
                  </a:lnTo>
                  <a:lnTo>
                    <a:pt x="152" y="16"/>
                  </a:lnTo>
                  <a:lnTo>
                    <a:pt x="146" y="18"/>
                  </a:lnTo>
                  <a:lnTo>
                    <a:pt x="142" y="16"/>
                  </a:lnTo>
                  <a:lnTo>
                    <a:pt x="140" y="14"/>
                  </a:lnTo>
                  <a:lnTo>
                    <a:pt x="138" y="16"/>
                  </a:lnTo>
                  <a:lnTo>
                    <a:pt x="134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10"/>
                  </a:lnTo>
                  <a:lnTo>
                    <a:pt x="124" y="12"/>
                  </a:lnTo>
                  <a:lnTo>
                    <a:pt x="122" y="12"/>
                  </a:lnTo>
                  <a:lnTo>
                    <a:pt x="120" y="8"/>
                  </a:lnTo>
                  <a:lnTo>
                    <a:pt x="120" y="6"/>
                  </a:lnTo>
                  <a:lnTo>
                    <a:pt x="118" y="4"/>
                  </a:lnTo>
                  <a:lnTo>
                    <a:pt x="116" y="4"/>
                  </a:lnTo>
                  <a:lnTo>
                    <a:pt x="114" y="8"/>
                  </a:lnTo>
                  <a:lnTo>
                    <a:pt x="112" y="6"/>
                  </a:lnTo>
                  <a:lnTo>
                    <a:pt x="112" y="8"/>
                  </a:lnTo>
                  <a:lnTo>
                    <a:pt x="106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2" y="2"/>
                  </a:lnTo>
                  <a:lnTo>
                    <a:pt x="98" y="2"/>
                  </a:lnTo>
                  <a:lnTo>
                    <a:pt x="96" y="2"/>
                  </a:lnTo>
                  <a:lnTo>
                    <a:pt x="94" y="2"/>
                  </a:lnTo>
                  <a:lnTo>
                    <a:pt x="88" y="2"/>
                  </a:lnTo>
                  <a:lnTo>
                    <a:pt x="86" y="2"/>
                  </a:lnTo>
                  <a:lnTo>
                    <a:pt x="80" y="4"/>
                  </a:lnTo>
                  <a:lnTo>
                    <a:pt x="78" y="4"/>
                  </a:lnTo>
                  <a:lnTo>
                    <a:pt x="72" y="6"/>
                  </a:lnTo>
                  <a:lnTo>
                    <a:pt x="72" y="8"/>
                  </a:lnTo>
                  <a:lnTo>
                    <a:pt x="70" y="8"/>
                  </a:lnTo>
                  <a:lnTo>
                    <a:pt x="68" y="10"/>
                  </a:lnTo>
                  <a:lnTo>
                    <a:pt x="66" y="10"/>
                  </a:lnTo>
                  <a:lnTo>
                    <a:pt x="66" y="14"/>
                  </a:lnTo>
                  <a:lnTo>
                    <a:pt x="64" y="14"/>
                  </a:lnTo>
                  <a:lnTo>
                    <a:pt x="64" y="16"/>
                  </a:lnTo>
                  <a:lnTo>
                    <a:pt x="60" y="16"/>
                  </a:lnTo>
                  <a:lnTo>
                    <a:pt x="54" y="14"/>
                  </a:lnTo>
                  <a:lnTo>
                    <a:pt x="52" y="14"/>
                  </a:lnTo>
                  <a:lnTo>
                    <a:pt x="50" y="16"/>
                  </a:lnTo>
                  <a:lnTo>
                    <a:pt x="46" y="14"/>
                  </a:lnTo>
                  <a:lnTo>
                    <a:pt x="44" y="16"/>
                  </a:lnTo>
                  <a:lnTo>
                    <a:pt x="42" y="14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40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0" y="24"/>
                  </a:lnTo>
                  <a:lnTo>
                    <a:pt x="36" y="24"/>
                  </a:lnTo>
                  <a:lnTo>
                    <a:pt x="34" y="26"/>
                  </a:lnTo>
                  <a:lnTo>
                    <a:pt x="36" y="28"/>
                  </a:lnTo>
                  <a:lnTo>
                    <a:pt x="38" y="26"/>
                  </a:lnTo>
                  <a:lnTo>
                    <a:pt x="40" y="28"/>
                  </a:lnTo>
                  <a:lnTo>
                    <a:pt x="38" y="28"/>
                  </a:lnTo>
                  <a:lnTo>
                    <a:pt x="32" y="30"/>
                  </a:lnTo>
                  <a:lnTo>
                    <a:pt x="28" y="28"/>
                  </a:lnTo>
                  <a:lnTo>
                    <a:pt x="26" y="30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0" y="30"/>
                  </a:lnTo>
                  <a:lnTo>
                    <a:pt x="18" y="30"/>
                  </a:lnTo>
                  <a:lnTo>
                    <a:pt x="16" y="26"/>
                  </a:lnTo>
                  <a:lnTo>
                    <a:pt x="12" y="26"/>
                  </a:lnTo>
                  <a:lnTo>
                    <a:pt x="8" y="30"/>
                  </a:lnTo>
                  <a:lnTo>
                    <a:pt x="6" y="34"/>
                  </a:lnTo>
                  <a:lnTo>
                    <a:pt x="6" y="36"/>
                  </a:lnTo>
                  <a:lnTo>
                    <a:pt x="6" y="38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2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12" y="40"/>
                  </a:lnTo>
                  <a:lnTo>
                    <a:pt x="16" y="42"/>
                  </a:lnTo>
                  <a:lnTo>
                    <a:pt x="14" y="44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6" y="50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16" y="52"/>
                  </a:lnTo>
                  <a:lnTo>
                    <a:pt x="12" y="54"/>
                  </a:lnTo>
                  <a:lnTo>
                    <a:pt x="14" y="54"/>
                  </a:lnTo>
                  <a:lnTo>
                    <a:pt x="16" y="54"/>
                  </a:lnTo>
                  <a:lnTo>
                    <a:pt x="14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6"/>
                  </a:lnTo>
                  <a:lnTo>
                    <a:pt x="10" y="58"/>
                  </a:lnTo>
                  <a:lnTo>
                    <a:pt x="8" y="60"/>
                  </a:lnTo>
                  <a:lnTo>
                    <a:pt x="10" y="62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4" y="64"/>
                  </a:lnTo>
                  <a:lnTo>
                    <a:pt x="16" y="64"/>
                  </a:lnTo>
                  <a:lnTo>
                    <a:pt x="18" y="66"/>
                  </a:lnTo>
                  <a:lnTo>
                    <a:pt x="20" y="68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4" y="76"/>
                  </a:lnTo>
                  <a:lnTo>
                    <a:pt x="22" y="78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22" y="80"/>
                  </a:lnTo>
                  <a:lnTo>
                    <a:pt x="26" y="78"/>
                  </a:lnTo>
                  <a:lnTo>
                    <a:pt x="32" y="78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26" y="82"/>
                  </a:lnTo>
                  <a:lnTo>
                    <a:pt x="22" y="82"/>
                  </a:lnTo>
                  <a:lnTo>
                    <a:pt x="22" y="84"/>
                  </a:lnTo>
                  <a:lnTo>
                    <a:pt x="24" y="84"/>
                  </a:lnTo>
                  <a:lnTo>
                    <a:pt x="26" y="84"/>
                  </a:lnTo>
                  <a:lnTo>
                    <a:pt x="28" y="84"/>
                  </a:lnTo>
                  <a:lnTo>
                    <a:pt x="30" y="82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84"/>
                  </a:lnTo>
                  <a:lnTo>
                    <a:pt x="32" y="80"/>
                  </a:lnTo>
                  <a:lnTo>
                    <a:pt x="34" y="80"/>
                  </a:lnTo>
                  <a:lnTo>
                    <a:pt x="36" y="82"/>
                  </a:lnTo>
                  <a:lnTo>
                    <a:pt x="38" y="82"/>
                  </a:lnTo>
                  <a:lnTo>
                    <a:pt x="40" y="84"/>
                  </a:lnTo>
                  <a:lnTo>
                    <a:pt x="42" y="82"/>
                  </a:lnTo>
                  <a:lnTo>
                    <a:pt x="44" y="8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6"/>
                  </a:lnTo>
                  <a:lnTo>
                    <a:pt x="44" y="88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90"/>
                  </a:lnTo>
                  <a:lnTo>
                    <a:pt x="54" y="88"/>
                  </a:lnTo>
                  <a:lnTo>
                    <a:pt x="56" y="88"/>
                  </a:lnTo>
                  <a:lnTo>
                    <a:pt x="58" y="88"/>
                  </a:lnTo>
                  <a:lnTo>
                    <a:pt x="60" y="88"/>
                  </a:lnTo>
                  <a:lnTo>
                    <a:pt x="62" y="88"/>
                  </a:lnTo>
                  <a:lnTo>
                    <a:pt x="60" y="86"/>
                  </a:lnTo>
                  <a:lnTo>
                    <a:pt x="62" y="84"/>
                  </a:lnTo>
                  <a:lnTo>
                    <a:pt x="60" y="80"/>
                  </a:lnTo>
                  <a:lnTo>
                    <a:pt x="66" y="80"/>
                  </a:lnTo>
                  <a:lnTo>
                    <a:pt x="70" y="80"/>
                  </a:lnTo>
                  <a:lnTo>
                    <a:pt x="76" y="84"/>
                  </a:lnTo>
                  <a:lnTo>
                    <a:pt x="78" y="84"/>
                  </a:lnTo>
                  <a:lnTo>
                    <a:pt x="82" y="88"/>
                  </a:lnTo>
                  <a:lnTo>
                    <a:pt x="86" y="92"/>
                  </a:lnTo>
                  <a:lnTo>
                    <a:pt x="98" y="90"/>
                  </a:lnTo>
                  <a:lnTo>
                    <a:pt x="100" y="88"/>
                  </a:lnTo>
                  <a:lnTo>
                    <a:pt x="102" y="88"/>
                  </a:lnTo>
                  <a:lnTo>
                    <a:pt x="102" y="88"/>
                  </a:lnTo>
                  <a:lnTo>
                    <a:pt x="104" y="88"/>
                  </a:lnTo>
                  <a:lnTo>
                    <a:pt x="104" y="86"/>
                  </a:lnTo>
                  <a:lnTo>
                    <a:pt x="110" y="80"/>
                  </a:lnTo>
                  <a:lnTo>
                    <a:pt x="110" y="80"/>
                  </a:lnTo>
                  <a:lnTo>
                    <a:pt x="116" y="82"/>
                  </a:lnTo>
                  <a:lnTo>
                    <a:pt x="120" y="82"/>
                  </a:lnTo>
                  <a:lnTo>
                    <a:pt x="122" y="82"/>
                  </a:lnTo>
                  <a:lnTo>
                    <a:pt x="122" y="80"/>
                  </a:lnTo>
                  <a:lnTo>
                    <a:pt x="126" y="78"/>
                  </a:lnTo>
                  <a:lnTo>
                    <a:pt x="128" y="80"/>
                  </a:lnTo>
                  <a:lnTo>
                    <a:pt x="128" y="82"/>
                  </a:lnTo>
                  <a:lnTo>
                    <a:pt x="126" y="84"/>
                  </a:lnTo>
                  <a:lnTo>
                    <a:pt x="124" y="86"/>
                  </a:lnTo>
                  <a:lnTo>
                    <a:pt x="124" y="88"/>
                  </a:lnTo>
                  <a:lnTo>
                    <a:pt x="126" y="90"/>
                  </a:lnTo>
                  <a:lnTo>
                    <a:pt x="126" y="92"/>
                  </a:lnTo>
                  <a:lnTo>
                    <a:pt x="128" y="92"/>
                  </a:lnTo>
                  <a:lnTo>
                    <a:pt x="130" y="92"/>
                  </a:lnTo>
                  <a:lnTo>
                    <a:pt x="134" y="90"/>
                  </a:lnTo>
                  <a:lnTo>
                    <a:pt x="132" y="88"/>
                  </a:lnTo>
                  <a:lnTo>
                    <a:pt x="134" y="86"/>
                  </a:lnTo>
                  <a:lnTo>
                    <a:pt x="134" y="82"/>
                  </a:lnTo>
                  <a:lnTo>
                    <a:pt x="136" y="80"/>
                  </a:lnTo>
                  <a:lnTo>
                    <a:pt x="138" y="82"/>
                  </a:lnTo>
                  <a:lnTo>
                    <a:pt x="142" y="82"/>
                  </a:lnTo>
                  <a:lnTo>
                    <a:pt x="146" y="80"/>
                  </a:lnTo>
                  <a:lnTo>
                    <a:pt x="148" y="80"/>
                  </a:lnTo>
                  <a:lnTo>
                    <a:pt x="150" y="78"/>
                  </a:lnTo>
                  <a:lnTo>
                    <a:pt x="156" y="78"/>
                  </a:lnTo>
                  <a:lnTo>
                    <a:pt x="158" y="78"/>
                  </a:lnTo>
                  <a:lnTo>
                    <a:pt x="160" y="80"/>
                  </a:lnTo>
                  <a:lnTo>
                    <a:pt x="164" y="80"/>
                  </a:lnTo>
                  <a:lnTo>
                    <a:pt x="170" y="80"/>
                  </a:lnTo>
                  <a:lnTo>
                    <a:pt x="170" y="80"/>
                  </a:lnTo>
                  <a:lnTo>
                    <a:pt x="174" y="78"/>
                  </a:lnTo>
                  <a:lnTo>
                    <a:pt x="176" y="76"/>
                  </a:lnTo>
                  <a:lnTo>
                    <a:pt x="180" y="76"/>
                  </a:lnTo>
                  <a:lnTo>
                    <a:pt x="182" y="76"/>
                  </a:lnTo>
                  <a:lnTo>
                    <a:pt x="186" y="74"/>
                  </a:lnTo>
                  <a:lnTo>
                    <a:pt x="192" y="74"/>
                  </a:lnTo>
                  <a:lnTo>
                    <a:pt x="196" y="74"/>
                  </a:lnTo>
                  <a:lnTo>
                    <a:pt x="200" y="72"/>
                  </a:lnTo>
                  <a:lnTo>
                    <a:pt x="200" y="74"/>
                  </a:lnTo>
                  <a:lnTo>
                    <a:pt x="204" y="72"/>
                  </a:lnTo>
                  <a:lnTo>
                    <a:pt x="206" y="72"/>
                  </a:lnTo>
                  <a:lnTo>
                    <a:pt x="208" y="70"/>
                  </a:lnTo>
                  <a:lnTo>
                    <a:pt x="214" y="70"/>
                  </a:lnTo>
                  <a:lnTo>
                    <a:pt x="218" y="72"/>
                  </a:lnTo>
                  <a:lnTo>
                    <a:pt x="220" y="70"/>
                  </a:lnTo>
                  <a:lnTo>
                    <a:pt x="222" y="72"/>
                  </a:lnTo>
                  <a:lnTo>
                    <a:pt x="222" y="74"/>
                  </a:lnTo>
                  <a:lnTo>
                    <a:pt x="224" y="74"/>
                  </a:lnTo>
                  <a:lnTo>
                    <a:pt x="226" y="74"/>
                  </a:lnTo>
                  <a:lnTo>
                    <a:pt x="228" y="72"/>
                  </a:lnTo>
                  <a:lnTo>
                    <a:pt x="226" y="70"/>
                  </a:lnTo>
                  <a:lnTo>
                    <a:pt x="224" y="64"/>
                  </a:lnTo>
                  <a:lnTo>
                    <a:pt x="220" y="64"/>
                  </a:lnTo>
                  <a:lnTo>
                    <a:pt x="220" y="62"/>
                  </a:lnTo>
                  <a:lnTo>
                    <a:pt x="220" y="58"/>
                  </a:lnTo>
                  <a:lnTo>
                    <a:pt x="222" y="54"/>
                  </a:lnTo>
                  <a:lnTo>
                    <a:pt x="222" y="52"/>
                  </a:lnTo>
                  <a:lnTo>
                    <a:pt x="218" y="52"/>
                  </a:lnTo>
                  <a:lnTo>
                    <a:pt x="218" y="50"/>
                  </a:lnTo>
                  <a:lnTo>
                    <a:pt x="218" y="46"/>
                  </a:lnTo>
                  <a:lnTo>
                    <a:pt x="218" y="42"/>
                  </a:lnTo>
                  <a:lnTo>
                    <a:pt x="216" y="40"/>
                  </a:lnTo>
                  <a:lnTo>
                    <a:pt x="216" y="38"/>
                  </a:lnTo>
                  <a:lnTo>
                    <a:pt x="220" y="38"/>
                  </a:lnTo>
                  <a:lnTo>
                    <a:pt x="220" y="36"/>
                  </a:lnTo>
                  <a:lnTo>
                    <a:pt x="222" y="34"/>
                  </a:lnTo>
                  <a:lnTo>
                    <a:pt x="220" y="32"/>
                  </a:lnTo>
                  <a:lnTo>
                    <a:pt x="218" y="30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08" y="28"/>
                  </a:lnTo>
                  <a:lnTo>
                    <a:pt x="208" y="22"/>
                  </a:lnTo>
                  <a:lnTo>
                    <a:pt x="210" y="18"/>
                  </a:lnTo>
                  <a:lnTo>
                    <a:pt x="208" y="16"/>
                  </a:lnTo>
                  <a:lnTo>
                    <a:pt x="206" y="16"/>
                  </a:lnTo>
                  <a:lnTo>
                    <a:pt x="206" y="14"/>
                  </a:lnTo>
                  <a:lnTo>
                    <a:pt x="204" y="12"/>
                  </a:lnTo>
                  <a:lnTo>
                    <a:pt x="202" y="12"/>
                  </a:lnTo>
                  <a:lnTo>
                    <a:pt x="196" y="8"/>
                  </a:lnTo>
                  <a:lnTo>
                    <a:pt x="194" y="6"/>
                  </a:lnTo>
                  <a:lnTo>
                    <a:pt x="192" y="8"/>
                  </a:lnTo>
                  <a:lnTo>
                    <a:pt x="192" y="8"/>
                  </a:lnTo>
                  <a:lnTo>
                    <a:pt x="188" y="8"/>
                  </a:lnTo>
                  <a:lnTo>
                    <a:pt x="186" y="8"/>
                  </a:lnTo>
                  <a:lnTo>
                    <a:pt x="186" y="8"/>
                  </a:lnTo>
                  <a:lnTo>
                    <a:pt x="186" y="6"/>
                  </a:lnTo>
                  <a:lnTo>
                    <a:pt x="184" y="6"/>
                  </a:lnTo>
                  <a:close/>
                  <a:moveTo>
                    <a:pt x="26" y="86"/>
                  </a:moveTo>
                  <a:lnTo>
                    <a:pt x="28" y="8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26" y="86"/>
                  </a:lnTo>
                  <a:close/>
                  <a:moveTo>
                    <a:pt x="0" y="30"/>
                  </a:moveTo>
                  <a:lnTo>
                    <a:pt x="2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2" y="3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2" name="Tunisia">
              <a:extLst>
                <a:ext uri="{FF2B5EF4-FFF2-40B4-BE49-F238E27FC236}">
                  <a16:creationId xmlns:a16="http://schemas.microsoft.com/office/drawing/2014/main" id="{BB1A7534-BEF0-4839-8120-6C8A6CF67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4517" y="3502812"/>
              <a:ext cx="91865" cy="179903"/>
            </a:xfrm>
            <a:custGeom>
              <a:avLst/>
              <a:gdLst>
                <a:gd name="T0" fmla="*/ 28 w 48"/>
                <a:gd name="T1" fmla="*/ 94 h 94"/>
                <a:gd name="T2" fmla="*/ 30 w 48"/>
                <a:gd name="T3" fmla="*/ 94 h 94"/>
                <a:gd name="T4" fmla="*/ 32 w 48"/>
                <a:gd name="T5" fmla="*/ 90 h 94"/>
                <a:gd name="T6" fmla="*/ 34 w 48"/>
                <a:gd name="T7" fmla="*/ 88 h 94"/>
                <a:gd name="T8" fmla="*/ 32 w 48"/>
                <a:gd name="T9" fmla="*/ 82 h 94"/>
                <a:gd name="T10" fmla="*/ 32 w 48"/>
                <a:gd name="T11" fmla="*/ 78 h 94"/>
                <a:gd name="T12" fmla="*/ 36 w 48"/>
                <a:gd name="T13" fmla="*/ 78 h 94"/>
                <a:gd name="T14" fmla="*/ 40 w 48"/>
                <a:gd name="T15" fmla="*/ 72 h 94"/>
                <a:gd name="T16" fmla="*/ 48 w 48"/>
                <a:gd name="T17" fmla="*/ 64 h 94"/>
                <a:gd name="T18" fmla="*/ 48 w 48"/>
                <a:gd name="T19" fmla="*/ 58 h 94"/>
                <a:gd name="T20" fmla="*/ 46 w 48"/>
                <a:gd name="T21" fmla="*/ 58 h 94"/>
                <a:gd name="T22" fmla="*/ 42 w 48"/>
                <a:gd name="T23" fmla="*/ 54 h 94"/>
                <a:gd name="T24" fmla="*/ 40 w 48"/>
                <a:gd name="T25" fmla="*/ 50 h 94"/>
                <a:gd name="T26" fmla="*/ 40 w 48"/>
                <a:gd name="T27" fmla="*/ 52 h 94"/>
                <a:gd name="T28" fmla="*/ 36 w 48"/>
                <a:gd name="T29" fmla="*/ 52 h 94"/>
                <a:gd name="T30" fmla="*/ 34 w 48"/>
                <a:gd name="T31" fmla="*/ 50 h 94"/>
                <a:gd name="T32" fmla="*/ 28 w 48"/>
                <a:gd name="T33" fmla="*/ 44 h 94"/>
                <a:gd name="T34" fmla="*/ 36 w 48"/>
                <a:gd name="T35" fmla="*/ 36 h 94"/>
                <a:gd name="T36" fmla="*/ 40 w 48"/>
                <a:gd name="T37" fmla="*/ 32 h 94"/>
                <a:gd name="T38" fmla="*/ 40 w 48"/>
                <a:gd name="T39" fmla="*/ 30 h 94"/>
                <a:gd name="T40" fmla="*/ 40 w 48"/>
                <a:gd name="T41" fmla="*/ 26 h 94"/>
                <a:gd name="T42" fmla="*/ 36 w 48"/>
                <a:gd name="T43" fmla="*/ 22 h 94"/>
                <a:gd name="T44" fmla="*/ 34 w 48"/>
                <a:gd name="T45" fmla="*/ 14 h 94"/>
                <a:gd name="T46" fmla="*/ 36 w 48"/>
                <a:gd name="T47" fmla="*/ 10 h 94"/>
                <a:gd name="T48" fmla="*/ 40 w 48"/>
                <a:gd name="T49" fmla="*/ 4 h 94"/>
                <a:gd name="T50" fmla="*/ 34 w 48"/>
                <a:gd name="T51" fmla="*/ 6 h 94"/>
                <a:gd name="T52" fmla="*/ 30 w 48"/>
                <a:gd name="T53" fmla="*/ 8 h 94"/>
                <a:gd name="T54" fmla="*/ 28 w 48"/>
                <a:gd name="T55" fmla="*/ 2 h 94"/>
                <a:gd name="T56" fmla="*/ 26 w 48"/>
                <a:gd name="T57" fmla="*/ 0 h 94"/>
                <a:gd name="T58" fmla="*/ 24 w 48"/>
                <a:gd name="T59" fmla="*/ 2 h 94"/>
                <a:gd name="T60" fmla="*/ 20 w 48"/>
                <a:gd name="T61" fmla="*/ 0 h 94"/>
                <a:gd name="T62" fmla="*/ 12 w 48"/>
                <a:gd name="T63" fmla="*/ 6 h 94"/>
                <a:gd name="T64" fmla="*/ 12 w 48"/>
                <a:gd name="T65" fmla="*/ 8 h 94"/>
                <a:gd name="T66" fmla="*/ 12 w 48"/>
                <a:gd name="T67" fmla="*/ 12 h 94"/>
                <a:gd name="T68" fmla="*/ 10 w 48"/>
                <a:gd name="T69" fmla="*/ 22 h 94"/>
                <a:gd name="T70" fmla="*/ 12 w 48"/>
                <a:gd name="T71" fmla="*/ 28 h 94"/>
                <a:gd name="T72" fmla="*/ 10 w 48"/>
                <a:gd name="T73" fmla="*/ 30 h 94"/>
                <a:gd name="T74" fmla="*/ 12 w 48"/>
                <a:gd name="T75" fmla="*/ 32 h 94"/>
                <a:gd name="T76" fmla="*/ 10 w 48"/>
                <a:gd name="T77" fmla="*/ 38 h 94"/>
                <a:gd name="T78" fmla="*/ 6 w 48"/>
                <a:gd name="T79" fmla="*/ 40 h 94"/>
                <a:gd name="T80" fmla="*/ 2 w 48"/>
                <a:gd name="T81" fmla="*/ 44 h 94"/>
                <a:gd name="T82" fmla="*/ 2 w 48"/>
                <a:gd name="T83" fmla="*/ 52 h 94"/>
                <a:gd name="T84" fmla="*/ 2 w 48"/>
                <a:gd name="T85" fmla="*/ 56 h 94"/>
                <a:gd name="T86" fmla="*/ 6 w 48"/>
                <a:gd name="T87" fmla="*/ 58 h 94"/>
                <a:gd name="T88" fmla="*/ 10 w 48"/>
                <a:gd name="T89" fmla="*/ 64 h 94"/>
                <a:gd name="T90" fmla="*/ 14 w 48"/>
                <a:gd name="T91" fmla="*/ 66 h 94"/>
                <a:gd name="T92" fmla="*/ 18 w 48"/>
                <a:gd name="T93" fmla="*/ 70 h 94"/>
                <a:gd name="T94" fmla="*/ 38 w 48"/>
                <a:gd name="T95" fmla="*/ 48 h 94"/>
                <a:gd name="T96" fmla="*/ 40 w 48"/>
                <a:gd name="T97" fmla="*/ 48 h 94"/>
                <a:gd name="T98" fmla="*/ 40 w 48"/>
                <a:gd name="T99" fmla="*/ 5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8" h="94">
                  <a:moveTo>
                    <a:pt x="26" y="94"/>
                  </a:moveTo>
                  <a:lnTo>
                    <a:pt x="28" y="94"/>
                  </a:lnTo>
                  <a:lnTo>
                    <a:pt x="28" y="94"/>
                  </a:lnTo>
                  <a:lnTo>
                    <a:pt x="30" y="94"/>
                  </a:lnTo>
                  <a:lnTo>
                    <a:pt x="32" y="92"/>
                  </a:lnTo>
                  <a:lnTo>
                    <a:pt x="32" y="90"/>
                  </a:lnTo>
                  <a:lnTo>
                    <a:pt x="32" y="88"/>
                  </a:lnTo>
                  <a:lnTo>
                    <a:pt x="34" y="88"/>
                  </a:lnTo>
                  <a:lnTo>
                    <a:pt x="34" y="86"/>
                  </a:lnTo>
                  <a:lnTo>
                    <a:pt x="32" y="82"/>
                  </a:lnTo>
                  <a:lnTo>
                    <a:pt x="32" y="80"/>
                  </a:lnTo>
                  <a:lnTo>
                    <a:pt x="32" y="78"/>
                  </a:lnTo>
                  <a:lnTo>
                    <a:pt x="34" y="78"/>
                  </a:lnTo>
                  <a:lnTo>
                    <a:pt x="36" y="78"/>
                  </a:lnTo>
                  <a:lnTo>
                    <a:pt x="40" y="74"/>
                  </a:lnTo>
                  <a:lnTo>
                    <a:pt x="40" y="72"/>
                  </a:lnTo>
                  <a:lnTo>
                    <a:pt x="46" y="68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6" y="58"/>
                  </a:lnTo>
                  <a:lnTo>
                    <a:pt x="42" y="54"/>
                  </a:lnTo>
                  <a:lnTo>
                    <a:pt x="42" y="54"/>
                  </a:lnTo>
                  <a:lnTo>
                    <a:pt x="42" y="52"/>
                  </a:lnTo>
                  <a:lnTo>
                    <a:pt x="40" y="50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8" y="52"/>
                  </a:lnTo>
                  <a:lnTo>
                    <a:pt x="36" y="52"/>
                  </a:lnTo>
                  <a:lnTo>
                    <a:pt x="36" y="50"/>
                  </a:lnTo>
                  <a:lnTo>
                    <a:pt x="34" y="50"/>
                  </a:lnTo>
                  <a:lnTo>
                    <a:pt x="30" y="48"/>
                  </a:lnTo>
                  <a:lnTo>
                    <a:pt x="28" y="44"/>
                  </a:lnTo>
                  <a:lnTo>
                    <a:pt x="30" y="40"/>
                  </a:lnTo>
                  <a:lnTo>
                    <a:pt x="36" y="36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28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36" y="22"/>
                  </a:lnTo>
                  <a:lnTo>
                    <a:pt x="34" y="18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40" y="6"/>
                  </a:lnTo>
                  <a:lnTo>
                    <a:pt x="40" y="4"/>
                  </a:lnTo>
                  <a:lnTo>
                    <a:pt x="38" y="2"/>
                  </a:lnTo>
                  <a:lnTo>
                    <a:pt x="34" y="6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4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12"/>
                  </a:lnTo>
                  <a:lnTo>
                    <a:pt x="12" y="16"/>
                  </a:lnTo>
                  <a:lnTo>
                    <a:pt x="10" y="22"/>
                  </a:lnTo>
                  <a:lnTo>
                    <a:pt x="10" y="26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32"/>
                  </a:lnTo>
                  <a:lnTo>
                    <a:pt x="10" y="34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6" y="40"/>
                  </a:lnTo>
                  <a:lnTo>
                    <a:pt x="6" y="42"/>
                  </a:lnTo>
                  <a:lnTo>
                    <a:pt x="2" y="44"/>
                  </a:lnTo>
                  <a:lnTo>
                    <a:pt x="0" y="50"/>
                  </a:lnTo>
                  <a:lnTo>
                    <a:pt x="2" y="52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4" y="58"/>
                  </a:lnTo>
                  <a:lnTo>
                    <a:pt x="6" y="58"/>
                  </a:lnTo>
                  <a:lnTo>
                    <a:pt x="8" y="62"/>
                  </a:lnTo>
                  <a:lnTo>
                    <a:pt x="10" y="64"/>
                  </a:lnTo>
                  <a:lnTo>
                    <a:pt x="12" y="66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70"/>
                  </a:lnTo>
                  <a:lnTo>
                    <a:pt x="26" y="94"/>
                  </a:lnTo>
                  <a:close/>
                  <a:moveTo>
                    <a:pt x="38" y="48"/>
                  </a:moveTo>
                  <a:lnTo>
                    <a:pt x="38" y="48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38" y="4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3" name="Togo">
              <a:extLst>
                <a:ext uri="{FF2B5EF4-FFF2-40B4-BE49-F238E27FC236}">
                  <a16:creationId xmlns:a16="http://schemas.microsoft.com/office/drawing/2014/main" id="{48D08BD2-1EEC-4F07-A61E-D8658C1B2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6097" y="4153524"/>
              <a:ext cx="49760" cy="126315"/>
            </a:xfrm>
            <a:custGeom>
              <a:avLst/>
              <a:gdLst>
                <a:gd name="T0" fmla="*/ 14 w 26"/>
                <a:gd name="T1" fmla="*/ 4 h 66"/>
                <a:gd name="T2" fmla="*/ 2 w 26"/>
                <a:gd name="T3" fmla="*/ 0 h 66"/>
                <a:gd name="T4" fmla="*/ 0 w 26"/>
                <a:gd name="T5" fmla="*/ 0 h 66"/>
                <a:gd name="T6" fmla="*/ 2 w 26"/>
                <a:gd name="T7" fmla="*/ 4 h 66"/>
                <a:gd name="T8" fmla="*/ 2 w 26"/>
                <a:gd name="T9" fmla="*/ 4 h 66"/>
                <a:gd name="T10" fmla="*/ 4 w 26"/>
                <a:gd name="T11" fmla="*/ 6 h 66"/>
                <a:gd name="T12" fmla="*/ 6 w 26"/>
                <a:gd name="T13" fmla="*/ 10 h 66"/>
                <a:gd name="T14" fmla="*/ 6 w 26"/>
                <a:gd name="T15" fmla="*/ 10 h 66"/>
                <a:gd name="T16" fmla="*/ 10 w 26"/>
                <a:gd name="T17" fmla="*/ 12 h 66"/>
                <a:gd name="T18" fmla="*/ 8 w 26"/>
                <a:gd name="T19" fmla="*/ 16 h 66"/>
                <a:gd name="T20" fmla="*/ 8 w 26"/>
                <a:gd name="T21" fmla="*/ 20 h 66"/>
                <a:gd name="T22" fmla="*/ 10 w 26"/>
                <a:gd name="T23" fmla="*/ 22 h 66"/>
                <a:gd name="T24" fmla="*/ 10 w 26"/>
                <a:gd name="T25" fmla="*/ 22 h 66"/>
                <a:gd name="T26" fmla="*/ 10 w 26"/>
                <a:gd name="T27" fmla="*/ 26 h 66"/>
                <a:gd name="T28" fmla="*/ 10 w 26"/>
                <a:gd name="T29" fmla="*/ 28 h 66"/>
                <a:gd name="T30" fmla="*/ 10 w 26"/>
                <a:gd name="T31" fmla="*/ 30 h 66"/>
                <a:gd name="T32" fmla="*/ 10 w 26"/>
                <a:gd name="T33" fmla="*/ 30 h 66"/>
                <a:gd name="T34" fmla="*/ 12 w 26"/>
                <a:gd name="T35" fmla="*/ 32 h 66"/>
                <a:gd name="T36" fmla="*/ 10 w 26"/>
                <a:gd name="T37" fmla="*/ 34 h 66"/>
                <a:gd name="T38" fmla="*/ 12 w 26"/>
                <a:gd name="T39" fmla="*/ 36 h 66"/>
                <a:gd name="T40" fmla="*/ 10 w 26"/>
                <a:gd name="T41" fmla="*/ 40 h 66"/>
                <a:gd name="T42" fmla="*/ 12 w 26"/>
                <a:gd name="T43" fmla="*/ 42 h 66"/>
                <a:gd name="T44" fmla="*/ 12 w 26"/>
                <a:gd name="T45" fmla="*/ 50 h 66"/>
                <a:gd name="T46" fmla="*/ 10 w 26"/>
                <a:gd name="T47" fmla="*/ 52 h 66"/>
                <a:gd name="T48" fmla="*/ 10 w 26"/>
                <a:gd name="T49" fmla="*/ 54 h 66"/>
                <a:gd name="T50" fmla="*/ 10 w 26"/>
                <a:gd name="T51" fmla="*/ 58 h 66"/>
                <a:gd name="T52" fmla="*/ 10 w 26"/>
                <a:gd name="T53" fmla="*/ 60 h 66"/>
                <a:gd name="T54" fmla="*/ 12 w 26"/>
                <a:gd name="T55" fmla="*/ 64 h 66"/>
                <a:gd name="T56" fmla="*/ 14 w 26"/>
                <a:gd name="T57" fmla="*/ 64 h 66"/>
                <a:gd name="T58" fmla="*/ 14 w 26"/>
                <a:gd name="T59" fmla="*/ 66 h 66"/>
                <a:gd name="T60" fmla="*/ 16 w 26"/>
                <a:gd name="T61" fmla="*/ 66 h 66"/>
                <a:gd name="T62" fmla="*/ 18 w 26"/>
                <a:gd name="T63" fmla="*/ 66 h 66"/>
                <a:gd name="T64" fmla="*/ 24 w 26"/>
                <a:gd name="T65" fmla="*/ 62 h 66"/>
                <a:gd name="T66" fmla="*/ 24 w 26"/>
                <a:gd name="T67" fmla="*/ 64 h 66"/>
                <a:gd name="T68" fmla="*/ 26 w 26"/>
                <a:gd name="T69" fmla="*/ 60 h 66"/>
                <a:gd name="T70" fmla="*/ 24 w 26"/>
                <a:gd name="T71" fmla="*/ 58 h 66"/>
                <a:gd name="T72" fmla="*/ 24 w 26"/>
                <a:gd name="T73" fmla="*/ 54 h 66"/>
                <a:gd name="T74" fmla="*/ 22 w 26"/>
                <a:gd name="T75" fmla="*/ 52 h 66"/>
                <a:gd name="T76" fmla="*/ 24 w 26"/>
                <a:gd name="T77" fmla="*/ 36 h 66"/>
                <a:gd name="T78" fmla="*/ 24 w 26"/>
                <a:gd name="T79" fmla="*/ 34 h 66"/>
                <a:gd name="T80" fmla="*/ 24 w 26"/>
                <a:gd name="T81" fmla="*/ 32 h 66"/>
                <a:gd name="T82" fmla="*/ 24 w 26"/>
                <a:gd name="T83" fmla="*/ 30 h 66"/>
                <a:gd name="T84" fmla="*/ 24 w 26"/>
                <a:gd name="T85" fmla="*/ 28 h 66"/>
                <a:gd name="T86" fmla="*/ 24 w 26"/>
                <a:gd name="T87" fmla="*/ 24 h 66"/>
                <a:gd name="T88" fmla="*/ 22 w 26"/>
                <a:gd name="T89" fmla="*/ 20 h 66"/>
                <a:gd name="T90" fmla="*/ 20 w 26"/>
                <a:gd name="T91" fmla="*/ 12 h 66"/>
                <a:gd name="T92" fmla="*/ 18 w 26"/>
                <a:gd name="T93" fmla="*/ 12 h 66"/>
                <a:gd name="T94" fmla="*/ 18 w 26"/>
                <a:gd name="T95" fmla="*/ 10 h 66"/>
                <a:gd name="T96" fmla="*/ 14 w 26"/>
                <a:gd name="T97" fmla="*/ 10 h 66"/>
                <a:gd name="T98" fmla="*/ 14 w 26"/>
                <a:gd name="T99" fmla="*/ 4 h 66"/>
                <a:gd name="T100" fmla="*/ 14 w 26"/>
                <a:gd name="T10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" h="66">
                  <a:moveTo>
                    <a:pt x="14" y="4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6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32"/>
                  </a:lnTo>
                  <a:lnTo>
                    <a:pt x="10" y="34"/>
                  </a:lnTo>
                  <a:lnTo>
                    <a:pt x="12" y="36"/>
                  </a:lnTo>
                  <a:lnTo>
                    <a:pt x="10" y="40"/>
                  </a:lnTo>
                  <a:lnTo>
                    <a:pt x="12" y="42"/>
                  </a:lnTo>
                  <a:lnTo>
                    <a:pt x="12" y="50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66"/>
                  </a:lnTo>
                  <a:lnTo>
                    <a:pt x="24" y="62"/>
                  </a:lnTo>
                  <a:lnTo>
                    <a:pt x="24" y="64"/>
                  </a:lnTo>
                  <a:lnTo>
                    <a:pt x="26" y="60"/>
                  </a:lnTo>
                  <a:lnTo>
                    <a:pt x="24" y="58"/>
                  </a:lnTo>
                  <a:lnTo>
                    <a:pt x="24" y="54"/>
                  </a:lnTo>
                  <a:lnTo>
                    <a:pt x="22" y="52"/>
                  </a:lnTo>
                  <a:lnTo>
                    <a:pt x="24" y="36"/>
                  </a:lnTo>
                  <a:lnTo>
                    <a:pt x="24" y="34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28"/>
                  </a:lnTo>
                  <a:lnTo>
                    <a:pt x="24" y="24"/>
                  </a:lnTo>
                  <a:lnTo>
                    <a:pt x="22" y="20"/>
                  </a:lnTo>
                  <a:lnTo>
                    <a:pt x="20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4" y="1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4" name="Tanzania">
              <a:extLst>
                <a:ext uri="{FF2B5EF4-FFF2-40B4-BE49-F238E27FC236}">
                  <a16:creationId xmlns:a16="http://schemas.microsoft.com/office/drawing/2014/main" id="{70A667E8-7BC0-46B1-A619-701DC003B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5087" y="4444431"/>
              <a:ext cx="264113" cy="271768"/>
            </a:xfrm>
            <a:custGeom>
              <a:avLst/>
              <a:gdLst>
                <a:gd name="T0" fmla="*/ 18 w 138"/>
                <a:gd name="T1" fmla="*/ 4 h 142"/>
                <a:gd name="T2" fmla="*/ 58 w 138"/>
                <a:gd name="T3" fmla="*/ 0 h 142"/>
                <a:gd name="T4" fmla="*/ 106 w 138"/>
                <a:gd name="T5" fmla="*/ 32 h 142"/>
                <a:gd name="T6" fmla="*/ 122 w 138"/>
                <a:gd name="T7" fmla="*/ 46 h 142"/>
                <a:gd name="T8" fmla="*/ 124 w 138"/>
                <a:gd name="T9" fmla="*/ 48 h 142"/>
                <a:gd name="T10" fmla="*/ 118 w 138"/>
                <a:gd name="T11" fmla="*/ 64 h 142"/>
                <a:gd name="T12" fmla="*/ 124 w 138"/>
                <a:gd name="T13" fmla="*/ 72 h 142"/>
                <a:gd name="T14" fmla="*/ 126 w 138"/>
                <a:gd name="T15" fmla="*/ 78 h 142"/>
                <a:gd name="T16" fmla="*/ 124 w 138"/>
                <a:gd name="T17" fmla="*/ 82 h 142"/>
                <a:gd name="T18" fmla="*/ 124 w 138"/>
                <a:gd name="T19" fmla="*/ 90 h 142"/>
                <a:gd name="T20" fmla="*/ 124 w 138"/>
                <a:gd name="T21" fmla="*/ 98 h 142"/>
                <a:gd name="T22" fmla="*/ 126 w 138"/>
                <a:gd name="T23" fmla="*/ 102 h 142"/>
                <a:gd name="T24" fmla="*/ 126 w 138"/>
                <a:gd name="T25" fmla="*/ 106 h 142"/>
                <a:gd name="T26" fmla="*/ 132 w 138"/>
                <a:gd name="T27" fmla="*/ 116 h 142"/>
                <a:gd name="T28" fmla="*/ 138 w 138"/>
                <a:gd name="T29" fmla="*/ 120 h 142"/>
                <a:gd name="T30" fmla="*/ 136 w 138"/>
                <a:gd name="T31" fmla="*/ 122 h 142"/>
                <a:gd name="T32" fmla="*/ 130 w 138"/>
                <a:gd name="T33" fmla="*/ 124 h 142"/>
                <a:gd name="T34" fmla="*/ 124 w 138"/>
                <a:gd name="T35" fmla="*/ 128 h 142"/>
                <a:gd name="T36" fmla="*/ 120 w 138"/>
                <a:gd name="T37" fmla="*/ 128 h 142"/>
                <a:gd name="T38" fmla="*/ 112 w 138"/>
                <a:gd name="T39" fmla="*/ 130 h 142"/>
                <a:gd name="T40" fmla="*/ 106 w 138"/>
                <a:gd name="T41" fmla="*/ 130 h 142"/>
                <a:gd name="T42" fmla="*/ 104 w 138"/>
                <a:gd name="T43" fmla="*/ 134 h 142"/>
                <a:gd name="T44" fmla="*/ 96 w 138"/>
                <a:gd name="T45" fmla="*/ 134 h 142"/>
                <a:gd name="T46" fmla="*/ 94 w 138"/>
                <a:gd name="T47" fmla="*/ 132 h 142"/>
                <a:gd name="T48" fmla="*/ 88 w 138"/>
                <a:gd name="T49" fmla="*/ 136 h 142"/>
                <a:gd name="T50" fmla="*/ 84 w 138"/>
                <a:gd name="T51" fmla="*/ 134 h 142"/>
                <a:gd name="T52" fmla="*/ 80 w 138"/>
                <a:gd name="T53" fmla="*/ 132 h 142"/>
                <a:gd name="T54" fmla="*/ 78 w 138"/>
                <a:gd name="T55" fmla="*/ 132 h 142"/>
                <a:gd name="T56" fmla="*/ 60 w 138"/>
                <a:gd name="T57" fmla="*/ 142 h 142"/>
                <a:gd name="T58" fmla="*/ 56 w 138"/>
                <a:gd name="T59" fmla="*/ 112 h 142"/>
                <a:gd name="T60" fmla="*/ 54 w 138"/>
                <a:gd name="T61" fmla="*/ 108 h 142"/>
                <a:gd name="T62" fmla="*/ 50 w 138"/>
                <a:gd name="T63" fmla="*/ 108 h 142"/>
                <a:gd name="T64" fmla="*/ 48 w 138"/>
                <a:gd name="T65" fmla="*/ 108 h 142"/>
                <a:gd name="T66" fmla="*/ 44 w 138"/>
                <a:gd name="T67" fmla="*/ 106 h 142"/>
                <a:gd name="T68" fmla="*/ 42 w 138"/>
                <a:gd name="T69" fmla="*/ 104 h 142"/>
                <a:gd name="T70" fmla="*/ 38 w 138"/>
                <a:gd name="T71" fmla="*/ 100 h 142"/>
                <a:gd name="T72" fmla="*/ 28 w 138"/>
                <a:gd name="T73" fmla="*/ 98 h 142"/>
                <a:gd name="T74" fmla="*/ 26 w 138"/>
                <a:gd name="T75" fmla="*/ 94 h 142"/>
                <a:gd name="T76" fmla="*/ 20 w 138"/>
                <a:gd name="T77" fmla="*/ 94 h 142"/>
                <a:gd name="T78" fmla="*/ 6 w 138"/>
                <a:gd name="T79" fmla="*/ 70 h 142"/>
                <a:gd name="T80" fmla="*/ 6 w 138"/>
                <a:gd name="T81" fmla="*/ 46 h 142"/>
                <a:gd name="T82" fmla="*/ 16 w 138"/>
                <a:gd name="T83" fmla="*/ 38 h 142"/>
                <a:gd name="T84" fmla="*/ 20 w 138"/>
                <a:gd name="T85" fmla="*/ 32 h 142"/>
                <a:gd name="T86" fmla="*/ 20 w 138"/>
                <a:gd name="T87" fmla="*/ 26 h 142"/>
                <a:gd name="T88" fmla="*/ 16 w 138"/>
                <a:gd name="T89" fmla="*/ 22 h 142"/>
                <a:gd name="T90" fmla="*/ 16 w 138"/>
                <a:gd name="T91" fmla="*/ 22 h 142"/>
                <a:gd name="T92" fmla="*/ 20 w 138"/>
                <a:gd name="T93" fmla="*/ 20 h 142"/>
                <a:gd name="T94" fmla="*/ 20 w 138"/>
                <a:gd name="T95" fmla="*/ 14 h 142"/>
                <a:gd name="T96" fmla="*/ 18 w 138"/>
                <a:gd name="T97" fmla="*/ 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142">
                  <a:moveTo>
                    <a:pt x="16" y="4"/>
                  </a:moveTo>
                  <a:lnTo>
                    <a:pt x="16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34" y="2"/>
                  </a:lnTo>
                  <a:lnTo>
                    <a:pt x="58" y="0"/>
                  </a:lnTo>
                  <a:lnTo>
                    <a:pt x="104" y="26"/>
                  </a:lnTo>
                  <a:lnTo>
                    <a:pt x="106" y="32"/>
                  </a:lnTo>
                  <a:lnTo>
                    <a:pt x="106" y="32"/>
                  </a:lnTo>
                  <a:lnTo>
                    <a:pt x="106" y="34"/>
                  </a:lnTo>
                  <a:lnTo>
                    <a:pt x="108" y="36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4" y="48"/>
                  </a:lnTo>
                  <a:lnTo>
                    <a:pt x="122" y="50"/>
                  </a:lnTo>
                  <a:lnTo>
                    <a:pt x="120" y="58"/>
                  </a:lnTo>
                  <a:lnTo>
                    <a:pt x="118" y="64"/>
                  </a:lnTo>
                  <a:lnTo>
                    <a:pt x="118" y="66"/>
                  </a:lnTo>
                  <a:lnTo>
                    <a:pt x="122" y="68"/>
                  </a:lnTo>
                  <a:lnTo>
                    <a:pt x="124" y="72"/>
                  </a:lnTo>
                  <a:lnTo>
                    <a:pt x="126" y="72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78"/>
                  </a:lnTo>
                  <a:lnTo>
                    <a:pt x="124" y="78"/>
                  </a:lnTo>
                  <a:lnTo>
                    <a:pt x="124" y="82"/>
                  </a:lnTo>
                  <a:lnTo>
                    <a:pt x="124" y="86"/>
                  </a:lnTo>
                  <a:lnTo>
                    <a:pt x="124" y="88"/>
                  </a:lnTo>
                  <a:lnTo>
                    <a:pt x="124" y="90"/>
                  </a:lnTo>
                  <a:lnTo>
                    <a:pt x="124" y="92"/>
                  </a:lnTo>
                  <a:lnTo>
                    <a:pt x="124" y="94"/>
                  </a:lnTo>
                  <a:lnTo>
                    <a:pt x="124" y="98"/>
                  </a:lnTo>
                  <a:lnTo>
                    <a:pt x="124" y="98"/>
                  </a:lnTo>
                  <a:lnTo>
                    <a:pt x="124" y="100"/>
                  </a:lnTo>
                  <a:lnTo>
                    <a:pt x="126" y="102"/>
                  </a:lnTo>
                  <a:lnTo>
                    <a:pt x="126" y="102"/>
                  </a:lnTo>
                  <a:lnTo>
                    <a:pt x="126" y="106"/>
                  </a:lnTo>
                  <a:lnTo>
                    <a:pt x="126" y="106"/>
                  </a:lnTo>
                  <a:lnTo>
                    <a:pt x="128" y="110"/>
                  </a:lnTo>
                  <a:lnTo>
                    <a:pt x="128" y="112"/>
                  </a:lnTo>
                  <a:lnTo>
                    <a:pt x="132" y="116"/>
                  </a:lnTo>
                  <a:lnTo>
                    <a:pt x="136" y="116"/>
                  </a:lnTo>
                  <a:lnTo>
                    <a:pt x="138" y="1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2"/>
                  </a:lnTo>
                  <a:lnTo>
                    <a:pt x="134" y="122"/>
                  </a:lnTo>
                  <a:lnTo>
                    <a:pt x="132" y="122"/>
                  </a:lnTo>
                  <a:lnTo>
                    <a:pt x="130" y="124"/>
                  </a:lnTo>
                  <a:lnTo>
                    <a:pt x="128" y="124"/>
                  </a:lnTo>
                  <a:lnTo>
                    <a:pt x="126" y="126"/>
                  </a:lnTo>
                  <a:lnTo>
                    <a:pt x="124" y="128"/>
                  </a:lnTo>
                  <a:lnTo>
                    <a:pt x="124" y="128"/>
                  </a:lnTo>
                  <a:lnTo>
                    <a:pt x="122" y="130"/>
                  </a:lnTo>
                  <a:lnTo>
                    <a:pt x="120" y="128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2" y="130"/>
                  </a:lnTo>
                  <a:lnTo>
                    <a:pt x="110" y="130"/>
                  </a:lnTo>
                  <a:lnTo>
                    <a:pt x="108" y="130"/>
                  </a:lnTo>
                  <a:lnTo>
                    <a:pt x="106" y="130"/>
                  </a:lnTo>
                  <a:lnTo>
                    <a:pt x="104" y="130"/>
                  </a:lnTo>
                  <a:lnTo>
                    <a:pt x="106" y="132"/>
                  </a:lnTo>
                  <a:lnTo>
                    <a:pt x="104" y="134"/>
                  </a:lnTo>
                  <a:lnTo>
                    <a:pt x="102" y="134"/>
                  </a:lnTo>
                  <a:lnTo>
                    <a:pt x="98" y="134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96" y="132"/>
                  </a:lnTo>
                  <a:lnTo>
                    <a:pt x="94" y="132"/>
                  </a:lnTo>
                  <a:lnTo>
                    <a:pt x="92" y="132"/>
                  </a:lnTo>
                  <a:lnTo>
                    <a:pt x="92" y="134"/>
                  </a:lnTo>
                  <a:lnTo>
                    <a:pt x="88" y="136"/>
                  </a:lnTo>
                  <a:lnTo>
                    <a:pt x="86" y="136"/>
                  </a:lnTo>
                  <a:lnTo>
                    <a:pt x="86" y="136"/>
                  </a:lnTo>
                  <a:lnTo>
                    <a:pt x="84" y="134"/>
                  </a:lnTo>
                  <a:lnTo>
                    <a:pt x="82" y="134"/>
                  </a:lnTo>
                  <a:lnTo>
                    <a:pt x="82" y="132"/>
                  </a:lnTo>
                  <a:lnTo>
                    <a:pt x="80" y="132"/>
                  </a:lnTo>
                  <a:lnTo>
                    <a:pt x="80" y="130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74" y="132"/>
                  </a:lnTo>
                  <a:lnTo>
                    <a:pt x="64" y="132"/>
                  </a:lnTo>
                  <a:lnTo>
                    <a:pt x="60" y="142"/>
                  </a:lnTo>
                  <a:lnTo>
                    <a:pt x="60" y="120"/>
                  </a:lnTo>
                  <a:lnTo>
                    <a:pt x="60" y="116"/>
                  </a:lnTo>
                  <a:lnTo>
                    <a:pt x="56" y="112"/>
                  </a:lnTo>
                  <a:lnTo>
                    <a:pt x="54" y="110"/>
                  </a:lnTo>
                  <a:lnTo>
                    <a:pt x="54" y="110"/>
                  </a:lnTo>
                  <a:lnTo>
                    <a:pt x="54" y="108"/>
                  </a:lnTo>
                  <a:lnTo>
                    <a:pt x="52" y="108"/>
                  </a:lnTo>
                  <a:lnTo>
                    <a:pt x="52" y="108"/>
                  </a:lnTo>
                  <a:lnTo>
                    <a:pt x="50" y="108"/>
                  </a:lnTo>
                  <a:lnTo>
                    <a:pt x="50" y="108"/>
                  </a:lnTo>
                  <a:lnTo>
                    <a:pt x="48" y="108"/>
                  </a:lnTo>
                  <a:lnTo>
                    <a:pt x="48" y="108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2" y="104"/>
                  </a:lnTo>
                  <a:lnTo>
                    <a:pt x="40" y="102"/>
                  </a:lnTo>
                  <a:lnTo>
                    <a:pt x="40" y="102"/>
                  </a:lnTo>
                  <a:lnTo>
                    <a:pt x="38" y="100"/>
                  </a:lnTo>
                  <a:lnTo>
                    <a:pt x="36" y="100"/>
                  </a:lnTo>
                  <a:lnTo>
                    <a:pt x="32" y="98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4" y="94"/>
                  </a:lnTo>
                  <a:lnTo>
                    <a:pt x="22" y="94"/>
                  </a:lnTo>
                  <a:lnTo>
                    <a:pt x="20" y="94"/>
                  </a:lnTo>
                  <a:lnTo>
                    <a:pt x="16" y="92"/>
                  </a:lnTo>
                  <a:lnTo>
                    <a:pt x="14" y="82"/>
                  </a:lnTo>
                  <a:lnTo>
                    <a:pt x="6" y="70"/>
                  </a:lnTo>
                  <a:lnTo>
                    <a:pt x="2" y="56"/>
                  </a:lnTo>
                  <a:lnTo>
                    <a:pt x="0" y="46"/>
                  </a:lnTo>
                  <a:lnTo>
                    <a:pt x="6" y="46"/>
                  </a:lnTo>
                  <a:lnTo>
                    <a:pt x="10" y="44"/>
                  </a:lnTo>
                  <a:lnTo>
                    <a:pt x="12" y="42"/>
                  </a:lnTo>
                  <a:lnTo>
                    <a:pt x="16" y="38"/>
                  </a:lnTo>
                  <a:lnTo>
                    <a:pt x="18" y="36"/>
                  </a:lnTo>
                  <a:lnTo>
                    <a:pt x="20" y="34"/>
                  </a:lnTo>
                  <a:lnTo>
                    <a:pt x="20" y="32"/>
                  </a:lnTo>
                  <a:lnTo>
                    <a:pt x="22" y="32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6" y="24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5" name="Syria">
              <a:extLst>
                <a:ext uri="{FF2B5EF4-FFF2-40B4-BE49-F238E27FC236}">
                  <a16:creationId xmlns:a16="http://schemas.microsoft.com/office/drawing/2014/main" id="{BCFF8A20-D585-4301-9F78-0CD6647E4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746" y="3495157"/>
              <a:ext cx="145453" cy="133970"/>
            </a:xfrm>
            <a:custGeom>
              <a:avLst/>
              <a:gdLst>
                <a:gd name="T0" fmla="*/ 62 w 76"/>
                <a:gd name="T1" fmla="*/ 40 h 70"/>
                <a:gd name="T2" fmla="*/ 66 w 76"/>
                <a:gd name="T3" fmla="*/ 34 h 70"/>
                <a:gd name="T4" fmla="*/ 64 w 76"/>
                <a:gd name="T5" fmla="*/ 28 h 70"/>
                <a:gd name="T6" fmla="*/ 66 w 76"/>
                <a:gd name="T7" fmla="*/ 20 h 70"/>
                <a:gd name="T8" fmla="*/ 64 w 76"/>
                <a:gd name="T9" fmla="*/ 12 h 70"/>
                <a:gd name="T10" fmla="*/ 72 w 76"/>
                <a:gd name="T11" fmla="*/ 8 h 70"/>
                <a:gd name="T12" fmla="*/ 76 w 76"/>
                <a:gd name="T13" fmla="*/ 6 h 70"/>
                <a:gd name="T14" fmla="*/ 76 w 76"/>
                <a:gd name="T15" fmla="*/ 0 h 70"/>
                <a:gd name="T16" fmla="*/ 68 w 76"/>
                <a:gd name="T17" fmla="*/ 2 h 70"/>
                <a:gd name="T18" fmla="*/ 58 w 76"/>
                <a:gd name="T19" fmla="*/ 4 h 70"/>
                <a:gd name="T20" fmla="*/ 52 w 76"/>
                <a:gd name="T21" fmla="*/ 4 h 70"/>
                <a:gd name="T22" fmla="*/ 46 w 76"/>
                <a:gd name="T23" fmla="*/ 8 h 70"/>
                <a:gd name="T24" fmla="*/ 40 w 76"/>
                <a:gd name="T25" fmla="*/ 8 h 70"/>
                <a:gd name="T26" fmla="*/ 34 w 76"/>
                <a:gd name="T27" fmla="*/ 6 h 70"/>
                <a:gd name="T28" fmla="*/ 26 w 76"/>
                <a:gd name="T29" fmla="*/ 6 h 70"/>
                <a:gd name="T30" fmla="*/ 22 w 76"/>
                <a:gd name="T31" fmla="*/ 8 h 70"/>
                <a:gd name="T32" fmla="*/ 14 w 76"/>
                <a:gd name="T33" fmla="*/ 10 h 70"/>
                <a:gd name="T34" fmla="*/ 10 w 76"/>
                <a:gd name="T35" fmla="*/ 10 h 70"/>
                <a:gd name="T36" fmla="*/ 8 w 76"/>
                <a:gd name="T37" fmla="*/ 16 h 70"/>
                <a:gd name="T38" fmla="*/ 6 w 76"/>
                <a:gd name="T39" fmla="*/ 20 h 70"/>
                <a:gd name="T40" fmla="*/ 2 w 76"/>
                <a:gd name="T41" fmla="*/ 20 h 70"/>
                <a:gd name="T42" fmla="*/ 0 w 76"/>
                <a:gd name="T43" fmla="*/ 20 h 70"/>
                <a:gd name="T44" fmla="*/ 2 w 76"/>
                <a:gd name="T45" fmla="*/ 28 h 70"/>
                <a:gd name="T46" fmla="*/ 2 w 76"/>
                <a:gd name="T47" fmla="*/ 34 h 70"/>
                <a:gd name="T48" fmla="*/ 8 w 76"/>
                <a:gd name="T49" fmla="*/ 40 h 70"/>
                <a:gd name="T50" fmla="*/ 12 w 76"/>
                <a:gd name="T51" fmla="*/ 42 h 70"/>
                <a:gd name="T52" fmla="*/ 12 w 76"/>
                <a:gd name="T53" fmla="*/ 48 h 70"/>
                <a:gd name="T54" fmla="*/ 10 w 76"/>
                <a:gd name="T55" fmla="*/ 48 h 70"/>
                <a:gd name="T56" fmla="*/ 6 w 76"/>
                <a:gd name="T57" fmla="*/ 54 h 70"/>
                <a:gd name="T58" fmla="*/ 4 w 76"/>
                <a:gd name="T59" fmla="*/ 56 h 70"/>
                <a:gd name="T60" fmla="*/ 6 w 76"/>
                <a:gd name="T61" fmla="*/ 58 h 70"/>
                <a:gd name="T62" fmla="*/ 6 w 76"/>
                <a:gd name="T63" fmla="*/ 66 h 70"/>
                <a:gd name="T64" fmla="*/ 12 w 76"/>
                <a:gd name="T65" fmla="*/ 68 h 70"/>
                <a:gd name="T66" fmla="*/ 14 w 76"/>
                <a:gd name="T67" fmla="*/ 70 h 70"/>
                <a:gd name="T68" fmla="*/ 40 w 76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6" h="70">
                  <a:moveTo>
                    <a:pt x="40" y="56"/>
                  </a:moveTo>
                  <a:lnTo>
                    <a:pt x="62" y="40"/>
                  </a:lnTo>
                  <a:lnTo>
                    <a:pt x="64" y="38"/>
                  </a:lnTo>
                  <a:lnTo>
                    <a:pt x="66" y="34"/>
                  </a:lnTo>
                  <a:lnTo>
                    <a:pt x="66" y="32"/>
                  </a:lnTo>
                  <a:lnTo>
                    <a:pt x="64" y="28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4" y="16"/>
                  </a:lnTo>
                  <a:lnTo>
                    <a:pt x="64" y="12"/>
                  </a:lnTo>
                  <a:lnTo>
                    <a:pt x="68" y="8"/>
                  </a:lnTo>
                  <a:lnTo>
                    <a:pt x="72" y="8"/>
                  </a:lnTo>
                  <a:lnTo>
                    <a:pt x="74" y="6"/>
                  </a:lnTo>
                  <a:lnTo>
                    <a:pt x="76" y="6"/>
                  </a:lnTo>
                  <a:lnTo>
                    <a:pt x="76" y="2"/>
                  </a:lnTo>
                  <a:lnTo>
                    <a:pt x="76" y="0"/>
                  </a:lnTo>
                  <a:lnTo>
                    <a:pt x="72" y="2"/>
                  </a:lnTo>
                  <a:lnTo>
                    <a:pt x="68" y="2"/>
                  </a:lnTo>
                  <a:lnTo>
                    <a:pt x="62" y="2"/>
                  </a:lnTo>
                  <a:lnTo>
                    <a:pt x="58" y="4"/>
                  </a:lnTo>
                  <a:lnTo>
                    <a:pt x="56" y="4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0" y="8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2" y="6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18" y="10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0" y="10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6" y="20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2" y="34"/>
                  </a:lnTo>
                  <a:lnTo>
                    <a:pt x="2" y="38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12" y="42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6" y="50"/>
                  </a:lnTo>
                  <a:lnTo>
                    <a:pt x="6" y="54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8"/>
                  </a:lnTo>
                  <a:lnTo>
                    <a:pt x="6" y="58"/>
                  </a:lnTo>
                  <a:lnTo>
                    <a:pt x="6" y="64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12" y="68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6" y="70"/>
                  </a:lnTo>
                  <a:lnTo>
                    <a:pt x="40" y="56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6" name="Switzerland">
              <a:extLst>
                <a:ext uri="{FF2B5EF4-FFF2-40B4-BE49-F238E27FC236}">
                  <a16:creationId xmlns:a16="http://schemas.microsoft.com/office/drawing/2014/main" id="{21DD18C3-E6DF-487D-BA63-6737C199A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756" y="3196594"/>
              <a:ext cx="107176" cy="57416"/>
            </a:xfrm>
            <a:custGeom>
              <a:avLst/>
              <a:gdLst>
                <a:gd name="T0" fmla="*/ 24 w 56"/>
                <a:gd name="T1" fmla="*/ 4 h 30"/>
                <a:gd name="T2" fmla="*/ 28 w 56"/>
                <a:gd name="T3" fmla="*/ 4 h 30"/>
                <a:gd name="T4" fmla="*/ 30 w 56"/>
                <a:gd name="T5" fmla="*/ 0 h 30"/>
                <a:gd name="T6" fmla="*/ 32 w 56"/>
                <a:gd name="T7" fmla="*/ 2 h 30"/>
                <a:gd name="T8" fmla="*/ 36 w 56"/>
                <a:gd name="T9" fmla="*/ 2 h 30"/>
                <a:gd name="T10" fmla="*/ 40 w 56"/>
                <a:gd name="T11" fmla="*/ 4 h 30"/>
                <a:gd name="T12" fmla="*/ 44 w 56"/>
                <a:gd name="T13" fmla="*/ 8 h 30"/>
                <a:gd name="T14" fmla="*/ 44 w 56"/>
                <a:gd name="T15" fmla="*/ 10 h 30"/>
                <a:gd name="T16" fmla="*/ 48 w 56"/>
                <a:gd name="T17" fmla="*/ 10 h 30"/>
                <a:gd name="T18" fmla="*/ 52 w 56"/>
                <a:gd name="T19" fmla="*/ 10 h 30"/>
                <a:gd name="T20" fmla="*/ 56 w 56"/>
                <a:gd name="T21" fmla="*/ 14 h 30"/>
                <a:gd name="T22" fmla="*/ 54 w 56"/>
                <a:gd name="T23" fmla="*/ 20 h 30"/>
                <a:gd name="T24" fmla="*/ 50 w 56"/>
                <a:gd name="T25" fmla="*/ 26 h 30"/>
                <a:gd name="T26" fmla="*/ 46 w 56"/>
                <a:gd name="T27" fmla="*/ 24 h 30"/>
                <a:gd name="T28" fmla="*/ 40 w 56"/>
                <a:gd name="T29" fmla="*/ 26 h 30"/>
                <a:gd name="T30" fmla="*/ 36 w 56"/>
                <a:gd name="T31" fmla="*/ 28 h 30"/>
                <a:gd name="T32" fmla="*/ 32 w 56"/>
                <a:gd name="T33" fmla="*/ 24 h 30"/>
                <a:gd name="T34" fmla="*/ 26 w 56"/>
                <a:gd name="T35" fmla="*/ 30 h 30"/>
                <a:gd name="T36" fmla="*/ 18 w 56"/>
                <a:gd name="T37" fmla="*/ 30 h 30"/>
                <a:gd name="T38" fmla="*/ 14 w 56"/>
                <a:gd name="T39" fmla="*/ 28 h 30"/>
                <a:gd name="T40" fmla="*/ 12 w 56"/>
                <a:gd name="T41" fmla="*/ 24 h 30"/>
                <a:gd name="T42" fmla="*/ 6 w 56"/>
                <a:gd name="T43" fmla="*/ 22 h 30"/>
                <a:gd name="T44" fmla="*/ 6 w 56"/>
                <a:gd name="T45" fmla="*/ 26 h 30"/>
                <a:gd name="T46" fmla="*/ 0 w 56"/>
                <a:gd name="T47" fmla="*/ 26 h 30"/>
                <a:gd name="T48" fmla="*/ 2 w 56"/>
                <a:gd name="T49" fmla="*/ 24 h 30"/>
                <a:gd name="T50" fmla="*/ 4 w 56"/>
                <a:gd name="T51" fmla="*/ 22 h 30"/>
                <a:gd name="T52" fmla="*/ 6 w 56"/>
                <a:gd name="T53" fmla="*/ 14 h 30"/>
                <a:gd name="T54" fmla="*/ 12 w 56"/>
                <a:gd name="T55" fmla="*/ 10 h 30"/>
                <a:gd name="T56" fmla="*/ 12 w 56"/>
                <a:gd name="T57" fmla="*/ 6 h 30"/>
                <a:gd name="T58" fmla="*/ 12 w 56"/>
                <a:gd name="T59" fmla="*/ 2 h 30"/>
                <a:gd name="T60" fmla="*/ 16 w 56"/>
                <a:gd name="T61" fmla="*/ 4 h 30"/>
                <a:gd name="T62" fmla="*/ 22 w 56"/>
                <a:gd name="T63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30">
                  <a:moveTo>
                    <a:pt x="22" y="2"/>
                  </a:moveTo>
                  <a:lnTo>
                    <a:pt x="24" y="4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40" y="4"/>
                  </a:lnTo>
                  <a:lnTo>
                    <a:pt x="44" y="6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4" y="10"/>
                  </a:lnTo>
                  <a:lnTo>
                    <a:pt x="46" y="10"/>
                  </a:lnTo>
                  <a:lnTo>
                    <a:pt x="48" y="10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6" y="14"/>
                  </a:lnTo>
                  <a:lnTo>
                    <a:pt x="52" y="16"/>
                  </a:lnTo>
                  <a:lnTo>
                    <a:pt x="54" y="20"/>
                  </a:lnTo>
                  <a:lnTo>
                    <a:pt x="50" y="22"/>
                  </a:lnTo>
                  <a:lnTo>
                    <a:pt x="50" y="26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0" y="22"/>
                  </a:lnTo>
                  <a:lnTo>
                    <a:pt x="40" y="26"/>
                  </a:lnTo>
                  <a:lnTo>
                    <a:pt x="38" y="30"/>
                  </a:lnTo>
                  <a:lnTo>
                    <a:pt x="36" y="28"/>
                  </a:lnTo>
                  <a:lnTo>
                    <a:pt x="32" y="26"/>
                  </a:lnTo>
                  <a:lnTo>
                    <a:pt x="32" y="24"/>
                  </a:lnTo>
                  <a:lnTo>
                    <a:pt x="30" y="22"/>
                  </a:lnTo>
                  <a:lnTo>
                    <a:pt x="26" y="30"/>
                  </a:lnTo>
                  <a:lnTo>
                    <a:pt x="22" y="28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2" y="24"/>
                  </a:lnTo>
                  <a:lnTo>
                    <a:pt x="10" y="22"/>
                  </a:lnTo>
                  <a:lnTo>
                    <a:pt x="6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4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8" y="12"/>
                  </a:lnTo>
                  <a:lnTo>
                    <a:pt x="12" y="10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7" name="Sweden">
              <a:extLst>
                <a:ext uri="{FF2B5EF4-FFF2-40B4-BE49-F238E27FC236}">
                  <a16:creationId xmlns:a16="http://schemas.microsoft.com/office/drawing/2014/main" id="{E88F2468-6F99-40D3-8EBC-0A2DE792F8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4277" y="2427223"/>
              <a:ext cx="233491" cy="532053"/>
            </a:xfrm>
            <a:custGeom>
              <a:avLst/>
              <a:gdLst>
                <a:gd name="T0" fmla="*/ 6 w 122"/>
                <a:gd name="T1" fmla="*/ 200 h 278"/>
                <a:gd name="T2" fmla="*/ 12 w 122"/>
                <a:gd name="T3" fmla="*/ 186 h 278"/>
                <a:gd name="T4" fmla="*/ 14 w 122"/>
                <a:gd name="T5" fmla="*/ 164 h 278"/>
                <a:gd name="T6" fmla="*/ 6 w 122"/>
                <a:gd name="T7" fmla="*/ 136 h 278"/>
                <a:gd name="T8" fmla="*/ 18 w 122"/>
                <a:gd name="T9" fmla="*/ 112 h 278"/>
                <a:gd name="T10" fmla="*/ 24 w 122"/>
                <a:gd name="T11" fmla="*/ 78 h 278"/>
                <a:gd name="T12" fmla="*/ 34 w 122"/>
                <a:gd name="T13" fmla="*/ 62 h 278"/>
                <a:gd name="T14" fmla="*/ 40 w 122"/>
                <a:gd name="T15" fmla="*/ 36 h 278"/>
                <a:gd name="T16" fmla="*/ 52 w 122"/>
                <a:gd name="T17" fmla="*/ 24 h 278"/>
                <a:gd name="T18" fmla="*/ 58 w 122"/>
                <a:gd name="T19" fmla="*/ 16 h 278"/>
                <a:gd name="T20" fmla="*/ 72 w 122"/>
                <a:gd name="T21" fmla="*/ 14 h 278"/>
                <a:gd name="T22" fmla="*/ 78 w 122"/>
                <a:gd name="T23" fmla="*/ 6 h 278"/>
                <a:gd name="T24" fmla="*/ 84 w 122"/>
                <a:gd name="T25" fmla="*/ 2 h 278"/>
                <a:gd name="T26" fmla="*/ 104 w 122"/>
                <a:gd name="T27" fmla="*/ 16 h 278"/>
                <a:gd name="T28" fmla="*/ 112 w 122"/>
                <a:gd name="T29" fmla="*/ 26 h 278"/>
                <a:gd name="T30" fmla="*/ 114 w 122"/>
                <a:gd name="T31" fmla="*/ 42 h 278"/>
                <a:gd name="T32" fmla="*/ 118 w 122"/>
                <a:gd name="T33" fmla="*/ 64 h 278"/>
                <a:gd name="T34" fmla="*/ 120 w 122"/>
                <a:gd name="T35" fmla="*/ 74 h 278"/>
                <a:gd name="T36" fmla="*/ 106 w 122"/>
                <a:gd name="T37" fmla="*/ 74 h 278"/>
                <a:gd name="T38" fmla="*/ 98 w 122"/>
                <a:gd name="T39" fmla="*/ 76 h 278"/>
                <a:gd name="T40" fmla="*/ 98 w 122"/>
                <a:gd name="T41" fmla="*/ 84 h 278"/>
                <a:gd name="T42" fmla="*/ 98 w 122"/>
                <a:gd name="T43" fmla="*/ 86 h 278"/>
                <a:gd name="T44" fmla="*/ 98 w 122"/>
                <a:gd name="T45" fmla="*/ 98 h 278"/>
                <a:gd name="T46" fmla="*/ 94 w 122"/>
                <a:gd name="T47" fmla="*/ 110 h 278"/>
                <a:gd name="T48" fmla="*/ 84 w 122"/>
                <a:gd name="T49" fmla="*/ 122 h 278"/>
                <a:gd name="T50" fmla="*/ 76 w 122"/>
                <a:gd name="T51" fmla="*/ 128 h 278"/>
                <a:gd name="T52" fmla="*/ 70 w 122"/>
                <a:gd name="T53" fmla="*/ 132 h 278"/>
                <a:gd name="T54" fmla="*/ 64 w 122"/>
                <a:gd name="T55" fmla="*/ 144 h 278"/>
                <a:gd name="T56" fmla="*/ 60 w 122"/>
                <a:gd name="T57" fmla="*/ 156 h 278"/>
                <a:gd name="T58" fmla="*/ 60 w 122"/>
                <a:gd name="T59" fmla="*/ 168 h 278"/>
                <a:gd name="T60" fmla="*/ 64 w 122"/>
                <a:gd name="T61" fmla="*/ 178 h 278"/>
                <a:gd name="T62" fmla="*/ 74 w 122"/>
                <a:gd name="T63" fmla="*/ 186 h 278"/>
                <a:gd name="T64" fmla="*/ 74 w 122"/>
                <a:gd name="T65" fmla="*/ 204 h 278"/>
                <a:gd name="T66" fmla="*/ 64 w 122"/>
                <a:gd name="T67" fmla="*/ 202 h 278"/>
                <a:gd name="T68" fmla="*/ 54 w 122"/>
                <a:gd name="T69" fmla="*/ 202 h 278"/>
                <a:gd name="T70" fmla="*/ 62 w 122"/>
                <a:gd name="T71" fmla="*/ 204 h 278"/>
                <a:gd name="T72" fmla="*/ 76 w 122"/>
                <a:gd name="T73" fmla="*/ 208 h 278"/>
                <a:gd name="T74" fmla="*/ 68 w 122"/>
                <a:gd name="T75" fmla="*/ 210 h 278"/>
                <a:gd name="T76" fmla="*/ 62 w 122"/>
                <a:gd name="T77" fmla="*/ 218 h 278"/>
                <a:gd name="T78" fmla="*/ 58 w 122"/>
                <a:gd name="T79" fmla="*/ 224 h 278"/>
                <a:gd name="T80" fmla="*/ 58 w 122"/>
                <a:gd name="T81" fmla="*/ 234 h 278"/>
                <a:gd name="T82" fmla="*/ 60 w 122"/>
                <a:gd name="T83" fmla="*/ 248 h 278"/>
                <a:gd name="T84" fmla="*/ 50 w 122"/>
                <a:gd name="T85" fmla="*/ 264 h 278"/>
                <a:gd name="T86" fmla="*/ 36 w 122"/>
                <a:gd name="T87" fmla="*/ 272 h 278"/>
                <a:gd name="T88" fmla="*/ 22 w 122"/>
                <a:gd name="T89" fmla="*/ 274 h 278"/>
                <a:gd name="T90" fmla="*/ 22 w 122"/>
                <a:gd name="T91" fmla="*/ 258 h 278"/>
                <a:gd name="T92" fmla="*/ 10 w 122"/>
                <a:gd name="T93" fmla="*/ 244 h 278"/>
                <a:gd name="T94" fmla="*/ 6 w 122"/>
                <a:gd name="T95" fmla="*/ 232 h 278"/>
                <a:gd name="T96" fmla="*/ 4 w 122"/>
                <a:gd name="T97" fmla="*/ 226 h 278"/>
                <a:gd name="T98" fmla="*/ 0 w 122"/>
                <a:gd name="T99" fmla="*/ 218 h 278"/>
                <a:gd name="T100" fmla="*/ 78 w 122"/>
                <a:gd name="T101" fmla="*/ 206 h 278"/>
                <a:gd name="T102" fmla="*/ 4 w 122"/>
                <a:gd name="T103" fmla="*/ 232 h 278"/>
                <a:gd name="T104" fmla="*/ 84 w 122"/>
                <a:gd name="T105" fmla="*/ 222 h 278"/>
                <a:gd name="T106" fmla="*/ 86 w 122"/>
                <a:gd name="T107" fmla="*/ 234 h 278"/>
                <a:gd name="T108" fmla="*/ 84 w 122"/>
                <a:gd name="T109" fmla="*/ 244 h 278"/>
                <a:gd name="T110" fmla="*/ 84 w 122"/>
                <a:gd name="T111" fmla="*/ 234 h 278"/>
                <a:gd name="T112" fmla="*/ 76 w 122"/>
                <a:gd name="T113" fmla="*/ 244 h 278"/>
                <a:gd name="T114" fmla="*/ 60 w 122"/>
                <a:gd name="T115" fmla="*/ 262 h 278"/>
                <a:gd name="T116" fmla="*/ 64 w 122"/>
                <a:gd name="T117" fmla="*/ 24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2" h="278">
                  <a:moveTo>
                    <a:pt x="2" y="212"/>
                  </a:moveTo>
                  <a:lnTo>
                    <a:pt x="4" y="214"/>
                  </a:lnTo>
                  <a:lnTo>
                    <a:pt x="6" y="216"/>
                  </a:lnTo>
                  <a:lnTo>
                    <a:pt x="6" y="214"/>
                  </a:lnTo>
                  <a:lnTo>
                    <a:pt x="6" y="206"/>
                  </a:lnTo>
                  <a:lnTo>
                    <a:pt x="4" y="202"/>
                  </a:lnTo>
                  <a:lnTo>
                    <a:pt x="6" y="200"/>
                  </a:lnTo>
                  <a:lnTo>
                    <a:pt x="6" y="200"/>
                  </a:lnTo>
                  <a:lnTo>
                    <a:pt x="6" y="196"/>
                  </a:lnTo>
                  <a:lnTo>
                    <a:pt x="6" y="196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10" y="190"/>
                  </a:lnTo>
                  <a:lnTo>
                    <a:pt x="12" y="186"/>
                  </a:lnTo>
                  <a:lnTo>
                    <a:pt x="10" y="184"/>
                  </a:lnTo>
                  <a:lnTo>
                    <a:pt x="10" y="178"/>
                  </a:lnTo>
                  <a:lnTo>
                    <a:pt x="8" y="174"/>
                  </a:lnTo>
                  <a:lnTo>
                    <a:pt x="8" y="172"/>
                  </a:lnTo>
                  <a:lnTo>
                    <a:pt x="14" y="170"/>
                  </a:lnTo>
                  <a:lnTo>
                    <a:pt x="14" y="166"/>
                  </a:lnTo>
                  <a:lnTo>
                    <a:pt x="14" y="164"/>
                  </a:lnTo>
                  <a:lnTo>
                    <a:pt x="10" y="158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2"/>
                  </a:lnTo>
                  <a:lnTo>
                    <a:pt x="6" y="140"/>
                  </a:lnTo>
                  <a:lnTo>
                    <a:pt x="6" y="136"/>
                  </a:lnTo>
                  <a:lnTo>
                    <a:pt x="6" y="130"/>
                  </a:lnTo>
                  <a:lnTo>
                    <a:pt x="4" y="124"/>
                  </a:lnTo>
                  <a:lnTo>
                    <a:pt x="6" y="118"/>
                  </a:lnTo>
                  <a:lnTo>
                    <a:pt x="8" y="112"/>
                  </a:lnTo>
                  <a:lnTo>
                    <a:pt x="12" y="112"/>
                  </a:lnTo>
                  <a:lnTo>
                    <a:pt x="14" y="112"/>
                  </a:lnTo>
                  <a:lnTo>
                    <a:pt x="18" y="112"/>
                  </a:lnTo>
                  <a:lnTo>
                    <a:pt x="20" y="110"/>
                  </a:lnTo>
                  <a:lnTo>
                    <a:pt x="20" y="104"/>
                  </a:lnTo>
                  <a:lnTo>
                    <a:pt x="20" y="102"/>
                  </a:lnTo>
                  <a:lnTo>
                    <a:pt x="20" y="100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4" y="78"/>
                  </a:lnTo>
                  <a:lnTo>
                    <a:pt x="26" y="74"/>
                  </a:lnTo>
                  <a:lnTo>
                    <a:pt x="26" y="72"/>
                  </a:lnTo>
                  <a:lnTo>
                    <a:pt x="24" y="70"/>
                  </a:lnTo>
                  <a:lnTo>
                    <a:pt x="24" y="68"/>
                  </a:lnTo>
                  <a:lnTo>
                    <a:pt x="28" y="64"/>
                  </a:lnTo>
                  <a:lnTo>
                    <a:pt x="32" y="64"/>
                  </a:lnTo>
                  <a:lnTo>
                    <a:pt x="34" y="62"/>
                  </a:lnTo>
                  <a:lnTo>
                    <a:pt x="34" y="60"/>
                  </a:lnTo>
                  <a:lnTo>
                    <a:pt x="38" y="54"/>
                  </a:lnTo>
                  <a:lnTo>
                    <a:pt x="42" y="50"/>
                  </a:lnTo>
                  <a:lnTo>
                    <a:pt x="42" y="46"/>
                  </a:lnTo>
                  <a:lnTo>
                    <a:pt x="42" y="42"/>
                  </a:lnTo>
                  <a:lnTo>
                    <a:pt x="40" y="42"/>
                  </a:lnTo>
                  <a:lnTo>
                    <a:pt x="40" y="36"/>
                  </a:lnTo>
                  <a:lnTo>
                    <a:pt x="42" y="34"/>
                  </a:lnTo>
                  <a:lnTo>
                    <a:pt x="42" y="32"/>
                  </a:lnTo>
                  <a:lnTo>
                    <a:pt x="44" y="30"/>
                  </a:lnTo>
                  <a:lnTo>
                    <a:pt x="46" y="28"/>
                  </a:lnTo>
                  <a:lnTo>
                    <a:pt x="48" y="24"/>
                  </a:lnTo>
                  <a:lnTo>
                    <a:pt x="50" y="22"/>
                  </a:lnTo>
                  <a:lnTo>
                    <a:pt x="52" y="24"/>
                  </a:lnTo>
                  <a:lnTo>
                    <a:pt x="54" y="26"/>
                  </a:lnTo>
                  <a:lnTo>
                    <a:pt x="56" y="24"/>
                  </a:lnTo>
                  <a:lnTo>
                    <a:pt x="56" y="22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56" y="18"/>
                  </a:lnTo>
                  <a:lnTo>
                    <a:pt x="58" y="16"/>
                  </a:lnTo>
                  <a:lnTo>
                    <a:pt x="56" y="14"/>
                  </a:lnTo>
                  <a:lnTo>
                    <a:pt x="56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70" y="14"/>
                  </a:lnTo>
                  <a:lnTo>
                    <a:pt x="72" y="14"/>
                  </a:lnTo>
                  <a:lnTo>
                    <a:pt x="74" y="16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76" y="14"/>
                  </a:lnTo>
                  <a:lnTo>
                    <a:pt x="76" y="10"/>
                  </a:lnTo>
                  <a:lnTo>
                    <a:pt x="76" y="8"/>
                  </a:lnTo>
                  <a:lnTo>
                    <a:pt x="78" y="6"/>
                  </a:lnTo>
                  <a:lnTo>
                    <a:pt x="78" y="4"/>
                  </a:lnTo>
                  <a:lnTo>
                    <a:pt x="74" y="2"/>
                  </a:lnTo>
                  <a:lnTo>
                    <a:pt x="74" y="0"/>
                  </a:lnTo>
                  <a:lnTo>
                    <a:pt x="78" y="2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8"/>
                  </a:lnTo>
                  <a:lnTo>
                    <a:pt x="94" y="12"/>
                  </a:lnTo>
                  <a:lnTo>
                    <a:pt x="98" y="12"/>
                  </a:lnTo>
                  <a:lnTo>
                    <a:pt x="100" y="12"/>
                  </a:lnTo>
                  <a:lnTo>
                    <a:pt x="102" y="14"/>
                  </a:lnTo>
                  <a:lnTo>
                    <a:pt x="104" y="16"/>
                  </a:lnTo>
                  <a:lnTo>
                    <a:pt x="106" y="18"/>
                  </a:lnTo>
                  <a:lnTo>
                    <a:pt x="106" y="18"/>
                  </a:lnTo>
                  <a:lnTo>
                    <a:pt x="108" y="18"/>
                  </a:lnTo>
                  <a:lnTo>
                    <a:pt x="110" y="22"/>
                  </a:lnTo>
                  <a:lnTo>
                    <a:pt x="112" y="22"/>
                  </a:lnTo>
                  <a:lnTo>
                    <a:pt x="112" y="22"/>
                  </a:lnTo>
                  <a:lnTo>
                    <a:pt x="112" y="26"/>
                  </a:lnTo>
                  <a:lnTo>
                    <a:pt x="112" y="30"/>
                  </a:lnTo>
                  <a:lnTo>
                    <a:pt x="112" y="32"/>
                  </a:lnTo>
                  <a:lnTo>
                    <a:pt x="112" y="34"/>
                  </a:lnTo>
                  <a:lnTo>
                    <a:pt x="114" y="34"/>
                  </a:lnTo>
                  <a:lnTo>
                    <a:pt x="116" y="38"/>
                  </a:lnTo>
                  <a:lnTo>
                    <a:pt x="114" y="40"/>
                  </a:lnTo>
                  <a:lnTo>
                    <a:pt x="114" y="42"/>
                  </a:lnTo>
                  <a:lnTo>
                    <a:pt x="116" y="44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2"/>
                  </a:lnTo>
                  <a:lnTo>
                    <a:pt x="116" y="58"/>
                  </a:lnTo>
                  <a:lnTo>
                    <a:pt x="116" y="60"/>
                  </a:lnTo>
                  <a:lnTo>
                    <a:pt x="118" y="64"/>
                  </a:lnTo>
                  <a:lnTo>
                    <a:pt x="120" y="64"/>
                  </a:lnTo>
                  <a:lnTo>
                    <a:pt x="122" y="68"/>
                  </a:lnTo>
                  <a:lnTo>
                    <a:pt x="122" y="70"/>
                  </a:lnTo>
                  <a:lnTo>
                    <a:pt x="122" y="72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4" y="74"/>
                  </a:lnTo>
                  <a:lnTo>
                    <a:pt x="112" y="72"/>
                  </a:lnTo>
                  <a:lnTo>
                    <a:pt x="112" y="74"/>
                  </a:lnTo>
                  <a:lnTo>
                    <a:pt x="110" y="74"/>
                  </a:lnTo>
                  <a:lnTo>
                    <a:pt x="108" y="72"/>
                  </a:lnTo>
                  <a:lnTo>
                    <a:pt x="106" y="74"/>
                  </a:lnTo>
                  <a:lnTo>
                    <a:pt x="106" y="72"/>
                  </a:lnTo>
                  <a:lnTo>
                    <a:pt x="104" y="72"/>
                  </a:lnTo>
                  <a:lnTo>
                    <a:pt x="104" y="74"/>
                  </a:lnTo>
                  <a:lnTo>
                    <a:pt x="102" y="76"/>
                  </a:lnTo>
                  <a:lnTo>
                    <a:pt x="100" y="78"/>
                  </a:lnTo>
                  <a:lnTo>
                    <a:pt x="100" y="76"/>
                  </a:lnTo>
                  <a:lnTo>
                    <a:pt x="98" y="76"/>
                  </a:lnTo>
                  <a:lnTo>
                    <a:pt x="100" y="78"/>
                  </a:lnTo>
                  <a:lnTo>
                    <a:pt x="102" y="78"/>
                  </a:lnTo>
                  <a:lnTo>
                    <a:pt x="100" y="80"/>
                  </a:lnTo>
                  <a:lnTo>
                    <a:pt x="98" y="80"/>
                  </a:lnTo>
                  <a:lnTo>
                    <a:pt x="96" y="82"/>
                  </a:lnTo>
                  <a:lnTo>
                    <a:pt x="98" y="82"/>
                  </a:lnTo>
                  <a:lnTo>
                    <a:pt x="98" y="84"/>
                  </a:lnTo>
                  <a:lnTo>
                    <a:pt x="96" y="84"/>
                  </a:lnTo>
                  <a:lnTo>
                    <a:pt x="96" y="84"/>
                  </a:lnTo>
                  <a:lnTo>
                    <a:pt x="94" y="84"/>
                  </a:lnTo>
                  <a:lnTo>
                    <a:pt x="94" y="84"/>
                  </a:lnTo>
                  <a:lnTo>
                    <a:pt x="94" y="86"/>
                  </a:lnTo>
                  <a:lnTo>
                    <a:pt x="96" y="86"/>
                  </a:lnTo>
                  <a:lnTo>
                    <a:pt x="98" y="86"/>
                  </a:lnTo>
                  <a:lnTo>
                    <a:pt x="96" y="88"/>
                  </a:lnTo>
                  <a:lnTo>
                    <a:pt x="96" y="92"/>
                  </a:lnTo>
                  <a:lnTo>
                    <a:pt x="96" y="94"/>
                  </a:lnTo>
                  <a:lnTo>
                    <a:pt x="92" y="96"/>
                  </a:lnTo>
                  <a:lnTo>
                    <a:pt x="96" y="98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96" y="100"/>
                  </a:lnTo>
                  <a:lnTo>
                    <a:pt x="98" y="102"/>
                  </a:lnTo>
                  <a:lnTo>
                    <a:pt x="100" y="102"/>
                  </a:lnTo>
                  <a:lnTo>
                    <a:pt x="98" y="104"/>
                  </a:lnTo>
                  <a:lnTo>
                    <a:pt x="96" y="104"/>
                  </a:lnTo>
                  <a:lnTo>
                    <a:pt x="94" y="106"/>
                  </a:lnTo>
                  <a:lnTo>
                    <a:pt x="94" y="110"/>
                  </a:lnTo>
                  <a:lnTo>
                    <a:pt x="92" y="114"/>
                  </a:lnTo>
                  <a:lnTo>
                    <a:pt x="90" y="114"/>
                  </a:lnTo>
                  <a:lnTo>
                    <a:pt x="88" y="118"/>
                  </a:lnTo>
                  <a:lnTo>
                    <a:pt x="86" y="116"/>
                  </a:lnTo>
                  <a:lnTo>
                    <a:pt x="86" y="118"/>
                  </a:lnTo>
                  <a:lnTo>
                    <a:pt x="86" y="120"/>
                  </a:lnTo>
                  <a:lnTo>
                    <a:pt x="84" y="122"/>
                  </a:lnTo>
                  <a:lnTo>
                    <a:pt x="82" y="124"/>
                  </a:lnTo>
                  <a:lnTo>
                    <a:pt x="82" y="124"/>
                  </a:lnTo>
                  <a:lnTo>
                    <a:pt x="82" y="122"/>
                  </a:lnTo>
                  <a:lnTo>
                    <a:pt x="78" y="122"/>
                  </a:lnTo>
                  <a:lnTo>
                    <a:pt x="78" y="124"/>
                  </a:lnTo>
                  <a:lnTo>
                    <a:pt x="78" y="128"/>
                  </a:lnTo>
                  <a:lnTo>
                    <a:pt x="76" y="128"/>
                  </a:lnTo>
                  <a:lnTo>
                    <a:pt x="76" y="128"/>
                  </a:lnTo>
                  <a:lnTo>
                    <a:pt x="74" y="128"/>
                  </a:lnTo>
                  <a:lnTo>
                    <a:pt x="74" y="130"/>
                  </a:lnTo>
                  <a:lnTo>
                    <a:pt x="72" y="130"/>
                  </a:lnTo>
                  <a:lnTo>
                    <a:pt x="72" y="128"/>
                  </a:lnTo>
                  <a:lnTo>
                    <a:pt x="70" y="130"/>
                  </a:lnTo>
                  <a:lnTo>
                    <a:pt x="70" y="132"/>
                  </a:lnTo>
                  <a:lnTo>
                    <a:pt x="70" y="134"/>
                  </a:lnTo>
                  <a:lnTo>
                    <a:pt x="70" y="134"/>
                  </a:lnTo>
                  <a:lnTo>
                    <a:pt x="68" y="138"/>
                  </a:lnTo>
                  <a:lnTo>
                    <a:pt x="64" y="136"/>
                  </a:lnTo>
                  <a:lnTo>
                    <a:pt x="64" y="138"/>
                  </a:lnTo>
                  <a:lnTo>
                    <a:pt x="66" y="140"/>
                  </a:lnTo>
                  <a:lnTo>
                    <a:pt x="64" y="144"/>
                  </a:lnTo>
                  <a:lnTo>
                    <a:pt x="60" y="144"/>
                  </a:lnTo>
                  <a:lnTo>
                    <a:pt x="58" y="144"/>
                  </a:lnTo>
                  <a:lnTo>
                    <a:pt x="60" y="146"/>
                  </a:lnTo>
                  <a:lnTo>
                    <a:pt x="62" y="150"/>
                  </a:lnTo>
                  <a:lnTo>
                    <a:pt x="60" y="150"/>
                  </a:lnTo>
                  <a:lnTo>
                    <a:pt x="62" y="154"/>
                  </a:lnTo>
                  <a:lnTo>
                    <a:pt x="60" y="156"/>
                  </a:lnTo>
                  <a:lnTo>
                    <a:pt x="62" y="160"/>
                  </a:lnTo>
                  <a:lnTo>
                    <a:pt x="62" y="162"/>
                  </a:lnTo>
                  <a:lnTo>
                    <a:pt x="60" y="160"/>
                  </a:lnTo>
                  <a:lnTo>
                    <a:pt x="60" y="162"/>
                  </a:lnTo>
                  <a:lnTo>
                    <a:pt x="60" y="164"/>
                  </a:lnTo>
                  <a:lnTo>
                    <a:pt x="58" y="166"/>
                  </a:lnTo>
                  <a:lnTo>
                    <a:pt x="60" y="168"/>
                  </a:lnTo>
                  <a:lnTo>
                    <a:pt x="60" y="168"/>
                  </a:lnTo>
                  <a:lnTo>
                    <a:pt x="60" y="170"/>
                  </a:lnTo>
                  <a:lnTo>
                    <a:pt x="60" y="172"/>
                  </a:lnTo>
                  <a:lnTo>
                    <a:pt x="58" y="174"/>
                  </a:lnTo>
                  <a:lnTo>
                    <a:pt x="60" y="176"/>
                  </a:lnTo>
                  <a:lnTo>
                    <a:pt x="62" y="178"/>
                  </a:lnTo>
                  <a:lnTo>
                    <a:pt x="64" y="178"/>
                  </a:lnTo>
                  <a:lnTo>
                    <a:pt x="64" y="180"/>
                  </a:lnTo>
                  <a:lnTo>
                    <a:pt x="64" y="180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0" y="180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4" y="188"/>
                  </a:lnTo>
                  <a:lnTo>
                    <a:pt x="78" y="190"/>
                  </a:lnTo>
                  <a:lnTo>
                    <a:pt x="78" y="192"/>
                  </a:lnTo>
                  <a:lnTo>
                    <a:pt x="80" y="194"/>
                  </a:lnTo>
                  <a:lnTo>
                    <a:pt x="78" y="198"/>
                  </a:lnTo>
                  <a:lnTo>
                    <a:pt x="76" y="202"/>
                  </a:lnTo>
                  <a:lnTo>
                    <a:pt x="74" y="204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70" y="202"/>
                  </a:lnTo>
                  <a:lnTo>
                    <a:pt x="66" y="200"/>
                  </a:lnTo>
                  <a:lnTo>
                    <a:pt x="66" y="200"/>
                  </a:lnTo>
                  <a:lnTo>
                    <a:pt x="66" y="202"/>
                  </a:lnTo>
                  <a:lnTo>
                    <a:pt x="64" y="202"/>
                  </a:lnTo>
                  <a:lnTo>
                    <a:pt x="62" y="200"/>
                  </a:lnTo>
                  <a:lnTo>
                    <a:pt x="60" y="200"/>
                  </a:lnTo>
                  <a:lnTo>
                    <a:pt x="60" y="202"/>
                  </a:lnTo>
                  <a:lnTo>
                    <a:pt x="58" y="202"/>
                  </a:lnTo>
                  <a:lnTo>
                    <a:pt x="56" y="200"/>
                  </a:lnTo>
                  <a:lnTo>
                    <a:pt x="56" y="204"/>
                  </a:lnTo>
                  <a:lnTo>
                    <a:pt x="54" y="202"/>
                  </a:lnTo>
                  <a:lnTo>
                    <a:pt x="52" y="202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6" y="204"/>
                  </a:lnTo>
                  <a:lnTo>
                    <a:pt x="56" y="204"/>
                  </a:lnTo>
                  <a:lnTo>
                    <a:pt x="60" y="204"/>
                  </a:lnTo>
                  <a:lnTo>
                    <a:pt x="62" y="204"/>
                  </a:lnTo>
                  <a:lnTo>
                    <a:pt x="64" y="204"/>
                  </a:lnTo>
                  <a:lnTo>
                    <a:pt x="66" y="208"/>
                  </a:lnTo>
                  <a:lnTo>
                    <a:pt x="68" y="206"/>
                  </a:lnTo>
                  <a:lnTo>
                    <a:pt x="68" y="206"/>
                  </a:lnTo>
                  <a:lnTo>
                    <a:pt x="70" y="206"/>
                  </a:lnTo>
                  <a:lnTo>
                    <a:pt x="74" y="206"/>
                  </a:lnTo>
                  <a:lnTo>
                    <a:pt x="76" y="208"/>
                  </a:lnTo>
                  <a:lnTo>
                    <a:pt x="76" y="210"/>
                  </a:lnTo>
                  <a:lnTo>
                    <a:pt x="74" y="210"/>
                  </a:lnTo>
                  <a:lnTo>
                    <a:pt x="72" y="210"/>
                  </a:lnTo>
                  <a:lnTo>
                    <a:pt x="70" y="214"/>
                  </a:lnTo>
                  <a:lnTo>
                    <a:pt x="68" y="214"/>
                  </a:lnTo>
                  <a:lnTo>
                    <a:pt x="70" y="212"/>
                  </a:lnTo>
                  <a:lnTo>
                    <a:pt x="68" y="210"/>
                  </a:lnTo>
                  <a:lnTo>
                    <a:pt x="68" y="212"/>
                  </a:lnTo>
                  <a:lnTo>
                    <a:pt x="68" y="214"/>
                  </a:lnTo>
                  <a:lnTo>
                    <a:pt x="66" y="214"/>
                  </a:lnTo>
                  <a:lnTo>
                    <a:pt x="64" y="216"/>
                  </a:lnTo>
                  <a:lnTo>
                    <a:pt x="64" y="218"/>
                  </a:lnTo>
                  <a:lnTo>
                    <a:pt x="62" y="218"/>
                  </a:lnTo>
                  <a:lnTo>
                    <a:pt x="62" y="218"/>
                  </a:lnTo>
                  <a:lnTo>
                    <a:pt x="60" y="220"/>
                  </a:lnTo>
                  <a:lnTo>
                    <a:pt x="60" y="218"/>
                  </a:lnTo>
                  <a:lnTo>
                    <a:pt x="58" y="218"/>
                  </a:lnTo>
                  <a:lnTo>
                    <a:pt x="58" y="220"/>
                  </a:lnTo>
                  <a:lnTo>
                    <a:pt x="60" y="222"/>
                  </a:lnTo>
                  <a:lnTo>
                    <a:pt x="62" y="224"/>
                  </a:lnTo>
                  <a:lnTo>
                    <a:pt x="58" y="224"/>
                  </a:lnTo>
                  <a:lnTo>
                    <a:pt x="62" y="224"/>
                  </a:lnTo>
                  <a:lnTo>
                    <a:pt x="62" y="226"/>
                  </a:lnTo>
                  <a:lnTo>
                    <a:pt x="60" y="230"/>
                  </a:lnTo>
                  <a:lnTo>
                    <a:pt x="62" y="232"/>
                  </a:lnTo>
                  <a:lnTo>
                    <a:pt x="60" y="232"/>
                  </a:lnTo>
                  <a:lnTo>
                    <a:pt x="56" y="232"/>
                  </a:lnTo>
                  <a:lnTo>
                    <a:pt x="58" y="234"/>
                  </a:lnTo>
                  <a:lnTo>
                    <a:pt x="56" y="236"/>
                  </a:lnTo>
                  <a:lnTo>
                    <a:pt x="60" y="238"/>
                  </a:lnTo>
                  <a:lnTo>
                    <a:pt x="58" y="240"/>
                  </a:lnTo>
                  <a:lnTo>
                    <a:pt x="60" y="242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60" y="248"/>
                  </a:lnTo>
                  <a:lnTo>
                    <a:pt x="58" y="250"/>
                  </a:lnTo>
                  <a:lnTo>
                    <a:pt x="58" y="256"/>
                  </a:lnTo>
                  <a:lnTo>
                    <a:pt x="56" y="258"/>
                  </a:lnTo>
                  <a:lnTo>
                    <a:pt x="56" y="264"/>
                  </a:lnTo>
                  <a:lnTo>
                    <a:pt x="52" y="266"/>
                  </a:lnTo>
                  <a:lnTo>
                    <a:pt x="50" y="266"/>
                  </a:lnTo>
                  <a:lnTo>
                    <a:pt x="50" y="264"/>
                  </a:lnTo>
                  <a:lnTo>
                    <a:pt x="46" y="266"/>
                  </a:lnTo>
                  <a:lnTo>
                    <a:pt x="42" y="266"/>
                  </a:lnTo>
                  <a:lnTo>
                    <a:pt x="42" y="264"/>
                  </a:lnTo>
                  <a:lnTo>
                    <a:pt x="40" y="266"/>
                  </a:lnTo>
                  <a:lnTo>
                    <a:pt x="36" y="268"/>
                  </a:lnTo>
                  <a:lnTo>
                    <a:pt x="36" y="272"/>
                  </a:lnTo>
                  <a:lnTo>
                    <a:pt x="36" y="272"/>
                  </a:lnTo>
                  <a:lnTo>
                    <a:pt x="36" y="274"/>
                  </a:lnTo>
                  <a:lnTo>
                    <a:pt x="34" y="276"/>
                  </a:lnTo>
                  <a:lnTo>
                    <a:pt x="30" y="276"/>
                  </a:lnTo>
                  <a:lnTo>
                    <a:pt x="24" y="278"/>
                  </a:lnTo>
                  <a:lnTo>
                    <a:pt x="22" y="278"/>
                  </a:lnTo>
                  <a:lnTo>
                    <a:pt x="22" y="276"/>
                  </a:lnTo>
                  <a:lnTo>
                    <a:pt x="22" y="274"/>
                  </a:lnTo>
                  <a:lnTo>
                    <a:pt x="22" y="268"/>
                  </a:lnTo>
                  <a:lnTo>
                    <a:pt x="18" y="268"/>
                  </a:lnTo>
                  <a:lnTo>
                    <a:pt x="18" y="266"/>
                  </a:lnTo>
                  <a:lnTo>
                    <a:pt x="16" y="264"/>
                  </a:lnTo>
                  <a:lnTo>
                    <a:pt x="18" y="262"/>
                  </a:lnTo>
                  <a:lnTo>
                    <a:pt x="20" y="262"/>
                  </a:lnTo>
                  <a:lnTo>
                    <a:pt x="22" y="258"/>
                  </a:lnTo>
                  <a:lnTo>
                    <a:pt x="22" y="256"/>
                  </a:lnTo>
                  <a:lnTo>
                    <a:pt x="18" y="258"/>
                  </a:lnTo>
                  <a:lnTo>
                    <a:pt x="16" y="256"/>
                  </a:lnTo>
                  <a:lnTo>
                    <a:pt x="16" y="252"/>
                  </a:lnTo>
                  <a:lnTo>
                    <a:pt x="14" y="252"/>
                  </a:lnTo>
                  <a:lnTo>
                    <a:pt x="14" y="248"/>
                  </a:lnTo>
                  <a:lnTo>
                    <a:pt x="10" y="244"/>
                  </a:lnTo>
                  <a:lnTo>
                    <a:pt x="10" y="244"/>
                  </a:lnTo>
                  <a:lnTo>
                    <a:pt x="8" y="240"/>
                  </a:lnTo>
                  <a:lnTo>
                    <a:pt x="6" y="240"/>
                  </a:lnTo>
                  <a:lnTo>
                    <a:pt x="4" y="238"/>
                  </a:lnTo>
                  <a:lnTo>
                    <a:pt x="6" y="236"/>
                  </a:lnTo>
                  <a:lnTo>
                    <a:pt x="6" y="234"/>
                  </a:lnTo>
                  <a:lnTo>
                    <a:pt x="6" y="232"/>
                  </a:lnTo>
                  <a:lnTo>
                    <a:pt x="6" y="230"/>
                  </a:lnTo>
                  <a:lnTo>
                    <a:pt x="8" y="228"/>
                  </a:lnTo>
                  <a:lnTo>
                    <a:pt x="8" y="226"/>
                  </a:lnTo>
                  <a:lnTo>
                    <a:pt x="6" y="224"/>
                  </a:lnTo>
                  <a:lnTo>
                    <a:pt x="6" y="224"/>
                  </a:lnTo>
                  <a:lnTo>
                    <a:pt x="6" y="224"/>
                  </a:lnTo>
                  <a:lnTo>
                    <a:pt x="4" y="226"/>
                  </a:lnTo>
                  <a:lnTo>
                    <a:pt x="6" y="228"/>
                  </a:lnTo>
                  <a:lnTo>
                    <a:pt x="4" y="228"/>
                  </a:lnTo>
                  <a:lnTo>
                    <a:pt x="4" y="226"/>
                  </a:lnTo>
                  <a:lnTo>
                    <a:pt x="4" y="224"/>
                  </a:lnTo>
                  <a:lnTo>
                    <a:pt x="2" y="224"/>
                  </a:lnTo>
                  <a:lnTo>
                    <a:pt x="2" y="220"/>
                  </a:lnTo>
                  <a:lnTo>
                    <a:pt x="0" y="218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2" y="212"/>
                  </a:lnTo>
                  <a:close/>
                  <a:moveTo>
                    <a:pt x="74" y="204"/>
                  </a:moveTo>
                  <a:lnTo>
                    <a:pt x="76" y="208"/>
                  </a:lnTo>
                  <a:lnTo>
                    <a:pt x="78" y="208"/>
                  </a:lnTo>
                  <a:lnTo>
                    <a:pt x="78" y="206"/>
                  </a:lnTo>
                  <a:lnTo>
                    <a:pt x="80" y="204"/>
                  </a:lnTo>
                  <a:lnTo>
                    <a:pt x="80" y="202"/>
                  </a:lnTo>
                  <a:lnTo>
                    <a:pt x="76" y="202"/>
                  </a:lnTo>
                  <a:lnTo>
                    <a:pt x="74" y="204"/>
                  </a:lnTo>
                  <a:close/>
                  <a:moveTo>
                    <a:pt x="4" y="230"/>
                  </a:moveTo>
                  <a:lnTo>
                    <a:pt x="4" y="232"/>
                  </a:lnTo>
                  <a:lnTo>
                    <a:pt x="4" y="232"/>
                  </a:lnTo>
                  <a:lnTo>
                    <a:pt x="6" y="230"/>
                  </a:lnTo>
                  <a:lnTo>
                    <a:pt x="4" y="230"/>
                  </a:lnTo>
                  <a:close/>
                  <a:moveTo>
                    <a:pt x="84" y="222"/>
                  </a:moveTo>
                  <a:lnTo>
                    <a:pt x="86" y="224"/>
                  </a:lnTo>
                  <a:lnTo>
                    <a:pt x="88" y="222"/>
                  </a:lnTo>
                  <a:lnTo>
                    <a:pt x="86" y="222"/>
                  </a:lnTo>
                  <a:lnTo>
                    <a:pt x="84" y="222"/>
                  </a:lnTo>
                  <a:close/>
                  <a:moveTo>
                    <a:pt x="86" y="234"/>
                  </a:moveTo>
                  <a:lnTo>
                    <a:pt x="86" y="234"/>
                  </a:lnTo>
                  <a:lnTo>
                    <a:pt x="88" y="232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8" y="232"/>
                  </a:lnTo>
                  <a:lnTo>
                    <a:pt x="86" y="234"/>
                  </a:lnTo>
                  <a:close/>
                  <a:moveTo>
                    <a:pt x="78" y="252"/>
                  </a:moveTo>
                  <a:lnTo>
                    <a:pt x="80" y="252"/>
                  </a:lnTo>
                  <a:lnTo>
                    <a:pt x="80" y="250"/>
                  </a:lnTo>
                  <a:lnTo>
                    <a:pt x="80" y="250"/>
                  </a:lnTo>
                  <a:lnTo>
                    <a:pt x="80" y="248"/>
                  </a:lnTo>
                  <a:lnTo>
                    <a:pt x="84" y="246"/>
                  </a:lnTo>
                  <a:lnTo>
                    <a:pt x="84" y="244"/>
                  </a:lnTo>
                  <a:lnTo>
                    <a:pt x="86" y="242"/>
                  </a:lnTo>
                  <a:lnTo>
                    <a:pt x="86" y="240"/>
                  </a:lnTo>
                  <a:lnTo>
                    <a:pt x="84" y="238"/>
                  </a:lnTo>
                  <a:lnTo>
                    <a:pt x="84" y="238"/>
                  </a:lnTo>
                  <a:lnTo>
                    <a:pt x="84" y="236"/>
                  </a:lnTo>
                  <a:lnTo>
                    <a:pt x="86" y="234"/>
                  </a:lnTo>
                  <a:lnTo>
                    <a:pt x="84" y="234"/>
                  </a:lnTo>
                  <a:lnTo>
                    <a:pt x="84" y="234"/>
                  </a:lnTo>
                  <a:lnTo>
                    <a:pt x="80" y="234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6" y="240"/>
                  </a:lnTo>
                  <a:lnTo>
                    <a:pt x="78" y="244"/>
                  </a:lnTo>
                  <a:lnTo>
                    <a:pt x="76" y="244"/>
                  </a:lnTo>
                  <a:lnTo>
                    <a:pt x="78" y="248"/>
                  </a:lnTo>
                  <a:lnTo>
                    <a:pt x="80" y="248"/>
                  </a:lnTo>
                  <a:lnTo>
                    <a:pt x="78" y="250"/>
                  </a:lnTo>
                  <a:lnTo>
                    <a:pt x="78" y="252"/>
                  </a:lnTo>
                  <a:lnTo>
                    <a:pt x="78" y="252"/>
                  </a:lnTo>
                  <a:close/>
                  <a:moveTo>
                    <a:pt x="60" y="260"/>
                  </a:moveTo>
                  <a:lnTo>
                    <a:pt x="60" y="262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2" y="262"/>
                  </a:lnTo>
                  <a:lnTo>
                    <a:pt x="62" y="258"/>
                  </a:lnTo>
                  <a:lnTo>
                    <a:pt x="64" y="254"/>
                  </a:lnTo>
                  <a:lnTo>
                    <a:pt x="64" y="250"/>
                  </a:lnTo>
                  <a:lnTo>
                    <a:pt x="64" y="246"/>
                  </a:lnTo>
                  <a:lnTo>
                    <a:pt x="64" y="246"/>
                  </a:lnTo>
                  <a:lnTo>
                    <a:pt x="62" y="248"/>
                  </a:lnTo>
                  <a:lnTo>
                    <a:pt x="62" y="248"/>
                  </a:lnTo>
                  <a:lnTo>
                    <a:pt x="62" y="252"/>
                  </a:lnTo>
                  <a:lnTo>
                    <a:pt x="60" y="252"/>
                  </a:lnTo>
                  <a:lnTo>
                    <a:pt x="60" y="26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8" name="Svelbard">
              <a:extLst>
                <a:ext uri="{FF2B5EF4-FFF2-40B4-BE49-F238E27FC236}">
                  <a16:creationId xmlns:a16="http://schemas.microsoft.com/office/drawing/2014/main" id="{22420477-E767-4628-8977-3916A05247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5378" y="1761200"/>
              <a:ext cx="333012" cy="409566"/>
            </a:xfrm>
            <a:custGeom>
              <a:avLst/>
              <a:gdLst>
                <a:gd name="T0" fmla="*/ 166 w 174"/>
                <a:gd name="T1" fmla="*/ 20 h 214"/>
                <a:gd name="T2" fmla="*/ 72 w 174"/>
                <a:gd name="T3" fmla="*/ 2 h 214"/>
                <a:gd name="T4" fmla="*/ 58 w 174"/>
                <a:gd name="T5" fmla="*/ 22 h 214"/>
                <a:gd name="T6" fmla="*/ 76 w 174"/>
                <a:gd name="T7" fmla="*/ 40 h 214"/>
                <a:gd name="T8" fmla="*/ 78 w 174"/>
                <a:gd name="T9" fmla="*/ 42 h 214"/>
                <a:gd name="T10" fmla="*/ 70 w 174"/>
                <a:gd name="T11" fmla="*/ 44 h 214"/>
                <a:gd name="T12" fmla="*/ 92 w 174"/>
                <a:gd name="T13" fmla="*/ 52 h 214"/>
                <a:gd name="T14" fmla="*/ 108 w 174"/>
                <a:gd name="T15" fmla="*/ 54 h 214"/>
                <a:gd name="T16" fmla="*/ 124 w 174"/>
                <a:gd name="T17" fmla="*/ 38 h 214"/>
                <a:gd name="T18" fmla="*/ 122 w 174"/>
                <a:gd name="T19" fmla="*/ 22 h 214"/>
                <a:gd name="T20" fmla="*/ 106 w 174"/>
                <a:gd name="T21" fmla="*/ 16 h 214"/>
                <a:gd name="T22" fmla="*/ 98 w 174"/>
                <a:gd name="T23" fmla="*/ 22 h 214"/>
                <a:gd name="T24" fmla="*/ 90 w 174"/>
                <a:gd name="T25" fmla="*/ 12 h 214"/>
                <a:gd name="T26" fmla="*/ 90 w 174"/>
                <a:gd name="T27" fmla="*/ 30 h 214"/>
                <a:gd name="T28" fmla="*/ 78 w 174"/>
                <a:gd name="T29" fmla="*/ 22 h 214"/>
                <a:gd name="T30" fmla="*/ 68 w 174"/>
                <a:gd name="T31" fmla="*/ 10 h 214"/>
                <a:gd name="T32" fmla="*/ 66 w 174"/>
                <a:gd name="T33" fmla="*/ 26 h 214"/>
                <a:gd name="T34" fmla="*/ 58 w 174"/>
                <a:gd name="T35" fmla="*/ 30 h 214"/>
                <a:gd name="T36" fmla="*/ 140 w 174"/>
                <a:gd name="T37" fmla="*/ 70 h 214"/>
                <a:gd name="T38" fmla="*/ 144 w 174"/>
                <a:gd name="T39" fmla="*/ 66 h 214"/>
                <a:gd name="T40" fmla="*/ 134 w 174"/>
                <a:gd name="T41" fmla="*/ 74 h 214"/>
                <a:gd name="T42" fmla="*/ 108 w 174"/>
                <a:gd name="T43" fmla="*/ 92 h 214"/>
                <a:gd name="T44" fmla="*/ 120 w 174"/>
                <a:gd name="T45" fmla="*/ 106 h 214"/>
                <a:gd name="T46" fmla="*/ 106 w 174"/>
                <a:gd name="T47" fmla="*/ 120 h 214"/>
                <a:gd name="T48" fmla="*/ 90 w 174"/>
                <a:gd name="T49" fmla="*/ 120 h 214"/>
                <a:gd name="T50" fmla="*/ 90 w 174"/>
                <a:gd name="T51" fmla="*/ 100 h 214"/>
                <a:gd name="T52" fmla="*/ 80 w 174"/>
                <a:gd name="T53" fmla="*/ 84 h 214"/>
                <a:gd name="T54" fmla="*/ 96 w 174"/>
                <a:gd name="T55" fmla="*/ 90 h 214"/>
                <a:gd name="T56" fmla="*/ 90 w 174"/>
                <a:gd name="T57" fmla="*/ 78 h 214"/>
                <a:gd name="T58" fmla="*/ 8 w 174"/>
                <a:gd name="T59" fmla="*/ 88 h 214"/>
                <a:gd name="T60" fmla="*/ 8 w 174"/>
                <a:gd name="T61" fmla="*/ 84 h 214"/>
                <a:gd name="T62" fmla="*/ 58 w 174"/>
                <a:gd name="T63" fmla="*/ 150 h 214"/>
                <a:gd name="T64" fmla="*/ 52 w 174"/>
                <a:gd name="T65" fmla="*/ 138 h 214"/>
                <a:gd name="T66" fmla="*/ 40 w 174"/>
                <a:gd name="T67" fmla="*/ 130 h 214"/>
                <a:gd name="T68" fmla="*/ 32 w 174"/>
                <a:gd name="T69" fmla="*/ 120 h 214"/>
                <a:gd name="T70" fmla="*/ 42 w 174"/>
                <a:gd name="T71" fmla="*/ 118 h 214"/>
                <a:gd name="T72" fmla="*/ 48 w 174"/>
                <a:gd name="T73" fmla="*/ 108 h 214"/>
                <a:gd name="T74" fmla="*/ 46 w 174"/>
                <a:gd name="T75" fmla="*/ 106 h 214"/>
                <a:gd name="T76" fmla="*/ 30 w 174"/>
                <a:gd name="T77" fmla="*/ 110 h 214"/>
                <a:gd name="T78" fmla="*/ 38 w 174"/>
                <a:gd name="T79" fmla="*/ 98 h 214"/>
                <a:gd name="T80" fmla="*/ 54 w 174"/>
                <a:gd name="T81" fmla="*/ 84 h 214"/>
                <a:gd name="T82" fmla="*/ 44 w 174"/>
                <a:gd name="T83" fmla="*/ 86 h 214"/>
                <a:gd name="T84" fmla="*/ 38 w 174"/>
                <a:gd name="T85" fmla="*/ 78 h 214"/>
                <a:gd name="T86" fmla="*/ 36 w 174"/>
                <a:gd name="T87" fmla="*/ 88 h 214"/>
                <a:gd name="T88" fmla="*/ 20 w 174"/>
                <a:gd name="T89" fmla="*/ 90 h 214"/>
                <a:gd name="T90" fmla="*/ 14 w 174"/>
                <a:gd name="T91" fmla="*/ 80 h 214"/>
                <a:gd name="T92" fmla="*/ 12 w 174"/>
                <a:gd name="T93" fmla="*/ 74 h 214"/>
                <a:gd name="T94" fmla="*/ 12 w 174"/>
                <a:gd name="T95" fmla="*/ 58 h 214"/>
                <a:gd name="T96" fmla="*/ 0 w 174"/>
                <a:gd name="T97" fmla="*/ 54 h 214"/>
                <a:gd name="T98" fmla="*/ 12 w 174"/>
                <a:gd name="T99" fmla="*/ 46 h 214"/>
                <a:gd name="T100" fmla="*/ 26 w 174"/>
                <a:gd name="T101" fmla="*/ 42 h 214"/>
                <a:gd name="T102" fmla="*/ 22 w 174"/>
                <a:gd name="T103" fmla="*/ 48 h 214"/>
                <a:gd name="T104" fmla="*/ 28 w 174"/>
                <a:gd name="T105" fmla="*/ 60 h 214"/>
                <a:gd name="T106" fmla="*/ 36 w 174"/>
                <a:gd name="T107" fmla="*/ 48 h 214"/>
                <a:gd name="T108" fmla="*/ 44 w 174"/>
                <a:gd name="T109" fmla="*/ 70 h 214"/>
                <a:gd name="T110" fmla="*/ 40 w 174"/>
                <a:gd name="T111" fmla="*/ 40 h 214"/>
                <a:gd name="T112" fmla="*/ 56 w 174"/>
                <a:gd name="T113" fmla="*/ 40 h 214"/>
                <a:gd name="T114" fmla="*/ 60 w 174"/>
                <a:gd name="T115" fmla="*/ 44 h 214"/>
                <a:gd name="T116" fmla="*/ 86 w 174"/>
                <a:gd name="T117" fmla="*/ 72 h 214"/>
                <a:gd name="T118" fmla="*/ 76 w 174"/>
                <a:gd name="T119" fmla="*/ 82 h 214"/>
                <a:gd name="T120" fmla="*/ 68 w 174"/>
                <a:gd name="T121" fmla="*/ 104 h 214"/>
                <a:gd name="T122" fmla="*/ 64 w 174"/>
                <a:gd name="T123" fmla="*/ 124 h 214"/>
                <a:gd name="T124" fmla="*/ 86 w 174"/>
                <a:gd name="T12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214">
                  <a:moveTo>
                    <a:pt x="162" y="18"/>
                  </a:moveTo>
                  <a:lnTo>
                    <a:pt x="162" y="16"/>
                  </a:lnTo>
                  <a:lnTo>
                    <a:pt x="166" y="16"/>
                  </a:lnTo>
                  <a:lnTo>
                    <a:pt x="168" y="16"/>
                  </a:lnTo>
                  <a:lnTo>
                    <a:pt x="168" y="12"/>
                  </a:lnTo>
                  <a:lnTo>
                    <a:pt x="172" y="12"/>
                  </a:lnTo>
                  <a:lnTo>
                    <a:pt x="174" y="12"/>
                  </a:lnTo>
                  <a:lnTo>
                    <a:pt x="174" y="12"/>
                  </a:lnTo>
                  <a:lnTo>
                    <a:pt x="174" y="14"/>
                  </a:lnTo>
                  <a:lnTo>
                    <a:pt x="170" y="16"/>
                  </a:lnTo>
                  <a:lnTo>
                    <a:pt x="168" y="16"/>
                  </a:lnTo>
                  <a:lnTo>
                    <a:pt x="166" y="20"/>
                  </a:lnTo>
                  <a:lnTo>
                    <a:pt x="164" y="20"/>
                  </a:lnTo>
                  <a:lnTo>
                    <a:pt x="162" y="20"/>
                  </a:lnTo>
                  <a:lnTo>
                    <a:pt x="162" y="18"/>
                  </a:lnTo>
                  <a:close/>
                  <a:moveTo>
                    <a:pt x="130" y="22"/>
                  </a:moveTo>
                  <a:lnTo>
                    <a:pt x="132" y="22"/>
                  </a:lnTo>
                  <a:lnTo>
                    <a:pt x="134" y="22"/>
                  </a:lnTo>
                  <a:lnTo>
                    <a:pt x="134" y="22"/>
                  </a:lnTo>
                  <a:lnTo>
                    <a:pt x="134" y="20"/>
                  </a:lnTo>
                  <a:lnTo>
                    <a:pt x="132" y="20"/>
                  </a:lnTo>
                  <a:lnTo>
                    <a:pt x="130" y="20"/>
                  </a:lnTo>
                  <a:lnTo>
                    <a:pt x="130" y="22"/>
                  </a:lnTo>
                  <a:close/>
                  <a:moveTo>
                    <a:pt x="72" y="2"/>
                  </a:moveTo>
                  <a:lnTo>
                    <a:pt x="76" y="6"/>
                  </a:lnTo>
                  <a:lnTo>
                    <a:pt x="78" y="6"/>
                  </a:lnTo>
                  <a:lnTo>
                    <a:pt x="78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6" y="2"/>
                  </a:lnTo>
                  <a:lnTo>
                    <a:pt x="72" y="2"/>
                  </a:lnTo>
                  <a:lnTo>
                    <a:pt x="72" y="0"/>
                  </a:lnTo>
                  <a:lnTo>
                    <a:pt x="70" y="2"/>
                  </a:lnTo>
                  <a:lnTo>
                    <a:pt x="72" y="2"/>
                  </a:lnTo>
                  <a:close/>
                  <a:moveTo>
                    <a:pt x="60" y="22"/>
                  </a:moveTo>
                  <a:lnTo>
                    <a:pt x="58" y="22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2" y="20"/>
                  </a:lnTo>
                  <a:lnTo>
                    <a:pt x="62" y="22"/>
                  </a:lnTo>
                  <a:lnTo>
                    <a:pt x="60" y="22"/>
                  </a:lnTo>
                  <a:lnTo>
                    <a:pt x="60" y="22"/>
                  </a:lnTo>
                  <a:close/>
                  <a:moveTo>
                    <a:pt x="72" y="42"/>
                  </a:moveTo>
                  <a:lnTo>
                    <a:pt x="72" y="42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80" y="38"/>
                  </a:lnTo>
                  <a:lnTo>
                    <a:pt x="84" y="38"/>
                  </a:lnTo>
                  <a:lnTo>
                    <a:pt x="86" y="38"/>
                  </a:lnTo>
                  <a:lnTo>
                    <a:pt x="88" y="38"/>
                  </a:lnTo>
                  <a:lnTo>
                    <a:pt x="88" y="38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2" y="42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8" y="42"/>
                  </a:lnTo>
                  <a:lnTo>
                    <a:pt x="78" y="44"/>
                  </a:lnTo>
                  <a:lnTo>
                    <a:pt x="82" y="44"/>
                  </a:lnTo>
                  <a:lnTo>
                    <a:pt x="84" y="44"/>
                  </a:lnTo>
                  <a:lnTo>
                    <a:pt x="84" y="46"/>
                  </a:lnTo>
                  <a:lnTo>
                    <a:pt x="82" y="46"/>
                  </a:lnTo>
                  <a:lnTo>
                    <a:pt x="80" y="44"/>
                  </a:lnTo>
                  <a:lnTo>
                    <a:pt x="78" y="46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2" y="44"/>
                  </a:lnTo>
                  <a:lnTo>
                    <a:pt x="70" y="44"/>
                  </a:lnTo>
                  <a:lnTo>
                    <a:pt x="70" y="46"/>
                  </a:lnTo>
                  <a:lnTo>
                    <a:pt x="72" y="46"/>
                  </a:lnTo>
                  <a:lnTo>
                    <a:pt x="76" y="50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80" y="50"/>
                  </a:lnTo>
                  <a:lnTo>
                    <a:pt x="82" y="52"/>
                  </a:lnTo>
                  <a:lnTo>
                    <a:pt x="82" y="54"/>
                  </a:lnTo>
                  <a:lnTo>
                    <a:pt x="84" y="56"/>
                  </a:lnTo>
                  <a:lnTo>
                    <a:pt x="86" y="54"/>
                  </a:lnTo>
                  <a:lnTo>
                    <a:pt x="88" y="54"/>
                  </a:lnTo>
                  <a:lnTo>
                    <a:pt x="92" y="52"/>
                  </a:lnTo>
                  <a:lnTo>
                    <a:pt x="94" y="52"/>
                  </a:lnTo>
                  <a:lnTo>
                    <a:pt x="98" y="52"/>
                  </a:lnTo>
                  <a:lnTo>
                    <a:pt x="98" y="54"/>
                  </a:lnTo>
                  <a:lnTo>
                    <a:pt x="98" y="56"/>
                  </a:lnTo>
                  <a:lnTo>
                    <a:pt x="98" y="58"/>
                  </a:lnTo>
                  <a:lnTo>
                    <a:pt x="100" y="60"/>
                  </a:lnTo>
                  <a:lnTo>
                    <a:pt x="104" y="60"/>
                  </a:lnTo>
                  <a:lnTo>
                    <a:pt x="106" y="58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56"/>
                  </a:lnTo>
                  <a:lnTo>
                    <a:pt x="108" y="54"/>
                  </a:lnTo>
                  <a:lnTo>
                    <a:pt x="110" y="52"/>
                  </a:lnTo>
                  <a:lnTo>
                    <a:pt x="112" y="52"/>
                  </a:lnTo>
                  <a:lnTo>
                    <a:pt x="114" y="52"/>
                  </a:lnTo>
                  <a:lnTo>
                    <a:pt x="116" y="54"/>
                  </a:lnTo>
                  <a:lnTo>
                    <a:pt x="118" y="54"/>
                  </a:lnTo>
                  <a:lnTo>
                    <a:pt x="120" y="52"/>
                  </a:lnTo>
                  <a:lnTo>
                    <a:pt x="120" y="50"/>
                  </a:lnTo>
                  <a:lnTo>
                    <a:pt x="120" y="48"/>
                  </a:lnTo>
                  <a:lnTo>
                    <a:pt x="120" y="46"/>
                  </a:lnTo>
                  <a:lnTo>
                    <a:pt x="122" y="44"/>
                  </a:lnTo>
                  <a:lnTo>
                    <a:pt x="122" y="42"/>
                  </a:lnTo>
                  <a:lnTo>
                    <a:pt x="124" y="38"/>
                  </a:lnTo>
                  <a:lnTo>
                    <a:pt x="126" y="36"/>
                  </a:lnTo>
                  <a:lnTo>
                    <a:pt x="128" y="34"/>
                  </a:lnTo>
                  <a:lnTo>
                    <a:pt x="130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8" y="26"/>
                  </a:lnTo>
                  <a:lnTo>
                    <a:pt x="130" y="24"/>
                  </a:lnTo>
                  <a:lnTo>
                    <a:pt x="130" y="24"/>
                  </a:lnTo>
                  <a:lnTo>
                    <a:pt x="128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22" y="22"/>
                  </a:lnTo>
                  <a:lnTo>
                    <a:pt x="118" y="22"/>
                  </a:lnTo>
                  <a:lnTo>
                    <a:pt x="116" y="20"/>
                  </a:lnTo>
                  <a:lnTo>
                    <a:pt x="114" y="20"/>
                  </a:lnTo>
                  <a:lnTo>
                    <a:pt x="112" y="20"/>
                  </a:lnTo>
                  <a:lnTo>
                    <a:pt x="110" y="18"/>
                  </a:lnTo>
                  <a:lnTo>
                    <a:pt x="110" y="18"/>
                  </a:lnTo>
                  <a:lnTo>
                    <a:pt x="108" y="16"/>
                  </a:lnTo>
                  <a:lnTo>
                    <a:pt x="106" y="18"/>
                  </a:lnTo>
                  <a:lnTo>
                    <a:pt x="106" y="18"/>
                  </a:lnTo>
                  <a:lnTo>
                    <a:pt x="106" y="16"/>
                  </a:lnTo>
                  <a:lnTo>
                    <a:pt x="106" y="14"/>
                  </a:lnTo>
                  <a:lnTo>
                    <a:pt x="106" y="16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8"/>
                  </a:lnTo>
                  <a:lnTo>
                    <a:pt x="100" y="20"/>
                  </a:lnTo>
                  <a:lnTo>
                    <a:pt x="100" y="22"/>
                  </a:lnTo>
                  <a:lnTo>
                    <a:pt x="100" y="24"/>
                  </a:lnTo>
                  <a:lnTo>
                    <a:pt x="98" y="22"/>
                  </a:lnTo>
                  <a:lnTo>
                    <a:pt x="98" y="22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24"/>
                  </a:lnTo>
                  <a:lnTo>
                    <a:pt x="96" y="22"/>
                  </a:lnTo>
                  <a:lnTo>
                    <a:pt x="94" y="20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96" y="12"/>
                  </a:lnTo>
                  <a:lnTo>
                    <a:pt x="92" y="12"/>
                  </a:lnTo>
                  <a:lnTo>
                    <a:pt x="92" y="10"/>
                  </a:lnTo>
                  <a:lnTo>
                    <a:pt x="90" y="10"/>
                  </a:lnTo>
                  <a:lnTo>
                    <a:pt x="90" y="12"/>
                  </a:lnTo>
                  <a:lnTo>
                    <a:pt x="92" y="12"/>
                  </a:lnTo>
                  <a:lnTo>
                    <a:pt x="92" y="14"/>
                  </a:lnTo>
                  <a:lnTo>
                    <a:pt x="90" y="14"/>
                  </a:lnTo>
                  <a:lnTo>
                    <a:pt x="90" y="12"/>
                  </a:lnTo>
                  <a:lnTo>
                    <a:pt x="88" y="14"/>
                  </a:lnTo>
                  <a:lnTo>
                    <a:pt x="88" y="16"/>
                  </a:lnTo>
                  <a:lnTo>
                    <a:pt x="90" y="18"/>
                  </a:lnTo>
                  <a:lnTo>
                    <a:pt x="90" y="20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92" y="28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8" y="28"/>
                  </a:lnTo>
                  <a:lnTo>
                    <a:pt x="86" y="26"/>
                  </a:lnTo>
                  <a:lnTo>
                    <a:pt x="84" y="24"/>
                  </a:lnTo>
                  <a:lnTo>
                    <a:pt x="84" y="24"/>
                  </a:lnTo>
                  <a:lnTo>
                    <a:pt x="86" y="22"/>
                  </a:lnTo>
                  <a:lnTo>
                    <a:pt x="86" y="20"/>
                  </a:lnTo>
                  <a:lnTo>
                    <a:pt x="84" y="20"/>
                  </a:lnTo>
                  <a:lnTo>
                    <a:pt x="82" y="22"/>
                  </a:lnTo>
                  <a:lnTo>
                    <a:pt x="80" y="22"/>
                  </a:lnTo>
                  <a:lnTo>
                    <a:pt x="80" y="22"/>
                  </a:lnTo>
                  <a:lnTo>
                    <a:pt x="78" y="22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76" y="20"/>
                  </a:lnTo>
                  <a:lnTo>
                    <a:pt x="74" y="20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2" y="16"/>
                  </a:lnTo>
                  <a:lnTo>
                    <a:pt x="70" y="16"/>
                  </a:lnTo>
                  <a:lnTo>
                    <a:pt x="68" y="14"/>
                  </a:lnTo>
                  <a:lnTo>
                    <a:pt x="70" y="12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6" y="12"/>
                  </a:lnTo>
                  <a:lnTo>
                    <a:pt x="66" y="14"/>
                  </a:lnTo>
                  <a:lnTo>
                    <a:pt x="66" y="18"/>
                  </a:lnTo>
                  <a:lnTo>
                    <a:pt x="68" y="20"/>
                  </a:lnTo>
                  <a:lnTo>
                    <a:pt x="68" y="22"/>
                  </a:lnTo>
                  <a:lnTo>
                    <a:pt x="68" y="24"/>
                  </a:lnTo>
                  <a:lnTo>
                    <a:pt x="66" y="22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6" y="26"/>
                  </a:lnTo>
                  <a:lnTo>
                    <a:pt x="66" y="28"/>
                  </a:lnTo>
                  <a:lnTo>
                    <a:pt x="64" y="30"/>
                  </a:lnTo>
                  <a:lnTo>
                    <a:pt x="64" y="28"/>
                  </a:lnTo>
                  <a:lnTo>
                    <a:pt x="64" y="26"/>
                  </a:lnTo>
                  <a:lnTo>
                    <a:pt x="62" y="24"/>
                  </a:lnTo>
                  <a:lnTo>
                    <a:pt x="58" y="26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8" y="28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62" y="30"/>
                  </a:lnTo>
                  <a:lnTo>
                    <a:pt x="62" y="32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2"/>
                  </a:lnTo>
                  <a:lnTo>
                    <a:pt x="68" y="42"/>
                  </a:lnTo>
                  <a:lnTo>
                    <a:pt x="70" y="40"/>
                  </a:lnTo>
                  <a:lnTo>
                    <a:pt x="72" y="42"/>
                  </a:lnTo>
                  <a:close/>
                  <a:moveTo>
                    <a:pt x="140" y="70"/>
                  </a:moveTo>
                  <a:lnTo>
                    <a:pt x="142" y="66"/>
                  </a:lnTo>
                  <a:lnTo>
                    <a:pt x="144" y="64"/>
                  </a:lnTo>
                  <a:lnTo>
                    <a:pt x="146" y="64"/>
                  </a:lnTo>
                  <a:lnTo>
                    <a:pt x="148" y="64"/>
                  </a:lnTo>
                  <a:lnTo>
                    <a:pt x="148" y="64"/>
                  </a:lnTo>
                  <a:lnTo>
                    <a:pt x="152" y="64"/>
                  </a:lnTo>
                  <a:lnTo>
                    <a:pt x="154" y="64"/>
                  </a:lnTo>
                  <a:lnTo>
                    <a:pt x="152" y="66"/>
                  </a:lnTo>
                  <a:lnTo>
                    <a:pt x="150" y="68"/>
                  </a:lnTo>
                  <a:lnTo>
                    <a:pt x="148" y="66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42" y="70"/>
                  </a:lnTo>
                  <a:lnTo>
                    <a:pt x="140" y="70"/>
                  </a:lnTo>
                  <a:close/>
                  <a:moveTo>
                    <a:pt x="132" y="78"/>
                  </a:moveTo>
                  <a:lnTo>
                    <a:pt x="132" y="76"/>
                  </a:lnTo>
                  <a:lnTo>
                    <a:pt x="130" y="74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32" y="70"/>
                  </a:lnTo>
                  <a:lnTo>
                    <a:pt x="132" y="70"/>
                  </a:lnTo>
                  <a:lnTo>
                    <a:pt x="132" y="72"/>
                  </a:lnTo>
                  <a:lnTo>
                    <a:pt x="134" y="74"/>
                  </a:lnTo>
                  <a:lnTo>
                    <a:pt x="134" y="76"/>
                  </a:lnTo>
                  <a:lnTo>
                    <a:pt x="132" y="78"/>
                  </a:lnTo>
                  <a:lnTo>
                    <a:pt x="132" y="78"/>
                  </a:lnTo>
                  <a:close/>
                  <a:moveTo>
                    <a:pt x="88" y="98"/>
                  </a:moveTo>
                  <a:lnTo>
                    <a:pt x="88" y="96"/>
                  </a:lnTo>
                  <a:lnTo>
                    <a:pt x="92" y="94"/>
                  </a:lnTo>
                  <a:lnTo>
                    <a:pt x="96" y="92"/>
                  </a:lnTo>
                  <a:lnTo>
                    <a:pt x="98" y="92"/>
                  </a:lnTo>
                  <a:lnTo>
                    <a:pt x="102" y="90"/>
                  </a:lnTo>
                  <a:lnTo>
                    <a:pt x="106" y="88"/>
                  </a:lnTo>
                  <a:lnTo>
                    <a:pt x="106" y="90"/>
                  </a:lnTo>
                  <a:lnTo>
                    <a:pt x="108" y="92"/>
                  </a:lnTo>
                  <a:lnTo>
                    <a:pt x="108" y="94"/>
                  </a:lnTo>
                  <a:lnTo>
                    <a:pt x="106" y="94"/>
                  </a:lnTo>
                  <a:lnTo>
                    <a:pt x="106" y="96"/>
                  </a:lnTo>
                  <a:lnTo>
                    <a:pt x="106" y="100"/>
                  </a:lnTo>
                  <a:lnTo>
                    <a:pt x="108" y="102"/>
                  </a:lnTo>
                  <a:lnTo>
                    <a:pt x="112" y="104"/>
                  </a:lnTo>
                  <a:lnTo>
                    <a:pt x="112" y="102"/>
                  </a:lnTo>
                  <a:lnTo>
                    <a:pt x="116" y="100"/>
                  </a:lnTo>
                  <a:lnTo>
                    <a:pt x="118" y="102"/>
                  </a:lnTo>
                  <a:lnTo>
                    <a:pt x="118" y="104"/>
                  </a:lnTo>
                  <a:lnTo>
                    <a:pt x="120" y="104"/>
                  </a:lnTo>
                  <a:lnTo>
                    <a:pt x="120" y="106"/>
                  </a:lnTo>
                  <a:lnTo>
                    <a:pt x="118" y="106"/>
                  </a:lnTo>
                  <a:lnTo>
                    <a:pt x="116" y="110"/>
                  </a:lnTo>
                  <a:lnTo>
                    <a:pt x="114" y="112"/>
                  </a:lnTo>
                  <a:lnTo>
                    <a:pt x="114" y="118"/>
                  </a:lnTo>
                  <a:lnTo>
                    <a:pt x="112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8" y="122"/>
                  </a:lnTo>
                  <a:lnTo>
                    <a:pt x="106" y="124"/>
                  </a:lnTo>
                  <a:lnTo>
                    <a:pt x="104" y="124"/>
                  </a:lnTo>
                  <a:lnTo>
                    <a:pt x="104" y="122"/>
                  </a:lnTo>
                  <a:lnTo>
                    <a:pt x="106" y="120"/>
                  </a:lnTo>
                  <a:lnTo>
                    <a:pt x="104" y="118"/>
                  </a:lnTo>
                  <a:lnTo>
                    <a:pt x="106" y="114"/>
                  </a:lnTo>
                  <a:lnTo>
                    <a:pt x="106" y="112"/>
                  </a:lnTo>
                  <a:lnTo>
                    <a:pt x="104" y="112"/>
                  </a:lnTo>
                  <a:lnTo>
                    <a:pt x="102" y="112"/>
                  </a:lnTo>
                  <a:lnTo>
                    <a:pt x="102" y="112"/>
                  </a:lnTo>
                  <a:lnTo>
                    <a:pt x="100" y="116"/>
                  </a:lnTo>
                  <a:lnTo>
                    <a:pt x="98" y="116"/>
                  </a:lnTo>
                  <a:lnTo>
                    <a:pt x="96" y="116"/>
                  </a:lnTo>
                  <a:lnTo>
                    <a:pt x="94" y="120"/>
                  </a:lnTo>
                  <a:lnTo>
                    <a:pt x="92" y="120"/>
                  </a:lnTo>
                  <a:lnTo>
                    <a:pt x="90" y="120"/>
                  </a:lnTo>
                  <a:lnTo>
                    <a:pt x="90" y="120"/>
                  </a:lnTo>
                  <a:lnTo>
                    <a:pt x="88" y="118"/>
                  </a:lnTo>
                  <a:lnTo>
                    <a:pt x="90" y="118"/>
                  </a:lnTo>
                  <a:lnTo>
                    <a:pt x="90" y="114"/>
                  </a:lnTo>
                  <a:lnTo>
                    <a:pt x="92" y="114"/>
                  </a:lnTo>
                  <a:lnTo>
                    <a:pt x="92" y="110"/>
                  </a:lnTo>
                  <a:lnTo>
                    <a:pt x="94" y="106"/>
                  </a:lnTo>
                  <a:lnTo>
                    <a:pt x="94" y="104"/>
                  </a:lnTo>
                  <a:lnTo>
                    <a:pt x="94" y="102"/>
                  </a:lnTo>
                  <a:lnTo>
                    <a:pt x="94" y="102"/>
                  </a:lnTo>
                  <a:lnTo>
                    <a:pt x="92" y="102"/>
                  </a:lnTo>
                  <a:lnTo>
                    <a:pt x="90" y="100"/>
                  </a:lnTo>
                  <a:lnTo>
                    <a:pt x="88" y="98"/>
                  </a:lnTo>
                  <a:close/>
                  <a:moveTo>
                    <a:pt x="76" y="62"/>
                  </a:moveTo>
                  <a:lnTo>
                    <a:pt x="78" y="64"/>
                  </a:lnTo>
                  <a:lnTo>
                    <a:pt x="78" y="66"/>
                  </a:lnTo>
                  <a:lnTo>
                    <a:pt x="80" y="66"/>
                  </a:lnTo>
                  <a:lnTo>
                    <a:pt x="82" y="66"/>
                  </a:lnTo>
                  <a:lnTo>
                    <a:pt x="82" y="64"/>
                  </a:lnTo>
                  <a:lnTo>
                    <a:pt x="82" y="62"/>
                  </a:lnTo>
                  <a:lnTo>
                    <a:pt x="78" y="62"/>
                  </a:lnTo>
                  <a:lnTo>
                    <a:pt x="76" y="62"/>
                  </a:lnTo>
                  <a:lnTo>
                    <a:pt x="76" y="62"/>
                  </a:lnTo>
                  <a:close/>
                  <a:moveTo>
                    <a:pt x="80" y="84"/>
                  </a:moveTo>
                  <a:lnTo>
                    <a:pt x="82" y="86"/>
                  </a:lnTo>
                  <a:lnTo>
                    <a:pt x="86" y="86"/>
                  </a:lnTo>
                  <a:lnTo>
                    <a:pt x="86" y="88"/>
                  </a:lnTo>
                  <a:lnTo>
                    <a:pt x="86" y="88"/>
                  </a:lnTo>
                  <a:lnTo>
                    <a:pt x="86" y="90"/>
                  </a:lnTo>
                  <a:lnTo>
                    <a:pt x="88" y="90"/>
                  </a:lnTo>
                  <a:lnTo>
                    <a:pt x="86" y="92"/>
                  </a:lnTo>
                  <a:lnTo>
                    <a:pt x="88" y="92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4" y="90"/>
                  </a:lnTo>
                  <a:lnTo>
                    <a:pt x="96" y="90"/>
                  </a:lnTo>
                  <a:lnTo>
                    <a:pt x="98" y="88"/>
                  </a:lnTo>
                  <a:lnTo>
                    <a:pt x="96" y="88"/>
                  </a:lnTo>
                  <a:lnTo>
                    <a:pt x="98" y="84"/>
                  </a:lnTo>
                  <a:lnTo>
                    <a:pt x="98" y="84"/>
                  </a:lnTo>
                  <a:lnTo>
                    <a:pt x="100" y="82"/>
                  </a:lnTo>
                  <a:lnTo>
                    <a:pt x="98" y="80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4" y="78"/>
                  </a:lnTo>
                  <a:lnTo>
                    <a:pt x="94" y="78"/>
                  </a:lnTo>
                  <a:lnTo>
                    <a:pt x="90" y="80"/>
                  </a:lnTo>
                  <a:lnTo>
                    <a:pt x="90" y="78"/>
                  </a:lnTo>
                  <a:lnTo>
                    <a:pt x="88" y="78"/>
                  </a:lnTo>
                  <a:lnTo>
                    <a:pt x="86" y="80"/>
                  </a:lnTo>
                  <a:lnTo>
                    <a:pt x="86" y="80"/>
                  </a:lnTo>
                  <a:lnTo>
                    <a:pt x="86" y="82"/>
                  </a:lnTo>
                  <a:lnTo>
                    <a:pt x="84" y="82"/>
                  </a:lnTo>
                  <a:lnTo>
                    <a:pt x="82" y="84"/>
                  </a:lnTo>
                  <a:lnTo>
                    <a:pt x="80" y="84"/>
                  </a:lnTo>
                  <a:close/>
                  <a:moveTo>
                    <a:pt x="12" y="96"/>
                  </a:moveTo>
                  <a:lnTo>
                    <a:pt x="12" y="92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8" y="88"/>
                  </a:lnTo>
                  <a:lnTo>
                    <a:pt x="6" y="88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2" y="80"/>
                  </a:lnTo>
                  <a:lnTo>
                    <a:pt x="2" y="78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4" y="74"/>
                  </a:lnTo>
                  <a:lnTo>
                    <a:pt x="6" y="76"/>
                  </a:lnTo>
                  <a:lnTo>
                    <a:pt x="6" y="78"/>
                  </a:lnTo>
                  <a:lnTo>
                    <a:pt x="6" y="82"/>
                  </a:lnTo>
                  <a:lnTo>
                    <a:pt x="8" y="84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2" y="86"/>
                  </a:lnTo>
                  <a:lnTo>
                    <a:pt x="12" y="88"/>
                  </a:lnTo>
                  <a:lnTo>
                    <a:pt x="14" y="92"/>
                  </a:lnTo>
                  <a:lnTo>
                    <a:pt x="16" y="94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58" y="150"/>
                  </a:moveTo>
                  <a:lnTo>
                    <a:pt x="58" y="150"/>
                  </a:lnTo>
                  <a:lnTo>
                    <a:pt x="56" y="150"/>
                  </a:lnTo>
                  <a:lnTo>
                    <a:pt x="56" y="150"/>
                  </a:lnTo>
                  <a:lnTo>
                    <a:pt x="54" y="150"/>
                  </a:lnTo>
                  <a:lnTo>
                    <a:pt x="54" y="150"/>
                  </a:lnTo>
                  <a:lnTo>
                    <a:pt x="54" y="146"/>
                  </a:lnTo>
                  <a:lnTo>
                    <a:pt x="54" y="144"/>
                  </a:lnTo>
                  <a:lnTo>
                    <a:pt x="52" y="144"/>
                  </a:lnTo>
                  <a:lnTo>
                    <a:pt x="48" y="140"/>
                  </a:lnTo>
                  <a:lnTo>
                    <a:pt x="48" y="140"/>
                  </a:lnTo>
                  <a:lnTo>
                    <a:pt x="50" y="138"/>
                  </a:lnTo>
                  <a:lnTo>
                    <a:pt x="52" y="138"/>
                  </a:lnTo>
                  <a:lnTo>
                    <a:pt x="52" y="136"/>
                  </a:lnTo>
                  <a:lnTo>
                    <a:pt x="52" y="134"/>
                  </a:lnTo>
                  <a:lnTo>
                    <a:pt x="52" y="134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48" y="136"/>
                  </a:lnTo>
                  <a:lnTo>
                    <a:pt x="46" y="136"/>
                  </a:lnTo>
                  <a:lnTo>
                    <a:pt x="44" y="134"/>
                  </a:lnTo>
                  <a:lnTo>
                    <a:pt x="44" y="132"/>
                  </a:lnTo>
                  <a:lnTo>
                    <a:pt x="42" y="132"/>
                  </a:lnTo>
                  <a:lnTo>
                    <a:pt x="40" y="130"/>
                  </a:lnTo>
                  <a:lnTo>
                    <a:pt x="40" y="130"/>
                  </a:lnTo>
                  <a:lnTo>
                    <a:pt x="38" y="130"/>
                  </a:lnTo>
                  <a:lnTo>
                    <a:pt x="38" y="128"/>
                  </a:lnTo>
                  <a:lnTo>
                    <a:pt x="38" y="128"/>
                  </a:lnTo>
                  <a:lnTo>
                    <a:pt x="36" y="126"/>
                  </a:lnTo>
                  <a:lnTo>
                    <a:pt x="36" y="126"/>
                  </a:lnTo>
                  <a:lnTo>
                    <a:pt x="34" y="126"/>
                  </a:lnTo>
                  <a:lnTo>
                    <a:pt x="34" y="124"/>
                  </a:lnTo>
                  <a:lnTo>
                    <a:pt x="32" y="122"/>
                  </a:lnTo>
                  <a:lnTo>
                    <a:pt x="32" y="122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2" y="118"/>
                  </a:lnTo>
                  <a:lnTo>
                    <a:pt x="32" y="116"/>
                  </a:lnTo>
                  <a:lnTo>
                    <a:pt x="32" y="116"/>
                  </a:lnTo>
                  <a:lnTo>
                    <a:pt x="34" y="114"/>
                  </a:lnTo>
                  <a:lnTo>
                    <a:pt x="36" y="114"/>
                  </a:lnTo>
                  <a:lnTo>
                    <a:pt x="36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40" y="116"/>
                  </a:lnTo>
                  <a:lnTo>
                    <a:pt x="42" y="116"/>
                  </a:lnTo>
                  <a:lnTo>
                    <a:pt x="42" y="118"/>
                  </a:lnTo>
                  <a:lnTo>
                    <a:pt x="44" y="116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46" y="114"/>
                  </a:lnTo>
                  <a:lnTo>
                    <a:pt x="44" y="114"/>
                  </a:lnTo>
                  <a:lnTo>
                    <a:pt x="42" y="114"/>
                  </a:lnTo>
                  <a:lnTo>
                    <a:pt x="38" y="112"/>
                  </a:lnTo>
                  <a:lnTo>
                    <a:pt x="38" y="112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46" y="110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6" y="106"/>
                  </a:lnTo>
                  <a:lnTo>
                    <a:pt x="56" y="106"/>
                  </a:lnTo>
                  <a:lnTo>
                    <a:pt x="56" y="104"/>
                  </a:lnTo>
                  <a:lnTo>
                    <a:pt x="56" y="104"/>
                  </a:lnTo>
                  <a:lnTo>
                    <a:pt x="54" y="104"/>
                  </a:lnTo>
                  <a:lnTo>
                    <a:pt x="52" y="106"/>
                  </a:lnTo>
                  <a:lnTo>
                    <a:pt x="48" y="106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2" y="106"/>
                  </a:lnTo>
                  <a:lnTo>
                    <a:pt x="40" y="108"/>
                  </a:lnTo>
                  <a:lnTo>
                    <a:pt x="38" y="108"/>
                  </a:lnTo>
                  <a:lnTo>
                    <a:pt x="36" y="108"/>
                  </a:lnTo>
                  <a:lnTo>
                    <a:pt x="36" y="110"/>
                  </a:lnTo>
                  <a:lnTo>
                    <a:pt x="34" y="110"/>
                  </a:lnTo>
                  <a:lnTo>
                    <a:pt x="32" y="110"/>
                  </a:lnTo>
                  <a:lnTo>
                    <a:pt x="30" y="110"/>
                  </a:lnTo>
                  <a:lnTo>
                    <a:pt x="30" y="110"/>
                  </a:lnTo>
                  <a:lnTo>
                    <a:pt x="30" y="106"/>
                  </a:lnTo>
                  <a:lnTo>
                    <a:pt x="28" y="104"/>
                  </a:lnTo>
                  <a:lnTo>
                    <a:pt x="28" y="102"/>
                  </a:lnTo>
                  <a:lnTo>
                    <a:pt x="28" y="100"/>
                  </a:lnTo>
                  <a:lnTo>
                    <a:pt x="30" y="100"/>
                  </a:lnTo>
                  <a:lnTo>
                    <a:pt x="32" y="100"/>
                  </a:lnTo>
                  <a:lnTo>
                    <a:pt x="32" y="100"/>
                  </a:lnTo>
                  <a:lnTo>
                    <a:pt x="32" y="102"/>
                  </a:lnTo>
                  <a:lnTo>
                    <a:pt x="34" y="102"/>
                  </a:lnTo>
                  <a:lnTo>
                    <a:pt x="34" y="100"/>
                  </a:lnTo>
                  <a:lnTo>
                    <a:pt x="36" y="98"/>
                  </a:lnTo>
                  <a:lnTo>
                    <a:pt x="38" y="98"/>
                  </a:lnTo>
                  <a:lnTo>
                    <a:pt x="38" y="96"/>
                  </a:lnTo>
                  <a:lnTo>
                    <a:pt x="40" y="94"/>
                  </a:lnTo>
                  <a:lnTo>
                    <a:pt x="44" y="94"/>
                  </a:lnTo>
                  <a:lnTo>
                    <a:pt x="44" y="92"/>
                  </a:lnTo>
                  <a:lnTo>
                    <a:pt x="44" y="92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88"/>
                  </a:lnTo>
                  <a:lnTo>
                    <a:pt x="54" y="86"/>
                  </a:lnTo>
                  <a:lnTo>
                    <a:pt x="56" y="86"/>
                  </a:lnTo>
                  <a:lnTo>
                    <a:pt x="56" y="84"/>
                  </a:lnTo>
                  <a:lnTo>
                    <a:pt x="54" y="84"/>
                  </a:lnTo>
                  <a:lnTo>
                    <a:pt x="52" y="86"/>
                  </a:lnTo>
                  <a:lnTo>
                    <a:pt x="50" y="86"/>
                  </a:lnTo>
                  <a:lnTo>
                    <a:pt x="50" y="86"/>
                  </a:lnTo>
                  <a:lnTo>
                    <a:pt x="50" y="84"/>
                  </a:lnTo>
                  <a:lnTo>
                    <a:pt x="50" y="8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48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4"/>
                  </a:lnTo>
                  <a:lnTo>
                    <a:pt x="44" y="86"/>
                  </a:lnTo>
                  <a:lnTo>
                    <a:pt x="42" y="88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0" y="82"/>
                  </a:lnTo>
                  <a:lnTo>
                    <a:pt x="42" y="80"/>
                  </a:lnTo>
                  <a:lnTo>
                    <a:pt x="42" y="80"/>
                  </a:lnTo>
                  <a:lnTo>
                    <a:pt x="40" y="78"/>
                  </a:lnTo>
                  <a:lnTo>
                    <a:pt x="40" y="76"/>
                  </a:lnTo>
                  <a:lnTo>
                    <a:pt x="40" y="74"/>
                  </a:lnTo>
                  <a:lnTo>
                    <a:pt x="38" y="74"/>
                  </a:lnTo>
                  <a:lnTo>
                    <a:pt x="38" y="76"/>
                  </a:lnTo>
                  <a:lnTo>
                    <a:pt x="38" y="78"/>
                  </a:lnTo>
                  <a:lnTo>
                    <a:pt x="38" y="80"/>
                  </a:lnTo>
                  <a:lnTo>
                    <a:pt x="36" y="82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36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80"/>
                  </a:lnTo>
                  <a:lnTo>
                    <a:pt x="34" y="82"/>
                  </a:lnTo>
                  <a:lnTo>
                    <a:pt x="34" y="84"/>
                  </a:lnTo>
                  <a:lnTo>
                    <a:pt x="36" y="86"/>
                  </a:lnTo>
                  <a:lnTo>
                    <a:pt x="36" y="88"/>
                  </a:lnTo>
                  <a:lnTo>
                    <a:pt x="36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2" y="92"/>
                  </a:lnTo>
                  <a:lnTo>
                    <a:pt x="32" y="94"/>
                  </a:lnTo>
                  <a:lnTo>
                    <a:pt x="30" y="96"/>
                  </a:lnTo>
                  <a:lnTo>
                    <a:pt x="26" y="96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24" y="94"/>
                  </a:lnTo>
                  <a:lnTo>
                    <a:pt x="24" y="92"/>
                  </a:lnTo>
                  <a:lnTo>
                    <a:pt x="20" y="90"/>
                  </a:lnTo>
                  <a:lnTo>
                    <a:pt x="18" y="88"/>
                  </a:lnTo>
                  <a:lnTo>
                    <a:pt x="18" y="90"/>
                  </a:lnTo>
                  <a:lnTo>
                    <a:pt x="16" y="86"/>
                  </a:lnTo>
                  <a:lnTo>
                    <a:pt x="16" y="84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0" y="82"/>
                  </a:lnTo>
                  <a:lnTo>
                    <a:pt x="18" y="82"/>
                  </a:lnTo>
                  <a:lnTo>
                    <a:pt x="16" y="84"/>
                  </a:lnTo>
                  <a:lnTo>
                    <a:pt x="16" y="82"/>
                  </a:lnTo>
                  <a:lnTo>
                    <a:pt x="16" y="80"/>
                  </a:lnTo>
                  <a:lnTo>
                    <a:pt x="14" y="80"/>
                  </a:lnTo>
                  <a:lnTo>
                    <a:pt x="12" y="78"/>
                  </a:lnTo>
                  <a:lnTo>
                    <a:pt x="10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0" y="74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6" y="70"/>
                  </a:lnTo>
                  <a:lnTo>
                    <a:pt x="8" y="70"/>
                  </a:lnTo>
                  <a:lnTo>
                    <a:pt x="10" y="72"/>
                  </a:lnTo>
                  <a:lnTo>
                    <a:pt x="12" y="72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4" y="72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2" y="70"/>
                  </a:lnTo>
                  <a:lnTo>
                    <a:pt x="10" y="70"/>
                  </a:lnTo>
                  <a:lnTo>
                    <a:pt x="10" y="68"/>
                  </a:lnTo>
                  <a:lnTo>
                    <a:pt x="10" y="66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12" y="58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6" y="60"/>
                  </a:lnTo>
                  <a:lnTo>
                    <a:pt x="8" y="64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4" y="64"/>
                  </a:lnTo>
                  <a:lnTo>
                    <a:pt x="2" y="60"/>
                  </a:lnTo>
                  <a:lnTo>
                    <a:pt x="2" y="58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6" y="42"/>
                  </a:lnTo>
                  <a:lnTo>
                    <a:pt x="8" y="42"/>
                  </a:lnTo>
                  <a:lnTo>
                    <a:pt x="10" y="44"/>
                  </a:lnTo>
                  <a:lnTo>
                    <a:pt x="10" y="46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10" y="42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2"/>
                  </a:lnTo>
                  <a:lnTo>
                    <a:pt x="14" y="44"/>
                  </a:lnTo>
                  <a:lnTo>
                    <a:pt x="16" y="42"/>
                  </a:lnTo>
                  <a:lnTo>
                    <a:pt x="20" y="38"/>
                  </a:lnTo>
                  <a:lnTo>
                    <a:pt x="22" y="38"/>
                  </a:lnTo>
                  <a:lnTo>
                    <a:pt x="24" y="38"/>
                  </a:lnTo>
                  <a:lnTo>
                    <a:pt x="26" y="42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0" y="44"/>
                  </a:lnTo>
                  <a:lnTo>
                    <a:pt x="18" y="46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48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0" y="52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4" y="54"/>
                  </a:lnTo>
                  <a:lnTo>
                    <a:pt x="26" y="54"/>
                  </a:lnTo>
                  <a:lnTo>
                    <a:pt x="26" y="56"/>
                  </a:lnTo>
                  <a:lnTo>
                    <a:pt x="26" y="58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26" y="54"/>
                  </a:lnTo>
                  <a:lnTo>
                    <a:pt x="26" y="52"/>
                  </a:lnTo>
                  <a:lnTo>
                    <a:pt x="26" y="48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2" y="42"/>
                  </a:lnTo>
                  <a:lnTo>
                    <a:pt x="34" y="44"/>
                  </a:lnTo>
                  <a:lnTo>
                    <a:pt x="36" y="46"/>
                  </a:lnTo>
                  <a:lnTo>
                    <a:pt x="36" y="48"/>
                  </a:lnTo>
                  <a:lnTo>
                    <a:pt x="36" y="52"/>
                  </a:lnTo>
                  <a:lnTo>
                    <a:pt x="38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36" y="62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40" y="64"/>
                  </a:lnTo>
                  <a:lnTo>
                    <a:pt x="42" y="66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44" y="66"/>
                  </a:lnTo>
                  <a:lnTo>
                    <a:pt x="44" y="64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40" y="54"/>
                  </a:lnTo>
                  <a:lnTo>
                    <a:pt x="40" y="46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40" y="40"/>
                  </a:lnTo>
                  <a:lnTo>
                    <a:pt x="40" y="36"/>
                  </a:lnTo>
                  <a:lnTo>
                    <a:pt x="40" y="34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6" y="34"/>
                  </a:lnTo>
                  <a:lnTo>
                    <a:pt x="46" y="36"/>
                  </a:lnTo>
                  <a:lnTo>
                    <a:pt x="48" y="38"/>
                  </a:lnTo>
                  <a:lnTo>
                    <a:pt x="50" y="36"/>
                  </a:lnTo>
                  <a:lnTo>
                    <a:pt x="50" y="34"/>
                  </a:lnTo>
                  <a:lnTo>
                    <a:pt x="52" y="36"/>
                  </a:lnTo>
                  <a:lnTo>
                    <a:pt x="56" y="40"/>
                  </a:lnTo>
                  <a:lnTo>
                    <a:pt x="56" y="42"/>
                  </a:lnTo>
                  <a:lnTo>
                    <a:pt x="56" y="44"/>
                  </a:lnTo>
                  <a:lnTo>
                    <a:pt x="56" y="46"/>
                  </a:lnTo>
                  <a:lnTo>
                    <a:pt x="56" y="50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8" y="54"/>
                  </a:lnTo>
                  <a:lnTo>
                    <a:pt x="58" y="52"/>
                  </a:lnTo>
                  <a:lnTo>
                    <a:pt x="58" y="46"/>
                  </a:lnTo>
                  <a:lnTo>
                    <a:pt x="58" y="44"/>
                  </a:lnTo>
                  <a:lnTo>
                    <a:pt x="60" y="44"/>
                  </a:lnTo>
                  <a:lnTo>
                    <a:pt x="62" y="46"/>
                  </a:lnTo>
                  <a:lnTo>
                    <a:pt x="64" y="50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8" y="60"/>
                  </a:lnTo>
                  <a:lnTo>
                    <a:pt x="70" y="60"/>
                  </a:lnTo>
                  <a:lnTo>
                    <a:pt x="72" y="60"/>
                  </a:lnTo>
                  <a:lnTo>
                    <a:pt x="74" y="64"/>
                  </a:lnTo>
                  <a:lnTo>
                    <a:pt x="76" y="64"/>
                  </a:lnTo>
                  <a:lnTo>
                    <a:pt x="78" y="68"/>
                  </a:lnTo>
                  <a:lnTo>
                    <a:pt x="82" y="70"/>
                  </a:lnTo>
                  <a:lnTo>
                    <a:pt x="86" y="72"/>
                  </a:lnTo>
                  <a:lnTo>
                    <a:pt x="88" y="72"/>
                  </a:lnTo>
                  <a:lnTo>
                    <a:pt x="88" y="74"/>
                  </a:lnTo>
                  <a:lnTo>
                    <a:pt x="88" y="76"/>
                  </a:lnTo>
                  <a:lnTo>
                    <a:pt x="86" y="78"/>
                  </a:lnTo>
                  <a:lnTo>
                    <a:pt x="86" y="78"/>
                  </a:lnTo>
                  <a:lnTo>
                    <a:pt x="86" y="76"/>
                  </a:lnTo>
                  <a:lnTo>
                    <a:pt x="82" y="76"/>
                  </a:lnTo>
                  <a:lnTo>
                    <a:pt x="80" y="76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80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2" y="86"/>
                  </a:lnTo>
                  <a:lnTo>
                    <a:pt x="72" y="86"/>
                  </a:lnTo>
                  <a:lnTo>
                    <a:pt x="72" y="90"/>
                  </a:lnTo>
                  <a:lnTo>
                    <a:pt x="72" y="94"/>
                  </a:lnTo>
                  <a:lnTo>
                    <a:pt x="72" y="96"/>
                  </a:lnTo>
                  <a:lnTo>
                    <a:pt x="72" y="98"/>
                  </a:lnTo>
                  <a:lnTo>
                    <a:pt x="72" y="100"/>
                  </a:lnTo>
                  <a:lnTo>
                    <a:pt x="72" y="102"/>
                  </a:lnTo>
                  <a:lnTo>
                    <a:pt x="70" y="100"/>
                  </a:lnTo>
                  <a:lnTo>
                    <a:pt x="68" y="100"/>
                  </a:lnTo>
                  <a:lnTo>
                    <a:pt x="68" y="104"/>
                  </a:lnTo>
                  <a:lnTo>
                    <a:pt x="70" y="106"/>
                  </a:lnTo>
                  <a:lnTo>
                    <a:pt x="70" y="110"/>
                  </a:lnTo>
                  <a:lnTo>
                    <a:pt x="70" y="112"/>
                  </a:lnTo>
                  <a:lnTo>
                    <a:pt x="70" y="114"/>
                  </a:lnTo>
                  <a:lnTo>
                    <a:pt x="70" y="118"/>
                  </a:lnTo>
                  <a:lnTo>
                    <a:pt x="68" y="118"/>
                  </a:lnTo>
                  <a:lnTo>
                    <a:pt x="66" y="118"/>
                  </a:lnTo>
                  <a:lnTo>
                    <a:pt x="64" y="120"/>
                  </a:lnTo>
                  <a:lnTo>
                    <a:pt x="66" y="120"/>
                  </a:lnTo>
                  <a:lnTo>
                    <a:pt x="66" y="120"/>
                  </a:lnTo>
                  <a:lnTo>
                    <a:pt x="64" y="122"/>
                  </a:lnTo>
                  <a:lnTo>
                    <a:pt x="64" y="124"/>
                  </a:lnTo>
                  <a:lnTo>
                    <a:pt x="64" y="126"/>
                  </a:lnTo>
                  <a:lnTo>
                    <a:pt x="64" y="134"/>
                  </a:lnTo>
                  <a:lnTo>
                    <a:pt x="62" y="136"/>
                  </a:lnTo>
                  <a:lnTo>
                    <a:pt x="62" y="138"/>
                  </a:lnTo>
                  <a:lnTo>
                    <a:pt x="62" y="140"/>
                  </a:lnTo>
                  <a:lnTo>
                    <a:pt x="64" y="144"/>
                  </a:lnTo>
                  <a:lnTo>
                    <a:pt x="64" y="146"/>
                  </a:lnTo>
                  <a:lnTo>
                    <a:pt x="62" y="146"/>
                  </a:lnTo>
                  <a:lnTo>
                    <a:pt x="62" y="148"/>
                  </a:lnTo>
                  <a:lnTo>
                    <a:pt x="60" y="150"/>
                  </a:lnTo>
                  <a:lnTo>
                    <a:pt x="58" y="150"/>
                  </a:lnTo>
                  <a:close/>
                  <a:moveTo>
                    <a:pt x="86" y="214"/>
                  </a:moveTo>
                  <a:lnTo>
                    <a:pt x="88" y="212"/>
                  </a:lnTo>
                  <a:lnTo>
                    <a:pt x="88" y="210"/>
                  </a:lnTo>
                  <a:lnTo>
                    <a:pt x="86" y="208"/>
                  </a:lnTo>
                  <a:lnTo>
                    <a:pt x="84" y="206"/>
                  </a:lnTo>
                  <a:lnTo>
                    <a:pt x="82" y="208"/>
                  </a:lnTo>
                  <a:lnTo>
                    <a:pt x="84" y="210"/>
                  </a:lnTo>
                  <a:lnTo>
                    <a:pt x="86" y="212"/>
                  </a:lnTo>
                  <a:lnTo>
                    <a:pt x="86" y="214"/>
                  </a:lnTo>
                  <a:lnTo>
                    <a:pt x="86" y="21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9" name="Sudan">
              <a:extLst>
                <a:ext uri="{FF2B5EF4-FFF2-40B4-BE49-F238E27FC236}">
                  <a16:creationId xmlns:a16="http://schemas.microsoft.com/office/drawing/2014/main" id="{5303738F-D76F-4766-A007-07A5B0DD7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012" y="3893239"/>
              <a:ext cx="390428" cy="447843"/>
            </a:xfrm>
            <a:custGeom>
              <a:avLst/>
              <a:gdLst>
                <a:gd name="T0" fmla="*/ 182 w 204"/>
                <a:gd name="T1" fmla="*/ 4 h 234"/>
                <a:gd name="T2" fmla="*/ 184 w 204"/>
                <a:gd name="T3" fmla="*/ 8 h 234"/>
                <a:gd name="T4" fmla="*/ 184 w 204"/>
                <a:gd name="T5" fmla="*/ 12 h 234"/>
                <a:gd name="T6" fmla="*/ 186 w 204"/>
                <a:gd name="T7" fmla="*/ 32 h 234"/>
                <a:gd name="T8" fmla="*/ 198 w 204"/>
                <a:gd name="T9" fmla="*/ 48 h 234"/>
                <a:gd name="T10" fmla="*/ 202 w 204"/>
                <a:gd name="T11" fmla="*/ 54 h 234"/>
                <a:gd name="T12" fmla="*/ 194 w 204"/>
                <a:gd name="T13" fmla="*/ 58 h 234"/>
                <a:gd name="T14" fmla="*/ 188 w 204"/>
                <a:gd name="T15" fmla="*/ 62 h 234"/>
                <a:gd name="T16" fmla="*/ 186 w 204"/>
                <a:gd name="T17" fmla="*/ 70 h 234"/>
                <a:gd name="T18" fmla="*/ 180 w 204"/>
                <a:gd name="T19" fmla="*/ 86 h 234"/>
                <a:gd name="T20" fmla="*/ 182 w 204"/>
                <a:gd name="T21" fmla="*/ 98 h 234"/>
                <a:gd name="T22" fmla="*/ 176 w 204"/>
                <a:gd name="T23" fmla="*/ 118 h 234"/>
                <a:gd name="T24" fmla="*/ 168 w 204"/>
                <a:gd name="T25" fmla="*/ 126 h 234"/>
                <a:gd name="T26" fmla="*/ 160 w 204"/>
                <a:gd name="T27" fmla="*/ 142 h 234"/>
                <a:gd name="T28" fmla="*/ 156 w 204"/>
                <a:gd name="T29" fmla="*/ 154 h 234"/>
                <a:gd name="T30" fmla="*/ 152 w 204"/>
                <a:gd name="T31" fmla="*/ 172 h 234"/>
                <a:gd name="T32" fmla="*/ 142 w 204"/>
                <a:gd name="T33" fmla="*/ 172 h 234"/>
                <a:gd name="T34" fmla="*/ 142 w 204"/>
                <a:gd name="T35" fmla="*/ 180 h 234"/>
                <a:gd name="T36" fmla="*/ 152 w 204"/>
                <a:gd name="T37" fmla="*/ 186 h 234"/>
                <a:gd name="T38" fmla="*/ 160 w 204"/>
                <a:gd name="T39" fmla="*/ 194 h 234"/>
                <a:gd name="T40" fmla="*/ 166 w 204"/>
                <a:gd name="T41" fmla="*/ 206 h 234"/>
                <a:gd name="T42" fmla="*/ 156 w 204"/>
                <a:gd name="T43" fmla="*/ 220 h 234"/>
                <a:gd name="T44" fmla="*/ 150 w 204"/>
                <a:gd name="T45" fmla="*/ 226 h 234"/>
                <a:gd name="T46" fmla="*/ 136 w 204"/>
                <a:gd name="T47" fmla="*/ 230 h 234"/>
                <a:gd name="T48" fmla="*/ 130 w 204"/>
                <a:gd name="T49" fmla="*/ 234 h 234"/>
                <a:gd name="T50" fmla="*/ 122 w 204"/>
                <a:gd name="T51" fmla="*/ 230 h 234"/>
                <a:gd name="T52" fmla="*/ 114 w 204"/>
                <a:gd name="T53" fmla="*/ 232 h 234"/>
                <a:gd name="T54" fmla="*/ 110 w 204"/>
                <a:gd name="T55" fmla="*/ 232 h 234"/>
                <a:gd name="T56" fmla="*/ 102 w 204"/>
                <a:gd name="T57" fmla="*/ 224 h 234"/>
                <a:gd name="T58" fmla="*/ 96 w 204"/>
                <a:gd name="T59" fmla="*/ 218 h 234"/>
                <a:gd name="T60" fmla="*/ 90 w 204"/>
                <a:gd name="T61" fmla="*/ 222 h 234"/>
                <a:gd name="T62" fmla="*/ 80 w 204"/>
                <a:gd name="T63" fmla="*/ 224 h 234"/>
                <a:gd name="T64" fmla="*/ 72 w 204"/>
                <a:gd name="T65" fmla="*/ 216 h 234"/>
                <a:gd name="T66" fmla="*/ 68 w 204"/>
                <a:gd name="T67" fmla="*/ 212 h 234"/>
                <a:gd name="T68" fmla="*/ 60 w 204"/>
                <a:gd name="T69" fmla="*/ 202 h 234"/>
                <a:gd name="T70" fmla="*/ 56 w 204"/>
                <a:gd name="T71" fmla="*/ 196 h 234"/>
                <a:gd name="T72" fmla="*/ 46 w 204"/>
                <a:gd name="T73" fmla="*/ 188 h 234"/>
                <a:gd name="T74" fmla="*/ 42 w 204"/>
                <a:gd name="T75" fmla="*/ 184 h 234"/>
                <a:gd name="T76" fmla="*/ 40 w 204"/>
                <a:gd name="T77" fmla="*/ 178 h 234"/>
                <a:gd name="T78" fmla="*/ 30 w 204"/>
                <a:gd name="T79" fmla="*/ 172 h 234"/>
                <a:gd name="T80" fmla="*/ 24 w 204"/>
                <a:gd name="T81" fmla="*/ 168 h 234"/>
                <a:gd name="T82" fmla="*/ 20 w 204"/>
                <a:gd name="T83" fmla="*/ 160 h 234"/>
                <a:gd name="T84" fmla="*/ 14 w 204"/>
                <a:gd name="T85" fmla="*/ 146 h 234"/>
                <a:gd name="T86" fmla="*/ 12 w 204"/>
                <a:gd name="T87" fmla="*/ 138 h 234"/>
                <a:gd name="T88" fmla="*/ 6 w 204"/>
                <a:gd name="T89" fmla="*/ 130 h 234"/>
                <a:gd name="T90" fmla="*/ 6 w 204"/>
                <a:gd name="T91" fmla="*/ 120 h 234"/>
                <a:gd name="T92" fmla="*/ 0 w 204"/>
                <a:gd name="T93" fmla="*/ 116 h 234"/>
                <a:gd name="T94" fmla="*/ 4 w 204"/>
                <a:gd name="T95" fmla="*/ 104 h 234"/>
                <a:gd name="T96" fmla="*/ 8 w 204"/>
                <a:gd name="T97" fmla="*/ 94 h 234"/>
                <a:gd name="T98" fmla="*/ 14 w 204"/>
                <a:gd name="T99" fmla="*/ 82 h 234"/>
                <a:gd name="T100" fmla="*/ 24 w 204"/>
                <a:gd name="T101" fmla="*/ 80 h 234"/>
                <a:gd name="T102" fmla="*/ 34 w 204"/>
                <a:gd name="T10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" h="234">
                  <a:moveTo>
                    <a:pt x="34" y="0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180" y="2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6"/>
                  </a:lnTo>
                  <a:lnTo>
                    <a:pt x="184" y="8"/>
                  </a:lnTo>
                  <a:lnTo>
                    <a:pt x="186" y="12"/>
                  </a:lnTo>
                  <a:lnTo>
                    <a:pt x="186" y="14"/>
                  </a:lnTo>
                  <a:lnTo>
                    <a:pt x="184" y="14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84" y="14"/>
                  </a:lnTo>
                  <a:lnTo>
                    <a:pt x="186" y="22"/>
                  </a:lnTo>
                  <a:lnTo>
                    <a:pt x="188" y="28"/>
                  </a:lnTo>
                  <a:lnTo>
                    <a:pt x="186" y="32"/>
                  </a:lnTo>
                  <a:lnTo>
                    <a:pt x="188" y="38"/>
                  </a:lnTo>
                  <a:lnTo>
                    <a:pt x="190" y="42"/>
                  </a:lnTo>
                  <a:lnTo>
                    <a:pt x="192" y="42"/>
                  </a:lnTo>
                  <a:lnTo>
                    <a:pt x="198" y="46"/>
                  </a:lnTo>
                  <a:lnTo>
                    <a:pt x="198" y="48"/>
                  </a:lnTo>
                  <a:lnTo>
                    <a:pt x="200" y="48"/>
                  </a:lnTo>
                  <a:lnTo>
                    <a:pt x="202" y="50"/>
                  </a:lnTo>
                  <a:lnTo>
                    <a:pt x="202" y="50"/>
                  </a:lnTo>
                  <a:lnTo>
                    <a:pt x="204" y="50"/>
                  </a:lnTo>
                  <a:lnTo>
                    <a:pt x="202" y="54"/>
                  </a:lnTo>
                  <a:lnTo>
                    <a:pt x="200" y="54"/>
                  </a:lnTo>
                  <a:lnTo>
                    <a:pt x="198" y="56"/>
                  </a:lnTo>
                  <a:lnTo>
                    <a:pt x="198" y="56"/>
                  </a:lnTo>
                  <a:lnTo>
                    <a:pt x="194" y="56"/>
                  </a:lnTo>
                  <a:lnTo>
                    <a:pt x="194" y="58"/>
                  </a:lnTo>
                  <a:lnTo>
                    <a:pt x="190" y="58"/>
                  </a:lnTo>
                  <a:lnTo>
                    <a:pt x="190" y="60"/>
                  </a:lnTo>
                  <a:lnTo>
                    <a:pt x="190" y="60"/>
                  </a:lnTo>
                  <a:lnTo>
                    <a:pt x="190" y="62"/>
                  </a:lnTo>
                  <a:lnTo>
                    <a:pt x="188" y="62"/>
                  </a:lnTo>
                  <a:lnTo>
                    <a:pt x="186" y="62"/>
                  </a:lnTo>
                  <a:lnTo>
                    <a:pt x="186" y="66"/>
                  </a:lnTo>
                  <a:lnTo>
                    <a:pt x="184" y="68"/>
                  </a:lnTo>
                  <a:lnTo>
                    <a:pt x="186" y="70"/>
                  </a:lnTo>
                  <a:lnTo>
                    <a:pt x="186" y="70"/>
                  </a:lnTo>
                  <a:lnTo>
                    <a:pt x="186" y="72"/>
                  </a:lnTo>
                  <a:lnTo>
                    <a:pt x="184" y="76"/>
                  </a:lnTo>
                  <a:lnTo>
                    <a:pt x="184" y="82"/>
                  </a:lnTo>
                  <a:lnTo>
                    <a:pt x="180" y="84"/>
                  </a:lnTo>
                  <a:lnTo>
                    <a:pt x="180" y="86"/>
                  </a:lnTo>
                  <a:lnTo>
                    <a:pt x="180" y="88"/>
                  </a:lnTo>
                  <a:lnTo>
                    <a:pt x="180" y="90"/>
                  </a:lnTo>
                  <a:lnTo>
                    <a:pt x="180" y="96"/>
                  </a:lnTo>
                  <a:lnTo>
                    <a:pt x="182" y="98"/>
                  </a:lnTo>
                  <a:lnTo>
                    <a:pt x="182" y="98"/>
                  </a:lnTo>
                  <a:lnTo>
                    <a:pt x="182" y="100"/>
                  </a:lnTo>
                  <a:lnTo>
                    <a:pt x="180" y="104"/>
                  </a:lnTo>
                  <a:lnTo>
                    <a:pt x="180" y="108"/>
                  </a:lnTo>
                  <a:lnTo>
                    <a:pt x="176" y="112"/>
                  </a:lnTo>
                  <a:lnTo>
                    <a:pt x="176" y="118"/>
                  </a:lnTo>
                  <a:lnTo>
                    <a:pt x="174" y="116"/>
                  </a:lnTo>
                  <a:lnTo>
                    <a:pt x="172" y="118"/>
                  </a:lnTo>
                  <a:lnTo>
                    <a:pt x="172" y="120"/>
                  </a:lnTo>
                  <a:lnTo>
                    <a:pt x="168" y="124"/>
                  </a:lnTo>
                  <a:lnTo>
                    <a:pt x="168" y="126"/>
                  </a:lnTo>
                  <a:lnTo>
                    <a:pt x="166" y="128"/>
                  </a:lnTo>
                  <a:lnTo>
                    <a:pt x="164" y="132"/>
                  </a:lnTo>
                  <a:lnTo>
                    <a:pt x="162" y="142"/>
                  </a:lnTo>
                  <a:lnTo>
                    <a:pt x="160" y="142"/>
                  </a:lnTo>
                  <a:lnTo>
                    <a:pt x="160" y="142"/>
                  </a:lnTo>
                  <a:lnTo>
                    <a:pt x="158" y="144"/>
                  </a:lnTo>
                  <a:lnTo>
                    <a:pt x="156" y="146"/>
                  </a:lnTo>
                  <a:lnTo>
                    <a:pt x="154" y="148"/>
                  </a:lnTo>
                  <a:lnTo>
                    <a:pt x="156" y="150"/>
                  </a:lnTo>
                  <a:lnTo>
                    <a:pt x="156" y="154"/>
                  </a:lnTo>
                  <a:lnTo>
                    <a:pt x="154" y="156"/>
                  </a:lnTo>
                  <a:lnTo>
                    <a:pt x="152" y="160"/>
                  </a:lnTo>
                  <a:lnTo>
                    <a:pt x="152" y="164"/>
                  </a:lnTo>
                  <a:lnTo>
                    <a:pt x="152" y="170"/>
                  </a:lnTo>
                  <a:lnTo>
                    <a:pt x="152" y="172"/>
                  </a:lnTo>
                  <a:lnTo>
                    <a:pt x="150" y="172"/>
                  </a:lnTo>
                  <a:lnTo>
                    <a:pt x="148" y="172"/>
                  </a:lnTo>
                  <a:lnTo>
                    <a:pt x="148" y="172"/>
                  </a:lnTo>
                  <a:lnTo>
                    <a:pt x="146" y="172"/>
                  </a:lnTo>
                  <a:lnTo>
                    <a:pt x="142" y="172"/>
                  </a:lnTo>
                  <a:lnTo>
                    <a:pt x="142" y="174"/>
                  </a:lnTo>
                  <a:lnTo>
                    <a:pt x="142" y="174"/>
                  </a:lnTo>
                  <a:lnTo>
                    <a:pt x="138" y="178"/>
                  </a:lnTo>
                  <a:lnTo>
                    <a:pt x="140" y="180"/>
                  </a:lnTo>
                  <a:lnTo>
                    <a:pt x="142" y="180"/>
                  </a:lnTo>
                  <a:lnTo>
                    <a:pt x="148" y="180"/>
                  </a:lnTo>
                  <a:lnTo>
                    <a:pt x="148" y="182"/>
                  </a:lnTo>
                  <a:lnTo>
                    <a:pt x="150" y="184"/>
                  </a:lnTo>
                  <a:lnTo>
                    <a:pt x="152" y="186"/>
                  </a:lnTo>
                  <a:lnTo>
                    <a:pt x="152" y="186"/>
                  </a:lnTo>
                  <a:lnTo>
                    <a:pt x="154" y="190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8" y="194"/>
                  </a:lnTo>
                  <a:lnTo>
                    <a:pt x="160" y="194"/>
                  </a:lnTo>
                  <a:lnTo>
                    <a:pt x="162" y="196"/>
                  </a:lnTo>
                  <a:lnTo>
                    <a:pt x="162" y="196"/>
                  </a:lnTo>
                  <a:lnTo>
                    <a:pt x="164" y="200"/>
                  </a:lnTo>
                  <a:lnTo>
                    <a:pt x="166" y="204"/>
                  </a:lnTo>
                  <a:lnTo>
                    <a:pt x="166" y="206"/>
                  </a:lnTo>
                  <a:lnTo>
                    <a:pt x="166" y="210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6" y="220"/>
                  </a:lnTo>
                  <a:lnTo>
                    <a:pt x="156" y="222"/>
                  </a:lnTo>
                  <a:lnTo>
                    <a:pt x="154" y="222"/>
                  </a:lnTo>
                  <a:lnTo>
                    <a:pt x="152" y="224"/>
                  </a:lnTo>
                  <a:lnTo>
                    <a:pt x="152" y="224"/>
                  </a:lnTo>
                  <a:lnTo>
                    <a:pt x="150" y="226"/>
                  </a:lnTo>
                  <a:lnTo>
                    <a:pt x="148" y="228"/>
                  </a:lnTo>
                  <a:lnTo>
                    <a:pt x="146" y="230"/>
                  </a:lnTo>
                  <a:lnTo>
                    <a:pt x="142" y="230"/>
                  </a:lnTo>
                  <a:lnTo>
                    <a:pt x="138" y="230"/>
                  </a:lnTo>
                  <a:lnTo>
                    <a:pt x="136" y="230"/>
                  </a:lnTo>
                  <a:lnTo>
                    <a:pt x="134" y="230"/>
                  </a:lnTo>
                  <a:lnTo>
                    <a:pt x="132" y="230"/>
                  </a:lnTo>
                  <a:lnTo>
                    <a:pt x="132" y="230"/>
                  </a:lnTo>
                  <a:lnTo>
                    <a:pt x="130" y="232"/>
                  </a:lnTo>
                  <a:lnTo>
                    <a:pt x="130" y="234"/>
                  </a:lnTo>
                  <a:lnTo>
                    <a:pt x="128" y="234"/>
                  </a:lnTo>
                  <a:lnTo>
                    <a:pt x="126" y="232"/>
                  </a:lnTo>
                  <a:lnTo>
                    <a:pt x="126" y="230"/>
                  </a:lnTo>
                  <a:lnTo>
                    <a:pt x="124" y="230"/>
                  </a:lnTo>
                  <a:lnTo>
                    <a:pt x="122" y="230"/>
                  </a:lnTo>
                  <a:lnTo>
                    <a:pt x="118" y="230"/>
                  </a:lnTo>
                  <a:lnTo>
                    <a:pt x="116" y="230"/>
                  </a:lnTo>
                  <a:lnTo>
                    <a:pt x="114" y="230"/>
                  </a:lnTo>
                  <a:lnTo>
                    <a:pt x="114" y="232"/>
                  </a:lnTo>
                  <a:lnTo>
                    <a:pt x="114" y="232"/>
                  </a:lnTo>
                  <a:lnTo>
                    <a:pt x="114" y="234"/>
                  </a:lnTo>
                  <a:lnTo>
                    <a:pt x="114" y="232"/>
                  </a:lnTo>
                  <a:lnTo>
                    <a:pt x="110" y="232"/>
                  </a:lnTo>
                  <a:lnTo>
                    <a:pt x="110" y="232"/>
                  </a:lnTo>
                  <a:lnTo>
                    <a:pt x="110" y="232"/>
                  </a:lnTo>
                  <a:lnTo>
                    <a:pt x="110" y="230"/>
                  </a:lnTo>
                  <a:lnTo>
                    <a:pt x="108" y="230"/>
                  </a:lnTo>
                  <a:lnTo>
                    <a:pt x="108" y="226"/>
                  </a:lnTo>
                  <a:lnTo>
                    <a:pt x="106" y="226"/>
                  </a:lnTo>
                  <a:lnTo>
                    <a:pt x="102" y="224"/>
                  </a:lnTo>
                  <a:lnTo>
                    <a:pt x="102" y="224"/>
                  </a:lnTo>
                  <a:lnTo>
                    <a:pt x="100" y="222"/>
                  </a:lnTo>
                  <a:lnTo>
                    <a:pt x="100" y="218"/>
                  </a:lnTo>
                  <a:lnTo>
                    <a:pt x="98" y="218"/>
                  </a:lnTo>
                  <a:lnTo>
                    <a:pt x="96" y="218"/>
                  </a:lnTo>
                  <a:lnTo>
                    <a:pt x="94" y="220"/>
                  </a:lnTo>
                  <a:lnTo>
                    <a:pt x="92" y="222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88" y="220"/>
                  </a:lnTo>
                  <a:lnTo>
                    <a:pt x="84" y="220"/>
                  </a:lnTo>
                  <a:lnTo>
                    <a:pt x="84" y="222"/>
                  </a:lnTo>
                  <a:lnTo>
                    <a:pt x="82" y="224"/>
                  </a:lnTo>
                  <a:lnTo>
                    <a:pt x="80" y="224"/>
                  </a:lnTo>
                  <a:lnTo>
                    <a:pt x="78" y="222"/>
                  </a:lnTo>
                  <a:lnTo>
                    <a:pt x="76" y="220"/>
                  </a:lnTo>
                  <a:lnTo>
                    <a:pt x="74" y="218"/>
                  </a:lnTo>
                  <a:lnTo>
                    <a:pt x="74" y="218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70" y="216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68" y="212"/>
                  </a:lnTo>
                  <a:lnTo>
                    <a:pt x="66" y="210"/>
                  </a:lnTo>
                  <a:lnTo>
                    <a:pt x="66" y="206"/>
                  </a:lnTo>
                  <a:lnTo>
                    <a:pt x="66" y="206"/>
                  </a:lnTo>
                  <a:lnTo>
                    <a:pt x="64" y="204"/>
                  </a:lnTo>
                  <a:lnTo>
                    <a:pt x="60" y="202"/>
                  </a:lnTo>
                  <a:lnTo>
                    <a:pt x="60" y="202"/>
                  </a:lnTo>
                  <a:lnTo>
                    <a:pt x="60" y="200"/>
                  </a:lnTo>
                  <a:lnTo>
                    <a:pt x="58" y="198"/>
                  </a:lnTo>
                  <a:lnTo>
                    <a:pt x="56" y="198"/>
                  </a:lnTo>
                  <a:lnTo>
                    <a:pt x="56" y="196"/>
                  </a:lnTo>
                  <a:lnTo>
                    <a:pt x="54" y="194"/>
                  </a:lnTo>
                  <a:lnTo>
                    <a:pt x="54" y="192"/>
                  </a:lnTo>
                  <a:lnTo>
                    <a:pt x="50" y="188"/>
                  </a:lnTo>
                  <a:lnTo>
                    <a:pt x="48" y="190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4" y="188"/>
                  </a:lnTo>
                  <a:lnTo>
                    <a:pt x="42" y="186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4" y="182"/>
                  </a:lnTo>
                  <a:lnTo>
                    <a:pt x="44" y="182"/>
                  </a:lnTo>
                  <a:lnTo>
                    <a:pt x="44" y="180"/>
                  </a:lnTo>
                  <a:lnTo>
                    <a:pt x="42" y="180"/>
                  </a:lnTo>
                  <a:lnTo>
                    <a:pt x="40" y="178"/>
                  </a:lnTo>
                  <a:lnTo>
                    <a:pt x="38" y="176"/>
                  </a:lnTo>
                  <a:lnTo>
                    <a:pt x="36" y="176"/>
                  </a:lnTo>
                  <a:lnTo>
                    <a:pt x="34" y="176"/>
                  </a:lnTo>
                  <a:lnTo>
                    <a:pt x="32" y="174"/>
                  </a:lnTo>
                  <a:lnTo>
                    <a:pt x="30" y="172"/>
                  </a:lnTo>
                  <a:lnTo>
                    <a:pt x="30" y="170"/>
                  </a:lnTo>
                  <a:lnTo>
                    <a:pt x="30" y="168"/>
                  </a:lnTo>
                  <a:lnTo>
                    <a:pt x="28" y="168"/>
                  </a:lnTo>
                  <a:lnTo>
                    <a:pt x="26" y="168"/>
                  </a:lnTo>
                  <a:lnTo>
                    <a:pt x="24" y="168"/>
                  </a:lnTo>
                  <a:lnTo>
                    <a:pt x="20" y="168"/>
                  </a:lnTo>
                  <a:lnTo>
                    <a:pt x="20" y="168"/>
                  </a:lnTo>
                  <a:lnTo>
                    <a:pt x="20" y="164"/>
                  </a:lnTo>
                  <a:lnTo>
                    <a:pt x="20" y="160"/>
                  </a:lnTo>
                  <a:lnTo>
                    <a:pt x="20" y="160"/>
                  </a:lnTo>
                  <a:lnTo>
                    <a:pt x="22" y="158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6"/>
                  </a:lnTo>
                  <a:lnTo>
                    <a:pt x="14" y="146"/>
                  </a:lnTo>
                  <a:lnTo>
                    <a:pt x="12" y="142"/>
                  </a:lnTo>
                  <a:lnTo>
                    <a:pt x="14" y="142"/>
                  </a:lnTo>
                  <a:lnTo>
                    <a:pt x="14" y="140"/>
                  </a:lnTo>
                  <a:lnTo>
                    <a:pt x="12" y="140"/>
                  </a:lnTo>
                  <a:lnTo>
                    <a:pt x="12" y="138"/>
                  </a:lnTo>
                  <a:lnTo>
                    <a:pt x="12" y="136"/>
                  </a:lnTo>
                  <a:lnTo>
                    <a:pt x="14" y="134"/>
                  </a:lnTo>
                  <a:lnTo>
                    <a:pt x="12" y="132"/>
                  </a:lnTo>
                  <a:lnTo>
                    <a:pt x="6" y="132"/>
                  </a:lnTo>
                  <a:lnTo>
                    <a:pt x="6" y="130"/>
                  </a:lnTo>
                  <a:lnTo>
                    <a:pt x="6" y="126"/>
                  </a:lnTo>
                  <a:lnTo>
                    <a:pt x="6" y="124"/>
                  </a:lnTo>
                  <a:lnTo>
                    <a:pt x="6" y="122"/>
                  </a:lnTo>
                  <a:lnTo>
                    <a:pt x="4" y="122"/>
                  </a:lnTo>
                  <a:lnTo>
                    <a:pt x="6" y="120"/>
                  </a:lnTo>
                  <a:lnTo>
                    <a:pt x="6" y="118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0" y="118"/>
                  </a:lnTo>
                  <a:lnTo>
                    <a:pt x="0" y="116"/>
                  </a:lnTo>
                  <a:lnTo>
                    <a:pt x="4" y="112"/>
                  </a:lnTo>
                  <a:lnTo>
                    <a:pt x="6" y="110"/>
                  </a:lnTo>
                  <a:lnTo>
                    <a:pt x="6" y="108"/>
                  </a:lnTo>
                  <a:lnTo>
                    <a:pt x="2" y="106"/>
                  </a:lnTo>
                  <a:lnTo>
                    <a:pt x="4" y="104"/>
                  </a:lnTo>
                  <a:lnTo>
                    <a:pt x="6" y="102"/>
                  </a:lnTo>
                  <a:lnTo>
                    <a:pt x="6" y="100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8" y="94"/>
                  </a:lnTo>
                  <a:lnTo>
                    <a:pt x="8" y="96"/>
                  </a:lnTo>
                  <a:lnTo>
                    <a:pt x="14" y="90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4" y="82"/>
                  </a:lnTo>
                  <a:lnTo>
                    <a:pt x="16" y="80"/>
                  </a:lnTo>
                  <a:lnTo>
                    <a:pt x="18" y="80"/>
                  </a:lnTo>
                  <a:lnTo>
                    <a:pt x="20" y="82"/>
                  </a:lnTo>
                  <a:lnTo>
                    <a:pt x="22" y="80"/>
                  </a:lnTo>
                  <a:lnTo>
                    <a:pt x="24" y="8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6"/>
                  </a:lnTo>
                  <a:lnTo>
                    <a:pt x="36" y="26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Spain">
              <a:extLst>
                <a:ext uri="{FF2B5EF4-FFF2-40B4-BE49-F238E27FC236}">
                  <a16:creationId xmlns:a16="http://schemas.microsoft.com/office/drawing/2014/main" id="{377DC44B-ADE0-4F47-9F55-4AA7EE2855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3228" y="3315254"/>
              <a:ext cx="290907" cy="218180"/>
            </a:xfrm>
            <a:custGeom>
              <a:avLst/>
              <a:gdLst>
                <a:gd name="T0" fmla="*/ 90 w 152"/>
                <a:gd name="T1" fmla="*/ 8 h 114"/>
                <a:gd name="T2" fmla="*/ 92 w 152"/>
                <a:gd name="T3" fmla="*/ 12 h 114"/>
                <a:gd name="T4" fmla="*/ 102 w 152"/>
                <a:gd name="T5" fmla="*/ 16 h 114"/>
                <a:gd name="T6" fmla="*/ 110 w 152"/>
                <a:gd name="T7" fmla="*/ 18 h 114"/>
                <a:gd name="T8" fmla="*/ 120 w 152"/>
                <a:gd name="T9" fmla="*/ 16 h 114"/>
                <a:gd name="T10" fmla="*/ 130 w 152"/>
                <a:gd name="T11" fmla="*/ 18 h 114"/>
                <a:gd name="T12" fmla="*/ 140 w 152"/>
                <a:gd name="T13" fmla="*/ 22 h 114"/>
                <a:gd name="T14" fmla="*/ 140 w 152"/>
                <a:gd name="T15" fmla="*/ 28 h 114"/>
                <a:gd name="T16" fmla="*/ 132 w 152"/>
                <a:gd name="T17" fmla="*/ 36 h 114"/>
                <a:gd name="T18" fmla="*/ 122 w 152"/>
                <a:gd name="T19" fmla="*/ 40 h 114"/>
                <a:gd name="T20" fmla="*/ 118 w 152"/>
                <a:gd name="T21" fmla="*/ 44 h 114"/>
                <a:gd name="T22" fmla="*/ 116 w 152"/>
                <a:gd name="T23" fmla="*/ 48 h 114"/>
                <a:gd name="T24" fmla="*/ 110 w 152"/>
                <a:gd name="T25" fmla="*/ 54 h 114"/>
                <a:gd name="T26" fmla="*/ 102 w 152"/>
                <a:gd name="T27" fmla="*/ 64 h 114"/>
                <a:gd name="T28" fmla="*/ 106 w 152"/>
                <a:gd name="T29" fmla="*/ 72 h 114"/>
                <a:gd name="T30" fmla="*/ 102 w 152"/>
                <a:gd name="T31" fmla="*/ 80 h 114"/>
                <a:gd name="T32" fmla="*/ 98 w 152"/>
                <a:gd name="T33" fmla="*/ 92 h 114"/>
                <a:gd name="T34" fmla="*/ 94 w 152"/>
                <a:gd name="T35" fmla="*/ 94 h 114"/>
                <a:gd name="T36" fmla="*/ 84 w 152"/>
                <a:gd name="T37" fmla="*/ 104 h 114"/>
                <a:gd name="T38" fmla="*/ 78 w 152"/>
                <a:gd name="T39" fmla="*/ 104 h 114"/>
                <a:gd name="T40" fmla="*/ 72 w 152"/>
                <a:gd name="T41" fmla="*/ 104 h 114"/>
                <a:gd name="T42" fmla="*/ 62 w 152"/>
                <a:gd name="T43" fmla="*/ 102 h 114"/>
                <a:gd name="T44" fmla="*/ 52 w 152"/>
                <a:gd name="T45" fmla="*/ 108 h 114"/>
                <a:gd name="T46" fmla="*/ 46 w 152"/>
                <a:gd name="T47" fmla="*/ 112 h 114"/>
                <a:gd name="T48" fmla="*/ 34 w 152"/>
                <a:gd name="T49" fmla="*/ 110 h 114"/>
                <a:gd name="T50" fmla="*/ 28 w 152"/>
                <a:gd name="T51" fmla="*/ 98 h 114"/>
                <a:gd name="T52" fmla="*/ 22 w 152"/>
                <a:gd name="T53" fmla="*/ 94 h 114"/>
                <a:gd name="T54" fmla="*/ 26 w 152"/>
                <a:gd name="T55" fmla="*/ 84 h 114"/>
                <a:gd name="T56" fmla="*/ 22 w 152"/>
                <a:gd name="T57" fmla="*/ 78 h 114"/>
                <a:gd name="T58" fmla="*/ 22 w 152"/>
                <a:gd name="T59" fmla="*/ 66 h 114"/>
                <a:gd name="T60" fmla="*/ 24 w 152"/>
                <a:gd name="T61" fmla="*/ 60 h 114"/>
                <a:gd name="T62" fmla="*/ 28 w 152"/>
                <a:gd name="T63" fmla="*/ 52 h 114"/>
                <a:gd name="T64" fmla="*/ 32 w 152"/>
                <a:gd name="T65" fmla="*/ 36 h 114"/>
                <a:gd name="T66" fmla="*/ 32 w 152"/>
                <a:gd name="T67" fmla="*/ 30 h 114"/>
                <a:gd name="T68" fmla="*/ 24 w 152"/>
                <a:gd name="T69" fmla="*/ 28 h 114"/>
                <a:gd name="T70" fmla="*/ 12 w 152"/>
                <a:gd name="T71" fmla="*/ 28 h 114"/>
                <a:gd name="T72" fmla="*/ 6 w 152"/>
                <a:gd name="T73" fmla="*/ 24 h 114"/>
                <a:gd name="T74" fmla="*/ 6 w 152"/>
                <a:gd name="T75" fmla="*/ 22 h 114"/>
                <a:gd name="T76" fmla="*/ 6 w 152"/>
                <a:gd name="T77" fmla="*/ 16 h 114"/>
                <a:gd name="T78" fmla="*/ 4 w 152"/>
                <a:gd name="T79" fmla="*/ 14 h 114"/>
                <a:gd name="T80" fmla="*/ 2 w 152"/>
                <a:gd name="T81" fmla="*/ 14 h 114"/>
                <a:gd name="T82" fmla="*/ 6 w 152"/>
                <a:gd name="T83" fmla="*/ 6 h 114"/>
                <a:gd name="T84" fmla="*/ 14 w 152"/>
                <a:gd name="T85" fmla="*/ 6 h 114"/>
                <a:gd name="T86" fmla="*/ 18 w 152"/>
                <a:gd name="T87" fmla="*/ 0 h 114"/>
                <a:gd name="T88" fmla="*/ 22 w 152"/>
                <a:gd name="T89" fmla="*/ 0 h 114"/>
                <a:gd name="T90" fmla="*/ 30 w 152"/>
                <a:gd name="T91" fmla="*/ 2 h 114"/>
                <a:gd name="T92" fmla="*/ 40 w 152"/>
                <a:gd name="T93" fmla="*/ 0 h 114"/>
                <a:gd name="T94" fmla="*/ 52 w 152"/>
                <a:gd name="T95" fmla="*/ 4 h 114"/>
                <a:gd name="T96" fmla="*/ 68 w 152"/>
                <a:gd name="T97" fmla="*/ 4 h 114"/>
                <a:gd name="T98" fmla="*/ 74 w 152"/>
                <a:gd name="T99" fmla="*/ 4 h 114"/>
                <a:gd name="T100" fmla="*/ 84 w 152"/>
                <a:gd name="T101" fmla="*/ 6 h 114"/>
                <a:gd name="T102" fmla="*/ 146 w 152"/>
                <a:gd name="T103" fmla="*/ 60 h 114"/>
                <a:gd name="T104" fmla="*/ 152 w 152"/>
                <a:gd name="T105" fmla="*/ 60 h 114"/>
                <a:gd name="T106" fmla="*/ 146 w 152"/>
                <a:gd name="T107" fmla="*/ 60 h 114"/>
                <a:gd name="T108" fmla="*/ 144 w 152"/>
                <a:gd name="T109" fmla="*/ 62 h 114"/>
                <a:gd name="T110" fmla="*/ 136 w 152"/>
                <a:gd name="T111" fmla="*/ 62 h 114"/>
                <a:gd name="T112" fmla="*/ 140 w 152"/>
                <a:gd name="T113" fmla="*/ 68 h 114"/>
                <a:gd name="T114" fmla="*/ 128 w 152"/>
                <a:gd name="T115" fmla="*/ 72 h 114"/>
                <a:gd name="T116" fmla="*/ 122 w 152"/>
                <a:gd name="T117" fmla="*/ 7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2" h="114">
                  <a:moveTo>
                    <a:pt x="88" y="6"/>
                  </a:moveTo>
                  <a:lnTo>
                    <a:pt x="88" y="6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96" y="12"/>
                  </a:lnTo>
                  <a:lnTo>
                    <a:pt x="100" y="14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8"/>
                  </a:lnTo>
                  <a:lnTo>
                    <a:pt x="110" y="18"/>
                  </a:lnTo>
                  <a:lnTo>
                    <a:pt x="112" y="18"/>
                  </a:lnTo>
                  <a:lnTo>
                    <a:pt x="114" y="16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16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8" y="20"/>
                  </a:lnTo>
                  <a:lnTo>
                    <a:pt x="140" y="22"/>
                  </a:lnTo>
                  <a:lnTo>
                    <a:pt x="140" y="22"/>
                  </a:lnTo>
                  <a:lnTo>
                    <a:pt x="138" y="24"/>
                  </a:lnTo>
                  <a:lnTo>
                    <a:pt x="140" y="28"/>
                  </a:lnTo>
                  <a:lnTo>
                    <a:pt x="138" y="30"/>
                  </a:lnTo>
                  <a:lnTo>
                    <a:pt x="138" y="32"/>
                  </a:lnTo>
                  <a:lnTo>
                    <a:pt x="132" y="36"/>
                  </a:lnTo>
                  <a:lnTo>
                    <a:pt x="130" y="38"/>
                  </a:lnTo>
                  <a:lnTo>
                    <a:pt x="128" y="40"/>
                  </a:lnTo>
                  <a:lnTo>
                    <a:pt x="122" y="40"/>
                  </a:lnTo>
                  <a:lnTo>
                    <a:pt x="120" y="42"/>
                  </a:lnTo>
                  <a:lnTo>
                    <a:pt x="116" y="44"/>
                  </a:lnTo>
                  <a:lnTo>
                    <a:pt x="118" y="44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4" y="48"/>
                  </a:lnTo>
                  <a:lnTo>
                    <a:pt x="110" y="54"/>
                  </a:lnTo>
                  <a:lnTo>
                    <a:pt x="108" y="54"/>
                  </a:lnTo>
                  <a:lnTo>
                    <a:pt x="104" y="62"/>
                  </a:lnTo>
                  <a:lnTo>
                    <a:pt x="102" y="64"/>
                  </a:lnTo>
                  <a:lnTo>
                    <a:pt x="104" y="68"/>
                  </a:lnTo>
                  <a:lnTo>
                    <a:pt x="104" y="70"/>
                  </a:lnTo>
                  <a:lnTo>
                    <a:pt x="106" y="72"/>
                  </a:lnTo>
                  <a:lnTo>
                    <a:pt x="110" y="76"/>
                  </a:lnTo>
                  <a:lnTo>
                    <a:pt x="106" y="78"/>
                  </a:lnTo>
                  <a:lnTo>
                    <a:pt x="102" y="80"/>
                  </a:lnTo>
                  <a:lnTo>
                    <a:pt x="102" y="82"/>
                  </a:lnTo>
                  <a:lnTo>
                    <a:pt x="98" y="88"/>
                  </a:lnTo>
                  <a:lnTo>
                    <a:pt x="98" y="92"/>
                  </a:lnTo>
                  <a:lnTo>
                    <a:pt x="100" y="92"/>
                  </a:lnTo>
                  <a:lnTo>
                    <a:pt x="98" y="94"/>
                  </a:lnTo>
                  <a:lnTo>
                    <a:pt x="94" y="94"/>
                  </a:lnTo>
                  <a:lnTo>
                    <a:pt x="88" y="98"/>
                  </a:lnTo>
                  <a:lnTo>
                    <a:pt x="88" y="100"/>
                  </a:lnTo>
                  <a:lnTo>
                    <a:pt x="84" y="104"/>
                  </a:lnTo>
                  <a:lnTo>
                    <a:pt x="82" y="104"/>
                  </a:lnTo>
                  <a:lnTo>
                    <a:pt x="80" y="100"/>
                  </a:lnTo>
                  <a:lnTo>
                    <a:pt x="78" y="104"/>
                  </a:lnTo>
                  <a:lnTo>
                    <a:pt x="76" y="106"/>
                  </a:lnTo>
                  <a:lnTo>
                    <a:pt x="74" y="104"/>
                  </a:lnTo>
                  <a:lnTo>
                    <a:pt x="72" y="104"/>
                  </a:lnTo>
                  <a:lnTo>
                    <a:pt x="70" y="104"/>
                  </a:lnTo>
                  <a:lnTo>
                    <a:pt x="68" y="104"/>
                  </a:lnTo>
                  <a:lnTo>
                    <a:pt x="62" y="102"/>
                  </a:lnTo>
                  <a:lnTo>
                    <a:pt x="60" y="104"/>
                  </a:lnTo>
                  <a:lnTo>
                    <a:pt x="56" y="104"/>
                  </a:lnTo>
                  <a:lnTo>
                    <a:pt x="52" y="108"/>
                  </a:lnTo>
                  <a:lnTo>
                    <a:pt x="48" y="108"/>
                  </a:lnTo>
                  <a:lnTo>
                    <a:pt x="46" y="110"/>
                  </a:lnTo>
                  <a:lnTo>
                    <a:pt x="46" y="112"/>
                  </a:lnTo>
                  <a:lnTo>
                    <a:pt x="42" y="114"/>
                  </a:lnTo>
                  <a:lnTo>
                    <a:pt x="38" y="114"/>
                  </a:lnTo>
                  <a:lnTo>
                    <a:pt x="34" y="110"/>
                  </a:lnTo>
                  <a:lnTo>
                    <a:pt x="32" y="104"/>
                  </a:lnTo>
                  <a:lnTo>
                    <a:pt x="32" y="102"/>
                  </a:lnTo>
                  <a:lnTo>
                    <a:pt x="28" y="98"/>
                  </a:lnTo>
                  <a:lnTo>
                    <a:pt x="24" y="98"/>
                  </a:lnTo>
                  <a:lnTo>
                    <a:pt x="22" y="98"/>
                  </a:lnTo>
                  <a:lnTo>
                    <a:pt x="22" y="94"/>
                  </a:lnTo>
                  <a:lnTo>
                    <a:pt x="20" y="92"/>
                  </a:lnTo>
                  <a:lnTo>
                    <a:pt x="22" y="86"/>
                  </a:lnTo>
                  <a:lnTo>
                    <a:pt x="26" y="84"/>
                  </a:lnTo>
                  <a:lnTo>
                    <a:pt x="26" y="82"/>
                  </a:lnTo>
                  <a:lnTo>
                    <a:pt x="24" y="82"/>
                  </a:lnTo>
                  <a:lnTo>
                    <a:pt x="22" y="78"/>
                  </a:lnTo>
                  <a:lnTo>
                    <a:pt x="26" y="74"/>
                  </a:lnTo>
                  <a:lnTo>
                    <a:pt x="26" y="68"/>
                  </a:lnTo>
                  <a:lnTo>
                    <a:pt x="22" y="66"/>
                  </a:lnTo>
                  <a:lnTo>
                    <a:pt x="20" y="60"/>
                  </a:lnTo>
                  <a:lnTo>
                    <a:pt x="22" y="60"/>
                  </a:lnTo>
                  <a:lnTo>
                    <a:pt x="24" y="60"/>
                  </a:lnTo>
                  <a:lnTo>
                    <a:pt x="28" y="56"/>
                  </a:lnTo>
                  <a:lnTo>
                    <a:pt x="26" y="54"/>
                  </a:lnTo>
                  <a:lnTo>
                    <a:pt x="28" y="52"/>
                  </a:lnTo>
                  <a:lnTo>
                    <a:pt x="28" y="44"/>
                  </a:lnTo>
                  <a:lnTo>
                    <a:pt x="28" y="40"/>
                  </a:lnTo>
                  <a:lnTo>
                    <a:pt x="32" y="36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32" y="30"/>
                  </a:lnTo>
                  <a:lnTo>
                    <a:pt x="32" y="26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8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12" y="24"/>
                  </a:lnTo>
                  <a:lnTo>
                    <a:pt x="10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6" y="22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8"/>
                  </a:lnTo>
                  <a:lnTo>
                    <a:pt x="6" y="6"/>
                  </a:lnTo>
                  <a:lnTo>
                    <a:pt x="8" y="8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0" y="2"/>
                  </a:lnTo>
                  <a:lnTo>
                    <a:pt x="44" y="4"/>
                  </a:lnTo>
                  <a:lnTo>
                    <a:pt x="52" y="4"/>
                  </a:lnTo>
                  <a:lnTo>
                    <a:pt x="56" y="6"/>
                  </a:lnTo>
                  <a:lnTo>
                    <a:pt x="62" y="4"/>
                  </a:lnTo>
                  <a:lnTo>
                    <a:pt x="68" y="4"/>
                  </a:lnTo>
                  <a:lnTo>
                    <a:pt x="68" y="6"/>
                  </a:lnTo>
                  <a:lnTo>
                    <a:pt x="72" y="6"/>
                  </a:lnTo>
                  <a:lnTo>
                    <a:pt x="74" y="4"/>
                  </a:lnTo>
                  <a:lnTo>
                    <a:pt x="76" y="4"/>
                  </a:lnTo>
                  <a:lnTo>
                    <a:pt x="82" y="8"/>
                  </a:lnTo>
                  <a:lnTo>
                    <a:pt x="84" y="6"/>
                  </a:lnTo>
                  <a:lnTo>
                    <a:pt x="86" y="6"/>
                  </a:lnTo>
                  <a:lnTo>
                    <a:pt x="88" y="6"/>
                  </a:lnTo>
                  <a:close/>
                  <a:moveTo>
                    <a:pt x="146" y="60"/>
                  </a:moveTo>
                  <a:lnTo>
                    <a:pt x="150" y="60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50" y="56"/>
                  </a:lnTo>
                  <a:lnTo>
                    <a:pt x="146" y="58"/>
                  </a:lnTo>
                  <a:lnTo>
                    <a:pt x="146" y="60"/>
                  </a:lnTo>
                  <a:close/>
                  <a:moveTo>
                    <a:pt x="140" y="68"/>
                  </a:moveTo>
                  <a:lnTo>
                    <a:pt x="140" y="64"/>
                  </a:lnTo>
                  <a:lnTo>
                    <a:pt x="144" y="62"/>
                  </a:lnTo>
                  <a:lnTo>
                    <a:pt x="140" y="62"/>
                  </a:lnTo>
                  <a:lnTo>
                    <a:pt x="138" y="60"/>
                  </a:lnTo>
                  <a:lnTo>
                    <a:pt x="136" y="62"/>
                  </a:lnTo>
                  <a:lnTo>
                    <a:pt x="136" y="64"/>
                  </a:lnTo>
                  <a:lnTo>
                    <a:pt x="138" y="66"/>
                  </a:lnTo>
                  <a:lnTo>
                    <a:pt x="140" y="68"/>
                  </a:lnTo>
                  <a:close/>
                  <a:moveTo>
                    <a:pt x="124" y="76"/>
                  </a:moveTo>
                  <a:lnTo>
                    <a:pt x="126" y="74"/>
                  </a:lnTo>
                  <a:lnTo>
                    <a:pt x="128" y="72"/>
                  </a:lnTo>
                  <a:lnTo>
                    <a:pt x="126" y="70"/>
                  </a:lnTo>
                  <a:lnTo>
                    <a:pt x="124" y="72"/>
                  </a:lnTo>
                  <a:lnTo>
                    <a:pt x="122" y="74"/>
                  </a:lnTo>
                  <a:lnTo>
                    <a:pt x="124" y="7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1" name="South Africa">
              <a:extLst>
                <a:ext uri="{FF2B5EF4-FFF2-40B4-BE49-F238E27FC236}">
                  <a16:creationId xmlns:a16="http://schemas.microsoft.com/office/drawing/2014/main" id="{CF982DF6-B68F-44F2-94B2-8A0CD106B0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7386" y="4953518"/>
              <a:ext cx="382772" cy="325356"/>
            </a:xfrm>
            <a:custGeom>
              <a:avLst/>
              <a:gdLst>
                <a:gd name="T0" fmla="*/ 4 w 200"/>
                <a:gd name="T1" fmla="*/ 80 h 170"/>
                <a:gd name="T2" fmla="*/ 10 w 200"/>
                <a:gd name="T3" fmla="*/ 82 h 170"/>
                <a:gd name="T4" fmla="*/ 22 w 200"/>
                <a:gd name="T5" fmla="*/ 88 h 170"/>
                <a:gd name="T6" fmla="*/ 30 w 200"/>
                <a:gd name="T7" fmla="*/ 90 h 170"/>
                <a:gd name="T8" fmla="*/ 34 w 200"/>
                <a:gd name="T9" fmla="*/ 84 h 170"/>
                <a:gd name="T10" fmla="*/ 48 w 200"/>
                <a:gd name="T11" fmla="*/ 40 h 170"/>
                <a:gd name="T12" fmla="*/ 52 w 200"/>
                <a:gd name="T13" fmla="*/ 60 h 170"/>
                <a:gd name="T14" fmla="*/ 64 w 200"/>
                <a:gd name="T15" fmla="*/ 58 h 170"/>
                <a:gd name="T16" fmla="*/ 76 w 200"/>
                <a:gd name="T17" fmla="*/ 50 h 170"/>
                <a:gd name="T18" fmla="*/ 90 w 200"/>
                <a:gd name="T19" fmla="*/ 44 h 170"/>
                <a:gd name="T20" fmla="*/ 104 w 200"/>
                <a:gd name="T21" fmla="*/ 48 h 170"/>
                <a:gd name="T22" fmla="*/ 114 w 200"/>
                <a:gd name="T23" fmla="*/ 46 h 170"/>
                <a:gd name="T24" fmla="*/ 114 w 200"/>
                <a:gd name="T25" fmla="*/ 38 h 170"/>
                <a:gd name="T26" fmla="*/ 122 w 200"/>
                <a:gd name="T27" fmla="*/ 32 h 170"/>
                <a:gd name="T28" fmla="*/ 128 w 200"/>
                <a:gd name="T29" fmla="*/ 28 h 170"/>
                <a:gd name="T30" fmla="*/ 132 w 200"/>
                <a:gd name="T31" fmla="*/ 16 h 170"/>
                <a:gd name="T32" fmla="*/ 138 w 200"/>
                <a:gd name="T33" fmla="*/ 12 h 170"/>
                <a:gd name="T34" fmla="*/ 146 w 200"/>
                <a:gd name="T35" fmla="*/ 8 h 170"/>
                <a:gd name="T36" fmla="*/ 154 w 200"/>
                <a:gd name="T37" fmla="*/ 4 h 170"/>
                <a:gd name="T38" fmla="*/ 164 w 200"/>
                <a:gd name="T39" fmla="*/ 0 h 170"/>
                <a:gd name="T40" fmla="*/ 174 w 200"/>
                <a:gd name="T41" fmla="*/ 4 h 170"/>
                <a:gd name="T42" fmla="*/ 186 w 200"/>
                <a:gd name="T43" fmla="*/ 10 h 170"/>
                <a:gd name="T44" fmla="*/ 188 w 200"/>
                <a:gd name="T45" fmla="*/ 24 h 170"/>
                <a:gd name="T46" fmla="*/ 188 w 200"/>
                <a:gd name="T47" fmla="*/ 46 h 170"/>
                <a:gd name="T48" fmla="*/ 178 w 200"/>
                <a:gd name="T49" fmla="*/ 48 h 170"/>
                <a:gd name="T50" fmla="*/ 176 w 200"/>
                <a:gd name="T51" fmla="*/ 62 h 170"/>
                <a:gd name="T52" fmla="*/ 190 w 200"/>
                <a:gd name="T53" fmla="*/ 64 h 170"/>
                <a:gd name="T54" fmla="*/ 200 w 200"/>
                <a:gd name="T55" fmla="*/ 60 h 170"/>
                <a:gd name="T56" fmla="*/ 196 w 200"/>
                <a:gd name="T57" fmla="*/ 72 h 170"/>
                <a:gd name="T58" fmla="*/ 188 w 200"/>
                <a:gd name="T59" fmla="*/ 88 h 170"/>
                <a:gd name="T60" fmla="*/ 178 w 200"/>
                <a:gd name="T61" fmla="*/ 94 h 170"/>
                <a:gd name="T62" fmla="*/ 172 w 200"/>
                <a:gd name="T63" fmla="*/ 104 h 170"/>
                <a:gd name="T64" fmla="*/ 158 w 200"/>
                <a:gd name="T65" fmla="*/ 124 h 170"/>
                <a:gd name="T66" fmla="*/ 140 w 200"/>
                <a:gd name="T67" fmla="*/ 142 h 170"/>
                <a:gd name="T68" fmla="*/ 124 w 200"/>
                <a:gd name="T69" fmla="*/ 152 h 170"/>
                <a:gd name="T70" fmla="*/ 112 w 200"/>
                <a:gd name="T71" fmla="*/ 156 h 170"/>
                <a:gd name="T72" fmla="*/ 106 w 200"/>
                <a:gd name="T73" fmla="*/ 160 h 170"/>
                <a:gd name="T74" fmla="*/ 96 w 200"/>
                <a:gd name="T75" fmla="*/ 162 h 170"/>
                <a:gd name="T76" fmla="*/ 78 w 200"/>
                <a:gd name="T77" fmla="*/ 160 h 170"/>
                <a:gd name="T78" fmla="*/ 66 w 200"/>
                <a:gd name="T79" fmla="*/ 162 h 170"/>
                <a:gd name="T80" fmla="*/ 60 w 200"/>
                <a:gd name="T81" fmla="*/ 164 h 170"/>
                <a:gd name="T82" fmla="*/ 48 w 200"/>
                <a:gd name="T83" fmla="*/ 166 h 170"/>
                <a:gd name="T84" fmla="*/ 38 w 200"/>
                <a:gd name="T85" fmla="*/ 170 h 170"/>
                <a:gd name="T86" fmla="*/ 26 w 200"/>
                <a:gd name="T87" fmla="*/ 164 h 170"/>
                <a:gd name="T88" fmla="*/ 22 w 200"/>
                <a:gd name="T89" fmla="*/ 160 h 170"/>
                <a:gd name="T90" fmla="*/ 18 w 200"/>
                <a:gd name="T91" fmla="*/ 158 h 170"/>
                <a:gd name="T92" fmla="*/ 14 w 200"/>
                <a:gd name="T93" fmla="*/ 144 h 170"/>
                <a:gd name="T94" fmla="*/ 18 w 200"/>
                <a:gd name="T95" fmla="*/ 140 h 170"/>
                <a:gd name="T96" fmla="*/ 14 w 200"/>
                <a:gd name="T97" fmla="*/ 120 h 170"/>
                <a:gd name="T98" fmla="*/ 4 w 200"/>
                <a:gd name="T99" fmla="*/ 92 h 170"/>
                <a:gd name="T100" fmla="*/ 132 w 200"/>
                <a:gd name="T101" fmla="*/ 110 h 170"/>
                <a:gd name="T102" fmla="*/ 140 w 200"/>
                <a:gd name="T103" fmla="*/ 110 h 170"/>
                <a:gd name="T104" fmla="*/ 150 w 200"/>
                <a:gd name="T105" fmla="*/ 106 h 170"/>
                <a:gd name="T106" fmla="*/ 152 w 200"/>
                <a:gd name="T107" fmla="*/ 100 h 170"/>
                <a:gd name="T108" fmla="*/ 148 w 200"/>
                <a:gd name="T109" fmla="*/ 88 h 170"/>
                <a:gd name="T110" fmla="*/ 142 w 200"/>
                <a:gd name="T111" fmla="*/ 86 h 170"/>
                <a:gd name="T112" fmla="*/ 132 w 200"/>
                <a:gd name="T113" fmla="*/ 96 h 170"/>
                <a:gd name="T114" fmla="*/ 130 w 200"/>
                <a:gd name="T115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0" h="170">
                  <a:moveTo>
                    <a:pt x="0" y="84"/>
                  </a:moveTo>
                  <a:lnTo>
                    <a:pt x="2" y="84"/>
                  </a:lnTo>
                  <a:lnTo>
                    <a:pt x="4" y="82"/>
                  </a:lnTo>
                  <a:lnTo>
                    <a:pt x="4" y="82"/>
                  </a:lnTo>
                  <a:lnTo>
                    <a:pt x="4" y="80"/>
                  </a:lnTo>
                  <a:lnTo>
                    <a:pt x="4" y="78"/>
                  </a:lnTo>
                  <a:lnTo>
                    <a:pt x="8" y="78"/>
                  </a:lnTo>
                  <a:lnTo>
                    <a:pt x="8" y="80"/>
                  </a:lnTo>
                  <a:lnTo>
                    <a:pt x="12" y="80"/>
                  </a:lnTo>
                  <a:lnTo>
                    <a:pt x="10" y="82"/>
                  </a:lnTo>
                  <a:lnTo>
                    <a:pt x="12" y="86"/>
                  </a:lnTo>
                  <a:lnTo>
                    <a:pt x="16" y="86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22" y="88"/>
                  </a:lnTo>
                  <a:lnTo>
                    <a:pt x="24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8" y="90"/>
                  </a:lnTo>
                  <a:lnTo>
                    <a:pt x="30" y="90"/>
                  </a:lnTo>
                  <a:lnTo>
                    <a:pt x="32" y="90"/>
                  </a:lnTo>
                  <a:lnTo>
                    <a:pt x="32" y="88"/>
                  </a:lnTo>
                  <a:lnTo>
                    <a:pt x="32" y="86"/>
                  </a:lnTo>
                  <a:lnTo>
                    <a:pt x="34" y="86"/>
                  </a:lnTo>
                  <a:lnTo>
                    <a:pt x="34" y="84"/>
                  </a:lnTo>
                  <a:lnTo>
                    <a:pt x="38" y="82"/>
                  </a:lnTo>
                  <a:lnTo>
                    <a:pt x="42" y="82"/>
                  </a:lnTo>
                  <a:lnTo>
                    <a:pt x="44" y="82"/>
                  </a:lnTo>
                  <a:lnTo>
                    <a:pt x="46" y="38"/>
                  </a:lnTo>
                  <a:lnTo>
                    <a:pt x="48" y="40"/>
                  </a:lnTo>
                  <a:lnTo>
                    <a:pt x="50" y="44"/>
                  </a:lnTo>
                  <a:lnTo>
                    <a:pt x="54" y="50"/>
                  </a:lnTo>
                  <a:lnTo>
                    <a:pt x="54" y="54"/>
                  </a:lnTo>
                  <a:lnTo>
                    <a:pt x="52" y="58"/>
                  </a:lnTo>
                  <a:lnTo>
                    <a:pt x="52" y="60"/>
                  </a:lnTo>
                  <a:lnTo>
                    <a:pt x="54" y="60"/>
                  </a:lnTo>
                  <a:lnTo>
                    <a:pt x="58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4" y="58"/>
                  </a:lnTo>
                  <a:lnTo>
                    <a:pt x="68" y="58"/>
                  </a:lnTo>
                  <a:lnTo>
                    <a:pt x="70" y="56"/>
                  </a:lnTo>
                  <a:lnTo>
                    <a:pt x="70" y="54"/>
                  </a:lnTo>
                  <a:lnTo>
                    <a:pt x="74" y="52"/>
                  </a:lnTo>
                  <a:lnTo>
                    <a:pt x="76" y="50"/>
                  </a:lnTo>
                  <a:lnTo>
                    <a:pt x="80" y="46"/>
                  </a:lnTo>
                  <a:lnTo>
                    <a:pt x="82" y="44"/>
                  </a:lnTo>
                  <a:lnTo>
                    <a:pt x="86" y="42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92" y="44"/>
                  </a:lnTo>
                  <a:lnTo>
                    <a:pt x="96" y="48"/>
                  </a:lnTo>
                  <a:lnTo>
                    <a:pt x="98" y="46"/>
                  </a:lnTo>
                  <a:lnTo>
                    <a:pt x="100" y="48"/>
                  </a:lnTo>
                  <a:lnTo>
                    <a:pt x="104" y="48"/>
                  </a:lnTo>
                  <a:lnTo>
                    <a:pt x="106" y="48"/>
                  </a:lnTo>
                  <a:lnTo>
                    <a:pt x="108" y="46"/>
                  </a:lnTo>
                  <a:lnTo>
                    <a:pt x="108" y="48"/>
                  </a:lnTo>
                  <a:lnTo>
                    <a:pt x="110" y="48"/>
                  </a:lnTo>
                  <a:lnTo>
                    <a:pt x="114" y="46"/>
                  </a:lnTo>
                  <a:lnTo>
                    <a:pt x="112" y="46"/>
                  </a:lnTo>
                  <a:lnTo>
                    <a:pt x="114" y="44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14" y="38"/>
                  </a:lnTo>
                  <a:lnTo>
                    <a:pt x="116" y="36"/>
                  </a:lnTo>
                  <a:lnTo>
                    <a:pt x="118" y="36"/>
                  </a:lnTo>
                  <a:lnTo>
                    <a:pt x="120" y="34"/>
                  </a:lnTo>
                  <a:lnTo>
                    <a:pt x="122" y="34"/>
                  </a:lnTo>
                  <a:lnTo>
                    <a:pt x="122" y="32"/>
                  </a:lnTo>
                  <a:lnTo>
                    <a:pt x="122" y="32"/>
                  </a:lnTo>
                  <a:lnTo>
                    <a:pt x="124" y="30"/>
                  </a:lnTo>
                  <a:lnTo>
                    <a:pt x="126" y="30"/>
                  </a:lnTo>
                  <a:lnTo>
                    <a:pt x="126" y="28"/>
                  </a:lnTo>
                  <a:lnTo>
                    <a:pt x="128" y="28"/>
                  </a:lnTo>
                  <a:lnTo>
                    <a:pt x="130" y="28"/>
                  </a:lnTo>
                  <a:lnTo>
                    <a:pt x="130" y="26"/>
                  </a:lnTo>
                  <a:lnTo>
                    <a:pt x="128" y="24"/>
                  </a:lnTo>
                  <a:lnTo>
                    <a:pt x="128" y="22"/>
                  </a:lnTo>
                  <a:lnTo>
                    <a:pt x="132" y="16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6" y="14"/>
                  </a:lnTo>
                  <a:lnTo>
                    <a:pt x="138" y="14"/>
                  </a:lnTo>
                  <a:lnTo>
                    <a:pt x="138" y="12"/>
                  </a:lnTo>
                  <a:lnTo>
                    <a:pt x="140" y="12"/>
                  </a:lnTo>
                  <a:lnTo>
                    <a:pt x="142" y="10"/>
                  </a:lnTo>
                  <a:lnTo>
                    <a:pt x="144" y="8"/>
                  </a:lnTo>
                  <a:lnTo>
                    <a:pt x="146" y="8"/>
                  </a:lnTo>
                  <a:lnTo>
                    <a:pt x="146" y="8"/>
                  </a:lnTo>
                  <a:lnTo>
                    <a:pt x="148" y="8"/>
                  </a:lnTo>
                  <a:lnTo>
                    <a:pt x="150" y="8"/>
                  </a:lnTo>
                  <a:lnTo>
                    <a:pt x="152" y="6"/>
                  </a:lnTo>
                  <a:lnTo>
                    <a:pt x="154" y="6"/>
                  </a:lnTo>
                  <a:lnTo>
                    <a:pt x="154" y="4"/>
                  </a:lnTo>
                  <a:lnTo>
                    <a:pt x="154" y="4"/>
                  </a:lnTo>
                  <a:lnTo>
                    <a:pt x="156" y="2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4" y="0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4" y="4"/>
                  </a:lnTo>
                  <a:lnTo>
                    <a:pt x="176" y="4"/>
                  </a:lnTo>
                  <a:lnTo>
                    <a:pt x="178" y="4"/>
                  </a:lnTo>
                  <a:lnTo>
                    <a:pt x="182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6" y="12"/>
                  </a:lnTo>
                  <a:lnTo>
                    <a:pt x="188" y="16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188" y="24"/>
                  </a:lnTo>
                  <a:lnTo>
                    <a:pt x="188" y="26"/>
                  </a:lnTo>
                  <a:lnTo>
                    <a:pt x="190" y="30"/>
                  </a:lnTo>
                  <a:lnTo>
                    <a:pt x="190" y="40"/>
                  </a:lnTo>
                  <a:lnTo>
                    <a:pt x="188" y="44"/>
                  </a:lnTo>
                  <a:lnTo>
                    <a:pt x="188" y="4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84" y="48"/>
                  </a:lnTo>
                  <a:lnTo>
                    <a:pt x="180" y="46"/>
                  </a:lnTo>
                  <a:lnTo>
                    <a:pt x="178" y="48"/>
                  </a:lnTo>
                  <a:lnTo>
                    <a:pt x="178" y="50"/>
                  </a:lnTo>
                  <a:lnTo>
                    <a:pt x="176" y="56"/>
                  </a:lnTo>
                  <a:lnTo>
                    <a:pt x="174" y="58"/>
                  </a:lnTo>
                  <a:lnTo>
                    <a:pt x="176" y="60"/>
                  </a:lnTo>
                  <a:lnTo>
                    <a:pt x="176" y="62"/>
                  </a:lnTo>
                  <a:lnTo>
                    <a:pt x="178" y="64"/>
                  </a:lnTo>
                  <a:lnTo>
                    <a:pt x="182" y="66"/>
                  </a:lnTo>
                  <a:lnTo>
                    <a:pt x="186" y="66"/>
                  </a:lnTo>
                  <a:lnTo>
                    <a:pt x="188" y="66"/>
                  </a:lnTo>
                  <a:lnTo>
                    <a:pt x="190" y="64"/>
                  </a:lnTo>
                  <a:lnTo>
                    <a:pt x="188" y="62"/>
                  </a:lnTo>
                  <a:lnTo>
                    <a:pt x="190" y="60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200" y="60"/>
                  </a:lnTo>
                  <a:lnTo>
                    <a:pt x="200" y="62"/>
                  </a:lnTo>
                  <a:lnTo>
                    <a:pt x="198" y="64"/>
                  </a:lnTo>
                  <a:lnTo>
                    <a:pt x="198" y="64"/>
                  </a:lnTo>
                  <a:lnTo>
                    <a:pt x="196" y="68"/>
                  </a:lnTo>
                  <a:lnTo>
                    <a:pt x="196" y="72"/>
                  </a:lnTo>
                  <a:lnTo>
                    <a:pt x="194" y="76"/>
                  </a:lnTo>
                  <a:lnTo>
                    <a:pt x="194" y="80"/>
                  </a:lnTo>
                  <a:lnTo>
                    <a:pt x="192" y="82"/>
                  </a:lnTo>
                  <a:lnTo>
                    <a:pt x="192" y="86"/>
                  </a:lnTo>
                  <a:lnTo>
                    <a:pt x="188" y="88"/>
                  </a:lnTo>
                  <a:lnTo>
                    <a:pt x="186" y="88"/>
                  </a:lnTo>
                  <a:lnTo>
                    <a:pt x="186" y="90"/>
                  </a:lnTo>
                  <a:lnTo>
                    <a:pt x="184" y="92"/>
                  </a:lnTo>
                  <a:lnTo>
                    <a:pt x="182" y="92"/>
                  </a:lnTo>
                  <a:lnTo>
                    <a:pt x="178" y="94"/>
                  </a:lnTo>
                  <a:lnTo>
                    <a:pt x="178" y="98"/>
                  </a:lnTo>
                  <a:lnTo>
                    <a:pt x="176" y="100"/>
                  </a:lnTo>
                  <a:lnTo>
                    <a:pt x="176" y="102"/>
                  </a:lnTo>
                  <a:lnTo>
                    <a:pt x="174" y="104"/>
                  </a:lnTo>
                  <a:lnTo>
                    <a:pt x="172" y="104"/>
                  </a:lnTo>
                  <a:lnTo>
                    <a:pt x="170" y="108"/>
                  </a:lnTo>
                  <a:lnTo>
                    <a:pt x="164" y="116"/>
                  </a:lnTo>
                  <a:lnTo>
                    <a:pt x="160" y="120"/>
                  </a:lnTo>
                  <a:lnTo>
                    <a:pt x="160" y="124"/>
                  </a:lnTo>
                  <a:lnTo>
                    <a:pt x="158" y="124"/>
                  </a:lnTo>
                  <a:lnTo>
                    <a:pt x="156" y="128"/>
                  </a:lnTo>
                  <a:lnTo>
                    <a:pt x="154" y="128"/>
                  </a:lnTo>
                  <a:lnTo>
                    <a:pt x="154" y="128"/>
                  </a:lnTo>
                  <a:lnTo>
                    <a:pt x="140" y="140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36" y="144"/>
                  </a:lnTo>
                  <a:lnTo>
                    <a:pt x="130" y="148"/>
                  </a:lnTo>
                  <a:lnTo>
                    <a:pt x="128" y="152"/>
                  </a:lnTo>
                  <a:lnTo>
                    <a:pt x="124" y="152"/>
                  </a:lnTo>
                  <a:lnTo>
                    <a:pt x="124" y="154"/>
                  </a:lnTo>
                  <a:lnTo>
                    <a:pt x="120" y="154"/>
                  </a:lnTo>
                  <a:lnTo>
                    <a:pt x="116" y="156"/>
                  </a:lnTo>
                  <a:lnTo>
                    <a:pt x="114" y="156"/>
                  </a:lnTo>
                  <a:lnTo>
                    <a:pt x="112" y="156"/>
                  </a:lnTo>
                  <a:lnTo>
                    <a:pt x="108" y="156"/>
                  </a:lnTo>
                  <a:lnTo>
                    <a:pt x="106" y="156"/>
                  </a:lnTo>
                  <a:lnTo>
                    <a:pt x="104" y="158"/>
                  </a:lnTo>
                  <a:lnTo>
                    <a:pt x="106" y="160"/>
                  </a:lnTo>
                  <a:lnTo>
                    <a:pt x="106" y="160"/>
                  </a:lnTo>
                  <a:lnTo>
                    <a:pt x="102" y="160"/>
                  </a:lnTo>
                  <a:lnTo>
                    <a:pt x="100" y="160"/>
                  </a:lnTo>
                  <a:lnTo>
                    <a:pt x="98" y="160"/>
                  </a:lnTo>
                  <a:lnTo>
                    <a:pt x="96" y="162"/>
                  </a:lnTo>
                  <a:lnTo>
                    <a:pt x="96" y="162"/>
                  </a:lnTo>
                  <a:lnTo>
                    <a:pt x="96" y="162"/>
                  </a:lnTo>
                  <a:lnTo>
                    <a:pt x="90" y="162"/>
                  </a:lnTo>
                  <a:lnTo>
                    <a:pt x="88" y="160"/>
                  </a:lnTo>
                  <a:lnTo>
                    <a:pt x="82" y="160"/>
                  </a:lnTo>
                  <a:lnTo>
                    <a:pt x="78" y="160"/>
                  </a:lnTo>
                  <a:lnTo>
                    <a:pt x="78" y="162"/>
                  </a:lnTo>
                  <a:lnTo>
                    <a:pt x="76" y="162"/>
                  </a:lnTo>
                  <a:lnTo>
                    <a:pt x="74" y="160"/>
                  </a:lnTo>
                  <a:lnTo>
                    <a:pt x="66" y="160"/>
                  </a:lnTo>
                  <a:lnTo>
                    <a:pt x="66" y="162"/>
                  </a:lnTo>
                  <a:lnTo>
                    <a:pt x="64" y="162"/>
                  </a:lnTo>
                  <a:lnTo>
                    <a:pt x="64" y="162"/>
                  </a:lnTo>
                  <a:lnTo>
                    <a:pt x="62" y="162"/>
                  </a:lnTo>
                  <a:lnTo>
                    <a:pt x="60" y="164"/>
                  </a:lnTo>
                  <a:lnTo>
                    <a:pt x="60" y="164"/>
                  </a:lnTo>
                  <a:lnTo>
                    <a:pt x="56" y="164"/>
                  </a:lnTo>
                  <a:lnTo>
                    <a:pt x="54" y="166"/>
                  </a:lnTo>
                  <a:lnTo>
                    <a:pt x="52" y="164"/>
                  </a:lnTo>
                  <a:lnTo>
                    <a:pt x="48" y="164"/>
                  </a:lnTo>
                  <a:lnTo>
                    <a:pt x="48" y="166"/>
                  </a:lnTo>
                  <a:lnTo>
                    <a:pt x="44" y="164"/>
                  </a:lnTo>
                  <a:lnTo>
                    <a:pt x="42" y="168"/>
                  </a:lnTo>
                  <a:lnTo>
                    <a:pt x="40" y="168"/>
                  </a:lnTo>
                  <a:lnTo>
                    <a:pt x="40" y="170"/>
                  </a:lnTo>
                  <a:lnTo>
                    <a:pt x="38" y="170"/>
                  </a:lnTo>
                  <a:lnTo>
                    <a:pt x="36" y="170"/>
                  </a:lnTo>
                  <a:lnTo>
                    <a:pt x="30" y="168"/>
                  </a:lnTo>
                  <a:lnTo>
                    <a:pt x="30" y="168"/>
                  </a:lnTo>
                  <a:lnTo>
                    <a:pt x="28" y="166"/>
                  </a:lnTo>
                  <a:lnTo>
                    <a:pt x="26" y="164"/>
                  </a:lnTo>
                  <a:lnTo>
                    <a:pt x="26" y="164"/>
                  </a:lnTo>
                  <a:lnTo>
                    <a:pt x="24" y="164"/>
                  </a:lnTo>
                  <a:lnTo>
                    <a:pt x="24" y="164"/>
                  </a:lnTo>
                  <a:lnTo>
                    <a:pt x="24" y="162"/>
                  </a:lnTo>
                  <a:lnTo>
                    <a:pt x="22" y="160"/>
                  </a:lnTo>
                  <a:lnTo>
                    <a:pt x="18" y="162"/>
                  </a:lnTo>
                  <a:lnTo>
                    <a:pt x="18" y="164"/>
                  </a:lnTo>
                  <a:lnTo>
                    <a:pt x="18" y="164"/>
                  </a:lnTo>
                  <a:lnTo>
                    <a:pt x="18" y="162"/>
                  </a:lnTo>
                  <a:lnTo>
                    <a:pt x="18" y="158"/>
                  </a:lnTo>
                  <a:lnTo>
                    <a:pt x="18" y="156"/>
                  </a:lnTo>
                  <a:lnTo>
                    <a:pt x="20" y="154"/>
                  </a:lnTo>
                  <a:lnTo>
                    <a:pt x="18" y="148"/>
                  </a:lnTo>
                  <a:lnTo>
                    <a:pt x="16" y="148"/>
                  </a:lnTo>
                  <a:lnTo>
                    <a:pt x="14" y="144"/>
                  </a:lnTo>
                  <a:lnTo>
                    <a:pt x="14" y="140"/>
                  </a:lnTo>
                  <a:lnTo>
                    <a:pt x="14" y="140"/>
                  </a:lnTo>
                  <a:lnTo>
                    <a:pt x="16" y="140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8" y="136"/>
                  </a:lnTo>
                  <a:lnTo>
                    <a:pt x="18" y="132"/>
                  </a:lnTo>
                  <a:lnTo>
                    <a:pt x="18" y="130"/>
                  </a:lnTo>
                  <a:lnTo>
                    <a:pt x="14" y="124"/>
                  </a:lnTo>
                  <a:lnTo>
                    <a:pt x="14" y="120"/>
                  </a:lnTo>
                  <a:lnTo>
                    <a:pt x="12" y="116"/>
                  </a:lnTo>
                  <a:lnTo>
                    <a:pt x="10" y="110"/>
                  </a:lnTo>
                  <a:lnTo>
                    <a:pt x="6" y="102"/>
                  </a:lnTo>
                  <a:lnTo>
                    <a:pt x="6" y="100"/>
                  </a:lnTo>
                  <a:lnTo>
                    <a:pt x="4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84"/>
                  </a:lnTo>
                  <a:close/>
                  <a:moveTo>
                    <a:pt x="130" y="108"/>
                  </a:moveTo>
                  <a:lnTo>
                    <a:pt x="132" y="110"/>
                  </a:lnTo>
                  <a:lnTo>
                    <a:pt x="134" y="112"/>
                  </a:lnTo>
                  <a:lnTo>
                    <a:pt x="136" y="114"/>
                  </a:lnTo>
                  <a:lnTo>
                    <a:pt x="138" y="112"/>
                  </a:lnTo>
                  <a:lnTo>
                    <a:pt x="140" y="112"/>
                  </a:lnTo>
                  <a:lnTo>
                    <a:pt x="140" y="110"/>
                  </a:lnTo>
                  <a:lnTo>
                    <a:pt x="142" y="108"/>
                  </a:lnTo>
                  <a:lnTo>
                    <a:pt x="144" y="108"/>
                  </a:lnTo>
                  <a:lnTo>
                    <a:pt x="146" y="106"/>
                  </a:lnTo>
                  <a:lnTo>
                    <a:pt x="148" y="106"/>
                  </a:lnTo>
                  <a:lnTo>
                    <a:pt x="150" y="106"/>
                  </a:lnTo>
                  <a:lnTo>
                    <a:pt x="150" y="104"/>
                  </a:lnTo>
                  <a:lnTo>
                    <a:pt x="152" y="102"/>
                  </a:lnTo>
                  <a:lnTo>
                    <a:pt x="150" y="102"/>
                  </a:lnTo>
                  <a:lnTo>
                    <a:pt x="150" y="100"/>
                  </a:lnTo>
                  <a:lnTo>
                    <a:pt x="152" y="100"/>
                  </a:lnTo>
                  <a:lnTo>
                    <a:pt x="154" y="98"/>
                  </a:lnTo>
                  <a:lnTo>
                    <a:pt x="154" y="94"/>
                  </a:lnTo>
                  <a:lnTo>
                    <a:pt x="152" y="90"/>
                  </a:lnTo>
                  <a:lnTo>
                    <a:pt x="150" y="86"/>
                  </a:lnTo>
                  <a:lnTo>
                    <a:pt x="148" y="88"/>
                  </a:lnTo>
                  <a:lnTo>
                    <a:pt x="146" y="86"/>
                  </a:lnTo>
                  <a:lnTo>
                    <a:pt x="146" y="86"/>
                  </a:lnTo>
                  <a:lnTo>
                    <a:pt x="144" y="86"/>
                  </a:lnTo>
                  <a:lnTo>
                    <a:pt x="144" y="86"/>
                  </a:lnTo>
                  <a:lnTo>
                    <a:pt x="142" y="86"/>
                  </a:lnTo>
                  <a:lnTo>
                    <a:pt x="140" y="88"/>
                  </a:lnTo>
                  <a:lnTo>
                    <a:pt x="140" y="90"/>
                  </a:lnTo>
                  <a:lnTo>
                    <a:pt x="136" y="90"/>
                  </a:lnTo>
                  <a:lnTo>
                    <a:pt x="132" y="92"/>
                  </a:lnTo>
                  <a:lnTo>
                    <a:pt x="132" y="96"/>
                  </a:lnTo>
                  <a:lnTo>
                    <a:pt x="128" y="98"/>
                  </a:lnTo>
                  <a:lnTo>
                    <a:pt x="126" y="100"/>
                  </a:lnTo>
                  <a:lnTo>
                    <a:pt x="128" y="102"/>
                  </a:lnTo>
                  <a:lnTo>
                    <a:pt x="130" y="102"/>
                  </a:lnTo>
                  <a:lnTo>
                    <a:pt x="130" y="104"/>
                  </a:lnTo>
                  <a:lnTo>
                    <a:pt x="130" y="106"/>
                  </a:lnTo>
                  <a:lnTo>
                    <a:pt x="130" y="10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Somalia">
              <a:extLst>
                <a:ext uri="{FF2B5EF4-FFF2-40B4-BE49-F238E27FC236}">
                  <a16:creationId xmlns:a16="http://schemas.microsoft.com/office/drawing/2014/main" id="{2EAE5186-B4FD-41D6-ADE1-ED9D013E6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511" y="4138213"/>
              <a:ext cx="241146" cy="321528"/>
            </a:xfrm>
            <a:custGeom>
              <a:avLst/>
              <a:gdLst>
                <a:gd name="T0" fmla="*/ 14 w 126"/>
                <a:gd name="T1" fmla="*/ 98 h 168"/>
                <a:gd name="T2" fmla="*/ 24 w 126"/>
                <a:gd name="T3" fmla="*/ 94 h 168"/>
                <a:gd name="T4" fmla="*/ 32 w 126"/>
                <a:gd name="T5" fmla="*/ 88 h 168"/>
                <a:gd name="T6" fmla="*/ 44 w 126"/>
                <a:gd name="T7" fmla="*/ 86 h 168"/>
                <a:gd name="T8" fmla="*/ 74 w 126"/>
                <a:gd name="T9" fmla="*/ 48 h 168"/>
                <a:gd name="T10" fmla="*/ 30 w 126"/>
                <a:gd name="T11" fmla="*/ 34 h 168"/>
                <a:gd name="T12" fmla="*/ 26 w 126"/>
                <a:gd name="T13" fmla="*/ 26 h 168"/>
                <a:gd name="T14" fmla="*/ 24 w 126"/>
                <a:gd name="T15" fmla="*/ 12 h 168"/>
                <a:gd name="T16" fmla="*/ 28 w 126"/>
                <a:gd name="T17" fmla="*/ 8 h 168"/>
                <a:gd name="T18" fmla="*/ 38 w 126"/>
                <a:gd name="T19" fmla="*/ 18 h 168"/>
                <a:gd name="T20" fmla="*/ 46 w 126"/>
                <a:gd name="T21" fmla="*/ 22 h 168"/>
                <a:gd name="T22" fmla="*/ 54 w 126"/>
                <a:gd name="T23" fmla="*/ 18 h 168"/>
                <a:gd name="T24" fmla="*/ 60 w 126"/>
                <a:gd name="T25" fmla="*/ 16 h 168"/>
                <a:gd name="T26" fmla="*/ 66 w 126"/>
                <a:gd name="T27" fmla="*/ 16 h 168"/>
                <a:gd name="T28" fmla="*/ 80 w 126"/>
                <a:gd name="T29" fmla="*/ 12 h 168"/>
                <a:gd name="T30" fmla="*/ 88 w 126"/>
                <a:gd name="T31" fmla="*/ 12 h 168"/>
                <a:gd name="T32" fmla="*/ 96 w 126"/>
                <a:gd name="T33" fmla="*/ 10 h 168"/>
                <a:gd name="T34" fmla="*/ 104 w 126"/>
                <a:gd name="T35" fmla="*/ 8 h 168"/>
                <a:gd name="T36" fmla="*/ 110 w 126"/>
                <a:gd name="T37" fmla="*/ 6 h 168"/>
                <a:gd name="T38" fmla="*/ 116 w 126"/>
                <a:gd name="T39" fmla="*/ 4 h 168"/>
                <a:gd name="T40" fmla="*/ 118 w 126"/>
                <a:gd name="T41" fmla="*/ 0 h 168"/>
                <a:gd name="T42" fmla="*/ 122 w 126"/>
                <a:gd name="T43" fmla="*/ 2 h 168"/>
                <a:gd name="T44" fmla="*/ 126 w 126"/>
                <a:gd name="T45" fmla="*/ 2 h 168"/>
                <a:gd name="T46" fmla="*/ 124 w 126"/>
                <a:gd name="T47" fmla="*/ 8 h 168"/>
                <a:gd name="T48" fmla="*/ 126 w 126"/>
                <a:gd name="T49" fmla="*/ 12 h 168"/>
                <a:gd name="T50" fmla="*/ 124 w 126"/>
                <a:gd name="T51" fmla="*/ 16 h 168"/>
                <a:gd name="T52" fmla="*/ 124 w 126"/>
                <a:gd name="T53" fmla="*/ 20 h 168"/>
                <a:gd name="T54" fmla="*/ 126 w 126"/>
                <a:gd name="T55" fmla="*/ 20 h 168"/>
                <a:gd name="T56" fmla="*/ 126 w 126"/>
                <a:gd name="T57" fmla="*/ 22 h 168"/>
                <a:gd name="T58" fmla="*/ 122 w 126"/>
                <a:gd name="T59" fmla="*/ 26 h 168"/>
                <a:gd name="T60" fmla="*/ 120 w 126"/>
                <a:gd name="T61" fmla="*/ 30 h 168"/>
                <a:gd name="T62" fmla="*/ 114 w 126"/>
                <a:gd name="T63" fmla="*/ 46 h 168"/>
                <a:gd name="T64" fmla="*/ 108 w 126"/>
                <a:gd name="T65" fmla="*/ 52 h 168"/>
                <a:gd name="T66" fmla="*/ 108 w 126"/>
                <a:gd name="T67" fmla="*/ 56 h 168"/>
                <a:gd name="T68" fmla="*/ 96 w 126"/>
                <a:gd name="T69" fmla="*/ 80 h 168"/>
                <a:gd name="T70" fmla="*/ 86 w 126"/>
                <a:gd name="T71" fmla="*/ 96 h 168"/>
                <a:gd name="T72" fmla="*/ 62 w 126"/>
                <a:gd name="T73" fmla="*/ 118 h 168"/>
                <a:gd name="T74" fmla="*/ 50 w 126"/>
                <a:gd name="T75" fmla="*/ 126 h 168"/>
                <a:gd name="T76" fmla="*/ 34 w 126"/>
                <a:gd name="T77" fmla="*/ 140 h 168"/>
                <a:gd name="T78" fmla="*/ 26 w 126"/>
                <a:gd name="T79" fmla="*/ 150 h 168"/>
                <a:gd name="T80" fmla="*/ 20 w 126"/>
                <a:gd name="T81" fmla="*/ 156 h 168"/>
                <a:gd name="T82" fmla="*/ 0 w 126"/>
                <a:gd name="T83" fmla="*/ 160 h 168"/>
                <a:gd name="T84" fmla="*/ 12 w 126"/>
                <a:gd name="T85" fmla="*/ 10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6" h="168">
                  <a:moveTo>
                    <a:pt x="12" y="100"/>
                  </a:moveTo>
                  <a:lnTo>
                    <a:pt x="12" y="100"/>
                  </a:lnTo>
                  <a:lnTo>
                    <a:pt x="14" y="98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6" y="92"/>
                  </a:lnTo>
                  <a:lnTo>
                    <a:pt x="28" y="90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44" y="86"/>
                  </a:lnTo>
                  <a:lnTo>
                    <a:pt x="50" y="86"/>
                  </a:lnTo>
                  <a:lnTo>
                    <a:pt x="88" y="48"/>
                  </a:lnTo>
                  <a:lnTo>
                    <a:pt x="74" y="48"/>
                  </a:lnTo>
                  <a:lnTo>
                    <a:pt x="38" y="38"/>
                  </a:lnTo>
                  <a:lnTo>
                    <a:pt x="34" y="34"/>
                  </a:lnTo>
                  <a:lnTo>
                    <a:pt x="30" y="34"/>
                  </a:lnTo>
                  <a:lnTo>
                    <a:pt x="28" y="30"/>
                  </a:lnTo>
                  <a:lnTo>
                    <a:pt x="28" y="26"/>
                  </a:lnTo>
                  <a:lnTo>
                    <a:pt x="26" y="26"/>
                  </a:lnTo>
                  <a:lnTo>
                    <a:pt x="22" y="18"/>
                  </a:lnTo>
                  <a:lnTo>
                    <a:pt x="22" y="14"/>
                  </a:lnTo>
                  <a:lnTo>
                    <a:pt x="24" y="12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38" y="18"/>
                  </a:lnTo>
                  <a:lnTo>
                    <a:pt x="40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8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8" y="16"/>
                  </a:lnTo>
                  <a:lnTo>
                    <a:pt x="58" y="14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6"/>
                  </a:lnTo>
                  <a:lnTo>
                    <a:pt x="66" y="16"/>
                  </a:lnTo>
                  <a:lnTo>
                    <a:pt x="70" y="16"/>
                  </a:lnTo>
                  <a:lnTo>
                    <a:pt x="76" y="12"/>
                  </a:lnTo>
                  <a:lnTo>
                    <a:pt x="80" y="12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10"/>
                  </a:lnTo>
                  <a:lnTo>
                    <a:pt x="94" y="10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102" y="10"/>
                  </a:lnTo>
                  <a:lnTo>
                    <a:pt x="104" y="8"/>
                  </a:lnTo>
                  <a:lnTo>
                    <a:pt x="108" y="6"/>
                  </a:lnTo>
                  <a:lnTo>
                    <a:pt x="110" y="8"/>
                  </a:lnTo>
                  <a:lnTo>
                    <a:pt x="110" y="6"/>
                  </a:lnTo>
                  <a:lnTo>
                    <a:pt x="114" y="6"/>
                  </a:lnTo>
                  <a:lnTo>
                    <a:pt x="116" y="4"/>
                  </a:lnTo>
                  <a:lnTo>
                    <a:pt x="116" y="4"/>
                  </a:lnTo>
                  <a:lnTo>
                    <a:pt x="118" y="2"/>
                  </a:lnTo>
                  <a:lnTo>
                    <a:pt x="116" y="2"/>
                  </a:lnTo>
                  <a:lnTo>
                    <a:pt x="1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6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24" y="10"/>
                  </a:lnTo>
                  <a:lnTo>
                    <a:pt x="124" y="12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4" y="12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4" y="18"/>
                  </a:lnTo>
                  <a:lnTo>
                    <a:pt x="124" y="20"/>
                  </a:lnTo>
                  <a:lnTo>
                    <a:pt x="126" y="20"/>
                  </a:lnTo>
                  <a:lnTo>
                    <a:pt x="124" y="20"/>
                  </a:lnTo>
                  <a:lnTo>
                    <a:pt x="126" y="20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22" y="30"/>
                  </a:lnTo>
                  <a:lnTo>
                    <a:pt x="120" y="30"/>
                  </a:lnTo>
                  <a:lnTo>
                    <a:pt x="122" y="34"/>
                  </a:lnTo>
                  <a:lnTo>
                    <a:pt x="116" y="40"/>
                  </a:lnTo>
                  <a:lnTo>
                    <a:pt x="114" y="46"/>
                  </a:lnTo>
                  <a:lnTo>
                    <a:pt x="112" y="48"/>
                  </a:lnTo>
                  <a:lnTo>
                    <a:pt x="112" y="48"/>
                  </a:lnTo>
                  <a:lnTo>
                    <a:pt x="108" y="52"/>
                  </a:lnTo>
                  <a:lnTo>
                    <a:pt x="108" y="52"/>
                  </a:lnTo>
                  <a:lnTo>
                    <a:pt x="110" y="54"/>
                  </a:lnTo>
                  <a:lnTo>
                    <a:pt x="108" y="56"/>
                  </a:lnTo>
                  <a:lnTo>
                    <a:pt x="102" y="68"/>
                  </a:lnTo>
                  <a:lnTo>
                    <a:pt x="100" y="72"/>
                  </a:lnTo>
                  <a:lnTo>
                    <a:pt x="96" y="80"/>
                  </a:lnTo>
                  <a:lnTo>
                    <a:pt x="96" y="82"/>
                  </a:lnTo>
                  <a:lnTo>
                    <a:pt x="88" y="92"/>
                  </a:lnTo>
                  <a:lnTo>
                    <a:pt x="86" y="96"/>
                  </a:lnTo>
                  <a:lnTo>
                    <a:pt x="82" y="98"/>
                  </a:lnTo>
                  <a:lnTo>
                    <a:pt x="76" y="106"/>
                  </a:lnTo>
                  <a:lnTo>
                    <a:pt x="62" y="118"/>
                  </a:lnTo>
                  <a:lnTo>
                    <a:pt x="58" y="124"/>
                  </a:lnTo>
                  <a:lnTo>
                    <a:pt x="54" y="124"/>
                  </a:lnTo>
                  <a:lnTo>
                    <a:pt x="50" y="126"/>
                  </a:lnTo>
                  <a:lnTo>
                    <a:pt x="46" y="130"/>
                  </a:lnTo>
                  <a:lnTo>
                    <a:pt x="36" y="138"/>
                  </a:lnTo>
                  <a:lnTo>
                    <a:pt x="34" y="140"/>
                  </a:lnTo>
                  <a:lnTo>
                    <a:pt x="28" y="148"/>
                  </a:lnTo>
                  <a:lnTo>
                    <a:pt x="26" y="148"/>
                  </a:lnTo>
                  <a:lnTo>
                    <a:pt x="26" y="150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0" y="166"/>
                  </a:lnTo>
                  <a:lnTo>
                    <a:pt x="10" y="168"/>
                  </a:lnTo>
                  <a:lnTo>
                    <a:pt x="0" y="160"/>
                  </a:lnTo>
                  <a:lnTo>
                    <a:pt x="0" y="110"/>
                  </a:lnTo>
                  <a:lnTo>
                    <a:pt x="12" y="100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3" name="Solvkia">
              <a:extLst>
                <a:ext uri="{FF2B5EF4-FFF2-40B4-BE49-F238E27FC236}">
                  <a16:creationId xmlns:a16="http://schemas.microsoft.com/office/drawing/2014/main" id="{C90F1829-C224-40B6-99E0-0098D63C3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903" y="3146834"/>
              <a:ext cx="118659" cy="53588"/>
            </a:xfrm>
            <a:custGeom>
              <a:avLst/>
              <a:gdLst>
                <a:gd name="T0" fmla="*/ 2 w 62"/>
                <a:gd name="T1" fmla="*/ 22 h 28"/>
                <a:gd name="T2" fmla="*/ 10 w 62"/>
                <a:gd name="T3" fmla="*/ 26 h 28"/>
                <a:gd name="T4" fmla="*/ 14 w 62"/>
                <a:gd name="T5" fmla="*/ 28 h 28"/>
                <a:gd name="T6" fmla="*/ 18 w 62"/>
                <a:gd name="T7" fmla="*/ 26 h 28"/>
                <a:gd name="T8" fmla="*/ 24 w 62"/>
                <a:gd name="T9" fmla="*/ 24 h 28"/>
                <a:gd name="T10" fmla="*/ 24 w 62"/>
                <a:gd name="T11" fmla="*/ 22 h 28"/>
                <a:gd name="T12" fmla="*/ 28 w 62"/>
                <a:gd name="T13" fmla="*/ 22 h 28"/>
                <a:gd name="T14" fmla="*/ 32 w 62"/>
                <a:gd name="T15" fmla="*/ 18 h 28"/>
                <a:gd name="T16" fmla="*/ 36 w 62"/>
                <a:gd name="T17" fmla="*/ 22 h 28"/>
                <a:gd name="T18" fmla="*/ 36 w 62"/>
                <a:gd name="T19" fmla="*/ 20 h 28"/>
                <a:gd name="T20" fmla="*/ 38 w 62"/>
                <a:gd name="T21" fmla="*/ 18 h 28"/>
                <a:gd name="T22" fmla="*/ 40 w 62"/>
                <a:gd name="T23" fmla="*/ 14 h 28"/>
                <a:gd name="T24" fmla="*/ 44 w 62"/>
                <a:gd name="T25" fmla="*/ 14 h 28"/>
                <a:gd name="T26" fmla="*/ 46 w 62"/>
                <a:gd name="T27" fmla="*/ 16 h 28"/>
                <a:gd name="T28" fmla="*/ 52 w 62"/>
                <a:gd name="T29" fmla="*/ 14 h 28"/>
                <a:gd name="T30" fmla="*/ 56 w 62"/>
                <a:gd name="T31" fmla="*/ 16 h 28"/>
                <a:gd name="T32" fmla="*/ 58 w 62"/>
                <a:gd name="T33" fmla="*/ 14 h 28"/>
                <a:gd name="T34" fmla="*/ 60 w 62"/>
                <a:gd name="T35" fmla="*/ 8 h 28"/>
                <a:gd name="T36" fmla="*/ 62 w 62"/>
                <a:gd name="T37" fmla="*/ 4 h 28"/>
                <a:gd name="T38" fmla="*/ 62 w 62"/>
                <a:gd name="T39" fmla="*/ 4 h 28"/>
                <a:gd name="T40" fmla="*/ 56 w 62"/>
                <a:gd name="T41" fmla="*/ 2 h 28"/>
                <a:gd name="T42" fmla="*/ 52 w 62"/>
                <a:gd name="T43" fmla="*/ 0 h 28"/>
                <a:gd name="T44" fmla="*/ 50 w 62"/>
                <a:gd name="T45" fmla="*/ 2 h 28"/>
                <a:gd name="T46" fmla="*/ 48 w 62"/>
                <a:gd name="T47" fmla="*/ 0 h 28"/>
                <a:gd name="T48" fmla="*/ 46 w 62"/>
                <a:gd name="T49" fmla="*/ 0 h 28"/>
                <a:gd name="T50" fmla="*/ 46 w 62"/>
                <a:gd name="T51" fmla="*/ 2 h 28"/>
                <a:gd name="T52" fmla="*/ 44 w 62"/>
                <a:gd name="T53" fmla="*/ 2 h 28"/>
                <a:gd name="T54" fmla="*/ 40 w 62"/>
                <a:gd name="T55" fmla="*/ 2 h 28"/>
                <a:gd name="T56" fmla="*/ 38 w 62"/>
                <a:gd name="T57" fmla="*/ 2 h 28"/>
                <a:gd name="T58" fmla="*/ 36 w 62"/>
                <a:gd name="T59" fmla="*/ 2 h 28"/>
                <a:gd name="T60" fmla="*/ 36 w 62"/>
                <a:gd name="T61" fmla="*/ 4 h 28"/>
                <a:gd name="T62" fmla="*/ 32 w 62"/>
                <a:gd name="T63" fmla="*/ 4 h 28"/>
                <a:gd name="T64" fmla="*/ 32 w 62"/>
                <a:gd name="T65" fmla="*/ 4 h 28"/>
                <a:gd name="T66" fmla="*/ 32 w 62"/>
                <a:gd name="T67" fmla="*/ 4 h 28"/>
                <a:gd name="T68" fmla="*/ 26 w 62"/>
                <a:gd name="T69" fmla="*/ 2 h 28"/>
                <a:gd name="T70" fmla="*/ 24 w 62"/>
                <a:gd name="T71" fmla="*/ 6 h 28"/>
                <a:gd name="T72" fmla="*/ 20 w 62"/>
                <a:gd name="T73" fmla="*/ 6 h 28"/>
                <a:gd name="T74" fmla="*/ 18 w 62"/>
                <a:gd name="T75" fmla="*/ 8 h 28"/>
                <a:gd name="T76" fmla="*/ 12 w 62"/>
                <a:gd name="T77" fmla="*/ 10 h 28"/>
                <a:gd name="T78" fmla="*/ 8 w 62"/>
                <a:gd name="T79" fmla="*/ 12 h 28"/>
                <a:gd name="T80" fmla="*/ 6 w 62"/>
                <a:gd name="T81" fmla="*/ 10 h 28"/>
                <a:gd name="T82" fmla="*/ 4 w 62"/>
                <a:gd name="T83" fmla="*/ 10 h 28"/>
                <a:gd name="T84" fmla="*/ 2 w 62"/>
                <a:gd name="T85" fmla="*/ 12 h 28"/>
                <a:gd name="T86" fmla="*/ 0 w 62"/>
                <a:gd name="T87" fmla="*/ 12 h 28"/>
                <a:gd name="T88" fmla="*/ 0 w 62"/>
                <a:gd name="T89" fmla="*/ 16 h 28"/>
                <a:gd name="T90" fmla="*/ 2 w 62"/>
                <a:gd name="T91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" h="28">
                  <a:moveTo>
                    <a:pt x="2" y="22"/>
                  </a:moveTo>
                  <a:lnTo>
                    <a:pt x="10" y="26"/>
                  </a:lnTo>
                  <a:lnTo>
                    <a:pt x="14" y="28"/>
                  </a:lnTo>
                  <a:lnTo>
                    <a:pt x="18" y="26"/>
                  </a:lnTo>
                  <a:lnTo>
                    <a:pt x="24" y="24"/>
                  </a:lnTo>
                  <a:lnTo>
                    <a:pt x="24" y="22"/>
                  </a:lnTo>
                  <a:lnTo>
                    <a:pt x="28" y="22"/>
                  </a:lnTo>
                  <a:lnTo>
                    <a:pt x="32" y="18"/>
                  </a:lnTo>
                  <a:lnTo>
                    <a:pt x="36" y="22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40" y="14"/>
                  </a:lnTo>
                  <a:lnTo>
                    <a:pt x="44" y="14"/>
                  </a:lnTo>
                  <a:lnTo>
                    <a:pt x="46" y="16"/>
                  </a:lnTo>
                  <a:lnTo>
                    <a:pt x="52" y="14"/>
                  </a:lnTo>
                  <a:lnTo>
                    <a:pt x="56" y="16"/>
                  </a:lnTo>
                  <a:lnTo>
                    <a:pt x="58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6" y="2"/>
                  </a:lnTo>
                  <a:lnTo>
                    <a:pt x="44" y="2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6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0" y="6"/>
                  </a:lnTo>
                  <a:lnTo>
                    <a:pt x="18" y="8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4" name="Solenia">
              <a:extLst>
                <a:ext uri="{FF2B5EF4-FFF2-40B4-BE49-F238E27FC236}">
                  <a16:creationId xmlns:a16="http://schemas.microsoft.com/office/drawing/2014/main" id="{1F3888FB-7FBC-46DD-A298-59213983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176" y="3227216"/>
              <a:ext cx="68899" cy="42105"/>
            </a:xfrm>
            <a:custGeom>
              <a:avLst/>
              <a:gdLst>
                <a:gd name="T0" fmla="*/ 2 w 36"/>
                <a:gd name="T1" fmla="*/ 22 h 22"/>
                <a:gd name="T2" fmla="*/ 6 w 36"/>
                <a:gd name="T3" fmla="*/ 22 h 22"/>
                <a:gd name="T4" fmla="*/ 10 w 36"/>
                <a:gd name="T5" fmla="*/ 20 h 22"/>
                <a:gd name="T6" fmla="*/ 12 w 36"/>
                <a:gd name="T7" fmla="*/ 20 h 22"/>
                <a:gd name="T8" fmla="*/ 16 w 36"/>
                <a:gd name="T9" fmla="*/ 22 h 22"/>
                <a:gd name="T10" fmla="*/ 18 w 36"/>
                <a:gd name="T11" fmla="*/ 22 h 22"/>
                <a:gd name="T12" fmla="*/ 20 w 36"/>
                <a:gd name="T13" fmla="*/ 16 h 22"/>
                <a:gd name="T14" fmla="*/ 24 w 36"/>
                <a:gd name="T15" fmla="*/ 14 h 22"/>
                <a:gd name="T16" fmla="*/ 24 w 36"/>
                <a:gd name="T17" fmla="*/ 12 h 22"/>
                <a:gd name="T18" fmla="*/ 32 w 36"/>
                <a:gd name="T19" fmla="*/ 8 h 22"/>
                <a:gd name="T20" fmla="*/ 36 w 36"/>
                <a:gd name="T21" fmla="*/ 8 h 22"/>
                <a:gd name="T22" fmla="*/ 36 w 36"/>
                <a:gd name="T23" fmla="*/ 4 h 22"/>
                <a:gd name="T24" fmla="*/ 34 w 36"/>
                <a:gd name="T25" fmla="*/ 0 h 22"/>
                <a:gd name="T26" fmla="*/ 30 w 36"/>
                <a:gd name="T27" fmla="*/ 0 h 22"/>
                <a:gd name="T28" fmla="*/ 24 w 36"/>
                <a:gd name="T29" fmla="*/ 4 h 22"/>
                <a:gd name="T30" fmla="*/ 24 w 36"/>
                <a:gd name="T31" fmla="*/ 4 h 22"/>
                <a:gd name="T32" fmla="*/ 22 w 36"/>
                <a:gd name="T33" fmla="*/ 4 h 22"/>
                <a:gd name="T34" fmla="*/ 18 w 36"/>
                <a:gd name="T35" fmla="*/ 6 h 22"/>
                <a:gd name="T36" fmla="*/ 16 w 36"/>
                <a:gd name="T37" fmla="*/ 6 h 22"/>
                <a:gd name="T38" fmla="*/ 14 w 36"/>
                <a:gd name="T39" fmla="*/ 6 h 22"/>
                <a:gd name="T40" fmla="*/ 12 w 36"/>
                <a:gd name="T41" fmla="*/ 4 h 22"/>
                <a:gd name="T42" fmla="*/ 6 w 36"/>
                <a:gd name="T43" fmla="*/ 4 h 22"/>
                <a:gd name="T44" fmla="*/ 4 w 36"/>
                <a:gd name="T45" fmla="*/ 4 h 22"/>
                <a:gd name="T46" fmla="*/ 2 w 36"/>
                <a:gd name="T47" fmla="*/ 8 h 22"/>
                <a:gd name="T48" fmla="*/ 2 w 36"/>
                <a:gd name="T49" fmla="*/ 10 h 22"/>
                <a:gd name="T50" fmla="*/ 0 w 36"/>
                <a:gd name="T51" fmla="*/ 12 h 22"/>
                <a:gd name="T52" fmla="*/ 2 w 36"/>
                <a:gd name="T53" fmla="*/ 16 h 22"/>
                <a:gd name="T54" fmla="*/ 2 w 36"/>
                <a:gd name="T55" fmla="*/ 16 h 22"/>
                <a:gd name="T56" fmla="*/ 4 w 36"/>
                <a:gd name="T57" fmla="*/ 18 h 22"/>
                <a:gd name="T58" fmla="*/ 4 w 36"/>
                <a:gd name="T59" fmla="*/ 20 h 22"/>
                <a:gd name="T60" fmla="*/ 2 w 36"/>
                <a:gd name="T61" fmla="*/ 20 h 22"/>
                <a:gd name="T62" fmla="*/ 2 w 36"/>
                <a:gd name="T6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lnTo>
                    <a:pt x="6" y="22"/>
                  </a:lnTo>
                  <a:lnTo>
                    <a:pt x="10" y="20"/>
                  </a:lnTo>
                  <a:lnTo>
                    <a:pt x="12" y="20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32" y="8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5" name="Sierra Leone">
              <a:extLst>
                <a:ext uri="{FF2B5EF4-FFF2-40B4-BE49-F238E27FC236}">
                  <a16:creationId xmlns:a16="http://schemas.microsoft.com/office/drawing/2014/main" id="{11D41C23-85B6-4776-B1F0-3110BB3A95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3707" y="4180318"/>
              <a:ext cx="65071" cy="80382"/>
            </a:xfrm>
            <a:custGeom>
              <a:avLst/>
              <a:gdLst>
                <a:gd name="T0" fmla="*/ 8 w 34"/>
                <a:gd name="T1" fmla="*/ 36 h 42"/>
                <a:gd name="T2" fmla="*/ 8 w 34"/>
                <a:gd name="T3" fmla="*/ 34 h 42"/>
                <a:gd name="T4" fmla="*/ 8 w 34"/>
                <a:gd name="T5" fmla="*/ 34 h 42"/>
                <a:gd name="T6" fmla="*/ 6 w 34"/>
                <a:gd name="T7" fmla="*/ 34 h 42"/>
                <a:gd name="T8" fmla="*/ 6 w 34"/>
                <a:gd name="T9" fmla="*/ 34 h 42"/>
                <a:gd name="T10" fmla="*/ 6 w 34"/>
                <a:gd name="T11" fmla="*/ 36 h 42"/>
                <a:gd name="T12" fmla="*/ 8 w 34"/>
                <a:gd name="T13" fmla="*/ 36 h 42"/>
                <a:gd name="T14" fmla="*/ 8 w 34"/>
                <a:gd name="T15" fmla="*/ 36 h 42"/>
                <a:gd name="T16" fmla="*/ 2 w 34"/>
                <a:gd name="T17" fmla="*/ 10 h 42"/>
                <a:gd name="T18" fmla="*/ 2 w 34"/>
                <a:gd name="T19" fmla="*/ 10 h 42"/>
                <a:gd name="T20" fmla="*/ 6 w 34"/>
                <a:gd name="T21" fmla="*/ 8 h 42"/>
                <a:gd name="T22" fmla="*/ 6 w 34"/>
                <a:gd name="T23" fmla="*/ 6 h 42"/>
                <a:gd name="T24" fmla="*/ 10 w 34"/>
                <a:gd name="T25" fmla="*/ 4 h 42"/>
                <a:gd name="T26" fmla="*/ 12 w 34"/>
                <a:gd name="T27" fmla="*/ 2 h 42"/>
                <a:gd name="T28" fmla="*/ 16 w 34"/>
                <a:gd name="T29" fmla="*/ 0 h 42"/>
                <a:gd name="T30" fmla="*/ 26 w 34"/>
                <a:gd name="T31" fmla="*/ 0 h 42"/>
                <a:gd name="T32" fmla="*/ 28 w 34"/>
                <a:gd name="T33" fmla="*/ 4 h 42"/>
                <a:gd name="T34" fmla="*/ 28 w 34"/>
                <a:gd name="T35" fmla="*/ 6 h 42"/>
                <a:gd name="T36" fmla="*/ 32 w 34"/>
                <a:gd name="T37" fmla="*/ 12 h 42"/>
                <a:gd name="T38" fmla="*/ 32 w 34"/>
                <a:gd name="T39" fmla="*/ 14 h 42"/>
                <a:gd name="T40" fmla="*/ 34 w 34"/>
                <a:gd name="T41" fmla="*/ 16 h 42"/>
                <a:gd name="T42" fmla="*/ 34 w 34"/>
                <a:gd name="T43" fmla="*/ 18 h 42"/>
                <a:gd name="T44" fmla="*/ 32 w 34"/>
                <a:gd name="T45" fmla="*/ 18 h 42"/>
                <a:gd name="T46" fmla="*/ 32 w 34"/>
                <a:gd name="T47" fmla="*/ 20 h 42"/>
                <a:gd name="T48" fmla="*/ 34 w 34"/>
                <a:gd name="T49" fmla="*/ 20 h 42"/>
                <a:gd name="T50" fmla="*/ 32 w 34"/>
                <a:gd name="T51" fmla="*/ 24 h 42"/>
                <a:gd name="T52" fmla="*/ 32 w 34"/>
                <a:gd name="T53" fmla="*/ 38 h 42"/>
                <a:gd name="T54" fmla="*/ 26 w 34"/>
                <a:gd name="T55" fmla="*/ 42 h 42"/>
                <a:gd name="T56" fmla="*/ 24 w 34"/>
                <a:gd name="T57" fmla="*/ 42 h 42"/>
                <a:gd name="T58" fmla="*/ 20 w 34"/>
                <a:gd name="T59" fmla="*/ 42 h 42"/>
                <a:gd name="T60" fmla="*/ 14 w 34"/>
                <a:gd name="T61" fmla="*/ 38 h 42"/>
                <a:gd name="T62" fmla="*/ 10 w 34"/>
                <a:gd name="T63" fmla="*/ 38 h 42"/>
                <a:gd name="T64" fmla="*/ 12 w 34"/>
                <a:gd name="T65" fmla="*/ 36 h 42"/>
                <a:gd name="T66" fmla="*/ 10 w 34"/>
                <a:gd name="T67" fmla="*/ 34 h 42"/>
                <a:gd name="T68" fmla="*/ 8 w 34"/>
                <a:gd name="T69" fmla="*/ 32 h 42"/>
                <a:gd name="T70" fmla="*/ 10 w 34"/>
                <a:gd name="T71" fmla="*/ 32 h 42"/>
                <a:gd name="T72" fmla="*/ 10 w 34"/>
                <a:gd name="T73" fmla="*/ 30 h 42"/>
                <a:gd name="T74" fmla="*/ 8 w 34"/>
                <a:gd name="T75" fmla="*/ 32 h 42"/>
                <a:gd name="T76" fmla="*/ 4 w 34"/>
                <a:gd name="T77" fmla="*/ 28 h 42"/>
                <a:gd name="T78" fmla="*/ 4 w 34"/>
                <a:gd name="T79" fmla="*/ 26 h 42"/>
                <a:gd name="T80" fmla="*/ 2 w 34"/>
                <a:gd name="T81" fmla="*/ 22 h 42"/>
                <a:gd name="T82" fmla="*/ 0 w 34"/>
                <a:gd name="T83" fmla="*/ 22 h 42"/>
                <a:gd name="T84" fmla="*/ 0 w 34"/>
                <a:gd name="T85" fmla="*/ 18 h 42"/>
                <a:gd name="T86" fmla="*/ 2 w 34"/>
                <a:gd name="T87" fmla="*/ 16 h 42"/>
                <a:gd name="T88" fmla="*/ 0 w 34"/>
                <a:gd name="T89" fmla="*/ 16 h 42"/>
                <a:gd name="T90" fmla="*/ 0 w 34"/>
                <a:gd name="T91" fmla="*/ 14 h 42"/>
                <a:gd name="T92" fmla="*/ 2 w 34"/>
                <a:gd name="T93" fmla="*/ 10 h 42"/>
                <a:gd name="T94" fmla="*/ 2 w 34"/>
                <a:gd name="T95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42">
                  <a:moveTo>
                    <a:pt x="8" y="36"/>
                  </a:moveTo>
                  <a:lnTo>
                    <a:pt x="8" y="34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6"/>
                  </a:lnTo>
                  <a:lnTo>
                    <a:pt x="8" y="36"/>
                  </a:lnTo>
                  <a:lnTo>
                    <a:pt x="8" y="36"/>
                  </a:lnTo>
                  <a:close/>
                  <a:moveTo>
                    <a:pt x="2" y="10"/>
                  </a:moveTo>
                  <a:lnTo>
                    <a:pt x="2" y="10"/>
                  </a:lnTo>
                  <a:lnTo>
                    <a:pt x="6" y="8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4" y="16"/>
                  </a:lnTo>
                  <a:lnTo>
                    <a:pt x="34" y="18"/>
                  </a:lnTo>
                  <a:lnTo>
                    <a:pt x="32" y="18"/>
                  </a:lnTo>
                  <a:lnTo>
                    <a:pt x="32" y="20"/>
                  </a:lnTo>
                  <a:lnTo>
                    <a:pt x="34" y="20"/>
                  </a:lnTo>
                  <a:lnTo>
                    <a:pt x="32" y="24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0" y="42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0" y="34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Serbia">
              <a:extLst>
                <a:ext uri="{FF2B5EF4-FFF2-40B4-BE49-F238E27FC236}">
                  <a16:creationId xmlns:a16="http://schemas.microsoft.com/office/drawing/2014/main" id="{E57D6EA9-43AA-4FCA-89E0-9426C8B83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1836" y="3246355"/>
              <a:ext cx="95693" cy="126315"/>
            </a:xfrm>
            <a:custGeom>
              <a:avLst/>
              <a:gdLst>
                <a:gd name="T0" fmla="*/ 2 w 50"/>
                <a:gd name="T1" fmla="*/ 4 h 66"/>
                <a:gd name="T2" fmla="*/ 8 w 50"/>
                <a:gd name="T3" fmla="*/ 4 h 66"/>
                <a:gd name="T4" fmla="*/ 10 w 50"/>
                <a:gd name="T5" fmla="*/ 0 h 66"/>
                <a:gd name="T6" fmla="*/ 14 w 50"/>
                <a:gd name="T7" fmla="*/ 0 h 66"/>
                <a:gd name="T8" fmla="*/ 20 w 50"/>
                <a:gd name="T9" fmla="*/ 4 h 66"/>
                <a:gd name="T10" fmla="*/ 24 w 50"/>
                <a:gd name="T11" fmla="*/ 10 h 66"/>
                <a:gd name="T12" fmla="*/ 32 w 50"/>
                <a:gd name="T13" fmla="*/ 14 h 66"/>
                <a:gd name="T14" fmla="*/ 30 w 50"/>
                <a:gd name="T15" fmla="*/ 18 h 66"/>
                <a:gd name="T16" fmla="*/ 36 w 50"/>
                <a:gd name="T17" fmla="*/ 22 h 66"/>
                <a:gd name="T18" fmla="*/ 40 w 50"/>
                <a:gd name="T19" fmla="*/ 22 h 66"/>
                <a:gd name="T20" fmla="*/ 46 w 50"/>
                <a:gd name="T21" fmla="*/ 20 h 66"/>
                <a:gd name="T22" fmla="*/ 44 w 50"/>
                <a:gd name="T23" fmla="*/ 26 h 66"/>
                <a:gd name="T24" fmla="*/ 44 w 50"/>
                <a:gd name="T25" fmla="*/ 32 h 66"/>
                <a:gd name="T26" fmla="*/ 48 w 50"/>
                <a:gd name="T27" fmla="*/ 40 h 66"/>
                <a:gd name="T28" fmla="*/ 50 w 50"/>
                <a:gd name="T29" fmla="*/ 46 h 66"/>
                <a:gd name="T30" fmla="*/ 46 w 50"/>
                <a:gd name="T31" fmla="*/ 52 h 66"/>
                <a:gd name="T32" fmla="*/ 46 w 50"/>
                <a:gd name="T33" fmla="*/ 58 h 66"/>
                <a:gd name="T34" fmla="*/ 42 w 50"/>
                <a:gd name="T35" fmla="*/ 58 h 66"/>
                <a:gd name="T36" fmla="*/ 34 w 50"/>
                <a:gd name="T37" fmla="*/ 58 h 66"/>
                <a:gd name="T38" fmla="*/ 30 w 50"/>
                <a:gd name="T39" fmla="*/ 60 h 66"/>
                <a:gd name="T40" fmla="*/ 26 w 50"/>
                <a:gd name="T41" fmla="*/ 64 h 66"/>
                <a:gd name="T42" fmla="*/ 24 w 50"/>
                <a:gd name="T43" fmla="*/ 64 h 66"/>
                <a:gd name="T44" fmla="*/ 24 w 50"/>
                <a:gd name="T45" fmla="*/ 58 h 66"/>
                <a:gd name="T46" fmla="*/ 20 w 50"/>
                <a:gd name="T47" fmla="*/ 56 h 66"/>
                <a:gd name="T48" fmla="*/ 18 w 50"/>
                <a:gd name="T49" fmla="*/ 54 h 66"/>
                <a:gd name="T50" fmla="*/ 20 w 50"/>
                <a:gd name="T51" fmla="*/ 50 h 66"/>
                <a:gd name="T52" fmla="*/ 16 w 50"/>
                <a:gd name="T53" fmla="*/ 46 h 66"/>
                <a:gd name="T54" fmla="*/ 12 w 50"/>
                <a:gd name="T55" fmla="*/ 46 h 66"/>
                <a:gd name="T56" fmla="*/ 10 w 50"/>
                <a:gd name="T57" fmla="*/ 42 h 66"/>
                <a:gd name="T58" fmla="*/ 10 w 50"/>
                <a:gd name="T59" fmla="*/ 38 h 66"/>
                <a:gd name="T60" fmla="*/ 6 w 50"/>
                <a:gd name="T61" fmla="*/ 32 h 66"/>
                <a:gd name="T62" fmla="*/ 10 w 50"/>
                <a:gd name="T63" fmla="*/ 32 h 66"/>
                <a:gd name="T64" fmla="*/ 10 w 50"/>
                <a:gd name="T65" fmla="*/ 30 h 66"/>
                <a:gd name="T66" fmla="*/ 4 w 50"/>
                <a:gd name="T67" fmla="*/ 26 h 66"/>
                <a:gd name="T68" fmla="*/ 6 w 50"/>
                <a:gd name="T69" fmla="*/ 22 h 66"/>
                <a:gd name="T70" fmla="*/ 6 w 50"/>
                <a:gd name="T71" fmla="*/ 18 h 66"/>
                <a:gd name="T72" fmla="*/ 4 w 50"/>
                <a:gd name="T73" fmla="*/ 18 h 66"/>
                <a:gd name="T74" fmla="*/ 6 w 50"/>
                <a:gd name="T75" fmla="*/ 16 h 66"/>
                <a:gd name="T76" fmla="*/ 6 w 50"/>
                <a:gd name="T77" fmla="*/ 14 h 66"/>
                <a:gd name="T78" fmla="*/ 2 w 50"/>
                <a:gd name="T79" fmla="*/ 12 h 66"/>
                <a:gd name="T80" fmla="*/ 0 w 50"/>
                <a:gd name="T8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" h="66">
                  <a:moveTo>
                    <a:pt x="0" y="6"/>
                  </a:moveTo>
                  <a:lnTo>
                    <a:pt x="2" y="4"/>
                  </a:lnTo>
                  <a:lnTo>
                    <a:pt x="6" y="2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4" y="20"/>
                  </a:lnTo>
                  <a:lnTo>
                    <a:pt x="36" y="22"/>
                  </a:lnTo>
                  <a:lnTo>
                    <a:pt x="38" y="20"/>
                  </a:lnTo>
                  <a:lnTo>
                    <a:pt x="40" y="22"/>
                  </a:lnTo>
                  <a:lnTo>
                    <a:pt x="42" y="20"/>
                  </a:lnTo>
                  <a:lnTo>
                    <a:pt x="46" y="20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6" y="30"/>
                  </a:lnTo>
                  <a:lnTo>
                    <a:pt x="44" y="32"/>
                  </a:lnTo>
                  <a:lnTo>
                    <a:pt x="46" y="38"/>
                  </a:lnTo>
                  <a:lnTo>
                    <a:pt x="48" y="40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8" y="54"/>
                  </a:lnTo>
                  <a:lnTo>
                    <a:pt x="46" y="58"/>
                  </a:lnTo>
                  <a:lnTo>
                    <a:pt x="44" y="58"/>
                  </a:lnTo>
                  <a:lnTo>
                    <a:pt x="42" y="58"/>
                  </a:lnTo>
                  <a:lnTo>
                    <a:pt x="38" y="58"/>
                  </a:lnTo>
                  <a:lnTo>
                    <a:pt x="34" y="58"/>
                  </a:lnTo>
                  <a:lnTo>
                    <a:pt x="32" y="60"/>
                  </a:lnTo>
                  <a:lnTo>
                    <a:pt x="30" y="60"/>
                  </a:lnTo>
                  <a:lnTo>
                    <a:pt x="26" y="62"/>
                  </a:lnTo>
                  <a:lnTo>
                    <a:pt x="26" y="64"/>
                  </a:lnTo>
                  <a:lnTo>
                    <a:pt x="26" y="66"/>
                  </a:lnTo>
                  <a:lnTo>
                    <a:pt x="24" y="64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2" y="56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8" y="52"/>
                  </a:lnTo>
                  <a:lnTo>
                    <a:pt x="20" y="50"/>
                  </a:lnTo>
                  <a:lnTo>
                    <a:pt x="20" y="48"/>
                  </a:lnTo>
                  <a:lnTo>
                    <a:pt x="16" y="46"/>
                  </a:lnTo>
                  <a:lnTo>
                    <a:pt x="14" y="46"/>
                  </a:lnTo>
                  <a:lnTo>
                    <a:pt x="12" y="46"/>
                  </a:lnTo>
                  <a:lnTo>
                    <a:pt x="10" y="44"/>
                  </a:lnTo>
                  <a:lnTo>
                    <a:pt x="10" y="42"/>
                  </a:lnTo>
                  <a:lnTo>
                    <a:pt x="8" y="40"/>
                  </a:lnTo>
                  <a:lnTo>
                    <a:pt x="10" y="38"/>
                  </a:lnTo>
                  <a:lnTo>
                    <a:pt x="6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6" y="2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Senegal">
              <a:extLst>
                <a:ext uri="{FF2B5EF4-FFF2-40B4-BE49-F238E27FC236}">
                  <a16:creationId xmlns:a16="http://schemas.microsoft.com/office/drawing/2014/main" id="{78666B73-862C-4D7F-AE77-BAE0A428B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186" y="4023382"/>
              <a:ext cx="149281" cy="111004"/>
            </a:xfrm>
            <a:custGeom>
              <a:avLst/>
              <a:gdLst>
                <a:gd name="T0" fmla="*/ 12 w 78"/>
                <a:gd name="T1" fmla="*/ 4 h 58"/>
                <a:gd name="T2" fmla="*/ 18 w 78"/>
                <a:gd name="T3" fmla="*/ 2 h 58"/>
                <a:gd name="T4" fmla="*/ 30 w 78"/>
                <a:gd name="T5" fmla="*/ 0 h 58"/>
                <a:gd name="T6" fmla="*/ 38 w 78"/>
                <a:gd name="T7" fmla="*/ 2 h 58"/>
                <a:gd name="T8" fmla="*/ 44 w 78"/>
                <a:gd name="T9" fmla="*/ 6 h 58"/>
                <a:gd name="T10" fmla="*/ 46 w 78"/>
                <a:gd name="T11" fmla="*/ 8 h 58"/>
                <a:gd name="T12" fmla="*/ 48 w 78"/>
                <a:gd name="T13" fmla="*/ 6 h 58"/>
                <a:gd name="T14" fmla="*/ 52 w 78"/>
                <a:gd name="T15" fmla="*/ 8 h 58"/>
                <a:gd name="T16" fmla="*/ 54 w 78"/>
                <a:gd name="T17" fmla="*/ 12 h 58"/>
                <a:gd name="T18" fmla="*/ 58 w 78"/>
                <a:gd name="T19" fmla="*/ 16 h 58"/>
                <a:gd name="T20" fmla="*/ 60 w 78"/>
                <a:gd name="T21" fmla="*/ 20 h 58"/>
                <a:gd name="T22" fmla="*/ 64 w 78"/>
                <a:gd name="T23" fmla="*/ 24 h 58"/>
                <a:gd name="T24" fmla="*/ 66 w 78"/>
                <a:gd name="T25" fmla="*/ 28 h 58"/>
                <a:gd name="T26" fmla="*/ 66 w 78"/>
                <a:gd name="T27" fmla="*/ 34 h 58"/>
                <a:gd name="T28" fmla="*/ 68 w 78"/>
                <a:gd name="T29" fmla="*/ 38 h 58"/>
                <a:gd name="T30" fmla="*/ 72 w 78"/>
                <a:gd name="T31" fmla="*/ 42 h 58"/>
                <a:gd name="T32" fmla="*/ 74 w 78"/>
                <a:gd name="T33" fmla="*/ 44 h 58"/>
                <a:gd name="T34" fmla="*/ 76 w 78"/>
                <a:gd name="T35" fmla="*/ 46 h 58"/>
                <a:gd name="T36" fmla="*/ 76 w 78"/>
                <a:gd name="T37" fmla="*/ 50 h 58"/>
                <a:gd name="T38" fmla="*/ 78 w 78"/>
                <a:gd name="T39" fmla="*/ 54 h 58"/>
                <a:gd name="T40" fmla="*/ 78 w 78"/>
                <a:gd name="T41" fmla="*/ 58 h 58"/>
                <a:gd name="T42" fmla="*/ 76 w 78"/>
                <a:gd name="T43" fmla="*/ 56 h 58"/>
                <a:gd name="T44" fmla="*/ 72 w 78"/>
                <a:gd name="T45" fmla="*/ 54 h 58"/>
                <a:gd name="T46" fmla="*/ 66 w 78"/>
                <a:gd name="T47" fmla="*/ 54 h 58"/>
                <a:gd name="T48" fmla="*/ 60 w 78"/>
                <a:gd name="T49" fmla="*/ 52 h 58"/>
                <a:gd name="T50" fmla="*/ 46 w 78"/>
                <a:gd name="T51" fmla="*/ 50 h 58"/>
                <a:gd name="T52" fmla="*/ 44 w 78"/>
                <a:gd name="T53" fmla="*/ 50 h 58"/>
                <a:gd name="T54" fmla="*/ 30 w 78"/>
                <a:gd name="T55" fmla="*/ 48 h 58"/>
                <a:gd name="T56" fmla="*/ 24 w 78"/>
                <a:gd name="T57" fmla="*/ 54 h 58"/>
                <a:gd name="T58" fmla="*/ 12 w 78"/>
                <a:gd name="T59" fmla="*/ 54 h 58"/>
                <a:gd name="T60" fmla="*/ 8 w 78"/>
                <a:gd name="T61" fmla="*/ 52 h 58"/>
                <a:gd name="T62" fmla="*/ 10 w 78"/>
                <a:gd name="T63" fmla="*/ 50 h 58"/>
                <a:gd name="T64" fmla="*/ 14 w 78"/>
                <a:gd name="T65" fmla="*/ 50 h 58"/>
                <a:gd name="T66" fmla="*/ 6 w 78"/>
                <a:gd name="T67" fmla="*/ 50 h 58"/>
                <a:gd name="T68" fmla="*/ 8 w 78"/>
                <a:gd name="T69" fmla="*/ 48 h 58"/>
                <a:gd name="T70" fmla="*/ 8 w 78"/>
                <a:gd name="T71" fmla="*/ 44 h 58"/>
                <a:gd name="T72" fmla="*/ 18 w 78"/>
                <a:gd name="T73" fmla="*/ 42 h 58"/>
                <a:gd name="T74" fmla="*/ 24 w 78"/>
                <a:gd name="T75" fmla="*/ 38 h 58"/>
                <a:gd name="T76" fmla="*/ 26 w 78"/>
                <a:gd name="T77" fmla="*/ 40 h 58"/>
                <a:gd name="T78" fmla="*/ 28 w 78"/>
                <a:gd name="T79" fmla="*/ 38 h 58"/>
                <a:gd name="T80" fmla="*/ 34 w 78"/>
                <a:gd name="T81" fmla="*/ 40 h 58"/>
                <a:gd name="T82" fmla="*/ 42 w 78"/>
                <a:gd name="T83" fmla="*/ 42 h 58"/>
                <a:gd name="T84" fmla="*/ 46 w 78"/>
                <a:gd name="T85" fmla="*/ 42 h 58"/>
                <a:gd name="T86" fmla="*/ 42 w 78"/>
                <a:gd name="T87" fmla="*/ 40 h 58"/>
                <a:gd name="T88" fmla="*/ 36 w 78"/>
                <a:gd name="T89" fmla="*/ 36 h 58"/>
                <a:gd name="T90" fmla="*/ 28 w 78"/>
                <a:gd name="T91" fmla="*/ 34 h 58"/>
                <a:gd name="T92" fmla="*/ 22 w 78"/>
                <a:gd name="T93" fmla="*/ 34 h 58"/>
                <a:gd name="T94" fmla="*/ 16 w 78"/>
                <a:gd name="T95" fmla="*/ 38 h 58"/>
                <a:gd name="T96" fmla="*/ 10 w 78"/>
                <a:gd name="T97" fmla="*/ 38 h 58"/>
                <a:gd name="T98" fmla="*/ 10 w 78"/>
                <a:gd name="T99" fmla="*/ 36 h 58"/>
                <a:gd name="T100" fmla="*/ 8 w 78"/>
                <a:gd name="T101" fmla="*/ 34 h 58"/>
                <a:gd name="T102" fmla="*/ 6 w 78"/>
                <a:gd name="T103" fmla="*/ 32 h 58"/>
                <a:gd name="T104" fmla="*/ 0 w 78"/>
                <a:gd name="T105" fmla="*/ 24 h 58"/>
                <a:gd name="T106" fmla="*/ 10 w 78"/>
                <a:gd name="T107" fmla="*/ 1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58">
                  <a:moveTo>
                    <a:pt x="12" y="6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6" y="8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2" y="10"/>
                  </a:lnTo>
                  <a:lnTo>
                    <a:pt x="54" y="12"/>
                  </a:lnTo>
                  <a:lnTo>
                    <a:pt x="54" y="16"/>
                  </a:lnTo>
                  <a:lnTo>
                    <a:pt x="58" y="16"/>
                  </a:lnTo>
                  <a:lnTo>
                    <a:pt x="58" y="18"/>
                  </a:lnTo>
                  <a:lnTo>
                    <a:pt x="60" y="20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6" y="24"/>
                  </a:lnTo>
                  <a:lnTo>
                    <a:pt x="66" y="28"/>
                  </a:lnTo>
                  <a:lnTo>
                    <a:pt x="66" y="30"/>
                  </a:lnTo>
                  <a:lnTo>
                    <a:pt x="66" y="34"/>
                  </a:lnTo>
                  <a:lnTo>
                    <a:pt x="66" y="36"/>
                  </a:lnTo>
                  <a:lnTo>
                    <a:pt x="68" y="38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6" y="46"/>
                  </a:lnTo>
                  <a:lnTo>
                    <a:pt x="76" y="48"/>
                  </a:lnTo>
                  <a:lnTo>
                    <a:pt x="76" y="50"/>
                  </a:lnTo>
                  <a:lnTo>
                    <a:pt x="76" y="52"/>
                  </a:lnTo>
                  <a:lnTo>
                    <a:pt x="78" y="54"/>
                  </a:lnTo>
                  <a:lnTo>
                    <a:pt x="78" y="56"/>
                  </a:lnTo>
                  <a:lnTo>
                    <a:pt x="78" y="58"/>
                  </a:lnTo>
                  <a:lnTo>
                    <a:pt x="78" y="56"/>
                  </a:lnTo>
                  <a:lnTo>
                    <a:pt x="76" y="56"/>
                  </a:lnTo>
                  <a:lnTo>
                    <a:pt x="74" y="54"/>
                  </a:lnTo>
                  <a:lnTo>
                    <a:pt x="72" y="54"/>
                  </a:lnTo>
                  <a:lnTo>
                    <a:pt x="70" y="54"/>
                  </a:lnTo>
                  <a:lnTo>
                    <a:pt x="66" y="54"/>
                  </a:lnTo>
                  <a:lnTo>
                    <a:pt x="62" y="54"/>
                  </a:lnTo>
                  <a:lnTo>
                    <a:pt x="60" y="52"/>
                  </a:lnTo>
                  <a:lnTo>
                    <a:pt x="54" y="50"/>
                  </a:lnTo>
                  <a:lnTo>
                    <a:pt x="46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30" y="48"/>
                  </a:lnTo>
                  <a:lnTo>
                    <a:pt x="26" y="50"/>
                  </a:lnTo>
                  <a:lnTo>
                    <a:pt x="24" y="54"/>
                  </a:lnTo>
                  <a:lnTo>
                    <a:pt x="16" y="52"/>
                  </a:lnTo>
                  <a:lnTo>
                    <a:pt x="12" y="54"/>
                  </a:lnTo>
                  <a:lnTo>
                    <a:pt x="8" y="54"/>
                  </a:lnTo>
                  <a:lnTo>
                    <a:pt x="8" y="52"/>
                  </a:lnTo>
                  <a:lnTo>
                    <a:pt x="8" y="50"/>
                  </a:lnTo>
                  <a:lnTo>
                    <a:pt x="10" y="50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0" y="48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6" y="44"/>
                  </a:lnTo>
                  <a:lnTo>
                    <a:pt x="18" y="42"/>
                  </a:lnTo>
                  <a:lnTo>
                    <a:pt x="20" y="40"/>
                  </a:lnTo>
                  <a:lnTo>
                    <a:pt x="24" y="38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4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2"/>
                  </a:lnTo>
                  <a:lnTo>
                    <a:pt x="46" y="42"/>
                  </a:lnTo>
                  <a:lnTo>
                    <a:pt x="44" y="40"/>
                  </a:lnTo>
                  <a:lnTo>
                    <a:pt x="42" y="40"/>
                  </a:lnTo>
                  <a:lnTo>
                    <a:pt x="38" y="36"/>
                  </a:lnTo>
                  <a:lnTo>
                    <a:pt x="36" y="36"/>
                  </a:lnTo>
                  <a:lnTo>
                    <a:pt x="32" y="34"/>
                  </a:lnTo>
                  <a:lnTo>
                    <a:pt x="28" y="34"/>
                  </a:lnTo>
                  <a:lnTo>
                    <a:pt x="26" y="34"/>
                  </a:lnTo>
                  <a:lnTo>
                    <a:pt x="22" y="34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2"/>
                  </a:lnTo>
                  <a:lnTo>
                    <a:pt x="6" y="32"/>
                  </a:lnTo>
                  <a:lnTo>
                    <a:pt x="4" y="26"/>
                  </a:lnTo>
                  <a:lnTo>
                    <a:pt x="0" y="24"/>
                  </a:lnTo>
                  <a:lnTo>
                    <a:pt x="6" y="16"/>
                  </a:lnTo>
                  <a:lnTo>
                    <a:pt x="10" y="1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Saudi Arabia">
              <a:extLst>
                <a:ext uri="{FF2B5EF4-FFF2-40B4-BE49-F238E27FC236}">
                  <a16:creationId xmlns:a16="http://schemas.microsoft.com/office/drawing/2014/main" id="{F9599BB4-4F17-474B-AD26-5327638A8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629127"/>
              <a:ext cx="489948" cy="413394"/>
            </a:xfrm>
            <a:custGeom>
              <a:avLst/>
              <a:gdLst>
                <a:gd name="T0" fmla="*/ 156 w 256"/>
                <a:gd name="T1" fmla="*/ 46 h 216"/>
                <a:gd name="T2" fmla="*/ 62 w 256"/>
                <a:gd name="T3" fmla="*/ 2 h 216"/>
                <a:gd name="T4" fmla="*/ 28 w 256"/>
                <a:gd name="T5" fmla="*/ 12 h 216"/>
                <a:gd name="T6" fmla="*/ 36 w 256"/>
                <a:gd name="T7" fmla="*/ 36 h 216"/>
                <a:gd name="T8" fmla="*/ 4 w 256"/>
                <a:gd name="T9" fmla="*/ 42 h 216"/>
                <a:gd name="T10" fmla="*/ 2 w 256"/>
                <a:gd name="T11" fmla="*/ 52 h 216"/>
                <a:gd name="T12" fmla="*/ 2 w 256"/>
                <a:gd name="T13" fmla="*/ 56 h 216"/>
                <a:gd name="T14" fmla="*/ 6 w 256"/>
                <a:gd name="T15" fmla="*/ 58 h 216"/>
                <a:gd name="T16" fmla="*/ 12 w 256"/>
                <a:gd name="T17" fmla="*/ 68 h 216"/>
                <a:gd name="T18" fmla="*/ 16 w 256"/>
                <a:gd name="T19" fmla="*/ 72 h 216"/>
                <a:gd name="T20" fmla="*/ 22 w 256"/>
                <a:gd name="T21" fmla="*/ 80 h 216"/>
                <a:gd name="T22" fmla="*/ 24 w 256"/>
                <a:gd name="T23" fmla="*/ 86 h 216"/>
                <a:gd name="T24" fmla="*/ 30 w 256"/>
                <a:gd name="T25" fmla="*/ 96 h 216"/>
                <a:gd name="T26" fmla="*/ 32 w 256"/>
                <a:gd name="T27" fmla="*/ 102 h 216"/>
                <a:gd name="T28" fmla="*/ 36 w 256"/>
                <a:gd name="T29" fmla="*/ 108 h 216"/>
                <a:gd name="T30" fmla="*/ 42 w 256"/>
                <a:gd name="T31" fmla="*/ 108 h 216"/>
                <a:gd name="T32" fmla="*/ 50 w 256"/>
                <a:gd name="T33" fmla="*/ 116 h 216"/>
                <a:gd name="T34" fmla="*/ 52 w 256"/>
                <a:gd name="T35" fmla="*/ 120 h 216"/>
                <a:gd name="T36" fmla="*/ 56 w 256"/>
                <a:gd name="T37" fmla="*/ 132 h 216"/>
                <a:gd name="T38" fmla="*/ 54 w 256"/>
                <a:gd name="T39" fmla="*/ 138 h 216"/>
                <a:gd name="T40" fmla="*/ 58 w 256"/>
                <a:gd name="T41" fmla="*/ 148 h 216"/>
                <a:gd name="T42" fmla="*/ 66 w 256"/>
                <a:gd name="T43" fmla="*/ 160 h 216"/>
                <a:gd name="T44" fmla="*/ 72 w 256"/>
                <a:gd name="T45" fmla="*/ 162 h 216"/>
                <a:gd name="T46" fmla="*/ 78 w 256"/>
                <a:gd name="T47" fmla="*/ 166 h 216"/>
                <a:gd name="T48" fmla="*/ 82 w 256"/>
                <a:gd name="T49" fmla="*/ 170 h 216"/>
                <a:gd name="T50" fmla="*/ 88 w 256"/>
                <a:gd name="T51" fmla="*/ 186 h 216"/>
                <a:gd name="T52" fmla="*/ 100 w 256"/>
                <a:gd name="T53" fmla="*/ 200 h 216"/>
                <a:gd name="T54" fmla="*/ 106 w 256"/>
                <a:gd name="T55" fmla="*/ 208 h 216"/>
                <a:gd name="T56" fmla="*/ 114 w 256"/>
                <a:gd name="T57" fmla="*/ 204 h 216"/>
                <a:gd name="T58" fmla="*/ 116 w 256"/>
                <a:gd name="T59" fmla="*/ 192 h 216"/>
                <a:gd name="T60" fmla="*/ 138 w 256"/>
                <a:gd name="T61" fmla="*/ 200 h 216"/>
                <a:gd name="T62" fmla="*/ 172 w 256"/>
                <a:gd name="T63" fmla="*/ 186 h 216"/>
                <a:gd name="T64" fmla="*/ 252 w 256"/>
                <a:gd name="T65" fmla="*/ 126 h 216"/>
                <a:gd name="T66" fmla="*/ 212 w 256"/>
                <a:gd name="T67" fmla="*/ 124 h 216"/>
                <a:gd name="T68" fmla="*/ 206 w 256"/>
                <a:gd name="T69" fmla="*/ 106 h 216"/>
                <a:gd name="T70" fmla="*/ 204 w 256"/>
                <a:gd name="T71" fmla="*/ 104 h 216"/>
                <a:gd name="T72" fmla="*/ 204 w 256"/>
                <a:gd name="T73" fmla="*/ 102 h 216"/>
                <a:gd name="T74" fmla="*/ 198 w 256"/>
                <a:gd name="T75" fmla="*/ 100 h 216"/>
                <a:gd name="T76" fmla="*/ 194 w 256"/>
                <a:gd name="T77" fmla="*/ 96 h 216"/>
                <a:gd name="T78" fmla="*/ 186 w 256"/>
                <a:gd name="T79" fmla="*/ 82 h 216"/>
                <a:gd name="T80" fmla="*/ 186 w 256"/>
                <a:gd name="T81" fmla="*/ 76 h 216"/>
                <a:gd name="T82" fmla="*/ 184 w 256"/>
                <a:gd name="T83" fmla="*/ 70 h 216"/>
                <a:gd name="T84" fmla="*/ 176 w 256"/>
                <a:gd name="T85" fmla="*/ 62 h 216"/>
                <a:gd name="T86" fmla="*/ 178 w 256"/>
                <a:gd name="T87" fmla="*/ 62 h 216"/>
                <a:gd name="T88" fmla="*/ 170 w 256"/>
                <a:gd name="T89" fmla="*/ 60 h 216"/>
                <a:gd name="T90" fmla="*/ 164 w 256"/>
                <a:gd name="T91" fmla="*/ 50 h 216"/>
                <a:gd name="T92" fmla="*/ 162 w 256"/>
                <a:gd name="T93" fmla="*/ 4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6" h="216">
                  <a:moveTo>
                    <a:pt x="162" y="48"/>
                  </a:moveTo>
                  <a:lnTo>
                    <a:pt x="156" y="50"/>
                  </a:lnTo>
                  <a:lnTo>
                    <a:pt x="156" y="46"/>
                  </a:lnTo>
                  <a:lnTo>
                    <a:pt x="144" y="42"/>
                  </a:lnTo>
                  <a:lnTo>
                    <a:pt x="120" y="42"/>
                  </a:lnTo>
                  <a:lnTo>
                    <a:pt x="62" y="2"/>
                  </a:lnTo>
                  <a:lnTo>
                    <a:pt x="50" y="0"/>
                  </a:lnTo>
                  <a:lnTo>
                    <a:pt x="46" y="6"/>
                  </a:lnTo>
                  <a:lnTo>
                    <a:pt x="28" y="12"/>
                  </a:lnTo>
                  <a:lnTo>
                    <a:pt x="42" y="26"/>
                  </a:lnTo>
                  <a:lnTo>
                    <a:pt x="36" y="32"/>
                  </a:lnTo>
                  <a:lnTo>
                    <a:pt x="36" y="36"/>
                  </a:lnTo>
                  <a:lnTo>
                    <a:pt x="26" y="38"/>
                  </a:lnTo>
                  <a:lnTo>
                    <a:pt x="16" y="46"/>
                  </a:lnTo>
                  <a:lnTo>
                    <a:pt x="4" y="42"/>
                  </a:lnTo>
                  <a:lnTo>
                    <a:pt x="2" y="42"/>
                  </a:lnTo>
                  <a:lnTo>
                    <a:pt x="0" y="48"/>
                  </a:lnTo>
                  <a:lnTo>
                    <a:pt x="2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4" y="56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12" y="64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70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2" y="78"/>
                  </a:lnTo>
                  <a:lnTo>
                    <a:pt x="22" y="80"/>
                  </a:lnTo>
                  <a:lnTo>
                    <a:pt x="22" y="82"/>
                  </a:lnTo>
                  <a:lnTo>
                    <a:pt x="24" y="82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28" y="90"/>
                  </a:lnTo>
                  <a:lnTo>
                    <a:pt x="30" y="96"/>
                  </a:lnTo>
                  <a:lnTo>
                    <a:pt x="32" y="96"/>
                  </a:lnTo>
                  <a:lnTo>
                    <a:pt x="34" y="100"/>
                  </a:lnTo>
                  <a:lnTo>
                    <a:pt x="32" y="102"/>
                  </a:lnTo>
                  <a:lnTo>
                    <a:pt x="32" y="104"/>
                  </a:lnTo>
                  <a:lnTo>
                    <a:pt x="36" y="106"/>
                  </a:lnTo>
                  <a:lnTo>
                    <a:pt x="36" y="108"/>
                  </a:lnTo>
                  <a:lnTo>
                    <a:pt x="38" y="108"/>
                  </a:lnTo>
                  <a:lnTo>
                    <a:pt x="38" y="106"/>
                  </a:lnTo>
                  <a:lnTo>
                    <a:pt x="42" y="108"/>
                  </a:lnTo>
                  <a:lnTo>
                    <a:pt x="44" y="110"/>
                  </a:lnTo>
                  <a:lnTo>
                    <a:pt x="48" y="114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50" y="120"/>
                  </a:lnTo>
                  <a:lnTo>
                    <a:pt x="52" y="120"/>
                  </a:lnTo>
                  <a:lnTo>
                    <a:pt x="52" y="124"/>
                  </a:lnTo>
                  <a:lnTo>
                    <a:pt x="56" y="126"/>
                  </a:lnTo>
                  <a:lnTo>
                    <a:pt x="56" y="132"/>
                  </a:lnTo>
                  <a:lnTo>
                    <a:pt x="56" y="132"/>
                  </a:lnTo>
                  <a:lnTo>
                    <a:pt x="56" y="136"/>
                  </a:lnTo>
                  <a:lnTo>
                    <a:pt x="54" y="138"/>
                  </a:lnTo>
                  <a:lnTo>
                    <a:pt x="56" y="140"/>
                  </a:lnTo>
                  <a:lnTo>
                    <a:pt x="58" y="144"/>
                  </a:lnTo>
                  <a:lnTo>
                    <a:pt x="58" y="148"/>
                  </a:lnTo>
                  <a:lnTo>
                    <a:pt x="60" y="150"/>
                  </a:lnTo>
                  <a:lnTo>
                    <a:pt x="60" y="152"/>
                  </a:lnTo>
                  <a:lnTo>
                    <a:pt x="66" y="160"/>
                  </a:lnTo>
                  <a:lnTo>
                    <a:pt x="68" y="160"/>
                  </a:lnTo>
                  <a:lnTo>
                    <a:pt x="72" y="160"/>
                  </a:lnTo>
                  <a:lnTo>
                    <a:pt x="72" y="162"/>
                  </a:lnTo>
                  <a:lnTo>
                    <a:pt x="74" y="162"/>
                  </a:lnTo>
                  <a:lnTo>
                    <a:pt x="78" y="166"/>
                  </a:lnTo>
                  <a:lnTo>
                    <a:pt x="78" y="166"/>
                  </a:lnTo>
                  <a:lnTo>
                    <a:pt x="80" y="168"/>
                  </a:lnTo>
                  <a:lnTo>
                    <a:pt x="80" y="170"/>
                  </a:lnTo>
                  <a:lnTo>
                    <a:pt x="82" y="170"/>
                  </a:lnTo>
                  <a:lnTo>
                    <a:pt x="84" y="180"/>
                  </a:lnTo>
                  <a:lnTo>
                    <a:pt x="88" y="182"/>
                  </a:lnTo>
                  <a:lnTo>
                    <a:pt x="88" y="186"/>
                  </a:lnTo>
                  <a:lnTo>
                    <a:pt x="96" y="194"/>
                  </a:lnTo>
                  <a:lnTo>
                    <a:pt x="98" y="194"/>
                  </a:lnTo>
                  <a:lnTo>
                    <a:pt x="100" y="200"/>
                  </a:lnTo>
                  <a:lnTo>
                    <a:pt x="102" y="200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10" y="208"/>
                  </a:lnTo>
                  <a:lnTo>
                    <a:pt x="110" y="206"/>
                  </a:lnTo>
                  <a:lnTo>
                    <a:pt x="114" y="204"/>
                  </a:lnTo>
                  <a:lnTo>
                    <a:pt x="112" y="200"/>
                  </a:lnTo>
                  <a:lnTo>
                    <a:pt x="114" y="194"/>
                  </a:lnTo>
                  <a:lnTo>
                    <a:pt x="116" y="192"/>
                  </a:lnTo>
                  <a:lnTo>
                    <a:pt x="120" y="196"/>
                  </a:lnTo>
                  <a:lnTo>
                    <a:pt x="128" y="196"/>
                  </a:lnTo>
                  <a:lnTo>
                    <a:pt x="138" y="200"/>
                  </a:lnTo>
                  <a:lnTo>
                    <a:pt x="150" y="206"/>
                  </a:lnTo>
                  <a:lnTo>
                    <a:pt x="150" y="216"/>
                  </a:lnTo>
                  <a:lnTo>
                    <a:pt x="172" y="186"/>
                  </a:lnTo>
                  <a:lnTo>
                    <a:pt x="254" y="162"/>
                  </a:lnTo>
                  <a:lnTo>
                    <a:pt x="256" y="136"/>
                  </a:lnTo>
                  <a:lnTo>
                    <a:pt x="252" y="126"/>
                  </a:lnTo>
                  <a:lnTo>
                    <a:pt x="252" y="124"/>
                  </a:lnTo>
                  <a:lnTo>
                    <a:pt x="248" y="130"/>
                  </a:lnTo>
                  <a:lnTo>
                    <a:pt x="212" y="124"/>
                  </a:lnTo>
                  <a:lnTo>
                    <a:pt x="210" y="114"/>
                  </a:lnTo>
                  <a:lnTo>
                    <a:pt x="206" y="110"/>
                  </a:lnTo>
                  <a:lnTo>
                    <a:pt x="206" y="106"/>
                  </a:lnTo>
                  <a:lnTo>
                    <a:pt x="206" y="106"/>
                  </a:lnTo>
                  <a:lnTo>
                    <a:pt x="206" y="106"/>
                  </a:lnTo>
                  <a:lnTo>
                    <a:pt x="204" y="104"/>
                  </a:lnTo>
                  <a:lnTo>
                    <a:pt x="204" y="104"/>
                  </a:lnTo>
                  <a:lnTo>
                    <a:pt x="206" y="102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2" y="102"/>
                  </a:lnTo>
                  <a:lnTo>
                    <a:pt x="198" y="100"/>
                  </a:lnTo>
                  <a:lnTo>
                    <a:pt x="198" y="98"/>
                  </a:lnTo>
                  <a:lnTo>
                    <a:pt x="198" y="98"/>
                  </a:lnTo>
                  <a:lnTo>
                    <a:pt x="194" y="96"/>
                  </a:lnTo>
                  <a:lnTo>
                    <a:pt x="194" y="92"/>
                  </a:lnTo>
                  <a:lnTo>
                    <a:pt x="188" y="84"/>
                  </a:lnTo>
                  <a:lnTo>
                    <a:pt x="186" y="82"/>
                  </a:lnTo>
                  <a:lnTo>
                    <a:pt x="188" y="82"/>
                  </a:lnTo>
                  <a:lnTo>
                    <a:pt x="188" y="80"/>
                  </a:lnTo>
                  <a:lnTo>
                    <a:pt x="186" y="76"/>
                  </a:lnTo>
                  <a:lnTo>
                    <a:pt x="186" y="74"/>
                  </a:lnTo>
                  <a:lnTo>
                    <a:pt x="184" y="70"/>
                  </a:lnTo>
                  <a:lnTo>
                    <a:pt x="184" y="70"/>
                  </a:lnTo>
                  <a:lnTo>
                    <a:pt x="178" y="66"/>
                  </a:lnTo>
                  <a:lnTo>
                    <a:pt x="178" y="66"/>
                  </a:lnTo>
                  <a:lnTo>
                    <a:pt x="176" y="62"/>
                  </a:lnTo>
                  <a:lnTo>
                    <a:pt x="176" y="62"/>
                  </a:lnTo>
                  <a:lnTo>
                    <a:pt x="176" y="62"/>
                  </a:lnTo>
                  <a:lnTo>
                    <a:pt x="178" y="62"/>
                  </a:lnTo>
                  <a:lnTo>
                    <a:pt x="176" y="62"/>
                  </a:lnTo>
                  <a:lnTo>
                    <a:pt x="174" y="62"/>
                  </a:lnTo>
                  <a:lnTo>
                    <a:pt x="170" y="60"/>
                  </a:lnTo>
                  <a:lnTo>
                    <a:pt x="168" y="54"/>
                  </a:lnTo>
                  <a:lnTo>
                    <a:pt x="166" y="50"/>
                  </a:lnTo>
                  <a:lnTo>
                    <a:pt x="164" y="50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2" y="4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Santa Cuz/Las Palmas">
              <a:extLst>
                <a:ext uri="{FF2B5EF4-FFF2-40B4-BE49-F238E27FC236}">
                  <a16:creationId xmlns:a16="http://schemas.microsoft.com/office/drawing/2014/main" id="{B4386573-A251-4847-B84A-6BBB34354D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6531" y="3717164"/>
              <a:ext cx="107176" cy="38277"/>
            </a:xfrm>
            <a:custGeom>
              <a:avLst/>
              <a:gdLst>
                <a:gd name="T0" fmla="*/ 10 w 56"/>
                <a:gd name="T1" fmla="*/ 14 h 20"/>
                <a:gd name="T2" fmla="*/ 8 w 56"/>
                <a:gd name="T3" fmla="*/ 14 h 20"/>
                <a:gd name="T4" fmla="*/ 8 w 56"/>
                <a:gd name="T5" fmla="*/ 12 h 20"/>
                <a:gd name="T6" fmla="*/ 10 w 56"/>
                <a:gd name="T7" fmla="*/ 12 h 20"/>
                <a:gd name="T8" fmla="*/ 10 w 56"/>
                <a:gd name="T9" fmla="*/ 14 h 20"/>
                <a:gd name="T10" fmla="*/ 10 w 56"/>
                <a:gd name="T11" fmla="*/ 14 h 20"/>
                <a:gd name="T12" fmla="*/ 10 w 56"/>
                <a:gd name="T13" fmla="*/ 14 h 20"/>
                <a:gd name="T14" fmla="*/ 0 w 56"/>
                <a:gd name="T15" fmla="*/ 20 h 20"/>
                <a:gd name="T16" fmla="*/ 0 w 56"/>
                <a:gd name="T17" fmla="*/ 18 h 20"/>
                <a:gd name="T18" fmla="*/ 2 w 56"/>
                <a:gd name="T19" fmla="*/ 16 h 20"/>
                <a:gd name="T20" fmla="*/ 2 w 56"/>
                <a:gd name="T21" fmla="*/ 18 h 20"/>
                <a:gd name="T22" fmla="*/ 2 w 56"/>
                <a:gd name="T23" fmla="*/ 18 h 20"/>
                <a:gd name="T24" fmla="*/ 2 w 56"/>
                <a:gd name="T25" fmla="*/ 20 h 20"/>
                <a:gd name="T26" fmla="*/ 0 w 56"/>
                <a:gd name="T27" fmla="*/ 20 h 20"/>
                <a:gd name="T28" fmla="*/ 2 w 56"/>
                <a:gd name="T29" fmla="*/ 8 h 20"/>
                <a:gd name="T30" fmla="*/ 2 w 56"/>
                <a:gd name="T31" fmla="*/ 6 h 20"/>
                <a:gd name="T32" fmla="*/ 2 w 56"/>
                <a:gd name="T33" fmla="*/ 4 h 20"/>
                <a:gd name="T34" fmla="*/ 2 w 56"/>
                <a:gd name="T35" fmla="*/ 2 h 20"/>
                <a:gd name="T36" fmla="*/ 2 w 56"/>
                <a:gd name="T37" fmla="*/ 2 h 20"/>
                <a:gd name="T38" fmla="*/ 4 w 56"/>
                <a:gd name="T39" fmla="*/ 4 h 20"/>
                <a:gd name="T40" fmla="*/ 4 w 56"/>
                <a:gd name="T41" fmla="*/ 8 h 20"/>
                <a:gd name="T42" fmla="*/ 4 w 56"/>
                <a:gd name="T43" fmla="*/ 8 h 20"/>
                <a:gd name="T44" fmla="*/ 2 w 56"/>
                <a:gd name="T45" fmla="*/ 8 h 20"/>
                <a:gd name="T46" fmla="*/ 2 w 56"/>
                <a:gd name="T47" fmla="*/ 8 h 20"/>
                <a:gd name="T48" fmla="*/ 22 w 56"/>
                <a:gd name="T49" fmla="*/ 12 h 20"/>
                <a:gd name="T50" fmla="*/ 20 w 56"/>
                <a:gd name="T51" fmla="*/ 12 h 20"/>
                <a:gd name="T52" fmla="*/ 16 w 56"/>
                <a:gd name="T53" fmla="*/ 16 h 20"/>
                <a:gd name="T54" fmla="*/ 14 w 56"/>
                <a:gd name="T55" fmla="*/ 14 h 20"/>
                <a:gd name="T56" fmla="*/ 12 w 56"/>
                <a:gd name="T57" fmla="*/ 12 h 20"/>
                <a:gd name="T58" fmla="*/ 14 w 56"/>
                <a:gd name="T59" fmla="*/ 10 h 20"/>
                <a:gd name="T60" fmla="*/ 16 w 56"/>
                <a:gd name="T61" fmla="*/ 10 h 20"/>
                <a:gd name="T62" fmla="*/ 20 w 56"/>
                <a:gd name="T63" fmla="*/ 10 h 20"/>
                <a:gd name="T64" fmla="*/ 20 w 56"/>
                <a:gd name="T65" fmla="*/ 8 h 20"/>
                <a:gd name="T66" fmla="*/ 22 w 56"/>
                <a:gd name="T67" fmla="*/ 10 h 20"/>
                <a:gd name="T68" fmla="*/ 22 w 56"/>
                <a:gd name="T69" fmla="*/ 12 h 20"/>
                <a:gd name="T70" fmla="*/ 28 w 56"/>
                <a:gd name="T71" fmla="*/ 12 h 20"/>
                <a:gd name="T72" fmla="*/ 26 w 56"/>
                <a:gd name="T73" fmla="*/ 16 h 20"/>
                <a:gd name="T74" fmla="*/ 28 w 56"/>
                <a:gd name="T75" fmla="*/ 18 h 20"/>
                <a:gd name="T76" fmla="*/ 30 w 56"/>
                <a:gd name="T77" fmla="*/ 16 h 20"/>
                <a:gd name="T78" fmla="*/ 32 w 56"/>
                <a:gd name="T79" fmla="*/ 16 h 20"/>
                <a:gd name="T80" fmla="*/ 32 w 56"/>
                <a:gd name="T81" fmla="*/ 14 h 20"/>
                <a:gd name="T82" fmla="*/ 30 w 56"/>
                <a:gd name="T83" fmla="*/ 12 h 20"/>
                <a:gd name="T84" fmla="*/ 28 w 56"/>
                <a:gd name="T85" fmla="*/ 12 h 20"/>
                <a:gd name="T86" fmla="*/ 50 w 56"/>
                <a:gd name="T87" fmla="*/ 4 h 20"/>
                <a:gd name="T88" fmla="*/ 52 w 56"/>
                <a:gd name="T89" fmla="*/ 0 h 20"/>
                <a:gd name="T90" fmla="*/ 54 w 56"/>
                <a:gd name="T91" fmla="*/ 0 h 20"/>
                <a:gd name="T92" fmla="*/ 56 w 56"/>
                <a:gd name="T93" fmla="*/ 2 h 20"/>
                <a:gd name="T94" fmla="*/ 52 w 56"/>
                <a:gd name="T95" fmla="*/ 2 h 20"/>
                <a:gd name="T96" fmla="*/ 50 w 56"/>
                <a:gd name="T97" fmla="*/ 4 h 20"/>
                <a:gd name="T98" fmla="*/ 44 w 56"/>
                <a:gd name="T99" fmla="*/ 14 h 20"/>
                <a:gd name="T100" fmla="*/ 46 w 56"/>
                <a:gd name="T101" fmla="*/ 10 h 20"/>
                <a:gd name="T102" fmla="*/ 46 w 56"/>
                <a:gd name="T103" fmla="*/ 8 h 20"/>
                <a:gd name="T104" fmla="*/ 50 w 56"/>
                <a:gd name="T105" fmla="*/ 6 h 20"/>
                <a:gd name="T106" fmla="*/ 50 w 56"/>
                <a:gd name="T107" fmla="*/ 10 h 20"/>
                <a:gd name="T108" fmla="*/ 46 w 56"/>
                <a:gd name="T109" fmla="*/ 14 h 20"/>
                <a:gd name="T110" fmla="*/ 44 w 56"/>
                <a:gd name="T111" fmla="*/ 14 h 20"/>
                <a:gd name="T112" fmla="*/ 44 w 56"/>
                <a:gd name="T113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6" h="20">
                  <a:moveTo>
                    <a:pt x="10" y="14"/>
                  </a:moveTo>
                  <a:lnTo>
                    <a:pt x="8" y="14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close/>
                  <a:moveTo>
                    <a:pt x="0" y="20"/>
                  </a:moveTo>
                  <a:lnTo>
                    <a:pt x="0" y="18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0" y="20"/>
                  </a:lnTo>
                  <a:close/>
                  <a:moveTo>
                    <a:pt x="2" y="8"/>
                  </a:move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8"/>
                  </a:lnTo>
                  <a:close/>
                  <a:moveTo>
                    <a:pt x="22" y="12"/>
                  </a:moveTo>
                  <a:lnTo>
                    <a:pt x="20" y="12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2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2" y="12"/>
                  </a:lnTo>
                  <a:close/>
                  <a:moveTo>
                    <a:pt x="28" y="12"/>
                  </a:moveTo>
                  <a:lnTo>
                    <a:pt x="26" y="16"/>
                  </a:lnTo>
                  <a:lnTo>
                    <a:pt x="28" y="18"/>
                  </a:lnTo>
                  <a:lnTo>
                    <a:pt x="30" y="16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28" y="12"/>
                  </a:lnTo>
                  <a:close/>
                  <a:moveTo>
                    <a:pt x="50" y="4"/>
                  </a:move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2" y="2"/>
                  </a:lnTo>
                  <a:lnTo>
                    <a:pt x="50" y="4"/>
                  </a:lnTo>
                  <a:close/>
                  <a:moveTo>
                    <a:pt x="44" y="14"/>
                  </a:moveTo>
                  <a:lnTo>
                    <a:pt x="46" y="10"/>
                  </a:lnTo>
                  <a:lnTo>
                    <a:pt x="46" y="8"/>
                  </a:lnTo>
                  <a:lnTo>
                    <a:pt x="50" y="6"/>
                  </a:lnTo>
                  <a:lnTo>
                    <a:pt x="50" y="10"/>
                  </a:lnTo>
                  <a:lnTo>
                    <a:pt x="46" y="14"/>
                  </a:lnTo>
                  <a:lnTo>
                    <a:pt x="44" y="14"/>
                  </a:lnTo>
                  <a:lnTo>
                    <a:pt x="44" y="1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wanda">
              <a:extLst>
                <a:ext uri="{FF2B5EF4-FFF2-40B4-BE49-F238E27FC236}">
                  <a16:creationId xmlns:a16="http://schemas.microsoft.com/office/drawing/2014/main" id="{49ECFCBA-4350-41A5-957D-10BC8CC3E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432" y="4452086"/>
              <a:ext cx="49760" cy="38277"/>
            </a:xfrm>
            <a:custGeom>
              <a:avLst/>
              <a:gdLst>
                <a:gd name="T0" fmla="*/ 8 w 26"/>
                <a:gd name="T1" fmla="*/ 2 h 20"/>
                <a:gd name="T2" fmla="*/ 8 w 26"/>
                <a:gd name="T3" fmla="*/ 2 h 20"/>
                <a:gd name="T4" fmla="*/ 10 w 26"/>
                <a:gd name="T5" fmla="*/ 2 h 20"/>
                <a:gd name="T6" fmla="*/ 12 w 26"/>
                <a:gd name="T7" fmla="*/ 0 h 20"/>
                <a:gd name="T8" fmla="*/ 14 w 26"/>
                <a:gd name="T9" fmla="*/ 2 h 20"/>
                <a:gd name="T10" fmla="*/ 14 w 26"/>
                <a:gd name="T11" fmla="*/ 2 h 20"/>
                <a:gd name="T12" fmla="*/ 16 w 26"/>
                <a:gd name="T13" fmla="*/ 2 h 20"/>
                <a:gd name="T14" fmla="*/ 16 w 26"/>
                <a:gd name="T15" fmla="*/ 2 h 20"/>
                <a:gd name="T16" fmla="*/ 18 w 26"/>
                <a:gd name="T17" fmla="*/ 0 h 20"/>
                <a:gd name="T18" fmla="*/ 20 w 26"/>
                <a:gd name="T19" fmla="*/ 0 h 20"/>
                <a:gd name="T20" fmla="*/ 22 w 26"/>
                <a:gd name="T21" fmla="*/ 2 h 20"/>
                <a:gd name="T22" fmla="*/ 22 w 26"/>
                <a:gd name="T23" fmla="*/ 4 h 20"/>
                <a:gd name="T24" fmla="*/ 24 w 26"/>
                <a:gd name="T25" fmla="*/ 4 h 20"/>
                <a:gd name="T26" fmla="*/ 24 w 26"/>
                <a:gd name="T27" fmla="*/ 6 h 20"/>
                <a:gd name="T28" fmla="*/ 24 w 26"/>
                <a:gd name="T29" fmla="*/ 10 h 20"/>
                <a:gd name="T30" fmla="*/ 26 w 26"/>
                <a:gd name="T31" fmla="*/ 12 h 20"/>
                <a:gd name="T32" fmla="*/ 24 w 26"/>
                <a:gd name="T33" fmla="*/ 14 h 20"/>
                <a:gd name="T34" fmla="*/ 24 w 26"/>
                <a:gd name="T35" fmla="*/ 16 h 20"/>
                <a:gd name="T36" fmla="*/ 24 w 26"/>
                <a:gd name="T37" fmla="*/ 16 h 20"/>
                <a:gd name="T38" fmla="*/ 22 w 26"/>
                <a:gd name="T39" fmla="*/ 18 h 20"/>
                <a:gd name="T40" fmla="*/ 20 w 26"/>
                <a:gd name="T41" fmla="*/ 18 h 20"/>
                <a:gd name="T42" fmla="*/ 20 w 26"/>
                <a:gd name="T43" fmla="*/ 16 h 20"/>
                <a:gd name="T44" fmla="*/ 20 w 26"/>
                <a:gd name="T45" fmla="*/ 16 h 20"/>
                <a:gd name="T46" fmla="*/ 18 w 26"/>
                <a:gd name="T47" fmla="*/ 14 h 20"/>
                <a:gd name="T48" fmla="*/ 18 w 26"/>
                <a:gd name="T49" fmla="*/ 14 h 20"/>
                <a:gd name="T50" fmla="*/ 16 w 26"/>
                <a:gd name="T51" fmla="*/ 14 h 20"/>
                <a:gd name="T52" fmla="*/ 16 w 26"/>
                <a:gd name="T53" fmla="*/ 12 h 20"/>
                <a:gd name="T54" fmla="*/ 14 w 26"/>
                <a:gd name="T55" fmla="*/ 12 h 20"/>
                <a:gd name="T56" fmla="*/ 14 w 26"/>
                <a:gd name="T57" fmla="*/ 14 h 20"/>
                <a:gd name="T58" fmla="*/ 14 w 26"/>
                <a:gd name="T59" fmla="*/ 18 h 20"/>
                <a:gd name="T60" fmla="*/ 14 w 26"/>
                <a:gd name="T61" fmla="*/ 20 h 20"/>
                <a:gd name="T62" fmla="*/ 10 w 26"/>
                <a:gd name="T63" fmla="*/ 20 h 20"/>
                <a:gd name="T64" fmla="*/ 10 w 26"/>
                <a:gd name="T65" fmla="*/ 18 h 20"/>
                <a:gd name="T66" fmla="*/ 8 w 26"/>
                <a:gd name="T67" fmla="*/ 20 h 20"/>
                <a:gd name="T68" fmla="*/ 8 w 26"/>
                <a:gd name="T69" fmla="*/ 20 h 20"/>
                <a:gd name="T70" fmla="*/ 6 w 26"/>
                <a:gd name="T71" fmla="*/ 20 h 20"/>
                <a:gd name="T72" fmla="*/ 4 w 26"/>
                <a:gd name="T73" fmla="*/ 18 h 20"/>
                <a:gd name="T74" fmla="*/ 4 w 26"/>
                <a:gd name="T75" fmla="*/ 16 h 20"/>
                <a:gd name="T76" fmla="*/ 2 w 26"/>
                <a:gd name="T77" fmla="*/ 16 h 20"/>
                <a:gd name="T78" fmla="*/ 0 w 26"/>
                <a:gd name="T79" fmla="*/ 16 h 20"/>
                <a:gd name="T80" fmla="*/ 0 w 26"/>
                <a:gd name="T81" fmla="*/ 14 h 20"/>
                <a:gd name="T82" fmla="*/ 2 w 26"/>
                <a:gd name="T83" fmla="*/ 8 h 20"/>
                <a:gd name="T84" fmla="*/ 4 w 26"/>
                <a:gd name="T85" fmla="*/ 4 h 20"/>
                <a:gd name="T86" fmla="*/ 8 w 26"/>
                <a:gd name="T8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20">
                  <a:moveTo>
                    <a:pt x="8" y="2"/>
                  </a:moveTo>
                  <a:lnTo>
                    <a:pt x="8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10"/>
                  </a:lnTo>
                  <a:lnTo>
                    <a:pt x="26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14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omania">
              <a:extLst>
                <a:ext uri="{FF2B5EF4-FFF2-40B4-BE49-F238E27FC236}">
                  <a16:creationId xmlns:a16="http://schemas.microsoft.com/office/drawing/2014/main" id="{800A421C-9D2C-4435-BCC5-3EC35EFAE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2457" y="3181284"/>
              <a:ext cx="210525" cy="133970"/>
            </a:xfrm>
            <a:custGeom>
              <a:avLst/>
              <a:gdLst>
                <a:gd name="T0" fmla="*/ 28 w 110"/>
                <a:gd name="T1" fmla="*/ 2 h 70"/>
                <a:gd name="T2" fmla="*/ 32 w 110"/>
                <a:gd name="T3" fmla="*/ 2 h 70"/>
                <a:gd name="T4" fmla="*/ 40 w 110"/>
                <a:gd name="T5" fmla="*/ 4 h 70"/>
                <a:gd name="T6" fmla="*/ 44 w 110"/>
                <a:gd name="T7" fmla="*/ 8 h 70"/>
                <a:gd name="T8" fmla="*/ 50 w 110"/>
                <a:gd name="T9" fmla="*/ 8 h 70"/>
                <a:gd name="T10" fmla="*/ 56 w 110"/>
                <a:gd name="T11" fmla="*/ 4 h 70"/>
                <a:gd name="T12" fmla="*/ 66 w 110"/>
                <a:gd name="T13" fmla="*/ 2 h 70"/>
                <a:gd name="T14" fmla="*/ 76 w 110"/>
                <a:gd name="T15" fmla="*/ 6 h 70"/>
                <a:gd name="T16" fmla="*/ 82 w 110"/>
                <a:gd name="T17" fmla="*/ 12 h 70"/>
                <a:gd name="T18" fmla="*/ 88 w 110"/>
                <a:gd name="T19" fmla="*/ 20 h 70"/>
                <a:gd name="T20" fmla="*/ 90 w 110"/>
                <a:gd name="T21" fmla="*/ 36 h 70"/>
                <a:gd name="T22" fmla="*/ 94 w 110"/>
                <a:gd name="T23" fmla="*/ 44 h 70"/>
                <a:gd name="T24" fmla="*/ 102 w 110"/>
                <a:gd name="T25" fmla="*/ 44 h 70"/>
                <a:gd name="T26" fmla="*/ 108 w 110"/>
                <a:gd name="T27" fmla="*/ 42 h 70"/>
                <a:gd name="T28" fmla="*/ 108 w 110"/>
                <a:gd name="T29" fmla="*/ 46 h 70"/>
                <a:gd name="T30" fmla="*/ 110 w 110"/>
                <a:gd name="T31" fmla="*/ 48 h 70"/>
                <a:gd name="T32" fmla="*/ 106 w 110"/>
                <a:gd name="T33" fmla="*/ 52 h 70"/>
                <a:gd name="T34" fmla="*/ 100 w 110"/>
                <a:gd name="T35" fmla="*/ 54 h 70"/>
                <a:gd name="T36" fmla="*/ 100 w 110"/>
                <a:gd name="T37" fmla="*/ 58 h 70"/>
                <a:gd name="T38" fmla="*/ 98 w 110"/>
                <a:gd name="T39" fmla="*/ 64 h 70"/>
                <a:gd name="T40" fmla="*/ 96 w 110"/>
                <a:gd name="T41" fmla="*/ 66 h 70"/>
                <a:gd name="T42" fmla="*/ 92 w 110"/>
                <a:gd name="T43" fmla="*/ 64 h 70"/>
                <a:gd name="T44" fmla="*/ 88 w 110"/>
                <a:gd name="T45" fmla="*/ 64 h 70"/>
                <a:gd name="T46" fmla="*/ 82 w 110"/>
                <a:gd name="T47" fmla="*/ 62 h 70"/>
                <a:gd name="T48" fmla="*/ 70 w 110"/>
                <a:gd name="T49" fmla="*/ 66 h 70"/>
                <a:gd name="T50" fmla="*/ 66 w 110"/>
                <a:gd name="T51" fmla="*/ 68 h 70"/>
                <a:gd name="T52" fmla="*/ 60 w 110"/>
                <a:gd name="T53" fmla="*/ 68 h 70"/>
                <a:gd name="T54" fmla="*/ 56 w 110"/>
                <a:gd name="T55" fmla="*/ 68 h 70"/>
                <a:gd name="T56" fmla="*/ 52 w 110"/>
                <a:gd name="T57" fmla="*/ 68 h 70"/>
                <a:gd name="T58" fmla="*/ 44 w 110"/>
                <a:gd name="T59" fmla="*/ 68 h 70"/>
                <a:gd name="T60" fmla="*/ 40 w 110"/>
                <a:gd name="T61" fmla="*/ 66 h 70"/>
                <a:gd name="T62" fmla="*/ 34 w 110"/>
                <a:gd name="T63" fmla="*/ 68 h 70"/>
                <a:gd name="T64" fmla="*/ 34 w 110"/>
                <a:gd name="T65" fmla="*/ 66 h 70"/>
                <a:gd name="T66" fmla="*/ 32 w 110"/>
                <a:gd name="T67" fmla="*/ 62 h 70"/>
                <a:gd name="T68" fmla="*/ 28 w 110"/>
                <a:gd name="T69" fmla="*/ 60 h 70"/>
                <a:gd name="T70" fmla="*/ 30 w 110"/>
                <a:gd name="T71" fmla="*/ 54 h 70"/>
                <a:gd name="T72" fmla="*/ 24 w 110"/>
                <a:gd name="T73" fmla="*/ 56 h 70"/>
                <a:gd name="T74" fmla="*/ 20 w 110"/>
                <a:gd name="T75" fmla="*/ 56 h 70"/>
                <a:gd name="T76" fmla="*/ 14 w 110"/>
                <a:gd name="T77" fmla="*/ 52 h 70"/>
                <a:gd name="T78" fmla="*/ 16 w 110"/>
                <a:gd name="T79" fmla="*/ 48 h 70"/>
                <a:gd name="T80" fmla="*/ 8 w 110"/>
                <a:gd name="T81" fmla="*/ 44 h 70"/>
                <a:gd name="T82" fmla="*/ 4 w 110"/>
                <a:gd name="T83" fmla="*/ 38 h 70"/>
                <a:gd name="T84" fmla="*/ 0 w 110"/>
                <a:gd name="T85" fmla="*/ 36 h 70"/>
                <a:gd name="T86" fmla="*/ 6 w 110"/>
                <a:gd name="T87" fmla="*/ 32 h 70"/>
                <a:gd name="T88" fmla="*/ 10 w 110"/>
                <a:gd name="T89" fmla="*/ 30 h 70"/>
                <a:gd name="T90" fmla="*/ 12 w 110"/>
                <a:gd name="T91" fmla="*/ 26 h 70"/>
                <a:gd name="T92" fmla="*/ 18 w 110"/>
                <a:gd name="T93" fmla="*/ 12 h 70"/>
                <a:gd name="T94" fmla="*/ 24 w 110"/>
                <a:gd name="T95" fmla="*/ 6 h 70"/>
                <a:gd name="T96" fmla="*/ 26 w 110"/>
                <a:gd name="T97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0" h="70">
                  <a:moveTo>
                    <a:pt x="26" y="2"/>
                  </a:moveTo>
                  <a:lnTo>
                    <a:pt x="28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6" y="4"/>
                  </a:lnTo>
                  <a:lnTo>
                    <a:pt x="40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4" y="6"/>
                  </a:lnTo>
                  <a:lnTo>
                    <a:pt x="56" y="4"/>
                  </a:lnTo>
                  <a:lnTo>
                    <a:pt x="64" y="4"/>
                  </a:lnTo>
                  <a:lnTo>
                    <a:pt x="66" y="2"/>
                  </a:lnTo>
                  <a:lnTo>
                    <a:pt x="74" y="0"/>
                  </a:lnTo>
                  <a:lnTo>
                    <a:pt x="76" y="6"/>
                  </a:lnTo>
                  <a:lnTo>
                    <a:pt x="80" y="10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88" y="20"/>
                  </a:lnTo>
                  <a:lnTo>
                    <a:pt x="90" y="24"/>
                  </a:lnTo>
                  <a:lnTo>
                    <a:pt x="90" y="36"/>
                  </a:lnTo>
                  <a:lnTo>
                    <a:pt x="92" y="40"/>
                  </a:lnTo>
                  <a:lnTo>
                    <a:pt x="94" y="44"/>
                  </a:lnTo>
                  <a:lnTo>
                    <a:pt x="96" y="44"/>
                  </a:lnTo>
                  <a:lnTo>
                    <a:pt x="102" y="44"/>
                  </a:lnTo>
                  <a:lnTo>
                    <a:pt x="104" y="42"/>
                  </a:lnTo>
                  <a:lnTo>
                    <a:pt x="108" y="42"/>
                  </a:lnTo>
                  <a:lnTo>
                    <a:pt x="110" y="44"/>
                  </a:lnTo>
                  <a:lnTo>
                    <a:pt x="108" y="46"/>
                  </a:lnTo>
                  <a:lnTo>
                    <a:pt x="110" y="46"/>
                  </a:lnTo>
                  <a:lnTo>
                    <a:pt x="110" y="48"/>
                  </a:lnTo>
                  <a:lnTo>
                    <a:pt x="108" y="52"/>
                  </a:lnTo>
                  <a:lnTo>
                    <a:pt x="106" y="52"/>
                  </a:lnTo>
                  <a:lnTo>
                    <a:pt x="102" y="52"/>
                  </a:lnTo>
                  <a:lnTo>
                    <a:pt x="100" y="54"/>
                  </a:lnTo>
                  <a:lnTo>
                    <a:pt x="98" y="56"/>
                  </a:lnTo>
                  <a:lnTo>
                    <a:pt x="100" y="58"/>
                  </a:lnTo>
                  <a:lnTo>
                    <a:pt x="100" y="62"/>
                  </a:lnTo>
                  <a:lnTo>
                    <a:pt x="98" y="64"/>
                  </a:lnTo>
                  <a:lnTo>
                    <a:pt x="100" y="66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2" y="64"/>
                  </a:lnTo>
                  <a:lnTo>
                    <a:pt x="90" y="66"/>
                  </a:lnTo>
                  <a:lnTo>
                    <a:pt x="88" y="64"/>
                  </a:lnTo>
                  <a:lnTo>
                    <a:pt x="84" y="62"/>
                  </a:lnTo>
                  <a:lnTo>
                    <a:pt x="82" y="62"/>
                  </a:lnTo>
                  <a:lnTo>
                    <a:pt x="78" y="62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66" y="68"/>
                  </a:lnTo>
                  <a:lnTo>
                    <a:pt x="64" y="70"/>
                  </a:lnTo>
                  <a:lnTo>
                    <a:pt x="60" y="68"/>
                  </a:lnTo>
                  <a:lnTo>
                    <a:pt x="58" y="68"/>
                  </a:lnTo>
                  <a:lnTo>
                    <a:pt x="56" y="68"/>
                  </a:lnTo>
                  <a:lnTo>
                    <a:pt x="54" y="68"/>
                  </a:lnTo>
                  <a:lnTo>
                    <a:pt x="52" y="68"/>
                  </a:lnTo>
                  <a:lnTo>
                    <a:pt x="48" y="70"/>
                  </a:lnTo>
                  <a:lnTo>
                    <a:pt x="44" y="68"/>
                  </a:lnTo>
                  <a:lnTo>
                    <a:pt x="42" y="68"/>
                  </a:lnTo>
                  <a:lnTo>
                    <a:pt x="40" y="66"/>
                  </a:lnTo>
                  <a:lnTo>
                    <a:pt x="38" y="66"/>
                  </a:lnTo>
                  <a:lnTo>
                    <a:pt x="34" y="68"/>
                  </a:lnTo>
                  <a:lnTo>
                    <a:pt x="32" y="66"/>
                  </a:lnTo>
                  <a:lnTo>
                    <a:pt x="34" y="66"/>
                  </a:lnTo>
                  <a:lnTo>
                    <a:pt x="34" y="64"/>
                  </a:lnTo>
                  <a:lnTo>
                    <a:pt x="32" y="62"/>
                  </a:lnTo>
                  <a:lnTo>
                    <a:pt x="30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26" y="54"/>
                  </a:lnTo>
                  <a:lnTo>
                    <a:pt x="24" y="56"/>
                  </a:lnTo>
                  <a:lnTo>
                    <a:pt x="22" y="54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6" y="48"/>
                  </a:lnTo>
                  <a:lnTo>
                    <a:pt x="12" y="46"/>
                  </a:lnTo>
                  <a:lnTo>
                    <a:pt x="8" y="44"/>
                  </a:lnTo>
                  <a:lnTo>
                    <a:pt x="8" y="42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0" y="36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6"/>
                  </a:lnTo>
                  <a:lnTo>
                    <a:pt x="16" y="18"/>
                  </a:lnTo>
                  <a:lnTo>
                    <a:pt x="18" y="12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Qatar">
              <a:extLst>
                <a:ext uri="{FF2B5EF4-FFF2-40B4-BE49-F238E27FC236}">
                  <a16:creationId xmlns:a16="http://schemas.microsoft.com/office/drawing/2014/main" id="{5CBC30CC-1AD0-4548-B3C3-4A214C620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1208" y="3782236"/>
              <a:ext cx="19139" cy="42105"/>
            </a:xfrm>
            <a:custGeom>
              <a:avLst/>
              <a:gdLst>
                <a:gd name="T0" fmla="*/ 8 w 10"/>
                <a:gd name="T1" fmla="*/ 22 h 22"/>
                <a:gd name="T2" fmla="*/ 6 w 10"/>
                <a:gd name="T3" fmla="*/ 22 h 22"/>
                <a:gd name="T4" fmla="*/ 2 w 10"/>
                <a:gd name="T5" fmla="*/ 20 h 22"/>
                <a:gd name="T6" fmla="*/ 2 w 10"/>
                <a:gd name="T7" fmla="*/ 18 h 22"/>
                <a:gd name="T8" fmla="*/ 2 w 10"/>
                <a:gd name="T9" fmla="*/ 18 h 22"/>
                <a:gd name="T10" fmla="*/ 2 w 10"/>
                <a:gd name="T11" fmla="*/ 16 h 22"/>
                <a:gd name="T12" fmla="*/ 2 w 10"/>
                <a:gd name="T13" fmla="*/ 14 h 22"/>
                <a:gd name="T14" fmla="*/ 0 w 10"/>
                <a:gd name="T15" fmla="*/ 12 h 22"/>
                <a:gd name="T16" fmla="*/ 2 w 10"/>
                <a:gd name="T17" fmla="*/ 8 h 22"/>
                <a:gd name="T18" fmla="*/ 2 w 10"/>
                <a:gd name="T19" fmla="*/ 8 h 22"/>
                <a:gd name="T20" fmla="*/ 2 w 10"/>
                <a:gd name="T21" fmla="*/ 10 h 22"/>
                <a:gd name="T22" fmla="*/ 2 w 10"/>
                <a:gd name="T23" fmla="*/ 6 h 22"/>
                <a:gd name="T24" fmla="*/ 2 w 10"/>
                <a:gd name="T25" fmla="*/ 6 h 22"/>
                <a:gd name="T26" fmla="*/ 2 w 10"/>
                <a:gd name="T27" fmla="*/ 4 h 22"/>
                <a:gd name="T28" fmla="*/ 2 w 10"/>
                <a:gd name="T29" fmla="*/ 2 h 22"/>
                <a:gd name="T30" fmla="*/ 2 w 10"/>
                <a:gd name="T31" fmla="*/ 2 h 22"/>
                <a:gd name="T32" fmla="*/ 4 w 10"/>
                <a:gd name="T33" fmla="*/ 2 h 22"/>
                <a:gd name="T34" fmla="*/ 4 w 10"/>
                <a:gd name="T35" fmla="*/ 0 h 22"/>
                <a:gd name="T36" fmla="*/ 6 w 10"/>
                <a:gd name="T37" fmla="*/ 0 h 22"/>
                <a:gd name="T38" fmla="*/ 8 w 10"/>
                <a:gd name="T39" fmla="*/ 2 h 22"/>
                <a:gd name="T40" fmla="*/ 8 w 10"/>
                <a:gd name="T41" fmla="*/ 4 h 22"/>
                <a:gd name="T42" fmla="*/ 8 w 10"/>
                <a:gd name="T43" fmla="*/ 4 h 22"/>
                <a:gd name="T44" fmla="*/ 8 w 10"/>
                <a:gd name="T45" fmla="*/ 4 h 22"/>
                <a:gd name="T46" fmla="*/ 8 w 10"/>
                <a:gd name="T47" fmla="*/ 8 h 22"/>
                <a:gd name="T48" fmla="*/ 8 w 10"/>
                <a:gd name="T49" fmla="*/ 8 h 22"/>
                <a:gd name="T50" fmla="*/ 8 w 10"/>
                <a:gd name="T51" fmla="*/ 12 h 22"/>
                <a:gd name="T52" fmla="*/ 8 w 10"/>
                <a:gd name="T53" fmla="*/ 12 h 22"/>
                <a:gd name="T54" fmla="*/ 10 w 10"/>
                <a:gd name="T55" fmla="*/ 16 h 22"/>
                <a:gd name="T56" fmla="*/ 10 w 10"/>
                <a:gd name="T57" fmla="*/ 22 h 22"/>
                <a:gd name="T58" fmla="*/ 8 w 10"/>
                <a:gd name="T59" fmla="*/ 22 h 22"/>
                <a:gd name="T60" fmla="*/ 8 w 10"/>
                <a:gd name="T6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" h="22">
                  <a:moveTo>
                    <a:pt x="8" y="22"/>
                  </a:moveTo>
                  <a:lnTo>
                    <a:pt x="6" y="22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6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2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3" name="Portugal">
              <a:extLst>
                <a:ext uri="{FF2B5EF4-FFF2-40B4-BE49-F238E27FC236}">
                  <a16:creationId xmlns:a16="http://schemas.microsoft.com/office/drawing/2014/main" id="{02642FFC-A02D-4C22-B61B-EF6C094B7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400" y="3361186"/>
              <a:ext cx="68899" cy="145453"/>
            </a:xfrm>
            <a:custGeom>
              <a:avLst/>
              <a:gdLst>
                <a:gd name="T0" fmla="*/ 24 w 36"/>
                <a:gd name="T1" fmla="*/ 70 h 76"/>
                <a:gd name="T2" fmla="*/ 24 w 36"/>
                <a:gd name="T3" fmla="*/ 62 h 76"/>
                <a:gd name="T4" fmla="*/ 28 w 36"/>
                <a:gd name="T5" fmla="*/ 58 h 76"/>
                <a:gd name="T6" fmla="*/ 24 w 36"/>
                <a:gd name="T7" fmla="*/ 54 h 76"/>
                <a:gd name="T8" fmla="*/ 28 w 36"/>
                <a:gd name="T9" fmla="*/ 44 h 76"/>
                <a:gd name="T10" fmla="*/ 22 w 36"/>
                <a:gd name="T11" fmla="*/ 36 h 76"/>
                <a:gd name="T12" fmla="*/ 26 w 36"/>
                <a:gd name="T13" fmla="*/ 36 h 76"/>
                <a:gd name="T14" fmla="*/ 28 w 36"/>
                <a:gd name="T15" fmla="*/ 30 h 76"/>
                <a:gd name="T16" fmla="*/ 30 w 36"/>
                <a:gd name="T17" fmla="*/ 20 h 76"/>
                <a:gd name="T18" fmla="*/ 34 w 36"/>
                <a:gd name="T19" fmla="*/ 12 h 76"/>
                <a:gd name="T20" fmla="*/ 36 w 36"/>
                <a:gd name="T21" fmla="*/ 10 h 76"/>
                <a:gd name="T22" fmla="*/ 34 w 36"/>
                <a:gd name="T23" fmla="*/ 2 h 76"/>
                <a:gd name="T24" fmla="*/ 26 w 36"/>
                <a:gd name="T25" fmla="*/ 4 h 76"/>
                <a:gd name="T26" fmla="*/ 16 w 36"/>
                <a:gd name="T27" fmla="*/ 6 h 76"/>
                <a:gd name="T28" fmla="*/ 14 w 36"/>
                <a:gd name="T29" fmla="*/ 0 h 76"/>
                <a:gd name="T30" fmla="*/ 8 w 36"/>
                <a:gd name="T31" fmla="*/ 0 h 76"/>
                <a:gd name="T32" fmla="*/ 8 w 36"/>
                <a:gd name="T33" fmla="*/ 8 h 76"/>
                <a:gd name="T34" fmla="*/ 8 w 36"/>
                <a:gd name="T35" fmla="*/ 16 h 76"/>
                <a:gd name="T36" fmla="*/ 10 w 36"/>
                <a:gd name="T37" fmla="*/ 22 h 76"/>
                <a:gd name="T38" fmla="*/ 8 w 36"/>
                <a:gd name="T39" fmla="*/ 28 h 76"/>
                <a:gd name="T40" fmla="*/ 4 w 36"/>
                <a:gd name="T41" fmla="*/ 36 h 76"/>
                <a:gd name="T42" fmla="*/ 0 w 36"/>
                <a:gd name="T43" fmla="*/ 42 h 76"/>
                <a:gd name="T44" fmla="*/ 0 w 36"/>
                <a:gd name="T45" fmla="*/ 52 h 76"/>
                <a:gd name="T46" fmla="*/ 2 w 36"/>
                <a:gd name="T47" fmla="*/ 50 h 76"/>
                <a:gd name="T48" fmla="*/ 4 w 36"/>
                <a:gd name="T49" fmla="*/ 50 h 76"/>
                <a:gd name="T50" fmla="*/ 2 w 36"/>
                <a:gd name="T51" fmla="*/ 52 h 76"/>
                <a:gd name="T52" fmla="*/ 2 w 36"/>
                <a:gd name="T53" fmla="*/ 56 h 76"/>
                <a:gd name="T54" fmla="*/ 8 w 36"/>
                <a:gd name="T55" fmla="*/ 54 h 76"/>
                <a:gd name="T56" fmla="*/ 8 w 36"/>
                <a:gd name="T57" fmla="*/ 60 h 76"/>
                <a:gd name="T58" fmla="*/ 6 w 36"/>
                <a:gd name="T59" fmla="*/ 70 h 76"/>
                <a:gd name="T60" fmla="*/ 4 w 36"/>
                <a:gd name="T61" fmla="*/ 76 h 76"/>
                <a:gd name="T62" fmla="*/ 8 w 36"/>
                <a:gd name="T63" fmla="*/ 74 h 76"/>
                <a:gd name="T64" fmla="*/ 16 w 36"/>
                <a:gd name="T65" fmla="*/ 76 h 76"/>
                <a:gd name="T66" fmla="*/ 22 w 36"/>
                <a:gd name="T67" fmla="*/ 74 h 76"/>
                <a:gd name="T68" fmla="*/ 24 w 36"/>
                <a:gd name="T69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" h="76">
                  <a:moveTo>
                    <a:pt x="24" y="74"/>
                  </a:moveTo>
                  <a:lnTo>
                    <a:pt x="24" y="70"/>
                  </a:lnTo>
                  <a:lnTo>
                    <a:pt x="22" y="68"/>
                  </a:lnTo>
                  <a:lnTo>
                    <a:pt x="24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26" y="58"/>
                  </a:lnTo>
                  <a:lnTo>
                    <a:pt x="24" y="54"/>
                  </a:lnTo>
                  <a:lnTo>
                    <a:pt x="28" y="50"/>
                  </a:lnTo>
                  <a:lnTo>
                    <a:pt x="28" y="44"/>
                  </a:lnTo>
                  <a:lnTo>
                    <a:pt x="24" y="42"/>
                  </a:lnTo>
                  <a:lnTo>
                    <a:pt x="22" y="36"/>
                  </a:lnTo>
                  <a:lnTo>
                    <a:pt x="24" y="36"/>
                  </a:lnTo>
                  <a:lnTo>
                    <a:pt x="26" y="36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30" y="28"/>
                  </a:lnTo>
                  <a:lnTo>
                    <a:pt x="30" y="20"/>
                  </a:lnTo>
                  <a:lnTo>
                    <a:pt x="30" y="16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34" y="6"/>
                  </a:lnTo>
                  <a:lnTo>
                    <a:pt x="34" y="2"/>
                  </a:lnTo>
                  <a:lnTo>
                    <a:pt x="28" y="2"/>
                  </a:lnTo>
                  <a:lnTo>
                    <a:pt x="26" y="4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8" y="28"/>
                  </a:lnTo>
                  <a:lnTo>
                    <a:pt x="6" y="32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6" y="50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4" y="54"/>
                  </a:lnTo>
                  <a:lnTo>
                    <a:pt x="8" y="54"/>
                  </a:lnTo>
                  <a:lnTo>
                    <a:pt x="6" y="56"/>
                  </a:lnTo>
                  <a:lnTo>
                    <a:pt x="8" y="60"/>
                  </a:lnTo>
                  <a:lnTo>
                    <a:pt x="6" y="62"/>
                  </a:lnTo>
                  <a:lnTo>
                    <a:pt x="6" y="70"/>
                  </a:lnTo>
                  <a:lnTo>
                    <a:pt x="6" y="74"/>
                  </a:lnTo>
                  <a:lnTo>
                    <a:pt x="4" y="76"/>
                  </a:lnTo>
                  <a:lnTo>
                    <a:pt x="6" y="76"/>
                  </a:lnTo>
                  <a:lnTo>
                    <a:pt x="8" y="74"/>
                  </a:lnTo>
                  <a:lnTo>
                    <a:pt x="14" y="76"/>
                  </a:lnTo>
                  <a:lnTo>
                    <a:pt x="16" y="76"/>
                  </a:lnTo>
                  <a:lnTo>
                    <a:pt x="20" y="74"/>
                  </a:lnTo>
                  <a:lnTo>
                    <a:pt x="22" y="74"/>
                  </a:lnTo>
                  <a:lnTo>
                    <a:pt x="24" y="74"/>
                  </a:lnTo>
                  <a:lnTo>
                    <a:pt x="24" y="7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4" name="Poland">
              <a:extLst>
                <a:ext uri="{FF2B5EF4-FFF2-40B4-BE49-F238E27FC236}">
                  <a16:creationId xmlns:a16="http://schemas.microsoft.com/office/drawing/2014/main" id="{FB0CC902-FC43-4CC6-AFCA-EEE5B5599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004" y="2970759"/>
              <a:ext cx="218180" cy="183731"/>
            </a:xfrm>
            <a:custGeom>
              <a:avLst/>
              <a:gdLst>
                <a:gd name="T0" fmla="*/ 68 w 114"/>
                <a:gd name="T1" fmla="*/ 96 h 96"/>
                <a:gd name="T2" fmla="*/ 72 w 114"/>
                <a:gd name="T3" fmla="*/ 94 h 96"/>
                <a:gd name="T4" fmla="*/ 76 w 114"/>
                <a:gd name="T5" fmla="*/ 94 h 96"/>
                <a:gd name="T6" fmla="*/ 82 w 114"/>
                <a:gd name="T7" fmla="*/ 94 h 96"/>
                <a:gd name="T8" fmla="*/ 84 w 114"/>
                <a:gd name="T9" fmla="*/ 92 h 96"/>
                <a:gd name="T10" fmla="*/ 88 w 114"/>
                <a:gd name="T11" fmla="*/ 92 h 96"/>
                <a:gd name="T12" fmla="*/ 98 w 114"/>
                <a:gd name="T13" fmla="*/ 96 h 96"/>
                <a:gd name="T14" fmla="*/ 100 w 114"/>
                <a:gd name="T15" fmla="*/ 92 h 96"/>
                <a:gd name="T16" fmla="*/ 108 w 114"/>
                <a:gd name="T17" fmla="*/ 80 h 96"/>
                <a:gd name="T18" fmla="*/ 110 w 114"/>
                <a:gd name="T19" fmla="*/ 74 h 96"/>
                <a:gd name="T20" fmla="*/ 114 w 114"/>
                <a:gd name="T21" fmla="*/ 72 h 96"/>
                <a:gd name="T22" fmla="*/ 112 w 114"/>
                <a:gd name="T23" fmla="*/ 68 h 96"/>
                <a:gd name="T24" fmla="*/ 110 w 114"/>
                <a:gd name="T25" fmla="*/ 64 h 96"/>
                <a:gd name="T26" fmla="*/ 108 w 114"/>
                <a:gd name="T27" fmla="*/ 58 h 96"/>
                <a:gd name="T28" fmla="*/ 108 w 114"/>
                <a:gd name="T29" fmla="*/ 50 h 96"/>
                <a:gd name="T30" fmla="*/ 104 w 114"/>
                <a:gd name="T31" fmla="*/ 42 h 96"/>
                <a:gd name="T32" fmla="*/ 108 w 114"/>
                <a:gd name="T33" fmla="*/ 38 h 96"/>
                <a:gd name="T34" fmla="*/ 106 w 114"/>
                <a:gd name="T35" fmla="*/ 30 h 96"/>
                <a:gd name="T36" fmla="*/ 104 w 114"/>
                <a:gd name="T37" fmla="*/ 24 h 96"/>
                <a:gd name="T38" fmla="*/ 100 w 114"/>
                <a:gd name="T39" fmla="*/ 16 h 96"/>
                <a:gd name="T40" fmla="*/ 100 w 114"/>
                <a:gd name="T41" fmla="*/ 8 h 96"/>
                <a:gd name="T42" fmla="*/ 94 w 114"/>
                <a:gd name="T43" fmla="*/ 6 h 96"/>
                <a:gd name="T44" fmla="*/ 62 w 114"/>
                <a:gd name="T45" fmla="*/ 6 h 96"/>
                <a:gd name="T46" fmla="*/ 58 w 114"/>
                <a:gd name="T47" fmla="*/ 10 h 96"/>
                <a:gd name="T48" fmla="*/ 54 w 114"/>
                <a:gd name="T49" fmla="*/ 10 h 96"/>
                <a:gd name="T50" fmla="*/ 60 w 114"/>
                <a:gd name="T51" fmla="*/ 4 h 96"/>
                <a:gd name="T52" fmla="*/ 56 w 114"/>
                <a:gd name="T53" fmla="*/ 8 h 96"/>
                <a:gd name="T54" fmla="*/ 46 w 114"/>
                <a:gd name="T55" fmla="*/ 8 h 96"/>
                <a:gd name="T56" fmla="*/ 46 w 114"/>
                <a:gd name="T57" fmla="*/ 4 h 96"/>
                <a:gd name="T58" fmla="*/ 50 w 114"/>
                <a:gd name="T59" fmla="*/ 4 h 96"/>
                <a:gd name="T60" fmla="*/ 46 w 114"/>
                <a:gd name="T61" fmla="*/ 2 h 96"/>
                <a:gd name="T62" fmla="*/ 36 w 114"/>
                <a:gd name="T63" fmla="*/ 2 h 96"/>
                <a:gd name="T64" fmla="*/ 28 w 114"/>
                <a:gd name="T65" fmla="*/ 4 h 96"/>
                <a:gd name="T66" fmla="*/ 22 w 114"/>
                <a:gd name="T67" fmla="*/ 8 h 96"/>
                <a:gd name="T68" fmla="*/ 20 w 114"/>
                <a:gd name="T69" fmla="*/ 12 h 96"/>
                <a:gd name="T70" fmla="*/ 12 w 114"/>
                <a:gd name="T71" fmla="*/ 16 h 96"/>
                <a:gd name="T72" fmla="*/ 6 w 114"/>
                <a:gd name="T73" fmla="*/ 18 h 96"/>
                <a:gd name="T74" fmla="*/ 4 w 114"/>
                <a:gd name="T75" fmla="*/ 22 h 96"/>
                <a:gd name="T76" fmla="*/ 2 w 114"/>
                <a:gd name="T77" fmla="*/ 24 h 96"/>
                <a:gd name="T78" fmla="*/ 4 w 114"/>
                <a:gd name="T79" fmla="*/ 32 h 96"/>
                <a:gd name="T80" fmla="*/ 0 w 114"/>
                <a:gd name="T81" fmla="*/ 36 h 96"/>
                <a:gd name="T82" fmla="*/ 4 w 114"/>
                <a:gd name="T83" fmla="*/ 42 h 96"/>
                <a:gd name="T84" fmla="*/ 6 w 114"/>
                <a:gd name="T85" fmla="*/ 46 h 96"/>
                <a:gd name="T86" fmla="*/ 6 w 114"/>
                <a:gd name="T87" fmla="*/ 52 h 96"/>
                <a:gd name="T88" fmla="*/ 10 w 114"/>
                <a:gd name="T89" fmla="*/ 58 h 96"/>
                <a:gd name="T90" fmla="*/ 12 w 114"/>
                <a:gd name="T91" fmla="*/ 66 h 96"/>
                <a:gd name="T92" fmla="*/ 12 w 114"/>
                <a:gd name="T93" fmla="*/ 68 h 96"/>
                <a:gd name="T94" fmla="*/ 14 w 114"/>
                <a:gd name="T95" fmla="*/ 68 h 96"/>
                <a:gd name="T96" fmla="*/ 20 w 114"/>
                <a:gd name="T97" fmla="*/ 68 h 96"/>
                <a:gd name="T98" fmla="*/ 22 w 114"/>
                <a:gd name="T99" fmla="*/ 72 h 96"/>
                <a:gd name="T100" fmla="*/ 26 w 114"/>
                <a:gd name="T101" fmla="*/ 72 h 96"/>
                <a:gd name="T102" fmla="*/ 26 w 114"/>
                <a:gd name="T103" fmla="*/ 78 h 96"/>
                <a:gd name="T104" fmla="*/ 26 w 114"/>
                <a:gd name="T105" fmla="*/ 80 h 96"/>
                <a:gd name="T106" fmla="*/ 30 w 114"/>
                <a:gd name="T107" fmla="*/ 80 h 96"/>
                <a:gd name="T108" fmla="*/ 28 w 114"/>
                <a:gd name="T109" fmla="*/ 76 h 96"/>
                <a:gd name="T110" fmla="*/ 36 w 114"/>
                <a:gd name="T111" fmla="*/ 78 h 96"/>
                <a:gd name="T112" fmla="*/ 38 w 114"/>
                <a:gd name="T113" fmla="*/ 80 h 96"/>
                <a:gd name="T114" fmla="*/ 46 w 114"/>
                <a:gd name="T115" fmla="*/ 80 h 96"/>
                <a:gd name="T116" fmla="*/ 56 w 114"/>
                <a:gd name="T117" fmla="*/ 88 h 96"/>
                <a:gd name="T118" fmla="*/ 60 w 114"/>
                <a:gd name="T119" fmla="*/ 92 h 96"/>
                <a:gd name="T120" fmla="*/ 66 w 114"/>
                <a:gd name="T121" fmla="*/ 90 h 96"/>
                <a:gd name="T122" fmla="*/ 68 w 114"/>
                <a:gd name="T12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96">
                  <a:moveTo>
                    <a:pt x="68" y="96"/>
                  </a:moveTo>
                  <a:lnTo>
                    <a:pt x="68" y="96"/>
                  </a:lnTo>
                  <a:lnTo>
                    <a:pt x="72" y="96"/>
                  </a:lnTo>
                  <a:lnTo>
                    <a:pt x="72" y="94"/>
                  </a:lnTo>
                  <a:lnTo>
                    <a:pt x="74" y="94"/>
                  </a:lnTo>
                  <a:lnTo>
                    <a:pt x="76" y="94"/>
                  </a:lnTo>
                  <a:lnTo>
                    <a:pt x="80" y="94"/>
                  </a:lnTo>
                  <a:lnTo>
                    <a:pt x="82" y="94"/>
                  </a:lnTo>
                  <a:lnTo>
                    <a:pt x="82" y="92"/>
                  </a:lnTo>
                  <a:lnTo>
                    <a:pt x="84" y="92"/>
                  </a:lnTo>
                  <a:lnTo>
                    <a:pt x="86" y="94"/>
                  </a:lnTo>
                  <a:lnTo>
                    <a:pt x="88" y="92"/>
                  </a:lnTo>
                  <a:lnTo>
                    <a:pt x="92" y="94"/>
                  </a:lnTo>
                  <a:lnTo>
                    <a:pt x="98" y="96"/>
                  </a:lnTo>
                  <a:lnTo>
                    <a:pt x="100" y="96"/>
                  </a:lnTo>
                  <a:lnTo>
                    <a:pt x="100" y="92"/>
                  </a:lnTo>
                  <a:lnTo>
                    <a:pt x="100" y="88"/>
                  </a:lnTo>
                  <a:lnTo>
                    <a:pt x="108" y="80"/>
                  </a:lnTo>
                  <a:lnTo>
                    <a:pt x="108" y="76"/>
                  </a:lnTo>
                  <a:lnTo>
                    <a:pt x="110" y="74"/>
                  </a:lnTo>
                  <a:lnTo>
                    <a:pt x="112" y="74"/>
                  </a:lnTo>
                  <a:lnTo>
                    <a:pt x="114" y="72"/>
                  </a:lnTo>
                  <a:lnTo>
                    <a:pt x="112" y="70"/>
                  </a:lnTo>
                  <a:lnTo>
                    <a:pt x="112" y="68"/>
                  </a:lnTo>
                  <a:lnTo>
                    <a:pt x="114" y="66"/>
                  </a:lnTo>
                  <a:lnTo>
                    <a:pt x="110" y="64"/>
                  </a:lnTo>
                  <a:lnTo>
                    <a:pt x="108" y="60"/>
                  </a:lnTo>
                  <a:lnTo>
                    <a:pt x="108" y="58"/>
                  </a:lnTo>
                  <a:lnTo>
                    <a:pt x="108" y="54"/>
                  </a:lnTo>
                  <a:lnTo>
                    <a:pt x="108" y="50"/>
                  </a:lnTo>
                  <a:lnTo>
                    <a:pt x="104" y="46"/>
                  </a:lnTo>
                  <a:lnTo>
                    <a:pt x="104" y="42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6" y="26"/>
                  </a:lnTo>
                  <a:lnTo>
                    <a:pt x="104" y="24"/>
                  </a:lnTo>
                  <a:lnTo>
                    <a:pt x="102" y="18"/>
                  </a:lnTo>
                  <a:lnTo>
                    <a:pt x="100" y="16"/>
                  </a:lnTo>
                  <a:lnTo>
                    <a:pt x="100" y="12"/>
                  </a:lnTo>
                  <a:lnTo>
                    <a:pt x="100" y="8"/>
                  </a:lnTo>
                  <a:lnTo>
                    <a:pt x="98" y="8"/>
                  </a:lnTo>
                  <a:lnTo>
                    <a:pt x="94" y="6"/>
                  </a:lnTo>
                  <a:lnTo>
                    <a:pt x="78" y="6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58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6" y="8"/>
                  </a:lnTo>
                  <a:lnTo>
                    <a:pt x="60" y="4"/>
                  </a:lnTo>
                  <a:lnTo>
                    <a:pt x="58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0" y="4"/>
                  </a:lnTo>
                  <a:lnTo>
                    <a:pt x="46" y="2"/>
                  </a:lnTo>
                  <a:lnTo>
                    <a:pt x="40" y="0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4"/>
                  </a:lnTo>
                  <a:lnTo>
                    <a:pt x="26" y="8"/>
                  </a:lnTo>
                  <a:lnTo>
                    <a:pt x="22" y="8"/>
                  </a:lnTo>
                  <a:lnTo>
                    <a:pt x="20" y="10"/>
                  </a:lnTo>
                  <a:lnTo>
                    <a:pt x="20" y="12"/>
                  </a:lnTo>
                  <a:lnTo>
                    <a:pt x="16" y="12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6" y="44"/>
                  </a:lnTo>
                  <a:lnTo>
                    <a:pt x="6" y="46"/>
                  </a:lnTo>
                  <a:lnTo>
                    <a:pt x="6" y="50"/>
                  </a:lnTo>
                  <a:lnTo>
                    <a:pt x="6" y="52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2" y="58"/>
                  </a:lnTo>
                  <a:lnTo>
                    <a:pt x="12" y="66"/>
                  </a:lnTo>
                  <a:lnTo>
                    <a:pt x="10" y="66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6" y="68"/>
                  </a:lnTo>
                  <a:lnTo>
                    <a:pt x="20" y="68"/>
                  </a:lnTo>
                  <a:lnTo>
                    <a:pt x="20" y="70"/>
                  </a:lnTo>
                  <a:lnTo>
                    <a:pt x="22" y="72"/>
                  </a:lnTo>
                  <a:lnTo>
                    <a:pt x="24" y="72"/>
                  </a:lnTo>
                  <a:lnTo>
                    <a:pt x="26" y="72"/>
                  </a:lnTo>
                  <a:lnTo>
                    <a:pt x="26" y="76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80"/>
                  </a:lnTo>
                  <a:lnTo>
                    <a:pt x="28" y="80"/>
                  </a:lnTo>
                  <a:lnTo>
                    <a:pt x="30" y="80"/>
                  </a:lnTo>
                  <a:lnTo>
                    <a:pt x="32" y="80"/>
                  </a:lnTo>
                  <a:lnTo>
                    <a:pt x="28" y="76"/>
                  </a:lnTo>
                  <a:lnTo>
                    <a:pt x="30" y="74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38" y="80"/>
                  </a:lnTo>
                  <a:lnTo>
                    <a:pt x="40" y="82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6" y="88"/>
                  </a:lnTo>
                  <a:lnTo>
                    <a:pt x="60" y="92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6" y="90"/>
                  </a:lnTo>
                  <a:lnTo>
                    <a:pt x="68" y="92"/>
                  </a:lnTo>
                  <a:lnTo>
                    <a:pt x="68" y="9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5" name="Pointe Noire">
              <a:extLst>
                <a:ext uri="{FF2B5EF4-FFF2-40B4-BE49-F238E27FC236}">
                  <a16:creationId xmlns:a16="http://schemas.microsoft.com/office/drawing/2014/main" id="{3E876BB4-B76E-48C2-B0B8-4ACC89E82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5521" y="4528641"/>
              <a:ext cx="26794" cy="34449"/>
            </a:xfrm>
            <a:custGeom>
              <a:avLst/>
              <a:gdLst>
                <a:gd name="T0" fmla="*/ 14 w 14"/>
                <a:gd name="T1" fmla="*/ 4 h 18"/>
                <a:gd name="T2" fmla="*/ 14 w 14"/>
                <a:gd name="T3" fmla="*/ 2 h 18"/>
                <a:gd name="T4" fmla="*/ 12 w 14"/>
                <a:gd name="T5" fmla="*/ 2 h 18"/>
                <a:gd name="T6" fmla="*/ 10 w 14"/>
                <a:gd name="T7" fmla="*/ 0 h 18"/>
                <a:gd name="T8" fmla="*/ 10 w 14"/>
                <a:gd name="T9" fmla="*/ 0 h 18"/>
                <a:gd name="T10" fmla="*/ 8 w 14"/>
                <a:gd name="T11" fmla="*/ 2 h 18"/>
                <a:gd name="T12" fmla="*/ 6 w 14"/>
                <a:gd name="T13" fmla="*/ 2 h 18"/>
                <a:gd name="T14" fmla="*/ 6 w 14"/>
                <a:gd name="T15" fmla="*/ 4 h 18"/>
                <a:gd name="T16" fmla="*/ 4 w 14"/>
                <a:gd name="T17" fmla="*/ 6 h 18"/>
                <a:gd name="T18" fmla="*/ 2 w 14"/>
                <a:gd name="T19" fmla="*/ 6 h 18"/>
                <a:gd name="T20" fmla="*/ 2 w 14"/>
                <a:gd name="T21" fmla="*/ 8 h 18"/>
                <a:gd name="T22" fmla="*/ 0 w 14"/>
                <a:gd name="T23" fmla="*/ 10 h 18"/>
                <a:gd name="T24" fmla="*/ 2 w 14"/>
                <a:gd name="T25" fmla="*/ 10 h 18"/>
                <a:gd name="T26" fmla="*/ 2 w 14"/>
                <a:gd name="T27" fmla="*/ 14 h 18"/>
                <a:gd name="T28" fmla="*/ 2 w 14"/>
                <a:gd name="T29" fmla="*/ 16 h 18"/>
                <a:gd name="T30" fmla="*/ 2 w 14"/>
                <a:gd name="T31" fmla="*/ 18 h 18"/>
                <a:gd name="T32" fmla="*/ 4 w 14"/>
                <a:gd name="T33" fmla="*/ 16 h 18"/>
                <a:gd name="T34" fmla="*/ 6 w 14"/>
                <a:gd name="T35" fmla="*/ 16 h 18"/>
                <a:gd name="T36" fmla="*/ 8 w 14"/>
                <a:gd name="T37" fmla="*/ 16 h 18"/>
                <a:gd name="T38" fmla="*/ 8 w 14"/>
                <a:gd name="T39" fmla="*/ 10 h 18"/>
                <a:gd name="T40" fmla="*/ 8 w 14"/>
                <a:gd name="T41" fmla="*/ 10 h 18"/>
                <a:gd name="T42" fmla="*/ 10 w 14"/>
                <a:gd name="T43" fmla="*/ 8 h 18"/>
                <a:gd name="T44" fmla="*/ 14 w 14"/>
                <a:gd name="T45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18">
                  <a:moveTo>
                    <a:pt x="14" y="4"/>
                  </a:moveTo>
                  <a:lnTo>
                    <a:pt x="14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6" name="Oman">
              <a:extLst>
                <a:ext uri="{FF2B5EF4-FFF2-40B4-BE49-F238E27FC236}">
                  <a16:creationId xmlns:a16="http://schemas.microsoft.com/office/drawing/2014/main" id="{9E8EC5E7-A07E-45C1-9239-AA288B07F5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3313" y="3774580"/>
              <a:ext cx="176075" cy="248802"/>
            </a:xfrm>
            <a:custGeom>
              <a:avLst/>
              <a:gdLst>
                <a:gd name="T0" fmla="*/ 36 w 92"/>
                <a:gd name="T1" fmla="*/ 86 h 130"/>
                <a:gd name="T2" fmla="*/ 34 w 92"/>
                <a:gd name="T3" fmla="*/ 50 h 130"/>
                <a:gd name="T4" fmla="*/ 48 w 92"/>
                <a:gd name="T5" fmla="*/ 16 h 130"/>
                <a:gd name="T6" fmla="*/ 52 w 92"/>
                <a:gd name="T7" fmla="*/ 28 h 130"/>
                <a:gd name="T8" fmla="*/ 60 w 92"/>
                <a:gd name="T9" fmla="*/ 36 h 130"/>
                <a:gd name="T10" fmla="*/ 64 w 92"/>
                <a:gd name="T11" fmla="*/ 36 h 130"/>
                <a:gd name="T12" fmla="*/ 72 w 92"/>
                <a:gd name="T13" fmla="*/ 38 h 130"/>
                <a:gd name="T14" fmla="*/ 76 w 92"/>
                <a:gd name="T15" fmla="*/ 36 h 130"/>
                <a:gd name="T16" fmla="*/ 82 w 92"/>
                <a:gd name="T17" fmla="*/ 44 h 130"/>
                <a:gd name="T18" fmla="*/ 84 w 92"/>
                <a:gd name="T19" fmla="*/ 48 h 130"/>
                <a:gd name="T20" fmla="*/ 90 w 92"/>
                <a:gd name="T21" fmla="*/ 52 h 130"/>
                <a:gd name="T22" fmla="*/ 92 w 92"/>
                <a:gd name="T23" fmla="*/ 56 h 130"/>
                <a:gd name="T24" fmla="*/ 90 w 92"/>
                <a:gd name="T25" fmla="*/ 60 h 130"/>
                <a:gd name="T26" fmla="*/ 86 w 92"/>
                <a:gd name="T27" fmla="*/ 70 h 130"/>
                <a:gd name="T28" fmla="*/ 82 w 92"/>
                <a:gd name="T29" fmla="*/ 76 h 130"/>
                <a:gd name="T30" fmla="*/ 78 w 92"/>
                <a:gd name="T31" fmla="*/ 80 h 130"/>
                <a:gd name="T32" fmla="*/ 76 w 92"/>
                <a:gd name="T33" fmla="*/ 80 h 130"/>
                <a:gd name="T34" fmla="*/ 76 w 92"/>
                <a:gd name="T35" fmla="*/ 78 h 130"/>
                <a:gd name="T36" fmla="*/ 74 w 92"/>
                <a:gd name="T37" fmla="*/ 78 h 130"/>
                <a:gd name="T38" fmla="*/ 72 w 92"/>
                <a:gd name="T39" fmla="*/ 80 h 130"/>
                <a:gd name="T40" fmla="*/ 72 w 92"/>
                <a:gd name="T41" fmla="*/ 84 h 130"/>
                <a:gd name="T42" fmla="*/ 70 w 92"/>
                <a:gd name="T43" fmla="*/ 90 h 130"/>
                <a:gd name="T44" fmla="*/ 70 w 92"/>
                <a:gd name="T45" fmla="*/ 90 h 130"/>
                <a:gd name="T46" fmla="*/ 70 w 92"/>
                <a:gd name="T47" fmla="*/ 94 h 130"/>
                <a:gd name="T48" fmla="*/ 72 w 92"/>
                <a:gd name="T49" fmla="*/ 98 h 130"/>
                <a:gd name="T50" fmla="*/ 66 w 92"/>
                <a:gd name="T51" fmla="*/ 100 h 130"/>
                <a:gd name="T52" fmla="*/ 62 w 92"/>
                <a:gd name="T53" fmla="*/ 100 h 130"/>
                <a:gd name="T54" fmla="*/ 56 w 92"/>
                <a:gd name="T55" fmla="*/ 106 h 130"/>
                <a:gd name="T56" fmla="*/ 54 w 92"/>
                <a:gd name="T57" fmla="*/ 112 h 130"/>
                <a:gd name="T58" fmla="*/ 50 w 92"/>
                <a:gd name="T59" fmla="*/ 114 h 130"/>
                <a:gd name="T60" fmla="*/ 42 w 92"/>
                <a:gd name="T61" fmla="*/ 114 h 130"/>
                <a:gd name="T62" fmla="*/ 40 w 92"/>
                <a:gd name="T63" fmla="*/ 116 h 130"/>
                <a:gd name="T64" fmla="*/ 40 w 92"/>
                <a:gd name="T65" fmla="*/ 120 h 130"/>
                <a:gd name="T66" fmla="*/ 42 w 92"/>
                <a:gd name="T67" fmla="*/ 122 h 130"/>
                <a:gd name="T68" fmla="*/ 42 w 92"/>
                <a:gd name="T69" fmla="*/ 122 h 130"/>
                <a:gd name="T70" fmla="*/ 36 w 92"/>
                <a:gd name="T71" fmla="*/ 126 h 130"/>
                <a:gd name="T72" fmla="*/ 32 w 92"/>
                <a:gd name="T73" fmla="*/ 126 h 130"/>
                <a:gd name="T74" fmla="*/ 26 w 92"/>
                <a:gd name="T75" fmla="*/ 128 h 130"/>
                <a:gd name="T76" fmla="*/ 22 w 92"/>
                <a:gd name="T77" fmla="*/ 130 h 130"/>
                <a:gd name="T78" fmla="*/ 18 w 92"/>
                <a:gd name="T79" fmla="*/ 130 h 130"/>
                <a:gd name="T80" fmla="*/ 10 w 92"/>
                <a:gd name="T81" fmla="*/ 122 h 130"/>
                <a:gd name="T82" fmla="*/ 0 w 92"/>
                <a:gd name="T83" fmla="*/ 102 h 130"/>
                <a:gd name="T84" fmla="*/ 46 w 92"/>
                <a:gd name="T85" fmla="*/ 12 h 130"/>
                <a:gd name="T86" fmla="*/ 46 w 92"/>
                <a:gd name="T87" fmla="*/ 8 h 130"/>
                <a:gd name="T88" fmla="*/ 46 w 92"/>
                <a:gd name="T89" fmla="*/ 4 h 130"/>
                <a:gd name="T90" fmla="*/ 46 w 92"/>
                <a:gd name="T91" fmla="*/ 2 h 130"/>
                <a:gd name="T92" fmla="*/ 46 w 92"/>
                <a:gd name="T93" fmla="*/ 2 h 130"/>
                <a:gd name="T94" fmla="*/ 46 w 92"/>
                <a:gd name="T95" fmla="*/ 0 h 130"/>
                <a:gd name="T96" fmla="*/ 44 w 92"/>
                <a:gd name="T97" fmla="*/ 4 h 130"/>
                <a:gd name="T98" fmla="*/ 42 w 92"/>
                <a:gd name="T99" fmla="*/ 4 h 130"/>
                <a:gd name="T100" fmla="*/ 42 w 92"/>
                <a:gd name="T101" fmla="*/ 6 h 130"/>
                <a:gd name="T102" fmla="*/ 44 w 92"/>
                <a:gd name="T103" fmla="*/ 1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2" h="130">
                  <a:moveTo>
                    <a:pt x="0" y="96"/>
                  </a:moveTo>
                  <a:lnTo>
                    <a:pt x="36" y="86"/>
                  </a:lnTo>
                  <a:lnTo>
                    <a:pt x="38" y="60"/>
                  </a:lnTo>
                  <a:lnTo>
                    <a:pt x="34" y="50"/>
                  </a:lnTo>
                  <a:lnTo>
                    <a:pt x="46" y="16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4" y="36"/>
                  </a:lnTo>
                  <a:lnTo>
                    <a:pt x="66" y="36"/>
                  </a:lnTo>
                  <a:lnTo>
                    <a:pt x="72" y="38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80" y="42"/>
                  </a:lnTo>
                  <a:lnTo>
                    <a:pt x="82" y="44"/>
                  </a:lnTo>
                  <a:lnTo>
                    <a:pt x="84" y="46"/>
                  </a:lnTo>
                  <a:lnTo>
                    <a:pt x="84" y="48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2" y="54"/>
                  </a:lnTo>
                  <a:lnTo>
                    <a:pt x="92" y="56"/>
                  </a:lnTo>
                  <a:lnTo>
                    <a:pt x="90" y="58"/>
                  </a:lnTo>
                  <a:lnTo>
                    <a:pt x="90" y="60"/>
                  </a:lnTo>
                  <a:lnTo>
                    <a:pt x="90" y="62"/>
                  </a:lnTo>
                  <a:lnTo>
                    <a:pt x="86" y="70"/>
                  </a:lnTo>
                  <a:lnTo>
                    <a:pt x="82" y="72"/>
                  </a:lnTo>
                  <a:lnTo>
                    <a:pt x="82" y="76"/>
                  </a:lnTo>
                  <a:lnTo>
                    <a:pt x="80" y="76"/>
                  </a:lnTo>
                  <a:lnTo>
                    <a:pt x="78" y="80"/>
                  </a:lnTo>
                  <a:lnTo>
                    <a:pt x="76" y="80"/>
                  </a:lnTo>
                  <a:lnTo>
                    <a:pt x="76" y="80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76" y="76"/>
                  </a:lnTo>
                  <a:lnTo>
                    <a:pt x="74" y="78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2" y="82"/>
                  </a:lnTo>
                  <a:lnTo>
                    <a:pt x="72" y="84"/>
                  </a:lnTo>
                  <a:lnTo>
                    <a:pt x="70" y="86"/>
                  </a:lnTo>
                  <a:lnTo>
                    <a:pt x="70" y="90"/>
                  </a:lnTo>
                  <a:lnTo>
                    <a:pt x="68" y="90"/>
                  </a:lnTo>
                  <a:lnTo>
                    <a:pt x="70" y="90"/>
                  </a:lnTo>
                  <a:lnTo>
                    <a:pt x="70" y="94"/>
                  </a:lnTo>
                  <a:lnTo>
                    <a:pt x="70" y="94"/>
                  </a:lnTo>
                  <a:lnTo>
                    <a:pt x="70" y="98"/>
                  </a:lnTo>
                  <a:lnTo>
                    <a:pt x="72" y="98"/>
                  </a:lnTo>
                  <a:lnTo>
                    <a:pt x="72" y="100"/>
                  </a:lnTo>
                  <a:lnTo>
                    <a:pt x="66" y="100"/>
                  </a:lnTo>
                  <a:lnTo>
                    <a:pt x="64" y="102"/>
                  </a:lnTo>
                  <a:lnTo>
                    <a:pt x="62" y="100"/>
                  </a:lnTo>
                  <a:lnTo>
                    <a:pt x="60" y="102"/>
                  </a:lnTo>
                  <a:lnTo>
                    <a:pt x="56" y="106"/>
                  </a:lnTo>
                  <a:lnTo>
                    <a:pt x="56" y="110"/>
                  </a:lnTo>
                  <a:lnTo>
                    <a:pt x="54" y="112"/>
                  </a:lnTo>
                  <a:lnTo>
                    <a:pt x="52" y="114"/>
                  </a:lnTo>
                  <a:lnTo>
                    <a:pt x="50" y="114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0" y="116"/>
                  </a:lnTo>
                  <a:lnTo>
                    <a:pt x="40" y="118"/>
                  </a:lnTo>
                  <a:lnTo>
                    <a:pt x="40" y="120"/>
                  </a:lnTo>
                  <a:lnTo>
                    <a:pt x="42" y="120"/>
                  </a:lnTo>
                  <a:lnTo>
                    <a:pt x="42" y="122"/>
                  </a:lnTo>
                  <a:lnTo>
                    <a:pt x="42" y="122"/>
                  </a:lnTo>
                  <a:lnTo>
                    <a:pt x="42" y="122"/>
                  </a:lnTo>
                  <a:lnTo>
                    <a:pt x="38" y="126"/>
                  </a:lnTo>
                  <a:lnTo>
                    <a:pt x="36" y="126"/>
                  </a:lnTo>
                  <a:lnTo>
                    <a:pt x="34" y="126"/>
                  </a:lnTo>
                  <a:lnTo>
                    <a:pt x="32" y="126"/>
                  </a:lnTo>
                  <a:lnTo>
                    <a:pt x="30" y="126"/>
                  </a:lnTo>
                  <a:lnTo>
                    <a:pt x="26" y="128"/>
                  </a:lnTo>
                  <a:lnTo>
                    <a:pt x="22" y="128"/>
                  </a:lnTo>
                  <a:lnTo>
                    <a:pt x="22" y="130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6" y="130"/>
                  </a:lnTo>
                  <a:lnTo>
                    <a:pt x="10" y="122"/>
                  </a:lnTo>
                  <a:lnTo>
                    <a:pt x="12" y="116"/>
                  </a:lnTo>
                  <a:lnTo>
                    <a:pt x="0" y="102"/>
                  </a:lnTo>
                  <a:lnTo>
                    <a:pt x="0" y="96"/>
                  </a:lnTo>
                  <a:close/>
                  <a:moveTo>
                    <a:pt x="46" y="12"/>
                  </a:moveTo>
                  <a:lnTo>
                    <a:pt x="46" y="10"/>
                  </a:lnTo>
                  <a:lnTo>
                    <a:pt x="46" y="8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4" y="6"/>
                  </a:lnTo>
                  <a:lnTo>
                    <a:pt x="44" y="12"/>
                  </a:lnTo>
                  <a:lnTo>
                    <a:pt x="46" y="1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7" name="Norway">
              <a:extLst>
                <a:ext uri="{FF2B5EF4-FFF2-40B4-BE49-F238E27FC236}">
                  <a16:creationId xmlns:a16="http://schemas.microsoft.com/office/drawing/2014/main" id="{E79B4442-5829-4E46-972D-A511DFADFB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0307" y="2323874"/>
              <a:ext cx="478465" cy="551192"/>
            </a:xfrm>
            <a:custGeom>
              <a:avLst/>
              <a:gdLst>
                <a:gd name="T0" fmla="*/ 240 w 250"/>
                <a:gd name="T1" fmla="*/ 36 h 288"/>
                <a:gd name="T2" fmla="*/ 248 w 250"/>
                <a:gd name="T3" fmla="*/ 20 h 288"/>
                <a:gd name="T4" fmla="*/ 230 w 250"/>
                <a:gd name="T5" fmla="*/ 12 h 288"/>
                <a:gd name="T6" fmla="*/ 218 w 250"/>
                <a:gd name="T7" fmla="*/ 12 h 288"/>
                <a:gd name="T8" fmla="*/ 210 w 250"/>
                <a:gd name="T9" fmla="*/ 0 h 288"/>
                <a:gd name="T10" fmla="*/ 202 w 250"/>
                <a:gd name="T11" fmla="*/ 18 h 288"/>
                <a:gd name="T12" fmla="*/ 188 w 250"/>
                <a:gd name="T13" fmla="*/ 26 h 288"/>
                <a:gd name="T14" fmla="*/ 180 w 250"/>
                <a:gd name="T15" fmla="*/ 10 h 288"/>
                <a:gd name="T16" fmla="*/ 172 w 250"/>
                <a:gd name="T17" fmla="*/ 30 h 288"/>
                <a:gd name="T18" fmla="*/ 158 w 250"/>
                <a:gd name="T19" fmla="*/ 32 h 288"/>
                <a:gd name="T20" fmla="*/ 142 w 250"/>
                <a:gd name="T21" fmla="*/ 48 h 288"/>
                <a:gd name="T22" fmla="*/ 136 w 250"/>
                <a:gd name="T23" fmla="*/ 54 h 288"/>
                <a:gd name="T24" fmla="*/ 122 w 250"/>
                <a:gd name="T25" fmla="*/ 54 h 288"/>
                <a:gd name="T26" fmla="*/ 110 w 250"/>
                <a:gd name="T27" fmla="*/ 70 h 288"/>
                <a:gd name="T28" fmla="*/ 108 w 250"/>
                <a:gd name="T29" fmla="*/ 78 h 288"/>
                <a:gd name="T30" fmla="*/ 96 w 250"/>
                <a:gd name="T31" fmla="*/ 88 h 288"/>
                <a:gd name="T32" fmla="*/ 98 w 250"/>
                <a:gd name="T33" fmla="*/ 98 h 288"/>
                <a:gd name="T34" fmla="*/ 84 w 250"/>
                <a:gd name="T35" fmla="*/ 112 h 288"/>
                <a:gd name="T36" fmla="*/ 84 w 250"/>
                <a:gd name="T37" fmla="*/ 122 h 288"/>
                <a:gd name="T38" fmla="*/ 78 w 250"/>
                <a:gd name="T39" fmla="*/ 138 h 288"/>
                <a:gd name="T40" fmla="*/ 64 w 250"/>
                <a:gd name="T41" fmla="*/ 154 h 288"/>
                <a:gd name="T42" fmla="*/ 50 w 250"/>
                <a:gd name="T43" fmla="*/ 174 h 288"/>
                <a:gd name="T44" fmla="*/ 68 w 250"/>
                <a:gd name="T45" fmla="*/ 172 h 288"/>
                <a:gd name="T46" fmla="*/ 44 w 250"/>
                <a:gd name="T47" fmla="*/ 180 h 288"/>
                <a:gd name="T48" fmla="*/ 38 w 250"/>
                <a:gd name="T49" fmla="*/ 190 h 288"/>
                <a:gd name="T50" fmla="*/ 28 w 250"/>
                <a:gd name="T51" fmla="*/ 194 h 288"/>
                <a:gd name="T52" fmla="*/ 22 w 250"/>
                <a:gd name="T53" fmla="*/ 204 h 288"/>
                <a:gd name="T54" fmla="*/ 4 w 250"/>
                <a:gd name="T55" fmla="*/ 206 h 288"/>
                <a:gd name="T56" fmla="*/ 6 w 250"/>
                <a:gd name="T57" fmla="*/ 220 h 288"/>
                <a:gd name="T58" fmla="*/ 18 w 250"/>
                <a:gd name="T59" fmla="*/ 222 h 288"/>
                <a:gd name="T60" fmla="*/ 22 w 250"/>
                <a:gd name="T61" fmla="*/ 228 h 288"/>
                <a:gd name="T62" fmla="*/ 6 w 250"/>
                <a:gd name="T63" fmla="*/ 236 h 288"/>
                <a:gd name="T64" fmla="*/ 22 w 250"/>
                <a:gd name="T65" fmla="*/ 240 h 288"/>
                <a:gd name="T66" fmla="*/ 10 w 250"/>
                <a:gd name="T67" fmla="*/ 256 h 288"/>
                <a:gd name="T68" fmla="*/ 18 w 250"/>
                <a:gd name="T69" fmla="*/ 270 h 288"/>
                <a:gd name="T70" fmla="*/ 28 w 250"/>
                <a:gd name="T71" fmla="*/ 288 h 288"/>
                <a:gd name="T72" fmla="*/ 52 w 250"/>
                <a:gd name="T73" fmla="*/ 266 h 288"/>
                <a:gd name="T74" fmla="*/ 60 w 250"/>
                <a:gd name="T75" fmla="*/ 258 h 288"/>
                <a:gd name="T76" fmla="*/ 76 w 250"/>
                <a:gd name="T77" fmla="*/ 268 h 288"/>
                <a:gd name="T78" fmla="*/ 78 w 250"/>
                <a:gd name="T79" fmla="*/ 202 h 288"/>
                <a:gd name="T80" fmla="*/ 94 w 250"/>
                <a:gd name="T81" fmla="*/ 122 h 288"/>
                <a:gd name="T82" fmla="*/ 126 w 250"/>
                <a:gd name="T83" fmla="*/ 74 h 288"/>
                <a:gd name="T84" fmla="*/ 148 w 250"/>
                <a:gd name="T85" fmla="*/ 56 h 288"/>
                <a:gd name="T86" fmla="*/ 190 w 250"/>
                <a:gd name="T87" fmla="*/ 60 h 288"/>
                <a:gd name="T88" fmla="*/ 218 w 250"/>
                <a:gd name="T89" fmla="*/ 28 h 288"/>
                <a:gd name="T90" fmla="*/ 8 w 250"/>
                <a:gd name="T91" fmla="*/ 248 h 288"/>
                <a:gd name="T92" fmla="*/ 2 w 250"/>
                <a:gd name="T93" fmla="*/ 242 h 288"/>
                <a:gd name="T94" fmla="*/ 12 w 250"/>
                <a:gd name="T95" fmla="*/ 202 h 288"/>
                <a:gd name="T96" fmla="*/ 38 w 250"/>
                <a:gd name="T97" fmla="*/ 178 h 288"/>
                <a:gd name="T98" fmla="*/ 66 w 250"/>
                <a:gd name="T99" fmla="*/ 152 h 288"/>
                <a:gd name="T100" fmla="*/ 90 w 250"/>
                <a:gd name="T101" fmla="*/ 100 h 288"/>
                <a:gd name="T102" fmla="*/ 92 w 250"/>
                <a:gd name="T103" fmla="*/ 68 h 288"/>
                <a:gd name="T104" fmla="*/ 96 w 250"/>
                <a:gd name="T105" fmla="*/ 58 h 288"/>
                <a:gd name="T106" fmla="*/ 96 w 250"/>
                <a:gd name="T107" fmla="*/ 72 h 288"/>
                <a:gd name="T108" fmla="*/ 114 w 250"/>
                <a:gd name="T109" fmla="*/ 58 h 288"/>
                <a:gd name="T110" fmla="*/ 120 w 250"/>
                <a:gd name="T111" fmla="*/ 42 h 288"/>
                <a:gd name="T112" fmla="*/ 130 w 250"/>
                <a:gd name="T113" fmla="*/ 28 h 288"/>
                <a:gd name="T114" fmla="*/ 136 w 250"/>
                <a:gd name="T115" fmla="*/ 28 h 288"/>
                <a:gd name="T116" fmla="*/ 166 w 250"/>
                <a:gd name="T117" fmla="*/ 24 h 288"/>
                <a:gd name="T118" fmla="*/ 178 w 250"/>
                <a:gd name="T119" fmla="*/ 14 h 288"/>
                <a:gd name="T120" fmla="*/ 192 w 250"/>
                <a:gd name="T121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0" h="288">
                  <a:moveTo>
                    <a:pt x="232" y="52"/>
                  </a:moveTo>
                  <a:lnTo>
                    <a:pt x="232" y="50"/>
                  </a:lnTo>
                  <a:lnTo>
                    <a:pt x="234" y="46"/>
                  </a:lnTo>
                  <a:lnTo>
                    <a:pt x="236" y="44"/>
                  </a:lnTo>
                  <a:lnTo>
                    <a:pt x="240" y="42"/>
                  </a:lnTo>
                  <a:lnTo>
                    <a:pt x="242" y="40"/>
                  </a:lnTo>
                  <a:lnTo>
                    <a:pt x="240" y="36"/>
                  </a:lnTo>
                  <a:lnTo>
                    <a:pt x="244" y="36"/>
                  </a:lnTo>
                  <a:lnTo>
                    <a:pt x="246" y="38"/>
                  </a:lnTo>
                  <a:lnTo>
                    <a:pt x="246" y="36"/>
                  </a:lnTo>
                  <a:lnTo>
                    <a:pt x="246" y="34"/>
                  </a:lnTo>
                  <a:lnTo>
                    <a:pt x="246" y="34"/>
                  </a:lnTo>
                  <a:lnTo>
                    <a:pt x="244" y="32"/>
                  </a:lnTo>
                  <a:lnTo>
                    <a:pt x="244" y="32"/>
                  </a:lnTo>
                  <a:lnTo>
                    <a:pt x="242" y="32"/>
                  </a:lnTo>
                  <a:lnTo>
                    <a:pt x="242" y="34"/>
                  </a:lnTo>
                  <a:lnTo>
                    <a:pt x="242" y="34"/>
                  </a:lnTo>
                  <a:lnTo>
                    <a:pt x="240" y="32"/>
                  </a:lnTo>
                  <a:lnTo>
                    <a:pt x="240" y="32"/>
                  </a:lnTo>
                  <a:lnTo>
                    <a:pt x="240" y="32"/>
                  </a:lnTo>
                  <a:lnTo>
                    <a:pt x="240" y="36"/>
                  </a:lnTo>
                  <a:lnTo>
                    <a:pt x="238" y="34"/>
                  </a:lnTo>
                  <a:lnTo>
                    <a:pt x="238" y="34"/>
                  </a:lnTo>
                  <a:lnTo>
                    <a:pt x="236" y="34"/>
                  </a:lnTo>
                  <a:lnTo>
                    <a:pt x="236" y="36"/>
                  </a:lnTo>
                  <a:lnTo>
                    <a:pt x="234" y="34"/>
                  </a:lnTo>
                  <a:lnTo>
                    <a:pt x="234" y="32"/>
                  </a:lnTo>
                  <a:lnTo>
                    <a:pt x="234" y="30"/>
                  </a:lnTo>
                  <a:lnTo>
                    <a:pt x="232" y="28"/>
                  </a:lnTo>
                  <a:lnTo>
                    <a:pt x="230" y="28"/>
                  </a:lnTo>
                  <a:lnTo>
                    <a:pt x="230" y="28"/>
                  </a:lnTo>
                  <a:lnTo>
                    <a:pt x="228" y="28"/>
                  </a:lnTo>
                  <a:lnTo>
                    <a:pt x="224" y="28"/>
                  </a:lnTo>
                  <a:lnTo>
                    <a:pt x="224" y="26"/>
                  </a:lnTo>
                  <a:lnTo>
                    <a:pt x="224" y="24"/>
                  </a:lnTo>
                  <a:lnTo>
                    <a:pt x="228" y="26"/>
                  </a:lnTo>
                  <a:lnTo>
                    <a:pt x="230" y="26"/>
                  </a:lnTo>
                  <a:lnTo>
                    <a:pt x="232" y="26"/>
                  </a:lnTo>
                  <a:lnTo>
                    <a:pt x="238" y="26"/>
                  </a:lnTo>
                  <a:lnTo>
                    <a:pt x="240" y="26"/>
                  </a:lnTo>
                  <a:lnTo>
                    <a:pt x="244" y="20"/>
                  </a:lnTo>
                  <a:lnTo>
                    <a:pt x="248" y="20"/>
                  </a:lnTo>
                  <a:lnTo>
                    <a:pt x="250" y="18"/>
                  </a:lnTo>
                  <a:lnTo>
                    <a:pt x="250" y="18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6" y="14"/>
                  </a:lnTo>
                  <a:lnTo>
                    <a:pt x="244" y="16"/>
                  </a:lnTo>
                  <a:lnTo>
                    <a:pt x="240" y="14"/>
                  </a:lnTo>
                  <a:lnTo>
                    <a:pt x="240" y="14"/>
                  </a:lnTo>
                  <a:lnTo>
                    <a:pt x="238" y="14"/>
                  </a:lnTo>
                  <a:lnTo>
                    <a:pt x="236" y="14"/>
                  </a:lnTo>
                  <a:lnTo>
                    <a:pt x="236" y="14"/>
                  </a:lnTo>
                  <a:lnTo>
                    <a:pt x="238" y="14"/>
                  </a:lnTo>
                  <a:lnTo>
                    <a:pt x="238" y="12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4" y="10"/>
                  </a:lnTo>
                  <a:lnTo>
                    <a:pt x="232" y="12"/>
                  </a:lnTo>
                  <a:lnTo>
                    <a:pt x="230" y="12"/>
                  </a:lnTo>
                  <a:lnTo>
                    <a:pt x="230" y="10"/>
                  </a:lnTo>
                  <a:lnTo>
                    <a:pt x="230" y="10"/>
                  </a:lnTo>
                  <a:lnTo>
                    <a:pt x="230" y="12"/>
                  </a:lnTo>
                  <a:lnTo>
                    <a:pt x="228" y="12"/>
                  </a:lnTo>
                  <a:lnTo>
                    <a:pt x="228" y="12"/>
                  </a:lnTo>
                  <a:lnTo>
                    <a:pt x="230" y="10"/>
                  </a:lnTo>
                  <a:lnTo>
                    <a:pt x="230" y="8"/>
                  </a:lnTo>
                  <a:lnTo>
                    <a:pt x="226" y="6"/>
                  </a:lnTo>
                  <a:lnTo>
                    <a:pt x="224" y="6"/>
                  </a:lnTo>
                  <a:lnTo>
                    <a:pt x="224" y="8"/>
                  </a:lnTo>
                  <a:lnTo>
                    <a:pt x="222" y="12"/>
                  </a:lnTo>
                  <a:lnTo>
                    <a:pt x="222" y="12"/>
                  </a:lnTo>
                  <a:lnTo>
                    <a:pt x="220" y="14"/>
                  </a:lnTo>
                  <a:lnTo>
                    <a:pt x="222" y="16"/>
                  </a:lnTo>
                  <a:lnTo>
                    <a:pt x="222" y="18"/>
                  </a:lnTo>
                  <a:lnTo>
                    <a:pt x="220" y="20"/>
                  </a:lnTo>
                  <a:lnTo>
                    <a:pt x="220" y="18"/>
                  </a:lnTo>
                  <a:lnTo>
                    <a:pt x="218" y="16"/>
                  </a:lnTo>
                  <a:lnTo>
                    <a:pt x="218" y="18"/>
                  </a:lnTo>
                  <a:lnTo>
                    <a:pt x="216" y="18"/>
                  </a:lnTo>
                  <a:lnTo>
                    <a:pt x="214" y="18"/>
                  </a:lnTo>
                  <a:lnTo>
                    <a:pt x="216" y="16"/>
                  </a:lnTo>
                  <a:lnTo>
                    <a:pt x="216" y="14"/>
                  </a:lnTo>
                  <a:lnTo>
                    <a:pt x="218" y="12"/>
                  </a:lnTo>
                  <a:lnTo>
                    <a:pt x="218" y="12"/>
                  </a:lnTo>
                  <a:lnTo>
                    <a:pt x="216" y="12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2"/>
                  </a:lnTo>
                  <a:lnTo>
                    <a:pt x="216" y="10"/>
                  </a:lnTo>
                  <a:lnTo>
                    <a:pt x="216" y="10"/>
                  </a:lnTo>
                  <a:lnTo>
                    <a:pt x="214" y="10"/>
                  </a:lnTo>
                  <a:lnTo>
                    <a:pt x="212" y="8"/>
                  </a:lnTo>
                  <a:lnTo>
                    <a:pt x="214" y="8"/>
                  </a:lnTo>
                  <a:lnTo>
                    <a:pt x="216" y="8"/>
                  </a:lnTo>
                  <a:lnTo>
                    <a:pt x="218" y="8"/>
                  </a:lnTo>
                  <a:lnTo>
                    <a:pt x="220" y="4"/>
                  </a:lnTo>
                  <a:lnTo>
                    <a:pt x="218" y="2"/>
                  </a:lnTo>
                  <a:lnTo>
                    <a:pt x="216" y="4"/>
                  </a:lnTo>
                  <a:lnTo>
                    <a:pt x="216" y="2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14" y="0"/>
                  </a:lnTo>
                  <a:lnTo>
                    <a:pt x="212" y="0"/>
                  </a:lnTo>
                  <a:lnTo>
                    <a:pt x="210" y="0"/>
                  </a:lnTo>
                  <a:lnTo>
                    <a:pt x="210" y="2"/>
                  </a:lnTo>
                  <a:lnTo>
                    <a:pt x="210" y="2"/>
                  </a:lnTo>
                  <a:lnTo>
                    <a:pt x="210" y="4"/>
                  </a:lnTo>
                  <a:lnTo>
                    <a:pt x="210" y="6"/>
                  </a:lnTo>
                  <a:lnTo>
                    <a:pt x="208" y="6"/>
                  </a:lnTo>
                  <a:lnTo>
                    <a:pt x="208" y="4"/>
                  </a:lnTo>
                  <a:lnTo>
                    <a:pt x="206" y="4"/>
                  </a:lnTo>
                  <a:lnTo>
                    <a:pt x="204" y="6"/>
                  </a:lnTo>
                  <a:lnTo>
                    <a:pt x="206" y="6"/>
                  </a:lnTo>
                  <a:lnTo>
                    <a:pt x="208" y="6"/>
                  </a:lnTo>
                  <a:lnTo>
                    <a:pt x="208" y="8"/>
                  </a:lnTo>
                  <a:lnTo>
                    <a:pt x="208" y="8"/>
                  </a:lnTo>
                  <a:lnTo>
                    <a:pt x="206" y="10"/>
                  </a:lnTo>
                  <a:lnTo>
                    <a:pt x="206" y="12"/>
                  </a:lnTo>
                  <a:lnTo>
                    <a:pt x="206" y="12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4" y="16"/>
                  </a:lnTo>
                  <a:lnTo>
                    <a:pt x="206" y="18"/>
                  </a:lnTo>
                  <a:lnTo>
                    <a:pt x="204" y="18"/>
                  </a:lnTo>
                  <a:lnTo>
                    <a:pt x="202" y="18"/>
                  </a:lnTo>
                  <a:lnTo>
                    <a:pt x="202" y="18"/>
                  </a:lnTo>
                  <a:lnTo>
                    <a:pt x="202" y="20"/>
                  </a:lnTo>
                  <a:lnTo>
                    <a:pt x="200" y="20"/>
                  </a:lnTo>
                  <a:lnTo>
                    <a:pt x="200" y="18"/>
                  </a:lnTo>
                  <a:lnTo>
                    <a:pt x="202" y="14"/>
                  </a:lnTo>
                  <a:lnTo>
                    <a:pt x="200" y="14"/>
                  </a:lnTo>
                  <a:lnTo>
                    <a:pt x="200" y="12"/>
                  </a:lnTo>
                  <a:lnTo>
                    <a:pt x="202" y="10"/>
                  </a:lnTo>
                  <a:lnTo>
                    <a:pt x="202" y="6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196" y="12"/>
                  </a:lnTo>
                  <a:lnTo>
                    <a:pt x="196" y="14"/>
                  </a:lnTo>
                  <a:lnTo>
                    <a:pt x="192" y="18"/>
                  </a:lnTo>
                  <a:lnTo>
                    <a:pt x="192" y="20"/>
                  </a:lnTo>
                  <a:lnTo>
                    <a:pt x="192" y="22"/>
                  </a:lnTo>
                  <a:lnTo>
                    <a:pt x="192" y="24"/>
                  </a:lnTo>
                  <a:lnTo>
                    <a:pt x="190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6"/>
                  </a:lnTo>
                  <a:lnTo>
                    <a:pt x="190" y="22"/>
                  </a:lnTo>
                  <a:lnTo>
                    <a:pt x="188" y="20"/>
                  </a:lnTo>
                  <a:lnTo>
                    <a:pt x="190" y="18"/>
                  </a:lnTo>
                  <a:lnTo>
                    <a:pt x="188" y="16"/>
                  </a:lnTo>
                  <a:lnTo>
                    <a:pt x="192" y="12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4" y="8"/>
                  </a:lnTo>
                  <a:lnTo>
                    <a:pt x="190" y="8"/>
                  </a:lnTo>
                  <a:lnTo>
                    <a:pt x="190" y="6"/>
                  </a:lnTo>
                  <a:lnTo>
                    <a:pt x="188" y="6"/>
                  </a:lnTo>
                  <a:lnTo>
                    <a:pt x="188" y="8"/>
                  </a:lnTo>
                  <a:lnTo>
                    <a:pt x="188" y="10"/>
                  </a:lnTo>
                  <a:lnTo>
                    <a:pt x="188" y="8"/>
                  </a:lnTo>
                  <a:lnTo>
                    <a:pt x="186" y="6"/>
                  </a:lnTo>
                  <a:lnTo>
                    <a:pt x="184" y="6"/>
                  </a:lnTo>
                  <a:lnTo>
                    <a:pt x="182" y="6"/>
                  </a:lnTo>
                  <a:lnTo>
                    <a:pt x="182" y="10"/>
                  </a:lnTo>
                  <a:lnTo>
                    <a:pt x="182" y="12"/>
                  </a:lnTo>
                  <a:lnTo>
                    <a:pt x="180" y="10"/>
                  </a:lnTo>
                  <a:lnTo>
                    <a:pt x="180" y="10"/>
                  </a:lnTo>
                  <a:lnTo>
                    <a:pt x="178" y="10"/>
                  </a:lnTo>
                  <a:lnTo>
                    <a:pt x="178" y="12"/>
                  </a:lnTo>
                  <a:lnTo>
                    <a:pt x="182" y="14"/>
                  </a:lnTo>
                  <a:lnTo>
                    <a:pt x="182" y="14"/>
                  </a:lnTo>
                  <a:lnTo>
                    <a:pt x="182" y="16"/>
                  </a:lnTo>
                  <a:lnTo>
                    <a:pt x="180" y="14"/>
                  </a:lnTo>
                  <a:lnTo>
                    <a:pt x="178" y="16"/>
                  </a:lnTo>
                  <a:lnTo>
                    <a:pt x="178" y="18"/>
                  </a:lnTo>
                  <a:lnTo>
                    <a:pt x="180" y="18"/>
                  </a:lnTo>
                  <a:lnTo>
                    <a:pt x="178" y="20"/>
                  </a:lnTo>
                  <a:lnTo>
                    <a:pt x="176" y="18"/>
                  </a:lnTo>
                  <a:lnTo>
                    <a:pt x="176" y="18"/>
                  </a:lnTo>
                  <a:lnTo>
                    <a:pt x="174" y="20"/>
                  </a:lnTo>
                  <a:lnTo>
                    <a:pt x="172" y="20"/>
                  </a:lnTo>
                  <a:lnTo>
                    <a:pt x="172" y="22"/>
                  </a:lnTo>
                  <a:lnTo>
                    <a:pt x="174" y="22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2" y="28"/>
                  </a:lnTo>
                  <a:lnTo>
                    <a:pt x="170" y="28"/>
                  </a:lnTo>
                  <a:lnTo>
                    <a:pt x="172" y="30"/>
                  </a:lnTo>
                  <a:lnTo>
                    <a:pt x="174" y="30"/>
                  </a:lnTo>
                  <a:lnTo>
                    <a:pt x="172" y="32"/>
                  </a:lnTo>
                  <a:lnTo>
                    <a:pt x="170" y="32"/>
                  </a:lnTo>
                  <a:lnTo>
                    <a:pt x="168" y="28"/>
                  </a:lnTo>
                  <a:lnTo>
                    <a:pt x="168" y="28"/>
                  </a:lnTo>
                  <a:lnTo>
                    <a:pt x="168" y="26"/>
                  </a:lnTo>
                  <a:lnTo>
                    <a:pt x="166" y="26"/>
                  </a:lnTo>
                  <a:lnTo>
                    <a:pt x="164" y="26"/>
                  </a:lnTo>
                  <a:lnTo>
                    <a:pt x="162" y="26"/>
                  </a:lnTo>
                  <a:lnTo>
                    <a:pt x="158" y="22"/>
                  </a:lnTo>
                  <a:lnTo>
                    <a:pt x="156" y="22"/>
                  </a:lnTo>
                  <a:lnTo>
                    <a:pt x="156" y="24"/>
                  </a:lnTo>
                  <a:lnTo>
                    <a:pt x="154" y="22"/>
                  </a:lnTo>
                  <a:lnTo>
                    <a:pt x="154" y="24"/>
                  </a:lnTo>
                  <a:lnTo>
                    <a:pt x="150" y="24"/>
                  </a:lnTo>
                  <a:lnTo>
                    <a:pt x="150" y="26"/>
                  </a:lnTo>
                  <a:lnTo>
                    <a:pt x="154" y="28"/>
                  </a:lnTo>
                  <a:lnTo>
                    <a:pt x="154" y="28"/>
                  </a:lnTo>
                  <a:lnTo>
                    <a:pt x="156" y="30"/>
                  </a:lnTo>
                  <a:lnTo>
                    <a:pt x="160" y="30"/>
                  </a:lnTo>
                  <a:lnTo>
                    <a:pt x="158" y="32"/>
                  </a:lnTo>
                  <a:lnTo>
                    <a:pt x="158" y="34"/>
                  </a:lnTo>
                  <a:lnTo>
                    <a:pt x="160" y="38"/>
                  </a:lnTo>
                  <a:lnTo>
                    <a:pt x="160" y="38"/>
                  </a:lnTo>
                  <a:lnTo>
                    <a:pt x="158" y="38"/>
                  </a:lnTo>
                  <a:lnTo>
                    <a:pt x="156" y="34"/>
                  </a:lnTo>
                  <a:lnTo>
                    <a:pt x="154" y="34"/>
                  </a:lnTo>
                  <a:lnTo>
                    <a:pt x="154" y="32"/>
                  </a:lnTo>
                  <a:lnTo>
                    <a:pt x="152" y="34"/>
                  </a:lnTo>
                  <a:lnTo>
                    <a:pt x="150" y="36"/>
                  </a:lnTo>
                  <a:lnTo>
                    <a:pt x="150" y="34"/>
                  </a:lnTo>
                  <a:lnTo>
                    <a:pt x="148" y="34"/>
                  </a:lnTo>
                  <a:lnTo>
                    <a:pt x="148" y="36"/>
                  </a:lnTo>
                  <a:lnTo>
                    <a:pt x="146" y="38"/>
                  </a:lnTo>
                  <a:lnTo>
                    <a:pt x="146" y="40"/>
                  </a:lnTo>
                  <a:lnTo>
                    <a:pt x="148" y="42"/>
                  </a:lnTo>
                  <a:lnTo>
                    <a:pt x="150" y="44"/>
                  </a:lnTo>
                  <a:lnTo>
                    <a:pt x="148" y="42"/>
                  </a:lnTo>
                  <a:lnTo>
                    <a:pt x="148" y="42"/>
                  </a:lnTo>
                  <a:lnTo>
                    <a:pt x="146" y="44"/>
                  </a:lnTo>
                  <a:lnTo>
                    <a:pt x="144" y="46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46"/>
                  </a:lnTo>
                  <a:lnTo>
                    <a:pt x="142" y="44"/>
                  </a:lnTo>
                  <a:lnTo>
                    <a:pt x="144" y="40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40" y="40"/>
                  </a:lnTo>
                  <a:lnTo>
                    <a:pt x="140" y="42"/>
                  </a:lnTo>
                  <a:lnTo>
                    <a:pt x="140" y="44"/>
                  </a:lnTo>
                  <a:lnTo>
                    <a:pt x="138" y="46"/>
                  </a:lnTo>
                  <a:lnTo>
                    <a:pt x="138" y="44"/>
                  </a:lnTo>
                  <a:lnTo>
                    <a:pt x="138" y="42"/>
                  </a:lnTo>
                  <a:lnTo>
                    <a:pt x="138" y="38"/>
                  </a:lnTo>
                  <a:lnTo>
                    <a:pt x="136" y="38"/>
                  </a:lnTo>
                  <a:lnTo>
                    <a:pt x="134" y="38"/>
                  </a:lnTo>
                  <a:lnTo>
                    <a:pt x="132" y="42"/>
                  </a:lnTo>
                  <a:lnTo>
                    <a:pt x="134" y="44"/>
                  </a:lnTo>
                  <a:lnTo>
                    <a:pt x="134" y="46"/>
                  </a:lnTo>
                  <a:lnTo>
                    <a:pt x="136" y="48"/>
                  </a:lnTo>
                  <a:lnTo>
                    <a:pt x="138" y="50"/>
                  </a:lnTo>
                  <a:lnTo>
                    <a:pt x="136" y="54"/>
                  </a:lnTo>
                  <a:lnTo>
                    <a:pt x="134" y="50"/>
                  </a:lnTo>
                  <a:lnTo>
                    <a:pt x="132" y="48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26" y="44"/>
                  </a:lnTo>
                  <a:lnTo>
                    <a:pt x="126" y="46"/>
                  </a:lnTo>
                  <a:lnTo>
                    <a:pt x="130" y="48"/>
                  </a:lnTo>
                  <a:lnTo>
                    <a:pt x="132" y="48"/>
                  </a:lnTo>
                  <a:lnTo>
                    <a:pt x="132" y="50"/>
                  </a:lnTo>
                  <a:lnTo>
                    <a:pt x="130" y="50"/>
                  </a:lnTo>
                  <a:lnTo>
                    <a:pt x="128" y="50"/>
                  </a:lnTo>
                  <a:lnTo>
                    <a:pt x="130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6" y="46"/>
                  </a:lnTo>
                  <a:lnTo>
                    <a:pt x="124" y="48"/>
                  </a:lnTo>
                  <a:lnTo>
                    <a:pt x="124" y="50"/>
                  </a:lnTo>
                  <a:lnTo>
                    <a:pt x="124" y="52"/>
                  </a:lnTo>
                  <a:lnTo>
                    <a:pt x="124" y="54"/>
                  </a:lnTo>
                  <a:lnTo>
                    <a:pt x="122" y="54"/>
                  </a:lnTo>
                  <a:lnTo>
                    <a:pt x="120" y="54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20" y="56"/>
                  </a:lnTo>
                  <a:lnTo>
                    <a:pt x="122" y="58"/>
                  </a:lnTo>
                  <a:lnTo>
                    <a:pt x="120" y="58"/>
                  </a:lnTo>
                  <a:lnTo>
                    <a:pt x="118" y="60"/>
                  </a:lnTo>
                  <a:lnTo>
                    <a:pt x="120" y="60"/>
                  </a:lnTo>
                  <a:lnTo>
                    <a:pt x="118" y="62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8" y="64"/>
                  </a:lnTo>
                  <a:lnTo>
                    <a:pt x="116" y="64"/>
                  </a:lnTo>
                  <a:lnTo>
                    <a:pt x="114" y="62"/>
                  </a:lnTo>
                  <a:lnTo>
                    <a:pt x="112" y="62"/>
                  </a:lnTo>
                  <a:lnTo>
                    <a:pt x="112" y="64"/>
                  </a:lnTo>
                  <a:lnTo>
                    <a:pt x="112" y="66"/>
                  </a:lnTo>
                  <a:lnTo>
                    <a:pt x="112" y="66"/>
                  </a:lnTo>
                  <a:lnTo>
                    <a:pt x="110" y="68"/>
                  </a:lnTo>
                  <a:lnTo>
                    <a:pt x="108" y="70"/>
                  </a:lnTo>
                  <a:lnTo>
                    <a:pt x="110" y="70"/>
                  </a:lnTo>
                  <a:lnTo>
                    <a:pt x="116" y="68"/>
                  </a:lnTo>
                  <a:lnTo>
                    <a:pt x="116" y="70"/>
                  </a:lnTo>
                  <a:lnTo>
                    <a:pt x="118" y="68"/>
                  </a:lnTo>
                  <a:lnTo>
                    <a:pt x="120" y="68"/>
                  </a:lnTo>
                  <a:lnTo>
                    <a:pt x="120" y="70"/>
                  </a:lnTo>
                  <a:lnTo>
                    <a:pt x="118" y="72"/>
                  </a:lnTo>
                  <a:lnTo>
                    <a:pt x="118" y="74"/>
                  </a:lnTo>
                  <a:lnTo>
                    <a:pt x="118" y="76"/>
                  </a:lnTo>
                  <a:lnTo>
                    <a:pt x="116" y="74"/>
                  </a:lnTo>
                  <a:lnTo>
                    <a:pt x="116" y="72"/>
                  </a:lnTo>
                  <a:lnTo>
                    <a:pt x="114" y="74"/>
                  </a:lnTo>
                  <a:lnTo>
                    <a:pt x="114" y="72"/>
                  </a:lnTo>
                  <a:lnTo>
                    <a:pt x="112" y="72"/>
                  </a:lnTo>
                  <a:lnTo>
                    <a:pt x="112" y="72"/>
                  </a:lnTo>
                  <a:lnTo>
                    <a:pt x="112" y="74"/>
                  </a:lnTo>
                  <a:lnTo>
                    <a:pt x="110" y="74"/>
                  </a:lnTo>
                  <a:lnTo>
                    <a:pt x="108" y="74"/>
                  </a:lnTo>
                  <a:lnTo>
                    <a:pt x="110" y="74"/>
                  </a:lnTo>
                  <a:lnTo>
                    <a:pt x="110" y="76"/>
                  </a:lnTo>
                  <a:lnTo>
                    <a:pt x="110" y="76"/>
                  </a:lnTo>
                  <a:lnTo>
                    <a:pt x="108" y="78"/>
                  </a:lnTo>
                  <a:lnTo>
                    <a:pt x="108" y="80"/>
                  </a:lnTo>
                  <a:lnTo>
                    <a:pt x="108" y="82"/>
                  </a:lnTo>
                  <a:lnTo>
                    <a:pt x="108" y="80"/>
                  </a:lnTo>
                  <a:lnTo>
                    <a:pt x="108" y="76"/>
                  </a:lnTo>
                  <a:lnTo>
                    <a:pt x="106" y="76"/>
                  </a:lnTo>
                  <a:lnTo>
                    <a:pt x="104" y="76"/>
                  </a:lnTo>
                  <a:lnTo>
                    <a:pt x="102" y="76"/>
                  </a:lnTo>
                  <a:lnTo>
                    <a:pt x="102" y="76"/>
                  </a:lnTo>
                  <a:lnTo>
                    <a:pt x="102" y="74"/>
                  </a:lnTo>
                  <a:lnTo>
                    <a:pt x="100" y="74"/>
                  </a:lnTo>
                  <a:lnTo>
                    <a:pt x="98" y="76"/>
                  </a:lnTo>
                  <a:lnTo>
                    <a:pt x="100" y="78"/>
                  </a:lnTo>
                  <a:lnTo>
                    <a:pt x="104" y="78"/>
                  </a:lnTo>
                  <a:lnTo>
                    <a:pt x="106" y="80"/>
                  </a:lnTo>
                  <a:lnTo>
                    <a:pt x="104" y="82"/>
                  </a:lnTo>
                  <a:lnTo>
                    <a:pt x="100" y="82"/>
                  </a:lnTo>
                  <a:lnTo>
                    <a:pt x="98" y="82"/>
                  </a:lnTo>
                  <a:lnTo>
                    <a:pt x="98" y="82"/>
                  </a:lnTo>
                  <a:lnTo>
                    <a:pt x="96" y="84"/>
                  </a:lnTo>
                  <a:lnTo>
                    <a:pt x="98" y="84"/>
                  </a:lnTo>
                  <a:lnTo>
                    <a:pt x="96" y="88"/>
                  </a:lnTo>
                  <a:lnTo>
                    <a:pt x="98" y="86"/>
                  </a:lnTo>
                  <a:lnTo>
                    <a:pt x="100" y="84"/>
                  </a:lnTo>
                  <a:lnTo>
                    <a:pt x="102" y="84"/>
                  </a:lnTo>
                  <a:lnTo>
                    <a:pt x="104" y="86"/>
                  </a:lnTo>
                  <a:lnTo>
                    <a:pt x="100" y="86"/>
                  </a:lnTo>
                  <a:lnTo>
                    <a:pt x="100" y="88"/>
                  </a:lnTo>
                  <a:lnTo>
                    <a:pt x="100" y="90"/>
                  </a:lnTo>
                  <a:lnTo>
                    <a:pt x="104" y="92"/>
                  </a:lnTo>
                  <a:lnTo>
                    <a:pt x="104" y="94"/>
                  </a:lnTo>
                  <a:lnTo>
                    <a:pt x="102" y="92"/>
                  </a:lnTo>
                  <a:lnTo>
                    <a:pt x="100" y="92"/>
                  </a:lnTo>
                  <a:lnTo>
                    <a:pt x="98" y="90"/>
                  </a:lnTo>
                  <a:lnTo>
                    <a:pt x="96" y="90"/>
                  </a:lnTo>
                  <a:lnTo>
                    <a:pt x="96" y="92"/>
                  </a:lnTo>
                  <a:lnTo>
                    <a:pt x="98" y="94"/>
                  </a:lnTo>
                  <a:lnTo>
                    <a:pt x="94" y="94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4" y="98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100" y="98"/>
                  </a:lnTo>
                  <a:lnTo>
                    <a:pt x="100" y="98"/>
                  </a:lnTo>
                  <a:lnTo>
                    <a:pt x="102" y="100"/>
                  </a:lnTo>
                  <a:lnTo>
                    <a:pt x="102" y="102"/>
                  </a:lnTo>
                  <a:lnTo>
                    <a:pt x="98" y="98"/>
                  </a:lnTo>
                  <a:lnTo>
                    <a:pt x="96" y="98"/>
                  </a:lnTo>
                  <a:lnTo>
                    <a:pt x="96" y="100"/>
                  </a:lnTo>
                  <a:lnTo>
                    <a:pt x="92" y="100"/>
                  </a:lnTo>
                  <a:lnTo>
                    <a:pt x="92" y="102"/>
                  </a:lnTo>
                  <a:lnTo>
                    <a:pt x="90" y="104"/>
                  </a:lnTo>
                  <a:lnTo>
                    <a:pt x="90" y="102"/>
                  </a:lnTo>
                  <a:lnTo>
                    <a:pt x="86" y="104"/>
                  </a:lnTo>
                  <a:lnTo>
                    <a:pt x="84" y="104"/>
                  </a:lnTo>
                  <a:lnTo>
                    <a:pt x="84" y="106"/>
                  </a:lnTo>
                  <a:lnTo>
                    <a:pt x="86" y="106"/>
                  </a:lnTo>
                  <a:lnTo>
                    <a:pt x="88" y="108"/>
                  </a:lnTo>
                  <a:lnTo>
                    <a:pt x="86" y="108"/>
                  </a:lnTo>
                  <a:lnTo>
                    <a:pt x="84" y="108"/>
                  </a:lnTo>
                  <a:lnTo>
                    <a:pt x="84" y="108"/>
                  </a:lnTo>
                  <a:lnTo>
                    <a:pt x="86" y="110"/>
                  </a:lnTo>
                  <a:lnTo>
                    <a:pt x="84" y="112"/>
                  </a:lnTo>
                  <a:lnTo>
                    <a:pt x="84" y="110"/>
                  </a:lnTo>
                  <a:lnTo>
                    <a:pt x="82" y="110"/>
                  </a:lnTo>
                  <a:lnTo>
                    <a:pt x="82" y="110"/>
                  </a:lnTo>
                  <a:lnTo>
                    <a:pt x="84" y="112"/>
                  </a:lnTo>
                  <a:lnTo>
                    <a:pt x="82" y="112"/>
                  </a:lnTo>
                  <a:lnTo>
                    <a:pt x="84" y="114"/>
                  </a:lnTo>
                  <a:lnTo>
                    <a:pt x="84" y="114"/>
                  </a:lnTo>
                  <a:lnTo>
                    <a:pt x="84" y="116"/>
                  </a:lnTo>
                  <a:lnTo>
                    <a:pt x="82" y="116"/>
                  </a:lnTo>
                  <a:lnTo>
                    <a:pt x="80" y="114"/>
                  </a:lnTo>
                  <a:lnTo>
                    <a:pt x="80" y="116"/>
                  </a:lnTo>
                  <a:lnTo>
                    <a:pt x="80" y="118"/>
                  </a:lnTo>
                  <a:lnTo>
                    <a:pt x="82" y="118"/>
                  </a:lnTo>
                  <a:lnTo>
                    <a:pt x="84" y="118"/>
                  </a:lnTo>
                  <a:lnTo>
                    <a:pt x="84" y="120"/>
                  </a:lnTo>
                  <a:lnTo>
                    <a:pt x="86" y="120"/>
                  </a:lnTo>
                  <a:lnTo>
                    <a:pt x="88" y="120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0" y="122"/>
                  </a:lnTo>
                  <a:lnTo>
                    <a:pt x="78" y="124"/>
                  </a:lnTo>
                  <a:lnTo>
                    <a:pt x="78" y="124"/>
                  </a:lnTo>
                  <a:lnTo>
                    <a:pt x="80" y="124"/>
                  </a:lnTo>
                  <a:lnTo>
                    <a:pt x="82" y="126"/>
                  </a:lnTo>
                  <a:lnTo>
                    <a:pt x="82" y="128"/>
                  </a:lnTo>
                  <a:lnTo>
                    <a:pt x="82" y="130"/>
                  </a:lnTo>
                  <a:lnTo>
                    <a:pt x="80" y="128"/>
                  </a:lnTo>
                  <a:lnTo>
                    <a:pt x="80" y="128"/>
                  </a:lnTo>
                  <a:lnTo>
                    <a:pt x="78" y="128"/>
                  </a:lnTo>
                  <a:lnTo>
                    <a:pt x="78" y="130"/>
                  </a:lnTo>
                  <a:lnTo>
                    <a:pt x="78" y="132"/>
                  </a:lnTo>
                  <a:lnTo>
                    <a:pt x="80" y="132"/>
                  </a:lnTo>
                  <a:lnTo>
                    <a:pt x="80" y="134"/>
                  </a:lnTo>
                  <a:lnTo>
                    <a:pt x="78" y="134"/>
                  </a:lnTo>
                  <a:lnTo>
                    <a:pt x="78" y="132"/>
                  </a:lnTo>
                  <a:lnTo>
                    <a:pt x="76" y="134"/>
                  </a:lnTo>
                  <a:lnTo>
                    <a:pt x="76" y="136"/>
                  </a:lnTo>
                  <a:lnTo>
                    <a:pt x="78" y="136"/>
                  </a:lnTo>
                  <a:lnTo>
                    <a:pt x="78" y="136"/>
                  </a:lnTo>
                  <a:lnTo>
                    <a:pt x="78" y="138"/>
                  </a:lnTo>
                  <a:lnTo>
                    <a:pt x="76" y="136"/>
                  </a:lnTo>
                  <a:lnTo>
                    <a:pt x="74" y="138"/>
                  </a:lnTo>
                  <a:lnTo>
                    <a:pt x="74" y="140"/>
                  </a:lnTo>
                  <a:lnTo>
                    <a:pt x="76" y="140"/>
                  </a:lnTo>
                  <a:lnTo>
                    <a:pt x="76" y="142"/>
                  </a:lnTo>
                  <a:lnTo>
                    <a:pt x="76" y="144"/>
                  </a:lnTo>
                  <a:lnTo>
                    <a:pt x="78" y="144"/>
                  </a:lnTo>
                  <a:lnTo>
                    <a:pt x="78" y="142"/>
                  </a:lnTo>
                  <a:lnTo>
                    <a:pt x="80" y="142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76" y="146"/>
                  </a:lnTo>
                  <a:lnTo>
                    <a:pt x="74" y="146"/>
                  </a:lnTo>
                  <a:lnTo>
                    <a:pt x="72" y="148"/>
                  </a:lnTo>
                  <a:lnTo>
                    <a:pt x="72" y="148"/>
                  </a:lnTo>
                  <a:lnTo>
                    <a:pt x="70" y="150"/>
                  </a:lnTo>
                  <a:lnTo>
                    <a:pt x="68" y="150"/>
                  </a:lnTo>
                  <a:lnTo>
                    <a:pt x="70" y="152"/>
                  </a:lnTo>
                  <a:lnTo>
                    <a:pt x="70" y="152"/>
                  </a:lnTo>
                  <a:lnTo>
                    <a:pt x="66" y="152"/>
                  </a:lnTo>
                  <a:lnTo>
                    <a:pt x="64" y="154"/>
                  </a:lnTo>
                  <a:lnTo>
                    <a:pt x="66" y="156"/>
                  </a:lnTo>
                  <a:lnTo>
                    <a:pt x="68" y="156"/>
                  </a:lnTo>
                  <a:lnTo>
                    <a:pt x="66" y="158"/>
                  </a:lnTo>
                  <a:lnTo>
                    <a:pt x="64" y="160"/>
                  </a:lnTo>
                  <a:lnTo>
                    <a:pt x="64" y="160"/>
                  </a:lnTo>
                  <a:lnTo>
                    <a:pt x="62" y="158"/>
                  </a:lnTo>
                  <a:lnTo>
                    <a:pt x="62" y="156"/>
                  </a:lnTo>
                  <a:lnTo>
                    <a:pt x="60" y="158"/>
                  </a:lnTo>
                  <a:lnTo>
                    <a:pt x="60" y="158"/>
                  </a:lnTo>
                  <a:lnTo>
                    <a:pt x="60" y="160"/>
                  </a:lnTo>
                  <a:lnTo>
                    <a:pt x="58" y="160"/>
                  </a:lnTo>
                  <a:lnTo>
                    <a:pt x="58" y="162"/>
                  </a:lnTo>
                  <a:lnTo>
                    <a:pt x="58" y="162"/>
                  </a:lnTo>
                  <a:lnTo>
                    <a:pt x="56" y="162"/>
                  </a:lnTo>
                  <a:lnTo>
                    <a:pt x="56" y="164"/>
                  </a:lnTo>
                  <a:lnTo>
                    <a:pt x="56" y="166"/>
                  </a:lnTo>
                  <a:lnTo>
                    <a:pt x="52" y="168"/>
                  </a:lnTo>
                  <a:lnTo>
                    <a:pt x="54" y="168"/>
                  </a:lnTo>
                  <a:lnTo>
                    <a:pt x="52" y="170"/>
                  </a:lnTo>
                  <a:lnTo>
                    <a:pt x="52" y="172"/>
                  </a:lnTo>
                  <a:lnTo>
                    <a:pt x="50" y="174"/>
                  </a:lnTo>
                  <a:lnTo>
                    <a:pt x="50" y="174"/>
                  </a:lnTo>
                  <a:lnTo>
                    <a:pt x="52" y="174"/>
                  </a:lnTo>
                  <a:lnTo>
                    <a:pt x="54" y="174"/>
                  </a:lnTo>
                  <a:lnTo>
                    <a:pt x="54" y="174"/>
                  </a:lnTo>
                  <a:lnTo>
                    <a:pt x="52" y="176"/>
                  </a:lnTo>
                  <a:lnTo>
                    <a:pt x="52" y="178"/>
                  </a:lnTo>
                  <a:lnTo>
                    <a:pt x="52" y="180"/>
                  </a:lnTo>
                  <a:lnTo>
                    <a:pt x="56" y="178"/>
                  </a:lnTo>
                  <a:lnTo>
                    <a:pt x="58" y="178"/>
                  </a:lnTo>
                  <a:lnTo>
                    <a:pt x="62" y="174"/>
                  </a:lnTo>
                  <a:lnTo>
                    <a:pt x="62" y="174"/>
                  </a:lnTo>
                  <a:lnTo>
                    <a:pt x="60" y="174"/>
                  </a:lnTo>
                  <a:lnTo>
                    <a:pt x="62" y="172"/>
                  </a:lnTo>
                  <a:lnTo>
                    <a:pt x="62" y="168"/>
                  </a:lnTo>
                  <a:lnTo>
                    <a:pt x="64" y="168"/>
                  </a:lnTo>
                  <a:lnTo>
                    <a:pt x="64" y="168"/>
                  </a:lnTo>
                  <a:lnTo>
                    <a:pt x="66" y="168"/>
                  </a:lnTo>
                  <a:lnTo>
                    <a:pt x="68" y="168"/>
                  </a:lnTo>
                  <a:lnTo>
                    <a:pt x="64" y="170"/>
                  </a:lnTo>
                  <a:lnTo>
                    <a:pt x="64" y="172"/>
                  </a:lnTo>
                  <a:lnTo>
                    <a:pt x="68" y="172"/>
                  </a:lnTo>
                  <a:lnTo>
                    <a:pt x="66" y="174"/>
                  </a:lnTo>
                  <a:lnTo>
                    <a:pt x="64" y="174"/>
                  </a:lnTo>
                  <a:lnTo>
                    <a:pt x="62" y="178"/>
                  </a:lnTo>
                  <a:lnTo>
                    <a:pt x="64" y="180"/>
                  </a:lnTo>
                  <a:lnTo>
                    <a:pt x="62" y="180"/>
                  </a:lnTo>
                  <a:lnTo>
                    <a:pt x="62" y="182"/>
                  </a:lnTo>
                  <a:lnTo>
                    <a:pt x="60" y="182"/>
                  </a:lnTo>
                  <a:lnTo>
                    <a:pt x="58" y="180"/>
                  </a:lnTo>
                  <a:lnTo>
                    <a:pt x="56" y="180"/>
                  </a:lnTo>
                  <a:lnTo>
                    <a:pt x="54" y="182"/>
                  </a:lnTo>
                  <a:lnTo>
                    <a:pt x="54" y="184"/>
                  </a:lnTo>
                  <a:lnTo>
                    <a:pt x="52" y="186"/>
                  </a:lnTo>
                  <a:lnTo>
                    <a:pt x="50" y="186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2" y="182"/>
                  </a:lnTo>
                  <a:lnTo>
                    <a:pt x="52" y="180"/>
                  </a:lnTo>
                  <a:lnTo>
                    <a:pt x="50" y="178"/>
                  </a:lnTo>
                  <a:lnTo>
                    <a:pt x="48" y="178"/>
                  </a:lnTo>
                  <a:lnTo>
                    <a:pt x="48" y="180"/>
                  </a:lnTo>
                  <a:lnTo>
                    <a:pt x="44" y="180"/>
                  </a:lnTo>
                  <a:lnTo>
                    <a:pt x="44" y="180"/>
                  </a:lnTo>
                  <a:lnTo>
                    <a:pt x="48" y="180"/>
                  </a:lnTo>
                  <a:lnTo>
                    <a:pt x="44" y="184"/>
                  </a:lnTo>
                  <a:lnTo>
                    <a:pt x="42" y="182"/>
                  </a:lnTo>
                  <a:lnTo>
                    <a:pt x="40" y="182"/>
                  </a:lnTo>
                  <a:lnTo>
                    <a:pt x="38" y="184"/>
                  </a:lnTo>
                  <a:lnTo>
                    <a:pt x="40" y="186"/>
                  </a:lnTo>
                  <a:lnTo>
                    <a:pt x="42" y="184"/>
                  </a:lnTo>
                  <a:lnTo>
                    <a:pt x="42" y="186"/>
                  </a:lnTo>
                  <a:lnTo>
                    <a:pt x="40" y="186"/>
                  </a:lnTo>
                  <a:lnTo>
                    <a:pt x="38" y="188"/>
                  </a:lnTo>
                  <a:lnTo>
                    <a:pt x="36" y="188"/>
                  </a:lnTo>
                  <a:lnTo>
                    <a:pt x="36" y="188"/>
                  </a:lnTo>
                  <a:lnTo>
                    <a:pt x="36" y="188"/>
                  </a:lnTo>
                  <a:lnTo>
                    <a:pt x="38" y="190"/>
                  </a:lnTo>
                  <a:lnTo>
                    <a:pt x="40" y="190"/>
                  </a:lnTo>
                  <a:lnTo>
                    <a:pt x="40" y="192"/>
                  </a:lnTo>
                  <a:lnTo>
                    <a:pt x="42" y="192"/>
                  </a:lnTo>
                  <a:lnTo>
                    <a:pt x="42" y="194"/>
                  </a:lnTo>
                  <a:lnTo>
                    <a:pt x="38" y="192"/>
                  </a:lnTo>
                  <a:lnTo>
                    <a:pt x="38" y="190"/>
                  </a:lnTo>
                  <a:lnTo>
                    <a:pt x="36" y="190"/>
                  </a:lnTo>
                  <a:lnTo>
                    <a:pt x="34" y="188"/>
                  </a:lnTo>
                  <a:lnTo>
                    <a:pt x="34" y="188"/>
                  </a:lnTo>
                  <a:lnTo>
                    <a:pt x="32" y="188"/>
                  </a:lnTo>
                  <a:lnTo>
                    <a:pt x="32" y="190"/>
                  </a:lnTo>
                  <a:lnTo>
                    <a:pt x="34" y="192"/>
                  </a:lnTo>
                  <a:lnTo>
                    <a:pt x="36" y="194"/>
                  </a:lnTo>
                  <a:lnTo>
                    <a:pt x="38" y="194"/>
                  </a:lnTo>
                  <a:lnTo>
                    <a:pt x="40" y="196"/>
                  </a:lnTo>
                  <a:lnTo>
                    <a:pt x="38" y="196"/>
                  </a:lnTo>
                  <a:lnTo>
                    <a:pt x="34" y="194"/>
                  </a:lnTo>
                  <a:lnTo>
                    <a:pt x="30" y="190"/>
                  </a:lnTo>
                  <a:lnTo>
                    <a:pt x="30" y="192"/>
                  </a:lnTo>
                  <a:lnTo>
                    <a:pt x="28" y="190"/>
                  </a:lnTo>
                  <a:lnTo>
                    <a:pt x="26" y="190"/>
                  </a:lnTo>
                  <a:lnTo>
                    <a:pt x="24" y="188"/>
                  </a:lnTo>
                  <a:lnTo>
                    <a:pt x="22" y="190"/>
                  </a:lnTo>
                  <a:lnTo>
                    <a:pt x="24" y="192"/>
                  </a:lnTo>
                  <a:lnTo>
                    <a:pt x="22" y="194"/>
                  </a:lnTo>
                  <a:lnTo>
                    <a:pt x="24" y="194"/>
                  </a:lnTo>
                  <a:lnTo>
                    <a:pt x="28" y="194"/>
                  </a:lnTo>
                  <a:lnTo>
                    <a:pt x="28" y="194"/>
                  </a:lnTo>
                  <a:lnTo>
                    <a:pt x="26" y="196"/>
                  </a:lnTo>
                  <a:lnTo>
                    <a:pt x="28" y="196"/>
                  </a:lnTo>
                  <a:lnTo>
                    <a:pt x="30" y="194"/>
                  </a:lnTo>
                  <a:lnTo>
                    <a:pt x="32" y="194"/>
                  </a:lnTo>
                  <a:lnTo>
                    <a:pt x="32" y="196"/>
                  </a:lnTo>
                  <a:lnTo>
                    <a:pt x="28" y="198"/>
                  </a:lnTo>
                  <a:lnTo>
                    <a:pt x="26" y="200"/>
                  </a:lnTo>
                  <a:lnTo>
                    <a:pt x="24" y="200"/>
                  </a:lnTo>
                  <a:lnTo>
                    <a:pt x="22" y="196"/>
                  </a:lnTo>
                  <a:lnTo>
                    <a:pt x="22" y="196"/>
                  </a:lnTo>
                  <a:lnTo>
                    <a:pt x="20" y="198"/>
                  </a:lnTo>
                  <a:lnTo>
                    <a:pt x="18" y="196"/>
                  </a:lnTo>
                  <a:lnTo>
                    <a:pt x="16" y="196"/>
                  </a:lnTo>
                  <a:lnTo>
                    <a:pt x="16" y="196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8" y="198"/>
                  </a:lnTo>
                  <a:lnTo>
                    <a:pt x="20" y="200"/>
                  </a:lnTo>
                  <a:lnTo>
                    <a:pt x="24" y="202"/>
                  </a:lnTo>
                  <a:lnTo>
                    <a:pt x="22" y="204"/>
                  </a:lnTo>
                  <a:lnTo>
                    <a:pt x="24" y="206"/>
                  </a:lnTo>
                  <a:lnTo>
                    <a:pt x="22" y="206"/>
                  </a:lnTo>
                  <a:lnTo>
                    <a:pt x="22" y="206"/>
                  </a:lnTo>
                  <a:lnTo>
                    <a:pt x="22" y="202"/>
                  </a:lnTo>
                  <a:lnTo>
                    <a:pt x="20" y="202"/>
                  </a:lnTo>
                  <a:lnTo>
                    <a:pt x="16" y="202"/>
                  </a:lnTo>
                  <a:lnTo>
                    <a:pt x="18" y="204"/>
                  </a:lnTo>
                  <a:lnTo>
                    <a:pt x="18" y="204"/>
                  </a:lnTo>
                  <a:lnTo>
                    <a:pt x="14" y="202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2" y="208"/>
                  </a:lnTo>
                  <a:lnTo>
                    <a:pt x="12" y="208"/>
                  </a:lnTo>
                  <a:lnTo>
                    <a:pt x="10" y="206"/>
                  </a:lnTo>
                  <a:lnTo>
                    <a:pt x="8" y="206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6" y="206"/>
                  </a:lnTo>
                  <a:lnTo>
                    <a:pt x="4" y="204"/>
                  </a:lnTo>
                  <a:lnTo>
                    <a:pt x="2" y="206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4" y="210"/>
                  </a:lnTo>
                  <a:lnTo>
                    <a:pt x="6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4" y="212"/>
                  </a:lnTo>
                  <a:lnTo>
                    <a:pt x="18" y="212"/>
                  </a:lnTo>
                  <a:lnTo>
                    <a:pt x="18" y="212"/>
                  </a:lnTo>
                  <a:lnTo>
                    <a:pt x="20" y="212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4"/>
                  </a:lnTo>
                  <a:lnTo>
                    <a:pt x="10" y="212"/>
                  </a:lnTo>
                  <a:lnTo>
                    <a:pt x="8" y="212"/>
                  </a:lnTo>
                  <a:lnTo>
                    <a:pt x="6" y="212"/>
                  </a:lnTo>
                  <a:lnTo>
                    <a:pt x="4" y="214"/>
                  </a:lnTo>
                  <a:lnTo>
                    <a:pt x="2" y="214"/>
                  </a:lnTo>
                  <a:lnTo>
                    <a:pt x="2" y="216"/>
                  </a:lnTo>
                  <a:lnTo>
                    <a:pt x="6" y="216"/>
                  </a:lnTo>
                  <a:lnTo>
                    <a:pt x="4" y="218"/>
                  </a:lnTo>
                  <a:lnTo>
                    <a:pt x="6" y="220"/>
                  </a:lnTo>
                  <a:lnTo>
                    <a:pt x="8" y="218"/>
                  </a:lnTo>
                  <a:lnTo>
                    <a:pt x="10" y="218"/>
                  </a:lnTo>
                  <a:lnTo>
                    <a:pt x="8" y="220"/>
                  </a:lnTo>
                  <a:lnTo>
                    <a:pt x="6" y="220"/>
                  </a:lnTo>
                  <a:lnTo>
                    <a:pt x="4" y="220"/>
                  </a:lnTo>
                  <a:lnTo>
                    <a:pt x="4" y="220"/>
                  </a:lnTo>
                  <a:lnTo>
                    <a:pt x="2" y="222"/>
                  </a:lnTo>
                  <a:lnTo>
                    <a:pt x="4" y="222"/>
                  </a:lnTo>
                  <a:lnTo>
                    <a:pt x="6" y="222"/>
                  </a:lnTo>
                  <a:lnTo>
                    <a:pt x="4" y="222"/>
                  </a:lnTo>
                  <a:lnTo>
                    <a:pt x="2" y="222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6" y="226"/>
                  </a:lnTo>
                  <a:lnTo>
                    <a:pt x="8" y="226"/>
                  </a:lnTo>
                  <a:lnTo>
                    <a:pt x="10" y="226"/>
                  </a:lnTo>
                  <a:lnTo>
                    <a:pt x="14" y="224"/>
                  </a:lnTo>
                  <a:lnTo>
                    <a:pt x="16" y="226"/>
                  </a:lnTo>
                  <a:lnTo>
                    <a:pt x="16" y="226"/>
                  </a:lnTo>
                  <a:lnTo>
                    <a:pt x="18" y="224"/>
                  </a:lnTo>
                  <a:lnTo>
                    <a:pt x="18" y="222"/>
                  </a:lnTo>
                  <a:lnTo>
                    <a:pt x="20" y="222"/>
                  </a:lnTo>
                  <a:lnTo>
                    <a:pt x="20" y="224"/>
                  </a:lnTo>
                  <a:lnTo>
                    <a:pt x="22" y="224"/>
                  </a:lnTo>
                  <a:lnTo>
                    <a:pt x="26" y="222"/>
                  </a:lnTo>
                  <a:lnTo>
                    <a:pt x="26" y="222"/>
                  </a:lnTo>
                  <a:lnTo>
                    <a:pt x="26" y="224"/>
                  </a:lnTo>
                  <a:lnTo>
                    <a:pt x="24" y="224"/>
                  </a:lnTo>
                  <a:lnTo>
                    <a:pt x="28" y="226"/>
                  </a:lnTo>
                  <a:lnTo>
                    <a:pt x="28" y="224"/>
                  </a:lnTo>
                  <a:lnTo>
                    <a:pt x="28" y="222"/>
                  </a:lnTo>
                  <a:lnTo>
                    <a:pt x="30" y="220"/>
                  </a:lnTo>
                  <a:lnTo>
                    <a:pt x="30" y="222"/>
                  </a:lnTo>
                  <a:lnTo>
                    <a:pt x="30" y="224"/>
                  </a:lnTo>
                  <a:lnTo>
                    <a:pt x="30" y="226"/>
                  </a:lnTo>
                  <a:lnTo>
                    <a:pt x="26" y="228"/>
                  </a:lnTo>
                  <a:lnTo>
                    <a:pt x="24" y="228"/>
                  </a:lnTo>
                  <a:lnTo>
                    <a:pt x="26" y="230"/>
                  </a:lnTo>
                  <a:lnTo>
                    <a:pt x="24" y="230"/>
                  </a:lnTo>
                  <a:lnTo>
                    <a:pt x="22" y="230"/>
                  </a:lnTo>
                  <a:lnTo>
                    <a:pt x="22" y="230"/>
                  </a:lnTo>
                  <a:lnTo>
                    <a:pt x="22" y="228"/>
                  </a:lnTo>
                  <a:lnTo>
                    <a:pt x="22" y="226"/>
                  </a:lnTo>
                  <a:lnTo>
                    <a:pt x="20" y="226"/>
                  </a:lnTo>
                  <a:lnTo>
                    <a:pt x="18" y="228"/>
                  </a:lnTo>
                  <a:lnTo>
                    <a:pt x="18" y="230"/>
                  </a:lnTo>
                  <a:lnTo>
                    <a:pt x="16" y="228"/>
                  </a:lnTo>
                  <a:lnTo>
                    <a:pt x="14" y="228"/>
                  </a:lnTo>
                  <a:lnTo>
                    <a:pt x="10" y="228"/>
                  </a:lnTo>
                  <a:lnTo>
                    <a:pt x="10" y="228"/>
                  </a:lnTo>
                  <a:lnTo>
                    <a:pt x="6" y="228"/>
                  </a:lnTo>
                  <a:lnTo>
                    <a:pt x="4" y="228"/>
                  </a:lnTo>
                  <a:lnTo>
                    <a:pt x="2" y="228"/>
                  </a:lnTo>
                  <a:lnTo>
                    <a:pt x="2" y="228"/>
                  </a:lnTo>
                  <a:lnTo>
                    <a:pt x="4" y="230"/>
                  </a:lnTo>
                  <a:lnTo>
                    <a:pt x="2" y="230"/>
                  </a:lnTo>
                  <a:lnTo>
                    <a:pt x="4" y="232"/>
                  </a:lnTo>
                  <a:lnTo>
                    <a:pt x="6" y="232"/>
                  </a:lnTo>
                  <a:lnTo>
                    <a:pt x="6" y="230"/>
                  </a:lnTo>
                  <a:lnTo>
                    <a:pt x="8" y="230"/>
                  </a:lnTo>
                  <a:lnTo>
                    <a:pt x="6" y="232"/>
                  </a:lnTo>
                  <a:lnTo>
                    <a:pt x="6" y="234"/>
                  </a:lnTo>
                  <a:lnTo>
                    <a:pt x="6" y="236"/>
                  </a:lnTo>
                  <a:lnTo>
                    <a:pt x="4" y="234"/>
                  </a:lnTo>
                  <a:lnTo>
                    <a:pt x="4" y="236"/>
                  </a:lnTo>
                  <a:lnTo>
                    <a:pt x="6" y="238"/>
                  </a:lnTo>
                  <a:lnTo>
                    <a:pt x="10" y="234"/>
                  </a:lnTo>
                  <a:lnTo>
                    <a:pt x="12" y="236"/>
                  </a:lnTo>
                  <a:lnTo>
                    <a:pt x="10" y="236"/>
                  </a:lnTo>
                  <a:lnTo>
                    <a:pt x="12" y="238"/>
                  </a:lnTo>
                  <a:lnTo>
                    <a:pt x="8" y="240"/>
                  </a:lnTo>
                  <a:lnTo>
                    <a:pt x="8" y="240"/>
                  </a:lnTo>
                  <a:lnTo>
                    <a:pt x="10" y="242"/>
                  </a:lnTo>
                  <a:lnTo>
                    <a:pt x="10" y="242"/>
                  </a:lnTo>
                  <a:lnTo>
                    <a:pt x="10" y="244"/>
                  </a:lnTo>
                  <a:lnTo>
                    <a:pt x="10" y="246"/>
                  </a:lnTo>
                  <a:lnTo>
                    <a:pt x="10" y="246"/>
                  </a:lnTo>
                  <a:lnTo>
                    <a:pt x="12" y="244"/>
                  </a:lnTo>
                  <a:lnTo>
                    <a:pt x="14" y="244"/>
                  </a:lnTo>
                  <a:lnTo>
                    <a:pt x="16" y="240"/>
                  </a:lnTo>
                  <a:lnTo>
                    <a:pt x="20" y="238"/>
                  </a:lnTo>
                  <a:lnTo>
                    <a:pt x="22" y="238"/>
                  </a:lnTo>
                  <a:lnTo>
                    <a:pt x="24" y="238"/>
                  </a:lnTo>
                  <a:lnTo>
                    <a:pt x="22" y="240"/>
                  </a:lnTo>
                  <a:lnTo>
                    <a:pt x="20" y="242"/>
                  </a:lnTo>
                  <a:lnTo>
                    <a:pt x="20" y="244"/>
                  </a:lnTo>
                  <a:lnTo>
                    <a:pt x="20" y="246"/>
                  </a:lnTo>
                  <a:lnTo>
                    <a:pt x="18" y="244"/>
                  </a:lnTo>
                  <a:lnTo>
                    <a:pt x="18" y="242"/>
                  </a:lnTo>
                  <a:lnTo>
                    <a:pt x="16" y="242"/>
                  </a:lnTo>
                  <a:lnTo>
                    <a:pt x="16" y="244"/>
                  </a:lnTo>
                  <a:lnTo>
                    <a:pt x="14" y="244"/>
                  </a:lnTo>
                  <a:lnTo>
                    <a:pt x="16" y="246"/>
                  </a:lnTo>
                  <a:lnTo>
                    <a:pt x="14" y="248"/>
                  </a:lnTo>
                  <a:lnTo>
                    <a:pt x="14" y="248"/>
                  </a:lnTo>
                  <a:lnTo>
                    <a:pt x="12" y="250"/>
                  </a:lnTo>
                  <a:lnTo>
                    <a:pt x="14" y="250"/>
                  </a:lnTo>
                  <a:lnTo>
                    <a:pt x="16" y="250"/>
                  </a:lnTo>
                  <a:lnTo>
                    <a:pt x="18" y="252"/>
                  </a:lnTo>
                  <a:lnTo>
                    <a:pt x="16" y="252"/>
                  </a:lnTo>
                  <a:lnTo>
                    <a:pt x="14" y="254"/>
                  </a:lnTo>
                  <a:lnTo>
                    <a:pt x="14" y="256"/>
                  </a:lnTo>
                  <a:lnTo>
                    <a:pt x="12" y="254"/>
                  </a:lnTo>
                  <a:lnTo>
                    <a:pt x="10" y="254"/>
                  </a:lnTo>
                  <a:lnTo>
                    <a:pt x="10" y="256"/>
                  </a:lnTo>
                  <a:lnTo>
                    <a:pt x="10" y="254"/>
                  </a:lnTo>
                  <a:lnTo>
                    <a:pt x="8" y="254"/>
                  </a:lnTo>
                  <a:lnTo>
                    <a:pt x="6" y="258"/>
                  </a:lnTo>
                  <a:lnTo>
                    <a:pt x="6" y="260"/>
                  </a:lnTo>
                  <a:lnTo>
                    <a:pt x="10" y="264"/>
                  </a:lnTo>
                  <a:lnTo>
                    <a:pt x="10" y="262"/>
                  </a:lnTo>
                  <a:lnTo>
                    <a:pt x="12" y="262"/>
                  </a:lnTo>
                  <a:lnTo>
                    <a:pt x="14" y="262"/>
                  </a:lnTo>
                  <a:lnTo>
                    <a:pt x="12" y="260"/>
                  </a:lnTo>
                  <a:lnTo>
                    <a:pt x="14" y="258"/>
                  </a:lnTo>
                  <a:lnTo>
                    <a:pt x="16" y="260"/>
                  </a:lnTo>
                  <a:lnTo>
                    <a:pt x="16" y="260"/>
                  </a:lnTo>
                  <a:lnTo>
                    <a:pt x="16" y="262"/>
                  </a:lnTo>
                  <a:lnTo>
                    <a:pt x="16" y="264"/>
                  </a:lnTo>
                  <a:lnTo>
                    <a:pt x="14" y="264"/>
                  </a:lnTo>
                  <a:lnTo>
                    <a:pt x="16" y="268"/>
                  </a:lnTo>
                  <a:lnTo>
                    <a:pt x="16" y="268"/>
                  </a:lnTo>
                  <a:lnTo>
                    <a:pt x="20" y="266"/>
                  </a:lnTo>
                  <a:lnTo>
                    <a:pt x="22" y="268"/>
                  </a:lnTo>
                  <a:lnTo>
                    <a:pt x="18" y="268"/>
                  </a:lnTo>
                  <a:lnTo>
                    <a:pt x="18" y="270"/>
                  </a:lnTo>
                  <a:lnTo>
                    <a:pt x="18" y="272"/>
                  </a:lnTo>
                  <a:lnTo>
                    <a:pt x="18" y="272"/>
                  </a:lnTo>
                  <a:lnTo>
                    <a:pt x="14" y="270"/>
                  </a:lnTo>
                  <a:lnTo>
                    <a:pt x="12" y="270"/>
                  </a:lnTo>
                  <a:lnTo>
                    <a:pt x="10" y="268"/>
                  </a:lnTo>
                  <a:lnTo>
                    <a:pt x="8" y="268"/>
                  </a:lnTo>
                  <a:lnTo>
                    <a:pt x="8" y="270"/>
                  </a:lnTo>
                  <a:lnTo>
                    <a:pt x="8" y="272"/>
                  </a:lnTo>
                  <a:lnTo>
                    <a:pt x="10" y="278"/>
                  </a:lnTo>
                  <a:lnTo>
                    <a:pt x="14" y="278"/>
                  </a:lnTo>
                  <a:lnTo>
                    <a:pt x="16" y="280"/>
                  </a:lnTo>
                  <a:lnTo>
                    <a:pt x="22" y="282"/>
                  </a:lnTo>
                  <a:lnTo>
                    <a:pt x="22" y="284"/>
                  </a:lnTo>
                  <a:lnTo>
                    <a:pt x="22" y="284"/>
                  </a:lnTo>
                  <a:lnTo>
                    <a:pt x="22" y="286"/>
                  </a:lnTo>
                  <a:lnTo>
                    <a:pt x="24" y="286"/>
                  </a:lnTo>
                  <a:lnTo>
                    <a:pt x="24" y="282"/>
                  </a:lnTo>
                  <a:lnTo>
                    <a:pt x="24" y="282"/>
                  </a:lnTo>
                  <a:lnTo>
                    <a:pt x="26" y="284"/>
                  </a:lnTo>
                  <a:lnTo>
                    <a:pt x="26" y="284"/>
                  </a:lnTo>
                  <a:lnTo>
                    <a:pt x="28" y="288"/>
                  </a:lnTo>
                  <a:lnTo>
                    <a:pt x="30" y="286"/>
                  </a:lnTo>
                  <a:lnTo>
                    <a:pt x="30" y="286"/>
                  </a:lnTo>
                  <a:lnTo>
                    <a:pt x="32" y="286"/>
                  </a:lnTo>
                  <a:lnTo>
                    <a:pt x="36" y="284"/>
                  </a:lnTo>
                  <a:lnTo>
                    <a:pt x="36" y="284"/>
                  </a:lnTo>
                  <a:lnTo>
                    <a:pt x="38" y="282"/>
                  </a:lnTo>
                  <a:lnTo>
                    <a:pt x="38" y="282"/>
                  </a:lnTo>
                  <a:lnTo>
                    <a:pt x="38" y="284"/>
                  </a:lnTo>
                  <a:lnTo>
                    <a:pt x="40" y="284"/>
                  </a:lnTo>
                  <a:lnTo>
                    <a:pt x="44" y="280"/>
                  </a:lnTo>
                  <a:lnTo>
                    <a:pt x="44" y="278"/>
                  </a:lnTo>
                  <a:lnTo>
                    <a:pt x="42" y="276"/>
                  </a:lnTo>
                  <a:lnTo>
                    <a:pt x="46" y="278"/>
                  </a:lnTo>
                  <a:lnTo>
                    <a:pt x="48" y="276"/>
                  </a:lnTo>
                  <a:lnTo>
                    <a:pt x="48" y="274"/>
                  </a:lnTo>
                  <a:lnTo>
                    <a:pt x="50" y="274"/>
                  </a:lnTo>
                  <a:lnTo>
                    <a:pt x="48" y="272"/>
                  </a:lnTo>
                  <a:lnTo>
                    <a:pt x="50" y="270"/>
                  </a:lnTo>
                  <a:lnTo>
                    <a:pt x="52" y="270"/>
                  </a:lnTo>
                  <a:lnTo>
                    <a:pt x="54" y="268"/>
                  </a:lnTo>
                  <a:lnTo>
                    <a:pt x="52" y="266"/>
                  </a:lnTo>
                  <a:lnTo>
                    <a:pt x="52" y="264"/>
                  </a:lnTo>
                  <a:lnTo>
                    <a:pt x="50" y="262"/>
                  </a:lnTo>
                  <a:lnTo>
                    <a:pt x="48" y="260"/>
                  </a:lnTo>
                  <a:lnTo>
                    <a:pt x="48" y="258"/>
                  </a:lnTo>
                  <a:lnTo>
                    <a:pt x="50" y="260"/>
                  </a:lnTo>
                  <a:lnTo>
                    <a:pt x="52" y="262"/>
                  </a:lnTo>
                  <a:lnTo>
                    <a:pt x="52" y="266"/>
                  </a:lnTo>
                  <a:lnTo>
                    <a:pt x="54" y="266"/>
                  </a:lnTo>
                  <a:lnTo>
                    <a:pt x="56" y="266"/>
                  </a:lnTo>
                  <a:lnTo>
                    <a:pt x="54" y="268"/>
                  </a:lnTo>
                  <a:lnTo>
                    <a:pt x="56" y="270"/>
                  </a:lnTo>
                  <a:lnTo>
                    <a:pt x="58" y="268"/>
                  </a:lnTo>
                  <a:lnTo>
                    <a:pt x="58" y="266"/>
                  </a:lnTo>
                  <a:lnTo>
                    <a:pt x="56" y="266"/>
                  </a:lnTo>
                  <a:lnTo>
                    <a:pt x="58" y="264"/>
                  </a:lnTo>
                  <a:lnTo>
                    <a:pt x="60" y="266"/>
                  </a:lnTo>
                  <a:lnTo>
                    <a:pt x="60" y="268"/>
                  </a:lnTo>
                  <a:lnTo>
                    <a:pt x="62" y="264"/>
                  </a:lnTo>
                  <a:lnTo>
                    <a:pt x="64" y="262"/>
                  </a:lnTo>
                  <a:lnTo>
                    <a:pt x="62" y="260"/>
                  </a:lnTo>
                  <a:lnTo>
                    <a:pt x="60" y="258"/>
                  </a:lnTo>
                  <a:lnTo>
                    <a:pt x="60" y="258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64" y="254"/>
                  </a:lnTo>
                  <a:lnTo>
                    <a:pt x="62" y="252"/>
                  </a:lnTo>
                  <a:lnTo>
                    <a:pt x="62" y="250"/>
                  </a:lnTo>
                  <a:lnTo>
                    <a:pt x="64" y="250"/>
                  </a:lnTo>
                  <a:lnTo>
                    <a:pt x="66" y="250"/>
                  </a:lnTo>
                  <a:lnTo>
                    <a:pt x="64" y="252"/>
                  </a:lnTo>
                  <a:lnTo>
                    <a:pt x="64" y="256"/>
                  </a:lnTo>
                  <a:lnTo>
                    <a:pt x="64" y="258"/>
                  </a:lnTo>
                  <a:lnTo>
                    <a:pt x="66" y="260"/>
                  </a:lnTo>
                  <a:lnTo>
                    <a:pt x="66" y="262"/>
                  </a:lnTo>
                  <a:lnTo>
                    <a:pt x="68" y="264"/>
                  </a:lnTo>
                  <a:lnTo>
                    <a:pt x="72" y="264"/>
                  </a:lnTo>
                  <a:lnTo>
                    <a:pt x="72" y="264"/>
                  </a:lnTo>
                  <a:lnTo>
                    <a:pt x="72" y="266"/>
                  </a:lnTo>
                  <a:lnTo>
                    <a:pt x="74" y="268"/>
                  </a:lnTo>
                  <a:lnTo>
                    <a:pt x="76" y="270"/>
                  </a:lnTo>
                  <a:lnTo>
                    <a:pt x="76" y="268"/>
                  </a:lnTo>
                  <a:lnTo>
                    <a:pt x="76" y="260"/>
                  </a:lnTo>
                  <a:lnTo>
                    <a:pt x="74" y="256"/>
                  </a:lnTo>
                  <a:lnTo>
                    <a:pt x="76" y="254"/>
                  </a:lnTo>
                  <a:lnTo>
                    <a:pt x="76" y="254"/>
                  </a:lnTo>
                  <a:lnTo>
                    <a:pt x="76" y="250"/>
                  </a:lnTo>
                  <a:lnTo>
                    <a:pt x="76" y="250"/>
                  </a:lnTo>
                  <a:lnTo>
                    <a:pt x="80" y="250"/>
                  </a:lnTo>
                  <a:lnTo>
                    <a:pt x="82" y="248"/>
                  </a:lnTo>
                  <a:lnTo>
                    <a:pt x="80" y="244"/>
                  </a:lnTo>
                  <a:lnTo>
                    <a:pt x="82" y="240"/>
                  </a:lnTo>
                  <a:lnTo>
                    <a:pt x="80" y="238"/>
                  </a:lnTo>
                  <a:lnTo>
                    <a:pt x="80" y="232"/>
                  </a:lnTo>
                  <a:lnTo>
                    <a:pt x="78" y="228"/>
                  </a:lnTo>
                  <a:lnTo>
                    <a:pt x="78" y="226"/>
                  </a:lnTo>
                  <a:lnTo>
                    <a:pt x="84" y="224"/>
                  </a:lnTo>
                  <a:lnTo>
                    <a:pt x="84" y="220"/>
                  </a:lnTo>
                  <a:lnTo>
                    <a:pt x="84" y="218"/>
                  </a:lnTo>
                  <a:lnTo>
                    <a:pt x="80" y="212"/>
                  </a:lnTo>
                  <a:lnTo>
                    <a:pt x="78" y="210"/>
                  </a:lnTo>
                  <a:lnTo>
                    <a:pt x="78" y="206"/>
                  </a:lnTo>
                  <a:lnTo>
                    <a:pt x="78" y="202"/>
                  </a:lnTo>
                  <a:lnTo>
                    <a:pt x="78" y="196"/>
                  </a:lnTo>
                  <a:lnTo>
                    <a:pt x="76" y="194"/>
                  </a:lnTo>
                  <a:lnTo>
                    <a:pt x="76" y="190"/>
                  </a:lnTo>
                  <a:lnTo>
                    <a:pt x="76" y="184"/>
                  </a:lnTo>
                  <a:lnTo>
                    <a:pt x="74" y="178"/>
                  </a:lnTo>
                  <a:lnTo>
                    <a:pt x="76" y="172"/>
                  </a:lnTo>
                  <a:lnTo>
                    <a:pt x="78" y="166"/>
                  </a:lnTo>
                  <a:lnTo>
                    <a:pt x="82" y="166"/>
                  </a:lnTo>
                  <a:lnTo>
                    <a:pt x="84" y="166"/>
                  </a:lnTo>
                  <a:lnTo>
                    <a:pt x="88" y="166"/>
                  </a:lnTo>
                  <a:lnTo>
                    <a:pt x="90" y="164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90" y="154"/>
                  </a:lnTo>
                  <a:lnTo>
                    <a:pt x="94" y="144"/>
                  </a:lnTo>
                  <a:lnTo>
                    <a:pt x="94" y="138"/>
                  </a:lnTo>
                  <a:lnTo>
                    <a:pt x="94" y="132"/>
                  </a:lnTo>
                  <a:lnTo>
                    <a:pt x="96" y="128"/>
                  </a:lnTo>
                  <a:lnTo>
                    <a:pt x="96" y="126"/>
                  </a:lnTo>
                  <a:lnTo>
                    <a:pt x="94" y="124"/>
                  </a:lnTo>
                  <a:lnTo>
                    <a:pt x="94" y="122"/>
                  </a:lnTo>
                  <a:lnTo>
                    <a:pt x="98" y="118"/>
                  </a:lnTo>
                  <a:lnTo>
                    <a:pt x="102" y="118"/>
                  </a:lnTo>
                  <a:lnTo>
                    <a:pt x="104" y="116"/>
                  </a:lnTo>
                  <a:lnTo>
                    <a:pt x="104" y="114"/>
                  </a:lnTo>
                  <a:lnTo>
                    <a:pt x="108" y="108"/>
                  </a:lnTo>
                  <a:lnTo>
                    <a:pt x="112" y="104"/>
                  </a:lnTo>
                  <a:lnTo>
                    <a:pt x="112" y="100"/>
                  </a:lnTo>
                  <a:lnTo>
                    <a:pt x="112" y="96"/>
                  </a:lnTo>
                  <a:lnTo>
                    <a:pt x="110" y="96"/>
                  </a:lnTo>
                  <a:lnTo>
                    <a:pt x="110" y="90"/>
                  </a:lnTo>
                  <a:lnTo>
                    <a:pt x="112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6" y="82"/>
                  </a:lnTo>
                  <a:lnTo>
                    <a:pt x="118" y="78"/>
                  </a:lnTo>
                  <a:lnTo>
                    <a:pt x="120" y="76"/>
                  </a:lnTo>
                  <a:lnTo>
                    <a:pt x="122" y="78"/>
                  </a:lnTo>
                  <a:lnTo>
                    <a:pt x="124" y="80"/>
                  </a:lnTo>
                  <a:lnTo>
                    <a:pt x="126" y="78"/>
                  </a:lnTo>
                  <a:lnTo>
                    <a:pt x="126" y="76"/>
                  </a:lnTo>
                  <a:lnTo>
                    <a:pt x="126" y="74"/>
                  </a:lnTo>
                  <a:lnTo>
                    <a:pt x="126" y="74"/>
                  </a:lnTo>
                  <a:lnTo>
                    <a:pt x="126" y="72"/>
                  </a:lnTo>
                  <a:lnTo>
                    <a:pt x="128" y="70"/>
                  </a:lnTo>
                  <a:lnTo>
                    <a:pt x="126" y="68"/>
                  </a:lnTo>
                  <a:lnTo>
                    <a:pt x="126" y="66"/>
                  </a:lnTo>
                  <a:lnTo>
                    <a:pt x="130" y="66"/>
                  </a:lnTo>
                  <a:lnTo>
                    <a:pt x="134" y="66"/>
                  </a:lnTo>
                  <a:lnTo>
                    <a:pt x="138" y="66"/>
                  </a:lnTo>
                  <a:lnTo>
                    <a:pt x="140" y="68"/>
                  </a:lnTo>
                  <a:lnTo>
                    <a:pt x="142" y="68"/>
                  </a:lnTo>
                  <a:lnTo>
                    <a:pt x="144" y="70"/>
                  </a:lnTo>
                  <a:lnTo>
                    <a:pt x="146" y="70"/>
                  </a:lnTo>
                  <a:lnTo>
                    <a:pt x="146" y="70"/>
                  </a:lnTo>
                  <a:lnTo>
                    <a:pt x="146" y="68"/>
                  </a:lnTo>
                  <a:lnTo>
                    <a:pt x="146" y="64"/>
                  </a:lnTo>
                  <a:lnTo>
                    <a:pt x="146" y="62"/>
                  </a:lnTo>
                  <a:lnTo>
                    <a:pt x="148" y="60"/>
                  </a:lnTo>
                  <a:lnTo>
                    <a:pt x="148" y="58"/>
                  </a:lnTo>
                  <a:lnTo>
                    <a:pt x="144" y="56"/>
                  </a:lnTo>
                  <a:lnTo>
                    <a:pt x="144" y="54"/>
                  </a:lnTo>
                  <a:lnTo>
                    <a:pt x="148" y="56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4" y="54"/>
                  </a:lnTo>
                  <a:lnTo>
                    <a:pt x="154" y="52"/>
                  </a:lnTo>
                  <a:lnTo>
                    <a:pt x="154" y="48"/>
                  </a:lnTo>
                  <a:lnTo>
                    <a:pt x="154" y="48"/>
                  </a:lnTo>
                  <a:lnTo>
                    <a:pt x="158" y="48"/>
                  </a:lnTo>
                  <a:lnTo>
                    <a:pt x="160" y="50"/>
                  </a:lnTo>
                  <a:lnTo>
                    <a:pt x="164" y="56"/>
                  </a:lnTo>
                  <a:lnTo>
                    <a:pt x="166" y="58"/>
                  </a:lnTo>
                  <a:lnTo>
                    <a:pt x="168" y="60"/>
                  </a:lnTo>
                  <a:lnTo>
                    <a:pt x="170" y="62"/>
                  </a:lnTo>
                  <a:lnTo>
                    <a:pt x="176" y="62"/>
                  </a:lnTo>
                  <a:lnTo>
                    <a:pt x="180" y="60"/>
                  </a:lnTo>
                  <a:lnTo>
                    <a:pt x="182" y="58"/>
                  </a:lnTo>
                  <a:lnTo>
                    <a:pt x="184" y="58"/>
                  </a:lnTo>
                  <a:lnTo>
                    <a:pt x="188" y="60"/>
                  </a:lnTo>
                  <a:lnTo>
                    <a:pt x="190" y="60"/>
                  </a:lnTo>
                  <a:lnTo>
                    <a:pt x="192" y="58"/>
                  </a:lnTo>
                  <a:lnTo>
                    <a:pt x="194" y="56"/>
                  </a:lnTo>
                  <a:lnTo>
                    <a:pt x="196" y="56"/>
                  </a:lnTo>
                  <a:lnTo>
                    <a:pt x="198" y="56"/>
                  </a:lnTo>
                  <a:lnTo>
                    <a:pt x="200" y="54"/>
                  </a:lnTo>
                  <a:lnTo>
                    <a:pt x="200" y="52"/>
                  </a:lnTo>
                  <a:lnTo>
                    <a:pt x="200" y="50"/>
                  </a:lnTo>
                  <a:lnTo>
                    <a:pt x="198" y="46"/>
                  </a:lnTo>
                  <a:lnTo>
                    <a:pt x="200" y="40"/>
                  </a:lnTo>
                  <a:lnTo>
                    <a:pt x="200" y="38"/>
                  </a:lnTo>
                  <a:lnTo>
                    <a:pt x="198" y="36"/>
                  </a:lnTo>
                  <a:lnTo>
                    <a:pt x="200" y="36"/>
                  </a:lnTo>
                  <a:lnTo>
                    <a:pt x="202" y="34"/>
                  </a:lnTo>
                  <a:lnTo>
                    <a:pt x="202" y="32"/>
                  </a:lnTo>
                  <a:lnTo>
                    <a:pt x="204" y="30"/>
                  </a:lnTo>
                  <a:lnTo>
                    <a:pt x="208" y="30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12" y="28"/>
                  </a:lnTo>
                  <a:lnTo>
                    <a:pt x="216" y="28"/>
                  </a:lnTo>
                  <a:lnTo>
                    <a:pt x="218" y="28"/>
                  </a:lnTo>
                  <a:lnTo>
                    <a:pt x="222" y="32"/>
                  </a:lnTo>
                  <a:lnTo>
                    <a:pt x="224" y="34"/>
                  </a:lnTo>
                  <a:lnTo>
                    <a:pt x="226" y="34"/>
                  </a:lnTo>
                  <a:lnTo>
                    <a:pt x="230" y="36"/>
                  </a:lnTo>
                  <a:lnTo>
                    <a:pt x="230" y="38"/>
                  </a:lnTo>
                  <a:lnTo>
                    <a:pt x="234" y="40"/>
                  </a:lnTo>
                  <a:lnTo>
                    <a:pt x="234" y="42"/>
                  </a:lnTo>
                  <a:lnTo>
                    <a:pt x="230" y="46"/>
                  </a:lnTo>
                  <a:lnTo>
                    <a:pt x="232" y="52"/>
                  </a:lnTo>
                  <a:close/>
                  <a:moveTo>
                    <a:pt x="10" y="264"/>
                  </a:moveTo>
                  <a:lnTo>
                    <a:pt x="12" y="266"/>
                  </a:lnTo>
                  <a:lnTo>
                    <a:pt x="10" y="266"/>
                  </a:lnTo>
                  <a:lnTo>
                    <a:pt x="10" y="264"/>
                  </a:lnTo>
                  <a:close/>
                  <a:moveTo>
                    <a:pt x="4" y="250"/>
                  </a:moveTo>
                  <a:lnTo>
                    <a:pt x="6" y="250"/>
                  </a:lnTo>
                  <a:lnTo>
                    <a:pt x="8" y="252"/>
                  </a:lnTo>
                  <a:lnTo>
                    <a:pt x="6" y="254"/>
                  </a:lnTo>
                  <a:lnTo>
                    <a:pt x="4" y="250"/>
                  </a:lnTo>
                  <a:close/>
                  <a:moveTo>
                    <a:pt x="8" y="246"/>
                  </a:moveTo>
                  <a:lnTo>
                    <a:pt x="8" y="248"/>
                  </a:lnTo>
                  <a:lnTo>
                    <a:pt x="8" y="248"/>
                  </a:lnTo>
                  <a:lnTo>
                    <a:pt x="8" y="246"/>
                  </a:lnTo>
                  <a:close/>
                  <a:moveTo>
                    <a:pt x="8" y="244"/>
                  </a:moveTo>
                  <a:lnTo>
                    <a:pt x="6" y="248"/>
                  </a:lnTo>
                  <a:lnTo>
                    <a:pt x="4" y="246"/>
                  </a:lnTo>
                  <a:lnTo>
                    <a:pt x="8" y="244"/>
                  </a:lnTo>
                  <a:close/>
                  <a:moveTo>
                    <a:pt x="2" y="236"/>
                  </a:moveTo>
                  <a:lnTo>
                    <a:pt x="2" y="234"/>
                  </a:lnTo>
                  <a:lnTo>
                    <a:pt x="2" y="232"/>
                  </a:lnTo>
                  <a:lnTo>
                    <a:pt x="2" y="232"/>
                  </a:lnTo>
                  <a:lnTo>
                    <a:pt x="2" y="236"/>
                  </a:lnTo>
                  <a:lnTo>
                    <a:pt x="2" y="236"/>
                  </a:lnTo>
                  <a:close/>
                  <a:moveTo>
                    <a:pt x="2" y="238"/>
                  </a:moveTo>
                  <a:lnTo>
                    <a:pt x="4" y="238"/>
                  </a:lnTo>
                  <a:lnTo>
                    <a:pt x="2" y="238"/>
                  </a:lnTo>
                  <a:lnTo>
                    <a:pt x="2" y="238"/>
                  </a:lnTo>
                  <a:close/>
                  <a:moveTo>
                    <a:pt x="6" y="240"/>
                  </a:moveTo>
                  <a:lnTo>
                    <a:pt x="8" y="242"/>
                  </a:lnTo>
                  <a:lnTo>
                    <a:pt x="8" y="244"/>
                  </a:lnTo>
                  <a:lnTo>
                    <a:pt x="6" y="240"/>
                  </a:lnTo>
                  <a:close/>
                  <a:moveTo>
                    <a:pt x="2" y="244"/>
                  </a:moveTo>
                  <a:lnTo>
                    <a:pt x="2" y="242"/>
                  </a:lnTo>
                  <a:lnTo>
                    <a:pt x="4" y="240"/>
                  </a:lnTo>
                  <a:lnTo>
                    <a:pt x="2" y="244"/>
                  </a:lnTo>
                  <a:close/>
                  <a:moveTo>
                    <a:pt x="2" y="228"/>
                  </a:moveTo>
                  <a:lnTo>
                    <a:pt x="0" y="230"/>
                  </a:lnTo>
                  <a:lnTo>
                    <a:pt x="0" y="230"/>
                  </a:lnTo>
                  <a:lnTo>
                    <a:pt x="2" y="230"/>
                  </a:lnTo>
                  <a:lnTo>
                    <a:pt x="2" y="228"/>
                  </a:lnTo>
                  <a:close/>
                  <a:moveTo>
                    <a:pt x="0" y="212"/>
                  </a:moveTo>
                  <a:lnTo>
                    <a:pt x="4" y="212"/>
                  </a:lnTo>
                  <a:lnTo>
                    <a:pt x="2" y="214"/>
                  </a:lnTo>
                  <a:lnTo>
                    <a:pt x="0" y="212"/>
                  </a:lnTo>
                  <a:close/>
                  <a:moveTo>
                    <a:pt x="2" y="208"/>
                  </a:moveTo>
                  <a:lnTo>
                    <a:pt x="4" y="208"/>
                  </a:lnTo>
                  <a:lnTo>
                    <a:pt x="2" y="210"/>
                  </a:lnTo>
                  <a:lnTo>
                    <a:pt x="2" y="208"/>
                  </a:lnTo>
                  <a:close/>
                  <a:moveTo>
                    <a:pt x="8" y="202"/>
                  </a:moveTo>
                  <a:lnTo>
                    <a:pt x="8" y="204"/>
                  </a:lnTo>
                  <a:lnTo>
                    <a:pt x="6" y="204"/>
                  </a:lnTo>
                  <a:lnTo>
                    <a:pt x="8" y="202"/>
                  </a:lnTo>
                  <a:close/>
                  <a:moveTo>
                    <a:pt x="10" y="200"/>
                  </a:moveTo>
                  <a:lnTo>
                    <a:pt x="12" y="202"/>
                  </a:lnTo>
                  <a:lnTo>
                    <a:pt x="14" y="202"/>
                  </a:lnTo>
                  <a:lnTo>
                    <a:pt x="10" y="204"/>
                  </a:lnTo>
                  <a:lnTo>
                    <a:pt x="10" y="200"/>
                  </a:lnTo>
                  <a:close/>
                  <a:moveTo>
                    <a:pt x="32" y="186"/>
                  </a:moveTo>
                  <a:lnTo>
                    <a:pt x="34" y="182"/>
                  </a:lnTo>
                  <a:lnTo>
                    <a:pt x="36" y="186"/>
                  </a:lnTo>
                  <a:lnTo>
                    <a:pt x="34" y="186"/>
                  </a:lnTo>
                  <a:lnTo>
                    <a:pt x="32" y="186"/>
                  </a:lnTo>
                  <a:close/>
                  <a:moveTo>
                    <a:pt x="34" y="182"/>
                  </a:moveTo>
                  <a:lnTo>
                    <a:pt x="34" y="182"/>
                  </a:lnTo>
                  <a:lnTo>
                    <a:pt x="32" y="182"/>
                  </a:lnTo>
                  <a:lnTo>
                    <a:pt x="30" y="180"/>
                  </a:lnTo>
                  <a:lnTo>
                    <a:pt x="32" y="180"/>
                  </a:lnTo>
                  <a:lnTo>
                    <a:pt x="34" y="182"/>
                  </a:lnTo>
                  <a:close/>
                  <a:moveTo>
                    <a:pt x="36" y="176"/>
                  </a:moveTo>
                  <a:lnTo>
                    <a:pt x="40" y="174"/>
                  </a:lnTo>
                  <a:lnTo>
                    <a:pt x="40" y="174"/>
                  </a:lnTo>
                  <a:lnTo>
                    <a:pt x="38" y="176"/>
                  </a:lnTo>
                  <a:lnTo>
                    <a:pt x="36" y="176"/>
                  </a:lnTo>
                  <a:close/>
                  <a:moveTo>
                    <a:pt x="36" y="180"/>
                  </a:moveTo>
                  <a:lnTo>
                    <a:pt x="38" y="178"/>
                  </a:lnTo>
                  <a:lnTo>
                    <a:pt x="40" y="178"/>
                  </a:lnTo>
                  <a:lnTo>
                    <a:pt x="40" y="176"/>
                  </a:lnTo>
                  <a:lnTo>
                    <a:pt x="42" y="176"/>
                  </a:lnTo>
                  <a:lnTo>
                    <a:pt x="44" y="178"/>
                  </a:lnTo>
                  <a:lnTo>
                    <a:pt x="42" y="180"/>
                  </a:lnTo>
                  <a:lnTo>
                    <a:pt x="40" y="180"/>
                  </a:lnTo>
                  <a:lnTo>
                    <a:pt x="38" y="180"/>
                  </a:lnTo>
                  <a:lnTo>
                    <a:pt x="36" y="180"/>
                  </a:lnTo>
                  <a:close/>
                  <a:moveTo>
                    <a:pt x="68" y="146"/>
                  </a:moveTo>
                  <a:lnTo>
                    <a:pt x="68" y="144"/>
                  </a:lnTo>
                  <a:lnTo>
                    <a:pt x="72" y="144"/>
                  </a:lnTo>
                  <a:lnTo>
                    <a:pt x="70" y="146"/>
                  </a:lnTo>
                  <a:lnTo>
                    <a:pt x="68" y="146"/>
                  </a:lnTo>
                  <a:close/>
                  <a:moveTo>
                    <a:pt x="66" y="152"/>
                  </a:moveTo>
                  <a:lnTo>
                    <a:pt x="64" y="150"/>
                  </a:lnTo>
                  <a:lnTo>
                    <a:pt x="62" y="150"/>
                  </a:lnTo>
                  <a:lnTo>
                    <a:pt x="64" y="148"/>
                  </a:lnTo>
                  <a:lnTo>
                    <a:pt x="68" y="148"/>
                  </a:lnTo>
                  <a:lnTo>
                    <a:pt x="70" y="148"/>
                  </a:lnTo>
                  <a:lnTo>
                    <a:pt x="66" y="150"/>
                  </a:lnTo>
                  <a:lnTo>
                    <a:pt x="66" y="152"/>
                  </a:lnTo>
                  <a:close/>
                  <a:moveTo>
                    <a:pt x="70" y="132"/>
                  </a:moveTo>
                  <a:lnTo>
                    <a:pt x="72" y="132"/>
                  </a:lnTo>
                  <a:lnTo>
                    <a:pt x="72" y="134"/>
                  </a:lnTo>
                  <a:lnTo>
                    <a:pt x="70" y="134"/>
                  </a:lnTo>
                  <a:lnTo>
                    <a:pt x="70" y="132"/>
                  </a:lnTo>
                  <a:lnTo>
                    <a:pt x="70" y="132"/>
                  </a:lnTo>
                  <a:close/>
                  <a:moveTo>
                    <a:pt x="76" y="126"/>
                  </a:moveTo>
                  <a:lnTo>
                    <a:pt x="78" y="126"/>
                  </a:lnTo>
                  <a:lnTo>
                    <a:pt x="80" y="126"/>
                  </a:lnTo>
                  <a:lnTo>
                    <a:pt x="76" y="128"/>
                  </a:lnTo>
                  <a:lnTo>
                    <a:pt x="76" y="126"/>
                  </a:lnTo>
                  <a:close/>
                  <a:moveTo>
                    <a:pt x="74" y="122"/>
                  </a:moveTo>
                  <a:lnTo>
                    <a:pt x="76" y="120"/>
                  </a:lnTo>
                  <a:lnTo>
                    <a:pt x="78" y="122"/>
                  </a:lnTo>
                  <a:lnTo>
                    <a:pt x="76" y="126"/>
                  </a:lnTo>
                  <a:lnTo>
                    <a:pt x="74" y="122"/>
                  </a:lnTo>
                  <a:close/>
                  <a:moveTo>
                    <a:pt x="90" y="100"/>
                  </a:moveTo>
                  <a:lnTo>
                    <a:pt x="90" y="98"/>
                  </a:lnTo>
                  <a:lnTo>
                    <a:pt x="92" y="98"/>
                  </a:lnTo>
                  <a:lnTo>
                    <a:pt x="90" y="102"/>
                  </a:lnTo>
                  <a:lnTo>
                    <a:pt x="90" y="100"/>
                  </a:lnTo>
                  <a:close/>
                  <a:moveTo>
                    <a:pt x="74" y="88"/>
                  </a:moveTo>
                  <a:lnTo>
                    <a:pt x="76" y="88"/>
                  </a:lnTo>
                  <a:lnTo>
                    <a:pt x="76" y="90"/>
                  </a:lnTo>
                  <a:lnTo>
                    <a:pt x="74" y="90"/>
                  </a:lnTo>
                  <a:lnTo>
                    <a:pt x="74" y="88"/>
                  </a:lnTo>
                  <a:close/>
                  <a:moveTo>
                    <a:pt x="78" y="82"/>
                  </a:moveTo>
                  <a:lnTo>
                    <a:pt x="76" y="84"/>
                  </a:lnTo>
                  <a:lnTo>
                    <a:pt x="76" y="82"/>
                  </a:lnTo>
                  <a:lnTo>
                    <a:pt x="78" y="78"/>
                  </a:lnTo>
                  <a:lnTo>
                    <a:pt x="78" y="82"/>
                  </a:lnTo>
                  <a:close/>
                  <a:moveTo>
                    <a:pt x="80" y="80"/>
                  </a:moveTo>
                  <a:lnTo>
                    <a:pt x="80" y="78"/>
                  </a:lnTo>
                  <a:lnTo>
                    <a:pt x="80" y="76"/>
                  </a:lnTo>
                  <a:lnTo>
                    <a:pt x="82" y="76"/>
                  </a:lnTo>
                  <a:lnTo>
                    <a:pt x="80" y="80"/>
                  </a:lnTo>
                  <a:close/>
                  <a:moveTo>
                    <a:pt x="88" y="74"/>
                  </a:moveTo>
                  <a:lnTo>
                    <a:pt x="88" y="76"/>
                  </a:lnTo>
                  <a:lnTo>
                    <a:pt x="84" y="80"/>
                  </a:lnTo>
                  <a:lnTo>
                    <a:pt x="84" y="76"/>
                  </a:lnTo>
                  <a:lnTo>
                    <a:pt x="88" y="74"/>
                  </a:lnTo>
                  <a:close/>
                  <a:moveTo>
                    <a:pt x="92" y="68"/>
                  </a:moveTo>
                  <a:lnTo>
                    <a:pt x="92" y="66"/>
                  </a:lnTo>
                  <a:lnTo>
                    <a:pt x="96" y="68"/>
                  </a:lnTo>
                  <a:lnTo>
                    <a:pt x="92" y="68"/>
                  </a:lnTo>
                  <a:close/>
                  <a:moveTo>
                    <a:pt x="94" y="70"/>
                  </a:moveTo>
                  <a:lnTo>
                    <a:pt x="94" y="74"/>
                  </a:lnTo>
                  <a:lnTo>
                    <a:pt x="92" y="74"/>
                  </a:lnTo>
                  <a:lnTo>
                    <a:pt x="90" y="76"/>
                  </a:lnTo>
                  <a:lnTo>
                    <a:pt x="90" y="72"/>
                  </a:lnTo>
                  <a:lnTo>
                    <a:pt x="94" y="70"/>
                  </a:lnTo>
                  <a:close/>
                  <a:moveTo>
                    <a:pt x="96" y="58"/>
                  </a:moveTo>
                  <a:lnTo>
                    <a:pt x="98" y="60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2" y="64"/>
                  </a:lnTo>
                  <a:lnTo>
                    <a:pt x="96" y="62"/>
                  </a:lnTo>
                  <a:lnTo>
                    <a:pt x="94" y="62"/>
                  </a:lnTo>
                  <a:lnTo>
                    <a:pt x="92" y="64"/>
                  </a:lnTo>
                  <a:lnTo>
                    <a:pt x="90" y="62"/>
                  </a:lnTo>
                  <a:lnTo>
                    <a:pt x="92" y="60"/>
                  </a:lnTo>
                  <a:lnTo>
                    <a:pt x="94" y="62"/>
                  </a:lnTo>
                  <a:lnTo>
                    <a:pt x="96" y="58"/>
                  </a:lnTo>
                  <a:lnTo>
                    <a:pt x="94" y="58"/>
                  </a:lnTo>
                  <a:lnTo>
                    <a:pt x="96" y="58"/>
                  </a:lnTo>
                  <a:close/>
                  <a:moveTo>
                    <a:pt x="98" y="58"/>
                  </a:moveTo>
                  <a:lnTo>
                    <a:pt x="98" y="58"/>
                  </a:lnTo>
                  <a:lnTo>
                    <a:pt x="98" y="54"/>
                  </a:lnTo>
                  <a:lnTo>
                    <a:pt x="102" y="52"/>
                  </a:lnTo>
                  <a:lnTo>
                    <a:pt x="102" y="50"/>
                  </a:lnTo>
                  <a:lnTo>
                    <a:pt x="104" y="48"/>
                  </a:lnTo>
                  <a:lnTo>
                    <a:pt x="106" y="50"/>
                  </a:lnTo>
                  <a:lnTo>
                    <a:pt x="102" y="52"/>
                  </a:lnTo>
                  <a:lnTo>
                    <a:pt x="102" y="56"/>
                  </a:lnTo>
                  <a:lnTo>
                    <a:pt x="98" y="58"/>
                  </a:lnTo>
                  <a:close/>
                  <a:moveTo>
                    <a:pt x="108" y="60"/>
                  </a:moveTo>
                  <a:lnTo>
                    <a:pt x="110" y="64"/>
                  </a:lnTo>
                  <a:lnTo>
                    <a:pt x="106" y="68"/>
                  </a:lnTo>
                  <a:lnTo>
                    <a:pt x="104" y="70"/>
                  </a:lnTo>
                  <a:lnTo>
                    <a:pt x="102" y="72"/>
                  </a:lnTo>
                  <a:lnTo>
                    <a:pt x="100" y="70"/>
                  </a:lnTo>
                  <a:lnTo>
                    <a:pt x="100" y="68"/>
                  </a:lnTo>
                  <a:lnTo>
                    <a:pt x="98" y="72"/>
                  </a:lnTo>
                  <a:lnTo>
                    <a:pt x="96" y="72"/>
                  </a:lnTo>
                  <a:lnTo>
                    <a:pt x="98" y="70"/>
                  </a:lnTo>
                  <a:lnTo>
                    <a:pt x="98" y="68"/>
                  </a:lnTo>
                  <a:lnTo>
                    <a:pt x="98" y="66"/>
                  </a:lnTo>
                  <a:lnTo>
                    <a:pt x="100" y="64"/>
                  </a:lnTo>
                  <a:lnTo>
                    <a:pt x="100" y="62"/>
                  </a:lnTo>
                  <a:lnTo>
                    <a:pt x="102" y="58"/>
                  </a:lnTo>
                  <a:lnTo>
                    <a:pt x="100" y="64"/>
                  </a:lnTo>
                  <a:lnTo>
                    <a:pt x="102" y="66"/>
                  </a:lnTo>
                  <a:lnTo>
                    <a:pt x="104" y="62"/>
                  </a:lnTo>
                  <a:lnTo>
                    <a:pt x="108" y="62"/>
                  </a:lnTo>
                  <a:lnTo>
                    <a:pt x="106" y="60"/>
                  </a:lnTo>
                  <a:lnTo>
                    <a:pt x="106" y="58"/>
                  </a:lnTo>
                  <a:lnTo>
                    <a:pt x="108" y="60"/>
                  </a:lnTo>
                  <a:close/>
                  <a:moveTo>
                    <a:pt x="106" y="58"/>
                  </a:moveTo>
                  <a:lnTo>
                    <a:pt x="106" y="56"/>
                  </a:lnTo>
                  <a:lnTo>
                    <a:pt x="108" y="56"/>
                  </a:lnTo>
                  <a:lnTo>
                    <a:pt x="110" y="58"/>
                  </a:lnTo>
                  <a:lnTo>
                    <a:pt x="110" y="60"/>
                  </a:lnTo>
                  <a:lnTo>
                    <a:pt x="106" y="58"/>
                  </a:lnTo>
                  <a:close/>
                  <a:moveTo>
                    <a:pt x="114" y="62"/>
                  </a:moveTo>
                  <a:lnTo>
                    <a:pt x="114" y="58"/>
                  </a:lnTo>
                  <a:lnTo>
                    <a:pt x="116" y="60"/>
                  </a:lnTo>
                  <a:lnTo>
                    <a:pt x="114" y="62"/>
                  </a:lnTo>
                  <a:close/>
                  <a:moveTo>
                    <a:pt x="122" y="48"/>
                  </a:moveTo>
                  <a:lnTo>
                    <a:pt x="122" y="50"/>
                  </a:lnTo>
                  <a:lnTo>
                    <a:pt x="122" y="52"/>
                  </a:lnTo>
                  <a:lnTo>
                    <a:pt x="120" y="52"/>
                  </a:lnTo>
                  <a:lnTo>
                    <a:pt x="118" y="54"/>
                  </a:lnTo>
                  <a:lnTo>
                    <a:pt x="116" y="54"/>
                  </a:lnTo>
                  <a:lnTo>
                    <a:pt x="114" y="56"/>
                  </a:lnTo>
                  <a:lnTo>
                    <a:pt x="114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4" y="50"/>
                  </a:lnTo>
                  <a:lnTo>
                    <a:pt x="112" y="50"/>
                  </a:lnTo>
                  <a:lnTo>
                    <a:pt x="112" y="48"/>
                  </a:lnTo>
                  <a:lnTo>
                    <a:pt x="116" y="48"/>
                  </a:lnTo>
                  <a:lnTo>
                    <a:pt x="112" y="46"/>
                  </a:lnTo>
                  <a:lnTo>
                    <a:pt x="114" y="44"/>
                  </a:lnTo>
                  <a:lnTo>
                    <a:pt x="116" y="44"/>
                  </a:lnTo>
                  <a:lnTo>
                    <a:pt x="116" y="42"/>
                  </a:lnTo>
                  <a:lnTo>
                    <a:pt x="120" y="42"/>
                  </a:lnTo>
                  <a:lnTo>
                    <a:pt x="120" y="44"/>
                  </a:lnTo>
                  <a:lnTo>
                    <a:pt x="122" y="46"/>
                  </a:lnTo>
                  <a:lnTo>
                    <a:pt x="122" y="48"/>
                  </a:lnTo>
                  <a:close/>
                  <a:moveTo>
                    <a:pt x="122" y="40"/>
                  </a:moveTo>
                  <a:lnTo>
                    <a:pt x="126" y="40"/>
                  </a:lnTo>
                  <a:lnTo>
                    <a:pt x="126" y="38"/>
                  </a:lnTo>
                  <a:lnTo>
                    <a:pt x="128" y="38"/>
                  </a:lnTo>
                  <a:lnTo>
                    <a:pt x="130" y="36"/>
                  </a:lnTo>
                  <a:lnTo>
                    <a:pt x="132" y="40"/>
                  </a:lnTo>
                  <a:lnTo>
                    <a:pt x="130" y="42"/>
                  </a:lnTo>
                  <a:lnTo>
                    <a:pt x="130" y="42"/>
                  </a:lnTo>
                  <a:lnTo>
                    <a:pt x="126" y="42"/>
                  </a:lnTo>
                  <a:lnTo>
                    <a:pt x="124" y="44"/>
                  </a:lnTo>
                  <a:lnTo>
                    <a:pt x="122" y="40"/>
                  </a:lnTo>
                  <a:close/>
                  <a:moveTo>
                    <a:pt x="132" y="28"/>
                  </a:moveTo>
                  <a:lnTo>
                    <a:pt x="132" y="26"/>
                  </a:lnTo>
                  <a:lnTo>
                    <a:pt x="134" y="24"/>
                  </a:lnTo>
                  <a:lnTo>
                    <a:pt x="132" y="28"/>
                  </a:lnTo>
                  <a:close/>
                  <a:moveTo>
                    <a:pt x="128" y="32"/>
                  </a:moveTo>
                  <a:lnTo>
                    <a:pt x="128" y="28"/>
                  </a:lnTo>
                  <a:lnTo>
                    <a:pt x="130" y="28"/>
                  </a:lnTo>
                  <a:lnTo>
                    <a:pt x="130" y="30"/>
                  </a:lnTo>
                  <a:lnTo>
                    <a:pt x="128" y="32"/>
                  </a:lnTo>
                  <a:lnTo>
                    <a:pt x="128" y="32"/>
                  </a:lnTo>
                  <a:close/>
                  <a:moveTo>
                    <a:pt x="136" y="36"/>
                  </a:moveTo>
                  <a:lnTo>
                    <a:pt x="136" y="34"/>
                  </a:lnTo>
                  <a:lnTo>
                    <a:pt x="138" y="36"/>
                  </a:lnTo>
                  <a:lnTo>
                    <a:pt x="136" y="36"/>
                  </a:lnTo>
                  <a:close/>
                  <a:moveTo>
                    <a:pt x="134" y="36"/>
                  </a:moveTo>
                  <a:lnTo>
                    <a:pt x="134" y="36"/>
                  </a:lnTo>
                  <a:lnTo>
                    <a:pt x="132" y="36"/>
                  </a:lnTo>
                  <a:lnTo>
                    <a:pt x="128" y="34"/>
                  </a:lnTo>
                  <a:lnTo>
                    <a:pt x="134" y="30"/>
                  </a:lnTo>
                  <a:lnTo>
                    <a:pt x="134" y="32"/>
                  </a:lnTo>
                  <a:lnTo>
                    <a:pt x="136" y="32"/>
                  </a:lnTo>
                  <a:lnTo>
                    <a:pt x="136" y="32"/>
                  </a:lnTo>
                  <a:lnTo>
                    <a:pt x="134" y="34"/>
                  </a:lnTo>
                  <a:lnTo>
                    <a:pt x="134" y="36"/>
                  </a:lnTo>
                  <a:close/>
                  <a:moveTo>
                    <a:pt x="140" y="30"/>
                  </a:moveTo>
                  <a:lnTo>
                    <a:pt x="140" y="30"/>
                  </a:lnTo>
                  <a:lnTo>
                    <a:pt x="138" y="30"/>
                  </a:lnTo>
                  <a:lnTo>
                    <a:pt x="136" y="28"/>
                  </a:lnTo>
                  <a:lnTo>
                    <a:pt x="136" y="24"/>
                  </a:lnTo>
                  <a:lnTo>
                    <a:pt x="138" y="24"/>
                  </a:lnTo>
                  <a:lnTo>
                    <a:pt x="138" y="26"/>
                  </a:lnTo>
                  <a:lnTo>
                    <a:pt x="140" y="28"/>
                  </a:lnTo>
                  <a:lnTo>
                    <a:pt x="140" y="30"/>
                  </a:lnTo>
                  <a:close/>
                  <a:moveTo>
                    <a:pt x="148" y="34"/>
                  </a:moveTo>
                  <a:lnTo>
                    <a:pt x="146" y="32"/>
                  </a:lnTo>
                  <a:lnTo>
                    <a:pt x="144" y="30"/>
                  </a:lnTo>
                  <a:lnTo>
                    <a:pt x="144" y="26"/>
                  </a:lnTo>
                  <a:lnTo>
                    <a:pt x="146" y="26"/>
                  </a:lnTo>
                  <a:lnTo>
                    <a:pt x="148" y="28"/>
                  </a:lnTo>
                  <a:lnTo>
                    <a:pt x="148" y="30"/>
                  </a:lnTo>
                  <a:lnTo>
                    <a:pt x="148" y="32"/>
                  </a:lnTo>
                  <a:lnTo>
                    <a:pt x="148" y="34"/>
                  </a:lnTo>
                  <a:close/>
                  <a:moveTo>
                    <a:pt x="166" y="24"/>
                  </a:moveTo>
                  <a:lnTo>
                    <a:pt x="164" y="24"/>
                  </a:lnTo>
                  <a:lnTo>
                    <a:pt x="162" y="22"/>
                  </a:lnTo>
                  <a:lnTo>
                    <a:pt x="162" y="20"/>
                  </a:lnTo>
                  <a:lnTo>
                    <a:pt x="166" y="20"/>
                  </a:lnTo>
                  <a:lnTo>
                    <a:pt x="166" y="22"/>
                  </a:lnTo>
                  <a:lnTo>
                    <a:pt x="166" y="24"/>
                  </a:lnTo>
                  <a:close/>
                  <a:moveTo>
                    <a:pt x="170" y="22"/>
                  </a:moveTo>
                  <a:lnTo>
                    <a:pt x="166" y="18"/>
                  </a:lnTo>
                  <a:lnTo>
                    <a:pt x="170" y="14"/>
                  </a:lnTo>
                  <a:lnTo>
                    <a:pt x="172" y="18"/>
                  </a:lnTo>
                  <a:lnTo>
                    <a:pt x="170" y="20"/>
                  </a:lnTo>
                  <a:lnTo>
                    <a:pt x="170" y="22"/>
                  </a:lnTo>
                  <a:close/>
                  <a:moveTo>
                    <a:pt x="164" y="18"/>
                  </a:moveTo>
                  <a:lnTo>
                    <a:pt x="162" y="18"/>
                  </a:lnTo>
                  <a:lnTo>
                    <a:pt x="158" y="16"/>
                  </a:lnTo>
                  <a:lnTo>
                    <a:pt x="158" y="14"/>
                  </a:lnTo>
                  <a:lnTo>
                    <a:pt x="160" y="14"/>
                  </a:lnTo>
                  <a:lnTo>
                    <a:pt x="162" y="14"/>
                  </a:lnTo>
                  <a:lnTo>
                    <a:pt x="164" y="14"/>
                  </a:lnTo>
                  <a:lnTo>
                    <a:pt x="164" y="12"/>
                  </a:lnTo>
                  <a:lnTo>
                    <a:pt x="166" y="14"/>
                  </a:lnTo>
                  <a:lnTo>
                    <a:pt x="170" y="10"/>
                  </a:lnTo>
                  <a:lnTo>
                    <a:pt x="170" y="12"/>
                  </a:lnTo>
                  <a:lnTo>
                    <a:pt x="164" y="18"/>
                  </a:lnTo>
                  <a:close/>
                  <a:moveTo>
                    <a:pt x="172" y="12"/>
                  </a:moveTo>
                  <a:lnTo>
                    <a:pt x="176" y="12"/>
                  </a:lnTo>
                  <a:lnTo>
                    <a:pt x="178" y="14"/>
                  </a:lnTo>
                  <a:lnTo>
                    <a:pt x="176" y="16"/>
                  </a:lnTo>
                  <a:lnTo>
                    <a:pt x="174" y="16"/>
                  </a:lnTo>
                  <a:lnTo>
                    <a:pt x="174" y="14"/>
                  </a:lnTo>
                  <a:lnTo>
                    <a:pt x="172" y="12"/>
                  </a:lnTo>
                  <a:close/>
                  <a:moveTo>
                    <a:pt x="178" y="6"/>
                  </a:moveTo>
                  <a:lnTo>
                    <a:pt x="178" y="8"/>
                  </a:lnTo>
                  <a:lnTo>
                    <a:pt x="176" y="8"/>
                  </a:lnTo>
                  <a:lnTo>
                    <a:pt x="176" y="6"/>
                  </a:lnTo>
                  <a:lnTo>
                    <a:pt x="178" y="6"/>
                  </a:lnTo>
                  <a:lnTo>
                    <a:pt x="178" y="6"/>
                  </a:lnTo>
                  <a:close/>
                  <a:moveTo>
                    <a:pt x="184" y="2"/>
                  </a:moveTo>
                  <a:lnTo>
                    <a:pt x="182" y="2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4" y="2"/>
                  </a:lnTo>
                  <a:close/>
                  <a:moveTo>
                    <a:pt x="188" y="4"/>
                  </a:moveTo>
                  <a:lnTo>
                    <a:pt x="188" y="2"/>
                  </a:lnTo>
                  <a:lnTo>
                    <a:pt x="188" y="2"/>
                  </a:lnTo>
                  <a:lnTo>
                    <a:pt x="190" y="2"/>
                  </a:lnTo>
                  <a:lnTo>
                    <a:pt x="190" y="2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94" y="0"/>
                  </a:lnTo>
                  <a:lnTo>
                    <a:pt x="192" y="4"/>
                  </a:lnTo>
                  <a:lnTo>
                    <a:pt x="196" y="4"/>
                  </a:lnTo>
                  <a:lnTo>
                    <a:pt x="196" y="6"/>
                  </a:lnTo>
                  <a:lnTo>
                    <a:pt x="192" y="6"/>
                  </a:lnTo>
                  <a:lnTo>
                    <a:pt x="190" y="4"/>
                  </a:lnTo>
                  <a:lnTo>
                    <a:pt x="188" y="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8" name="North Macedonia">
              <a:extLst>
                <a:ext uri="{FF2B5EF4-FFF2-40B4-BE49-F238E27FC236}">
                  <a16:creationId xmlns:a16="http://schemas.microsoft.com/office/drawing/2014/main" id="{C2AA45FC-402A-42ED-924F-6CDCE1863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768" y="3357359"/>
              <a:ext cx="61244" cy="45933"/>
            </a:xfrm>
            <a:custGeom>
              <a:avLst/>
              <a:gdLst>
                <a:gd name="T0" fmla="*/ 22 w 32"/>
                <a:gd name="T1" fmla="*/ 0 h 24"/>
                <a:gd name="T2" fmla="*/ 28 w 32"/>
                <a:gd name="T3" fmla="*/ 2 h 24"/>
                <a:gd name="T4" fmla="*/ 30 w 32"/>
                <a:gd name="T5" fmla="*/ 8 h 24"/>
                <a:gd name="T6" fmla="*/ 32 w 32"/>
                <a:gd name="T7" fmla="*/ 12 h 24"/>
                <a:gd name="T8" fmla="*/ 32 w 32"/>
                <a:gd name="T9" fmla="*/ 14 h 24"/>
                <a:gd name="T10" fmla="*/ 30 w 32"/>
                <a:gd name="T11" fmla="*/ 16 h 24"/>
                <a:gd name="T12" fmla="*/ 28 w 32"/>
                <a:gd name="T13" fmla="*/ 16 h 24"/>
                <a:gd name="T14" fmla="*/ 24 w 32"/>
                <a:gd name="T15" fmla="*/ 18 h 24"/>
                <a:gd name="T16" fmla="*/ 18 w 32"/>
                <a:gd name="T17" fmla="*/ 16 h 24"/>
                <a:gd name="T18" fmla="*/ 16 w 32"/>
                <a:gd name="T19" fmla="*/ 18 h 24"/>
                <a:gd name="T20" fmla="*/ 16 w 32"/>
                <a:gd name="T21" fmla="*/ 20 h 24"/>
                <a:gd name="T22" fmla="*/ 12 w 32"/>
                <a:gd name="T23" fmla="*/ 20 h 24"/>
                <a:gd name="T24" fmla="*/ 8 w 32"/>
                <a:gd name="T25" fmla="*/ 24 h 24"/>
                <a:gd name="T26" fmla="*/ 8 w 32"/>
                <a:gd name="T27" fmla="*/ 24 h 24"/>
                <a:gd name="T28" fmla="*/ 4 w 32"/>
                <a:gd name="T29" fmla="*/ 22 h 24"/>
                <a:gd name="T30" fmla="*/ 4 w 32"/>
                <a:gd name="T31" fmla="*/ 20 h 24"/>
                <a:gd name="T32" fmla="*/ 2 w 32"/>
                <a:gd name="T33" fmla="*/ 16 h 24"/>
                <a:gd name="T34" fmla="*/ 0 w 32"/>
                <a:gd name="T35" fmla="*/ 12 h 24"/>
                <a:gd name="T36" fmla="*/ 2 w 32"/>
                <a:gd name="T37" fmla="*/ 8 h 24"/>
                <a:gd name="T38" fmla="*/ 2 w 32"/>
                <a:gd name="T39" fmla="*/ 8 h 24"/>
                <a:gd name="T40" fmla="*/ 2 w 32"/>
                <a:gd name="T41" fmla="*/ 6 h 24"/>
                <a:gd name="T42" fmla="*/ 2 w 32"/>
                <a:gd name="T43" fmla="*/ 4 h 24"/>
                <a:gd name="T44" fmla="*/ 6 w 32"/>
                <a:gd name="T45" fmla="*/ 2 h 24"/>
                <a:gd name="T46" fmla="*/ 8 w 32"/>
                <a:gd name="T47" fmla="*/ 2 h 24"/>
                <a:gd name="T48" fmla="*/ 10 w 32"/>
                <a:gd name="T49" fmla="*/ 0 h 24"/>
                <a:gd name="T50" fmla="*/ 14 w 32"/>
                <a:gd name="T51" fmla="*/ 0 h 24"/>
                <a:gd name="T52" fmla="*/ 18 w 32"/>
                <a:gd name="T53" fmla="*/ 0 h 24"/>
                <a:gd name="T54" fmla="*/ 20 w 32"/>
                <a:gd name="T55" fmla="*/ 0 h 24"/>
                <a:gd name="T56" fmla="*/ 22 w 32"/>
                <a:gd name="T5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24">
                  <a:moveTo>
                    <a:pt x="22" y="0"/>
                  </a:moveTo>
                  <a:lnTo>
                    <a:pt x="28" y="2"/>
                  </a:lnTo>
                  <a:lnTo>
                    <a:pt x="30" y="8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4" y="18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2" y="20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9" name="Nigeria">
              <a:extLst>
                <a:ext uri="{FF2B5EF4-FFF2-40B4-BE49-F238E27FC236}">
                  <a16:creationId xmlns:a16="http://schemas.microsoft.com/office/drawing/2014/main" id="{F2B84E7E-2B0B-47BD-A81F-4F8E92A9C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824" y="4092281"/>
              <a:ext cx="267941" cy="229663"/>
            </a:xfrm>
            <a:custGeom>
              <a:avLst/>
              <a:gdLst>
                <a:gd name="T0" fmla="*/ 132 w 140"/>
                <a:gd name="T1" fmla="*/ 8 h 120"/>
                <a:gd name="T2" fmla="*/ 124 w 140"/>
                <a:gd name="T3" fmla="*/ 4 h 120"/>
                <a:gd name="T4" fmla="*/ 120 w 140"/>
                <a:gd name="T5" fmla="*/ 6 h 120"/>
                <a:gd name="T6" fmla="*/ 116 w 140"/>
                <a:gd name="T7" fmla="*/ 8 h 120"/>
                <a:gd name="T8" fmla="*/ 110 w 140"/>
                <a:gd name="T9" fmla="*/ 10 h 120"/>
                <a:gd name="T10" fmla="*/ 98 w 140"/>
                <a:gd name="T11" fmla="*/ 6 h 120"/>
                <a:gd name="T12" fmla="*/ 84 w 140"/>
                <a:gd name="T13" fmla="*/ 8 h 120"/>
                <a:gd name="T14" fmla="*/ 76 w 140"/>
                <a:gd name="T15" fmla="*/ 14 h 120"/>
                <a:gd name="T16" fmla="*/ 66 w 140"/>
                <a:gd name="T17" fmla="*/ 10 h 120"/>
                <a:gd name="T18" fmla="*/ 60 w 140"/>
                <a:gd name="T19" fmla="*/ 6 h 120"/>
                <a:gd name="T20" fmla="*/ 54 w 140"/>
                <a:gd name="T21" fmla="*/ 8 h 120"/>
                <a:gd name="T22" fmla="*/ 50 w 140"/>
                <a:gd name="T23" fmla="*/ 10 h 120"/>
                <a:gd name="T24" fmla="*/ 44 w 140"/>
                <a:gd name="T25" fmla="*/ 6 h 120"/>
                <a:gd name="T26" fmla="*/ 36 w 140"/>
                <a:gd name="T27" fmla="*/ 2 h 120"/>
                <a:gd name="T28" fmla="*/ 30 w 140"/>
                <a:gd name="T29" fmla="*/ 0 h 120"/>
                <a:gd name="T30" fmla="*/ 24 w 140"/>
                <a:gd name="T31" fmla="*/ 0 h 120"/>
                <a:gd name="T32" fmla="*/ 18 w 140"/>
                <a:gd name="T33" fmla="*/ 2 h 120"/>
                <a:gd name="T34" fmla="*/ 14 w 140"/>
                <a:gd name="T35" fmla="*/ 4 h 120"/>
                <a:gd name="T36" fmla="*/ 14 w 140"/>
                <a:gd name="T37" fmla="*/ 8 h 120"/>
                <a:gd name="T38" fmla="*/ 14 w 140"/>
                <a:gd name="T39" fmla="*/ 12 h 120"/>
                <a:gd name="T40" fmla="*/ 8 w 140"/>
                <a:gd name="T41" fmla="*/ 16 h 120"/>
                <a:gd name="T42" fmla="*/ 10 w 140"/>
                <a:gd name="T43" fmla="*/ 22 h 120"/>
                <a:gd name="T44" fmla="*/ 10 w 140"/>
                <a:gd name="T45" fmla="*/ 26 h 120"/>
                <a:gd name="T46" fmla="*/ 14 w 140"/>
                <a:gd name="T47" fmla="*/ 32 h 120"/>
                <a:gd name="T48" fmla="*/ 14 w 140"/>
                <a:gd name="T49" fmla="*/ 42 h 120"/>
                <a:gd name="T50" fmla="*/ 10 w 140"/>
                <a:gd name="T51" fmla="*/ 44 h 120"/>
                <a:gd name="T52" fmla="*/ 10 w 140"/>
                <a:gd name="T53" fmla="*/ 48 h 120"/>
                <a:gd name="T54" fmla="*/ 6 w 140"/>
                <a:gd name="T55" fmla="*/ 54 h 120"/>
                <a:gd name="T56" fmla="*/ 2 w 140"/>
                <a:gd name="T57" fmla="*/ 58 h 120"/>
                <a:gd name="T58" fmla="*/ 0 w 140"/>
                <a:gd name="T59" fmla="*/ 62 h 120"/>
                <a:gd name="T60" fmla="*/ 0 w 140"/>
                <a:gd name="T61" fmla="*/ 68 h 120"/>
                <a:gd name="T62" fmla="*/ 0 w 140"/>
                <a:gd name="T63" fmla="*/ 72 h 120"/>
                <a:gd name="T64" fmla="*/ 0 w 140"/>
                <a:gd name="T65" fmla="*/ 80 h 120"/>
                <a:gd name="T66" fmla="*/ 0 w 140"/>
                <a:gd name="T67" fmla="*/ 90 h 120"/>
                <a:gd name="T68" fmla="*/ 8 w 140"/>
                <a:gd name="T69" fmla="*/ 92 h 120"/>
                <a:gd name="T70" fmla="*/ 26 w 140"/>
                <a:gd name="T71" fmla="*/ 108 h 120"/>
                <a:gd name="T72" fmla="*/ 28 w 140"/>
                <a:gd name="T73" fmla="*/ 116 h 120"/>
                <a:gd name="T74" fmla="*/ 48 w 140"/>
                <a:gd name="T75" fmla="*/ 120 h 120"/>
                <a:gd name="T76" fmla="*/ 58 w 140"/>
                <a:gd name="T77" fmla="*/ 118 h 120"/>
                <a:gd name="T78" fmla="*/ 64 w 140"/>
                <a:gd name="T79" fmla="*/ 114 h 120"/>
                <a:gd name="T80" fmla="*/ 68 w 140"/>
                <a:gd name="T81" fmla="*/ 116 h 120"/>
                <a:gd name="T82" fmla="*/ 72 w 140"/>
                <a:gd name="T83" fmla="*/ 108 h 120"/>
                <a:gd name="T84" fmla="*/ 74 w 140"/>
                <a:gd name="T85" fmla="*/ 102 h 120"/>
                <a:gd name="T86" fmla="*/ 78 w 140"/>
                <a:gd name="T87" fmla="*/ 96 h 120"/>
                <a:gd name="T88" fmla="*/ 82 w 140"/>
                <a:gd name="T89" fmla="*/ 90 h 120"/>
                <a:gd name="T90" fmla="*/ 86 w 140"/>
                <a:gd name="T91" fmla="*/ 86 h 120"/>
                <a:gd name="T92" fmla="*/ 92 w 140"/>
                <a:gd name="T93" fmla="*/ 88 h 120"/>
                <a:gd name="T94" fmla="*/ 98 w 140"/>
                <a:gd name="T95" fmla="*/ 94 h 120"/>
                <a:gd name="T96" fmla="*/ 104 w 140"/>
                <a:gd name="T97" fmla="*/ 90 h 120"/>
                <a:gd name="T98" fmla="*/ 106 w 140"/>
                <a:gd name="T99" fmla="*/ 86 h 120"/>
                <a:gd name="T100" fmla="*/ 108 w 140"/>
                <a:gd name="T101" fmla="*/ 80 h 120"/>
                <a:gd name="T102" fmla="*/ 112 w 140"/>
                <a:gd name="T103" fmla="*/ 72 h 120"/>
                <a:gd name="T104" fmla="*/ 118 w 140"/>
                <a:gd name="T105" fmla="*/ 66 h 120"/>
                <a:gd name="T106" fmla="*/ 120 w 140"/>
                <a:gd name="T107" fmla="*/ 56 h 120"/>
                <a:gd name="T108" fmla="*/ 126 w 140"/>
                <a:gd name="T109" fmla="*/ 52 h 120"/>
                <a:gd name="T110" fmla="*/ 126 w 140"/>
                <a:gd name="T111" fmla="*/ 44 h 120"/>
                <a:gd name="T112" fmla="*/ 132 w 140"/>
                <a:gd name="T113" fmla="*/ 36 h 120"/>
                <a:gd name="T114" fmla="*/ 136 w 140"/>
                <a:gd name="T115" fmla="*/ 34 h 120"/>
                <a:gd name="T116" fmla="*/ 140 w 140"/>
                <a:gd name="T117" fmla="*/ 28 h 120"/>
                <a:gd name="T118" fmla="*/ 138 w 140"/>
                <a:gd name="T119" fmla="*/ 22 h 120"/>
                <a:gd name="T120" fmla="*/ 136 w 140"/>
                <a:gd name="T121" fmla="*/ 16 h 120"/>
                <a:gd name="T122" fmla="*/ 134 w 140"/>
                <a:gd name="T123" fmla="*/ 1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0" h="120">
                  <a:moveTo>
                    <a:pt x="134" y="10"/>
                  </a:moveTo>
                  <a:lnTo>
                    <a:pt x="134" y="10"/>
                  </a:lnTo>
                  <a:lnTo>
                    <a:pt x="132" y="8"/>
                  </a:lnTo>
                  <a:lnTo>
                    <a:pt x="128" y="4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4" y="6"/>
                  </a:lnTo>
                  <a:lnTo>
                    <a:pt x="122" y="6"/>
                  </a:lnTo>
                  <a:lnTo>
                    <a:pt x="120" y="6"/>
                  </a:lnTo>
                  <a:lnTo>
                    <a:pt x="118" y="6"/>
                  </a:lnTo>
                  <a:lnTo>
                    <a:pt x="118" y="8"/>
                  </a:lnTo>
                  <a:lnTo>
                    <a:pt x="116" y="8"/>
                  </a:lnTo>
                  <a:lnTo>
                    <a:pt x="114" y="10"/>
                  </a:lnTo>
                  <a:lnTo>
                    <a:pt x="112" y="12"/>
                  </a:lnTo>
                  <a:lnTo>
                    <a:pt x="110" y="10"/>
                  </a:lnTo>
                  <a:lnTo>
                    <a:pt x="106" y="10"/>
                  </a:lnTo>
                  <a:lnTo>
                    <a:pt x="102" y="8"/>
                  </a:lnTo>
                  <a:lnTo>
                    <a:pt x="98" y="6"/>
                  </a:lnTo>
                  <a:lnTo>
                    <a:pt x="94" y="8"/>
                  </a:lnTo>
                  <a:lnTo>
                    <a:pt x="88" y="8"/>
                  </a:lnTo>
                  <a:lnTo>
                    <a:pt x="84" y="8"/>
                  </a:lnTo>
                  <a:lnTo>
                    <a:pt x="82" y="12"/>
                  </a:lnTo>
                  <a:lnTo>
                    <a:pt x="78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0" y="12"/>
                  </a:lnTo>
                  <a:lnTo>
                    <a:pt x="66" y="10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0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4" y="8"/>
                  </a:lnTo>
                  <a:lnTo>
                    <a:pt x="52" y="8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48" y="10"/>
                  </a:lnTo>
                  <a:lnTo>
                    <a:pt x="46" y="8"/>
                  </a:lnTo>
                  <a:lnTo>
                    <a:pt x="44" y="6"/>
                  </a:lnTo>
                  <a:lnTo>
                    <a:pt x="42" y="4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2" y="24"/>
                  </a:lnTo>
                  <a:lnTo>
                    <a:pt x="10" y="26"/>
                  </a:lnTo>
                  <a:lnTo>
                    <a:pt x="8" y="28"/>
                  </a:lnTo>
                  <a:lnTo>
                    <a:pt x="10" y="30"/>
                  </a:lnTo>
                  <a:lnTo>
                    <a:pt x="14" y="32"/>
                  </a:lnTo>
                  <a:lnTo>
                    <a:pt x="14" y="36"/>
                  </a:lnTo>
                  <a:lnTo>
                    <a:pt x="14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8" y="50"/>
                  </a:lnTo>
                  <a:lnTo>
                    <a:pt x="8" y="52"/>
                  </a:lnTo>
                  <a:lnTo>
                    <a:pt x="6" y="54"/>
                  </a:lnTo>
                  <a:lnTo>
                    <a:pt x="6" y="56"/>
                  </a:lnTo>
                  <a:lnTo>
                    <a:pt x="4" y="58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6" y="94"/>
                  </a:lnTo>
                  <a:lnTo>
                    <a:pt x="8" y="92"/>
                  </a:lnTo>
                  <a:lnTo>
                    <a:pt x="18" y="98"/>
                  </a:lnTo>
                  <a:lnTo>
                    <a:pt x="22" y="102"/>
                  </a:lnTo>
                  <a:lnTo>
                    <a:pt x="26" y="108"/>
                  </a:lnTo>
                  <a:lnTo>
                    <a:pt x="26" y="112"/>
                  </a:lnTo>
                  <a:lnTo>
                    <a:pt x="28" y="112"/>
                  </a:lnTo>
                  <a:lnTo>
                    <a:pt x="28" y="116"/>
                  </a:lnTo>
                  <a:lnTo>
                    <a:pt x="32" y="120"/>
                  </a:lnTo>
                  <a:lnTo>
                    <a:pt x="36" y="120"/>
                  </a:lnTo>
                  <a:lnTo>
                    <a:pt x="48" y="120"/>
                  </a:lnTo>
                  <a:lnTo>
                    <a:pt x="50" y="120"/>
                  </a:lnTo>
                  <a:lnTo>
                    <a:pt x="52" y="120"/>
                  </a:lnTo>
                  <a:lnTo>
                    <a:pt x="58" y="118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64" y="114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2" y="108"/>
                  </a:lnTo>
                  <a:lnTo>
                    <a:pt x="72" y="106"/>
                  </a:lnTo>
                  <a:lnTo>
                    <a:pt x="72" y="102"/>
                  </a:lnTo>
                  <a:lnTo>
                    <a:pt x="74" y="102"/>
                  </a:lnTo>
                  <a:lnTo>
                    <a:pt x="74" y="100"/>
                  </a:lnTo>
                  <a:lnTo>
                    <a:pt x="76" y="98"/>
                  </a:lnTo>
                  <a:lnTo>
                    <a:pt x="78" y="96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2" y="90"/>
                  </a:lnTo>
                  <a:lnTo>
                    <a:pt x="82" y="88"/>
                  </a:lnTo>
                  <a:lnTo>
                    <a:pt x="86" y="88"/>
                  </a:lnTo>
                  <a:lnTo>
                    <a:pt x="86" y="86"/>
                  </a:lnTo>
                  <a:lnTo>
                    <a:pt x="88" y="88"/>
                  </a:lnTo>
                  <a:lnTo>
                    <a:pt x="90" y="88"/>
                  </a:lnTo>
                  <a:lnTo>
                    <a:pt x="92" y="88"/>
                  </a:lnTo>
                  <a:lnTo>
                    <a:pt x="94" y="90"/>
                  </a:lnTo>
                  <a:lnTo>
                    <a:pt x="96" y="92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102" y="92"/>
                  </a:lnTo>
                  <a:lnTo>
                    <a:pt x="104" y="90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06" y="86"/>
                  </a:lnTo>
                  <a:lnTo>
                    <a:pt x="108" y="84"/>
                  </a:lnTo>
                  <a:lnTo>
                    <a:pt x="108" y="82"/>
                  </a:lnTo>
                  <a:lnTo>
                    <a:pt x="108" y="80"/>
                  </a:lnTo>
                  <a:lnTo>
                    <a:pt x="112" y="76"/>
                  </a:lnTo>
                  <a:lnTo>
                    <a:pt x="112" y="74"/>
                  </a:lnTo>
                  <a:lnTo>
                    <a:pt x="112" y="72"/>
                  </a:lnTo>
                  <a:lnTo>
                    <a:pt x="112" y="70"/>
                  </a:lnTo>
                  <a:lnTo>
                    <a:pt x="116" y="66"/>
                  </a:lnTo>
                  <a:lnTo>
                    <a:pt x="118" y="66"/>
                  </a:lnTo>
                  <a:lnTo>
                    <a:pt x="118" y="62"/>
                  </a:lnTo>
                  <a:lnTo>
                    <a:pt x="120" y="60"/>
                  </a:lnTo>
                  <a:lnTo>
                    <a:pt x="120" y="56"/>
                  </a:lnTo>
                  <a:lnTo>
                    <a:pt x="122" y="56"/>
                  </a:lnTo>
                  <a:lnTo>
                    <a:pt x="124" y="54"/>
                  </a:lnTo>
                  <a:lnTo>
                    <a:pt x="126" y="52"/>
                  </a:lnTo>
                  <a:lnTo>
                    <a:pt x="126" y="50"/>
                  </a:lnTo>
                  <a:lnTo>
                    <a:pt x="126" y="46"/>
                  </a:lnTo>
                  <a:lnTo>
                    <a:pt x="126" y="44"/>
                  </a:lnTo>
                  <a:lnTo>
                    <a:pt x="128" y="42"/>
                  </a:lnTo>
                  <a:lnTo>
                    <a:pt x="130" y="3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4" y="34"/>
                  </a:lnTo>
                  <a:lnTo>
                    <a:pt x="136" y="34"/>
                  </a:lnTo>
                  <a:lnTo>
                    <a:pt x="138" y="32"/>
                  </a:lnTo>
                  <a:lnTo>
                    <a:pt x="140" y="30"/>
                  </a:lnTo>
                  <a:lnTo>
                    <a:pt x="140" y="28"/>
                  </a:lnTo>
                  <a:lnTo>
                    <a:pt x="140" y="26"/>
                  </a:lnTo>
                  <a:lnTo>
                    <a:pt x="140" y="24"/>
                  </a:lnTo>
                  <a:lnTo>
                    <a:pt x="138" y="22"/>
                  </a:lnTo>
                  <a:lnTo>
                    <a:pt x="136" y="22"/>
                  </a:lnTo>
                  <a:lnTo>
                    <a:pt x="136" y="20"/>
                  </a:lnTo>
                  <a:lnTo>
                    <a:pt x="136" y="16"/>
                  </a:lnTo>
                  <a:lnTo>
                    <a:pt x="136" y="14"/>
                  </a:lnTo>
                  <a:lnTo>
                    <a:pt x="134" y="10"/>
                  </a:lnTo>
                  <a:lnTo>
                    <a:pt x="134" y="1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0" name="Niger">
              <a:extLst>
                <a:ext uri="{FF2B5EF4-FFF2-40B4-BE49-F238E27FC236}">
                  <a16:creationId xmlns:a16="http://schemas.microsoft.com/office/drawing/2014/main" id="{898B0177-AABD-47B9-A18D-8C7E39186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580" y="3862618"/>
              <a:ext cx="359806" cy="279424"/>
            </a:xfrm>
            <a:custGeom>
              <a:avLst/>
              <a:gdLst>
                <a:gd name="T0" fmla="*/ 40 w 188"/>
                <a:gd name="T1" fmla="*/ 142 h 146"/>
                <a:gd name="T2" fmla="*/ 34 w 188"/>
                <a:gd name="T3" fmla="*/ 138 h 146"/>
                <a:gd name="T4" fmla="*/ 28 w 188"/>
                <a:gd name="T5" fmla="*/ 138 h 146"/>
                <a:gd name="T6" fmla="*/ 26 w 188"/>
                <a:gd name="T7" fmla="*/ 140 h 146"/>
                <a:gd name="T8" fmla="*/ 22 w 188"/>
                <a:gd name="T9" fmla="*/ 136 h 146"/>
                <a:gd name="T10" fmla="*/ 24 w 188"/>
                <a:gd name="T11" fmla="*/ 132 h 146"/>
                <a:gd name="T12" fmla="*/ 22 w 188"/>
                <a:gd name="T13" fmla="*/ 130 h 146"/>
                <a:gd name="T14" fmla="*/ 16 w 188"/>
                <a:gd name="T15" fmla="*/ 132 h 146"/>
                <a:gd name="T16" fmla="*/ 12 w 188"/>
                <a:gd name="T17" fmla="*/ 124 h 146"/>
                <a:gd name="T18" fmla="*/ 0 w 188"/>
                <a:gd name="T19" fmla="*/ 112 h 146"/>
                <a:gd name="T20" fmla="*/ 2 w 188"/>
                <a:gd name="T21" fmla="*/ 106 h 146"/>
                <a:gd name="T22" fmla="*/ 4 w 188"/>
                <a:gd name="T23" fmla="*/ 106 h 146"/>
                <a:gd name="T24" fmla="*/ 16 w 188"/>
                <a:gd name="T25" fmla="*/ 104 h 146"/>
                <a:gd name="T26" fmla="*/ 28 w 188"/>
                <a:gd name="T27" fmla="*/ 102 h 146"/>
                <a:gd name="T28" fmla="*/ 34 w 188"/>
                <a:gd name="T29" fmla="*/ 100 h 146"/>
                <a:gd name="T30" fmla="*/ 44 w 188"/>
                <a:gd name="T31" fmla="*/ 94 h 146"/>
                <a:gd name="T32" fmla="*/ 46 w 188"/>
                <a:gd name="T33" fmla="*/ 88 h 146"/>
                <a:gd name="T34" fmla="*/ 48 w 188"/>
                <a:gd name="T35" fmla="*/ 76 h 146"/>
                <a:gd name="T36" fmla="*/ 68 w 188"/>
                <a:gd name="T37" fmla="*/ 48 h 146"/>
                <a:gd name="T38" fmla="*/ 138 w 188"/>
                <a:gd name="T39" fmla="*/ 0 h 146"/>
                <a:gd name="T40" fmla="*/ 162 w 188"/>
                <a:gd name="T41" fmla="*/ 6 h 146"/>
                <a:gd name="T42" fmla="*/ 174 w 188"/>
                <a:gd name="T43" fmla="*/ 4 h 146"/>
                <a:gd name="T44" fmla="*/ 180 w 188"/>
                <a:gd name="T45" fmla="*/ 24 h 146"/>
                <a:gd name="T46" fmla="*/ 188 w 188"/>
                <a:gd name="T47" fmla="*/ 36 h 146"/>
                <a:gd name="T48" fmla="*/ 186 w 188"/>
                <a:gd name="T49" fmla="*/ 42 h 146"/>
                <a:gd name="T50" fmla="*/ 182 w 188"/>
                <a:gd name="T51" fmla="*/ 84 h 146"/>
                <a:gd name="T52" fmla="*/ 162 w 188"/>
                <a:gd name="T53" fmla="*/ 106 h 146"/>
                <a:gd name="T54" fmla="*/ 158 w 188"/>
                <a:gd name="T55" fmla="*/ 106 h 146"/>
                <a:gd name="T56" fmla="*/ 160 w 188"/>
                <a:gd name="T57" fmla="*/ 122 h 146"/>
                <a:gd name="T58" fmla="*/ 156 w 188"/>
                <a:gd name="T59" fmla="*/ 124 h 146"/>
                <a:gd name="T60" fmla="*/ 154 w 188"/>
                <a:gd name="T61" fmla="*/ 126 h 146"/>
                <a:gd name="T62" fmla="*/ 150 w 188"/>
                <a:gd name="T63" fmla="*/ 126 h 146"/>
                <a:gd name="T64" fmla="*/ 148 w 188"/>
                <a:gd name="T65" fmla="*/ 128 h 146"/>
                <a:gd name="T66" fmla="*/ 144 w 188"/>
                <a:gd name="T67" fmla="*/ 130 h 146"/>
                <a:gd name="T68" fmla="*/ 138 w 188"/>
                <a:gd name="T69" fmla="*/ 130 h 146"/>
                <a:gd name="T70" fmla="*/ 130 w 188"/>
                <a:gd name="T71" fmla="*/ 126 h 146"/>
                <a:gd name="T72" fmla="*/ 120 w 188"/>
                <a:gd name="T73" fmla="*/ 128 h 146"/>
                <a:gd name="T74" fmla="*/ 114 w 188"/>
                <a:gd name="T75" fmla="*/ 132 h 146"/>
                <a:gd name="T76" fmla="*/ 108 w 188"/>
                <a:gd name="T77" fmla="*/ 134 h 146"/>
                <a:gd name="T78" fmla="*/ 102 w 188"/>
                <a:gd name="T79" fmla="*/ 132 h 146"/>
                <a:gd name="T80" fmla="*/ 94 w 188"/>
                <a:gd name="T81" fmla="*/ 128 h 146"/>
                <a:gd name="T82" fmla="*/ 92 w 188"/>
                <a:gd name="T83" fmla="*/ 126 h 146"/>
                <a:gd name="T84" fmla="*/ 90 w 188"/>
                <a:gd name="T85" fmla="*/ 126 h 146"/>
                <a:gd name="T86" fmla="*/ 84 w 188"/>
                <a:gd name="T87" fmla="*/ 128 h 146"/>
                <a:gd name="T88" fmla="*/ 82 w 188"/>
                <a:gd name="T89" fmla="*/ 130 h 146"/>
                <a:gd name="T90" fmla="*/ 78 w 188"/>
                <a:gd name="T91" fmla="*/ 128 h 146"/>
                <a:gd name="T92" fmla="*/ 74 w 188"/>
                <a:gd name="T93" fmla="*/ 124 h 146"/>
                <a:gd name="T94" fmla="*/ 68 w 188"/>
                <a:gd name="T95" fmla="*/ 122 h 146"/>
                <a:gd name="T96" fmla="*/ 64 w 188"/>
                <a:gd name="T97" fmla="*/ 120 h 146"/>
                <a:gd name="T98" fmla="*/ 60 w 188"/>
                <a:gd name="T99" fmla="*/ 120 h 146"/>
                <a:gd name="T100" fmla="*/ 56 w 188"/>
                <a:gd name="T101" fmla="*/ 120 h 146"/>
                <a:gd name="T102" fmla="*/ 52 w 188"/>
                <a:gd name="T103" fmla="*/ 120 h 146"/>
                <a:gd name="T104" fmla="*/ 48 w 188"/>
                <a:gd name="T105" fmla="*/ 122 h 146"/>
                <a:gd name="T106" fmla="*/ 46 w 188"/>
                <a:gd name="T107" fmla="*/ 124 h 146"/>
                <a:gd name="T108" fmla="*/ 46 w 188"/>
                <a:gd name="T109" fmla="*/ 128 h 146"/>
                <a:gd name="T110" fmla="*/ 44 w 188"/>
                <a:gd name="T111" fmla="*/ 128 h 146"/>
                <a:gd name="T112" fmla="*/ 46 w 188"/>
                <a:gd name="T113" fmla="*/ 132 h 146"/>
                <a:gd name="T114" fmla="*/ 44 w 188"/>
                <a:gd name="T115" fmla="*/ 134 h 146"/>
                <a:gd name="T116" fmla="*/ 42 w 188"/>
                <a:gd name="T117" fmla="*/ 138 h 146"/>
                <a:gd name="T118" fmla="*/ 42 w 188"/>
                <a:gd name="T119" fmla="*/ 142 h 146"/>
                <a:gd name="T120" fmla="*/ 44 w 188"/>
                <a:gd name="T121" fmla="*/ 14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8" h="146">
                  <a:moveTo>
                    <a:pt x="42" y="146"/>
                  </a:moveTo>
                  <a:lnTo>
                    <a:pt x="40" y="142"/>
                  </a:lnTo>
                  <a:lnTo>
                    <a:pt x="36" y="142"/>
                  </a:lnTo>
                  <a:lnTo>
                    <a:pt x="34" y="138"/>
                  </a:lnTo>
                  <a:lnTo>
                    <a:pt x="30" y="134"/>
                  </a:lnTo>
                  <a:lnTo>
                    <a:pt x="28" y="138"/>
                  </a:lnTo>
                  <a:lnTo>
                    <a:pt x="30" y="138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22" y="136"/>
                  </a:lnTo>
                  <a:lnTo>
                    <a:pt x="24" y="134"/>
                  </a:lnTo>
                  <a:lnTo>
                    <a:pt x="24" y="132"/>
                  </a:lnTo>
                  <a:lnTo>
                    <a:pt x="22" y="130"/>
                  </a:lnTo>
                  <a:lnTo>
                    <a:pt x="22" y="130"/>
                  </a:lnTo>
                  <a:lnTo>
                    <a:pt x="20" y="128"/>
                  </a:lnTo>
                  <a:lnTo>
                    <a:pt x="16" y="132"/>
                  </a:lnTo>
                  <a:lnTo>
                    <a:pt x="12" y="128"/>
                  </a:lnTo>
                  <a:lnTo>
                    <a:pt x="12" y="124"/>
                  </a:lnTo>
                  <a:lnTo>
                    <a:pt x="0" y="116"/>
                  </a:lnTo>
                  <a:lnTo>
                    <a:pt x="0" y="112"/>
                  </a:lnTo>
                  <a:lnTo>
                    <a:pt x="0" y="110"/>
                  </a:lnTo>
                  <a:lnTo>
                    <a:pt x="2" y="106"/>
                  </a:lnTo>
                  <a:lnTo>
                    <a:pt x="2" y="104"/>
                  </a:lnTo>
                  <a:lnTo>
                    <a:pt x="4" y="106"/>
                  </a:lnTo>
                  <a:lnTo>
                    <a:pt x="14" y="104"/>
                  </a:lnTo>
                  <a:lnTo>
                    <a:pt x="16" y="104"/>
                  </a:lnTo>
                  <a:lnTo>
                    <a:pt x="20" y="102"/>
                  </a:lnTo>
                  <a:lnTo>
                    <a:pt x="28" y="102"/>
                  </a:lnTo>
                  <a:lnTo>
                    <a:pt x="32" y="100"/>
                  </a:lnTo>
                  <a:lnTo>
                    <a:pt x="34" y="100"/>
                  </a:lnTo>
                  <a:lnTo>
                    <a:pt x="38" y="98"/>
                  </a:lnTo>
                  <a:lnTo>
                    <a:pt x="44" y="94"/>
                  </a:lnTo>
                  <a:lnTo>
                    <a:pt x="46" y="92"/>
                  </a:lnTo>
                  <a:lnTo>
                    <a:pt x="46" y="88"/>
                  </a:lnTo>
                  <a:lnTo>
                    <a:pt x="48" y="86"/>
                  </a:lnTo>
                  <a:lnTo>
                    <a:pt x="48" y="76"/>
                  </a:lnTo>
                  <a:lnTo>
                    <a:pt x="48" y="52"/>
                  </a:lnTo>
                  <a:lnTo>
                    <a:pt x="68" y="48"/>
                  </a:lnTo>
                  <a:lnTo>
                    <a:pt x="82" y="34"/>
                  </a:lnTo>
                  <a:lnTo>
                    <a:pt x="138" y="0"/>
                  </a:lnTo>
                  <a:lnTo>
                    <a:pt x="160" y="4"/>
                  </a:lnTo>
                  <a:lnTo>
                    <a:pt x="162" y="6"/>
                  </a:lnTo>
                  <a:lnTo>
                    <a:pt x="172" y="2"/>
                  </a:lnTo>
                  <a:lnTo>
                    <a:pt x="174" y="4"/>
                  </a:lnTo>
                  <a:lnTo>
                    <a:pt x="180" y="20"/>
                  </a:lnTo>
                  <a:lnTo>
                    <a:pt x="180" y="24"/>
                  </a:lnTo>
                  <a:lnTo>
                    <a:pt x="178" y="26"/>
                  </a:lnTo>
                  <a:lnTo>
                    <a:pt x="188" y="36"/>
                  </a:lnTo>
                  <a:lnTo>
                    <a:pt x="186" y="40"/>
                  </a:lnTo>
                  <a:lnTo>
                    <a:pt x="186" y="42"/>
                  </a:lnTo>
                  <a:lnTo>
                    <a:pt x="182" y="66"/>
                  </a:lnTo>
                  <a:lnTo>
                    <a:pt x="182" y="84"/>
                  </a:lnTo>
                  <a:lnTo>
                    <a:pt x="162" y="104"/>
                  </a:lnTo>
                  <a:lnTo>
                    <a:pt x="162" y="106"/>
                  </a:lnTo>
                  <a:lnTo>
                    <a:pt x="160" y="106"/>
                  </a:lnTo>
                  <a:lnTo>
                    <a:pt x="158" y="106"/>
                  </a:lnTo>
                  <a:lnTo>
                    <a:pt x="158" y="108"/>
                  </a:lnTo>
                  <a:lnTo>
                    <a:pt x="160" y="122"/>
                  </a:lnTo>
                  <a:lnTo>
                    <a:pt x="158" y="122"/>
                  </a:lnTo>
                  <a:lnTo>
                    <a:pt x="156" y="124"/>
                  </a:lnTo>
                  <a:lnTo>
                    <a:pt x="156" y="126"/>
                  </a:lnTo>
                  <a:lnTo>
                    <a:pt x="154" y="126"/>
                  </a:lnTo>
                  <a:lnTo>
                    <a:pt x="152" y="126"/>
                  </a:lnTo>
                  <a:lnTo>
                    <a:pt x="150" y="126"/>
                  </a:lnTo>
                  <a:lnTo>
                    <a:pt x="150" y="128"/>
                  </a:lnTo>
                  <a:lnTo>
                    <a:pt x="148" y="128"/>
                  </a:lnTo>
                  <a:lnTo>
                    <a:pt x="146" y="128"/>
                  </a:lnTo>
                  <a:lnTo>
                    <a:pt x="144" y="130"/>
                  </a:lnTo>
                  <a:lnTo>
                    <a:pt x="142" y="130"/>
                  </a:lnTo>
                  <a:lnTo>
                    <a:pt x="138" y="130"/>
                  </a:lnTo>
                  <a:lnTo>
                    <a:pt x="134" y="128"/>
                  </a:lnTo>
                  <a:lnTo>
                    <a:pt x="130" y="126"/>
                  </a:lnTo>
                  <a:lnTo>
                    <a:pt x="126" y="128"/>
                  </a:lnTo>
                  <a:lnTo>
                    <a:pt x="120" y="128"/>
                  </a:lnTo>
                  <a:lnTo>
                    <a:pt x="116" y="128"/>
                  </a:lnTo>
                  <a:lnTo>
                    <a:pt x="114" y="132"/>
                  </a:lnTo>
                  <a:lnTo>
                    <a:pt x="110" y="134"/>
                  </a:lnTo>
                  <a:lnTo>
                    <a:pt x="108" y="134"/>
                  </a:lnTo>
                  <a:lnTo>
                    <a:pt x="104" y="132"/>
                  </a:lnTo>
                  <a:lnTo>
                    <a:pt x="102" y="132"/>
                  </a:lnTo>
                  <a:lnTo>
                    <a:pt x="98" y="130"/>
                  </a:lnTo>
                  <a:lnTo>
                    <a:pt x="94" y="128"/>
                  </a:lnTo>
                  <a:lnTo>
                    <a:pt x="94" y="128"/>
                  </a:lnTo>
                  <a:lnTo>
                    <a:pt x="92" y="126"/>
                  </a:lnTo>
                  <a:lnTo>
                    <a:pt x="90" y="126"/>
                  </a:lnTo>
                  <a:lnTo>
                    <a:pt x="90" y="126"/>
                  </a:lnTo>
                  <a:lnTo>
                    <a:pt x="86" y="128"/>
                  </a:lnTo>
                  <a:lnTo>
                    <a:pt x="84" y="128"/>
                  </a:lnTo>
                  <a:lnTo>
                    <a:pt x="82" y="128"/>
                  </a:lnTo>
                  <a:lnTo>
                    <a:pt x="82" y="130"/>
                  </a:lnTo>
                  <a:lnTo>
                    <a:pt x="80" y="130"/>
                  </a:lnTo>
                  <a:lnTo>
                    <a:pt x="78" y="128"/>
                  </a:lnTo>
                  <a:lnTo>
                    <a:pt x="76" y="126"/>
                  </a:lnTo>
                  <a:lnTo>
                    <a:pt x="74" y="124"/>
                  </a:lnTo>
                  <a:lnTo>
                    <a:pt x="70" y="122"/>
                  </a:lnTo>
                  <a:lnTo>
                    <a:pt x="68" y="122"/>
                  </a:lnTo>
                  <a:lnTo>
                    <a:pt x="68" y="120"/>
                  </a:lnTo>
                  <a:lnTo>
                    <a:pt x="64" y="120"/>
                  </a:lnTo>
                  <a:lnTo>
                    <a:pt x="62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56" y="120"/>
                  </a:lnTo>
                  <a:lnTo>
                    <a:pt x="54" y="120"/>
                  </a:lnTo>
                  <a:lnTo>
                    <a:pt x="52" y="120"/>
                  </a:lnTo>
                  <a:lnTo>
                    <a:pt x="50" y="122"/>
                  </a:lnTo>
                  <a:lnTo>
                    <a:pt x="48" y="122"/>
                  </a:lnTo>
                  <a:lnTo>
                    <a:pt x="48" y="122"/>
                  </a:lnTo>
                  <a:lnTo>
                    <a:pt x="46" y="124"/>
                  </a:lnTo>
                  <a:lnTo>
                    <a:pt x="44" y="126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4" y="128"/>
                  </a:lnTo>
                  <a:lnTo>
                    <a:pt x="46" y="132"/>
                  </a:lnTo>
                  <a:lnTo>
                    <a:pt x="46" y="132"/>
                  </a:lnTo>
                  <a:lnTo>
                    <a:pt x="46" y="134"/>
                  </a:lnTo>
                  <a:lnTo>
                    <a:pt x="44" y="134"/>
                  </a:lnTo>
                  <a:lnTo>
                    <a:pt x="40" y="136"/>
                  </a:lnTo>
                  <a:lnTo>
                    <a:pt x="42" y="138"/>
                  </a:lnTo>
                  <a:lnTo>
                    <a:pt x="40" y="140"/>
                  </a:lnTo>
                  <a:lnTo>
                    <a:pt x="42" y="142"/>
                  </a:lnTo>
                  <a:lnTo>
                    <a:pt x="44" y="142"/>
                  </a:lnTo>
                  <a:lnTo>
                    <a:pt x="44" y="144"/>
                  </a:lnTo>
                  <a:lnTo>
                    <a:pt x="42" y="14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1" name="Netherlands">
              <a:extLst>
                <a:ext uri="{FF2B5EF4-FFF2-40B4-BE49-F238E27FC236}">
                  <a16:creationId xmlns:a16="http://schemas.microsoft.com/office/drawing/2014/main" id="{CC64519B-8626-4460-AD11-6868DA84C3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7341" y="3024347"/>
              <a:ext cx="84210" cy="76554"/>
            </a:xfrm>
            <a:custGeom>
              <a:avLst/>
              <a:gdLst>
                <a:gd name="T0" fmla="*/ 30 w 44"/>
                <a:gd name="T1" fmla="*/ 38 h 40"/>
                <a:gd name="T2" fmla="*/ 30 w 44"/>
                <a:gd name="T3" fmla="*/ 30 h 40"/>
                <a:gd name="T4" fmla="*/ 32 w 44"/>
                <a:gd name="T5" fmla="*/ 26 h 40"/>
                <a:gd name="T6" fmla="*/ 40 w 44"/>
                <a:gd name="T7" fmla="*/ 26 h 40"/>
                <a:gd name="T8" fmla="*/ 40 w 44"/>
                <a:gd name="T9" fmla="*/ 22 h 40"/>
                <a:gd name="T10" fmla="*/ 42 w 44"/>
                <a:gd name="T11" fmla="*/ 18 h 40"/>
                <a:gd name="T12" fmla="*/ 42 w 44"/>
                <a:gd name="T13" fmla="*/ 16 h 40"/>
                <a:gd name="T14" fmla="*/ 38 w 44"/>
                <a:gd name="T15" fmla="*/ 14 h 40"/>
                <a:gd name="T16" fmla="*/ 42 w 44"/>
                <a:gd name="T17" fmla="*/ 12 h 40"/>
                <a:gd name="T18" fmla="*/ 42 w 44"/>
                <a:gd name="T19" fmla="*/ 10 h 40"/>
                <a:gd name="T20" fmla="*/ 44 w 44"/>
                <a:gd name="T21" fmla="*/ 6 h 40"/>
                <a:gd name="T22" fmla="*/ 44 w 44"/>
                <a:gd name="T23" fmla="*/ 4 h 40"/>
                <a:gd name="T24" fmla="*/ 40 w 44"/>
                <a:gd name="T25" fmla="*/ 2 h 40"/>
                <a:gd name="T26" fmla="*/ 34 w 44"/>
                <a:gd name="T27" fmla="*/ 0 h 40"/>
                <a:gd name="T28" fmla="*/ 30 w 44"/>
                <a:gd name="T29" fmla="*/ 2 h 40"/>
                <a:gd name="T30" fmla="*/ 26 w 44"/>
                <a:gd name="T31" fmla="*/ 2 h 40"/>
                <a:gd name="T32" fmla="*/ 18 w 44"/>
                <a:gd name="T33" fmla="*/ 8 h 40"/>
                <a:gd name="T34" fmla="*/ 14 w 44"/>
                <a:gd name="T35" fmla="*/ 8 h 40"/>
                <a:gd name="T36" fmla="*/ 12 w 44"/>
                <a:gd name="T37" fmla="*/ 14 h 40"/>
                <a:gd name="T38" fmla="*/ 12 w 44"/>
                <a:gd name="T39" fmla="*/ 18 h 40"/>
                <a:gd name="T40" fmla="*/ 10 w 44"/>
                <a:gd name="T41" fmla="*/ 22 h 40"/>
                <a:gd name="T42" fmla="*/ 8 w 44"/>
                <a:gd name="T43" fmla="*/ 26 h 40"/>
                <a:gd name="T44" fmla="*/ 14 w 44"/>
                <a:gd name="T45" fmla="*/ 30 h 40"/>
                <a:gd name="T46" fmla="*/ 10 w 44"/>
                <a:gd name="T47" fmla="*/ 30 h 40"/>
                <a:gd name="T48" fmla="*/ 10 w 44"/>
                <a:gd name="T49" fmla="*/ 32 h 40"/>
                <a:gd name="T50" fmla="*/ 12 w 44"/>
                <a:gd name="T51" fmla="*/ 34 h 40"/>
                <a:gd name="T52" fmla="*/ 6 w 44"/>
                <a:gd name="T53" fmla="*/ 32 h 40"/>
                <a:gd name="T54" fmla="*/ 2 w 44"/>
                <a:gd name="T55" fmla="*/ 32 h 40"/>
                <a:gd name="T56" fmla="*/ 6 w 44"/>
                <a:gd name="T57" fmla="*/ 32 h 40"/>
                <a:gd name="T58" fmla="*/ 8 w 44"/>
                <a:gd name="T59" fmla="*/ 34 h 40"/>
                <a:gd name="T60" fmla="*/ 8 w 44"/>
                <a:gd name="T61" fmla="*/ 34 h 40"/>
                <a:gd name="T62" fmla="*/ 4 w 44"/>
                <a:gd name="T63" fmla="*/ 34 h 40"/>
                <a:gd name="T64" fmla="*/ 0 w 44"/>
                <a:gd name="T65" fmla="*/ 34 h 40"/>
                <a:gd name="T66" fmla="*/ 4 w 44"/>
                <a:gd name="T67" fmla="*/ 36 h 40"/>
                <a:gd name="T68" fmla="*/ 6 w 44"/>
                <a:gd name="T69" fmla="*/ 38 h 40"/>
                <a:gd name="T70" fmla="*/ 10 w 44"/>
                <a:gd name="T71" fmla="*/ 36 h 40"/>
                <a:gd name="T72" fmla="*/ 12 w 44"/>
                <a:gd name="T73" fmla="*/ 34 h 40"/>
                <a:gd name="T74" fmla="*/ 18 w 44"/>
                <a:gd name="T75" fmla="*/ 34 h 40"/>
                <a:gd name="T76" fmla="*/ 20 w 44"/>
                <a:gd name="T77" fmla="*/ 34 h 40"/>
                <a:gd name="T78" fmla="*/ 26 w 44"/>
                <a:gd name="T79" fmla="*/ 36 h 40"/>
                <a:gd name="T80" fmla="*/ 26 w 44"/>
                <a:gd name="T81" fmla="*/ 40 h 40"/>
                <a:gd name="T82" fmla="*/ 6 w 44"/>
                <a:gd name="T83" fmla="*/ 30 h 40"/>
                <a:gd name="T84" fmla="*/ 8 w 44"/>
                <a:gd name="T85" fmla="*/ 30 h 40"/>
                <a:gd name="T86" fmla="*/ 6 w 44"/>
                <a:gd name="T87" fmla="*/ 30 h 40"/>
                <a:gd name="T88" fmla="*/ 6 w 44"/>
                <a:gd name="T89" fmla="*/ 28 h 40"/>
                <a:gd name="T90" fmla="*/ 10 w 44"/>
                <a:gd name="T91" fmla="*/ 28 h 40"/>
                <a:gd name="T92" fmla="*/ 8 w 44"/>
                <a:gd name="T93" fmla="*/ 28 h 40"/>
                <a:gd name="T94" fmla="*/ 6 w 44"/>
                <a:gd name="T95" fmla="*/ 2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40">
                  <a:moveTo>
                    <a:pt x="28" y="40"/>
                  </a:moveTo>
                  <a:lnTo>
                    <a:pt x="30" y="38"/>
                  </a:lnTo>
                  <a:lnTo>
                    <a:pt x="30" y="34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6" y="24"/>
                  </a:lnTo>
                  <a:lnTo>
                    <a:pt x="40" y="26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42" y="22"/>
                  </a:lnTo>
                  <a:lnTo>
                    <a:pt x="42" y="18"/>
                  </a:lnTo>
                  <a:lnTo>
                    <a:pt x="42" y="16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4"/>
                  </a:lnTo>
                  <a:lnTo>
                    <a:pt x="38" y="12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2" y="10"/>
                  </a:lnTo>
                  <a:lnTo>
                    <a:pt x="44" y="8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2" y="6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8" y="34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4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6" y="38"/>
                  </a:lnTo>
                  <a:lnTo>
                    <a:pt x="8" y="36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4" y="34"/>
                  </a:lnTo>
                  <a:lnTo>
                    <a:pt x="18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26" y="38"/>
                  </a:lnTo>
                  <a:lnTo>
                    <a:pt x="26" y="40"/>
                  </a:lnTo>
                  <a:lnTo>
                    <a:pt x="28" y="40"/>
                  </a:lnTo>
                  <a:close/>
                  <a:moveTo>
                    <a:pt x="6" y="30"/>
                  </a:moveTo>
                  <a:lnTo>
                    <a:pt x="6" y="30"/>
                  </a:lnTo>
                  <a:lnTo>
                    <a:pt x="8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close/>
                  <a:moveTo>
                    <a:pt x="6" y="28"/>
                  </a:moveTo>
                  <a:lnTo>
                    <a:pt x="8" y="28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6" y="2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2" name="Namibia">
              <a:extLst>
                <a:ext uri="{FF2B5EF4-FFF2-40B4-BE49-F238E27FC236}">
                  <a16:creationId xmlns:a16="http://schemas.microsoft.com/office/drawing/2014/main" id="{18A17732-8C9C-411C-92D0-E4C8D4E72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038" y="4827203"/>
              <a:ext cx="317701" cy="298562"/>
            </a:xfrm>
            <a:custGeom>
              <a:avLst/>
              <a:gdLst>
                <a:gd name="T0" fmla="*/ 100 w 166"/>
                <a:gd name="T1" fmla="*/ 64 h 156"/>
                <a:gd name="T2" fmla="*/ 124 w 166"/>
                <a:gd name="T3" fmla="*/ 20 h 156"/>
                <a:gd name="T4" fmla="*/ 140 w 166"/>
                <a:gd name="T5" fmla="*/ 16 h 156"/>
                <a:gd name="T6" fmla="*/ 142 w 166"/>
                <a:gd name="T7" fmla="*/ 18 h 156"/>
                <a:gd name="T8" fmla="*/ 142 w 166"/>
                <a:gd name="T9" fmla="*/ 22 h 156"/>
                <a:gd name="T10" fmla="*/ 150 w 166"/>
                <a:gd name="T11" fmla="*/ 16 h 156"/>
                <a:gd name="T12" fmla="*/ 156 w 166"/>
                <a:gd name="T13" fmla="*/ 14 h 156"/>
                <a:gd name="T14" fmla="*/ 162 w 166"/>
                <a:gd name="T15" fmla="*/ 12 h 156"/>
                <a:gd name="T16" fmla="*/ 162 w 166"/>
                <a:gd name="T17" fmla="*/ 8 h 156"/>
                <a:gd name="T18" fmla="*/ 160 w 166"/>
                <a:gd name="T19" fmla="*/ 8 h 156"/>
                <a:gd name="T20" fmla="*/ 156 w 166"/>
                <a:gd name="T21" fmla="*/ 8 h 156"/>
                <a:gd name="T22" fmla="*/ 122 w 166"/>
                <a:gd name="T23" fmla="*/ 14 h 156"/>
                <a:gd name="T24" fmla="*/ 120 w 166"/>
                <a:gd name="T25" fmla="*/ 14 h 156"/>
                <a:gd name="T26" fmla="*/ 118 w 166"/>
                <a:gd name="T27" fmla="*/ 14 h 156"/>
                <a:gd name="T28" fmla="*/ 114 w 166"/>
                <a:gd name="T29" fmla="*/ 14 h 156"/>
                <a:gd name="T30" fmla="*/ 110 w 166"/>
                <a:gd name="T31" fmla="*/ 14 h 156"/>
                <a:gd name="T32" fmla="*/ 104 w 166"/>
                <a:gd name="T33" fmla="*/ 12 h 156"/>
                <a:gd name="T34" fmla="*/ 102 w 166"/>
                <a:gd name="T35" fmla="*/ 12 h 156"/>
                <a:gd name="T36" fmla="*/ 94 w 166"/>
                <a:gd name="T37" fmla="*/ 14 h 156"/>
                <a:gd name="T38" fmla="*/ 92 w 166"/>
                <a:gd name="T39" fmla="*/ 12 h 156"/>
                <a:gd name="T40" fmla="*/ 84 w 166"/>
                <a:gd name="T41" fmla="*/ 10 h 156"/>
                <a:gd name="T42" fmla="*/ 82 w 166"/>
                <a:gd name="T43" fmla="*/ 6 h 156"/>
                <a:gd name="T44" fmla="*/ 34 w 166"/>
                <a:gd name="T45" fmla="*/ 6 h 156"/>
                <a:gd name="T46" fmla="*/ 30 w 166"/>
                <a:gd name="T47" fmla="*/ 8 h 156"/>
                <a:gd name="T48" fmla="*/ 24 w 166"/>
                <a:gd name="T49" fmla="*/ 4 h 156"/>
                <a:gd name="T50" fmla="*/ 22 w 166"/>
                <a:gd name="T51" fmla="*/ 2 h 156"/>
                <a:gd name="T52" fmla="*/ 18 w 166"/>
                <a:gd name="T53" fmla="*/ 2 h 156"/>
                <a:gd name="T54" fmla="*/ 14 w 166"/>
                <a:gd name="T55" fmla="*/ 0 h 156"/>
                <a:gd name="T56" fmla="*/ 10 w 166"/>
                <a:gd name="T57" fmla="*/ 6 h 156"/>
                <a:gd name="T58" fmla="*/ 4 w 166"/>
                <a:gd name="T59" fmla="*/ 4 h 156"/>
                <a:gd name="T60" fmla="*/ 2 w 166"/>
                <a:gd name="T61" fmla="*/ 6 h 156"/>
                <a:gd name="T62" fmla="*/ 0 w 166"/>
                <a:gd name="T63" fmla="*/ 16 h 156"/>
                <a:gd name="T64" fmla="*/ 18 w 166"/>
                <a:gd name="T65" fmla="*/ 44 h 156"/>
                <a:gd name="T66" fmla="*/ 24 w 166"/>
                <a:gd name="T67" fmla="*/ 62 h 156"/>
                <a:gd name="T68" fmla="*/ 30 w 166"/>
                <a:gd name="T69" fmla="*/ 76 h 156"/>
                <a:gd name="T70" fmla="*/ 36 w 166"/>
                <a:gd name="T71" fmla="*/ 102 h 156"/>
                <a:gd name="T72" fmla="*/ 34 w 166"/>
                <a:gd name="T73" fmla="*/ 112 h 156"/>
                <a:gd name="T74" fmla="*/ 38 w 166"/>
                <a:gd name="T75" fmla="*/ 122 h 156"/>
                <a:gd name="T76" fmla="*/ 38 w 166"/>
                <a:gd name="T77" fmla="*/ 126 h 156"/>
                <a:gd name="T78" fmla="*/ 42 w 166"/>
                <a:gd name="T79" fmla="*/ 138 h 156"/>
                <a:gd name="T80" fmla="*/ 50 w 166"/>
                <a:gd name="T81" fmla="*/ 148 h 156"/>
                <a:gd name="T82" fmla="*/ 58 w 166"/>
                <a:gd name="T83" fmla="*/ 148 h 156"/>
                <a:gd name="T84" fmla="*/ 58 w 166"/>
                <a:gd name="T85" fmla="*/ 144 h 156"/>
                <a:gd name="T86" fmla="*/ 66 w 166"/>
                <a:gd name="T87" fmla="*/ 146 h 156"/>
                <a:gd name="T88" fmla="*/ 70 w 166"/>
                <a:gd name="T89" fmla="*/ 152 h 156"/>
                <a:gd name="T90" fmla="*/ 76 w 166"/>
                <a:gd name="T91" fmla="*/ 154 h 156"/>
                <a:gd name="T92" fmla="*/ 80 w 166"/>
                <a:gd name="T93" fmla="*/ 154 h 156"/>
                <a:gd name="T94" fmla="*/ 86 w 166"/>
                <a:gd name="T95" fmla="*/ 156 h 156"/>
                <a:gd name="T96" fmla="*/ 88 w 166"/>
                <a:gd name="T97" fmla="*/ 152 h 156"/>
                <a:gd name="T98" fmla="*/ 96 w 166"/>
                <a:gd name="T99" fmla="*/ 148 h 156"/>
                <a:gd name="T100" fmla="*/ 100 w 166"/>
                <a:gd name="T101" fmla="*/ 10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6" h="156">
                  <a:moveTo>
                    <a:pt x="100" y="104"/>
                  </a:moveTo>
                  <a:lnTo>
                    <a:pt x="100" y="104"/>
                  </a:lnTo>
                  <a:lnTo>
                    <a:pt x="100" y="64"/>
                  </a:lnTo>
                  <a:lnTo>
                    <a:pt x="112" y="64"/>
                  </a:lnTo>
                  <a:lnTo>
                    <a:pt x="114" y="20"/>
                  </a:lnTo>
                  <a:lnTo>
                    <a:pt x="124" y="20"/>
                  </a:lnTo>
                  <a:lnTo>
                    <a:pt x="134" y="18"/>
                  </a:lnTo>
                  <a:lnTo>
                    <a:pt x="138" y="16"/>
                  </a:lnTo>
                  <a:lnTo>
                    <a:pt x="140" y="16"/>
                  </a:lnTo>
                  <a:lnTo>
                    <a:pt x="142" y="16"/>
                  </a:lnTo>
                  <a:lnTo>
                    <a:pt x="142" y="16"/>
                  </a:lnTo>
                  <a:lnTo>
                    <a:pt x="142" y="18"/>
                  </a:lnTo>
                  <a:lnTo>
                    <a:pt x="144" y="20"/>
                  </a:lnTo>
                  <a:lnTo>
                    <a:pt x="142" y="20"/>
                  </a:lnTo>
                  <a:lnTo>
                    <a:pt x="142" y="22"/>
                  </a:lnTo>
                  <a:lnTo>
                    <a:pt x="144" y="22"/>
                  </a:lnTo>
                  <a:lnTo>
                    <a:pt x="148" y="20"/>
                  </a:lnTo>
                  <a:lnTo>
                    <a:pt x="150" y="16"/>
                  </a:lnTo>
                  <a:lnTo>
                    <a:pt x="152" y="14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8" y="14"/>
                  </a:lnTo>
                  <a:lnTo>
                    <a:pt x="162" y="12"/>
                  </a:lnTo>
                  <a:lnTo>
                    <a:pt x="166" y="12"/>
                  </a:lnTo>
                  <a:lnTo>
                    <a:pt x="164" y="10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0" y="8"/>
                  </a:lnTo>
                  <a:lnTo>
                    <a:pt x="160" y="8"/>
                  </a:lnTo>
                  <a:lnTo>
                    <a:pt x="158" y="8"/>
                  </a:lnTo>
                  <a:lnTo>
                    <a:pt x="156" y="8"/>
                  </a:lnTo>
                  <a:lnTo>
                    <a:pt x="154" y="8"/>
                  </a:lnTo>
                  <a:lnTo>
                    <a:pt x="124" y="14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18" y="14"/>
                  </a:lnTo>
                  <a:lnTo>
                    <a:pt x="118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0" y="14"/>
                  </a:lnTo>
                  <a:lnTo>
                    <a:pt x="108" y="14"/>
                  </a:lnTo>
                  <a:lnTo>
                    <a:pt x="106" y="12"/>
                  </a:lnTo>
                  <a:lnTo>
                    <a:pt x="104" y="12"/>
                  </a:lnTo>
                  <a:lnTo>
                    <a:pt x="104" y="10"/>
                  </a:lnTo>
                  <a:lnTo>
                    <a:pt x="104" y="12"/>
                  </a:lnTo>
                  <a:lnTo>
                    <a:pt x="102" y="12"/>
                  </a:lnTo>
                  <a:lnTo>
                    <a:pt x="98" y="12"/>
                  </a:lnTo>
                  <a:lnTo>
                    <a:pt x="96" y="12"/>
                  </a:lnTo>
                  <a:lnTo>
                    <a:pt x="94" y="14"/>
                  </a:lnTo>
                  <a:lnTo>
                    <a:pt x="94" y="12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0" y="12"/>
                  </a:lnTo>
                  <a:lnTo>
                    <a:pt x="86" y="12"/>
                  </a:lnTo>
                  <a:lnTo>
                    <a:pt x="84" y="10"/>
                  </a:lnTo>
                  <a:lnTo>
                    <a:pt x="84" y="8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36" y="6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30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2" y="30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24" y="58"/>
                  </a:lnTo>
                  <a:lnTo>
                    <a:pt x="24" y="62"/>
                  </a:lnTo>
                  <a:lnTo>
                    <a:pt x="30" y="70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32" y="82"/>
                  </a:lnTo>
                  <a:lnTo>
                    <a:pt x="32" y="9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6" y="110"/>
                  </a:lnTo>
                  <a:lnTo>
                    <a:pt x="34" y="112"/>
                  </a:lnTo>
                  <a:lnTo>
                    <a:pt x="36" y="114"/>
                  </a:lnTo>
                  <a:lnTo>
                    <a:pt x="38" y="120"/>
                  </a:lnTo>
                  <a:lnTo>
                    <a:pt x="38" y="122"/>
                  </a:lnTo>
                  <a:lnTo>
                    <a:pt x="40" y="124"/>
                  </a:lnTo>
                  <a:lnTo>
                    <a:pt x="38" y="124"/>
                  </a:lnTo>
                  <a:lnTo>
                    <a:pt x="38" y="126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2" y="138"/>
                  </a:lnTo>
                  <a:lnTo>
                    <a:pt x="46" y="142"/>
                  </a:lnTo>
                  <a:lnTo>
                    <a:pt x="48" y="146"/>
                  </a:lnTo>
                  <a:lnTo>
                    <a:pt x="50" y="148"/>
                  </a:lnTo>
                  <a:lnTo>
                    <a:pt x="54" y="150"/>
                  </a:lnTo>
                  <a:lnTo>
                    <a:pt x="56" y="150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8" y="144"/>
                  </a:lnTo>
                  <a:lnTo>
                    <a:pt x="62" y="144"/>
                  </a:lnTo>
                  <a:lnTo>
                    <a:pt x="62" y="146"/>
                  </a:lnTo>
                  <a:lnTo>
                    <a:pt x="66" y="146"/>
                  </a:lnTo>
                  <a:lnTo>
                    <a:pt x="64" y="148"/>
                  </a:lnTo>
                  <a:lnTo>
                    <a:pt x="66" y="152"/>
                  </a:lnTo>
                  <a:lnTo>
                    <a:pt x="70" y="152"/>
                  </a:lnTo>
                  <a:lnTo>
                    <a:pt x="72" y="154"/>
                  </a:lnTo>
                  <a:lnTo>
                    <a:pt x="74" y="154"/>
                  </a:lnTo>
                  <a:lnTo>
                    <a:pt x="76" y="154"/>
                  </a:lnTo>
                  <a:lnTo>
                    <a:pt x="78" y="154"/>
                  </a:lnTo>
                  <a:lnTo>
                    <a:pt x="80" y="154"/>
                  </a:lnTo>
                  <a:lnTo>
                    <a:pt x="80" y="154"/>
                  </a:lnTo>
                  <a:lnTo>
                    <a:pt x="82" y="156"/>
                  </a:lnTo>
                  <a:lnTo>
                    <a:pt x="84" y="156"/>
                  </a:lnTo>
                  <a:lnTo>
                    <a:pt x="86" y="156"/>
                  </a:lnTo>
                  <a:lnTo>
                    <a:pt x="86" y="154"/>
                  </a:lnTo>
                  <a:lnTo>
                    <a:pt x="86" y="152"/>
                  </a:lnTo>
                  <a:lnTo>
                    <a:pt x="88" y="152"/>
                  </a:lnTo>
                  <a:lnTo>
                    <a:pt x="88" y="150"/>
                  </a:lnTo>
                  <a:lnTo>
                    <a:pt x="92" y="148"/>
                  </a:lnTo>
                  <a:lnTo>
                    <a:pt x="96" y="148"/>
                  </a:lnTo>
                  <a:lnTo>
                    <a:pt x="98" y="148"/>
                  </a:lnTo>
                  <a:lnTo>
                    <a:pt x="100" y="104"/>
                  </a:lnTo>
                  <a:lnTo>
                    <a:pt x="100" y="10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3" name="Mozambique">
              <a:extLst>
                <a:ext uri="{FF2B5EF4-FFF2-40B4-BE49-F238E27FC236}">
                  <a16:creationId xmlns:a16="http://schemas.microsoft.com/office/drawing/2014/main" id="{1DD9FAF9-EC12-4229-9B64-B6A755079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226" y="4674094"/>
              <a:ext cx="244974" cy="394255"/>
            </a:xfrm>
            <a:custGeom>
              <a:avLst/>
              <a:gdLst>
                <a:gd name="T0" fmla="*/ 24 w 128"/>
                <a:gd name="T1" fmla="*/ 128 h 206"/>
                <a:gd name="T2" fmla="*/ 26 w 128"/>
                <a:gd name="T3" fmla="*/ 122 h 206"/>
                <a:gd name="T4" fmla="*/ 28 w 128"/>
                <a:gd name="T5" fmla="*/ 112 h 206"/>
                <a:gd name="T6" fmla="*/ 28 w 128"/>
                <a:gd name="T7" fmla="*/ 106 h 206"/>
                <a:gd name="T8" fmla="*/ 30 w 128"/>
                <a:gd name="T9" fmla="*/ 98 h 206"/>
                <a:gd name="T10" fmla="*/ 30 w 128"/>
                <a:gd name="T11" fmla="*/ 88 h 206"/>
                <a:gd name="T12" fmla="*/ 32 w 128"/>
                <a:gd name="T13" fmla="*/ 80 h 206"/>
                <a:gd name="T14" fmla="*/ 20 w 128"/>
                <a:gd name="T15" fmla="*/ 74 h 206"/>
                <a:gd name="T16" fmla="*/ 8 w 128"/>
                <a:gd name="T17" fmla="*/ 72 h 206"/>
                <a:gd name="T18" fmla="*/ 0 w 128"/>
                <a:gd name="T19" fmla="*/ 60 h 206"/>
                <a:gd name="T20" fmla="*/ 24 w 128"/>
                <a:gd name="T21" fmla="*/ 50 h 206"/>
                <a:gd name="T22" fmla="*/ 38 w 128"/>
                <a:gd name="T23" fmla="*/ 48 h 206"/>
                <a:gd name="T24" fmla="*/ 44 w 128"/>
                <a:gd name="T25" fmla="*/ 50 h 206"/>
                <a:gd name="T26" fmla="*/ 52 w 128"/>
                <a:gd name="T27" fmla="*/ 56 h 206"/>
                <a:gd name="T28" fmla="*/ 48 w 128"/>
                <a:gd name="T29" fmla="*/ 68 h 206"/>
                <a:gd name="T30" fmla="*/ 56 w 128"/>
                <a:gd name="T31" fmla="*/ 78 h 206"/>
                <a:gd name="T32" fmla="*/ 60 w 128"/>
                <a:gd name="T33" fmla="*/ 84 h 206"/>
                <a:gd name="T34" fmla="*/ 62 w 128"/>
                <a:gd name="T35" fmla="*/ 72 h 206"/>
                <a:gd name="T36" fmla="*/ 66 w 128"/>
                <a:gd name="T37" fmla="*/ 62 h 206"/>
                <a:gd name="T38" fmla="*/ 68 w 128"/>
                <a:gd name="T39" fmla="*/ 58 h 206"/>
                <a:gd name="T40" fmla="*/ 64 w 128"/>
                <a:gd name="T41" fmla="*/ 46 h 206"/>
                <a:gd name="T42" fmla="*/ 56 w 128"/>
                <a:gd name="T43" fmla="*/ 38 h 206"/>
                <a:gd name="T44" fmla="*/ 68 w 128"/>
                <a:gd name="T45" fmla="*/ 12 h 206"/>
                <a:gd name="T46" fmla="*/ 72 w 128"/>
                <a:gd name="T47" fmla="*/ 14 h 206"/>
                <a:gd name="T48" fmla="*/ 82 w 128"/>
                <a:gd name="T49" fmla="*/ 14 h 206"/>
                <a:gd name="T50" fmla="*/ 86 w 128"/>
                <a:gd name="T51" fmla="*/ 14 h 206"/>
                <a:gd name="T52" fmla="*/ 94 w 128"/>
                <a:gd name="T53" fmla="*/ 10 h 206"/>
                <a:gd name="T54" fmla="*/ 104 w 128"/>
                <a:gd name="T55" fmla="*/ 10 h 206"/>
                <a:gd name="T56" fmla="*/ 114 w 128"/>
                <a:gd name="T57" fmla="*/ 8 h 206"/>
                <a:gd name="T58" fmla="*/ 124 w 128"/>
                <a:gd name="T59" fmla="*/ 2 h 206"/>
                <a:gd name="T60" fmla="*/ 128 w 128"/>
                <a:gd name="T61" fmla="*/ 4 h 206"/>
                <a:gd name="T62" fmla="*/ 126 w 128"/>
                <a:gd name="T63" fmla="*/ 12 h 206"/>
                <a:gd name="T64" fmla="*/ 126 w 128"/>
                <a:gd name="T65" fmla="*/ 22 h 206"/>
                <a:gd name="T66" fmla="*/ 126 w 128"/>
                <a:gd name="T67" fmla="*/ 32 h 206"/>
                <a:gd name="T68" fmla="*/ 124 w 128"/>
                <a:gd name="T69" fmla="*/ 46 h 206"/>
                <a:gd name="T70" fmla="*/ 128 w 128"/>
                <a:gd name="T71" fmla="*/ 52 h 206"/>
                <a:gd name="T72" fmla="*/ 124 w 128"/>
                <a:gd name="T73" fmla="*/ 58 h 206"/>
                <a:gd name="T74" fmla="*/ 124 w 128"/>
                <a:gd name="T75" fmla="*/ 60 h 206"/>
                <a:gd name="T76" fmla="*/ 118 w 128"/>
                <a:gd name="T77" fmla="*/ 72 h 206"/>
                <a:gd name="T78" fmla="*/ 106 w 128"/>
                <a:gd name="T79" fmla="*/ 80 h 206"/>
                <a:gd name="T80" fmla="*/ 86 w 128"/>
                <a:gd name="T81" fmla="*/ 90 h 206"/>
                <a:gd name="T82" fmla="*/ 80 w 128"/>
                <a:gd name="T83" fmla="*/ 94 h 206"/>
                <a:gd name="T84" fmla="*/ 72 w 128"/>
                <a:gd name="T85" fmla="*/ 104 h 206"/>
                <a:gd name="T86" fmla="*/ 60 w 128"/>
                <a:gd name="T87" fmla="*/ 110 h 206"/>
                <a:gd name="T88" fmla="*/ 52 w 128"/>
                <a:gd name="T89" fmla="*/ 116 h 206"/>
                <a:gd name="T90" fmla="*/ 50 w 128"/>
                <a:gd name="T91" fmla="*/ 120 h 206"/>
                <a:gd name="T92" fmla="*/ 52 w 128"/>
                <a:gd name="T93" fmla="*/ 132 h 206"/>
                <a:gd name="T94" fmla="*/ 56 w 128"/>
                <a:gd name="T95" fmla="*/ 148 h 206"/>
                <a:gd name="T96" fmla="*/ 58 w 128"/>
                <a:gd name="T97" fmla="*/ 148 h 206"/>
                <a:gd name="T98" fmla="*/ 58 w 128"/>
                <a:gd name="T99" fmla="*/ 156 h 206"/>
                <a:gd name="T100" fmla="*/ 54 w 128"/>
                <a:gd name="T101" fmla="*/ 166 h 206"/>
                <a:gd name="T102" fmla="*/ 56 w 128"/>
                <a:gd name="T103" fmla="*/ 174 h 206"/>
                <a:gd name="T104" fmla="*/ 24 w 128"/>
                <a:gd name="T105" fmla="*/ 190 h 206"/>
                <a:gd name="T106" fmla="*/ 18 w 128"/>
                <a:gd name="T107" fmla="*/ 196 h 206"/>
                <a:gd name="T108" fmla="*/ 24 w 128"/>
                <a:gd name="T109" fmla="*/ 200 h 206"/>
                <a:gd name="T110" fmla="*/ 24 w 128"/>
                <a:gd name="T111" fmla="*/ 204 h 206"/>
                <a:gd name="T112" fmla="*/ 16 w 128"/>
                <a:gd name="T113" fmla="*/ 206 h 206"/>
                <a:gd name="T114" fmla="*/ 14 w 128"/>
                <a:gd name="T115" fmla="*/ 198 h 206"/>
                <a:gd name="T116" fmla="*/ 14 w 128"/>
                <a:gd name="T117" fmla="*/ 186 h 206"/>
                <a:gd name="T118" fmla="*/ 12 w 128"/>
                <a:gd name="T119" fmla="*/ 168 h 206"/>
                <a:gd name="T120" fmla="*/ 8 w 128"/>
                <a:gd name="T121" fmla="*/ 15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8" h="206">
                  <a:moveTo>
                    <a:pt x="8" y="152"/>
                  </a:moveTo>
                  <a:lnTo>
                    <a:pt x="22" y="138"/>
                  </a:lnTo>
                  <a:lnTo>
                    <a:pt x="22" y="134"/>
                  </a:lnTo>
                  <a:lnTo>
                    <a:pt x="24" y="132"/>
                  </a:lnTo>
                  <a:lnTo>
                    <a:pt x="24" y="128"/>
                  </a:lnTo>
                  <a:lnTo>
                    <a:pt x="24" y="128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6" y="124"/>
                  </a:lnTo>
                  <a:lnTo>
                    <a:pt x="26" y="122"/>
                  </a:lnTo>
                  <a:lnTo>
                    <a:pt x="28" y="120"/>
                  </a:lnTo>
                  <a:lnTo>
                    <a:pt x="30" y="118"/>
                  </a:lnTo>
                  <a:lnTo>
                    <a:pt x="30" y="116"/>
                  </a:lnTo>
                  <a:lnTo>
                    <a:pt x="28" y="114"/>
                  </a:lnTo>
                  <a:lnTo>
                    <a:pt x="28" y="112"/>
                  </a:lnTo>
                  <a:lnTo>
                    <a:pt x="30" y="112"/>
                  </a:lnTo>
                  <a:lnTo>
                    <a:pt x="30" y="110"/>
                  </a:lnTo>
                  <a:lnTo>
                    <a:pt x="26" y="108"/>
                  </a:lnTo>
                  <a:lnTo>
                    <a:pt x="26" y="106"/>
                  </a:lnTo>
                  <a:lnTo>
                    <a:pt x="28" y="106"/>
                  </a:lnTo>
                  <a:lnTo>
                    <a:pt x="28" y="104"/>
                  </a:lnTo>
                  <a:lnTo>
                    <a:pt x="28" y="102"/>
                  </a:lnTo>
                  <a:lnTo>
                    <a:pt x="30" y="100"/>
                  </a:lnTo>
                  <a:lnTo>
                    <a:pt x="32" y="98"/>
                  </a:lnTo>
                  <a:lnTo>
                    <a:pt x="30" y="98"/>
                  </a:lnTo>
                  <a:lnTo>
                    <a:pt x="28" y="98"/>
                  </a:lnTo>
                  <a:lnTo>
                    <a:pt x="30" y="96"/>
                  </a:lnTo>
                  <a:lnTo>
                    <a:pt x="30" y="92"/>
                  </a:lnTo>
                  <a:lnTo>
                    <a:pt x="30" y="90"/>
                  </a:lnTo>
                  <a:lnTo>
                    <a:pt x="30" y="88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30" y="84"/>
                  </a:lnTo>
                  <a:lnTo>
                    <a:pt x="32" y="82"/>
                  </a:lnTo>
                  <a:lnTo>
                    <a:pt x="32" y="80"/>
                  </a:lnTo>
                  <a:lnTo>
                    <a:pt x="30" y="80"/>
                  </a:lnTo>
                  <a:lnTo>
                    <a:pt x="28" y="78"/>
                  </a:lnTo>
                  <a:lnTo>
                    <a:pt x="26" y="76"/>
                  </a:lnTo>
                  <a:lnTo>
                    <a:pt x="22" y="76"/>
                  </a:lnTo>
                  <a:lnTo>
                    <a:pt x="20" y="74"/>
                  </a:lnTo>
                  <a:lnTo>
                    <a:pt x="18" y="72"/>
                  </a:lnTo>
                  <a:lnTo>
                    <a:pt x="14" y="70"/>
                  </a:lnTo>
                  <a:lnTo>
                    <a:pt x="10" y="70"/>
                  </a:lnTo>
                  <a:lnTo>
                    <a:pt x="10" y="70"/>
                  </a:lnTo>
                  <a:lnTo>
                    <a:pt x="8" y="72"/>
                  </a:lnTo>
                  <a:lnTo>
                    <a:pt x="8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2" y="64"/>
                  </a:lnTo>
                  <a:lnTo>
                    <a:pt x="0" y="60"/>
                  </a:lnTo>
                  <a:lnTo>
                    <a:pt x="2" y="58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22" y="50"/>
                  </a:lnTo>
                  <a:lnTo>
                    <a:pt x="24" y="50"/>
                  </a:lnTo>
                  <a:lnTo>
                    <a:pt x="30" y="46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38" y="48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42" y="52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50"/>
                  </a:lnTo>
                  <a:lnTo>
                    <a:pt x="48" y="50"/>
                  </a:lnTo>
                  <a:lnTo>
                    <a:pt x="52" y="50"/>
                  </a:lnTo>
                  <a:lnTo>
                    <a:pt x="52" y="52"/>
                  </a:lnTo>
                  <a:lnTo>
                    <a:pt x="52" y="56"/>
                  </a:lnTo>
                  <a:lnTo>
                    <a:pt x="52" y="58"/>
                  </a:lnTo>
                  <a:lnTo>
                    <a:pt x="50" y="60"/>
                  </a:lnTo>
                  <a:lnTo>
                    <a:pt x="50" y="64"/>
                  </a:lnTo>
                  <a:lnTo>
                    <a:pt x="48" y="66"/>
                  </a:lnTo>
                  <a:lnTo>
                    <a:pt x="48" y="68"/>
                  </a:lnTo>
                  <a:lnTo>
                    <a:pt x="50" y="72"/>
                  </a:lnTo>
                  <a:lnTo>
                    <a:pt x="50" y="72"/>
                  </a:lnTo>
                  <a:lnTo>
                    <a:pt x="52" y="76"/>
                  </a:lnTo>
                  <a:lnTo>
                    <a:pt x="54" y="78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86"/>
                  </a:lnTo>
                  <a:lnTo>
                    <a:pt x="60" y="84"/>
                  </a:lnTo>
                  <a:lnTo>
                    <a:pt x="60" y="82"/>
                  </a:lnTo>
                  <a:lnTo>
                    <a:pt x="60" y="80"/>
                  </a:lnTo>
                  <a:lnTo>
                    <a:pt x="62" y="76"/>
                  </a:lnTo>
                  <a:lnTo>
                    <a:pt x="62" y="74"/>
                  </a:lnTo>
                  <a:lnTo>
                    <a:pt x="62" y="72"/>
                  </a:lnTo>
                  <a:lnTo>
                    <a:pt x="64" y="70"/>
                  </a:lnTo>
                  <a:lnTo>
                    <a:pt x="66" y="70"/>
                  </a:lnTo>
                  <a:lnTo>
                    <a:pt x="68" y="68"/>
                  </a:lnTo>
                  <a:lnTo>
                    <a:pt x="68" y="62"/>
                  </a:lnTo>
                  <a:lnTo>
                    <a:pt x="66" y="62"/>
                  </a:lnTo>
                  <a:lnTo>
                    <a:pt x="66" y="60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70" y="56"/>
                  </a:lnTo>
                  <a:lnTo>
                    <a:pt x="70" y="54"/>
                  </a:lnTo>
                  <a:lnTo>
                    <a:pt x="70" y="54"/>
                  </a:lnTo>
                  <a:lnTo>
                    <a:pt x="68" y="50"/>
                  </a:lnTo>
                  <a:lnTo>
                    <a:pt x="64" y="46"/>
                  </a:lnTo>
                  <a:lnTo>
                    <a:pt x="64" y="44"/>
                  </a:lnTo>
                  <a:lnTo>
                    <a:pt x="60" y="40"/>
                  </a:lnTo>
                  <a:lnTo>
                    <a:pt x="58" y="40"/>
                  </a:lnTo>
                  <a:lnTo>
                    <a:pt x="58" y="38"/>
                  </a:lnTo>
                  <a:lnTo>
                    <a:pt x="56" y="38"/>
                  </a:lnTo>
                  <a:lnTo>
                    <a:pt x="52" y="36"/>
                  </a:lnTo>
                  <a:lnTo>
                    <a:pt x="50" y="24"/>
                  </a:lnTo>
                  <a:lnTo>
                    <a:pt x="54" y="12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0" y="10"/>
                  </a:lnTo>
                  <a:lnTo>
                    <a:pt x="70" y="12"/>
                  </a:lnTo>
                  <a:lnTo>
                    <a:pt x="72" y="12"/>
                  </a:lnTo>
                  <a:lnTo>
                    <a:pt x="72" y="14"/>
                  </a:lnTo>
                  <a:lnTo>
                    <a:pt x="74" y="14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78" y="16"/>
                  </a:lnTo>
                  <a:lnTo>
                    <a:pt x="82" y="14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6" y="12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8" y="14"/>
                  </a:lnTo>
                  <a:lnTo>
                    <a:pt x="92" y="14"/>
                  </a:lnTo>
                  <a:lnTo>
                    <a:pt x="94" y="14"/>
                  </a:lnTo>
                  <a:lnTo>
                    <a:pt x="96" y="12"/>
                  </a:lnTo>
                  <a:lnTo>
                    <a:pt x="94" y="10"/>
                  </a:lnTo>
                  <a:lnTo>
                    <a:pt x="96" y="10"/>
                  </a:lnTo>
                  <a:lnTo>
                    <a:pt x="98" y="10"/>
                  </a:lnTo>
                  <a:lnTo>
                    <a:pt x="100" y="10"/>
                  </a:lnTo>
                  <a:lnTo>
                    <a:pt x="102" y="10"/>
                  </a:lnTo>
                  <a:lnTo>
                    <a:pt x="104" y="10"/>
                  </a:lnTo>
                  <a:lnTo>
                    <a:pt x="104" y="10"/>
                  </a:lnTo>
                  <a:lnTo>
                    <a:pt x="110" y="8"/>
                  </a:lnTo>
                  <a:lnTo>
                    <a:pt x="112" y="10"/>
                  </a:lnTo>
                  <a:lnTo>
                    <a:pt x="114" y="8"/>
                  </a:lnTo>
                  <a:lnTo>
                    <a:pt x="114" y="8"/>
                  </a:lnTo>
                  <a:lnTo>
                    <a:pt x="116" y="6"/>
                  </a:lnTo>
                  <a:lnTo>
                    <a:pt x="118" y="4"/>
                  </a:lnTo>
                  <a:lnTo>
                    <a:pt x="120" y="4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6" y="2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8" y="4"/>
                  </a:lnTo>
                  <a:lnTo>
                    <a:pt x="128" y="6"/>
                  </a:lnTo>
                  <a:lnTo>
                    <a:pt x="128" y="6"/>
                  </a:lnTo>
                  <a:lnTo>
                    <a:pt x="126" y="10"/>
                  </a:lnTo>
                  <a:lnTo>
                    <a:pt x="126" y="10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6" y="14"/>
                  </a:lnTo>
                  <a:lnTo>
                    <a:pt x="126" y="18"/>
                  </a:lnTo>
                  <a:lnTo>
                    <a:pt x="128" y="20"/>
                  </a:lnTo>
                  <a:lnTo>
                    <a:pt x="126" y="22"/>
                  </a:lnTo>
                  <a:lnTo>
                    <a:pt x="126" y="24"/>
                  </a:lnTo>
                  <a:lnTo>
                    <a:pt x="128" y="24"/>
                  </a:lnTo>
                  <a:lnTo>
                    <a:pt x="128" y="28"/>
                  </a:lnTo>
                  <a:lnTo>
                    <a:pt x="126" y="30"/>
                  </a:lnTo>
                  <a:lnTo>
                    <a:pt x="126" y="32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6" y="40"/>
                  </a:lnTo>
                  <a:lnTo>
                    <a:pt x="126" y="46"/>
                  </a:lnTo>
                  <a:lnTo>
                    <a:pt x="124" y="46"/>
                  </a:lnTo>
                  <a:lnTo>
                    <a:pt x="124" y="46"/>
                  </a:lnTo>
                  <a:lnTo>
                    <a:pt x="124" y="48"/>
                  </a:lnTo>
                  <a:lnTo>
                    <a:pt x="128" y="48"/>
                  </a:lnTo>
                  <a:lnTo>
                    <a:pt x="128" y="48"/>
                  </a:lnTo>
                  <a:lnTo>
                    <a:pt x="128" y="52"/>
                  </a:lnTo>
                  <a:lnTo>
                    <a:pt x="128" y="54"/>
                  </a:lnTo>
                  <a:lnTo>
                    <a:pt x="126" y="54"/>
                  </a:lnTo>
                  <a:lnTo>
                    <a:pt x="126" y="56"/>
                  </a:lnTo>
                  <a:lnTo>
                    <a:pt x="126" y="58"/>
                  </a:lnTo>
                  <a:lnTo>
                    <a:pt x="124" y="58"/>
                  </a:lnTo>
                  <a:lnTo>
                    <a:pt x="122" y="58"/>
                  </a:lnTo>
                  <a:lnTo>
                    <a:pt x="124" y="60"/>
                  </a:lnTo>
                  <a:lnTo>
                    <a:pt x="124" y="58"/>
                  </a:lnTo>
                  <a:lnTo>
                    <a:pt x="126" y="60"/>
                  </a:lnTo>
                  <a:lnTo>
                    <a:pt x="124" y="60"/>
                  </a:lnTo>
                  <a:lnTo>
                    <a:pt x="124" y="64"/>
                  </a:lnTo>
                  <a:lnTo>
                    <a:pt x="122" y="64"/>
                  </a:lnTo>
                  <a:lnTo>
                    <a:pt x="120" y="68"/>
                  </a:lnTo>
                  <a:lnTo>
                    <a:pt x="120" y="68"/>
                  </a:lnTo>
                  <a:lnTo>
                    <a:pt x="118" y="72"/>
                  </a:lnTo>
                  <a:lnTo>
                    <a:pt x="116" y="72"/>
                  </a:lnTo>
                  <a:lnTo>
                    <a:pt x="116" y="74"/>
                  </a:lnTo>
                  <a:lnTo>
                    <a:pt x="108" y="80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8" y="86"/>
                  </a:lnTo>
                  <a:lnTo>
                    <a:pt x="94" y="84"/>
                  </a:lnTo>
                  <a:lnTo>
                    <a:pt x="94" y="86"/>
                  </a:lnTo>
                  <a:lnTo>
                    <a:pt x="92" y="86"/>
                  </a:lnTo>
                  <a:lnTo>
                    <a:pt x="86" y="90"/>
                  </a:lnTo>
                  <a:lnTo>
                    <a:pt x="84" y="90"/>
                  </a:lnTo>
                  <a:lnTo>
                    <a:pt x="84" y="92"/>
                  </a:lnTo>
                  <a:lnTo>
                    <a:pt x="82" y="94"/>
                  </a:lnTo>
                  <a:lnTo>
                    <a:pt x="80" y="96"/>
                  </a:lnTo>
                  <a:lnTo>
                    <a:pt x="80" y="94"/>
                  </a:lnTo>
                  <a:lnTo>
                    <a:pt x="78" y="96"/>
                  </a:lnTo>
                  <a:lnTo>
                    <a:pt x="78" y="98"/>
                  </a:lnTo>
                  <a:lnTo>
                    <a:pt x="78" y="100"/>
                  </a:lnTo>
                  <a:lnTo>
                    <a:pt x="72" y="102"/>
                  </a:lnTo>
                  <a:lnTo>
                    <a:pt x="72" y="104"/>
                  </a:lnTo>
                  <a:lnTo>
                    <a:pt x="70" y="104"/>
                  </a:lnTo>
                  <a:lnTo>
                    <a:pt x="70" y="104"/>
                  </a:lnTo>
                  <a:lnTo>
                    <a:pt x="70" y="106"/>
                  </a:lnTo>
                  <a:lnTo>
                    <a:pt x="66" y="106"/>
                  </a:lnTo>
                  <a:lnTo>
                    <a:pt x="60" y="110"/>
                  </a:lnTo>
                  <a:lnTo>
                    <a:pt x="60" y="114"/>
                  </a:lnTo>
                  <a:lnTo>
                    <a:pt x="58" y="114"/>
                  </a:lnTo>
                  <a:lnTo>
                    <a:pt x="56" y="114"/>
                  </a:lnTo>
                  <a:lnTo>
                    <a:pt x="54" y="116"/>
                  </a:lnTo>
                  <a:lnTo>
                    <a:pt x="52" y="116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52" y="118"/>
                  </a:lnTo>
                  <a:lnTo>
                    <a:pt x="52" y="120"/>
                  </a:lnTo>
                  <a:lnTo>
                    <a:pt x="50" y="120"/>
                  </a:lnTo>
                  <a:lnTo>
                    <a:pt x="50" y="122"/>
                  </a:lnTo>
                  <a:lnTo>
                    <a:pt x="50" y="124"/>
                  </a:lnTo>
                  <a:lnTo>
                    <a:pt x="54" y="130"/>
                  </a:lnTo>
                  <a:lnTo>
                    <a:pt x="54" y="132"/>
                  </a:lnTo>
                  <a:lnTo>
                    <a:pt x="52" y="132"/>
                  </a:lnTo>
                  <a:lnTo>
                    <a:pt x="52" y="134"/>
                  </a:lnTo>
                  <a:lnTo>
                    <a:pt x="54" y="134"/>
                  </a:lnTo>
                  <a:lnTo>
                    <a:pt x="54" y="138"/>
                  </a:lnTo>
                  <a:lnTo>
                    <a:pt x="56" y="142"/>
                  </a:lnTo>
                  <a:lnTo>
                    <a:pt x="56" y="148"/>
                  </a:lnTo>
                  <a:lnTo>
                    <a:pt x="56" y="152"/>
                  </a:lnTo>
                  <a:lnTo>
                    <a:pt x="58" y="150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52"/>
                  </a:lnTo>
                  <a:lnTo>
                    <a:pt x="58" y="154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6" y="160"/>
                  </a:lnTo>
                  <a:lnTo>
                    <a:pt x="56" y="162"/>
                  </a:lnTo>
                  <a:lnTo>
                    <a:pt x="56" y="164"/>
                  </a:lnTo>
                  <a:lnTo>
                    <a:pt x="56" y="166"/>
                  </a:lnTo>
                  <a:lnTo>
                    <a:pt x="54" y="166"/>
                  </a:lnTo>
                  <a:lnTo>
                    <a:pt x="56" y="170"/>
                  </a:lnTo>
                  <a:lnTo>
                    <a:pt x="58" y="168"/>
                  </a:lnTo>
                  <a:lnTo>
                    <a:pt x="58" y="170"/>
                  </a:lnTo>
                  <a:lnTo>
                    <a:pt x="56" y="172"/>
                  </a:lnTo>
                  <a:lnTo>
                    <a:pt x="56" y="174"/>
                  </a:lnTo>
                  <a:lnTo>
                    <a:pt x="50" y="180"/>
                  </a:lnTo>
                  <a:lnTo>
                    <a:pt x="42" y="184"/>
                  </a:lnTo>
                  <a:lnTo>
                    <a:pt x="32" y="186"/>
                  </a:lnTo>
                  <a:lnTo>
                    <a:pt x="28" y="190"/>
                  </a:lnTo>
                  <a:lnTo>
                    <a:pt x="24" y="190"/>
                  </a:lnTo>
                  <a:lnTo>
                    <a:pt x="24" y="192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0" y="196"/>
                  </a:lnTo>
                  <a:lnTo>
                    <a:pt x="18" y="196"/>
                  </a:lnTo>
                  <a:lnTo>
                    <a:pt x="20" y="198"/>
                  </a:lnTo>
                  <a:lnTo>
                    <a:pt x="20" y="200"/>
                  </a:lnTo>
                  <a:lnTo>
                    <a:pt x="20" y="202"/>
                  </a:lnTo>
                  <a:lnTo>
                    <a:pt x="22" y="200"/>
                  </a:lnTo>
                  <a:lnTo>
                    <a:pt x="24" y="200"/>
                  </a:lnTo>
                  <a:lnTo>
                    <a:pt x="24" y="198"/>
                  </a:lnTo>
                  <a:lnTo>
                    <a:pt x="24" y="198"/>
                  </a:lnTo>
                  <a:lnTo>
                    <a:pt x="24" y="200"/>
                  </a:lnTo>
                  <a:lnTo>
                    <a:pt x="24" y="204"/>
                  </a:lnTo>
                  <a:lnTo>
                    <a:pt x="24" y="204"/>
                  </a:lnTo>
                  <a:lnTo>
                    <a:pt x="24" y="206"/>
                  </a:lnTo>
                  <a:lnTo>
                    <a:pt x="20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6" y="204"/>
                  </a:lnTo>
                  <a:lnTo>
                    <a:pt x="16" y="202"/>
                  </a:lnTo>
                  <a:lnTo>
                    <a:pt x="16" y="200"/>
                  </a:lnTo>
                  <a:lnTo>
                    <a:pt x="16" y="200"/>
                  </a:lnTo>
                  <a:lnTo>
                    <a:pt x="14" y="198"/>
                  </a:lnTo>
                  <a:lnTo>
                    <a:pt x="12" y="198"/>
                  </a:lnTo>
                  <a:lnTo>
                    <a:pt x="12" y="196"/>
                  </a:lnTo>
                  <a:lnTo>
                    <a:pt x="12" y="192"/>
                  </a:lnTo>
                  <a:lnTo>
                    <a:pt x="12" y="190"/>
                  </a:lnTo>
                  <a:lnTo>
                    <a:pt x="14" y="186"/>
                  </a:lnTo>
                  <a:lnTo>
                    <a:pt x="14" y="176"/>
                  </a:lnTo>
                  <a:lnTo>
                    <a:pt x="12" y="172"/>
                  </a:lnTo>
                  <a:lnTo>
                    <a:pt x="12" y="170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2" y="162"/>
                  </a:lnTo>
                  <a:lnTo>
                    <a:pt x="10" y="158"/>
                  </a:lnTo>
                  <a:lnTo>
                    <a:pt x="10" y="156"/>
                  </a:lnTo>
                  <a:lnTo>
                    <a:pt x="10" y="152"/>
                  </a:lnTo>
                  <a:lnTo>
                    <a:pt x="8" y="15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4" name="Morocco">
              <a:extLst>
                <a:ext uri="{FF2B5EF4-FFF2-40B4-BE49-F238E27FC236}">
                  <a16:creationId xmlns:a16="http://schemas.microsoft.com/office/drawing/2014/main" id="{1493C0C1-5E25-47DB-9344-479344347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5190" y="3537261"/>
              <a:ext cx="271768" cy="218180"/>
            </a:xfrm>
            <a:custGeom>
              <a:avLst/>
              <a:gdLst>
                <a:gd name="T0" fmla="*/ 50 w 142"/>
                <a:gd name="T1" fmla="*/ 104 h 114"/>
                <a:gd name="T2" fmla="*/ 58 w 142"/>
                <a:gd name="T3" fmla="*/ 96 h 114"/>
                <a:gd name="T4" fmla="*/ 68 w 142"/>
                <a:gd name="T5" fmla="*/ 92 h 114"/>
                <a:gd name="T6" fmla="*/ 74 w 142"/>
                <a:gd name="T7" fmla="*/ 92 h 114"/>
                <a:gd name="T8" fmla="*/ 84 w 142"/>
                <a:gd name="T9" fmla="*/ 90 h 114"/>
                <a:gd name="T10" fmla="*/ 106 w 142"/>
                <a:gd name="T11" fmla="*/ 76 h 114"/>
                <a:gd name="T12" fmla="*/ 116 w 142"/>
                <a:gd name="T13" fmla="*/ 68 h 114"/>
                <a:gd name="T14" fmla="*/ 116 w 142"/>
                <a:gd name="T15" fmla="*/ 62 h 114"/>
                <a:gd name="T16" fmla="*/ 122 w 142"/>
                <a:gd name="T17" fmla="*/ 54 h 114"/>
                <a:gd name="T18" fmla="*/ 140 w 142"/>
                <a:gd name="T19" fmla="*/ 54 h 114"/>
                <a:gd name="T20" fmla="*/ 142 w 142"/>
                <a:gd name="T21" fmla="*/ 52 h 114"/>
                <a:gd name="T22" fmla="*/ 142 w 142"/>
                <a:gd name="T23" fmla="*/ 48 h 114"/>
                <a:gd name="T24" fmla="*/ 140 w 142"/>
                <a:gd name="T25" fmla="*/ 46 h 114"/>
                <a:gd name="T26" fmla="*/ 136 w 142"/>
                <a:gd name="T27" fmla="*/ 42 h 114"/>
                <a:gd name="T28" fmla="*/ 134 w 142"/>
                <a:gd name="T29" fmla="*/ 30 h 114"/>
                <a:gd name="T30" fmla="*/ 134 w 142"/>
                <a:gd name="T31" fmla="*/ 24 h 114"/>
                <a:gd name="T32" fmla="*/ 132 w 142"/>
                <a:gd name="T33" fmla="*/ 18 h 114"/>
                <a:gd name="T34" fmla="*/ 132 w 142"/>
                <a:gd name="T35" fmla="*/ 14 h 114"/>
                <a:gd name="T36" fmla="*/ 130 w 142"/>
                <a:gd name="T37" fmla="*/ 12 h 114"/>
                <a:gd name="T38" fmla="*/ 120 w 142"/>
                <a:gd name="T39" fmla="*/ 12 h 114"/>
                <a:gd name="T40" fmla="*/ 118 w 142"/>
                <a:gd name="T41" fmla="*/ 8 h 114"/>
                <a:gd name="T42" fmla="*/ 118 w 142"/>
                <a:gd name="T43" fmla="*/ 6 h 114"/>
                <a:gd name="T44" fmla="*/ 112 w 142"/>
                <a:gd name="T45" fmla="*/ 10 h 114"/>
                <a:gd name="T46" fmla="*/ 106 w 142"/>
                <a:gd name="T47" fmla="*/ 10 h 114"/>
                <a:gd name="T48" fmla="*/ 100 w 142"/>
                <a:gd name="T49" fmla="*/ 12 h 114"/>
                <a:gd name="T50" fmla="*/ 94 w 142"/>
                <a:gd name="T51" fmla="*/ 6 h 114"/>
                <a:gd name="T52" fmla="*/ 92 w 142"/>
                <a:gd name="T53" fmla="*/ 4 h 114"/>
                <a:gd name="T54" fmla="*/ 92 w 142"/>
                <a:gd name="T55" fmla="*/ 2 h 114"/>
                <a:gd name="T56" fmla="*/ 88 w 142"/>
                <a:gd name="T57" fmla="*/ 2 h 114"/>
                <a:gd name="T58" fmla="*/ 86 w 142"/>
                <a:gd name="T59" fmla="*/ 2 h 114"/>
                <a:gd name="T60" fmla="*/ 82 w 142"/>
                <a:gd name="T61" fmla="*/ 12 h 114"/>
                <a:gd name="T62" fmla="*/ 80 w 142"/>
                <a:gd name="T63" fmla="*/ 20 h 114"/>
                <a:gd name="T64" fmla="*/ 72 w 142"/>
                <a:gd name="T65" fmla="*/ 28 h 114"/>
                <a:gd name="T66" fmla="*/ 68 w 142"/>
                <a:gd name="T67" fmla="*/ 30 h 114"/>
                <a:gd name="T68" fmla="*/ 60 w 142"/>
                <a:gd name="T69" fmla="*/ 36 h 114"/>
                <a:gd name="T70" fmla="*/ 54 w 142"/>
                <a:gd name="T71" fmla="*/ 40 h 114"/>
                <a:gd name="T72" fmla="*/ 50 w 142"/>
                <a:gd name="T73" fmla="*/ 42 h 114"/>
                <a:gd name="T74" fmla="*/ 46 w 142"/>
                <a:gd name="T75" fmla="*/ 52 h 114"/>
                <a:gd name="T76" fmla="*/ 40 w 142"/>
                <a:gd name="T77" fmla="*/ 58 h 114"/>
                <a:gd name="T78" fmla="*/ 38 w 142"/>
                <a:gd name="T79" fmla="*/ 68 h 114"/>
                <a:gd name="T80" fmla="*/ 38 w 142"/>
                <a:gd name="T81" fmla="*/ 76 h 114"/>
                <a:gd name="T82" fmla="*/ 40 w 142"/>
                <a:gd name="T83" fmla="*/ 80 h 114"/>
                <a:gd name="T84" fmla="*/ 32 w 142"/>
                <a:gd name="T85" fmla="*/ 92 h 114"/>
                <a:gd name="T86" fmla="*/ 28 w 142"/>
                <a:gd name="T87" fmla="*/ 98 h 114"/>
                <a:gd name="T88" fmla="*/ 16 w 142"/>
                <a:gd name="T89" fmla="*/ 106 h 114"/>
                <a:gd name="T90" fmla="*/ 0 w 142"/>
                <a:gd name="T91" fmla="*/ 114 h 114"/>
                <a:gd name="T92" fmla="*/ 50 w 142"/>
                <a:gd name="T9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114">
                  <a:moveTo>
                    <a:pt x="50" y="114"/>
                  </a:moveTo>
                  <a:lnTo>
                    <a:pt x="50" y="104"/>
                  </a:lnTo>
                  <a:lnTo>
                    <a:pt x="56" y="100"/>
                  </a:lnTo>
                  <a:lnTo>
                    <a:pt x="58" y="96"/>
                  </a:lnTo>
                  <a:lnTo>
                    <a:pt x="62" y="94"/>
                  </a:lnTo>
                  <a:lnTo>
                    <a:pt x="68" y="92"/>
                  </a:lnTo>
                  <a:lnTo>
                    <a:pt x="72" y="92"/>
                  </a:lnTo>
                  <a:lnTo>
                    <a:pt x="74" y="92"/>
                  </a:lnTo>
                  <a:lnTo>
                    <a:pt x="78" y="92"/>
                  </a:lnTo>
                  <a:lnTo>
                    <a:pt x="84" y="90"/>
                  </a:lnTo>
                  <a:lnTo>
                    <a:pt x="94" y="84"/>
                  </a:lnTo>
                  <a:lnTo>
                    <a:pt x="106" y="76"/>
                  </a:lnTo>
                  <a:lnTo>
                    <a:pt x="114" y="72"/>
                  </a:lnTo>
                  <a:lnTo>
                    <a:pt x="116" y="68"/>
                  </a:lnTo>
                  <a:lnTo>
                    <a:pt x="116" y="64"/>
                  </a:lnTo>
                  <a:lnTo>
                    <a:pt x="116" y="62"/>
                  </a:lnTo>
                  <a:lnTo>
                    <a:pt x="120" y="60"/>
                  </a:lnTo>
                  <a:lnTo>
                    <a:pt x="122" y="54"/>
                  </a:lnTo>
                  <a:lnTo>
                    <a:pt x="126" y="54"/>
                  </a:lnTo>
                  <a:lnTo>
                    <a:pt x="140" y="54"/>
                  </a:lnTo>
                  <a:lnTo>
                    <a:pt x="142" y="52"/>
                  </a:lnTo>
                  <a:lnTo>
                    <a:pt x="142" y="52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0" y="48"/>
                  </a:lnTo>
                  <a:lnTo>
                    <a:pt x="140" y="46"/>
                  </a:lnTo>
                  <a:lnTo>
                    <a:pt x="138" y="46"/>
                  </a:lnTo>
                  <a:lnTo>
                    <a:pt x="136" y="42"/>
                  </a:lnTo>
                  <a:lnTo>
                    <a:pt x="134" y="40"/>
                  </a:lnTo>
                  <a:lnTo>
                    <a:pt x="134" y="30"/>
                  </a:lnTo>
                  <a:lnTo>
                    <a:pt x="134" y="28"/>
                  </a:lnTo>
                  <a:lnTo>
                    <a:pt x="134" y="24"/>
                  </a:lnTo>
                  <a:lnTo>
                    <a:pt x="134" y="20"/>
                  </a:lnTo>
                  <a:lnTo>
                    <a:pt x="132" y="18"/>
                  </a:lnTo>
                  <a:lnTo>
                    <a:pt x="132" y="16"/>
                  </a:lnTo>
                  <a:lnTo>
                    <a:pt x="132" y="14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28" y="12"/>
                  </a:lnTo>
                  <a:lnTo>
                    <a:pt x="120" y="12"/>
                  </a:lnTo>
                  <a:lnTo>
                    <a:pt x="120" y="10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8" y="6"/>
                  </a:lnTo>
                  <a:lnTo>
                    <a:pt x="116" y="10"/>
                  </a:lnTo>
                  <a:lnTo>
                    <a:pt x="112" y="10"/>
                  </a:lnTo>
                  <a:lnTo>
                    <a:pt x="108" y="10"/>
                  </a:lnTo>
                  <a:lnTo>
                    <a:pt x="106" y="10"/>
                  </a:lnTo>
                  <a:lnTo>
                    <a:pt x="104" y="10"/>
                  </a:lnTo>
                  <a:lnTo>
                    <a:pt x="100" y="12"/>
                  </a:lnTo>
                  <a:lnTo>
                    <a:pt x="96" y="1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92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92" y="0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6" y="2"/>
                  </a:lnTo>
                  <a:lnTo>
                    <a:pt x="84" y="6"/>
                  </a:lnTo>
                  <a:lnTo>
                    <a:pt x="82" y="12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78" y="24"/>
                  </a:lnTo>
                  <a:lnTo>
                    <a:pt x="72" y="28"/>
                  </a:lnTo>
                  <a:lnTo>
                    <a:pt x="72" y="28"/>
                  </a:lnTo>
                  <a:lnTo>
                    <a:pt x="68" y="30"/>
                  </a:lnTo>
                  <a:lnTo>
                    <a:pt x="64" y="32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4" y="40"/>
                  </a:lnTo>
                  <a:lnTo>
                    <a:pt x="52" y="40"/>
                  </a:lnTo>
                  <a:lnTo>
                    <a:pt x="50" y="42"/>
                  </a:lnTo>
                  <a:lnTo>
                    <a:pt x="44" y="48"/>
                  </a:lnTo>
                  <a:lnTo>
                    <a:pt x="46" y="52"/>
                  </a:lnTo>
                  <a:lnTo>
                    <a:pt x="46" y="54"/>
                  </a:lnTo>
                  <a:lnTo>
                    <a:pt x="40" y="58"/>
                  </a:lnTo>
                  <a:lnTo>
                    <a:pt x="38" y="64"/>
                  </a:lnTo>
                  <a:lnTo>
                    <a:pt x="38" y="68"/>
                  </a:lnTo>
                  <a:lnTo>
                    <a:pt x="40" y="72"/>
                  </a:lnTo>
                  <a:lnTo>
                    <a:pt x="38" y="76"/>
                  </a:lnTo>
                  <a:lnTo>
                    <a:pt x="38" y="78"/>
                  </a:lnTo>
                  <a:lnTo>
                    <a:pt x="40" y="80"/>
                  </a:lnTo>
                  <a:lnTo>
                    <a:pt x="40" y="82"/>
                  </a:lnTo>
                  <a:lnTo>
                    <a:pt x="32" y="92"/>
                  </a:lnTo>
                  <a:lnTo>
                    <a:pt x="30" y="96"/>
                  </a:lnTo>
                  <a:lnTo>
                    <a:pt x="28" y="98"/>
                  </a:lnTo>
                  <a:lnTo>
                    <a:pt x="24" y="98"/>
                  </a:lnTo>
                  <a:lnTo>
                    <a:pt x="16" y="106"/>
                  </a:lnTo>
                  <a:lnTo>
                    <a:pt x="2" y="110"/>
                  </a:lnTo>
                  <a:lnTo>
                    <a:pt x="0" y="114"/>
                  </a:lnTo>
                  <a:lnTo>
                    <a:pt x="50" y="114"/>
                  </a:lnTo>
                  <a:lnTo>
                    <a:pt x="50" y="114"/>
                  </a:lnTo>
                  <a:lnTo>
                    <a:pt x="50" y="11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5" name="Montenegro">
              <a:extLst>
                <a:ext uri="{FF2B5EF4-FFF2-40B4-BE49-F238E27FC236}">
                  <a16:creationId xmlns:a16="http://schemas.microsoft.com/office/drawing/2014/main" id="{13E0CDD7-A9DC-43C3-976A-5502BE81D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008" y="3319081"/>
              <a:ext cx="42105" cy="49760"/>
            </a:xfrm>
            <a:custGeom>
              <a:avLst/>
              <a:gdLst>
                <a:gd name="T0" fmla="*/ 10 w 22"/>
                <a:gd name="T1" fmla="*/ 26 h 26"/>
                <a:gd name="T2" fmla="*/ 10 w 22"/>
                <a:gd name="T3" fmla="*/ 22 h 26"/>
                <a:gd name="T4" fmla="*/ 12 w 22"/>
                <a:gd name="T5" fmla="*/ 18 h 26"/>
                <a:gd name="T6" fmla="*/ 16 w 22"/>
                <a:gd name="T7" fmla="*/ 16 h 26"/>
                <a:gd name="T8" fmla="*/ 16 w 22"/>
                <a:gd name="T9" fmla="*/ 16 h 26"/>
                <a:gd name="T10" fmla="*/ 18 w 22"/>
                <a:gd name="T11" fmla="*/ 18 h 26"/>
                <a:gd name="T12" fmla="*/ 20 w 22"/>
                <a:gd name="T13" fmla="*/ 16 h 26"/>
                <a:gd name="T14" fmla="*/ 20 w 22"/>
                <a:gd name="T15" fmla="*/ 14 h 26"/>
                <a:gd name="T16" fmla="*/ 22 w 22"/>
                <a:gd name="T17" fmla="*/ 12 h 26"/>
                <a:gd name="T18" fmla="*/ 22 w 22"/>
                <a:gd name="T19" fmla="*/ 10 h 26"/>
                <a:gd name="T20" fmla="*/ 18 w 22"/>
                <a:gd name="T21" fmla="*/ 8 h 26"/>
                <a:gd name="T22" fmla="*/ 16 w 22"/>
                <a:gd name="T23" fmla="*/ 8 h 26"/>
                <a:gd name="T24" fmla="*/ 14 w 22"/>
                <a:gd name="T25" fmla="*/ 8 h 26"/>
                <a:gd name="T26" fmla="*/ 12 w 22"/>
                <a:gd name="T27" fmla="*/ 6 h 26"/>
                <a:gd name="T28" fmla="*/ 12 w 22"/>
                <a:gd name="T29" fmla="*/ 4 h 26"/>
                <a:gd name="T30" fmla="*/ 10 w 22"/>
                <a:gd name="T31" fmla="*/ 2 h 26"/>
                <a:gd name="T32" fmla="*/ 10 w 22"/>
                <a:gd name="T33" fmla="*/ 2 h 26"/>
                <a:gd name="T34" fmla="*/ 8 w 22"/>
                <a:gd name="T35" fmla="*/ 2 h 26"/>
                <a:gd name="T36" fmla="*/ 6 w 22"/>
                <a:gd name="T37" fmla="*/ 0 h 26"/>
                <a:gd name="T38" fmla="*/ 4 w 22"/>
                <a:gd name="T39" fmla="*/ 0 h 26"/>
                <a:gd name="T40" fmla="*/ 4 w 22"/>
                <a:gd name="T41" fmla="*/ 2 h 26"/>
                <a:gd name="T42" fmla="*/ 6 w 22"/>
                <a:gd name="T43" fmla="*/ 4 h 26"/>
                <a:gd name="T44" fmla="*/ 8 w 22"/>
                <a:gd name="T45" fmla="*/ 6 h 26"/>
                <a:gd name="T46" fmla="*/ 6 w 22"/>
                <a:gd name="T47" fmla="*/ 6 h 26"/>
                <a:gd name="T48" fmla="*/ 4 w 22"/>
                <a:gd name="T49" fmla="*/ 6 h 26"/>
                <a:gd name="T50" fmla="*/ 2 w 22"/>
                <a:gd name="T51" fmla="*/ 8 h 26"/>
                <a:gd name="T52" fmla="*/ 2 w 22"/>
                <a:gd name="T53" fmla="*/ 12 h 26"/>
                <a:gd name="T54" fmla="*/ 2 w 22"/>
                <a:gd name="T55" fmla="*/ 16 h 26"/>
                <a:gd name="T56" fmla="*/ 0 w 22"/>
                <a:gd name="T57" fmla="*/ 16 h 26"/>
                <a:gd name="T58" fmla="*/ 0 w 22"/>
                <a:gd name="T59" fmla="*/ 16 h 26"/>
                <a:gd name="T60" fmla="*/ 2 w 22"/>
                <a:gd name="T61" fmla="*/ 18 h 26"/>
                <a:gd name="T62" fmla="*/ 8 w 22"/>
                <a:gd name="T63" fmla="*/ 24 h 26"/>
                <a:gd name="T64" fmla="*/ 8 w 22"/>
                <a:gd name="T65" fmla="*/ 26 h 26"/>
                <a:gd name="T66" fmla="*/ 10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0" y="26"/>
                  </a:moveTo>
                  <a:lnTo>
                    <a:pt x="10" y="22"/>
                  </a:lnTo>
                  <a:lnTo>
                    <a:pt x="12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0" y="14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0" y="2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6" name="Moldova">
              <a:extLst>
                <a:ext uri="{FF2B5EF4-FFF2-40B4-BE49-F238E27FC236}">
                  <a16:creationId xmlns:a16="http://schemas.microsoft.com/office/drawing/2014/main" id="{294E4FDA-1A1D-4054-A585-4EB67A6F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600" y="3165973"/>
              <a:ext cx="80382" cy="91865"/>
            </a:xfrm>
            <a:custGeom>
              <a:avLst/>
              <a:gdLst>
                <a:gd name="T0" fmla="*/ 0 w 42"/>
                <a:gd name="T1" fmla="*/ 8 h 48"/>
                <a:gd name="T2" fmla="*/ 0 w 42"/>
                <a:gd name="T3" fmla="*/ 6 h 48"/>
                <a:gd name="T4" fmla="*/ 0 w 42"/>
                <a:gd name="T5" fmla="*/ 4 h 48"/>
                <a:gd name="T6" fmla="*/ 0 w 42"/>
                <a:gd name="T7" fmla="*/ 2 h 48"/>
                <a:gd name="T8" fmla="*/ 2 w 42"/>
                <a:gd name="T9" fmla="*/ 2 h 48"/>
                <a:gd name="T10" fmla="*/ 4 w 42"/>
                <a:gd name="T11" fmla="*/ 2 h 48"/>
                <a:gd name="T12" fmla="*/ 6 w 42"/>
                <a:gd name="T13" fmla="*/ 2 h 48"/>
                <a:gd name="T14" fmla="*/ 6 w 42"/>
                <a:gd name="T15" fmla="*/ 2 h 48"/>
                <a:gd name="T16" fmla="*/ 8 w 42"/>
                <a:gd name="T17" fmla="*/ 2 h 48"/>
                <a:gd name="T18" fmla="*/ 10 w 42"/>
                <a:gd name="T19" fmla="*/ 0 h 48"/>
                <a:gd name="T20" fmla="*/ 12 w 42"/>
                <a:gd name="T21" fmla="*/ 4 h 48"/>
                <a:gd name="T22" fmla="*/ 14 w 42"/>
                <a:gd name="T23" fmla="*/ 4 h 48"/>
                <a:gd name="T24" fmla="*/ 18 w 42"/>
                <a:gd name="T25" fmla="*/ 6 h 48"/>
                <a:gd name="T26" fmla="*/ 22 w 42"/>
                <a:gd name="T27" fmla="*/ 6 h 48"/>
                <a:gd name="T28" fmla="*/ 24 w 42"/>
                <a:gd name="T29" fmla="*/ 6 h 48"/>
                <a:gd name="T30" fmla="*/ 24 w 42"/>
                <a:gd name="T31" fmla="*/ 6 h 48"/>
                <a:gd name="T32" fmla="*/ 28 w 42"/>
                <a:gd name="T33" fmla="*/ 10 h 48"/>
                <a:gd name="T34" fmla="*/ 32 w 42"/>
                <a:gd name="T35" fmla="*/ 12 h 48"/>
                <a:gd name="T36" fmla="*/ 32 w 42"/>
                <a:gd name="T37" fmla="*/ 16 h 48"/>
                <a:gd name="T38" fmla="*/ 32 w 42"/>
                <a:gd name="T39" fmla="*/ 18 h 48"/>
                <a:gd name="T40" fmla="*/ 34 w 42"/>
                <a:gd name="T41" fmla="*/ 20 h 48"/>
                <a:gd name="T42" fmla="*/ 34 w 42"/>
                <a:gd name="T43" fmla="*/ 22 h 48"/>
                <a:gd name="T44" fmla="*/ 38 w 42"/>
                <a:gd name="T45" fmla="*/ 24 h 48"/>
                <a:gd name="T46" fmla="*/ 42 w 42"/>
                <a:gd name="T47" fmla="*/ 26 h 48"/>
                <a:gd name="T48" fmla="*/ 42 w 42"/>
                <a:gd name="T49" fmla="*/ 28 h 48"/>
                <a:gd name="T50" fmla="*/ 42 w 42"/>
                <a:gd name="T51" fmla="*/ 30 h 48"/>
                <a:gd name="T52" fmla="*/ 42 w 42"/>
                <a:gd name="T53" fmla="*/ 32 h 48"/>
                <a:gd name="T54" fmla="*/ 42 w 42"/>
                <a:gd name="T55" fmla="*/ 34 h 48"/>
                <a:gd name="T56" fmla="*/ 40 w 42"/>
                <a:gd name="T57" fmla="*/ 34 h 48"/>
                <a:gd name="T58" fmla="*/ 36 w 42"/>
                <a:gd name="T59" fmla="*/ 32 h 48"/>
                <a:gd name="T60" fmla="*/ 34 w 42"/>
                <a:gd name="T61" fmla="*/ 32 h 48"/>
                <a:gd name="T62" fmla="*/ 32 w 42"/>
                <a:gd name="T63" fmla="*/ 34 h 48"/>
                <a:gd name="T64" fmla="*/ 32 w 42"/>
                <a:gd name="T65" fmla="*/ 38 h 48"/>
                <a:gd name="T66" fmla="*/ 32 w 42"/>
                <a:gd name="T67" fmla="*/ 40 h 48"/>
                <a:gd name="T68" fmla="*/ 30 w 42"/>
                <a:gd name="T69" fmla="*/ 40 h 48"/>
                <a:gd name="T70" fmla="*/ 28 w 42"/>
                <a:gd name="T71" fmla="*/ 46 h 48"/>
                <a:gd name="T72" fmla="*/ 28 w 42"/>
                <a:gd name="T73" fmla="*/ 46 h 48"/>
                <a:gd name="T74" fmla="*/ 26 w 42"/>
                <a:gd name="T75" fmla="*/ 46 h 48"/>
                <a:gd name="T76" fmla="*/ 24 w 42"/>
                <a:gd name="T77" fmla="*/ 48 h 48"/>
                <a:gd name="T78" fmla="*/ 24 w 42"/>
                <a:gd name="T79" fmla="*/ 48 h 48"/>
                <a:gd name="T80" fmla="*/ 22 w 42"/>
                <a:gd name="T81" fmla="*/ 44 h 48"/>
                <a:gd name="T82" fmla="*/ 22 w 42"/>
                <a:gd name="T83" fmla="*/ 32 h 48"/>
                <a:gd name="T84" fmla="*/ 20 w 42"/>
                <a:gd name="T85" fmla="*/ 28 h 48"/>
                <a:gd name="T86" fmla="*/ 20 w 42"/>
                <a:gd name="T87" fmla="*/ 26 h 48"/>
                <a:gd name="T88" fmla="*/ 14 w 42"/>
                <a:gd name="T89" fmla="*/ 20 h 48"/>
                <a:gd name="T90" fmla="*/ 12 w 42"/>
                <a:gd name="T91" fmla="*/ 18 h 48"/>
                <a:gd name="T92" fmla="*/ 8 w 42"/>
                <a:gd name="T93" fmla="*/ 14 h 48"/>
                <a:gd name="T94" fmla="*/ 6 w 42"/>
                <a:gd name="T95" fmla="*/ 8 h 48"/>
                <a:gd name="T96" fmla="*/ 0 w 42"/>
                <a:gd name="T97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" h="48">
                  <a:moveTo>
                    <a:pt x="0" y="8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22"/>
                  </a:lnTo>
                  <a:lnTo>
                    <a:pt x="38" y="24"/>
                  </a:lnTo>
                  <a:lnTo>
                    <a:pt x="42" y="26"/>
                  </a:lnTo>
                  <a:lnTo>
                    <a:pt x="42" y="28"/>
                  </a:lnTo>
                  <a:lnTo>
                    <a:pt x="42" y="30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2" y="34"/>
                  </a:lnTo>
                  <a:lnTo>
                    <a:pt x="32" y="38"/>
                  </a:lnTo>
                  <a:lnTo>
                    <a:pt x="32" y="40"/>
                  </a:lnTo>
                  <a:lnTo>
                    <a:pt x="30" y="40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2" y="44"/>
                  </a:lnTo>
                  <a:lnTo>
                    <a:pt x="22" y="32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14" y="20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7" name="Mauritania">
              <a:extLst>
                <a:ext uri="{FF2B5EF4-FFF2-40B4-BE49-F238E27FC236}">
                  <a16:creationId xmlns:a16="http://schemas.microsoft.com/office/drawing/2014/main" id="{1D002B2A-A191-422D-AABA-60E233B65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3763097"/>
              <a:ext cx="279424" cy="306218"/>
            </a:xfrm>
            <a:custGeom>
              <a:avLst/>
              <a:gdLst>
                <a:gd name="T0" fmla="*/ 50 w 146"/>
                <a:gd name="T1" fmla="*/ 76 h 160"/>
                <a:gd name="T2" fmla="*/ 52 w 146"/>
                <a:gd name="T3" fmla="*/ 50 h 160"/>
                <a:gd name="T4" fmla="*/ 58 w 146"/>
                <a:gd name="T5" fmla="*/ 48 h 160"/>
                <a:gd name="T6" fmla="*/ 62 w 146"/>
                <a:gd name="T7" fmla="*/ 16 h 160"/>
                <a:gd name="T8" fmla="*/ 102 w 146"/>
                <a:gd name="T9" fmla="*/ 0 h 160"/>
                <a:gd name="T10" fmla="*/ 146 w 146"/>
                <a:gd name="T11" fmla="*/ 30 h 160"/>
                <a:gd name="T12" fmla="*/ 132 w 146"/>
                <a:gd name="T13" fmla="*/ 30 h 160"/>
                <a:gd name="T14" fmla="*/ 144 w 146"/>
                <a:gd name="T15" fmla="*/ 140 h 160"/>
                <a:gd name="T16" fmla="*/ 96 w 146"/>
                <a:gd name="T17" fmla="*/ 152 h 160"/>
                <a:gd name="T18" fmla="*/ 94 w 146"/>
                <a:gd name="T19" fmla="*/ 150 h 160"/>
                <a:gd name="T20" fmla="*/ 90 w 146"/>
                <a:gd name="T21" fmla="*/ 152 h 160"/>
                <a:gd name="T22" fmla="*/ 88 w 146"/>
                <a:gd name="T23" fmla="*/ 146 h 160"/>
                <a:gd name="T24" fmla="*/ 80 w 146"/>
                <a:gd name="T25" fmla="*/ 148 h 160"/>
                <a:gd name="T26" fmla="*/ 76 w 146"/>
                <a:gd name="T27" fmla="*/ 152 h 160"/>
                <a:gd name="T28" fmla="*/ 72 w 146"/>
                <a:gd name="T29" fmla="*/ 146 h 160"/>
                <a:gd name="T30" fmla="*/ 66 w 146"/>
                <a:gd name="T31" fmla="*/ 148 h 160"/>
                <a:gd name="T32" fmla="*/ 66 w 146"/>
                <a:gd name="T33" fmla="*/ 154 h 160"/>
                <a:gd name="T34" fmla="*/ 62 w 146"/>
                <a:gd name="T35" fmla="*/ 158 h 160"/>
                <a:gd name="T36" fmla="*/ 58 w 146"/>
                <a:gd name="T37" fmla="*/ 160 h 160"/>
                <a:gd name="T38" fmla="*/ 54 w 146"/>
                <a:gd name="T39" fmla="*/ 156 h 160"/>
                <a:gd name="T40" fmla="*/ 52 w 146"/>
                <a:gd name="T41" fmla="*/ 152 h 160"/>
                <a:gd name="T42" fmla="*/ 48 w 146"/>
                <a:gd name="T43" fmla="*/ 148 h 160"/>
                <a:gd name="T44" fmla="*/ 46 w 146"/>
                <a:gd name="T45" fmla="*/ 144 h 160"/>
                <a:gd name="T46" fmla="*/ 42 w 146"/>
                <a:gd name="T47" fmla="*/ 142 h 160"/>
                <a:gd name="T48" fmla="*/ 40 w 146"/>
                <a:gd name="T49" fmla="*/ 144 h 160"/>
                <a:gd name="T50" fmla="*/ 38 w 146"/>
                <a:gd name="T51" fmla="*/ 142 h 160"/>
                <a:gd name="T52" fmla="*/ 32 w 146"/>
                <a:gd name="T53" fmla="*/ 138 h 160"/>
                <a:gd name="T54" fmla="*/ 24 w 146"/>
                <a:gd name="T55" fmla="*/ 136 h 160"/>
                <a:gd name="T56" fmla="*/ 12 w 146"/>
                <a:gd name="T57" fmla="*/ 138 h 160"/>
                <a:gd name="T58" fmla="*/ 6 w 146"/>
                <a:gd name="T59" fmla="*/ 140 h 160"/>
                <a:gd name="T60" fmla="*/ 6 w 146"/>
                <a:gd name="T61" fmla="*/ 138 h 160"/>
                <a:gd name="T62" fmla="*/ 10 w 146"/>
                <a:gd name="T63" fmla="*/ 126 h 160"/>
                <a:gd name="T64" fmla="*/ 8 w 146"/>
                <a:gd name="T65" fmla="*/ 104 h 160"/>
                <a:gd name="T66" fmla="*/ 6 w 146"/>
                <a:gd name="T67" fmla="*/ 98 h 160"/>
                <a:gd name="T68" fmla="*/ 10 w 146"/>
                <a:gd name="T69" fmla="*/ 94 h 160"/>
                <a:gd name="T70" fmla="*/ 10 w 146"/>
                <a:gd name="T71" fmla="*/ 90 h 160"/>
                <a:gd name="T72" fmla="*/ 6 w 146"/>
                <a:gd name="T73" fmla="*/ 86 h 160"/>
                <a:gd name="T74" fmla="*/ 2 w 146"/>
                <a:gd name="T75" fmla="*/ 82 h 160"/>
                <a:gd name="T76" fmla="*/ 0 w 146"/>
                <a:gd name="T77" fmla="*/ 80 h 160"/>
                <a:gd name="T78" fmla="*/ 0 w 146"/>
                <a:gd name="T79" fmla="*/ 7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160">
                  <a:moveTo>
                    <a:pt x="0" y="76"/>
                  </a:moveTo>
                  <a:lnTo>
                    <a:pt x="50" y="76"/>
                  </a:lnTo>
                  <a:lnTo>
                    <a:pt x="50" y="54"/>
                  </a:lnTo>
                  <a:lnTo>
                    <a:pt x="52" y="50"/>
                  </a:lnTo>
                  <a:lnTo>
                    <a:pt x="54" y="48"/>
                  </a:lnTo>
                  <a:lnTo>
                    <a:pt x="58" y="48"/>
                  </a:lnTo>
                  <a:lnTo>
                    <a:pt x="62" y="48"/>
                  </a:lnTo>
                  <a:lnTo>
                    <a:pt x="62" y="16"/>
                  </a:lnTo>
                  <a:lnTo>
                    <a:pt x="102" y="16"/>
                  </a:lnTo>
                  <a:lnTo>
                    <a:pt x="102" y="0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46" y="28"/>
                  </a:lnTo>
                  <a:lnTo>
                    <a:pt x="132" y="30"/>
                  </a:lnTo>
                  <a:lnTo>
                    <a:pt x="140" y="138"/>
                  </a:lnTo>
                  <a:lnTo>
                    <a:pt x="144" y="140"/>
                  </a:lnTo>
                  <a:lnTo>
                    <a:pt x="140" y="152"/>
                  </a:lnTo>
                  <a:lnTo>
                    <a:pt x="96" y="152"/>
                  </a:lnTo>
                  <a:lnTo>
                    <a:pt x="96" y="152"/>
                  </a:lnTo>
                  <a:lnTo>
                    <a:pt x="94" y="150"/>
                  </a:lnTo>
                  <a:lnTo>
                    <a:pt x="92" y="150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8" y="146"/>
                  </a:lnTo>
                  <a:lnTo>
                    <a:pt x="86" y="146"/>
                  </a:lnTo>
                  <a:lnTo>
                    <a:pt x="80" y="148"/>
                  </a:lnTo>
                  <a:lnTo>
                    <a:pt x="76" y="154"/>
                  </a:lnTo>
                  <a:lnTo>
                    <a:pt x="76" y="152"/>
                  </a:lnTo>
                  <a:lnTo>
                    <a:pt x="74" y="150"/>
                  </a:lnTo>
                  <a:lnTo>
                    <a:pt x="72" y="146"/>
                  </a:lnTo>
                  <a:lnTo>
                    <a:pt x="70" y="146"/>
                  </a:lnTo>
                  <a:lnTo>
                    <a:pt x="66" y="148"/>
                  </a:lnTo>
                  <a:lnTo>
                    <a:pt x="66" y="152"/>
                  </a:lnTo>
                  <a:lnTo>
                    <a:pt x="66" y="154"/>
                  </a:lnTo>
                  <a:lnTo>
                    <a:pt x="64" y="158"/>
                  </a:lnTo>
                  <a:lnTo>
                    <a:pt x="62" y="158"/>
                  </a:lnTo>
                  <a:lnTo>
                    <a:pt x="58" y="160"/>
                  </a:lnTo>
                  <a:lnTo>
                    <a:pt x="58" y="160"/>
                  </a:lnTo>
                  <a:lnTo>
                    <a:pt x="58" y="158"/>
                  </a:lnTo>
                  <a:lnTo>
                    <a:pt x="54" y="156"/>
                  </a:lnTo>
                  <a:lnTo>
                    <a:pt x="52" y="154"/>
                  </a:lnTo>
                  <a:lnTo>
                    <a:pt x="52" y="152"/>
                  </a:lnTo>
                  <a:lnTo>
                    <a:pt x="48" y="152"/>
                  </a:lnTo>
                  <a:lnTo>
                    <a:pt x="48" y="148"/>
                  </a:lnTo>
                  <a:lnTo>
                    <a:pt x="46" y="146"/>
                  </a:lnTo>
                  <a:lnTo>
                    <a:pt x="46" y="144"/>
                  </a:lnTo>
                  <a:lnTo>
                    <a:pt x="44" y="142"/>
                  </a:lnTo>
                  <a:lnTo>
                    <a:pt x="42" y="142"/>
                  </a:lnTo>
                  <a:lnTo>
                    <a:pt x="42" y="142"/>
                  </a:lnTo>
                  <a:lnTo>
                    <a:pt x="40" y="144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36" y="138"/>
                  </a:lnTo>
                  <a:lnTo>
                    <a:pt x="32" y="138"/>
                  </a:lnTo>
                  <a:lnTo>
                    <a:pt x="26" y="136"/>
                  </a:lnTo>
                  <a:lnTo>
                    <a:pt x="24" y="136"/>
                  </a:lnTo>
                  <a:lnTo>
                    <a:pt x="18" y="138"/>
                  </a:lnTo>
                  <a:lnTo>
                    <a:pt x="12" y="138"/>
                  </a:lnTo>
                  <a:lnTo>
                    <a:pt x="8" y="140"/>
                  </a:lnTo>
                  <a:lnTo>
                    <a:pt x="6" y="140"/>
                  </a:lnTo>
                  <a:lnTo>
                    <a:pt x="6" y="142"/>
                  </a:lnTo>
                  <a:lnTo>
                    <a:pt x="6" y="138"/>
                  </a:lnTo>
                  <a:lnTo>
                    <a:pt x="8" y="130"/>
                  </a:lnTo>
                  <a:lnTo>
                    <a:pt x="10" y="126"/>
                  </a:lnTo>
                  <a:lnTo>
                    <a:pt x="12" y="118"/>
                  </a:lnTo>
                  <a:lnTo>
                    <a:pt x="8" y="104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8" y="98"/>
                  </a:lnTo>
                  <a:lnTo>
                    <a:pt x="10" y="94"/>
                  </a:lnTo>
                  <a:lnTo>
                    <a:pt x="8" y="90"/>
                  </a:lnTo>
                  <a:lnTo>
                    <a:pt x="10" y="90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4" y="84"/>
                  </a:lnTo>
                  <a:lnTo>
                    <a:pt x="2" y="82"/>
                  </a:lnTo>
                  <a:lnTo>
                    <a:pt x="0" y="84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8" name="Malta">
              <a:extLst>
                <a:ext uri="{FF2B5EF4-FFF2-40B4-BE49-F238E27FC236}">
                  <a16:creationId xmlns:a16="http://schemas.microsoft.com/office/drawing/2014/main" id="{567B4F93-F335-4036-AD19-886D3143A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3798" y="3537261"/>
              <a:ext cx="7655" cy="7655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4 w 4"/>
                <a:gd name="T7" fmla="*/ 4 h 4"/>
                <a:gd name="T8" fmla="*/ 4 w 4"/>
                <a:gd name="T9" fmla="*/ 2 h 4"/>
                <a:gd name="T10" fmla="*/ 0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9" name="Mali">
              <a:extLst>
                <a:ext uri="{FF2B5EF4-FFF2-40B4-BE49-F238E27FC236}">
                  <a16:creationId xmlns:a16="http://schemas.microsoft.com/office/drawing/2014/main" id="{D1290E38-6CE9-4C34-9A1C-01BEF52B7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6673" y="3816685"/>
              <a:ext cx="382772" cy="359806"/>
            </a:xfrm>
            <a:custGeom>
              <a:avLst/>
              <a:gdLst>
                <a:gd name="T0" fmla="*/ 6 w 200"/>
                <a:gd name="T1" fmla="*/ 130 h 188"/>
                <a:gd name="T2" fmla="*/ 8 w 200"/>
                <a:gd name="T3" fmla="*/ 120 h 188"/>
                <a:gd name="T4" fmla="*/ 16 w 200"/>
                <a:gd name="T5" fmla="*/ 122 h 188"/>
                <a:gd name="T6" fmla="*/ 22 w 200"/>
                <a:gd name="T7" fmla="*/ 120 h 188"/>
                <a:gd name="T8" fmla="*/ 30 w 200"/>
                <a:gd name="T9" fmla="*/ 122 h 188"/>
                <a:gd name="T10" fmla="*/ 36 w 200"/>
                <a:gd name="T11" fmla="*/ 122 h 188"/>
                <a:gd name="T12" fmla="*/ 82 w 200"/>
                <a:gd name="T13" fmla="*/ 124 h 188"/>
                <a:gd name="T14" fmla="*/ 74 w 200"/>
                <a:gd name="T15" fmla="*/ 2 h 188"/>
                <a:gd name="T16" fmla="*/ 170 w 200"/>
                <a:gd name="T17" fmla="*/ 60 h 188"/>
                <a:gd name="T18" fmla="*/ 180 w 200"/>
                <a:gd name="T19" fmla="*/ 64 h 188"/>
                <a:gd name="T20" fmla="*/ 188 w 200"/>
                <a:gd name="T21" fmla="*/ 70 h 188"/>
                <a:gd name="T22" fmla="*/ 188 w 200"/>
                <a:gd name="T23" fmla="*/ 76 h 188"/>
                <a:gd name="T24" fmla="*/ 200 w 200"/>
                <a:gd name="T25" fmla="*/ 76 h 188"/>
                <a:gd name="T26" fmla="*/ 200 w 200"/>
                <a:gd name="T27" fmla="*/ 110 h 188"/>
                <a:gd name="T28" fmla="*/ 196 w 200"/>
                <a:gd name="T29" fmla="*/ 118 h 188"/>
                <a:gd name="T30" fmla="*/ 184 w 200"/>
                <a:gd name="T31" fmla="*/ 124 h 188"/>
                <a:gd name="T32" fmla="*/ 168 w 200"/>
                <a:gd name="T33" fmla="*/ 128 h 188"/>
                <a:gd name="T34" fmla="*/ 154 w 200"/>
                <a:gd name="T35" fmla="*/ 128 h 188"/>
                <a:gd name="T36" fmla="*/ 150 w 200"/>
                <a:gd name="T37" fmla="*/ 128 h 188"/>
                <a:gd name="T38" fmla="*/ 138 w 200"/>
                <a:gd name="T39" fmla="*/ 128 h 188"/>
                <a:gd name="T40" fmla="*/ 122 w 200"/>
                <a:gd name="T41" fmla="*/ 138 h 188"/>
                <a:gd name="T42" fmla="*/ 108 w 200"/>
                <a:gd name="T43" fmla="*/ 146 h 188"/>
                <a:gd name="T44" fmla="*/ 102 w 200"/>
                <a:gd name="T45" fmla="*/ 148 h 188"/>
                <a:gd name="T46" fmla="*/ 98 w 200"/>
                <a:gd name="T47" fmla="*/ 156 h 188"/>
                <a:gd name="T48" fmla="*/ 88 w 200"/>
                <a:gd name="T49" fmla="*/ 168 h 188"/>
                <a:gd name="T50" fmla="*/ 88 w 200"/>
                <a:gd name="T51" fmla="*/ 176 h 188"/>
                <a:gd name="T52" fmla="*/ 86 w 200"/>
                <a:gd name="T53" fmla="*/ 180 h 188"/>
                <a:gd name="T54" fmla="*/ 82 w 200"/>
                <a:gd name="T55" fmla="*/ 188 h 188"/>
                <a:gd name="T56" fmla="*/ 78 w 200"/>
                <a:gd name="T57" fmla="*/ 184 h 188"/>
                <a:gd name="T58" fmla="*/ 70 w 200"/>
                <a:gd name="T59" fmla="*/ 186 h 188"/>
                <a:gd name="T60" fmla="*/ 60 w 200"/>
                <a:gd name="T61" fmla="*/ 186 h 188"/>
                <a:gd name="T62" fmla="*/ 56 w 200"/>
                <a:gd name="T63" fmla="*/ 186 h 188"/>
                <a:gd name="T64" fmla="*/ 52 w 200"/>
                <a:gd name="T65" fmla="*/ 182 h 188"/>
                <a:gd name="T66" fmla="*/ 48 w 200"/>
                <a:gd name="T67" fmla="*/ 180 h 188"/>
                <a:gd name="T68" fmla="*/ 46 w 200"/>
                <a:gd name="T69" fmla="*/ 178 h 188"/>
                <a:gd name="T70" fmla="*/ 46 w 200"/>
                <a:gd name="T71" fmla="*/ 172 h 188"/>
                <a:gd name="T72" fmla="*/ 44 w 200"/>
                <a:gd name="T73" fmla="*/ 166 h 188"/>
                <a:gd name="T74" fmla="*/ 38 w 200"/>
                <a:gd name="T75" fmla="*/ 162 h 188"/>
                <a:gd name="T76" fmla="*/ 32 w 200"/>
                <a:gd name="T77" fmla="*/ 162 h 188"/>
                <a:gd name="T78" fmla="*/ 26 w 200"/>
                <a:gd name="T79" fmla="*/ 168 h 188"/>
                <a:gd name="T80" fmla="*/ 18 w 200"/>
                <a:gd name="T81" fmla="*/ 166 h 188"/>
                <a:gd name="T82" fmla="*/ 14 w 200"/>
                <a:gd name="T83" fmla="*/ 166 h 188"/>
                <a:gd name="T84" fmla="*/ 12 w 200"/>
                <a:gd name="T85" fmla="*/ 160 h 188"/>
                <a:gd name="T86" fmla="*/ 12 w 200"/>
                <a:gd name="T87" fmla="*/ 154 h 188"/>
                <a:gd name="T88" fmla="*/ 8 w 200"/>
                <a:gd name="T89" fmla="*/ 150 h 188"/>
                <a:gd name="T90" fmla="*/ 4 w 200"/>
                <a:gd name="T91" fmla="*/ 146 h 188"/>
                <a:gd name="T92" fmla="*/ 2 w 200"/>
                <a:gd name="T93" fmla="*/ 138 h 188"/>
                <a:gd name="T94" fmla="*/ 0 w 200"/>
                <a:gd name="T95" fmla="*/ 13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0" h="188">
                  <a:moveTo>
                    <a:pt x="0" y="132"/>
                  </a:moveTo>
                  <a:lnTo>
                    <a:pt x="4" y="130"/>
                  </a:lnTo>
                  <a:lnTo>
                    <a:pt x="6" y="130"/>
                  </a:lnTo>
                  <a:lnTo>
                    <a:pt x="8" y="126"/>
                  </a:lnTo>
                  <a:lnTo>
                    <a:pt x="8" y="124"/>
                  </a:lnTo>
                  <a:lnTo>
                    <a:pt x="8" y="120"/>
                  </a:lnTo>
                  <a:lnTo>
                    <a:pt x="12" y="118"/>
                  </a:lnTo>
                  <a:lnTo>
                    <a:pt x="14" y="118"/>
                  </a:lnTo>
                  <a:lnTo>
                    <a:pt x="16" y="122"/>
                  </a:lnTo>
                  <a:lnTo>
                    <a:pt x="18" y="124"/>
                  </a:lnTo>
                  <a:lnTo>
                    <a:pt x="18" y="126"/>
                  </a:lnTo>
                  <a:lnTo>
                    <a:pt x="22" y="120"/>
                  </a:lnTo>
                  <a:lnTo>
                    <a:pt x="28" y="118"/>
                  </a:lnTo>
                  <a:lnTo>
                    <a:pt x="30" y="118"/>
                  </a:lnTo>
                  <a:lnTo>
                    <a:pt x="30" y="122"/>
                  </a:lnTo>
                  <a:lnTo>
                    <a:pt x="32" y="124"/>
                  </a:lnTo>
                  <a:lnTo>
                    <a:pt x="34" y="122"/>
                  </a:lnTo>
                  <a:lnTo>
                    <a:pt x="36" y="122"/>
                  </a:lnTo>
                  <a:lnTo>
                    <a:pt x="38" y="124"/>
                  </a:lnTo>
                  <a:lnTo>
                    <a:pt x="38" y="124"/>
                  </a:lnTo>
                  <a:lnTo>
                    <a:pt x="82" y="124"/>
                  </a:lnTo>
                  <a:lnTo>
                    <a:pt x="86" y="112"/>
                  </a:lnTo>
                  <a:lnTo>
                    <a:pt x="82" y="110"/>
                  </a:lnTo>
                  <a:lnTo>
                    <a:pt x="74" y="2"/>
                  </a:lnTo>
                  <a:lnTo>
                    <a:pt x="88" y="0"/>
                  </a:lnTo>
                  <a:lnTo>
                    <a:pt x="168" y="54"/>
                  </a:lnTo>
                  <a:lnTo>
                    <a:pt x="170" y="60"/>
                  </a:lnTo>
                  <a:lnTo>
                    <a:pt x="172" y="62"/>
                  </a:lnTo>
                  <a:lnTo>
                    <a:pt x="178" y="62"/>
                  </a:lnTo>
                  <a:lnTo>
                    <a:pt x="180" y="64"/>
                  </a:lnTo>
                  <a:lnTo>
                    <a:pt x="184" y="66"/>
                  </a:lnTo>
                  <a:lnTo>
                    <a:pt x="186" y="68"/>
                  </a:lnTo>
                  <a:lnTo>
                    <a:pt x="188" y="70"/>
                  </a:lnTo>
                  <a:lnTo>
                    <a:pt x="188" y="72"/>
                  </a:lnTo>
                  <a:lnTo>
                    <a:pt x="186" y="76"/>
                  </a:lnTo>
                  <a:lnTo>
                    <a:pt x="188" y="76"/>
                  </a:lnTo>
                  <a:lnTo>
                    <a:pt x="190" y="78"/>
                  </a:lnTo>
                  <a:lnTo>
                    <a:pt x="196" y="78"/>
                  </a:lnTo>
                  <a:lnTo>
                    <a:pt x="200" y="76"/>
                  </a:lnTo>
                  <a:lnTo>
                    <a:pt x="200" y="76"/>
                  </a:lnTo>
                  <a:lnTo>
                    <a:pt x="200" y="100"/>
                  </a:lnTo>
                  <a:lnTo>
                    <a:pt x="200" y="110"/>
                  </a:lnTo>
                  <a:lnTo>
                    <a:pt x="198" y="112"/>
                  </a:lnTo>
                  <a:lnTo>
                    <a:pt x="198" y="116"/>
                  </a:lnTo>
                  <a:lnTo>
                    <a:pt x="196" y="118"/>
                  </a:lnTo>
                  <a:lnTo>
                    <a:pt x="190" y="122"/>
                  </a:lnTo>
                  <a:lnTo>
                    <a:pt x="186" y="124"/>
                  </a:lnTo>
                  <a:lnTo>
                    <a:pt x="184" y="124"/>
                  </a:lnTo>
                  <a:lnTo>
                    <a:pt x="180" y="126"/>
                  </a:lnTo>
                  <a:lnTo>
                    <a:pt x="172" y="126"/>
                  </a:lnTo>
                  <a:lnTo>
                    <a:pt x="168" y="128"/>
                  </a:lnTo>
                  <a:lnTo>
                    <a:pt x="166" y="128"/>
                  </a:lnTo>
                  <a:lnTo>
                    <a:pt x="156" y="130"/>
                  </a:lnTo>
                  <a:lnTo>
                    <a:pt x="154" y="128"/>
                  </a:lnTo>
                  <a:lnTo>
                    <a:pt x="154" y="130"/>
                  </a:lnTo>
                  <a:lnTo>
                    <a:pt x="152" y="128"/>
                  </a:lnTo>
                  <a:lnTo>
                    <a:pt x="150" y="128"/>
                  </a:lnTo>
                  <a:lnTo>
                    <a:pt x="148" y="126"/>
                  </a:lnTo>
                  <a:lnTo>
                    <a:pt x="144" y="128"/>
                  </a:lnTo>
                  <a:lnTo>
                    <a:pt x="138" y="128"/>
                  </a:lnTo>
                  <a:lnTo>
                    <a:pt x="134" y="130"/>
                  </a:lnTo>
                  <a:lnTo>
                    <a:pt x="132" y="132"/>
                  </a:lnTo>
                  <a:lnTo>
                    <a:pt x="122" y="138"/>
                  </a:lnTo>
                  <a:lnTo>
                    <a:pt x="114" y="142"/>
                  </a:lnTo>
                  <a:lnTo>
                    <a:pt x="114" y="144"/>
                  </a:lnTo>
                  <a:lnTo>
                    <a:pt x="108" y="146"/>
                  </a:lnTo>
                  <a:lnTo>
                    <a:pt x="106" y="146"/>
                  </a:lnTo>
                  <a:lnTo>
                    <a:pt x="102" y="146"/>
                  </a:lnTo>
                  <a:lnTo>
                    <a:pt x="102" y="148"/>
                  </a:lnTo>
                  <a:lnTo>
                    <a:pt x="100" y="148"/>
                  </a:lnTo>
                  <a:lnTo>
                    <a:pt x="98" y="154"/>
                  </a:lnTo>
                  <a:lnTo>
                    <a:pt x="98" y="156"/>
                  </a:lnTo>
                  <a:lnTo>
                    <a:pt x="94" y="158"/>
                  </a:lnTo>
                  <a:lnTo>
                    <a:pt x="92" y="166"/>
                  </a:lnTo>
                  <a:lnTo>
                    <a:pt x="88" y="168"/>
                  </a:lnTo>
                  <a:lnTo>
                    <a:pt x="86" y="170"/>
                  </a:lnTo>
                  <a:lnTo>
                    <a:pt x="88" y="172"/>
                  </a:lnTo>
                  <a:lnTo>
                    <a:pt x="88" y="176"/>
                  </a:lnTo>
                  <a:lnTo>
                    <a:pt x="86" y="176"/>
                  </a:lnTo>
                  <a:lnTo>
                    <a:pt x="84" y="178"/>
                  </a:lnTo>
                  <a:lnTo>
                    <a:pt x="86" y="180"/>
                  </a:lnTo>
                  <a:lnTo>
                    <a:pt x="86" y="184"/>
                  </a:lnTo>
                  <a:lnTo>
                    <a:pt x="84" y="184"/>
                  </a:lnTo>
                  <a:lnTo>
                    <a:pt x="82" y="188"/>
                  </a:lnTo>
                  <a:lnTo>
                    <a:pt x="78" y="186"/>
                  </a:lnTo>
                  <a:lnTo>
                    <a:pt x="76" y="186"/>
                  </a:lnTo>
                  <a:lnTo>
                    <a:pt x="78" y="184"/>
                  </a:lnTo>
                  <a:lnTo>
                    <a:pt x="74" y="184"/>
                  </a:lnTo>
                  <a:lnTo>
                    <a:pt x="70" y="184"/>
                  </a:lnTo>
                  <a:lnTo>
                    <a:pt x="70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60" y="186"/>
                  </a:lnTo>
                  <a:lnTo>
                    <a:pt x="60" y="186"/>
                  </a:lnTo>
                  <a:lnTo>
                    <a:pt x="56" y="186"/>
                  </a:lnTo>
                  <a:lnTo>
                    <a:pt x="56" y="186"/>
                  </a:lnTo>
                  <a:lnTo>
                    <a:pt x="54" y="184"/>
                  </a:lnTo>
                  <a:lnTo>
                    <a:pt x="52" y="184"/>
                  </a:lnTo>
                  <a:lnTo>
                    <a:pt x="52" y="182"/>
                  </a:lnTo>
                  <a:lnTo>
                    <a:pt x="50" y="180"/>
                  </a:lnTo>
                  <a:lnTo>
                    <a:pt x="50" y="178"/>
                  </a:lnTo>
                  <a:lnTo>
                    <a:pt x="48" y="180"/>
                  </a:lnTo>
                  <a:lnTo>
                    <a:pt x="48" y="180"/>
                  </a:lnTo>
                  <a:lnTo>
                    <a:pt x="46" y="180"/>
                  </a:lnTo>
                  <a:lnTo>
                    <a:pt x="46" y="178"/>
                  </a:lnTo>
                  <a:lnTo>
                    <a:pt x="48" y="174"/>
                  </a:lnTo>
                  <a:lnTo>
                    <a:pt x="48" y="172"/>
                  </a:lnTo>
                  <a:lnTo>
                    <a:pt x="46" y="172"/>
                  </a:lnTo>
                  <a:lnTo>
                    <a:pt x="44" y="172"/>
                  </a:lnTo>
                  <a:lnTo>
                    <a:pt x="46" y="168"/>
                  </a:lnTo>
                  <a:lnTo>
                    <a:pt x="44" y="166"/>
                  </a:lnTo>
                  <a:lnTo>
                    <a:pt x="42" y="164"/>
                  </a:lnTo>
                  <a:lnTo>
                    <a:pt x="42" y="162"/>
                  </a:lnTo>
                  <a:lnTo>
                    <a:pt x="38" y="162"/>
                  </a:lnTo>
                  <a:lnTo>
                    <a:pt x="38" y="164"/>
                  </a:lnTo>
                  <a:lnTo>
                    <a:pt x="34" y="162"/>
                  </a:lnTo>
                  <a:lnTo>
                    <a:pt x="32" y="162"/>
                  </a:lnTo>
                  <a:lnTo>
                    <a:pt x="30" y="166"/>
                  </a:lnTo>
                  <a:lnTo>
                    <a:pt x="28" y="166"/>
                  </a:lnTo>
                  <a:lnTo>
                    <a:pt x="26" y="168"/>
                  </a:lnTo>
                  <a:lnTo>
                    <a:pt x="22" y="168"/>
                  </a:lnTo>
                  <a:lnTo>
                    <a:pt x="20" y="166"/>
                  </a:lnTo>
                  <a:lnTo>
                    <a:pt x="18" y="166"/>
                  </a:lnTo>
                  <a:lnTo>
                    <a:pt x="16" y="166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4" y="164"/>
                  </a:lnTo>
                  <a:lnTo>
                    <a:pt x="14" y="162"/>
                  </a:lnTo>
                  <a:lnTo>
                    <a:pt x="12" y="160"/>
                  </a:lnTo>
                  <a:lnTo>
                    <a:pt x="12" y="158"/>
                  </a:lnTo>
                  <a:lnTo>
                    <a:pt x="12" y="156"/>
                  </a:lnTo>
                  <a:lnTo>
                    <a:pt x="12" y="154"/>
                  </a:lnTo>
                  <a:lnTo>
                    <a:pt x="10" y="152"/>
                  </a:lnTo>
                  <a:lnTo>
                    <a:pt x="10" y="152"/>
                  </a:lnTo>
                  <a:lnTo>
                    <a:pt x="8" y="150"/>
                  </a:lnTo>
                  <a:lnTo>
                    <a:pt x="8" y="150"/>
                  </a:lnTo>
                  <a:lnTo>
                    <a:pt x="6" y="150"/>
                  </a:lnTo>
                  <a:lnTo>
                    <a:pt x="4" y="146"/>
                  </a:lnTo>
                  <a:lnTo>
                    <a:pt x="2" y="144"/>
                  </a:lnTo>
                  <a:lnTo>
                    <a:pt x="2" y="142"/>
                  </a:lnTo>
                  <a:lnTo>
                    <a:pt x="2" y="138"/>
                  </a:lnTo>
                  <a:lnTo>
                    <a:pt x="2" y="136"/>
                  </a:lnTo>
                  <a:lnTo>
                    <a:pt x="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0" name="Malawi">
              <a:extLst>
                <a:ext uri="{FF2B5EF4-FFF2-40B4-BE49-F238E27FC236}">
                  <a16:creationId xmlns:a16="http://schemas.microsoft.com/office/drawing/2014/main" id="{45B09898-6488-4DEB-8C72-76978CD62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641" y="4647300"/>
              <a:ext cx="76554" cy="191386"/>
            </a:xfrm>
            <a:custGeom>
              <a:avLst/>
              <a:gdLst>
                <a:gd name="T0" fmla="*/ 6 w 40"/>
                <a:gd name="T1" fmla="*/ 0 h 100"/>
                <a:gd name="T2" fmla="*/ 8 w 40"/>
                <a:gd name="T3" fmla="*/ 2 h 100"/>
                <a:gd name="T4" fmla="*/ 10 w 40"/>
                <a:gd name="T5" fmla="*/ 2 h 100"/>
                <a:gd name="T6" fmla="*/ 12 w 40"/>
                <a:gd name="T7" fmla="*/ 2 h 100"/>
                <a:gd name="T8" fmla="*/ 14 w 40"/>
                <a:gd name="T9" fmla="*/ 2 h 100"/>
                <a:gd name="T10" fmla="*/ 14 w 40"/>
                <a:gd name="T11" fmla="*/ 4 h 100"/>
                <a:gd name="T12" fmla="*/ 20 w 40"/>
                <a:gd name="T13" fmla="*/ 10 h 100"/>
                <a:gd name="T14" fmla="*/ 20 w 40"/>
                <a:gd name="T15" fmla="*/ 36 h 100"/>
                <a:gd name="T16" fmla="*/ 22 w 40"/>
                <a:gd name="T17" fmla="*/ 50 h 100"/>
                <a:gd name="T18" fmla="*/ 28 w 40"/>
                <a:gd name="T19" fmla="*/ 52 h 100"/>
                <a:gd name="T20" fmla="*/ 30 w 40"/>
                <a:gd name="T21" fmla="*/ 54 h 100"/>
                <a:gd name="T22" fmla="*/ 34 w 40"/>
                <a:gd name="T23" fmla="*/ 60 h 100"/>
                <a:gd name="T24" fmla="*/ 40 w 40"/>
                <a:gd name="T25" fmla="*/ 68 h 100"/>
                <a:gd name="T26" fmla="*/ 40 w 40"/>
                <a:gd name="T27" fmla="*/ 70 h 100"/>
                <a:gd name="T28" fmla="*/ 38 w 40"/>
                <a:gd name="T29" fmla="*/ 72 h 100"/>
                <a:gd name="T30" fmla="*/ 36 w 40"/>
                <a:gd name="T31" fmla="*/ 72 h 100"/>
                <a:gd name="T32" fmla="*/ 36 w 40"/>
                <a:gd name="T33" fmla="*/ 76 h 100"/>
                <a:gd name="T34" fmla="*/ 38 w 40"/>
                <a:gd name="T35" fmla="*/ 82 h 100"/>
                <a:gd name="T36" fmla="*/ 34 w 40"/>
                <a:gd name="T37" fmla="*/ 84 h 100"/>
                <a:gd name="T38" fmla="*/ 32 w 40"/>
                <a:gd name="T39" fmla="*/ 88 h 100"/>
                <a:gd name="T40" fmla="*/ 30 w 40"/>
                <a:gd name="T41" fmla="*/ 94 h 100"/>
                <a:gd name="T42" fmla="*/ 30 w 40"/>
                <a:gd name="T43" fmla="*/ 98 h 100"/>
                <a:gd name="T44" fmla="*/ 28 w 40"/>
                <a:gd name="T45" fmla="*/ 98 h 100"/>
                <a:gd name="T46" fmla="*/ 26 w 40"/>
                <a:gd name="T47" fmla="*/ 94 h 100"/>
                <a:gd name="T48" fmla="*/ 24 w 40"/>
                <a:gd name="T49" fmla="*/ 92 h 100"/>
                <a:gd name="T50" fmla="*/ 20 w 40"/>
                <a:gd name="T51" fmla="*/ 86 h 100"/>
                <a:gd name="T52" fmla="*/ 18 w 40"/>
                <a:gd name="T53" fmla="*/ 82 h 100"/>
                <a:gd name="T54" fmla="*/ 20 w 40"/>
                <a:gd name="T55" fmla="*/ 78 h 100"/>
                <a:gd name="T56" fmla="*/ 22 w 40"/>
                <a:gd name="T57" fmla="*/ 72 h 100"/>
                <a:gd name="T58" fmla="*/ 22 w 40"/>
                <a:gd name="T59" fmla="*/ 66 h 100"/>
                <a:gd name="T60" fmla="*/ 18 w 40"/>
                <a:gd name="T61" fmla="*/ 64 h 100"/>
                <a:gd name="T62" fmla="*/ 14 w 40"/>
                <a:gd name="T63" fmla="*/ 64 h 100"/>
                <a:gd name="T64" fmla="*/ 12 w 40"/>
                <a:gd name="T65" fmla="*/ 66 h 100"/>
                <a:gd name="T66" fmla="*/ 10 w 40"/>
                <a:gd name="T67" fmla="*/ 62 h 100"/>
                <a:gd name="T68" fmla="*/ 8 w 40"/>
                <a:gd name="T69" fmla="*/ 60 h 100"/>
                <a:gd name="T70" fmla="*/ 4 w 40"/>
                <a:gd name="T71" fmla="*/ 60 h 100"/>
                <a:gd name="T72" fmla="*/ 2 w 40"/>
                <a:gd name="T73" fmla="*/ 56 h 100"/>
                <a:gd name="T74" fmla="*/ 0 w 40"/>
                <a:gd name="T75" fmla="*/ 52 h 100"/>
                <a:gd name="T76" fmla="*/ 4 w 40"/>
                <a:gd name="T77" fmla="*/ 50 h 100"/>
                <a:gd name="T78" fmla="*/ 4 w 40"/>
                <a:gd name="T79" fmla="*/ 46 h 100"/>
                <a:gd name="T80" fmla="*/ 4 w 40"/>
                <a:gd name="T81" fmla="*/ 44 h 100"/>
                <a:gd name="T82" fmla="*/ 6 w 40"/>
                <a:gd name="T83" fmla="*/ 42 h 100"/>
                <a:gd name="T84" fmla="*/ 10 w 40"/>
                <a:gd name="T85" fmla="*/ 38 h 100"/>
                <a:gd name="T86" fmla="*/ 10 w 40"/>
                <a:gd name="T87" fmla="*/ 38 h 100"/>
                <a:gd name="T88" fmla="*/ 10 w 40"/>
                <a:gd name="T89" fmla="*/ 36 h 100"/>
                <a:gd name="T90" fmla="*/ 10 w 40"/>
                <a:gd name="T91" fmla="*/ 34 h 100"/>
                <a:gd name="T92" fmla="*/ 8 w 40"/>
                <a:gd name="T93" fmla="*/ 30 h 100"/>
                <a:gd name="T94" fmla="*/ 10 w 40"/>
                <a:gd name="T95" fmla="*/ 28 h 100"/>
                <a:gd name="T96" fmla="*/ 8 w 40"/>
                <a:gd name="T97" fmla="*/ 24 h 100"/>
                <a:gd name="T98" fmla="*/ 12 w 40"/>
                <a:gd name="T99" fmla="*/ 18 h 100"/>
                <a:gd name="T100" fmla="*/ 12 w 40"/>
                <a:gd name="T101" fmla="*/ 16 h 100"/>
                <a:gd name="T102" fmla="*/ 12 w 40"/>
                <a:gd name="T103" fmla="*/ 12 h 100"/>
                <a:gd name="T104" fmla="*/ 8 w 40"/>
                <a:gd name="T105" fmla="*/ 10 h 100"/>
                <a:gd name="T106" fmla="*/ 10 w 40"/>
                <a:gd name="T107" fmla="*/ 6 h 100"/>
                <a:gd name="T108" fmla="*/ 6 w 40"/>
                <a:gd name="T109" fmla="*/ 4 h 100"/>
                <a:gd name="T110" fmla="*/ 6 w 40"/>
                <a:gd name="T111" fmla="*/ 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" h="100">
                  <a:moveTo>
                    <a:pt x="4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6" y="6"/>
                  </a:lnTo>
                  <a:lnTo>
                    <a:pt x="20" y="10"/>
                  </a:lnTo>
                  <a:lnTo>
                    <a:pt x="20" y="14"/>
                  </a:lnTo>
                  <a:lnTo>
                    <a:pt x="20" y="36"/>
                  </a:lnTo>
                  <a:lnTo>
                    <a:pt x="20" y="38"/>
                  </a:lnTo>
                  <a:lnTo>
                    <a:pt x="22" y="50"/>
                  </a:lnTo>
                  <a:lnTo>
                    <a:pt x="26" y="52"/>
                  </a:lnTo>
                  <a:lnTo>
                    <a:pt x="28" y="52"/>
                  </a:lnTo>
                  <a:lnTo>
                    <a:pt x="28" y="54"/>
                  </a:lnTo>
                  <a:lnTo>
                    <a:pt x="30" y="54"/>
                  </a:lnTo>
                  <a:lnTo>
                    <a:pt x="34" y="58"/>
                  </a:lnTo>
                  <a:lnTo>
                    <a:pt x="34" y="60"/>
                  </a:lnTo>
                  <a:lnTo>
                    <a:pt x="38" y="64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0" y="70"/>
                  </a:lnTo>
                  <a:lnTo>
                    <a:pt x="38" y="72"/>
                  </a:lnTo>
                  <a:lnTo>
                    <a:pt x="38" y="72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4"/>
                  </a:lnTo>
                  <a:lnTo>
                    <a:pt x="36" y="76"/>
                  </a:lnTo>
                  <a:lnTo>
                    <a:pt x="38" y="76"/>
                  </a:lnTo>
                  <a:lnTo>
                    <a:pt x="38" y="82"/>
                  </a:lnTo>
                  <a:lnTo>
                    <a:pt x="36" y="84"/>
                  </a:lnTo>
                  <a:lnTo>
                    <a:pt x="34" y="84"/>
                  </a:lnTo>
                  <a:lnTo>
                    <a:pt x="32" y="86"/>
                  </a:lnTo>
                  <a:lnTo>
                    <a:pt x="32" y="88"/>
                  </a:lnTo>
                  <a:lnTo>
                    <a:pt x="32" y="90"/>
                  </a:lnTo>
                  <a:lnTo>
                    <a:pt x="30" y="94"/>
                  </a:lnTo>
                  <a:lnTo>
                    <a:pt x="30" y="96"/>
                  </a:lnTo>
                  <a:lnTo>
                    <a:pt x="30" y="98"/>
                  </a:lnTo>
                  <a:lnTo>
                    <a:pt x="28" y="100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6" y="92"/>
                  </a:lnTo>
                  <a:lnTo>
                    <a:pt x="24" y="92"/>
                  </a:lnTo>
                  <a:lnTo>
                    <a:pt x="22" y="90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18" y="82"/>
                  </a:lnTo>
                  <a:lnTo>
                    <a:pt x="18" y="80"/>
                  </a:lnTo>
                  <a:lnTo>
                    <a:pt x="20" y="78"/>
                  </a:lnTo>
                  <a:lnTo>
                    <a:pt x="20" y="74"/>
                  </a:lnTo>
                  <a:lnTo>
                    <a:pt x="22" y="72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4"/>
                  </a:lnTo>
                  <a:lnTo>
                    <a:pt x="18" y="64"/>
                  </a:lnTo>
                  <a:lnTo>
                    <a:pt x="16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2" y="66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8" y="62"/>
                  </a:lnTo>
                  <a:lnTo>
                    <a:pt x="8" y="60"/>
                  </a:lnTo>
                  <a:lnTo>
                    <a:pt x="8" y="58"/>
                  </a:lnTo>
                  <a:lnTo>
                    <a:pt x="4" y="60"/>
                  </a:lnTo>
                  <a:lnTo>
                    <a:pt x="4" y="58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6" y="42"/>
                  </a:lnTo>
                  <a:lnTo>
                    <a:pt x="8" y="40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0" y="32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8" y="24"/>
                  </a:lnTo>
                  <a:lnTo>
                    <a:pt x="8" y="2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1" name="Malabo">
              <a:extLst>
                <a:ext uri="{FF2B5EF4-FFF2-40B4-BE49-F238E27FC236}">
                  <a16:creationId xmlns:a16="http://schemas.microsoft.com/office/drawing/2014/main" id="{C5FF72B5-AACB-4E47-97C4-F63A70AB3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1" y="4333427"/>
              <a:ext cx="11483" cy="15311"/>
            </a:xfrm>
            <a:custGeom>
              <a:avLst/>
              <a:gdLst>
                <a:gd name="T0" fmla="*/ 0 w 6"/>
                <a:gd name="T1" fmla="*/ 8 h 8"/>
                <a:gd name="T2" fmla="*/ 0 w 6"/>
                <a:gd name="T3" fmla="*/ 6 h 8"/>
                <a:gd name="T4" fmla="*/ 2 w 6"/>
                <a:gd name="T5" fmla="*/ 6 h 8"/>
                <a:gd name="T6" fmla="*/ 4 w 6"/>
                <a:gd name="T7" fmla="*/ 2 h 8"/>
                <a:gd name="T8" fmla="*/ 6 w 6"/>
                <a:gd name="T9" fmla="*/ 0 h 8"/>
                <a:gd name="T10" fmla="*/ 6 w 6"/>
                <a:gd name="T11" fmla="*/ 0 h 8"/>
                <a:gd name="T12" fmla="*/ 6 w 6"/>
                <a:gd name="T13" fmla="*/ 4 h 8"/>
                <a:gd name="T14" fmla="*/ 6 w 6"/>
                <a:gd name="T15" fmla="*/ 8 h 8"/>
                <a:gd name="T16" fmla="*/ 2 w 6"/>
                <a:gd name="T17" fmla="*/ 8 h 8"/>
                <a:gd name="T18" fmla="*/ 0 w 6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0" y="6"/>
                  </a:lnTo>
                  <a:lnTo>
                    <a:pt x="2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4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2" name="Madagascar">
              <a:extLst>
                <a:ext uri="{FF2B5EF4-FFF2-40B4-BE49-F238E27FC236}">
                  <a16:creationId xmlns:a16="http://schemas.microsoft.com/office/drawing/2014/main" id="{1E7C04AC-0673-4715-853C-F91BF9F8C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5132" y="4708544"/>
              <a:ext cx="179903" cy="336839"/>
            </a:xfrm>
            <a:custGeom>
              <a:avLst/>
              <a:gdLst>
                <a:gd name="T0" fmla="*/ 26 w 94"/>
                <a:gd name="T1" fmla="*/ 172 h 176"/>
                <a:gd name="T2" fmla="*/ 44 w 94"/>
                <a:gd name="T3" fmla="*/ 168 h 176"/>
                <a:gd name="T4" fmla="*/ 50 w 94"/>
                <a:gd name="T5" fmla="*/ 158 h 176"/>
                <a:gd name="T6" fmla="*/ 52 w 94"/>
                <a:gd name="T7" fmla="*/ 152 h 176"/>
                <a:gd name="T8" fmla="*/ 54 w 94"/>
                <a:gd name="T9" fmla="*/ 144 h 176"/>
                <a:gd name="T10" fmla="*/ 62 w 94"/>
                <a:gd name="T11" fmla="*/ 126 h 176"/>
                <a:gd name="T12" fmla="*/ 72 w 94"/>
                <a:gd name="T13" fmla="*/ 102 h 176"/>
                <a:gd name="T14" fmla="*/ 78 w 94"/>
                <a:gd name="T15" fmla="*/ 88 h 176"/>
                <a:gd name="T16" fmla="*/ 82 w 94"/>
                <a:gd name="T17" fmla="*/ 70 h 176"/>
                <a:gd name="T18" fmla="*/ 84 w 94"/>
                <a:gd name="T19" fmla="*/ 60 h 176"/>
                <a:gd name="T20" fmla="*/ 86 w 94"/>
                <a:gd name="T21" fmla="*/ 52 h 176"/>
                <a:gd name="T22" fmla="*/ 86 w 94"/>
                <a:gd name="T23" fmla="*/ 46 h 176"/>
                <a:gd name="T24" fmla="*/ 92 w 94"/>
                <a:gd name="T25" fmla="*/ 52 h 176"/>
                <a:gd name="T26" fmla="*/ 94 w 94"/>
                <a:gd name="T27" fmla="*/ 46 h 176"/>
                <a:gd name="T28" fmla="*/ 90 w 94"/>
                <a:gd name="T29" fmla="*/ 36 h 176"/>
                <a:gd name="T30" fmla="*/ 92 w 94"/>
                <a:gd name="T31" fmla="*/ 28 h 176"/>
                <a:gd name="T32" fmla="*/ 88 w 94"/>
                <a:gd name="T33" fmla="*/ 12 h 176"/>
                <a:gd name="T34" fmla="*/ 82 w 94"/>
                <a:gd name="T35" fmla="*/ 6 h 176"/>
                <a:gd name="T36" fmla="*/ 80 w 94"/>
                <a:gd name="T37" fmla="*/ 6 h 176"/>
                <a:gd name="T38" fmla="*/ 78 w 94"/>
                <a:gd name="T39" fmla="*/ 8 h 176"/>
                <a:gd name="T40" fmla="*/ 76 w 94"/>
                <a:gd name="T41" fmla="*/ 14 h 176"/>
                <a:gd name="T42" fmla="*/ 72 w 94"/>
                <a:gd name="T43" fmla="*/ 22 h 176"/>
                <a:gd name="T44" fmla="*/ 68 w 94"/>
                <a:gd name="T45" fmla="*/ 22 h 176"/>
                <a:gd name="T46" fmla="*/ 68 w 94"/>
                <a:gd name="T47" fmla="*/ 28 h 176"/>
                <a:gd name="T48" fmla="*/ 64 w 94"/>
                <a:gd name="T49" fmla="*/ 30 h 176"/>
                <a:gd name="T50" fmla="*/ 66 w 94"/>
                <a:gd name="T51" fmla="*/ 36 h 176"/>
                <a:gd name="T52" fmla="*/ 58 w 94"/>
                <a:gd name="T53" fmla="*/ 40 h 176"/>
                <a:gd name="T54" fmla="*/ 56 w 94"/>
                <a:gd name="T55" fmla="*/ 38 h 176"/>
                <a:gd name="T56" fmla="*/ 54 w 94"/>
                <a:gd name="T57" fmla="*/ 42 h 176"/>
                <a:gd name="T58" fmla="*/ 52 w 94"/>
                <a:gd name="T59" fmla="*/ 46 h 176"/>
                <a:gd name="T60" fmla="*/ 52 w 94"/>
                <a:gd name="T61" fmla="*/ 42 h 176"/>
                <a:gd name="T62" fmla="*/ 46 w 94"/>
                <a:gd name="T63" fmla="*/ 52 h 176"/>
                <a:gd name="T64" fmla="*/ 42 w 94"/>
                <a:gd name="T65" fmla="*/ 48 h 176"/>
                <a:gd name="T66" fmla="*/ 34 w 94"/>
                <a:gd name="T67" fmla="*/ 50 h 176"/>
                <a:gd name="T68" fmla="*/ 34 w 94"/>
                <a:gd name="T69" fmla="*/ 50 h 176"/>
                <a:gd name="T70" fmla="*/ 24 w 94"/>
                <a:gd name="T71" fmla="*/ 54 h 176"/>
                <a:gd name="T72" fmla="*/ 18 w 94"/>
                <a:gd name="T73" fmla="*/ 56 h 176"/>
                <a:gd name="T74" fmla="*/ 12 w 94"/>
                <a:gd name="T75" fmla="*/ 70 h 176"/>
                <a:gd name="T76" fmla="*/ 14 w 94"/>
                <a:gd name="T77" fmla="*/ 80 h 176"/>
                <a:gd name="T78" fmla="*/ 18 w 94"/>
                <a:gd name="T79" fmla="*/ 92 h 176"/>
                <a:gd name="T80" fmla="*/ 16 w 94"/>
                <a:gd name="T81" fmla="*/ 102 h 176"/>
                <a:gd name="T82" fmla="*/ 12 w 94"/>
                <a:gd name="T83" fmla="*/ 110 h 176"/>
                <a:gd name="T84" fmla="*/ 4 w 94"/>
                <a:gd name="T85" fmla="*/ 118 h 176"/>
                <a:gd name="T86" fmla="*/ 0 w 94"/>
                <a:gd name="T87" fmla="*/ 130 h 176"/>
                <a:gd name="T88" fmla="*/ 4 w 94"/>
                <a:gd name="T89" fmla="*/ 142 h 176"/>
                <a:gd name="T90" fmla="*/ 6 w 94"/>
                <a:gd name="T91" fmla="*/ 146 h 176"/>
                <a:gd name="T92" fmla="*/ 4 w 94"/>
                <a:gd name="T93" fmla="*/ 154 h 176"/>
                <a:gd name="T94" fmla="*/ 6 w 94"/>
                <a:gd name="T95" fmla="*/ 164 h 176"/>
                <a:gd name="T96" fmla="*/ 12 w 94"/>
                <a:gd name="T97" fmla="*/ 170 h 176"/>
                <a:gd name="T98" fmla="*/ 18 w 94"/>
                <a:gd name="T99" fmla="*/ 174 h 176"/>
                <a:gd name="T100" fmla="*/ 74 w 94"/>
                <a:gd name="T101" fmla="*/ 14 h 176"/>
                <a:gd name="T102" fmla="*/ 74 w 94"/>
                <a:gd name="T103" fmla="*/ 14 h 176"/>
                <a:gd name="T104" fmla="*/ 72 w 94"/>
                <a:gd name="T105" fmla="*/ 18 h 176"/>
                <a:gd name="T106" fmla="*/ 70 w 94"/>
                <a:gd name="T107" fmla="*/ 16 h 176"/>
                <a:gd name="T108" fmla="*/ 68 w 94"/>
                <a:gd name="T109" fmla="*/ 18 h 176"/>
                <a:gd name="T110" fmla="*/ 86 w 94"/>
                <a:gd name="T111" fmla="*/ 62 h 176"/>
                <a:gd name="T112" fmla="*/ 88 w 94"/>
                <a:gd name="T113" fmla="*/ 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4" h="176">
                  <a:moveTo>
                    <a:pt x="20" y="176"/>
                  </a:moveTo>
                  <a:lnTo>
                    <a:pt x="22" y="174"/>
                  </a:lnTo>
                  <a:lnTo>
                    <a:pt x="24" y="174"/>
                  </a:lnTo>
                  <a:lnTo>
                    <a:pt x="26" y="172"/>
                  </a:lnTo>
                  <a:lnTo>
                    <a:pt x="30" y="170"/>
                  </a:lnTo>
                  <a:lnTo>
                    <a:pt x="38" y="170"/>
                  </a:lnTo>
                  <a:lnTo>
                    <a:pt x="40" y="170"/>
                  </a:lnTo>
                  <a:lnTo>
                    <a:pt x="44" y="168"/>
                  </a:lnTo>
                  <a:lnTo>
                    <a:pt x="44" y="166"/>
                  </a:lnTo>
                  <a:lnTo>
                    <a:pt x="46" y="166"/>
                  </a:lnTo>
                  <a:lnTo>
                    <a:pt x="48" y="162"/>
                  </a:lnTo>
                  <a:lnTo>
                    <a:pt x="50" y="158"/>
                  </a:lnTo>
                  <a:lnTo>
                    <a:pt x="50" y="158"/>
                  </a:lnTo>
                  <a:lnTo>
                    <a:pt x="52" y="156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2" y="150"/>
                  </a:lnTo>
                  <a:lnTo>
                    <a:pt x="54" y="146"/>
                  </a:lnTo>
                  <a:lnTo>
                    <a:pt x="54" y="144"/>
                  </a:lnTo>
                  <a:lnTo>
                    <a:pt x="54" y="144"/>
                  </a:lnTo>
                  <a:lnTo>
                    <a:pt x="58" y="142"/>
                  </a:lnTo>
                  <a:lnTo>
                    <a:pt x="58" y="134"/>
                  </a:lnTo>
                  <a:lnTo>
                    <a:pt x="60" y="128"/>
                  </a:lnTo>
                  <a:lnTo>
                    <a:pt x="62" y="126"/>
                  </a:lnTo>
                  <a:lnTo>
                    <a:pt x="64" y="122"/>
                  </a:lnTo>
                  <a:lnTo>
                    <a:pt x="66" y="116"/>
                  </a:lnTo>
                  <a:lnTo>
                    <a:pt x="70" y="106"/>
                  </a:lnTo>
                  <a:lnTo>
                    <a:pt x="72" y="102"/>
                  </a:lnTo>
                  <a:lnTo>
                    <a:pt x="72" y="98"/>
                  </a:lnTo>
                  <a:lnTo>
                    <a:pt x="74" y="94"/>
                  </a:lnTo>
                  <a:lnTo>
                    <a:pt x="74" y="92"/>
                  </a:lnTo>
                  <a:lnTo>
                    <a:pt x="78" y="88"/>
                  </a:lnTo>
                  <a:lnTo>
                    <a:pt x="80" y="80"/>
                  </a:lnTo>
                  <a:lnTo>
                    <a:pt x="80" y="76"/>
                  </a:lnTo>
                  <a:lnTo>
                    <a:pt x="82" y="74"/>
                  </a:lnTo>
                  <a:lnTo>
                    <a:pt x="82" y="70"/>
                  </a:lnTo>
                  <a:lnTo>
                    <a:pt x="80" y="68"/>
                  </a:lnTo>
                  <a:lnTo>
                    <a:pt x="82" y="66"/>
                  </a:lnTo>
                  <a:lnTo>
                    <a:pt x="84" y="62"/>
                  </a:lnTo>
                  <a:lnTo>
                    <a:pt x="84" y="60"/>
                  </a:lnTo>
                  <a:lnTo>
                    <a:pt x="86" y="58"/>
                  </a:lnTo>
                  <a:lnTo>
                    <a:pt x="86" y="56"/>
                  </a:lnTo>
                  <a:lnTo>
                    <a:pt x="84" y="54"/>
                  </a:lnTo>
                  <a:lnTo>
                    <a:pt x="86" y="52"/>
                  </a:lnTo>
                  <a:lnTo>
                    <a:pt x="86" y="50"/>
                  </a:lnTo>
                  <a:lnTo>
                    <a:pt x="84" y="48"/>
                  </a:lnTo>
                  <a:lnTo>
                    <a:pt x="84" y="46"/>
                  </a:lnTo>
                  <a:lnTo>
                    <a:pt x="86" y="46"/>
                  </a:lnTo>
                  <a:lnTo>
                    <a:pt x="86" y="46"/>
                  </a:lnTo>
                  <a:lnTo>
                    <a:pt x="88" y="48"/>
                  </a:lnTo>
                  <a:lnTo>
                    <a:pt x="90" y="52"/>
                  </a:lnTo>
                  <a:lnTo>
                    <a:pt x="92" y="52"/>
                  </a:lnTo>
                  <a:lnTo>
                    <a:pt x="92" y="50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4" y="46"/>
                  </a:lnTo>
                  <a:lnTo>
                    <a:pt x="94" y="44"/>
                  </a:lnTo>
                  <a:lnTo>
                    <a:pt x="94" y="42"/>
                  </a:lnTo>
                  <a:lnTo>
                    <a:pt x="92" y="38"/>
                  </a:lnTo>
                  <a:lnTo>
                    <a:pt x="90" y="36"/>
                  </a:lnTo>
                  <a:lnTo>
                    <a:pt x="92" y="34"/>
                  </a:lnTo>
                  <a:lnTo>
                    <a:pt x="92" y="32"/>
                  </a:lnTo>
                  <a:lnTo>
                    <a:pt x="90" y="28"/>
                  </a:lnTo>
                  <a:lnTo>
                    <a:pt x="92" y="28"/>
                  </a:lnTo>
                  <a:lnTo>
                    <a:pt x="92" y="22"/>
                  </a:lnTo>
                  <a:lnTo>
                    <a:pt x="90" y="20"/>
                  </a:lnTo>
                  <a:lnTo>
                    <a:pt x="90" y="14"/>
                  </a:lnTo>
                  <a:lnTo>
                    <a:pt x="88" y="12"/>
                  </a:lnTo>
                  <a:lnTo>
                    <a:pt x="88" y="12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2" y="6"/>
                  </a:lnTo>
                  <a:lnTo>
                    <a:pt x="84" y="4"/>
                  </a:lnTo>
                  <a:lnTo>
                    <a:pt x="84" y="0"/>
                  </a:lnTo>
                  <a:lnTo>
                    <a:pt x="80" y="4"/>
                  </a:lnTo>
                  <a:lnTo>
                    <a:pt x="80" y="6"/>
                  </a:lnTo>
                  <a:lnTo>
                    <a:pt x="78" y="6"/>
                  </a:lnTo>
                  <a:lnTo>
                    <a:pt x="76" y="6"/>
                  </a:lnTo>
                  <a:lnTo>
                    <a:pt x="76" y="6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76" y="14"/>
                  </a:lnTo>
                  <a:lnTo>
                    <a:pt x="76" y="18"/>
                  </a:lnTo>
                  <a:lnTo>
                    <a:pt x="74" y="20"/>
                  </a:lnTo>
                  <a:lnTo>
                    <a:pt x="72" y="20"/>
                  </a:lnTo>
                  <a:lnTo>
                    <a:pt x="72" y="22"/>
                  </a:lnTo>
                  <a:lnTo>
                    <a:pt x="72" y="24"/>
                  </a:lnTo>
                  <a:lnTo>
                    <a:pt x="70" y="26"/>
                  </a:lnTo>
                  <a:lnTo>
                    <a:pt x="68" y="24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6" y="22"/>
                  </a:lnTo>
                  <a:lnTo>
                    <a:pt x="66" y="26"/>
                  </a:lnTo>
                  <a:lnTo>
                    <a:pt x="68" y="28"/>
                  </a:lnTo>
                  <a:lnTo>
                    <a:pt x="68" y="30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6" y="36"/>
                  </a:lnTo>
                  <a:lnTo>
                    <a:pt x="64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58" y="40"/>
                  </a:lnTo>
                  <a:lnTo>
                    <a:pt x="58" y="38"/>
                  </a:lnTo>
                  <a:lnTo>
                    <a:pt x="58" y="36"/>
                  </a:lnTo>
                  <a:lnTo>
                    <a:pt x="58" y="34"/>
                  </a:lnTo>
                  <a:lnTo>
                    <a:pt x="56" y="38"/>
                  </a:lnTo>
                  <a:lnTo>
                    <a:pt x="58" y="38"/>
                  </a:lnTo>
                  <a:lnTo>
                    <a:pt x="56" y="40"/>
                  </a:lnTo>
                  <a:lnTo>
                    <a:pt x="54" y="40"/>
                  </a:lnTo>
                  <a:lnTo>
                    <a:pt x="54" y="42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4" y="46"/>
                  </a:lnTo>
                  <a:lnTo>
                    <a:pt x="52" y="46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46" y="46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2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4" y="50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4"/>
                  </a:lnTo>
                  <a:lnTo>
                    <a:pt x="34" y="50"/>
                  </a:lnTo>
                  <a:lnTo>
                    <a:pt x="32" y="50"/>
                  </a:lnTo>
                  <a:lnTo>
                    <a:pt x="30" y="52"/>
                  </a:lnTo>
                  <a:lnTo>
                    <a:pt x="30" y="50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4"/>
                  </a:lnTo>
                  <a:lnTo>
                    <a:pt x="18" y="56"/>
                  </a:lnTo>
                  <a:lnTo>
                    <a:pt x="20" y="60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2" y="70"/>
                  </a:lnTo>
                  <a:lnTo>
                    <a:pt x="12" y="72"/>
                  </a:lnTo>
                  <a:lnTo>
                    <a:pt x="14" y="74"/>
                  </a:lnTo>
                  <a:lnTo>
                    <a:pt x="12" y="76"/>
                  </a:lnTo>
                  <a:lnTo>
                    <a:pt x="14" y="80"/>
                  </a:lnTo>
                  <a:lnTo>
                    <a:pt x="14" y="82"/>
                  </a:lnTo>
                  <a:lnTo>
                    <a:pt x="16" y="88"/>
                  </a:lnTo>
                  <a:lnTo>
                    <a:pt x="16" y="90"/>
                  </a:lnTo>
                  <a:lnTo>
                    <a:pt x="18" y="92"/>
                  </a:lnTo>
                  <a:lnTo>
                    <a:pt x="18" y="94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16" y="102"/>
                  </a:lnTo>
                  <a:lnTo>
                    <a:pt x="14" y="104"/>
                  </a:lnTo>
                  <a:lnTo>
                    <a:pt x="14" y="108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0" y="112"/>
                  </a:lnTo>
                  <a:lnTo>
                    <a:pt x="10" y="116"/>
                  </a:lnTo>
                  <a:lnTo>
                    <a:pt x="8" y="118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2" y="124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0" y="138"/>
                  </a:lnTo>
                  <a:lnTo>
                    <a:pt x="4" y="142"/>
                  </a:lnTo>
                  <a:lnTo>
                    <a:pt x="4" y="144"/>
                  </a:lnTo>
                  <a:lnTo>
                    <a:pt x="4" y="146"/>
                  </a:lnTo>
                  <a:lnTo>
                    <a:pt x="6" y="146"/>
                  </a:lnTo>
                  <a:lnTo>
                    <a:pt x="6" y="146"/>
                  </a:lnTo>
                  <a:lnTo>
                    <a:pt x="6" y="148"/>
                  </a:lnTo>
                  <a:lnTo>
                    <a:pt x="2" y="148"/>
                  </a:lnTo>
                  <a:lnTo>
                    <a:pt x="2" y="150"/>
                  </a:lnTo>
                  <a:lnTo>
                    <a:pt x="4" y="154"/>
                  </a:lnTo>
                  <a:lnTo>
                    <a:pt x="2" y="160"/>
                  </a:lnTo>
                  <a:lnTo>
                    <a:pt x="4" y="160"/>
                  </a:lnTo>
                  <a:lnTo>
                    <a:pt x="4" y="162"/>
                  </a:lnTo>
                  <a:lnTo>
                    <a:pt x="6" y="164"/>
                  </a:lnTo>
                  <a:lnTo>
                    <a:pt x="8" y="166"/>
                  </a:lnTo>
                  <a:lnTo>
                    <a:pt x="8" y="166"/>
                  </a:lnTo>
                  <a:lnTo>
                    <a:pt x="10" y="168"/>
                  </a:lnTo>
                  <a:lnTo>
                    <a:pt x="12" y="170"/>
                  </a:lnTo>
                  <a:lnTo>
                    <a:pt x="12" y="170"/>
                  </a:lnTo>
                  <a:lnTo>
                    <a:pt x="14" y="170"/>
                  </a:lnTo>
                  <a:lnTo>
                    <a:pt x="16" y="172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20" y="176"/>
                  </a:lnTo>
                  <a:close/>
                  <a:moveTo>
                    <a:pt x="74" y="14"/>
                  </a:moveTo>
                  <a:lnTo>
                    <a:pt x="72" y="12"/>
                  </a:lnTo>
                  <a:lnTo>
                    <a:pt x="74" y="10"/>
                  </a:lnTo>
                  <a:lnTo>
                    <a:pt x="74" y="12"/>
                  </a:lnTo>
                  <a:lnTo>
                    <a:pt x="74" y="14"/>
                  </a:lnTo>
                  <a:close/>
                  <a:moveTo>
                    <a:pt x="72" y="18"/>
                  </a:moveTo>
                  <a:lnTo>
                    <a:pt x="72" y="16"/>
                  </a:lnTo>
                  <a:lnTo>
                    <a:pt x="74" y="18"/>
                  </a:lnTo>
                  <a:lnTo>
                    <a:pt x="72" y="18"/>
                  </a:lnTo>
                  <a:lnTo>
                    <a:pt x="72" y="18"/>
                  </a:lnTo>
                  <a:close/>
                  <a:moveTo>
                    <a:pt x="68" y="16"/>
                  </a:moveTo>
                  <a:lnTo>
                    <a:pt x="70" y="16"/>
                  </a:lnTo>
                  <a:lnTo>
                    <a:pt x="70" y="16"/>
                  </a:lnTo>
                  <a:lnTo>
                    <a:pt x="72" y="18"/>
                  </a:lnTo>
                  <a:lnTo>
                    <a:pt x="70" y="20"/>
                  </a:lnTo>
                  <a:lnTo>
                    <a:pt x="70" y="18"/>
                  </a:lnTo>
                  <a:lnTo>
                    <a:pt x="68" y="18"/>
                  </a:lnTo>
                  <a:lnTo>
                    <a:pt x="68" y="16"/>
                  </a:lnTo>
                  <a:close/>
                  <a:moveTo>
                    <a:pt x="86" y="66"/>
                  </a:moveTo>
                  <a:lnTo>
                    <a:pt x="86" y="64"/>
                  </a:lnTo>
                  <a:lnTo>
                    <a:pt x="86" y="62"/>
                  </a:lnTo>
                  <a:lnTo>
                    <a:pt x="86" y="62"/>
                  </a:lnTo>
                  <a:lnTo>
                    <a:pt x="86" y="62"/>
                  </a:lnTo>
                  <a:lnTo>
                    <a:pt x="88" y="60"/>
                  </a:lnTo>
                  <a:lnTo>
                    <a:pt x="88" y="62"/>
                  </a:lnTo>
                  <a:lnTo>
                    <a:pt x="86" y="64"/>
                  </a:lnTo>
                  <a:lnTo>
                    <a:pt x="86" y="6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3" name="Luxembourg">
              <a:extLst>
                <a:ext uri="{FF2B5EF4-FFF2-40B4-BE49-F238E27FC236}">
                  <a16:creationId xmlns:a16="http://schemas.microsoft.com/office/drawing/2014/main" id="{E1EE8C94-37A5-47BE-96CD-9853D55A4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929" y="3127695"/>
              <a:ext cx="15311" cy="22966"/>
            </a:xfrm>
            <a:custGeom>
              <a:avLst/>
              <a:gdLst>
                <a:gd name="T0" fmla="*/ 0 w 8"/>
                <a:gd name="T1" fmla="*/ 8 h 12"/>
                <a:gd name="T2" fmla="*/ 0 w 8"/>
                <a:gd name="T3" fmla="*/ 6 h 12"/>
                <a:gd name="T4" fmla="*/ 0 w 8"/>
                <a:gd name="T5" fmla="*/ 6 h 12"/>
                <a:gd name="T6" fmla="*/ 0 w 8"/>
                <a:gd name="T7" fmla="*/ 4 h 12"/>
                <a:gd name="T8" fmla="*/ 0 w 8"/>
                <a:gd name="T9" fmla="*/ 4 h 12"/>
                <a:gd name="T10" fmla="*/ 0 w 8"/>
                <a:gd name="T11" fmla="*/ 2 h 12"/>
                <a:gd name="T12" fmla="*/ 0 w 8"/>
                <a:gd name="T13" fmla="*/ 0 h 12"/>
                <a:gd name="T14" fmla="*/ 2 w 8"/>
                <a:gd name="T15" fmla="*/ 0 h 12"/>
                <a:gd name="T16" fmla="*/ 6 w 8"/>
                <a:gd name="T17" fmla="*/ 4 h 12"/>
                <a:gd name="T18" fmla="*/ 6 w 8"/>
                <a:gd name="T19" fmla="*/ 6 h 12"/>
                <a:gd name="T20" fmla="*/ 8 w 8"/>
                <a:gd name="T21" fmla="*/ 6 h 12"/>
                <a:gd name="T22" fmla="*/ 6 w 8"/>
                <a:gd name="T23" fmla="*/ 10 h 12"/>
                <a:gd name="T24" fmla="*/ 6 w 8"/>
                <a:gd name="T25" fmla="*/ 12 h 12"/>
                <a:gd name="T26" fmla="*/ 2 w 8"/>
                <a:gd name="T27" fmla="*/ 10 h 12"/>
                <a:gd name="T28" fmla="*/ 0 w 8"/>
                <a:gd name="T29" fmla="*/ 8 h 12"/>
                <a:gd name="T30" fmla="*/ 0 w 8"/>
                <a:gd name="T3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12">
                  <a:moveTo>
                    <a:pt x="0" y="8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4" name="Lithuania">
              <a:extLst>
                <a:ext uri="{FF2B5EF4-FFF2-40B4-BE49-F238E27FC236}">
                  <a16:creationId xmlns:a16="http://schemas.microsoft.com/office/drawing/2014/main" id="{92E1E178-6FBE-48AD-97B8-55DBEE4FC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4802" y="2917171"/>
              <a:ext cx="118659" cy="88038"/>
            </a:xfrm>
            <a:custGeom>
              <a:avLst/>
              <a:gdLst>
                <a:gd name="T0" fmla="*/ 20 w 62"/>
                <a:gd name="T1" fmla="*/ 34 h 46"/>
                <a:gd name="T2" fmla="*/ 20 w 62"/>
                <a:gd name="T3" fmla="*/ 30 h 46"/>
                <a:gd name="T4" fmla="*/ 22 w 62"/>
                <a:gd name="T5" fmla="*/ 28 h 46"/>
                <a:gd name="T6" fmla="*/ 20 w 62"/>
                <a:gd name="T7" fmla="*/ 26 h 46"/>
                <a:gd name="T8" fmla="*/ 18 w 62"/>
                <a:gd name="T9" fmla="*/ 26 h 46"/>
                <a:gd name="T10" fmla="*/ 18 w 62"/>
                <a:gd name="T11" fmla="*/ 24 h 46"/>
                <a:gd name="T12" fmla="*/ 16 w 62"/>
                <a:gd name="T13" fmla="*/ 22 h 46"/>
                <a:gd name="T14" fmla="*/ 12 w 62"/>
                <a:gd name="T15" fmla="*/ 24 h 46"/>
                <a:gd name="T16" fmla="*/ 10 w 62"/>
                <a:gd name="T17" fmla="*/ 22 h 46"/>
                <a:gd name="T18" fmla="*/ 6 w 62"/>
                <a:gd name="T19" fmla="*/ 16 h 46"/>
                <a:gd name="T20" fmla="*/ 2 w 62"/>
                <a:gd name="T21" fmla="*/ 18 h 46"/>
                <a:gd name="T22" fmla="*/ 0 w 62"/>
                <a:gd name="T23" fmla="*/ 18 h 46"/>
                <a:gd name="T24" fmla="*/ 2 w 62"/>
                <a:gd name="T25" fmla="*/ 16 h 46"/>
                <a:gd name="T26" fmla="*/ 2 w 62"/>
                <a:gd name="T27" fmla="*/ 12 h 46"/>
                <a:gd name="T28" fmla="*/ 0 w 62"/>
                <a:gd name="T29" fmla="*/ 10 h 46"/>
                <a:gd name="T30" fmla="*/ 2 w 62"/>
                <a:gd name="T31" fmla="*/ 8 h 46"/>
                <a:gd name="T32" fmla="*/ 4 w 62"/>
                <a:gd name="T33" fmla="*/ 6 h 46"/>
                <a:gd name="T34" fmla="*/ 8 w 62"/>
                <a:gd name="T35" fmla="*/ 2 h 46"/>
                <a:gd name="T36" fmla="*/ 12 w 62"/>
                <a:gd name="T37" fmla="*/ 2 h 46"/>
                <a:gd name="T38" fmla="*/ 16 w 62"/>
                <a:gd name="T39" fmla="*/ 2 h 46"/>
                <a:gd name="T40" fmla="*/ 20 w 62"/>
                <a:gd name="T41" fmla="*/ 2 h 46"/>
                <a:gd name="T42" fmla="*/ 22 w 62"/>
                <a:gd name="T43" fmla="*/ 2 h 46"/>
                <a:gd name="T44" fmla="*/ 24 w 62"/>
                <a:gd name="T45" fmla="*/ 2 h 46"/>
                <a:gd name="T46" fmla="*/ 26 w 62"/>
                <a:gd name="T47" fmla="*/ 0 h 46"/>
                <a:gd name="T48" fmla="*/ 28 w 62"/>
                <a:gd name="T49" fmla="*/ 2 h 46"/>
                <a:gd name="T50" fmla="*/ 30 w 62"/>
                <a:gd name="T51" fmla="*/ 2 h 46"/>
                <a:gd name="T52" fmla="*/ 30 w 62"/>
                <a:gd name="T53" fmla="*/ 4 h 46"/>
                <a:gd name="T54" fmla="*/ 36 w 62"/>
                <a:gd name="T55" fmla="*/ 4 h 46"/>
                <a:gd name="T56" fmla="*/ 36 w 62"/>
                <a:gd name="T57" fmla="*/ 6 h 46"/>
                <a:gd name="T58" fmla="*/ 40 w 62"/>
                <a:gd name="T59" fmla="*/ 2 h 46"/>
                <a:gd name="T60" fmla="*/ 44 w 62"/>
                <a:gd name="T61" fmla="*/ 4 h 46"/>
                <a:gd name="T62" fmla="*/ 48 w 62"/>
                <a:gd name="T63" fmla="*/ 6 h 46"/>
                <a:gd name="T64" fmla="*/ 52 w 62"/>
                <a:gd name="T65" fmla="*/ 10 h 46"/>
                <a:gd name="T66" fmla="*/ 54 w 62"/>
                <a:gd name="T67" fmla="*/ 10 h 46"/>
                <a:gd name="T68" fmla="*/ 58 w 62"/>
                <a:gd name="T69" fmla="*/ 14 h 46"/>
                <a:gd name="T70" fmla="*/ 60 w 62"/>
                <a:gd name="T71" fmla="*/ 14 h 46"/>
                <a:gd name="T72" fmla="*/ 62 w 62"/>
                <a:gd name="T73" fmla="*/ 14 h 46"/>
                <a:gd name="T74" fmla="*/ 58 w 62"/>
                <a:gd name="T75" fmla="*/ 18 h 46"/>
                <a:gd name="T76" fmla="*/ 60 w 62"/>
                <a:gd name="T77" fmla="*/ 18 h 46"/>
                <a:gd name="T78" fmla="*/ 60 w 62"/>
                <a:gd name="T79" fmla="*/ 22 h 46"/>
                <a:gd name="T80" fmla="*/ 56 w 62"/>
                <a:gd name="T81" fmla="*/ 24 h 46"/>
                <a:gd name="T82" fmla="*/ 54 w 62"/>
                <a:gd name="T83" fmla="*/ 28 h 46"/>
                <a:gd name="T84" fmla="*/ 52 w 62"/>
                <a:gd name="T85" fmla="*/ 28 h 46"/>
                <a:gd name="T86" fmla="*/ 52 w 62"/>
                <a:gd name="T87" fmla="*/ 32 h 46"/>
                <a:gd name="T88" fmla="*/ 54 w 62"/>
                <a:gd name="T89" fmla="*/ 34 h 46"/>
                <a:gd name="T90" fmla="*/ 54 w 62"/>
                <a:gd name="T91" fmla="*/ 36 h 46"/>
                <a:gd name="T92" fmla="*/ 52 w 62"/>
                <a:gd name="T93" fmla="*/ 36 h 46"/>
                <a:gd name="T94" fmla="*/ 52 w 62"/>
                <a:gd name="T95" fmla="*/ 34 h 46"/>
                <a:gd name="T96" fmla="*/ 50 w 62"/>
                <a:gd name="T97" fmla="*/ 36 h 46"/>
                <a:gd name="T98" fmla="*/ 48 w 62"/>
                <a:gd name="T99" fmla="*/ 38 h 46"/>
                <a:gd name="T100" fmla="*/ 44 w 62"/>
                <a:gd name="T101" fmla="*/ 38 h 46"/>
                <a:gd name="T102" fmla="*/ 46 w 62"/>
                <a:gd name="T103" fmla="*/ 42 h 46"/>
                <a:gd name="T104" fmla="*/ 44 w 62"/>
                <a:gd name="T105" fmla="*/ 42 h 46"/>
                <a:gd name="T106" fmla="*/ 40 w 62"/>
                <a:gd name="T107" fmla="*/ 44 h 46"/>
                <a:gd name="T108" fmla="*/ 36 w 62"/>
                <a:gd name="T109" fmla="*/ 42 h 46"/>
                <a:gd name="T110" fmla="*/ 32 w 62"/>
                <a:gd name="T111" fmla="*/ 44 h 46"/>
                <a:gd name="T112" fmla="*/ 30 w 62"/>
                <a:gd name="T113" fmla="*/ 46 h 46"/>
                <a:gd name="T114" fmla="*/ 28 w 62"/>
                <a:gd name="T115" fmla="*/ 44 h 46"/>
                <a:gd name="T116" fmla="*/ 28 w 62"/>
                <a:gd name="T117" fmla="*/ 40 h 46"/>
                <a:gd name="T118" fmla="*/ 28 w 62"/>
                <a:gd name="T119" fmla="*/ 36 h 46"/>
                <a:gd name="T120" fmla="*/ 26 w 62"/>
                <a:gd name="T121" fmla="*/ 36 h 46"/>
                <a:gd name="T122" fmla="*/ 22 w 62"/>
                <a:gd name="T123" fmla="*/ 34 h 46"/>
                <a:gd name="T124" fmla="*/ 20 w 62"/>
                <a:gd name="T125" fmla="*/ 3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" h="46">
                  <a:moveTo>
                    <a:pt x="20" y="34"/>
                  </a:moveTo>
                  <a:lnTo>
                    <a:pt x="20" y="30"/>
                  </a:lnTo>
                  <a:lnTo>
                    <a:pt x="22" y="28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2" y="24"/>
                  </a:lnTo>
                  <a:lnTo>
                    <a:pt x="10" y="22"/>
                  </a:lnTo>
                  <a:lnTo>
                    <a:pt x="6" y="16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4" y="6"/>
                  </a:lnTo>
                  <a:lnTo>
                    <a:pt x="8" y="2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40" y="2"/>
                  </a:lnTo>
                  <a:lnTo>
                    <a:pt x="44" y="4"/>
                  </a:lnTo>
                  <a:lnTo>
                    <a:pt x="48" y="6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8" y="14"/>
                  </a:lnTo>
                  <a:lnTo>
                    <a:pt x="60" y="14"/>
                  </a:lnTo>
                  <a:lnTo>
                    <a:pt x="62" y="14"/>
                  </a:lnTo>
                  <a:lnTo>
                    <a:pt x="58" y="18"/>
                  </a:lnTo>
                  <a:lnTo>
                    <a:pt x="60" y="18"/>
                  </a:lnTo>
                  <a:lnTo>
                    <a:pt x="60" y="22"/>
                  </a:lnTo>
                  <a:lnTo>
                    <a:pt x="56" y="24"/>
                  </a:lnTo>
                  <a:lnTo>
                    <a:pt x="54" y="28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4" y="34"/>
                  </a:lnTo>
                  <a:lnTo>
                    <a:pt x="54" y="36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0" y="36"/>
                  </a:lnTo>
                  <a:lnTo>
                    <a:pt x="48" y="38"/>
                  </a:lnTo>
                  <a:lnTo>
                    <a:pt x="44" y="38"/>
                  </a:lnTo>
                  <a:lnTo>
                    <a:pt x="46" y="42"/>
                  </a:lnTo>
                  <a:lnTo>
                    <a:pt x="44" y="42"/>
                  </a:lnTo>
                  <a:lnTo>
                    <a:pt x="40" y="44"/>
                  </a:lnTo>
                  <a:lnTo>
                    <a:pt x="36" y="42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28" y="44"/>
                  </a:lnTo>
                  <a:lnTo>
                    <a:pt x="28" y="40"/>
                  </a:lnTo>
                  <a:lnTo>
                    <a:pt x="28" y="36"/>
                  </a:lnTo>
                  <a:lnTo>
                    <a:pt x="26" y="36"/>
                  </a:lnTo>
                  <a:lnTo>
                    <a:pt x="22" y="34"/>
                  </a:lnTo>
                  <a:lnTo>
                    <a:pt x="20" y="3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5" name="Liechtenstein">
              <a:extLst>
                <a:ext uri="{FF2B5EF4-FFF2-40B4-BE49-F238E27FC236}">
                  <a16:creationId xmlns:a16="http://schemas.microsoft.com/office/drawing/2014/main" id="{93310C95-95B9-4541-8A04-130B6FC7A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139" y="3211905"/>
              <a:ext cx="3828" cy="3828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0 w 2"/>
                <a:gd name="T9" fmla="*/ 2 h 2"/>
                <a:gd name="T10" fmla="*/ 2 w 2"/>
                <a:gd name="T11" fmla="*/ 0 h 2"/>
                <a:gd name="T12" fmla="*/ 2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6" name="Libya">
              <a:extLst>
                <a:ext uri="{FF2B5EF4-FFF2-40B4-BE49-F238E27FC236}">
                  <a16:creationId xmlns:a16="http://schemas.microsoft.com/office/drawing/2014/main" id="{78869D55-3B14-4537-83BA-E0B7ABB7E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0449" y="3613816"/>
              <a:ext cx="367461" cy="336839"/>
            </a:xfrm>
            <a:custGeom>
              <a:avLst/>
              <a:gdLst>
                <a:gd name="T0" fmla="*/ 180 w 192"/>
                <a:gd name="T1" fmla="*/ 172 h 176"/>
                <a:gd name="T2" fmla="*/ 186 w 192"/>
                <a:gd name="T3" fmla="*/ 50 h 176"/>
                <a:gd name="T4" fmla="*/ 184 w 192"/>
                <a:gd name="T5" fmla="*/ 40 h 176"/>
                <a:gd name="T6" fmla="*/ 186 w 192"/>
                <a:gd name="T7" fmla="*/ 32 h 176"/>
                <a:gd name="T8" fmla="*/ 186 w 192"/>
                <a:gd name="T9" fmla="*/ 26 h 176"/>
                <a:gd name="T10" fmla="*/ 188 w 192"/>
                <a:gd name="T11" fmla="*/ 18 h 176"/>
                <a:gd name="T12" fmla="*/ 184 w 192"/>
                <a:gd name="T13" fmla="*/ 14 h 176"/>
                <a:gd name="T14" fmla="*/ 180 w 192"/>
                <a:gd name="T15" fmla="*/ 14 h 176"/>
                <a:gd name="T16" fmla="*/ 170 w 192"/>
                <a:gd name="T17" fmla="*/ 10 h 176"/>
                <a:gd name="T18" fmla="*/ 162 w 192"/>
                <a:gd name="T19" fmla="*/ 10 h 176"/>
                <a:gd name="T20" fmla="*/ 162 w 192"/>
                <a:gd name="T21" fmla="*/ 8 h 176"/>
                <a:gd name="T22" fmla="*/ 156 w 192"/>
                <a:gd name="T23" fmla="*/ 4 h 176"/>
                <a:gd name="T24" fmla="*/ 150 w 192"/>
                <a:gd name="T25" fmla="*/ 2 h 176"/>
                <a:gd name="T26" fmla="*/ 148 w 192"/>
                <a:gd name="T27" fmla="*/ 2 h 176"/>
                <a:gd name="T28" fmla="*/ 144 w 192"/>
                <a:gd name="T29" fmla="*/ 2 h 176"/>
                <a:gd name="T30" fmla="*/ 134 w 192"/>
                <a:gd name="T31" fmla="*/ 4 h 176"/>
                <a:gd name="T32" fmla="*/ 126 w 192"/>
                <a:gd name="T33" fmla="*/ 10 h 176"/>
                <a:gd name="T34" fmla="*/ 124 w 192"/>
                <a:gd name="T35" fmla="*/ 14 h 176"/>
                <a:gd name="T36" fmla="*/ 126 w 192"/>
                <a:gd name="T37" fmla="*/ 24 h 176"/>
                <a:gd name="T38" fmla="*/ 126 w 192"/>
                <a:gd name="T39" fmla="*/ 32 h 176"/>
                <a:gd name="T40" fmla="*/ 122 w 192"/>
                <a:gd name="T41" fmla="*/ 36 h 176"/>
                <a:gd name="T42" fmla="*/ 116 w 192"/>
                <a:gd name="T43" fmla="*/ 40 h 176"/>
                <a:gd name="T44" fmla="*/ 106 w 192"/>
                <a:gd name="T45" fmla="*/ 34 h 176"/>
                <a:gd name="T46" fmla="*/ 96 w 192"/>
                <a:gd name="T47" fmla="*/ 28 h 176"/>
                <a:gd name="T48" fmla="*/ 84 w 192"/>
                <a:gd name="T49" fmla="*/ 24 h 176"/>
                <a:gd name="T50" fmla="*/ 78 w 192"/>
                <a:gd name="T51" fmla="*/ 24 h 176"/>
                <a:gd name="T52" fmla="*/ 70 w 192"/>
                <a:gd name="T53" fmla="*/ 14 h 176"/>
                <a:gd name="T54" fmla="*/ 66 w 192"/>
                <a:gd name="T55" fmla="*/ 8 h 176"/>
                <a:gd name="T56" fmla="*/ 54 w 192"/>
                <a:gd name="T57" fmla="*/ 4 h 176"/>
                <a:gd name="T58" fmla="*/ 44 w 192"/>
                <a:gd name="T59" fmla="*/ 2 h 176"/>
                <a:gd name="T60" fmla="*/ 28 w 192"/>
                <a:gd name="T61" fmla="*/ 2 h 176"/>
                <a:gd name="T62" fmla="*/ 24 w 192"/>
                <a:gd name="T63" fmla="*/ 0 h 176"/>
                <a:gd name="T64" fmla="*/ 24 w 192"/>
                <a:gd name="T65" fmla="*/ 6 h 176"/>
                <a:gd name="T66" fmla="*/ 22 w 192"/>
                <a:gd name="T67" fmla="*/ 10 h 176"/>
                <a:gd name="T68" fmla="*/ 16 w 192"/>
                <a:gd name="T69" fmla="*/ 16 h 176"/>
                <a:gd name="T70" fmla="*/ 10 w 192"/>
                <a:gd name="T71" fmla="*/ 20 h 176"/>
                <a:gd name="T72" fmla="*/ 8 w 192"/>
                <a:gd name="T73" fmla="*/ 22 h 176"/>
                <a:gd name="T74" fmla="*/ 10 w 192"/>
                <a:gd name="T75" fmla="*/ 28 h 176"/>
                <a:gd name="T76" fmla="*/ 8 w 192"/>
                <a:gd name="T77" fmla="*/ 30 h 176"/>
                <a:gd name="T78" fmla="*/ 8 w 192"/>
                <a:gd name="T79" fmla="*/ 34 h 176"/>
                <a:gd name="T80" fmla="*/ 4 w 192"/>
                <a:gd name="T81" fmla="*/ 36 h 176"/>
                <a:gd name="T82" fmla="*/ 2 w 192"/>
                <a:gd name="T83" fmla="*/ 36 h 176"/>
                <a:gd name="T84" fmla="*/ 2 w 192"/>
                <a:gd name="T85" fmla="*/ 38 h 176"/>
                <a:gd name="T86" fmla="*/ 2 w 192"/>
                <a:gd name="T87" fmla="*/ 42 h 176"/>
                <a:gd name="T88" fmla="*/ 4 w 192"/>
                <a:gd name="T89" fmla="*/ 54 h 176"/>
                <a:gd name="T90" fmla="*/ 4 w 192"/>
                <a:gd name="T91" fmla="*/ 60 h 176"/>
                <a:gd name="T92" fmla="*/ 6 w 192"/>
                <a:gd name="T93" fmla="*/ 70 h 176"/>
                <a:gd name="T94" fmla="*/ 4 w 192"/>
                <a:gd name="T95" fmla="*/ 78 h 176"/>
                <a:gd name="T96" fmla="*/ 6 w 192"/>
                <a:gd name="T97" fmla="*/ 84 h 176"/>
                <a:gd name="T98" fmla="*/ 2 w 192"/>
                <a:gd name="T99" fmla="*/ 88 h 176"/>
                <a:gd name="T100" fmla="*/ 0 w 192"/>
                <a:gd name="T101" fmla="*/ 90 h 176"/>
                <a:gd name="T102" fmla="*/ 6 w 192"/>
                <a:gd name="T103" fmla="*/ 96 h 176"/>
                <a:gd name="T104" fmla="*/ 8 w 192"/>
                <a:gd name="T105" fmla="*/ 102 h 176"/>
                <a:gd name="T106" fmla="*/ 8 w 192"/>
                <a:gd name="T107" fmla="*/ 106 h 176"/>
                <a:gd name="T108" fmla="*/ 10 w 192"/>
                <a:gd name="T109" fmla="*/ 112 h 176"/>
                <a:gd name="T110" fmla="*/ 12 w 192"/>
                <a:gd name="T111" fmla="*/ 116 h 176"/>
                <a:gd name="T112" fmla="*/ 22 w 192"/>
                <a:gd name="T113" fmla="*/ 116 h 176"/>
                <a:gd name="T114" fmla="*/ 26 w 192"/>
                <a:gd name="T115" fmla="*/ 120 h 176"/>
                <a:gd name="T116" fmla="*/ 30 w 192"/>
                <a:gd name="T117" fmla="*/ 126 h 176"/>
                <a:gd name="T118" fmla="*/ 32 w 192"/>
                <a:gd name="T119" fmla="*/ 130 h 176"/>
                <a:gd name="T120" fmla="*/ 56 w 192"/>
                <a:gd name="T121" fmla="*/ 136 h 176"/>
                <a:gd name="T122" fmla="*/ 180 w 192"/>
                <a:gd name="T123" fmla="*/ 176 h 176"/>
                <a:gd name="T124" fmla="*/ 180 w 192"/>
                <a:gd name="T125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2" h="176">
                  <a:moveTo>
                    <a:pt x="180" y="176"/>
                  </a:moveTo>
                  <a:lnTo>
                    <a:pt x="180" y="172"/>
                  </a:lnTo>
                  <a:lnTo>
                    <a:pt x="192" y="172"/>
                  </a:lnTo>
                  <a:lnTo>
                    <a:pt x="186" y="50"/>
                  </a:lnTo>
                  <a:lnTo>
                    <a:pt x="184" y="44"/>
                  </a:lnTo>
                  <a:lnTo>
                    <a:pt x="184" y="40"/>
                  </a:lnTo>
                  <a:lnTo>
                    <a:pt x="184" y="36"/>
                  </a:lnTo>
                  <a:lnTo>
                    <a:pt x="186" y="32"/>
                  </a:lnTo>
                  <a:lnTo>
                    <a:pt x="186" y="28"/>
                  </a:lnTo>
                  <a:lnTo>
                    <a:pt x="186" y="26"/>
                  </a:lnTo>
                  <a:lnTo>
                    <a:pt x="186" y="20"/>
                  </a:lnTo>
                  <a:lnTo>
                    <a:pt x="188" y="18"/>
                  </a:lnTo>
                  <a:lnTo>
                    <a:pt x="186" y="14"/>
                  </a:lnTo>
                  <a:lnTo>
                    <a:pt x="184" y="14"/>
                  </a:lnTo>
                  <a:lnTo>
                    <a:pt x="182" y="14"/>
                  </a:lnTo>
                  <a:lnTo>
                    <a:pt x="180" y="14"/>
                  </a:lnTo>
                  <a:lnTo>
                    <a:pt x="172" y="12"/>
                  </a:lnTo>
                  <a:lnTo>
                    <a:pt x="170" y="10"/>
                  </a:lnTo>
                  <a:lnTo>
                    <a:pt x="166" y="10"/>
                  </a:lnTo>
                  <a:lnTo>
                    <a:pt x="162" y="10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2" y="6"/>
                  </a:lnTo>
                  <a:lnTo>
                    <a:pt x="156" y="4"/>
                  </a:lnTo>
                  <a:lnTo>
                    <a:pt x="154" y="4"/>
                  </a:lnTo>
                  <a:lnTo>
                    <a:pt x="150" y="2"/>
                  </a:lnTo>
                  <a:lnTo>
                    <a:pt x="148" y="2"/>
                  </a:lnTo>
                  <a:lnTo>
                    <a:pt x="148" y="2"/>
                  </a:lnTo>
                  <a:lnTo>
                    <a:pt x="144" y="2"/>
                  </a:lnTo>
                  <a:lnTo>
                    <a:pt x="144" y="2"/>
                  </a:lnTo>
                  <a:lnTo>
                    <a:pt x="140" y="4"/>
                  </a:lnTo>
                  <a:lnTo>
                    <a:pt x="134" y="4"/>
                  </a:lnTo>
                  <a:lnTo>
                    <a:pt x="128" y="6"/>
                  </a:lnTo>
                  <a:lnTo>
                    <a:pt x="126" y="10"/>
                  </a:lnTo>
                  <a:lnTo>
                    <a:pt x="126" y="12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26" y="24"/>
                  </a:lnTo>
                  <a:lnTo>
                    <a:pt x="128" y="28"/>
                  </a:lnTo>
                  <a:lnTo>
                    <a:pt x="126" y="32"/>
                  </a:lnTo>
                  <a:lnTo>
                    <a:pt x="122" y="34"/>
                  </a:lnTo>
                  <a:lnTo>
                    <a:pt x="122" y="36"/>
                  </a:lnTo>
                  <a:lnTo>
                    <a:pt x="118" y="40"/>
                  </a:lnTo>
                  <a:lnTo>
                    <a:pt x="116" y="40"/>
                  </a:lnTo>
                  <a:lnTo>
                    <a:pt x="110" y="38"/>
                  </a:lnTo>
                  <a:lnTo>
                    <a:pt x="106" y="34"/>
                  </a:lnTo>
                  <a:lnTo>
                    <a:pt x="102" y="32"/>
                  </a:lnTo>
                  <a:lnTo>
                    <a:pt x="96" y="28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2" y="24"/>
                  </a:lnTo>
                  <a:lnTo>
                    <a:pt x="78" y="24"/>
                  </a:lnTo>
                  <a:lnTo>
                    <a:pt x="72" y="22"/>
                  </a:lnTo>
                  <a:lnTo>
                    <a:pt x="70" y="14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8" y="6"/>
                  </a:lnTo>
                  <a:lnTo>
                    <a:pt x="54" y="4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10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2" y="20"/>
                  </a:lnTo>
                  <a:lnTo>
                    <a:pt x="10" y="20"/>
                  </a:lnTo>
                  <a:lnTo>
                    <a:pt x="8" y="20"/>
                  </a:lnTo>
                  <a:lnTo>
                    <a:pt x="8" y="22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8" y="34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4" y="46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4" y="60"/>
                  </a:lnTo>
                  <a:lnTo>
                    <a:pt x="4" y="66"/>
                  </a:lnTo>
                  <a:lnTo>
                    <a:pt x="6" y="70"/>
                  </a:lnTo>
                  <a:lnTo>
                    <a:pt x="4" y="76"/>
                  </a:lnTo>
                  <a:lnTo>
                    <a:pt x="4" y="78"/>
                  </a:lnTo>
                  <a:lnTo>
                    <a:pt x="6" y="80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2" y="88"/>
                  </a:lnTo>
                  <a:lnTo>
                    <a:pt x="2" y="90"/>
                  </a:lnTo>
                  <a:lnTo>
                    <a:pt x="0" y="90"/>
                  </a:lnTo>
                  <a:lnTo>
                    <a:pt x="2" y="92"/>
                  </a:lnTo>
                  <a:lnTo>
                    <a:pt x="6" y="96"/>
                  </a:lnTo>
                  <a:lnTo>
                    <a:pt x="8" y="102"/>
                  </a:lnTo>
                  <a:lnTo>
                    <a:pt x="8" y="102"/>
                  </a:lnTo>
                  <a:lnTo>
                    <a:pt x="10" y="104"/>
                  </a:lnTo>
                  <a:lnTo>
                    <a:pt x="8" y="106"/>
                  </a:lnTo>
                  <a:lnTo>
                    <a:pt x="10" y="110"/>
                  </a:lnTo>
                  <a:lnTo>
                    <a:pt x="10" y="112"/>
                  </a:lnTo>
                  <a:lnTo>
                    <a:pt x="10" y="114"/>
                  </a:lnTo>
                  <a:lnTo>
                    <a:pt x="12" y="116"/>
                  </a:lnTo>
                  <a:lnTo>
                    <a:pt x="16" y="116"/>
                  </a:lnTo>
                  <a:lnTo>
                    <a:pt x="22" y="116"/>
                  </a:lnTo>
                  <a:lnTo>
                    <a:pt x="24" y="118"/>
                  </a:lnTo>
                  <a:lnTo>
                    <a:pt x="26" y="120"/>
                  </a:lnTo>
                  <a:lnTo>
                    <a:pt x="28" y="126"/>
                  </a:lnTo>
                  <a:lnTo>
                    <a:pt x="30" y="126"/>
                  </a:lnTo>
                  <a:lnTo>
                    <a:pt x="30" y="128"/>
                  </a:lnTo>
                  <a:lnTo>
                    <a:pt x="32" y="130"/>
                  </a:lnTo>
                  <a:lnTo>
                    <a:pt x="54" y="134"/>
                  </a:lnTo>
                  <a:lnTo>
                    <a:pt x="56" y="136"/>
                  </a:lnTo>
                  <a:lnTo>
                    <a:pt x="80" y="126"/>
                  </a:lnTo>
                  <a:lnTo>
                    <a:pt x="180" y="176"/>
                  </a:lnTo>
                  <a:lnTo>
                    <a:pt x="180" y="176"/>
                  </a:lnTo>
                  <a:lnTo>
                    <a:pt x="180" y="17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" name="Liberia">
              <a:extLst>
                <a:ext uri="{FF2B5EF4-FFF2-40B4-BE49-F238E27FC236}">
                  <a16:creationId xmlns:a16="http://schemas.microsoft.com/office/drawing/2014/main" id="{CBE5BE24-72C5-4240-AE88-44500A51C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5812" y="4218596"/>
              <a:ext cx="95693" cy="103348"/>
            </a:xfrm>
            <a:custGeom>
              <a:avLst/>
              <a:gdLst>
                <a:gd name="T0" fmla="*/ 0 w 50"/>
                <a:gd name="T1" fmla="*/ 22 h 54"/>
                <a:gd name="T2" fmla="*/ 0 w 50"/>
                <a:gd name="T3" fmla="*/ 20 h 54"/>
                <a:gd name="T4" fmla="*/ 2 w 50"/>
                <a:gd name="T5" fmla="*/ 18 h 54"/>
                <a:gd name="T6" fmla="*/ 4 w 50"/>
                <a:gd name="T7" fmla="*/ 16 h 54"/>
                <a:gd name="T8" fmla="*/ 8 w 50"/>
                <a:gd name="T9" fmla="*/ 12 h 54"/>
                <a:gd name="T10" fmla="*/ 8 w 50"/>
                <a:gd name="T11" fmla="*/ 10 h 54"/>
                <a:gd name="T12" fmla="*/ 8 w 50"/>
                <a:gd name="T13" fmla="*/ 8 h 54"/>
                <a:gd name="T14" fmla="*/ 10 w 50"/>
                <a:gd name="T15" fmla="*/ 6 h 54"/>
                <a:gd name="T16" fmla="*/ 10 w 50"/>
                <a:gd name="T17" fmla="*/ 4 h 54"/>
                <a:gd name="T18" fmla="*/ 10 w 50"/>
                <a:gd name="T19" fmla="*/ 2 h 54"/>
                <a:gd name="T20" fmla="*/ 14 w 50"/>
                <a:gd name="T21" fmla="*/ 0 h 54"/>
                <a:gd name="T22" fmla="*/ 14 w 50"/>
                <a:gd name="T23" fmla="*/ 2 h 54"/>
                <a:gd name="T24" fmla="*/ 20 w 50"/>
                <a:gd name="T25" fmla="*/ 0 h 54"/>
                <a:gd name="T26" fmla="*/ 22 w 50"/>
                <a:gd name="T27" fmla="*/ 0 h 54"/>
                <a:gd name="T28" fmla="*/ 24 w 50"/>
                <a:gd name="T29" fmla="*/ 4 h 54"/>
                <a:gd name="T30" fmla="*/ 26 w 50"/>
                <a:gd name="T31" fmla="*/ 4 h 54"/>
                <a:gd name="T32" fmla="*/ 26 w 50"/>
                <a:gd name="T33" fmla="*/ 10 h 54"/>
                <a:gd name="T34" fmla="*/ 26 w 50"/>
                <a:gd name="T35" fmla="*/ 12 h 54"/>
                <a:gd name="T36" fmla="*/ 28 w 50"/>
                <a:gd name="T37" fmla="*/ 16 h 54"/>
                <a:gd name="T38" fmla="*/ 30 w 50"/>
                <a:gd name="T39" fmla="*/ 16 h 54"/>
                <a:gd name="T40" fmla="*/ 34 w 50"/>
                <a:gd name="T41" fmla="*/ 12 h 54"/>
                <a:gd name="T42" fmla="*/ 36 w 50"/>
                <a:gd name="T43" fmla="*/ 12 h 54"/>
                <a:gd name="T44" fmla="*/ 36 w 50"/>
                <a:gd name="T45" fmla="*/ 14 h 54"/>
                <a:gd name="T46" fmla="*/ 38 w 50"/>
                <a:gd name="T47" fmla="*/ 16 h 54"/>
                <a:gd name="T48" fmla="*/ 36 w 50"/>
                <a:gd name="T49" fmla="*/ 18 h 54"/>
                <a:gd name="T50" fmla="*/ 38 w 50"/>
                <a:gd name="T51" fmla="*/ 20 h 54"/>
                <a:gd name="T52" fmla="*/ 36 w 50"/>
                <a:gd name="T53" fmla="*/ 24 h 54"/>
                <a:gd name="T54" fmla="*/ 34 w 50"/>
                <a:gd name="T55" fmla="*/ 26 h 54"/>
                <a:gd name="T56" fmla="*/ 36 w 50"/>
                <a:gd name="T57" fmla="*/ 28 h 54"/>
                <a:gd name="T58" fmla="*/ 36 w 50"/>
                <a:gd name="T59" fmla="*/ 30 h 54"/>
                <a:gd name="T60" fmla="*/ 38 w 50"/>
                <a:gd name="T61" fmla="*/ 28 h 54"/>
                <a:gd name="T62" fmla="*/ 40 w 50"/>
                <a:gd name="T63" fmla="*/ 28 h 54"/>
                <a:gd name="T64" fmla="*/ 42 w 50"/>
                <a:gd name="T65" fmla="*/ 30 h 54"/>
                <a:gd name="T66" fmla="*/ 42 w 50"/>
                <a:gd name="T67" fmla="*/ 30 h 54"/>
                <a:gd name="T68" fmla="*/ 44 w 50"/>
                <a:gd name="T69" fmla="*/ 30 h 54"/>
                <a:gd name="T70" fmla="*/ 46 w 50"/>
                <a:gd name="T71" fmla="*/ 32 h 54"/>
                <a:gd name="T72" fmla="*/ 48 w 50"/>
                <a:gd name="T73" fmla="*/ 34 h 54"/>
                <a:gd name="T74" fmla="*/ 48 w 50"/>
                <a:gd name="T75" fmla="*/ 34 h 54"/>
                <a:gd name="T76" fmla="*/ 50 w 50"/>
                <a:gd name="T77" fmla="*/ 36 h 54"/>
                <a:gd name="T78" fmla="*/ 48 w 50"/>
                <a:gd name="T79" fmla="*/ 38 h 54"/>
                <a:gd name="T80" fmla="*/ 48 w 50"/>
                <a:gd name="T81" fmla="*/ 40 h 54"/>
                <a:gd name="T82" fmla="*/ 48 w 50"/>
                <a:gd name="T83" fmla="*/ 42 h 54"/>
                <a:gd name="T84" fmla="*/ 48 w 50"/>
                <a:gd name="T85" fmla="*/ 44 h 54"/>
                <a:gd name="T86" fmla="*/ 48 w 50"/>
                <a:gd name="T87" fmla="*/ 46 h 54"/>
                <a:gd name="T88" fmla="*/ 46 w 50"/>
                <a:gd name="T89" fmla="*/ 48 h 54"/>
                <a:gd name="T90" fmla="*/ 48 w 50"/>
                <a:gd name="T91" fmla="*/ 50 h 54"/>
                <a:gd name="T92" fmla="*/ 48 w 50"/>
                <a:gd name="T93" fmla="*/ 54 h 54"/>
                <a:gd name="T94" fmla="*/ 36 w 50"/>
                <a:gd name="T95" fmla="*/ 48 h 54"/>
                <a:gd name="T96" fmla="*/ 26 w 50"/>
                <a:gd name="T97" fmla="*/ 42 h 54"/>
                <a:gd name="T98" fmla="*/ 24 w 50"/>
                <a:gd name="T99" fmla="*/ 42 h 54"/>
                <a:gd name="T100" fmla="*/ 16 w 50"/>
                <a:gd name="T101" fmla="*/ 34 h 54"/>
                <a:gd name="T102" fmla="*/ 12 w 50"/>
                <a:gd name="T103" fmla="*/ 30 h 54"/>
                <a:gd name="T104" fmla="*/ 10 w 50"/>
                <a:gd name="T105" fmla="*/ 30 h 54"/>
                <a:gd name="T106" fmla="*/ 6 w 50"/>
                <a:gd name="T107" fmla="*/ 26 h 54"/>
                <a:gd name="T108" fmla="*/ 4 w 50"/>
                <a:gd name="T109" fmla="*/ 26 h 54"/>
                <a:gd name="T110" fmla="*/ 6 w 50"/>
                <a:gd name="T111" fmla="*/ 24 h 54"/>
                <a:gd name="T112" fmla="*/ 2 w 50"/>
                <a:gd name="T113" fmla="*/ 22 h 54"/>
                <a:gd name="T114" fmla="*/ 0 w 50"/>
                <a:gd name="T115" fmla="*/ 2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0" h="54">
                  <a:moveTo>
                    <a:pt x="0" y="22"/>
                  </a:moveTo>
                  <a:lnTo>
                    <a:pt x="0" y="20"/>
                  </a:lnTo>
                  <a:lnTo>
                    <a:pt x="2" y="18"/>
                  </a:lnTo>
                  <a:lnTo>
                    <a:pt x="4" y="16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8" y="16"/>
                  </a:lnTo>
                  <a:lnTo>
                    <a:pt x="30" y="16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4"/>
                  </a:lnTo>
                  <a:lnTo>
                    <a:pt x="38" y="16"/>
                  </a:lnTo>
                  <a:lnTo>
                    <a:pt x="36" y="18"/>
                  </a:lnTo>
                  <a:lnTo>
                    <a:pt x="38" y="20"/>
                  </a:lnTo>
                  <a:lnTo>
                    <a:pt x="36" y="24"/>
                  </a:lnTo>
                  <a:lnTo>
                    <a:pt x="34" y="26"/>
                  </a:lnTo>
                  <a:lnTo>
                    <a:pt x="36" y="28"/>
                  </a:lnTo>
                  <a:lnTo>
                    <a:pt x="36" y="30"/>
                  </a:lnTo>
                  <a:lnTo>
                    <a:pt x="38" y="28"/>
                  </a:lnTo>
                  <a:lnTo>
                    <a:pt x="40" y="2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6" y="32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50" y="36"/>
                  </a:lnTo>
                  <a:lnTo>
                    <a:pt x="48" y="38"/>
                  </a:lnTo>
                  <a:lnTo>
                    <a:pt x="48" y="40"/>
                  </a:lnTo>
                  <a:lnTo>
                    <a:pt x="48" y="42"/>
                  </a:lnTo>
                  <a:lnTo>
                    <a:pt x="48" y="44"/>
                  </a:lnTo>
                  <a:lnTo>
                    <a:pt x="48" y="46"/>
                  </a:lnTo>
                  <a:lnTo>
                    <a:pt x="46" y="48"/>
                  </a:lnTo>
                  <a:lnTo>
                    <a:pt x="48" y="50"/>
                  </a:lnTo>
                  <a:lnTo>
                    <a:pt x="48" y="54"/>
                  </a:lnTo>
                  <a:lnTo>
                    <a:pt x="36" y="48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16" y="34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" name="Lebabon">
              <a:extLst>
                <a:ext uri="{FF2B5EF4-FFF2-40B4-BE49-F238E27FC236}">
                  <a16:creationId xmlns:a16="http://schemas.microsoft.com/office/drawing/2014/main" id="{984183A5-7F0E-463D-A03B-0716E981F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567883"/>
              <a:ext cx="30622" cy="42105"/>
            </a:xfrm>
            <a:custGeom>
              <a:avLst/>
              <a:gdLst>
                <a:gd name="T0" fmla="*/ 0 w 16"/>
                <a:gd name="T1" fmla="*/ 20 h 22"/>
                <a:gd name="T2" fmla="*/ 2 w 16"/>
                <a:gd name="T3" fmla="*/ 22 h 22"/>
                <a:gd name="T4" fmla="*/ 4 w 16"/>
                <a:gd name="T5" fmla="*/ 20 h 22"/>
                <a:gd name="T6" fmla="*/ 6 w 16"/>
                <a:gd name="T7" fmla="*/ 18 h 22"/>
                <a:gd name="T8" fmla="*/ 8 w 16"/>
                <a:gd name="T9" fmla="*/ 18 h 22"/>
                <a:gd name="T10" fmla="*/ 10 w 16"/>
                <a:gd name="T11" fmla="*/ 16 h 22"/>
                <a:gd name="T12" fmla="*/ 10 w 16"/>
                <a:gd name="T13" fmla="*/ 12 h 22"/>
                <a:gd name="T14" fmla="*/ 14 w 16"/>
                <a:gd name="T15" fmla="*/ 10 h 22"/>
                <a:gd name="T16" fmla="*/ 14 w 16"/>
                <a:gd name="T17" fmla="*/ 10 h 22"/>
                <a:gd name="T18" fmla="*/ 16 w 16"/>
                <a:gd name="T19" fmla="*/ 10 h 22"/>
                <a:gd name="T20" fmla="*/ 16 w 16"/>
                <a:gd name="T21" fmla="*/ 8 h 22"/>
                <a:gd name="T22" fmla="*/ 16 w 16"/>
                <a:gd name="T23" fmla="*/ 4 h 22"/>
                <a:gd name="T24" fmla="*/ 12 w 16"/>
                <a:gd name="T25" fmla="*/ 4 h 22"/>
                <a:gd name="T26" fmla="*/ 12 w 16"/>
                <a:gd name="T27" fmla="*/ 2 h 22"/>
                <a:gd name="T28" fmla="*/ 6 w 16"/>
                <a:gd name="T29" fmla="*/ 0 h 22"/>
                <a:gd name="T30" fmla="*/ 6 w 16"/>
                <a:gd name="T31" fmla="*/ 2 h 22"/>
                <a:gd name="T32" fmla="*/ 4 w 16"/>
                <a:gd name="T33" fmla="*/ 2 h 22"/>
                <a:gd name="T34" fmla="*/ 4 w 16"/>
                <a:gd name="T35" fmla="*/ 10 h 22"/>
                <a:gd name="T36" fmla="*/ 2 w 16"/>
                <a:gd name="T37" fmla="*/ 14 h 22"/>
                <a:gd name="T38" fmla="*/ 0 w 16"/>
                <a:gd name="T39" fmla="*/ 18 h 22"/>
                <a:gd name="T40" fmla="*/ 0 w 16"/>
                <a:gd name="T41" fmla="*/ 20 h 22"/>
                <a:gd name="T42" fmla="*/ 0 w 16"/>
                <a:gd name="T4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22">
                  <a:moveTo>
                    <a:pt x="0" y="20"/>
                  </a:moveTo>
                  <a:lnTo>
                    <a:pt x="2" y="22"/>
                  </a:lnTo>
                  <a:lnTo>
                    <a:pt x="4" y="20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16"/>
                  </a:lnTo>
                  <a:lnTo>
                    <a:pt x="10" y="1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9" name="Latvia">
              <a:extLst>
                <a:ext uri="{FF2B5EF4-FFF2-40B4-BE49-F238E27FC236}">
                  <a16:creationId xmlns:a16="http://schemas.microsoft.com/office/drawing/2014/main" id="{0E602321-FD08-4C0E-A7F1-2FAA91314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974" y="2863583"/>
              <a:ext cx="149281" cy="80382"/>
            </a:xfrm>
            <a:custGeom>
              <a:avLst/>
              <a:gdLst>
                <a:gd name="T0" fmla="*/ 78 w 78"/>
                <a:gd name="T1" fmla="*/ 30 h 42"/>
                <a:gd name="T2" fmla="*/ 74 w 78"/>
                <a:gd name="T3" fmla="*/ 24 h 42"/>
                <a:gd name="T4" fmla="*/ 72 w 78"/>
                <a:gd name="T5" fmla="*/ 20 h 42"/>
                <a:gd name="T6" fmla="*/ 72 w 78"/>
                <a:gd name="T7" fmla="*/ 16 h 42"/>
                <a:gd name="T8" fmla="*/ 72 w 78"/>
                <a:gd name="T9" fmla="*/ 14 h 42"/>
                <a:gd name="T10" fmla="*/ 66 w 78"/>
                <a:gd name="T11" fmla="*/ 10 h 42"/>
                <a:gd name="T12" fmla="*/ 60 w 78"/>
                <a:gd name="T13" fmla="*/ 10 h 42"/>
                <a:gd name="T14" fmla="*/ 56 w 78"/>
                <a:gd name="T15" fmla="*/ 6 h 42"/>
                <a:gd name="T16" fmla="*/ 50 w 78"/>
                <a:gd name="T17" fmla="*/ 4 h 42"/>
                <a:gd name="T18" fmla="*/ 48 w 78"/>
                <a:gd name="T19" fmla="*/ 0 h 42"/>
                <a:gd name="T20" fmla="*/ 46 w 78"/>
                <a:gd name="T21" fmla="*/ 2 h 42"/>
                <a:gd name="T22" fmla="*/ 38 w 78"/>
                <a:gd name="T23" fmla="*/ 0 h 42"/>
                <a:gd name="T24" fmla="*/ 34 w 78"/>
                <a:gd name="T25" fmla="*/ 4 h 42"/>
                <a:gd name="T26" fmla="*/ 36 w 78"/>
                <a:gd name="T27" fmla="*/ 12 h 42"/>
                <a:gd name="T28" fmla="*/ 30 w 78"/>
                <a:gd name="T29" fmla="*/ 20 h 42"/>
                <a:gd name="T30" fmla="*/ 24 w 78"/>
                <a:gd name="T31" fmla="*/ 18 h 42"/>
                <a:gd name="T32" fmla="*/ 18 w 78"/>
                <a:gd name="T33" fmla="*/ 10 h 42"/>
                <a:gd name="T34" fmla="*/ 16 w 78"/>
                <a:gd name="T35" fmla="*/ 6 h 42"/>
                <a:gd name="T36" fmla="*/ 12 w 78"/>
                <a:gd name="T37" fmla="*/ 8 h 42"/>
                <a:gd name="T38" fmla="*/ 8 w 78"/>
                <a:gd name="T39" fmla="*/ 10 h 42"/>
                <a:gd name="T40" fmla="*/ 6 w 78"/>
                <a:gd name="T41" fmla="*/ 16 h 42"/>
                <a:gd name="T42" fmla="*/ 4 w 78"/>
                <a:gd name="T43" fmla="*/ 20 h 42"/>
                <a:gd name="T44" fmla="*/ 2 w 78"/>
                <a:gd name="T45" fmla="*/ 26 h 42"/>
                <a:gd name="T46" fmla="*/ 0 w 78"/>
                <a:gd name="T47" fmla="*/ 30 h 42"/>
                <a:gd name="T48" fmla="*/ 2 w 78"/>
                <a:gd name="T49" fmla="*/ 36 h 42"/>
                <a:gd name="T50" fmla="*/ 4 w 78"/>
                <a:gd name="T51" fmla="*/ 36 h 42"/>
                <a:gd name="T52" fmla="*/ 10 w 78"/>
                <a:gd name="T53" fmla="*/ 30 h 42"/>
                <a:gd name="T54" fmla="*/ 18 w 78"/>
                <a:gd name="T55" fmla="*/ 30 h 42"/>
                <a:gd name="T56" fmla="*/ 24 w 78"/>
                <a:gd name="T57" fmla="*/ 30 h 42"/>
                <a:gd name="T58" fmla="*/ 28 w 78"/>
                <a:gd name="T59" fmla="*/ 28 h 42"/>
                <a:gd name="T60" fmla="*/ 32 w 78"/>
                <a:gd name="T61" fmla="*/ 30 h 42"/>
                <a:gd name="T62" fmla="*/ 38 w 78"/>
                <a:gd name="T63" fmla="*/ 32 h 42"/>
                <a:gd name="T64" fmla="*/ 42 w 78"/>
                <a:gd name="T65" fmla="*/ 30 h 42"/>
                <a:gd name="T66" fmla="*/ 50 w 78"/>
                <a:gd name="T67" fmla="*/ 34 h 42"/>
                <a:gd name="T68" fmla="*/ 56 w 78"/>
                <a:gd name="T69" fmla="*/ 38 h 42"/>
                <a:gd name="T70" fmla="*/ 62 w 78"/>
                <a:gd name="T71" fmla="*/ 42 h 42"/>
                <a:gd name="T72" fmla="*/ 64 w 78"/>
                <a:gd name="T73" fmla="*/ 42 h 42"/>
                <a:gd name="T74" fmla="*/ 72 w 78"/>
                <a:gd name="T75" fmla="*/ 40 h 42"/>
                <a:gd name="T76" fmla="*/ 76 w 78"/>
                <a:gd name="T77" fmla="*/ 36 h 42"/>
                <a:gd name="T78" fmla="*/ 78 w 78"/>
                <a:gd name="T7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8" h="42">
                  <a:moveTo>
                    <a:pt x="78" y="32"/>
                  </a:moveTo>
                  <a:lnTo>
                    <a:pt x="78" y="30"/>
                  </a:lnTo>
                  <a:lnTo>
                    <a:pt x="76" y="26"/>
                  </a:lnTo>
                  <a:lnTo>
                    <a:pt x="74" y="24"/>
                  </a:lnTo>
                  <a:lnTo>
                    <a:pt x="74" y="22"/>
                  </a:lnTo>
                  <a:lnTo>
                    <a:pt x="72" y="20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2" y="14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4"/>
                  </a:lnTo>
                  <a:lnTo>
                    <a:pt x="50" y="4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6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0" y="20"/>
                  </a:lnTo>
                  <a:lnTo>
                    <a:pt x="26" y="20"/>
                  </a:lnTo>
                  <a:lnTo>
                    <a:pt x="24" y="18"/>
                  </a:lnTo>
                  <a:lnTo>
                    <a:pt x="24" y="16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4" y="36"/>
                  </a:lnTo>
                  <a:lnTo>
                    <a:pt x="6" y="34"/>
                  </a:lnTo>
                  <a:lnTo>
                    <a:pt x="10" y="30"/>
                  </a:lnTo>
                  <a:lnTo>
                    <a:pt x="14" y="30"/>
                  </a:lnTo>
                  <a:lnTo>
                    <a:pt x="18" y="30"/>
                  </a:lnTo>
                  <a:lnTo>
                    <a:pt x="22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30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8" y="32"/>
                  </a:lnTo>
                  <a:lnTo>
                    <a:pt x="38" y="34"/>
                  </a:lnTo>
                  <a:lnTo>
                    <a:pt x="42" y="30"/>
                  </a:lnTo>
                  <a:lnTo>
                    <a:pt x="46" y="32"/>
                  </a:lnTo>
                  <a:lnTo>
                    <a:pt x="50" y="34"/>
                  </a:lnTo>
                  <a:lnTo>
                    <a:pt x="54" y="38"/>
                  </a:lnTo>
                  <a:lnTo>
                    <a:pt x="56" y="38"/>
                  </a:lnTo>
                  <a:lnTo>
                    <a:pt x="60" y="42"/>
                  </a:lnTo>
                  <a:lnTo>
                    <a:pt x="62" y="42"/>
                  </a:lnTo>
                  <a:lnTo>
                    <a:pt x="64" y="42"/>
                  </a:lnTo>
                  <a:lnTo>
                    <a:pt x="64" y="42"/>
                  </a:lnTo>
                  <a:lnTo>
                    <a:pt x="68" y="40"/>
                  </a:lnTo>
                  <a:lnTo>
                    <a:pt x="72" y="40"/>
                  </a:lnTo>
                  <a:lnTo>
                    <a:pt x="74" y="36"/>
                  </a:lnTo>
                  <a:lnTo>
                    <a:pt x="76" y="36"/>
                  </a:lnTo>
                  <a:lnTo>
                    <a:pt x="76" y="34"/>
                  </a:lnTo>
                  <a:lnTo>
                    <a:pt x="78" y="3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0" name="Kuwait">
              <a:extLst>
                <a:ext uri="{FF2B5EF4-FFF2-40B4-BE49-F238E27FC236}">
                  <a16:creationId xmlns:a16="http://schemas.microsoft.com/office/drawing/2014/main" id="{C661B17A-7507-4755-90B7-D9E554B37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7859" y="3682715"/>
              <a:ext cx="38277" cy="42105"/>
            </a:xfrm>
            <a:custGeom>
              <a:avLst/>
              <a:gdLst>
                <a:gd name="T0" fmla="*/ 0 w 20"/>
                <a:gd name="T1" fmla="*/ 14 h 22"/>
                <a:gd name="T2" fmla="*/ 2 w 20"/>
                <a:gd name="T3" fmla="*/ 10 h 22"/>
                <a:gd name="T4" fmla="*/ 6 w 20"/>
                <a:gd name="T5" fmla="*/ 4 h 22"/>
                <a:gd name="T6" fmla="*/ 12 w 20"/>
                <a:gd name="T7" fmla="*/ 0 h 22"/>
                <a:gd name="T8" fmla="*/ 16 w 20"/>
                <a:gd name="T9" fmla="*/ 2 h 22"/>
                <a:gd name="T10" fmla="*/ 18 w 20"/>
                <a:gd name="T11" fmla="*/ 2 h 22"/>
                <a:gd name="T12" fmla="*/ 20 w 20"/>
                <a:gd name="T13" fmla="*/ 2 h 22"/>
                <a:gd name="T14" fmla="*/ 20 w 20"/>
                <a:gd name="T15" fmla="*/ 2 h 22"/>
                <a:gd name="T16" fmla="*/ 20 w 20"/>
                <a:gd name="T17" fmla="*/ 8 h 22"/>
                <a:gd name="T18" fmla="*/ 14 w 20"/>
                <a:gd name="T19" fmla="*/ 10 h 22"/>
                <a:gd name="T20" fmla="*/ 18 w 20"/>
                <a:gd name="T21" fmla="*/ 14 h 22"/>
                <a:gd name="T22" fmla="*/ 18 w 20"/>
                <a:gd name="T23" fmla="*/ 12 h 22"/>
                <a:gd name="T24" fmla="*/ 20 w 20"/>
                <a:gd name="T25" fmla="*/ 14 h 22"/>
                <a:gd name="T26" fmla="*/ 20 w 20"/>
                <a:gd name="T27" fmla="*/ 16 h 22"/>
                <a:gd name="T28" fmla="*/ 20 w 20"/>
                <a:gd name="T29" fmla="*/ 18 h 22"/>
                <a:gd name="T30" fmla="*/ 20 w 20"/>
                <a:gd name="T31" fmla="*/ 18 h 22"/>
                <a:gd name="T32" fmla="*/ 20 w 20"/>
                <a:gd name="T33" fmla="*/ 18 h 22"/>
                <a:gd name="T34" fmla="*/ 20 w 20"/>
                <a:gd name="T35" fmla="*/ 20 h 22"/>
                <a:gd name="T36" fmla="*/ 14 w 20"/>
                <a:gd name="T37" fmla="*/ 22 h 22"/>
                <a:gd name="T38" fmla="*/ 14 w 20"/>
                <a:gd name="T39" fmla="*/ 18 h 22"/>
                <a:gd name="T40" fmla="*/ 2 w 20"/>
                <a:gd name="T41" fmla="*/ 14 h 22"/>
                <a:gd name="T42" fmla="*/ 0 w 20"/>
                <a:gd name="T4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" h="22">
                  <a:moveTo>
                    <a:pt x="0" y="14"/>
                  </a:moveTo>
                  <a:lnTo>
                    <a:pt x="2" y="10"/>
                  </a:lnTo>
                  <a:lnTo>
                    <a:pt x="6" y="4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8"/>
                  </a:lnTo>
                  <a:lnTo>
                    <a:pt x="14" y="10"/>
                  </a:lnTo>
                  <a:lnTo>
                    <a:pt x="18" y="14"/>
                  </a:lnTo>
                  <a:lnTo>
                    <a:pt x="18" y="12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14" y="18"/>
                  </a:lnTo>
                  <a:lnTo>
                    <a:pt x="2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1" name="Kenya">
              <a:extLst>
                <a:ext uri="{FF2B5EF4-FFF2-40B4-BE49-F238E27FC236}">
                  <a16:creationId xmlns:a16="http://schemas.microsoft.com/office/drawing/2014/main" id="{ED9F7AFF-60B9-4FF5-A06E-68E8A52031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8675" y="4291322"/>
              <a:ext cx="248802" cy="241146"/>
            </a:xfrm>
            <a:custGeom>
              <a:avLst/>
              <a:gdLst>
                <a:gd name="T0" fmla="*/ 34 w 130"/>
                <a:gd name="T1" fmla="*/ 14 h 126"/>
                <a:gd name="T2" fmla="*/ 36 w 130"/>
                <a:gd name="T3" fmla="*/ 12 h 126"/>
                <a:gd name="T4" fmla="*/ 40 w 130"/>
                <a:gd name="T5" fmla="*/ 10 h 126"/>
                <a:gd name="T6" fmla="*/ 48 w 130"/>
                <a:gd name="T7" fmla="*/ 0 h 126"/>
                <a:gd name="T8" fmla="*/ 52 w 130"/>
                <a:gd name="T9" fmla="*/ 2 h 126"/>
                <a:gd name="T10" fmla="*/ 54 w 130"/>
                <a:gd name="T11" fmla="*/ 10 h 126"/>
                <a:gd name="T12" fmla="*/ 58 w 130"/>
                <a:gd name="T13" fmla="*/ 12 h 126"/>
                <a:gd name="T14" fmla="*/ 64 w 130"/>
                <a:gd name="T15" fmla="*/ 12 h 126"/>
                <a:gd name="T16" fmla="*/ 72 w 130"/>
                <a:gd name="T17" fmla="*/ 14 h 126"/>
                <a:gd name="T18" fmla="*/ 80 w 130"/>
                <a:gd name="T19" fmla="*/ 20 h 126"/>
                <a:gd name="T20" fmla="*/ 84 w 130"/>
                <a:gd name="T21" fmla="*/ 24 h 126"/>
                <a:gd name="T22" fmla="*/ 92 w 130"/>
                <a:gd name="T23" fmla="*/ 24 h 126"/>
                <a:gd name="T24" fmla="*/ 96 w 130"/>
                <a:gd name="T25" fmla="*/ 26 h 126"/>
                <a:gd name="T26" fmla="*/ 102 w 130"/>
                <a:gd name="T27" fmla="*/ 24 h 126"/>
                <a:gd name="T28" fmla="*/ 106 w 130"/>
                <a:gd name="T29" fmla="*/ 18 h 126"/>
                <a:gd name="T30" fmla="*/ 110 w 130"/>
                <a:gd name="T31" fmla="*/ 18 h 126"/>
                <a:gd name="T32" fmla="*/ 116 w 130"/>
                <a:gd name="T33" fmla="*/ 16 h 126"/>
                <a:gd name="T34" fmla="*/ 120 w 130"/>
                <a:gd name="T35" fmla="*/ 20 h 126"/>
                <a:gd name="T36" fmla="*/ 128 w 130"/>
                <a:gd name="T37" fmla="*/ 20 h 126"/>
                <a:gd name="T38" fmla="*/ 118 w 130"/>
                <a:gd name="T39" fmla="*/ 30 h 126"/>
                <a:gd name="T40" fmla="*/ 128 w 130"/>
                <a:gd name="T41" fmla="*/ 88 h 126"/>
                <a:gd name="T42" fmla="*/ 124 w 130"/>
                <a:gd name="T43" fmla="*/ 92 h 126"/>
                <a:gd name="T44" fmla="*/ 120 w 130"/>
                <a:gd name="T45" fmla="*/ 94 h 126"/>
                <a:gd name="T46" fmla="*/ 116 w 130"/>
                <a:gd name="T47" fmla="*/ 98 h 126"/>
                <a:gd name="T48" fmla="*/ 112 w 130"/>
                <a:gd name="T49" fmla="*/ 100 h 126"/>
                <a:gd name="T50" fmla="*/ 110 w 130"/>
                <a:gd name="T51" fmla="*/ 102 h 126"/>
                <a:gd name="T52" fmla="*/ 108 w 130"/>
                <a:gd name="T53" fmla="*/ 106 h 126"/>
                <a:gd name="T54" fmla="*/ 106 w 130"/>
                <a:gd name="T55" fmla="*/ 110 h 126"/>
                <a:gd name="T56" fmla="*/ 104 w 130"/>
                <a:gd name="T57" fmla="*/ 114 h 126"/>
                <a:gd name="T58" fmla="*/ 98 w 130"/>
                <a:gd name="T59" fmla="*/ 126 h 126"/>
                <a:gd name="T60" fmla="*/ 94 w 130"/>
                <a:gd name="T61" fmla="*/ 126 h 126"/>
                <a:gd name="T62" fmla="*/ 78 w 130"/>
                <a:gd name="T63" fmla="*/ 114 h 126"/>
                <a:gd name="T64" fmla="*/ 78 w 130"/>
                <a:gd name="T65" fmla="*/ 112 h 126"/>
                <a:gd name="T66" fmla="*/ 30 w 130"/>
                <a:gd name="T67" fmla="*/ 80 h 126"/>
                <a:gd name="T68" fmla="*/ 30 w 130"/>
                <a:gd name="T69" fmla="*/ 70 h 126"/>
                <a:gd name="T70" fmla="*/ 34 w 130"/>
                <a:gd name="T71" fmla="*/ 64 h 126"/>
                <a:gd name="T72" fmla="*/ 36 w 130"/>
                <a:gd name="T73" fmla="*/ 58 h 126"/>
                <a:gd name="T74" fmla="*/ 40 w 130"/>
                <a:gd name="T75" fmla="*/ 56 h 126"/>
                <a:gd name="T76" fmla="*/ 44 w 130"/>
                <a:gd name="T77" fmla="*/ 54 h 126"/>
                <a:gd name="T78" fmla="*/ 44 w 130"/>
                <a:gd name="T79" fmla="*/ 50 h 126"/>
                <a:gd name="T80" fmla="*/ 48 w 130"/>
                <a:gd name="T81" fmla="*/ 44 h 126"/>
                <a:gd name="T82" fmla="*/ 44 w 130"/>
                <a:gd name="T83" fmla="*/ 40 h 126"/>
                <a:gd name="T84" fmla="*/ 44 w 130"/>
                <a:gd name="T85" fmla="*/ 36 h 126"/>
                <a:gd name="T86" fmla="*/ 42 w 130"/>
                <a:gd name="T87" fmla="*/ 32 h 126"/>
                <a:gd name="T88" fmla="*/ 38 w 130"/>
                <a:gd name="T89" fmla="*/ 26 h 126"/>
                <a:gd name="T90" fmla="*/ 36 w 130"/>
                <a:gd name="T91" fmla="*/ 24 h 126"/>
                <a:gd name="T92" fmla="*/ 34 w 130"/>
                <a:gd name="T93" fmla="*/ 22 h 126"/>
                <a:gd name="T94" fmla="*/ 32 w 130"/>
                <a:gd name="T95" fmla="*/ 16 h 126"/>
                <a:gd name="T96" fmla="*/ 32 w 130"/>
                <a:gd name="T97" fmla="*/ 16 h 126"/>
                <a:gd name="T98" fmla="*/ 6 w 130"/>
                <a:gd name="T99" fmla="*/ 82 h 126"/>
                <a:gd name="T100" fmla="*/ 2 w 130"/>
                <a:gd name="T101" fmla="*/ 8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0" h="126">
                  <a:moveTo>
                    <a:pt x="32" y="16"/>
                  </a:moveTo>
                  <a:lnTo>
                    <a:pt x="34" y="14"/>
                  </a:lnTo>
                  <a:lnTo>
                    <a:pt x="36" y="14"/>
                  </a:lnTo>
                  <a:lnTo>
                    <a:pt x="36" y="12"/>
                  </a:lnTo>
                  <a:lnTo>
                    <a:pt x="38" y="10"/>
                  </a:lnTo>
                  <a:lnTo>
                    <a:pt x="40" y="10"/>
                  </a:lnTo>
                  <a:lnTo>
                    <a:pt x="42" y="6"/>
                  </a:lnTo>
                  <a:lnTo>
                    <a:pt x="48" y="0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4" y="10"/>
                  </a:lnTo>
                  <a:lnTo>
                    <a:pt x="56" y="12"/>
                  </a:lnTo>
                  <a:lnTo>
                    <a:pt x="58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70" y="12"/>
                  </a:lnTo>
                  <a:lnTo>
                    <a:pt x="72" y="14"/>
                  </a:lnTo>
                  <a:lnTo>
                    <a:pt x="78" y="18"/>
                  </a:lnTo>
                  <a:lnTo>
                    <a:pt x="80" y="20"/>
                  </a:lnTo>
                  <a:lnTo>
                    <a:pt x="82" y="22"/>
                  </a:lnTo>
                  <a:lnTo>
                    <a:pt x="84" y="24"/>
                  </a:lnTo>
                  <a:lnTo>
                    <a:pt x="88" y="24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6" y="26"/>
                  </a:lnTo>
                  <a:lnTo>
                    <a:pt x="98" y="26"/>
                  </a:lnTo>
                  <a:lnTo>
                    <a:pt x="102" y="24"/>
                  </a:lnTo>
                  <a:lnTo>
                    <a:pt x="104" y="20"/>
                  </a:lnTo>
                  <a:lnTo>
                    <a:pt x="106" y="18"/>
                  </a:lnTo>
                  <a:lnTo>
                    <a:pt x="108" y="18"/>
                  </a:lnTo>
                  <a:lnTo>
                    <a:pt x="110" y="18"/>
                  </a:lnTo>
                  <a:lnTo>
                    <a:pt x="112" y="16"/>
                  </a:lnTo>
                  <a:lnTo>
                    <a:pt x="116" y="16"/>
                  </a:lnTo>
                  <a:lnTo>
                    <a:pt x="118" y="16"/>
                  </a:lnTo>
                  <a:lnTo>
                    <a:pt x="120" y="20"/>
                  </a:lnTo>
                  <a:lnTo>
                    <a:pt x="122" y="20"/>
                  </a:lnTo>
                  <a:lnTo>
                    <a:pt x="128" y="20"/>
                  </a:lnTo>
                  <a:lnTo>
                    <a:pt x="130" y="20"/>
                  </a:lnTo>
                  <a:lnTo>
                    <a:pt x="118" y="30"/>
                  </a:lnTo>
                  <a:lnTo>
                    <a:pt x="118" y="80"/>
                  </a:lnTo>
                  <a:lnTo>
                    <a:pt x="128" y="88"/>
                  </a:lnTo>
                  <a:lnTo>
                    <a:pt x="128" y="88"/>
                  </a:lnTo>
                  <a:lnTo>
                    <a:pt x="124" y="92"/>
                  </a:lnTo>
                  <a:lnTo>
                    <a:pt x="122" y="94"/>
                  </a:lnTo>
                  <a:lnTo>
                    <a:pt x="120" y="94"/>
                  </a:lnTo>
                  <a:lnTo>
                    <a:pt x="122" y="96"/>
                  </a:lnTo>
                  <a:lnTo>
                    <a:pt x="116" y="98"/>
                  </a:lnTo>
                  <a:lnTo>
                    <a:pt x="116" y="100"/>
                  </a:lnTo>
                  <a:lnTo>
                    <a:pt x="112" y="100"/>
                  </a:lnTo>
                  <a:lnTo>
                    <a:pt x="110" y="102"/>
                  </a:lnTo>
                  <a:lnTo>
                    <a:pt x="110" y="102"/>
                  </a:lnTo>
                  <a:lnTo>
                    <a:pt x="108" y="104"/>
                  </a:lnTo>
                  <a:lnTo>
                    <a:pt x="108" y="106"/>
                  </a:lnTo>
                  <a:lnTo>
                    <a:pt x="108" y="106"/>
                  </a:lnTo>
                  <a:lnTo>
                    <a:pt x="106" y="110"/>
                  </a:lnTo>
                  <a:lnTo>
                    <a:pt x="104" y="112"/>
                  </a:lnTo>
                  <a:lnTo>
                    <a:pt x="104" y="114"/>
                  </a:lnTo>
                  <a:lnTo>
                    <a:pt x="102" y="118"/>
                  </a:lnTo>
                  <a:lnTo>
                    <a:pt x="98" y="126"/>
                  </a:lnTo>
                  <a:lnTo>
                    <a:pt x="96" y="126"/>
                  </a:lnTo>
                  <a:lnTo>
                    <a:pt x="94" y="126"/>
                  </a:lnTo>
                  <a:lnTo>
                    <a:pt x="80" y="116"/>
                  </a:lnTo>
                  <a:lnTo>
                    <a:pt x="78" y="114"/>
                  </a:lnTo>
                  <a:lnTo>
                    <a:pt x="78" y="112"/>
                  </a:lnTo>
                  <a:lnTo>
                    <a:pt x="78" y="112"/>
                  </a:lnTo>
                  <a:lnTo>
                    <a:pt x="76" y="106"/>
                  </a:lnTo>
                  <a:lnTo>
                    <a:pt x="30" y="80"/>
                  </a:lnTo>
                  <a:lnTo>
                    <a:pt x="28" y="80"/>
                  </a:lnTo>
                  <a:lnTo>
                    <a:pt x="30" y="70"/>
                  </a:lnTo>
                  <a:lnTo>
                    <a:pt x="32" y="66"/>
                  </a:lnTo>
                  <a:lnTo>
                    <a:pt x="34" y="64"/>
                  </a:lnTo>
                  <a:lnTo>
                    <a:pt x="34" y="60"/>
                  </a:lnTo>
                  <a:lnTo>
                    <a:pt x="36" y="58"/>
                  </a:lnTo>
                  <a:lnTo>
                    <a:pt x="38" y="56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44" y="54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46" y="40"/>
                  </a:lnTo>
                  <a:lnTo>
                    <a:pt x="44" y="40"/>
                  </a:lnTo>
                  <a:lnTo>
                    <a:pt x="46" y="38"/>
                  </a:lnTo>
                  <a:lnTo>
                    <a:pt x="44" y="36"/>
                  </a:lnTo>
                  <a:lnTo>
                    <a:pt x="42" y="36"/>
                  </a:lnTo>
                  <a:lnTo>
                    <a:pt x="42" y="32"/>
                  </a:lnTo>
                  <a:lnTo>
                    <a:pt x="38" y="30"/>
                  </a:lnTo>
                  <a:lnTo>
                    <a:pt x="38" y="26"/>
                  </a:lnTo>
                  <a:lnTo>
                    <a:pt x="38" y="24"/>
                  </a:lnTo>
                  <a:lnTo>
                    <a:pt x="36" y="24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close/>
                  <a:moveTo>
                    <a:pt x="0" y="82"/>
                  </a:moveTo>
                  <a:lnTo>
                    <a:pt x="6" y="82"/>
                  </a:lnTo>
                  <a:lnTo>
                    <a:pt x="10" y="82"/>
                  </a:lnTo>
                  <a:lnTo>
                    <a:pt x="2" y="82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2" name="Lesotho">
              <a:extLst>
                <a:ext uri="{FF2B5EF4-FFF2-40B4-BE49-F238E27FC236}">
                  <a16:creationId xmlns:a16="http://schemas.microsoft.com/office/drawing/2014/main" id="{8912358F-8D5C-4E90-8812-587DCC349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8533" y="5118110"/>
              <a:ext cx="53588" cy="53588"/>
            </a:xfrm>
            <a:custGeom>
              <a:avLst/>
              <a:gdLst>
                <a:gd name="T0" fmla="*/ 4 w 28"/>
                <a:gd name="T1" fmla="*/ 22 h 28"/>
                <a:gd name="T2" fmla="*/ 4 w 28"/>
                <a:gd name="T3" fmla="*/ 20 h 28"/>
                <a:gd name="T4" fmla="*/ 4 w 28"/>
                <a:gd name="T5" fmla="*/ 18 h 28"/>
                <a:gd name="T6" fmla="*/ 4 w 28"/>
                <a:gd name="T7" fmla="*/ 16 h 28"/>
                <a:gd name="T8" fmla="*/ 2 w 28"/>
                <a:gd name="T9" fmla="*/ 16 h 28"/>
                <a:gd name="T10" fmla="*/ 0 w 28"/>
                <a:gd name="T11" fmla="*/ 14 h 28"/>
                <a:gd name="T12" fmla="*/ 2 w 28"/>
                <a:gd name="T13" fmla="*/ 12 h 28"/>
                <a:gd name="T14" fmla="*/ 6 w 28"/>
                <a:gd name="T15" fmla="*/ 10 h 28"/>
                <a:gd name="T16" fmla="*/ 6 w 28"/>
                <a:gd name="T17" fmla="*/ 6 h 28"/>
                <a:gd name="T18" fmla="*/ 10 w 28"/>
                <a:gd name="T19" fmla="*/ 4 h 28"/>
                <a:gd name="T20" fmla="*/ 14 w 28"/>
                <a:gd name="T21" fmla="*/ 4 h 28"/>
                <a:gd name="T22" fmla="*/ 14 w 28"/>
                <a:gd name="T23" fmla="*/ 2 h 28"/>
                <a:gd name="T24" fmla="*/ 16 w 28"/>
                <a:gd name="T25" fmla="*/ 0 h 28"/>
                <a:gd name="T26" fmla="*/ 18 w 28"/>
                <a:gd name="T27" fmla="*/ 0 h 28"/>
                <a:gd name="T28" fmla="*/ 18 w 28"/>
                <a:gd name="T29" fmla="*/ 0 h 28"/>
                <a:gd name="T30" fmla="*/ 20 w 28"/>
                <a:gd name="T31" fmla="*/ 0 h 28"/>
                <a:gd name="T32" fmla="*/ 20 w 28"/>
                <a:gd name="T33" fmla="*/ 0 h 28"/>
                <a:gd name="T34" fmla="*/ 22 w 28"/>
                <a:gd name="T35" fmla="*/ 2 h 28"/>
                <a:gd name="T36" fmla="*/ 24 w 28"/>
                <a:gd name="T37" fmla="*/ 0 h 28"/>
                <a:gd name="T38" fmla="*/ 26 w 28"/>
                <a:gd name="T39" fmla="*/ 4 h 28"/>
                <a:gd name="T40" fmla="*/ 28 w 28"/>
                <a:gd name="T41" fmla="*/ 8 h 28"/>
                <a:gd name="T42" fmla="*/ 28 w 28"/>
                <a:gd name="T43" fmla="*/ 12 h 28"/>
                <a:gd name="T44" fmla="*/ 26 w 28"/>
                <a:gd name="T45" fmla="*/ 14 h 28"/>
                <a:gd name="T46" fmla="*/ 24 w 28"/>
                <a:gd name="T47" fmla="*/ 14 h 28"/>
                <a:gd name="T48" fmla="*/ 24 w 28"/>
                <a:gd name="T49" fmla="*/ 16 h 28"/>
                <a:gd name="T50" fmla="*/ 26 w 28"/>
                <a:gd name="T51" fmla="*/ 16 h 28"/>
                <a:gd name="T52" fmla="*/ 24 w 28"/>
                <a:gd name="T53" fmla="*/ 18 h 28"/>
                <a:gd name="T54" fmla="*/ 24 w 28"/>
                <a:gd name="T55" fmla="*/ 20 h 28"/>
                <a:gd name="T56" fmla="*/ 22 w 28"/>
                <a:gd name="T57" fmla="*/ 20 h 28"/>
                <a:gd name="T58" fmla="*/ 20 w 28"/>
                <a:gd name="T59" fmla="*/ 20 h 28"/>
                <a:gd name="T60" fmla="*/ 18 w 28"/>
                <a:gd name="T61" fmla="*/ 22 h 28"/>
                <a:gd name="T62" fmla="*/ 16 w 28"/>
                <a:gd name="T63" fmla="*/ 22 h 28"/>
                <a:gd name="T64" fmla="*/ 14 w 28"/>
                <a:gd name="T65" fmla="*/ 24 h 28"/>
                <a:gd name="T66" fmla="*/ 14 w 28"/>
                <a:gd name="T67" fmla="*/ 26 h 28"/>
                <a:gd name="T68" fmla="*/ 12 w 28"/>
                <a:gd name="T69" fmla="*/ 26 h 28"/>
                <a:gd name="T70" fmla="*/ 10 w 28"/>
                <a:gd name="T71" fmla="*/ 28 h 28"/>
                <a:gd name="T72" fmla="*/ 8 w 28"/>
                <a:gd name="T73" fmla="*/ 26 h 28"/>
                <a:gd name="T74" fmla="*/ 6 w 28"/>
                <a:gd name="T75" fmla="*/ 24 h 28"/>
                <a:gd name="T76" fmla="*/ 4 w 28"/>
                <a:gd name="T7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" h="28">
                  <a:moveTo>
                    <a:pt x="4" y="22"/>
                  </a:moveTo>
                  <a:lnTo>
                    <a:pt x="4" y="20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26" y="4"/>
                  </a:lnTo>
                  <a:lnTo>
                    <a:pt x="28" y="8"/>
                  </a:lnTo>
                  <a:lnTo>
                    <a:pt x="28" y="12"/>
                  </a:lnTo>
                  <a:lnTo>
                    <a:pt x="26" y="14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4" y="18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4" y="24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4" y="2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3" name="Jordan">
              <a:extLst>
                <a:ext uri="{FF2B5EF4-FFF2-40B4-BE49-F238E27FC236}">
                  <a16:creationId xmlns:a16="http://schemas.microsoft.com/office/drawing/2014/main" id="{22E8C2C0-CCF7-48C0-A0E2-5E442EA12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919" y="3602333"/>
              <a:ext cx="91865" cy="114832"/>
            </a:xfrm>
            <a:custGeom>
              <a:avLst/>
              <a:gdLst>
                <a:gd name="T0" fmla="*/ 0 w 48"/>
                <a:gd name="T1" fmla="*/ 52 h 60"/>
                <a:gd name="T2" fmla="*/ 0 w 48"/>
                <a:gd name="T3" fmla="*/ 52 h 60"/>
                <a:gd name="T4" fmla="*/ 0 w 48"/>
                <a:gd name="T5" fmla="*/ 50 h 60"/>
                <a:gd name="T6" fmla="*/ 0 w 48"/>
                <a:gd name="T7" fmla="*/ 48 h 60"/>
                <a:gd name="T8" fmla="*/ 0 w 48"/>
                <a:gd name="T9" fmla="*/ 46 h 60"/>
                <a:gd name="T10" fmla="*/ 2 w 48"/>
                <a:gd name="T11" fmla="*/ 42 h 60"/>
                <a:gd name="T12" fmla="*/ 2 w 48"/>
                <a:gd name="T13" fmla="*/ 40 h 60"/>
                <a:gd name="T14" fmla="*/ 2 w 48"/>
                <a:gd name="T15" fmla="*/ 40 h 60"/>
                <a:gd name="T16" fmla="*/ 2 w 48"/>
                <a:gd name="T17" fmla="*/ 36 h 60"/>
                <a:gd name="T18" fmla="*/ 4 w 48"/>
                <a:gd name="T19" fmla="*/ 34 h 60"/>
                <a:gd name="T20" fmla="*/ 4 w 48"/>
                <a:gd name="T21" fmla="*/ 32 h 60"/>
                <a:gd name="T22" fmla="*/ 4 w 48"/>
                <a:gd name="T23" fmla="*/ 22 h 60"/>
                <a:gd name="T24" fmla="*/ 4 w 48"/>
                <a:gd name="T25" fmla="*/ 20 h 60"/>
                <a:gd name="T26" fmla="*/ 4 w 48"/>
                <a:gd name="T27" fmla="*/ 16 h 60"/>
                <a:gd name="T28" fmla="*/ 4 w 48"/>
                <a:gd name="T29" fmla="*/ 16 h 60"/>
                <a:gd name="T30" fmla="*/ 4 w 48"/>
                <a:gd name="T31" fmla="*/ 14 h 60"/>
                <a:gd name="T32" fmla="*/ 4 w 48"/>
                <a:gd name="T33" fmla="*/ 12 h 60"/>
                <a:gd name="T34" fmla="*/ 6 w 48"/>
                <a:gd name="T35" fmla="*/ 12 h 60"/>
                <a:gd name="T36" fmla="*/ 6 w 48"/>
                <a:gd name="T37" fmla="*/ 10 h 60"/>
                <a:gd name="T38" fmla="*/ 8 w 48"/>
                <a:gd name="T39" fmla="*/ 10 h 60"/>
                <a:gd name="T40" fmla="*/ 8 w 48"/>
                <a:gd name="T41" fmla="*/ 10 h 60"/>
                <a:gd name="T42" fmla="*/ 14 w 48"/>
                <a:gd name="T43" fmla="*/ 12 h 60"/>
                <a:gd name="T44" fmla="*/ 16 w 48"/>
                <a:gd name="T45" fmla="*/ 14 h 60"/>
                <a:gd name="T46" fmla="*/ 16 w 48"/>
                <a:gd name="T47" fmla="*/ 14 h 60"/>
                <a:gd name="T48" fmla="*/ 18 w 48"/>
                <a:gd name="T49" fmla="*/ 14 h 60"/>
                <a:gd name="T50" fmla="*/ 42 w 48"/>
                <a:gd name="T51" fmla="*/ 0 h 60"/>
                <a:gd name="T52" fmla="*/ 48 w 48"/>
                <a:gd name="T53" fmla="*/ 14 h 60"/>
                <a:gd name="T54" fmla="*/ 48 w 48"/>
                <a:gd name="T55" fmla="*/ 14 h 60"/>
                <a:gd name="T56" fmla="*/ 44 w 48"/>
                <a:gd name="T57" fmla="*/ 20 h 60"/>
                <a:gd name="T58" fmla="*/ 26 w 48"/>
                <a:gd name="T59" fmla="*/ 26 h 60"/>
                <a:gd name="T60" fmla="*/ 40 w 48"/>
                <a:gd name="T61" fmla="*/ 40 h 60"/>
                <a:gd name="T62" fmla="*/ 34 w 48"/>
                <a:gd name="T63" fmla="*/ 46 h 60"/>
                <a:gd name="T64" fmla="*/ 34 w 48"/>
                <a:gd name="T65" fmla="*/ 50 h 60"/>
                <a:gd name="T66" fmla="*/ 24 w 48"/>
                <a:gd name="T67" fmla="*/ 52 h 60"/>
                <a:gd name="T68" fmla="*/ 14 w 48"/>
                <a:gd name="T69" fmla="*/ 60 h 60"/>
                <a:gd name="T70" fmla="*/ 2 w 48"/>
                <a:gd name="T71" fmla="*/ 56 h 60"/>
                <a:gd name="T72" fmla="*/ 0 w 48"/>
                <a:gd name="T73" fmla="*/ 56 h 60"/>
                <a:gd name="T74" fmla="*/ 0 w 48"/>
                <a:gd name="T75" fmla="*/ 56 h 60"/>
                <a:gd name="T76" fmla="*/ 0 w 48"/>
                <a:gd name="T77" fmla="*/ 54 h 60"/>
                <a:gd name="T78" fmla="*/ 0 w 48"/>
                <a:gd name="T79" fmla="*/ 52 h 60"/>
                <a:gd name="T80" fmla="*/ 0 w 48"/>
                <a:gd name="T81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8" h="60">
                  <a:moveTo>
                    <a:pt x="0" y="52"/>
                  </a:moveTo>
                  <a:lnTo>
                    <a:pt x="0" y="52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2" y="42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42" y="0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4" y="20"/>
                  </a:lnTo>
                  <a:lnTo>
                    <a:pt x="26" y="26"/>
                  </a:lnTo>
                  <a:lnTo>
                    <a:pt x="40" y="40"/>
                  </a:lnTo>
                  <a:lnTo>
                    <a:pt x="34" y="46"/>
                  </a:lnTo>
                  <a:lnTo>
                    <a:pt x="34" y="50"/>
                  </a:lnTo>
                  <a:lnTo>
                    <a:pt x="24" y="52"/>
                  </a:lnTo>
                  <a:lnTo>
                    <a:pt x="14" y="60"/>
                  </a:lnTo>
                  <a:lnTo>
                    <a:pt x="2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4" name="Jerusalem">
              <a:extLst>
                <a:ext uri="{FF2B5EF4-FFF2-40B4-BE49-F238E27FC236}">
                  <a16:creationId xmlns:a16="http://schemas.microsoft.com/office/drawing/2014/main" id="{43B0671F-EDE5-4A03-B03D-E5EB7139D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625299"/>
              <a:ext cx="11483" cy="30622"/>
            </a:xfrm>
            <a:custGeom>
              <a:avLst/>
              <a:gdLst>
                <a:gd name="T0" fmla="*/ 4 w 6"/>
                <a:gd name="T1" fmla="*/ 14 h 16"/>
                <a:gd name="T2" fmla="*/ 2 w 6"/>
                <a:gd name="T3" fmla="*/ 14 h 16"/>
                <a:gd name="T4" fmla="*/ 2 w 6"/>
                <a:gd name="T5" fmla="*/ 16 h 16"/>
                <a:gd name="T6" fmla="*/ 0 w 6"/>
                <a:gd name="T7" fmla="*/ 14 h 16"/>
                <a:gd name="T8" fmla="*/ 0 w 6"/>
                <a:gd name="T9" fmla="*/ 10 h 16"/>
                <a:gd name="T10" fmla="*/ 0 w 6"/>
                <a:gd name="T11" fmla="*/ 4 h 16"/>
                <a:gd name="T12" fmla="*/ 0 w 6"/>
                <a:gd name="T13" fmla="*/ 4 h 16"/>
                <a:gd name="T14" fmla="*/ 0 w 6"/>
                <a:gd name="T15" fmla="*/ 0 h 16"/>
                <a:gd name="T16" fmla="*/ 4 w 6"/>
                <a:gd name="T17" fmla="*/ 0 h 16"/>
                <a:gd name="T18" fmla="*/ 4 w 6"/>
                <a:gd name="T19" fmla="*/ 2 h 16"/>
                <a:gd name="T20" fmla="*/ 4 w 6"/>
                <a:gd name="T21" fmla="*/ 2 h 16"/>
                <a:gd name="T22" fmla="*/ 6 w 6"/>
                <a:gd name="T23" fmla="*/ 2 h 16"/>
                <a:gd name="T24" fmla="*/ 6 w 6"/>
                <a:gd name="T25" fmla="*/ 2 h 16"/>
                <a:gd name="T26" fmla="*/ 6 w 6"/>
                <a:gd name="T27" fmla="*/ 4 h 16"/>
                <a:gd name="T28" fmla="*/ 6 w 6"/>
                <a:gd name="T29" fmla="*/ 4 h 16"/>
                <a:gd name="T30" fmla="*/ 6 w 6"/>
                <a:gd name="T31" fmla="*/ 8 h 16"/>
                <a:gd name="T32" fmla="*/ 6 w 6"/>
                <a:gd name="T33" fmla="*/ 10 h 16"/>
                <a:gd name="T34" fmla="*/ 6 w 6"/>
                <a:gd name="T35" fmla="*/ 14 h 16"/>
                <a:gd name="T36" fmla="*/ 4 w 6"/>
                <a:gd name="T3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16">
                  <a:moveTo>
                    <a:pt x="4" y="14"/>
                  </a:moveTo>
                  <a:lnTo>
                    <a:pt x="2" y="14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8"/>
                  </a:lnTo>
                  <a:lnTo>
                    <a:pt x="6" y="10"/>
                  </a:lnTo>
                  <a:lnTo>
                    <a:pt x="6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5" name="Italy">
              <a:extLst>
                <a:ext uri="{FF2B5EF4-FFF2-40B4-BE49-F238E27FC236}">
                  <a16:creationId xmlns:a16="http://schemas.microsoft.com/office/drawing/2014/main" id="{4A507425-BD38-4D7B-BBCD-410D8B167B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3895" y="3215733"/>
              <a:ext cx="267941" cy="306218"/>
            </a:xfrm>
            <a:custGeom>
              <a:avLst/>
              <a:gdLst>
                <a:gd name="T0" fmla="*/ 4 w 140"/>
                <a:gd name="T1" fmla="*/ 42 h 160"/>
                <a:gd name="T2" fmla="*/ 6 w 140"/>
                <a:gd name="T3" fmla="*/ 26 h 160"/>
                <a:gd name="T4" fmla="*/ 12 w 140"/>
                <a:gd name="T5" fmla="*/ 18 h 160"/>
                <a:gd name="T6" fmla="*/ 26 w 140"/>
                <a:gd name="T7" fmla="*/ 18 h 160"/>
                <a:gd name="T8" fmla="*/ 36 w 140"/>
                <a:gd name="T9" fmla="*/ 14 h 160"/>
                <a:gd name="T10" fmla="*/ 46 w 140"/>
                <a:gd name="T11" fmla="*/ 2 h 160"/>
                <a:gd name="T12" fmla="*/ 64 w 140"/>
                <a:gd name="T13" fmla="*/ 4 h 160"/>
                <a:gd name="T14" fmla="*/ 80 w 140"/>
                <a:gd name="T15" fmla="*/ 14 h 160"/>
                <a:gd name="T16" fmla="*/ 74 w 140"/>
                <a:gd name="T17" fmla="*/ 22 h 160"/>
                <a:gd name="T18" fmla="*/ 64 w 140"/>
                <a:gd name="T19" fmla="*/ 30 h 160"/>
                <a:gd name="T20" fmla="*/ 66 w 140"/>
                <a:gd name="T21" fmla="*/ 42 h 160"/>
                <a:gd name="T22" fmla="*/ 78 w 140"/>
                <a:gd name="T23" fmla="*/ 52 h 160"/>
                <a:gd name="T24" fmla="*/ 88 w 140"/>
                <a:gd name="T25" fmla="*/ 68 h 160"/>
                <a:gd name="T26" fmla="*/ 100 w 140"/>
                <a:gd name="T27" fmla="*/ 78 h 160"/>
                <a:gd name="T28" fmla="*/ 112 w 140"/>
                <a:gd name="T29" fmla="*/ 80 h 160"/>
                <a:gd name="T30" fmla="*/ 112 w 140"/>
                <a:gd name="T31" fmla="*/ 88 h 160"/>
                <a:gd name="T32" fmla="*/ 138 w 140"/>
                <a:gd name="T33" fmla="*/ 100 h 160"/>
                <a:gd name="T34" fmla="*/ 140 w 140"/>
                <a:gd name="T35" fmla="*/ 110 h 160"/>
                <a:gd name="T36" fmla="*/ 134 w 140"/>
                <a:gd name="T37" fmla="*/ 106 h 160"/>
                <a:gd name="T38" fmla="*/ 126 w 140"/>
                <a:gd name="T39" fmla="*/ 100 h 160"/>
                <a:gd name="T40" fmla="*/ 120 w 140"/>
                <a:gd name="T41" fmla="*/ 108 h 160"/>
                <a:gd name="T42" fmla="*/ 122 w 140"/>
                <a:gd name="T43" fmla="*/ 114 h 160"/>
                <a:gd name="T44" fmla="*/ 126 w 140"/>
                <a:gd name="T45" fmla="*/ 126 h 160"/>
                <a:gd name="T46" fmla="*/ 116 w 140"/>
                <a:gd name="T47" fmla="*/ 138 h 160"/>
                <a:gd name="T48" fmla="*/ 110 w 140"/>
                <a:gd name="T49" fmla="*/ 136 h 160"/>
                <a:gd name="T50" fmla="*/ 112 w 140"/>
                <a:gd name="T51" fmla="*/ 128 h 160"/>
                <a:gd name="T52" fmla="*/ 112 w 140"/>
                <a:gd name="T53" fmla="*/ 118 h 160"/>
                <a:gd name="T54" fmla="*/ 106 w 140"/>
                <a:gd name="T55" fmla="*/ 108 h 160"/>
                <a:gd name="T56" fmla="*/ 100 w 140"/>
                <a:gd name="T57" fmla="*/ 104 h 160"/>
                <a:gd name="T58" fmla="*/ 94 w 140"/>
                <a:gd name="T59" fmla="*/ 98 h 160"/>
                <a:gd name="T60" fmla="*/ 84 w 140"/>
                <a:gd name="T61" fmla="*/ 90 h 160"/>
                <a:gd name="T62" fmla="*/ 76 w 140"/>
                <a:gd name="T63" fmla="*/ 88 h 160"/>
                <a:gd name="T64" fmla="*/ 60 w 140"/>
                <a:gd name="T65" fmla="*/ 74 h 160"/>
                <a:gd name="T66" fmla="*/ 50 w 140"/>
                <a:gd name="T67" fmla="*/ 64 h 160"/>
                <a:gd name="T68" fmla="*/ 42 w 140"/>
                <a:gd name="T69" fmla="*/ 52 h 160"/>
                <a:gd name="T70" fmla="*/ 34 w 140"/>
                <a:gd name="T71" fmla="*/ 44 h 160"/>
                <a:gd name="T72" fmla="*/ 10 w 140"/>
                <a:gd name="T73" fmla="*/ 52 h 160"/>
                <a:gd name="T74" fmla="*/ 22 w 140"/>
                <a:gd name="T75" fmla="*/ 90 h 160"/>
                <a:gd name="T76" fmla="*/ 52 w 140"/>
                <a:gd name="T77" fmla="*/ 74 h 160"/>
                <a:gd name="T78" fmla="*/ 42 w 140"/>
                <a:gd name="T79" fmla="*/ 68 h 160"/>
                <a:gd name="T80" fmla="*/ 44 w 140"/>
                <a:gd name="T81" fmla="*/ 64 h 160"/>
                <a:gd name="T82" fmla="*/ 30 w 140"/>
                <a:gd name="T83" fmla="*/ 126 h 160"/>
                <a:gd name="T84" fmla="*/ 36 w 140"/>
                <a:gd name="T85" fmla="*/ 122 h 160"/>
                <a:gd name="T86" fmla="*/ 38 w 140"/>
                <a:gd name="T87" fmla="*/ 106 h 160"/>
                <a:gd name="T88" fmla="*/ 36 w 140"/>
                <a:gd name="T89" fmla="*/ 94 h 160"/>
                <a:gd name="T90" fmla="*/ 24 w 140"/>
                <a:gd name="T91" fmla="*/ 96 h 160"/>
                <a:gd name="T92" fmla="*/ 22 w 140"/>
                <a:gd name="T93" fmla="*/ 100 h 160"/>
                <a:gd name="T94" fmla="*/ 22 w 140"/>
                <a:gd name="T95" fmla="*/ 110 h 160"/>
                <a:gd name="T96" fmla="*/ 24 w 140"/>
                <a:gd name="T97" fmla="*/ 118 h 160"/>
                <a:gd name="T98" fmla="*/ 106 w 140"/>
                <a:gd name="T99" fmla="*/ 154 h 160"/>
                <a:gd name="T100" fmla="*/ 108 w 140"/>
                <a:gd name="T101" fmla="*/ 136 h 160"/>
                <a:gd name="T102" fmla="*/ 96 w 140"/>
                <a:gd name="T103" fmla="*/ 138 h 160"/>
                <a:gd name="T104" fmla="*/ 78 w 140"/>
                <a:gd name="T105" fmla="*/ 138 h 160"/>
                <a:gd name="T106" fmla="*/ 74 w 140"/>
                <a:gd name="T107" fmla="*/ 146 h 160"/>
                <a:gd name="T108" fmla="*/ 92 w 140"/>
                <a:gd name="T109" fmla="*/ 154 h 160"/>
                <a:gd name="T110" fmla="*/ 104 w 140"/>
                <a:gd name="T111" fmla="*/ 15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" h="160">
                  <a:moveTo>
                    <a:pt x="10" y="52"/>
                  </a:moveTo>
                  <a:lnTo>
                    <a:pt x="10" y="48"/>
                  </a:lnTo>
                  <a:lnTo>
                    <a:pt x="12" y="46"/>
                  </a:lnTo>
                  <a:lnTo>
                    <a:pt x="8" y="46"/>
                  </a:lnTo>
                  <a:lnTo>
                    <a:pt x="4" y="42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8" y="20"/>
                  </a:lnTo>
                  <a:lnTo>
                    <a:pt x="12" y="18"/>
                  </a:lnTo>
                  <a:lnTo>
                    <a:pt x="16" y="20"/>
                  </a:lnTo>
                  <a:lnTo>
                    <a:pt x="20" y="12"/>
                  </a:lnTo>
                  <a:lnTo>
                    <a:pt x="22" y="14"/>
                  </a:lnTo>
                  <a:lnTo>
                    <a:pt x="22" y="16"/>
                  </a:lnTo>
                  <a:lnTo>
                    <a:pt x="26" y="18"/>
                  </a:lnTo>
                  <a:lnTo>
                    <a:pt x="28" y="20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0" y="12"/>
                  </a:lnTo>
                  <a:lnTo>
                    <a:pt x="44" y="10"/>
                  </a:lnTo>
                  <a:lnTo>
                    <a:pt x="42" y="6"/>
                  </a:lnTo>
                  <a:lnTo>
                    <a:pt x="46" y="2"/>
                  </a:lnTo>
                  <a:lnTo>
                    <a:pt x="50" y="4"/>
                  </a:lnTo>
                  <a:lnTo>
                    <a:pt x="56" y="0"/>
                  </a:lnTo>
                  <a:lnTo>
                    <a:pt x="58" y="2"/>
                  </a:lnTo>
                  <a:lnTo>
                    <a:pt x="64" y="2"/>
                  </a:lnTo>
                  <a:lnTo>
                    <a:pt x="64" y="4"/>
                  </a:lnTo>
                  <a:lnTo>
                    <a:pt x="68" y="8"/>
                  </a:lnTo>
                  <a:lnTo>
                    <a:pt x="76" y="8"/>
                  </a:lnTo>
                  <a:lnTo>
                    <a:pt x="80" y="8"/>
                  </a:lnTo>
                  <a:lnTo>
                    <a:pt x="82" y="10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78" y="18"/>
                  </a:lnTo>
                  <a:lnTo>
                    <a:pt x="80" y="22"/>
                  </a:lnTo>
                  <a:lnTo>
                    <a:pt x="76" y="22"/>
                  </a:lnTo>
                  <a:lnTo>
                    <a:pt x="74" y="22"/>
                  </a:lnTo>
                  <a:lnTo>
                    <a:pt x="72" y="24"/>
                  </a:lnTo>
                  <a:lnTo>
                    <a:pt x="70" y="24"/>
                  </a:lnTo>
                  <a:lnTo>
                    <a:pt x="68" y="28"/>
                  </a:lnTo>
                  <a:lnTo>
                    <a:pt x="64" y="28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66" y="36"/>
                  </a:lnTo>
                  <a:lnTo>
                    <a:pt x="64" y="38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68" y="46"/>
                  </a:lnTo>
                  <a:lnTo>
                    <a:pt x="72" y="48"/>
                  </a:lnTo>
                  <a:lnTo>
                    <a:pt x="76" y="50"/>
                  </a:lnTo>
                  <a:lnTo>
                    <a:pt x="78" y="52"/>
                  </a:lnTo>
                  <a:lnTo>
                    <a:pt x="84" y="60"/>
                  </a:lnTo>
                  <a:lnTo>
                    <a:pt x="84" y="62"/>
                  </a:lnTo>
                  <a:lnTo>
                    <a:pt x="86" y="64"/>
                  </a:lnTo>
                  <a:lnTo>
                    <a:pt x="86" y="66"/>
                  </a:lnTo>
                  <a:lnTo>
                    <a:pt x="88" y="68"/>
                  </a:lnTo>
                  <a:lnTo>
                    <a:pt x="90" y="70"/>
                  </a:lnTo>
                  <a:lnTo>
                    <a:pt x="92" y="74"/>
                  </a:lnTo>
                  <a:lnTo>
                    <a:pt x="96" y="76"/>
                  </a:lnTo>
                  <a:lnTo>
                    <a:pt x="98" y="78"/>
                  </a:lnTo>
                  <a:lnTo>
                    <a:pt x="100" y="78"/>
                  </a:lnTo>
                  <a:lnTo>
                    <a:pt x="102" y="80"/>
                  </a:lnTo>
                  <a:lnTo>
                    <a:pt x="106" y="80"/>
                  </a:lnTo>
                  <a:lnTo>
                    <a:pt x="108" y="80"/>
                  </a:lnTo>
                  <a:lnTo>
                    <a:pt x="112" y="80"/>
                  </a:lnTo>
                  <a:lnTo>
                    <a:pt x="112" y="80"/>
                  </a:lnTo>
                  <a:lnTo>
                    <a:pt x="112" y="82"/>
                  </a:lnTo>
                  <a:lnTo>
                    <a:pt x="110" y="84"/>
                  </a:lnTo>
                  <a:lnTo>
                    <a:pt x="110" y="86"/>
                  </a:lnTo>
                  <a:lnTo>
                    <a:pt x="110" y="88"/>
                  </a:lnTo>
                  <a:lnTo>
                    <a:pt x="112" y="88"/>
                  </a:lnTo>
                  <a:lnTo>
                    <a:pt x="118" y="88"/>
                  </a:lnTo>
                  <a:lnTo>
                    <a:pt x="128" y="94"/>
                  </a:lnTo>
                  <a:lnTo>
                    <a:pt x="132" y="96"/>
                  </a:lnTo>
                  <a:lnTo>
                    <a:pt x="134" y="100"/>
                  </a:lnTo>
                  <a:lnTo>
                    <a:pt x="138" y="100"/>
                  </a:lnTo>
                  <a:lnTo>
                    <a:pt x="140" y="102"/>
                  </a:lnTo>
                  <a:lnTo>
                    <a:pt x="140" y="104"/>
                  </a:lnTo>
                  <a:lnTo>
                    <a:pt x="140" y="106"/>
                  </a:lnTo>
                  <a:lnTo>
                    <a:pt x="140" y="108"/>
                  </a:lnTo>
                  <a:lnTo>
                    <a:pt x="140" y="110"/>
                  </a:lnTo>
                  <a:lnTo>
                    <a:pt x="140" y="110"/>
                  </a:lnTo>
                  <a:lnTo>
                    <a:pt x="138" y="112"/>
                  </a:lnTo>
                  <a:lnTo>
                    <a:pt x="136" y="110"/>
                  </a:lnTo>
                  <a:lnTo>
                    <a:pt x="134" y="108"/>
                  </a:lnTo>
                  <a:lnTo>
                    <a:pt x="134" y="106"/>
                  </a:lnTo>
                  <a:lnTo>
                    <a:pt x="134" y="104"/>
                  </a:lnTo>
                  <a:lnTo>
                    <a:pt x="134" y="104"/>
                  </a:lnTo>
                  <a:lnTo>
                    <a:pt x="128" y="104"/>
                  </a:lnTo>
                  <a:lnTo>
                    <a:pt x="128" y="102"/>
                  </a:lnTo>
                  <a:lnTo>
                    <a:pt x="126" y="100"/>
                  </a:lnTo>
                  <a:lnTo>
                    <a:pt x="124" y="102"/>
                  </a:lnTo>
                  <a:lnTo>
                    <a:pt x="122" y="102"/>
                  </a:lnTo>
                  <a:lnTo>
                    <a:pt x="122" y="104"/>
                  </a:lnTo>
                  <a:lnTo>
                    <a:pt x="120" y="106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8" y="112"/>
                  </a:lnTo>
                  <a:lnTo>
                    <a:pt x="118" y="112"/>
                  </a:lnTo>
                  <a:lnTo>
                    <a:pt x="120" y="114"/>
                  </a:lnTo>
                  <a:lnTo>
                    <a:pt x="122" y="114"/>
                  </a:lnTo>
                  <a:lnTo>
                    <a:pt x="126" y="118"/>
                  </a:lnTo>
                  <a:lnTo>
                    <a:pt x="126" y="118"/>
                  </a:lnTo>
                  <a:lnTo>
                    <a:pt x="126" y="122"/>
                  </a:lnTo>
                  <a:lnTo>
                    <a:pt x="126" y="124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8"/>
                  </a:lnTo>
                  <a:lnTo>
                    <a:pt x="120" y="134"/>
                  </a:lnTo>
                  <a:lnTo>
                    <a:pt x="118" y="136"/>
                  </a:lnTo>
                  <a:lnTo>
                    <a:pt x="116" y="138"/>
                  </a:lnTo>
                  <a:lnTo>
                    <a:pt x="114" y="140"/>
                  </a:lnTo>
                  <a:lnTo>
                    <a:pt x="112" y="142"/>
                  </a:lnTo>
                  <a:lnTo>
                    <a:pt x="108" y="138"/>
                  </a:lnTo>
                  <a:lnTo>
                    <a:pt x="108" y="136"/>
                  </a:lnTo>
                  <a:lnTo>
                    <a:pt x="110" y="136"/>
                  </a:lnTo>
                  <a:lnTo>
                    <a:pt x="110" y="134"/>
                  </a:lnTo>
                  <a:lnTo>
                    <a:pt x="112" y="134"/>
                  </a:lnTo>
                  <a:lnTo>
                    <a:pt x="112" y="132"/>
                  </a:lnTo>
                  <a:lnTo>
                    <a:pt x="112" y="128"/>
                  </a:lnTo>
                  <a:lnTo>
                    <a:pt x="112" y="128"/>
                  </a:lnTo>
                  <a:lnTo>
                    <a:pt x="114" y="128"/>
                  </a:lnTo>
                  <a:lnTo>
                    <a:pt x="116" y="126"/>
                  </a:lnTo>
                  <a:lnTo>
                    <a:pt x="116" y="124"/>
                  </a:lnTo>
                  <a:lnTo>
                    <a:pt x="114" y="122"/>
                  </a:lnTo>
                  <a:lnTo>
                    <a:pt x="112" y="118"/>
                  </a:lnTo>
                  <a:lnTo>
                    <a:pt x="112" y="116"/>
                  </a:lnTo>
                  <a:lnTo>
                    <a:pt x="112" y="112"/>
                  </a:lnTo>
                  <a:lnTo>
                    <a:pt x="110" y="108"/>
                  </a:lnTo>
                  <a:lnTo>
                    <a:pt x="108" y="108"/>
                  </a:lnTo>
                  <a:lnTo>
                    <a:pt x="106" y="108"/>
                  </a:lnTo>
                  <a:lnTo>
                    <a:pt x="104" y="108"/>
                  </a:lnTo>
                  <a:lnTo>
                    <a:pt x="102" y="106"/>
                  </a:lnTo>
                  <a:lnTo>
                    <a:pt x="100" y="106"/>
                  </a:lnTo>
                  <a:lnTo>
                    <a:pt x="98" y="104"/>
                  </a:lnTo>
                  <a:lnTo>
                    <a:pt x="100" y="104"/>
                  </a:lnTo>
                  <a:lnTo>
                    <a:pt x="100" y="100"/>
                  </a:lnTo>
                  <a:lnTo>
                    <a:pt x="98" y="98"/>
                  </a:lnTo>
                  <a:lnTo>
                    <a:pt x="96" y="98"/>
                  </a:lnTo>
                  <a:lnTo>
                    <a:pt x="94" y="98"/>
                  </a:lnTo>
                  <a:lnTo>
                    <a:pt x="94" y="98"/>
                  </a:lnTo>
                  <a:lnTo>
                    <a:pt x="92" y="96"/>
                  </a:lnTo>
                  <a:lnTo>
                    <a:pt x="90" y="96"/>
                  </a:lnTo>
                  <a:lnTo>
                    <a:pt x="88" y="96"/>
                  </a:lnTo>
                  <a:lnTo>
                    <a:pt x="86" y="90"/>
                  </a:lnTo>
                  <a:lnTo>
                    <a:pt x="84" y="90"/>
                  </a:lnTo>
                  <a:lnTo>
                    <a:pt x="82" y="90"/>
                  </a:lnTo>
                  <a:lnTo>
                    <a:pt x="80" y="90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6" y="88"/>
                  </a:lnTo>
                  <a:lnTo>
                    <a:pt x="72" y="88"/>
                  </a:lnTo>
                  <a:lnTo>
                    <a:pt x="68" y="84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0" y="74"/>
                  </a:lnTo>
                  <a:lnTo>
                    <a:pt x="58" y="72"/>
                  </a:lnTo>
                  <a:lnTo>
                    <a:pt x="56" y="72"/>
                  </a:lnTo>
                  <a:lnTo>
                    <a:pt x="54" y="70"/>
                  </a:lnTo>
                  <a:lnTo>
                    <a:pt x="52" y="66"/>
                  </a:lnTo>
                  <a:lnTo>
                    <a:pt x="50" y="64"/>
                  </a:lnTo>
                  <a:lnTo>
                    <a:pt x="46" y="62"/>
                  </a:lnTo>
                  <a:lnTo>
                    <a:pt x="46" y="60"/>
                  </a:lnTo>
                  <a:lnTo>
                    <a:pt x="44" y="58"/>
                  </a:lnTo>
                  <a:lnTo>
                    <a:pt x="44" y="56"/>
                  </a:lnTo>
                  <a:lnTo>
                    <a:pt x="42" y="52"/>
                  </a:lnTo>
                  <a:lnTo>
                    <a:pt x="42" y="50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6" y="46"/>
                  </a:lnTo>
                  <a:lnTo>
                    <a:pt x="34" y="44"/>
                  </a:lnTo>
                  <a:lnTo>
                    <a:pt x="26" y="42"/>
                  </a:lnTo>
                  <a:lnTo>
                    <a:pt x="20" y="46"/>
                  </a:lnTo>
                  <a:lnTo>
                    <a:pt x="18" y="48"/>
                  </a:lnTo>
                  <a:lnTo>
                    <a:pt x="16" y="50"/>
                  </a:lnTo>
                  <a:lnTo>
                    <a:pt x="10" y="52"/>
                  </a:lnTo>
                  <a:close/>
                  <a:moveTo>
                    <a:pt x="20" y="92"/>
                  </a:moveTo>
                  <a:lnTo>
                    <a:pt x="20" y="92"/>
                  </a:lnTo>
                  <a:lnTo>
                    <a:pt x="22" y="92"/>
                  </a:lnTo>
                  <a:lnTo>
                    <a:pt x="22" y="90"/>
                  </a:lnTo>
                  <a:lnTo>
                    <a:pt x="22" y="90"/>
                  </a:lnTo>
                  <a:lnTo>
                    <a:pt x="20" y="90"/>
                  </a:lnTo>
                  <a:lnTo>
                    <a:pt x="20" y="92"/>
                  </a:lnTo>
                  <a:lnTo>
                    <a:pt x="20" y="92"/>
                  </a:lnTo>
                  <a:close/>
                  <a:moveTo>
                    <a:pt x="52" y="72"/>
                  </a:moveTo>
                  <a:lnTo>
                    <a:pt x="52" y="74"/>
                  </a:lnTo>
                  <a:lnTo>
                    <a:pt x="52" y="72"/>
                  </a:lnTo>
                  <a:lnTo>
                    <a:pt x="52" y="72"/>
                  </a:lnTo>
                  <a:close/>
                  <a:moveTo>
                    <a:pt x="42" y="66"/>
                  </a:moveTo>
                  <a:lnTo>
                    <a:pt x="40" y="68"/>
                  </a:lnTo>
                  <a:lnTo>
                    <a:pt x="42" y="68"/>
                  </a:lnTo>
                  <a:lnTo>
                    <a:pt x="44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2" y="66"/>
                  </a:lnTo>
                  <a:close/>
                  <a:moveTo>
                    <a:pt x="26" y="126"/>
                  </a:moveTo>
                  <a:lnTo>
                    <a:pt x="28" y="126"/>
                  </a:lnTo>
                  <a:lnTo>
                    <a:pt x="28" y="126"/>
                  </a:lnTo>
                  <a:lnTo>
                    <a:pt x="30" y="126"/>
                  </a:lnTo>
                  <a:lnTo>
                    <a:pt x="30" y="122"/>
                  </a:lnTo>
                  <a:lnTo>
                    <a:pt x="32" y="120"/>
                  </a:lnTo>
                  <a:lnTo>
                    <a:pt x="34" y="12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8" y="120"/>
                  </a:lnTo>
                  <a:lnTo>
                    <a:pt x="38" y="116"/>
                  </a:lnTo>
                  <a:lnTo>
                    <a:pt x="38" y="114"/>
                  </a:lnTo>
                  <a:lnTo>
                    <a:pt x="36" y="110"/>
                  </a:lnTo>
                  <a:lnTo>
                    <a:pt x="38" y="106"/>
                  </a:lnTo>
                  <a:lnTo>
                    <a:pt x="36" y="102"/>
                  </a:lnTo>
                  <a:lnTo>
                    <a:pt x="38" y="100"/>
                  </a:lnTo>
                  <a:lnTo>
                    <a:pt x="38" y="98"/>
                  </a:lnTo>
                  <a:lnTo>
                    <a:pt x="38" y="96"/>
                  </a:lnTo>
                  <a:lnTo>
                    <a:pt x="36" y="94"/>
                  </a:lnTo>
                  <a:lnTo>
                    <a:pt x="34" y="90"/>
                  </a:lnTo>
                  <a:lnTo>
                    <a:pt x="34" y="92"/>
                  </a:lnTo>
                  <a:lnTo>
                    <a:pt x="30" y="90"/>
                  </a:lnTo>
                  <a:lnTo>
                    <a:pt x="28" y="90"/>
                  </a:lnTo>
                  <a:lnTo>
                    <a:pt x="24" y="96"/>
                  </a:lnTo>
                  <a:lnTo>
                    <a:pt x="22" y="96"/>
                  </a:lnTo>
                  <a:lnTo>
                    <a:pt x="20" y="94"/>
                  </a:lnTo>
                  <a:lnTo>
                    <a:pt x="20" y="98"/>
                  </a:lnTo>
                  <a:lnTo>
                    <a:pt x="20" y="98"/>
                  </a:lnTo>
                  <a:lnTo>
                    <a:pt x="22" y="100"/>
                  </a:lnTo>
                  <a:lnTo>
                    <a:pt x="22" y="102"/>
                  </a:lnTo>
                  <a:lnTo>
                    <a:pt x="24" y="104"/>
                  </a:lnTo>
                  <a:lnTo>
                    <a:pt x="24" y="106"/>
                  </a:lnTo>
                  <a:lnTo>
                    <a:pt x="22" y="108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12"/>
                  </a:lnTo>
                  <a:lnTo>
                    <a:pt x="24" y="114"/>
                  </a:lnTo>
                  <a:lnTo>
                    <a:pt x="22" y="118"/>
                  </a:lnTo>
                  <a:lnTo>
                    <a:pt x="24" y="118"/>
                  </a:lnTo>
                  <a:lnTo>
                    <a:pt x="24" y="124"/>
                  </a:lnTo>
                  <a:lnTo>
                    <a:pt x="26" y="126"/>
                  </a:lnTo>
                  <a:close/>
                  <a:moveTo>
                    <a:pt x="104" y="158"/>
                  </a:moveTo>
                  <a:lnTo>
                    <a:pt x="104" y="156"/>
                  </a:lnTo>
                  <a:lnTo>
                    <a:pt x="106" y="154"/>
                  </a:lnTo>
                  <a:lnTo>
                    <a:pt x="106" y="152"/>
                  </a:lnTo>
                  <a:lnTo>
                    <a:pt x="102" y="148"/>
                  </a:lnTo>
                  <a:lnTo>
                    <a:pt x="106" y="142"/>
                  </a:lnTo>
                  <a:lnTo>
                    <a:pt x="106" y="140"/>
                  </a:lnTo>
                  <a:lnTo>
                    <a:pt x="108" y="136"/>
                  </a:lnTo>
                  <a:lnTo>
                    <a:pt x="106" y="134"/>
                  </a:lnTo>
                  <a:lnTo>
                    <a:pt x="102" y="138"/>
                  </a:lnTo>
                  <a:lnTo>
                    <a:pt x="102" y="138"/>
                  </a:lnTo>
                  <a:lnTo>
                    <a:pt x="98" y="136"/>
                  </a:lnTo>
                  <a:lnTo>
                    <a:pt x="96" y="138"/>
                  </a:lnTo>
                  <a:lnTo>
                    <a:pt x="90" y="138"/>
                  </a:lnTo>
                  <a:lnTo>
                    <a:pt x="86" y="140"/>
                  </a:lnTo>
                  <a:lnTo>
                    <a:pt x="82" y="140"/>
                  </a:lnTo>
                  <a:lnTo>
                    <a:pt x="80" y="138"/>
                  </a:lnTo>
                  <a:lnTo>
                    <a:pt x="78" y="13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2" y="140"/>
                  </a:lnTo>
                  <a:lnTo>
                    <a:pt x="72" y="144"/>
                  </a:lnTo>
                  <a:lnTo>
                    <a:pt x="74" y="146"/>
                  </a:lnTo>
                  <a:lnTo>
                    <a:pt x="78" y="146"/>
                  </a:lnTo>
                  <a:lnTo>
                    <a:pt x="82" y="148"/>
                  </a:lnTo>
                  <a:lnTo>
                    <a:pt x="84" y="148"/>
                  </a:lnTo>
                  <a:lnTo>
                    <a:pt x="86" y="152"/>
                  </a:lnTo>
                  <a:lnTo>
                    <a:pt x="92" y="154"/>
                  </a:lnTo>
                  <a:lnTo>
                    <a:pt x="94" y="152"/>
                  </a:lnTo>
                  <a:lnTo>
                    <a:pt x="96" y="154"/>
                  </a:lnTo>
                  <a:lnTo>
                    <a:pt x="96" y="156"/>
                  </a:lnTo>
                  <a:lnTo>
                    <a:pt x="102" y="160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6" name="Israel">
              <a:extLst>
                <a:ext uri="{FF2B5EF4-FFF2-40B4-BE49-F238E27FC236}">
                  <a16:creationId xmlns:a16="http://schemas.microsoft.com/office/drawing/2014/main" id="{84CC159A-5254-4BE7-952E-AC52BCCC3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3125" y="3602333"/>
              <a:ext cx="38277" cy="103348"/>
            </a:xfrm>
            <a:custGeom>
              <a:avLst/>
              <a:gdLst>
                <a:gd name="T0" fmla="*/ 12 w 20"/>
                <a:gd name="T1" fmla="*/ 54 h 54"/>
                <a:gd name="T2" fmla="*/ 14 w 20"/>
                <a:gd name="T3" fmla="*/ 52 h 54"/>
                <a:gd name="T4" fmla="*/ 14 w 20"/>
                <a:gd name="T5" fmla="*/ 52 h 54"/>
                <a:gd name="T6" fmla="*/ 14 w 20"/>
                <a:gd name="T7" fmla="*/ 50 h 54"/>
                <a:gd name="T8" fmla="*/ 14 w 20"/>
                <a:gd name="T9" fmla="*/ 48 h 54"/>
                <a:gd name="T10" fmla="*/ 14 w 20"/>
                <a:gd name="T11" fmla="*/ 46 h 54"/>
                <a:gd name="T12" fmla="*/ 16 w 20"/>
                <a:gd name="T13" fmla="*/ 42 h 54"/>
                <a:gd name="T14" fmla="*/ 16 w 20"/>
                <a:gd name="T15" fmla="*/ 40 h 54"/>
                <a:gd name="T16" fmla="*/ 16 w 20"/>
                <a:gd name="T17" fmla="*/ 40 h 54"/>
                <a:gd name="T18" fmla="*/ 16 w 20"/>
                <a:gd name="T19" fmla="*/ 36 h 54"/>
                <a:gd name="T20" fmla="*/ 18 w 20"/>
                <a:gd name="T21" fmla="*/ 34 h 54"/>
                <a:gd name="T22" fmla="*/ 18 w 20"/>
                <a:gd name="T23" fmla="*/ 32 h 54"/>
                <a:gd name="T24" fmla="*/ 18 w 20"/>
                <a:gd name="T25" fmla="*/ 26 h 54"/>
                <a:gd name="T26" fmla="*/ 16 w 20"/>
                <a:gd name="T27" fmla="*/ 26 h 54"/>
                <a:gd name="T28" fmla="*/ 14 w 20"/>
                <a:gd name="T29" fmla="*/ 26 h 54"/>
                <a:gd name="T30" fmla="*/ 14 w 20"/>
                <a:gd name="T31" fmla="*/ 28 h 54"/>
                <a:gd name="T32" fmla="*/ 12 w 20"/>
                <a:gd name="T33" fmla="*/ 26 h 54"/>
                <a:gd name="T34" fmla="*/ 12 w 20"/>
                <a:gd name="T35" fmla="*/ 22 h 54"/>
                <a:gd name="T36" fmla="*/ 12 w 20"/>
                <a:gd name="T37" fmla="*/ 16 h 54"/>
                <a:gd name="T38" fmla="*/ 12 w 20"/>
                <a:gd name="T39" fmla="*/ 16 h 54"/>
                <a:gd name="T40" fmla="*/ 12 w 20"/>
                <a:gd name="T41" fmla="*/ 12 h 54"/>
                <a:gd name="T42" fmla="*/ 16 w 20"/>
                <a:gd name="T43" fmla="*/ 12 h 54"/>
                <a:gd name="T44" fmla="*/ 16 w 20"/>
                <a:gd name="T45" fmla="*/ 14 h 54"/>
                <a:gd name="T46" fmla="*/ 16 w 20"/>
                <a:gd name="T47" fmla="*/ 14 h 54"/>
                <a:gd name="T48" fmla="*/ 18 w 20"/>
                <a:gd name="T49" fmla="*/ 14 h 54"/>
                <a:gd name="T50" fmla="*/ 18 w 20"/>
                <a:gd name="T51" fmla="*/ 12 h 54"/>
                <a:gd name="T52" fmla="*/ 18 w 20"/>
                <a:gd name="T53" fmla="*/ 12 h 54"/>
                <a:gd name="T54" fmla="*/ 18 w 20"/>
                <a:gd name="T55" fmla="*/ 10 h 54"/>
                <a:gd name="T56" fmla="*/ 18 w 20"/>
                <a:gd name="T57" fmla="*/ 8 h 54"/>
                <a:gd name="T58" fmla="*/ 18 w 20"/>
                <a:gd name="T59" fmla="*/ 6 h 54"/>
                <a:gd name="T60" fmla="*/ 18 w 20"/>
                <a:gd name="T61" fmla="*/ 2 h 54"/>
                <a:gd name="T62" fmla="*/ 20 w 20"/>
                <a:gd name="T63" fmla="*/ 0 h 54"/>
                <a:gd name="T64" fmla="*/ 18 w 20"/>
                <a:gd name="T65" fmla="*/ 0 h 54"/>
                <a:gd name="T66" fmla="*/ 16 w 20"/>
                <a:gd name="T67" fmla="*/ 2 h 54"/>
                <a:gd name="T68" fmla="*/ 14 w 20"/>
                <a:gd name="T69" fmla="*/ 4 h 54"/>
                <a:gd name="T70" fmla="*/ 12 w 20"/>
                <a:gd name="T71" fmla="*/ 2 h 54"/>
                <a:gd name="T72" fmla="*/ 8 w 20"/>
                <a:gd name="T73" fmla="*/ 6 h 54"/>
                <a:gd name="T74" fmla="*/ 8 w 20"/>
                <a:gd name="T75" fmla="*/ 14 h 54"/>
                <a:gd name="T76" fmla="*/ 4 w 20"/>
                <a:gd name="T77" fmla="*/ 22 h 54"/>
                <a:gd name="T78" fmla="*/ 0 w 20"/>
                <a:gd name="T79" fmla="*/ 28 h 54"/>
                <a:gd name="T80" fmla="*/ 2 w 20"/>
                <a:gd name="T81" fmla="*/ 28 h 54"/>
                <a:gd name="T82" fmla="*/ 4 w 20"/>
                <a:gd name="T83" fmla="*/ 32 h 54"/>
                <a:gd name="T84" fmla="*/ 6 w 20"/>
                <a:gd name="T85" fmla="*/ 36 h 54"/>
                <a:gd name="T86" fmla="*/ 10 w 20"/>
                <a:gd name="T87" fmla="*/ 42 h 54"/>
                <a:gd name="T88" fmla="*/ 12 w 20"/>
                <a:gd name="T89" fmla="*/ 48 h 54"/>
                <a:gd name="T90" fmla="*/ 10 w 20"/>
                <a:gd name="T91" fmla="*/ 50 h 54"/>
                <a:gd name="T92" fmla="*/ 12 w 20"/>
                <a:gd name="T9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54">
                  <a:moveTo>
                    <a:pt x="12" y="54"/>
                  </a:moveTo>
                  <a:lnTo>
                    <a:pt x="14" y="52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6"/>
                  </a:lnTo>
                  <a:lnTo>
                    <a:pt x="18" y="34"/>
                  </a:lnTo>
                  <a:lnTo>
                    <a:pt x="18" y="32"/>
                  </a:lnTo>
                  <a:lnTo>
                    <a:pt x="18" y="26"/>
                  </a:lnTo>
                  <a:lnTo>
                    <a:pt x="16" y="26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8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8" y="6"/>
                  </a:lnTo>
                  <a:lnTo>
                    <a:pt x="8" y="14"/>
                  </a:lnTo>
                  <a:lnTo>
                    <a:pt x="4" y="22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6" y="36"/>
                  </a:lnTo>
                  <a:lnTo>
                    <a:pt x="10" y="42"/>
                  </a:lnTo>
                  <a:lnTo>
                    <a:pt x="12" y="48"/>
                  </a:lnTo>
                  <a:lnTo>
                    <a:pt x="10" y="50"/>
                  </a:lnTo>
                  <a:lnTo>
                    <a:pt x="12" y="5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7" name="Ireland">
              <a:extLst>
                <a:ext uri="{FF2B5EF4-FFF2-40B4-BE49-F238E27FC236}">
                  <a16:creationId xmlns:a16="http://schemas.microsoft.com/office/drawing/2014/main" id="{7D34D54A-B6F3-4710-A12F-6D89E8F5F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089" y="2959276"/>
              <a:ext cx="95693" cy="122487"/>
            </a:xfrm>
            <a:custGeom>
              <a:avLst/>
              <a:gdLst>
                <a:gd name="T0" fmla="*/ 20 w 50"/>
                <a:gd name="T1" fmla="*/ 64 h 64"/>
                <a:gd name="T2" fmla="*/ 24 w 50"/>
                <a:gd name="T3" fmla="*/ 58 h 64"/>
                <a:gd name="T4" fmla="*/ 28 w 50"/>
                <a:gd name="T5" fmla="*/ 58 h 64"/>
                <a:gd name="T6" fmla="*/ 38 w 50"/>
                <a:gd name="T7" fmla="*/ 54 h 64"/>
                <a:gd name="T8" fmla="*/ 40 w 50"/>
                <a:gd name="T9" fmla="*/ 54 h 64"/>
                <a:gd name="T10" fmla="*/ 44 w 50"/>
                <a:gd name="T11" fmla="*/ 50 h 64"/>
                <a:gd name="T12" fmla="*/ 46 w 50"/>
                <a:gd name="T13" fmla="*/ 46 h 64"/>
                <a:gd name="T14" fmla="*/ 48 w 50"/>
                <a:gd name="T15" fmla="*/ 36 h 64"/>
                <a:gd name="T16" fmla="*/ 48 w 50"/>
                <a:gd name="T17" fmla="*/ 32 h 64"/>
                <a:gd name="T18" fmla="*/ 46 w 50"/>
                <a:gd name="T19" fmla="*/ 24 h 64"/>
                <a:gd name="T20" fmla="*/ 44 w 50"/>
                <a:gd name="T21" fmla="*/ 22 h 64"/>
                <a:gd name="T22" fmla="*/ 38 w 50"/>
                <a:gd name="T23" fmla="*/ 16 h 64"/>
                <a:gd name="T24" fmla="*/ 34 w 50"/>
                <a:gd name="T25" fmla="*/ 20 h 64"/>
                <a:gd name="T26" fmla="*/ 34 w 50"/>
                <a:gd name="T27" fmla="*/ 10 h 64"/>
                <a:gd name="T28" fmla="*/ 36 w 50"/>
                <a:gd name="T29" fmla="*/ 6 h 64"/>
                <a:gd name="T30" fmla="*/ 40 w 50"/>
                <a:gd name="T31" fmla="*/ 2 h 64"/>
                <a:gd name="T32" fmla="*/ 36 w 50"/>
                <a:gd name="T33" fmla="*/ 2 h 64"/>
                <a:gd name="T34" fmla="*/ 34 w 50"/>
                <a:gd name="T35" fmla="*/ 6 h 64"/>
                <a:gd name="T36" fmla="*/ 34 w 50"/>
                <a:gd name="T37" fmla="*/ 2 h 64"/>
                <a:gd name="T38" fmla="*/ 30 w 50"/>
                <a:gd name="T39" fmla="*/ 2 h 64"/>
                <a:gd name="T40" fmla="*/ 26 w 50"/>
                <a:gd name="T41" fmla="*/ 4 h 64"/>
                <a:gd name="T42" fmla="*/ 26 w 50"/>
                <a:gd name="T43" fmla="*/ 8 h 64"/>
                <a:gd name="T44" fmla="*/ 24 w 50"/>
                <a:gd name="T45" fmla="*/ 8 h 64"/>
                <a:gd name="T46" fmla="*/ 24 w 50"/>
                <a:gd name="T47" fmla="*/ 12 h 64"/>
                <a:gd name="T48" fmla="*/ 28 w 50"/>
                <a:gd name="T49" fmla="*/ 12 h 64"/>
                <a:gd name="T50" fmla="*/ 22 w 50"/>
                <a:gd name="T51" fmla="*/ 16 h 64"/>
                <a:gd name="T52" fmla="*/ 16 w 50"/>
                <a:gd name="T53" fmla="*/ 18 h 64"/>
                <a:gd name="T54" fmla="*/ 10 w 50"/>
                <a:gd name="T55" fmla="*/ 16 h 64"/>
                <a:gd name="T56" fmla="*/ 8 w 50"/>
                <a:gd name="T57" fmla="*/ 18 h 64"/>
                <a:gd name="T58" fmla="*/ 10 w 50"/>
                <a:gd name="T59" fmla="*/ 22 h 64"/>
                <a:gd name="T60" fmla="*/ 4 w 50"/>
                <a:gd name="T61" fmla="*/ 22 h 64"/>
                <a:gd name="T62" fmla="*/ 12 w 50"/>
                <a:gd name="T63" fmla="*/ 24 h 64"/>
                <a:gd name="T64" fmla="*/ 8 w 50"/>
                <a:gd name="T65" fmla="*/ 28 h 64"/>
                <a:gd name="T66" fmla="*/ 6 w 50"/>
                <a:gd name="T67" fmla="*/ 30 h 64"/>
                <a:gd name="T68" fmla="*/ 8 w 50"/>
                <a:gd name="T69" fmla="*/ 32 h 64"/>
                <a:gd name="T70" fmla="*/ 18 w 50"/>
                <a:gd name="T71" fmla="*/ 36 h 64"/>
                <a:gd name="T72" fmla="*/ 12 w 50"/>
                <a:gd name="T73" fmla="*/ 40 h 64"/>
                <a:gd name="T74" fmla="*/ 6 w 50"/>
                <a:gd name="T75" fmla="*/ 46 h 64"/>
                <a:gd name="T76" fmla="*/ 12 w 50"/>
                <a:gd name="T77" fmla="*/ 46 h 64"/>
                <a:gd name="T78" fmla="*/ 16 w 50"/>
                <a:gd name="T79" fmla="*/ 44 h 64"/>
                <a:gd name="T80" fmla="*/ 10 w 50"/>
                <a:gd name="T81" fmla="*/ 46 h 64"/>
                <a:gd name="T82" fmla="*/ 8 w 50"/>
                <a:gd name="T83" fmla="*/ 50 h 64"/>
                <a:gd name="T84" fmla="*/ 6 w 50"/>
                <a:gd name="T85" fmla="*/ 52 h 64"/>
                <a:gd name="T86" fmla="*/ 2 w 50"/>
                <a:gd name="T87" fmla="*/ 50 h 64"/>
                <a:gd name="T88" fmla="*/ 8 w 50"/>
                <a:gd name="T89" fmla="*/ 52 h 64"/>
                <a:gd name="T90" fmla="*/ 0 w 50"/>
                <a:gd name="T91" fmla="*/ 58 h 64"/>
                <a:gd name="T92" fmla="*/ 8 w 50"/>
                <a:gd name="T93" fmla="*/ 58 h 64"/>
                <a:gd name="T94" fmla="*/ 6 w 50"/>
                <a:gd name="T95" fmla="*/ 62 h 64"/>
                <a:gd name="T96" fmla="*/ 6 w 50"/>
                <a:gd name="T97" fmla="*/ 64 h 64"/>
                <a:gd name="T98" fmla="*/ 10 w 50"/>
                <a:gd name="T9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" h="64">
                  <a:moveTo>
                    <a:pt x="12" y="64"/>
                  </a:moveTo>
                  <a:lnTo>
                    <a:pt x="16" y="64"/>
                  </a:lnTo>
                  <a:lnTo>
                    <a:pt x="20" y="64"/>
                  </a:lnTo>
                  <a:lnTo>
                    <a:pt x="22" y="60"/>
                  </a:lnTo>
                  <a:lnTo>
                    <a:pt x="22" y="58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26" y="60"/>
                  </a:lnTo>
                  <a:lnTo>
                    <a:pt x="28" y="58"/>
                  </a:lnTo>
                  <a:lnTo>
                    <a:pt x="30" y="58"/>
                  </a:lnTo>
                  <a:lnTo>
                    <a:pt x="30" y="56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42" y="54"/>
                  </a:lnTo>
                  <a:lnTo>
                    <a:pt x="46" y="54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48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48" y="36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48" y="32"/>
                  </a:lnTo>
                  <a:lnTo>
                    <a:pt x="46" y="30"/>
                  </a:lnTo>
                  <a:lnTo>
                    <a:pt x="48" y="26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8" y="24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28" y="16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4" y="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8" y="4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6" y="2"/>
                  </a:lnTo>
                  <a:lnTo>
                    <a:pt x="34" y="2"/>
                  </a:lnTo>
                  <a:lnTo>
                    <a:pt x="36" y="4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6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26" y="14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6" y="16"/>
                  </a:lnTo>
                  <a:lnTo>
                    <a:pt x="6" y="20"/>
                  </a:lnTo>
                  <a:lnTo>
                    <a:pt x="8" y="18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6"/>
                  </a:lnTo>
                  <a:lnTo>
                    <a:pt x="18" y="36"/>
                  </a:lnTo>
                  <a:lnTo>
                    <a:pt x="16" y="36"/>
                  </a:lnTo>
                  <a:lnTo>
                    <a:pt x="14" y="36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4"/>
                  </a:lnTo>
                  <a:lnTo>
                    <a:pt x="6" y="46"/>
                  </a:lnTo>
                  <a:lnTo>
                    <a:pt x="8" y="46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4" y="46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20" y="44"/>
                  </a:lnTo>
                  <a:lnTo>
                    <a:pt x="14" y="46"/>
                  </a:lnTo>
                  <a:lnTo>
                    <a:pt x="10" y="46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8" y="50"/>
                  </a:lnTo>
                  <a:lnTo>
                    <a:pt x="6" y="50"/>
                  </a:lnTo>
                  <a:lnTo>
                    <a:pt x="8" y="52"/>
                  </a:lnTo>
                  <a:lnTo>
                    <a:pt x="6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2" y="50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8" y="52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2" y="58"/>
                  </a:lnTo>
                  <a:lnTo>
                    <a:pt x="2" y="60"/>
                  </a:lnTo>
                  <a:lnTo>
                    <a:pt x="8" y="58"/>
                  </a:lnTo>
                  <a:lnTo>
                    <a:pt x="4" y="60"/>
                  </a:lnTo>
                  <a:lnTo>
                    <a:pt x="2" y="62"/>
                  </a:lnTo>
                  <a:lnTo>
                    <a:pt x="6" y="62"/>
                  </a:lnTo>
                  <a:lnTo>
                    <a:pt x="10" y="60"/>
                  </a:lnTo>
                  <a:lnTo>
                    <a:pt x="10" y="62"/>
                  </a:lnTo>
                  <a:lnTo>
                    <a:pt x="6" y="64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0" y="64"/>
                  </a:lnTo>
                  <a:lnTo>
                    <a:pt x="12" y="6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8" name="Iraq">
              <a:extLst>
                <a:ext uri="{FF2B5EF4-FFF2-40B4-BE49-F238E27FC236}">
                  <a16:creationId xmlns:a16="http://schemas.microsoft.com/office/drawing/2014/main" id="{D088DBE6-78AD-464C-9764-D8300DAC8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301" y="3491329"/>
              <a:ext cx="229663" cy="218180"/>
            </a:xfrm>
            <a:custGeom>
              <a:avLst/>
              <a:gdLst>
                <a:gd name="T0" fmla="*/ 118 w 120"/>
                <a:gd name="T1" fmla="*/ 98 h 114"/>
                <a:gd name="T2" fmla="*/ 114 w 120"/>
                <a:gd name="T3" fmla="*/ 96 h 114"/>
                <a:gd name="T4" fmla="*/ 110 w 120"/>
                <a:gd name="T5" fmla="*/ 88 h 114"/>
                <a:gd name="T6" fmla="*/ 108 w 120"/>
                <a:gd name="T7" fmla="*/ 80 h 114"/>
                <a:gd name="T8" fmla="*/ 108 w 120"/>
                <a:gd name="T9" fmla="*/ 72 h 114"/>
                <a:gd name="T10" fmla="*/ 104 w 120"/>
                <a:gd name="T11" fmla="*/ 68 h 114"/>
                <a:gd name="T12" fmla="*/ 102 w 120"/>
                <a:gd name="T13" fmla="*/ 66 h 114"/>
                <a:gd name="T14" fmla="*/ 90 w 120"/>
                <a:gd name="T15" fmla="*/ 62 h 114"/>
                <a:gd name="T16" fmla="*/ 86 w 120"/>
                <a:gd name="T17" fmla="*/ 60 h 114"/>
                <a:gd name="T18" fmla="*/ 86 w 120"/>
                <a:gd name="T19" fmla="*/ 58 h 114"/>
                <a:gd name="T20" fmla="*/ 84 w 120"/>
                <a:gd name="T21" fmla="*/ 52 h 114"/>
                <a:gd name="T22" fmla="*/ 82 w 120"/>
                <a:gd name="T23" fmla="*/ 50 h 114"/>
                <a:gd name="T24" fmla="*/ 78 w 120"/>
                <a:gd name="T25" fmla="*/ 48 h 114"/>
                <a:gd name="T26" fmla="*/ 80 w 120"/>
                <a:gd name="T27" fmla="*/ 46 h 114"/>
                <a:gd name="T28" fmla="*/ 78 w 120"/>
                <a:gd name="T29" fmla="*/ 42 h 114"/>
                <a:gd name="T30" fmla="*/ 80 w 120"/>
                <a:gd name="T31" fmla="*/ 36 h 114"/>
                <a:gd name="T32" fmla="*/ 82 w 120"/>
                <a:gd name="T33" fmla="*/ 34 h 114"/>
                <a:gd name="T34" fmla="*/ 84 w 120"/>
                <a:gd name="T35" fmla="*/ 28 h 114"/>
                <a:gd name="T36" fmla="*/ 84 w 120"/>
                <a:gd name="T37" fmla="*/ 24 h 114"/>
                <a:gd name="T38" fmla="*/ 86 w 120"/>
                <a:gd name="T39" fmla="*/ 24 h 114"/>
                <a:gd name="T40" fmla="*/ 86 w 120"/>
                <a:gd name="T41" fmla="*/ 22 h 114"/>
                <a:gd name="T42" fmla="*/ 82 w 120"/>
                <a:gd name="T43" fmla="*/ 22 h 114"/>
                <a:gd name="T44" fmla="*/ 76 w 120"/>
                <a:gd name="T45" fmla="*/ 18 h 114"/>
                <a:gd name="T46" fmla="*/ 72 w 120"/>
                <a:gd name="T47" fmla="*/ 16 h 114"/>
                <a:gd name="T48" fmla="*/ 70 w 120"/>
                <a:gd name="T49" fmla="*/ 12 h 114"/>
                <a:gd name="T50" fmla="*/ 66 w 120"/>
                <a:gd name="T51" fmla="*/ 10 h 114"/>
                <a:gd name="T52" fmla="*/ 66 w 120"/>
                <a:gd name="T53" fmla="*/ 4 h 114"/>
                <a:gd name="T54" fmla="*/ 60 w 120"/>
                <a:gd name="T55" fmla="*/ 4 h 114"/>
                <a:gd name="T56" fmla="*/ 58 w 120"/>
                <a:gd name="T57" fmla="*/ 2 h 114"/>
                <a:gd name="T58" fmla="*/ 54 w 120"/>
                <a:gd name="T59" fmla="*/ 2 h 114"/>
                <a:gd name="T60" fmla="*/ 44 w 120"/>
                <a:gd name="T61" fmla="*/ 0 h 114"/>
                <a:gd name="T62" fmla="*/ 40 w 120"/>
                <a:gd name="T63" fmla="*/ 2 h 114"/>
                <a:gd name="T64" fmla="*/ 36 w 120"/>
                <a:gd name="T65" fmla="*/ 4 h 114"/>
                <a:gd name="T66" fmla="*/ 34 w 120"/>
                <a:gd name="T67" fmla="*/ 8 h 114"/>
                <a:gd name="T68" fmla="*/ 28 w 120"/>
                <a:gd name="T69" fmla="*/ 10 h 114"/>
                <a:gd name="T70" fmla="*/ 24 w 120"/>
                <a:gd name="T71" fmla="*/ 18 h 114"/>
                <a:gd name="T72" fmla="*/ 28 w 120"/>
                <a:gd name="T73" fmla="*/ 26 h 114"/>
                <a:gd name="T74" fmla="*/ 26 w 120"/>
                <a:gd name="T75" fmla="*/ 34 h 114"/>
                <a:gd name="T76" fmla="*/ 24 w 120"/>
                <a:gd name="T77" fmla="*/ 40 h 114"/>
                <a:gd name="T78" fmla="*/ 0 w 120"/>
                <a:gd name="T79" fmla="*/ 58 h 114"/>
                <a:gd name="T80" fmla="*/ 0 w 120"/>
                <a:gd name="T81" fmla="*/ 58 h 114"/>
                <a:gd name="T82" fmla="*/ 18 w 120"/>
                <a:gd name="T83" fmla="*/ 74 h 114"/>
                <a:gd name="T84" fmla="*/ 98 w 120"/>
                <a:gd name="T85" fmla="*/ 114 h 114"/>
                <a:gd name="T86" fmla="*/ 104 w 120"/>
                <a:gd name="T87" fmla="*/ 104 h 114"/>
                <a:gd name="T88" fmla="*/ 114 w 120"/>
                <a:gd name="T89" fmla="*/ 102 h 114"/>
                <a:gd name="T90" fmla="*/ 118 w 120"/>
                <a:gd name="T91" fmla="*/ 102 h 114"/>
                <a:gd name="T92" fmla="*/ 120 w 120"/>
                <a:gd name="T93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0" h="114">
                  <a:moveTo>
                    <a:pt x="120" y="100"/>
                  </a:moveTo>
                  <a:lnTo>
                    <a:pt x="118" y="98"/>
                  </a:lnTo>
                  <a:lnTo>
                    <a:pt x="116" y="98"/>
                  </a:lnTo>
                  <a:lnTo>
                    <a:pt x="114" y="96"/>
                  </a:lnTo>
                  <a:lnTo>
                    <a:pt x="114" y="88"/>
                  </a:lnTo>
                  <a:lnTo>
                    <a:pt x="110" y="88"/>
                  </a:lnTo>
                  <a:lnTo>
                    <a:pt x="108" y="84"/>
                  </a:lnTo>
                  <a:lnTo>
                    <a:pt x="108" y="80"/>
                  </a:lnTo>
                  <a:lnTo>
                    <a:pt x="112" y="78"/>
                  </a:lnTo>
                  <a:lnTo>
                    <a:pt x="108" y="72"/>
                  </a:lnTo>
                  <a:lnTo>
                    <a:pt x="106" y="72"/>
                  </a:lnTo>
                  <a:lnTo>
                    <a:pt x="104" y="68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92" y="60"/>
                  </a:lnTo>
                  <a:lnTo>
                    <a:pt x="90" y="62"/>
                  </a:lnTo>
                  <a:lnTo>
                    <a:pt x="88" y="62"/>
                  </a:lnTo>
                  <a:lnTo>
                    <a:pt x="86" y="60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88" y="56"/>
                  </a:lnTo>
                  <a:lnTo>
                    <a:pt x="84" y="52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80" y="48"/>
                  </a:lnTo>
                  <a:lnTo>
                    <a:pt x="78" y="48"/>
                  </a:lnTo>
                  <a:lnTo>
                    <a:pt x="78" y="46"/>
                  </a:lnTo>
                  <a:lnTo>
                    <a:pt x="80" y="46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80" y="38"/>
                  </a:lnTo>
                  <a:lnTo>
                    <a:pt x="80" y="36"/>
                  </a:lnTo>
                  <a:lnTo>
                    <a:pt x="80" y="34"/>
                  </a:lnTo>
                  <a:lnTo>
                    <a:pt x="82" y="34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4" y="24"/>
                  </a:lnTo>
                  <a:lnTo>
                    <a:pt x="84" y="24"/>
                  </a:lnTo>
                  <a:lnTo>
                    <a:pt x="86" y="24"/>
                  </a:lnTo>
                  <a:lnTo>
                    <a:pt x="88" y="22"/>
                  </a:lnTo>
                  <a:lnTo>
                    <a:pt x="86" y="22"/>
                  </a:lnTo>
                  <a:lnTo>
                    <a:pt x="84" y="22"/>
                  </a:lnTo>
                  <a:lnTo>
                    <a:pt x="82" y="22"/>
                  </a:lnTo>
                  <a:lnTo>
                    <a:pt x="80" y="22"/>
                  </a:lnTo>
                  <a:lnTo>
                    <a:pt x="76" y="18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0" y="14"/>
                  </a:lnTo>
                  <a:lnTo>
                    <a:pt x="70" y="12"/>
                  </a:lnTo>
                  <a:lnTo>
                    <a:pt x="68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6" y="4"/>
                  </a:lnTo>
                  <a:lnTo>
                    <a:pt x="62" y="4"/>
                  </a:lnTo>
                  <a:lnTo>
                    <a:pt x="60" y="4"/>
                  </a:lnTo>
                  <a:lnTo>
                    <a:pt x="58" y="4"/>
                  </a:lnTo>
                  <a:lnTo>
                    <a:pt x="58" y="2"/>
                  </a:lnTo>
                  <a:lnTo>
                    <a:pt x="56" y="0"/>
                  </a:lnTo>
                  <a:lnTo>
                    <a:pt x="54" y="2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2" y="10"/>
                  </a:lnTo>
                  <a:lnTo>
                    <a:pt x="28" y="10"/>
                  </a:lnTo>
                  <a:lnTo>
                    <a:pt x="24" y="14"/>
                  </a:lnTo>
                  <a:lnTo>
                    <a:pt x="24" y="18"/>
                  </a:lnTo>
                  <a:lnTo>
                    <a:pt x="26" y="22"/>
                  </a:lnTo>
                  <a:lnTo>
                    <a:pt x="28" y="26"/>
                  </a:lnTo>
                  <a:lnTo>
                    <a:pt x="24" y="30"/>
                  </a:lnTo>
                  <a:lnTo>
                    <a:pt x="26" y="34"/>
                  </a:lnTo>
                  <a:lnTo>
                    <a:pt x="26" y="36"/>
                  </a:lnTo>
                  <a:lnTo>
                    <a:pt x="24" y="40"/>
                  </a:lnTo>
                  <a:lnTo>
                    <a:pt x="22" y="42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6" y="72"/>
                  </a:lnTo>
                  <a:lnTo>
                    <a:pt x="18" y="74"/>
                  </a:lnTo>
                  <a:lnTo>
                    <a:pt x="76" y="114"/>
                  </a:lnTo>
                  <a:lnTo>
                    <a:pt x="98" y="114"/>
                  </a:lnTo>
                  <a:lnTo>
                    <a:pt x="100" y="110"/>
                  </a:lnTo>
                  <a:lnTo>
                    <a:pt x="104" y="104"/>
                  </a:lnTo>
                  <a:lnTo>
                    <a:pt x="110" y="100"/>
                  </a:lnTo>
                  <a:lnTo>
                    <a:pt x="114" y="102"/>
                  </a:lnTo>
                  <a:lnTo>
                    <a:pt x="116" y="102"/>
                  </a:lnTo>
                  <a:lnTo>
                    <a:pt x="118" y="102"/>
                  </a:lnTo>
                  <a:lnTo>
                    <a:pt x="118" y="100"/>
                  </a:lnTo>
                  <a:lnTo>
                    <a:pt x="120" y="10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9" name="Iran">
              <a:extLst>
                <a:ext uri="{FF2B5EF4-FFF2-40B4-BE49-F238E27FC236}">
                  <a16:creationId xmlns:a16="http://schemas.microsoft.com/office/drawing/2014/main" id="{A7D56716-60D4-449A-99C1-571B3F940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822" y="3422430"/>
              <a:ext cx="482293" cy="386600"/>
            </a:xfrm>
            <a:custGeom>
              <a:avLst/>
              <a:gdLst>
                <a:gd name="T0" fmla="*/ 10 w 252"/>
                <a:gd name="T1" fmla="*/ 4 h 202"/>
                <a:gd name="T2" fmla="*/ 24 w 252"/>
                <a:gd name="T3" fmla="*/ 12 h 202"/>
                <a:gd name="T4" fmla="*/ 32 w 252"/>
                <a:gd name="T5" fmla="*/ 12 h 202"/>
                <a:gd name="T6" fmla="*/ 38 w 252"/>
                <a:gd name="T7" fmla="*/ 6 h 202"/>
                <a:gd name="T8" fmla="*/ 46 w 252"/>
                <a:gd name="T9" fmla="*/ 2 h 202"/>
                <a:gd name="T10" fmla="*/ 50 w 252"/>
                <a:gd name="T11" fmla="*/ 8 h 202"/>
                <a:gd name="T12" fmla="*/ 54 w 252"/>
                <a:gd name="T13" fmla="*/ 18 h 202"/>
                <a:gd name="T14" fmla="*/ 60 w 252"/>
                <a:gd name="T15" fmla="*/ 24 h 202"/>
                <a:gd name="T16" fmla="*/ 66 w 252"/>
                <a:gd name="T17" fmla="*/ 32 h 202"/>
                <a:gd name="T18" fmla="*/ 78 w 252"/>
                <a:gd name="T19" fmla="*/ 34 h 202"/>
                <a:gd name="T20" fmla="*/ 96 w 252"/>
                <a:gd name="T21" fmla="*/ 44 h 202"/>
                <a:gd name="T22" fmla="*/ 124 w 252"/>
                <a:gd name="T23" fmla="*/ 42 h 202"/>
                <a:gd name="T24" fmla="*/ 130 w 252"/>
                <a:gd name="T25" fmla="*/ 32 h 202"/>
                <a:gd name="T26" fmla="*/ 146 w 252"/>
                <a:gd name="T27" fmla="*/ 20 h 202"/>
                <a:gd name="T28" fmla="*/ 160 w 252"/>
                <a:gd name="T29" fmla="*/ 18 h 202"/>
                <a:gd name="T30" fmla="*/ 178 w 252"/>
                <a:gd name="T31" fmla="*/ 26 h 202"/>
                <a:gd name="T32" fmla="*/ 190 w 252"/>
                <a:gd name="T33" fmla="*/ 32 h 202"/>
                <a:gd name="T34" fmla="*/ 210 w 252"/>
                <a:gd name="T35" fmla="*/ 46 h 202"/>
                <a:gd name="T36" fmla="*/ 212 w 252"/>
                <a:gd name="T37" fmla="*/ 58 h 202"/>
                <a:gd name="T38" fmla="*/ 212 w 252"/>
                <a:gd name="T39" fmla="*/ 66 h 202"/>
                <a:gd name="T40" fmla="*/ 206 w 252"/>
                <a:gd name="T41" fmla="*/ 76 h 202"/>
                <a:gd name="T42" fmla="*/ 214 w 252"/>
                <a:gd name="T43" fmla="*/ 84 h 202"/>
                <a:gd name="T44" fmla="*/ 214 w 252"/>
                <a:gd name="T45" fmla="*/ 106 h 202"/>
                <a:gd name="T46" fmla="*/ 228 w 252"/>
                <a:gd name="T47" fmla="*/ 120 h 202"/>
                <a:gd name="T48" fmla="*/ 226 w 252"/>
                <a:gd name="T49" fmla="*/ 150 h 202"/>
                <a:gd name="T50" fmla="*/ 240 w 252"/>
                <a:gd name="T51" fmla="*/ 158 h 202"/>
                <a:gd name="T52" fmla="*/ 246 w 252"/>
                <a:gd name="T53" fmla="*/ 170 h 202"/>
                <a:gd name="T54" fmla="*/ 250 w 252"/>
                <a:gd name="T55" fmla="*/ 180 h 202"/>
                <a:gd name="T56" fmla="*/ 234 w 252"/>
                <a:gd name="T57" fmla="*/ 186 h 202"/>
                <a:gd name="T58" fmla="*/ 234 w 252"/>
                <a:gd name="T59" fmla="*/ 200 h 202"/>
                <a:gd name="T60" fmla="*/ 224 w 252"/>
                <a:gd name="T61" fmla="*/ 200 h 202"/>
                <a:gd name="T62" fmla="*/ 218 w 252"/>
                <a:gd name="T63" fmla="*/ 198 h 202"/>
                <a:gd name="T64" fmla="*/ 198 w 252"/>
                <a:gd name="T65" fmla="*/ 198 h 202"/>
                <a:gd name="T66" fmla="*/ 186 w 252"/>
                <a:gd name="T67" fmla="*/ 194 h 202"/>
                <a:gd name="T68" fmla="*/ 176 w 252"/>
                <a:gd name="T69" fmla="*/ 184 h 202"/>
                <a:gd name="T70" fmla="*/ 172 w 252"/>
                <a:gd name="T71" fmla="*/ 176 h 202"/>
                <a:gd name="T72" fmla="*/ 158 w 252"/>
                <a:gd name="T73" fmla="*/ 176 h 202"/>
                <a:gd name="T74" fmla="*/ 140 w 252"/>
                <a:gd name="T75" fmla="*/ 180 h 202"/>
                <a:gd name="T76" fmla="*/ 128 w 252"/>
                <a:gd name="T77" fmla="*/ 176 h 202"/>
                <a:gd name="T78" fmla="*/ 120 w 252"/>
                <a:gd name="T79" fmla="*/ 170 h 202"/>
                <a:gd name="T80" fmla="*/ 106 w 252"/>
                <a:gd name="T81" fmla="*/ 166 h 202"/>
                <a:gd name="T82" fmla="*/ 96 w 252"/>
                <a:gd name="T83" fmla="*/ 152 h 202"/>
                <a:gd name="T84" fmla="*/ 96 w 252"/>
                <a:gd name="T85" fmla="*/ 150 h 202"/>
                <a:gd name="T86" fmla="*/ 86 w 252"/>
                <a:gd name="T87" fmla="*/ 136 h 202"/>
                <a:gd name="T88" fmla="*/ 78 w 252"/>
                <a:gd name="T89" fmla="*/ 136 h 202"/>
                <a:gd name="T90" fmla="*/ 74 w 252"/>
                <a:gd name="T91" fmla="*/ 132 h 202"/>
                <a:gd name="T92" fmla="*/ 70 w 252"/>
                <a:gd name="T93" fmla="*/ 138 h 202"/>
                <a:gd name="T94" fmla="*/ 64 w 252"/>
                <a:gd name="T95" fmla="*/ 134 h 202"/>
                <a:gd name="T96" fmla="*/ 56 w 252"/>
                <a:gd name="T97" fmla="*/ 116 h 202"/>
                <a:gd name="T98" fmla="*/ 50 w 252"/>
                <a:gd name="T99" fmla="*/ 102 h 202"/>
                <a:gd name="T100" fmla="*/ 34 w 252"/>
                <a:gd name="T101" fmla="*/ 96 h 202"/>
                <a:gd name="T102" fmla="*/ 32 w 252"/>
                <a:gd name="T103" fmla="*/ 86 h 202"/>
                <a:gd name="T104" fmla="*/ 28 w 252"/>
                <a:gd name="T105" fmla="*/ 82 h 202"/>
                <a:gd name="T106" fmla="*/ 28 w 252"/>
                <a:gd name="T107" fmla="*/ 70 h 202"/>
                <a:gd name="T108" fmla="*/ 32 w 252"/>
                <a:gd name="T109" fmla="*/ 60 h 202"/>
                <a:gd name="T110" fmla="*/ 32 w 252"/>
                <a:gd name="T111" fmla="*/ 58 h 202"/>
                <a:gd name="T112" fmla="*/ 20 w 252"/>
                <a:gd name="T113" fmla="*/ 52 h 202"/>
                <a:gd name="T114" fmla="*/ 14 w 252"/>
                <a:gd name="T115" fmla="*/ 44 h 202"/>
                <a:gd name="T116" fmla="*/ 10 w 252"/>
                <a:gd name="T117" fmla="*/ 36 h 202"/>
                <a:gd name="T118" fmla="*/ 6 w 252"/>
                <a:gd name="T119" fmla="*/ 20 h 202"/>
                <a:gd name="T120" fmla="*/ 2 w 252"/>
                <a:gd name="T121" fmla="*/ 8 h 202"/>
                <a:gd name="T122" fmla="*/ 6 w 252"/>
                <a:gd name="T12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202">
                  <a:moveTo>
                    <a:pt x="6" y="0"/>
                  </a:moveTo>
                  <a:lnTo>
                    <a:pt x="6" y="0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16" y="10"/>
                  </a:lnTo>
                  <a:lnTo>
                    <a:pt x="20" y="12"/>
                  </a:lnTo>
                  <a:lnTo>
                    <a:pt x="24" y="12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30" y="12"/>
                  </a:lnTo>
                  <a:lnTo>
                    <a:pt x="32" y="12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6" y="10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50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52" y="10"/>
                  </a:lnTo>
                  <a:lnTo>
                    <a:pt x="48" y="14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6" y="20"/>
                  </a:lnTo>
                  <a:lnTo>
                    <a:pt x="58" y="20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60" y="24"/>
                  </a:lnTo>
                  <a:lnTo>
                    <a:pt x="60" y="26"/>
                  </a:lnTo>
                  <a:lnTo>
                    <a:pt x="60" y="28"/>
                  </a:lnTo>
                  <a:lnTo>
                    <a:pt x="60" y="30"/>
                  </a:lnTo>
                  <a:lnTo>
                    <a:pt x="62" y="30"/>
                  </a:lnTo>
                  <a:lnTo>
                    <a:pt x="66" y="32"/>
                  </a:lnTo>
                  <a:lnTo>
                    <a:pt x="68" y="32"/>
                  </a:lnTo>
                  <a:lnTo>
                    <a:pt x="70" y="34"/>
                  </a:lnTo>
                  <a:lnTo>
                    <a:pt x="74" y="32"/>
                  </a:lnTo>
                  <a:lnTo>
                    <a:pt x="76" y="34"/>
                  </a:lnTo>
                  <a:lnTo>
                    <a:pt x="78" y="34"/>
                  </a:lnTo>
                  <a:lnTo>
                    <a:pt x="78" y="38"/>
                  </a:lnTo>
                  <a:lnTo>
                    <a:pt x="80" y="40"/>
                  </a:lnTo>
                  <a:lnTo>
                    <a:pt x="88" y="42"/>
                  </a:lnTo>
                  <a:lnTo>
                    <a:pt x="90" y="42"/>
                  </a:lnTo>
                  <a:lnTo>
                    <a:pt x="96" y="44"/>
                  </a:lnTo>
                  <a:lnTo>
                    <a:pt x="100" y="44"/>
                  </a:lnTo>
                  <a:lnTo>
                    <a:pt x="108" y="42"/>
                  </a:lnTo>
                  <a:lnTo>
                    <a:pt x="116" y="42"/>
                  </a:lnTo>
                  <a:lnTo>
                    <a:pt x="122" y="42"/>
                  </a:lnTo>
                  <a:lnTo>
                    <a:pt x="124" y="42"/>
                  </a:lnTo>
                  <a:lnTo>
                    <a:pt x="126" y="38"/>
                  </a:lnTo>
                  <a:lnTo>
                    <a:pt x="124" y="36"/>
                  </a:lnTo>
                  <a:lnTo>
                    <a:pt x="122" y="32"/>
                  </a:lnTo>
                  <a:lnTo>
                    <a:pt x="124" y="32"/>
                  </a:lnTo>
                  <a:lnTo>
                    <a:pt x="130" y="32"/>
                  </a:lnTo>
                  <a:lnTo>
                    <a:pt x="132" y="28"/>
                  </a:lnTo>
                  <a:lnTo>
                    <a:pt x="134" y="26"/>
                  </a:lnTo>
                  <a:lnTo>
                    <a:pt x="136" y="26"/>
                  </a:lnTo>
                  <a:lnTo>
                    <a:pt x="142" y="22"/>
                  </a:lnTo>
                  <a:lnTo>
                    <a:pt x="146" y="20"/>
                  </a:lnTo>
                  <a:lnTo>
                    <a:pt x="150" y="22"/>
                  </a:lnTo>
                  <a:lnTo>
                    <a:pt x="152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4" y="22"/>
                  </a:lnTo>
                  <a:lnTo>
                    <a:pt x="168" y="24"/>
                  </a:lnTo>
                  <a:lnTo>
                    <a:pt x="174" y="28"/>
                  </a:lnTo>
                  <a:lnTo>
                    <a:pt x="176" y="28"/>
                  </a:lnTo>
                  <a:lnTo>
                    <a:pt x="178" y="26"/>
                  </a:lnTo>
                  <a:lnTo>
                    <a:pt x="184" y="28"/>
                  </a:lnTo>
                  <a:lnTo>
                    <a:pt x="186" y="30"/>
                  </a:lnTo>
                  <a:lnTo>
                    <a:pt x="186" y="32"/>
                  </a:lnTo>
                  <a:lnTo>
                    <a:pt x="188" y="34"/>
                  </a:lnTo>
                  <a:lnTo>
                    <a:pt x="190" y="32"/>
                  </a:lnTo>
                  <a:lnTo>
                    <a:pt x="196" y="34"/>
                  </a:lnTo>
                  <a:lnTo>
                    <a:pt x="200" y="40"/>
                  </a:lnTo>
                  <a:lnTo>
                    <a:pt x="206" y="42"/>
                  </a:lnTo>
                  <a:lnTo>
                    <a:pt x="208" y="42"/>
                  </a:lnTo>
                  <a:lnTo>
                    <a:pt x="210" y="46"/>
                  </a:lnTo>
                  <a:lnTo>
                    <a:pt x="210" y="48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2" y="56"/>
                  </a:lnTo>
                  <a:lnTo>
                    <a:pt x="212" y="58"/>
                  </a:lnTo>
                  <a:lnTo>
                    <a:pt x="212" y="60"/>
                  </a:lnTo>
                  <a:lnTo>
                    <a:pt x="212" y="62"/>
                  </a:lnTo>
                  <a:lnTo>
                    <a:pt x="212" y="64"/>
                  </a:lnTo>
                  <a:lnTo>
                    <a:pt x="212" y="66"/>
                  </a:lnTo>
                  <a:lnTo>
                    <a:pt x="212" y="66"/>
                  </a:lnTo>
                  <a:lnTo>
                    <a:pt x="208" y="68"/>
                  </a:lnTo>
                  <a:lnTo>
                    <a:pt x="206" y="70"/>
                  </a:lnTo>
                  <a:lnTo>
                    <a:pt x="208" y="72"/>
                  </a:lnTo>
                  <a:lnTo>
                    <a:pt x="210" y="72"/>
                  </a:lnTo>
                  <a:lnTo>
                    <a:pt x="206" y="76"/>
                  </a:lnTo>
                  <a:lnTo>
                    <a:pt x="208" y="76"/>
                  </a:lnTo>
                  <a:lnTo>
                    <a:pt x="208" y="80"/>
                  </a:lnTo>
                  <a:lnTo>
                    <a:pt x="208" y="84"/>
                  </a:lnTo>
                  <a:lnTo>
                    <a:pt x="212" y="84"/>
                  </a:lnTo>
                  <a:lnTo>
                    <a:pt x="214" y="84"/>
                  </a:lnTo>
                  <a:lnTo>
                    <a:pt x="210" y="88"/>
                  </a:lnTo>
                  <a:lnTo>
                    <a:pt x="210" y="92"/>
                  </a:lnTo>
                  <a:lnTo>
                    <a:pt x="212" y="98"/>
                  </a:lnTo>
                  <a:lnTo>
                    <a:pt x="214" y="104"/>
                  </a:lnTo>
                  <a:lnTo>
                    <a:pt x="214" y="106"/>
                  </a:lnTo>
                  <a:lnTo>
                    <a:pt x="214" y="108"/>
                  </a:lnTo>
                  <a:lnTo>
                    <a:pt x="214" y="112"/>
                  </a:lnTo>
                  <a:lnTo>
                    <a:pt x="226" y="112"/>
                  </a:lnTo>
                  <a:lnTo>
                    <a:pt x="228" y="116"/>
                  </a:lnTo>
                  <a:lnTo>
                    <a:pt x="228" y="120"/>
                  </a:lnTo>
                  <a:lnTo>
                    <a:pt x="228" y="126"/>
                  </a:lnTo>
                  <a:lnTo>
                    <a:pt x="228" y="126"/>
                  </a:lnTo>
                  <a:lnTo>
                    <a:pt x="218" y="140"/>
                  </a:lnTo>
                  <a:lnTo>
                    <a:pt x="226" y="148"/>
                  </a:lnTo>
                  <a:lnTo>
                    <a:pt x="226" y="150"/>
                  </a:lnTo>
                  <a:lnTo>
                    <a:pt x="230" y="154"/>
                  </a:lnTo>
                  <a:lnTo>
                    <a:pt x="232" y="156"/>
                  </a:lnTo>
                  <a:lnTo>
                    <a:pt x="234" y="156"/>
                  </a:lnTo>
                  <a:lnTo>
                    <a:pt x="238" y="158"/>
                  </a:lnTo>
                  <a:lnTo>
                    <a:pt x="240" y="158"/>
                  </a:lnTo>
                  <a:lnTo>
                    <a:pt x="240" y="160"/>
                  </a:lnTo>
                  <a:lnTo>
                    <a:pt x="244" y="160"/>
                  </a:lnTo>
                  <a:lnTo>
                    <a:pt x="244" y="164"/>
                  </a:lnTo>
                  <a:lnTo>
                    <a:pt x="244" y="166"/>
                  </a:lnTo>
                  <a:lnTo>
                    <a:pt x="246" y="170"/>
                  </a:lnTo>
                  <a:lnTo>
                    <a:pt x="246" y="172"/>
                  </a:lnTo>
                  <a:lnTo>
                    <a:pt x="248" y="172"/>
                  </a:lnTo>
                  <a:lnTo>
                    <a:pt x="252" y="174"/>
                  </a:lnTo>
                  <a:lnTo>
                    <a:pt x="252" y="180"/>
                  </a:lnTo>
                  <a:lnTo>
                    <a:pt x="250" y="180"/>
                  </a:lnTo>
                  <a:lnTo>
                    <a:pt x="248" y="180"/>
                  </a:lnTo>
                  <a:lnTo>
                    <a:pt x="240" y="182"/>
                  </a:lnTo>
                  <a:lnTo>
                    <a:pt x="240" y="182"/>
                  </a:lnTo>
                  <a:lnTo>
                    <a:pt x="236" y="184"/>
                  </a:lnTo>
                  <a:lnTo>
                    <a:pt x="234" y="186"/>
                  </a:lnTo>
                  <a:lnTo>
                    <a:pt x="236" y="18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4" y="198"/>
                  </a:lnTo>
                  <a:lnTo>
                    <a:pt x="234" y="200"/>
                  </a:lnTo>
                  <a:lnTo>
                    <a:pt x="234" y="200"/>
                  </a:lnTo>
                  <a:lnTo>
                    <a:pt x="234" y="202"/>
                  </a:lnTo>
                  <a:lnTo>
                    <a:pt x="232" y="202"/>
                  </a:lnTo>
                  <a:lnTo>
                    <a:pt x="226" y="202"/>
                  </a:lnTo>
                  <a:lnTo>
                    <a:pt x="224" y="200"/>
                  </a:lnTo>
                  <a:lnTo>
                    <a:pt x="222" y="198"/>
                  </a:lnTo>
                  <a:lnTo>
                    <a:pt x="222" y="198"/>
                  </a:lnTo>
                  <a:lnTo>
                    <a:pt x="220" y="200"/>
                  </a:lnTo>
                  <a:lnTo>
                    <a:pt x="220" y="200"/>
                  </a:lnTo>
                  <a:lnTo>
                    <a:pt x="218" y="198"/>
                  </a:lnTo>
                  <a:lnTo>
                    <a:pt x="218" y="200"/>
                  </a:lnTo>
                  <a:lnTo>
                    <a:pt x="214" y="198"/>
                  </a:lnTo>
                  <a:lnTo>
                    <a:pt x="210" y="198"/>
                  </a:lnTo>
                  <a:lnTo>
                    <a:pt x="206" y="196"/>
                  </a:lnTo>
                  <a:lnTo>
                    <a:pt x="198" y="198"/>
                  </a:lnTo>
                  <a:lnTo>
                    <a:pt x="196" y="194"/>
                  </a:lnTo>
                  <a:lnTo>
                    <a:pt x="194" y="194"/>
                  </a:lnTo>
                  <a:lnTo>
                    <a:pt x="192" y="196"/>
                  </a:lnTo>
                  <a:lnTo>
                    <a:pt x="190" y="194"/>
                  </a:lnTo>
                  <a:lnTo>
                    <a:pt x="186" y="194"/>
                  </a:lnTo>
                  <a:lnTo>
                    <a:pt x="180" y="194"/>
                  </a:lnTo>
                  <a:lnTo>
                    <a:pt x="180" y="194"/>
                  </a:lnTo>
                  <a:lnTo>
                    <a:pt x="178" y="192"/>
                  </a:lnTo>
                  <a:lnTo>
                    <a:pt x="178" y="190"/>
                  </a:lnTo>
                  <a:lnTo>
                    <a:pt x="176" y="184"/>
                  </a:lnTo>
                  <a:lnTo>
                    <a:pt x="174" y="180"/>
                  </a:lnTo>
                  <a:lnTo>
                    <a:pt x="172" y="178"/>
                  </a:lnTo>
                  <a:lnTo>
                    <a:pt x="172" y="176"/>
                  </a:lnTo>
                  <a:lnTo>
                    <a:pt x="172" y="176"/>
                  </a:lnTo>
                  <a:lnTo>
                    <a:pt x="172" y="176"/>
                  </a:lnTo>
                  <a:lnTo>
                    <a:pt x="166" y="174"/>
                  </a:lnTo>
                  <a:lnTo>
                    <a:pt x="164" y="176"/>
                  </a:lnTo>
                  <a:lnTo>
                    <a:pt x="162" y="178"/>
                  </a:lnTo>
                  <a:lnTo>
                    <a:pt x="158" y="178"/>
                  </a:lnTo>
                  <a:lnTo>
                    <a:pt x="158" y="176"/>
                  </a:lnTo>
                  <a:lnTo>
                    <a:pt x="158" y="178"/>
                  </a:lnTo>
                  <a:lnTo>
                    <a:pt x="152" y="182"/>
                  </a:lnTo>
                  <a:lnTo>
                    <a:pt x="148" y="184"/>
                  </a:lnTo>
                  <a:lnTo>
                    <a:pt x="144" y="182"/>
                  </a:lnTo>
                  <a:lnTo>
                    <a:pt x="140" y="180"/>
                  </a:lnTo>
                  <a:lnTo>
                    <a:pt x="136" y="182"/>
                  </a:lnTo>
                  <a:lnTo>
                    <a:pt x="136" y="182"/>
                  </a:lnTo>
                  <a:lnTo>
                    <a:pt x="132" y="178"/>
                  </a:lnTo>
                  <a:lnTo>
                    <a:pt x="130" y="178"/>
                  </a:lnTo>
                  <a:lnTo>
                    <a:pt x="128" y="176"/>
                  </a:lnTo>
                  <a:lnTo>
                    <a:pt x="124" y="176"/>
                  </a:lnTo>
                  <a:lnTo>
                    <a:pt x="122" y="172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0" y="170"/>
                  </a:lnTo>
                  <a:lnTo>
                    <a:pt x="120" y="168"/>
                  </a:lnTo>
                  <a:lnTo>
                    <a:pt x="116" y="168"/>
                  </a:lnTo>
                  <a:lnTo>
                    <a:pt x="114" y="166"/>
                  </a:lnTo>
                  <a:lnTo>
                    <a:pt x="110" y="166"/>
                  </a:lnTo>
                  <a:lnTo>
                    <a:pt x="106" y="166"/>
                  </a:lnTo>
                  <a:lnTo>
                    <a:pt x="104" y="164"/>
                  </a:lnTo>
                  <a:lnTo>
                    <a:pt x="100" y="156"/>
                  </a:lnTo>
                  <a:lnTo>
                    <a:pt x="100" y="154"/>
                  </a:lnTo>
                  <a:lnTo>
                    <a:pt x="98" y="156"/>
                  </a:lnTo>
                  <a:lnTo>
                    <a:pt x="96" y="152"/>
                  </a:lnTo>
                  <a:lnTo>
                    <a:pt x="96" y="152"/>
                  </a:lnTo>
                  <a:lnTo>
                    <a:pt x="98" y="152"/>
                  </a:lnTo>
                  <a:lnTo>
                    <a:pt x="98" y="152"/>
                  </a:lnTo>
                  <a:lnTo>
                    <a:pt x="98" y="150"/>
                  </a:lnTo>
                  <a:lnTo>
                    <a:pt x="96" y="150"/>
                  </a:lnTo>
                  <a:lnTo>
                    <a:pt x="94" y="150"/>
                  </a:lnTo>
                  <a:lnTo>
                    <a:pt x="94" y="146"/>
                  </a:lnTo>
                  <a:lnTo>
                    <a:pt x="90" y="142"/>
                  </a:lnTo>
                  <a:lnTo>
                    <a:pt x="88" y="138"/>
                  </a:lnTo>
                  <a:lnTo>
                    <a:pt x="86" y="136"/>
                  </a:lnTo>
                  <a:lnTo>
                    <a:pt x="86" y="134"/>
                  </a:lnTo>
                  <a:lnTo>
                    <a:pt x="80" y="138"/>
                  </a:lnTo>
                  <a:lnTo>
                    <a:pt x="80" y="138"/>
                  </a:lnTo>
                  <a:lnTo>
                    <a:pt x="78" y="136"/>
                  </a:lnTo>
                  <a:lnTo>
                    <a:pt x="78" y="136"/>
                  </a:lnTo>
                  <a:lnTo>
                    <a:pt x="74" y="134"/>
                  </a:lnTo>
                  <a:lnTo>
                    <a:pt x="76" y="134"/>
                  </a:lnTo>
                  <a:lnTo>
                    <a:pt x="76" y="132"/>
                  </a:lnTo>
                  <a:lnTo>
                    <a:pt x="74" y="132"/>
                  </a:lnTo>
                  <a:lnTo>
                    <a:pt x="74" y="132"/>
                  </a:lnTo>
                  <a:lnTo>
                    <a:pt x="72" y="132"/>
                  </a:lnTo>
                  <a:lnTo>
                    <a:pt x="74" y="134"/>
                  </a:lnTo>
                  <a:lnTo>
                    <a:pt x="74" y="136"/>
                  </a:lnTo>
                  <a:lnTo>
                    <a:pt x="72" y="138"/>
                  </a:lnTo>
                  <a:lnTo>
                    <a:pt x="70" y="138"/>
                  </a:lnTo>
                  <a:lnTo>
                    <a:pt x="68" y="136"/>
                  </a:lnTo>
                  <a:lnTo>
                    <a:pt x="68" y="134"/>
                  </a:lnTo>
                  <a:lnTo>
                    <a:pt x="68" y="136"/>
                  </a:lnTo>
                  <a:lnTo>
                    <a:pt x="66" y="134"/>
                  </a:lnTo>
                  <a:lnTo>
                    <a:pt x="64" y="134"/>
                  </a:lnTo>
                  <a:lnTo>
                    <a:pt x="62" y="132"/>
                  </a:lnTo>
                  <a:lnTo>
                    <a:pt x="62" y="124"/>
                  </a:lnTo>
                  <a:lnTo>
                    <a:pt x="58" y="124"/>
                  </a:lnTo>
                  <a:lnTo>
                    <a:pt x="56" y="120"/>
                  </a:lnTo>
                  <a:lnTo>
                    <a:pt x="56" y="116"/>
                  </a:lnTo>
                  <a:lnTo>
                    <a:pt x="60" y="114"/>
                  </a:lnTo>
                  <a:lnTo>
                    <a:pt x="56" y="108"/>
                  </a:lnTo>
                  <a:lnTo>
                    <a:pt x="54" y="108"/>
                  </a:lnTo>
                  <a:lnTo>
                    <a:pt x="52" y="104"/>
                  </a:lnTo>
                  <a:lnTo>
                    <a:pt x="50" y="102"/>
                  </a:lnTo>
                  <a:lnTo>
                    <a:pt x="50" y="102"/>
                  </a:lnTo>
                  <a:lnTo>
                    <a:pt x="40" y="96"/>
                  </a:lnTo>
                  <a:lnTo>
                    <a:pt x="38" y="98"/>
                  </a:lnTo>
                  <a:lnTo>
                    <a:pt x="36" y="98"/>
                  </a:lnTo>
                  <a:lnTo>
                    <a:pt x="34" y="96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6" y="92"/>
                  </a:lnTo>
                  <a:lnTo>
                    <a:pt x="32" y="88"/>
                  </a:lnTo>
                  <a:lnTo>
                    <a:pt x="32" y="86"/>
                  </a:lnTo>
                  <a:lnTo>
                    <a:pt x="30" y="86"/>
                  </a:lnTo>
                  <a:lnTo>
                    <a:pt x="28" y="84"/>
                  </a:lnTo>
                  <a:lnTo>
                    <a:pt x="26" y="84"/>
                  </a:lnTo>
                  <a:lnTo>
                    <a:pt x="26" y="82"/>
                  </a:lnTo>
                  <a:lnTo>
                    <a:pt x="28" y="82"/>
                  </a:lnTo>
                  <a:lnTo>
                    <a:pt x="26" y="80"/>
                  </a:lnTo>
                  <a:lnTo>
                    <a:pt x="26" y="78"/>
                  </a:lnTo>
                  <a:lnTo>
                    <a:pt x="28" y="74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2" y="68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4" y="60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2" y="58"/>
                  </a:lnTo>
                  <a:lnTo>
                    <a:pt x="30" y="58"/>
                  </a:lnTo>
                  <a:lnTo>
                    <a:pt x="28" y="58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2"/>
                  </a:lnTo>
                  <a:lnTo>
                    <a:pt x="18" y="50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4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8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0" name="Iceland">
              <a:extLst>
                <a:ext uri="{FF2B5EF4-FFF2-40B4-BE49-F238E27FC236}">
                  <a16:creationId xmlns:a16="http://schemas.microsoft.com/office/drawing/2014/main" id="{E0E1409E-BCB6-4026-B004-C4728C4DAF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5287" y="2538227"/>
              <a:ext cx="206697" cy="130142"/>
            </a:xfrm>
            <a:custGeom>
              <a:avLst/>
              <a:gdLst>
                <a:gd name="T0" fmla="*/ 38 w 108"/>
                <a:gd name="T1" fmla="*/ 66 h 68"/>
                <a:gd name="T2" fmla="*/ 36 w 108"/>
                <a:gd name="T3" fmla="*/ 62 h 68"/>
                <a:gd name="T4" fmla="*/ 52 w 108"/>
                <a:gd name="T5" fmla="*/ 64 h 68"/>
                <a:gd name="T6" fmla="*/ 58 w 108"/>
                <a:gd name="T7" fmla="*/ 62 h 68"/>
                <a:gd name="T8" fmla="*/ 66 w 108"/>
                <a:gd name="T9" fmla="*/ 58 h 68"/>
                <a:gd name="T10" fmla="*/ 72 w 108"/>
                <a:gd name="T11" fmla="*/ 56 h 68"/>
                <a:gd name="T12" fmla="*/ 82 w 108"/>
                <a:gd name="T13" fmla="*/ 52 h 68"/>
                <a:gd name="T14" fmla="*/ 90 w 108"/>
                <a:gd name="T15" fmla="*/ 42 h 68"/>
                <a:gd name="T16" fmla="*/ 98 w 108"/>
                <a:gd name="T17" fmla="*/ 42 h 68"/>
                <a:gd name="T18" fmla="*/ 98 w 108"/>
                <a:gd name="T19" fmla="*/ 36 h 68"/>
                <a:gd name="T20" fmla="*/ 104 w 108"/>
                <a:gd name="T21" fmla="*/ 34 h 68"/>
                <a:gd name="T22" fmla="*/ 104 w 108"/>
                <a:gd name="T23" fmla="*/ 24 h 68"/>
                <a:gd name="T24" fmla="*/ 100 w 108"/>
                <a:gd name="T25" fmla="*/ 22 h 68"/>
                <a:gd name="T26" fmla="*/ 96 w 108"/>
                <a:gd name="T27" fmla="*/ 16 h 68"/>
                <a:gd name="T28" fmla="*/ 96 w 108"/>
                <a:gd name="T29" fmla="*/ 10 h 68"/>
                <a:gd name="T30" fmla="*/ 96 w 108"/>
                <a:gd name="T31" fmla="*/ 4 h 68"/>
                <a:gd name="T32" fmla="*/ 90 w 108"/>
                <a:gd name="T33" fmla="*/ 8 h 68"/>
                <a:gd name="T34" fmla="*/ 86 w 108"/>
                <a:gd name="T35" fmla="*/ 0 h 68"/>
                <a:gd name="T36" fmla="*/ 80 w 108"/>
                <a:gd name="T37" fmla="*/ 6 h 68"/>
                <a:gd name="T38" fmla="*/ 74 w 108"/>
                <a:gd name="T39" fmla="*/ 6 h 68"/>
                <a:gd name="T40" fmla="*/ 64 w 108"/>
                <a:gd name="T41" fmla="*/ 6 h 68"/>
                <a:gd name="T42" fmla="*/ 60 w 108"/>
                <a:gd name="T43" fmla="*/ 20 h 68"/>
                <a:gd name="T44" fmla="*/ 58 w 108"/>
                <a:gd name="T45" fmla="*/ 6 h 68"/>
                <a:gd name="T46" fmla="*/ 48 w 108"/>
                <a:gd name="T47" fmla="*/ 16 h 68"/>
                <a:gd name="T48" fmla="*/ 44 w 108"/>
                <a:gd name="T49" fmla="*/ 6 h 68"/>
                <a:gd name="T50" fmla="*/ 40 w 108"/>
                <a:gd name="T51" fmla="*/ 22 h 68"/>
                <a:gd name="T52" fmla="*/ 34 w 108"/>
                <a:gd name="T53" fmla="*/ 24 h 68"/>
                <a:gd name="T54" fmla="*/ 32 w 108"/>
                <a:gd name="T55" fmla="*/ 20 h 68"/>
                <a:gd name="T56" fmla="*/ 30 w 108"/>
                <a:gd name="T57" fmla="*/ 14 h 68"/>
                <a:gd name="T58" fmla="*/ 30 w 108"/>
                <a:gd name="T59" fmla="*/ 6 h 68"/>
                <a:gd name="T60" fmla="*/ 22 w 108"/>
                <a:gd name="T61" fmla="*/ 0 h 68"/>
                <a:gd name="T62" fmla="*/ 14 w 108"/>
                <a:gd name="T63" fmla="*/ 2 h 68"/>
                <a:gd name="T64" fmla="*/ 22 w 108"/>
                <a:gd name="T65" fmla="*/ 2 h 68"/>
                <a:gd name="T66" fmla="*/ 20 w 108"/>
                <a:gd name="T67" fmla="*/ 6 h 68"/>
                <a:gd name="T68" fmla="*/ 18 w 108"/>
                <a:gd name="T69" fmla="*/ 8 h 68"/>
                <a:gd name="T70" fmla="*/ 12 w 108"/>
                <a:gd name="T71" fmla="*/ 4 h 68"/>
                <a:gd name="T72" fmla="*/ 8 w 108"/>
                <a:gd name="T73" fmla="*/ 6 h 68"/>
                <a:gd name="T74" fmla="*/ 8 w 108"/>
                <a:gd name="T75" fmla="*/ 10 h 68"/>
                <a:gd name="T76" fmla="*/ 8 w 108"/>
                <a:gd name="T77" fmla="*/ 14 h 68"/>
                <a:gd name="T78" fmla="*/ 2 w 108"/>
                <a:gd name="T79" fmla="*/ 14 h 68"/>
                <a:gd name="T80" fmla="*/ 0 w 108"/>
                <a:gd name="T81" fmla="*/ 16 h 68"/>
                <a:gd name="T82" fmla="*/ 8 w 108"/>
                <a:gd name="T83" fmla="*/ 20 h 68"/>
                <a:gd name="T84" fmla="*/ 14 w 108"/>
                <a:gd name="T85" fmla="*/ 18 h 68"/>
                <a:gd name="T86" fmla="*/ 20 w 108"/>
                <a:gd name="T87" fmla="*/ 18 h 68"/>
                <a:gd name="T88" fmla="*/ 22 w 108"/>
                <a:gd name="T89" fmla="*/ 20 h 68"/>
                <a:gd name="T90" fmla="*/ 24 w 108"/>
                <a:gd name="T91" fmla="*/ 22 h 68"/>
                <a:gd name="T92" fmla="*/ 22 w 108"/>
                <a:gd name="T93" fmla="*/ 28 h 68"/>
                <a:gd name="T94" fmla="*/ 24 w 108"/>
                <a:gd name="T95" fmla="*/ 28 h 68"/>
                <a:gd name="T96" fmla="*/ 16 w 108"/>
                <a:gd name="T97" fmla="*/ 28 h 68"/>
                <a:gd name="T98" fmla="*/ 12 w 108"/>
                <a:gd name="T99" fmla="*/ 30 h 68"/>
                <a:gd name="T100" fmla="*/ 2 w 108"/>
                <a:gd name="T101" fmla="*/ 30 h 68"/>
                <a:gd name="T102" fmla="*/ 6 w 108"/>
                <a:gd name="T103" fmla="*/ 34 h 68"/>
                <a:gd name="T104" fmla="*/ 16 w 108"/>
                <a:gd name="T105" fmla="*/ 38 h 68"/>
                <a:gd name="T106" fmla="*/ 24 w 108"/>
                <a:gd name="T107" fmla="*/ 40 h 68"/>
                <a:gd name="T108" fmla="*/ 24 w 108"/>
                <a:gd name="T109" fmla="*/ 44 h 68"/>
                <a:gd name="T110" fmla="*/ 22 w 108"/>
                <a:gd name="T111" fmla="*/ 46 h 68"/>
                <a:gd name="T112" fmla="*/ 16 w 108"/>
                <a:gd name="T113" fmla="*/ 50 h 68"/>
                <a:gd name="T114" fmla="*/ 12 w 108"/>
                <a:gd name="T115" fmla="*/ 52 h 68"/>
                <a:gd name="T116" fmla="*/ 16 w 108"/>
                <a:gd name="T117" fmla="*/ 56 h 68"/>
                <a:gd name="T118" fmla="*/ 30 w 108"/>
                <a:gd name="T119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" h="68">
                  <a:moveTo>
                    <a:pt x="38" y="68"/>
                  </a:moveTo>
                  <a:lnTo>
                    <a:pt x="36" y="66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38" y="68"/>
                  </a:lnTo>
                  <a:close/>
                  <a:moveTo>
                    <a:pt x="32" y="58"/>
                  </a:moveTo>
                  <a:lnTo>
                    <a:pt x="34" y="56"/>
                  </a:lnTo>
                  <a:lnTo>
                    <a:pt x="34" y="58"/>
                  </a:lnTo>
                  <a:lnTo>
                    <a:pt x="36" y="62"/>
                  </a:lnTo>
                  <a:lnTo>
                    <a:pt x="38" y="62"/>
                  </a:lnTo>
                  <a:lnTo>
                    <a:pt x="40" y="62"/>
                  </a:lnTo>
                  <a:lnTo>
                    <a:pt x="42" y="62"/>
                  </a:lnTo>
                  <a:lnTo>
                    <a:pt x="46" y="64"/>
                  </a:lnTo>
                  <a:lnTo>
                    <a:pt x="52" y="64"/>
                  </a:lnTo>
                  <a:lnTo>
                    <a:pt x="54" y="66"/>
                  </a:lnTo>
                  <a:lnTo>
                    <a:pt x="56" y="64"/>
                  </a:lnTo>
                  <a:lnTo>
                    <a:pt x="56" y="62"/>
                  </a:lnTo>
                  <a:lnTo>
                    <a:pt x="58" y="60"/>
                  </a:lnTo>
                  <a:lnTo>
                    <a:pt x="58" y="62"/>
                  </a:lnTo>
                  <a:lnTo>
                    <a:pt x="60" y="62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6" y="60"/>
                  </a:lnTo>
                  <a:lnTo>
                    <a:pt x="68" y="58"/>
                  </a:lnTo>
                  <a:lnTo>
                    <a:pt x="70" y="58"/>
                  </a:lnTo>
                  <a:lnTo>
                    <a:pt x="72" y="54"/>
                  </a:lnTo>
                  <a:lnTo>
                    <a:pt x="72" y="56"/>
                  </a:lnTo>
                  <a:lnTo>
                    <a:pt x="74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82" y="52"/>
                  </a:lnTo>
                  <a:lnTo>
                    <a:pt x="84" y="48"/>
                  </a:lnTo>
                  <a:lnTo>
                    <a:pt x="90" y="48"/>
                  </a:lnTo>
                  <a:lnTo>
                    <a:pt x="90" y="46"/>
                  </a:lnTo>
                  <a:lnTo>
                    <a:pt x="90" y="44"/>
                  </a:lnTo>
                  <a:lnTo>
                    <a:pt x="90" y="42"/>
                  </a:lnTo>
                  <a:lnTo>
                    <a:pt x="92" y="44"/>
                  </a:lnTo>
                  <a:lnTo>
                    <a:pt x="92" y="46"/>
                  </a:lnTo>
                  <a:lnTo>
                    <a:pt x="96" y="46"/>
                  </a:lnTo>
                  <a:lnTo>
                    <a:pt x="96" y="44"/>
                  </a:lnTo>
                  <a:lnTo>
                    <a:pt x="98" y="42"/>
                  </a:lnTo>
                  <a:lnTo>
                    <a:pt x="96" y="42"/>
                  </a:lnTo>
                  <a:lnTo>
                    <a:pt x="96" y="40"/>
                  </a:lnTo>
                  <a:lnTo>
                    <a:pt x="98" y="40"/>
                  </a:lnTo>
                  <a:lnTo>
                    <a:pt x="98" y="36"/>
                  </a:lnTo>
                  <a:lnTo>
                    <a:pt x="98" y="36"/>
                  </a:lnTo>
                  <a:lnTo>
                    <a:pt x="100" y="36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2" y="32"/>
                  </a:lnTo>
                  <a:lnTo>
                    <a:pt x="102" y="28"/>
                  </a:lnTo>
                  <a:lnTo>
                    <a:pt x="102" y="28"/>
                  </a:lnTo>
                  <a:lnTo>
                    <a:pt x="102" y="26"/>
                  </a:lnTo>
                  <a:lnTo>
                    <a:pt x="104" y="24"/>
                  </a:lnTo>
                  <a:lnTo>
                    <a:pt x="106" y="24"/>
                  </a:lnTo>
                  <a:lnTo>
                    <a:pt x="108" y="22"/>
                  </a:lnTo>
                  <a:lnTo>
                    <a:pt x="106" y="20"/>
                  </a:lnTo>
                  <a:lnTo>
                    <a:pt x="100" y="20"/>
                  </a:lnTo>
                  <a:lnTo>
                    <a:pt x="100" y="22"/>
                  </a:lnTo>
                  <a:lnTo>
                    <a:pt x="100" y="20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6" y="18"/>
                  </a:lnTo>
                  <a:lnTo>
                    <a:pt x="96" y="16"/>
                  </a:lnTo>
                  <a:lnTo>
                    <a:pt x="98" y="14"/>
                  </a:lnTo>
                  <a:lnTo>
                    <a:pt x="100" y="14"/>
                  </a:lnTo>
                  <a:lnTo>
                    <a:pt x="98" y="10"/>
                  </a:lnTo>
                  <a:lnTo>
                    <a:pt x="98" y="10"/>
                  </a:lnTo>
                  <a:lnTo>
                    <a:pt x="96" y="10"/>
                  </a:lnTo>
                  <a:lnTo>
                    <a:pt x="94" y="10"/>
                  </a:lnTo>
                  <a:lnTo>
                    <a:pt x="94" y="8"/>
                  </a:lnTo>
                  <a:lnTo>
                    <a:pt x="96" y="6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8" y="2"/>
                  </a:lnTo>
                  <a:lnTo>
                    <a:pt x="96" y="2"/>
                  </a:lnTo>
                  <a:lnTo>
                    <a:pt x="94" y="2"/>
                  </a:lnTo>
                  <a:lnTo>
                    <a:pt x="90" y="6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86" y="4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2" y="2"/>
                  </a:lnTo>
                  <a:lnTo>
                    <a:pt x="80" y="0"/>
                  </a:lnTo>
                  <a:lnTo>
                    <a:pt x="80" y="4"/>
                  </a:lnTo>
                  <a:lnTo>
                    <a:pt x="80" y="6"/>
                  </a:lnTo>
                  <a:lnTo>
                    <a:pt x="80" y="6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6" y="6"/>
                  </a:lnTo>
                  <a:lnTo>
                    <a:pt x="74" y="6"/>
                  </a:lnTo>
                  <a:lnTo>
                    <a:pt x="72" y="8"/>
                  </a:lnTo>
                  <a:lnTo>
                    <a:pt x="70" y="10"/>
                  </a:lnTo>
                  <a:lnTo>
                    <a:pt x="68" y="10"/>
                  </a:lnTo>
                  <a:lnTo>
                    <a:pt x="66" y="6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6"/>
                  </a:lnTo>
                  <a:lnTo>
                    <a:pt x="62" y="10"/>
                  </a:lnTo>
                  <a:lnTo>
                    <a:pt x="62" y="14"/>
                  </a:lnTo>
                  <a:lnTo>
                    <a:pt x="60" y="20"/>
                  </a:lnTo>
                  <a:lnTo>
                    <a:pt x="62" y="16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8" y="10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0" y="8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8" y="14"/>
                  </a:lnTo>
                  <a:lnTo>
                    <a:pt x="46" y="12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0" y="8"/>
                  </a:lnTo>
                  <a:lnTo>
                    <a:pt x="40" y="14"/>
                  </a:lnTo>
                  <a:lnTo>
                    <a:pt x="42" y="16"/>
                  </a:lnTo>
                  <a:lnTo>
                    <a:pt x="42" y="20"/>
                  </a:lnTo>
                  <a:lnTo>
                    <a:pt x="40" y="22"/>
                  </a:lnTo>
                  <a:lnTo>
                    <a:pt x="38" y="22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4" y="28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2" y="18"/>
                  </a:lnTo>
                  <a:lnTo>
                    <a:pt x="28" y="18"/>
                  </a:lnTo>
                  <a:lnTo>
                    <a:pt x="30" y="16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8" y="8"/>
                  </a:lnTo>
                  <a:lnTo>
                    <a:pt x="28" y="6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20" y="6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8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2" y="20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28" y="22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2" y="24"/>
                  </a:lnTo>
                  <a:lnTo>
                    <a:pt x="20" y="2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2" y="28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6" y="24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6" y="34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8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4" y="40"/>
                  </a:lnTo>
                  <a:lnTo>
                    <a:pt x="22" y="40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22" y="46"/>
                  </a:lnTo>
                  <a:lnTo>
                    <a:pt x="24" y="44"/>
                  </a:lnTo>
                  <a:lnTo>
                    <a:pt x="28" y="44"/>
                  </a:lnTo>
                  <a:lnTo>
                    <a:pt x="28" y="46"/>
                  </a:lnTo>
                  <a:lnTo>
                    <a:pt x="26" y="44"/>
                  </a:lnTo>
                  <a:lnTo>
                    <a:pt x="24" y="46"/>
                  </a:lnTo>
                  <a:lnTo>
                    <a:pt x="22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0" y="50"/>
                  </a:lnTo>
                  <a:lnTo>
                    <a:pt x="18" y="50"/>
                  </a:lnTo>
                  <a:lnTo>
                    <a:pt x="16" y="50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2" y="48"/>
                  </a:lnTo>
                  <a:lnTo>
                    <a:pt x="12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6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8" y="56"/>
                  </a:lnTo>
                  <a:lnTo>
                    <a:pt x="22" y="58"/>
                  </a:lnTo>
                  <a:lnTo>
                    <a:pt x="26" y="54"/>
                  </a:lnTo>
                  <a:lnTo>
                    <a:pt x="28" y="56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2" y="5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1" name="Hungary">
              <a:extLst>
                <a:ext uri="{FF2B5EF4-FFF2-40B4-BE49-F238E27FC236}">
                  <a16:creationId xmlns:a16="http://schemas.microsoft.com/office/drawing/2014/main" id="{393F16C0-52B0-4753-AD7A-423E85C56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247" y="3173628"/>
              <a:ext cx="133970" cy="88038"/>
            </a:xfrm>
            <a:custGeom>
              <a:avLst/>
              <a:gdLst>
                <a:gd name="T0" fmla="*/ 44 w 70"/>
                <a:gd name="T1" fmla="*/ 40 h 46"/>
                <a:gd name="T2" fmla="*/ 48 w 70"/>
                <a:gd name="T3" fmla="*/ 36 h 46"/>
                <a:gd name="T4" fmla="*/ 50 w 70"/>
                <a:gd name="T5" fmla="*/ 36 h 46"/>
                <a:gd name="T6" fmla="*/ 50 w 70"/>
                <a:gd name="T7" fmla="*/ 34 h 46"/>
                <a:gd name="T8" fmla="*/ 54 w 70"/>
                <a:gd name="T9" fmla="*/ 34 h 46"/>
                <a:gd name="T10" fmla="*/ 56 w 70"/>
                <a:gd name="T11" fmla="*/ 32 h 46"/>
                <a:gd name="T12" fmla="*/ 56 w 70"/>
                <a:gd name="T13" fmla="*/ 30 h 46"/>
                <a:gd name="T14" fmla="*/ 60 w 70"/>
                <a:gd name="T15" fmla="*/ 22 h 46"/>
                <a:gd name="T16" fmla="*/ 62 w 70"/>
                <a:gd name="T17" fmla="*/ 16 h 46"/>
                <a:gd name="T18" fmla="*/ 66 w 70"/>
                <a:gd name="T19" fmla="*/ 10 h 46"/>
                <a:gd name="T20" fmla="*/ 68 w 70"/>
                <a:gd name="T21" fmla="*/ 10 h 46"/>
                <a:gd name="T22" fmla="*/ 70 w 70"/>
                <a:gd name="T23" fmla="*/ 8 h 46"/>
                <a:gd name="T24" fmla="*/ 68 w 70"/>
                <a:gd name="T25" fmla="*/ 4 h 46"/>
                <a:gd name="T26" fmla="*/ 66 w 70"/>
                <a:gd name="T27" fmla="*/ 2 h 46"/>
                <a:gd name="T28" fmla="*/ 62 w 70"/>
                <a:gd name="T29" fmla="*/ 0 h 46"/>
                <a:gd name="T30" fmla="*/ 60 w 70"/>
                <a:gd name="T31" fmla="*/ 2 h 46"/>
                <a:gd name="T32" fmla="*/ 56 w 70"/>
                <a:gd name="T33" fmla="*/ 0 h 46"/>
                <a:gd name="T34" fmla="*/ 50 w 70"/>
                <a:gd name="T35" fmla="*/ 2 h 46"/>
                <a:gd name="T36" fmla="*/ 48 w 70"/>
                <a:gd name="T37" fmla="*/ 0 h 46"/>
                <a:gd name="T38" fmla="*/ 44 w 70"/>
                <a:gd name="T39" fmla="*/ 0 h 46"/>
                <a:gd name="T40" fmla="*/ 42 w 70"/>
                <a:gd name="T41" fmla="*/ 4 h 46"/>
                <a:gd name="T42" fmla="*/ 40 w 70"/>
                <a:gd name="T43" fmla="*/ 6 h 46"/>
                <a:gd name="T44" fmla="*/ 40 w 70"/>
                <a:gd name="T45" fmla="*/ 8 h 46"/>
                <a:gd name="T46" fmla="*/ 36 w 70"/>
                <a:gd name="T47" fmla="*/ 4 h 46"/>
                <a:gd name="T48" fmla="*/ 32 w 70"/>
                <a:gd name="T49" fmla="*/ 8 h 46"/>
                <a:gd name="T50" fmla="*/ 28 w 70"/>
                <a:gd name="T51" fmla="*/ 8 h 46"/>
                <a:gd name="T52" fmla="*/ 28 w 70"/>
                <a:gd name="T53" fmla="*/ 10 h 46"/>
                <a:gd name="T54" fmla="*/ 22 w 70"/>
                <a:gd name="T55" fmla="*/ 12 h 46"/>
                <a:gd name="T56" fmla="*/ 18 w 70"/>
                <a:gd name="T57" fmla="*/ 14 h 46"/>
                <a:gd name="T58" fmla="*/ 14 w 70"/>
                <a:gd name="T59" fmla="*/ 12 h 46"/>
                <a:gd name="T60" fmla="*/ 6 w 70"/>
                <a:gd name="T61" fmla="*/ 8 h 46"/>
                <a:gd name="T62" fmla="*/ 6 w 70"/>
                <a:gd name="T63" fmla="*/ 8 h 46"/>
                <a:gd name="T64" fmla="*/ 6 w 70"/>
                <a:gd name="T65" fmla="*/ 12 h 46"/>
                <a:gd name="T66" fmla="*/ 6 w 70"/>
                <a:gd name="T67" fmla="*/ 14 h 46"/>
                <a:gd name="T68" fmla="*/ 0 w 70"/>
                <a:gd name="T69" fmla="*/ 14 h 46"/>
                <a:gd name="T70" fmla="*/ 0 w 70"/>
                <a:gd name="T71" fmla="*/ 14 h 46"/>
                <a:gd name="T72" fmla="*/ 2 w 70"/>
                <a:gd name="T73" fmla="*/ 18 h 46"/>
                <a:gd name="T74" fmla="*/ 0 w 70"/>
                <a:gd name="T75" fmla="*/ 20 h 46"/>
                <a:gd name="T76" fmla="*/ 0 w 70"/>
                <a:gd name="T77" fmla="*/ 22 h 46"/>
                <a:gd name="T78" fmla="*/ 2 w 70"/>
                <a:gd name="T79" fmla="*/ 26 h 46"/>
                <a:gd name="T80" fmla="*/ 0 w 70"/>
                <a:gd name="T81" fmla="*/ 28 h 46"/>
                <a:gd name="T82" fmla="*/ 0 w 70"/>
                <a:gd name="T83" fmla="*/ 28 h 46"/>
                <a:gd name="T84" fmla="*/ 2 w 70"/>
                <a:gd name="T85" fmla="*/ 32 h 46"/>
                <a:gd name="T86" fmla="*/ 2 w 70"/>
                <a:gd name="T87" fmla="*/ 36 h 46"/>
                <a:gd name="T88" fmla="*/ 4 w 70"/>
                <a:gd name="T89" fmla="*/ 36 h 46"/>
                <a:gd name="T90" fmla="*/ 10 w 70"/>
                <a:gd name="T91" fmla="*/ 40 h 46"/>
                <a:gd name="T92" fmla="*/ 12 w 70"/>
                <a:gd name="T93" fmla="*/ 42 h 46"/>
                <a:gd name="T94" fmla="*/ 14 w 70"/>
                <a:gd name="T95" fmla="*/ 42 h 46"/>
                <a:gd name="T96" fmla="*/ 20 w 70"/>
                <a:gd name="T97" fmla="*/ 44 h 46"/>
                <a:gd name="T98" fmla="*/ 26 w 70"/>
                <a:gd name="T99" fmla="*/ 46 h 46"/>
                <a:gd name="T100" fmla="*/ 28 w 70"/>
                <a:gd name="T101" fmla="*/ 42 h 46"/>
                <a:gd name="T102" fmla="*/ 28 w 70"/>
                <a:gd name="T103" fmla="*/ 44 h 46"/>
                <a:gd name="T104" fmla="*/ 30 w 70"/>
                <a:gd name="T105" fmla="*/ 42 h 46"/>
                <a:gd name="T106" fmla="*/ 34 w 70"/>
                <a:gd name="T107" fmla="*/ 40 h 46"/>
                <a:gd name="T108" fmla="*/ 36 w 70"/>
                <a:gd name="T109" fmla="*/ 42 h 46"/>
                <a:gd name="T110" fmla="*/ 36 w 70"/>
                <a:gd name="T111" fmla="*/ 40 h 46"/>
                <a:gd name="T112" fmla="*/ 38 w 70"/>
                <a:gd name="T113" fmla="*/ 38 h 46"/>
                <a:gd name="T114" fmla="*/ 40 w 70"/>
                <a:gd name="T115" fmla="*/ 38 h 46"/>
                <a:gd name="T116" fmla="*/ 42 w 70"/>
                <a:gd name="T117" fmla="*/ 38 h 46"/>
                <a:gd name="T118" fmla="*/ 44 w 70"/>
                <a:gd name="T119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" h="46">
                  <a:moveTo>
                    <a:pt x="44" y="40"/>
                  </a:moveTo>
                  <a:lnTo>
                    <a:pt x="48" y="36"/>
                  </a:lnTo>
                  <a:lnTo>
                    <a:pt x="50" y="36"/>
                  </a:lnTo>
                  <a:lnTo>
                    <a:pt x="50" y="34"/>
                  </a:lnTo>
                  <a:lnTo>
                    <a:pt x="54" y="34"/>
                  </a:lnTo>
                  <a:lnTo>
                    <a:pt x="56" y="32"/>
                  </a:lnTo>
                  <a:lnTo>
                    <a:pt x="56" y="30"/>
                  </a:lnTo>
                  <a:lnTo>
                    <a:pt x="60" y="22"/>
                  </a:lnTo>
                  <a:lnTo>
                    <a:pt x="62" y="16"/>
                  </a:lnTo>
                  <a:lnTo>
                    <a:pt x="66" y="10"/>
                  </a:lnTo>
                  <a:lnTo>
                    <a:pt x="68" y="10"/>
                  </a:lnTo>
                  <a:lnTo>
                    <a:pt x="70" y="8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2" y="4"/>
                  </a:lnTo>
                  <a:lnTo>
                    <a:pt x="40" y="6"/>
                  </a:lnTo>
                  <a:lnTo>
                    <a:pt x="40" y="8"/>
                  </a:lnTo>
                  <a:lnTo>
                    <a:pt x="36" y="4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8" y="10"/>
                  </a:lnTo>
                  <a:lnTo>
                    <a:pt x="22" y="12"/>
                  </a:lnTo>
                  <a:lnTo>
                    <a:pt x="18" y="14"/>
                  </a:lnTo>
                  <a:lnTo>
                    <a:pt x="14" y="12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10" y="40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20" y="44"/>
                  </a:lnTo>
                  <a:lnTo>
                    <a:pt x="26" y="46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4" y="40"/>
                  </a:lnTo>
                  <a:lnTo>
                    <a:pt x="36" y="42"/>
                  </a:lnTo>
                  <a:lnTo>
                    <a:pt x="36" y="40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2" y="38"/>
                  </a:lnTo>
                  <a:lnTo>
                    <a:pt x="44" y="4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2" name="Guinea Bissau">
              <a:extLst>
                <a:ext uri="{FF2B5EF4-FFF2-40B4-BE49-F238E27FC236}">
                  <a16:creationId xmlns:a16="http://schemas.microsoft.com/office/drawing/2014/main" id="{A66245BF-F9C3-40B8-8127-BECD006A6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497" y="4115247"/>
              <a:ext cx="72727" cy="45933"/>
            </a:xfrm>
            <a:custGeom>
              <a:avLst/>
              <a:gdLst>
                <a:gd name="T0" fmla="*/ 0 w 38"/>
                <a:gd name="T1" fmla="*/ 6 h 24"/>
                <a:gd name="T2" fmla="*/ 4 w 38"/>
                <a:gd name="T3" fmla="*/ 6 h 24"/>
                <a:gd name="T4" fmla="*/ 8 w 38"/>
                <a:gd name="T5" fmla="*/ 4 h 24"/>
                <a:gd name="T6" fmla="*/ 16 w 38"/>
                <a:gd name="T7" fmla="*/ 6 h 24"/>
                <a:gd name="T8" fmla="*/ 18 w 38"/>
                <a:gd name="T9" fmla="*/ 2 h 24"/>
                <a:gd name="T10" fmla="*/ 22 w 38"/>
                <a:gd name="T11" fmla="*/ 0 h 24"/>
                <a:gd name="T12" fmla="*/ 34 w 38"/>
                <a:gd name="T13" fmla="*/ 2 h 24"/>
                <a:gd name="T14" fmla="*/ 36 w 38"/>
                <a:gd name="T15" fmla="*/ 2 h 24"/>
                <a:gd name="T16" fmla="*/ 38 w 38"/>
                <a:gd name="T17" fmla="*/ 6 h 24"/>
                <a:gd name="T18" fmla="*/ 36 w 38"/>
                <a:gd name="T19" fmla="*/ 8 h 24"/>
                <a:gd name="T20" fmla="*/ 36 w 38"/>
                <a:gd name="T21" fmla="*/ 12 h 24"/>
                <a:gd name="T22" fmla="*/ 38 w 38"/>
                <a:gd name="T23" fmla="*/ 12 h 24"/>
                <a:gd name="T24" fmla="*/ 38 w 38"/>
                <a:gd name="T25" fmla="*/ 16 h 24"/>
                <a:gd name="T26" fmla="*/ 36 w 38"/>
                <a:gd name="T27" fmla="*/ 16 h 24"/>
                <a:gd name="T28" fmla="*/ 32 w 38"/>
                <a:gd name="T29" fmla="*/ 18 h 24"/>
                <a:gd name="T30" fmla="*/ 28 w 38"/>
                <a:gd name="T31" fmla="*/ 20 h 24"/>
                <a:gd name="T32" fmla="*/ 26 w 38"/>
                <a:gd name="T33" fmla="*/ 20 h 24"/>
                <a:gd name="T34" fmla="*/ 24 w 38"/>
                <a:gd name="T35" fmla="*/ 24 h 24"/>
                <a:gd name="T36" fmla="*/ 22 w 38"/>
                <a:gd name="T37" fmla="*/ 24 h 24"/>
                <a:gd name="T38" fmla="*/ 20 w 38"/>
                <a:gd name="T39" fmla="*/ 24 h 24"/>
                <a:gd name="T40" fmla="*/ 22 w 38"/>
                <a:gd name="T41" fmla="*/ 22 h 24"/>
                <a:gd name="T42" fmla="*/ 16 w 38"/>
                <a:gd name="T43" fmla="*/ 22 h 24"/>
                <a:gd name="T44" fmla="*/ 18 w 38"/>
                <a:gd name="T45" fmla="*/ 18 h 24"/>
                <a:gd name="T46" fmla="*/ 18 w 38"/>
                <a:gd name="T47" fmla="*/ 18 h 24"/>
                <a:gd name="T48" fmla="*/ 18 w 38"/>
                <a:gd name="T49" fmla="*/ 16 h 24"/>
                <a:gd name="T50" fmla="*/ 18 w 38"/>
                <a:gd name="T51" fmla="*/ 16 h 24"/>
                <a:gd name="T52" fmla="*/ 16 w 38"/>
                <a:gd name="T53" fmla="*/ 16 h 24"/>
                <a:gd name="T54" fmla="*/ 14 w 38"/>
                <a:gd name="T55" fmla="*/ 14 h 24"/>
                <a:gd name="T56" fmla="*/ 20 w 38"/>
                <a:gd name="T57" fmla="*/ 14 h 24"/>
                <a:gd name="T58" fmla="*/ 22 w 38"/>
                <a:gd name="T59" fmla="*/ 14 h 24"/>
                <a:gd name="T60" fmla="*/ 18 w 38"/>
                <a:gd name="T61" fmla="*/ 12 h 24"/>
                <a:gd name="T62" fmla="*/ 16 w 38"/>
                <a:gd name="T63" fmla="*/ 12 h 24"/>
                <a:gd name="T64" fmla="*/ 12 w 38"/>
                <a:gd name="T65" fmla="*/ 14 h 24"/>
                <a:gd name="T66" fmla="*/ 10 w 38"/>
                <a:gd name="T67" fmla="*/ 14 h 24"/>
                <a:gd name="T68" fmla="*/ 10 w 38"/>
                <a:gd name="T69" fmla="*/ 12 h 24"/>
                <a:gd name="T70" fmla="*/ 8 w 38"/>
                <a:gd name="T71" fmla="*/ 12 h 24"/>
                <a:gd name="T72" fmla="*/ 4 w 38"/>
                <a:gd name="T73" fmla="*/ 10 h 24"/>
                <a:gd name="T74" fmla="*/ 8 w 38"/>
                <a:gd name="T75" fmla="*/ 8 h 24"/>
                <a:gd name="T76" fmla="*/ 6 w 38"/>
                <a:gd name="T77" fmla="*/ 8 h 24"/>
                <a:gd name="T78" fmla="*/ 2 w 38"/>
                <a:gd name="T79" fmla="*/ 8 h 24"/>
                <a:gd name="T80" fmla="*/ 0 w 38"/>
                <a:gd name="T81" fmla="*/ 6 h 24"/>
                <a:gd name="T82" fmla="*/ 0 w 38"/>
                <a:gd name="T83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24">
                  <a:moveTo>
                    <a:pt x="0" y="6"/>
                  </a:moveTo>
                  <a:lnTo>
                    <a:pt x="4" y="6"/>
                  </a:lnTo>
                  <a:lnTo>
                    <a:pt x="8" y="4"/>
                  </a:lnTo>
                  <a:lnTo>
                    <a:pt x="16" y="6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36" y="8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6" y="20"/>
                  </a:lnTo>
                  <a:lnTo>
                    <a:pt x="24" y="24"/>
                  </a:lnTo>
                  <a:lnTo>
                    <a:pt x="22" y="24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20" y="14"/>
                  </a:lnTo>
                  <a:lnTo>
                    <a:pt x="22" y="14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8" y="8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3" name="Guinea">
              <a:extLst>
                <a:ext uri="{FF2B5EF4-FFF2-40B4-BE49-F238E27FC236}">
                  <a16:creationId xmlns:a16="http://schemas.microsoft.com/office/drawing/2014/main" id="{9DB81999-5404-4726-A309-CC69B50B8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430" y="4119075"/>
              <a:ext cx="168420" cy="164592"/>
            </a:xfrm>
            <a:custGeom>
              <a:avLst/>
              <a:gdLst>
                <a:gd name="T0" fmla="*/ 2 w 88"/>
                <a:gd name="T1" fmla="*/ 18 h 86"/>
                <a:gd name="T2" fmla="*/ 8 w 88"/>
                <a:gd name="T3" fmla="*/ 16 h 86"/>
                <a:gd name="T4" fmla="*/ 14 w 88"/>
                <a:gd name="T5" fmla="*/ 14 h 86"/>
                <a:gd name="T6" fmla="*/ 12 w 88"/>
                <a:gd name="T7" fmla="*/ 10 h 86"/>
                <a:gd name="T8" fmla="*/ 14 w 88"/>
                <a:gd name="T9" fmla="*/ 4 h 86"/>
                <a:gd name="T10" fmla="*/ 14 w 88"/>
                <a:gd name="T11" fmla="*/ 0 h 86"/>
                <a:gd name="T12" fmla="*/ 28 w 88"/>
                <a:gd name="T13" fmla="*/ 2 h 86"/>
                <a:gd name="T14" fmla="*/ 34 w 88"/>
                <a:gd name="T15" fmla="*/ 4 h 86"/>
                <a:gd name="T16" fmla="*/ 40 w 88"/>
                <a:gd name="T17" fmla="*/ 4 h 86"/>
                <a:gd name="T18" fmla="*/ 44 w 88"/>
                <a:gd name="T19" fmla="*/ 6 h 86"/>
                <a:gd name="T20" fmla="*/ 46 w 88"/>
                <a:gd name="T21" fmla="*/ 8 h 86"/>
                <a:gd name="T22" fmla="*/ 50 w 88"/>
                <a:gd name="T23" fmla="*/ 8 h 86"/>
                <a:gd name="T24" fmla="*/ 54 w 88"/>
                <a:gd name="T25" fmla="*/ 10 h 86"/>
                <a:gd name="T26" fmla="*/ 60 w 88"/>
                <a:gd name="T27" fmla="*/ 8 h 86"/>
                <a:gd name="T28" fmla="*/ 64 w 88"/>
                <a:gd name="T29" fmla="*/ 4 h 86"/>
                <a:gd name="T30" fmla="*/ 70 w 88"/>
                <a:gd name="T31" fmla="*/ 6 h 86"/>
                <a:gd name="T32" fmla="*/ 74 w 88"/>
                <a:gd name="T33" fmla="*/ 4 h 86"/>
                <a:gd name="T34" fmla="*/ 76 w 88"/>
                <a:gd name="T35" fmla="*/ 8 h 86"/>
                <a:gd name="T36" fmla="*/ 76 w 88"/>
                <a:gd name="T37" fmla="*/ 14 h 86"/>
                <a:gd name="T38" fmla="*/ 80 w 88"/>
                <a:gd name="T39" fmla="*/ 14 h 86"/>
                <a:gd name="T40" fmla="*/ 78 w 88"/>
                <a:gd name="T41" fmla="*/ 20 h 86"/>
                <a:gd name="T42" fmla="*/ 80 w 88"/>
                <a:gd name="T43" fmla="*/ 22 h 86"/>
                <a:gd name="T44" fmla="*/ 82 w 88"/>
                <a:gd name="T45" fmla="*/ 20 h 86"/>
                <a:gd name="T46" fmla="*/ 84 w 88"/>
                <a:gd name="T47" fmla="*/ 24 h 86"/>
                <a:gd name="T48" fmla="*/ 86 w 88"/>
                <a:gd name="T49" fmla="*/ 26 h 86"/>
                <a:gd name="T50" fmla="*/ 88 w 88"/>
                <a:gd name="T51" fmla="*/ 28 h 86"/>
                <a:gd name="T52" fmla="*/ 82 w 88"/>
                <a:gd name="T53" fmla="*/ 32 h 86"/>
                <a:gd name="T54" fmla="*/ 84 w 88"/>
                <a:gd name="T55" fmla="*/ 34 h 86"/>
                <a:gd name="T56" fmla="*/ 82 w 88"/>
                <a:gd name="T57" fmla="*/ 42 h 86"/>
                <a:gd name="T58" fmla="*/ 84 w 88"/>
                <a:gd name="T59" fmla="*/ 48 h 86"/>
                <a:gd name="T60" fmla="*/ 86 w 88"/>
                <a:gd name="T61" fmla="*/ 52 h 86"/>
                <a:gd name="T62" fmla="*/ 82 w 88"/>
                <a:gd name="T63" fmla="*/ 52 h 86"/>
                <a:gd name="T64" fmla="*/ 84 w 88"/>
                <a:gd name="T65" fmla="*/ 56 h 86"/>
                <a:gd name="T66" fmla="*/ 84 w 88"/>
                <a:gd name="T67" fmla="*/ 60 h 86"/>
                <a:gd name="T68" fmla="*/ 80 w 88"/>
                <a:gd name="T69" fmla="*/ 68 h 86"/>
                <a:gd name="T70" fmla="*/ 80 w 88"/>
                <a:gd name="T71" fmla="*/ 72 h 86"/>
                <a:gd name="T72" fmla="*/ 76 w 88"/>
                <a:gd name="T73" fmla="*/ 78 h 86"/>
                <a:gd name="T74" fmla="*/ 58 w 88"/>
                <a:gd name="T75" fmla="*/ 86 h 86"/>
                <a:gd name="T76" fmla="*/ 52 w 88"/>
                <a:gd name="T77" fmla="*/ 82 h 86"/>
                <a:gd name="T78" fmla="*/ 46 w 88"/>
                <a:gd name="T79" fmla="*/ 78 h 86"/>
                <a:gd name="T80" fmla="*/ 46 w 88"/>
                <a:gd name="T81" fmla="*/ 74 h 86"/>
                <a:gd name="T82" fmla="*/ 52 w 88"/>
                <a:gd name="T83" fmla="*/ 56 h 86"/>
                <a:gd name="T84" fmla="*/ 52 w 88"/>
                <a:gd name="T85" fmla="*/ 52 h 86"/>
                <a:gd name="T86" fmla="*/ 54 w 88"/>
                <a:gd name="T87" fmla="*/ 50 h 86"/>
                <a:gd name="T88" fmla="*/ 52 w 88"/>
                <a:gd name="T89" fmla="*/ 46 h 86"/>
                <a:gd name="T90" fmla="*/ 48 w 88"/>
                <a:gd name="T91" fmla="*/ 38 h 86"/>
                <a:gd name="T92" fmla="*/ 46 w 88"/>
                <a:gd name="T93" fmla="*/ 32 h 86"/>
                <a:gd name="T94" fmla="*/ 32 w 88"/>
                <a:gd name="T95" fmla="*/ 34 h 86"/>
                <a:gd name="T96" fmla="*/ 26 w 88"/>
                <a:gd name="T97" fmla="*/ 38 h 86"/>
                <a:gd name="T98" fmla="*/ 22 w 88"/>
                <a:gd name="T99" fmla="*/ 42 h 86"/>
                <a:gd name="T100" fmla="*/ 20 w 88"/>
                <a:gd name="T101" fmla="*/ 42 h 86"/>
                <a:gd name="T102" fmla="*/ 14 w 88"/>
                <a:gd name="T103" fmla="*/ 36 h 86"/>
                <a:gd name="T104" fmla="*/ 12 w 88"/>
                <a:gd name="T105" fmla="*/ 34 h 86"/>
                <a:gd name="T106" fmla="*/ 12 w 88"/>
                <a:gd name="T107" fmla="*/ 32 h 86"/>
                <a:gd name="T108" fmla="*/ 8 w 88"/>
                <a:gd name="T109" fmla="*/ 32 h 86"/>
                <a:gd name="T110" fmla="*/ 4 w 88"/>
                <a:gd name="T111" fmla="*/ 32 h 86"/>
                <a:gd name="T112" fmla="*/ 2 w 88"/>
                <a:gd name="T113" fmla="*/ 22 h 86"/>
                <a:gd name="T114" fmla="*/ 0 w 88"/>
                <a:gd name="T115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8" h="86">
                  <a:moveTo>
                    <a:pt x="0" y="22"/>
                  </a:moveTo>
                  <a:lnTo>
                    <a:pt x="2" y="18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2" y="6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4" y="6"/>
                  </a:lnTo>
                  <a:lnTo>
                    <a:pt x="46" y="6"/>
                  </a:lnTo>
                  <a:lnTo>
                    <a:pt x="46" y="8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2" y="8"/>
                  </a:lnTo>
                  <a:lnTo>
                    <a:pt x="5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4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4" y="6"/>
                  </a:lnTo>
                  <a:lnTo>
                    <a:pt x="76" y="8"/>
                  </a:lnTo>
                  <a:lnTo>
                    <a:pt x="78" y="10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78" y="20"/>
                  </a:lnTo>
                  <a:lnTo>
                    <a:pt x="78" y="22"/>
                  </a:lnTo>
                  <a:lnTo>
                    <a:pt x="80" y="22"/>
                  </a:lnTo>
                  <a:lnTo>
                    <a:pt x="80" y="22"/>
                  </a:lnTo>
                  <a:lnTo>
                    <a:pt x="82" y="20"/>
                  </a:lnTo>
                  <a:lnTo>
                    <a:pt x="82" y="22"/>
                  </a:lnTo>
                  <a:lnTo>
                    <a:pt x="84" y="24"/>
                  </a:lnTo>
                  <a:lnTo>
                    <a:pt x="84" y="26"/>
                  </a:lnTo>
                  <a:lnTo>
                    <a:pt x="86" y="26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86" y="30"/>
                  </a:lnTo>
                  <a:lnTo>
                    <a:pt x="82" y="32"/>
                  </a:lnTo>
                  <a:lnTo>
                    <a:pt x="82" y="34"/>
                  </a:lnTo>
                  <a:lnTo>
                    <a:pt x="84" y="34"/>
                  </a:lnTo>
                  <a:lnTo>
                    <a:pt x="84" y="40"/>
                  </a:lnTo>
                  <a:lnTo>
                    <a:pt x="82" y="42"/>
                  </a:lnTo>
                  <a:lnTo>
                    <a:pt x="84" y="46"/>
                  </a:lnTo>
                  <a:lnTo>
                    <a:pt x="84" y="48"/>
                  </a:lnTo>
                  <a:lnTo>
                    <a:pt x="86" y="50"/>
                  </a:lnTo>
                  <a:lnTo>
                    <a:pt x="86" y="52"/>
                  </a:lnTo>
                  <a:lnTo>
                    <a:pt x="84" y="50"/>
                  </a:lnTo>
                  <a:lnTo>
                    <a:pt x="82" y="52"/>
                  </a:lnTo>
                  <a:lnTo>
                    <a:pt x="82" y="54"/>
                  </a:lnTo>
                  <a:lnTo>
                    <a:pt x="84" y="56"/>
                  </a:lnTo>
                  <a:lnTo>
                    <a:pt x="86" y="56"/>
                  </a:lnTo>
                  <a:lnTo>
                    <a:pt x="84" y="60"/>
                  </a:lnTo>
                  <a:lnTo>
                    <a:pt x="82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80" y="72"/>
                  </a:lnTo>
                  <a:lnTo>
                    <a:pt x="78" y="76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58" y="86"/>
                  </a:lnTo>
                  <a:lnTo>
                    <a:pt x="54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6" y="78"/>
                  </a:lnTo>
                  <a:lnTo>
                    <a:pt x="48" y="76"/>
                  </a:lnTo>
                  <a:lnTo>
                    <a:pt x="46" y="74"/>
                  </a:lnTo>
                  <a:lnTo>
                    <a:pt x="52" y="70"/>
                  </a:lnTo>
                  <a:lnTo>
                    <a:pt x="52" y="56"/>
                  </a:lnTo>
                  <a:lnTo>
                    <a:pt x="54" y="52"/>
                  </a:lnTo>
                  <a:lnTo>
                    <a:pt x="52" y="52"/>
                  </a:lnTo>
                  <a:lnTo>
                    <a:pt x="52" y="50"/>
                  </a:lnTo>
                  <a:lnTo>
                    <a:pt x="54" y="50"/>
                  </a:lnTo>
                  <a:lnTo>
                    <a:pt x="54" y="48"/>
                  </a:lnTo>
                  <a:lnTo>
                    <a:pt x="52" y="46"/>
                  </a:lnTo>
                  <a:lnTo>
                    <a:pt x="52" y="44"/>
                  </a:lnTo>
                  <a:lnTo>
                    <a:pt x="48" y="38"/>
                  </a:lnTo>
                  <a:lnTo>
                    <a:pt x="48" y="36"/>
                  </a:lnTo>
                  <a:lnTo>
                    <a:pt x="46" y="32"/>
                  </a:lnTo>
                  <a:lnTo>
                    <a:pt x="36" y="32"/>
                  </a:lnTo>
                  <a:lnTo>
                    <a:pt x="32" y="34"/>
                  </a:lnTo>
                  <a:lnTo>
                    <a:pt x="30" y="36"/>
                  </a:lnTo>
                  <a:lnTo>
                    <a:pt x="26" y="38"/>
                  </a:lnTo>
                  <a:lnTo>
                    <a:pt x="26" y="40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20" y="42"/>
                  </a:lnTo>
                  <a:lnTo>
                    <a:pt x="16" y="40"/>
                  </a:lnTo>
                  <a:lnTo>
                    <a:pt x="14" y="36"/>
                  </a:lnTo>
                  <a:lnTo>
                    <a:pt x="12" y="36"/>
                  </a:lnTo>
                  <a:lnTo>
                    <a:pt x="12" y="34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4" y="32"/>
                  </a:lnTo>
                  <a:lnTo>
                    <a:pt x="2" y="28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4" name="Greece">
              <a:extLst>
                <a:ext uri="{FF2B5EF4-FFF2-40B4-BE49-F238E27FC236}">
                  <a16:creationId xmlns:a16="http://schemas.microsoft.com/office/drawing/2014/main" id="{49638196-F29C-4B28-95B9-A180816F03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8630" y="3368842"/>
              <a:ext cx="202869" cy="195214"/>
            </a:xfrm>
            <a:custGeom>
              <a:avLst/>
              <a:gdLst>
                <a:gd name="T0" fmla="*/ 64 w 106"/>
                <a:gd name="T1" fmla="*/ 8 h 102"/>
                <a:gd name="T2" fmla="*/ 42 w 106"/>
                <a:gd name="T3" fmla="*/ 8 h 102"/>
                <a:gd name="T4" fmla="*/ 18 w 106"/>
                <a:gd name="T5" fmla="*/ 18 h 102"/>
                <a:gd name="T6" fmla="*/ 12 w 106"/>
                <a:gd name="T7" fmla="*/ 40 h 102"/>
                <a:gd name="T8" fmla="*/ 28 w 106"/>
                <a:gd name="T9" fmla="*/ 54 h 102"/>
                <a:gd name="T10" fmla="*/ 40 w 106"/>
                <a:gd name="T11" fmla="*/ 58 h 102"/>
                <a:gd name="T12" fmla="*/ 20 w 106"/>
                <a:gd name="T13" fmla="*/ 58 h 102"/>
                <a:gd name="T14" fmla="*/ 30 w 106"/>
                <a:gd name="T15" fmla="*/ 78 h 102"/>
                <a:gd name="T16" fmla="*/ 38 w 106"/>
                <a:gd name="T17" fmla="*/ 78 h 102"/>
                <a:gd name="T18" fmla="*/ 40 w 106"/>
                <a:gd name="T19" fmla="*/ 68 h 102"/>
                <a:gd name="T20" fmla="*/ 48 w 106"/>
                <a:gd name="T21" fmla="*/ 66 h 102"/>
                <a:gd name="T22" fmla="*/ 50 w 106"/>
                <a:gd name="T23" fmla="*/ 62 h 102"/>
                <a:gd name="T24" fmla="*/ 44 w 106"/>
                <a:gd name="T25" fmla="*/ 48 h 102"/>
                <a:gd name="T26" fmla="*/ 40 w 106"/>
                <a:gd name="T27" fmla="*/ 40 h 102"/>
                <a:gd name="T28" fmla="*/ 38 w 106"/>
                <a:gd name="T29" fmla="*/ 32 h 102"/>
                <a:gd name="T30" fmla="*/ 38 w 106"/>
                <a:gd name="T31" fmla="*/ 20 h 102"/>
                <a:gd name="T32" fmla="*/ 48 w 106"/>
                <a:gd name="T33" fmla="*/ 24 h 102"/>
                <a:gd name="T34" fmla="*/ 56 w 106"/>
                <a:gd name="T35" fmla="*/ 24 h 102"/>
                <a:gd name="T36" fmla="*/ 60 w 106"/>
                <a:gd name="T37" fmla="*/ 16 h 102"/>
                <a:gd name="T38" fmla="*/ 78 w 106"/>
                <a:gd name="T39" fmla="*/ 10 h 102"/>
                <a:gd name="T40" fmla="*/ 50 w 106"/>
                <a:gd name="T41" fmla="*/ 96 h 102"/>
                <a:gd name="T42" fmla="*/ 68 w 106"/>
                <a:gd name="T43" fmla="*/ 102 h 102"/>
                <a:gd name="T44" fmla="*/ 84 w 106"/>
                <a:gd name="T45" fmla="*/ 96 h 102"/>
                <a:gd name="T46" fmla="*/ 72 w 106"/>
                <a:gd name="T47" fmla="*/ 94 h 102"/>
                <a:gd name="T48" fmla="*/ 58 w 106"/>
                <a:gd name="T49" fmla="*/ 92 h 102"/>
                <a:gd name="T50" fmla="*/ 54 w 106"/>
                <a:gd name="T51" fmla="*/ 94 h 102"/>
                <a:gd name="T52" fmla="*/ 2 w 106"/>
                <a:gd name="T53" fmla="*/ 36 h 102"/>
                <a:gd name="T54" fmla="*/ 14 w 106"/>
                <a:gd name="T55" fmla="*/ 46 h 102"/>
                <a:gd name="T56" fmla="*/ 14 w 106"/>
                <a:gd name="T57" fmla="*/ 54 h 102"/>
                <a:gd name="T58" fmla="*/ 12 w 106"/>
                <a:gd name="T59" fmla="*/ 58 h 102"/>
                <a:gd name="T60" fmla="*/ 16 w 106"/>
                <a:gd name="T61" fmla="*/ 64 h 102"/>
                <a:gd name="T62" fmla="*/ 94 w 106"/>
                <a:gd name="T63" fmla="*/ 88 h 102"/>
                <a:gd name="T64" fmla="*/ 94 w 106"/>
                <a:gd name="T65" fmla="*/ 96 h 102"/>
                <a:gd name="T66" fmla="*/ 106 w 106"/>
                <a:gd name="T67" fmla="*/ 80 h 102"/>
                <a:gd name="T68" fmla="*/ 100 w 106"/>
                <a:gd name="T69" fmla="*/ 88 h 102"/>
                <a:gd name="T70" fmla="*/ 84 w 106"/>
                <a:gd name="T71" fmla="*/ 64 h 102"/>
                <a:gd name="T72" fmla="*/ 86 w 106"/>
                <a:gd name="T73" fmla="*/ 64 h 102"/>
                <a:gd name="T74" fmla="*/ 76 w 106"/>
                <a:gd name="T75" fmla="*/ 54 h 102"/>
                <a:gd name="T76" fmla="*/ 76 w 106"/>
                <a:gd name="T77" fmla="*/ 44 h 102"/>
                <a:gd name="T78" fmla="*/ 82 w 106"/>
                <a:gd name="T79" fmla="*/ 42 h 102"/>
                <a:gd name="T80" fmla="*/ 78 w 106"/>
                <a:gd name="T81" fmla="*/ 42 h 102"/>
                <a:gd name="T82" fmla="*/ 70 w 106"/>
                <a:gd name="T83" fmla="*/ 20 h 102"/>
                <a:gd name="T84" fmla="*/ 66 w 106"/>
                <a:gd name="T85" fmla="*/ 30 h 102"/>
                <a:gd name="T86" fmla="*/ 58 w 106"/>
                <a:gd name="T87" fmla="*/ 18 h 102"/>
                <a:gd name="T88" fmla="*/ 44 w 106"/>
                <a:gd name="T89" fmla="*/ 42 h 102"/>
                <a:gd name="T90" fmla="*/ 62 w 106"/>
                <a:gd name="T91" fmla="*/ 48 h 102"/>
                <a:gd name="T92" fmla="*/ 80 w 106"/>
                <a:gd name="T93" fmla="*/ 66 h 102"/>
                <a:gd name="T94" fmla="*/ 60 w 106"/>
                <a:gd name="T95" fmla="*/ 72 h 102"/>
                <a:gd name="T96" fmla="*/ 58 w 106"/>
                <a:gd name="T97" fmla="*/ 66 h 102"/>
                <a:gd name="T98" fmla="*/ 70 w 106"/>
                <a:gd name="T99" fmla="*/ 72 h 102"/>
                <a:gd name="T100" fmla="*/ 72 w 106"/>
                <a:gd name="T101" fmla="*/ 68 h 102"/>
                <a:gd name="T102" fmla="*/ 68 w 106"/>
                <a:gd name="T103" fmla="*/ 66 h 102"/>
                <a:gd name="T104" fmla="*/ 62 w 106"/>
                <a:gd name="T105" fmla="*/ 60 h 102"/>
                <a:gd name="T106" fmla="*/ 52 w 106"/>
                <a:gd name="T107" fmla="*/ 48 h 102"/>
                <a:gd name="T108" fmla="*/ 60 w 106"/>
                <a:gd name="T109" fmla="*/ 60 h 102"/>
                <a:gd name="T110" fmla="*/ 50 w 106"/>
                <a:gd name="T111" fmla="*/ 52 h 102"/>
                <a:gd name="T112" fmla="*/ 40 w 106"/>
                <a:gd name="T113" fmla="*/ 46 h 102"/>
                <a:gd name="T114" fmla="*/ 42 w 106"/>
                <a:gd name="T115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6" h="102">
                  <a:moveTo>
                    <a:pt x="80" y="0"/>
                  </a:moveTo>
                  <a:lnTo>
                    <a:pt x="78" y="0"/>
                  </a:lnTo>
                  <a:lnTo>
                    <a:pt x="76" y="2"/>
                  </a:lnTo>
                  <a:lnTo>
                    <a:pt x="76" y="4"/>
                  </a:lnTo>
                  <a:lnTo>
                    <a:pt x="76" y="6"/>
                  </a:lnTo>
                  <a:lnTo>
                    <a:pt x="74" y="8"/>
                  </a:lnTo>
                  <a:lnTo>
                    <a:pt x="70" y="8"/>
                  </a:lnTo>
                  <a:lnTo>
                    <a:pt x="68" y="8"/>
                  </a:lnTo>
                  <a:lnTo>
                    <a:pt x="64" y="8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2" y="6"/>
                  </a:lnTo>
                  <a:lnTo>
                    <a:pt x="50" y="8"/>
                  </a:lnTo>
                  <a:lnTo>
                    <a:pt x="46" y="8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4" y="12"/>
                  </a:lnTo>
                  <a:lnTo>
                    <a:pt x="28" y="10"/>
                  </a:lnTo>
                  <a:lnTo>
                    <a:pt x="26" y="12"/>
                  </a:lnTo>
                  <a:lnTo>
                    <a:pt x="26" y="14"/>
                  </a:lnTo>
                  <a:lnTo>
                    <a:pt x="22" y="14"/>
                  </a:lnTo>
                  <a:lnTo>
                    <a:pt x="18" y="18"/>
                  </a:lnTo>
                  <a:lnTo>
                    <a:pt x="18" y="22"/>
                  </a:lnTo>
                  <a:lnTo>
                    <a:pt x="14" y="24"/>
                  </a:lnTo>
                  <a:lnTo>
                    <a:pt x="10" y="26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8"/>
                  </a:lnTo>
                  <a:lnTo>
                    <a:pt x="12" y="40"/>
                  </a:lnTo>
                  <a:lnTo>
                    <a:pt x="14" y="44"/>
                  </a:lnTo>
                  <a:lnTo>
                    <a:pt x="16" y="44"/>
                  </a:lnTo>
                  <a:lnTo>
                    <a:pt x="14" y="46"/>
                  </a:lnTo>
                  <a:lnTo>
                    <a:pt x="18" y="50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2" y="52"/>
                  </a:lnTo>
                  <a:lnTo>
                    <a:pt x="24" y="54"/>
                  </a:lnTo>
                  <a:lnTo>
                    <a:pt x="28" y="54"/>
                  </a:lnTo>
                  <a:lnTo>
                    <a:pt x="28" y="52"/>
                  </a:lnTo>
                  <a:lnTo>
                    <a:pt x="32" y="52"/>
                  </a:lnTo>
                  <a:lnTo>
                    <a:pt x="34" y="56"/>
                  </a:lnTo>
                  <a:lnTo>
                    <a:pt x="36" y="54"/>
                  </a:lnTo>
                  <a:lnTo>
                    <a:pt x="36" y="56"/>
                  </a:lnTo>
                  <a:lnTo>
                    <a:pt x="38" y="56"/>
                  </a:lnTo>
                  <a:lnTo>
                    <a:pt x="40" y="56"/>
                  </a:lnTo>
                  <a:lnTo>
                    <a:pt x="42" y="58"/>
                  </a:lnTo>
                  <a:lnTo>
                    <a:pt x="40" y="58"/>
                  </a:lnTo>
                  <a:lnTo>
                    <a:pt x="38" y="60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0" y="54"/>
                  </a:lnTo>
                  <a:lnTo>
                    <a:pt x="28" y="56"/>
                  </a:lnTo>
                  <a:lnTo>
                    <a:pt x="26" y="56"/>
                  </a:lnTo>
                  <a:lnTo>
                    <a:pt x="24" y="56"/>
                  </a:lnTo>
                  <a:lnTo>
                    <a:pt x="22" y="58"/>
                  </a:lnTo>
                  <a:lnTo>
                    <a:pt x="20" y="58"/>
                  </a:lnTo>
                  <a:lnTo>
                    <a:pt x="20" y="60"/>
                  </a:lnTo>
                  <a:lnTo>
                    <a:pt x="22" y="64"/>
                  </a:lnTo>
                  <a:lnTo>
                    <a:pt x="24" y="66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8" y="70"/>
                  </a:lnTo>
                  <a:lnTo>
                    <a:pt x="28" y="72"/>
                  </a:lnTo>
                  <a:lnTo>
                    <a:pt x="28" y="76"/>
                  </a:lnTo>
                  <a:lnTo>
                    <a:pt x="30" y="78"/>
                  </a:lnTo>
                  <a:lnTo>
                    <a:pt x="32" y="76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32" y="74"/>
                  </a:lnTo>
                  <a:lnTo>
                    <a:pt x="36" y="76"/>
                  </a:lnTo>
                  <a:lnTo>
                    <a:pt x="36" y="78"/>
                  </a:lnTo>
                  <a:lnTo>
                    <a:pt x="36" y="80"/>
                  </a:lnTo>
                  <a:lnTo>
                    <a:pt x="38" y="82"/>
                  </a:lnTo>
                  <a:lnTo>
                    <a:pt x="38" y="78"/>
                  </a:lnTo>
                  <a:lnTo>
                    <a:pt x="38" y="76"/>
                  </a:lnTo>
                  <a:lnTo>
                    <a:pt x="40" y="76"/>
                  </a:lnTo>
                  <a:lnTo>
                    <a:pt x="42" y="78"/>
                  </a:lnTo>
                  <a:lnTo>
                    <a:pt x="46" y="80"/>
                  </a:lnTo>
                  <a:lnTo>
                    <a:pt x="44" y="78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0"/>
                  </a:lnTo>
                  <a:lnTo>
                    <a:pt x="40" y="68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4" y="68"/>
                  </a:lnTo>
                  <a:lnTo>
                    <a:pt x="42" y="68"/>
                  </a:lnTo>
                  <a:lnTo>
                    <a:pt x="44" y="70"/>
                  </a:lnTo>
                  <a:lnTo>
                    <a:pt x="46" y="68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46" y="66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2" y="62"/>
                  </a:lnTo>
                  <a:lnTo>
                    <a:pt x="44" y="60"/>
                  </a:lnTo>
                  <a:lnTo>
                    <a:pt x="46" y="60"/>
                  </a:lnTo>
                  <a:lnTo>
                    <a:pt x="48" y="60"/>
                  </a:lnTo>
                  <a:lnTo>
                    <a:pt x="50" y="62"/>
                  </a:lnTo>
                  <a:lnTo>
                    <a:pt x="52" y="62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2" y="58"/>
                  </a:lnTo>
                  <a:lnTo>
                    <a:pt x="52" y="56"/>
                  </a:lnTo>
                  <a:lnTo>
                    <a:pt x="52" y="54"/>
                  </a:lnTo>
                  <a:lnTo>
                    <a:pt x="46" y="50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2" y="50"/>
                  </a:lnTo>
                  <a:lnTo>
                    <a:pt x="42" y="48"/>
                  </a:lnTo>
                  <a:lnTo>
                    <a:pt x="38" y="48"/>
                  </a:lnTo>
                  <a:lnTo>
                    <a:pt x="36" y="46"/>
                  </a:lnTo>
                  <a:lnTo>
                    <a:pt x="38" y="46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38" y="42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2" y="40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2" y="38"/>
                  </a:lnTo>
                  <a:lnTo>
                    <a:pt x="38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4" y="28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6" y="18"/>
                  </a:lnTo>
                  <a:lnTo>
                    <a:pt x="40" y="18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2" y="26"/>
                  </a:lnTo>
                  <a:lnTo>
                    <a:pt x="44" y="28"/>
                  </a:lnTo>
                  <a:lnTo>
                    <a:pt x="48" y="28"/>
                  </a:lnTo>
                  <a:lnTo>
                    <a:pt x="46" y="28"/>
                  </a:lnTo>
                  <a:lnTo>
                    <a:pt x="44" y="26"/>
                  </a:lnTo>
                  <a:lnTo>
                    <a:pt x="44" y="24"/>
                  </a:lnTo>
                  <a:lnTo>
                    <a:pt x="48" y="24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52" y="26"/>
                  </a:lnTo>
                  <a:lnTo>
                    <a:pt x="50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2" y="22"/>
                  </a:lnTo>
                  <a:lnTo>
                    <a:pt x="50" y="22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4" y="14"/>
                  </a:lnTo>
                  <a:lnTo>
                    <a:pt x="56" y="12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78" y="10"/>
                  </a:lnTo>
                  <a:lnTo>
                    <a:pt x="78" y="8"/>
                  </a:lnTo>
                  <a:lnTo>
                    <a:pt x="82" y="6"/>
                  </a:lnTo>
                  <a:lnTo>
                    <a:pt x="82" y="4"/>
                  </a:lnTo>
                  <a:lnTo>
                    <a:pt x="80" y="2"/>
                  </a:lnTo>
                  <a:lnTo>
                    <a:pt x="80" y="0"/>
                  </a:lnTo>
                  <a:close/>
                  <a:moveTo>
                    <a:pt x="52" y="94"/>
                  </a:moveTo>
                  <a:lnTo>
                    <a:pt x="52" y="94"/>
                  </a:lnTo>
                  <a:lnTo>
                    <a:pt x="52" y="94"/>
                  </a:lnTo>
                  <a:lnTo>
                    <a:pt x="50" y="96"/>
                  </a:lnTo>
                  <a:lnTo>
                    <a:pt x="50" y="98"/>
                  </a:lnTo>
                  <a:lnTo>
                    <a:pt x="52" y="100"/>
                  </a:lnTo>
                  <a:lnTo>
                    <a:pt x="56" y="98"/>
                  </a:lnTo>
                  <a:lnTo>
                    <a:pt x="58" y="100"/>
                  </a:lnTo>
                  <a:lnTo>
                    <a:pt x="60" y="98"/>
                  </a:lnTo>
                  <a:lnTo>
                    <a:pt x="62" y="100"/>
                  </a:lnTo>
                  <a:lnTo>
                    <a:pt x="66" y="100"/>
                  </a:lnTo>
                  <a:lnTo>
                    <a:pt x="66" y="102"/>
                  </a:lnTo>
                  <a:lnTo>
                    <a:pt x="68" y="102"/>
                  </a:lnTo>
                  <a:lnTo>
                    <a:pt x="70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82" y="100"/>
                  </a:lnTo>
                  <a:lnTo>
                    <a:pt x="84" y="100"/>
                  </a:lnTo>
                  <a:lnTo>
                    <a:pt x="84" y="98"/>
                  </a:lnTo>
                  <a:lnTo>
                    <a:pt x="84" y="96"/>
                  </a:lnTo>
                  <a:lnTo>
                    <a:pt x="84" y="94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2" y="98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78" y="98"/>
                  </a:lnTo>
                  <a:lnTo>
                    <a:pt x="78" y="96"/>
                  </a:lnTo>
                  <a:lnTo>
                    <a:pt x="78" y="94"/>
                  </a:lnTo>
                  <a:lnTo>
                    <a:pt x="76" y="94"/>
                  </a:lnTo>
                  <a:lnTo>
                    <a:pt x="72" y="94"/>
                  </a:lnTo>
                  <a:lnTo>
                    <a:pt x="70" y="94"/>
                  </a:lnTo>
                  <a:lnTo>
                    <a:pt x="66" y="94"/>
                  </a:lnTo>
                  <a:lnTo>
                    <a:pt x="64" y="96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58" y="94"/>
                  </a:lnTo>
                  <a:lnTo>
                    <a:pt x="58" y="94"/>
                  </a:lnTo>
                  <a:lnTo>
                    <a:pt x="58" y="92"/>
                  </a:lnTo>
                  <a:lnTo>
                    <a:pt x="56" y="9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4" y="94"/>
                  </a:lnTo>
                  <a:lnTo>
                    <a:pt x="54" y="92"/>
                  </a:lnTo>
                  <a:lnTo>
                    <a:pt x="54" y="92"/>
                  </a:lnTo>
                  <a:lnTo>
                    <a:pt x="54" y="94"/>
                  </a:lnTo>
                  <a:lnTo>
                    <a:pt x="54" y="94"/>
                  </a:lnTo>
                  <a:lnTo>
                    <a:pt x="52" y="94"/>
                  </a:lnTo>
                  <a:close/>
                  <a:moveTo>
                    <a:pt x="4" y="32"/>
                  </a:moveTo>
                  <a:lnTo>
                    <a:pt x="4" y="34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2" y="32"/>
                  </a:lnTo>
                  <a:lnTo>
                    <a:pt x="4" y="32"/>
                  </a:lnTo>
                  <a:close/>
                  <a:moveTo>
                    <a:pt x="12" y="50"/>
                  </a:moveTo>
                  <a:lnTo>
                    <a:pt x="12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2" y="50"/>
                  </a:lnTo>
                  <a:close/>
                  <a:moveTo>
                    <a:pt x="14" y="54"/>
                  </a:moveTo>
                  <a:lnTo>
                    <a:pt x="14" y="52"/>
                  </a:lnTo>
                  <a:lnTo>
                    <a:pt x="14" y="52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6" y="56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6" y="60"/>
                  </a:lnTo>
                  <a:lnTo>
                    <a:pt x="14" y="58"/>
                  </a:lnTo>
                  <a:lnTo>
                    <a:pt x="12" y="58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0" y="56"/>
                  </a:lnTo>
                  <a:lnTo>
                    <a:pt x="10" y="54"/>
                  </a:lnTo>
                  <a:lnTo>
                    <a:pt x="12" y="54"/>
                  </a:lnTo>
                  <a:lnTo>
                    <a:pt x="14" y="54"/>
                  </a:lnTo>
                  <a:close/>
                  <a:moveTo>
                    <a:pt x="18" y="62"/>
                  </a:moveTo>
                  <a:lnTo>
                    <a:pt x="18" y="64"/>
                  </a:lnTo>
                  <a:lnTo>
                    <a:pt x="16" y="64"/>
                  </a:lnTo>
                  <a:lnTo>
                    <a:pt x="16" y="64"/>
                  </a:lnTo>
                  <a:lnTo>
                    <a:pt x="14" y="64"/>
                  </a:lnTo>
                  <a:lnTo>
                    <a:pt x="14" y="62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6" y="62"/>
                  </a:lnTo>
                  <a:lnTo>
                    <a:pt x="18" y="62"/>
                  </a:lnTo>
                  <a:close/>
                  <a:moveTo>
                    <a:pt x="94" y="90"/>
                  </a:moveTo>
                  <a:lnTo>
                    <a:pt x="94" y="90"/>
                  </a:lnTo>
                  <a:lnTo>
                    <a:pt x="94" y="88"/>
                  </a:lnTo>
                  <a:lnTo>
                    <a:pt x="94" y="90"/>
                  </a:lnTo>
                  <a:lnTo>
                    <a:pt x="94" y="90"/>
                  </a:lnTo>
                  <a:close/>
                  <a:moveTo>
                    <a:pt x="94" y="96"/>
                  </a:moveTo>
                  <a:lnTo>
                    <a:pt x="92" y="94"/>
                  </a:lnTo>
                  <a:lnTo>
                    <a:pt x="92" y="92"/>
                  </a:lnTo>
                  <a:lnTo>
                    <a:pt x="94" y="90"/>
                  </a:lnTo>
                  <a:lnTo>
                    <a:pt x="94" y="92"/>
                  </a:lnTo>
                  <a:lnTo>
                    <a:pt x="96" y="94"/>
                  </a:lnTo>
                  <a:lnTo>
                    <a:pt x="94" y="96"/>
                  </a:lnTo>
                  <a:lnTo>
                    <a:pt x="94" y="96"/>
                  </a:lnTo>
                  <a:close/>
                  <a:moveTo>
                    <a:pt x="100" y="88"/>
                  </a:moveTo>
                  <a:lnTo>
                    <a:pt x="98" y="88"/>
                  </a:lnTo>
                  <a:lnTo>
                    <a:pt x="100" y="86"/>
                  </a:lnTo>
                  <a:lnTo>
                    <a:pt x="100" y="86"/>
                  </a:lnTo>
                  <a:lnTo>
                    <a:pt x="100" y="84"/>
                  </a:lnTo>
                  <a:lnTo>
                    <a:pt x="102" y="82"/>
                  </a:lnTo>
                  <a:lnTo>
                    <a:pt x="104" y="82"/>
                  </a:lnTo>
                  <a:lnTo>
                    <a:pt x="106" y="80"/>
                  </a:lnTo>
                  <a:lnTo>
                    <a:pt x="106" y="82"/>
                  </a:lnTo>
                  <a:lnTo>
                    <a:pt x="106" y="82"/>
                  </a:lnTo>
                  <a:lnTo>
                    <a:pt x="104" y="84"/>
                  </a:lnTo>
                  <a:lnTo>
                    <a:pt x="104" y="86"/>
                  </a:lnTo>
                  <a:lnTo>
                    <a:pt x="104" y="86"/>
                  </a:lnTo>
                  <a:lnTo>
                    <a:pt x="104" y="86"/>
                  </a:lnTo>
                  <a:lnTo>
                    <a:pt x="102" y="86"/>
                  </a:lnTo>
                  <a:lnTo>
                    <a:pt x="100" y="88"/>
                  </a:lnTo>
                  <a:lnTo>
                    <a:pt x="100" y="88"/>
                  </a:lnTo>
                  <a:close/>
                  <a:moveTo>
                    <a:pt x="84" y="80"/>
                  </a:moveTo>
                  <a:lnTo>
                    <a:pt x="82" y="80"/>
                  </a:lnTo>
                  <a:lnTo>
                    <a:pt x="84" y="80"/>
                  </a:lnTo>
                  <a:lnTo>
                    <a:pt x="84" y="78"/>
                  </a:lnTo>
                  <a:lnTo>
                    <a:pt x="86" y="78"/>
                  </a:lnTo>
                  <a:lnTo>
                    <a:pt x="84" y="80"/>
                  </a:lnTo>
                  <a:lnTo>
                    <a:pt x="84" y="80"/>
                  </a:lnTo>
                  <a:lnTo>
                    <a:pt x="84" y="80"/>
                  </a:lnTo>
                  <a:close/>
                  <a:moveTo>
                    <a:pt x="84" y="64"/>
                  </a:moveTo>
                  <a:lnTo>
                    <a:pt x="84" y="62"/>
                  </a:lnTo>
                  <a:lnTo>
                    <a:pt x="86" y="62"/>
                  </a:lnTo>
                  <a:lnTo>
                    <a:pt x="88" y="62"/>
                  </a:lnTo>
                  <a:lnTo>
                    <a:pt x="88" y="62"/>
                  </a:lnTo>
                  <a:lnTo>
                    <a:pt x="90" y="62"/>
                  </a:lnTo>
                  <a:lnTo>
                    <a:pt x="90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6" y="64"/>
                  </a:lnTo>
                  <a:lnTo>
                    <a:pt x="84" y="64"/>
                  </a:lnTo>
                  <a:lnTo>
                    <a:pt x="84" y="64"/>
                  </a:lnTo>
                  <a:lnTo>
                    <a:pt x="82" y="64"/>
                  </a:lnTo>
                  <a:lnTo>
                    <a:pt x="84" y="64"/>
                  </a:lnTo>
                  <a:close/>
                  <a:moveTo>
                    <a:pt x="78" y="50"/>
                  </a:moveTo>
                  <a:lnTo>
                    <a:pt x="80" y="52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52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8"/>
                  </a:lnTo>
                  <a:lnTo>
                    <a:pt x="78" y="50"/>
                  </a:lnTo>
                  <a:lnTo>
                    <a:pt x="78" y="50"/>
                  </a:lnTo>
                  <a:close/>
                  <a:moveTo>
                    <a:pt x="76" y="44"/>
                  </a:moveTo>
                  <a:lnTo>
                    <a:pt x="74" y="42"/>
                  </a:lnTo>
                  <a:lnTo>
                    <a:pt x="76" y="40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82" y="38"/>
                  </a:lnTo>
                  <a:lnTo>
                    <a:pt x="82" y="38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2" y="42"/>
                  </a:lnTo>
                  <a:lnTo>
                    <a:pt x="82" y="44"/>
                  </a:lnTo>
                  <a:lnTo>
                    <a:pt x="80" y="44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80" y="42"/>
                  </a:lnTo>
                  <a:lnTo>
                    <a:pt x="80" y="40"/>
                  </a:lnTo>
                  <a:lnTo>
                    <a:pt x="78" y="40"/>
                  </a:lnTo>
                  <a:lnTo>
                    <a:pt x="78" y="42"/>
                  </a:lnTo>
                  <a:lnTo>
                    <a:pt x="78" y="42"/>
                  </a:lnTo>
                  <a:lnTo>
                    <a:pt x="76" y="44"/>
                  </a:lnTo>
                  <a:lnTo>
                    <a:pt x="76" y="44"/>
                  </a:lnTo>
                  <a:close/>
                  <a:moveTo>
                    <a:pt x="70" y="20"/>
                  </a:moveTo>
                  <a:lnTo>
                    <a:pt x="70" y="20"/>
                  </a:lnTo>
                  <a:lnTo>
                    <a:pt x="72" y="20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2" y="22"/>
                  </a:lnTo>
                  <a:lnTo>
                    <a:pt x="70" y="20"/>
                  </a:lnTo>
                  <a:close/>
                  <a:moveTo>
                    <a:pt x="64" y="26"/>
                  </a:moveTo>
                  <a:lnTo>
                    <a:pt x="66" y="26"/>
                  </a:lnTo>
                  <a:lnTo>
                    <a:pt x="66" y="28"/>
                  </a:lnTo>
                  <a:lnTo>
                    <a:pt x="68" y="26"/>
                  </a:lnTo>
                  <a:lnTo>
                    <a:pt x="70" y="28"/>
                  </a:lnTo>
                  <a:lnTo>
                    <a:pt x="68" y="28"/>
                  </a:lnTo>
                  <a:lnTo>
                    <a:pt x="68" y="32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64" y="30"/>
                  </a:lnTo>
                  <a:lnTo>
                    <a:pt x="64" y="28"/>
                  </a:lnTo>
                  <a:lnTo>
                    <a:pt x="64" y="26"/>
                  </a:lnTo>
                  <a:close/>
                  <a:moveTo>
                    <a:pt x="58" y="16"/>
                  </a:moveTo>
                  <a:lnTo>
                    <a:pt x="60" y="16"/>
                  </a:lnTo>
                  <a:lnTo>
                    <a:pt x="60" y="18"/>
                  </a:lnTo>
                  <a:lnTo>
                    <a:pt x="62" y="18"/>
                  </a:lnTo>
                  <a:lnTo>
                    <a:pt x="60" y="18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58" y="16"/>
                  </a:lnTo>
                  <a:close/>
                  <a:moveTo>
                    <a:pt x="48" y="42"/>
                  </a:moveTo>
                  <a:lnTo>
                    <a:pt x="48" y="40"/>
                  </a:lnTo>
                  <a:lnTo>
                    <a:pt x="48" y="42"/>
                  </a:lnTo>
                  <a:lnTo>
                    <a:pt x="50" y="44"/>
                  </a:lnTo>
                  <a:lnTo>
                    <a:pt x="48" y="44"/>
                  </a:lnTo>
                  <a:lnTo>
                    <a:pt x="48" y="42"/>
                  </a:lnTo>
                  <a:close/>
                  <a:moveTo>
                    <a:pt x="44" y="42"/>
                  </a:moveTo>
                  <a:lnTo>
                    <a:pt x="46" y="40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4" y="42"/>
                  </a:lnTo>
                  <a:close/>
                  <a:moveTo>
                    <a:pt x="58" y="44"/>
                  </a:moveTo>
                  <a:lnTo>
                    <a:pt x="60" y="44"/>
                  </a:lnTo>
                  <a:lnTo>
                    <a:pt x="60" y="46"/>
                  </a:lnTo>
                  <a:lnTo>
                    <a:pt x="62" y="46"/>
                  </a:lnTo>
                  <a:lnTo>
                    <a:pt x="62" y="48"/>
                  </a:lnTo>
                  <a:lnTo>
                    <a:pt x="62" y="48"/>
                  </a:lnTo>
                  <a:lnTo>
                    <a:pt x="60" y="46"/>
                  </a:lnTo>
                  <a:lnTo>
                    <a:pt x="60" y="46"/>
                  </a:lnTo>
                  <a:lnTo>
                    <a:pt x="58" y="44"/>
                  </a:lnTo>
                  <a:close/>
                  <a:moveTo>
                    <a:pt x="78" y="68"/>
                  </a:moveTo>
                  <a:lnTo>
                    <a:pt x="78" y="66"/>
                  </a:lnTo>
                  <a:lnTo>
                    <a:pt x="78" y="66"/>
                  </a:lnTo>
                  <a:lnTo>
                    <a:pt x="80" y="64"/>
                  </a:lnTo>
                  <a:lnTo>
                    <a:pt x="80" y="66"/>
                  </a:lnTo>
                  <a:lnTo>
                    <a:pt x="78" y="68"/>
                  </a:lnTo>
                  <a:close/>
                  <a:moveTo>
                    <a:pt x="58" y="80"/>
                  </a:moveTo>
                  <a:lnTo>
                    <a:pt x="60" y="78"/>
                  </a:lnTo>
                  <a:lnTo>
                    <a:pt x="62" y="78"/>
                  </a:lnTo>
                  <a:lnTo>
                    <a:pt x="62" y="80"/>
                  </a:lnTo>
                  <a:lnTo>
                    <a:pt x="60" y="80"/>
                  </a:lnTo>
                  <a:lnTo>
                    <a:pt x="58" y="80"/>
                  </a:lnTo>
                  <a:close/>
                  <a:moveTo>
                    <a:pt x="60" y="72"/>
                  </a:moveTo>
                  <a:lnTo>
                    <a:pt x="60" y="72"/>
                  </a:lnTo>
                  <a:lnTo>
                    <a:pt x="60" y="72"/>
                  </a:lnTo>
                  <a:lnTo>
                    <a:pt x="60" y="72"/>
                  </a:lnTo>
                  <a:close/>
                  <a:moveTo>
                    <a:pt x="60" y="70"/>
                  </a:moveTo>
                  <a:lnTo>
                    <a:pt x="60" y="68"/>
                  </a:lnTo>
                  <a:lnTo>
                    <a:pt x="60" y="68"/>
                  </a:lnTo>
                  <a:lnTo>
                    <a:pt x="60" y="70"/>
                  </a:lnTo>
                  <a:lnTo>
                    <a:pt x="60" y="70"/>
                  </a:lnTo>
                  <a:lnTo>
                    <a:pt x="60" y="70"/>
                  </a:lnTo>
                  <a:close/>
                  <a:moveTo>
                    <a:pt x="58" y="66"/>
                  </a:moveTo>
                  <a:lnTo>
                    <a:pt x="58" y="66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58" y="66"/>
                  </a:lnTo>
                  <a:close/>
                  <a:moveTo>
                    <a:pt x="70" y="74"/>
                  </a:moveTo>
                  <a:lnTo>
                    <a:pt x="68" y="74"/>
                  </a:lnTo>
                  <a:lnTo>
                    <a:pt x="68" y="72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70" y="74"/>
                  </a:lnTo>
                  <a:close/>
                  <a:moveTo>
                    <a:pt x="72" y="74"/>
                  </a:moveTo>
                  <a:lnTo>
                    <a:pt x="70" y="72"/>
                  </a:lnTo>
                  <a:lnTo>
                    <a:pt x="72" y="72"/>
                  </a:lnTo>
                  <a:lnTo>
                    <a:pt x="74" y="72"/>
                  </a:lnTo>
                  <a:lnTo>
                    <a:pt x="74" y="72"/>
                  </a:lnTo>
                  <a:lnTo>
                    <a:pt x="74" y="74"/>
                  </a:lnTo>
                  <a:lnTo>
                    <a:pt x="72" y="74"/>
                  </a:lnTo>
                  <a:close/>
                  <a:moveTo>
                    <a:pt x="72" y="68"/>
                  </a:moveTo>
                  <a:lnTo>
                    <a:pt x="72" y="68"/>
                  </a:lnTo>
                  <a:lnTo>
                    <a:pt x="72" y="68"/>
                  </a:lnTo>
                  <a:lnTo>
                    <a:pt x="72" y="68"/>
                  </a:lnTo>
                  <a:close/>
                  <a:moveTo>
                    <a:pt x="68" y="66"/>
                  </a:moveTo>
                  <a:lnTo>
                    <a:pt x="70" y="66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68" y="66"/>
                  </a:lnTo>
                  <a:lnTo>
                    <a:pt x="68" y="66"/>
                  </a:lnTo>
                  <a:close/>
                  <a:moveTo>
                    <a:pt x="62" y="60"/>
                  </a:moveTo>
                  <a:lnTo>
                    <a:pt x="64" y="60"/>
                  </a:lnTo>
                  <a:lnTo>
                    <a:pt x="64" y="62"/>
                  </a:lnTo>
                  <a:lnTo>
                    <a:pt x="66" y="64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2" y="60"/>
                  </a:lnTo>
                  <a:close/>
                  <a:moveTo>
                    <a:pt x="40" y="46"/>
                  </a:moveTo>
                  <a:lnTo>
                    <a:pt x="42" y="44"/>
                  </a:lnTo>
                  <a:lnTo>
                    <a:pt x="44" y="44"/>
                  </a:lnTo>
                  <a:lnTo>
                    <a:pt x="46" y="46"/>
                  </a:lnTo>
                  <a:lnTo>
                    <a:pt x="48" y="46"/>
                  </a:lnTo>
                  <a:lnTo>
                    <a:pt x="50" y="48"/>
                  </a:lnTo>
                  <a:lnTo>
                    <a:pt x="50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50"/>
                  </a:lnTo>
                  <a:lnTo>
                    <a:pt x="56" y="52"/>
                  </a:lnTo>
                  <a:lnTo>
                    <a:pt x="56" y="54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2" y="58"/>
                  </a:lnTo>
                  <a:lnTo>
                    <a:pt x="60" y="60"/>
                  </a:lnTo>
                  <a:lnTo>
                    <a:pt x="58" y="60"/>
                  </a:lnTo>
                  <a:lnTo>
                    <a:pt x="58" y="60"/>
                  </a:lnTo>
                  <a:lnTo>
                    <a:pt x="56" y="60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4" y="56"/>
                  </a:lnTo>
                  <a:lnTo>
                    <a:pt x="54" y="54"/>
                  </a:lnTo>
                  <a:lnTo>
                    <a:pt x="52" y="52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8" y="50"/>
                  </a:lnTo>
                  <a:lnTo>
                    <a:pt x="46" y="50"/>
                  </a:lnTo>
                  <a:lnTo>
                    <a:pt x="46" y="48"/>
                  </a:lnTo>
                  <a:lnTo>
                    <a:pt x="44" y="48"/>
                  </a:lnTo>
                  <a:lnTo>
                    <a:pt x="44" y="46"/>
                  </a:lnTo>
                  <a:lnTo>
                    <a:pt x="42" y="46"/>
                  </a:lnTo>
                  <a:lnTo>
                    <a:pt x="40" y="46"/>
                  </a:lnTo>
                  <a:lnTo>
                    <a:pt x="40" y="46"/>
                  </a:lnTo>
                  <a:close/>
                  <a:moveTo>
                    <a:pt x="42" y="82"/>
                  </a:moveTo>
                  <a:lnTo>
                    <a:pt x="44" y="82"/>
                  </a:lnTo>
                  <a:lnTo>
                    <a:pt x="44" y="84"/>
                  </a:lnTo>
                  <a:lnTo>
                    <a:pt x="44" y="84"/>
                  </a:lnTo>
                  <a:lnTo>
                    <a:pt x="44" y="86"/>
                  </a:lnTo>
                  <a:lnTo>
                    <a:pt x="42" y="86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2"/>
                  </a:lnTo>
                  <a:close/>
                  <a:moveTo>
                    <a:pt x="42" y="80"/>
                  </a:moveTo>
                  <a:lnTo>
                    <a:pt x="44" y="80"/>
                  </a:lnTo>
                  <a:lnTo>
                    <a:pt x="42" y="80"/>
                  </a:lnTo>
                  <a:lnTo>
                    <a:pt x="42" y="8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5" name="Ghana">
              <a:extLst>
                <a:ext uri="{FF2B5EF4-FFF2-40B4-BE49-F238E27FC236}">
                  <a16:creationId xmlns:a16="http://schemas.microsoft.com/office/drawing/2014/main" id="{8F1A52A9-93E2-431C-ABCA-B0DA9B9EE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7198" y="4153524"/>
              <a:ext cx="99521" cy="156937"/>
            </a:xfrm>
            <a:custGeom>
              <a:avLst/>
              <a:gdLst>
                <a:gd name="T0" fmla="*/ 4 w 52"/>
                <a:gd name="T1" fmla="*/ 76 h 82"/>
                <a:gd name="T2" fmla="*/ 8 w 52"/>
                <a:gd name="T3" fmla="*/ 76 h 82"/>
                <a:gd name="T4" fmla="*/ 6 w 52"/>
                <a:gd name="T5" fmla="*/ 70 h 82"/>
                <a:gd name="T6" fmla="*/ 4 w 52"/>
                <a:gd name="T7" fmla="*/ 66 h 82"/>
                <a:gd name="T8" fmla="*/ 0 w 52"/>
                <a:gd name="T9" fmla="*/ 60 h 82"/>
                <a:gd name="T10" fmla="*/ 2 w 52"/>
                <a:gd name="T11" fmla="*/ 60 h 82"/>
                <a:gd name="T12" fmla="*/ 2 w 52"/>
                <a:gd name="T13" fmla="*/ 52 h 82"/>
                <a:gd name="T14" fmla="*/ 4 w 52"/>
                <a:gd name="T15" fmla="*/ 48 h 82"/>
                <a:gd name="T16" fmla="*/ 8 w 52"/>
                <a:gd name="T17" fmla="*/ 38 h 82"/>
                <a:gd name="T18" fmla="*/ 10 w 52"/>
                <a:gd name="T19" fmla="*/ 34 h 82"/>
                <a:gd name="T20" fmla="*/ 10 w 52"/>
                <a:gd name="T21" fmla="*/ 30 h 82"/>
                <a:gd name="T22" fmla="*/ 8 w 52"/>
                <a:gd name="T23" fmla="*/ 26 h 82"/>
                <a:gd name="T24" fmla="*/ 8 w 52"/>
                <a:gd name="T25" fmla="*/ 18 h 82"/>
                <a:gd name="T26" fmla="*/ 6 w 52"/>
                <a:gd name="T27" fmla="*/ 10 h 82"/>
                <a:gd name="T28" fmla="*/ 4 w 52"/>
                <a:gd name="T29" fmla="*/ 6 h 82"/>
                <a:gd name="T30" fmla="*/ 8 w 52"/>
                <a:gd name="T31" fmla="*/ 4 h 82"/>
                <a:gd name="T32" fmla="*/ 18 w 52"/>
                <a:gd name="T33" fmla="*/ 2 h 82"/>
                <a:gd name="T34" fmla="*/ 30 w 52"/>
                <a:gd name="T35" fmla="*/ 2 h 82"/>
                <a:gd name="T36" fmla="*/ 36 w 52"/>
                <a:gd name="T37" fmla="*/ 0 h 82"/>
                <a:gd name="T38" fmla="*/ 38 w 52"/>
                <a:gd name="T39" fmla="*/ 4 h 82"/>
                <a:gd name="T40" fmla="*/ 40 w 52"/>
                <a:gd name="T41" fmla="*/ 6 h 82"/>
                <a:gd name="T42" fmla="*/ 42 w 52"/>
                <a:gd name="T43" fmla="*/ 10 h 82"/>
                <a:gd name="T44" fmla="*/ 44 w 52"/>
                <a:gd name="T45" fmla="*/ 16 h 82"/>
                <a:gd name="T46" fmla="*/ 46 w 52"/>
                <a:gd name="T47" fmla="*/ 22 h 82"/>
                <a:gd name="T48" fmla="*/ 46 w 52"/>
                <a:gd name="T49" fmla="*/ 26 h 82"/>
                <a:gd name="T50" fmla="*/ 46 w 52"/>
                <a:gd name="T51" fmla="*/ 30 h 82"/>
                <a:gd name="T52" fmla="*/ 48 w 52"/>
                <a:gd name="T53" fmla="*/ 32 h 82"/>
                <a:gd name="T54" fmla="*/ 48 w 52"/>
                <a:gd name="T55" fmla="*/ 36 h 82"/>
                <a:gd name="T56" fmla="*/ 48 w 52"/>
                <a:gd name="T57" fmla="*/ 42 h 82"/>
                <a:gd name="T58" fmla="*/ 46 w 52"/>
                <a:gd name="T59" fmla="*/ 52 h 82"/>
                <a:gd name="T60" fmla="*/ 46 w 52"/>
                <a:gd name="T61" fmla="*/ 58 h 82"/>
                <a:gd name="T62" fmla="*/ 48 w 52"/>
                <a:gd name="T63" fmla="*/ 64 h 82"/>
                <a:gd name="T64" fmla="*/ 50 w 52"/>
                <a:gd name="T65" fmla="*/ 66 h 82"/>
                <a:gd name="T66" fmla="*/ 46 w 52"/>
                <a:gd name="T67" fmla="*/ 68 h 82"/>
                <a:gd name="T68" fmla="*/ 32 w 52"/>
                <a:gd name="T69" fmla="*/ 76 h 82"/>
                <a:gd name="T70" fmla="*/ 16 w 52"/>
                <a:gd name="T71" fmla="*/ 82 h 82"/>
                <a:gd name="T72" fmla="*/ 4 w 52"/>
                <a:gd name="T73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82">
                  <a:moveTo>
                    <a:pt x="4" y="78"/>
                  </a:moveTo>
                  <a:lnTo>
                    <a:pt x="4" y="76"/>
                  </a:lnTo>
                  <a:lnTo>
                    <a:pt x="6" y="76"/>
                  </a:lnTo>
                  <a:lnTo>
                    <a:pt x="8" y="76"/>
                  </a:lnTo>
                  <a:lnTo>
                    <a:pt x="8" y="74"/>
                  </a:lnTo>
                  <a:lnTo>
                    <a:pt x="6" y="70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2" y="6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0"/>
                  </a:lnTo>
                  <a:lnTo>
                    <a:pt x="2" y="54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4" y="48"/>
                  </a:lnTo>
                  <a:lnTo>
                    <a:pt x="4" y="44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4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6"/>
                  </a:lnTo>
                  <a:lnTo>
                    <a:pt x="6" y="22"/>
                  </a:lnTo>
                  <a:lnTo>
                    <a:pt x="8" y="18"/>
                  </a:lnTo>
                  <a:lnTo>
                    <a:pt x="8" y="14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4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26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40" y="6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6" y="12"/>
                  </a:lnTo>
                  <a:lnTo>
                    <a:pt x="44" y="16"/>
                  </a:lnTo>
                  <a:lnTo>
                    <a:pt x="44" y="20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6" y="26"/>
                  </a:lnTo>
                  <a:lnTo>
                    <a:pt x="46" y="28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8" y="36"/>
                  </a:lnTo>
                  <a:lnTo>
                    <a:pt x="46" y="40"/>
                  </a:lnTo>
                  <a:lnTo>
                    <a:pt x="48" y="42"/>
                  </a:lnTo>
                  <a:lnTo>
                    <a:pt x="48" y="50"/>
                  </a:lnTo>
                  <a:lnTo>
                    <a:pt x="46" y="52"/>
                  </a:lnTo>
                  <a:lnTo>
                    <a:pt x="46" y="54"/>
                  </a:lnTo>
                  <a:lnTo>
                    <a:pt x="46" y="58"/>
                  </a:lnTo>
                  <a:lnTo>
                    <a:pt x="46" y="60"/>
                  </a:lnTo>
                  <a:lnTo>
                    <a:pt x="48" y="64"/>
                  </a:lnTo>
                  <a:lnTo>
                    <a:pt x="50" y="64"/>
                  </a:lnTo>
                  <a:lnTo>
                    <a:pt x="50" y="66"/>
                  </a:lnTo>
                  <a:lnTo>
                    <a:pt x="52" y="66"/>
                  </a:lnTo>
                  <a:lnTo>
                    <a:pt x="46" y="68"/>
                  </a:lnTo>
                  <a:lnTo>
                    <a:pt x="40" y="70"/>
                  </a:lnTo>
                  <a:lnTo>
                    <a:pt x="32" y="76"/>
                  </a:lnTo>
                  <a:lnTo>
                    <a:pt x="26" y="76"/>
                  </a:lnTo>
                  <a:lnTo>
                    <a:pt x="16" y="82"/>
                  </a:lnTo>
                  <a:lnTo>
                    <a:pt x="10" y="80"/>
                  </a:lnTo>
                  <a:lnTo>
                    <a:pt x="4" y="80"/>
                  </a:lnTo>
                  <a:lnTo>
                    <a:pt x="4" y="7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6" name="Germany">
              <a:extLst>
                <a:ext uri="{FF2B5EF4-FFF2-40B4-BE49-F238E27FC236}">
                  <a16:creationId xmlns:a16="http://schemas.microsoft.com/office/drawing/2014/main" id="{18012DDB-01C0-457A-92DA-AF870FF2B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929" y="2974587"/>
              <a:ext cx="199042" cy="233491"/>
            </a:xfrm>
            <a:custGeom>
              <a:avLst/>
              <a:gdLst>
                <a:gd name="T0" fmla="*/ 38 w 104"/>
                <a:gd name="T1" fmla="*/ 0 h 122"/>
                <a:gd name="T2" fmla="*/ 44 w 104"/>
                <a:gd name="T3" fmla="*/ 6 h 122"/>
                <a:gd name="T4" fmla="*/ 46 w 104"/>
                <a:gd name="T5" fmla="*/ 12 h 122"/>
                <a:gd name="T6" fmla="*/ 50 w 104"/>
                <a:gd name="T7" fmla="*/ 10 h 122"/>
                <a:gd name="T8" fmla="*/ 56 w 104"/>
                <a:gd name="T9" fmla="*/ 10 h 122"/>
                <a:gd name="T10" fmla="*/ 52 w 104"/>
                <a:gd name="T11" fmla="*/ 14 h 122"/>
                <a:gd name="T12" fmla="*/ 58 w 104"/>
                <a:gd name="T13" fmla="*/ 16 h 122"/>
                <a:gd name="T14" fmla="*/ 68 w 104"/>
                <a:gd name="T15" fmla="*/ 12 h 122"/>
                <a:gd name="T16" fmla="*/ 72 w 104"/>
                <a:gd name="T17" fmla="*/ 8 h 122"/>
                <a:gd name="T18" fmla="*/ 72 w 104"/>
                <a:gd name="T19" fmla="*/ 10 h 122"/>
                <a:gd name="T20" fmla="*/ 76 w 104"/>
                <a:gd name="T21" fmla="*/ 10 h 122"/>
                <a:gd name="T22" fmla="*/ 84 w 104"/>
                <a:gd name="T23" fmla="*/ 14 h 122"/>
                <a:gd name="T24" fmla="*/ 90 w 104"/>
                <a:gd name="T25" fmla="*/ 20 h 122"/>
                <a:gd name="T26" fmla="*/ 96 w 104"/>
                <a:gd name="T27" fmla="*/ 26 h 122"/>
                <a:gd name="T28" fmla="*/ 96 w 104"/>
                <a:gd name="T29" fmla="*/ 38 h 122"/>
                <a:gd name="T30" fmla="*/ 98 w 104"/>
                <a:gd name="T31" fmla="*/ 48 h 122"/>
                <a:gd name="T32" fmla="*/ 104 w 104"/>
                <a:gd name="T33" fmla="*/ 56 h 122"/>
                <a:gd name="T34" fmla="*/ 98 w 104"/>
                <a:gd name="T35" fmla="*/ 66 h 122"/>
                <a:gd name="T36" fmla="*/ 90 w 104"/>
                <a:gd name="T37" fmla="*/ 68 h 122"/>
                <a:gd name="T38" fmla="*/ 80 w 104"/>
                <a:gd name="T39" fmla="*/ 72 h 122"/>
                <a:gd name="T40" fmla="*/ 70 w 104"/>
                <a:gd name="T41" fmla="*/ 76 h 122"/>
                <a:gd name="T42" fmla="*/ 76 w 104"/>
                <a:gd name="T43" fmla="*/ 84 h 122"/>
                <a:gd name="T44" fmla="*/ 82 w 104"/>
                <a:gd name="T45" fmla="*/ 92 h 122"/>
                <a:gd name="T46" fmla="*/ 90 w 104"/>
                <a:gd name="T47" fmla="*/ 106 h 122"/>
                <a:gd name="T48" fmla="*/ 80 w 104"/>
                <a:gd name="T49" fmla="*/ 112 h 122"/>
                <a:gd name="T50" fmla="*/ 82 w 104"/>
                <a:gd name="T51" fmla="*/ 118 h 122"/>
                <a:gd name="T52" fmla="*/ 72 w 104"/>
                <a:gd name="T53" fmla="*/ 118 h 122"/>
                <a:gd name="T54" fmla="*/ 62 w 104"/>
                <a:gd name="T55" fmla="*/ 120 h 122"/>
                <a:gd name="T56" fmla="*/ 54 w 104"/>
                <a:gd name="T57" fmla="*/ 120 h 122"/>
                <a:gd name="T58" fmla="*/ 46 w 104"/>
                <a:gd name="T59" fmla="*/ 120 h 122"/>
                <a:gd name="T60" fmla="*/ 40 w 104"/>
                <a:gd name="T61" fmla="*/ 118 h 122"/>
                <a:gd name="T62" fmla="*/ 34 w 104"/>
                <a:gd name="T63" fmla="*/ 116 h 122"/>
                <a:gd name="T64" fmla="*/ 28 w 104"/>
                <a:gd name="T65" fmla="*/ 118 h 122"/>
                <a:gd name="T66" fmla="*/ 22 w 104"/>
                <a:gd name="T67" fmla="*/ 118 h 122"/>
                <a:gd name="T68" fmla="*/ 24 w 104"/>
                <a:gd name="T69" fmla="*/ 106 h 122"/>
                <a:gd name="T70" fmla="*/ 26 w 104"/>
                <a:gd name="T71" fmla="*/ 96 h 122"/>
                <a:gd name="T72" fmla="*/ 16 w 104"/>
                <a:gd name="T73" fmla="*/ 94 h 122"/>
                <a:gd name="T74" fmla="*/ 10 w 104"/>
                <a:gd name="T75" fmla="*/ 92 h 122"/>
                <a:gd name="T76" fmla="*/ 6 w 104"/>
                <a:gd name="T77" fmla="*/ 86 h 122"/>
                <a:gd name="T78" fmla="*/ 4 w 104"/>
                <a:gd name="T79" fmla="*/ 76 h 122"/>
                <a:gd name="T80" fmla="*/ 0 w 104"/>
                <a:gd name="T81" fmla="*/ 66 h 122"/>
                <a:gd name="T82" fmla="*/ 2 w 104"/>
                <a:gd name="T83" fmla="*/ 56 h 122"/>
                <a:gd name="T84" fmla="*/ 12 w 104"/>
                <a:gd name="T85" fmla="*/ 52 h 122"/>
                <a:gd name="T86" fmla="*/ 14 w 104"/>
                <a:gd name="T87" fmla="*/ 44 h 122"/>
                <a:gd name="T88" fmla="*/ 10 w 104"/>
                <a:gd name="T89" fmla="*/ 40 h 122"/>
                <a:gd name="T90" fmla="*/ 14 w 104"/>
                <a:gd name="T91" fmla="*/ 36 h 122"/>
                <a:gd name="T92" fmla="*/ 16 w 104"/>
                <a:gd name="T93" fmla="*/ 30 h 122"/>
                <a:gd name="T94" fmla="*/ 12 w 104"/>
                <a:gd name="T95" fmla="*/ 26 h 122"/>
                <a:gd name="T96" fmla="*/ 22 w 104"/>
                <a:gd name="T97" fmla="*/ 22 h 122"/>
                <a:gd name="T98" fmla="*/ 26 w 104"/>
                <a:gd name="T99" fmla="*/ 24 h 122"/>
                <a:gd name="T100" fmla="*/ 28 w 104"/>
                <a:gd name="T101" fmla="*/ 26 h 122"/>
                <a:gd name="T102" fmla="*/ 28 w 104"/>
                <a:gd name="T103" fmla="*/ 22 h 122"/>
                <a:gd name="T104" fmla="*/ 36 w 104"/>
                <a:gd name="T105" fmla="*/ 20 h 122"/>
                <a:gd name="T106" fmla="*/ 36 w 104"/>
                <a:gd name="T107" fmla="*/ 18 h 122"/>
                <a:gd name="T108" fmla="*/ 34 w 104"/>
                <a:gd name="T109" fmla="*/ 14 h 122"/>
                <a:gd name="T110" fmla="*/ 30 w 104"/>
                <a:gd name="T111" fmla="*/ 8 h 122"/>
                <a:gd name="T112" fmla="*/ 32 w 104"/>
                <a:gd name="T113" fmla="*/ 4 h 122"/>
                <a:gd name="T114" fmla="*/ 28 w 104"/>
                <a:gd name="T11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122">
                  <a:moveTo>
                    <a:pt x="28" y="0"/>
                  </a:moveTo>
                  <a:lnTo>
                    <a:pt x="32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4" y="10"/>
                  </a:lnTo>
                  <a:lnTo>
                    <a:pt x="46" y="12"/>
                  </a:lnTo>
                  <a:lnTo>
                    <a:pt x="48" y="10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4" y="12"/>
                  </a:lnTo>
                  <a:lnTo>
                    <a:pt x="54" y="10"/>
                  </a:lnTo>
                  <a:lnTo>
                    <a:pt x="56" y="10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2" y="14"/>
                  </a:lnTo>
                  <a:lnTo>
                    <a:pt x="54" y="16"/>
                  </a:lnTo>
                  <a:lnTo>
                    <a:pt x="56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62" y="16"/>
                  </a:lnTo>
                  <a:lnTo>
                    <a:pt x="62" y="14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68" y="10"/>
                  </a:lnTo>
                  <a:lnTo>
                    <a:pt x="70" y="10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6" y="8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74" y="10"/>
                  </a:lnTo>
                  <a:lnTo>
                    <a:pt x="76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4" y="14"/>
                  </a:lnTo>
                  <a:lnTo>
                    <a:pt x="86" y="14"/>
                  </a:lnTo>
                  <a:lnTo>
                    <a:pt x="88" y="16"/>
                  </a:lnTo>
                  <a:lnTo>
                    <a:pt x="86" y="18"/>
                  </a:lnTo>
                  <a:lnTo>
                    <a:pt x="90" y="20"/>
                  </a:lnTo>
                  <a:lnTo>
                    <a:pt x="90" y="20"/>
                  </a:lnTo>
                  <a:lnTo>
                    <a:pt x="92" y="22"/>
                  </a:lnTo>
                  <a:lnTo>
                    <a:pt x="94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2" y="32"/>
                  </a:lnTo>
                  <a:lnTo>
                    <a:pt x="92" y="34"/>
                  </a:lnTo>
                  <a:lnTo>
                    <a:pt x="96" y="38"/>
                  </a:lnTo>
                  <a:lnTo>
                    <a:pt x="96" y="40"/>
                  </a:lnTo>
                  <a:lnTo>
                    <a:pt x="98" y="42"/>
                  </a:lnTo>
                  <a:lnTo>
                    <a:pt x="98" y="44"/>
                  </a:lnTo>
                  <a:lnTo>
                    <a:pt x="98" y="48"/>
                  </a:lnTo>
                  <a:lnTo>
                    <a:pt x="98" y="50"/>
                  </a:lnTo>
                  <a:lnTo>
                    <a:pt x="100" y="54"/>
                  </a:lnTo>
                  <a:lnTo>
                    <a:pt x="102" y="56"/>
                  </a:lnTo>
                  <a:lnTo>
                    <a:pt x="104" y="56"/>
                  </a:lnTo>
                  <a:lnTo>
                    <a:pt x="104" y="64"/>
                  </a:lnTo>
                  <a:lnTo>
                    <a:pt x="102" y="66"/>
                  </a:lnTo>
                  <a:lnTo>
                    <a:pt x="100" y="64"/>
                  </a:lnTo>
                  <a:lnTo>
                    <a:pt x="98" y="66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2" y="68"/>
                  </a:lnTo>
                  <a:lnTo>
                    <a:pt x="90" y="68"/>
                  </a:lnTo>
                  <a:lnTo>
                    <a:pt x="86" y="68"/>
                  </a:lnTo>
                  <a:lnTo>
                    <a:pt x="86" y="70"/>
                  </a:lnTo>
                  <a:lnTo>
                    <a:pt x="82" y="70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4" y="78"/>
                  </a:lnTo>
                  <a:lnTo>
                    <a:pt x="72" y="76"/>
                  </a:lnTo>
                  <a:lnTo>
                    <a:pt x="70" y="76"/>
                  </a:lnTo>
                  <a:lnTo>
                    <a:pt x="70" y="76"/>
                  </a:lnTo>
                  <a:lnTo>
                    <a:pt x="70" y="78"/>
                  </a:lnTo>
                  <a:lnTo>
                    <a:pt x="74" y="80"/>
                  </a:lnTo>
                  <a:lnTo>
                    <a:pt x="76" y="84"/>
                  </a:lnTo>
                  <a:lnTo>
                    <a:pt x="76" y="86"/>
                  </a:lnTo>
                  <a:lnTo>
                    <a:pt x="76" y="88"/>
                  </a:lnTo>
                  <a:lnTo>
                    <a:pt x="78" y="90"/>
                  </a:lnTo>
                  <a:lnTo>
                    <a:pt x="82" y="92"/>
                  </a:lnTo>
                  <a:lnTo>
                    <a:pt x="84" y="94"/>
                  </a:lnTo>
                  <a:lnTo>
                    <a:pt x="90" y="100"/>
                  </a:lnTo>
                  <a:lnTo>
                    <a:pt x="90" y="102"/>
                  </a:lnTo>
                  <a:lnTo>
                    <a:pt x="90" y="106"/>
                  </a:lnTo>
                  <a:lnTo>
                    <a:pt x="88" y="106"/>
                  </a:lnTo>
                  <a:lnTo>
                    <a:pt x="86" y="108"/>
                  </a:lnTo>
                  <a:lnTo>
                    <a:pt x="84" y="108"/>
                  </a:lnTo>
                  <a:lnTo>
                    <a:pt x="80" y="112"/>
                  </a:lnTo>
                  <a:lnTo>
                    <a:pt x="80" y="114"/>
                  </a:lnTo>
                  <a:lnTo>
                    <a:pt x="82" y="116"/>
                  </a:lnTo>
                  <a:lnTo>
                    <a:pt x="84" y="118"/>
                  </a:lnTo>
                  <a:lnTo>
                    <a:pt x="82" y="118"/>
                  </a:lnTo>
                  <a:lnTo>
                    <a:pt x="80" y="118"/>
                  </a:lnTo>
                  <a:lnTo>
                    <a:pt x="76" y="118"/>
                  </a:lnTo>
                  <a:lnTo>
                    <a:pt x="74" y="118"/>
                  </a:lnTo>
                  <a:lnTo>
                    <a:pt x="72" y="118"/>
                  </a:lnTo>
                  <a:lnTo>
                    <a:pt x="68" y="120"/>
                  </a:lnTo>
                  <a:lnTo>
                    <a:pt x="66" y="120"/>
                  </a:lnTo>
                  <a:lnTo>
                    <a:pt x="64" y="120"/>
                  </a:lnTo>
                  <a:lnTo>
                    <a:pt x="62" y="120"/>
                  </a:lnTo>
                  <a:lnTo>
                    <a:pt x="60" y="120"/>
                  </a:lnTo>
                  <a:lnTo>
                    <a:pt x="56" y="118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4" y="122"/>
                  </a:lnTo>
                  <a:lnTo>
                    <a:pt x="50" y="122"/>
                  </a:lnTo>
                  <a:lnTo>
                    <a:pt x="48" y="120"/>
                  </a:lnTo>
                  <a:lnTo>
                    <a:pt x="46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2" y="120"/>
                  </a:lnTo>
                  <a:lnTo>
                    <a:pt x="40" y="118"/>
                  </a:lnTo>
                  <a:lnTo>
                    <a:pt x="38" y="118"/>
                  </a:lnTo>
                  <a:lnTo>
                    <a:pt x="36" y="118"/>
                  </a:lnTo>
                  <a:lnTo>
                    <a:pt x="34" y="118"/>
                  </a:lnTo>
                  <a:lnTo>
                    <a:pt x="34" y="116"/>
                  </a:lnTo>
                  <a:lnTo>
                    <a:pt x="32" y="116"/>
                  </a:lnTo>
                  <a:lnTo>
                    <a:pt x="32" y="118"/>
                  </a:lnTo>
                  <a:lnTo>
                    <a:pt x="30" y="120"/>
                  </a:lnTo>
                  <a:lnTo>
                    <a:pt x="28" y="118"/>
                  </a:lnTo>
                  <a:lnTo>
                    <a:pt x="26" y="120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2" y="118"/>
                  </a:lnTo>
                  <a:lnTo>
                    <a:pt x="20" y="116"/>
                  </a:lnTo>
                  <a:lnTo>
                    <a:pt x="20" y="112"/>
                  </a:lnTo>
                  <a:lnTo>
                    <a:pt x="22" y="108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4" y="100"/>
                  </a:lnTo>
                  <a:lnTo>
                    <a:pt x="28" y="98"/>
                  </a:lnTo>
                  <a:lnTo>
                    <a:pt x="26" y="96"/>
                  </a:lnTo>
                  <a:lnTo>
                    <a:pt x="22" y="96"/>
                  </a:lnTo>
                  <a:lnTo>
                    <a:pt x="20" y="94"/>
                  </a:lnTo>
                  <a:lnTo>
                    <a:pt x="18" y="96"/>
                  </a:lnTo>
                  <a:lnTo>
                    <a:pt x="16" y="94"/>
                  </a:lnTo>
                  <a:lnTo>
                    <a:pt x="14" y="94"/>
                  </a:lnTo>
                  <a:lnTo>
                    <a:pt x="12" y="96"/>
                  </a:lnTo>
                  <a:lnTo>
                    <a:pt x="10" y="94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6" y="90"/>
                  </a:lnTo>
                  <a:lnTo>
                    <a:pt x="8" y="86"/>
                  </a:lnTo>
                  <a:lnTo>
                    <a:pt x="6" y="86"/>
                  </a:lnTo>
                  <a:lnTo>
                    <a:pt x="6" y="84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4" y="76"/>
                  </a:lnTo>
                  <a:lnTo>
                    <a:pt x="2" y="74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2" y="60"/>
                  </a:lnTo>
                  <a:lnTo>
                    <a:pt x="2" y="56"/>
                  </a:lnTo>
                  <a:lnTo>
                    <a:pt x="4" y="54"/>
                  </a:lnTo>
                  <a:lnTo>
                    <a:pt x="4" y="52"/>
                  </a:lnTo>
                  <a:lnTo>
                    <a:pt x="8" y="50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2" y="48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0" y="42"/>
                  </a:lnTo>
                  <a:lnTo>
                    <a:pt x="10" y="40"/>
                  </a:lnTo>
                  <a:lnTo>
                    <a:pt x="10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16" y="28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4" y="22"/>
                  </a:lnTo>
                  <a:lnTo>
                    <a:pt x="18" y="22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2" y="26"/>
                  </a:lnTo>
                  <a:lnTo>
                    <a:pt x="26" y="28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8" y="24"/>
                  </a:lnTo>
                  <a:lnTo>
                    <a:pt x="28" y="26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30" y="20"/>
                  </a:lnTo>
                  <a:lnTo>
                    <a:pt x="32" y="20"/>
                  </a:lnTo>
                  <a:lnTo>
                    <a:pt x="34" y="20"/>
                  </a:lnTo>
                  <a:lnTo>
                    <a:pt x="36" y="20"/>
                  </a:lnTo>
                  <a:lnTo>
                    <a:pt x="40" y="24"/>
                  </a:lnTo>
                  <a:lnTo>
                    <a:pt x="46" y="24"/>
                  </a:lnTo>
                  <a:lnTo>
                    <a:pt x="40" y="22"/>
                  </a:lnTo>
                  <a:lnTo>
                    <a:pt x="36" y="18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32" y="8"/>
                  </a:lnTo>
                  <a:lnTo>
                    <a:pt x="34" y="8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7" name="The Gambia">
              <a:extLst>
                <a:ext uri="{FF2B5EF4-FFF2-40B4-BE49-F238E27FC236}">
                  <a16:creationId xmlns:a16="http://schemas.microsoft.com/office/drawing/2014/main" id="{AB3A4FC4-CD8C-4134-89CB-47E3974D6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4088453"/>
              <a:ext cx="76554" cy="19139"/>
            </a:xfrm>
            <a:custGeom>
              <a:avLst/>
              <a:gdLst>
                <a:gd name="T0" fmla="*/ 2 w 40"/>
                <a:gd name="T1" fmla="*/ 10 h 10"/>
                <a:gd name="T2" fmla="*/ 2 w 40"/>
                <a:gd name="T3" fmla="*/ 10 h 10"/>
                <a:gd name="T4" fmla="*/ 10 w 40"/>
                <a:gd name="T5" fmla="*/ 10 h 10"/>
                <a:gd name="T6" fmla="*/ 12 w 40"/>
                <a:gd name="T7" fmla="*/ 8 h 10"/>
                <a:gd name="T8" fmla="*/ 14 w 40"/>
                <a:gd name="T9" fmla="*/ 6 h 10"/>
                <a:gd name="T10" fmla="*/ 18 w 40"/>
                <a:gd name="T11" fmla="*/ 4 h 10"/>
                <a:gd name="T12" fmla="*/ 20 w 40"/>
                <a:gd name="T13" fmla="*/ 6 h 10"/>
                <a:gd name="T14" fmla="*/ 20 w 40"/>
                <a:gd name="T15" fmla="*/ 6 h 10"/>
                <a:gd name="T16" fmla="*/ 22 w 40"/>
                <a:gd name="T17" fmla="*/ 4 h 10"/>
                <a:gd name="T18" fmla="*/ 22 w 40"/>
                <a:gd name="T19" fmla="*/ 4 h 10"/>
                <a:gd name="T20" fmla="*/ 26 w 40"/>
                <a:gd name="T21" fmla="*/ 6 h 10"/>
                <a:gd name="T22" fmla="*/ 28 w 40"/>
                <a:gd name="T23" fmla="*/ 6 h 10"/>
                <a:gd name="T24" fmla="*/ 32 w 40"/>
                <a:gd name="T25" fmla="*/ 8 h 10"/>
                <a:gd name="T26" fmla="*/ 36 w 40"/>
                <a:gd name="T27" fmla="*/ 8 h 10"/>
                <a:gd name="T28" fmla="*/ 38 w 40"/>
                <a:gd name="T29" fmla="*/ 8 h 10"/>
                <a:gd name="T30" fmla="*/ 40 w 40"/>
                <a:gd name="T31" fmla="*/ 8 h 10"/>
                <a:gd name="T32" fmla="*/ 38 w 40"/>
                <a:gd name="T33" fmla="*/ 6 h 10"/>
                <a:gd name="T34" fmla="*/ 36 w 40"/>
                <a:gd name="T35" fmla="*/ 6 h 10"/>
                <a:gd name="T36" fmla="*/ 32 w 40"/>
                <a:gd name="T37" fmla="*/ 2 h 10"/>
                <a:gd name="T38" fmla="*/ 30 w 40"/>
                <a:gd name="T39" fmla="*/ 2 h 10"/>
                <a:gd name="T40" fmla="*/ 26 w 40"/>
                <a:gd name="T41" fmla="*/ 0 h 10"/>
                <a:gd name="T42" fmla="*/ 22 w 40"/>
                <a:gd name="T43" fmla="*/ 0 h 10"/>
                <a:gd name="T44" fmla="*/ 20 w 40"/>
                <a:gd name="T45" fmla="*/ 0 h 10"/>
                <a:gd name="T46" fmla="*/ 16 w 40"/>
                <a:gd name="T47" fmla="*/ 0 h 10"/>
                <a:gd name="T48" fmla="*/ 12 w 40"/>
                <a:gd name="T49" fmla="*/ 4 h 10"/>
                <a:gd name="T50" fmla="*/ 10 w 40"/>
                <a:gd name="T51" fmla="*/ 4 h 10"/>
                <a:gd name="T52" fmla="*/ 8 w 40"/>
                <a:gd name="T53" fmla="*/ 4 h 10"/>
                <a:gd name="T54" fmla="*/ 4 w 40"/>
                <a:gd name="T55" fmla="*/ 4 h 10"/>
                <a:gd name="T56" fmla="*/ 4 w 40"/>
                <a:gd name="T57" fmla="*/ 6 h 10"/>
                <a:gd name="T58" fmla="*/ 6 w 40"/>
                <a:gd name="T59" fmla="*/ 8 h 10"/>
                <a:gd name="T60" fmla="*/ 10 w 40"/>
                <a:gd name="T61" fmla="*/ 8 h 10"/>
                <a:gd name="T62" fmla="*/ 8 w 40"/>
                <a:gd name="T63" fmla="*/ 10 h 10"/>
                <a:gd name="T64" fmla="*/ 4 w 40"/>
                <a:gd name="T65" fmla="*/ 10 h 10"/>
                <a:gd name="T66" fmla="*/ 2 w 40"/>
                <a:gd name="T67" fmla="*/ 6 h 10"/>
                <a:gd name="T68" fmla="*/ 0 w 40"/>
                <a:gd name="T69" fmla="*/ 8 h 10"/>
                <a:gd name="T70" fmla="*/ 2 w 40"/>
                <a:gd name="T71" fmla="*/ 10 h 10"/>
                <a:gd name="T72" fmla="*/ 2 w 40"/>
                <a:gd name="T7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10">
                  <a:moveTo>
                    <a:pt x="2" y="10"/>
                  </a:moveTo>
                  <a:lnTo>
                    <a:pt x="2" y="10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2" y="8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8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6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0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8" name="Gabon">
              <a:extLst>
                <a:ext uri="{FF2B5EF4-FFF2-40B4-BE49-F238E27FC236}">
                  <a16:creationId xmlns:a16="http://schemas.microsoft.com/office/drawing/2014/main" id="{21784AFE-5008-467D-87F2-A502770A9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966" y="4371704"/>
              <a:ext cx="137798" cy="145453"/>
            </a:xfrm>
            <a:custGeom>
              <a:avLst/>
              <a:gdLst>
                <a:gd name="T0" fmla="*/ 32 w 72"/>
                <a:gd name="T1" fmla="*/ 2 h 76"/>
                <a:gd name="T2" fmla="*/ 36 w 72"/>
                <a:gd name="T3" fmla="*/ 0 h 76"/>
                <a:gd name="T4" fmla="*/ 40 w 72"/>
                <a:gd name="T5" fmla="*/ 0 h 76"/>
                <a:gd name="T6" fmla="*/ 44 w 72"/>
                <a:gd name="T7" fmla="*/ 0 h 76"/>
                <a:gd name="T8" fmla="*/ 48 w 72"/>
                <a:gd name="T9" fmla="*/ 0 h 76"/>
                <a:gd name="T10" fmla="*/ 50 w 72"/>
                <a:gd name="T11" fmla="*/ 0 h 76"/>
                <a:gd name="T12" fmla="*/ 54 w 72"/>
                <a:gd name="T13" fmla="*/ 0 h 76"/>
                <a:gd name="T14" fmla="*/ 56 w 72"/>
                <a:gd name="T15" fmla="*/ 2 h 76"/>
                <a:gd name="T16" fmla="*/ 54 w 72"/>
                <a:gd name="T17" fmla="*/ 4 h 76"/>
                <a:gd name="T18" fmla="*/ 56 w 72"/>
                <a:gd name="T19" fmla="*/ 10 h 76"/>
                <a:gd name="T20" fmla="*/ 56 w 72"/>
                <a:gd name="T21" fmla="*/ 12 h 76"/>
                <a:gd name="T22" fmla="*/ 58 w 72"/>
                <a:gd name="T23" fmla="*/ 12 h 76"/>
                <a:gd name="T24" fmla="*/ 64 w 72"/>
                <a:gd name="T25" fmla="*/ 12 h 76"/>
                <a:gd name="T26" fmla="*/ 70 w 72"/>
                <a:gd name="T27" fmla="*/ 12 h 76"/>
                <a:gd name="T28" fmla="*/ 72 w 72"/>
                <a:gd name="T29" fmla="*/ 16 h 76"/>
                <a:gd name="T30" fmla="*/ 72 w 72"/>
                <a:gd name="T31" fmla="*/ 18 h 76"/>
                <a:gd name="T32" fmla="*/ 68 w 72"/>
                <a:gd name="T33" fmla="*/ 22 h 76"/>
                <a:gd name="T34" fmla="*/ 66 w 72"/>
                <a:gd name="T35" fmla="*/ 24 h 76"/>
                <a:gd name="T36" fmla="*/ 66 w 72"/>
                <a:gd name="T37" fmla="*/ 28 h 76"/>
                <a:gd name="T38" fmla="*/ 66 w 72"/>
                <a:gd name="T39" fmla="*/ 28 h 76"/>
                <a:gd name="T40" fmla="*/ 64 w 72"/>
                <a:gd name="T41" fmla="*/ 30 h 76"/>
                <a:gd name="T42" fmla="*/ 64 w 72"/>
                <a:gd name="T43" fmla="*/ 32 h 76"/>
                <a:gd name="T44" fmla="*/ 68 w 72"/>
                <a:gd name="T45" fmla="*/ 34 h 76"/>
                <a:gd name="T46" fmla="*/ 70 w 72"/>
                <a:gd name="T47" fmla="*/ 36 h 76"/>
                <a:gd name="T48" fmla="*/ 70 w 72"/>
                <a:gd name="T49" fmla="*/ 40 h 76"/>
                <a:gd name="T50" fmla="*/ 66 w 72"/>
                <a:gd name="T51" fmla="*/ 54 h 76"/>
                <a:gd name="T52" fmla="*/ 66 w 72"/>
                <a:gd name="T53" fmla="*/ 58 h 76"/>
                <a:gd name="T54" fmla="*/ 64 w 72"/>
                <a:gd name="T55" fmla="*/ 56 h 76"/>
                <a:gd name="T56" fmla="*/ 60 w 72"/>
                <a:gd name="T57" fmla="*/ 56 h 76"/>
                <a:gd name="T58" fmla="*/ 58 w 72"/>
                <a:gd name="T59" fmla="*/ 56 h 76"/>
                <a:gd name="T60" fmla="*/ 52 w 72"/>
                <a:gd name="T61" fmla="*/ 56 h 76"/>
                <a:gd name="T62" fmla="*/ 48 w 72"/>
                <a:gd name="T63" fmla="*/ 50 h 76"/>
                <a:gd name="T64" fmla="*/ 48 w 72"/>
                <a:gd name="T65" fmla="*/ 54 h 76"/>
                <a:gd name="T66" fmla="*/ 42 w 72"/>
                <a:gd name="T67" fmla="*/ 56 h 76"/>
                <a:gd name="T68" fmla="*/ 40 w 72"/>
                <a:gd name="T69" fmla="*/ 58 h 76"/>
                <a:gd name="T70" fmla="*/ 36 w 72"/>
                <a:gd name="T71" fmla="*/ 58 h 76"/>
                <a:gd name="T72" fmla="*/ 32 w 72"/>
                <a:gd name="T73" fmla="*/ 58 h 76"/>
                <a:gd name="T74" fmla="*/ 34 w 72"/>
                <a:gd name="T75" fmla="*/ 64 h 76"/>
                <a:gd name="T76" fmla="*/ 36 w 72"/>
                <a:gd name="T77" fmla="*/ 62 h 76"/>
                <a:gd name="T78" fmla="*/ 40 w 72"/>
                <a:gd name="T79" fmla="*/ 64 h 76"/>
                <a:gd name="T80" fmla="*/ 40 w 72"/>
                <a:gd name="T81" fmla="*/ 72 h 76"/>
                <a:gd name="T82" fmla="*/ 36 w 72"/>
                <a:gd name="T83" fmla="*/ 70 h 76"/>
                <a:gd name="T84" fmla="*/ 34 w 72"/>
                <a:gd name="T85" fmla="*/ 72 h 76"/>
                <a:gd name="T86" fmla="*/ 32 w 72"/>
                <a:gd name="T87" fmla="*/ 74 h 76"/>
                <a:gd name="T88" fmla="*/ 30 w 72"/>
                <a:gd name="T89" fmla="*/ 76 h 76"/>
                <a:gd name="T90" fmla="*/ 26 w 72"/>
                <a:gd name="T91" fmla="*/ 72 h 76"/>
                <a:gd name="T92" fmla="*/ 22 w 72"/>
                <a:gd name="T93" fmla="*/ 68 h 76"/>
                <a:gd name="T94" fmla="*/ 12 w 72"/>
                <a:gd name="T95" fmla="*/ 60 h 76"/>
                <a:gd name="T96" fmla="*/ 10 w 72"/>
                <a:gd name="T97" fmla="*/ 56 h 76"/>
                <a:gd name="T98" fmla="*/ 8 w 72"/>
                <a:gd name="T99" fmla="*/ 52 h 76"/>
                <a:gd name="T100" fmla="*/ 4 w 72"/>
                <a:gd name="T101" fmla="*/ 46 h 76"/>
                <a:gd name="T102" fmla="*/ 4 w 72"/>
                <a:gd name="T103" fmla="*/ 42 h 76"/>
                <a:gd name="T104" fmla="*/ 2 w 72"/>
                <a:gd name="T105" fmla="*/ 36 h 76"/>
                <a:gd name="T106" fmla="*/ 6 w 72"/>
                <a:gd name="T107" fmla="*/ 36 h 76"/>
                <a:gd name="T108" fmla="*/ 8 w 72"/>
                <a:gd name="T109" fmla="*/ 24 h 76"/>
                <a:gd name="T110" fmla="*/ 14 w 72"/>
                <a:gd name="T111" fmla="*/ 24 h 76"/>
                <a:gd name="T112" fmla="*/ 8 w 72"/>
                <a:gd name="T113" fmla="*/ 20 h 76"/>
                <a:gd name="T114" fmla="*/ 10 w 72"/>
                <a:gd name="T115" fmla="*/ 16 h 76"/>
                <a:gd name="T116" fmla="*/ 14 w 72"/>
                <a:gd name="T117" fmla="*/ 16 h 76"/>
                <a:gd name="T118" fmla="*/ 16 w 72"/>
                <a:gd name="T119" fmla="*/ 16 h 76"/>
                <a:gd name="T120" fmla="*/ 32 w 72"/>
                <a:gd name="T121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" h="76">
                  <a:moveTo>
                    <a:pt x="32" y="2"/>
                  </a:moveTo>
                  <a:lnTo>
                    <a:pt x="32" y="2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2" y="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4" y="4"/>
                  </a:lnTo>
                  <a:lnTo>
                    <a:pt x="56" y="6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6" y="14"/>
                  </a:lnTo>
                  <a:lnTo>
                    <a:pt x="58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66" y="12"/>
                  </a:lnTo>
                  <a:lnTo>
                    <a:pt x="70" y="12"/>
                  </a:lnTo>
                  <a:lnTo>
                    <a:pt x="72" y="12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72" y="18"/>
                  </a:lnTo>
                  <a:lnTo>
                    <a:pt x="70" y="22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6" y="24"/>
                  </a:lnTo>
                  <a:lnTo>
                    <a:pt x="66" y="26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28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34"/>
                  </a:lnTo>
                  <a:lnTo>
                    <a:pt x="70" y="36"/>
                  </a:lnTo>
                  <a:lnTo>
                    <a:pt x="72" y="38"/>
                  </a:lnTo>
                  <a:lnTo>
                    <a:pt x="70" y="40"/>
                  </a:lnTo>
                  <a:lnTo>
                    <a:pt x="70" y="44"/>
                  </a:lnTo>
                  <a:lnTo>
                    <a:pt x="66" y="54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4" y="56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54" y="56"/>
                  </a:lnTo>
                  <a:lnTo>
                    <a:pt x="52" y="56"/>
                  </a:lnTo>
                  <a:lnTo>
                    <a:pt x="50" y="50"/>
                  </a:lnTo>
                  <a:lnTo>
                    <a:pt x="48" y="50"/>
                  </a:lnTo>
                  <a:lnTo>
                    <a:pt x="46" y="52"/>
                  </a:lnTo>
                  <a:lnTo>
                    <a:pt x="48" y="54"/>
                  </a:lnTo>
                  <a:lnTo>
                    <a:pt x="46" y="56"/>
                  </a:lnTo>
                  <a:lnTo>
                    <a:pt x="42" y="56"/>
                  </a:lnTo>
                  <a:lnTo>
                    <a:pt x="40" y="56"/>
                  </a:lnTo>
                  <a:lnTo>
                    <a:pt x="40" y="58"/>
                  </a:lnTo>
                  <a:lnTo>
                    <a:pt x="38" y="58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2" y="58"/>
                  </a:lnTo>
                  <a:lnTo>
                    <a:pt x="34" y="60"/>
                  </a:lnTo>
                  <a:lnTo>
                    <a:pt x="34" y="64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38" y="64"/>
                  </a:lnTo>
                  <a:lnTo>
                    <a:pt x="40" y="64"/>
                  </a:lnTo>
                  <a:lnTo>
                    <a:pt x="40" y="70"/>
                  </a:lnTo>
                  <a:lnTo>
                    <a:pt x="40" y="72"/>
                  </a:lnTo>
                  <a:lnTo>
                    <a:pt x="36" y="70"/>
                  </a:lnTo>
                  <a:lnTo>
                    <a:pt x="36" y="70"/>
                  </a:lnTo>
                  <a:lnTo>
                    <a:pt x="36" y="72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74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28" y="76"/>
                  </a:lnTo>
                  <a:lnTo>
                    <a:pt x="26" y="72"/>
                  </a:lnTo>
                  <a:lnTo>
                    <a:pt x="22" y="70"/>
                  </a:lnTo>
                  <a:lnTo>
                    <a:pt x="22" y="68"/>
                  </a:lnTo>
                  <a:lnTo>
                    <a:pt x="16" y="64"/>
                  </a:lnTo>
                  <a:lnTo>
                    <a:pt x="12" y="60"/>
                  </a:lnTo>
                  <a:lnTo>
                    <a:pt x="14" y="60"/>
                  </a:lnTo>
                  <a:lnTo>
                    <a:pt x="10" y="56"/>
                  </a:lnTo>
                  <a:lnTo>
                    <a:pt x="8" y="54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4" y="42"/>
                  </a:lnTo>
                  <a:lnTo>
                    <a:pt x="0" y="36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6" y="28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4" y="24"/>
                  </a:lnTo>
                  <a:lnTo>
                    <a:pt x="10" y="24"/>
                  </a:lnTo>
                  <a:lnTo>
                    <a:pt x="8" y="20"/>
                  </a:lnTo>
                  <a:lnTo>
                    <a:pt x="10" y="20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2" y="16"/>
                  </a:lnTo>
                  <a:lnTo>
                    <a:pt x="32" y="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9" name="Funchal">
              <a:extLst>
                <a:ext uri="{FF2B5EF4-FFF2-40B4-BE49-F238E27FC236}">
                  <a16:creationId xmlns:a16="http://schemas.microsoft.com/office/drawing/2014/main" id="{4D123EBA-11D6-4E5D-8204-841CA887F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497" y="3617644"/>
              <a:ext cx="7655" cy="7655"/>
            </a:xfrm>
            <a:custGeom>
              <a:avLst/>
              <a:gdLst>
                <a:gd name="T0" fmla="*/ 4 w 4"/>
                <a:gd name="T1" fmla="*/ 4 h 4"/>
                <a:gd name="T2" fmla="*/ 0 w 4"/>
                <a:gd name="T3" fmla="*/ 2 h 4"/>
                <a:gd name="T4" fmla="*/ 0 w 4"/>
                <a:gd name="T5" fmla="*/ 0 h 4"/>
                <a:gd name="T6" fmla="*/ 4 w 4"/>
                <a:gd name="T7" fmla="*/ 0 h 4"/>
                <a:gd name="T8" fmla="*/ 4 w 4"/>
                <a:gd name="T9" fmla="*/ 2 h 4"/>
                <a:gd name="T10" fmla="*/ 4 w 4"/>
                <a:gd name="T11" fmla="*/ 4 h 4"/>
                <a:gd name="T12" fmla="*/ 4 w 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0" name="France">
              <a:extLst>
                <a:ext uri="{FF2B5EF4-FFF2-40B4-BE49-F238E27FC236}">
                  <a16:creationId xmlns:a16="http://schemas.microsoft.com/office/drawing/2014/main" id="{EBEF5A22-0DF0-4F8C-92C5-A7348ECCA1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6576" y="3097074"/>
              <a:ext cx="306218" cy="287079"/>
            </a:xfrm>
            <a:custGeom>
              <a:avLst/>
              <a:gdLst>
                <a:gd name="T0" fmla="*/ 124 w 160"/>
                <a:gd name="T1" fmla="*/ 74 h 150"/>
                <a:gd name="T2" fmla="*/ 114 w 160"/>
                <a:gd name="T3" fmla="*/ 78 h 150"/>
                <a:gd name="T4" fmla="*/ 118 w 160"/>
                <a:gd name="T5" fmla="*/ 70 h 150"/>
                <a:gd name="T6" fmla="*/ 126 w 160"/>
                <a:gd name="T7" fmla="*/ 58 h 150"/>
                <a:gd name="T8" fmla="*/ 132 w 160"/>
                <a:gd name="T9" fmla="*/ 56 h 150"/>
                <a:gd name="T10" fmla="*/ 134 w 160"/>
                <a:gd name="T11" fmla="*/ 44 h 150"/>
                <a:gd name="T12" fmla="*/ 138 w 160"/>
                <a:gd name="T13" fmla="*/ 32 h 150"/>
                <a:gd name="T14" fmla="*/ 126 w 160"/>
                <a:gd name="T15" fmla="*/ 30 h 150"/>
                <a:gd name="T16" fmla="*/ 118 w 160"/>
                <a:gd name="T17" fmla="*/ 28 h 150"/>
                <a:gd name="T18" fmla="*/ 108 w 160"/>
                <a:gd name="T19" fmla="*/ 24 h 150"/>
                <a:gd name="T20" fmla="*/ 98 w 160"/>
                <a:gd name="T21" fmla="*/ 18 h 150"/>
                <a:gd name="T22" fmla="*/ 90 w 160"/>
                <a:gd name="T23" fmla="*/ 12 h 150"/>
                <a:gd name="T24" fmla="*/ 82 w 160"/>
                <a:gd name="T25" fmla="*/ 2 h 150"/>
                <a:gd name="T26" fmla="*/ 72 w 160"/>
                <a:gd name="T27" fmla="*/ 4 h 150"/>
                <a:gd name="T28" fmla="*/ 68 w 160"/>
                <a:gd name="T29" fmla="*/ 20 h 150"/>
                <a:gd name="T30" fmla="*/ 54 w 160"/>
                <a:gd name="T31" fmla="*/ 24 h 150"/>
                <a:gd name="T32" fmla="*/ 44 w 160"/>
                <a:gd name="T33" fmla="*/ 28 h 150"/>
                <a:gd name="T34" fmla="*/ 40 w 160"/>
                <a:gd name="T35" fmla="*/ 24 h 150"/>
                <a:gd name="T36" fmla="*/ 32 w 160"/>
                <a:gd name="T37" fmla="*/ 26 h 150"/>
                <a:gd name="T38" fmla="*/ 34 w 160"/>
                <a:gd name="T39" fmla="*/ 36 h 150"/>
                <a:gd name="T40" fmla="*/ 28 w 160"/>
                <a:gd name="T41" fmla="*/ 40 h 150"/>
                <a:gd name="T42" fmla="*/ 18 w 160"/>
                <a:gd name="T43" fmla="*/ 36 h 150"/>
                <a:gd name="T44" fmla="*/ 8 w 160"/>
                <a:gd name="T45" fmla="*/ 38 h 150"/>
                <a:gd name="T46" fmla="*/ 0 w 160"/>
                <a:gd name="T47" fmla="*/ 44 h 150"/>
                <a:gd name="T48" fmla="*/ 0 w 160"/>
                <a:gd name="T49" fmla="*/ 44 h 150"/>
                <a:gd name="T50" fmla="*/ 4 w 160"/>
                <a:gd name="T51" fmla="*/ 48 h 150"/>
                <a:gd name="T52" fmla="*/ 4 w 160"/>
                <a:gd name="T53" fmla="*/ 54 h 150"/>
                <a:gd name="T54" fmla="*/ 14 w 160"/>
                <a:gd name="T55" fmla="*/ 54 h 150"/>
                <a:gd name="T56" fmla="*/ 20 w 160"/>
                <a:gd name="T57" fmla="*/ 56 h 150"/>
                <a:gd name="T58" fmla="*/ 26 w 160"/>
                <a:gd name="T59" fmla="*/ 62 h 150"/>
                <a:gd name="T60" fmla="*/ 32 w 160"/>
                <a:gd name="T61" fmla="*/ 62 h 150"/>
                <a:gd name="T62" fmla="*/ 28 w 160"/>
                <a:gd name="T63" fmla="*/ 68 h 150"/>
                <a:gd name="T64" fmla="*/ 40 w 160"/>
                <a:gd name="T65" fmla="*/ 76 h 150"/>
                <a:gd name="T66" fmla="*/ 38 w 160"/>
                <a:gd name="T67" fmla="*/ 84 h 150"/>
                <a:gd name="T68" fmla="*/ 44 w 160"/>
                <a:gd name="T69" fmla="*/ 90 h 150"/>
                <a:gd name="T70" fmla="*/ 40 w 160"/>
                <a:gd name="T71" fmla="*/ 100 h 150"/>
                <a:gd name="T72" fmla="*/ 34 w 160"/>
                <a:gd name="T73" fmla="*/ 120 h 150"/>
                <a:gd name="T74" fmla="*/ 42 w 160"/>
                <a:gd name="T75" fmla="*/ 126 h 150"/>
                <a:gd name="T76" fmla="*/ 56 w 160"/>
                <a:gd name="T77" fmla="*/ 132 h 150"/>
                <a:gd name="T78" fmla="*/ 72 w 160"/>
                <a:gd name="T79" fmla="*/ 130 h 150"/>
                <a:gd name="T80" fmla="*/ 86 w 160"/>
                <a:gd name="T81" fmla="*/ 134 h 150"/>
                <a:gd name="T82" fmla="*/ 94 w 160"/>
                <a:gd name="T83" fmla="*/ 118 h 150"/>
                <a:gd name="T84" fmla="*/ 104 w 160"/>
                <a:gd name="T85" fmla="*/ 120 h 150"/>
                <a:gd name="T86" fmla="*/ 122 w 160"/>
                <a:gd name="T87" fmla="*/ 124 h 150"/>
                <a:gd name="T88" fmla="*/ 134 w 160"/>
                <a:gd name="T89" fmla="*/ 114 h 150"/>
                <a:gd name="T90" fmla="*/ 128 w 160"/>
                <a:gd name="T91" fmla="*/ 98 h 150"/>
                <a:gd name="T92" fmla="*/ 128 w 160"/>
                <a:gd name="T93" fmla="*/ 86 h 150"/>
                <a:gd name="T94" fmla="*/ 150 w 160"/>
                <a:gd name="T95" fmla="*/ 148 h 150"/>
                <a:gd name="T96" fmla="*/ 150 w 160"/>
                <a:gd name="T97" fmla="*/ 146 h 150"/>
                <a:gd name="T98" fmla="*/ 148 w 160"/>
                <a:gd name="T99" fmla="*/ 140 h 150"/>
                <a:gd name="T100" fmla="*/ 146 w 160"/>
                <a:gd name="T101" fmla="*/ 134 h 150"/>
                <a:gd name="T102" fmla="*/ 156 w 160"/>
                <a:gd name="T103" fmla="*/ 130 h 150"/>
                <a:gd name="T104" fmla="*/ 158 w 160"/>
                <a:gd name="T105" fmla="*/ 128 h 150"/>
                <a:gd name="T106" fmla="*/ 156 w 160"/>
                <a:gd name="T107" fmla="*/ 14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0" h="150">
                  <a:moveTo>
                    <a:pt x="128" y="82"/>
                  </a:moveTo>
                  <a:lnTo>
                    <a:pt x="128" y="80"/>
                  </a:lnTo>
                  <a:lnTo>
                    <a:pt x="126" y="78"/>
                  </a:lnTo>
                  <a:lnTo>
                    <a:pt x="126" y="76"/>
                  </a:lnTo>
                  <a:lnTo>
                    <a:pt x="124" y="74"/>
                  </a:lnTo>
                  <a:lnTo>
                    <a:pt x="120" y="74"/>
                  </a:lnTo>
                  <a:lnTo>
                    <a:pt x="118" y="76"/>
                  </a:lnTo>
                  <a:lnTo>
                    <a:pt x="120" y="78"/>
                  </a:lnTo>
                  <a:lnTo>
                    <a:pt x="118" y="80"/>
                  </a:lnTo>
                  <a:lnTo>
                    <a:pt x="114" y="78"/>
                  </a:lnTo>
                  <a:lnTo>
                    <a:pt x="114" y="76"/>
                  </a:lnTo>
                  <a:lnTo>
                    <a:pt x="116" y="76"/>
                  </a:lnTo>
                  <a:lnTo>
                    <a:pt x="118" y="76"/>
                  </a:lnTo>
                  <a:lnTo>
                    <a:pt x="118" y="74"/>
                  </a:lnTo>
                  <a:lnTo>
                    <a:pt x="118" y="70"/>
                  </a:lnTo>
                  <a:lnTo>
                    <a:pt x="120" y="66"/>
                  </a:lnTo>
                  <a:lnTo>
                    <a:pt x="122" y="64"/>
                  </a:lnTo>
                  <a:lnTo>
                    <a:pt x="126" y="62"/>
                  </a:lnTo>
                  <a:lnTo>
                    <a:pt x="128" y="60"/>
                  </a:lnTo>
                  <a:lnTo>
                    <a:pt x="126" y="58"/>
                  </a:lnTo>
                  <a:lnTo>
                    <a:pt x="124" y="56"/>
                  </a:lnTo>
                  <a:lnTo>
                    <a:pt x="126" y="54"/>
                  </a:lnTo>
                  <a:lnTo>
                    <a:pt x="128" y="54"/>
                  </a:lnTo>
                  <a:lnTo>
                    <a:pt x="130" y="56"/>
                  </a:lnTo>
                  <a:lnTo>
                    <a:pt x="132" y="56"/>
                  </a:lnTo>
                  <a:lnTo>
                    <a:pt x="136" y="54"/>
                  </a:lnTo>
                  <a:lnTo>
                    <a:pt x="134" y="54"/>
                  </a:lnTo>
                  <a:lnTo>
                    <a:pt x="132" y="52"/>
                  </a:lnTo>
                  <a:lnTo>
                    <a:pt x="132" y="48"/>
                  </a:lnTo>
                  <a:lnTo>
                    <a:pt x="134" y="44"/>
                  </a:lnTo>
                  <a:lnTo>
                    <a:pt x="136" y="42"/>
                  </a:lnTo>
                  <a:lnTo>
                    <a:pt x="136" y="40"/>
                  </a:lnTo>
                  <a:lnTo>
                    <a:pt x="136" y="36"/>
                  </a:lnTo>
                  <a:lnTo>
                    <a:pt x="140" y="34"/>
                  </a:lnTo>
                  <a:lnTo>
                    <a:pt x="138" y="32"/>
                  </a:lnTo>
                  <a:lnTo>
                    <a:pt x="134" y="32"/>
                  </a:lnTo>
                  <a:lnTo>
                    <a:pt x="132" y="30"/>
                  </a:lnTo>
                  <a:lnTo>
                    <a:pt x="130" y="32"/>
                  </a:lnTo>
                  <a:lnTo>
                    <a:pt x="128" y="30"/>
                  </a:lnTo>
                  <a:lnTo>
                    <a:pt x="126" y="30"/>
                  </a:lnTo>
                  <a:lnTo>
                    <a:pt x="124" y="32"/>
                  </a:lnTo>
                  <a:lnTo>
                    <a:pt x="122" y="30"/>
                  </a:lnTo>
                  <a:lnTo>
                    <a:pt x="122" y="28"/>
                  </a:lnTo>
                  <a:lnTo>
                    <a:pt x="120" y="26"/>
                  </a:lnTo>
                  <a:lnTo>
                    <a:pt x="118" y="28"/>
                  </a:lnTo>
                  <a:lnTo>
                    <a:pt x="114" y="26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0" y="24"/>
                  </a:lnTo>
                  <a:lnTo>
                    <a:pt x="108" y="24"/>
                  </a:lnTo>
                  <a:lnTo>
                    <a:pt x="106" y="22"/>
                  </a:lnTo>
                  <a:lnTo>
                    <a:pt x="102" y="20"/>
                  </a:lnTo>
                  <a:lnTo>
                    <a:pt x="100" y="20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8" y="18"/>
                  </a:lnTo>
                  <a:lnTo>
                    <a:pt x="94" y="18"/>
                  </a:lnTo>
                  <a:lnTo>
                    <a:pt x="94" y="14"/>
                  </a:lnTo>
                  <a:lnTo>
                    <a:pt x="92" y="14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86" y="10"/>
                  </a:lnTo>
                  <a:lnTo>
                    <a:pt x="86" y="8"/>
                  </a:lnTo>
                  <a:lnTo>
                    <a:pt x="84" y="6"/>
                  </a:lnTo>
                  <a:lnTo>
                    <a:pt x="82" y="2"/>
                  </a:lnTo>
                  <a:lnTo>
                    <a:pt x="80" y="0"/>
                  </a:lnTo>
                  <a:lnTo>
                    <a:pt x="80" y="2"/>
                  </a:lnTo>
                  <a:lnTo>
                    <a:pt x="76" y="4"/>
                  </a:lnTo>
                  <a:lnTo>
                    <a:pt x="76" y="2"/>
                  </a:lnTo>
                  <a:lnTo>
                    <a:pt x="72" y="4"/>
                  </a:lnTo>
                  <a:lnTo>
                    <a:pt x="70" y="6"/>
                  </a:lnTo>
                  <a:lnTo>
                    <a:pt x="72" y="10"/>
                  </a:lnTo>
                  <a:lnTo>
                    <a:pt x="70" y="14"/>
                  </a:lnTo>
                  <a:lnTo>
                    <a:pt x="68" y="18"/>
                  </a:lnTo>
                  <a:lnTo>
                    <a:pt x="68" y="20"/>
                  </a:lnTo>
                  <a:lnTo>
                    <a:pt x="62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4" y="22"/>
                  </a:lnTo>
                  <a:lnTo>
                    <a:pt x="54" y="24"/>
                  </a:lnTo>
                  <a:lnTo>
                    <a:pt x="54" y="26"/>
                  </a:lnTo>
                  <a:lnTo>
                    <a:pt x="56" y="26"/>
                  </a:lnTo>
                  <a:lnTo>
                    <a:pt x="54" y="28"/>
                  </a:lnTo>
                  <a:lnTo>
                    <a:pt x="50" y="30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40" y="28"/>
                  </a:lnTo>
                  <a:lnTo>
                    <a:pt x="38" y="26"/>
                  </a:lnTo>
                  <a:lnTo>
                    <a:pt x="40" y="24"/>
                  </a:lnTo>
                  <a:lnTo>
                    <a:pt x="38" y="22"/>
                  </a:lnTo>
                  <a:lnTo>
                    <a:pt x="34" y="24"/>
                  </a:lnTo>
                  <a:lnTo>
                    <a:pt x="32" y="24"/>
                  </a:lnTo>
                  <a:lnTo>
                    <a:pt x="32" y="22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6" y="30"/>
                  </a:lnTo>
                  <a:lnTo>
                    <a:pt x="34" y="32"/>
                  </a:lnTo>
                  <a:lnTo>
                    <a:pt x="36" y="34"/>
                  </a:lnTo>
                  <a:lnTo>
                    <a:pt x="34" y="36"/>
                  </a:lnTo>
                  <a:lnTo>
                    <a:pt x="36" y="38"/>
                  </a:lnTo>
                  <a:lnTo>
                    <a:pt x="36" y="40"/>
                  </a:lnTo>
                  <a:lnTo>
                    <a:pt x="32" y="38"/>
                  </a:lnTo>
                  <a:lnTo>
                    <a:pt x="30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2" y="42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4" y="36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40"/>
                  </a:lnTo>
                  <a:lnTo>
                    <a:pt x="8" y="38"/>
                  </a:lnTo>
                  <a:lnTo>
                    <a:pt x="6" y="3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2" y="44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2" y="44"/>
                  </a:lnTo>
                  <a:lnTo>
                    <a:pt x="0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4" y="46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6" y="52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6" y="54"/>
                  </a:lnTo>
                  <a:lnTo>
                    <a:pt x="18" y="56"/>
                  </a:lnTo>
                  <a:lnTo>
                    <a:pt x="20" y="54"/>
                  </a:lnTo>
                  <a:lnTo>
                    <a:pt x="22" y="54"/>
                  </a:lnTo>
                  <a:lnTo>
                    <a:pt x="20" y="56"/>
                  </a:lnTo>
                  <a:lnTo>
                    <a:pt x="22" y="58"/>
                  </a:lnTo>
                  <a:lnTo>
                    <a:pt x="24" y="56"/>
                  </a:lnTo>
                  <a:lnTo>
                    <a:pt x="26" y="58"/>
                  </a:lnTo>
                  <a:lnTo>
                    <a:pt x="24" y="60"/>
                  </a:lnTo>
                  <a:lnTo>
                    <a:pt x="26" y="62"/>
                  </a:lnTo>
                  <a:lnTo>
                    <a:pt x="28" y="62"/>
                  </a:lnTo>
                  <a:lnTo>
                    <a:pt x="28" y="60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2" y="62"/>
                  </a:lnTo>
                  <a:lnTo>
                    <a:pt x="28" y="62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66"/>
                  </a:lnTo>
                  <a:lnTo>
                    <a:pt x="28" y="68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4" y="74"/>
                  </a:lnTo>
                  <a:lnTo>
                    <a:pt x="36" y="74"/>
                  </a:lnTo>
                  <a:lnTo>
                    <a:pt x="40" y="76"/>
                  </a:lnTo>
                  <a:lnTo>
                    <a:pt x="40" y="78"/>
                  </a:lnTo>
                  <a:lnTo>
                    <a:pt x="40" y="80"/>
                  </a:lnTo>
                  <a:lnTo>
                    <a:pt x="40" y="82"/>
                  </a:lnTo>
                  <a:lnTo>
                    <a:pt x="40" y="82"/>
                  </a:lnTo>
                  <a:lnTo>
                    <a:pt x="38" y="84"/>
                  </a:lnTo>
                  <a:lnTo>
                    <a:pt x="40" y="86"/>
                  </a:lnTo>
                  <a:lnTo>
                    <a:pt x="44" y="88"/>
                  </a:lnTo>
                  <a:lnTo>
                    <a:pt x="48" y="96"/>
                  </a:lnTo>
                  <a:lnTo>
                    <a:pt x="44" y="92"/>
                  </a:lnTo>
                  <a:lnTo>
                    <a:pt x="44" y="90"/>
                  </a:lnTo>
                  <a:lnTo>
                    <a:pt x="42" y="88"/>
                  </a:lnTo>
                  <a:lnTo>
                    <a:pt x="40" y="90"/>
                  </a:lnTo>
                  <a:lnTo>
                    <a:pt x="38" y="96"/>
                  </a:lnTo>
                  <a:lnTo>
                    <a:pt x="38" y="100"/>
                  </a:lnTo>
                  <a:lnTo>
                    <a:pt x="40" y="100"/>
                  </a:lnTo>
                  <a:lnTo>
                    <a:pt x="38" y="102"/>
                  </a:lnTo>
                  <a:lnTo>
                    <a:pt x="38" y="110"/>
                  </a:lnTo>
                  <a:lnTo>
                    <a:pt x="36" y="118"/>
                  </a:lnTo>
                  <a:lnTo>
                    <a:pt x="34" y="120"/>
                  </a:lnTo>
                  <a:lnTo>
                    <a:pt x="34" y="12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8" y="124"/>
                  </a:lnTo>
                  <a:lnTo>
                    <a:pt x="38" y="126"/>
                  </a:lnTo>
                  <a:lnTo>
                    <a:pt x="42" y="126"/>
                  </a:lnTo>
                  <a:lnTo>
                    <a:pt x="46" y="128"/>
                  </a:lnTo>
                  <a:lnTo>
                    <a:pt x="48" y="130"/>
                  </a:lnTo>
                  <a:lnTo>
                    <a:pt x="50" y="128"/>
                  </a:lnTo>
                  <a:lnTo>
                    <a:pt x="54" y="132"/>
                  </a:lnTo>
                  <a:lnTo>
                    <a:pt x="56" y="132"/>
                  </a:lnTo>
                  <a:lnTo>
                    <a:pt x="58" y="132"/>
                  </a:lnTo>
                  <a:lnTo>
                    <a:pt x="60" y="130"/>
                  </a:lnTo>
                  <a:lnTo>
                    <a:pt x="66" y="130"/>
                  </a:lnTo>
                  <a:lnTo>
                    <a:pt x="68" y="132"/>
                  </a:lnTo>
                  <a:lnTo>
                    <a:pt x="72" y="130"/>
                  </a:lnTo>
                  <a:lnTo>
                    <a:pt x="76" y="132"/>
                  </a:lnTo>
                  <a:lnTo>
                    <a:pt x="80" y="132"/>
                  </a:lnTo>
                  <a:lnTo>
                    <a:pt x="84" y="134"/>
                  </a:lnTo>
                  <a:lnTo>
                    <a:pt x="86" y="136"/>
                  </a:lnTo>
                  <a:lnTo>
                    <a:pt x="86" y="134"/>
                  </a:lnTo>
                  <a:lnTo>
                    <a:pt x="86" y="130"/>
                  </a:lnTo>
                  <a:lnTo>
                    <a:pt x="86" y="126"/>
                  </a:lnTo>
                  <a:lnTo>
                    <a:pt x="86" y="124"/>
                  </a:lnTo>
                  <a:lnTo>
                    <a:pt x="90" y="122"/>
                  </a:lnTo>
                  <a:lnTo>
                    <a:pt x="94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8" y="118"/>
                  </a:lnTo>
                  <a:lnTo>
                    <a:pt x="102" y="120"/>
                  </a:lnTo>
                  <a:lnTo>
                    <a:pt x="104" y="120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16" y="124"/>
                  </a:lnTo>
                  <a:lnTo>
                    <a:pt x="118" y="124"/>
                  </a:lnTo>
                  <a:lnTo>
                    <a:pt x="122" y="124"/>
                  </a:lnTo>
                  <a:lnTo>
                    <a:pt x="126" y="124"/>
                  </a:lnTo>
                  <a:lnTo>
                    <a:pt x="124" y="122"/>
                  </a:lnTo>
                  <a:lnTo>
                    <a:pt x="126" y="120"/>
                  </a:lnTo>
                  <a:lnTo>
                    <a:pt x="134" y="114"/>
                  </a:lnTo>
                  <a:lnTo>
                    <a:pt x="134" y="114"/>
                  </a:lnTo>
                  <a:lnTo>
                    <a:pt x="134" y="110"/>
                  </a:lnTo>
                  <a:lnTo>
                    <a:pt x="136" y="108"/>
                  </a:lnTo>
                  <a:lnTo>
                    <a:pt x="132" y="108"/>
                  </a:lnTo>
                  <a:lnTo>
                    <a:pt x="128" y="104"/>
                  </a:lnTo>
                  <a:lnTo>
                    <a:pt x="128" y="98"/>
                  </a:lnTo>
                  <a:lnTo>
                    <a:pt x="124" y="96"/>
                  </a:lnTo>
                  <a:lnTo>
                    <a:pt x="126" y="92"/>
                  </a:lnTo>
                  <a:lnTo>
                    <a:pt x="130" y="92"/>
                  </a:lnTo>
                  <a:lnTo>
                    <a:pt x="130" y="88"/>
                  </a:lnTo>
                  <a:lnTo>
                    <a:pt x="128" y="86"/>
                  </a:lnTo>
                  <a:lnTo>
                    <a:pt x="128" y="84"/>
                  </a:lnTo>
                  <a:lnTo>
                    <a:pt x="128" y="82"/>
                  </a:lnTo>
                  <a:lnTo>
                    <a:pt x="128" y="82"/>
                  </a:lnTo>
                  <a:close/>
                  <a:moveTo>
                    <a:pt x="154" y="150"/>
                  </a:moveTo>
                  <a:lnTo>
                    <a:pt x="150" y="148"/>
                  </a:lnTo>
                  <a:lnTo>
                    <a:pt x="150" y="146"/>
                  </a:lnTo>
                  <a:lnTo>
                    <a:pt x="150" y="146"/>
                  </a:lnTo>
                  <a:lnTo>
                    <a:pt x="152" y="146"/>
                  </a:lnTo>
                  <a:lnTo>
                    <a:pt x="150" y="146"/>
                  </a:lnTo>
                  <a:lnTo>
                    <a:pt x="150" y="146"/>
                  </a:lnTo>
                  <a:lnTo>
                    <a:pt x="150" y="144"/>
                  </a:lnTo>
                  <a:lnTo>
                    <a:pt x="148" y="142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6" y="138"/>
                  </a:lnTo>
                  <a:lnTo>
                    <a:pt x="146" y="136"/>
                  </a:lnTo>
                  <a:lnTo>
                    <a:pt x="148" y="136"/>
                  </a:lnTo>
                  <a:lnTo>
                    <a:pt x="148" y="136"/>
                  </a:lnTo>
                  <a:lnTo>
                    <a:pt x="146" y="134"/>
                  </a:lnTo>
                  <a:lnTo>
                    <a:pt x="148" y="132"/>
                  </a:lnTo>
                  <a:lnTo>
                    <a:pt x="152" y="130"/>
                  </a:lnTo>
                  <a:lnTo>
                    <a:pt x="154" y="128"/>
                  </a:lnTo>
                  <a:lnTo>
                    <a:pt x="156" y="130"/>
                  </a:lnTo>
                  <a:lnTo>
                    <a:pt x="156" y="130"/>
                  </a:lnTo>
                  <a:lnTo>
                    <a:pt x="156" y="128"/>
                  </a:lnTo>
                  <a:lnTo>
                    <a:pt x="156" y="126"/>
                  </a:lnTo>
                  <a:lnTo>
                    <a:pt x="156" y="124"/>
                  </a:lnTo>
                  <a:lnTo>
                    <a:pt x="158" y="124"/>
                  </a:lnTo>
                  <a:lnTo>
                    <a:pt x="158" y="128"/>
                  </a:lnTo>
                  <a:lnTo>
                    <a:pt x="158" y="132"/>
                  </a:lnTo>
                  <a:lnTo>
                    <a:pt x="160" y="136"/>
                  </a:lnTo>
                  <a:lnTo>
                    <a:pt x="158" y="142"/>
                  </a:lnTo>
                  <a:lnTo>
                    <a:pt x="158" y="144"/>
                  </a:lnTo>
                  <a:lnTo>
                    <a:pt x="156" y="148"/>
                  </a:lnTo>
                  <a:lnTo>
                    <a:pt x="154" y="15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1" name="Finland">
              <a:extLst>
                <a:ext uri="{FF2B5EF4-FFF2-40B4-BE49-F238E27FC236}">
                  <a16:creationId xmlns:a16="http://schemas.microsoft.com/office/drawing/2014/main" id="{6C81986D-1597-4D96-9024-2F68E0C1EF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14" y="2377462"/>
              <a:ext cx="233491" cy="421049"/>
            </a:xfrm>
            <a:custGeom>
              <a:avLst/>
              <a:gdLst>
                <a:gd name="T0" fmla="*/ 112 w 122"/>
                <a:gd name="T1" fmla="*/ 182 h 220"/>
                <a:gd name="T2" fmla="*/ 114 w 122"/>
                <a:gd name="T3" fmla="*/ 148 h 220"/>
                <a:gd name="T4" fmla="*/ 106 w 122"/>
                <a:gd name="T5" fmla="*/ 124 h 220"/>
                <a:gd name="T6" fmla="*/ 100 w 122"/>
                <a:gd name="T7" fmla="*/ 110 h 220"/>
                <a:gd name="T8" fmla="*/ 98 w 122"/>
                <a:gd name="T9" fmla="*/ 84 h 220"/>
                <a:gd name="T10" fmla="*/ 94 w 122"/>
                <a:gd name="T11" fmla="*/ 54 h 220"/>
                <a:gd name="T12" fmla="*/ 78 w 122"/>
                <a:gd name="T13" fmla="*/ 42 h 220"/>
                <a:gd name="T14" fmla="*/ 76 w 122"/>
                <a:gd name="T15" fmla="*/ 24 h 220"/>
                <a:gd name="T16" fmla="*/ 78 w 122"/>
                <a:gd name="T17" fmla="*/ 8 h 220"/>
                <a:gd name="T18" fmla="*/ 60 w 122"/>
                <a:gd name="T19" fmla="*/ 0 h 220"/>
                <a:gd name="T20" fmla="*/ 50 w 122"/>
                <a:gd name="T21" fmla="*/ 6 h 220"/>
                <a:gd name="T22" fmla="*/ 48 w 122"/>
                <a:gd name="T23" fmla="*/ 22 h 220"/>
                <a:gd name="T24" fmla="*/ 40 w 122"/>
                <a:gd name="T25" fmla="*/ 30 h 220"/>
                <a:gd name="T26" fmla="*/ 24 w 122"/>
                <a:gd name="T27" fmla="*/ 34 h 220"/>
                <a:gd name="T28" fmla="*/ 6 w 122"/>
                <a:gd name="T29" fmla="*/ 20 h 220"/>
                <a:gd name="T30" fmla="*/ 0 w 122"/>
                <a:gd name="T31" fmla="*/ 26 h 220"/>
                <a:gd name="T32" fmla="*/ 16 w 122"/>
                <a:gd name="T33" fmla="*/ 38 h 220"/>
                <a:gd name="T34" fmla="*/ 26 w 122"/>
                <a:gd name="T35" fmla="*/ 44 h 220"/>
                <a:gd name="T36" fmla="*/ 30 w 122"/>
                <a:gd name="T37" fmla="*/ 58 h 220"/>
                <a:gd name="T38" fmla="*/ 34 w 122"/>
                <a:gd name="T39" fmla="*/ 70 h 220"/>
                <a:gd name="T40" fmla="*/ 36 w 122"/>
                <a:gd name="T41" fmla="*/ 90 h 220"/>
                <a:gd name="T42" fmla="*/ 44 w 122"/>
                <a:gd name="T43" fmla="*/ 100 h 220"/>
                <a:gd name="T44" fmla="*/ 54 w 122"/>
                <a:gd name="T45" fmla="*/ 112 h 220"/>
                <a:gd name="T46" fmla="*/ 56 w 122"/>
                <a:gd name="T47" fmla="*/ 118 h 220"/>
                <a:gd name="T48" fmla="*/ 44 w 122"/>
                <a:gd name="T49" fmla="*/ 124 h 220"/>
                <a:gd name="T50" fmla="*/ 36 w 122"/>
                <a:gd name="T51" fmla="*/ 134 h 220"/>
                <a:gd name="T52" fmla="*/ 34 w 122"/>
                <a:gd name="T53" fmla="*/ 144 h 220"/>
                <a:gd name="T54" fmla="*/ 26 w 122"/>
                <a:gd name="T55" fmla="*/ 146 h 220"/>
                <a:gd name="T56" fmla="*/ 24 w 122"/>
                <a:gd name="T57" fmla="*/ 154 h 220"/>
                <a:gd name="T58" fmla="*/ 18 w 122"/>
                <a:gd name="T59" fmla="*/ 156 h 220"/>
                <a:gd name="T60" fmla="*/ 16 w 122"/>
                <a:gd name="T61" fmla="*/ 166 h 220"/>
                <a:gd name="T62" fmla="*/ 18 w 122"/>
                <a:gd name="T63" fmla="*/ 174 h 220"/>
                <a:gd name="T64" fmla="*/ 24 w 122"/>
                <a:gd name="T65" fmla="*/ 188 h 220"/>
                <a:gd name="T66" fmla="*/ 22 w 122"/>
                <a:gd name="T67" fmla="*/ 202 h 220"/>
                <a:gd name="T68" fmla="*/ 30 w 122"/>
                <a:gd name="T69" fmla="*/ 206 h 220"/>
                <a:gd name="T70" fmla="*/ 38 w 122"/>
                <a:gd name="T71" fmla="*/ 210 h 220"/>
                <a:gd name="T72" fmla="*/ 42 w 122"/>
                <a:gd name="T73" fmla="*/ 220 h 220"/>
                <a:gd name="T74" fmla="*/ 50 w 122"/>
                <a:gd name="T75" fmla="*/ 216 h 220"/>
                <a:gd name="T76" fmla="*/ 68 w 122"/>
                <a:gd name="T77" fmla="*/ 210 h 220"/>
                <a:gd name="T78" fmla="*/ 72 w 122"/>
                <a:gd name="T79" fmla="*/ 208 h 220"/>
                <a:gd name="T80" fmla="*/ 76 w 122"/>
                <a:gd name="T81" fmla="*/ 208 h 220"/>
                <a:gd name="T82" fmla="*/ 86 w 122"/>
                <a:gd name="T83" fmla="*/ 204 h 220"/>
                <a:gd name="T84" fmla="*/ 92 w 122"/>
                <a:gd name="T85" fmla="*/ 204 h 220"/>
                <a:gd name="T86" fmla="*/ 50 w 122"/>
                <a:gd name="T87" fmla="*/ 114 h 220"/>
                <a:gd name="T88" fmla="*/ 52 w 122"/>
                <a:gd name="T89" fmla="*/ 112 h 220"/>
                <a:gd name="T90" fmla="*/ 16 w 122"/>
                <a:gd name="T91" fmla="*/ 150 h 220"/>
                <a:gd name="T92" fmla="*/ 16 w 122"/>
                <a:gd name="T93" fmla="*/ 154 h 220"/>
                <a:gd name="T94" fmla="*/ 38 w 122"/>
                <a:gd name="T95" fmla="*/ 216 h 220"/>
                <a:gd name="T96" fmla="*/ 38 w 122"/>
                <a:gd name="T97" fmla="*/ 212 h 220"/>
                <a:gd name="T98" fmla="*/ 32 w 122"/>
                <a:gd name="T99" fmla="*/ 210 h 220"/>
                <a:gd name="T100" fmla="*/ 22 w 122"/>
                <a:gd name="T101" fmla="*/ 208 h 220"/>
                <a:gd name="T102" fmla="*/ 6 w 122"/>
                <a:gd name="T103" fmla="*/ 210 h 220"/>
                <a:gd name="T104" fmla="*/ 12 w 122"/>
                <a:gd name="T105" fmla="*/ 210 h 220"/>
                <a:gd name="T106" fmla="*/ 14 w 122"/>
                <a:gd name="T107" fmla="*/ 216 h 220"/>
                <a:gd name="T108" fmla="*/ 6 w 122"/>
                <a:gd name="T109" fmla="*/ 2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2" h="220">
                  <a:moveTo>
                    <a:pt x="96" y="204"/>
                  </a:moveTo>
                  <a:lnTo>
                    <a:pt x="96" y="200"/>
                  </a:lnTo>
                  <a:lnTo>
                    <a:pt x="102" y="194"/>
                  </a:lnTo>
                  <a:lnTo>
                    <a:pt x="104" y="194"/>
                  </a:lnTo>
                  <a:lnTo>
                    <a:pt x="108" y="188"/>
                  </a:lnTo>
                  <a:lnTo>
                    <a:pt x="112" y="182"/>
                  </a:lnTo>
                  <a:lnTo>
                    <a:pt x="114" y="176"/>
                  </a:lnTo>
                  <a:lnTo>
                    <a:pt x="120" y="168"/>
                  </a:lnTo>
                  <a:lnTo>
                    <a:pt x="122" y="160"/>
                  </a:lnTo>
                  <a:lnTo>
                    <a:pt x="122" y="156"/>
                  </a:lnTo>
                  <a:lnTo>
                    <a:pt x="116" y="150"/>
                  </a:lnTo>
                  <a:lnTo>
                    <a:pt x="114" y="148"/>
                  </a:lnTo>
                  <a:lnTo>
                    <a:pt x="108" y="140"/>
                  </a:lnTo>
                  <a:lnTo>
                    <a:pt x="108" y="136"/>
                  </a:lnTo>
                  <a:lnTo>
                    <a:pt x="110" y="134"/>
                  </a:lnTo>
                  <a:lnTo>
                    <a:pt x="110" y="130"/>
                  </a:lnTo>
                  <a:lnTo>
                    <a:pt x="106" y="126"/>
                  </a:lnTo>
                  <a:lnTo>
                    <a:pt x="106" y="124"/>
                  </a:lnTo>
                  <a:lnTo>
                    <a:pt x="106" y="120"/>
                  </a:lnTo>
                  <a:lnTo>
                    <a:pt x="106" y="118"/>
                  </a:lnTo>
                  <a:lnTo>
                    <a:pt x="106" y="116"/>
                  </a:lnTo>
                  <a:lnTo>
                    <a:pt x="102" y="116"/>
                  </a:lnTo>
                  <a:lnTo>
                    <a:pt x="100" y="114"/>
                  </a:lnTo>
                  <a:lnTo>
                    <a:pt x="100" y="110"/>
                  </a:lnTo>
                  <a:lnTo>
                    <a:pt x="102" y="108"/>
                  </a:lnTo>
                  <a:lnTo>
                    <a:pt x="100" y="106"/>
                  </a:lnTo>
                  <a:lnTo>
                    <a:pt x="100" y="104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98" y="84"/>
                  </a:lnTo>
                  <a:lnTo>
                    <a:pt x="92" y="74"/>
                  </a:lnTo>
                  <a:lnTo>
                    <a:pt x="92" y="70"/>
                  </a:lnTo>
                  <a:lnTo>
                    <a:pt x="88" y="68"/>
                  </a:lnTo>
                  <a:lnTo>
                    <a:pt x="90" y="62"/>
                  </a:lnTo>
                  <a:lnTo>
                    <a:pt x="92" y="58"/>
                  </a:lnTo>
                  <a:lnTo>
                    <a:pt x="94" y="54"/>
                  </a:lnTo>
                  <a:lnTo>
                    <a:pt x="92" y="52"/>
                  </a:lnTo>
                  <a:lnTo>
                    <a:pt x="86" y="48"/>
                  </a:lnTo>
                  <a:lnTo>
                    <a:pt x="86" y="46"/>
                  </a:lnTo>
                  <a:lnTo>
                    <a:pt x="84" y="44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36"/>
                  </a:lnTo>
                  <a:lnTo>
                    <a:pt x="74" y="34"/>
                  </a:lnTo>
                  <a:lnTo>
                    <a:pt x="76" y="30"/>
                  </a:lnTo>
                  <a:lnTo>
                    <a:pt x="76" y="26"/>
                  </a:lnTo>
                  <a:lnTo>
                    <a:pt x="74" y="26"/>
                  </a:lnTo>
                  <a:lnTo>
                    <a:pt x="76" y="24"/>
                  </a:lnTo>
                  <a:lnTo>
                    <a:pt x="80" y="24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2"/>
                  </a:lnTo>
                  <a:lnTo>
                    <a:pt x="78" y="10"/>
                  </a:lnTo>
                  <a:lnTo>
                    <a:pt x="78" y="8"/>
                  </a:lnTo>
                  <a:lnTo>
                    <a:pt x="74" y="6"/>
                  </a:lnTo>
                  <a:lnTo>
                    <a:pt x="72" y="6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6" y="2"/>
                  </a:lnTo>
                  <a:lnTo>
                    <a:pt x="52" y="2"/>
                  </a:lnTo>
                  <a:lnTo>
                    <a:pt x="50" y="4"/>
                  </a:lnTo>
                  <a:lnTo>
                    <a:pt x="50" y="6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8" y="10"/>
                  </a:lnTo>
                  <a:lnTo>
                    <a:pt x="48" y="12"/>
                  </a:lnTo>
                  <a:lnTo>
                    <a:pt x="46" y="18"/>
                  </a:lnTo>
                  <a:lnTo>
                    <a:pt x="48" y="22"/>
                  </a:lnTo>
                  <a:lnTo>
                    <a:pt x="48" y="24"/>
                  </a:lnTo>
                  <a:lnTo>
                    <a:pt x="48" y="26"/>
                  </a:lnTo>
                  <a:lnTo>
                    <a:pt x="46" y="28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0" y="30"/>
                  </a:lnTo>
                  <a:lnTo>
                    <a:pt x="38" y="32"/>
                  </a:lnTo>
                  <a:lnTo>
                    <a:pt x="36" y="32"/>
                  </a:lnTo>
                  <a:lnTo>
                    <a:pt x="32" y="30"/>
                  </a:lnTo>
                  <a:lnTo>
                    <a:pt x="30" y="30"/>
                  </a:lnTo>
                  <a:lnTo>
                    <a:pt x="28" y="32"/>
                  </a:lnTo>
                  <a:lnTo>
                    <a:pt x="24" y="34"/>
                  </a:lnTo>
                  <a:lnTo>
                    <a:pt x="18" y="34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2"/>
                  </a:lnTo>
                  <a:lnTo>
                    <a:pt x="6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6" y="38"/>
                  </a:lnTo>
                  <a:lnTo>
                    <a:pt x="18" y="38"/>
                  </a:lnTo>
                  <a:lnTo>
                    <a:pt x="20" y="40"/>
                  </a:lnTo>
                  <a:lnTo>
                    <a:pt x="22" y="42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0" y="58"/>
                  </a:lnTo>
                  <a:lnTo>
                    <a:pt x="30" y="60"/>
                  </a:lnTo>
                  <a:lnTo>
                    <a:pt x="32" y="60"/>
                  </a:lnTo>
                  <a:lnTo>
                    <a:pt x="34" y="64"/>
                  </a:lnTo>
                  <a:lnTo>
                    <a:pt x="32" y="66"/>
                  </a:lnTo>
                  <a:lnTo>
                    <a:pt x="32" y="68"/>
                  </a:lnTo>
                  <a:lnTo>
                    <a:pt x="34" y="70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4" y="78"/>
                  </a:lnTo>
                  <a:lnTo>
                    <a:pt x="34" y="84"/>
                  </a:lnTo>
                  <a:lnTo>
                    <a:pt x="34" y="86"/>
                  </a:lnTo>
                  <a:lnTo>
                    <a:pt x="36" y="90"/>
                  </a:lnTo>
                  <a:lnTo>
                    <a:pt x="38" y="90"/>
                  </a:lnTo>
                  <a:lnTo>
                    <a:pt x="40" y="94"/>
                  </a:lnTo>
                  <a:lnTo>
                    <a:pt x="40" y="96"/>
                  </a:lnTo>
                  <a:lnTo>
                    <a:pt x="40" y="98"/>
                  </a:lnTo>
                  <a:lnTo>
                    <a:pt x="42" y="100"/>
                  </a:lnTo>
                  <a:lnTo>
                    <a:pt x="44" y="100"/>
                  </a:lnTo>
                  <a:lnTo>
                    <a:pt x="46" y="102"/>
                  </a:lnTo>
                  <a:lnTo>
                    <a:pt x="50" y="102"/>
                  </a:lnTo>
                  <a:lnTo>
                    <a:pt x="54" y="104"/>
                  </a:lnTo>
                  <a:lnTo>
                    <a:pt x="52" y="106"/>
                  </a:lnTo>
                  <a:lnTo>
                    <a:pt x="54" y="108"/>
                  </a:lnTo>
                  <a:lnTo>
                    <a:pt x="54" y="112"/>
                  </a:lnTo>
                  <a:lnTo>
                    <a:pt x="52" y="112"/>
                  </a:lnTo>
                  <a:lnTo>
                    <a:pt x="56" y="116"/>
                  </a:lnTo>
                  <a:lnTo>
                    <a:pt x="54" y="114"/>
                  </a:lnTo>
                  <a:lnTo>
                    <a:pt x="52" y="116"/>
                  </a:lnTo>
                  <a:lnTo>
                    <a:pt x="56" y="118"/>
                  </a:lnTo>
                  <a:lnTo>
                    <a:pt x="56" y="118"/>
                  </a:lnTo>
                  <a:lnTo>
                    <a:pt x="52" y="118"/>
                  </a:lnTo>
                  <a:lnTo>
                    <a:pt x="50" y="118"/>
                  </a:lnTo>
                  <a:lnTo>
                    <a:pt x="46" y="120"/>
                  </a:lnTo>
                  <a:lnTo>
                    <a:pt x="46" y="122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4" y="126"/>
                  </a:lnTo>
                  <a:lnTo>
                    <a:pt x="38" y="130"/>
                  </a:lnTo>
                  <a:lnTo>
                    <a:pt x="38" y="134"/>
                  </a:lnTo>
                  <a:lnTo>
                    <a:pt x="38" y="134"/>
                  </a:lnTo>
                  <a:lnTo>
                    <a:pt x="38" y="132"/>
                  </a:lnTo>
                  <a:lnTo>
                    <a:pt x="36" y="134"/>
                  </a:lnTo>
                  <a:lnTo>
                    <a:pt x="36" y="136"/>
                  </a:lnTo>
                  <a:lnTo>
                    <a:pt x="36" y="138"/>
                  </a:lnTo>
                  <a:lnTo>
                    <a:pt x="34" y="138"/>
                  </a:lnTo>
                  <a:lnTo>
                    <a:pt x="32" y="140"/>
                  </a:lnTo>
                  <a:lnTo>
                    <a:pt x="32" y="144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30" y="142"/>
                  </a:lnTo>
                  <a:lnTo>
                    <a:pt x="30" y="142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26" y="146"/>
                  </a:lnTo>
                  <a:lnTo>
                    <a:pt x="26" y="146"/>
                  </a:lnTo>
                  <a:lnTo>
                    <a:pt x="28" y="148"/>
                  </a:lnTo>
                  <a:lnTo>
                    <a:pt x="28" y="150"/>
                  </a:lnTo>
                  <a:lnTo>
                    <a:pt x="26" y="152"/>
                  </a:lnTo>
                  <a:lnTo>
                    <a:pt x="26" y="152"/>
                  </a:lnTo>
                  <a:lnTo>
                    <a:pt x="24" y="154"/>
                  </a:lnTo>
                  <a:lnTo>
                    <a:pt x="22" y="152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18" y="152"/>
                  </a:lnTo>
                  <a:lnTo>
                    <a:pt x="20" y="154"/>
                  </a:lnTo>
                  <a:lnTo>
                    <a:pt x="18" y="156"/>
                  </a:lnTo>
                  <a:lnTo>
                    <a:pt x="18" y="158"/>
                  </a:lnTo>
                  <a:lnTo>
                    <a:pt x="18" y="160"/>
                  </a:lnTo>
                  <a:lnTo>
                    <a:pt x="16" y="160"/>
                  </a:lnTo>
                  <a:lnTo>
                    <a:pt x="16" y="162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8"/>
                  </a:lnTo>
                  <a:lnTo>
                    <a:pt x="16" y="170"/>
                  </a:lnTo>
                  <a:lnTo>
                    <a:pt x="18" y="168"/>
                  </a:lnTo>
                  <a:lnTo>
                    <a:pt x="20" y="170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20" y="176"/>
                  </a:lnTo>
                  <a:lnTo>
                    <a:pt x="18" y="178"/>
                  </a:lnTo>
                  <a:lnTo>
                    <a:pt x="22" y="182"/>
                  </a:lnTo>
                  <a:lnTo>
                    <a:pt x="22" y="182"/>
                  </a:lnTo>
                  <a:lnTo>
                    <a:pt x="22" y="184"/>
                  </a:lnTo>
                  <a:lnTo>
                    <a:pt x="24" y="188"/>
                  </a:lnTo>
                  <a:lnTo>
                    <a:pt x="22" y="188"/>
                  </a:lnTo>
                  <a:lnTo>
                    <a:pt x="22" y="192"/>
                  </a:lnTo>
                  <a:lnTo>
                    <a:pt x="22" y="194"/>
                  </a:lnTo>
                  <a:lnTo>
                    <a:pt x="22" y="198"/>
                  </a:lnTo>
                  <a:lnTo>
                    <a:pt x="22" y="200"/>
                  </a:lnTo>
                  <a:lnTo>
                    <a:pt x="22" y="202"/>
                  </a:lnTo>
                  <a:lnTo>
                    <a:pt x="22" y="204"/>
                  </a:lnTo>
                  <a:lnTo>
                    <a:pt x="22" y="206"/>
                  </a:lnTo>
                  <a:lnTo>
                    <a:pt x="26" y="204"/>
                  </a:lnTo>
                  <a:lnTo>
                    <a:pt x="26" y="206"/>
                  </a:lnTo>
                  <a:lnTo>
                    <a:pt x="28" y="204"/>
                  </a:lnTo>
                  <a:lnTo>
                    <a:pt x="30" y="206"/>
                  </a:lnTo>
                  <a:lnTo>
                    <a:pt x="32" y="206"/>
                  </a:lnTo>
                  <a:lnTo>
                    <a:pt x="34" y="208"/>
                  </a:lnTo>
                  <a:lnTo>
                    <a:pt x="38" y="208"/>
                  </a:lnTo>
                  <a:lnTo>
                    <a:pt x="38" y="208"/>
                  </a:lnTo>
                  <a:lnTo>
                    <a:pt x="38" y="210"/>
                  </a:lnTo>
                  <a:lnTo>
                    <a:pt x="38" y="210"/>
                  </a:lnTo>
                  <a:lnTo>
                    <a:pt x="42" y="208"/>
                  </a:lnTo>
                  <a:lnTo>
                    <a:pt x="42" y="210"/>
                  </a:lnTo>
                  <a:lnTo>
                    <a:pt x="40" y="212"/>
                  </a:lnTo>
                  <a:lnTo>
                    <a:pt x="44" y="216"/>
                  </a:lnTo>
                  <a:lnTo>
                    <a:pt x="44" y="218"/>
                  </a:lnTo>
                  <a:lnTo>
                    <a:pt x="42" y="220"/>
                  </a:lnTo>
                  <a:lnTo>
                    <a:pt x="44" y="220"/>
                  </a:lnTo>
                  <a:lnTo>
                    <a:pt x="44" y="216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8" y="216"/>
                  </a:lnTo>
                  <a:lnTo>
                    <a:pt x="50" y="216"/>
                  </a:lnTo>
                  <a:lnTo>
                    <a:pt x="54" y="214"/>
                  </a:lnTo>
                  <a:lnTo>
                    <a:pt x="58" y="214"/>
                  </a:lnTo>
                  <a:lnTo>
                    <a:pt x="62" y="210"/>
                  </a:lnTo>
                  <a:lnTo>
                    <a:pt x="62" y="208"/>
                  </a:lnTo>
                  <a:lnTo>
                    <a:pt x="64" y="210"/>
                  </a:lnTo>
                  <a:lnTo>
                    <a:pt x="68" y="210"/>
                  </a:lnTo>
                  <a:lnTo>
                    <a:pt x="70" y="206"/>
                  </a:lnTo>
                  <a:lnTo>
                    <a:pt x="70" y="208"/>
                  </a:lnTo>
                  <a:lnTo>
                    <a:pt x="68" y="210"/>
                  </a:lnTo>
                  <a:lnTo>
                    <a:pt x="70" y="210"/>
                  </a:lnTo>
                  <a:lnTo>
                    <a:pt x="72" y="208"/>
                  </a:lnTo>
                  <a:lnTo>
                    <a:pt x="72" y="208"/>
                  </a:lnTo>
                  <a:lnTo>
                    <a:pt x="72" y="206"/>
                  </a:lnTo>
                  <a:lnTo>
                    <a:pt x="72" y="204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6" y="204"/>
                  </a:lnTo>
                  <a:lnTo>
                    <a:pt x="76" y="208"/>
                  </a:lnTo>
                  <a:lnTo>
                    <a:pt x="78" y="208"/>
                  </a:lnTo>
                  <a:lnTo>
                    <a:pt x="78" y="206"/>
                  </a:lnTo>
                  <a:lnTo>
                    <a:pt x="80" y="206"/>
                  </a:lnTo>
                  <a:lnTo>
                    <a:pt x="80" y="208"/>
                  </a:lnTo>
                  <a:lnTo>
                    <a:pt x="82" y="206"/>
                  </a:lnTo>
                  <a:lnTo>
                    <a:pt x="86" y="204"/>
                  </a:lnTo>
                  <a:lnTo>
                    <a:pt x="86" y="206"/>
                  </a:lnTo>
                  <a:lnTo>
                    <a:pt x="90" y="206"/>
                  </a:lnTo>
                  <a:lnTo>
                    <a:pt x="92" y="204"/>
                  </a:lnTo>
                  <a:lnTo>
                    <a:pt x="90" y="204"/>
                  </a:lnTo>
                  <a:lnTo>
                    <a:pt x="92" y="202"/>
                  </a:lnTo>
                  <a:lnTo>
                    <a:pt x="92" y="204"/>
                  </a:lnTo>
                  <a:lnTo>
                    <a:pt x="92" y="206"/>
                  </a:lnTo>
                  <a:lnTo>
                    <a:pt x="96" y="206"/>
                  </a:lnTo>
                  <a:lnTo>
                    <a:pt x="96" y="206"/>
                  </a:lnTo>
                  <a:lnTo>
                    <a:pt x="96" y="204"/>
                  </a:lnTo>
                  <a:lnTo>
                    <a:pt x="96" y="204"/>
                  </a:lnTo>
                  <a:close/>
                  <a:moveTo>
                    <a:pt x="50" y="114"/>
                  </a:moveTo>
                  <a:lnTo>
                    <a:pt x="50" y="116"/>
                  </a:lnTo>
                  <a:lnTo>
                    <a:pt x="48" y="116"/>
                  </a:lnTo>
                  <a:lnTo>
                    <a:pt x="46" y="112"/>
                  </a:lnTo>
                  <a:lnTo>
                    <a:pt x="48" y="112"/>
                  </a:lnTo>
                  <a:lnTo>
                    <a:pt x="52" y="112"/>
                  </a:lnTo>
                  <a:lnTo>
                    <a:pt x="52" y="112"/>
                  </a:lnTo>
                  <a:lnTo>
                    <a:pt x="50" y="112"/>
                  </a:lnTo>
                  <a:lnTo>
                    <a:pt x="50" y="114"/>
                  </a:lnTo>
                  <a:close/>
                  <a:moveTo>
                    <a:pt x="16" y="150"/>
                  </a:moveTo>
                  <a:lnTo>
                    <a:pt x="16" y="148"/>
                  </a:lnTo>
                  <a:lnTo>
                    <a:pt x="18" y="148"/>
                  </a:lnTo>
                  <a:lnTo>
                    <a:pt x="16" y="150"/>
                  </a:lnTo>
                  <a:lnTo>
                    <a:pt x="16" y="150"/>
                  </a:lnTo>
                  <a:close/>
                  <a:moveTo>
                    <a:pt x="16" y="150"/>
                  </a:moveTo>
                  <a:lnTo>
                    <a:pt x="16" y="152"/>
                  </a:lnTo>
                  <a:lnTo>
                    <a:pt x="18" y="152"/>
                  </a:lnTo>
                  <a:lnTo>
                    <a:pt x="18" y="152"/>
                  </a:lnTo>
                  <a:lnTo>
                    <a:pt x="16" y="154"/>
                  </a:lnTo>
                  <a:lnTo>
                    <a:pt x="14" y="152"/>
                  </a:lnTo>
                  <a:lnTo>
                    <a:pt x="16" y="150"/>
                  </a:lnTo>
                  <a:close/>
                  <a:moveTo>
                    <a:pt x="40" y="216"/>
                  </a:moveTo>
                  <a:lnTo>
                    <a:pt x="40" y="216"/>
                  </a:lnTo>
                  <a:lnTo>
                    <a:pt x="40" y="218"/>
                  </a:lnTo>
                  <a:lnTo>
                    <a:pt x="38" y="216"/>
                  </a:lnTo>
                  <a:lnTo>
                    <a:pt x="40" y="216"/>
                  </a:lnTo>
                  <a:lnTo>
                    <a:pt x="40" y="216"/>
                  </a:lnTo>
                  <a:close/>
                  <a:moveTo>
                    <a:pt x="38" y="212"/>
                  </a:moveTo>
                  <a:lnTo>
                    <a:pt x="38" y="214"/>
                  </a:lnTo>
                  <a:lnTo>
                    <a:pt x="38" y="214"/>
                  </a:lnTo>
                  <a:lnTo>
                    <a:pt x="38" y="212"/>
                  </a:lnTo>
                  <a:close/>
                  <a:moveTo>
                    <a:pt x="32" y="210"/>
                  </a:moveTo>
                  <a:lnTo>
                    <a:pt x="36" y="210"/>
                  </a:lnTo>
                  <a:lnTo>
                    <a:pt x="36" y="210"/>
                  </a:lnTo>
                  <a:lnTo>
                    <a:pt x="34" y="212"/>
                  </a:lnTo>
                  <a:lnTo>
                    <a:pt x="32" y="212"/>
                  </a:lnTo>
                  <a:lnTo>
                    <a:pt x="32" y="210"/>
                  </a:lnTo>
                  <a:close/>
                  <a:moveTo>
                    <a:pt x="28" y="206"/>
                  </a:moveTo>
                  <a:lnTo>
                    <a:pt x="30" y="208"/>
                  </a:lnTo>
                  <a:lnTo>
                    <a:pt x="28" y="208"/>
                  </a:lnTo>
                  <a:lnTo>
                    <a:pt x="28" y="208"/>
                  </a:lnTo>
                  <a:lnTo>
                    <a:pt x="28" y="206"/>
                  </a:lnTo>
                  <a:close/>
                  <a:moveTo>
                    <a:pt x="22" y="208"/>
                  </a:moveTo>
                  <a:lnTo>
                    <a:pt x="24" y="208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22" y="208"/>
                  </a:lnTo>
                  <a:close/>
                  <a:moveTo>
                    <a:pt x="6" y="210"/>
                  </a:moveTo>
                  <a:lnTo>
                    <a:pt x="8" y="212"/>
                  </a:lnTo>
                  <a:lnTo>
                    <a:pt x="10" y="210"/>
                  </a:lnTo>
                  <a:lnTo>
                    <a:pt x="6" y="208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12" y="210"/>
                  </a:lnTo>
                  <a:lnTo>
                    <a:pt x="12" y="212"/>
                  </a:lnTo>
                  <a:lnTo>
                    <a:pt x="10" y="212"/>
                  </a:lnTo>
                  <a:lnTo>
                    <a:pt x="10" y="212"/>
                  </a:lnTo>
                  <a:lnTo>
                    <a:pt x="10" y="214"/>
                  </a:lnTo>
                  <a:lnTo>
                    <a:pt x="12" y="214"/>
                  </a:lnTo>
                  <a:lnTo>
                    <a:pt x="14" y="216"/>
                  </a:lnTo>
                  <a:lnTo>
                    <a:pt x="12" y="218"/>
                  </a:lnTo>
                  <a:lnTo>
                    <a:pt x="10" y="216"/>
                  </a:lnTo>
                  <a:lnTo>
                    <a:pt x="8" y="214"/>
                  </a:lnTo>
                  <a:lnTo>
                    <a:pt x="6" y="212"/>
                  </a:lnTo>
                  <a:lnTo>
                    <a:pt x="4" y="212"/>
                  </a:lnTo>
                  <a:lnTo>
                    <a:pt x="6" y="21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2" name="Faroe Islands">
              <a:extLst>
                <a:ext uri="{FF2B5EF4-FFF2-40B4-BE49-F238E27FC236}">
                  <a16:creationId xmlns:a16="http://schemas.microsoft.com/office/drawing/2014/main" id="{9604B638-A66D-4946-869D-3FEA2F1A3B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6816" y="2710474"/>
              <a:ext cx="15311" cy="38277"/>
            </a:xfrm>
            <a:custGeom>
              <a:avLst/>
              <a:gdLst>
                <a:gd name="T0" fmla="*/ 4 w 8"/>
                <a:gd name="T1" fmla="*/ 14 h 20"/>
                <a:gd name="T2" fmla="*/ 6 w 8"/>
                <a:gd name="T3" fmla="*/ 20 h 20"/>
                <a:gd name="T4" fmla="*/ 6 w 8"/>
                <a:gd name="T5" fmla="*/ 16 h 20"/>
                <a:gd name="T6" fmla="*/ 6 w 8"/>
                <a:gd name="T7" fmla="*/ 16 h 20"/>
                <a:gd name="T8" fmla="*/ 4 w 8"/>
                <a:gd name="T9" fmla="*/ 14 h 20"/>
                <a:gd name="T10" fmla="*/ 6 w 8"/>
                <a:gd name="T11" fmla="*/ 8 h 20"/>
                <a:gd name="T12" fmla="*/ 4 w 8"/>
                <a:gd name="T13" fmla="*/ 10 h 20"/>
                <a:gd name="T14" fmla="*/ 6 w 8"/>
                <a:gd name="T15" fmla="*/ 12 h 20"/>
                <a:gd name="T16" fmla="*/ 6 w 8"/>
                <a:gd name="T17" fmla="*/ 10 h 20"/>
                <a:gd name="T18" fmla="*/ 6 w 8"/>
                <a:gd name="T19" fmla="*/ 8 h 20"/>
                <a:gd name="T20" fmla="*/ 0 w 8"/>
                <a:gd name="T21" fmla="*/ 2 h 20"/>
                <a:gd name="T22" fmla="*/ 0 w 8"/>
                <a:gd name="T23" fmla="*/ 4 h 20"/>
                <a:gd name="T24" fmla="*/ 2 w 8"/>
                <a:gd name="T25" fmla="*/ 4 h 20"/>
                <a:gd name="T26" fmla="*/ 0 w 8"/>
                <a:gd name="T27" fmla="*/ 2 h 20"/>
                <a:gd name="T28" fmla="*/ 8 w 8"/>
                <a:gd name="T29" fmla="*/ 0 h 20"/>
                <a:gd name="T30" fmla="*/ 8 w 8"/>
                <a:gd name="T31" fmla="*/ 0 h 20"/>
                <a:gd name="T32" fmla="*/ 8 w 8"/>
                <a:gd name="T33" fmla="*/ 0 h 20"/>
                <a:gd name="T34" fmla="*/ 8 w 8"/>
                <a:gd name="T35" fmla="*/ 0 h 20"/>
                <a:gd name="T36" fmla="*/ 4 w 8"/>
                <a:gd name="T37" fmla="*/ 0 h 20"/>
                <a:gd name="T38" fmla="*/ 6 w 8"/>
                <a:gd name="T39" fmla="*/ 0 h 20"/>
                <a:gd name="T40" fmla="*/ 6 w 8"/>
                <a:gd name="T41" fmla="*/ 0 h 20"/>
                <a:gd name="T42" fmla="*/ 8 w 8"/>
                <a:gd name="T43" fmla="*/ 4 h 20"/>
                <a:gd name="T44" fmla="*/ 6 w 8"/>
                <a:gd name="T45" fmla="*/ 2 h 20"/>
                <a:gd name="T46" fmla="*/ 4 w 8"/>
                <a:gd name="T47" fmla="*/ 0 h 20"/>
                <a:gd name="T48" fmla="*/ 2 w 8"/>
                <a:gd name="T49" fmla="*/ 0 h 20"/>
                <a:gd name="T50" fmla="*/ 6 w 8"/>
                <a:gd name="T51" fmla="*/ 6 h 20"/>
                <a:gd name="T52" fmla="*/ 8 w 8"/>
                <a:gd name="T53" fmla="*/ 6 h 20"/>
                <a:gd name="T54" fmla="*/ 6 w 8"/>
                <a:gd name="T55" fmla="*/ 6 h 20"/>
                <a:gd name="T56" fmla="*/ 2 w 8"/>
                <a:gd name="T57" fmla="*/ 4 h 20"/>
                <a:gd name="T58" fmla="*/ 2 w 8"/>
                <a:gd name="T59" fmla="*/ 0 h 20"/>
                <a:gd name="T60" fmla="*/ 2 w 8"/>
                <a:gd name="T6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20">
                  <a:moveTo>
                    <a:pt x="4" y="14"/>
                  </a:moveTo>
                  <a:lnTo>
                    <a:pt x="6" y="2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14"/>
                  </a:lnTo>
                  <a:close/>
                  <a:moveTo>
                    <a:pt x="6" y="8"/>
                  </a:moveTo>
                  <a:lnTo>
                    <a:pt x="4" y="10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8"/>
                  </a:lnTo>
                  <a:close/>
                  <a:moveTo>
                    <a:pt x="0" y="2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0" y="2"/>
                  </a:lnTo>
                  <a:close/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close/>
                  <a:moveTo>
                    <a:pt x="4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8" y="4"/>
                  </a:lnTo>
                  <a:lnTo>
                    <a:pt x="6" y="2"/>
                  </a:lnTo>
                  <a:lnTo>
                    <a:pt x="4" y="0"/>
                  </a:lnTo>
                  <a:close/>
                  <a:moveTo>
                    <a:pt x="2" y="0"/>
                  </a:moveTo>
                  <a:lnTo>
                    <a:pt x="6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2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3" name="Ethiopia">
              <a:extLst>
                <a:ext uri="{FF2B5EF4-FFF2-40B4-BE49-F238E27FC236}">
                  <a16:creationId xmlns:a16="http://schemas.microsoft.com/office/drawing/2014/main" id="{06A3AD79-A0CE-464A-A6AB-192755E26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3125" y="4065487"/>
              <a:ext cx="359806" cy="275596"/>
            </a:xfrm>
            <a:custGeom>
              <a:avLst/>
              <a:gdLst>
                <a:gd name="T0" fmla="*/ 28 w 188"/>
                <a:gd name="T1" fmla="*/ 114 h 144"/>
                <a:gd name="T2" fmla="*/ 24 w 188"/>
                <a:gd name="T3" fmla="*/ 106 h 144"/>
                <a:gd name="T4" fmla="*/ 18 w 188"/>
                <a:gd name="T5" fmla="*/ 102 h 144"/>
                <a:gd name="T6" fmla="*/ 14 w 188"/>
                <a:gd name="T7" fmla="*/ 96 h 144"/>
                <a:gd name="T8" fmla="*/ 10 w 188"/>
                <a:gd name="T9" fmla="*/ 92 h 144"/>
                <a:gd name="T10" fmla="*/ 2 w 188"/>
                <a:gd name="T11" fmla="*/ 90 h 144"/>
                <a:gd name="T12" fmla="*/ 4 w 188"/>
                <a:gd name="T13" fmla="*/ 84 h 144"/>
                <a:gd name="T14" fmla="*/ 10 w 188"/>
                <a:gd name="T15" fmla="*/ 82 h 144"/>
                <a:gd name="T16" fmla="*/ 14 w 188"/>
                <a:gd name="T17" fmla="*/ 82 h 144"/>
                <a:gd name="T18" fmla="*/ 14 w 188"/>
                <a:gd name="T19" fmla="*/ 70 h 144"/>
                <a:gd name="T20" fmla="*/ 18 w 188"/>
                <a:gd name="T21" fmla="*/ 60 h 144"/>
                <a:gd name="T22" fmla="*/ 20 w 188"/>
                <a:gd name="T23" fmla="*/ 54 h 144"/>
                <a:gd name="T24" fmla="*/ 24 w 188"/>
                <a:gd name="T25" fmla="*/ 52 h 144"/>
                <a:gd name="T26" fmla="*/ 30 w 188"/>
                <a:gd name="T27" fmla="*/ 36 h 144"/>
                <a:gd name="T28" fmla="*/ 34 w 188"/>
                <a:gd name="T29" fmla="*/ 28 h 144"/>
                <a:gd name="T30" fmla="*/ 38 w 188"/>
                <a:gd name="T31" fmla="*/ 22 h 144"/>
                <a:gd name="T32" fmla="*/ 44 w 188"/>
                <a:gd name="T33" fmla="*/ 10 h 144"/>
                <a:gd name="T34" fmla="*/ 48 w 188"/>
                <a:gd name="T35" fmla="*/ 10 h 144"/>
                <a:gd name="T36" fmla="*/ 54 w 188"/>
                <a:gd name="T37" fmla="*/ 0 h 144"/>
                <a:gd name="T38" fmla="*/ 62 w 188"/>
                <a:gd name="T39" fmla="*/ 4 h 144"/>
                <a:gd name="T40" fmla="*/ 68 w 188"/>
                <a:gd name="T41" fmla="*/ 2 h 144"/>
                <a:gd name="T42" fmla="*/ 74 w 188"/>
                <a:gd name="T43" fmla="*/ 2 h 144"/>
                <a:gd name="T44" fmla="*/ 80 w 188"/>
                <a:gd name="T45" fmla="*/ 6 h 144"/>
                <a:gd name="T46" fmla="*/ 86 w 188"/>
                <a:gd name="T47" fmla="*/ 8 h 144"/>
                <a:gd name="T48" fmla="*/ 94 w 188"/>
                <a:gd name="T49" fmla="*/ 14 h 144"/>
                <a:gd name="T50" fmla="*/ 98 w 188"/>
                <a:gd name="T51" fmla="*/ 16 h 144"/>
                <a:gd name="T52" fmla="*/ 106 w 188"/>
                <a:gd name="T53" fmla="*/ 22 h 144"/>
                <a:gd name="T54" fmla="*/ 110 w 188"/>
                <a:gd name="T55" fmla="*/ 30 h 144"/>
                <a:gd name="T56" fmla="*/ 114 w 188"/>
                <a:gd name="T57" fmla="*/ 34 h 144"/>
                <a:gd name="T58" fmla="*/ 112 w 188"/>
                <a:gd name="T59" fmla="*/ 42 h 144"/>
                <a:gd name="T60" fmla="*/ 108 w 188"/>
                <a:gd name="T61" fmla="*/ 50 h 144"/>
                <a:gd name="T62" fmla="*/ 118 w 188"/>
                <a:gd name="T63" fmla="*/ 50 h 144"/>
                <a:gd name="T64" fmla="*/ 122 w 188"/>
                <a:gd name="T65" fmla="*/ 52 h 144"/>
                <a:gd name="T66" fmla="*/ 128 w 188"/>
                <a:gd name="T67" fmla="*/ 64 h 144"/>
                <a:gd name="T68" fmla="*/ 134 w 188"/>
                <a:gd name="T69" fmla="*/ 72 h 144"/>
                <a:gd name="T70" fmla="*/ 188 w 188"/>
                <a:gd name="T71" fmla="*/ 86 h 144"/>
                <a:gd name="T72" fmla="*/ 136 w 188"/>
                <a:gd name="T73" fmla="*/ 124 h 144"/>
                <a:gd name="T74" fmla="*/ 128 w 188"/>
                <a:gd name="T75" fmla="*/ 128 h 144"/>
                <a:gd name="T76" fmla="*/ 122 w 188"/>
                <a:gd name="T77" fmla="*/ 134 h 144"/>
                <a:gd name="T78" fmla="*/ 112 w 188"/>
                <a:gd name="T79" fmla="*/ 138 h 144"/>
                <a:gd name="T80" fmla="*/ 104 w 188"/>
                <a:gd name="T81" fmla="*/ 138 h 144"/>
                <a:gd name="T82" fmla="*/ 98 w 188"/>
                <a:gd name="T83" fmla="*/ 134 h 144"/>
                <a:gd name="T84" fmla="*/ 90 w 188"/>
                <a:gd name="T85" fmla="*/ 136 h 144"/>
                <a:gd name="T86" fmla="*/ 84 w 188"/>
                <a:gd name="T87" fmla="*/ 142 h 144"/>
                <a:gd name="T88" fmla="*/ 76 w 188"/>
                <a:gd name="T89" fmla="*/ 142 h 144"/>
                <a:gd name="T90" fmla="*/ 66 w 188"/>
                <a:gd name="T91" fmla="*/ 142 h 144"/>
                <a:gd name="T92" fmla="*/ 60 w 188"/>
                <a:gd name="T93" fmla="*/ 136 h 144"/>
                <a:gd name="T94" fmla="*/ 46 w 188"/>
                <a:gd name="T95" fmla="*/ 130 h 144"/>
                <a:gd name="T96" fmla="*/ 38 w 188"/>
                <a:gd name="T97" fmla="*/ 130 h 144"/>
                <a:gd name="T98" fmla="*/ 34 w 188"/>
                <a:gd name="T99" fmla="*/ 120 h 144"/>
                <a:gd name="T100" fmla="*/ 28 w 188"/>
                <a:gd name="T101" fmla="*/ 12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" h="144">
                  <a:moveTo>
                    <a:pt x="28" y="120"/>
                  </a:moveTo>
                  <a:lnTo>
                    <a:pt x="28" y="116"/>
                  </a:lnTo>
                  <a:lnTo>
                    <a:pt x="28" y="114"/>
                  </a:lnTo>
                  <a:lnTo>
                    <a:pt x="26" y="110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2" y="104"/>
                  </a:lnTo>
                  <a:lnTo>
                    <a:pt x="20" y="104"/>
                  </a:lnTo>
                  <a:lnTo>
                    <a:pt x="18" y="102"/>
                  </a:lnTo>
                  <a:lnTo>
                    <a:pt x="18" y="102"/>
                  </a:lnTo>
                  <a:lnTo>
                    <a:pt x="16" y="100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12" y="94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4" y="90"/>
                  </a:lnTo>
                  <a:lnTo>
                    <a:pt x="2" y="90"/>
                  </a:lnTo>
                  <a:lnTo>
                    <a:pt x="0" y="88"/>
                  </a:lnTo>
                  <a:lnTo>
                    <a:pt x="4" y="84"/>
                  </a:lnTo>
                  <a:lnTo>
                    <a:pt x="4" y="84"/>
                  </a:lnTo>
                  <a:lnTo>
                    <a:pt x="4" y="82"/>
                  </a:lnTo>
                  <a:lnTo>
                    <a:pt x="8" y="82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4" y="80"/>
                  </a:lnTo>
                  <a:lnTo>
                    <a:pt x="14" y="74"/>
                  </a:lnTo>
                  <a:lnTo>
                    <a:pt x="14" y="70"/>
                  </a:lnTo>
                  <a:lnTo>
                    <a:pt x="16" y="66"/>
                  </a:lnTo>
                  <a:lnTo>
                    <a:pt x="18" y="64"/>
                  </a:lnTo>
                  <a:lnTo>
                    <a:pt x="18" y="60"/>
                  </a:lnTo>
                  <a:lnTo>
                    <a:pt x="16" y="58"/>
                  </a:lnTo>
                  <a:lnTo>
                    <a:pt x="18" y="56"/>
                  </a:lnTo>
                  <a:lnTo>
                    <a:pt x="20" y="54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6" y="42"/>
                  </a:lnTo>
                  <a:lnTo>
                    <a:pt x="28" y="38"/>
                  </a:lnTo>
                  <a:lnTo>
                    <a:pt x="30" y="36"/>
                  </a:lnTo>
                  <a:lnTo>
                    <a:pt x="30" y="34"/>
                  </a:lnTo>
                  <a:lnTo>
                    <a:pt x="34" y="30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8" y="28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2" y="14"/>
                  </a:lnTo>
                  <a:lnTo>
                    <a:pt x="44" y="10"/>
                  </a:lnTo>
                  <a:lnTo>
                    <a:pt x="44" y="8"/>
                  </a:lnTo>
                  <a:lnTo>
                    <a:pt x="46" y="10"/>
                  </a:lnTo>
                  <a:lnTo>
                    <a:pt x="48" y="10"/>
                  </a:lnTo>
                  <a:lnTo>
                    <a:pt x="50" y="8"/>
                  </a:lnTo>
                  <a:lnTo>
                    <a:pt x="52" y="8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4" y="4"/>
                  </a:lnTo>
                  <a:lnTo>
                    <a:pt x="66" y="2"/>
                  </a:lnTo>
                  <a:lnTo>
                    <a:pt x="68" y="2"/>
                  </a:lnTo>
                  <a:lnTo>
                    <a:pt x="70" y="4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80" y="6"/>
                  </a:lnTo>
                  <a:lnTo>
                    <a:pt x="82" y="6"/>
                  </a:lnTo>
                  <a:lnTo>
                    <a:pt x="84" y="8"/>
                  </a:lnTo>
                  <a:lnTo>
                    <a:pt x="86" y="8"/>
                  </a:lnTo>
                  <a:lnTo>
                    <a:pt x="90" y="12"/>
                  </a:lnTo>
                  <a:lnTo>
                    <a:pt x="92" y="14"/>
                  </a:lnTo>
                  <a:lnTo>
                    <a:pt x="94" y="14"/>
                  </a:lnTo>
                  <a:lnTo>
                    <a:pt x="96" y="14"/>
                  </a:lnTo>
                  <a:lnTo>
                    <a:pt x="98" y="16"/>
                  </a:lnTo>
                  <a:lnTo>
                    <a:pt x="98" y="16"/>
                  </a:lnTo>
                  <a:lnTo>
                    <a:pt x="102" y="18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10" y="26"/>
                  </a:lnTo>
                  <a:lnTo>
                    <a:pt x="110" y="28"/>
                  </a:lnTo>
                  <a:lnTo>
                    <a:pt x="110" y="30"/>
                  </a:lnTo>
                  <a:lnTo>
                    <a:pt x="112" y="30"/>
                  </a:lnTo>
                  <a:lnTo>
                    <a:pt x="116" y="34"/>
                  </a:lnTo>
                  <a:lnTo>
                    <a:pt x="114" y="34"/>
                  </a:lnTo>
                  <a:lnTo>
                    <a:pt x="112" y="38"/>
                  </a:lnTo>
                  <a:lnTo>
                    <a:pt x="112" y="40"/>
                  </a:lnTo>
                  <a:lnTo>
                    <a:pt x="112" y="42"/>
                  </a:lnTo>
                  <a:lnTo>
                    <a:pt x="110" y="46"/>
                  </a:lnTo>
                  <a:lnTo>
                    <a:pt x="110" y="48"/>
                  </a:lnTo>
                  <a:lnTo>
                    <a:pt x="108" y="50"/>
                  </a:lnTo>
                  <a:lnTo>
                    <a:pt x="110" y="52"/>
                  </a:lnTo>
                  <a:lnTo>
                    <a:pt x="114" y="52"/>
                  </a:lnTo>
                  <a:lnTo>
                    <a:pt x="118" y="50"/>
                  </a:lnTo>
                  <a:lnTo>
                    <a:pt x="120" y="50"/>
                  </a:lnTo>
                  <a:lnTo>
                    <a:pt x="122" y="50"/>
                  </a:lnTo>
                  <a:lnTo>
                    <a:pt x="122" y="52"/>
                  </a:lnTo>
                  <a:lnTo>
                    <a:pt x="122" y="56"/>
                  </a:lnTo>
                  <a:lnTo>
                    <a:pt x="126" y="64"/>
                  </a:lnTo>
                  <a:lnTo>
                    <a:pt x="128" y="64"/>
                  </a:lnTo>
                  <a:lnTo>
                    <a:pt x="128" y="68"/>
                  </a:lnTo>
                  <a:lnTo>
                    <a:pt x="130" y="72"/>
                  </a:lnTo>
                  <a:lnTo>
                    <a:pt x="134" y="72"/>
                  </a:lnTo>
                  <a:lnTo>
                    <a:pt x="138" y="76"/>
                  </a:lnTo>
                  <a:lnTo>
                    <a:pt x="174" y="86"/>
                  </a:lnTo>
                  <a:lnTo>
                    <a:pt x="188" y="86"/>
                  </a:lnTo>
                  <a:lnTo>
                    <a:pt x="150" y="124"/>
                  </a:lnTo>
                  <a:lnTo>
                    <a:pt x="144" y="124"/>
                  </a:lnTo>
                  <a:lnTo>
                    <a:pt x="136" y="124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28" y="128"/>
                  </a:lnTo>
                  <a:lnTo>
                    <a:pt x="126" y="130"/>
                  </a:lnTo>
                  <a:lnTo>
                    <a:pt x="124" y="132"/>
                  </a:lnTo>
                  <a:lnTo>
                    <a:pt x="122" y="134"/>
                  </a:lnTo>
                  <a:lnTo>
                    <a:pt x="118" y="134"/>
                  </a:lnTo>
                  <a:lnTo>
                    <a:pt x="114" y="136"/>
                  </a:lnTo>
                  <a:lnTo>
                    <a:pt x="112" y="138"/>
                  </a:lnTo>
                  <a:lnTo>
                    <a:pt x="112" y="138"/>
                  </a:lnTo>
                  <a:lnTo>
                    <a:pt x="110" y="138"/>
                  </a:lnTo>
                  <a:lnTo>
                    <a:pt x="104" y="138"/>
                  </a:lnTo>
                  <a:lnTo>
                    <a:pt x="102" y="138"/>
                  </a:lnTo>
                  <a:lnTo>
                    <a:pt x="100" y="134"/>
                  </a:lnTo>
                  <a:lnTo>
                    <a:pt x="98" y="134"/>
                  </a:lnTo>
                  <a:lnTo>
                    <a:pt x="94" y="134"/>
                  </a:lnTo>
                  <a:lnTo>
                    <a:pt x="92" y="136"/>
                  </a:lnTo>
                  <a:lnTo>
                    <a:pt x="90" y="136"/>
                  </a:lnTo>
                  <a:lnTo>
                    <a:pt x="88" y="136"/>
                  </a:lnTo>
                  <a:lnTo>
                    <a:pt x="86" y="138"/>
                  </a:lnTo>
                  <a:lnTo>
                    <a:pt x="84" y="142"/>
                  </a:lnTo>
                  <a:lnTo>
                    <a:pt x="80" y="144"/>
                  </a:lnTo>
                  <a:lnTo>
                    <a:pt x="78" y="144"/>
                  </a:lnTo>
                  <a:lnTo>
                    <a:pt x="76" y="142"/>
                  </a:lnTo>
                  <a:lnTo>
                    <a:pt x="74" y="142"/>
                  </a:lnTo>
                  <a:lnTo>
                    <a:pt x="70" y="142"/>
                  </a:lnTo>
                  <a:lnTo>
                    <a:pt x="66" y="142"/>
                  </a:lnTo>
                  <a:lnTo>
                    <a:pt x="64" y="140"/>
                  </a:lnTo>
                  <a:lnTo>
                    <a:pt x="62" y="138"/>
                  </a:lnTo>
                  <a:lnTo>
                    <a:pt x="60" y="136"/>
                  </a:lnTo>
                  <a:lnTo>
                    <a:pt x="54" y="132"/>
                  </a:lnTo>
                  <a:lnTo>
                    <a:pt x="52" y="130"/>
                  </a:lnTo>
                  <a:lnTo>
                    <a:pt x="46" y="130"/>
                  </a:lnTo>
                  <a:lnTo>
                    <a:pt x="42" y="130"/>
                  </a:lnTo>
                  <a:lnTo>
                    <a:pt x="40" y="130"/>
                  </a:lnTo>
                  <a:lnTo>
                    <a:pt x="38" y="130"/>
                  </a:lnTo>
                  <a:lnTo>
                    <a:pt x="36" y="128"/>
                  </a:lnTo>
                  <a:lnTo>
                    <a:pt x="36" y="120"/>
                  </a:lnTo>
                  <a:lnTo>
                    <a:pt x="34" y="120"/>
                  </a:lnTo>
                  <a:lnTo>
                    <a:pt x="32" y="120"/>
                  </a:lnTo>
                  <a:lnTo>
                    <a:pt x="30" y="118"/>
                  </a:lnTo>
                  <a:lnTo>
                    <a:pt x="28" y="12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4" name="Estonia">
              <a:extLst>
                <a:ext uri="{FF2B5EF4-FFF2-40B4-BE49-F238E27FC236}">
                  <a16:creationId xmlns:a16="http://schemas.microsoft.com/office/drawing/2014/main" id="{612FC2BB-9E5C-4A5E-BA0B-4359DF4EC1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2457" y="2802339"/>
              <a:ext cx="126315" cy="84210"/>
            </a:xfrm>
            <a:custGeom>
              <a:avLst/>
              <a:gdLst>
                <a:gd name="T0" fmla="*/ 64 w 66"/>
                <a:gd name="T1" fmla="*/ 40 h 44"/>
                <a:gd name="T2" fmla="*/ 66 w 66"/>
                <a:gd name="T3" fmla="*/ 36 h 44"/>
                <a:gd name="T4" fmla="*/ 60 w 66"/>
                <a:gd name="T5" fmla="*/ 24 h 44"/>
                <a:gd name="T6" fmla="*/ 62 w 66"/>
                <a:gd name="T7" fmla="*/ 14 h 44"/>
                <a:gd name="T8" fmla="*/ 66 w 66"/>
                <a:gd name="T9" fmla="*/ 8 h 44"/>
                <a:gd name="T10" fmla="*/ 66 w 66"/>
                <a:gd name="T11" fmla="*/ 6 h 44"/>
                <a:gd name="T12" fmla="*/ 64 w 66"/>
                <a:gd name="T13" fmla="*/ 6 h 44"/>
                <a:gd name="T14" fmla="*/ 50 w 66"/>
                <a:gd name="T15" fmla="*/ 2 h 44"/>
                <a:gd name="T16" fmla="*/ 44 w 66"/>
                <a:gd name="T17" fmla="*/ 0 h 44"/>
                <a:gd name="T18" fmla="*/ 38 w 66"/>
                <a:gd name="T19" fmla="*/ 0 h 44"/>
                <a:gd name="T20" fmla="*/ 36 w 66"/>
                <a:gd name="T21" fmla="*/ 0 h 44"/>
                <a:gd name="T22" fmla="*/ 38 w 66"/>
                <a:gd name="T23" fmla="*/ 2 h 44"/>
                <a:gd name="T24" fmla="*/ 34 w 66"/>
                <a:gd name="T25" fmla="*/ 4 h 44"/>
                <a:gd name="T26" fmla="*/ 30 w 66"/>
                <a:gd name="T27" fmla="*/ 2 h 44"/>
                <a:gd name="T28" fmla="*/ 26 w 66"/>
                <a:gd name="T29" fmla="*/ 4 h 44"/>
                <a:gd name="T30" fmla="*/ 24 w 66"/>
                <a:gd name="T31" fmla="*/ 8 h 44"/>
                <a:gd name="T32" fmla="*/ 18 w 66"/>
                <a:gd name="T33" fmla="*/ 8 h 44"/>
                <a:gd name="T34" fmla="*/ 18 w 66"/>
                <a:gd name="T35" fmla="*/ 18 h 44"/>
                <a:gd name="T36" fmla="*/ 20 w 66"/>
                <a:gd name="T37" fmla="*/ 18 h 44"/>
                <a:gd name="T38" fmla="*/ 20 w 66"/>
                <a:gd name="T39" fmla="*/ 20 h 44"/>
                <a:gd name="T40" fmla="*/ 18 w 66"/>
                <a:gd name="T41" fmla="*/ 24 h 44"/>
                <a:gd name="T42" fmla="*/ 24 w 66"/>
                <a:gd name="T43" fmla="*/ 30 h 44"/>
                <a:gd name="T44" fmla="*/ 26 w 66"/>
                <a:gd name="T45" fmla="*/ 28 h 44"/>
                <a:gd name="T46" fmla="*/ 30 w 66"/>
                <a:gd name="T47" fmla="*/ 28 h 44"/>
                <a:gd name="T48" fmla="*/ 28 w 66"/>
                <a:gd name="T49" fmla="*/ 36 h 44"/>
                <a:gd name="T50" fmla="*/ 32 w 66"/>
                <a:gd name="T51" fmla="*/ 32 h 44"/>
                <a:gd name="T52" fmla="*/ 40 w 66"/>
                <a:gd name="T53" fmla="*/ 34 h 44"/>
                <a:gd name="T54" fmla="*/ 42 w 66"/>
                <a:gd name="T55" fmla="*/ 32 h 44"/>
                <a:gd name="T56" fmla="*/ 44 w 66"/>
                <a:gd name="T57" fmla="*/ 36 h 44"/>
                <a:gd name="T58" fmla="*/ 50 w 66"/>
                <a:gd name="T59" fmla="*/ 38 h 44"/>
                <a:gd name="T60" fmla="*/ 54 w 66"/>
                <a:gd name="T61" fmla="*/ 42 h 44"/>
                <a:gd name="T62" fmla="*/ 60 w 66"/>
                <a:gd name="T63" fmla="*/ 42 h 44"/>
                <a:gd name="T64" fmla="*/ 12 w 66"/>
                <a:gd name="T65" fmla="*/ 14 h 44"/>
                <a:gd name="T66" fmla="*/ 16 w 66"/>
                <a:gd name="T67" fmla="*/ 16 h 44"/>
                <a:gd name="T68" fmla="*/ 12 w 66"/>
                <a:gd name="T69" fmla="*/ 14 h 44"/>
                <a:gd name="T70" fmla="*/ 8 w 66"/>
                <a:gd name="T71" fmla="*/ 18 h 44"/>
                <a:gd name="T72" fmla="*/ 4 w 66"/>
                <a:gd name="T73" fmla="*/ 18 h 44"/>
                <a:gd name="T74" fmla="*/ 6 w 66"/>
                <a:gd name="T75" fmla="*/ 16 h 44"/>
                <a:gd name="T76" fmla="*/ 8 w 66"/>
                <a:gd name="T77" fmla="*/ 14 h 44"/>
                <a:gd name="T78" fmla="*/ 10 w 66"/>
                <a:gd name="T79" fmla="*/ 14 h 44"/>
                <a:gd name="T80" fmla="*/ 12 w 66"/>
                <a:gd name="T81" fmla="*/ 18 h 44"/>
                <a:gd name="T82" fmla="*/ 10 w 66"/>
                <a:gd name="T83" fmla="*/ 18 h 44"/>
                <a:gd name="T84" fmla="*/ 12 w 66"/>
                <a:gd name="T85" fmla="*/ 22 h 44"/>
                <a:gd name="T86" fmla="*/ 16 w 66"/>
                <a:gd name="T87" fmla="*/ 20 h 44"/>
                <a:gd name="T88" fmla="*/ 16 w 66"/>
                <a:gd name="T89" fmla="*/ 24 h 44"/>
                <a:gd name="T90" fmla="*/ 2 w 66"/>
                <a:gd name="T91" fmla="*/ 36 h 44"/>
                <a:gd name="T92" fmla="*/ 6 w 66"/>
                <a:gd name="T93" fmla="*/ 34 h 44"/>
                <a:gd name="T94" fmla="*/ 6 w 66"/>
                <a:gd name="T95" fmla="*/ 30 h 44"/>
                <a:gd name="T96" fmla="*/ 12 w 66"/>
                <a:gd name="T97" fmla="*/ 28 h 44"/>
                <a:gd name="T98" fmla="*/ 14 w 66"/>
                <a:gd name="T99" fmla="*/ 26 h 44"/>
                <a:gd name="T100" fmla="*/ 14 w 66"/>
                <a:gd name="T101" fmla="*/ 24 h 44"/>
                <a:gd name="T102" fmla="*/ 12 w 66"/>
                <a:gd name="T103" fmla="*/ 22 h 44"/>
                <a:gd name="T104" fmla="*/ 6 w 66"/>
                <a:gd name="T105" fmla="*/ 22 h 44"/>
                <a:gd name="T106" fmla="*/ 6 w 66"/>
                <a:gd name="T107" fmla="*/ 24 h 44"/>
                <a:gd name="T108" fmla="*/ 4 w 66"/>
                <a:gd name="T109" fmla="*/ 24 h 44"/>
                <a:gd name="T110" fmla="*/ 2 w 66"/>
                <a:gd name="T111" fmla="*/ 24 h 44"/>
                <a:gd name="T112" fmla="*/ 2 w 66"/>
                <a:gd name="T113" fmla="*/ 26 h 44"/>
                <a:gd name="T114" fmla="*/ 2 w 66"/>
                <a:gd name="T115" fmla="*/ 28 h 44"/>
                <a:gd name="T116" fmla="*/ 4 w 66"/>
                <a:gd name="T117" fmla="*/ 30 h 44"/>
                <a:gd name="T118" fmla="*/ 4 w 66"/>
                <a:gd name="T119" fmla="*/ 34 h 44"/>
                <a:gd name="T120" fmla="*/ 2 w 66"/>
                <a:gd name="T121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44">
                  <a:moveTo>
                    <a:pt x="62" y="42"/>
                  </a:moveTo>
                  <a:lnTo>
                    <a:pt x="64" y="40"/>
                  </a:lnTo>
                  <a:lnTo>
                    <a:pt x="64" y="38"/>
                  </a:lnTo>
                  <a:lnTo>
                    <a:pt x="66" y="36"/>
                  </a:lnTo>
                  <a:lnTo>
                    <a:pt x="66" y="34"/>
                  </a:lnTo>
                  <a:lnTo>
                    <a:pt x="60" y="2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4" y="10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4" y="4"/>
                  </a:lnTo>
                  <a:lnTo>
                    <a:pt x="64" y="6"/>
                  </a:lnTo>
                  <a:lnTo>
                    <a:pt x="54" y="6"/>
                  </a:lnTo>
                  <a:lnTo>
                    <a:pt x="50" y="2"/>
                  </a:lnTo>
                  <a:lnTo>
                    <a:pt x="46" y="2"/>
                  </a:lnTo>
                  <a:lnTo>
                    <a:pt x="44" y="0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6" y="4"/>
                  </a:lnTo>
                  <a:lnTo>
                    <a:pt x="34" y="4"/>
                  </a:lnTo>
                  <a:lnTo>
                    <a:pt x="30" y="4"/>
                  </a:lnTo>
                  <a:lnTo>
                    <a:pt x="30" y="2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4" y="6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18" y="8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18" y="20"/>
                  </a:lnTo>
                  <a:lnTo>
                    <a:pt x="18" y="24"/>
                  </a:lnTo>
                  <a:lnTo>
                    <a:pt x="22" y="28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28" y="34"/>
                  </a:lnTo>
                  <a:lnTo>
                    <a:pt x="28" y="36"/>
                  </a:lnTo>
                  <a:lnTo>
                    <a:pt x="30" y="36"/>
                  </a:lnTo>
                  <a:lnTo>
                    <a:pt x="32" y="32"/>
                  </a:lnTo>
                  <a:lnTo>
                    <a:pt x="36" y="3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2" y="32"/>
                  </a:lnTo>
                  <a:lnTo>
                    <a:pt x="44" y="34"/>
                  </a:lnTo>
                  <a:lnTo>
                    <a:pt x="44" y="36"/>
                  </a:lnTo>
                  <a:lnTo>
                    <a:pt x="46" y="36"/>
                  </a:lnTo>
                  <a:lnTo>
                    <a:pt x="50" y="38"/>
                  </a:lnTo>
                  <a:lnTo>
                    <a:pt x="50" y="40"/>
                  </a:lnTo>
                  <a:lnTo>
                    <a:pt x="54" y="42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62" y="42"/>
                  </a:lnTo>
                  <a:close/>
                  <a:moveTo>
                    <a:pt x="12" y="14"/>
                  </a:moveTo>
                  <a:lnTo>
                    <a:pt x="16" y="14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4"/>
                  </a:lnTo>
                  <a:close/>
                  <a:moveTo>
                    <a:pt x="8" y="20"/>
                  </a:moveTo>
                  <a:lnTo>
                    <a:pt x="8" y="18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8" y="20"/>
                  </a:lnTo>
                  <a:close/>
                  <a:moveTo>
                    <a:pt x="12" y="22"/>
                  </a:moveTo>
                  <a:lnTo>
                    <a:pt x="12" y="20"/>
                  </a:lnTo>
                  <a:lnTo>
                    <a:pt x="16" y="20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2" y="22"/>
                  </a:lnTo>
                  <a:close/>
                  <a:moveTo>
                    <a:pt x="2" y="36"/>
                  </a:moveTo>
                  <a:lnTo>
                    <a:pt x="4" y="36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6"/>
                  </a:lnTo>
                  <a:lnTo>
                    <a:pt x="14" y="26"/>
                  </a:lnTo>
                  <a:lnTo>
                    <a:pt x="16" y="26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6" y="32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2" y="3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5" name="Eritrea">
              <a:extLst>
                <a:ext uri="{FF2B5EF4-FFF2-40B4-BE49-F238E27FC236}">
                  <a16:creationId xmlns:a16="http://schemas.microsoft.com/office/drawing/2014/main" id="{B6B6B56B-9F12-45E0-860A-A452CC670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507" y="3988932"/>
              <a:ext cx="156937" cy="141626"/>
            </a:xfrm>
            <a:custGeom>
              <a:avLst/>
              <a:gdLst>
                <a:gd name="T0" fmla="*/ 70 w 82"/>
                <a:gd name="T1" fmla="*/ 70 h 74"/>
                <a:gd name="T2" fmla="*/ 68 w 82"/>
                <a:gd name="T3" fmla="*/ 68 h 74"/>
                <a:gd name="T4" fmla="*/ 64 w 82"/>
                <a:gd name="T5" fmla="*/ 62 h 74"/>
                <a:gd name="T6" fmla="*/ 60 w 82"/>
                <a:gd name="T7" fmla="*/ 58 h 74"/>
                <a:gd name="T8" fmla="*/ 56 w 82"/>
                <a:gd name="T9" fmla="*/ 56 h 74"/>
                <a:gd name="T10" fmla="*/ 52 w 82"/>
                <a:gd name="T11" fmla="*/ 54 h 74"/>
                <a:gd name="T12" fmla="*/ 48 w 82"/>
                <a:gd name="T13" fmla="*/ 52 h 74"/>
                <a:gd name="T14" fmla="*/ 42 w 82"/>
                <a:gd name="T15" fmla="*/ 48 h 74"/>
                <a:gd name="T16" fmla="*/ 38 w 82"/>
                <a:gd name="T17" fmla="*/ 46 h 74"/>
                <a:gd name="T18" fmla="*/ 36 w 82"/>
                <a:gd name="T19" fmla="*/ 46 h 74"/>
                <a:gd name="T20" fmla="*/ 28 w 82"/>
                <a:gd name="T21" fmla="*/ 42 h 74"/>
                <a:gd name="T22" fmla="*/ 26 w 82"/>
                <a:gd name="T23" fmla="*/ 42 h 74"/>
                <a:gd name="T24" fmla="*/ 22 w 82"/>
                <a:gd name="T25" fmla="*/ 44 h 74"/>
                <a:gd name="T26" fmla="*/ 14 w 82"/>
                <a:gd name="T27" fmla="*/ 42 h 74"/>
                <a:gd name="T28" fmla="*/ 12 w 82"/>
                <a:gd name="T29" fmla="*/ 40 h 74"/>
                <a:gd name="T30" fmla="*/ 8 w 82"/>
                <a:gd name="T31" fmla="*/ 48 h 74"/>
                <a:gd name="T32" fmla="*/ 4 w 82"/>
                <a:gd name="T33" fmla="*/ 50 h 74"/>
                <a:gd name="T34" fmla="*/ 0 w 82"/>
                <a:gd name="T35" fmla="*/ 46 h 74"/>
                <a:gd name="T36" fmla="*/ 0 w 82"/>
                <a:gd name="T37" fmla="*/ 38 h 74"/>
                <a:gd name="T38" fmla="*/ 0 w 82"/>
                <a:gd name="T39" fmla="*/ 34 h 74"/>
                <a:gd name="T40" fmla="*/ 4 w 82"/>
                <a:gd name="T41" fmla="*/ 26 h 74"/>
                <a:gd name="T42" fmla="*/ 6 w 82"/>
                <a:gd name="T43" fmla="*/ 20 h 74"/>
                <a:gd name="T44" fmla="*/ 4 w 82"/>
                <a:gd name="T45" fmla="*/ 18 h 74"/>
                <a:gd name="T46" fmla="*/ 6 w 82"/>
                <a:gd name="T47" fmla="*/ 12 h 74"/>
                <a:gd name="T48" fmla="*/ 10 w 82"/>
                <a:gd name="T49" fmla="*/ 12 h 74"/>
                <a:gd name="T50" fmla="*/ 10 w 82"/>
                <a:gd name="T51" fmla="*/ 10 h 74"/>
                <a:gd name="T52" fmla="*/ 14 w 82"/>
                <a:gd name="T53" fmla="*/ 8 h 74"/>
                <a:gd name="T54" fmla="*/ 18 w 82"/>
                <a:gd name="T55" fmla="*/ 6 h 74"/>
                <a:gd name="T56" fmla="*/ 20 w 82"/>
                <a:gd name="T57" fmla="*/ 4 h 74"/>
                <a:gd name="T58" fmla="*/ 24 w 82"/>
                <a:gd name="T59" fmla="*/ 0 h 74"/>
                <a:gd name="T60" fmla="*/ 26 w 82"/>
                <a:gd name="T61" fmla="*/ 4 h 74"/>
                <a:gd name="T62" fmla="*/ 34 w 82"/>
                <a:gd name="T63" fmla="*/ 26 h 74"/>
                <a:gd name="T64" fmla="*/ 36 w 82"/>
                <a:gd name="T65" fmla="*/ 30 h 74"/>
                <a:gd name="T66" fmla="*/ 36 w 82"/>
                <a:gd name="T67" fmla="*/ 32 h 74"/>
                <a:gd name="T68" fmla="*/ 38 w 82"/>
                <a:gd name="T69" fmla="*/ 38 h 74"/>
                <a:gd name="T70" fmla="*/ 40 w 82"/>
                <a:gd name="T71" fmla="*/ 34 h 74"/>
                <a:gd name="T72" fmla="*/ 40 w 82"/>
                <a:gd name="T73" fmla="*/ 32 h 74"/>
                <a:gd name="T74" fmla="*/ 42 w 82"/>
                <a:gd name="T75" fmla="*/ 36 h 74"/>
                <a:gd name="T76" fmla="*/ 44 w 82"/>
                <a:gd name="T77" fmla="*/ 40 h 74"/>
                <a:gd name="T78" fmla="*/ 48 w 82"/>
                <a:gd name="T79" fmla="*/ 40 h 74"/>
                <a:gd name="T80" fmla="*/ 50 w 82"/>
                <a:gd name="T81" fmla="*/ 40 h 74"/>
                <a:gd name="T82" fmla="*/ 54 w 82"/>
                <a:gd name="T83" fmla="*/ 42 h 74"/>
                <a:gd name="T84" fmla="*/ 58 w 82"/>
                <a:gd name="T85" fmla="*/ 44 h 74"/>
                <a:gd name="T86" fmla="*/ 64 w 82"/>
                <a:gd name="T87" fmla="*/ 50 h 74"/>
                <a:gd name="T88" fmla="*/ 68 w 82"/>
                <a:gd name="T89" fmla="*/ 54 h 74"/>
                <a:gd name="T90" fmla="*/ 70 w 82"/>
                <a:gd name="T91" fmla="*/ 56 h 74"/>
                <a:gd name="T92" fmla="*/ 70 w 82"/>
                <a:gd name="T93" fmla="*/ 58 h 74"/>
                <a:gd name="T94" fmla="*/ 74 w 82"/>
                <a:gd name="T95" fmla="*/ 62 h 74"/>
                <a:gd name="T96" fmla="*/ 76 w 82"/>
                <a:gd name="T97" fmla="*/ 66 h 74"/>
                <a:gd name="T98" fmla="*/ 78 w 82"/>
                <a:gd name="T99" fmla="*/ 68 h 74"/>
                <a:gd name="T100" fmla="*/ 80 w 82"/>
                <a:gd name="T101" fmla="*/ 68 h 74"/>
                <a:gd name="T102" fmla="*/ 82 w 82"/>
                <a:gd name="T103" fmla="*/ 68 h 74"/>
                <a:gd name="T104" fmla="*/ 78 w 82"/>
                <a:gd name="T105" fmla="*/ 72 h 74"/>
                <a:gd name="T106" fmla="*/ 74 w 82"/>
                <a:gd name="T10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2" h="74">
                  <a:moveTo>
                    <a:pt x="74" y="74"/>
                  </a:moveTo>
                  <a:lnTo>
                    <a:pt x="70" y="70"/>
                  </a:lnTo>
                  <a:lnTo>
                    <a:pt x="68" y="70"/>
                  </a:lnTo>
                  <a:lnTo>
                    <a:pt x="68" y="68"/>
                  </a:lnTo>
                  <a:lnTo>
                    <a:pt x="68" y="66"/>
                  </a:lnTo>
                  <a:lnTo>
                    <a:pt x="64" y="62"/>
                  </a:lnTo>
                  <a:lnTo>
                    <a:pt x="64" y="62"/>
                  </a:lnTo>
                  <a:lnTo>
                    <a:pt x="60" y="5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4" y="54"/>
                  </a:lnTo>
                  <a:lnTo>
                    <a:pt x="52" y="54"/>
                  </a:lnTo>
                  <a:lnTo>
                    <a:pt x="50" y="54"/>
                  </a:lnTo>
                  <a:lnTo>
                    <a:pt x="48" y="52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6"/>
                  </a:lnTo>
                  <a:lnTo>
                    <a:pt x="38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2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2" y="44"/>
                  </a:lnTo>
                  <a:lnTo>
                    <a:pt x="20" y="44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48"/>
                  </a:lnTo>
                  <a:lnTo>
                    <a:pt x="8" y="48"/>
                  </a:lnTo>
                  <a:lnTo>
                    <a:pt x="6" y="50"/>
                  </a:lnTo>
                  <a:lnTo>
                    <a:pt x="4" y="50"/>
                  </a:lnTo>
                  <a:lnTo>
                    <a:pt x="2" y="48"/>
                  </a:lnTo>
                  <a:lnTo>
                    <a:pt x="0" y="46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4" y="32"/>
                  </a:lnTo>
                  <a:lnTo>
                    <a:pt x="4" y="26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4"/>
                  </a:lnTo>
                  <a:lnTo>
                    <a:pt x="32" y="18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8" y="34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2"/>
                  </a:lnTo>
                  <a:lnTo>
                    <a:pt x="42" y="32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4" y="40"/>
                  </a:lnTo>
                  <a:lnTo>
                    <a:pt x="46" y="40"/>
                  </a:lnTo>
                  <a:lnTo>
                    <a:pt x="48" y="40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2" y="40"/>
                  </a:lnTo>
                  <a:lnTo>
                    <a:pt x="54" y="42"/>
                  </a:lnTo>
                  <a:lnTo>
                    <a:pt x="54" y="44"/>
                  </a:lnTo>
                  <a:lnTo>
                    <a:pt x="58" y="44"/>
                  </a:lnTo>
                  <a:lnTo>
                    <a:pt x="58" y="46"/>
                  </a:lnTo>
                  <a:lnTo>
                    <a:pt x="64" y="50"/>
                  </a:lnTo>
                  <a:lnTo>
                    <a:pt x="64" y="54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0" y="56"/>
                  </a:lnTo>
                  <a:lnTo>
                    <a:pt x="70" y="56"/>
                  </a:lnTo>
                  <a:lnTo>
                    <a:pt x="70" y="5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6" y="68"/>
                  </a:lnTo>
                  <a:lnTo>
                    <a:pt x="78" y="68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6" y="74"/>
                  </a:lnTo>
                  <a:lnTo>
                    <a:pt x="74" y="7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6" name="Equatorial Guinea">
              <a:extLst>
                <a:ext uri="{FF2B5EF4-FFF2-40B4-BE49-F238E27FC236}">
                  <a16:creationId xmlns:a16="http://schemas.microsoft.com/office/drawing/2014/main" id="{055AD43D-11EC-43EE-869E-DE9A6BBEB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277" y="4375532"/>
              <a:ext cx="45933" cy="26794"/>
            </a:xfrm>
            <a:custGeom>
              <a:avLst/>
              <a:gdLst>
                <a:gd name="T0" fmla="*/ 2 w 24"/>
                <a:gd name="T1" fmla="*/ 14 h 14"/>
                <a:gd name="T2" fmla="*/ 4 w 24"/>
                <a:gd name="T3" fmla="*/ 14 h 14"/>
                <a:gd name="T4" fmla="*/ 6 w 24"/>
                <a:gd name="T5" fmla="*/ 14 h 14"/>
                <a:gd name="T6" fmla="*/ 8 w 24"/>
                <a:gd name="T7" fmla="*/ 14 h 14"/>
                <a:gd name="T8" fmla="*/ 8 w 24"/>
                <a:gd name="T9" fmla="*/ 14 h 14"/>
                <a:gd name="T10" fmla="*/ 24 w 24"/>
                <a:gd name="T11" fmla="*/ 14 h 14"/>
                <a:gd name="T12" fmla="*/ 24 w 24"/>
                <a:gd name="T13" fmla="*/ 0 h 14"/>
                <a:gd name="T14" fmla="*/ 10 w 24"/>
                <a:gd name="T15" fmla="*/ 0 h 14"/>
                <a:gd name="T16" fmla="*/ 8 w 24"/>
                <a:gd name="T17" fmla="*/ 0 h 14"/>
                <a:gd name="T18" fmla="*/ 8 w 24"/>
                <a:gd name="T19" fmla="*/ 0 h 14"/>
                <a:gd name="T20" fmla="*/ 6 w 24"/>
                <a:gd name="T21" fmla="*/ 0 h 14"/>
                <a:gd name="T22" fmla="*/ 6 w 24"/>
                <a:gd name="T23" fmla="*/ 0 h 14"/>
                <a:gd name="T24" fmla="*/ 6 w 24"/>
                <a:gd name="T25" fmla="*/ 2 h 14"/>
                <a:gd name="T26" fmla="*/ 2 w 24"/>
                <a:gd name="T27" fmla="*/ 6 h 14"/>
                <a:gd name="T28" fmla="*/ 0 w 24"/>
                <a:gd name="T29" fmla="*/ 12 h 14"/>
                <a:gd name="T30" fmla="*/ 2 w 24"/>
                <a:gd name="T31" fmla="*/ 14 h 14"/>
                <a:gd name="T32" fmla="*/ 2 w 24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4">
                  <a:moveTo>
                    <a:pt x="2" y="14"/>
                  </a:moveTo>
                  <a:lnTo>
                    <a:pt x="4" y="14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24" y="14"/>
                  </a:lnTo>
                  <a:lnTo>
                    <a:pt x="24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7" name="Esqatini">
              <a:extLst>
                <a:ext uri="{FF2B5EF4-FFF2-40B4-BE49-F238E27FC236}">
                  <a16:creationId xmlns:a16="http://schemas.microsoft.com/office/drawing/2014/main" id="{0A3ADA2C-8FBB-42B9-9B4D-978B4E78D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398" y="5041555"/>
              <a:ext cx="34449" cy="38277"/>
            </a:xfrm>
            <a:custGeom>
              <a:avLst/>
              <a:gdLst>
                <a:gd name="T0" fmla="*/ 14 w 18"/>
                <a:gd name="T1" fmla="*/ 4 h 20"/>
                <a:gd name="T2" fmla="*/ 14 w 18"/>
                <a:gd name="T3" fmla="*/ 6 h 20"/>
                <a:gd name="T4" fmla="*/ 16 w 18"/>
                <a:gd name="T5" fmla="*/ 6 h 20"/>
                <a:gd name="T6" fmla="*/ 18 w 18"/>
                <a:gd name="T7" fmla="*/ 8 h 20"/>
                <a:gd name="T8" fmla="*/ 18 w 18"/>
                <a:gd name="T9" fmla="*/ 8 h 20"/>
                <a:gd name="T10" fmla="*/ 18 w 18"/>
                <a:gd name="T11" fmla="*/ 10 h 20"/>
                <a:gd name="T12" fmla="*/ 18 w 18"/>
                <a:gd name="T13" fmla="*/ 12 h 20"/>
                <a:gd name="T14" fmla="*/ 18 w 18"/>
                <a:gd name="T15" fmla="*/ 14 h 20"/>
                <a:gd name="T16" fmla="*/ 18 w 18"/>
                <a:gd name="T17" fmla="*/ 14 h 20"/>
                <a:gd name="T18" fmla="*/ 16 w 18"/>
                <a:gd name="T19" fmla="*/ 14 h 20"/>
                <a:gd name="T20" fmla="*/ 14 w 18"/>
                <a:gd name="T21" fmla="*/ 16 h 20"/>
                <a:gd name="T22" fmla="*/ 16 w 18"/>
                <a:gd name="T23" fmla="*/ 18 h 20"/>
                <a:gd name="T24" fmla="*/ 14 w 18"/>
                <a:gd name="T25" fmla="*/ 20 h 20"/>
                <a:gd name="T26" fmla="*/ 12 w 18"/>
                <a:gd name="T27" fmla="*/ 20 h 20"/>
                <a:gd name="T28" fmla="*/ 8 w 18"/>
                <a:gd name="T29" fmla="*/ 20 h 20"/>
                <a:gd name="T30" fmla="*/ 4 w 18"/>
                <a:gd name="T31" fmla="*/ 18 h 20"/>
                <a:gd name="T32" fmla="*/ 2 w 18"/>
                <a:gd name="T33" fmla="*/ 16 h 20"/>
                <a:gd name="T34" fmla="*/ 2 w 18"/>
                <a:gd name="T35" fmla="*/ 14 h 20"/>
                <a:gd name="T36" fmla="*/ 0 w 18"/>
                <a:gd name="T37" fmla="*/ 12 h 20"/>
                <a:gd name="T38" fmla="*/ 2 w 18"/>
                <a:gd name="T39" fmla="*/ 10 h 20"/>
                <a:gd name="T40" fmla="*/ 4 w 18"/>
                <a:gd name="T41" fmla="*/ 4 h 20"/>
                <a:gd name="T42" fmla="*/ 4 w 18"/>
                <a:gd name="T43" fmla="*/ 2 h 20"/>
                <a:gd name="T44" fmla="*/ 6 w 18"/>
                <a:gd name="T45" fmla="*/ 0 h 20"/>
                <a:gd name="T46" fmla="*/ 10 w 18"/>
                <a:gd name="T47" fmla="*/ 2 h 20"/>
                <a:gd name="T48" fmla="*/ 12 w 18"/>
                <a:gd name="T49" fmla="*/ 4 h 20"/>
                <a:gd name="T50" fmla="*/ 14 w 18"/>
                <a:gd name="T51" fmla="*/ 6 h 20"/>
                <a:gd name="T52" fmla="*/ 14 w 18"/>
                <a:gd name="T53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20">
                  <a:moveTo>
                    <a:pt x="14" y="4"/>
                  </a:moveTo>
                  <a:lnTo>
                    <a:pt x="14" y="6"/>
                  </a:lnTo>
                  <a:lnTo>
                    <a:pt x="16" y="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4" y="20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8" name="Egypt">
              <a:extLst>
                <a:ext uri="{FF2B5EF4-FFF2-40B4-BE49-F238E27FC236}">
                  <a16:creationId xmlns:a16="http://schemas.microsoft.com/office/drawing/2014/main" id="{B8B095CA-0910-4B08-8DE6-BA51898CA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600" y="3648265"/>
              <a:ext cx="294735" cy="244974"/>
            </a:xfrm>
            <a:custGeom>
              <a:avLst/>
              <a:gdLst>
                <a:gd name="T0" fmla="*/ 122 w 154"/>
                <a:gd name="T1" fmla="*/ 24 h 128"/>
                <a:gd name="T2" fmla="*/ 114 w 154"/>
                <a:gd name="T3" fmla="*/ 8 h 128"/>
                <a:gd name="T4" fmla="*/ 110 w 154"/>
                <a:gd name="T5" fmla="*/ 4 h 128"/>
                <a:gd name="T6" fmla="*/ 92 w 154"/>
                <a:gd name="T7" fmla="*/ 6 h 128"/>
                <a:gd name="T8" fmla="*/ 88 w 154"/>
                <a:gd name="T9" fmla="*/ 8 h 128"/>
                <a:gd name="T10" fmla="*/ 84 w 154"/>
                <a:gd name="T11" fmla="*/ 6 h 128"/>
                <a:gd name="T12" fmla="*/ 84 w 154"/>
                <a:gd name="T13" fmla="*/ 2 h 128"/>
                <a:gd name="T14" fmla="*/ 76 w 154"/>
                <a:gd name="T15" fmla="*/ 0 h 128"/>
                <a:gd name="T16" fmla="*/ 76 w 154"/>
                <a:gd name="T17" fmla="*/ 2 h 128"/>
                <a:gd name="T18" fmla="*/ 70 w 154"/>
                <a:gd name="T19" fmla="*/ 4 h 128"/>
                <a:gd name="T20" fmla="*/ 70 w 154"/>
                <a:gd name="T21" fmla="*/ 2 h 128"/>
                <a:gd name="T22" fmla="*/ 66 w 154"/>
                <a:gd name="T23" fmla="*/ 2 h 128"/>
                <a:gd name="T24" fmla="*/ 60 w 154"/>
                <a:gd name="T25" fmla="*/ 4 h 128"/>
                <a:gd name="T26" fmla="*/ 54 w 154"/>
                <a:gd name="T27" fmla="*/ 10 h 128"/>
                <a:gd name="T28" fmla="*/ 42 w 154"/>
                <a:gd name="T29" fmla="*/ 6 h 128"/>
                <a:gd name="T30" fmla="*/ 34 w 154"/>
                <a:gd name="T31" fmla="*/ 4 h 128"/>
                <a:gd name="T32" fmla="*/ 24 w 154"/>
                <a:gd name="T33" fmla="*/ 2 h 128"/>
                <a:gd name="T34" fmla="*/ 4 w 154"/>
                <a:gd name="T35" fmla="*/ 0 h 128"/>
                <a:gd name="T36" fmla="*/ 2 w 154"/>
                <a:gd name="T37" fmla="*/ 2 h 128"/>
                <a:gd name="T38" fmla="*/ 2 w 154"/>
                <a:gd name="T39" fmla="*/ 14 h 128"/>
                <a:gd name="T40" fmla="*/ 0 w 154"/>
                <a:gd name="T41" fmla="*/ 26 h 128"/>
                <a:gd name="T42" fmla="*/ 154 w 154"/>
                <a:gd name="T43" fmla="*/ 128 h 128"/>
                <a:gd name="T44" fmla="*/ 148 w 154"/>
                <a:gd name="T45" fmla="*/ 124 h 128"/>
                <a:gd name="T46" fmla="*/ 144 w 154"/>
                <a:gd name="T47" fmla="*/ 118 h 128"/>
                <a:gd name="T48" fmla="*/ 136 w 154"/>
                <a:gd name="T49" fmla="*/ 116 h 128"/>
                <a:gd name="T50" fmla="*/ 134 w 154"/>
                <a:gd name="T51" fmla="*/ 106 h 128"/>
                <a:gd name="T52" fmla="*/ 134 w 154"/>
                <a:gd name="T53" fmla="*/ 104 h 128"/>
                <a:gd name="T54" fmla="*/ 136 w 154"/>
                <a:gd name="T55" fmla="*/ 102 h 128"/>
                <a:gd name="T56" fmla="*/ 132 w 154"/>
                <a:gd name="T57" fmla="*/ 100 h 128"/>
                <a:gd name="T58" fmla="*/ 126 w 154"/>
                <a:gd name="T59" fmla="*/ 86 h 128"/>
                <a:gd name="T60" fmla="*/ 116 w 154"/>
                <a:gd name="T61" fmla="*/ 72 h 128"/>
                <a:gd name="T62" fmla="*/ 114 w 154"/>
                <a:gd name="T63" fmla="*/ 62 h 128"/>
                <a:gd name="T64" fmla="*/ 108 w 154"/>
                <a:gd name="T65" fmla="*/ 54 h 128"/>
                <a:gd name="T66" fmla="*/ 108 w 154"/>
                <a:gd name="T67" fmla="*/ 48 h 128"/>
                <a:gd name="T68" fmla="*/ 96 w 154"/>
                <a:gd name="T69" fmla="*/ 34 h 128"/>
                <a:gd name="T70" fmla="*/ 92 w 154"/>
                <a:gd name="T71" fmla="*/ 28 h 128"/>
                <a:gd name="T72" fmla="*/ 94 w 154"/>
                <a:gd name="T73" fmla="*/ 26 h 128"/>
                <a:gd name="T74" fmla="*/ 98 w 154"/>
                <a:gd name="T75" fmla="*/ 30 h 128"/>
                <a:gd name="T76" fmla="*/ 102 w 154"/>
                <a:gd name="T77" fmla="*/ 38 h 128"/>
                <a:gd name="T78" fmla="*/ 106 w 154"/>
                <a:gd name="T79" fmla="*/ 44 h 128"/>
                <a:gd name="T80" fmla="*/ 116 w 154"/>
                <a:gd name="T81" fmla="*/ 52 h 128"/>
                <a:gd name="T82" fmla="*/ 120 w 154"/>
                <a:gd name="T83" fmla="*/ 46 h 128"/>
                <a:gd name="T84" fmla="*/ 120 w 154"/>
                <a:gd name="T85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4" h="128">
                  <a:moveTo>
                    <a:pt x="122" y="30"/>
                  </a:moveTo>
                  <a:lnTo>
                    <a:pt x="120" y="26"/>
                  </a:lnTo>
                  <a:lnTo>
                    <a:pt x="122" y="24"/>
                  </a:lnTo>
                  <a:lnTo>
                    <a:pt x="120" y="18"/>
                  </a:lnTo>
                  <a:lnTo>
                    <a:pt x="116" y="12"/>
                  </a:lnTo>
                  <a:lnTo>
                    <a:pt x="114" y="8"/>
                  </a:lnTo>
                  <a:lnTo>
                    <a:pt x="112" y="4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106" y="6"/>
                  </a:lnTo>
                  <a:lnTo>
                    <a:pt x="98" y="4"/>
                  </a:lnTo>
                  <a:lnTo>
                    <a:pt x="92" y="6"/>
                  </a:lnTo>
                  <a:lnTo>
                    <a:pt x="88" y="4"/>
                  </a:lnTo>
                  <a:lnTo>
                    <a:pt x="86" y="6"/>
                  </a:lnTo>
                  <a:lnTo>
                    <a:pt x="88" y="8"/>
                  </a:lnTo>
                  <a:lnTo>
                    <a:pt x="88" y="10"/>
                  </a:lnTo>
                  <a:lnTo>
                    <a:pt x="86" y="8"/>
                  </a:lnTo>
                  <a:lnTo>
                    <a:pt x="84" y="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84" y="2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4" y="2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70" y="4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60" y="4"/>
                  </a:lnTo>
                  <a:lnTo>
                    <a:pt x="58" y="6"/>
                  </a:lnTo>
                  <a:lnTo>
                    <a:pt x="56" y="8"/>
                  </a:lnTo>
                  <a:lnTo>
                    <a:pt x="54" y="1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2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128"/>
                  </a:lnTo>
                  <a:lnTo>
                    <a:pt x="154" y="128"/>
                  </a:lnTo>
                  <a:lnTo>
                    <a:pt x="154" y="128"/>
                  </a:lnTo>
                  <a:lnTo>
                    <a:pt x="152" y="128"/>
                  </a:lnTo>
                  <a:lnTo>
                    <a:pt x="148" y="124"/>
                  </a:lnTo>
                  <a:lnTo>
                    <a:pt x="148" y="122"/>
                  </a:lnTo>
                  <a:lnTo>
                    <a:pt x="146" y="122"/>
                  </a:lnTo>
                  <a:lnTo>
                    <a:pt x="144" y="118"/>
                  </a:lnTo>
                  <a:lnTo>
                    <a:pt x="142" y="120"/>
                  </a:lnTo>
                  <a:lnTo>
                    <a:pt x="140" y="120"/>
                  </a:lnTo>
                  <a:lnTo>
                    <a:pt x="136" y="116"/>
                  </a:lnTo>
                  <a:lnTo>
                    <a:pt x="134" y="110"/>
                  </a:lnTo>
                  <a:lnTo>
                    <a:pt x="134" y="108"/>
                  </a:lnTo>
                  <a:lnTo>
                    <a:pt x="134" y="106"/>
                  </a:lnTo>
                  <a:lnTo>
                    <a:pt x="134" y="104"/>
                  </a:lnTo>
                  <a:lnTo>
                    <a:pt x="134" y="102"/>
                  </a:lnTo>
                  <a:lnTo>
                    <a:pt x="134" y="104"/>
                  </a:lnTo>
                  <a:lnTo>
                    <a:pt x="138" y="104"/>
                  </a:lnTo>
                  <a:lnTo>
                    <a:pt x="138" y="102"/>
                  </a:lnTo>
                  <a:lnTo>
                    <a:pt x="136" y="102"/>
                  </a:lnTo>
                  <a:lnTo>
                    <a:pt x="134" y="100"/>
                  </a:lnTo>
                  <a:lnTo>
                    <a:pt x="132" y="98"/>
                  </a:lnTo>
                  <a:lnTo>
                    <a:pt x="132" y="100"/>
                  </a:lnTo>
                  <a:lnTo>
                    <a:pt x="132" y="98"/>
                  </a:lnTo>
                  <a:lnTo>
                    <a:pt x="130" y="94"/>
                  </a:lnTo>
                  <a:lnTo>
                    <a:pt x="126" y="86"/>
                  </a:lnTo>
                  <a:lnTo>
                    <a:pt x="124" y="86"/>
                  </a:lnTo>
                  <a:lnTo>
                    <a:pt x="124" y="82"/>
                  </a:lnTo>
                  <a:lnTo>
                    <a:pt x="116" y="72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12" y="60"/>
                  </a:lnTo>
                  <a:lnTo>
                    <a:pt x="112" y="58"/>
                  </a:lnTo>
                  <a:lnTo>
                    <a:pt x="108" y="54"/>
                  </a:lnTo>
                  <a:lnTo>
                    <a:pt x="108" y="52"/>
                  </a:lnTo>
                  <a:lnTo>
                    <a:pt x="108" y="50"/>
                  </a:lnTo>
                  <a:lnTo>
                    <a:pt x="108" y="48"/>
                  </a:lnTo>
                  <a:lnTo>
                    <a:pt x="100" y="42"/>
                  </a:lnTo>
                  <a:lnTo>
                    <a:pt x="100" y="40"/>
                  </a:lnTo>
                  <a:lnTo>
                    <a:pt x="96" y="34"/>
                  </a:lnTo>
                  <a:lnTo>
                    <a:pt x="96" y="32"/>
                  </a:lnTo>
                  <a:lnTo>
                    <a:pt x="92" y="28"/>
                  </a:lnTo>
                  <a:lnTo>
                    <a:pt x="92" y="28"/>
                  </a:lnTo>
                  <a:lnTo>
                    <a:pt x="92" y="26"/>
                  </a:lnTo>
                  <a:lnTo>
                    <a:pt x="94" y="24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6" y="28"/>
                  </a:lnTo>
                  <a:lnTo>
                    <a:pt x="98" y="30"/>
                  </a:lnTo>
                  <a:lnTo>
                    <a:pt x="98" y="32"/>
                  </a:lnTo>
                  <a:lnTo>
                    <a:pt x="102" y="36"/>
                  </a:lnTo>
                  <a:lnTo>
                    <a:pt x="102" y="38"/>
                  </a:lnTo>
                  <a:lnTo>
                    <a:pt x="104" y="40"/>
                  </a:lnTo>
                  <a:lnTo>
                    <a:pt x="106" y="42"/>
                  </a:lnTo>
                  <a:lnTo>
                    <a:pt x="106" y="44"/>
                  </a:lnTo>
                  <a:lnTo>
                    <a:pt x="112" y="50"/>
                  </a:lnTo>
                  <a:lnTo>
                    <a:pt x="116" y="52"/>
                  </a:lnTo>
                  <a:lnTo>
                    <a:pt x="116" y="52"/>
                  </a:lnTo>
                  <a:lnTo>
                    <a:pt x="118" y="52"/>
                  </a:lnTo>
                  <a:lnTo>
                    <a:pt x="118" y="50"/>
                  </a:lnTo>
                  <a:lnTo>
                    <a:pt x="120" y="46"/>
                  </a:lnTo>
                  <a:lnTo>
                    <a:pt x="118" y="44"/>
                  </a:lnTo>
                  <a:lnTo>
                    <a:pt x="120" y="40"/>
                  </a:lnTo>
                  <a:lnTo>
                    <a:pt x="120" y="38"/>
                  </a:lnTo>
                  <a:lnTo>
                    <a:pt x="122" y="32"/>
                  </a:lnTo>
                  <a:lnTo>
                    <a:pt x="122" y="3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9" name="Dijbouti">
              <a:extLst>
                <a:ext uri="{FF2B5EF4-FFF2-40B4-BE49-F238E27FC236}">
                  <a16:creationId xmlns:a16="http://schemas.microsoft.com/office/drawing/2014/main" id="{58B6B26D-C32E-4088-8C8A-440582966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822" y="4119075"/>
              <a:ext cx="38277" cy="45933"/>
            </a:xfrm>
            <a:custGeom>
              <a:avLst/>
              <a:gdLst>
                <a:gd name="T0" fmla="*/ 14 w 20"/>
                <a:gd name="T1" fmla="*/ 22 h 24"/>
                <a:gd name="T2" fmla="*/ 12 w 20"/>
                <a:gd name="T3" fmla="*/ 22 h 24"/>
                <a:gd name="T4" fmla="*/ 10 w 20"/>
                <a:gd name="T5" fmla="*/ 22 h 24"/>
                <a:gd name="T6" fmla="*/ 6 w 20"/>
                <a:gd name="T7" fmla="*/ 24 h 24"/>
                <a:gd name="T8" fmla="*/ 2 w 20"/>
                <a:gd name="T9" fmla="*/ 24 h 24"/>
                <a:gd name="T10" fmla="*/ 0 w 20"/>
                <a:gd name="T11" fmla="*/ 22 h 24"/>
                <a:gd name="T12" fmla="*/ 2 w 20"/>
                <a:gd name="T13" fmla="*/ 20 h 24"/>
                <a:gd name="T14" fmla="*/ 2 w 20"/>
                <a:gd name="T15" fmla="*/ 18 h 24"/>
                <a:gd name="T16" fmla="*/ 4 w 20"/>
                <a:gd name="T17" fmla="*/ 14 h 24"/>
                <a:gd name="T18" fmla="*/ 4 w 20"/>
                <a:gd name="T19" fmla="*/ 12 h 24"/>
                <a:gd name="T20" fmla="*/ 4 w 20"/>
                <a:gd name="T21" fmla="*/ 10 h 24"/>
                <a:gd name="T22" fmla="*/ 6 w 20"/>
                <a:gd name="T23" fmla="*/ 6 h 24"/>
                <a:gd name="T24" fmla="*/ 10 w 20"/>
                <a:gd name="T25" fmla="*/ 6 h 24"/>
                <a:gd name="T26" fmla="*/ 12 w 20"/>
                <a:gd name="T27" fmla="*/ 4 h 24"/>
                <a:gd name="T28" fmla="*/ 14 w 20"/>
                <a:gd name="T29" fmla="*/ 4 h 24"/>
                <a:gd name="T30" fmla="*/ 16 w 20"/>
                <a:gd name="T31" fmla="*/ 0 h 24"/>
                <a:gd name="T32" fmla="*/ 16 w 20"/>
                <a:gd name="T33" fmla="*/ 0 h 24"/>
                <a:gd name="T34" fmla="*/ 16 w 20"/>
                <a:gd name="T35" fmla="*/ 2 h 24"/>
                <a:gd name="T36" fmla="*/ 18 w 20"/>
                <a:gd name="T37" fmla="*/ 4 h 24"/>
                <a:gd name="T38" fmla="*/ 20 w 20"/>
                <a:gd name="T39" fmla="*/ 4 h 24"/>
                <a:gd name="T40" fmla="*/ 18 w 20"/>
                <a:gd name="T41" fmla="*/ 6 h 24"/>
                <a:gd name="T42" fmla="*/ 20 w 20"/>
                <a:gd name="T43" fmla="*/ 10 h 24"/>
                <a:gd name="T44" fmla="*/ 18 w 20"/>
                <a:gd name="T45" fmla="*/ 10 h 24"/>
                <a:gd name="T46" fmla="*/ 16 w 20"/>
                <a:gd name="T47" fmla="*/ 12 h 24"/>
                <a:gd name="T48" fmla="*/ 14 w 20"/>
                <a:gd name="T49" fmla="*/ 12 h 24"/>
                <a:gd name="T50" fmla="*/ 12 w 20"/>
                <a:gd name="T51" fmla="*/ 14 h 24"/>
                <a:gd name="T52" fmla="*/ 10 w 20"/>
                <a:gd name="T53" fmla="*/ 14 h 24"/>
                <a:gd name="T54" fmla="*/ 12 w 20"/>
                <a:gd name="T55" fmla="*/ 16 h 24"/>
                <a:gd name="T56" fmla="*/ 12 w 20"/>
                <a:gd name="T57" fmla="*/ 16 h 24"/>
                <a:gd name="T58" fmla="*/ 14 w 20"/>
                <a:gd name="T59" fmla="*/ 16 h 24"/>
                <a:gd name="T60" fmla="*/ 18 w 20"/>
                <a:gd name="T61" fmla="*/ 16 h 24"/>
                <a:gd name="T62" fmla="*/ 18 w 20"/>
                <a:gd name="T63" fmla="*/ 16 h 24"/>
                <a:gd name="T64" fmla="*/ 16 w 20"/>
                <a:gd name="T65" fmla="*/ 22 h 24"/>
                <a:gd name="T66" fmla="*/ 14 w 20"/>
                <a:gd name="T67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" h="24">
                  <a:moveTo>
                    <a:pt x="14" y="22"/>
                  </a:moveTo>
                  <a:lnTo>
                    <a:pt x="12" y="22"/>
                  </a:lnTo>
                  <a:lnTo>
                    <a:pt x="10" y="22"/>
                  </a:lnTo>
                  <a:lnTo>
                    <a:pt x="6" y="24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6" y="6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18" y="6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22"/>
                  </a:lnTo>
                  <a:lnTo>
                    <a:pt x="14" y="2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0" name="Dem. Rep. of Congo">
              <a:extLst>
                <a:ext uri="{FF2B5EF4-FFF2-40B4-BE49-F238E27FC236}">
                  <a16:creationId xmlns:a16="http://schemas.microsoft.com/office/drawing/2014/main" id="{842177B1-C4FA-4A97-BDB3-45DE55D06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9348" y="4295150"/>
              <a:ext cx="447843" cy="447843"/>
            </a:xfrm>
            <a:custGeom>
              <a:avLst/>
              <a:gdLst>
                <a:gd name="T0" fmla="*/ 6 w 234"/>
                <a:gd name="T1" fmla="*/ 132 h 234"/>
                <a:gd name="T2" fmla="*/ 16 w 234"/>
                <a:gd name="T3" fmla="*/ 128 h 234"/>
                <a:gd name="T4" fmla="*/ 26 w 234"/>
                <a:gd name="T5" fmla="*/ 122 h 234"/>
                <a:gd name="T6" fmla="*/ 32 w 234"/>
                <a:gd name="T7" fmla="*/ 128 h 234"/>
                <a:gd name="T8" fmla="*/ 46 w 234"/>
                <a:gd name="T9" fmla="*/ 116 h 234"/>
                <a:gd name="T10" fmla="*/ 48 w 234"/>
                <a:gd name="T11" fmla="*/ 96 h 234"/>
                <a:gd name="T12" fmla="*/ 60 w 234"/>
                <a:gd name="T13" fmla="*/ 82 h 234"/>
                <a:gd name="T14" fmla="*/ 72 w 234"/>
                <a:gd name="T15" fmla="*/ 64 h 234"/>
                <a:gd name="T16" fmla="*/ 74 w 234"/>
                <a:gd name="T17" fmla="*/ 50 h 234"/>
                <a:gd name="T18" fmla="*/ 82 w 234"/>
                <a:gd name="T19" fmla="*/ 30 h 234"/>
                <a:gd name="T20" fmla="*/ 80 w 234"/>
                <a:gd name="T21" fmla="*/ 14 h 234"/>
                <a:gd name="T22" fmla="*/ 86 w 234"/>
                <a:gd name="T23" fmla="*/ 8 h 234"/>
                <a:gd name="T24" fmla="*/ 92 w 234"/>
                <a:gd name="T25" fmla="*/ 4 h 234"/>
                <a:gd name="T26" fmla="*/ 106 w 234"/>
                <a:gd name="T27" fmla="*/ 12 h 234"/>
                <a:gd name="T28" fmla="*/ 118 w 234"/>
                <a:gd name="T29" fmla="*/ 14 h 234"/>
                <a:gd name="T30" fmla="*/ 126 w 234"/>
                <a:gd name="T31" fmla="*/ 14 h 234"/>
                <a:gd name="T32" fmla="*/ 136 w 234"/>
                <a:gd name="T33" fmla="*/ 10 h 234"/>
                <a:gd name="T34" fmla="*/ 154 w 234"/>
                <a:gd name="T35" fmla="*/ 4 h 234"/>
                <a:gd name="T36" fmla="*/ 160 w 234"/>
                <a:gd name="T37" fmla="*/ 6 h 234"/>
                <a:gd name="T38" fmla="*/ 166 w 234"/>
                <a:gd name="T39" fmla="*/ 0 h 234"/>
                <a:gd name="T40" fmla="*/ 176 w 234"/>
                <a:gd name="T41" fmla="*/ 4 h 234"/>
                <a:gd name="T42" fmla="*/ 192 w 234"/>
                <a:gd name="T43" fmla="*/ 6 h 234"/>
                <a:gd name="T44" fmla="*/ 200 w 234"/>
                <a:gd name="T45" fmla="*/ 14 h 234"/>
                <a:gd name="T46" fmla="*/ 210 w 234"/>
                <a:gd name="T47" fmla="*/ 12 h 234"/>
                <a:gd name="T48" fmla="*/ 220 w 234"/>
                <a:gd name="T49" fmla="*/ 8 h 234"/>
                <a:gd name="T50" fmla="*/ 228 w 234"/>
                <a:gd name="T51" fmla="*/ 20 h 234"/>
                <a:gd name="T52" fmla="*/ 234 w 234"/>
                <a:gd name="T53" fmla="*/ 24 h 234"/>
                <a:gd name="T54" fmla="*/ 232 w 234"/>
                <a:gd name="T55" fmla="*/ 40 h 234"/>
                <a:gd name="T56" fmla="*/ 224 w 234"/>
                <a:gd name="T57" fmla="*/ 58 h 234"/>
                <a:gd name="T58" fmla="*/ 216 w 234"/>
                <a:gd name="T59" fmla="*/ 84 h 234"/>
                <a:gd name="T60" fmla="*/ 210 w 234"/>
                <a:gd name="T61" fmla="*/ 106 h 234"/>
                <a:gd name="T62" fmla="*/ 226 w 234"/>
                <a:gd name="T63" fmla="*/ 168 h 234"/>
                <a:gd name="T64" fmla="*/ 204 w 234"/>
                <a:gd name="T65" fmla="*/ 190 h 234"/>
                <a:gd name="T66" fmla="*/ 204 w 234"/>
                <a:gd name="T67" fmla="*/ 198 h 234"/>
                <a:gd name="T68" fmla="*/ 200 w 234"/>
                <a:gd name="T69" fmla="*/ 214 h 234"/>
                <a:gd name="T70" fmla="*/ 212 w 234"/>
                <a:gd name="T71" fmla="*/ 222 h 234"/>
                <a:gd name="T72" fmla="*/ 216 w 234"/>
                <a:gd name="T73" fmla="*/ 234 h 234"/>
                <a:gd name="T74" fmla="*/ 208 w 234"/>
                <a:gd name="T75" fmla="*/ 234 h 234"/>
                <a:gd name="T76" fmla="*/ 190 w 234"/>
                <a:gd name="T77" fmla="*/ 220 h 234"/>
                <a:gd name="T78" fmla="*/ 182 w 234"/>
                <a:gd name="T79" fmla="*/ 212 h 234"/>
                <a:gd name="T80" fmla="*/ 174 w 234"/>
                <a:gd name="T81" fmla="*/ 218 h 234"/>
                <a:gd name="T82" fmla="*/ 162 w 234"/>
                <a:gd name="T83" fmla="*/ 214 h 234"/>
                <a:gd name="T84" fmla="*/ 156 w 234"/>
                <a:gd name="T85" fmla="*/ 208 h 234"/>
                <a:gd name="T86" fmla="*/ 150 w 234"/>
                <a:gd name="T87" fmla="*/ 210 h 234"/>
                <a:gd name="T88" fmla="*/ 144 w 234"/>
                <a:gd name="T89" fmla="*/ 204 h 234"/>
                <a:gd name="T90" fmla="*/ 134 w 234"/>
                <a:gd name="T91" fmla="*/ 208 h 234"/>
                <a:gd name="T92" fmla="*/ 126 w 234"/>
                <a:gd name="T93" fmla="*/ 206 h 234"/>
                <a:gd name="T94" fmla="*/ 124 w 234"/>
                <a:gd name="T95" fmla="*/ 202 h 234"/>
                <a:gd name="T96" fmla="*/ 122 w 234"/>
                <a:gd name="T97" fmla="*/ 194 h 234"/>
                <a:gd name="T98" fmla="*/ 120 w 234"/>
                <a:gd name="T99" fmla="*/ 186 h 234"/>
                <a:gd name="T100" fmla="*/ 118 w 234"/>
                <a:gd name="T101" fmla="*/ 174 h 234"/>
                <a:gd name="T102" fmla="*/ 118 w 234"/>
                <a:gd name="T103" fmla="*/ 166 h 234"/>
                <a:gd name="T104" fmla="*/ 104 w 234"/>
                <a:gd name="T105" fmla="*/ 156 h 234"/>
                <a:gd name="T106" fmla="*/ 88 w 234"/>
                <a:gd name="T107" fmla="*/ 158 h 234"/>
                <a:gd name="T108" fmla="*/ 76 w 234"/>
                <a:gd name="T109" fmla="*/ 168 h 234"/>
                <a:gd name="T110" fmla="*/ 64 w 234"/>
                <a:gd name="T111" fmla="*/ 162 h 234"/>
                <a:gd name="T112" fmla="*/ 58 w 234"/>
                <a:gd name="T113" fmla="*/ 152 h 234"/>
                <a:gd name="T114" fmla="*/ 56 w 234"/>
                <a:gd name="T115" fmla="*/ 144 h 234"/>
                <a:gd name="T116" fmla="*/ 26 w 234"/>
                <a:gd name="T117" fmla="*/ 140 h 234"/>
                <a:gd name="T118" fmla="*/ 12 w 234"/>
                <a:gd name="T119" fmla="*/ 140 h 234"/>
                <a:gd name="T120" fmla="*/ 6 w 234"/>
                <a:gd name="T121" fmla="*/ 14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4" h="234">
                  <a:moveTo>
                    <a:pt x="0" y="140"/>
                  </a:moveTo>
                  <a:lnTo>
                    <a:pt x="2" y="138"/>
                  </a:lnTo>
                  <a:lnTo>
                    <a:pt x="4" y="138"/>
                  </a:lnTo>
                  <a:lnTo>
                    <a:pt x="6" y="138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8" y="130"/>
                  </a:lnTo>
                  <a:lnTo>
                    <a:pt x="12" y="126"/>
                  </a:lnTo>
                  <a:lnTo>
                    <a:pt x="14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6" y="128"/>
                  </a:lnTo>
                  <a:lnTo>
                    <a:pt x="18" y="128"/>
                  </a:lnTo>
                  <a:lnTo>
                    <a:pt x="20" y="126"/>
                  </a:lnTo>
                  <a:lnTo>
                    <a:pt x="20" y="124"/>
                  </a:lnTo>
                  <a:lnTo>
                    <a:pt x="22" y="124"/>
                  </a:lnTo>
                  <a:lnTo>
                    <a:pt x="22" y="124"/>
                  </a:lnTo>
                  <a:lnTo>
                    <a:pt x="26" y="122"/>
                  </a:lnTo>
                  <a:lnTo>
                    <a:pt x="30" y="120"/>
                  </a:lnTo>
                  <a:lnTo>
                    <a:pt x="30" y="122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0" y="128"/>
                  </a:lnTo>
                  <a:lnTo>
                    <a:pt x="32" y="128"/>
                  </a:lnTo>
                  <a:lnTo>
                    <a:pt x="36" y="128"/>
                  </a:lnTo>
                  <a:lnTo>
                    <a:pt x="36" y="124"/>
                  </a:lnTo>
                  <a:lnTo>
                    <a:pt x="42" y="120"/>
                  </a:lnTo>
                  <a:lnTo>
                    <a:pt x="42" y="118"/>
                  </a:lnTo>
                  <a:lnTo>
                    <a:pt x="44" y="118"/>
                  </a:lnTo>
                  <a:lnTo>
                    <a:pt x="46" y="116"/>
                  </a:lnTo>
                  <a:lnTo>
                    <a:pt x="48" y="112"/>
                  </a:lnTo>
                  <a:lnTo>
                    <a:pt x="48" y="110"/>
                  </a:lnTo>
                  <a:lnTo>
                    <a:pt x="50" y="108"/>
                  </a:lnTo>
                  <a:lnTo>
                    <a:pt x="50" y="100"/>
                  </a:lnTo>
                  <a:lnTo>
                    <a:pt x="50" y="100"/>
                  </a:lnTo>
                  <a:lnTo>
                    <a:pt x="48" y="96"/>
                  </a:lnTo>
                  <a:lnTo>
                    <a:pt x="50" y="94"/>
                  </a:lnTo>
                  <a:lnTo>
                    <a:pt x="54" y="90"/>
                  </a:lnTo>
                  <a:lnTo>
                    <a:pt x="54" y="88"/>
                  </a:lnTo>
                  <a:lnTo>
                    <a:pt x="56" y="84"/>
                  </a:lnTo>
                  <a:lnTo>
                    <a:pt x="58" y="82"/>
                  </a:lnTo>
                  <a:lnTo>
                    <a:pt x="60" y="82"/>
                  </a:lnTo>
                  <a:lnTo>
                    <a:pt x="62" y="82"/>
                  </a:lnTo>
                  <a:lnTo>
                    <a:pt x="64" y="80"/>
                  </a:lnTo>
                  <a:lnTo>
                    <a:pt x="70" y="74"/>
                  </a:lnTo>
                  <a:lnTo>
                    <a:pt x="70" y="70"/>
                  </a:lnTo>
                  <a:lnTo>
                    <a:pt x="70" y="66"/>
                  </a:lnTo>
                  <a:lnTo>
                    <a:pt x="72" y="64"/>
                  </a:lnTo>
                  <a:lnTo>
                    <a:pt x="72" y="62"/>
                  </a:lnTo>
                  <a:lnTo>
                    <a:pt x="72" y="60"/>
                  </a:lnTo>
                  <a:lnTo>
                    <a:pt x="72" y="56"/>
                  </a:lnTo>
                  <a:lnTo>
                    <a:pt x="72" y="56"/>
                  </a:lnTo>
                  <a:lnTo>
                    <a:pt x="72" y="52"/>
                  </a:lnTo>
                  <a:lnTo>
                    <a:pt x="74" y="50"/>
                  </a:lnTo>
                  <a:lnTo>
                    <a:pt x="74" y="48"/>
                  </a:lnTo>
                  <a:lnTo>
                    <a:pt x="76" y="44"/>
                  </a:lnTo>
                  <a:lnTo>
                    <a:pt x="74" y="40"/>
                  </a:lnTo>
                  <a:lnTo>
                    <a:pt x="80" y="34"/>
                  </a:lnTo>
                  <a:lnTo>
                    <a:pt x="80" y="30"/>
                  </a:lnTo>
                  <a:lnTo>
                    <a:pt x="82" y="30"/>
                  </a:lnTo>
                  <a:lnTo>
                    <a:pt x="82" y="24"/>
                  </a:lnTo>
                  <a:lnTo>
                    <a:pt x="82" y="22"/>
                  </a:lnTo>
                  <a:lnTo>
                    <a:pt x="82" y="20"/>
                  </a:lnTo>
                  <a:lnTo>
                    <a:pt x="82" y="18"/>
                  </a:lnTo>
                  <a:lnTo>
                    <a:pt x="82" y="16"/>
                  </a:lnTo>
                  <a:lnTo>
                    <a:pt x="80" y="14"/>
                  </a:lnTo>
                  <a:lnTo>
                    <a:pt x="80" y="14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4" y="10"/>
                  </a:lnTo>
                  <a:lnTo>
                    <a:pt x="84" y="8"/>
                  </a:lnTo>
                  <a:lnTo>
                    <a:pt x="86" y="8"/>
                  </a:lnTo>
                  <a:lnTo>
                    <a:pt x="86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92" y="6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4" y="6"/>
                  </a:lnTo>
                  <a:lnTo>
                    <a:pt x="96" y="6"/>
                  </a:lnTo>
                  <a:lnTo>
                    <a:pt x="100" y="8"/>
                  </a:lnTo>
                  <a:lnTo>
                    <a:pt x="102" y="10"/>
                  </a:lnTo>
                  <a:lnTo>
                    <a:pt x="104" y="12"/>
                  </a:lnTo>
                  <a:lnTo>
                    <a:pt x="106" y="12"/>
                  </a:lnTo>
                  <a:lnTo>
                    <a:pt x="108" y="12"/>
                  </a:lnTo>
                  <a:lnTo>
                    <a:pt x="110" y="14"/>
                  </a:lnTo>
                  <a:lnTo>
                    <a:pt x="114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8" y="14"/>
                  </a:lnTo>
                  <a:lnTo>
                    <a:pt x="120" y="14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8" y="16"/>
                  </a:lnTo>
                  <a:lnTo>
                    <a:pt x="128" y="14"/>
                  </a:lnTo>
                  <a:lnTo>
                    <a:pt x="126" y="14"/>
                  </a:lnTo>
                  <a:lnTo>
                    <a:pt x="126" y="12"/>
                  </a:lnTo>
                  <a:lnTo>
                    <a:pt x="128" y="10"/>
                  </a:lnTo>
                  <a:lnTo>
                    <a:pt x="130" y="8"/>
                  </a:lnTo>
                  <a:lnTo>
                    <a:pt x="132" y="8"/>
                  </a:lnTo>
                  <a:lnTo>
                    <a:pt x="134" y="8"/>
                  </a:lnTo>
                  <a:lnTo>
                    <a:pt x="136" y="10"/>
                  </a:lnTo>
                  <a:lnTo>
                    <a:pt x="138" y="8"/>
                  </a:lnTo>
                  <a:lnTo>
                    <a:pt x="144" y="8"/>
                  </a:lnTo>
                  <a:lnTo>
                    <a:pt x="144" y="6"/>
                  </a:lnTo>
                  <a:lnTo>
                    <a:pt x="146" y="6"/>
                  </a:lnTo>
                  <a:lnTo>
                    <a:pt x="152" y="4"/>
                  </a:lnTo>
                  <a:lnTo>
                    <a:pt x="154" y="4"/>
                  </a:lnTo>
                  <a:lnTo>
                    <a:pt x="154" y="6"/>
                  </a:lnTo>
                  <a:lnTo>
                    <a:pt x="154" y="6"/>
                  </a:lnTo>
                  <a:lnTo>
                    <a:pt x="154" y="6"/>
                  </a:lnTo>
                  <a:lnTo>
                    <a:pt x="156" y="6"/>
                  </a:lnTo>
                  <a:lnTo>
                    <a:pt x="158" y="6"/>
                  </a:lnTo>
                  <a:lnTo>
                    <a:pt x="160" y="6"/>
                  </a:lnTo>
                  <a:lnTo>
                    <a:pt x="162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4" y="2"/>
                  </a:lnTo>
                  <a:lnTo>
                    <a:pt x="164" y="0"/>
                  </a:lnTo>
                  <a:lnTo>
                    <a:pt x="166" y="0"/>
                  </a:lnTo>
                  <a:lnTo>
                    <a:pt x="168" y="2"/>
                  </a:lnTo>
                  <a:lnTo>
                    <a:pt x="170" y="2"/>
                  </a:lnTo>
                  <a:lnTo>
                    <a:pt x="172" y="2"/>
                  </a:lnTo>
                  <a:lnTo>
                    <a:pt x="172" y="4"/>
                  </a:lnTo>
                  <a:lnTo>
                    <a:pt x="174" y="4"/>
                  </a:lnTo>
                  <a:lnTo>
                    <a:pt x="176" y="4"/>
                  </a:lnTo>
                  <a:lnTo>
                    <a:pt x="182" y="4"/>
                  </a:lnTo>
                  <a:lnTo>
                    <a:pt x="182" y="6"/>
                  </a:lnTo>
                  <a:lnTo>
                    <a:pt x="186" y="4"/>
                  </a:lnTo>
                  <a:lnTo>
                    <a:pt x="188" y="4"/>
                  </a:lnTo>
                  <a:lnTo>
                    <a:pt x="190" y="6"/>
                  </a:lnTo>
                  <a:lnTo>
                    <a:pt x="192" y="6"/>
                  </a:lnTo>
                  <a:lnTo>
                    <a:pt x="192" y="6"/>
                  </a:lnTo>
                  <a:lnTo>
                    <a:pt x="194" y="8"/>
                  </a:lnTo>
                  <a:lnTo>
                    <a:pt x="194" y="8"/>
                  </a:lnTo>
                  <a:lnTo>
                    <a:pt x="196" y="10"/>
                  </a:lnTo>
                  <a:lnTo>
                    <a:pt x="198" y="12"/>
                  </a:lnTo>
                  <a:lnTo>
                    <a:pt x="200" y="14"/>
                  </a:lnTo>
                  <a:lnTo>
                    <a:pt x="202" y="14"/>
                  </a:lnTo>
                  <a:lnTo>
                    <a:pt x="204" y="12"/>
                  </a:lnTo>
                  <a:lnTo>
                    <a:pt x="204" y="10"/>
                  </a:lnTo>
                  <a:lnTo>
                    <a:pt x="208" y="10"/>
                  </a:lnTo>
                  <a:lnTo>
                    <a:pt x="210" y="12"/>
                  </a:lnTo>
                  <a:lnTo>
                    <a:pt x="210" y="12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14" y="10"/>
                  </a:lnTo>
                  <a:lnTo>
                    <a:pt x="216" y="8"/>
                  </a:lnTo>
                  <a:lnTo>
                    <a:pt x="218" y="8"/>
                  </a:lnTo>
                  <a:lnTo>
                    <a:pt x="220" y="8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2" y="14"/>
                  </a:lnTo>
                  <a:lnTo>
                    <a:pt x="226" y="16"/>
                  </a:lnTo>
                  <a:lnTo>
                    <a:pt x="228" y="16"/>
                  </a:lnTo>
                  <a:lnTo>
                    <a:pt x="228" y="20"/>
                  </a:lnTo>
                  <a:lnTo>
                    <a:pt x="230" y="20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4" y="22"/>
                  </a:lnTo>
                  <a:lnTo>
                    <a:pt x="234" y="24"/>
                  </a:lnTo>
                  <a:lnTo>
                    <a:pt x="234" y="26"/>
                  </a:lnTo>
                  <a:lnTo>
                    <a:pt x="232" y="28"/>
                  </a:lnTo>
                  <a:lnTo>
                    <a:pt x="232" y="30"/>
                  </a:lnTo>
                  <a:lnTo>
                    <a:pt x="232" y="34"/>
                  </a:lnTo>
                  <a:lnTo>
                    <a:pt x="232" y="38"/>
                  </a:lnTo>
                  <a:lnTo>
                    <a:pt x="232" y="40"/>
                  </a:lnTo>
                  <a:lnTo>
                    <a:pt x="234" y="42"/>
                  </a:lnTo>
                  <a:lnTo>
                    <a:pt x="234" y="42"/>
                  </a:lnTo>
                  <a:lnTo>
                    <a:pt x="234" y="44"/>
                  </a:lnTo>
                  <a:lnTo>
                    <a:pt x="228" y="52"/>
                  </a:lnTo>
                  <a:lnTo>
                    <a:pt x="224" y="56"/>
                  </a:lnTo>
                  <a:lnTo>
                    <a:pt x="224" y="58"/>
                  </a:lnTo>
                  <a:lnTo>
                    <a:pt x="218" y="68"/>
                  </a:lnTo>
                  <a:lnTo>
                    <a:pt x="218" y="68"/>
                  </a:lnTo>
                  <a:lnTo>
                    <a:pt x="218" y="72"/>
                  </a:lnTo>
                  <a:lnTo>
                    <a:pt x="218" y="76"/>
                  </a:lnTo>
                  <a:lnTo>
                    <a:pt x="216" y="82"/>
                  </a:lnTo>
                  <a:lnTo>
                    <a:pt x="216" y="84"/>
                  </a:lnTo>
                  <a:lnTo>
                    <a:pt x="212" y="86"/>
                  </a:lnTo>
                  <a:lnTo>
                    <a:pt x="210" y="90"/>
                  </a:lnTo>
                  <a:lnTo>
                    <a:pt x="208" y="96"/>
                  </a:lnTo>
                  <a:lnTo>
                    <a:pt x="208" y="100"/>
                  </a:lnTo>
                  <a:lnTo>
                    <a:pt x="210" y="104"/>
                  </a:lnTo>
                  <a:lnTo>
                    <a:pt x="210" y="106"/>
                  </a:lnTo>
                  <a:lnTo>
                    <a:pt x="210" y="110"/>
                  </a:lnTo>
                  <a:lnTo>
                    <a:pt x="214" y="134"/>
                  </a:lnTo>
                  <a:lnTo>
                    <a:pt x="218" y="148"/>
                  </a:lnTo>
                  <a:lnTo>
                    <a:pt x="226" y="160"/>
                  </a:lnTo>
                  <a:lnTo>
                    <a:pt x="228" y="170"/>
                  </a:lnTo>
                  <a:lnTo>
                    <a:pt x="226" y="168"/>
                  </a:lnTo>
                  <a:lnTo>
                    <a:pt x="206" y="174"/>
                  </a:lnTo>
                  <a:lnTo>
                    <a:pt x="202" y="184"/>
                  </a:lnTo>
                  <a:lnTo>
                    <a:pt x="202" y="186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190"/>
                  </a:lnTo>
                  <a:lnTo>
                    <a:pt x="204" y="192"/>
                  </a:lnTo>
                  <a:lnTo>
                    <a:pt x="204" y="194"/>
                  </a:lnTo>
                  <a:lnTo>
                    <a:pt x="204" y="196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204" y="200"/>
                  </a:lnTo>
                  <a:lnTo>
                    <a:pt x="202" y="200"/>
                  </a:lnTo>
                  <a:lnTo>
                    <a:pt x="200" y="202"/>
                  </a:lnTo>
                  <a:lnTo>
                    <a:pt x="200" y="204"/>
                  </a:lnTo>
                  <a:lnTo>
                    <a:pt x="200" y="212"/>
                  </a:lnTo>
                  <a:lnTo>
                    <a:pt x="200" y="214"/>
                  </a:lnTo>
                  <a:lnTo>
                    <a:pt x="202" y="216"/>
                  </a:lnTo>
                  <a:lnTo>
                    <a:pt x="204" y="220"/>
                  </a:lnTo>
                  <a:lnTo>
                    <a:pt x="206" y="222"/>
                  </a:lnTo>
                  <a:lnTo>
                    <a:pt x="208" y="222"/>
                  </a:lnTo>
                  <a:lnTo>
                    <a:pt x="212" y="222"/>
                  </a:lnTo>
                  <a:lnTo>
                    <a:pt x="212" y="222"/>
                  </a:lnTo>
                  <a:lnTo>
                    <a:pt x="212" y="222"/>
                  </a:lnTo>
                  <a:lnTo>
                    <a:pt x="212" y="220"/>
                  </a:lnTo>
                  <a:lnTo>
                    <a:pt x="214" y="220"/>
                  </a:lnTo>
                  <a:lnTo>
                    <a:pt x="216" y="220"/>
                  </a:lnTo>
                  <a:lnTo>
                    <a:pt x="216" y="234"/>
                  </a:lnTo>
                  <a:lnTo>
                    <a:pt x="216" y="234"/>
                  </a:lnTo>
                  <a:lnTo>
                    <a:pt x="214" y="234"/>
                  </a:lnTo>
                  <a:lnTo>
                    <a:pt x="214" y="234"/>
                  </a:lnTo>
                  <a:lnTo>
                    <a:pt x="212" y="234"/>
                  </a:lnTo>
                  <a:lnTo>
                    <a:pt x="210" y="234"/>
                  </a:lnTo>
                  <a:lnTo>
                    <a:pt x="210" y="234"/>
                  </a:lnTo>
                  <a:lnTo>
                    <a:pt x="208" y="234"/>
                  </a:lnTo>
                  <a:lnTo>
                    <a:pt x="204" y="232"/>
                  </a:lnTo>
                  <a:lnTo>
                    <a:pt x="202" y="228"/>
                  </a:lnTo>
                  <a:lnTo>
                    <a:pt x="200" y="228"/>
                  </a:lnTo>
                  <a:lnTo>
                    <a:pt x="198" y="224"/>
                  </a:lnTo>
                  <a:lnTo>
                    <a:pt x="196" y="222"/>
                  </a:lnTo>
                  <a:lnTo>
                    <a:pt x="190" y="220"/>
                  </a:lnTo>
                  <a:lnTo>
                    <a:pt x="188" y="218"/>
                  </a:lnTo>
                  <a:lnTo>
                    <a:pt x="188" y="218"/>
                  </a:lnTo>
                  <a:lnTo>
                    <a:pt x="186" y="214"/>
                  </a:lnTo>
                  <a:lnTo>
                    <a:pt x="186" y="212"/>
                  </a:lnTo>
                  <a:lnTo>
                    <a:pt x="184" y="212"/>
                  </a:lnTo>
                  <a:lnTo>
                    <a:pt x="182" y="212"/>
                  </a:lnTo>
                  <a:lnTo>
                    <a:pt x="182" y="212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6" y="218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72" y="216"/>
                  </a:lnTo>
                  <a:lnTo>
                    <a:pt x="168" y="216"/>
                  </a:lnTo>
                  <a:lnTo>
                    <a:pt x="166" y="214"/>
                  </a:lnTo>
                  <a:lnTo>
                    <a:pt x="164" y="214"/>
                  </a:lnTo>
                  <a:lnTo>
                    <a:pt x="162" y="214"/>
                  </a:lnTo>
                  <a:lnTo>
                    <a:pt x="162" y="214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0" y="208"/>
                  </a:lnTo>
                  <a:lnTo>
                    <a:pt x="160" y="206"/>
                  </a:lnTo>
                  <a:lnTo>
                    <a:pt x="156" y="208"/>
                  </a:lnTo>
                  <a:lnTo>
                    <a:pt x="156" y="208"/>
                  </a:lnTo>
                  <a:lnTo>
                    <a:pt x="154" y="208"/>
                  </a:lnTo>
                  <a:lnTo>
                    <a:pt x="152" y="210"/>
                  </a:lnTo>
                  <a:lnTo>
                    <a:pt x="152" y="210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50" y="208"/>
                  </a:lnTo>
                  <a:lnTo>
                    <a:pt x="148" y="206"/>
                  </a:lnTo>
                  <a:lnTo>
                    <a:pt x="148" y="206"/>
                  </a:lnTo>
                  <a:lnTo>
                    <a:pt x="146" y="206"/>
                  </a:lnTo>
                  <a:lnTo>
                    <a:pt x="144" y="206"/>
                  </a:lnTo>
                  <a:lnTo>
                    <a:pt x="144" y="204"/>
                  </a:lnTo>
                  <a:lnTo>
                    <a:pt x="142" y="206"/>
                  </a:lnTo>
                  <a:lnTo>
                    <a:pt x="140" y="206"/>
                  </a:lnTo>
                  <a:lnTo>
                    <a:pt x="138" y="206"/>
                  </a:lnTo>
                  <a:lnTo>
                    <a:pt x="138" y="208"/>
                  </a:lnTo>
                  <a:lnTo>
                    <a:pt x="136" y="208"/>
                  </a:lnTo>
                  <a:lnTo>
                    <a:pt x="134" y="208"/>
                  </a:lnTo>
                  <a:lnTo>
                    <a:pt x="132" y="208"/>
                  </a:lnTo>
                  <a:lnTo>
                    <a:pt x="130" y="206"/>
                  </a:lnTo>
                  <a:lnTo>
                    <a:pt x="128" y="206"/>
                  </a:lnTo>
                  <a:lnTo>
                    <a:pt x="128" y="206"/>
                  </a:lnTo>
                  <a:lnTo>
                    <a:pt x="126" y="206"/>
                  </a:lnTo>
                  <a:lnTo>
                    <a:pt x="126" y="206"/>
                  </a:lnTo>
                  <a:lnTo>
                    <a:pt x="126" y="208"/>
                  </a:lnTo>
                  <a:lnTo>
                    <a:pt x="124" y="208"/>
                  </a:lnTo>
                  <a:lnTo>
                    <a:pt x="124" y="206"/>
                  </a:lnTo>
                  <a:lnTo>
                    <a:pt x="124" y="204"/>
                  </a:lnTo>
                  <a:lnTo>
                    <a:pt x="124" y="204"/>
                  </a:lnTo>
                  <a:lnTo>
                    <a:pt x="124" y="202"/>
                  </a:lnTo>
                  <a:lnTo>
                    <a:pt x="124" y="200"/>
                  </a:lnTo>
                  <a:lnTo>
                    <a:pt x="124" y="200"/>
                  </a:lnTo>
                  <a:lnTo>
                    <a:pt x="122" y="198"/>
                  </a:lnTo>
                  <a:lnTo>
                    <a:pt x="124" y="196"/>
                  </a:lnTo>
                  <a:lnTo>
                    <a:pt x="124" y="194"/>
                  </a:lnTo>
                  <a:lnTo>
                    <a:pt x="122" y="194"/>
                  </a:lnTo>
                  <a:lnTo>
                    <a:pt x="122" y="192"/>
                  </a:lnTo>
                  <a:lnTo>
                    <a:pt x="122" y="190"/>
                  </a:lnTo>
                  <a:lnTo>
                    <a:pt x="122" y="188"/>
                  </a:lnTo>
                  <a:lnTo>
                    <a:pt x="120" y="188"/>
                  </a:lnTo>
                  <a:lnTo>
                    <a:pt x="120" y="188"/>
                  </a:lnTo>
                  <a:lnTo>
                    <a:pt x="120" y="186"/>
                  </a:lnTo>
                  <a:lnTo>
                    <a:pt x="120" y="186"/>
                  </a:lnTo>
                  <a:lnTo>
                    <a:pt x="118" y="184"/>
                  </a:lnTo>
                  <a:lnTo>
                    <a:pt x="118" y="182"/>
                  </a:lnTo>
                  <a:lnTo>
                    <a:pt x="118" y="182"/>
                  </a:lnTo>
                  <a:lnTo>
                    <a:pt x="118" y="180"/>
                  </a:lnTo>
                  <a:lnTo>
                    <a:pt x="118" y="174"/>
                  </a:lnTo>
                  <a:lnTo>
                    <a:pt x="118" y="174"/>
                  </a:lnTo>
                  <a:lnTo>
                    <a:pt x="118" y="172"/>
                  </a:lnTo>
                  <a:lnTo>
                    <a:pt x="118" y="172"/>
                  </a:lnTo>
                  <a:lnTo>
                    <a:pt x="118" y="170"/>
                  </a:lnTo>
                  <a:lnTo>
                    <a:pt x="118" y="168"/>
                  </a:lnTo>
                  <a:lnTo>
                    <a:pt x="118" y="166"/>
                  </a:lnTo>
                  <a:lnTo>
                    <a:pt x="120" y="164"/>
                  </a:lnTo>
                  <a:lnTo>
                    <a:pt x="120" y="162"/>
                  </a:lnTo>
                  <a:lnTo>
                    <a:pt x="120" y="160"/>
                  </a:lnTo>
                  <a:lnTo>
                    <a:pt x="120" y="158"/>
                  </a:lnTo>
                  <a:lnTo>
                    <a:pt x="104" y="158"/>
                  </a:lnTo>
                  <a:lnTo>
                    <a:pt x="104" y="156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2" y="152"/>
                  </a:lnTo>
                  <a:lnTo>
                    <a:pt x="102" y="154"/>
                  </a:lnTo>
                  <a:lnTo>
                    <a:pt x="90" y="154"/>
                  </a:lnTo>
                  <a:lnTo>
                    <a:pt x="88" y="158"/>
                  </a:lnTo>
                  <a:lnTo>
                    <a:pt x="88" y="160"/>
                  </a:lnTo>
                  <a:lnTo>
                    <a:pt x="86" y="160"/>
                  </a:lnTo>
                  <a:lnTo>
                    <a:pt x="88" y="162"/>
                  </a:lnTo>
                  <a:lnTo>
                    <a:pt x="88" y="166"/>
                  </a:lnTo>
                  <a:lnTo>
                    <a:pt x="78" y="166"/>
                  </a:lnTo>
                  <a:lnTo>
                    <a:pt x="76" y="168"/>
                  </a:lnTo>
                  <a:lnTo>
                    <a:pt x="72" y="168"/>
                  </a:lnTo>
                  <a:lnTo>
                    <a:pt x="72" y="166"/>
                  </a:lnTo>
                  <a:lnTo>
                    <a:pt x="68" y="168"/>
                  </a:lnTo>
                  <a:lnTo>
                    <a:pt x="66" y="168"/>
                  </a:lnTo>
                  <a:lnTo>
                    <a:pt x="64" y="166"/>
                  </a:lnTo>
                  <a:lnTo>
                    <a:pt x="64" y="162"/>
                  </a:lnTo>
                  <a:lnTo>
                    <a:pt x="62" y="160"/>
                  </a:lnTo>
                  <a:lnTo>
                    <a:pt x="60" y="158"/>
                  </a:lnTo>
                  <a:lnTo>
                    <a:pt x="60" y="158"/>
                  </a:lnTo>
                  <a:lnTo>
                    <a:pt x="60" y="156"/>
                  </a:lnTo>
                  <a:lnTo>
                    <a:pt x="58" y="156"/>
                  </a:lnTo>
                  <a:lnTo>
                    <a:pt x="58" y="152"/>
                  </a:lnTo>
                  <a:lnTo>
                    <a:pt x="58" y="150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6" y="144"/>
                  </a:lnTo>
                  <a:lnTo>
                    <a:pt x="56" y="144"/>
                  </a:lnTo>
                  <a:lnTo>
                    <a:pt x="56" y="142"/>
                  </a:lnTo>
                  <a:lnTo>
                    <a:pt x="56" y="140"/>
                  </a:lnTo>
                  <a:lnTo>
                    <a:pt x="44" y="140"/>
                  </a:lnTo>
                  <a:lnTo>
                    <a:pt x="34" y="140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40"/>
                  </a:lnTo>
                  <a:lnTo>
                    <a:pt x="22" y="140"/>
                  </a:lnTo>
                  <a:lnTo>
                    <a:pt x="18" y="140"/>
                  </a:lnTo>
                  <a:lnTo>
                    <a:pt x="16" y="140"/>
                  </a:lnTo>
                  <a:lnTo>
                    <a:pt x="14" y="140"/>
                  </a:lnTo>
                  <a:lnTo>
                    <a:pt x="12" y="140"/>
                  </a:lnTo>
                  <a:lnTo>
                    <a:pt x="10" y="142"/>
                  </a:lnTo>
                  <a:lnTo>
                    <a:pt x="8" y="142"/>
                  </a:lnTo>
                  <a:lnTo>
                    <a:pt x="8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4" y="142"/>
                  </a:lnTo>
                  <a:lnTo>
                    <a:pt x="0" y="142"/>
                  </a:lnTo>
                  <a:lnTo>
                    <a:pt x="0" y="14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1" name="Denmark">
              <a:extLst>
                <a:ext uri="{FF2B5EF4-FFF2-40B4-BE49-F238E27FC236}">
                  <a16:creationId xmlns:a16="http://schemas.microsoft.com/office/drawing/2014/main" id="{35E084DD-0A5E-4DD6-891D-8C75A6640B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3034" y="2878894"/>
              <a:ext cx="149281" cy="114832"/>
            </a:xfrm>
            <a:custGeom>
              <a:avLst/>
              <a:gdLst>
                <a:gd name="T0" fmla="*/ 60 w 78"/>
                <a:gd name="T1" fmla="*/ 58 h 60"/>
                <a:gd name="T2" fmla="*/ 62 w 78"/>
                <a:gd name="T3" fmla="*/ 54 h 60"/>
                <a:gd name="T4" fmla="*/ 56 w 78"/>
                <a:gd name="T5" fmla="*/ 54 h 60"/>
                <a:gd name="T6" fmla="*/ 56 w 78"/>
                <a:gd name="T7" fmla="*/ 58 h 60"/>
                <a:gd name="T8" fmla="*/ 74 w 78"/>
                <a:gd name="T9" fmla="*/ 48 h 60"/>
                <a:gd name="T10" fmla="*/ 74 w 78"/>
                <a:gd name="T11" fmla="*/ 42 h 60"/>
                <a:gd name="T12" fmla="*/ 50 w 78"/>
                <a:gd name="T13" fmla="*/ 36 h 60"/>
                <a:gd name="T14" fmla="*/ 42 w 78"/>
                <a:gd name="T15" fmla="*/ 46 h 60"/>
                <a:gd name="T16" fmla="*/ 36 w 78"/>
                <a:gd name="T17" fmla="*/ 42 h 60"/>
                <a:gd name="T18" fmla="*/ 36 w 78"/>
                <a:gd name="T19" fmla="*/ 36 h 60"/>
                <a:gd name="T20" fmla="*/ 40 w 78"/>
                <a:gd name="T21" fmla="*/ 36 h 60"/>
                <a:gd name="T22" fmla="*/ 44 w 78"/>
                <a:gd name="T23" fmla="*/ 36 h 60"/>
                <a:gd name="T24" fmla="*/ 46 w 78"/>
                <a:gd name="T25" fmla="*/ 30 h 60"/>
                <a:gd name="T26" fmla="*/ 48 w 78"/>
                <a:gd name="T27" fmla="*/ 38 h 60"/>
                <a:gd name="T28" fmla="*/ 48 w 78"/>
                <a:gd name="T29" fmla="*/ 44 h 60"/>
                <a:gd name="T30" fmla="*/ 44 w 78"/>
                <a:gd name="T31" fmla="*/ 48 h 60"/>
                <a:gd name="T32" fmla="*/ 48 w 78"/>
                <a:gd name="T33" fmla="*/ 48 h 60"/>
                <a:gd name="T34" fmla="*/ 36 w 78"/>
                <a:gd name="T35" fmla="*/ 50 h 60"/>
                <a:gd name="T36" fmla="*/ 42 w 78"/>
                <a:gd name="T37" fmla="*/ 50 h 60"/>
                <a:gd name="T38" fmla="*/ 44 w 78"/>
                <a:gd name="T39" fmla="*/ 54 h 60"/>
                <a:gd name="T40" fmla="*/ 40 w 78"/>
                <a:gd name="T41" fmla="*/ 54 h 60"/>
                <a:gd name="T42" fmla="*/ 34 w 78"/>
                <a:gd name="T43" fmla="*/ 52 h 60"/>
                <a:gd name="T44" fmla="*/ 26 w 78"/>
                <a:gd name="T45" fmla="*/ 36 h 60"/>
                <a:gd name="T46" fmla="*/ 28 w 78"/>
                <a:gd name="T47" fmla="*/ 36 h 60"/>
                <a:gd name="T48" fmla="*/ 28 w 78"/>
                <a:gd name="T49" fmla="*/ 50 h 60"/>
                <a:gd name="T50" fmla="*/ 30 w 78"/>
                <a:gd name="T51" fmla="*/ 50 h 60"/>
                <a:gd name="T52" fmla="*/ 32 w 78"/>
                <a:gd name="T53" fmla="*/ 48 h 60"/>
                <a:gd name="T54" fmla="*/ 24 w 78"/>
                <a:gd name="T55" fmla="*/ 38 h 60"/>
                <a:gd name="T56" fmla="*/ 30 w 78"/>
                <a:gd name="T57" fmla="*/ 46 h 60"/>
                <a:gd name="T58" fmla="*/ 24 w 78"/>
                <a:gd name="T59" fmla="*/ 48 h 60"/>
                <a:gd name="T60" fmla="*/ 30 w 78"/>
                <a:gd name="T61" fmla="*/ 10 h 60"/>
                <a:gd name="T62" fmla="*/ 30 w 78"/>
                <a:gd name="T63" fmla="*/ 10 h 60"/>
                <a:gd name="T64" fmla="*/ 12 w 78"/>
                <a:gd name="T65" fmla="*/ 16 h 60"/>
                <a:gd name="T66" fmla="*/ 8 w 78"/>
                <a:gd name="T67" fmla="*/ 22 h 60"/>
                <a:gd name="T68" fmla="*/ 12 w 78"/>
                <a:gd name="T69" fmla="*/ 14 h 60"/>
                <a:gd name="T70" fmla="*/ 20 w 78"/>
                <a:gd name="T71" fmla="*/ 14 h 60"/>
                <a:gd name="T72" fmla="*/ 26 w 78"/>
                <a:gd name="T73" fmla="*/ 8 h 60"/>
                <a:gd name="T74" fmla="*/ 28 w 78"/>
                <a:gd name="T75" fmla="*/ 0 h 60"/>
                <a:gd name="T76" fmla="*/ 18 w 78"/>
                <a:gd name="T77" fmla="*/ 8 h 60"/>
                <a:gd name="T78" fmla="*/ 8 w 78"/>
                <a:gd name="T79" fmla="*/ 14 h 60"/>
                <a:gd name="T80" fmla="*/ 2 w 78"/>
                <a:gd name="T81" fmla="*/ 18 h 60"/>
                <a:gd name="T82" fmla="*/ 18 w 78"/>
                <a:gd name="T83" fmla="*/ 50 h 60"/>
                <a:gd name="T84" fmla="*/ 16 w 78"/>
                <a:gd name="T85" fmla="*/ 48 h 60"/>
                <a:gd name="T86" fmla="*/ 16 w 78"/>
                <a:gd name="T87" fmla="*/ 42 h 60"/>
                <a:gd name="T88" fmla="*/ 22 w 78"/>
                <a:gd name="T89" fmla="*/ 36 h 60"/>
                <a:gd name="T90" fmla="*/ 24 w 78"/>
                <a:gd name="T91" fmla="*/ 30 h 60"/>
                <a:gd name="T92" fmla="*/ 30 w 78"/>
                <a:gd name="T93" fmla="*/ 28 h 60"/>
                <a:gd name="T94" fmla="*/ 30 w 78"/>
                <a:gd name="T95" fmla="*/ 24 h 60"/>
                <a:gd name="T96" fmla="*/ 24 w 78"/>
                <a:gd name="T97" fmla="*/ 20 h 60"/>
                <a:gd name="T98" fmla="*/ 22 w 78"/>
                <a:gd name="T99" fmla="*/ 16 h 60"/>
                <a:gd name="T100" fmla="*/ 12 w 78"/>
                <a:gd name="T101" fmla="*/ 16 h 60"/>
                <a:gd name="T102" fmla="*/ 16 w 78"/>
                <a:gd name="T103" fmla="*/ 24 h 60"/>
                <a:gd name="T104" fmla="*/ 14 w 78"/>
                <a:gd name="T105" fmla="*/ 22 h 60"/>
                <a:gd name="T106" fmla="*/ 10 w 78"/>
                <a:gd name="T107" fmla="*/ 22 h 60"/>
                <a:gd name="T108" fmla="*/ 4 w 78"/>
                <a:gd name="T109" fmla="*/ 22 h 60"/>
                <a:gd name="T110" fmla="*/ 2 w 78"/>
                <a:gd name="T111" fmla="*/ 28 h 60"/>
                <a:gd name="T112" fmla="*/ 4 w 78"/>
                <a:gd name="T113" fmla="*/ 34 h 60"/>
                <a:gd name="T114" fmla="*/ 2 w 78"/>
                <a:gd name="T115" fmla="*/ 42 h 60"/>
                <a:gd name="T116" fmla="*/ 6 w 78"/>
                <a:gd name="T117" fmla="*/ 48 h 60"/>
                <a:gd name="T118" fmla="*/ 16 w 78"/>
                <a:gd name="T1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60">
                  <a:moveTo>
                    <a:pt x="56" y="58"/>
                  </a:moveTo>
                  <a:lnTo>
                    <a:pt x="56" y="60"/>
                  </a:lnTo>
                  <a:lnTo>
                    <a:pt x="60" y="60"/>
                  </a:lnTo>
                  <a:lnTo>
                    <a:pt x="60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2" y="56"/>
                  </a:lnTo>
                  <a:lnTo>
                    <a:pt x="62" y="54"/>
                  </a:lnTo>
                  <a:lnTo>
                    <a:pt x="60" y="54"/>
                  </a:lnTo>
                  <a:lnTo>
                    <a:pt x="60" y="54"/>
                  </a:lnTo>
                  <a:lnTo>
                    <a:pt x="58" y="54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56" y="58"/>
                  </a:lnTo>
                  <a:lnTo>
                    <a:pt x="56" y="58"/>
                  </a:lnTo>
                  <a:close/>
                  <a:moveTo>
                    <a:pt x="74" y="42"/>
                  </a:moveTo>
                  <a:lnTo>
                    <a:pt x="74" y="46"/>
                  </a:lnTo>
                  <a:lnTo>
                    <a:pt x="74" y="48"/>
                  </a:lnTo>
                  <a:lnTo>
                    <a:pt x="78" y="50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4" y="42"/>
                  </a:lnTo>
                  <a:close/>
                  <a:moveTo>
                    <a:pt x="50" y="36"/>
                  </a:moveTo>
                  <a:lnTo>
                    <a:pt x="48" y="38"/>
                  </a:lnTo>
                  <a:lnTo>
                    <a:pt x="50" y="40"/>
                  </a:lnTo>
                  <a:lnTo>
                    <a:pt x="50" y="36"/>
                  </a:lnTo>
                  <a:close/>
                  <a:moveTo>
                    <a:pt x="44" y="48"/>
                  </a:moveTo>
                  <a:lnTo>
                    <a:pt x="42" y="48"/>
                  </a:lnTo>
                  <a:lnTo>
                    <a:pt x="40" y="48"/>
                  </a:lnTo>
                  <a:lnTo>
                    <a:pt x="42" y="46"/>
                  </a:lnTo>
                  <a:lnTo>
                    <a:pt x="42" y="44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6" y="42"/>
                  </a:lnTo>
                  <a:lnTo>
                    <a:pt x="36" y="40"/>
                  </a:lnTo>
                  <a:lnTo>
                    <a:pt x="34" y="38"/>
                  </a:lnTo>
                  <a:lnTo>
                    <a:pt x="34" y="36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8" y="34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2" y="38"/>
                  </a:lnTo>
                  <a:lnTo>
                    <a:pt x="42" y="36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42" y="32"/>
                  </a:lnTo>
                  <a:lnTo>
                    <a:pt x="46" y="30"/>
                  </a:lnTo>
                  <a:lnTo>
                    <a:pt x="48" y="30"/>
                  </a:lnTo>
                  <a:lnTo>
                    <a:pt x="48" y="32"/>
                  </a:lnTo>
                  <a:lnTo>
                    <a:pt x="48" y="36"/>
                  </a:lnTo>
                  <a:lnTo>
                    <a:pt x="48" y="38"/>
                  </a:lnTo>
                  <a:lnTo>
                    <a:pt x="46" y="40"/>
                  </a:lnTo>
                  <a:lnTo>
                    <a:pt x="46" y="40"/>
                  </a:lnTo>
                  <a:lnTo>
                    <a:pt x="48" y="42"/>
                  </a:lnTo>
                  <a:lnTo>
                    <a:pt x="48" y="44"/>
                  </a:lnTo>
                  <a:lnTo>
                    <a:pt x="46" y="44"/>
                  </a:lnTo>
                  <a:lnTo>
                    <a:pt x="44" y="46"/>
                  </a:lnTo>
                  <a:lnTo>
                    <a:pt x="44" y="48"/>
                  </a:lnTo>
                  <a:lnTo>
                    <a:pt x="44" y="48"/>
                  </a:lnTo>
                  <a:close/>
                  <a:moveTo>
                    <a:pt x="46" y="50"/>
                  </a:moveTo>
                  <a:lnTo>
                    <a:pt x="46" y="50"/>
                  </a:lnTo>
                  <a:lnTo>
                    <a:pt x="46" y="48"/>
                  </a:lnTo>
                  <a:lnTo>
                    <a:pt x="48" y="48"/>
                  </a:lnTo>
                  <a:lnTo>
                    <a:pt x="48" y="46"/>
                  </a:lnTo>
                  <a:lnTo>
                    <a:pt x="46" y="48"/>
                  </a:lnTo>
                  <a:lnTo>
                    <a:pt x="46" y="50"/>
                  </a:lnTo>
                  <a:close/>
                  <a:moveTo>
                    <a:pt x="36" y="50"/>
                  </a:moveTo>
                  <a:lnTo>
                    <a:pt x="38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2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4" y="52"/>
                  </a:lnTo>
                  <a:lnTo>
                    <a:pt x="44" y="54"/>
                  </a:lnTo>
                  <a:lnTo>
                    <a:pt x="44" y="56"/>
                  </a:lnTo>
                  <a:lnTo>
                    <a:pt x="42" y="56"/>
                  </a:lnTo>
                  <a:lnTo>
                    <a:pt x="42" y="54"/>
                  </a:lnTo>
                  <a:lnTo>
                    <a:pt x="40" y="54"/>
                  </a:lnTo>
                  <a:lnTo>
                    <a:pt x="38" y="56"/>
                  </a:lnTo>
                  <a:lnTo>
                    <a:pt x="34" y="54"/>
                  </a:lnTo>
                  <a:lnTo>
                    <a:pt x="32" y="52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4" y="50"/>
                  </a:lnTo>
                  <a:lnTo>
                    <a:pt x="36" y="50"/>
                  </a:lnTo>
                  <a:close/>
                  <a:moveTo>
                    <a:pt x="26" y="36"/>
                  </a:moveTo>
                  <a:lnTo>
                    <a:pt x="28" y="34"/>
                  </a:lnTo>
                  <a:lnTo>
                    <a:pt x="28" y="32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26" y="36"/>
                  </a:lnTo>
                  <a:close/>
                  <a:moveTo>
                    <a:pt x="26" y="50"/>
                  </a:moveTo>
                  <a:lnTo>
                    <a:pt x="28" y="52"/>
                  </a:lnTo>
                  <a:lnTo>
                    <a:pt x="28" y="50"/>
                  </a:lnTo>
                  <a:lnTo>
                    <a:pt x="26" y="50"/>
                  </a:lnTo>
                  <a:close/>
                  <a:moveTo>
                    <a:pt x="32" y="46"/>
                  </a:moveTo>
                  <a:lnTo>
                    <a:pt x="30" y="50"/>
                  </a:lnTo>
                  <a:lnTo>
                    <a:pt x="30" y="50"/>
                  </a:lnTo>
                  <a:lnTo>
                    <a:pt x="30" y="52"/>
                  </a:lnTo>
                  <a:lnTo>
                    <a:pt x="32" y="50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6"/>
                  </a:lnTo>
                  <a:lnTo>
                    <a:pt x="32" y="46"/>
                  </a:lnTo>
                  <a:close/>
                  <a:moveTo>
                    <a:pt x="20" y="40"/>
                  </a:moveTo>
                  <a:lnTo>
                    <a:pt x="24" y="38"/>
                  </a:lnTo>
                  <a:lnTo>
                    <a:pt x="26" y="40"/>
                  </a:lnTo>
                  <a:lnTo>
                    <a:pt x="28" y="40"/>
                  </a:lnTo>
                  <a:lnTo>
                    <a:pt x="30" y="44"/>
                  </a:lnTo>
                  <a:lnTo>
                    <a:pt x="30" y="46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0" y="46"/>
                  </a:lnTo>
                  <a:lnTo>
                    <a:pt x="20" y="42"/>
                  </a:lnTo>
                  <a:lnTo>
                    <a:pt x="20" y="40"/>
                  </a:lnTo>
                  <a:close/>
                  <a:moveTo>
                    <a:pt x="30" y="10"/>
                  </a:moveTo>
                  <a:lnTo>
                    <a:pt x="32" y="8"/>
                  </a:lnTo>
                  <a:lnTo>
                    <a:pt x="34" y="8"/>
                  </a:lnTo>
                  <a:lnTo>
                    <a:pt x="32" y="10"/>
                  </a:lnTo>
                  <a:lnTo>
                    <a:pt x="30" y="10"/>
                  </a:lnTo>
                  <a:close/>
                  <a:moveTo>
                    <a:pt x="8" y="20"/>
                  </a:moveTo>
                  <a:lnTo>
                    <a:pt x="8" y="18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0" y="20"/>
                  </a:lnTo>
                  <a:lnTo>
                    <a:pt x="8" y="20"/>
                  </a:lnTo>
                  <a:close/>
                  <a:moveTo>
                    <a:pt x="8" y="22"/>
                  </a:moveTo>
                  <a:lnTo>
                    <a:pt x="6" y="18"/>
                  </a:lnTo>
                  <a:lnTo>
                    <a:pt x="8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6" y="16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2" y="16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6" y="8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24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6" y="10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18"/>
                  </a:lnTo>
                  <a:lnTo>
                    <a:pt x="8" y="22"/>
                  </a:lnTo>
                  <a:close/>
                  <a:moveTo>
                    <a:pt x="18" y="50"/>
                  </a:moveTo>
                  <a:lnTo>
                    <a:pt x="18" y="50"/>
                  </a:lnTo>
                  <a:lnTo>
                    <a:pt x="18" y="50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6" y="46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22" y="38"/>
                  </a:lnTo>
                  <a:lnTo>
                    <a:pt x="20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26" y="32"/>
                  </a:lnTo>
                  <a:lnTo>
                    <a:pt x="24" y="30"/>
                  </a:lnTo>
                  <a:lnTo>
                    <a:pt x="26" y="28"/>
                  </a:lnTo>
                  <a:lnTo>
                    <a:pt x="28" y="28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4" y="2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6" y="24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2" y="42"/>
                  </a:lnTo>
                  <a:lnTo>
                    <a:pt x="4" y="40"/>
                  </a:lnTo>
                  <a:lnTo>
                    <a:pt x="6" y="44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6" y="50"/>
                  </a:lnTo>
                  <a:lnTo>
                    <a:pt x="10" y="50"/>
                  </a:lnTo>
                  <a:lnTo>
                    <a:pt x="14" y="50"/>
                  </a:lnTo>
                  <a:lnTo>
                    <a:pt x="16" y="50"/>
                  </a:lnTo>
                  <a:lnTo>
                    <a:pt x="18" y="5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2" name="Damascus">
              <a:extLst>
                <a:ext uri="{FF2B5EF4-FFF2-40B4-BE49-F238E27FC236}">
                  <a16:creationId xmlns:a16="http://schemas.microsoft.com/office/drawing/2014/main" id="{6E84CB0B-4AB0-4890-B07D-FE2A43622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574" y="3602333"/>
              <a:ext cx="7655" cy="22966"/>
            </a:xfrm>
            <a:custGeom>
              <a:avLst/>
              <a:gdLst>
                <a:gd name="T0" fmla="*/ 0 w 4"/>
                <a:gd name="T1" fmla="*/ 12 h 12"/>
                <a:gd name="T2" fmla="*/ 0 w 4"/>
                <a:gd name="T3" fmla="*/ 10 h 12"/>
                <a:gd name="T4" fmla="*/ 0 w 4"/>
                <a:gd name="T5" fmla="*/ 8 h 12"/>
                <a:gd name="T6" fmla="*/ 0 w 4"/>
                <a:gd name="T7" fmla="*/ 6 h 12"/>
                <a:gd name="T8" fmla="*/ 0 w 4"/>
                <a:gd name="T9" fmla="*/ 2 h 12"/>
                <a:gd name="T10" fmla="*/ 2 w 4"/>
                <a:gd name="T11" fmla="*/ 0 h 12"/>
                <a:gd name="T12" fmla="*/ 2 w 4"/>
                <a:gd name="T13" fmla="*/ 0 h 12"/>
                <a:gd name="T14" fmla="*/ 2 w 4"/>
                <a:gd name="T15" fmla="*/ 2 h 12"/>
                <a:gd name="T16" fmla="*/ 4 w 4"/>
                <a:gd name="T17" fmla="*/ 2 h 12"/>
                <a:gd name="T18" fmla="*/ 4 w 4"/>
                <a:gd name="T19" fmla="*/ 8 h 12"/>
                <a:gd name="T20" fmla="*/ 4 w 4"/>
                <a:gd name="T21" fmla="*/ 10 h 12"/>
                <a:gd name="T22" fmla="*/ 4 w 4"/>
                <a:gd name="T23" fmla="*/ 10 h 12"/>
                <a:gd name="T24" fmla="*/ 2 w 4"/>
                <a:gd name="T25" fmla="*/ 10 h 12"/>
                <a:gd name="T26" fmla="*/ 2 w 4"/>
                <a:gd name="T27" fmla="*/ 12 h 12"/>
                <a:gd name="T28" fmla="*/ 0 w 4"/>
                <a:gd name="T2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12">
                  <a:moveTo>
                    <a:pt x="0" y="12"/>
                  </a:move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3" name="Czechia">
              <a:extLst>
                <a:ext uri="{FF2B5EF4-FFF2-40B4-BE49-F238E27FC236}">
                  <a16:creationId xmlns:a16="http://schemas.microsoft.com/office/drawing/2014/main" id="{8879C05F-4FED-4F6F-A091-46914A081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4899" y="3097074"/>
              <a:ext cx="172247" cy="76554"/>
            </a:xfrm>
            <a:custGeom>
              <a:avLst/>
              <a:gdLst>
                <a:gd name="T0" fmla="*/ 34 w 90"/>
                <a:gd name="T1" fmla="*/ 2 h 40"/>
                <a:gd name="T2" fmla="*/ 36 w 90"/>
                <a:gd name="T3" fmla="*/ 2 h 40"/>
                <a:gd name="T4" fmla="*/ 42 w 90"/>
                <a:gd name="T5" fmla="*/ 2 h 40"/>
                <a:gd name="T6" fmla="*/ 44 w 90"/>
                <a:gd name="T7" fmla="*/ 6 h 40"/>
                <a:gd name="T8" fmla="*/ 48 w 90"/>
                <a:gd name="T9" fmla="*/ 6 h 40"/>
                <a:gd name="T10" fmla="*/ 48 w 90"/>
                <a:gd name="T11" fmla="*/ 12 h 40"/>
                <a:gd name="T12" fmla="*/ 48 w 90"/>
                <a:gd name="T13" fmla="*/ 14 h 40"/>
                <a:gd name="T14" fmla="*/ 52 w 90"/>
                <a:gd name="T15" fmla="*/ 14 h 40"/>
                <a:gd name="T16" fmla="*/ 50 w 90"/>
                <a:gd name="T17" fmla="*/ 10 h 40"/>
                <a:gd name="T18" fmla="*/ 58 w 90"/>
                <a:gd name="T19" fmla="*/ 12 h 40"/>
                <a:gd name="T20" fmla="*/ 60 w 90"/>
                <a:gd name="T21" fmla="*/ 14 h 40"/>
                <a:gd name="T22" fmla="*/ 68 w 90"/>
                <a:gd name="T23" fmla="*/ 14 h 40"/>
                <a:gd name="T24" fmla="*/ 78 w 90"/>
                <a:gd name="T25" fmla="*/ 22 h 40"/>
                <a:gd name="T26" fmla="*/ 82 w 90"/>
                <a:gd name="T27" fmla="*/ 26 h 40"/>
                <a:gd name="T28" fmla="*/ 88 w 90"/>
                <a:gd name="T29" fmla="*/ 24 h 40"/>
                <a:gd name="T30" fmla="*/ 90 w 90"/>
                <a:gd name="T31" fmla="*/ 30 h 40"/>
                <a:gd name="T32" fmla="*/ 82 w 90"/>
                <a:gd name="T33" fmla="*/ 32 h 40"/>
                <a:gd name="T34" fmla="*/ 76 w 90"/>
                <a:gd name="T35" fmla="*/ 34 h 40"/>
                <a:gd name="T36" fmla="*/ 66 w 90"/>
                <a:gd name="T37" fmla="*/ 38 h 40"/>
                <a:gd name="T38" fmla="*/ 62 w 90"/>
                <a:gd name="T39" fmla="*/ 36 h 40"/>
                <a:gd name="T40" fmla="*/ 54 w 90"/>
                <a:gd name="T41" fmla="*/ 38 h 40"/>
                <a:gd name="T42" fmla="*/ 48 w 90"/>
                <a:gd name="T43" fmla="*/ 36 h 40"/>
                <a:gd name="T44" fmla="*/ 42 w 90"/>
                <a:gd name="T45" fmla="*/ 34 h 40"/>
                <a:gd name="T46" fmla="*/ 34 w 90"/>
                <a:gd name="T47" fmla="*/ 34 h 40"/>
                <a:gd name="T48" fmla="*/ 32 w 90"/>
                <a:gd name="T49" fmla="*/ 36 h 40"/>
                <a:gd name="T50" fmla="*/ 28 w 90"/>
                <a:gd name="T51" fmla="*/ 38 h 40"/>
                <a:gd name="T52" fmla="*/ 22 w 90"/>
                <a:gd name="T53" fmla="*/ 36 h 40"/>
                <a:gd name="T54" fmla="*/ 20 w 90"/>
                <a:gd name="T55" fmla="*/ 36 h 40"/>
                <a:gd name="T56" fmla="*/ 12 w 90"/>
                <a:gd name="T57" fmla="*/ 28 h 40"/>
                <a:gd name="T58" fmla="*/ 6 w 90"/>
                <a:gd name="T59" fmla="*/ 24 h 40"/>
                <a:gd name="T60" fmla="*/ 6 w 90"/>
                <a:gd name="T61" fmla="*/ 20 h 40"/>
                <a:gd name="T62" fmla="*/ 0 w 90"/>
                <a:gd name="T63" fmla="*/ 14 h 40"/>
                <a:gd name="T64" fmla="*/ 0 w 90"/>
                <a:gd name="T65" fmla="*/ 12 h 40"/>
                <a:gd name="T66" fmla="*/ 4 w 90"/>
                <a:gd name="T67" fmla="*/ 14 h 40"/>
                <a:gd name="T68" fmla="*/ 10 w 90"/>
                <a:gd name="T69" fmla="*/ 8 h 40"/>
                <a:gd name="T70" fmla="*/ 16 w 90"/>
                <a:gd name="T71" fmla="*/ 6 h 40"/>
                <a:gd name="T72" fmla="*/ 20 w 90"/>
                <a:gd name="T73" fmla="*/ 4 h 40"/>
                <a:gd name="T74" fmla="*/ 24 w 90"/>
                <a:gd name="T75" fmla="*/ 4 h 40"/>
                <a:gd name="T76" fmla="*/ 28 w 90"/>
                <a:gd name="T77" fmla="*/ 2 h 40"/>
                <a:gd name="T78" fmla="*/ 32 w 90"/>
                <a:gd name="T7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" h="40">
                  <a:moveTo>
                    <a:pt x="32" y="0"/>
                  </a:moveTo>
                  <a:lnTo>
                    <a:pt x="34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2" y="4"/>
                  </a:lnTo>
                  <a:lnTo>
                    <a:pt x="44" y="6"/>
                  </a:lnTo>
                  <a:lnTo>
                    <a:pt x="46" y="6"/>
                  </a:lnTo>
                  <a:lnTo>
                    <a:pt x="48" y="6"/>
                  </a:lnTo>
                  <a:lnTo>
                    <a:pt x="48" y="1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4"/>
                  </a:lnTo>
                  <a:lnTo>
                    <a:pt x="50" y="14"/>
                  </a:lnTo>
                  <a:lnTo>
                    <a:pt x="52" y="14"/>
                  </a:lnTo>
                  <a:lnTo>
                    <a:pt x="54" y="14"/>
                  </a:lnTo>
                  <a:lnTo>
                    <a:pt x="50" y="10"/>
                  </a:lnTo>
                  <a:lnTo>
                    <a:pt x="52" y="8"/>
                  </a:lnTo>
                  <a:lnTo>
                    <a:pt x="58" y="12"/>
                  </a:lnTo>
                  <a:lnTo>
                    <a:pt x="62" y="12"/>
                  </a:lnTo>
                  <a:lnTo>
                    <a:pt x="60" y="14"/>
                  </a:lnTo>
                  <a:lnTo>
                    <a:pt x="62" y="16"/>
                  </a:lnTo>
                  <a:lnTo>
                    <a:pt x="68" y="14"/>
                  </a:lnTo>
                  <a:lnTo>
                    <a:pt x="72" y="16"/>
                  </a:lnTo>
                  <a:lnTo>
                    <a:pt x="78" y="22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4" y="24"/>
                  </a:lnTo>
                  <a:lnTo>
                    <a:pt x="88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84" y="28"/>
                  </a:lnTo>
                  <a:lnTo>
                    <a:pt x="82" y="32"/>
                  </a:lnTo>
                  <a:lnTo>
                    <a:pt x="78" y="32"/>
                  </a:lnTo>
                  <a:lnTo>
                    <a:pt x="76" y="34"/>
                  </a:lnTo>
                  <a:lnTo>
                    <a:pt x="70" y="36"/>
                  </a:lnTo>
                  <a:lnTo>
                    <a:pt x="66" y="38"/>
                  </a:lnTo>
                  <a:lnTo>
                    <a:pt x="64" y="36"/>
                  </a:lnTo>
                  <a:lnTo>
                    <a:pt x="62" y="36"/>
                  </a:lnTo>
                  <a:lnTo>
                    <a:pt x="60" y="38"/>
                  </a:lnTo>
                  <a:lnTo>
                    <a:pt x="54" y="38"/>
                  </a:lnTo>
                  <a:lnTo>
                    <a:pt x="52" y="36"/>
                  </a:lnTo>
                  <a:lnTo>
                    <a:pt x="48" y="36"/>
                  </a:lnTo>
                  <a:lnTo>
                    <a:pt x="44" y="36"/>
                  </a:lnTo>
                  <a:lnTo>
                    <a:pt x="42" y="34"/>
                  </a:lnTo>
                  <a:lnTo>
                    <a:pt x="38" y="34"/>
                  </a:lnTo>
                  <a:lnTo>
                    <a:pt x="34" y="34"/>
                  </a:lnTo>
                  <a:lnTo>
                    <a:pt x="34" y="36"/>
                  </a:lnTo>
                  <a:lnTo>
                    <a:pt x="32" y="36"/>
                  </a:lnTo>
                  <a:lnTo>
                    <a:pt x="32" y="38"/>
                  </a:lnTo>
                  <a:lnTo>
                    <a:pt x="28" y="38"/>
                  </a:lnTo>
                  <a:lnTo>
                    <a:pt x="28" y="40"/>
                  </a:lnTo>
                  <a:lnTo>
                    <a:pt x="22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4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4" name="Cyprus">
              <a:extLst>
                <a:ext uri="{FF2B5EF4-FFF2-40B4-BE49-F238E27FC236}">
                  <a16:creationId xmlns:a16="http://schemas.microsoft.com/office/drawing/2014/main" id="{BF05930A-98CC-45E9-A082-DCD058D9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192" y="3541089"/>
              <a:ext cx="49760" cy="30622"/>
            </a:xfrm>
            <a:custGeom>
              <a:avLst/>
              <a:gdLst>
                <a:gd name="T0" fmla="*/ 4 w 26"/>
                <a:gd name="T1" fmla="*/ 16 h 16"/>
                <a:gd name="T2" fmla="*/ 2 w 26"/>
                <a:gd name="T3" fmla="*/ 14 h 16"/>
                <a:gd name="T4" fmla="*/ 0 w 26"/>
                <a:gd name="T5" fmla="*/ 12 h 16"/>
                <a:gd name="T6" fmla="*/ 0 w 26"/>
                <a:gd name="T7" fmla="*/ 10 h 16"/>
                <a:gd name="T8" fmla="*/ 2 w 26"/>
                <a:gd name="T9" fmla="*/ 8 h 16"/>
                <a:gd name="T10" fmla="*/ 2 w 26"/>
                <a:gd name="T11" fmla="*/ 6 h 16"/>
                <a:gd name="T12" fmla="*/ 4 w 26"/>
                <a:gd name="T13" fmla="*/ 8 h 16"/>
                <a:gd name="T14" fmla="*/ 6 w 26"/>
                <a:gd name="T15" fmla="*/ 8 h 16"/>
                <a:gd name="T16" fmla="*/ 8 w 26"/>
                <a:gd name="T17" fmla="*/ 6 h 16"/>
                <a:gd name="T18" fmla="*/ 8 w 26"/>
                <a:gd name="T19" fmla="*/ 4 h 16"/>
                <a:gd name="T20" fmla="*/ 10 w 26"/>
                <a:gd name="T21" fmla="*/ 4 h 16"/>
                <a:gd name="T22" fmla="*/ 12 w 26"/>
                <a:gd name="T23" fmla="*/ 6 h 16"/>
                <a:gd name="T24" fmla="*/ 16 w 26"/>
                <a:gd name="T25" fmla="*/ 4 h 16"/>
                <a:gd name="T26" fmla="*/ 20 w 26"/>
                <a:gd name="T27" fmla="*/ 4 h 16"/>
                <a:gd name="T28" fmla="*/ 24 w 26"/>
                <a:gd name="T29" fmla="*/ 0 h 16"/>
                <a:gd name="T30" fmla="*/ 26 w 26"/>
                <a:gd name="T31" fmla="*/ 0 h 16"/>
                <a:gd name="T32" fmla="*/ 26 w 26"/>
                <a:gd name="T33" fmla="*/ 2 h 16"/>
                <a:gd name="T34" fmla="*/ 26 w 26"/>
                <a:gd name="T35" fmla="*/ 2 h 16"/>
                <a:gd name="T36" fmla="*/ 22 w 26"/>
                <a:gd name="T37" fmla="*/ 4 h 16"/>
                <a:gd name="T38" fmla="*/ 20 w 26"/>
                <a:gd name="T39" fmla="*/ 8 h 16"/>
                <a:gd name="T40" fmla="*/ 20 w 26"/>
                <a:gd name="T41" fmla="*/ 10 h 16"/>
                <a:gd name="T42" fmla="*/ 20 w 26"/>
                <a:gd name="T43" fmla="*/ 12 h 16"/>
                <a:gd name="T44" fmla="*/ 18 w 26"/>
                <a:gd name="T45" fmla="*/ 10 h 16"/>
                <a:gd name="T46" fmla="*/ 16 w 26"/>
                <a:gd name="T47" fmla="*/ 12 h 16"/>
                <a:gd name="T48" fmla="*/ 12 w 26"/>
                <a:gd name="T49" fmla="*/ 14 h 16"/>
                <a:gd name="T50" fmla="*/ 10 w 26"/>
                <a:gd name="T51" fmla="*/ 16 h 16"/>
                <a:gd name="T52" fmla="*/ 8 w 26"/>
                <a:gd name="T53" fmla="*/ 16 h 16"/>
                <a:gd name="T54" fmla="*/ 8 w 26"/>
                <a:gd name="T55" fmla="*/ 16 h 16"/>
                <a:gd name="T56" fmla="*/ 4 w 26"/>
                <a:gd name="T5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" h="16">
                  <a:moveTo>
                    <a:pt x="4" y="16"/>
                  </a:moveTo>
                  <a:lnTo>
                    <a:pt x="2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2" y="4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20" y="12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5" name="Croatia">
              <a:extLst>
                <a:ext uri="{FF2B5EF4-FFF2-40B4-BE49-F238E27FC236}">
                  <a16:creationId xmlns:a16="http://schemas.microsoft.com/office/drawing/2014/main" id="{82529494-81CA-4B31-B946-98223639A3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7004" y="3242527"/>
              <a:ext cx="126315" cy="99521"/>
            </a:xfrm>
            <a:custGeom>
              <a:avLst/>
              <a:gdLst>
                <a:gd name="T0" fmla="*/ 66 w 66"/>
                <a:gd name="T1" fmla="*/ 18 h 52"/>
                <a:gd name="T2" fmla="*/ 64 w 66"/>
                <a:gd name="T3" fmla="*/ 16 h 52"/>
                <a:gd name="T4" fmla="*/ 60 w 66"/>
                <a:gd name="T5" fmla="*/ 8 h 52"/>
                <a:gd name="T6" fmla="*/ 52 w 66"/>
                <a:gd name="T7" fmla="*/ 8 h 52"/>
                <a:gd name="T8" fmla="*/ 42 w 66"/>
                <a:gd name="T9" fmla="*/ 4 h 52"/>
                <a:gd name="T10" fmla="*/ 34 w 66"/>
                <a:gd name="T11" fmla="*/ 0 h 52"/>
                <a:gd name="T12" fmla="*/ 22 w 66"/>
                <a:gd name="T13" fmla="*/ 6 h 52"/>
                <a:gd name="T14" fmla="*/ 14 w 66"/>
                <a:gd name="T15" fmla="*/ 14 h 52"/>
                <a:gd name="T16" fmla="*/ 4 w 66"/>
                <a:gd name="T17" fmla="*/ 14 h 52"/>
                <a:gd name="T18" fmla="*/ 0 w 66"/>
                <a:gd name="T19" fmla="*/ 20 h 52"/>
                <a:gd name="T20" fmla="*/ 4 w 66"/>
                <a:gd name="T21" fmla="*/ 24 h 52"/>
                <a:gd name="T22" fmla="*/ 10 w 66"/>
                <a:gd name="T23" fmla="*/ 14 h 52"/>
                <a:gd name="T24" fmla="*/ 16 w 66"/>
                <a:gd name="T25" fmla="*/ 18 h 52"/>
                <a:gd name="T26" fmla="*/ 22 w 66"/>
                <a:gd name="T27" fmla="*/ 30 h 52"/>
                <a:gd name="T28" fmla="*/ 22 w 66"/>
                <a:gd name="T29" fmla="*/ 32 h 52"/>
                <a:gd name="T30" fmla="*/ 20 w 66"/>
                <a:gd name="T31" fmla="*/ 36 h 52"/>
                <a:gd name="T32" fmla="*/ 28 w 66"/>
                <a:gd name="T33" fmla="*/ 40 h 52"/>
                <a:gd name="T34" fmla="*/ 34 w 66"/>
                <a:gd name="T35" fmla="*/ 42 h 52"/>
                <a:gd name="T36" fmla="*/ 48 w 66"/>
                <a:gd name="T37" fmla="*/ 50 h 52"/>
                <a:gd name="T38" fmla="*/ 46 w 66"/>
                <a:gd name="T39" fmla="*/ 50 h 52"/>
                <a:gd name="T40" fmla="*/ 48 w 66"/>
                <a:gd name="T41" fmla="*/ 50 h 52"/>
                <a:gd name="T42" fmla="*/ 30 w 66"/>
                <a:gd name="T43" fmla="*/ 30 h 52"/>
                <a:gd name="T44" fmla="*/ 28 w 66"/>
                <a:gd name="T45" fmla="*/ 24 h 52"/>
                <a:gd name="T46" fmla="*/ 24 w 66"/>
                <a:gd name="T47" fmla="*/ 20 h 52"/>
                <a:gd name="T48" fmla="*/ 26 w 66"/>
                <a:gd name="T49" fmla="*/ 14 h 52"/>
                <a:gd name="T50" fmla="*/ 32 w 66"/>
                <a:gd name="T51" fmla="*/ 18 h 52"/>
                <a:gd name="T52" fmla="*/ 36 w 66"/>
                <a:gd name="T53" fmla="*/ 16 h 52"/>
                <a:gd name="T54" fmla="*/ 40 w 66"/>
                <a:gd name="T55" fmla="*/ 14 h 52"/>
                <a:gd name="T56" fmla="*/ 44 w 66"/>
                <a:gd name="T57" fmla="*/ 16 h 52"/>
                <a:gd name="T58" fmla="*/ 50 w 66"/>
                <a:gd name="T59" fmla="*/ 18 h 52"/>
                <a:gd name="T60" fmla="*/ 58 w 66"/>
                <a:gd name="T61" fmla="*/ 18 h 52"/>
                <a:gd name="T62" fmla="*/ 64 w 66"/>
                <a:gd name="T63" fmla="*/ 20 h 52"/>
                <a:gd name="T64" fmla="*/ 44 w 66"/>
                <a:gd name="T65" fmla="*/ 50 h 52"/>
                <a:gd name="T66" fmla="*/ 34 w 66"/>
                <a:gd name="T67" fmla="*/ 48 h 52"/>
                <a:gd name="T68" fmla="*/ 34 w 66"/>
                <a:gd name="T69" fmla="*/ 48 h 52"/>
                <a:gd name="T70" fmla="*/ 40 w 66"/>
                <a:gd name="T71" fmla="*/ 44 h 52"/>
                <a:gd name="T72" fmla="*/ 34 w 66"/>
                <a:gd name="T73" fmla="*/ 44 h 52"/>
                <a:gd name="T74" fmla="*/ 20 w 66"/>
                <a:gd name="T75" fmla="*/ 30 h 52"/>
                <a:gd name="T76" fmla="*/ 16 w 66"/>
                <a:gd name="T77" fmla="*/ 26 h 52"/>
                <a:gd name="T78" fmla="*/ 16 w 66"/>
                <a:gd name="T79" fmla="*/ 26 h 52"/>
                <a:gd name="T80" fmla="*/ 18 w 66"/>
                <a:gd name="T81" fmla="*/ 36 h 52"/>
                <a:gd name="T82" fmla="*/ 14 w 66"/>
                <a:gd name="T83" fmla="*/ 30 h 52"/>
                <a:gd name="T84" fmla="*/ 8 w 66"/>
                <a:gd name="T85" fmla="*/ 22 h 52"/>
                <a:gd name="T86" fmla="*/ 12 w 66"/>
                <a:gd name="T87" fmla="*/ 28 h 52"/>
                <a:gd name="T88" fmla="*/ 8 w 66"/>
                <a:gd name="T89" fmla="*/ 22 h 52"/>
                <a:gd name="T90" fmla="*/ 12 w 66"/>
                <a:gd name="T91" fmla="*/ 22 h 52"/>
                <a:gd name="T92" fmla="*/ 10 w 66"/>
                <a:gd name="T93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6" h="52">
                  <a:moveTo>
                    <a:pt x="64" y="20"/>
                  </a:moveTo>
                  <a:lnTo>
                    <a:pt x="62" y="18"/>
                  </a:lnTo>
                  <a:lnTo>
                    <a:pt x="66" y="18"/>
                  </a:lnTo>
                  <a:lnTo>
                    <a:pt x="66" y="18"/>
                  </a:lnTo>
                  <a:lnTo>
                    <a:pt x="66" y="16"/>
                  </a:lnTo>
                  <a:lnTo>
                    <a:pt x="64" y="16"/>
                  </a:lnTo>
                  <a:lnTo>
                    <a:pt x="62" y="14"/>
                  </a:lnTo>
                  <a:lnTo>
                    <a:pt x="62" y="12"/>
                  </a:lnTo>
                  <a:lnTo>
                    <a:pt x="60" y="8"/>
                  </a:lnTo>
                  <a:lnTo>
                    <a:pt x="60" y="6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6"/>
                  </a:lnTo>
                  <a:lnTo>
                    <a:pt x="44" y="6"/>
                  </a:lnTo>
                  <a:lnTo>
                    <a:pt x="42" y="4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18" y="8"/>
                  </a:lnTo>
                  <a:lnTo>
                    <a:pt x="16" y="14"/>
                  </a:lnTo>
                  <a:lnTo>
                    <a:pt x="14" y="14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8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4" y="32"/>
                  </a:lnTo>
                  <a:lnTo>
                    <a:pt x="22" y="32"/>
                  </a:lnTo>
                  <a:lnTo>
                    <a:pt x="20" y="32"/>
                  </a:lnTo>
                  <a:lnTo>
                    <a:pt x="20" y="34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6" y="38"/>
                  </a:lnTo>
                  <a:lnTo>
                    <a:pt x="28" y="40"/>
                  </a:lnTo>
                  <a:lnTo>
                    <a:pt x="30" y="42"/>
                  </a:lnTo>
                  <a:lnTo>
                    <a:pt x="32" y="42"/>
                  </a:lnTo>
                  <a:lnTo>
                    <a:pt x="34" y="42"/>
                  </a:lnTo>
                  <a:lnTo>
                    <a:pt x="40" y="42"/>
                  </a:lnTo>
                  <a:lnTo>
                    <a:pt x="42" y="44"/>
                  </a:lnTo>
                  <a:lnTo>
                    <a:pt x="48" y="50"/>
                  </a:lnTo>
                  <a:lnTo>
                    <a:pt x="46" y="50"/>
                  </a:lnTo>
                  <a:lnTo>
                    <a:pt x="44" y="48"/>
                  </a:lnTo>
                  <a:lnTo>
                    <a:pt x="46" y="50"/>
                  </a:lnTo>
                  <a:lnTo>
                    <a:pt x="48" y="52"/>
                  </a:lnTo>
                  <a:lnTo>
                    <a:pt x="48" y="52"/>
                  </a:lnTo>
                  <a:lnTo>
                    <a:pt x="48" y="50"/>
                  </a:lnTo>
                  <a:lnTo>
                    <a:pt x="40" y="4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0" y="26"/>
                  </a:lnTo>
                  <a:lnTo>
                    <a:pt x="28" y="24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16"/>
                  </a:lnTo>
                  <a:lnTo>
                    <a:pt x="26" y="14"/>
                  </a:lnTo>
                  <a:lnTo>
                    <a:pt x="30" y="16"/>
                  </a:lnTo>
                  <a:lnTo>
                    <a:pt x="30" y="18"/>
                  </a:lnTo>
                  <a:lnTo>
                    <a:pt x="32" y="18"/>
                  </a:lnTo>
                  <a:lnTo>
                    <a:pt x="32" y="16"/>
                  </a:lnTo>
                  <a:lnTo>
                    <a:pt x="34" y="16"/>
                  </a:lnTo>
                  <a:lnTo>
                    <a:pt x="36" y="16"/>
                  </a:lnTo>
                  <a:lnTo>
                    <a:pt x="38" y="14"/>
                  </a:lnTo>
                  <a:lnTo>
                    <a:pt x="40" y="16"/>
                  </a:lnTo>
                  <a:lnTo>
                    <a:pt x="40" y="14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44" y="16"/>
                  </a:lnTo>
                  <a:lnTo>
                    <a:pt x="48" y="18"/>
                  </a:lnTo>
                  <a:lnTo>
                    <a:pt x="50" y="16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6" y="18"/>
                  </a:lnTo>
                  <a:lnTo>
                    <a:pt x="58" y="18"/>
                  </a:lnTo>
                  <a:lnTo>
                    <a:pt x="60" y="20"/>
                  </a:lnTo>
                  <a:lnTo>
                    <a:pt x="62" y="20"/>
                  </a:lnTo>
                  <a:lnTo>
                    <a:pt x="64" y="20"/>
                  </a:lnTo>
                  <a:close/>
                  <a:moveTo>
                    <a:pt x="38" y="50"/>
                  </a:moveTo>
                  <a:lnTo>
                    <a:pt x="42" y="50"/>
                  </a:lnTo>
                  <a:lnTo>
                    <a:pt x="44" y="50"/>
                  </a:lnTo>
                  <a:lnTo>
                    <a:pt x="40" y="50"/>
                  </a:lnTo>
                  <a:lnTo>
                    <a:pt x="38" y="50"/>
                  </a:lnTo>
                  <a:close/>
                  <a:moveTo>
                    <a:pt x="34" y="48"/>
                  </a:moveTo>
                  <a:lnTo>
                    <a:pt x="40" y="48"/>
                  </a:lnTo>
                  <a:lnTo>
                    <a:pt x="38" y="48"/>
                  </a:lnTo>
                  <a:lnTo>
                    <a:pt x="34" y="48"/>
                  </a:lnTo>
                  <a:close/>
                  <a:moveTo>
                    <a:pt x="34" y="44"/>
                  </a:moveTo>
                  <a:lnTo>
                    <a:pt x="40" y="44"/>
                  </a:lnTo>
                  <a:lnTo>
                    <a:pt x="40" y="44"/>
                  </a:lnTo>
                  <a:lnTo>
                    <a:pt x="38" y="46"/>
                  </a:lnTo>
                  <a:lnTo>
                    <a:pt x="36" y="46"/>
                  </a:lnTo>
                  <a:lnTo>
                    <a:pt x="34" y="44"/>
                  </a:lnTo>
                  <a:close/>
                  <a:moveTo>
                    <a:pt x="18" y="28"/>
                  </a:moveTo>
                  <a:lnTo>
                    <a:pt x="18" y="28"/>
                  </a:lnTo>
                  <a:lnTo>
                    <a:pt x="20" y="30"/>
                  </a:lnTo>
                  <a:lnTo>
                    <a:pt x="20" y="32"/>
                  </a:lnTo>
                  <a:lnTo>
                    <a:pt x="18" y="28"/>
                  </a:lnTo>
                  <a:close/>
                  <a:moveTo>
                    <a:pt x="16" y="26"/>
                  </a:moveTo>
                  <a:lnTo>
                    <a:pt x="18" y="28"/>
                  </a:lnTo>
                  <a:lnTo>
                    <a:pt x="16" y="26"/>
                  </a:lnTo>
                  <a:lnTo>
                    <a:pt x="16" y="26"/>
                  </a:lnTo>
                  <a:close/>
                  <a:moveTo>
                    <a:pt x="16" y="32"/>
                  </a:moveTo>
                  <a:lnTo>
                    <a:pt x="18" y="34"/>
                  </a:lnTo>
                  <a:lnTo>
                    <a:pt x="18" y="36"/>
                  </a:lnTo>
                  <a:lnTo>
                    <a:pt x="16" y="32"/>
                  </a:lnTo>
                  <a:close/>
                  <a:moveTo>
                    <a:pt x="12" y="28"/>
                  </a:moveTo>
                  <a:lnTo>
                    <a:pt x="14" y="30"/>
                  </a:lnTo>
                  <a:lnTo>
                    <a:pt x="16" y="30"/>
                  </a:lnTo>
                  <a:lnTo>
                    <a:pt x="12" y="28"/>
                  </a:lnTo>
                  <a:close/>
                  <a:moveTo>
                    <a:pt x="8" y="22"/>
                  </a:moveTo>
                  <a:lnTo>
                    <a:pt x="12" y="24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8" y="22"/>
                  </a:lnTo>
                  <a:close/>
                  <a:moveTo>
                    <a:pt x="10" y="16"/>
                  </a:moveTo>
                  <a:lnTo>
                    <a:pt x="14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10" y="1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6" name="Cote d'lvoire">
              <a:extLst>
                <a:ext uri="{FF2B5EF4-FFF2-40B4-BE49-F238E27FC236}">
                  <a16:creationId xmlns:a16="http://schemas.microsoft.com/office/drawing/2014/main" id="{9DC15EB4-EAEB-4ADF-9176-F06BC6E5D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83" y="4168835"/>
              <a:ext cx="149281" cy="153109"/>
            </a:xfrm>
            <a:custGeom>
              <a:avLst/>
              <a:gdLst>
                <a:gd name="T0" fmla="*/ 14 w 78"/>
                <a:gd name="T1" fmla="*/ 76 h 80"/>
                <a:gd name="T2" fmla="*/ 14 w 78"/>
                <a:gd name="T3" fmla="*/ 72 h 80"/>
                <a:gd name="T4" fmla="*/ 14 w 78"/>
                <a:gd name="T5" fmla="*/ 68 h 80"/>
                <a:gd name="T6" fmla="*/ 14 w 78"/>
                <a:gd name="T7" fmla="*/ 64 h 80"/>
                <a:gd name="T8" fmla="*/ 14 w 78"/>
                <a:gd name="T9" fmla="*/ 60 h 80"/>
                <a:gd name="T10" fmla="*/ 12 w 78"/>
                <a:gd name="T11" fmla="*/ 58 h 80"/>
                <a:gd name="T12" fmla="*/ 8 w 78"/>
                <a:gd name="T13" fmla="*/ 56 h 80"/>
                <a:gd name="T14" fmla="*/ 6 w 78"/>
                <a:gd name="T15" fmla="*/ 54 h 80"/>
                <a:gd name="T16" fmla="*/ 2 w 78"/>
                <a:gd name="T17" fmla="*/ 56 h 80"/>
                <a:gd name="T18" fmla="*/ 0 w 78"/>
                <a:gd name="T19" fmla="*/ 52 h 80"/>
                <a:gd name="T20" fmla="*/ 4 w 78"/>
                <a:gd name="T21" fmla="*/ 46 h 80"/>
                <a:gd name="T22" fmla="*/ 4 w 78"/>
                <a:gd name="T23" fmla="*/ 42 h 80"/>
                <a:gd name="T24" fmla="*/ 8 w 78"/>
                <a:gd name="T25" fmla="*/ 34 h 80"/>
                <a:gd name="T26" fmla="*/ 8 w 78"/>
                <a:gd name="T27" fmla="*/ 30 h 80"/>
                <a:gd name="T28" fmla="*/ 6 w 78"/>
                <a:gd name="T29" fmla="*/ 26 h 80"/>
                <a:gd name="T30" fmla="*/ 10 w 78"/>
                <a:gd name="T31" fmla="*/ 26 h 80"/>
                <a:gd name="T32" fmla="*/ 8 w 78"/>
                <a:gd name="T33" fmla="*/ 22 h 80"/>
                <a:gd name="T34" fmla="*/ 6 w 78"/>
                <a:gd name="T35" fmla="*/ 16 h 80"/>
                <a:gd name="T36" fmla="*/ 8 w 78"/>
                <a:gd name="T37" fmla="*/ 8 h 80"/>
                <a:gd name="T38" fmla="*/ 6 w 78"/>
                <a:gd name="T39" fmla="*/ 6 h 80"/>
                <a:gd name="T40" fmla="*/ 16 w 78"/>
                <a:gd name="T41" fmla="*/ 2 h 80"/>
                <a:gd name="T42" fmla="*/ 20 w 78"/>
                <a:gd name="T43" fmla="*/ 2 h 80"/>
                <a:gd name="T44" fmla="*/ 26 w 78"/>
                <a:gd name="T45" fmla="*/ 2 h 80"/>
                <a:gd name="T46" fmla="*/ 30 w 78"/>
                <a:gd name="T47" fmla="*/ 0 h 80"/>
                <a:gd name="T48" fmla="*/ 32 w 78"/>
                <a:gd name="T49" fmla="*/ 2 h 80"/>
                <a:gd name="T50" fmla="*/ 38 w 78"/>
                <a:gd name="T51" fmla="*/ 4 h 80"/>
                <a:gd name="T52" fmla="*/ 42 w 78"/>
                <a:gd name="T53" fmla="*/ 0 h 80"/>
                <a:gd name="T54" fmla="*/ 50 w 78"/>
                <a:gd name="T55" fmla="*/ 4 h 80"/>
                <a:gd name="T56" fmla="*/ 52 w 78"/>
                <a:gd name="T57" fmla="*/ 6 h 80"/>
                <a:gd name="T58" fmla="*/ 58 w 78"/>
                <a:gd name="T59" fmla="*/ 6 h 80"/>
                <a:gd name="T60" fmla="*/ 62 w 78"/>
                <a:gd name="T61" fmla="*/ 10 h 80"/>
                <a:gd name="T62" fmla="*/ 68 w 78"/>
                <a:gd name="T63" fmla="*/ 8 h 80"/>
                <a:gd name="T64" fmla="*/ 70 w 78"/>
                <a:gd name="T65" fmla="*/ 10 h 80"/>
                <a:gd name="T66" fmla="*/ 74 w 78"/>
                <a:gd name="T67" fmla="*/ 10 h 80"/>
                <a:gd name="T68" fmla="*/ 74 w 78"/>
                <a:gd name="T69" fmla="*/ 18 h 80"/>
                <a:gd name="T70" fmla="*/ 76 w 78"/>
                <a:gd name="T71" fmla="*/ 22 h 80"/>
                <a:gd name="T72" fmla="*/ 76 w 78"/>
                <a:gd name="T73" fmla="*/ 26 h 80"/>
                <a:gd name="T74" fmla="*/ 74 w 78"/>
                <a:gd name="T75" fmla="*/ 30 h 80"/>
                <a:gd name="T76" fmla="*/ 70 w 78"/>
                <a:gd name="T77" fmla="*/ 40 h 80"/>
                <a:gd name="T78" fmla="*/ 68 w 78"/>
                <a:gd name="T79" fmla="*/ 44 h 80"/>
                <a:gd name="T80" fmla="*/ 68 w 78"/>
                <a:gd name="T81" fmla="*/ 52 h 80"/>
                <a:gd name="T82" fmla="*/ 66 w 78"/>
                <a:gd name="T83" fmla="*/ 52 h 80"/>
                <a:gd name="T84" fmla="*/ 70 w 78"/>
                <a:gd name="T85" fmla="*/ 58 h 80"/>
                <a:gd name="T86" fmla="*/ 72 w 78"/>
                <a:gd name="T87" fmla="*/ 62 h 80"/>
                <a:gd name="T88" fmla="*/ 74 w 78"/>
                <a:gd name="T89" fmla="*/ 68 h 80"/>
                <a:gd name="T90" fmla="*/ 70 w 78"/>
                <a:gd name="T91" fmla="*/ 68 h 80"/>
                <a:gd name="T92" fmla="*/ 68 w 78"/>
                <a:gd name="T93" fmla="*/ 66 h 80"/>
                <a:gd name="T94" fmla="*/ 64 w 78"/>
                <a:gd name="T95" fmla="*/ 70 h 80"/>
                <a:gd name="T96" fmla="*/ 52 w 78"/>
                <a:gd name="T97" fmla="*/ 70 h 80"/>
                <a:gd name="T98" fmla="*/ 32 w 78"/>
                <a:gd name="T99" fmla="*/ 70 h 80"/>
                <a:gd name="T100" fmla="*/ 22 w 78"/>
                <a:gd name="T101" fmla="*/ 74 h 80"/>
                <a:gd name="T102" fmla="*/ 20 w 78"/>
                <a:gd name="T103" fmla="*/ 76 h 80"/>
                <a:gd name="T104" fmla="*/ 14 w 78"/>
                <a:gd name="T10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" h="80">
                  <a:moveTo>
                    <a:pt x="14" y="80"/>
                  </a:moveTo>
                  <a:lnTo>
                    <a:pt x="14" y="76"/>
                  </a:lnTo>
                  <a:lnTo>
                    <a:pt x="12" y="74"/>
                  </a:lnTo>
                  <a:lnTo>
                    <a:pt x="14" y="72"/>
                  </a:lnTo>
                  <a:lnTo>
                    <a:pt x="14" y="70"/>
                  </a:lnTo>
                  <a:lnTo>
                    <a:pt x="14" y="68"/>
                  </a:lnTo>
                  <a:lnTo>
                    <a:pt x="14" y="66"/>
                  </a:lnTo>
                  <a:lnTo>
                    <a:pt x="14" y="64"/>
                  </a:lnTo>
                  <a:lnTo>
                    <a:pt x="16" y="62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2" y="58"/>
                  </a:lnTo>
                  <a:lnTo>
                    <a:pt x="10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0" y="52"/>
                  </a:lnTo>
                  <a:lnTo>
                    <a:pt x="2" y="50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4" y="42"/>
                  </a:lnTo>
                  <a:lnTo>
                    <a:pt x="6" y="40"/>
                  </a:lnTo>
                  <a:lnTo>
                    <a:pt x="8" y="34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8" y="22"/>
                  </a:lnTo>
                  <a:lnTo>
                    <a:pt x="8" y="20"/>
                  </a:lnTo>
                  <a:lnTo>
                    <a:pt x="6" y="16"/>
                  </a:lnTo>
                  <a:lnTo>
                    <a:pt x="8" y="14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20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8" y="4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4" y="2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4" y="6"/>
                  </a:lnTo>
                  <a:lnTo>
                    <a:pt x="58" y="6"/>
                  </a:lnTo>
                  <a:lnTo>
                    <a:pt x="58" y="8"/>
                  </a:lnTo>
                  <a:lnTo>
                    <a:pt x="62" y="10"/>
                  </a:lnTo>
                  <a:lnTo>
                    <a:pt x="66" y="10"/>
                  </a:lnTo>
                  <a:lnTo>
                    <a:pt x="68" y="8"/>
                  </a:lnTo>
                  <a:lnTo>
                    <a:pt x="70" y="8"/>
                  </a:lnTo>
                  <a:lnTo>
                    <a:pt x="70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2" y="14"/>
                  </a:lnTo>
                  <a:lnTo>
                    <a:pt x="74" y="18"/>
                  </a:lnTo>
                  <a:lnTo>
                    <a:pt x="74" y="20"/>
                  </a:lnTo>
                  <a:lnTo>
                    <a:pt x="76" y="22"/>
                  </a:lnTo>
                  <a:lnTo>
                    <a:pt x="78" y="24"/>
                  </a:lnTo>
                  <a:lnTo>
                    <a:pt x="76" y="26"/>
                  </a:lnTo>
                  <a:lnTo>
                    <a:pt x="76" y="30"/>
                  </a:lnTo>
                  <a:lnTo>
                    <a:pt x="74" y="30"/>
                  </a:lnTo>
                  <a:lnTo>
                    <a:pt x="70" y="36"/>
                  </a:lnTo>
                  <a:lnTo>
                    <a:pt x="70" y="40"/>
                  </a:lnTo>
                  <a:lnTo>
                    <a:pt x="68" y="42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68" y="52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8" y="54"/>
                  </a:lnTo>
                  <a:lnTo>
                    <a:pt x="70" y="58"/>
                  </a:lnTo>
                  <a:lnTo>
                    <a:pt x="70" y="62"/>
                  </a:lnTo>
                  <a:lnTo>
                    <a:pt x="72" y="62"/>
                  </a:lnTo>
                  <a:lnTo>
                    <a:pt x="74" y="66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70" y="68"/>
                  </a:lnTo>
                  <a:lnTo>
                    <a:pt x="70" y="70"/>
                  </a:lnTo>
                  <a:lnTo>
                    <a:pt x="68" y="66"/>
                  </a:lnTo>
                  <a:lnTo>
                    <a:pt x="64" y="66"/>
                  </a:lnTo>
                  <a:lnTo>
                    <a:pt x="64" y="70"/>
                  </a:lnTo>
                  <a:lnTo>
                    <a:pt x="58" y="68"/>
                  </a:lnTo>
                  <a:lnTo>
                    <a:pt x="52" y="70"/>
                  </a:lnTo>
                  <a:lnTo>
                    <a:pt x="36" y="70"/>
                  </a:lnTo>
                  <a:lnTo>
                    <a:pt x="32" y="70"/>
                  </a:lnTo>
                  <a:lnTo>
                    <a:pt x="32" y="72"/>
                  </a:lnTo>
                  <a:lnTo>
                    <a:pt x="22" y="74"/>
                  </a:lnTo>
                  <a:lnTo>
                    <a:pt x="22" y="76"/>
                  </a:lnTo>
                  <a:lnTo>
                    <a:pt x="20" y="76"/>
                  </a:lnTo>
                  <a:lnTo>
                    <a:pt x="16" y="80"/>
                  </a:lnTo>
                  <a:lnTo>
                    <a:pt x="14" y="8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7" name="Comoros">
              <a:extLst>
                <a:ext uri="{FF2B5EF4-FFF2-40B4-BE49-F238E27FC236}">
                  <a16:creationId xmlns:a16="http://schemas.microsoft.com/office/drawing/2014/main" id="{0773C70E-35A1-44B3-A806-2331D2A813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6616" y="4693233"/>
              <a:ext cx="34449" cy="26794"/>
            </a:xfrm>
            <a:custGeom>
              <a:avLst/>
              <a:gdLst>
                <a:gd name="T0" fmla="*/ 4 w 18"/>
                <a:gd name="T1" fmla="*/ 8 h 14"/>
                <a:gd name="T2" fmla="*/ 4 w 18"/>
                <a:gd name="T3" fmla="*/ 6 h 14"/>
                <a:gd name="T4" fmla="*/ 4 w 18"/>
                <a:gd name="T5" fmla="*/ 4 h 14"/>
                <a:gd name="T6" fmla="*/ 4 w 18"/>
                <a:gd name="T7" fmla="*/ 2 h 14"/>
                <a:gd name="T8" fmla="*/ 4 w 18"/>
                <a:gd name="T9" fmla="*/ 0 h 14"/>
                <a:gd name="T10" fmla="*/ 2 w 18"/>
                <a:gd name="T11" fmla="*/ 0 h 14"/>
                <a:gd name="T12" fmla="*/ 0 w 18"/>
                <a:gd name="T13" fmla="*/ 4 h 14"/>
                <a:gd name="T14" fmla="*/ 2 w 18"/>
                <a:gd name="T15" fmla="*/ 4 h 14"/>
                <a:gd name="T16" fmla="*/ 2 w 18"/>
                <a:gd name="T17" fmla="*/ 8 h 14"/>
                <a:gd name="T18" fmla="*/ 4 w 18"/>
                <a:gd name="T19" fmla="*/ 8 h 14"/>
                <a:gd name="T20" fmla="*/ 4 w 18"/>
                <a:gd name="T21" fmla="*/ 8 h 14"/>
                <a:gd name="T22" fmla="*/ 4 w 18"/>
                <a:gd name="T23" fmla="*/ 12 h 14"/>
                <a:gd name="T24" fmla="*/ 6 w 18"/>
                <a:gd name="T25" fmla="*/ 12 h 14"/>
                <a:gd name="T26" fmla="*/ 8 w 18"/>
                <a:gd name="T27" fmla="*/ 14 h 14"/>
                <a:gd name="T28" fmla="*/ 6 w 18"/>
                <a:gd name="T29" fmla="*/ 14 h 14"/>
                <a:gd name="T30" fmla="*/ 4 w 18"/>
                <a:gd name="T31" fmla="*/ 14 h 14"/>
                <a:gd name="T32" fmla="*/ 4 w 18"/>
                <a:gd name="T33" fmla="*/ 12 h 14"/>
                <a:gd name="T34" fmla="*/ 18 w 18"/>
                <a:gd name="T35" fmla="*/ 14 h 14"/>
                <a:gd name="T36" fmla="*/ 18 w 18"/>
                <a:gd name="T37" fmla="*/ 14 h 14"/>
                <a:gd name="T38" fmla="*/ 18 w 18"/>
                <a:gd name="T39" fmla="*/ 10 h 14"/>
                <a:gd name="T40" fmla="*/ 18 w 18"/>
                <a:gd name="T41" fmla="*/ 12 h 14"/>
                <a:gd name="T42" fmla="*/ 14 w 18"/>
                <a:gd name="T43" fmla="*/ 12 h 14"/>
                <a:gd name="T44" fmla="*/ 16 w 18"/>
                <a:gd name="T45" fmla="*/ 12 h 14"/>
                <a:gd name="T46" fmla="*/ 18 w 18"/>
                <a:gd name="T4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14">
                  <a:moveTo>
                    <a:pt x="4" y="8"/>
                  </a:move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close/>
                  <a:moveTo>
                    <a:pt x="4" y="12"/>
                  </a:moveTo>
                  <a:lnTo>
                    <a:pt x="6" y="12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4" y="12"/>
                  </a:lnTo>
                  <a:close/>
                  <a:moveTo>
                    <a:pt x="18" y="14"/>
                  </a:moveTo>
                  <a:lnTo>
                    <a:pt x="18" y="14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8" y="1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8" name="Congo">
              <a:extLst>
                <a:ext uri="{FF2B5EF4-FFF2-40B4-BE49-F238E27FC236}">
                  <a16:creationId xmlns:a16="http://schemas.microsoft.com/office/drawing/2014/main" id="{FFCEE364-EFD1-4675-8C2D-5149212EE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6382" y="4333427"/>
              <a:ext cx="179903" cy="214352"/>
            </a:xfrm>
            <a:custGeom>
              <a:avLst/>
              <a:gdLst>
                <a:gd name="T0" fmla="*/ 2 w 94"/>
                <a:gd name="T1" fmla="*/ 92 h 112"/>
                <a:gd name="T2" fmla="*/ 6 w 94"/>
                <a:gd name="T3" fmla="*/ 90 h 112"/>
                <a:gd name="T4" fmla="*/ 10 w 94"/>
                <a:gd name="T5" fmla="*/ 90 h 112"/>
                <a:gd name="T6" fmla="*/ 6 w 94"/>
                <a:gd name="T7" fmla="*/ 82 h 112"/>
                <a:gd name="T8" fmla="*/ 4 w 94"/>
                <a:gd name="T9" fmla="*/ 80 h 112"/>
                <a:gd name="T10" fmla="*/ 6 w 94"/>
                <a:gd name="T11" fmla="*/ 78 h 112"/>
                <a:gd name="T12" fmla="*/ 10 w 94"/>
                <a:gd name="T13" fmla="*/ 76 h 112"/>
                <a:gd name="T14" fmla="*/ 18 w 94"/>
                <a:gd name="T15" fmla="*/ 74 h 112"/>
                <a:gd name="T16" fmla="*/ 20 w 94"/>
                <a:gd name="T17" fmla="*/ 70 h 112"/>
                <a:gd name="T18" fmla="*/ 28 w 94"/>
                <a:gd name="T19" fmla="*/ 76 h 112"/>
                <a:gd name="T20" fmla="*/ 32 w 94"/>
                <a:gd name="T21" fmla="*/ 76 h 112"/>
                <a:gd name="T22" fmla="*/ 36 w 94"/>
                <a:gd name="T23" fmla="*/ 78 h 112"/>
                <a:gd name="T24" fmla="*/ 40 w 94"/>
                <a:gd name="T25" fmla="*/ 64 h 112"/>
                <a:gd name="T26" fmla="*/ 40 w 94"/>
                <a:gd name="T27" fmla="*/ 56 h 112"/>
                <a:gd name="T28" fmla="*/ 36 w 94"/>
                <a:gd name="T29" fmla="*/ 52 h 112"/>
                <a:gd name="T30" fmla="*/ 34 w 94"/>
                <a:gd name="T31" fmla="*/ 50 h 112"/>
                <a:gd name="T32" fmla="*/ 36 w 94"/>
                <a:gd name="T33" fmla="*/ 48 h 112"/>
                <a:gd name="T34" fmla="*/ 36 w 94"/>
                <a:gd name="T35" fmla="*/ 44 h 112"/>
                <a:gd name="T36" fmla="*/ 40 w 94"/>
                <a:gd name="T37" fmla="*/ 42 h 112"/>
                <a:gd name="T38" fmla="*/ 42 w 94"/>
                <a:gd name="T39" fmla="*/ 36 h 112"/>
                <a:gd name="T40" fmla="*/ 36 w 94"/>
                <a:gd name="T41" fmla="*/ 32 h 112"/>
                <a:gd name="T42" fmla="*/ 28 w 94"/>
                <a:gd name="T43" fmla="*/ 32 h 112"/>
                <a:gd name="T44" fmla="*/ 26 w 94"/>
                <a:gd name="T45" fmla="*/ 32 h 112"/>
                <a:gd name="T46" fmla="*/ 24 w 94"/>
                <a:gd name="T47" fmla="*/ 24 h 112"/>
                <a:gd name="T48" fmla="*/ 42 w 94"/>
                <a:gd name="T49" fmla="*/ 22 h 112"/>
                <a:gd name="T50" fmla="*/ 46 w 94"/>
                <a:gd name="T51" fmla="*/ 22 h 112"/>
                <a:gd name="T52" fmla="*/ 48 w 94"/>
                <a:gd name="T53" fmla="*/ 24 h 112"/>
                <a:gd name="T54" fmla="*/ 52 w 94"/>
                <a:gd name="T55" fmla="*/ 24 h 112"/>
                <a:gd name="T56" fmla="*/ 56 w 94"/>
                <a:gd name="T57" fmla="*/ 24 h 112"/>
                <a:gd name="T58" fmla="*/ 60 w 94"/>
                <a:gd name="T59" fmla="*/ 24 h 112"/>
                <a:gd name="T60" fmla="*/ 62 w 94"/>
                <a:gd name="T61" fmla="*/ 24 h 112"/>
                <a:gd name="T62" fmla="*/ 62 w 94"/>
                <a:gd name="T63" fmla="*/ 20 h 112"/>
                <a:gd name="T64" fmla="*/ 72 w 94"/>
                <a:gd name="T65" fmla="*/ 4 h 112"/>
                <a:gd name="T66" fmla="*/ 80 w 94"/>
                <a:gd name="T67" fmla="*/ 0 h 112"/>
                <a:gd name="T68" fmla="*/ 88 w 94"/>
                <a:gd name="T69" fmla="*/ 0 h 112"/>
                <a:gd name="T70" fmla="*/ 92 w 94"/>
                <a:gd name="T71" fmla="*/ 2 h 112"/>
                <a:gd name="T72" fmla="*/ 94 w 94"/>
                <a:gd name="T73" fmla="*/ 4 h 112"/>
                <a:gd name="T74" fmla="*/ 92 w 94"/>
                <a:gd name="T75" fmla="*/ 14 h 112"/>
                <a:gd name="T76" fmla="*/ 86 w 94"/>
                <a:gd name="T77" fmla="*/ 28 h 112"/>
                <a:gd name="T78" fmla="*/ 84 w 94"/>
                <a:gd name="T79" fmla="*/ 36 h 112"/>
                <a:gd name="T80" fmla="*/ 84 w 94"/>
                <a:gd name="T81" fmla="*/ 42 h 112"/>
                <a:gd name="T82" fmla="*/ 82 w 94"/>
                <a:gd name="T83" fmla="*/ 50 h 112"/>
                <a:gd name="T84" fmla="*/ 74 w 94"/>
                <a:gd name="T85" fmla="*/ 62 h 112"/>
                <a:gd name="T86" fmla="*/ 68 w 94"/>
                <a:gd name="T87" fmla="*/ 64 h 112"/>
                <a:gd name="T88" fmla="*/ 62 w 94"/>
                <a:gd name="T89" fmla="*/ 74 h 112"/>
                <a:gd name="T90" fmla="*/ 62 w 94"/>
                <a:gd name="T91" fmla="*/ 80 h 112"/>
                <a:gd name="T92" fmla="*/ 60 w 94"/>
                <a:gd name="T93" fmla="*/ 92 h 112"/>
                <a:gd name="T94" fmla="*/ 54 w 94"/>
                <a:gd name="T95" fmla="*/ 98 h 112"/>
                <a:gd name="T96" fmla="*/ 48 w 94"/>
                <a:gd name="T97" fmla="*/ 108 h 112"/>
                <a:gd name="T98" fmla="*/ 40 w 94"/>
                <a:gd name="T99" fmla="*/ 104 h 112"/>
                <a:gd name="T100" fmla="*/ 42 w 94"/>
                <a:gd name="T101" fmla="*/ 100 h 112"/>
                <a:gd name="T102" fmla="*/ 34 w 94"/>
                <a:gd name="T103" fmla="*/ 104 h 112"/>
                <a:gd name="T104" fmla="*/ 30 w 94"/>
                <a:gd name="T105" fmla="*/ 108 h 112"/>
                <a:gd name="T106" fmla="*/ 28 w 94"/>
                <a:gd name="T107" fmla="*/ 106 h 112"/>
                <a:gd name="T108" fmla="*/ 24 w 94"/>
                <a:gd name="T109" fmla="*/ 106 h 112"/>
                <a:gd name="T110" fmla="*/ 20 w 94"/>
                <a:gd name="T111" fmla="*/ 102 h 112"/>
                <a:gd name="T112" fmla="*/ 16 w 94"/>
                <a:gd name="T113" fmla="*/ 104 h 112"/>
                <a:gd name="T114" fmla="*/ 12 w 94"/>
                <a:gd name="T115" fmla="*/ 108 h 112"/>
                <a:gd name="T116" fmla="*/ 8 w 94"/>
                <a:gd name="T117" fmla="*/ 110 h 112"/>
                <a:gd name="T118" fmla="*/ 6 w 94"/>
                <a:gd name="T119" fmla="*/ 102 h 112"/>
                <a:gd name="T120" fmla="*/ 0 w 94"/>
                <a:gd name="T121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112">
                  <a:moveTo>
                    <a:pt x="0" y="96"/>
                  </a:moveTo>
                  <a:lnTo>
                    <a:pt x="2" y="94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10" y="84"/>
                  </a:lnTo>
                  <a:lnTo>
                    <a:pt x="8" y="84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4" y="84"/>
                  </a:lnTo>
                  <a:lnTo>
                    <a:pt x="4" y="80"/>
                  </a:lnTo>
                  <a:lnTo>
                    <a:pt x="2" y="78"/>
                  </a:lnTo>
                  <a:lnTo>
                    <a:pt x="4" y="78"/>
                  </a:lnTo>
                  <a:lnTo>
                    <a:pt x="6" y="78"/>
                  </a:lnTo>
                  <a:lnTo>
                    <a:pt x="8" y="78"/>
                  </a:lnTo>
                  <a:lnTo>
                    <a:pt x="10" y="78"/>
                  </a:lnTo>
                  <a:lnTo>
                    <a:pt x="10" y="76"/>
                  </a:lnTo>
                  <a:lnTo>
                    <a:pt x="12" y="76"/>
                  </a:lnTo>
                  <a:lnTo>
                    <a:pt x="16" y="76"/>
                  </a:lnTo>
                  <a:lnTo>
                    <a:pt x="18" y="74"/>
                  </a:lnTo>
                  <a:lnTo>
                    <a:pt x="16" y="72"/>
                  </a:lnTo>
                  <a:lnTo>
                    <a:pt x="18" y="70"/>
                  </a:lnTo>
                  <a:lnTo>
                    <a:pt x="20" y="70"/>
                  </a:lnTo>
                  <a:lnTo>
                    <a:pt x="22" y="76"/>
                  </a:lnTo>
                  <a:lnTo>
                    <a:pt x="24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0" y="76"/>
                  </a:lnTo>
                  <a:lnTo>
                    <a:pt x="32" y="76"/>
                  </a:lnTo>
                  <a:lnTo>
                    <a:pt x="34" y="7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6" y="76"/>
                  </a:lnTo>
                  <a:lnTo>
                    <a:pt x="36" y="74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2" y="58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4" y="50"/>
                  </a:lnTo>
                  <a:lnTo>
                    <a:pt x="34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6"/>
                  </a:lnTo>
                  <a:lnTo>
                    <a:pt x="36" y="44"/>
                  </a:lnTo>
                  <a:lnTo>
                    <a:pt x="36" y="42"/>
                  </a:lnTo>
                  <a:lnTo>
                    <a:pt x="38" y="42"/>
                  </a:lnTo>
                  <a:lnTo>
                    <a:pt x="40" y="42"/>
                  </a:lnTo>
                  <a:lnTo>
                    <a:pt x="42" y="38"/>
                  </a:lnTo>
                  <a:lnTo>
                    <a:pt x="40" y="38"/>
                  </a:lnTo>
                  <a:lnTo>
                    <a:pt x="42" y="36"/>
                  </a:lnTo>
                  <a:lnTo>
                    <a:pt x="42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0" y="32"/>
                  </a:lnTo>
                  <a:lnTo>
                    <a:pt x="28" y="32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4" y="24"/>
                  </a:lnTo>
                  <a:lnTo>
                    <a:pt x="26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8" y="22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8" y="24"/>
                  </a:lnTo>
                  <a:lnTo>
                    <a:pt x="58" y="26"/>
                  </a:lnTo>
                  <a:lnTo>
                    <a:pt x="60" y="24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2" y="24"/>
                  </a:lnTo>
                  <a:lnTo>
                    <a:pt x="60" y="22"/>
                  </a:lnTo>
                  <a:lnTo>
                    <a:pt x="62" y="22"/>
                  </a:lnTo>
                  <a:lnTo>
                    <a:pt x="62" y="20"/>
                  </a:lnTo>
                  <a:lnTo>
                    <a:pt x="62" y="18"/>
                  </a:lnTo>
                  <a:lnTo>
                    <a:pt x="70" y="8"/>
                  </a:lnTo>
                  <a:lnTo>
                    <a:pt x="72" y="4"/>
                  </a:lnTo>
                  <a:lnTo>
                    <a:pt x="74" y="4"/>
                  </a:lnTo>
                  <a:lnTo>
                    <a:pt x="76" y="2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2" y="2"/>
                  </a:lnTo>
                  <a:lnTo>
                    <a:pt x="94" y="2"/>
                  </a:lnTo>
                  <a:lnTo>
                    <a:pt x="94" y="2"/>
                  </a:lnTo>
                  <a:lnTo>
                    <a:pt x="94" y="4"/>
                  </a:lnTo>
                  <a:lnTo>
                    <a:pt x="94" y="10"/>
                  </a:lnTo>
                  <a:lnTo>
                    <a:pt x="92" y="10"/>
                  </a:lnTo>
                  <a:lnTo>
                    <a:pt x="92" y="14"/>
                  </a:lnTo>
                  <a:lnTo>
                    <a:pt x="86" y="20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0"/>
                  </a:lnTo>
                  <a:lnTo>
                    <a:pt x="84" y="32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4" y="40"/>
                  </a:lnTo>
                  <a:lnTo>
                    <a:pt x="84" y="42"/>
                  </a:lnTo>
                  <a:lnTo>
                    <a:pt x="84" y="44"/>
                  </a:lnTo>
                  <a:lnTo>
                    <a:pt x="82" y="46"/>
                  </a:lnTo>
                  <a:lnTo>
                    <a:pt x="82" y="50"/>
                  </a:lnTo>
                  <a:lnTo>
                    <a:pt x="82" y="54"/>
                  </a:lnTo>
                  <a:lnTo>
                    <a:pt x="76" y="60"/>
                  </a:lnTo>
                  <a:lnTo>
                    <a:pt x="74" y="62"/>
                  </a:lnTo>
                  <a:lnTo>
                    <a:pt x="72" y="62"/>
                  </a:lnTo>
                  <a:lnTo>
                    <a:pt x="70" y="62"/>
                  </a:lnTo>
                  <a:lnTo>
                    <a:pt x="68" y="64"/>
                  </a:lnTo>
                  <a:lnTo>
                    <a:pt x="66" y="68"/>
                  </a:lnTo>
                  <a:lnTo>
                    <a:pt x="66" y="70"/>
                  </a:lnTo>
                  <a:lnTo>
                    <a:pt x="62" y="74"/>
                  </a:lnTo>
                  <a:lnTo>
                    <a:pt x="60" y="76"/>
                  </a:lnTo>
                  <a:lnTo>
                    <a:pt x="62" y="80"/>
                  </a:lnTo>
                  <a:lnTo>
                    <a:pt x="62" y="80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60" y="92"/>
                  </a:lnTo>
                  <a:lnTo>
                    <a:pt x="58" y="96"/>
                  </a:lnTo>
                  <a:lnTo>
                    <a:pt x="56" y="98"/>
                  </a:lnTo>
                  <a:lnTo>
                    <a:pt x="54" y="98"/>
                  </a:lnTo>
                  <a:lnTo>
                    <a:pt x="54" y="100"/>
                  </a:lnTo>
                  <a:lnTo>
                    <a:pt x="48" y="104"/>
                  </a:lnTo>
                  <a:lnTo>
                    <a:pt x="48" y="108"/>
                  </a:lnTo>
                  <a:lnTo>
                    <a:pt x="44" y="108"/>
                  </a:lnTo>
                  <a:lnTo>
                    <a:pt x="42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2" y="102"/>
                  </a:lnTo>
                  <a:lnTo>
                    <a:pt x="42" y="100"/>
                  </a:lnTo>
                  <a:lnTo>
                    <a:pt x="38" y="102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2" y="104"/>
                  </a:lnTo>
                  <a:lnTo>
                    <a:pt x="32" y="106"/>
                  </a:lnTo>
                  <a:lnTo>
                    <a:pt x="30" y="108"/>
                  </a:lnTo>
                  <a:lnTo>
                    <a:pt x="28" y="108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6" y="106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2" y="104"/>
                  </a:lnTo>
                  <a:lnTo>
                    <a:pt x="20" y="102"/>
                  </a:lnTo>
                  <a:lnTo>
                    <a:pt x="20" y="102"/>
                  </a:lnTo>
                  <a:lnTo>
                    <a:pt x="18" y="104"/>
                  </a:lnTo>
                  <a:lnTo>
                    <a:pt x="16" y="104"/>
                  </a:lnTo>
                  <a:lnTo>
                    <a:pt x="16" y="106"/>
                  </a:lnTo>
                  <a:lnTo>
                    <a:pt x="14" y="108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0" y="112"/>
                  </a:lnTo>
                  <a:lnTo>
                    <a:pt x="8" y="110"/>
                  </a:lnTo>
                  <a:lnTo>
                    <a:pt x="8" y="106"/>
                  </a:lnTo>
                  <a:lnTo>
                    <a:pt x="6" y="104"/>
                  </a:lnTo>
                  <a:lnTo>
                    <a:pt x="6" y="102"/>
                  </a:lnTo>
                  <a:lnTo>
                    <a:pt x="4" y="100"/>
                  </a:lnTo>
                  <a:lnTo>
                    <a:pt x="2" y="98"/>
                  </a:lnTo>
                  <a:lnTo>
                    <a:pt x="0" y="9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9" name="Chad">
              <a:extLst>
                <a:ext uri="{FF2B5EF4-FFF2-40B4-BE49-F238E27FC236}">
                  <a16:creationId xmlns:a16="http://schemas.microsoft.com/office/drawing/2014/main" id="{0D72F267-E24B-4E39-9E9F-F2F9BC389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3176" y="3854962"/>
              <a:ext cx="271768" cy="394255"/>
            </a:xfrm>
            <a:custGeom>
              <a:avLst/>
              <a:gdLst>
                <a:gd name="T0" fmla="*/ 142 w 142"/>
                <a:gd name="T1" fmla="*/ 50 h 206"/>
                <a:gd name="T2" fmla="*/ 138 w 142"/>
                <a:gd name="T3" fmla="*/ 102 h 206"/>
                <a:gd name="T4" fmla="*/ 132 w 142"/>
                <a:gd name="T5" fmla="*/ 102 h 206"/>
                <a:gd name="T6" fmla="*/ 132 w 142"/>
                <a:gd name="T7" fmla="*/ 110 h 206"/>
                <a:gd name="T8" fmla="*/ 124 w 142"/>
                <a:gd name="T9" fmla="*/ 118 h 206"/>
                <a:gd name="T10" fmla="*/ 124 w 142"/>
                <a:gd name="T11" fmla="*/ 122 h 206"/>
                <a:gd name="T12" fmla="*/ 124 w 142"/>
                <a:gd name="T13" fmla="*/ 128 h 206"/>
                <a:gd name="T14" fmla="*/ 118 w 142"/>
                <a:gd name="T15" fmla="*/ 136 h 206"/>
                <a:gd name="T16" fmla="*/ 122 w 142"/>
                <a:gd name="T17" fmla="*/ 138 h 206"/>
                <a:gd name="T18" fmla="*/ 122 w 142"/>
                <a:gd name="T19" fmla="*/ 142 h 206"/>
                <a:gd name="T20" fmla="*/ 124 w 142"/>
                <a:gd name="T21" fmla="*/ 146 h 206"/>
                <a:gd name="T22" fmla="*/ 130 w 142"/>
                <a:gd name="T23" fmla="*/ 152 h 206"/>
                <a:gd name="T24" fmla="*/ 130 w 142"/>
                <a:gd name="T25" fmla="*/ 158 h 206"/>
                <a:gd name="T26" fmla="*/ 124 w 142"/>
                <a:gd name="T27" fmla="*/ 160 h 206"/>
                <a:gd name="T28" fmla="*/ 116 w 142"/>
                <a:gd name="T29" fmla="*/ 164 h 206"/>
                <a:gd name="T30" fmla="*/ 114 w 142"/>
                <a:gd name="T31" fmla="*/ 168 h 206"/>
                <a:gd name="T32" fmla="*/ 110 w 142"/>
                <a:gd name="T33" fmla="*/ 170 h 206"/>
                <a:gd name="T34" fmla="*/ 106 w 142"/>
                <a:gd name="T35" fmla="*/ 176 h 206"/>
                <a:gd name="T36" fmla="*/ 106 w 142"/>
                <a:gd name="T37" fmla="*/ 182 h 206"/>
                <a:gd name="T38" fmla="*/ 96 w 142"/>
                <a:gd name="T39" fmla="*/ 184 h 206"/>
                <a:gd name="T40" fmla="*/ 88 w 142"/>
                <a:gd name="T41" fmla="*/ 184 h 206"/>
                <a:gd name="T42" fmla="*/ 82 w 142"/>
                <a:gd name="T43" fmla="*/ 184 h 206"/>
                <a:gd name="T44" fmla="*/ 84 w 142"/>
                <a:gd name="T45" fmla="*/ 190 h 206"/>
                <a:gd name="T46" fmla="*/ 80 w 142"/>
                <a:gd name="T47" fmla="*/ 196 h 206"/>
                <a:gd name="T48" fmla="*/ 66 w 142"/>
                <a:gd name="T49" fmla="*/ 200 h 206"/>
                <a:gd name="T50" fmla="*/ 58 w 142"/>
                <a:gd name="T51" fmla="*/ 204 h 206"/>
                <a:gd name="T52" fmla="*/ 54 w 142"/>
                <a:gd name="T53" fmla="*/ 198 h 206"/>
                <a:gd name="T54" fmla="*/ 52 w 142"/>
                <a:gd name="T55" fmla="*/ 204 h 206"/>
                <a:gd name="T56" fmla="*/ 44 w 142"/>
                <a:gd name="T57" fmla="*/ 206 h 206"/>
                <a:gd name="T58" fmla="*/ 42 w 142"/>
                <a:gd name="T59" fmla="*/ 200 h 206"/>
                <a:gd name="T60" fmla="*/ 36 w 142"/>
                <a:gd name="T61" fmla="*/ 192 h 206"/>
                <a:gd name="T62" fmla="*/ 26 w 142"/>
                <a:gd name="T63" fmla="*/ 182 h 206"/>
                <a:gd name="T64" fmla="*/ 24 w 142"/>
                <a:gd name="T65" fmla="*/ 178 h 206"/>
                <a:gd name="T66" fmla="*/ 24 w 142"/>
                <a:gd name="T67" fmla="*/ 174 h 206"/>
                <a:gd name="T68" fmla="*/ 30 w 142"/>
                <a:gd name="T69" fmla="*/ 174 h 206"/>
                <a:gd name="T70" fmla="*/ 34 w 142"/>
                <a:gd name="T71" fmla="*/ 174 h 206"/>
                <a:gd name="T72" fmla="*/ 40 w 142"/>
                <a:gd name="T73" fmla="*/ 174 h 206"/>
                <a:gd name="T74" fmla="*/ 38 w 142"/>
                <a:gd name="T75" fmla="*/ 170 h 206"/>
                <a:gd name="T76" fmla="*/ 32 w 142"/>
                <a:gd name="T77" fmla="*/ 164 h 206"/>
                <a:gd name="T78" fmla="*/ 34 w 142"/>
                <a:gd name="T79" fmla="*/ 156 h 206"/>
                <a:gd name="T80" fmla="*/ 34 w 142"/>
                <a:gd name="T81" fmla="*/ 152 h 206"/>
                <a:gd name="T82" fmla="*/ 32 w 142"/>
                <a:gd name="T83" fmla="*/ 146 h 206"/>
                <a:gd name="T84" fmla="*/ 28 w 142"/>
                <a:gd name="T85" fmla="*/ 138 h 206"/>
                <a:gd name="T86" fmla="*/ 20 w 142"/>
                <a:gd name="T87" fmla="*/ 132 h 206"/>
                <a:gd name="T88" fmla="*/ 14 w 142"/>
                <a:gd name="T89" fmla="*/ 112 h 206"/>
                <a:gd name="T90" fmla="*/ 18 w 142"/>
                <a:gd name="T91" fmla="*/ 110 h 206"/>
                <a:gd name="T92" fmla="*/ 38 w 142"/>
                <a:gd name="T93" fmla="*/ 70 h 206"/>
                <a:gd name="T94" fmla="*/ 44 w 142"/>
                <a:gd name="T95" fmla="*/ 40 h 206"/>
                <a:gd name="T96" fmla="*/ 36 w 142"/>
                <a:gd name="T97" fmla="*/ 24 h 206"/>
                <a:gd name="T98" fmla="*/ 2 w 142"/>
                <a:gd name="T99" fmla="*/ 132 h 206"/>
                <a:gd name="T100" fmla="*/ 0 w 142"/>
                <a:gd name="T101" fmla="*/ 13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" h="206">
                  <a:moveTo>
                    <a:pt x="28" y="6"/>
                  </a:moveTo>
                  <a:lnTo>
                    <a:pt x="42" y="0"/>
                  </a:lnTo>
                  <a:lnTo>
                    <a:pt x="142" y="50"/>
                  </a:lnTo>
                  <a:lnTo>
                    <a:pt x="142" y="100"/>
                  </a:lnTo>
                  <a:lnTo>
                    <a:pt x="140" y="100"/>
                  </a:lnTo>
                  <a:lnTo>
                    <a:pt x="138" y="102"/>
                  </a:lnTo>
                  <a:lnTo>
                    <a:pt x="136" y="100"/>
                  </a:lnTo>
                  <a:lnTo>
                    <a:pt x="134" y="100"/>
                  </a:lnTo>
                  <a:lnTo>
                    <a:pt x="132" y="102"/>
                  </a:lnTo>
                  <a:lnTo>
                    <a:pt x="132" y="106"/>
                  </a:lnTo>
                  <a:lnTo>
                    <a:pt x="132" y="106"/>
                  </a:lnTo>
                  <a:lnTo>
                    <a:pt x="132" y="110"/>
                  </a:lnTo>
                  <a:lnTo>
                    <a:pt x="126" y="116"/>
                  </a:lnTo>
                  <a:lnTo>
                    <a:pt x="126" y="114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124" y="120"/>
                  </a:lnTo>
                  <a:lnTo>
                    <a:pt x="124" y="122"/>
                  </a:lnTo>
                  <a:lnTo>
                    <a:pt x="122" y="124"/>
                  </a:lnTo>
                  <a:lnTo>
                    <a:pt x="120" y="126"/>
                  </a:lnTo>
                  <a:lnTo>
                    <a:pt x="124" y="128"/>
                  </a:lnTo>
                  <a:lnTo>
                    <a:pt x="124" y="130"/>
                  </a:lnTo>
                  <a:lnTo>
                    <a:pt x="122" y="132"/>
                  </a:lnTo>
                  <a:lnTo>
                    <a:pt x="118" y="136"/>
                  </a:lnTo>
                  <a:lnTo>
                    <a:pt x="118" y="138"/>
                  </a:lnTo>
                  <a:lnTo>
                    <a:pt x="120" y="140"/>
                  </a:lnTo>
                  <a:lnTo>
                    <a:pt x="122" y="138"/>
                  </a:lnTo>
                  <a:lnTo>
                    <a:pt x="124" y="138"/>
                  </a:lnTo>
                  <a:lnTo>
                    <a:pt x="124" y="140"/>
                  </a:lnTo>
                  <a:lnTo>
                    <a:pt x="122" y="142"/>
                  </a:lnTo>
                  <a:lnTo>
                    <a:pt x="124" y="142"/>
                  </a:lnTo>
                  <a:lnTo>
                    <a:pt x="124" y="144"/>
                  </a:lnTo>
                  <a:lnTo>
                    <a:pt x="124" y="146"/>
                  </a:lnTo>
                  <a:lnTo>
                    <a:pt x="124" y="150"/>
                  </a:lnTo>
                  <a:lnTo>
                    <a:pt x="124" y="152"/>
                  </a:lnTo>
                  <a:lnTo>
                    <a:pt x="130" y="152"/>
                  </a:lnTo>
                  <a:lnTo>
                    <a:pt x="132" y="154"/>
                  </a:lnTo>
                  <a:lnTo>
                    <a:pt x="130" y="156"/>
                  </a:lnTo>
                  <a:lnTo>
                    <a:pt x="130" y="158"/>
                  </a:lnTo>
                  <a:lnTo>
                    <a:pt x="130" y="160"/>
                  </a:lnTo>
                  <a:lnTo>
                    <a:pt x="126" y="162"/>
                  </a:lnTo>
                  <a:lnTo>
                    <a:pt x="124" y="160"/>
                  </a:lnTo>
                  <a:lnTo>
                    <a:pt x="122" y="160"/>
                  </a:lnTo>
                  <a:lnTo>
                    <a:pt x="120" y="162"/>
                  </a:lnTo>
                  <a:lnTo>
                    <a:pt x="116" y="164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14" y="168"/>
                  </a:lnTo>
                  <a:lnTo>
                    <a:pt x="112" y="172"/>
                  </a:lnTo>
                  <a:lnTo>
                    <a:pt x="110" y="172"/>
                  </a:lnTo>
                  <a:lnTo>
                    <a:pt x="110" y="170"/>
                  </a:lnTo>
                  <a:lnTo>
                    <a:pt x="108" y="172"/>
                  </a:lnTo>
                  <a:lnTo>
                    <a:pt x="108" y="174"/>
                  </a:lnTo>
                  <a:lnTo>
                    <a:pt x="106" y="176"/>
                  </a:lnTo>
                  <a:lnTo>
                    <a:pt x="106" y="178"/>
                  </a:lnTo>
                  <a:lnTo>
                    <a:pt x="106" y="180"/>
                  </a:lnTo>
                  <a:lnTo>
                    <a:pt x="106" y="182"/>
                  </a:lnTo>
                  <a:lnTo>
                    <a:pt x="104" y="182"/>
                  </a:lnTo>
                  <a:lnTo>
                    <a:pt x="102" y="184"/>
                  </a:lnTo>
                  <a:lnTo>
                    <a:pt x="96" y="184"/>
                  </a:lnTo>
                  <a:lnTo>
                    <a:pt x="94" y="186"/>
                  </a:lnTo>
                  <a:lnTo>
                    <a:pt x="90" y="184"/>
                  </a:lnTo>
                  <a:lnTo>
                    <a:pt x="88" y="184"/>
                  </a:lnTo>
                  <a:lnTo>
                    <a:pt x="86" y="184"/>
                  </a:lnTo>
                  <a:lnTo>
                    <a:pt x="84" y="184"/>
                  </a:lnTo>
                  <a:lnTo>
                    <a:pt x="82" y="184"/>
                  </a:lnTo>
                  <a:lnTo>
                    <a:pt x="82" y="188"/>
                  </a:lnTo>
                  <a:lnTo>
                    <a:pt x="84" y="190"/>
                  </a:lnTo>
                  <a:lnTo>
                    <a:pt x="84" y="190"/>
                  </a:lnTo>
                  <a:lnTo>
                    <a:pt x="86" y="192"/>
                  </a:lnTo>
                  <a:lnTo>
                    <a:pt x="82" y="194"/>
                  </a:lnTo>
                  <a:lnTo>
                    <a:pt x="80" y="196"/>
                  </a:lnTo>
                  <a:lnTo>
                    <a:pt x="76" y="196"/>
                  </a:lnTo>
                  <a:lnTo>
                    <a:pt x="70" y="196"/>
                  </a:lnTo>
                  <a:lnTo>
                    <a:pt x="66" y="200"/>
                  </a:lnTo>
                  <a:lnTo>
                    <a:pt x="64" y="200"/>
                  </a:lnTo>
                  <a:lnTo>
                    <a:pt x="60" y="202"/>
                  </a:lnTo>
                  <a:lnTo>
                    <a:pt x="58" y="204"/>
                  </a:lnTo>
                  <a:lnTo>
                    <a:pt x="56" y="202"/>
                  </a:lnTo>
                  <a:lnTo>
                    <a:pt x="56" y="200"/>
                  </a:lnTo>
                  <a:lnTo>
                    <a:pt x="54" y="198"/>
                  </a:lnTo>
                  <a:lnTo>
                    <a:pt x="54" y="200"/>
                  </a:lnTo>
                  <a:lnTo>
                    <a:pt x="54" y="202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6" y="206"/>
                  </a:lnTo>
                  <a:lnTo>
                    <a:pt x="44" y="206"/>
                  </a:lnTo>
                  <a:lnTo>
                    <a:pt x="44" y="202"/>
                  </a:lnTo>
                  <a:lnTo>
                    <a:pt x="42" y="202"/>
                  </a:lnTo>
                  <a:lnTo>
                    <a:pt x="42" y="200"/>
                  </a:lnTo>
                  <a:lnTo>
                    <a:pt x="40" y="196"/>
                  </a:lnTo>
                  <a:lnTo>
                    <a:pt x="38" y="194"/>
                  </a:lnTo>
                  <a:lnTo>
                    <a:pt x="36" y="192"/>
                  </a:lnTo>
                  <a:lnTo>
                    <a:pt x="32" y="186"/>
                  </a:lnTo>
                  <a:lnTo>
                    <a:pt x="28" y="182"/>
                  </a:lnTo>
                  <a:lnTo>
                    <a:pt x="26" y="182"/>
                  </a:lnTo>
                  <a:lnTo>
                    <a:pt x="24" y="180"/>
                  </a:lnTo>
                  <a:lnTo>
                    <a:pt x="24" y="180"/>
                  </a:lnTo>
                  <a:lnTo>
                    <a:pt x="24" y="178"/>
                  </a:lnTo>
                  <a:lnTo>
                    <a:pt x="24" y="176"/>
                  </a:lnTo>
                  <a:lnTo>
                    <a:pt x="24" y="174"/>
                  </a:lnTo>
                  <a:lnTo>
                    <a:pt x="24" y="174"/>
                  </a:lnTo>
                  <a:lnTo>
                    <a:pt x="26" y="172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2"/>
                  </a:lnTo>
                  <a:lnTo>
                    <a:pt x="34" y="174"/>
                  </a:lnTo>
                  <a:lnTo>
                    <a:pt x="34" y="174"/>
                  </a:lnTo>
                  <a:lnTo>
                    <a:pt x="38" y="174"/>
                  </a:lnTo>
                  <a:lnTo>
                    <a:pt x="38" y="174"/>
                  </a:lnTo>
                  <a:lnTo>
                    <a:pt x="40" y="174"/>
                  </a:lnTo>
                  <a:lnTo>
                    <a:pt x="42" y="174"/>
                  </a:lnTo>
                  <a:lnTo>
                    <a:pt x="42" y="174"/>
                  </a:lnTo>
                  <a:lnTo>
                    <a:pt x="38" y="170"/>
                  </a:lnTo>
                  <a:lnTo>
                    <a:pt x="36" y="168"/>
                  </a:lnTo>
                  <a:lnTo>
                    <a:pt x="34" y="166"/>
                  </a:lnTo>
                  <a:lnTo>
                    <a:pt x="32" y="164"/>
                  </a:lnTo>
                  <a:lnTo>
                    <a:pt x="32" y="160"/>
                  </a:lnTo>
                  <a:lnTo>
                    <a:pt x="34" y="160"/>
                  </a:lnTo>
                  <a:lnTo>
                    <a:pt x="34" y="156"/>
                  </a:lnTo>
                  <a:lnTo>
                    <a:pt x="34" y="154"/>
                  </a:lnTo>
                  <a:lnTo>
                    <a:pt x="34" y="154"/>
                  </a:lnTo>
                  <a:lnTo>
                    <a:pt x="34" y="152"/>
                  </a:lnTo>
                  <a:lnTo>
                    <a:pt x="34" y="150"/>
                  </a:lnTo>
                  <a:lnTo>
                    <a:pt x="34" y="148"/>
                  </a:lnTo>
                  <a:lnTo>
                    <a:pt x="32" y="146"/>
                  </a:lnTo>
                  <a:lnTo>
                    <a:pt x="32" y="144"/>
                  </a:lnTo>
                  <a:lnTo>
                    <a:pt x="30" y="140"/>
                  </a:lnTo>
                  <a:lnTo>
                    <a:pt x="28" y="138"/>
                  </a:lnTo>
                  <a:lnTo>
                    <a:pt x="22" y="134"/>
                  </a:lnTo>
                  <a:lnTo>
                    <a:pt x="22" y="134"/>
                  </a:lnTo>
                  <a:lnTo>
                    <a:pt x="20" y="132"/>
                  </a:lnTo>
                  <a:lnTo>
                    <a:pt x="16" y="128"/>
                  </a:lnTo>
                  <a:lnTo>
                    <a:pt x="16" y="126"/>
                  </a:lnTo>
                  <a:lnTo>
                    <a:pt x="14" y="112"/>
                  </a:lnTo>
                  <a:lnTo>
                    <a:pt x="14" y="110"/>
                  </a:lnTo>
                  <a:lnTo>
                    <a:pt x="16" y="110"/>
                  </a:lnTo>
                  <a:lnTo>
                    <a:pt x="18" y="110"/>
                  </a:lnTo>
                  <a:lnTo>
                    <a:pt x="18" y="108"/>
                  </a:lnTo>
                  <a:lnTo>
                    <a:pt x="38" y="88"/>
                  </a:lnTo>
                  <a:lnTo>
                    <a:pt x="38" y="70"/>
                  </a:lnTo>
                  <a:lnTo>
                    <a:pt x="42" y="46"/>
                  </a:lnTo>
                  <a:lnTo>
                    <a:pt x="42" y="44"/>
                  </a:lnTo>
                  <a:lnTo>
                    <a:pt x="44" y="40"/>
                  </a:lnTo>
                  <a:lnTo>
                    <a:pt x="34" y="30"/>
                  </a:lnTo>
                  <a:lnTo>
                    <a:pt x="36" y="28"/>
                  </a:lnTo>
                  <a:lnTo>
                    <a:pt x="36" y="24"/>
                  </a:lnTo>
                  <a:lnTo>
                    <a:pt x="30" y="8"/>
                  </a:lnTo>
                  <a:lnTo>
                    <a:pt x="28" y="6"/>
                  </a:lnTo>
                  <a:close/>
                  <a:moveTo>
                    <a:pt x="2" y="132"/>
                  </a:moveTo>
                  <a:lnTo>
                    <a:pt x="2" y="134"/>
                  </a:lnTo>
                  <a:lnTo>
                    <a:pt x="0" y="136"/>
                  </a:lnTo>
                  <a:lnTo>
                    <a:pt x="0" y="134"/>
                  </a:lnTo>
                  <a:lnTo>
                    <a:pt x="2" y="13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0" name="Central African Republic">
              <a:extLst>
                <a:ext uri="{FF2B5EF4-FFF2-40B4-BE49-F238E27FC236}">
                  <a16:creationId xmlns:a16="http://schemas.microsoft.com/office/drawing/2014/main" id="{A5E16210-56E8-497B-8DB5-2C2D6534F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764" y="4161180"/>
              <a:ext cx="306218" cy="202869"/>
            </a:xfrm>
            <a:custGeom>
              <a:avLst/>
              <a:gdLst>
                <a:gd name="T0" fmla="*/ 102 w 160"/>
                <a:gd name="T1" fmla="*/ 2 h 106"/>
                <a:gd name="T2" fmla="*/ 110 w 160"/>
                <a:gd name="T3" fmla="*/ 16 h 106"/>
                <a:gd name="T4" fmla="*/ 110 w 160"/>
                <a:gd name="T5" fmla="*/ 24 h 106"/>
                <a:gd name="T6" fmla="*/ 116 w 160"/>
                <a:gd name="T7" fmla="*/ 28 h 106"/>
                <a:gd name="T8" fmla="*/ 120 w 160"/>
                <a:gd name="T9" fmla="*/ 32 h 106"/>
                <a:gd name="T10" fmla="*/ 128 w 160"/>
                <a:gd name="T11" fmla="*/ 36 h 106"/>
                <a:gd name="T12" fmla="*/ 134 w 160"/>
                <a:gd name="T13" fmla="*/ 42 h 106"/>
                <a:gd name="T14" fmla="*/ 132 w 160"/>
                <a:gd name="T15" fmla="*/ 46 h 106"/>
                <a:gd name="T16" fmla="*/ 138 w 160"/>
                <a:gd name="T17" fmla="*/ 50 h 106"/>
                <a:gd name="T18" fmla="*/ 146 w 160"/>
                <a:gd name="T19" fmla="*/ 56 h 106"/>
                <a:gd name="T20" fmla="*/ 150 w 160"/>
                <a:gd name="T21" fmla="*/ 62 h 106"/>
                <a:gd name="T22" fmla="*/ 156 w 160"/>
                <a:gd name="T23" fmla="*/ 66 h 106"/>
                <a:gd name="T24" fmla="*/ 160 w 160"/>
                <a:gd name="T25" fmla="*/ 74 h 106"/>
                <a:gd name="T26" fmla="*/ 156 w 160"/>
                <a:gd name="T27" fmla="*/ 74 h 106"/>
                <a:gd name="T28" fmla="*/ 144 w 160"/>
                <a:gd name="T29" fmla="*/ 74 h 106"/>
                <a:gd name="T30" fmla="*/ 138 w 160"/>
                <a:gd name="T31" fmla="*/ 72 h 106"/>
                <a:gd name="T32" fmla="*/ 134 w 160"/>
                <a:gd name="T33" fmla="*/ 72 h 106"/>
                <a:gd name="T34" fmla="*/ 128 w 160"/>
                <a:gd name="T35" fmla="*/ 76 h 106"/>
                <a:gd name="T36" fmla="*/ 124 w 160"/>
                <a:gd name="T37" fmla="*/ 76 h 106"/>
                <a:gd name="T38" fmla="*/ 114 w 160"/>
                <a:gd name="T39" fmla="*/ 76 h 106"/>
                <a:gd name="T40" fmla="*/ 104 w 160"/>
                <a:gd name="T41" fmla="*/ 78 h 106"/>
                <a:gd name="T42" fmla="*/ 96 w 160"/>
                <a:gd name="T43" fmla="*/ 82 h 106"/>
                <a:gd name="T44" fmla="*/ 94 w 160"/>
                <a:gd name="T45" fmla="*/ 86 h 106"/>
                <a:gd name="T46" fmla="*/ 86 w 160"/>
                <a:gd name="T47" fmla="*/ 84 h 106"/>
                <a:gd name="T48" fmla="*/ 78 w 160"/>
                <a:gd name="T49" fmla="*/ 82 h 106"/>
                <a:gd name="T50" fmla="*/ 70 w 160"/>
                <a:gd name="T51" fmla="*/ 78 h 106"/>
                <a:gd name="T52" fmla="*/ 62 w 160"/>
                <a:gd name="T53" fmla="*/ 74 h 106"/>
                <a:gd name="T54" fmla="*/ 56 w 160"/>
                <a:gd name="T55" fmla="*/ 76 h 106"/>
                <a:gd name="T56" fmla="*/ 54 w 160"/>
                <a:gd name="T57" fmla="*/ 82 h 106"/>
                <a:gd name="T58" fmla="*/ 52 w 160"/>
                <a:gd name="T59" fmla="*/ 86 h 106"/>
                <a:gd name="T60" fmla="*/ 50 w 160"/>
                <a:gd name="T61" fmla="*/ 92 h 106"/>
                <a:gd name="T62" fmla="*/ 42 w 160"/>
                <a:gd name="T63" fmla="*/ 90 h 106"/>
                <a:gd name="T64" fmla="*/ 32 w 160"/>
                <a:gd name="T65" fmla="*/ 94 h 106"/>
                <a:gd name="T66" fmla="*/ 20 w 160"/>
                <a:gd name="T67" fmla="*/ 106 h 106"/>
                <a:gd name="T68" fmla="*/ 16 w 160"/>
                <a:gd name="T69" fmla="*/ 98 h 106"/>
                <a:gd name="T70" fmla="*/ 10 w 160"/>
                <a:gd name="T71" fmla="*/ 86 h 106"/>
                <a:gd name="T72" fmla="*/ 2 w 160"/>
                <a:gd name="T73" fmla="*/ 76 h 106"/>
                <a:gd name="T74" fmla="*/ 0 w 160"/>
                <a:gd name="T75" fmla="*/ 64 h 106"/>
                <a:gd name="T76" fmla="*/ 6 w 160"/>
                <a:gd name="T77" fmla="*/ 56 h 106"/>
                <a:gd name="T78" fmla="*/ 12 w 160"/>
                <a:gd name="T79" fmla="*/ 46 h 106"/>
                <a:gd name="T80" fmla="*/ 16 w 160"/>
                <a:gd name="T81" fmla="*/ 46 h 106"/>
                <a:gd name="T82" fmla="*/ 26 w 160"/>
                <a:gd name="T83" fmla="*/ 42 h 106"/>
                <a:gd name="T84" fmla="*/ 28 w 160"/>
                <a:gd name="T85" fmla="*/ 42 h 106"/>
                <a:gd name="T86" fmla="*/ 38 w 160"/>
                <a:gd name="T87" fmla="*/ 40 h 106"/>
                <a:gd name="T88" fmla="*/ 54 w 160"/>
                <a:gd name="T89" fmla="*/ 34 h 106"/>
                <a:gd name="T90" fmla="*/ 54 w 160"/>
                <a:gd name="T91" fmla="*/ 28 h 106"/>
                <a:gd name="T92" fmla="*/ 60 w 160"/>
                <a:gd name="T93" fmla="*/ 24 h 106"/>
                <a:gd name="T94" fmla="*/ 74 w 160"/>
                <a:gd name="T95" fmla="*/ 24 h 106"/>
                <a:gd name="T96" fmla="*/ 78 w 160"/>
                <a:gd name="T97" fmla="*/ 18 h 106"/>
                <a:gd name="T98" fmla="*/ 82 w 160"/>
                <a:gd name="T99" fmla="*/ 10 h 106"/>
                <a:gd name="T100" fmla="*/ 88 w 160"/>
                <a:gd name="T101" fmla="*/ 6 h 106"/>
                <a:gd name="T102" fmla="*/ 94 w 160"/>
                <a:gd name="T103" fmla="*/ 0 h 106"/>
                <a:gd name="T104" fmla="*/ 102 w 160"/>
                <a:gd name="T10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0" h="106">
                  <a:moveTo>
                    <a:pt x="102" y="0"/>
                  </a:moveTo>
                  <a:lnTo>
                    <a:pt x="104" y="0"/>
                  </a:lnTo>
                  <a:lnTo>
                    <a:pt x="104" y="2"/>
                  </a:lnTo>
                  <a:lnTo>
                    <a:pt x="102" y="2"/>
                  </a:lnTo>
                  <a:lnTo>
                    <a:pt x="104" y="6"/>
                  </a:lnTo>
                  <a:lnTo>
                    <a:pt x="106" y="6"/>
                  </a:lnTo>
                  <a:lnTo>
                    <a:pt x="108" y="10"/>
                  </a:lnTo>
                  <a:lnTo>
                    <a:pt x="110" y="16"/>
                  </a:lnTo>
                  <a:lnTo>
                    <a:pt x="112" y="18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0" y="24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14" y="28"/>
                  </a:lnTo>
                  <a:lnTo>
                    <a:pt x="116" y="28"/>
                  </a:lnTo>
                  <a:lnTo>
                    <a:pt x="118" y="28"/>
                  </a:lnTo>
                  <a:lnTo>
                    <a:pt x="120" y="28"/>
                  </a:lnTo>
                  <a:lnTo>
                    <a:pt x="120" y="30"/>
                  </a:lnTo>
                  <a:lnTo>
                    <a:pt x="120" y="32"/>
                  </a:lnTo>
                  <a:lnTo>
                    <a:pt x="122" y="34"/>
                  </a:lnTo>
                  <a:lnTo>
                    <a:pt x="124" y="36"/>
                  </a:lnTo>
                  <a:lnTo>
                    <a:pt x="126" y="36"/>
                  </a:lnTo>
                  <a:lnTo>
                    <a:pt x="128" y="36"/>
                  </a:lnTo>
                  <a:lnTo>
                    <a:pt x="130" y="38"/>
                  </a:lnTo>
                  <a:lnTo>
                    <a:pt x="132" y="40"/>
                  </a:lnTo>
                  <a:lnTo>
                    <a:pt x="134" y="40"/>
                  </a:lnTo>
                  <a:lnTo>
                    <a:pt x="134" y="42"/>
                  </a:lnTo>
                  <a:lnTo>
                    <a:pt x="134" y="42"/>
                  </a:lnTo>
                  <a:lnTo>
                    <a:pt x="132" y="44"/>
                  </a:lnTo>
                  <a:lnTo>
                    <a:pt x="132" y="44"/>
                  </a:lnTo>
                  <a:lnTo>
                    <a:pt x="132" y="46"/>
                  </a:lnTo>
                  <a:lnTo>
                    <a:pt x="134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8" y="50"/>
                  </a:lnTo>
                  <a:lnTo>
                    <a:pt x="140" y="48"/>
                  </a:lnTo>
                  <a:lnTo>
                    <a:pt x="144" y="52"/>
                  </a:lnTo>
                  <a:lnTo>
                    <a:pt x="144" y="54"/>
                  </a:lnTo>
                  <a:lnTo>
                    <a:pt x="146" y="56"/>
                  </a:lnTo>
                  <a:lnTo>
                    <a:pt x="146" y="58"/>
                  </a:lnTo>
                  <a:lnTo>
                    <a:pt x="148" y="58"/>
                  </a:lnTo>
                  <a:lnTo>
                    <a:pt x="150" y="60"/>
                  </a:lnTo>
                  <a:lnTo>
                    <a:pt x="150" y="62"/>
                  </a:lnTo>
                  <a:lnTo>
                    <a:pt x="150" y="62"/>
                  </a:lnTo>
                  <a:lnTo>
                    <a:pt x="154" y="64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6" y="70"/>
                  </a:lnTo>
                  <a:lnTo>
                    <a:pt x="158" y="72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0" y="76"/>
                  </a:lnTo>
                  <a:lnTo>
                    <a:pt x="160" y="76"/>
                  </a:lnTo>
                  <a:lnTo>
                    <a:pt x="158" y="74"/>
                  </a:lnTo>
                  <a:lnTo>
                    <a:pt x="156" y="74"/>
                  </a:lnTo>
                  <a:lnTo>
                    <a:pt x="152" y="76"/>
                  </a:lnTo>
                  <a:lnTo>
                    <a:pt x="152" y="74"/>
                  </a:lnTo>
                  <a:lnTo>
                    <a:pt x="146" y="74"/>
                  </a:lnTo>
                  <a:lnTo>
                    <a:pt x="144" y="74"/>
                  </a:lnTo>
                  <a:lnTo>
                    <a:pt x="142" y="74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8" y="72"/>
                  </a:lnTo>
                  <a:lnTo>
                    <a:pt x="136" y="70"/>
                  </a:lnTo>
                  <a:lnTo>
                    <a:pt x="134" y="70"/>
                  </a:lnTo>
                  <a:lnTo>
                    <a:pt x="134" y="72"/>
                  </a:lnTo>
                  <a:lnTo>
                    <a:pt x="134" y="72"/>
                  </a:lnTo>
                  <a:lnTo>
                    <a:pt x="134" y="76"/>
                  </a:lnTo>
                  <a:lnTo>
                    <a:pt x="132" y="76"/>
                  </a:lnTo>
                  <a:lnTo>
                    <a:pt x="130" y="76"/>
                  </a:lnTo>
                  <a:lnTo>
                    <a:pt x="128" y="76"/>
                  </a:lnTo>
                  <a:lnTo>
                    <a:pt x="126" y="76"/>
                  </a:lnTo>
                  <a:lnTo>
                    <a:pt x="124" y="76"/>
                  </a:lnTo>
                  <a:lnTo>
                    <a:pt x="124" y="76"/>
                  </a:lnTo>
                  <a:lnTo>
                    <a:pt x="124" y="76"/>
                  </a:lnTo>
                  <a:lnTo>
                    <a:pt x="124" y="74"/>
                  </a:lnTo>
                  <a:lnTo>
                    <a:pt x="122" y="74"/>
                  </a:lnTo>
                  <a:lnTo>
                    <a:pt x="116" y="76"/>
                  </a:lnTo>
                  <a:lnTo>
                    <a:pt x="114" y="76"/>
                  </a:lnTo>
                  <a:lnTo>
                    <a:pt x="114" y="78"/>
                  </a:lnTo>
                  <a:lnTo>
                    <a:pt x="108" y="78"/>
                  </a:lnTo>
                  <a:lnTo>
                    <a:pt x="106" y="80"/>
                  </a:lnTo>
                  <a:lnTo>
                    <a:pt x="104" y="78"/>
                  </a:lnTo>
                  <a:lnTo>
                    <a:pt x="102" y="78"/>
                  </a:lnTo>
                  <a:lnTo>
                    <a:pt x="100" y="78"/>
                  </a:lnTo>
                  <a:lnTo>
                    <a:pt x="98" y="80"/>
                  </a:lnTo>
                  <a:lnTo>
                    <a:pt x="96" y="82"/>
                  </a:lnTo>
                  <a:lnTo>
                    <a:pt x="96" y="84"/>
                  </a:lnTo>
                  <a:lnTo>
                    <a:pt x="98" y="84"/>
                  </a:lnTo>
                  <a:lnTo>
                    <a:pt x="98" y="86"/>
                  </a:lnTo>
                  <a:lnTo>
                    <a:pt x="94" y="86"/>
                  </a:lnTo>
                  <a:lnTo>
                    <a:pt x="94" y="86"/>
                  </a:lnTo>
                  <a:lnTo>
                    <a:pt x="90" y="84"/>
                  </a:lnTo>
                  <a:lnTo>
                    <a:pt x="88" y="84"/>
                  </a:lnTo>
                  <a:lnTo>
                    <a:pt x="86" y="84"/>
                  </a:lnTo>
                  <a:lnTo>
                    <a:pt x="86" y="84"/>
                  </a:lnTo>
                  <a:lnTo>
                    <a:pt x="84" y="84"/>
                  </a:lnTo>
                  <a:lnTo>
                    <a:pt x="80" y="84"/>
                  </a:lnTo>
                  <a:lnTo>
                    <a:pt x="78" y="82"/>
                  </a:lnTo>
                  <a:lnTo>
                    <a:pt x="76" y="82"/>
                  </a:lnTo>
                  <a:lnTo>
                    <a:pt x="74" y="82"/>
                  </a:lnTo>
                  <a:lnTo>
                    <a:pt x="72" y="80"/>
                  </a:lnTo>
                  <a:lnTo>
                    <a:pt x="70" y="78"/>
                  </a:lnTo>
                  <a:lnTo>
                    <a:pt x="66" y="76"/>
                  </a:lnTo>
                  <a:lnTo>
                    <a:pt x="64" y="76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62" y="76"/>
                  </a:lnTo>
                  <a:lnTo>
                    <a:pt x="58" y="74"/>
                  </a:lnTo>
                  <a:lnTo>
                    <a:pt x="58" y="76"/>
                  </a:lnTo>
                  <a:lnTo>
                    <a:pt x="56" y="76"/>
                  </a:lnTo>
                  <a:lnTo>
                    <a:pt x="56" y="78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4" y="82"/>
                  </a:lnTo>
                  <a:lnTo>
                    <a:pt x="52" y="82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2" y="86"/>
                  </a:lnTo>
                  <a:lnTo>
                    <a:pt x="52" y="88"/>
                  </a:lnTo>
                  <a:lnTo>
                    <a:pt x="52" y="90"/>
                  </a:lnTo>
                  <a:lnTo>
                    <a:pt x="52" y="92"/>
                  </a:lnTo>
                  <a:lnTo>
                    <a:pt x="50" y="92"/>
                  </a:lnTo>
                  <a:lnTo>
                    <a:pt x="48" y="92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42" y="90"/>
                  </a:lnTo>
                  <a:lnTo>
                    <a:pt x="40" y="90"/>
                  </a:lnTo>
                  <a:lnTo>
                    <a:pt x="38" y="90"/>
                  </a:lnTo>
                  <a:lnTo>
                    <a:pt x="34" y="92"/>
                  </a:lnTo>
                  <a:lnTo>
                    <a:pt x="32" y="94"/>
                  </a:lnTo>
                  <a:lnTo>
                    <a:pt x="30" y="94"/>
                  </a:lnTo>
                  <a:lnTo>
                    <a:pt x="28" y="98"/>
                  </a:lnTo>
                  <a:lnTo>
                    <a:pt x="22" y="106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20" y="104"/>
                  </a:lnTo>
                  <a:lnTo>
                    <a:pt x="20" y="102"/>
                  </a:lnTo>
                  <a:lnTo>
                    <a:pt x="16" y="98"/>
                  </a:lnTo>
                  <a:lnTo>
                    <a:pt x="14" y="98"/>
                  </a:lnTo>
                  <a:lnTo>
                    <a:pt x="14" y="94"/>
                  </a:lnTo>
                  <a:lnTo>
                    <a:pt x="10" y="90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4" y="82"/>
                  </a:lnTo>
                  <a:lnTo>
                    <a:pt x="2" y="82"/>
                  </a:lnTo>
                  <a:lnTo>
                    <a:pt x="2" y="76"/>
                  </a:lnTo>
                  <a:lnTo>
                    <a:pt x="2" y="74"/>
                  </a:lnTo>
                  <a:lnTo>
                    <a:pt x="2" y="70"/>
                  </a:lnTo>
                  <a:lnTo>
                    <a:pt x="2" y="68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2" y="60"/>
                  </a:lnTo>
                  <a:lnTo>
                    <a:pt x="4" y="60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8"/>
                  </a:lnTo>
                  <a:lnTo>
                    <a:pt x="10" y="46"/>
                  </a:lnTo>
                  <a:lnTo>
                    <a:pt x="12" y="46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16" y="46"/>
                  </a:lnTo>
                  <a:lnTo>
                    <a:pt x="18" y="46"/>
                  </a:lnTo>
                  <a:lnTo>
                    <a:pt x="20" y="44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8" y="40"/>
                  </a:lnTo>
                  <a:lnTo>
                    <a:pt x="28" y="42"/>
                  </a:lnTo>
                  <a:lnTo>
                    <a:pt x="30" y="44"/>
                  </a:lnTo>
                  <a:lnTo>
                    <a:pt x="32" y="42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42" y="36"/>
                  </a:lnTo>
                  <a:lnTo>
                    <a:pt x="48" y="36"/>
                  </a:lnTo>
                  <a:lnTo>
                    <a:pt x="52" y="36"/>
                  </a:lnTo>
                  <a:lnTo>
                    <a:pt x="54" y="34"/>
                  </a:lnTo>
                  <a:lnTo>
                    <a:pt x="58" y="32"/>
                  </a:lnTo>
                  <a:lnTo>
                    <a:pt x="56" y="30"/>
                  </a:lnTo>
                  <a:lnTo>
                    <a:pt x="56" y="30"/>
                  </a:lnTo>
                  <a:lnTo>
                    <a:pt x="54" y="28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8" y="24"/>
                  </a:lnTo>
                  <a:lnTo>
                    <a:pt x="60" y="24"/>
                  </a:lnTo>
                  <a:lnTo>
                    <a:pt x="62" y="24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74" y="24"/>
                  </a:lnTo>
                  <a:lnTo>
                    <a:pt x="76" y="22"/>
                  </a:lnTo>
                  <a:lnTo>
                    <a:pt x="78" y="22"/>
                  </a:lnTo>
                  <a:lnTo>
                    <a:pt x="78" y="20"/>
                  </a:lnTo>
                  <a:lnTo>
                    <a:pt x="78" y="18"/>
                  </a:lnTo>
                  <a:lnTo>
                    <a:pt x="78" y="16"/>
                  </a:lnTo>
                  <a:lnTo>
                    <a:pt x="80" y="14"/>
                  </a:lnTo>
                  <a:lnTo>
                    <a:pt x="80" y="12"/>
                  </a:lnTo>
                  <a:lnTo>
                    <a:pt x="82" y="10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6" y="8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4" y="0"/>
                  </a:lnTo>
                  <a:lnTo>
                    <a:pt x="96" y="0"/>
                  </a:lnTo>
                  <a:lnTo>
                    <a:pt x="98" y="2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1" name="Cape Verde">
              <a:extLst>
                <a:ext uri="{FF2B5EF4-FFF2-40B4-BE49-F238E27FC236}">
                  <a16:creationId xmlns:a16="http://schemas.microsoft.com/office/drawing/2014/main" id="{7DEE9791-7C89-4CB7-BA65-C899A10ACD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0456" y="4008071"/>
              <a:ext cx="61244" cy="57416"/>
            </a:xfrm>
            <a:custGeom>
              <a:avLst/>
              <a:gdLst>
                <a:gd name="T0" fmla="*/ 2 w 32"/>
                <a:gd name="T1" fmla="*/ 4 h 30"/>
                <a:gd name="T2" fmla="*/ 4 w 32"/>
                <a:gd name="T3" fmla="*/ 2 h 30"/>
                <a:gd name="T4" fmla="*/ 4 w 32"/>
                <a:gd name="T5" fmla="*/ 0 h 30"/>
                <a:gd name="T6" fmla="*/ 2 w 32"/>
                <a:gd name="T7" fmla="*/ 0 h 30"/>
                <a:gd name="T8" fmla="*/ 2 w 32"/>
                <a:gd name="T9" fmla="*/ 2 h 30"/>
                <a:gd name="T10" fmla="*/ 0 w 32"/>
                <a:gd name="T11" fmla="*/ 2 h 30"/>
                <a:gd name="T12" fmla="*/ 0 w 32"/>
                <a:gd name="T13" fmla="*/ 4 h 30"/>
                <a:gd name="T14" fmla="*/ 2 w 32"/>
                <a:gd name="T15" fmla="*/ 4 h 30"/>
                <a:gd name="T16" fmla="*/ 2 w 32"/>
                <a:gd name="T17" fmla="*/ 4 h 30"/>
                <a:gd name="T18" fmla="*/ 6 w 32"/>
                <a:gd name="T19" fmla="*/ 6 h 30"/>
                <a:gd name="T20" fmla="*/ 4 w 32"/>
                <a:gd name="T21" fmla="*/ 4 h 30"/>
                <a:gd name="T22" fmla="*/ 6 w 32"/>
                <a:gd name="T23" fmla="*/ 2 h 30"/>
                <a:gd name="T24" fmla="*/ 8 w 32"/>
                <a:gd name="T25" fmla="*/ 4 h 30"/>
                <a:gd name="T26" fmla="*/ 6 w 32"/>
                <a:gd name="T27" fmla="*/ 4 h 30"/>
                <a:gd name="T28" fmla="*/ 6 w 32"/>
                <a:gd name="T29" fmla="*/ 6 h 30"/>
                <a:gd name="T30" fmla="*/ 6 w 32"/>
                <a:gd name="T31" fmla="*/ 6 h 30"/>
                <a:gd name="T32" fmla="*/ 16 w 32"/>
                <a:gd name="T33" fmla="*/ 8 h 30"/>
                <a:gd name="T34" fmla="*/ 14 w 32"/>
                <a:gd name="T35" fmla="*/ 8 h 30"/>
                <a:gd name="T36" fmla="*/ 14 w 32"/>
                <a:gd name="T37" fmla="*/ 8 h 30"/>
                <a:gd name="T38" fmla="*/ 12 w 32"/>
                <a:gd name="T39" fmla="*/ 8 h 30"/>
                <a:gd name="T40" fmla="*/ 12 w 32"/>
                <a:gd name="T41" fmla="*/ 6 h 30"/>
                <a:gd name="T42" fmla="*/ 14 w 32"/>
                <a:gd name="T43" fmla="*/ 6 h 30"/>
                <a:gd name="T44" fmla="*/ 16 w 32"/>
                <a:gd name="T45" fmla="*/ 8 h 30"/>
                <a:gd name="T46" fmla="*/ 16 w 32"/>
                <a:gd name="T47" fmla="*/ 8 h 30"/>
                <a:gd name="T48" fmla="*/ 16 w 32"/>
                <a:gd name="T49" fmla="*/ 8 h 30"/>
                <a:gd name="T50" fmla="*/ 16 w 32"/>
                <a:gd name="T51" fmla="*/ 8 h 30"/>
                <a:gd name="T52" fmla="*/ 20 w 32"/>
                <a:gd name="T53" fmla="*/ 8 h 30"/>
                <a:gd name="T54" fmla="*/ 18 w 32"/>
                <a:gd name="T55" fmla="*/ 10 h 30"/>
                <a:gd name="T56" fmla="*/ 16 w 32"/>
                <a:gd name="T57" fmla="*/ 8 h 30"/>
                <a:gd name="T58" fmla="*/ 18 w 32"/>
                <a:gd name="T59" fmla="*/ 6 h 30"/>
                <a:gd name="T60" fmla="*/ 20 w 32"/>
                <a:gd name="T61" fmla="*/ 8 h 30"/>
                <a:gd name="T62" fmla="*/ 30 w 32"/>
                <a:gd name="T63" fmla="*/ 8 h 30"/>
                <a:gd name="T64" fmla="*/ 30 w 32"/>
                <a:gd name="T65" fmla="*/ 6 h 30"/>
                <a:gd name="T66" fmla="*/ 30 w 32"/>
                <a:gd name="T67" fmla="*/ 4 h 30"/>
                <a:gd name="T68" fmla="*/ 30 w 32"/>
                <a:gd name="T69" fmla="*/ 6 h 30"/>
                <a:gd name="T70" fmla="*/ 30 w 32"/>
                <a:gd name="T71" fmla="*/ 8 h 30"/>
                <a:gd name="T72" fmla="*/ 30 w 32"/>
                <a:gd name="T73" fmla="*/ 16 h 30"/>
                <a:gd name="T74" fmla="*/ 28 w 32"/>
                <a:gd name="T75" fmla="*/ 14 h 30"/>
                <a:gd name="T76" fmla="*/ 30 w 32"/>
                <a:gd name="T77" fmla="*/ 12 h 30"/>
                <a:gd name="T78" fmla="*/ 32 w 32"/>
                <a:gd name="T79" fmla="*/ 12 h 30"/>
                <a:gd name="T80" fmla="*/ 32 w 32"/>
                <a:gd name="T81" fmla="*/ 14 h 30"/>
                <a:gd name="T82" fmla="*/ 30 w 32"/>
                <a:gd name="T83" fmla="*/ 16 h 30"/>
                <a:gd name="T84" fmla="*/ 30 w 32"/>
                <a:gd name="T85" fmla="*/ 16 h 30"/>
                <a:gd name="T86" fmla="*/ 26 w 32"/>
                <a:gd name="T87" fmla="*/ 26 h 30"/>
                <a:gd name="T88" fmla="*/ 26 w 32"/>
                <a:gd name="T89" fmla="*/ 26 h 30"/>
                <a:gd name="T90" fmla="*/ 26 w 32"/>
                <a:gd name="T91" fmla="*/ 24 h 30"/>
                <a:gd name="T92" fmla="*/ 28 w 32"/>
                <a:gd name="T93" fmla="*/ 26 h 30"/>
                <a:gd name="T94" fmla="*/ 26 w 32"/>
                <a:gd name="T95" fmla="*/ 26 h 30"/>
                <a:gd name="T96" fmla="*/ 20 w 32"/>
                <a:gd name="T97" fmla="*/ 30 h 30"/>
                <a:gd name="T98" fmla="*/ 20 w 32"/>
                <a:gd name="T99" fmla="*/ 26 h 30"/>
                <a:gd name="T100" fmla="*/ 18 w 32"/>
                <a:gd name="T101" fmla="*/ 24 h 30"/>
                <a:gd name="T102" fmla="*/ 20 w 32"/>
                <a:gd name="T103" fmla="*/ 26 h 30"/>
                <a:gd name="T104" fmla="*/ 24 w 32"/>
                <a:gd name="T105" fmla="*/ 28 h 30"/>
                <a:gd name="T106" fmla="*/ 22 w 32"/>
                <a:gd name="T107" fmla="*/ 30 h 30"/>
                <a:gd name="T108" fmla="*/ 20 w 32"/>
                <a:gd name="T10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" h="30">
                  <a:moveTo>
                    <a:pt x="2" y="4"/>
                  </a:move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close/>
                  <a:moveTo>
                    <a:pt x="6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8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close/>
                  <a:moveTo>
                    <a:pt x="16" y="8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close/>
                  <a:moveTo>
                    <a:pt x="20" y="8"/>
                  </a:moveTo>
                  <a:lnTo>
                    <a:pt x="18" y="10"/>
                  </a:lnTo>
                  <a:lnTo>
                    <a:pt x="16" y="8"/>
                  </a:lnTo>
                  <a:lnTo>
                    <a:pt x="18" y="6"/>
                  </a:lnTo>
                  <a:lnTo>
                    <a:pt x="20" y="8"/>
                  </a:lnTo>
                  <a:close/>
                  <a:moveTo>
                    <a:pt x="30" y="8"/>
                  </a:moveTo>
                  <a:lnTo>
                    <a:pt x="30" y="6"/>
                  </a:lnTo>
                  <a:lnTo>
                    <a:pt x="30" y="4"/>
                  </a:lnTo>
                  <a:lnTo>
                    <a:pt x="30" y="6"/>
                  </a:lnTo>
                  <a:lnTo>
                    <a:pt x="30" y="8"/>
                  </a:lnTo>
                  <a:close/>
                  <a:moveTo>
                    <a:pt x="30" y="16"/>
                  </a:moveTo>
                  <a:lnTo>
                    <a:pt x="28" y="14"/>
                  </a:lnTo>
                  <a:lnTo>
                    <a:pt x="30" y="12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6"/>
                  </a:lnTo>
                  <a:lnTo>
                    <a:pt x="30" y="16"/>
                  </a:lnTo>
                  <a:close/>
                  <a:moveTo>
                    <a:pt x="26" y="26"/>
                  </a:moveTo>
                  <a:lnTo>
                    <a:pt x="26" y="26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26" y="26"/>
                  </a:lnTo>
                  <a:close/>
                  <a:moveTo>
                    <a:pt x="20" y="30"/>
                  </a:moveTo>
                  <a:lnTo>
                    <a:pt x="20" y="26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24" y="28"/>
                  </a:lnTo>
                  <a:lnTo>
                    <a:pt x="22" y="30"/>
                  </a:lnTo>
                  <a:lnTo>
                    <a:pt x="20" y="3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2" name="Cameroon">
              <a:extLst>
                <a:ext uri="{FF2B5EF4-FFF2-40B4-BE49-F238E27FC236}">
                  <a16:creationId xmlns:a16="http://schemas.microsoft.com/office/drawing/2014/main" id="{69AA9742-EB13-46A4-ADAC-B85411173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966" y="4111419"/>
              <a:ext cx="179903" cy="271768"/>
            </a:xfrm>
            <a:custGeom>
              <a:avLst/>
              <a:gdLst>
                <a:gd name="T0" fmla="*/ 4 w 94"/>
                <a:gd name="T1" fmla="*/ 102 h 142"/>
                <a:gd name="T2" fmla="*/ 4 w 94"/>
                <a:gd name="T3" fmla="*/ 92 h 142"/>
                <a:gd name="T4" fmla="*/ 8 w 94"/>
                <a:gd name="T5" fmla="*/ 88 h 142"/>
                <a:gd name="T6" fmla="*/ 14 w 94"/>
                <a:gd name="T7" fmla="*/ 82 h 142"/>
                <a:gd name="T8" fmla="*/ 18 w 94"/>
                <a:gd name="T9" fmla="*/ 78 h 142"/>
                <a:gd name="T10" fmla="*/ 22 w 94"/>
                <a:gd name="T11" fmla="*/ 78 h 142"/>
                <a:gd name="T12" fmla="*/ 28 w 94"/>
                <a:gd name="T13" fmla="*/ 82 h 142"/>
                <a:gd name="T14" fmla="*/ 34 w 94"/>
                <a:gd name="T15" fmla="*/ 82 h 142"/>
                <a:gd name="T16" fmla="*/ 36 w 94"/>
                <a:gd name="T17" fmla="*/ 78 h 142"/>
                <a:gd name="T18" fmla="*/ 40 w 94"/>
                <a:gd name="T19" fmla="*/ 72 h 142"/>
                <a:gd name="T20" fmla="*/ 44 w 94"/>
                <a:gd name="T21" fmla="*/ 64 h 142"/>
                <a:gd name="T22" fmla="*/ 48 w 94"/>
                <a:gd name="T23" fmla="*/ 56 h 142"/>
                <a:gd name="T24" fmla="*/ 52 w 94"/>
                <a:gd name="T25" fmla="*/ 50 h 142"/>
                <a:gd name="T26" fmla="*/ 56 w 94"/>
                <a:gd name="T27" fmla="*/ 44 h 142"/>
                <a:gd name="T28" fmla="*/ 58 w 94"/>
                <a:gd name="T29" fmla="*/ 36 h 142"/>
                <a:gd name="T30" fmla="*/ 62 w 94"/>
                <a:gd name="T31" fmla="*/ 28 h 142"/>
                <a:gd name="T32" fmla="*/ 66 w 94"/>
                <a:gd name="T33" fmla="*/ 24 h 142"/>
                <a:gd name="T34" fmla="*/ 72 w 94"/>
                <a:gd name="T35" fmla="*/ 20 h 142"/>
                <a:gd name="T36" fmla="*/ 72 w 94"/>
                <a:gd name="T37" fmla="*/ 14 h 142"/>
                <a:gd name="T38" fmla="*/ 68 w 94"/>
                <a:gd name="T39" fmla="*/ 10 h 142"/>
                <a:gd name="T40" fmla="*/ 66 w 94"/>
                <a:gd name="T41" fmla="*/ 0 h 142"/>
                <a:gd name="T42" fmla="*/ 76 w 94"/>
                <a:gd name="T43" fmla="*/ 10 h 142"/>
                <a:gd name="T44" fmla="*/ 78 w 94"/>
                <a:gd name="T45" fmla="*/ 16 h 142"/>
                <a:gd name="T46" fmla="*/ 78 w 94"/>
                <a:gd name="T47" fmla="*/ 20 h 142"/>
                <a:gd name="T48" fmla="*/ 76 w 94"/>
                <a:gd name="T49" fmla="*/ 26 h 142"/>
                <a:gd name="T50" fmla="*/ 80 w 94"/>
                <a:gd name="T51" fmla="*/ 34 h 142"/>
                <a:gd name="T52" fmla="*/ 86 w 94"/>
                <a:gd name="T53" fmla="*/ 40 h 142"/>
                <a:gd name="T54" fmla="*/ 82 w 94"/>
                <a:gd name="T55" fmla="*/ 40 h 142"/>
                <a:gd name="T56" fmla="*/ 76 w 94"/>
                <a:gd name="T57" fmla="*/ 38 h 142"/>
                <a:gd name="T58" fmla="*/ 70 w 94"/>
                <a:gd name="T59" fmla="*/ 38 h 142"/>
                <a:gd name="T60" fmla="*/ 68 w 94"/>
                <a:gd name="T61" fmla="*/ 42 h 142"/>
                <a:gd name="T62" fmla="*/ 68 w 94"/>
                <a:gd name="T63" fmla="*/ 46 h 142"/>
                <a:gd name="T64" fmla="*/ 76 w 94"/>
                <a:gd name="T65" fmla="*/ 52 h 142"/>
                <a:gd name="T66" fmla="*/ 84 w 94"/>
                <a:gd name="T67" fmla="*/ 62 h 142"/>
                <a:gd name="T68" fmla="*/ 84 w 94"/>
                <a:gd name="T69" fmla="*/ 72 h 142"/>
                <a:gd name="T70" fmla="*/ 78 w 94"/>
                <a:gd name="T71" fmla="*/ 78 h 142"/>
                <a:gd name="T72" fmla="*/ 74 w 94"/>
                <a:gd name="T73" fmla="*/ 86 h 142"/>
                <a:gd name="T74" fmla="*/ 74 w 94"/>
                <a:gd name="T75" fmla="*/ 94 h 142"/>
                <a:gd name="T76" fmla="*/ 74 w 94"/>
                <a:gd name="T77" fmla="*/ 102 h 142"/>
                <a:gd name="T78" fmla="*/ 80 w 94"/>
                <a:gd name="T79" fmla="*/ 110 h 142"/>
                <a:gd name="T80" fmla="*/ 86 w 94"/>
                <a:gd name="T81" fmla="*/ 120 h 142"/>
                <a:gd name="T82" fmla="*/ 92 w 94"/>
                <a:gd name="T83" fmla="*/ 128 h 142"/>
                <a:gd name="T84" fmla="*/ 92 w 94"/>
                <a:gd name="T85" fmla="*/ 132 h 142"/>
                <a:gd name="T86" fmla="*/ 92 w 94"/>
                <a:gd name="T87" fmla="*/ 136 h 142"/>
                <a:gd name="T88" fmla="*/ 92 w 94"/>
                <a:gd name="T89" fmla="*/ 140 h 142"/>
                <a:gd name="T90" fmla="*/ 90 w 94"/>
                <a:gd name="T91" fmla="*/ 140 h 142"/>
                <a:gd name="T92" fmla="*/ 86 w 94"/>
                <a:gd name="T93" fmla="*/ 140 h 142"/>
                <a:gd name="T94" fmla="*/ 82 w 94"/>
                <a:gd name="T95" fmla="*/ 140 h 142"/>
                <a:gd name="T96" fmla="*/ 78 w 94"/>
                <a:gd name="T97" fmla="*/ 140 h 142"/>
                <a:gd name="T98" fmla="*/ 76 w 94"/>
                <a:gd name="T99" fmla="*/ 138 h 142"/>
                <a:gd name="T100" fmla="*/ 72 w 94"/>
                <a:gd name="T101" fmla="*/ 138 h 142"/>
                <a:gd name="T102" fmla="*/ 54 w 94"/>
                <a:gd name="T103" fmla="*/ 136 h 142"/>
                <a:gd name="T104" fmla="*/ 50 w 94"/>
                <a:gd name="T105" fmla="*/ 136 h 142"/>
                <a:gd name="T106" fmla="*/ 46 w 94"/>
                <a:gd name="T107" fmla="*/ 136 h 142"/>
                <a:gd name="T108" fmla="*/ 40 w 94"/>
                <a:gd name="T109" fmla="*/ 136 h 142"/>
                <a:gd name="T110" fmla="*/ 34 w 94"/>
                <a:gd name="T111" fmla="*/ 136 h 142"/>
                <a:gd name="T112" fmla="*/ 32 w 94"/>
                <a:gd name="T113" fmla="*/ 138 h 142"/>
                <a:gd name="T114" fmla="*/ 16 w 94"/>
                <a:gd name="T115" fmla="*/ 138 h 142"/>
                <a:gd name="T116" fmla="*/ 14 w 94"/>
                <a:gd name="T117" fmla="*/ 134 h 142"/>
                <a:gd name="T118" fmla="*/ 14 w 94"/>
                <a:gd name="T119" fmla="*/ 122 h 142"/>
                <a:gd name="T120" fmla="*/ 12 w 94"/>
                <a:gd name="T121" fmla="*/ 114 h 142"/>
                <a:gd name="T122" fmla="*/ 6 w 94"/>
                <a:gd name="T123" fmla="*/ 114 h 142"/>
                <a:gd name="T124" fmla="*/ 0 w 94"/>
                <a:gd name="T125" fmla="*/ 10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4" h="142">
                  <a:moveTo>
                    <a:pt x="0" y="106"/>
                  </a:moveTo>
                  <a:lnTo>
                    <a:pt x="0" y="104"/>
                  </a:lnTo>
                  <a:lnTo>
                    <a:pt x="4" y="102"/>
                  </a:lnTo>
                  <a:lnTo>
                    <a:pt x="4" y="98"/>
                  </a:lnTo>
                  <a:lnTo>
                    <a:pt x="4" y="96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6" y="90"/>
                  </a:lnTo>
                  <a:lnTo>
                    <a:pt x="8" y="88"/>
                  </a:lnTo>
                  <a:lnTo>
                    <a:pt x="10" y="86"/>
                  </a:lnTo>
                  <a:lnTo>
                    <a:pt x="10" y="84"/>
                  </a:lnTo>
                  <a:lnTo>
                    <a:pt x="14" y="82"/>
                  </a:lnTo>
                  <a:lnTo>
                    <a:pt x="14" y="80"/>
                  </a:lnTo>
                  <a:lnTo>
                    <a:pt x="14" y="78"/>
                  </a:lnTo>
                  <a:lnTo>
                    <a:pt x="18" y="78"/>
                  </a:lnTo>
                  <a:lnTo>
                    <a:pt x="18" y="76"/>
                  </a:lnTo>
                  <a:lnTo>
                    <a:pt x="20" y="78"/>
                  </a:lnTo>
                  <a:lnTo>
                    <a:pt x="22" y="78"/>
                  </a:lnTo>
                  <a:lnTo>
                    <a:pt x="24" y="78"/>
                  </a:lnTo>
                  <a:lnTo>
                    <a:pt x="26" y="80"/>
                  </a:lnTo>
                  <a:lnTo>
                    <a:pt x="28" y="82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4" y="82"/>
                  </a:lnTo>
                  <a:lnTo>
                    <a:pt x="36" y="80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8" y="76"/>
                  </a:lnTo>
                  <a:lnTo>
                    <a:pt x="40" y="74"/>
                  </a:lnTo>
                  <a:lnTo>
                    <a:pt x="40" y="72"/>
                  </a:lnTo>
                  <a:lnTo>
                    <a:pt x="40" y="70"/>
                  </a:lnTo>
                  <a:lnTo>
                    <a:pt x="44" y="66"/>
                  </a:lnTo>
                  <a:lnTo>
                    <a:pt x="44" y="64"/>
                  </a:lnTo>
                  <a:lnTo>
                    <a:pt x="44" y="62"/>
                  </a:lnTo>
                  <a:lnTo>
                    <a:pt x="44" y="60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2"/>
                  </a:lnTo>
                  <a:lnTo>
                    <a:pt x="52" y="50"/>
                  </a:lnTo>
                  <a:lnTo>
                    <a:pt x="52" y="46"/>
                  </a:lnTo>
                  <a:lnTo>
                    <a:pt x="54" y="46"/>
                  </a:lnTo>
                  <a:lnTo>
                    <a:pt x="56" y="44"/>
                  </a:lnTo>
                  <a:lnTo>
                    <a:pt x="58" y="42"/>
                  </a:lnTo>
                  <a:lnTo>
                    <a:pt x="58" y="40"/>
                  </a:lnTo>
                  <a:lnTo>
                    <a:pt x="58" y="36"/>
                  </a:lnTo>
                  <a:lnTo>
                    <a:pt x="58" y="34"/>
                  </a:lnTo>
                  <a:lnTo>
                    <a:pt x="60" y="32"/>
                  </a:lnTo>
                  <a:lnTo>
                    <a:pt x="62" y="28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6" y="24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72" y="20"/>
                  </a:lnTo>
                  <a:lnTo>
                    <a:pt x="72" y="18"/>
                  </a:lnTo>
                  <a:lnTo>
                    <a:pt x="72" y="16"/>
                  </a:lnTo>
                  <a:lnTo>
                    <a:pt x="72" y="14"/>
                  </a:lnTo>
                  <a:lnTo>
                    <a:pt x="70" y="12"/>
                  </a:lnTo>
                  <a:lnTo>
                    <a:pt x="68" y="12"/>
                  </a:lnTo>
                  <a:lnTo>
                    <a:pt x="68" y="10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6" y="0"/>
                  </a:lnTo>
                  <a:lnTo>
                    <a:pt x="72" y="4"/>
                  </a:lnTo>
                  <a:lnTo>
                    <a:pt x="74" y="6"/>
                  </a:lnTo>
                  <a:lnTo>
                    <a:pt x="76" y="10"/>
                  </a:lnTo>
                  <a:lnTo>
                    <a:pt x="76" y="12"/>
                  </a:lnTo>
                  <a:lnTo>
                    <a:pt x="78" y="14"/>
                  </a:lnTo>
                  <a:lnTo>
                    <a:pt x="78" y="16"/>
                  </a:lnTo>
                  <a:lnTo>
                    <a:pt x="78" y="18"/>
                  </a:lnTo>
                  <a:lnTo>
                    <a:pt x="78" y="20"/>
                  </a:lnTo>
                  <a:lnTo>
                    <a:pt x="78" y="20"/>
                  </a:lnTo>
                  <a:lnTo>
                    <a:pt x="78" y="22"/>
                  </a:lnTo>
                  <a:lnTo>
                    <a:pt x="78" y="26"/>
                  </a:lnTo>
                  <a:lnTo>
                    <a:pt x="76" y="26"/>
                  </a:lnTo>
                  <a:lnTo>
                    <a:pt x="76" y="30"/>
                  </a:lnTo>
                  <a:lnTo>
                    <a:pt x="78" y="32"/>
                  </a:lnTo>
                  <a:lnTo>
                    <a:pt x="80" y="34"/>
                  </a:lnTo>
                  <a:lnTo>
                    <a:pt x="82" y="36"/>
                  </a:lnTo>
                  <a:lnTo>
                    <a:pt x="86" y="40"/>
                  </a:lnTo>
                  <a:lnTo>
                    <a:pt x="86" y="40"/>
                  </a:lnTo>
                  <a:lnTo>
                    <a:pt x="84" y="40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6" y="38"/>
                  </a:lnTo>
                  <a:lnTo>
                    <a:pt x="74" y="40"/>
                  </a:lnTo>
                  <a:lnTo>
                    <a:pt x="72" y="38"/>
                  </a:lnTo>
                  <a:lnTo>
                    <a:pt x="70" y="38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42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68" y="46"/>
                  </a:lnTo>
                  <a:lnTo>
                    <a:pt x="70" y="48"/>
                  </a:lnTo>
                  <a:lnTo>
                    <a:pt x="72" y="48"/>
                  </a:lnTo>
                  <a:lnTo>
                    <a:pt x="76" y="52"/>
                  </a:lnTo>
                  <a:lnTo>
                    <a:pt x="80" y="58"/>
                  </a:lnTo>
                  <a:lnTo>
                    <a:pt x="82" y="60"/>
                  </a:lnTo>
                  <a:lnTo>
                    <a:pt x="84" y="62"/>
                  </a:lnTo>
                  <a:lnTo>
                    <a:pt x="86" y="66"/>
                  </a:lnTo>
                  <a:lnTo>
                    <a:pt x="86" y="68"/>
                  </a:lnTo>
                  <a:lnTo>
                    <a:pt x="84" y="72"/>
                  </a:lnTo>
                  <a:lnTo>
                    <a:pt x="82" y="72"/>
                  </a:lnTo>
                  <a:lnTo>
                    <a:pt x="80" y="74"/>
                  </a:lnTo>
                  <a:lnTo>
                    <a:pt x="78" y="78"/>
                  </a:lnTo>
                  <a:lnTo>
                    <a:pt x="78" y="82"/>
                  </a:lnTo>
                  <a:lnTo>
                    <a:pt x="76" y="86"/>
                  </a:lnTo>
                  <a:lnTo>
                    <a:pt x="74" y="86"/>
                  </a:lnTo>
                  <a:lnTo>
                    <a:pt x="72" y="88"/>
                  </a:lnTo>
                  <a:lnTo>
                    <a:pt x="72" y="90"/>
                  </a:lnTo>
                  <a:lnTo>
                    <a:pt x="74" y="94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2"/>
                  </a:lnTo>
                  <a:lnTo>
                    <a:pt x="74" y="108"/>
                  </a:lnTo>
                  <a:lnTo>
                    <a:pt x="76" y="108"/>
                  </a:lnTo>
                  <a:lnTo>
                    <a:pt x="80" y="110"/>
                  </a:lnTo>
                  <a:lnTo>
                    <a:pt x="82" y="112"/>
                  </a:lnTo>
                  <a:lnTo>
                    <a:pt x="82" y="116"/>
                  </a:lnTo>
                  <a:lnTo>
                    <a:pt x="86" y="120"/>
                  </a:lnTo>
                  <a:lnTo>
                    <a:pt x="86" y="124"/>
                  </a:lnTo>
                  <a:lnTo>
                    <a:pt x="88" y="124"/>
                  </a:lnTo>
                  <a:lnTo>
                    <a:pt x="92" y="128"/>
                  </a:lnTo>
                  <a:lnTo>
                    <a:pt x="92" y="130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4" y="132"/>
                  </a:lnTo>
                  <a:lnTo>
                    <a:pt x="92" y="134"/>
                  </a:lnTo>
                  <a:lnTo>
                    <a:pt x="92" y="136"/>
                  </a:lnTo>
                  <a:lnTo>
                    <a:pt x="92" y="138"/>
                  </a:lnTo>
                  <a:lnTo>
                    <a:pt x="90" y="138"/>
                  </a:lnTo>
                  <a:lnTo>
                    <a:pt x="92" y="140"/>
                  </a:lnTo>
                  <a:lnTo>
                    <a:pt x="92" y="142"/>
                  </a:lnTo>
                  <a:lnTo>
                    <a:pt x="90" y="142"/>
                  </a:lnTo>
                  <a:lnTo>
                    <a:pt x="90" y="140"/>
                  </a:lnTo>
                  <a:lnTo>
                    <a:pt x="88" y="142"/>
                  </a:lnTo>
                  <a:lnTo>
                    <a:pt x="88" y="140"/>
                  </a:lnTo>
                  <a:lnTo>
                    <a:pt x="86" y="140"/>
                  </a:lnTo>
                  <a:lnTo>
                    <a:pt x="84" y="140"/>
                  </a:lnTo>
                  <a:lnTo>
                    <a:pt x="82" y="140"/>
                  </a:lnTo>
                  <a:lnTo>
                    <a:pt x="82" y="140"/>
                  </a:lnTo>
                  <a:lnTo>
                    <a:pt x="80" y="138"/>
                  </a:lnTo>
                  <a:lnTo>
                    <a:pt x="80" y="140"/>
                  </a:lnTo>
                  <a:lnTo>
                    <a:pt x="78" y="140"/>
                  </a:lnTo>
                  <a:lnTo>
                    <a:pt x="78" y="138"/>
                  </a:lnTo>
                  <a:lnTo>
                    <a:pt x="76" y="138"/>
                  </a:lnTo>
                  <a:lnTo>
                    <a:pt x="76" y="138"/>
                  </a:lnTo>
                  <a:lnTo>
                    <a:pt x="74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56" y="138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2" y="138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8" y="136"/>
                  </a:lnTo>
                  <a:lnTo>
                    <a:pt x="46" y="136"/>
                  </a:lnTo>
                  <a:lnTo>
                    <a:pt x="44" y="136"/>
                  </a:lnTo>
                  <a:lnTo>
                    <a:pt x="40" y="136"/>
                  </a:lnTo>
                  <a:lnTo>
                    <a:pt x="40" y="136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34" y="136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18" y="138"/>
                  </a:lnTo>
                  <a:lnTo>
                    <a:pt x="16" y="138"/>
                  </a:lnTo>
                  <a:lnTo>
                    <a:pt x="16" y="138"/>
                  </a:lnTo>
                  <a:lnTo>
                    <a:pt x="14" y="138"/>
                  </a:lnTo>
                  <a:lnTo>
                    <a:pt x="16" y="136"/>
                  </a:lnTo>
                  <a:lnTo>
                    <a:pt x="14" y="134"/>
                  </a:lnTo>
                  <a:lnTo>
                    <a:pt x="16" y="130"/>
                  </a:lnTo>
                  <a:lnTo>
                    <a:pt x="16" y="124"/>
                  </a:lnTo>
                  <a:lnTo>
                    <a:pt x="14" y="122"/>
                  </a:lnTo>
                  <a:lnTo>
                    <a:pt x="14" y="118"/>
                  </a:lnTo>
                  <a:lnTo>
                    <a:pt x="14" y="116"/>
                  </a:lnTo>
                  <a:lnTo>
                    <a:pt x="12" y="114"/>
                  </a:lnTo>
                  <a:lnTo>
                    <a:pt x="8" y="116"/>
                  </a:lnTo>
                  <a:lnTo>
                    <a:pt x="8" y="114"/>
                  </a:lnTo>
                  <a:lnTo>
                    <a:pt x="6" y="114"/>
                  </a:lnTo>
                  <a:lnTo>
                    <a:pt x="4" y="106"/>
                  </a:lnTo>
                  <a:lnTo>
                    <a:pt x="2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3" name="Burundi">
              <a:extLst>
                <a:ext uri="{FF2B5EF4-FFF2-40B4-BE49-F238E27FC236}">
                  <a16:creationId xmlns:a16="http://schemas.microsoft.com/office/drawing/2014/main" id="{01926CA7-120B-40AD-A2CA-C65B918F1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432" y="4475053"/>
              <a:ext cx="49760" cy="57416"/>
            </a:xfrm>
            <a:custGeom>
              <a:avLst/>
              <a:gdLst>
                <a:gd name="T0" fmla="*/ 4 w 26"/>
                <a:gd name="T1" fmla="*/ 30 h 30"/>
                <a:gd name="T2" fmla="*/ 10 w 26"/>
                <a:gd name="T3" fmla="*/ 30 h 30"/>
                <a:gd name="T4" fmla="*/ 14 w 26"/>
                <a:gd name="T5" fmla="*/ 28 h 30"/>
                <a:gd name="T6" fmla="*/ 16 w 26"/>
                <a:gd name="T7" fmla="*/ 26 h 30"/>
                <a:gd name="T8" fmla="*/ 20 w 26"/>
                <a:gd name="T9" fmla="*/ 22 h 30"/>
                <a:gd name="T10" fmla="*/ 22 w 26"/>
                <a:gd name="T11" fmla="*/ 20 h 30"/>
                <a:gd name="T12" fmla="*/ 24 w 26"/>
                <a:gd name="T13" fmla="*/ 18 h 30"/>
                <a:gd name="T14" fmla="*/ 24 w 26"/>
                <a:gd name="T15" fmla="*/ 16 h 30"/>
                <a:gd name="T16" fmla="*/ 26 w 26"/>
                <a:gd name="T17" fmla="*/ 16 h 30"/>
                <a:gd name="T18" fmla="*/ 24 w 26"/>
                <a:gd name="T19" fmla="*/ 12 h 30"/>
                <a:gd name="T20" fmla="*/ 24 w 26"/>
                <a:gd name="T21" fmla="*/ 10 h 30"/>
                <a:gd name="T22" fmla="*/ 22 w 26"/>
                <a:gd name="T23" fmla="*/ 10 h 30"/>
                <a:gd name="T24" fmla="*/ 20 w 26"/>
                <a:gd name="T25" fmla="*/ 8 h 30"/>
                <a:gd name="T26" fmla="*/ 20 w 26"/>
                <a:gd name="T27" fmla="*/ 6 h 30"/>
                <a:gd name="T28" fmla="*/ 20 w 26"/>
                <a:gd name="T29" fmla="*/ 6 h 30"/>
                <a:gd name="T30" fmla="*/ 20 w 26"/>
                <a:gd name="T31" fmla="*/ 4 h 30"/>
                <a:gd name="T32" fmla="*/ 18 w 26"/>
                <a:gd name="T33" fmla="*/ 2 h 30"/>
                <a:gd name="T34" fmla="*/ 18 w 26"/>
                <a:gd name="T35" fmla="*/ 2 h 30"/>
                <a:gd name="T36" fmla="*/ 16 w 26"/>
                <a:gd name="T37" fmla="*/ 2 h 30"/>
                <a:gd name="T38" fmla="*/ 16 w 26"/>
                <a:gd name="T39" fmla="*/ 0 h 30"/>
                <a:gd name="T40" fmla="*/ 14 w 26"/>
                <a:gd name="T41" fmla="*/ 0 h 30"/>
                <a:gd name="T42" fmla="*/ 14 w 26"/>
                <a:gd name="T43" fmla="*/ 2 h 30"/>
                <a:gd name="T44" fmla="*/ 14 w 26"/>
                <a:gd name="T45" fmla="*/ 6 h 30"/>
                <a:gd name="T46" fmla="*/ 14 w 26"/>
                <a:gd name="T47" fmla="*/ 8 h 30"/>
                <a:gd name="T48" fmla="*/ 10 w 26"/>
                <a:gd name="T49" fmla="*/ 8 h 30"/>
                <a:gd name="T50" fmla="*/ 10 w 26"/>
                <a:gd name="T51" fmla="*/ 6 h 30"/>
                <a:gd name="T52" fmla="*/ 8 w 26"/>
                <a:gd name="T53" fmla="*/ 8 h 30"/>
                <a:gd name="T54" fmla="*/ 8 w 26"/>
                <a:gd name="T55" fmla="*/ 8 h 30"/>
                <a:gd name="T56" fmla="*/ 6 w 26"/>
                <a:gd name="T57" fmla="*/ 8 h 30"/>
                <a:gd name="T58" fmla="*/ 4 w 26"/>
                <a:gd name="T59" fmla="*/ 6 h 30"/>
                <a:gd name="T60" fmla="*/ 4 w 26"/>
                <a:gd name="T61" fmla="*/ 4 h 30"/>
                <a:gd name="T62" fmla="*/ 2 w 26"/>
                <a:gd name="T63" fmla="*/ 4 h 30"/>
                <a:gd name="T64" fmla="*/ 0 w 26"/>
                <a:gd name="T65" fmla="*/ 4 h 30"/>
                <a:gd name="T66" fmla="*/ 0 w 26"/>
                <a:gd name="T67" fmla="*/ 6 h 30"/>
                <a:gd name="T68" fmla="*/ 2 w 26"/>
                <a:gd name="T69" fmla="*/ 10 h 30"/>
                <a:gd name="T70" fmla="*/ 2 w 26"/>
                <a:gd name="T71" fmla="*/ 12 h 30"/>
                <a:gd name="T72" fmla="*/ 2 w 26"/>
                <a:gd name="T73" fmla="*/ 16 h 30"/>
                <a:gd name="T74" fmla="*/ 4 w 26"/>
                <a:gd name="T7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30">
                  <a:moveTo>
                    <a:pt x="4" y="30"/>
                  </a:moveTo>
                  <a:lnTo>
                    <a:pt x="10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6" y="8"/>
                  </a:lnTo>
                  <a:lnTo>
                    <a:pt x="4" y="6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4" y="3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4" name="Burkina">
              <a:extLst>
                <a:ext uri="{FF2B5EF4-FFF2-40B4-BE49-F238E27FC236}">
                  <a16:creationId xmlns:a16="http://schemas.microsoft.com/office/drawing/2014/main" id="{C409AA47-8073-477C-81FD-5F8E358F3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438" y="4057831"/>
              <a:ext cx="179903" cy="130142"/>
            </a:xfrm>
            <a:custGeom>
              <a:avLst/>
              <a:gdLst>
                <a:gd name="T0" fmla="*/ 2 w 94"/>
                <a:gd name="T1" fmla="*/ 54 h 68"/>
                <a:gd name="T2" fmla="*/ 2 w 94"/>
                <a:gd name="T3" fmla="*/ 50 h 68"/>
                <a:gd name="T4" fmla="*/ 4 w 94"/>
                <a:gd name="T5" fmla="*/ 46 h 68"/>
                <a:gd name="T6" fmla="*/ 4 w 94"/>
                <a:gd name="T7" fmla="*/ 42 h 68"/>
                <a:gd name="T8" fmla="*/ 10 w 94"/>
                <a:gd name="T9" fmla="*/ 32 h 68"/>
                <a:gd name="T10" fmla="*/ 14 w 94"/>
                <a:gd name="T11" fmla="*/ 28 h 68"/>
                <a:gd name="T12" fmla="*/ 18 w 94"/>
                <a:gd name="T13" fmla="*/ 22 h 68"/>
                <a:gd name="T14" fmla="*/ 22 w 94"/>
                <a:gd name="T15" fmla="*/ 20 h 68"/>
                <a:gd name="T16" fmla="*/ 30 w 94"/>
                <a:gd name="T17" fmla="*/ 18 h 68"/>
                <a:gd name="T18" fmla="*/ 38 w 94"/>
                <a:gd name="T19" fmla="*/ 12 h 68"/>
                <a:gd name="T20" fmla="*/ 50 w 94"/>
                <a:gd name="T21" fmla="*/ 4 h 68"/>
                <a:gd name="T22" fmla="*/ 60 w 94"/>
                <a:gd name="T23" fmla="*/ 2 h 68"/>
                <a:gd name="T24" fmla="*/ 66 w 94"/>
                <a:gd name="T25" fmla="*/ 2 h 68"/>
                <a:gd name="T26" fmla="*/ 70 w 94"/>
                <a:gd name="T27" fmla="*/ 4 h 68"/>
                <a:gd name="T28" fmla="*/ 68 w 94"/>
                <a:gd name="T29" fmla="*/ 8 h 68"/>
                <a:gd name="T30" fmla="*/ 68 w 94"/>
                <a:gd name="T31" fmla="*/ 14 h 68"/>
                <a:gd name="T32" fmla="*/ 80 w 94"/>
                <a:gd name="T33" fmla="*/ 26 h 68"/>
                <a:gd name="T34" fmla="*/ 88 w 94"/>
                <a:gd name="T35" fmla="*/ 26 h 68"/>
                <a:gd name="T36" fmla="*/ 90 w 94"/>
                <a:gd name="T37" fmla="*/ 28 h 68"/>
                <a:gd name="T38" fmla="*/ 92 w 94"/>
                <a:gd name="T39" fmla="*/ 32 h 68"/>
                <a:gd name="T40" fmla="*/ 94 w 94"/>
                <a:gd name="T41" fmla="*/ 38 h 68"/>
                <a:gd name="T42" fmla="*/ 94 w 94"/>
                <a:gd name="T43" fmla="*/ 40 h 68"/>
                <a:gd name="T44" fmla="*/ 88 w 94"/>
                <a:gd name="T45" fmla="*/ 42 h 68"/>
                <a:gd name="T46" fmla="*/ 84 w 94"/>
                <a:gd name="T47" fmla="*/ 44 h 68"/>
                <a:gd name="T48" fmla="*/ 82 w 94"/>
                <a:gd name="T49" fmla="*/ 48 h 68"/>
                <a:gd name="T50" fmla="*/ 80 w 94"/>
                <a:gd name="T51" fmla="*/ 52 h 68"/>
                <a:gd name="T52" fmla="*/ 76 w 94"/>
                <a:gd name="T53" fmla="*/ 54 h 68"/>
                <a:gd name="T54" fmla="*/ 62 w 94"/>
                <a:gd name="T55" fmla="*/ 50 h 68"/>
                <a:gd name="T56" fmla="*/ 62 w 94"/>
                <a:gd name="T57" fmla="*/ 50 h 68"/>
                <a:gd name="T58" fmla="*/ 56 w 94"/>
                <a:gd name="T59" fmla="*/ 52 h 68"/>
                <a:gd name="T60" fmla="*/ 44 w 94"/>
                <a:gd name="T61" fmla="*/ 52 h 68"/>
                <a:gd name="T62" fmla="*/ 34 w 94"/>
                <a:gd name="T63" fmla="*/ 54 h 68"/>
                <a:gd name="T64" fmla="*/ 30 w 94"/>
                <a:gd name="T65" fmla="*/ 56 h 68"/>
                <a:gd name="T66" fmla="*/ 32 w 94"/>
                <a:gd name="T67" fmla="*/ 60 h 68"/>
                <a:gd name="T68" fmla="*/ 34 w 94"/>
                <a:gd name="T69" fmla="*/ 68 h 68"/>
                <a:gd name="T70" fmla="*/ 30 w 94"/>
                <a:gd name="T71" fmla="*/ 66 h 68"/>
                <a:gd name="T72" fmla="*/ 26 w 94"/>
                <a:gd name="T73" fmla="*/ 68 h 68"/>
                <a:gd name="T74" fmla="*/ 18 w 94"/>
                <a:gd name="T75" fmla="*/ 66 h 68"/>
                <a:gd name="T76" fmla="*/ 14 w 94"/>
                <a:gd name="T77" fmla="*/ 64 h 68"/>
                <a:gd name="T78" fmla="*/ 12 w 94"/>
                <a:gd name="T79" fmla="*/ 62 h 68"/>
                <a:gd name="T80" fmla="*/ 4 w 94"/>
                <a:gd name="T81" fmla="*/ 60 h 68"/>
                <a:gd name="T82" fmla="*/ 2 w 94"/>
                <a:gd name="T83" fmla="*/ 5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4" h="68">
                  <a:moveTo>
                    <a:pt x="2" y="58"/>
                  </a:moveTo>
                  <a:lnTo>
                    <a:pt x="2" y="54"/>
                  </a:lnTo>
                  <a:lnTo>
                    <a:pt x="0" y="52"/>
                  </a:lnTo>
                  <a:lnTo>
                    <a:pt x="2" y="50"/>
                  </a:lnTo>
                  <a:lnTo>
                    <a:pt x="4" y="50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4" y="42"/>
                  </a:lnTo>
                  <a:lnTo>
                    <a:pt x="8" y="40"/>
                  </a:lnTo>
                  <a:lnTo>
                    <a:pt x="10" y="32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22" y="20"/>
                  </a:lnTo>
                  <a:lnTo>
                    <a:pt x="24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8" y="6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2"/>
                  </a:lnTo>
                  <a:lnTo>
                    <a:pt x="64" y="0"/>
                  </a:lnTo>
                  <a:lnTo>
                    <a:pt x="66" y="2"/>
                  </a:lnTo>
                  <a:lnTo>
                    <a:pt x="68" y="2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8"/>
                  </a:lnTo>
                  <a:lnTo>
                    <a:pt x="68" y="10"/>
                  </a:lnTo>
                  <a:lnTo>
                    <a:pt x="68" y="14"/>
                  </a:lnTo>
                  <a:lnTo>
                    <a:pt x="80" y="22"/>
                  </a:lnTo>
                  <a:lnTo>
                    <a:pt x="80" y="26"/>
                  </a:lnTo>
                  <a:lnTo>
                    <a:pt x="84" y="30"/>
                  </a:lnTo>
                  <a:lnTo>
                    <a:pt x="88" y="26"/>
                  </a:lnTo>
                  <a:lnTo>
                    <a:pt x="90" y="28"/>
                  </a:lnTo>
                  <a:lnTo>
                    <a:pt x="90" y="28"/>
                  </a:lnTo>
                  <a:lnTo>
                    <a:pt x="92" y="30"/>
                  </a:lnTo>
                  <a:lnTo>
                    <a:pt x="92" y="32"/>
                  </a:lnTo>
                  <a:lnTo>
                    <a:pt x="90" y="34"/>
                  </a:lnTo>
                  <a:lnTo>
                    <a:pt x="94" y="38"/>
                  </a:lnTo>
                  <a:lnTo>
                    <a:pt x="94" y="38"/>
                  </a:lnTo>
                  <a:lnTo>
                    <a:pt x="94" y="40"/>
                  </a:lnTo>
                  <a:lnTo>
                    <a:pt x="92" y="42"/>
                  </a:lnTo>
                  <a:lnTo>
                    <a:pt x="88" y="42"/>
                  </a:lnTo>
                  <a:lnTo>
                    <a:pt x="86" y="46"/>
                  </a:lnTo>
                  <a:lnTo>
                    <a:pt x="84" y="44"/>
                  </a:lnTo>
                  <a:lnTo>
                    <a:pt x="82" y="46"/>
                  </a:lnTo>
                  <a:lnTo>
                    <a:pt x="82" y="48"/>
                  </a:lnTo>
                  <a:lnTo>
                    <a:pt x="80" y="50"/>
                  </a:lnTo>
                  <a:lnTo>
                    <a:pt x="80" y="52"/>
                  </a:lnTo>
                  <a:lnTo>
                    <a:pt x="76" y="52"/>
                  </a:lnTo>
                  <a:lnTo>
                    <a:pt x="76" y="54"/>
                  </a:lnTo>
                  <a:lnTo>
                    <a:pt x="64" y="50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58" y="52"/>
                  </a:lnTo>
                  <a:lnTo>
                    <a:pt x="56" y="52"/>
                  </a:lnTo>
                  <a:lnTo>
                    <a:pt x="52" y="52"/>
                  </a:lnTo>
                  <a:lnTo>
                    <a:pt x="44" y="52"/>
                  </a:lnTo>
                  <a:lnTo>
                    <a:pt x="44" y="54"/>
                  </a:lnTo>
                  <a:lnTo>
                    <a:pt x="34" y="54"/>
                  </a:lnTo>
                  <a:lnTo>
                    <a:pt x="30" y="54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2" y="60"/>
                  </a:lnTo>
                  <a:lnTo>
                    <a:pt x="34" y="64"/>
                  </a:lnTo>
                  <a:lnTo>
                    <a:pt x="34" y="68"/>
                  </a:lnTo>
                  <a:lnTo>
                    <a:pt x="30" y="68"/>
                  </a:lnTo>
                  <a:lnTo>
                    <a:pt x="30" y="66"/>
                  </a:lnTo>
                  <a:lnTo>
                    <a:pt x="28" y="66"/>
                  </a:lnTo>
                  <a:lnTo>
                    <a:pt x="26" y="68"/>
                  </a:lnTo>
                  <a:lnTo>
                    <a:pt x="22" y="68"/>
                  </a:lnTo>
                  <a:lnTo>
                    <a:pt x="18" y="66"/>
                  </a:lnTo>
                  <a:lnTo>
                    <a:pt x="18" y="64"/>
                  </a:lnTo>
                  <a:lnTo>
                    <a:pt x="14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0" y="62"/>
                  </a:lnTo>
                  <a:lnTo>
                    <a:pt x="4" y="60"/>
                  </a:lnTo>
                  <a:lnTo>
                    <a:pt x="2" y="58"/>
                  </a:lnTo>
                  <a:lnTo>
                    <a:pt x="2" y="5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5" name="Bulgaria">
              <a:extLst>
                <a:ext uri="{FF2B5EF4-FFF2-40B4-BE49-F238E27FC236}">
                  <a16:creationId xmlns:a16="http://schemas.microsoft.com/office/drawing/2014/main" id="{86DE4103-2EE7-46AD-B3B8-89FF2BD42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6045" y="3299943"/>
              <a:ext cx="137798" cy="84210"/>
            </a:xfrm>
            <a:custGeom>
              <a:avLst/>
              <a:gdLst>
                <a:gd name="T0" fmla="*/ 4 w 72"/>
                <a:gd name="T1" fmla="*/ 0 h 44"/>
                <a:gd name="T2" fmla="*/ 6 w 72"/>
                <a:gd name="T3" fmla="*/ 4 h 44"/>
                <a:gd name="T4" fmla="*/ 6 w 72"/>
                <a:gd name="T5" fmla="*/ 6 h 44"/>
                <a:gd name="T6" fmla="*/ 12 w 72"/>
                <a:gd name="T7" fmla="*/ 4 h 44"/>
                <a:gd name="T8" fmla="*/ 16 w 72"/>
                <a:gd name="T9" fmla="*/ 6 h 44"/>
                <a:gd name="T10" fmla="*/ 24 w 72"/>
                <a:gd name="T11" fmla="*/ 6 h 44"/>
                <a:gd name="T12" fmla="*/ 28 w 72"/>
                <a:gd name="T13" fmla="*/ 6 h 44"/>
                <a:gd name="T14" fmla="*/ 32 w 72"/>
                <a:gd name="T15" fmla="*/ 6 h 44"/>
                <a:gd name="T16" fmla="*/ 38 w 72"/>
                <a:gd name="T17" fmla="*/ 6 h 44"/>
                <a:gd name="T18" fmla="*/ 42 w 72"/>
                <a:gd name="T19" fmla="*/ 4 h 44"/>
                <a:gd name="T20" fmla="*/ 54 w 72"/>
                <a:gd name="T21" fmla="*/ 0 h 44"/>
                <a:gd name="T22" fmla="*/ 60 w 72"/>
                <a:gd name="T23" fmla="*/ 2 h 44"/>
                <a:gd name="T24" fmla="*/ 64 w 72"/>
                <a:gd name="T25" fmla="*/ 2 h 44"/>
                <a:gd name="T26" fmla="*/ 68 w 72"/>
                <a:gd name="T27" fmla="*/ 4 h 44"/>
                <a:gd name="T28" fmla="*/ 72 w 72"/>
                <a:gd name="T29" fmla="*/ 6 h 44"/>
                <a:gd name="T30" fmla="*/ 68 w 72"/>
                <a:gd name="T31" fmla="*/ 12 h 44"/>
                <a:gd name="T32" fmla="*/ 64 w 72"/>
                <a:gd name="T33" fmla="*/ 14 h 44"/>
                <a:gd name="T34" fmla="*/ 64 w 72"/>
                <a:gd name="T35" fmla="*/ 22 h 44"/>
                <a:gd name="T36" fmla="*/ 60 w 72"/>
                <a:gd name="T37" fmla="*/ 26 h 44"/>
                <a:gd name="T38" fmla="*/ 64 w 72"/>
                <a:gd name="T39" fmla="*/ 30 h 44"/>
                <a:gd name="T40" fmla="*/ 66 w 72"/>
                <a:gd name="T41" fmla="*/ 32 h 44"/>
                <a:gd name="T42" fmla="*/ 62 w 72"/>
                <a:gd name="T43" fmla="*/ 34 h 44"/>
                <a:gd name="T44" fmla="*/ 56 w 72"/>
                <a:gd name="T45" fmla="*/ 32 h 44"/>
                <a:gd name="T46" fmla="*/ 52 w 72"/>
                <a:gd name="T47" fmla="*/ 32 h 44"/>
                <a:gd name="T48" fmla="*/ 50 w 72"/>
                <a:gd name="T49" fmla="*/ 36 h 44"/>
                <a:gd name="T50" fmla="*/ 46 w 72"/>
                <a:gd name="T51" fmla="*/ 38 h 44"/>
                <a:gd name="T52" fmla="*/ 46 w 72"/>
                <a:gd name="T53" fmla="*/ 42 h 44"/>
                <a:gd name="T54" fmla="*/ 40 w 72"/>
                <a:gd name="T55" fmla="*/ 44 h 44"/>
                <a:gd name="T56" fmla="*/ 34 w 72"/>
                <a:gd name="T57" fmla="*/ 44 h 44"/>
                <a:gd name="T58" fmla="*/ 30 w 72"/>
                <a:gd name="T59" fmla="*/ 44 h 44"/>
                <a:gd name="T60" fmla="*/ 28 w 72"/>
                <a:gd name="T61" fmla="*/ 42 h 44"/>
                <a:gd name="T62" fmla="*/ 22 w 72"/>
                <a:gd name="T63" fmla="*/ 42 h 44"/>
                <a:gd name="T64" fmla="*/ 16 w 72"/>
                <a:gd name="T65" fmla="*/ 44 h 44"/>
                <a:gd name="T66" fmla="*/ 12 w 72"/>
                <a:gd name="T67" fmla="*/ 44 h 44"/>
                <a:gd name="T68" fmla="*/ 12 w 72"/>
                <a:gd name="T69" fmla="*/ 42 h 44"/>
                <a:gd name="T70" fmla="*/ 8 w 72"/>
                <a:gd name="T71" fmla="*/ 32 h 44"/>
                <a:gd name="T72" fmla="*/ 2 w 72"/>
                <a:gd name="T73" fmla="*/ 30 h 44"/>
                <a:gd name="T74" fmla="*/ 2 w 72"/>
                <a:gd name="T75" fmla="*/ 24 h 44"/>
                <a:gd name="T76" fmla="*/ 6 w 72"/>
                <a:gd name="T77" fmla="*/ 18 h 44"/>
                <a:gd name="T78" fmla="*/ 4 w 72"/>
                <a:gd name="T79" fmla="*/ 12 h 44"/>
                <a:gd name="T80" fmla="*/ 0 w 72"/>
                <a:gd name="T81" fmla="*/ 4 h 44"/>
                <a:gd name="T82" fmla="*/ 2 w 72"/>
                <a:gd name="T8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2" h="44">
                  <a:moveTo>
                    <a:pt x="2" y="0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2" y="6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50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72" y="4"/>
                  </a:lnTo>
                  <a:lnTo>
                    <a:pt x="72" y="6"/>
                  </a:lnTo>
                  <a:lnTo>
                    <a:pt x="70" y="10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64" y="14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4" y="32"/>
                  </a:lnTo>
                  <a:lnTo>
                    <a:pt x="62" y="34"/>
                  </a:lnTo>
                  <a:lnTo>
                    <a:pt x="58" y="32"/>
                  </a:lnTo>
                  <a:lnTo>
                    <a:pt x="56" y="32"/>
                  </a:lnTo>
                  <a:lnTo>
                    <a:pt x="54" y="32"/>
                  </a:lnTo>
                  <a:lnTo>
                    <a:pt x="52" y="32"/>
                  </a:lnTo>
                  <a:lnTo>
                    <a:pt x="50" y="34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6" y="42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4"/>
                  </a:lnTo>
                  <a:lnTo>
                    <a:pt x="28" y="44"/>
                  </a:lnTo>
                  <a:lnTo>
                    <a:pt x="28" y="42"/>
                  </a:lnTo>
                  <a:lnTo>
                    <a:pt x="26" y="42"/>
                  </a:lnTo>
                  <a:lnTo>
                    <a:pt x="22" y="42"/>
                  </a:lnTo>
                  <a:lnTo>
                    <a:pt x="20" y="44"/>
                  </a:lnTo>
                  <a:lnTo>
                    <a:pt x="16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0" y="38"/>
                  </a:lnTo>
                  <a:lnTo>
                    <a:pt x="8" y="3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4" y="26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6" y="18"/>
                  </a:lnTo>
                  <a:lnTo>
                    <a:pt x="6" y="16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6" name="Botswana">
              <a:extLst>
                <a:ext uri="{FF2B5EF4-FFF2-40B4-BE49-F238E27FC236}">
                  <a16:creationId xmlns:a16="http://schemas.microsoft.com/office/drawing/2014/main" id="{045EF19F-3CA8-4F1C-B335-2E2CEBC4F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24" y="4850169"/>
              <a:ext cx="218180" cy="218180"/>
            </a:xfrm>
            <a:custGeom>
              <a:avLst/>
              <a:gdLst>
                <a:gd name="T0" fmla="*/ 66 w 114"/>
                <a:gd name="T1" fmla="*/ 2 h 114"/>
                <a:gd name="T2" fmla="*/ 68 w 114"/>
                <a:gd name="T3" fmla="*/ 6 h 114"/>
                <a:gd name="T4" fmla="*/ 70 w 114"/>
                <a:gd name="T5" fmla="*/ 8 h 114"/>
                <a:gd name="T6" fmla="*/ 74 w 114"/>
                <a:gd name="T7" fmla="*/ 12 h 114"/>
                <a:gd name="T8" fmla="*/ 76 w 114"/>
                <a:gd name="T9" fmla="*/ 18 h 114"/>
                <a:gd name="T10" fmla="*/ 78 w 114"/>
                <a:gd name="T11" fmla="*/ 20 h 114"/>
                <a:gd name="T12" fmla="*/ 86 w 114"/>
                <a:gd name="T13" fmla="*/ 28 h 114"/>
                <a:gd name="T14" fmla="*/ 90 w 114"/>
                <a:gd name="T15" fmla="*/ 32 h 114"/>
                <a:gd name="T16" fmla="*/ 92 w 114"/>
                <a:gd name="T17" fmla="*/ 34 h 114"/>
                <a:gd name="T18" fmla="*/ 94 w 114"/>
                <a:gd name="T19" fmla="*/ 40 h 114"/>
                <a:gd name="T20" fmla="*/ 98 w 114"/>
                <a:gd name="T21" fmla="*/ 46 h 114"/>
                <a:gd name="T22" fmla="*/ 102 w 114"/>
                <a:gd name="T23" fmla="*/ 48 h 114"/>
                <a:gd name="T24" fmla="*/ 110 w 114"/>
                <a:gd name="T25" fmla="*/ 50 h 114"/>
                <a:gd name="T26" fmla="*/ 112 w 114"/>
                <a:gd name="T27" fmla="*/ 52 h 114"/>
                <a:gd name="T28" fmla="*/ 112 w 114"/>
                <a:gd name="T29" fmla="*/ 56 h 114"/>
                <a:gd name="T30" fmla="*/ 108 w 114"/>
                <a:gd name="T31" fmla="*/ 58 h 114"/>
                <a:gd name="T32" fmla="*/ 106 w 114"/>
                <a:gd name="T33" fmla="*/ 60 h 114"/>
                <a:gd name="T34" fmla="*/ 100 w 114"/>
                <a:gd name="T35" fmla="*/ 62 h 114"/>
                <a:gd name="T36" fmla="*/ 96 w 114"/>
                <a:gd name="T37" fmla="*/ 64 h 114"/>
                <a:gd name="T38" fmla="*/ 92 w 114"/>
                <a:gd name="T39" fmla="*/ 68 h 114"/>
                <a:gd name="T40" fmla="*/ 88 w 114"/>
                <a:gd name="T41" fmla="*/ 70 h 114"/>
                <a:gd name="T42" fmla="*/ 82 w 114"/>
                <a:gd name="T43" fmla="*/ 78 h 114"/>
                <a:gd name="T44" fmla="*/ 82 w 114"/>
                <a:gd name="T45" fmla="*/ 82 h 114"/>
                <a:gd name="T46" fmla="*/ 78 w 114"/>
                <a:gd name="T47" fmla="*/ 84 h 114"/>
                <a:gd name="T48" fmla="*/ 76 w 114"/>
                <a:gd name="T49" fmla="*/ 88 h 114"/>
                <a:gd name="T50" fmla="*/ 70 w 114"/>
                <a:gd name="T51" fmla="*/ 90 h 114"/>
                <a:gd name="T52" fmla="*/ 68 w 114"/>
                <a:gd name="T53" fmla="*/ 96 h 114"/>
                <a:gd name="T54" fmla="*/ 68 w 114"/>
                <a:gd name="T55" fmla="*/ 100 h 114"/>
                <a:gd name="T56" fmla="*/ 62 w 114"/>
                <a:gd name="T57" fmla="*/ 100 h 114"/>
                <a:gd name="T58" fmla="*/ 54 w 114"/>
                <a:gd name="T59" fmla="*/ 102 h 114"/>
                <a:gd name="T60" fmla="*/ 46 w 114"/>
                <a:gd name="T61" fmla="*/ 98 h 114"/>
                <a:gd name="T62" fmla="*/ 40 w 114"/>
                <a:gd name="T63" fmla="*/ 96 h 114"/>
                <a:gd name="T64" fmla="*/ 30 w 114"/>
                <a:gd name="T65" fmla="*/ 104 h 114"/>
                <a:gd name="T66" fmla="*/ 24 w 114"/>
                <a:gd name="T67" fmla="*/ 110 h 114"/>
                <a:gd name="T68" fmla="*/ 16 w 114"/>
                <a:gd name="T69" fmla="*/ 114 h 114"/>
                <a:gd name="T70" fmla="*/ 8 w 114"/>
                <a:gd name="T71" fmla="*/ 114 h 114"/>
                <a:gd name="T72" fmla="*/ 8 w 114"/>
                <a:gd name="T73" fmla="*/ 108 h 114"/>
                <a:gd name="T74" fmla="*/ 2 w 114"/>
                <a:gd name="T75" fmla="*/ 94 h 114"/>
                <a:gd name="T76" fmla="*/ 0 w 114"/>
                <a:gd name="T77" fmla="*/ 92 h 114"/>
                <a:gd name="T78" fmla="*/ 12 w 114"/>
                <a:gd name="T79" fmla="*/ 52 h 114"/>
                <a:gd name="T80" fmla="*/ 34 w 114"/>
                <a:gd name="T81" fmla="*/ 6 h 114"/>
                <a:gd name="T82" fmla="*/ 42 w 114"/>
                <a:gd name="T83" fmla="*/ 4 h 114"/>
                <a:gd name="T84" fmla="*/ 44 w 114"/>
                <a:gd name="T85" fmla="*/ 8 h 114"/>
                <a:gd name="T86" fmla="*/ 44 w 114"/>
                <a:gd name="T87" fmla="*/ 10 h 114"/>
                <a:gd name="T88" fmla="*/ 52 w 114"/>
                <a:gd name="T89" fmla="*/ 2 h 114"/>
                <a:gd name="T90" fmla="*/ 56 w 114"/>
                <a:gd name="T91" fmla="*/ 2 h 114"/>
                <a:gd name="T92" fmla="*/ 66 w 114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4" h="114">
                  <a:moveTo>
                    <a:pt x="66" y="0"/>
                  </a:moveTo>
                  <a:lnTo>
                    <a:pt x="66" y="0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6" y="4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4" y="12"/>
                  </a:lnTo>
                  <a:lnTo>
                    <a:pt x="74" y="14"/>
                  </a:lnTo>
                  <a:lnTo>
                    <a:pt x="76" y="16"/>
                  </a:lnTo>
                  <a:lnTo>
                    <a:pt x="76" y="18"/>
                  </a:lnTo>
                  <a:lnTo>
                    <a:pt x="76" y="18"/>
                  </a:lnTo>
                  <a:lnTo>
                    <a:pt x="78" y="18"/>
                  </a:lnTo>
                  <a:lnTo>
                    <a:pt x="78" y="20"/>
                  </a:lnTo>
                  <a:lnTo>
                    <a:pt x="82" y="26"/>
                  </a:lnTo>
                  <a:lnTo>
                    <a:pt x="84" y="26"/>
                  </a:lnTo>
                  <a:lnTo>
                    <a:pt x="86" y="28"/>
                  </a:lnTo>
                  <a:lnTo>
                    <a:pt x="88" y="30"/>
                  </a:lnTo>
                  <a:lnTo>
                    <a:pt x="90" y="30"/>
                  </a:lnTo>
                  <a:lnTo>
                    <a:pt x="90" y="32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92" y="34"/>
                  </a:lnTo>
                  <a:lnTo>
                    <a:pt x="94" y="36"/>
                  </a:lnTo>
                  <a:lnTo>
                    <a:pt x="94" y="36"/>
                  </a:lnTo>
                  <a:lnTo>
                    <a:pt x="94" y="40"/>
                  </a:lnTo>
                  <a:lnTo>
                    <a:pt x="94" y="42"/>
                  </a:lnTo>
                  <a:lnTo>
                    <a:pt x="94" y="44"/>
                  </a:lnTo>
                  <a:lnTo>
                    <a:pt x="98" y="46"/>
                  </a:lnTo>
                  <a:lnTo>
                    <a:pt x="98" y="48"/>
                  </a:lnTo>
                  <a:lnTo>
                    <a:pt x="100" y="48"/>
                  </a:lnTo>
                  <a:lnTo>
                    <a:pt x="102" y="48"/>
                  </a:lnTo>
                  <a:lnTo>
                    <a:pt x="106" y="48"/>
                  </a:lnTo>
                  <a:lnTo>
                    <a:pt x="108" y="50"/>
                  </a:lnTo>
                  <a:lnTo>
                    <a:pt x="110" y="50"/>
                  </a:lnTo>
                  <a:lnTo>
                    <a:pt x="112" y="50"/>
                  </a:lnTo>
                  <a:lnTo>
                    <a:pt x="112" y="52"/>
                  </a:lnTo>
                  <a:lnTo>
                    <a:pt x="112" y="52"/>
                  </a:lnTo>
                  <a:lnTo>
                    <a:pt x="112" y="54"/>
                  </a:lnTo>
                  <a:lnTo>
                    <a:pt x="114" y="56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56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60"/>
                  </a:lnTo>
                  <a:lnTo>
                    <a:pt x="106" y="60"/>
                  </a:lnTo>
                  <a:lnTo>
                    <a:pt x="104" y="62"/>
                  </a:lnTo>
                  <a:lnTo>
                    <a:pt x="102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98" y="62"/>
                  </a:lnTo>
                  <a:lnTo>
                    <a:pt x="96" y="64"/>
                  </a:lnTo>
                  <a:lnTo>
                    <a:pt x="94" y="66"/>
                  </a:lnTo>
                  <a:lnTo>
                    <a:pt x="92" y="66"/>
                  </a:lnTo>
                  <a:lnTo>
                    <a:pt x="92" y="68"/>
                  </a:lnTo>
                  <a:lnTo>
                    <a:pt x="90" y="68"/>
                  </a:lnTo>
                  <a:lnTo>
                    <a:pt x="90" y="70"/>
                  </a:lnTo>
                  <a:lnTo>
                    <a:pt x="88" y="70"/>
                  </a:lnTo>
                  <a:lnTo>
                    <a:pt x="86" y="70"/>
                  </a:lnTo>
                  <a:lnTo>
                    <a:pt x="82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4" y="82"/>
                  </a:lnTo>
                  <a:lnTo>
                    <a:pt x="82" y="82"/>
                  </a:lnTo>
                  <a:lnTo>
                    <a:pt x="80" y="82"/>
                  </a:lnTo>
                  <a:lnTo>
                    <a:pt x="80" y="84"/>
                  </a:lnTo>
                  <a:lnTo>
                    <a:pt x="78" y="84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6" y="88"/>
                  </a:lnTo>
                  <a:lnTo>
                    <a:pt x="74" y="88"/>
                  </a:lnTo>
                  <a:lnTo>
                    <a:pt x="72" y="90"/>
                  </a:lnTo>
                  <a:lnTo>
                    <a:pt x="70" y="90"/>
                  </a:lnTo>
                  <a:lnTo>
                    <a:pt x="68" y="92"/>
                  </a:lnTo>
                  <a:lnTo>
                    <a:pt x="68" y="96"/>
                  </a:lnTo>
                  <a:lnTo>
                    <a:pt x="68" y="96"/>
                  </a:lnTo>
                  <a:lnTo>
                    <a:pt x="68" y="98"/>
                  </a:lnTo>
                  <a:lnTo>
                    <a:pt x="66" y="100"/>
                  </a:lnTo>
                  <a:lnTo>
                    <a:pt x="68" y="100"/>
                  </a:lnTo>
                  <a:lnTo>
                    <a:pt x="64" y="102"/>
                  </a:lnTo>
                  <a:lnTo>
                    <a:pt x="62" y="102"/>
                  </a:lnTo>
                  <a:lnTo>
                    <a:pt x="62" y="100"/>
                  </a:lnTo>
                  <a:lnTo>
                    <a:pt x="60" y="102"/>
                  </a:lnTo>
                  <a:lnTo>
                    <a:pt x="58" y="102"/>
                  </a:lnTo>
                  <a:lnTo>
                    <a:pt x="54" y="102"/>
                  </a:lnTo>
                  <a:lnTo>
                    <a:pt x="52" y="100"/>
                  </a:lnTo>
                  <a:lnTo>
                    <a:pt x="50" y="102"/>
                  </a:lnTo>
                  <a:lnTo>
                    <a:pt x="46" y="98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0" y="96"/>
                  </a:lnTo>
                  <a:lnTo>
                    <a:pt x="36" y="98"/>
                  </a:lnTo>
                  <a:lnTo>
                    <a:pt x="34" y="100"/>
                  </a:lnTo>
                  <a:lnTo>
                    <a:pt x="30" y="104"/>
                  </a:lnTo>
                  <a:lnTo>
                    <a:pt x="28" y="106"/>
                  </a:lnTo>
                  <a:lnTo>
                    <a:pt x="24" y="108"/>
                  </a:lnTo>
                  <a:lnTo>
                    <a:pt x="24" y="110"/>
                  </a:lnTo>
                  <a:lnTo>
                    <a:pt x="22" y="112"/>
                  </a:lnTo>
                  <a:lnTo>
                    <a:pt x="18" y="112"/>
                  </a:lnTo>
                  <a:lnTo>
                    <a:pt x="16" y="114"/>
                  </a:lnTo>
                  <a:lnTo>
                    <a:pt x="14" y="114"/>
                  </a:lnTo>
                  <a:lnTo>
                    <a:pt x="12" y="114"/>
                  </a:lnTo>
                  <a:lnTo>
                    <a:pt x="8" y="114"/>
                  </a:lnTo>
                  <a:lnTo>
                    <a:pt x="6" y="114"/>
                  </a:lnTo>
                  <a:lnTo>
                    <a:pt x="6" y="112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4" y="98"/>
                  </a:lnTo>
                  <a:lnTo>
                    <a:pt x="2" y="94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52"/>
                  </a:lnTo>
                  <a:lnTo>
                    <a:pt x="12" y="52"/>
                  </a:lnTo>
                  <a:lnTo>
                    <a:pt x="14" y="8"/>
                  </a:lnTo>
                  <a:lnTo>
                    <a:pt x="24" y="8"/>
                  </a:lnTo>
                  <a:lnTo>
                    <a:pt x="34" y="6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4" y="10"/>
                  </a:lnTo>
                  <a:lnTo>
                    <a:pt x="48" y="8"/>
                  </a:lnTo>
                  <a:lnTo>
                    <a:pt x="50" y="4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7" name="Bosnia &amp; Herzegovina">
              <a:extLst>
                <a:ext uri="{FF2B5EF4-FFF2-40B4-BE49-F238E27FC236}">
                  <a16:creationId xmlns:a16="http://schemas.microsoft.com/office/drawing/2014/main" id="{E8726EFC-FE18-498D-B9E6-6514DC9EE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937" y="3269321"/>
              <a:ext cx="88038" cy="80382"/>
            </a:xfrm>
            <a:custGeom>
              <a:avLst/>
              <a:gdLst>
                <a:gd name="T0" fmla="*/ 24 w 46"/>
                <a:gd name="T1" fmla="*/ 36 h 42"/>
                <a:gd name="T2" fmla="*/ 6 w 46"/>
                <a:gd name="T3" fmla="*/ 16 h 42"/>
                <a:gd name="T4" fmla="*/ 6 w 46"/>
                <a:gd name="T5" fmla="*/ 14 h 42"/>
                <a:gd name="T6" fmla="*/ 4 w 46"/>
                <a:gd name="T7" fmla="*/ 10 h 42"/>
                <a:gd name="T8" fmla="*/ 0 w 46"/>
                <a:gd name="T9" fmla="*/ 8 h 42"/>
                <a:gd name="T10" fmla="*/ 2 w 46"/>
                <a:gd name="T11" fmla="*/ 6 h 42"/>
                <a:gd name="T12" fmla="*/ 2 w 46"/>
                <a:gd name="T13" fmla="*/ 0 h 42"/>
                <a:gd name="T14" fmla="*/ 6 w 46"/>
                <a:gd name="T15" fmla="*/ 4 h 42"/>
                <a:gd name="T16" fmla="*/ 8 w 46"/>
                <a:gd name="T17" fmla="*/ 2 h 42"/>
                <a:gd name="T18" fmla="*/ 12 w 46"/>
                <a:gd name="T19" fmla="*/ 2 h 42"/>
                <a:gd name="T20" fmla="*/ 16 w 46"/>
                <a:gd name="T21" fmla="*/ 2 h 42"/>
                <a:gd name="T22" fmla="*/ 18 w 46"/>
                <a:gd name="T23" fmla="*/ 2 h 42"/>
                <a:gd name="T24" fmla="*/ 20 w 46"/>
                <a:gd name="T25" fmla="*/ 2 h 42"/>
                <a:gd name="T26" fmla="*/ 26 w 46"/>
                <a:gd name="T27" fmla="*/ 2 h 42"/>
                <a:gd name="T28" fmla="*/ 30 w 46"/>
                <a:gd name="T29" fmla="*/ 4 h 42"/>
                <a:gd name="T30" fmla="*/ 34 w 46"/>
                <a:gd name="T31" fmla="*/ 4 h 42"/>
                <a:gd name="T32" fmla="*/ 38 w 46"/>
                <a:gd name="T33" fmla="*/ 6 h 42"/>
                <a:gd name="T34" fmla="*/ 42 w 46"/>
                <a:gd name="T35" fmla="*/ 6 h 42"/>
                <a:gd name="T36" fmla="*/ 42 w 46"/>
                <a:gd name="T37" fmla="*/ 10 h 42"/>
                <a:gd name="T38" fmla="*/ 40 w 46"/>
                <a:gd name="T39" fmla="*/ 14 h 42"/>
                <a:gd name="T40" fmla="*/ 46 w 46"/>
                <a:gd name="T41" fmla="*/ 18 h 42"/>
                <a:gd name="T42" fmla="*/ 46 w 46"/>
                <a:gd name="T43" fmla="*/ 20 h 42"/>
                <a:gd name="T44" fmla="*/ 42 w 46"/>
                <a:gd name="T45" fmla="*/ 20 h 42"/>
                <a:gd name="T46" fmla="*/ 46 w 46"/>
                <a:gd name="T47" fmla="*/ 26 h 42"/>
                <a:gd name="T48" fmla="*/ 42 w 46"/>
                <a:gd name="T49" fmla="*/ 28 h 42"/>
                <a:gd name="T50" fmla="*/ 38 w 46"/>
                <a:gd name="T51" fmla="*/ 26 h 42"/>
                <a:gd name="T52" fmla="*/ 40 w 46"/>
                <a:gd name="T53" fmla="*/ 30 h 42"/>
                <a:gd name="T54" fmla="*/ 40 w 46"/>
                <a:gd name="T55" fmla="*/ 32 h 42"/>
                <a:gd name="T56" fmla="*/ 36 w 46"/>
                <a:gd name="T57" fmla="*/ 34 h 42"/>
                <a:gd name="T58" fmla="*/ 36 w 46"/>
                <a:gd name="T59" fmla="*/ 42 h 42"/>
                <a:gd name="T60" fmla="*/ 32 w 46"/>
                <a:gd name="T61" fmla="*/ 38 h 42"/>
                <a:gd name="T62" fmla="*/ 26 w 46"/>
                <a:gd name="T63" fmla="*/ 38 h 42"/>
                <a:gd name="T64" fmla="*/ 24 w 46"/>
                <a:gd name="T65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42">
                  <a:moveTo>
                    <a:pt x="24" y="38"/>
                  </a:moveTo>
                  <a:lnTo>
                    <a:pt x="24" y="36"/>
                  </a:lnTo>
                  <a:lnTo>
                    <a:pt x="16" y="2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30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10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6" y="18"/>
                  </a:lnTo>
                  <a:lnTo>
                    <a:pt x="46" y="20"/>
                  </a:lnTo>
                  <a:lnTo>
                    <a:pt x="46" y="20"/>
                  </a:lnTo>
                  <a:lnTo>
                    <a:pt x="44" y="20"/>
                  </a:lnTo>
                  <a:lnTo>
                    <a:pt x="42" y="20"/>
                  </a:lnTo>
                  <a:lnTo>
                    <a:pt x="42" y="24"/>
                  </a:lnTo>
                  <a:lnTo>
                    <a:pt x="46" y="26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40" y="30"/>
                  </a:lnTo>
                  <a:lnTo>
                    <a:pt x="42" y="32"/>
                  </a:lnTo>
                  <a:lnTo>
                    <a:pt x="40" y="32"/>
                  </a:lnTo>
                  <a:lnTo>
                    <a:pt x="38" y="32"/>
                  </a:lnTo>
                  <a:lnTo>
                    <a:pt x="36" y="34"/>
                  </a:lnTo>
                  <a:lnTo>
                    <a:pt x="36" y="38"/>
                  </a:lnTo>
                  <a:lnTo>
                    <a:pt x="36" y="42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8" name="Benin">
              <a:extLst>
                <a:ext uri="{FF2B5EF4-FFF2-40B4-BE49-F238E27FC236}">
                  <a16:creationId xmlns:a16="http://schemas.microsoft.com/office/drawing/2014/main" id="{7AEC2560-BB72-4711-8166-13E535297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891" y="4119075"/>
              <a:ext cx="72727" cy="156937"/>
            </a:xfrm>
            <a:custGeom>
              <a:avLst/>
              <a:gdLst>
                <a:gd name="T0" fmla="*/ 18 w 38"/>
                <a:gd name="T1" fmla="*/ 8 h 82"/>
                <a:gd name="T2" fmla="*/ 12 w 38"/>
                <a:gd name="T3" fmla="*/ 10 h 82"/>
                <a:gd name="T4" fmla="*/ 8 w 38"/>
                <a:gd name="T5" fmla="*/ 12 h 82"/>
                <a:gd name="T6" fmla="*/ 6 w 38"/>
                <a:gd name="T7" fmla="*/ 16 h 82"/>
                <a:gd name="T8" fmla="*/ 4 w 38"/>
                <a:gd name="T9" fmla="*/ 20 h 82"/>
                <a:gd name="T10" fmla="*/ 0 w 38"/>
                <a:gd name="T11" fmla="*/ 22 h 82"/>
                <a:gd name="T12" fmla="*/ 4 w 38"/>
                <a:gd name="T13" fmla="*/ 28 h 82"/>
                <a:gd name="T14" fmla="*/ 6 w 38"/>
                <a:gd name="T15" fmla="*/ 30 h 82"/>
                <a:gd name="T16" fmla="*/ 10 w 38"/>
                <a:gd name="T17" fmla="*/ 42 h 82"/>
                <a:gd name="T18" fmla="*/ 10 w 38"/>
                <a:gd name="T19" fmla="*/ 48 h 82"/>
                <a:gd name="T20" fmla="*/ 10 w 38"/>
                <a:gd name="T21" fmla="*/ 52 h 82"/>
                <a:gd name="T22" fmla="*/ 8 w 38"/>
                <a:gd name="T23" fmla="*/ 70 h 82"/>
                <a:gd name="T24" fmla="*/ 10 w 38"/>
                <a:gd name="T25" fmla="*/ 76 h 82"/>
                <a:gd name="T26" fmla="*/ 10 w 38"/>
                <a:gd name="T27" fmla="*/ 82 h 82"/>
                <a:gd name="T28" fmla="*/ 24 w 38"/>
                <a:gd name="T29" fmla="*/ 78 h 82"/>
                <a:gd name="T30" fmla="*/ 24 w 38"/>
                <a:gd name="T31" fmla="*/ 76 h 82"/>
                <a:gd name="T32" fmla="*/ 24 w 38"/>
                <a:gd name="T33" fmla="*/ 68 h 82"/>
                <a:gd name="T34" fmla="*/ 24 w 38"/>
                <a:gd name="T35" fmla="*/ 62 h 82"/>
                <a:gd name="T36" fmla="*/ 24 w 38"/>
                <a:gd name="T37" fmla="*/ 58 h 82"/>
                <a:gd name="T38" fmla="*/ 24 w 38"/>
                <a:gd name="T39" fmla="*/ 56 h 82"/>
                <a:gd name="T40" fmla="*/ 24 w 38"/>
                <a:gd name="T41" fmla="*/ 54 h 82"/>
                <a:gd name="T42" fmla="*/ 24 w 38"/>
                <a:gd name="T43" fmla="*/ 48 h 82"/>
                <a:gd name="T44" fmla="*/ 24 w 38"/>
                <a:gd name="T45" fmla="*/ 44 h 82"/>
                <a:gd name="T46" fmla="*/ 28 w 38"/>
                <a:gd name="T47" fmla="*/ 44 h 82"/>
                <a:gd name="T48" fmla="*/ 30 w 38"/>
                <a:gd name="T49" fmla="*/ 40 h 82"/>
                <a:gd name="T50" fmla="*/ 32 w 38"/>
                <a:gd name="T51" fmla="*/ 36 h 82"/>
                <a:gd name="T52" fmla="*/ 36 w 38"/>
                <a:gd name="T53" fmla="*/ 34 h 82"/>
                <a:gd name="T54" fmla="*/ 34 w 38"/>
                <a:gd name="T55" fmla="*/ 30 h 82"/>
                <a:gd name="T56" fmla="*/ 36 w 38"/>
                <a:gd name="T57" fmla="*/ 28 h 82"/>
                <a:gd name="T58" fmla="*/ 38 w 38"/>
                <a:gd name="T59" fmla="*/ 26 h 82"/>
                <a:gd name="T60" fmla="*/ 38 w 38"/>
                <a:gd name="T61" fmla="*/ 18 h 82"/>
                <a:gd name="T62" fmla="*/ 32 w 38"/>
                <a:gd name="T63" fmla="*/ 14 h 82"/>
                <a:gd name="T64" fmla="*/ 34 w 38"/>
                <a:gd name="T65" fmla="*/ 12 h 82"/>
                <a:gd name="T66" fmla="*/ 28 w 38"/>
                <a:gd name="T67" fmla="*/ 8 h 82"/>
                <a:gd name="T68" fmla="*/ 22 w 38"/>
                <a:gd name="T69" fmla="*/ 0 h 82"/>
                <a:gd name="T70" fmla="*/ 22 w 38"/>
                <a:gd name="T71" fmla="*/ 4 h 82"/>
                <a:gd name="T72" fmla="*/ 18 w 38"/>
                <a:gd name="T73" fmla="*/ 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" h="82">
                  <a:moveTo>
                    <a:pt x="18" y="6"/>
                  </a:moveTo>
                  <a:lnTo>
                    <a:pt x="18" y="8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10" y="14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8" y="38"/>
                  </a:lnTo>
                  <a:lnTo>
                    <a:pt x="10" y="42"/>
                  </a:lnTo>
                  <a:lnTo>
                    <a:pt x="10" y="46"/>
                  </a:lnTo>
                  <a:lnTo>
                    <a:pt x="10" y="48"/>
                  </a:lnTo>
                  <a:lnTo>
                    <a:pt x="10" y="50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8" y="70"/>
                  </a:lnTo>
                  <a:lnTo>
                    <a:pt x="10" y="72"/>
                  </a:lnTo>
                  <a:lnTo>
                    <a:pt x="10" y="76"/>
                  </a:lnTo>
                  <a:lnTo>
                    <a:pt x="12" y="78"/>
                  </a:lnTo>
                  <a:lnTo>
                    <a:pt x="10" y="82"/>
                  </a:lnTo>
                  <a:lnTo>
                    <a:pt x="16" y="8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4" y="76"/>
                  </a:lnTo>
                  <a:lnTo>
                    <a:pt x="24" y="70"/>
                  </a:lnTo>
                  <a:lnTo>
                    <a:pt x="24" y="68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0"/>
                  </a:lnTo>
                  <a:lnTo>
                    <a:pt x="24" y="48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0" y="40"/>
                  </a:lnTo>
                  <a:lnTo>
                    <a:pt x="32" y="38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6" y="28"/>
                  </a:lnTo>
                  <a:lnTo>
                    <a:pt x="38" y="28"/>
                  </a:lnTo>
                  <a:lnTo>
                    <a:pt x="38" y="26"/>
                  </a:lnTo>
                  <a:lnTo>
                    <a:pt x="38" y="22"/>
                  </a:lnTo>
                  <a:lnTo>
                    <a:pt x="38" y="18"/>
                  </a:lnTo>
                  <a:lnTo>
                    <a:pt x="34" y="16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9" name="Belgium">
              <a:extLst>
                <a:ext uri="{FF2B5EF4-FFF2-40B4-BE49-F238E27FC236}">
                  <a16:creationId xmlns:a16="http://schemas.microsoft.com/office/drawing/2014/main" id="{227ECBF6-CAFD-4143-A3BB-EFA0A2874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685" y="3089418"/>
              <a:ext cx="68899" cy="53588"/>
            </a:xfrm>
            <a:custGeom>
              <a:avLst/>
              <a:gdLst>
                <a:gd name="T0" fmla="*/ 34 w 36"/>
                <a:gd name="T1" fmla="*/ 20 h 28"/>
                <a:gd name="T2" fmla="*/ 36 w 36"/>
                <a:gd name="T3" fmla="*/ 16 h 28"/>
                <a:gd name="T4" fmla="*/ 34 w 36"/>
                <a:gd name="T5" fmla="*/ 14 h 28"/>
                <a:gd name="T6" fmla="*/ 34 w 36"/>
                <a:gd name="T7" fmla="*/ 12 h 28"/>
                <a:gd name="T8" fmla="*/ 32 w 36"/>
                <a:gd name="T9" fmla="*/ 8 h 28"/>
                <a:gd name="T10" fmla="*/ 32 w 36"/>
                <a:gd name="T11" fmla="*/ 6 h 28"/>
                <a:gd name="T12" fmla="*/ 30 w 36"/>
                <a:gd name="T13" fmla="*/ 6 h 28"/>
                <a:gd name="T14" fmla="*/ 30 w 36"/>
                <a:gd name="T15" fmla="*/ 4 h 28"/>
                <a:gd name="T16" fmla="*/ 30 w 36"/>
                <a:gd name="T17" fmla="*/ 2 h 28"/>
                <a:gd name="T18" fmla="*/ 26 w 36"/>
                <a:gd name="T19" fmla="*/ 2 h 28"/>
                <a:gd name="T20" fmla="*/ 24 w 36"/>
                <a:gd name="T21" fmla="*/ 0 h 28"/>
                <a:gd name="T22" fmla="*/ 24 w 36"/>
                <a:gd name="T23" fmla="*/ 0 h 28"/>
                <a:gd name="T24" fmla="*/ 22 w 36"/>
                <a:gd name="T25" fmla="*/ 0 h 28"/>
                <a:gd name="T26" fmla="*/ 18 w 36"/>
                <a:gd name="T27" fmla="*/ 0 h 28"/>
                <a:gd name="T28" fmla="*/ 16 w 36"/>
                <a:gd name="T29" fmla="*/ 0 h 28"/>
                <a:gd name="T30" fmla="*/ 14 w 36"/>
                <a:gd name="T31" fmla="*/ 2 h 28"/>
                <a:gd name="T32" fmla="*/ 14 w 36"/>
                <a:gd name="T33" fmla="*/ 2 h 28"/>
                <a:gd name="T34" fmla="*/ 12 w 36"/>
                <a:gd name="T35" fmla="*/ 2 h 28"/>
                <a:gd name="T36" fmla="*/ 10 w 36"/>
                <a:gd name="T37" fmla="*/ 4 h 28"/>
                <a:gd name="T38" fmla="*/ 10 w 36"/>
                <a:gd name="T39" fmla="*/ 2 h 28"/>
                <a:gd name="T40" fmla="*/ 8 w 36"/>
                <a:gd name="T41" fmla="*/ 2 h 28"/>
                <a:gd name="T42" fmla="*/ 6 w 36"/>
                <a:gd name="T43" fmla="*/ 0 h 28"/>
                <a:gd name="T44" fmla="*/ 4 w 36"/>
                <a:gd name="T45" fmla="*/ 0 h 28"/>
                <a:gd name="T46" fmla="*/ 2 w 36"/>
                <a:gd name="T47" fmla="*/ 2 h 28"/>
                <a:gd name="T48" fmla="*/ 0 w 36"/>
                <a:gd name="T49" fmla="*/ 4 h 28"/>
                <a:gd name="T50" fmla="*/ 2 w 36"/>
                <a:gd name="T51" fmla="*/ 6 h 28"/>
                <a:gd name="T52" fmla="*/ 4 w 36"/>
                <a:gd name="T53" fmla="*/ 10 h 28"/>
                <a:gd name="T54" fmla="*/ 6 w 36"/>
                <a:gd name="T55" fmla="*/ 12 h 28"/>
                <a:gd name="T56" fmla="*/ 6 w 36"/>
                <a:gd name="T57" fmla="*/ 14 h 28"/>
                <a:gd name="T58" fmla="*/ 10 w 36"/>
                <a:gd name="T59" fmla="*/ 16 h 28"/>
                <a:gd name="T60" fmla="*/ 10 w 36"/>
                <a:gd name="T61" fmla="*/ 16 h 28"/>
                <a:gd name="T62" fmla="*/ 12 w 36"/>
                <a:gd name="T63" fmla="*/ 18 h 28"/>
                <a:gd name="T64" fmla="*/ 14 w 36"/>
                <a:gd name="T65" fmla="*/ 18 h 28"/>
                <a:gd name="T66" fmla="*/ 14 w 36"/>
                <a:gd name="T67" fmla="*/ 22 h 28"/>
                <a:gd name="T68" fmla="*/ 18 w 36"/>
                <a:gd name="T69" fmla="*/ 22 h 28"/>
                <a:gd name="T70" fmla="*/ 18 w 36"/>
                <a:gd name="T71" fmla="*/ 22 h 28"/>
                <a:gd name="T72" fmla="*/ 20 w 36"/>
                <a:gd name="T73" fmla="*/ 22 h 28"/>
                <a:gd name="T74" fmla="*/ 20 w 36"/>
                <a:gd name="T75" fmla="*/ 24 h 28"/>
                <a:gd name="T76" fmla="*/ 22 w 36"/>
                <a:gd name="T77" fmla="*/ 24 h 28"/>
                <a:gd name="T78" fmla="*/ 26 w 36"/>
                <a:gd name="T79" fmla="*/ 26 h 28"/>
                <a:gd name="T80" fmla="*/ 28 w 36"/>
                <a:gd name="T81" fmla="*/ 28 h 28"/>
                <a:gd name="T82" fmla="*/ 30 w 36"/>
                <a:gd name="T83" fmla="*/ 28 h 28"/>
                <a:gd name="T84" fmla="*/ 32 w 36"/>
                <a:gd name="T85" fmla="*/ 28 h 28"/>
                <a:gd name="T86" fmla="*/ 32 w 36"/>
                <a:gd name="T87" fmla="*/ 28 h 28"/>
                <a:gd name="T88" fmla="*/ 32 w 36"/>
                <a:gd name="T89" fmla="*/ 26 h 28"/>
                <a:gd name="T90" fmla="*/ 32 w 36"/>
                <a:gd name="T91" fmla="*/ 26 h 28"/>
                <a:gd name="T92" fmla="*/ 32 w 36"/>
                <a:gd name="T93" fmla="*/ 24 h 28"/>
                <a:gd name="T94" fmla="*/ 32 w 36"/>
                <a:gd name="T95" fmla="*/ 24 h 28"/>
                <a:gd name="T96" fmla="*/ 32 w 36"/>
                <a:gd name="T97" fmla="*/ 22 h 28"/>
                <a:gd name="T98" fmla="*/ 32 w 36"/>
                <a:gd name="T99" fmla="*/ 20 h 28"/>
                <a:gd name="T100" fmla="*/ 34 w 36"/>
                <a:gd name="T101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" h="28">
                  <a:moveTo>
                    <a:pt x="34" y="20"/>
                  </a:moveTo>
                  <a:lnTo>
                    <a:pt x="36" y="16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30" y="4"/>
                  </a:lnTo>
                  <a:lnTo>
                    <a:pt x="30" y="2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10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4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2" y="24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30" y="28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2"/>
                  </a:lnTo>
                  <a:lnTo>
                    <a:pt x="32" y="20"/>
                  </a:lnTo>
                  <a:lnTo>
                    <a:pt x="34" y="2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Belarus">
              <a:extLst>
                <a:ext uri="{FF2B5EF4-FFF2-40B4-BE49-F238E27FC236}">
                  <a16:creationId xmlns:a16="http://schemas.microsoft.com/office/drawing/2014/main" id="{702788BC-4508-443A-9AE2-CA1AA4064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218" y="2924826"/>
              <a:ext cx="199042" cy="153109"/>
            </a:xfrm>
            <a:custGeom>
              <a:avLst/>
              <a:gdLst>
                <a:gd name="T0" fmla="*/ 2 w 104"/>
                <a:gd name="T1" fmla="*/ 40 h 80"/>
                <a:gd name="T2" fmla="*/ 10 w 104"/>
                <a:gd name="T3" fmla="*/ 40 h 80"/>
                <a:gd name="T4" fmla="*/ 16 w 104"/>
                <a:gd name="T5" fmla="*/ 38 h 80"/>
                <a:gd name="T6" fmla="*/ 18 w 104"/>
                <a:gd name="T7" fmla="*/ 34 h 80"/>
                <a:gd name="T8" fmla="*/ 22 w 104"/>
                <a:gd name="T9" fmla="*/ 30 h 80"/>
                <a:gd name="T10" fmla="*/ 24 w 104"/>
                <a:gd name="T11" fmla="*/ 32 h 80"/>
                <a:gd name="T12" fmla="*/ 22 w 104"/>
                <a:gd name="T13" fmla="*/ 28 h 80"/>
                <a:gd name="T14" fmla="*/ 24 w 104"/>
                <a:gd name="T15" fmla="*/ 24 h 80"/>
                <a:gd name="T16" fmla="*/ 30 w 104"/>
                <a:gd name="T17" fmla="*/ 18 h 80"/>
                <a:gd name="T18" fmla="*/ 28 w 104"/>
                <a:gd name="T19" fmla="*/ 14 h 80"/>
                <a:gd name="T20" fmla="*/ 36 w 104"/>
                <a:gd name="T21" fmla="*/ 8 h 80"/>
                <a:gd name="T22" fmla="*/ 42 w 104"/>
                <a:gd name="T23" fmla="*/ 4 h 80"/>
                <a:gd name="T24" fmla="*/ 44 w 104"/>
                <a:gd name="T25" fmla="*/ 2 h 80"/>
                <a:gd name="T26" fmla="*/ 50 w 104"/>
                <a:gd name="T27" fmla="*/ 2 h 80"/>
                <a:gd name="T28" fmla="*/ 54 w 104"/>
                <a:gd name="T29" fmla="*/ 4 h 80"/>
                <a:gd name="T30" fmla="*/ 60 w 104"/>
                <a:gd name="T31" fmla="*/ 4 h 80"/>
                <a:gd name="T32" fmla="*/ 66 w 104"/>
                <a:gd name="T33" fmla="*/ 4 h 80"/>
                <a:gd name="T34" fmla="*/ 70 w 104"/>
                <a:gd name="T35" fmla="*/ 6 h 80"/>
                <a:gd name="T36" fmla="*/ 78 w 104"/>
                <a:gd name="T37" fmla="*/ 8 h 80"/>
                <a:gd name="T38" fmla="*/ 78 w 104"/>
                <a:gd name="T39" fmla="*/ 14 h 80"/>
                <a:gd name="T40" fmla="*/ 80 w 104"/>
                <a:gd name="T41" fmla="*/ 20 h 80"/>
                <a:gd name="T42" fmla="*/ 84 w 104"/>
                <a:gd name="T43" fmla="*/ 26 h 80"/>
                <a:gd name="T44" fmla="*/ 90 w 104"/>
                <a:gd name="T45" fmla="*/ 32 h 80"/>
                <a:gd name="T46" fmla="*/ 94 w 104"/>
                <a:gd name="T47" fmla="*/ 38 h 80"/>
                <a:gd name="T48" fmla="*/ 100 w 104"/>
                <a:gd name="T49" fmla="*/ 44 h 80"/>
                <a:gd name="T50" fmla="*/ 102 w 104"/>
                <a:gd name="T51" fmla="*/ 48 h 80"/>
                <a:gd name="T52" fmla="*/ 92 w 104"/>
                <a:gd name="T53" fmla="*/ 52 h 80"/>
                <a:gd name="T54" fmla="*/ 90 w 104"/>
                <a:gd name="T55" fmla="*/ 52 h 80"/>
                <a:gd name="T56" fmla="*/ 92 w 104"/>
                <a:gd name="T57" fmla="*/ 58 h 80"/>
                <a:gd name="T58" fmla="*/ 94 w 104"/>
                <a:gd name="T59" fmla="*/ 66 h 80"/>
                <a:gd name="T60" fmla="*/ 94 w 104"/>
                <a:gd name="T61" fmla="*/ 68 h 80"/>
                <a:gd name="T62" fmla="*/ 84 w 104"/>
                <a:gd name="T63" fmla="*/ 70 h 80"/>
                <a:gd name="T64" fmla="*/ 84 w 104"/>
                <a:gd name="T65" fmla="*/ 78 h 80"/>
                <a:gd name="T66" fmla="*/ 78 w 104"/>
                <a:gd name="T67" fmla="*/ 76 h 80"/>
                <a:gd name="T68" fmla="*/ 72 w 104"/>
                <a:gd name="T69" fmla="*/ 76 h 80"/>
                <a:gd name="T70" fmla="*/ 68 w 104"/>
                <a:gd name="T71" fmla="*/ 80 h 80"/>
                <a:gd name="T72" fmla="*/ 66 w 104"/>
                <a:gd name="T73" fmla="*/ 76 h 80"/>
                <a:gd name="T74" fmla="*/ 58 w 104"/>
                <a:gd name="T75" fmla="*/ 78 h 80"/>
                <a:gd name="T76" fmla="*/ 52 w 104"/>
                <a:gd name="T77" fmla="*/ 78 h 80"/>
                <a:gd name="T78" fmla="*/ 50 w 104"/>
                <a:gd name="T79" fmla="*/ 78 h 80"/>
                <a:gd name="T80" fmla="*/ 44 w 104"/>
                <a:gd name="T81" fmla="*/ 78 h 80"/>
                <a:gd name="T82" fmla="*/ 40 w 104"/>
                <a:gd name="T83" fmla="*/ 76 h 80"/>
                <a:gd name="T84" fmla="*/ 30 w 104"/>
                <a:gd name="T85" fmla="*/ 72 h 80"/>
                <a:gd name="T86" fmla="*/ 26 w 104"/>
                <a:gd name="T87" fmla="*/ 74 h 80"/>
                <a:gd name="T88" fmla="*/ 14 w 104"/>
                <a:gd name="T89" fmla="*/ 76 h 80"/>
                <a:gd name="T90" fmla="*/ 6 w 104"/>
                <a:gd name="T91" fmla="*/ 76 h 80"/>
                <a:gd name="T92" fmla="*/ 6 w 104"/>
                <a:gd name="T93" fmla="*/ 74 h 80"/>
                <a:gd name="T94" fmla="*/ 2 w 104"/>
                <a:gd name="T95" fmla="*/ 66 h 80"/>
                <a:gd name="T96" fmla="*/ 6 w 104"/>
                <a:gd name="T97" fmla="*/ 62 h 80"/>
                <a:gd name="T98" fmla="*/ 4 w 104"/>
                <a:gd name="T99" fmla="*/ 54 h 80"/>
                <a:gd name="T100" fmla="*/ 2 w 104"/>
                <a:gd name="T101" fmla="*/ 48 h 80"/>
                <a:gd name="T102" fmla="*/ 0 w 104"/>
                <a:gd name="T103" fmla="*/ 4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4" h="80">
                  <a:moveTo>
                    <a:pt x="0" y="42"/>
                  </a:moveTo>
                  <a:lnTo>
                    <a:pt x="2" y="40"/>
                  </a:lnTo>
                  <a:lnTo>
                    <a:pt x="6" y="38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6" y="38"/>
                  </a:lnTo>
                  <a:lnTo>
                    <a:pt x="14" y="34"/>
                  </a:lnTo>
                  <a:lnTo>
                    <a:pt x="18" y="34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2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2" y="28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26" y="20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40" y="8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0" y="2"/>
                  </a:lnTo>
                  <a:lnTo>
                    <a:pt x="52" y="0"/>
                  </a:lnTo>
                  <a:lnTo>
                    <a:pt x="54" y="4"/>
                  </a:lnTo>
                  <a:lnTo>
                    <a:pt x="58" y="2"/>
                  </a:lnTo>
                  <a:lnTo>
                    <a:pt x="60" y="4"/>
                  </a:lnTo>
                  <a:lnTo>
                    <a:pt x="62" y="6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0" y="6"/>
                  </a:lnTo>
                  <a:lnTo>
                    <a:pt x="72" y="6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78" y="14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82" y="22"/>
                  </a:lnTo>
                  <a:lnTo>
                    <a:pt x="84" y="26"/>
                  </a:lnTo>
                  <a:lnTo>
                    <a:pt x="88" y="30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94" y="38"/>
                  </a:lnTo>
                  <a:lnTo>
                    <a:pt x="100" y="42"/>
                  </a:lnTo>
                  <a:lnTo>
                    <a:pt x="100" y="44"/>
                  </a:lnTo>
                  <a:lnTo>
                    <a:pt x="104" y="46"/>
                  </a:lnTo>
                  <a:lnTo>
                    <a:pt x="102" y="48"/>
                  </a:lnTo>
                  <a:lnTo>
                    <a:pt x="98" y="52"/>
                  </a:lnTo>
                  <a:lnTo>
                    <a:pt x="92" y="52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2" y="58"/>
                  </a:lnTo>
                  <a:lnTo>
                    <a:pt x="92" y="62"/>
                  </a:lnTo>
                  <a:lnTo>
                    <a:pt x="94" y="66"/>
                  </a:lnTo>
                  <a:lnTo>
                    <a:pt x="94" y="68"/>
                  </a:lnTo>
                  <a:lnTo>
                    <a:pt x="94" y="68"/>
                  </a:lnTo>
                  <a:lnTo>
                    <a:pt x="88" y="70"/>
                  </a:lnTo>
                  <a:lnTo>
                    <a:pt x="84" y="70"/>
                  </a:lnTo>
                  <a:lnTo>
                    <a:pt x="84" y="74"/>
                  </a:lnTo>
                  <a:lnTo>
                    <a:pt x="84" y="78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4" y="78"/>
                  </a:lnTo>
                  <a:lnTo>
                    <a:pt x="72" y="76"/>
                  </a:lnTo>
                  <a:lnTo>
                    <a:pt x="70" y="76"/>
                  </a:lnTo>
                  <a:lnTo>
                    <a:pt x="68" y="80"/>
                  </a:lnTo>
                  <a:lnTo>
                    <a:pt x="66" y="80"/>
                  </a:lnTo>
                  <a:lnTo>
                    <a:pt x="66" y="76"/>
                  </a:lnTo>
                  <a:lnTo>
                    <a:pt x="62" y="76"/>
                  </a:lnTo>
                  <a:lnTo>
                    <a:pt x="58" y="78"/>
                  </a:lnTo>
                  <a:lnTo>
                    <a:pt x="56" y="78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0" y="78"/>
                  </a:lnTo>
                  <a:lnTo>
                    <a:pt x="48" y="76"/>
                  </a:lnTo>
                  <a:lnTo>
                    <a:pt x="44" y="78"/>
                  </a:lnTo>
                  <a:lnTo>
                    <a:pt x="42" y="76"/>
                  </a:lnTo>
                  <a:lnTo>
                    <a:pt x="40" y="76"/>
                  </a:lnTo>
                  <a:lnTo>
                    <a:pt x="32" y="74"/>
                  </a:lnTo>
                  <a:lnTo>
                    <a:pt x="30" y="72"/>
                  </a:lnTo>
                  <a:lnTo>
                    <a:pt x="28" y="72"/>
                  </a:lnTo>
                  <a:lnTo>
                    <a:pt x="26" y="74"/>
                  </a:lnTo>
                  <a:lnTo>
                    <a:pt x="22" y="76"/>
                  </a:lnTo>
                  <a:lnTo>
                    <a:pt x="14" y="76"/>
                  </a:lnTo>
                  <a:lnTo>
                    <a:pt x="12" y="78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6" y="74"/>
                  </a:lnTo>
                  <a:lnTo>
                    <a:pt x="2" y="70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6" y="62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4" y="50"/>
                  </a:lnTo>
                  <a:lnTo>
                    <a:pt x="2" y="48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1" name="Azerbaijan">
              <a:extLst>
                <a:ext uri="{FF2B5EF4-FFF2-40B4-BE49-F238E27FC236}">
                  <a16:creationId xmlns:a16="http://schemas.microsoft.com/office/drawing/2014/main" id="{FFAECD9B-4A93-4904-994F-183C760C43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1305" y="3353531"/>
              <a:ext cx="130143" cy="107176"/>
            </a:xfrm>
            <a:custGeom>
              <a:avLst/>
              <a:gdLst>
                <a:gd name="T0" fmla="*/ 0 w 68"/>
                <a:gd name="T1" fmla="*/ 10 h 56"/>
                <a:gd name="T2" fmla="*/ 12 w 68"/>
                <a:gd name="T3" fmla="*/ 12 h 56"/>
                <a:gd name="T4" fmla="*/ 22 w 68"/>
                <a:gd name="T5" fmla="*/ 14 h 56"/>
                <a:gd name="T6" fmla="*/ 20 w 68"/>
                <a:gd name="T7" fmla="*/ 8 h 56"/>
                <a:gd name="T8" fmla="*/ 18 w 68"/>
                <a:gd name="T9" fmla="*/ 2 h 56"/>
                <a:gd name="T10" fmla="*/ 28 w 68"/>
                <a:gd name="T11" fmla="*/ 6 h 56"/>
                <a:gd name="T12" fmla="*/ 34 w 68"/>
                <a:gd name="T13" fmla="*/ 10 h 56"/>
                <a:gd name="T14" fmla="*/ 40 w 68"/>
                <a:gd name="T15" fmla="*/ 6 h 56"/>
                <a:gd name="T16" fmla="*/ 46 w 68"/>
                <a:gd name="T17" fmla="*/ 2 h 56"/>
                <a:gd name="T18" fmla="*/ 50 w 68"/>
                <a:gd name="T19" fmla="*/ 10 h 56"/>
                <a:gd name="T20" fmla="*/ 56 w 68"/>
                <a:gd name="T21" fmla="*/ 16 h 56"/>
                <a:gd name="T22" fmla="*/ 60 w 68"/>
                <a:gd name="T23" fmla="*/ 20 h 56"/>
                <a:gd name="T24" fmla="*/ 66 w 68"/>
                <a:gd name="T25" fmla="*/ 22 h 56"/>
                <a:gd name="T26" fmla="*/ 66 w 68"/>
                <a:gd name="T27" fmla="*/ 24 h 56"/>
                <a:gd name="T28" fmla="*/ 60 w 68"/>
                <a:gd name="T29" fmla="*/ 26 h 56"/>
                <a:gd name="T30" fmla="*/ 56 w 68"/>
                <a:gd name="T31" fmla="*/ 32 h 56"/>
                <a:gd name="T32" fmla="*/ 56 w 68"/>
                <a:gd name="T33" fmla="*/ 36 h 56"/>
                <a:gd name="T34" fmla="*/ 56 w 68"/>
                <a:gd name="T35" fmla="*/ 40 h 56"/>
                <a:gd name="T36" fmla="*/ 56 w 68"/>
                <a:gd name="T37" fmla="*/ 42 h 56"/>
                <a:gd name="T38" fmla="*/ 54 w 68"/>
                <a:gd name="T39" fmla="*/ 48 h 56"/>
                <a:gd name="T40" fmla="*/ 54 w 68"/>
                <a:gd name="T41" fmla="*/ 44 h 56"/>
                <a:gd name="T42" fmla="*/ 52 w 68"/>
                <a:gd name="T43" fmla="*/ 42 h 56"/>
                <a:gd name="T44" fmla="*/ 52 w 68"/>
                <a:gd name="T45" fmla="*/ 48 h 56"/>
                <a:gd name="T46" fmla="*/ 54 w 68"/>
                <a:gd name="T47" fmla="*/ 52 h 56"/>
                <a:gd name="T48" fmla="*/ 52 w 68"/>
                <a:gd name="T49" fmla="*/ 56 h 56"/>
                <a:gd name="T50" fmla="*/ 48 w 68"/>
                <a:gd name="T51" fmla="*/ 54 h 56"/>
                <a:gd name="T52" fmla="*/ 42 w 68"/>
                <a:gd name="T53" fmla="*/ 50 h 56"/>
                <a:gd name="T54" fmla="*/ 44 w 68"/>
                <a:gd name="T55" fmla="*/ 44 h 56"/>
                <a:gd name="T56" fmla="*/ 44 w 68"/>
                <a:gd name="T57" fmla="*/ 42 h 56"/>
                <a:gd name="T58" fmla="*/ 42 w 68"/>
                <a:gd name="T59" fmla="*/ 38 h 56"/>
                <a:gd name="T60" fmla="*/ 40 w 68"/>
                <a:gd name="T61" fmla="*/ 38 h 56"/>
                <a:gd name="T62" fmla="*/ 38 w 68"/>
                <a:gd name="T63" fmla="*/ 40 h 56"/>
                <a:gd name="T64" fmla="*/ 34 w 68"/>
                <a:gd name="T65" fmla="*/ 42 h 56"/>
                <a:gd name="T66" fmla="*/ 30 w 68"/>
                <a:gd name="T67" fmla="*/ 46 h 56"/>
                <a:gd name="T68" fmla="*/ 28 w 68"/>
                <a:gd name="T69" fmla="*/ 46 h 56"/>
                <a:gd name="T70" fmla="*/ 26 w 68"/>
                <a:gd name="T71" fmla="*/ 48 h 56"/>
                <a:gd name="T72" fmla="*/ 24 w 68"/>
                <a:gd name="T73" fmla="*/ 48 h 56"/>
                <a:gd name="T74" fmla="*/ 24 w 68"/>
                <a:gd name="T75" fmla="*/ 44 h 56"/>
                <a:gd name="T76" fmla="*/ 26 w 68"/>
                <a:gd name="T77" fmla="*/ 40 h 56"/>
                <a:gd name="T78" fmla="*/ 20 w 68"/>
                <a:gd name="T79" fmla="*/ 38 h 56"/>
                <a:gd name="T80" fmla="*/ 12 w 68"/>
                <a:gd name="T81" fmla="*/ 32 h 56"/>
                <a:gd name="T82" fmla="*/ 14 w 68"/>
                <a:gd name="T83" fmla="*/ 26 h 56"/>
                <a:gd name="T84" fmla="*/ 8 w 68"/>
                <a:gd name="T85" fmla="*/ 20 h 56"/>
                <a:gd name="T86" fmla="*/ 8 w 68"/>
                <a:gd name="T87" fmla="*/ 14 h 56"/>
                <a:gd name="T88" fmla="*/ 0 w 68"/>
                <a:gd name="T89" fmla="*/ 12 h 56"/>
                <a:gd name="T90" fmla="*/ 16 w 68"/>
                <a:gd name="T91" fmla="*/ 40 h 56"/>
                <a:gd name="T92" fmla="*/ 10 w 68"/>
                <a:gd name="T93" fmla="*/ 36 h 56"/>
                <a:gd name="T94" fmla="*/ 6 w 68"/>
                <a:gd name="T95" fmla="*/ 38 h 56"/>
                <a:gd name="T96" fmla="*/ 2 w 68"/>
                <a:gd name="T97" fmla="*/ 34 h 56"/>
                <a:gd name="T98" fmla="*/ 0 w 68"/>
                <a:gd name="T99" fmla="*/ 36 h 56"/>
                <a:gd name="T100" fmla="*/ 2 w 68"/>
                <a:gd name="T101" fmla="*/ 38 h 56"/>
                <a:gd name="T102" fmla="*/ 4 w 68"/>
                <a:gd name="T103" fmla="*/ 40 h 56"/>
                <a:gd name="T104" fmla="*/ 10 w 68"/>
                <a:gd name="T105" fmla="*/ 44 h 56"/>
                <a:gd name="T106" fmla="*/ 14 w 68"/>
                <a:gd name="T107" fmla="*/ 48 h 56"/>
                <a:gd name="T108" fmla="*/ 20 w 68"/>
                <a:gd name="T10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8" h="56">
                  <a:moveTo>
                    <a:pt x="0" y="12"/>
                  </a:moveTo>
                  <a:lnTo>
                    <a:pt x="0" y="10"/>
                  </a:lnTo>
                  <a:lnTo>
                    <a:pt x="4" y="8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28" y="10"/>
                  </a:lnTo>
                  <a:lnTo>
                    <a:pt x="34" y="10"/>
                  </a:lnTo>
                  <a:lnTo>
                    <a:pt x="36" y="8"/>
                  </a:lnTo>
                  <a:lnTo>
                    <a:pt x="40" y="6"/>
                  </a:lnTo>
                  <a:lnTo>
                    <a:pt x="44" y="0"/>
                  </a:lnTo>
                  <a:lnTo>
                    <a:pt x="46" y="2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4"/>
                  </a:lnTo>
                  <a:lnTo>
                    <a:pt x="56" y="16"/>
                  </a:lnTo>
                  <a:lnTo>
                    <a:pt x="56" y="18"/>
                  </a:lnTo>
                  <a:lnTo>
                    <a:pt x="60" y="20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4"/>
                  </a:lnTo>
                  <a:lnTo>
                    <a:pt x="66" y="24"/>
                  </a:lnTo>
                  <a:lnTo>
                    <a:pt x="64" y="26"/>
                  </a:lnTo>
                  <a:lnTo>
                    <a:pt x="60" y="26"/>
                  </a:lnTo>
                  <a:lnTo>
                    <a:pt x="56" y="28"/>
                  </a:lnTo>
                  <a:lnTo>
                    <a:pt x="56" y="32"/>
                  </a:lnTo>
                  <a:lnTo>
                    <a:pt x="58" y="34"/>
                  </a:lnTo>
                  <a:lnTo>
                    <a:pt x="56" y="36"/>
                  </a:lnTo>
                  <a:lnTo>
                    <a:pt x="56" y="38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6" y="42"/>
                  </a:lnTo>
                  <a:lnTo>
                    <a:pt x="56" y="46"/>
                  </a:lnTo>
                  <a:lnTo>
                    <a:pt x="54" y="48"/>
                  </a:lnTo>
                  <a:lnTo>
                    <a:pt x="54" y="46"/>
                  </a:lnTo>
                  <a:lnTo>
                    <a:pt x="54" y="44"/>
                  </a:lnTo>
                  <a:lnTo>
                    <a:pt x="54" y="42"/>
                  </a:lnTo>
                  <a:lnTo>
                    <a:pt x="52" y="42"/>
                  </a:lnTo>
                  <a:lnTo>
                    <a:pt x="52" y="46"/>
                  </a:lnTo>
                  <a:lnTo>
                    <a:pt x="52" y="48"/>
                  </a:lnTo>
                  <a:lnTo>
                    <a:pt x="52" y="50"/>
                  </a:lnTo>
                  <a:lnTo>
                    <a:pt x="54" y="52"/>
                  </a:lnTo>
                  <a:lnTo>
                    <a:pt x="54" y="56"/>
                  </a:lnTo>
                  <a:lnTo>
                    <a:pt x="52" y="56"/>
                  </a:lnTo>
                  <a:lnTo>
                    <a:pt x="50" y="56"/>
                  </a:lnTo>
                  <a:lnTo>
                    <a:pt x="48" y="54"/>
                  </a:lnTo>
                  <a:lnTo>
                    <a:pt x="46" y="54"/>
                  </a:lnTo>
                  <a:lnTo>
                    <a:pt x="42" y="50"/>
                  </a:lnTo>
                  <a:lnTo>
                    <a:pt x="46" y="46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2" y="38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38" y="40"/>
                  </a:lnTo>
                  <a:lnTo>
                    <a:pt x="36" y="40"/>
                  </a:lnTo>
                  <a:lnTo>
                    <a:pt x="34" y="42"/>
                  </a:lnTo>
                  <a:lnTo>
                    <a:pt x="32" y="42"/>
                  </a:lnTo>
                  <a:lnTo>
                    <a:pt x="30" y="46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4" y="42"/>
                  </a:lnTo>
                  <a:lnTo>
                    <a:pt x="26" y="40"/>
                  </a:lnTo>
                  <a:lnTo>
                    <a:pt x="24" y="38"/>
                  </a:lnTo>
                  <a:lnTo>
                    <a:pt x="20" y="38"/>
                  </a:lnTo>
                  <a:lnTo>
                    <a:pt x="14" y="34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4" y="26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8" y="14"/>
                  </a:lnTo>
                  <a:lnTo>
                    <a:pt x="2" y="14"/>
                  </a:lnTo>
                  <a:lnTo>
                    <a:pt x="0" y="12"/>
                  </a:lnTo>
                  <a:close/>
                  <a:moveTo>
                    <a:pt x="20" y="48"/>
                  </a:moveTo>
                  <a:lnTo>
                    <a:pt x="16" y="40"/>
                  </a:lnTo>
                  <a:lnTo>
                    <a:pt x="12" y="40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6" y="38"/>
                  </a:lnTo>
                  <a:lnTo>
                    <a:pt x="4" y="34"/>
                  </a:lnTo>
                  <a:lnTo>
                    <a:pt x="2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38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10" y="44"/>
                  </a:lnTo>
                  <a:lnTo>
                    <a:pt x="10" y="46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0" y="50"/>
                  </a:lnTo>
                  <a:lnTo>
                    <a:pt x="20" y="4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2" name="Austria">
              <a:extLst>
                <a:ext uri="{FF2B5EF4-FFF2-40B4-BE49-F238E27FC236}">
                  <a16:creationId xmlns:a16="http://schemas.microsoft.com/office/drawing/2014/main" id="{243E1E79-9808-457D-9C39-A373E8583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139" y="3162145"/>
              <a:ext cx="164592" cy="76554"/>
            </a:xfrm>
            <a:custGeom>
              <a:avLst/>
              <a:gdLst>
                <a:gd name="T0" fmla="*/ 52 w 86"/>
                <a:gd name="T1" fmla="*/ 38 h 40"/>
                <a:gd name="T2" fmla="*/ 60 w 86"/>
                <a:gd name="T3" fmla="*/ 40 h 40"/>
                <a:gd name="T4" fmla="*/ 64 w 86"/>
                <a:gd name="T5" fmla="*/ 40 h 40"/>
                <a:gd name="T6" fmla="*/ 70 w 86"/>
                <a:gd name="T7" fmla="*/ 38 h 40"/>
                <a:gd name="T8" fmla="*/ 76 w 86"/>
                <a:gd name="T9" fmla="*/ 34 h 40"/>
                <a:gd name="T10" fmla="*/ 82 w 86"/>
                <a:gd name="T11" fmla="*/ 32 h 40"/>
                <a:gd name="T12" fmla="*/ 80 w 86"/>
                <a:gd name="T13" fmla="*/ 26 h 40"/>
                <a:gd name="T14" fmla="*/ 80 w 86"/>
                <a:gd name="T15" fmla="*/ 20 h 40"/>
                <a:gd name="T16" fmla="*/ 86 w 86"/>
                <a:gd name="T17" fmla="*/ 20 h 40"/>
                <a:gd name="T18" fmla="*/ 86 w 86"/>
                <a:gd name="T19" fmla="*/ 14 h 40"/>
                <a:gd name="T20" fmla="*/ 84 w 86"/>
                <a:gd name="T21" fmla="*/ 4 h 40"/>
                <a:gd name="T22" fmla="*/ 78 w 86"/>
                <a:gd name="T23" fmla="*/ 2 h 40"/>
                <a:gd name="T24" fmla="*/ 70 w 86"/>
                <a:gd name="T25" fmla="*/ 2 h 40"/>
                <a:gd name="T26" fmla="*/ 64 w 86"/>
                <a:gd name="T27" fmla="*/ 0 h 40"/>
                <a:gd name="T28" fmla="*/ 60 w 86"/>
                <a:gd name="T29" fmla="*/ 2 h 40"/>
                <a:gd name="T30" fmla="*/ 58 w 86"/>
                <a:gd name="T31" fmla="*/ 4 h 40"/>
                <a:gd name="T32" fmla="*/ 54 w 86"/>
                <a:gd name="T33" fmla="*/ 6 h 40"/>
                <a:gd name="T34" fmla="*/ 46 w 86"/>
                <a:gd name="T35" fmla="*/ 2 h 40"/>
                <a:gd name="T36" fmla="*/ 46 w 86"/>
                <a:gd name="T37" fmla="*/ 8 h 40"/>
                <a:gd name="T38" fmla="*/ 42 w 86"/>
                <a:gd name="T39" fmla="*/ 10 h 40"/>
                <a:gd name="T40" fmla="*/ 36 w 86"/>
                <a:gd name="T41" fmla="*/ 14 h 40"/>
                <a:gd name="T42" fmla="*/ 38 w 86"/>
                <a:gd name="T43" fmla="*/ 18 h 40"/>
                <a:gd name="T44" fmla="*/ 38 w 86"/>
                <a:gd name="T45" fmla="*/ 20 h 40"/>
                <a:gd name="T46" fmla="*/ 32 w 86"/>
                <a:gd name="T47" fmla="*/ 20 h 40"/>
                <a:gd name="T48" fmla="*/ 28 w 86"/>
                <a:gd name="T49" fmla="*/ 20 h 40"/>
                <a:gd name="T50" fmla="*/ 22 w 86"/>
                <a:gd name="T51" fmla="*/ 22 h 40"/>
                <a:gd name="T52" fmla="*/ 18 w 86"/>
                <a:gd name="T53" fmla="*/ 22 h 40"/>
                <a:gd name="T54" fmla="*/ 12 w 86"/>
                <a:gd name="T55" fmla="*/ 20 h 40"/>
                <a:gd name="T56" fmla="*/ 10 w 86"/>
                <a:gd name="T57" fmla="*/ 22 h 40"/>
                <a:gd name="T58" fmla="*/ 6 w 86"/>
                <a:gd name="T59" fmla="*/ 24 h 40"/>
                <a:gd name="T60" fmla="*/ 2 w 86"/>
                <a:gd name="T61" fmla="*/ 22 h 40"/>
                <a:gd name="T62" fmla="*/ 0 w 86"/>
                <a:gd name="T63" fmla="*/ 22 h 40"/>
                <a:gd name="T64" fmla="*/ 2 w 86"/>
                <a:gd name="T65" fmla="*/ 26 h 40"/>
                <a:gd name="T66" fmla="*/ 2 w 86"/>
                <a:gd name="T67" fmla="*/ 28 h 40"/>
                <a:gd name="T68" fmla="*/ 6 w 86"/>
                <a:gd name="T69" fmla="*/ 28 h 40"/>
                <a:gd name="T70" fmla="*/ 10 w 86"/>
                <a:gd name="T71" fmla="*/ 28 h 40"/>
                <a:gd name="T72" fmla="*/ 14 w 86"/>
                <a:gd name="T73" fmla="*/ 32 h 40"/>
                <a:gd name="T74" fmla="*/ 18 w 86"/>
                <a:gd name="T75" fmla="*/ 32 h 40"/>
                <a:gd name="T76" fmla="*/ 26 w 86"/>
                <a:gd name="T77" fmla="*/ 30 h 40"/>
                <a:gd name="T78" fmla="*/ 32 w 86"/>
                <a:gd name="T79" fmla="*/ 32 h 40"/>
                <a:gd name="T80" fmla="*/ 44 w 86"/>
                <a:gd name="T81" fmla="*/ 36 h 40"/>
                <a:gd name="T82" fmla="*/ 50 w 86"/>
                <a:gd name="T83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6" h="40">
                  <a:moveTo>
                    <a:pt x="50" y="38"/>
                  </a:moveTo>
                  <a:lnTo>
                    <a:pt x="52" y="38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8" y="38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76" y="34"/>
                  </a:lnTo>
                  <a:lnTo>
                    <a:pt x="80" y="34"/>
                  </a:lnTo>
                  <a:lnTo>
                    <a:pt x="82" y="32"/>
                  </a:lnTo>
                  <a:lnTo>
                    <a:pt x="80" y="28"/>
                  </a:lnTo>
                  <a:lnTo>
                    <a:pt x="80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80" y="20"/>
                  </a:lnTo>
                  <a:lnTo>
                    <a:pt x="86" y="20"/>
                  </a:lnTo>
                  <a:lnTo>
                    <a:pt x="86" y="18"/>
                  </a:lnTo>
                  <a:lnTo>
                    <a:pt x="86" y="14"/>
                  </a:lnTo>
                  <a:lnTo>
                    <a:pt x="84" y="8"/>
                  </a:lnTo>
                  <a:lnTo>
                    <a:pt x="84" y="4"/>
                  </a:lnTo>
                  <a:lnTo>
                    <a:pt x="80" y="4"/>
                  </a:lnTo>
                  <a:lnTo>
                    <a:pt x="78" y="2"/>
                  </a:lnTo>
                  <a:lnTo>
                    <a:pt x="74" y="2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8" y="4"/>
                  </a:lnTo>
                  <a:lnTo>
                    <a:pt x="54" y="4"/>
                  </a:lnTo>
                  <a:lnTo>
                    <a:pt x="54" y="6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6" y="4"/>
                  </a:lnTo>
                  <a:lnTo>
                    <a:pt x="46" y="8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36" y="14"/>
                  </a:lnTo>
                  <a:lnTo>
                    <a:pt x="36" y="16"/>
                  </a:lnTo>
                  <a:lnTo>
                    <a:pt x="38" y="18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2"/>
                  </a:lnTo>
                  <a:lnTo>
                    <a:pt x="22" y="22"/>
                  </a:lnTo>
                  <a:lnTo>
                    <a:pt x="20" y="22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6" y="24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0"/>
                  </a:lnTo>
                  <a:lnTo>
                    <a:pt x="18" y="32"/>
                  </a:lnTo>
                  <a:lnTo>
                    <a:pt x="24" y="28"/>
                  </a:lnTo>
                  <a:lnTo>
                    <a:pt x="26" y="30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6" y="36"/>
                  </a:lnTo>
                  <a:lnTo>
                    <a:pt x="44" y="36"/>
                  </a:lnTo>
                  <a:lnTo>
                    <a:pt x="48" y="36"/>
                  </a:lnTo>
                  <a:lnTo>
                    <a:pt x="50" y="38"/>
                  </a:lnTo>
                  <a:lnTo>
                    <a:pt x="50" y="3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3" name="Armenia">
              <a:extLst>
                <a:ext uri="{FF2B5EF4-FFF2-40B4-BE49-F238E27FC236}">
                  <a16:creationId xmlns:a16="http://schemas.microsoft.com/office/drawing/2014/main" id="{FE131634-8C64-42C6-89D7-9D25D337D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6855" y="3376497"/>
              <a:ext cx="84210" cy="68899"/>
            </a:xfrm>
            <a:custGeom>
              <a:avLst/>
              <a:gdLst>
                <a:gd name="T0" fmla="*/ 0 w 44"/>
                <a:gd name="T1" fmla="*/ 2 h 36"/>
                <a:gd name="T2" fmla="*/ 4 w 44"/>
                <a:gd name="T3" fmla="*/ 0 h 36"/>
                <a:gd name="T4" fmla="*/ 10 w 44"/>
                <a:gd name="T5" fmla="*/ 0 h 36"/>
                <a:gd name="T6" fmla="*/ 10 w 44"/>
                <a:gd name="T7" fmla="*/ 0 h 36"/>
                <a:gd name="T8" fmla="*/ 18 w 44"/>
                <a:gd name="T9" fmla="*/ 0 h 36"/>
                <a:gd name="T10" fmla="*/ 20 w 44"/>
                <a:gd name="T11" fmla="*/ 2 h 36"/>
                <a:gd name="T12" fmla="*/ 26 w 44"/>
                <a:gd name="T13" fmla="*/ 2 h 36"/>
                <a:gd name="T14" fmla="*/ 28 w 44"/>
                <a:gd name="T15" fmla="*/ 6 h 36"/>
                <a:gd name="T16" fmla="*/ 26 w 44"/>
                <a:gd name="T17" fmla="*/ 8 h 36"/>
                <a:gd name="T18" fmla="*/ 28 w 44"/>
                <a:gd name="T19" fmla="*/ 10 h 36"/>
                <a:gd name="T20" fmla="*/ 32 w 44"/>
                <a:gd name="T21" fmla="*/ 14 h 36"/>
                <a:gd name="T22" fmla="*/ 32 w 44"/>
                <a:gd name="T23" fmla="*/ 18 h 36"/>
                <a:gd name="T24" fmla="*/ 30 w 44"/>
                <a:gd name="T25" fmla="*/ 20 h 36"/>
                <a:gd name="T26" fmla="*/ 32 w 44"/>
                <a:gd name="T27" fmla="*/ 22 h 36"/>
                <a:gd name="T28" fmla="*/ 38 w 44"/>
                <a:gd name="T29" fmla="*/ 26 h 36"/>
                <a:gd name="T30" fmla="*/ 42 w 44"/>
                <a:gd name="T31" fmla="*/ 26 h 36"/>
                <a:gd name="T32" fmla="*/ 44 w 44"/>
                <a:gd name="T33" fmla="*/ 28 h 36"/>
                <a:gd name="T34" fmla="*/ 42 w 44"/>
                <a:gd name="T35" fmla="*/ 30 h 36"/>
                <a:gd name="T36" fmla="*/ 42 w 44"/>
                <a:gd name="T37" fmla="*/ 32 h 36"/>
                <a:gd name="T38" fmla="*/ 42 w 44"/>
                <a:gd name="T39" fmla="*/ 34 h 36"/>
                <a:gd name="T40" fmla="*/ 42 w 44"/>
                <a:gd name="T41" fmla="*/ 36 h 36"/>
                <a:gd name="T42" fmla="*/ 38 w 44"/>
                <a:gd name="T43" fmla="*/ 36 h 36"/>
                <a:gd name="T44" fmla="*/ 34 w 44"/>
                <a:gd name="T45" fmla="*/ 28 h 36"/>
                <a:gd name="T46" fmla="*/ 30 w 44"/>
                <a:gd name="T47" fmla="*/ 28 h 36"/>
                <a:gd name="T48" fmla="*/ 28 w 44"/>
                <a:gd name="T49" fmla="*/ 24 h 36"/>
                <a:gd name="T50" fmla="*/ 26 w 44"/>
                <a:gd name="T51" fmla="*/ 24 h 36"/>
                <a:gd name="T52" fmla="*/ 24 w 44"/>
                <a:gd name="T53" fmla="*/ 26 h 36"/>
                <a:gd name="T54" fmla="*/ 22 w 44"/>
                <a:gd name="T55" fmla="*/ 22 h 36"/>
                <a:gd name="T56" fmla="*/ 20 w 44"/>
                <a:gd name="T57" fmla="*/ 22 h 36"/>
                <a:gd name="T58" fmla="*/ 18 w 44"/>
                <a:gd name="T59" fmla="*/ 24 h 36"/>
                <a:gd name="T60" fmla="*/ 16 w 44"/>
                <a:gd name="T61" fmla="*/ 22 h 36"/>
                <a:gd name="T62" fmla="*/ 14 w 44"/>
                <a:gd name="T63" fmla="*/ 20 h 36"/>
                <a:gd name="T64" fmla="*/ 12 w 44"/>
                <a:gd name="T65" fmla="*/ 20 h 36"/>
                <a:gd name="T66" fmla="*/ 8 w 44"/>
                <a:gd name="T67" fmla="*/ 20 h 36"/>
                <a:gd name="T68" fmla="*/ 4 w 44"/>
                <a:gd name="T69" fmla="*/ 18 h 36"/>
                <a:gd name="T70" fmla="*/ 4 w 44"/>
                <a:gd name="T71" fmla="*/ 12 h 36"/>
                <a:gd name="T72" fmla="*/ 6 w 44"/>
                <a:gd name="T73" fmla="*/ 8 h 36"/>
                <a:gd name="T74" fmla="*/ 4 w 44"/>
                <a:gd name="T75" fmla="*/ 6 h 36"/>
                <a:gd name="T76" fmla="*/ 2 w 44"/>
                <a:gd name="T77" fmla="*/ 6 h 36"/>
                <a:gd name="T78" fmla="*/ 2 w 44"/>
                <a:gd name="T79" fmla="*/ 4 h 36"/>
                <a:gd name="T80" fmla="*/ 0 w 44"/>
                <a:gd name="T81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" h="36">
                  <a:moveTo>
                    <a:pt x="0" y="2"/>
                  </a:moveTo>
                  <a:lnTo>
                    <a:pt x="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6" y="2"/>
                  </a:lnTo>
                  <a:lnTo>
                    <a:pt x="28" y="6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32" y="14"/>
                  </a:lnTo>
                  <a:lnTo>
                    <a:pt x="32" y="18"/>
                  </a:lnTo>
                  <a:lnTo>
                    <a:pt x="30" y="20"/>
                  </a:lnTo>
                  <a:lnTo>
                    <a:pt x="32" y="22"/>
                  </a:lnTo>
                  <a:lnTo>
                    <a:pt x="38" y="26"/>
                  </a:lnTo>
                  <a:lnTo>
                    <a:pt x="42" y="26"/>
                  </a:lnTo>
                  <a:lnTo>
                    <a:pt x="44" y="28"/>
                  </a:lnTo>
                  <a:lnTo>
                    <a:pt x="42" y="30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2" y="36"/>
                  </a:lnTo>
                  <a:lnTo>
                    <a:pt x="38" y="36"/>
                  </a:lnTo>
                  <a:lnTo>
                    <a:pt x="34" y="28"/>
                  </a:lnTo>
                  <a:lnTo>
                    <a:pt x="30" y="28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4" y="26"/>
                  </a:lnTo>
                  <a:lnTo>
                    <a:pt x="22" y="22"/>
                  </a:lnTo>
                  <a:lnTo>
                    <a:pt x="20" y="22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4" y="20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4" y="12"/>
                  </a:lnTo>
                  <a:lnTo>
                    <a:pt x="6" y="8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4" name="Angola">
              <a:extLst>
                <a:ext uri="{FF2B5EF4-FFF2-40B4-BE49-F238E27FC236}">
                  <a16:creationId xmlns:a16="http://schemas.microsoft.com/office/drawing/2014/main" id="{BF98F3C8-FADF-453C-9FE8-3A57A45CE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038" y="4563090"/>
              <a:ext cx="294735" cy="290907"/>
            </a:xfrm>
            <a:custGeom>
              <a:avLst/>
              <a:gdLst>
                <a:gd name="T0" fmla="*/ 140 w 154"/>
                <a:gd name="T1" fmla="*/ 144 h 152"/>
                <a:gd name="T2" fmla="*/ 132 w 154"/>
                <a:gd name="T3" fmla="*/ 138 h 152"/>
                <a:gd name="T4" fmla="*/ 126 w 154"/>
                <a:gd name="T5" fmla="*/ 132 h 152"/>
                <a:gd name="T6" fmla="*/ 152 w 154"/>
                <a:gd name="T7" fmla="*/ 88 h 152"/>
                <a:gd name="T8" fmla="*/ 152 w 154"/>
                <a:gd name="T9" fmla="*/ 80 h 152"/>
                <a:gd name="T10" fmla="*/ 152 w 154"/>
                <a:gd name="T11" fmla="*/ 66 h 152"/>
                <a:gd name="T12" fmla="*/ 148 w 154"/>
                <a:gd name="T13" fmla="*/ 66 h 152"/>
                <a:gd name="T14" fmla="*/ 142 w 154"/>
                <a:gd name="T15" fmla="*/ 68 h 152"/>
                <a:gd name="T16" fmla="*/ 136 w 154"/>
                <a:gd name="T17" fmla="*/ 66 h 152"/>
                <a:gd name="T18" fmla="*/ 132 w 154"/>
                <a:gd name="T19" fmla="*/ 68 h 152"/>
                <a:gd name="T20" fmla="*/ 132 w 154"/>
                <a:gd name="T21" fmla="*/ 62 h 152"/>
                <a:gd name="T22" fmla="*/ 132 w 154"/>
                <a:gd name="T23" fmla="*/ 56 h 152"/>
                <a:gd name="T24" fmla="*/ 130 w 154"/>
                <a:gd name="T25" fmla="*/ 50 h 152"/>
                <a:gd name="T26" fmla="*/ 128 w 154"/>
                <a:gd name="T27" fmla="*/ 46 h 152"/>
                <a:gd name="T28" fmla="*/ 126 w 154"/>
                <a:gd name="T29" fmla="*/ 42 h 152"/>
                <a:gd name="T30" fmla="*/ 126 w 154"/>
                <a:gd name="T31" fmla="*/ 32 h 152"/>
                <a:gd name="T32" fmla="*/ 126 w 154"/>
                <a:gd name="T33" fmla="*/ 26 h 152"/>
                <a:gd name="T34" fmla="*/ 128 w 154"/>
                <a:gd name="T35" fmla="*/ 18 h 152"/>
                <a:gd name="T36" fmla="*/ 114 w 154"/>
                <a:gd name="T37" fmla="*/ 14 h 152"/>
                <a:gd name="T38" fmla="*/ 96 w 154"/>
                <a:gd name="T39" fmla="*/ 18 h 152"/>
                <a:gd name="T40" fmla="*/ 96 w 154"/>
                <a:gd name="T41" fmla="*/ 26 h 152"/>
                <a:gd name="T42" fmla="*/ 80 w 154"/>
                <a:gd name="T43" fmla="*/ 26 h 152"/>
                <a:gd name="T44" fmla="*/ 72 w 154"/>
                <a:gd name="T45" fmla="*/ 22 h 152"/>
                <a:gd name="T46" fmla="*/ 68 w 154"/>
                <a:gd name="T47" fmla="*/ 16 h 152"/>
                <a:gd name="T48" fmla="*/ 66 w 154"/>
                <a:gd name="T49" fmla="*/ 8 h 152"/>
                <a:gd name="T50" fmla="*/ 64 w 154"/>
                <a:gd name="T51" fmla="*/ 4 h 152"/>
                <a:gd name="T52" fmla="*/ 42 w 154"/>
                <a:gd name="T53" fmla="*/ 0 h 152"/>
                <a:gd name="T54" fmla="*/ 30 w 154"/>
                <a:gd name="T55" fmla="*/ 0 h 152"/>
                <a:gd name="T56" fmla="*/ 20 w 154"/>
                <a:gd name="T57" fmla="*/ 0 h 152"/>
                <a:gd name="T58" fmla="*/ 14 w 154"/>
                <a:gd name="T59" fmla="*/ 2 h 152"/>
                <a:gd name="T60" fmla="*/ 10 w 154"/>
                <a:gd name="T61" fmla="*/ 4 h 152"/>
                <a:gd name="T62" fmla="*/ 18 w 154"/>
                <a:gd name="T63" fmla="*/ 26 h 152"/>
                <a:gd name="T64" fmla="*/ 20 w 154"/>
                <a:gd name="T65" fmla="*/ 42 h 152"/>
                <a:gd name="T66" fmla="*/ 26 w 154"/>
                <a:gd name="T67" fmla="*/ 60 h 152"/>
                <a:gd name="T68" fmla="*/ 22 w 154"/>
                <a:gd name="T69" fmla="*/ 84 h 152"/>
                <a:gd name="T70" fmla="*/ 10 w 154"/>
                <a:gd name="T71" fmla="*/ 96 h 152"/>
                <a:gd name="T72" fmla="*/ 4 w 154"/>
                <a:gd name="T73" fmla="*/ 116 h 152"/>
                <a:gd name="T74" fmla="*/ 0 w 154"/>
                <a:gd name="T75" fmla="*/ 132 h 152"/>
                <a:gd name="T76" fmla="*/ 0 w 154"/>
                <a:gd name="T77" fmla="*/ 144 h 152"/>
                <a:gd name="T78" fmla="*/ 4 w 154"/>
                <a:gd name="T79" fmla="*/ 142 h 152"/>
                <a:gd name="T80" fmla="*/ 10 w 154"/>
                <a:gd name="T81" fmla="*/ 144 h 152"/>
                <a:gd name="T82" fmla="*/ 18 w 154"/>
                <a:gd name="T83" fmla="*/ 140 h 152"/>
                <a:gd name="T84" fmla="*/ 22 w 154"/>
                <a:gd name="T85" fmla="*/ 140 h 152"/>
                <a:gd name="T86" fmla="*/ 24 w 154"/>
                <a:gd name="T87" fmla="*/ 142 h 152"/>
                <a:gd name="T88" fmla="*/ 32 w 154"/>
                <a:gd name="T89" fmla="*/ 144 h 152"/>
                <a:gd name="T90" fmla="*/ 82 w 154"/>
                <a:gd name="T91" fmla="*/ 144 h 152"/>
                <a:gd name="T92" fmla="*/ 86 w 154"/>
                <a:gd name="T93" fmla="*/ 150 h 152"/>
                <a:gd name="T94" fmla="*/ 94 w 154"/>
                <a:gd name="T95" fmla="*/ 150 h 152"/>
                <a:gd name="T96" fmla="*/ 102 w 154"/>
                <a:gd name="T97" fmla="*/ 150 h 152"/>
                <a:gd name="T98" fmla="*/ 106 w 154"/>
                <a:gd name="T99" fmla="*/ 150 h 152"/>
                <a:gd name="T100" fmla="*/ 114 w 154"/>
                <a:gd name="T101" fmla="*/ 152 h 152"/>
                <a:gd name="T102" fmla="*/ 118 w 154"/>
                <a:gd name="T103" fmla="*/ 152 h 152"/>
                <a:gd name="T104" fmla="*/ 120 w 154"/>
                <a:gd name="T105" fmla="*/ 152 h 152"/>
                <a:gd name="T106" fmla="*/ 142 w 154"/>
                <a:gd name="T107" fmla="*/ 1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" h="152">
                  <a:moveTo>
                    <a:pt x="142" y="148"/>
                  </a:moveTo>
                  <a:lnTo>
                    <a:pt x="142" y="146"/>
                  </a:lnTo>
                  <a:lnTo>
                    <a:pt x="142" y="146"/>
                  </a:lnTo>
                  <a:lnTo>
                    <a:pt x="140" y="144"/>
                  </a:lnTo>
                  <a:lnTo>
                    <a:pt x="138" y="144"/>
                  </a:lnTo>
                  <a:lnTo>
                    <a:pt x="136" y="142"/>
                  </a:lnTo>
                  <a:lnTo>
                    <a:pt x="134" y="140"/>
                  </a:lnTo>
                  <a:lnTo>
                    <a:pt x="132" y="138"/>
                  </a:lnTo>
                  <a:lnTo>
                    <a:pt x="130" y="138"/>
                  </a:lnTo>
                  <a:lnTo>
                    <a:pt x="130" y="136"/>
                  </a:lnTo>
                  <a:lnTo>
                    <a:pt x="128" y="134"/>
                  </a:lnTo>
                  <a:lnTo>
                    <a:pt x="126" y="132"/>
                  </a:lnTo>
                  <a:lnTo>
                    <a:pt x="126" y="130"/>
                  </a:lnTo>
                  <a:lnTo>
                    <a:pt x="128" y="90"/>
                  </a:lnTo>
                  <a:lnTo>
                    <a:pt x="154" y="90"/>
                  </a:lnTo>
                  <a:lnTo>
                    <a:pt x="152" y="88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54" y="82"/>
                  </a:lnTo>
                  <a:lnTo>
                    <a:pt x="152" y="80"/>
                  </a:lnTo>
                  <a:lnTo>
                    <a:pt x="152" y="76"/>
                  </a:lnTo>
                  <a:lnTo>
                    <a:pt x="152" y="72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2" y="66"/>
                  </a:lnTo>
                  <a:lnTo>
                    <a:pt x="152" y="64"/>
                  </a:lnTo>
                  <a:lnTo>
                    <a:pt x="150" y="66"/>
                  </a:lnTo>
                  <a:lnTo>
                    <a:pt x="148" y="66"/>
                  </a:lnTo>
                  <a:lnTo>
                    <a:pt x="146" y="66"/>
                  </a:lnTo>
                  <a:lnTo>
                    <a:pt x="146" y="68"/>
                  </a:lnTo>
                  <a:lnTo>
                    <a:pt x="144" y="68"/>
                  </a:lnTo>
                  <a:lnTo>
                    <a:pt x="142" y="68"/>
                  </a:lnTo>
                  <a:lnTo>
                    <a:pt x="140" y="68"/>
                  </a:lnTo>
                  <a:lnTo>
                    <a:pt x="138" y="66"/>
                  </a:lnTo>
                  <a:lnTo>
                    <a:pt x="136" y="66"/>
                  </a:lnTo>
                  <a:lnTo>
                    <a:pt x="136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4" y="68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4"/>
                  </a:lnTo>
                  <a:lnTo>
                    <a:pt x="132" y="64"/>
                  </a:lnTo>
                  <a:lnTo>
                    <a:pt x="132" y="62"/>
                  </a:lnTo>
                  <a:lnTo>
                    <a:pt x="132" y="60"/>
                  </a:lnTo>
                  <a:lnTo>
                    <a:pt x="132" y="60"/>
                  </a:lnTo>
                  <a:lnTo>
                    <a:pt x="130" y="58"/>
                  </a:lnTo>
                  <a:lnTo>
                    <a:pt x="132" y="56"/>
                  </a:lnTo>
                  <a:lnTo>
                    <a:pt x="132" y="54"/>
                  </a:lnTo>
                  <a:lnTo>
                    <a:pt x="130" y="54"/>
                  </a:lnTo>
                  <a:lnTo>
                    <a:pt x="130" y="52"/>
                  </a:lnTo>
                  <a:lnTo>
                    <a:pt x="130" y="50"/>
                  </a:lnTo>
                  <a:lnTo>
                    <a:pt x="130" y="48"/>
                  </a:lnTo>
                  <a:lnTo>
                    <a:pt x="128" y="48"/>
                  </a:lnTo>
                  <a:lnTo>
                    <a:pt x="128" y="48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6" y="44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6" y="40"/>
                  </a:lnTo>
                  <a:lnTo>
                    <a:pt x="126" y="34"/>
                  </a:lnTo>
                  <a:lnTo>
                    <a:pt x="126" y="34"/>
                  </a:lnTo>
                  <a:lnTo>
                    <a:pt x="126" y="32"/>
                  </a:lnTo>
                  <a:lnTo>
                    <a:pt x="126" y="32"/>
                  </a:lnTo>
                  <a:lnTo>
                    <a:pt x="126" y="30"/>
                  </a:lnTo>
                  <a:lnTo>
                    <a:pt x="126" y="28"/>
                  </a:lnTo>
                  <a:lnTo>
                    <a:pt x="126" y="26"/>
                  </a:lnTo>
                  <a:lnTo>
                    <a:pt x="128" y="24"/>
                  </a:lnTo>
                  <a:lnTo>
                    <a:pt x="128" y="22"/>
                  </a:lnTo>
                  <a:lnTo>
                    <a:pt x="128" y="20"/>
                  </a:lnTo>
                  <a:lnTo>
                    <a:pt x="128" y="18"/>
                  </a:lnTo>
                  <a:lnTo>
                    <a:pt x="112" y="18"/>
                  </a:lnTo>
                  <a:lnTo>
                    <a:pt x="112" y="16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0" y="12"/>
                  </a:lnTo>
                  <a:lnTo>
                    <a:pt x="110" y="14"/>
                  </a:lnTo>
                  <a:lnTo>
                    <a:pt x="98" y="14"/>
                  </a:lnTo>
                  <a:lnTo>
                    <a:pt x="96" y="18"/>
                  </a:lnTo>
                  <a:lnTo>
                    <a:pt x="96" y="20"/>
                  </a:lnTo>
                  <a:lnTo>
                    <a:pt x="94" y="20"/>
                  </a:lnTo>
                  <a:lnTo>
                    <a:pt x="96" y="22"/>
                  </a:lnTo>
                  <a:lnTo>
                    <a:pt x="96" y="26"/>
                  </a:lnTo>
                  <a:lnTo>
                    <a:pt x="86" y="26"/>
                  </a:lnTo>
                  <a:lnTo>
                    <a:pt x="84" y="28"/>
                  </a:lnTo>
                  <a:lnTo>
                    <a:pt x="80" y="28"/>
                  </a:lnTo>
                  <a:lnTo>
                    <a:pt x="80" y="26"/>
                  </a:lnTo>
                  <a:lnTo>
                    <a:pt x="76" y="28"/>
                  </a:lnTo>
                  <a:lnTo>
                    <a:pt x="74" y="28"/>
                  </a:lnTo>
                  <a:lnTo>
                    <a:pt x="72" y="26"/>
                  </a:lnTo>
                  <a:lnTo>
                    <a:pt x="72" y="22"/>
                  </a:lnTo>
                  <a:lnTo>
                    <a:pt x="70" y="20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8" y="16"/>
                  </a:lnTo>
                  <a:lnTo>
                    <a:pt x="66" y="16"/>
                  </a:lnTo>
                  <a:lnTo>
                    <a:pt x="66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8" y="2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8" y="16"/>
                  </a:lnTo>
                  <a:lnTo>
                    <a:pt x="18" y="26"/>
                  </a:lnTo>
                  <a:lnTo>
                    <a:pt x="22" y="30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20" y="42"/>
                  </a:lnTo>
                  <a:lnTo>
                    <a:pt x="20" y="46"/>
                  </a:lnTo>
                  <a:lnTo>
                    <a:pt x="22" y="48"/>
                  </a:lnTo>
                  <a:lnTo>
                    <a:pt x="22" y="5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28" y="7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16" y="88"/>
                  </a:lnTo>
                  <a:lnTo>
                    <a:pt x="16" y="90"/>
                  </a:lnTo>
                  <a:lnTo>
                    <a:pt x="10" y="96"/>
                  </a:lnTo>
                  <a:lnTo>
                    <a:pt x="8" y="100"/>
                  </a:lnTo>
                  <a:lnTo>
                    <a:pt x="8" y="102"/>
                  </a:lnTo>
                  <a:lnTo>
                    <a:pt x="8" y="112"/>
                  </a:lnTo>
                  <a:lnTo>
                    <a:pt x="4" y="116"/>
                  </a:lnTo>
                  <a:lnTo>
                    <a:pt x="4" y="120"/>
                  </a:lnTo>
                  <a:lnTo>
                    <a:pt x="0" y="124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2" y="144"/>
                  </a:lnTo>
                  <a:lnTo>
                    <a:pt x="2" y="144"/>
                  </a:lnTo>
                  <a:lnTo>
                    <a:pt x="4" y="144"/>
                  </a:lnTo>
                  <a:lnTo>
                    <a:pt x="4" y="142"/>
                  </a:lnTo>
                  <a:lnTo>
                    <a:pt x="4" y="142"/>
                  </a:lnTo>
                  <a:lnTo>
                    <a:pt x="8" y="142"/>
                  </a:lnTo>
                  <a:lnTo>
                    <a:pt x="10" y="144"/>
                  </a:lnTo>
                  <a:lnTo>
                    <a:pt x="10" y="144"/>
                  </a:lnTo>
                  <a:lnTo>
                    <a:pt x="10" y="142"/>
                  </a:lnTo>
                  <a:lnTo>
                    <a:pt x="14" y="138"/>
                  </a:lnTo>
                  <a:lnTo>
                    <a:pt x="16" y="138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8" y="138"/>
                  </a:lnTo>
                  <a:lnTo>
                    <a:pt x="20" y="138"/>
                  </a:lnTo>
                  <a:lnTo>
                    <a:pt x="22" y="140"/>
                  </a:lnTo>
                  <a:lnTo>
                    <a:pt x="22" y="140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0" y="144"/>
                  </a:lnTo>
                  <a:lnTo>
                    <a:pt x="32" y="144"/>
                  </a:lnTo>
                  <a:lnTo>
                    <a:pt x="34" y="144"/>
                  </a:lnTo>
                  <a:lnTo>
                    <a:pt x="34" y="144"/>
                  </a:lnTo>
                  <a:lnTo>
                    <a:pt x="36" y="144"/>
                  </a:lnTo>
                  <a:lnTo>
                    <a:pt x="82" y="144"/>
                  </a:lnTo>
                  <a:lnTo>
                    <a:pt x="82" y="144"/>
                  </a:lnTo>
                  <a:lnTo>
                    <a:pt x="84" y="146"/>
                  </a:lnTo>
                  <a:lnTo>
                    <a:pt x="84" y="148"/>
                  </a:lnTo>
                  <a:lnTo>
                    <a:pt x="86" y="150"/>
                  </a:lnTo>
                  <a:lnTo>
                    <a:pt x="90" y="150"/>
                  </a:lnTo>
                  <a:lnTo>
                    <a:pt x="92" y="150"/>
                  </a:lnTo>
                  <a:lnTo>
                    <a:pt x="92" y="150"/>
                  </a:lnTo>
                  <a:lnTo>
                    <a:pt x="94" y="150"/>
                  </a:lnTo>
                  <a:lnTo>
                    <a:pt x="94" y="152"/>
                  </a:lnTo>
                  <a:lnTo>
                    <a:pt x="96" y="150"/>
                  </a:lnTo>
                  <a:lnTo>
                    <a:pt x="98" y="150"/>
                  </a:lnTo>
                  <a:lnTo>
                    <a:pt x="102" y="150"/>
                  </a:lnTo>
                  <a:lnTo>
                    <a:pt x="104" y="150"/>
                  </a:lnTo>
                  <a:lnTo>
                    <a:pt x="104" y="148"/>
                  </a:lnTo>
                  <a:lnTo>
                    <a:pt x="104" y="150"/>
                  </a:lnTo>
                  <a:lnTo>
                    <a:pt x="106" y="150"/>
                  </a:lnTo>
                  <a:lnTo>
                    <a:pt x="108" y="152"/>
                  </a:lnTo>
                  <a:lnTo>
                    <a:pt x="110" y="152"/>
                  </a:lnTo>
                  <a:lnTo>
                    <a:pt x="114" y="152"/>
                  </a:lnTo>
                  <a:lnTo>
                    <a:pt x="114" y="152"/>
                  </a:lnTo>
                  <a:lnTo>
                    <a:pt x="114" y="152"/>
                  </a:lnTo>
                  <a:lnTo>
                    <a:pt x="116" y="152"/>
                  </a:lnTo>
                  <a:lnTo>
                    <a:pt x="116" y="152"/>
                  </a:lnTo>
                  <a:lnTo>
                    <a:pt x="118" y="152"/>
                  </a:lnTo>
                  <a:lnTo>
                    <a:pt x="118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2" y="152"/>
                  </a:lnTo>
                  <a:lnTo>
                    <a:pt x="122" y="152"/>
                  </a:lnTo>
                  <a:lnTo>
                    <a:pt x="124" y="152"/>
                  </a:lnTo>
                  <a:lnTo>
                    <a:pt x="142" y="14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5" name="Algeria">
              <a:extLst>
                <a:ext uri="{FF2B5EF4-FFF2-40B4-BE49-F238E27FC236}">
                  <a16:creationId xmlns:a16="http://schemas.microsoft.com/office/drawing/2014/main" id="{85B806E0-0EB3-4574-9B30-6970D6BE1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83" y="3506640"/>
              <a:ext cx="470810" cy="459326"/>
            </a:xfrm>
            <a:custGeom>
              <a:avLst/>
              <a:gdLst>
                <a:gd name="T0" fmla="*/ 244 w 246"/>
                <a:gd name="T1" fmla="*/ 182 h 240"/>
                <a:gd name="T2" fmla="*/ 238 w 246"/>
                <a:gd name="T3" fmla="*/ 174 h 240"/>
                <a:gd name="T4" fmla="*/ 226 w 246"/>
                <a:gd name="T5" fmla="*/ 172 h 240"/>
                <a:gd name="T6" fmla="*/ 224 w 246"/>
                <a:gd name="T7" fmla="*/ 166 h 240"/>
                <a:gd name="T8" fmla="*/ 222 w 246"/>
                <a:gd name="T9" fmla="*/ 158 h 240"/>
                <a:gd name="T10" fmla="*/ 216 w 246"/>
                <a:gd name="T11" fmla="*/ 148 h 240"/>
                <a:gd name="T12" fmla="*/ 216 w 246"/>
                <a:gd name="T13" fmla="*/ 144 h 240"/>
                <a:gd name="T14" fmla="*/ 220 w 246"/>
                <a:gd name="T15" fmla="*/ 136 h 240"/>
                <a:gd name="T16" fmla="*/ 220 w 246"/>
                <a:gd name="T17" fmla="*/ 126 h 240"/>
                <a:gd name="T18" fmla="*/ 218 w 246"/>
                <a:gd name="T19" fmla="*/ 114 h 240"/>
                <a:gd name="T20" fmla="*/ 216 w 246"/>
                <a:gd name="T21" fmla="*/ 98 h 240"/>
                <a:gd name="T22" fmla="*/ 216 w 246"/>
                <a:gd name="T23" fmla="*/ 92 h 240"/>
                <a:gd name="T24" fmla="*/ 204 w 246"/>
                <a:gd name="T25" fmla="*/ 64 h 240"/>
                <a:gd name="T26" fmla="*/ 198 w 246"/>
                <a:gd name="T27" fmla="*/ 60 h 240"/>
                <a:gd name="T28" fmla="*/ 192 w 246"/>
                <a:gd name="T29" fmla="*/ 54 h 240"/>
                <a:gd name="T30" fmla="*/ 190 w 246"/>
                <a:gd name="T31" fmla="*/ 48 h 240"/>
                <a:gd name="T32" fmla="*/ 196 w 246"/>
                <a:gd name="T33" fmla="*/ 38 h 240"/>
                <a:gd name="T34" fmla="*/ 200 w 246"/>
                <a:gd name="T35" fmla="*/ 32 h 240"/>
                <a:gd name="T36" fmla="*/ 200 w 246"/>
                <a:gd name="T37" fmla="*/ 28 h 240"/>
                <a:gd name="T38" fmla="*/ 200 w 246"/>
                <a:gd name="T39" fmla="*/ 24 h 240"/>
                <a:gd name="T40" fmla="*/ 202 w 246"/>
                <a:gd name="T41" fmla="*/ 10 h 240"/>
                <a:gd name="T42" fmla="*/ 202 w 246"/>
                <a:gd name="T43" fmla="*/ 4 h 240"/>
                <a:gd name="T44" fmla="*/ 196 w 246"/>
                <a:gd name="T45" fmla="*/ 4 h 240"/>
                <a:gd name="T46" fmla="*/ 184 w 246"/>
                <a:gd name="T47" fmla="*/ 0 h 240"/>
                <a:gd name="T48" fmla="*/ 178 w 246"/>
                <a:gd name="T49" fmla="*/ 4 h 240"/>
                <a:gd name="T50" fmla="*/ 174 w 246"/>
                <a:gd name="T51" fmla="*/ 2 h 240"/>
                <a:gd name="T52" fmla="*/ 168 w 246"/>
                <a:gd name="T53" fmla="*/ 6 h 240"/>
                <a:gd name="T54" fmla="*/ 164 w 246"/>
                <a:gd name="T55" fmla="*/ 6 h 240"/>
                <a:gd name="T56" fmla="*/ 156 w 246"/>
                <a:gd name="T57" fmla="*/ 4 h 240"/>
                <a:gd name="T58" fmla="*/ 148 w 246"/>
                <a:gd name="T59" fmla="*/ 4 h 240"/>
                <a:gd name="T60" fmla="*/ 144 w 246"/>
                <a:gd name="T61" fmla="*/ 4 h 240"/>
                <a:gd name="T62" fmla="*/ 136 w 246"/>
                <a:gd name="T63" fmla="*/ 6 h 240"/>
                <a:gd name="T64" fmla="*/ 128 w 246"/>
                <a:gd name="T65" fmla="*/ 6 h 240"/>
                <a:gd name="T66" fmla="*/ 120 w 246"/>
                <a:gd name="T67" fmla="*/ 8 h 240"/>
                <a:gd name="T68" fmla="*/ 108 w 246"/>
                <a:gd name="T69" fmla="*/ 12 h 240"/>
                <a:gd name="T70" fmla="*/ 104 w 246"/>
                <a:gd name="T71" fmla="*/ 18 h 240"/>
                <a:gd name="T72" fmla="*/ 100 w 246"/>
                <a:gd name="T73" fmla="*/ 18 h 240"/>
                <a:gd name="T74" fmla="*/ 94 w 246"/>
                <a:gd name="T75" fmla="*/ 20 h 240"/>
                <a:gd name="T76" fmla="*/ 90 w 246"/>
                <a:gd name="T77" fmla="*/ 24 h 240"/>
                <a:gd name="T78" fmla="*/ 80 w 246"/>
                <a:gd name="T79" fmla="*/ 28 h 240"/>
                <a:gd name="T80" fmla="*/ 82 w 246"/>
                <a:gd name="T81" fmla="*/ 32 h 240"/>
                <a:gd name="T82" fmla="*/ 84 w 246"/>
                <a:gd name="T83" fmla="*/ 40 h 240"/>
                <a:gd name="T84" fmla="*/ 84 w 246"/>
                <a:gd name="T85" fmla="*/ 56 h 240"/>
                <a:gd name="T86" fmla="*/ 90 w 246"/>
                <a:gd name="T87" fmla="*/ 62 h 240"/>
                <a:gd name="T88" fmla="*/ 92 w 246"/>
                <a:gd name="T89" fmla="*/ 64 h 240"/>
                <a:gd name="T90" fmla="*/ 90 w 246"/>
                <a:gd name="T91" fmla="*/ 70 h 240"/>
                <a:gd name="T92" fmla="*/ 70 w 246"/>
                <a:gd name="T93" fmla="*/ 76 h 240"/>
                <a:gd name="T94" fmla="*/ 66 w 246"/>
                <a:gd name="T95" fmla="*/ 84 h 240"/>
                <a:gd name="T96" fmla="*/ 44 w 246"/>
                <a:gd name="T97" fmla="*/ 100 h 240"/>
                <a:gd name="T98" fmla="*/ 24 w 246"/>
                <a:gd name="T99" fmla="*/ 108 h 240"/>
                <a:gd name="T100" fmla="*/ 12 w 246"/>
                <a:gd name="T101" fmla="*/ 110 h 240"/>
                <a:gd name="T102" fmla="*/ 0 w 246"/>
                <a:gd name="T103" fmla="*/ 120 h 240"/>
                <a:gd name="T104" fmla="*/ 0 w 246"/>
                <a:gd name="T105" fmla="*/ 134 h 240"/>
                <a:gd name="T106" fmla="*/ 44 w 246"/>
                <a:gd name="T107" fmla="*/ 164 h 240"/>
                <a:gd name="T108" fmla="*/ 126 w 246"/>
                <a:gd name="T109" fmla="*/ 222 h 240"/>
                <a:gd name="T110" fmla="*/ 136 w 246"/>
                <a:gd name="T111" fmla="*/ 226 h 240"/>
                <a:gd name="T112" fmla="*/ 144 w 246"/>
                <a:gd name="T113" fmla="*/ 232 h 240"/>
                <a:gd name="T114" fmla="*/ 144 w 246"/>
                <a:gd name="T115" fmla="*/ 238 h 240"/>
                <a:gd name="T116" fmla="*/ 156 w 246"/>
                <a:gd name="T117" fmla="*/ 238 h 240"/>
                <a:gd name="T118" fmla="*/ 190 w 246"/>
                <a:gd name="T119" fmla="*/ 2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6" h="240">
                  <a:moveTo>
                    <a:pt x="246" y="186"/>
                  </a:moveTo>
                  <a:lnTo>
                    <a:pt x="244" y="184"/>
                  </a:lnTo>
                  <a:lnTo>
                    <a:pt x="244" y="182"/>
                  </a:lnTo>
                  <a:lnTo>
                    <a:pt x="242" y="182"/>
                  </a:lnTo>
                  <a:lnTo>
                    <a:pt x="240" y="176"/>
                  </a:lnTo>
                  <a:lnTo>
                    <a:pt x="238" y="174"/>
                  </a:lnTo>
                  <a:lnTo>
                    <a:pt x="236" y="172"/>
                  </a:lnTo>
                  <a:lnTo>
                    <a:pt x="230" y="172"/>
                  </a:lnTo>
                  <a:lnTo>
                    <a:pt x="226" y="172"/>
                  </a:lnTo>
                  <a:lnTo>
                    <a:pt x="224" y="170"/>
                  </a:lnTo>
                  <a:lnTo>
                    <a:pt x="224" y="168"/>
                  </a:lnTo>
                  <a:lnTo>
                    <a:pt x="224" y="166"/>
                  </a:lnTo>
                  <a:lnTo>
                    <a:pt x="222" y="162"/>
                  </a:lnTo>
                  <a:lnTo>
                    <a:pt x="224" y="160"/>
                  </a:lnTo>
                  <a:lnTo>
                    <a:pt x="222" y="158"/>
                  </a:lnTo>
                  <a:lnTo>
                    <a:pt x="222" y="158"/>
                  </a:lnTo>
                  <a:lnTo>
                    <a:pt x="220" y="152"/>
                  </a:lnTo>
                  <a:lnTo>
                    <a:pt x="216" y="148"/>
                  </a:lnTo>
                  <a:lnTo>
                    <a:pt x="214" y="146"/>
                  </a:lnTo>
                  <a:lnTo>
                    <a:pt x="216" y="146"/>
                  </a:lnTo>
                  <a:lnTo>
                    <a:pt x="216" y="144"/>
                  </a:lnTo>
                  <a:lnTo>
                    <a:pt x="220" y="142"/>
                  </a:lnTo>
                  <a:lnTo>
                    <a:pt x="220" y="140"/>
                  </a:lnTo>
                  <a:lnTo>
                    <a:pt x="220" y="136"/>
                  </a:lnTo>
                  <a:lnTo>
                    <a:pt x="218" y="134"/>
                  </a:lnTo>
                  <a:lnTo>
                    <a:pt x="218" y="132"/>
                  </a:lnTo>
                  <a:lnTo>
                    <a:pt x="220" y="126"/>
                  </a:lnTo>
                  <a:lnTo>
                    <a:pt x="218" y="122"/>
                  </a:lnTo>
                  <a:lnTo>
                    <a:pt x="218" y="116"/>
                  </a:lnTo>
                  <a:lnTo>
                    <a:pt x="218" y="114"/>
                  </a:lnTo>
                  <a:lnTo>
                    <a:pt x="218" y="110"/>
                  </a:lnTo>
                  <a:lnTo>
                    <a:pt x="218" y="102"/>
                  </a:lnTo>
                  <a:lnTo>
                    <a:pt x="216" y="98"/>
                  </a:lnTo>
                  <a:lnTo>
                    <a:pt x="216" y="98"/>
                  </a:lnTo>
                  <a:lnTo>
                    <a:pt x="216" y="94"/>
                  </a:lnTo>
                  <a:lnTo>
                    <a:pt x="216" y="92"/>
                  </a:lnTo>
                  <a:lnTo>
                    <a:pt x="208" y="68"/>
                  </a:lnTo>
                  <a:lnTo>
                    <a:pt x="206" y="64"/>
                  </a:lnTo>
                  <a:lnTo>
                    <a:pt x="204" y="64"/>
                  </a:lnTo>
                  <a:lnTo>
                    <a:pt x="202" y="64"/>
                  </a:lnTo>
                  <a:lnTo>
                    <a:pt x="200" y="62"/>
                  </a:lnTo>
                  <a:lnTo>
                    <a:pt x="198" y="60"/>
                  </a:lnTo>
                  <a:lnTo>
                    <a:pt x="196" y="56"/>
                  </a:lnTo>
                  <a:lnTo>
                    <a:pt x="194" y="56"/>
                  </a:lnTo>
                  <a:lnTo>
                    <a:pt x="192" y="54"/>
                  </a:lnTo>
                  <a:lnTo>
                    <a:pt x="194" y="52"/>
                  </a:lnTo>
                  <a:lnTo>
                    <a:pt x="192" y="50"/>
                  </a:lnTo>
                  <a:lnTo>
                    <a:pt x="190" y="48"/>
                  </a:lnTo>
                  <a:lnTo>
                    <a:pt x="192" y="42"/>
                  </a:lnTo>
                  <a:lnTo>
                    <a:pt x="196" y="40"/>
                  </a:lnTo>
                  <a:lnTo>
                    <a:pt x="196" y="38"/>
                  </a:lnTo>
                  <a:lnTo>
                    <a:pt x="198" y="36"/>
                  </a:lnTo>
                  <a:lnTo>
                    <a:pt x="200" y="36"/>
                  </a:lnTo>
                  <a:lnTo>
                    <a:pt x="200" y="32"/>
                  </a:lnTo>
                  <a:lnTo>
                    <a:pt x="202" y="30"/>
                  </a:lnTo>
                  <a:lnTo>
                    <a:pt x="200" y="28"/>
                  </a:lnTo>
                  <a:lnTo>
                    <a:pt x="200" y="28"/>
                  </a:lnTo>
                  <a:lnTo>
                    <a:pt x="202" y="26"/>
                  </a:lnTo>
                  <a:lnTo>
                    <a:pt x="202" y="26"/>
                  </a:lnTo>
                  <a:lnTo>
                    <a:pt x="200" y="24"/>
                  </a:lnTo>
                  <a:lnTo>
                    <a:pt x="200" y="20"/>
                  </a:lnTo>
                  <a:lnTo>
                    <a:pt x="202" y="14"/>
                  </a:lnTo>
                  <a:lnTo>
                    <a:pt x="202" y="10"/>
                  </a:lnTo>
                  <a:lnTo>
                    <a:pt x="202" y="6"/>
                  </a:lnTo>
                  <a:lnTo>
                    <a:pt x="202" y="6"/>
                  </a:lnTo>
                  <a:lnTo>
                    <a:pt x="202" y="4"/>
                  </a:lnTo>
                  <a:lnTo>
                    <a:pt x="202" y="2"/>
                  </a:lnTo>
                  <a:lnTo>
                    <a:pt x="198" y="4"/>
                  </a:lnTo>
                  <a:lnTo>
                    <a:pt x="196" y="4"/>
                  </a:lnTo>
                  <a:lnTo>
                    <a:pt x="190" y="4"/>
                  </a:lnTo>
                  <a:lnTo>
                    <a:pt x="188" y="2"/>
                  </a:lnTo>
                  <a:lnTo>
                    <a:pt x="184" y="0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8" y="4"/>
                  </a:lnTo>
                  <a:lnTo>
                    <a:pt x="178" y="2"/>
                  </a:lnTo>
                  <a:lnTo>
                    <a:pt x="176" y="0"/>
                  </a:lnTo>
                  <a:lnTo>
                    <a:pt x="174" y="2"/>
                  </a:lnTo>
                  <a:lnTo>
                    <a:pt x="172" y="2"/>
                  </a:lnTo>
                  <a:lnTo>
                    <a:pt x="170" y="4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6" y="4"/>
                  </a:lnTo>
                  <a:lnTo>
                    <a:pt x="164" y="6"/>
                  </a:lnTo>
                  <a:lnTo>
                    <a:pt x="160" y="6"/>
                  </a:lnTo>
                  <a:lnTo>
                    <a:pt x="158" y="4"/>
                  </a:lnTo>
                  <a:lnTo>
                    <a:pt x="156" y="4"/>
                  </a:lnTo>
                  <a:lnTo>
                    <a:pt x="154" y="4"/>
                  </a:lnTo>
                  <a:lnTo>
                    <a:pt x="150" y="4"/>
                  </a:lnTo>
                  <a:lnTo>
                    <a:pt x="148" y="4"/>
                  </a:lnTo>
                  <a:lnTo>
                    <a:pt x="148" y="4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2" y="6"/>
                  </a:lnTo>
                  <a:lnTo>
                    <a:pt x="140" y="6"/>
                  </a:lnTo>
                  <a:lnTo>
                    <a:pt x="136" y="6"/>
                  </a:lnTo>
                  <a:lnTo>
                    <a:pt x="134" y="8"/>
                  </a:lnTo>
                  <a:lnTo>
                    <a:pt x="132" y="8"/>
                  </a:lnTo>
                  <a:lnTo>
                    <a:pt x="128" y="6"/>
                  </a:lnTo>
                  <a:lnTo>
                    <a:pt x="126" y="8"/>
                  </a:lnTo>
                  <a:lnTo>
                    <a:pt x="122" y="8"/>
                  </a:lnTo>
                  <a:lnTo>
                    <a:pt x="120" y="8"/>
                  </a:lnTo>
                  <a:lnTo>
                    <a:pt x="112" y="12"/>
                  </a:lnTo>
                  <a:lnTo>
                    <a:pt x="110" y="12"/>
                  </a:lnTo>
                  <a:lnTo>
                    <a:pt x="108" y="12"/>
                  </a:lnTo>
                  <a:lnTo>
                    <a:pt x="106" y="14"/>
                  </a:lnTo>
                  <a:lnTo>
                    <a:pt x="106" y="16"/>
                  </a:lnTo>
                  <a:lnTo>
                    <a:pt x="104" y="18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8" y="20"/>
                  </a:lnTo>
                  <a:lnTo>
                    <a:pt x="94" y="20"/>
                  </a:lnTo>
                  <a:lnTo>
                    <a:pt x="92" y="22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86" y="26"/>
                  </a:lnTo>
                  <a:lnTo>
                    <a:pt x="84" y="28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2" y="30"/>
                  </a:lnTo>
                  <a:lnTo>
                    <a:pt x="82" y="32"/>
                  </a:lnTo>
                  <a:lnTo>
                    <a:pt x="82" y="34"/>
                  </a:lnTo>
                  <a:lnTo>
                    <a:pt x="84" y="36"/>
                  </a:lnTo>
                  <a:lnTo>
                    <a:pt x="84" y="40"/>
                  </a:lnTo>
                  <a:lnTo>
                    <a:pt x="84" y="44"/>
                  </a:lnTo>
                  <a:lnTo>
                    <a:pt x="84" y="46"/>
                  </a:lnTo>
                  <a:lnTo>
                    <a:pt x="84" y="56"/>
                  </a:lnTo>
                  <a:lnTo>
                    <a:pt x="86" y="58"/>
                  </a:lnTo>
                  <a:lnTo>
                    <a:pt x="88" y="62"/>
                  </a:lnTo>
                  <a:lnTo>
                    <a:pt x="90" y="62"/>
                  </a:lnTo>
                  <a:lnTo>
                    <a:pt x="90" y="64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0" y="70"/>
                  </a:lnTo>
                  <a:lnTo>
                    <a:pt x="76" y="70"/>
                  </a:lnTo>
                  <a:lnTo>
                    <a:pt x="72" y="70"/>
                  </a:lnTo>
                  <a:lnTo>
                    <a:pt x="70" y="76"/>
                  </a:lnTo>
                  <a:lnTo>
                    <a:pt x="66" y="78"/>
                  </a:lnTo>
                  <a:lnTo>
                    <a:pt x="66" y="80"/>
                  </a:lnTo>
                  <a:lnTo>
                    <a:pt x="66" y="84"/>
                  </a:lnTo>
                  <a:lnTo>
                    <a:pt x="64" y="88"/>
                  </a:lnTo>
                  <a:lnTo>
                    <a:pt x="56" y="92"/>
                  </a:lnTo>
                  <a:lnTo>
                    <a:pt x="44" y="100"/>
                  </a:lnTo>
                  <a:lnTo>
                    <a:pt x="34" y="106"/>
                  </a:lnTo>
                  <a:lnTo>
                    <a:pt x="28" y="108"/>
                  </a:lnTo>
                  <a:lnTo>
                    <a:pt x="24" y="108"/>
                  </a:lnTo>
                  <a:lnTo>
                    <a:pt x="22" y="108"/>
                  </a:lnTo>
                  <a:lnTo>
                    <a:pt x="18" y="108"/>
                  </a:lnTo>
                  <a:lnTo>
                    <a:pt x="12" y="110"/>
                  </a:lnTo>
                  <a:lnTo>
                    <a:pt x="8" y="112"/>
                  </a:lnTo>
                  <a:lnTo>
                    <a:pt x="6" y="116"/>
                  </a:lnTo>
                  <a:lnTo>
                    <a:pt x="0" y="12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44" y="164"/>
                  </a:lnTo>
                  <a:lnTo>
                    <a:pt x="44" y="164"/>
                  </a:lnTo>
                  <a:lnTo>
                    <a:pt x="124" y="216"/>
                  </a:lnTo>
                  <a:lnTo>
                    <a:pt x="126" y="222"/>
                  </a:lnTo>
                  <a:lnTo>
                    <a:pt x="128" y="224"/>
                  </a:lnTo>
                  <a:lnTo>
                    <a:pt x="134" y="224"/>
                  </a:lnTo>
                  <a:lnTo>
                    <a:pt x="136" y="226"/>
                  </a:lnTo>
                  <a:lnTo>
                    <a:pt x="140" y="228"/>
                  </a:lnTo>
                  <a:lnTo>
                    <a:pt x="142" y="230"/>
                  </a:lnTo>
                  <a:lnTo>
                    <a:pt x="144" y="232"/>
                  </a:lnTo>
                  <a:lnTo>
                    <a:pt x="144" y="234"/>
                  </a:lnTo>
                  <a:lnTo>
                    <a:pt x="142" y="238"/>
                  </a:lnTo>
                  <a:lnTo>
                    <a:pt x="144" y="238"/>
                  </a:lnTo>
                  <a:lnTo>
                    <a:pt x="146" y="240"/>
                  </a:lnTo>
                  <a:lnTo>
                    <a:pt x="152" y="240"/>
                  </a:lnTo>
                  <a:lnTo>
                    <a:pt x="156" y="238"/>
                  </a:lnTo>
                  <a:lnTo>
                    <a:pt x="156" y="238"/>
                  </a:lnTo>
                  <a:lnTo>
                    <a:pt x="176" y="234"/>
                  </a:lnTo>
                  <a:lnTo>
                    <a:pt x="190" y="220"/>
                  </a:lnTo>
                  <a:lnTo>
                    <a:pt x="246" y="186"/>
                  </a:lnTo>
                  <a:lnTo>
                    <a:pt x="246" y="18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6" name="Albania">
              <a:extLst>
                <a:ext uri="{FF2B5EF4-FFF2-40B4-BE49-F238E27FC236}">
                  <a16:creationId xmlns:a16="http://schemas.microsoft.com/office/drawing/2014/main" id="{A2312A42-A2FD-4EBC-824C-AFA41FB09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146" y="3349703"/>
              <a:ext cx="45933" cy="84210"/>
            </a:xfrm>
            <a:custGeom>
              <a:avLst/>
              <a:gdLst>
                <a:gd name="T0" fmla="*/ 18 w 24"/>
                <a:gd name="T1" fmla="*/ 12 h 44"/>
                <a:gd name="T2" fmla="*/ 16 w 24"/>
                <a:gd name="T3" fmla="*/ 16 h 44"/>
                <a:gd name="T4" fmla="*/ 18 w 24"/>
                <a:gd name="T5" fmla="*/ 20 h 44"/>
                <a:gd name="T6" fmla="*/ 20 w 24"/>
                <a:gd name="T7" fmla="*/ 24 h 44"/>
                <a:gd name="T8" fmla="*/ 20 w 24"/>
                <a:gd name="T9" fmla="*/ 26 h 44"/>
                <a:gd name="T10" fmla="*/ 24 w 24"/>
                <a:gd name="T11" fmla="*/ 28 h 44"/>
                <a:gd name="T12" fmla="*/ 24 w 24"/>
                <a:gd name="T13" fmla="*/ 32 h 44"/>
                <a:gd name="T14" fmla="*/ 20 w 24"/>
                <a:gd name="T15" fmla="*/ 34 h 44"/>
                <a:gd name="T16" fmla="*/ 16 w 24"/>
                <a:gd name="T17" fmla="*/ 36 h 44"/>
                <a:gd name="T18" fmla="*/ 16 w 24"/>
                <a:gd name="T19" fmla="*/ 40 h 44"/>
                <a:gd name="T20" fmla="*/ 14 w 24"/>
                <a:gd name="T21" fmla="*/ 42 h 44"/>
                <a:gd name="T22" fmla="*/ 14 w 24"/>
                <a:gd name="T23" fmla="*/ 44 h 44"/>
                <a:gd name="T24" fmla="*/ 10 w 24"/>
                <a:gd name="T25" fmla="*/ 42 h 44"/>
                <a:gd name="T26" fmla="*/ 8 w 24"/>
                <a:gd name="T27" fmla="*/ 36 h 44"/>
                <a:gd name="T28" fmla="*/ 4 w 24"/>
                <a:gd name="T29" fmla="*/ 36 h 44"/>
                <a:gd name="T30" fmla="*/ 2 w 24"/>
                <a:gd name="T31" fmla="*/ 34 h 44"/>
                <a:gd name="T32" fmla="*/ 4 w 24"/>
                <a:gd name="T33" fmla="*/ 32 h 44"/>
                <a:gd name="T34" fmla="*/ 2 w 24"/>
                <a:gd name="T35" fmla="*/ 30 h 44"/>
                <a:gd name="T36" fmla="*/ 2 w 24"/>
                <a:gd name="T37" fmla="*/ 26 h 44"/>
                <a:gd name="T38" fmla="*/ 4 w 24"/>
                <a:gd name="T39" fmla="*/ 24 h 44"/>
                <a:gd name="T40" fmla="*/ 2 w 24"/>
                <a:gd name="T41" fmla="*/ 20 h 44"/>
                <a:gd name="T42" fmla="*/ 4 w 24"/>
                <a:gd name="T43" fmla="*/ 14 h 44"/>
                <a:gd name="T44" fmla="*/ 4 w 24"/>
                <a:gd name="T45" fmla="*/ 14 h 44"/>
                <a:gd name="T46" fmla="*/ 4 w 24"/>
                <a:gd name="T47" fmla="*/ 12 h 44"/>
                <a:gd name="T48" fmla="*/ 0 w 24"/>
                <a:gd name="T49" fmla="*/ 10 h 44"/>
                <a:gd name="T50" fmla="*/ 0 w 24"/>
                <a:gd name="T51" fmla="*/ 6 h 44"/>
                <a:gd name="T52" fmla="*/ 2 w 24"/>
                <a:gd name="T53" fmla="*/ 2 h 44"/>
                <a:gd name="T54" fmla="*/ 6 w 24"/>
                <a:gd name="T55" fmla="*/ 0 h 44"/>
                <a:gd name="T56" fmla="*/ 6 w 24"/>
                <a:gd name="T57" fmla="*/ 0 h 44"/>
                <a:gd name="T58" fmla="*/ 8 w 24"/>
                <a:gd name="T59" fmla="*/ 2 h 44"/>
                <a:gd name="T60" fmla="*/ 10 w 24"/>
                <a:gd name="T61" fmla="*/ 0 h 44"/>
                <a:gd name="T62" fmla="*/ 10 w 24"/>
                <a:gd name="T63" fmla="*/ 0 h 44"/>
                <a:gd name="T64" fmla="*/ 10 w 24"/>
                <a:gd name="T65" fmla="*/ 0 h 44"/>
                <a:gd name="T66" fmla="*/ 12 w 24"/>
                <a:gd name="T67" fmla="*/ 2 h 44"/>
                <a:gd name="T68" fmla="*/ 14 w 24"/>
                <a:gd name="T69" fmla="*/ 2 h 44"/>
                <a:gd name="T70" fmla="*/ 16 w 24"/>
                <a:gd name="T71" fmla="*/ 4 h 44"/>
                <a:gd name="T72" fmla="*/ 16 w 24"/>
                <a:gd name="T73" fmla="*/ 6 h 44"/>
                <a:gd name="T74" fmla="*/ 16 w 24"/>
                <a:gd name="T75" fmla="*/ 10 h 44"/>
                <a:gd name="T76" fmla="*/ 18 w 24"/>
                <a:gd name="T77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44">
                  <a:moveTo>
                    <a:pt x="18" y="12"/>
                  </a:moveTo>
                  <a:lnTo>
                    <a:pt x="16" y="16"/>
                  </a:lnTo>
                  <a:lnTo>
                    <a:pt x="18" y="20"/>
                  </a:lnTo>
                  <a:lnTo>
                    <a:pt x="20" y="24"/>
                  </a:lnTo>
                  <a:lnTo>
                    <a:pt x="20" y="26"/>
                  </a:lnTo>
                  <a:lnTo>
                    <a:pt x="24" y="28"/>
                  </a:lnTo>
                  <a:lnTo>
                    <a:pt x="24" y="32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4" y="44"/>
                  </a:lnTo>
                  <a:lnTo>
                    <a:pt x="10" y="42"/>
                  </a:lnTo>
                  <a:lnTo>
                    <a:pt x="8" y="36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6E724E75-E3BE-420C-B8DB-74F32907B65B}"/>
              </a:ext>
            </a:extLst>
          </p:cNvPr>
          <p:cNvGrpSpPr/>
          <p:nvPr/>
        </p:nvGrpSpPr>
        <p:grpSpPr>
          <a:xfrm>
            <a:off x="37257091" y="24422644"/>
            <a:ext cx="3207924" cy="3993611"/>
            <a:chOff x="6432840" y="1512398"/>
            <a:chExt cx="3720545" cy="4631790"/>
          </a:xfrm>
          <a:solidFill>
            <a:srgbClr val="65C392"/>
          </a:solidFill>
        </p:grpSpPr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D5DD68B4-FB61-4F7D-9C5F-1A33FBBBA9D1}"/>
                </a:ext>
              </a:extLst>
            </p:cNvPr>
            <p:cNvGrpSpPr/>
            <p:nvPr/>
          </p:nvGrpSpPr>
          <p:grpSpPr>
            <a:xfrm>
              <a:off x="6432840" y="1512398"/>
              <a:ext cx="3720545" cy="4631790"/>
              <a:chOff x="6432840" y="1512398"/>
              <a:chExt cx="3720545" cy="4631790"/>
            </a:xfrm>
            <a:grpFill/>
          </p:grpSpPr>
          <p:pic>
            <p:nvPicPr>
              <p:cNvPr id="346" name="China">
                <a:extLst>
                  <a:ext uri="{FF2B5EF4-FFF2-40B4-BE49-F238E27FC236}">
                    <a16:creationId xmlns:a16="http://schemas.microsoft.com/office/drawing/2014/main" id="{BB7F35D9-E588-4D45-BDFB-5E7DA0268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9">
                <a:extLst>
                  <a:ext uri="{96DAC541-7B7A-43D3-8B79-37D633B846F1}">
                    <asvg:svgBlip xmlns:asvg="http://schemas.microsoft.com/office/drawing/2016/SVG/main" r:embed="rId15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435215" y="2836528"/>
                <a:ext cx="1447365" cy="1079678"/>
              </a:xfrm>
              <a:custGeom>
                <a:avLst/>
                <a:gdLst>
                  <a:gd name="connsiteX0" fmla="*/ 0 w 1438501"/>
                  <a:gd name="connsiteY0" fmla="*/ 0 h 1078004"/>
                  <a:gd name="connsiteX1" fmla="*/ 1438501 w 1438501"/>
                  <a:gd name="connsiteY1" fmla="*/ 0 h 1078004"/>
                  <a:gd name="connsiteX2" fmla="*/ 1438501 w 1438501"/>
                  <a:gd name="connsiteY2" fmla="*/ 1078004 h 1078004"/>
                  <a:gd name="connsiteX3" fmla="*/ 0 w 1438501"/>
                  <a:gd name="connsiteY3" fmla="*/ 1078004 h 1078004"/>
                  <a:gd name="connsiteX4" fmla="*/ 0 w 1438501"/>
                  <a:gd name="connsiteY4" fmla="*/ 0 h 1078004"/>
                  <a:gd name="connsiteX5" fmla="*/ 1384201 w 1438501"/>
                  <a:gd name="connsiteY5" fmla="*/ 377038 h 1078004"/>
                  <a:gd name="connsiteX6" fmla="*/ 1384201 w 1438501"/>
                  <a:gd name="connsiteY6" fmla="*/ 380866 h 1078004"/>
                  <a:gd name="connsiteX7" fmla="*/ 1384201 w 1438501"/>
                  <a:gd name="connsiteY7" fmla="*/ 384694 h 1078004"/>
                  <a:gd name="connsiteX8" fmla="*/ 1388028 w 1438501"/>
                  <a:gd name="connsiteY8" fmla="*/ 388521 h 1078004"/>
                  <a:gd name="connsiteX9" fmla="*/ 1384201 w 1438501"/>
                  <a:gd name="connsiteY9" fmla="*/ 392349 h 1078004"/>
                  <a:gd name="connsiteX10" fmla="*/ 1380373 w 1438501"/>
                  <a:gd name="connsiteY10" fmla="*/ 392349 h 1078004"/>
                  <a:gd name="connsiteX11" fmla="*/ 1376545 w 1438501"/>
                  <a:gd name="connsiteY11" fmla="*/ 400004 h 1078004"/>
                  <a:gd name="connsiteX12" fmla="*/ 1376545 w 1438501"/>
                  <a:gd name="connsiteY12" fmla="*/ 403832 h 1078004"/>
                  <a:gd name="connsiteX13" fmla="*/ 1365062 w 1438501"/>
                  <a:gd name="connsiteY13" fmla="*/ 411488 h 1078004"/>
                  <a:gd name="connsiteX14" fmla="*/ 1361234 w 1438501"/>
                  <a:gd name="connsiteY14" fmla="*/ 411488 h 1078004"/>
                  <a:gd name="connsiteX15" fmla="*/ 1357407 w 1438501"/>
                  <a:gd name="connsiteY15" fmla="*/ 415315 h 1078004"/>
                  <a:gd name="connsiteX16" fmla="*/ 1361234 w 1438501"/>
                  <a:gd name="connsiteY16" fmla="*/ 419143 h 1078004"/>
                  <a:gd name="connsiteX17" fmla="*/ 1368890 w 1438501"/>
                  <a:gd name="connsiteY17" fmla="*/ 422971 h 1078004"/>
                  <a:gd name="connsiteX18" fmla="*/ 1368890 w 1438501"/>
                  <a:gd name="connsiteY18" fmla="*/ 426798 h 1078004"/>
                  <a:gd name="connsiteX19" fmla="*/ 1365062 w 1438501"/>
                  <a:gd name="connsiteY19" fmla="*/ 434454 h 1078004"/>
                  <a:gd name="connsiteX20" fmla="*/ 1357407 w 1438501"/>
                  <a:gd name="connsiteY20" fmla="*/ 434454 h 1078004"/>
                  <a:gd name="connsiteX21" fmla="*/ 1349751 w 1438501"/>
                  <a:gd name="connsiteY21" fmla="*/ 434454 h 1078004"/>
                  <a:gd name="connsiteX22" fmla="*/ 1342096 w 1438501"/>
                  <a:gd name="connsiteY22" fmla="*/ 434454 h 1078004"/>
                  <a:gd name="connsiteX23" fmla="*/ 1338268 w 1438501"/>
                  <a:gd name="connsiteY23" fmla="*/ 434454 h 1078004"/>
                  <a:gd name="connsiteX24" fmla="*/ 1338268 w 1438501"/>
                  <a:gd name="connsiteY24" fmla="*/ 430626 h 1078004"/>
                  <a:gd name="connsiteX25" fmla="*/ 1334440 w 1438501"/>
                  <a:gd name="connsiteY25" fmla="*/ 430626 h 1078004"/>
                  <a:gd name="connsiteX26" fmla="*/ 1326785 w 1438501"/>
                  <a:gd name="connsiteY26" fmla="*/ 422971 h 1078004"/>
                  <a:gd name="connsiteX27" fmla="*/ 1322957 w 1438501"/>
                  <a:gd name="connsiteY27" fmla="*/ 426798 h 1078004"/>
                  <a:gd name="connsiteX28" fmla="*/ 1322957 w 1438501"/>
                  <a:gd name="connsiteY28" fmla="*/ 434454 h 1078004"/>
                  <a:gd name="connsiteX29" fmla="*/ 1322957 w 1438501"/>
                  <a:gd name="connsiteY29" fmla="*/ 438282 h 1078004"/>
                  <a:gd name="connsiteX30" fmla="*/ 1322957 w 1438501"/>
                  <a:gd name="connsiteY30" fmla="*/ 442109 h 1078004"/>
                  <a:gd name="connsiteX31" fmla="*/ 1319129 w 1438501"/>
                  <a:gd name="connsiteY31" fmla="*/ 453593 h 1078004"/>
                  <a:gd name="connsiteX32" fmla="*/ 1311474 w 1438501"/>
                  <a:gd name="connsiteY32" fmla="*/ 453593 h 1078004"/>
                  <a:gd name="connsiteX33" fmla="*/ 1311474 w 1438501"/>
                  <a:gd name="connsiteY33" fmla="*/ 461248 h 1078004"/>
                  <a:gd name="connsiteX34" fmla="*/ 1303818 w 1438501"/>
                  <a:gd name="connsiteY34" fmla="*/ 468903 h 1078004"/>
                  <a:gd name="connsiteX35" fmla="*/ 1303818 w 1438501"/>
                  <a:gd name="connsiteY35" fmla="*/ 472731 h 1078004"/>
                  <a:gd name="connsiteX36" fmla="*/ 1299991 w 1438501"/>
                  <a:gd name="connsiteY36" fmla="*/ 476559 h 1078004"/>
                  <a:gd name="connsiteX37" fmla="*/ 1296163 w 1438501"/>
                  <a:gd name="connsiteY37" fmla="*/ 484214 h 1078004"/>
                  <a:gd name="connsiteX38" fmla="*/ 1296163 w 1438501"/>
                  <a:gd name="connsiteY38" fmla="*/ 495697 h 1078004"/>
                  <a:gd name="connsiteX39" fmla="*/ 1296163 w 1438501"/>
                  <a:gd name="connsiteY39" fmla="*/ 499525 h 1078004"/>
                  <a:gd name="connsiteX40" fmla="*/ 1296163 w 1438501"/>
                  <a:gd name="connsiteY40" fmla="*/ 507181 h 1078004"/>
                  <a:gd name="connsiteX41" fmla="*/ 1299991 w 1438501"/>
                  <a:gd name="connsiteY41" fmla="*/ 503353 h 1078004"/>
                  <a:gd name="connsiteX42" fmla="*/ 1303818 w 1438501"/>
                  <a:gd name="connsiteY42" fmla="*/ 499525 h 1078004"/>
                  <a:gd name="connsiteX43" fmla="*/ 1307646 w 1438501"/>
                  <a:gd name="connsiteY43" fmla="*/ 503353 h 1078004"/>
                  <a:gd name="connsiteX44" fmla="*/ 1311474 w 1438501"/>
                  <a:gd name="connsiteY44" fmla="*/ 507181 h 1078004"/>
                  <a:gd name="connsiteX45" fmla="*/ 1319129 w 1438501"/>
                  <a:gd name="connsiteY45" fmla="*/ 503353 h 1078004"/>
                  <a:gd name="connsiteX46" fmla="*/ 1319129 w 1438501"/>
                  <a:gd name="connsiteY46" fmla="*/ 499525 h 1078004"/>
                  <a:gd name="connsiteX47" fmla="*/ 1322957 w 1438501"/>
                  <a:gd name="connsiteY47" fmla="*/ 499525 h 1078004"/>
                  <a:gd name="connsiteX48" fmla="*/ 1322957 w 1438501"/>
                  <a:gd name="connsiteY48" fmla="*/ 503353 h 1078004"/>
                  <a:gd name="connsiteX49" fmla="*/ 1319129 w 1438501"/>
                  <a:gd name="connsiteY49" fmla="*/ 507181 h 1078004"/>
                  <a:gd name="connsiteX50" fmla="*/ 1322957 w 1438501"/>
                  <a:gd name="connsiteY50" fmla="*/ 511008 h 1078004"/>
                  <a:gd name="connsiteX51" fmla="*/ 1315302 w 1438501"/>
                  <a:gd name="connsiteY51" fmla="*/ 522491 h 1078004"/>
                  <a:gd name="connsiteX52" fmla="*/ 1315302 w 1438501"/>
                  <a:gd name="connsiteY52" fmla="*/ 530147 h 1078004"/>
                  <a:gd name="connsiteX53" fmla="*/ 1319129 w 1438501"/>
                  <a:gd name="connsiteY53" fmla="*/ 533975 h 1078004"/>
                  <a:gd name="connsiteX54" fmla="*/ 1326785 w 1438501"/>
                  <a:gd name="connsiteY54" fmla="*/ 533975 h 1078004"/>
                  <a:gd name="connsiteX55" fmla="*/ 1330613 w 1438501"/>
                  <a:gd name="connsiteY55" fmla="*/ 530147 h 1078004"/>
                  <a:gd name="connsiteX56" fmla="*/ 1326785 w 1438501"/>
                  <a:gd name="connsiteY56" fmla="*/ 537802 h 1078004"/>
                  <a:gd name="connsiteX57" fmla="*/ 1319129 w 1438501"/>
                  <a:gd name="connsiteY57" fmla="*/ 537802 h 1078004"/>
                  <a:gd name="connsiteX58" fmla="*/ 1315302 w 1438501"/>
                  <a:gd name="connsiteY58" fmla="*/ 541630 h 1078004"/>
                  <a:gd name="connsiteX59" fmla="*/ 1315302 w 1438501"/>
                  <a:gd name="connsiteY59" fmla="*/ 553113 h 1078004"/>
                  <a:gd name="connsiteX60" fmla="*/ 1315302 w 1438501"/>
                  <a:gd name="connsiteY60" fmla="*/ 556941 h 1078004"/>
                  <a:gd name="connsiteX61" fmla="*/ 1319129 w 1438501"/>
                  <a:gd name="connsiteY61" fmla="*/ 556941 h 1078004"/>
                  <a:gd name="connsiteX62" fmla="*/ 1322957 w 1438501"/>
                  <a:gd name="connsiteY62" fmla="*/ 556941 h 1078004"/>
                  <a:gd name="connsiteX63" fmla="*/ 1326785 w 1438501"/>
                  <a:gd name="connsiteY63" fmla="*/ 556941 h 1078004"/>
                  <a:gd name="connsiteX64" fmla="*/ 1322957 w 1438501"/>
                  <a:gd name="connsiteY64" fmla="*/ 564596 h 1078004"/>
                  <a:gd name="connsiteX65" fmla="*/ 1322957 w 1438501"/>
                  <a:gd name="connsiteY65" fmla="*/ 568424 h 1078004"/>
                  <a:gd name="connsiteX66" fmla="*/ 1326785 w 1438501"/>
                  <a:gd name="connsiteY66" fmla="*/ 564596 h 1078004"/>
                  <a:gd name="connsiteX67" fmla="*/ 1330613 w 1438501"/>
                  <a:gd name="connsiteY67" fmla="*/ 564596 h 1078004"/>
                  <a:gd name="connsiteX68" fmla="*/ 1338268 w 1438501"/>
                  <a:gd name="connsiteY68" fmla="*/ 560769 h 1078004"/>
                  <a:gd name="connsiteX69" fmla="*/ 1334440 w 1438501"/>
                  <a:gd name="connsiteY69" fmla="*/ 556941 h 1078004"/>
                  <a:gd name="connsiteX70" fmla="*/ 1338268 w 1438501"/>
                  <a:gd name="connsiteY70" fmla="*/ 556941 h 1078004"/>
                  <a:gd name="connsiteX71" fmla="*/ 1342096 w 1438501"/>
                  <a:gd name="connsiteY71" fmla="*/ 560769 h 1078004"/>
                  <a:gd name="connsiteX72" fmla="*/ 1345923 w 1438501"/>
                  <a:gd name="connsiteY72" fmla="*/ 556941 h 1078004"/>
                  <a:gd name="connsiteX73" fmla="*/ 1349751 w 1438501"/>
                  <a:gd name="connsiteY73" fmla="*/ 549286 h 1078004"/>
                  <a:gd name="connsiteX74" fmla="*/ 1361234 w 1438501"/>
                  <a:gd name="connsiteY74" fmla="*/ 545458 h 1078004"/>
                  <a:gd name="connsiteX75" fmla="*/ 1368890 w 1438501"/>
                  <a:gd name="connsiteY75" fmla="*/ 541630 h 1078004"/>
                  <a:gd name="connsiteX76" fmla="*/ 1384201 w 1438501"/>
                  <a:gd name="connsiteY76" fmla="*/ 537802 h 1078004"/>
                  <a:gd name="connsiteX77" fmla="*/ 1391856 w 1438501"/>
                  <a:gd name="connsiteY77" fmla="*/ 530147 h 1078004"/>
                  <a:gd name="connsiteX78" fmla="*/ 1391856 w 1438501"/>
                  <a:gd name="connsiteY78" fmla="*/ 526319 h 1078004"/>
                  <a:gd name="connsiteX79" fmla="*/ 1372717 w 1438501"/>
                  <a:gd name="connsiteY79" fmla="*/ 514836 h 1078004"/>
                  <a:gd name="connsiteX80" fmla="*/ 1365062 w 1438501"/>
                  <a:gd name="connsiteY80" fmla="*/ 511008 h 1078004"/>
                  <a:gd name="connsiteX81" fmla="*/ 1361234 w 1438501"/>
                  <a:gd name="connsiteY81" fmla="*/ 503353 h 1078004"/>
                  <a:gd name="connsiteX82" fmla="*/ 1365062 w 1438501"/>
                  <a:gd name="connsiteY82" fmla="*/ 503353 h 1078004"/>
                  <a:gd name="connsiteX83" fmla="*/ 1361234 w 1438501"/>
                  <a:gd name="connsiteY83" fmla="*/ 499525 h 1078004"/>
                  <a:gd name="connsiteX84" fmla="*/ 1361234 w 1438501"/>
                  <a:gd name="connsiteY84" fmla="*/ 491870 h 1078004"/>
                  <a:gd name="connsiteX85" fmla="*/ 1368890 w 1438501"/>
                  <a:gd name="connsiteY85" fmla="*/ 488042 h 1078004"/>
                  <a:gd name="connsiteX86" fmla="*/ 1368890 w 1438501"/>
                  <a:gd name="connsiteY86" fmla="*/ 484214 h 1078004"/>
                  <a:gd name="connsiteX87" fmla="*/ 1376545 w 1438501"/>
                  <a:gd name="connsiteY87" fmla="*/ 480387 h 1078004"/>
                  <a:gd name="connsiteX88" fmla="*/ 1380373 w 1438501"/>
                  <a:gd name="connsiteY88" fmla="*/ 480387 h 1078004"/>
                  <a:gd name="connsiteX89" fmla="*/ 1380373 w 1438501"/>
                  <a:gd name="connsiteY89" fmla="*/ 476559 h 1078004"/>
                  <a:gd name="connsiteX90" fmla="*/ 1384201 w 1438501"/>
                  <a:gd name="connsiteY90" fmla="*/ 472731 h 1078004"/>
                  <a:gd name="connsiteX91" fmla="*/ 1380373 w 1438501"/>
                  <a:gd name="connsiteY91" fmla="*/ 472731 h 1078004"/>
                  <a:gd name="connsiteX92" fmla="*/ 1395684 w 1438501"/>
                  <a:gd name="connsiteY92" fmla="*/ 457420 h 1078004"/>
                  <a:gd name="connsiteX93" fmla="*/ 1391856 w 1438501"/>
                  <a:gd name="connsiteY93" fmla="*/ 457420 h 1078004"/>
                  <a:gd name="connsiteX94" fmla="*/ 1399512 w 1438501"/>
                  <a:gd name="connsiteY94" fmla="*/ 449765 h 1078004"/>
                  <a:gd name="connsiteX95" fmla="*/ 1399512 w 1438501"/>
                  <a:gd name="connsiteY95" fmla="*/ 445937 h 1078004"/>
                  <a:gd name="connsiteX96" fmla="*/ 1395684 w 1438501"/>
                  <a:gd name="connsiteY96" fmla="*/ 442109 h 1078004"/>
                  <a:gd name="connsiteX97" fmla="*/ 1395684 w 1438501"/>
                  <a:gd name="connsiteY97" fmla="*/ 430626 h 1078004"/>
                  <a:gd name="connsiteX98" fmla="*/ 1391856 w 1438501"/>
                  <a:gd name="connsiteY98" fmla="*/ 426798 h 1078004"/>
                  <a:gd name="connsiteX99" fmla="*/ 1391856 w 1438501"/>
                  <a:gd name="connsiteY99" fmla="*/ 419143 h 1078004"/>
                  <a:gd name="connsiteX100" fmla="*/ 1395684 w 1438501"/>
                  <a:gd name="connsiteY100" fmla="*/ 407660 h 1078004"/>
                  <a:gd name="connsiteX101" fmla="*/ 1395684 w 1438501"/>
                  <a:gd name="connsiteY101" fmla="*/ 403832 h 1078004"/>
                  <a:gd name="connsiteX102" fmla="*/ 1399512 w 1438501"/>
                  <a:gd name="connsiteY102" fmla="*/ 403832 h 1078004"/>
                  <a:gd name="connsiteX103" fmla="*/ 1403339 w 1438501"/>
                  <a:gd name="connsiteY103" fmla="*/ 392349 h 1078004"/>
                  <a:gd name="connsiteX104" fmla="*/ 1407167 w 1438501"/>
                  <a:gd name="connsiteY104" fmla="*/ 392349 h 1078004"/>
                  <a:gd name="connsiteX105" fmla="*/ 1403339 w 1438501"/>
                  <a:gd name="connsiteY105" fmla="*/ 388521 h 1078004"/>
                  <a:gd name="connsiteX106" fmla="*/ 1391856 w 1438501"/>
                  <a:gd name="connsiteY106" fmla="*/ 384694 h 1078004"/>
                  <a:gd name="connsiteX107" fmla="*/ 1391856 w 1438501"/>
                  <a:gd name="connsiteY107" fmla="*/ 377038 h 1078004"/>
                  <a:gd name="connsiteX108" fmla="*/ 1388028 w 1438501"/>
                  <a:gd name="connsiteY108" fmla="*/ 377038 h 1078004"/>
                  <a:gd name="connsiteX109" fmla="*/ 1384201 w 1438501"/>
                  <a:gd name="connsiteY109" fmla="*/ 377038 h 1078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1438501" h="1078004">
                    <a:moveTo>
                      <a:pt x="0" y="0"/>
                    </a:moveTo>
                    <a:lnTo>
                      <a:pt x="1438501" y="0"/>
                    </a:lnTo>
                    <a:lnTo>
                      <a:pt x="1438501" y="1078004"/>
                    </a:lnTo>
                    <a:lnTo>
                      <a:pt x="0" y="1078004"/>
                    </a:lnTo>
                    <a:lnTo>
                      <a:pt x="0" y="0"/>
                    </a:lnTo>
                    <a:close/>
                    <a:moveTo>
                      <a:pt x="1384201" y="377038"/>
                    </a:moveTo>
                    <a:lnTo>
                      <a:pt x="1384201" y="380866"/>
                    </a:lnTo>
                    <a:lnTo>
                      <a:pt x="1384201" y="384694"/>
                    </a:lnTo>
                    <a:lnTo>
                      <a:pt x="1388028" y="388521"/>
                    </a:lnTo>
                    <a:lnTo>
                      <a:pt x="1384201" y="392349"/>
                    </a:lnTo>
                    <a:lnTo>
                      <a:pt x="1380373" y="392349"/>
                    </a:lnTo>
                    <a:lnTo>
                      <a:pt x="1376545" y="400004"/>
                    </a:lnTo>
                    <a:lnTo>
                      <a:pt x="1376545" y="403832"/>
                    </a:lnTo>
                    <a:lnTo>
                      <a:pt x="1365062" y="411488"/>
                    </a:lnTo>
                    <a:lnTo>
                      <a:pt x="1361234" y="411488"/>
                    </a:lnTo>
                    <a:lnTo>
                      <a:pt x="1357407" y="415315"/>
                    </a:lnTo>
                    <a:lnTo>
                      <a:pt x="1361234" y="419143"/>
                    </a:lnTo>
                    <a:lnTo>
                      <a:pt x="1368890" y="422971"/>
                    </a:lnTo>
                    <a:lnTo>
                      <a:pt x="1368890" y="426798"/>
                    </a:lnTo>
                    <a:lnTo>
                      <a:pt x="1365062" y="434454"/>
                    </a:lnTo>
                    <a:lnTo>
                      <a:pt x="1357407" y="434454"/>
                    </a:lnTo>
                    <a:lnTo>
                      <a:pt x="1349751" y="434454"/>
                    </a:lnTo>
                    <a:lnTo>
                      <a:pt x="1342096" y="434454"/>
                    </a:lnTo>
                    <a:lnTo>
                      <a:pt x="1338268" y="434454"/>
                    </a:lnTo>
                    <a:lnTo>
                      <a:pt x="1338268" y="430626"/>
                    </a:lnTo>
                    <a:lnTo>
                      <a:pt x="1334440" y="430626"/>
                    </a:lnTo>
                    <a:lnTo>
                      <a:pt x="1326785" y="422971"/>
                    </a:lnTo>
                    <a:lnTo>
                      <a:pt x="1322957" y="426798"/>
                    </a:lnTo>
                    <a:lnTo>
                      <a:pt x="1322957" y="434454"/>
                    </a:lnTo>
                    <a:lnTo>
                      <a:pt x="1322957" y="438282"/>
                    </a:lnTo>
                    <a:lnTo>
                      <a:pt x="1322957" y="442109"/>
                    </a:lnTo>
                    <a:lnTo>
                      <a:pt x="1319129" y="453593"/>
                    </a:lnTo>
                    <a:lnTo>
                      <a:pt x="1311474" y="453593"/>
                    </a:lnTo>
                    <a:lnTo>
                      <a:pt x="1311474" y="461248"/>
                    </a:lnTo>
                    <a:lnTo>
                      <a:pt x="1303818" y="468903"/>
                    </a:lnTo>
                    <a:lnTo>
                      <a:pt x="1303818" y="472731"/>
                    </a:lnTo>
                    <a:lnTo>
                      <a:pt x="1299991" y="476559"/>
                    </a:lnTo>
                    <a:lnTo>
                      <a:pt x="1296163" y="484214"/>
                    </a:lnTo>
                    <a:lnTo>
                      <a:pt x="1296163" y="495697"/>
                    </a:lnTo>
                    <a:lnTo>
                      <a:pt x="1296163" y="499525"/>
                    </a:lnTo>
                    <a:lnTo>
                      <a:pt x="1296163" y="507181"/>
                    </a:lnTo>
                    <a:lnTo>
                      <a:pt x="1299991" y="503353"/>
                    </a:lnTo>
                    <a:lnTo>
                      <a:pt x="1303818" y="499525"/>
                    </a:lnTo>
                    <a:lnTo>
                      <a:pt x="1307646" y="503353"/>
                    </a:lnTo>
                    <a:lnTo>
                      <a:pt x="1311474" y="507181"/>
                    </a:lnTo>
                    <a:lnTo>
                      <a:pt x="1319129" y="503353"/>
                    </a:lnTo>
                    <a:lnTo>
                      <a:pt x="1319129" y="499525"/>
                    </a:lnTo>
                    <a:lnTo>
                      <a:pt x="1322957" y="499525"/>
                    </a:lnTo>
                    <a:lnTo>
                      <a:pt x="1322957" y="503353"/>
                    </a:lnTo>
                    <a:lnTo>
                      <a:pt x="1319129" y="507181"/>
                    </a:lnTo>
                    <a:lnTo>
                      <a:pt x="1322957" y="511008"/>
                    </a:lnTo>
                    <a:lnTo>
                      <a:pt x="1315302" y="522491"/>
                    </a:lnTo>
                    <a:lnTo>
                      <a:pt x="1315302" y="530147"/>
                    </a:lnTo>
                    <a:lnTo>
                      <a:pt x="1319129" y="533975"/>
                    </a:lnTo>
                    <a:lnTo>
                      <a:pt x="1326785" y="533975"/>
                    </a:lnTo>
                    <a:lnTo>
                      <a:pt x="1330613" y="530147"/>
                    </a:lnTo>
                    <a:lnTo>
                      <a:pt x="1326785" y="537802"/>
                    </a:lnTo>
                    <a:lnTo>
                      <a:pt x="1319129" y="537802"/>
                    </a:lnTo>
                    <a:lnTo>
                      <a:pt x="1315302" y="541630"/>
                    </a:lnTo>
                    <a:lnTo>
                      <a:pt x="1315302" y="553113"/>
                    </a:lnTo>
                    <a:lnTo>
                      <a:pt x="1315302" y="556941"/>
                    </a:lnTo>
                    <a:lnTo>
                      <a:pt x="1319129" y="556941"/>
                    </a:lnTo>
                    <a:lnTo>
                      <a:pt x="1322957" y="556941"/>
                    </a:lnTo>
                    <a:lnTo>
                      <a:pt x="1326785" y="556941"/>
                    </a:lnTo>
                    <a:lnTo>
                      <a:pt x="1322957" y="564596"/>
                    </a:lnTo>
                    <a:lnTo>
                      <a:pt x="1322957" y="568424"/>
                    </a:lnTo>
                    <a:lnTo>
                      <a:pt x="1326785" y="564596"/>
                    </a:lnTo>
                    <a:lnTo>
                      <a:pt x="1330613" y="564596"/>
                    </a:lnTo>
                    <a:lnTo>
                      <a:pt x="1338268" y="560769"/>
                    </a:lnTo>
                    <a:lnTo>
                      <a:pt x="1334440" y="556941"/>
                    </a:lnTo>
                    <a:lnTo>
                      <a:pt x="1338268" y="556941"/>
                    </a:lnTo>
                    <a:lnTo>
                      <a:pt x="1342096" y="560769"/>
                    </a:lnTo>
                    <a:lnTo>
                      <a:pt x="1345923" y="556941"/>
                    </a:lnTo>
                    <a:lnTo>
                      <a:pt x="1349751" y="549286"/>
                    </a:lnTo>
                    <a:lnTo>
                      <a:pt x="1361234" y="545458"/>
                    </a:lnTo>
                    <a:lnTo>
                      <a:pt x="1368890" y="541630"/>
                    </a:lnTo>
                    <a:lnTo>
                      <a:pt x="1384201" y="537802"/>
                    </a:lnTo>
                    <a:lnTo>
                      <a:pt x="1391856" y="530147"/>
                    </a:lnTo>
                    <a:lnTo>
                      <a:pt x="1391856" y="526319"/>
                    </a:lnTo>
                    <a:lnTo>
                      <a:pt x="1372717" y="514836"/>
                    </a:lnTo>
                    <a:lnTo>
                      <a:pt x="1365062" y="511008"/>
                    </a:lnTo>
                    <a:lnTo>
                      <a:pt x="1361234" y="503353"/>
                    </a:lnTo>
                    <a:lnTo>
                      <a:pt x="1365062" y="503353"/>
                    </a:lnTo>
                    <a:lnTo>
                      <a:pt x="1361234" y="499525"/>
                    </a:lnTo>
                    <a:lnTo>
                      <a:pt x="1361234" y="491870"/>
                    </a:lnTo>
                    <a:lnTo>
                      <a:pt x="1368890" y="488042"/>
                    </a:lnTo>
                    <a:lnTo>
                      <a:pt x="1368890" y="484214"/>
                    </a:lnTo>
                    <a:lnTo>
                      <a:pt x="1376545" y="480387"/>
                    </a:lnTo>
                    <a:lnTo>
                      <a:pt x="1380373" y="480387"/>
                    </a:lnTo>
                    <a:lnTo>
                      <a:pt x="1380373" y="476559"/>
                    </a:lnTo>
                    <a:lnTo>
                      <a:pt x="1384201" y="472731"/>
                    </a:lnTo>
                    <a:lnTo>
                      <a:pt x="1380373" y="472731"/>
                    </a:lnTo>
                    <a:lnTo>
                      <a:pt x="1395684" y="457420"/>
                    </a:lnTo>
                    <a:lnTo>
                      <a:pt x="1391856" y="457420"/>
                    </a:lnTo>
                    <a:lnTo>
                      <a:pt x="1399512" y="449765"/>
                    </a:lnTo>
                    <a:lnTo>
                      <a:pt x="1399512" y="445937"/>
                    </a:lnTo>
                    <a:lnTo>
                      <a:pt x="1395684" y="442109"/>
                    </a:lnTo>
                    <a:lnTo>
                      <a:pt x="1395684" y="430626"/>
                    </a:lnTo>
                    <a:lnTo>
                      <a:pt x="1391856" y="426798"/>
                    </a:lnTo>
                    <a:lnTo>
                      <a:pt x="1391856" y="419143"/>
                    </a:lnTo>
                    <a:lnTo>
                      <a:pt x="1395684" y="407660"/>
                    </a:lnTo>
                    <a:lnTo>
                      <a:pt x="1395684" y="403832"/>
                    </a:lnTo>
                    <a:lnTo>
                      <a:pt x="1399512" y="403832"/>
                    </a:lnTo>
                    <a:lnTo>
                      <a:pt x="1403339" y="392349"/>
                    </a:lnTo>
                    <a:lnTo>
                      <a:pt x="1407167" y="392349"/>
                    </a:lnTo>
                    <a:lnTo>
                      <a:pt x="1403339" y="388521"/>
                    </a:lnTo>
                    <a:lnTo>
                      <a:pt x="1391856" y="384694"/>
                    </a:lnTo>
                    <a:lnTo>
                      <a:pt x="1391856" y="377038"/>
                    </a:lnTo>
                    <a:lnTo>
                      <a:pt x="1388028" y="377038"/>
                    </a:lnTo>
                    <a:lnTo>
                      <a:pt x="1384201" y="377038"/>
                    </a:lnTo>
                    <a:close/>
                  </a:path>
                </a:pathLst>
              </a:custGeom>
            </p:spPr>
          </p:pic>
          <p:sp>
            <p:nvSpPr>
              <p:cNvPr id="347" name="Vietnam">
                <a:extLst>
                  <a:ext uri="{FF2B5EF4-FFF2-40B4-BE49-F238E27FC236}">
                    <a16:creationId xmlns:a16="http://schemas.microsoft.com/office/drawing/2014/main" id="{C26D77A2-C4E1-48C9-90D6-2D8BD1F82F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4595" y="3839651"/>
                <a:ext cx="195214" cy="378944"/>
              </a:xfrm>
              <a:custGeom>
                <a:avLst/>
                <a:gdLst>
                  <a:gd name="T0" fmla="*/ 4 w 102"/>
                  <a:gd name="T1" fmla="*/ 10 h 198"/>
                  <a:gd name="T2" fmla="*/ 10 w 102"/>
                  <a:gd name="T3" fmla="*/ 14 h 198"/>
                  <a:gd name="T4" fmla="*/ 18 w 102"/>
                  <a:gd name="T5" fmla="*/ 10 h 198"/>
                  <a:gd name="T6" fmla="*/ 28 w 102"/>
                  <a:gd name="T7" fmla="*/ 8 h 198"/>
                  <a:gd name="T8" fmla="*/ 38 w 102"/>
                  <a:gd name="T9" fmla="*/ 0 h 198"/>
                  <a:gd name="T10" fmla="*/ 50 w 102"/>
                  <a:gd name="T11" fmla="*/ 6 h 198"/>
                  <a:gd name="T12" fmla="*/ 54 w 102"/>
                  <a:gd name="T13" fmla="*/ 10 h 198"/>
                  <a:gd name="T14" fmla="*/ 62 w 102"/>
                  <a:gd name="T15" fmla="*/ 22 h 198"/>
                  <a:gd name="T16" fmla="*/ 70 w 102"/>
                  <a:gd name="T17" fmla="*/ 24 h 198"/>
                  <a:gd name="T18" fmla="*/ 72 w 102"/>
                  <a:gd name="T19" fmla="*/ 28 h 198"/>
                  <a:gd name="T20" fmla="*/ 64 w 102"/>
                  <a:gd name="T21" fmla="*/ 30 h 198"/>
                  <a:gd name="T22" fmla="*/ 60 w 102"/>
                  <a:gd name="T23" fmla="*/ 34 h 198"/>
                  <a:gd name="T24" fmla="*/ 56 w 102"/>
                  <a:gd name="T25" fmla="*/ 36 h 198"/>
                  <a:gd name="T26" fmla="*/ 54 w 102"/>
                  <a:gd name="T27" fmla="*/ 42 h 198"/>
                  <a:gd name="T28" fmla="*/ 50 w 102"/>
                  <a:gd name="T29" fmla="*/ 48 h 198"/>
                  <a:gd name="T30" fmla="*/ 46 w 102"/>
                  <a:gd name="T31" fmla="*/ 52 h 198"/>
                  <a:gd name="T32" fmla="*/ 46 w 102"/>
                  <a:gd name="T33" fmla="*/ 62 h 198"/>
                  <a:gd name="T34" fmla="*/ 52 w 102"/>
                  <a:gd name="T35" fmla="*/ 68 h 198"/>
                  <a:gd name="T36" fmla="*/ 58 w 102"/>
                  <a:gd name="T37" fmla="*/ 76 h 198"/>
                  <a:gd name="T38" fmla="*/ 66 w 102"/>
                  <a:gd name="T39" fmla="*/ 86 h 198"/>
                  <a:gd name="T40" fmla="*/ 88 w 102"/>
                  <a:gd name="T41" fmla="*/ 104 h 198"/>
                  <a:gd name="T42" fmla="*/ 92 w 102"/>
                  <a:gd name="T43" fmla="*/ 112 h 198"/>
                  <a:gd name="T44" fmla="*/ 96 w 102"/>
                  <a:gd name="T45" fmla="*/ 122 h 198"/>
                  <a:gd name="T46" fmla="*/ 98 w 102"/>
                  <a:gd name="T47" fmla="*/ 132 h 198"/>
                  <a:gd name="T48" fmla="*/ 100 w 102"/>
                  <a:gd name="T49" fmla="*/ 140 h 198"/>
                  <a:gd name="T50" fmla="*/ 100 w 102"/>
                  <a:gd name="T51" fmla="*/ 142 h 198"/>
                  <a:gd name="T52" fmla="*/ 98 w 102"/>
                  <a:gd name="T53" fmla="*/ 148 h 198"/>
                  <a:gd name="T54" fmla="*/ 98 w 102"/>
                  <a:gd name="T55" fmla="*/ 158 h 198"/>
                  <a:gd name="T56" fmla="*/ 90 w 102"/>
                  <a:gd name="T57" fmla="*/ 166 h 198"/>
                  <a:gd name="T58" fmla="*/ 82 w 102"/>
                  <a:gd name="T59" fmla="*/ 172 h 198"/>
                  <a:gd name="T60" fmla="*/ 70 w 102"/>
                  <a:gd name="T61" fmla="*/ 174 h 198"/>
                  <a:gd name="T62" fmla="*/ 66 w 102"/>
                  <a:gd name="T63" fmla="*/ 174 h 198"/>
                  <a:gd name="T64" fmla="*/ 70 w 102"/>
                  <a:gd name="T65" fmla="*/ 176 h 198"/>
                  <a:gd name="T66" fmla="*/ 66 w 102"/>
                  <a:gd name="T67" fmla="*/ 182 h 198"/>
                  <a:gd name="T68" fmla="*/ 62 w 102"/>
                  <a:gd name="T69" fmla="*/ 182 h 198"/>
                  <a:gd name="T70" fmla="*/ 62 w 102"/>
                  <a:gd name="T71" fmla="*/ 188 h 198"/>
                  <a:gd name="T72" fmla="*/ 54 w 102"/>
                  <a:gd name="T73" fmla="*/ 192 h 198"/>
                  <a:gd name="T74" fmla="*/ 48 w 102"/>
                  <a:gd name="T75" fmla="*/ 198 h 198"/>
                  <a:gd name="T76" fmla="*/ 48 w 102"/>
                  <a:gd name="T77" fmla="*/ 194 h 198"/>
                  <a:gd name="T78" fmla="*/ 46 w 102"/>
                  <a:gd name="T79" fmla="*/ 188 h 198"/>
                  <a:gd name="T80" fmla="*/ 50 w 102"/>
                  <a:gd name="T81" fmla="*/ 178 h 198"/>
                  <a:gd name="T82" fmla="*/ 42 w 102"/>
                  <a:gd name="T83" fmla="*/ 176 h 198"/>
                  <a:gd name="T84" fmla="*/ 46 w 102"/>
                  <a:gd name="T85" fmla="*/ 170 h 198"/>
                  <a:gd name="T86" fmla="*/ 60 w 102"/>
                  <a:gd name="T87" fmla="*/ 168 h 198"/>
                  <a:gd name="T88" fmla="*/ 62 w 102"/>
                  <a:gd name="T89" fmla="*/ 162 h 198"/>
                  <a:gd name="T90" fmla="*/ 66 w 102"/>
                  <a:gd name="T91" fmla="*/ 154 h 198"/>
                  <a:gd name="T92" fmla="*/ 78 w 102"/>
                  <a:gd name="T93" fmla="*/ 144 h 198"/>
                  <a:gd name="T94" fmla="*/ 76 w 102"/>
                  <a:gd name="T95" fmla="*/ 126 h 198"/>
                  <a:gd name="T96" fmla="*/ 74 w 102"/>
                  <a:gd name="T97" fmla="*/ 118 h 198"/>
                  <a:gd name="T98" fmla="*/ 74 w 102"/>
                  <a:gd name="T99" fmla="*/ 106 h 198"/>
                  <a:gd name="T100" fmla="*/ 72 w 102"/>
                  <a:gd name="T101" fmla="*/ 98 h 198"/>
                  <a:gd name="T102" fmla="*/ 66 w 102"/>
                  <a:gd name="T103" fmla="*/ 92 h 198"/>
                  <a:gd name="T104" fmla="*/ 60 w 102"/>
                  <a:gd name="T105" fmla="*/ 86 h 198"/>
                  <a:gd name="T106" fmla="*/ 50 w 102"/>
                  <a:gd name="T107" fmla="*/ 78 h 198"/>
                  <a:gd name="T108" fmla="*/ 36 w 102"/>
                  <a:gd name="T109" fmla="*/ 66 h 198"/>
                  <a:gd name="T110" fmla="*/ 30 w 102"/>
                  <a:gd name="T111" fmla="*/ 58 h 198"/>
                  <a:gd name="T112" fmla="*/ 34 w 102"/>
                  <a:gd name="T113" fmla="*/ 52 h 198"/>
                  <a:gd name="T114" fmla="*/ 36 w 102"/>
                  <a:gd name="T115" fmla="*/ 42 h 198"/>
                  <a:gd name="T116" fmla="*/ 26 w 102"/>
                  <a:gd name="T117" fmla="*/ 34 h 198"/>
                  <a:gd name="T118" fmla="*/ 8 w 102"/>
                  <a:gd name="T119" fmla="*/ 28 h 198"/>
                  <a:gd name="T120" fmla="*/ 0 w 102"/>
                  <a:gd name="T121" fmla="*/ 16 h 198"/>
                  <a:gd name="T122" fmla="*/ 36 w 102"/>
                  <a:gd name="T123" fmla="*/ 180 h 198"/>
                  <a:gd name="T124" fmla="*/ 34 w 102"/>
                  <a:gd name="T125" fmla="*/ 174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98">
                    <a:moveTo>
                      <a:pt x="0" y="14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4" y="8"/>
                    </a:lnTo>
                    <a:lnTo>
                      <a:pt x="28" y="8"/>
                    </a:lnTo>
                    <a:lnTo>
                      <a:pt x="32" y="8"/>
                    </a:lnTo>
                    <a:lnTo>
                      <a:pt x="32" y="4"/>
                    </a:lnTo>
                    <a:lnTo>
                      <a:pt x="34" y="2"/>
                    </a:lnTo>
                    <a:lnTo>
                      <a:pt x="36" y="2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42" y="4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50" y="6"/>
                    </a:lnTo>
                    <a:lnTo>
                      <a:pt x="52" y="8"/>
                    </a:lnTo>
                    <a:lnTo>
                      <a:pt x="54" y="6"/>
                    </a:lnTo>
                    <a:lnTo>
                      <a:pt x="56" y="8"/>
                    </a:lnTo>
                    <a:lnTo>
                      <a:pt x="56" y="10"/>
                    </a:lnTo>
                    <a:lnTo>
                      <a:pt x="54" y="10"/>
                    </a:lnTo>
                    <a:lnTo>
                      <a:pt x="54" y="14"/>
                    </a:lnTo>
                    <a:lnTo>
                      <a:pt x="56" y="16"/>
                    </a:lnTo>
                    <a:lnTo>
                      <a:pt x="56" y="18"/>
                    </a:lnTo>
                    <a:lnTo>
                      <a:pt x="60" y="20"/>
                    </a:lnTo>
                    <a:lnTo>
                      <a:pt x="62" y="22"/>
                    </a:lnTo>
                    <a:lnTo>
                      <a:pt x="64" y="22"/>
                    </a:lnTo>
                    <a:lnTo>
                      <a:pt x="66" y="24"/>
                    </a:lnTo>
                    <a:lnTo>
                      <a:pt x="68" y="24"/>
                    </a:lnTo>
                    <a:lnTo>
                      <a:pt x="70" y="24"/>
                    </a:lnTo>
                    <a:lnTo>
                      <a:pt x="70" y="24"/>
                    </a:lnTo>
                    <a:lnTo>
                      <a:pt x="74" y="24"/>
                    </a:lnTo>
                    <a:lnTo>
                      <a:pt x="74" y="24"/>
                    </a:lnTo>
                    <a:lnTo>
                      <a:pt x="74" y="26"/>
                    </a:lnTo>
                    <a:lnTo>
                      <a:pt x="72" y="28"/>
                    </a:lnTo>
                    <a:lnTo>
                      <a:pt x="72" y="28"/>
                    </a:lnTo>
                    <a:lnTo>
                      <a:pt x="70" y="28"/>
                    </a:lnTo>
                    <a:lnTo>
                      <a:pt x="68" y="28"/>
                    </a:lnTo>
                    <a:lnTo>
                      <a:pt x="66" y="28"/>
                    </a:lnTo>
                    <a:lnTo>
                      <a:pt x="64" y="30"/>
                    </a:lnTo>
                    <a:lnTo>
                      <a:pt x="64" y="30"/>
                    </a:lnTo>
                    <a:lnTo>
                      <a:pt x="64" y="32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0" y="34"/>
                    </a:lnTo>
                    <a:lnTo>
                      <a:pt x="58" y="36"/>
                    </a:lnTo>
                    <a:lnTo>
                      <a:pt x="56" y="36"/>
                    </a:lnTo>
                    <a:lnTo>
                      <a:pt x="56" y="34"/>
                    </a:lnTo>
                    <a:lnTo>
                      <a:pt x="56" y="34"/>
                    </a:lnTo>
                    <a:lnTo>
                      <a:pt x="56" y="36"/>
                    </a:lnTo>
                    <a:lnTo>
                      <a:pt x="54" y="36"/>
                    </a:lnTo>
                    <a:lnTo>
                      <a:pt x="56" y="38"/>
                    </a:lnTo>
                    <a:lnTo>
                      <a:pt x="54" y="40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6" y="42"/>
                    </a:lnTo>
                    <a:lnTo>
                      <a:pt x="54" y="44"/>
                    </a:lnTo>
                    <a:lnTo>
                      <a:pt x="54" y="44"/>
                    </a:lnTo>
                    <a:lnTo>
                      <a:pt x="52" y="48"/>
                    </a:lnTo>
                    <a:lnTo>
                      <a:pt x="50" y="48"/>
                    </a:lnTo>
                    <a:lnTo>
                      <a:pt x="50" y="46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48" y="50"/>
                    </a:lnTo>
                    <a:lnTo>
                      <a:pt x="46" y="52"/>
                    </a:lnTo>
                    <a:lnTo>
                      <a:pt x="46" y="54"/>
                    </a:lnTo>
                    <a:lnTo>
                      <a:pt x="48" y="54"/>
                    </a:lnTo>
                    <a:lnTo>
                      <a:pt x="48" y="56"/>
                    </a:lnTo>
                    <a:lnTo>
                      <a:pt x="48" y="60"/>
                    </a:lnTo>
                    <a:lnTo>
                      <a:pt x="46" y="62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6" y="66"/>
                    </a:lnTo>
                    <a:lnTo>
                      <a:pt x="48" y="66"/>
                    </a:lnTo>
                    <a:lnTo>
                      <a:pt x="52" y="68"/>
                    </a:lnTo>
                    <a:lnTo>
                      <a:pt x="56" y="72"/>
                    </a:lnTo>
                    <a:lnTo>
                      <a:pt x="56" y="70"/>
                    </a:lnTo>
                    <a:lnTo>
                      <a:pt x="58" y="74"/>
                    </a:lnTo>
                    <a:lnTo>
                      <a:pt x="58" y="76"/>
                    </a:lnTo>
                    <a:lnTo>
                      <a:pt x="58" y="76"/>
                    </a:lnTo>
                    <a:lnTo>
                      <a:pt x="58" y="78"/>
                    </a:lnTo>
                    <a:lnTo>
                      <a:pt x="58" y="80"/>
                    </a:lnTo>
                    <a:lnTo>
                      <a:pt x="64" y="84"/>
                    </a:lnTo>
                    <a:lnTo>
                      <a:pt x="66" y="86"/>
                    </a:lnTo>
                    <a:lnTo>
                      <a:pt x="66" y="86"/>
                    </a:lnTo>
                    <a:lnTo>
                      <a:pt x="74" y="90"/>
                    </a:lnTo>
                    <a:lnTo>
                      <a:pt x="80" y="94"/>
                    </a:lnTo>
                    <a:lnTo>
                      <a:pt x="80" y="98"/>
                    </a:lnTo>
                    <a:lnTo>
                      <a:pt x="86" y="102"/>
                    </a:lnTo>
                    <a:lnTo>
                      <a:pt x="88" y="104"/>
                    </a:lnTo>
                    <a:lnTo>
                      <a:pt x="88" y="106"/>
                    </a:lnTo>
                    <a:lnTo>
                      <a:pt x="90" y="106"/>
                    </a:lnTo>
                    <a:lnTo>
                      <a:pt x="90" y="108"/>
                    </a:lnTo>
                    <a:lnTo>
                      <a:pt x="92" y="112"/>
                    </a:lnTo>
                    <a:lnTo>
                      <a:pt x="92" y="112"/>
                    </a:lnTo>
                    <a:lnTo>
                      <a:pt x="92" y="114"/>
                    </a:lnTo>
                    <a:lnTo>
                      <a:pt x="92" y="114"/>
                    </a:lnTo>
                    <a:lnTo>
                      <a:pt x="94" y="118"/>
                    </a:lnTo>
                    <a:lnTo>
                      <a:pt x="94" y="122"/>
                    </a:lnTo>
                    <a:lnTo>
                      <a:pt x="96" y="122"/>
                    </a:lnTo>
                    <a:lnTo>
                      <a:pt x="96" y="126"/>
                    </a:lnTo>
                    <a:lnTo>
                      <a:pt x="98" y="126"/>
                    </a:lnTo>
                    <a:lnTo>
                      <a:pt x="98" y="128"/>
                    </a:lnTo>
                    <a:lnTo>
                      <a:pt x="98" y="130"/>
                    </a:lnTo>
                    <a:lnTo>
                      <a:pt x="98" y="132"/>
                    </a:lnTo>
                    <a:lnTo>
                      <a:pt x="98" y="134"/>
                    </a:lnTo>
                    <a:lnTo>
                      <a:pt x="98" y="136"/>
                    </a:lnTo>
                    <a:lnTo>
                      <a:pt x="98" y="138"/>
                    </a:lnTo>
                    <a:lnTo>
                      <a:pt x="100" y="138"/>
                    </a:lnTo>
                    <a:lnTo>
                      <a:pt x="100" y="140"/>
                    </a:lnTo>
                    <a:lnTo>
                      <a:pt x="102" y="142"/>
                    </a:lnTo>
                    <a:lnTo>
                      <a:pt x="100" y="144"/>
                    </a:lnTo>
                    <a:lnTo>
                      <a:pt x="100" y="144"/>
                    </a:lnTo>
                    <a:lnTo>
                      <a:pt x="100" y="144"/>
                    </a:lnTo>
                    <a:lnTo>
                      <a:pt x="100" y="142"/>
                    </a:lnTo>
                    <a:lnTo>
                      <a:pt x="98" y="144"/>
                    </a:lnTo>
                    <a:lnTo>
                      <a:pt x="98" y="146"/>
                    </a:lnTo>
                    <a:lnTo>
                      <a:pt x="100" y="146"/>
                    </a:lnTo>
                    <a:lnTo>
                      <a:pt x="100" y="148"/>
                    </a:lnTo>
                    <a:lnTo>
                      <a:pt x="98" y="148"/>
                    </a:lnTo>
                    <a:lnTo>
                      <a:pt x="98" y="150"/>
                    </a:lnTo>
                    <a:lnTo>
                      <a:pt x="96" y="152"/>
                    </a:lnTo>
                    <a:lnTo>
                      <a:pt x="98" y="154"/>
                    </a:lnTo>
                    <a:lnTo>
                      <a:pt x="98" y="156"/>
                    </a:lnTo>
                    <a:lnTo>
                      <a:pt x="98" y="158"/>
                    </a:lnTo>
                    <a:lnTo>
                      <a:pt x="96" y="158"/>
                    </a:lnTo>
                    <a:lnTo>
                      <a:pt x="94" y="160"/>
                    </a:lnTo>
                    <a:lnTo>
                      <a:pt x="94" y="162"/>
                    </a:lnTo>
                    <a:lnTo>
                      <a:pt x="94" y="162"/>
                    </a:lnTo>
                    <a:lnTo>
                      <a:pt x="90" y="166"/>
                    </a:lnTo>
                    <a:lnTo>
                      <a:pt x="88" y="166"/>
                    </a:lnTo>
                    <a:lnTo>
                      <a:pt x="86" y="168"/>
                    </a:lnTo>
                    <a:lnTo>
                      <a:pt x="86" y="170"/>
                    </a:lnTo>
                    <a:lnTo>
                      <a:pt x="84" y="170"/>
                    </a:lnTo>
                    <a:lnTo>
                      <a:pt x="82" y="172"/>
                    </a:lnTo>
                    <a:lnTo>
                      <a:pt x="76" y="174"/>
                    </a:lnTo>
                    <a:lnTo>
                      <a:pt x="74" y="176"/>
                    </a:lnTo>
                    <a:lnTo>
                      <a:pt x="72" y="174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70" y="172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66" y="174"/>
                    </a:lnTo>
                    <a:lnTo>
                      <a:pt x="68" y="174"/>
                    </a:lnTo>
                    <a:lnTo>
                      <a:pt x="68" y="174"/>
                    </a:lnTo>
                    <a:lnTo>
                      <a:pt x="68" y="176"/>
                    </a:lnTo>
                    <a:lnTo>
                      <a:pt x="66" y="176"/>
                    </a:lnTo>
                    <a:lnTo>
                      <a:pt x="70" y="176"/>
                    </a:lnTo>
                    <a:lnTo>
                      <a:pt x="68" y="178"/>
                    </a:lnTo>
                    <a:lnTo>
                      <a:pt x="70" y="180"/>
                    </a:lnTo>
                    <a:lnTo>
                      <a:pt x="68" y="182"/>
                    </a:lnTo>
                    <a:lnTo>
                      <a:pt x="64" y="180"/>
                    </a:lnTo>
                    <a:lnTo>
                      <a:pt x="66" y="182"/>
                    </a:lnTo>
                    <a:lnTo>
                      <a:pt x="66" y="182"/>
                    </a:lnTo>
                    <a:lnTo>
                      <a:pt x="66" y="184"/>
                    </a:lnTo>
                    <a:lnTo>
                      <a:pt x="64" y="184"/>
                    </a:lnTo>
                    <a:lnTo>
                      <a:pt x="64" y="182"/>
                    </a:lnTo>
                    <a:lnTo>
                      <a:pt x="62" y="182"/>
                    </a:lnTo>
                    <a:lnTo>
                      <a:pt x="62" y="184"/>
                    </a:lnTo>
                    <a:lnTo>
                      <a:pt x="62" y="184"/>
                    </a:lnTo>
                    <a:lnTo>
                      <a:pt x="62" y="186"/>
                    </a:lnTo>
                    <a:lnTo>
                      <a:pt x="62" y="186"/>
                    </a:lnTo>
                    <a:lnTo>
                      <a:pt x="62" y="188"/>
                    </a:lnTo>
                    <a:lnTo>
                      <a:pt x="60" y="188"/>
                    </a:lnTo>
                    <a:lnTo>
                      <a:pt x="58" y="190"/>
                    </a:lnTo>
                    <a:lnTo>
                      <a:pt x="56" y="190"/>
                    </a:lnTo>
                    <a:lnTo>
                      <a:pt x="56" y="190"/>
                    </a:lnTo>
                    <a:lnTo>
                      <a:pt x="54" y="192"/>
                    </a:lnTo>
                    <a:lnTo>
                      <a:pt x="54" y="194"/>
                    </a:lnTo>
                    <a:lnTo>
                      <a:pt x="52" y="196"/>
                    </a:lnTo>
                    <a:lnTo>
                      <a:pt x="52" y="196"/>
                    </a:lnTo>
                    <a:lnTo>
                      <a:pt x="52" y="196"/>
                    </a:lnTo>
                    <a:lnTo>
                      <a:pt x="48" y="198"/>
                    </a:lnTo>
                    <a:lnTo>
                      <a:pt x="44" y="198"/>
                    </a:lnTo>
                    <a:lnTo>
                      <a:pt x="46" y="196"/>
                    </a:lnTo>
                    <a:lnTo>
                      <a:pt x="48" y="196"/>
                    </a:lnTo>
                    <a:lnTo>
                      <a:pt x="50" y="194"/>
                    </a:lnTo>
                    <a:lnTo>
                      <a:pt x="48" y="194"/>
                    </a:lnTo>
                    <a:lnTo>
                      <a:pt x="46" y="194"/>
                    </a:lnTo>
                    <a:lnTo>
                      <a:pt x="46" y="190"/>
                    </a:lnTo>
                    <a:lnTo>
                      <a:pt x="48" y="190"/>
                    </a:lnTo>
                    <a:lnTo>
                      <a:pt x="46" y="190"/>
                    </a:lnTo>
                    <a:lnTo>
                      <a:pt x="46" y="188"/>
                    </a:lnTo>
                    <a:lnTo>
                      <a:pt x="46" y="184"/>
                    </a:lnTo>
                    <a:lnTo>
                      <a:pt x="48" y="182"/>
                    </a:lnTo>
                    <a:lnTo>
                      <a:pt x="52" y="178"/>
                    </a:lnTo>
                    <a:lnTo>
                      <a:pt x="52" y="176"/>
                    </a:lnTo>
                    <a:lnTo>
                      <a:pt x="50" y="178"/>
                    </a:lnTo>
                    <a:lnTo>
                      <a:pt x="48" y="178"/>
                    </a:lnTo>
                    <a:lnTo>
                      <a:pt x="46" y="178"/>
                    </a:lnTo>
                    <a:lnTo>
                      <a:pt x="46" y="178"/>
                    </a:lnTo>
                    <a:lnTo>
                      <a:pt x="44" y="178"/>
                    </a:lnTo>
                    <a:lnTo>
                      <a:pt x="42" y="176"/>
                    </a:lnTo>
                    <a:lnTo>
                      <a:pt x="42" y="176"/>
                    </a:lnTo>
                    <a:lnTo>
                      <a:pt x="42" y="174"/>
                    </a:lnTo>
                    <a:lnTo>
                      <a:pt x="42" y="174"/>
                    </a:lnTo>
                    <a:lnTo>
                      <a:pt x="44" y="172"/>
                    </a:lnTo>
                    <a:lnTo>
                      <a:pt x="46" y="170"/>
                    </a:lnTo>
                    <a:lnTo>
                      <a:pt x="48" y="168"/>
                    </a:lnTo>
                    <a:lnTo>
                      <a:pt x="50" y="168"/>
                    </a:lnTo>
                    <a:lnTo>
                      <a:pt x="52" y="168"/>
                    </a:lnTo>
                    <a:lnTo>
                      <a:pt x="58" y="166"/>
                    </a:lnTo>
                    <a:lnTo>
                      <a:pt x="60" y="168"/>
                    </a:lnTo>
                    <a:lnTo>
                      <a:pt x="60" y="170"/>
                    </a:lnTo>
                    <a:lnTo>
                      <a:pt x="64" y="170"/>
                    </a:lnTo>
                    <a:lnTo>
                      <a:pt x="62" y="168"/>
                    </a:lnTo>
                    <a:lnTo>
                      <a:pt x="64" y="166"/>
                    </a:lnTo>
                    <a:lnTo>
                      <a:pt x="62" y="162"/>
                    </a:lnTo>
                    <a:lnTo>
                      <a:pt x="58" y="162"/>
                    </a:lnTo>
                    <a:lnTo>
                      <a:pt x="58" y="158"/>
                    </a:lnTo>
                    <a:lnTo>
                      <a:pt x="60" y="156"/>
                    </a:lnTo>
                    <a:lnTo>
                      <a:pt x="66" y="156"/>
                    </a:lnTo>
                    <a:lnTo>
                      <a:pt x="66" y="154"/>
                    </a:lnTo>
                    <a:lnTo>
                      <a:pt x="70" y="152"/>
                    </a:lnTo>
                    <a:lnTo>
                      <a:pt x="74" y="150"/>
                    </a:lnTo>
                    <a:lnTo>
                      <a:pt x="74" y="148"/>
                    </a:lnTo>
                    <a:lnTo>
                      <a:pt x="76" y="148"/>
                    </a:lnTo>
                    <a:lnTo>
                      <a:pt x="78" y="144"/>
                    </a:lnTo>
                    <a:lnTo>
                      <a:pt x="76" y="142"/>
                    </a:lnTo>
                    <a:lnTo>
                      <a:pt x="78" y="138"/>
                    </a:lnTo>
                    <a:lnTo>
                      <a:pt x="76" y="136"/>
                    </a:lnTo>
                    <a:lnTo>
                      <a:pt x="78" y="132"/>
                    </a:lnTo>
                    <a:lnTo>
                      <a:pt x="76" y="126"/>
                    </a:lnTo>
                    <a:lnTo>
                      <a:pt x="74" y="126"/>
                    </a:lnTo>
                    <a:lnTo>
                      <a:pt x="72" y="122"/>
                    </a:lnTo>
                    <a:lnTo>
                      <a:pt x="72" y="122"/>
                    </a:lnTo>
                    <a:lnTo>
                      <a:pt x="74" y="120"/>
                    </a:lnTo>
                    <a:lnTo>
                      <a:pt x="74" y="118"/>
                    </a:lnTo>
                    <a:lnTo>
                      <a:pt x="74" y="116"/>
                    </a:lnTo>
                    <a:lnTo>
                      <a:pt x="72" y="112"/>
                    </a:lnTo>
                    <a:lnTo>
                      <a:pt x="76" y="110"/>
                    </a:lnTo>
                    <a:lnTo>
                      <a:pt x="76" y="106"/>
                    </a:lnTo>
                    <a:lnTo>
                      <a:pt x="74" y="106"/>
                    </a:lnTo>
                    <a:lnTo>
                      <a:pt x="74" y="104"/>
                    </a:lnTo>
                    <a:lnTo>
                      <a:pt x="74" y="102"/>
                    </a:lnTo>
                    <a:lnTo>
                      <a:pt x="76" y="100"/>
                    </a:lnTo>
                    <a:lnTo>
                      <a:pt x="74" y="98"/>
                    </a:lnTo>
                    <a:lnTo>
                      <a:pt x="72" y="98"/>
                    </a:lnTo>
                    <a:lnTo>
                      <a:pt x="70" y="98"/>
                    </a:lnTo>
                    <a:lnTo>
                      <a:pt x="70" y="96"/>
                    </a:lnTo>
                    <a:lnTo>
                      <a:pt x="66" y="96"/>
                    </a:lnTo>
                    <a:lnTo>
                      <a:pt x="66" y="96"/>
                    </a:lnTo>
                    <a:lnTo>
                      <a:pt x="66" y="92"/>
                    </a:lnTo>
                    <a:lnTo>
                      <a:pt x="64" y="92"/>
                    </a:lnTo>
                    <a:lnTo>
                      <a:pt x="64" y="92"/>
                    </a:lnTo>
                    <a:lnTo>
                      <a:pt x="62" y="90"/>
                    </a:lnTo>
                    <a:lnTo>
                      <a:pt x="62" y="88"/>
                    </a:lnTo>
                    <a:lnTo>
                      <a:pt x="60" y="86"/>
                    </a:lnTo>
                    <a:lnTo>
                      <a:pt x="56" y="86"/>
                    </a:lnTo>
                    <a:lnTo>
                      <a:pt x="56" y="86"/>
                    </a:lnTo>
                    <a:lnTo>
                      <a:pt x="54" y="84"/>
                    </a:lnTo>
                    <a:lnTo>
                      <a:pt x="50" y="78"/>
                    </a:lnTo>
                    <a:lnTo>
                      <a:pt x="50" y="78"/>
                    </a:lnTo>
                    <a:lnTo>
                      <a:pt x="48" y="74"/>
                    </a:lnTo>
                    <a:lnTo>
                      <a:pt x="44" y="72"/>
                    </a:lnTo>
                    <a:lnTo>
                      <a:pt x="42" y="68"/>
                    </a:lnTo>
                    <a:lnTo>
                      <a:pt x="40" y="68"/>
                    </a:lnTo>
                    <a:lnTo>
                      <a:pt x="36" y="66"/>
                    </a:lnTo>
                    <a:lnTo>
                      <a:pt x="32" y="64"/>
                    </a:lnTo>
                    <a:lnTo>
                      <a:pt x="30" y="62"/>
                    </a:lnTo>
                    <a:lnTo>
                      <a:pt x="28" y="62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26" y="56"/>
                    </a:lnTo>
                    <a:lnTo>
                      <a:pt x="26" y="54"/>
                    </a:lnTo>
                    <a:lnTo>
                      <a:pt x="28" y="54"/>
                    </a:lnTo>
                    <a:lnTo>
                      <a:pt x="32" y="52"/>
                    </a:lnTo>
                    <a:lnTo>
                      <a:pt x="34" y="52"/>
                    </a:lnTo>
                    <a:lnTo>
                      <a:pt x="36" y="50"/>
                    </a:lnTo>
                    <a:lnTo>
                      <a:pt x="36" y="46"/>
                    </a:lnTo>
                    <a:lnTo>
                      <a:pt x="38" y="44"/>
                    </a:lnTo>
                    <a:lnTo>
                      <a:pt x="38" y="42"/>
                    </a:lnTo>
                    <a:lnTo>
                      <a:pt x="36" y="42"/>
                    </a:lnTo>
                    <a:lnTo>
                      <a:pt x="36" y="40"/>
                    </a:lnTo>
                    <a:lnTo>
                      <a:pt x="36" y="38"/>
                    </a:lnTo>
                    <a:lnTo>
                      <a:pt x="32" y="36"/>
                    </a:lnTo>
                    <a:lnTo>
                      <a:pt x="30" y="34"/>
                    </a:lnTo>
                    <a:lnTo>
                      <a:pt x="26" y="34"/>
                    </a:lnTo>
                    <a:lnTo>
                      <a:pt x="24" y="36"/>
                    </a:lnTo>
                    <a:lnTo>
                      <a:pt x="20" y="36"/>
                    </a:lnTo>
                    <a:lnTo>
                      <a:pt x="16" y="36"/>
                    </a:lnTo>
                    <a:lnTo>
                      <a:pt x="14" y="32"/>
                    </a:lnTo>
                    <a:lnTo>
                      <a:pt x="8" y="28"/>
                    </a:lnTo>
                    <a:lnTo>
                      <a:pt x="10" y="26"/>
                    </a:lnTo>
                    <a:lnTo>
                      <a:pt x="8" y="22"/>
                    </a:lnTo>
                    <a:lnTo>
                      <a:pt x="8" y="20"/>
                    </a:lnTo>
                    <a:lnTo>
                      <a:pt x="4" y="18"/>
                    </a:lnTo>
                    <a:lnTo>
                      <a:pt x="0" y="16"/>
                    </a:lnTo>
                    <a:lnTo>
                      <a:pt x="0" y="14"/>
                    </a:lnTo>
                    <a:close/>
                    <a:moveTo>
                      <a:pt x="34" y="174"/>
                    </a:moveTo>
                    <a:lnTo>
                      <a:pt x="36" y="176"/>
                    </a:lnTo>
                    <a:lnTo>
                      <a:pt x="34" y="178"/>
                    </a:lnTo>
                    <a:lnTo>
                      <a:pt x="36" y="180"/>
                    </a:lnTo>
                    <a:lnTo>
                      <a:pt x="36" y="180"/>
                    </a:lnTo>
                    <a:lnTo>
                      <a:pt x="38" y="176"/>
                    </a:lnTo>
                    <a:lnTo>
                      <a:pt x="36" y="174"/>
                    </a:lnTo>
                    <a:lnTo>
                      <a:pt x="36" y="174"/>
                    </a:lnTo>
                    <a:lnTo>
                      <a:pt x="34" y="174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8" name="Timor-Leste">
                <a:extLst>
                  <a:ext uri="{FF2B5EF4-FFF2-40B4-BE49-F238E27FC236}">
                    <a16:creationId xmlns:a16="http://schemas.microsoft.com/office/drawing/2014/main" id="{D81444C3-A0A3-4C59-BB7B-35F9D6002B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4304" y="4639645"/>
                <a:ext cx="76554" cy="22966"/>
              </a:xfrm>
              <a:custGeom>
                <a:avLst/>
                <a:gdLst>
                  <a:gd name="T0" fmla="*/ 0 w 40"/>
                  <a:gd name="T1" fmla="*/ 10 h 12"/>
                  <a:gd name="T2" fmla="*/ 2 w 40"/>
                  <a:gd name="T3" fmla="*/ 12 h 12"/>
                  <a:gd name="T4" fmla="*/ 4 w 40"/>
                  <a:gd name="T5" fmla="*/ 10 h 12"/>
                  <a:gd name="T6" fmla="*/ 8 w 40"/>
                  <a:gd name="T7" fmla="*/ 10 h 12"/>
                  <a:gd name="T8" fmla="*/ 8 w 40"/>
                  <a:gd name="T9" fmla="*/ 6 h 12"/>
                  <a:gd name="T10" fmla="*/ 6 w 40"/>
                  <a:gd name="T11" fmla="*/ 8 h 12"/>
                  <a:gd name="T12" fmla="*/ 2 w 40"/>
                  <a:gd name="T13" fmla="*/ 8 h 12"/>
                  <a:gd name="T14" fmla="*/ 0 w 40"/>
                  <a:gd name="T15" fmla="*/ 10 h 12"/>
                  <a:gd name="T16" fmla="*/ 10 w 40"/>
                  <a:gd name="T17" fmla="*/ 6 h 12"/>
                  <a:gd name="T18" fmla="*/ 12 w 40"/>
                  <a:gd name="T19" fmla="*/ 8 h 12"/>
                  <a:gd name="T20" fmla="*/ 16 w 40"/>
                  <a:gd name="T21" fmla="*/ 12 h 12"/>
                  <a:gd name="T22" fmla="*/ 16 w 40"/>
                  <a:gd name="T23" fmla="*/ 12 h 12"/>
                  <a:gd name="T24" fmla="*/ 18 w 40"/>
                  <a:gd name="T25" fmla="*/ 10 h 12"/>
                  <a:gd name="T26" fmla="*/ 20 w 40"/>
                  <a:gd name="T27" fmla="*/ 8 h 12"/>
                  <a:gd name="T28" fmla="*/ 24 w 40"/>
                  <a:gd name="T29" fmla="*/ 8 h 12"/>
                  <a:gd name="T30" fmla="*/ 28 w 40"/>
                  <a:gd name="T31" fmla="*/ 8 h 12"/>
                  <a:gd name="T32" fmla="*/ 32 w 40"/>
                  <a:gd name="T33" fmla="*/ 6 h 12"/>
                  <a:gd name="T34" fmla="*/ 34 w 40"/>
                  <a:gd name="T35" fmla="*/ 4 h 12"/>
                  <a:gd name="T36" fmla="*/ 36 w 40"/>
                  <a:gd name="T37" fmla="*/ 4 h 12"/>
                  <a:gd name="T38" fmla="*/ 38 w 40"/>
                  <a:gd name="T39" fmla="*/ 4 h 12"/>
                  <a:gd name="T40" fmla="*/ 40 w 40"/>
                  <a:gd name="T41" fmla="*/ 2 h 12"/>
                  <a:gd name="T42" fmla="*/ 40 w 40"/>
                  <a:gd name="T43" fmla="*/ 0 h 12"/>
                  <a:gd name="T44" fmla="*/ 38 w 40"/>
                  <a:gd name="T45" fmla="*/ 0 h 12"/>
                  <a:gd name="T46" fmla="*/ 34 w 40"/>
                  <a:gd name="T47" fmla="*/ 0 h 12"/>
                  <a:gd name="T48" fmla="*/ 32 w 40"/>
                  <a:gd name="T49" fmla="*/ 0 h 12"/>
                  <a:gd name="T50" fmla="*/ 28 w 40"/>
                  <a:gd name="T51" fmla="*/ 0 h 12"/>
                  <a:gd name="T52" fmla="*/ 26 w 40"/>
                  <a:gd name="T53" fmla="*/ 0 h 12"/>
                  <a:gd name="T54" fmla="*/ 22 w 40"/>
                  <a:gd name="T55" fmla="*/ 2 h 12"/>
                  <a:gd name="T56" fmla="*/ 18 w 40"/>
                  <a:gd name="T57" fmla="*/ 2 h 12"/>
                  <a:gd name="T58" fmla="*/ 14 w 40"/>
                  <a:gd name="T59" fmla="*/ 4 h 12"/>
                  <a:gd name="T60" fmla="*/ 10 w 40"/>
                  <a:gd name="T6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" h="12">
                    <a:moveTo>
                      <a:pt x="0" y="10"/>
                    </a:moveTo>
                    <a:lnTo>
                      <a:pt x="2" y="12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2" y="8"/>
                    </a:lnTo>
                    <a:lnTo>
                      <a:pt x="0" y="10"/>
                    </a:lnTo>
                    <a:close/>
                    <a:moveTo>
                      <a:pt x="10" y="6"/>
                    </a:moveTo>
                    <a:lnTo>
                      <a:pt x="12" y="8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8" y="10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8" y="8"/>
                    </a:lnTo>
                    <a:lnTo>
                      <a:pt x="32" y="6"/>
                    </a:lnTo>
                    <a:lnTo>
                      <a:pt x="34" y="4"/>
                    </a:lnTo>
                    <a:lnTo>
                      <a:pt x="36" y="4"/>
                    </a:lnTo>
                    <a:lnTo>
                      <a:pt x="38" y="4"/>
                    </a:lnTo>
                    <a:lnTo>
                      <a:pt x="40" y="2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2" y="2"/>
                    </a:lnTo>
                    <a:lnTo>
                      <a:pt x="18" y="2"/>
                    </a:lnTo>
                    <a:lnTo>
                      <a:pt x="14" y="4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9" name="Thailand">
                <a:extLst>
                  <a:ext uri="{FF2B5EF4-FFF2-40B4-BE49-F238E27FC236}">
                    <a16:creationId xmlns:a16="http://schemas.microsoft.com/office/drawing/2014/main" id="{F727E03C-2807-48C4-B101-3FB2AD572D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01247" y="3920033"/>
                <a:ext cx="202869" cy="371289"/>
              </a:xfrm>
              <a:custGeom>
                <a:avLst/>
                <a:gdLst>
                  <a:gd name="T0" fmla="*/ 38 w 106"/>
                  <a:gd name="T1" fmla="*/ 8 h 194"/>
                  <a:gd name="T2" fmla="*/ 46 w 106"/>
                  <a:gd name="T3" fmla="*/ 12 h 194"/>
                  <a:gd name="T4" fmla="*/ 44 w 106"/>
                  <a:gd name="T5" fmla="*/ 22 h 194"/>
                  <a:gd name="T6" fmla="*/ 52 w 106"/>
                  <a:gd name="T7" fmla="*/ 34 h 194"/>
                  <a:gd name="T8" fmla="*/ 66 w 106"/>
                  <a:gd name="T9" fmla="*/ 34 h 194"/>
                  <a:gd name="T10" fmla="*/ 84 w 106"/>
                  <a:gd name="T11" fmla="*/ 32 h 194"/>
                  <a:gd name="T12" fmla="*/ 92 w 106"/>
                  <a:gd name="T13" fmla="*/ 44 h 194"/>
                  <a:gd name="T14" fmla="*/ 98 w 106"/>
                  <a:gd name="T15" fmla="*/ 58 h 194"/>
                  <a:gd name="T16" fmla="*/ 106 w 106"/>
                  <a:gd name="T17" fmla="*/ 64 h 194"/>
                  <a:gd name="T18" fmla="*/ 104 w 106"/>
                  <a:gd name="T19" fmla="*/ 76 h 194"/>
                  <a:gd name="T20" fmla="*/ 92 w 106"/>
                  <a:gd name="T21" fmla="*/ 78 h 194"/>
                  <a:gd name="T22" fmla="*/ 76 w 106"/>
                  <a:gd name="T23" fmla="*/ 80 h 194"/>
                  <a:gd name="T24" fmla="*/ 68 w 106"/>
                  <a:gd name="T25" fmla="*/ 94 h 194"/>
                  <a:gd name="T26" fmla="*/ 70 w 106"/>
                  <a:gd name="T27" fmla="*/ 110 h 194"/>
                  <a:gd name="T28" fmla="*/ 66 w 106"/>
                  <a:gd name="T29" fmla="*/ 108 h 194"/>
                  <a:gd name="T30" fmla="*/ 58 w 106"/>
                  <a:gd name="T31" fmla="*/ 102 h 194"/>
                  <a:gd name="T32" fmla="*/ 54 w 106"/>
                  <a:gd name="T33" fmla="*/ 104 h 194"/>
                  <a:gd name="T34" fmla="*/ 50 w 106"/>
                  <a:gd name="T35" fmla="*/ 102 h 194"/>
                  <a:gd name="T36" fmla="*/ 46 w 106"/>
                  <a:gd name="T37" fmla="*/ 92 h 194"/>
                  <a:gd name="T38" fmla="*/ 40 w 106"/>
                  <a:gd name="T39" fmla="*/ 94 h 194"/>
                  <a:gd name="T40" fmla="*/ 36 w 106"/>
                  <a:gd name="T41" fmla="*/ 94 h 194"/>
                  <a:gd name="T42" fmla="*/ 38 w 106"/>
                  <a:gd name="T43" fmla="*/ 104 h 194"/>
                  <a:gd name="T44" fmla="*/ 36 w 106"/>
                  <a:gd name="T45" fmla="*/ 114 h 194"/>
                  <a:gd name="T46" fmla="*/ 28 w 106"/>
                  <a:gd name="T47" fmla="*/ 134 h 194"/>
                  <a:gd name="T48" fmla="*/ 30 w 106"/>
                  <a:gd name="T49" fmla="*/ 140 h 194"/>
                  <a:gd name="T50" fmla="*/ 34 w 106"/>
                  <a:gd name="T51" fmla="*/ 148 h 194"/>
                  <a:gd name="T52" fmla="*/ 38 w 106"/>
                  <a:gd name="T53" fmla="*/ 148 h 194"/>
                  <a:gd name="T54" fmla="*/ 42 w 106"/>
                  <a:gd name="T55" fmla="*/ 158 h 194"/>
                  <a:gd name="T56" fmla="*/ 46 w 106"/>
                  <a:gd name="T57" fmla="*/ 160 h 194"/>
                  <a:gd name="T58" fmla="*/ 48 w 106"/>
                  <a:gd name="T59" fmla="*/ 168 h 194"/>
                  <a:gd name="T60" fmla="*/ 48 w 106"/>
                  <a:gd name="T61" fmla="*/ 170 h 194"/>
                  <a:gd name="T62" fmla="*/ 56 w 106"/>
                  <a:gd name="T63" fmla="*/ 180 h 194"/>
                  <a:gd name="T64" fmla="*/ 64 w 106"/>
                  <a:gd name="T65" fmla="*/ 186 h 194"/>
                  <a:gd name="T66" fmla="*/ 64 w 106"/>
                  <a:gd name="T67" fmla="*/ 192 h 194"/>
                  <a:gd name="T68" fmla="*/ 54 w 106"/>
                  <a:gd name="T69" fmla="*/ 190 h 194"/>
                  <a:gd name="T70" fmla="*/ 52 w 106"/>
                  <a:gd name="T71" fmla="*/ 182 h 194"/>
                  <a:gd name="T72" fmla="*/ 42 w 106"/>
                  <a:gd name="T73" fmla="*/ 182 h 194"/>
                  <a:gd name="T74" fmla="*/ 38 w 106"/>
                  <a:gd name="T75" fmla="*/ 174 h 194"/>
                  <a:gd name="T76" fmla="*/ 30 w 106"/>
                  <a:gd name="T77" fmla="*/ 168 h 194"/>
                  <a:gd name="T78" fmla="*/ 24 w 106"/>
                  <a:gd name="T79" fmla="*/ 158 h 194"/>
                  <a:gd name="T80" fmla="*/ 20 w 106"/>
                  <a:gd name="T81" fmla="*/ 156 h 194"/>
                  <a:gd name="T82" fmla="*/ 22 w 106"/>
                  <a:gd name="T83" fmla="*/ 146 h 194"/>
                  <a:gd name="T84" fmla="*/ 24 w 106"/>
                  <a:gd name="T85" fmla="*/ 138 h 194"/>
                  <a:gd name="T86" fmla="*/ 26 w 106"/>
                  <a:gd name="T87" fmla="*/ 126 h 194"/>
                  <a:gd name="T88" fmla="*/ 32 w 106"/>
                  <a:gd name="T89" fmla="*/ 110 h 194"/>
                  <a:gd name="T90" fmla="*/ 28 w 106"/>
                  <a:gd name="T91" fmla="*/ 96 h 194"/>
                  <a:gd name="T92" fmla="*/ 20 w 106"/>
                  <a:gd name="T93" fmla="*/ 80 h 194"/>
                  <a:gd name="T94" fmla="*/ 18 w 106"/>
                  <a:gd name="T95" fmla="*/ 66 h 194"/>
                  <a:gd name="T96" fmla="*/ 18 w 106"/>
                  <a:gd name="T97" fmla="*/ 52 h 194"/>
                  <a:gd name="T98" fmla="*/ 6 w 106"/>
                  <a:gd name="T99" fmla="*/ 38 h 194"/>
                  <a:gd name="T100" fmla="*/ 0 w 106"/>
                  <a:gd name="T101" fmla="*/ 28 h 194"/>
                  <a:gd name="T102" fmla="*/ 6 w 106"/>
                  <a:gd name="T103" fmla="*/ 18 h 194"/>
                  <a:gd name="T104" fmla="*/ 18 w 106"/>
                  <a:gd name="T105" fmla="*/ 10 h 194"/>
                  <a:gd name="T106" fmla="*/ 24 w 106"/>
                  <a:gd name="T107" fmla="*/ 4 h 194"/>
                  <a:gd name="T108" fmla="*/ 30 w 106"/>
                  <a:gd name="T109" fmla="*/ 0 h 194"/>
                  <a:gd name="T110" fmla="*/ 38 w 106"/>
                  <a:gd name="T111" fmla="*/ 180 h 194"/>
                  <a:gd name="T112" fmla="*/ 30 w 106"/>
                  <a:gd name="T113" fmla="*/ 168 h 194"/>
                  <a:gd name="T114" fmla="*/ 20 w 106"/>
                  <a:gd name="T115" fmla="*/ 168 h 194"/>
                  <a:gd name="T116" fmla="*/ 66 w 106"/>
                  <a:gd name="T117" fmla="*/ 110 h 194"/>
                  <a:gd name="T118" fmla="*/ 40 w 106"/>
                  <a:gd name="T119" fmla="*/ 140 h 194"/>
                  <a:gd name="T120" fmla="*/ 40 w 106"/>
                  <a:gd name="T121" fmla="*/ 14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6" h="194">
                    <a:moveTo>
                      <a:pt x="30" y="0"/>
                    </a:moveTo>
                    <a:lnTo>
                      <a:pt x="32" y="2"/>
                    </a:lnTo>
                    <a:lnTo>
                      <a:pt x="34" y="0"/>
                    </a:lnTo>
                    <a:lnTo>
                      <a:pt x="38" y="4"/>
                    </a:lnTo>
                    <a:lnTo>
                      <a:pt x="38" y="8"/>
                    </a:lnTo>
                    <a:lnTo>
                      <a:pt x="36" y="10"/>
                    </a:lnTo>
                    <a:lnTo>
                      <a:pt x="38" y="12"/>
                    </a:lnTo>
                    <a:lnTo>
                      <a:pt x="40" y="14"/>
                    </a:lnTo>
                    <a:lnTo>
                      <a:pt x="42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4" y="16"/>
                    </a:lnTo>
                    <a:lnTo>
                      <a:pt x="46" y="20"/>
                    </a:lnTo>
                    <a:lnTo>
                      <a:pt x="46" y="22"/>
                    </a:lnTo>
                    <a:lnTo>
                      <a:pt x="44" y="22"/>
                    </a:lnTo>
                    <a:lnTo>
                      <a:pt x="46" y="26"/>
                    </a:lnTo>
                    <a:lnTo>
                      <a:pt x="46" y="30"/>
                    </a:lnTo>
                    <a:lnTo>
                      <a:pt x="46" y="36"/>
                    </a:lnTo>
                    <a:lnTo>
                      <a:pt x="50" y="36"/>
                    </a:lnTo>
                    <a:lnTo>
                      <a:pt x="52" y="34"/>
                    </a:lnTo>
                    <a:lnTo>
                      <a:pt x="52" y="32"/>
                    </a:lnTo>
                    <a:lnTo>
                      <a:pt x="56" y="30"/>
                    </a:lnTo>
                    <a:lnTo>
                      <a:pt x="60" y="32"/>
                    </a:lnTo>
                    <a:lnTo>
                      <a:pt x="64" y="32"/>
                    </a:lnTo>
                    <a:lnTo>
                      <a:pt x="66" y="34"/>
                    </a:lnTo>
                    <a:lnTo>
                      <a:pt x="70" y="34"/>
                    </a:lnTo>
                    <a:lnTo>
                      <a:pt x="74" y="28"/>
                    </a:lnTo>
                    <a:lnTo>
                      <a:pt x="78" y="28"/>
                    </a:lnTo>
                    <a:lnTo>
                      <a:pt x="82" y="28"/>
                    </a:lnTo>
                    <a:lnTo>
                      <a:pt x="84" y="32"/>
                    </a:lnTo>
                    <a:lnTo>
                      <a:pt x="90" y="36"/>
                    </a:lnTo>
                    <a:lnTo>
                      <a:pt x="92" y="38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2" y="44"/>
                    </a:lnTo>
                    <a:lnTo>
                      <a:pt x="94" y="48"/>
                    </a:lnTo>
                    <a:lnTo>
                      <a:pt x="94" y="52"/>
                    </a:lnTo>
                    <a:lnTo>
                      <a:pt x="94" y="54"/>
                    </a:lnTo>
                    <a:lnTo>
                      <a:pt x="96" y="54"/>
                    </a:lnTo>
                    <a:lnTo>
                      <a:pt x="98" y="58"/>
                    </a:lnTo>
                    <a:lnTo>
                      <a:pt x="100" y="58"/>
                    </a:lnTo>
                    <a:lnTo>
                      <a:pt x="102" y="58"/>
                    </a:lnTo>
                    <a:lnTo>
                      <a:pt x="102" y="60"/>
                    </a:lnTo>
                    <a:lnTo>
                      <a:pt x="104" y="62"/>
                    </a:lnTo>
                    <a:lnTo>
                      <a:pt x="106" y="64"/>
                    </a:lnTo>
                    <a:lnTo>
                      <a:pt x="104" y="66"/>
                    </a:lnTo>
                    <a:lnTo>
                      <a:pt x="104" y="68"/>
                    </a:lnTo>
                    <a:lnTo>
                      <a:pt x="104" y="70"/>
                    </a:lnTo>
                    <a:lnTo>
                      <a:pt x="104" y="72"/>
                    </a:lnTo>
                    <a:lnTo>
                      <a:pt x="104" y="76"/>
                    </a:lnTo>
                    <a:lnTo>
                      <a:pt x="102" y="78"/>
                    </a:lnTo>
                    <a:lnTo>
                      <a:pt x="100" y="80"/>
                    </a:lnTo>
                    <a:lnTo>
                      <a:pt x="98" y="78"/>
                    </a:lnTo>
                    <a:lnTo>
                      <a:pt x="94" y="78"/>
                    </a:lnTo>
                    <a:lnTo>
                      <a:pt x="92" y="78"/>
                    </a:lnTo>
                    <a:lnTo>
                      <a:pt x="90" y="78"/>
                    </a:lnTo>
                    <a:lnTo>
                      <a:pt x="86" y="80"/>
                    </a:lnTo>
                    <a:lnTo>
                      <a:pt x="84" y="78"/>
                    </a:lnTo>
                    <a:lnTo>
                      <a:pt x="82" y="78"/>
                    </a:lnTo>
                    <a:lnTo>
                      <a:pt x="76" y="80"/>
                    </a:lnTo>
                    <a:lnTo>
                      <a:pt x="72" y="80"/>
                    </a:lnTo>
                    <a:lnTo>
                      <a:pt x="70" y="84"/>
                    </a:lnTo>
                    <a:lnTo>
                      <a:pt x="70" y="88"/>
                    </a:lnTo>
                    <a:lnTo>
                      <a:pt x="68" y="90"/>
                    </a:lnTo>
                    <a:lnTo>
                      <a:pt x="68" y="94"/>
                    </a:lnTo>
                    <a:lnTo>
                      <a:pt x="68" y="100"/>
                    </a:lnTo>
                    <a:lnTo>
                      <a:pt x="70" y="100"/>
                    </a:lnTo>
                    <a:lnTo>
                      <a:pt x="72" y="104"/>
                    </a:lnTo>
                    <a:lnTo>
                      <a:pt x="72" y="108"/>
                    </a:lnTo>
                    <a:lnTo>
                      <a:pt x="70" y="110"/>
                    </a:lnTo>
                    <a:lnTo>
                      <a:pt x="70" y="110"/>
                    </a:lnTo>
                    <a:lnTo>
                      <a:pt x="70" y="112"/>
                    </a:lnTo>
                    <a:lnTo>
                      <a:pt x="70" y="112"/>
                    </a:lnTo>
                    <a:lnTo>
                      <a:pt x="68" y="110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4" y="106"/>
                    </a:lnTo>
                    <a:lnTo>
                      <a:pt x="60" y="104"/>
                    </a:lnTo>
                    <a:lnTo>
                      <a:pt x="58" y="102"/>
                    </a:lnTo>
                    <a:lnTo>
                      <a:pt x="58" y="104"/>
                    </a:lnTo>
                    <a:lnTo>
                      <a:pt x="58" y="104"/>
                    </a:lnTo>
                    <a:lnTo>
                      <a:pt x="58" y="104"/>
                    </a:lnTo>
                    <a:lnTo>
                      <a:pt x="56" y="104"/>
                    </a:lnTo>
                    <a:lnTo>
                      <a:pt x="54" y="104"/>
                    </a:lnTo>
                    <a:lnTo>
                      <a:pt x="52" y="104"/>
                    </a:lnTo>
                    <a:lnTo>
                      <a:pt x="50" y="104"/>
                    </a:lnTo>
                    <a:lnTo>
                      <a:pt x="48" y="104"/>
                    </a:lnTo>
                    <a:lnTo>
                      <a:pt x="48" y="102"/>
                    </a:lnTo>
                    <a:lnTo>
                      <a:pt x="50" y="102"/>
                    </a:lnTo>
                    <a:lnTo>
                      <a:pt x="48" y="98"/>
                    </a:lnTo>
                    <a:lnTo>
                      <a:pt x="48" y="96"/>
                    </a:lnTo>
                    <a:lnTo>
                      <a:pt x="48" y="96"/>
                    </a:lnTo>
                    <a:lnTo>
                      <a:pt x="48" y="94"/>
                    </a:lnTo>
                    <a:lnTo>
                      <a:pt x="46" y="92"/>
                    </a:lnTo>
                    <a:lnTo>
                      <a:pt x="46" y="92"/>
                    </a:lnTo>
                    <a:lnTo>
                      <a:pt x="46" y="92"/>
                    </a:lnTo>
                    <a:lnTo>
                      <a:pt x="44" y="92"/>
                    </a:lnTo>
                    <a:lnTo>
                      <a:pt x="42" y="94"/>
                    </a:lnTo>
                    <a:lnTo>
                      <a:pt x="40" y="94"/>
                    </a:lnTo>
                    <a:lnTo>
                      <a:pt x="40" y="92"/>
                    </a:lnTo>
                    <a:lnTo>
                      <a:pt x="40" y="94"/>
                    </a:lnTo>
                    <a:lnTo>
                      <a:pt x="38" y="94"/>
                    </a:lnTo>
                    <a:lnTo>
                      <a:pt x="36" y="94"/>
                    </a:lnTo>
                    <a:lnTo>
                      <a:pt x="36" y="94"/>
                    </a:lnTo>
                    <a:lnTo>
                      <a:pt x="36" y="96"/>
                    </a:lnTo>
                    <a:lnTo>
                      <a:pt x="38" y="96"/>
                    </a:lnTo>
                    <a:lnTo>
                      <a:pt x="38" y="98"/>
                    </a:lnTo>
                    <a:lnTo>
                      <a:pt x="38" y="100"/>
                    </a:lnTo>
                    <a:lnTo>
                      <a:pt x="38" y="104"/>
                    </a:lnTo>
                    <a:lnTo>
                      <a:pt x="38" y="104"/>
                    </a:lnTo>
                    <a:lnTo>
                      <a:pt x="38" y="106"/>
                    </a:lnTo>
                    <a:lnTo>
                      <a:pt x="38" y="110"/>
                    </a:lnTo>
                    <a:lnTo>
                      <a:pt x="36" y="112"/>
                    </a:lnTo>
                    <a:lnTo>
                      <a:pt x="36" y="114"/>
                    </a:lnTo>
                    <a:lnTo>
                      <a:pt x="34" y="116"/>
                    </a:lnTo>
                    <a:lnTo>
                      <a:pt x="34" y="126"/>
                    </a:lnTo>
                    <a:lnTo>
                      <a:pt x="30" y="130"/>
                    </a:lnTo>
                    <a:lnTo>
                      <a:pt x="30" y="132"/>
                    </a:lnTo>
                    <a:lnTo>
                      <a:pt x="28" y="134"/>
                    </a:lnTo>
                    <a:lnTo>
                      <a:pt x="30" y="134"/>
                    </a:lnTo>
                    <a:lnTo>
                      <a:pt x="30" y="136"/>
                    </a:lnTo>
                    <a:lnTo>
                      <a:pt x="30" y="138"/>
                    </a:lnTo>
                    <a:lnTo>
                      <a:pt x="30" y="138"/>
                    </a:lnTo>
                    <a:lnTo>
                      <a:pt x="30" y="140"/>
                    </a:lnTo>
                    <a:lnTo>
                      <a:pt x="30" y="142"/>
                    </a:lnTo>
                    <a:lnTo>
                      <a:pt x="32" y="146"/>
                    </a:lnTo>
                    <a:lnTo>
                      <a:pt x="32" y="148"/>
                    </a:lnTo>
                    <a:lnTo>
                      <a:pt x="32" y="150"/>
                    </a:lnTo>
                    <a:lnTo>
                      <a:pt x="34" y="148"/>
                    </a:lnTo>
                    <a:lnTo>
                      <a:pt x="34" y="148"/>
                    </a:lnTo>
                    <a:lnTo>
                      <a:pt x="34" y="146"/>
                    </a:lnTo>
                    <a:lnTo>
                      <a:pt x="36" y="146"/>
                    </a:lnTo>
                    <a:lnTo>
                      <a:pt x="38" y="146"/>
                    </a:lnTo>
                    <a:lnTo>
                      <a:pt x="38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0" y="154"/>
                    </a:lnTo>
                    <a:lnTo>
                      <a:pt x="40" y="156"/>
                    </a:lnTo>
                    <a:lnTo>
                      <a:pt x="42" y="158"/>
                    </a:lnTo>
                    <a:lnTo>
                      <a:pt x="44" y="158"/>
                    </a:lnTo>
                    <a:lnTo>
                      <a:pt x="44" y="156"/>
                    </a:lnTo>
                    <a:lnTo>
                      <a:pt x="44" y="156"/>
                    </a:lnTo>
                    <a:lnTo>
                      <a:pt x="44" y="158"/>
                    </a:lnTo>
                    <a:lnTo>
                      <a:pt x="46" y="160"/>
                    </a:lnTo>
                    <a:lnTo>
                      <a:pt x="46" y="162"/>
                    </a:lnTo>
                    <a:lnTo>
                      <a:pt x="48" y="162"/>
                    </a:lnTo>
                    <a:lnTo>
                      <a:pt x="48" y="168"/>
                    </a:lnTo>
                    <a:lnTo>
                      <a:pt x="48" y="168"/>
                    </a:lnTo>
                    <a:lnTo>
                      <a:pt x="48" y="168"/>
                    </a:lnTo>
                    <a:lnTo>
                      <a:pt x="46" y="168"/>
                    </a:lnTo>
                    <a:lnTo>
                      <a:pt x="44" y="170"/>
                    </a:lnTo>
                    <a:lnTo>
                      <a:pt x="44" y="172"/>
                    </a:lnTo>
                    <a:lnTo>
                      <a:pt x="48" y="172"/>
                    </a:lnTo>
                    <a:lnTo>
                      <a:pt x="48" y="170"/>
                    </a:lnTo>
                    <a:lnTo>
                      <a:pt x="48" y="172"/>
                    </a:lnTo>
                    <a:lnTo>
                      <a:pt x="50" y="174"/>
                    </a:lnTo>
                    <a:lnTo>
                      <a:pt x="50" y="174"/>
                    </a:lnTo>
                    <a:lnTo>
                      <a:pt x="54" y="178"/>
                    </a:lnTo>
                    <a:lnTo>
                      <a:pt x="56" y="180"/>
                    </a:lnTo>
                    <a:lnTo>
                      <a:pt x="56" y="178"/>
                    </a:lnTo>
                    <a:lnTo>
                      <a:pt x="60" y="178"/>
                    </a:lnTo>
                    <a:lnTo>
                      <a:pt x="62" y="180"/>
                    </a:lnTo>
                    <a:lnTo>
                      <a:pt x="64" y="184"/>
                    </a:lnTo>
                    <a:lnTo>
                      <a:pt x="64" y="186"/>
                    </a:lnTo>
                    <a:lnTo>
                      <a:pt x="66" y="186"/>
                    </a:lnTo>
                    <a:lnTo>
                      <a:pt x="68" y="188"/>
                    </a:lnTo>
                    <a:lnTo>
                      <a:pt x="66" y="188"/>
                    </a:lnTo>
                    <a:lnTo>
                      <a:pt x="66" y="190"/>
                    </a:lnTo>
                    <a:lnTo>
                      <a:pt x="64" y="192"/>
                    </a:lnTo>
                    <a:lnTo>
                      <a:pt x="62" y="190"/>
                    </a:lnTo>
                    <a:lnTo>
                      <a:pt x="62" y="190"/>
                    </a:lnTo>
                    <a:lnTo>
                      <a:pt x="58" y="194"/>
                    </a:lnTo>
                    <a:lnTo>
                      <a:pt x="54" y="192"/>
                    </a:lnTo>
                    <a:lnTo>
                      <a:pt x="54" y="190"/>
                    </a:lnTo>
                    <a:lnTo>
                      <a:pt x="56" y="188"/>
                    </a:lnTo>
                    <a:lnTo>
                      <a:pt x="56" y="186"/>
                    </a:lnTo>
                    <a:lnTo>
                      <a:pt x="54" y="184"/>
                    </a:lnTo>
                    <a:lnTo>
                      <a:pt x="52" y="184"/>
                    </a:lnTo>
                    <a:lnTo>
                      <a:pt x="52" y="182"/>
                    </a:lnTo>
                    <a:lnTo>
                      <a:pt x="48" y="182"/>
                    </a:lnTo>
                    <a:lnTo>
                      <a:pt x="46" y="180"/>
                    </a:lnTo>
                    <a:lnTo>
                      <a:pt x="44" y="182"/>
                    </a:lnTo>
                    <a:lnTo>
                      <a:pt x="44" y="184"/>
                    </a:lnTo>
                    <a:lnTo>
                      <a:pt x="42" y="182"/>
                    </a:lnTo>
                    <a:lnTo>
                      <a:pt x="38" y="178"/>
                    </a:lnTo>
                    <a:lnTo>
                      <a:pt x="38" y="178"/>
                    </a:lnTo>
                    <a:lnTo>
                      <a:pt x="38" y="176"/>
                    </a:lnTo>
                    <a:lnTo>
                      <a:pt x="38" y="174"/>
                    </a:lnTo>
                    <a:lnTo>
                      <a:pt x="38" y="174"/>
                    </a:lnTo>
                    <a:lnTo>
                      <a:pt x="36" y="172"/>
                    </a:lnTo>
                    <a:lnTo>
                      <a:pt x="34" y="172"/>
                    </a:lnTo>
                    <a:lnTo>
                      <a:pt x="34" y="170"/>
                    </a:lnTo>
                    <a:lnTo>
                      <a:pt x="32" y="168"/>
                    </a:lnTo>
                    <a:lnTo>
                      <a:pt x="30" y="168"/>
                    </a:lnTo>
                    <a:lnTo>
                      <a:pt x="28" y="162"/>
                    </a:lnTo>
                    <a:lnTo>
                      <a:pt x="26" y="162"/>
                    </a:lnTo>
                    <a:lnTo>
                      <a:pt x="26" y="160"/>
                    </a:lnTo>
                    <a:lnTo>
                      <a:pt x="24" y="160"/>
                    </a:lnTo>
                    <a:lnTo>
                      <a:pt x="24" y="158"/>
                    </a:lnTo>
                    <a:lnTo>
                      <a:pt x="22" y="160"/>
                    </a:lnTo>
                    <a:lnTo>
                      <a:pt x="22" y="162"/>
                    </a:lnTo>
                    <a:lnTo>
                      <a:pt x="20" y="162"/>
                    </a:lnTo>
                    <a:lnTo>
                      <a:pt x="20" y="160"/>
                    </a:lnTo>
                    <a:lnTo>
                      <a:pt x="20" y="156"/>
                    </a:lnTo>
                    <a:lnTo>
                      <a:pt x="20" y="154"/>
                    </a:lnTo>
                    <a:lnTo>
                      <a:pt x="20" y="150"/>
                    </a:lnTo>
                    <a:lnTo>
                      <a:pt x="20" y="150"/>
                    </a:lnTo>
                    <a:lnTo>
                      <a:pt x="20" y="146"/>
                    </a:lnTo>
                    <a:lnTo>
                      <a:pt x="22" y="146"/>
                    </a:lnTo>
                    <a:lnTo>
                      <a:pt x="22" y="144"/>
                    </a:lnTo>
                    <a:lnTo>
                      <a:pt x="22" y="144"/>
                    </a:lnTo>
                    <a:lnTo>
                      <a:pt x="24" y="140"/>
                    </a:lnTo>
                    <a:lnTo>
                      <a:pt x="22" y="140"/>
                    </a:lnTo>
                    <a:lnTo>
                      <a:pt x="24" y="138"/>
                    </a:lnTo>
                    <a:lnTo>
                      <a:pt x="22" y="138"/>
                    </a:lnTo>
                    <a:lnTo>
                      <a:pt x="24" y="134"/>
                    </a:lnTo>
                    <a:lnTo>
                      <a:pt x="24" y="132"/>
                    </a:lnTo>
                    <a:lnTo>
                      <a:pt x="26" y="130"/>
                    </a:lnTo>
                    <a:lnTo>
                      <a:pt x="26" y="126"/>
                    </a:lnTo>
                    <a:lnTo>
                      <a:pt x="28" y="124"/>
                    </a:lnTo>
                    <a:lnTo>
                      <a:pt x="32" y="116"/>
                    </a:lnTo>
                    <a:lnTo>
                      <a:pt x="32" y="116"/>
                    </a:lnTo>
                    <a:lnTo>
                      <a:pt x="32" y="112"/>
                    </a:lnTo>
                    <a:lnTo>
                      <a:pt x="32" y="110"/>
                    </a:lnTo>
                    <a:lnTo>
                      <a:pt x="32" y="106"/>
                    </a:lnTo>
                    <a:lnTo>
                      <a:pt x="30" y="104"/>
                    </a:lnTo>
                    <a:lnTo>
                      <a:pt x="30" y="100"/>
                    </a:lnTo>
                    <a:lnTo>
                      <a:pt x="28" y="98"/>
                    </a:lnTo>
                    <a:lnTo>
                      <a:pt x="28" y="96"/>
                    </a:lnTo>
                    <a:lnTo>
                      <a:pt x="28" y="92"/>
                    </a:lnTo>
                    <a:lnTo>
                      <a:pt x="28" y="90"/>
                    </a:lnTo>
                    <a:lnTo>
                      <a:pt x="26" y="86"/>
                    </a:lnTo>
                    <a:lnTo>
                      <a:pt x="24" y="82"/>
                    </a:lnTo>
                    <a:lnTo>
                      <a:pt x="20" y="80"/>
                    </a:lnTo>
                    <a:lnTo>
                      <a:pt x="18" y="76"/>
                    </a:lnTo>
                    <a:lnTo>
                      <a:pt x="16" y="74"/>
                    </a:lnTo>
                    <a:lnTo>
                      <a:pt x="14" y="70"/>
                    </a:lnTo>
                    <a:lnTo>
                      <a:pt x="18" y="68"/>
                    </a:lnTo>
                    <a:lnTo>
                      <a:pt x="18" y="66"/>
                    </a:lnTo>
                    <a:lnTo>
                      <a:pt x="16" y="60"/>
                    </a:lnTo>
                    <a:lnTo>
                      <a:pt x="18" y="58"/>
                    </a:lnTo>
                    <a:lnTo>
                      <a:pt x="20" y="56"/>
                    </a:lnTo>
                    <a:lnTo>
                      <a:pt x="20" y="54"/>
                    </a:lnTo>
                    <a:lnTo>
                      <a:pt x="18" y="52"/>
                    </a:lnTo>
                    <a:lnTo>
                      <a:pt x="16" y="50"/>
                    </a:lnTo>
                    <a:lnTo>
                      <a:pt x="16" y="46"/>
                    </a:lnTo>
                    <a:lnTo>
                      <a:pt x="12" y="46"/>
                    </a:lnTo>
                    <a:lnTo>
                      <a:pt x="10" y="40"/>
                    </a:lnTo>
                    <a:lnTo>
                      <a:pt x="6" y="38"/>
                    </a:lnTo>
                    <a:lnTo>
                      <a:pt x="6" y="36"/>
                    </a:lnTo>
                    <a:lnTo>
                      <a:pt x="4" y="34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4" y="26"/>
                    </a:lnTo>
                    <a:lnTo>
                      <a:pt x="6" y="26"/>
                    </a:lnTo>
                    <a:lnTo>
                      <a:pt x="6" y="22"/>
                    </a:lnTo>
                    <a:lnTo>
                      <a:pt x="6" y="20"/>
                    </a:lnTo>
                    <a:lnTo>
                      <a:pt x="6" y="18"/>
                    </a:lnTo>
                    <a:lnTo>
                      <a:pt x="6" y="14"/>
                    </a:lnTo>
                    <a:lnTo>
                      <a:pt x="8" y="10"/>
                    </a:lnTo>
                    <a:lnTo>
                      <a:pt x="12" y="12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20" y="8"/>
                    </a:lnTo>
                    <a:lnTo>
                      <a:pt x="20" y="6"/>
                    </a:lnTo>
                    <a:lnTo>
                      <a:pt x="20" y="4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  <a:moveTo>
                      <a:pt x="36" y="180"/>
                    </a:moveTo>
                    <a:lnTo>
                      <a:pt x="38" y="182"/>
                    </a:lnTo>
                    <a:lnTo>
                      <a:pt x="38" y="182"/>
                    </a:lnTo>
                    <a:lnTo>
                      <a:pt x="38" y="180"/>
                    </a:lnTo>
                    <a:lnTo>
                      <a:pt x="38" y="180"/>
                    </a:lnTo>
                    <a:lnTo>
                      <a:pt x="36" y="180"/>
                    </a:lnTo>
                    <a:close/>
                    <a:moveTo>
                      <a:pt x="28" y="168"/>
                    </a:moveTo>
                    <a:lnTo>
                      <a:pt x="30" y="170"/>
                    </a:lnTo>
                    <a:lnTo>
                      <a:pt x="30" y="170"/>
                    </a:lnTo>
                    <a:lnTo>
                      <a:pt x="30" y="168"/>
                    </a:lnTo>
                    <a:lnTo>
                      <a:pt x="28" y="168"/>
                    </a:lnTo>
                    <a:close/>
                    <a:moveTo>
                      <a:pt x="20" y="162"/>
                    </a:moveTo>
                    <a:lnTo>
                      <a:pt x="20" y="164"/>
                    </a:lnTo>
                    <a:lnTo>
                      <a:pt x="20" y="164"/>
                    </a:lnTo>
                    <a:lnTo>
                      <a:pt x="20" y="168"/>
                    </a:lnTo>
                    <a:lnTo>
                      <a:pt x="22" y="166"/>
                    </a:lnTo>
                    <a:lnTo>
                      <a:pt x="22" y="162"/>
                    </a:lnTo>
                    <a:lnTo>
                      <a:pt x="20" y="162"/>
                    </a:lnTo>
                    <a:lnTo>
                      <a:pt x="20" y="162"/>
                    </a:lnTo>
                    <a:close/>
                    <a:moveTo>
                      <a:pt x="66" y="110"/>
                    </a:moveTo>
                    <a:lnTo>
                      <a:pt x="66" y="112"/>
                    </a:lnTo>
                    <a:lnTo>
                      <a:pt x="68" y="112"/>
                    </a:lnTo>
                    <a:lnTo>
                      <a:pt x="68" y="112"/>
                    </a:lnTo>
                    <a:lnTo>
                      <a:pt x="66" y="110"/>
                    </a:lnTo>
                    <a:close/>
                    <a:moveTo>
                      <a:pt x="40" y="140"/>
                    </a:moveTo>
                    <a:lnTo>
                      <a:pt x="38" y="140"/>
                    </a:lnTo>
                    <a:lnTo>
                      <a:pt x="40" y="140"/>
                    </a:lnTo>
                    <a:lnTo>
                      <a:pt x="40" y="140"/>
                    </a:lnTo>
                    <a:close/>
                    <a:moveTo>
                      <a:pt x="42" y="142"/>
                    </a:moveTo>
                    <a:lnTo>
                      <a:pt x="40" y="144"/>
                    </a:lnTo>
                    <a:lnTo>
                      <a:pt x="40" y="146"/>
                    </a:lnTo>
                    <a:lnTo>
                      <a:pt x="42" y="146"/>
                    </a:lnTo>
                    <a:lnTo>
                      <a:pt x="42" y="144"/>
                    </a:lnTo>
                    <a:lnTo>
                      <a:pt x="42" y="142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0" name="Sri Lanka">
                <a:extLst>
                  <a:ext uri="{FF2B5EF4-FFF2-40B4-BE49-F238E27FC236}">
                    <a16:creationId xmlns:a16="http://schemas.microsoft.com/office/drawing/2014/main" id="{50846FE7-CE11-425E-A0E0-E06BCB339B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99336" y="4187974"/>
                <a:ext cx="53588" cy="99521"/>
              </a:xfrm>
              <a:custGeom>
                <a:avLst/>
                <a:gdLst>
                  <a:gd name="T0" fmla="*/ 0 w 28"/>
                  <a:gd name="T1" fmla="*/ 22 h 52"/>
                  <a:gd name="T2" fmla="*/ 2 w 28"/>
                  <a:gd name="T3" fmla="*/ 20 h 52"/>
                  <a:gd name="T4" fmla="*/ 0 w 28"/>
                  <a:gd name="T5" fmla="*/ 20 h 52"/>
                  <a:gd name="T6" fmla="*/ 0 w 28"/>
                  <a:gd name="T7" fmla="*/ 26 h 52"/>
                  <a:gd name="T8" fmla="*/ 2 w 28"/>
                  <a:gd name="T9" fmla="*/ 2 h 52"/>
                  <a:gd name="T10" fmla="*/ 6 w 28"/>
                  <a:gd name="T11" fmla="*/ 0 h 52"/>
                  <a:gd name="T12" fmla="*/ 6 w 28"/>
                  <a:gd name="T13" fmla="*/ 4 h 52"/>
                  <a:gd name="T14" fmla="*/ 6 w 28"/>
                  <a:gd name="T15" fmla="*/ 4 h 52"/>
                  <a:gd name="T16" fmla="*/ 10 w 28"/>
                  <a:gd name="T17" fmla="*/ 2 h 52"/>
                  <a:gd name="T18" fmla="*/ 14 w 28"/>
                  <a:gd name="T19" fmla="*/ 6 h 52"/>
                  <a:gd name="T20" fmla="*/ 12 w 28"/>
                  <a:gd name="T21" fmla="*/ 6 h 52"/>
                  <a:gd name="T22" fmla="*/ 8 w 28"/>
                  <a:gd name="T23" fmla="*/ 6 h 52"/>
                  <a:gd name="T24" fmla="*/ 6 w 28"/>
                  <a:gd name="T25" fmla="*/ 2 h 52"/>
                  <a:gd name="T26" fmla="*/ 8 w 28"/>
                  <a:gd name="T27" fmla="*/ 2 h 52"/>
                  <a:gd name="T28" fmla="*/ 6 w 28"/>
                  <a:gd name="T29" fmla="*/ 6 h 52"/>
                  <a:gd name="T30" fmla="*/ 6 w 28"/>
                  <a:gd name="T31" fmla="*/ 6 h 52"/>
                  <a:gd name="T32" fmla="*/ 6 w 28"/>
                  <a:gd name="T33" fmla="*/ 8 h 52"/>
                  <a:gd name="T34" fmla="*/ 6 w 28"/>
                  <a:gd name="T35" fmla="*/ 10 h 52"/>
                  <a:gd name="T36" fmla="*/ 4 w 28"/>
                  <a:gd name="T37" fmla="*/ 12 h 52"/>
                  <a:gd name="T38" fmla="*/ 0 w 28"/>
                  <a:gd name="T39" fmla="*/ 10 h 52"/>
                  <a:gd name="T40" fmla="*/ 2 w 28"/>
                  <a:gd name="T41" fmla="*/ 12 h 52"/>
                  <a:gd name="T42" fmla="*/ 2 w 28"/>
                  <a:gd name="T43" fmla="*/ 14 h 52"/>
                  <a:gd name="T44" fmla="*/ 2 w 28"/>
                  <a:gd name="T45" fmla="*/ 20 h 52"/>
                  <a:gd name="T46" fmla="*/ 2 w 28"/>
                  <a:gd name="T47" fmla="*/ 26 h 52"/>
                  <a:gd name="T48" fmla="*/ 0 w 28"/>
                  <a:gd name="T49" fmla="*/ 28 h 52"/>
                  <a:gd name="T50" fmla="*/ 2 w 28"/>
                  <a:gd name="T51" fmla="*/ 34 h 52"/>
                  <a:gd name="T52" fmla="*/ 6 w 28"/>
                  <a:gd name="T53" fmla="*/ 46 h 52"/>
                  <a:gd name="T54" fmla="*/ 10 w 28"/>
                  <a:gd name="T55" fmla="*/ 52 h 52"/>
                  <a:gd name="T56" fmla="*/ 16 w 28"/>
                  <a:gd name="T57" fmla="*/ 50 h 52"/>
                  <a:gd name="T58" fmla="*/ 24 w 28"/>
                  <a:gd name="T59" fmla="*/ 44 h 52"/>
                  <a:gd name="T60" fmla="*/ 28 w 28"/>
                  <a:gd name="T61" fmla="*/ 40 h 52"/>
                  <a:gd name="T62" fmla="*/ 28 w 28"/>
                  <a:gd name="T63" fmla="*/ 36 h 52"/>
                  <a:gd name="T64" fmla="*/ 26 w 28"/>
                  <a:gd name="T65" fmla="*/ 32 h 52"/>
                  <a:gd name="T66" fmla="*/ 26 w 28"/>
                  <a:gd name="T67" fmla="*/ 28 h 52"/>
                  <a:gd name="T68" fmla="*/ 22 w 28"/>
                  <a:gd name="T69" fmla="*/ 18 h 52"/>
                  <a:gd name="T70" fmla="*/ 20 w 28"/>
                  <a:gd name="T71" fmla="*/ 18 h 52"/>
                  <a:gd name="T72" fmla="*/ 20 w 28"/>
                  <a:gd name="T73" fmla="*/ 16 h 52"/>
                  <a:gd name="T74" fmla="*/ 18 w 28"/>
                  <a:gd name="T75" fmla="*/ 16 h 52"/>
                  <a:gd name="T76" fmla="*/ 16 w 28"/>
                  <a:gd name="T77" fmla="*/ 12 h 52"/>
                  <a:gd name="T78" fmla="*/ 14 w 28"/>
                  <a:gd name="T79" fmla="*/ 10 h 52"/>
                  <a:gd name="T80" fmla="*/ 10 w 28"/>
                  <a:gd name="T81" fmla="*/ 6 h 52"/>
                  <a:gd name="T82" fmla="*/ 8 w 28"/>
                  <a:gd name="T83" fmla="*/ 6 h 52"/>
                  <a:gd name="T84" fmla="*/ 6 w 28"/>
                  <a:gd name="T85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8" h="52">
                    <a:moveTo>
                      <a:pt x="0" y="26"/>
                    </a:moveTo>
                    <a:lnTo>
                      <a:pt x="0" y="22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0" y="26"/>
                    </a:lnTo>
                    <a:close/>
                    <a:moveTo>
                      <a:pt x="6" y="4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6" y="4"/>
                    </a:lnTo>
                    <a:close/>
                    <a:moveTo>
                      <a:pt x="8" y="2"/>
                    </a:moveTo>
                    <a:lnTo>
                      <a:pt x="10" y="2"/>
                    </a:lnTo>
                    <a:lnTo>
                      <a:pt x="10" y="4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  <a:moveTo>
                      <a:pt x="6" y="6"/>
                    </a:moveTo>
                    <a:lnTo>
                      <a:pt x="6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2" y="2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6" y="46"/>
                    </a:lnTo>
                    <a:lnTo>
                      <a:pt x="6" y="50"/>
                    </a:lnTo>
                    <a:lnTo>
                      <a:pt x="10" y="52"/>
                    </a:lnTo>
                    <a:lnTo>
                      <a:pt x="12" y="50"/>
                    </a:lnTo>
                    <a:lnTo>
                      <a:pt x="16" y="50"/>
                    </a:lnTo>
                    <a:lnTo>
                      <a:pt x="20" y="48"/>
                    </a:lnTo>
                    <a:lnTo>
                      <a:pt x="24" y="44"/>
                    </a:lnTo>
                    <a:lnTo>
                      <a:pt x="26" y="42"/>
                    </a:lnTo>
                    <a:lnTo>
                      <a:pt x="28" y="40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8" y="34"/>
                    </a:lnTo>
                    <a:lnTo>
                      <a:pt x="26" y="32"/>
                    </a:lnTo>
                    <a:lnTo>
                      <a:pt x="28" y="30"/>
                    </a:lnTo>
                    <a:lnTo>
                      <a:pt x="26" y="28"/>
                    </a:lnTo>
                    <a:lnTo>
                      <a:pt x="22" y="22"/>
                    </a:lnTo>
                    <a:lnTo>
                      <a:pt x="22" y="18"/>
                    </a:lnTo>
                    <a:lnTo>
                      <a:pt x="20" y="20"/>
                    </a:lnTo>
                    <a:lnTo>
                      <a:pt x="20" y="18"/>
                    </a:lnTo>
                    <a:lnTo>
                      <a:pt x="18" y="18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18" y="16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1" name="South Korea">
                <a:extLst>
                  <a:ext uri="{FF2B5EF4-FFF2-40B4-BE49-F238E27FC236}">
                    <a16:creationId xmlns:a16="http://schemas.microsoft.com/office/drawing/2014/main" id="{F00318B3-0F7C-48EF-A0B4-906037E64F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75405" y="3365014"/>
                <a:ext cx="107176" cy="172247"/>
              </a:xfrm>
              <a:custGeom>
                <a:avLst/>
                <a:gdLst>
                  <a:gd name="T0" fmla="*/ 36 w 56"/>
                  <a:gd name="T1" fmla="*/ 64 h 90"/>
                  <a:gd name="T2" fmla="*/ 34 w 56"/>
                  <a:gd name="T3" fmla="*/ 66 h 90"/>
                  <a:gd name="T4" fmla="*/ 18 w 56"/>
                  <a:gd name="T5" fmla="*/ 74 h 90"/>
                  <a:gd name="T6" fmla="*/ 16 w 56"/>
                  <a:gd name="T7" fmla="*/ 72 h 90"/>
                  <a:gd name="T8" fmla="*/ 18 w 56"/>
                  <a:gd name="T9" fmla="*/ 70 h 90"/>
                  <a:gd name="T10" fmla="*/ 18 w 56"/>
                  <a:gd name="T11" fmla="*/ 74 h 90"/>
                  <a:gd name="T12" fmla="*/ 18 w 56"/>
                  <a:gd name="T13" fmla="*/ 74 h 90"/>
                  <a:gd name="T14" fmla="*/ 44 w 56"/>
                  <a:gd name="T15" fmla="*/ 62 h 90"/>
                  <a:gd name="T16" fmla="*/ 44 w 56"/>
                  <a:gd name="T17" fmla="*/ 66 h 90"/>
                  <a:gd name="T18" fmla="*/ 46 w 56"/>
                  <a:gd name="T19" fmla="*/ 64 h 90"/>
                  <a:gd name="T20" fmla="*/ 46 w 56"/>
                  <a:gd name="T21" fmla="*/ 62 h 90"/>
                  <a:gd name="T22" fmla="*/ 54 w 56"/>
                  <a:gd name="T23" fmla="*/ 76 h 90"/>
                  <a:gd name="T24" fmla="*/ 56 w 56"/>
                  <a:gd name="T25" fmla="*/ 74 h 90"/>
                  <a:gd name="T26" fmla="*/ 54 w 56"/>
                  <a:gd name="T27" fmla="*/ 76 h 90"/>
                  <a:gd name="T28" fmla="*/ 54 w 56"/>
                  <a:gd name="T29" fmla="*/ 72 h 90"/>
                  <a:gd name="T30" fmla="*/ 54 w 56"/>
                  <a:gd name="T31" fmla="*/ 70 h 90"/>
                  <a:gd name="T32" fmla="*/ 54 w 56"/>
                  <a:gd name="T33" fmla="*/ 68 h 90"/>
                  <a:gd name="T34" fmla="*/ 56 w 56"/>
                  <a:gd name="T35" fmla="*/ 68 h 90"/>
                  <a:gd name="T36" fmla="*/ 54 w 56"/>
                  <a:gd name="T37" fmla="*/ 72 h 90"/>
                  <a:gd name="T38" fmla="*/ 18 w 56"/>
                  <a:gd name="T39" fmla="*/ 88 h 90"/>
                  <a:gd name="T40" fmla="*/ 26 w 56"/>
                  <a:gd name="T41" fmla="*/ 84 h 90"/>
                  <a:gd name="T42" fmla="*/ 28 w 56"/>
                  <a:gd name="T43" fmla="*/ 86 h 90"/>
                  <a:gd name="T44" fmla="*/ 22 w 56"/>
                  <a:gd name="T45" fmla="*/ 90 h 90"/>
                  <a:gd name="T46" fmla="*/ 0 w 56"/>
                  <a:gd name="T47" fmla="*/ 16 h 90"/>
                  <a:gd name="T48" fmla="*/ 2 w 56"/>
                  <a:gd name="T49" fmla="*/ 16 h 90"/>
                  <a:gd name="T50" fmla="*/ 4 w 56"/>
                  <a:gd name="T51" fmla="*/ 16 h 90"/>
                  <a:gd name="T52" fmla="*/ 12 w 56"/>
                  <a:gd name="T53" fmla="*/ 26 h 90"/>
                  <a:gd name="T54" fmla="*/ 14 w 56"/>
                  <a:gd name="T55" fmla="*/ 26 h 90"/>
                  <a:gd name="T56" fmla="*/ 16 w 56"/>
                  <a:gd name="T57" fmla="*/ 32 h 90"/>
                  <a:gd name="T58" fmla="*/ 12 w 56"/>
                  <a:gd name="T59" fmla="*/ 28 h 90"/>
                  <a:gd name="T60" fmla="*/ 8 w 56"/>
                  <a:gd name="T61" fmla="*/ 30 h 90"/>
                  <a:gd name="T62" fmla="*/ 12 w 56"/>
                  <a:gd name="T63" fmla="*/ 36 h 90"/>
                  <a:gd name="T64" fmla="*/ 14 w 56"/>
                  <a:gd name="T65" fmla="*/ 38 h 90"/>
                  <a:gd name="T66" fmla="*/ 16 w 56"/>
                  <a:gd name="T67" fmla="*/ 44 h 90"/>
                  <a:gd name="T68" fmla="*/ 18 w 56"/>
                  <a:gd name="T69" fmla="*/ 48 h 90"/>
                  <a:gd name="T70" fmla="*/ 14 w 56"/>
                  <a:gd name="T71" fmla="*/ 52 h 90"/>
                  <a:gd name="T72" fmla="*/ 16 w 56"/>
                  <a:gd name="T73" fmla="*/ 56 h 90"/>
                  <a:gd name="T74" fmla="*/ 14 w 56"/>
                  <a:gd name="T75" fmla="*/ 58 h 90"/>
                  <a:gd name="T76" fmla="*/ 14 w 56"/>
                  <a:gd name="T77" fmla="*/ 62 h 90"/>
                  <a:gd name="T78" fmla="*/ 20 w 56"/>
                  <a:gd name="T79" fmla="*/ 68 h 90"/>
                  <a:gd name="T80" fmla="*/ 20 w 56"/>
                  <a:gd name="T81" fmla="*/ 70 h 90"/>
                  <a:gd name="T82" fmla="*/ 22 w 56"/>
                  <a:gd name="T83" fmla="*/ 72 h 90"/>
                  <a:gd name="T84" fmla="*/ 24 w 56"/>
                  <a:gd name="T85" fmla="*/ 70 h 90"/>
                  <a:gd name="T86" fmla="*/ 32 w 56"/>
                  <a:gd name="T87" fmla="*/ 62 h 90"/>
                  <a:gd name="T88" fmla="*/ 34 w 56"/>
                  <a:gd name="T89" fmla="*/ 64 h 90"/>
                  <a:gd name="T90" fmla="*/ 36 w 56"/>
                  <a:gd name="T91" fmla="*/ 62 h 90"/>
                  <a:gd name="T92" fmla="*/ 40 w 56"/>
                  <a:gd name="T93" fmla="*/ 62 h 90"/>
                  <a:gd name="T94" fmla="*/ 42 w 56"/>
                  <a:gd name="T95" fmla="*/ 64 h 90"/>
                  <a:gd name="T96" fmla="*/ 44 w 56"/>
                  <a:gd name="T97" fmla="*/ 60 h 90"/>
                  <a:gd name="T98" fmla="*/ 50 w 56"/>
                  <a:gd name="T99" fmla="*/ 56 h 90"/>
                  <a:gd name="T100" fmla="*/ 52 w 56"/>
                  <a:gd name="T101" fmla="*/ 52 h 90"/>
                  <a:gd name="T102" fmla="*/ 50 w 56"/>
                  <a:gd name="T103" fmla="*/ 44 h 90"/>
                  <a:gd name="T104" fmla="*/ 48 w 56"/>
                  <a:gd name="T105" fmla="*/ 42 h 90"/>
                  <a:gd name="T106" fmla="*/ 46 w 56"/>
                  <a:gd name="T107" fmla="*/ 30 h 90"/>
                  <a:gd name="T108" fmla="*/ 38 w 56"/>
                  <a:gd name="T109" fmla="*/ 16 h 90"/>
                  <a:gd name="T110" fmla="*/ 26 w 56"/>
                  <a:gd name="T111" fmla="*/ 0 h 90"/>
                  <a:gd name="T112" fmla="*/ 14 w 56"/>
                  <a:gd name="T113" fmla="*/ 6 h 90"/>
                  <a:gd name="T114" fmla="*/ 4 w 56"/>
                  <a:gd name="T115" fmla="*/ 10 h 90"/>
                  <a:gd name="T116" fmla="*/ 0 w 56"/>
                  <a:gd name="T117" fmla="*/ 1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90">
                    <a:moveTo>
                      <a:pt x="34" y="64"/>
                    </a:moveTo>
                    <a:lnTo>
                      <a:pt x="36" y="64"/>
                    </a:lnTo>
                    <a:lnTo>
                      <a:pt x="36" y="66"/>
                    </a:lnTo>
                    <a:lnTo>
                      <a:pt x="34" y="66"/>
                    </a:lnTo>
                    <a:lnTo>
                      <a:pt x="34" y="64"/>
                    </a:lnTo>
                    <a:close/>
                    <a:moveTo>
                      <a:pt x="18" y="74"/>
                    </a:moveTo>
                    <a:lnTo>
                      <a:pt x="16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0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18" y="74"/>
                    </a:lnTo>
                    <a:lnTo>
                      <a:pt x="18" y="74"/>
                    </a:lnTo>
                    <a:close/>
                    <a:moveTo>
                      <a:pt x="46" y="62"/>
                    </a:moveTo>
                    <a:lnTo>
                      <a:pt x="44" y="62"/>
                    </a:lnTo>
                    <a:lnTo>
                      <a:pt x="44" y="64"/>
                    </a:lnTo>
                    <a:lnTo>
                      <a:pt x="44" y="66"/>
                    </a:lnTo>
                    <a:lnTo>
                      <a:pt x="46" y="64"/>
                    </a:lnTo>
                    <a:lnTo>
                      <a:pt x="46" y="64"/>
                    </a:lnTo>
                    <a:lnTo>
                      <a:pt x="46" y="62"/>
                    </a:lnTo>
                    <a:lnTo>
                      <a:pt x="46" y="62"/>
                    </a:lnTo>
                    <a:close/>
                    <a:moveTo>
                      <a:pt x="54" y="76"/>
                    </a:moveTo>
                    <a:lnTo>
                      <a:pt x="54" y="76"/>
                    </a:lnTo>
                    <a:lnTo>
                      <a:pt x="54" y="74"/>
                    </a:lnTo>
                    <a:lnTo>
                      <a:pt x="56" y="74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54" y="76"/>
                    </a:lnTo>
                    <a:close/>
                    <a:moveTo>
                      <a:pt x="54" y="72"/>
                    </a:moveTo>
                    <a:lnTo>
                      <a:pt x="54" y="72"/>
                    </a:lnTo>
                    <a:lnTo>
                      <a:pt x="54" y="70"/>
                    </a:lnTo>
                    <a:lnTo>
                      <a:pt x="54" y="68"/>
                    </a:lnTo>
                    <a:lnTo>
                      <a:pt x="54" y="68"/>
                    </a:lnTo>
                    <a:lnTo>
                      <a:pt x="56" y="66"/>
                    </a:lnTo>
                    <a:lnTo>
                      <a:pt x="56" y="68"/>
                    </a:lnTo>
                    <a:lnTo>
                      <a:pt x="56" y="70"/>
                    </a:lnTo>
                    <a:lnTo>
                      <a:pt x="54" y="72"/>
                    </a:lnTo>
                    <a:close/>
                    <a:moveTo>
                      <a:pt x="20" y="90"/>
                    </a:moveTo>
                    <a:lnTo>
                      <a:pt x="18" y="88"/>
                    </a:lnTo>
                    <a:lnTo>
                      <a:pt x="20" y="86"/>
                    </a:lnTo>
                    <a:lnTo>
                      <a:pt x="26" y="84"/>
                    </a:lnTo>
                    <a:lnTo>
                      <a:pt x="28" y="86"/>
                    </a:lnTo>
                    <a:lnTo>
                      <a:pt x="28" y="86"/>
                    </a:lnTo>
                    <a:lnTo>
                      <a:pt x="26" y="90"/>
                    </a:lnTo>
                    <a:lnTo>
                      <a:pt x="22" y="90"/>
                    </a:lnTo>
                    <a:lnTo>
                      <a:pt x="20" y="90"/>
                    </a:lnTo>
                    <a:close/>
                    <a:moveTo>
                      <a:pt x="0" y="16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10" y="20"/>
                    </a:lnTo>
                    <a:lnTo>
                      <a:pt x="12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6" y="30"/>
                    </a:lnTo>
                    <a:lnTo>
                      <a:pt x="16" y="32"/>
                    </a:lnTo>
                    <a:lnTo>
                      <a:pt x="12" y="30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8" y="30"/>
                    </a:lnTo>
                    <a:lnTo>
                      <a:pt x="6" y="34"/>
                    </a:lnTo>
                    <a:lnTo>
                      <a:pt x="12" y="36"/>
                    </a:lnTo>
                    <a:lnTo>
                      <a:pt x="12" y="36"/>
                    </a:lnTo>
                    <a:lnTo>
                      <a:pt x="14" y="38"/>
                    </a:lnTo>
                    <a:lnTo>
                      <a:pt x="14" y="44"/>
                    </a:lnTo>
                    <a:lnTo>
                      <a:pt x="16" y="44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14" y="50"/>
                    </a:lnTo>
                    <a:lnTo>
                      <a:pt x="14" y="52"/>
                    </a:lnTo>
                    <a:lnTo>
                      <a:pt x="16" y="54"/>
                    </a:lnTo>
                    <a:lnTo>
                      <a:pt x="16" y="56"/>
                    </a:lnTo>
                    <a:lnTo>
                      <a:pt x="14" y="56"/>
                    </a:lnTo>
                    <a:lnTo>
                      <a:pt x="14" y="58"/>
                    </a:lnTo>
                    <a:lnTo>
                      <a:pt x="16" y="62"/>
                    </a:lnTo>
                    <a:lnTo>
                      <a:pt x="14" y="62"/>
                    </a:lnTo>
                    <a:lnTo>
                      <a:pt x="18" y="68"/>
                    </a:lnTo>
                    <a:lnTo>
                      <a:pt x="20" y="68"/>
                    </a:lnTo>
                    <a:lnTo>
                      <a:pt x="20" y="70"/>
                    </a:lnTo>
                    <a:lnTo>
                      <a:pt x="20" y="70"/>
                    </a:lnTo>
                    <a:lnTo>
                      <a:pt x="20" y="72"/>
                    </a:lnTo>
                    <a:lnTo>
                      <a:pt x="22" y="72"/>
                    </a:lnTo>
                    <a:lnTo>
                      <a:pt x="22" y="68"/>
                    </a:lnTo>
                    <a:lnTo>
                      <a:pt x="24" y="70"/>
                    </a:lnTo>
                    <a:lnTo>
                      <a:pt x="26" y="68"/>
                    </a:lnTo>
                    <a:lnTo>
                      <a:pt x="32" y="62"/>
                    </a:lnTo>
                    <a:lnTo>
                      <a:pt x="34" y="62"/>
                    </a:lnTo>
                    <a:lnTo>
                      <a:pt x="34" y="64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8" y="64"/>
                    </a:lnTo>
                    <a:lnTo>
                      <a:pt x="40" y="62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2" y="62"/>
                    </a:lnTo>
                    <a:lnTo>
                      <a:pt x="44" y="60"/>
                    </a:lnTo>
                    <a:lnTo>
                      <a:pt x="46" y="60"/>
                    </a:lnTo>
                    <a:lnTo>
                      <a:pt x="50" y="56"/>
                    </a:lnTo>
                    <a:lnTo>
                      <a:pt x="50" y="54"/>
                    </a:lnTo>
                    <a:lnTo>
                      <a:pt x="52" y="52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48" y="42"/>
                    </a:lnTo>
                    <a:lnTo>
                      <a:pt x="48" y="34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38" y="16"/>
                    </a:lnTo>
                    <a:lnTo>
                      <a:pt x="32" y="10"/>
                    </a:lnTo>
                    <a:lnTo>
                      <a:pt x="26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2" name="Solomon Islands">
                <a:extLst>
                  <a:ext uri="{FF2B5EF4-FFF2-40B4-BE49-F238E27FC236}">
                    <a16:creationId xmlns:a16="http://schemas.microsoft.com/office/drawing/2014/main" id="{5BEE7F85-72AB-44E3-88CF-C91B32BCF3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9849" y="4582229"/>
                <a:ext cx="225836" cy="137798"/>
              </a:xfrm>
              <a:custGeom>
                <a:avLst/>
                <a:gdLst>
                  <a:gd name="T0" fmla="*/ 118 w 118"/>
                  <a:gd name="T1" fmla="*/ 58 h 72"/>
                  <a:gd name="T2" fmla="*/ 114 w 118"/>
                  <a:gd name="T3" fmla="*/ 60 h 72"/>
                  <a:gd name="T4" fmla="*/ 48 w 118"/>
                  <a:gd name="T5" fmla="*/ 68 h 72"/>
                  <a:gd name="T6" fmla="*/ 50 w 118"/>
                  <a:gd name="T7" fmla="*/ 72 h 72"/>
                  <a:gd name="T8" fmla="*/ 44 w 118"/>
                  <a:gd name="T9" fmla="*/ 70 h 72"/>
                  <a:gd name="T10" fmla="*/ 64 w 118"/>
                  <a:gd name="T11" fmla="*/ 52 h 72"/>
                  <a:gd name="T12" fmla="*/ 72 w 118"/>
                  <a:gd name="T13" fmla="*/ 58 h 72"/>
                  <a:gd name="T14" fmla="*/ 70 w 118"/>
                  <a:gd name="T15" fmla="*/ 60 h 72"/>
                  <a:gd name="T16" fmla="*/ 62 w 118"/>
                  <a:gd name="T17" fmla="*/ 54 h 72"/>
                  <a:gd name="T18" fmla="*/ 46 w 118"/>
                  <a:gd name="T19" fmla="*/ 40 h 72"/>
                  <a:gd name="T20" fmla="*/ 54 w 118"/>
                  <a:gd name="T21" fmla="*/ 44 h 72"/>
                  <a:gd name="T22" fmla="*/ 56 w 118"/>
                  <a:gd name="T23" fmla="*/ 48 h 72"/>
                  <a:gd name="T24" fmla="*/ 48 w 118"/>
                  <a:gd name="T25" fmla="*/ 46 h 72"/>
                  <a:gd name="T26" fmla="*/ 42 w 118"/>
                  <a:gd name="T27" fmla="*/ 38 h 72"/>
                  <a:gd name="T28" fmla="*/ 50 w 118"/>
                  <a:gd name="T29" fmla="*/ 36 h 72"/>
                  <a:gd name="T30" fmla="*/ 52 w 118"/>
                  <a:gd name="T31" fmla="*/ 36 h 72"/>
                  <a:gd name="T32" fmla="*/ 56 w 118"/>
                  <a:gd name="T33" fmla="*/ 30 h 72"/>
                  <a:gd name="T34" fmla="*/ 56 w 118"/>
                  <a:gd name="T35" fmla="*/ 36 h 72"/>
                  <a:gd name="T36" fmla="*/ 64 w 118"/>
                  <a:gd name="T37" fmla="*/ 44 h 72"/>
                  <a:gd name="T38" fmla="*/ 64 w 118"/>
                  <a:gd name="T39" fmla="*/ 38 h 72"/>
                  <a:gd name="T40" fmla="*/ 58 w 118"/>
                  <a:gd name="T41" fmla="*/ 32 h 72"/>
                  <a:gd name="T42" fmla="*/ 54 w 118"/>
                  <a:gd name="T43" fmla="*/ 26 h 72"/>
                  <a:gd name="T44" fmla="*/ 36 w 118"/>
                  <a:gd name="T45" fmla="*/ 20 h 72"/>
                  <a:gd name="T46" fmla="*/ 44 w 118"/>
                  <a:gd name="T47" fmla="*/ 26 h 72"/>
                  <a:gd name="T48" fmla="*/ 42 w 118"/>
                  <a:gd name="T49" fmla="*/ 28 h 72"/>
                  <a:gd name="T50" fmla="*/ 36 w 118"/>
                  <a:gd name="T51" fmla="*/ 24 h 72"/>
                  <a:gd name="T52" fmla="*/ 28 w 118"/>
                  <a:gd name="T53" fmla="*/ 16 h 72"/>
                  <a:gd name="T54" fmla="*/ 24 w 118"/>
                  <a:gd name="T55" fmla="*/ 32 h 72"/>
                  <a:gd name="T56" fmla="*/ 20 w 118"/>
                  <a:gd name="T57" fmla="*/ 30 h 72"/>
                  <a:gd name="T58" fmla="*/ 16 w 118"/>
                  <a:gd name="T59" fmla="*/ 28 h 72"/>
                  <a:gd name="T60" fmla="*/ 14 w 118"/>
                  <a:gd name="T61" fmla="*/ 26 h 72"/>
                  <a:gd name="T62" fmla="*/ 18 w 118"/>
                  <a:gd name="T63" fmla="*/ 28 h 72"/>
                  <a:gd name="T64" fmla="*/ 20 w 118"/>
                  <a:gd name="T65" fmla="*/ 26 h 72"/>
                  <a:gd name="T66" fmla="*/ 18 w 118"/>
                  <a:gd name="T67" fmla="*/ 22 h 72"/>
                  <a:gd name="T68" fmla="*/ 14 w 118"/>
                  <a:gd name="T69" fmla="*/ 26 h 72"/>
                  <a:gd name="T70" fmla="*/ 14 w 118"/>
                  <a:gd name="T71" fmla="*/ 22 h 72"/>
                  <a:gd name="T72" fmla="*/ 10 w 118"/>
                  <a:gd name="T73" fmla="*/ 22 h 72"/>
                  <a:gd name="T74" fmla="*/ 6 w 118"/>
                  <a:gd name="T75" fmla="*/ 16 h 72"/>
                  <a:gd name="T76" fmla="*/ 6 w 118"/>
                  <a:gd name="T77" fmla="*/ 22 h 72"/>
                  <a:gd name="T78" fmla="*/ 6 w 118"/>
                  <a:gd name="T79" fmla="*/ 16 h 72"/>
                  <a:gd name="T80" fmla="*/ 6 w 118"/>
                  <a:gd name="T81" fmla="*/ 2 h 72"/>
                  <a:gd name="T82" fmla="*/ 4 w 118"/>
                  <a:gd name="T83" fmla="*/ 4 h 72"/>
                  <a:gd name="T84" fmla="*/ 14 w 118"/>
                  <a:gd name="T85" fmla="*/ 14 h 72"/>
                  <a:gd name="T86" fmla="*/ 18 w 118"/>
                  <a:gd name="T87" fmla="*/ 12 h 72"/>
                  <a:gd name="T88" fmla="*/ 14 w 118"/>
                  <a:gd name="T89" fmla="*/ 8 h 72"/>
                  <a:gd name="T90" fmla="*/ 6 w 118"/>
                  <a:gd name="T91" fmla="*/ 4 h 72"/>
                  <a:gd name="T92" fmla="*/ 0 w 118"/>
                  <a:gd name="T93" fmla="*/ 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8" h="72">
                    <a:moveTo>
                      <a:pt x="114" y="60"/>
                    </a:moveTo>
                    <a:lnTo>
                      <a:pt x="116" y="58"/>
                    </a:lnTo>
                    <a:lnTo>
                      <a:pt x="118" y="58"/>
                    </a:lnTo>
                    <a:lnTo>
                      <a:pt x="118" y="60"/>
                    </a:lnTo>
                    <a:lnTo>
                      <a:pt x="118" y="62"/>
                    </a:lnTo>
                    <a:lnTo>
                      <a:pt x="114" y="60"/>
                    </a:lnTo>
                    <a:lnTo>
                      <a:pt x="114" y="60"/>
                    </a:lnTo>
                    <a:close/>
                    <a:moveTo>
                      <a:pt x="44" y="68"/>
                    </a:moveTo>
                    <a:lnTo>
                      <a:pt x="48" y="68"/>
                    </a:lnTo>
                    <a:lnTo>
                      <a:pt x="48" y="70"/>
                    </a:lnTo>
                    <a:lnTo>
                      <a:pt x="52" y="72"/>
                    </a:lnTo>
                    <a:lnTo>
                      <a:pt x="50" y="72"/>
                    </a:lnTo>
                    <a:lnTo>
                      <a:pt x="48" y="72"/>
                    </a:lnTo>
                    <a:lnTo>
                      <a:pt x="46" y="72"/>
                    </a:lnTo>
                    <a:lnTo>
                      <a:pt x="44" y="70"/>
                    </a:lnTo>
                    <a:lnTo>
                      <a:pt x="44" y="68"/>
                    </a:lnTo>
                    <a:close/>
                    <a:moveTo>
                      <a:pt x="62" y="52"/>
                    </a:moveTo>
                    <a:lnTo>
                      <a:pt x="64" y="52"/>
                    </a:lnTo>
                    <a:lnTo>
                      <a:pt x="66" y="56"/>
                    </a:lnTo>
                    <a:lnTo>
                      <a:pt x="70" y="56"/>
                    </a:lnTo>
                    <a:lnTo>
                      <a:pt x="72" y="58"/>
                    </a:lnTo>
                    <a:lnTo>
                      <a:pt x="72" y="60"/>
                    </a:lnTo>
                    <a:lnTo>
                      <a:pt x="74" y="60"/>
                    </a:lnTo>
                    <a:lnTo>
                      <a:pt x="70" y="60"/>
                    </a:lnTo>
                    <a:lnTo>
                      <a:pt x="66" y="60"/>
                    </a:lnTo>
                    <a:lnTo>
                      <a:pt x="62" y="56"/>
                    </a:lnTo>
                    <a:lnTo>
                      <a:pt x="62" y="54"/>
                    </a:lnTo>
                    <a:lnTo>
                      <a:pt x="62" y="52"/>
                    </a:lnTo>
                    <a:close/>
                    <a:moveTo>
                      <a:pt x="44" y="38"/>
                    </a:moveTo>
                    <a:lnTo>
                      <a:pt x="46" y="40"/>
                    </a:lnTo>
                    <a:lnTo>
                      <a:pt x="48" y="40"/>
                    </a:lnTo>
                    <a:lnTo>
                      <a:pt x="52" y="42"/>
                    </a:lnTo>
                    <a:lnTo>
                      <a:pt x="54" y="44"/>
                    </a:lnTo>
                    <a:lnTo>
                      <a:pt x="56" y="44"/>
                    </a:lnTo>
                    <a:lnTo>
                      <a:pt x="56" y="46"/>
                    </a:lnTo>
                    <a:lnTo>
                      <a:pt x="56" y="48"/>
                    </a:lnTo>
                    <a:lnTo>
                      <a:pt x="52" y="48"/>
                    </a:lnTo>
                    <a:lnTo>
                      <a:pt x="50" y="46"/>
                    </a:lnTo>
                    <a:lnTo>
                      <a:pt x="48" y="46"/>
                    </a:lnTo>
                    <a:lnTo>
                      <a:pt x="44" y="44"/>
                    </a:lnTo>
                    <a:lnTo>
                      <a:pt x="42" y="42"/>
                    </a:lnTo>
                    <a:lnTo>
                      <a:pt x="42" y="38"/>
                    </a:lnTo>
                    <a:lnTo>
                      <a:pt x="44" y="38"/>
                    </a:lnTo>
                    <a:close/>
                    <a:moveTo>
                      <a:pt x="52" y="36"/>
                    </a:moveTo>
                    <a:lnTo>
                      <a:pt x="50" y="36"/>
                    </a:lnTo>
                    <a:lnTo>
                      <a:pt x="50" y="36"/>
                    </a:lnTo>
                    <a:lnTo>
                      <a:pt x="52" y="36"/>
                    </a:lnTo>
                    <a:lnTo>
                      <a:pt x="52" y="36"/>
                    </a:lnTo>
                    <a:close/>
                    <a:moveTo>
                      <a:pt x="54" y="26"/>
                    </a:moveTo>
                    <a:lnTo>
                      <a:pt x="54" y="28"/>
                    </a:lnTo>
                    <a:lnTo>
                      <a:pt x="56" y="30"/>
                    </a:lnTo>
                    <a:lnTo>
                      <a:pt x="54" y="30"/>
                    </a:lnTo>
                    <a:lnTo>
                      <a:pt x="56" y="32"/>
                    </a:lnTo>
                    <a:lnTo>
                      <a:pt x="56" y="36"/>
                    </a:lnTo>
                    <a:lnTo>
                      <a:pt x="62" y="40"/>
                    </a:lnTo>
                    <a:lnTo>
                      <a:pt x="64" y="42"/>
                    </a:lnTo>
                    <a:lnTo>
                      <a:pt x="64" y="44"/>
                    </a:lnTo>
                    <a:lnTo>
                      <a:pt x="66" y="44"/>
                    </a:lnTo>
                    <a:lnTo>
                      <a:pt x="66" y="42"/>
                    </a:lnTo>
                    <a:lnTo>
                      <a:pt x="64" y="38"/>
                    </a:lnTo>
                    <a:lnTo>
                      <a:pt x="62" y="38"/>
                    </a:lnTo>
                    <a:lnTo>
                      <a:pt x="62" y="36"/>
                    </a:lnTo>
                    <a:lnTo>
                      <a:pt x="58" y="32"/>
                    </a:lnTo>
                    <a:lnTo>
                      <a:pt x="58" y="30"/>
                    </a:lnTo>
                    <a:lnTo>
                      <a:pt x="56" y="28"/>
                    </a:lnTo>
                    <a:lnTo>
                      <a:pt x="54" y="26"/>
                    </a:lnTo>
                    <a:close/>
                    <a:moveTo>
                      <a:pt x="28" y="16"/>
                    </a:moveTo>
                    <a:lnTo>
                      <a:pt x="32" y="16"/>
                    </a:lnTo>
                    <a:lnTo>
                      <a:pt x="36" y="20"/>
                    </a:lnTo>
                    <a:lnTo>
                      <a:pt x="40" y="22"/>
                    </a:lnTo>
                    <a:lnTo>
                      <a:pt x="44" y="26"/>
                    </a:lnTo>
                    <a:lnTo>
                      <a:pt x="44" y="26"/>
                    </a:lnTo>
                    <a:lnTo>
                      <a:pt x="44" y="28"/>
                    </a:lnTo>
                    <a:lnTo>
                      <a:pt x="42" y="28"/>
                    </a:lnTo>
                    <a:lnTo>
                      <a:pt x="42" y="28"/>
                    </a:lnTo>
                    <a:lnTo>
                      <a:pt x="40" y="28"/>
                    </a:lnTo>
                    <a:lnTo>
                      <a:pt x="40" y="26"/>
                    </a:lnTo>
                    <a:lnTo>
                      <a:pt x="36" y="24"/>
                    </a:lnTo>
                    <a:lnTo>
                      <a:pt x="32" y="18"/>
                    </a:lnTo>
                    <a:lnTo>
                      <a:pt x="28" y="16"/>
                    </a:lnTo>
                    <a:lnTo>
                      <a:pt x="28" y="16"/>
                    </a:lnTo>
                    <a:close/>
                    <a:moveTo>
                      <a:pt x="20" y="30"/>
                    </a:moveTo>
                    <a:lnTo>
                      <a:pt x="24" y="30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20" y="30"/>
                    </a:lnTo>
                    <a:lnTo>
                      <a:pt x="20" y="30"/>
                    </a:lnTo>
                    <a:close/>
                    <a:moveTo>
                      <a:pt x="14" y="30"/>
                    </a:moveTo>
                    <a:lnTo>
                      <a:pt x="14" y="28"/>
                    </a:lnTo>
                    <a:lnTo>
                      <a:pt x="16" y="28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26"/>
                    </a:moveTo>
                    <a:lnTo>
                      <a:pt x="16" y="26"/>
                    </a:lnTo>
                    <a:lnTo>
                      <a:pt x="16" y="26"/>
                    </a:lnTo>
                    <a:lnTo>
                      <a:pt x="18" y="28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20" y="26"/>
                    </a:lnTo>
                    <a:lnTo>
                      <a:pt x="20" y="24"/>
                    </a:lnTo>
                    <a:lnTo>
                      <a:pt x="18" y="24"/>
                    </a:lnTo>
                    <a:lnTo>
                      <a:pt x="18" y="22"/>
                    </a:lnTo>
                    <a:lnTo>
                      <a:pt x="16" y="22"/>
                    </a:lnTo>
                    <a:lnTo>
                      <a:pt x="14" y="22"/>
                    </a:lnTo>
                    <a:lnTo>
                      <a:pt x="14" y="26"/>
                    </a:lnTo>
                    <a:close/>
                    <a:moveTo>
                      <a:pt x="10" y="20"/>
                    </a:moveTo>
                    <a:lnTo>
                      <a:pt x="12" y="20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2" y="22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10" y="20"/>
                    </a:lnTo>
                    <a:close/>
                    <a:moveTo>
                      <a:pt x="6" y="16"/>
                    </a:moveTo>
                    <a:lnTo>
                      <a:pt x="8" y="20"/>
                    </a:lnTo>
                    <a:lnTo>
                      <a:pt x="8" y="20"/>
                    </a:lnTo>
                    <a:lnTo>
                      <a:pt x="6" y="22"/>
                    </a:lnTo>
                    <a:lnTo>
                      <a:pt x="6" y="20"/>
                    </a:lnTo>
                    <a:lnTo>
                      <a:pt x="6" y="18"/>
                    </a:lnTo>
                    <a:lnTo>
                      <a:pt x="6" y="16"/>
                    </a:lnTo>
                    <a:close/>
                    <a:moveTo>
                      <a:pt x="6" y="0"/>
                    </a:moveTo>
                    <a:lnTo>
                      <a:pt x="2" y="2"/>
                    </a:lnTo>
                    <a:lnTo>
                      <a:pt x="6" y="2"/>
                    </a:lnTo>
                    <a:lnTo>
                      <a:pt x="6" y="0"/>
                    </a:lnTo>
                    <a:close/>
                    <a:moveTo>
                      <a:pt x="6" y="4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10" y="10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8" y="14"/>
                    </a:lnTo>
                    <a:lnTo>
                      <a:pt x="18" y="1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3" name="Russia">
                <a:extLst>
                  <a:ext uri="{FF2B5EF4-FFF2-40B4-BE49-F238E27FC236}">
                    <a16:creationId xmlns:a16="http://schemas.microsoft.com/office/drawing/2014/main" id="{E379FE52-0253-414E-9497-75C5EB6F3C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32840" y="1512398"/>
                <a:ext cx="3104282" cy="1867927"/>
              </a:xfrm>
              <a:custGeom>
                <a:avLst/>
                <a:gdLst>
                  <a:gd name="T0" fmla="*/ 1238 w 1622"/>
                  <a:gd name="T1" fmla="*/ 800 h 976"/>
                  <a:gd name="T2" fmla="*/ 1130 w 1622"/>
                  <a:gd name="T3" fmla="*/ 698 h 976"/>
                  <a:gd name="T4" fmla="*/ 1002 w 1622"/>
                  <a:gd name="T5" fmla="*/ 790 h 976"/>
                  <a:gd name="T6" fmla="*/ 778 w 1622"/>
                  <a:gd name="T7" fmla="*/ 792 h 976"/>
                  <a:gd name="T8" fmla="*/ 544 w 1622"/>
                  <a:gd name="T9" fmla="*/ 754 h 976"/>
                  <a:gd name="T10" fmla="*/ 414 w 1622"/>
                  <a:gd name="T11" fmla="*/ 776 h 976"/>
                  <a:gd name="T12" fmla="*/ 260 w 1622"/>
                  <a:gd name="T13" fmla="*/ 834 h 976"/>
                  <a:gd name="T14" fmla="*/ 220 w 1622"/>
                  <a:gd name="T15" fmla="*/ 972 h 976"/>
                  <a:gd name="T16" fmla="*/ 118 w 1622"/>
                  <a:gd name="T17" fmla="*/ 818 h 976"/>
                  <a:gd name="T18" fmla="*/ 40 w 1622"/>
                  <a:gd name="T19" fmla="*/ 628 h 976"/>
                  <a:gd name="T20" fmla="*/ 50 w 1622"/>
                  <a:gd name="T21" fmla="*/ 464 h 976"/>
                  <a:gd name="T22" fmla="*/ 62 w 1622"/>
                  <a:gd name="T23" fmla="*/ 536 h 976"/>
                  <a:gd name="T24" fmla="*/ 160 w 1622"/>
                  <a:gd name="T25" fmla="*/ 496 h 976"/>
                  <a:gd name="T26" fmla="*/ 258 w 1622"/>
                  <a:gd name="T27" fmla="*/ 474 h 976"/>
                  <a:gd name="T28" fmla="*/ 376 w 1622"/>
                  <a:gd name="T29" fmla="*/ 428 h 976"/>
                  <a:gd name="T30" fmla="*/ 442 w 1622"/>
                  <a:gd name="T31" fmla="*/ 476 h 976"/>
                  <a:gd name="T32" fmla="*/ 444 w 1622"/>
                  <a:gd name="T33" fmla="*/ 428 h 976"/>
                  <a:gd name="T34" fmla="*/ 502 w 1622"/>
                  <a:gd name="T35" fmla="*/ 358 h 976"/>
                  <a:gd name="T36" fmla="*/ 508 w 1622"/>
                  <a:gd name="T37" fmla="*/ 286 h 976"/>
                  <a:gd name="T38" fmla="*/ 564 w 1622"/>
                  <a:gd name="T39" fmla="*/ 188 h 976"/>
                  <a:gd name="T40" fmla="*/ 632 w 1622"/>
                  <a:gd name="T41" fmla="*/ 148 h 976"/>
                  <a:gd name="T42" fmla="*/ 706 w 1622"/>
                  <a:gd name="T43" fmla="*/ 214 h 976"/>
                  <a:gd name="T44" fmla="*/ 818 w 1622"/>
                  <a:gd name="T45" fmla="*/ 220 h 976"/>
                  <a:gd name="T46" fmla="*/ 924 w 1622"/>
                  <a:gd name="T47" fmla="*/ 234 h 976"/>
                  <a:gd name="T48" fmla="*/ 1026 w 1622"/>
                  <a:gd name="T49" fmla="*/ 170 h 976"/>
                  <a:gd name="T50" fmla="*/ 1206 w 1622"/>
                  <a:gd name="T51" fmla="*/ 166 h 976"/>
                  <a:gd name="T52" fmla="*/ 1358 w 1622"/>
                  <a:gd name="T53" fmla="*/ 142 h 976"/>
                  <a:gd name="T54" fmla="*/ 1568 w 1622"/>
                  <a:gd name="T55" fmla="*/ 174 h 976"/>
                  <a:gd name="T56" fmla="*/ 1622 w 1622"/>
                  <a:gd name="T57" fmla="*/ 220 h 976"/>
                  <a:gd name="T58" fmla="*/ 1536 w 1622"/>
                  <a:gd name="T59" fmla="*/ 282 h 976"/>
                  <a:gd name="T60" fmla="*/ 1550 w 1622"/>
                  <a:gd name="T61" fmla="*/ 404 h 976"/>
                  <a:gd name="T62" fmla="*/ 1508 w 1622"/>
                  <a:gd name="T63" fmla="*/ 526 h 976"/>
                  <a:gd name="T64" fmla="*/ 1454 w 1622"/>
                  <a:gd name="T65" fmla="*/ 612 h 976"/>
                  <a:gd name="T66" fmla="*/ 1448 w 1622"/>
                  <a:gd name="T67" fmla="*/ 414 h 976"/>
                  <a:gd name="T68" fmla="*/ 1390 w 1622"/>
                  <a:gd name="T69" fmla="*/ 500 h 976"/>
                  <a:gd name="T70" fmla="*/ 1254 w 1622"/>
                  <a:gd name="T71" fmla="*/ 570 h 976"/>
                  <a:gd name="T72" fmla="*/ 1320 w 1622"/>
                  <a:gd name="T73" fmla="*/ 704 h 976"/>
                  <a:gd name="T74" fmla="*/ 78 w 1622"/>
                  <a:gd name="T75" fmla="*/ 112 h 976"/>
                  <a:gd name="T76" fmla="*/ 82 w 1622"/>
                  <a:gd name="T77" fmla="*/ 114 h 976"/>
                  <a:gd name="T78" fmla="*/ 144 w 1622"/>
                  <a:gd name="T79" fmla="*/ 76 h 976"/>
                  <a:gd name="T80" fmla="*/ 142 w 1622"/>
                  <a:gd name="T81" fmla="*/ 112 h 976"/>
                  <a:gd name="T82" fmla="*/ 158 w 1622"/>
                  <a:gd name="T83" fmla="*/ 126 h 976"/>
                  <a:gd name="T84" fmla="*/ 192 w 1622"/>
                  <a:gd name="T85" fmla="*/ 70 h 976"/>
                  <a:gd name="T86" fmla="*/ 250 w 1622"/>
                  <a:gd name="T87" fmla="*/ 306 h 976"/>
                  <a:gd name="T88" fmla="*/ 246 w 1622"/>
                  <a:gd name="T89" fmla="*/ 250 h 976"/>
                  <a:gd name="T90" fmla="*/ 226 w 1622"/>
                  <a:gd name="T91" fmla="*/ 330 h 976"/>
                  <a:gd name="T92" fmla="*/ 208 w 1622"/>
                  <a:gd name="T93" fmla="*/ 394 h 976"/>
                  <a:gd name="T94" fmla="*/ 196 w 1622"/>
                  <a:gd name="T95" fmla="*/ 448 h 976"/>
                  <a:gd name="T96" fmla="*/ 284 w 1622"/>
                  <a:gd name="T97" fmla="*/ 418 h 976"/>
                  <a:gd name="T98" fmla="*/ 444 w 1622"/>
                  <a:gd name="T99" fmla="*/ 334 h 976"/>
                  <a:gd name="T100" fmla="*/ 478 w 1622"/>
                  <a:gd name="T101" fmla="*/ 262 h 976"/>
                  <a:gd name="T102" fmla="*/ 544 w 1622"/>
                  <a:gd name="T103" fmla="*/ 170 h 976"/>
                  <a:gd name="T104" fmla="*/ 422 w 1622"/>
                  <a:gd name="T105" fmla="*/ 48 h 976"/>
                  <a:gd name="T106" fmla="*/ 484 w 1622"/>
                  <a:gd name="T107" fmla="*/ 40 h 976"/>
                  <a:gd name="T108" fmla="*/ 974 w 1622"/>
                  <a:gd name="T109" fmla="*/ 84 h 976"/>
                  <a:gd name="T110" fmla="*/ 982 w 1622"/>
                  <a:gd name="T111" fmla="*/ 58 h 976"/>
                  <a:gd name="T112" fmla="*/ 542 w 1622"/>
                  <a:gd name="T113" fmla="*/ 114 h 976"/>
                  <a:gd name="T114" fmla="*/ 1008 w 1622"/>
                  <a:gd name="T115" fmla="*/ 142 h 976"/>
                  <a:gd name="T116" fmla="*/ 1356 w 1622"/>
                  <a:gd name="T117" fmla="*/ 158 h 976"/>
                  <a:gd name="T118" fmla="*/ 1314 w 1622"/>
                  <a:gd name="T119" fmla="*/ 642 h 976"/>
                  <a:gd name="T120" fmla="*/ 1242 w 1622"/>
                  <a:gd name="T121" fmla="*/ 638 h 976"/>
                  <a:gd name="T122" fmla="*/ 1500 w 1622"/>
                  <a:gd name="T123" fmla="*/ 696 h 976"/>
                  <a:gd name="T124" fmla="*/ 1444 w 1622"/>
                  <a:gd name="T125" fmla="*/ 832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22" h="976">
                    <a:moveTo>
                      <a:pt x="1258" y="896"/>
                    </a:moveTo>
                    <a:lnTo>
                      <a:pt x="1258" y="896"/>
                    </a:lnTo>
                    <a:lnTo>
                      <a:pt x="1256" y="896"/>
                    </a:lnTo>
                    <a:lnTo>
                      <a:pt x="1256" y="896"/>
                    </a:lnTo>
                    <a:lnTo>
                      <a:pt x="1256" y="894"/>
                    </a:lnTo>
                    <a:lnTo>
                      <a:pt x="1256" y="892"/>
                    </a:lnTo>
                    <a:lnTo>
                      <a:pt x="1256" y="892"/>
                    </a:lnTo>
                    <a:lnTo>
                      <a:pt x="1254" y="890"/>
                    </a:lnTo>
                    <a:lnTo>
                      <a:pt x="1254" y="888"/>
                    </a:lnTo>
                    <a:lnTo>
                      <a:pt x="1256" y="888"/>
                    </a:lnTo>
                    <a:lnTo>
                      <a:pt x="1258" y="888"/>
                    </a:lnTo>
                    <a:lnTo>
                      <a:pt x="1260" y="888"/>
                    </a:lnTo>
                    <a:lnTo>
                      <a:pt x="1260" y="886"/>
                    </a:lnTo>
                    <a:lnTo>
                      <a:pt x="1260" y="884"/>
                    </a:lnTo>
                    <a:lnTo>
                      <a:pt x="1260" y="882"/>
                    </a:lnTo>
                    <a:lnTo>
                      <a:pt x="1260" y="882"/>
                    </a:lnTo>
                    <a:lnTo>
                      <a:pt x="1260" y="880"/>
                    </a:lnTo>
                    <a:lnTo>
                      <a:pt x="1260" y="876"/>
                    </a:lnTo>
                    <a:lnTo>
                      <a:pt x="1258" y="876"/>
                    </a:lnTo>
                    <a:lnTo>
                      <a:pt x="1258" y="872"/>
                    </a:lnTo>
                    <a:lnTo>
                      <a:pt x="1258" y="870"/>
                    </a:lnTo>
                    <a:lnTo>
                      <a:pt x="1258" y="868"/>
                    </a:lnTo>
                    <a:lnTo>
                      <a:pt x="1258" y="864"/>
                    </a:lnTo>
                    <a:lnTo>
                      <a:pt x="1256" y="862"/>
                    </a:lnTo>
                    <a:lnTo>
                      <a:pt x="1256" y="862"/>
                    </a:lnTo>
                    <a:lnTo>
                      <a:pt x="1256" y="860"/>
                    </a:lnTo>
                    <a:lnTo>
                      <a:pt x="1252" y="856"/>
                    </a:lnTo>
                    <a:lnTo>
                      <a:pt x="1252" y="852"/>
                    </a:lnTo>
                    <a:lnTo>
                      <a:pt x="1252" y="852"/>
                    </a:lnTo>
                    <a:lnTo>
                      <a:pt x="1254" y="850"/>
                    </a:lnTo>
                    <a:lnTo>
                      <a:pt x="1254" y="850"/>
                    </a:lnTo>
                    <a:lnTo>
                      <a:pt x="1256" y="848"/>
                    </a:lnTo>
                    <a:lnTo>
                      <a:pt x="1256" y="848"/>
                    </a:lnTo>
                    <a:lnTo>
                      <a:pt x="1258" y="844"/>
                    </a:lnTo>
                    <a:lnTo>
                      <a:pt x="1260" y="844"/>
                    </a:lnTo>
                    <a:lnTo>
                      <a:pt x="1262" y="844"/>
                    </a:lnTo>
                    <a:lnTo>
                      <a:pt x="1264" y="844"/>
                    </a:lnTo>
                    <a:lnTo>
                      <a:pt x="1270" y="846"/>
                    </a:lnTo>
                    <a:lnTo>
                      <a:pt x="1272" y="846"/>
                    </a:lnTo>
                    <a:lnTo>
                      <a:pt x="1274" y="846"/>
                    </a:lnTo>
                    <a:lnTo>
                      <a:pt x="1274" y="846"/>
                    </a:lnTo>
                    <a:lnTo>
                      <a:pt x="1274" y="844"/>
                    </a:lnTo>
                    <a:lnTo>
                      <a:pt x="1274" y="842"/>
                    </a:lnTo>
                    <a:lnTo>
                      <a:pt x="1274" y="842"/>
                    </a:lnTo>
                    <a:lnTo>
                      <a:pt x="1274" y="840"/>
                    </a:lnTo>
                    <a:lnTo>
                      <a:pt x="1274" y="838"/>
                    </a:lnTo>
                    <a:lnTo>
                      <a:pt x="1272" y="838"/>
                    </a:lnTo>
                    <a:lnTo>
                      <a:pt x="1274" y="834"/>
                    </a:lnTo>
                    <a:lnTo>
                      <a:pt x="1276" y="834"/>
                    </a:lnTo>
                    <a:lnTo>
                      <a:pt x="1274" y="832"/>
                    </a:lnTo>
                    <a:lnTo>
                      <a:pt x="1274" y="830"/>
                    </a:lnTo>
                    <a:lnTo>
                      <a:pt x="1274" y="830"/>
                    </a:lnTo>
                    <a:lnTo>
                      <a:pt x="1276" y="828"/>
                    </a:lnTo>
                    <a:lnTo>
                      <a:pt x="1276" y="828"/>
                    </a:lnTo>
                    <a:lnTo>
                      <a:pt x="1276" y="826"/>
                    </a:lnTo>
                    <a:lnTo>
                      <a:pt x="1274" y="826"/>
                    </a:lnTo>
                    <a:lnTo>
                      <a:pt x="1276" y="824"/>
                    </a:lnTo>
                    <a:lnTo>
                      <a:pt x="1276" y="822"/>
                    </a:lnTo>
                    <a:lnTo>
                      <a:pt x="1276" y="822"/>
                    </a:lnTo>
                    <a:lnTo>
                      <a:pt x="1276" y="820"/>
                    </a:lnTo>
                    <a:lnTo>
                      <a:pt x="1274" y="818"/>
                    </a:lnTo>
                    <a:lnTo>
                      <a:pt x="1274" y="814"/>
                    </a:lnTo>
                    <a:lnTo>
                      <a:pt x="1276" y="814"/>
                    </a:lnTo>
                    <a:lnTo>
                      <a:pt x="1276" y="814"/>
                    </a:lnTo>
                    <a:lnTo>
                      <a:pt x="1276" y="814"/>
                    </a:lnTo>
                    <a:lnTo>
                      <a:pt x="1276" y="812"/>
                    </a:lnTo>
                    <a:lnTo>
                      <a:pt x="1276" y="812"/>
                    </a:lnTo>
                    <a:lnTo>
                      <a:pt x="1274" y="810"/>
                    </a:lnTo>
                    <a:lnTo>
                      <a:pt x="1274" y="810"/>
                    </a:lnTo>
                    <a:lnTo>
                      <a:pt x="1274" y="808"/>
                    </a:lnTo>
                    <a:lnTo>
                      <a:pt x="1274" y="806"/>
                    </a:lnTo>
                    <a:lnTo>
                      <a:pt x="1274" y="804"/>
                    </a:lnTo>
                    <a:lnTo>
                      <a:pt x="1272" y="804"/>
                    </a:lnTo>
                    <a:lnTo>
                      <a:pt x="1272" y="802"/>
                    </a:lnTo>
                    <a:lnTo>
                      <a:pt x="1274" y="800"/>
                    </a:lnTo>
                    <a:lnTo>
                      <a:pt x="1276" y="800"/>
                    </a:lnTo>
                    <a:lnTo>
                      <a:pt x="1276" y="798"/>
                    </a:lnTo>
                    <a:lnTo>
                      <a:pt x="1276" y="796"/>
                    </a:lnTo>
                    <a:lnTo>
                      <a:pt x="1278" y="794"/>
                    </a:lnTo>
                    <a:lnTo>
                      <a:pt x="1276" y="792"/>
                    </a:lnTo>
                    <a:lnTo>
                      <a:pt x="1274" y="792"/>
                    </a:lnTo>
                    <a:lnTo>
                      <a:pt x="1274" y="790"/>
                    </a:lnTo>
                    <a:lnTo>
                      <a:pt x="1272" y="788"/>
                    </a:lnTo>
                    <a:lnTo>
                      <a:pt x="1272" y="786"/>
                    </a:lnTo>
                    <a:lnTo>
                      <a:pt x="1272" y="786"/>
                    </a:lnTo>
                    <a:lnTo>
                      <a:pt x="1272" y="784"/>
                    </a:lnTo>
                    <a:lnTo>
                      <a:pt x="1270" y="782"/>
                    </a:lnTo>
                    <a:lnTo>
                      <a:pt x="1270" y="782"/>
                    </a:lnTo>
                    <a:lnTo>
                      <a:pt x="1268" y="780"/>
                    </a:lnTo>
                    <a:lnTo>
                      <a:pt x="1266" y="780"/>
                    </a:lnTo>
                    <a:lnTo>
                      <a:pt x="1264" y="782"/>
                    </a:lnTo>
                    <a:lnTo>
                      <a:pt x="1262" y="782"/>
                    </a:lnTo>
                    <a:lnTo>
                      <a:pt x="1260" y="782"/>
                    </a:lnTo>
                    <a:lnTo>
                      <a:pt x="1260" y="784"/>
                    </a:lnTo>
                    <a:lnTo>
                      <a:pt x="1260" y="786"/>
                    </a:lnTo>
                    <a:lnTo>
                      <a:pt x="1258" y="786"/>
                    </a:lnTo>
                    <a:lnTo>
                      <a:pt x="1258" y="788"/>
                    </a:lnTo>
                    <a:lnTo>
                      <a:pt x="1254" y="788"/>
                    </a:lnTo>
                    <a:lnTo>
                      <a:pt x="1254" y="788"/>
                    </a:lnTo>
                    <a:lnTo>
                      <a:pt x="1252" y="790"/>
                    </a:lnTo>
                    <a:lnTo>
                      <a:pt x="1252" y="792"/>
                    </a:lnTo>
                    <a:lnTo>
                      <a:pt x="1250" y="792"/>
                    </a:lnTo>
                    <a:lnTo>
                      <a:pt x="1250" y="794"/>
                    </a:lnTo>
                    <a:lnTo>
                      <a:pt x="1250" y="796"/>
                    </a:lnTo>
                    <a:lnTo>
                      <a:pt x="1250" y="796"/>
                    </a:lnTo>
                    <a:lnTo>
                      <a:pt x="1248" y="798"/>
                    </a:lnTo>
                    <a:lnTo>
                      <a:pt x="1244" y="798"/>
                    </a:lnTo>
                    <a:lnTo>
                      <a:pt x="1242" y="800"/>
                    </a:lnTo>
                    <a:lnTo>
                      <a:pt x="1242" y="798"/>
                    </a:lnTo>
                    <a:lnTo>
                      <a:pt x="1240" y="800"/>
                    </a:lnTo>
                    <a:lnTo>
                      <a:pt x="1238" y="800"/>
                    </a:lnTo>
                    <a:lnTo>
                      <a:pt x="1238" y="798"/>
                    </a:lnTo>
                    <a:lnTo>
                      <a:pt x="1236" y="798"/>
                    </a:lnTo>
                    <a:lnTo>
                      <a:pt x="1236" y="798"/>
                    </a:lnTo>
                    <a:lnTo>
                      <a:pt x="1234" y="798"/>
                    </a:lnTo>
                    <a:lnTo>
                      <a:pt x="1232" y="800"/>
                    </a:lnTo>
                    <a:lnTo>
                      <a:pt x="1232" y="798"/>
                    </a:lnTo>
                    <a:lnTo>
                      <a:pt x="1228" y="794"/>
                    </a:lnTo>
                    <a:lnTo>
                      <a:pt x="1228" y="794"/>
                    </a:lnTo>
                    <a:lnTo>
                      <a:pt x="1226" y="792"/>
                    </a:lnTo>
                    <a:lnTo>
                      <a:pt x="1226" y="790"/>
                    </a:lnTo>
                    <a:lnTo>
                      <a:pt x="1226" y="788"/>
                    </a:lnTo>
                    <a:lnTo>
                      <a:pt x="1226" y="786"/>
                    </a:lnTo>
                    <a:lnTo>
                      <a:pt x="1226" y="784"/>
                    </a:lnTo>
                    <a:lnTo>
                      <a:pt x="1226" y="782"/>
                    </a:lnTo>
                    <a:lnTo>
                      <a:pt x="1224" y="782"/>
                    </a:lnTo>
                    <a:lnTo>
                      <a:pt x="1224" y="782"/>
                    </a:lnTo>
                    <a:lnTo>
                      <a:pt x="1222" y="780"/>
                    </a:lnTo>
                    <a:lnTo>
                      <a:pt x="1224" y="778"/>
                    </a:lnTo>
                    <a:lnTo>
                      <a:pt x="1224" y="776"/>
                    </a:lnTo>
                    <a:lnTo>
                      <a:pt x="1224" y="776"/>
                    </a:lnTo>
                    <a:lnTo>
                      <a:pt x="1222" y="776"/>
                    </a:lnTo>
                    <a:lnTo>
                      <a:pt x="1222" y="778"/>
                    </a:lnTo>
                    <a:lnTo>
                      <a:pt x="1220" y="778"/>
                    </a:lnTo>
                    <a:lnTo>
                      <a:pt x="1218" y="778"/>
                    </a:lnTo>
                    <a:lnTo>
                      <a:pt x="1216" y="778"/>
                    </a:lnTo>
                    <a:lnTo>
                      <a:pt x="1216" y="776"/>
                    </a:lnTo>
                    <a:lnTo>
                      <a:pt x="1214" y="776"/>
                    </a:lnTo>
                    <a:lnTo>
                      <a:pt x="1214" y="776"/>
                    </a:lnTo>
                    <a:lnTo>
                      <a:pt x="1212" y="774"/>
                    </a:lnTo>
                    <a:lnTo>
                      <a:pt x="1210" y="774"/>
                    </a:lnTo>
                    <a:lnTo>
                      <a:pt x="1210" y="772"/>
                    </a:lnTo>
                    <a:lnTo>
                      <a:pt x="1208" y="772"/>
                    </a:lnTo>
                    <a:lnTo>
                      <a:pt x="1208" y="772"/>
                    </a:lnTo>
                    <a:lnTo>
                      <a:pt x="1208" y="770"/>
                    </a:lnTo>
                    <a:lnTo>
                      <a:pt x="1206" y="770"/>
                    </a:lnTo>
                    <a:lnTo>
                      <a:pt x="1204" y="768"/>
                    </a:lnTo>
                    <a:lnTo>
                      <a:pt x="1204" y="766"/>
                    </a:lnTo>
                    <a:lnTo>
                      <a:pt x="1204" y="766"/>
                    </a:lnTo>
                    <a:lnTo>
                      <a:pt x="1202" y="766"/>
                    </a:lnTo>
                    <a:lnTo>
                      <a:pt x="1202" y="768"/>
                    </a:lnTo>
                    <a:lnTo>
                      <a:pt x="1200" y="768"/>
                    </a:lnTo>
                    <a:lnTo>
                      <a:pt x="1200" y="768"/>
                    </a:lnTo>
                    <a:lnTo>
                      <a:pt x="1198" y="768"/>
                    </a:lnTo>
                    <a:lnTo>
                      <a:pt x="1198" y="768"/>
                    </a:lnTo>
                    <a:lnTo>
                      <a:pt x="1196" y="766"/>
                    </a:lnTo>
                    <a:lnTo>
                      <a:pt x="1194" y="766"/>
                    </a:lnTo>
                    <a:lnTo>
                      <a:pt x="1192" y="766"/>
                    </a:lnTo>
                    <a:lnTo>
                      <a:pt x="1192" y="764"/>
                    </a:lnTo>
                    <a:lnTo>
                      <a:pt x="1192" y="764"/>
                    </a:lnTo>
                    <a:lnTo>
                      <a:pt x="1192" y="764"/>
                    </a:lnTo>
                    <a:lnTo>
                      <a:pt x="1190" y="764"/>
                    </a:lnTo>
                    <a:lnTo>
                      <a:pt x="1190" y="764"/>
                    </a:lnTo>
                    <a:lnTo>
                      <a:pt x="1186" y="764"/>
                    </a:lnTo>
                    <a:lnTo>
                      <a:pt x="1186" y="764"/>
                    </a:lnTo>
                    <a:lnTo>
                      <a:pt x="1184" y="764"/>
                    </a:lnTo>
                    <a:lnTo>
                      <a:pt x="1184" y="764"/>
                    </a:lnTo>
                    <a:lnTo>
                      <a:pt x="1182" y="764"/>
                    </a:lnTo>
                    <a:lnTo>
                      <a:pt x="1180" y="762"/>
                    </a:lnTo>
                    <a:lnTo>
                      <a:pt x="1180" y="762"/>
                    </a:lnTo>
                    <a:lnTo>
                      <a:pt x="1176" y="758"/>
                    </a:lnTo>
                    <a:lnTo>
                      <a:pt x="1174" y="756"/>
                    </a:lnTo>
                    <a:lnTo>
                      <a:pt x="1176" y="756"/>
                    </a:lnTo>
                    <a:lnTo>
                      <a:pt x="1174" y="752"/>
                    </a:lnTo>
                    <a:lnTo>
                      <a:pt x="1174" y="752"/>
                    </a:lnTo>
                    <a:lnTo>
                      <a:pt x="1172" y="752"/>
                    </a:lnTo>
                    <a:lnTo>
                      <a:pt x="1172" y="750"/>
                    </a:lnTo>
                    <a:lnTo>
                      <a:pt x="1172" y="748"/>
                    </a:lnTo>
                    <a:lnTo>
                      <a:pt x="1170" y="746"/>
                    </a:lnTo>
                    <a:lnTo>
                      <a:pt x="1170" y="744"/>
                    </a:lnTo>
                    <a:lnTo>
                      <a:pt x="1166" y="740"/>
                    </a:lnTo>
                    <a:lnTo>
                      <a:pt x="1162" y="738"/>
                    </a:lnTo>
                    <a:lnTo>
                      <a:pt x="1162" y="736"/>
                    </a:lnTo>
                    <a:lnTo>
                      <a:pt x="1162" y="734"/>
                    </a:lnTo>
                    <a:lnTo>
                      <a:pt x="1160" y="736"/>
                    </a:lnTo>
                    <a:lnTo>
                      <a:pt x="1160" y="734"/>
                    </a:lnTo>
                    <a:lnTo>
                      <a:pt x="1160" y="734"/>
                    </a:lnTo>
                    <a:lnTo>
                      <a:pt x="1160" y="732"/>
                    </a:lnTo>
                    <a:lnTo>
                      <a:pt x="1158" y="730"/>
                    </a:lnTo>
                    <a:lnTo>
                      <a:pt x="1158" y="730"/>
                    </a:lnTo>
                    <a:lnTo>
                      <a:pt x="1156" y="728"/>
                    </a:lnTo>
                    <a:lnTo>
                      <a:pt x="1156" y="726"/>
                    </a:lnTo>
                    <a:lnTo>
                      <a:pt x="1154" y="724"/>
                    </a:lnTo>
                    <a:lnTo>
                      <a:pt x="1154" y="722"/>
                    </a:lnTo>
                    <a:lnTo>
                      <a:pt x="1150" y="720"/>
                    </a:lnTo>
                    <a:lnTo>
                      <a:pt x="1150" y="720"/>
                    </a:lnTo>
                    <a:lnTo>
                      <a:pt x="1152" y="718"/>
                    </a:lnTo>
                    <a:lnTo>
                      <a:pt x="1150" y="716"/>
                    </a:lnTo>
                    <a:lnTo>
                      <a:pt x="1148" y="716"/>
                    </a:lnTo>
                    <a:lnTo>
                      <a:pt x="1146" y="716"/>
                    </a:lnTo>
                    <a:lnTo>
                      <a:pt x="1146" y="714"/>
                    </a:lnTo>
                    <a:lnTo>
                      <a:pt x="1146" y="712"/>
                    </a:lnTo>
                    <a:lnTo>
                      <a:pt x="1146" y="710"/>
                    </a:lnTo>
                    <a:lnTo>
                      <a:pt x="1146" y="710"/>
                    </a:lnTo>
                    <a:lnTo>
                      <a:pt x="1144" y="710"/>
                    </a:lnTo>
                    <a:lnTo>
                      <a:pt x="1144" y="708"/>
                    </a:lnTo>
                    <a:lnTo>
                      <a:pt x="1144" y="708"/>
                    </a:lnTo>
                    <a:lnTo>
                      <a:pt x="1142" y="708"/>
                    </a:lnTo>
                    <a:lnTo>
                      <a:pt x="1140" y="706"/>
                    </a:lnTo>
                    <a:lnTo>
                      <a:pt x="1140" y="706"/>
                    </a:lnTo>
                    <a:lnTo>
                      <a:pt x="1140" y="704"/>
                    </a:lnTo>
                    <a:lnTo>
                      <a:pt x="1140" y="702"/>
                    </a:lnTo>
                    <a:lnTo>
                      <a:pt x="1138" y="702"/>
                    </a:lnTo>
                    <a:lnTo>
                      <a:pt x="1138" y="704"/>
                    </a:lnTo>
                    <a:lnTo>
                      <a:pt x="1136" y="702"/>
                    </a:lnTo>
                    <a:lnTo>
                      <a:pt x="1134" y="702"/>
                    </a:lnTo>
                    <a:lnTo>
                      <a:pt x="1134" y="702"/>
                    </a:lnTo>
                    <a:lnTo>
                      <a:pt x="1134" y="700"/>
                    </a:lnTo>
                    <a:lnTo>
                      <a:pt x="1134" y="700"/>
                    </a:lnTo>
                    <a:lnTo>
                      <a:pt x="1132" y="698"/>
                    </a:lnTo>
                    <a:lnTo>
                      <a:pt x="1132" y="698"/>
                    </a:lnTo>
                    <a:lnTo>
                      <a:pt x="1130" y="698"/>
                    </a:lnTo>
                    <a:lnTo>
                      <a:pt x="1130" y="698"/>
                    </a:lnTo>
                    <a:lnTo>
                      <a:pt x="1128" y="698"/>
                    </a:lnTo>
                    <a:lnTo>
                      <a:pt x="1126" y="698"/>
                    </a:lnTo>
                    <a:lnTo>
                      <a:pt x="1124" y="698"/>
                    </a:lnTo>
                    <a:lnTo>
                      <a:pt x="1126" y="700"/>
                    </a:lnTo>
                    <a:lnTo>
                      <a:pt x="1124" y="700"/>
                    </a:lnTo>
                    <a:lnTo>
                      <a:pt x="1122" y="698"/>
                    </a:lnTo>
                    <a:lnTo>
                      <a:pt x="1122" y="698"/>
                    </a:lnTo>
                    <a:lnTo>
                      <a:pt x="1120" y="698"/>
                    </a:lnTo>
                    <a:lnTo>
                      <a:pt x="1118" y="698"/>
                    </a:lnTo>
                    <a:lnTo>
                      <a:pt x="1116" y="698"/>
                    </a:lnTo>
                    <a:lnTo>
                      <a:pt x="1114" y="696"/>
                    </a:lnTo>
                    <a:lnTo>
                      <a:pt x="1110" y="696"/>
                    </a:lnTo>
                    <a:lnTo>
                      <a:pt x="1110" y="694"/>
                    </a:lnTo>
                    <a:lnTo>
                      <a:pt x="1108" y="694"/>
                    </a:lnTo>
                    <a:lnTo>
                      <a:pt x="1106" y="694"/>
                    </a:lnTo>
                    <a:lnTo>
                      <a:pt x="1106" y="694"/>
                    </a:lnTo>
                    <a:lnTo>
                      <a:pt x="1102" y="696"/>
                    </a:lnTo>
                    <a:lnTo>
                      <a:pt x="1102" y="696"/>
                    </a:lnTo>
                    <a:lnTo>
                      <a:pt x="1100" y="696"/>
                    </a:lnTo>
                    <a:lnTo>
                      <a:pt x="1098" y="698"/>
                    </a:lnTo>
                    <a:lnTo>
                      <a:pt x="1096" y="698"/>
                    </a:lnTo>
                    <a:lnTo>
                      <a:pt x="1096" y="698"/>
                    </a:lnTo>
                    <a:lnTo>
                      <a:pt x="1092" y="698"/>
                    </a:lnTo>
                    <a:lnTo>
                      <a:pt x="1090" y="700"/>
                    </a:lnTo>
                    <a:lnTo>
                      <a:pt x="1088" y="700"/>
                    </a:lnTo>
                    <a:lnTo>
                      <a:pt x="1088" y="702"/>
                    </a:lnTo>
                    <a:lnTo>
                      <a:pt x="1086" y="702"/>
                    </a:lnTo>
                    <a:lnTo>
                      <a:pt x="1084" y="702"/>
                    </a:lnTo>
                    <a:lnTo>
                      <a:pt x="1084" y="702"/>
                    </a:lnTo>
                    <a:lnTo>
                      <a:pt x="1082" y="702"/>
                    </a:lnTo>
                    <a:lnTo>
                      <a:pt x="1080" y="702"/>
                    </a:lnTo>
                    <a:lnTo>
                      <a:pt x="1078" y="702"/>
                    </a:lnTo>
                    <a:lnTo>
                      <a:pt x="1076" y="704"/>
                    </a:lnTo>
                    <a:lnTo>
                      <a:pt x="1076" y="706"/>
                    </a:lnTo>
                    <a:lnTo>
                      <a:pt x="1074" y="708"/>
                    </a:lnTo>
                    <a:lnTo>
                      <a:pt x="1074" y="710"/>
                    </a:lnTo>
                    <a:lnTo>
                      <a:pt x="1072" y="712"/>
                    </a:lnTo>
                    <a:lnTo>
                      <a:pt x="1072" y="712"/>
                    </a:lnTo>
                    <a:lnTo>
                      <a:pt x="1072" y="714"/>
                    </a:lnTo>
                    <a:lnTo>
                      <a:pt x="1072" y="716"/>
                    </a:lnTo>
                    <a:lnTo>
                      <a:pt x="1072" y="718"/>
                    </a:lnTo>
                    <a:lnTo>
                      <a:pt x="1074" y="718"/>
                    </a:lnTo>
                    <a:lnTo>
                      <a:pt x="1076" y="716"/>
                    </a:lnTo>
                    <a:lnTo>
                      <a:pt x="1078" y="716"/>
                    </a:lnTo>
                    <a:lnTo>
                      <a:pt x="1080" y="716"/>
                    </a:lnTo>
                    <a:lnTo>
                      <a:pt x="1082" y="718"/>
                    </a:lnTo>
                    <a:lnTo>
                      <a:pt x="1082" y="722"/>
                    </a:lnTo>
                    <a:lnTo>
                      <a:pt x="1084" y="722"/>
                    </a:lnTo>
                    <a:lnTo>
                      <a:pt x="1084" y="724"/>
                    </a:lnTo>
                    <a:lnTo>
                      <a:pt x="1084" y="726"/>
                    </a:lnTo>
                    <a:lnTo>
                      <a:pt x="1084" y="728"/>
                    </a:lnTo>
                    <a:lnTo>
                      <a:pt x="1082" y="730"/>
                    </a:lnTo>
                    <a:lnTo>
                      <a:pt x="1082" y="732"/>
                    </a:lnTo>
                    <a:lnTo>
                      <a:pt x="1082" y="736"/>
                    </a:lnTo>
                    <a:lnTo>
                      <a:pt x="1080" y="736"/>
                    </a:lnTo>
                    <a:lnTo>
                      <a:pt x="1078" y="738"/>
                    </a:lnTo>
                    <a:lnTo>
                      <a:pt x="1078" y="740"/>
                    </a:lnTo>
                    <a:lnTo>
                      <a:pt x="1080" y="744"/>
                    </a:lnTo>
                    <a:lnTo>
                      <a:pt x="1078" y="744"/>
                    </a:lnTo>
                    <a:lnTo>
                      <a:pt x="1080" y="746"/>
                    </a:lnTo>
                    <a:lnTo>
                      <a:pt x="1080" y="748"/>
                    </a:lnTo>
                    <a:lnTo>
                      <a:pt x="1080" y="750"/>
                    </a:lnTo>
                    <a:lnTo>
                      <a:pt x="1078" y="752"/>
                    </a:lnTo>
                    <a:lnTo>
                      <a:pt x="1078" y="752"/>
                    </a:lnTo>
                    <a:lnTo>
                      <a:pt x="1080" y="756"/>
                    </a:lnTo>
                    <a:lnTo>
                      <a:pt x="1080" y="758"/>
                    </a:lnTo>
                    <a:lnTo>
                      <a:pt x="1078" y="760"/>
                    </a:lnTo>
                    <a:lnTo>
                      <a:pt x="1078" y="764"/>
                    </a:lnTo>
                    <a:lnTo>
                      <a:pt x="1080" y="764"/>
                    </a:lnTo>
                    <a:lnTo>
                      <a:pt x="1082" y="764"/>
                    </a:lnTo>
                    <a:lnTo>
                      <a:pt x="1082" y="764"/>
                    </a:lnTo>
                    <a:lnTo>
                      <a:pt x="1082" y="764"/>
                    </a:lnTo>
                    <a:lnTo>
                      <a:pt x="1084" y="766"/>
                    </a:lnTo>
                    <a:lnTo>
                      <a:pt x="1082" y="768"/>
                    </a:lnTo>
                    <a:lnTo>
                      <a:pt x="1080" y="770"/>
                    </a:lnTo>
                    <a:lnTo>
                      <a:pt x="1076" y="772"/>
                    </a:lnTo>
                    <a:lnTo>
                      <a:pt x="1074" y="774"/>
                    </a:lnTo>
                    <a:lnTo>
                      <a:pt x="1068" y="778"/>
                    </a:lnTo>
                    <a:lnTo>
                      <a:pt x="1066" y="778"/>
                    </a:lnTo>
                    <a:lnTo>
                      <a:pt x="1064" y="778"/>
                    </a:lnTo>
                    <a:lnTo>
                      <a:pt x="1062" y="778"/>
                    </a:lnTo>
                    <a:lnTo>
                      <a:pt x="1058" y="778"/>
                    </a:lnTo>
                    <a:lnTo>
                      <a:pt x="1058" y="776"/>
                    </a:lnTo>
                    <a:lnTo>
                      <a:pt x="1056" y="776"/>
                    </a:lnTo>
                    <a:lnTo>
                      <a:pt x="1054" y="778"/>
                    </a:lnTo>
                    <a:lnTo>
                      <a:pt x="1054" y="776"/>
                    </a:lnTo>
                    <a:lnTo>
                      <a:pt x="1050" y="774"/>
                    </a:lnTo>
                    <a:lnTo>
                      <a:pt x="1046" y="774"/>
                    </a:lnTo>
                    <a:lnTo>
                      <a:pt x="1046" y="776"/>
                    </a:lnTo>
                    <a:lnTo>
                      <a:pt x="1042" y="778"/>
                    </a:lnTo>
                    <a:lnTo>
                      <a:pt x="1040" y="778"/>
                    </a:lnTo>
                    <a:lnTo>
                      <a:pt x="1040" y="778"/>
                    </a:lnTo>
                    <a:lnTo>
                      <a:pt x="1036" y="778"/>
                    </a:lnTo>
                    <a:lnTo>
                      <a:pt x="1034" y="778"/>
                    </a:lnTo>
                    <a:lnTo>
                      <a:pt x="1034" y="776"/>
                    </a:lnTo>
                    <a:lnTo>
                      <a:pt x="1030" y="774"/>
                    </a:lnTo>
                    <a:lnTo>
                      <a:pt x="1028" y="772"/>
                    </a:lnTo>
                    <a:lnTo>
                      <a:pt x="1024" y="774"/>
                    </a:lnTo>
                    <a:lnTo>
                      <a:pt x="1024" y="774"/>
                    </a:lnTo>
                    <a:lnTo>
                      <a:pt x="1022" y="774"/>
                    </a:lnTo>
                    <a:lnTo>
                      <a:pt x="1020" y="776"/>
                    </a:lnTo>
                    <a:lnTo>
                      <a:pt x="1020" y="778"/>
                    </a:lnTo>
                    <a:lnTo>
                      <a:pt x="1018" y="780"/>
                    </a:lnTo>
                    <a:lnTo>
                      <a:pt x="1014" y="780"/>
                    </a:lnTo>
                    <a:lnTo>
                      <a:pt x="1014" y="784"/>
                    </a:lnTo>
                    <a:lnTo>
                      <a:pt x="1014" y="784"/>
                    </a:lnTo>
                    <a:lnTo>
                      <a:pt x="1012" y="786"/>
                    </a:lnTo>
                    <a:lnTo>
                      <a:pt x="1010" y="788"/>
                    </a:lnTo>
                    <a:lnTo>
                      <a:pt x="1004" y="788"/>
                    </a:lnTo>
                    <a:lnTo>
                      <a:pt x="1002" y="790"/>
                    </a:lnTo>
                    <a:lnTo>
                      <a:pt x="1000" y="792"/>
                    </a:lnTo>
                    <a:lnTo>
                      <a:pt x="998" y="792"/>
                    </a:lnTo>
                    <a:lnTo>
                      <a:pt x="992" y="794"/>
                    </a:lnTo>
                    <a:lnTo>
                      <a:pt x="990" y="798"/>
                    </a:lnTo>
                    <a:lnTo>
                      <a:pt x="990" y="798"/>
                    </a:lnTo>
                    <a:lnTo>
                      <a:pt x="986" y="796"/>
                    </a:lnTo>
                    <a:lnTo>
                      <a:pt x="984" y="796"/>
                    </a:lnTo>
                    <a:lnTo>
                      <a:pt x="984" y="796"/>
                    </a:lnTo>
                    <a:lnTo>
                      <a:pt x="980" y="798"/>
                    </a:lnTo>
                    <a:lnTo>
                      <a:pt x="972" y="798"/>
                    </a:lnTo>
                    <a:lnTo>
                      <a:pt x="968" y="796"/>
                    </a:lnTo>
                    <a:lnTo>
                      <a:pt x="962" y="796"/>
                    </a:lnTo>
                    <a:lnTo>
                      <a:pt x="960" y="796"/>
                    </a:lnTo>
                    <a:lnTo>
                      <a:pt x="958" y="794"/>
                    </a:lnTo>
                    <a:lnTo>
                      <a:pt x="956" y="794"/>
                    </a:lnTo>
                    <a:lnTo>
                      <a:pt x="956" y="792"/>
                    </a:lnTo>
                    <a:lnTo>
                      <a:pt x="952" y="792"/>
                    </a:lnTo>
                    <a:lnTo>
                      <a:pt x="950" y="788"/>
                    </a:lnTo>
                    <a:lnTo>
                      <a:pt x="950" y="786"/>
                    </a:lnTo>
                    <a:lnTo>
                      <a:pt x="948" y="786"/>
                    </a:lnTo>
                    <a:lnTo>
                      <a:pt x="944" y="786"/>
                    </a:lnTo>
                    <a:lnTo>
                      <a:pt x="940" y="786"/>
                    </a:lnTo>
                    <a:lnTo>
                      <a:pt x="936" y="782"/>
                    </a:lnTo>
                    <a:lnTo>
                      <a:pt x="932" y="782"/>
                    </a:lnTo>
                    <a:lnTo>
                      <a:pt x="928" y="782"/>
                    </a:lnTo>
                    <a:lnTo>
                      <a:pt x="926" y="780"/>
                    </a:lnTo>
                    <a:lnTo>
                      <a:pt x="922" y="780"/>
                    </a:lnTo>
                    <a:lnTo>
                      <a:pt x="920" y="780"/>
                    </a:lnTo>
                    <a:lnTo>
                      <a:pt x="916" y="782"/>
                    </a:lnTo>
                    <a:lnTo>
                      <a:pt x="912" y="782"/>
                    </a:lnTo>
                    <a:lnTo>
                      <a:pt x="908" y="784"/>
                    </a:lnTo>
                    <a:lnTo>
                      <a:pt x="906" y="786"/>
                    </a:lnTo>
                    <a:lnTo>
                      <a:pt x="904" y="786"/>
                    </a:lnTo>
                    <a:lnTo>
                      <a:pt x="904" y="786"/>
                    </a:lnTo>
                    <a:lnTo>
                      <a:pt x="902" y="786"/>
                    </a:lnTo>
                    <a:lnTo>
                      <a:pt x="900" y="786"/>
                    </a:lnTo>
                    <a:lnTo>
                      <a:pt x="896" y="786"/>
                    </a:lnTo>
                    <a:lnTo>
                      <a:pt x="896" y="788"/>
                    </a:lnTo>
                    <a:lnTo>
                      <a:pt x="894" y="788"/>
                    </a:lnTo>
                    <a:lnTo>
                      <a:pt x="890" y="786"/>
                    </a:lnTo>
                    <a:lnTo>
                      <a:pt x="886" y="784"/>
                    </a:lnTo>
                    <a:lnTo>
                      <a:pt x="886" y="784"/>
                    </a:lnTo>
                    <a:lnTo>
                      <a:pt x="882" y="782"/>
                    </a:lnTo>
                    <a:lnTo>
                      <a:pt x="882" y="782"/>
                    </a:lnTo>
                    <a:lnTo>
                      <a:pt x="880" y="780"/>
                    </a:lnTo>
                    <a:lnTo>
                      <a:pt x="880" y="778"/>
                    </a:lnTo>
                    <a:lnTo>
                      <a:pt x="878" y="774"/>
                    </a:lnTo>
                    <a:lnTo>
                      <a:pt x="878" y="774"/>
                    </a:lnTo>
                    <a:lnTo>
                      <a:pt x="878" y="772"/>
                    </a:lnTo>
                    <a:lnTo>
                      <a:pt x="876" y="770"/>
                    </a:lnTo>
                    <a:lnTo>
                      <a:pt x="876" y="768"/>
                    </a:lnTo>
                    <a:lnTo>
                      <a:pt x="876" y="766"/>
                    </a:lnTo>
                    <a:lnTo>
                      <a:pt x="874" y="766"/>
                    </a:lnTo>
                    <a:lnTo>
                      <a:pt x="868" y="766"/>
                    </a:lnTo>
                    <a:lnTo>
                      <a:pt x="866" y="766"/>
                    </a:lnTo>
                    <a:lnTo>
                      <a:pt x="864" y="764"/>
                    </a:lnTo>
                    <a:lnTo>
                      <a:pt x="862" y="764"/>
                    </a:lnTo>
                    <a:lnTo>
                      <a:pt x="860" y="764"/>
                    </a:lnTo>
                    <a:lnTo>
                      <a:pt x="858" y="762"/>
                    </a:lnTo>
                    <a:lnTo>
                      <a:pt x="854" y="762"/>
                    </a:lnTo>
                    <a:lnTo>
                      <a:pt x="852" y="762"/>
                    </a:lnTo>
                    <a:lnTo>
                      <a:pt x="848" y="762"/>
                    </a:lnTo>
                    <a:lnTo>
                      <a:pt x="848" y="760"/>
                    </a:lnTo>
                    <a:lnTo>
                      <a:pt x="844" y="758"/>
                    </a:lnTo>
                    <a:lnTo>
                      <a:pt x="842" y="758"/>
                    </a:lnTo>
                    <a:lnTo>
                      <a:pt x="840" y="756"/>
                    </a:lnTo>
                    <a:lnTo>
                      <a:pt x="838" y="756"/>
                    </a:lnTo>
                    <a:lnTo>
                      <a:pt x="836" y="758"/>
                    </a:lnTo>
                    <a:lnTo>
                      <a:pt x="836" y="760"/>
                    </a:lnTo>
                    <a:lnTo>
                      <a:pt x="836" y="762"/>
                    </a:lnTo>
                    <a:lnTo>
                      <a:pt x="836" y="764"/>
                    </a:lnTo>
                    <a:lnTo>
                      <a:pt x="834" y="764"/>
                    </a:lnTo>
                    <a:lnTo>
                      <a:pt x="832" y="764"/>
                    </a:lnTo>
                    <a:lnTo>
                      <a:pt x="830" y="766"/>
                    </a:lnTo>
                    <a:lnTo>
                      <a:pt x="830" y="768"/>
                    </a:lnTo>
                    <a:lnTo>
                      <a:pt x="828" y="772"/>
                    </a:lnTo>
                    <a:lnTo>
                      <a:pt x="828" y="778"/>
                    </a:lnTo>
                    <a:lnTo>
                      <a:pt x="828" y="780"/>
                    </a:lnTo>
                    <a:lnTo>
                      <a:pt x="832" y="780"/>
                    </a:lnTo>
                    <a:lnTo>
                      <a:pt x="834" y="782"/>
                    </a:lnTo>
                    <a:lnTo>
                      <a:pt x="836" y="784"/>
                    </a:lnTo>
                    <a:lnTo>
                      <a:pt x="836" y="786"/>
                    </a:lnTo>
                    <a:lnTo>
                      <a:pt x="836" y="788"/>
                    </a:lnTo>
                    <a:lnTo>
                      <a:pt x="836" y="792"/>
                    </a:lnTo>
                    <a:lnTo>
                      <a:pt x="838" y="794"/>
                    </a:lnTo>
                    <a:lnTo>
                      <a:pt x="840" y="796"/>
                    </a:lnTo>
                    <a:lnTo>
                      <a:pt x="838" y="800"/>
                    </a:lnTo>
                    <a:lnTo>
                      <a:pt x="832" y="800"/>
                    </a:lnTo>
                    <a:lnTo>
                      <a:pt x="832" y="800"/>
                    </a:lnTo>
                    <a:lnTo>
                      <a:pt x="830" y="800"/>
                    </a:lnTo>
                    <a:lnTo>
                      <a:pt x="828" y="800"/>
                    </a:lnTo>
                    <a:lnTo>
                      <a:pt x="826" y="800"/>
                    </a:lnTo>
                    <a:lnTo>
                      <a:pt x="820" y="800"/>
                    </a:lnTo>
                    <a:lnTo>
                      <a:pt x="818" y="800"/>
                    </a:lnTo>
                    <a:lnTo>
                      <a:pt x="816" y="800"/>
                    </a:lnTo>
                    <a:lnTo>
                      <a:pt x="814" y="798"/>
                    </a:lnTo>
                    <a:lnTo>
                      <a:pt x="812" y="798"/>
                    </a:lnTo>
                    <a:lnTo>
                      <a:pt x="810" y="800"/>
                    </a:lnTo>
                    <a:lnTo>
                      <a:pt x="808" y="802"/>
                    </a:lnTo>
                    <a:lnTo>
                      <a:pt x="806" y="802"/>
                    </a:lnTo>
                    <a:lnTo>
                      <a:pt x="802" y="800"/>
                    </a:lnTo>
                    <a:lnTo>
                      <a:pt x="798" y="798"/>
                    </a:lnTo>
                    <a:lnTo>
                      <a:pt x="792" y="794"/>
                    </a:lnTo>
                    <a:lnTo>
                      <a:pt x="792" y="792"/>
                    </a:lnTo>
                    <a:lnTo>
                      <a:pt x="792" y="792"/>
                    </a:lnTo>
                    <a:lnTo>
                      <a:pt x="790" y="790"/>
                    </a:lnTo>
                    <a:lnTo>
                      <a:pt x="788" y="790"/>
                    </a:lnTo>
                    <a:lnTo>
                      <a:pt x="784" y="790"/>
                    </a:lnTo>
                    <a:lnTo>
                      <a:pt x="784" y="790"/>
                    </a:lnTo>
                    <a:lnTo>
                      <a:pt x="782" y="792"/>
                    </a:lnTo>
                    <a:lnTo>
                      <a:pt x="778" y="792"/>
                    </a:lnTo>
                    <a:lnTo>
                      <a:pt x="778" y="790"/>
                    </a:lnTo>
                    <a:lnTo>
                      <a:pt x="778" y="788"/>
                    </a:lnTo>
                    <a:lnTo>
                      <a:pt x="776" y="786"/>
                    </a:lnTo>
                    <a:lnTo>
                      <a:pt x="776" y="786"/>
                    </a:lnTo>
                    <a:lnTo>
                      <a:pt x="774" y="788"/>
                    </a:lnTo>
                    <a:lnTo>
                      <a:pt x="770" y="786"/>
                    </a:lnTo>
                    <a:lnTo>
                      <a:pt x="768" y="788"/>
                    </a:lnTo>
                    <a:lnTo>
                      <a:pt x="766" y="788"/>
                    </a:lnTo>
                    <a:lnTo>
                      <a:pt x="762" y="788"/>
                    </a:lnTo>
                    <a:lnTo>
                      <a:pt x="760" y="790"/>
                    </a:lnTo>
                    <a:lnTo>
                      <a:pt x="758" y="792"/>
                    </a:lnTo>
                    <a:lnTo>
                      <a:pt x="756" y="792"/>
                    </a:lnTo>
                    <a:lnTo>
                      <a:pt x="752" y="792"/>
                    </a:lnTo>
                    <a:lnTo>
                      <a:pt x="752" y="792"/>
                    </a:lnTo>
                    <a:lnTo>
                      <a:pt x="752" y="794"/>
                    </a:lnTo>
                    <a:lnTo>
                      <a:pt x="754" y="796"/>
                    </a:lnTo>
                    <a:lnTo>
                      <a:pt x="752" y="796"/>
                    </a:lnTo>
                    <a:lnTo>
                      <a:pt x="750" y="800"/>
                    </a:lnTo>
                    <a:lnTo>
                      <a:pt x="748" y="800"/>
                    </a:lnTo>
                    <a:lnTo>
                      <a:pt x="746" y="802"/>
                    </a:lnTo>
                    <a:lnTo>
                      <a:pt x="746" y="804"/>
                    </a:lnTo>
                    <a:lnTo>
                      <a:pt x="744" y="806"/>
                    </a:lnTo>
                    <a:lnTo>
                      <a:pt x="742" y="808"/>
                    </a:lnTo>
                    <a:lnTo>
                      <a:pt x="742" y="810"/>
                    </a:lnTo>
                    <a:lnTo>
                      <a:pt x="738" y="812"/>
                    </a:lnTo>
                    <a:lnTo>
                      <a:pt x="736" y="814"/>
                    </a:lnTo>
                    <a:lnTo>
                      <a:pt x="736" y="814"/>
                    </a:lnTo>
                    <a:lnTo>
                      <a:pt x="730" y="814"/>
                    </a:lnTo>
                    <a:lnTo>
                      <a:pt x="728" y="816"/>
                    </a:lnTo>
                    <a:lnTo>
                      <a:pt x="726" y="820"/>
                    </a:lnTo>
                    <a:lnTo>
                      <a:pt x="726" y="820"/>
                    </a:lnTo>
                    <a:lnTo>
                      <a:pt x="724" y="820"/>
                    </a:lnTo>
                    <a:lnTo>
                      <a:pt x="722" y="820"/>
                    </a:lnTo>
                    <a:lnTo>
                      <a:pt x="720" y="820"/>
                    </a:lnTo>
                    <a:lnTo>
                      <a:pt x="720" y="820"/>
                    </a:lnTo>
                    <a:lnTo>
                      <a:pt x="716" y="818"/>
                    </a:lnTo>
                    <a:lnTo>
                      <a:pt x="714" y="816"/>
                    </a:lnTo>
                    <a:lnTo>
                      <a:pt x="712" y="814"/>
                    </a:lnTo>
                    <a:lnTo>
                      <a:pt x="712" y="814"/>
                    </a:lnTo>
                    <a:lnTo>
                      <a:pt x="712" y="810"/>
                    </a:lnTo>
                    <a:lnTo>
                      <a:pt x="710" y="810"/>
                    </a:lnTo>
                    <a:lnTo>
                      <a:pt x="708" y="810"/>
                    </a:lnTo>
                    <a:lnTo>
                      <a:pt x="706" y="812"/>
                    </a:lnTo>
                    <a:lnTo>
                      <a:pt x="704" y="814"/>
                    </a:lnTo>
                    <a:lnTo>
                      <a:pt x="700" y="814"/>
                    </a:lnTo>
                    <a:lnTo>
                      <a:pt x="696" y="814"/>
                    </a:lnTo>
                    <a:lnTo>
                      <a:pt x="696" y="816"/>
                    </a:lnTo>
                    <a:lnTo>
                      <a:pt x="694" y="814"/>
                    </a:lnTo>
                    <a:lnTo>
                      <a:pt x="692" y="814"/>
                    </a:lnTo>
                    <a:lnTo>
                      <a:pt x="690" y="814"/>
                    </a:lnTo>
                    <a:lnTo>
                      <a:pt x="690" y="814"/>
                    </a:lnTo>
                    <a:lnTo>
                      <a:pt x="688" y="812"/>
                    </a:lnTo>
                    <a:lnTo>
                      <a:pt x="688" y="810"/>
                    </a:lnTo>
                    <a:lnTo>
                      <a:pt x="688" y="808"/>
                    </a:lnTo>
                    <a:lnTo>
                      <a:pt x="688" y="808"/>
                    </a:lnTo>
                    <a:lnTo>
                      <a:pt x="688" y="806"/>
                    </a:lnTo>
                    <a:lnTo>
                      <a:pt x="686" y="806"/>
                    </a:lnTo>
                    <a:lnTo>
                      <a:pt x="686" y="806"/>
                    </a:lnTo>
                    <a:lnTo>
                      <a:pt x="684" y="804"/>
                    </a:lnTo>
                    <a:lnTo>
                      <a:pt x="680" y="802"/>
                    </a:lnTo>
                    <a:lnTo>
                      <a:pt x="680" y="802"/>
                    </a:lnTo>
                    <a:lnTo>
                      <a:pt x="678" y="800"/>
                    </a:lnTo>
                    <a:lnTo>
                      <a:pt x="676" y="796"/>
                    </a:lnTo>
                    <a:lnTo>
                      <a:pt x="672" y="794"/>
                    </a:lnTo>
                    <a:lnTo>
                      <a:pt x="668" y="792"/>
                    </a:lnTo>
                    <a:lnTo>
                      <a:pt x="664" y="792"/>
                    </a:lnTo>
                    <a:lnTo>
                      <a:pt x="660" y="792"/>
                    </a:lnTo>
                    <a:lnTo>
                      <a:pt x="660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658" y="798"/>
                    </a:lnTo>
                    <a:lnTo>
                      <a:pt x="656" y="798"/>
                    </a:lnTo>
                    <a:lnTo>
                      <a:pt x="652" y="798"/>
                    </a:lnTo>
                    <a:lnTo>
                      <a:pt x="650" y="796"/>
                    </a:lnTo>
                    <a:lnTo>
                      <a:pt x="648" y="798"/>
                    </a:lnTo>
                    <a:lnTo>
                      <a:pt x="646" y="798"/>
                    </a:lnTo>
                    <a:lnTo>
                      <a:pt x="644" y="798"/>
                    </a:lnTo>
                    <a:lnTo>
                      <a:pt x="642" y="796"/>
                    </a:lnTo>
                    <a:lnTo>
                      <a:pt x="640" y="796"/>
                    </a:lnTo>
                    <a:lnTo>
                      <a:pt x="638" y="794"/>
                    </a:lnTo>
                    <a:lnTo>
                      <a:pt x="640" y="792"/>
                    </a:lnTo>
                    <a:lnTo>
                      <a:pt x="636" y="790"/>
                    </a:lnTo>
                    <a:lnTo>
                      <a:pt x="634" y="792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34" y="796"/>
                    </a:lnTo>
                    <a:lnTo>
                      <a:pt x="632" y="798"/>
                    </a:lnTo>
                    <a:lnTo>
                      <a:pt x="630" y="798"/>
                    </a:lnTo>
                    <a:lnTo>
                      <a:pt x="598" y="760"/>
                    </a:lnTo>
                    <a:lnTo>
                      <a:pt x="576" y="744"/>
                    </a:lnTo>
                    <a:lnTo>
                      <a:pt x="576" y="742"/>
                    </a:lnTo>
                    <a:lnTo>
                      <a:pt x="578" y="742"/>
                    </a:lnTo>
                    <a:lnTo>
                      <a:pt x="580" y="738"/>
                    </a:lnTo>
                    <a:lnTo>
                      <a:pt x="580" y="736"/>
                    </a:lnTo>
                    <a:lnTo>
                      <a:pt x="578" y="736"/>
                    </a:lnTo>
                    <a:lnTo>
                      <a:pt x="576" y="736"/>
                    </a:lnTo>
                    <a:lnTo>
                      <a:pt x="572" y="738"/>
                    </a:lnTo>
                    <a:lnTo>
                      <a:pt x="570" y="740"/>
                    </a:lnTo>
                    <a:lnTo>
                      <a:pt x="568" y="740"/>
                    </a:lnTo>
                    <a:lnTo>
                      <a:pt x="566" y="744"/>
                    </a:lnTo>
                    <a:lnTo>
                      <a:pt x="566" y="744"/>
                    </a:lnTo>
                    <a:lnTo>
                      <a:pt x="564" y="746"/>
                    </a:lnTo>
                    <a:lnTo>
                      <a:pt x="562" y="748"/>
                    </a:lnTo>
                    <a:lnTo>
                      <a:pt x="560" y="750"/>
                    </a:lnTo>
                    <a:lnTo>
                      <a:pt x="558" y="750"/>
                    </a:lnTo>
                    <a:lnTo>
                      <a:pt x="554" y="752"/>
                    </a:lnTo>
                    <a:lnTo>
                      <a:pt x="556" y="754"/>
                    </a:lnTo>
                    <a:lnTo>
                      <a:pt x="554" y="756"/>
                    </a:lnTo>
                    <a:lnTo>
                      <a:pt x="552" y="754"/>
                    </a:lnTo>
                    <a:lnTo>
                      <a:pt x="548" y="754"/>
                    </a:lnTo>
                    <a:lnTo>
                      <a:pt x="544" y="754"/>
                    </a:lnTo>
                    <a:lnTo>
                      <a:pt x="544" y="756"/>
                    </a:lnTo>
                    <a:lnTo>
                      <a:pt x="542" y="756"/>
                    </a:lnTo>
                    <a:lnTo>
                      <a:pt x="540" y="754"/>
                    </a:lnTo>
                    <a:lnTo>
                      <a:pt x="540" y="750"/>
                    </a:lnTo>
                    <a:lnTo>
                      <a:pt x="542" y="750"/>
                    </a:lnTo>
                    <a:lnTo>
                      <a:pt x="542" y="746"/>
                    </a:lnTo>
                    <a:lnTo>
                      <a:pt x="542" y="746"/>
                    </a:lnTo>
                    <a:lnTo>
                      <a:pt x="540" y="748"/>
                    </a:lnTo>
                    <a:lnTo>
                      <a:pt x="538" y="748"/>
                    </a:lnTo>
                    <a:lnTo>
                      <a:pt x="534" y="746"/>
                    </a:lnTo>
                    <a:lnTo>
                      <a:pt x="530" y="746"/>
                    </a:lnTo>
                    <a:lnTo>
                      <a:pt x="532" y="748"/>
                    </a:lnTo>
                    <a:lnTo>
                      <a:pt x="532" y="748"/>
                    </a:lnTo>
                    <a:lnTo>
                      <a:pt x="530" y="750"/>
                    </a:lnTo>
                    <a:lnTo>
                      <a:pt x="530" y="750"/>
                    </a:lnTo>
                    <a:lnTo>
                      <a:pt x="528" y="746"/>
                    </a:lnTo>
                    <a:lnTo>
                      <a:pt x="526" y="744"/>
                    </a:lnTo>
                    <a:lnTo>
                      <a:pt x="524" y="740"/>
                    </a:lnTo>
                    <a:lnTo>
                      <a:pt x="522" y="740"/>
                    </a:lnTo>
                    <a:lnTo>
                      <a:pt x="524" y="744"/>
                    </a:lnTo>
                    <a:lnTo>
                      <a:pt x="522" y="744"/>
                    </a:lnTo>
                    <a:lnTo>
                      <a:pt x="522" y="744"/>
                    </a:lnTo>
                    <a:lnTo>
                      <a:pt x="520" y="742"/>
                    </a:lnTo>
                    <a:lnTo>
                      <a:pt x="520" y="744"/>
                    </a:lnTo>
                    <a:lnTo>
                      <a:pt x="518" y="746"/>
                    </a:lnTo>
                    <a:lnTo>
                      <a:pt x="518" y="746"/>
                    </a:lnTo>
                    <a:lnTo>
                      <a:pt x="516" y="744"/>
                    </a:lnTo>
                    <a:lnTo>
                      <a:pt x="512" y="746"/>
                    </a:lnTo>
                    <a:lnTo>
                      <a:pt x="512" y="744"/>
                    </a:lnTo>
                    <a:lnTo>
                      <a:pt x="510" y="742"/>
                    </a:lnTo>
                    <a:lnTo>
                      <a:pt x="512" y="742"/>
                    </a:lnTo>
                    <a:lnTo>
                      <a:pt x="512" y="742"/>
                    </a:lnTo>
                    <a:lnTo>
                      <a:pt x="512" y="738"/>
                    </a:lnTo>
                    <a:lnTo>
                      <a:pt x="512" y="736"/>
                    </a:lnTo>
                    <a:lnTo>
                      <a:pt x="512" y="736"/>
                    </a:lnTo>
                    <a:lnTo>
                      <a:pt x="510" y="734"/>
                    </a:lnTo>
                    <a:lnTo>
                      <a:pt x="508" y="732"/>
                    </a:lnTo>
                    <a:lnTo>
                      <a:pt x="508" y="730"/>
                    </a:lnTo>
                    <a:lnTo>
                      <a:pt x="506" y="730"/>
                    </a:lnTo>
                    <a:lnTo>
                      <a:pt x="506" y="726"/>
                    </a:lnTo>
                    <a:lnTo>
                      <a:pt x="504" y="726"/>
                    </a:lnTo>
                    <a:lnTo>
                      <a:pt x="500" y="726"/>
                    </a:lnTo>
                    <a:lnTo>
                      <a:pt x="498" y="726"/>
                    </a:lnTo>
                    <a:lnTo>
                      <a:pt x="494" y="724"/>
                    </a:lnTo>
                    <a:lnTo>
                      <a:pt x="492" y="726"/>
                    </a:lnTo>
                    <a:lnTo>
                      <a:pt x="488" y="724"/>
                    </a:lnTo>
                    <a:lnTo>
                      <a:pt x="486" y="724"/>
                    </a:lnTo>
                    <a:lnTo>
                      <a:pt x="484" y="724"/>
                    </a:lnTo>
                    <a:lnTo>
                      <a:pt x="482" y="726"/>
                    </a:lnTo>
                    <a:lnTo>
                      <a:pt x="482" y="728"/>
                    </a:lnTo>
                    <a:lnTo>
                      <a:pt x="478" y="728"/>
                    </a:lnTo>
                    <a:lnTo>
                      <a:pt x="478" y="730"/>
                    </a:lnTo>
                    <a:lnTo>
                      <a:pt x="478" y="730"/>
                    </a:lnTo>
                    <a:lnTo>
                      <a:pt x="478" y="732"/>
                    </a:lnTo>
                    <a:lnTo>
                      <a:pt x="476" y="734"/>
                    </a:lnTo>
                    <a:lnTo>
                      <a:pt x="474" y="732"/>
                    </a:lnTo>
                    <a:lnTo>
                      <a:pt x="472" y="736"/>
                    </a:lnTo>
                    <a:lnTo>
                      <a:pt x="470" y="736"/>
                    </a:lnTo>
                    <a:lnTo>
                      <a:pt x="468" y="736"/>
                    </a:lnTo>
                    <a:lnTo>
                      <a:pt x="466" y="736"/>
                    </a:lnTo>
                    <a:lnTo>
                      <a:pt x="462" y="740"/>
                    </a:lnTo>
                    <a:lnTo>
                      <a:pt x="458" y="740"/>
                    </a:lnTo>
                    <a:lnTo>
                      <a:pt x="456" y="742"/>
                    </a:lnTo>
                    <a:lnTo>
                      <a:pt x="454" y="742"/>
                    </a:lnTo>
                    <a:lnTo>
                      <a:pt x="454" y="740"/>
                    </a:lnTo>
                    <a:lnTo>
                      <a:pt x="452" y="742"/>
                    </a:lnTo>
                    <a:lnTo>
                      <a:pt x="452" y="744"/>
                    </a:lnTo>
                    <a:lnTo>
                      <a:pt x="448" y="744"/>
                    </a:lnTo>
                    <a:lnTo>
                      <a:pt x="448" y="744"/>
                    </a:lnTo>
                    <a:lnTo>
                      <a:pt x="448" y="748"/>
                    </a:lnTo>
                    <a:lnTo>
                      <a:pt x="446" y="748"/>
                    </a:lnTo>
                    <a:lnTo>
                      <a:pt x="444" y="748"/>
                    </a:lnTo>
                    <a:lnTo>
                      <a:pt x="442" y="748"/>
                    </a:lnTo>
                    <a:lnTo>
                      <a:pt x="442" y="750"/>
                    </a:lnTo>
                    <a:lnTo>
                      <a:pt x="438" y="750"/>
                    </a:lnTo>
                    <a:lnTo>
                      <a:pt x="434" y="750"/>
                    </a:lnTo>
                    <a:lnTo>
                      <a:pt x="434" y="752"/>
                    </a:lnTo>
                    <a:lnTo>
                      <a:pt x="430" y="752"/>
                    </a:lnTo>
                    <a:lnTo>
                      <a:pt x="428" y="754"/>
                    </a:lnTo>
                    <a:lnTo>
                      <a:pt x="424" y="754"/>
                    </a:lnTo>
                    <a:lnTo>
                      <a:pt x="420" y="756"/>
                    </a:lnTo>
                    <a:lnTo>
                      <a:pt x="420" y="758"/>
                    </a:lnTo>
                    <a:lnTo>
                      <a:pt x="420" y="758"/>
                    </a:lnTo>
                    <a:lnTo>
                      <a:pt x="418" y="756"/>
                    </a:lnTo>
                    <a:lnTo>
                      <a:pt x="416" y="756"/>
                    </a:lnTo>
                    <a:lnTo>
                      <a:pt x="414" y="758"/>
                    </a:lnTo>
                    <a:lnTo>
                      <a:pt x="414" y="760"/>
                    </a:lnTo>
                    <a:lnTo>
                      <a:pt x="412" y="760"/>
                    </a:lnTo>
                    <a:lnTo>
                      <a:pt x="410" y="758"/>
                    </a:lnTo>
                    <a:lnTo>
                      <a:pt x="408" y="760"/>
                    </a:lnTo>
                    <a:lnTo>
                      <a:pt x="406" y="758"/>
                    </a:lnTo>
                    <a:lnTo>
                      <a:pt x="404" y="758"/>
                    </a:lnTo>
                    <a:lnTo>
                      <a:pt x="404" y="760"/>
                    </a:lnTo>
                    <a:lnTo>
                      <a:pt x="402" y="760"/>
                    </a:lnTo>
                    <a:lnTo>
                      <a:pt x="400" y="760"/>
                    </a:lnTo>
                    <a:lnTo>
                      <a:pt x="402" y="764"/>
                    </a:lnTo>
                    <a:lnTo>
                      <a:pt x="400" y="764"/>
                    </a:lnTo>
                    <a:lnTo>
                      <a:pt x="402" y="764"/>
                    </a:lnTo>
                    <a:lnTo>
                      <a:pt x="406" y="764"/>
                    </a:lnTo>
                    <a:lnTo>
                      <a:pt x="406" y="768"/>
                    </a:lnTo>
                    <a:lnTo>
                      <a:pt x="404" y="768"/>
                    </a:lnTo>
                    <a:lnTo>
                      <a:pt x="402" y="768"/>
                    </a:lnTo>
                    <a:lnTo>
                      <a:pt x="402" y="770"/>
                    </a:lnTo>
                    <a:lnTo>
                      <a:pt x="406" y="770"/>
                    </a:lnTo>
                    <a:lnTo>
                      <a:pt x="408" y="772"/>
                    </a:lnTo>
                    <a:lnTo>
                      <a:pt x="410" y="770"/>
                    </a:lnTo>
                    <a:lnTo>
                      <a:pt x="412" y="770"/>
                    </a:lnTo>
                    <a:lnTo>
                      <a:pt x="414" y="772"/>
                    </a:lnTo>
                    <a:lnTo>
                      <a:pt x="416" y="772"/>
                    </a:lnTo>
                    <a:lnTo>
                      <a:pt x="416" y="776"/>
                    </a:lnTo>
                    <a:lnTo>
                      <a:pt x="414" y="776"/>
                    </a:lnTo>
                    <a:lnTo>
                      <a:pt x="412" y="776"/>
                    </a:lnTo>
                    <a:lnTo>
                      <a:pt x="408" y="776"/>
                    </a:lnTo>
                    <a:lnTo>
                      <a:pt x="404" y="778"/>
                    </a:lnTo>
                    <a:lnTo>
                      <a:pt x="402" y="782"/>
                    </a:lnTo>
                    <a:lnTo>
                      <a:pt x="402" y="786"/>
                    </a:lnTo>
                    <a:lnTo>
                      <a:pt x="404" y="786"/>
                    </a:lnTo>
                    <a:lnTo>
                      <a:pt x="404" y="788"/>
                    </a:lnTo>
                    <a:lnTo>
                      <a:pt x="402" y="790"/>
                    </a:lnTo>
                    <a:lnTo>
                      <a:pt x="402" y="792"/>
                    </a:lnTo>
                    <a:lnTo>
                      <a:pt x="400" y="794"/>
                    </a:lnTo>
                    <a:lnTo>
                      <a:pt x="400" y="794"/>
                    </a:lnTo>
                    <a:lnTo>
                      <a:pt x="400" y="796"/>
                    </a:lnTo>
                    <a:lnTo>
                      <a:pt x="400" y="798"/>
                    </a:lnTo>
                    <a:lnTo>
                      <a:pt x="404" y="798"/>
                    </a:lnTo>
                    <a:lnTo>
                      <a:pt x="404" y="800"/>
                    </a:lnTo>
                    <a:lnTo>
                      <a:pt x="408" y="800"/>
                    </a:lnTo>
                    <a:lnTo>
                      <a:pt x="408" y="802"/>
                    </a:lnTo>
                    <a:lnTo>
                      <a:pt x="410" y="804"/>
                    </a:lnTo>
                    <a:lnTo>
                      <a:pt x="414" y="804"/>
                    </a:lnTo>
                    <a:lnTo>
                      <a:pt x="416" y="804"/>
                    </a:lnTo>
                    <a:lnTo>
                      <a:pt x="416" y="814"/>
                    </a:lnTo>
                    <a:lnTo>
                      <a:pt x="414" y="816"/>
                    </a:lnTo>
                    <a:lnTo>
                      <a:pt x="410" y="818"/>
                    </a:lnTo>
                    <a:lnTo>
                      <a:pt x="408" y="816"/>
                    </a:lnTo>
                    <a:lnTo>
                      <a:pt x="404" y="814"/>
                    </a:lnTo>
                    <a:lnTo>
                      <a:pt x="402" y="816"/>
                    </a:lnTo>
                    <a:lnTo>
                      <a:pt x="402" y="818"/>
                    </a:lnTo>
                    <a:lnTo>
                      <a:pt x="400" y="820"/>
                    </a:lnTo>
                    <a:lnTo>
                      <a:pt x="398" y="820"/>
                    </a:lnTo>
                    <a:lnTo>
                      <a:pt x="394" y="818"/>
                    </a:lnTo>
                    <a:lnTo>
                      <a:pt x="390" y="820"/>
                    </a:lnTo>
                    <a:lnTo>
                      <a:pt x="388" y="818"/>
                    </a:lnTo>
                    <a:lnTo>
                      <a:pt x="388" y="818"/>
                    </a:lnTo>
                    <a:lnTo>
                      <a:pt x="384" y="818"/>
                    </a:lnTo>
                    <a:lnTo>
                      <a:pt x="382" y="814"/>
                    </a:lnTo>
                    <a:lnTo>
                      <a:pt x="384" y="814"/>
                    </a:lnTo>
                    <a:lnTo>
                      <a:pt x="386" y="812"/>
                    </a:lnTo>
                    <a:lnTo>
                      <a:pt x="384" y="812"/>
                    </a:lnTo>
                    <a:lnTo>
                      <a:pt x="380" y="810"/>
                    </a:lnTo>
                    <a:lnTo>
                      <a:pt x="380" y="812"/>
                    </a:lnTo>
                    <a:lnTo>
                      <a:pt x="376" y="812"/>
                    </a:lnTo>
                    <a:lnTo>
                      <a:pt x="374" y="812"/>
                    </a:lnTo>
                    <a:lnTo>
                      <a:pt x="374" y="814"/>
                    </a:lnTo>
                    <a:lnTo>
                      <a:pt x="372" y="816"/>
                    </a:lnTo>
                    <a:lnTo>
                      <a:pt x="370" y="814"/>
                    </a:lnTo>
                    <a:lnTo>
                      <a:pt x="366" y="810"/>
                    </a:lnTo>
                    <a:lnTo>
                      <a:pt x="364" y="812"/>
                    </a:lnTo>
                    <a:lnTo>
                      <a:pt x="364" y="814"/>
                    </a:lnTo>
                    <a:lnTo>
                      <a:pt x="362" y="812"/>
                    </a:lnTo>
                    <a:lnTo>
                      <a:pt x="360" y="812"/>
                    </a:lnTo>
                    <a:lnTo>
                      <a:pt x="360" y="814"/>
                    </a:lnTo>
                    <a:lnTo>
                      <a:pt x="358" y="814"/>
                    </a:lnTo>
                    <a:lnTo>
                      <a:pt x="356" y="820"/>
                    </a:lnTo>
                    <a:lnTo>
                      <a:pt x="354" y="822"/>
                    </a:lnTo>
                    <a:lnTo>
                      <a:pt x="352" y="820"/>
                    </a:lnTo>
                    <a:lnTo>
                      <a:pt x="350" y="818"/>
                    </a:lnTo>
                    <a:lnTo>
                      <a:pt x="346" y="818"/>
                    </a:lnTo>
                    <a:lnTo>
                      <a:pt x="344" y="816"/>
                    </a:lnTo>
                    <a:lnTo>
                      <a:pt x="342" y="816"/>
                    </a:lnTo>
                    <a:lnTo>
                      <a:pt x="342" y="820"/>
                    </a:lnTo>
                    <a:lnTo>
                      <a:pt x="340" y="822"/>
                    </a:lnTo>
                    <a:lnTo>
                      <a:pt x="338" y="822"/>
                    </a:lnTo>
                    <a:lnTo>
                      <a:pt x="338" y="820"/>
                    </a:lnTo>
                    <a:lnTo>
                      <a:pt x="338" y="818"/>
                    </a:lnTo>
                    <a:lnTo>
                      <a:pt x="336" y="818"/>
                    </a:lnTo>
                    <a:lnTo>
                      <a:pt x="332" y="814"/>
                    </a:lnTo>
                    <a:lnTo>
                      <a:pt x="330" y="812"/>
                    </a:lnTo>
                    <a:lnTo>
                      <a:pt x="328" y="812"/>
                    </a:lnTo>
                    <a:lnTo>
                      <a:pt x="326" y="808"/>
                    </a:lnTo>
                    <a:lnTo>
                      <a:pt x="324" y="808"/>
                    </a:lnTo>
                    <a:lnTo>
                      <a:pt x="322" y="806"/>
                    </a:lnTo>
                    <a:lnTo>
                      <a:pt x="320" y="806"/>
                    </a:lnTo>
                    <a:lnTo>
                      <a:pt x="316" y="808"/>
                    </a:lnTo>
                    <a:lnTo>
                      <a:pt x="314" y="806"/>
                    </a:lnTo>
                    <a:lnTo>
                      <a:pt x="312" y="802"/>
                    </a:lnTo>
                    <a:lnTo>
                      <a:pt x="310" y="804"/>
                    </a:lnTo>
                    <a:lnTo>
                      <a:pt x="308" y="806"/>
                    </a:lnTo>
                    <a:lnTo>
                      <a:pt x="304" y="806"/>
                    </a:lnTo>
                    <a:lnTo>
                      <a:pt x="304" y="806"/>
                    </a:lnTo>
                    <a:lnTo>
                      <a:pt x="304" y="808"/>
                    </a:lnTo>
                    <a:lnTo>
                      <a:pt x="304" y="806"/>
                    </a:lnTo>
                    <a:lnTo>
                      <a:pt x="302" y="806"/>
                    </a:lnTo>
                    <a:lnTo>
                      <a:pt x="300" y="810"/>
                    </a:lnTo>
                    <a:lnTo>
                      <a:pt x="298" y="810"/>
                    </a:lnTo>
                    <a:lnTo>
                      <a:pt x="296" y="810"/>
                    </a:lnTo>
                    <a:lnTo>
                      <a:pt x="298" y="806"/>
                    </a:lnTo>
                    <a:lnTo>
                      <a:pt x="298" y="806"/>
                    </a:lnTo>
                    <a:lnTo>
                      <a:pt x="296" y="804"/>
                    </a:lnTo>
                    <a:lnTo>
                      <a:pt x="292" y="802"/>
                    </a:lnTo>
                    <a:lnTo>
                      <a:pt x="292" y="804"/>
                    </a:lnTo>
                    <a:lnTo>
                      <a:pt x="292" y="806"/>
                    </a:lnTo>
                    <a:lnTo>
                      <a:pt x="292" y="808"/>
                    </a:lnTo>
                    <a:lnTo>
                      <a:pt x="290" y="808"/>
                    </a:lnTo>
                    <a:lnTo>
                      <a:pt x="288" y="808"/>
                    </a:lnTo>
                    <a:lnTo>
                      <a:pt x="286" y="812"/>
                    </a:lnTo>
                    <a:lnTo>
                      <a:pt x="284" y="812"/>
                    </a:lnTo>
                    <a:lnTo>
                      <a:pt x="282" y="814"/>
                    </a:lnTo>
                    <a:lnTo>
                      <a:pt x="280" y="818"/>
                    </a:lnTo>
                    <a:lnTo>
                      <a:pt x="282" y="820"/>
                    </a:lnTo>
                    <a:lnTo>
                      <a:pt x="282" y="822"/>
                    </a:lnTo>
                    <a:lnTo>
                      <a:pt x="278" y="822"/>
                    </a:lnTo>
                    <a:lnTo>
                      <a:pt x="274" y="822"/>
                    </a:lnTo>
                    <a:lnTo>
                      <a:pt x="278" y="834"/>
                    </a:lnTo>
                    <a:lnTo>
                      <a:pt x="276" y="834"/>
                    </a:lnTo>
                    <a:lnTo>
                      <a:pt x="276" y="838"/>
                    </a:lnTo>
                    <a:lnTo>
                      <a:pt x="272" y="838"/>
                    </a:lnTo>
                    <a:lnTo>
                      <a:pt x="268" y="836"/>
                    </a:lnTo>
                    <a:lnTo>
                      <a:pt x="268" y="834"/>
                    </a:lnTo>
                    <a:lnTo>
                      <a:pt x="262" y="828"/>
                    </a:lnTo>
                    <a:lnTo>
                      <a:pt x="260" y="830"/>
                    </a:lnTo>
                    <a:lnTo>
                      <a:pt x="260" y="834"/>
                    </a:lnTo>
                    <a:lnTo>
                      <a:pt x="256" y="838"/>
                    </a:lnTo>
                    <a:lnTo>
                      <a:pt x="254" y="838"/>
                    </a:lnTo>
                    <a:lnTo>
                      <a:pt x="254" y="844"/>
                    </a:lnTo>
                    <a:lnTo>
                      <a:pt x="256" y="846"/>
                    </a:lnTo>
                    <a:lnTo>
                      <a:pt x="254" y="854"/>
                    </a:lnTo>
                    <a:lnTo>
                      <a:pt x="254" y="858"/>
                    </a:lnTo>
                    <a:lnTo>
                      <a:pt x="258" y="860"/>
                    </a:lnTo>
                    <a:lnTo>
                      <a:pt x="260" y="864"/>
                    </a:lnTo>
                    <a:lnTo>
                      <a:pt x="260" y="866"/>
                    </a:lnTo>
                    <a:lnTo>
                      <a:pt x="264" y="870"/>
                    </a:lnTo>
                    <a:lnTo>
                      <a:pt x="264" y="868"/>
                    </a:lnTo>
                    <a:lnTo>
                      <a:pt x="272" y="870"/>
                    </a:lnTo>
                    <a:lnTo>
                      <a:pt x="278" y="874"/>
                    </a:lnTo>
                    <a:lnTo>
                      <a:pt x="284" y="882"/>
                    </a:lnTo>
                    <a:lnTo>
                      <a:pt x="278" y="882"/>
                    </a:lnTo>
                    <a:lnTo>
                      <a:pt x="278" y="884"/>
                    </a:lnTo>
                    <a:lnTo>
                      <a:pt x="282" y="888"/>
                    </a:lnTo>
                    <a:lnTo>
                      <a:pt x="286" y="886"/>
                    </a:lnTo>
                    <a:lnTo>
                      <a:pt x="290" y="888"/>
                    </a:lnTo>
                    <a:lnTo>
                      <a:pt x="290" y="888"/>
                    </a:lnTo>
                    <a:lnTo>
                      <a:pt x="290" y="888"/>
                    </a:lnTo>
                    <a:lnTo>
                      <a:pt x="290" y="890"/>
                    </a:lnTo>
                    <a:lnTo>
                      <a:pt x="290" y="890"/>
                    </a:lnTo>
                    <a:lnTo>
                      <a:pt x="286" y="892"/>
                    </a:lnTo>
                    <a:lnTo>
                      <a:pt x="288" y="892"/>
                    </a:lnTo>
                    <a:lnTo>
                      <a:pt x="288" y="894"/>
                    </a:lnTo>
                    <a:lnTo>
                      <a:pt x="286" y="894"/>
                    </a:lnTo>
                    <a:lnTo>
                      <a:pt x="288" y="894"/>
                    </a:lnTo>
                    <a:lnTo>
                      <a:pt x="288" y="896"/>
                    </a:lnTo>
                    <a:lnTo>
                      <a:pt x="286" y="896"/>
                    </a:lnTo>
                    <a:lnTo>
                      <a:pt x="284" y="896"/>
                    </a:lnTo>
                    <a:lnTo>
                      <a:pt x="282" y="896"/>
                    </a:lnTo>
                    <a:lnTo>
                      <a:pt x="282" y="896"/>
                    </a:lnTo>
                    <a:lnTo>
                      <a:pt x="284" y="898"/>
                    </a:lnTo>
                    <a:lnTo>
                      <a:pt x="286" y="898"/>
                    </a:lnTo>
                    <a:lnTo>
                      <a:pt x="284" y="900"/>
                    </a:lnTo>
                    <a:lnTo>
                      <a:pt x="282" y="898"/>
                    </a:lnTo>
                    <a:lnTo>
                      <a:pt x="282" y="898"/>
                    </a:lnTo>
                    <a:lnTo>
                      <a:pt x="282" y="898"/>
                    </a:lnTo>
                    <a:lnTo>
                      <a:pt x="280" y="898"/>
                    </a:lnTo>
                    <a:lnTo>
                      <a:pt x="278" y="898"/>
                    </a:lnTo>
                    <a:lnTo>
                      <a:pt x="280" y="900"/>
                    </a:lnTo>
                    <a:lnTo>
                      <a:pt x="282" y="900"/>
                    </a:lnTo>
                    <a:lnTo>
                      <a:pt x="280" y="902"/>
                    </a:lnTo>
                    <a:lnTo>
                      <a:pt x="278" y="902"/>
                    </a:lnTo>
                    <a:lnTo>
                      <a:pt x="276" y="902"/>
                    </a:lnTo>
                    <a:lnTo>
                      <a:pt x="276" y="902"/>
                    </a:lnTo>
                    <a:lnTo>
                      <a:pt x="276" y="904"/>
                    </a:lnTo>
                    <a:lnTo>
                      <a:pt x="274" y="904"/>
                    </a:lnTo>
                    <a:lnTo>
                      <a:pt x="272" y="902"/>
                    </a:lnTo>
                    <a:lnTo>
                      <a:pt x="272" y="902"/>
                    </a:lnTo>
                    <a:lnTo>
                      <a:pt x="272" y="904"/>
                    </a:lnTo>
                    <a:lnTo>
                      <a:pt x="270" y="906"/>
                    </a:lnTo>
                    <a:lnTo>
                      <a:pt x="270" y="908"/>
                    </a:lnTo>
                    <a:lnTo>
                      <a:pt x="268" y="910"/>
                    </a:lnTo>
                    <a:lnTo>
                      <a:pt x="268" y="912"/>
                    </a:lnTo>
                    <a:lnTo>
                      <a:pt x="266" y="914"/>
                    </a:lnTo>
                    <a:lnTo>
                      <a:pt x="266" y="918"/>
                    </a:lnTo>
                    <a:lnTo>
                      <a:pt x="266" y="918"/>
                    </a:lnTo>
                    <a:lnTo>
                      <a:pt x="264" y="922"/>
                    </a:lnTo>
                    <a:lnTo>
                      <a:pt x="266" y="926"/>
                    </a:lnTo>
                    <a:lnTo>
                      <a:pt x="268" y="926"/>
                    </a:lnTo>
                    <a:lnTo>
                      <a:pt x="270" y="926"/>
                    </a:lnTo>
                    <a:lnTo>
                      <a:pt x="270" y="928"/>
                    </a:lnTo>
                    <a:lnTo>
                      <a:pt x="274" y="928"/>
                    </a:lnTo>
                    <a:lnTo>
                      <a:pt x="274" y="932"/>
                    </a:lnTo>
                    <a:lnTo>
                      <a:pt x="276" y="934"/>
                    </a:lnTo>
                    <a:lnTo>
                      <a:pt x="278" y="932"/>
                    </a:lnTo>
                    <a:lnTo>
                      <a:pt x="278" y="932"/>
                    </a:lnTo>
                    <a:lnTo>
                      <a:pt x="278" y="934"/>
                    </a:lnTo>
                    <a:lnTo>
                      <a:pt x="276" y="938"/>
                    </a:lnTo>
                    <a:lnTo>
                      <a:pt x="276" y="936"/>
                    </a:lnTo>
                    <a:lnTo>
                      <a:pt x="276" y="938"/>
                    </a:lnTo>
                    <a:lnTo>
                      <a:pt x="278" y="938"/>
                    </a:lnTo>
                    <a:lnTo>
                      <a:pt x="278" y="940"/>
                    </a:lnTo>
                    <a:lnTo>
                      <a:pt x="278" y="942"/>
                    </a:lnTo>
                    <a:lnTo>
                      <a:pt x="278" y="946"/>
                    </a:lnTo>
                    <a:lnTo>
                      <a:pt x="280" y="948"/>
                    </a:lnTo>
                    <a:lnTo>
                      <a:pt x="282" y="952"/>
                    </a:lnTo>
                    <a:lnTo>
                      <a:pt x="286" y="956"/>
                    </a:lnTo>
                    <a:lnTo>
                      <a:pt x="292" y="962"/>
                    </a:lnTo>
                    <a:lnTo>
                      <a:pt x="294" y="962"/>
                    </a:lnTo>
                    <a:lnTo>
                      <a:pt x="294" y="962"/>
                    </a:lnTo>
                    <a:lnTo>
                      <a:pt x="290" y="968"/>
                    </a:lnTo>
                    <a:lnTo>
                      <a:pt x="286" y="970"/>
                    </a:lnTo>
                    <a:lnTo>
                      <a:pt x="284" y="972"/>
                    </a:lnTo>
                    <a:lnTo>
                      <a:pt x="278" y="972"/>
                    </a:lnTo>
                    <a:lnTo>
                      <a:pt x="278" y="968"/>
                    </a:lnTo>
                    <a:lnTo>
                      <a:pt x="272" y="964"/>
                    </a:lnTo>
                    <a:lnTo>
                      <a:pt x="268" y="964"/>
                    </a:lnTo>
                    <a:lnTo>
                      <a:pt x="268" y="968"/>
                    </a:lnTo>
                    <a:lnTo>
                      <a:pt x="270" y="970"/>
                    </a:lnTo>
                    <a:lnTo>
                      <a:pt x="272" y="972"/>
                    </a:lnTo>
                    <a:lnTo>
                      <a:pt x="272" y="976"/>
                    </a:lnTo>
                    <a:lnTo>
                      <a:pt x="266" y="974"/>
                    </a:lnTo>
                    <a:lnTo>
                      <a:pt x="262" y="974"/>
                    </a:lnTo>
                    <a:lnTo>
                      <a:pt x="254" y="970"/>
                    </a:lnTo>
                    <a:lnTo>
                      <a:pt x="250" y="972"/>
                    </a:lnTo>
                    <a:lnTo>
                      <a:pt x="250" y="974"/>
                    </a:lnTo>
                    <a:lnTo>
                      <a:pt x="252" y="976"/>
                    </a:lnTo>
                    <a:lnTo>
                      <a:pt x="250" y="974"/>
                    </a:lnTo>
                    <a:lnTo>
                      <a:pt x="242" y="974"/>
                    </a:lnTo>
                    <a:lnTo>
                      <a:pt x="242" y="974"/>
                    </a:lnTo>
                    <a:lnTo>
                      <a:pt x="236" y="974"/>
                    </a:lnTo>
                    <a:lnTo>
                      <a:pt x="232" y="976"/>
                    </a:lnTo>
                    <a:lnTo>
                      <a:pt x="232" y="976"/>
                    </a:lnTo>
                    <a:lnTo>
                      <a:pt x="230" y="976"/>
                    </a:lnTo>
                    <a:lnTo>
                      <a:pt x="224" y="972"/>
                    </a:lnTo>
                    <a:lnTo>
                      <a:pt x="222" y="970"/>
                    </a:lnTo>
                    <a:lnTo>
                      <a:pt x="220" y="972"/>
                    </a:lnTo>
                    <a:lnTo>
                      <a:pt x="220" y="972"/>
                    </a:lnTo>
                    <a:lnTo>
                      <a:pt x="216" y="972"/>
                    </a:lnTo>
                    <a:lnTo>
                      <a:pt x="214" y="972"/>
                    </a:lnTo>
                    <a:lnTo>
                      <a:pt x="214" y="972"/>
                    </a:lnTo>
                    <a:lnTo>
                      <a:pt x="214" y="970"/>
                    </a:lnTo>
                    <a:lnTo>
                      <a:pt x="212" y="970"/>
                    </a:lnTo>
                    <a:lnTo>
                      <a:pt x="212" y="970"/>
                    </a:lnTo>
                    <a:lnTo>
                      <a:pt x="212" y="968"/>
                    </a:lnTo>
                    <a:lnTo>
                      <a:pt x="212" y="966"/>
                    </a:lnTo>
                    <a:lnTo>
                      <a:pt x="212" y="966"/>
                    </a:lnTo>
                    <a:lnTo>
                      <a:pt x="210" y="962"/>
                    </a:lnTo>
                    <a:lnTo>
                      <a:pt x="208" y="956"/>
                    </a:lnTo>
                    <a:lnTo>
                      <a:pt x="208" y="954"/>
                    </a:lnTo>
                    <a:lnTo>
                      <a:pt x="206" y="950"/>
                    </a:lnTo>
                    <a:lnTo>
                      <a:pt x="202" y="950"/>
                    </a:lnTo>
                    <a:lnTo>
                      <a:pt x="202" y="948"/>
                    </a:lnTo>
                    <a:lnTo>
                      <a:pt x="198" y="946"/>
                    </a:lnTo>
                    <a:lnTo>
                      <a:pt x="198" y="946"/>
                    </a:lnTo>
                    <a:lnTo>
                      <a:pt x="196" y="946"/>
                    </a:lnTo>
                    <a:lnTo>
                      <a:pt x="194" y="946"/>
                    </a:lnTo>
                    <a:lnTo>
                      <a:pt x="192" y="942"/>
                    </a:lnTo>
                    <a:lnTo>
                      <a:pt x="190" y="942"/>
                    </a:lnTo>
                    <a:lnTo>
                      <a:pt x="188" y="942"/>
                    </a:lnTo>
                    <a:lnTo>
                      <a:pt x="188" y="940"/>
                    </a:lnTo>
                    <a:lnTo>
                      <a:pt x="186" y="940"/>
                    </a:lnTo>
                    <a:lnTo>
                      <a:pt x="184" y="938"/>
                    </a:lnTo>
                    <a:lnTo>
                      <a:pt x="182" y="938"/>
                    </a:lnTo>
                    <a:lnTo>
                      <a:pt x="180" y="936"/>
                    </a:lnTo>
                    <a:lnTo>
                      <a:pt x="178" y="934"/>
                    </a:lnTo>
                    <a:lnTo>
                      <a:pt x="172" y="928"/>
                    </a:lnTo>
                    <a:lnTo>
                      <a:pt x="168" y="926"/>
                    </a:lnTo>
                    <a:lnTo>
                      <a:pt x="164" y="924"/>
                    </a:lnTo>
                    <a:lnTo>
                      <a:pt x="158" y="924"/>
                    </a:lnTo>
                    <a:lnTo>
                      <a:pt x="156" y="922"/>
                    </a:lnTo>
                    <a:lnTo>
                      <a:pt x="156" y="920"/>
                    </a:lnTo>
                    <a:lnTo>
                      <a:pt x="152" y="916"/>
                    </a:lnTo>
                    <a:lnTo>
                      <a:pt x="150" y="916"/>
                    </a:lnTo>
                    <a:lnTo>
                      <a:pt x="148" y="916"/>
                    </a:lnTo>
                    <a:lnTo>
                      <a:pt x="150" y="916"/>
                    </a:lnTo>
                    <a:lnTo>
                      <a:pt x="152" y="914"/>
                    </a:lnTo>
                    <a:lnTo>
                      <a:pt x="150" y="912"/>
                    </a:lnTo>
                    <a:lnTo>
                      <a:pt x="150" y="910"/>
                    </a:lnTo>
                    <a:lnTo>
                      <a:pt x="154" y="912"/>
                    </a:lnTo>
                    <a:lnTo>
                      <a:pt x="156" y="914"/>
                    </a:lnTo>
                    <a:lnTo>
                      <a:pt x="156" y="912"/>
                    </a:lnTo>
                    <a:lnTo>
                      <a:pt x="158" y="914"/>
                    </a:lnTo>
                    <a:lnTo>
                      <a:pt x="158" y="910"/>
                    </a:lnTo>
                    <a:lnTo>
                      <a:pt x="158" y="910"/>
                    </a:lnTo>
                    <a:lnTo>
                      <a:pt x="158" y="906"/>
                    </a:lnTo>
                    <a:lnTo>
                      <a:pt x="160" y="904"/>
                    </a:lnTo>
                    <a:lnTo>
                      <a:pt x="160" y="904"/>
                    </a:lnTo>
                    <a:lnTo>
                      <a:pt x="162" y="902"/>
                    </a:lnTo>
                    <a:lnTo>
                      <a:pt x="164" y="902"/>
                    </a:lnTo>
                    <a:lnTo>
                      <a:pt x="164" y="900"/>
                    </a:lnTo>
                    <a:lnTo>
                      <a:pt x="166" y="900"/>
                    </a:lnTo>
                    <a:lnTo>
                      <a:pt x="166" y="900"/>
                    </a:lnTo>
                    <a:lnTo>
                      <a:pt x="164" y="898"/>
                    </a:lnTo>
                    <a:lnTo>
                      <a:pt x="162" y="898"/>
                    </a:lnTo>
                    <a:lnTo>
                      <a:pt x="162" y="898"/>
                    </a:lnTo>
                    <a:lnTo>
                      <a:pt x="160" y="896"/>
                    </a:lnTo>
                    <a:lnTo>
                      <a:pt x="158" y="894"/>
                    </a:lnTo>
                    <a:lnTo>
                      <a:pt x="162" y="892"/>
                    </a:lnTo>
                    <a:lnTo>
                      <a:pt x="164" y="894"/>
                    </a:lnTo>
                    <a:lnTo>
                      <a:pt x="166" y="892"/>
                    </a:lnTo>
                    <a:lnTo>
                      <a:pt x="164" y="892"/>
                    </a:lnTo>
                    <a:lnTo>
                      <a:pt x="164" y="890"/>
                    </a:lnTo>
                    <a:lnTo>
                      <a:pt x="166" y="888"/>
                    </a:lnTo>
                    <a:lnTo>
                      <a:pt x="172" y="884"/>
                    </a:lnTo>
                    <a:lnTo>
                      <a:pt x="174" y="882"/>
                    </a:lnTo>
                    <a:lnTo>
                      <a:pt x="172" y="882"/>
                    </a:lnTo>
                    <a:lnTo>
                      <a:pt x="170" y="882"/>
                    </a:lnTo>
                    <a:lnTo>
                      <a:pt x="166" y="884"/>
                    </a:lnTo>
                    <a:lnTo>
                      <a:pt x="164" y="884"/>
                    </a:lnTo>
                    <a:lnTo>
                      <a:pt x="164" y="884"/>
                    </a:lnTo>
                    <a:lnTo>
                      <a:pt x="164" y="884"/>
                    </a:lnTo>
                    <a:lnTo>
                      <a:pt x="164" y="878"/>
                    </a:lnTo>
                    <a:lnTo>
                      <a:pt x="166" y="878"/>
                    </a:lnTo>
                    <a:lnTo>
                      <a:pt x="168" y="874"/>
                    </a:lnTo>
                    <a:lnTo>
                      <a:pt x="174" y="872"/>
                    </a:lnTo>
                    <a:lnTo>
                      <a:pt x="176" y="870"/>
                    </a:lnTo>
                    <a:lnTo>
                      <a:pt x="176" y="868"/>
                    </a:lnTo>
                    <a:lnTo>
                      <a:pt x="178" y="864"/>
                    </a:lnTo>
                    <a:lnTo>
                      <a:pt x="178" y="860"/>
                    </a:lnTo>
                    <a:lnTo>
                      <a:pt x="174" y="858"/>
                    </a:lnTo>
                    <a:lnTo>
                      <a:pt x="174" y="852"/>
                    </a:lnTo>
                    <a:lnTo>
                      <a:pt x="178" y="852"/>
                    </a:lnTo>
                    <a:lnTo>
                      <a:pt x="178" y="848"/>
                    </a:lnTo>
                    <a:lnTo>
                      <a:pt x="178" y="846"/>
                    </a:lnTo>
                    <a:lnTo>
                      <a:pt x="178" y="844"/>
                    </a:lnTo>
                    <a:lnTo>
                      <a:pt x="176" y="842"/>
                    </a:lnTo>
                    <a:lnTo>
                      <a:pt x="174" y="844"/>
                    </a:lnTo>
                    <a:lnTo>
                      <a:pt x="170" y="842"/>
                    </a:lnTo>
                    <a:lnTo>
                      <a:pt x="168" y="842"/>
                    </a:lnTo>
                    <a:lnTo>
                      <a:pt x="164" y="842"/>
                    </a:lnTo>
                    <a:lnTo>
                      <a:pt x="162" y="840"/>
                    </a:lnTo>
                    <a:lnTo>
                      <a:pt x="160" y="840"/>
                    </a:lnTo>
                    <a:lnTo>
                      <a:pt x="154" y="838"/>
                    </a:lnTo>
                    <a:lnTo>
                      <a:pt x="154" y="840"/>
                    </a:lnTo>
                    <a:lnTo>
                      <a:pt x="152" y="838"/>
                    </a:lnTo>
                    <a:lnTo>
                      <a:pt x="148" y="836"/>
                    </a:lnTo>
                    <a:lnTo>
                      <a:pt x="146" y="830"/>
                    </a:lnTo>
                    <a:lnTo>
                      <a:pt x="144" y="830"/>
                    </a:lnTo>
                    <a:lnTo>
                      <a:pt x="140" y="834"/>
                    </a:lnTo>
                    <a:lnTo>
                      <a:pt x="136" y="832"/>
                    </a:lnTo>
                    <a:lnTo>
                      <a:pt x="134" y="834"/>
                    </a:lnTo>
                    <a:lnTo>
                      <a:pt x="130" y="832"/>
                    </a:lnTo>
                    <a:lnTo>
                      <a:pt x="128" y="834"/>
                    </a:lnTo>
                    <a:lnTo>
                      <a:pt x="122" y="828"/>
                    </a:lnTo>
                    <a:lnTo>
                      <a:pt x="122" y="824"/>
                    </a:lnTo>
                    <a:lnTo>
                      <a:pt x="122" y="822"/>
                    </a:lnTo>
                    <a:lnTo>
                      <a:pt x="118" y="820"/>
                    </a:lnTo>
                    <a:lnTo>
                      <a:pt x="118" y="818"/>
                    </a:lnTo>
                    <a:lnTo>
                      <a:pt x="116" y="816"/>
                    </a:lnTo>
                    <a:lnTo>
                      <a:pt x="110" y="818"/>
                    </a:lnTo>
                    <a:lnTo>
                      <a:pt x="106" y="814"/>
                    </a:lnTo>
                    <a:lnTo>
                      <a:pt x="108" y="810"/>
                    </a:lnTo>
                    <a:lnTo>
                      <a:pt x="104" y="808"/>
                    </a:lnTo>
                    <a:lnTo>
                      <a:pt x="102" y="802"/>
                    </a:lnTo>
                    <a:lnTo>
                      <a:pt x="100" y="802"/>
                    </a:lnTo>
                    <a:lnTo>
                      <a:pt x="96" y="804"/>
                    </a:lnTo>
                    <a:lnTo>
                      <a:pt x="90" y="804"/>
                    </a:lnTo>
                    <a:lnTo>
                      <a:pt x="84" y="802"/>
                    </a:lnTo>
                    <a:lnTo>
                      <a:pt x="82" y="804"/>
                    </a:lnTo>
                    <a:lnTo>
                      <a:pt x="82" y="806"/>
                    </a:lnTo>
                    <a:lnTo>
                      <a:pt x="80" y="806"/>
                    </a:lnTo>
                    <a:lnTo>
                      <a:pt x="78" y="806"/>
                    </a:lnTo>
                    <a:lnTo>
                      <a:pt x="78" y="804"/>
                    </a:lnTo>
                    <a:lnTo>
                      <a:pt x="76" y="800"/>
                    </a:lnTo>
                    <a:lnTo>
                      <a:pt x="76" y="796"/>
                    </a:lnTo>
                    <a:lnTo>
                      <a:pt x="74" y="792"/>
                    </a:lnTo>
                    <a:lnTo>
                      <a:pt x="74" y="790"/>
                    </a:lnTo>
                    <a:lnTo>
                      <a:pt x="74" y="788"/>
                    </a:lnTo>
                    <a:lnTo>
                      <a:pt x="76" y="790"/>
                    </a:lnTo>
                    <a:lnTo>
                      <a:pt x="82" y="790"/>
                    </a:lnTo>
                    <a:lnTo>
                      <a:pt x="86" y="786"/>
                    </a:lnTo>
                    <a:lnTo>
                      <a:pt x="88" y="784"/>
                    </a:lnTo>
                    <a:lnTo>
                      <a:pt x="84" y="782"/>
                    </a:lnTo>
                    <a:lnTo>
                      <a:pt x="84" y="780"/>
                    </a:lnTo>
                    <a:lnTo>
                      <a:pt x="78" y="776"/>
                    </a:lnTo>
                    <a:lnTo>
                      <a:pt x="74" y="774"/>
                    </a:lnTo>
                    <a:lnTo>
                      <a:pt x="74" y="770"/>
                    </a:lnTo>
                    <a:lnTo>
                      <a:pt x="72" y="768"/>
                    </a:lnTo>
                    <a:lnTo>
                      <a:pt x="68" y="764"/>
                    </a:lnTo>
                    <a:lnTo>
                      <a:pt x="66" y="760"/>
                    </a:lnTo>
                    <a:lnTo>
                      <a:pt x="64" y="758"/>
                    </a:lnTo>
                    <a:lnTo>
                      <a:pt x="64" y="754"/>
                    </a:lnTo>
                    <a:lnTo>
                      <a:pt x="62" y="752"/>
                    </a:lnTo>
                    <a:lnTo>
                      <a:pt x="62" y="748"/>
                    </a:lnTo>
                    <a:lnTo>
                      <a:pt x="62" y="746"/>
                    </a:lnTo>
                    <a:lnTo>
                      <a:pt x="56" y="744"/>
                    </a:lnTo>
                    <a:lnTo>
                      <a:pt x="54" y="744"/>
                    </a:lnTo>
                    <a:lnTo>
                      <a:pt x="54" y="742"/>
                    </a:lnTo>
                    <a:lnTo>
                      <a:pt x="50" y="742"/>
                    </a:lnTo>
                    <a:lnTo>
                      <a:pt x="46" y="744"/>
                    </a:lnTo>
                    <a:lnTo>
                      <a:pt x="44" y="742"/>
                    </a:lnTo>
                    <a:lnTo>
                      <a:pt x="42" y="740"/>
                    </a:lnTo>
                    <a:lnTo>
                      <a:pt x="38" y="742"/>
                    </a:lnTo>
                    <a:lnTo>
                      <a:pt x="36" y="738"/>
                    </a:lnTo>
                    <a:lnTo>
                      <a:pt x="34" y="740"/>
                    </a:lnTo>
                    <a:lnTo>
                      <a:pt x="32" y="738"/>
                    </a:lnTo>
                    <a:lnTo>
                      <a:pt x="30" y="738"/>
                    </a:lnTo>
                    <a:lnTo>
                      <a:pt x="30" y="736"/>
                    </a:lnTo>
                    <a:lnTo>
                      <a:pt x="28" y="732"/>
                    </a:lnTo>
                    <a:lnTo>
                      <a:pt x="26" y="730"/>
                    </a:lnTo>
                    <a:lnTo>
                      <a:pt x="26" y="728"/>
                    </a:lnTo>
                    <a:lnTo>
                      <a:pt x="24" y="726"/>
                    </a:lnTo>
                    <a:lnTo>
                      <a:pt x="26" y="724"/>
                    </a:lnTo>
                    <a:lnTo>
                      <a:pt x="24" y="722"/>
                    </a:lnTo>
                    <a:lnTo>
                      <a:pt x="24" y="720"/>
                    </a:lnTo>
                    <a:lnTo>
                      <a:pt x="24" y="720"/>
                    </a:lnTo>
                    <a:lnTo>
                      <a:pt x="24" y="718"/>
                    </a:lnTo>
                    <a:lnTo>
                      <a:pt x="20" y="716"/>
                    </a:lnTo>
                    <a:lnTo>
                      <a:pt x="22" y="714"/>
                    </a:lnTo>
                    <a:lnTo>
                      <a:pt x="22" y="712"/>
                    </a:lnTo>
                    <a:lnTo>
                      <a:pt x="24" y="710"/>
                    </a:lnTo>
                    <a:lnTo>
                      <a:pt x="24" y="708"/>
                    </a:lnTo>
                    <a:lnTo>
                      <a:pt x="18" y="698"/>
                    </a:lnTo>
                    <a:lnTo>
                      <a:pt x="20" y="688"/>
                    </a:lnTo>
                    <a:lnTo>
                      <a:pt x="20" y="688"/>
                    </a:lnTo>
                    <a:lnTo>
                      <a:pt x="22" y="684"/>
                    </a:lnTo>
                    <a:lnTo>
                      <a:pt x="24" y="682"/>
                    </a:lnTo>
                    <a:lnTo>
                      <a:pt x="24" y="680"/>
                    </a:lnTo>
                    <a:lnTo>
                      <a:pt x="24" y="680"/>
                    </a:lnTo>
                    <a:lnTo>
                      <a:pt x="22" y="678"/>
                    </a:lnTo>
                    <a:lnTo>
                      <a:pt x="22" y="678"/>
                    </a:lnTo>
                    <a:lnTo>
                      <a:pt x="24" y="676"/>
                    </a:lnTo>
                    <a:lnTo>
                      <a:pt x="22" y="674"/>
                    </a:lnTo>
                    <a:lnTo>
                      <a:pt x="22" y="672"/>
                    </a:lnTo>
                    <a:lnTo>
                      <a:pt x="24" y="672"/>
                    </a:lnTo>
                    <a:lnTo>
                      <a:pt x="24" y="674"/>
                    </a:lnTo>
                    <a:lnTo>
                      <a:pt x="26" y="674"/>
                    </a:lnTo>
                    <a:lnTo>
                      <a:pt x="26" y="670"/>
                    </a:lnTo>
                    <a:lnTo>
                      <a:pt x="28" y="670"/>
                    </a:lnTo>
                    <a:lnTo>
                      <a:pt x="30" y="670"/>
                    </a:lnTo>
                    <a:lnTo>
                      <a:pt x="32" y="668"/>
                    </a:lnTo>
                    <a:lnTo>
                      <a:pt x="34" y="666"/>
                    </a:lnTo>
                    <a:lnTo>
                      <a:pt x="36" y="666"/>
                    </a:lnTo>
                    <a:lnTo>
                      <a:pt x="40" y="668"/>
                    </a:lnTo>
                    <a:lnTo>
                      <a:pt x="40" y="666"/>
                    </a:lnTo>
                    <a:lnTo>
                      <a:pt x="38" y="662"/>
                    </a:lnTo>
                    <a:lnTo>
                      <a:pt x="36" y="662"/>
                    </a:lnTo>
                    <a:lnTo>
                      <a:pt x="36" y="662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28" y="660"/>
                    </a:lnTo>
                    <a:lnTo>
                      <a:pt x="26" y="658"/>
                    </a:lnTo>
                    <a:lnTo>
                      <a:pt x="26" y="656"/>
                    </a:lnTo>
                    <a:lnTo>
                      <a:pt x="28" y="658"/>
                    </a:lnTo>
                    <a:lnTo>
                      <a:pt x="28" y="656"/>
                    </a:lnTo>
                    <a:lnTo>
                      <a:pt x="28" y="654"/>
                    </a:lnTo>
                    <a:lnTo>
                      <a:pt x="30" y="652"/>
                    </a:lnTo>
                    <a:lnTo>
                      <a:pt x="26" y="654"/>
                    </a:lnTo>
                    <a:lnTo>
                      <a:pt x="26" y="654"/>
                    </a:lnTo>
                    <a:lnTo>
                      <a:pt x="24" y="654"/>
                    </a:lnTo>
                    <a:lnTo>
                      <a:pt x="24" y="654"/>
                    </a:lnTo>
                    <a:lnTo>
                      <a:pt x="22" y="656"/>
                    </a:lnTo>
                    <a:lnTo>
                      <a:pt x="22" y="656"/>
                    </a:lnTo>
                    <a:lnTo>
                      <a:pt x="22" y="652"/>
                    </a:lnTo>
                    <a:lnTo>
                      <a:pt x="28" y="646"/>
                    </a:lnTo>
                    <a:lnTo>
                      <a:pt x="30" y="646"/>
                    </a:lnTo>
                    <a:lnTo>
                      <a:pt x="34" y="640"/>
                    </a:lnTo>
                    <a:lnTo>
                      <a:pt x="38" y="634"/>
                    </a:lnTo>
                    <a:lnTo>
                      <a:pt x="40" y="628"/>
                    </a:lnTo>
                    <a:lnTo>
                      <a:pt x="46" y="620"/>
                    </a:lnTo>
                    <a:lnTo>
                      <a:pt x="48" y="612"/>
                    </a:lnTo>
                    <a:lnTo>
                      <a:pt x="48" y="608"/>
                    </a:lnTo>
                    <a:lnTo>
                      <a:pt x="42" y="602"/>
                    </a:lnTo>
                    <a:lnTo>
                      <a:pt x="40" y="600"/>
                    </a:lnTo>
                    <a:lnTo>
                      <a:pt x="34" y="592"/>
                    </a:lnTo>
                    <a:lnTo>
                      <a:pt x="34" y="588"/>
                    </a:lnTo>
                    <a:lnTo>
                      <a:pt x="36" y="586"/>
                    </a:lnTo>
                    <a:lnTo>
                      <a:pt x="36" y="582"/>
                    </a:lnTo>
                    <a:lnTo>
                      <a:pt x="32" y="578"/>
                    </a:lnTo>
                    <a:lnTo>
                      <a:pt x="32" y="576"/>
                    </a:lnTo>
                    <a:lnTo>
                      <a:pt x="32" y="572"/>
                    </a:lnTo>
                    <a:lnTo>
                      <a:pt x="32" y="570"/>
                    </a:lnTo>
                    <a:lnTo>
                      <a:pt x="32" y="568"/>
                    </a:lnTo>
                    <a:lnTo>
                      <a:pt x="28" y="568"/>
                    </a:lnTo>
                    <a:lnTo>
                      <a:pt x="26" y="566"/>
                    </a:lnTo>
                    <a:lnTo>
                      <a:pt x="26" y="562"/>
                    </a:lnTo>
                    <a:lnTo>
                      <a:pt x="28" y="560"/>
                    </a:lnTo>
                    <a:lnTo>
                      <a:pt x="26" y="558"/>
                    </a:lnTo>
                    <a:lnTo>
                      <a:pt x="26" y="556"/>
                    </a:lnTo>
                    <a:lnTo>
                      <a:pt x="26" y="548"/>
                    </a:lnTo>
                    <a:lnTo>
                      <a:pt x="28" y="548"/>
                    </a:lnTo>
                    <a:lnTo>
                      <a:pt x="24" y="536"/>
                    </a:lnTo>
                    <a:lnTo>
                      <a:pt x="18" y="526"/>
                    </a:lnTo>
                    <a:lnTo>
                      <a:pt x="18" y="522"/>
                    </a:lnTo>
                    <a:lnTo>
                      <a:pt x="14" y="520"/>
                    </a:lnTo>
                    <a:lnTo>
                      <a:pt x="16" y="514"/>
                    </a:lnTo>
                    <a:lnTo>
                      <a:pt x="18" y="510"/>
                    </a:lnTo>
                    <a:lnTo>
                      <a:pt x="20" y="506"/>
                    </a:lnTo>
                    <a:lnTo>
                      <a:pt x="18" y="504"/>
                    </a:lnTo>
                    <a:lnTo>
                      <a:pt x="12" y="500"/>
                    </a:lnTo>
                    <a:lnTo>
                      <a:pt x="12" y="498"/>
                    </a:lnTo>
                    <a:lnTo>
                      <a:pt x="10" y="496"/>
                    </a:lnTo>
                    <a:lnTo>
                      <a:pt x="6" y="494"/>
                    </a:lnTo>
                    <a:lnTo>
                      <a:pt x="4" y="494"/>
                    </a:lnTo>
                    <a:lnTo>
                      <a:pt x="2" y="488"/>
                    </a:lnTo>
                    <a:lnTo>
                      <a:pt x="0" y="486"/>
                    </a:lnTo>
                    <a:lnTo>
                      <a:pt x="2" y="482"/>
                    </a:lnTo>
                    <a:lnTo>
                      <a:pt x="2" y="478"/>
                    </a:lnTo>
                    <a:lnTo>
                      <a:pt x="0" y="478"/>
                    </a:lnTo>
                    <a:lnTo>
                      <a:pt x="2" y="476"/>
                    </a:lnTo>
                    <a:lnTo>
                      <a:pt x="6" y="476"/>
                    </a:lnTo>
                    <a:lnTo>
                      <a:pt x="6" y="476"/>
                    </a:lnTo>
                    <a:lnTo>
                      <a:pt x="6" y="474"/>
                    </a:lnTo>
                    <a:lnTo>
                      <a:pt x="8" y="470"/>
                    </a:lnTo>
                    <a:lnTo>
                      <a:pt x="10" y="468"/>
                    </a:lnTo>
                    <a:lnTo>
                      <a:pt x="14" y="466"/>
                    </a:lnTo>
                    <a:lnTo>
                      <a:pt x="16" y="464"/>
                    </a:lnTo>
                    <a:lnTo>
                      <a:pt x="14" y="460"/>
                    </a:lnTo>
                    <a:lnTo>
                      <a:pt x="18" y="460"/>
                    </a:lnTo>
                    <a:lnTo>
                      <a:pt x="20" y="462"/>
                    </a:lnTo>
                    <a:lnTo>
                      <a:pt x="20" y="460"/>
                    </a:lnTo>
                    <a:lnTo>
                      <a:pt x="20" y="458"/>
                    </a:lnTo>
                    <a:lnTo>
                      <a:pt x="20" y="458"/>
                    </a:lnTo>
                    <a:lnTo>
                      <a:pt x="24" y="458"/>
                    </a:lnTo>
                    <a:lnTo>
                      <a:pt x="24" y="458"/>
                    </a:lnTo>
                    <a:lnTo>
                      <a:pt x="24" y="460"/>
                    </a:lnTo>
                    <a:lnTo>
                      <a:pt x="26" y="462"/>
                    </a:lnTo>
                    <a:lnTo>
                      <a:pt x="26" y="460"/>
                    </a:lnTo>
                    <a:lnTo>
                      <a:pt x="26" y="458"/>
                    </a:lnTo>
                    <a:lnTo>
                      <a:pt x="28" y="458"/>
                    </a:lnTo>
                    <a:lnTo>
                      <a:pt x="30" y="458"/>
                    </a:lnTo>
                    <a:lnTo>
                      <a:pt x="28" y="456"/>
                    </a:lnTo>
                    <a:lnTo>
                      <a:pt x="28" y="456"/>
                    </a:lnTo>
                    <a:lnTo>
                      <a:pt x="30" y="456"/>
                    </a:lnTo>
                    <a:lnTo>
                      <a:pt x="30" y="456"/>
                    </a:lnTo>
                    <a:lnTo>
                      <a:pt x="30" y="454"/>
                    </a:lnTo>
                    <a:lnTo>
                      <a:pt x="30" y="454"/>
                    </a:lnTo>
                    <a:lnTo>
                      <a:pt x="28" y="452"/>
                    </a:lnTo>
                    <a:lnTo>
                      <a:pt x="30" y="452"/>
                    </a:lnTo>
                    <a:lnTo>
                      <a:pt x="32" y="452"/>
                    </a:lnTo>
                    <a:lnTo>
                      <a:pt x="34" y="452"/>
                    </a:lnTo>
                    <a:lnTo>
                      <a:pt x="36" y="454"/>
                    </a:lnTo>
                    <a:lnTo>
                      <a:pt x="36" y="456"/>
                    </a:lnTo>
                    <a:lnTo>
                      <a:pt x="38" y="456"/>
                    </a:lnTo>
                    <a:lnTo>
                      <a:pt x="40" y="456"/>
                    </a:lnTo>
                    <a:lnTo>
                      <a:pt x="40" y="456"/>
                    </a:lnTo>
                    <a:lnTo>
                      <a:pt x="42" y="458"/>
                    </a:lnTo>
                    <a:lnTo>
                      <a:pt x="42" y="458"/>
                    </a:lnTo>
                    <a:lnTo>
                      <a:pt x="40" y="460"/>
                    </a:lnTo>
                    <a:lnTo>
                      <a:pt x="38" y="460"/>
                    </a:lnTo>
                    <a:lnTo>
                      <a:pt x="34" y="460"/>
                    </a:lnTo>
                    <a:lnTo>
                      <a:pt x="32" y="458"/>
                    </a:lnTo>
                    <a:lnTo>
                      <a:pt x="32" y="456"/>
                    </a:lnTo>
                    <a:lnTo>
                      <a:pt x="32" y="458"/>
                    </a:lnTo>
                    <a:lnTo>
                      <a:pt x="32" y="462"/>
                    </a:lnTo>
                    <a:lnTo>
                      <a:pt x="32" y="464"/>
                    </a:lnTo>
                    <a:lnTo>
                      <a:pt x="34" y="462"/>
                    </a:lnTo>
                    <a:lnTo>
                      <a:pt x="34" y="462"/>
                    </a:lnTo>
                    <a:lnTo>
                      <a:pt x="36" y="464"/>
                    </a:lnTo>
                    <a:lnTo>
                      <a:pt x="38" y="462"/>
                    </a:lnTo>
                    <a:lnTo>
                      <a:pt x="40" y="464"/>
                    </a:lnTo>
                    <a:lnTo>
                      <a:pt x="40" y="466"/>
                    </a:lnTo>
                    <a:lnTo>
                      <a:pt x="40" y="466"/>
                    </a:lnTo>
                    <a:lnTo>
                      <a:pt x="42" y="464"/>
                    </a:lnTo>
                    <a:lnTo>
                      <a:pt x="42" y="464"/>
                    </a:lnTo>
                    <a:lnTo>
                      <a:pt x="42" y="466"/>
                    </a:lnTo>
                    <a:lnTo>
                      <a:pt x="42" y="466"/>
                    </a:lnTo>
                    <a:lnTo>
                      <a:pt x="44" y="464"/>
                    </a:lnTo>
                    <a:lnTo>
                      <a:pt x="46" y="464"/>
                    </a:lnTo>
                    <a:lnTo>
                      <a:pt x="46" y="464"/>
                    </a:lnTo>
                    <a:lnTo>
                      <a:pt x="46" y="466"/>
                    </a:lnTo>
                    <a:lnTo>
                      <a:pt x="46" y="466"/>
                    </a:lnTo>
                    <a:lnTo>
                      <a:pt x="46" y="466"/>
                    </a:lnTo>
                    <a:lnTo>
                      <a:pt x="48" y="468"/>
                    </a:lnTo>
                    <a:lnTo>
                      <a:pt x="46" y="468"/>
                    </a:lnTo>
                    <a:lnTo>
                      <a:pt x="44" y="470"/>
                    </a:lnTo>
                    <a:lnTo>
                      <a:pt x="48" y="470"/>
                    </a:lnTo>
                    <a:lnTo>
                      <a:pt x="48" y="468"/>
                    </a:lnTo>
                    <a:lnTo>
                      <a:pt x="48" y="466"/>
                    </a:lnTo>
                    <a:lnTo>
                      <a:pt x="50" y="464"/>
                    </a:lnTo>
                    <a:lnTo>
                      <a:pt x="52" y="464"/>
                    </a:lnTo>
                    <a:lnTo>
                      <a:pt x="54" y="466"/>
                    </a:lnTo>
                    <a:lnTo>
                      <a:pt x="54" y="464"/>
                    </a:lnTo>
                    <a:lnTo>
                      <a:pt x="52" y="462"/>
                    </a:lnTo>
                    <a:lnTo>
                      <a:pt x="54" y="462"/>
                    </a:lnTo>
                    <a:lnTo>
                      <a:pt x="54" y="464"/>
                    </a:lnTo>
                    <a:lnTo>
                      <a:pt x="56" y="466"/>
                    </a:lnTo>
                    <a:lnTo>
                      <a:pt x="60" y="466"/>
                    </a:lnTo>
                    <a:lnTo>
                      <a:pt x="62" y="466"/>
                    </a:lnTo>
                    <a:lnTo>
                      <a:pt x="64" y="466"/>
                    </a:lnTo>
                    <a:lnTo>
                      <a:pt x="64" y="464"/>
                    </a:lnTo>
                    <a:lnTo>
                      <a:pt x="68" y="466"/>
                    </a:lnTo>
                    <a:lnTo>
                      <a:pt x="70" y="466"/>
                    </a:lnTo>
                    <a:lnTo>
                      <a:pt x="70" y="466"/>
                    </a:lnTo>
                    <a:lnTo>
                      <a:pt x="74" y="466"/>
                    </a:lnTo>
                    <a:lnTo>
                      <a:pt x="86" y="472"/>
                    </a:lnTo>
                    <a:lnTo>
                      <a:pt x="94" y="480"/>
                    </a:lnTo>
                    <a:lnTo>
                      <a:pt x="96" y="480"/>
                    </a:lnTo>
                    <a:lnTo>
                      <a:pt x="98" y="482"/>
                    </a:lnTo>
                    <a:lnTo>
                      <a:pt x="102" y="486"/>
                    </a:lnTo>
                    <a:lnTo>
                      <a:pt x="102" y="486"/>
                    </a:lnTo>
                    <a:lnTo>
                      <a:pt x="102" y="486"/>
                    </a:lnTo>
                    <a:lnTo>
                      <a:pt x="102" y="484"/>
                    </a:lnTo>
                    <a:lnTo>
                      <a:pt x="104" y="484"/>
                    </a:lnTo>
                    <a:lnTo>
                      <a:pt x="108" y="486"/>
                    </a:lnTo>
                    <a:lnTo>
                      <a:pt x="110" y="488"/>
                    </a:lnTo>
                    <a:lnTo>
                      <a:pt x="112" y="490"/>
                    </a:lnTo>
                    <a:lnTo>
                      <a:pt x="114" y="490"/>
                    </a:lnTo>
                    <a:lnTo>
                      <a:pt x="112" y="486"/>
                    </a:lnTo>
                    <a:lnTo>
                      <a:pt x="112" y="486"/>
                    </a:lnTo>
                    <a:lnTo>
                      <a:pt x="112" y="486"/>
                    </a:lnTo>
                    <a:lnTo>
                      <a:pt x="116" y="488"/>
                    </a:lnTo>
                    <a:lnTo>
                      <a:pt x="116" y="490"/>
                    </a:lnTo>
                    <a:lnTo>
                      <a:pt x="120" y="494"/>
                    </a:lnTo>
                    <a:lnTo>
                      <a:pt x="120" y="496"/>
                    </a:lnTo>
                    <a:lnTo>
                      <a:pt x="122" y="496"/>
                    </a:lnTo>
                    <a:lnTo>
                      <a:pt x="124" y="496"/>
                    </a:lnTo>
                    <a:lnTo>
                      <a:pt x="126" y="496"/>
                    </a:lnTo>
                    <a:lnTo>
                      <a:pt x="128" y="498"/>
                    </a:lnTo>
                    <a:lnTo>
                      <a:pt x="130" y="502"/>
                    </a:lnTo>
                    <a:lnTo>
                      <a:pt x="130" y="502"/>
                    </a:lnTo>
                    <a:lnTo>
                      <a:pt x="132" y="506"/>
                    </a:lnTo>
                    <a:lnTo>
                      <a:pt x="134" y="506"/>
                    </a:lnTo>
                    <a:lnTo>
                      <a:pt x="134" y="506"/>
                    </a:lnTo>
                    <a:lnTo>
                      <a:pt x="134" y="510"/>
                    </a:lnTo>
                    <a:lnTo>
                      <a:pt x="134" y="512"/>
                    </a:lnTo>
                    <a:lnTo>
                      <a:pt x="134" y="516"/>
                    </a:lnTo>
                    <a:lnTo>
                      <a:pt x="132" y="518"/>
                    </a:lnTo>
                    <a:lnTo>
                      <a:pt x="132" y="520"/>
                    </a:lnTo>
                    <a:lnTo>
                      <a:pt x="130" y="522"/>
                    </a:lnTo>
                    <a:lnTo>
                      <a:pt x="130" y="524"/>
                    </a:lnTo>
                    <a:lnTo>
                      <a:pt x="124" y="530"/>
                    </a:lnTo>
                    <a:lnTo>
                      <a:pt x="122" y="532"/>
                    </a:lnTo>
                    <a:lnTo>
                      <a:pt x="118" y="534"/>
                    </a:lnTo>
                    <a:lnTo>
                      <a:pt x="116" y="536"/>
                    </a:lnTo>
                    <a:lnTo>
                      <a:pt x="112" y="536"/>
                    </a:lnTo>
                    <a:lnTo>
                      <a:pt x="112" y="536"/>
                    </a:lnTo>
                    <a:lnTo>
                      <a:pt x="106" y="536"/>
                    </a:lnTo>
                    <a:lnTo>
                      <a:pt x="98" y="536"/>
                    </a:lnTo>
                    <a:lnTo>
                      <a:pt x="96" y="536"/>
                    </a:lnTo>
                    <a:lnTo>
                      <a:pt x="92" y="532"/>
                    </a:lnTo>
                    <a:lnTo>
                      <a:pt x="90" y="534"/>
                    </a:lnTo>
                    <a:lnTo>
                      <a:pt x="88" y="534"/>
                    </a:lnTo>
                    <a:lnTo>
                      <a:pt x="84" y="534"/>
                    </a:lnTo>
                    <a:lnTo>
                      <a:pt x="84" y="532"/>
                    </a:lnTo>
                    <a:lnTo>
                      <a:pt x="82" y="532"/>
                    </a:lnTo>
                    <a:lnTo>
                      <a:pt x="80" y="534"/>
                    </a:lnTo>
                    <a:lnTo>
                      <a:pt x="78" y="530"/>
                    </a:lnTo>
                    <a:lnTo>
                      <a:pt x="78" y="528"/>
                    </a:lnTo>
                    <a:lnTo>
                      <a:pt x="74" y="528"/>
                    </a:lnTo>
                    <a:lnTo>
                      <a:pt x="72" y="528"/>
                    </a:lnTo>
                    <a:lnTo>
                      <a:pt x="74" y="528"/>
                    </a:lnTo>
                    <a:lnTo>
                      <a:pt x="70" y="528"/>
                    </a:lnTo>
                    <a:lnTo>
                      <a:pt x="68" y="528"/>
                    </a:lnTo>
                    <a:lnTo>
                      <a:pt x="66" y="528"/>
                    </a:lnTo>
                    <a:lnTo>
                      <a:pt x="66" y="528"/>
                    </a:lnTo>
                    <a:lnTo>
                      <a:pt x="66" y="528"/>
                    </a:lnTo>
                    <a:lnTo>
                      <a:pt x="68" y="526"/>
                    </a:lnTo>
                    <a:lnTo>
                      <a:pt x="66" y="524"/>
                    </a:lnTo>
                    <a:lnTo>
                      <a:pt x="64" y="526"/>
                    </a:lnTo>
                    <a:lnTo>
                      <a:pt x="60" y="526"/>
                    </a:lnTo>
                    <a:lnTo>
                      <a:pt x="58" y="524"/>
                    </a:lnTo>
                    <a:lnTo>
                      <a:pt x="58" y="524"/>
                    </a:lnTo>
                    <a:lnTo>
                      <a:pt x="56" y="524"/>
                    </a:lnTo>
                    <a:lnTo>
                      <a:pt x="52" y="520"/>
                    </a:lnTo>
                    <a:lnTo>
                      <a:pt x="50" y="518"/>
                    </a:lnTo>
                    <a:lnTo>
                      <a:pt x="48" y="516"/>
                    </a:lnTo>
                    <a:lnTo>
                      <a:pt x="46" y="516"/>
                    </a:lnTo>
                    <a:lnTo>
                      <a:pt x="44" y="516"/>
                    </a:lnTo>
                    <a:lnTo>
                      <a:pt x="44" y="518"/>
                    </a:lnTo>
                    <a:lnTo>
                      <a:pt x="46" y="520"/>
                    </a:lnTo>
                    <a:lnTo>
                      <a:pt x="46" y="522"/>
                    </a:lnTo>
                    <a:lnTo>
                      <a:pt x="50" y="524"/>
                    </a:lnTo>
                    <a:lnTo>
                      <a:pt x="50" y="526"/>
                    </a:lnTo>
                    <a:lnTo>
                      <a:pt x="54" y="528"/>
                    </a:lnTo>
                    <a:lnTo>
                      <a:pt x="54" y="528"/>
                    </a:lnTo>
                    <a:lnTo>
                      <a:pt x="52" y="528"/>
                    </a:lnTo>
                    <a:lnTo>
                      <a:pt x="52" y="530"/>
                    </a:lnTo>
                    <a:lnTo>
                      <a:pt x="52" y="532"/>
                    </a:lnTo>
                    <a:lnTo>
                      <a:pt x="56" y="530"/>
                    </a:lnTo>
                    <a:lnTo>
                      <a:pt x="58" y="528"/>
                    </a:lnTo>
                    <a:lnTo>
                      <a:pt x="60" y="530"/>
                    </a:lnTo>
                    <a:lnTo>
                      <a:pt x="58" y="530"/>
                    </a:lnTo>
                    <a:lnTo>
                      <a:pt x="58" y="532"/>
                    </a:lnTo>
                    <a:lnTo>
                      <a:pt x="60" y="532"/>
                    </a:lnTo>
                    <a:lnTo>
                      <a:pt x="60" y="534"/>
                    </a:lnTo>
                    <a:lnTo>
                      <a:pt x="58" y="534"/>
                    </a:lnTo>
                    <a:lnTo>
                      <a:pt x="56" y="536"/>
                    </a:lnTo>
                    <a:lnTo>
                      <a:pt x="60" y="536"/>
                    </a:lnTo>
                    <a:lnTo>
                      <a:pt x="60" y="536"/>
                    </a:lnTo>
                    <a:lnTo>
                      <a:pt x="62" y="536"/>
                    </a:lnTo>
                    <a:lnTo>
                      <a:pt x="64" y="536"/>
                    </a:lnTo>
                    <a:lnTo>
                      <a:pt x="64" y="536"/>
                    </a:lnTo>
                    <a:lnTo>
                      <a:pt x="70" y="538"/>
                    </a:lnTo>
                    <a:lnTo>
                      <a:pt x="74" y="542"/>
                    </a:lnTo>
                    <a:lnTo>
                      <a:pt x="74" y="542"/>
                    </a:lnTo>
                    <a:lnTo>
                      <a:pt x="74" y="544"/>
                    </a:lnTo>
                    <a:lnTo>
                      <a:pt x="74" y="546"/>
                    </a:lnTo>
                    <a:lnTo>
                      <a:pt x="74" y="546"/>
                    </a:lnTo>
                    <a:lnTo>
                      <a:pt x="74" y="548"/>
                    </a:lnTo>
                    <a:lnTo>
                      <a:pt x="74" y="552"/>
                    </a:lnTo>
                    <a:lnTo>
                      <a:pt x="72" y="552"/>
                    </a:lnTo>
                    <a:lnTo>
                      <a:pt x="72" y="554"/>
                    </a:lnTo>
                    <a:lnTo>
                      <a:pt x="74" y="556"/>
                    </a:lnTo>
                    <a:lnTo>
                      <a:pt x="74" y="558"/>
                    </a:lnTo>
                    <a:lnTo>
                      <a:pt x="78" y="562"/>
                    </a:lnTo>
                    <a:lnTo>
                      <a:pt x="76" y="564"/>
                    </a:lnTo>
                    <a:lnTo>
                      <a:pt x="80" y="564"/>
                    </a:lnTo>
                    <a:lnTo>
                      <a:pt x="80" y="568"/>
                    </a:lnTo>
                    <a:lnTo>
                      <a:pt x="80" y="570"/>
                    </a:lnTo>
                    <a:lnTo>
                      <a:pt x="78" y="572"/>
                    </a:lnTo>
                    <a:lnTo>
                      <a:pt x="80" y="574"/>
                    </a:lnTo>
                    <a:lnTo>
                      <a:pt x="82" y="576"/>
                    </a:lnTo>
                    <a:lnTo>
                      <a:pt x="86" y="576"/>
                    </a:lnTo>
                    <a:lnTo>
                      <a:pt x="88" y="576"/>
                    </a:lnTo>
                    <a:lnTo>
                      <a:pt x="90" y="576"/>
                    </a:lnTo>
                    <a:lnTo>
                      <a:pt x="90" y="578"/>
                    </a:lnTo>
                    <a:lnTo>
                      <a:pt x="94" y="578"/>
                    </a:lnTo>
                    <a:lnTo>
                      <a:pt x="94" y="582"/>
                    </a:lnTo>
                    <a:lnTo>
                      <a:pt x="94" y="584"/>
                    </a:lnTo>
                    <a:lnTo>
                      <a:pt x="98" y="584"/>
                    </a:lnTo>
                    <a:lnTo>
                      <a:pt x="100" y="584"/>
                    </a:lnTo>
                    <a:lnTo>
                      <a:pt x="104" y="584"/>
                    </a:lnTo>
                    <a:lnTo>
                      <a:pt x="106" y="586"/>
                    </a:lnTo>
                    <a:lnTo>
                      <a:pt x="108" y="586"/>
                    </a:lnTo>
                    <a:lnTo>
                      <a:pt x="110" y="584"/>
                    </a:lnTo>
                    <a:lnTo>
                      <a:pt x="112" y="584"/>
                    </a:lnTo>
                    <a:lnTo>
                      <a:pt x="114" y="582"/>
                    </a:lnTo>
                    <a:lnTo>
                      <a:pt x="114" y="578"/>
                    </a:lnTo>
                    <a:lnTo>
                      <a:pt x="112" y="576"/>
                    </a:lnTo>
                    <a:lnTo>
                      <a:pt x="112" y="576"/>
                    </a:lnTo>
                    <a:lnTo>
                      <a:pt x="112" y="576"/>
                    </a:lnTo>
                    <a:lnTo>
                      <a:pt x="110" y="574"/>
                    </a:lnTo>
                    <a:lnTo>
                      <a:pt x="110" y="572"/>
                    </a:lnTo>
                    <a:lnTo>
                      <a:pt x="108" y="574"/>
                    </a:lnTo>
                    <a:lnTo>
                      <a:pt x="106" y="574"/>
                    </a:lnTo>
                    <a:lnTo>
                      <a:pt x="104" y="574"/>
                    </a:lnTo>
                    <a:lnTo>
                      <a:pt x="100" y="572"/>
                    </a:lnTo>
                    <a:lnTo>
                      <a:pt x="98" y="570"/>
                    </a:lnTo>
                    <a:lnTo>
                      <a:pt x="96" y="568"/>
                    </a:lnTo>
                    <a:lnTo>
                      <a:pt x="94" y="566"/>
                    </a:lnTo>
                    <a:lnTo>
                      <a:pt x="92" y="562"/>
                    </a:lnTo>
                    <a:lnTo>
                      <a:pt x="96" y="562"/>
                    </a:lnTo>
                    <a:lnTo>
                      <a:pt x="96" y="562"/>
                    </a:lnTo>
                    <a:lnTo>
                      <a:pt x="96" y="560"/>
                    </a:lnTo>
                    <a:lnTo>
                      <a:pt x="96" y="558"/>
                    </a:lnTo>
                    <a:lnTo>
                      <a:pt x="96" y="556"/>
                    </a:lnTo>
                    <a:lnTo>
                      <a:pt x="96" y="556"/>
                    </a:lnTo>
                    <a:lnTo>
                      <a:pt x="98" y="556"/>
                    </a:lnTo>
                    <a:lnTo>
                      <a:pt x="102" y="556"/>
                    </a:lnTo>
                    <a:lnTo>
                      <a:pt x="106" y="558"/>
                    </a:lnTo>
                    <a:lnTo>
                      <a:pt x="106" y="560"/>
                    </a:lnTo>
                    <a:lnTo>
                      <a:pt x="110" y="562"/>
                    </a:lnTo>
                    <a:lnTo>
                      <a:pt x="114" y="562"/>
                    </a:lnTo>
                    <a:lnTo>
                      <a:pt x="114" y="564"/>
                    </a:lnTo>
                    <a:lnTo>
                      <a:pt x="116" y="564"/>
                    </a:lnTo>
                    <a:lnTo>
                      <a:pt x="124" y="568"/>
                    </a:lnTo>
                    <a:lnTo>
                      <a:pt x="128" y="570"/>
                    </a:lnTo>
                    <a:lnTo>
                      <a:pt x="130" y="570"/>
                    </a:lnTo>
                    <a:lnTo>
                      <a:pt x="132" y="568"/>
                    </a:lnTo>
                    <a:lnTo>
                      <a:pt x="132" y="564"/>
                    </a:lnTo>
                    <a:lnTo>
                      <a:pt x="134" y="564"/>
                    </a:lnTo>
                    <a:lnTo>
                      <a:pt x="136" y="562"/>
                    </a:lnTo>
                    <a:lnTo>
                      <a:pt x="132" y="558"/>
                    </a:lnTo>
                    <a:lnTo>
                      <a:pt x="126" y="552"/>
                    </a:lnTo>
                    <a:lnTo>
                      <a:pt x="124" y="548"/>
                    </a:lnTo>
                    <a:lnTo>
                      <a:pt x="126" y="546"/>
                    </a:lnTo>
                    <a:lnTo>
                      <a:pt x="128" y="544"/>
                    </a:lnTo>
                    <a:lnTo>
                      <a:pt x="132" y="540"/>
                    </a:lnTo>
                    <a:lnTo>
                      <a:pt x="132" y="536"/>
                    </a:lnTo>
                    <a:lnTo>
                      <a:pt x="134" y="536"/>
                    </a:lnTo>
                    <a:lnTo>
                      <a:pt x="136" y="534"/>
                    </a:lnTo>
                    <a:lnTo>
                      <a:pt x="142" y="530"/>
                    </a:lnTo>
                    <a:lnTo>
                      <a:pt x="144" y="524"/>
                    </a:lnTo>
                    <a:lnTo>
                      <a:pt x="146" y="524"/>
                    </a:lnTo>
                    <a:lnTo>
                      <a:pt x="148" y="524"/>
                    </a:lnTo>
                    <a:lnTo>
                      <a:pt x="150" y="526"/>
                    </a:lnTo>
                    <a:lnTo>
                      <a:pt x="154" y="526"/>
                    </a:lnTo>
                    <a:lnTo>
                      <a:pt x="158" y="526"/>
                    </a:lnTo>
                    <a:lnTo>
                      <a:pt x="160" y="528"/>
                    </a:lnTo>
                    <a:lnTo>
                      <a:pt x="160" y="530"/>
                    </a:lnTo>
                    <a:lnTo>
                      <a:pt x="162" y="528"/>
                    </a:lnTo>
                    <a:lnTo>
                      <a:pt x="166" y="530"/>
                    </a:lnTo>
                    <a:lnTo>
                      <a:pt x="166" y="534"/>
                    </a:lnTo>
                    <a:lnTo>
                      <a:pt x="168" y="534"/>
                    </a:lnTo>
                    <a:lnTo>
                      <a:pt x="168" y="530"/>
                    </a:lnTo>
                    <a:lnTo>
                      <a:pt x="166" y="526"/>
                    </a:lnTo>
                    <a:lnTo>
                      <a:pt x="166" y="526"/>
                    </a:lnTo>
                    <a:lnTo>
                      <a:pt x="166" y="520"/>
                    </a:lnTo>
                    <a:lnTo>
                      <a:pt x="168" y="518"/>
                    </a:lnTo>
                    <a:lnTo>
                      <a:pt x="166" y="516"/>
                    </a:lnTo>
                    <a:lnTo>
                      <a:pt x="166" y="516"/>
                    </a:lnTo>
                    <a:lnTo>
                      <a:pt x="166" y="514"/>
                    </a:lnTo>
                    <a:lnTo>
                      <a:pt x="166" y="512"/>
                    </a:lnTo>
                    <a:lnTo>
                      <a:pt x="166" y="512"/>
                    </a:lnTo>
                    <a:lnTo>
                      <a:pt x="164" y="510"/>
                    </a:lnTo>
                    <a:lnTo>
                      <a:pt x="162" y="508"/>
                    </a:lnTo>
                    <a:lnTo>
                      <a:pt x="158" y="508"/>
                    </a:lnTo>
                    <a:lnTo>
                      <a:pt x="158" y="506"/>
                    </a:lnTo>
                    <a:lnTo>
                      <a:pt x="158" y="502"/>
                    </a:lnTo>
                    <a:lnTo>
                      <a:pt x="158" y="496"/>
                    </a:lnTo>
                    <a:lnTo>
                      <a:pt x="160" y="496"/>
                    </a:lnTo>
                    <a:lnTo>
                      <a:pt x="158" y="494"/>
                    </a:lnTo>
                    <a:lnTo>
                      <a:pt x="158" y="492"/>
                    </a:lnTo>
                    <a:lnTo>
                      <a:pt x="160" y="490"/>
                    </a:lnTo>
                    <a:lnTo>
                      <a:pt x="158" y="488"/>
                    </a:lnTo>
                    <a:lnTo>
                      <a:pt x="158" y="486"/>
                    </a:lnTo>
                    <a:lnTo>
                      <a:pt x="158" y="480"/>
                    </a:lnTo>
                    <a:lnTo>
                      <a:pt x="154" y="478"/>
                    </a:lnTo>
                    <a:lnTo>
                      <a:pt x="148" y="474"/>
                    </a:lnTo>
                    <a:lnTo>
                      <a:pt x="148" y="472"/>
                    </a:lnTo>
                    <a:lnTo>
                      <a:pt x="150" y="472"/>
                    </a:lnTo>
                    <a:lnTo>
                      <a:pt x="156" y="476"/>
                    </a:lnTo>
                    <a:lnTo>
                      <a:pt x="158" y="476"/>
                    </a:lnTo>
                    <a:lnTo>
                      <a:pt x="160" y="474"/>
                    </a:lnTo>
                    <a:lnTo>
                      <a:pt x="164" y="474"/>
                    </a:lnTo>
                    <a:lnTo>
                      <a:pt x="172" y="474"/>
                    </a:lnTo>
                    <a:lnTo>
                      <a:pt x="174" y="476"/>
                    </a:lnTo>
                    <a:lnTo>
                      <a:pt x="174" y="480"/>
                    </a:lnTo>
                    <a:lnTo>
                      <a:pt x="176" y="482"/>
                    </a:lnTo>
                    <a:lnTo>
                      <a:pt x="180" y="482"/>
                    </a:lnTo>
                    <a:lnTo>
                      <a:pt x="180" y="484"/>
                    </a:lnTo>
                    <a:lnTo>
                      <a:pt x="184" y="488"/>
                    </a:lnTo>
                    <a:lnTo>
                      <a:pt x="184" y="490"/>
                    </a:lnTo>
                    <a:lnTo>
                      <a:pt x="178" y="490"/>
                    </a:lnTo>
                    <a:lnTo>
                      <a:pt x="178" y="492"/>
                    </a:lnTo>
                    <a:lnTo>
                      <a:pt x="174" y="492"/>
                    </a:lnTo>
                    <a:lnTo>
                      <a:pt x="172" y="494"/>
                    </a:lnTo>
                    <a:lnTo>
                      <a:pt x="172" y="494"/>
                    </a:lnTo>
                    <a:lnTo>
                      <a:pt x="172" y="496"/>
                    </a:lnTo>
                    <a:lnTo>
                      <a:pt x="170" y="496"/>
                    </a:lnTo>
                    <a:lnTo>
                      <a:pt x="170" y="498"/>
                    </a:lnTo>
                    <a:lnTo>
                      <a:pt x="170" y="500"/>
                    </a:lnTo>
                    <a:lnTo>
                      <a:pt x="172" y="502"/>
                    </a:lnTo>
                    <a:lnTo>
                      <a:pt x="176" y="506"/>
                    </a:lnTo>
                    <a:lnTo>
                      <a:pt x="182" y="512"/>
                    </a:lnTo>
                    <a:lnTo>
                      <a:pt x="184" y="512"/>
                    </a:lnTo>
                    <a:lnTo>
                      <a:pt x="186" y="510"/>
                    </a:lnTo>
                    <a:lnTo>
                      <a:pt x="188" y="514"/>
                    </a:lnTo>
                    <a:lnTo>
                      <a:pt x="190" y="512"/>
                    </a:lnTo>
                    <a:lnTo>
                      <a:pt x="192" y="512"/>
                    </a:lnTo>
                    <a:lnTo>
                      <a:pt x="192" y="510"/>
                    </a:lnTo>
                    <a:lnTo>
                      <a:pt x="198" y="508"/>
                    </a:lnTo>
                    <a:lnTo>
                      <a:pt x="198" y="506"/>
                    </a:lnTo>
                    <a:lnTo>
                      <a:pt x="198" y="502"/>
                    </a:lnTo>
                    <a:lnTo>
                      <a:pt x="198" y="500"/>
                    </a:lnTo>
                    <a:lnTo>
                      <a:pt x="198" y="496"/>
                    </a:lnTo>
                    <a:lnTo>
                      <a:pt x="196" y="494"/>
                    </a:lnTo>
                    <a:lnTo>
                      <a:pt x="198" y="494"/>
                    </a:lnTo>
                    <a:lnTo>
                      <a:pt x="204" y="494"/>
                    </a:lnTo>
                    <a:lnTo>
                      <a:pt x="206" y="492"/>
                    </a:lnTo>
                    <a:lnTo>
                      <a:pt x="210" y="494"/>
                    </a:lnTo>
                    <a:lnTo>
                      <a:pt x="208" y="492"/>
                    </a:lnTo>
                    <a:lnTo>
                      <a:pt x="206" y="488"/>
                    </a:lnTo>
                    <a:lnTo>
                      <a:pt x="204" y="486"/>
                    </a:lnTo>
                    <a:lnTo>
                      <a:pt x="206" y="486"/>
                    </a:lnTo>
                    <a:lnTo>
                      <a:pt x="208" y="488"/>
                    </a:lnTo>
                    <a:lnTo>
                      <a:pt x="210" y="486"/>
                    </a:lnTo>
                    <a:lnTo>
                      <a:pt x="214" y="482"/>
                    </a:lnTo>
                    <a:lnTo>
                      <a:pt x="216" y="480"/>
                    </a:lnTo>
                    <a:lnTo>
                      <a:pt x="220" y="474"/>
                    </a:lnTo>
                    <a:lnTo>
                      <a:pt x="220" y="474"/>
                    </a:lnTo>
                    <a:lnTo>
                      <a:pt x="222" y="472"/>
                    </a:lnTo>
                    <a:lnTo>
                      <a:pt x="226" y="472"/>
                    </a:lnTo>
                    <a:lnTo>
                      <a:pt x="228" y="472"/>
                    </a:lnTo>
                    <a:lnTo>
                      <a:pt x="228" y="470"/>
                    </a:lnTo>
                    <a:lnTo>
                      <a:pt x="234" y="468"/>
                    </a:lnTo>
                    <a:lnTo>
                      <a:pt x="234" y="470"/>
                    </a:lnTo>
                    <a:lnTo>
                      <a:pt x="234" y="470"/>
                    </a:lnTo>
                    <a:lnTo>
                      <a:pt x="236" y="472"/>
                    </a:lnTo>
                    <a:lnTo>
                      <a:pt x="234" y="474"/>
                    </a:lnTo>
                    <a:lnTo>
                      <a:pt x="236" y="474"/>
                    </a:lnTo>
                    <a:lnTo>
                      <a:pt x="238" y="472"/>
                    </a:lnTo>
                    <a:lnTo>
                      <a:pt x="238" y="470"/>
                    </a:lnTo>
                    <a:lnTo>
                      <a:pt x="238" y="470"/>
                    </a:lnTo>
                    <a:lnTo>
                      <a:pt x="236" y="468"/>
                    </a:lnTo>
                    <a:lnTo>
                      <a:pt x="236" y="466"/>
                    </a:lnTo>
                    <a:lnTo>
                      <a:pt x="240" y="462"/>
                    </a:lnTo>
                    <a:lnTo>
                      <a:pt x="242" y="462"/>
                    </a:lnTo>
                    <a:lnTo>
                      <a:pt x="242" y="464"/>
                    </a:lnTo>
                    <a:lnTo>
                      <a:pt x="240" y="464"/>
                    </a:lnTo>
                    <a:lnTo>
                      <a:pt x="240" y="466"/>
                    </a:lnTo>
                    <a:lnTo>
                      <a:pt x="242" y="468"/>
                    </a:lnTo>
                    <a:lnTo>
                      <a:pt x="244" y="468"/>
                    </a:lnTo>
                    <a:lnTo>
                      <a:pt x="244" y="466"/>
                    </a:lnTo>
                    <a:lnTo>
                      <a:pt x="244" y="464"/>
                    </a:lnTo>
                    <a:lnTo>
                      <a:pt x="242" y="462"/>
                    </a:lnTo>
                    <a:lnTo>
                      <a:pt x="242" y="460"/>
                    </a:lnTo>
                    <a:lnTo>
                      <a:pt x="244" y="458"/>
                    </a:lnTo>
                    <a:lnTo>
                      <a:pt x="250" y="456"/>
                    </a:lnTo>
                    <a:lnTo>
                      <a:pt x="254" y="456"/>
                    </a:lnTo>
                    <a:lnTo>
                      <a:pt x="256" y="456"/>
                    </a:lnTo>
                    <a:lnTo>
                      <a:pt x="254" y="458"/>
                    </a:lnTo>
                    <a:lnTo>
                      <a:pt x="250" y="458"/>
                    </a:lnTo>
                    <a:lnTo>
                      <a:pt x="246" y="460"/>
                    </a:lnTo>
                    <a:lnTo>
                      <a:pt x="248" y="462"/>
                    </a:lnTo>
                    <a:lnTo>
                      <a:pt x="248" y="462"/>
                    </a:lnTo>
                    <a:lnTo>
                      <a:pt x="250" y="460"/>
                    </a:lnTo>
                    <a:lnTo>
                      <a:pt x="254" y="464"/>
                    </a:lnTo>
                    <a:lnTo>
                      <a:pt x="252" y="464"/>
                    </a:lnTo>
                    <a:lnTo>
                      <a:pt x="252" y="466"/>
                    </a:lnTo>
                    <a:lnTo>
                      <a:pt x="252" y="468"/>
                    </a:lnTo>
                    <a:lnTo>
                      <a:pt x="252" y="470"/>
                    </a:lnTo>
                    <a:lnTo>
                      <a:pt x="250" y="470"/>
                    </a:lnTo>
                    <a:lnTo>
                      <a:pt x="246" y="472"/>
                    </a:lnTo>
                    <a:lnTo>
                      <a:pt x="248" y="474"/>
                    </a:lnTo>
                    <a:lnTo>
                      <a:pt x="250" y="474"/>
                    </a:lnTo>
                    <a:lnTo>
                      <a:pt x="250" y="474"/>
                    </a:lnTo>
                    <a:lnTo>
                      <a:pt x="252" y="474"/>
                    </a:lnTo>
                    <a:lnTo>
                      <a:pt x="254" y="472"/>
                    </a:lnTo>
                    <a:lnTo>
                      <a:pt x="256" y="474"/>
                    </a:lnTo>
                    <a:lnTo>
                      <a:pt x="256" y="478"/>
                    </a:lnTo>
                    <a:lnTo>
                      <a:pt x="258" y="474"/>
                    </a:lnTo>
                    <a:lnTo>
                      <a:pt x="260" y="472"/>
                    </a:lnTo>
                    <a:lnTo>
                      <a:pt x="262" y="470"/>
                    </a:lnTo>
                    <a:lnTo>
                      <a:pt x="262" y="472"/>
                    </a:lnTo>
                    <a:lnTo>
                      <a:pt x="264" y="474"/>
                    </a:lnTo>
                    <a:lnTo>
                      <a:pt x="266" y="472"/>
                    </a:lnTo>
                    <a:lnTo>
                      <a:pt x="266" y="472"/>
                    </a:lnTo>
                    <a:lnTo>
                      <a:pt x="266" y="470"/>
                    </a:lnTo>
                    <a:lnTo>
                      <a:pt x="264" y="468"/>
                    </a:lnTo>
                    <a:lnTo>
                      <a:pt x="264" y="468"/>
                    </a:lnTo>
                    <a:lnTo>
                      <a:pt x="266" y="466"/>
                    </a:lnTo>
                    <a:lnTo>
                      <a:pt x="268" y="466"/>
                    </a:lnTo>
                    <a:lnTo>
                      <a:pt x="268" y="464"/>
                    </a:lnTo>
                    <a:lnTo>
                      <a:pt x="272" y="462"/>
                    </a:lnTo>
                    <a:lnTo>
                      <a:pt x="274" y="462"/>
                    </a:lnTo>
                    <a:lnTo>
                      <a:pt x="276" y="462"/>
                    </a:lnTo>
                    <a:lnTo>
                      <a:pt x="276" y="462"/>
                    </a:lnTo>
                    <a:lnTo>
                      <a:pt x="278" y="462"/>
                    </a:lnTo>
                    <a:lnTo>
                      <a:pt x="284" y="462"/>
                    </a:lnTo>
                    <a:lnTo>
                      <a:pt x="286" y="462"/>
                    </a:lnTo>
                    <a:lnTo>
                      <a:pt x="286" y="460"/>
                    </a:lnTo>
                    <a:lnTo>
                      <a:pt x="286" y="458"/>
                    </a:lnTo>
                    <a:lnTo>
                      <a:pt x="290" y="458"/>
                    </a:lnTo>
                    <a:lnTo>
                      <a:pt x="290" y="456"/>
                    </a:lnTo>
                    <a:lnTo>
                      <a:pt x="292" y="454"/>
                    </a:lnTo>
                    <a:lnTo>
                      <a:pt x="294" y="454"/>
                    </a:lnTo>
                    <a:lnTo>
                      <a:pt x="298" y="452"/>
                    </a:lnTo>
                    <a:lnTo>
                      <a:pt x="298" y="452"/>
                    </a:lnTo>
                    <a:lnTo>
                      <a:pt x="300" y="450"/>
                    </a:lnTo>
                    <a:lnTo>
                      <a:pt x="302" y="452"/>
                    </a:lnTo>
                    <a:lnTo>
                      <a:pt x="300" y="452"/>
                    </a:lnTo>
                    <a:lnTo>
                      <a:pt x="302" y="454"/>
                    </a:lnTo>
                    <a:lnTo>
                      <a:pt x="304" y="456"/>
                    </a:lnTo>
                    <a:lnTo>
                      <a:pt x="304" y="458"/>
                    </a:lnTo>
                    <a:lnTo>
                      <a:pt x="302" y="460"/>
                    </a:lnTo>
                    <a:lnTo>
                      <a:pt x="304" y="462"/>
                    </a:lnTo>
                    <a:lnTo>
                      <a:pt x="302" y="464"/>
                    </a:lnTo>
                    <a:lnTo>
                      <a:pt x="304" y="466"/>
                    </a:lnTo>
                    <a:lnTo>
                      <a:pt x="310" y="466"/>
                    </a:lnTo>
                    <a:lnTo>
                      <a:pt x="312" y="464"/>
                    </a:lnTo>
                    <a:lnTo>
                      <a:pt x="312" y="464"/>
                    </a:lnTo>
                    <a:lnTo>
                      <a:pt x="310" y="462"/>
                    </a:lnTo>
                    <a:lnTo>
                      <a:pt x="308" y="458"/>
                    </a:lnTo>
                    <a:lnTo>
                      <a:pt x="308" y="458"/>
                    </a:lnTo>
                    <a:lnTo>
                      <a:pt x="310" y="456"/>
                    </a:lnTo>
                    <a:lnTo>
                      <a:pt x="314" y="458"/>
                    </a:lnTo>
                    <a:lnTo>
                      <a:pt x="316" y="456"/>
                    </a:lnTo>
                    <a:lnTo>
                      <a:pt x="316" y="452"/>
                    </a:lnTo>
                    <a:lnTo>
                      <a:pt x="318" y="452"/>
                    </a:lnTo>
                    <a:lnTo>
                      <a:pt x="320" y="452"/>
                    </a:lnTo>
                    <a:lnTo>
                      <a:pt x="322" y="454"/>
                    </a:lnTo>
                    <a:lnTo>
                      <a:pt x="320" y="450"/>
                    </a:lnTo>
                    <a:lnTo>
                      <a:pt x="316" y="450"/>
                    </a:lnTo>
                    <a:lnTo>
                      <a:pt x="316" y="446"/>
                    </a:lnTo>
                    <a:lnTo>
                      <a:pt x="314" y="442"/>
                    </a:lnTo>
                    <a:lnTo>
                      <a:pt x="312" y="442"/>
                    </a:lnTo>
                    <a:lnTo>
                      <a:pt x="312" y="444"/>
                    </a:lnTo>
                    <a:lnTo>
                      <a:pt x="310" y="442"/>
                    </a:lnTo>
                    <a:lnTo>
                      <a:pt x="310" y="438"/>
                    </a:lnTo>
                    <a:lnTo>
                      <a:pt x="308" y="438"/>
                    </a:lnTo>
                    <a:lnTo>
                      <a:pt x="306" y="434"/>
                    </a:lnTo>
                    <a:lnTo>
                      <a:pt x="306" y="434"/>
                    </a:lnTo>
                    <a:lnTo>
                      <a:pt x="310" y="432"/>
                    </a:lnTo>
                    <a:lnTo>
                      <a:pt x="310" y="430"/>
                    </a:lnTo>
                    <a:lnTo>
                      <a:pt x="308" y="428"/>
                    </a:lnTo>
                    <a:lnTo>
                      <a:pt x="310" y="426"/>
                    </a:lnTo>
                    <a:lnTo>
                      <a:pt x="312" y="426"/>
                    </a:lnTo>
                    <a:lnTo>
                      <a:pt x="312" y="426"/>
                    </a:lnTo>
                    <a:lnTo>
                      <a:pt x="314" y="428"/>
                    </a:lnTo>
                    <a:lnTo>
                      <a:pt x="318" y="428"/>
                    </a:lnTo>
                    <a:lnTo>
                      <a:pt x="318" y="428"/>
                    </a:lnTo>
                    <a:lnTo>
                      <a:pt x="328" y="426"/>
                    </a:lnTo>
                    <a:lnTo>
                      <a:pt x="340" y="428"/>
                    </a:lnTo>
                    <a:lnTo>
                      <a:pt x="344" y="430"/>
                    </a:lnTo>
                    <a:lnTo>
                      <a:pt x="352" y="432"/>
                    </a:lnTo>
                    <a:lnTo>
                      <a:pt x="352" y="434"/>
                    </a:lnTo>
                    <a:lnTo>
                      <a:pt x="352" y="436"/>
                    </a:lnTo>
                    <a:lnTo>
                      <a:pt x="352" y="438"/>
                    </a:lnTo>
                    <a:lnTo>
                      <a:pt x="354" y="436"/>
                    </a:lnTo>
                    <a:lnTo>
                      <a:pt x="358" y="436"/>
                    </a:lnTo>
                    <a:lnTo>
                      <a:pt x="360" y="438"/>
                    </a:lnTo>
                    <a:lnTo>
                      <a:pt x="362" y="438"/>
                    </a:lnTo>
                    <a:lnTo>
                      <a:pt x="362" y="440"/>
                    </a:lnTo>
                    <a:lnTo>
                      <a:pt x="366" y="440"/>
                    </a:lnTo>
                    <a:lnTo>
                      <a:pt x="374" y="444"/>
                    </a:lnTo>
                    <a:lnTo>
                      <a:pt x="380" y="444"/>
                    </a:lnTo>
                    <a:lnTo>
                      <a:pt x="382" y="446"/>
                    </a:lnTo>
                    <a:lnTo>
                      <a:pt x="384" y="450"/>
                    </a:lnTo>
                    <a:lnTo>
                      <a:pt x="388" y="452"/>
                    </a:lnTo>
                    <a:lnTo>
                      <a:pt x="392" y="454"/>
                    </a:lnTo>
                    <a:lnTo>
                      <a:pt x="394" y="458"/>
                    </a:lnTo>
                    <a:lnTo>
                      <a:pt x="398" y="460"/>
                    </a:lnTo>
                    <a:lnTo>
                      <a:pt x="398" y="458"/>
                    </a:lnTo>
                    <a:lnTo>
                      <a:pt x="396" y="454"/>
                    </a:lnTo>
                    <a:lnTo>
                      <a:pt x="398" y="454"/>
                    </a:lnTo>
                    <a:lnTo>
                      <a:pt x="398" y="452"/>
                    </a:lnTo>
                    <a:lnTo>
                      <a:pt x="396" y="450"/>
                    </a:lnTo>
                    <a:lnTo>
                      <a:pt x="398" y="448"/>
                    </a:lnTo>
                    <a:lnTo>
                      <a:pt x="398" y="442"/>
                    </a:lnTo>
                    <a:lnTo>
                      <a:pt x="400" y="440"/>
                    </a:lnTo>
                    <a:lnTo>
                      <a:pt x="398" y="440"/>
                    </a:lnTo>
                    <a:lnTo>
                      <a:pt x="398" y="440"/>
                    </a:lnTo>
                    <a:lnTo>
                      <a:pt x="394" y="440"/>
                    </a:lnTo>
                    <a:lnTo>
                      <a:pt x="394" y="440"/>
                    </a:lnTo>
                    <a:lnTo>
                      <a:pt x="390" y="440"/>
                    </a:lnTo>
                    <a:lnTo>
                      <a:pt x="386" y="434"/>
                    </a:lnTo>
                    <a:lnTo>
                      <a:pt x="384" y="434"/>
                    </a:lnTo>
                    <a:lnTo>
                      <a:pt x="382" y="432"/>
                    </a:lnTo>
                    <a:lnTo>
                      <a:pt x="382" y="428"/>
                    </a:lnTo>
                    <a:lnTo>
                      <a:pt x="380" y="426"/>
                    </a:lnTo>
                    <a:lnTo>
                      <a:pt x="378" y="430"/>
                    </a:lnTo>
                    <a:lnTo>
                      <a:pt x="376" y="428"/>
                    </a:lnTo>
                    <a:lnTo>
                      <a:pt x="374" y="428"/>
                    </a:lnTo>
                    <a:lnTo>
                      <a:pt x="372" y="426"/>
                    </a:lnTo>
                    <a:lnTo>
                      <a:pt x="370" y="428"/>
                    </a:lnTo>
                    <a:lnTo>
                      <a:pt x="368" y="424"/>
                    </a:lnTo>
                    <a:lnTo>
                      <a:pt x="366" y="422"/>
                    </a:lnTo>
                    <a:lnTo>
                      <a:pt x="366" y="416"/>
                    </a:lnTo>
                    <a:lnTo>
                      <a:pt x="366" y="414"/>
                    </a:lnTo>
                    <a:lnTo>
                      <a:pt x="366" y="416"/>
                    </a:lnTo>
                    <a:lnTo>
                      <a:pt x="368" y="414"/>
                    </a:lnTo>
                    <a:lnTo>
                      <a:pt x="368" y="412"/>
                    </a:lnTo>
                    <a:lnTo>
                      <a:pt x="366" y="410"/>
                    </a:lnTo>
                    <a:lnTo>
                      <a:pt x="364" y="406"/>
                    </a:lnTo>
                    <a:lnTo>
                      <a:pt x="366" y="404"/>
                    </a:lnTo>
                    <a:lnTo>
                      <a:pt x="368" y="404"/>
                    </a:lnTo>
                    <a:lnTo>
                      <a:pt x="366" y="402"/>
                    </a:lnTo>
                    <a:lnTo>
                      <a:pt x="364" y="402"/>
                    </a:lnTo>
                    <a:lnTo>
                      <a:pt x="362" y="396"/>
                    </a:lnTo>
                    <a:lnTo>
                      <a:pt x="360" y="396"/>
                    </a:lnTo>
                    <a:lnTo>
                      <a:pt x="358" y="396"/>
                    </a:lnTo>
                    <a:lnTo>
                      <a:pt x="356" y="394"/>
                    </a:lnTo>
                    <a:lnTo>
                      <a:pt x="356" y="390"/>
                    </a:lnTo>
                    <a:lnTo>
                      <a:pt x="358" y="388"/>
                    </a:lnTo>
                    <a:lnTo>
                      <a:pt x="356" y="386"/>
                    </a:lnTo>
                    <a:lnTo>
                      <a:pt x="354" y="382"/>
                    </a:lnTo>
                    <a:lnTo>
                      <a:pt x="356" y="382"/>
                    </a:lnTo>
                    <a:lnTo>
                      <a:pt x="360" y="376"/>
                    </a:lnTo>
                    <a:lnTo>
                      <a:pt x="364" y="374"/>
                    </a:lnTo>
                    <a:lnTo>
                      <a:pt x="364" y="372"/>
                    </a:lnTo>
                    <a:lnTo>
                      <a:pt x="364" y="368"/>
                    </a:lnTo>
                    <a:lnTo>
                      <a:pt x="362" y="366"/>
                    </a:lnTo>
                    <a:lnTo>
                      <a:pt x="364" y="364"/>
                    </a:lnTo>
                    <a:lnTo>
                      <a:pt x="362" y="360"/>
                    </a:lnTo>
                    <a:lnTo>
                      <a:pt x="362" y="356"/>
                    </a:lnTo>
                    <a:lnTo>
                      <a:pt x="364" y="354"/>
                    </a:lnTo>
                    <a:lnTo>
                      <a:pt x="362" y="354"/>
                    </a:lnTo>
                    <a:lnTo>
                      <a:pt x="362" y="350"/>
                    </a:lnTo>
                    <a:lnTo>
                      <a:pt x="360" y="348"/>
                    </a:lnTo>
                    <a:lnTo>
                      <a:pt x="362" y="344"/>
                    </a:lnTo>
                    <a:lnTo>
                      <a:pt x="364" y="344"/>
                    </a:lnTo>
                    <a:lnTo>
                      <a:pt x="360" y="340"/>
                    </a:lnTo>
                    <a:lnTo>
                      <a:pt x="362" y="336"/>
                    </a:lnTo>
                    <a:lnTo>
                      <a:pt x="362" y="332"/>
                    </a:lnTo>
                    <a:lnTo>
                      <a:pt x="364" y="330"/>
                    </a:lnTo>
                    <a:lnTo>
                      <a:pt x="366" y="332"/>
                    </a:lnTo>
                    <a:lnTo>
                      <a:pt x="364" y="332"/>
                    </a:lnTo>
                    <a:lnTo>
                      <a:pt x="366" y="334"/>
                    </a:lnTo>
                    <a:lnTo>
                      <a:pt x="368" y="332"/>
                    </a:lnTo>
                    <a:lnTo>
                      <a:pt x="372" y="332"/>
                    </a:lnTo>
                    <a:lnTo>
                      <a:pt x="374" y="330"/>
                    </a:lnTo>
                    <a:lnTo>
                      <a:pt x="376" y="332"/>
                    </a:lnTo>
                    <a:lnTo>
                      <a:pt x="380" y="332"/>
                    </a:lnTo>
                    <a:lnTo>
                      <a:pt x="380" y="330"/>
                    </a:lnTo>
                    <a:lnTo>
                      <a:pt x="384" y="330"/>
                    </a:lnTo>
                    <a:lnTo>
                      <a:pt x="390" y="334"/>
                    </a:lnTo>
                    <a:lnTo>
                      <a:pt x="394" y="334"/>
                    </a:lnTo>
                    <a:lnTo>
                      <a:pt x="396" y="334"/>
                    </a:lnTo>
                    <a:lnTo>
                      <a:pt x="398" y="336"/>
                    </a:lnTo>
                    <a:lnTo>
                      <a:pt x="396" y="338"/>
                    </a:lnTo>
                    <a:lnTo>
                      <a:pt x="398" y="340"/>
                    </a:lnTo>
                    <a:lnTo>
                      <a:pt x="398" y="344"/>
                    </a:lnTo>
                    <a:lnTo>
                      <a:pt x="398" y="344"/>
                    </a:lnTo>
                    <a:lnTo>
                      <a:pt x="398" y="348"/>
                    </a:lnTo>
                    <a:lnTo>
                      <a:pt x="400" y="354"/>
                    </a:lnTo>
                    <a:lnTo>
                      <a:pt x="400" y="360"/>
                    </a:lnTo>
                    <a:lnTo>
                      <a:pt x="400" y="362"/>
                    </a:lnTo>
                    <a:lnTo>
                      <a:pt x="400" y="364"/>
                    </a:lnTo>
                    <a:lnTo>
                      <a:pt x="402" y="366"/>
                    </a:lnTo>
                    <a:lnTo>
                      <a:pt x="400" y="368"/>
                    </a:lnTo>
                    <a:lnTo>
                      <a:pt x="398" y="368"/>
                    </a:lnTo>
                    <a:lnTo>
                      <a:pt x="400" y="372"/>
                    </a:lnTo>
                    <a:lnTo>
                      <a:pt x="402" y="374"/>
                    </a:lnTo>
                    <a:lnTo>
                      <a:pt x="404" y="376"/>
                    </a:lnTo>
                    <a:lnTo>
                      <a:pt x="408" y="378"/>
                    </a:lnTo>
                    <a:lnTo>
                      <a:pt x="408" y="378"/>
                    </a:lnTo>
                    <a:lnTo>
                      <a:pt x="408" y="378"/>
                    </a:lnTo>
                    <a:lnTo>
                      <a:pt x="410" y="378"/>
                    </a:lnTo>
                    <a:lnTo>
                      <a:pt x="410" y="384"/>
                    </a:lnTo>
                    <a:lnTo>
                      <a:pt x="414" y="386"/>
                    </a:lnTo>
                    <a:lnTo>
                      <a:pt x="416" y="388"/>
                    </a:lnTo>
                    <a:lnTo>
                      <a:pt x="416" y="396"/>
                    </a:lnTo>
                    <a:lnTo>
                      <a:pt x="418" y="398"/>
                    </a:lnTo>
                    <a:lnTo>
                      <a:pt x="418" y="400"/>
                    </a:lnTo>
                    <a:lnTo>
                      <a:pt x="418" y="402"/>
                    </a:lnTo>
                    <a:lnTo>
                      <a:pt x="420" y="404"/>
                    </a:lnTo>
                    <a:lnTo>
                      <a:pt x="420" y="408"/>
                    </a:lnTo>
                    <a:lnTo>
                      <a:pt x="424" y="414"/>
                    </a:lnTo>
                    <a:lnTo>
                      <a:pt x="422" y="416"/>
                    </a:lnTo>
                    <a:lnTo>
                      <a:pt x="424" y="418"/>
                    </a:lnTo>
                    <a:lnTo>
                      <a:pt x="428" y="420"/>
                    </a:lnTo>
                    <a:lnTo>
                      <a:pt x="426" y="424"/>
                    </a:lnTo>
                    <a:lnTo>
                      <a:pt x="428" y="424"/>
                    </a:lnTo>
                    <a:lnTo>
                      <a:pt x="428" y="430"/>
                    </a:lnTo>
                    <a:lnTo>
                      <a:pt x="434" y="436"/>
                    </a:lnTo>
                    <a:lnTo>
                      <a:pt x="438" y="438"/>
                    </a:lnTo>
                    <a:lnTo>
                      <a:pt x="438" y="438"/>
                    </a:lnTo>
                    <a:lnTo>
                      <a:pt x="440" y="440"/>
                    </a:lnTo>
                    <a:lnTo>
                      <a:pt x="444" y="444"/>
                    </a:lnTo>
                    <a:lnTo>
                      <a:pt x="444" y="444"/>
                    </a:lnTo>
                    <a:lnTo>
                      <a:pt x="442" y="444"/>
                    </a:lnTo>
                    <a:lnTo>
                      <a:pt x="442" y="448"/>
                    </a:lnTo>
                    <a:lnTo>
                      <a:pt x="442" y="450"/>
                    </a:lnTo>
                    <a:lnTo>
                      <a:pt x="444" y="456"/>
                    </a:lnTo>
                    <a:lnTo>
                      <a:pt x="446" y="458"/>
                    </a:lnTo>
                    <a:lnTo>
                      <a:pt x="448" y="462"/>
                    </a:lnTo>
                    <a:lnTo>
                      <a:pt x="444" y="464"/>
                    </a:lnTo>
                    <a:lnTo>
                      <a:pt x="446" y="466"/>
                    </a:lnTo>
                    <a:lnTo>
                      <a:pt x="444" y="466"/>
                    </a:lnTo>
                    <a:lnTo>
                      <a:pt x="444" y="468"/>
                    </a:lnTo>
                    <a:lnTo>
                      <a:pt x="444" y="474"/>
                    </a:lnTo>
                    <a:lnTo>
                      <a:pt x="442" y="476"/>
                    </a:lnTo>
                    <a:lnTo>
                      <a:pt x="442" y="476"/>
                    </a:lnTo>
                    <a:lnTo>
                      <a:pt x="444" y="476"/>
                    </a:lnTo>
                    <a:lnTo>
                      <a:pt x="444" y="478"/>
                    </a:lnTo>
                    <a:lnTo>
                      <a:pt x="442" y="478"/>
                    </a:lnTo>
                    <a:lnTo>
                      <a:pt x="442" y="484"/>
                    </a:lnTo>
                    <a:lnTo>
                      <a:pt x="440" y="486"/>
                    </a:lnTo>
                    <a:lnTo>
                      <a:pt x="438" y="484"/>
                    </a:lnTo>
                    <a:lnTo>
                      <a:pt x="438" y="486"/>
                    </a:lnTo>
                    <a:lnTo>
                      <a:pt x="440" y="488"/>
                    </a:lnTo>
                    <a:lnTo>
                      <a:pt x="440" y="490"/>
                    </a:lnTo>
                    <a:lnTo>
                      <a:pt x="438" y="492"/>
                    </a:lnTo>
                    <a:lnTo>
                      <a:pt x="436" y="494"/>
                    </a:lnTo>
                    <a:lnTo>
                      <a:pt x="430" y="494"/>
                    </a:lnTo>
                    <a:lnTo>
                      <a:pt x="428" y="492"/>
                    </a:lnTo>
                    <a:lnTo>
                      <a:pt x="432" y="490"/>
                    </a:lnTo>
                    <a:lnTo>
                      <a:pt x="432" y="488"/>
                    </a:lnTo>
                    <a:lnTo>
                      <a:pt x="430" y="488"/>
                    </a:lnTo>
                    <a:lnTo>
                      <a:pt x="430" y="490"/>
                    </a:lnTo>
                    <a:lnTo>
                      <a:pt x="428" y="490"/>
                    </a:lnTo>
                    <a:lnTo>
                      <a:pt x="422" y="486"/>
                    </a:lnTo>
                    <a:lnTo>
                      <a:pt x="420" y="488"/>
                    </a:lnTo>
                    <a:lnTo>
                      <a:pt x="414" y="490"/>
                    </a:lnTo>
                    <a:lnTo>
                      <a:pt x="410" y="490"/>
                    </a:lnTo>
                    <a:lnTo>
                      <a:pt x="408" y="494"/>
                    </a:lnTo>
                    <a:lnTo>
                      <a:pt x="410" y="494"/>
                    </a:lnTo>
                    <a:lnTo>
                      <a:pt x="410" y="494"/>
                    </a:lnTo>
                    <a:lnTo>
                      <a:pt x="412" y="492"/>
                    </a:lnTo>
                    <a:lnTo>
                      <a:pt x="416" y="492"/>
                    </a:lnTo>
                    <a:lnTo>
                      <a:pt x="416" y="494"/>
                    </a:lnTo>
                    <a:lnTo>
                      <a:pt x="420" y="496"/>
                    </a:lnTo>
                    <a:lnTo>
                      <a:pt x="430" y="498"/>
                    </a:lnTo>
                    <a:lnTo>
                      <a:pt x="434" y="500"/>
                    </a:lnTo>
                    <a:lnTo>
                      <a:pt x="438" y="498"/>
                    </a:lnTo>
                    <a:lnTo>
                      <a:pt x="442" y="498"/>
                    </a:lnTo>
                    <a:lnTo>
                      <a:pt x="442" y="500"/>
                    </a:lnTo>
                    <a:lnTo>
                      <a:pt x="448" y="500"/>
                    </a:lnTo>
                    <a:lnTo>
                      <a:pt x="452" y="498"/>
                    </a:lnTo>
                    <a:lnTo>
                      <a:pt x="452" y="496"/>
                    </a:lnTo>
                    <a:lnTo>
                      <a:pt x="450" y="494"/>
                    </a:lnTo>
                    <a:lnTo>
                      <a:pt x="450" y="492"/>
                    </a:lnTo>
                    <a:lnTo>
                      <a:pt x="452" y="490"/>
                    </a:lnTo>
                    <a:lnTo>
                      <a:pt x="454" y="488"/>
                    </a:lnTo>
                    <a:lnTo>
                      <a:pt x="454" y="486"/>
                    </a:lnTo>
                    <a:lnTo>
                      <a:pt x="458" y="482"/>
                    </a:lnTo>
                    <a:lnTo>
                      <a:pt x="458" y="480"/>
                    </a:lnTo>
                    <a:lnTo>
                      <a:pt x="460" y="474"/>
                    </a:lnTo>
                    <a:lnTo>
                      <a:pt x="458" y="472"/>
                    </a:lnTo>
                    <a:lnTo>
                      <a:pt x="458" y="466"/>
                    </a:lnTo>
                    <a:lnTo>
                      <a:pt x="462" y="460"/>
                    </a:lnTo>
                    <a:lnTo>
                      <a:pt x="462" y="458"/>
                    </a:lnTo>
                    <a:lnTo>
                      <a:pt x="458" y="450"/>
                    </a:lnTo>
                    <a:lnTo>
                      <a:pt x="454" y="446"/>
                    </a:lnTo>
                    <a:lnTo>
                      <a:pt x="452" y="444"/>
                    </a:lnTo>
                    <a:lnTo>
                      <a:pt x="452" y="438"/>
                    </a:lnTo>
                    <a:lnTo>
                      <a:pt x="456" y="434"/>
                    </a:lnTo>
                    <a:lnTo>
                      <a:pt x="458" y="430"/>
                    </a:lnTo>
                    <a:lnTo>
                      <a:pt x="462" y="430"/>
                    </a:lnTo>
                    <a:lnTo>
                      <a:pt x="466" y="426"/>
                    </a:lnTo>
                    <a:lnTo>
                      <a:pt x="470" y="426"/>
                    </a:lnTo>
                    <a:lnTo>
                      <a:pt x="474" y="430"/>
                    </a:lnTo>
                    <a:lnTo>
                      <a:pt x="474" y="432"/>
                    </a:lnTo>
                    <a:lnTo>
                      <a:pt x="478" y="434"/>
                    </a:lnTo>
                    <a:lnTo>
                      <a:pt x="478" y="436"/>
                    </a:lnTo>
                    <a:lnTo>
                      <a:pt x="480" y="436"/>
                    </a:lnTo>
                    <a:lnTo>
                      <a:pt x="482" y="440"/>
                    </a:lnTo>
                    <a:lnTo>
                      <a:pt x="482" y="444"/>
                    </a:lnTo>
                    <a:lnTo>
                      <a:pt x="484" y="444"/>
                    </a:lnTo>
                    <a:lnTo>
                      <a:pt x="484" y="448"/>
                    </a:lnTo>
                    <a:lnTo>
                      <a:pt x="486" y="450"/>
                    </a:lnTo>
                    <a:lnTo>
                      <a:pt x="488" y="454"/>
                    </a:lnTo>
                    <a:lnTo>
                      <a:pt x="486" y="454"/>
                    </a:lnTo>
                    <a:lnTo>
                      <a:pt x="488" y="458"/>
                    </a:lnTo>
                    <a:lnTo>
                      <a:pt x="492" y="458"/>
                    </a:lnTo>
                    <a:lnTo>
                      <a:pt x="494" y="460"/>
                    </a:lnTo>
                    <a:lnTo>
                      <a:pt x="498" y="458"/>
                    </a:lnTo>
                    <a:lnTo>
                      <a:pt x="500" y="458"/>
                    </a:lnTo>
                    <a:lnTo>
                      <a:pt x="504" y="458"/>
                    </a:lnTo>
                    <a:lnTo>
                      <a:pt x="504" y="456"/>
                    </a:lnTo>
                    <a:lnTo>
                      <a:pt x="506" y="456"/>
                    </a:lnTo>
                    <a:lnTo>
                      <a:pt x="504" y="456"/>
                    </a:lnTo>
                    <a:lnTo>
                      <a:pt x="502" y="456"/>
                    </a:lnTo>
                    <a:lnTo>
                      <a:pt x="500" y="454"/>
                    </a:lnTo>
                    <a:lnTo>
                      <a:pt x="498" y="458"/>
                    </a:lnTo>
                    <a:lnTo>
                      <a:pt x="496" y="458"/>
                    </a:lnTo>
                    <a:lnTo>
                      <a:pt x="494" y="454"/>
                    </a:lnTo>
                    <a:lnTo>
                      <a:pt x="492" y="456"/>
                    </a:lnTo>
                    <a:lnTo>
                      <a:pt x="490" y="452"/>
                    </a:lnTo>
                    <a:lnTo>
                      <a:pt x="490" y="452"/>
                    </a:lnTo>
                    <a:lnTo>
                      <a:pt x="490" y="450"/>
                    </a:lnTo>
                    <a:lnTo>
                      <a:pt x="488" y="446"/>
                    </a:lnTo>
                    <a:lnTo>
                      <a:pt x="488" y="442"/>
                    </a:lnTo>
                    <a:lnTo>
                      <a:pt x="490" y="442"/>
                    </a:lnTo>
                    <a:lnTo>
                      <a:pt x="492" y="440"/>
                    </a:lnTo>
                    <a:lnTo>
                      <a:pt x="490" y="438"/>
                    </a:lnTo>
                    <a:lnTo>
                      <a:pt x="490" y="436"/>
                    </a:lnTo>
                    <a:lnTo>
                      <a:pt x="488" y="436"/>
                    </a:lnTo>
                    <a:lnTo>
                      <a:pt x="488" y="434"/>
                    </a:lnTo>
                    <a:lnTo>
                      <a:pt x="484" y="432"/>
                    </a:lnTo>
                    <a:lnTo>
                      <a:pt x="484" y="430"/>
                    </a:lnTo>
                    <a:lnTo>
                      <a:pt x="482" y="426"/>
                    </a:lnTo>
                    <a:lnTo>
                      <a:pt x="478" y="426"/>
                    </a:lnTo>
                    <a:lnTo>
                      <a:pt x="470" y="424"/>
                    </a:lnTo>
                    <a:lnTo>
                      <a:pt x="470" y="422"/>
                    </a:lnTo>
                    <a:lnTo>
                      <a:pt x="468" y="422"/>
                    </a:lnTo>
                    <a:lnTo>
                      <a:pt x="462" y="420"/>
                    </a:lnTo>
                    <a:lnTo>
                      <a:pt x="460" y="420"/>
                    </a:lnTo>
                    <a:lnTo>
                      <a:pt x="458" y="420"/>
                    </a:lnTo>
                    <a:lnTo>
                      <a:pt x="454" y="422"/>
                    </a:lnTo>
                    <a:lnTo>
                      <a:pt x="454" y="426"/>
                    </a:lnTo>
                    <a:lnTo>
                      <a:pt x="452" y="428"/>
                    </a:lnTo>
                    <a:lnTo>
                      <a:pt x="448" y="426"/>
                    </a:lnTo>
                    <a:lnTo>
                      <a:pt x="444" y="428"/>
                    </a:lnTo>
                    <a:lnTo>
                      <a:pt x="440" y="426"/>
                    </a:lnTo>
                    <a:lnTo>
                      <a:pt x="440" y="426"/>
                    </a:lnTo>
                    <a:lnTo>
                      <a:pt x="440" y="422"/>
                    </a:lnTo>
                    <a:lnTo>
                      <a:pt x="440" y="420"/>
                    </a:lnTo>
                    <a:lnTo>
                      <a:pt x="434" y="414"/>
                    </a:lnTo>
                    <a:lnTo>
                      <a:pt x="434" y="412"/>
                    </a:lnTo>
                    <a:lnTo>
                      <a:pt x="434" y="406"/>
                    </a:lnTo>
                    <a:lnTo>
                      <a:pt x="430" y="402"/>
                    </a:lnTo>
                    <a:lnTo>
                      <a:pt x="432" y="398"/>
                    </a:lnTo>
                    <a:lnTo>
                      <a:pt x="432" y="390"/>
                    </a:lnTo>
                    <a:lnTo>
                      <a:pt x="430" y="386"/>
                    </a:lnTo>
                    <a:lnTo>
                      <a:pt x="428" y="382"/>
                    </a:lnTo>
                    <a:lnTo>
                      <a:pt x="424" y="382"/>
                    </a:lnTo>
                    <a:lnTo>
                      <a:pt x="422" y="380"/>
                    </a:lnTo>
                    <a:lnTo>
                      <a:pt x="416" y="376"/>
                    </a:lnTo>
                    <a:lnTo>
                      <a:pt x="412" y="372"/>
                    </a:lnTo>
                    <a:lnTo>
                      <a:pt x="412" y="368"/>
                    </a:lnTo>
                    <a:lnTo>
                      <a:pt x="414" y="364"/>
                    </a:lnTo>
                    <a:lnTo>
                      <a:pt x="414" y="360"/>
                    </a:lnTo>
                    <a:lnTo>
                      <a:pt x="412" y="358"/>
                    </a:lnTo>
                    <a:lnTo>
                      <a:pt x="412" y="358"/>
                    </a:lnTo>
                    <a:lnTo>
                      <a:pt x="414" y="354"/>
                    </a:lnTo>
                    <a:lnTo>
                      <a:pt x="418" y="350"/>
                    </a:lnTo>
                    <a:lnTo>
                      <a:pt x="420" y="344"/>
                    </a:lnTo>
                    <a:lnTo>
                      <a:pt x="418" y="338"/>
                    </a:lnTo>
                    <a:lnTo>
                      <a:pt x="412" y="328"/>
                    </a:lnTo>
                    <a:lnTo>
                      <a:pt x="414" y="326"/>
                    </a:lnTo>
                    <a:lnTo>
                      <a:pt x="418" y="330"/>
                    </a:lnTo>
                    <a:lnTo>
                      <a:pt x="418" y="334"/>
                    </a:lnTo>
                    <a:lnTo>
                      <a:pt x="420" y="334"/>
                    </a:lnTo>
                    <a:lnTo>
                      <a:pt x="422" y="334"/>
                    </a:lnTo>
                    <a:lnTo>
                      <a:pt x="422" y="338"/>
                    </a:lnTo>
                    <a:lnTo>
                      <a:pt x="424" y="340"/>
                    </a:lnTo>
                    <a:lnTo>
                      <a:pt x="424" y="346"/>
                    </a:lnTo>
                    <a:lnTo>
                      <a:pt x="426" y="350"/>
                    </a:lnTo>
                    <a:lnTo>
                      <a:pt x="424" y="354"/>
                    </a:lnTo>
                    <a:lnTo>
                      <a:pt x="426" y="356"/>
                    </a:lnTo>
                    <a:lnTo>
                      <a:pt x="430" y="360"/>
                    </a:lnTo>
                    <a:lnTo>
                      <a:pt x="430" y="362"/>
                    </a:lnTo>
                    <a:lnTo>
                      <a:pt x="432" y="362"/>
                    </a:lnTo>
                    <a:lnTo>
                      <a:pt x="432" y="364"/>
                    </a:lnTo>
                    <a:lnTo>
                      <a:pt x="430" y="366"/>
                    </a:lnTo>
                    <a:lnTo>
                      <a:pt x="430" y="368"/>
                    </a:lnTo>
                    <a:lnTo>
                      <a:pt x="434" y="368"/>
                    </a:lnTo>
                    <a:lnTo>
                      <a:pt x="438" y="370"/>
                    </a:lnTo>
                    <a:lnTo>
                      <a:pt x="442" y="370"/>
                    </a:lnTo>
                    <a:lnTo>
                      <a:pt x="444" y="368"/>
                    </a:lnTo>
                    <a:lnTo>
                      <a:pt x="446" y="370"/>
                    </a:lnTo>
                    <a:lnTo>
                      <a:pt x="448" y="372"/>
                    </a:lnTo>
                    <a:lnTo>
                      <a:pt x="450" y="370"/>
                    </a:lnTo>
                    <a:lnTo>
                      <a:pt x="452" y="368"/>
                    </a:lnTo>
                    <a:lnTo>
                      <a:pt x="454" y="368"/>
                    </a:lnTo>
                    <a:lnTo>
                      <a:pt x="456" y="368"/>
                    </a:lnTo>
                    <a:lnTo>
                      <a:pt x="460" y="372"/>
                    </a:lnTo>
                    <a:lnTo>
                      <a:pt x="462" y="372"/>
                    </a:lnTo>
                    <a:lnTo>
                      <a:pt x="466" y="374"/>
                    </a:lnTo>
                    <a:lnTo>
                      <a:pt x="470" y="374"/>
                    </a:lnTo>
                    <a:lnTo>
                      <a:pt x="472" y="372"/>
                    </a:lnTo>
                    <a:lnTo>
                      <a:pt x="470" y="372"/>
                    </a:lnTo>
                    <a:lnTo>
                      <a:pt x="466" y="372"/>
                    </a:lnTo>
                    <a:lnTo>
                      <a:pt x="464" y="370"/>
                    </a:lnTo>
                    <a:lnTo>
                      <a:pt x="464" y="368"/>
                    </a:lnTo>
                    <a:lnTo>
                      <a:pt x="462" y="366"/>
                    </a:lnTo>
                    <a:lnTo>
                      <a:pt x="458" y="366"/>
                    </a:lnTo>
                    <a:lnTo>
                      <a:pt x="456" y="364"/>
                    </a:lnTo>
                    <a:lnTo>
                      <a:pt x="456" y="364"/>
                    </a:lnTo>
                    <a:lnTo>
                      <a:pt x="454" y="366"/>
                    </a:lnTo>
                    <a:lnTo>
                      <a:pt x="448" y="364"/>
                    </a:lnTo>
                    <a:lnTo>
                      <a:pt x="446" y="362"/>
                    </a:lnTo>
                    <a:lnTo>
                      <a:pt x="442" y="362"/>
                    </a:lnTo>
                    <a:lnTo>
                      <a:pt x="438" y="358"/>
                    </a:lnTo>
                    <a:lnTo>
                      <a:pt x="436" y="356"/>
                    </a:lnTo>
                    <a:lnTo>
                      <a:pt x="436" y="356"/>
                    </a:lnTo>
                    <a:lnTo>
                      <a:pt x="432" y="350"/>
                    </a:lnTo>
                    <a:lnTo>
                      <a:pt x="434" y="350"/>
                    </a:lnTo>
                    <a:lnTo>
                      <a:pt x="434" y="348"/>
                    </a:lnTo>
                    <a:lnTo>
                      <a:pt x="438" y="346"/>
                    </a:lnTo>
                    <a:lnTo>
                      <a:pt x="440" y="346"/>
                    </a:lnTo>
                    <a:lnTo>
                      <a:pt x="442" y="350"/>
                    </a:lnTo>
                    <a:lnTo>
                      <a:pt x="448" y="352"/>
                    </a:lnTo>
                    <a:lnTo>
                      <a:pt x="452" y="350"/>
                    </a:lnTo>
                    <a:lnTo>
                      <a:pt x="454" y="346"/>
                    </a:lnTo>
                    <a:lnTo>
                      <a:pt x="452" y="342"/>
                    </a:lnTo>
                    <a:lnTo>
                      <a:pt x="448" y="340"/>
                    </a:lnTo>
                    <a:lnTo>
                      <a:pt x="444" y="342"/>
                    </a:lnTo>
                    <a:lnTo>
                      <a:pt x="442" y="340"/>
                    </a:lnTo>
                    <a:lnTo>
                      <a:pt x="442" y="340"/>
                    </a:lnTo>
                    <a:lnTo>
                      <a:pt x="444" y="340"/>
                    </a:lnTo>
                    <a:lnTo>
                      <a:pt x="446" y="340"/>
                    </a:lnTo>
                    <a:lnTo>
                      <a:pt x="446" y="336"/>
                    </a:lnTo>
                    <a:lnTo>
                      <a:pt x="448" y="332"/>
                    </a:lnTo>
                    <a:lnTo>
                      <a:pt x="452" y="330"/>
                    </a:lnTo>
                    <a:lnTo>
                      <a:pt x="454" y="332"/>
                    </a:lnTo>
                    <a:lnTo>
                      <a:pt x="462" y="332"/>
                    </a:lnTo>
                    <a:lnTo>
                      <a:pt x="466" y="334"/>
                    </a:lnTo>
                    <a:lnTo>
                      <a:pt x="468" y="336"/>
                    </a:lnTo>
                    <a:lnTo>
                      <a:pt x="476" y="338"/>
                    </a:lnTo>
                    <a:lnTo>
                      <a:pt x="476" y="340"/>
                    </a:lnTo>
                    <a:lnTo>
                      <a:pt x="478" y="342"/>
                    </a:lnTo>
                    <a:lnTo>
                      <a:pt x="484" y="346"/>
                    </a:lnTo>
                    <a:lnTo>
                      <a:pt x="488" y="348"/>
                    </a:lnTo>
                    <a:lnTo>
                      <a:pt x="494" y="346"/>
                    </a:lnTo>
                    <a:lnTo>
                      <a:pt x="500" y="342"/>
                    </a:lnTo>
                    <a:lnTo>
                      <a:pt x="502" y="344"/>
                    </a:lnTo>
                    <a:lnTo>
                      <a:pt x="502" y="344"/>
                    </a:lnTo>
                    <a:lnTo>
                      <a:pt x="506" y="344"/>
                    </a:lnTo>
                    <a:lnTo>
                      <a:pt x="504" y="348"/>
                    </a:lnTo>
                    <a:lnTo>
                      <a:pt x="506" y="352"/>
                    </a:lnTo>
                    <a:lnTo>
                      <a:pt x="506" y="354"/>
                    </a:lnTo>
                    <a:lnTo>
                      <a:pt x="502" y="356"/>
                    </a:lnTo>
                    <a:lnTo>
                      <a:pt x="502" y="358"/>
                    </a:lnTo>
                    <a:lnTo>
                      <a:pt x="502" y="362"/>
                    </a:lnTo>
                    <a:lnTo>
                      <a:pt x="502" y="366"/>
                    </a:lnTo>
                    <a:lnTo>
                      <a:pt x="506" y="368"/>
                    </a:lnTo>
                    <a:lnTo>
                      <a:pt x="506" y="372"/>
                    </a:lnTo>
                    <a:lnTo>
                      <a:pt x="506" y="374"/>
                    </a:lnTo>
                    <a:lnTo>
                      <a:pt x="506" y="382"/>
                    </a:lnTo>
                    <a:lnTo>
                      <a:pt x="508" y="382"/>
                    </a:lnTo>
                    <a:lnTo>
                      <a:pt x="508" y="378"/>
                    </a:lnTo>
                    <a:lnTo>
                      <a:pt x="508" y="376"/>
                    </a:lnTo>
                    <a:lnTo>
                      <a:pt x="510" y="376"/>
                    </a:lnTo>
                    <a:lnTo>
                      <a:pt x="510" y="372"/>
                    </a:lnTo>
                    <a:lnTo>
                      <a:pt x="512" y="372"/>
                    </a:lnTo>
                    <a:lnTo>
                      <a:pt x="512" y="368"/>
                    </a:lnTo>
                    <a:lnTo>
                      <a:pt x="514" y="368"/>
                    </a:lnTo>
                    <a:lnTo>
                      <a:pt x="516" y="374"/>
                    </a:lnTo>
                    <a:lnTo>
                      <a:pt x="516" y="378"/>
                    </a:lnTo>
                    <a:lnTo>
                      <a:pt x="518" y="380"/>
                    </a:lnTo>
                    <a:lnTo>
                      <a:pt x="516" y="382"/>
                    </a:lnTo>
                    <a:lnTo>
                      <a:pt x="516" y="384"/>
                    </a:lnTo>
                    <a:lnTo>
                      <a:pt x="514" y="386"/>
                    </a:lnTo>
                    <a:lnTo>
                      <a:pt x="518" y="388"/>
                    </a:lnTo>
                    <a:lnTo>
                      <a:pt x="522" y="388"/>
                    </a:lnTo>
                    <a:lnTo>
                      <a:pt x="526" y="390"/>
                    </a:lnTo>
                    <a:lnTo>
                      <a:pt x="528" y="392"/>
                    </a:lnTo>
                    <a:lnTo>
                      <a:pt x="528" y="396"/>
                    </a:lnTo>
                    <a:lnTo>
                      <a:pt x="532" y="396"/>
                    </a:lnTo>
                    <a:lnTo>
                      <a:pt x="536" y="396"/>
                    </a:lnTo>
                    <a:lnTo>
                      <a:pt x="540" y="402"/>
                    </a:lnTo>
                    <a:lnTo>
                      <a:pt x="540" y="400"/>
                    </a:lnTo>
                    <a:lnTo>
                      <a:pt x="540" y="396"/>
                    </a:lnTo>
                    <a:lnTo>
                      <a:pt x="544" y="394"/>
                    </a:lnTo>
                    <a:lnTo>
                      <a:pt x="548" y="394"/>
                    </a:lnTo>
                    <a:lnTo>
                      <a:pt x="552" y="398"/>
                    </a:lnTo>
                    <a:lnTo>
                      <a:pt x="556" y="398"/>
                    </a:lnTo>
                    <a:lnTo>
                      <a:pt x="558" y="400"/>
                    </a:lnTo>
                    <a:lnTo>
                      <a:pt x="560" y="404"/>
                    </a:lnTo>
                    <a:lnTo>
                      <a:pt x="560" y="400"/>
                    </a:lnTo>
                    <a:lnTo>
                      <a:pt x="558" y="396"/>
                    </a:lnTo>
                    <a:lnTo>
                      <a:pt x="554" y="396"/>
                    </a:lnTo>
                    <a:lnTo>
                      <a:pt x="552" y="396"/>
                    </a:lnTo>
                    <a:lnTo>
                      <a:pt x="548" y="392"/>
                    </a:lnTo>
                    <a:lnTo>
                      <a:pt x="544" y="392"/>
                    </a:lnTo>
                    <a:lnTo>
                      <a:pt x="540" y="396"/>
                    </a:lnTo>
                    <a:lnTo>
                      <a:pt x="538" y="396"/>
                    </a:lnTo>
                    <a:lnTo>
                      <a:pt x="536" y="396"/>
                    </a:lnTo>
                    <a:lnTo>
                      <a:pt x="532" y="394"/>
                    </a:lnTo>
                    <a:lnTo>
                      <a:pt x="528" y="390"/>
                    </a:lnTo>
                    <a:lnTo>
                      <a:pt x="526" y="388"/>
                    </a:lnTo>
                    <a:lnTo>
                      <a:pt x="522" y="386"/>
                    </a:lnTo>
                    <a:lnTo>
                      <a:pt x="520" y="382"/>
                    </a:lnTo>
                    <a:lnTo>
                      <a:pt x="520" y="384"/>
                    </a:lnTo>
                    <a:lnTo>
                      <a:pt x="522" y="384"/>
                    </a:lnTo>
                    <a:lnTo>
                      <a:pt x="526" y="378"/>
                    </a:lnTo>
                    <a:lnTo>
                      <a:pt x="524" y="376"/>
                    </a:lnTo>
                    <a:lnTo>
                      <a:pt x="520" y="372"/>
                    </a:lnTo>
                    <a:lnTo>
                      <a:pt x="520" y="368"/>
                    </a:lnTo>
                    <a:lnTo>
                      <a:pt x="516" y="362"/>
                    </a:lnTo>
                    <a:lnTo>
                      <a:pt x="512" y="360"/>
                    </a:lnTo>
                    <a:lnTo>
                      <a:pt x="510" y="356"/>
                    </a:lnTo>
                    <a:lnTo>
                      <a:pt x="512" y="354"/>
                    </a:lnTo>
                    <a:lnTo>
                      <a:pt x="510" y="350"/>
                    </a:lnTo>
                    <a:lnTo>
                      <a:pt x="510" y="344"/>
                    </a:lnTo>
                    <a:lnTo>
                      <a:pt x="506" y="342"/>
                    </a:lnTo>
                    <a:lnTo>
                      <a:pt x="506" y="342"/>
                    </a:lnTo>
                    <a:lnTo>
                      <a:pt x="502" y="340"/>
                    </a:lnTo>
                    <a:lnTo>
                      <a:pt x="494" y="338"/>
                    </a:lnTo>
                    <a:lnTo>
                      <a:pt x="492" y="336"/>
                    </a:lnTo>
                    <a:lnTo>
                      <a:pt x="490" y="334"/>
                    </a:lnTo>
                    <a:lnTo>
                      <a:pt x="490" y="330"/>
                    </a:lnTo>
                    <a:lnTo>
                      <a:pt x="488" y="328"/>
                    </a:lnTo>
                    <a:lnTo>
                      <a:pt x="488" y="326"/>
                    </a:lnTo>
                    <a:lnTo>
                      <a:pt x="484" y="328"/>
                    </a:lnTo>
                    <a:lnTo>
                      <a:pt x="476" y="328"/>
                    </a:lnTo>
                    <a:lnTo>
                      <a:pt x="474" y="328"/>
                    </a:lnTo>
                    <a:lnTo>
                      <a:pt x="470" y="326"/>
                    </a:lnTo>
                    <a:lnTo>
                      <a:pt x="470" y="322"/>
                    </a:lnTo>
                    <a:lnTo>
                      <a:pt x="468" y="322"/>
                    </a:lnTo>
                    <a:lnTo>
                      <a:pt x="468" y="320"/>
                    </a:lnTo>
                    <a:lnTo>
                      <a:pt x="468" y="316"/>
                    </a:lnTo>
                    <a:lnTo>
                      <a:pt x="464" y="310"/>
                    </a:lnTo>
                    <a:lnTo>
                      <a:pt x="460" y="308"/>
                    </a:lnTo>
                    <a:lnTo>
                      <a:pt x="462" y="306"/>
                    </a:lnTo>
                    <a:lnTo>
                      <a:pt x="460" y="304"/>
                    </a:lnTo>
                    <a:lnTo>
                      <a:pt x="458" y="304"/>
                    </a:lnTo>
                    <a:lnTo>
                      <a:pt x="458" y="302"/>
                    </a:lnTo>
                    <a:lnTo>
                      <a:pt x="458" y="300"/>
                    </a:lnTo>
                    <a:lnTo>
                      <a:pt x="458" y="298"/>
                    </a:lnTo>
                    <a:lnTo>
                      <a:pt x="456" y="296"/>
                    </a:lnTo>
                    <a:lnTo>
                      <a:pt x="456" y="294"/>
                    </a:lnTo>
                    <a:lnTo>
                      <a:pt x="460" y="294"/>
                    </a:lnTo>
                    <a:lnTo>
                      <a:pt x="464" y="290"/>
                    </a:lnTo>
                    <a:lnTo>
                      <a:pt x="466" y="290"/>
                    </a:lnTo>
                    <a:lnTo>
                      <a:pt x="474" y="290"/>
                    </a:lnTo>
                    <a:lnTo>
                      <a:pt x="482" y="286"/>
                    </a:lnTo>
                    <a:lnTo>
                      <a:pt x="486" y="282"/>
                    </a:lnTo>
                    <a:lnTo>
                      <a:pt x="490" y="282"/>
                    </a:lnTo>
                    <a:lnTo>
                      <a:pt x="492" y="282"/>
                    </a:lnTo>
                    <a:lnTo>
                      <a:pt x="494" y="282"/>
                    </a:lnTo>
                    <a:lnTo>
                      <a:pt x="496" y="278"/>
                    </a:lnTo>
                    <a:lnTo>
                      <a:pt x="500" y="278"/>
                    </a:lnTo>
                    <a:lnTo>
                      <a:pt x="508" y="274"/>
                    </a:lnTo>
                    <a:lnTo>
                      <a:pt x="510" y="274"/>
                    </a:lnTo>
                    <a:lnTo>
                      <a:pt x="508" y="278"/>
                    </a:lnTo>
                    <a:lnTo>
                      <a:pt x="508" y="278"/>
                    </a:lnTo>
                    <a:lnTo>
                      <a:pt x="506" y="280"/>
                    </a:lnTo>
                    <a:lnTo>
                      <a:pt x="504" y="284"/>
                    </a:lnTo>
                    <a:lnTo>
                      <a:pt x="504" y="288"/>
                    </a:lnTo>
                    <a:lnTo>
                      <a:pt x="510" y="292"/>
                    </a:lnTo>
                    <a:lnTo>
                      <a:pt x="514" y="292"/>
                    </a:lnTo>
                    <a:lnTo>
                      <a:pt x="512" y="290"/>
                    </a:lnTo>
                    <a:lnTo>
                      <a:pt x="508" y="286"/>
                    </a:lnTo>
                    <a:lnTo>
                      <a:pt x="506" y="284"/>
                    </a:lnTo>
                    <a:lnTo>
                      <a:pt x="510" y="282"/>
                    </a:lnTo>
                    <a:lnTo>
                      <a:pt x="514" y="278"/>
                    </a:lnTo>
                    <a:lnTo>
                      <a:pt x="516" y="274"/>
                    </a:lnTo>
                    <a:lnTo>
                      <a:pt x="514" y="270"/>
                    </a:lnTo>
                    <a:lnTo>
                      <a:pt x="512" y="270"/>
                    </a:lnTo>
                    <a:lnTo>
                      <a:pt x="508" y="268"/>
                    </a:lnTo>
                    <a:lnTo>
                      <a:pt x="508" y="266"/>
                    </a:lnTo>
                    <a:lnTo>
                      <a:pt x="504" y="266"/>
                    </a:lnTo>
                    <a:lnTo>
                      <a:pt x="504" y="268"/>
                    </a:lnTo>
                    <a:lnTo>
                      <a:pt x="502" y="266"/>
                    </a:lnTo>
                    <a:lnTo>
                      <a:pt x="500" y="264"/>
                    </a:lnTo>
                    <a:lnTo>
                      <a:pt x="496" y="264"/>
                    </a:lnTo>
                    <a:lnTo>
                      <a:pt x="494" y="264"/>
                    </a:lnTo>
                    <a:lnTo>
                      <a:pt x="492" y="260"/>
                    </a:lnTo>
                    <a:lnTo>
                      <a:pt x="492" y="260"/>
                    </a:lnTo>
                    <a:lnTo>
                      <a:pt x="494" y="258"/>
                    </a:lnTo>
                    <a:lnTo>
                      <a:pt x="494" y="258"/>
                    </a:lnTo>
                    <a:lnTo>
                      <a:pt x="498" y="260"/>
                    </a:lnTo>
                    <a:lnTo>
                      <a:pt x="500" y="260"/>
                    </a:lnTo>
                    <a:lnTo>
                      <a:pt x="502" y="258"/>
                    </a:lnTo>
                    <a:lnTo>
                      <a:pt x="502" y="256"/>
                    </a:lnTo>
                    <a:lnTo>
                      <a:pt x="500" y="258"/>
                    </a:lnTo>
                    <a:lnTo>
                      <a:pt x="498" y="258"/>
                    </a:lnTo>
                    <a:lnTo>
                      <a:pt x="496" y="256"/>
                    </a:lnTo>
                    <a:lnTo>
                      <a:pt x="494" y="254"/>
                    </a:lnTo>
                    <a:lnTo>
                      <a:pt x="492" y="254"/>
                    </a:lnTo>
                    <a:lnTo>
                      <a:pt x="488" y="252"/>
                    </a:lnTo>
                    <a:lnTo>
                      <a:pt x="486" y="254"/>
                    </a:lnTo>
                    <a:lnTo>
                      <a:pt x="484" y="250"/>
                    </a:lnTo>
                    <a:lnTo>
                      <a:pt x="486" y="250"/>
                    </a:lnTo>
                    <a:lnTo>
                      <a:pt x="486" y="246"/>
                    </a:lnTo>
                    <a:lnTo>
                      <a:pt x="484" y="246"/>
                    </a:lnTo>
                    <a:lnTo>
                      <a:pt x="484" y="244"/>
                    </a:lnTo>
                    <a:lnTo>
                      <a:pt x="486" y="244"/>
                    </a:lnTo>
                    <a:lnTo>
                      <a:pt x="488" y="248"/>
                    </a:lnTo>
                    <a:lnTo>
                      <a:pt x="492" y="248"/>
                    </a:lnTo>
                    <a:lnTo>
                      <a:pt x="494" y="252"/>
                    </a:lnTo>
                    <a:lnTo>
                      <a:pt x="494" y="250"/>
                    </a:lnTo>
                    <a:lnTo>
                      <a:pt x="494" y="248"/>
                    </a:lnTo>
                    <a:lnTo>
                      <a:pt x="496" y="246"/>
                    </a:lnTo>
                    <a:lnTo>
                      <a:pt x="496" y="242"/>
                    </a:lnTo>
                    <a:lnTo>
                      <a:pt x="494" y="240"/>
                    </a:lnTo>
                    <a:lnTo>
                      <a:pt x="496" y="238"/>
                    </a:lnTo>
                    <a:lnTo>
                      <a:pt x="498" y="238"/>
                    </a:lnTo>
                    <a:lnTo>
                      <a:pt x="498" y="236"/>
                    </a:lnTo>
                    <a:lnTo>
                      <a:pt x="492" y="236"/>
                    </a:lnTo>
                    <a:lnTo>
                      <a:pt x="492" y="238"/>
                    </a:lnTo>
                    <a:lnTo>
                      <a:pt x="490" y="238"/>
                    </a:lnTo>
                    <a:lnTo>
                      <a:pt x="490" y="236"/>
                    </a:lnTo>
                    <a:lnTo>
                      <a:pt x="492" y="234"/>
                    </a:lnTo>
                    <a:lnTo>
                      <a:pt x="496" y="232"/>
                    </a:lnTo>
                    <a:lnTo>
                      <a:pt x="500" y="232"/>
                    </a:lnTo>
                    <a:lnTo>
                      <a:pt x="500" y="230"/>
                    </a:lnTo>
                    <a:lnTo>
                      <a:pt x="502" y="226"/>
                    </a:lnTo>
                    <a:lnTo>
                      <a:pt x="502" y="224"/>
                    </a:lnTo>
                    <a:lnTo>
                      <a:pt x="502" y="224"/>
                    </a:lnTo>
                    <a:lnTo>
                      <a:pt x="502" y="222"/>
                    </a:lnTo>
                    <a:lnTo>
                      <a:pt x="504" y="220"/>
                    </a:lnTo>
                    <a:lnTo>
                      <a:pt x="506" y="220"/>
                    </a:lnTo>
                    <a:lnTo>
                      <a:pt x="506" y="220"/>
                    </a:lnTo>
                    <a:lnTo>
                      <a:pt x="508" y="220"/>
                    </a:lnTo>
                    <a:lnTo>
                      <a:pt x="508" y="218"/>
                    </a:lnTo>
                    <a:lnTo>
                      <a:pt x="510" y="218"/>
                    </a:lnTo>
                    <a:lnTo>
                      <a:pt x="508" y="216"/>
                    </a:lnTo>
                    <a:lnTo>
                      <a:pt x="510" y="214"/>
                    </a:lnTo>
                    <a:lnTo>
                      <a:pt x="512" y="214"/>
                    </a:lnTo>
                    <a:lnTo>
                      <a:pt x="514" y="212"/>
                    </a:lnTo>
                    <a:lnTo>
                      <a:pt x="514" y="210"/>
                    </a:lnTo>
                    <a:lnTo>
                      <a:pt x="516" y="210"/>
                    </a:lnTo>
                    <a:lnTo>
                      <a:pt x="518" y="210"/>
                    </a:lnTo>
                    <a:lnTo>
                      <a:pt x="522" y="210"/>
                    </a:lnTo>
                    <a:lnTo>
                      <a:pt x="520" y="208"/>
                    </a:lnTo>
                    <a:lnTo>
                      <a:pt x="522" y="206"/>
                    </a:lnTo>
                    <a:lnTo>
                      <a:pt x="526" y="206"/>
                    </a:lnTo>
                    <a:lnTo>
                      <a:pt x="530" y="204"/>
                    </a:lnTo>
                    <a:lnTo>
                      <a:pt x="532" y="202"/>
                    </a:lnTo>
                    <a:lnTo>
                      <a:pt x="538" y="198"/>
                    </a:lnTo>
                    <a:lnTo>
                      <a:pt x="538" y="196"/>
                    </a:lnTo>
                    <a:lnTo>
                      <a:pt x="538" y="196"/>
                    </a:lnTo>
                    <a:lnTo>
                      <a:pt x="534" y="198"/>
                    </a:lnTo>
                    <a:lnTo>
                      <a:pt x="532" y="196"/>
                    </a:lnTo>
                    <a:lnTo>
                      <a:pt x="528" y="200"/>
                    </a:lnTo>
                    <a:lnTo>
                      <a:pt x="526" y="198"/>
                    </a:lnTo>
                    <a:lnTo>
                      <a:pt x="528" y="192"/>
                    </a:lnTo>
                    <a:lnTo>
                      <a:pt x="528" y="192"/>
                    </a:lnTo>
                    <a:lnTo>
                      <a:pt x="530" y="190"/>
                    </a:lnTo>
                    <a:lnTo>
                      <a:pt x="530" y="190"/>
                    </a:lnTo>
                    <a:lnTo>
                      <a:pt x="532" y="192"/>
                    </a:lnTo>
                    <a:lnTo>
                      <a:pt x="532" y="192"/>
                    </a:lnTo>
                    <a:lnTo>
                      <a:pt x="534" y="190"/>
                    </a:lnTo>
                    <a:lnTo>
                      <a:pt x="530" y="188"/>
                    </a:lnTo>
                    <a:lnTo>
                      <a:pt x="534" y="188"/>
                    </a:lnTo>
                    <a:lnTo>
                      <a:pt x="536" y="188"/>
                    </a:lnTo>
                    <a:lnTo>
                      <a:pt x="538" y="188"/>
                    </a:lnTo>
                    <a:lnTo>
                      <a:pt x="542" y="186"/>
                    </a:lnTo>
                    <a:lnTo>
                      <a:pt x="544" y="188"/>
                    </a:lnTo>
                    <a:lnTo>
                      <a:pt x="550" y="184"/>
                    </a:lnTo>
                    <a:lnTo>
                      <a:pt x="554" y="186"/>
                    </a:lnTo>
                    <a:lnTo>
                      <a:pt x="554" y="188"/>
                    </a:lnTo>
                    <a:lnTo>
                      <a:pt x="552" y="192"/>
                    </a:lnTo>
                    <a:lnTo>
                      <a:pt x="552" y="194"/>
                    </a:lnTo>
                    <a:lnTo>
                      <a:pt x="554" y="196"/>
                    </a:lnTo>
                    <a:lnTo>
                      <a:pt x="556" y="192"/>
                    </a:lnTo>
                    <a:lnTo>
                      <a:pt x="558" y="188"/>
                    </a:lnTo>
                    <a:lnTo>
                      <a:pt x="558" y="186"/>
                    </a:lnTo>
                    <a:lnTo>
                      <a:pt x="558" y="186"/>
                    </a:lnTo>
                    <a:lnTo>
                      <a:pt x="560" y="188"/>
                    </a:lnTo>
                    <a:lnTo>
                      <a:pt x="560" y="192"/>
                    </a:lnTo>
                    <a:lnTo>
                      <a:pt x="562" y="192"/>
                    </a:lnTo>
                    <a:lnTo>
                      <a:pt x="564" y="188"/>
                    </a:lnTo>
                    <a:lnTo>
                      <a:pt x="562" y="186"/>
                    </a:lnTo>
                    <a:lnTo>
                      <a:pt x="564" y="184"/>
                    </a:lnTo>
                    <a:lnTo>
                      <a:pt x="566" y="186"/>
                    </a:lnTo>
                    <a:lnTo>
                      <a:pt x="566" y="188"/>
                    </a:lnTo>
                    <a:lnTo>
                      <a:pt x="568" y="186"/>
                    </a:lnTo>
                    <a:lnTo>
                      <a:pt x="570" y="184"/>
                    </a:lnTo>
                    <a:lnTo>
                      <a:pt x="568" y="182"/>
                    </a:lnTo>
                    <a:lnTo>
                      <a:pt x="570" y="182"/>
                    </a:lnTo>
                    <a:lnTo>
                      <a:pt x="572" y="180"/>
                    </a:lnTo>
                    <a:lnTo>
                      <a:pt x="570" y="180"/>
                    </a:lnTo>
                    <a:lnTo>
                      <a:pt x="572" y="176"/>
                    </a:lnTo>
                    <a:lnTo>
                      <a:pt x="576" y="176"/>
                    </a:lnTo>
                    <a:lnTo>
                      <a:pt x="578" y="174"/>
                    </a:lnTo>
                    <a:lnTo>
                      <a:pt x="580" y="176"/>
                    </a:lnTo>
                    <a:lnTo>
                      <a:pt x="580" y="178"/>
                    </a:lnTo>
                    <a:lnTo>
                      <a:pt x="580" y="178"/>
                    </a:lnTo>
                    <a:lnTo>
                      <a:pt x="584" y="178"/>
                    </a:lnTo>
                    <a:lnTo>
                      <a:pt x="584" y="182"/>
                    </a:lnTo>
                    <a:lnTo>
                      <a:pt x="586" y="182"/>
                    </a:lnTo>
                    <a:lnTo>
                      <a:pt x="584" y="188"/>
                    </a:lnTo>
                    <a:lnTo>
                      <a:pt x="586" y="188"/>
                    </a:lnTo>
                    <a:lnTo>
                      <a:pt x="588" y="182"/>
                    </a:lnTo>
                    <a:lnTo>
                      <a:pt x="586" y="176"/>
                    </a:lnTo>
                    <a:lnTo>
                      <a:pt x="582" y="174"/>
                    </a:lnTo>
                    <a:lnTo>
                      <a:pt x="582" y="172"/>
                    </a:lnTo>
                    <a:lnTo>
                      <a:pt x="578" y="174"/>
                    </a:lnTo>
                    <a:lnTo>
                      <a:pt x="576" y="172"/>
                    </a:lnTo>
                    <a:lnTo>
                      <a:pt x="574" y="174"/>
                    </a:lnTo>
                    <a:lnTo>
                      <a:pt x="574" y="170"/>
                    </a:lnTo>
                    <a:lnTo>
                      <a:pt x="570" y="170"/>
                    </a:lnTo>
                    <a:lnTo>
                      <a:pt x="570" y="168"/>
                    </a:lnTo>
                    <a:lnTo>
                      <a:pt x="572" y="166"/>
                    </a:lnTo>
                    <a:lnTo>
                      <a:pt x="576" y="166"/>
                    </a:lnTo>
                    <a:lnTo>
                      <a:pt x="578" y="166"/>
                    </a:lnTo>
                    <a:lnTo>
                      <a:pt x="582" y="166"/>
                    </a:lnTo>
                    <a:lnTo>
                      <a:pt x="584" y="166"/>
                    </a:lnTo>
                    <a:lnTo>
                      <a:pt x="586" y="164"/>
                    </a:lnTo>
                    <a:lnTo>
                      <a:pt x="588" y="166"/>
                    </a:lnTo>
                    <a:lnTo>
                      <a:pt x="594" y="164"/>
                    </a:lnTo>
                    <a:lnTo>
                      <a:pt x="596" y="166"/>
                    </a:lnTo>
                    <a:lnTo>
                      <a:pt x="598" y="164"/>
                    </a:lnTo>
                    <a:lnTo>
                      <a:pt x="600" y="166"/>
                    </a:lnTo>
                    <a:lnTo>
                      <a:pt x="602" y="164"/>
                    </a:lnTo>
                    <a:lnTo>
                      <a:pt x="602" y="162"/>
                    </a:lnTo>
                    <a:lnTo>
                      <a:pt x="598" y="162"/>
                    </a:lnTo>
                    <a:lnTo>
                      <a:pt x="594" y="160"/>
                    </a:lnTo>
                    <a:lnTo>
                      <a:pt x="590" y="162"/>
                    </a:lnTo>
                    <a:lnTo>
                      <a:pt x="586" y="162"/>
                    </a:lnTo>
                    <a:lnTo>
                      <a:pt x="586" y="160"/>
                    </a:lnTo>
                    <a:lnTo>
                      <a:pt x="584" y="156"/>
                    </a:lnTo>
                    <a:lnTo>
                      <a:pt x="588" y="154"/>
                    </a:lnTo>
                    <a:lnTo>
                      <a:pt x="584" y="154"/>
                    </a:lnTo>
                    <a:lnTo>
                      <a:pt x="582" y="150"/>
                    </a:lnTo>
                    <a:lnTo>
                      <a:pt x="580" y="150"/>
                    </a:lnTo>
                    <a:lnTo>
                      <a:pt x="578" y="146"/>
                    </a:lnTo>
                    <a:lnTo>
                      <a:pt x="576" y="144"/>
                    </a:lnTo>
                    <a:lnTo>
                      <a:pt x="580" y="144"/>
                    </a:lnTo>
                    <a:lnTo>
                      <a:pt x="580" y="140"/>
                    </a:lnTo>
                    <a:lnTo>
                      <a:pt x="576" y="138"/>
                    </a:lnTo>
                    <a:lnTo>
                      <a:pt x="576" y="126"/>
                    </a:lnTo>
                    <a:lnTo>
                      <a:pt x="580" y="124"/>
                    </a:lnTo>
                    <a:lnTo>
                      <a:pt x="578" y="120"/>
                    </a:lnTo>
                    <a:lnTo>
                      <a:pt x="580" y="118"/>
                    </a:lnTo>
                    <a:lnTo>
                      <a:pt x="582" y="114"/>
                    </a:lnTo>
                    <a:lnTo>
                      <a:pt x="580" y="112"/>
                    </a:lnTo>
                    <a:lnTo>
                      <a:pt x="582" y="112"/>
                    </a:lnTo>
                    <a:lnTo>
                      <a:pt x="582" y="110"/>
                    </a:lnTo>
                    <a:lnTo>
                      <a:pt x="586" y="106"/>
                    </a:lnTo>
                    <a:lnTo>
                      <a:pt x="588" y="106"/>
                    </a:lnTo>
                    <a:lnTo>
                      <a:pt x="590" y="110"/>
                    </a:lnTo>
                    <a:lnTo>
                      <a:pt x="592" y="108"/>
                    </a:lnTo>
                    <a:lnTo>
                      <a:pt x="596" y="108"/>
                    </a:lnTo>
                    <a:lnTo>
                      <a:pt x="596" y="112"/>
                    </a:lnTo>
                    <a:lnTo>
                      <a:pt x="600" y="112"/>
                    </a:lnTo>
                    <a:lnTo>
                      <a:pt x="602" y="108"/>
                    </a:lnTo>
                    <a:lnTo>
                      <a:pt x="604" y="110"/>
                    </a:lnTo>
                    <a:lnTo>
                      <a:pt x="604" y="112"/>
                    </a:lnTo>
                    <a:lnTo>
                      <a:pt x="606" y="114"/>
                    </a:lnTo>
                    <a:lnTo>
                      <a:pt x="610" y="114"/>
                    </a:lnTo>
                    <a:lnTo>
                      <a:pt x="610" y="116"/>
                    </a:lnTo>
                    <a:lnTo>
                      <a:pt x="606" y="118"/>
                    </a:lnTo>
                    <a:lnTo>
                      <a:pt x="606" y="118"/>
                    </a:lnTo>
                    <a:lnTo>
                      <a:pt x="606" y="120"/>
                    </a:lnTo>
                    <a:lnTo>
                      <a:pt x="606" y="124"/>
                    </a:lnTo>
                    <a:lnTo>
                      <a:pt x="604" y="128"/>
                    </a:lnTo>
                    <a:lnTo>
                      <a:pt x="602" y="128"/>
                    </a:lnTo>
                    <a:lnTo>
                      <a:pt x="600" y="132"/>
                    </a:lnTo>
                    <a:lnTo>
                      <a:pt x="602" y="132"/>
                    </a:lnTo>
                    <a:lnTo>
                      <a:pt x="606" y="130"/>
                    </a:lnTo>
                    <a:lnTo>
                      <a:pt x="610" y="124"/>
                    </a:lnTo>
                    <a:lnTo>
                      <a:pt x="612" y="124"/>
                    </a:lnTo>
                    <a:lnTo>
                      <a:pt x="612" y="126"/>
                    </a:lnTo>
                    <a:lnTo>
                      <a:pt x="610" y="128"/>
                    </a:lnTo>
                    <a:lnTo>
                      <a:pt x="610" y="130"/>
                    </a:lnTo>
                    <a:lnTo>
                      <a:pt x="614" y="130"/>
                    </a:lnTo>
                    <a:lnTo>
                      <a:pt x="616" y="126"/>
                    </a:lnTo>
                    <a:lnTo>
                      <a:pt x="618" y="124"/>
                    </a:lnTo>
                    <a:lnTo>
                      <a:pt x="618" y="126"/>
                    </a:lnTo>
                    <a:lnTo>
                      <a:pt x="622" y="126"/>
                    </a:lnTo>
                    <a:lnTo>
                      <a:pt x="624" y="124"/>
                    </a:lnTo>
                    <a:lnTo>
                      <a:pt x="624" y="124"/>
                    </a:lnTo>
                    <a:lnTo>
                      <a:pt x="626" y="124"/>
                    </a:lnTo>
                    <a:lnTo>
                      <a:pt x="628" y="124"/>
                    </a:lnTo>
                    <a:lnTo>
                      <a:pt x="630" y="126"/>
                    </a:lnTo>
                    <a:lnTo>
                      <a:pt x="630" y="128"/>
                    </a:lnTo>
                    <a:lnTo>
                      <a:pt x="632" y="132"/>
                    </a:lnTo>
                    <a:lnTo>
                      <a:pt x="632" y="134"/>
                    </a:lnTo>
                    <a:lnTo>
                      <a:pt x="632" y="136"/>
                    </a:lnTo>
                    <a:lnTo>
                      <a:pt x="630" y="140"/>
                    </a:lnTo>
                    <a:lnTo>
                      <a:pt x="632" y="144"/>
                    </a:lnTo>
                    <a:lnTo>
                      <a:pt x="632" y="148"/>
                    </a:lnTo>
                    <a:lnTo>
                      <a:pt x="630" y="148"/>
                    </a:lnTo>
                    <a:lnTo>
                      <a:pt x="628" y="150"/>
                    </a:lnTo>
                    <a:lnTo>
                      <a:pt x="630" y="150"/>
                    </a:lnTo>
                    <a:lnTo>
                      <a:pt x="634" y="150"/>
                    </a:lnTo>
                    <a:lnTo>
                      <a:pt x="638" y="146"/>
                    </a:lnTo>
                    <a:lnTo>
                      <a:pt x="642" y="146"/>
                    </a:lnTo>
                    <a:lnTo>
                      <a:pt x="644" y="142"/>
                    </a:lnTo>
                    <a:lnTo>
                      <a:pt x="642" y="138"/>
                    </a:lnTo>
                    <a:lnTo>
                      <a:pt x="642" y="134"/>
                    </a:lnTo>
                    <a:lnTo>
                      <a:pt x="640" y="136"/>
                    </a:lnTo>
                    <a:lnTo>
                      <a:pt x="638" y="134"/>
                    </a:lnTo>
                    <a:lnTo>
                      <a:pt x="638" y="132"/>
                    </a:lnTo>
                    <a:lnTo>
                      <a:pt x="640" y="132"/>
                    </a:lnTo>
                    <a:lnTo>
                      <a:pt x="642" y="132"/>
                    </a:lnTo>
                    <a:lnTo>
                      <a:pt x="642" y="132"/>
                    </a:lnTo>
                    <a:lnTo>
                      <a:pt x="644" y="132"/>
                    </a:lnTo>
                    <a:lnTo>
                      <a:pt x="648" y="130"/>
                    </a:lnTo>
                    <a:lnTo>
                      <a:pt x="652" y="126"/>
                    </a:lnTo>
                    <a:lnTo>
                      <a:pt x="652" y="128"/>
                    </a:lnTo>
                    <a:lnTo>
                      <a:pt x="656" y="128"/>
                    </a:lnTo>
                    <a:lnTo>
                      <a:pt x="658" y="124"/>
                    </a:lnTo>
                    <a:lnTo>
                      <a:pt x="660" y="124"/>
                    </a:lnTo>
                    <a:lnTo>
                      <a:pt x="660" y="124"/>
                    </a:lnTo>
                    <a:lnTo>
                      <a:pt x="662" y="122"/>
                    </a:lnTo>
                    <a:lnTo>
                      <a:pt x="664" y="122"/>
                    </a:lnTo>
                    <a:lnTo>
                      <a:pt x="666" y="122"/>
                    </a:lnTo>
                    <a:lnTo>
                      <a:pt x="668" y="122"/>
                    </a:lnTo>
                    <a:lnTo>
                      <a:pt x="668" y="124"/>
                    </a:lnTo>
                    <a:lnTo>
                      <a:pt x="668" y="124"/>
                    </a:lnTo>
                    <a:lnTo>
                      <a:pt x="668" y="126"/>
                    </a:lnTo>
                    <a:lnTo>
                      <a:pt x="674" y="126"/>
                    </a:lnTo>
                    <a:lnTo>
                      <a:pt x="674" y="126"/>
                    </a:lnTo>
                    <a:lnTo>
                      <a:pt x="676" y="128"/>
                    </a:lnTo>
                    <a:lnTo>
                      <a:pt x="686" y="132"/>
                    </a:lnTo>
                    <a:lnTo>
                      <a:pt x="688" y="134"/>
                    </a:lnTo>
                    <a:lnTo>
                      <a:pt x="690" y="136"/>
                    </a:lnTo>
                    <a:lnTo>
                      <a:pt x="690" y="138"/>
                    </a:lnTo>
                    <a:lnTo>
                      <a:pt x="694" y="142"/>
                    </a:lnTo>
                    <a:lnTo>
                      <a:pt x="694" y="142"/>
                    </a:lnTo>
                    <a:lnTo>
                      <a:pt x="694" y="140"/>
                    </a:lnTo>
                    <a:lnTo>
                      <a:pt x="696" y="140"/>
                    </a:lnTo>
                    <a:lnTo>
                      <a:pt x="696" y="138"/>
                    </a:lnTo>
                    <a:lnTo>
                      <a:pt x="694" y="138"/>
                    </a:lnTo>
                    <a:lnTo>
                      <a:pt x="692" y="136"/>
                    </a:lnTo>
                    <a:lnTo>
                      <a:pt x="692" y="134"/>
                    </a:lnTo>
                    <a:lnTo>
                      <a:pt x="694" y="132"/>
                    </a:lnTo>
                    <a:lnTo>
                      <a:pt x="696" y="132"/>
                    </a:lnTo>
                    <a:lnTo>
                      <a:pt x="698" y="136"/>
                    </a:lnTo>
                    <a:lnTo>
                      <a:pt x="700" y="136"/>
                    </a:lnTo>
                    <a:lnTo>
                      <a:pt x="700" y="138"/>
                    </a:lnTo>
                    <a:lnTo>
                      <a:pt x="702" y="142"/>
                    </a:lnTo>
                    <a:lnTo>
                      <a:pt x="704" y="144"/>
                    </a:lnTo>
                    <a:lnTo>
                      <a:pt x="706" y="146"/>
                    </a:lnTo>
                    <a:lnTo>
                      <a:pt x="706" y="144"/>
                    </a:lnTo>
                    <a:lnTo>
                      <a:pt x="708" y="144"/>
                    </a:lnTo>
                    <a:lnTo>
                      <a:pt x="708" y="146"/>
                    </a:lnTo>
                    <a:lnTo>
                      <a:pt x="710" y="148"/>
                    </a:lnTo>
                    <a:lnTo>
                      <a:pt x="710" y="150"/>
                    </a:lnTo>
                    <a:lnTo>
                      <a:pt x="714" y="152"/>
                    </a:lnTo>
                    <a:lnTo>
                      <a:pt x="712" y="154"/>
                    </a:lnTo>
                    <a:lnTo>
                      <a:pt x="712" y="154"/>
                    </a:lnTo>
                    <a:lnTo>
                      <a:pt x="712" y="152"/>
                    </a:lnTo>
                    <a:lnTo>
                      <a:pt x="710" y="152"/>
                    </a:lnTo>
                    <a:lnTo>
                      <a:pt x="710" y="152"/>
                    </a:lnTo>
                    <a:lnTo>
                      <a:pt x="708" y="152"/>
                    </a:lnTo>
                    <a:lnTo>
                      <a:pt x="706" y="152"/>
                    </a:lnTo>
                    <a:lnTo>
                      <a:pt x="702" y="150"/>
                    </a:lnTo>
                    <a:lnTo>
                      <a:pt x="700" y="150"/>
                    </a:lnTo>
                    <a:lnTo>
                      <a:pt x="698" y="150"/>
                    </a:lnTo>
                    <a:lnTo>
                      <a:pt x="700" y="152"/>
                    </a:lnTo>
                    <a:lnTo>
                      <a:pt x="704" y="152"/>
                    </a:lnTo>
                    <a:lnTo>
                      <a:pt x="704" y="154"/>
                    </a:lnTo>
                    <a:lnTo>
                      <a:pt x="704" y="154"/>
                    </a:lnTo>
                    <a:lnTo>
                      <a:pt x="706" y="158"/>
                    </a:lnTo>
                    <a:lnTo>
                      <a:pt x="706" y="158"/>
                    </a:lnTo>
                    <a:lnTo>
                      <a:pt x="708" y="158"/>
                    </a:lnTo>
                    <a:lnTo>
                      <a:pt x="708" y="154"/>
                    </a:lnTo>
                    <a:lnTo>
                      <a:pt x="710" y="154"/>
                    </a:lnTo>
                    <a:lnTo>
                      <a:pt x="712" y="156"/>
                    </a:lnTo>
                    <a:lnTo>
                      <a:pt x="712" y="158"/>
                    </a:lnTo>
                    <a:lnTo>
                      <a:pt x="714" y="158"/>
                    </a:lnTo>
                    <a:lnTo>
                      <a:pt x="716" y="158"/>
                    </a:lnTo>
                    <a:lnTo>
                      <a:pt x="716" y="160"/>
                    </a:lnTo>
                    <a:lnTo>
                      <a:pt x="714" y="160"/>
                    </a:lnTo>
                    <a:lnTo>
                      <a:pt x="718" y="164"/>
                    </a:lnTo>
                    <a:lnTo>
                      <a:pt x="718" y="168"/>
                    </a:lnTo>
                    <a:lnTo>
                      <a:pt x="718" y="174"/>
                    </a:lnTo>
                    <a:lnTo>
                      <a:pt x="716" y="178"/>
                    </a:lnTo>
                    <a:lnTo>
                      <a:pt x="716" y="178"/>
                    </a:lnTo>
                    <a:lnTo>
                      <a:pt x="714" y="180"/>
                    </a:lnTo>
                    <a:lnTo>
                      <a:pt x="714" y="182"/>
                    </a:lnTo>
                    <a:lnTo>
                      <a:pt x="714" y="186"/>
                    </a:lnTo>
                    <a:lnTo>
                      <a:pt x="714" y="186"/>
                    </a:lnTo>
                    <a:lnTo>
                      <a:pt x="714" y="188"/>
                    </a:lnTo>
                    <a:lnTo>
                      <a:pt x="714" y="190"/>
                    </a:lnTo>
                    <a:lnTo>
                      <a:pt x="712" y="192"/>
                    </a:lnTo>
                    <a:lnTo>
                      <a:pt x="712" y="194"/>
                    </a:lnTo>
                    <a:lnTo>
                      <a:pt x="712" y="194"/>
                    </a:lnTo>
                    <a:lnTo>
                      <a:pt x="710" y="198"/>
                    </a:lnTo>
                    <a:lnTo>
                      <a:pt x="708" y="200"/>
                    </a:lnTo>
                    <a:lnTo>
                      <a:pt x="708" y="202"/>
                    </a:lnTo>
                    <a:lnTo>
                      <a:pt x="708" y="204"/>
                    </a:lnTo>
                    <a:lnTo>
                      <a:pt x="706" y="206"/>
                    </a:lnTo>
                    <a:lnTo>
                      <a:pt x="702" y="208"/>
                    </a:lnTo>
                    <a:lnTo>
                      <a:pt x="700" y="208"/>
                    </a:lnTo>
                    <a:lnTo>
                      <a:pt x="702" y="208"/>
                    </a:lnTo>
                    <a:lnTo>
                      <a:pt x="704" y="208"/>
                    </a:lnTo>
                    <a:lnTo>
                      <a:pt x="706" y="208"/>
                    </a:lnTo>
                    <a:lnTo>
                      <a:pt x="706" y="208"/>
                    </a:lnTo>
                    <a:lnTo>
                      <a:pt x="708" y="210"/>
                    </a:lnTo>
                    <a:lnTo>
                      <a:pt x="706" y="214"/>
                    </a:lnTo>
                    <a:lnTo>
                      <a:pt x="704" y="218"/>
                    </a:lnTo>
                    <a:lnTo>
                      <a:pt x="702" y="222"/>
                    </a:lnTo>
                    <a:lnTo>
                      <a:pt x="704" y="226"/>
                    </a:lnTo>
                    <a:lnTo>
                      <a:pt x="704" y="228"/>
                    </a:lnTo>
                    <a:lnTo>
                      <a:pt x="702" y="234"/>
                    </a:lnTo>
                    <a:lnTo>
                      <a:pt x="700" y="234"/>
                    </a:lnTo>
                    <a:lnTo>
                      <a:pt x="698" y="234"/>
                    </a:lnTo>
                    <a:lnTo>
                      <a:pt x="696" y="234"/>
                    </a:lnTo>
                    <a:lnTo>
                      <a:pt x="696" y="236"/>
                    </a:lnTo>
                    <a:lnTo>
                      <a:pt x="696" y="236"/>
                    </a:lnTo>
                    <a:lnTo>
                      <a:pt x="698" y="242"/>
                    </a:lnTo>
                    <a:lnTo>
                      <a:pt x="696" y="244"/>
                    </a:lnTo>
                    <a:lnTo>
                      <a:pt x="694" y="246"/>
                    </a:lnTo>
                    <a:lnTo>
                      <a:pt x="694" y="250"/>
                    </a:lnTo>
                    <a:lnTo>
                      <a:pt x="694" y="252"/>
                    </a:lnTo>
                    <a:lnTo>
                      <a:pt x="694" y="256"/>
                    </a:lnTo>
                    <a:lnTo>
                      <a:pt x="694" y="258"/>
                    </a:lnTo>
                    <a:lnTo>
                      <a:pt x="694" y="258"/>
                    </a:lnTo>
                    <a:lnTo>
                      <a:pt x="696" y="260"/>
                    </a:lnTo>
                    <a:lnTo>
                      <a:pt x="694" y="266"/>
                    </a:lnTo>
                    <a:lnTo>
                      <a:pt x="692" y="268"/>
                    </a:lnTo>
                    <a:lnTo>
                      <a:pt x="692" y="270"/>
                    </a:lnTo>
                    <a:lnTo>
                      <a:pt x="692" y="268"/>
                    </a:lnTo>
                    <a:lnTo>
                      <a:pt x="694" y="268"/>
                    </a:lnTo>
                    <a:lnTo>
                      <a:pt x="696" y="266"/>
                    </a:lnTo>
                    <a:lnTo>
                      <a:pt x="698" y="264"/>
                    </a:lnTo>
                    <a:lnTo>
                      <a:pt x="698" y="264"/>
                    </a:lnTo>
                    <a:lnTo>
                      <a:pt x="698" y="262"/>
                    </a:lnTo>
                    <a:lnTo>
                      <a:pt x="702" y="262"/>
                    </a:lnTo>
                    <a:lnTo>
                      <a:pt x="704" y="260"/>
                    </a:lnTo>
                    <a:lnTo>
                      <a:pt x="702" y="260"/>
                    </a:lnTo>
                    <a:lnTo>
                      <a:pt x="698" y="256"/>
                    </a:lnTo>
                    <a:lnTo>
                      <a:pt x="696" y="252"/>
                    </a:lnTo>
                    <a:lnTo>
                      <a:pt x="698" y="250"/>
                    </a:lnTo>
                    <a:lnTo>
                      <a:pt x="702" y="250"/>
                    </a:lnTo>
                    <a:lnTo>
                      <a:pt x="706" y="250"/>
                    </a:lnTo>
                    <a:lnTo>
                      <a:pt x="710" y="246"/>
                    </a:lnTo>
                    <a:lnTo>
                      <a:pt x="712" y="246"/>
                    </a:lnTo>
                    <a:lnTo>
                      <a:pt x="714" y="244"/>
                    </a:lnTo>
                    <a:lnTo>
                      <a:pt x="712" y="242"/>
                    </a:lnTo>
                    <a:lnTo>
                      <a:pt x="714" y="240"/>
                    </a:lnTo>
                    <a:lnTo>
                      <a:pt x="716" y="236"/>
                    </a:lnTo>
                    <a:lnTo>
                      <a:pt x="716" y="234"/>
                    </a:lnTo>
                    <a:lnTo>
                      <a:pt x="716" y="234"/>
                    </a:lnTo>
                    <a:lnTo>
                      <a:pt x="718" y="234"/>
                    </a:lnTo>
                    <a:lnTo>
                      <a:pt x="720" y="234"/>
                    </a:lnTo>
                    <a:lnTo>
                      <a:pt x="722" y="230"/>
                    </a:lnTo>
                    <a:lnTo>
                      <a:pt x="722" y="230"/>
                    </a:lnTo>
                    <a:lnTo>
                      <a:pt x="726" y="226"/>
                    </a:lnTo>
                    <a:lnTo>
                      <a:pt x="726" y="222"/>
                    </a:lnTo>
                    <a:lnTo>
                      <a:pt x="726" y="222"/>
                    </a:lnTo>
                    <a:lnTo>
                      <a:pt x="720" y="224"/>
                    </a:lnTo>
                    <a:lnTo>
                      <a:pt x="720" y="226"/>
                    </a:lnTo>
                    <a:lnTo>
                      <a:pt x="716" y="228"/>
                    </a:lnTo>
                    <a:lnTo>
                      <a:pt x="714" y="226"/>
                    </a:lnTo>
                    <a:lnTo>
                      <a:pt x="712" y="224"/>
                    </a:lnTo>
                    <a:lnTo>
                      <a:pt x="714" y="220"/>
                    </a:lnTo>
                    <a:lnTo>
                      <a:pt x="714" y="216"/>
                    </a:lnTo>
                    <a:lnTo>
                      <a:pt x="716" y="214"/>
                    </a:lnTo>
                    <a:lnTo>
                      <a:pt x="720" y="214"/>
                    </a:lnTo>
                    <a:lnTo>
                      <a:pt x="724" y="218"/>
                    </a:lnTo>
                    <a:lnTo>
                      <a:pt x="726" y="216"/>
                    </a:lnTo>
                    <a:lnTo>
                      <a:pt x="726" y="212"/>
                    </a:lnTo>
                    <a:lnTo>
                      <a:pt x="728" y="210"/>
                    </a:lnTo>
                    <a:lnTo>
                      <a:pt x="728" y="214"/>
                    </a:lnTo>
                    <a:lnTo>
                      <a:pt x="728" y="214"/>
                    </a:lnTo>
                    <a:lnTo>
                      <a:pt x="728" y="216"/>
                    </a:lnTo>
                    <a:lnTo>
                      <a:pt x="734" y="222"/>
                    </a:lnTo>
                    <a:lnTo>
                      <a:pt x="738" y="222"/>
                    </a:lnTo>
                    <a:lnTo>
                      <a:pt x="740" y="222"/>
                    </a:lnTo>
                    <a:lnTo>
                      <a:pt x="744" y="220"/>
                    </a:lnTo>
                    <a:lnTo>
                      <a:pt x="746" y="218"/>
                    </a:lnTo>
                    <a:lnTo>
                      <a:pt x="746" y="216"/>
                    </a:lnTo>
                    <a:lnTo>
                      <a:pt x="742" y="212"/>
                    </a:lnTo>
                    <a:lnTo>
                      <a:pt x="742" y="210"/>
                    </a:lnTo>
                    <a:lnTo>
                      <a:pt x="742" y="210"/>
                    </a:lnTo>
                    <a:lnTo>
                      <a:pt x="748" y="216"/>
                    </a:lnTo>
                    <a:lnTo>
                      <a:pt x="750" y="216"/>
                    </a:lnTo>
                    <a:lnTo>
                      <a:pt x="752" y="218"/>
                    </a:lnTo>
                    <a:lnTo>
                      <a:pt x="752" y="220"/>
                    </a:lnTo>
                    <a:lnTo>
                      <a:pt x="752" y="222"/>
                    </a:lnTo>
                    <a:lnTo>
                      <a:pt x="756" y="224"/>
                    </a:lnTo>
                    <a:lnTo>
                      <a:pt x="756" y="228"/>
                    </a:lnTo>
                    <a:lnTo>
                      <a:pt x="756" y="230"/>
                    </a:lnTo>
                    <a:lnTo>
                      <a:pt x="756" y="228"/>
                    </a:lnTo>
                    <a:lnTo>
                      <a:pt x="758" y="226"/>
                    </a:lnTo>
                    <a:lnTo>
                      <a:pt x="760" y="226"/>
                    </a:lnTo>
                    <a:lnTo>
                      <a:pt x="762" y="224"/>
                    </a:lnTo>
                    <a:lnTo>
                      <a:pt x="760" y="222"/>
                    </a:lnTo>
                    <a:lnTo>
                      <a:pt x="758" y="224"/>
                    </a:lnTo>
                    <a:lnTo>
                      <a:pt x="756" y="222"/>
                    </a:lnTo>
                    <a:lnTo>
                      <a:pt x="756" y="220"/>
                    </a:lnTo>
                    <a:lnTo>
                      <a:pt x="758" y="216"/>
                    </a:lnTo>
                    <a:lnTo>
                      <a:pt x="760" y="216"/>
                    </a:lnTo>
                    <a:lnTo>
                      <a:pt x="762" y="214"/>
                    </a:lnTo>
                    <a:lnTo>
                      <a:pt x="764" y="214"/>
                    </a:lnTo>
                    <a:lnTo>
                      <a:pt x="764" y="212"/>
                    </a:lnTo>
                    <a:lnTo>
                      <a:pt x="770" y="212"/>
                    </a:lnTo>
                    <a:lnTo>
                      <a:pt x="778" y="208"/>
                    </a:lnTo>
                    <a:lnTo>
                      <a:pt x="788" y="208"/>
                    </a:lnTo>
                    <a:lnTo>
                      <a:pt x="796" y="206"/>
                    </a:lnTo>
                    <a:lnTo>
                      <a:pt x="798" y="206"/>
                    </a:lnTo>
                    <a:lnTo>
                      <a:pt x="802" y="206"/>
                    </a:lnTo>
                    <a:lnTo>
                      <a:pt x="802" y="208"/>
                    </a:lnTo>
                    <a:lnTo>
                      <a:pt x="802" y="208"/>
                    </a:lnTo>
                    <a:lnTo>
                      <a:pt x="800" y="212"/>
                    </a:lnTo>
                    <a:lnTo>
                      <a:pt x="802" y="216"/>
                    </a:lnTo>
                    <a:lnTo>
                      <a:pt x="804" y="220"/>
                    </a:lnTo>
                    <a:lnTo>
                      <a:pt x="816" y="220"/>
                    </a:lnTo>
                    <a:lnTo>
                      <a:pt x="818" y="220"/>
                    </a:lnTo>
                    <a:lnTo>
                      <a:pt x="818" y="220"/>
                    </a:lnTo>
                    <a:lnTo>
                      <a:pt x="822" y="220"/>
                    </a:lnTo>
                    <a:lnTo>
                      <a:pt x="826" y="222"/>
                    </a:lnTo>
                    <a:lnTo>
                      <a:pt x="832" y="220"/>
                    </a:lnTo>
                    <a:lnTo>
                      <a:pt x="838" y="216"/>
                    </a:lnTo>
                    <a:lnTo>
                      <a:pt x="840" y="218"/>
                    </a:lnTo>
                    <a:lnTo>
                      <a:pt x="842" y="216"/>
                    </a:lnTo>
                    <a:lnTo>
                      <a:pt x="844" y="216"/>
                    </a:lnTo>
                    <a:lnTo>
                      <a:pt x="842" y="214"/>
                    </a:lnTo>
                    <a:lnTo>
                      <a:pt x="846" y="212"/>
                    </a:lnTo>
                    <a:lnTo>
                      <a:pt x="848" y="214"/>
                    </a:lnTo>
                    <a:lnTo>
                      <a:pt x="850" y="212"/>
                    </a:lnTo>
                    <a:lnTo>
                      <a:pt x="852" y="214"/>
                    </a:lnTo>
                    <a:lnTo>
                      <a:pt x="854" y="214"/>
                    </a:lnTo>
                    <a:lnTo>
                      <a:pt x="854" y="212"/>
                    </a:lnTo>
                    <a:lnTo>
                      <a:pt x="854" y="210"/>
                    </a:lnTo>
                    <a:lnTo>
                      <a:pt x="852" y="208"/>
                    </a:lnTo>
                    <a:lnTo>
                      <a:pt x="852" y="206"/>
                    </a:lnTo>
                    <a:lnTo>
                      <a:pt x="850" y="204"/>
                    </a:lnTo>
                    <a:lnTo>
                      <a:pt x="848" y="204"/>
                    </a:lnTo>
                    <a:lnTo>
                      <a:pt x="848" y="200"/>
                    </a:lnTo>
                    <a:lnTo>
                      <a:pt x="846" y="200"/>
                    </a:lnTo>
                    <a:lnTo>
                      <a:pt x="846" y="198"/>
                    </a:lnTo>
                    <a:lnTo>
                      <a:pt x="844" y="194"/>
                    </a:lnTo>
                    <a:lnTo>
                      <a:pt x="844" y="192"/>
                    </a:lnTo>
                    <a:lnTo>
                      <a:pt x="844" y="190"/>
                    </a:lnTo>
                    <a:lnTo>
                      <a:pt x="846" y="192"/>
                    </a:lnTo>
                    <a:lnTo>
                      <a:pt x="846" y="192"/>
                    </a:lnTo>
                    <a:lnTo>
                      <a:pt x="850" y="190"/>
                    </a:lnTo>
                    <a:lnTo>
                      <a:pt x="848" y="188"/>
                    </a:lnTo>
                    <a:lnTo>
                      <a:pt x="848" y="186"/>
                    </a:lnTo>
                    <a:lnTo>
                      <a:pt x="850" y="186"/>
                    </a:lnTo>
                    <a:lnTo>
                      <a:pt x="854" y="188"/>
                    </a:lnTo>
                    <a:lnTo>
                      <a:pt x="854" y="188"/>
                    </a:lnTo>
                    <a:lnTo>
                      <a:pt x="854" y="186"/>
                    </a:lnTo>
                    <a:lnTo>
                      <a:pt x="856" y="188"/>
                    </a:lnTo>
                    <a:lnTo>
                      <a:pt x="860" y="188"/>
                    </a:lnTo>
                    <a:lnTo>
                      <a:pt x="860" y="186"/>
                    </a:lnTo>
                    <a:lnTo>
                      <a:pt x="862" y="186"/>
                    </a:lnTo>
                    <a:lnTo>
                      <a:pt x="864" y="188"/>
                    </a:lnTo>
                    <a:lnTo>
                      <a:pt x="866" y="188"/>
                    </a:lnTo>
                    <a:lnTo>
                      <a:pt x="868" y="190"/>
                    </a:lnTo>
                    <a:lnTo>
                      <a:pt x="868" y="188"/>
                    </a:lnTo>
                    <a:lnTo>
                      <a:pt x="868" y="186"/>
                    </a:lnTo>
                    <a:lnTo>
                      <a:pt x="872" y="188"/>
                    </a:lnTo>
                    <a:lnTo>
                      <a:pt x="872" y="190"/>
                    </a:lnTo>
                    <a:lnTo>
                      <a:pt x="870" y="190"/>
                    </a:lnTo>
                    <a:lnTo>
                      <a:pt x="870" y="192"/>
                    </a:lnTo>
                    <a:lnTo>
                      <a:pt x="870" y="194"/>
                    </a:lnTo>
                    <a:lnTo>
                      <a:pt x="874" y="194"/>
                    </a:lnTo>
                    <a:lnTo>
                      <a:pt x="874" y="194"/>
                    </a:lnTo>
                    <a:lnTo>
                      <a:pt x="874" y="192"/>
                    </a:lnTo>
                    <a:lnTo>
                      <a:pt x="874" y="190"/>
                    </a:lnTo>
                    <a:lnTo>
                      <a:pt x="876" y="192"/>
                    </a:lnTo>
                    <a:lnTo>
                      <a:pt x="876" y="188"/>
                    </a:lnTo>
                    <a:lnTo>
                      <a:pt x="874" y="188"/>
                    </a:lnTo>
                    <a:lnTo>
                      <a:pt x="874" y="186"/>
                    </a:lnTo>
                    <a:lnTo>
                      <a:pt x="878" y="186"/>
                    </a:lnTo>
                    <a:lnTo>
                      <a:pt x="880" y="186"/>
                    </a:lnTo>
                    <a:lnTo>
                      <a:pt x="882" y="186"/>
                    </a:lnTo>
                    <a:lnTo>
                      <a:pt x="884" y="186"/>
                    </a:lnTo>
                    <a:lnTo>
                      <a:pt x="888" y="186"/>
                    </a:lnTo>
                    <a:lnTo>
                      <a:pt x="888" y="188"/>
                    </a:lnTo>
                    <a:lnTo>
                      <a:pt x="888" y="190"/>
                    </a:lnTo>
                    <a:lnTo>
                      <a:pt x="888" y="190"/>
                    </a:lnTo>
                    <a:lnTo>
                      <a:pt x="890" y="188"/>
                    </a:lnTo>
                    <a:lnTo>
                      <a:pt x="892" y="188"/>
                    </a:lnTo>
                    <a:lnTo>
                      <a:pt x="892" y="190"/>
                    </a:lnTo>
                    <a:lnTo>
                      <a:pt x="894" y="190"/>
                    </a:lnTo>
                    <a:lnTo>
                      <a:pt x="896" y="188"/>
                    </a:lnTo>
                    <a:lnTo>
                      <a:pt x="898" y="190"/>
                    </a:lnTo>
                    <a:lnTo>
                      <a:pt x="900" y="196"/>
                    </a:lnTo>
                    <a:lnTo>
                      <a:pt x="902" y="192"/>
                    </a:lnTo>
                    <a:lnTo>
                      <a:pt x="902" y="192"/>
                    </a:lnTo>
                    <a:lnTo>
                      <a:pt x="904" y="192"/>
                    </a:lnTo>
                    <a:lnTo>
                      <a:pt x="902" y="196"/>
                    </a:lnTo>
                    <a:lnTo>
                      <a:pt x="904" y="198"/>
                    </a:lnTo>
                    <a:lnTo>
                      <a:pt x="904" y="198"/>
                    </a:lnTo>
                    <a:lnTo>
                      <a:pt x="908" y="198"/>
                    </a:lnTo>
                    <a:lnTo>
                      <a:pt x="908" y="200"/>
                    </a:lnTo>
                    <a:lnTo>
                      <a:pt x="908" y="200"/>
                    </a:lnTo>
                    <a:lnTo>
                      <a:pt x="910" y="200"/>
                    </a:lnTo>
                    <a:lnTo>
                      <a:pt x="910" y="202"/>
                    </a:lnTo>
                    <a:lnTo>
                      <a:pt x="908" y="204"/>
                    </a:lnTo>
                    <a:lnTo>
                      <a:pt x="908" y="208"/>
                    </a:lnTo>
                    <a:lnTo>
                      <a:pt x="912" y="204"/>
                    </a:lnTo>
                    <a:lnTo>
                      <a:pt x="914" y="204"/>
                    </a:lnTo>
                    <a:lnTo>
                      <a:pt x="916" y="206"/>
                    </a:lnTo>
                    <a:lnTo>
                      <a:pt x="910" y="210"/>
                    </a:lnTo>
                    <a:lnTo>
                      <a:pt x="910" y="214"/>
                    </a:lnTo>
                    <a:lnTo>
                      <a:pt x="914" y="214"/>
                    </a:lnTo>
                    <a:lnTo>
                      <a:pt x="916" y="212"/>
                    </a:lnTo>
                    <a:lnTo>
                      <a:pt x="918" y="212"/>
                    </a:lnTo>
                    <a:lnTo>
                      <a:pt x="918" y="212"/>
                    </a:lnTo>
                    <a:lnTo>
                      <a:pt x="920" y="214"/>
                    </a:lnTo>
                    <a:lnTo>
                      <a:pt x="922" y="214"/>
                    </a:lnTo>
                    <a:lnTo>
                      <a:pt x="924" y="216"/>
                    </a:lnTo>
                    <a:lnTo>
                      <a:pt x="922" y="220"/>
                    </a:lnTo>
                    <a:lnTo>
                      <a:pt x="926" y="220"/>
                    </a:lnTo>
                    <a:lnTo>
                      <a:pt x="926" y="222"/>
                    </a:lnTo>
                    <a:lnTo>
                      <a:pt x="928" y="220"/>
                    </a:lnTo>
                    <a:lnTo>
                      <a:pt x="928" y="222"/>
                    </a:lnTo>
                    <a:lnTo>
                      <a:pt x="926" y="226"/>
                    </a:lnTo>
                    <a:lnTo>
                      <a:pt x="922" y="228"/>
                    </a:lnTo>
                    <a:lnTo>
                      <a:pt x="922" y="226"/>
                    </a:lnTo>
                    <a:lnTo>
                      <a:pt x="916" y="224"/>
                    </a:lnTo>
                    <a:lnTo>
                      <a:pt x="910" y="224"/>
                    </a:lnTo>
                    <a:lnTo>
                      <a:pt x="914" y="226"/>
                    </a:lnTo>
                    <a:lnTo>
                      <a:pt x="914" y="228"/>
                    </a:lnTo>
                    <a:lnTo>
                      <a:pt x="918" y="230"/>
                    </a:lnTo>
                    <a:lnTo>
                      <a:pt x="920" y="230"/>
                    </a:lnTo>
                    <a:lnTo>
                      <a:pt x="924" y="234"/>
                    </a:lnTo>
                    <a:lnTo>
                      <a:pt x="928" y="236"/>
                    </a:lnTo>
                    <a:lnTo>
                      <a:pt x="932" y="234"/>
                    </a:lnTo>
                    <a:lnTo>
                      <a:pt x="932" y="230"/>
                    </a:lnTo>
                    <a:lnTo>
                      <a:pt x="930" y="228"/>
                    </a:lnTo>
                    <a:lnTo>
                      <a:pt x="928" y="228"/>
                    </a:lnTo>
                    <a:lnTo>
                      <a:pt x="930" y="228"/>
                    </a:lnTo>
                    <a:lnTo>
                      <a:pt x="932" y="230"/>
                    </a:lnTo>
                    <a:lnTo>
                      <a:pt x="936" y="232"/>
                    </a:lnTo>
                    <a:lnTo>
                      <a:pt x="936" y="232"/>
                    </a:lnTo>
                    <a:lnTo>
                      <a:pt x="934" y="232"/>
                    </a:lnTo>
                    <a:lnTo>
                      <a:pt x="930" y="236"/>
                    </a:lnTo>
                    <a:lnTo>
                      <a:pt x="930" y="238"/>
                    </a:lnTo>
                    <a:lnTo>
                      <a:pt x="934" y="238"/>
                    </a:lnTo>
                    <a:lnTo>
                      <a:pt x="934" y="238"/>
                    </a:lnTo>
                    <a:lnTo>
                      <a:pt x="936" y="238"/>
                    </a:lnTo>
                    <a:lnTo>
                      <a:pt x="944" y="244"/>
                    </a:lnTo>
                    <a:lnTo>
                      <a:pt x="946" y="246"/>
                    </a:lnTo>
                    <a:lnTo>
                      <a:pt x="948" y="248"/>
                    </a:lnTo>
                    <a:lnTo>
                      <a:pt x="954" y="250"/>
                    </a:lnTo>
                    <a:lnTo>
                      <a:pt x="958" y="254"/>
                    </a:lnTo>
                    <a:lnTo>
                      <a:pt x="962" y="254"/>
                    </a:lnTo>
                    <a:lnTo>
                      <a:pt x="962" y="252"/>
                    </a:lnTo>
                    <a:lnTo>
                      <a:pt x="962" y="250"/>
                    </a:lnTo>
                    <a:lnTo>
                      <a:pt x="964" y="250"/>
                    </a:lnTo>
                    <a:lnTo>
                      <a:pt x="964" y="252"/>
                    </a:lnTo>
                    <a:lnTo>
                      <a:pt x="966" y="254"/>
                    </a:lnTo>
                    <a:lnTo>
                      <a:pt x="968" y="256"/>
                    </a:lnTo>
                    <a:lnTo>
                      <a:pt x="968" y="256"/>
                    </a:lnTo>
                    <a:lnTo>
                      <a:pt x="970" y="254"/>
                    </a:lnTo>
                    <a:lnTo>
                      <a:pt x="966" y="240"/>
                    </a:lnTo>
                    <a:lnTo>
                      <a:pt x="964" y="234"/>
                    </a:lnTo>
                    <a:lnTo>
                      <a:pt x="960" y="228"/>
                    </a:lnTo>
                    <a:lnTo>
                      <a:pt x="960" y="220"/>
                    </a:lnTo>
                    <a:lnTo>
                      <a:pt x="958" y="216"/>
                    </a:lnTo>
                    <a:lnTo>
                      <a:pt x="958" y="216"/>
                    </a:lnTo>
                    <a:lnTo>
                      <a:pt x="960" y="216"/>
                    </a:lnTo>
                    <a:lnTo>
                      <a:pt x="962" y="220"/>
                    </a:lnTo>
                    <a:lnTo>
                      <a:pt x="964" y="222"/>
                    </a:lnTo>
                    <a:lnTo>
                      <a:pt x="968" y="222"/>
                    </a:lnTo>
                    <a:lnTo>
                      <a:pt x="970" y="226"/>
                    </a:lnTo>
                    <a:lnTo>
                      <a:pt x="974" y="226"/>
                    </a:lnTo>
                    <a:lnTo>
                      <a:pt x="984" y="224"/>
                    </a:lnTo>
                    <a:lnTo>
                      <a:pt x="986" y="226"/>
                    </a:lnTo>
                    <a:lnTo>
                      <a:pt x="988" y="224"/>
                    </a:lnTo>
                    <a:lnTo>
                      <a:pt x="990" y="228"/>
                    </a:lnTo>
                    <a:lnTo>
                      <a:pt x="992" y="226"/>
                    </a:lnTo>
                    <a:lnTo>
                      <a:pt x="990" y="224"/>
                    </a:lnTo>
                    <a:lnTo>
                      <a:pt x="990" y="222"/>
                    </a:lnTo>
                    <a:lnTo>
                      <a:pt x="988" y="220"/>
                    </a:lnTo>
                    <a:lnTo>
                      <a:pt x="988" y="218"/>
                    </a:lnTo>
                    <a:lnTo>
                      <a:pt x="990" y="216"/>
                    </a:lnTo>
                    <a:lnTo>
                      <a:pt x="998" y="214"/>
                    </a:lnTo>
                    <a:lnTo>
                      <a:pt x="1000" y="214"/>
                    </a:lnTo>
                    <a:lnTo>
                      <a:pt x="1000" y="214"/>
                    </a:lnTo>
                    <a:lnTo>
                      <a:pt x="1004" y="216"/>
                    </a:lnTo>
                    <a:lnTo>
                      <a:pt x="1008" y="216"/>
                    </a:lnTo>
                    <a:lnTo>
                      <a:pt x="1010" y="218"/>
                    </a:lnTo>
                    <a:lnTo>
                      <a:pt x="1014" y="218"/>
                    </a:lnTo>
                    <a:lnTo>
                      <a:pt x="1014" y="222"/>
                    </a:lnTo>
                    <a:lnTo>
                      <a:pt x="1018" y="222"/>
                    </a:lnTo>
                    <a:lnTo>
                      <a:pt x="1020" y="224"/>
                    </a:lnTo>
                    <a:lnTo>
                      <a:pt x="1026" y="224"/>
                    </a:lnTo>
                    <a:lnTo>
                      <a:pt x="1022" y="222"/>
                    </a:lnTo>
                    <a:lnTo>
                      <a:pt x="1022" y="220"/>
                    </a:lnTo>
                    <a:lnTo>
                      <a:pt x="1026" y="222"/>
                    </a:lnTo>
                    <a:lnTo>
                      <a:pt x="1028" y="220"/>
                    </a:lnTo>
                    <a:lnTo>
                      <a:pt x="1024" y="218"/>
                    </a:lnTo>
                    <a:lnTo>
                      <a:pt x="1026" y="216"/>
                    </a:lnTo>
                    <a:lnTo>
                      <a:pt x="1024" y="214"/>
                    </a:lnTo>
                    <a:lnTo>
                      <a:pt x="1022" y="216"/>
                    </a:lnTo>
                    <a:lnTo>
                      <a:pt x="1018" y="216"/>
                    </a:lnTo>
                    <a:lnTo>
                      <a:pt x="1018" y="212"/>
                    </a:lnTo>
                    <a:lnTo>
                      <a:pt x="1018" y="208"/>
                    </a:lnTo>
                    <a:lnTo>
                      <a:pt x="1018" y="208"/>
                    </a:lnTo>
                    <a:lnTo>
                      <a:pt x="1020" y="208"/>
                    </a:lnTo>
                    <a:lnTo>
                      <a:pt x="1022" y="208"/>
                    </a:lnTo>
                    <a:lnTo>
                      <a:pt x="1020" y="206"/>
                    </a:lnTo>
                    <a:lnTo>
                      <a:pt x="1022" y="204"/>
                    </a:lnTo>
                    <a:lnTo>
                      <a:pt x="1026" y="208"/>
                    </a:lnTo>
                    <a:lnTo>
                      <a:pt x="1028" y="210"/>
                    </a:lnTo>
                    <a:lnTo>
                      <a:pt x="1030" y="210"/>
                    </a:lnTo>
                    <a:lnTo>
                      <a:pt x="1030" y="210"/>
                    </a:lnTo>
                    <a:lnTo>
                      <a:pt x="1032" y="210"/>
                    </a:lnTo>
                    <a:lnTo>
                      <a:pt x="1032" y="208"/>
                    </a:lnTo>
                    <a:lnTo>
                      <a:pt x="1034" y="206"/>
                    </a:lnTo>
                    <a:lnTo>
                      <a:pt x="1036" y="208"/>
                    </a:lnTo>
                    <a:lnTo>
                      <a:pt x="1036" y="206"/>
                    </a:lnTo>
                    <a:lnTo>
                      <a:pt x="1032" y="202"/>
                    </a:lnTo>
                    <a:lnTo>
                      <a:pt x="1030" y="200"/>
                    </a:lnTo>
                    <a:lnTo>
                      <a:pt x="1026" y="198"/>
                    </a:lnTo>
                    <a:lnTo>
                      <a:pt x="1026" y="194"/>
                    </a:lnTo>
                    <a:lnTo>
                      <a:pt x="1026" y="192"/>
                    </a:lnTo>
                    <a:lnTo>
                      <a:pt x="1024" y="194"/>
                    </a:lnTo>
                    <a:lnTo>
                      <a:pt x="1020" y="194"/>
                    </a:lnTo>
                    <a:lnTo>
                      <a:pt x="1024" y="192"/>
                    </a:lnTo>
                    <a:lnTo>
                      <a:pt x="1022" y="190"/>
                    </a:lnTo>
                    <a:lnTo>
                      <a:pt x="1024" y="188"/>
                    </a:lnTo>
                    <a:lnTo>
                      <a:pt x="1022" y="186"/>
                    </a:lnTo>
                    <a:lnTo>
                      <a:pt x="1026" y="186"/>
                    </a:lnTo>
                    <a:lnTo>
                      <a:pt x="1026" y="180"/>
                    </a:lnTo>
                    <a:lnTo>
                      <a:pt x="1022" y="182"/>
                    </a:lnTo>
                    <a:lnTo>
                      <a:pt x="1020" y="186"/>
                    </a:lnTo>
                    <a:lnTo>
                      <a:pt x="1018" y="188"/>
                    </a:lnTo>
                    <a:lnTo>
                      <a:pt x="1014" y="186"/>
                    </a:lnTo>
                    <a:lnTo>
                      <a:pt x="1012" y="182"/>
                    </a:lnTo>
                    <a:lnTo>
                      <a:pt x="1014" y="180"/>
                    </a:lnTo>
                    <a:lnTo>
                      <a:pt x="1014" y="176"/>
                    </a:lnTo>
                    <a:lnTo>
                      <a:pt x="1018" y="174"/>
                    </a:lnTo>
                    <a:lnTo>
                      <a:pt x="1020" y="174"/>
                    </a:lnTo>
                    <a:lnTo>
                      <a:pt x="1024" y="172"/>
                    </a:lnTo>
                    <a:lnTo>
                      <a:pt x="1026" y="170"/>
                    </a:lnTo>
                    <a:lnTo>
                      <a:pt x="1022" y="166"/>
                    </a:lnTo>
                    <a:lnTo>
                      <a:pt x="1020" y="166"/>
                    </a:lnTo>
                    <a:lnTo>
                      <a:pt x="1018" y="166"/>
                    </a:lnTo>
                    <a:lnTo>
                      <a:pt x="1014" y="166"/>
                    </a:lnTo>
                    <a:lnTo>
                      <a:pt x="1012" y="162"/>
                    </a:lnTo>
                    <a:lnTo>
                      <a:pt x="1014" y="160"/>
                    </a:lnTo>
                    <a:lnTo>
                      <a:pt x="1020" y="160"/>
                    </a:lnTo>
                    <a:lnTo>
                      <a:pt x="1024" y="162"/>
                    </a:lnTo>
                    <a:lnTo>
                      <a:pt x="1030" y="162"/>
                    </a:lnTo>
                    <a:lnTo>
                      <a:pt x="1038" y="162"/>
                    </a:lnTo>
                    <a:lnTo>
                      <a:pt x="1052" y="160"/>
                    </a:lnTo>
                    <a:lnTo>
                      <a:pt x="1054" y="160"/>
                    </a:lnTo>
                    <a:lnTo>
                      <a:pt x="1066" y="160"/>
                    </a:lnTo>
                    <a:lnTo>
                      <a:pt x="1070" y="160"/>
                    </a:lnTo>
                    <a:lnTo>
                      <a:pt x="1074" y="160"/>
                    </a:lnTo>
                    <a:lnTo>
                      <a:pt x="1080" y="160"/>
                    </a:lnTo>
                    <a:lnTo>
                      <a:pt x="1076" y="160"/>
                    </a:lnTo>
                    <a:lnTo>
                      <a:pt x="1068" y="164"/>
                    </a:lnTo>
                    <a:lnTo>
                      <a:pt x="1066" y="162"/>
                    </a:lnTo>
                    <a:lnTo>
                      <a:pt x="1064" y="162"/>
                    </a:lnTo>
                    <a:lnTo>
                      <a:pt x="1062" y="162"/>
                    </a:lnTo>
                    <a:lnTo>
                      <a:pt x="1060" y="166"/>
                    </a:lnTo>
                    <a:lnTo>
                      <a:pt x="1062" y="170"/>
                    </a:lnTo>
                    <a:lnTo>
                      <a:pt x="1060" y="170"/>
                    </a:lnTo>
                    <a:lnTo>
                      <a:pt x="1060" y="172"/>
                    </a:lnTo>
                    <a:lnTo>
                      <a:pt x="1062" y="174"/>
                    </a:lnTo>
                    <a:lnTo>
                      <a:pt x="1066" y="172"/>
                    </a:lnTo>
                    <a:lnTo>
                      <a:pt x="1066" y="168"/>
                    </a:lnTo>
                    <a:lnTo>
                      <a:pt x="1072" y="164"/>
                    </a:lnTo>
                    <a:lnTo>
                      <a:pt x="1080" y="160"/>
                    </a:lnTo>
                    <a:lnTo>
                      <a:pt x="1082" y="166"/>
                    </a:lnTo>
                    <a:lnTo>
                      <a:pt x="1082" y="172"/>
                    </a:lnTo>
                    <a:lnTo>
                      <a:pt x="1082" y="174"/>
                    </a:lnTo>
                    <a:lnTo>
                      <a:pt x="1080" y="170"/>
                    </a:lnTo>
                    <a:lnTo>
                      <a:pt x="1078" y="166"/>
                    </a:lnTo>
                    <a:lnTo>
                      <a:pt x="1078" y="164"/>
                    </a:lnTo>
                    <a:lnTo>
                      <a:pt x="1076" y="166"/>
                    </a:lnTo>
                    <a:lnTo>
                      <a:pt x="1074" y="166"/>
                    </a:lnTo>
                    <a:lnTo>
                      <a:pt x="1076" y="170"/>
                    </a:lnTo>
                    <a:lnTo>
                      <a:pt x="1078" y="172"/>
                    </a:lnTo>
                    <a:lnTo>
                      <a:pt x="1078" y="176"/>
                    </a:lnTo>
                    <a:lnTo>
                      <a:pt x="1076" y="180"/>
                    </a:lnTo>
                    <a:lnTo>
                      <a:pt x="1076" y="180"/>
                    </a:lnTo>
                    <a:lnTo>
                      <a:pt x="1074" y="180"/>
                    </a:lnTo>
                    <a:lnTo>
                      <a:pt x="1076" y="182"/>
                    </a:lnTo>
                    <a:lnTo>
                      <a:pt x="1076" y="184"/>
                    </a:lnTo>
                    <a:lnTo>
                      <a:pt x="1076" y="186"/>
                    </a:lnTo>
                    <a:lnTo>
                      <a:pt x="1080" y="186"/>
                    </a:lnTo>
                    <a:lnTo>
                      <a:pt x="1082" y="184"/>
                    </a:lnTo>
                    <a:lnTo>
                      <a:pt x="1082" y="180"/>
                    </a:lnTo>
                    <a:lnTo>
                      <a:pt x="1084" y="176"/>
                    </a:lnTo>
                    <a:lnTo>
                      <a:pt x="1084" y="174"/>
                    </a:lnTo>
                    <a:lnTo>
                      <a:pt x="1084" y="170"/>
                    </a:lnTo>
                    <a:lnTo>
                      <a:pt x="1082" y="158"/>
                    </a:lnTo>
                    <a:lnTo>
                      <a:pt x="1088" y="154"/>
                    </a:lnTo>
                    <a:lnTo>
                      <a:pt x="1094" y="152"/>
                    </a:lnTo>
                    <a:lnTo>
                      <a:pt x="1102" y="152"/>
                    </a:lnTo>
                    <a:lnTo>
                      <a:pt x="1108" y="152"/>
                    </a:lnTo>
                    <a:lnTo>
                      <a:pt x="1116" y="156"/>
                    </a:lnTo>
                    <a:lnTo>
                      <a:pt x="1120" y="160"/>
                    </a:lnTo>
                    <a:lnTo>
                      <a:pt x="1120" y="164"/>
                    </a:lnTo>
                    <a:lnTo>
                      <a:pt x="1118" y="164"/>
                    </a:lnTo>
                    <a:lnTo>
                      <a:pt x="1112" y="162"/>
                    </a:lnTo>
                    <a:lnTo>
                      <a:pt x="1112" y="162"/>
                    </a:lnTo>
                    <a:lnTo>
                      <a:pt x="1114" y="164"/>
                    </a:lnTo>
                    <a:lnTo>
                      <a:pt x="1114" y="166"/>
                    </a:lnTo>
                    <a:lnTo>
                      <a:pt x="1114" y="170"/>
                    </a:lnTo>
                    <a:lnTo>
                      <a:pt x="1112" y="172"/>
                    </a:lnTo>
                    <a:lnTo>
                      <a:pt x="1114" y="172"/>
                    </a:lnTo>
                    <a:lnTo>
                      <a:pt x="1116" y="170"/>
                    </a:lnTo>
                    <a:lnTo>
                      <a:pt x="1120" y="170"/>
                    </a:lnTo>
                    <a:lnTo>
                      <a:pt x="1124" y="168"/>
                    </a:lnTo>
                    <a:lnTo>
                      <a:pt x="1124" y="172"/>
                    </a:lnTo>
                    <a:lnTo>
                      <a:pt x="1126" y="174"/>
                    </a:lnTo>
                    <a:lnTo>
                      <a:pt x="1126" y="176"/>
                    </a:lnTo>
                    <a:lnTo>
                      <a:pt x="1128" y="178"/>
                    </a:lnTo>
                    <a:lnTo>
                      <a:pt x="1128" y="176"/>
                    </a:lnTo>
                    <a:lnTo>
                      <a:pt x="1128" y="174"/>
                    </a:lnTo>
                    <a:lnTo>
                      <a:pt x="1132" y="172"/>
                    </a:lnTo>
                    <a:lnTo>
                      <a:pt x="1134" y="172"/>
                    </a:lnTo>
                    <a:lnTo>
                      <a:pt x="1136" y="176"/>
                    </a:lnTo>
                    <a:lnTo>
                      <a:pt x="1134" y="178"/>
                    </a:lnTo>
                    <a:lnTo>
                      <a:pt x="1134" y="180"/>
                    </a:lnTo>
                    <a:lnTo>
                      <a:pt x="1134" y="182"/>
                    </a:lnTo>
                    <a:lnTo>
                      <a:pt x="1136" y="180"/>
                    </a:lnTo>
                    <a:lnTo>
                      <a:pt x="1138" y="178"/>
                    </a:lnTo>
                    <a:lnTo>
                      <a:pt x="1138" y="178"/>
                    </a:lnTo>
                    <a:lnTo>
                      <a:pt x="1140" y="180"/>
                    </a:lnTo>
                    <a:lnTo>
                      <a:pt x="1140" y="176"/>
                    </a:lnTo>
                    <a:lnTo>
                      <a:pt x="1142" y="172"/>
                    </a:lnTo>
                    <a:lnTo>
                      <a:pt x="1142" y="170"/>
                    </a:lnTo>
                    <a:lnTo>
                      <a:pt x="1144" y="172"/>
                    </a:lnTo>
                    <a:lnTo>
                      <a:pt x="1150" y="176"/>
                    </a:lnTo>
                    <a:lnTo>
                      <a:pt x="1156" y="176"/>
                    </a:lnTo>
                    <a:lnTo>
                      <a:pt x="1160" y="180"/>
                    </a:lnTo>
                    <a:lnTo>
                      <a:pt x="1160" y="184"/>
                    </a:lnTo>
                    <a:lnTo>
                      <a:pt x="1156" y="186"/>
                    </a:lnTo>
                    <a:lnTo>
                      <a:pt x="1152" y="188"/>
                    </a:lnTo>
                    <a:lnTo>
                      <a:pt x="1156" y="186"/>
                    </a:lnTo>
                    <a:lnTo>
                      <a:pt x="1162" y="186"/>
                    </a:lnTo>
                    <a:lnTo>
                      <a:pt x="1166" y="188"/>
                    </a:lnTo>
                    <a:lnTo>
                      <a:pt x="1170" y="186"/>
                    </a:lnTo>
                    <a:lnTo>
                      <a:pt x="1172" y="182"/>
                    </a:lnTo>
                    <a:lnTo>
                      <a:pt x="1174" y="182"/>
                    </a:lnTo>
                    <a:lnTo>
                      <a:pt x="1180" y="178"/>
                    </a:lnTo>
                    <a:lnTo>
                      <a:pt x="1182" y="176"/>
                    </a:lnTo>
                    <a:lnTo>
                      <a:pt x="1186" y="172"/>
                    </a:lnTo>
                    <a:lnTo>
                      <a:pt x="1190" y="172"/>
                    </a:lnTo>
                    <a:lnTo>
                      <a:pt x="1200" y="166"/>
                    </a:lnTo>
                    <a:lnTo>
                      <a:pt x="1204" y="166"/>
                    </a:lnTo>
                    <a:lnTo>
                      <a:pt x="1206" y="166"/>
                    </a:lnTo>
                    <a:lnTo>
                      <a:pt x="1206" y="166"/>
                    </a:lnTo>
                    <a:lnTo>
                      <a:pt x="1212" y="162"/>
                    </a:lnTo>
                    <a:lnTo>
                      <a:pt x="1214" y="160"/>
                    </a:lnTo>
                    <a:lnTo>
                      <a:pt x="1222" y="162"/>
                    </a:lnTo>
                    <a:lnTo>
                      <a:pt x="1232" y="166"/>
                    </a:lnTo>
                    <a:lnTo>
                      <a:pt x="1238" y="170"/>
                    </a:lnTo>
                    <a:lnTo>
                      <a:pt x="1242" y="174"/>
                    </a:lnTo>
                    <a:lnTo>
                      <a:pt x="1248" y="178"/>
                    </a:lnTo>
                    <a:lnTo>
                      <a:pt x="1250" y="182"/>
                    </a:lnTo>
                    <a:lnTo>
                      <a:pt x="1250" y="186"/>
                    </a:lnTo>
                    <a:lnTo>
                      <a:pt x="1252" y="186"/>
                    </a:lnTo>
                    <a:lnTo>
                      <a:pt x="1250" y="190"/>
                    </a:lnTo>
                    <a:lnTo>
                      <a:pt x="1254" y="194"/>
                    </a:lnTo>
                    <a:lnTo>
                      <a:pt x="1254" y="198"/>
                    </a:lnTo>
                    <a:lnTo>
                      <a:pt x="1252" y="200"/>
                    </a:lnTo>
                    <a:lnTo>
                      <a:pt x="1256" y="200"/>
                    </a:lnTo>
                    <a:lnTo>
                      <a:pt x="1258" y="196"/>
                    </a:lnTo>
                    <a:lnTo>
                      <a:pt x="1262" y="196"/>
                    </a:lnTo>
                    <a:lnTo>
                      <a:pt x="1262" y="198"/>
                    </a:lnTo>
                    <a:lnTo>
                      <a:pt x="1264" y="196"/>
                    </a:lnTo>
                    <a:lnTo>
                      <a:pt x="1266" y="194"/>
                    </a:lnTo>
                    <a:lnTo>
                      <a:pt x="1270" y="196"/>
                    </a:lnTo>
                    <a:lnTo>
                      <a:pt x="1270" y="200"/>
                    </a:lnTo>
                    <a:lnTo>
                      <a:pt x="1270" y="198"/>
                    </a:lnTo>
                    <a:lnTo>
                      <a:pt x="1270" y="194"/>
                    </a:lnTo>
                    <a:lnTo>
                      <a:pt x="1272" y="194"/>
                    </a:lnTo>
                    <a:lnTo>
                      <a:pt x="1274" y="196"/>
                    </a:lnTo>
                    <a:lnTo>
                      <a:pt x="1278" y="200"/>
                    </a:lnTo>
                    <a:lnTo>
                      <a:pt x="1278" y="204"/>
                    </a:lnTo>
                    <a:lnTo>
                      <a:pt x="1280" y="204"/>
                    </a:lnTo>
                    <a:lnTo>
                      <a:pt x="1284" y="210"/>
                    </a:lnTo>
                    <a:lnTo>
                      <a:pt x="1284" y="208"/>
                    </a:lnTo>
                    <a:lnTo>
                      <a:pt x="1284" y="204"/>
                    </a:lnTo>
                    <a:lnTo>
                      <a:pt x="1280" y="202"/>
                    </a:lnTo>
                    <a:lnTo>
                      <a:pt x="1280" y="200"/>
                    </a:lnTo>
                    <a:lnTo>
                      <a:pt x="1282" y="202"/>
                    </a:lnTo>
                    <a:lnTo>
                      <a:pt x="1284" y="202"/>
                    </a:lnTo>
                    <a:lnTo>
                      <a:pt x="1288" y="204"/>
                    </a:lnTo>
                    <a:lnTo>
                      <a:pt x="1290" y="208"/>
                    </a:lnTo>
                    <a:lnTo>
                      <a:pt x="1290" y="206"/>
                    </a:lnTo>
                    <a:lnTo>
                      <a:pt x="1286" y="200"/>
                    </a:lnTo>
                    <a:lnTo>
                      <a:pt x="1286" y="194"/>
                    </a:lnTo>
                    <a:lnTo>
                      <a:pt x="1286" y="188"/>
                    </a:lnTo>
                    <a:lnTo>
                      <a:pt x="1288" y="186"/>
                    </a:lnTo>
                    <a:lnTo>
                      <a:pt x="1294" y="184"/>
                    </a:lnTo>
                    <a:lnTo>
                      <a:pt x="1296" y="182"/>
                    </a:lnTo>
                    <a:lnTo>
                      <a:pt x="1300" y="180"/>
                    </a:lnTo>
                    <a:lnTo>
                      <a:pt x="1300" y="180"/>
                    </a:lnTo>
                    <a:lnTo>
                      <a:pt x="1300" y="178"/>
                    </a:lnTo>
                    <a:lnTo>
                      <a:pt x="1302" y="178"/>
                    </a:lnTo>
                    <a:lnTo>
                      <a:pt x="1304" y="180"/>
                    </a:lnTo>
                    <a:lnTo>
                      <a:pt x="1306" y="182"/>
                    </a:lnTo>
                    <a:lnTo>
                      <a:pt x="1310" y="180"/>
                    </a:lnTo>
                    <a:lnTo>
                      <a:pt x="1314" y="178"/>
                    </a:lnTo>
                    <a:lnTo>
                      <a:pt x="1316" y="178"/>
                    </a:lnTo>
                    <a:lnTo>
                      <a:pt x="1320" y="176"/>
                    </a:lnTo>
                    <a:lnTo>
                      <a:pt x="1326" y="178"/>
                    </a:lnTo>
                    <a:lnTo>
                      <a:pt x="1326" y="176"/>
                    </a:lnTo>
                    <a:lnTo>
                      <a:pt x="1328" y="176"/>
                    </a:lnTo>
                    <a:lnTo>
                      <a:pt x="1328" y="178"/>
                    </a:lnTo>
                    <a:lnTo>
                      <a:pt x="1330" y="180"/>
                    </a:lnTo>
                    <a:lnTo>
                      <a:pt x="1332" y="176"/>
                    </a:lnTo>
                    <a:lnTo>
                      <a:pt x="1334" y="172"/>
                    </a:lnTo>
                    <a:lnTo>
                      <a:pt x="1334" y="170"/>
                    </a:lnTo>
                    <a:lnTo>
                      <a:pt x="1334" y="166"/>
                    </a:lnTo>
                    <a:lnTo>
                      <a:pt x="1334" y="164"/>
                    </a:lnTo>
                    <a:lnTo>
                      <a:pt x="1336" y="164"/>
                    </a:lnTo>
                    <a:lnTo>
                      <a:pt x="1340" y="164"/>
                    </a:lnTo>
                    <a:lnTo>
                      <a:pt x="1340" y="166"/>
                    </a:lnTo>
                    <a:lnTo>
                      <a:pt x="1340" y="168"/>
                    </a:lnTo>
                    <a:lnTo>
                      <a:pt x="1344" y="168"/>
                    </a:lnTo>
                    <a:lnTo>
                      <a:pt x="1346" y="170"/>
                    </a:lnTo>
                    <a:lnTo>
                      <a:pt x="1346" y="174"/>
                    </a:lnTo>
                    <a:lnTo>
                      <a:pt x="1350" y="178"/>
                    </a:lnTo>
                    <a:lnTo>
                      <a:pt x="1352" y="178"/>
                    </a:lnTo>
                    <a:lnTo>
                      <a:pt x="1356" y="178"/>
                    </a:lnTo>
                    <a:lnTo>
                      <a:pt x="1360" y="180"/>
                    </a:lnTo>
                    <a:lnTo>
                      <a:pt x="1362" y="178"/>
                    </a:lnTo>
                    <a:lnTo>
                      <a:pt x="1364" y="180"/>
                    </a:lnTo>
                    <a:lnTo>
                      <a:pt x="1368" y="184"/>
                    </a:lnTo>
                    <a:lnTo>
                      <a:pt x="1368" y="188"/>
                    </a:lnTo>
                    <a:lnTo>
                      <a:pt x="1370" y="188"/>
                    </a:lnTo>
                    <a:lnTo>
                      <a:pt x="1374" y="190"/>
                    </a:lnTo>
                    <a:lnTo>
                      <a:pt x="1376" y="188"/>
                    </a:lnTo>
                    <a:lnTo>
                      <a:pt x="1378" y="188"/>
                    </a:lnTo>
                    <a:lnTo>
                      <a:pt x="1378" y="186"/>
                    </a:lnTo>
                    <a:lnTo>
                      <a:pt x="1382" y="184"/>
                    </a:lnTo>
                    <a:lnTo>
                      <a:pt x="1382" y="184"/>
                    </a:lnTo>
                    <a:lnTo>
                      <a:pt x="1384" y="184"/>
                    </a:lnTo>
                    <a:lnTo>
                      <a:pt x="1382" y="180"/>
                    </a:lnTo>
                    <a:lnTo>
                      <a:pt x="1384" y="180"/>
                    </a:lnTo>
                    <a:lnTo>
                      <a:pt x="1382" y="178"/>
                    </a:lnTo>
                    <a:lnTo>
                      <a:pt x="1382" y="176"/>
                    </a:lnTo>
                    <a:lnTo>
                      <a:pt x="1380" y="174"/>
                    </a:lnTo>
                    <a:lnTo>
                      <a:pt x="1376" y="172"/>
                    </a:lnTo>
                    <a:lnTo>
                      <a:pt x="1376" y="168"/>
                    </a:lnTo>
                    <a:lnTo>
                      <a:pt x="1372" y="164"/>
                    </a:lnTo>
                    <a:lnTo>
                      <a:pt x="1370" y="164"/>
                    </a:lnTo>
                    <a:lnTo>
                      <a:pt x="1368" y="162"/>
                    </a:lnTo>
                    <a:lnTo>
                      <a:pt x="1364" y="160"/>
                    </a:lnTo>
                    <a:lnTo>
                      <a:pt x="1362" y="162"/>
                    </a:lnTo>
                    <a:lnTo>
                      <a:pt x="1360" y="162"/>
                    </a:lnTo>
                    <a:lnTo>
                      <a:pt x="1360" y="158"/>
                    </a:lnTo>
                    <a:lnTo>
                      <a:pt x="1362" y="158"/>
                    </a:lnTo>
                    <a:lnTo>
                      <a:pt x="1360" y="154"/>
                    </a:lnTo>
                    <a:lnTo>
                      <a:pt x="1360" y="152"/>
                    </a:lnTo>
                    <a:lnTo>
                      <a:pt x="1358" y="150"/>
                    </a:lnTo>
                    <a:lnTo>
                      <a:pt x="1356" y="146"/>
                    </a:lnTo>
                    <a:lnTo>
                      <a:pt x="1352" y="144"/>
                    </a:lnTo>
                    <a:lnTo>
                      <a:pt x="1354" y="142"/>
                    </a:lnTo>
                    <a:lnTo>
                      <a:pt x="1358" y="142"/>
                    </a:lnTo>
                    <a:lnTo>
                      <a:pt x="1360" y="142"/>
                    </a:lnTo>
                    <a:lnTo>
                      <a:pt x="1368" y="142"/>
                    </a:lnTo>
                    <a:lnTo>
                      <a:pt x="1372" y="142"/>
                    </a:lnTo>
                    <a:lnTo>
                      <a:pt x="1372" y="140"/>
                    </a:lnTo>
                    <a:lnTo>
                      <a:pt x="1376" y="140"/>
                    </a:lnTo>
                    <a:lnTo>
                      <a:pt x="1378" y="142"/>
                    </a:lnTo>
                    <a:lnTo>
                      <a:pt x="1382" y="140"/>
                    </a:lnTo>
                    <a:lnTo>
                      <a:pt x="1382" y="140"/>
                    </a:lnTo>
                    <a:lnTo>
                      <a:pt x="1382" y="138"/>
                    </a:lnTo>
                    <a:lnTo>
                      <a:pt x="1386" y="138"/>
                    </a:lnTo>
                    <a:lnTo>
                      <a:pt x="1388" y="140"/>
                    </a:lnTo>
                    <a:lnTo>
                      <a:pt x="1388" y="140"/>
                    </a:lnTo>
                    <a:lnTo>
                      <a:pt x="1388" y="136"/>
                    </a:lnTo>
                    <a:lnTo>
                      <a:pt x="1392" y="138"/>
                    </a:lnTo>
                    <a:lnTo>
                      <a:pt x="1392" y="136"/>
                    </a:lnTo>
                    <a:lnTo>
                      <a:pt x="1402" y="132"/>
                    </a:lnTo>
                    <a:lnTo>
                      <a:pt x="1402" y="134"/>
                    </a:lnTo>
                    <a:lnTo>
                      <a:pt x="1404" y="132"/>
                    </a:lnTo>
                    <a:lnTo>
                      <a:pt x="1404" y="132"/>
                    </a:lnTo>
                    <a:lnTo>
                      <a:pt x="1406" y="132"/>
                    </a:lnTo>
                    <a:lnTo>
                      <a:pt x="1410" y="132"/>
                    </a:lnTo>
                    <a:lnTo>
                      <a:pt x="1410" y="132"/>
                    </a:lnTo>
                    <a:lnTo>
                      <a:pt x="1414" y="132"/>
                    </a:lnTo>
                    <a:lnTo>
                      <a:pt x="1418" y="132"/>
                    </a:lnTo>
                    <a:lnTo>
                      <a:pt x="1420" y="132"/>
                    </a:lnTo>
                    <a:lnTo>
                      <a:pt x="1422" y="134"/>
                    </a:lnTo>
                    <a:lnTo>
                      <a:pt x="1424" y="134"/>
                    </a:lnTo>
                    <a:lnTo>
                      <a:pt x="1424" y="132"/>
                    </a:lnTo>
                    <a:lnTo>
                      <a:pt x="1428" y="132"/>
                    </a:lnTo>
                    <a:lnTo>
                      <a:pt x="1436" y="134"/>
                    </a:lnTo>
                    <a:lnTo>
                      <a:pt x="1438" y="136"/>
                    </a:lnTo>
                    <a:lnTo>
                      <a:pt x="1440" y="136"/>
                    </a:lnTo>
                    <a:lnTo>
                      <a:pt x="1440" y="134"/>
                    </a:lnTo>
                    <a:lnTo>
                      <a:pt x="1442" y="134"/>
                    </a:lnTo>
                    <a:lnTo>
                      <a:pt x="1444" y="136"/>
                    </a:lnTo>
                    <a:lnTo>
                      <a:pt x="1442" y="136"/>
                    </a:lnTo>
                    <a:lnTo>
                      <a:pt x="1444" y="138"/>
                    </a:lnTo>
                    <a:lnTo>
                      <a:pt x="1448" y="136"/>
                    </a:lnTo>
                    <a:lnTo>
                      <a:pt x="1456" y="138"/>
                    </a:lnTo>
                    <a:lnTo>
                      <a:pt x="1464" y="142"/>
                    </a:lnTo>
                    <a:lnTo>
                      <a:pt x="1464" y="144"/>
                    </a:lnTo>
                    <a:lnTo>
                      <a:pt x="1460" y="142"/>
                    </a:lnTo>
                    <a:lnTo>
                      <a:pt x="1456" y="140"/>
                    </a:lnTo>
                    <a:lnTo>
                      <a:pt x="1456" y="142"/>
                    </a:lnTo>
                    <a:lnTo>
                      <a:pt x="1464" y="144"/>
                    </a:lnTo>
                    <a:lnTo>
                      <a:pt x="1468" y="144"/>
                    </a:lnTo>
                    <a:lnTo>
                      <a:pt x="1468" y="142"/>
                    </a:lnTo>
                    <a:lnTo>
                      <a:pt x="1472" y="142"/>
                    </a:lnTo>
                    <a:lnTo>
                      <a:pt x="1474" y="142"/>
                    </a:lnTo>
                    <a:lnTo>
                      <a:pt x="1474" y="140"/>
                    </a:lnTo>
                    <a:lnTo>
                      <a:pt x="1476" y="140"/>
                    </a:lnTo>
                    <a:lnTo>
                      <a:pt x="1478" y="140"/>
                    </a:lnTo>
                    <a:lnTo>
                      <a:pt x="1480" y="142"/>
                    </a:lnTo>
                    <a:lnTo>
                      <a:pt x="1482" y="142"/>
                    </a:lnTo>
                    <a:lnTo>
                      <a:pt x="1482" y="142"/>
                    </a:lnTo>
                    <a:lnTo>
                      <a:pt x="1482" y="140"/>
                    </a:lnTo>
                    <a:lnTo>
                      <a:pt x="1486" y="142"/>
                    </a:lnTo>
                    <a:lnTo>
                      <a:pt x="1486" y="144"/>
                    </a:lnTo>
                    <a:lnTo>
                      <a:pt x="1490" y="144"/>
                    </a:lnTo>
                    <a:lnTo>
                      <a:pt x="1492" y="144"/>
                    </a:lnTo>
                    <a:lnTo>
                      <a:pt x="1502" y="146"/>
                    </a:lnTo>
                    <a:lnTo>
                      <a:pt x="1502" y="144"/>
                    </a:lnTo>
                    <a:lnTo>
                      <a:pt x="1506" y="144"/>
                    </a:lnTo>
                    <a:lnTo>
                      <a:pt x="1506" y="146"/>
                    </a:lnTo>
                    <a:lnTo>
                      <a:pt x="1508" y="146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4" y="144"/>
                    </a:lnTo>
                    <a:lnTo>
                      <a:pt x="1512" y="146"/>
                    </a:lnTo>
                    <a:lnTo>
                      <a:pt x="1514" y="148"/>
                    </a:lnTo>
                    <a:lnTo>
                      <a:pt x="1518" y="146"/>
                    </a:lnTo>
                    <a:lnTo>
                      <a:pt x="1518" y="146"/>
                    </a:lnTo>
                    <a:lnTo>
                      <a:pt x="1516" y="146"/>
                    </a:lnTo>
                    <a:lnTo>
                      <a:pt x="1520" y="146"/>
                    </a:lnTo>
                    <a:lnTo>
                      <a:pt x="1522" y="146"/>
                    </a:lnTo>
                    <a:lnTo>
                      <a:pt x="1520" y="148"/>
                    </a:lnTo>
                    <a:lnTo>
                      <a:pt x="1522" y="150"/>
                    </a:lnTo>
                    <a:lnTo>
                      <a:pt x="1528" y="152"/>
                    </a:lnTo>
                    <a:lnTo>
                      <a:pt x="1530" y="150"/>
                    </a:lnTo>
                    <a:lnTo>
                      <a:pt x="1526" y="148"/>
                    </a:lnTo>
                    <a:lnTo>
                      <a:pt x="1524" y="148"/>
                    </a:lnTo>
                    <a:lnTo>
                      <a:pt x="1524" y="146"/>
                    </a:lnTo>
                    <a:lnTo>
                      <a:pt x="1526" y="146"/>
                    </a:lnTo>
                    <a:lnTo>
                      <a:pt x="1528" y="146"/>
                    </a:lnTo>
                    <a:lnTo>
                      <a:pt x="1534" y="148"/>
                    </a:lnTo>
                    <a:lnTo>
                      <a:pt x="1534" y="152"/>
                    </a:lnTo>
                    <a:lnTo>
                      <a:pt x="1536" y="152"/>
                    </a:lnTo>
                    <a:lnTo>
                      <a:pt x="1536" y="150"/>
                    </a:lnTo>
                    <a:lnTo>
                      <a:pt x="1536" y="148"/>
                    </a:lnTo>
                    <a:lnTo>
                      <a:pt x="1538" y="150"/>
                    </a:lnTo>
                    <a:lnTo>
                      <a:pt x="1540" y="150"/>
                    </a:lnTo>
                    <a:lnTo>
                      <a:pt x="1540" y="152"/>
                    </a:lnTo>
                    <a:lnTo>
                      <a:pt x="1542" y="154"/>
                    </a:lnTo>
                    <a:lnTo>
                      <a:pt x="1546" y="162"/>
                    </a:lnTo>
                    <a:lnTo>
                      <a:pt x="1550" y="162"/>
                    </a:lnTo>
                    <a:lnTo>
                      <a:pt x="1550" y="166"/>
                    </a:lnTo>
                    <a:lnTo>
                      <a:pt x="1552" y="168"/>
                    </a:lnTo>
                    <a:lnTo>
                      <a:pt x="1554" y="170"/>
                    </a:lnTo>
                    <a:lnTo>
                      <a:pt x="1554" y="172"/>
                    </a:lnTo>
                    <a:lnTo>
                      <a:pt x="1554" y="174"/>
                    </a:lnTo>
                    <a:lnTo>
                      <a:pt x="1556" y="174"/>
                    </a:lnTo>
                    <a:lnTo>
                      <a:pt x="1558" y="172"/>
                    </a:lnTo>
                    <a:lnTo>
                      <a:pt x="1562" y="174"/>
                    </a:lnTo>
                    <a:lnTo>
                      <a:pt x="1564" y="176"/>
                    </a:lnTo>
                    <a:lnTo>
                      <a:pt x="1566" y="178"/>
                    </a:lnTo>
                    <a:lnTo>
                      <a:pt x="1566" y="176"/>
                    </a:lnTo>
                    <a:lnTo>
                      <a:pt x="1564" y="176"/>
                    </a:lnTo>
                    <a:lnTo>
                      <a:pt x="1564" y="174"/>
                    </a:lnTo>
                    <a:lnTo>
                      <a:pt x="1566" y="172"/>
                    </a:lnTo>
                    <a:lnTo>
                      <a:pt x="1568" y="172"/>
                    </a:lnTo>
                    <a:lnTo>
                      <a:pt x="1568" y="174"/>
                    </a:lnTo>
                    <a:lnTo>
                      <a:pt x="1570" y="178"/>
                    </a:lnTo>
                    <a:lnTo>
                      <a:pt x="1570" y="176"/>
                    </a:lnTo>
                    <a:lnTo>
                      <a:pt x="1570" y="172"/>
                    </a:lnTo>
                    <a:lnTo>
                      <a:pt x="1570" y="170"/>
                    </a:lnTo>
                    <a:lnTo>
                      <a:pt x="1568" y="168"/>
                    </a:lnTo>
                    <a:lnTo>
                      <a:pt x="1564" y="170"/>
                    </a:lnTo>
                    <a:lnTo>
                      <a:pt x="1560" y="170"/>
                    </a:lnTo>
                    <a:lnTo>
                      <a:pt x="1560" y="168"/>
                    </a:lnTo>
                    <a:lnTo>
                      <a:pt x="1562" y="166"/>
                    </a:lnTo>
                    <a:lnTo>
                      <a:pt x="1562" y="164"/>
                    </a:lnTo>
                    <a:lnTo>
                      <a:pt x="1556" y="160"/>
                    </a:lnTo>
                    <a:lnTo>
                      <a:pt x="1554" y="158"/>
                    </a:lnTo>
                    <a:lnTo>
                      <a:pt x="1554" y="156"/>
                    </a:lnTo>
                    <a:lnTo>
                      <a:pt x="1552" y="156"/>
                    </a:lnTo>
                    <a:lnTo>
                      <a:pt x="1548" y="158"/>
                    </a:lnTo>
                    <a:lnTo>
                      <a:pt x="1548" y="158"/>
                    </a:lnTo>
                    <a:lnTo>
                      <a:pt x="1550" y="154"/>
                    </a:lnTo>
                    <a:lnTo>
                      <a:pt x="1552" y="152"/>
                    </a:lnTo>
                    <a:lnTo>
                      <a:pt x="1556" y="146"/>
                    </a:lnTo>
                    <a:lnTo>
                      <a:pt x="1556" y="146"/>
                    </a:lnTo>
                    <a:lnTo>
                      <a:pt x="1556" y="148"/>
                    </a:lnTo>
                    <a:lnTo>
                      <a:pt x="1558" y="152"/>
                    </a:lnTo>
                    <a:lnTo>
                      <a:pt x="1562" y="152"/>
                    </a:lnTo>
                    <a:lnTo>
                      <a:pt x="1562" y="152"/>
                    </a:lnTo>
                    <a:lnTo>
                      <a:pt x="1560" y="150"/>
                    </a:lnTo>
                    <a:lnTo>
                      <a:pt x="1558" y="148"/>
                    </a:lnTo>
                    <a:lnTo>
                      <a:pt x="1560" y="148"/>
                    </a:lnTo>
                    <a:lnTo>
                      <a:pt x="1562" y="146"/>
                    </a:lnTo>
                    <a:lnTo>
                      <a:pt x="1564" y="144"/>
                    </a:lnTo>
                    <a:lnTo>
                      <a:pt x="1560" y="144"/>
                    </a:lnTo>
                    <a:lnTo>
                      <a:pt x="1562" y="144"/>
                    </a:lnTo>
                    <a:lnTo>
                      <a:pt x="1562" y="142"/>
                    </a:lnTo>
                    <a:lnTo>
                      <a:pt x="1566" y="142"/>
                    </a:lnTo>
                    <a:lnTo>
                      <a:pt x="1568" y="138"/>
                    </a:lnTo>
                    <a:lnTo>
                      <a:pt x="1570" y="138"/>
                    </a:lnTo>
                    <a:lnTo>
                      <a:pt x="1570" y="140"/>
                    </a:lnTo>
                    <a:lnTo>
                      <a:pt x="1572" y="140"/>
                    </a:lnTo>
                    <a:lnTo>
                      <a:pt x="1574" y="140"/>
                    </a:lnTo>
                    <a:lnTo>
                      <a:pt x="1574" y="142"/>
                    </a:lnTo>
                    <a:lnTo>
                      <a:pt x="1576" y="144"/>
                    </a:lnTo>
                    <a:lnTo>
                      <a:pt x="1580" y="144"/>
                    </a:lnTo>
                    <a:lnTo>
                      <a:pt x="1582" y="144"/>
                    </a:lnTo>
                    <a:lnTo>
                      <a:pt x="1590" y="144"/>
                    </a:lnTo>
                    <a:lnTo>
                      <a:pt x="1590" y="148"/>
                    </a:lnTo>
                    <a:lnTo>
                      <a:pt x="1590" y="148"/>
                    </a:lnTo>
                    <a:lnTo>
                      <a:pt x="1590" y="148"/>
                    </a:lnTo>
                    <a:lnTo>
                      <a:pt x="1590" y="146"/>
                    </a:lnTo>
                    <a:lnTo>
                      <a:pt x="1594" y="146"/>
                    </a:lnTo>
                    <a:lnTo>
                      <a:pt x="1594" y="150"/>
                    </a:lnTo>
                    <a:lnTo>
                      <a:pt x="1596" y="148"/>
                    </a:lnTo>
                    <a:lnTo>
                      <a:pt x="1598" y="146"/>
                    </a:lnTo>
                    <a:lnTo>
                      <a:pt x="1600" y="146"/>
                    </a:lnTo>
                    <a:lnTo>
                      <a:pt x="1600" y="148"/>
                    </a:lnTo>
                    <a:lnTo>
                      <a:pt x="1598" y="150"/>
                    </a:lnTo>
                    <a:lnTo>
                      <a:pt x="1598" y="152"/>
                    </a:lnTo>
                    <a:lnTo>
                      <a:pt x="1600" y="158"/>
                    </a:lnTo>
                    <a:lnTo>
                      <a:pt x="1600" y="160"/>
                    </a:lnTo>
                    <a:lnTo>
                      <a:pt x="1600" y="162"/>
                    </a:lnTo>
                    <a:lnTo>
                      <a:pt x="1602" y="162"/>
                    </a:lnTo>
                    <a:lnTo>
                      <a:pt x="1604" y="164"/>
                    </a:lnTo>
                    <a:lnTo>
                      <a:pt x="1606" y="166"/>
                    </a:lnTo>
                    <a:lnTo>
                      <a:pt x="1608" y="168"/>
                    </a:lnTo>
                    <a:lnTo>
                      <a:pt x="1606" y="170"/>
                    </a:lnTo>
                    <a:lnTo>
                      <a:pt x="1602" y="170"/>
                    </a:lnTo>
                    <a:lnTo>
                      <a:pt x="1598" y="170"/>
                    </a:lnTo>
                    <a:lnTo>
                      <a:pt x="1604" y="172"/>
                    </a:lnTo>
                    <a:lnTo>
                      <a:pt x="1604" y="174"/>
                    </a:lnTo>
                    <a:lnTo>
                      <a:pt x="1604" y="176"/>
                    </a:lnTo>
                    <a:lnTo>
                      <a:pt x="1602" y="176"/>
                    </a:lnTo>
                    <a:lnTo>
                      <a:pt x="1600" y="180"/>
                    </a:lnTo>
                    <a:lnTo>
                      <a:pt x="1598" y="180"/>
                    </a:lnTo>
                    <a:lnTo>
                      <a:pt x="1596" y="182"/>
                    </a:lnTo>
                    <a:lnTo>
                      <a:pt x="1592" y="182"/>
                    </a:lnTo>
                    <a:lnTo>
                      <a:pt x="1590" y="184"/>
                    </a:lnTo>
                    <a:lnTo>
                      <a:pt x="1592" y="184"/>
                    </a:lnTo>
                    <a:lnTo>
                      <a:pt x="1594" y="184"/>
                    </a:lnTo>
                    <a:lnTo>
                      <a:pt x="1596" y="186"/>
                    </a:lnTo>
                    <a:lnTo>
                      <a:pt x="1598" y="184"/>
                    </a:lnTo>
                    <a:lnTo>
                      <a:pt x="1600" y="184"/>
                    </a:lnTo>
                    <a:lnTo>
                      <a:pt x="1600" y="186"/>
                    </a:lnTo>
                    <a:lnTo>
                      <a:pt x="1602" y="190"/>
                    </a:lnTo>
                    <a:lnTo>
                      <a:pt x="1600" y="190"/>
                    </a:lnTo>
                    <a:lnTo>
                      <a:pt x="1598" y="194"/>
                    </a:lnTo>
                    <a:lnTo>
                      <a:pt x="1602" y="192"/>
                    </a:lnTo>
                    <a:lnTo>
                      <a:pt x="1604" y="192"/>
                    </a:lnTo>
                    <a:lnTo>
                      <a:pt x="1608" y="194"/>
                    </a:lnTo>
                    <a:lnTo>
                      <a:pt x="1608" y="196"/>
                    </a:lnTo>
                    <a:lnTo>
                      <a:pt x="1610" y="200"/>
                    </a:lnTo>
                    <a:lnTo>
                      <a:pt x="1606" y="202"/>
                    </a:lnTo>
                    <a:lnTo>
                      <a:pt x="1608" y="202"/>
                    </a:lnTo>
                    <a:lnTo>
                      <a:pt x="1610" y="206"/>
                    </a:lnTo>
                    <a:lnTo>
                      <a:pt x="1606" y="206"/>
                    </a:lnTo>
                    <a:lnTo>
                      <a:pt x="1606" y="208"/>
                    </a:lnTo>
                    <a:lnTo>
                      <a:pt x="1608" y="210"/>
                    </a:lnTo>
                    <a:lnTo>
                      <a:pt x="1608" y="208"/>
                    </a:lnTo>
                    <a:lnTo>
                      <a:pt x="1610" y="208"/>
                    </a:lnTo>
                    <a:lnTo>
                      <a:pt x="1610" y="210"/>
                    </a:lnTo>
                    <a:lnTo>
                      <a:pt x="1610" y="212"/>
                    </a:lnTo>
                    <a:lnTo>
                      <a:pt x="1614" y="212"/>
                    </a:lnTo>
                    <a:lnTo>
                      <a:pt x="1614" y="214"/>
                    </a:lnTo>
                    <a:lnTo>
                      <a:pt x="1614" y="212"/>
                    </a:lnTo>
                    <a:lnTo>
                      <a:pt x="1616" y="210"/>
                    </a:lnTo>
                    <a:lnTo>
                      <a:pt x="1618" y="212"/>
                    </a:lnTo>
                    <a:lnTo>
                      <a:pt x="1620" y="212"/>
                    </a:lnTo>
                    <a:lnTo>
                      <a:pt x="1620" y="214"/>
                    </a:lnTo>
                    <a:lnTo>
                      <a:pt x="1618" y="216"/>
                    </a:lnTo>
                    <a:lnTo>
                      <a:pt x="1616" y="214"/>
                    </a:lnTo>
                    <a:lnTo>
                      <a:pt x="1614" y="216"/>
                    </a:lnTo>
                    <a:lnTo>
                      <a:pt x="1618" y="218"/>
                    </a:lnTo>
                    <a:lnTo>
                      <a:pt x="1620" y="218"/>
                    </a:lnTo>
                    <a:lnTo>
                      <a:pt x="1622" y="220"/>
                    </a:lnTo>
                    <a:lnTo>
                      <a:pt x="1620" y="222"/>
                    </a:lnTo>
                    <a:lnTo>
                      <a:pt x="1618" y="224"/>
                    </a:lnTo>
                    <a:lnTo>
                      <a:pt x="1614" y="220"/>
                    </a:lnTo>
                    <a:lnTo>
                      <a:pt x="1614" y="220"/>
                    </a:lnTo>
                    <a:lnTo>
                      <a:pt x="1616" y="224"/>
                    </a:lnTo>
                    <a:lnTo>
                      <a:pt x="1614" y="226"/>
                    </a:lnTo>
                    <a:lnTo>
                      <a:pt x="1612" y="226"/>
                    </a:lnTo>
                    <a:lnTo>
                      <a:pt x="1612" y="224"/>
                    </a:lnTo>
                    <a:lnTo>
                      <a:pt x="1610" y="224"/>
                    </a:lnTo>
                    <a:lnTo>
                      <a:pt x="1608" y="224"/>
                    </a:lnTo>
                    <a:lnTo>
                      <a:pt x="1602" y="224"/>
                    </a:lnTo>
                    <a:lnTo>
                      <a:pt x="1600" y="224"/>
                    </a:lnTo>
                    <a:lnTo>
                      <a:pt x="1598" y="224"/>
                    </a:lnTo>
                    <a:lnTo>
                      <a:pt x="1598" y="222"/>
                    </a:lnTo>
                    <a:lnTo>
                      <a:pt x="1598" y="222"/>
                    </a:lnTo>
                    <a:lnTo>
                      <a:pt x="1596" y="222"/>
                    </a:lnTo>
                    <a:lnTo>
                      <a:pt x="1596" y="224"/>
                    </a:lnTo>
                    <a:lnTo>
                      <a:pt x="1594" y="224"/>
                    </a:lnTo>
                    <a:lnTo>
                      <a:pt x="1594" y="224"/>
                    </a:lnTo>
                    <a:lnTo>
                      <a:pt x="1596" y="226"/>
                    </a:lnTo>
                    <a:lnTo>
                      <a:pt x="1594" y="230"/>
                    </a:lnTo>
                    <a:lnTo>
                      <a:pt x="1592" y="230"/>
                    </a:lnTo>
                    <a:lnTo>
                      <a:pt x="1592" y="228"/>
                    </a:lnTo>
                    <a:lnTo>
                      <a:pt x="1592" y="228"/>
                    </a:lnTo>
                    <a:lnTo>
                      <a:pt x="1586" y="228"/>
                    </a:lnTo>
                    <a:lnTo>
                      <a:pt x="1586" y="228"/>
                    </a:lnTo>
                    <a:lnTo>
                      <a:pt x="1586" y="226"/>
                    </a:lnTo>
                    <a:lnTo>
                      <a:pt x="1584" y="222"/>
                    </a:lnTo>
                    <a:lnTo>
                      <a:pt x="1584" y="222"/>
                    </a:lnTo>
                    <a:lnTo>
                      <a:pt x="1578" y="218"/>
                    </a:lnTo>
                    <a:lnTo>
                      <a:pt x="1576" y="218"/>
                    </a:lnTo>
                    <a:lnTo>
                      <a:pt x="1578" y="216"/>
                    </a:lnTo>
                    <a:lnTo>
                      <a:pt x="1574" y="216"/>
                    </a:lnTo>
                    <a:lnTo>
                      <a:pt x="1572" y="218"/>
                    </a:lnTo>
                    <a:lnTo>
                      <a:pt x="1568" y="218"/>
                    </a:lnTo>
                    <a:lnTo>
                      <a:pt x="1566" y="222"/>
                    </a:lnTo>
                    <a:lnTo>
                      <a:pt x="1566" y="222"/>
                    </a:lnTo>
                    <a:lnTo>
                      <a:pt x="1564" y="218"/>
                    </a:lnTo>
                    <a:lnTo>
                      <a:pt x="1564" y="216"/>
                    </a:lnTo>
                    <a:lnTo>
                      <a:pt x="1564" y="218"/>
                    </a:lnTo>
                    <a:lnTo>
                      <a:pt x="1564" y="222"/>
                    </a:lnTo>
                    <a:lnTo>
                      <a:pt x="1564" y="226"/>
                    </a:lnTo>
                    <a:lnTo>
                      <a:pt x="1564" y="228"/>
                    </a:lnTo>
                    <a:lnTo>
                      <a:pt x="1560" y="234"/>
                    </a:lnTo>
                    <a:lnTo>
                      <a:pt x="1558" y="234"/>
                    </a:lnTo>
                    <a:lnTo>
                      <a:pt x="1556" y="230"/>
                    </a:lnTo>
                    <a:lnTo>
                      <a:pt x="1554" y="230"/>
                    </a:lnTo>
                    <a:lnTo>
                      <a:pt x="1552" y="230"/>
                    </a:lnTo>
                    <a:lnTo>
                      <a:pt x="1546" y="226"/>
                    </a:lnTo>
                    <a:lnTo>
                      <a:pt x="1546" y="224"/>
                    </a:lnTo>
                    <a:lnTo>
                      <a:pt x="1546" y="218"/>
                    </a:lnTo>
                    <a:lnTo>
                      <a:pt x="1544" y="218"/>
                    </a:lnTo>
                    <a:lnTo>
                      <a:pt x="1542" y="216"/>
                    </a:lnTo>
                    <a:lnTo>
                      <a:pt x="1542" y="214"/>
                    </a:lnTo>
                    <a:lnTo>
                      <a:pt x="1540" y="216"/>
                    </a:lnTo>
                    <a:lnTo>
                      <a:pt x="1542" y="218"/>
                    </a:lnTo>
                    <a:lnTo>
                      <a:pt x="1540" y="220"/>
                    </a:lnTo>
                    <a:lnTo>
                      <a:pt x="1542" y="222"/>
                    </a:lnTo>
                    <a:lnTo>
                      <a:pt x="1542" y="222"/>
                    </a:lnTo>
                    <a:lnTo>
                      <a:pt x="1538" y="220"/>
                    </a:lnTo>
                    <a:lnTo>
                      <a:pt x="1534" y="218"/>
                    </a:lnTo>
                    <a:lnTo>
                      <a:pt x="1534" y="218"/>
                    </a:lnTo>
                    <a:lnTo>
                      <a:pt x="1536" y="220"/>
                    </a:lnTo>
                    <a:lnTo>
                      <a:pt x="1534" y="222"/>
                    </a:lnTo>
                    <a:lnTo>
                      <a:pt x="1534" y="222"/>
                    </a:lnTo>
                    <a:lnTo>
                      <a:pt x="1538" y="222"/>
                    </a:lnTo>
                    <a:lnTo>
                      <a:pt x="1540" y="224"/>
                    </a:lnTo>
                    <a:lnTo>
                      <a:pt x="1538" y="228"/>
                    </a:lnTo>
                    <a:lnTo>
                      <a:pt x="1534" y="228"/>
                    </a:lnTo>
                    <a:lnTo>
                      <a:pt x="1534" y="230"/>
                    </a:lnTo>
                    <a:lnTo>
                      <a:pt x="1536" y="230"/>
                    </a:lnTo>
                    <a:lnTo>
                      <a:pt x="1544" y="238"/>
                    </a:lnTo>
                    <a:lnTo>
                      <a:pt x="1548" y="240"/>
                    </a:lnTo>
                    <a:lnTo>
                      <a:pt x="1550" y="238"/>
                    </a:lnTo>
                    <a:lnTo>
                      <a:pt x="1554" y="240"/>
                    </a:lnTo>
                    <a:lnTo>
                      <a:pt x="1556" y="244"/>
                    </a:lnTo>
                    <a:lnTo>
                      <a:pt x="1554" y="244"/>
                    </a:lnTo>
                    <a:lnTo>
                      <a:pt x="1552" y="240"/>
                    </a:lnTo>
                    <a:lnTo>
                      <a:pt x="1552" y="240"/>
                    </a:lnTo>
                    <a:lnTo>
                      <a:pt x="1552" y="244"/>
                    </a:lnTo>
                    <a:lnTo>
                      <a:pt x="1556" y="246"/>
                    </a:lnTo>
                    <a:lnTo>
                      <a:pt x="1558" y="250"/>
                    </a:lnTo>
                    <a:lnTo>
                      <a:pt x="1560" y="252"/>
                    </a:lnTo>
                    <a:lnTo>
                      <a:pt x="1560" y="258"/>
                    </a:lnTo>
                    <a:lnTo>
                      <a:pt x="1558" y="266"/>
                    </a:lnTo>
                    <a:lnTo>
                      <a:pt x="1558" y="270"/>
                    </a:lnTo>
                    <a:lnTo>
                      <a:pt x="1558" y="274"/>
                    </a:lnTo>
                    <a:lnTo>
                      <a:pt x="1560" y="276"/>
                    </a:lnTo>
                    <a:lnTo>
                      <a:pt x="1556" y="280"/>
                    </a:lnTo>
                    <a:lnTo>
                      <a:pt x="1556" y="284"/>
                    </a:lnTo>
                    <a:lnTo>
                      <a:pt x="1554" y="284"/>
                    </a:lnTo>
                    <a:lnTo>
                      <a:pt x="1556" y="282"/>
                    </a:lnTo>
                    <a:lnTo>
                      <a:pt x="1554" y="282"/>
                    </a:lnTo>
                    <a:lnTo>
                      <a:pt x="1548" y="286"/>
                    </a:lnTo>
                    <a:lnTo>
                      <a:pt x="1548" y="284"/>
                    </a:lnTo>
                    <a:lnTo>
                      <a:pt x="1544" y="286"/>
                    </a:lnTo>
                    <a:lnTo>
                      <a:pt x="1542" y="286"/>
                    </a:lnTo>
                    <a:lnTo>
                      <a:pt x="1542" y="284"/>
                    </a:lnTo>
                    <a:lnTo>
                      <a:pt x="1538" y="284"/>
                    </a:lnTo>
                    <a:lnTo>
                      <a:pt x="1534" y="280"/>
                    </a:lnTo>
                    <a:lnTo>
                      <a:pt x="1532" y="278"/>
                    </a:lnTo>
                    <a:lnTo>
                      <a:pt x="1530" y="278"/>
                    </a:lnTo>
                    <a:lnTo>
                      <a:pt x="1528" y="276"/>
                    </a:lnTo>
                    <a:lnTo>
                      <a:pt x="1526" y="276"/>
                    </a:lnTo>
                    <a:lnTo>
                      <a:pt x="1522" y="278"/>
                    </a:lnTo>
                    <a:lnTo>
                      <a:pt x="1520" y="278"/>
                    </a:lnTo>
                    <a:lnTo>
                      <a:pt x="1522" y="280"/>
                    </a:lnTo>
                    <a:lnTo>
                      <a:pt x="1526" y="280"/>
                    </a:lnTo>
                    <a:lnTo>
                      <a:pt x="1528" y="278"/>
                    </a:lnTo>
                    <a:lnTo>
                      <a:pt x="1534" y="280"/>
                    </a:lnTo>
                    <a:lnTo>
                      <a:pt x="1536" y="282"/>
                    </a:lnTo>
                    <a:lnTo>
                      <a:pt x="1532" y="284"/>
                    </a:lnTo>
                    <a:lnTo>
                      <a:pt x="1530" y="284"/>
                    </a:lnTo>
                    <a:lnTo>
                      <a:pt x="1528" y="284"/>
                    </a:lnTo>
                    <a:lnTo>
                      <a:pt x="1528" y="286"/>
                    </a:lnTo>
                    <a:lnTo>
                      <a:pt x="1526" y="284"/>
                    </a:lnTo>
                    <a:lnTo>
                      <a:pt x="1522" y="284"/>
                    </a:lnTo>
                    <a:lnTo>
                      <a:pt x="1524" y="284"/>
                    </a:lnTo>
                    <a:lnTo>
                      <a:pt x="1526" y="288"/>
                    </a:lnTo>
                    <a:lnTo>
                      <a:pt x="1528" y="290"/>
                    </a:lnTo>
                    <a:lnTo>
                      <a:pt x="1528" y="292"/>
                    </a:lnTo>
                    <a:lnTo>
                      <a:pt x="1530" y="298"/>
                    </a:lnTo>
                    <a:lnTo>
                      <a:pt x="1532" y="298"/>
                    </a:lnTo>
                    <a:lnTo>
                      <a:pt x="1530" y="298"/>
                    </a:lnTo>
                    <a:lnTo>
                      <a:pt x="1530" y="292"/>
                    </a:lnTo>
                    <a:lnTo>
                      <a:pt x="1532" y="290"/>
                    </a:lnTo>
                    <a:lnTo>
                      <a:pt x="1534" y="292"/>
                    </a:lnTo>
                    <a:lnTo>
                      <a:pt x="1534" y="290"/>
                    </a:lnTo>
                    <a:lnTo>
                      <a:pt x="1538" y="286"/>
                    </a:lnTo>
                    <a:lnTo>
                      <a:pt x="1540" y="286"/>
                    </a:lnTo>
                    <a:lnTo>
                      <a:pt x="1542" y="288"/>
                    </a:lnTo>
                    <a:lnTo>
                      <a:pt x="1542" y="288"/>
                    </a:lnTo>
                    <a:lnTo>
                      <a:pt x="1544" y="294"/>
                    </a:lnTo>
                    <a:lnTo>
                      <a:pt x="1548" y="294"/>
                    </a:lnTo>
                    <a:lnTo>
                      <a:pt x="1550" y="298"/>
                    </a:lnTo>
                    <a:lnTo>
                      <a:pt x="1554" y="296"/>
                    </a:lnTo>
                    <a:lnTo>
                      <a:pt x="1556" y="294"/>
                    </a:lnTo>
                    <a:lnTo>
                      <a:pt x="1556" y="292"/>
                    </a:lnTo>
                    <a:lnTo>
                      <a:pt x="1556" y="294"/>
                    </a:lnTo>
                    <a:lnTo>
                      <a:pt x="1562" y="298"/>
                    </a:lnTo>
                    <a:lnTo>
                      <a:pt x="1564" y="300"/>
                    </a:lnTo>
                    <a:lnTo>
                      <a:pt x="1562" y="300"/>
                    </a:lnTo>
                    <a:lnTo>
                      <a:pt x="1560" y="302"/>
                    </a:lnTo>
                    <a:lnTo>
                      <a:pt x="1566" y="306"/>
                    </a:lnTo>
                    <a:lnTo>
                      <a:pt x="1566" y="306"/>
                    </a:lnTo>
                    <a:lnTo>
                      <a:pt x="1566" y="306"/>
                    </a:lnTo>
                    <a:lnTo>
                      <a:pt x="1568" y="302"/>
                    </a:lnTo>
                    <a:lnTo>
                      <a:pt x="1570" y="304"/>
                    </a:lnTo>
                    <a:lnTo>
                      <a:pt x="1576" y="312"/>
                    </a:lnTo>
                    <a:lnTo>
                      <a:pt x="1574" y="310"/>
                    </a:lnTo>
                    <a:lnTo>
                      <a:pt x="1572" y="310"/>
                    </a:lnTo>
                    <a:lnTo>
                      <a:pt x="1572" y="312"/>
                    </a:lnTo>
                    <a:lnTo>
                      <a:pt x="1574" y="314"/>
                    </a:lnTo>
                    <a:lnTo>
                      <a:pt x="1570" y="316"/>
                    </a:lnTo>
                    <a:lnTo>
                      <a:pt x="1570" y="318"/>
                    </a:lnTo>
                    <a:lnTo>
                      <a:pt x="1572" y="320"/>
                    </a:lnTo>
                    <a:lnTo>
                      <a:pt x="1574" y="320"/>
                    </a:lnTo>
                    <a:lnTo>
                      <a:pt x="1574" y="316"/>
                    </a:lnTo>
                    <a:lnTo>
                      <a:pt x="1576" y="316"/>
                    </a:lnTo>
                    <a:lnTo>
                      <a:pt x="1576" y="316"/>
                    </a:lnTo>
                    <a:lnTo>
                      <a:pt x="1578" y="314"/>
                    </a:lnTo>
                    <a:lnTo>
                      <a:pt x="1580" y="318"/>
                    </a:lnTo>
                    <a:lnTo>
                      <a:pt x="1586" y="322"/>
                    </a:lnTo>
                    <a:lnTo>
                      <a:pt x="1590" y="322"/>
                    </a:lnTo>
                    <a:lnTo>
                      <a:pt x="1594" y="326"/>
                    </a:lnTo>
                    <a:lnTo>
                      <a:pt x="1592" y="328"/>
                    </a:lnTo>
                    <a:lnTo>
                      <a:pt x="1596" y="332"/>
                    </a:lnTo>
                    <a:lnTo>
                      <a:pt x="1598" y="332"/>
                    </a:lnTo>
                    <a:lnTo>
                      <a:pt x="1602" y="338"/>
                    </a:lnTo>
                    <a:lnTo>
                      <a:pt x="1602" y="346"/>
                    </a:lnTo>
                    <a:lnTo>
                      <a:pt x="1600" y="346"/>
                    </a:lnTo>
                    <a:lnTo>
                      <a:pt x="1600" y="346"/>
                    </a:lnTo>
                    <a:lnTo>
                      <a:pt x="1602" y="348"/>
                    </a:lnTo>
                    <a:lnTo>
                      <a:pt x="1604" y="352"/>
                    </a:lnTo>
                    <a:lnTo>
                      <a:pt x="1602" y="352"/>
                    </a:lnTo>
                    <a:lnTo>
                      <a:pt x="1602" y="350"/>
                    </a:lnTo>
                    <a:lnTo>
                      <a:pt x="1592" y="350"/>
                    </a:lnTo>
                    <a:lnTo>
                      <a:pt x="1590" y="348"/>
                    </a:lnTo>
                    <a:lnTo>
                      <a:pt x="1588" y="350"/>
                    </a:lnTo>
                    <a:lnTo>
                      <a:pt x="1586" y="348"/>
                    </a:lnTo>
                    <a:lnTo>
                      <a:pt x="1584" y="348"/>
                    </a:lnTo>
                    <a:lnTo>
                      <a:pt x="1584" y="346"/>
                    </a:lnTo>
                    <a:lnTo>
                      <a:pt x="1584" y="348"/>
                    </a:lnTo>
                    <a:lnTo>
                      <a:pt x="1584" y="348"/>
                    </a:lnTo>
                    <a:lnTo>
                      <a:pt x="1580" y="352"/>
                    </a:lnTo>
                    <a:lnTo>
                      <a:pt x="1576" y="352"/>
                    </a:lnTo>
                    <a:lnTo>
                      <a:pt x="1576" y="352"/>
                    </a:lnTo>
                    <a:lnTo>
                      <a:pt x="1578" y="354"/>
                    </a:lnTo>
                    <a:lnTo>
                      <a:pt x="1574" y="358"/>
                    </a:lnTo>
                    <a:lnTo>
                      <a:pt x="1572" y="358"/>
                    </a:lnTo>
                    <a:lnTo>
                      <a:pt x="1572" y="360"/>
                    </a:lnTo>
                    <a:lnTo>
                      <a:pt x="1572" y="360"/>
                    </a:lnTo>
                    <a:lnTo>
                      <a:pt x="1570" y="364"/>
                    </a:lnTo>
                    <a:lnTo>
                      <a:pt x="1568" y="366"/>
                    </a:lnTo>
                    <a:lnTo>
                      <a:pt x="1568" y="366"/>
                    </a:lnTo>
                    <a:lnTo>
                      <a:pt x="1566" y="366"/>
                    </a:lnTo>
                    <a:lnTo>
                      <a:pt x="1566" y="368"/>
                    </a:lnTo>
                    <a:lnTo>
                      <a:pt x="1566" y="372"/>
                    </a:lnTo>
                    <a:lnTo>
                      <a:pt x="1564" y="376"/>
                    </a:lnTo>
                    <a:lnTo>
                      <a:pt x="1562" y="374"/>
                    </a:lnTo>
                    <a:lnTo>
                      <a:pt x="1562" y="376"/>
                    </a:lnTo>
                    <a:lnTo>
                      <a:pt x="1564" y="378"/>
                    </a:lnTo>
                    <a:lnTo>
                      <a:pt x="1562" y="380"/>
                    </a:lnTo>
                    <a:lnTo>
                      <a:pt x="1558" y="382"/>
                    </a:lnTo>
                    <a:lnTo>
                      <a:pt x="1560" y="382"/>
                    </a:lnTo>
                    <a:lnTo>
                      <a:pt x="1560" y="384"/>
                    </a:lnTo>
                    <a:lnTo>
                      <a:pt x="1558" y="386"/>
                    </a:lnTo>
                    <a:lnTo>
                      <a:pt x="1556" y="386"/>
                    </a:lnTo>
                    <a:lnTo>
                      <a:pt x="1556" y="386"/>
                    </a:lnTo>
                    <a:lnTo>
                      <a:pt x="1556" y="388"/>
                    </a:lnTo>
                    <a:lnTo>
                      <a:pt x="1556" y="390"/>
                    </a:lnTo>
                    <a:lnTo>
                      <a:pt x="1554" y="392"/>
                    </a:lnTo>
                    <a:lnTo>
                      <a:pt x="1556" y="394"/>
                    </a:lnTo>
                    <a:lnTo>
                      <a:pt x="1556" y="396"/>
                    </a:lnTo>
                    <a:lnTo>
                      <a:pt x="1554" y="396"/>
                    </a:lnTo>
                    <a:lnTo>
                      <a:pt x="1552" y="394"/>
                    </a:lnTo>
                    <a:lnTo>
                      <a:pt x="1550" y="396"/>
                    </a:lnTo>
                    <a:lnTo>
                      <a:pt x="1552" y="396"/>
                    </a:lnTo>
                    <a:lnTo>
                      <a:pt x="1556" y="398"/>
                    </a:lnTo>
                    <a:lnTo>
                      <a:pt x="1554" y="402"/>
                    </a:lnTo>
                    <a:lnTo>
                      <a:pt x="1550" y="402"/>
                    </a:lnTo>
                    <a:lnTo>
                      <a:pt x="1550" y="404"/>
                    </a:lnTo>
                    <a:lnTo>
                      <a:pt x="1552" y="404"/>
                    </a:lnTo>
                    <a:lnTo>
                      <a:pt x="1554" y="408"/>
                    </a:lnTo>
                    <a:lnTo>
                      <a:pt x="1552" y="410"/>
                    </a:lnTo>
                    <a:lnTo>
                      <a:pt x="1554" y="410"/>
                    </a:lnTo>
                    <a:lnTo>
                      <a:pt x="1550" y="414"/>
                    </a:lnTo>
                    <a:lnTo>
                      <a:pt x="1552" y="416"/>
                    </a:lnTo>
                    <a:lnTo>
                      <a:pt x="1550" y="420"/>
                    </a:lnTo>
                    <a:lnTo>
                      <a:pt x="1548" y="426"/>
                    </a:lnTo>
                    <a:lnTo>
                      <a:pt x="1548" y="428"/>
                    </a:lnTo>
                    <a:lnTo>
                      <a:pt x="1548" y="430"/>
                    </a:lnTo>
                    <a:lnTo>
                      <a:pt x="1548" y="432"/>
                    </a:lnTo>
                    <a:lnTo>
                      <a:pt x="1550" y="432"/>
                    </a:lnTo>
                    <a:lnTo>
                      <a:pt x="1548" y="434"/>
                    </a:lnTo>
                    <a:lnTo>
                      <a:pt x="1552" y="440"/>
                    </a:lnTo>
                    <a:lnTo>
                      <a:pt x="1552" y="442"/>
                    </a:lnTo>
                    <a:lnTo>
                      <a:pt x="1550" y="440"/>
                    </a:lnTo>
                    <a:lnTo>
                      <a:pt x="1548" y="442"/>
                    </a:lnTo>
                    <a:lnTo>
                      <a:pt x="1546" y="438"/>
                    </a:lnTo>
                    <a:lnTo>
                      <a:pt x="1544" y="440"/>
                    </a:lnTo>
                    <a:lnTo>
                      <a:pt x="1540" y="436"/>
                    </a:lnTo>
                    <a:lnTo>
                      <a:pt x="1542" y="436"/>
                    </a:lnTo>
                    <a:lnTo>
                      <a:pt x="1540" y="434"/>
                    </a:lnTo>
                    <a:lnTo>
                      <a:pt x="1538" y="436"/>
                    </a:lnTo>
                    <a:lnTo>
                      <a:pt x="1536" y="434"/>
                    </a:lnTo>
                    <a:lnTo>
                      <a:pt x="1536" y="432"/>
                    </a:lnTo>
                    <a:lnTo>
                      <a:pt x="1530" y="430"/>
                    </a:lnTo>
                    <a:lnTo>
                      <a:pt x="1526" y="428"/>
                    </a:lnTo>
                    <a:lnTo>
                      <a:pt x="1522" y="430"/>
                    </a:lnTo>
                    <a:lnTo>
                      <a:pt x="1520" y="430"/>
                    </a:lnTo>
                    <a:lnTo>
                      <a:pt x="1518" y="430"/>
                    </a:lnTo>
                    <a:lnTo>
                      <a:pt x="1516" y="434"/>
                    </a:lnTo>
                    <a:lnTo>
                      <a:pt x="1514" y="434"/>
                    </a:lnTo>
                    <a:lnTo>
                      <a:pt x="1512" y="438"/>
                    </a:lnTo>
                    <a:lnTo>
                      <a:pt x="1510" y="440"/>
                    </a:lnTo>
                    <a:lnTo>
                      <a:pt x="1508" y="438"/>
                    </a:lnTo>
                    <a:lnTo>
                      <a:pt x="1510" y="442"/>
                    </a:lnTo>
                    <a:lnTo>
                      <a:pt x="1508" y="444"/>
                    </a:lnTo>
                    <a:lnTo>
                      <a:pt x="1508" y="446"/>
                    </a:lnTo>
                    <a:lnTo>
                      <a:pt x="1508" y="450"/>
                    </a:lnTo>
                    <a:lnTo>
                      <a:pt x="1506" y="456"/>
                    </a:lnTo>
                    <a:lnTo>
                      <a:pt x="1506" y="456"/>
                    </a:lnTo>
                    <a:lnTo>
                      <a:pt x="1504" y="454"/>
                    </a:lnTo>
                    <a:lnTo>
                      <a:pt x="1502" y="446"/>
                    </a:lnTo>
                    <a:lnTo>
                      <a:pt x="1500" y="444"/>
                    </a:lnTo>
                    <a:lnTo>
                      <a:pt x="1500" y="444"/>
                    </a:lnTo>
                    <a:lnTo>
                      <a:pt x="1498" y="440"/>
                    </a:lnTo>
                    <a:lnTo>
                      <a:pt x="1496" y="444"/>
                    </a:lnTo>
                    <a:lnTo>
                      <a:pt x="1494" y="448"/>
                    </a:lnTo>
                    <a:lnTo>
                      <a:pt x="1492" y="450"/>
                    </a:lnTo>
                    <a:lnTo>
                      <a:pt x="1492" y="452"/>
                    </a:lnTo>
                    <a:lnTo>
                      <a:pt x="1494" y="454"/>
                    </a:lnTo>
                    <a:lnTo>
                      <a:pt x="1492" y="458"/>
                    </a:lnTo>
                    <a:lnTo>
                      <a:pt x="1490" y="456"/>
                    </a:lnTo>
                    <a:lnTo>
                      <a:pt x="1488" y="456"/>
                    </a:lnTo>
                    <a:lnTo>
                      <a:pt x="1486" y="454"/>
                    </a:lnTo>
                    <a:lnTo>
                      <a:pt x="1486" y="454"/>
                    </a:lnTo>
                    <a:lnTo>
                      <a:pt x="1484" y="458"/>
                    </a:lnTo>
                    <a:lnTo>
                      <a:pt x="1482" y="458"/>
                    </a:lnTo>
                    <a:lnTo>
                      <a:pt x="1480" y="458"/>
                    </a:lnTo>
                    <a:lnTo>
                      <a:pt x="1478" y="458"/>
                    </a:lnTo>
                    <a:lnTo>
                      <a:pt x="1478" y="458"/>
                    </a:lnTo>
                    <a:lnTo>
                      <a:pt x="1480" y="460"/>
                    </a:lnTo>
                    <a:lnTo>
                      <a:pt x="1478" y="462"/>
                    </a:lnTo>
                    <a:lnTo>
                      <a:pt x="1478" y="464"/>
                    </a:lnTo>
                    <a:lnTo>
                      <a:pt x="1478" y="466"/>
                    </a:lnTo>
                    <a:lnTo>
                      <a:pt x="1480" y="468"/>
                    </a:lnTo>
                    <a:lnTo>
                      <a:pt x="1480" y="472"/>
                    </a:lnTo>
                    <a:lnTo>
                      <a:pt x="1478" y="472"/>
                    </a:lnTo>
                    <a:lnTo>
                      <a:pt x="1480" y="474"/>
                    </a:lnTo>
                    <a:lnTo>
                      <a:pt x="1482" y="474"/>
                    </a:lnTo>
                    <a:lnTo>
                      <a:pt x="1484" y="476"/>
                    </a:lnTo>
                    <a:lnTo>
                      <a:pt x="1484" y="478"/>
                    </a:lnTo>
                    <a:lnTo>
                      <a:pt x="1484" y="478"/>
                    </a:lnTo>
                    <a:lnTo>
                      <a:pt x="1482" y="480"/>
                    </a:lnTo>
                    <a:lnTo>
                      <a:pt x="1486" y="482"/>
                    </a:lnTo>
                    <a:lnTo>
                      <a:pt x="1486" y="484"/>
                    </a:lnTo>
                    <a:lnTo>
                      <a:pt x="1486" y="484"/>
                    </a:lnTo>
                    <a:lnTo>
                      <a:pt x="1484" y="482"/>
                    </a:lnTo>
                    <a:lnTo>
                      <a:pt x="1482" y="484"/>
                    </a:lnTo>
                    <a:lnTo>
                      <a:pt x="1482" y="484"/>
                    </a:lnTo>
                    <a:lnTo>
                      <a:pt x="1484" y="486"/>
                    </a:lnTo>
                    <a:lnTo>
                      <a:pt x="1486" y="486"/>
                    </a:lnTo>
                    <a:lnTo>
                      <a:pt x="1486" y="488"/>
                    </a:lnTo>
                    <a:lnTo>
                      <a:pt x="1486" y="492"/>
                    </a:lnTo>
                    <a:lnTo>
                      <a:pt x="1486" y="494"/>
                    </a:lnTo>
                    <a:lnTo>
                      <a:pt x="1484" y="496"/>
                    </a:lnTo>
                    <a:lnTo>
                      <a:pt x="1486" y="500"/>
                    </a:lnTo>
                    <a:lnTo>
                      <a:pt x="1484" y="500"/>
                    </a:lnTo>
                    <a:lnTo>
                      <a:pt x="1486" y="504"/>
                    </a:lnTo>
                    <a:lnTo>
                      <a:pt x="1486" y="504"/>
                    </a:lnTo>
                    <a:lnTo>
                      <a:pt x="1486" y="508"/>
                    </a:lnTo>
                    <a:lnTo>
                      <a:pt x="1488" y="512"/>
                    </a:lnTo>
                    <a:lnTo>
                      <a:pt x="1486" y="514"/>
                    </a:lnTo>
                    <a:lnTo>
                      <a:pt x="1488" y="514"/>
                    </a:lnTo>
                    <a:lnTo>
                      <a:pt x="1490" y="516"/>
                    </a:lnTo>
                    <a:lnTo>
                      <a:pt x="1494" y="522"/>
                    </a:lnTo>
                    <a:lnTo>
                      <a:pt x="1498" y="522"/>
                    </a:lnTo>
                    <a:lnTo>
                      <a:pt x="1498" y="522"/>
                    </a:lnTo>
                    <a:lnTo>
                      <a:pt x="1498" y="520"/>
                    </a:lnTo>
                    <a:lnTo>
                      <a:pt x="1496" y="516"/>
                    </a:lnTo>
                    <a:lnTo>
                      <a:pt x="1496" y="514"/>
                    </a:lnTo>
                    <a:lnTo>
                      <a:pt x="1498" y="512"/>
                    </a:lnTo>
                    <a:lnTo>
                      <a:pt x="1500" y="514"/>
                    </a:lnTo>
                    <a:lnTo>
                      <a:pt x="1504" y="516"/>
                    </a:lnTo>
                    <a:lnTo>
                      <a:pt x="1506" y="516"/>
                    </a:lnTo>
                    <a:lnTo>
                      <a:pt x="1508" y="516"/>
                    </a:lnTo>
                    <a:lnTo>
                      <a:pt x="1508" y="518"/>
                    </a:lnTo>
                    <a:lnTo>
                      <a:pt x="1506" y="520"/>
                    </a:lnTo>
                    <a:lnTo>
                      <a:pt x="1508" y="522"/>
                    </a:lnTo>
                    <a:lnTo>
                      <a:pt x="1506" y="524"/>
                    </a:lnTo>
                    <a:lnTo>
                      <a:pt x="1508" y="526"/>
                    </a:lnTo>
                    <a:lnTo>
                      <a:pt x="1506" y="528"/>
                    </a:lnTo>
                    <a:lnTo>
                      <a:pt x="1506" y="528"/>
                    </a:lnTo>
                    <a:lnTo>
                      <a:pt x="1508" y="534"/>
                    </a:lnTo>
                    <a:lnTo>
                      <a:pt x="1510" y="536"/>
                    </a:lnTo>
                    <a:lnTo>
                      <a:pt x="1508" y="542"/>
                    </a:lnTo>
                    <a:lnTo>
                      <a:pt x="1512" y="542"/>
                    </a:lnTo>
                    <a:lnTo>
                      <a:pt x="1514" y="542"/>
                    </a:lnTo>
                    <a:lnTo>
                      <a:pt x="1512" y="540"/>
                    </a:lnTo>
                    <a:lnTo>
                      <a:pt x="1514" y="540"/>
                    </a:lnTo>
                    <a:lnTo>
                      <a:pt x="1516" y="538"/>
                    </a:lnTo>
                    <a:lnTo>
                      <a:pt x="1516" y="538"/>
                    </a:lnTo>
                    <a:lnTo>
                      <a:pt x="1518" y="540"/>
                    </a:lnTo>
                    <a:lnTo>
                      <a:pt x="1518" y="546"/>
                    </a:lnTo>
                    <a:lnTo>
                      <a:pt x="1524" y="550"/>
                    </a:lnTo>
                    <a:lnTo>
                      <a:pt x="1526" y="554"/>
                    </a:lnTo>
                    <a:lnTo>
                      <a:pt x="1524" y="556"/>
                    </a:lnTo>
                    <a:lnTo>
                      <a:pt x="1524" y="560"/>
                    </a:lnTo>
                    <a:lnTo>
                      <a:pt x="1522" y="560"/>
                    </a:lnTo>
                    <a:lnTo>
                      <a:pt x="1520" y="558"/>
                    </a:lnTo>
                    <a:lnTo>
                      <a:pt x="1516" y="556"/>
                    </a:lnTo>
                    <a:lnTo>
                      <a:pt x="1516" y="552"/>
                    </a:lnTo>
                    <a:lnTo>
                      <a:pt x="1516" y="550"/>
                    </a:lnTo>
                    <a:lnTo>
                      <a:pt x="1518" y="548"/>
                    </a:lnTo>
                    <a:lnTo>
                      <a:pt x="1516" y="544"/>
                    </a:lnTo>
                    <a:lnTo>
                      <a:pt x="1514" y="546"/>
                    </a:lnTo>
                    <a:lnTo>
                      <a:pt x="1516" y="548"/>
                    </a:lnTo>
                    <a:lnTo>
                      <a:pt x="1516" y="550"/>
                    </a:lnTo>
                    <a:lnTo>
                      <a:pt x="1514" y="550"/>
                    </a:lnTo>
                    <a:lnTo>
                      <a:pt x="1512" y="552"/>
                    </a:lnTo>
                    <a:lnTo>
                      <a:pt x="1512" y="554"/>
                    </a:lnTo>
                    <a:lnTo>
                      <a:pt x="1514" y="554"/>
                    </a:lnTo>
                    <a:lnTo>
                      <a:pt x="1514" y="556"/>
                    </a:lnTo>
                    <a:lnTo>
                      <a:pt x="1514" y="560"/>
                    </a:lnTo>
                    <a:lnTo>
                      <a:pt x="1514" y="564"/>
                    </a:lnTo>
                    <a:lnTo>
                      <a:pt x="1514" y="564"/>
                    </a:lnTo>
                    <a:lnTo>
                      <a:pt x="1514" y="572"/>
                    </a:lnTo>
                    <a:lnTo>
                      <a:pt x="1516" y="574"/>
                    </a:lnTo>
                    <a:lnTo>
                      <a:pt x="1516" y="576"/>
                    </a:lnTo>
                    <a:lnTo>
                      <a:pt x="1522" y="586"/>
                    </a:lnTo>
                    <a:lnTo>
                      <a:pt x="1524" y="586"/>
                    </a:lnTo>
                    <a:lnTo>
                      <a:pt x="1528" y="592"/>
                    </a:lnTo>
                    <a:lnTo>
                      <a:pt x="1530" y="594"/>
                    </a:lnTo>
                    <a:lnTo>
                      <a:pt x="1528" y="596"/>
                    </a:lnTo>
                    <a:lnTo>
                      <a:pt x="1528" y="598"/>
                    </a:lnTo>
                    <a:lnTo>
                      <a:pt x="1522" y="602"/>
                    </a:lnTo>
                    <a:lnTo>
                      <a:pt x="1520" y="600"/>
                    </a:lnTo>
                    <a:lnTo>
                      <a:pt x="1518" y="602"/>
                    </a:lnTo>
                    <a:lnTo>
                      <a:pt x="1516" y="602"/>
                    </a:lnTo>
                    <a:lnTo>
                      <a:pt x="1516" y="604"/>
                    </a:lnTo>
                    <a:lnTo>
                      <a:pt x="1514" y="608"/>
                    </a:lnTo>
                    <a:lnTo>
                      <a:pt x="1514" y="612"/>
                    </a:lnTo>
                    <a:lnTo>
                      <a:pt x="1512" y="612"/>
                    </a:lnTo>
                    <a:lnTo>
                      <a:pt x="1514" y="614"/>
                    </a:lnTo>
                    <a:lnTo>
                      <a:pt x="1512" y="622"/>
                    </a:lnTo>
                    <a:lnTo>
                      <a:pt x="1514" y="628"/>
                    </a:lnTo>
                    <a:lnTo>
                      <a:pt x="1518" y="630"/>
                    </a:lnTo>
                    <a:lnTo>
                      <a:pt x="1518" y="632"/>
                    </a:lnTo>
                    <a:lnTo>
                      <a:pt x="1522" y="634"/>
                    </a:lnTo>
                    <a:lnTo>
                      <a:pt x="1524" y="638"/>
                    </a:lnTo>
                    <a:lnTo>
                      <a:pt x="1520" y="638"/>
                    </a:lnTo>
                    <a:lnTo>
                      <a:pt x="1520" y="636"/>
                    </a:lnTo>
                    <a:lnTo>
                      <a:pt x="1518" y="638"/>
                    </a:lnTo>
                    <a:lnTo>
                      <a:pt x="1516" y="640"/>
                    </a:lnTo>
                    <a:lnTo>
                      <a:pt x="1514" y="640"/>
                    </a:lnTo>
                    <a:lnTo>
                      <a:pt x="1510" y="642"/>
                    </a:lnTo>
                    <a:lnTo>
                      <a:pt x="1508" y="640"/>
                    </a:lnTo>
                    <a:lnTo>
                      <a:pt x="1506" y="644"/>
                    </a:lnTo>
                    <a:lnTo>
                      <a:pt x="1508" y="644"/>
                    </a:lnTo>
                    <a:lnTo>
                      <a:pt x="1510" y="644"/>
                    </a:lnTo>
                    <a:lnTo>
                      <a:pt x="1510" y="646"/>
                    </a:lnTo>
                    <a:lnTo>
                      <a:pt x="1510" y="648"/>
                    </a:lnTo>
                    <a:lnTo>
                      <a:pt x="1512" y="650"/>
                    </a:lnTo>
                    <a:lnTo>
                      <a:pt x="1510" y="652"/>
                    </a:lnTo>
                    <a:lnTo>
                      <a:pt x="1510" y="652"/>
                    </a:lnTo>
                    <a:lnTo>
                      <a:pt x="1510" y="654"/>
                    </a:lnTo>
                    <a:lnTo>
                      <a:pt x="1510" y="658"/>
                    </a:lnTo>
                    <a:lnTo>
                      <a:pt x="1512" y="658"/>
                    </a:lnTo>
                    <a:lnTo>
                      <a:pt x="1514" y="656"/>
                    </a:lnTo>
                    <a:lnTo>
                      <a:pt x="1516" y="660"/>
                    </a:lnTo>
                    <a:lnTo>
                      <a:pt x="1514" y="660"/>
                    </a:lnTo>
                    <a:lnTo>
                      <a:pt x="1514" y="664"/>
                    </a:lnTo>
                    <a:lnTo>
                      <a:pt x="1514" y="666"/>
                    </a:lnTo>
                    <a:lnTo>
                      <a:pt x="1514" y="672"/>
                    </a:lnTo>
                    <a:lnTo>
                      <a:pt x="1512" y="674"/>
                    </a:lnTo>
                    <a:lnTo>
                      <a:pt x="1514" y="674"/>
                    </a:lnTo>
                    <a:lnTo>
                      <a:pt x="1512" y="678"/>
                    </a:lnTo>
                    <a:lnTo>
                      <a:pt x="1510" y="680"/>
                    </a:lnTo>
                    <a:lnTo>
                      <a:pt x="1510" y="682"/>
                    </a:lnTo>
                    <a:lnTo>
                      <a:pt x="1508" y="682"/>
                    </a:lnTo>
                    <a:lnTo>
                      <a:pt x="1506" y="688"/>
                    </a:lnTo>
                    <a:lnTo>
                      <a:pt x="1504" y="694"/>
                    </a:lnTo>
                    <a:lnTo>
                      <a:pt x="1506" y="692"/>
                    </a:lnTo>
                    <a:lnTo>
                      <a:pt x="1504" y="690"/>
                    </a:lnTo>
                    <a:lnTo>
                      <a:pt x="1504" y="688"/>
                    </a:lnTo>
                    <a:lnTo>
                      <a:pt x="1504" y="686"/>
                    </a:lnTo>
                    <a:lnTo>
                      <a:pt x="1500" y="684"/>
                    </a:lnTo>
                    <a:lnTo>
                      <a:pt x="1496" y="682"/>
                    </a:lnTo>
                    <a:lnTo>
                      <a:pt x="1496" y="676"/>
                    </a:lnTo>
                    <a:lnTo>
                      <a:pt x="1492" y="666"/>
                    </a:lnTo>
                    <a:lnTo>
                      <a:pt x="1488" y="660"/>
                    </a:lnTo>
                    <a:lnTo>
                      <a:pt x="1490" y="662"/>
                    </a:lnTo>
                    <a:lnTo>
                      <a:pt x="1492" y="660"/>
                    </a:lnTo>
                    <a:lnTo>
                      <a:pt x="1492" y="658"/>
                    </a:lnTo>
                    <a:lnTo>
                      <a:pt x="1490" y="660"/>
                    </a:lnTo>
                    <a:lnTo>
                      <a:pt x="1488" y="660"/>
                    </a:lnTo>
                    <a:lnTo>
                      <a:pt x="1484" y="656"/>
                    </a:lnTo>
                    <a:lnTo>
                      <a:pt x="1474" y="640"/>
                    </a:lnTo>
                    <a:lnTo>
                      <a:pt x="1464" y="630"/>
                    </a:lnTo>
                    <a:lnTo>
                      <a:pt x="1464" y="626"/>
                    </a:lnTo>
                    <a:lnTo>
                      <a:pt x="1462" y="622"/>
                    </a:lnTo>
                    <a:lnTo>
                      <a:pt x="1454" y="612"/>
                    </a:lnTo>
                    <a:lnTo>
                      <a:pt x="1448" y="598"/>
                    </a:lnTo>
                    <a:lnTo>
                      <a:pt x="1442" y="586"/>
                    </a:lnTo>
                    <a:lnTo>
                      <a:pt x="1442" y="582"/>
                    </a:lnTo>
                    <a:lnTo>
                      <a:pt x="1440" y="576"/>
                    </a:lnTo>
                    <a:lnTo>
                      <a:pt x="1438" y="568"/>
                    </a:lnTo>
                    <a:lnTo>
                      <a:pt x="1436" y="564"/>
                    </a:lnTo>
                    <a:lnTo>
                      <a:pt x="1438" y="558"/>
                    </a:lnTo>
                    <a:lnTo>
                      <a:pt x="1440" y="556"/>
                    </a:lnTo>
                    <a:lnTo>
                      <a:pt x="1440" y="550"/>
                    </a:lnTo>
                    <a:lnTo>
                      <a:pt x="1442" y="550"/>
                    </a:lnTo>
                    <a:lnTo>
                      <a:pt x="1440" y="548"/>
                    </a:lnTo>
                    <a:lnTo>
                      <a:pt x="1442" y="548"/>
                    </a:lnTo>
                    <a:lnTo>
                      <a:pt x="1442" y="542"/>
                    </a:lnTo>
                    <a:lnTo>
                      <a:pt x="1438" y="534"/>
                    </a:lnTo>
                    <a:lnTo>
                      <a:pt x="1434" y="534"/>
                    </a:lnTo>
                    <a:lnTo>
                      <a:pt x="1434" y="532"/>
                    </a:lnTo>
                    <a:lnTo>
                      <a:pt x="1436" y="530"/>
                    </a:lnTo>
                    <a:lnTo>
                      <a:pt x="1442" y="534"/>
                    </a:lnTo>
                    <a:lnTo>
                      <a:pt x="1444" y="530"/>
                    </a:lnTo>
                    <a:lnTo>
                      <a:pt x="1444" y="528"/>
                    </a:lnTo>
                    <a:lnTo>
                      <a:pt x="1444" y="524"/>
                    </a:lnTo>
                    <a:lnTo>
                      <a:pt x="1448" y="522"/>
                    </a:lnTo>
                    <a:lnTo>
                      <a:pt x="1450" y="524"/>
                    </a:lnTo>
                    <a:lnTo>
                      <a:pt x="1448" y="520"/>
                    </a:lnTo>
                    <a:lnTo>
                      <a:pt x="1452" y="514"/>
                    </a:lnTo>
                    <a:lnTo>
                      <a:pt x="1450" y="508"/>
                    </a:lnTo>
                    <a:lnTo>
                      <a:pt x="1450" y="504"/>
                    </a:lnTo>
                    <a:lnTo>
                      <a:pt x="1448" y="500"/>
                    </a:lnTo>
                    <a:lnTo>
                      <a:pt x="1450" y="500"/>
                    </a:lnTo>
                    <a:lnTo>
                      <a:pt x="1450" y="496"/>
                    </a:lnTo>
                    <a:lnTo>
                      <a:pt x="1450" y="494"/>
                    </a:lnTo>
                    <a:lnTo>
                      <a:pt x="1450" y="490"/>
                    </a:lnTo>
                    <a:lnTo>
                      <a:pt x="1452" y="490"/>
                    </a:lnTo>
                    <a:lnTo>
                      <a:pt x="1450" y="488"/>
                    </a:lnTo>
                    <a:lnTo>
                      <a:pt x="1450" y="486"/>
                    </a:lnTo>
                    <a:lnTo>
                      <a:pt x="1450" y="486"/>
                    </a:lnTo>
                    <a:lnTo>
                      <a:pt x="1450" y="480"/>
                    </a:lnTo>
                    <a:lnTo>
                      <a:pt x="1450" y="480"/>
                    </a:lnTo>
                    <a:lnTo>
                      <a:pt x="1450" y="476"/>
                    </a:lnTo>
                    <a:lnTo>
                      <a:pt x="1454" y="476"/>
                    </a:lnTo>
                    <a:lnTo>
                      <a:pt x="1454" y="474"/>
                    </a:lnTo>
                    <a:lnTo>
                      <a:pt x="1454" y="470"/>
                    </a:lnTo>
                    <a:lnTo>
                      <a:pt x="1454" y="466"/>
                    </a:lnTo>
                    <a:lnTo>
                      <a:pt x="1454" y="464"/>
                    </a:lnTo>
                    <a:lnTo>
                      <a:pt x="1452" y="462"/>
                    </a:lnTo>
                    <a:lnTo>
                      <a:pt x="1454" y="458"/>
                    </a:lnTo>
                    <a:lnTo>
                      <a:pt x="1456" y="456"/>
                    </a:lnTo>
                    <a:lnTo>
                      <a:pt x="1454" y="456"/>
                    </a:lnTo>
                    <a:lnTo>
                      <a:pt x="1452" y="452"/>
                    </a:lnTo>
                    <a:lnTo>
                      <a:pt x="1454" y="452"/>
                    </a:lnTo>
                    <a:lnTo>
                      <a:pt x="1454" y="448"/>
                    </a:lnTo>
                    <a:lnTo>
                      <a:pt x="1456" y="448"/>
                    </a:lnTo>
                    <a:lnTo>
                      <a:pt x="1456" y="446"/>
                    </a:lnTo>
                    <a:lnTo>
                      <a:pt x="1458" y="444"/>
                    </a:lnTo>
                    <a:lnTo>
                      <a:pt x="1460" y="442"/>
                    </a:lnTo>
                    <a:lnTo>
                      <a:pt x="1462" y="440"/>
                    </a:lnTo>
                    <a:lnTo>
                      <a:pt x="1464" y="440"/>
                    </a:lnTo>
                    <a:lnTo>
                      <a:pt x="1466" y="438"/>
                    </a:lnTo>
                    <a:lnTo>
                      <a:pt x="1466" y="438"/>
                    </a:lnTo>
                    <a:lnTo>
                      <a:pt x="1468" y="436"/>
                    </a:lnTo>
                    <a:lnTo>
                      <a:pt x="1466" y="436"/>
                    </a:lnTo>
                    <a:lnTo>
                      <a:pt x="1464" y="436"/>
                    </a:lnTo>
                    <a:lnTo>
                      <a:pt x="1464" y="436"/>
                    </a:lnTo>
                    <a:lnTo>
                      <a:pt x="1462" y="434"/>
                    </a:lnTo>
                    <a:lnTo>
                      <a:pt x="1462" y="430"/>
                    </a:lnTo>
                    <a:lnTo>
                      <a:pt x="1462" y="426"/>
                    </a:lnTo>
                    <a:lnTo>
                      <a:pt x="1462" y="424"/>
                    </a:lnTo>
                    <a:lnTo>
                      <a:pt x="1460" y="422"/>
                    </a:lnTo>
                    <a:lnTo>
                      <a:pt x="1460" y="422"/>
                    </a:lnTo>
                    <a:lnTo>
                      <a:pt x="1458" y="424"/>
                    </a:lnTo>
                    <a:lnTo>
                      <a:pt x="1458" y="424"/>
                    </a:lnTo>
                    <a:lnTo>
                      <a:pt x="1458" y="418"/>
                    </a:lnTo>
                    <a:lnTo>
                      <a:pt x="1458" y="416"/>
                    </a:lnTo>
                    <a:lnTo>
                      <a:pt x="1458" y="416"/>
                    </a:lnTo>
                    <a:lnTo>
                      <a:pt x="1458" y="412"/>
                    </a:lnTo>
                    <a:lnTo>
                      <a:pt x="1456" y="410"/>
                    </a:lnTo>
                    <a:lnTo>
                      <a:pt x="1456" y="410"/>
                    </a:lnTo>
                    <a:lnTo>
                      <a:pt x="1456" y="410"/>
                    </a:lnTo>
                    <a:lnTo>
                      <a:pt x="1456" y="408"/>
                    </a:lnTo>
                    <a:lnTo>
                      <a:pt x="1452" y="406"/>
                    </a:lnTo>
                    <a:lnTo>
                      <a:pt x="1452" y="404"/>
                    </a:lnTo>
                    <a:lnTo>
                      <a:pt x="1450" y="402"/>
                    </a:lnTo>
                    <a:lnTo>
                      <a:pt x="1450" y="400"/>
                    </a:lnTo>
                    <a:lnTo>
                      <a:pt x="1450" y="396"/>
                    </a:lnTo>
                    <a:lnTo>
                      <a:pt x="1450" y="394"/>
                    </a:lnTo>
                    <a:lnTo>
                      <a:pt x="1452" y="390"/>
                    </a:lnTo>
                    <a:lnTo>
                      <a:pt x="1456" y="392"/>
                    </a:lnTo>
                    <a:lnTo>
                      <a:pt x="1458" y="390"/>
                    </a:lnTo>
                    <a:lnTo>
                      <a:pt x="1456" y="390"/>
                    </a:lnTo>
                    <a:lnTo>
                      <a:pt x="1460" y="388"/>
                    </a:lnTo>
                    <a:lnTo>
                      <a:pt x="1458" y="388"/>
                    </a:lnTo>
                    <a:lnTo>
                      <a:pt x="1456" y="388"/>
                    </a:lnTo>
                    <a:lnTo>
                      <a:pt x="1454" y="388"/>
                    </a:lnTo>
                    <a:lnTo>
                      <a:pt x="1450" y="388"/>
                    </a:lnTo>
                    <a:lnTo>
                      <a:pt x="1448" y="384"/>
                    </a:lnTo>
                    <a:lnTo>
                      <a:pt x="1446" y="386"/>
                    </a:lnTo>
                    <a:lnTo>
                      <a:pt x="1444" y="386"/>
                    </a:lnTo>
                    <a:lnTo>
                      <a:pt x="1440" y="388"/>
                    </a:lnTo>
                    <a:lnTo>
                      <a:pt x="1438" y="388"/>
                    </a:lnTo>
                    <a:lnTo>
                      <a:pt x="1436" y="390"/>
                    </a:lnTo>
                    <a:lnTo>
                      <a:pt x="1436" y="392"/>
                    </a:lnTo>
                    <a:lnTo>
                      <a:pt x="1436" y="394"/>
                    </a:lnTo>
                    <a:lnTo>
                      <a:pt x="1438" y="396"/>
                    </a:lnTo>
                    <a:lnTo>
                      <a:pt x="1438" y="398"/>
                    </a:lnTo>
                    <a:lnTo>
                      <a:pt x="1438" y="400"/>
                    </a:lnTo>
                    <a:lnTo>
                      <a:pt x="1438" y="404"/>
                    </a:lnTo>
                    <a:lnTo>
                      <a:pt x="1442" y="406"/>
                    </a:lnTo>
                    <a:lnTo>
                      <a:pt x="1442" y="406"/>
                    </a:lnTo>
                    <a:lnTo>
                      <a:pt x="1444" y="408"/>
                    </a:lnTo>
                    <a:lnTo>
                      <a:pt x="1444" y="412"/>
                    </a:lnTo>
                    <a:lnTo>
                      <a:pt x="1448" y="414"/>
                    </a:lnTo>
                    <a:lnTo>
                      <a:pt x="1448" y="418"/>
                    </a:lnTo>
                    <a:lnTo>
                      <a:pt x="1450" y="418"/>
                    </a:lnTo>
                    <a:lnTo>
                      <a:pt x="1448" y="420"/>
                    </a:lnTo>
                    <a:lnTo>
                      <a:pt x="1446" y="418"/>
                    </a:lnTo>
                    <a:lnTo>
                      <a:pt x="1446" y="418"/>
                    </a:lnTo>
                    <a:lnTo>
                      <a:pt x="1442" y="418"/>
                    </a:lnTo>
                    <a:lnTo>
                      <a:pt x="1440" y="418"/>
                    </a:lnTo>
                    <a:lnTo>
                      <a:pt x="1438" y="422"/>
                    </a:lnTo>
                    <a:lnTo>
                      <a:pt x="1440" y="424"/>
                    </a:lnTo>
                    <a:lnTo>
                      <a:pt x="1440" y="428"/>
                    </a:lnTo>
                    <a:lnTo>
                      <a:pt x="1438" y="428"/>
                    </a:lnTo>
                    <a:lnTo>
                      <a:pt x="1438" y="430"/>
                    </a:lnTo>
                    <a:lnTo>
                      <a:pt x="1440" y="430"/>
                    </a:lnTo>
                    <a:lnTo>
                      <a:pt x="1440" y="432"/>
                    </a:lnTo>
                    <a:lnTo>
                      <a:pt x="1438" y="434"/>
                    </a:lnTo>
                    <a:lnTo>
                      <a:pt x="1438" y="436"/>
                    </a:lnTo>
                    <a:lnTo>
                      <a:pt x="1438" y="438"/>
                    </a:lnTo>
                    <a:lnTo>
                      <a:pt x="1438" y="444"/>
                    </a:lnTo>
                    <a:lnTo>
                      <a:pt x="1436" y="444"/>
                    </a:lnTo>
                    <a:lnTo>
                      <a:pt x="1436" y="446"/>
                    </a:lnTo>
                    <a:lnTo>
                      <a:pt x="1434" y="448"/>
                    </a:lnTo>
                    <a:lnTo>
                      <a:pt x="1432" y="452"/>
                    </a:lnTo>
                    <a:lnTo>
                      <a:pt x="1432" y="448"/>
                    </a:lnTo>
                    <a:lnTo>
                      <a:pt x="1430" y="446"/>
                    </a:lnTo>
                    <a:lnTo>
                      <a:pt x="1432" y="444"/>
                    </a:lnTo>
                    <a:lnTo>
                      <a:pt x="1430" y="442"/>
                    </a:lnTo>
                    <a:lnTo>
                      <a:pt x="1430" y="442"/>
                    </a:lnTo>
                    <a:lnTo>
                      <a:pt x="1428" y="444"/>
                    </a:lnTo>
                    <a:lnTo>
                      <a:pt x="1428" y="444"/>
                    </a:lnTo>
                    <a:lnTo>
                      <a:pt x="1426" y="446"/>
                    </a:lnTo>
                    <a:lnTo>
                      <a:pt x="1426" y="442"/>
                    </a:lnTo>
                    <a:lnTo>
                      <a:pt x="1424" y="442"/>
                    </a:lnTo>
                    <a:lnTo>
                      <a:pt x="1422" y="440"/>
                    </a:lnTo>
                    <a:lnTo>
                      <a:pt x="1420" y="442"/>
                    </a:lnTo>
                    <a:lnTo>
                      <a:pt x="1420" y="440"/>
                    </a:lnTo>
                    <a:lnTo>
                      <a:pt x="1420" y="440"/>
                    </a:lnTo>
                    <a:lnTo>
                      <a:pt x="1422" y="438"/>
                    </a:lnTo>
                    <a:lnTo>
                      <a:pt x="1420" y="436"/>
                    </a:lnTo>
                    <a:lnTo>
                      <a:pt x="1420" y="434"/>
                    </a:lnTo>
                    <a:lnTo>
                      <a:pt x="1422" y="434"/>
                    </a:lnTo>
                    <a:lnTo>
                      <a:pt x="1420" y="432"/>
                    </a:lnTo>
                    <a:lnTo>
                      <a:pt x="1420" y="432"/>
                    </a:lnTo>
                    <a:lnTo>
                      <a:pt x="1420" y="430"/>
                    </a:lnTo>
                    <a:lnTo>
                      <a:pt x="1420" y="428"/>
                    </a:lnTo>
                    <a:lnTo>
                      <a:pt x="1418" y="426"/>
                    </a:lnTo>
                    <a:lnTo>
                      <a:pt x="1420" y="424"/>
                    </a:lnTo>
                    <a:lnTo>
                      <a:pt x="1420" y="422"/>
                    </a:lnTo>
                    <a:lnTo>
                      <a:pt x="1416" y="420"/>
                    </a:lnTo>
                    <a:lnTo>
                      <a:pt x="1416" y="418"/>
                    </a:lnTo>
                    <a:lnTo>
                      <a:pt x="1416" y="418"/>
                    </a:lnTo>
                    <a:lnTo>
                      <a:pt x="1414" y="422"/>
                    </a:lnTo>
                    <a:lnTo>
                      <a:pt x="1414" y="422"/>
                    </a:lnTo>
                    <a:lnTo>
                      <a:pt x="1414" y="424"/>
                    </a:lnTo>
                    <a:lnTo>
                      <a:pt x="1412" y="428"/>
                    </a:lnTo>
                    <a:lnTo>
                      <a:pt x="1410" y="428"/>
                    </a:lnTo>
                    <a:lnTo>
                      <a:pt x="1410" y="424"/>
                    </a:lnTo>
                    <a:lnTo>
                      <a:pt x="1408" y="424"/>
                    </a:lnTo>
                    <a:lnTo>
                      <a:pt x="1406" y="424"/>
                    </a:lnTo>
                    <a:lnTo>
                      <a:pt x="1406" y="422"/>
                    </a:lnTo>
                    <a:lnTo>
                      <a:pt x="1404" y="422"/>
                    </a:lnTo>
                    <a:lnTo>
                      <a:pt x="1402" y="424"/>
                    </a:lnTo>
                    <a:lnTo>
                      <a:pt x="1402" y="424"/>
                    </a:lnTo>
                    <a:lnTo>
                      <a:pt x="1402" y="426"/>
                    </a:lnTo>
                    <a:lnTo>
                      <a:pt x="1400" y="426"/>
                    </a:lnTo>
                    <a:lnTo>
                      <a:pt x="1398" y="428"/>
                    </a:lnTo>
                    <a:lnTo>
                      <a:pt x="1394" y="428"/>
                    </a:lnTo>
                    <a:lnTo>
                      <a:pt x="1394" y="430"/>
                    </a:lnTo>
                    <a:lnTo>
                      <a:pt x="1392" y="430"/>
                    </a:lnTo>
                    <a:lnTo>
                      <a:pt x="1390" y="430"/>
                    </a:lnTo>
                    <a:lnTo>
                      <a:pt x="1388" y="430"/>
                    </a:lnTo>
                    <a:lnTo>
                      <a:pt x="1384" y="434"/>
                    </a:lnTo>
                    <a:lnTo>
                      <a:pt x="1382" y="434"/>
                    </a:lnTo>
                    <a:lnTo>
                      <a:pt x="1382" y="438"/>
                    </a:lnTo>
                    <a:lnTo>
                      <a:pt x="1382" y="440"/>
                    </a:lnTo>
                    <a:lnTo>
                      <a:pt x="1380" y="442"/>
                    </a:lnTo>
                    <a:lnTo>
                      <a:pt x="1382" y="442"/>
                    </a:lnTo>
                    <a:lnTo>
                      <a:pt x="1382" y="446"/>
                    </a:lnTo>
                    <a:lnTo>
                      <a:pt x="1386" y="450"/>
                    </a:lnTo>
                    <a:lnTo>
                      <a:pt x="1384" y="450"/>
                    </a:lnTo>
                    <a:lnTo>
                      <a:pt x="1382" y="460"/>
                    </a:lnTo>
                    <a:lnTo>
                      <a:pt x="1386" y="462"/>
                    </a:lnTo>
                    <a:lnTo>
                      <a:pt x="1382" y="464"/>
                    </a:lnTo>
                    <a:lnTo>
                      <a:pt x="1384" y="464"/>
                    </a:lnTo>
                    <a:lnTo>
                      <a:pt x="1384" y="466"/>
                    </a:lnTo>
                    <a:lnTo>
                      <a:pt x="1382" y="470"/>
                    </a:lnTo>
                    <a:lnTo>
                      <a:pt x="1382" y="472"/>
                    </a:lnTo>
                    <a:lnTo>
                      <a:pt x="1380" y="476"/>
                    </a:lnTo>
                    <a:lnTo>
                      <a:pt x="1378" y="478"/>
                    </a:lnTo>
                    <a:lnTo>
                      <a:pt x="1378" y="482"/>
                    </a:lnTo>
                    <a:lnTo>
                      <a:pt x="1380" y="486"/>
                    </a:lnTo>
                    <a:lnTo>
                      <a:pt x="1378" y="486"/>
                    </a:lnTo>
                    <a:lnTo>
                      <a:pt x="1382" y="492"/>
                    </a:lnTo>
                    <a:lnTo>
                      <a:pt x="1380" y="492"/>
                    </a:lnTo>
                    <a:lnTo>
                      <a:pt x="1380" y="494"/>
                    </a:lnTo>
                    <a:lnTo>
                      <a:pt x="1382" y="496"/>
                    </a:lnTo>
                    <a:lnTo>
                      <a:pt x="1382" y="494"/>
                    </a:lnTo>
                    <a:lnTo>
                      <a:pt x="1384" y="494"/>
                    </a:lnTo>
                    <a:lnTo>
                      <a:pt x="1384" y="494"/>
                    </a:lnTo>
                    <a:lnTo>
                      <a:pt x="1386" y="494"/>
                    </a:lnTo>
                    <a:lnTo>
                      <a:pt x="1388" y="494"/>
                    </a:lnTo>
                    <a:lnTo>
                      <a:pt x="1388" y="494"/>
                    </a:lnTo>
                    <a:lnTo>
                      <a:pt x="1388" y="494"/>
                    </a:lnTo>
                    <a:lnTo>
                      <a:pt x="1388" y="492"/>
                    </a:lnTo>
                    <a:lnTo>
                      <a:pt x="1390" y="494"/>
                    </a:lnTo>
                    <a:lnTo>
                      <a:pt x="1392" y="494"/>
                    </a:lnTo>
                    <a:lnTo>
                      <a:pt x="1394" y="496"/>
                    </a:lnTo>
                    <a:lnTo>
                      <a:pt x="1392" y="496"/>
                    </a:lnTo>
                    <a:lnTo>
                      <a:pt x="1394" y="500"/>
                    </a:lnTo>
                    <a:lnTo>
                      <a:pt x="1394" y="500"/>
                    </a:lnTo>
                    <a:lnTo>
                      <a:pt x="1392" y="500"/>
                    </a:lnTo>
                    <a:lnTo>
                      <a:pt x="1390" y="500"/>
                    </a:lnTo>
                    <a:lnTo>
                      <a:pt x="1388" y="500"/>
                    </a:lnTo>
                    <a:lnTo>
                      <a:pt x="1388" y="502"/>
                    </a:lnTo>
                    <a:lnTo>
                      <a:pt x="1388" y="502"/>
                    </a:lnTo>
                    <a:lnTo>
                      <a:pt x="1388" y="504"/>
                    </a:lnTo>
                    <a:lnTo>
                      <a:pt x="1386" y="508"/>
                    </a:lnTo>
                    <a:lnTo>
                      <a:pt x="1384" y="506"/>
                    </a:lnTo>
                    <a:lnTo>
                      <a:pt x="1384" y="504"/>
                    </a:lnTo>
                    <a:lnTo>
                      <a:pt x="1382" y="502"/>
                    </a:lnTo>
                    <a:lnTo>
                      <a:pt x="1380" y="504"/>
                    </a:lnTo>
                    <a:lnTo>
                      <a:pt x="1378" y="502"/>
                    </a:lnTo>
                    <a:lnTo>
                      <a:pt x="1378" y="504"/>
                    </a:lnTo>
                    <a:lnTo>
                      <a:pt x="1378" y="506"/>
                    </a:lnTo>
                    <a:lnTo>
                      <a:pt x="1378" y="508"/>
                    </a:lnTo>
                    <a:lnTo>
                      <a:pt x="1376" y="508"/>
                    </a:lnTo>
                    <a:lnTo>
                      <a:pt x="1376" y="508"/>
                    </a:lnTo>
                    <a:lnTo>
                      <a:pt x="1374" y="510"/>
                    </a:lnTo>
                    <a:lnTo>
                      <a:pt x="1374" y="512"/>
                    </a:lnTo>
                    <a:lnTo>
                      <a:pt x="1374" y="512"/>
                    </a:lnTo>
                    <a:lnTo>
                      <a:pt x="1372" y="512"/>
                    </a:lnTo>
                    <a:lnTo>
                      <a:pt x="1368" y="510"/>
                    </a:lnTo>
                    <a:lnTo>
                      <a:pt x="1368" y="510"/>
                    </a:lnTo>
                    <a:lnTo>
                      <a:pt x="1370" y="512"/>
                    </a:lnTo>
                    <a:lnTo>
                      <a:pt x="1368" y="514"/>
                    </a:lnTo>
                    <a:lnTo>
                      <a:pt x="1368" y="514"/>
                    </a:lnTo>
                    <a:lnTo>
                      <a:pt x="1366" y="516"/>
                    </a:lnTo>
                    <a:lnTo>
                      <a:pt x="1362" y="518"/>
                    </a:lnTo>
                    <a:lnTo>
                      <a:pt x="1360" y="518"/>
                    </a:lnTo>
                    <a:lnTo>
                      <a:pt x="1358" y="514"/>
                    </a:lnTo>
                    <a:lnTo>
                      <a:pt x="1356" y="514"/>
                    </a:lnTo>
                    <a:lnTo>
                      <a:pt x="1354" y="514"/>
                    </a:lnTo>
                    <a:lnTo>
                      <a:pt x="1356" y="512"/>
                    </a:lnTo>
                    <a:lnTo>
                      <a:pt x="1358" y="512"/>
                    </a:lnTo>
                    <a:lnTo>
                      <a:pt x="1358" y="510"/>
                    </a:lnTo>
                    <a:lnTo>
                      <a:pt x="1358" y="508"/>
                    </a:lnTo>
                    <a:lnTo>
                      <a:pt x="1362" y="508"/>
                    </a:lnTo>
                    <a:lnTo>
                      <a:pt x="1366" y="506"/>
                    </a:lnTo>
                    <a:lnTo>
                      <a:pt x="1366" y="504"/>
                    </a:lnTo>
                    <a:lnTo>
                      <a:pt x="1364" y="504"/>
                    </a:lnTo>
                    <a:lnTo>
                      <a:pt x="1362" y="506"/>
                    </a:lnTo>
                    <a:lnTo>
                      <a:pt x="1358" y="504"/>
                    </a:lnTo>
                    <a:lnTo>
                      <a:pt x="1358" y="504"/>
                    </a:lnTo>
                    <a:lnTo>
                      <a:pt x="1356" y="502"/>
                    </a:lnTo>
                    <a:lnTo>
                      <a:pt x="1354" y="502"/>
                    </a:lnTo>
                    <a:lnTo>
                      <a:pt x="1350" y="500"/>
                    </a:lnTo>
                    <a:lnTo>
                      <a:pt x="1346" y="500"/>
                    </a:lnTo>
                    <a:lnTo>
                      <a:pt x="1348" y="502"/>
                    </a:lnTo>
                    <a:lnTo>
                      <a:pt x="1346" y="504"/>
                    </a:lnTo>
                    <a:lnTo>
                      <a:pt x="1344" y="502"/>
                    </a:lnTo>
                    <a:lnTo>
                      <a:pt x="1346" y="500"/>
                    </a:lnTo>
                    <a:lnTo>
                      <a:pt x="1342" y="502"/>
                    </a:lnTo>
                    <a:lnTo>
                      <a:pt x="1338" y="500"/>
                    </a:lnTo>
                    <a:lnTo>
                      <a:pt x="1336" y="500"/>
                    </a:lnTo>
                    <a:lnTo>
                      <a:pt x="1334" y="500"/>
                    </a:lnTo>
                    <a:lnTo>
                      <a:pt x="1330" y="500"/>
                    </a:lnTo>
                    <a:lnTo>
                      <a:pt x="1326" y="504"/>
                    </a:lnTo>
                    <a:lnTo>
                      <a:pt x="1326" y="504"/>
                    </a:lnTo>
                    <a:lnTo>
                      <a:pt x="1326" y="506"/>
                    </a:lnTo>
                    <a:lnTo>
                      <a:pt x="1328" y="508"/>
                    </a:lnTo>
                    <a:lnTo>
                      <a:pt x="1324" y="508"/>
                    </a:lnTo>
                    <a:lnTo>
                      <a:pt x="1324" y="508"/>
                    </a:lnTo>
                    <a:lnTo>
                      <a:pt x="1322" y="510"/>
                    </a:lnTo>
                    <a:lnTo>
                      <a:pt x="1326" y="512"/>
                    </a:lnTo>
                    <a:lnTo>
                      <a:pt x="1326" y="510"/>
                    </a:lnTo>
                    <a:lnTo>
                      <a:pt x="1328" y="512"/>
                    </a:lnTo>
                    <a:lnTo>
                      <a:pt x="1328" y="514"/>
                    </a:lnTo>
                    <a:lnTo>
                      <a:pt x="1324" y="514"/>
                    </a:lnTo>
                    <a:lnTo>
                      <a:pt x="1322" y="514"/>
                    </a:lnTo>
                    <a:lnTo>
                      <a:pt x="1318" y="514"/>
                    </a:lnTo>
                    <a:lnTo>
                      <a:pt x="1316" y="514"/>
                    </a:lnTo>
                    <a:lnTo>
                      <a:pt x="1316" y="516"/>
                    </a:lnTo>
                    <a:lnTo>
                      <a:pt x="1314" y="516"/>
                    </a:lnTo>
                    <a:lnTo>
                      <a:pt x="1312" y="518"/>
                    </a:lnTo>
                    <a:lnTo>
                      <a:pt x="1312" y="518"/>
                    </a:lnTo>
                    <a:lnTo>
                      <a:pt x="1312" y="516"/>
                    </a:lnTo>
                    <a:lnTo>
                      <a:pt x="1306" y="514"/>
                    </a:lnTo>
                    <a:lnTo>
                      <a:pt x="1304" y="516"/>
                    </a:lnTo>
                    <a:lnTo>
                      <a:pt x="1300" y="516"/>
                    </a:lnTo>
                    <a:lnTo>
                      <a:pt x="1296" y="518"/>
                    </a:lnTo>
                    <a:lnTo>
                      <a:pt x="1296" y="518"/>
                    </a:lnTo>
                    <a:lnTo>
                      <a:pt x="1300" y="522"/>
                    </a:lnTo>
                    <a:lnTo>
                      <a:pt x="1298" y="522"/>
                    </a:lnTo>
                    <a:lnTo>
                      <a:pt x="1298" y="526"/>
                    </a:lnTo>
                    <a:lnTo>
                      <a:pt x="1294" y="522"/>
                    </a:lnTo>
                    <a:lnTo>
                      <a:pt x="1292" y="522"/>
                    </a:lnTo>
                    <a:lnTo>
                      <a:pt x="1294" y="520"/>
                    </a:lnTo>
                    <a:lnTo>
                      <a:pt x="1292" y="518"/>
                    </a:lnTo>
                    <a:lnTo>
                      <a:pt x="1290" y="520"/>
                    </a:lnTo>
                    <a:lnTo>
                      <a:pt x="1288" y="520"/>
                    </a:lnTo>
                    <a:lnTo>
                      <a:pt x="1286" y="520"/>
                    </a:lnTo>
                    <a:lnTo>
                      <a:pt x="1284" y="522"/>
                    </a:lnTo>
                    <a:lnTo>
                      <a:pt x="1282" y="522"/>
                    </a:lnTo>
                    <a:lnTo>
                      <a:pt x="1278" y="524"/>
                    </a:lnTo>
                    <a:lnTo>
                      <a:pt x="1274" y="524"/>
                    </a:lnTo>
                    <a:lnTo>
                      <a:pt x="1270" y="528"/>
                    </a:lnTo>
                    <a:lnTo>
                      <a:pt x="1268" y="528"/>
                    </a:lnTo>
                    <a:lnTo>
                      <a:pt x="1266" y="526"/>
                    </a:lnTo>
                    <a:lnTo>
                      <a:pt x="1264" y="526"/>
                    </a:lnTo>
                    <a:lnTo>
                      <a:pt x="1264" y="528"/>
                    </a:lnTo>
                    <a:lnTo>
                      <a:pt x="1258" y="532"/>
                    </a:lnTo>
                    <a:lnTo>
                      <a:pt x="1258" y="536"/>
                    </a:lnTo>
                    <a:lnTo>
                      <a:pt x="1256" y="538"/>
                    </a:lnTo>
                    <a:lnTo>
                      <a:pt x="1256" y="540"/>
                    </a:lnTo>
                    <a:lnTo>
                      <a:pt x="1258" y="544"/>
                    </a:lnTo>
                    <a:lnTo>
                      <a:pt x="1258" y="550"/>
                    </a:lnTo>
                    <a:lnTo>
                      <a:pt x="1254" y="554"/>
                    </a:lnTo>
                    <a:lnTo>
                      <a:pt x="1252" y="558"/>
                    </a:lnTo>
                    <a:lnTo>
                      <a:pt x="1254" y="560"/>
                    </a:lnTo>
                    <a:lnTo>
                      <a:pt x="1252" y="566"/>
                    </a:lnTo>
                    <a:lnTo>
                      <a:pt x="1254" y="568"/>
                    </a:lnTo>
                    <a:lnTo>
                      <a:pt x="1254" y="570"/>
                    </a:lnTo>
                    <a:lnTo>
                      <a:pt x="1254" y="570"/>
                    </a:lnTo>
                    <a:lnTo>
                      <a:pt x="1252" y="570"/>
                    </a:lnTo>
                    <a:lnTo>
                      <a:pt x="1252" y="574"/>
                    </a:lnTo>
                    <a:lnTo>
                      <a:pt x="1250" y="574"/>
                    </a:lnTo>
                    <a:lnTo>
                      <a:pt x="1252" y="578"/>
                    </a:lnTo>
                    <a:lnTo>
                      <a:pt x="1250" y="580"/>
                    </a:lnTo>
                    <a:lnTo>
                      <a:pt x="1250" y="584"/>
                    </a:lnTo>
                    <a:lnTo>
                      <a:pt x="1246" y="588"/>
                    </a:lnTo>
                    <a:lnTo>
                      <a:pt x="1246" y="590"/>
                    </a:lnTo>
                    <a:lnTo>
                      <a:pt x="1244" y="592"/>
                    </a:lnTo>
                    <a:lnTo>
                      <a:pt x="1244" y="596"/>
                    </a:lnTo>
                    <a:lnTo>
                      <a:pt x="1242" y="596"/>
                    </a:lnTo>
                    <a:lnTo>
                      <a:pt x="1242" y="602"/>
                    </a:lnTo>
                    <a:lnTo>
                      <a:pt x="1242" y="606"/>
                    </a:lnTo>
                    <a:lnTo>
                      <a:pt x="1240" y="608"/>
                    </a:lnTo>
                    <a:lnTo>
                      <a:pt x="1242" y="612"/>
                    </a:lnTo>
                    <a:lnTo>
                      <a:pt x="1240" y="614"/>
                    </a:lnTo>
                    <a:lnTo>
                      <a:pt x="1240" y="616"/>
                    </a:lnTo>
                    <a:lnTo>
                      <a:pt x="1236" y="620"/>
                    </a:lnTo>
                    <a:lnTo>
                      <a:pt x="1236" y="622"/>
                    </a:lnTo>
                    <a:lnTo>
                      <a:pt x="1236" y="622"/>
                    </a:lnTo>
                    <a:lnTo>
                      <a:pt x="1236" y="626"/>
                    </a:lnTo>
                    <a:lnTo>
                      <a:pt x="1232" y="628"/>
                    </a:lnTo>
                    <a:lnTo>
                      <a:pt x="1232" y="632"/>
                    </a:lnTo>
                    <a:lnTo>
                      <a:pt x="1228" y="636"/>
                    </a:lnTo>
                    <a:lnTo>
                      <a:pt x="1228" y="638"/>
                    </a:lnTo>
                    <a:lnTo>
                      <a:pt x="1226" y="640"/>
                    </a:lnTo>
                    <a:lnTo>
                      <a:pt x="1226" y="644"/>
                    </a:lnTo>
                    <a:lnTo>
                      <a:pt x="1224" y="646"/>
                    </a:lnTo>
                    <a:lnTo>
                      <a:pt x="1226" y="648"/>
                    </a:lnTo>
                    <a:lnTo>
                      <a:pt x="1228" y="650"/>
                    </a:lnTo>
                    <a:lnTo>
                      <a:pt x="1230" y="648"/>
                    </a:lnTo>
                    <a:lnTo>
                      <a:pt x="1232" y="650"/>
                    </a:lnTo>
                    <a:lnTo>
                      <a:pt x="1234" y="650"/>
                    </a:lnTo>
                    <a:lnTo>
                      <a:pt x="1238" y="648"/>
                    </a:lnTo>
                    <a:lnTo>
                      <a:pt x="1240" y="648"/>
                    </a:lnTo>
                    <a:lnTo>
                      <a:pt x="1242" y="646"/>
                    </a:lnTo>
                    <a:lnTo>
                      <a:pt x="1242" y="646"/>
                    </a:lnTo>
                    <a:lnTo>
                      <a:pt x="1246" y="646"/>
                    </a:lnTo>
                    <a:lnTo>
                      <a:pt x="1246" y="652"/>
                    </a:lnTo>
                    <a:lnTo>
                      <a:pt x="1248" y="656"/>
                    </a:lnTo>
                    <a:lnTo>
                      <a:pt x="1250" y="660"/>
                    </a:lnTo>
                    <a:lnTo>
                      <a:pt x="1248" y="662"/>
                    </a:lnTo>
                    <a:lnTo>
                      <a:pt x="1252" y="666"/>
                    </a:lnTo>
                    <a:lnTo>
                      <a:pt x="1254" y="664"/>
                    </a:lnTo>
                    <a:lnTo>
                      <a:pt x="1254" y="664"/>
                    </a:lnTo>
                    <a:lnTo>
                      <a:pt x="1256" y="662"/>
                    </a:lnTo>
                    <a:lnTo>
                      <a:pt x="1256" y="660"/>
                    </a:lnTo>
                    <a:lnTo>
                      <a:pt x="1258" y="660"/>
                    </a:lnTo>
                    <a:lnTo>
                      <a:pt x="1260" y="660"/>
                    </a:lnTo>
                    <a:lnTo>
                      <a:pt x="1260" y="660"/>
                    </a:lnTo>
                    <a:lnTo>
                      <a:pt x="1264" y="660"/>
                    </a:lnTo>
                    <a:lnTo>
                      <a:pt x="1262" y="660"/>
                    </a:lnTo>
                    <a:lnTo>
                      <a:pt x="1262" y="662"/>
                    </a:lnTo>
                    <a:lnTo>
                      <a:pt x="1262" y="666"/>
                    </a:lnTo>
                    <a:lnTo>
                      <a:pt x="1260" y="666"/>
                    </a:lnTo>
                    <a:lnTo>
                      <a:pt x="1258" y="668"/>
                    </a:lnTo>
                    <a:lnTo>
                      <a:pt x="1258" y="670"/>
                    </a:lnTo>
                    <a:lnTo>
                      <a:pt x="1264" y="668"/>
                    </a:lnTo>
                    <a:lnTo>
                      <a:pt x="1268" y="668"/>
                    </a:lnTo>
                    <a:lnTo>
                      <a:pt x="1268" y="664"/>
                    </a:lnTo>
                    <a:lnTo>
                      <a:pt x="1268" y="660"/>
                    </a:lnTo>
                    <a:lnTo>
                      <a:pt x="1270" y="660"/>
                    </a:lnTo>
                    <a:lnTo>
                      <a:pt x="1270" y="662"/>
                    </a:lnTo>
                    <a:lnTo>
                      <a:pt x="1270" y="666"/>
                    </a:lnTo>
                    <a:lnTo>
                      <a:pt x="1270" y="668"/>
                    </a:lnTo>
                    <a:lnTo>
                      <a:pt x="1272" y="668"/>
                    </a:lnTo>
                    <a:lnTo>
                      <a:pt x="1272" y="664"/>
                    </a:lnTo>
                    <a:lnTo>
                      <a:pt x="1270" y="660"/>
                    </a:lnTo>
                    <a:lnTo>
                      <a:pt x="1272" y="658"/>
                    </a:lnTo>
                    <a:lnTo>
                      <a:pt x="1270" y="656"/>
                    </a:lnTo>
                    <a:lnTo>
                      <a:pt x="1270" y="652"/>
                    </a:lnTo>
                    <a:lnTo>
                      <a:pt x="1272" y="652"/>
                    </a:lnTo>
                    <a:lnTo>
                      <a:pt x="1274" y="652"/>
                    </a:lnTo>
                    <a:lnTo>
                      <a:pt x="1274" y="654"/>
                    </a:lnTo>
                    <a:lnTo>
                      <a:pt x="1274" y="654"/>
                    </a:lnTo>
                    <a:lnTo>
                      <a:pt x="1276" y="654"/>
                    </a:lnTo>
                    <a:lnTo>
                      <a:pt x="1278" y="654"/>
                    </a:lnTo>
                    <a:lnTo>
                      <a:pt x="1280" y="654"/>
                    </a:lnTo>
                    <a:lnTo>
                      <a:pt x="1282" y="650"/>
                    </a:lnTo>
                    <a:lnTo>
                      <a:pt x="1284" y="654"/>
                    </a:lnTo>
                    <a:lnTo>
                      <a:pt x="1288" y="654"/>
                    </a:lnTo>
                    <a:lnTo>
                      <a:pt x="1290" y="654"/>
                    </a:lnTo>
                    <a:lnTo>
                      <a:pt x="1292" y="658"/>
                    </a:lnTo>
                    <a:lnTo>
                      <a:pt x="1292" y="660"/>
                    </a:lnTo>
                    <a:lnTo>
                      <a:pt x="1296" y="660"/>
                    </a:lnTo>
                    <a:lnTo>
                      <a:pt x="1298" y="660"/>
                    </a:lnTo>
                    <a:lnTo>
                      <a:pt x="1302" y="662"/>
                    </a:lnTo>
                    <a:lnTo>
                      <a:pt x="1304" y="664"/>
                    </a:lnTo>
                    <a:lnTo>
                      <a:pt x="1306" y="666"/>
                    </a:lnTo>
                    <a:lnTo>
                      <a:pt x="1306" y="668"/>
                    </a:lnTo>
                    <a:lnTo>
                      <a:pt x="1308" y="668"/>
                    </a:lnTo>
                    <a:lnTo>
                      <a:pt x="1310" y="670"/>
                    </a:lnTo>
                    <a:lnTo>
                      <a:pt x="1308" y="674"/>
                    </a:lnTo>
                    <a:lnTo>
                      <a:pt x="1308" y="674"/>
                    </a:lnTo>
                    <a:lnTo>
                      <a:pt x="1306" y="676"/>
                    </a:lnTo>
                    <a:lnTo>
                      <a:pt x="1310" y="678"/>
                    </a:lnTo>
                    <a:lnTo>
                      <a:pt x="1312" y="678"/>
                    </a:lnTo>
                    <a:lnTo>
                      <a:pt x="1314" y="682"/>
                    </a:lnTo>
                    <a:lnTo>
                      <a:pt x="1314" y="684"/>
                    </a:lnTo>
                    <a:lnTo>
                      <a:pt x="1312" y="686"/>
                    </a:lnTo>
                    <a:lnTo>
                      <a:pt x="1312" y="690"/>
                    </a:lnTo>
                    <a:lnTo>
                      <a:pt x="1316" y="692"/>
                    </a:lnTo>
                    <a:lnTo>
                      <a:pt x="1318" y="692"/>
                    </a:lnTo>
                    <a:lnTo>
                      <a:pt x="1318" y="690"/>
                    </a:lnTo>
                    <a:lnTo>
                      <a:pt x="1320" y="692"/>
                    </a:lnTo>
                    <a:lnTo>
                      <a:pt x="1318" y="694"/>
                    </a:lnTo>
                    <a:lnTo>
                      <a:pt x="1318" y="696"/>
                    </a:lnTo>
                    <a:lnTo>
                      <a:pt x="1320" y="700"/>
                    </a:lnTo>
                    <a:lnTo>
                      <a:pt x="1320" y="700"/>
                    </a:lnTo>
                    <a:lnTo>
                      <a:pt x="1318" y="702"/>
                    </a:lnTo>
                    <a:lnTo>
                      <a:pt x="1320" y="704"/>
                    </a:lnTo>
                    <a:lnTo>
                      <a:pt x="1318" y="706"/>
                    </a:lnTo>
                    <a:lnTo>
                      <a:pt x="1320" y="708"/>
                    </a:lnTo>
                    <a:lnTo>
                      <a:pt x="1320" y="710"/>
                    </a:lnTo>
                    <a:lnTo>
                      <a:pt x="1318" y="710"/>
                    </a:lnTo>
                    <a:lnTo>
                      <a:pt x="1320" y="712"/>
                    </a:lnTo>
                    <a:lnTo>
                      <a:pt x="1318" y="712"/>
                    </a:lnTo>
                    <a:lnTo>
                      <a:pt x="1320" y="718"/>
                    </a:lnTo>
                    <a:lnTo>
                      <a:pt x="1320" y="720"/>
                    </a:lnTo>
                    <a:lnTo>
                      <a:pt x="1320" y="724"/>
                    </a:lnTo>
                    <a:lnTo>
                      <a:pt x="1320" y="726"/>
                    </a:lnTo>
                    <a:lnTo>
                      <a:pt x="1320" y="730"/>
                    </a:lnTo>
                    <a:lnTo>
                      <a:pt x="1324" y="736"/>
                    </a:lnTo>
                    <a:lnTo>
                      <a:pt x="1326" y="736"/>
                    </a:lnTo>
                    <a:lnTo>
                      <a:pt x="1328" y="736"/>
                    </a:lnTo>
                    <a:lnTo>
                      <a:pt x="1328" y="736"/>
                    </a:lnTo>
                    <a:lnTo>
                      <a:pt x="1326" y="740"/>
                    </a:lnTo>
                    <a:lnTo>
                      <a:pt x="1326" y="742"/>
                    </a:lnTo>
                    <a:lnTo>
                      <a:pt x="1326" y="744"/>
                    </a:lnTo>
                    <a:lnTo>
                      <a:pt x="1328" y="744"/>
                    </a:lnTo>
                    <a:lnTo>
                      <a:pt x="1330" y="748"/>
                    </a:lnTo>
                    <a:lnTo>
                      <a:pt x="1330" y="752"/>
                    </a:lnTo>
                    <a:lnTo>
                      <a:pt x="1332" y="754"/>
                    </a:lnTo>
                    <a:lnTo>
                      <a:pt x="1332" y="756"/>
                    </a:lnTo>
                    <a:lnTo>
                      <a:pt x="1332" y="760"/>
                    </a:lnTo>
                    <a:lnTo>
                      <a:pt x="1334" y="760"/>
                    </a:lnTo>
                    <a:lnTo>
                      <a:pt x="1334" y="764"/>
                    </a:lnTo>
                    <a:lnTo>
                      <a:pt x="1332" y="764"/>
                    </a:lnTo>
                    <a:lnTo>
                      <a:pt x="1332" y="768"/>
                    </a:lnTo>
                    <a:lnTo>
                      <a:pt x="1334" y="770"/>
                    </a:lnTo>
                    <a:lnTo>
                      <a:pt x="1334" y="774"/>
                    </a:lnTo>
                    <a:lnTo>
                      <a:pt x="1330" y="778"/>
                    </a:lnTo>
                    <a:lnTo>
                      <a:pt x="1330" y="782"/>
                    </a:lnTo>
                    <a:lnTo>
                      <a:pt x="1328" y="786"/>
                    </a:lnTo>
                    <a:lnTo>
                      <a:pt x="1330" y="790"/>
                    </a:lnTo>
                    <a:lnTo>
                      <a:pt x="1330" y="790"/>
                    </a:lnTo>
                    <a:lnTo>
                      <a:pt x="1330" y="792"/>
                    </a:lnTo>
                    <a:lnTo>
                      <a:pt x="1328" y="796"/>
                    </a:lnTo>
                    <a:lnTo>
                      <a:pt x="1328" y="798"/>
                    </a:lnTo>
                    <a:lnTo>
                      <a:pt x="1326" y="802"/>
                    </a:lnTo>
                    <a:lnTo>
                      <a:pt x="1326" y="802"/>
                    </a:lnTo>
                    <a:lnTo>
                      <a:pt x="1326" y="804"/>
                    </a:lnTo>
                    <a:lnTo>
                      <a:pt x="1326" y="806"/>
                    </a:lnTo>
                    <a:lnTo>
                      <a:pt x="1326" y="812"/>
                    </a:lnTo>
                    <a:lnTo>
                      <a:pt x="1324" y="816"/>
                    </a:lnTo>
                    <a:lnTo>
                      <a:pt x="1324" y="818"/>
                    </a:lnTo>
                    <a:lnTo>
                      <a:pt x="1326" y="820"/>
                    </a:lnTo>
                    <a:lnTo>
                      <a:pt x="1326" y="822"/>
                    </a:lnTo>
                    <a:lnTo>
                      <a:pt x="1322" y="826"/>
                    </a:lnTo>
                    <a:lnTo>
                      <a:pt x="1322" y="828"/>
                    </a:lnTo>
                    <a:lnTo>
                      <a:pt x="1320" y="830"/>
                    </a:lnTo>
                    <a:lnTo>
                      <a:pt x="1318" y="832"/>
                    </a:lnTo>
                    <a:lnTo>
                      <a:pt x="1316" y="836"/>
                    </a:lnTo>
                    <a:lnTo>
                      <a:pt x="1314" y="846"/>
                    </a:lnTo>
                    <a:lnTo>
                      <a:pt x="1312" y="848"/>
                    </a:lnTo>
                    <a:lnTo>
                      <a:pt x="1312" y="850"/>
                    </a:lnTo>
                    <a:lnTo>
                      <a:pt x="1314" y="850"/>
                    </a:lnTo>
                    <a:lnTo>
                      <a:pt x="1312" y="852"/>
                    </a:lnTo>
                    <a:lnTo>
                      <a:pt x="1310" y="854"/>
                    </a:lnTo>
                    <a:lnTo>
                      <a:pt x="1310" y="856"/>
                    </a:lnTo>
                    <a:lnTo>
                      <a:pt x="1308" y="858"/>
                    </a:lnTo>
                    <a:lnTo>
                      <a:pt x="1308" y="862"/>
                    </a:lnTo>
                    <a:lnTo>
                      <a:pt x="1306" y="862"/>
                    </a:lnTo>
                    <a:lnTo>
                      <a:pt x="1308" y="864"/>
                    </a:lnTo>
                    <a:lnTo>
                      <a:pt x="1304" y="868"/>
                    </a:lnTo>
                    <a:lnTo>
                      <a:pt x="1304" y="868"/>
                    </a:lnTo>
                    <a:lnTo>
                      <a:pt x="1302" y="868"/>
                    </a:lnTo>
                    <a:lnTo>
                      <a:pt x="1304" y="870"/>
                    </a:lnTo>
                    <a:lnTo>
                      <a:pt x="1304" y="872"/>
                    </a:lnTo>
                    <a:lnTo>
                      <a:pt x="1300" y="874"/>
                    </a:lnTo>
                    <a:lnTo>
                      <a:pt x="1302" y="876"/>
                    </a:lnTo>
                    <a:lnTo>
                      <a:pt x="1298" y="880"/>
                    </a:lnTo>
                    <a:lnTo>
                      <a:pt x="1296" y="884"/>
                    </a:lnTo>
                    <a:lnTo>
                      <a:pt x="1294" y="884"/>
                    </a:lnTo>
                    <a:lnTo>
                      <a:pt x="1294" y="886"/>
                    </a:lnTo>
                    <a:lnTo>
                      <a:pt x="1290" y="886"/>
                    </a:lnTo>
                    <a:lnTo>
                      <a:pt x="1286" y="890"/>
                    </a:lnTo>
                    <a:lnTo>
                      <a:pt x="1286" y="888"/>
                    </a:lnTo>
                    <a:lnTo>
                      <a:pt x="1284" y="888"/>
                    </a:lnTo>
                    <a:lnTo>
                      <a:pt x="1280" y="886"/>
                    </a:lnTo>
                    <a:lnTo>
                      <a:pt x="1276" y="886"/>
                    </a:lnTo>
                    <a:lnTo>
                      <a:pt x="1276" y="880"/>
                    </a:lnTo>
                    <a:lnTo>
                      <a:pt x="1274" y="880"/>
                    </a:lnTo>
                    <a:lnTo>
                      <a:pt x="1272" y="882"/>
                    </a:lnTo>
                    <a:lnTo>
                      <a:pt x="1270" y="880"/>
                    </a:lnTo>
                    <a:lnTo>
                      <a:pt x="1268" y="880"/>
                    </a:lnTo>
                    <a:lnTo>
                      <a:pt x="1268" y="882"/>
                    </a:lnTo>
                    <a:lnTo>
                      <a:pt x="1266" y="884"/>
                    </a:lnTo>
                    <a:lnTo>
                      <a:pt x="1266" y="890"/>
                    </a:lnTo>
                    <a:lnTo>
                      <a:pt x="1264" y="890"/>
                    </a:lnTo>
                    <a:lnTo>
                      <a:pt x="1264" y="894"/>
                    </a:lnTo>
                    <a:lnTo>
                      <a:pt x="1262" y="894"/>
                    </a:lnTo>
                    <a:lnTo>
                      <a:pt x="1260" y="894"/>
                    </a:lnTo>
                    <a:lnTo>
                      <a:pt x="1258" y="896"/>
                    </a:lnTo>
                    <a:lnTo>
                      <a:pt x="1258" y="896"/>
                    </a:lnTo>
                    <a:close/>
                    <a:moveTo>
                      <a:pt x="408" y="906"/>
                    </a:moveTo>
                    <a:lnTo>
                      <a:pt x="406" y="904"/>
                    </a:lnTo>
                    <a:lnTo>
                      <a:pt x="392" y="906"/>
                    </a:lnTo>
                    <a:lnTo>
                      <a:pt x="408" y="906"/>
                    </a:lnTo>
                    <a:close/>
                    <a:moveTo>
                      <a:pt x="1438" y="854"/>
                    </a:moveTo>
                    <a:lnTo>
                      <a:pt x="1440" y="854"/>
                    </a:lnTo>
                    <a:lnTo>
                      <a:pt x="1442" y="852"/>
                    </a:lnTo>
                    <a:lnTo>
                      <a:pt x="1442" y="850"/>
                    </a:lnTo>
                    <a:lnTo>
                      <a:pt x="1440" y="852"/>
                    </a:lnTo>
                    <a:lnTo>
                      <a:pt x="1438" y="854"/>
                    </a:lnTo>
                    <a:close/>
                    <a:moveTo>
                      <a:pt x="82" y="124"/>
                    </a:moveTo>
                    <a:lnTo>
                      <a:pt x="80" y="122"/>
                    </a:lnTo>
                    <a:lnTo>
                      <a:pt x="80" y="118"/>
                    </a:lnTo>
                    <a:lnTo>
                      <a:pt x="78" y="118"/>
                    </a:lnTo>
                    <a:lnTo>
                      <a:pt x="76" y="118"/>
                    </a:lnTo>
                    <a:lnTo>
                      <a:pt x="76" y="114"/>
                    </a:lnTo>
                    <a:lnTo>
                      <a:pt x="78" y="112"/>
                    </a:lnTo>
                    <a:lnTo>
                      <a:pt x="80" y="110"/>
                    </a:lnTo>
                    <a:lnTo>
                      <a:pt x="84" y="110"/>
                    </a:lnTo>
                    <a:lnTo>
                      <a:pt x="86" y="108"/>
                    </a:lnTo>
                    <a:lnTo>
                      <a:pt x="86" y="108"/>
                    </a:lnTo>
                    <a:lnTo>
                      <a:pt x="88" y="112"/>
                    </a:lnTo>
                    <a:lnTo>
                      <a:pt x="90" y="112"/>
                    </a:lnTo>
                    <a:lnTo>
                      <a:pt x="94" y="112"/>
                    </a:lnTo>
                    <a:lnTo>
                      <a:pt x="94" y="112"/>
                    </a:lnTo>
                    <a:lnTo>
                      <a:pt x="96" y="110"/>
                    </a:lnTo>
                    <a:lnTo>
                      <a:pt x="94" y="108"/>
                    </a:lnTo>
                    <a:lnTo>
                      <a:pt x="90" y="108"/>
                    </a:lnTo>
                    <a:lnTo>
                      <a:pt x="84" y="104"/>
                    </a:lnTo>
                    <a:lnTo>
                      <a:pt x="80" y="104"/>
                    </a:lnTo>
                    <a:lnTo>
                      <a:pt x="76" y="104"/>
                    </a:lnTo>
                    <a:lnTo>
                      <a:pt x="72" y="108"/>
                    </a:lnTo>
                    <a:lnTo>
                      <a:pt x="70" y="112"/>
                    </a:lnTo>
                    <a:lnTo>
                      <a:pt x="66" y="112"/>
                    </a:lnTo>
                    <a:lnTo>
                      <a:pt x="64" y="114"/>
                    </a:lnTo>
                    <a:lnTo>
                      <a:pt x="64" y="122"/>
                    </a:lnTo>
                    <a:lnTo>
                      <a:pt x="66" y="122"/>
                    </a:lnTo>
                    <a:lnTo>
                      <a:pt x="68" y="120"/>
                    </a:lnTo>
                    <a:lnTo>
                      <a:pt x="70" y="122"/>
                    </a:lnTo>
                    <a:lnTo>
                      <a:pt x="72" y="124"/>
                    </a:lnTo>
                    <a:lnTo>
                      <a:pt x="74" y="124"/>
                    </a:lnTo>
                    <a:lnTo>
                      <a:pt x="74" y="124"/>
                    </a:lnTo>
                    <a:lnTo>
                      <a:pt x="74" y="122"/>
                    </a:lnTo>
                    <a:lnTo>
                      <a:pt x="76" y="120"/>
                    </a:lnTo>
                    <a:lnTo>
                      <a:pt x="78" y="122"/>
                    </a:lnTo>
                    <a:lnTo>
                      <a:pt x="78" y="126"/>
                    </a:lnTo>
                    <a:lnTo>
                      <a:pt x="82" y="126"/>
                    </a:lnTo>
                    <a:lnTo>
                      <a:pt x="82" y="124"/>
                    </a:lnTo>
                    <a:close/>
                    <a:moveTo>
                      <a:pt x="100" y="90"/>
                    </a:moveTo>
                    <a:lnTo>
                      <a:pt x="102" y="86"/>
                    </a:lnTo>
                    <a:lnTo>
                      <a:pt x="102" y="84"/>
                    </a:lnTo>
                    <a:lnTo>
                      <a:pt x="104" y="84"/>
                    </a:lnTo>
                    <a:lnTo>
                      <a:pt x="104" y="86"/>
                    </a:lnTo>
                    <a:lnTo>
                      <a:pt x="106" y="88"/>
                    </a:lnTo>
                    <a:lnTo>
                      <a:pt x="104" y="90"/>
                    </a:lnTo>
                    <a:lnTo>
                      <a:pt x="102" y="90"/>
                    </a:lnTo>
                    <a:lnTo>
                      <a:pt x="100" y="90"/>
                    </a:lnTo>
                    <a:lnTo>
                      <a:pt x="100" y="90"/>
                    </a:lnTo>
                    <a:close/>
                    <a:moveTo>
                      <a:pt x="96" y="138"/>
                    </a:moveTo>
                    <a:lnTo>
                      <a:pt x="96" y="138"/>
                    </a:lnTo>
                    <a:lnTo>
                      <a:pt x="98" y="138"/>
                    </a:lnTo>
                    <a:lnTo>
                      <a:pt x="100" y="136"/>
                    </a:lnTo>
                    <a:lnTo>
                      <a:pt x="100" y="134"/>
                    </a:lnTo>
                    <a:lnTo>
                      <a:pt x="100" y="132"/>
                    </a:lnTo>
                    <a:lnTo>
                      <a:pt x="100" y="134"/>
                    </a:lnTo>
                    <a:lnTo>
                      <a:pt x="102" y="132"/>
                    </a:lnTo>
                    <a:lnTo>
                      <a:pt x="102" y="130"/>
                    </a:lnTo>
                    <a:lnTo>
                      <a:pt x="102" y="126"/>
                    </a:lnTo>
                    <a:lnTo>
                      <a:pt x="100" y="124"/>
                    </a:lnTo>
                    <a:lnTo>
                      <a:pt x="100" y="122"/>
                    </a:lnTo>
                    <a:lnTo>
                      <a:pt x="102" y="122"/>
                    </a:lnTo>
                    <a:lnTo>
                      <a:pt x="104" y="122"/>
                    </a:lnTo>
                    <a:lnTo>
                      <a:pt x="108" y="120"/>
                    </a:lnTo>
                    <a:lnTo>
                      <a:pt x="110" y="120"/>
                    </a:lnTo>
                    <a:lnTo>
                      <a:pt x="110" y="120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6" y="118"/>
                    </a:lnTo>
                    <a:lnTo>
                      <a:pt x="106" y="116"/>
                    </a:lnTo>
                    <a:lnTo>
                      <a:pt x="106" y="114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08" y="114"/>
                    </a:lnTo>
                    <a:lnTo>
                      <a:pt x="110" y="114"/>
                    </a:lnTo>
                    <a:lnTo>
                      <a:pt x="112" y="114"/>
                    </a:lnTo>
                    <a:lnTo>
                      <a:pt x="114" y="112"/>
                    </a:lnTo>
                    <a:lnTo>
                      <a:pt x="116" y="110"/>
                    </a:lnTo>
                    <a:lnTo>
                      <a:pt x="116" y="110"/>
                    </a:lnTo>
                    <a:lnTo>
                      <a:pt x="114" y="106"/>
                    </a:lnTo>
                    <a:lnTo>
                      <a:pt x="114" y="106"/>
                    </a:lnTo>
                    <a:lnTo>
                      <a:pt x="112" y="104"/>
                    </a:lnTo>
                    <a:lnTo>
                      <a:pt x="110" y="102"/>
                    </a:lnTo>
                    <a:lnTo>
                      <a:pt x="110" y="102"/>
                    </a:lnTo>
                    <a:lnTo>
                      <a:pt x="108" y="104"/>
                    </a:lnTo>
                    <a:lnTo>
                      <a:pt x="106" y="106"/>
                    </a:lnTo>
                    <a:lnTo>
                      <a:pt x="104" y="106"/>
                    </a:lnTo>
                    <a:lnTo>
                      <a:pt x="104" y="104"/>
                    </a:lnTo>
                    <a:lnTo>
                      <a:pt x="104" y="102"/>
                    </a:lnTo>
                    <a:lnTo>
                      <a:pt x="106" y="102"/>
                    </a:lnTo>
                    <a:lnTo>
                      <a:pt x="108" y="98"/>
                    </a:lnTo>
                    <a:lnTo>
                      <a:pt x="108" y="96"/>
                    </a:lnTo>
                    <a:lnTo>
                      <a:pt x="108" y="94"/>
                    </a:lnTo>
                    <a:lnTo>
                      <a:pt x="104" y="98"/>
                    </a:lnTo>
                    <a:lnTo>
                      <a:pt x="104" y="100"/>
                    </a:lnTo>
                    <a:lnTo>
                      <a:pt x="102" y="100"/>
                    </a:lnTo>
                    <a:lnTo>
                      <a:pt x="102" y="100"/>
                    </a:lnTo>
                    <a:lnTo>
                      <a:pt x="102" y="98"/>
                    </a:lnTo>
                    <a:lnTo>
                      <a:pt x="102" y="96"/>
                    </a:lnTo>
                    <a:lnTo>
                      <a:pt x="102" y="98"/>
                    </a:lnTo>
                    <a:lnTo>
                      <a:pt x="100" y="100"/>
                    </a:lnTo>
                    <a:lnTo>
                      <a:pt x="98" y="100"/>
                    </a:lnTo>
                    <a:lnTo>
                      <a:pt x="98" y="104"/>
                    </a:lnTo>
                    <a:lnTo>
                      <a:pt x="100" y="104"/>
                    </a:lnTo>
                    <a:lnTo>
                      <a:pt x="102" y="104"/>
                    </a:lnTo>
                    <a:lnTo>
                      <a:pt x="102" y="104"/>
                    </a:lnTo>
                    <a:lnTo>
                      <a:pt x="102" y="106"/>
                    </a:lnTo>
                    <a:lnTo>
                      <a:pt x="100" y="106"/>
                    </a:lnTo>
                    <a:lnTo>
                      <a:pt x="98" y="108"/>
                    </a:lnTo>
                    <a:lnTo>
                      <a:pt x="98" y="110"/>
                    </a:lnTo>
                    <a:lnTo>
                      <a:pt x="98" y="112"/>
                    </a:lnTo>
                    <a:lnTo>
                      <a:pt x="96" y="112"/>
                    </a:lnTo>
                    <a:lnTo>
                      <a:pt x="94" y="116"/>
                    </a:lnTo>
                    <a:lnTo>
                      <a:pt x="92" y="116"/>
                    </a:lnTo>
                    <a:lnTo>
                      <a:pt x="90" y="116"/>
                    </a:lnTo>
                    <a:lnTo>
                      <a:pt x="88" y="116"/>
                    </a:lnTo>
                    <a:lnTo>
                      <a:pt x="86" y="114"/>
                    </a:lnTo>
                    <a:lnTo>
                      <a:pt x="84" y="112"/>
                    </a:lnTo>
                    <a:lnTo>
                      <a:pt x="82" y="114"/>
                    </a:lnTo>
                    <a:lnTo>
                      <a:pt x="82" y="116"/>
                    </a:lnTo>
                    <a:lnTo>
                      <a:pt x="82" y="118"/>
                    </a:lnTo>
                    <a:lnTo>
                      <a:pt x="82" y="118"/>
                    </a:lnTo>
                    <a:lnTo>
                      <a:pt x="84" y="120"/>
                    </a:lnTo>
                    <a:lnTo>
                      <a:pt x="86" y="118"/>
                    </a:lnTo>
                    <a:lnTo>
                      <a:pt x="88" y="118"/>
                    </a:lnTo>
                    <a:lnTo>
                      <a:pt x="88" y="122"/>
                    </a:lnTo>
                    <a:lnTo>
                      <a:pt x="90" y="122"/>
                    </a:lnTo>
                    <a:lnTo>
                      <a:pt x="92" y="124"/>
                    </a:lnTo>
                    <a:lnTo>
                      <a:pt x="90" y="124"/>
                    </a:lnTo>
                    <a:lnTo>
                      <a:pt x="88" y="124"/>
                    </a:lnTo>
                    <a:lnTo>
                      <a:pt x="86" y="126"/>
                    </a:lnTo>
                    <a:lnTo>
                      <a:pt x="86" y="132"/>
                    </a:lnTo>
                    <a:lnTo>
                      <a:pt x="88" y="134"/>
                    </a:lnTo>
                    <a:lnTo>
                      <a:pt x="86" y="136"/>
                    </a:lnTo>
                    <a:lnTo>
                      <a:pt x="88" y="136"/>
                    </a:lnTo>
                    <a:lnTo>
                      <a:pt x="88" y="136"/>
                    </a:lnTo>
                    <a:lnTo>
                      <a:pt x="90" y="136"/>
                    </a:lnTo>
                    <a:lnTo>
                      <a:pt x="92" y="134"/>
                    </a:lnTo>
                    <a:lnTo>
                      <a:pt x="92" y="132"/>
                    </a:lnTo>
                    <a:lnTo>
                      <a:pt x="94" y="132"/>
                    </a:lnTo>
                    <a:lnTo>
                      <a:pt x="96" y="134"/>
                    </a:lnTo>
                    <a:lnTo>
                      <a:pt x="96" y="138"/>
                    </a:lnTo>
                    <a:close/>
                    <a:moveTo>
                      <a:pt x="112" y="134"/>
                    </a:moveTo>
                    <a:lnTo>
                      <a:pt x="112" y="132"/>
                    </a:lnTo>
                    <a:lnTo>
                      <a:pt x="114" y="130"/>
                    </a:lnTo>
                    <a:lnTo>
                      <a:pt x="114" y="128"/>
                    </a:lnTo>
                    <a:lnTo>
                      <a:pt x="110" y="126"/>
                    </a:lnTo>
                    <a:lnTo>
                      <a:pt x="108" y="124"/>
                    </a:lnTo>
                    <a:lnTo>
                      <a:pt x="108" y="128"/>
                    </a:lnTo>
                    <a:lnTo>
                      <a:pt x="108" y="130"/>
                    </a:lnTo>
                    <a:lnTo>
                      <a:pt x="108" y="132"/>
                    </a:lnTo>
                    <a:lnTo>
                      <a:pt x="112" y="134"/>
                    </a:lnTo>
                    <a:close/>
                    <a:moveTo>
                      <a:pt x="116" y="140"/>
                    </a:moveTo>
                    <a:lnTo>
                      <a:pt x="118" y="140"/>
                    </a:lnTo>
                    <a:lnTo>
                      <a:pt x="120" y="138"/>
                    </a:lnTo>
                    <a:lnTo>
                      <a:pt x="124" y="138"/>
                    </a:lnTo>
                    <a:lnTo>
                      <a:pt x="124" y="138"/>
                    </a:lnTo>
                    <a:lnTo>
                      <a:pt x="124" y="136"/>
                    </a:lnTo>
                    <a:lnTo>
                      <a:pt x="120" y="136"/>
                    </a:lnTo>
                    <a:lnTo>
                      <a:pt x="120" y="132"/>
                    </a:lnTo>
                    <a:lnTo>
                      <a:pt x="118" y="128"/>
                    </a:lnTo>
                    <a:lnTo>
                      <a:pt x="116" y="130"/>
                    </a:lnTo>
                    <a:lnTo>
                      <a:pt x="116" y="134"/>
                    </a:lnTo>
                    <a:lnTo>
                      <a:pt x="116" y="136"/>
                    </a:lnTo>
                    <a:lnTo>
                      <a:pt x="114" y="136"/>
                    </a:lnTo>
                    <a:lnTo>
                      <a:pt x="112" y="136"/>
                    </a:lnTo>
                    <a:lnTo>
                      <a:pt x="114" y="138"/>
                    </a:lnTo>
                    <a:lnTo>
                      <a:pt x="116" y="140"/>
                    </a:lnTo>
                    <a:close/>
                    <a:moveTo>
                      <a:pt x="146" y="54"/>
                    </a:moveTo>
                    <a:lnTo>
                      <a:pt x="150" y="52"/>
                    </a:lnTo>
                    <a:lnTo>
                      <a:pt x="152" y="52"/>
                    </a:lnTo>
                    <a:lnTo>
                      <a:pt x="152" y="50"/>
                    </a:lnTo>
                    <a:lnTo>
                      <a:pt x="154" y="50"/>
                    </a:lnTo>
                    <a:lnTo>
                      <a:pt x="152" y="48"/>
                    </a:lnTo>
                    <a:lnTo>
                      <a:pt x="152" y="46"/>
                    </a:lnTo>
                    <a:lnTo>
                      <a:pt x="150" y="44"/>
                    </a:lnTo>
                    <a:lnTo>
                      <a:pt x="148" y="46"/>
                    </a:lnTo>
                    <a:lnTo>
                      <a:pt x="146" y="46"/>
                    </a:lnTo>
                    <a:lnTo>
                      <a:pt x="144" y="48"/>
                    </a:lnTo>
                    <a:lnTo>
                      <a:pt x="144" y="48"/>
                    </a:lnTo>
                    <a:lnTo>
                      <a:pt x="144" y="50"/>
                    </a:lnTo>
                    <a:lnTo>
                      <a:pt x="146" y="52"/>
                    </a:lnTo>
                    <a:lnTo>
                      <a:pt x="146" y="54"/>
                    </a:lnTo>
                    <a:lnTo>
                      <a:pt x="146" y="54"/>
                    </a:lnTo>
                    <a:close/>
                    <a:moveTo>
                      <a:pt x="150" y="58"/>
                    </a:moveTo>
                    <a:lnTo>
                      <a:pt x="150" y="56"/>
                    </a:lnTo>
                    <a:lnTo>
                      <a:pt x="150" y="56"/>
                    </a:lnTo>
                    <a:lnTo>
                      <a:pt x="150" y="56"/>
                    </a:lnTo>
                    <a:lnTo>
                      <a:pt x="150" y="58"/>
                    </a:lnTo>
                    <a:close/>
                    <a:moveTo>
                      <a:pt x="150" y="66"/>
                    </a:moveTo>
                    <a:lnTo>
                      <a:pt x="150" y="64"/>
                    </a:lnTo>
                    <a:lnTo>
                      <a:pt x="152" y="62"/>
                    </a:lnTo>
                    <a:lnTo>
                      <a:pt x="154" y="62"/>
                    </a:lnTo>
                    <a:lnTo>
                      <a:pt x="152" y="60"/>
                    </a:lnTo>
                    <a:lnTo>
                      <a:pt x="150" y="60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6" y="60"/>
                    </a:lnTo>
                    <a:lnTo>
                      <a:pt x="144" y="60"/>
                    </a:lnTo>
                    <a:lnTo>
                      <a:pt x="142" y="62"/>
                    </a:lnTo>
                    <a:lnTo>
                      <a:pt x="140" y="64"/>
                    </a:lnTo>
                    <a:lnTo>
                      <a:pt x="142" y="66"/>
                    </a:lnTo>
                    <a:lnTo>
                      <a:pt x="144" y="66"/>
                    </a:lnTo>
                    <a:lnTo>
                      <a:pt x="146" y="64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50" y="66"/>
                    </a:lnTo>
                    <a:close/>
                    <a:moveTo>
                      <a:pt x="156" y="66"/>
                    </a:moveTo>
                    <a:lnTo>
                      <a:pt x="156" y="62"/>
                    </a:lnTo>
                    <a:lnTo>
                      <a:pt x="156" y="62"/>
                    </a:lnTo>
                    <a:lnTo>
                      <a:pt x="158" y="62"/>
                    </a:lnTo>
                    <a:lnTo>
                      <a:pt x="160" y="62"/>
                    </a:lnTo>
                    <a:lnTo>
                      <a:pt x="160" y="64"/>
                    </a:lnTo>
                    <a:lnTo>
                      <a:pt x="160" y="66"/>
                    </a:lnTo>
                    <a:lnTo>
                      <a:pt x="158" y="66"/>
                    </a:lnTo>
                    <a:lnTo>
                      <a:pt x="156" y="66"/>
                    </a:lnTo>
                    <a:close/>
                    <a:moveTo>
                      <a:pt x="146" y="78"/>
                    </a:moveTo>
                    <a:lnTo>
                      <a:pt x="148" y="76"/>
                    </a:lnTo>
                    <a:lnTo>
                      <a:pt x="150" y="72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0" y="68"/>
                    </a:lnTo>
                    <a:lnTo>
                      <a:pt x="148" y="70"/>
                    </a:lnTo>
                    <a:lnTo>
                      <a:pt x="144" y="68"/>
                    </a:lnTo>
                    <a:lnTo>
                      <a:pt x="142" y="68"/>
                    </a:lnTo>
                    <a:lnTo>
                      <a:pt x="142" y="70"/>
                    </a:lnTo>
                    <a:lnTo>
                      <a:pt x="140" y="72"/>
                    </a:lnTo>
                    <a:lnTo>
                      <a:pt x="140" y="72"/>
                    </a:lnTo>
                    <a:lnTo>
                      <a:pt x="142" y="72"/>
                    </a:lnTo>
                    <a:lnTo>
                      <a:pt x="144" y="76"/>
                    </a:lnTo>
                    <a:lnTo>
                      <a:pt x="144" y="76"/>
                    </a:lnTo>
                    <a:lnTo>
                      <a:pt x="142" y="76"/>
                    </a:lnTo>
                    <a:lnTo>
                      <a:pt x="136" y="78"/>
                    </a:lnTo>
                    <a:lnTo>
                      <a:pt x="136" y="80"/>
                    </a:lnTo>
                    <a:lnTo>
                      <a:pt x="138" y="82"/>
                    </a:lnTo>
                    <a:lnTo>
                      <a:pt x="140" y="82"/>
                    </a:lnTo>
                    <a:lnTo>
                      <a:pt x="142" y="80"/>
                    </a:lnTo>
                    <a:lnTo>
                      <a:pt x="142" y="80"/>
                    </a:lnTo>
                    <a:lnTo>
                      <a:pt x="146" y="78"/>
                    </a:lnTo>
                    <a:lnTo>
                      <a:pt x="146" y="78"/>
                    </a:lnTo>
                    <a:close/>
                    <a:moveTo>
                      <a:pt x="152" y="78"/>
                    </a:moveTo>
                    <a:lnTo>
                      <a:pt x="150" y="78"/>
                    </a:lnTo>
                    <a:lnTo>
                      <a:pt x="150" y="80"/>
                    </a:lnTo>
                    <a:lnTo>
                      <a:pt x="148" y="78"/>
                    </a:lnTo>
                    <a:lnTo>
                      <a:pt x="148" y="76"/>
                    </a:lnTo>
                    <a:lnTo>
                      <a:pt x="150" y="76"/>
                    </a:lnTo>
                    <a:lnTo>
                      <a:pt x="152" y="74"/>
                    </a:lnTo>
                    <a:lnTo>
                      <a:pt x="154" y="76"/>
                    </a:lnTo>
                    <a:lnTo>
                      <a:pt x="154" y="76"/>
                    </a:lnTo>
                    <a:lnTo>
                      <a:pt x="152" y="78"/>
                    </a:lnTo>
                    <a:close/>
                    <a:moveTo>
                      <a:pt x="160" y="84"/>
                    </a:moveTo>
                    <a:lnTo>
                      <a:pt x="156" y="82"/>
                    </a:lnTo>
                    <a:lnTo>
                      <a:pt x="156" y="78"/>
                    </a:lnTo>
                    <a:lnTo>
                      <a:pt x="156" y="78"/>
                    </a:lnTo>
                    <a:lnTo>
                      <a:pt x="158" y="78"/>
                    </a:lnTo>
                    <a:lnTo>
                      <a:pt x="158" y="80"/>
                    </a:lnTo>
                    <a:lnTo>
                      <a:pt x="160" y="78"/>
                    </a:lnTo>
                    <a:lnTo>
                      <a:pt x="162" y="80"/>
                    </a:lnTo>
                    <a:lnTo>
                      <a:pt x="162" y="84"/>
                    </a:lnTo>
                    <a:lnTo>
                      <a:pt x="160" y="84"/>
                    </a:lnTo>
                    <a:close/>
                    <a:moveTo>
                      <a:pt x="156" y="90"/>
                    </a:moveTo>
                    <a:lnTo>
                      <a:pt x="154" y="88"/>
                    </a:lnTo>
                    <a:lnTo>
                      <a:pt x="150" y="84"/>
                    </a:lnTo>
                    <a:lnTo>
                      <a:pt x="146" y="84"/>
                    </a:lnTo>
                    <a:lnTo>
                      <a:pt x="144" y="84"/>
                    </a:lnTo>
                    <a:lnTo>
                      <a:pt x="142" y="82"/>
                    </a:lnTo>
                    <a:lnTo>
                      <a:pt x="144" y="82"/>
                    </a:lnTo>
                    <a:lnTo>
                      <a:pt x="146" y="80"/>
                    </a:lnTo>
                    <a:lnTo>
                      <a:pt x="148" y="80"/>
                    </a:lnTo>
                    <a:lnTo>
                      <a:pt x="152" y="82"/>
                    </a:lnTo>
                    <a:lnTo>
                      <a:pt x="156" y="86"/>
                    </a:lnTo>
                    <a:lnTo>
                      <a:pt x="158" y="86"/>
                    </a:lnTo>
                    <a:lnTo>
                      <a:pt x="158" y="84"/>
                    </a:lnTo>
                    <a:lnTo>
                      <a:pt x="160" y="86"/>
                    </a:lnTo>
                    <a:lnTo>
                      <a:pt x="158" y="88"/>
                    </a:lnTo>
                    <a:lnTo>
                      <a:pt x="158" y="90"/>
                    </a:lnTo>
                    <a:lnTo>
                      <a:pt x="156" y="90"/>
                    </a:lnTo>
                    <a:close/>
                    <a:moveTo>
                      <a:pt x="158" y="98"/>
                    </a:moveTo>
                    <a:lnTo>
                      <a:pt x="158" y="94"/>
                    </a:lnTo>
                    <a:lnTo>
                      <a:pt x="158" y="92"/>
                    </a:lnTo>
                    <a:lnTo>
                      <a:pt x="156" y="92"/>
                    </a:lnTo>
                    <a:lnTo>
                      <a:pt x="152" y="90"/>
                    </a:lnTo>
                    <a:lnTo>
                      <a:pt x="148" y="88"/>
                    </a:lnTo>
                    <a:lnTo>
                      <a:pt x="146" y="88"/>
                    </a:lnTo>
                    <a:lnTo>
                      <a:pt x="144" y="86"/>
                    </a:lnTo>
                    <a:lnTo>
                      <a:pt x="142" y="86"/>
                    </a:lnTo>
                    <a:lnTo>
                      <a:pt x="140" y="84"/>
                    </a:lnTo>
                    <a:lnTo>
                      <a:pt x="134" y="84"/>
                    </a:lnTo>
                    <a:lnTo>
                      <a:pt x="130" y="86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34" y="90"/>
                    </a:lnTo>
                    <a:lnTo>
                      <a:pt x="136" y="90"/>
                    </a:lnTo>
                    <a:lnTo>
                      <a:pt x="138" y="90"/>
                    </a:lnTo>
                    <a:lnTo>
                      <a:pt x="138" y="90"/>
                    </a:lnTo>
                    <a:lnTo>
                      <a:pt x="142" y="90"/>
                    </a:lnTo>
                    <a:lnTo>
                      <a:pt x="142" y="94"/>
                    </a:lnTo>
                    <a:lnTo>
                      <a:pt x="144" y="94"/>
                    </a:lnTo>
                    <a:lnTo>
                      <a:pt x="144" y="92"/>
                    </a:lnTo>
                    <a:lnTo>
                      <a:pt x="146" y="96"/>
                    </a:lnTo>
                    <a:lnTo>
                      <a:pt x="148" y="96"/>
                    </a:lnTo>
                    <a:lnTo>
                      <a:pt x="152" y="96"/>
                    </a:lnTo>
                    <a:lnTo>
                      <a:pt x="154" y="98"/>
                    </a:lnTo>
                    <a:lnTo>
                      <a:pt x="158" y="98"/>
                    </a:lnTo>
                    <a:lnTo>
                      <a:pt x="158" y="98"/>
                    </a:lnTo>
                    <a:close/>
                    <a:moveTo>
                      <a:pt x="140" y="102"/>
                    </a:moveTo>
                    <a:lnTo>
                      <a:pt x="140" y="102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6" y="100"/>
                    </a:lnTo>
                    <a:lnTo>
                      <a:pt x="134" y="98"/>
                    </a:lnTo>
                    <a:lnTo>
                      <a:pt x="132" y="98"/>
                    </a:lnTo>
                    <a:lnTo>
                      <a:pt x="134" y="96"/>
                    </a:lnTo>
                    <a:lnTo>
                      <a:pt x="136" y="96"/>
                    </a:lnTo>
                    <a:lnTo>
                      <a:pt x="140" y="96"/>
                    </a:lnTo>
                    <a:lnTo>
                      <a:pt x="140" y="94"/>
                    </a:lnTo>
                    <a:lnTo>
                      <a:pt x="142" y="98"/>
                    </a:lnTo>
                    <a:lnTo>
                      <a:pt x="144" y="98"/>
                    </a:lnTo>
                    <a:lnTo>
                      <a:pt x="144" y="96"/>
                    </a:lnTo>
                    <a:lnTo>
                      <a:pt x="146" y="98"/>
                    </a:lnTo>
                    <a:lnTo>
                      <a:pt x="146" y="98"/>
                    </a:lnTo>
                    <a:lnTo>
                      <a:pt x="146" y="100"/>
                    </a:lnTo>
                    <a:lnTo>
                      <a:pt x="140" y="102"/>
                    </a:lnTo>
                    <a:close/>
                    <a:moveTo>
                      <a:pt x="136" y="114"/>
                    </a:moveTo>
                    <a:lnTo>
                      <a:pt x="134" y="112"/>
                    </a:lnTo>
                    <a:lnTo>
                      <a:pt x="134" y="110"/>
                    </a:lnTo>
                    <a:lnTo>
                      <a:pt x="132" y="108"/>
                    </a:lnTo>
                    <a:lnTo>
                      <a:pt x="132" y="112"/>
                    </a:lnTo>
                    <a:lnTo>
                      <a:pt x="130" y="112"/>
                    </a:lnTo>
                    <a:lnTo>
                      <a:pt x="132" y="114"/>
                    </a:lnTo>
                    <a:lnTo>
                      <a:pt x="134" y="116"/>
                    </a:lnTo>
                    <a:lnTo>
                      <a:pt x="136" y="114"/>
                    </a:lnTo>
                    <a:close/>
                    <a:moveTo>
                      <a:pt x="138" y="114"/>
                    </a:moveTo>
                    <a:lnTo>
                      <a:pt x="138" y="114"/>
                    </a:lnTo>
                    <a:lnTo>
                      <a:pt x="140" y="112"/>
                    </a:lnTo>
                    <a:lnTo>
                      <a:pt x="138" y="110"/>
                    </a:lnTo>
                    <a:lnTo>
                      <a:pt x="136" y="108"/>
                    </a:lnTo>
                    <a:lnTo>
                      <a:pt x="136" y="108"/>
                    </a:lnTo>
                    <a:lnTo>
                      <a:pt x="136" y="110"/>
                    </a:lnTo>
                    <a:lnTo>
                      <a:pt x="138" y="114"/>
                    </a:lnTo>
                    <a:close/>
                    <a:moveTo>
                      <a:pt x="142" y="112"/>
                    </a:moveTo>
                    <a:lnTo>
                      <a:pt x="144" y="112"/>
                    </a:lnTo>
                    <a:lnTo>
                      <a:pt x="144" y="112"/>
                    </a:lnTo>
                    <a:lnTo>
                      <a:pt x="144" y="108"/>
                    </a:lnTo>
                    <a:lnTo>
                      <a:pt x="142" y="108"/>
                    </a:lnTo>
                    <a:lnTo>
                      <a:pt x="140" y="110"/>
                    </a:lnTo>
                    <a:lnTo>
                      <a:pt x="142" y="112"/>
                    </a:lnTo>
                    <a:close/>
                    <a:moveTo>
                      <a:pt x="142" y="118"/>
                    </a:moveTo>
                    <a:lnTo>
                      <a:pt x="142" y="116"/>
                    </a:lnTo>
                    <a:lnTo>
                      <a:pt x="144" y="114"/>
                    </a:lnTo>
                    <a:lnTo>
                      <a:pt x="144" y="112"/>
                    </a:lnTo>
                    <a:lnTo>
                      <a:pt x="142" y="112"/>
                    </a:lnTo>
                    <a:lnTo>
                      <a:pt x="140" y="112"/>
                    </a:lnTo>
                    <a:lnTo>
                      <a:pt x="140" y="114"/>
                    </a:lnTo>
                    <a:lnTo>
                      <a:pt x="140" y="116"/>
                    </a:lnTo>
                    <a:lnTo>
                      <a:pt x="142" y="118"/>
                    </a:lnTo>
                    <a:close/>
                    <a:moveTo>
                      <a:pt x="138" y="124"/>
                    </a:moveTo>
                    <a:lnTo>
                      <a:pt x="138" y="122"/>
                    </a:lnTo>
                    <a:lnTo>
                      <a:pt x="136" y="122"/>
                    </a:lnTo>
                    <a:lnTo>
                      <a:pt x="134" y="120"/>
                    </a:lnTo>
                    <a:lnTo>
                      <a:pt x="132" y="120"/>
                    </a:lnTo>
                    <a:lnTo>
                      <a:pt x="130" y="120"/>
                    </a:lnTo>
                    <a:lnTo>
                      <a:pt x="132" y="122"/>
                    </a:lnTo>
                    <a:lnTo>
                      <a:pt x="132" y="124"/>
                    </a:lnTo>
                    <a:lnTo>
                      <a:pt x="130" y="126"/>
                    </a:lnTo>
                    <a:lnTo>
                      <a:pt x="132" y="128"/>
                    </a:lnTo>
                    <a:lnTo>
                      <a:pt x="136" y="128"/>
                    </a:lnTo>
                    <a:lnTo>
                      <a:pt x="138" y="126"/>
                    </a:lnTo>
                    <a:lnTo>
                      <a:pt x="138" y="124"/>
                    </a:lnTo>
                    <a:close/>
                    <a:moveTo>
                      <a:pt x="140" y="120"/>
                    </a:moveTo>
                    <a:lnTo>
                      <a:pt x="140" y="122"/>
                    </a:lnTo>
                    <a:lnTo>
                      <a:pt x="142" y="124"/>
                    </a:lnTo>
                    <a:lnTo>
                      <a:pt x="144" y="124"/>
                    </a:lnTo>
                    <a:lnTo>
                      <a:pt x="144" y="122"/>
                    </a:lnTo>
                    <a:lnTo>
                      <a:pt x="142" y="120"/>
                    </a:lnTo>
                    <a:lnTo>
                      <a:pt x="140" y="120"/>
                    </a:lnTo>
                    <a:close/>
                    <a:moveTo>
                      <a:pt x="160" y="92"/>
                    </a:moveTo>
                    <a:lnTo>
                      <a:pt x="160" y="90"/>
                    </a:lnTo>
                    <a:lnTo>
                      <a:pt x="162" y="90"/>
                    </a:lnTo>
                    <a:lnTo>
                      <a:pt x="162" y="86"/>
                    </a:lnTo>
                    <a:lnTo>
                      <a:pt x="164" y="86"/>
                    </a:lnTo>
                    <a:lnTo>
                      <a:pt x="164" y="86"/>
                    </a:lnTo>
                    <a:lnTo>
                      <a:pt x="166" y="88"/>
                    </a:lnTo>
                    <a:lnTo>
                      <a:pt x="166" y="90"/>
                    </a:lnTo>
                    <a:lnTo>
                      <a:pt x="164" y="90"/>
                    </a:lnTo>
                    <a:lnTo>
                      <a:pt x="164" y="92"/>
                    </a:lnTo>
                    <a:lnTo>
                      <a:pt x="164" y="92"/>
                    </a:lnTo>
                    <a:lnTo>
                      <a:pt x="160" y="92"/>
                    </a:lnTo>
                    <a:lnTo>
                      <a:pt x="160" y="92"/>
                    </a:lnTo>
                    <a:close/>
                    <a:moveTo>
                      <a:pt x="146" y="118"/>
                    </a:moveTo>
                    <a:lnTo>
                      <a:pt x="146" y="120"/>
                    </a:lnTo>
                    <a:lnTo>
                      <a:pt x="148" y="122"/>
                    </a:lnTo>
                    <a:lnTo>
                      <a:pt x="150" y="120"/>
                    </a:lnTo>
                    <a:lnTo>
                      <a:pt x="150" y="120"/>
                    </a:lnTo>
                    <a:lnTo>
                      <a:pt x="150" y="118"/>
                    </a:lnTo>
                    <a:lnTo>
                      <a:pt x="150" y="116"/>
                    </a:lnTo>
                    <a:lnTo>
                      <a:pt x="148" y="116"/>
                    </a:lnTo>
                    <a:lnTo>
                      <a:pt x="148" y="118"/>
                    </a:lnTo>
                    <a:lnTo>
                      <a:pt x="146" y="118"/>
                    </a:lnTo>
                    <a:close/>
                    <a:moveTo>
                      <a:pt x="146" y="114"/>
                    </a:moveTo>
                    <a:lnTo>
                      <a:pt x="148" y="114"/>
                    </a:lnTo>
                    <a:lnTo>
                      <a:pt x="148" y="112"/>
                    </a:lnTo>
                    <a:lnTo>
                      <a:pt x="148" y="112"/>
                    </a:lnTo>
                    <a:lnTo>
                      <a:pt x="148" y="112"/>
                    </a:lnTo>
                    <a:lnTo>
                      <a:pt x="146" y="114"/>
                    </a:lnTo>
                    <a:close/>
                    <a:moveTo>
                      <a:pt x="150" y="112"/>
                    </a:moveTo>
                    <a:lnTo>
                      <a:pt x="150" y="114"/>
                    </a:lnTo>
                    <a:lnTo>
                      <a:pt x="152" y="114"/>
                    </a:lnTo>
                    <a:lnTo>
                      <a:pt x="154" y="112"/>
                    </a:lnTo>
                    <a:lnTo>
                      <a:pt x="154" y="112"/>
                    </a:lnTo>
                    <a:lnTo>
                      <a:pt x="154" y="112"/>
                    </a:lnTo>
                    <a:lnTo>
                      <a:pt x="152" y="112"/>
                    </a:lnTo>
                    <a:lnTo>
                      <a:pt x="152" y="112"/>
                    </a:lnTo>
                    <a:lnTo>
                      <a:pt x="150" y="112"/>
                    </a:lnTo>
                    <a:close/>
                    <a:moveTo>
                      <a:pt x="150" y="102"/>
                    </a:moveTo>
                    <a:lnTo>
                      <a:pt x="150" y="104"/>
                    </a:lnTo>
                    <a:lnTo>
                      <a:pt x="148" y="104"/>
                    </a:lnTo>
                    <a:lnTo>
                      <a:pt x="146" y="104"/>
                    </a:lnTo>
                    <a:lnTo>
                      <a:pt x="146" y="100"/>
                    </a:lnTo>
                    <a:lnTo>
                      <a:pt x="148" y="98"/>
                    </a:lnTo>
                    <a:lnTo>
                      <a:pt x="150" y="98"/>
                    </a:lnTo>
                    <a:lnTo>
                      <a:pt x="152" y="98"/>
                    </a:lnTo>
                    <a:lnTo>
                      <a:pt x="154" y="100"/>
                    </a:lnTo>
                    <a:lnTo>
                      <a:pt x="156" y="100"/>
                    </a:lnTo>
                    <a:lnTo>
                      <a:pt x="156" y="102"/>
                    </a:lnTo>
                    <a:lnTo>
                      <a:pt x="154" y="104"/>
                    </a:lnTo>
                    <a:lnTo>
                      <a:pt x="152" y="104"/>
                    </a:lnTo>
                    <a:lnTo>
                      <a:pt x="150" y="102"/>
                    </a:lnTo>
                    <a:close/>
                    <a:moveTo>
                      <a:pt x="160" y="102"/>
                    </a:moveTo>
                    <a:lnTo>
                      <a:pt x="162" y="104"/>
                    </a:lnTo>
                    <a:lnTo>
                      <a:pt x="164" y="104"/>
                    </a:lnTo>
                    <a:lnTo>
                      <a:pt x="166" y="102"/>
                    </a:lnTo>
                    <a:lnTo>
                      <a:pt x="166" y="100"/>
                    </a:lnTo>
                    <a:lnTo>
                      <a:pt x="164" y="100"/>
                    </a:lnTo>
                    <a:lnTo>
                      <a:pt x="164" y="100"/>
                    </a:lnTo>
                    <a:lnTo>
                      <a:pt x="162" y="102"/>
                    </a:lnTo>
                    <a:lnTo>
                      <a:pt x="160" y="102"/>
                    </a:lnTo>
                    <a:close/>
                    <a:moveTo>
                      <a:pt x="166" y="124"/>
                    </a:moveTo>
                    <a:lnTo>
                      <a:pt x="166" y="124"/>
                    </a:lnTo>
                    <a:lnTo>
                      <a:pt x="164" y="120"/>
                    </a:lnTo>
                    <a:lnTo>
                      <a:pt x="164" y="118"/>
                    </a:lnTo>
                    <a:lnTo>
                      <a:pt x="164" y="116"/>
                    </a:lnTo>
                    <a:lnTo>
                      <a:pt x="162" y="112"/>
                    </a:lnTo>
                    <a:lnTo>
                      <a:pt x="160" y="112"/>
                    </a:lnTo>
                    <a:lnTo>
                      <a:pt x="160" y="112"/>
                    </a:lnTo>
                    <a:lnTo>
                      <a:pt x="156" y="112"/>
                    </a:lnTo>
                    <a:lnTo>
                      <a:pt x="154" y="114"/>
                    </a:lnTo>
                    <a:lnTo>
                      <a:pt x="152" y="118"/>
                    </a:lnTo>
                    <a:lnTo>
                      <a:pt x="156" y="120"/>
                    </a:lnTo>
                    <a:lnTo>
                      <a:pt x="156" y="124"/>
                    </a:lnTo>
                    <a:lnTo>
                      <a:pt x="158" y="126"/>
                    </a:lnTo>
                    <a:lnTo>
                      <a:pt x="158" y="126"/>
                    </a:lnTo>
                    <a:lnTo>
                      <a:pt x="162" y="124"/>
                    </a:lnTo>
                    <a:lnTo>
                      <a:pt x="166" y="124"/>
                    </a:lnTo>
                    <a:close/>
                    <a:moveTo>
                      <a:pt x="172" y="122"/>
                    </a:moveTo>
                    <a:lnTo>
                      <a:pt x="172" y="122"/>
                    </a:lnTo>
                    <a:lnTo>
                      <a:pt x="170" y="120"/>
                    </a:lnTo>
                    <a:lnTo>
                      <a:pt x="170" y="118"/>
                    </a:lnTo>
                    <a:lnTo>
                      <a:pt x="172" y="118"/>
                    </a:lnTo>
                    <a:lnTo>
                      <a:pt x="172" y="116"/>
                    </a:lnTo>
                    <a:lnTo>
                      <a:pt x="174" y="114"/>
                    </a:lnTo>
                    <a:lnTo>
                      <a:pt x="176" y="112"/>
                    </a:lnTo>
                    <a:lnTo>
                      <a:pt x="178" y="112"/>
                    </a:lnTo>
                    <a:lnTo>
                      <a:pt x="178" y="110"/>
                    </a:lnTo>
                    <a:lnTo>
                      <a:pt x="176" y="110"/>
                    </a:lnTo>
                    <a:lnTo>
                      <a:pt x="174" y="110"/>
                    </a:lnTo>
                    <a:lnTo>
                      <a:pt x="170" y="108"/>
                    </a:lnTo>
                    <a:lnTo>
                      <a:pt x="168" y="106"/>
                    </a:lnTo>
                    <a:lnTo>
                      <a:pt x="166" y="106"/>
                    </a:lnTo>
                    <a:lnTo>
                      <a:pt x="164" y="106"/>
                    </a:lnTo>
                    <a:lnTo>
                      <a:pt x="164" y="106"/>
                    </a:lnTo>
                    <a:lnTo>
                      <a:pt x="162" y="108"/>
                    </a:lnTo>
                    <a:lnTo>
                      <a:pt x="166" y="114"/>
                    </a:lnTo>
                    <a:lnTo>
                      <a:pt x="166" y="118"/>
                    </a:lnTo>
                    <a:lnTo>
                      <a:pt x="166" y="122"/>
                    </a:lnTo>
                    <a:lnTo>
                      <a:pt x="170" y="122"/>
                    </a:lnTo>
                    <a:lnTo>
                      <a:pt x="172" y="122"/>
                    </a:lnTo>
                    <a:close/>
                    <a:moveTo>
                      <a:pt x="180" y="122"/>
                    </a:moveTo>
                    <a:lnTo>
                      <a:pt x="180" y="124"/>
                    </a:lnTo>
                    <a:lnTo>
                      <a:pt x="182" y="126"/>
                    </a:lnTo>
                    <a:lnTo>
                      <a:pt x="184" y="128"/>
                    </a:lnTo>
                    <a:lnTo>
                      <a:pt x="188" y="128"/>
                    </a:lnTo>
                    <a:lnTo>
                      <a:pt x="190" y="124"/>
                    </a:lnTo>
                    <a:lnTo>
                      <a:pt x="188" y="120"/>
                    </a:lnTo>
                    <a:lnTo>
                      <a:pt x="186" y="120"/>
                    </a:lnTo>
                    <a:lnTo>
                      <a:pt x="184" y="120"/>
                    </a:lnTo>
                    <a:lnTo>
                      <a:pt x="180" y="122"/>
                    </a:lnTo>
                    <a:close/>
                    <a:moveTo>
                      <a:pt x="178" y="128"/>
                    </a:moveTo>
                    <a:lnTo>
                      <a:pt x="178" y="130"/>
                    </a:lnTo>
                    <a:lnTo>
                      <a:pt x="180" y="130"/>
                    </a:lnTo>
                    <a:lnTo>
                      <a:pt x="182" y="132"/>
                    </a:lnTo>
                    <a:lnTo>
                      <a:pt x="184" y="130"/>
                    </a:lnTo>
                    <a:lnTo>
                      <a:pt x="180" y="128"/>
                    </a:lnTo>
                    <a:lnTo>
                      <a:pt x="178" y="128"/>
                    </a:lnTo>
                    <a:close/>
                    <a:moveTo>
                      <a:pt x="178" y="48"/>
                    </a:moveTo>
                    <a:lnTo>
                      <a:pt x="180" y="48"/>
                    </a:lnTo>
                    <a:lnTo>
                      <a:pt x="182" y="48"/>
                    </a:lnTo>
                    <a:lnTo>
                      <a:pt x="184" y="46"/>
                    </a:lnTo>
                    <a:lnTo>
                      <a:pt x="186" y="46"/>
                    </a:lnTo>
                    <a:lnTo>
                      <a:pt x="186" y="48"/>
                    </a:lnTo>
                    <a:lnTo>
                      <a:pt x="188" y="48"/>
                    </a:lnTo>
                    <a:lnTo>
                      <a:pt x="188" y="48"/>
                    </a:lnTo>
                    <a:lnTo>
                      <a:pt x="186" y="52"/>
                    </a:lnTo>
                    <a:lnTo>
                      <a:pt x="186" y="52"/>
                    </a:lnTo>
                    <a:lnTo>
                      <a:pt x="184" y="50"/>
                    </a:lnTo>
                    <a:lnTo>
                      <a:pt x="180" y="50"/>
                    </a:lnTo>
                    <a:lnTo>
                      <a:pt x="178" y="48"/>
                    </a:lnTo>
                    <a:close/>
                    <a:moveTo>
                      <a:pt x="184" y="84"/>
                    </a:moveTo>
                    <a:lnTo>
                      <a:pt x="186" y="80"/>
                    </a:lnTo>
                    <a:lnTo>
                      <a:pt x="186" y="80"/>
                    </a:lnTo>
                    <a:lnTo>
                      <a:pt x="186" y="78"/>
                    </a:lnTo>
                    <a:lnTo>
                      <a:pt x="186" y="76"/>
                    </a:lnTo>
                    <a:lnTo>
                      <a:pt x="184" y="76"/>
                    </a:lnTo>
                    <a:lnTo>
                      <a:pt x="182" y="76"/>
                    </a:lnTo>
                    <a:lnTo>
                      <a:pt x="178" y="76"/>
                    </a:lnTo>
                    <a:lnTo>
                      <a:pt x="176" y="78"/>
                    </a:lnTo>
                    <a:lnTo>
                      <a:pt x="174" y="80"/>
                    </a:lnTo>
                    <a:lnTo>
                      <a:pt x="174" y="82"/>
                    </a:lnTo>
                    <a:lnTo>
                      <a:pt x="178" y="84"/>
                    </a:lnTo>
                    <a:lnTo>
                      <a:pt x="182" y="84"/>
                    </a:lnTo>
                    <a:lnTo>
                      <a:pt x="184" y="84"/>
                    </a:lnTo>
                    <a:close/>
                    <a:moveTo>
                      <a:pt x="190" y="80"/>
                    </a:moveTo>
                    <a:lnTo>
                      <a:pt x="190" y="82"/>
                    </a:lnTo>
                    <a:lnTo>
                      <a:pt x="190" y="84"/>
                    </a:lnTo>
                    <a:lnTo>
                      <a:pt x="186" y="86"/>
                    </a:lnTo>
                    <a:lnTo>
                      <a:pt x="186" y="84"/>
                    </a:lnTo>
                    <a:lnTo>
                      <a:pt x="184" y="84"/>
                    </a:lnTo>
                    <a:lnTo>
                      <a:pt x="182" y="88"/>
                    </a:lnTo>
                    <a:lnTo>
                      <a:pt x="178" y="88"/>
                    </a:lnTo>
                    <a:lnTo>
                      <a:pt x="178" y="86"/>
                    </a:lnTo>
                    <a:lnTo>
                      <a:pt x="176" y="88"/>
                    </a:lnTo>
                    <a:lnTo>
                      <a:pt x="176" y="90"/>
                    </a:lnTo>
                    <a:lnTo>
                      <a:pt x="176" y="92"/>
                    </a:lnTo>
                    <a:lnTo>
                      <a:pt x="176" y="98"/>
                    </a:lnTo>
                    <a:lnTo>
                      <a:pt x="178" y="102"/>
                    </a:lnTo>
                    <a:lnTo>
                      <a:pt x="180" y="106"/>
                    </a:lnTo>
                    <a:lnTo>
                      <a:pt x="184" y="106"/>
                    </a:lnTo>
                    <a:lnTo>
                      <a:pt x="188" y="106"/>
                    </a:lnTo>
                    <a:lnTo>
                      <a:pt x="190" y="104"/>
                    </a:lnTo>
                    <a:lnTo>
                      <a:pt x="192" y="104"/>
                    </a:lnTo>
                    <a:lnTo>
                      <a:pt x="196" y="102"/>
                    </a:lnTo>
                    <a:lnTo>
                      <a:pt x="196" y="102"/>
                    </a:lnTo>
                    <a:lnTo>
                      <a:pt x="194" y="100"/>
                    </a:lnTo>
                    <a:lnTo>
                      <a:pt x="192" y="98"/>
                    </a:lnTo>
                    <a:lnTo>
                      <a:pt x="190" y="96"/>
                    </a:lnTo>
                    <a:lnTo>
                      <a:pt x="188" y="92"/>
                    </a:lnTo>
                    <a:lnTo>
                      <a:pt x="188" y="90"/>
                    </a:lnTo>
                    <a:lnTo>
                      <a:pt x="190" y="90"/>
                    </a:lnTo>
                    <a:lnTo>
                      <a:pt x="194" y="90"/>
                    </a:lnTo>
                    <a:lnTo>
                      <a:pt x="196" y="88"/>
                    </a:lnTo>
                    <a:lnTo>
                      <a:pt x="196" y="86"/>
                    </a:lnTo>
                    <a:lnTo>
                      <a:pt x="194" y="84"/>
                    </a:lnTo>
                    <a:lnTo>
                      <a:pt x="192" y="82"/>
                    </a:lnTo>
                    <a:lnTo>
                      <a:pt x="190" y="80"/>
                    </a:lnTo>
                    <a:close/>
                    <a:moveTo>
                      <a:pt x="202" y="84"/>
                    </a:moveTo>
                    <a:lnTo>
                      <a:pt x="200" y="84"/>
                    </a:lnTo>
                    <a:lnTo>
                      <a:pt x="200" y="82"/>
                    </a:lnTo>
                    <a:lnTo>
                      <a:pt x="198" y="80"/>
                    </a:lnTo>
                    <a:lnTo>
                      <a:pt x="196" y="80"/>
                    </a:lnTo>
                    <a:lnTo>
                      <a:pt x="192" y="78"/>
                    </a:lnTo>
                    <a:lnTo>
                      <a:pt x="192" y="76"/>
                    </a:lnTo>
                    <a:lnTo>
                      <a:pt x="194" y="74"/>
                    </a:lnTo>
                    <a:lnTo>
                      <a:pt x="192" y="70"/>
                    </a:lnTo>
                    <a:lnTo>
                      <a:pt x="192" y="68"/>
                    </a:lnTo>
                    <a:lnTo>
                      <a:pt x="192" y="64"/>
                    </a:lnTo>
                    <a:lnTo>
                      <a:pt x="194" y="62"/>
                    </a:lnTo>
                    <a:lnTo>
                      <a:pt x="198" y="60"/>
                    </a:lnTo>
                    <a:lnTo>
                      <a:pt x="198" y="58"/>
                    </a:lnTo>
                    <a:lnTo>
                      <a:pt x="198" y="56"/>
                    </a:lnTo>
                    <a:lnTo>
                      <a:pt x="200" y="56"/>
                    </a:lnTo>
                    <a:lnTo>
                      <a:pt x="202" y="58"/>
                    </a:lnTo>
                    <a:lnTo>
                      <a:pt x="204" y="58"/>
                    </a:lnTo>
                    <a:lnTo>
                      <a:pt x="204" y="60"/>
                    </a:lnTo>
                    <a:lnTo>
                      <a:pt x="204" y="64"/>
                    </a:lnTo>
                    <a:lnTo>
                      <a:pt x="206" y="66"/>
                    </a:lnTo>
                    <a:lnTo>
                      <a:pt x="206" y="66"/>
                    </a:lnTo>
                    <a:lnTo>
                      <a:pt x="210" y="70"/>
                    </a:lnTo>
                    <a:lnTo>
                      <a:pt x="212" y="70"/>
                    </a:lnTo>
                    <a:lnTo>
                      <a:pt x="212" y="70"/>
                    </a:lnTo>
                    <a:lnTo>
                      <a:pt x="208" y="74"/>
                    </a:lnTo>
                    <a:lnTo>
                      <a:pt x="204" y="76"/>
                    </a:lnTo>
                    <a:lnTo>
                      <a:pt x="202" y="76"/>
                    </a:lnTo>
                    <a:lnTo>
                      <a:pt x="204" y="78"/>
                    </a:lnTo>
                    <a:lnTo>
                      <a:pt x="204" y="82"/>
                    </a:lnTo>
                    <a:lnTo>
                      <a:pt x="202" y="84"/>
                    </a:lnTo>
                    <a:close/>
                    <a:moveTo>
                      <a:pt x="1256" y="154"/>
                    </a:moveTo>
                    <a:lnTo>
                      <a:pt x="1258" y="154"/>
                    </a:lnTo>
                    <a:lnTo>
                      <a:pt x="1258" y="152"/>
                    </a:lnTo>
                    <a:lnTo>
                      <a:pt x="1256" y="150"/>
                    </a:lnTo>
                    <a:lnTo>
                      <a:pt x="1256" y="152"/>
                    </a:lnTo>
                    <a:lnTo>
                      <a:pt x="1256" y="154"/>
                    </a:lnTo>
                    <a:close/>
                    <a:moveTo>
                      <a:pt x="1248" y="152"/>
                    </a:moveTo>
                    <a:lnTo>
                      <a:pt x="1250" y="152"/>
                    </a:lnTo>
                    <a:lnTo>
                      <a:pt x="1250" y="150"/>
                    </a:lnTo>
                    <a:lnTo>
                      <a:pt x="1246" y="150"/>
                    </a:lnTo>
                    <a:lnTo>
                      <a:pt x="1246" y="150"/>
                    </a:lnTo>
                    <a:lnTo>
                      <a:pt x="1248" y="152"/>
                    </a:lnTo>
                    <a:close/>
                    <a:moveTo>
                      <a:pt x="1238" y="154"/>
                    </a:moveTo>
                    <a:lnTo>
                      <a:pt x="1240" y="154"/>
                    </a:lnTo>
                    <a:lnTo>
                      <a:pt x="1240" y="154"/>
                    </a:lnTo>
                    <a:lnTo>
                      <a:pt x="1240" y="152"/>
                    </a:lnTo>
                    <a:lnTo>
                      <a:pt x="1238" y="152"/>
                    </a:lnTo>
                    <a:lnTo>
                      <a:pt x="1236" y="152"/>
                    </a:lnTo>
                    <a:lnTo>
                      <a:pt x="1238" y="154"/>
                    </a:lnTo>
                    <a:close/>
                    <a:moveTo>
                      <a:pt x="1452" y="416"/>
                    </a:moveTo>
                    <a:lnTo>
                      <a:pt x="1450" y="416"/>
                    </a:lnTo>
                    <a:lnTo>
                      <a:pt x="1452" y="418"/>
                    </a:lnTo>
                    <a:lnTo>
                      <a:pt x="1452" y="418"/>
                    </a:lnTo>
                    <a:lnTo>
                      <a:pt x="1452" y="416"/>
                    </a:lnTo>
                    <a:lnTo>
                      <a:pt x="1452" y="416"/>
                    </a:lnTo>
                    <a:lnTo>
                      <a:pt x="1452" y="416"/>
                    </a:lnTo>
                    <a:close/>
                    <a:moveTo>
                      <a:pt x="1448" y="412"/>
                    </a:moveTo>
                    <a:lnTo>
                      <a:pt x="1450" y="414"/>
                    </a:lnTo>
                    <a:lnTo>
                      <a:pt x="1452" y="414"/>
                    </a:lnTo>
                    <a:lnTo>
                      <a:pt x="1452" y="412"/>
                    </a:lnTo>
                    <a:lnTo>
                      <a:pt x="1450" y="410"/>
                    </a:lnTo>
                    <a:lnTo>
                      <a:pt x="1448" y="410"/>
                    </a:lnTo>
                    <a:lnTo>
                      <a:pt x="1448" y="412"/>
                    </a:lnTo>
                    <a:close/>
                    <a:moveTo>
                      <a:pt x="232" y="262"/>
                    </a:moveTo>
                    <a:lnTo>
                      <a:pt x="232" y="262"/>
                    </a:lnTo>
                    <a:lnTo>
                      <a:pt x="232" y="260"/>
                    </a:lnTo>
                    <a:lnTo>
                      <a:pt x="236" y="258"/>
                    </a:lnTo>
                    <a:lnTo>
                      <a:pt x="236" y="256"/>
                    </a:lnTo>
                    <a:lnTo>
                      <a:pt x="236" y="256"/>
                    </a:lnTo>
                    <a:lnTo>
                      <a:pt x="234" y="258"/>
                    </a:lnTo>
                    <a:lnTo>
                      <a:pt x="232" y="258"/>
                    </a:lnTo>
                    <a:lnTo>
                      <a:pt x="230" y="260"/>
                    </a:lnTo>
                    <a:lnTo>
                      <a:pt x="232" y="262"/>
                    </a:lnTo>
                    <a:close/>
                    <a:moveTo>
                      <a:pt x="216" y="340"/>
                    </a:moveTo>
                    <a:lnTo>
                      <a:pt x="220" y="340"/>
                    </a:lnTo>
                    <a:lnTo>
                      <a:pt x="224" y="340"/>
                    </a:lnTo>
                    <a:lnTo>
                      <a:pt x="226" y="338"/>
                    </a:lnTo>
                    <a:lnTo>
                      <a:pt x="228" y="338"/>
                    </a:lnTo>
                    <a:lnTo>
                      <a:pt x="230" y="340"/>
                    </a:lnTo>
                    <a:lnTo>
                      <a:pt x="232" y="340"/>
                    </a:lnTo>
                    <a:lnTo>
                      <a:pt x="234" y="340"/>
                    </a:lnTo>
                    <a:lnTo>
                      <a:pt x="234" y="338"/>
                    </a:lnTo>
                    <a:lnTo>
                      <a:pt x="234" y="336"/>
                    </a:lnTo>
                    <a:lnTo>
                      <a:pt x="234" y="336"/>
                    </a:lnTo>
                    <a:lnTo>
                      <a:pt x="236" y="340"/>
                    </a:lnTo>
                    <a:lnTo>
                      <a:pt x="238" y="340"/>
                    </a:lnTo>
                    <a:lnTo>
                      <a:pt x="242" y="340"/>
                    </a:lnTo>
                    <a:lnTo>
                      <a:pt x="242" y="338"/>
                    </a:lnTo>
                    <a:lnTo>
                      <a:pt x="244" y="338"/>
                    </a:lnTo>
                    <a:lnTo>
                      <a:pt x="244" y="336"/>
                    </a:lnTo>
                    <a:lnTo>
                      <a:pt x="244" y="332"/>
                    </a:lnTo>
                    <a:lnTo>
                      <a:pt x="246" y="330"/>
                    </a:lnTo>
                    <a:lnTo>
                      <a:pt x="246" y="328"/>
                    </a:lnTo>
                    <a:lnTo>
                      <a:pt x="246" y="326"/>
                    </a:lnTo>
                    <a:lnTo>
                      <a:pt x="244" y="324"/>
                    </a:lnTo>
                    <a:lnTo>
                      <a:pt x="242" y="322"/>
                    </a:lnTo>
                    <a:lnTo>
                      <a:pt x="240" y="322"/>
                    </a:lnTo>
                    <a:lnTo>
                      <a:pt x="238" y="322"/>
                    </a:lnTo>
                    <a:lnTo>
                      <a:pt x="240" y="320"/>
                    </a:lnTo>
                    <a:lnTo>
                      <a:pt x="242" y="322"/>
                    </a:lnTo>
                    <a:lnTo>
                      <a:pt x="244" y="320"/>
                    </a:lnTo>
                    <a:lnTo>
                      <a:pt x="246" y="322"/>
                    </a:lnTo>
                    <a:lnTo>
                      <a:pt x="246" y="324"/>
                    </a:lnTo>
                    <a:lnTo>
                      <a:pt x="246" y="326"/>
                    </a:lnTo>
                    <a:lnTo>
                      <a:pt x="248" y="324"/>
                    </a:lnTo>
                    <a:lnTo>
                      <a:pt x="246" y="320"/>
                    </a:lnTo>
                    <a:lnTo>
                      <a:pt x="244" y="316"/>
                    </a:lnTo>
                    <a:lnTo>
                      <a:pt x="242" y="312"/>
                    </a:lnTo>
                    <a:lnTo>
                      <a:pt x="242" y="312"/>
                    </a:lnTo>
                    <a:lnTo>
                      <a:pt x="244" y="314"/>
                    </a:lnTo>
                    <a:lnTo>
                      <a:pt x="244" y="316"/>
                    </a:lnTo>
                    <a:lnTo>
                      <a:pt x="246" y="316"/>
                    </a:lnTo>
                    <a:lnTo>
                      <a:pt x="248" y="318"/>
                    </a:lnTo>
                    <a:lnTo>
                      <a:pt x="250" y="316"/>
                    </a:lnTo>
                    <a:lnTo>
                      <a:pt x="248" y="314"/>
                    </a:lnTo>
                    <a:lnTo>
                      <a:pt x="248" y="312"/>
                    </a:lnTo>
                    <a:lnTo>
                      <a:pt x="248" y="312"/>
                    </a:lnTo>
                    <a:lnTo>
                      <a:pt x="250" y="310"/>
                    </a:lnTo>
                    <a:lnTo>
                      <a:pt x="250" y="306"/>
                    </a:lnTo>
                    <a:lnTo>
                      <a:pt x="248" y="304"/>
                    </a:lnTo>
                    <a:lnTo>
                      <a:pt x="246" y="302"/>
                    </a:lnTo>
                    <a:lnTo>
                      <a:pt x="246" y="300"/>
                    </a:lnTo>
                    <a:lnTo>
                      <a:pt x="248" y="302"/>
                    </a:lnTo>
                    <a:lnTo>
                      <a:pt x="250" y="302"/>
                    </a:lnTo>
                    <a:lnTo>
                      <a:pt x="252" y="300"/>
                    </a:lnTo>
                    <a:lnTo>
                      <a:pt x="250" y="298"/>
                    </a:lnTo>
                    <a:lnTo>
                      <a:pt x="248" y="298"/>
                    </a:lnTo>
                    <a:lnTo>
                      <a:pt x="250" y="296"/>
                    </a:lnTo>
                    <a:lnTo>
                      <a:pt x="250" y="296"/>
                    </a:lnTo>
                    <a:lnTo>
                      <a:pt x="254" y="298"/>
                    </a:lnTo>
                    <a:lnTo>
                      <a:pt x="256" y="298"/>
                    </a:lnTo>
                    <a:lnTo>
                      <a:pt x="256" y="296"/>
                    </a:lnTo>
                    <a:lnTo>
                      <a:pt x="256" y="296"/>
                    </a:lnTo>
                    <a:lnTo>
                      <a:pt x="254" y="294"/>
                    </a:lnTo>
                    <a:lnTo>
                      <a:pt x="256" y="294"/>
                    </a:lnTo>
                    <a:lnTo>
                      <a:pt x="258" y="294"/>
                    </a:lnTo>
                    <a:lnTo>
                      <a:pt x="260" y="294"/>
                    </a:lnTo>
                    <a:lnTo>
                      <a:pt x="260" y="292"/>
                    </a:lnTo>
                    <a:lnTo>
                      <a:pt x="260" y="290"/>
                    </a:lnTo>
                    <a:lnTo>
                      <a:pt x="260" y="290"/>
                    </a:lnTo>
                    <a:lnTo>
                      <a:pt x="264" y="288"/>
                    </a:lnTo>
                    <a:lnTo>
                      <a:pt x="264" y="286"/>
                    </a:lnTo>
                    <a:lnTo>
                      <a:pt x="262" y="284"/>
                    </a:lnTo>
                    <a:lnTo>
                      <a:pt x="262" y="282"/>
                    </a:lnTo>
                    <a:lnTo>
                      <a:pt x="262" y="280"/>
                    </a:lnTo>
                    <a:lnTo>
                      <a:pt x="264" y="282"/>
                    </a:lnTo>
                    <a:lnTo>
                      <a:pt x="264" y="282"/>
                    </a:lnTo>
                    <a:lnTo>
                      <a:pt x="268" y="278"/>
                    </a:lnTo>
                    <a:lnTo>
                      <a:pt x="268" y="274"/>
                    </a:lnTo>
                    <a:lnTo>
                      <a:pt x="270" y="272"/>
                    </a:lnTo>
                    <a:lnTo>
                      <a:pt x="270" y="270"/>
                    </a:lnTo>
                    <a:lnTo>
                      <a:pt x="274" y="268"/>
                    </a:lnTo>
                    <a:lnTo>
                      <a:pt x="276" y="264"/>
                    </a:lnTo>
                    <a:lnTo>
                      <a:pt x="278" y="260"/>
                    </a:lnTo>
                    <a:lnTo>
                      <a:pt x="280" y="260"/>
                    </a:lnTo>
                    <a:lnTo>
                      <a:pt x="284" y="256"/>
                    </a:lnTo>
                    <a:lnTo>
                      <a:pt x="290" y="250"/>
                    </a:lnTo>
                    <a:lnTo>
                      <a:pt x="294" y="248"/>
                    </a:lnTo>
                    <a:lnTo>
                      <a:pt x="294" y="248"/>
                    </a:lnTo>
                    <a:lnTo>
                      <a:pt x="298" y="244"/>
                    </a:lnTo>
                    <a:lnTo>
                      <a:pt x="302" y="244"/>
                    </a:lnTo>
                    <a:lnTo>
                      <a:pt x="304" y="242"/>
                    </a:lnTo>
                    <a:lnTo>
                      <a:pt x="308" y="236"/>
                    </a:lnTo>
                    <a:lnTo>
                      <a:pt x="310" y="236"/>
                    </a:lnTo>
                    <a:lnTo>
                      <a:pt x="310" y="236"/>
                    </a:lnTo>
                    <a:lnTo>
                      <a:pt x="312" y="236"/>
                    </a:lnTo>
                    <a:lnTo>
                      <a:pt x="312" y="234"/>
                    </a:lnTo>
                    <a:lnTo>
                      <a:pt x="312" y="232"/>
                    </a:lnTo>
                    <a:lnTo>
                      <a:pt x="314" y="230"/>
                    </a:lnTo>
                    <a:lnTo>
                      <a:pt x="312" y="228"/>
                    </a:lnTo>
                    <a:lnTo>
                      <a:pt x="312" y="224"/>
                    </a:lnTo>
                    <a:lnTo>
                      <a:pt x="312" y="224"/>
                    </a:lnTo>
                    <a:lnTo>
                      <a:pt x="310" y="224"/>
                    </a:lnTo>
                    <a:lnTo>
                      <a:pt x="310" y="222"/>
                    </a:lnTo>
                    <a:lnTo>
                      <a:pt x="312" y="218"/>
                    </a:lnTo>
                    <a:lnTo>
                      <a:pt x="310" y="216"/>
                    </a:lnTo>
                    <a:lnTo>
                      <a:pt x="308" y="216"/>
                    </a:lnTo>
                    <a:lnTo>
                      <a:pt x="308" y="216"/>
                    </a:lnTo>
                    <a:lnTo>
                      <a:pt x="304" y="216"/>
                    </a:lnTo>
                    <a:lnTo>
                      <a:pt x="304" y="214"/>
                    </a:lnTo>
                    <a:lnTo>
                      <a:pt x="304" y="210"/>
                    </a:lnTo>
                    <a:lnTo>
                      <a:pt x="302" y="210"/>
                    </a:lnTo>
                    <a:lnTo>
                      <a:pt x="300" y="212"/>
                    </a:lnTo>
                    <a:lnTo>
                      <a:pt x="300" y="212"/>
                    </a:lnTo>
                    <a:lnTo>
                      <a:pt x="298" y="212"/>
                    </a:lnTo>
                    <a:lnTo>
                      <a:pt x="296" y="212"/>
                    </a:lnTo>
                    <a:lnTo>
                      <a:pt x="294" y="212"/>
                    </a:lnTo>
                    <a:lnTo>
                      <a:pt x="290" y="214"/>
                    </a:lnTo>
                    <a:lnTo>
                      <a:pt x="290" y="216"/>
                    </a:lnTo>
                    <a:lnTo>
                      <a:pt x="288" y="216"/>
                    </a:lnTo>
                    <a:lnTo>
                      <a:pt x="286" y="218"/>
                    </a:lnTo>
                    <a:lnTo>
                      <a:pt x="286" y="218"/>
                    </a:lnTo>
                    <a:lnTo>
                      <a:pt x="284" y="220"/>
                    </a:lnTo>
                    <a:lnTo>
                      <a:pt x="282" y="222"/>
                    </a:lnTo>
                    <a:lnTo>
                      <a:pt x="282" y="224"/>
                    </a:lnTo>
                    <a:lnTo>
                      <a:pt x="284" y="226"/>
                    </a:lnTo>
                    <a:lnTo>
                      <a:pt x="284" y="228"/>
                    </a:lnTo>
                    <a:lnTo>
                      <a:pt x="282" y="228"/>
                    </a:lnTo>
                    <a:lnTo>
                      <a:pt x="282" y="230"/>
                    </a:lnTo>
                    <a:lnTo>
                      <a:pt x="282" y="230"/>
                    </a:lnTo>
                    <a:lnTo>
                      <a:pt x="280" y="232"/>
                    </a:lnTo>
                    <a:lnTo>
                      <a:pt x="278" y="234"/>
                    </a:lnTo>
                    <a:lnTo>
                      <a:pt x="274" y="236"/>
                    </a:lnTo>
                    <a:lnTo>
                      <a:pt x="274" y="238"/>
                    </a:lnTo>
                    <a:lnTo>
                      <a:pt x="272" y="238"/>
                    </a:lnTo>
                    <a:lnTo>
                      <a:pt x="270" y="238"/>
                    </a:lnTo>
                    <a:lnTo>
                      <a:pt x="268" y="238"/>
                    </a:lnTo>
                    <a:lnTo>
                      <a:pt x="266" y="242"/>
                    </a:lnTo>
                    <a:lnTo>
                      <a:pt x="264" y="244"/>
                    </a:lnTo>
                    <a:lnTo>
                      <a:pt x="264" y="242"/>
                    </a:lnTo>
                    <a:lnTo>
                      <a:pt x="262" y="240"/>
                    </a:lnTo>
                    <a:lnTo>
                      <a:pt x="262" y="240"/>
                    </a:lnTo>
                    <a:lnTo>
                      <a:pt x="262" y="242"/>
                    </a:lnTo>
                    <a:lnTo>
                      <a:pt x="262" y="244"/>
                    </a:lnTo>
                    <a:lnTo>
                      <a:pt x="262" y="246"/>
                    </a:lnTo>
                    <a:lnTo>
                      <a:pt x="260" y="244"/>
                    </a:lnTo>
                    <a:lnTo>
                      <a:pt x="258" y="242"/>
                    </a:lnTo>
                    <a:lnTo>
                      <a:pt x="254" y="242"/>
                    </a:lnTo>
                    <a:lnTo>
                      <a:pt x="250" y="244"/>
                    </a:lnTo>
                    <a:lnTo>
                      <a:pt x="250" y="244"/>
                    </a:lnTo>
                    <a:lnTo>
                      <a:pt x="248" y="244"/>
                    </a:lnTo>
                    <a:lnTo>
                      <a:pt x="248" y="246"/>
                    </a:lnTo>
                    <a:lnTo>
                      <a:pt x="248" y="248"/>
                    </a:lnTo>
                    <a:lnTo>
                      <a:pt x="250" y="250"/>
                    </a:lnTo>
                    <a:lnTo>
                      <a:pt x="250" y="250"/>
                    </a:lnTo>
                    <a:lnTo>
                      <a:pt x="248" y="252"/>
                    </a:lnTo>
                    <a:lnTo>
                      <a:pt x="246" y="254"/>
                    </a:lnTo>
                    <a:lnTo>
                      <a:pt x="246" y="252"/>
                    </a:lnTo>
                    <a:lnTo>
                      <a:pt x="246" y="252"/>
                    </a:lnTo>
                    <a:lnTo>
                      <a:pt x="246" y="250"/>
                    </a:lnTo>
                    <a:lnTo>
                      <a:pt x="246" y="250"/>
                    </a:lnTo>
                    <a:lnTo>
                      <a:pt x="246" y="250"/>
                    </a:lnTo>
                    <a:lnTo>
                      <a:pt x="242" y="252"/>
                    </a:lnTo>
                    <a:lnTo>
                      <a:pt x="242" y="252"/>
                    </a:lnTo>
                    <a:lnTo>
                      <a:pt x="242" y="254"/>
                    </a:lnTo>
                    <a:lnTo>
                      <a:pt x="242" y="256"/>
                    </a:lnTo>
                    <a:lnTo>
                      <a:pt x="242" y="256"/>
                    </a:lnTo>
                    <a:lnTo>
                      <a:pt x="242" y="258"/>
                    </a:lnTo>
                    <a:lnTo>
                      <a:pt x="238" y="258"/>
                    </a:lnTo>
                    <a:lnTo>
                      <a:pt x="236" y="260"/>
                    </a:lnTo>
                    <a:lnTo>
                      <a:pt x="236" y="262"/>
                    </a:lnTo>
                    <a:lnTo>
                      <a:pt x="234" y="262"/>
                    </a:lnTo>
                    <a:lnTo>
                      <a:pt x="232" y="264"/>
                    </a:lnTo>
                    <a:lnTo>
                      <a:pt x="232" y="266"/>
                    </a:lnTo>
                    <a:lnTo>
                      <a:pt x="232" y="268"/>
                    </a:lnTo>
                    <a:lnTo>
                      <a:pt x="234" y="268"/>
                    </a:lnTo>
                    <a:lnTo>
                      <a:pt x="232" y="270"/>
                    </a:lnTo>
                    <a:lnTo>
                      <a:pt x="228" y="270"/>
                    </a:lnTo>
                    <a:lnTo>
                      <a:pt x="228" y="270"/>
                    </a:lnTo>
                    <a:lnTo>
                      <a:pt x="228" y="274"/>
                    </a:lnTo>
                    <a:lnTo>
                      <a:pt x="228" y="276"/>
                    </a:lnTo>
                    <a:lnTo>
                      <a:pt x="228" y="276"/>
                    </a:lnTo>
                    <a:lnTo>
                      <a:pt x="230" y="276"/>
                    </a:lnTo>
                    <a:lnTo>
                      <a:pt x="232" y="276"/>
                    </a:lnTo>
                    <a:lnTo>
                      <a:pt x="230" y="278"/>
                    </a:lnTo>
                    <a:lnTo>
                      <a:pt x="230" y="280"/>
                    </a:lnTo>
                    <a:lnTo>
                      <a:pt x="230" y="282"/>
                    </a:lnTo>
                    <a:lnTo>
                      <a:pt x="228" y="280"/>
                    </a:lnTo>
                    <a:lnTo>
                      <a:pt x="224" y="280"/>
                    </a:lnTo>
                    <a:lnTo>
                      <a:pt x="222" y="282"/>
                    </a:lnTo>
                    <a:lnTo>
                      <a:pt x="222" y="284"/>
                    </a:lnTo>
                    <a:lnTo>
                      <a:pt x="222" y="284"/>
                    </a:lnTo>
                    <a:lnTo>
                      <a:pt x="220" y="286"/>
                    </a:lnTo>
                    <a:lnTo>
                      <a:pt x="218" y="288"/>
                    </a:lnTo>
                    <a:lnTo>
                      <a:pt x="216" y="288"/>
                    </a:lnTo>
                    <a:lnTo>
                      <a:pt x="216" y="286"/>
                    </a:lnTo>
                    <a:lnTo>
                      <a:pt x="214" y="284"/>
                    </a:lnTo>
                    <a:lnTo>
                      <a:pt x="214" y="284"/>
                    </a:lnTo>
                    <a:lnTo>
                      <a:pt x="214" y="288"/>
                    </a:lnTo>
                    <a:lnTo>
                      <a:pt x="214" y="290"/>
                    </a:lnTo>
                    <a:lnTo>
                      <a:pt x="216" y="292"/>
                    </a:lnTo>
                    <a:lnTo>
                      <a:pt x="218" y="292"/>
                    </a:lnTo>
                    <a:lnTo>
                      <a:pt x="218" y="292"/>
                    </a:lnTo>
                    <a:lnTo>
                      <a:pt x="218" y="294"/>
                    </a:lnTo>
                    <a:lnTo>
                      <a:pt x="218" y="296"/>
                    </a:lnTo>
                    <a:lnTo>
                      <a:pt x="218" y="298"/>
                    </a:lnTo>
                    <a:lnTo>
                      <a:pt x="220" y="298"/>
                    </a:lnTo>
                    <a:lnTo>
                      <a:pt x="220" y="298"/>
                    </a:lnTo>
                    <a:lnTo>
                      <a:pt x="220" y="298"/>
                    </a:lnTo>
                    <a:lnTo>
                      <a:pt x="222" y="298"/>
                    </a:lnTo>
                    <a:lnTo>
                      <a:pt x="224" y="298"/>
                    </a:lnTo>
                    <a:lnTo>
                      <a:pt x="226" y="296"/>
                    </a:lnTo>
                    <a:lnTo>
                      <a:pt x="228" y="298"/>
                    </a:lnTo>
                    <a:lnTo>
                      <a:pt x="226" y="298"/>
                    </a:lnTo>
                    <a:lnTo>
                      <a:pt x="224" y="300"/>
                    </a:lnTo>
                    <a:lnTo>
                      <a:pt x="220" y="300"/>
                    </a:lnTo>
                    <a:lnTo>
                      <a:pt x="220" y="300"/>
                    </a:lnTo>
                    <a:lnTo>
                      <a:pt x="218" y="300"/>
                    </a:lnTo>
                    <a:lnTo>
                      <a:pt x="218" y="302"/>
                    </a:lnTo>
                    <a:lnTo>
                      <a:pt x="218" y="304"/>
                    </a:lnTo>
                    <a:lnTo>
                      <a:pt x="220" y="306"/>
                    </a:lnTo>
                    <a:lnTo>
                      <a:pt x="222" y="306"/>
                    </a:lnTo>
                    <a:lnTo>
                      <a:pt x="224" y="306"/>
                    </a:lnTo>
                    <a:lnTo>
                      <a:pt x="224" y="306"/>
                    </a:lnTo>
                    <a:lnTo>
                      <a:pt x="224" y="306"/>
                    </a:lnTo>
                    <a:lnTo>
                      <a:pt x="220" y="308"/>
                    </a:lnTo>
                    <a:lnTo>
                      <a:pt x="218" y="308"/>
                    </a:lnTo>
                    <a:lnTo>
                      <a:pt x="216" y="308"/>
                    </a:lnTo>
                    <a:lnTo>
                      <a:pt x="216" y="310"/>
                    </a:lnTo>
                    <a:lnTo>
                      <a:pt x="218" y="312"/>
                    </a:lnTo>
                    <a:lnTo>
                      <a:pt x="220" y="310"/>
                    </a:lnTo>
                    <a:lnTo>
                      <a:pt x="222" y="312"/>
                    </a:lnTo>
                    <a:lnTo>
                      <a:pt x="222" y="312"/>
                    </a:lnTo>
                    <a:lnTo>
                      <a:pt x="220" y="312"/>
                    </a:lnTo>
                    <a:lnTo>
                      <a:pt x="218" y="312"/>
                    </a:lnTo>
                    <a:lnTo>
                      <a:pt x="218" y="314"/>
                    </a:lnTo>
                    <a:lnTo>
                      <a:pt x="220" y="314"/>
                    </a:lnTo>
                    <a:lnTo>
                      <a:pt x="222" y="314"/>
                    </a:lnTo>
                    <a:lnTo>
                      <a:pt x="226" y="318"/>
                    </a:lnTo>
                    <a:lnTo>
                      <a:pt x="228" y="318"/>
                    </a:lnTo>
                    <a:lnTo>
                      <a:pt x="228" y="318"/>
                    </a:lnTo>
                    <a:lnTo>
                      <a:pt x="228" y="320"/>
                    </a:lnTo>
                    <a:lnTo>
                      <a:pt x="226" y="318"/>
                    </a:lnTo>
                    <a:lnTo>
                      <a:pt x="224" y="318"/>
                    </a:lnTo>
                    <a:lnTo>
                      <a:pt x="222" y="318"/>
                    </a:lnTo>
                    <a:lnTo>
                      <a:pt x="220" y="316"/>
                    </a:lnTo>
                    <a:lnTo>
                      <a:pt x="218" y="316"/>
                    </a:lnTo>
                    <a:lnTo>
                      <a:pt x="216" y="318"/>
                    </a:lnTo>
                    <a:lnTo>
                      <a:pt x="216" y="320"/>
                    </a:lnTo>
                    <a:lnTo>
                      <a:pt x="214" y="320"/>
                    </a:lnTo>
                    <a:lnTo>
                      <a:pt x="214" y="320"/>
                    </a:lnTo>
                    <a:lnTo>
                      <a:pt x="216" y="322"/>
                    </a:lnTo>
                    <a:lnTo>
                      <a:pt x="216" y="324"/>
                    </a:lnTo>
                    <a:lnTo>
                      <a:pt x="214" y="324"/>
                    </a:lnTo>
                    <a:lnTo>
                      <a:pt x="214" y="324"/>
                    </a:lnTo>
                    <a:lnTo>
                      <a:pt x="212" y="326"/>
                    </a:lnTo>
                    <a:lnTo>
                      <a:pt x="212" y="326"/>
                    </a:lnTo>
                    <a:lnTo>
                      <a:pt x="212" y="328"/>
                    </a:lnTo>
                    <a:lnTo>
                      <a:pt x="210" y="328"/>
                    </a:lnTo>
                    <a:lnTo>
                      <a:pt x="208" y="330"/>
                    </a:lnTo>
                    <a:lnTo>
                      <a:pt x="208" y="330"/>
                    </a:lnTo>
                    <a:lnTo>
                      <a:pt x="212" y="334"/>
                    </a:lnTo>
                    <a:lnTo>
                      <a:pt x="214" y="334"/>
                    </a:lnTo>
                    <a:lnTo>
                      <a:pt x="214" y="334"/>
                    </a:lnTo>
                    <a:lnTo>
                      <a:pt x="214" y="332"/>
                    </a:lnTo>
                    <a:lnTo>
                      <a:pt x="216" y="332"/>
                    </a:lnTo>
                    <a:lnTo>
                      <a:pt x="220" y="328"/>
                    </a:lnTo>
                    <a:lnTo>
                      <a:pt x="222" y="328"/>
                    </a:lnTo>
                    <a:lnTo>
                      <a:pt x="226" y="328"/>
                    </a:lnTo>
                    <a:lnTo>
                      <a:pt x="226" y="330"/>
                    </a:lnTo>
                    <a:lnTo>
                      <a:pt x="226" y="330"/>
                    </a:lnTo>
                    <a:lnTo>
                      <a:pt x="226" y="330"/>
                    </a:lnTo>
                    <a:lnTo>
                      <a:pt x="224" y="330"/>
                    </a:lnTo>
                    <a:lnTo>
                      <a:pt x="222" y="330"/>
                    </a:lnTo>
                    <a:lnTo>
                      <a:pt x="222" y="330"/>
                    </a:lnTo>
                    <a:lnTo>
                      <a:pt x="218" y="332"/>
                    </a:lnTo>
                    <a:lnTo>
                      <a:pt x="216" y="334"/>
                    </a:lnTo>
                    <a:lnTo>
                      <a:pt x="216" y="336"/>
                    </a:lnTo>
                    <a:lnTo>
                      <a:pt x="216" y="338"/>
                    </a:lnTo>
                    <a:lnTo>
                      <a:pt x="216" y="340"/>
                    </a:lnTo>
                    <a:lnTo>
                      <a:pt x="216" y="340"/>
                    </a:lnTo>
                    <a:lnTo>
                      <a:pt x="216" y="340"/>
                    </a:lnTo>
                    <a:close/>
                    <a:moveTo>
                      <a:pt x="228" y="408"/>
                    </a:moveTo>
                    <a:lnTo>
                      <a:pt x="228" y="408"/>
                    </a:lnTo>
                    <a:lnTo>
                      <a:pt x="228" y="406"/>
                    </a:lnTo>
                    <a:lnTo>
                      <a:pt x="228" y="404"/>
                    </a:lnTo>
                    <a:lnTo>
                      <a:pt x="228" y="404"/>
                    </a:lnTo>
                    <a:lnTo>
                      <a:pt x="228" y="402"/>
                    </a:lnTo>
                    <a:lnTo>
                      <a:pt x="224" y="400"/>
                    </a:lnTo>
                    <a:lnTo>
                      <a:pt x="224" y="398"/>
                    </a:lnTo>
                    <a:lnTo>
                      <a:pt x="222" y="398"/>
                    </a:lnTo>
                    <a:lnTo>
                      <a:pt x="220" y="398"/>
                    </a:lnTo>
                    <a:lnTo>
                      <a:pt x="218" y="400"/>
                    </a:lnTo>
                    <a:lnTo>
                      <a:pt x="218" y="402"/>
                    </a:lnTo>
                    <a:lnTo>
                      <a:pt x="220" y="402"/>
                    </a:lnTo>
                    <a:lnTo>
                      <a:pt x="222" y="402"/>
                    </a:lnTo>
                    <a:lnTo>
                      <a:pt x="224" y="402"/>
                    </a:lnTo>
                    <a:lnTo>
                      <a:pt x="224" y="404"/>
                    </a:lnTo>
                    <a:lnTo>
                      <a:pt x="226" y="404"/>
                    </a:lnTo>
                    <a:lnTo>
                      <a:pt x="228" y="408"/>
                    </a:lnTo>
                    <a:close/>
                    <a:moveTo>
                      <a:pt x="272" y="408"/>
                    </a:moveTo>
                    <a:lnTo>
                      <a:pt x="268" y="406"/>
                    </a:lnTo>
                    <a:lnTo>
                      <a:pt x="268" y="406"/>
                    </a:lnTo>
                    <a:lnTo>
                      <a:pt x="266" y="406"/>
                    </a:lnTo>
                    <a:lnTo>
                      <a:pt x="264" y="402"/>
                    </a:lnTo>
                    <a:lnTo>
                      <a:pt x="262" y="402"/>
                    </a:lnTo>
                    <a:lnTo>
                      <a:pt x="256" y="398"/>
                    </a:lnTo>
                    <a:lnTo>
                      <a:pt x="256" y="396"/>
                    </a:lnTo>
                    <a:lnTo>
                      <a:pt x="252" y="396"/>
                    </a:lnTo>
                    <a:lnTo>
                      <a:pt x="250" y="392"/>
                    </a:lnTo>
                    <a:lnTo>
                      <a:pt x="246" y="386"/>
                    </a:lnTo>
                    <a:lnTo>
                      <a:pt x="244" y="380"/>
                    </a:lnTo>
                    <a:lnTo>
                      <a:pt x="242" y="376"/>
                    </a:lnTo>
                    <a:lnTo>
                      <a:pt x="242" y="370"/>
                    </a:lnTo>
                    <a:lnTo>
                      <a:pt x="240" y="368"/>
                    </a:lnTo>
                    <a:lnTo>
                      <a:pt x="238" y="360"/>
                    </a:lnTo>
                    <a:lnTo>
                      <a:pt x="238" y="360"/>
                    </a:lnTo>
                    <a:lnTo>
                      <a:pt x="240" y="356"/>
                    </a:lnTo>
                    <a:lnTo>
                      <a:pt x="240" y="356"/>
                    </a:lnTo>
                    <a:lnTo>
                      <a:pt x="236" y="354"/>
                    </a:lnTo>
                    <a:lnTo>
                      <a:pt x="234" y="356"/>
                    </a:lnTo>
                    <a:lnTo>
                      <a:pt x="234" y="354"/>
                    </a:lnTo>
                    <a:lnTo>
                      <a:pt x="234" y="354"/>
                    </a:lnTo>
                    <a:lnTo>
                      <a:pt x="238" y="354"/>
                    </a:lnTo>
                    <a:lnTo>
                      <a:pt x="240" y="352"/>
                    </a:lnTo>
                    <a:lnTo>
                      <a:pt x="240" y="348"/>
                    </a:lnTo>
                    <a:lnTo>
                      <a:pt x="240" y="346"/>
                    </a:lnTo>
                    <a:lnTo>
                      <a:pt x="238" y="346"/>
                    </a:lnTo>
                    <a:lnTo>
                      <a:pt x="236" y="346"/>
                    </a:lnTo>
                    <a:lnTo>
                      <a:pt x="236" y="346"/>
                    </a:lnTo>
                    <a:lnTo>
                      <a:pt x="240" y="344"/>
                    </a:lnTo>
                    <a:lnTo>
                      <a:pt x="240" y="342"/>
                    </a:lnTo>
                    <a:lnTo>
                      <a:pt x="240" y="342"/>
                    </a:lnTo>
                    <a:lnTo>
                      <a:pt x="234" y="342"/>
                    </a:lnTo>
                    <a:lnTo>
                      <a:pt x="228" y="340"/>
                    </a:lnTo>
                    <a:lnTo>
                      <a:pt x="228" y="340"/>
                    </a:lnTo>
                    <a:lnTo>
                      <a:pt x="224" y="340"/>
                    </a:lnTo>
                    <a:lnTo>
                      <a:pt x="220" y="342"/>
                    </a:lnTo>
                    <a:lnTo>
                      <a:pt x="216" y="342"/>
                    </a:lnTo>
                    <a:lnTo>
                      <a:pt x="214" y="344"/>
                    </a:lnTo>
                    <a:lnTo>
                      <a:pt x="212" y="346"/>
                    </a:lnTo>
                    <a:lnTo>
                      <a:pt x="212" y="348"/>
                    </a:lnTo>
                    <a:lnTo>
                      <a:pt x="210" y="350"/>
                    </a:lnTo>
                    <a:lnTo>
                      <a:pt x="212" y="352"/>
                    </a:lnTo>
                    <a:lnTo>
                      <a:pt x="214" y="352"/>
                    </a:lnTo>
                    <a:lnTo>
                      <a:pt x="214" y="354"/>
                    </a:lnTo>
                    <a:lnTo>
                      <a:pt x="214" y="354"/>
                    </a:lnTo>
                    <a:lnTo>
                      <a:pt x="212" y="354"/>
                    </a:lnTo>
                    <a:lnTo>
                      <a:pt x="208" y="356"/>
                    </a:lnTo>
                    <a:lnTo>
                      <a:pt x="206" y="360"/>
                    </a:lnTo>
                    <a:lnTo>
                      <a:pt x="206" y="362"/>
                    </a:lnTo>
                    <a:lnTo>
                      <a:pt x="208" y="364"/>
                    </a:lnTo>
                    <a:lnTo>
                      <a:pt x="210" y="362"/>
                    </a:lnTo>
                    <a:lnTo>
                      <a:pt x="214" y="362"/>
                    </a:lnTo>
                    <a:lnTo>
                      <a:pt x="214" y="362"/>
                    </a:lnTo>
                    <a:lnTo>
                      <a:pt x="212" y="364"/>
                    </a:lnTo>
                    <a:lnTo>
                      <a:pt x="210" y="366"/>
                    </a:lnTo>
                    <a:lnTo>
                      <a:pt x="212" y="366"/>
                    </a:lnTo>
                    <a:lnTo>
                      <a:pt x="214" y="364"/>
                    </a:lnTo>
                    <a:lnTo>
                      <a:pt x="216" y="364"/>
                    </a:lnTo>
                    <a:lnTo>
                      <a:pt x="216" y="364"/>
                    </a:lnTo>
                    <a:lnTo>
                      <a:pt x="214" y="366"/>
                    </a:lnTo>
                    <a:lnTo>
                      <a:pt x="214" y="368"/>
                    </a:lnTo>
                    <a:lnTo>
                      <a:pt x="214" y="370"/>
                    </a:lnTo>
                    <a:lnTo>
                      <a:pt x="218" y="370"/>
                    </a:lnTo>
                    <a:lnTo>
                      <a:pt x="216" y="370"/>
                    </a:lnTo>
                    <a:lnTo>
                      <a:pt x="214" y="372"/>
                    </a:lnTo>
                    <a:lnTo>
                      <a:pt x="214" y="372"/>
                    </a:lnTo>
                    <a:lnTo>
                      <a:pt x="214" y="374"/>
                    </a:lnTo>
                    <a:lnTo>
                      <a:pt x="214" y="376"/>
                    </a:lnTo>
                    <a:lnTo>
                      <a:pt x="214" y="378"/>
                    </a:lnTo>
                    <a:lnTo>
                      <a:pt x="212" y="376"/>
                    </a:lnTo>
                    <a:lnTo>
                      <a:pt x="210" y="378"/>
                    </a:lnTo>
                    <a:lnTo>
                      <a:pt x="208" y="376"/>
                    </a:lnTo>
                    <a:lnTo>
                      <a:pt x="206" y="376"/>
                    </a:lnTo>
                    <a:lnTo>
                      <a:pt x="204" y="380"/>
                    </a:lnTo>
                    <a:lnTo>
                      <a:pt x="204" y="382"/>
                    </a:lnTo>
                    <a:lnTo>
                      <a:pt x="206" y="386"/>
                    </a:lnTo>
                    <a:lnTo>
                      <a:pt x="204" y="388"/>
                    </a:lnTo>
                    <a:lnTo>
                      <a:pt x="206" y="390"/>
                    </a:lnTo>
                    <a:lnTo>
                      <a:pt x="208" y="392"/>
                    </a:lnTo>
                    <a:lnTo>
                      <a:pt x="208" y="394"/>
                    </a:lnTo>
                    <a:lnTo>
                      <a:pt x="212" y="396"/>
                    </a:lnTo>
                    <a:lnTo>
                      <a:pt x="214" y="398"/>
                    </a:lnTo>
                    <a:lnTo>
                      <a:pt x="216" y="396"/>
                    </a:lnTo>
                    <a:lnTo>
                      <a:pt x="218" y="396"/>
                    </a:lnTo>
                    <a:lnTo>
                      <a:pt x="220" y="394"/>
                    </a:lnTo>
                    <a:lnTo>
                      <a:pt x="218" y="390"/>
                    </a:lnTo>
                    <a:lnTo>
                      <a:pt x="220" y="388"/>
                    </a:lnTo>
                    <a:lnTo>
                      <a:pt x="220" y="386"/>
                    </a:lnTo>
                    <a:lnTo>
                      <a:pt x="220" y="388"/>
                    </a:lnTo>
                    <a:lnTo>
                      <a:pt x="220" y="390"/>
                    </a:lnTo>
                    <a:lnTo>
                      <a:pt x="220" y="392"/>
                    </a:lnTo>
                    <a:lnTo>
                      <a:pt x="220" y="396"/>
                    </a:lnTo>
                    <a:lnTo>
                      <a:pt x="222" y="396"/>
                    </a:lnTo>
                    <a:lnTo>
                      <a:pt x="224" y="394"/>
                    </a:lnTo>
                    <a:lnTo>
                      <a:pt x="224" y="392"/>
                    </a:lnTo>
                    <a:lnTo>
                      <a:pt x="226" y="390"/>
                    </a:lnTo>
                    <a:lnTo>
                      <a:pt x="226" y="392"/>
                    </a:lnTo>
                    <a:lnTo>
                      <a:pt x="226" y="392"/>
                    </a:lnTo>
                    <a:lnTo>
                      <a:pt x="226" y="394"/>
                    </a:lnTo>
                    <a:lnTo>
                      <a:pt x="228" y="398"/>
                    </a:lnTo>
                    <a:lnTo>
                      <a:pt x="232" y="400"/>
                    </a:lnTo>
                    <a:lnTo>
                      <a:pt x="234" y="400"/>
                    </a:lnTo>
                    <a:lnTo>
                      <a:pt x="234" y="398"/>
                    </a:lnTo>
                    <a:lnTo>
                      <a:pt x="236" y="400"/>
                    </a:lnTo>
                    <a:lnTo>
                      <a:pt x="236" y="400"/>
                    </a:lnTo>
                    <a:lnTo>
                      <a:pt x="234" y="400"/>
                    </a:lnTo>
                    <a:lnTo>
                      <a:pt x="234" y="402"/>
                    </a:lnTo>
                    <a:lnTo>
                      <a:pt x="232" y="404"/>
                    </a:lnTo>
                    <a:lnTo>
                      <a:pt x="232" y="404"/>
                    </a:lnTo>
                    <a:lnTo>
                      <a:pt x="234" y="406"/>
                    </a:lnTo>
                    <a:lnTo>
                      <a:pt x="234" y="408"/>
                    </a:lnTo>
                    <a:lnTo>
                      <a:pt x="232" y="408"/>
                    </a:lnTo>
                    <a:lnTo>
                      <a:pt x="230" y="408"/>
                    </a:lnTo>
                    <a:lnTo>
                      <a:pt x="230" y="410"/>
                    </a:lnTo>
                    <a:lnTo>
                      <a:pt x="232" y="410"/>
                    </a:lnTo>
                    <a:lnTo>
                      <a:pt x="236" y="410"/>
                    </a:lnTo>
                    <a:lnTo>
                      <a:pt x="238" y="412"/>
                    </a:lnTo>
                    <a:lnTo>
                      <a:pt x="242" y="412"/>
                    </a:lnTo>
                    <a:lnTo>
                      <a:pt x="244" y="412"/>
                    </a:lnTo>
                    <a:lnTo>
                      <a:pt x="244" y="410"/>
                    </a:lnTo>
                    <a:lnTo>
                      <a:pt x="246" y="410"/>
                    </a:lnTo>
                    <a:lnTo>
                      <a:pt x="246" y="412"/>
                    </a:lnTo>
                    <a:lnTo>
                      <a:pt x="248" y="416"/>
                    </a:lnTo>
                    <a:lnTo>
                      <a:pt x="248" y="418"/>
                    </a:lnTo>
                    <a:lnTo>
                      <a:pt x="250" y="418"/>
                    </a:lnTo>
                    <a:lnTo>
                      <a:pt x="252" y="416"/>
                    </a:lnTo>
                    <a:lnTo>
                      <a:pt x="252" y="412"/>
                    </a:lnTo>
                    <a:lnTo>
                      <a:pt x="248" y="412"/>
                    </a:lnTo>
                    <a:lnTo>
                      <a:pt x="248" y="410"/>
                    </a:lnTo>
                    <a:lnTo>
                      <a:pt x="248" y="410"/>
                    </a:lnTo>
                    <a:lnTo>
                      <a:pt x="250" y="410"/>
                    </a:lnTo>
                    <a:lnTo>
                      <a:pt x="252" y="412"/>
                    </a:lnTo>
                    <a:lnTo>
                      <a:pt x="254" y="414"/>
                    </a:lnTo>
                    <a:lnTo>
                      <a:pt x="254" y="416"/>
                    </a:lnTo>
                    <a:lnTo>
                      <a:pt x="256" y="416"/>
                    </a:lnTo>
                    <a:lnTo>
                      <a:pt x="256" y="414"/>
                    </a:lnTo>
                    <a:lnTo>
                      <a:pt x="256" y="414"/>
                    </a:lnTo>
                    <a:lnTo>
                      <a:pt x="258" y="416"/>
                    </a:lnTo>
                    <a:lnTo>
                      <a:pt x="262" y="418"/>
                    </a:lnTo>
                    <a:lnTo>
                      <a:pt x="262" y="416"/>
                    </a:lnTo>
                    <a:lnTo>
                      <a:pt x="262" y="416"/>
                    </a:lnTo>
                    <a:lnTo>
                      <a:pt x="262" y="414"/>
                    </a:lnTo>
                    <a:lnTo>
                      <a:pt x="262" y="412"/>
                    </a:lnTo>
                    <a:lnTo>
                      <a:pt x="262" y="412"/>
                    </a:lnTo>
                    <a:lnTo>
                      <a:pt x="264" y="414"/>
                    </a:lnTo>
                    <a:lnTo>
                      <a:pt x="266" y="414"/>
                    </a:lnTo>
                    <a:lnTo>
                      <a:pt x="266" y="414"/>
                    </a:lnTo>
                    <a:lnTo>
                      <a:pt x="266" y="418"/>
                    </a:lnTo>
                    <a:lnTo>
                      <a:pt x="268" y="418"/>
                    </a:lnTo>
                    <a:lnTo>
                      <a:pt x="270" y="418"/>
                    </a:lnTo>
                    <a:lnTo>
                      <a:pt x="270" y="416"/>
                    </a:lnTo>
                    <a:lnTo>
                      <a:pt x="268" y="414"/>
                    </a:lnTo>
                    <a:lnTo>
                      <a:pt x="268" y="414"/>
                    </a:lnTo>
                    <a:lnTo>
                      <a:pt x="266" y="412"/>
                    </a:lnTo>
                    <a:lnTo>
                      <a:pt x="266" y="412"/>
                    </a:lnTo>
                    <a:lnTo>
                      <a:pt x="268" y="412"/>
                    </a:lnTo>
                    <a:lnTo>
                      <a:pt x="268" y="412"/>
                    </a:lnTo>
                    <a:lnTo>
                      <a:pt x="270" y="410"/>
                    </a:lnTo>
                    <a:lnTo>
                      <a:pt x="272" y="408"/>
                    </a:lnTo>
                    <a:lnTo>
                      <a:pt x="272" y="408"/>
                    </a:lnTo>
                    <a:close/>
                    <a:moveTo>
                      <a:pt x="86" y="562"/>
                    </a:moveTo>
                    <a:lnTo>
                      <a:pt x="86" y="558"/>
                    </a:lnTo>
                    <a:lnTo>
                      <a:pt x="86" y="558"/>
                    </a:lnTo>
                    <a:lnTo>
                      <a:pt x="86" y="556"/>
                    </a:lnTo>
                    <a:lnTo>
                      <a:pt x="84" y="556"/>
                    </a:lnTo>
                    <a:lnTo>
                      <a:pt x="82" y="558"/>
                    </a:lnTo>
                    <a:lnTo>
                      <a:pt x="82" y="560"/>
                    </a:lnTo>
                    <a:lnTo>
                      <a:pt x="84" y="562"/>
                    </a:lnTo>
                    <a:lnTo>
                      <a:pt x="86" y="562"/>
                    </a:lnTo>
                    <a:lnTo>
                      <a:pt x="86" y="562"/>
                    </a:lnTo>
                    <a:lnTo>
                      <a:pt x="86" y="562"/>
                    </a:lnTo>
                    <a:close/>
                    <a:moveTo>
                      <a:pt x="150" y="520"/>
                    </a:moveTo>
                    <a:lnTo>
                      <a:pt x="152" y="520"/>
                    </a:lnTo>
                    <a:lnTo>
                      <a:pt x="150" y="520"/>
                    </a:lnTo>
                    <a:lnTo>
                      <a:pt x="150" y="518"/>
                    </a:lnTo>
                    <a:lnTo>
                      <a:pt x="148" y="518"/>
                    </a:lnTo>
                    <a:lnTo>
                      <a:pt x="148" y="520"/>
                    </a:lnTo>
                    <a:lnTo>
                      <a:pt x="150" y="520"/>
                    </a:lnTo>
                    <a:close/>
                    <a:moveTo>
                      <a:pt x="200" y="466"/>
                    </a:moveTo>
                    <a:lnTo>
                      <a:pt x="202" y="466"/>
                    </a:lnTo>
                    <a:lnTo>
                      <a:pt x="206" y="464"/>
                    </a:lnTo>
                    <a:lnTo>
                      <a:pt x="208" y="462"/>
                    </a:lnTo>
                    <a:lnTo>
                      <a:pt x="208" y="458"/>
                    </a:lnTo>
                    <a:lnTo>
                      <a:pt x="210" y="456"/>
                    </a:lnTo>
                    <a:lnTo>
                      <a:pt x="210" y="458"/>
                    </a:lnTo>
                    <a:lnTo>
                      <a:pt x="210" y="462"/>
                    </a:lnTo>
                    <a:lnTo>
                      <a:pt x="212" y="458"/>
                    </a:lnTo>
                    <a:lnTo>
                      <a:pt x="212" y="456"/>
                    </a:lnTo>
                    <a:lnTo>
                      <a:pt x="208" y="452"/>
                    </a:lnTo>
                    <a:lnTo>
                      <a:pt x="200" y="448"/>
                    </a:lnTo>
                    <a:lnTo>
                      <a:pt x="196" y="448"/>
                    </a:lnTo>
                    <a:lnTo>
                      <a:pt x="194" y="450"/>
                    </a:lnTo>
                    <a:lnTo>
                      <a:pt x="192" y="454"/>
                    </a:lnTo>
                    <a:lnTo>
                      <a:pt x="192" y="460"/>
                    </a:lnTo>
                    <a:lnTo>
                      <a:pt x="192" y="464"/>
                    </a:lnTo>
                    <a:lnTo>
                      <a:pt x="194" y="466"/>
                    </a:lnTo>
                    <a:lnTo>
                      <a:pt x="194" y="466"/>
                    </a:lnTo>
                    <a:lnTo>
                      <a:pt x="196" y="466"/>
                    </a:lnTo>
                    <a:lnTo>
                      <a:pt x="196" y="468"/>
                    </a:lnTo>
                    <a:lnTo>
                      <a:pt x="198" y="468"/>
                    </a:lnTo>
                    <a:lnTo>
                      <a:pt x="200" y="466"/>
                    </a:lnTo>
                    <a:close/>
                    <a:moveTo>
                      <a:pt x="222" y="472"/>
                    </a:moveTo>
                    <a:lnTo>
                      <a:pt x="222" y="472"/>
                    </a:lnTo>
                    <a:lnTo>
                      <a:pt x="224" y="472"/>
                    </a:lnTo>
                    <a:lnTo>
                      <a:pt x="226" y="470"/>
                    </a:lnTo>
                    <a:lnTo>
                      <a:pt x="228" y="470"/>
                    </a:lnTo>
                    <a:lnTo>
                      <a:pt x="224" y="470"/>
                    </a:lnTo>
                    <a:lnTo>
                      <a:pt x="222" y="470"/>
                    </a:lnTo>
                    <a:lnTo>
                      <a:pt x="222" y="472"/>
                    </a:lnTo>
                    <a:close/>
                    <a:moveTo>
                      <a:pt x="258" y="472"/>
                    </a:moveTo>
                    <a:lnTo>
                      <a:pt x="258" y="472"/>
                    </a:lnTo>
                    <a:lnTo>
                      <a:pt x="260" y="470"/>
                    </a:lnTo>
                    <a:lnTo>
                      <a:pt x="260" y="468"/>
                    </a:lnTo>
                    <a:lnTo>
                      <a:pt x="258" y="468"/>
                    </a:lnTo>
                    <a:lnTo>
                      <a:pt x="256" y="470"/>
                    </a:lnTo>
                    <a:lnTo>
                      <a:pt x="258" y="472"/>
                    </a:lnTo>
                    <a:close/>
                    <a:moveTo>
                      <a:pt x="252" y="472"/>
                    </a:moveTo>
                    <a:lnTo>
                      <a:pt x="254" y="472"/>
                    </a:lnTo>
                    <a:lnTo>
                      <a:pt x="254" y="470"/>
                    </a:lnTo>
                    <a:lnTo>
                      <a:pt x="254" y="470"/>
                    </a:lnTo>
                    <a:lnTo>
                      <a:pt x="254" y="470"/>
                    </a:lnTo>
                    <a:lnTo>
                      <a:pt x="252" y="472"/>
                    </a:lnTo>
                    <a:close/>
                    <a:moveTo>
                      <a:pt x="282" y="458"/>
                    </a:moveTo>
                    <a:lnTo>
                      <a:pt x="282" y="460"/>
                    </a:lnTo>
                    <a:lnTo>
                      <a:pt x="284" y="458"/>
                    </a:lnTo>
                    <a:lnTo>
                      <a:pt x="288" y="458"/>
                    </a:lnTo>
                    <a:lnTo>
                      <a:pt x="288" y="456"/>
                    </a:lnTo>
                    <a:lnTo>
                      <a:pt x="286" y="456"/>
                    </a:lnTo>
                    <a:lnTo>
                      <a:pt x="282" y="458"/>
                    </a:lnTo>
                    <a:lnTo>
                      <a:pt x="282" y="458"/>
                    </a:lnTo>
                    <a:close/>
                    <a:moveTo>
                      <a:pt x="270" y="456"/>
                    </a:moveTo>
                    <a:lnTo>
                      <a:pt x="270" y="458"/>
                    </a:lnTo>
                    <a:lnTo>
                      <a:pt x="272" y="458"/>
                    </a:lnTo>
                    <a:lnTo>
                      <a:pt x="272" y="456"/>
                    </a:lnTo>
                    <a:lnTo>
                      <a:pt x="270" y="456"/>
                    </a:lnTo>
                    <a:lnTo>
                      <a:pt x="270" y="456"/>
                    </a:lnTo>
                    <a:close/>
                    <a:moveTo>
                      <a:pt x="262" y="456"/>
                    </a:moveTo>
                    <a:lnTo>
                      <a:pt x="264" y="456"/>
                    </a:lnTo>
                    <a:lnTo>
                      <a:pt x="266" y="458"/>
                    </a:lnTo>
                    <a:lnTo>
                      <a:pt x="268" y="458"/>
                    </a:lnTo>
                    <a:lnTo>
                      <a:pt x="266" y="456"/>
                    </a:lnTo>
                    <a:lnTo>
                      <a:pt x="264" y="454"/>
                    </a:lnTo>
                    <a:lnTo>
                      <a:pt x="262" y="456"/>
                    </a:lnTo>
                    <a:close/>
                    <a:moveTo>
                      <a:pt x="258" y="456"/>
                    </a:moveTo>
                    <a:lnTo>
                      <a:pt x="260" y="458"/>
                    </a:lnTo>
                    <a:lnTo>
                      <a:pt x="260" y="458"/>
                    </a:lnTo>
                    <a:lnTo>
                      <a:pt x="262" y="456"/>
                    </a:lnTo>
                    <a:lnTo>
                      <a:pt x="260" y="456"/>
                    </a:lnTo>
                    <a:lnTo>
                      <a:pt x="258" y="456"/>
                    </a:lnTo>
                    <a:close/>
                    <a:moveTo>
                      <a:pt x="522" y="376"/>
                    </a:moveTo>
                    <a:lnTo>
                      <a:pt x="522" y="380"/>
                    </a:lnTo>
                    <a:lnTo>
                      <a:pt x="522" y="380"/>
                    </a:lnTo>
                    <a:lnTo>
                      <a:pt x="524" y="378"/>
                    </a:lnTo>
                    <a:lnTo>
                      <a:pt x="522" y="376"/>
                    </a:lnTo>
                    <a:lnTo>
                      <a:pt x="522" y="376"/>
                    </a:lnTo>
                    <a:close/>
                    <a:moveTo>
                      <a:pt x="516" y="368"/>
                    </a:moveTo>
                    <a:lnTo>
                      <a:pt x="518" y="374"/>
                    </a:lnTo>
                    <a:lnTo>
                      <a:pt x="518" y="376"/>
                    </a:lnTo>
                    <a:lnTo>
                      <a:pt x="518" y="380"/>
                    </a:lnTo>
                    <a:lnTo>
                      <a:pt x="518" y="380"/>
                    </a:lnTo>
                    <a:lnTo>
                      <a:pt x="520" y="378"/>
                    </a:lnTo>
                    <a:lnTo>
                      <a:pt x="520" y="372"/>
                    </a:lnTo>
                    <a:lnTo>
                      <a:pt x="518" y="368"/>
                    </a:lnTo>
                    <a:lnTo>
                      <a:pt x="516" y="368"/>
                    </a:lnTo>
                    <a:close/>
                    <a:moveTo>
                      <a:pt x="514" y="364"/>
                    </a:moveTo>
                    <a:lnTo>
                      <a:pt x="514" y="366"/>
                    </a:lnTo>
                    <a:lnTo>
                      <a:pt x="516" y="368"/>
                    </a:lnTo>
                    <a:lnTo>
                      <a:pt x="516" y="366"/>
                    </a:lnTo>
                    <a:lnTo>
                      <a:pt x="514" y="364"/>
                    </a:lnTo>
                    <a:lnTo>
                      <a:pt x="514" y="364"/>
                    </a:lnTo>
                    <a:close/>
                    <a:moveTo>
                      <a:pt x="290" y="438"/>
                    </a:moveTo>
                    <a:lnTo>
                      <a:pt x="290" y="438"/>
                    </a:lnTo>
                    <a:lnTo>
                      <a:pt x="290" y="436"/>
                    </a:lnTo>
                    <a:lnTo>
                      <a:pt x="290" y="436"/>
                    </a:lnTo>
                    <a:lnTo>
                      <a:pt x="290" y="438"/>
                    </a:lnTo>
                    <a:close/>
                    <a:moveTo>
                      <a:pt x="302" y="448"/>
                    </a:moveTo>
                    <a:lnTo>
                      <a:pt x="302" y="448"/>
                    </a:lnTo>
                    <a:lnTo>
                      <a:pt x="304" y="446"/>
                    </a:lnTo>
                    <a:lnTo>
                      <a:pt x="302" y="446"/>
                    </a:lnTo>
                    <a:lnTo>
                      <a:pt x="302" y="448"/>
                    </a:lnTo>
                    <a:close/>
                    <a:moveTo>
                      <a:pt x="300" y="444"/>
                    </a:moveTo>
                    <a:lnTo>
                      <a:pt x="298" y="442"/>
                    </a:lnTo>
                    <a:lnTo>
                      <a:pt x="296" y="440"/>
                    </a:lnTo>
                    <a:lnTo>
                      <a:pt x="294" y="438"/>
                    </a:lnTo>
                    <a:lnTo>
                      <a:pt x="292" y="440"/>
                    </a:lnTo>
                    <a:lnTo>
                      <a:pt x="296" y="442"/>
                    </a:lnTo>
                    <a:lnTo>
                      <a:pt x="300" y="444"/>
                    </a:lnTo>
                    <a:close/>
                    <a:moveTo>
                      <a:pt x="306" y="432"/>
                    </a:moveTo>
                    <a:lnTo>
                      <a:pt x="306" y="430"/>
                    </a:lnTo>
                    <a:lnTo>
                      <a:pt x="306" y="426"/>
                    </a:lnTo>
                    <a:lnTo>
                      <a:pt x="302" y="424"/>
                    </a:lnTo>
                    <a:lnTo>
                      <a:pt x="298" y="420"/>
                    </a:lnTo>
                    <a:lnTo>
                      <a:pt x="296" y="420"/>
                    </a:lnTo>
                    <a:lnTo>
                      <a:pt x="294" y="418"/>
                    </a:lnTo>
                    <a:lnTo>
                      <a:pt x="292" y="416"/>
                    </a:lnTo>
                    <a:lnTo>
                      <a:pt x="290" y="414"/>
                    </a:lnTo>
                    <a:lnTo>
                      <a:pt x="288" y="412"/>
                    </a:lnTo>
                    <a:lnTo>
                      <a:pt x="286" y="412"/>
                    </a:lnTo>
                    <a:lnTo>
                      <a:pt x="284" y="412"/>
                    </a:lnTo>
                    <a:lnTo>
                      <a:pt x="284" y="414"/>
                    </a:lnTo>
                    <a:lnTo>
                      <a:pt x="282" y="416"/>
                    </a:lnTo>
                    <a:lnTo>
                      <a:pt x="284" y="418"/>
                    </a:lnTo>
                    <a:lnTo>
                      <a:pt x="286" y="418"/>
                    </a:lnTo>
                    <a:lnTo>
                      <a:pt x="286" y="420"/>
                    </a:lnTo>
                    <a:lnTo>
                      <a:pt x="284" y="420"/>
                    </a:lnTo>
                    <a:lnTo>
                      <a:pt x="282" y="418"/>
                    </a:lnTo>
                    <a:lnTo>
                      <a:pt x="282" y="418"/>
                    </a:lnTo>
                    <a:lnTo>
                      <a:pt x="282" y="420"/>
                    </a:lnTo>
                    <a:lnTo>
                      <a:pt x="288" y="424"/>
                    </a:lnTo>
                    <a:lnTo>
                      <a:pt x="290" y="426"/>
                    </a:lnTo>
                    <a:lnTo>
                      <a:pt x="290" y="428"/>
                    </a:lnTo>
                    <a:lnTo>
                      <a:pt x="292" y="430"/>
                    </a:lnTo>
                    <a:lnTo>
                      <a:pt x="292" y="426"/>
                    </a:lnTo>
                    <a:lnTo>
                      <a:pt x="294" y="426"/>
                    </a:lnTo>
                    <a:lnTo>
                      <a:pt x="296" y="426"/>
                    </a:lnTo>
                    <a:lnTo>
                      <a:pt x="296" y="428"/>
                    </a:lnTo>
                    <a:lnTo>
                      <a:pt x="298" y="430"/>
                    </a:lnTo>
                    <a:lnTo>
                      <a:pt x="298" y="432"/>
                    </a:lnTo>
                    <a:lnTo>
                      <a:pt x="298" y="434"/>
                    </a:lnTo>
                    <a:lnTo>
                      <a:pt x="302" y="434"/>
                    </a:lnTo>
                    <a:lnTo>
                      <a:pt x="304" y="432"/>
                    </a:lnTo>
                    <a:lnTo>
                      <a:pt x="306" y="432"/>
                    </a:lnTo>
                    <a:close/>
                    <a:moveTo>
                      <a:pt x="364" y="328"/>
                    </a:moveTo>
                    <a:lnTo>
                      <a:pt x="366" y="328"/>
                    </a:lnTo>
                    <a:lnTo>
                      <a:pt x="364" y="326"/>
                    </a:lnTo>
                    <a:lnTo>
                      <a:pt x="364" y="326"/>
                    </a:lnTo>
                    <a:lnTo>
                      <a:pt x="366" y="326"/>
                    </a:lnTo>
                    <a:lnTo>
                      <a:pt x="366" y="328"/>
                    </a:lnTo>
                    <a:lnTo>
                      <a:pt x="368" y="326"/>
                    </a:lnTo>
                    <a:lnTo>
                      <a:pt x="370" y="328"/>
                    </a:lnTo>
                    <a:lnTo>
                      <a:pt x="372" y="326"/>
                    </a:lnTo>
                    <a:lnTo>
                      <a:pt x="372" y="326"/>
                    </a:lnTo>
                    <a:lnTo>
                      <a:pt x="374" y="324"/>
                    </a:lnTo>
                    <a:lnTo>
                      <a:pt x="378" y="322"/>
                    </a:lnTo>
                    <a:lnTo>
                      <a:pt x="378" y="320"/>
                    </a:lnTo>
                    <a:lnTo>
                      <a:pt x="376" y="318"/>
                    </a:lnTo>
                    <a:lnTo>
                      <a:pt x="374" y="316"/>
                    </a:lnTo>
                    <a:lnTo>
                      <a:pt x="372" y="314"/>
                    </a:lnTo>
                    <a:lnTo>
                      <a:pt x="370" y="312"/>
                    </a:lnTo>
                    <a:lnTo>
                      <a:pt x="368" y="312"/>
                    </a:lnTo>
                    <a:lnTo>
                      <a:pt x="366" y="312"/>
                    </a:lnTo>
                    <a:lnTo>
                      <a:pt x="366" y="314"/>
                    </a:lnTo>
                    <a:lnTo>
                      <a:pt x="362" y="314"/>
                    </a:lnTo>
                    <a:lnTo>
                      <a:pt x="360" y="316"/>
                    </a:lnTo>
                    <a:lnTo>
                      <a:pt x="360" y="318"/>
                    </a:lnTo>
                    <a:lnTo>
                      <a:pt x="362" y="320"/>
                    </a:lnTo>
                    <a:lnTo>
                      <a:pt x="362" y="322"/>
                    </a:lnTo>
                    <a:lnTo>
                      <a:pt x="362" y="326"/>
                    </a:lnTo>
                    <a:lnTo>
                      <a:pt x="364" y="328"/>
                    </a:lnTo>
                    <a:close/>
                    <a:moveTo>
                      <a:pt x="372" y="432"/>
                    </a:moveTo>
                    <a:lnTo>
                      <a:pt x="372" y="432"/>
                    </a:lnTo>
                    <a:lnTo>
                      <a:pt x="374" y="434"/>
                    </a:lnTo>
                    <a:lnTo>
                      <a:pt x="376" y="432"/>
                    </a:lnTo>
                    <a:lnTo>
                      <a:pt x="374" y="430"/>
                    </a:lnTo>
                    <a:lnTo>
                      <a:pt x="374" y="428"/>
                    </a:lnTo>
                    <a:lnTo>
                      <a:pt x="372" y="430"/>
                    </a:lnTo>
                    <a:lnTo>
                      <a:pt x="372" y="430"/>
                    </a:lnTo>
                    <a:lnTo>
                      <a:pt x="372" y="432"/>
                    </a:lnTo>
                    <a:close/>
                    <a:moveTo>
                      <a:pt x="418" y="490"/>
                    </a:moveTo>
                    <a:lnTo>
                      <a:pt x="418" y="492"/>
                    </a:lnTo>
                    <a:lnTo>
                      <a:pt x="420" y="492"/>
                    </a:lnTo>
                    <a:lnTo>
                      <a:pt x="420" y="494"/>
                    </a:lnTo>
                    <a:lnTo>
                      <a:pt x="422" y="494"/>
                    </a:lnTo>
                    <a:lnTo>
                      <a:pt x="424" y="494"/>
                    </a:lnTo>
                    <a:lnTo>
                      <a:pt x="426" y="494"/>
                    </a:lnTo>
                    <a:lnTo>
                      <a:pt x="424" y="490"/>
                    </a:lnTo>
                    <a:lnTo>
                      <a:pt x="422" y="490"/>
                    </a:lnTo>
                    <a:lnTo>
                      <a:pt x="422" y="490"/>
                    </a:lnTo>
                    <a:lnTo>
                      <a:pt x="420" y="490"/>
                    </a:lnTo>
                    <a:lnTo>
                      <a:pt x="418" y="490"/>
                    </a:lnTo>
                    <a:close/>
                    <a:moveTo>
                      <a:pt x="410" y="326"/>
                    </a:moveTo>
                    <a:lnTo>
                      <a:pt x="408" y="324"/>
                    </a:lnTo>
                    <a:lnTo>
                      <a:pt x="408" y="324"/>
                    </a:lnTo>
                    <a:lnTo>
                      <a:pt x="408" y="322"/>
                    </a:lnTo>
                    <a:lnTo>
                      <a:pt x="408" y="320"/>
                    </a:lnTo>
                    <a:lnTo>
                      <a:pt x="408" y="318"/>
                    </a:lnTo>
                    <a:lnTo>
                      <a:pt x="406" y="318"/>
                    </a:lnTo>
                    <a:lnTo>
                      <a:pt x="404" y="320"/>
                    </a:lnTo>
                    <a:lnTo>
                      <a:pt x="404" y="324"/>
                    </a:lnTo>
                    <a:lnTo>
                      <a:pt x="404" y="326"/>
                    </a:lnTo>
                    <a:lnTo>
                      <a:pt x="406" y="326"/>
                    </a:lnTo>
                    <a:lnTo>
                      <a:pt x="408" y="326"/>
                    </a:lnTo>
                    <a:lnTo>
                      <a:pt x="410" y="326"/>
                    </a:lnTo>
                    <a:close/>
                    <a:moveTo>
                      <a:pt x="406" y="308"/>
                    </a:moveTo>
                    <a:lnTo>
                      <a:pt x="408" y="306"/>
                    </a:lnTo>
                    <a:lnTo>
                      <a:pt x="408" y="308"/>
                    </a:lnTo>
                    <a:lnTo>
                      <a:pt x="412" y="306"/>
                    </a:lnTo>
                    <a:lnTo>
                      <a:pt x="410" y="304"/>
                    </a:lnTo>
                    <a:lnTo>
                      <a:pt x="410" y="304"/>
                    </a:lnTo>
                    <a:lnTo>
                      <a:pt x="412" y="302"/>
                    </a:lnTo>
                    <a:lnTo>
                      <a:pt x="412" y="302"/>
                    </a:lnTo>
                    <a:lnTo>
                      <a:pt x="410" y="302"/>
                    </a:lnTo>
                    <a:lnTo>
                      <a:pt x="406" y="304"/>
                    </a:lnTo>
                    <a:lnTo>
                      <a:pt x="406" y="306"/>
                    </a:lnTo>
                    <a:lnTo>
                      <a:pt x="406" y="308"/>
                    </a:lnTo>
                    <a:close/>
                    <a:moveTo>
                      <a:pt x="416" y="312"/>
                    </a:moveTo>
                    <a:lnTo>
                      <a:pt x="418" y="314"/>
                    </a:lnTo>
                    <a:lnTo>
                      <a:pt x="422" y="314"/>
                    </a:lnTo>
                    <a:lnTo>
                      <a:pt x="424" y="314"/>
                    </a:lnTo>
                    <a:lnTo>
                      <a:pt x="422" y="312"/>
                    </a:lnTo>
                    <a:lnTo>
                      <a:pt x="420" y="312"/>
                    </a:lnTo>
                    <a:lnTo>
                      <a:pt x="418" y="312"/>
                    </a:lnTo>
                    <a:lnTo>
                      <a:pt x="416" y="312"/>
                    </a:lnTo>
                    <a:close/>
                    <a:moveTo>
                      <a:pt x="440" y="330"/>
                    </a:moveTo>
                    <a:lnTo>
                      <a:pt x="440" y="332"/>
                    </a:lnTo>
                    <a:lnTo>
                      <a:pt x="438" y="334"/>
                    </a:lnTo>
                    <a:lnTo>
                      <a:pt x="436" y="334"/>
                    </a:lnTo>
                    <a:lnTo>
                      <a:pt x="436" y="338"/>
                    </a:lnTo>
                    <a:lnTo>
                      <a:pt x="438" y="340"/>
                    </a:lnTo>
                    <a:lnTo>
                      <a:pt x="440" y="338"/>
                    </a:lnTo>
                    <a:lnTo>
                      <a:pt x="442" y="336"/>
                    </a:lnTo>
                    <a:lnTo>
                      <a:pt x="442" y="336"/>
                    </a:lnTo>
                    <a:lnTo>
                      <a:pt x="444" y="334"/>
                    </a:lnTo>
                    <a:lnTo>
                      <a:pt x="446" y="332"/>
                    </a:lnTo>
                    <a:lnTo>
                      <a:pt x="450" y="330"/>
                    </a:lnTo>
                    <a:lnTo>
                      <a:pt x="448" y="328"/>
                    </a:lnTo>
                    <a:lnTo>
                      <a:pt x="448" y="326"/>
                    </a:lnTo>
                    <a:lnTo>
                      <a:pt x="444" y="326"/>
                    </a:lnTo>
                    <a:lnTo>
                      <a:pt x="442" y="328"/>
                    </a:lnTo>
                    <a:lnTo>
                      <a:pt x="440" y="330"/>
                    </a:lnTo>
                    <a:close/>
                    <a:moveTo>
                      <a:pt x="448" y="306"/>
                    </a:moveTo>
                    <a:lnTo>
                      <a:pt x="446" y="310"/>
                    </a:lnTo>
                    <a:lnTo>
                      <a:pt x="446" y="314"/>
                    </a:lnTo>
                    <a:lnTo>
                      <a:pt x="444" y="316"/>
                    </a:lnTo>
                    <a:lnTo>
                      <a:pt x="444" y="318"/>
                    </a:lnTo>
                    <a:lnTo>
                      <a:pt x="448" y="320"/>
                    </a:lnTo>
                    <a:lnTo>
                      <a:pt x="448" y="320"/>
                    </a:lnTo>
                    <a:lnTo>
                      <a:pt x="450" y="320"/>
                    </a:lnTo>
                    <a:lnTo>
                      <a:pt x="452" y="322"/>
                    </a:lnTo>
                    <a:lnTo>
                      <a:pt x="456" y="320"/>
                    </a:lnTo>
                    <a:lnTo>
                      <a:pt x="456" y="320"/>
                    </a:lnTo>
                    <a:lnTo>
                      <a:pt x="454" y="316"/>
                    </a:lnTo>
                    <a:lnTo>
                      <a:pt x="452" y="312"/>
                    </a:lnTo>
                    <a:lnTo>
                      <a:pt x="450" y="310"/>
                    </a:lnTo>
                    <a:lnTo>
                      <a:pt x="448" y="306"/>
                    </a:lnTo>
                    <a:close/>
                    <a:moveTo>
                      <a:pt x="432" y="266"/>
                    </a:moveTo>
                    <a:lnTo>
                      <a:pt x="430" y="264"/>
                    </a:lnTo>
                    <a:lnTo>
                      <a:pt x="432" y="262"/>
                    </a:lnTo>
                    <a:lnTo>
                      <a:pt x="430" y="262"/>
                    </a:lnTo>
                    <a:lnTo>
                      <a:pt x="428" y="262"/>
                    </a:lnTo>
                    <a:lnTo>
                      <a:pt x="426" y="264"/>
                    </a:lnTo>
                    <a:lnTo>
                      <a:pt x="428" y="264"/>
                    </a:lnTo>
                    <a:lnTo>
                      <a:pt x="428" y="266"/>
                    </a:lnTo>
                    <a:lnTo>
                      <a:pt x="430" y="266"/>
                    </a:lnTo>
                    <a:lnTo>
                      <a:pt x="432" y="266"/>
                    </a:lnTo>
                    <a:close/>
                    <a:moveTo>
                      <a:pt x="440" y="236"/>
                    </a:moveTo>
                    <a:lnTo>
                      <a:pt x="438" y="234"/>
                    </a:lnTo>
                    <a:lnTo>
                      <a:pt x="436" y="234"/>
                    </a:lnTo>
                    <a:lnTo>
                      <a:pt x="436" y="238"/>
                    </a:lnTo>
                    <a:lnTo>
                      <a:pt x="438" y="238"/>
                    </a:lnTo>
                    <a:lnTo>
                      <a:pt x="440" y="238"/>
                    </a:lnTo>
                    <a:lnTo>
                      <a:pt x="442" y="238"/>
                    </a:lnTo>
                    <a:lnTo>
                      <a:pt x="442" y="240"/>
                    </a:lnTo>
                    <a:lnTo>
                      <a:pt x="442" y="242"/>
                    </a:lnTo>
                    <a:lnTo>
                      <a:pt x="442" y="240"/>
                    </a:lnTo>
                    <a:lnTo>
                      <a:pt x="442" y="236"/>
                    </a:lnTo>
                    <a:lnTo>
                      <a:pt x="444" y="236"/>
                    </a:lnTo>
                    <a:lnTo>
                      <a:pt x="444" y="234"/>
                    </a:lnTo>
                    <a:lnTo>
                      <a:pt x="442" y="232"/>
                    </a:lnTo>
                    <a:lnTo>
                      <a:pt x="442" y="232"/>
                    </a:lnTo>
                    <a:lnTo>
                      <a:pt x="442" y="230"/>
                    </a:lnTo>
                    <a:lnTo>
                      <a:pt x="440" y="230"/>
                    </a:lnTo>
                    <a:lnTo>
                      <a:pt x="438" y="230"/>
                    </a:lnTo>
                    <a:lnTo>
                      <a:pt x="438" y="232"/>
                    </a:lnTo>
                    <a:lnTo>
                      <a:pt x="440" y="234"/>
                    </a:lnTo>
                    <a:lnTo>
                      <a:pt x="440" y="236"/>
                    </a:lnTo>
                    <a:close/>
                    <a:moveTo>
                      <a:pt x="436" y="220"/>
                    </a:moveTo>
                    <a:lnTo>
                      <a:pt x="432" y="220"/>
                    </a:lnTo>
                    <a:lnTo>
                      <a:pt x="432" y="218"/>
                    </a:lnTo>
                    <a:lnTo>
                      <a:pt x="430" y="218"/>
                    </a:lnTo>
                    <a:lnTo>
                      <a:pt x="428" y="218"/>
                    </a:lnTo>
                    <a:lnTo>
                      <a:pt x="430" y="220"/>
                    </a:lnTo>
                    <a:lnTo>
                      <a:pt x="432" y="222"/>
                    </a:lnTo>
                    <a:lnTo>
                      <a:pt x="434" y="222"/>
                    </a:lnTo>
                    <a:lnTo>
                      <a:pt x="436" y="220"/>
                    </a:lnTo>
                    <a:close/>
                    <a:moveTo>
                      <a:pt x="436" y="218"/>
                    </a:moveTo>
                    <a:lnTo>
                      <a:pt x="436" y="218"/>
                    </a:lnTo>
                    <a:lnTo>
                      <a:pt x="440" y="218"/>
                    </a:lnTo>
                    <a:lnTo>
                      <a:pt x="442" y="218"/>
                    </a:lnTo>
                    <a:lnTo>
                      <a:pt x="444" y="218"/>
                    </a:lnTo>
                    <a:lnTo>
                      <a:pt x="444" y="216"/>
                    </a:lnTo>
                    <a:lnTo>
                      <a:pt x="440" y="216"/>
                    </a:lnTo>
                    <a:lnTo>
                      <a:pt x="438" y="216"/>
                    </a:lnTo>
                    <a:lnTo>
                      <a:pt x="436" y="216"/>
                    </a:lnTo>
                    <a:lnTo>
                      <a:pt x="436" y="218"/>
                    </a:lnTo>
                    <a:close/>
                    <a:moveTo>
                      <a:pt x="464" y="278"/>
                    </a:moveTo>
                    <a:lnTo>
                      <a:pt x="466" y="274"/>
                    </a:lnTo>
                    <a:lnTo>
                      <a:pt x="464" y="274"/>
                    </a:lnTo>
                    <a:lnTo>
                      <a:pt x="462" y="274"/>
                    </a:lnTo>
                    <a:lnTo>
                      <a:pt x="460" y="274"/>
                    </a:lnTo>
                    <a:lnTo>
                      <a:pt x="462" y="278"/>
                    </a:lnTo>
                    <a:lnTo>
                      <a:pt x="464" y="278"/>
                    </a:lnTo>
                    <a:close/>
                    <a:moveTo>
                      <a:pt x="470" y="276"/>
                    </a:moveTo>
                    <a:lnTo>
                      <a:pt x="472" y="274"/>
                    </a:lnTo>
                    <a:lnTo>
                      <a:pt x="472" y="272"/>
                    </a:lnTo>
                    <a:lnTo>
                      <a:pt x="470" y="272"/>
                    </a:lnTo>
                    <a:lnTo>
                      <a:pt x="470" y="272"/>
                    </a:lnTo>
                    <a:lnTo>
                      <a:pt x="468" y="274"/>
                    </a:lnTo>
                    <a:lnTo>
                      <a:pt x="468" y="274"/>
                    </a:lnTo>
                    <a:lnTo>
                      <a:pt x="470" y="276"/>
                    </a:lnTo>
                    <a:close/>
                    <a:moveTo>
                      <a:pt x="482" y="278"/>
                    </a:moveTo>
                    <a:lnTo>
                      <a:pt x="482" y="276"/>
                    </a:lnTo>
                    <a:lnTo>
                      <a:pt x="480" y="274"/>
                    </a:lnTo>
                    <a:lnTo>
                      <a:pt x="478" y="276"/>
                    </a:lnTo>
                    <a:lnTo>
                      <a:pt x="478" y="276"/>
                    </a:lnTo>
                    <a:lnTo>
                      <a:pt x="482" y="278"/>
                    </a:lnTo>
                    <a:close/>
                    <a:moveTo>
                      <a:pt x="500" y="270"/>
                    </a:moveTo>
                    <a:lnTo>
                      <a:pt x="500" y="274"/>
                    </a:lnTo>
                    <a:lnTo>
                      <a:pt x="502" y="276"/>
                    </a:lnTo>
                    <a:lnTo>
                      <a:pt x="502" y="274"/>
                    </a:lnTo>
                    <a:lnTo>
                      <a:pt x="502" y="272"/>
                    </a:lnTo>
                    <a:lnTo>
                      <a:pt x="500" y="270"/>
                    </a:lnTo>
                    <a:close/>
                    <a:moveTo>
                      <a:pt x="490" y="270"/>
                    </a:moveTo>
                    <a:lnTo>
                      <a:pt x="492" y="270"/>
                    </a:lnTo>
                    <a:lnTo>
                      <a:pt x="492" y="268"/>
                    </a:lnTo>
                    <a:lnTo>
                      <a:pt x="492" y="266"/>
                    </a:lnTo>
                    <a:lnTo>
                      <a:pt x="490" y="268"/>
                    </a:lnTo>
                    <a:lnTo>
                      <a:pt x="490" y="268"/>
                    </a:lnTo>
                    <a:lnTo>
                      <a:pt x="490" y="270"/>
                    </a:lnTo>
                    <a:close/>
                    <a:moveTo>
                      <a:pt x="482" y="258"/>
                    </a:moveTo>
                    <a:lnTo>
                      <a:pt x="482" y="258"/>
                    </a:lnTo>
                    <a:lnTo>
                      <a:pt x="480" y="258"/>
                    </a:lnTo>
                    <a:lnTo>
                      <a:pt x="478" y="260"/>
                    </a:lnTo>
                    <a:lnTo>
                      <a:pt x="478" y="262"/>
                    </a:lnTo>
                    <a:lnTo>
                      <a:pt x="478" y="262"/>
                    </a:lnTo>
                    <a:lnTo>
                      <a:pt x="480" y="262"/>
                    </a:lnTo>
                    <a:lnTo>
                      <a:pt x="480" y="260"/>
                    </a:lnTo>
                    <a:lnTo>
                      <a:pt x="480" y="260"/>
                    </a:lnTo>
                    <a:lnTo>
                      <a:pt x="482" y="258"/>
                    </a:lnTo>
                    <a:close/>
                    <a:moveTo>
                      <a:pt x="488" y="258"/>
                    </a:moveTo>
                    <a:lnTo>
                      <a:pt x="486" y="256"/>
                    </a:lnTo>
                    <a:lnTo>
                      <a:pt x="484" y="256"/>
                    </a:lnTo>
                    <a:lnTo>
                      <a:pt x="484" y="258"/>
                    </a:lnTo>
                    <a:lnTo>
                      <a:pt x="484" y="258"/>
                    </a:lnTo>
                    <a:lnTo>
                      <a:pt x="486" y="258"/>
                    </a:lnTo>
                    <a:lnTo>
                      <a:pt x="488" y="258"/>
                    </a:lnTo>
                    <a:lnTo>
                      <a:pt x="488" y="258"/>
                    </a:lnTo>
                    <a:close/>
                    <a:moveTo>
                      <a:pt x="488" y="258"/>
                    </a:moveTo>
                    <a:lnTo>
                      <a:pt x="490" y="258"/>
                    </a:lnTo>
                    <a:lnTo>
                      <a:pt x="490" y="258"/>
                    </a:lnTo>
                    <a:lnTo>
                      <a:pt x="492" y="258"/>
                    </a:lnTo>
                    <a:lnTo>
                      <a:pt x="492" y="256"/>
                    </a:lnTo>
                    <a:lnTo>
                      <a:pt x="492" y="254"/>
                    </a:lnTo>
                    <a:lnTo>
                      <a:pt x="490" y="254"/>
                    </a:lnTo>
                    <a:lnTo>
                      <a:pt x="490" y="256"/>
                    </a:lnTo>
                    <a:lnTo>
                      <a:pt x="490" y="258"/>
                    </a:lnTo>
                    <a:lnTo>
                      <a:pt x="488" y="258"/>
                    </a:lnTo>
                    <a:close/>
                    <a:moveTo>
                      <a:pt x="482" y="250"/>
                    </a:moveTo>
                    <a:lnTo>
                      <a:pt x="484" y="250"/>
                    </a:lnTo>
                    <a:lnTo>
                      <a:pt x="482" y="248"/>
                    </a:lnTo>
                    <a:lnTo>
                      <a:pt x="480" y="248"/>
                    </a:lnTo>
                    <a:lnTo>
                      <a:pt x="478" y="248"/>
                    </a:lnTo>
                    <a:lnTo>
                      <a:pt x="478" y="248"/>
                    </a:lnTo>
                    <a:lnTo>
                      <a:pt x="478" y="250"/>
                    </a:lnTo>
                    <a:lnTo>
                      <a:pt x="480" y="250"/>
                    </a:lnTo>
                    <a:lnTo>
                      <a:pt x="482" y="250"/>
                    </a:lnTo>
                    <a:close/>
                    <a:moveTo>
                      <a:pt x="492" y="246"/>
                    </a:moveTo>
                    <a:lnTo>
                      <a:pt x="494" y="244"/>
                    </a:lnTo>
                    <a:lnTo>
                      <a:pt x="494" y="244"/>
                    </a:lnTo>
                    <a:lnTo>
                      <a:pt x="492" y="242"/>
                    </a:lnTo>
                    <a:lnTo>
                      <a:pt x="494" y="242"/>
                    </a:lnTo>
                    <a:lnTo>
                      <a:pt x="494" y="242"/>
                    </a:lnTo>
                    <a:lnTo>
                      <a:pt x="492" y="240"/>
                    </a:lnTo>
                    <a:lnTo>
                      <a:pt x="490" y="240"/>
                    </a:lnTo>
                    <a:lnTo>
                      <a:pt x="490" y="240"/>
                    </a:lnTo>
                    <a:lnTo>
                      <a:pt x="490" y="242"/>
                    </a:lnTo>
                    <a:lnTo>
                      <a:pt x="488" y="242"/>
                    </a:lnTo>
                    <a:lnTo>
                      <a:pt x="486" y="240"/>
                    </a:lnTo>
                    <a:lnTo>
                      <a:pt x="486" y="242"/>
                    </a:lnTo>
                    <a:lnTo>
                      <a:pt x="488" y="244"/>
                    </a:lnTo>
                    <a:lnTo>
                      <a:pt x="488" y="244"/>
                    </a:lnTo>
                    <a:lnTo>
                      <a:pt x="492" y="244"/>
                    </a:lnTo>
                    <a:lnTo>
                      <a:pt x="492" y="246"/>
                    </a:lnTo>
                    <a:close/>
                    <a:moveTo>
                      <a:pt x="484" y="140"/>
                    </a:moveTo>
                    <a:lnTo>
                      <a:pt x="484" y="140"/>
                    </a:lnTo>
                    <a:lnTo>
                      <a:pt x="484" y="138"/>
                    </a:lnTo>
                    <a:lnTo>
                      <a:pt x="484" y="138"/>
                    </a:lnTo>
                    <a:lnTo>
                      <a:pt x="482" y="138"/>
                    </a:lnTo>
                    <a:lnTo>
                      <a:pt x="484" y="140"/>
                    </a:lnTo>
                    <a:close/>
                    <a:moveTo>
                      <a:pt x="470" y="160"/>
                    </a:moveTo>
                    <a:lnTo>
                      <a:pt x="470" y="162"/>
                    </a:lnTo>
                    <a:lnTo>
                      <a:pt x="472" y="162"/>
                    </a:lnTo>
                    <a:lnTo>
                      <a:pt x="474" y="162"/>
                    </a:lnTo>
                    <a:lnTo>
                      <a:pt x="474" y="160"/>
                    </a:lnTo>
                    <a:lnTo>
                      <a:pt x="474" y="158"/>
                    </a:lnTo>
                    <a:lnTo>
                      <a:pt x="472" y="156"/>
                    </a:lnTo>
                    <a:lnTo>
                      <a:pt x="470" y="156"/>
                    </a:lnTo>
                    <a:lnTo>
                      <a:pt x="470" y="156"/>
                    </a:lnTo>
                    <a:lnTo>
                      <a:pt x="470" y="158"/>
                    </a:lnTo>
                    <a:lnTo>
                      <a:pt x="470" y="160"/>
                    </a:lnTo>
                    <a:close/>
                    <a:moveTo>
                      <a:pt x="524" y="156"/>
                    </a:moveTo>
                    <a:lnTo>
                      <a:pt x="526" y="156"/>
                    </a:lnTo>
                    <a:lnTo>
                      <a:pt x="528" y="156"/>
                    </a:lnTo>
                    <a:lnTo>
                      <a:pt x="530" y="154"/>
                    </a:lnTo>
                    <a:lnTo>
                      <a:pt x="530" y="154"/>
                    </a:lnTo>
                    <a:lnTo>
                      <a:pt x="532" y="154"/>
                    </a:lnTo>
                    <a:lnTo>
                      <a:pt x="530" y="156"/>
                    </a:lnTo>
                    <a:lnTo>
                      <a:pt x="534" y="154"/>
                    </a:lnTo>
                    <a:lnTo>
                      <a:pt x="534" y="152"/>
                    </a:lnTo>
                    <a:lnTo>
                      <a:pt x="536" y="150"/>
                    </a:lnTo>
                    <a:lnTo>
                      <a:pt x="536" y="150"/>
                    </a:lnTo>
                    <a:lnTo>
                      <a:pt x="536" y="146"/>
                    </a:lnTo>
                    <a:lnTo>
                      <a:pt x="536" y="146"/>
                    </a:lnTo>
                    <a:lnTo>
                      <a:pt x="534" y="146"/>
                    </a:lnTo>
                    <a:lnTo>
                      <a:pt x="534" y="146"/>
                    </a:lnTo>
                    <a:lnTo>
                      <a:pt x="532" y="150"/>
                    </a:lnTo>
                    <a:lnTo>
                      <a:pt x="528" y="150"/>
                    </a:lnTo>
                    <a:lnTo>
                      <a:pt x="526" y="154"/>
                    </a:lnTo>
                    <a:lnTo>
                      <a:pt x="524" y="156"/>
                    </a:lnTo>
                    <a:close/>
                    <a:moveTo>
                      <a:pt x="548" y="158"/>
                    </a:moveTo>
                    <a:lnTo>
                      <a:pt x="552" y="158"/>
                    </a:lnTo>
                    <a:lnTo>
                      <a:pt x="552" y="156"/>
                    </a:lnTo>
                    <a:lnTo>
                      <a:pt x="550" y="156"/>
                    </a:lnTo>
                    <a:lnTo>
                      <a:pt x="548" y="156"/>
                    </a:lnTo>
                    <a:lnTo>
                      <a:pt x="548" y="158"/>
                    </a:lnTo>
                    <a:lnTo>
                      <a:pt x="548" y="158"/>
                    </a:lnTo>
                    <a:close/>
                    <a:moveTo>
                      <a:pt x="552" y="164"/>
                    </a:moveTo>
                    <a:lnTo>
                      <a:pt x="554" y="164"/>
                    </a:lnTo>
                    <a:lnTo>
                      <a:pt x="554" y="164"/>
                    </a:lnTo>
                    <a:lnTo>
                      <a:pt x="554" y="162"/>
                    </a:lnTo>
                    <a:lnTo>
                      <a:pt x="554" y="162"/>
                    </a:lnTo>
                    <a:lnTo>
                      <a:pt x="552" y="160"/>
                    </a:lnTo>
                    <a:lnTo>
                      <a:pt x="552" y="160"/>
                    </a:lnTo>
                    <a:lnTo>
                      <a:pt x="550" y="160"/>
                    </a:lnTo>
                    <a:lnTo>
                      <a:pt x="552" y="162"/>
                    </a:lnTo>
                    <a:lnTo>
                      <a:pt x="552" y="164"/>
                    </a:lnTo>
                    <a:close/>
                    <a:moveTo>
                      <a:pt x="532" y="170"/>
                    </a:moveTo>
                    <a:lnTo>
                      <a:pt x="534" y="168"/>
                    </a:lnTo>
                    <a:lnTo>
                      <a:pt x="534" y="168"/>
                    </a:lnTo>
                    <a:lnTo>
                      <a:pt x="532" y="166"/>
                    </a:lnTo>
                    <a:lnTo>
                      <a:pt x="532" y="168"/>
                    </a:lnTo>
                    <a:lnTo>
                      <a:pt x="528" y="168"/>
                    </a:lnTo>
                    <a:lnTo>
                      <a:pt x="530" y="170"/>
                    </a:lnTo>
                    <a:lnTo>
                      <a:pt x="532" y="170"/>
                    </a:lnTo>
                    <a:close/>
                    <a:moveTo>
                      <a:pt x="544" y="170"/>
                    </a:moveTo>
                    <a:lnTo>
                      <a:pt x="544" y="168"/>
                    </a:lnTo>
                    <a:lnTo>
                      <a:pt x="544" y="166"/>
                    </a:lnTo>
                    <a:lnTo>
                      <a:pt x="544" y="166"/>
                    </a:lnTo>
                    <a:lnTo>
                      <a:pt x="544" y="164"/>
                    </a:lnTo>
                    <a:lnTo>
                      <a:pt x="542" y="164"/>
                    </a:lnTo>
                    <a:lnTo>
                      <a:pt x="542" y="164"/>
                    </a:lnTo>
                    <a:lnTo>
                      <a:pt x="540" y="166"/>
                    </a:lnTo>
                    <a:lnTo>
                      <a:pt x="538" y="168"/>
                    </a:lnTo>
                    <a:lnTo>
                      <a:pt x="540" y="168"/>
                    </a:lnTo>
                    <a:lnTo>
                      <a:pt x="540" y="168"/>
                    </a:lnTo>
                    <a:lnTo>
                      <a:pt x="542" y="166"/>
                    </a:lnTo>
                    <a:lnTo>
                      <a:pt x="542" y="168"/>
                    </a:lnTo>
                    <a:lnTo>
                      <a:pt x="544" y="170"/>
                    </a:lnTo>
                    <a:close/>
                    <a:moveTo>
                      <a:pt x="544" y="182"/>
                    </a:moveTo>
                    <a:lnTo>
                      <a:pt x="546" y="182"/>
                    </a:lnTo>
                    <a:lnTo>
                      <a:pt x="548" y="184"/>
                    </a:lnTo>
                    <a:lnTo>
                      <a:pt x="550" y="184"/>
                    </a:lnTo>
                    <a:lnTo>
                      <a:pt x="552" y="182"/>
                    </a:lnTo>
                    <a:lnTo>
                      <a:pt x="554" y="182"/>
                    </a:lnTo>
                    <a:lnTo>
                      <a:pt x="556" y="182"/>
                    </a:lnTo>
                    <a:lnTo>
                      <a:pt x="556" y="180"/>
                    </a:lnTo>
                    <a:lnTo>
                      <a:pt x="556" y="180"/>
                    </a:lnTo>
                    <a:lnTo>
                      <a:pt x="556" y="180"/>
                    </a:lnTo>
                    <a:lnTo>
                      <a:pt x="556" y="178"/>
                    </a:lnTo>
                    <a:lnTo>
                      <a:pt x="556" y="176"/>
                    </a:lnTo>
                    <a:lnTo>
                      <a:pt x="554" y="176"/>
                    </a:lnTo>
                    <a:lnTo>
                      <a:pt x="552" y="178"/>
                    </a:lnTo>
                    <a:lnTo>
                      <a:pt x="554" y="180"/>
                    </a:lnTo>
                    <a:lnTo>
                      <a:pt x="552" y="180"/>
                    </a:lnTo>
                    <a:lnTo>
                      <a:pt x="550" y="180"/>
                    </a:lnTo>
                    <a:lnTo>
                      <a:pt x="550" y="178"/>
                    </a:lnTo>
                    <a:lnTo>
                      <a:pt x="548" y="178"/>
                    </a:lnTo>
                    <a:lnTo>
                      <a:pt x="548" y="180"/>
                    </a:lnTo>
                    <a:lnTo>
                      <a:pt x="548" y="180"/>
                    </a:lnTo>
                    <a:lnTo>
                      <a:pt x="546" y="180"/>
                    </a:lnTo>
                    <a:lnTo>
                      <a:pt x="544" y="182"/>
                    </a:lnTo>
                    <a:lnTo>
                      <a:pt x="544" y="182"/>
                    </a:lnTo>
                    <a:close/>
                    <a:moveTo>
                      <a:pt x="324" y="110"/>
                    </a:moveTo>
                    <a:lnTo>
                      <a:pt x="326" y="110"/>
                    </a:lnTo>
                    <a:lnTo>
                      <a:pt x="328" y="112"/>
                    </a:lnTo>
                    <a:lnTo>
                      <a:pt x="330" y="112"/>
                    </a:lnTo>
                    <a:lnTo>
                      <a:pt x="332" y="110"/>
                    </a:lnTo>
                    <a:lnTo>
                      <a:pt x="332" y="108"/>
                    </a:lnTo>
                    <a:lnTo>
                      <a:pt x="332" y="108"/>
                    </a:lnTo>
                    <a:lnTo>
                      <a:pt x="328" y="110"/>
                    </a:lnTo>
                    <a:lnTo>
                      <a:pt x="326" y="108"/>
                    </a:lnTo>
                    <a:lnTo>
                      <a:pt x="324" y="108"/>
                    </a:lnTo>
                    <a:lnTo>
                      <a:pt x="324" y="108"/>
                    </a:lnTo>
                    <a:lnTo>
                      <a:pt x="324" y="110"/>
                    </a:lnTo>
                    <a:lnTo>
                      <a:pt x="324" y="110"/>
                    </a:lnTo>
                    <a:close/>
                    <a:moveTo>
                      <a:pt x="318" y="58"/>
                    </a:moveTo>
                    <a:lnTo>
                      <a:pt x="318" y="56"/>
                    </a:lnTo>
                    <a:lnTo>
                      <a:pt x="318" y="54"/>
                    </a:lnTo>
                    <a:lnTo>
                      <a:pt x="320" y="52"/>
                    </a:lnTo>
                    <a:lnTo>
                      <a:pt x="324" y="52"/>
                    </a:lnTo>
                    <a:lnTo>
                      <a:pt x="328" y="52"/>
                    </a:lnTo>
                    <a:lnTo>
                      <a:pt x="328" y="56"/>
                    </a:lnTo>
                    <a:lnTo>
                      <a:pt x="328" y="56"/>
                    </a:lnTo>
                    <a:lnTo>
                      <a:pt x="324" y="58"/>
                    </a:lnTo>
                    <a:lnTo>
                      <a:pt x="320" y="58"/>
                    </a:lnTo>
                    <a:lnTo>
                      <a:pt x="318" y="58"/>
                    </a:lnTo>
                    <a:lnTo>
                      <a:pt x="318" y="58"/>
                    </a:lnTo>
                    <a:close/>
                    <a:moveTo>
                      <a:pt x="394" y="18"/>
                    </a:moveTo>
                    <a:lnTo>
                      <a:pt x="396" y="16"/>
                    </a:lnTo>
                    <a:lnTo>
                      <a:pt x="398" y="14"/>
                    </a:lnTo>
                    <a:lnTo>
                      <a:pt x="402" y="14"/>
                    </a:lnTo>
                    <a:lnTo>
                      <a:pt x="404" y="14"/>
                    </a:lnTo>
                    <a:lnTo>
                      <a:pt x="404" y="16"/>
                    </a:lnTo>
                    <a:lnTo>
                      <a:pt x="404" y="18"/>
                    </a:lnTo>
                    <a:lnTo>
                      <a:pt x="402" y="20"/>
                    </a:lnTo>
                    <a:lnTo>
                      <a:pt x="398" y="20"/>
                    </a:lnTo>
                    <a:lnTo>
                      <a:pt x="396" y="20"/>
                    </a:lnTo>
                    <a:lnTo>
                      <a:pt x="394" y="18"/>
                    </a:lnTo>
                    <a:close/>
                    <a:moveTo>
                      <a:pt x="450" y="52"/>
                    </a:moveTo>
                    <a:lnTo>
                      <a:pt x="454" y="50"/>
                    </a:lnTo>
                    <a:lnTo>
                      <a:pt x="456" y="48"/>
                    </a:lnTo>
                    <a:lnTo>
                      <a:pt x="456" y="46"/>
                    </a:lnTo>
                    <a:lnTo>
                      <a:pt x="458" y="42"/>
                    </a:lnTo>
                    <a:lnTo>
                      <a:pt x="464" y="40"/>
                    </a:lnTo>
                    <a:lnTo>
                      <a:pt x="466" y="38"/>
                    </a:lnTo>
                    <a:lnTo>
                      <a:pt x="468" y="34"/>
                    </a:lnTo>
                    <a:lnTo>
                      <a:pt x="468" y="32"/>
                    </a:lnTo>
                    <a:lnTo>
                      <a:pt x="464" y="30"/>
                    </a:lnTo>
                    <a:lnTo>
                      <a:pt x="460" y="26"/>
                    </a:lnTo>
                    <a:lnTo>
                      <a:pt x="458" y="22"/>
                    </a:lnTo>
                    <a:lnTo>
                      <a:pt x="458" y="20"/>
                    </a:lnTo>
                    <a:lnTo>
                      <a:pt x="458" y="18"/>
                    </a:lnTo>
                    <a:lnTo>
                      <a:pt x="458" y="16"/>
                    </a:lnTo>
                    <a:lnTo>
                      <a:pt x="458" y="14"/>
                    </a:lnTo>
                    <a:lnTo>
                      <a:pt x="452" y="14"/>
                    </a:lnTo>
                    <a:lnTo>
                      <a:pt x="448" y="14"/>
                    </a:lnTo>
                    <a:lnTo>
                      <a:pt x="444" y="12"/>
                    </a:lnTo>
                    <a:lnTo>
                      <a:pt x="438" y="6"/>
                    </a:lnTo>
                    <a:lnTo>
                      <a:pt x="436" y="2"/>
                    </a:lnTo>
                    <a:lnTo>
                      <a:pt x="432" y="0"/>
                    </a:lnTo>
                    <a:lnTo>
                      <a:pt x="430" y="0"/>
                    </a:lnTo>
                    <a:lnTo>
                      <a:pt x="430" y="0"/>
                    </a:lnTo>
                    <a:lnTo>
                      <a:pt x="428" y="4"/>
                    </a:lnTo>
                    <a:lnTo>
                      <a:pt x="430" y="6"/>
                    </a:lnTo>
                    <a:lnTo>
                      <a:pt x="428" y="8"/>
                    </a:lnTo>
                    <a:lnTo>
                      <a:pt x="426" y="12"/>
                    </a:lnTo>
                    <a:lnTo>
                      <a:pt x="424" y="14"/>
                    </a:lnTo>
                    <a:lnTo>
                      <a:pt x="422" y="18"/>
                    </a:lnTo>
                    <a:lnTo>
                      <a:pt x="422" y="20"/>
                    </a:lnTo>
                    <a:lnTo>
                      <a:pt x="422" y="30"/>
                    </a:lnTo>
                    <a:lnTo>
                      <a:pt x="424" y="32"/>
                    </a:lnTo>
                    <a:lnTo>
                      <a:pt x="426" y="34"/>
                    </a:lnTo>
                    <a:lnTo>
                      <a:pt x="426" y="36"/>
                    </a:lnTo>
                    <a:lnTo>
                      <a:pt x="426" y="44"/>
                    </a:lnTo>
                    <a:lnTo>
                      <a:pt x="424" y="46"/>
                    </a:lnTo>
                    <a:lnTo>
                      <a:pt x="422" y="48"/>
                    </a:lnTo>
                    <a:lnTo>
                      <a:pt x="424" y="50"/>
                    </a:lnTo>
                    <a:lnTo>
                      <a:pt x="426" y="50"/>
                    </a:lnTo>
                    <a:lnTo>
                      <a:pt x="426" y="48"/>
                    </a:lnTo>
                    <a:lnTo>
                      <a:pt x="430" y="46"/>
                    </a:lnTo>
                    <a:lnTo>
                      <a:pt x="430" y="46"/>
                    </a:lnTo>
                    <a:lnTo>
                      <a:pt x="432" y="48"/>
                    </a:lnTo>
                    <a:lnTo>
                      <a:pt x="436" y="52"/>
                    </a:lnTo>
                    <a:lnTo>
                      <a:pt x="436" y="52"/>
                    </a:lnTo>
                    <a:lnTo>
                      <a:pt x="438" y="50"/>
                    </a:lnTo>
                    <a:lnTo>
                      <a:pt x="440" y="50"/>
                    </a:lnTo>
                    <a:lnTo>
                      <a:pt x="444" y="52"/>
                    </a:lnTo>
                    <a:lnTo>
                      <a:pt x="446" y="54"/>
                    </a:lnTo>
                    <a:lnTo>
                      <a:pt x="450" y="52"/>
                    </a:lnTo>
                    <a:close/>
                    <a:moveTo>
                      <a:pt x="438" y="70"/>
                    </a:moveTo>
                    <a:lnTo>
                      <a:pt x="438" y="70"/>
                    </a:lnTo>
                    <a:lnTo>
                      <a:pt x="440" y="72"/>
                    </a:lnTo>
                    <a:lnTo>
                      <a:pt x="442" y="72"/>
                    </a:lnTo>
                    <a:lnTo>
                      <a:pt x="446" y="70"/>
                    </a:lnTo>
                    <a:lnTo>
                      <a:pt x="448" y="68"/>
                    </a:lnTo>
                    <a:lnTo>
                      <a:pt x="450" y="68"/>
                    </a:lnTo>
                    <a:lnTo>
                      <a:pt x="450" y="64"/>
                    </a:lnTo>
                    <a:lnTo>
                      <a:pt x="452" y="60"/>
                    </a:lnTo>
                    <a:lnTo>
                      <a:pt x="452" y="58"/>
                    </a:lnTo>
                    <a:lnTo>
                      <a:pt x="446" y="56"/>
                    </a:lnTo>
                    <a:lnTo>
                      <a:pt x="442" y="56"/>
                    </a:lnTo>
                    <a:lnTo>
                      <a:pt x="438" y="56"/>
                    </a:lnTo>
                    <a:lnTo>
                      <a:pt x="436" y="56"/>
                    </a:lnTo>
                    <a:lnTo>
                      <a:pt x="434" y="56"/>
                    </a:lnTo>
                    <a:lnTo>
                      <a:pt x="432" y="56"/>
                    </a:lnTo>
                    <a:lnTo>
                      <a:pt x="430" y="58"/>
                    </a:lnTo>
                    <a:lnTo>
                      <a:pt x="428" y="58"/>
                    </a:lnTo>
                    <a:lnTo>
                      <a:pt x="426" y="58"/>
                    </a:lnTo>
                    <a:lnTo>
                      <a:pt x="428" y="60"/>
                    </a:lnTo>
                    <a:lnTo>
                      <a:pt x="430" y="60"/>
                    </a:lnTo>
                    <a:lnTo>
                      <a:pt x="432" y="62"/>
                    </a:lnTo>
                    <a:lnTo>
                      <a:pt x="434" y="64"/>
                    </a:lnTo>
                    <a:lnTo>
                      <a:pt x="436" y="66"/>
                    </a:lnTo>
                    <a:lnTo>
                      <a:pt x="440" y="68"/>
                    </a:lnTo>
                    <a:lnTo>
                      <a:pt x="444" y="68"/>
                    </a:lnTo>
                    <a:lnTo>
                      <a:pt x="446" y="68"/>
                    </a:lnTo>
                    <a:lnTo>
                      <a:pt x="444" y="70"/>
                    </a:lnTo>
                    <a:lnTo>
                      <a:pt x="442" y="70"/>
                    </a:lnTo>
                    <a:lnTo>
                      <a:pt x="438" y="70"/>
                    </a:lnTo>
                    <a:close/>
                    <a:moveTo>
                      <a:pt x="522" y="78"/>
                    </a:moveTo>
                    <a:lnTo>
                      <a:pt x="522" y="80"/>
                    </a:lnTo>
                    <a:lnTo>
                      <a:pt x="518" y="84"/>
                    </a:lnTo>
                    <a:lnTo>
                      <a:pt x="514" y="84"/>
                    </a:lnTo>
                    <a:lnTo>
                      <a:pt x="512" y="86"/>
                    </a:lnTo>
                    <a:lnTo>
                      <a:pt x="510" y="88"/>
                    </a:lnTo>
                    <a:lnTo>
                      <a:pt x="508" y="90"/>
                    </a:lnTo>
                    <a:lnTo>
                      <a:pt x="506" y="86"/>
                    </a:lnTo>
                    <a:lnTo>
                      <a:pt x="504" y="86"/>
                    </a:lnTo>
                    <a:lnTo>
                      <a:pt x="502" y="86"/>
                    </a:lnTo>
                    <a:lnTo>
                      <a:pt x="498" y="84"/>
                    </a:lnTo>
                    <a:lnTo>
                      <a:pt x="496" y="86"/>
                    </a:lnTo>
                    <a:lnTo>
                      <a:pt x="492" y="86"/>
                    </a:lnTo>
                    <a:lnTo>
                      <a:pt x="488" y="84"/>
                    </a:lnTo>
                    <a:lnTo>
                      <a:pt x="486" y="82"/>
                    </a:lnTo>
                    <a:lnTo>
                      <a:pt x="482" y="84"/>
                    </a:lnTo>
                    <a:lnTo>
                      <a:pt x="480" y="84"/>
                    </a:lnTo>
                    <a:lnTo>
                      <a:pt x="478" y="84"/>
                    </a:lnTo>
                    <a:lnTo>
                      <a:pt x="476" y="84"/>
                    </a:lnTo>
                    <a:lnTo>
                      <a:pt x="472" y="82"/>
                    </a:lnTo>
                    <a:lnTo>
                      <a:pt x="470" y="80"/>
                    </a:lnTo>
                    <a:lnTo>
                      <a:pt x="468" y="76"/>
                    </a:lnTo>
                    <a:lnTo>
                      <a:pt x="466" y="74"/>
                    </a:lnTo>
                    <a:lnTo>
                      <a:pt x="466" y="74"/>
                    </a:lnTo>
                    <a:lnTo>
                      <a:pt x="464" y="74"/>
                    </a:lnTo>
                    <a:lnTo>
                      <a:pt x="462" y="72"/>
                    </a:lnTo>
                    <a:lnTo>
                      <a:pt x="458" y="72"/>
                    </a:lnTo>
                    <a:lnTo>
                      <a:pt x="458" y="74"/>
                    </a:lnTo>
                    <a:lnTo>
                      <a:pt x="458" y="76"/>
                    </a:lnTo>
                    <a:lnTo>
                      <a:pt x="458" y="76"/>
                    </a:lnTo>
                    <a:lnTo>
                      <a:pt x="456" y="74"/>
                    </a:lnTo>
                    <a:lnTo>
                      <a:pt x="454" y="72"/>
                    </a:lnTo>
                    <a:lnTo>
                      <a:pt x="454" y="72"/>
                    </a:lnTo>
                    <a:lnTo>
                      <a:pt x="458" y="70"/>
                    </a:lnTo>
                    <a:lnTo>
                      <a:pt x="458" y="68"/>
                    </a:lnTo>
                    <a:lnTo>
                      <a:pt x="456" y="64"/>
                    </a:lnTo>
                    <a:lnTo>
                      <a:pt x="458" y="62"/>
                    </a:lnTo>
                    <a:lnTo>
                      <a:pt x="460" y="60"/>
                    </a:lnTo>
                    <a:lnTo>
                      <a:pt x="460" y="58"/>
                    </a:lnTo>
                    <a:lnTo>
                      <a:pt x="458" y="58"/>
                    </a:lnTo>
                    <a:lnTo>
                      <a:pt x="456" y="56"/>
                    </a:lnTo>
                    <a:lnTo>
                      <a:pt x="456" y="54"/>
                    </a:lnTo>
                    <a:lnTo>
                      <a:pt x="456" y="50"/>
                    </a:lnTo>
                    <a:lnTo>
                      <a:pt x="458" y="48"/>
                    </a:lnTo>
                    <a:lnTo>
                      <a:pt x="462" y="48"/>
                    </a:lnTo>
                    <a:lnTo>
                      <a:pt x="462" y="46"/>
                    </a:lnTo>
                    <a:lnTo>
                      <a:pt x="464" y="44"/>
                    </a:lnTo>
                    <a:lnTo>
                      <a:pt x="466" y="42"/>
                    </a:lnTo>
                    <a:lnTo>
                      <a:pt x="470" y="40"/>
                    </a:lnTo>
                    <a:lnTo>
                      <a:pt x="472" y="38"/>
                    </a:lnTo>
                    <a:lnTo>
                      <a:pt x="472" y="36"/>
                    </a:lnTo>
                    <a:lnTo>
                      <a:pt x="478" y="36"/>
                    </a:lnTo>
                    <a:lnTo>
                      <a:pt x="480" y="40"/>
                    </a:lnTo>
                    <a:lnTo>
                      <a:pt x="484" y="46"/>
                    </a:lnTo>
                    <a:lnTo>
                      <a:pt x="486" y="48"/>
                    </a:lnTo>
                    <a:lnTo>
                      <a:pt x="484" y="52"/>
                    </a:lnTo>
                    <a:lnTo>
                      <a:pt x="486" y="52"/>
                    </a:lnTo>
                    <a:lnTo>
                      <a:pt x="484" y="54"/>
                    </a:lnTo>
                    <a:lnTo>
                      <a:pt x="484" y="56"/>
                    </a:lnTo>
                    <a:lnTo>
                      <a:pt x="484" y="58"/>
                    </a:lnTo>
                    <a:lnTo>
                      <a:pt x="484" y="58"/>
                    </a:lnTo>
                    <a:lnTo>
                      <a:pt x="486" y="54"/>
                    </a:lnTo>
                    <a:lnTo>
                      <a:pt x="486" y="52"/>
                    </a:lnTo>
                    <a:lnTo>
                      <a:pt x="488" y="48"/>
                    </a:lnTo>
                    <a:lnTo>
                      <a:pt x="488" y="48"/>
                    </a:lnTo>
                    <a:lnTo>
                      <a:pt x="488" y="46"/>
                    </a:lnTo>
                    <a:lnTo>
                      <a:pt x="484" y="42"/>
                    </a:lnTo>
                    <a:lnTo>
                      <a:pt x="484" y="40"/>
                    </a:lnTo>
                    <a:lnTo>
                      <a:pt x="484" y="38"/>
                    </a:lnTo>
                    <a:lnTo>
                      <a:pt x="488" y="38"/>
                    </a:lnTo>
                    <a:lnTo>
                      <a:pt x="494" y="38"/>
                    </a:lnTo>
                    <a:lnTo>
                      <a:pt x="500" y="44"/>
                    </a:lnTo>
                    <a:lnTo>
                      <a:pt x="502" y="46"/>
                    </a:lnTo>
                    <a:lnTo>
                      <a:pt x="504" y="46"/>
                    </a:lnTo>
                    <a:lnTo>
                      <a:pt x="504" y="48"/>
                    </a:lnTo>
                    <a:lnTo>
                      <a:pt x="506" y="50"/>
                    </a:lnTo>
                    <a:lnTo>
                      <a:pt x="506" y="54"/>
                    </a:lnTo>
                    <a:lnTo>
                      <a:pt x="506" y="56"/>
                    </a:lnTo>
                    <a:lnTo>
                      <a:pt x="510" y="60"/>
                    </a:lnTo>
                    <a:lnTo>
                      <a:pt x="512" y="64"/>
                    </a:lnTo>
                    <a:lnTo>
                      <a:pt x="512" y="66"/>
                    </a:lnTo>
                    <a:lnTo>
                      <a:pt x="510" y="66"/>
                    </a:lnTo>
                    <a:lnTo>
                      <a:pt x="508" y="64"/>
                    </a:lnTo>
                    <a:lnTo>
                      <a:pt x="508" y="64"/>
                    </a:lnTo>
                    <a:lnTo>
                      <a:pt x="508" y="68"/>
                    </a:lnTo>
                    <a:lnTo>
                      <a:pt x="510" y="70"/>
                    </a:lnTo>
                    <a:lnTo>
                      <a:pt x="514" y="70"/>
                    </a:lnTo>
                    <a:lnTo>
                      <a:pt x="516" y="74"/>
                    </a:lnTo>
                    <a:lnTo>
                      <a:pt x="518" y="74"/>
                    </a:lnTo>
                    <a:lnTo>
                      <a:pt x="522" y="78"/>
                    </a:lnTo>
                    <a:close/>
                    <a:moveTo>
                      <a:pt x="972" y="8"/>
                    </a:moveTo>
                    <a:lnTo>
                      <a:pt x="972" y="4"/>
                    </a:lnTo>
                    <a:lnTo>
                      <a:pt x="976" y="0"/>
                    </a:lnTo>
                    <a:lnTo>
                      <a:pt x="976" y="0"/>
                    </a:lnTo>
                    <a:lnTo>
                      <a:pt x="976" y="4"/>
                    </a:lnTo>
                    <a:lnTo>
                      <a:pt x="978" y="4"/>
                    </a:lnTo>
                    <a:lnTo>
                      <a:pt x="976" y="6"/>
                    </a:lnTo>
                    <a:lnTo>
                      <a:pt x="974" y="8"/>
                    </a:lnTo>
                    <a:lnTo>
                      <a:pt x="972" y="8"/>
                    </a:lnTo>
                    <a:close/>
                    <a:moveTo>
                      <a:pt x="998" y="50"/>
                    </a:moveTo>
                    <a:lnTo>
                      <a:pt x="998" y="56"/>
                    </a:lnTo>
                    <a:lnTo>
                      <a:pt x="1002" y="60"/>
                    </a:lnTo>
                    <a:lnTo>
                      <a:pt x="1004" y="62"/>
                    </a:lnTo>
                    <a:lnTo>
                      <a:pt x="1012" y="66"/>
                    </a:lnTo>
                    <a:lnTo>
                      <a:pt x="1020" y="66"/>
                    </a:lnTo>
                    <a:lnTo>
                      <a:pt x="1024" y="68"/>
                    </a:lnTo>
                    <a:lnTo>
                      <a:pt x="1028" y="70"/>
                    </a:lnTo>
                    <a:lnTo>
                      <a:pt x="1030" y="68"/>
                    </a:lnTo>
                    <a:lnTo>
                      <a:pt x="1034" y="70"/>
                    </a:lnTo>
                    <a:lnTo>
                      <a:pt x="1036" y="68"/>
                    </a:lnTo>
                    <a:lnTo>
                      <a:pt x="1040" y="64"/>
                    </a:lnTo>
                    <a:lnTo>
                      <a:pt x="1042" y="62"/>
                    </a:lnTo>
                    <a:lnTo>
                      <a:pt x="1044" y="60"/>
                    </a:lnTo>
                    <a:lnTo>
                      <a:pt x="1042" y="56"/>
                    </a:lnTo>
                    <a:lnTo>
                      <a:pt x="1040" y="56"/>
                    </a:lnTo>
                    <a:lnTo>
                      <a:pt x="1040" y="56"/>
                    </a:lnTo>
                    <a:lnTo>
                      <a:pt x="1038" y="54"/>
                    </a:lnTo>
                    <a:lnTo>
                      <a:pt x="1038" y="52"/>
                    </a:lnTo>
                    <a:lnTo>
                      <a:pt x="1038" y="50"/>
                    </a:lnTo>
                    <a:lnTo>
                      <a:pt x="1036" y="52"/>
                    </a:lnTo>
                    <a:lnTo>
                      <a:pt x="1032" y="50"/>
                    </a:lnTo>
                    <a:lnTo>
                      <a:pt x="1026" y="52"/>
                    </a:lnTo>
                    <a:lnTo>
                      <a:pt x="1022" y="54"/>
                    </a:lnTo>
                    <a:lnTo>
                      <a:pt x="1020" y="56"/>
                    </a:lnTo>
                    <a:lnTo>
                      <a:pt x="1018" y="54"/>
                    </a:lnTo>
                    <a:lnTo>
                      <a:pt x="1018" y="52"/>
                    </a:lnTo>
                    <a:lnTo>
                      <a:pt x="1016" y="52"/>
                    </a:lnTo>
                    <a:lnTo>
                      <a:pt x="1014" y="52"/>
                    </a:lnTo>
                    <a:lnTo>
                      <a:pt x="1010" y="52"/>
                    </a:lnTo>
                    <a:lnTo>
                      <a:pt x="1008" y="52"/>
                    </a:lnTo>
                    <a:lnTo>
                      <a:pt x="1008" y="54"/>
                    </a:lnTo>
                    <a:lnTo>
                      <a:pt x="1006" y="56"/>
                    </a:lnTo>
                    <a:lnTo>
                      <a:pt x="1002" y="54"/>
                    </a:lnTo>
                    <a:lnTo>
                      <a:pt x="1000" y="52"/>
                    </a:lnTo>
                    <a:lnTo>
                      <a:pt x="1000" y="50"/>
                    </a:lnTo>
                    <a:lnTo>
                      <a:pt x="998" y="50"/>
                    </a:lnTo>
                    <a:close/>
                    <a:moveTo>
                      <a:pt x="902" y="92"/>
                    </a:moveTo>
                    <a:lnTo>
                      <a:pt x="900" y="86"/>
                    </a:lnTo>
                    <a:lnTo>
                      <a:pt x="900" y="84"/>
                    </a:lnTo>
                    <a:lnTo>
                      <a:pt x="898" y="82"/>
                    </a:lnTo>
                    <a:lnTo>
                      <a:pt x="894" y="82"/>
                    </a:lnTo>
                    <a:lnTo>
                      <a:pt x="890" y="78"/>
                    </a:lnTo>
                    <a:lnTo>
                      <a:pt x="888" y="76"/>
                    </a:lnTo>
                    <a:lnTo>
                      <a:pt x="888" y="76"/>
                    </a:lnTo>
                    <a:lnTo>
                      <a:pt x="888" y="78"/>
                    </a:lnTo>
                    <a:lnTo>
                      <a:pt x="890" y="82"/>
                    </a:lnTo>
                    <a:lnTo>
                      <a:pt x="894" y="86"/>
                    </a:lnTo>
                    <a:lnTo>
                      <a:pt x="898" y="90"/>
                    </a:lnTo>
                    <a:lnTo>
                      <a:pt x="900" y="96"/>
                    </a:lnTo>
                    <a:lnTo>
                      <a:pt x="902" y="96"/>
                    </a:lnTo>
                    <a:lnTo>
                      <a:pt x="902" y="96"/>
                    </a:lnTo>
                    <a:lnTo>
                      <a:pt x="902" y="92"/>
                    </a:lnTo>
                    <a:close/>
                    <a:moveTo>
                      <a:pt x="950" y="98"/>
                    </a:moveTo>
                    <a:lnTo>
                      <a:pt x="950" y="98"/>
                    </a:lnTo>
                    <a:lnTo>
                      <a:pt x="948" y="98"/>
                    </a:lnTo>
                    <a:lnTo>
                      <a:pt x="948" y="96"/>
                    </a:lnTo>
                    <a:lnTo>
                      <a:pt x="948" y="94"/>
                    </a:lnTo>
                    <a:lnTo>
                      <a:pt x="950" y="96"/>
                    </a:lnTo>
                    <a:lnTo>
                      <a:pt x="950" y="96"/>
                    </a:lnTo>
                    <a:lnTo>
                      <a:pt x="952" y="98"/>
                    </a:lnTo>
                    <a:lnTo>
                      <a:pt x="954" y="100"/>
                    </a:lnTo>
                    <a:lnTo>
                      <a:pt x="954" y="100"/>
                    </a:lnTo>
                    <a:lnTo>
                      <a:pt x="956" y="100"/>
                    </a:lnTo>
                    <a:lnTo>
                      <a:pt x="958" y="98"/>
                    </a:lnTo>
                    <a:lnTo>
                      <a:pt x="960" y="92"/>
                    </a:lnTo>
                    <a:lnTo>
                      <a:pt x="964" y="88"/>
                    </a:lnTo>
                    <a:lnTo>
                      <a:pt x="966" y="88"/>
                    </a:lnTo>
                    <a:lnTo>
                      <a:pt x="970" y="86"/>
                    </a:lnTo>
                    <a:lnTo>
                      <a:pt x="970" y="86"/>
                    </a:lnTo>
                    <a:lnTo>
                      <a:pt x="970" y="88"/>
                    </a:lnTo>
                    <a:lnTo>
                      <a:pt x="972" y="88"/>
                    </a:lnTo>
                    <a:lnTo>
                      <a:pt x="974" y="90"/>
                    </a:lnTo>
                    <a:lnTo>
                      <a:pt x="976" y="88"/>
                    </a:lnTo>
                    <a:lnTo>
                      <a:pt x="976" y="86"/>
                    </a:lnTo>
                    <a:lnTo>
                      <a:pt x="980" y="84"/>
                    </a:lnTo>
                    <a:lnTo>
                      <a:pt x="982" y="82"/>
                    </a:lnTo>
                    <a:lnTo>
                      <a:pt x="980" y="82"/>
                    </a:lnTo>
                    <a:lnTo>
                      <a:pt x="978" y="82"/>
                    </a:lnTo>
                    <a:lnTo>
                      <a:pt x="974" y="84"/>
                    </a:lnTo>
                    <a:lnTo>
                      <a:pt x="970" y="82"/>
                    </a:lnTo>
                    <a:lnTo>
                      <a:pt x="966" y="80"/>
                    </a:lnTo>
                    <a:lnTo>
                      <a:pt x="964" y="78"/>
                    </a:lnTo>
                    <a:lnTo>
                      <a:pt x="962" y="78"/>
                    </a:lnTo>
                    <a:lnTo>
                      <a:pt x="962" y="76"/>
                    </a:lnTo>
                    <a:lnTo>
                      <a:pt x="958" y="74"/>
                    </a:lnTo>
                    <a:lnTo>
                      <a:pt x="956" y="72"/>
                    </a:lnTo>
                    <a:lnTo>
                      <a:pt x="954" y="68"/>
                    </a:lnTo>
                    <a:lnTo>
                      <a:pt x="954" y="66"/>
                    </a:lnTo>
                    <a:lnTo>
                      <a:pt x="952" y="64"/>
                    </a:lnTo>
                    <a:lnTo>
                      <a:pt x="952" y="62"/>
                    </a:lnTo>
                    <a:lnTo>
                      <a:pt x="948" y="60"/>
                    </a:lnTo>
                    <a:lnTo>
                      <a:pt x="948" y="58"/>
                    </a:lnTo>
                    <a:lnTo>
                      <a:pt x="950" y="58"/>
                    </a:lnTo>
                    <a:lnTo>
                      <a:pt x="950" y="56"/>
                    </a:lnTo>
                    <a:lnTo>
                      <a:pt x="950" y="56"/>
                    </a:lnTo>
                    <a:lnTo>
                      <a:pt x="950" y="56"/>
                    </a:lnTo>
                    <a:lnTo>
                      <a:pt x="950" y="54"/>
                    </a:lnTo>
                    <a:lnTo>
                      <a:pt x="950" y="52"/>
                    </a:lnTo>
                    <a:lnTo>
                      <a:pt x="948" y="50"/>
                    </a:lnTo>
                    <a:lnTo>
                      <a:pt x="944" y="50"/>
                    </a:lnTo>
                    <a:lnTo>
                      <a:pt x="940" y="50"/>
                    </a:lnTo>
                    <a:lnTo>
                      <a:pt x="938" y="48"/>
                    </a:lnTo>
                    <a:lnTo>
                      <a:pt x="936" y="48"/>
                    </a:lnTo>
                    <a:lnTo>
                      <a:pt x="932" y="48"/>
                    </a:lnTo>
                    <a:lnTo>
                      <a:pt x="932" y="48"/>
                    </a:lnTo>
                    <a:lnTo>
                      <a:pt x="936" y="52"/>
                    </a:lnTo>
                    <a:lnTo>
                      <a:pt x="938" y="52"/>
                    </a:lnTo>
                    <a:lnTo>
                      <a:pt x="938" y="54"/>
                    </a:lnTo>
                    <a:lnTo>
                      <a:pt x="936" y="54"/>
                    </a:lnTo>
                    <a:lnTo>
                      <a:pt x="936" y="52"/>
                    </a:lnTo>
                    <a:lnTo>
                      <a:pt x="932" y="52"/>
                    </a:lnTo>
                    <a:lnTo>
                      <a:pt x="932" y="54"/>
                    </a:lnTo>
                    <a:lnTo>
                      <a:pt x="932" y="58"/>
                    </a:lnTo>
                    <a:lnTo>
                      <a:pt x="934" y="60"/>
                    </a:lnTo>
                    <a:lnTo>
                      <a:pt x="934" y="64"/>
                    </a:lnTo>
                    <a:lnTo>
                      <a:pt x="938" y="68"/>
                    </a:lnTo>
                    <a:lnTo>
                      <a:pt x="940" y="70"/>
                    </a:lnTo>
                    <a:lnTo>
                      <a:pt x="938" y="70"/>
                    </a:lnTo>
                    <a:lnTo>
                      <a:pt x="936" y="70"/>
                    </a:lnTo>
                    <a:lnTo>
                      <a:pt x="932" y="68"/>
                    </a:lnTo>
                    <a:lnTo>
                      <a:pt x="930" y="64"/>
                    </a:lnTo>
                    <a:lnTo>
                      <a:pt x="930" y="62"/>
                    </a:lnTo>
                    <a:lnTo>
                      <a:pt x="926" y="62"/>
                    </a:lnTo>
                    <a:lnTo>
                      <a:pt x="926" y="64"/>
                    </a:lnTo>
                    <a:lnTo>
                      <a:pt x="924" y="62"/>
                    </a:lnTo>
                    <a:lnTo>
                      <a:pt x="922" y="62"/>
                    </a:lnTo>
                    <a:lnTo>
                      <a:pt x="922" y="60"/>
                    </a:lnTo>
                    <a:lnTo>
                      <a:pt x="922" y="58"/>
                    </a:lnTo>
                    <a:lnTo>
                      <a:pt x="918" y="58"/>
                    </a:lnTo>
                    <a:lnTo>
                      <a:pt x="916" y="56"/>
                    </a:lnTo>
                    <a:lnTo>
                      <a:pt x="912" y="56"/>
                    </a:lnTo>
                    <a:lnTo>
                      <a:pt x="912" y="54"/>
                    </a:lnTo>
                    <a:lnTo>
                      <a:pt x="910" y="52"/>
                    </a:lnTo>
                    <a:lnTo>
                      <a:pt x="908" y="54"/>
                    </a:lnTo>
                    <a:lnTo>
                      <a:pt x="906" y="54"/>
                    </a:lnTo>
                    <a:lnTo>
                      <a:pt x="906" y="58"/>
                    </a:lnTo>
                    <a:lnTo>
                      <a:pt x="904" y="60"/>
                    </a:lnTo>
                    <a:lnTo>
                      <a:pt x="906" y="62"/>
                    </a:lnTo>
                    <a:lnTo>
                      <a:pt x="904" y="66"/>
                    </a:lnTo>
                    <a:lnTo>
                      <a:pt x="902" y="68"/>
                    </a:lnTo>
                    <a:lnTo>
                      <a:pt x="902" y="70"/>
                    </a:lnTo>
                    <a:lnTo>
                      <a:pt x="904" y="74"/>
                    </a:lnTo>
                    <a:lnTo>
                      <a:pt x="906" y="74"/>
                    </a:lnTo>
                    <a:lnTo>
                      <a:pt x="908" y="76"/>
                    </a:lnTo>
                    <a:lnTo>
                      <a:pt x="906" y="76"/>
                    </a:lnTo>
                    <a:lnTo>
                      <a:pt x="906" y="76"/>
                    </a:lnTo>
                    <a:lnTo>
                      <a:pt x="906" y="78"/>
                    </a:lnTo>
                    <a:lnTo>
                      <a:pt x="908" y="78"/>
                    </a:lnTo>
                    <a:lnTo>
                      <a:pt x="908" y="82"/>
                    </a:lnTo>
                    <a:lnTo>
                      <a:pt x="908" y="84"/>
                    </a:lnTo>
                    <a:lnTo>
                      <a:pt x="910" y="84"/>
                    </a:lnTo>
                    <a:lnTo>
                      <a:pt x="912" y="84"/>
                    </a:lnTo>
                    <a:lnTo>
                      <a:pt x="914" y="86"/>
                    </a:lnTo>
                    <a:lnTo>
                      <a:pt x="912" y="88"/>
                    </a:lnTo>
                    <a:lnTo>
                      <a:pt x="914" y="88"/>
                    </a:lnTo>
                    <a:lnTo>
                      <a:pt x="916" y="88"/>
                    </a:lnTo>
                    <a:lnTo>
                      <a:pt x="916" y="88"/>
                    </a:lnTo>
                    <a:lnTo>
                      <a:pt x="918" y="90"/>
                    </a:lnTo>
                    <a:lnTo>
                      <a:pt x="916" y="90"/>
                    </a:lnTo>
                    <a:lnTo>
                      <a:pt x="916" y="90"/>
                    </a:lnTo>
                    <a:lnTo>
                      <a:pt x="914" y="90"/>
                    </a:lnTo>
                    <a:lnTo>
                      <a:pt x="912" y="92"/>
                    </a:lnTo>
                    <a:lnTo>
                      <a:pt x="914" y="94"/>
                    </a:lnTo>
                    <a:lnTo>
                      <a:pt x="922" y="98"/>
                    </a:lnTo>
                    <a:lnTo>
                      <a:pt x="926" y="100"/>
                    </a:lnTo>
                    <a:lnTo>
                      <a:pt x="928" y="100"/>
                    </a:lnTo>
                    <a:lnTo>
                      <a:pt x="930" y="102"/>
                    </a:lnTo>
                    <a:lnTo>
                      <a:pt x="934" y="104"/>
                    </a:lnTo>
                    <a:lnTo>
                      <a:pt x="934" y="106"/>
                    </a:lnTo>
                    <a:lnTo>
                      <a:pt x="936" y="108"/>
                    </a:lnTo>
                    <a:lnTo>
                      <a:pt x="940" y="108"/>
                    </a:lnTo>
                    <a:lnTo>
                      <a:pt x="944" y="106"/>
                    </a:lnTo>
                    <a:lnTo>
                      <a:pt x="946" y="106"/>
                    </a:lnTo>
                    <a:lnTo>
                      <a:pt x="948" y="108"/>
                    </a:lnTo>
                    <a:lnTo>
                      <a:pt x="950" y="108"/>
                    </a:lnTo>
                    <a:lnTo>
                      <a:pt x="952" y="106"/>
                    </a:lnTo>
                    <a:lnTo>
                      <a:pt x="952" y="104"/>
                    </a:lnTo>
                    <a:lnTo>
                      <a:pt x="950" y="100"/>
                    </a:lnTo>
                    <a:lnTo>
                      <a:pt x="950" y="98"/>
                    </a:lnTo>
                    <a:close/>
                    <a:moveTo>
                      <a:pt x="952" y="50"/>
                    </a:moveTo>
                    <a:lnTo>
                      <a:pt x="956" y="50"/>
                    </a:lnTo>
                    <a:lnTo>
                      <a:pt x="960" y="50"/>
                    </a:lnTo>
                    <a:lnTo>
                      <a:pt x="962" y="50"/>
                    </a:lnTo>
                    <a:lnTo>
                      <a:pt x="968" y="54"/>
                    </a:lnTo>
                    <a:lnTo>
                      <a:pt x="972" y="54"/>
                    </a:lnTo>
                    <a:lnTo>
                      <a:pt x="972" y="54"/>
                    </a:lnTo>
                    <a:lnTo>
                      <a:pt x="978" y="54"/>
                    </a:lnTo>
                    <a:lnTo>
                      <a:pt x="986" y="56"/>
                    </a:lnTo>
                    <a:lnTo>
                      <a:pt x="986" y="58"/>
                    </a:lnTo>
                    <a:lnTo>
                      <a:pt x="982" y="58"/>
                    </a:lnTo>
                    <a:lnTo>
                      <a:pt x="980" y="60"/>
                    </a:lnTo>
                    <a:lnTo>
                      <a:pt x="980" y="62"/>
                    </a:lnTo>
                    <a:lnTo>
                      <a:pt x="984" y="64"/>
                    </a:lnTo>
                    <a:lnTo>
                      <a:pt x="986" y="66"/>
                    </a:lnTo>
                    <a:lnTo>
                      <a:pt x="986" y="70"/>
                    </a:lnTo>
                    <a:lnTo>
                      <a:pt x="986" y="70"/>
                    </a:lnTo>
                    <a:lnTo>
                      <a:pt x="986" y="72"/>
                    </a:lnTo>
                    <a:lnTo>
                      <a:pt x="986" y="76"/>
                    </a:lnTo>
                    <a:lnTo>
                      <a:pt x="982" y="78"/>
                    </a:lnTo>
                    <a:lnTo>
                      <a:pt x="982" y="80"/>
                    </a:lnTo>
                    <a:lnTo>
                      <a:pt x="980" y="78"/>
                    </a:lnTo>
                    <a:lnTo>
                      <a:pt x="978" y="78"/>
                    </a:lnTo>
                    <a:lnTo>
                      <a:pt x="976" y="80"/>
                    </a:lnTo>
                    <a:lnTo>
                      <a:pt x="972" y="80"/>
                    </a:lnTo>
                    <a:lnTo>
                      <a:pt x="968" y="78"/>
                    </a:lnTo>
                    <a:lnTo>
                      <a:pt x="964" y="76"/>
                    </a:lnTo>
                    <a:lnTo>
                      <a:pt x="960" y="70"/>
                    </a:lnTo>
                    <a:lnTo>
                      <a:pt x="958" y="68"/>
                    </a:lnTo>
                    <a:lnTo>
                      <a:pt x="958" y="64"/>
                    </a:lnTo>
                    <a:lnTo>
                      <a:pt x="960" y="62"/>
                    </a:lnTo>
                    <a:lnTo>
                      <a:pt x="960" y="62"/>
                    </a:lnTo>
                    <a:lnTo>
                      <a:pt x="958" y="60"/>
                    </a:lnTo>
                    <a:lnTo>
                      <a:pt x="958" y="58"/>
                    </a:lnTo>
                    <a:lnTo>
                      <a:pt x="958" y="56"/>
                    </a:lnTo>
                    <a:lnTo>
                      <a:pt x="956" y="56"/>
                    </a:lnTo>
                    <a:lnTo>
                      <a:pt x="954" y="54"/>
                    </a:lnTo>
                    <a:lnTo>
                      <a:pt x="952" y="50"/>
                    </a:lnTo>
                    <a:close/>
                    <a:moveTo>
                      <a:pt x="542" y="114"/>
                    </a:moveTo>
                    <a:lnTo>
                      <a:pt x="546" y="112"/>
                    </a:lnTo>
                    <a:lnTo>
                      <a:pt x="548" y="110"/>
                    </a:lnTo>
                    <a:lnTo>
                      <a:pt x="550" y="106"/>
                    </a:lnTo>
                    <a:lnTo>
                      <a:pt x="552" y="104"/>
                    </a:lnTo>
                    <a:lnTo>
                      <a:pt x="552" y="104"/>
                    </a:lnTo>
                    <a:lnTo>
                      <a:pt x="552" y="102"/>
                    </a:lnTo>
                    <a:lnTo>
                      <a:pt x="558" y="98"/>
                    </a:lnTo>
                    <a:lnTo>
                      <a:pt x="560" y="98"/>
                    </a:lnTo>
                    <a:lnTo>
                      <a:pt x="562" y="98"/>
                    </a:lnTo>
                    <a:lnTo>
                      <a:pt x="562" y="98"/>
                    </a:lnTo>
                    <a:lnTo>
                      <a:pt x="564" y="96"/>
                    </a:lnTo>
                    <a:lnTo>
                      <a:pt x="566" y="94"/>
                    </a:lnTo>
                    <a:lnTo>
                      <a:pt x="568" y="94"/>
                    </a:lnTo>
                    <a:lnTo>
                      <a:pt x="572" y="90"/>
                    </a:lnTo>
                    <a:lnTo>
                      <a:pt x="572" y="88"/>
                    </a:lnTo>
                    <a:lnTo>
                      <a:pt x="574" y="86"/>
                    </a:lnTo>
                    <a:lnTo>
                      <a:pt x="576" y="82"/>
                    </a:lnTo>
                    <a:lnTo>
                      <a:pt x="576" y="80"/>
                    </a:lnTo>
                    <a:lnTo>
                      <a:pt x="572" y="76"/>
                    </a:lnTo>
                    <a:lnTo>
                      <a:pt x="570" y="72"/>
                    </a:lnTo>
                    <a:lnTo>
                      <a:pt x="570" y="70"/>
                    </a:lnTo>
                    <a:lnTo>
                      <a:pt x="568" y="68"/>
                    </a:lnTo>
                    <a:lnTo>
                      <a:pt x="564" y="68"/>
                    </a:lnTo>
                    <a:lnTo>
                      <a:pt x="564" y="68"/>
                    </a:lnTo>
                    <a:lnTo>
                      <a:pt x="562" y="68"/>
                    </a:lnTo>
                    <a:lnTo>
                      <a:pt x="558" y="66"/>
                    </a:lnTo>
                    <a:lnTo>
                      <a:pt x="556" y="62"/>
                    </a:lnTo>
                    <a:lnTo>
                      <a:pt x="554" y="62"/>
                    </a:lnTo>
                    <a:lnTo>
                      <a:pt x="554" y="64"/>
                    </a:lnTo>
                    <a:lnTo>
                      <a:pt x="552" y="64"/>
                    </a:lnTo>
                    <a:lnTo>
                      <a:pt x="552" y="62"/>
                    </a:lnTo>
                    <a:lnTo>
                      <a:pt x="550" y="60"/>
                    </a:lnTo>
                    <a:lnTo>
                      <a:pt x="548" y="60"/>
                    </a:lnTo>
                    <a:lnTo>
                      <a:pt x="548" y="62"/>
                    </a:lnTo>
                    <a:lnTo>
                      <a:pt x="546" y="62"/>
                    </a:lnTo>
                    <a:lnTo>
                      <a:pt x="544" y="58"/>
                    </a:lnTo>
                    <a:lnTo>
                      <a:pt x="542" y="58"/>
                    </a:lnTo>
                    <a:lnTo>
                      <a:pt x="542" y="58"/>
                    </a:lnTo>
                    <a:lnTo>
                      <a:pt x="544" y="60"/>
                    </a:lnTo>
                    <a:lnTo>
                      <a:pt x="544" y="62"/>
                    </a:lnTo>
                    <a:lnTo>
                      <a:pt x="542" y="64"/>
                    </a:lnTo>
                    <a:lnTo>
                      <a:pt x="542" y="66"/>
                    </a:lnTo>
                    <a:lnTo>
                      <a:pt x="542" y="66"/>
                    </a:lnTo>
                    <a:lnTo>
                      <a:pt x="540" y="64"/>
                    </a:lnTo>
                    <a:lnTo>
                      <a:pt x="540" y="56"/>
                    </a:lnTo>
                    <a:lnTo>
                      <a:pt x="538" y="56"/>
                    </a:lnTo>
                    <a:lnTo>
                      <a:pt x="534" y="54"/>
                    </a:lnTo>
                    <a:lnTo>
                      <a:pt x="532" y="54"/>
                    </a:lnTo>
                    <a:lnTo>
                      <a:pt x="530" y="54"/>
                    </a:lnTo>
                    <a:lnTo>
                      <a:pt x="528" y="56"/>
                    </a:lnTo>
                    <a:lnTo>
                      <a:pt x="530" y="58"/>
                    </a:lnTo>
                    <a:lnTo>
                      <a:pt x="532" y="58"/>
                    </a:lnTo>
                    <a:lnTo>
                      <a:pt x="534" y="62"/>
                    </a:lnTo>
                    <a:lnTo>
                      <a:pt x="532" y="62"/>
                    </a:lnTo>
                    <a:lnTo>
                      <a:pt x="530" y="62"/>
                    </a:lnTo>
                    <a:lnTo>
                      <a:pt x="530" y="60"/>
                    </a:lnTo>
                    <a:lnTo>
                      <a:pt x="528" y="60"/>
                    </a:lnTo>
                    <a:lnTo>
                      <a:pt x="526" y="60"/>
                    </a:lnTo>
                    <a:lnTo>
                      <a:pt x="528" y="62"/>
                    </a:lnTo>
                    <a:lnTo>
                      <a:pt x="528" y="62"/>
                    </a:lnTo>
                    <a:lnTo>
                      <a:pt x="528" y="64"/>
                    </a:lnTo>
                    <a:lnTo>
                      <a:pt x="528" y="66"/>
                    </a:lnTo>
                    <a:lnTo>
                      <a:pt x="528" y="68"/>
                    </a:lnTo>
                    <a:lnTo>
                      <a:pt x="530" y="68"/>
                    </a:lnTo>
                    <a:lnTo>
                      <a:pt x="532" y="70"/>
                    </a:lnTo>
                    <a:lnTo>
                      <a:pt x="532" y="72"/>
                    </a:lnTo>
                    <a:lnTo>
                      <a:pt x="534" y="78"/>
                    </a:lnTo>
                    <a:lnTo>
                      <a:pt x="536" y="80"/>
                    </a:lnTo>
                    <a:lnTo>
                      <a:pt x="538" y="80"/>
                    </a:lnTo>
                    <a:lnTo>
                      <a:pt x="536" y="82"/>
                    </a:lnTo>
                    <a:lnTo>
                      <a:pt x="534" y="82"/>
                    </a:lnTo>
                    <a:lnTo>
                      <a:pt x="534" y="86"/>
                    </a:lnTo>
                    <a:lnTo>
                      <a:pt x="534" y="90"/>
                    </a:lnTo>
                    <a:lnTo>
                      <a:pt x="536" y="94"/>
                    </a:lnTo>
                    <a:lnTo>
                      <a:pt x="536" y="96"/>
                    </a:lnTo>
                    <a:lnTo>
                      <a:pt x="538" y="98"/>
                    </a:lnTo>
                    <a:lnTo>
                      <a:pt x="538" y="100"/>
                    </a:lnTo>
                    <a:lnTo>
                      <a:pt x="536" y="100"/>
                    </a:lnTo>
                    <a:lnTo>
                      <a:pt x="538" y="104"/>
                    </a:lnTo>
                    <a:lnTo>
                      <a:pt x="540" y="108"/>
                    </a:lnTo>
                    <a:lnTo>
                      <a:pt x="542" y="110"/>
                    </a:lnTo>
                    <a:lnTo>
                      <a:pt x="542" y="112"/>
                    </a:lnTo>
                    <a:lnTo>
                      <a:pt x="542" y="114"/>
                    </a:lnTo>
                    <a:close/>
                    <a:moveTo>
                      <a:pt x="590" y="86"/>
                    </a:moveTo>
                    <a:lnTo>
                      <a:pt x="592" y="84"/>
                    </a:lnTo>
                    <a:lnTo>
                      <a:pt x="592" y="84"/>
                    </a:lnTo>
                    <a:lnTo>
                      <a:pt x="592" y="84"/>
                    </a:lnTo>
                    <a:lnTo>
                      <a:pt x="592" y="82"/>
                    </a:lnTo>
                    <a:lnTo>
                      <a:pt x="594" y="82"/>
                    </a:lnTo>
                    <a:lnTo>
                      <a:pt x="594" y="80"/>
                    </a:lnTo>
                    <a:lnTo>
                      <a:pt x="592" y="80"/>
                    </a:lnTo>
                    <a:lnTo>
                      <a:pt x="590" y="82"/>
                    </a:lnTo>
                    <a:lnTo>
                      <a:pt x="590" y="84"/>
                    </a:lnTo>
                    <a:lnTo>
                      <a:pt x="588" y="84"/>
                    </a:lnTo>
                    <a:lnTo>
                      <a:pt x="588" y="86"/>
                    </a:lnTo>
                    <a:lnTo>
                      <a:pt x="588" y="88"/>
                    </a:lnTo>
                    <a:lnTo>
                      <a:pt x="590" y="86"/>
                    </a:lnTo>
                    <a:close/>
                    <a:moveTo>
                      <a:pt x="594" y="88"/>
                    </a:moveTo>
                    <a:lnTo>
                      <a:pt x="594" y="86"/>
                    </a:lnTo>
                    <a:lnTo>
                      <a:pt x="598" y="86"/>
                    </a:lnTo>
                    <a:lnTo>
                      <a:pt x="600" y="84"/>
                    </a:lnTo>
                    <a:lnTo>
                      <a:pt x="602" y="84"/>
                    </a:lnTo>
                    <a:lnTo>
                      <a:pt x="602" y="82"/>
                    </a:lnTo>
                    <a:lnTo>
                      <a:pt x="604" y="84"/>
                    </a:lnTo>
                    <a:lnTo>
                      <a:pt x="604" y="86"/>
                    </a:lnTo>
                    <a:lnTo>
                      <a:pt x="604" y="88"/>
                    </a:lnTo>
                    <a:lnTo>
                      <a:pt x="602" y="86"/>
                    </a:lnTo>
                    <a:lnTo>
                      <a:pt x="600" y="88"/>
                    </a:lnTo>
                    <a:lnTo>
                      <a:pt x="598" y="90"/>
                    </a:lnTo>
                    <a:lnTo>
                      <a:pt x="594" y="88"/>
                    </a:lnTo>
                    <a:lnTo>
                      <a:pt x="594" y="88"/>
                    </a:lnTo>
                    <a:close/>
                    <a:moveTo>
                      <a:pt x="618" y="110"/>
                    </a:moveTo>
                    <a:lnTo>
                      <a:pt x="618" y="112"/>
                    </a:lnTo>
                    <a:lnTo>
                      <a:pt x="620" y="116"/>
                    </a:lnTo>
                    <a:lnTo>
                      <a:pt x="620" y="116"/>
                    </a:lnTo>
                    <a:lnTo>
                      <a:pt x="620" y="118"/>
                    </a:lnTo>
                    <a:lnTo>
                      <a:pt x="624" y="116"/>
                    </a:lnTo>
                    <a:lnTo>
                      <a:pt x="624" y="114"/>
                    </a:lnTo>
                    <a:lnTo>
                      <a:pt x="622" y="110"/>
                    </a:lnTo>
                    <a:lnTo>
                      <a:pt x="620" y="110"/>
                    </a:lnTo>
                    <a:lnTo>
                      <a:pt x="618" y="110"/>
                    </a:lnTo>
                    <a:close/>
                    <a:moveTo>
                      <a:pt x="848" y="184"/>
                    </a:moveTo>
                    <a:lnTo>
                      <a:pt x="848" y="184"/>
                    </a:lnTo>
                    <a:lnTo>
                      <a:pt x="850" y="182"/>
                    </a:lnTo>
                    <a:lnTo>
                      <a:pt x="848" y="180"/>
                    </a:lnTo>
                    <a:lnTo>
                      <a:pt x="846" y="180"/>
                    </a:lnTo>
                    <a:lnTo>
                      <a:pt x="846" y="182"/>
                    </a:lnTo>
                    <a:lnTo>
                      <a:pt x="846" y="184"/>
                    </a:lnTo>
                    <a:lnTo>
                      <a:pt x="846" y="184"/>
                    </a:lnTo>
                    <a:lnTo>
                      <a:pt x="848" y="184"/>
                    </a:lnTo>
                    <a:close/>
                    <a:moveTo>
                      <a:pt x="818" y="218"/>
                    </a:moveTo>
                    <a:lnTo>
                      <a:pt x="820" y="218"/>
                    </a:lnTo>
                    <a:lnTo>
                      <a:pt x="822" y="218"/>
                    </a:lnTo>
                    <a:lnTo>
                      <a:pt x="822" y="218"/>
                    </a:lnTo>
                    <a:lnTo>
                      <a:pt x="822" y="218"/>
                    </a:lnTo>
                    <a:lnTo>
                      <a:pt x="820" y="216"/>
                    </a:lnTo>
                    <a:lnTo>
                      <a:pt x="818" y="214"/>
                    </a:lnTo>
                    <a:lnTo>
                      <a:pt x="816" y="214"/>
                    </a:lnTo>
                    <a:lnTo>
                      <a:pt x="816" y="216"/>
                    </a:lnTo>
                    <a:lnTo>
                      <a:pt x="816" y="216"/>
                    </a:lnTo>
                    <a:lnTo>
                      <a:pt x="818" y="216"/>
                    </a:lnTo>
                    <a:lnTo>
                      <a:pt x="818" y="218"/>
                    </a:lnTo>
                    <a:lnTo>
                      <a:pt x="818" y="218"/>
                    </a:lnTo>
                    <a:close/>
                    <a:moveTo>
                      <a:pt x="732" y="204"/>
                    </a:moveTo>
                    <a:lnTo>
                      <a:pt x="734" y="204"/>
                    </a:lnTo>
                    <a:lnTo>
                      <a:pt x="736" y="206"/>
                    </a:lnTo>
                    <a:lnTo>
                      <a:pt x="738" y="204"/>
                    </a:lnTo>
                    <a:lnTo>
                      <a:pt x="738" y="202"/>
                    </a:lnTo>
                    <a:lnTo>
                      <a:pt x="740" y="202"/>
                    </a:lnTo>
                    <a:lnTo>
                      <a:pt x="740" y="200"/>
                    </a:lnTo>
                    <a:lnTo>
                      <a:pt x="738" y="198"/>
                    </a:lnTo>
                    <a:lnTo>
                      <a:pt x="738" y="194"/>
                    </a:lnTo>
                    <a:lnTo>
                      <a:pt x="736" y="192"/>
                    </a:lnTo>
                    <a:lnTo>
                      <a:pt x="734" y="190"/>
                    </a:lnTo>
                    <a:lnTo>
                      <a:pt x="734" y="188"/>
                    </a:lnTo>
                    <a:lnTo>
                      <a:pt x="734" y="188"/>
                    </a:lnTo>
                    <a:lnTo>
                      <a:pt x="728" y="190"/>
                    </a:lnTo>
                    <a:lnTo>
                      <a:pt x="724" y="192"/>
                    </a:lnTo>
                    <a:lnTo>
                      <a:pt x="722" y="192"/>
                    </a:lnTo>
                    <a:lnTo>
                      <a:pt x="720" y="194"/>
                    </a:lnTo>
                    <a:lnTo>
                      <a:pt x="722" y="196"/>
                    </a:lnTo>
                    <a:lnTo>
                      <a:pt x="724" y="196"/>
                    </a:lnTo>
                    <a:lnTo>
                      <a:pt x="724" y="200"/>
                    </a:lnTo>
                    <a:lnTo>
                      <a:pt x="724" y="200"/>
                    </a:lnTo>
                    <a:lnTo>
                      <a:pt x="720" y="200"/>
                    </a:lnTo>
                    <a:lnTo>
                      <a:pt x="720" y="200"/>
                    </a:lnTo>
                    <a:lnTo>
                      <a:pt x="722" y="202"/>
                    </a:lnTo>
                    <a:lnTo>
                      <a:pt x="726" y="202"/>
                    </a:lnTo>
                    <a:lnTo>
                      <a:pt x="732" y="204"/>
                    </a:lnTo>
                    <a:close/>
                    <a:moveTo>
                      <a:pt x="982" y="130"/>
                    </a:moveTo>
                    <a:lnTo>
                      <a:pt x="984" y="128"/>
                    </a:lnTo>
                    <a:lnTo>
                      <a:pt x="982" y="128"/>
                    </a:lnTo>
                    <a:lnTo>
                      <a:pt x="984" y="124"/>
                    </a:lnTo>
                    <a:lnTo>
                      <a:pt x="986" y="122"/>
                    </a:lnTo>
                    <a:lnTo>
                      <a:pt x="984" y="120"/>
                    </a:lnTo>
                    <a:lnTo>
                      <a:pt x="980" y="118"/>
                    </a:lnTo>
                    <a:lnTo>
                      <a:pt x="980" y="114"/>
                    </a:lnTo>
                    <a:lnTo>
                      <a:pt x="978" y="114"/>
                    </a:lnTo>
                    <a:lnTo>
                      <a:pt x="976" y="114"/>
                    </a:lnTo>
                    <a:lnTo>
                      <a:pt x="972" y="118"/>
                    </a:lnTo>
                    <a:lnTo>
                      <a:pt x="974" y="118"/>
                    </a:lnTo>
                    <a:lnTo>
                      <a:pt x="974" y="122"/>
                    </a:lnTo>
                    <a:lnTo>
                      <a:pt x="974" y="124"/>
                    </a:lnTo>
                    <a:lnTo>
                      <a:pt x="976" y="124"/>
                    </a:lnTo>
                    <a:lnTo>
                      <a:pt x="978" y="124"/>
                    </a:lnTo>
                    <a:lnTo>
                      <a:pt x="980" y="128"/>
                    </a:lnTo>
                    <a:lnTo>
                      <a:pt x="982" y="130"/>
                    </a:lnTo>
                    <a:close/>
                    <a:moveTo>
                      <a:pt x="990" y="148"/>
                    </a:moveTo>
                    <a:lnTo>
                      <a:pt x="990" y="146"/>
                    </a:lnTo>
                    <a:lnTo>
                      <a:pt x="992" y="144"/>
                    </a:lnTo>
                    <a:lnTo>
                      <a:pt x="996" y="142"/>
                    </a:lnTo>
                    <a:lnTo>
                      <a:pt x="1000" y="142"/>
                    </a:lnTo>
                    <a:lnTo>
                      <a:pt x="1006" y="142"/>
                    </a:lnTo>
                    <a:lnTo>
                      <a:pt x="1008" y="142"/>
                    </a:lnTo>
                    <a:lnTo>
                      <a:pt x="1014" y="142"/>
                    </a:lnTo>
                    <a:lnTo>
                      <a:pt x="1016" y="140"/>
                    </a:lnTo>
                    <a:lnTo>
                      <a:pt x="1020" y="140"/>
                    </a:lnTo>
                    <a:lnTo>
                      <a:pt x="1022" y="140"/>
                    </a:lnTo>
                    <a:lnTo>
                      <a:pt x="1026" y="138"/>
                    </a:lnTo>
                    <a:lnTo>
                      <a:pt x="1022" y="136"/>
                    </a:lnTo>
                    <a:lnTo>
                      <a:pt x="1022" y="134"/>
                    </a:lnTo>
                    <a:lnTo>
                      <a:pt x="1018" y="130"/>
                    </a:lnTo>
                    <a:lnTo>
                      <a:pt x="1014" y="126"/>
                    </a:lnTo>
                    <a:lnTo>
                      <a:pt x="1010" y="126"/>
                    </a:lnTo>
                    <a:lnTo>
                      <a:pt x="1006" y="126"/>
                    </a:lnTo>
                    <a:lnTo>
                      <a:pt x="1004" y="124"/>
                    </a:lnTo>
                    <a:lnTo>
                      <a:pt x="1002" y="124"/>
                    </a:lnTo>
                    <a:lnTo>
                      <a:pt x="1000" y="124"/>
                    </a:lnTo>
                    <a:lnTo>
                      <a:pt x="998" y="122"/>
                    </a:lnTo>
                    <a:lnTo>
                      <a:pt x="996" y="122"/>
                    </a:lnTo>
                    <a:lnTo>
                      <a:pt x="994" y="126"/>
                    </a:lnTo>
                    <a:lnTo>
                      <a:pt x="992" y="130"/>
                    </a:lnTo>
                    <a:lnTo>
                      <a:pt x="992" y="132"/>
                    </a:lnTo>
                    <a:lnTo>
                      <a:pt x="992" y="138"/>
                    </a:lnTo>
                    <a:lnTo>
                      <a:pt x="990" y="144"/>
                    </a:lnTo>
                    <a:lnTo>
                      <a:pt x="988" y="146"/>
                    </a:lnTo>
                    <a:lnTo>
                      <a:pt x="988" y="148"/>
                    </a:lnTo>
                    <a:lnTo>
                      <a:pt x="990" y="148"/>
                    </a:lnTo>
                    <a:close/>
                    <a:moveTo>
                      <a:pt x="930" y="136"/>
                    </a:moveTo>
                    <a:lnTo>
                      <a:pt x="932" y="138"/>
                    </a:lnTo>
                    <a:lnTo>
                      <a:pt x="932" y="140"/>
                    </a:lnTo>
                    <a:lnTo>
                      <a:pt x="936" y="140"/>
                    </a:lnTo>
                    <a:lnTo>
                      <a:pt x="938" y="140"/>
                    </a:lnTo>
                    <a:lnTo>
                      <a:pt x="940" y="142"/>
                    </a:lnTo>
                    <a:lnTo>
                      <a:pt x="944" y="144"/>
                    </a:lnTo>
                    <a:lnTo>
                      <a:pt x="944" y="144"/>
                    </a:lnTo>
                    <a:lnTo>
                      <a:pt x="944" y="142"/>
                    </a:lnTo>
                    <a:lnTo>
                      <a:pt x="942" y="138"/>
                    </a:lnTo>
                    <a:lnTo>
                      <a:pt x="938" y="138"/>
                    </a:lnTo>
                    <a:lnTo>
                      <a:pt x="936" y="138"/>
                    </a:lnTo>
                    <a:lnTo>
                      <a:pt x="932" y="136"/>
                    </a:lnTo>
                    <a:lnTo>
                      <a:pt x="930" y="134"/>
                    </a:lnTo>
                    <a:lnTo>
                      <a:pt x="930" y="136"/>
                    </a:lnTo>
                    <a:close/>
                    <a:moveTo>
                      <a:pt x="1008" y="214"/>
                    </a:moveTo>
                    <a:lnTo>
                      <a:pt x="1012" y="216"/>
                    </a:lnTo>
                    <a:lnTo>
                      <a:pt x="1014" y="216"/>
                    </a:lnTo>
                    <a:lnTo>
                      <a:pt x="1014" y="216"/>
                    </a:lnTo>
                    <a:lnTo>
                      <a:pt x="1016" y="214"/>
                    </a:lnTo>
                    <a:lnTo>
                      <a:pt x="1018" y="214"/>
                    </a:lnTo>
                    <a:lnTo>
                      <a:pt x="1016" y="212"/>
                    </a:lnTo>
                    <a:lnTo>
                      <a:pt x="1016" y="208"/>
                    </a:lnTo>
                    <a:lnTo>
                      <a:pt x="1014" y="210"/>
                    </a:lnTo>
                    <a:lnTo>
                      <a:pt x="1014" y="212"/>
                    </a:lnTo>
                    <a:lnTo>
                      <a:pt x="1012" y="214"/>
                    </a:lnTo>
                    <a:lnTo>
                      <a:pt x="1008" y="214"/>
                    </a:lnTo>
                    <a:lnTo>
                      <a:pt x="1008" y="214"/>
                    </a:lnTo>
                    <a:close/>
                    <a:moveTo>
                      <a:pt x="1284" y="192"/>
                    </a:moveTo>
                    <a:lnTo>
                      <a:pt x="1284" y="192"/>
                    </a:lnTo>
                    <a:lnTo>
                      <a:pt x="1284" y="190"/>
                    </a:lnTo>
                    <a:lnTo>
                      <a:pt x="1284" y="188"/>
                    </a:lnTo>
                    <a:lnTo>
                      <a:pt x="1282" y="188"/>
                    </a:lnTo>
                    <a:lnTo>
                      <a:pt x="1282" y="188"/>
                    </a:lnTo>
                    <a:lnTo>
                      <a:pt x="1284" y="192"/>
                    </a:lnTo>
                    <a:close/>
                    <a:moveTo>
                      <a:pt x="1282" y="194"/>
                    </a:moveTo>
                    <a:lnTo>
                      <a:pt x="1282" y="194"/>
                    </a:lnTo>
                    <a:lnTo>
                      <a:pt x="1282" y="192"/>
                    </a:lnTo>
                    <a:lnTo>
                      <a:pt x="1282" y="190"/>
                    </a:lnTo>
                    <a:lnTo>
                      <a:pt x="1280" y="190"/>
                    </a:lnTo>
                    <a:lnTo>
                      <a:pt x="1280" y="192"/>
                    </a:lnTo>
                    <a:lnTo>
                      <a:pt x="1282" y="194"/>
                    </a:lnTo>
                    <a:close/>
                    <a:moveTo>
                      <a:pt x="1280" y="194"/>
                    </a:moveTo>
                    <a:lnTo>
                      <a:pt x="1282" y="198"/>
                    </a:lnTo>
                    <a:lnTo>
                      <a:pt x="1282" y="200"/>
                    </a:lnTo>
                    <a:lnTo>
                      <a:pt x="1284" y="200"/>
                    </a:lnTo>
                    <a:lnTo>
                      <a:pt x="1282" y="196"/>
                    </a:lnTo>
                    <a:lnTo>
                      <a:pt x="1280" y="194"/>
                    </a:lnTo>
                    <a:lnTo>
                      <a:pt x="1280" y="194"/>
                    </a:lnTo>
                    <a:lnTo>
                      <a:pt x="1280" y="194"/>
                    </a:lnTo>
                    <a:close/>
                    <a:moveTo>
                      <a:pt x="1274" y="194"/>
                    </a:moveTo>
                    <a:lnTo>
                      <a:pt x="1274" y="196"/>
                    </a:lnTo>
                    <a:lnTo>
                      <a:pt x="1276" y="198"/>
                    </a:lnTo>
                    <a:lnTo>
                      <a:pt x="1278" y="196"/>
                    </a:lnTo>
                    <a:lnTo>
                      <a:pt x="1278" y="196"/>
                    </a:lnTo>
                    <a:lnTo>
                      <a:pt x="1278" y="194"/>
                    </a:lnTo>
                    <a:lnTo>
                      <a:pt x="1276" y="192"/>
                    </a:lnTo>
                    <a:lnTo>
                      <a:pt x="1276" y="192"/>
                    </a:lnTo>
                    <a:lnTo>
                      <a:pt x="1274" y="194"/>
                    </a:lnTo>
                    <a:close/>
                    <a:moveTo>
                      <a:pt x="1342" y="166"/>
                    </a:moveTo>
                    <a:lnTo>
                      <a:pt x="1344" y="166"/>
                    </a:lnTo>
                    <a:lnTo>
                      <a:pt x="1346" y="166"/>
                    </a:lnTo>
                    <a:lnTo>
                      <a:pt x="1348" y="164"/>
                    </a:lnTo>
                    <a:lnTo>
                      <a:pt x="1348" y="160"/>
                    </a:lnTo>
                    <a:lnTo>
                      <a:pt x="1346" y="158"/>
                    </a:lnTo>
                    <a:lnTo>
                      <a:pt x="1346" y="158"/>
                    </a:lnTo>
                    <a:lnTo>
                      <a:pt x="1346" y="156"/>
                    </a:lnTo>
                    <a:lnTo>
                      <a:pt x="1344" y="154"/>
                    </a:lnTo>
                    <a:lnTo>
                      <a:pt x="1342" y="154"/>
                    </a:lnTo>
                    <a:lnTo>
                      <a:pt x="1340" y="154"/>
                    </a:lnTo>
                    <a:lnTo>
                      <a:pt x="1338" y="154"/>
                    </a:lnTo>
                    <a:lnTo>
                      <a:pt x="1336" y="154"/>
                    </a:lnTo>
                    <a:lnTo>
                      <a:pt x="1336" y="154"/>
                    </a:lnTo>
                    <a:lnTo>
                      <a:pt x="1334" y="154"/>
                    </a:lnTo>
                    <a:lnTo>
                      <a:pt x="1334" y="156"/>
                    </a:lnTo>
                    <a:lnTo>
                      <a:pt x="1332" y="156"/>
                    </a:lnTo>
                    <a:lnTo>
                      <a:pt x="1332" y="158"/>
                    </a:lnTo>
                    <a:lnTo>
                      <a:pt x="1332" y="162"/>
                    </a:lnTo>
                    <a:lnTo>
                      <a:pt x="1334" y="162"/>
                    </a:lnTo>
                    <a:lnTo>
                      <a:pt x="1336" y="162"/>
                    </a:lnTo>
                    <a:lnTo>
                      <a:pt x="1338" y="164"/>
                    </a:lnTo>
                    <a:lnTo>
                      <a:pt x="1342" y="166"/>
                    </a:lnTo>
                    <a:close/>
                    <a:moveTo>
                      <a:pt x="1356" y="160"/>
                    </a:moveTo>
                    <a:lnTo>
                      <a:pt x="1358" y="158"/>
                    </a:lnTo>
                    <a:lnTo>
                      <a:pt x="1360" y="156"/>
                    </a:lnTo>
                    <a:lnTo>
                      <a:pt x="1356" y="158"/>
                    </a:lnTo>
                    <a:lnTo>
                      <a:pt x="1356" y="158"/>
                    </a:lnTo>
                    <a:lnTo>
                      <a:pt x="1356" y="160"/>
                    </a:lnTo>
                    <a:close/>
                    <a:moveTo>
                      <a:pt x="1374" y="820"/>
                    </a:moveTo>
                    <a:lnTo>
                      <a:pt x="1374" y="816"/>
                    </a:lnTo>
                    <a:lnTo>
                      <a:pt x="1374" y="814"/>
                    </a:lnTo>
                    <a:lnTo>
                      <a:pt x="1374" y="812"/>
                    </a:lnTo>
                    <a:lnTo>
                      <a:pt x="1372" y="808"/>
                    </a:lnTo>
                    <a:lnTo>
                      <a:pt x="1372" y="804"/>
                    </a:lnTo>
                    <a:lnTo>
                      <a:pt x="1374" y="802"/>
                    </a:lnTo>
                    <a:lnTo>
                      <a:pt x="1376" y="804"/>
                    </a:lnTo>
                    <a:lnTo>
                      <a:pt x="1376" y="806"/>
                    </a:lnTo>
                    <a:lnTo>
                      <a:pt x="1378" y="806"/>
                    </a:lnTo>
                    <a:lnTo>
                      <a:pt x="1382" y="806"/>
                    </a:lnTo>
                    <a:lnTo>
                      <a:pt x="1382" y="804"/>
                    </a:lnTo>
                    <a:lnTo>
                      <a:pt x="1384" y="804"/>
                    </a:lnTo>
                    <a:lnTo>
                      <a:pt x="1384" y="806"/>
                    </a:lnTo>
                    <a:lnTo>
                      <a:pt x="1384" y="806"/>
                    </a:lnTo>
                    <a:lnTo>
                      <a:pt x="1384" y="808"/>
                    </a:lnTo>
                    <a:lnTo>
                      <a:pt x="1386" y="812"/>
                    </a:lnTo>
                    <a:lnTo>
                      <a:pt x="1388" y="814"/>
                    </a:lnTo>
                    <a:lnTo>
                      <a:pt x="1388" y="814"/>
                    </a:lnTo>
                    <a:lnTo>
                      <a:pt x="1388" y="814"/>
                    </a:lnTo>
                    <a:lnTo>
                      <a:pt x="1388" y="812"/>
                    </a:lnTo>
                    <a:lnTo>
                      <a:pt x="1388" y="810"/>
                    </a:lnTo>
                    <a:lnTo>
                      <a:pt x="1388" y="806"/>
                    </a:lnTo>
                    <a:lnTo>
                      <a:pt x="1386" y="804"/>
                    </a:lnTo>
                    <a:lnTo>
                      <a:pt x="1386" y="800"/>
                    </a:lnTo>
                    <a:lnTo>
                      <a:pt x="1384" y="800"/>
                    </a:lnTo>
                    <a:lnTo>
                      <a:pt x="1382" y="800"/>
                    </a:lnTo>
                    <a:lnTo>
                      <a:pt x="1382" y="800"/>
                    </a:lnTo>
                    <a:lnTo>
                      <a:pt x="1378" y="798"/>
                    </a:lnTo>
                    <a:lnTo>
                      <a:pt x="1378" y="794"/>
                    </a:lnTo>
                    <a:lnTo>
                      <a:pt x="1376" y="792"/>
                    </a:lnTo>
                    <a:lnTo>
                      <a:pt x="1372" y="788"/>
                    </a:lnTo>
                    <a:lnTo>
                      <a:pt x="1370" y="788"/>
                    </a:lnTo>
                    <a:lnTo>
                      <a:pt x="1368" y="786"/>
                    </a:lnTo>
                    <a:lnTo>
                      <a:pt x="1368" y="782"/>
                    </a:lnTo>
                    <a:lnTo>
                      <a:pt x="1366" y="778"/>
                    </a:lnTo>
                    <a:lnTo>
                      <a:pt x="1366" y="776"/>
                    </a:lnTo>
                    <a:lnTo>
                      <a:pt x="1366" y="772"/>
                    </a:lnTo>
                    <a:lnTo>
                      <a:pt x="1364" y="766"/>
                    </a:lnTo>
                    <a:lnTo>
                      <a:pt x="1364" y="764"/>
                    </a:lnTo>
                    <a:lnTo>
                      <a:pt x="1364" y="760"/>
                    </a:lnTo>
                    <a:lnTo>
                      <a:pt x="1364" y="758"/>
                    </a:lnTo>
                    <a:lnTo>
                      <a:pt x="1362" y="754"/>
                    </a:lnTo>
                    <a:lnTo>
                      <a:pt x="1362" y="752"/>
                    </a:lnTo>
                    <a:lnTo>
                      <a:pt x="1364" y="750"/>
                    </a:lnTo>
                    <a:lnTo>
                      <a:pt x="1364" y="750"/>
                    </a:lnTo>
                    <a:lnTo>
                      <a:pt x="1364" y="750"/>
                    </a:lnTo>
                    <a:lnTo>
                      <a:pt x="1366" y="750"/>
                    </a:lnTo>
                    <a:lnTo>
                      <a:pt x="1368" y="750"/>
                    </a:lnTo>
                    <a:lnTo>
                      <a:pt x="1372" y="750"/>
                    </a:lnTo>
                    <a:lnTo>
                      <a:pt x="1374" y="750"/>
                    </a:lnTo>
                    <a:lnTo>
                      <a:pt x="1376" y="754"/>
                    </a:lnTo>
                    <a:lnTo>
                      <a:pt x="1378" y="756"/>
                    </a:lnTo>
                    <a:lnTo>
                      <a:pt x="1382" y="758"/>
                    </a:lnTo>
                    <a:lnTo>
                      <a:pt x="1382" y="760"/>
                    </a:lnTo>
                    <a:lnTo>
                      <a:pt x="1384" y="762"/>
                    </a:lnTo>
                    <a:lnTo>
                      <a:pt x="1382" y="758"/>
                    </a:lnTo>
                    <a:lnTo>
                      <a:pt x="1380" y="754"/>
                    </a:lnTo>
                    <a:lnTo>
                      <a:pt x="1378" y="752"/>
                    </a:lnTo>
                    <a:lnTo>
                      <a:pt x="1374" y="750"/>
                    </a:lnTo>
                    <a:lnTo>
                      <a:pt x="1374" y="746"/>
                    </a:lnTo>
                    <a:lnTo>
                      <a:pt x="1374" y="744"/>
                    </a:lnTo>
                    <a:lnTo>
                      <a:pt x="1372" y="744"/>
                    </a:lnTo>
                    <a:lnTo>
                      <a:pt x="1370" y="738"/>
                    </a:lnTo>
                    <a:lnTo>
                      <a:pt x="1368" y="736"/>
                    </a:lnTo>
                    <a:lnTo>
                      <a:pt x="1366" y="736"/>
                    </a:lnTo>
                    <a:lnTo>
                      <a:pt x="1366" y="732"/>
                    </a:lnTo>
                    <a:lnTo>
                      <a:pt x="1362" y="728"/>
                    </a:lnTo>
                    <a:lnTo>
                      <a:pt x="1360" y="722"/>
                    </a:lnTo>
                    <a:lnTo>
                      <a:pt x="1358" y="720"/>
                    </a:lnTo>
                    <a:lnTo>
                      <a:pt x="1354" y="714"/>
                    </a:lnTo>
                    <a:lnTo>
                      <a:pt x="1352" y="710"/>
                    </a:lnTo>
                    <a:lnTo>
                      <a:pt x="1350" y="708"/>
                    </a:lnTo>
                    <a:lnTo>
                      <a:pt x="1350" y="706"/>
                    </a:lnTo>
                    <a:lnTo>
                      <a:pt x="1348" y="702"/>
                    </a:lnTo>
                    <a:lnTo>
                      <a:pt x="1346" y="702"/>
                    </a:lnTo>
                    <a:lnTo>
                      <a:pt x="1346" y="704"/>
                    </a:lnTo>
                    <a:lnTo>
                      <a:pt x="1346" y="704"/>
                    </a:lnTo>
                    <a:lnTo>
                      <a:pt x="1346" y="702"/>
                    </a:lnTo>
                    <a:lnTo>
                      <a:pt x="1346" y="700"/>
                    </a:lnTo>
                    <a:lnTo>
                      <a:pt x="1344" y="698"/>
                    </a:lnTo>
                    <a:lnTo>
                      <a:pt x="1342" y="698"/>
                    </a:lnTo>
                    <a:lnTo>
                      <a:pt x="1340" y="694"/>
                    </a:lnTo>
                    <a:lnTo>
                      <a:pt x="1340" y="692"/>
                    </a:lnTo>
                    <a:lnTo>
                      <a:pt x="1338" y="690"/>
                    </a:lnTo>
                    <a:lnTo>
                      <a:pt x="1338" y="686"/>
                    </a:lnTo>
                    <a:lnTo>
                      <a:pt x="1338" y="684"/>
                    </a:lnTo>
                    <a:lnTo>
                      <a:pt x="1338" y="686"/>
                    </a:lnTo>
                    <a:lnTo>
                      <a:pt x="1338" y="682"/>
                    </a:lnTo>
                    <a:lnTo>
                      <a:pt x="1338" y="678"/>
                    </a:lnTo>
                    <a:lnTo>
                      <a:pt x="1336" y="674"/>
                    </a:lnTo>
                    <a:lnTo>
                      <a:pt x="1334" y="674"/>
                    </a:lnTo>
                    <a:lnTo>
                      <a:pt x="1332" y="670"/>
                    </a:lnTo>
                    <a:lnTo>
                      <a:pt x="1332" y="670"/>
                    </a:lnTo>
                    <a:lnTo>
                      <a:pt x="1330" y="668"/>
                    </a:lnTo>
                    <a:lnTo>
                      <a:pt x="1330" y="668"/>
                    </a:lnTo>
                    <a:lnTo>
                      <a:pt x="1332" y="666"/>
                    </a:lnTo>
                    <a:lnTo>
                      <a:pt x="1334" y="668"/>
                    </a:lnTo>
                    <a:lnTo>
                      <a:pt x="1336" y="672"/>
                    </a:lnTo>
                    <a:lnTo>
                      <a:pt x="1334" y="668"/>
                    </a:lnTo>
                    <a:lnTo>
                      <a:pt x="1332" y="664"/>
                    </a:lnTo>
                    <a:lnTo>
                      <a:pt x="1330" y="662"/>
                    </a:lnTo>
                    <a:lnTo>
                      <a:pt x="1328" y="662"/>
                    </a:lnTo>
                    <a:lnTo>
                      <a:pt x="1328" y="660"/>
                    </a:lnTo>
                    <a:lnTo>
                      <a:pt x="1322" y="656"/>
                    </a:lnTo>
                    <a:lnTo>
                      <a:pt x="1320" y="654"/>
                    </a:lnTo>
                    <a:lnTo>
                      <a:pt x="1320" y="648"/>
                    </a:lnTo>
                    <a:lnTo>
                      <a:pt x="1320" y="648"/>
                    </a:lnTo>
                    <a:lnTo>
                      <a:pt x="1316" y="646"/>
                    </a:lnTo>
                    <a:lnTo>
                      <a:pt x="1314" y="642"/>
                    </a:lnTo>
                    <a:lnTo>
                      <a:pt x="1312" y="642"/>
                    </a:lnTo>
                    <a:lnTo>
                      <a:pt x="1312" y="642"/>
                    </a:lnTo>
                    <a:lnTo>
                      <a:pt x="1312" y="644"/>
                    </a:lnTo>
                    <a:lnTo>
                      <a:pt x="1314" y="646"/>
                    </a:lnTo>
                    <a:lnTo>
                      <a:pt x="1312" y="646"/>
                    </a:lnTo>
                    <a:lnTo>
                      <a:pt x="1310" y="644"/>
                    </a:lnTo>
                    <a:lnTo>
                      <a:pt x="1308" y="646"/>
                    </a:lnTo>
                    <a:lnTo>
                      <a:pt x="1312" y="648"/>
                    </a:lnTo>
                    <a:lnTo>
                      <a:pt x="1316" y="650"/>
                    </a:lnTo>
                    <a:lnTo>
                      <a:pt x="1316" y="652"/>
                    </a:lnTo>
                    <a:lnTo>
                      <a:pt x="1316" y="656"/>
                    </a:lnTo>
                    <a:lnTo>
                      <a:pt x="1318" y="654"/>
                    </a:lnTo>
                    <a:lnTo>
                      <a:pt x="1318" y="654"/>
                    </a:lnTo>
                    <a:lnTo>
                      <a:pt x="1320" y="656"/>
                    </a:lnTo>
                    <a:lnTo>
                      <a:pt x="1318" y="658"/>
                    </a:lnTo>
                    <a:lnTo>
                      <a:pt x="1318" y="658"/>
                    </a:lnTo>
                    <a:lnTo>
                      <a:pt x="1318" y="660"/>
                    </a:lnTo>
                    <a:lnTo>
                      <a:pt x="1318" y="660"/>
                    </a:lnTo>
                    <a:lnTo>
                      <a:pt x="1320" y="662"/>
                    </a:lnTo>
                    <a:lnTo>
                      <a:pt x="1318" y="664"/>
                    </a:lnTo>
                    <a:lnTo>
                      <a:pt x="1316" y="662"/>
                    </a:lnTo>
                    <a:lnTo>
                      <a:pt x="1314" y="660"/>
                    </a:lnTo>
                    <a:lnTo>
                      <a:pt x="1312" y="662"/>
                    </a:lnTo>
                    <a:lnTo>
                      <a:pt x="1312" y="666"/>
                    </a:lnTo>
                    <a:lnTo>
                      <a:pt x="1314" y="668"/>
                    </a:lnTo>
                    <a:lnTo>
                      <a:pt x="1314" y="670"/>
                    </a:lnTo>
                    <a:lnTo>
                      <a:pt x="1318" y="674"/>
                    </a:lnTo>
                    <a:lnTo>
                      <a:pt x="1318" y="678"/>
                    </a:lnTo>
                    <a:lnTo>
                      <a:pt x="1320" y="682"/>
                    </a:lnTo>
                    <a:lnTo>
                      <a:pt x="1320" y="684"/>
                    </a:lnTo>
                    <a:lnTo>
                      <a:pt x="1320" y="688"/>
                    </a:lnTo>
                    <a:lnTo>
                      <a:pt x="1322" y="694"/>
                    </a:lnTo>
                    <a:lnTo>
                      <a:pt x="1324" y="698"/>
                    </a:lnTo>
                    <a:lnTo>
                      <a:pt x="1326" y="700"/>
                    </a:lnTo>
                    <a:lnTo>
                      <a:pt x="1328" y="700"/>
                    </a:lnTo>
                    <a:lnTo>
                      <a:pt x="1326" y="702"/>
                    </a:lnTo>
                    <a:lnTo>
                      <a:pt x="1332" y="708"/>
                    </a:lnTo>
                    <a:lnTo>
                      <a:pt x="1334" y="708"/>
                    </a:lnTo>
                    <a:lnTo>
                      <a:pt x="1338" y="712"/>
                    </a:lnTo>
                    <a:lnTo>
                      <a:pt x="1338" y="716"/>
                    </a:lnTo>
                    <a:lnTo>
                      <a:pt x="1338" y="720"/>
                    </a:lnTo>
                    <a:lnTo>
                      <a:pt x="1340" y="722"/>
                    </a:lnTo>
                    <a:lnTo>
                      <a:pt x="1340" y="724"/>
                    </a:lnTo>
                    <a:lnTo>
                      <a:pt x="1342" y="726"/>
                    </a:lnTo>
                    <a:lnTo>
                      <a:pt x="1344" y="730"/>
                    </a:lnTo>
                    <a:lnTo>
                      <a:pt x="1344" y="730"/>
                    </a:lnTo>
                    <a:lnTo>
                      <a:pt x="1344" y="732"/>
                    </a:lnTo>
                    <a:lnTo>
                      <a:pt x="1346" y="736"/>
                    </a:lnTo>
                    <a:lnTo>
                      <a:pt x="1346" y="738"/>
                    </a:lnTo>
                    <a:lnTo>
                      <a:pt x="1348" y="742"/>
                    </a:lnTo>
                    <a:lnTo>
                      <a:pt x="1348" y="746"/>
                    </a:lnTo>
                    <a:lnTo>
                      <a:pt x="1350" y="748"/>
                    </a:lnTo>
                    <a:lnTo>
                      <a:pt x="1348" y="750"/>
                    </a:lnTo>
                    <a:lnTo>
                      <a:pt x="1350" y="754"/>
                    </a:lnTo>
                    <a:lnTo>
                      <a:pt x="1352" y="760"/>
                    </a:lnTo>
                    <a:lnTo>
                      <a:pt x="1350" y="762"/>
                    </a:lnTo>
                    <a:lnTo>
                      <a:pt x="1352" y="764"/>
                    </a:lnTo>
                    <a:lnTo>
                      <a:pt x="1354" y="766"/>
                    </a:lnTo>
                    <a:lnTo>
                      <a:pt x="1358" y="772"/>
                    </a:lnTo>
                    <a:lnTo>
                      <a:pt x="1358" y="774"/>
                    </a:lnTo>
                    <a:lnTo>
                      <a:pt x="1360" y="778"/>
                    </a:lnTo>
                    <a:lnTo>
                      <a:pt x="1360" y="784"/>
                    </a:lnTo>
                    <a:lnTo>
                      <a:pt x="1360" y="788"/>
                    </a:lnTo>
                    <a:lnTo>
                      <a:pt x="1362" y="792"/>
                    </a:lnTo>
                    <a:lnTo>
                      <a:pt x="1362" y="794"/>
                    </a:lnTo>
                    <a:lnTo>
                      <a:pt x="1366" y="798"/>
                    </a:lnTo>
                    <a:lnTo>
                      <a:pt x="1366" y="800"/>
                    </a:lnTo>
                    <a:lnTo>
                      <a:pt x="1366" y="804"/>
                    </a:lnTo>
                    <a:lnTo>
                      <a:pt x="1366" y="808"/>
                    </a:lnTo>
                    <a:lnTo>
                      <a:pt x="1366" y="812"/>
                    </a:lnTo>
                    <a:lnTo>
                      <a:pt x="1368" y="814"/>
                    </a:lnTo>
                    <a:lnTo>
                      <a:pt x="1370" y="818"/>
                    </a:lnTo>
                    <a:lnTo>
                      <a:pt x="1374" y="820"/>
                    </a:lnTo>
                    <a:close/>
                    <a:moveTo>
                      <a:pt x="1248" y="646"/>
                    </a:moveTo>
                    <a:lnTo>
                      <a:pt x="1250" y="646"/>
                    </a:lnTo>
                    <a:lnTo>
                      <a:pt x="1250" y="644"/>
                    </a:lnTo>
                    <a:lnTo>
                      <a:pt x="1250" y="642"/>
                    </a:lnTo>
                    <a:lnTo>
                      <a:pt x="1252" y="644"/>
                    </a:lnTo>
                    <a:lnTo>
                      <a:pt x="1252" y="646"/>
                    </a:lnTo>
                    <a:lnTo>
                      <a:pt x="1256" y="646"/>
                    </a:lnTo>
                    <a:lnTo>
                      <a:pt x="1256" y="644"/>
                    </a:lnTo>
                    <a:lnTo>
                      <a:pt x="1256" y="642"/>
                    </a:lnTo>
                    <a:lnTo>
                      <a:pt x="1256" y="642"/>
                    </a:lnTo>
                    <a:lnTo>
                      <a:pt x="1256" y="640"/>
                    </a:lnTo>
                    <a:lnTo>
                      <a:pt x="1258" y="638"/>
                    </a:lnTo>
                    <a:lnTo>
                      <a:pt x="1258" y="638"/>
                    </a:lnTo>
                    <a:lnTo>
                      <a:pt x="1256" y="638"/>
                    </a:lnTo>
                    <a:lnTo>
                      <a:pt x="1256" y="638"/>
                    </a:lnTo>
                    <a:lnTo>
                      <a:pt x="1254" y="640"/>
                    </a:lnTo>
                    <a:lnTo>
                      <a:pt x="1254" y="638"/>
                    </a:lnTo>
                    <a:lnTo>
                      <a:pt x="1256" y="638"/>
                    </a:lnTo>
                    <a:lnTo>
                      <a:pt x="1256" y="636"/>
                    </a:lnTo>
                    <a:lnTo>
                      <a:pt x="1254" y="636"/>
                    </a:lnTo>
                    <a:lnTo>
                      <a:pt x="1252" y="636"/>
                    </a:lnTo>
                    <a:lnTo>
                      <a:pt x="1250" y="636"/>
                    </a:lnTo>
                    <a:lnTo>
                      <a:pt x="1248" y="636"/>
                    </a:lnTo>
                    <a:lnTo>
                      <a:pt x="1248" y="638"/>
                    </a:lnTo>
                    <a:lnTo>
                      <a:pt x="1246" y="640"/>
                    </a:lnTo>
                    <a:lnTo>
                      <a:pt x="1246" y="642"/>
                    </a:lnTo>
                    <a:lnTo>
                      <a:pt x="1248" y="646"/>
                    </a:lnTo>
                    <a:close/>
                    <a:moveTo>
                      <a:pt x="1240" y="644"/>
                    </a:moveTo>
                    <a:lnTo>
                      <a:pt x="1242" y="642"/>
                    </a:lnTo>
                    <a:lnTo>
                      <a:pt x="1242" y="642"/>
                    </a:lnTo>
                    <a:lnTo>
                      <a:pt x="1242" y="642"/>
                    </a:lnTo>
                    <a:lnTo>
                      <a:pt x="1244" y="642"/>
                    </a:lnTo>
                    <a:lnTo>
                      <a:pt x="1244" y="642"/>
                    </a:lnTo>
                    <a:lnTo>
                      <a:pt x="1244" y="640"/>
                    </a:lnTo>
                    <a:lnTo>
                      <a:pt x="1244" y="638"/>
                    </a:lnTo>
                    <a:lnTo>
                      <a:pt x="1244" y="638"/>
                    </a:lnTo>
                    <a:lnTo>
                      <a:pt x="1242" y="638"/>
                    </a:lnTo>
                    <a:lnTo>
                      <a:pt x="1242" y="638"/>
                    </a:lnTo>
                    <a:lnTo>
                      <a:pt x="1240" y="640"/>
                    </a:lnTo>
                    <a:lnTo>
                      <a:pt x="1240" y="642"/>
                    </a:lnTo>
                    <a:lnTo>
                      <a:pt x="1240" y="644"/>
                    </a:lnTo>
                    <a:close/>
                    <a:moveTo>
                      <a:pt x="1256" y="652"/>
                    </a:moveTo>
                    <a:lnTo>
                      <a:pt x="1258" y="652"/>
                    </a:lnTo>
                    <a:lnTo>
                      <a:pt x="1258" y="652"/>
                    </a:lnTo>
                    <a:lnTo>
                      <a:pt x="1260" y="650"/>
                    </a:lnTo>
                    <a:lnTo>
                      <a:pt x="1258" y="648"/>
                    </a:lnTo>
                    <a:lnTo>
                      <a:pt x="1258" y="648"/>
                    </a:lnTo>
                    <a:lnTo>
                      <a:pt x="1258" y="650"/>
                    </a:lnTo>
                    <a:lnTo>
                      <a:pt x="1256" y="652"/>
                    </a:lnTo>
                    <a:close/>
                    <a:moveTo>
                      <a:pt x="1254" y="648"/>
                    </a:moveTo>
                    <a:lnTo>
                      <a:pt x="1254" y="650"/>
                    </a:lnTo>
                    <a:lnTo>
                      <a:pt x="1256" y="652"/>
                    </a:lnTo>
                    <a:lnTo>
                      <a:pt x="1256" y="650"/>
                    </a:lnTo>
                    <a:lnTo>
                      <a:pt x="1256" y="648"/>
                    </a:lnTo>
                    <a:lnTo>
                      <a:pt x="1256" y="648"/>
                    </a:lnTo>
                    <a:lnTo>
                      <a:pt x="1254" y="648"/>
                    </a:lnTo>
                    <a:close/>
                    <a:moveTo>
                      <a:pt x="1256" y="660"/>
                    </a:moveTo>
                    <a:lnTo>
                      <a:pt x="1256" y="658"/>
                    </a:lnTo>
                    <a:lnTo>
                      <a:pt x="1258" y="658"/>
                    </a:lnTo>
                    <a:lnTo>
                      <a:pt x="1258" y="656"/>
                    </a:lnTo>
                    <a:lnTo>
                      <a:pt x="1258" y="654"/>
                    </a:lnTo>
                    <a:lnTo>
                      <a:pt x="1258" y="654"/>
                    </a:lnTo>
                    <a:lnTo>
                      <a:pt x="1256" y="654"/>
                    </a:lnTo>
                    <a:lnTo>
                      <a:pt x="1254" y="656"/>
                    </a:lnTo>
                    <a:lnTo>
                      <a:pt x="1254" y="658"/>
                    </a:lnTo>
                    <a:lnTo>
                      <a:pt x="1256" y="660"/>
                    </a:lnTo>
                    <a:close/>
                    <a:moveTo>
                      <a:pt x="1350" y="516"/>
                    </a:moveTo>
                    <a:lnTo>
                      <a:pt x="1350" y="516"/>
                    </a:lnTo>
                    <a:lnTo>
                      <a:pt x="1352" y="514"/>
                    </a:lnTo>
                    <a:lnTo>
                      <a:pt x="1352" y="512"/>
                    </a:lnTo>
                    <a:lnTo>
                      <a:pt x="1350" y="512"/>
                    </a:lnTo>
                    <a:lnTo>
                      <a:pt x="1350" y="514"/>
                    </a:lnTo>
                    <a:lnTo>
                      <a:pt x="1350" y="516"/>
                    </a:lnTo>
                    <a:close/>
                    <a:moveTo>
                      <a:pt x="1500" y="500"/>
                    </a:moveTo>
                    <a:lnTo>
                      <a:pt x="1500" y="500"/>
                    </a:lnTo>
                    <a:lnTo>
                      <a:pt x="1500" y="498"/>
                    </a:lnTo>
                    <a:lnTo>
                      <a:pt x="1500" y="496"/>
                    </a:lnTo>
                    <a:lnTo>
                      <a:pt x="1500" y="494"/>
                    </a:lnTo>
                    <a:lnTo>
                      <a:pt x="1500" y="494"/>
                    </a:lnTo>
                    <a:lnTo>
                      <a:pt x="1500" y="490"/>
                    </a:lnTo>
                    <a:lnTo>
                      <a:pt x="1502" y="488"/>
                    </a:lnTo>
                    <a:lnTo>
                      <a:pt x="1506" y="486"/>
                    </a:lnTo>
                    <a:lnTo>
                      <a:pt x="1506" y="486"/>
                    </a:lnTo>
                    <a:lnTo>
                      <a:pt x="1506" y="482"/>
                    </a:lnTo>
                    <a:lnTo>
                      <a:pt x="1506" y="480"/>
                    </a:lnTo>
                    <a:lnTo>
                      <a:pt x="1502" y="476"/>
                    </a:lnTo>
                    <a:lnTo>
                      <a:pt x="1500" y="476"/>
                    </a:lnTo>
                    <a:lnTo>
                      <a:pt x="1500" y="476"/>
                    </a:lnTo>
                    <a:lnTo>
                      <a:pt x="1500" y="478"/>
                    </a:lnTo>
                    <a:lnTo>
                      <a:pt x="1498" y="478"/>
                    </a:lnTo>
                    <a:lnTo>
                      <a:pt x="1496" y="482"/>
                    </a:lnTo>
                    <a:lnTo>
                      <a:pt x="1494" y="482"/>
                    </a:lnTo>
                    <a:lnTo>
                      <a:pt x="1492" y="486"/>
                    </a:lnTo>
                    <a:lnTo>
                      <a:pt x="1494" y="486"/>
                    </a:lnTo>
                    <a:lnTo>
                      <a:pt x="1496" y="484"/>
                    </a:lnTo>
                    <a:lnTo>
                      <a:pt x="1496" y="484"/>
                    </a:lnTo>
                    <a:lnTo>
                      <a:pt x="1496" y="486"/>
                    </a:lnTo>
                    <a:lnTo>
                      <a:pt x="1496" y="490"/>
                    </a:lnTo>
                    <a:lnTo>
                      <a:pt x="1498" y="492"/>
                    </a:lnTo>
                    <a:lnTo>
                      <a:pt x="1498" y="496"/>
                    </a:lnTo>
                    <a:lnTo>
                      <a:pt x="1498" y="496"/>
                    </a:lnTo>
                    <a:lnTo>
                      <a:pt x="1498" y="498"/>
                    </a:lnTo>
                    <a:lnTo>
                      <a:pt x="1500" y="500"/>
                    </a:lnTo>
                    <a:close/>
                    <a:moveTo>
                      <a:pt x="1588" y="578"/>
                    </a:moveTo>
                    <a:lnTo>
                      <a:pt x="1590" y="580"/>
                    </a:lnTo>
                    <a:lnTo>
                      <a:pt x="1592" y="580"/>
                    </a:lnTo>
                    <a:lnTo>
                      <a:pt x="1594" y="582"/>
                    </a:lnTo>
                    <a:lnTo>
                      <a:pt x="1598" y="584"/>
                    </a:lnTo>
                    <a:lnTo>
                      <a:pt x="1600" y="584"/>
                    </a:lnTo>
                    <a:lnTo>
                      <a:pt x="1604" y="584"/>
                    </a:lnTo>
                    <a:lnTo>
                      <a:pt x="1602" y="584"/>
                    </a:lnTo>
                    <a:lnTo>
                      <a:pt x="1598" y="582"/>
                    </a:lnTo>
                    <a:lnTo>
                      <a:pt x="1596" y="580"/>
                    </a:lnTo>
                    <a:lnTo>
                      <a:pt x="1594" y="580"/>
                    </a:lnTo>
                    <a:lnTo>
                      <a:pt x="1592" y="578"/>
                    </a:lnTo>
                    <a:lnTo>
                      <a:pt x="1590" y="578"/>
                    </a:lnTo>
                    <a:lnTo>
                      <a:pt x="1588" y="578"/>
                    </a:lnTo>
                    <a:close/>
                    <a:moveTo>
                      <a:pt x="1562" y="572"/>
                    </a:moveTo>
                    <a:lnTo>
                      <a:pt x="1564" y="572"/>
                    </a:lnTo>
                    <a:lnTo>
                      <a:pt x="1566" y="572"/>
                    </a:lnTo>
                    <a:lnTo>
                      <a:pt x="1568" y="574"/>
                    </a:lnTo>
                    <a:lnTo>
                      <a:pt x="1568" y="576"/>
                    </a:lnTo>
                    <a:lnTo>
                      <a:pt x="1570" y="578"/>
                    </a:lnTo>
                    <a:lnTo>
                      <a:pt x="1572" y="578"/>
                    </a:lnTo>
                    <a:lnTo>
                      <a:pt x="1574" y="580"/>
                    </a:lnTo>
                    <a:lnTo>
                      <a:pt x="1576" y="582"/>
                    </a:lnTo>
                    <a:lnTo>
                      <a:pt x="1576" y="580"/>
                    </a:lnTo>
                    <a:lnTo>
                      <a:pt x="1578" y="584"/>
                    </a:lnTo>
                    <a:lnTo>
                      <a:pt x="1582" y="584"/>
                    </a:lnTo>
                    <a:lnTo>
                      <a:pt x="1582" y="582"/>
                    </a:lnTo>
                    <a:lnTo>
                      <a:pt x="1580" y="580"/>
                    </a:lnTo>
                    <a:lnTo>
                      <a:pt x="1578" y="578"/>
                    </a:lnTo>
                    <a:lnTo>
                      <a:pt x="1574" y="576"/>
                    </a:lnTo>
                    <a:lnTo>
                      <a:pt x="1574" y="574"/>
                    </a:lnTo>
                    <a:lnTo>
                      <a:pt x="1572" y="574"/>
                    </a:lnTo>
                    <a:lnTo>
                      <a:pt x="1570" y="570"/>
                    </a:lnTo>
                    <a:lnTo>
                      <a:pt x="1570" y="570"/>
                    </a:lnTo>
                    <a:lnTo>
                      <a:pt x="1570" y="568"/>
                    </a:lnTo>
                    <a:lnTo>
                      <a:pt x="1568" y="568"/>
                    </a:lnTo>
                    <a:lnTo>
                      <a:pt x="1566" y="568"/>
                    </a:lnTo>
                    <a:lnTo>
                      <a:pt x="1564" y="568"/>
                    </a:lnTo>
                    <a:lnTo>
                      <a:pt x="1562" y="570"/>
                    </a:lnTo>
                    <a:lnTo>
                      <a:pt x="1562" y="572"/>
                    </a:lnTo>
                    <a:close/>
                    <a:moveTo>
                      <a:pt x="1502" y="700"/>
                    </a:moveTo>
                    <a:lnTo>
                      <a:pt x="1504" y="700"/>
                    </a:lnTo>
                    <a:lnTo>
                      <a:pt x="1504" y="698"/>
                    </a:lnTo>
                    <a:lnTo>
                      <a:pt x="1504" y="696"/>
                    </a:lnTo>
                    <a:lnTo>
                      <a:pt x="1502" y="694"/>
                    </a:lnTo>
                    <a:lnTo>
                      <a:pt x="1500" y="696"/>
                    </a:lnTo>
                    <a:lnTo>
                      <a:pt x="1500" y="698"/>
                    </a:lnTo>
                    <a:lnTo>
                      <a:pt x="1502" y="700"/>
                    </a:lnTo>
                    <a:close/>
                    <a:moveTo>
                      <a:pt x="1490" y="696"/>
                    </a:moveTo>
                    <a:lnTo>
                      <a:pt x="1490" y="698"/>
                    </a:lnTo>
                    <a:lnTo>
                      <a:pt x="1490" y="698"/>
                    </a:lnTo>
                    <a:lnTo>
                      <a:pt x="1492" y="698"/>
                    </a:lnTo>
                    <a:lnTo>
                      <a:pt x="1492" y="696"/>
                    </a:lnTo>
                    <a:lnTo>
                      <a:pt x="1490" y="696"/>
                    </a:lnTo>
                    <a:lnTo>
                      <a:pt x="1490" y="696"/>
                    </a:lnTo>
                    <a:close/>
                    <a:moveTo>
                      <a:pt x="1496" y="716"/>
                    </a:moveTo>
                    <a:lnTo>
                      <a:pt x="1498" y="716"/>
                    </a:lnTo>
                    <a:lnTo>
                      <a:pt x="1498" y="714"/>
                    </a:lnTo>
                    <a:lnTo>
                      <a:pt x="1498" y="712"/>
                    </a:lnTo>
                    <a:lnTo>
                      <a:pt x="1500" y="710"/>
                    </a:lnTo>
                    <a:lnTo>
                      <a:pt x="1500" y="708"/>
                    </a:lnTo>
                    <a:lnTo>
                      <a:pt x="1500" y="706"/>
                    </a:lnTo>
                    <a:lnTo>
                      <a:pt x="1500" y="704"/>
                    </a:lnTo>
                    <a:lnTo>
                      <a:pt x="1502" y="702"/>
                    </a:lnTo>
                    <a:lnTo>
                      <a:pt x="1502" y="700"/>
                    </a:lnTo>
                    <a:lnTo>
                      <a:pt x="1498" y="696"/>
                    </a:lnTo>
                    <a:lnTo>
                      <a:pt x="1498" y="700"/>
                    </a:lnTo>
                    <a:lnTo>
                      <a:pt x="1498" y="704"/>
                    </a:lnTo>
                    <a:lnTo>
                      <a:pt x="1498" y="706"/>
                    </a:lnTo>
                    <a:lnTo>
                      <a:pt x="1496" y="706"/>
                    </a:lnTo>
                    <a:lnTo>
                      <a:pt x="1494" y="710"/>
                    </a:lnTo>
                    <a:lnTo>
                      <a:pt x="1492" y="710"/>
                    </a:lnTo>
                    <a:lnTo>
                      <a:pt x="1492" y="710"/>
                    </a:lnTo>
                    <a:lnTo>
                      <a:pt x="1494" y="712"/>
                    </a:lnTo>
                    <a:lnTo>
                      <a:pt x="1494" y="714"/>
                    </a:lnTo>
                    <a:lnTo>
                      <a:pt x="1492" y="714"/>
                    </a:lnTo>
                    <a:lnTo>
                      <a:pt x="1492" y="716"/>
                    </a:lnTo>
                    <a:lnTo>
                      <a:pt x="1496" y="716"/>
                    </a:lnTo>
                    <a:lnTo>
                      <a:pt x="1496" y="716"/>
                    </a:lnTo>
                    <a:close/>
                    <a:moveTo>
                      <a:pt x="1494" y="732"/>
                    </a:moveTo>
                    <a:lnTo>
                      <a:pt x="1494" y="730"/>
                    </a:lnTo>
                    <a:lnTo>
                      <a:pt x="1494" y="728"/>
                    </a:lnTo>
                    <a:lnTo>
                      <a:pt x="1494" y="726"/>
                    </a:lnTo>
                    <a:lnTo>
                      <a:pt x="1492" y="724"/>
                    </a:lnTo>
                    <a:lnTo>
                      <a:pt x="1492" y="728"/>
                    </a:lnTo>
                    <a:lnTo>
                      <a:pt x="1492" y="730"/>
                    </a:lnTo>
                    <a:lnTo>
                      <a:pt x="1494" y="732"/>
                    </a:lnTo>
                    <a:close/>
                    <a:moveTo>
                      <a:pt x="1494" y="736"/>
                    </a:moveTo>
                    <a:lnTo>
                      <a:pt x="1496" y="736"/>
                    </a:lnTo>
                    <a:lnTo>
                      <a:pt x="1496" y="734"/>
                    </a:lnTo>
                    <a:lnTo>
                      <a:pt x="1494" y="734"/>
                    </a:lnTo>
                    <a:lnTo>
                      <a:pt x="1492" y="734"/>
                    </a:lnTo>
                    <a:lnTo>
                      <a:pt x="1492" y="736"/>
                    </a:lnTo>
                    <a:lnTo>
                      <a:pt x="1494" y="736"/>
                    </a:lnTo>
                    <a:close/>
                    <a:moveTo>
                      <a:pt x="1490" y="740"/>
                    </a:moveTo>
                    <a:lnTo>
                      <a:pt x="1490" y="740"/>
                    </a:lnTo>
                    <a:lnTo>
                      <a:pt x="1490" y="738"/>
                    </a:lnTo>
                    <a:lnTo>
                      <a:pt x="1490" y="738"/>
                    </a:lnTo>
                    <a:lnTo>
                      <a:pt x="1488" y="740"/>
                    </a:lnTo>
                    <a:lnTo>
                      <a:pt x="1490" y="740"/>
                    </a:lnTo>
                    <a:close/>
                    <a:moveTo>
                      <a:pt x="1492" y="746"/>
                    </a:moveTo>
                    <a:lnTo>
                      <a:pt x="1492" y="744"/>
                    </a:lnTo>
                    <a:lnTo>
                      <a:pt x="1494" y="744"/>
                    </a:lnTo>
                    <a:lnTo>
                      <a:pt x="1494" y="742"/>
                    </a:lnTo>
                    <a:lnTo>
                      <a:pt x="1492" y="740"/>
                    </a:lnTo>
                    <a:lnTo>
                      <a:pt x="1492" y="742"/>
                    </a:lnTo>
                    <a:lnTo>
                      <a:pt x="1492" y="746"/>
                    </a:lnTo>
                    <a:close/>
                    <a:moveTo>
                      <a:pt x="1488" y="760"/>
                    </a:moveTo>
                    <a:lnTo>
                      <a:pt x="1490" y="760"/>
                    </a:lnTo>
                    <a:lnTo>
                      <a:pt x="1488" y="758"/>
                    </a:lnTo>
                    <a:lnTo>
                      <a:pt x="1488" y="760"/>
                    </a:lnTo>
                    <a:lnTo>
                      <a:pt x="1488" y="760"/>
                    </a:lnTo>
                    <a:close/>
                    <a:moveTo>
                      <a:pt x="1488" y="770"/>
                    </a:moveTo>
                    <a:lnTo>
                      <a:pt x="1488" y="768"/>
                    </a:lnTo>
                    <a:lnTo>
                      <a:pt x="1488" y="766"/>
                    </a:lnTo>
                    <a:lnTo>
                      <a:pt x="1486" y="768"/>
                    </a:lnTo>
                    <a:lnTo>
                      <a:pt x="1488" y="770"/>
                    </a:lnTo>
                    <a:close/>
                    <a:moveTo>
                      <a:pt x="1486" y="772"/>
                    </a:moveTo>
                    <a:lnTo>
                      <a:pt x="1488" y="772"/>
                    </a:lnTo>
                    <a:lnTo>
                      <a:pt x="1488" y="772"/>
                    </a:lnTo>
                    <a:lnTo>
                      <a:pt x="1486" y="772"/>
                    </a:lnTo>
                    <a:close/>
                    <a:moveTo>
                      <a:pt x="1486" y="776"/>
                    </a:moveTo>
                    <a:lnTo>
                      <a:pt x="1486" y="776"/>
                    </a:lnTo>
                    <a:lnTo>
                      <a:pt x="1486" y="776"/>
                    </a:lnTo>
                    <a:lnTo>
                      <a:pt x="1486" y="776"/>
                    </a:lnTo>
                    <a:lnTo>
                      <a:pt x="1486" y="774"/>
                    </a:lnTo>
                    <a:lnTo>
                      <a:pt x="1486" y="776"/>
                    </a:lnTo>
                    <a:close/>
                    <a:moveTo>
                      <a:pt x="1482" y="786"/>
                    </a:moveTo>
                    <a:lnTo>
                      <a:pt x="1484" y="784"/>
                    </a:lnTo>
                    <a:lnTo>
                      <a:pt x="1484" y="780"/>
                    </a:lnTo>
                    <a:lnTo>
                      <a:pt x="1484" y="780"/>
                    </a:lnTo>
                    <a:lnTo>
                      <a:pt x="1484" y="782"/>
                    </a:lnTo>
                    <a:lnTo>
                      <a:pt x="1482" y="786"/>
                    </a:lnTo>
                    <a:lnTo>
                      <a:pt x="1482" y="786"/>
                    </a:lnTo>
                    <a:close/>
                    <a:moveTo>
                      <a:pt x="1462" y="814"/>
                    </a:moveTo>
                    <a:lnTo>
                      <a:pt x="1464" y="814"/>
                    </a:lnTo>
                    <a:lnTo>
                      <a:pt x="1466" y="812"/>
                    </a:lnTo>
                    <a:lnTo>
                      <a:pt x="1468" y="808"/>
                    </a:lnTo>
                    <a:lnTo>
                      <a:pt x="1468" y="808"/>
                    </a:lnTo>
                    <a:lnTo>
                      <a:pt x="1468" y="806"/>
                    </a:lnTo>
                    <a:lnTo>
                      <a:pt x="1470" y="802"/>
                    </a:lnTo>
                    <a:lnTo>
                      <a:pt x="1472" y="800"/>
                    </a:lnTo>
                    <a:lnTo>
                      <a:pt x="1472" y="800"/>
                    </a:lnTo>
                    <a:lnTo>
                      <a:pt x="1468" y="800"/>
                    </a:lnTo>
                    <a:lnTo>
                      <a:pt x="1468" y="802"/>
                    </a:lnTo>
                    <a:lnTo>
                      <a:pt x="1466" y="804"/>
                    </a:lnTo>
                    <a:lnTo>
                      <a:pt x="1466" y="806"/>
                    </a:lnTo>
                    <a:lnTo>
                      <a:pt x="1464" y="806"/>
                    </a:lnTo>
                    <a:lnTo>
                      <a:pt x="1464" y="808"/>
                    </a:lnTo>
                    <a:lnTo>
                      <a:pt x="1462" y="810"/>
                    </a:lnTo>
                    <a:lnTo>
                      <a:pt x="1462" y="814"/>
                    </a:lnTo>
                    <a:close/>
                    <a:moveTo>
                      <a:pt x="1438" y="842"/>
                    </a:moveTo>
                    <a:lnTo>
                      <a:pt x="1440" y="840"/>
                    </a:lnTo>
                    <a:lnTo>
                      <a:pt x="1440" y="838"/>
                    </a:lnTo>
                    <a:lnTo>
                      <a:pt x="1442" y="836"/>
                    </a:lnTo>
                    <a:lnTo>
                      <a:pt x="1442" y="834"/>
                    </a:lnTo>
                    <a:lnTo>
                      <a:pt x="1444" y="832"/>
                    </a:lnTo>
                    <a:lnTo>
                      <a:pt x="1444" y="830"/>
                    </a:lnTo>
                    <a:lnTo>
                      <a:pt x="1444" y="830"/>
                    </a:lnTo>
                    <a:lnTo>
                      <a:pt x="1446" y="830"/>
                    </a:lnTo>
                    <a:lnTo>
                      <a:pt x="1448" y="828"/>
                    </a:lnTo>
                    <a:lnTo>
                      <a:pt x="1450" y="826"/>
                    </a:lnTo>
                    <a:lnTo>
                      <a:pt x="1452" y="822"/>
                    </a:lnTo>
                    <a:lnTo>
                      <a:pt x="1454" y="822"/>
                    </a:lnTo>
                    <a:lnTo>
                      <a:pt x="1456" y="820"/>
                    </a:lnTo>
                    <a:lnTo>
                      <a:pt x="1456" y="818"/>
                    </a:lnTo>
                    <a:lnTo>
                      <a:pt x="1456" y="816"/>
                    </a:lnTo>
                    <a:lnTo>
                      <a:pt x="1454" y="816"/>
                    </a:lnTo>
                    <a:lnTo>
                      <a:pt x="1450" y="820"/>
                    </a:lnTo>
                    <a:lnTo>
                      <a:pt x="1450" y="820"/>
                    </a:lnTo>
                    <a:lnTo>
                      <a:pt x="1450" y="820"/>
                    </a:lnTo>
                    <a:lnTo>
                      <a:pt x="1448" y="822"/>
                    </a:lnTo>
                    <a:lnTo>
                      <a:pt x="1446" y="822"/>
                    </a:lnTo>
                    <a:lnTo>
                      <a:pt x="1444" y="820"/>
                    </a:lnTo>
                    <a:lnTo>
                      <a:pt x="1444" y="820"/>
                    </a:lnTo>
                    <a:lnTo>
                      <a:pt x="1444" y="822"/>
                    </a:lnTo>
                    <a:lnTo>
                      <a:pt x="1444" y="824"/>
                    </a:lnTo>
                    <a:lnTo>
                      <a:pt x="1444" y="826"/>
                    </a:lnTo>
                    <a:lnTo>
                      <a:pt x="1442" y="828"/>
                    </a:lnTo>
                    <a:lnTo>
                      <a:pt x="1440" y="828"/>
                    </a:lnTo>
                    <a:lnTo>
                      <a:pt x="1442" y="830"/>
                    </a:lnTo>
                    <a:lnTo>
                      <a:pt x="1440" y="832"/>
                    </a:lnTo>
                    <a:lnTo>
                      <a:pt x="1438" y="832"/>
                    </a:lnTo>
                    <a:lnTo>
                      <a:pt x="1438" y="834"/>
                    </a:lnTo>
                    <a:lnTo>
                      <a:pt x="1440" y="836"/>
                    </a:lnTo>
                    <a:lnTo>
                      <a:pt x="1438" y="836"/>
                    </a:lnTo>
                    <a:lnTo>
                      <a:pt x="1438" y="838"/>
                    </a:lnTo>
                    <a:lnTo>
                      <a:pt x="1438" y="842"/>
                    </a:lnTo>
                    <a:close/>
                    <a:moveTo>
                      <a:pt x="1428" y="856"/>
                    </a:moveTo>
                    <a:lnTo>
                      <a:pt x="1428" y="854"/>
                    </a:lnTo>
                    <a:lnTo>
                      <a:pt x="1430" y="848"/>
                    </a:lnTo>
                    <a:lnTo>
                      <a:pt x="1430" y="848"/>
                    </a:lnTo>
                    <a:lnTo>
                      <a:pt x="1434" y="844"/>
                    </a:lnTo>
                    <a:lnTo>
                      <a:pt x="1434" y="842"/>
                    </a:lnTo>
                    <a:lnTo>
                      <a:pt x="1434" y="842"/>
                    </a:lnTo>
                    <a:lnTo>
                      <a:pt x="1432" y="842"/>
                    </a:lnTo>
                    <a:lnTo>
                      <a:pt x="1430" y="842"/>
                    </a:lnTo>
                    <a:lnTo>
                      <a:pt x="1430" y="840"/>
                    </a:lnTo>
                    <a:lnTo>
                      <a:pt x="1428" y="842"/>
                    </a:lnTo>
                    <a:lnTo>
                      <a:pt x="1428" y="844"/>
                    </a:lnTo>
                    <a:lnTo>
                      <a:pt x="1428" y="848"/>
                    </a:lnTo>
                    <a:lnTo>
                      <a:pt x="1426" y="850"/>
                    </a:lnTo>
                    <a:lnTo>
                      <a:pt x="1426" y="854"/>
                    </a:lnTo>
                    <a:lnTo>
                      <a:pt x="1426" y="854"/>
                    </a:lnTo>
                    <a:lnTo>
                      <a:pt x="1428" y="856"/>
                    </a:lnTo>
                    <a:close/>
                    <a:moveTo>
                      <a:pt x="26" y="660"/>
                    </a:moveTo>
                    <a:lnTo>
                      <a:pt x="26" y="662"/>
                    </a:lnTo>
                    <a:lnTo>
                      <a:pt x="28" y="664"/>
                    </a:lnTo>
                    <a:lnTo>
                      <a:pt x="28" y="662"/>
                    </a:lnTo>
                    <a:lnTo>
                      <a:pt x="26" y="660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4" name="Phillippines">
                <a:extLst>
                  <a:ext uri="{FF2B5EF4-FFF2-40B4-BE49-F238E27FC236}">
                    <a16:creationId xmlns:a16="http://schemas.microsoft.com/office/drawing/2014/main" id="{D24B595B-1CA8-44F4-A83C-A01F74198A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5884" y="3939422"/>
                <a:ext cx="237319" cy="352150"/>
              </a:xfrm>
              <a:custGeom>
                <a:avLst/>
                <a:gdLst>
                  <a:gd name="T0" fmla="*/ 48 w 124"/>
                  <a:gd name="T1" fmla="*/ 2 h 184"/>
                  <a:gd name="T2" fmla="*/ 58 w 124"/>
                  <a:gd name="T3" fmla="*/ 72 h 184"/>
                  <a:gd name="T4" fmla="*/ 76 w 124"/>
                  <a:gd name="T5" fmla="*/ 74 h 184"/>
                  <a:gd name="T6" fmla="*/ 82 w 124"/>
                  <a:gd name="T7" fmla="*/ 86 h 184"/>
                  <a:gd name="T8" fmla="*/ 86 w 124"/>
                  <a:gd name="T9" fmla="*/ 88 h 184"/>
                  <a:gd name="T10" fmla="*/ 68 w 124"/>
                  <a:gd name="T11" fmla="*/ 74 h 184"/>
                  <a:gd name="T12" fmla="*/ 54 w 124"/>
                  <a:gd name="T13" fmla="*/ 76 h 184"/>
                  <a:gd name="T14" fmla="*/ 42 w 124"/>
                  <a:gd name="T15" fmla="*/ 72 h 184"/>
                  <a:gd name="T16" fmla="*/ 36 w 124"/>
                  <a:gd name="T17" fmla="*/ 62 h 184"/>
                  <a:gd name="T18" fmla="*/ 30 w 124"/>
                  <a:gd name="T19" fmla="*/ 42 h 184"/>
                  <a:gd name="T20" fmla="*/ 38 w 124"/>
                  <a:gd name="T21" fmla="*/ 14 h 184"/>
                  <a:gd name="T22" fmla="*/ 58 w 124"/>
                  <a:gd name="T23" fmla="*/ 16 h 184"/>
                  <a:gd name="T24" fmla="*/ 58 w 124"/>
                  <a:gd name="T25" fmla="*/ 46 h 184"/>
                  <a:gd name="T26" fmla="*/ 54 w 124"/>
                  <a:gd name="T27" fmla="*/ 66 h 184"/>
                  <a:gd name="T28" fmla="*/ 60 w 124"/>
                  <a:gd name="T29" fmla="*/ 64 h 184"/>
                  <a:gd name="T30" fmla="*/ 40 w 124"/>
                  <a:gd name="T31" fmla="*/ 80 h 184"/>
                  <a:gd name="T32" fmla="*/ 54 w 124"/>
                  <a:gd name="T33" fmla="*/ 96 h 184"/>
                  <a:gd name="T34" fmla="*/ 40 w 124"/>
                  <a:gd name="T35" fmla="*/ 80 h 184"/>
                  <a:gd name="T36" fmla="*/ 58 w 124"/>
                  <a:gd name="T37" fmla="*/ 82 h 184"/>
                  <a:gd name="T38" fmla="*/ 62 w 124"/>
                  <a:gd name="T39" fmla="*/ 100 h 184"/>
                  <a:gd name="T40" fmla="*/ 70 w 124"/>
                  <a:gd name="T41" fmla="*/ 94 h 184"/>
                  <a:gd name="T42" fmla="*/ 84 w 124"/>
                  <a:gd name="T43" fmla="*/ 96 h 184"/>
                  <a:gd name="T44" fmla="*/ 84 w 124"/>
                  <a:gd name="T45" fmla="*/ 96 h 184"/>
                  <a:gd name="T46" fmla="*/ 66 w 124"/>
                  <a:gd name="T47" fmla="*/ 118 h 184"/>
                  <a:gd name="T48" fmla="*/ 64 w 124"/>
                  <a:gd name="T49" fmla="*/ 102 h 184"/>
                  <a:gd name="T50" fmla="*/ 78 w 124"/>
                  <a:gd name="T51" fmla="*/ 108 h 184"/>
                  <a:gd name="T52" fmla="*/ 68 w 124"/>
                  <a:gd name="T53" fmla="*/ 120 h 184"/>
                  <a:gd name="T54" fmla="*/ 84 w 124"/>
                  <a:gd name="T55" fmla="*/ 126 h 184"/>
                  <a:gd name="T56" fmla="*/ 82 w 124"/>
                  <a:gd name="T57" fmla="*/ 128 h 184"/>
                  <a:gd name="T58" fmla="*/ 76 w 124"/>
                  <a:gd name="T59" fmla="*/ 116 h 184"/>
                  <a:gd name="T60" fmla="*/ 76 w 124"/>
                  <a:gd name="T61" fmla="*/ 138 h 184"/>
                  <a:gd name="T62" fmla="*/ 84 w 124"/>
                  <a:gd name="T63" fmla="*/ 136 h 184"/>
                  <a:gd name="T64" fmla="*/ 92 w 124"/>
                  <a:gd name="T65" fmla="*/ 124 h 184"/>
                  <a:gd name="T66" fmla="*/ 98 w 124"/>
                  <a:gd name="T67" fmla="*/ 134 h 184"/>
                  <a:gd name="T68" fmla="*/ 108 w 124"/>
                  <a:gd name="T69" fmla="*/ 112 h 184"/>
                  <a:gd name="T70" fmla="*/ 102 w 124"/>
                  <a:gd name="T71" fmla="*/ 92 h 184"/>
                  <a:gd name="T72" fmla="*/ 96 w 124"/>
                  <a:gd name="T73" fmla="*/ 100 h 184"/>
                  <a:gd name="T74" fmla="*/ 94 w 124"/>
                  <a:gd name="T75" fmla="*/ 108 h 184"/>
                  <a:gd name="T76" fmla="*/ 100 w 124"/>
                  <a:gd name="T77" fmla="*/ 122 h 184"/>
                  <a:gd name="T78" fmla="*/ 112 w 124"/>
                  <a:gd name="T79" fmla="*/ 114 h 184"/>
                  <a:gd name="T80" fmla="*/ 110 w 124"/>
                  <a:gd name="T81" fmla="*/ 122 h 184"/>
                  <a:gd name="T82" fmla="*/ 114 w 124"/>
                  <a:gd name="T83" fmla="*/ 132 h 184"/>
                  <a:gd name="T84" fmla="*/ 64 w 124"/>
                  <a:gd name="T85" fmla="*/ 164 h 184"/>
                  <a:gd name="T86" fmla="*/ 80 w 124"/>
                  <a:gd name="T87" fmla="*/ 146 h 184"/>
                  <a:gd name="T88" fmla="*/ 98 w 124"/>
                  <a:gd name="T89" fmla="*/ 148 h 184"/>
                  <a:gd name="T90" fmla="*/ 108 w 124"/>
                  <a:gd name="T91" fmla="*/ 136 h 184"/>
                  <a:gd name="T92" fmla="*/ 120 w 124"/>
                  <a:gd name="T93" fmla="*/ 144 h 184"/>
                  <a:gd name="T94" fmla="*/ 124 w 124"/>
                  <a:gd name="T95" fmla="*/ 160 h 184"/>
                  <a:gd name="T96" fmla="*/ 118 w 124"/>
                  <a:gd name="T97" fmla="*/ 174 h 184"/>
                  <a:gd name="T98" fmla="*/ 112 w 124"/>
                  <a:gd name="T99" fmla="*/ 176 h 184"/>
                  <a:gd name="T100" fmla="*/ 100 w 124"/>
                  <a:gd name="T101" fmla="*/ 180 h 184"/>
                  <a:gd name="T102" fmla="*/ 92 w 124"/>
                  <a:gd name="T103" fmla="*/ 164 h 184"/>
                  <a:gd name="T104" fmla="*/ 84 w 124"/>
                  <a:gd name="T105" fmla="*/ 162 h 184"/>
                  <a:gd name="T106" fmla="*/ 76 w 124"/>
                  <a:gd name="T107" fmla="*/ 158 h 184"/>
                  <a:gd name="T108" fmla="*/ 70 w 124"/>
                  <a:gd name="T109" fmla="*/ 172 h 184"/>
                  <a:gd name="T110" fmla="*/ 38 w 124"/>
                  <a:gd name="T111" fmla="*/ 98 h 184"/>
                  <a:gd name="T112" fmla="*/ 34 w 124"/>
                  <a:gd name="T113" fmla="*/ 106 h 184"/>
                  <a:gd name="T114" fmla="*/ 36 w 124"/>
                  <a:gd name="T115" fmla="*/ 120 h 184"/>
                  <a:gd name="T116" fmla="*/ 22 w 124"/>
                  <a:gd name="T117" fmla="*/ 128 h 184"/>
                  <a:gd name="T118" fmla="*/ 28 w 124"/>
                  <a:gd name="T119" fmla="*/ 108 h 184"/>
                  <a:gd name="T120" fmla="*/ 18 w 124"/>
                  <a:gd name="T121" fmla="*/ 132 h 184"/>
                  <a:gd name="T122" fmla="*/ 6 w 124"/>
                  <a:gd name="T123" fmla="*/ 148 h 184"/>
                  <a:gd name="T124" fmla="*/ 4 w 124"/>
                  <a:gd name="T125" fmla="*/ 152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4" h="184">
                    <a:moveTo>
                      <a:pt x="44" y="8"/>
                    </a:moveTo>
                    <a:lnTo>
                      <a:pt x="48" y="8"/>
                    </a:lnTo>
                    <a:lnTo>
                      <a:pt x="46" y="10"/>
                    </a:lnTo>
                    <a:lnTo>
                      <a:pt x="44" y="8"/>
                    </a:lnTo>
                    <a:close/>
                    <a:moveTo>
                      <a:pt x="42" y="4"/>
                    </a:moveTo>
                    <a:lnTo>
                      <a:pt x="44" y="4"/>
                    </a:lnTo>
                    <a:lnTo>
                      <a:pt x="42" y="4"/>
                    </a:lnTo>
                    <a:lnTo>
                      <a:pt x="42" y="4"/>
                    </a:lnTo>
                    <a:close/>
                    <a:moveTo>
                      <a:pt x="48" y="0"/>
                    </a:moveTo>
                    <a:lnTo>
                      <a:pt x="46" y="2"/>
                    </a:lnTo>
                    <a:lnTo>
                      <a:pt x="48" y="2"/>
                    </a:lnTo>
                    <a:lnTo>
                      <a:pt x="48" y="0"/>
                    </a:lnTo>
                    <a:close/>
                    <a:moveTo>
                      <a:pt x="54" y="6"/>
                    </a:moveTo>
                    <a:lnTo>
                      <a:pt x="52" y="8"/>
                    </a:lnTo>
                    <a:lnTo>
                      <a:pt x="54" y="8"/>
                    </a:lnTo>
                    <a:lnTo>
                      <a:pt x="54" y="8"/>
                    </a:lnTo>
                    <a:lnTo>
                      <a:pt x="54" y="8"/>
                    </a:lnTo>
                    <a:lnTo>
                      <a:pt x="54" y="6"/>
                    </a:lnTo>
                    <a:lnTo>
                      <a:pt x="54" y="6"/>
                    </a:lnTo>
                    <a:close/>
                    <a:moveTo>
                      <a:pt x="54" y="68"/>
                    </a:moveTo>
                    <a:lnTo>
                      <a:pt x="56" y="70"/>
                    </a:lnTo>
                    <a:lnTo>
                      <a:pt x="58" y="72"/>
                    </a:lnTo>
                    <a:lnTo>
                      <a:pt x="60" y="74"/>
                    </a:lnTo>
                    <a:lnTo>
                      <a:pt x="62" y="72"/>
                    </a:lnTo>
                    <a:lnTo>
                      <a:pt x="64" y="70"/>
                    </a:lnTo>
                    <a:lnTo>
                      <a:pt x="66" y="68"/>
                    </a:lnTo>
                    <a:lnTo>
                      <a:pt x="68" y="68"/>
                    </a:lnTo>
                    <a:lnTo>
                      <a:pt x="72" y="70"/>
                    </a:lnTo>
                    <a:lnTo>
                      <a:pt x="74" y="74"/>
                    </a:lnTo>
                    <a:lnTo>
                      <a:pt x="74" y="76"/>
                    </a:lnTo>
                    <a:lnTo>
                      <a:pt x="74" y="76"/>
                    </a:lnTo>
                    <a:lnTo>
                      <a:pt x="76" y="76"/>
                    </a:lnTo>
                    <a:lnTo>
                      <a:pt x="76" y="74"/>
                    </a:lnTo>
                    <a:lnTo>
                      <a:pt x="78" y="72"/>
                    </a:lnTo>
                    <a:lnTo>
                      <a:pt x="78" y="74"/>
                    </a:lnTo>
                    <a:lnTo>
                      <a:pt x="82" y="74"/>
                    </a:lnTo>
                    <a:lnTo>
                      <a:pt x="84" y="76"/>
                    </a:lnTo>
                    <a:lnTo>
                      <a:pt x="84" y="78"/>
                    </a:lnTo>
                    <a:lnTo>
                      <a:pt x="82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80" y="80"/>
                    </a:lnTo>
                    <a:lnTo>
                      <a:pt x="82" y="84"/>
                    </a:lnTo>
                    <a:lnTo>
                      <a:pt x="82" y="86"/>
                    </a:lnTo>
                    <a:lnTo>
                      <a:pt x="84" y="86"/>
                    </a:lnTo>
                    <a:lnTo>
                      <a:pt x="86" y="88"/>
                    </a:lnTo>
                    <a:lnTo>
                      <a:pt x="88" y="88"/>
                    </a:lnTo>
                    <a:lnTo>
                      <a:pt x="90" y="88"/>
                    </a:lnTo>
                    <a:lnTo>
                      <a:pt x="88" y="90"/>
                    </a:lnTo>
                    <a:lnTo>
                      <a:pt x="88" y="90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84" y="92"/>
                    </a:lnTo>
                    <a:lnTo>
                      <a:pt x="86" y="90"/>
                    </a:lnTo>
                    <a:lnTo>
                      <a:pt x="86" y="88"/>
                    </a:lnTo>
                    <a:lnTo>
                      <a:pt x="84" y="88"/>
                    </a:lnTo>
                    <a:lnTo>
                      <a:pt x="84" y="88"/>
                    </a:lnTo>
                    <a:lnTo>
                      <a:pt x="82" y="90"/>
                    </a:lnTo>
                    <a:lnTo>
                      <a:pt x="78" y="86"/>
                    </a:lnTo>
                    <a:lnTo>
                      <a:pt x="78" y="86"/>
                    </a:lnTo>
                    <a:lnTo>
                      <a:pt x="78" y="84"/>
                    </a:lnTo>
                    <a:lnTo>
                      <a:pt x="76" y="80"/>
                    </a:lnTo>
                    <a:lnTo>
                      <a:pt x="72" y="80"/>
                    </a:lnTo>
                    <a:lnTo>
                      <a:pt x="70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6" y="74"/>
                    </a:lnTo>
                    <a:lnTo>
                      <a:pt x="66" y="76"/>
                    </a:lnTo>
                    <a:lnTo>
                      <a:pt x="70" y="80"/>
                    </a:lnTo>
                    <a:lnTo>
                      <a:pt x="70" y="84"/>
                    </a:lnTo>
                    <a:lnTo>
                      <a:pt x="70" y="84"/>
                    </a:lnTo>
                    <a:lnTo>
                      <a:pt x="66" y="80"/>
                    </a:lnTo>
                    <a:lnTo>
                      <a:pt x="64" y="78"/>
                    </a:lnTo>
                    <a:lnTo>
                      <a:pt x="62" y="76"/>
                    </a:lnTo>
                    <a:lnTo>
                      <a:pt x="58" y="74"/>
                    </a:lnTo>
                    <a:lnTo>
                      <a:pt x="56" y="74"/>
                    </a:lnTo>
                    <a:lnTo>
                      <a:pt x="54" y="76"/>
                    </a:lnTo>
                    <a:lnTo>
                      <a:pt x="54" y="78"/>
                    </a:lnTo>
                    <a:lnTo>
                      <a:pt x="52" y="80"/>
                    </a:lnTo>
                    <a:lnTo>
                      <a:pt x="50" y="76"/>
                    </a:lnTo>
                    <a:lnTo>
                      <a:pt x="48" y="78"/>
                    </a:lnTo>
                    <a:lnTo>
                      <a:pt x="46" y="78"/>
                    </a:lnTo>
                    <a:lnTo>
                      <a:pt x="46" y="76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78"/>
                    </a:lnTo>
                    <a:lnTo>
                      <a:pt x="42" y="74"/>
                    </a:lnTo>
                    <a:lnTo>
                      <a:pt x="42" y="72"/>
                    </a:lnTo>
                    <a:lnTo>
                      <a:pt x="42" y="70"/>
                    </a:lnTo>
                    <a:lnTo>
                      <a:pt x="44" y="68"/>
                    </a:lnTo>
                    <a:lnTo>
                      <a:pt x="46" y="66"/>
                    </a:lnTo>
                    <a:lnTo>
                      <a:pt x="44" y="64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2" y="66"/>
                    </a:lnTo>
                    <a:lnTo>
                      <a:pt x="42" y="68"/>
                    </a:lnTo>
                    <a:lnTo>
                      <a:pt x="40" y="68"/>
                    </a:lnTo>
                    <a:lnTo>
                      <a:pt x="36" y="66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4" y="62"/>
                    </a:lnTo>
                    <a:lnTo>
                      <a:pt x="34" y="58"/>
                    </a:lnTo>
                    <a:lnTo>
                      <a:pt x="32" y="54"/>
                    </a:lnTo>
                    <a:lnTo>
                      <a:pt x="32" y="50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30" y="48"/>
                    </a:lnTo>
                    <a:lnTo>
                      <a:pt x="30" y="46"/>
                    </a:lnTo>
                    <a:lnTo>
                      <a:pt x="30" y="42"/>
                    </a:lnTo>
                    <a:lnTo>
                      <a:pt x="32" y="44"/>
                    </a:lnTo>
                    <a:lnTo>
                      <a:pt x="34" y="44"/>
                    </a:lnTo>
                    <a:lnTo>
                      <a:pt x="36" y="44"/>
                    </a:lnTo>
                    <a:lnTo>
                      <a:pt x="36" y="42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36" y="30"/>
                    </a:lnTo>
                    <a:lnTo>
                      <a:pt x="36" y="24"/>
                    </a:lnTo>
                    <a:lnTo>
                      <a:pt x="36" y="20"/>
                    </a:lnTo>
                    <a:lnTo>
                      <a:pt x="38" y="16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6" y="12"/>
                    </a:lnTo>
                    <a:lnTo>
                      <a:pt x="48" y="16"/>
                    </a:lnTo>
                    <a:lnTo>
                      <a:pt x="50" y="16"/>
                    </a:lnTo>
                    <a:lnTo>
                      <a:pt x="50" y="16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8" y="12"/>
                    </a:lnTo>
                    <a:lnTo>
                      <a:pt x="58" y="14"/>
                    </a:lnTo>
                    <a:lnTo>
                      <a:pt x="58" y="16"/>
                    </a:lnTo>
                    <a:lnTo>
                      <a:pt x="58" y="18"/>
                    </a:lnTo>
                    <a:lnTo>
                      <a:pt x="56" y="22"/>
                    </a:lnTo>
                    <a:lnTo>
                      <a:pt x="60" y="26"/>
                    </a:lnTo>
                    <a:lnTo>
                      <a:pt x="60" y="26"/>
                    </a:lnTo>
                    <a:lnTo>
                      <a:pt x="62" y="30"/>
                    </a:lnTo>
                    <a:lnTo>
                      <a:pt x="62" y="32"/>
                    </a:lnTo>
                    <a:lnTo>
                      <a:pt x="62" y="38"/>
                    </a:lnTo>
                    <a:lnTo>
                      <a:pt x="60" y="40"/>
                    </a:lnTo>
                    <a:lnTo>
                      <a:pt x="60" y="44"/>
                    </a:lnTo>
                    <a:lnTo>
                      <a:pt x="58" y="46"/>
                    </a:lnTo>
                    <a:lnTo>
                      <a:pt x="58" y="46"/>
                    </a:lnTo>
                    <a:lnTo>
                      <a:pt x="60" y="44"/>
                    </a:lnTo>
                    <a:lnTo>
                      <a:pt x="58" y="46"/>
                    </a:lnTo>
                    <a:lnTo>
                      <a:pt x="54" y="48"/>
                    </a:lnTo>
                    <a:lnTo>
                      <a:pt x="52" y="50"/>
                    </a:lnTo>
                    <a:lnTo>
                      <a:pt x="54" y="54"/>
                    </a:lnTo>
                    <a:lnTo>
                      <a:pt x="52" y="56"/>
                    </a:lnTo>
                    <a:lnTo>
                      <a:pt x="52" y="58"/>
                    </a:lnTo>
                    <a:lnTo>
                      <a:pt x="52" y="60"/>
                    </a:lnTo>
                    <a:lnTo>
                      <a:pt x="54" y="62"/>
                    </a:lnTo>
                    <a:lnTo>
                      <a:pt x="56" y="64"/>
                    </a:lnTo>
                    <a:lnTo>
                      <a:pt x="54" y="66"/>
                    </a:lnTo>
                    <a:lnTo>
                      <a:pt x="54" y="68"/>
                    </a:lnTo>
                    <a:close/>
                    <a:moveTo>
                      <a:pt x="60" y="70"/>
                    </a:moveTo>
                    <a:lnTo>
                      <a:pt x="60" y="72"/>
                    </a:lnTo>
                    <a:lnTo>
                      <a:pt x="62" y="72"/>
                    </a:lnTo>
                    <a:lnTo>
                      <a:pt x="62" y="70"/>
                    </a:lnTo>
                    <a:lnTo>
                      <a:pt x="60" y="70"/>
                    </a:lnTo>
                    <a:close/>
                    <a:moveTo>
                      <a:pt x="56" y="60"/>
                    </a:moveTo>
                    <a:lnTo>
                      <a:pt x="58" y="64"/>
                    </a:lnTo>
                    <a:lnTo>
                      <a:pt x="58" y="64"/>
                    </a:lnTo>
                    <a:lnTo>
                      <a:pt x="58" y="66"/>
                    </a:lnTo>
                    <a:lnTo>
                      <a:pt x="60" y="64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0" y="58"/>
                    </a:lnTo>
                    <a:lnTo>
                      <a:pt x="56" y="60"/>
                    </a:lnTo>
                    <a:close/>
                    <a:moveTo>
                      <a:pt x="36" y="76"/>
                    </a:moveTo>
                    <a:lnTo>
                      <a:pt x="36" y="78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36" y="76"/>
                    </a:lnTo>
                    <a:lnTo>
                      <a:pt x="36" y="76"/>
                    </a:lnTo>
                    <a:close/>
                    <a:moveTo>
                      <a:pt x="40" y="80"/>
                    </a:moveTo>
                    <a:lnTo>
                      <a:pt x="40" y="82"/>
                    </a:lnTo>
                    <a:lnTo>
                      <a:pt x="42" y="82"/>
                    </a:lnTo>
                    <a:lnTo>
                      <a:pt x="42" y="84"/>
                    </a:lnTo>
                    <a:lnTo>
                      <a:pt x="44" y="86"/>
                    </a:lnTo>
                    <a:lnTo>
                      <a:pt x="46" y="88"/>
                    </a:lnTo>
                    <a:lnTo>
                      <a:pt x="46" y="92"/>
                    </a:lnTo>
                    <a:lnTo>
                      <a:pt x="48" y="92"/>
                    </a:lnTo>
                    <a:lnTo>
                      <a:pt x="48" y="94"/>
                    </a:lnTo>
                    <a:lnTo>
                      <a:pt x="50" y="98"/>
                    </a:lnTo>
                    <a:lnTo>
                      <a:pt x="52" y="98"/>
                    </a:lnTo>
                    <a:lnTo>
                      <a:pt x="54" y="96"/>
                    </a:lnTo>
                    <a:lnTo>
                      <a:pt x="54" y="94"/>
                    </a:lnTo>
                    <a:lnTo>
                      <a:pt x="56" y="94"/>
                    </a:lnTo>
                    <a:lnTo>
                      <a:pt x="56" y="92"/>
                    </a:lnTo>
                    <a:lnTo>
                      <a:pt x="54" y="90"/>
                    </a:lnTo>
                    <a:lnTo>
                      <a:pt x="56" y="88"/>
                    </a:lnTo>
                    <a:lnTo>
                      <a:pt x="56" y="86"/>
                    </a:lnTo>
                    <a:lnTo>
                      <a:pt x="52" y="84"/>
                    </a:lnTo>
                    <a:lnTo>
                      <a:pt x="48" y="80"/>
                    </a:lnTo>
                    <a:lnTo>
                      <a:pt x="44" y="80"/>
                    </a:lnTo>
                    <a:lnTo>
                      <a:pt x="42" y="80"/>
                    </a:lnTo>
                    <a:lnTo>
                      <a:pt x="40" y="80"/>
                    </a:lnTo>
                    <a:close/>
                    <a:moveTo>
                      <a:pt x="88" y="72"/>
                    </a:moveTo>
                    <a:lnTo>
                      <a:pt x="88" y="74"/>
                    </a:lnTo>
                    <a:lnTo>
                      <a:pt x="88" y="76"/>
                    </a:lnTo>
                    <a:lnTo>
                      <a:pt x="86" y="78"/>
                    </a:lnTo>
                    <a:lnTo>
                      <a:pt x="86" y="78"/>
                    </a:lnTo>
                    <a:lnTo>
                      <a:pt x="88" y="80"/>
                    </a:lnTo>
                    <a:lnTo>
                      <a:pt x="90" y="80"/>
                    </a:lnTo>
                    <a:lnTo>
                      <a:pt x="92" y="76"/>
                    </a:lnTo>
                    <a:lnTo>
                      <a:pt x="90" y="74"/>
                    </a:lnTo>
                    <a:lnTo>
                      <a:pt x="88" y="72"/>
                    </a:lnTo>
                    <a:close/>
                    <a:moveTo>
                      <a:pt x="58" y="82"/>
                    </a:moveTo>
                    <a:lnTo>
                      <a:pt x="62" y="84"/>
                    </a:lnTo>
                    <a:lnTo>
                      <a:pt x="62" y="82"/>
                    </a:lnTo>
                    <a:lnTo>
                      <a:pt x="64" y="82"/>
                    </a:lnTo>
                    <a:lnTo>
                      <a:pt x="62" y="80"/>
                    </a:lnTo>
                    <a:lnTo>
                      <a:pt x="60" y="78"/>
                    </a:lnTo>
                    <a:lnTo>
                      <a:pt x="58" y="80"/>
                    </a:lnTo>
                    <a:lnTo>
                      <a:pt x="58" y="82"/>
                    </a:lnTo>
                    <a:close/>
                    <a:moveTo>
                      <a:pt x="64" y="92"/>
                    </a:moveTo>
                    <a:lnTo>
                      <a:pt x="62" y="94"/>
                    </a:lnTo>
                    <a:lnTo>
                      <a:pt x="60" y="96"/>
                    </a:lnTo>
                    <a:lnTo>
                      <a:pt x="62" y="100"/>
                    </a:lnTo>
                    <a:lnTo>
                      <a:pt x="64" y="98"/>
                    </a:lnTo>
                    <a:lnTo>
                      <a:pt x="64" y="96"/>
                    </a:lnTo>
                    <a:lnTo>
                      <a:pt x="64" y="94"/>
                    </a:lnTo>
                    <a:lnTo>
                      <a:pt x="64" y="90"/>
                    </a:lnTo>
                    <a:lnTo>
                      <a:pt x="64" y="92"/>
                    </a:lnTo>
                    <a:close/>
                    <a:moveTo>
                      <a:pt x="70" y="94"/>
                    </a:moveTo>
                    <a:lnTo>
                      <a:pt x="68" y="94"/>
                    </a:lnTo>
                    <a:lnTo>
                      <a:pt x="68" y="96"/>
                    </a:lnTo>
                    <a:lnTo>
                      <a:pt x="70" y="96"/>
                    </a:lnTo>
                    <a:lnTo>
                      <a:pt x="70" y="94"/>
                    </a:lnTo>
                    <a:lnTo>
                      <a:pt x="70" y="94"/>
                    </a:lnTo>
                    <a:close/>
                    <a:moveTo>
                      <a:pt x="78" y="88"/>
                    </a:moveTo>
                    <a:lnTo>
                      <a:pt x="74" y="86"/>
                    </a:lnTo>
                    <a:lnTo>
                      <a:pt x="74" y="86"/>
                    </a:lnTo>
                    <a:lnTo>
                      <a:pt x="74" y="86"/>
                    </a:lnTo>
                    <a:lnTo>
                      <a:pt x="76" y="90"/>
                    </a:lnTo>
                    <a:lnTo>
                      <a:pt x="78" y="88"/>
                    </a:lnTo>
                    <a:lnTo>
                      <a:pt x="78" y="88"/>
                    </a:lnTo>
                    <a:close/>
                    <a:moveTo>
                      <a:pt x="82" y="92"/>
                    </a:moveTo>
                    <a:lnTo>
                      <a:pt x="82" y="94"/>
                    </a:lnTo>
                    <a:lnTo>
                      <a:pt x="84" y="96"/>
                    </a:lnTo>
                    <a:lnTo>
                      <a:pt x="84" y="96"/>
                    </a:lnTo>
                    <a:lnTo>
                      <a:pt x="84" y="92"/>
                    </a:lnTo>
                    <a:lnTo>
                      <a:pt x="82" y="92"/>
                    </a:lnTo>
                    <a:close/>
                    <a:moveTo>
                      <a:pt x="78" y="102"/>
                    </a:moveTo>
                    <a:lnTo>
                      <a:pt x="80" y="98"/>
                    </a:lnTo>
                    <a:lnTo>
                      <a:pt x="82" y="98"/>
                    </a:lnTo>
                    <a:lnTo>
                      <a:pt x="84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88" y="100"/>
                    </a:lnTo>
                    <a:lnTo>
                      <a:pt x="88" y="98"/>
                    </a:lnTo>
                    <a:lnTo>
                      <a:pt x="84" y="96"/>
                    </a:lnTo>
                    <a:lnTo>
                      <a:pt x="82" y="96"/>
                    </a:lnTo>
                    <a:lnTo>
                      <a:pt x="80" y="94"/>
                    </a:lnTo>
                    <a:lnTo>
                      <a:pt x="78" y="94"/>
                    </a:lnTo>
                    <a:lnTo>
                      <a:pt x="78" y="94"/>
                    </a:lnTo>
                    <a:lnTo>
                      <a:pt x="78" y="92"/>
                    </a:lnTo>
                    <a:lnTo>
                      <a:pt x="78" y="96"/>
                    </a:lnTo>
                    <a:lnTo>
                      <a:pt x="78" y="98"/>
                    </a:lnTo>
                    <a:lnTo>
                      <a:pt x="78" y="98"/>
                    </a:lnTo>
                    <a:lnTo>
                      <a:pt x="78" y="100"/>
                    </a:lnTo>
                    <a:lnTo>
                      <a:pt x="78" y="102"/>
                    </a:lnTo>
                    <a:close/>
                    <a:moveTo>
                      <a:pt x="66" y="118"/>
                    </a:moveTo>
                    <a:lnTo>
                      <a:pt x="64" y="120"/>
                    </a:lnTo>
                    <a:lnTo>
                      <a:pt x="64" y="120"/>
                    </a:lnTo>
                    <a:lnTo>
                      <a:pt x="62" y="116"/>
                    </a:lnTo>
                    <a:lnTo>
                      <a:pt x="64" y="114"/>
                    </a:lnTo>
                    <a:lnTo>
                      <a:pt x="64" y="108"/>
                    </a:lnTo>
                    <a:lnTo>
                      <a:pt x="64" y="108"/>
                    </a:lnTo>
                    <a:lnTo>
                      <a:pt x="64" y="104"/>
                    </a:lnTo>
                    <a:lnTo>
                      <a:pt x="62" y="104"/>
                    </a:lnTo>
                    <a:lnTo>
                      <a:pt x="60" y="104"/>
                    </a:lnTo>
                    <a:lnTo>
                      <a:pt x="60" y="102"/>
                    </a:lnTo>
                    <a:lnTo>
                      <a:pt x="64" y="102"/>
                    </a:lnTo>
                    <a:lnTo>
                      <a:pt x="66" y="104"/>
                    </a:lnTo>
                    <a:lnTo>
                      <a:pt x="68" y="104"/>
                    </a:lnTo>
                    <a:lnTo>
                      <a:pt x="66" y="106"/>
                    </a:lnTo>
                    <a:lnTo>
                      <a:pt x="68" y="106"/>
                    </a:lnTo>
                    <a:lnTo>
                      <a:pt x="70" y="106"/>
                    </a:lnTo>
                    <a:lnTo>
                      <a:pt x="72" y="106"/>
                    </a:lnTo>
                    <a:lnTo>
                      <a:pt x="74" y="108"/>
                    </a:lnTo>
                    <a:lnTo>
                      <a:pt x="76" y="106"/>
                    </a:lnTo>
                    <a:lnTo>
                      <a:pt x="78" y="104"/>
                    </a:lnTo>
                    <a:lnTo>
                      <a:pt x="78" y="106"/>
                    </a:lnTo>
                    <a:lnTo>
                      <a:pt x="78" y="108"/>
                    </a:lnTo>
                    <a:lnTo>
                      <a:pt x="76" y="110"/>
                    </a:lnTo>
                    <a:lnTo>
                      <a:pt x="76" y="112"/>
                    </a:lnTo>
                    <a:lnTo>
                      <a:pt x="72" y="116"/>
                    </a:lnTo>
                    <a:lnTo>
                      <a:pt x="72" y="116"/>
                    </a:lnTo>
                    <a:lnTo>
                      <a:pt x="70" y="116"/>
                    </a:lnTo>
                    <a:lnTo>
                      <a:pt x="70" y="118"/>
                    </a:lnTo>
                    <a:lnTo>
                      <a:pt x="68" y="118"/>
                    </a:lnTo>
                    <a:lnTo>
                      <a:pt x="66" y="118"/>
                    </a:lnTo>
                    <a:close/>
                    <a:moveTo>
                      <a:pt x="72" y="118"/>
                    </a:moveTo>
                    <a:lnTo>
                      <a:pt x="70" y="118"/>
                    </a:lnTo>
                    <a:lnTo>
                      <a:pt x="68" y="120"/>
                    </a:lnTo>
                    <a:lnTo>
                      <a:pt x="70" y="122"/>
                    </a:lnTo>
                    <a:lnTo>
                      <a:pt x="72" y="120"/>
                    </a:lnTo>
                    <a:lnTo>
                      <a:pt x="72" y="118"/>
                    </a:lnTo>
                    <a:lnTo>
                      <a:pt x="72" y="118"/>
                    </a:lnTo>
                    <a:close/>
                    <a:moveTo>
                      <a:pt x="92" y="116"/>
                    </a:moveTo>
                    <a:lnTo>
                      <a:pt x="92" y="120"/>
                    </a:lnTo>
                    <a:lnTo>
                      <a:pt x="92" y="118"/>
                    </a:lnTo>
                    <a:lnTo>
                      <a:pt x="92" y="116"/>
                    </a:lnTo>
                    <a:close/>
                    <a:moveTo>
                      <a:pt x="82" y="134"/>
                    </a:moveTo>
                    <a:lnTo>
                      <a:pt x="84" y="130"/>
                    </a:lnTo>
                    <a:lnTo>
                      <a:pt x="84" y="126"/>
                    </a:lnTo>
                    <a:lnTo>
                      <a:pt x="88" y="122"/>
                    </a:lnTo>
                    <a:lnTo>
                      <a:pt x="88" y="120"/>
                    </a:lnTo>
                    <a:lnTo>
                      <a:pt x="88" y="118"/>
                    </a:lnTo>
                    <a:lnTo>
                      <a:pt x="88" y="116"/>
                    </a:lnTo>
                    <a:lnTo>
                      <a:pt x="88" y="112"/>
                    </a:lnTo>
                    <a:lnTo>
                      <a:pt x="88" y="112"/>
                    </a:lnTo>
                    <a:lnTo>
                      <a:pt x="86" y="116"/>
                    </a:lnTo>
                    <a:lnTo>
                      <a:pt x="84" y="120"/>
                    </a:lnTo>
                    <a:lnTo>
                      <a:pt x="84" y="122"/>
                    </a:lnTo>
                    <a:lnTo>
                      <a:pt x="84" y="126"/>
                    </a:lnTo>
                    <a:lnTo>
                      <a:pt x="82" y="128"/>
                    </a:lnTo>
                    <a:lnTo>
                      <a:pt x="80" y="130"/>
                    </a:lnTo>
                    <a:lnTo>
                      <a:pt x="82" y="134"/>
                    </a:lnTo>
                    <a:close/>
                    <a:moveTo>
                      <a:pt x="78" y="132"/>
                    </a:moveTo>
                    <a:lnTo>
                      <a:pt x="78" y="128"/>
                    </a:lnTo>
                    <a:lnTo>
                      <a:pt x="80" y="120"/>
                    </a:lnTo>
                    <a:lnTo>
                      <a:pt x="82" y="118"/>
                    </a:lnTo>
                    <a:lnTo>
                      <a:pt x="82" y="116"/>
                    </a:lnTo>
                    <a:lnTo>
                      <a:pt x="80" y="114"/>
                    </a:lnTo>
                    <a:lnTo>
                      <a:pt x="80" y="116"/>
                    </a:lnTo>
                    <a:lnTo>
                      <a:pt x="78" y="114"/>
                    </a:lnTo>
                    <a:lnTo>
                      <a:pt x="76" y="116"/>
                    </a:lnTo>
                    <a:lnTo>
                      <a:pt x="76" y="118"/>
                    </a:lnTo>
                    <a:lnTo>
                      <a:pt x="74" y="120"/>
                    </a:lnTo>
                    <a:lnTo>
                      <a:pt x="74" y="124"/>
                    </a:lnTo>
                    <a:lnTo>
                      <a:pt x="74" y="126"/>
                    </a:lnTo>
                    <a:lnTo>
                      <a:pt x="70" y="128"/>
                    </a:lnTo>
                    <a:lnTo>
                      <a:pt x="68" y="130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4" y="134"/>
                    </a:lnTo>
                    <a:lnTo>
                      <a:pt x="76" y="136"/>
                    </a:lnTo>
                    <a:lnTo>
                      <a:pt x="76" y="138"/>
                    </a:lnTo>
                    <a:lnTo>
                      <a:pt x="78" y="138"/>
                    </a:lnTo>
                    <a:lnTo>
                      <a:pt x="80" y="138"/>
                    </a:lnTo>
                    <a:lnTo>
                      <a:pt x="80" y="136"/>
                    </a:lnTo>
                    <a:lnTo>
                      <a:pt x="78" y="132"/>
                    </a:lnTo>
                    <a:close/>
                    <a:moveTo>
                      <a:pt x="84" y="136"/>
                    </a:moveTo>
                    <a:lnTo>
                      <a:pt x="86" y="136"/>
                    </a:lnTo>
                    <a:lnTo>
                      <a:pt x="86" y="138"/>
                    </a:lnTo>
                    <a:lnTo>
                      <a:pt x="84" y="138"/>
                    </a:lnTo>
                    <a:lnTo>
                      <a:pt x="82" y="138"/>
                    </a:lnTo>
                    <a:lnTo>
                      <a:pt x="84" y="136"/>
                    </a:lnTo>
                    <a:lnTo>
                      <a:pt x="84" y="136"/>
                    </a:lnTo>
                    <a:close/>
                    <a:moveTo>
                      <a:pt x="92" y="124"/>
                    </a:moveTo>
                    <a:lnTo>
                      <a:pt x="94" y="124"/>
                    </a:lnTo>
                    <a:lnTo>
                      <a:pt x="96" y="126"/>
                    </a:lnTo>
                    <a:lnTo>
                      <a:pt x="96" y="128"/>
                    </a:lnTo>
                    <a:lnTo>
                      <a:pt x="94" y="130"/>
                    </a:lnTo>
                    <a:lnTo>
                      <a:pt x="92" y="132"/>
                    </a:lnTo>
                    <a:lnTo>
                      <a:pt x="88" y="132"/>
                    </a:lnTo>
                    <a:lnTo>
                      <a:pt x="88" y="130"/>
                    </a:lnTo>
                    <a:lnTo>
                      <a:pt x="86" y="130"/>
                    </a:lnTo>
                    <a:lnTo>
                      <a:pt x="88" y="128"/>
                    </a:lnTo>
                    <a:lnTo>
                      <a:pt x="92" y="124"/>
                    </a:lnTo>
                    <a:close/>
                    <a:moveTo>
                      <a:pt x="104" y="124"/>
                    </a:moveTo>
                    <a:lnTo>
                      <a:pt x="106" y="128"/>
                    </a:lnTo>
                    <a:lnTo>
                      <a:pt x="106" y="130"/>
                    </a:lnTo>
                    <a:lnTo>
                      <a:pt x="104" y="128"/>
                    </a:lnTo>
                    <a:lnTo>
                      <a:pt x="104" y="124"/>
                    </a:lnTo>
                    <a:close/>
                    <a:moveTo>
                      <a:pt x="98" y="134"/>
                    </a:moveTo>
                    <a:lnTo>
                      <a:pt x="98" y="136"/>
                    </a:lnTo>
                    <a:lnTo>
                      <a:pt x="98" y="138"/>
                    </a:lnTo>
                    <a:lnTo>
                      <a:pt x="98" y="138"/>
                    </a:lnTo>
                    <a:lnTo>
                      <a:pt x="96" y="136"/>
                    </a:lnTo>
                    <a:lnTo>
                      <a:pt x="98" y="134"/>
                    </a:lnTo>
                    <a:close/>
                    <a:moveTo>
                      <a:pt x="96" y="106"/>
                    </a:moveTo>
                    <a:lnTo>
                      <a:pt x="94" y="108"/>
                    </a:lnTo>
                    <a:lnTo>
                      <a:pt x="92" y="108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6" y="106"/>
                    </a:lnTo>
                    <a:close/>
                    <a:moveTo>
                      <a:pt x="100" y="108"/>
                    </a:moveTo>
                    <a:lnTo>
                      <a:pt x="102" y="110"/>
                    </a:lnTo>
                    <a:lnTo>
                      <a:pt x="104" y="112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08" y="112"/>
                    </a:lnTo>
                    <a:lnTo>
                      <a:pt x="110" y="112"/>
                    </a:lnTo>
                    <a:lnTo>
                      <a:pt x="108" y="110"/>
                    </a:lnTo>
                    <a:lnTo>
                      <a:pt x="108" y="108"/>
                    </a:lnTo>
                    <a:lnTo>
                      <a:pt x="106" y="108"/>
                    </a:lnTo>
                    <a:lnTo>
                      <a:pt x="106" y="104"/>
                    </a:lnTo>
                    <a:lnTo>
                      <a:pt x="106" y="100"/>
                    </a:lnTo>
                    <a:lnTo>
                      <a:pt x="106" y="98"/>
                    </a:lnTo>
                    <a:lnTo>
                      <a:pt x="106" y="98"/>
                    </a:lnTo>
                    <a:lnTo>
                      <a:pt x="104" y="94"/>
                    </a:lnTo>
                    <a:lnTo>
                      <a:pt x="102" y="92"/>
                    </a:lnTo>
                    <a:lnTo>
                      <a:pt x="100" y="92"/>
                    </a:lnTo>
                    <a:lnTo>
                      <a:pt x="100" y="92"/>
                    </a:lnTo>
                    <a:lnTo>
                      <a:pt x="98" y="92"/>
                    </a:lnTo>
                    <a:lnTo>
                      <a:pt x="98" y="92"/>
                    </a:lnTo>
                    <a:lnTo>
                      <a:pt x="96" y="94"/>
                    </a:lnTo>
                    <a:lnTo>
                      <a:pt x="94" y="94"/>
                    </a:lnTo>
                    <a:lnTo>
                      <a:pt x="92" y="94"/>
                    </a:lnTo>
                    <a:lnTo>
                      <a:pt x="92" y="92"/>
                    </a:lnTo>
                    <a:lnTo>
                      <a:pt x="92" y="94"/>
                    </a:lnTo>
                    <a:lnTo>
                      <a:pt x="92" y="98"/>
                    </a:lnTo>
                    <a:lnTo>
                      <a:pt x="96" y="100"/>
                    </a:lnTo>
                    <a:lnTo>
                      <a:pt x="98" y="104"/>
                    </a:lnTo>
                    <a:lnTo>
                      <a:pt x="100" y="104"/>
                    </a:lnTo>
                    <a:lnTo>
                      <a:pt x="100" y="106"/>
                    </a:lnTo>
                    <a:lnTo>
                      <a:pt x="98" y="108"/>
                    </a:lnTo>
                    <a:lnTo>
                      <a:pt x="98" y="108"/>
                    </a:lnTo>
                    <a:lnTo>
                      <a:pt x="98" y="108"/>
                    </a:lnTo>
                    <a:lnTo>
                      <a:pt x="100" y="108"/>
                    </a:lnTo>
                    <a:lnTo>
                      <a:pt x="100" y="108"/>
                    </a:lnTo>
                    <a:close/>
                    <a:moveTo>
                      <a:pt x="98" y="108"/>
                    </a:moveTo>
                    <a:lnTo>
                      <a:pt x="96" y="110"/>
                    </a:lnTo>
                    <a:lnTo>
                      <a:pt x="94" y="108"/>
                    </a:lnTo>
                    <a:lnTo>
                      <a:pt x="92" y="108"/>
                    </a:lnTo>
                    <a:lnTo>
                      <a:pt x="92" y="112"/>
                    </a:lnTo>
                    <a:lnTo>
                      <a:pt x="92" y="114"/>
                    </a:lnTo>
                    <a:lnTo>
                      <a:pt x="94" y="116"/>
                    </a:lnTo>
                    <a:lnTo>
                      <a:pt x="96" y="114"/>
                    </a:lnTo>
                    <a:lnTo>
                      <a:pt x="98" y="116"/>
                    </a:lnTo>
                    <a:lnTo>
                      <a:pt x="98" y="118"/>
                    </a:lnTo>
                    <a:lnTo>
                      <a:pt x="98" y="122"/>
                    </a:lnTo>
                    <a:lnTo>
                      <a:pt x="98" y="124"/>
                    </a:lnTo>
                    <a:lnTo>
                      <a:pt x="100" y="126"/>
                    </a:lnTo>
                    <a:lnTo>
                      <a:pt x="100" y="122"/>
                    </a:lnTo>
                    <a:lnTo>
                      <a:pt x="102" y="124"/>
                    </a:lnTo>
                    <a:lnTo>
                      <a:pt x="104" y="124"/>
                    </a:lnTo>
                    <a:lnTo>
                      <a:pt x="104" y="122"/>
                    </a:lnTo>
                    <a:lnTo>
                      <a:pt x="102" y="118"/>
                    </a:lnTo>
                    <a:lnTo>
                      <a:pt x="100" y="116"/>
                    </a:lnTo>
                    <a:lnTo>
                      <a:pt x="100" y="114"/>
                    </a:lnTo>
                    <a:lnTo>
                      <a:pt x="98" y="110"/>
                    </a:lnTo>
                    <a:lnTo>
                      <a:pt x="98" y="108"/>
                    </a:lnTo>
                    <a:close/>
                    <a:moveTo>
                      <a:pt x="110" y="116"/>
                    </a:moveTo>
                    <a:lnTo>
                      <a:pt x="112" y="116"/>
                    </a:lnTo>
                    <a:lnTo>
                      <a:pt x="112" y="114"/>
                    </a:lnTo>
                    <a:lnTo>
                      <a:pt x="110" y="114"/>
                    </a:lnTo>
                    <a:lnTo>
                      <a:pt x="110" y="116"/>
                    </a:lnTo>
                    <a:close/>
                    <a:moveTo>
                      <a:pt x="112" y="118"/>
                    </a:moveTo>
                    <a:lnTo>
                      <a:pt x="110" y="116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2" y="118"/>
                    </a:lnTo>
                    <a:close/>
                    <a:moveTo>
                      <a:pt x="110" y="130"/>
                    </a:moveTo>
                    <a:lnTo>
                      <a:pt x="112" y="126"/>
                    </a:lnTo>
                    <a:lnTo>
                      <a:pt x="110" y="124"/>
                    </a:lnTo>
                    <a:lnTo>
                      <a:pt x="110" y="122"/>
                    </a:lnTo>
                    <a:lnTo>
                      <a:pt x="110" y="122"/>
                    </a:lnTo>
                    <a:lnTo>
                      <a:pt x="110" y="120"/>
                    </a:lnTo>
                    <a:lnTo>
                      <a:pt x="108" y="122"/>
                    </a:lnTo>
                    <a:lnTo>
                      <a:pt x="108" y="124"/>
                    </a:lnTo>
                    <a:lnTo>
                      <a:pt x="110" y="126"/>
                    </a:lnTo>
                    <a:lnTo>
                      <a:pt x="108" y="128"/>
                    </a:lnTo>
                    <a:lnTo>
                      <a:pt x="110" y="130"/>
                    </a:lnTo>
                    <a:lnTo>
                      <a:pt x="110" y="130"/>
                    </a:lnTo>
                    <a:close/>
                    <a:moveTo>
                      <a:pt x="112" y="130"/>
                    </a:moveTo>
                    <a:lnTo>
                      <a:pt x="112" y="132"/>
                    </a:lnTo>
                    <a:lnTo>
                      <a:pt x="114" y="132"/>
                    </a:lnTo>
                    <a:lnTo>
                      <a:pt x="114" y="132"/>
                    </a:lnTo>
                    <a:lnTo>
                      <a:pt x="112" y="130"/>
                    </a:lnTo>
                    <a:close/>
                    <a:moveTo>
                      <a:pt x="114" y="124"/>
                    </a:moveTo>
                    <a:lnTo>
                      <a:pt x="114" y="128"/>
                    </a:lnTo>
                    <a:lnTo>
                      <a:pt x="114" y="128"/>
                    </a:lnTo>
                    <a:lnTo>
                      <a:pt x="116" y="130"/>
                    </a:lnTo>
                    <a:lnTo>
                      <a:pt x="116" y="130"/>
                    </a:lnTo>
                    <a:lnTo>
                      <a:pt x="116" y="128"/>
                    </a:lnTo>
                    <a:lnTo>
                      <a:pt x="114" y="124"/>
                    </a:lnTo>
                    <a:close/>
                    <a:moveTo>
                      <a:pt x="66" y="168"/>
                    </a:moveTo>
                    <a:lnTo>
                      <a:pt x="64" y="164"/>
                    </a:lnTo>
                    <a:lnTo>
                      <a:pt x="66" y="162"/>
                    </a:lnTo>
                    <a:lnTo>
                      <a:pt x="66" y="158"/>
                    </a:lnTo>
                    <a:lnTo>
                      <a:pt x="66" y="156"/>
                    </a:lnTo>
                    <a:lnTo>
                      <a:pt x="68" y="154"/>
                    </a:lnTo>
                    <a:lnTo>
                      <a:pt x="70" y="154"/>
                    </a:lnTo>
                    <a:lnTo>
                      <a:pt x="72" y="152"/>
                    </a:lnTo>
                    <a:lnTo>
                      <a:pt x="74" y="152"/>
                    </a:lnTo>
                    <a:lnTo>
                      <a:pt x="78" y="152"/>
                    </a:lnTo>
                    <a:lnTo>
                      <a:pt x="78" y="150"/>
                    </a:lnTo>
                    <a:lnTo>
                      <a:pt x="78" y="148"/>
                    </a:lnTo>
                    <a:lnTo>
                      <a:pt x="80" y="146"/>
                    </a:lnTo>
                    <a:lnTo>
                      <a:pt x="82" y="144"/>
                    </a:lnTo>
                    <a:lnTo>
                      <a:pt x="84" y="144"/>
                    </a:lnTo>
                    <a:lnTo>
                      <a:pt x="88" y="146"/>
                    </a:lnTo>
                    <a:lnTo>
                      <a:pt x="88" y="150"/>
                    </a:lnTo>
                    <a:lnTo>
                      <a:pt x="84" y="154"/>
                    </a:lnTo>
                    <a:lnTo>
                      <a:pt x="88" y="152"/>
                    </a:lnTo>
                    <a:lnTo>
                      <a:pt x="90" y="152"/>
                    </a:lnTo>
                    <a:lnTo>
                      <a:pt x="92" y="150"/>
                    </a:lnTo>
                    <a:lnTo>
                      <a:pt x="94" y="146"/>
                    </a:lnTo>
                    <a:lnTo>
                      <a:pt x="96" y="144"/>
                    </a:lnTo>
                    <a:lnTo>
                      <a:pt x="98" y="148"/>
                    </a:lnTo>
                    <a:lnTo>
                      <a:pt x="98" y="146"/>
                    </a:lnTo>
                    <a:lnTo>
                      <a:pt x="100" y="144"/>
                    </a:lnTo>
                    <a:lnTo>
                      <a:pt x="98" y="144"/>
                    </a:lnTo>
                    <a:lnTo>
                      <a:pt x="100" y="140"/>
                    </a:lnTo>
                    <a:lnTo>
                      <a:pt x="102" y="140"/>
                    </a:lnTo>
                    <a:lnTo>
                      <a:pt x="104" y="142"/>
                    </a:lnTo>
                    <a:lnTo>
                      <a:pt x="104" y="140"/>
                    </a:lnTo>
                    <a:lnTo>
                      <a:pt x="104" y="136"/>
                    </a:lnTo>
                    <a:lnTo>
                      <a:pt x="106" y="136"/>
                    </a:lnTo>
                    <a:lnTo>
                      <a:pt x="108" y="140"/>
                    </a:lnTo>
                    <a:lnTo>
                      <a:pt x="108" y="136"/>
                    </a:lnTo>
                    <a:lnTo>
                      <a:pt x="106" y="132"/>
                    </a:lnTo>
                    <a:lnTo>
                      <a:pt x="106" y="130"/>
                    </a:lnTo>
                    <a:lnTo>
                      <a:pt x="108" y="130"/>
                    </a:lnTo>
                    <a:lnTo>
                      <a:pt x="110" y="130"/>
                    </a:lnTo>
                    <a:lnTo>
                      <a:pt x="110" y="132"/>
                    </a:lnTo>
                    <a:lnTo>
                      <a:pt x="112" y="134"/>
                    </a:lnTo>
                    <a:lnTo>
                      <a:pt x="116" y="136"/>
                    </a:lnTo>
                    <a:lnTo>
                      <a:pt x="118" y="136"/>
                    </a:lnTo>
                    <a:lnTo>
                      <a:pt x="118" y="138"/>
                    </a:lnTo>
                    <a:lnTo>
                      <a:pt x="120" y="140"/>
                    </a:lnTo>
                    <a:lnTo>
                      <a:pt x="120" y="144"/>
                    </a:lnTo>
                    <a:lnTo>
                      <a:pt x="118" y="144"/>
                    </a:lnTo>
                    <a:lnTo>
                      <a:pt x="116" y="144"/>
                    </a:lnTo>
                    <a:lnTo>
                      <a:pt x="118" y="146"/>
                    </a:lnTo>
                    <a:lnTo>
                      <a:pt x="120" y="146"/>
                    </a:lnTo>
                    <a:lnTo>
                      <a:pt x="120" y="148"/>
                    </a:lnTo>
                    <a:lnTo>
                      <a:pt x="120" y="150"/>
                    </a:lnTo>
                    <a:lnTo>
                      <a:pt x="120" y="150"/>
                    </a:lnTo>
                    <a:lnTo>
                      <a:pt x="120" y="152"/>
                    </a:lnTo>
                    <a:lnTo>
                      <a:pt x="120" y="154"/>
                    </a:lnTo>
                    <a:lnTo>
                      <a:pt x="122" y="158"/>
                    </a:lnTo>
                    <a:lnTo>
                      <a:pt x="124" y="160"/>
                    </a:lnTo>
                    <a:lnTo>
                      <a:pt x="124" y="164"/>
                    </a:lnTo>
                    <a:lnTo>
                      <a:pt x="122" y="166"/>
                    </a:lnTo>
                    <a:lnTo>
                      <a:pt x="122" y="166"/>
                    </a:lnTo>
                    <a:lnTo>
                      <a:pt x="122" y="168"/>
                    </a:lnTo>
                    <a:lnTo>
                      <a:pt x="120" y="166"/>
                    </a:lnTo>
                    <a:lnTo>
                      <a:pt x="120" y="166"/>
                    </a:lnTo>
                    <a:lnTo>
                      <a:pt x="118" y="168"/>
                    </a:lnTo>
                    <a:lnTo>
                      <a:pt x="120" y="172"/>
                    </a:lnTo>
                    <a:lnTo>
                      <a:pt x="120" y="174"/>
                    </a:lnTo>
                    <a:lnTo>
                      <a:pt x="120" y="176"/>
                    </a:lnTo>
                    <a:lnTo>
                      <a:pt x="118" y="174"/>
                    </a:lnTo>
                    <a:lnTo>
                      <a:pt x="118" y="170"/>
                    </a:lnTo>
                    <a:lnTo>
                      <a:pt x="118" y="168"/>
                    </a:lnTo>
                    <a:lnTo>
                      <a:pt x="116" y="166"/>
                    </a:lnTo>
                    <a:lnTo>
                      <a:pt x="116" y="164"/>
                    </a:lnTo>
                    <a:lnTo>
                      <a:pt x="114" y="162"/>
                    </a:lnTo>
                    <a:lnTo>
                      <a:pt x="112" y="162"/>
                    </a:lnTo>
                    <a:lnTo>
                      <a:pt x="110" y="168"/>
                    </a:lnTo>
                    <a:lnTo>
                      <a:pt x="108" y="170"/>
                    </a:lnTo>
                    <a:lnTo>
                      <a:pt x="110" y="172"/>
                    </a:lnTo>
                    <a:lnTo>
                      <a:pt x="112" y="174"/>
                    </a:lnTo>
                    <a:lnTo>
                      <a:pt x="112" y="176"/>
                    </a:lnTo>
                    <a:lnTo>
                      <a:pt x="112" y="178"/>
                    </a:lnTo>
                    <a:lnTo>
                      <a:pt x="110" y="184"/>
                    </a:lnTo>
                    <a:lnTo>
                      <a:pt x="108" y="184"/>
                    </a:lnTo>
                    <a:lnTo>
                      <a:pt x="108" y="184"/>
                    </a:lnTo>
                    <a:lnTo>
                      <a:pt x="106" y="182"/>
                    </a:lnTo>
                    <a:lnTo>
                      <a:pt x="108" y="180"/>
                    </a:lnTo>
                    <a:lnTo>
                      <a:pt x="106" y="178"/>
                    </a:lnTo>
                    <a:lnTo>
                      <a:pt x="106" y="180"/>
                    </a:lnTo>
                    <a:lnTo>
                      <a:pt x="106" y="180"/>
                    </a:lnTo>
                    <a:lnTo>
                      <a:pt x="104" y="182"/>
                    </a:lnTo>
                    <a:lnTo>
                      <a:pt x="100" y="180"/>
                    </a:lnTo>
                    <a:lnTo>
                      <a:pt x="98" y="178"/>
                    </a:lnTo>
                    <a:lnTo>
                      <a:pt x="96" y="178"/>
                    </a:lnTo>
                    <a:lnTo>
                      <a:pt x="94" y="176"/>
                    </a:lnTo>
                    <a:lnTo>
                      <a:pt x="92" y="174"/>
                    </a:lnTo>
                    <a:lnTo>
                      <a:pt x="92" y="172"/>
                    </a:lnTo>
                    <a:lnTo>
                      <a:pt x="92" y="170"/>
                    </a:lnTo>
                    <a:lnTo>
                      <a:pt x="92" y="168"/>
                    </a:lnTo>
                    <a:lnTo>
                      <a:pt x="90" y="168"/>
                    </a:lnTo>
                    <a:lnTo>
                      <a:pt x="92" y="166"/>
                    </a:lnTo>
                    <a:lnTo>
                      <a:pt x="92" y="164"/>
                    </a:lnTo>
                    <a:lnTo>
                      <a:pt x="92" y="164"/>
                    </a:lnTo>
                    <a:lnTo>
                      <a:pt x="94" y="164"/>
                    </a:lnTo>
                    <a:lnTo>
                      <a:pt x="92" y="164"/>
                    </a:lnTo>
                    <a:lnTo>
                      <a:pt x="92" y="160"/>
                    </a:lnTo>
                    <a:lnTo>
                      <a:pt x="90" y="158"/>
                    </a:lnTo>
                    <a:lnTo>
                      <a:pt x="88" y="158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84" y="158"/>
                    </a:lnTo>
                    <a:lnTo>
                      <a:pt x="84" y="158"/>
                    </a:lnTo>
                    <a:lnTo>
                      <a:pt x="82" y="160"/>
                    </a:lnTo>
                    <a:lnTo>
                      <a:pt x="84" y="162"/>
                    </a:lnTo>
                    <a:lnTo>
                      <a:pt x="84" y="162"/>
                    </a:lnTo>
                    <a:lnTo>
                      <a:pt x="82" y="160"/>
                    </a:lnTo>
                    <a:lnTo>
                      <a:pt x="80" y="160"/>
                    </a:lnTo>
                    <a:lnTo>
                      <a:pt x="80" y="158"/>
                    </a:lnTo>
                    <a:lnTo>
                      <a:pt x="78" y="158"/>
                    </a:lnTo>
                    <a:lnTo>
                      <a:pt x="78" y="158"/>
                    </a:lnTo>
                    <a:lnTo>
                      <a:pt x="78" y="162"/>
                    </a:lnTo>
                    <a:lnTo>
                      <a:pt x="78" y="160"/>
                    </a:lnTo>
                    <a:lnTo>
                      <a:pt x="76" y="162"/>
                    </a:lnTo>
                    <a:lnTo>
                      <a:pt x="76" y="160"/>
                    </a:lnTo>
                    <a:lnTo>
                      <a:pt x="76" y="158"/>
                    </a:lnTo>
                    <a:lnTo>
                      <a:pt x="74" y="156"/>
                    </a:lnTo>
                    <a:lnTo>
                      <a:pt x="72" y="158"/>
                    </a:lnTo>
                    <a:lnTo>
                      <a:pt x="70" y="160"/>
                    </a:lnTo>
                    <a:lnTo>
                      <a:pt x="70" y="162"/>
                    </a:lnTo>
                    <a:lnTo>
                      <a:pt x="68" y="166"/>
                    </a:lnTo>
                    <a:lnTo>
                      <a:pt x="66" y="168"/>
                    </a:lnTo>
                    <a:close/>
                    <a:moveTo>
                      <a:pt x="64" y="172"/>
                    </a:moveTo>
                    <a:lnTo>
                      <a:pt x="64" y="172"/>
                    </a:lnTo>
                    <a:lnTo>
                      <a:pt x="64" y="174"/>
                    </a:lnTo>
                    <a:lnTo>
                      <a:pt x="66" y="174"/>
                    </a:lnTo>
                    <a:lnTo>
                      <a:pt x="70" y="172"/>
                    </a:lnTo>
                    <a:lnTo>
                      <a:pt x="70" y="172"/>
                    </a:lnTo>
                    <a:lnTo>
                      <a:pt x="68" y="170"/>
                    </a:lnTo>
                    <a:lnTo>
                      <a:pt x="66" y="170"/>
                    </a:lnTo>
                    <a:lnTo>
                      <a:pt x="66" y="172"/>
                    </a:lnTo>
                    <a:lnTo>
                      <a:pt x="64" y="172"/>
                    </a:lnTo>
                    <a:close/>
                    <a:moveTo>
                      <a:pt x="36" y="100"/>
                    </a:moveTo>
                    <a:lnTo>
                      <a:pt x="34" y="98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36" y="96"/>
                    </a:lnTo>
                    <a:lnTo>
                      <a:pt x="38" y="98"/>
                    </a:lnTo>
                    <a:lnTo>
                      <a:pt x="40" y="98"/>
                    </a:lnTo>
                    <a:lnTo>
                      <a:pt x="40" y="100"/>
                    </a:lnTo>
                    <a:lnTo>
                      <a:pt x="40" y="102"/>
                    </a:lnTo>
                    <a:lnTo>
                      <a:pt x="38" y="100"/>
                    </a:lnTo>
                    <a:lnTo>
                      <a:pt x="36" y="100"/>
                    </a:lnTo>
                    <a:close/>
                    <a:moveTo>
                      <a:pt x="34" y="102"/>
                    </a:moveTo>
                    <a:lnTo>
                      <a:pt x="36" y="102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36" y="106"/>
                    </a:lnTo>
                    <a:lnTo>
                      <a:pt x="34" y="106"/>
                    </a:lnTo>
                    <a:lnTo>
                      <a:pt x="34" y="102"/>
                    </a:lnTo>
                    <a:lnTo>
                      <a:pt x="34" y="102"/>
                    </a:lnTo>
                    <a:close/>
                    <a:moveTo>
                      <a:pt x="36" y="120"/>
                    </a:moveTo>
                    <a:lnTo>
                      <a:pt x="36" y="120"/>
                    </a:lnTo>
                    <a:lnTo>
                      <a:pt x="36" y="118"/>
                    </a:lnTo>
                    <a:lnTo>
                      <a:pt x="36" y="120"/>
                    </a:lnTo>
                    <a:lnTo>
                      <a:pt x="38" y="120"/>
                    </a:lnTo>
                    <a:lnTo>
                      <a:pt x="38" y="122"/>
                    </a:lnTo>
                    <a:lnTo>
                      <a:pt x="36" y="122"/>
                    </a:lnTo>
                    <a:lnTo>
                      <a:pt x="34" y="122"/>
                    </a:lnTo>
                    <a:lnTo>
                      <a:pt x="36" y="120"/>
                    </a:lnTo>
                    <a:close/>
                    <a:moveTo>
                      <a:pt x="6" y="148"/>
                    </a:moveTo>
                    <a:lnTo>
                      <a:pt x="8" y="146"/>
                    </a:lnTo>
                    <a:lnTo>
                      <a:pt x="8" y="144"/>
                    </a:lnTo>
                    <a:lnTo>
                      <a:pt x="10" y="144"/>
                    </a:lnTo>
                    <a:lnTo>
                      <a:pt x="14" y="142"/>
                    </a:lnTo>
                    <a:lnTo>
                      <a:pt x="16" y="138"/>
                    </a:lnTo>
                    <a:lnTo>
                      <a:pt x="18" y="136"/>
                    </a:lnTo>
                    <a:lnTo>
                      <a:pt x="22" y="136"/>
                    </a:lnTo>
                    <a:lnTo>
                      <a:pt x="22" y="134"/>
                    </a:lnTo>
                    <a:lnTo>
                      <a:pt x="22" y="132"/>
                    </a:lnTo>
                    <a:lnTo>
                      <a:pt x="22" y="128"/>
                    </a:lnTo>
                    <a:lnTo>
                      <a:pt x="24" y="126"/>
                    </a:lnTo>
                    <a:lnTo>
                      <a:pt x="28" y="126"/>
                    </a:lnTo>
                    <a:lnTo>
                      <a:pt x="28" y="124"/>
                    </a:lnTo>
                    <a:lnTo>
                      <a:pt x="30" y="122"/>
                    </a:lnTo>
                    <a:lnTo>
                      <a:pt x="32" y="122"/>
                    </a:lnTo>
                    <a:lnTo>
                      <a:pt x="34" y="120"/>
                    </a:lnTo>
                    <a:lnTo>
                      <a:pt x="32" y="116"/>
                    </a:lnTo>
                    <a:lnTo>
                      <a:pt x="30" y="114"/>
                    </a:lnTo>
                    <a:lnTo>
                      <a:pt x="30" y="112"/>
                    </a:lnTo>
                    <a:lnTo>
                      <a:pt x="30" y="108"/>
                    </a:lnTo>
                    <a:lnTo>
                      <a:pt x="28" y="108"/>
                    </a:lnTo>
                    <a:lnTo>
                      <a:pt x="28" y="114"/>
                    </a:lnTo>
                    <a:lnTo>
                      <a:pt x="28" y="116"/>
                    </a:lnTo>
                    <a:lnTo>
                      <a:pt x="28" y="116"/>
                    </a:lnTo>
                    <a:lnTo>
                      <a:pt x="28" y="118"/>
                    </a:lnTo>
                    <a:lnTo>
                      <a:pt x="28" y="120"/>
                    </a:lnTo>
                    <a:lnTo>
                      <a:pt x="26" y="122"/>
                    </a:lnTo>
                    <a:lnTo>
                      <a:pt x="24" y="122"/>
                    </a:lnTo>
                    <a:lnTo>
                      <a:pt x="22" y="124"/>
                    </a:lnTo>
                    <a:lnTo>
                      <a:pt x="22" y="126"/>
                    </a:lnTo>
                    <a:lnTo>
                      <a:pt x="20" y="128"/>
                    </a:lnTo>
                    <a:lnTo>
                      <a:pt x="18" y="132"/>
                    </a:lnTo>
                    <a:lnTo>
                      <a:pt x="14" y="136"/>
                    </a:lnTo>
                    <a:lnTo>
                      <a:pt x="12" y="136"/>
                    </a:lnTo>
                    <a:lnTo>
                      <a:pt x="10" y="140"/>
                    </a:lnTo>
                    <a:lnTo>
                      <a:pt x="8" y="140"/>
                    </a:lnTo>
                    <a:lnTo>
                      <a:pt x="6" y="144"/>
                    </a:lnTo>
                    <a:lnTo>
                      <a:pt x="4" y="146"/>
                    </a:lnTo>
                    <a:lnTo>
                      <a:pt x="6" y="148"/>
                    </a:lnTo>
                    <a:close/>
                    <a:moveTo>
                      <a:pt x="6" y="148"/>
                    </a:moveTo>
                    <a:lnTo>
                      <a:pt x="4" y="150"/>
                    </a:lnTo>
                    <a:lnTo>
                      <a:pt x="6" y="150"/>
                    </a:lnTo>
                    <a:lnTo>
                      <a:pt x="6" y="148"/>
                    </a:lnTo>
                    <a:close/>
                    <a:moveTo>
                      <a:pt x="6" y="150"/>
                    </a:moveTo>
                    <a:lnTo>
                      <a:pt x="6" y="150"/>
                    </a:lnTo>
                    <a:lnTo>
                      <a:pt x="8" y="150"/>
                    </a:lnTo>
                    <a:lnTo>
                      <a:pt x="6" y="150"/>
                    </a:lnTo>
                    <a:close/>
                    <a:moveTo>
                      <a:pt x="4" y="152"/>
                    </a:moveTo>
                    <a:lnTo>
                      <a:pt x="0" y="152"/>
                    </a:lnTo>
                    <a:lnTo>
                      <a:pt x="0" y="154"/>
                    </a:lnTo>
                    <a:lnTo>
                      <a:pt x="2" y="156"/>
                    </a:lnTo>
                    <a:lnTo>
                      <a:pt x="4" y="156"/>
                    </a:lnTo>
                    <a:lnTo>
                      <a:pt x="4" y="154"/>
                    </a:lnTo>
                    <a:lnTo>
                      <a:pt x="4" y="152"/>
                    </a:lnTo>
                    <a:lnTo>
                      <a:pt x="4" y="152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Papua New Guinea">
                <a:extLst>
                  <a:ext uri="{FF2B5EF4-FFF2-40B4-BE49-F238E27FC236}">
                    <a16:creationId xmlns:a16="http://schemas.microsoft.com/office/drawing/2014/main" id="{3BC858A6-0EDC-46B1-830E-F453C2EFE3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50043" y="4455914"/>
                <a:ext cx="355978" cy="260285"/>
              </a:xfrm>
              <a:custGeom>
                <a:avLst/>
                <a:gdLst>
                  <a:gd name="T0" fmla="*/ 150 w 186"/>
                  <a:gd name="T1" fmla="*/ 132 h 136"/>
                  <a:gd name="T2" fmla="*/ 150 w 186"/>
                  <a:gd name="T3" fmla="*/ 132 h 136"/>
                  <a:gd name="T4" fmla="*/ 78 w 186"/>
                  <a:gd name="T5" fmla="*/ 14 h 136"/>
                  <a:gd name="T6" fmla="*/ 176 w 186"/>
                  <a:gd name="T7" fmla="*/ 56 h 136"/>
                  <a:gd name="T8" fmla="*/ 180 w 186"/>
                  <a:gd name="T9" fmla="*/ 74 h 136"/>
                  <a:gd name="T10" fmla="*/ 172 w 186"/>
                  <a:gd name="T11" fmla="*/ 58 h 136"/>
                  <a:gd name="T12" fmla="*/ 168 w 186"/>
                  <a:gd name="T13" fmla="*/ 50 h 136"/>
                  <a:gd name="T14" fmla="*/ 124 w 186"/>
                  <a:gd name="T15" fmla="*/ 20 h 136"/>
                  <a:gd name="T16" fmla="*/ 150 w 186"/>
                  <a:gd name="T17" fmla="*/ 34 h 136"/>
                  <a:gd name="T18" fmla="*/ 148 w 186"/>
                  <a:gd name="T19" fmla="*/ 40 h 136"/>
                  <a:gd name="T20" fmla="*/ 106 w 186"/>
                  <a:gd name="T21" fmla="*/ 0 h 136"/>
                  <a:gd name="T22" fmla="*/ 118 w 186"/>
                  <a:gd name="T23" fmla="*/ 18 h 136"/>
                  <a:gd name="T24" fmla="*/ 116 w 186"/>
                  <a:gd name="T25" fmla="*/ 48 h 136"/>
                  <a:gd name="T26" fmla="*/ 100 w 186"/>
                  <a:gd name="T27" fmla="*/ 66 h 136"/>
                  <a:gd name="T28" fmla="*/ 122 w 186"/>
                  <a:gd name="T29" fmla="*/ 66 h 136"/>
                  <a:gd name="T30" fmla="*/ 136 w 186"/>
                  <a:gd name="T31" fmla="*/ 58 h 136"/>
                  <a:gd name="T32" fmla="*/ 144 w 186"/>
                  <a:gd name="T33" fmla="*/ 42 h 136"/>
                  <a:gd name="T34" fmla="*/ 134 w 186"/>
                  <a:gd name="T35" fmla="*/ 48 h 136"/>
                  <a:gd name="T36" fmla="*/ 120 w 186"/>
                  <a:gd name="T37" fmla="*/ 56 h 136"/>
                  <a:gd name="T38" fmla="*/ 112 w 186"/>
                  <a:gd name="T39" fmla="*/ 54 h 136"/>
                  <a:gd name="T40" fmla="*/ 92 w 186"/>
                  <a:gd name="T41" fmla="*/ 54 h 136"/>
                  <a:gd name="T42" fmla="*/ 78 w 186"/>
                  <a:gd name="T43" fmla="*/ 52 h 136"/>
                  <a:gd name="T44" fmla="*/ 62 w 186"/>
                  <a:gd name="T45" fmla="*/ 48 h 136"/>
                  <a:gd name="T46" fmla="*/ 146 w 186"/>
                  <a:gd name="T47" fmla="*/ 104 h 136"/>
                  <a:gd name="T48" fmla="*/ 126 w 186"/>
                  <a:gd name="T49" fmla="*/ 98 h 136"/>
                  <a:gd name="T50" fmla="*/ 124 w 186"/>
                  <a:gd name="T51" fmla="*/ 114 h 136"/>
                  <a:gd name="T52" fmla="*/ 122 w 186"/>
                  <a:gd name="T53" fmla="*/ 116 h 136"/>
                  <a:gd name="T54" fmla="*/ 118 w 186"/>
                  <a:gd name="T55" fmla="*/ 110 h 136"/>
                  <a:gd name="T56" fmla="*/ 120 w 186"/>
                  <a:gd name="T57" fmla="*/ 108 h 136"/>
                  <a:gd name="T58" fmla="*/ 116 w 186"/>
                  <a:gd name="T59" fmla="*/ 108 h 136"/>
                  <a:gd name="T60" fmla="*/ 50 w 186"/>
                  <a:gd name="T61" fmla="*/ 84 h 136"/>
                  <a:gd name="T62" fmla="*/ 42 w 186"/>
                  <a:gd name="T63" fmla="*/ 84 h 136"/>
                  <a:gd name="T64" fmla="*/ 36 w 186"/>
                  <a:gd name="T65" fmla="*/ 84 h 136"/>
                  <a:gd name="T66" fmla="*/ 34 w 186"/>
                  <a:gd name="T67" fmla="*/ 94 h 136"/>
                  <a:gd name="T68" fmla="*/ 28 w 186"/>
                  <a:gd name="T69" fmla="*/ 96 h 136"/>
                  <a:gd name="T70" fmla="*/ 32 w 186"/>
                  <a:gd name="T71" fmla="*/ 90 h 136"/>
                  <a:gd name="T72" fmla="*/ 34 w 186"/>
                  <a:gd name="T73" fmla="*/ 86 h 136"/>
                  <a:gd name="T74" fmla="*/ 0 w 186"/>
                  <a:gd name="T75" fmla="*/ 72 h 136"/>
                  <a:gd name="T76" fmla="*/ 16 w 186"/>
                  <a:gd name="T77" fmla="*/ 104 h 136"/>
                  <a:gd name="T78" fmla="*/ 28 w 186"/>
                  <a:gd name="T79" fmla="*/ 98 h 136"/>
                  <a:gd name="T80" fmla="*/ 14 w 186"/>
                  <a:gd name="T81" fmla="*/ 88 h 136"/>
                  <a:gd name="T82" fmla="*/ 14 w 186"/>
                  <a:gd name="T83" fmla="*/ 86 h 136"/>
                  <a:gd name="T84" fmla="*/ 28 w 186"/>
                  <a:gd name="T85" fmla="*/ 92 h 136"/>
                  <a:gd name="T86" fmla="*/ 28 w 186"/>
                  <a:gd name="T87" fmla="*/ 88 h 136"/>
                  <a:gd name="T88" fmla="*/ 34 w 186"/>
                  <a:gd name="T89" fmla="*/ 82 h 136"/>
                  <a:gd name="T90" fmla="*/ 40 w 186"/>
                  <a:gd name="T91" fmla="*/ 82 h 136"/>
                  <a:gd name="T92" fmla="*/ 46 w 186"/>
                  <a:gd name="T93" fmla="*/ 82 h 136"/>
                  <a:gd name="T94" fmla="*/ 52 w 186"/>
                  <a:gd name="T95" fmla="*/ 86 h 136"/>
                  <a:gd name="T96" fmla="*/ 72 w 186"/>
                  <a:gd name="T97" fmla="*/ 102 h 136"/>
                  <a:gd name="T98" fmla="*/ 88 w 186"/>
                  <a:gd name="T99" fmla="*/ 116 h 136"/>
                  <a:gd name="T100" fmla="*/ 108 w 186"/>
                  <a:gd name="T101" fmla="*/ 120 h 136"/>
                  <a:gd name="T102" fmla="*/ 114 w 186"/>
                  <a:gd name="T103" fmla="*/ 120 h 136"/>
                  <a:gd name="T104" fmla="*/ 108 w 186"/>
                  <a:gd name="T105" fmla="*/ 114 h 136"/>
                  <a:gd name="T106" fmla="*/ 100 w 186"/>
                  <a:gd name="T107" fmla="*/ 108 h 136"/>
                  <a:gd name="T108" fmla="*/ 96 w 186"/>
                  <a:gd name="T109" fmla="*/ 102 h 136"/>
                  <a:gd name="T110" fmla="*/ 82 w 186"/>
                  <a:gd name="T111" fmla="*/ 86 h 136"/>
                  <a:gd name="T112" fmla="*/ 84 w 186"/>
                  <a:gd name="T113" fmla="*/ 72 h 136"/>
                  <a:gd name="T114" fmla="*/ 68 w 186"/>
                  <a:gd name="T115" fmla="*/ 58 h 136"/>
                  <a:gd name="T116" fmla="*/ 54 w 186"/>
                  <a:gd name="T117" fmla="*/ 42 h 136"/>
                  <a:gd name="T118" fmla="*/ 42 w 186"/>
                  <a:gd name="T119" fmla="*/ 34 h 136"/>
                  <a:gd name="T120" fmla="*/ 18 w 186"/>
                  <a:gd name="T121" fmla="*/ 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6" h="136">
                    <a:moveTo>
                      <a:pt x="160" y="132"/>
                    </a:moveTo>
                    <a:lnTo>
                      <a:pt x="160" y="130"/>
                    </a:lnTo>
                    <a:lnTo>
                      <a:pt x="164" y="132"/>
                    </a:lnTo>
                    <a:lnTo>
                      <a:pt x="162" y="134"/>
                    </a:lnTo>
                    <a:lnTo>
                      <a:pt x="160" y="134"/>
                    </a:lnTo>
                    <a:lnTo>
                      <a:pt x="160" y="134"/>
                    </a:lnTo>
                    <a:lnTo>
                      <a:pt x="160" y="132"/>
                    </a:lnTo>
                    <a:close/>
                    <a:moveTo>
                      <a:pt x="150" y="132"/>
                    </a:moveTo>
                    <a:lnTo>
                      <a:pt x="152" y="136"/>
                    </a:lnTo>
                    <a:lnTo>
                      <a:pt x="154" y="136"/>
                    </a:lnTo>
                    <a:lnTo>
                      <a:pt x="154" y="136"/>
                    </a:lnTo>
                    <a:lnTo>
                      <a:pt x="156" y="136"/>
                    </a:lnTo>
                    <a:lnTo>
                      <a:pt x="156" y="134"/>
                    </a:lnTo>
                    <a:lnTo>
                      <a:pt x="152" y="134"/>
                    </a:lnTo>
                    <a:lnTo>
                      <a:pt x="150" y="132"/>
                    </a:lnTo>
                    <a:lnTo>
                      <a:pt x="150" y="132"/>
                    </a:lnTo>
                    <a:close/>
                    <a:moveTo>
                      <a:pt x="72" y="12"/>
                    </a:moveTo>
                    <a:lnTo>
                      <a:pt x="72" y="10"/>
                    </a:lnTo>
                    <a:lnTo>
                      <a:pt x="74" y="10"/>
                    </a:lnTo>
                    <a:lnTo>
                      <a:pt x="76" y="10"/>
                    </a:lnTo>
                    <a:lnTo>
                      <a:pt x="78" y="12"/>
                    </a:lnTo>
                    <a:lnTo>
                      <a:pt x="80" y="10"/>
                    </a:lnTo>
                    <a:lnTo>
                      <a:pt x="82" y="12"/>
                    </a:lnTo>
                    <a:lnTo>
                      <a:pt x="78" y="14"/>
                    </a:lnTo>
                    <a:lnTo>
                      <a:pt x="76" y="14"/>
                    </a:lnTo>
                    <a:lnTo>
                      <a:pt x="74" y="12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2" y="12"/>
                    </a:lnTo>
                    <a:close/>
                    <a:moveTo>
                      <a:pt x="172" y="56"/>
                    </a:moveTo>
                    <a:lnTo>
                      <a:pt x="174" y="54"/>
                    </a:lnTo>
                    <a:lnTo>
                      <a:pt x="176" y="56"/>
                    </a:lnTo>
                    <a:lnTo>
                      <a:pt x="176" y="60"/>
                    </a:lnTo>
                    <a:lnTo>
                      <a:pt x="180" y="62"/>
                    </a:lnTo>
                    <a:lnTo>
                      <a:pt x="184" y="64"/>
                    </a:lnTo>
                    <a:lnTo>
                      <a:pt x="186" y="68"/>
                    </a:lnTo>
                    <a:lnTo>
                      <a:pt x="186" y="70"/>
                    </a:lnTo>
                    <a:lnTo>
                      <a:pt x="184" y="72"/>
                    </a:lnTo>
                    <a:lnTo>
                      <a:pt x="184" y="72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8" y="72"/>
                    </a:lnTo>
                    <a:lnTo>
                      <a:pt x="176" y="70"/>
                    </a:lnTo>
                    <a:lnTo>
                      <a:pt x="176" y="68"/>
                    </a:lnTo>
                    <a:lnTo>
                      <a:pt x="174" y="64"/>
                    </a:lnTo>
                    <a:lnTo>
                      <a:pt x="172" y="64"/>
                    </a:lnTo>
                    <a:lnTo>
                      <a:pt x="172" y="60"/>
                    </a:lnTo>
                    <a:lnTo>
                      <a:pt x="172" y="58"/>
                    </a:lnTo>
                    <a:lnTo>
                      <a:pt x="172" y="56"/>
                    </a:lnTo>
                    <a:close/>
                    <a:moveTo>
                      <a:pt x="168" y="50"/>
                    </a:moveTo>
                    <a:lnTo>
                      <a:pt x="168" y="50"/>
                    </a:lnTo>
                    <a:lnTo>
                      <a:pt x="170" y="52"/>
                    </a:lnTo>
                    <a:lnTo>
                      <a:pt x="170" y="54"/>
                    </a:lnTo>
                    <a:lnTo>
                      <a:pt x="172" y="52"/>
                    </a:lnTo>
                    <a:lnTo>
                      <a:pt x="170" y="50"/>
                    </a:lnTo>
                    <a:lnTo>
                      <a:pt x="168" y="50"/>
                    </a:lnTo>
                    <a:close/>
                    <a:moveTo>
                      <a:pt x="166" y="44"/>
                    </a:moveTo>
                    <a:lnTo>
                      <a:pt x="166" y="44"/>
                    </a:lnTo>
                    <a:lnTo>
                      <a:pt x="166" y="42"/>
                    </a:lnTo>
                    <a:lnTo>
                      <a:pt x="168" y="44"/>
                    </a:lnTo>
                    <a:lnTo>
                      <a:pt x="168" y="46"/>
                    </a:lnTo>
                    <a:lnTo>
                      <a:pt x="166" y="46"/>
                    </a:lnTo>
                    <a:lnTo>
                      <a:pt x="166" y="44"/>
                    </a:lnTo>
                    <a:close/>
                    <a:moveTo>
                      <a:pt x="124" y="20"/>
                    </a:moveTo>
                    <a:lnTo>
                      <a:pt x="130" y="22"/>
                    </a:lnTo>
                    <a:lnTo>
                      <a:pt x="132" y="24"/>
                    </a:lnTo>
                    <a:lnTo>
                      <a:pt x="138" y="26"/>
                    </a:lnTo>
                    <a:lnTo>
                      <a:pt x="140" y="28"/>
                    </a:lnTo>
                    <a:lnTo>
                      <a:pt x="142" y="30"/>
                    </a:lnTo>
                    <a:lnTo>
                      <a:pt x="146" y="32"/>
                    </a:lnTo>
                    <a:lnTo>
                      <a:pt x="148" y="34"/>
                    </a:lnTo>
                    <a:lnTo>
                      <a:pt x="150" y="34"/>
                    </a:lnTo>
                    <a:lnTo>
                      <a:pt x="150" y="40"/>
                    </a:lnTo>
                    <a:lnTo>
                      <a:pt x="152" y="40"/>
                    </a:lnTo>
                    <a:lnTo>
                      <a:pt x="152" y="42"/>
                    </a:lnTo>
                    <a:lnTo>
                      <a:pt x="150" y="46"/>
                    </a:lnTo>
                    <a:lnTo>
                      <a:pt x="150" y="48"/>
                    </a:lnTo>
                    <a:lnTo>
                      <a:pt x="148" y="46"/>
                    </a:lnTo>
                    <a:lnTo>
                      <a:pt x="146" y="42"/>
                    </a:lnTo>
                    <a:lnTo>
                      <a:pt x="148" y="40"/>
                    </a:lnTo>
                    <a:lnTo>
                      <a:pt x="146" y="34"/>
                    </a:lnTo>
                    <a:lnTo>
                      <a:pt x="142" y="30"/>
                    </a:lnTo>
                    <a:lnTo>
                      <a:pt x="138" y="30"/>
                    </a:lnTo>
                    <a:lnTo>
                      <a:pt x="134" y="26"/>
                    </a:lnTo>
                    <a:lnTo>
                      <a:pt x="126" y="22"/>
                    </a:lnTo>
                    <a:lnTo>
                      <a:pt x="124" y="20"/>
                    </a:lnTo>
                    <a:lnTo>
                      <a:pt x="124" y="20"/>
                    </a:lnTo>
                    <a:close/>
                    <a:moveTo>
                      <a:pt x="106" y="0"/>
                    </a:moveTo>
                    <a:lnTo>
                      <a:pt x="110" y="0"/>
                    </a:lnTo>
                    <a:lnTo>
                      <a:pt x="110" y="2"/>
                    </a:lnTo>
                    <a:lnTo>
                      <a:pt x="110" y="4"/>
                    </a:lnTo>
                    <a:lnTo>
                      <a:pt x="108" y="2"/>
                    </a:lnTo>
                    <a:lnTo>
                      <a:pt x="106" y="0"/>
                    </a:lnTo>
                    <a:close/>
                    <a:moveTo>
                      <a:pt x="114" y="18"/>
                    </a:moveTo>
                    <a:lnTo>
                      <a:pt x="118" y="18"/>
                    </a:lnTo>
                    <a:lnTo>
                      <a:pt x="118" y="18"/>
                    </a:lnTo>
                    <a:lnTo>
                      <a:pt x="118" y="20"/>
                    </a:lnTo>
                    <a:lnTo>
                      <a:pt x="116" y="22"/>
                    </a:lnTo>
                    <a:lnTo>
                      <a:pt x="114" y="20"/>
                    </a:lnTo>
                    <a:lnTo>
                      <a:pt x="114" y="18"/>
                    </a:lnTo>
                    <a:close/>
                    <a:moveTo>
                      <a:pt x="112" y="48"/>
                    </a:moveTo>
                    <a:lnTo>
                      <a:pt x="116" y="52"/>
                    </a:lnTo>
                    <a:lnTo>
                      <a:pt x="116" y="50"/>
                    </a:lnTo>
                    <a:lnTo>
                      <a:pt x="116" y="48"/>
                    </a:lnTo>
                    <a:lnTo>
                      <a:pt x="114" y="48"/>
                    </a:lnTo>
                    <a:lnTo>
                      <a:pt x="112" y="48"/>
                    </a:lnTo>
                    <a:close/>
                    <a:moveTo>
                      <a:pt x="92" y="54"/>
                    </a:moveTo>
                    <a:lnTo>
                      <a:pt x="92" y="58"/>
                    </a:lnTo>
                    <a:lnTo>
                      <a:pt x="94" y="60"/>
                    </a:lnTo>
                    <a:lnTo>
                      <a:pt x="96" y="60"/>
                    </a:lnTo>
                    <a:lnTo>
                      <a:pt x="100" y="64"/>
                    </a:lnTo>
                    <a:lnTo>
                      <a:pt x="100" y="66"/>
                    </a:lnTo>
                    <a:lnTo>
                      <a:pt x="102" y="64"/>
                    </a:lnTo>
                    <a:lnTo>
                      <a:pt x="106" y="64"/>
                    </a:lnTo>
                    <a:lnTo>
                      <a:pt x="108" y="66"/>
                    </a:lnTo>
                    <a:lnTo>
                      <a:pt x="110" y="68"/>
                    </a:lnTo>
                    <a:lnTo>
                      <a:pt x="112" y="66"/>
                    </a:lnTo>
                    <a:lnTo>
                      <a:pt x="118" y="66"/>
                    </a:lnTo>
                    <a:lnTo>
                      <a:pt x="120" y="66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66"/>
                    </a:lnTo>
                    <a:lnTo>
                      <a:pt x="126" y="64"/>
                    </a:lnTo>
                    <a:lnTo>
                      <a:pt x="128" y="64"/>
                    </a:lnTo>
                    <a:lnTo>
                      <a:pt x="132" y="58"/>
                    </a:lnTo>
                    <a:lnTo>
                      <a:pt x="132" y="56"/>
                    </a:lnTo>
                    <a:lnTo>
                      <a:pt x="134" y="56"/>
                    </a:lnTo>
                    <a:lnTo>
                      <a:pt x="136" y="58"/>
                    </a:lnTo>
                    <a:lnTo>
                      <a:pt x="138" y="56"/>
                    </a:lnTo>
                    <a:lnTo>
                      <a:pt x="140" y="54"/>
                    </a:lnTo>
                    <a:lnTo>
                      <a:pt x="138" y="52"/>
                    </a:lnTo>
                    <a:lnTo>
                      <a:pt x="138" y="50"/>
                    </a:lnTo>
                    <a:lnTo>
                      <a:pt x="140" y="48"/>
                    </a:lnTo>
                    <a:lnTo>
                      <a:pt x="140" y="50"/>
                    </a:lnTo>
                    <a:lnTo>
                      <a:pt x="144" y="48"/>
                    </a:lnTo>
                    <a:lnTo>
                      <a:pt x="144" y="42"/>
                    </a:lnTo>
                    <a:lnTo>
                      <a:pt x="140" y="40"/>
                    </a:lnTo>
                    <a:lnTo>
                      <a:pt x="138" y="40"/>
                    </a:lnTo>
                    <a:lnTo>
                      <a:pt x="138" y="40"/>
                    </a:lnTo>
                    <a:lnTo>
                      <a:pt x="136" y="40"/>
                    </a:lnTo>
                    <a:lnTo>
                      <a:pt x="134" y="40"/>
                    </a:lnTo>
                    <a:lnTo>
                      <a:pt x="132" y="42"/>
                    </a:lnTo>
                    <a:lnTo>
                      <a:pt x="134" y="48"/>
                    </a:lnTo>
                    <a:lnTo>
                      <a:pt x="134" y="48"/>
                    </a:lnTo>
                    <a:lnTo>
                      <a:pt x="134" y="48"/>
                    </a:lnTo>
                    <a:lnTo>
                      <a:pt x="132" y="48"/>
                    </a:lnTo>
                    <a:lnTo>
                      <a:pt x="126" y="54"/>
                    </a:lnTo>
                    <a:lnTo>
                      <a:pt x="126" y="56"/>
                    </a:lnTo>
                    <a:lnTo>
                      <a:pt x="124" y="56"/>
                    </a:lnTo>
                    <a:lnTo>
                      <a:pt x="122" y="56"/>
                    </a:lnTo>
                    <a:lnTo>
                      <a:pt x="120" y="56"/>
                    </a:lnTo>
                    <a:lnTo>
                      <a:pt x="120" y="56"/>
                    </a:lnTo>
                    <a:lnTo>
                      <a:pt x="118" y="56"/>
                    </a:lnTo>
                    <a:lnTo>
                      <a:pt x="116" y="58"/>
                    </a:lnTo>
                    <a:lnTo>
                      <a:pt x="114" y="58"/>
                    </a:lnTo>
                    <a:lnTo>
                      <a:pt x="114" y="54"/>
                    </a:lnTo>
                    <a:lnTo>
                      <a:pt x="114" y="52"/>
                    </a:lnTo>
                    <a:lnTo>
                      <a:pt x="112" y="52"/>
                    </a:lnTo>
                    <a:lnTo>
                      <a:pt x="112" y="52"/>
                    </a:lnTo>
                    <a:lnTo>
                      <a:pt x="112" y="54"/>
                    </a:lnTo>
                    <a:lnTo>
                      <a:pt x="110" y="56"/>
                    </a:lnTo>
                    <a:lnTo>
                      <a:pt x="108" y="54"/>
                    </a:lnTo>
                    <a:lnTo>
                      <a:pt x="104" y="56"/>
                    </a:lnTo>
                    <a:lnTo>
                      <a:pt x="102" y="56"/>
                    </a:lnTo>
                    <a:lnTo>
                      <a:pt x="100" y="56"/>
                    </a:lnTo>
                    <a:lnTo>
                      <a:pt x="98" y="56"/>
                    </a:lnTo>
                    <a:lnTo>
                      <a:pt x="96" y="56"/>
                    </a:lnTo>
                    <a:lnTo>
                      <a:pt x="92" y="54"/>
                    </a:lnTo>
                    <a:close/>
                    <a:moveTo>
                      <a:pt x="84" y="56"/>
                    </a:moveTo>
                    <a:lnTo>
                      <a:pt x="86" y="56"/>
                    </a:lnTo>
                    <a:lnTo>
                      <a:pt x="88" y="56"/>
                    </a:lnTo>
                    <a:lnTo>
                      <a:pt x="88" y="60"/>
                    </a:lnTo>
                    <a:lnTo>
                      <a:pt x="88" y="60"/>
                    </a:lnTo>
                    <a:lnTo>
                      <a:pt x="86" y="60"/>
                    </a:lnTo>
                    <a:lnTo>
                      <a:pt x="84" y="56"/>
                    </a:lnTo>
                    <a:close/>
                    <a:moveTo>
                      <a:pt x="78" y="52"/>
                    </a:moveTo>
                    <a:lnTo>
                      <a:pt x="76" y="54"/>
                    </a:lnTo>
                    <a:lnTo>
                      <a:pt x="78" y="56"/>
                    </a:lnTo>
                    <a:lnTo>
                      <a:pt x="78" y="56"/>
                    </a:lnTo>
                    <a:lnTo>
                      <a:pt x="78" y="54"/>
                    </a:lnTo>
                    <a:lnTo>
                      <a:pt x="78" y="52"/>
                    </a:lnTo>
                    <a:close/>
                    <a:moveTo>
                      <a:pt x="66" y="44"/>
                    </a:moveTo>
                    <a:lnTo>
                      <a:pt x="62" y="46"/>
                    </a:lnTo>
                    <a:lnTo>
                      <a:pt x="62" y="48"/>
                    </a:lnTo>
                    <a:lnTo>
                      <a:pt x="64" y="46"/>
                    </a:lnTo>
                    <a:lnTo>
                      <a:pt x="66" y="44"/>
                    </a:lnTo>
                    <a:close/>
                    <a:moveTo>
                      <a:pt x="144" y="100"/>
                    </a:moveTo>
                    <a:lnTo>
                      <a:pt x="142" y="102"/>
                    </a:lnTo>
                    <a:lnTo>
                      <a:pt x="144" y="104"/>
                    </a:lnTo>
                    <a:lnTo>
                      <a:pt x="144" y="104"/>
                    </a:lnTo>
                    <a:lnTo>
                      <a:pt x="146" y="106"/>
                    </a:lnTo>
                    <a:lnTo>
                      <a:pt x="146" y="104"/>
                    </a:lnTo>
                    <a:lnTo>
                      <a:pt x="144" y="100"/>
                    </a:lnTo>
                    <a:close/>
                    <a:moveTo>
                      <a:pt x="126" y="94"/>
                    </a:moveTo>
                    <a:lnTo>
                      <a:pt x="124" y="94"/>
                    </a:lnTo>
                    <a:lnTo>
                      <a:pt x="126" y="96"/>
                    </a:lnTo>
                    <a:lnTo>
                      <a:pt x="126" y="96"/>
                    </a:lnTo>
                    <a:lnTo>
                      <a:pt x="126" y="98"/>
                    </a:lnTo>
                    <a:lnTo>
                      <a:pt x="126" y="98"/>
                    </a:lnTo>
                    <a:lnTo>
                      <a:pt x="126" y="98"/>
                    </a:lnTo>
                    <a:lnTo>
                      <a:pt x="126" y="96"/>
                    </a:lnTo>
                    <a:lnTo>
                      <a:pt x="126" y="92"/>
                    </a:lnTo>
                    <a:lnTo>
                      <a:pt x="126" y="94"/>
                    </a:lnTo>
                    <a:close/>
                    <a:moveTo>
                      <a:pt x="120" y="110"/>
                    </a:moveTo>
                    <a:lnTo>
                      <a:pt x="122" y="112"/>
                    </a:lnTo>
                    <a:lnTo>
                      <a:pt x="122" y="112"/>
                    </a:lnTo>
                    <a:lnTo>
                      <a:pt x="122" y="114"/>
                    </a:lnTo>
                    <a:lnTo>
                      <a:pt x="124" y="114"/>
                    </a:lnTo>
                    <a:lnTo>
                      <a:pt x="124" y="114"/>
                    </a:lnTo>
                    <a:lnTo>
                      <a:pt x="126" y="112"/>
                    </a:lnTo>
                    <a:lnTo>
                      <a:pt x="126" y="112"/>
                    </a:lnTo>
                    <a:lnTo>
                      <a:pt x="126" y="114"/>
                    </a:lnTo>
                    <a:lnTo>
                      <a:pt x="126" y="116"/>
                    </a:lnTo>
                    <a:lnTo>
                      <a:pt x="126" y="116"/>
                    </a:lnTo>
                    <a:lnTo>
                      <a:pt x="124" y="116"/>
                    </a:lnTo>
                    <a:lnTo>
                      <a:pt x="122" y="116"/>
                    </a:lnTo>
                    <a:lnTo>
                      <a:pt x="122" y="114"/>
                    </a:lnTo>
                    <a:lnTo>
                      <a:pt x="122" y="114"/>
                    </a:lnTo>
                    <a:lnTo>
                      <a:pt x="120" y="112"/>
                    </a:lnTo>
                    <a:lnTo>
                      <a:pt x="120" y="112"/>
                    </a:lnTo>
                    <a:lnTo>
                      <a:pt x="120" y="110"/>
                    </a:lnTo>
                    <a:close/>
                    <a:moveTo>
                      <a:pt x="118" y="108"/>
                    </a:moveTo>
                    <a:lnTo>
                      <a:pt x="118" y="110"/>
                    </a:lnTo>
                    <a:lnTo>
                      <a:pt x="118" y="110"/>
                    </a:lnTo>
                    <a:lnTo>
                      <a:pt x="120" y="110"/>
                    </a:lnTo>
                    <a:lnTo>
                      <a:pt x="122" y="110"/>
                    </a:lnTo>
                    <a:lnTo>
                      <a:pt x="122" y="110"/>
                    </a:lnTo>
                    <a:lnTo>
                      <a:pt x="122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18" y="106"/>
                    </a:lnTo>
                    <a:lnTo>
                      <a:pt x="118" y="108"/>
                    </a:lnTo>
                    <a:close/>
                    <a:moveTo>
                      <a:pt x="112" y="104"/>
                    </a:moveTo>
                    <a:lnTo>
                      <a:pt x="114" y="108"/>
                    </a:lnTo>
                    <a:lnTo>
                      <a:pt x="114" y="108"/>
                    </a:lnTo>
                    <a:lnTo>
                      <a:pt x="116" y="108"/>
                    </a:lnTo>
                    <a:lnTo>
                      <a:pt x="116" y="108"/>
                    </a:lnTo>
                    <a:lnTo>
                      <a:pt x="116" y="108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04"/>
                    </a:lnTo>
                    <a:close/>
                    <a:moveTo>
                      <a:pt x="50" y="84"/>
                    </a:moveTo>
                    <a:lnTo>
                      <a:pt x="50" y="86"/>
                    </a:lnTo>
                    <a:lnTo>
                      <a:pt x="50" y="86"/>
                    </a:lnTo>
                    <a:lnTo>
                      <a:pt x="50" y="84"/>
                    </a:lnTo>
                    <a:lnTo>
                      <a:pt x="50" y="84"/>
                    </a:lnTo>
                    <a:close/>
                    <a:moveTo>
                      <a:pt x="46" y="86"/>
                    </a:moveTo>
                    <a:lnTo>
                      <a:pt x="46" y="84"/>
                    </a:lnTo>
                    <a:lnTo>
                      <a:pt x="46" y="84"/>
                    </a:lnTo>
                    <a:lnTo>
                      <a:pt x="46" y="86"/>
                    </a:lnTo>
                    <a:close/>
                    <a:moveTo>
                      <a:pt x="42" y="84"/>
                    </a:moveTo>
                    <a:lnTo>
                      <a:pt x="42" y="86"/>
                    </a:lnTo>
                    <a:lnTo>
                      <a:pt x="44" y="86"/>
                    </a:lnTo>
                    <a:lnTo>
                      <a:pt x="42" y="84"/>
                    </a:lnTo>
                    <a:lnTo>
                      <a:pt x="42" y="84"/>
                    </a:lnTo>
                    <a:close/>
                    <a:moveTo>
                      <a:pt x="44" y="86"/>
                    </a:moveTo>
                    <a:lnTo>
                      <a:pt x="44" y="84"/>
                    </a:lnTo>
                    <a:lnTo>
                      <a:pt x="44" y="82"/>
                    </a:lnTo>
                    <a:lnTo>
                      <a:pt x="46" y="82"/>
                    </a:lnTo>
                    <a:lnTo>
                      <a:pt x="44" y="84"/>
                    </a:lnTo>
                    <a:lnTo>
                      <a:pt x="44" y="86"/>
                    </a:lnTo>
                    <a:close/>
                    <a:moveTo>
                      <a:pt x="36" y="84"/>
                    </a:moveTo>
                    <a:lnTo>
                      <a:pt x="36" y="88"/>
                    </a:lnTo>
                    <a:lnTo>
                      <a:pt x="38" y="88"/>
                    </a:lnTo>
                    <a:lnTo>
                      <a:pt x="38" y="86"/>
                    </a:lnTo>
                    <a:lnTo>
                      <a:pt x="36" y="84"/>
                    </a:lnTo>
                    <a:close/>
                    <a:moveTo>
                      <a:pt x="32" y="96"/>
                    </a:moveTo>
                    <a:lnTo>
                      <a:pt x="34" y="94"/>
                    </a:lnTo>
                    <a:lnTo>
                      <a:pt x="34" y="94"/>
                    </a:lnTo>
                    <a:lnTo>
                      <a:pt x="34" y="94"/>
                    </a:lnTo>
                    <a:lnTo>
                      <a:pt x="34" y="94"/>
                    </a:lnTo>
                    <a:lnTo>
                      <a:pt x="32" y="96"/>
                    </a:lnTo>
                    <a:lnTo>
                      <a:pt x="32" y="96"/>
                    </a:lnTo>
                    <a:close/>
                    <a:moveTo>
                      <a:pt x="32" y="96"/>
                    </a:moveTo>
                    <a:lnTo>
                      <a:pt x="32" y="96"/>
                    </a:lnTo>
                    <a:lnTo>
                      <a:pt x="32" y="96"/>
                    </a:lnTo>
                    <a:lnTo>
                      <a:pt x="32" y="96"/>
                    </a:lnTo>
                    <a:close/>
                    <a:moveTo>
                      <a:pt x="28" y="96"/>
                    </a:moveTo>
                    <a:lnTo>
                      <a:pt x="30" y="96"/>
                    </a:lnTo>
                    <a:lnTo>
                      <a:pt x="32" y="96"/>
                    </a:lnTo>
                    <a:lnTo>
                      <a:pt x="28" y="96"/>
                    </a:lnTo>
                    <a:close/>
                    <a:moveTo>
                      <a:pt x="28" y="96"/>
                    </a:moveTo>
                    <a:lnTo>
                      <a:pt x="32" y="98"/>
                    </a:lnTo>
                    <a:lnTo>
                      <a:pt x="34" y="100"/>
                    </a:lnTo>
                    <a:lnTo>
                      <a:pt x="28" y="96"/>
                    </a:lnTo>
                    <a:close/>
                    <a:moveTo>
                      <a:pt x="32" y="90"/>
                    </a:moveTo>
                    <a:lnTo>
                      <a:pt x="34" y="90"/>
                    </a:lnTo>
                    <a:lnTo>
                      <a:pt x="34" y="90"/>
                    </a:lnTo>
                    <a:lnTo>
                      <a:pt x="32" y="90"/>
                    </a:lnTo>
                    <a:lnTo>
                      <a:pt x="32" y="90"/>
                    </a:lnTo>
                    <a:close/>
                    <a:moveTo>
                      <a:pt x="34" y="90"/>
                    </a:moveTo>
                    <a:lnTo>
                      <a:pt x="34" y="88"/>
                    </a:lnTo>
                    <a:lnTo>
                      <a:pt x="34" y="88"/>
                    </a:lnTo>
                    <a:lnTo>
                      <a:pt x="34" y="86"/>
                    </a:lnTo>
                    <a:lnTo>
                      <a:pt x="36" y="88"/>
                    </a:lnTo>
                    <a:lnTo>
                      <a:pt x="36" y="90"/>
                    </a:lnTo>
                    <a:lnTo>
                      <a:pt x="34" y="90"/>
                    </a:lnTo>
                    <a:lnTo>
                      <a:pt x="34" y="90"/>
                    </a:lnTo>
                    <a:close/>
                    <a:moveTo>
                      <a:pt x="2" y="20"/>
                    </a:moveTo>
                    <a:lnTo>
                      <a:pt x="0" y="66"/>
                    </a:lnTo>
                    <a:lnTo>
                      <a:pt x="0" y="70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6" y="104"/>
                    </a:lnTo>
                    <a:lnTo>
                      <a:pt x="6" y="102"/>
                    </a:lnTo>
                    <a:lnTo>
                      <a:pt x="14" y="102"/>
                    </a:lnTo>
                    <a:lnTo>
                      <a:pt x="16" y="102"/>
                    </a:lnTo>
                    <a:lnTo>
                      <a:pt x="16" y="104"/>
                    </a:lnTo>
                    <a:lnTo>
                      <a:pt x="18" y="106"/>
                    </a:lnTo>
                    <a:lnTo>
                      <a:pt x="20" y="106"/>
                    </a:lnTo>
                    <a:lnTo>
                      <a:pt x="22" y="104"/>
                    </a:lnTo>
                    <a:lnTo>
                      <a:pt x="26" y="104"/>
                    </a:lnTo>
                    <a:lnTo>
                      <a:pt x="28" y="102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8" y="98"/>
                    </a:lnTo>
                    <a:lnTo>
                      <a:pt x="26" y="96"/>
                    </a:lnTo>
                    <a:lnTo>
                      <a:pt x="22" y="94"/>
                    </a:lnTo>
                    <a:lnTo>
                      <a:pt x="20" y="94"/>
                    </a:lnTo>
                    <a:lnTo>
                      <a:pt x="18" y="94"/>
                    </a:lnTo>
                    <a:lnTo>
                      <a:pt x="16" y="92"/>
                    </a:lnTo>
                    <a:lnTo>
                      <a:pt x="14" y="92"/>
                    </a:lnTo>
                    <a:lnTo>
                      <a:pt x="14" y="92"/>
                    </a:lnTo>
                    <a:lnTo>
                      <a:pt x="14" y="88"/>
                    </a:lnTo>
                    <a:lnTo>
                      <a:pt x="12" y="86"/>
                    </a:lnTo>
                    <a:lnTo>
                      <a:pt x="8" y="84"/>
                    </a:lnTo>
                    <a:lnTo>
                      <a:pt x="8" y="82"/>
                    </a:lnTo>
                    <a:lnTo>
                      <a:pt x="6" y="82"/>
                    </a:lnTo>
                    <a:lnTo>
                      <a:pt x="8" y="82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4" y="86"/>
                    </a:lnTo>
                    <a:lnTo>
                      <a:pt x="14" y="88"/>
                    </a:lnTo>
                    <a:lnTo>
                      <a:pt x="14" y="90"/>
                    </a:lnTo>
                    <a:lnTo>
                      <a:pt x="14" y="92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0" y="94"/>
                    </a:lnTo>
                    <a:lnTo>
                      <a:pt x="24" y="94"/>
                    </a:lnTo>
                    <a:lnTo>
                      <a:pt x="28" y="92"/>
                    </a:lnTo>
                    <a:lnTo>
                      <a:pt x="30" y="92"/>
                    </a:lnTo>
                    <a:lnTo>
                      <a:pt x="32" y="92"/>
                    </a:lnTo>
                    <a:lnTo>
                      <a:pt x="32" y="90"/>
                    </a:lnTo>
                    <a:lnTo>
                      <a:pt x="30" y="90"/>
                    </a:lnTo>
                    <a:lnTo>
                      <a:pt x="28" y="88"/>
                    </a:lnTo>
                    <a:lnTo>
                      <a:pt x="28" y="88"/>
                    </a:lnTo>
                    <a:lnTo>
                      <a:pt x="26" y="86"/>
                    </a:lnTo>
                    <a:lnTo>
                      <a:pt x="28" y="88"/>
                    </a:lnTo>
                    <a:lnTo>
                      <a:pt x="30" y="88"/>
                    </a:lnTo>
                    <a:lnTo>
                      <a:pt x="32" y="90"/>
                    </a:lnTo>
                    <a:lnTo>
                      <a:pt x="34" y="90"/>
                    </a:lnTo>
                    <a:lnTo>
                      <a:pt x="34" y="88"/>
                    </a:lnTo>
                    <a:lnTo>
                      <a:pt x="34" y="86"/>
                    </a:lnTo>
                    <a:lnTo>
                      <a:pt x="34" y="86"/>
                    </a:lnTo>
                    <a:lnTo>
                      <a:pt x="34" y="84"/>
                    </a:lnTo>
                    <a:lnTo>
                      <a:pt x="34" y="82"/>
                    </a:lnTo>
                    <a:lnTo>
                      <a:pt x="32" y="82"/>
                    </a:lnTo>
                    <a:lnTo>
                      <a:pt x="32" y="80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0" y="84"/>
                    </a:lnTo>
                    <a:lnTo>
                      <a:pt x="40" y="82"/>
                    </a:lnTo>
                    <a:lnTo>
                      <a:pt x="40" y="82"/>
                    </a:lnTo>
                    <a:lnTo>
                      <a:pt x="40" y="86"/>
                    </a:lnTo>
                    <a:lnTo>
                      <a:pt x="42" y="84"/>
                    </a:lnTo>
                    <a:lnTo>
                      <a:pt x="42" y="84"/>
                    </a:lnTo>
                    <a:lnTo>
                      <a:pt x="42" y="82"/>
                    </a:lnTo>
                    <a:lnTo>
                      <a:pt x="42" y="80"/>
                    </a:lnTo>
                    <a:lnTo>
                      <a:pt x="42" y="80"/>
                    </a:lnTo>
                    <a:lnTo>
                      <a:pt x="46" y="82"/>
                    </a:lnTo>
                    <a:lnTo>
                      <a:pt x="46" y="84"/>
                    </a:lnTo>
                    <a:lnTo>
                      <a:pt x="48" y="84"/>
                    </a:lnTo>
                    <a:lnTo>
                      <a:pt x="50" y="84"/>
                    </a:lnTo>
                    <a:lnTo>
                      <a:pt x="50" y="84"/>
                    </a:lnTo>
                    <a:lnTo>
                      <a:pt x="52" y="82"/>
                    </a:lnTo>
                    <a:lnTo>
                      <a:pt x="52" y="84"/>
                    </a:lnTo>
                    <a:lnTo>
                      <a:pt x="52" y="86"/>
                    </a:lnTo>
                    <a:lnTo>
                      <a:pt x="52" y="86"/>
                    </a:lnTo>
                    <a:lnTo>
                      <a:pt x="54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64" y="94"/>
                    </a:lnTo>
                    <a:lnTo>
                      <a:pt x="66" y="96"/>
                    </a:lnTo>
                    <a:lnTo>
                      <a:pt x="70" y="100"/>
                    </a:lnTo>
                    <a:lnTo>
                      <a:pt x="70" y="102"/>
                    </a:lnTo>
                    <a:lnTo>
                      <a:pt x="72" y="102"/>
                    </a:lnTo>
                    <a:lnTo>
                      <a:pt x="74" y="104"/>
                    </a:lnTo>
                    <a:lnTo>
                      <a:pt x="74" y="106"/>
                    </a:lnTo>
                    <a:lnTo>
                      <a:pt x="80" y="112"/>
                    </a:lnTo>
                    <a:lnTo>
                      <a:pt x="80" y="114"/>
                    </a:lnTo>
                    <a:lnTo>
                      <a:pt x="82" y="116"/>
                    </a:lnTo>
                    <a:lnTo>
                      <a:pt x="84" y="116"/>
                    </a:lnTo>
                    <a:lnTo>
                      <a:pt x="86" y="116"/>
                    </a:lnTo>
                    <a:lnTo>
                      <a:pt x="88" y="116"/>
                    </a:lnTo>
                    <a:lnTo>
                      <a:pt x="90" y="116"/>
                    </a:lnTo>
                    <a:lnTo>
                      <a:pt x="94" y="116"/>
                    </a:lnTo>
                    <a:lnTo>
                      <a:pt x="96" y="116"/>
                    </a:lnTo>
                    <a:lnTo>
                      <a:pt x="98" y="116"/>
                    </a:lnTo>
                    <a:lnTo>
                      <a:pt x="102" y="118"/>
                    </a:lnTo>
                    <a:lnTo>
                      <a:pt x="104" y="118"/>
                    </a:lnTo>
                    <a:lnTo>
                      <a:pt x="106" y="118"/>
                    </a:lnTo>
                    <a:lnTo>
                      <a:pt x="108" y="120"/>
                    </a:lnTo>
                    <a:lnTo>
                      <a:pt x="110" y="120"/>
                    </a:lnTo>
                    <a:lnTo>
                      <a:pt x="110" y="120"/>
                    </a:lnTo>
                    <a:lnTo>
                      <a:pt x="110" y="122"/>
                    </a:lnTo>
                    <a:lnTo>
                      <a:pt x="112" y="122"/>
                    </a:lnTo>
                    <a:lnTo>
                      <a:pt x="114" y="124"/>
                    </a:lnTo>
                    <a:lnTo>
                      <a:pt x="118" y="124"/>
                    </a:lnTo>
                    <a:lnTo>
                      <a:pt x="118" y="122"/>
                    </a:lnTo>
                    <a:lnTo>
                      <a:pt x="114" y="120"/>
                    </a:lnTo>
                    <a:lnTo>
                      <a:pt x="114" y="120"/>
                    </a:lnTo>
                    <a:lnTo>
                      <a:pt x="114" y="118"/>
                    </a:lnTo>
                    <a:lnTo>
                      <a:pt x="116" y="118"/>
                    </a:lnTo>
                    <a:lnTo>
                      <a:pt x="118" y="118"/>
                    </a:lnTo>
                    <a:lnTo>
                      <a:pt x="120" y="118"/>
                    </a:lnTo>
                    <a:lnTo>
                      <a:pt x="116" y="116"/>
                    </a:lnTo>
                    <a:lnTo>
                      <a:pt x="110" y="116"/>
                    </a:lnTo>
                    <a:lnTo>
                      <a:pt x="108" y="114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10" y="112"/>
                    </a:lnTo>
                    <a:lnTo>
                      <a:pt x="112" y="110"/>
                    </a:lnTo>
                    <a:lnTo>
                      <a:pt x="110" y="110"/>
                    </a:lnTo>
                    <a:lnTo>
                      <a:pt x="106" y="110"/>
                    </a:lnTo>
                    <a:lnTo>
                      <a:pt x="102" y="110"/>
                    </a:lnTo>
                    <a:lnTo>
                      <a:pt x="100" y="108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2"/>
                    </a:lnTo>
                    <a:lnTo>
                      <a:pt x="100" y="102"/>
                    </a:lnTo>
                    <a:lnTo>
                      <a:pt x="100" y="102"/>
                    </a:lnTo>
                    <a:lnTo>
                      <a:pt x="98" y="102"/>
                    </a:lnTo>
                    <a:lnTo>
                      <a:pt x="96" y="102"/>
                    </a:lnTo>
                    <a:lnTo>
                      <a:pt x="96" y="102"/>
                    </a:lnTo>
                    <a:lnTo>
                      <a:pt x="92" y="100"/>
                    </a:lnTo>
                    <a:lnTo>
                      <a:pt x="92" y="96"/>
                    </a:lnTo>
                    <a:lnTo>
                      <a:pt x="90" y="96"/>
                    </a:lnTo>
                    <a:lnTo>
                      <a:pt x="88" y="90"/>
                    </a:lnTo>
                    <a:lnTo>
                      <a:pt x="88" y="88"/>
                    </a:lnTo>
                    <a:lnTo>
                      <a:pt x="86" y="88"/>
                    </a:lnTo>
                    <a:lnTo>
                      <a:pt x="84" y="88"/>
                    </a:lnTo>
                    <a:lnTo>
                      <a:pt x="82" y="86"/>
                    </a:lnTo>
                    <a:lnTo>
                      <a:pt x="82" y="84"/>
                    </a:lnTo>
                    <a:lnTo>
                      <a:pt x="78" y="82"/>
                    </a:lnTo>
                    <a:lnTo>
                      <a:pt x="78" y="78"/>
                    </a:lnTo>
                    <a:lnTo>
                      <a:pt x="76" y="76"/>
                    </a:lnTo>
                    <a:lnTo>
                      <a:pt x="74" y="74"/>
                    </a:lnTo>
                    <a:lnTo>
                      <a:pt x="74" y="74"/>
                    </a:lnTo>
                    <a:lnTo>
                      <a:pt x="80" y="74"/>
                    </a:lnTo>
                    <a:lnTo>
                      <a:pt x="84" y="72"/>
                    </a:lnTo>
                    <a:lnTo>
                      <a:pt x="86" y="68"/>
                    </a:lnTo>
                    <a:lnTo>
                      <a:pt x="86" y="66"/>
                    </a:lnTo>
                    <a:lnTo>
                      <a:pt x="82" y="62"/>
                    </a:lnTo>
                    <a:lnTo>
                      <a:pt x="78" y="62"/>
                    </a:lnTo>
                    <a:lnTo>
                      <a:pt x="78" y="62"/>
                    </a:lnTo>
                    <a:lnTo>
                      <a:pt x="76" y="62"/>
                    </a:lnTo>
                    <a:lnTo>
                      <a:pt x="70" y="60"/>
                    </a:lnTo>
                    <a:lnTo>
                      <a:pt x="68" y="58"/>
                    </a:lnTo>
                    <a:lnTo>
                      <a:pt x="66" y="58"/>
                    </a:lnTo>
                    <a:lnTo>
                      <a:pt x="60" y="56"/>
                    </a:lnTo>
                    <a:lnTo>
                      <a:pt x="60" y="54"/>
                    </a:lnTo>
                    <a:lnTo>
                      <a:pt x="62" y="52"/>
                    </a:lnTo>
                    <a:lnTo>
                      <a:pt x="62" y="48"/>
                    </a:lnTo>
                    <a:lnTo>
                      <a:pt x="60" y="48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4" y="42"/>
                    </a:lnTo>
                    <a:lnTo>
                      <a:pt x="52" y="40"/>
                    </a:lnTo>
                    <a:lnTo>
                      <a:pt x="50" y="40"/>
                    </a:lnTo>
                    <a:lnTo>
                      <a:pt x="48" y="38"/>
                    </a:lnTo>
                    <a:lnTo>
                      <a:pt x="46" y="38"/>
                    </a:lnTo>
                    <a:lnTo>
                      <a:pt x="46" y="36"/>
                    </a:lnTo>
                    <a:lnTo>
                      <a:pt x="44" y="36"/>
                    </a:lnTo>
                    <a:lnTo>
                      <a:pt x="42" y="34"/>
                    </a:lnTo>
                    <a:lnTo>
                      <a:pt x="40" y="34"/>
                    </a:lnTo>
                    <a:lnTo>
                      <a:pt x="36" y="32"/>
                    </a:lnTo>
                    <a:lnTo>
                      <a:pt x="34" y="32"/>
                    </a:lnTo>
                    <a:lnTo>
                      <a:pt x="30" y="28"/>
                    </a:lnTo>
                    <a:lnTo>
                      <a:pt x="22" y="28"/>
                    </a:lnTo>
                    <a:lnTo>
                      <a:pt x="20" y="28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16" y="26"/>
                    </a:lnTo>
                    <a:lnTo>
                      <a:pt x="12" y="24"/>
                    </a:lnTo>
                    <a:lnTo>
                      <a:pt x="10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2" y="20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6" name="North Korea">
                <a:extLst>
                  <a:ext uri="{FF2B5EF4-FFF2-40B4-BE49-F238E27FC236}">
                    <a16:creationId xmlns:a16="http://schemas.microsoft.com/office/drawing/2014/main" id="{7AC12607-DF20-49EC-BD8F-47A3D0242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9473" y="3211905"/>
                <a:ext cx="111004" cy="191386"/>
              </a:xfrm>
              <a:custGeom>
                <a:avLst/>
                <a:gdLst>
                  <a:gd name="T0" fmla="*/ 0 w 58"/>
                  <a:gd name="T1" fmla="*/ 56 h 100"/>
                  <a:gd name="T2" fmla="*/ 4 w 58"/>
                  <a:gd name="T3" fmla="*/ 50 h 100"/>
                  <a:gd name="T4" fmla="*/ 8 w 58"/>
                  <a:gd name="T5" fmla="*/ 44 h 100"/>
                  <a:gd name="T6" fmla="*/ 12 w 58"/>
                  <a:gd name="T7" fmla="*/ 40 h 100"/>
                  <a:gd name="T8" fmla="*/ 14 w 58"/>
                  <a:gd name="T9" fmla="*/ 32 h 100"/>
                  <a:gd name="T10" fmla="*/ 14 w 58"/>
                  <a:gd name="T11" fmla="*/ 26 h 100"/>
                  <a:gd name="T12" fmla="*/ 20 w 58"/>
                  <a:gd name="T13" fmla="*/ 28 h 100"/>
                  <a:gd name="T14" fmla="*/ 22 w 58"/>
                  <a:gd name="T15" fmla="*/ 30 h 100"/>
                  <a:gd name="T16" fmla="*/ 28 w 58"/>
                  <a:gd name="T17" fmla="*/ 30 h 100"/>
                  <a:gd name="T18" fmla="*/ 36 w 58"/>
                  <a:gd name="T19" fmla="*/ 30 h 100"/>
                  <a:gd name="T20" fmla="*/ 38 w 58"/>
                  <a:gd name="T21" fmla="*/ 24 h 100"/>
                  <a:gd name="T22" fmla="*/ 32 w 58"/>
                  <a:gd name="T23" fmla="*/ 20 h 100"/>
                  <a:gd name="T24" fmla="*/ 36 w 58"/>
                  <a:gd name="T25" fmla="*/ 18 h 100"/>
                  <a:gd name="T26" fmla="*/ 42 w 58"/>
                  <a:gd name="T27" fmla="*/ 12 h 100"/>
                  <a:gd name="T28" fmla="*/ 46 w 58"/>
                  <a:gd name="T29" fmla="*/ 8 h 100"/>
                  <a:gd name="T30" fmla="*/ 46 w 58"/>
                  <a:gd name="T31" fmla="*/ 4 h 100"/>
                  <a:gd name="T32" fmla="*/ 46 w 58"/>
                  <a:gd name="T33" fmla="*/ 0 h 100"/>
                  <a:gd name="T34" fmla="*/ 50 w 58"/>
                  <a:gd name="T35" fmla="*/ 0 h 100"/>
                  <a:gd name="T36" fmla="*/ 50 w 58"/>
                  <a:gd name="T37" fmla="*/ 4 h 100"/>
                  <a:gd name="T38" fmla="*/ 58 w 58"/>
                  <a:gd name="T39" fmla="*/ 8 h 100"/>
                  <a:gd name="T40" fmla="*/ 54 w 58"/>
                  <a:gd name="T41" fmla="*/ 14 h 100"/>
                  <a:gd name="T42" fmla="*/ 52 w 58"/>
                  <a:gd name="T43" fmla="*/ 16 h 100"/>
                  <a:gd name="T44" fmla="*/ 50 w 58"/>
                  <a:gd name="T45" fmla="*/ 26 h 100"/>
                  <a:gd name="T46" fmla="*/ 52 w 58"/>
                  <a:gd name="T47" fmla="*/ 34 h 100"/>
                  <a:gd name="T48" fmla="*/ 54 w 58"/>
                  <a:gd name="T49" fmla="*/ 38 h 100"/>
                  <a:gd name="T50" fmla="*/ 52 w 58"/>
                  <a:gd name="T51" fmla="*/ 42 h 100"/>
                  <a:gd name="T52" fmla="*/ 46 w 58"/>
                  <a:gd name="T53" fmla="*/ 50 h 100"/>
                  <a:gd name="T54" fmla="*/ 44 w 58"/>
                  <a:gd name="T55" fmla="*/ 54 h 100"/>
                  <a:gd name="T56" fmla="*/ 38 w 58"/>
                  <a:gd name="T57" fmla="*/ 56 h 100"/>
                  <a:gd name="T58" fmla="*/ 34 w 58"/>
                  <a:gd name="T59" fmla="*/ 60 h 100"/>
                  <a:gd name="T60" fmla="*/ 36 w 58"/>
                  <a:gd name="T61" fmla="*/ 66 h 100"/>
                  <a:gd name="T62" fmla="*/ 36 w 58"/>
                  <a:gd name="T63" fmla="*/ 70 h 100"/>
                  <a:gd name="T64" fmla="*/ 40 w 58"/>
                  <a:gd name="T65" fmla="*/ 72 h 100"/>
                  <a:gd name="T66" fmla="*/ 50 w 58"/>
                  <a:gd name="T67" fmla="*/ 80 h 100"/>
                  <a:gd name="T68" fmla="*/ 38 w 58"/>
                  <a:gd name="T69" fmla="*/ 86 h 100"/>
                  <a:gd name="T70" fmla="*/ 28 w 58"/>
                  <a:gd name="T71" fmla="*/ 90 h 100"/>
                  <a:gd name="T72" fmla="*/ 24 w 58"/>
                  <a:gd name="T73" fmla="*/ 96 h 100"/>
                  <a:gd name="T74" fmla="*/ 20 w 58"/>
                  <a:gd name="T75" fmla="*/ 94 h 100"/>
                  <a:gd name="T76" fmla="*/ 18 w 58"/>
                  <a:gd name="T77" fmla="*/ 98 h 100"/>
                  <a:gd name="T78" fmla="*/ 14 w 58"/>
                  <a:gd name="T79" fmla="*/ 100 h 100"/>
                  <a:gd name="T80" fmla="*/ 16 w 58"/>
                  <a:gd name="T81" fmla="*/ 94 h 100"/>
                  <a:gd name="T82" fmla="*/ 12 w 58"/>
                  <a:gd name="T83" fmla="*/ 94 h 100"/>
                  <a:gd name="T84" fmla="*/ 10 w 58"/>
                  <a:gd name="T85" fmla="*/ 92 h 100"/>
                  <a:gd name="T86" fmla="*/ 12 w 58"/>
                  <a:gd name="T87" fmla="*/ 84 h 100"/>
                  <a:gd name="T88" fmla="*/ 18 w 58"/>
                  <a:gd name="T89" fmla="*/ 80 h 100"/>
                  <a:gd name="T90" fmla="*/ 12 w 58"/>
                  <a:gd name="T91" fmla="*/ 82 h 100"/>
                  <a:gd name="T92" fmla="*/ 10 w 58"/>
                  <a:gd name="T93" fmla="*/ 76 h 100"/>
                  <a:gd name="T94" fmla="*/ 12 w 58"/>
                  <a:gd name="T95" fmla="*/ 68 h 100"/>
                  <a:gd name="T96" fmla="*/ 14 w 58"/>
                  <a:gd name="T97" fmla="*/ 64 h 100"/>
                  <a:gd name="T98" fmla="*/ 12 w 58"/>
                  <a:gd name="T99" fmla="*/ 66 h 100"/>
                  <a:gd name="T100" fmla="*/ 6 w 58"/>
                  <a:gd name="T101" fmla="*/ 66 h 100"/>
                  <a:gd name="T102" fmla="*/ 2 w 58"/>
                  <a:gd name="T103" fmla="*/ 66 h 100"/>
                  <a:gd name="T104" fmla="*/ 0 w 58"/>
                  <a:gd name="T105" fmla="*/ 62 h 100"/>
                  <a:gd name="T106" fmla="*/ 0 w 58"/>
                  <a:gd name="T107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100">
                    <a:moveTo>
                      <a:pt x="0" y="62"/>
                    </a:moveTo>
                    <a:lnTo>
                      <a:pt x="0" y="56"/>
                    </a:lnTo>
                    <a:lnTo>
                      <a:pt x="2" y="52"/>
                    </a:lnTo>
                    <a:lnTo>
                      <a:pt x="4" y="50"/>
                    </a:lnTo>
                    <a:lnTo>
                      <a:pt x="4" y="48"/>
                    </a:lnTo>
                    <a:lnTo>
                      <a:pt x="8" y="44"/>
                    </a:lnTo>
                    <a:lnTo>
                      <a:pt x="8" y="40"/>
                    </a:lnTo>
                    <a:lnTo>
                      <a:pt x="12" y="40"/>
                    </a:lnTo>
                    <a:lnTo>
                      <a:pt x="14" y="34"/>
                    </a:lnTo>
                    <a:lnTo>
                      <a:pt x="14" y="32"/>
                    </a:lnTo>
                    <a:lnTo>
                      <a:pt x="14" y="30"/>
                    </a:lnTo>
                    <a:lnTo>
                      <a:pt x="14" y="26"/>
                    </a:lnTo>
                    <a:lnTo>
                      <a:pt x="16" y="24"/>
                    </a:lnTo>
                    <a:lnTo>
                      <a:pt x="20" y="28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4" y="30"/>
                    </a:lnTo>
                    <a:lnTo>
                      <a:pt x="28" y="30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8" y="26"/>
                    </a:lnTo>
                    <a:lnTo>
                      <a:pt x="38" y="24"/>
                    </a:lnTo>
                    <a:lnTo>
                      <a:pt x="34" y="22"/>
                    </a:lnTo>
                    <a:lnTo>
                      <a:pt x="32" y="20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2" y="14"/>
                    </a:lnTo>
                    <a:lnTo>
                      <a:pt x="42" y="12"/>
                    </a:lnTo>
                    <a:lnTo>
                      <a:pt x="44" y="8"/>
                    </a:lnTo>
                    <a:lnTo>
                      <a:pt x="46" y="8"/>
                    </a:lnTo>
                    <a:lnTo>
                      <a:pt x="48" y="6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56" y="6"/>
                    </a:lnTo>
                    <a:lnTo>
                      <a:pt x="58" y="8"/>
                    </a:lnTo>
                    <a:lnTo>
                      <a:pt x="56" y="8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6"/>
                    </a:lnTo>
                    <a:lnTo>
                      <a:pt x="50" y="22"/>
                    </a:lnTo>
                    <a:lnTo>
                      <a:pt x="50" y="26"/>
                    </a:lnTo>
                    <a:lnTo>
                      <a:pt x="52" y="28"/>
                    </a:lnTo>
                    <a:lnTo>
                      <a:pt x="52" y="34"/>
                    </a:lnTo>
                    <a:lnTo>
                      <a:pt x="54" y="36"/>
                    </a:lnTo>
                    <a:lnTo>
                      <a:pt x="54" y="38"/>
                    </a:lnTo>
                    <a:lnTo>
                      <a:pt x="50" y="42"/>
                    </a:lnTo>
                    <a:lnTo>
                      <a:pt x="52" y="42"/>
                    </a:lnTo>
                    <a:lnTo>
                      <a:pt x="44" y="50"/>
                    </a:lnTo>
                    <a:lnTo>
                      <a:pt x="46" y="50"/>
                    </a:lnTo>
                    <a:lnTo>
                      <a:pt x="44" y="52"/>
                    </a:lnTo>
                    <a:lnTo>
                      <a:pt x="44" y="54"/>
                    </a:lnTo>
                    <a:lnTo>
                      <a:pt x="42" y="54"/>
                    </a:lnTo>
                    <a:lnTo>
                      <a:pt x="38" y="56"/>
                    </a:lnTo>
                    <a:lnTo>
                      <a:pt x="38" y="58"/>
                    </a:lnTo>
                    <a:lnTo>
                      <a:pt x="34" y="60"/>
                    </a:lnTo>
                    <a:lnTo>
                      <a:pt x="34" y="64"/>
                    </a:lnTo>
                    <a:lnTo>
                      <a:pt x="36" y="66"/>
                    </a:lnTo>
                    <a:lnTo>
                      <a:pt x="34" y="66"/>
                    </a:lnTo>
                    <a:lnTo>
                      <a:pt x="36" y="70"/>
                    </a:lnTo>
                    <a:lnTo>
                      <a:pt x="40" y="72"/>
                    </a:lnTo>
                    <a:lnTo>
                      <a:pt x="40" y="72"/>
                    </a:lnTo>
                    <a:lnTo>
                      <a:pt x="50" y="78"/>
                    </a:lnTo>
                    <a:lnTo>
                      <a:pt x="50" y="80"/>
                    </a:lnTo>
                    <a:lnTo>
                      <a:pt x="46" y="84"/>
                    </a:lnTo>
                    <a:lnTo>
                      <a:pt x="38" y="86"/>
                    </a:lnTo>
                    <a:lnTo>
                      <a:pt x="34" y="88"/>
                    </a:lnTo>
                    <a:lnTo>
                      <a:pt x="28" y="90"/>
                    </a:lnTo>
                    <a:lnTo>
                      <a:pt x="26" y="94"/>
                    </a:lnTo>
                    <a:lnTo>
                      <a:pt x="24" y="96"/>
                    </a:lnTo>
                    <a:lnTo>
                      <a:pt x="22" y="94"/>
                    </a:lnTo>
                    <a:lnTo>
                      <a:pt x="20" y="94"/>
                    </a:lnTo>
                    <a:lnTo>
                      <a:pt x="22" y="96"/>
                    </a:lnTo>
                    <a:lnTo>
                      <a:pt x="18" y="98"/>
                    </a:lnTo>
                    <a:lnTo>
                      <a:pt x="16" y="98"/>
                    </a:lnTo>
                    <a:lnTo>
                      <a:pt x="14" y="100"/>
                    </a:lnTo>
                    <a:lnTo>
                      <a:pt x="14" y="98"/>
                    </a:lnTo>
                    <a:lnTo>
                      <a:pt x="16" y="94"/>
                    </a:lnTo>
                    <a:lnTo>
                      <a:pt x="14" y="94"/>
                    </a:lnTo>
                    <a:lnTo>
                      <a:pt x="12" y="94"/>
                    </a:lnTo>
                    <a:lnTo>
                      <a:pt x="10" y="94"/>
                    </a:lnTo>
                    <a:lnTo>
                      <a:pt x="10" y="92"/>
                    </a:lnTo>
                    <a:lnTo>
                      <a:pt x="10" y="86"/>
                    </a:lnTo>
                    <a:lnTo>
                      <a:pt x="12" y="84"/>
                    </a:lnTo>
                    <a:lnTo>
                      <a:pt x="16" y="84"/>
                    </a:lnTo>
                    <a:lnTo>
                      <a:pt x="18" y="80"/>
                    </a:lnTo>
                    <a:lnTo>
                      <a:pt x="16" y="82"/>
                    </a:lnTo>
                    <a:lnTo>
                      <a:pt x="12" y="82"/>
                    </a:lnTo>
                    <a:lnTo>
                      <a:pt x="10" y="80"/>
                    </a:lnTo>
                    <a:lnTo>
                      <a:pt x="10" y="76"/>
                    </a:lnTo>
                    <a:lnTo>
                      <a:pt x="14" y="70"/>
                    </a:lnTo>
                    <a:lnTo>
                      <a:pt x="12" y="68"/>
                    </a:lnTo>
                    <a:lnTo>
                      <a:pt x="14" y="66"/>
                    </a:lnTo>
                    <a:lnTo>
                      <a:pt x="14" y="64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8" y="68"/>
                    </a:lnTo>
                    <a:lnTo>
                      <a:pt x="6" y="66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New Zealand">
                <a:extLst>
                  <a:ext uri="{FF2B5EF4-FFF2-40B4-BE49-F238E27FC236}">
                    <a16:creationId xmlns:a16="http://schemas.microsoft.com/office/drawing/2014/main" id="{4B804D86-EEA4-4B53-AE05-58372B4313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14155" y="5416921"/>
                <a:ext cx="478465" cy="727267"/>
              </a:xfrm>
              <a:custGeom>
                <a:avLst/>
                <a:gdLst>
                  <a:gd name="T0" fmla="*/ 20 w 250"/>
                  <a:gd name="T1" fmla="*/ 380 h 380"/>
                  <a:gd name="T2" fmla="*/ 8 w 250"/>
                  <a:gd name="T3" fmla="*/ 324 h 380"/>
                  <a:gd name="T4" fmla="*/ 214 w 250"/>
                  <a:gd name="T5" fmla="*/ 54 h 380"/>
                  <a:gd name="T6" fmla="*/ 218 w 250"/>
                  <a:gd name="T7" fmla="*/ 42 h 380"/>
                  <a:gd name="T8" fmla="*/ 182 w 250"/>
                  <a:gd name="T9" fmla="*/ 140 h 380"/>
                  <a:gd name="T10" fmla="*/ 188 w 250"/>
                  <a:gd name="T11" fmla="*/ 146 h 380"/>
                  <a:gd name="T12" fmla="*/ 212 w 250"/>
                  <a:gd name="T13" fmla="*/ 122 h 380"/>
                  <a:gd name="T14" fmla="*/ 216 w 250"/>
                  <a:gd name="T15" fmla="*/ 106 h 380"/>
                  <a:gd name="T16" fmla="*/ 234 w 250"/>
                  <a:gd name="T17" fmla="*/ 100 h 380"/>
                  <a:gd name="T18" fmla="*/ 242 w 250"/>
                  <a:gd name="T19" fmla="*/ 88 h 380"/>
                  <a:gd name="T20" fmla="*/ 244 w 250"/>
                  <a:gd name="T21" fmla="*/ 70 h 380"/>
                  <a:gd name="T22" fmla="*/ 224 w 250"/>
                  <a:gd name="T23" fmla="*/ 70 h 380"/>
                  <a:gd name="T24" fmla="*/ 220 w 250"/>
                  <a:gd name="T25" fmla="*/ 52 h 380"/>
                  <a:gd name="T26" fmla="*/ 216 w 250"/>
                  <a:gd name="T27" fmla="*/ 52 h 380"/>
                  <a:gd name="T28" fmla="*/ 210 w 250"/>
                  <a:gd name="T29" fmla="*/ 56 h 380"/>
                  <a:gd name="T30" fmla="*/ 210 w 250"/>
                  <a:gd name="T31" fmla="*/ 46 h 380"/>
                  <a:gd name="T32" fmla="*/ 212 w 250"/>
                  <a:gd name="T33" fmla="*/ 32 h 380"/>
                  <a:gd name="T34" fmla="*/ 208 w 250"/>
                  <a:gd name="T35" fmla="*/ 18 h 380"/>
                  <a:gd name="T36" fmla="*/ 202 w 250"/>
                  <a:gd name="T37" fmla="*/ 10 h 380"/>
                  <a:gd name="T38" fmla="*/ 198 w 250"/>
                  <a:gd name="T39" fmla="*/ 8 h 380"/>
                  <a:gd name="T40" fmla="*/ 194 w 250"/>
                  <a:gd name="T41" fmla="*/ 4 h 380"/>
                  <a:gd name="T42" fmla="*/ 198 w 250"/>
                  <a:gd name="T43" fmla="*/ 22 h 380"/>
                  <a:gd name="T44" fmla="*/ 202 w 250"/>
                  <a:gd name="T45" fmla="*/ 42 h 380"/>
                  <a:gd name="T46" fmla="*/ 204 w 250"/>
                  <a:gd name="T47" fmla="*/ 40 h 380"/>
                  <a:gd name="T48" fmla="*/ 202 w 250"/>
                  <a:gd name="T49" fmla="*/ 54 h 380"/>
                  <a:gd name="T50" fmla="*/ 204 w 250"/>
                  <a:gd name="T51" fmla="*/ 62 h 380"/>
                  <a:gd name="T52" fmla="*/ 202 w 250"/>
                  <a:gd name="T53" fmla="*/ 76 h 380"/>
                  <a:gd name="T54" fmla="*/ 188 w 250"/>
                  <a:gd name="T55" fmla="*/ 92 h 380"/>
                  <a:gd name="T56" fmla="*/ 192 w 250"/>
                  <a:gd name="T57" fmla="*/ 112 h 380"/>
                  <a:gd name="T58" fmla="*/ 178 w 250"/>
                  <a:gd name="T59" fmla="*/ 138 h 380"/>
                  <a:gd name="T60" fmla="*/ 170 w 250"/>
                  <a:gd name="T61" fmla="*/ 132 h 380"/>
                  <a:gd name="T62" fmla="*/ 170 w 250"/>
                  <a:gd name="T63" fmla="*/ 132 h 380"/>
                  <a:gd name="T64" fmla="*/ 52 w 250"/>
                  <a:gd name="T65" fmla="*/ 254 h 380"/>
                  <a:gd name="T66" fmla="*/ 60 w 250"/>
                  <a:gd name="T67" fmla="*/ 242 h 380"/>
                  <a:gd name="T68" fmla="*/ 64 w 250"/>
                  <a:gd name="T69" fmla="*/ 248 h 380"/>
                  <a:gd name="T70" fmla="*/ 56 w 250"/>
                  <a:gd name="T71" fmla="*/ 252 h 380"/>
                  <a:gd name="T72" fmla="*/ 58 w 250"/>
                  <a:gd name="T73" fmla="*/ 222 h 380"/>
                  <a:gd name="T74" fmla="*/ 62 w 250"/>
                  <a:gd name="T75" fmla="*/ 214 h 380"/>
                  <a:gd name="T76" fmla="*/ 72 w 250"/>
                  <a:gd name="T77" fmla="*/ 198 h 380"/>
                  <a:gd name="T78" fmla="*/ 88 w 250"/>
                  <a:gd name="T79" fmla="*/ 186 h 380"/>
                  <a:gd name="T80" fmla="*/ 98 w 250"/>
                  <a:gd name="T81" fmla="*/ 182 h 380"/>
                  <a:gd name="T82" fmla="*/ 126 w 250"/>
                  <a:gd name="T83" fmla="*/ 166 h 380"/>
                  <a:gd name="T84" fmla="*/ 138 w 250"/>
                  <a:gd name="T85" fmla="*/ 146 h 380"/>
                  <a:gd name="T86" fmla="*/ 154 w 250"/>
                  <a:gd name="T87" fmla="*/ 126 h 380"/>
                  <a:gd name="T88" fmla="*/ 164 w 250"/>
                  <a:gd name="T89" fmla="*/ 130 h 380"/>
                  <a:gd name="T90" fmla="*/ 168 w 250"/>
                  <a:gd name="T91" fmla="*/ 134 h 380"/>
                  <a:gd name="T92" fmla="*/ 174 w 250"/>
                  <a:gd name="T93" fmla="*/ 132 h 380"/>
                  <a:gd name="T94" fmla="*/ 172 w 250"/>
                  <a:gd name="T95" fmla="*/ 142 h 380"/>
                  <a:gd name="T96" fmla="*/ 160 w 250"/>
                  <a:gd name="T97" fmla="*/ 164 h 380"/>
                  <a:gd name="T98" fmla="*/ 144 w 250"/>
                  <a:gd name="T99" fmla="*/ 180 h 380"/>
                  <a:gd name="T100" fmla="*/ 142 w 250"/>
                  <a:gd name="T101" fmla="*/ 188 h 380"/>
                  <a:gd name="T102" fmla="*/ 136 w 250"/>
                  <a:gd name="T103" fmla="*/ 188 h 380"/>
                  <a:gd name="T104" fmla="*/ 130 w 250"/>
                  <a:gd name="T105" fmla="*/ 192 h 380"/>
                  <a:gd name="T106" fmla="*/ 118 w 250"/>
                  <a:gd name="T107" fmla="*/ 202 h 380"/>
                  <a:gd name="T108" fmla="*/ 102 w 250"/>
                  <a:gd name="T109" fmla="*/ 228 h 380"/>
                  <a:gd name="T110" fmla="*/ 92 w 250"/>
                  <a:gd name="T111" fmla="*/ 238 h 380"/>
                  <a:gd name="T112" fmla="*/ 76 w 250"/>
                  <a:gd name="T113" fmla="*/ 246 h 380"/>
                  <a:gd name="T114" fmla="*/ 66 w 250"/>
                  <a:gd name="T115" fmla="*/ 236 h 380"/>
                  <a:gd name="T116" fmla="*/ 58 w 250"/>
                  <a:gd name="T117" fmla="*/ 232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0" h="380">
                    <a:moveTo>
                      <a:pt x="54" y="220"/>
                    </a:moveTo>
                    <a:lnTo>
                      <a:pt x="54" y="220"/>
                    </a:lnTo>
                    <a:lnTo>
                      <a:pt x="56" y="220"/>
                    </a:lnTo>
                    <a:lnTo>
                      <a:pt x="56" y="220"/>
                    </a:lnTo>
                    <a:lnTo>
                      <a:pt x="54" y="220"/>
                    </a:lnTo>
                    <a:lnTo>
                      <a:pt x="52" y="220"/>
                    </a:lnTo>
                    <a:lnTo>
                      <a:pt x="54" y="220"/>
                    </a:lnTo>
                    <a:close/>
                    <a:moveTo>
                      <a:pt x="16" y="378"/>
                    </a:moveTo>
                    <a:lnTo>
                      <a:pt x="20" y="380"/>
                    </a:lnTo>
                    <a:lnTo>
                      <a:pt x="22" y="380"/>
                    </a:lnTo>
                    <a:lnTo>
                      <a:pt x="24" y="376"/>
                    </a:lnTo>
                    <a:lnTo>
                      <a:pt x="22" y="374"/>
                    </a:lnTo>
                    <a:lnTo>
                      <a:pt x="20" y="378"/>
                    </a:lnTo>
                    <a:lnTo>
                      <a:pt x="18" y="376"/>
                    </a:lnTo>
                    <a:lnTo>
                      <a:pt x="16" y="378"/>
                    </a:lnTo>
                    <a:close/>
                    <a:moveTo>
                      <a:pt x="0" y="330"/>
                    </a:moveTo>
                    <a:lnTo>
                      <a:pt x="6" y="324"/>
                    </a:lnTo>
                    <a:lnTo>
                      <a:pt x="8" y="324"/>
                    </a:lnTo>
                    <a:lnTo>
                      <a:pt x="8" y="326"/>
                    </a:lnTo>
                    <a:lnTo>
                      <a:pt x="6" y="328"/>
                    </a:lnTo>
                    <a:lnTo>
                      <a:pt x="6" y="330"/>
                    </a:lnTo>
                    <a:lnTo>
                      <a:pt x="6" y="332"/>
                    </a:lnTo>
                    <a:lnTo>
                      <a:pt x="4" y="332"/>
                    </a:lnTo>
                    <a:lnTo>
                      <a:pt x="2" y="332"/>
                    </a:lnTo>
                    <a:lnTo>
                      <a:pt x="0" y="330"/>
                    </a:lnTo>
                    <a:close/>
                    <a:moveTo>
                      <a:pt x="212" y="54"/>
                    </a:moveTo>
                    <a:lnTo>
                      <a:pt x="214" y="54"/>
                    </a:lnTo>
                    <a:lnTo>
                      <a:pt x="212" y="54"/>
                    </a:lnTo>
                    <a:lnTo>
                      <a:pt x="212" y="54"/>
                    </a:lnTo>
                    <a:lnTo>
                      <a:pt x="212" y="54"/>
                    </a:lnTo>
                    <a:close/>
                    <a:moveTo>
                      <a:pt x="214" y="44"/>
                    </a:moveTo>
                    <a:lnTo>
                      <a:pt x="214" y="42"/>
                    </a:lnTo>
                    <a:lnTo>
                      <a:pt x="216" y="42"/>
                    </a:lnTo>
                    <a:lnTo>
                      <a:pt x="214" y="44"/>
                    </a:lnTo>
                    <a:close/>
                    <a:moveTo>
                      <a:pt x="218" y="44"/>
                    </a:moveTo>
                    <a:lnTo>
                      <a:pt x="218" y="42"/>
                    </a:lnTo>
                    <a:lnTo>
                      <a:pt x="218" y="38"/>
                    </a:lnTo>
                    <a:lnTo>
                      <a:pt x="218" y="40"/>
                    </a:lnTo>
                    <a:lnTo>
                      <a:pt x="220" y="42"/>
                    </a:lnTo>
                    <a:lnTo>
                      <a:pt x="218" y="42"/>
                    </a:lnTo>
                    <a:lnTo>
                      <a:pt x="220" y="44"/>
                    </a:lnTo>
                    <a:lnTo>
                      <a:pt x="218" y="44"/>
                    </a:lnTo>
                    <a:close/>
                    <a:moveTo>
                      <a:pt x="180" y="140"/>
                    </a:moveTo>
                    <a:lnTo>
                      <a:pt x="182" y="140"/>
                    </a:lnTo>
                    <a:lnTo>
                      <a:pt x="182" y="140"/>
                    </a:lnTo>
                    <a:lnTo>
                      <a:pt x="182" y="140"/>
                    </a:lnTo>
                    <a:lnTo>
                      <a:pt x="182" y="142"/>
                    </a:lnTo>
                    <a:lnTo>
                      <a:pt x="182" y="142"/>
                    </a:lnTo>
                    <a:lnTo>
                      <a:pt x="184" y="144"/>
                    </a:lnTo>
                    <a:lnTo>
                      <a:pt x="184" y="142"/>
                    </a:lnTo>
                    <a:lnTo>
                      <a:pt x="186" y="144"/>
                    </a:lnTo>
                    <a:lnTo>
                      <a:pt x="186" y="146"/>
                    </a:lnTo>
                    <a:lnTo>
                      <a:pt x="186" y="146"/>
                    </a:lnTo>
                    <a:lnTo>
                      <a:pt x="188" y="146"/>
                    </a:lnTo>
                    <a:lnTo>
                      <a:pt x="192" y="142"/>
                    </a:lnTo>
                    <a:lnTo>
                      <a:pt x="196" y="140"/>
                    </a:lnTo>
                    <a:lnTo>
                      <a:pt x="200" y="136"/>
                    </a:lnTo>
                    <a:lnTo>
                      <a:pt x="202" y="132"/>
                    </a:lnTo>
                    <a:lnTo>
                      <a:pt x="208" y="126"/>
                    </a:lnTo>
                    <a:lnTo>
                      <a:pt x="210" y="124"/>
                    </a:lnTo>
                    <a:lnTo>
                      <a:pt x="210" y="124"/>
                    </a:lnTo>
                    <a:lnTo>
                      <a:pt x="212" y="124"/>
                    </a:lnTo>
                    <a:lnTo>
                      <a:pt x="212" y="122"/>
                    </a:lnTo>
                    <a:lnTo>
                      <a:pt x="214" y="120"/>
                    </a:lnTo>
                    <a:lnTo>
                      <a:pt x="216" y="120"/>
                    </a:lnTo>
                    <a:lnTo>
                      <a:pt x="216" y="114"/>
                    </a:lnTo>
                    <a:lnTo>
                      <a:pt x="220" y="110"/>
                    </a:lnTo>
                    <a:lnTo>
                      <a:pt x="220" y="110"/>
                    </a:lnTo>
                    <a:lnTo>
                      <a:pt x="220" y="108"/>
                    </a:lnTo>
                    <a:lnTo>
                      <a:pt x="218" y="108"/>
                    </a:lnTo>
                    <a:lnTo>
                      <a:pt x="216" y="106"/>
                    </a:lnTo>
                    <a:lnTo>
                      <a:pt x="216" y="106"/>
                    </a:lnTo>
                    <a:lnTo>
                      <a:pt x="216" y="106"/>
                    </a:lnTo>
                    <a:lnTo>
                      <a:pt x="218" y="104"/>
                    </a:lnTo>
                    <a:lnTo>
                      <a:pt x="224" y="100"/>
                    </a:lnTo>
                    <a:lnTo>
                      <a:pt x="226" y="98"/>
                    </a:lnTo>
                    <a:lnTo>
                      <a:pt x="230" y="98"/>
                    </a:lnTo>
                    <a:lnTo>
                      <a:pt x="232" y="100"/>
                    </a:lnTo>
                    <a:lnTo>
                      <a:pt x="232" y="100"/>
                    </a:lnTo>
                    <a:lnTo>
                      <a:pt x="232" y="102"/>
                    </a:lnTo>
                    <a:lnTo>
                      <a:pt x="234" y="100"/>
                    </a:lnTo>
                    <a:lnTo>
                      <a:pt x="236" y="100"/>
                    </a:lnTo>
                    <a:lnTo>
                      <a:pt x="232" y="98"/>
                    </a:lnTo>
                    <a:lnTo>
                      <a:pt x="234" y="96"/>
                    </a:lnTo>
                    <a:lnTo>
                      <a:pt x="234" y="92"/>
                    </a:lnTo>
                    <a:lnTo>
                      <a:pt x="236" y="90"/>
                    </a:lnTo>
                    <a:lnTo>
                      <a:pt x="238" y="90"/>
                    </a:lnTo>
                    <a:lnTo>
                      <a:pt x="238" y="92"/>
                    </a:lnTo>
                    <a:lnTo>
                      <a:pt x="240" y="90"/>
                    </a:lnTo>
                    <a:lnTo>
                      <a:pt x="242" y="88"/>
                    </a:lnTo>
                    <a:lnTo>
                      <a:pt x="244" y="84"/>
                    </a:lnTo>
                    <a:lnTo>
                      <a:pt x="244" y="82"/>
                    </a:lnTo>
                    <a:lnTo>
                      <a:pt x="244" y="80"/>
                    </a:lnTo>
                    <a:lnTo>
                      <a:pt x="244" y="78"/>
                    </a:lnTo>
                    <a:lnTo>
                      <a:pt x="246" y="74"/>
                    </a:lnTo>
                    <a:lnTo>
                      <a:pt x="250" y="74"/>
                    </a:lnTo>
                    <a:lnTo>
                      <a:pt x="248" y="74"/>
                    </a:lnTo>
                    <a:lnTo>
                      <a:pt x="246" y="72"/>
                    </a:lnTo>
                    <a:lnTo>
                      <a:pt x="244" y="70"/>
                    </a:lnTo>
                    <a:lnTo>
                      <a:pt x="246" y="70"/>
                    </a:lnTo>
                    <a:lnTo>
                      <a:pt x="246" y="70"/>
                    </a:lnTo>
                    <a:lnTo>
                      <a:pt x="244" y="68"/>
                    </a:lnTo>
                    <a:lnTo>
                      <a:pt x="240" y="70"/>
                    </a:lnTo>
                    <a:lnTo>
                      <a:pt x="236" y="76"/>
                    </a:lnTo>
                    <a:lnTo>
                      <a:pt x="234" y="76"/>
                    </a:lnTo>
                    <a:lnTo>
                      <a:pt x="232" y="76"/>
                    </a:lnTo>
                    <a:lnTo>
                      <a:pt x="230" y="76"/>
                    </a:lnTo>
                    <a:lnTo>
                      <a:pt x="224" y="70"/>
                    </a:lnTo>
                    <a:lnTo>
                      <a:pt x="224" y="70"/>
                    </a:lnTo>
                    <a:lnTo>
                      <a:pt x="222" y="68"/>
                    </a:lnTo>
                    <a:lnTo>
                      <a:pt x="220" y="66"/>
                    </a:lnTo>
                    <a:lnTo>
                      <a:pt x="222" y="66"/>
                    </a:lnTo>
                    <a:lnTo>
                      <a:pt x="222" y="62"/>
                    </a:lnTo>
                    <a:lnTo>
                      <a:pt x="220" y="58"/>
                    </a:lnTo>
                    <a:lnTo>
                      <a:pt x="220" y="56"/>
                    </a:lnTo>
                    <a:lnTo>
                      <a:pt x="220" y="54"/>
                    </a:lnTo>
                    <a:lnTo>
                      <a:pt x="220" y="52"/>
                    </a:lnTo>
                    <a:lnTo>
                      <a:pt x="220" y="52"/>
                    </a:lnTo>
                    <a:lnTo>
                      <a:pt x="218" y="50"/>
                    </a:lnTo>
                    <a:lnTo>
                      <a:pt x="218" y="48"/>
                    </a:lnTo>
                    <a:lnTo>
                      <a:pt x="218" y="46"/>
                    </a:lnTo>
                    <a:lnTo>
                      <a:pt x="216" y="46"/>
                    </a:lnTo>
                    <a:lnTo>
                      <a:pt x="216" y="46"/>
                    </a:lnTo>
                    <a:lnTo>
                      <a:pt x="214" y="46"/>
                    </a:lnTo>
                    <a:lnTo>
                      <a:pt x="216" y="48"/>
                    </a:lnTo>
                    <a:lnTo>
                      <a:pt x="216" y="52"/>
                    </a:lnTo>
                    <a:lnTo>
                      <a:pt x="216" y="52"/>
                    </a:lnTo>
                    <a:lnTo>
                      <a:pt x="214" y="54"/>
                    </a:lnTo>
                    <a:lnTo>
                      <a:pt x="214" y="56"/>
                    </a:lnTo>
                    <a:lnTo>
                      <a:pt x="216" y="58"/>
                    </a:lnTo>
                    <a:lnTo>
                      <a:pt x="216" y="60"/>
                    </a:lnTo>
                    <a:lnTo>
                      <a:pt x="214" y="60"/>
                    </a:lnTo>
                    <a:lnTo>
                      <a:pt x="212" y="58"/>
                    </a:lnTo>
                    <a:lnTo>
                      <a:pt x="212" y="56"/>
                    </a:lnTo>
                    <a:lnTo>
                      <a:pt x="210" y="56"/>
                    </a:lnTo>
                    <a:lnTo>
                      <a:pt x="210" y="54"/>
                    </a:lnTo>
                    <a:lnTo>
                      <a:pt x="208" y="54"/>
                    </a:lnTo>
                    <a:lnTo>
                      <a:pt x="206" y="54"/>
                    </a:lnTo>
                    <a:lnTo>
                      <a:pt x="206" y="52"/>
                    </a:lnTo>
                    <a:lnTo>
                      <a:pt x="208" y="52"/>
                    </a:lnTo>
                    <a:lnTo>
                      <a:pt x="210" y="50"/>
                    </a:lnTo>
                    <a:lnTo>
                      <a:pt x="208" y="48"/>
                    </a:lnTo>
                    <a:lnTo>
                      <a:pt x="208" y="46"/>
                    </a:lnTo>
                    <a:lnTo>
                      <a:pt x="210" y="46"/>
                    </a:lnTo>
                    <a:lnTo>
                      <a:pt x="210" y="42"/>
                    </a:lnTo>
                    <a:lnTo>
                      <a:pt x="210" y="40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10" y="34"/>
                    </a:lnTo>
                    <a:lnTo>
                      <a:pt x="208" y="32"/>
                    </a:lnTo>
                    <a:lnTo>
                      <a:pt x="208" y="32"/>
                    </a:lnTo>
                    <a:lnTo>
                      <a:pt x="210" y="32"/>
                    </a:lnTo>
                    <a:lnTo>
                      <a:pt x="212" y="32"/>
                    </a:lnTo>
                    <a:lnTo>
                      <a:pt x="212" y="30"/>
                    </a:lnTo>
                    <a:lnTo>
                      <a:pt x="212" y="28"/>
                    </a:lnTo>
                    <a:lnTo>
                      <a:pt x="212" y="26"/>
                    </a:lnTo>
                    <a:lnTo>
                      <a:pt x="212" y="22"/>
                    </a:lnTo>
                    <a:lnTo>
                      <a:pt x="212" y="20"/>
                    </a:lnTo>
                    <a:lnTo>
                      <a:pt x="210" y="20"/>
                    </a:lnTo>
                    <a:lnTo>
                      <a:pt x="208" y="22"/>
                    </a:lnTo>
                    <a:lnTo>
                      <a:pt x="206" y="18"/>
                    </a:lnTo>
                    <a:lnTo>
                      <a:pt x="208" y="18"/>
                    </a:lnTo>
                    <a:lnTo>
                      <a:pt x="206" y="16"/>
                    </a:lnTo>
                    <a:lnTo>
                      <a:pt x="204" y="16"/>
                    </a:lnTo>
                    <a:lnTo>
                      <a:pt x="206" y="16"/>
                    </a:lnTo>
                    <a:lnTo>
                      <a:pt x="208" y="14"/>
                    </a:lnTo>
                    <a:lnTo>
                      <a:pt x="208" y="12"/>
                    </a:lnTo>
                    <a:lnTo>
                      <a:pt x="206" y="12"/>
                    </a:lnTo>
                    <a:lnTo>
                      <a:pt x="204" y="12"/>
                    </a:lnTo>
                    <a:lnTo>
                      <a:pt x="202" y="12"/>
                    </a:lnTo>
                    <a:lnTo>
                      <a:pt x="202" y="10"/>
                    </a:lnTo>
                    <a:lnTo>
                      <a:pt x="202" y="10"/>
                    </a:lnTo>
                    <a:lnTo>
                      <a:pt x="204" y="8"/>
                    </a:lnTo>
                    <a:lnTo>
                      <a:pt x="202" y="8"/>
                    </a:lnTo>
                    <a:lnTo>
                      <a:pt x="202" y="8"/>
                    </a:lnTo>
                    <a:lnTo>
                      <a:pt x="202" y="10"/>
                    </a:lnTo>
                    <a:lnTo>
                      <a:pt x="200" y="12"/>
                    </a:lnTo>
                    <a:lnTo>
                      <a:pt x="198" y="12"/>
                    </a:lnTo>
                    <a:lnTo>
                      <a:pt x="200" y="10"/>
                    </a:lnTo>
                    <a:lnTo>
                      <a:pt x="198" y="8"/>
                    </a:lnTo>
                    <a:lnTo>
                      <a:pt x="198" y="4"/>
                    </a:lnTo>
                    <a:lnTo>
                      <a:pt x="198" y="2"/>
                    </a:lnTo>
                    <a:lnTo>
                      <a:pt x="198" y="2"/>
                    </a:lnTo>
                    <a:lnTo>
                      <a:pt x="198" y="2"/>
                    </a:lnTo>
                    <a:lnTo>
                      <a:pt x="198" y="0"/>
                    </a:lnTo>
                    <a:lnTo>
                      <a:pt x="196" y="0"/>
                    </a:lnTo>
                    <a:lnTo>
                      <a:pt x="192" y="0"/>
                    </a:lnTo>
                    <a:lnTo>
                      <a:pt x="192" y="2"/>
                    </a:lnTo>
                    <a:lnTo>
                      <a:pt x="194" y="4"/>
                    </a:lnTo>
                    <a:lnTo>
                      <a:pt x="196" y="10"/>
                    </a:lnTo>
                    <a:lnTo>
                      <a:pt x="198" y="12"/>
                    </a:lnTo>
                    <a:lnTo>
                      <a:pt x="196" y="16"/>
                    </a:lnTo>
                    <a:lnTo>
                      <a:pt x="196" y="16"/>
                    </a:lnTo>
                    <a:lnTo>
                      <a:pt x="196" y="16"/>
                    </a:lnTo>
                    <a:lnTo>
                      <a:pt x="194" y="18"/>
                    </a:lnTo>
                    <a:lnTo>
                      <a:pt x="196" y="22"/>
                    </a:lnTo>
                    <a:lnTo>
                      <a:pt x="196" y="24"/>
                    </a:lnTo>
                    <a:lnTo>
                      <a:pt x="198" y="22"/>
                    </a:lnTo>
                    <a:lnTo>
                      <a:pt x="202" y="22"/>
                    </a:lnTo>
                    <a:lnTo>
                      <a:pt x="200" y="22"/>
                    </a:lnTo>
                    <a:lnTo>
                      <a:pt x="198" y="24"/>
                    </a:lnTo>
                    <a:lnTo>
                      <a:pt x="198" y="28"/>
                    </a:lnTo>
                    <a:lnTo>
                      <a:pt x="200" y="32"/>
                    </a:lnTo>
                    <a:lnTo>
                      <a:pt x="200" y="38"/>
                    </a:lnTo>
                    <a:lnTo>
                      <a:pt x="200" y="40"/>
                    </a:lnTo>
                    <a:lnTo>
                      <a:pt x="200" y="44"/>
                    </a:lnTo>
                    <a:lnTo>
                      <a:pt x="202" y="42"/>
                    </a:lnTo>
                    <a:lnTo>
                      <a:pt x="202" y="40"/>
                    </a:lnTo>
                    <a:lnTo>
                      <a:pt x="202" y="38"/>
                    </a:lnTo>
                    <a:lnTo>
                      <a:pt x="202" y="38"/>
                    </a:lnTo>
                    <a:lnTo>
                      <a:pt x="202" y="40"/>
                    </a:lnTo>
                    <a:lnTo>
                      <a:pt x="202" y="42"/>
                    </a:lnTo>
                    <a:lnTo>
                      <a:pt x="204" y="42"/>
                    </a:lnTo>
                    <a:lnTo>
                      <a:pt x="204" y="40"/>
                    </a:lnTo>
                    <a:lnTo>
                      <a:pt x="204" y="40"/>
                    </a:lnTo>
                    <a:lnTo>
                      <a:pt x="204" y="40"/>
                    </a:lnTo>
                    <a:lnTo>
                      <a:pt x="206" y="42"/>
                    </a:lnTo>
                    <a:lnTo>
                      <a:pt x="204" y="44"/>
                    </a:lnTo>
                    <a:lnTo>
                      <a:pt x="204" y="46"/>
                    </a:lnTo>
                    <a:lnTo>
                      <a:pt x="202" y="46"/>
                    </a:lnTo>
                    <a:lnTo>
                      <a:pt x="202" y="48"/>
                    </a:lnTo>
                    <a:lnTo>
                      <a:pt x="202" y="46"/>
                    </a:lnTo>
                    <a:lnTo>
                      <a:pt x="200" y="46"/>
                    </a:lnTo>
                    <a:lnTo>
                      <a:pt x="202" y="50"/>
                    </a:lnTo>
                    <a:lnTo>
                      <a:pt x="202" y="54"/>
                    </a:lnTo>
                    <a:lnTo>
                      <a:pt x="204" y="54"/>
                    </a:lnTo>
                    <a:lnTo>
                      <a:pt x="204" y="54"/>
                    </a:lnTo>
                    <a:lnTo>
                      <a:pt x="206" y="56"/>
                    </a:lnTo>
                    <a:lnTo>
                      <a:pt x="206" y="58"/>
                    </a:lnTo>
                    <a:lnTo>
                      <a:pt x="206" y="58"/>
                    </a:lnTo>
                    <a:lnTo>
                      <a:pt x="204" y="60"/>
                    </a:lnTo>
                    <a:lnTo>
                      <a:pt x="204" y="60"/>
                    </a:lnTo>
                    <a:lnTo>
                      <a:pt x="204" y="60"/>
                    </a:lnTo>
                    <a:lnTo>
                      <a:pt x="204" y="62"/>
                    </a:lnTo>
                    <a:lnTo>
                      <a:pt x="202" y="66"/>
                    </a:lnTo>
                    <a:lnTo>
                      <a:pt x="202" y="70"/>
                    </a:lnTo>
                    <a:lnTo>
                      <a:pt x="202" y="70"/>
                    </a:lnTo>
                    <a:lnTo>
                      <a:pt x="204" y="72"/>
                    </a:lnTo>
                    <a:lnTo>
                      <a:pt x="202" y="72"/>
                    </a:lnTo>
                    <a:lnTo>
                      <a:pt x="202" y="72"/>
                    </a:lnTo>
                    <a:lnTo>
                      <a:pt x="200" y="74"/>
                    </a:lnTo>
                    <a:lnTo>
                      <a:pt x="200" y="76"/>
                    </a:lnTo>
                    <a:lnTo>
                      <a:pt x="202" y="76"/>
                    </a:lnTo>
                    <a:lnTo>
                      <a:pt x="200" y="78"/>
                    </a:lnTo>
                    <a:lnTo>
                      <a:pt x="198" y="78"/>
                    </a:lnTo>
                    <a:lnTo>
                      <a:pt x="198" y="80"/>
                    </a:lnTo>
                    <a:lnTo>
                      <a:pt x="196" y="88"/>
                    </a:lnTo>
                    <a:lnTo>
                      <a:pt x="196" y="92"/>
                    </a:lnTo>
                    <a:lnTo>
                      <a:pt x="194" y="92"/>
                    </a:lnTo>
                    <a:lnTo>
                      <a:pt x="192" y="92"/>
                    </a:lnTo>
                    <a:lnTo>
                      <a:pt x="190" y="92"/>
                    </a:lnTo>
                    <a:lnTo>
                      <a:pt x="188" y="92"/>
                    </a:lnTo>
                    <a:lnTo>
                      <a:pt x="182" y="94"/>
                    </a:lnTo>
                    <a:lnTo>
                      <a:pt x="182" y="96"/>
                    </a:lnTo>
                    <a:lnTo>
                      <a:pt x="180" y="100"/>
                    </a:lnTo>
                    <a:lnTo>
                      <a:pt x="182" y="104"/>
                    </a:lnTo>
                    <a:lnTo>
                      <a:pt x="182" y="106"/>
                    </a:lnTo>
                    <a:lnTo>
                      <a:pt x="186" y="108"/>
                    </a:lnTo>
                    <a:lnTo>
                      <a:pt x="188" y="110"/>
                    </a:lnTo>
                    <a:lnTo>
                      <a:pt x="192" y="112"/>
                    </a:lnTo>
                    <a:lnTo>
                      <a:pt x="192" y="112"/>
                    </a:lnTo>
                    <a:lnTo>
                      <a:pt x="194" y="118"/>
                    </a:lnTo>
                    <a:lnTo>
                      <a:pt x="194" y="118"/>
                    </a:lnTo>
                    <a:lnTo>
                      <a:pt x="192" y="120"/>
                    </a:lnTo>
                    <a:lnTo>
                      <a:pt x="192" y="122"/>
                    </a:lnTo>
                    <a:lnTo>
                      <a:pt x="192" y="124"/>
                    </a:lnTo>
                    <a:lnTo>
                      <a:pt x="188" y="130"/>
                    </a:lnTo>
                    <a:lnTo>
                      <a:pt x="184" y="134"/>
                    </a:lnTo>
                    <a:lnTo>
                      <a:pt x="180" y="138"/>
                    </a:lnTo>
                    <a:lnTo>
                      <a:pt x="178" y="138"/>
                    </a:lnTo>
                    <a:lnTo>
                      <a:pt x="180" y="140"/>
                    </a:lnTo>
                    <a:close/>
                    <a:moveTo>
                      <a:pt x="170" y="130"/>
                    </a:moveTo>
                    <a:lnTo>
                      <a:pt x="172" y="130"/>
                    </a:lnTo>
                    <a:lnTo>
                      <a:pt x="172" y="128"/>
                    </a:lnTo>
                    <a:lnTo>
                      <a:pt x="174" y="128"/>
                    </a:lnTo>
                    <a:lnTo>
                      <a:pt x="174" y="130"/>
                    </a:lnTo>
                    <a:lnTo>
                      <a:pt x="172" y="130"/>
                    </a:lnTo>
                    <a:lnTo>
                      <a:pt x="172" y="132"/>
                    </a:lnTo>
                    <a:lnTo>
                      <a:pt x="170" y="132"/>
                    </a:lnTo>
                    <a:lnTo>
                      <a:pt x="170" y="130"/>
                    </a:lnTo>
                    <a:close/>
                    <a:moveTo>
                      <a:pt x="170" y="134"/>
                    </a:moveTo>
                    <a:lnTo>
                      <a:pt x="172" y="132"/>
                    </a:lnTo>
                    <a:lnTo>
                      <a:pt x="172" y="132"/>
                    </a:lnTo>
                    <a:lnTo>
                      <a:pt x="172" y="134"/>
                    </a:lnTo>
                    <a:lnTo>
                      <a:pt x="170" y="134"/>
                    </a:lnTo>
                    <a:close/>
                    <a:moveTo>
                      <a:pt x="168" y="134"/>
                    </a:moveTo>
                    <a:lnTo>
                      <a:pt x="170" y="134"/>
                    </a:lnTo>
                    <a:lnTo>
                      <a:pt x="170" y="132"/>
                    </a:lnTo>
                    <a:lnTo>
                      <a:pt x="170" y="132"/>
                    </a:lnTo>
                    <a:lnTo>
                      <a:pt x="168" y="134"/>
                    </a:lnTo>
                    <a:close/>
                    <a:moveTo>
                      <a:pt x="68" y="248"/>
                    </a:moveTo>
                    <a:lnTo>
                      <a:pt x="68" y="248"/>
                    </a:lnTo>
                    <a:lnTo>
                      <a:pt x="68" y="248"/>
                    </a:lnTo>
                    <a:lnTo>
                      <a:pt x="68" y="248"/>
                    </a:lnTo>
                    <a:close/>
                    <a:moveTo>
                      <a:pt x="56" y="252"/>
                    </a:moveTo>
                    <a:lnTo>
                      <a:pt x="54" y="254"/>
                    </a:lnTo>
                    <a:lnTo>
                      <a:pt x="52" y="254"/>
                    </a:lnTo>
                    <a:lnTo>
                      <a:pt x="52" y="254"/>
                    </a:lnTo>
                    <a:lnTo>
                      <a:pt x="54" y="250"/>
                    </a:lnTo>
                    <a:lnTo>
                      <a:pt x="56" y="250"/>
                    </a:lnTo>
                    <a:lnTo>
                      <a:pt x="56" y="248"/>
                    </a:lnTo>
                    <a:lnTo>
                      <a:pt x="58" y="248"/>
                    </a:lnTo>
                    <a:lnTo>
                      <a:pt x="58" y="246"/>
                    </a:lnTo>
                    <a:lnTo>
                      <a:pt x="58" y="244"/>
                    </a:lnTo>
                    <a:lnTo>
                      <a:pt x="58" y="242"/>
                    </a:lnTo>
                    <a:lnTo>
                      <a:pt x="60" y="242"/>
                    </a:lnTo>
                    <a:lnTo>
                      <a:pt x="62" y="244"/>
                    </a:lnTo>
                    <a:lnTo>
                      <a:pt x="64" y="246"/>
                    </a:lnTo>
                    <a:lnTo>
                      <a:pt x="64" y="248"/>
                    </a:lnTo>
                    <a:lnTo>
                      <a:pt x="64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4" y="248"/>
                    </a:lnTo>
                    <a:lnTo>
                      <a:pt x="64" y="250"/>
                    </a:lnTo>
                    <a:lnTo>
                      <a:pt x="64" y="250"/>
                    </a:lnTo>
                    <a:lnTo>
                      <a:pt x="64" y="252"/>
                    </a:lnTo>
                    <a:lnTo>
                      <a:pt x="62" y="250"/>
                    </a:lnTo>
                    <a:lnTo>
                      <a:pt x="60" y="252"/>
                    </a:lnTo>
                    <a:lnTo>
                      <a:pt x="58" y="252"/>
                    </a:lnTo>
                    <a:lnTo>
                      <a:pt x="56" y="252"/>
                    </a:lnTo>
                    <a:lnTo>
                      <a:pt x="56" y="252"/>
                    </a:lnTo>
                    <a:lnTo>
                      <a:pt x="56" y="252"/>
                    </a:lnTo>
                    <a:close/>
                    <a:moveTo>
                      <a:pt x="54" y="232"/>
                    </a:moveTo>
                    <a:lnTo>
                      <a:pt x="52" y="230"/>
                    </a:lnTo>
                    <a:lnTo>
                      <a:pt x="52" y="228"/>
                    </a:lnTo>
                    <a:lnTo>
                      <a:pt x="54" y="226"/>
                    </a:lnTo>
                    <a:lnTo>
                      <a:pt x="52" y="226"/>
                    </a:lnTo>
                    <a:lnTo>
                      <a:pt x="52" y="226"/>
                    </a:lnTo>
                    <a:lnTo>
                      <a:pt x="54" y="222"/>
                    </a:lnTo>
                    <a:lnTo>
                      <a:pt x="56" y="222"/>
                    </a:lnTo>
                    <a:lnTo>
                      <a:pt x="58" y="222"/>
                    </a:lnTo>
                    <a:lnTo>
                      <a:pt x="60" y="222"/>
                    </a:lnTo>
                    <a:lnTo>
                      <a:pt x="58" y="220"/>
                    </a:lnTo>
                    <a:lnTo>
                      <a:pt x="56" y="220"/>
                    </a:lnTo>
                    <a:lnTo>
                      <a:pt x="56" y="218"/>
                    </a:lnTo>
                    <a:lnTo>
                      <a:pt x="58" y="214"/>
                    </a:lnTo>
                    <a:lnTo>
                      <a:pt x="60" y="214"/>
                    </a:lnTo>
                    <a:lnTo>
                      <a:pt x="60" y="212"/>
                    </a:lnTo>
                    <a:lnTo>
                      <a:pt x="62" y="212"/>
                    </a:lnTo>
                    <a:lnTo>
                      <a:pt x="62" y="214"/>
                    </a:lnTo>
                    <a:lnTo>
                      <a:pt x="64" y="212"/>
                    </a:lnTo>
                    <a:lnTo>
                      <a:pt x="64" y="210"/>
                    </a:lnTo>
                    <a:lnTo>
                      <a:pt x="64" y="208"/>
                    </a:lnTo>
                    <a:lnTo>
                      <a:pt x="66" y="208"/>
                    </a:lnTo>
                    <a:lnTo>
                      <a:pt x="70" y="204"/>
                    </a:lnTo>
                    <a:lnTo>
                      <a:pt x="70" y="204"/>
                    </a:lnTo>
                    <a:lnTo>
                      <a:pt x="72" y="204"/>
                    </a:lnTo>
                    <a:lnTo>
                      <a:pt x="72" y="200"/>
                    </a:lnTo>
                    <a:lnTo>
                      <a:pt x="72" y="198"/>
                    </a:lnTo>
                    <a:lnTo>
                      <a:pt x="74" y="198"/>
                    </a:lnTo>
                    <a:lnTo>
                      <a:pt x="76" y="198"/>
                    </a:lnTo>
                    <a:lnTo>
                      <a:pt x="76" y="200"/>
                    </a:lnTo>
                    <a:lnTo>
                      <a:pt x="76" y="198"/>
                    </a:lnTo>
                    <a:lnTo>
                      <a:pt x="78" y="194"/>
                    </a:lnTo>
                    <a:lnTo>
                      <a:pt x="80" y="194"/>
                    </a:lnTo>
                    <a:lnTo>
                      <a:pt x="84" y="192"/>
                    </a:lnTo>
                    <a:lnTo>
                      <a:pt x="84" y="190"/>
                    </a:lnTo>
                    <a:lnTo>
                      <a:pt x="88" y="186"/>
                    </a:lnTo>
                    <a:lnTo>
                      <a:pt x="90" y="186"/>
                    </a:lnTo>
                    <a:lnTo>
                      <a:pt x="92" y="188"/>
                    </a:lnTo>
                    <a:lnTo>
                      <a:pt x="94" y="186"/>
                    </a:lnTo>
                    <a:lnTo>
                      <a:pt x="96" y="186"/>
                    </a:lnTo>
                    <a:lnTo>
                      <a:pt x="96" y="186"/>
                    </a:lnTo>
                    <a:lnTo>
                      <a:pt x="98" y="188"/>
                    </a:lnTo>
                    <a:lnTo>
                      <a:pt x="98" y="186"/>
                    </a:lnTo>
                    <a:lnTo>
                      <a:pt x="98" y="184"/>
                    </a:lnTo>
                    <a:lnTo>
                      <a:pt x="98" y="182"/>
                    </a:lnTo>
                    <a:lnTo>
                      <a:pt x="102" y="180"/>
                    </a:lnTo>
                    <a:lnTo>
                      <a:pt x="106" y="180"/>
                    </a:lnTo>
                    <a:lnTo>
                      <a:pt x="108" y="176"/>
                    </a:lnTo>
                    <a:lnTo>
                      <a:pt x="114" y="174"/>
                    </a:lnTo>
                    <a:lnTo>
                      <a:pt x="116" y="174"/>
                    </a:lnTo>
                    <a:lnTo>
                      <a:pt x="116" y="172"/>
                    </a:lnTo>
                    <a:lnTo>
                      <a:pt x="120" y="170"/>
                    </a:lnTo>
                    <a:lnTo>
                      <a:pt x="122" y="170"/>
                    </a:lnTo>
                    <a:lnTo>
                      <a:pt x="126" y="166"/>
                    </a:lnTo>
                    <a:lnTo>
                      <a:pt x="130" y="160"/>
                    </a:lnTo>
                    <a:lnTo>
                      <a:pt x="132" y="158"/>
                    </a:lnTo>
                    <a:lnTo>
                      <a:pt x="132" y="158"/>
                    </a:lnTo>
                    <a:lnTo>
                      <a:pt x="132" y="154"/>
                    </a:lnTo>
                    <a:lnTo>
                      <a:pt x="134" y="152"/>
                    </a:lnTo>
                    <a:lnTo>
                      <a:pt x="136" y="152"/>
                    </a:lnTo>
                    <a:lnTo>
                      <a:pt x="136" y="150"/>
                    </a:lnTo>
                    <a:lnTo>
                      <a:pt x="136" y="148"/>
                    </a:lnTo>
                    <a:lnTo>
                      <a:pt x="138" y="146"/>
                    </a:lnTo>
                    <a:lnTo>
                      <a:pt x="140" y="146"/>
                    </a:lnTo>
                    <a:lnTo>
                      <a:pt x="142" y="146"/>
                    </a:lnTo>
                    <a:lnTo>
                      <a:pt x="144" y="144"/>
                    </a:lnTo>
                    <a:lnTo>
                      <a:pt x="146" y="140"/>
                    </a:lnTo>
                    <a:lnTo>
                      <a:pt x="148" y="140"/>
                    </a:lnTo>
                    <a:lnTo>
                      <a:pt x="150" y="136"/>
                    </a:lnTo>
                    <a:lnTo>
                      <a:pt x="152" y="130"/>
                    </a:lnTo>
                    <a:lnTo>
                      <a:pt x="152" y="128"/>
                    </a:lnTo>
                    <a:lnTo>
                      <a:pt x="154" y="126"/>
                    </a:lnTo>
                    <a:lnTo>
                      <a:pt x="156" y="126"/>
                    </a:lnTo>
                    <a:lnTo>
                      <a:pt x="160" y="124"/>
                    </a:lnTo>
                    <a:lnTo>
                      <a:pt x="162" y="124"/>
                    </a:lnTo>
                    <a:lnTo>
                      <a:pt x="160" y="126"/>
                    </a:lnTo>
                    <a:lnTo>
                      <a:pt x="160" y="128"/>
                    </a:lnTo>
                    <a:lnTo>
                      <a:pt x="160" y="128"/>
                    </a:lnTo>
                    <a:lnTo>
                      <a:pt x="162" y="130"/>
                    </a:lnTo>
                    <a:lnTo>
                      <a:pt x="162" y="128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4" y="132"/>
                    </a:lnTo>
                    <a:lnTo>
                      <a:pt x="162" y="132"/>
                    </a:lnTo>
                    <a:lnTo>
                      <a:pt x="162" y="134"/>
                    </a:lnTo>
                    <a:lnTo>
                      <a:pt x="162" y="136"/>
                    </a:lnTo>
                    <a:lnTo>
                      <a:pt x="164" y="138"/>
                    </a:lnTo>
                    <a:lnTo>
                      <a:pt x="166" y="136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70" y="136"/>
                    </a:lnTo>
                    <a:lnTo>
                      <a:pt x="170" y="136"/>
                    </a:lnTo>
                    <a:lnTo>
                      <a:pt x="172" y="138"/>
                    </a:lnTo>
                    <a:lnTo>
                      <a:pt x="174" y="136"/>
                    </a:lnTo>
                    <a:lnTo>
                      <a:pt x="172" y="136"/>
                    </a:lnTo>
                    <a:lnTo>
                      <a:pt x="172" y="136"/>
                    </a:lnTo>
                    <a:lnTo>
                      <a:pt x="174" y="132"/>
                    </a:lnTo>
                    <a:lnTo>
                      <a:pt x="174" y="132"/>
                    </a:lnTo>
                    <a:lnTo>
                      <a:pt x="174" y="134"/>
                    </a:lnTo>
                    <a:lnTo>
                      <a:pt x="176" y="134"/>
                    </a:lnTo>
                    <a:lnTo>
                      <a:pt x="174" y="136"/>
                    </a:lnTo>
                    <a:lnTo>
                      <a:pt x="172" y="138"/>
                    </a:lnTo>
                    <a:lnTo>
                      <a:pt x="174" y="138"/>
                    </a:lnTo>
                    <a:lnTo>
                      <a:pt x="176" y="138"/>
                    </a:lnTo>
                    <a:lnTo>
                      <a:pt x="174" y="140"/>
                    </a:lnTo>
                    <a:lnTo>
                      <a:pt x="172" y="140"/>
                    </a:lnTo>
                    <a:lnTo>
                      <a:pt x="172" y="142"/>
                    </a:lnTo>
                    <a:lnTo>
                      <a:pt x="172" y="144"/>
                    </a:lnTo>
                    <a:lnTo>
                      <a:pt x="172" y="146"/>
                    </a:lnTo>
                    <a:lnTo>
                      <a:pt x="172" y="150"/>
                    </a:lnTo>
                    <a:lnTo>
                      <a:pt x="174" y="150"/>
                    </a:lnTo>
                    <a:lnTo>
                      <a:pt x="172" y="150"/>
                    </a:lnTo>
                    <a:lnTo>
                      <a:pt x="166" y="156"/>
                    </a:lnTo>
                    <a:lnTo>
                      <a:pt x="166" y="158"/>
                    </a:lnTo>
                    <a:lnTo>
                      <a:pt x="160" y="162"/>
                    </a:lnTo>
                    <a:lnTo>
                      <a:pt x="160" y="164"/>
                    </a:lnTo>
                    <a:lnTo>
                      <a:pt x="160" y="164"/>
                    </a:lnTo>
                    <a:lnTo>
                      <a:pt x="156" y="166"/>
                    </a:lnTo>
                    <a:lnTo>
                      <a:pt x="156" y="168"/>
                    </a:lnTo>
                    <a:lnTo>
                      <a:pt x="154" y="172"/>
                    </a:lnTo>
                    <a:lnTo>
                      <a:pt x="154" y="172"/>
                    </a:lnTo>
                    <a:lnTo>
                      <a:pt x="150" y="176"/>
                    </a:lnTo>
                    <a:lnTo>
                      <a:pt x="146" y="176"/>
                    </a:lnTo>
                    <a:lnTo>
                      <a:pt x="144" y="178"/>
                    </a:lnTo>
                    <a:lnTo>
                      <a:pt x="144" y="180"/>
                    </a:lnTo>
                    <a:lnTo>
                      <a:pt x="144" y="184"/>
                    </a:lnTo>
                    <a:lnTo>
                      <a:pt x="142" y="184"/>
                    </a:lnTo>
                    <a:lnTo>
                      <a:pt x="144" y="186"/>
                    </a:lnTo>
                    <a:lnTo>
                      <a:pt x="146" y="186"/>
                    </a:lnTo>
                    <a:lnTo>
                      <a:pt x="146" y="190"/>
                    </a:lnTo>
                    <a:lnTo>
                      <a:pt x="144" y="192"/>
                    </a:lnTo>
                    <a:lnTo>
                      <a:pt x="144" y="190"/>
                    </a:lnTo>
                    <a:lnTo>
                      <a:pt x="144" y="188"/>
                    </a:lnTo>
                    <a:lnTo>
                      <a:pt x="142" y="188"/>
                    </a:lnTo>
                    <a:lnTo>
                      <a:pt x="142" y="188"/>
                    </a:lnTo>
                    <a:lnTo>
                      <a:pt x="142" y="190"/>
                    </a:lnTo>
                    <a:lnTo>
                      <a:pt x="142" y="192"/>
                    </a:lnTo>
                    <a:lnTo>
                      <a:pt x="140" y="190"/>
                    </a:lnTo>
                    <a:lnTo>
                      <a:pt x="138" y="190"/>
                    </a:lnTo>
                    <a:lnTo>
                      <a:pt x="140" y="190"/>
                    </a:lnTo>
                    <a:lnTo>
                      <a:pt x="140" y="188"/>
                    </a:lnTo>
                    <a:lnTo>
                      <a:pt x="138" y="188"/>
                    </a:lnTo>
                    <a:lnTo>
                      <a:pt x="136" y="188"/>
                    </a:lnTo>
                    <a:lnTo>
                      <a:pt x="136" y="190"/>
                    </a:lnTo>
                    <a:lnTo>
                      <a:pt x="134" y="190"/>
                    </a:lnTo>
                    <a:lnTo>
                      <a:pt x="134" y="190"/>
                    </a:lnTo>
                    <a:lnTo>
                      <a:pt x="132" y="188"/>
                    </a:lnTo>
                    <a:lnTo>
                      <a:pt x="130" y="186"/>
                    </a:lnTo>
                    <a:lnTo>
                      <a:pt x="132" y="188"/>
                    </a:lnTo>
                    <a:lnTo>
                      <a:pt x="132" y="190"/>
                    </a:lnTo>
                    <a:lnTo>
                      <a:pt x="130" y="192"/>
                    </a:lnTo>
                    <a:lnTo>
                      <a:pt x="130" y="192"/>
                    </a:lnTo>
                    <a:lnTo>
                      <a:pt x="128" y="192"/>
                    </a:lnTo>
                    <a:lnTo>
                      <a:pt x="126" y="194"/>
                    </a:lnTo>
                    <a:lnTo>
                      <a:pt x="126" y="194"/>
                    </a:lnTo>
                    <a:lnTo>
                      <a:pt x="124" y="194"/>
                    </a:lnTo>
                    <a:lnTo>
                      <a:pt x="124" y="196"/>
                    </a:lnTo>
                    <a:lnTo>
                      <a:pt x="122" y="196"/>
                    </a:lnTo>
                    <a:lnTo>
                      <a:pt x="120" y="198"/>
                    </a:lnTo>
                    <a:lnTo>
                      <a:pt x="120" y="200"/>
                    </a:lnTo>
                    <a:lnTo>
                      <a:pt x="118" y="202"/>
                    </a:lnTo>
                    <a:lnTo>
                      <a:pt x="116" y="206"/>
                    </a:lnTo>
                    <a:lnTo>
                      <a:pt x="114" y="210"/>
                    </a:lnTo>
                    <a:lnTo>
                      <a:pt x="114" y="212"/>
                    </a:lnTo>
                    <a:lnTo>
                      <a:pt x="108" y="216"/>
                    </a:lnTo>
                    <a:lnTo>
                      <a:pt x="106" y="218"/>
                    </a:lnTo>
                    <a:lnTo>
                      <a:pt x="106" y="220"/>
                    </a:lnTo>
                    <a:lnTo>
                      <a:pt x="104" y="224"/>
                    </a:lnTo>
                    <a:lnTo>
                      <a:pt x="102" y="228"/>
                    </a:lnTo>
                    <a:lnTo>
                      <a:pt x="102" y="228"/>
                    </a:lnTo>
                    <a:lnTo>
                      <a:pt x="102" y="228"/>
                    </a:lnTo>
                    <a:lnTo>
                      <a:pt x="100" y="230"/>
                    </a:lnTo>
                    <a:lnTo>
                      <a:pt x="102" y="230"/>
                    </a:lnTo>
                    <a:lnTo>
                      <a:pt x="102" y="230"/>
                    </a:lnTo>
                    <a:lnTo>
                      <a:pt x="102" y="230"/>
                    </a:lnTo>
                    <a:lnTo>
                      <a:pt x="98" y="230"/>
                    </a:lnTo>
                    <a:lnTo>
                      <a:pt x="94" y="232"/>
                    </a:lnTo>
                    <a:lnTo>
                      <a:pt x="92" y="234"/>
                    </a:lnTo>
                    <a:lnTo>
                      <a:pt x="92" y="238"/>
                    </a:lnTo>
                    <a:lnTo>
                      <a:pt x="90" y="238"/>
                    </a:lnTo>
                    <a:lnTo>
                      <a:pt x="90" y="236"/>
                    </a:lnTo>
                    <a:lnTo>
                      <a:pt x="88" y="236"/>
                    </a:lnTo>
                    <a:lnTo>
                      <a:pt x="88" y="238"/>
                    </a:lnTo>
                    <a:lnTo>
                      <a:pt x="88" y="238"/>
                    </a:lnTo>
                    <a:lnTo>
                      <a:pt x="86" y="240"/>
                    </a:lnTo>
                    <a:lnTo>
                      <a:pt x="82" y="242"/>
                    </a:lnTo>
                    <a:lnTo>
                      <a:pt x="78" y="244"/>
                    </a:lnTo>
                    <a:lnTo>
                      <a:pt x="76" y="246"/>
                    </a:lnTo>
                    <a:lnTo>
                      <a:pt x="74" y="244"/>
                    </a:lnTo>
                    <a:lnTo>
                      <a:pt x="74" y="244"/>
                    </a:lnTo>
                    <a:lnTo>
                      <a:pt x="70" y="244"/>
                    </a:lnTo>
                    <a:lnTo>
                      <a:pt x="70" y="244"/>
                    </a:lnTo>
                    <a:lnTo>
                      <a:pt x="72" y="242"/>
                    </a:lnTo>
                    <a:lnTo>
                      <a:pt x="70" y="242"/>
                    </a:lnTo>
                    <a:lnTo>
                      <a:pt x="68" y="240"/>
                    </a:lnTo>
                    <a:lnTo>
                      <a:pt x="66" y="238"/>
                    </a:lnTo>
                    <a:lnTo>
                      <a:pt x="66" y="236"/>
                    </a:lnTo>
                    <a:lnTo>
                      <a:pt x="64" y="236"/>
                    </a:lnTo>
                    <a:lnTo>
                      <a:pt x="64" y="236"/>
                    </a:lnTo>
                    <a:lnTo>
                      <a:pt x="64" y="234"/>
                    </a:lnTo>
                    <a:lnTo>
                      <a:pt x="62" y="232"/>
                    </a:lnTo>
                    <a:lnTo>
                      <a:pt x="60" y="232"/>
                    </a:lnTo>
                    <a:lnTo>
                      <a:pt x="60" y="232"/>
                    </a:lnTo>
                    <a:lnTo>
                      <a:pt x="60" y="234"/>
                    </a:lnTo>
                    <a:lnTo>
                      <a:pt x="58" y="234"/>
                    </a:lnTo>
                    <a:lnTo>
                      <a:pt x="58" y="232"/>
                    </a:lnTo>
                    <a:lnTo>
                      <a:pt x="56" y="232"/>
                    </a:lnTo>
                    <a:lnTo>
                      <a:pt x="54" y="232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58" name="New Caledonia">
                <a:extLst>
                  <a:ext uri="{FF2B5EF4-FFF2-40B4-BE49-F238E27FC236}">
                    <a16:creationId xmlns:a16="http://schemas.microsoft.com/office/drawing/2014/main" id="{AC503CB5-9CB4-491E-92E2-E7DE83C03F41}"/>
                  </a:ext>
                </a:extLst>
              </p:cNvPr>
              <p:cNvGrpSpPr/>
              <p:nvPr/>
            </p:nvGrpSpPr>
            <p:grpSpPr>
              <a:xfrm>
                <a:off x="9766785" y="4800658"/>
                <a:ext cx="126315" cy="218181"/>
                <a:chOff x="9766785" y="4800658"/>
                <a:chExt cx="126315" cy="218181"/>
              </a:xfrm>
              <a:grpFill/>
            </p:grpSpPr>
            <p:sp>
              <p:nvSpPr>
                <p:cNvPr id="377" name="Vanuatu">
                  <a:extLst>
                    <a:ext uri="{FF2B5EF4-FFF2-40B4-BE49-F238E27FC236}">
                      <a16:creationId xmlns:a16="http://schemas.microsoft.com/office/drawing/2014/main" id="{2BEBFCAF-034B-462C-A021-614A03281C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839512" y="4800658"/>
                  <a:ext cx="53588" cy="137798"/>
                </a:xfrm>
                <a:custGeom>
                  <a:avLst/>
                  <a:gdLst>
                    <a:gd name="T0" fmla="*/ 28 w 28"/>
                    <a:gd name="T1" fmla="*/ 70 h 72"/>
                    <a:gd name="T2" fmla="*/ 26 w 28"/>
                    <a:gd name="T3" fmla="*/ 70 h 72"/>
                    <a:gd name="T4" fmla="*/ 26 w 28"/>
                    <a:gd name="T5" fmla="*/ 56 h 72"/>
                    <a:gd name="T6" fmla="*/ 26 w 28"/>
                    <a:gd name="T7" fmla="*/ 62 h 72"/>
                    <a:gd name="T8" fmla="*/ 24 w 28"/>
                    <a:gd name="T9" fmla="*/ 58 h 72"/>
                    <a:gd name="T10" fmla="*/ 16 w 28"/>
                    <a:gd name="T11" fmla="*/ 42 h 72"/>
                    <a:gd name="T12" fmla="*/ 20 w 28"/>
                    <a:gd name="T13" fmla="*/ 42 h 72"/>
                    <a:gd name="T14" fmla="*/ 18 w 28"/>
                    <a:gd name="T15" fmla="*/ 46 h 72"/>
                    <a:gd name="T16" fmla="*/ 16 w 28"/>
                    <a:gd name="T17" fmla="*/ 42 h 72"/>
                    <a:gd name="T18" fmla="*/ 20 w 28"/>
                    <a:gd name="T19" fmla="*/ 6 h 72"/>
                    <a:gd name="T20" fmla="*/ 20 w 28"/>
                    <a:gd name="T21" fmla="*/ 6 h 72"/>
                    <a:gd name="T22" fmla="*/ 14 w 28"/>
                    <a:gd name="T23" fmla="*/ 10 h 72"/>
                    <a:gd name="T24" fmla="*/ 18 w 28"/>
                    <a:gd name="T25" fmla="*/ 10 h 72"/>
                    <a:gd name="T26" fmla="*/ 14 w 28"/>
                    <a:gd name="T27" fmla="*/ 8 h 72"/>
                    <a:gd name="T28" fmla="*/ 14 w 28"/>
                    <a:gd name="T29" fmla="*/ 10 h 72"/>
                    <a:gd name="T30" fmla="*/ 20 w 28"/>
                    <a:gd name="T31" fmla="*/ 14 h 72"/>
                    <a:gd name="T32" fmla="*/ 20 w 28"/>
                    <a:gd name="T33" fmla="*/ 18 h 72"/>
                    <a:gd name="T34" fmla="*/ 18 w 28"/>
                    <a:gd name="T35" fmla="*/ 16 h 72"/>
                    <a:gd name="T36" fmla="*/ 20 w 28"/>
                    <a:gd name="T37" fmla="*/ 12 h 72"/>
                    <a:gd name="T38" fmla="*/ 18 w 28"/>
                    <a:gd name="T39" fmla="*/ 28 h 72"/>
                    <a:gd name="T40" fmla="*/ 20 w 28"/>
                    <a:gd name="T41" fmla="*/ 32 h 72"/>
                    <a:gd name="T42" fmla="*/ 18 w 28"/>
                    <a:gd name="T43" fmla="*/ 30 h 72"/>
                    <a:gd name="T44" fmla="*/ 18 w 28"/>
                    <a:gd name="T45" fmla="*/ 22 h 72"/>
                    <a:gd name="T46" fmla="*/ 20 w 28"/>
                    <a:gd name="T47" fmla="*/ 24 h 72"/>
                    <a:gd name="T48" fmla="*/ 18 w 28"/>
                    <a:gd name="T49" fmla="*/ 26 h 72"/>
                    <a:gd name="T50" fmla="*/ 16 w 28"/>
                    <a:gd name="T51" fmla="*/ 26 h 72"/>
                    <a:gd name="T52" fmla="*/ 16 w 28"/>
                    <a:gd name="T53" fmla="*/ 24 h 72"/>
                    <a:gd name="T54" fmla="*/ 8 w 28"/>
                    <a:gd name="T55" fmla="*/ 18 h 72"/>
                    <a:gd name="T56" fmla="*/ 10 w 28"/>
                    <a:gd name="T57" fmla="*/ 22 h 72"/>
                    <a:gd name="T58" fmla="*/ 14 w 28"/>
                    <a:gd name="T59" fmla="*/ 26 h 72"/>
                    <a:gd name="T60" fmla="*/ 8 w 28"/>
                    <a:gd name="T61" fmla="*/ 28 h 72"/>
                    <a:gd name="T62" fmla="*/ 8 w 28"/>
                    <a:gd name="T63" fmla="*/ 24 h 72"/>
                    <a:gd name="T64" fmla="*/ 8 w 28"/>
                    <a:gd name="T65" fmla="*/ 20 h 72"/>
                    <a:gd name="T66" fmla="*/ 6 w 28"/>
                    <a:gd name="T67" fmla="*/ 20 h 72"/>
                    <a:gd name="T68" fmla="*/ 0 w 28"/>
                    <a:gd name="T69" fmla="*/ 0 h 72"/>
                    <a:gd name="T70" fmla="*/ 0 w 28"/>
                    <a:gd name="T71" fmla="*/ 8 h 72"/>
                    <a:gd name="T72" fmla="*/ 2 w 28"/>
                    <a:gd name="T73" fmla="*/ 14 h 72"/>
                    <a:gd name="T74" fmla="*/ 4 w 28"/>
                    <a:gd name="T75" fmla="*/ 12 h 72"/>
                    <a:gd name="T76" fmla="*/ 8 w 28"/>
                    <a:gd name="T77" fmla="*/ 12 h 72"/>
                    <a:gd name="T78" fmla="*/ 6 w 28"/>
                    <a:gd name="T79" fmla="*/ 6 h 72"/>
                    <a:gd name="T80" fmla="*/ 6 w 28"/>
                    <a:gd name="T81" fmla="*/ 4 h 72"/>
                    <a:gd name="T82" fmla="*/ 6 w 28"/>
                    <a:gd name="T83" fmla="*/ 6 h 72"/>
                    <a:gd name="T84" fmla="*/ 2 w 28"/>
                    <a:gd name="T85" fmla="*/ 6 h 72"/>
                    <a:gd name="T86" fmla="*/ 2 w 28"/>
                    <a:gd name="T87" fmla="*/ 0 h 72"/>
                    <a:gd name="T88" fmla="*/ 0 w 28"/>
                    <a:gd name="T89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8" h="72">
                      <a:moveTo>
                        <a:pt x="26" y="68"/>
                      </a:move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26" y="70"/>
                      </a:lnTo>
                      <a:lnTo>
                        <a:pt x="26" y="68"/>
                      </a:lnTo>
                      <a:close/>
                      <a:moveTo>
                        <a:pt x="26" y="56"/>
                      </a:moveTo>
                      <a:lnTo>
                        <a:pt x="26" y="58"/>
                      </a:lnTo>
                      <a:lnTo>
                        <a:pt x="26" y="62"/>
                      </a:lnTo>
                      <a:lnTo>
                        <a:pt x="24" y="60"/>
                      </a:lnTo>
                      <a:lnTo>
                        <a:pt x="24" y="58"/>
                      </a:lnTo>
                      <a:lnTo>
                        <a:pt x="26" y="56"/>
                      </a:lnTo>
                      <a:close/>
                      <a:moveTo>
                        <a:pt x="16" y="42"/>
                      </a:moveTo>
                      <a:lnTo>
                        <a:pt x="20" y="40"/>
                      </a:lnTo>
                      <a:lnTo>
                        <a:pt x="20" y="42"/>
                      </a:lnTo>
                      <a:lnTo>
                        <a:pt x="20" y="44"/>
                      </a:lnTo>
                      <a:lnTo>
                        <a:pt x="18" y="46"/>
                      </a:lnTo>
                      <a:lnTo>
                        <a:pt x="16" y="44"/>
                      </a:lnTo>
                      <a:lnTo>
                        <a:pt x="16" y="42"/>
                      </a:lnTo>
                      <a:close/>
                      <a:moveTo>
                        <a:pt x="20" y="2"/>
                      </a:moveTo>
                      <a:lnTo>
                        <a:pt x="20" y="6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20" y="2"/>
                      </a:lnTo>
                      <a:close/>
                      <a:moveTo>
                        <a:pt x="14" y="10"/>
                      </a:moveTo>
                      <a:lnTo>
                        <a:pt x="16" y="10"/>
                      </a:lnTo>
                      <a:lnTo>
                        <a:pt x="18" y="10"/>
                      </a:lnTo>
                      <a:lnTo>
                        <a:pt x="18" y="8"/>
                      </a:lnTo>
                      <a:lnTo>
                        <a:pt x="14" y="8"/>
                      </a:lnTo>
                      <a:lnTo>
                        <a:pt x="14" y="10"/>
                      </a:lnTo>
                      <a:lnTo>
                        <a:pt x="14" y="10"/>
                      </a:lnTo>
                      <a:close/>
                      <a:moveTo>
                        <a:pt x="20" y="12"/>
                      </a:moveTo>
                      <a:lnTo>
                        <a:pt x="20" y="14"/>
                      </a:lnTo>
                      <a:lnTo>
                        <a:pt x="20" y="16"/>
                      </a:lnTo>
                      <a:lnTo>
                        <a:pt x="20" y="18"/>
                      </a:lnTo>
                      <a:lnTo>
                        <a:pt x="20" y="18"/>
                      </a:lnTo>
                      <a:lnTo>
                        <a:pt x="18" y="16"/>
                      </a:lnTo>
                      <a:lnTo>
                        <a:pt x="20" y="12"/>
                      </a:lnTo>
                      <a:lnTo>
                        <a:pt x="20" y="12"/>
                      </a:lnTo>
                      <a:close/>
                      <a:moveTo>
                        <a:pt x="18" y="30"/>
                      </a:moveTo>
                      <a:lnTo>
                        <a:pt x="18" y="28"/>
                      </a:lnTo>
                      <a:lnTo>
                        <a:pt x="20" y="30"/>
                      </a:lnTo>
                      <a:lnTo>
                        <a:pt x="20" y="32"/>
                      </a:lnTo>
                      <a:lnTo>
                        <a:pt x="18" y="32"/>
                      </a:lnTo>
                      <a:lnTo>
                        <a:pt x="18" y="30"/>
                      </a:lnTo>
                      <a:close/>
                      <a:moveTo>
                        <a:pt x="16" y="24"/>
                      </a:move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0" y="24"/>
                      </a:lnTo>
                      <a:lnTo>
                        <a:pt x="20" y="26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6"/>
                      </a:lnTo>
                      <a:lnTo>
                        <a:pt x="16" y="26"/>
                      </a:lnTo>
                      <a:lnTo>
                        <a:pt x="16" y="24"/>
                      </a:lnTo>
                      <a:close/>
                      <a:moveTo>
                        <a:pt x="6" y="18"/>
                      </a:moveTo>
                      <a:lnTo>
                        <a:pt x="8" y="18"/>
                      </a:lnTo>
                      <a:lnTo>
                        <a:pt x="10" y="20"/>
                      </a:lnTo>
                      <a:lnTo>
                        <a:pt x="10" y="22"/>
                      </a:lnTo>
                      <a:lnTo>
                        <a:pt x="12" y="24"/>
                      </a:lnTo>
                      <a:lnTo>
                        <a:pt x="14" y="26"/>
                      </a:lnTo>
                      <a:lnTo>
                        <a:pt x="12" y="28"/>
                      </a:lnTo>
                      <a:lnTo>
                        <a:pt x="8" y="28"/>
                      </a:lnTo>
                      <a:lnTo>
                        <a:pt x="8" y="28"/>
                      </a:lnTo>
                      <a:lnTo>
                        <a:pt x="8" y="24"/>
                      </a:lnTo>
                      <a:lnTo>
                        <a:pt x="10" y="22"/>
                      </a:lnTo>
                      <a:lnTo>
                        <a:pt x="8" y="20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6" y="18"/>
                      </a:lnTo>
                      <a:close/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4"/>
                      </a:lnTo>
                      <a:lnTo>
                        <a:pt x="4" y="14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2"/>
                      </a:lnTo>
                      <a:lnTo>
                        <a:pt x="8" y="8"/>
                      </a:lnTo>
                      <a:lnTo>
                        <a:pt x="6" y="6"/>
                      </a:lnTo>
                      <a:lnTo>
                        <a:pt x="8" y="4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65C392"/>
                  </a:solidFill>
                  <a:round/>
                  <a:headEnd/>
                  <a:tailEnd/>
                </a:ln>
              </p:spPr>
              <p:txBody>
                <a:bodyPr vert="horz" wrap="square" lIns="45665" tIns="22832" rIns="45665" bIns="228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51511">
                    <a:defRPr/>
                  </a:pPr>
                  <a:endParaRPr lang="en-US" sz="3448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78" name="New Caledonia">
                  <a:extLst>
                    <a:ext uri="{FF2B5EF4-FFF2-40B4-BE49-F238E27FC236}">
                      <a16:creationId xmlns:a16="http://schemas.microsoft.com/office/drawing/2014/main" id="{DC3013C6-9DF2-4D90-A9F2-433A3CFF80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766785" y="4949940"/>
                  <a:ext cx="91865" cy="68899"/>
                </a:xfrm>
                <a:custGeom>
                  <a:avLst/>
                  <a:gdLst>
                    <a:gd name="T0" fmla="*/ 0 w 48"/>
                    <a:gd name="T1" fmla="*/ 0 h 36"/>
                    <a:gd name="T2" fmla="*/ 4 w 48"/>
                    <a:gd name="T3" fmla="*/ 4 h 36"/>
                    <a:gd name="T4" fmla="*/ 4 w 48"/>
                    <a:gd name="T5" fmla="*/ 2 h 36"/>
                    <a:gd name="T6" fmla="*/ 6 w 48"/>
                    <a:gd name="T7" fmla="*/ 4 h 36"/>
                    <a:gd name="T8" fmla="*/ 6 w 48"/>
                    <a:gd name="T9" fmla="*/ 6 h 36"/>
                    <a:gd name="T10" fmla="*/ 10 w 48"/>
                    <a:gd name="T11" fmla="*/ 8 h 36"/>
                    <a:gd name="T12" fmla="*/ 10 w 48"/>
                    <a:gd name="T13" fmla="*/ 12 h 36"/>
                    <a:gd name="T14" fmla="*/ 12 w 48"/>
                    <a:gd name="T15" fmla="*/ 12 h 36"/>
                    <a:gd name="T16" fmla="*/ 16 w 48"/>
                    <a:gd name="T17" fmla="*/ 18 h 36"/>
                    <a:gd name="T18" fmla="*/ 20 w 48"/>
                    <a:gd name="T19" fmla="*/ 22 h 36"/>
                    <a:gd name="T20" fmla="*/ 20 w 48"/>
                    <a:gd name="T21" fmla="*/ 22 h 36"/>
                    <a:gd name="T22" fmla="*/ 22 w 48"/>
                    <a:gd name="T23" fmla="*/ 24 h 36"/>
                    <a:gd name="T24" fmla="*/ 26 w 48"/>
                    <a:gd name="T25" fmla="*/ 28 h 36"/>
                    <a:gd name="T26" fmla="*/ 30 w 48"/>
                    <a:gd name="T27" fmla="*/ 32 h 36"/>
                    <a:gd name="T28" fmla="*/ 32 w 48"/>
                    <a:gd name="T29" fmla="*/ 32 h 36"/>
                    <a:gd name="T30" fmla="*/ 32 w 48"/>
                    <a:gd name="T31" fmla="*/ 36 h 36"/>
                    <a:gd name="T32" fmla="*/ 30 w 48"/>
                    <a:gd name="T33" fmla="*/ 34 h 36"/>
                    <a:gd name="T34" fmla="*/ 28 w 48"/>
                    <a:gd name="T35" fmla="*/ 36 h 36"/>
                    <a:gd name="T36" fmla="*/ 26 w 48"/>
                    <a:gd name="T37" fmla="*/ 32 h 36"/>
                    <a:gd name="T38" fmla="*/ 24 w 48"/>
                    <a:gd name="T39" fmla="*/ 34 h 36"/>
                    <a:gd name="T40" fmla="*/ 22 w 48"/>
                    <a:gd name="T41" fmla="*/ 32 h 36"/>
                    <a:gd name="T42" fmla="*/ 22 w 48"/>
                    <a:gd name="T43" fmla="*/ 30 h 36"/>
                    <a:gd name="T44" fmla="*/ 18 w 48"/>
                    <a:gd name="T45" fmla="*/ 30 h 36"/>
                    <a:gd name="T46" fmla="*/ 18 w 48"/>
                    <a:gd name="T47" fmla="*/ 26 h 36"/>
                    <a:gd name="T48" fmla="*/ 16 w 48"/>
                    <a:gd name="T49" fmla="*/ 26 h 36"/>
                    <a:gd name="T50" fmla="*/ 16 w 48"/>
                    <a:gd name="T51" fmla="*/ 26 h 36"/>
                    <a:gd name="T52" fmla="*/ 14 w 48"/>
                    <a:gd name="T53" fmla="*/ 24 h 36"/>
                    <a:gd name="T54" fmla="*/ 10 w 48"/>
                    <a:gd name="T55" fmla="*/ 20 h 36"/>
                    <a:gd name="T56" fmla="*/ 10 w 48"/>
                    <a:gd name="T57" fmla="*/ 18 h 36"/>
                    <a:gd name="T58" fmla="*/ 8 w 48"/>
                    <a:gd name="T59" fmla="*/ 18 h 36"/>
                    <a:gd name="T60" fmla="*/ 8 w 48"/>
                    <a:gd name="T61" fmla="*/ 16 h 36"/>
                    <a:gd name="T62" fmla="*/ 8 w 48"/>
                    <a:gd name="T63" fmla="*/ 14 h 36"/>
                    <a:gd name="T64" fmla="*/ 4 w 48"/>
                    <a:gd name="T65" fmla="*/ 12 h 36"/>
                    <a:gd name="T66" fmla="*/ 2 w 48"/>
                    <a:gd name="T67" fmla="*/ 6 h 36"/>
                    <a:gd name="T68" fmla="*/ 2 w 48"/>
                    <a:gd name="T69" fmla="*/ 4 h 36"/>
                    <a:gd name="T70" fmla="*/ 0 w 48"/>
                    <a:gd name="T71" fmla="*/ 2 h 36"/>
                    <a:gd name="T72" fmla="*/ 0 w 48"/>
                    <a:gd name="T73" fmla="*/ 0 h 36"/>
                    <a:gd name="T74" fmla="*/ 44 w 48"/>
                    <a:gd name="T75" fmla="*/ 22 h 36"/>
                    <a:gd name="T76" fmla="*/ 46 w 48"/>
                    <a:gd name="T77" fmla="*/ 22 h 36"/>
                    <a:gd name="T78" fmla="*/ 48 w 48"/>
                    <a:gd name="T79" fmla="*/ 22 h 36"/>
                    <a:gd name="T80" fmla="*/ 48 w 48"/>
                    <a:gd name="T81" fmla="*/ 26 h 36"/>
                    <a:gd name="T82" fmla="*/ 48 w 48"/>
                    <a:gd name="T83" fmla="*/ 26 h 36"/>
                    <a:gd name="T84" fmla="*/ 46 w 48"/>
                    <a:gd name="T85" fmla="*/ 26 h 36"/>
                    <a:gd name="T86" fmla="*/ 44 w 48"/>
                    <a:gd name="T87" fmla="*/ 24 h 36"/>
                    <a:gd name="T88" fmla="*/ 44 w 48"/>
                    <a:gd name="T89" fmla="*/ 22 h 36"/>
                    <a:gd name="T90" fmla="*/ 38 w 48"/>
                    <a:gd name="T91" fmla="*/ 10 h 36"/>
                    <a:gd name="T92" fmla="*/ 36 w 48"/>
                    <a:gd name="T93" fmla="*/ 12 h 36"/>
                    <a:gd name="T94" fmla="*/ 36 w 48"/>
                    <a:gd name="T95" fmla="*/ 12 h 36"/>
                    <a:gd name="T96" fmla="*/ 36 w 48"/>
                    <a:gd name="T97" fmla="*/ 14 h 36"/>
                    <a:gd name="T98" fmla="*/ 36 w 48"/>
                    <a:gd name="T99" fmla="*/ 16 h 36"/>
                    <a:gd name="T100" fmla="*/ 40 w 48"/>
                    <a:gd name="T101" fmla="*/ 18 h 36"/>
                    <a:gd name="T102" fmla="*/ 40 w 48"/>
                    <a:gd name="T103" fmla="*/ 16 h 36"/>
                    <a:gd name="T104" fmla="*/ 38 w 48"/>
                    <a:gd name="T105" fmla="*/ 14 h 36"/>
                    <a:gd name="T106" fmla="*/ 40 w 48"/>
                    <a:gd name="T107" fmla="*/ 12 h 36"/>
                    <a:gd name="T108" fmla="*/ 40 w 48"/>
                    <a:gd name="T109" fmla="*/ 10 h 36"/>
                    <a:gd name="T110" fmla="*/ 38 w 48"/>
                    <a:gd name="T111" fmla="*/ 10 h 36"/>
                    <a:gd name="T112" fmla="*/ 30 w 48"/>
                    <a:gd name="T113" fmla="*/ 6 h 36"/>
                    <a:gd name="T114" fmla="*/ 30 w 48"/>
                    <a:gd name="T115" fmla="*/ 8 h 36"/>
                    <a:gd name="T116" fmla="*/ 28 w 48"/>
                    <a:gd name="T117" fmla="*/ 10 h 36"/>
                    <a:gd name="T118" fmla="*/ 30 w 48"/>
                    <a:gd name="T119" fmla="*/ 10 h 36"/>
                    <a:gd name="T120" fmla="*/ 32 w 48"/>
                    <a:gd name="T121" fmla="*/ 8 h 36"/>
                    <a:gd name="T122" fmla="*/ 32 w 48"/>
                    <a:gd name="T123" fmla="*/ 6 h 36"/>
                    <a:gd name="T124" fmla="*/ 30 w 48"/>
                    <a:gd name="T125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48" h="36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4" y="2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10" y="8"/>
                      </a:lnTo>
                      <a:lnTo>
                        <a:pt x="10" y="12"/>
                      </a:lnTo>
                      <a:lnTo>
                        <a:pt x="12" y="12"/>
                      </a:lnTo>
                      <a:lnTo>
                        <a:pt x="16" y="18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22" y="24"/>
                      </a:lnTo>
                      <a:lnTo>
                        <a:pt x="26" y="28"/>
                      </a:lnTo>
                      <a:lnTo>
                        <a:pt x="30" y="32"/>
                      </a:lnTo>
                      <a:lnTo>
                        <a:pt x="32" y="32"/>
                      </a:lnTo>
                      <a:lnTo>
                        <a:pt x="32" y="36"/>
                      </a:lnTo>
                      <a:lnTo>
                        <a:pt x="30" y="34"/>
                      </a:lnTo>
                      <a:lnTo>
                        <a:pt x="28" y="36"/>
                      </a:lnTo>
                      <a:lnTo>
                        <a:pt x="26" y="32"/>
                      </a:lnTo>
                      <a:lnTo>
                        <a:pt x="24" y="34"/>
                      </a:lnTo>
                      <a:lnTo>
                        <a:pt x="22" y="32"/>
                      </a:lnTo>
                      <a:lnTo>
                        <a:pt x="22" y="30"/>
                      </a:lnTo>
                      <a:lnTo>
                        <a:pt x="18" y="30"/>
                      </a:lnTo>
                      <a:lnTo>
                        <a:pt x="18" y="26"/>
                      </a:lnTo>
                      <a:lnTo>
                        <a:pt x="16" y="26"/>
                      </a:lnTo>
                      <a:lnTo>
                        <a:pt x="16" y="26"/>
                      </a:lnTo>
                      <a:lnTo>
                        <a:pt x="14" y="24"/>
                      </a:lnTo>
                      <a:lnTo>
                        <a:pt x="10" y="20"/>
                      </a:lnTo>
                      <a:lnTo>
                        <a:pt x="10" y="18"/>
                      </a:lnTo>
                      <a:lnTo>
                        <a:pt x="8" y="18"/>
                      </a:lnTo>
                      <a:lnTo>
                        <a:pt x="8" y="16"/>
                      </a:lnTo>
                      <a:lnTo>
                        <a:pt x="8" y="14"/>
                      </a:lnTo>
                      <a:lnTo>
                        <a:pt x="4" y="12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44" y="22"/>
                      </a:moveTo>
                      <a:lnTo>
                        <a:pt x="46" y="22"/>
                      </a:lnTo>
                      <a:lnTo>
                        <a:pt x="48" y="22"/>
                      </a:lnTo>
                      <a:lnTo>
                        <a:pt x="48" y="26"/>
                      </a:lnTo>
                      <a:lnTo>
                        <a:pt x="48" y="26"/>
                      </a:lnTo>
                      <a:lnTo>
                        <a:pt x="46" y="26"/>
                      </a:lnTo>
                      <a:lnTo>
                        <a:pt x="44" y="24"/>
                      </a:lnTo>
                      <a:lnTo>
                        <a:pt x="44" y="22"/>
                      </a:lnTo>
                      <a:close/>
                      <a:moveTo>
                        <a:pt x="38" y="10"/>
                      </a:move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4"/>
                      </a:lnTo>
                      <a:lnTo>
                        <a:pt x="36" y="16"/>
                      </a:lnTo>
                      <a:lnTo>
                        <a:pt x="40" y="18"/>
                      </a:lnTo>
                      <a:lnTo>
                        <a:pt x="40" y="16"/>
                      </a:lnTo>
                      <a:lnTo>
                        <a:pt x="38" y="14"/>
                      </a:lnTo>
                      <a:lnTo>
                        <a:pt x="40" y="12"/>
                      </a:lnTo>
                      <a:lnTo>
                        <a:pt x="40" y="10"/>
                      </a:lnTo>
                      <a:lnTo>
                        <a:pt x="38" y="10"/>
                      </a:lnTo>
                      <a:close/>
                      <a:moveTo>
                        <a:pt x="30" y="6"/>
                      </a:moveTo>
                      <a:lnTo>
                        <a:pt x="30" y="8"/>
                      </a:lnTo>
                      <a:lnTo>
                        <a:pt x="28" y="10"/>
                      </a:lnTo>
                      <a:lnTo>
                        <a:pt x="30" y="10"/>
                      </a:lnTo>
                      <a:lnTo>
                        <a:pt x="32" y="8"/>
                      </a:lnTo>
                      <a:lnTo>
                        <a:pt x="32" y="6"/>
                      </a:lnTo>
                      <a:lnTo>
                        <a:pt x="30" y="6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65C392"/>
                  </a:solidFill>
                  <a:round/>
                  <a:headEnd/>
                  <a:tailEnd/>
                </a:ln>
              </p:spPr>
              <p:txBody>
                <a:bodyPr vert="horz" wrap="square" lIns="45665" tIns="22832" rIns="45665" bIns="228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51511">
                    <a:defRPr/>
                  </a:pPr>
                  <a:endParaRPr lang="en-US" sz="3448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59" name="Nepal">
                <a:extLst>
                  <a:ext uri="{FF2B5EF4-FFF2-40B4-BE49-F238E27FC236}">
                    <a16:creationId xmlns:a16="http://schemas.microsoft.com/office/drawing/2014/main" id="{9828316B-B413-44BA-B61E-C65DDA91B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887" y="3663576"/>
                <a:ext cx="195214" cy="103348"/>
              </a:xfrm>
              <a:custGeom>
                <a:avLst/>
                <a:gdLst>
                  <a:gd name="T0" fmla="*/ 6 w 102"/>
                  <a:gd name="T1" fmla="*/ 0 h 54"/>
                  <a:gd name="T2" fmla="*/ 10 w 102"/>
                  <a:gd name="T3" fmla="*/ 2 h 54"/>
                  <a:gd name="T4" fmla="*/ 14 w 102"/>
                  <a:gd name="T5" fmla="*/ 4 h 54"/>
                  <a:gd name="T6" fmla="*/ 18 w 102"/>
                  <a:gd name="T7" fmla="*/ 2 h 54"/>
                  <a:gd name="T8" fmla="*/ 24 w 102"/>
                  <a:gd name="T9" fmla="*/ 4 h 54"/>
                  <a:gd name="T10" fmla="*/ 30 w 102"/>
                  <a:gd name="T11" fmla="*/ 6 h 54"/>
                  <a:gd name="T12" fmla="*/ 36 w 102"/>
                  <a:gd name="T13" fmla="*/ 10 h 54"/>
                  <a:gd name="T14" fmla="*/ 38 w 102"/>
                  <a:gd name="T15" fmla="*/ 12 h 54"/>
                  <a:gd name="T16" fmla="*/ 42 w 102"/>
                  <a:gd name="T17" fmla="*/ 18 h 54"/>
                  <a:gd name="T18" fmla="*/ 44 w 102"/>
                  <a:gd name="T19" fmla="*/ 14 h 54"/>
                  <a:gd name="T20" fmla="*/ 46 w 102"/>
                  <a:gd name="T21" fmla="*/ 14 h 54"/>
                  <a:gd name="T22" fmla="*/ 52 w 102"/>
                  <a:gd name="T23" fmla="*/ 14 h 54"/>
                  <a:gd name="T24" fmla="*/ 54 w 102"/>
                  <a:gd name="T25" fmla="*/ 20 h 54"/>
                  <a:gd name="T26" fmla="*/ 62 w 102"/>
                  <a:gd name="T27" fmla="*/ 20 h 54"/>
                  <a:gd name="T28" fmla="*/ 62 w 102"/>
                  <a:gd name="T29" fmla="*/ 28 h 54"/>
                  <a:gd name="T30" fmla="*/ 68 w 102"/>
                  <a:gd name="T31" fmla="*/ 30 h 54"/>
                  <a:gd name="T32" fmla="*/ 72 w 102"/>
                  <a:gd name="T33" fmla="*/ 28 h 54"/>
                  <a:gd name="T34" fmla="*/ 80 w 102"/>
                  <a:gd name="T35" fmla="*/ 24 h 54"/>
                  <a:gd name="T36" fmla="*/ 82 w 102"/>
                  <a:gd name="T37" fmla="*/ 30 h 54"/>
                  <a:gd name="T38" fmla="*/ 88 w 102"/>
                  <a:gd name="T39" fmla="*/ 34 h 54"/>
                  <a:gd name="T40" fmla="*/ 94 w 102"/>
                  <a:gd name="T41" fmla="*/ 34 h 54"/>
                  <a:gd name="T42" fmla="*/ 98 w 102"/>
                  <a:gd name="T43" fmla="*/ 32 h 54"/>
                  <a:gd name="T44" fmla="*/ 102 w 102"/>
                  <a:gd name="T45" fmla="*/ 36 h 54"/>
                  <a:gd name="T46" fmla="*/ 102 w 102"/>
                  <a:gd name="T47" fmla="*/ 46 h 54"/>
                  <a:gd name="T48" fmla="*/ 94 w 102"/>
                  <a:gd name="T49" fmla="*/ 54 h 54"/>
                  <a:gd name="T50" fmla="*/ 88 w 102"/>
                  <a:gd name="T51" fmla="*/ 52 h 54"/>
                  <a:gd name="T52" fmla="*/ 72 w 102"/>
                  <a:gd name="T53" fmla="*/ 50 h 54"/>
                  <a:gd name="T54" fmla="*/ 64 w 102"/>
                  <a:gd name="T55" fmla="*/ 48 h 54"/>
                  <a:gd name="T56" fmla="*/ 60 w 102"/>
                  <a:gd name="T57" fmla="*/ 42 h 54"/>
                  <a:gd name="T58" fmla="*/ 48 w 102"/>
                  <a:gd name="T59" fmla="*/ 42 h 54"/>
                  <a:gd name="T60" fmla="*/ 38 w 102"/>
                  <a:gd name="T61" fmla="*/ 42 h 54"/>
                  <a:gd name="T62" fmla="*/ 32 w 102"/>
                  <a:gd name="T63" fmla="*/ 38 h 54"/>
                  <a:gd name="T64" fmla="*/ 24 w 102"/>
                  <a:gd name="T65" fmla="*/ 36 h 54"/>
                  <a:gd name="T66" fmla="*/ 16 w 102"/>
                  <a:gd name="T67" fmla="*/ 28 h 54"/>
                  <a:gd name="T68" fmla="*/ 8 w 102"/>
                  <a:gd name="T69" fmla="*/ 24 h 54"/>
                  <a:gd name="T70" fmla="*/ 4 w 102"/>
                  <a:gd name="T71" fmla="*/ 24 h 54"/>
                  <a:gd name="T72" fmla="*/ 0 w 102"/>
                  <a:gd name="T73" fmla="*/ 20 h 54"/>
                  <a:gd name="T74" fmla="*/ 4 w 102"/>
                  <a:gd name="T75" fmla="*/ 12 h 54"/>
                  <a:gd name="T76" fmla="*/ 6 w 102"/>
                  <a:gd name="T7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2" h="54">
                    <a:moveTo>
                      <a:pt x="6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4" y="2"/>
                    </a:lnTo>
                    <a:lnTo>
                      <a:pt x="24" y="4"/>
                    </a:lnTo>
                    <a:lnTo>
                      <a:pt x="28" y="4"/>
                    </a:lnTo>
                    <a:lnTo>
                      <a:pt x="30" y="6"/>
                    </a:lnTo>
                    <a:lnTo>
                      <a:pt x="32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38" y="12"/>
                    </a:lnTo>
                    <a:lnTo>
                      <a:pt x="42" y="16"/>
                    </a:lnTo>
                    <a:lnTo>
                      <a:pt x="42" y="18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8" y="14"/>
                    </a:lnTo>
                    <a:lnTo>
                      <a:pt x="52" y="14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60" y="20"/>
                    </a:lnTo>
                    <a:lnTo>
                      <a:pt x="62" y="20"/>
                    </a:lnTo>
                    <a:lnTo>
                      <a:pt x="60" y="24"/>
                    </a:lnTo>
                    <a:lnTo>
                      <a:pt x="62" y="28"/>
                    </a:lnTo>
                    <a:lnTo>
                      <a:pt x="64" y="28"/>
                    </a:lnTo>
                    <a:lnTo>
                      <a:pt x="68" y="30"/>
                    </a:lnTo>
                    <a:lnTo>
                      <a:pt x="70" y="28"/>
                    </a:lnTo>
                    <a:lnTo>
                      <a:pt x="72" y="28"/>
                    </a:lnTo>
                    <a:lnTo>
                      <a:pt x="74" y="24"/>
                    </a:lnTo>
                    <a:lnTo>
                      <a:pt x="80" y="24"/>
                    </a:lnTo>
                    <a:lnTo>
                      <a:pt x="82" y="26"/>
                    </a:lnTo>
                    <a:lnTo>
                      <a:pt x="82" y="30"/>
                    </a:lnTo>
                    <a:lnTo>
                      <a:pt x="86" y="30"/>
                    </a:lnTo>
                    <a:lnTo>
                      <a:pt x="88" y="34"/>
                    </a:lnTo>
                    <a:lnTo>
                      <a:pt x="92" y="34"/>
                    </a:lnTo>
                    <a:lnTo>
                      <a:pt x="94" y="34"/>
                    </a:lnTo>
                    <a:lnTo>
                      <a:pt x="96" y="34"/>
                    </a:lnTo>
                    <a:lnTo>
                      <a:pt x="98" y="32"/>
                    </a:lnTo>
                    <a:lnTo>
                      <a:pt x="102" y="34"/>
                    </a:lnTo>
                    <a:lnTo>
                      <a:pt x="102" y="36"/>
                    </a:lnTo>
                    <a:lnTo>
                      <a:pt x="100" y="42"/>
                    </a:lnTo>
                    <a:lnTo>
                      <a:pt x="102" y="46"/>
                    </a:lnTo>
                    <a:lnTo>
                      <a:pt x="102" y="52"/>
                    </a:lnTo>
                    <a:lnTo>
                      <a:pt x="94" y="54"/>
                    </a:lnTo>
                    <a:lnTo>
                      <a:pt x="90" y="52"/>
                    </a:lnTo>
                    <a:lnTo>
                      <a:pt x="88" y="52"/>
                    </a:lnTo>
                    <a:lnTo>
                      <a:pt x="76" y="48"/>
                    </a:lnTo>
                    <a:lnTo>
                      <a:pt x="72" y="50"/>
                    </a:lnTo>
                    <a:lnTo>
                      <a:pt x="70" y="50"/>
                    </a:lnTo>
                    <a:lnTo>
                      <a:pt x="64" y="48"/>
                    </a:lnTo>
                    <a:lnTo>
                      <a:pt x="60" y="46"/>
                    </a:lnTo>
                    <a:lnTo>
                      <a:pt x="60" y="42"/>
                    </a:lnTo>
                    <a:lnTo>
                      <a:pt x="54" y="40"/>
                    </a:lnTo>
                    <a:lnTo>
                      <a:pt x="48" y="42"/>
                    </a:lnTo>
                    <a:lnTo>
                      <a:pt x="46" y="40"/>
                    </a:lnTo>
                    <a:lnTo>
                      <a:pt x="38" y="42"/>
                    </a:lnTo>
                    <a:lnTo>
                      <a:pt x="34" y="38"/>
                    </a:lnTo>
                    <a:lnTo>
                      <a:pt x="32" y="38"/>
                    </a:lnTo>
                    <a:lnTo>
                      <a:pt x="30" y="38"/>
                    </a:lnTo>
                    <a:lnTo>
                      <a:pt x="24" y="36"/>
                    </a:lnTo>
                    <a:lnTo>
                      <a:pt x="20" y="32"/>
                    </a:lnTo>
                    <a:lnTo>
                      <a:pt x="16" y="28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6" y="24"/>
                    </a:lnTo>
                    <a:lnTo>
                      <a:pt x="4" y="24"/>
                    </a:lnTo>
                    <a:lnTo>
                      <a:pt x="2" y="22"/>
                    </a:lnTo>
                    <a:lnTo>
                      <a:pt x="0" y="20"/>
                    </a:lnTo>
                    <a:lnTo>
                      <a:pt x="4" y="16"/>
                    </a:lnTo>
                    <a:lnTo>
                      <a:pt x="4" y="12"/>
                    </a:lnTo>
                    <a:lnTo>
                      <a:pt x="6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0" name="Myanmar">
                <a:extLst>
                  <a:ext uri="{FF2B5EF4-FFF2-40B4-BE49-F238E27FC236}">
                    <a16:creationId xmlns:a16="http://schemas.microsoft.com/office/drawing/2014/main" id="{7DAAB6D0-2DBA-438A-8927-6E8C886E4F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4932" y="3717164"/>
                <a:ext cx="206697" cy="470810"/>
              </a:xfrm>
              <a:custGeom>
                <a:avLst/>
                <a:gdLst>
                  <a:gd name="T0" fmla="*/ 60 w 108"/>
                  <a:gd name="T1" fmla="*/ 2 h 246"/>
                  <a:gd name="T2" fmla="*/ 70 w 108"/>
                  <a:gd name="T3" fmla="*/ 18 h 246"/>
                  <a:gd name="T4" fmla="*/ 66 w 108"/>
                  <a:gd name="T5" fmla="*/ 34 h 246"/>
                  <a:gd name="T6" fmla="*/ 60 w 108"/>
                  <a:gd name="T7" fmla="*/ 42 h 246"/>
                  <a:gd name="T8" fmla="*/ 62 w 108"/>
                  <a:gd name="T9" fmla="*/ 52 h 246"/>
                  <a:gd name="T10" fmla="*/ 74 w 108"/>
                  <a:gd name="T11" fmla="*/ 58 h 246"/>
                  <a:gd name="T12" fmla="*/ 78 w 108"/>
                  <a:gd name="T13" fmla="*/ 66 h 246"/>
                  <a:gd name="T14" fmla="*/ 90 w 108"/>
                  <a:gd name="T15" fmla="*/ 70 h 246"/>
                  <a:gd name="T16" fmla="*/ 84 w 108"/>
                  <a:gd name="T17" fmla="*/ 84 h 246"/>
                  <a:gd name="T18" fmla="*/ 92 w 108"/>
                  <a:gd name="T19" fmla="*/ 88 h 246"/>
                  <a:gd name="T20" fmla="*/ 108 w 108"/>
                  <a:gd name="T21" fmla="*/ 88 h 246"/>
                  <a:gd name="T22" fmla="*/ 102 w 108"/>
                  <a:gd name="T23" fmla="*/ 100 h 246"/>
                  <a:gd name="T24" fmla="*/ 90 w 108"/>
                  <a:gd name="T25" fmla="*/ 108 h 246"/>
                  <a:gd name="T26" fmla="*/ 84 w 108"/>
                  <a:gd name="T27" fmla="*/ 116 h 246"/>
                  <a:gd name="T28" fmla="*/ 72 w 108"/>
                  <a:gd name="T29" fmla="*/ 126 h 246"/>
                  <a:gd name="T30" fmla="*/ 68 w 108"/>
                  <a:gd name="T31" fmla="*/ 136 h 246"/>
                  <a:gd name="T32" fmla="*/ 82 w 108"/>
                  <a:gd name="T33" fmla="*/ 152 h 246"/>
                  <a:gd name="T34" fmla="*/ 82 w 108"/>
                  <a:gd name="T35" fmla="*/ 166 h 246"/>
                  <a:gd name="T36" fmla="*/ 86 w 108"/>
                  <a:gd name="T37" fmla="*/ 186 h 246"/>
                  <a:gd name="T38" fmla="*/ 94 w 108"/>
                  <a:gd name="T39" fmla="*/ 204 h 246"/>
                  <a:gd name="T40" fmla="*/ 98 w 108"/>
                  <a:gd name="T41" fmla="*/ 222 h 246"/>
                  <a:gd name="T42" fmla="*/ 90 w 108"/>
                  <a:gd name="T43" fmla="*/ 240 h 246"/>
                  <a:gd name="T44" fmla="*/ 86 w 108"/>
                  <a:gd name="T45" fmla="*/ 236 h 246"/>
                  <a:gd name="T46" fmla="*/ 88 w 108"/>
                  <a:gd name="T47" fmla="*/ 230 h 246"/>
                  <a:gd name="T48" fmla="*/ 88 w 108"/>
                  <a:gd name="T49" fmla="*/ 218 h 246"/>
                  <a:gd name="T50" fmla="*/ 86 w 108"/>
                  <a:gd name="T51" fmla="*/ 200 h 246"/>
                  <a:gd name="T52" fmla="*/ 80 w 108"/>
                  <a:gd name="T53" fmla="*/ 196 h 246"/>
                  <a:gd name="T54" fmla="*/ 76 w 108"/>
                  <a:gd name="T55" fmla="*/ 182 h 246"/>
                  <a:gd name="T56" fmla="*/ 72 w 108"/>
                  <a:gd name="T57" fmla="*/ 164 h 246"/>
                  <a:gd name="T58" fmla="*/ 70 w 108"/>
                  <a:gd name="T59" fmla="*/ 160 h 246"/>
                  <a:gd name="T60" fmla="*/ 62 w 108"/>
                  <a:gd name="T61" fmla="*/ 148 h 246"/>
                  <a:gd name="T62" fmla="*/ 62 w 108"/>
                  <a:gd name="T63" fmla="*/ 150 h 246"/>
                  <a:gd name="T64" fmla="*/ 54 w 108"/>
                  <a:gd name="T65" fmla="*/ 156 h 246"/>
                  <a:gd name="T66" fmla="*/ 50 w 108"/>
                  <a:gd name="T67" fmla="*/ 162 h 246"/>
                  <a:gd name="T68" fmla="*/ 40 w 108"/>
                  <a:gd name="T69" fmla="*/ 166 h 246"/>
                  <a:gd name="T70" fmla="*/ 34 w 108"/>
                  <a:gd name="T71" fmla="*/ 168 h 246"/>
                  <a:gd name="T72" fmla="*/ 32 w 108"/>
                  <a:gd name="T73" fmla="*/ 164 h 246"/>
                  <a:gd name="T74" fmla="*/ 34 w 108"/>
                  <a:gd name="T75" fmla="*/ 148 h 246"/>
                  <a:gd name="T76" fmla="*/ 30 w 108"/>
                  <a:gd name="T77" fmla="*/ 134 h 246"/>
                  <a:gd name="T78" fmla="*/ 22 w 108"/>
                  <a:gd name="T79" fmla="*/ 122 h 246"/>
                  <a:gd name="T80" fmla="*/ 14 w 108"/>
                  <a:gd name="T81" fmla="*/ 122 h 246"/>
                  <a:gd name="T82" fmla="*/ 18 w 108"/>
                  <a:gd name="T83" fmla="*/ 122 h 246"/>
                  <a:gd name="T84" fmla="*/ 18 w 108"/>
                  <a:gd name="T85" fmla="*/ 114 h 246"/>
                  <a:gd name="T86" fmla="*/ 8 w 108"/>
                  <a:gd name="T87" fmla="*/ 112 h 246"/>
                  <a:gd name="T88" fmla="*/ 8 w 108"/>
                  <a:gd name="T89" fmla="*/ 110 h 246"/>
                  <a:gd name="T90" fmla="*/ 0 w 108"/>
                  <a:gd name="T91" fmla="*/ 96 h 246"/>
                  <a:gd name="T92" fmla="*/ 6 w 108"/>
                  <a:gd name="T93" fmla="*/ 86 h 246"/>
                  <a:gd name="T94" fmla="*/ 10 w 108"/>
                  <a:gd name="T95" fmla="*/ 72 h 246"/>
                  <a:gd name="T96" fmla="*/ 18 w 108"/>
                  <a:gd name="T97" fmla="*/ 60 h 246"/>
                  <a:gd name="T98" fmla="*/ 24 w 108"/>
                  <a:gd name="T99" fmla="*/ 34 h 246"/>
                  <a:gd name="T100" fmla="*/ 34 w 108"/>
                  <a:gd name="T101" fmla="*/ 14 h 246"/>
                  <a:gd name="T102" fmla="*/ 46 w 108"/>
                  <a:gd name="T103" fmla="*/ 8 h 246"/>
                  <a:gd name="T104" fmla="*/ 16 w 108"/>
                  <a:gd name="T105" fmla="*/ 13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8" h="246">
                    <a:moveTo>
                      <a:pt x="48" y="0"/>
                    </a:moveTo>
                    <a:lnTo>
                      <a:pt x="50" y="0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0" y="2"/>
                    </a:lnTo>
                    <a:lnTo>
                      <a:pt x="62" y="4"/>
                    </a:lnTo>
                    <a:lnTo>
                      <a:pt x="62" y="8"/>
                    </a:lnTo>
                    <a:lnTo>
                      <a:pt x="64" y="8"/>
                    </a:lnTo>
                    <a:lnTo>
                      <a:pt x="66" y="10"/>
                    </a:lnTo>
                    <a:lnTo>
                      <a:pt x="66" y="14"/>
                    </a:lnTo>
                    <a:lnTo>
                      <a:pt x="70" y="18"/>
                    </a:lnTo>
                    <a:lnTo>
                      <a:pt x="70" y="22"/>
                    </a:lnTo>
                    <a:lnTo>
                      <a:pt x="68" y="28"/>
                    </a:lnTo>
                    <a:lnTo>
                      <a:pt x="68" y="30"/>
                    </a:lnTo>
                    <a:lnTo>
                      <a:pt x="68" y="32"/>
                    </a:lnTo>
                    <a:lnTo>
                      <a:pt x="66" y="32"/>
                    </a:lnTo>
                    <a:lnTo>
                      <a:pt x="66" y="34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2" y="40"/>
                    </a:lnTo>
                    <a:lnTo>
                      <a:pt x="60" y="42"/>
                    </a:lnTo>
                    <a:lnTo>
                      <a:pt x="60" y="44"/>
                    </a:lnTo>
                    <a:lnTo>
                      <a:pt x="60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64" y="54"/>
                    </a:lnTo>
                    <a:lnTo>
                      <a:pt x="64" y="56"/>
                    </a:lnTo>
                    <a:lnTo>
                      <a:pt x="64" y="60"/>
                    </a:lnTo>
                    <a:lnTo>
                      <a:pt x="68" y="58"/>
                    </a:lnTo>
                    <a:lnTo>
                      <a:pt x="74" y="56"/>
                    </a:lnTo>
                    <a:lnTo>
                      <a:pt x="74" y="58"/>
                    </a:lnTo>
                    <a:lnTo>
                      <a:pt x="74" y="60"/>
                    </a:lnTo>
                    <a:lnTo>
                      <a:pt x="74" y="60"/>
                    </a:lnTo>
                    <a:lnTo>
                      <a:pt x="78" y="60"/>
                    </a:lnTo>
                    <a:lnTo>
                      <a:pt x="78" y="62"/>
                    </a:lnTo>
                    <a:lnTo>
                      <a:pt x="78" y="64"/>
                    </a:lnTo>
                    <a:lnTo>
                      <a:pt x="78" y="66"/>
                    </a:lnTo>
                    <a:lnTo>
                      <a:pt x="82" y="66"/>
                    </a:lnTo>
                    <a:lnTo>
                      <a:pt x="82" y="68"/>
                    </a:lnTo>
                    <a:lnTo>
                      <a:pt x="82" y="70"/>
                    </a:lnTo>
                    <a:lnTo>
                      <a:pt x="84" y="68"/>
                    </a:lnTo>
                    <a:lnTo>
                      <a:pt x="86" y="68"/>
                    </a:lnTo>
                    <a:lnTo>
                      <a:pt x="90" y="70"/>
                    </a:lnTo>
                    <a:lnTo>
                      <a:pt x="90" y="72"/>
                    </a:lnTo>
                    <a:lnTo>
                      <a:pt x="88" y="74"/>
                    </a:lnTo>
                    <a:lnTo>
                      <a:pt x="88" y="76"/>
                    </a:lnTo>
                    <a:lnTo>
                      <a:pt x="86" y="80"/>
                    </a:lnTo>
                    <a:lnTo>
                      <a:pt x="84" y="82"/>
                    </a:lnTo>
                    <a:lnTo>
                      <a:pt x="84" y="84"/>
                    </a:lnTo>
                    <a:lnTo>
                      <a:pt x="86" y="82"/>
                    </a:lnTo>
                    <a:lnTo>
                      <a:pt x="90" y="84"/>
                    </a:lnTo>
                    <a:lnTo>
                      <a:pt x="90" y="84"/>
                    </a:lnTo>
                    <a:lnTo>
                      <a:pt x="92" y="82"/>
                    </a:lnTo>
                    <a:lnTo>
                      <a:pt x="94" y="84"/>
                    </a:lnTo>
                    <a:lnTo>
                      <a:pt x="92" y="88"/>
                    </a:lnTo>
                    <a:lnTo>
                      <a:pt x="94" y="90"/>
                    </a:lnTo>
                    <a:lnTo>
                      <a:pt x="96" y="92"/>
                    </a:lnTo>
                    <a:lnTo>
                      <a:pt x="98" y="90"/>
                    </a:lnTo>
                    <a:lnTo>
                      <a:pt x="100" y="90"/>
                    </a:lnTo>
                    <a:lnTo>
                      <a:pt x="106" y="88"/>
                    </a:lnTo>
                    <a:lnTo>
                      <a:pt x="108" y="88"/>
                    </a:lnTo>
                    <a:lnTo>
                      <a:pt x="108" y="90"/>
                    </a:lnTo>
                    <a:lnTo>
                      <a:pt x="106" y="94"/>
                    </a:lnTo>
                    <a:lnTo>
                      <a:pt x="102" y="94"/>
                    </a:lnTo>
                    <a:lnTo>
                      <a:pt x="102" y="96"/>
                    </a:lnTo>
                    <a:lnTo>
                      <a:pt x="100" y="98"/>
                    </a:lnTo>
                    <a:lnTo>
                      <a:pt x="102" y="100"/>
                    </a:lnTo>
                    <a:lnTo>
                      <a:pt x="98" y="102"/>
                    </a:lnTo>
                    <a:lnTo>
                      <a:pt x="98" y="102"/>
                    </a:lnTo>
                    <a:lnTo>
                      <a:pt x="96" y="106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90" y="108"/>
                    </a:lnTo>
                    <a:lnTo>
                      <a:pt x="90" y="110"/>
                    </a:lnTo>
                    <a:lnTo>
                      <a:pt x="90" y="112"/>
                    </a:lnTo>
                    <a:lnTo>
                      <a:pt x="86" y="110"/>
                    </a:lnTo>
                    <a:lnTo>
                      <a:pt x="86" y="112"/>
                    </a:lnTo>
                    <a:lnTo>
                      <a:pt x="86" y="114"/>
                    </a:lnTo>
                    <a:lnTo>
                      <a:pt x="84" y="116"/>
                    </a:lnTo>
                    <a:lnTo>
                      <a:pt x="82" y="116"/>
                    </a:lnTo>
                    <a:lnTo>
                      <a:pt x="78" y="118"/>
                    </a:lnTo>
                    <a:lnTo>
                      <a:pt x="74" y="116"/>
                    </a:lnTo>
                    <a:lnTo>
                      <a:pt x="72" y="120"/>
                    </a:lnTo>
                    <a:lnTo>
                      <a:pt x="72" y="124"/>
                    </a:lnTo>
                    <a:lnTo>
                      <a:pt x="72" y="126"/>
                    </a:lnTo>
                    <a:lnTo>
                      <a:pt x="72" y="128"/>
                    </a:lnTo>
                    <a:lnTo>
                      <a:pt x="72" y="132"/>
                    </a:lnTo>
                    <a:lnTo>
                      <a:pt x="70" y="132"/>
                    </a:lnTo>
                    <a:lnTo>
                      <a:pt x="66" y="134"/>
                    </a:lnTo>
                    <a:lnTo>
                      <a:pt x="66" y="136"/>
                    </a:lnTo>
                    <a:lnTo>
                      <a:pt x="68" y="136"/>
                    </a:lnTo>
                    <a:lnTo>
                      <a:pt x="70" y="140"/>
                    </a:lnTo>
                    <a:lnTo>
                      <a:pt x="72" y="142"/>
                    </a:lnTo>
                    <a:lnTo>
                      <a:pt x="72" y="144"/>
                    </a:lnTo>
                    <a:lnTo>
                      <a:pt x="76" y="146"/>
                    </a:lnTo>
                    <a:lnTo>
                      <a:pt x="78" y="152"/>
                    </a:lnTo>
                    <a:lnTo>
                      <a:pt x="82" y="152"/>
                    </a:lnTo>
                    <a:lnTo>
                      <a:pt x="82" y="156"/>
                    </a:lnTo>
                    <a:lnTo>
                      <a:pt x="84" y="158"/>
                    </a:lnTo>
                    <a:lnTo>
                      <a:pt x="86" y="160"/>
                    </a:lnTo>
                    <a:lnTo>
                      <a:pt x="86" y="162"/>
                    </a:lnTo>
                    <a:lnTo>
                      <a:pt x="84" y="164"/>
                    </a:lnTo>
                    <a:lnTo>
                      <a:pt x="82" y="166"/>
                    </a:lnTo>
                    <a:lnTo>
                      <a:pt x="84" y="172"/>
                    </a:lnTo>
                    <a:lnTo>
                      <a:pt x="84" y="174"/>
                    </a:lnTo>
                    <a:lnTo>
                      <a:pt x="80" y="176"/>
                    </a:lnTo>
                    <a:lnTo>
                      <a:pt x="82" y="180"/>
                    </a:lnTo>
                    <a:lnTo>
                      <a:pt x="84" y="182"/>
                    </a:lnTo>
                    <a:lnTo>
                      <a:pt x="86" y="186"/>
                    </a:lnTo>
                    <a:lnTo>
                      <a:pt x="90" y="188"/>
                    </a:lnTo>
                    <a:lnTo>
                      <a:pt x="92" y="192"/>
                    </a:lnTo>
                    <a:lnTo>
                      <a:pt x="94" y="196"/>
                    </a:lnTo>
                    <a:lnTo>
                      <a:pt x="94" y="198"/>
                    </a:lnTo>
                    <a:lnTo>
                      <a:pt x="94" y="202"/>
                    </a:lnTo>
                    <a:lnTo>
                      <a:pt x="94" y="204"/>
                    </a:lnTo>
                    <a:lnTo>
                      <a:pt x="96" y="206"/>
                    </a:lnTo>
                    <a:lnTo>
                      <a:pt x="96" y="210"/>
                    </a:lnTo>
                    <a:lnTo>
                      <a:pt x="98" y="212"/>
                    </a:lnTo>
                    <a:lnTo>
                      <a:pt x="98" y="216"/>
                    </a:lnTo>
                    <a:lnTo>
                      <a:pt x="98" y="218"/>
                    </a:lnTo>
                    <a:lnTo>
                      <a:pt x="98" y="222"/>
                    </a:lnTo>
                    <a:lnTo>
                      <a:pt x="98" y="222"/>
                    </a:lnTo>
                    <a:lnTo>
                      <a:pt x="94" y="230"/>
                    </a:lnTo>
                    <a:lnTo>
                      <a:pt x="92" y="232"/>
                    </a:lnTo>
                    <a:lnTo>
                      <a:pt x="92" y="236"/>
                    </a:lnTo>
                    <a:lnTo>
                      <a:pt x="90" y="238"/>
                    </a:lnTo>
                    <a:lnTo>
                      <a:pt x="90" y="240"/>
                    </a:lnTo>
                    <a:lnTo>
                      <a:pt x="90" y="238"/>
                    </a:lnTo>
                    <a:lnTo>
                      <a:pt x="88" y="242"/>
                    </a:lnTo>
                    <a:lnTo>
                      <a:pt x="88" y="246"/>
                    </a:lnTo>
                    <a:lnTo>
                      <a:pt x="86" y="242"/>
                    </a:lnTo>
                    <a:lnTo>
                      <a:pt x="86" y="238"/>
                    </a:lnTo>
                    <a:lnTo>
                      <a:pt x="86" y="236"/>
                    </a:lnTo>
                    <a:lnTo>
                      <a:pt x="86" y="236"/>
                    </a:lnTo>
                    <a:lnTo>
                      <a:pt x="86" y="236"/>
                    </a:lnTo>
                    <a:lnTo>
                      <a:pt x="88" y="234"/>
                    </a:lnTo>
                    <a:lnTo>
                      <a:pt x="90" y="232"/>
                    </a:lnTo>
                    <a:lnTo>
                      <a:pt x="90" y="230"/>
                    </a:lnTo>
                    <a:lnTo>
                      <a:pt x="88" y="230"/>
                    </a:lnTo>
                    <a:lnTo>
                      <a:pt x="88" y="226"/>
                    </a:lnTo>
                    <a:lnTo>
                      <a:pt x="90" y="226"/>
                    </a:lnTo>
                    <a:lnTo>
                      <a:pt x="90" y="224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88" y="218"/>
                    </a:lnTo>
                    <a:lnTo>
                      <a:pt x="88" y="216"/>
                    </a:lnTo>
                    <a:lnTo>
                      <a:pt x="88" y="212"/>
                    </a:lnTo>
                    <a:lnTo>
                      <a:pt x="88" y="212"/>
                    </a:lnTo>
                    <a:lnTo>
                      <a:pt x="88" y="210"/>
                    </a:lnTo>
                    <a:lnTo>
                      <a:pt x="86" y="208"/>
                    </a:lnTo>
                    <a:lnTo>
                      <a:pt x="86" y="200"/>
                    </a:lnTo>
                    <a:lnTo>
                      <a:pt x="84" y="200"/>
                    </a:lnTo>
                    <a:lnTo>
                      <a:pt x="84" y="196"/>
                    </a:lnTo>
                    <a:lnTo>
                      <a:pt x="82" y="194"/>
                    </a:lnTo>
                    <a:lnTo>
                      <a:pt x="82" y="198"/>
                    </a:lnTo>
                    <a:lnTo>
                      <a:pt x="80" y="198"/>
                    </a:lnTo>
                    <a:lnTo>
                      <a:pt x="80" y="196"/>
                    </a:lnTo>
                    <a:lnTo>
                      <a:pt x="80" y="194"/>
                    </a:lnTo>
                    <a:lnTo>
                      <a:pt x="80" y="188"/>
                    </a:lnTo>
                    <a:lnTo>
                      <a:pt x="78" y="186"/>
                    </a:lnTo>
                    <a:lnTo>
                      <a:pt x="78" y="184"/>
                    </a:lnTo>
                    <a:lnTo>
                      <a:pt x="78" y="182"/>
                    </a:lnTo>
                    <a:lnTo>
                      <a:pt x="76" y="182"/>
                    </a:lnTo>
                    <a:lnTo>
                      <a:pt x="76" y="176"/>
                    </a:lnTo>
                    <a:lnTo>
                      <a:pt x="74" y="176"/>
                    </a:lnTo>
                    <a:lnTo>
                      <a:pt x="74" y="168"/>
                    </a:lnTo>
                    <a:lnTo>
                      <a:pt x="72" y="166"/>
                    </a:lnTo>
                    <a:lnTo>
                      <a:pt x="72" y="164"/>
                    </a:lnTo>
                    <a:lnTo>
                      <a:pt x="72" y="164"/>
                    </a:lnTo>
                    <a:lnTo>
                      <a:pt x="72" y="162"/>
                    </a:lnTo>
                    <a:lnTo>
                      <a:pt x="72" y="160"/>
                    </a:lnTo>
                    <a:lnTo>
                      <a:pt x="72" y="158"/>
                    </a:lnTo>
                    <a:lnTo>
                      <a:pt x="72" y="156"/>
                    </a:lnTo>
                    <a:lnTo>
                      <a:pt x="72" y="158"/>
                    </a:lnTo>
                    <a:lnTo>
                      <a:pt x="70" y="160"/>
                    </a:lnTo>
                    <a:lnTo>
                      <a:pt x="68" y="160"/>
                    </a:lnTo>
                    <a:lnTo>
                      <a:pt x="66" y="156"/>
                    </a:lnTo>
                    <a:lnTo>
                      <a:pt x="66" y="154"/>
                    </a:lnTo>
                    <a:lnTo>
                      <a:pt x="64" y="150"/>
                    </a:lnTo>
                    <a:lnTo>
                      <a:pt x="62" y="148"/>
                    </a:lnTo>
                    <a:lnTo>
                      <a:pt x="62" y="148"/>
                    </a:lnTo>
                    <a:lnTo>
                      <a:pt x="62" y="148"/>
                    </a:lnTo>
                    <a:lnTo>
                      <a:pt x="58" y="146"/>
                    </a:lnTo>
                    <a:lnTo>
                      <a:pt x="60" y="148"/>
                    </a:lnTo>
                    <a:lnTo>
                      <a:pt x="60" y="148"/>
                    </a:lnTo>
                    <a:lnTo>
                      <a:pt x="60" y="150"/>
                    </a:lnTo>
                    <a:lnTo>
                      <a:pt x="62" y="150"/>
                    </a:lnTo>
                    <a:lnTo>
                      <a:pt x="60" y="154"/>
                    </a:lnTo>
                    <a:lnTo>
                      <a:pt x="60" y="154"/>
                    </a:lnTo>
                    <a:lnTo>
                      <a:pt x="60" y="156"/>
                    </a:lnTo>
                    <a:lnTo>
                      <a:pt x="58" y="158"/>
                    </a:lnTo>
                    <a:lnTo>
                      <a:pt x="56" y="158"/>
                    </a:lnTo>
                    <a:lnTo>
                      <a:pt x="54" y="156"/>
                    </a:lnTo>
                    <a:lnTo>
                      <a:pt x="52" y="156"/>
                    </a:lnTo>
                    <a:lnTo>
                      <a:pt x="54" y="158"/>
                    </a:lnTo>
                    <a:lnTo>
                      <a:pt x="54" y="160"/>
                    </a:lnTo>
                    <a:lnTo>
                      <a:pt x="56" y="160"/>
                    </a:lnTo>
                    <a:lnTo>
                      <a:pt x="52" y="162"/>
                    </a:lnTo>
                    <a:lnTo>
                      <a:pt x="50" y="162"/>
                    </a:lnTo>
                    <a:lnTo>
                      <a:pt x="50" y="160"/>
                    </a:lnTo>
                    <a:lnTo>
                      <a:pt x="50" y="162"/>
                    </a:lnTo>
                    <a:lnTo>
                      <a:pt x="44" y="166"/>
                    </a:lnTo>
                    <a:lnTo>
                      <a:pt x="42" y="166"/>
                    </a:lnTo>
                    <a:lnTo>
                      <a:pt x="42" y="166"/>
                    </a:lnTo>
                    <a:lnTo>
                      <a:pt x="40" y="166"/>
                    </a:lnTo>
                    <a:lnTo>
                      <a:pt x="40" y="166"/>
                    </a:lnTo>
                    <a:lnTo>
                      <a:pt x="40" y="168"/>
                    </a:lnTo>
                    <a:lnTo>
                      <a:pt x="38" y="168"/>
                    </a:lnTo>
                    <a:lnTo>
                      <a:pt x="36" y="166"/>
                    </a:lnTo>
                    <a:lnTo>
                      <a:pt x="34" y="168"/>
                    </a:lnTo>
                    <a:lnTo>
                      <a:pt x="34" y="168"/>
                    </a:lnTo>
                    <a:lnTo>
                      <a:pt x="32" y="168"/>
                    </a:lnTo>
                    <a:lnTo>
                      <a:pt x="32" y="166"/>
                    </a:lnTo>
                    <a:lnTo>
                      <a:pt x="36" y="162"/>
                    </a:lnTo>
                    <a:lnTo>
                      <a:pt x="36" y="158"/>
                    </a:lnTo>
                    <a:lnTo>
                      <a:pt x="34" y="162"/>
                    </a:lnTo>
                    <a:lnTo>
                      <a:pt x="32" y="164"/>
                    </a:lnTo>
                    <a:lnTo>
                      <a:pt x="30" y="168"/>
                    </a:lnTo>
                    <a:lnTo>
                      <a:pt x="30" y="166"/>
                    </a:lnTo>
                    <a:lnTo>
                      <a:pt x="30" y="166"/>
                    </a:lnTo>
                    <a:lnTo>
                      <a:pt x="30" y="162"/>
                    </a:lnTo>
                    <a:lnTo>
                      <a:pt x="30" y="150"/>
                    </a:lnTo>
                    <a:lnTo>
                      <a:pt x="34" y="148"/>
                    </a:lnTo>
                    <a:lnTo>
                      <a:pt x="32" y="148"/>
                    </a:lnTo>
                    <a:lnTo>
                      <a:pt x="30" y="142"/>
                    </a:lnTo>
                    <a:lnTo>
                      <a:pt x="30" y="138"/>
                    </a:lnTo>
                    <a:lnTo>
                      <a:pt x="30" y="136"/>
                    </a:lnTo>
                    <a:lnTo>
                      <a:pt x="28" y="136"/>
                    </a:lnTo>
                    <a:lnTo>
                      <a:pt x="30" y="134"/>
                    </a:lnTo>
                    <a:lnTo>
                      <a:pt x="28" y="134"/>
                    </a:lnTo>
                    <a:lnTo>
                      <a:pt x="26" y="130"/>
                    </a:lnTo>
                    <a:lnTo>
                      <a:pt x="24" y="128"/>
                    </a:lnTo>
                    <a:lnTo>
                      <a:pt x="24" y="126"/>
                    </a:lnTo>
                    <a:lnTo>
                      <a:pt x="24" y="124"/>
                    </a:lnTo>
                    <a:lnTo>
                      <a:pt x="22" y="122"/>
                    </a:lnTo>
                    <a:lnTo>
                      <a:pt x="22" y="124"/>
                    </a:lnTo>
                    <a:lnTo>
                      <a:pt x="22" y="128"/>
                    </a:lnTo>
                    <a:lnTo>
                      <a:pt x="18" y="128"/>
                    </a:lnTo>
                    <a:lnTo>
                      <a:pt x="16" y="124"/>
                    </a:lnTo>
                    <a:lnTo>
                      <a:pt x="16" y="124"/>
                    </a:lnTo>
                    <a:lnTo>
                      <a:pt x="14" y="122"/>
                    </a:lnTo>
                    <a:lnTo>
                      <a:pt x="14" y="120"/>
                    </a:lnTo>
                    <a:lnTo>
                      <a:pt x="16" y="120"/>
                    </a:lnTo>
                    <a:lnTo>
                      <a:pt x="16" y="122"/>
                    </a:lnTo>
                    <a:lnTo>
                      <a:pt x="18" y="124"/>
                    </a:lnTo>
                    <a:lnTo>
                      <a:pt x="18" y="122"/>
                    </a:lnTo>
                    <a:lnTo>
                      <a:pt x="18" y="122"/>
                    </a:lnTo>
                    <a:lnTo>
                      <a:pt x="16" y="120"/>
                    </a:lnTo>
                    <a:lnTo>
                      <a:pt x="18" y="120"/>
                    </a:lnTo>
                    <a:lnTo>
                      <a:pt x="20" y="120"/>
                    </a:lnTo>
                    <a:lnTo>
                      <a:pt x="22" y="120"/>
                    </a:lnTo>
                    <a:lnTo>
                      <a:pt x="22" y="118"/>
                    </a:lnTo>
                    <a:lnTo>
                      <a:pt x="18" y="114"/>
                    </a:lnTo>
                    <a:lnTo>
                      <a:pt x="14" y="114"/>
                    </a:lnTo>
                    <a:lnTo>
                      <a:pt x="14" y="112"/>
                    </a:lnTo>
                    <a:lnTo>
                      <a:pt x="12" y="112"/>
                    </a:lnTo>
                    <a:lnTo>
                      <a:pt x="10" y="110"/>
                    </a:lnTo>
                    <a:lnTo>
                      <a:pt x="10" y="112"/>
                    </a:lnTo>
                    <a:lnTo>
                      <a:pt x="8" y="112"/>
                    </a:lnTo>
                    <a:lnTo>
                      <a:pt x="8" y="112"/>
                    </a:lnTo>
                    <a:lnTo>
                      <a:pt x="10" y="108"/>
                    </a:lnTo>
                    <a:lnTo>
                      <a:pt x="8" y="108"/>
                    </a:lnTo>
                    <a:lnTo>
                      <a:pt x="6" y="108"/>
                    </a:lnTo>
                    <a:lnTo>
                      <a:pt x="6" y="108"/>
                    </a:lnTo>
                    <a:lnTo>
                      <a:pt x="8" y="110"/>
                    </a:lnTo>
                    <a:lnTo>
                      <a:pt x="2" y="106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96"/>
                    </a:lnTo>
                    <a:lnTo>
                      <a:pt x="2" y="94"/>
                    </a:lnTo>
                    <a:lnTo>
                      <a:pt x="2" y="94"/>
                    </a:lnTo>
                    <a:lnTo>
                      <a:pt x="4" y="92"/>
                    </a:lnTo>
                    <a:lnTo>
                      <a:pt x="4" y="88"/>
                    </a:lnTo>
                    <a:lnTo>
                      <a:pt x="4" y="86"/>
                    </a:lnTo>
                    <a:lnTo>
                      <a:pt x="6" y="86"/>
                    </a:lnTo>
                    <a:lnTo>
                      <a:pt x="8" y="86"/>
                    </a:lnTo>
                    <a:lnTo>
                      <a:pt x="8" y="80"/>
                    </a:lnTo>
                    <a:lnTo>
                      <a:pt x="8" y="78"/>
                    </a:lnTo>
                    <a:lnTo>
                      <a:pt x="8" y="76"/>
                    </a:lnTo>
                    <a:lnTo>
                      <a:pt x="8" y="72"/>
                    </a:lnTo>
                    <a:lnTo>
                      <a:pt x="10" y="72"/>
                    </a:lnTo>
                    <a:lnTo>
                      <a:pt x="10" y="68"/>
                    </a:lnTo>
                    <a:lnTo>
                      <a:pt x="10" y="64"/>
                    </a:lnTo>
                    <a:lnTo>
                      <a:pt x="10" y="58"/>
                    </a:lnTo>
                    <a:lnTo>
                      <a:pt x="12" y="58"/>
                    </a:lnTo>
                    <a:lnTo>
                      <a:pt x="14" y="60"/>
                    </a:lnTo>
                    <a:lnTo>
                      <a:pt x="18" y="60"/>
                    </a:lnTo>
                    <a:lnTo>
                      <a:pt x="20" y="54"/>
                    </a:lnTo>
                    <a:lnTo>
                      <a:pt x="20" y="50"/>
                    </a:lnTo>
                    <a:lnTo>
                      <a:pt x="22" y="44"/>
                    </a:lnTo>
                    <a:lnTo>
                      <a:pt x="20" y="42"/>
                    </a:lnTo>
                    <a:lnTo>
                      <a:pt x="20" y="40"/>
                    </a:lnTo>
                    <a:lnTo>
                      <a:pt x="24" y="34"/>
                    </a:lnTo>
                    <a:lnTo>
                      <a:pt x="26" y="30"/>
                    </a:lnTo>
                    <a:lnTo>
                      <a:pt x="24" y="28"/>
                    </a:lnTo>
                    <a:lnTo>
                      <a:pt x="24" y="24"/>
                    </a:lnTo>
                    <a:lnTo>
                      <a:pt x="28" y="18"/>
                    </a:lnTo>
                    <a:lnTo>
                      <a:pt x="32" y="18"/>
                    </a:lnTo>
                    <a:lnTo>
                      <a:pt x="34" y="14"/>
                    </a:lnTo>
                    <a:lnTo>
                      <a:pt x="36" y="10"/>
                    </a:lnTo>
                    <a:lnTo>
                      <a:pt x="40" y="10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8" y="10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50" y="2"/>
                    </a:lnTo>
                    <a:lnTo>
                      <a:pt x="50" y="0"/>
                    </a:lnTo>
                    <a:lnTo>
                      <a:pt x="48" y="0"/>
                    </a:lnTo>
                    <a:close/>
                    <a:moveTo>
                      <a:pt x="16" y="130"/>
                    </a:moveTo>
                    <a:lnTo>
                      <a:pt x="16" y="132"/>
                    </a:lnTo>
                    <a:lnTo>
                      <a:pt x="18" y="134"/>
                    </a:lnTo>
                    <a:lnTo>
                      <a:pt x="18" y="130"/>
                    </a:lnTo>
                    <a:lnTo>
                      <a:pt x="16" y="128"/>
                    </a:lnTo>
                    <a:lnTo>
                      <a:pt x="16" y="130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1" name="Mongolia">
                <a:extLst>
                  <a:ext uri="{FF2B5EF4-FFF2-40B4-BE49-F238E27FC236}">
                    <a16:creationId xmlns:a16="http://schemas.microsoft.com/office/drawing/2014/main" id="{C42E4243-C294-4B79-8091-0A03E261C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2302" y="2959276"/>
                <a:ext cx="723439" cy="344495"/>
              </a:xfrm>
              <a:custGeom>
                <a:avLst/>
                <a:gdLst>
                  <a:gd name="T0" fmla="*/ 12 w 378"/>
                  <a:gd name="T1" fmla="*/ 56 h 180"/>
                  <a:gd name="T2" fmla="*/ 22 w 378"/>
                  <a:gd name="T3" fmla="*/ 44 h 180"/>
                  <a:gd name="T4" fmla="*/ 26 w 378"/>
                  <a:gd name="T5" fmla="*/ 36 h 180"/>
                  <a:gd name="T6" fmla="*/ 42 w 378"/>
                  <a:gd name="T7" fmla="*/ 32 h 180"/>
                  <a:gd name="T8" fmla="*/ 52 w 378"/>
                  <a:gd name="T9" fmla="*/ 34 h 180"/>
                  <a:gd name="T10" fmla="*/ 64 w 378"/>
                  <a:gd name="T11" fmla="*/ 34 h 180"/>
                  <a:gd name="T12" fmla="*/ 80 w 378"/>
                  <a:gd name="T13" fmla="*/ 46 h 180"/>
                  <a:gd name="T14" fmla="*/ 92 w 378"/>
                  <a:gd name="T15" fmla="*/ 44 h 180"/>
                  <a:gd name="T16" fmla="*/ 106 w 378"/>
                  <a:gd name="T17" fmla="*/ 44 h 180"/>
                  <a:gd name="T18" fmla="*/ 110 w 378"/>
                  <a:gd name="T19" fmla="*/ 30 h 180"/>
                  <a:gd name="T20" fmla="*/ 102 w 378"/>
                  <a:gd name="T21" fmla="*/ 16 h 180"/>
                  <a:gd name="T22" fmla="*/ 110 w 378"/>
                  <a:gd name="T23" fmla="*/ 6 h 180"/>
                  <a:gd name="T24" fmla="*/ 118 w 378"/>
                  <a:gd name="T25" fmla="*/ 2 h 180"/>
                  <a:gd name="T26" fmla="*/ 134 w 378"/>
                  <a:gd name="T27" fmla="*/ 8 h 180"/>
                  <a:gd name="T28" fmla="*/ 150 w 378"/>
                  <a:gd name="T29" fmla="*/ 10 h 180"/>
                  <a:gd name="T30" fmla="*/ 154 w 378"/>
                  <a:gd name="T31" fmla="*/ 22 h 180"/>
                  <a:gd name="T32" fmla="*/ 164 w 378"/>
                  <a:gd name="T33" fmla="*/ 30 h 180"/>
                  <a:gd name="T34" fmla="*/ 178 w 378"/>
                  <a:gd name="T35" fmla="*/ 30 h 180"/>
                  <a:gd name="T36" fmla="*/ 194 w 378"/>
                  <a:gd name="T37" fmla="*/ 24 h 180"/>
                  <a:gd name="T38" fmla="*/ 214 w 378"/>
                  <a:gd name="T39" fmla="*/ 30 h 180"/>
                  <a:gd name="T40" fmla="*/ 230 w 378"/>
                  <a:gd name="T41" fmla="*/ 36 h 180"/>
                  <a:gd name="T42" fmla="*/ 246 w 378"/>
                  <a:gd name="T43" fmla="*/ 42 h 180"/>
                  <a:gd name="T44" fmla="*/ 264 w 378"/>
                  <a:gd name="T45" fmla="*/ 42 h 180"/>
                  <a:gd name="T46" fmla="*/ 284 w 378"/>
                  <a:gd name="T47" fmla="*/ 32 h 180"/>
                  <a:gd name="T48" fmla="*/ 294 w 378"/>
                  <a:gd name="T49" fmla="*/ 22 h 180"/>
                  <a:gd name="T50" fmla="*/ 304 w 378"/>
                  <a:gd name="T51" fmla="*/ 18 h 180"/>
                  <a:gd name="T52" fmla="*/ 316 w 378"/>
                  <a:gd name="T53" fmla="*/ 22 h 180"/>
                  <a:gd name="T54" fmla="*/ 326 w 378"/>
                  <a:gd name="T55" fmla="*/ 40 h 180"/>
                  <a:gd name="T56" fmla="*/ 332 w 378"/>
                  <a:gd name="T57" fmla="*/ 62 h 180"/>
                  <a:gd name="T58" fmla="*/ 352 w 378"/>
                  <a:gd name="T59" fmla="*/ 56 h 180"/>
                  <a:gd name="T60" fmla="*/ 370 w 378"/>
                  <a:gd name="T61" fmla="*/ 60 h 180"/>
                  <a:gd name="T62" fmla="*/ 378 w 378"/>
                  <a:gd name="T63" fmla="*/ 76 h 180"/>
                  <a:gd name="T64" fmla="*/ 370 w 378"/>
                  <a:gd name="T65" fmla="*/ 78 h 180"/>
                  <a:gd name="T66" fmla="*/ 354 w 378"/>
                  <a:gd name="T67" fmla="*/ 82 h 180"/>
                  <a:gd name="T68" fmla="*/ 350 w 378"/>
                  <a:gd name="T69" fmla="*/ 88 h 180"/>
                  <a:gd name="T70" fmla="*/ 336 w 378"/>
                  <a:gd name="T71" fmla="*/ 104 h 180"/>
                  <a:gd name="T72" fmla="*/ 322 w 378"/>
                  <a:gd name="T73" fmla="*/ 112 h 180"/>
                  <a:gd name="T74" fmla="*/ 310 w 378"/>
                  <a:gd name="T75" fmla="*/ 114 h 180"/>
                  <a:gd name="T76" fmla="*/ 294 w 378"/>
                  <a:gd name="T77" fmla="*/ 122 h 180"/>
                  <a:gd name="T78" fmla="*/ 302 w 378"/>
                  <a:gd name="T79" fmla="*/ 138 h 180"/>
                  <a:gd name="T80" fmla="*/ 286 w 378"/>
                  <a:gd name="T81" fmla="*/ 156 h 180"/>
                  <a:gd name="T82" fmla="*/ 264 w 378"/>
                  <a:gd name="T83" fmla="*/ 162 h 180"/>
                  <a:gd name="T84" fmla="*/ 232 w 378"/>
                  <a:gd name="T85" fmla="*/ 180 h 180"/>
                  <a:gd name="T86" fmla="*/ 216 w 378"/>
                  <a:gd name="T87" fmla="*/ 178 h 180"/>
                  <a:gd name="T88" fmla="*/ 186 w 378"/>
                  <a:gd name="T89" fmla="*/ 164 h 180"/>
                  <a:gd name="T90" fmla="*/ 162 w 378"/>
                  <a:gd name="T91" fmla="*/ 166 h 180"/>
                  <a:gd name="T92" fmla="*/ 124 w 378"/>
                  <a:gd name="T93" fmla="*/ 168 h 180"/>
                  <a:gd name="T94" fmla="*/ 112 w 378"/>
                  <a:gd name="T95" fmla="*/ 148 h 180"/>
                  <a:gd name="T96" fmla="*/ 106 w 378"/>
                  <a:gd name="T97" fmla="*/ 140 h 180"/>
                  <a:gd name="T98" fmla="*/ 92 w 378"/>
                  <a:gd name="T99" fmla="*/ 136 h 180"/>
                  <a:gd name="T100" fmla="*/ 76 w 378"/>
                  <a:gd name="T101" fmla="*/ 130 h 180"/>
                  <a:gd name="T102" fmla="*/ 48 w 378"/>
                  <a:gd name="T103" fmla="*/ 122 h 180"/>
                  <a:gd name="T104" fmla="*/ 50 w 378"/>
                  <a:gd name="T105" fmla="*/ 112 h 180"/>
                  <a:gd name="T106" fmla="*/ 44 w 378"/>
                  <a:gd name="T107" fmla="*/ 100 h 180"/>
                  <a:gd name="T108" fmla="*/ 38 w 378"/>
                  <a:gd name="T109" fmla="*/ 88 h 180"/>
                  <a:gd name="T110" fmla="*/ 28 w 378"/>
                  <a:gd name="T111" fmla="*/ 86 h 180"/>
                  <a:gd name="T112" fmla="*/ 18 w 378"/>
                  <a:gd name="T113" fmla="*/ 84 h 180"/>
                  <a:gd name="T114" fmla="*/ 12 w 378"/>
                  <a:gd name="T115" fmla="*/ 82 h 180"/>
                  <a:gd name="T116" fmla="*/ 4 w 378"/>
                  <a:gd name="T117" fmla="*/ 72 h 180"/>
                  <a:gd name="T118" fmla="*/ 0 w 378"/>
                  <a:gd name="T119" fmla="*/ 7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8" h="180">
                    <a:moveTo>
                      <a:pt x="0" y="64"/>
                    </a:moveTo>
                    <a:lnTo>
                      <a:pt x="2" y="60"/>
                    </a:lnTo>
                    <a:lnTo>
                      <a:pt x="4" y="58"/>
                    </a:lnTo>
                    <a:lnTo>
                      <a:pt x="10" y="58"/>
                    </a:lnTo>
                    <a:lnTo>
                      <a:pt x="10" y="58"/>
                    </a:lnTo>
                    <a:lnTo>
                      <a:pt x="12" y="56"/>
                    </a:lnTo>
                    <a:lnTo>
                      <a:pt x="16" y="54"/>
                    </a:lnTo>
                    <a:lnTo>
                      <a:pt x="16" y="52"/>
                    </a:lnTo>
                    <a:lnTo>
                      <a:pt x="18" y="50"/>
                    </a:lnTo>
                    <a:lnTo>
                      <a:pt x="20" y="48"/>
                    </a:lnTo>
                    <a:lnTo>
                      <a:pt x="20" y="46"/>
                    </a:lnTo>
                    <a:lnTo>
                      <a:pt x="22" y="44"/>
                    </a:lnTo>
                    <a:lnTo>
                      <a:pt x="24" y="44"/>
                    </a:lnTo>
                    <a:lnTo>
                      <a:pt x="26" y="40"/>
                    </a:lnTo>
                    <a:lnTo>
                      <a:pt x="28" y="40"/>
                    </a:lnTo>
                    <a:lnTo>
                      <a:pt x="26" y="38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0" y="36"/>
                    </a:lnTo>
                    <a:lnTo>
                      <a:pt x="32" y="36"/>
                    </a:lnTo>
                    <a:lnTo>
                      <a:pt x="34" y="34"/>
                    </a:lnTo>
                    <a:lnTo>
                      <a:pt x="36" y="32"/>
                    </a:lnTo>
                    <a:lnTo>
                      <a:pt x="40" y="32"/>
                    </a:lnTo>
                    <a:lnTo>
                      <a:pt x="42" y="32"/>
                    </a:lnTo>
                    <a:lnTo>
                      <a:pt x="44" y="30"/>
                    </a:lnTo>
                    <a:lnTo>
                      <a:pt x="48" y="32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2" y="32"/>
                    </a:lnTo>
                    <a:lnTo>
                      <a:pt x="52" y="34"/>
                    </a:lnTo>
                    <a:lnTo>
                      <a:pt x="52" y="36"/>
                    </a:lnTo>
                    <a:lnTo>
                      <a:pt x="56" y="36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6" y="36"/>
                    </a:lnTo>
                    <a:lnTo>
                      <a:pt x="66" y="36"/>
                    </a:lnTo>
                    <a:lnTo>
                      <a:pt x="66" y="38"/>
                    </a:lnTo>
                    <a:lnTo>
                      <a:pt x="72" y="42"/>
                    </a:lnTo>
                    <a:lnTo>
                      <a:pt x="76" y="44"/>
                    </a:lnTo>
                    <a:lnTo>
                      <a:pt x="80" y="46"/>
                    </a:lnTo>
                    <a:lnTo>
                      <a:pt x="82" y="46"/>
                    </a:lnTo>
                    <a:lnTo>
                      <a:pt x="84" y="44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2" y="44"/>
                    </a:lnTo>
                    <a:lnTo>
                      <a:pt x="94" y="44"/>
                    </a:lnTo>
                    <a:lnTo>
                      <a:pt x="100" y="44"/>
                    </a:lnTo>
                    <a:lnTo>
                      <a:pt x="102" y="44"/>
                    </a:lnTo>
                    <a:lnTo>
                      <a:pt x="104" y="44"/>
                    </a:lnTo>
                    <a:lnTo>
                      <a:pt x="106" y="44"/>
                    </a:lnTo>
                    <a:lnTo>
                      <a:pt x="106" y="44"/>
                    </a:lnTo>
                    <a:lnTo>
                      <a:pt x="112" y="44"/>
                    </a:lnTo>
                    <a:lnTo>
                      <a:pt x="114" y="40"/>
                    </a:lnTo>
                    <a:lnTo>
                      <a:pt x="112" y="38"/>
                    </a:lnTo>
                    <a:lnTo>
                      <a:pt x="110" y="36"/>
                    </a:lnTo>
                    <a:lnTo>
                      <a:pt x="110" y="32"/>
                    </a:lnTo>
                    <a:lnTo>
                      <a:pt x="110" y="30"/>
                    </a:lnTo>
                    <a:lnTo>
                      <a:pt x="110" y="28"/>
                    </a:lnTo>
                    <a:lnTo>
                      <a:pt x="108" y="26"/>
                    </a:lnTo>
                    <a:lnTo>
                      <a:pt x="106" y="24"/>
                    </a:lnTo>
                    <a:lnTo>
                      <a:pt x="102" y="24"/>
                    </a:lnTo>
                    <a:lnTo>
                      <a:pt x="102" y="22"/>
                    </a:lnTo>
                    <a:lnTo>
                      <a:pt x="102" y="16"/>
                    </a:lnTo>
                    <a:lnTo>
                      <a:pt x="104" y="12"/>
                    </a:lnTo>
                    <a:lnTo>
                      <a:pt x="104" y="10"/>
                    </a:lnTo>
                    <a:lnTo>
                      <a:pt x="106" y="8"/>
                    </a:lnTo>
                    <a:lnTo>
                      <a:pt x="108" y="8"/>
                    </a:lnTo>
                    <a:lnTo>
                      <a:pt x="110" y="8"/>
                    </a:lnTo>
                    <a:lnTo>
                      <a:pt x="110" y="6"/>
                    </a:lnTo>
                    <a:lnTo>
                      <a:pt x="110" y="4"/>
                    </a:lnTo>
                    <a:lnTo>
                      <a:pt x="110" y="2"/>
                    </a:lnTo>
                    <a:lnTo>
                      <a:pt x="112" y="0"/>
                    </a:lnTo>
                    <a:lnTo>
                      <a:pt x="114" y="0"/>
                    </a:lnTo>
                    <a:lnTo>
                      <a:pt x="116" y="2"/>
                    </a:lnTo>
                    <a:lnTo>
                      <a:pt x="118" y="2"/>
                    </a:lnTo>
                    <a:lnTo>
                      <a:pt x="122" y="4"/>
                    </a:lnTo>
                    <a:lnTo>
                      <a:pt x="122" y="6"/>
                    </a:lnTo>
                    <a:lnTo>
                      <a:pt x="126" y="6"/>
                    </a:lnTo>
                    <a:lnTo>
                      <a:pt x="128" y="6"/>
                    </a:lnTo>
                    <a:lnTo>
                      <a:pt x="132" y="6"/>
                    </a:lnTo>
                    <a:lnTo>
                      <a:pt x="134" y="8"/>
                    </a:lnTo>
                    <a:lnTo>
                      <a:pt x="136" y="8"/>
                    </a:lnTo>
                    <a:lnTo>
                      <a:pt x="138" y="8"/>
                    </a:lnTo>
                    <a:lnTo>
                      <a:pt x="140" y="10"/>
                    </a:lnTo>
                    <a:lnTo>
                      <a:pt x="142" y="10"/>
                    </a:lnTo>
                    <a:lnTo>
                      <a:pt x="148" y="10"/>
                    </a:lnTo>
                    <a:lnTo>
                      <a:pt x="150" y="10"/>
                    </a:lnTo>
                    <a:lnTo>
                      <a:pt x="150" y="12"/>
                    </a:lnTo>
                    <a:lnTo>
                      <a:pt x="150" y="14"/>
                    </a:lnTo>
                    <a:lnTo>
                      <a:pt x="152" y="16"/>
                    </a:lnTo>
                    <a:lnTo>
                      <a:pt x="152" y="18"/>
                    </a:lnTo>
                    <a:lnTo>
                      <a:pt x="152" y="18"/>
                    </a:lnTo>
                    <a:lnTo>
                      <a:pt x="154" y="22"/>
                    </a:lnTo>
                    <a:lnTo>
                      <a:pt x="154" y="24"/>
                    </a:lnTo>
                    <a:lnTo>
                      <a:pt x="156" y="26"/>
                    </a:lnTo>
                    <a:lnTo>
                      <a:pt x="156" y="26"/>
                    </a:lnTo>
                    <a:lnTo>
                      <a:pt x="160" y="28"/>
                    </a:lnTo>
                    <a:lnTo>
                      <a:pt x="160" y="28"/>
                    </a:lnTo>
                    <a:lnTo>
                      <a:pt x="164" y="30"/>
                    </a:lnTo>
                    <a:lnTo>
                      <a:pt x="168" y="32"/>
                    </a:lnTo>
                    <a:lnTo>
                      <a:pt x="170" y="32"/>
                    </a:lnTo>
                    <a:lnTo>
                      <a:pt x="170" y="30"/>
                    </a:lnTo>
                    <a:lnTo>
                      <a:pt x="174" y="30"/>
                    </a:lnTo>
                    <a:lnTo>
                      <a:pt x="176" y="30"/>
                    </a:lnTo>
                    <a:lnTo>
                      <a:pt x="178" y="30"/>
                    </a:lnTo>
                    <a:lnTo>
                      <a:pt x="178" y="30"/>
                    </a:lnTo>
                    <a:lnTo>
                      <a:pt x="180" y="30"/>
                    </a:lnTo>
                    <a:lnTo>
                      <a:pt x="182" y="28"/>
                    </a:lnTo>
                    <a:lnTo>
                      <a:pt x="186" y="26"/>
                    </a:lnTo>
                    <a:lnTo>
                      <a:pt x="190" y="26"/>
                    </a:lnTo>
                    <a:lnTo>
                      <a:pt x="194" y="24"/>
                    </a:lnTo>
                    <a:lnTo>
                      <a:pt x="196" y="24"/>
                    </a:lnTo>
                    <a:lnTo>
                      <a:pt x="200" y="24"/>
                    </a:lnTo>
                    <a:lnTo>
                      <a:pt x="202" y="26"/>
                    </a:lnTo>
                    <a:lnTo>
                      <a:pt x="206" y="26"/>
                    </a:lnTo>
                    <a:lnTo>
                      <a:pt x="210" y="26"/>
                    </a:lnTo>
                    <a:lnTo>
                      <a:pt x="214" y="30"/>
                    </a:lnTo>
                    <a:lnTo>
                      <a:pt x="218" y="30"/>
                    </a:lnTo>
                    <a:lnTo>
                      <a:pt x="222" y="30"/>
                    </a:lnTo>
                    <a:lnTo>
                      <a:pt x="224" y="30"/>
                    </a:lnTo>
                    <a:lnTo>
                      <a:pt x="224" y="32"/>
                    </a:lnTo>
                    <a:lnTo>
                      <a:pt x="226" y="36"/>
                    </a:lnTo>
                    <a:lnTo>
                      <a:pt x="230" y="36"/>
                    </a:lnTo>
                    <a:lnTo>
                      <a:pt x="230" y="38"/>
                    </a:lnTo>
                    <a:lnTo>
                      <a:pt x="232" y="38"/>
                    </a:lnTo>
                    <a:lnTo>
                      <a:pt x="234" y="40"/>
                    </a:lnTo>
                    <a:lnTo>
                      <a:pt x="236" y="40"/>
                    </a:lnTo>
                    <a:lnTo>
                      <a:pt x="242" y="40"/>
                    </a:lnTo>
                    <a:lnTo>
                      <a:pt x="246" y="42"/>
                    </a:lnTo>
                    <a:lnTo>
                      <a:pt x="254" y="42"/>
                    </a:lnTo>
                    <a:lnTo>
                      <a:pt x="258" y="40"/>
                    </a:lnTo>
                    <a:lnTo>
                      <a:pt x="258" y="40"/>
                    </a:lnTo>
                    <a:lnTo>
                      <a:pt x="260" y="40"/>
                    </a:lnTo>
                    <a:lnTo>
                      <a:pt x="264" y="42"/>
                    </a:lnTo>
                    <a:lnTo>
                      <a:pt x="264" y="42"/>
                    </a:lnTo>
                    <a:lnTo>
                      <a:pt x="266" y="38"/>
                    </a:lnTo>
                    <a:lnTo>
                      <a:pt x="272" y="36"/>
                    </a:lnTo>
                    <a:lnTo>
                      <a:pt x="274" y="36"/>
                    </a:lnTo>
                    <a:lnTo>
                      <a:pt x="276" y="34"/>
                    </a:lnTo>
                    <a:lnTo>
                      <a:pt x="278" y="32"/>
                    </a:lnTo>
                    <a:lnTo>
                      <a:pt x="284" y="32"/>
                    </a:lnTo>
                    <a:lnTo>
                      <a:pt x="286" y="30"/>
                    </a:lnTo>
                    <a:lnTo>
                      <a:pt x="288" y="28"/>
                    </a:lnTo>
                    <a:lnTo>
                      <a:pt x="288" y="28"/>
                    </a:lnTo>
                    <a:lnTo>
                      <a:pt x="288" y="24"/>
                    </a:lnTo>
                    <a:lnTo>
                      <a:pt x="292" y="24"/>
                    </a:lnTo>
                    <a:lnTo>
                      <a:pt x="294" y="22"/>
                    </a:lnTo>
                    <a:lnTo>
                      <a:pt x="294" y="20"/>
                    </a:lnTo>
                    <a:lnTo>
                      <a:pt x="296" y="18"/>
                    </a:lnTo>
                    <a:lnTo>
                      <a:pt x="298" y="18"/>
                    </a:lnTo>
                    <a:lnTo>
                      <a:pt x="298" y="18"/>
                    </a:lnTo>
                    <a:lnTo>
                      <a:pt x="302" y="16"/>
                    </a:lnTo>
                    <a:lnTo>
                      <a:pt x="304" y="18"/>
                    </a:lnTo>
                    <a:lnTo>
                      <a:pt x="308" y="20"/>
                    </a:lnTo>
                    <a:lnTo>
                      <a:pt x="308" y="22"/>
                    </a:lnTo>
                    <a:lnTo>
                      <a:pt x="310" y="22"/>
                    </a:lnTo>
                    <a:lnTo>
                      <a:pt x="314" y="22"/>
                    </a:lnTo>
                    <a:lnTo>
                      <a:pt x="314" y="22"/>
                    </a:lnTo>
                    <a:lnTo>
                      <a:pt x="316" y="22"/>
                    </a:lnTo>
                    <a:lnTo>
                      <a:pt x="320" y="20"/>
                    </a:lnTo>
                    <a:lnTo>
                      <a:pt x="320" y="18"/>
                    </a:lnTo>
                    <a:lnTo>
                      <a:pt x="324" y="18"/>
                    </a:lnTo>
                    <a:lnTo>
                      <a:pt x="328" y="20"/>
                    </a:lnTo>
                    <a:lnTo>
                      <a:pt x="330" y="22"/>
                    </a:lnTo>
                    <a:lnTo>
                      <a:pt x="326" y="40"/>
                    </a:lnTo>
                    <a:lnTo>
                      <a:pt x="328" y="44"/>
                    </a:lnTo>
                    <a:lnTo>
                      <a:pt x="326" y="48"/>
                    </a:lnTo>
                    <a:lnTo>
                      <a:pt x="326" y="50"/>
                    </a:lnTo>
                    <a:lnTo>
                      <a:pt x="324" y="56"/>
                    </a:lnTo>
                    <a:lnTo>
                      <a:pt x="326" y="60"/>
                    </a:lnTo>
                    <a:lnTo>
                      <a:pt x="332" y="62"/>
                    </a:lnTo>
                    <a:lnTo>
                      <a:pt x="336" y="60"/>
                    </a:lnTo>
                    <a:lnTo>
                      <a:pt x="342" y="60"/>
                    </a:lnTo>
                    <a:lnTo>
                      <a:pt x="346" y="60"/>
                    </a:lnTo>
                    <a:lnTo>
                      <a:pt x="350" y="62"/>
                    </a:lnTo>
                    <a:lnTo>
                      <a:pt x="352" y="58"/>
                    </a:lnTo>
                    <a:lnTo>
                      <a:pt x="352" y="56"/>
                    </a:lnTo>
                    <a:lnTo>
                      <a:pt x="352" y="54"/>
                    </a:lnTo>
                    <a:lnTo>
                      <a:pt x="356" y="52"/>
                    </a:lnTo>
                    <a:lnTo>
                      <a:pt x="356" y="50"/>
                    </a:lnTo>
                    <a:lnTo>
                      <a:pt x="362" y="52"/>
                    </a:lnTo>
                    <a:lnTo>
                      <a:pt x="366" y="56"/>
                    </a:lnTo>
                    <a:lnTo>
                      <a:pt x="370" y="60"/>
                    </a:lnTo>
                    <a:lnTo>
                      <a:pt x="374" y="64"/>
                    </a:lnTo>
                    <a:lnTo>
                      <a:pt x="378" y="68"/>
                    </a:lnTo>
                    <a:lnTo>
                      <a:pt x="378" y="70"/>
                    </a:lnTo>
                    <a:lnTo>
                      <a:pt x="378" y="72"/>
                    </a:lnTo>
                    <a:lnTo>
                      <a:pt x="378" y="74"/>
                    </a:lnTo>
                    <a:lnTo>
                      <a:pt x="378" y="76"/>
                    </a:lnTo>
                    <a:lnTo>
                      <a:pt x="378" y="78"/>
                    </a:lnTo>
                    <a:lnTo>
                      <a:pt x="378" y="78"/>
                    </a:lnTo>
                    <a:lnTo>
                      <a:pt x="376" y="78"/>
                    </a:lnTo>
                    <a:lnTo>
                      <a:pt x="374" y="78"/>
                    </a:lnTo>
                    <a:lnTo>
                      <a:pt x="372" y="78"/>
                    </a:lnTo>
                    <a:lnTo>
                      <a:pt x="370" y="78"/>
                    </a:lnTo>
                    <a:lnTo>
                      <a:pt x="366" y="78"/>
                    </a:lnTo>
                    <a:lnTo>
                      <a:pt x="364" y="78"/>
                    </a:lnTo>
                    <a:lnTo>
                      <a:pt x="362" y="80"/>
                    </a:lnTo>
                    <a:lnTo>
                      <a:pt x="358" y="84"/>
                    </a:lnTo>
                    <a:lnTo>
                      <a:pt x="356" y="84"/>
                    </a:lnTo>
                    <a:lnTo>
                      <a:pt x="354" y="82"/>
                    </a:lnTo>
                    <a:lnTo>
                      <a:pt x="354" y="84"/>
                    </a:lnTo>
                    <a:lnTo>
                      <a:pt x="354" y="86"/>
                    </a:lnTo>
                    <a:lnTo>
                      <a:pt x="352" y="86"/>
                    </a:lnTo>
                    <a:lnTo>
                      <a:pt x="350" y="86"/>
                    </a:lnTo>
                    <a:lnTo>
                      <a:pt x="350" y="86"/>
                    </a:lnTo>
                    <a:lnTo>
                      <a:pt x="350" y="88"/>
                    </a:lnTo>
                    <a:lnTo>
                      <a:pt x="346" y="92"/>
                    </a:lnTo>
                    <a:lnTo>
                      <a:pt x="346" y="96"/>
                    </a:lnTo>
                    <a:lnTo>
                      <a:pt x="346" y="98"/>
                    </a:lnTo>
                    <a:lnTo>
                      <a:pt x="344" y="100"/>
                    </a:lnTo>
                    <a:lnTo>
                      <a:pt x="342" y="100"/>
                    </a:lnTo>
                    <a:lnTo>
                      <a:pt x="336" y="104"/>
                    </a:lnTo>
                    <a:lnTo>
                      <a:pt x="334" y="104"/>
                    </a:lnTo>
                    <a:lnTo>
                      <a:pt x="330" y="104"/>
                    </a:lnTo>
                    <a:lnTo>
                      <a:pt x="330" y="104"/>
                    </a:lnTo>
                    <a:lnTo>
                      <a:pt x="328" y="108"/>
                    </a:lnTo>
                    <a:lnTo>
                      <a:pt x="324" y="110"/>
                    </a:lnTo>
                    <a:lnTo>
                      <a:pt x="322" y="112"/>
                    </a:lnTo>
                    <a:lnTo>
                      <a:pt x="320" y="114"/>
                    </a:lnTo>
                    <a:lnTo>
                      <a:pt x="320" y="116"/>
                    </a:lnTo>
                    <a:lnTo>
                      <a:pt x="318" y="116"/>
                    </a:lnTo>
                    <a:lnTo>
                      <a:pt x="316" y="116"/>
                    </a:lnTo>
                    <a:lnTo>
                      <a:pt x="314" y="114"/>
                    </a:lnTo>
                    <a:lnTo>
                      <a:pt x="310" y="114"/>
                    </a:lnTo>
                    <a:lnTo>
                      <a:pt x="306" y="112"/>
                    </a:lnTo>
                    <a:lnTo>
                      <a:pt x="304" y="112"/>
                    </a:lnTo>
                    <a:lnTo>
                      <a:pt x="298" y="112"/>
                    </a:lnTo>
                    <a:lnTo>
                      <a:pt x="296" y="114"/>
                    </a:lnTo>
                    <a:lnTo>
                      <a:pt x="294" y="116"/>
                    </a:lnTo>
                    <a:lnTo>
                      <a:pt x="294" y="122"/>
                    </a:lnTo>
                    <a:lnTo>
                      <a:pt x="294" y="126"/>
                    </a:lnTo>
                    <a:lnTo>
                      <a:pt x="294" y="126"/>
                    </a:lnTo>
                    <a:lnTo>
                      <a:pt x="300" y="130"/>
                    </a:lnTo>
                    <a:lnTo>
                      <a:pt x="304" y="134"/>
                    </a:lnTo>
                    <a:lnTo>
                      <a:pt x="304" y="134"/>
                    </a:lnTo>
                    <a:lnTo>
                      <a:pt x="302" y="138"/>
                    </a:lnTo>
                    <a:lnTo>
                      <a:pt x="302" y="140"/>
                    </a:lnTo>
                    <a:lnTo>
                      <a:pt x="296" y="146"/>
                    </a:lnTo>
                    <a:lnTo>
                      <a:pt x="294" y="150"/>
                    </a:lnTo>
                    <a:lnTo>
                      <a:pt x="292" y="154"/>
                    </a:lnTo>
                    <a:lnTo>
                      <a:pt x="288" y="154"/>
                    </a:lnTo>
                    <a:lnTo>
                      <a:pt x="286" y="156"/>
                    </a:lnTo>
                    <a:lnTo>
                      <a:pt x="282" y="156"/>
                    </a:lnTo>
                    <a:lnTo>
                      <a:pt x="280" y="158"/>
                    </a:lnTo>
                    <a:lnTo>
                      <a:pt x="276" y="162"/>
                    </a:lnTo>
                    <a:lnTo>
                      <a:pt x="272" y="162"/>
                    </a:lnTo>
                    <a:lnTo>
                      <a:pt x="266" y="162"/>
                    </a:lnTo>
                    <a:lnTo>
                      <a:pt x="264" y="162"/>
                    </a:lnTo>
                    <a:lnTo>
                      <a:pt x="260" y="164"/>
                    </a:lnTo>
                    <a:lnTo>
                      <a:pt x="252" y="168"/>
                    </a:lnTo>
                    <a:lnTo>
                      <a:pt x="244" y="170"/>
                    </a:lnTo>
                    <a:lnTo>
                      <a:pt x="240" y="174"/>
                    </a:lnTo>
                    <a:lnTo>
                      <a:pt x="236" y="178"/>
                    </a:lnTo>
                    <a:lnTo>
                      <a:pt x="232" y="180"/>
                    </a:lnTo>
                    <a:lnTo>
                      <a:pt x="230" y="180"/>
                    </a:lnTo>
                    <a:lnTo>
                      <a:pt x="226" y="178"/>
                    </a:lnTo>
                    <a:lnTo>
                      <a:pt x="226" y="176"/>
                    </a:lnTo>
                    <a:lnTo>
                      <a:pt x="226" y="176"/>
                    </a:lnTo>
                    <a:lnTo>
                      <a:pt x="220" y="176"/>
                    </a:lnTo>
                    <a:lnTo>
                      <a:pt x="216" y="178"/>
                    </a:lnTo>
                    <a:lnTo>
                      <a:pt x="212" y="176"/>
                    </a:lnTo>
                    <a:lnTo>
                      <a:pt x="208" y="176"/>
                    </a:lnTo>
                    <a:lnTo>
                      <a:pt x="200" y="172"/>
                    </a:lnTo>
                    <a:lnTo>
                      <a:pt x="192" y="168"/>
                    </a:lnTo>
                    <a:lnTo>
                      <a:pt x="190" y="164"/>
                    </a:lnTo>
                    <a:lnTo>
                      <a:pt x="186" y="164"/>
                    </a:lnTo>
                    <a:lnTo>
                      <a:pt x="176" y="164"/>
                    </a:lnTo>
                    <a:lnTo>
                      <a:pt x="170" y="164"/>
                    </a:lnTo>
                    <a:lnTo>
                      <a:pt x="168" y="162"/>
                    </a:lnTo>
                    <a:lnTo>
                      <a:pt x="166" y="164"/>
                    </a:lnTo>
                    <a:lnTo>
                      <a:pt x="166" y="166"/>
                    </a:lnTo>
                    <a:lnTo>
                      <a:pt x="162" y="166"/>
                    </a:lnTo>
                    <a:lnTo>
                      <a:pt x="156" y="168"/>
                    </a:lnTo>
                    <a:lnTo>
                      <a:pt x="146" y="166"/>
                    </a:lnTo>
                    <a:lnTo>
                      <a:pt x="138" y="168"/>
                    </a:lnTo>
                    <a:lnTo>
                      <a:pt x="132" y="166"/>
                    </a:lnTo>
                    <a:lnTo>
                      <a:pt x="128" y="168"/>
                    </a:lnTo>
                    <a:lnTo>
                      <a:pt x="124" y="168"/>
                    </a:lnTo>
                    <a:lnTo>
                      <a:pt x="122" y="166"/>
                    </a:lnTo>
                    <a:lnTo>
                      <a:pt x="120" y="162"/>
                    </a:lnTo>
                    <a:lnTo>
                      <a:pt x="120" y="158"/>
                    </a:lnTo>
                    <a:lnTo>
                      <a:pt x="116" y="154"/>
                    </a:lnTo>
                    <a:lnTo>
                      <a:pt x="114" y="152"/>
                    </a:lnTo>
                    <a:lnTo>
                      <a:pt x="112" y="148"/>
                    </a:lnTo>
                    <a:lnTo>
                      <a:pt x="112" y="148"/>
                    </a:lnTo>
                    <a:lnTo>
                      <a:pt x="110" y="146"/>
                    </a:lnTo>
                    <a:lnTo>
                      <a:pt x="108" y="144"/>
                    </a:lnTo>
                    <a:lnTo>
                      <a:pt x="108" y="144"/>
                    </a:lnTo>
                    <a:lnTo>
                      <a:pt x="106" y="142"/>
                    </a:lnTo>
                    <a:lnTo>
                      <a:pt x="106" y="140"/>
                    </a:lnTo>
                    <a:lnTo>
                      <a:pt x="106" y="140"/>
                    </a:lnTo>
                    <a:lnTo>
                      <a:pt x="106" y="140"/>
                    </a:lnTo>
                    <a:lnTo>
                      <a:pt x="102" y="140"/>
                    </a:lnTo>
                    <a:lnTo>
                      <a:pt x="98" y="140"/>
                    </a:lnTo>
                    <a:lnTo>
                      <a:pt x="94" y="136"/>
                    </a:lnTo>
                    <a:lnTo>
                      <a:pt x="92" y="136"/>
                    </a:lnTo>
                    <a:lnTo>
                      <a:pt x="92" y="136"/>
                    </a:lnTo>
                    <a:lnTo>
                      <a:pt x="90" y="134"/>
                    </a:lnTo>
                    <a:lnTo>
                      <a:pt x="88" y="134"/>
                    </a:lnTo>
                    <a:lnTo>
                      <a:pt x="84" y="132"/>
                    </a:lnTo>
                    <a:lnTo>
                      <a:pt x="76" y="130"/>
                    </a:lnTo>
                    <a:lnTo>
                      <a:pt x="76" y="130"/>
                    </a:lnTo>
                    <a:lnTo>
                      <a:pt x="74" y="130"/>
                    </a:lnTo>
                    <a:lnTo>
                      <a:pt x="70" y="130"/>
                    </a:lnTo>
                    <a:lnTo>
                      <a:pt x="66" y="130"/>
                    </a:lnTo>
                    <a:lnTo>
                      <a:pt x="54" y="128"/>
                    </a:lnTo>
                    <a:lnTo>
                      <a:pt x="50" y="126"/>
                    </a:lnTo>
                    <a:lnTo>
                      <a:pt x="48" y="122"/>
                    </a:lnTo>
                    <a:lnTo>
                      <a:pt x="48" y="120"/>
                    </a:lnTo>
                    <a:lnTo>
                      <a:pt x="48" y="120"/>
                    </a:lnTo>
                    <a:lnTo>
                      <a:pt x="48" y="118"/>
                    </a:lnTo>
                    <a:lnTo>
                      <a:pt x="50" y="116"/>
                    </a:lnTo>
                    <a:lnTo>
                      <a:pt x="50" y="114"/>
                    </a:lnTo>
                    <a:lnTo>
                      <a:pt x="50" y="112"/>
                    </a:lnTo>
                    <a:lnTo>
                      <a:pt x="48" y="110"/>
                    </a:lnTo>
                    <a:lnTo>
                      <a:pt x="50" y="108"/>
                    </a:lnTo>
                    <a:lnTo>
                      <a:pt x="50" y="106"/>
                    </a:lnTo>
                    <a:lnTo>
                      <a:pt x="48" y="104"/>
                    </a:lnTo>
                    <a:lnTo>
                      <a:pt x="46" y="100"/>
                    </a:lnTo>
                    <a:lnTo>
                      <a:pt x="44" y="100"/>
                    </a:lnTo>
                    <a:lnTo>
                      <a:pt x="44" y="98"/>
                    </a:lnTo>
                    <a:lnTo>
                      <a:pt x="42" y="96"/>
                    </a:lnTo>
                    <a:lnTo>
                      <a:pt x="40" y="94"/>
                    </a:lnTo>
                    <a:lnTo>
                      <a:pt x="40" y="92"/>
                    </a:lnTo>
                    <a:lnTo>
                      <a:pt x="40" y="90"/>
                    </a:lnTo>
                    <a:lnTo>
                      <a:pt x="38" y="88"/>
                    </a:lnTo>
                    <a:lnTo>
                      <a:pt x="36" y="86"/>
                    </a:lnTo>
                    <a:lnTo>
                      <a:pt x="34" y="86"/>
                    </a:lnTo>
                    <a:lnTo>
                      <a:pt x="34" y="86"/>
                    </a:lnTo>
                    <a:lnTo>
                      <a:pt x="32" y="84"/>
                    </a:lnTo>
                    <a:lnTo>
                      <a:pt x="30" y="84"/>
                    </a:lnTo>
                    <a:lnTo>
                      <a:pt x="28" y="86"/>
                    </a:lnTo>
                    <a:lnTo>
                      <a:pt x="28" y="86"/>
                    </a:lnTo>
                    <a:lnTo>
                      <a:pt x="26" y="86"/>
                    </a:lnTo>
                    <a:lnTo>
                      <a:pt x="24" y="84"/>
                    </a:lnTo>
                    <a:lnTo>
                      <a:pt x="24" y="82"/>
                    </a:lnTo>
                    <a:lnTo>
                      <a:pt x="22" y="82"/>
                    </a:lnTo>
                    <a:lnTo>
                      <a:pt x="18" y="84"/>
                    </a:lnTo>
                    <a:lnTo>
                      <a:pt x="18" y="84"/>
                    </a:lnTo>
                    <a:lnTo>
                      <a:pt x="16" y="86"/>
                    </a:lnTo>
                    <a:lnTo>
                      <a:pt x="16" y="86"/>
                    </a:lnTo>
                    <a:lnTo>
                      <a:pt x="14" y="84"/>
                    </a:lnTo>
                    <a:lnTo>
                      <a:pt x="14" y="82"/>
                    </a:lnTo>
                    <a:lnTo>
                      <a:pt x="12" y="82"/>
                    </a:lnTo>
                    <a:lnTo>
                      <a:pt x="12" y="80"/>
                    </a:lnTo>
                    <a:lnTo>
                      <a:pt x="8" y="78"/>
                    </a:lnTo>
                    <a:lnTo>
                      <a:pt x="8" y="76"/>
                    </a:lnTo>
                    <a:lnTo>
                      <a:pt x="6" y="76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4" y="72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2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2" name="Malaysia">
                <a:extLst>
                  <a:ext uri="{FF2B5EF4-FFF2-40B4-BE49-F238E27FC236}">
                    <a16:creationId xmlns:a16="http://schemas.microsoft.com/office/drawing/2014/main" id="{89B999D1-3AC7-4E7A-AD2B-A8BE180074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85457" y="4249217"/>
                <a:ext cx="451671" cy="160764"/>
              </a:xfrm>
              <a:custGeom>
                <a:avLst/>
                <a:gdLst>
                  <a:gd name="T0" fmla="*/ 142 w 236"/>
                  <a:gd name="T1" fmla="*/ 60 h 84"/>
                  <a:gd name="T2" fmla="*/ 2 w 236"/>
                  <a:gd name="T3" fmla="*/ 26 h 84"/>
                  <a:gd name="T4" fmla="*/ 122 w 236"/>
                  <a:gd name="T5" fmla="*/ 74 h 84"/>
                  <a:gd name="T6" fmla="*/ 132 w 236"/>
                  <a:gd name="T7" fmla="*/ 84 h 84"/>
                  <a:gd name="T8" fmla="*/ 148 w 236"/>
                  <a:gd name="T9" fmla="*/ 80 h 84"/>
                  <a:gd name="T10" fmla="*/ 166 w 236"/>
                  <a:gd name="T11" fmla="*/ 80 h 84"/>
                  <a:gd name="T12" fmla="*/ 184 w 236"/>
                  <a:gd name="T13" fmla="*/ 66 h 84"/>
                  <a:gd name="T14" fmla="*/ 194 w 236"/>
                  <a:gd name="T15" fmla="*/ 42 h 84"/>
                  <a:gd name="T16" fmla="*/ 208 w 236"/>
                  <a:gd name="T17" fmla="*/ 38 h 84"/>
                  <a:gd name="T18" fmla="*/ 218 w 236"/>
                  <a:gd name="T19" fmla="*/ 40 h 84"/>
                  <a:gd name="T20" fmla="*/ 222 w 236"/>
                  <a:gd name="T21" fmla="*/ 36 h 84"/>
                  <a:gd name="T22" fmla="*/ 236 w 236"/>
                  <a:gd name="T23" fmla="*/ 28 h 84"/>
                  <a:gd name="T24" fmla="*/ 226 w 236"/>
                  <a:gd name="T25" fmla="*/ 24 h 84"/>
                  <a:gd name="T26" fmla="*/ 220 w 236"/>
                  <a:gd name="T27" fmla="*/ 20 h 84"/>
                  <a:gd name="T28" fmla="*/ 214 w 236"/>
                  <a:gd name="T29" fmla="*/ 18 h 84"/>
                  <a:gd name="T30" fmla="*/ 212 w 236"/>
                  <a:gd name="T31" fmla="*/ 12 h 84"/>
                  <a:gd name="T32" fmla="*/ 208 w 236"/>
                  <a:gd name="T33" fmla="*/ 8 h 84"/>
                  <a:gd name="T34" fmla="*/ 202 w 236"/>
                  <a:gd name="T35" fmla="*/ 6 h 84"/>
                  <a:gd name="T36" fmla="*/ 192 w 236"/>
                  <a:gd name="T37" fmla="*/ 26 h 84"/>
                  <a:gd name="T38" fmla="*/ 186 w 236"/>
                  <a:gd name="T39" fmla="*/ 30 h 84"/>
                  <a:gd name="T40" fmla="*/ 186 w 236"/>
                  <a:gd name="T41" fmla="*/ 32 h 84"/>
                  <a:gd name="T42" fmla="*/ 184 w 236"/>
                  <a:gd name="T43" fmla="*/ 36 h 84"/>
                  <a:gd name="T44" fmla="*/ 182 w 236"/>
                  <a:gd name="T45" fmla="*/ 36 h 84"/>
                  <a:gd name="T46" fmla="*/ 176 w 236"/>
                  <a:gd name="T47" fmla="*/ 36 h 84"/>
                  <a:gd name="T48" fmla="*/ 168 w 236"/>
                  <a:gd name="T49" fmla="*/ 44 h 84"/>
                  <a:gd name="T50" fmla="*/ 146 w 236"/>
                  <a:gd name="T51" fmla="*/ 60 h 84"/>
                  <a:gd name="T52" fmla="*/ 144 w 236"/>
                  <a:gd name="T53" fmla="*/ 66 h 84"/>
                  <a:gd name="T54" fmla="*/ 136 w 236"/>
                  <a:gd name="T55" fmla="*/ 76 h 84"/>
                  <a:gd name="T56" fmla="*/ 122 w 236"/>
                  <a:gd name="T57" fmla="*/ 72 h 84"/>
                  <a:gd name="T58" fmla="*/ 204 w 236"/>
                  <a:gd name="T59" fmla="*/ 2 h 84"/>
                  <a:gd name="T60" fmla="*/ 208 w 236"/>
                  <a:gd name="T61" fmla="*/ 2 h 84"/>
                  <a:gd name="T62" fmla="*/ 140 w 236"/>
                  <a:gd name="T63" fmla="*/ 66 h 84"/>
                  <a:gd name="T64" fmla="*/ 142 w 236"/>
                  <a:gd name="T65" fmla="*/ 64 h 84"/>
                  <a:gd name="T66" fmla="*/ 144 w 236"/>
                  <a:gd name="T67" fmla="*/ 64 h 84"/>
                  <a:gd name="T68" fmla="*/ 144 w 236"/>
                  <a:gd name="T69" fmla="*/ 60 h 84"/>
                  <a:gd name="T70" fmla="*/ 8 w 236"/>
                  <a:gd name="T71" fmla="*/ 10 h 84"/>
                  <a:gd name="T72" fmla="*/ 10 w 236"/>
                  <a:gd name="T73" fmla="*/ 18 h 84"/>
                  <a:gd name="T74" fmla="*/ 20 w 236"/>
                  <a:gd name="T75" fmla="*/ 20 h 84"/>
                  <a:gd name="T76" fmla="*/ 24 w 236"/>
                  <a:gd name="T77" fmla="*/ 16 h 84"/>
                  <a:gd name="T78" fmla="*/ 40 w 236"/>
                  <a:gd name="T79" fmla="*/ 30 h 84"/>
                  <a:gd name="T80" fmla="*/ 40 w 236"/>
                  <a:gd name="T81" fmla="*/ 46 h 84"/>
                  <a:gd name="T82" fmla="*/ 48 w 236"/>
                  <a:gd name="T83" fmla="*/ 60 h 84"/>
                  <a:gd name="T84" fmla="*/ 50 w 236"/>
                  <a:gd name="T85" fmla="*/ 68 h 84"/>
                  <a:gd name="T86" fmla="*/ 52 w 236"/>
                  <a:gd name="T87" fmla="*/ 76 h 84"/>
                  <a:gd name="T88" fmla="*/ 50 w 236"/>
                  <a:gd name="T89" fmla="*/ 76 h 84"/>
                  <a:gd name="T90" fmla="*/ 46 w 236"/>
                  <a:gd name="T91" fmla="*/ 76 h 84"/>
                  <a:gd name="T92" fmla="*/ 34 w 236"/>
                  <a:gd name="T93" fmla="*/ 72 h 84"/>
                  <a:gd name="T94" fmla="*/ 24 w 236"/>
                  <a:gd name="T95" fmla="*/ 66 h 84"/>
                  <a:gd name="T96" fmla="*/ 16 w 236"/>
                  <a:gd name="T97" fmla="*/ 56 h 84"/>
                  <a:gd name="T98" fmla="*/ 8 w 236"/>
                  <a:gd name="T99" fmla="*/ 44 h 84"/>
                  <a:gd name="T100" fmla="*/ 6 w 236"/>
                  <a:gd name="T101" fmla="*/ 36 h 84"/>
                  <a:gd name="T102" fmla="*/ 0 w 236"/>
                  <a:gd name="T103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" h="84">
                    <a:moveTo>
                      <a:pt x="142" y="60"/>
                    </a:moveTo>
                    <a:lnTo>
                      <a:pt x="142" y="62"/>
                    </a:lnTo>
                    <a:lnTo>
                      <a:pt x="142" y="62"/>
                    </a:lnTo>
                    <a:lnTo>
                      <a:pt x="142" y="62"/>
                    </a:lnTo>
                    <a:lnTo>
                      <a:pt x="142" y="60"/>
                    </a:lnTo>
                    <a:lnTo>
                      <a:pt x="142" y="60"/>
                    </a:lnTo>
                    <a:close/>
                    <a:moveTo>
                      <a:pt x="0" y="22"/>
                    </a:moveTo>
                    <a:lnTo>
                      <a:pt x="0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" y="24"/>
                    </a:lnTo>
                    <a:lnTo>
                      <a:pt x="0" y="24"/>
                    </a:lnTo>
                    <a:lnTo>
                      <a:pt x="0" y="22"/>
                    </a:lnTo>
                    <a:close/>
                    <a:moveTo>
                      <a:pt x="120" y="70"/>
                    </a:moveTo>
                    <a:lnTo>
                      <a:pt x="122" y="74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28" y="82"/>
                    </a:lnTo>
                    <a:lnTo>
                      <a:pt x="130" y="84"/>
                    </a:lnTo>
                    <a:lnTo>
                      <a:pt x="132" y="84"/>
                    </a:lnTo>
                    <a:lnTo>
                      <a:pt x="136" y="82"/>
                    </a:lnTo>
                    <a:lnTo>
                      <a:pt x="136" y="82"/>
                    </a:lnTo>
                    <a:lnTo>
                      <a:pt x="138" y="82"/>
                    </a:lnTo>
                    <a:lnTo>
                      <a:pt x="140" y="80"/>
                    </a:lnTo>
                    <a:lnTo>
                      <a:pt x="148" y="80"/>
                    </a:lnTo>
                    <a:lnTo>
                      <a:pt x="154" y="78"/>
                    </a:lnTo>
                    <a:lnTo>
                      <a:pt x="156" y="76"/>
                    </a:lnTo>
                    <a:lnTo>
                      <a:pt x="162" y="76"/>
                    </a:lnTo>
                    <a:lnTo>
                      <a:pt x="164" y="78"/>
                    </a:lnTo>
                    <a:lnTo>
                      <a:pt x="166" y="80"/>
                    </a:lnTo>
                    <a:lnTo>
                      <a:pt x="170" y="78"/>
                    </a:lnTo>
                    <a:lnTo>
                      <a:pt x="174" y="76"/>
                    </a:lnTo>
                    <a:lnTo>
                      <a:pt x="180" y="76"/>
                    </a:lnTo>
                    <a:lnTo>
                      <a:pt x="180" y="74"/>
                    </a:lnTo>
                    <a:lnTo>
                      <a:pt x="184" y="66"/>
                    </a:lnTo>
                    <a:lnTo>
                      <a:pt x="186" y="62"/>
                    </a:lnTo>
                    <a:lnTo>
                      <a:pt x="190" y="56"/>
                    </a:lnTo>
                    <a:lnTo>
                      <a:pt x="192" y="46"/>
                    </a:lnTo>
                    <a:lnTo>
                      <a:pt x="192" y="44"/>
                    </a:lnTo>
                    <a:lnTo>
                      <a:pt x="194" y="42"/>
                    </a:lnTo>
                    <a:lnTo>
                      <a:pt x="194" y="40"/>
                    </a:lnTo>
                    <a:lnTo>
                      <a:pt x="196" y="38"/>
                    </a:lnTo>
                    <a:lnTo>
                      <a:pt x="198" y="38"/>
                    </a:lnTo>
                    <a:lnTo>
                      <a:pt x="202" y="38"/>
                    </a:lnTo>
                    <a:lnTo>
                      <a:pt x="208" y="38"/>
                    </a:lnTo>
                    <a:lnTo>
                      <a:pt x="208" y="38"/>
                    </a:lnTo>
                    <a:lnTo>
                      <a:pt x="212" y="38"/>
                    </a:lnTo>
                    <a:lnTo>
                      <a:pt x="214" y="40"/>
                    </a:lnTo>
                    <a:lnTo>
                      <a:pt x="216" y="38"/>
                    </a:lnTo>
                    <a:lnTo>
                      <a:pt x="218" y="40"/>
                    </a:lnTo>
                    <a:lnTo>
                      <a:pt x="220" y="42"/>
                    </a:lnTo>
                    <a:lnTo>
                      <a:pt x="222" y="40"/>
                    </a:lnTo>
                    <a:lnTo>
                      <a:pt x="226" y="38"/>
                    </a:lnTo>
                    <a:lnTo>
                      <a:pt x="226" y="38"/>
                    </a:lnTo>
                    <a:lnTo>
                      <a:pt x="222" y="36"/>
                    </a:lnTo>
                    <a:lnTo>
                      <a:pt x="222" y="32"/>
                    </a:lnTo>
                    <a:lnTo>
                      <a:pt x="224" y="30"/>
                    </a:lnTo>
                    <a:lnTo>
                      <a:pt x="230" y="30"/>
                    </a:lnTo>
                    <a:lnTo>
                      <a:pt x="232" y="30"/>
                    </a:lnTo>
                    <a:lnTo>
                      <a:pt x="236" y="28"/>
                    </a:lnTo>
                    <a:lnTo>
                      <a:pt x="236" y="26"/>
                    </a:lnTo>
                    <a:lnTo>
                      <a:pt x="234" y="26"/>
                    </a:lnTo>
                    <a:lnTo>
                      <a:pt x="230" y="26"/>
                    </a:lnTo>
                    <a:lnTo>
                      <a:pt x="228" y="24"/>
                    </a:lnTo>
                    <a:lnTo>
                      <a:pt x="226" y="24"/>
                    </a:lnTo>
                    <a:lnTo>
                      <a:pt x="224" y="22"/>
                    </a:lnTo>
                    <a:lnTo>
                      <a:pt x="222" y="22"/>
                    </a:lnTo>
                    <a:lnTo>
                      <a:pt x="220" y="24"/>
                    </a:lnTo>
                    <a:lnTo>
                      <a:pt x="218" y="22"/>
                    </a:lnTo>
                    <a:lnTo>
                      <a:pt x="220" y="20"/>
                    </a:lnTo>
                    <a:lnTo>
                      <a:pt x="220" y="18"/>
                    </a:lnTo>
                    <a:lnTo>
                      <a:pt x="218" y="18"/>
                    </a:lnTo>
                    <a:lnTo>
                      <a:pt x="218" y="20"/>
                    </a:lnTo>
                    <a:lnTo>
                      <a:pt x="216" y="20"/>
                    </a:lnTo>
                    <a:lnTo>
                      <a:pt x="214" y="18"/>
                    </a:lnTo>
                    <a:lnTo>
                      <a:pt x="216" y="16"/>
                    </a:lnTo>
                    <a:lnTo>
                      <a:pt x="218" y="14"/>
                    </a:lnTo>
                    <a:lnTo>
                      <a:pt x="218" y="12"/>
                    </a:lnTo>
                    <a:lnTo>
                      <a:pt x="214" y="10"/>
                    </a:lnTo>
                    <a:lnTo>
                      <a:pt x="212" y="12"/>
                    </a:lnTo>
                    <a:lnTo>
                      <a:pt x="212" y="10"/>
                    </a:lnTo>
                    <a:lnTo>
                      <a:pt x="210" y="6"/>
                    </a:lnTo>
                    <a:lnTo>
                      <a:pt x="208" y="4"/>
                    </a:lnTo>
                    <a:lnTo>
                      <a:pt x="206" y="6"/>
                    </a:lnTo>
                    <a:lnTo>
                      <a:pt x="208" y="8"/>
                    </a:lnTo>
                    <a:lnTo>
                      <a:pt x="204" y="10"/>
                    </a:lnTo>
                    <a:lnTo>
                      <a:pt x="204" y="10"/>
                    </a:lnTo>
                    <a:lnTo>
                      <a:pt x="204" y="8"/>
                    </a:lnTo>
                    <a:lnTo>
                      <a:pt x="204" y="6"/>
                    </a:lnTo>
                    <a:lnTo>
                      <a:pt x="202" y="6"/>
                    </a:lnTo>
                    <a:lnTo>
                      <a:pt x="202" y="10"/>
                    </a:lnTo>
                    <a:lnTo>
                      <a:pt x="200" y="12"/>
                    </a:lnTo>
                    <a:lnTo>
                      <a:pt x="198" y="18"/>
                    </a:lnTo>
                    <a:lnTo>
                      <a:pt x="196" y="20"/>
                    </a:lnTo>
                    <a:lnTo>
                      <a:pt x="192" y="26"/>
                    </a:lnTo>
                    <a:lnTo>
                      <a:pt x="190" y="26"/>
                    </a:lnTo>
                    <a:lnTo>
                      <a:pt x="186" y="26"/>
                    </a:lnTo>
                    <a:lnTo>
                      <a:pt x="184" y="28"/>
                    </a:lnTo>
                    <a:lnTo>
                      <a:pt x="186" y="28"/>
                    </a:lnTo>
                    <a:lnTo>
                      <a:pt x="186" y="30"/>
                    </a:lnTo>
                    <a:lnTo>
                      <a:pt x="186" y="30"/>
                    </a:lnTo>
                    <a:lnTo>
                      <a:pt x="190" y="30"/>
                    </a:lnTo>
                    <a:lnTo>
                      <a:pt x="188" y="30"/>
                    </a:lnTo>
                    <a:lnTo>
                      <a:pt x="186" y="32"/>
                    </a:lnTo>
                    <a:lnTo>
                      <a:pt x="186" y="32"/>
                    </a:lnTo>
                    <a:lnTo>
                      <a:pt x="186" y="34"/>
                    </a:lnTo>
                    <a:lnTo>
                      <a:pt x="188" y="38"/>
                    </a:lnTo>
                    <a:lnTo>
                      <a:pt x="186" y="40"/>
                    </a:lnTo>
                    <a:lnTo>
                      <a:pt x="184" y="38"/>
                    </a:lnTo>
                    <a:lnTo>
                      <a:pt x="184" y="36"/>
                    </a:lnTo>
                    <a:lnTo>
                      <a:pt x="184" y="34"/>
                    </a:lnTo>
                    <a:lnTo>
                      <a:pt x="184" y="34"/>
                    </a:lnTo>
                    <a:lnTo>
                      <a:pt x="184" y="32"/>
                    </a:lnTo>
                    <a:lnTo>
                      <a:pt x="184" y="34"/>
                    </a:lnTo>
                    <a:lnTo>
                      <a:pt x="182" y="36"/>
                    </a:lnTo>
                    <a:lnTo>
                      <a:pt x="182" y="40"/>
                    </a:lnTo>
                    <a:lnTo>
                      <a:pt x="182" y="42"/>
                    </a:lnTo>
                    <a:lnTo>
                      <a:pt x="178" y="40"/>
                    </a:lnTo>
                    <a:lnTo>
                      <a:pt x="176" y="36"/>
                    </a:lnTo>
                    <a:lnTo>
                      <a:pt x="176" y="36"/>
                    </a:lnTo>
                    <a:lnTo>
                      <a:pt x="174" y="34"/>
                    </a:lnTo>
                    <a:lnTo>
                      <a:pt x="172" y="38"/>
                    </a:lnTo>
                    <a:lnTo>
                      <a:pt x="172" y="40"/>
                    </a:lnTo>
                    <a:lnTo>
                      <a:pt x="168" y="42"/>
                    </a:lnTo>
                    <a:lnTo>
                      <a:pt x="168" y="44"/>
                    </a:lnTo>
                    <a:lnTo>
                      <a:pt x="164" y="48"/>
                    </a:lnTo>
                    <a:lnTo>
                      <a:pt x="164" y="50"/>
                    </a:lnTo>
                    <a:lnTo>
                      <a:pt x="160" y="54"/>
                    </a:lnTo>
                    <a:lnTo>
                      <a:pt x="156" y="58"/>
                    </a:lnTo>
                    <a:lnTo>
                      <a:pt x="146" y="60"/>
                    </a:lnTo>
                    <a:lnTo>
                      <a:pt x="146" y="60"/>
                    </a:lnTo>
                    <a:lnTo>
                      <a:pt x="146" y="64"/>
                    </a:lnTo>
                    <a:lnTo>
                      <a:pt x="148" y="64"/>
                    </a:lnTo>
                    <a:lnTo>
                      <a:pt x="146" y="64"/>
                    </a:lnTo>
                    <a:lnTo>
                      <a:pt x="144" y="66"/>
                    </a:lnTo>
                    <a:lnTo>
                      <a:pt x="142" y="66"/>
                    </a:lnTo>
                    <a:lnTo>
                      <a:pt x="140" y="66"/>
                    </a:lnTo>
                    <a:lnTo>
                      <a:pt x="140" y="70"/>
                    </a:lnTo>
                    <a:lnTo>
                      <a:pt x="140" y="72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32" y="76"/>
                    </a:lnTo>
                    <a:lnTo>
                      <a:pt x="128" y="74"/>
                    </a:lnTo>
                    <a:lnTo>
                      <a:pt x="124" y="74"/>
                    </a:lnTo>
                    <a:lnTo>
                      <a:pt x="122" y="72"/>
                    </a:lnTo>
                    <a:lnTo>
                      <a:pt x="120" y="70"/>
                    </a:lnTo>
                    <a:lnTo>
                      <a:pt x="120" y="70"/>
                    </a:lnTo>
                    <a:close/>
                    <a:moveTo>
                      <a:pt x="206" y="0"/>
                    </a:moveTo>
                    <a:lnTo>
                      <a:pt x="204" y="2"/>
                    </a:lnTo>
                    <a:lnTo>
                      <a:pt x="204" y="2"/>
                    </a:lnTo>
                    <a:lnTo>
                      <a:pt x="206" y="2"/>
                    </a:lnTo>
                    <a:lnTo>
                      <a:pt x="206" y="0"/>
                    </a:lnTo>
                    <a:close/>
                    <a:moveTo>
                      <a:pt x="210" y="0"/>
                    </a:moveTo>
                    <a:lnTo>
                      <a:pt x="208" y="2"/>
                    </a:lnTo>
                    <a:lnTo>
                      <a:pt x="208" y="2"/>
                    </a:lnTo>
                    <a:lnTo>
                      <a:pt x="212" y="2"/>
                    </a:lnTo>
                    <a:lnTo>
                      <a:pt x="212" y="0"/>
                    </a:lnTo>
                    <a:lnTo>
                      <a:pt x="210" y="0"/>
                    </a:lnTo>
                    <a:close/>
                    <a:moveTo>
                      <a:pt x="142" y="64"/>
                    </a:moveTo>
                    <a:lnTo>
                      <a:pt x="140" y="66"/>
                    </a:lnTo>
                    <a:lnTo>
                      <a:pt x="142" y="64"/>
                    </a:lnTo>
                    <a:lnTo>
                      <a:pt x="142" y="64"/>
                    </a:lnTo>
                    <a:close/>
                    <a:moveTo>
                      <a:pt x="144" y="64"/>
                    </a:moveTo>
                    <a:lnTo>
                      <a:pt x="142" y="64"/>
                    </a:lnTo>
                    <a:lnTo>
                      <a:pt x="142" y="64"/>
                    </a:lnTo>
                    <a:lnTo>
                      <a:pt x="142" y="62"/>
                    </a:lnTo>
                    <a:lnTo>
                      <a:pt x="144" y="64"/>
                    </a:lnTo>
                    <a:close/>
                    <a:moveTo>
                      <a:pt x="144" y="60"/>
                    </a:moveTo>
                    <a:lnTo>
                      <a:pt x="146" y="64"/>
                    </a:lnTo>
                    <a:lnTo>
                      <a:pt x="144" y="64"/>
                    </a:lnTo>
                    <a:lnTo>
                      <a:pt x="142" y="62"/>
                    </a:lnTo>
                    <a:lnTo>
                      <a:pt x="142" y="60"/>
                    </a:lnTo>
                    <a:lnTo>
                      <a:pt x="144" y="60"/>
                    </a:lnTo>
                    <a:lnTo>
                      <a:pt x="144" y="60"/>
                    </a:lnTo>
                    <a:lnTo>
                      <a:pt x="144" y="60"/>
                    </a:lnTo>
                    <a:close/>
                    <a:moveTo>
                      <a:pt x="0" y="12"/>
                    </a:moveTo>
                    <a:lnTo>
                      <a:pt x="0" y="10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8" y="18"/>
                    </a:lnTo>
                    <a:lnTo>
                      <a:pt x="38" y="26"/>
                    </a:lnTo>
                    <a:lnTo>
                      <a:pt x="40" y="30"/>
                    </a:lnTo>
                    <a:lnTo>
                      <a:pt x="42" y="36"/>
                    </a:lnTo>
                    <a:lnTo>
                      <a:pt x="40" y="38"/>
                    </a:lnTo>
                    <a:lnTo>
                      <a:pt x="40" y="44"/>
                    </a:lnTo>
                    <a:lnTo>
                      <a:pt x="40" y="44"/>
                    </a:lnTo>
                    <a:lnTo>
                      <a:pt x="40" y="46"/>
                    </a:lnTo>
                    <a:lnTo>
                      <a:pt x="42" y="48"/>
                    </a:lnTo>
                    <a:lnTo>
                      <a:pt x="42" y="54"/>
                    </a:lnTo>
                    <a:lnTo>
                      <a:pt x="42" y="58"/>
                    </a:lnTo>
                    <a:lnTo>
                      <a:pt x="46" y="60"/>
                    </a:lnTo>
                    <a:lnTo>
                      <a:pt x="48" y="60"/>
                    </a:lnTo>
                    <a:lnTo>
                      <a:pt x="48" y="62"/>
                    </a:lnTo>
                    <a:lnTo>
                      <a:pt x="48" y="62"/>
                    </a:lnTo>
                    <a:lnTo>
                      <a:pt x="48" y="66"/>
                    </a:lnTo>
                    <a:lnTo>
                      <a:pt x="50" y="66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2" y="74"/>
                    </a:lnTo>
                    <a:lnTo>
                      <a:pt x="52" y="76"/>
                    </a:lnTo>
                    <a:lnTo>
                      <a:pt x="52" y="76"/>
                    </a:lnTo>
                    <a:lnTo>
                      <a:pt x="50" y="76"/>
                    </a:lnTo>
                    <a:lnTo>
                      <a:pt x="52" y="74"/>
                    </a:lnTo>
                    <a:lnTo>
                      <a:pt x="50" y="72"/>
                    </a:lnTo>
                    <a:lnTo>
                      <a:pt x="50" y="74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48" y="78"/>
                    </a:lnTo>
                    <a:lnTo>
                      <a:pt x="46" y="76"/>
                    </a:lnTo>
                    <a:lnTo>
                      <a:pt x="46" y="78"/>
                    </a:lnTo>
                    <a:lnTo>
                      <a:pt x="44" y="76"/>
                    </a:lnTo>
                    <a:lnTo>
                      <a:pt x="42" y="74"/>
                    </a:lnTo>
                    <a:lnTo>
                      <a:pt x="38" y="74"/>
                    </a:lnTo>
                    <a:lnTo>
                      <a:pt x="34" y="72"/>
                    </a:lnTo>
                    <a:lnTo>
                      <a:pt x="32" y="70"/>
                    </a:lnTo>
                    <a:lnTo>
                      <a:pt x="32" y="68"/>
                    </a:lnTo>
                    <a:lnTo>
                      <a:pt x="30" y="68"/>
                    </a:lnTo>
                    <a:lnTo>
                      <a:pt x="28" y="68"/>
                    </a:lnTo>
                    <a:lnTo>
                      <a:pt x="24" y="66"/>
                    </a:lnTo>
                    <a:lnTo>
                      <a:pt x="24" y="64"/>
                    </a:lnTo>
                    <a:lnTo>
                      <a:pt x="22" y="60"/>
                    </a:lnTo>
                    <a:lnTo>
                      <a:pt x="18" y="58"/>
                    </a:lnTo>
                    <a:lnTo>
                      <a:pt x="16" y="58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6" y="52"/>
                    </a:lnTo>
                    <a:lnTo>
                      <a:pt x="14" y="50"/>
                    </a:lnTo>
                    <a:lnTo>
                      <a:pt x="12" y="46"/>
                    </a:lnTo>
                    <a:lnTo>
                      <a:pt x="8" y="44"/>
                    </a:lnTo>
                    <a:lnTo>
                      <a:pt x="6" y="44"/>
                    </a:lnTo>
                    <a:lnTo>
                      <a:pt x="8" y="42"/>
                    </a:lnTo>
                    <a:lnTo>
                      <a:pt x="6" y="40"/>
                    </a:lnTo>
                    <a:lnTo>
                      <a:pt x="6" y="38"/>
                    </a:lnTo>
                    <a:lnTo>
                      <a:pt x="6" y="36"/>
                    </a:lnTo>
                    <a:lnTo>
                      <a:pt x="6" y="32"/>
                    </a:lnTo>
                    <a:lnTo>
                      <a:pt x="4" y="30"/>
                    </a:lnTo>
                    <a:lnTo>
                      <a:pt x="4" y="26"/>
                    </a:lnTo>
                    <a:lnTo>
                      <a:pt x="2" y="1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3" name="Laos">
                <a:extLst>
                  <a:ext uri="{FF2B5EF4-FFF2-40B4-BE49-F238E27FC236}">
                    <a16:creationId xmlns:a16="http://schemas.microsoft.com/office/drawing/2014/main" id="{CAF99B75-4CDA-4C59-914F-311F01289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663" y="3866445"/>
                <a:ext cx="191386" cy="222008"/>
              </a:xfrm>
              <a:custGeom>
                <a:avLst/>
                <a:gdLst>
                  <a:gd name="T0" fmla="*/ 14 w 100"/>
                  <a:gd name="T1" fmla="*/ 16 h 116"/>
                  <a:gd name="T2" fmla="*/ 18 w 100"/>
                  <a:gd name="T3" fmla="*/ 14 h 116"/>
                  <a:gd name="T4" fmla="*/ 18 w 100"/>
                  <a:gd name="T5" fmla="*/ 4 h 116"/>
                  <a:gd name="T6" fmla="*/ 24 w 100"/>
                  <a:gd name="T7" fmla="*/ 0 h 116"/>
                  <a:gd name="T8" fmla="*/ 32 w 100"/>
                  <a:gd name="T9" fmla="*/ 6 h 116"/>
                  <a:gd name="T10" fmla="*/ 32 w 100"/>
                  <a:gd name="T11" fmla="*/ 14 h 116"/>
                  <a:gd name="T12" fmla="*/ 44 w 100"/>
                  <a:gd name="T13" fmla="*/ 22 h 116"/>
                  <a:gd name="T14" fmla="*/ 54 w 100"/>
                  <a:gd name="T15" fmla="*/ 20 h 116"/>
                  <a:gd name="T16" fmla="*/ 60 w 100"/>
                  <a:gd name="T17" fmla="*/ 26 h 116"/>
                  <a:gd name="T18" fmla="*/ 62 w 100"/>
                  <a:gd name="T19" fmla="*/ 30 h 116"/>
                  <a:gd name="T20" fmla="*/ 58 w 100"/>
                  <a:gd name="T21" fmla="*/ 38 h 116"/>
                  <a:gd name="T22" fmla="*/ 50 w 100"/>
                  <a:gd name="T23" fmla="*/ 40 h 116"/>
                  <a:gd name="T24" fmla="*/ 52 w 100"/>
                  <a:gd name="T25" fmla="*/ 46 h 116"/>
                  <a:gd name="T26" fmla="*/ 56 w 100"/>
                  <a:gd name="T27" fmla="*/ 50 h 116"/>
                  <a:gd name="T28" fmla="*/ 66 w 100"/>
                  <a:gd name="T29" fmla="*/ 54 h 116"/>
                  <a:gd name="T30" fmla="*/ 74 w 100"/>
                  <a:gd name="T31" fmla="*/ 64 h 116"/>
                  <a:gd name="T32" fmla="*/ 80 w 100"/>
                  <a:gd name="T33" fmla="*/ 72 h 116"/>
                  <a:gd name="T34" fmla="*/ 86 w 100"/>
                  <a:gd name="T35" fmla="*/ 74 h 116"/>
                  <a:gd name="T36" fmla="*/ 88 w 100"/>
                  <a:gd name="T37" fmla="*/ 78 h 116"/>
                  <a:gd name="T38" fmla="*/ 90 w 100"/>
                  <a:gd name="T39" fmla="*/ 82 h 116"/>
                  <a:gd name="T40" fmla="*/ 96 w 100"/>
                  <a:gd name="T41" fmla="*/ 84 h 116"/>
                  <a:gd name="T42" fmla="*/ 98 w 100"/>
                  <a:gd name="T43" fmla="*/ 88 h 116"/>
                  <a:gd name="T44" fmla="*/ 100 w 100"/>
                  <a:gd name="T45" fmla="*/ 92 h 116"/>
                  <a:gd name="T46" fmla="*/ 98 w 100"/>
                  <a:gd name="T47" fmla="*/ 102 h 116"/>
                  <a:gd name="T48" fmla="*/ 96 w 100"/>
                  <a:gd name="T49" fmla="*/ 108 h 116"/>
                  <a:gd name="T50" fmla="*/ 90 w 100"/>
                  <a:gd name="T51" fmla="*/ 106 h 116"/>
                  <a:gd name="T52" fmla="*/ 82 w 100"/>
                  <a:gd name="T53" fmla="*/ 108 h 116"/>
                  <a:gd name="T54" fmla="*/ 86 w 100"/>
                  <a:gd name="T55" fmla="*/ 114 h 116"/>
                  <a:gd name="T56" fmla="*/ 80 w 100"/>
                  <a:gd name="T57" fmla="*/ 112 h 116"/>
                  <a:gd name="T58" fmla="*/ 72 w 100"/>
                  <a:gd name="T59" fmla="*/ 108 h 116"/>
                  <a:gd name="T60" fmla="*/ 74 w 100"/>
                  <a:gd name="T61" fmla="*/ 100 h 116"/>
                  <a:gd name="T62" fmla="*/ 74 w 100"/>
                  <a:gd name="T63" fmla="*/ 94 h 116"/>
                  <a:gd name="T64" fmla="*/ 72 w 100"/>
                  <a:gd name="T65" fmla="*/ 88 h 116"/>
                  <a:gd name="T66" fmla="*/ 68 w 100"/>
                  <a:gd name="T67" fmla="*/ 86 h 116"/>
                  <a:gd name="T68" fmla="*/ 64 w 100"/>
                  <a:gd name="T69" fmla="*/ 80 h 116"/>
                  <a:gd name="T70" fmla="*/ 64 w 100"/>
                  <a:gd name="T71" fmla="*/ 72 h 116"/>
                  <a:gd name="T72" fmla="*/ 60 w 100"/>
                  <a:gd name="T73" fmla="*/ 64 h 116"/>
                  <a:gd name="T74" fmla="*/ 48 w 100"/>
                  <a:gd name="T75" fmla="*/ 56 h 116"/>
                  <a:gd name="T76" fmla="*/ 36 w 100"/>
                  <a:gd name="T77" fmla="*/ 62 h 116"/>
                  <a:gd name="T78" fmla="*/ 26 w 100"/>
                  <a:gd name="T79" fmla="*/ 58 h 116"/>
                  <a:gd name="T80" fmla="*/ 20 w 100"/>
                  <a:gd name="T81" fmla="*/ 64 h 116"/>
                  <a:gd name="T82" fmla="*/ 16 w 100"/>
                  <a:gd name="T83" fmla="*/ 54 h 116"/>
                  <a:gd name="T84" fmla="*/ 16 w 100"/>
                  <a:gd name="T85" fmla="*/ 48 h 116"/>
                  <a:gd name="T86" fmla="*/ 16 w 100"/>
                  <a:gd name="T87" fmla="*/ 40 h 116"/>
                  <a:gd name="T88" fmla="*/ 8 w 100"/>
                  <a:gd name="T89" fmla="*/ 40 h 116"/>
                  <a:gd name="T90" fmla="*/ 8 w 100"/>
                  <a:gd name="T91" fmla="*/ 32 h 116"/>
                  <a:gd name="T92" fmla="*/ 0 w 100"/>
                  <a:gd name="T93" fmla="*/ 28 h 116"/>
                  <a:gd name="T94" fmla="*/ 6 w 100"/>
                  <a:gd name="T95" fmla="*/ 22 h 116"/>
                  <a:gd name="T96" fmla="*/ 6 w 100"/>
                  <a:gd name="T9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0" h="116">
                    <a:moveTo>
                      <a:pt x="12" y="14"/>
                    </a:moveTo>
                    <a:lnTo>
                      <a:pt x="12" y="14"/>
                    </a:lnTo>
                    <a:lnTo>
                      <a:pt x="14" y="16"/>
                    </a:lnTo>
                    <a:lnTo>
                      <a:pt x="18" y="16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2" y="6"/>
                    </a:lnTo>
                    <a:lnTo>
                      <a:pt x="32" y="8"/>
                    </a:lnTo>
                    <a:lnTo>
                      <a:pt x="34" y="12"/>
                    </a:lnTo>
                    <a:lnTo>
                      <a:pt x="32" y="14"/>
                    </a:lnTo>
                    <a:lnTo>
                      <a:pt x="38" y="18"/>
                    </a:lnTo>
                    <a:lnTo>
                      <a:pt x="40" y="22"/>
                    </a:lnTo>
                    <a:lnTo>
                      <a:pt x="44" y="22"/>
                    </a:lnTo>
                    <a:lnTo>
                      <a:pt x="48" y="22"/>
                    </a:lnTo>
                    <a:lnTo>
                      <a:pt x="50" y="20"/>
                    </a:lnTo>
                    <a:lnTo>
                      <a:pt x="54" y="20"/>
                    </a:lnTo>
                    <a:lnTo>
                      <a:pt x="56" y="22"/>
                    </a:lnTo>
                    <a:lnTo>
                      <a:pt x="60" y="24"/>
                    </a:lnTo>
                    <a:lnTo>
                      <a:pt x="60" y="26"/>
                    </a:lnTo>
                    <a:lnTo>
                      <a:pt x="60" y="28"/>
                    </a:lnTo>
                    <a:lnTo>
                      <a:pt x="62" y="28"/>
                    </a:lnTo>
                    <a:lnTo>
                      <a:pt x="62" y="30"/>
                    </a:lnTo>
                    <a:lnTo>
                      <a:pt x="60" y="32"/>
                    </a:lnTo>
                    <a:lnTo>
                      <a:pt x="60" y="36"/>
                    </a:lnTo>
                    <a:lnTo>
                      <a:pt x="58" y="38"/>
                    </a:lnTo>
                    <a:lnTo>
                      <a:pt x="56" y="38"/>
                    </a:lnTo>
                    <a:lnTo>
                      <a:pt x="52" y="40"/>
                    </a:lnTo>
                    <a:lnTo>
                      <a:pt x="50" y="40"/>
                    </a:lnTo>
                    <a:lnTo>
                      <a:pt x="50" y="42"/>
                    </a:lnTo>
                    <a:lnTo>
                      <a:pt x="54" y="44"/>
                    </a:lnTo>
                    <a:lnTo>
                      <a:pt x="52" y="46"/>
                    </a:lnTo>
                    <a:lnTo>
                      <a:pt x="52" y="48"/>
                    </a:lnTo>
                    <a:lnTo>
                      <a:pt x="54" y="48"/>
                    </a:lnTo>
                    <a:lnTo>
                      <a:pt x="56" y="50"/>
                    </a:lnTo>
                    <a:lnTo>
                      <a:pt x="60" y="52"/>
                    </a:lnTo>
                    <a:lnTo>
                      <a:pt x="64" y="54"/>
                    </a:lnTo>
                    <a:lnTo>
                      <a:pt x="66" y="54"/>
                    </a:lnTo>
                    <a:lnTo>
                      <a:pt x="68" y="58"/>
                    </a:lnTo>
                    <a:lnTo>
                      <a:pt x="72" y="60"/>
                    </a:lnTo>
                    <a:lnTo>
                      <a:pt x="74" y="64"/>
                    </a:lnTo>
                    <a:lnTo>
                      <a:pt x="74" y="64"/>
                    </a:lnTo>
                    <a:lnTo>
                      <a:pt x="78" y="70"/>
                    </a:lnTo>
                    <a:lnTo>
                      <a:pt x="80" y="72"/>
                    </a:lnTo>
                    <a:lnTo>
                      <a:pt x="80" y="72"/>
                    </a:lnTo>
                    <a:lnTo>
                      <a:pt x="84" y="72"/>
                    </a:lnTo>
                    <a:lnTo>
                      <a:pt x="86" y="74"/>
                    </a:lnTo>
                    <a:lnTo>
                      <a:pt x="86" y="76"/>
                    </a:lnTo>
                    <a:lnTo>
                      <a:pt x="88" y="78"/>
                    </a:lnTo>
                    <a:lnTo>
                      <a:pt x="88" y="78"/>
                    </a:lnTo>
                    <a:lnTo>
                      <a:pt x="90" y="78"/>
                    </a:lnTo>
                    <a:lnTo>
                      <a:pt x="90" y="82"/>
                    </a:lnTo>
                    <a:lnTo>
                      <a:pt x="90" y="82"/>
                    </a:lnTo>
                    <a:lnTo>
                      <a:pt x="94" y="82"/>
                    </a:lnTo>
                    <a:lnTo>
                      <a:pt x="94" y="84"/>
                    </a:lnTo>
                    <a:lnTo>
                      <a:pt x="96" y="84"/>
                    </a:lnTo>
                    <a:lnTo>
                      <a:pt x="98" y="84"/>
                    </a:lnTo>
                    <a:lnTo>
                      <a:pt x="100" y="86"/>
                    </a:lnTo>
                    <a:lnTo>
                      <a:pt x="98" y="88"/>
                    </a:lnTo>
                    <a:lnTo>
                      <a:pt x="98" y="90"/>
                    </a:lnTo>
                    <a:lnTo>
                      <a:pt x="98" y="92"/>
                    </a:lnTo>
                    <a:lnTo>
                      <a:pt x="100" y="92"/>
                    </a:lnTo>
                    <a:lnTo>
                      <a:pt x="100" y="96"/>
                    </a:lnTo>
                    <a:lnTo>
                      <a:pt x="96" y="98"/>
                    </a:lnTo>
                    <a:lnTo>
                      <a:pt x="98" y="102"/>
                    </a:lnTo>
                    <a:lnTo>
                      <a:pt x="98" y="104"/>
                    </a:lnTo>
                    <a:lnTo>
                      <a:pt x="98" y="106"/>
                    </a:lnTo>
                    <a:lnTo>
                      <a:pt x="96" y="108"/>
                    </a:lnTo>
                    <a:lnTo>
                      <a:pt x="94" y="108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88" y="104"/>
                    </a:lnTo>
                    <a:lnTo>
                      <a:pt x="84" y="104"/>
                    </a:lnTo>
                    <a:lnTo>
                      <a:pt x="82" y="108"/>
                    </a:lnTo>
                    <a:lnTo>
                      <a:pt x="86" y="110"/>
                    </a:lnTo>
                    <a:lnTo>
                      <a:pt x="84" y="112"/>
                    </a:lnTo>
                    <a:lnTo>
                      <a:pt x="86" y="114"/>
                    </a:lnTo>
                    <a:lnTo>
                      <a:pt x="86" y="116"/>
                    </a:lnTo>
                    <a:lnTo>
                      <a:pt x="82" y="114"/>
                    </a:lnTo>
                    <a:lnTo>
                      <a:pt x="80" y="112"/>
                    </a:lnTo>
                    <a:lnTo>
                      <a:pt x="76" y="112"/>
                    </a:lnTo>
                    <a:lnTo>
                      <a:pt x="74" y="110"/>
                    </a:lnTo>
                    <a:lnTo>
                      <a:pt x="72" y="108"/>
                    </a:lnTo>
                    <a:lnTo>
                      <a:pt x="72" y="106"/>
                    </a:lnTo>
                    <a:lnTo>
                      <a:pt x="74" y="104"/>
                    </a:lnTo>
                    <a:lnTo>
                      <a:pt x="74" y="100"/>
                    </a:lnTo>
                    <a:lnTo>
                      <a:pt x="74" y="98"/>
                    </a:lnTo>
                    <a:lnTo>
                      <a:pt x="74" y="96"/>
                    </a:lnTo>
                    <a:lnTo>
                      <a:pt x="74" y="94"/>
                    </a:lnTo>
                    <a:lnTo>
                      <a:pt x="76" y="92"/>
                    </a:lnTo>
                    <a:lnTo>
                      <a:pt x="74" y="90"/>
                    </a:lnTo>
                    <a:lnTo>
                      <a:pt x="72" y="88"/>
                    </a:lnTo>
                    <a:lnTo>
                      <a:pt x="72" y="86"/>
                    </a:lnTo>
                    <a:lnTo>
                      <a:pt x="70" y="86"/>
                    </a:lnTo>
                    <a:lnTo>
                      <a:pt x="68" y="86"/>
                    </a:lnTo>
                    <a:lnTo>
                      <a:pt x="66" y="82"/>
                    </a:lnTo>
                    <a:lnTo>
                      <a:pt x="64" y="82"/>
                    </a:lnTo>
                    <a:lnTo>
                      <a:pt x="64" y="80"/>
                    </a:lnTo>
                    <a:lnTo>
                      <a:pt x="64" y="76"/>
                    </a:lnTo>
                    <a:lnTo>
                      <a:pt x="62" y="72"/>
                    </a:lnTo>
                    <a:lnTo>
                      <a:pt x="64" y="72"/>
                    </a:lnTo>
                    <a:lnTo>
                      <a:pt x="64" y="70"/>
                    </a:lnTo>
                    <a:lnTo>
                      <a:pt x="62" y="66"/>
                    </a:lnTo>
                    <a:lnTo>
                      <a:pt x="60" y="64"/>
                    </a:lnTo>
                    <a:lnTo>
                      <a:pt x="54" y="60"/>
                    </a:lnTo>
                    <a:lnTo>
                      <a:pt x="52" y="56"/>
                    </a:lnTo>
                    <a:lnTo>
                      <a:pt x="48" y="56"/>
                    </a:lnTo>
                    <a:lnTo>
                      <a:pt x="44" y="56"/>
                    </a:lnTo>
                    <a:lnTo>
                      <a:pt x="40" y="62"/>
                    </a:lnTo>
                    <a:lnTo>
                      <a:pt x="36" y="62"/>
                    </a:lnTo>
                    <a:lnTo>
                      <a:pt x="34" y="60"/>
                    </a:lnTo>
                    <a:lnTo>
                      <a:pt x="30" y="60"/>
                    </a:lnTo>
                    <a:lnTo>
                      <a:pt x="26" y="58"/>
                    </a:lnTo>
                    <a:lnTo>
                      <a:pt x="22" y="60"/>
                    </a:lnTo>
                    <a:lnTo>
                      <a:pt x="22" y="62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6" y="58"/>
                    </a:lnTo>
                    <a:lnTo>
                      <a:pt x="16" y="54"/>
                    </a:lnTo>
                    <a:lnTo>
                      <a:pt x="14" y="50"/>
                    </a:lnTo>
                    <a:lnTo>
                      <a:pt x="16" y="50"/>
                    </a:lnTo>
                    <a:lnTo>
                      <a:pt x="16" y="48"/>
                    </a:lnTo>
                    <a:lnTo>
                      <a:pt x="14" y="44"/>
                    </a:lnTo>
                    <a:lnTo>
                      <a:pt x="16" y="42"/>
                    </a:lnTo>
                    <a:lnTo>
                      <a:pt x="16" y="40"/>
                    </a:lnTo>
                    <a:lnTo>
                      <a:pt x="12" y="40"/>
                    </a:lnTo>
                    <a:lnTo>
                      <a:pt x="10" y="42"/>
                    </a:lnTo>
                    <a:lnTo>
                      <a:pt x="8" y="40"/>
                    </a:lnTo>
                    <a:lnTo>
                      <a:pt x="6" y="38"/>
                    </a:lnTo>
                    <a:lnTo>
                      <a:pt x="8" y="36"/>
                    </a:lnTo>
                    <a:lnTo>
                      <a:pt x="8" y="32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0" y="28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6" y="22"/>
                    </a:lnTo>
                    <a:lnTo>
                      <a:pt x="4" y="20"/>
                    </a:lnTo>
                    <a:lnTo>
                      <a:pt x="6" y="18"/>
                    </a:lnTo>
                    <a:lnTo>
                      <a:pt x="6" y="16"/>
                    </a:lnTo>
                    <a:lnTo>
                      <a:pt x="10" y="16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4" name="Japan">
                <a:extLst>
                  <a:ext uri="{FF2B5EF4-FFF2-40B4-BE49-F238E27FC236}">
                    <a16:creationId xmlns:a16="http://schemas.microsoft.com/office/drawing/2014/main" id="{162958E1-3BCF-48FB-A69C-11FA75FF55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06027" y="3097074"/>
                <a:ext cx="371289" cy="715784"/>
              </a:xfrm>
              <a:custGeom>
                <a:avLst/>
                <a:gdLst>
                  <a:gd name="T0" fmla="*/ 80 w 194"/>
                  <a:gd name="T1" fmla="*/ 180 h 374"/>
                  <a:gd name="T2" fmla="*/ 6 w 194"/>
                  <a:gd name="T3" fmla="*/ 372 h 374"/>
                  <a:gd name="T4" fmla="*/ 44 w 194"/>
                  <a:gd name="T5" fmla="*/ 336 h 374"/>
                  <a:gd name="T6" fmla="*/ 52 w 194"/>
                  <a:gd name="T7" fmla="*/ 316 h 374"/>
                  <a:gd name="T8" fmla="*/ 56 w 194"/>
                  <a:gd name="T9" fmla="*/ 308 h 374"/>
                  <a:gd name="T10" fmla="*/ 122 w 194"/>
                  <a:gd name="T11" fmla="*/ 66 h 374"/>
                  <a:gd name="T12" fmla="*/ 134 w 194"/>
                  <a:gd name="T13" fmla="*/ 76 h 374"/>
                  <a:gd name="T14" fmla="*/ 128 w 194"/>
                  <a:gd name="T15" fmla="*/ 52 h 374"/>
                  <a:gd name="T16" fmla="*/ 138 w 194"/>
                  <a:gd name="T17" fmla="*/ 44 h 374"/>
                  <a:gd name="T18" fmla="*/ 140 w 194"/>
                  <a:gd name="T19" fmla="*/ 30 h 374"/>
                  <a:gd name="T20" fmla="*/ 134 w 194"/>
                  <a:gd name="T21" fmla="*/ 0 h 374"/>
                  <a:gd name="T22" fmla="*/ 160 w 194"/>
                  <a:gd name="T23" fmla="*/ 20 h 374"/>
                  <a:gd name="T24" fmla="*/ 184 w 194"/>
                  <a:gd name="T25" fmla="*/ 18 h 374"/>
                  <a:gd name="T26" fmla="*/ 192 w 194"/>
                  <a:gd name="T27" fmla="*/ 32 h 374"/>
                  <a:gd name="T28" fmla="*/ 182 w 194"/>
                  <a:gd name="T29" fmla="*/ 42 h 374"/>
                  <a:gd name="T30" fmla="*/ 168 w 194"/>
                  <a:gd name="T31" fmla="*/ 64 h 374"/>
                  <a:gd name="T32" fmla="*/ 142 w 194"/>
                  <a:gd name="T33" fmla="*/ 58 h 374"/>
                  <a:gd name="T34" fmla="*/ 148 w 194"/>
                  <a:gd name="T35" fmla="*/ 66 h 374"/>
                  <a:gd name="T36" fmla="*/ 132 w 194"/>
                  <a:gd name="T37" fmla="*/ 144 h 374"/>
                  <a:gd name="T38" fmla="*/ 134 w 194"/>
                  <a:gd name="T39" fmla="*/ 146 h 374"/>
                  <a:gd name="T40" fmla="*/ 42 w 194"/>
                  <a:gd name="T41" fmla="*/ 232 h 374"/>
                  <a:gd name="T42" fmla="*/ 36 w 194"/>
                  <a:gd name="T43" fmla="*/ 238 h 374"/>
                  <a:gd name="T44" fmla="*/ 58 w 194"/>
                  <a:gd name="T45" fmla="*/ 240 h 374"/>
                  <a:gd name="T46" fmla="*/ 52 w 194"/>
                  <a:gd name="T47" fmla="*/ 244 h 374"/>
                  <a:gd name="T48" fmla="*/ 106 w 194"/>
                  <a:gd name="T49" fmla="*/ 206 h 374"/>
                  <a:gd name="T50" fmla="*/ 86 w 194"/>
                  <a:gd name="T51" fmla="*/ 234 h 374"/>
                  <a:gd name="T52" fmla="*/ 96 w 194"/>
                  <a:gd name="T53" fmla="*/ 222 h 374"/>
                  <a:gd name="T54" fmla="*/ 98 w 194"/>
                  <a:gd name="T55" fmla="*/ 210 h 374"/>
                  <a:gd name="T56" fmla="*/ 80 w 194"/>
                  <a:gd name="T57" fmla="*/ 220 h 374"/>
                  <a:gd name="T58" fmla="*/ 68 w 194"/>
                  <a:gd name="T59" fmla="*/ 274 h 374"/>
                  <a:gd name="T60" fmla="*/ 72 w 194"/>
                  <a:gd name="T61" fmla="*/ 270 h 374"/>
                  <a:gd name="T62" fmla="*/ 74 w 194"/>
                  <a:gd name="T63" fmla="*/ 256 h 374"/>
                  <a:gd name="T64" fmla="*/ 74 w 194"/>
                  <a:gd name="T65" fmla="*/ 228 h 374"/>
                  <a:gd name="T66" fmla="*/ 62 w 194"/>
                  <a:gd name="T67" fmla="*/ 220 h 374"/>
                  <a:gd name="T68" fmla="*/ 78 w 194"/>
                  <a:gd name="T69" fmla="*/ 208 h 374"/>
                  <a:gd name="T70" fmla="*/ 98 w 194"/>
                  <a:gd name="T71" fmla="*/ 204 h 374"/>
                  <a:gd name="T72" fmla="*/ 110 w 194"/>
                  <a:gd name="T73" fmla="*/ 214 h 374"/>
                  <a:gd name="T74" fmla="*/ 124 w 194"/>
                  <a:gd name="T75" fmla="*/ 210 h 374"/>
                  <a:gd name="T76" fmla="*/ 128 w 194"/>
                  <a:gd name="T77" fmla="*/ 194 h 374"/>
                  <a:gd name="T78" fmla="*/ 132 w 194"/>
                  <a:gd name="T79" fmla="*/ 200 h 374"/>
                  <a:gd name="T80" fmla="*/ 150 w 194"/>
                  <a:gd name="T81" fmla="*/ 192 h 374"/>
                  <a:gd name="T82" fmla="*/ 158 w 194"/>
                  <a:gd name="T83" fmla="*/ 184 h 374"/>
                  <a:gd name="T84" fmla="*/ 168 w 194"/>
                  <a:gd name="T85" fmla="*/ 192 h 374"/>
                  <a:gd name="T86" fmla="*/ 168 w 194"/>
                  <a:gd name="T87" fmla="*/ 154 h 374"/>
                  <a:gd name="T88" fmla="*/ 168 w 194"/>
                  <a:gd name="T89" fmla="*/ 128 h 374"/>
                  <a:gd name="T90" fmla="*/ 168 w 194"/>
                  <a:gd name="T91" fmla="*/ 106 h 374"/>
                  <a:gd name="T92" fmla="*/ 150 w 194"/>
                  <a:gd name="T93" fmla="*/ 78 h 374"/>
                  <a:gd name="T94" fmla="*/ 152 w 194"/>
                  <a:gd name="T95" fmla="*/ 82 h 374"/>
                  <a:gd name="T96" fmla="*/ 142 w 194"/>
                  <a:gd name="T97" fmla="*/ 82 h 374"/>
                  <a:gd name="T98" fmla="*/ 140 w 194"/>
                  <a:gd name="T99" fmla="*/ 104 h 374"/>
                  <a:gd name="T100" fmla="*/ 144 w 194"/>
                  <a:gd name="T101" fmla="*/ 138 h 374"/>
                  <a:gd name="T102" fmla="*/ 120 w 194"/>
                  <a:gd name="T103" fmla="*/ 162 h 374"/>
                  <a:gd name="T104" fmla="*/ 114 w 194"/>
                  <a:gd name="T105" fmla="*/ 158 h 374"/>
                  <a:gd name="T106" fmla="*/ 112 w 194"/>
                  <a:gd name="T107" fmla="*/ 184 h 374"/>
                  <a:gd name="T108" fmla="*/ 102 w 194"/>
                  <a:gd name="T109" fmla="*/ 186 h 374"/>
                  <a:gd name="T110" fmla="*/ 72 w 194"/>
                  <a:gd name="T111" fmla="*/ 196 h 374"/>
                  <a:gd name="T112" fmla="*/ 60 w 194"/>
                  <a:gd name="T113" fmla="*/ 216 h 374"/>
                  <a:gd name="T114" fmla="*/ 48 w 194"/>
                  <a:gd name="T115" fmla="*/ 228 h 374"/>
                  <a:gd name="T116" fmla="*/ 50 w 194"/>
                  <a:gd name="T117" fmla="*/ 238 h 374"/>
                  <a:gd name="T118" fmla="*/ 52 w 194"/>
                  <a:gd name="T119" fmla="*/ 232 h 374"/>
                  <a:gd name="T120" fmla="*/ 58 w 194"/>
                  <a:gd name="T121" fmla="*/ 250 h 374"/>
                  <a:gd name="T122" fmla="*/ 64 w 194"/>
                  <a:gd name="T123" fmla="*/ 254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4" h="374">
                    <a:moveTo>
                      <a:pt x="78" y="180"/>
                    </a:moveTo>
                    <a:lnTo>
                      <a:pt x="78" y="180"/>
                    </a:lnTo>
                    <a:lnTo>
                      <a:pt x="78" y="180"/>
                    </a:lnTo>
                    <a:lnTo>
                      <a:pt x="76" y="180"/>
                    </a:lnTo>
                    <a:lnTo>
                      <a:pt x="78" y="180"/>
                    </a:lnTo>
                    <a:close/>
                    <a:moveTo>
                      <a:pt x="78" y="180"/>
                    </a:moveTo>
                    <a:lnTo>
                      <a:pt x="78" y="178"/>
                    </a:lnTo>
                    <a:lnTo>
                      <a:pt x="80" y="176"/>
                    </a:lnTo>
                    <a:lnTo>
                      <a:pt x="80" y="176"/>
                    </a:lnTo>
                    <a:lnTo>
                      <a:pt x="82" y="178"/>
                    </a:lnTo>
                    <a:lnTo>
                      <a:pt x="80" y="180"/>
                    </a:lnTo>
                    <a:lnTo>
                      <a:pt x="78" y="180"/>
                    </a:lnTo>
                    <a:close/>
                    <a:moveTo>
                      <a:pt x="2" y="372"/>
                    </a:moveTo>
                    <a:lnTo>
                      <a:pt x="2" y="370"/>
                    </a:lnTo>
                    <a:lnTo>
                      <a:pt x="0" y="370"/>
                    </a:lnTo>
                    <a:lnTo>
                      <a:pt x="0" y="374"/>
                    </a:lnTo>
                    <a:lnTo>
                      <a:pt x="2" y="374"/>
                    </a:lnTo>
                    <a:lnTo>
                      <a:pt x="2" y="372"/>
                    </a:lnTo>
                    <a:close/>
                    <a:moveTo>
                      <a:pt x="4" y="370"/>
                    </a:moveTo>
                    <a:lnTo>
                      <a:pt x="4" y="368"/>
                    </a:lnTo>
                    <a:lnTo>
                      <a:pt x="6" y="370"/>
                    </a:lnTo>
                    <a:lnTo>
                      <a:pt x="6" y="372"/>
                    </a:lnTo>
                    <a:lnTo>
                      <a:pt x="4" y="372"/>
                    </a:lnTo>
                    <a:lnTo>
                      <a:pt x="4" y="370"/>
                    </a:lnTo>
                    <a:close/>
                    <a:moveTo>
                      <a:pt x="16" y="362"/>
                    </a:moveTo>
                    <a:lnTo>
                      <a:pt x="14" y="364"/>
                    </a:lnTo>
                    <a:lnTo>
                      <a:pt x="16" y="366"/>
                    </a:lnTo>
                    <a:lnTo>
                      <a:pt x="18" y="366"/>
                    </a:lnTo>
                    <a:lnTo>
                      <a:pt x="18" y="364"/>
                    </a:lnTo>
                    <a:lnTo>
                      <a:pt x="16" y="362"/>
                    </a:lnTo>
                    <a:close/>
                    <a:moveTo>
                      <a:pt x="42" y="340"/>
                    </a:moveTo>
                    <a:lnTo>
                      <a:pt x="40" y="338"/>
                    </a:lnTo>
                    <a:lnTo>
                      <a:pt x="44" y="336"/>
                    </a:lnTo>
                    <a:lnTo>
                      <a:pt x="44" y="334"/>
                    </a:lnTo>
                    <a:lnTo>
                      <a:pt x="44" y="334"/>
                    </a:lnTo>
                    <a:lnTo>
                      <a:pt x="44" y="332"/>
                    </a:lnTo>
                    <a:lnTo>
                      <a:pt x="46" y="330"/>
                    </a:lnTo>
                    <a:lnTo>
                      <a:pt x="48" y="332"/>
                    </a:lnTo>
                    <a:lnTo>
                      <a:pt x="46" y="334"/>
                    </a:lnTo>
                    <a:lnTo>
                      <a:pt x="46" y="336"/>
                    </a:lnTo>
                    <a:lnTo>
                      <a:pt x="44" y="338"/>
                    </a:lnTo>
                    <a:lnTo>
                      <a:pt x="44" y="340"/>
                    </a:lnTo>
                    <a:lnTo>
                      <a:pt x="42" y="340"/>
                    </a:lnTo>
                    <a:close/>
                    <a:moveTo>
                      <a:pt x="52" y="316"/>
                    </a:moveTo>
                    <a:lnTo>
                      <a:pt x="54" y="316"/>
                    </a:lnTo>
                    <a:lnTo>
                      <a:pt x="56" y="320"/>
                    </a:lnTo>
                    <a:lnTo>
                      <a:pt x="54" y="320"/>
                    </a:lnTo>
                    <a:lnTo>
                      <a:pt x="52" y="318"/>
                    </a:lnTo>
                    <a:lnTo>
                      <a:pt x="52" y="316"/>
                    </a:lnTo>
                    <a:lnTo>
                      <a:pt x="52" y="316"/>
                    </a:lnTo>
                    <a:close/>
                    <a:moveTo>
                      <a:pt x="58" y="312"/>
                    </a:moveTo>
                    <a:lnTo>
                      <a:pt x="58" y="310"/>
                    </a:lnTo>
                    <a:lnTo>
                      <a:pt x="56" y="310"/>
                    </a:lnTo>
                    <a:lnTo>
                      <a:pt x="54" y="310"/>
                    </a:lnTo>
                    <a:lnTo>
                      <a:pt x="56" y="308"/>
                    </a:lnTo>
                    <a:lnTo>
                      <a:pt x="58" y="306"/>
                    </a:lnTo>
                    <a:lnTo>
                      <a:pt x="58" y="306"/>
                    </a:lnTo>
                    <a:lnTo>
                      <a:pt x="58" y="306"/>
                    </a:lnTo>
                    <a:lnTo>
                      <a:pt x="60" y="306"/>
                    </a:lnTo>
                    <a:lnTo>
                      <a:pt x="60" y="306"/>
                    </a:lnTo>
                    <a:lnTo>
                      <a:pt x="62" y="306"/>
                    </a:lnTo>
                    <a:lnTo>
                      <a:pt x="60" y="308"/>
                    </a:lnTo>
                    <a:lnTo>
                      <a:pt x="58" y="308"/>
                    </a:lnTo>
                    <a:lnTo>
                      <a:pt x="58" y="310"/>
                    </a:lnTo>
                    <a:lnTo>
                      <a:pt x="58" y="312"/>
                    </a:lnTo>
                    <a:close/>
                    <a:moveTo>
                      <a:pt x="122" y="66"/>
                    </a:moveTo>
                    <a:lnTo>
                      <a:pt x="120" y="66"/>
                    </a:lnTo>
                    <a:lnTo>
                      <a:pt x="120" y="64"/>
                    </a:lnTo>
                    <a:lnTo>
                      <a:pt x="122" y="62"/>
                    </a:lnTo>
                    <a:lnTo>
                      <a:pt x="124" y="62"/>
                    </a:lnTo>
                    <a:lnTo>
                      <a:pt x="124" y="64"/>
                    </a:lnTo>
                    <a:lnTo>
                      <a:pt x="124" y="66"/>
                    </a:lnTo>
                    <a:lnTo>
                      <a:pt x="122" y="66"/>
                    </a:lnTo>
                    <a:close/>
                    <a:moveTo>
                      <a:pt x="136" y="78"/>
                    </a:moveTo>
                    <a:lnTo>
                      <a:pt x="134" y="78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70"/>
                    </a:lnTo>
                    <a:lnTo>
                      <a:pt x="132" y="66"/>
                    </a:lnTo>
                    <a:lnTo>
                      <a:pt x="130" y="64"/>
                    </a:lnTo>
                    <a:lnTo>
                      <a:pt x="128" y="62"/>
                    </a:lnTo>
                    <a:lnTo>
                      <a:pt x="126" y="62"/>
                    </a:lnTo>
                    <a:lnTo>
                      <a:pt x="126" y="62"/>
                    </a:lnTo>
                    <a:lnTo>
                      <a:pt x="126" y="58"/>
                    </a:lnTo>
                    <a:lnTo>
                      <a:pt x="126" y="56"/>
                    </a:lnTo>
                    <a:lnTo>
                      <a:pt x="128" y="54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30" y="52"/>
                    </a:lnTo>
                    <a:lnTo>
                      <a:pt x="132" y="48"/>
                    </a:lnTo>
                    <a:lnTo>
                      <a:pt x="132" y="48"/>
                    </a:lnTo>
                    <a:lnTo>
                      <a:pt x="132" y="46"/>
                    </a:lnTo>
                    <a:lnTo>
                      <a:pt x="130" y="44"/>
                    </a:lnTo>
                    <a:lnTo>
                      <a:pt x="128" y="44"/>
                    </a:lnTo>
                    <a:lnTo>
                      <a:pt x="128" y="44"/>
                    </a:lnTo>
                    <a:lnTo>
                      <a:pt x="128" y="42"/>
                    </a:lnTo>
                    <a:lnTo>
                      <a:pt x="130" y="42"/>
                    </a:lnTo>
                    <a:lnTo>
                      <a:pt x="134" y="44"/>
                    </a:lnTo>
                    <a:lnTo>
                      <a:pt x="138" y="44"/>
                    </a:lnTo>
                    <a:lnTo>
                      <a:pt x="140" y="44"/>
                    </a:lnTo>
                    <a:lnTo>
                      <a:pt x="140" y="42"/>
                    </a:lnTo>
                    <a:lnTo>
                      <a:pt x="142" y="40"/>
                    </a:lnTo>
                    <a:lnTo>
                      <a:pt x="140" y="38"/>
                    </a:lnTo>
                    <a:lnTo>
                      <a:pt x="140" y="38"/>
                    </a:lnTo>
                    <a:lnTo>
                      <a:pt x="138" y="36"/>
                    </a:lnTo>
                    <a:lnTo>
                      <a:pt x="138" y="34"/>
                    </a:lnTo>
                    <a:lnTo>
                      <a:pt x="136" y="32"/>
                    </a:lnTo>
                    <a:lnTo>
                      <a:pt x="138" y="30"/>
                    </a:lnTo>
                    <a:lnTo>
                      <a:pt x="140" y="30"/>
                    </a:lnTo>
                    <a:lnTo>
                      <a:pt x="140" y="30"/>
                    </a:lnTo>
                    <a:lnTo>
                      <a:pt x="138" y="28"/>
                    </a:lnTo>
                    <a:lnTo>
                      <a:pt x="138" y="24"/>
                    </a:lnTo>
                    <a:lnTo>
                      <a:pt x="138" y="22"/>
                    </a:lnTo>
                    <a:lnTo>
                      <a:pt x="138" y="16"/>
                    </a:lnTo>
                    <a:lnTo>
                      <a:pt x="136" y="14"/>
                    </a:lnTo>
                    <a:lnTo>
                      <a:pt x="132" y="8"/>
                    </a:lnTo>
                    <a:lnTo>
                      <a:pt x="132" y="4"/>
                    </a:lnTo>
                    <a:lnTo>
                      <a:pt x="130" y="2"/>
                    </a:lnTo>
                    <a:lnTo>
                      <a:pt x="132" y="2"/>
                    </a:lnTo>
                    <a:lnTo>
                      <a:pt x="132" y="2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36" y="0"/>
                    </a:lnTo>
                    <a:lnTo>
                      <a:pt x="136" y="2"/>
                    </a:lnTo>
                    <a:lnTo>
                      <a:pt x="142" y="4"/>
                    </a:lnTo>
                    <a:lnTo>
                      <a:pt x="144" y="6"/>
                    </a:lnTo>
                    <a:lnTo>
                      <a:pt x="146" y="8"/>
                    </a:lnTo>
                    <a:lnTo>
                      <a:pt x="152" y="14"/>
                    </a:lnTo>
                    <a:lnTo>
                      <a:pt x="156" y="16"/>
                    </a:lnTo>
                    <a:lnTo>
                      <a:pt x="156" y="18"/>
                    </a:lnTo>
                    <a:lnTo>
                      <a:pt x="158" y="18"/>
                    </a:lnTo>
                    <a:lnTo>
                      <a:pt x="160" y="20"/>
                    </a:lnTo>
                    <a:lnTo>
                      <a:pt x="164" y="22"/>
                    </a:lnTo>
                    <a:lnTo>
                      <a:pt x="168" y="24"/>
                    </a:lnTo>
                    <a:lnTo>
                      <a:pt x="170" y="26"/>
                    </a:lnTo>
                    <a:lnTo>
                      <a:pt x="172" y="26"/>
                    </a:lnTo>
                    <a:lnTo>
                      <a:pt x="172" y="26"/>
                    </a:lnTo>
                    <a:lnTo>
                      <a:pt x="176" y="26"/>
                    </a:lnTo>
                    <a:lnTo>
                      <a:pt x="180" y="22"/>
                    </a:lnTo>
                    <a:lnTo>
                      <a:pt x="182" y="20"/>
                    </a:lnTo>
                    <a:lnTo>
                      <a:pt x="182" y="18"/>
                    </a:lnTo>
                    <a:lnTo>
                      <a:pt x="182" y="18"/>
                    </a:lnTo>
                    <a:lnTo>
                      <a:pt x="184" y="18"/>
                    </a:lnTo>
                    <a:lnTo>
                      <a:pt x="184" y="20"/>
                    </a:lnTo>
                    <a:lnTo>
                      <a:pt x="182" y="24"/>
                    </a:lnTo>
                    <a:lnTo>
                      <a:pt x="182" y="28"/>
                    </a:lnTo>
                    <a:lnTo>
                      <a:pt x="182" y="28"/>
                    </a:lnTo>
                    <a:lnTo>
                      <a:pt x="186" y="30"/>
                    </a:lnTo>
                    <a:lnTo>
                      <a:pt x="188" y="32"/>
                    </a:lnTo>
                    <a:lnTo>
                      <a:pt x="188" y="34"/>
                    </a:lnTo>
                    <a:lnTo>
                      <a:pt x="188" y="36"/>
                    </a:lnTo>
                    <a:lnTo>
                      <a:pt x="190" y="36"/>
                    </a:lnTo>
                    <a:lnTo>
                      <a:pt x="190" y="34"/>
                    </a:lnTo>
                    <a:lnTo>
                      <a:pt x="192" y="32"/>
                    </a:lnTo>
                    <a:lnTo>
                      <a:pt x="194" y="32"/>
                    </a:lnTo>
                    <a:lnTo>
                      <a:pt x="192" y="34"/>
                    </a:lnTo>
                    <a:lnTo>
                      <a:pt x="192" y="34"/>
                    </a:lnTo>
                    <a:lnTo>
                      <a:pt x="192" y="36"/>
                    </a:lnTo>
                    <a:lnTo>
                      <a:pt x="190" y="38"/>
                    </a:lnTo>
                    <a:lnTo>
                      <a:pt x="188" y="40"/>
                    </a:lnTo>
                    <a:lnTo>
                      <a:pt x="188" y="42"/>
                    </a:lnTo>
                    <a:lnTo>
                      <a:pt x="186" y="42"/>
                    </a:lnTo>
                    <a:lnTo>
                      <a:pt x="184" y="42"/>
                    </a:lnTo>
                    <a:lnTo>
                      <a:pt x="184" y="42"/>
                    </a:lnTo>
                    <a:lnTo>
                      <a:pt x="182" y="42"/>
                    </a:lnTo>
                    <a:lnTo>
                      <a:pt x="182" y="44"/>
                    </a:lnTo>
                    <a:lnTo>
                      <a:pt x="180" y="44"/>
                    </a:lnTo>
                    <a:lnTo>
                      <a:pt x="176" y="44"/>
                    </a:lnTo>
                    <a:lnTo>
                      <a:pt x="176" y="44"/>
                    </a:lnTo>
                    <a:lnTo>
                      <a:pt x="172" y="48"/>
                    </a:lnTo>
                    <a:lnTo>
                      <a:pt x="170" y="54"/>
                    </a:lnTo>
                    <a:lnTo>
                      <a:pt x="170" y="58"/>
                    </a:lnTo>
                    <a:lnTo>
                      <a:pt x="170" y="60"/>
                    </a:lnTo>
                    <a:lnTo>
                      <a:pt x="170" y="62"/>
                    </a:lnTo>
                    <a:lnTo>
                      <a:pt x="170" y="64"/>
                    </a:lnTo>
                    <a:lnTo>
                      <a:pt x="168" y="64"/>
                    </a:lnTo>
                    <a:lnTo>
                      <a:pt x="168" y="62"/>
                    </a:lnTo>
                    <a:lnTo>
                      <a:pt x="162" y="62"/>
                    </a:lnTo>
                    <a:lnTo>
                      <a:pt x="160" y="58"/>
                    </a:lnTo>
                    <a:lnTo>
                      <a:pt x="156" y="56"/>
                    </a:lnTo>
                    <a:lnTo>
                      <a:pt x="154" y="54"/>
                    </a:lnTo>
                    <a:lnTo>
                      <a:pt x="152" y="54"/>
                    </a:lnTo>
                    <a:lnTo>
                      <a:pt x="150" y="54"/>
                    </a:lnTo>
                    <a:lnTo>
                      <a:pt x="148" y="52"/>
                    </a:lnTo>
                    <a:lnTo>
                      <a:pt x="146" y="52"/>
                    </a:lnTo>
                    <a:lnTo>
                      <a:pt x="144" y="54"/>
                    </a:lnTo>
                    <a:lnTo>
                      <a:pt x="142" y="58"/>
                    </a:lnTo>
                    <a:lnTo>
                      <a:pt x="140" y="58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4" y="58"/>
                    </a:lnTo>
                    <a:lnTo>
                      <a:pt x="134" y="60"/>
                    </a:lnTo>
                    <a:lnTo>
                      <a:pt x="134" y="62"/>
                    </a:lnTo>
                    <a:lnTo>
                      <a:pt x="136" y="62"/>
                    </a:lnTo>
                    <a:lnTo>
                      <a:pt x="140" y="62"/>
                    </a:lnTo>
                    <a:lnTo>
                      <a:pt x="142" y="66"/>
                    </a:lnTo>
                    <a:lnTo>
                      <a:pt x="146" y="66"/>
                    </a:lnTo>
                    <a:lnTo>
                      <a:pt x="148" y="66"/>
                    </a:lnTo>
                    <a:lnTo>
                      <a:pt x="148" y="68"/>
                    </a:lnTo>
                    <a:lnTo>
                      <a:pt x="148" y="70"/>
                    </a:lnTo>
                    <a:lnTo>
                      <a:pt x="146" y="72"/>
                    </a:lnTo>
                    <a:lnTo>
                      <a:pt x="144" y="70"/>
                    </a:lnTo>
                    <a:lnTo>
                      <a:pt x="142" y="70"/>
                    </a:lnTo>
                    <a:lnTo>
                      <a:pt x="140" y="72"/>
                    </a:lnTo>
                    <a:lnTo>
                      <a:pt x="140" y="74"/>
                    </a:lnTo>
                    <a:lnTo>
                      <a:pt x="140" y="76"/>
                    </a:lnTo>
                    <a:lnTo>
                      <a:pt x="136" y="78"/>
                    </a:lnTo>
                    <a:close/>
                    <a:moveTo>
                      <a:pt x="132" y="146"/>
                    </a:moveTo>
                    <a:lnTo>
                      <a:pt x="132" y="144"/>
                    </a:lnTo>
                    <a:lnTo>
                      <a:pt x="134" y="144"/>
                    </a:lnTo>
                    <a:lnTo>
                      <a:pt x="134" y="142"/>
                    </a:lnTo>
                    <a:lnTo>
                      <a:pt x="132" y="144"/>
                    </a:lnTo>
                    <a:lnTo>
                      <a:pt x="132" y="142"/>
                    </a:lnTo>
                    <a:lnTo>
                      <a:pt x="132" y="138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34" y="140"/>
                    </a:lnTo>
                    <a:lnTo>
                      <a:pt x="134" y="140"/>
                    </a:lnTo>
                    <a:lnTo>
                      <a:pt x="136" y="142"/>
                    </a:lnTo>
                    <a:lnTo>
                      <a:pt x="134" y="146"/>
                    </a:lnTo>
                    <a:lnTo>
                      <a:pt x="134" y="146"/>
                    </a:lnTo>
                    <a:lnTo>
                      <a:pt x="132" y="146"/>
                    </a:lnTo>
                    <a:close/>
                    <a:moveTo>
                      <a:pt x="42" y="230"/>
                    </a:moveTo>
                    <a:lnTo>
                      <a:pt x="44" y="230"/>
                    </a:lnTo>
                    <a:lnTo>
                      <a:pt x="44" y="230"/>
                    </a:lnTo>
                    <a:lnTo>
                      <a:pt x="42" y="230"/>
                    </a:lnTo>
                    <a:lnTo>
                      <a:pt x="42" y="230"/>
                    </a:lnTo>
                    <a:lnTo>
                      <a:pt x="42" y="230"/>
                    </a:lnTo>
                    <a:close/>
                    <a:moveTo>
                      <a:pt x="42" y="232"/>
                    </a:moveTo>
                    <a:lnTo>
                      <a:pt x="42" y="232"/>
                    </a:lnTo>
                    <a:lnTo>
                      <a:pt x="42" y="232"/>
                    </a:lnTo>
                    <a:lnTo>
                      <a:pt x="42" y="232"/>
                    </a:lnTo>
                    <a:close/>
                    <a:moveTo>
                      <a:pt x="40" y="234"/>
                    </a:moveTo>
                    <a:lnTo>
                      <a:pt x="40" y="234"/>
                    </a:lnTo>
                    <a:lnTo>
                      <a:pt x="42" y="232"/>
                    </a:lnTo>
                    <a:lnTo>
                      <a:pt x="40" y="234"/>
                    </a:lnTo>
                    <a:close/>
                    <a:moveTo>
                      <a:pt x="38" y="234"/>
                    </a:moveTo>
                    <a:lnTo>
                      <a:pt x="38" y="236"/>
                    </a:lnTo>
                    <a:lnTo>
                      <a:pt x="40" y="234"/>
                    </a:lnTo>
                    <a:lnTo>
                      <a:pt x="38" y="234"/>
                    </a:lnTo>
                    <a:close/>
                    <a:moveTo>
                      <a:pt x="36" y="240"/>
                    </a:moveTo>
                    <a:lnTo>
                      <a:pt x="36" y="238"/>
                    </a:lnTo>
                    <a:lnTo>
                      <a:pt x="36" y="236"/>
                    </a:lnTo>
                    <a:lnTo>
                      <a:pt x="38" y="236"/>
                    </a:lnTo>
                    <a:lnTo>
                      <a:pt x="38" y="236"/>
                    </a:lnTo>
                    <a:lnTo>
                      <a:pt x="38" y="238"/>
                    </a:lnTo>
                    <a:lnTo>
                      <a:pt x="40" y="240"/>
                    </a:lnTo>
                    <a:lnTo>
                      <a:pt x="38" y="240"/>
                    </a:lnTo>
                    <a:lnTo>
                      <a:pt x="36" y="240"/>
                    </a:lnTo>
                    <a:close/>
                    <a:moveTo>
                      <a:pt x="56" y="242"/>
                    </a:moveTo>
                    <a:lnTo>
                      <a:pt x="56" y="240"/>
                    </a:lnTo>
                    <a:lnTo>
                      <a:pt x="56" y="240"/>
                    </a:lnTo>
                    <a:lnTo>
                      <a:pt x="58" y="240"/>
                    </a:lnTo>
                    <a:lnTo>
                      <a:pt x="56" y="242"/>
                    </a:lnTo>
                    <a:lnTo>
                      <a:pt x="56" y="242"/>
                    </a:lnTo>
                    <a:close/>
                    <a:moveTo>
                      <a:pt x="54" y="246"/>
                    </a:moveTo>
                    <a:lnTo>
                      <a:pt x="54" y="244"/>
                    </a:lnTo>
                    <a:lnTo>
                      <a:pt x="54" y="246"/>
                    </a:lnTo>
                    <a:lnTo>
                      <a:pt x="54" y="246"/>
                    </a:lnTo>
                    <a:lnTo>
                      <a:pt x="54" y="246"/>
                    </a:lnTo>
                    <a:close/>
                    <a:moveTo>
                      <a:pt x="52" y="240"/>
                    </a:moveTo>
                    <a:lnTo>
                      <a:pt x="52" y="240"/>
                    </a:lnTo>
                    <a:lnTo>
                      <a:pt x="52" y="242"/>
                    </a:lnTo>
                    <a:lnTo>
                      <a:pt x="52" y="244"/>
                    </a:lnTo>
                    <a:lnTo>
                      <a:pt x="54" y="244"/>
                    </a:lnTo>
                    <a:lnTo>
                      <a:pt x="54" y="242"/>
                    </a:lnTo>
                    <a:lnTo>
                      <a:pt x="52" y="240"/>
                    </a:lnTo>
                    <a:lnTo>
                      <a:pt x="52" y="240"/>
                    </a:lnTo>
                    <a:lnTo>
                      <a:pt x="52" y="240"/>
                    </a:lnTo>
                    <a:close/>
                    <a:moveTo>
                      <a:pt x="106" y="210"/>
                    </a:moveTo>
                    <a:lnTo>
                      <a:pt x="104" y="208"/>
                    </a:lnTo>
                    <a:lnTo>
                      <a:pt x="104" y="206"/>
                    </a:lnTo>
                    <a:lnTo>
                      <a:pt x="106" y="204"/>
                    </a:lnTo>
                    <a:lnTo>
                      <a:pt x="106" y="204"/>
                    </a:lnTo>
                    <a:lnTo>
                      <a:pt x="106" y="206"/>
                    </a:lnTo>
                    <a:lnTo>
                      <a:pt x="106" y="208"/>
                    </a:lnTo>
                    <a:lnTo>
                      <a:pt x="106" y="208"/>
                    </a:lnTo>
                    <a:lnTo>
                      <a:pt x="106" y="210"/>
                    </a:lnTo>
                    <a:lnTo>
                      <a:pt x="106" y="210"/>
                    </a:lnTo>
                    <a:close/>
                    <a:moveTo>
                      <a:pt x="96" y="208"/>
                    </a:moveTo>
                    <a:lnTo>
                      <a:pt x="98" y="206"/>
                    </a:lnTo>
                    <a:lnTo>
                      <a:pt x="100" y="206"/>
                    </a:lnTo>
                    <a:lnTo>
                      <a:pt x="100" y="208"/>
                    </a:lnTo>
                    <a:lnTo>
                      <a:pt x="98" y="208"/>
                    </a:lnTo>
                    <a:lnTo>
                      <a:pt x="96" y="208"/>
                    </a:lnTo>
                    <a:close/>
                    <a:moveTo>
                      <a:pt x="86" y="234"/>
                    </a:moveTo>
                    <a:lnTo>
                      <a:pt x="86" y="234"/>
                    </a:lnTo>
                    <a:lnTo>
                      <a:pt x="86" y="234"/>
                    </a:lnTo>
                    <a:lnTo>
                      <a:pt x="88" y="234"/>
                    </a:lnTo>
                    <a:lnTo>
                      <a:pt x="90" y="234"/>
                    </a:lnTo>
                    <a:lnTo>
                      <a:pt x="90" y="232"/>
                    </a:lnTo>
                    <a:lnTo>
                      <a:pt x="88" y="228"/>
                    </a:lnTo>
                    <a:lnTo>
                      <a:pt x="88" y="228"/>
                    </a:lnTo>
                    <a:lnTo>
                      <a:pt x="90" y="224"/>
                    </a:lnTo>
                    <a:lnTo>
                      <a:pt x="92" y="222"/>
                    </a:lnTo>
                    <a:lnTo>
                      <a:pt x="92" y="220"/>
                    </a:lnTo>
                    <a:lnTo>
                      <a:pt x="96" y="222"/>
                    </a:lnTo>
                    <a:lnTo>
                      <a:pt x="100" y="222"/>
                    </a:lnTo>
                    <a:lnTo>
                      <a:pt x="100" y="224"/>
                    </a:lnTo>
                    <a:lnTo>
                      <a:pt x="102" y="224"/>
                    </a:lnTo>
                    <a:lnTo>
                      <a:pt x="104" y="220"/>
                    </a:lnTo>
                    <a:lnTo>
                      <a:pt x="106" y="218"/>
                    </a:lnTo>
                    <a:lnTo>
                      <a:pt x="106" y="216"/>
                    </a:lnTo>
                    <a:lnTo>
                      <a:pt x="106" y="214"/>
                    </a:lnTo>
                    <a:lnTo>
                      <a:pt x="104" y="214"/>
                    </a:lnTo>
                    <a:lnTo>
                      <a:pt x="102" y="210"/>
                    </a:lnTo>
                    <a:lnTo>
                      <a:pt x="100" y="210"/>
                    </a:lnTo>
                    <a:lnTo>
                      <a:pt x="98" y="210"/>
                    </a:lnTo>
                    <a:lnTo>
                      <a:pt x="96" y="210"/>
                    </a:lnTo>
                    <a:lnTo>
                      <a:pt x="92" y="212"/>
                    </a:lnTo>
                    <a:lnTo>
                      <a:pt x="92" y="214"/>
                    </a:lnTo>
                    <a:lnTo>
                      <a:pt x="92" y="214"/>
                    </a:lnTo>
                    <a:lnTo>
                      <a:pt x="88" y="216"/>
                    </a:lnTo>
                    <a:lnTo>
                      <a:pt x="86" y="216"/>
                    </a:lnTo>
                    <a:lnTo>
                      <a:pt x="86" y="216"/>
                    </a:lnTo>
                    <a:lnTo>
                      <a:pt x="84" y="214"/>
                    </a:lnTo>
                    <a:lnTo>
                      <a:pt x="84" y="214"/>
                    </a:lnTo>
                    <a:lnTo>
                      <a:pt x="80" y="218"/>
                    </a:lnTo>
                    <a:lnTo>
                      <a:pt x="80" y="220"/>
                    </a:lnTo>
                    <a:lnTo>
                      <a:pt x="78" y="222"/>
                    </a:lnTo>
                    <a:lnTo>
                      <a:pt x="78" y="224"/>
                    </a:lnTo>
                    <a:lnTo>
                      <a:pt x="80" y="224"/>
                    </a:lnTo>
                    <a:lnTo>
                      <a:pt x="82" y="226"/>
                    </a:lnTo>
                    <a:lnTo>
                      <a:pt x="80" y="228"/>
                    </a:lnTo>
                    <a:lnTo>
                      <a:pt x="80" y="228"/>
                    </a:lnTo>
                    <a:lnTo>
                      <a:pt x="82" y="232"/>
                    </a:lnTo>
                    <a:lnTo>
                      <a:pt x="86" y="232"/>
                    </a:lnTo>
                    <a:lnTo>
                      <a:pt x="86" y="234"/>
                    </a:lnTo>
                    <a:close/>
                    <a:moveTo>
                      <a:pt x="70" y="276"/>
                    </a:moveTo>
                    <a:lnTo>
                      <a:pt x="68" y="274"/>
                    </a:lnTo>
                    <a:lnTo>
                      <a:pt x="66" y="274"/>
                    </a:lnTo>
                    <a:lnTo>
                      <a:pt x="66" y="276"/>
                    </a:lnTo>
                    <a:lnTo>
                      <a:pt x="66" y="278"/>
                    </a:lnTo>
                    <a:lnTo>
                      <a:pt x="70" y="278"/>
                    </a:lnTo>
                    <a:lnTo>
                      <a:pt x="70" y="278"/>
                    </a:lnTo>
                    <a:lnTo>
                      <a:pt x="70" y="276"/>
                    </a:lnTo>
                    <a:close/>
                    <a:moveTo>
                      <a:pt x="72" y="272"/>
                    </a:moveTo>
                    <a:lnTo>
                      <a:pt x="72" y="268"/>
                    </a:lnTo>
                    <a:lnTo>
                      <a:pt x="72" y="266"/>
                    </a:lnTo>
                    <a:lnTo>
                      <a:pt x="72" y="268"/>
                    </a:lnTo>
                    <a:lnTo>
                      <a:pt x="72" y="270"/>
                    </a:lnTo>
                    <a:lnTo>
                      <a:pt x="72" y="272"/>
                    </a:lnTo>
                    <a:lnTo>
                      <a:pt x="72" y="272"/>
                    </a:lnTo>
                    <a:close/>
                    <a:moveTo>
                      <a:pt x="66" y="266"/>
                    </a:moveTo>
                    <a:lnTo>
                      <a:pt x="70" y="264"/>
                    </a:lnTo>
                    <a:lnTo>
                      <a:pt x="72" y="260"/>
                    </a:lnTo>
                    <a:lnTo>
                      <a:pt x="70" y="258"/>
                    </a:lnTo>
                    <a:lnTo>
                      <a:pt x="70" y="256"/>
                    </a:lnTo>
                    <a:lnTo>
                      <a:pt x="70" y="256"/>
                    </a:lnTo>
                    <a:lnTo>
                      <a:pt x="72" y="256"/>
                    </a:lnTo>
                    <a:lnTo>
                      <a:pt x="74" y="258"/>
                    </a:lnTo>
                    <a:lnTo>
                      <a:pt x="74" y="256"/>
                    </a:lnTo>
                    <a:lnTo>
                      <a:pt x="74" y="252"/>
                    </a:lnTo>
                    <a:lnTo>
                      <a:pt x="72" y="250"/>
                    </a:lnTo>
                    <a:lnTo>
                      <a:pt x="74" y="242"/>
                    </a:lnTo>
                    <a:lnTo>
                      <a:pt x="72" y="238"/>
                    </a:lnTo>
                    <a:lnTo>
                      <a:pt x="74" y="236"/>
                    </a:lnTo>
                    <a:lnTo>
                      <a:pt x="76" y="234"/>
                    </a:lnTo>
                    <a:lnTo>
                      <a:pt x="76" y="232"/>
                    </a:lnTo>
                    <a:lnTo>
                      <a:pt x="74" y="232"/>
                    </a:lnTo>
                    <a:lnTo>
                      <a:pt x="74" y="230"/>
                    </a:lnTo>
                    <a:lnTo>
                      <a:pt x="74" y="230"/>
                    </a:lnTo>
                    <a:lnTo>
                      <a:pt x="74" y="228"/>
                    </a:lnTo>
                    <a:lnTo>
                      <a:pt x="70" y="228"/>
                    </a:lnTo>
                    <a:lnTo>
                      <a:pt x="70" y="228"/>
                    </a:lnTo>
                    <a:lnTo>
                      <a:pt x="72" y="226"/>
                    </a:lnTo>
                    <a:lnTo>
                      <a:pt x="72" y="224"/>
                    </a:lnTo>
                    <a:lnTo>
                      <a:pt x="72" y="222"/>
                    </a:lnTo>
                    <a:lnTo>
                      <a:pt x="70" y="220"/>
                    </a:lnTo>
                    <a:lnTo>
                      <a:pt x="68" y="220"/>
                    </a:lnTo>
                    <a:lnTo>
                      <a:pt x="68" y="222"/>
                    </a:lnTo>
                    <a:lnTo>
                      <a:pt x="66" y="222"/>
                    </a:lnTo>
                    <a:lnTo>
                      <a:pt x="64" y="222"/>
                    </a:lnTo>
                    <a:lnTo>
                      <a:pt x="62" y="220"/>
                    </a:lnTo>
                    <a:lnTo>
                      <a:pt x="62" y="218"/>
                    </a:lnTo>
                    <a:lnTo>
                      <a:pt x="66" y="216"/>
                    </a:lnTo>
                    <a:lnTo>
                      <a:pt x="70" y="214"/>
                    </a:lnTo>
                    <a:lnTo>
                      <a:pt x="72" y="216"/>
                    </a:lnTo>
                    <a:lnTo>
                      <a:pt x="74" y="218"/>
                    </a:lnTo>
                    <a:lnTo>
                      <a:pt x="76" y="216"/>
                    </a:lnTo>
                    <a:lnTo>
                      <a:pt x="76" y="214"/>
                    </a:lnTo>
                    <a:lnTo>
                      <a:pt x="76" y="212"/>
                    </a:lnTo>
                    <a:lnTo>
                      <a:pt x="74" y="210"/>
                    </a:lnTo>
                    <a:lnTo>
                      <a:pt x="76" y="208"/>
                    </a:lnTo>
                    <a:lnTo>
                      <a:pt x="78" y="208"/>
                    </a:lnTo>
                    <a:lnTo>
                      <a:pt x="78" y="210"/>
                    </a:lnTo>
                    <a:lnTo>
                      <a:pt x="80" y="210"/>
                    </a:lnTo>
                    <a:lnTo>
                      <a:pt x="82" y="210"/>
                    </a:lnTo>
                    <a:lnTo>
                      <a:pt x="86" y="208"/>
                    </a:lnTo>
                    <a:lnTo>
                      <a:pt x="90" y="208"/>
                    </a:lnTo>
                    <a:lnTo>
                      <a:pt x="92" y="208"/>
                    </a:lnTo>
                    <a:lnTo>
                      <a:pt x="92" y="208"/>
                    </a:lnTo>
                    <a:lnTo>
                      <a:pt x="94" y="208"/>
                    </a:lnTo>
                    <a:lnTo>
                      <a:pt x="94" y="206"/>
                    </a:lnTo>
                    <a:lnTo>
                      <a:pt x="98" y="204"/>
                    </a:lnTo>
                    <a:lnTo>
                      <a:pt x="98" y="204"/>
                    </a:lnTo>
                    <a:lnTo>
                      <a:pt x="100" y="202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10" y="200"/>
                    </a:lnTo>
                    <a:lnTo>
                      <a:pt x="110" y="202"/>
                    </a:lnTo>
                    <a:lnTo>
                      <a:pt x="110" y="204"/>
                    </a:lnTo>
                    <a:lnTo>
                      <a:pt x="108" y="206"/>
                    </a:lnTo>
                    <a:lnTo>
                      <a:pt x="108" y="208"/>
                    </a:lnTo>
                    <a:lnTo>
                      <a:pt x="110" y="208"/>
                    </a:lnTo>
                    <a:lnTo>
                      <a:pt x="110" y="210"/>
                    </a:lnTo>
                    <a:lnTo>
                      <a:pt x="110" y="214"/>
                    </a:lnTo>
                    <a:lnTo>
                      <a:pt x="110" y="214"/>
                    </a:lnTo>
                    <a:lnTo>
                      <a:pt x="110" y="216"/>
                    </a:lnTo>
                    <a:lnTo>
                      <a:pt x="112" y="218"/>
                    </a:lnTo>
                    <a:lnTo>
                      <a:pt x="116" y="220"/>
                    </a:lnTo>
                    <a:lnTo>
                      <a:pt x="118" y="222"/>
                    </a:lnTo>
                    <a:lnTo>
                      <a:pt x="120" y="220"/>
                    </a:lnTo>
                    <a:lnTo>
                      <a:pt x="122" y="216"/>
                    </a:lnTo>
                    <a:lnTo>
                      <a:pt x="122" y="214"/>
                    </a:lnTo>
                    <a:lnTo>
                      <a:pt x="124" y="214"/>
                    </a:lnTo>
                    <a:lnTo>
                      <a:pt x="124" y="212"/>
                    </a:lnTo>
                    <a:lnTo>
                      <a:pt x="124" y="210"/>
                    </a:lnTo>
                    <a:lnTo>
                      <a:pt x="126" y="208"/>
                    </a:lnTo>
                    <a:lnTo>
                      <a:pt x="128" y="208"/>
                    </a:lnTo>
                    <a:lnTo>
                      <a:pt x="128" y="208"/>
                    </a:lnTo>
                    <a:lnTo>
                      <a:pt x="130" y="206"/>
                    </a:lnTo>
                    <a:lnTo>
                      <a:pt x="128" y="206"/>
                    </a:lnTo>
                    <a:lnTo>
                      <a:pt x="128" y="202"/>
                    </a:lnTo>
                    <a:lnTo>
                      <a:pt x="124" y="202"/>
                    </a:lnTo>
                    <a:lnTo>
                      <a:pt x="124" y="200"/>
                    </a:lnTo>
                    <a:lnTo>
                      <a:pt x="124" y="196"/>
                    </a:lnTo>
                    <a:lnTo>
                      <a:pt x="126" y="196"/>
                    </a:lnTo>
                    <a:lnTo>
                      <a:pt x="128" y="194"/>
                    </a:lnTo>
                    <a:lnTo>
                      <a:pt x="126" y="196"/>
                    </a:lnTo>
                    <a:lnTo>
                      <a:pt x="126" y="198"/>
                    </a:lnTo>
                    <a:lnTo>
                      <a:pt x="128" y="200"/>
                    </a:lnTo>
                    <a:lnTo>
                      <a:pt x="128" y="198"/>
                    </a:lnTo>
                    <a:lnTo>
                      <a:pt x="130" y="198"/>
                    </a:lnTo>
                    <a:lnTo>
                      <a:pt x="130" y="198"/>
                    </a:lnTo>
                    <a:lnTo>
                      <a:pt x="132" y="200"/>
                    </a:lnTo>
                    <a:lnTo>
                      <a:pt x="134" y="198"/>
                    </a:lnTo>
                    <a:lnTo>
                      <a:pt x="134" y="200"/>
                    </a:lnTo>
                    <a:lnTo>
                      <a:pt x="134" y="200"/>
                    </a:lnTo>
                    <a:lnTo>
                      <a:pt x="132" y="200"/>
                    </a:lnTo>
                    <a:lnTo>
                      <a:pt x="132" y="202"/>
                    </a:lnTo>
                    <a:lnTo>
                      <a:pt x="132" y="202"/>
                    </a:lnTo>
                    <a:lnTo>
                      <a:pt x="134" y="202"/>
                    </a:lnTo>
                    <a:lnTo>
                      <a:pt x="136" y="200"/>
                    </a:lnTo>
                    <a:lnTo>
                      <a:pt x="144" y="200"/>
                    </a:lnTo>
                    <a:lnTo>
                      <a:pt x="146" y="200"/>
                    </a:lnTo>
                    <a:lnTo>
                      <a:pt x="146" y="200"/>
                    </a:lnTo>
                    <a:lnTo>
                      <a:pt x="144" y="196"/>
                    </a:lnTo>
                    <a:lnTo>
                      <a:pt x="146" y="194"/>
                    </a:lnTo>
                    <a:lnTo>
                      <a:pt x="148" y="192"/>
                    </a:lnTo>
                    <a:lnTo>
                      <a:pt x="150" y="192"/>
                    </a:lnTo>
                    <a:lnTo>
                      <a:pt x="150" y="194"/>
                    </a:lnTo>
                    <a:lnTo>
                      <a:pt x="150" y="198"/>
                    </a:lnTo>
                    <a:lnTo>
                      <a:pt x="150" y="200"/>
                    </a:lnTo>
                    <a:lnTo>
                      <a:pt x="152" y="200"/>
                    </a:lnTo>
                    <a:lnTo>
                      <a:pt x="154" y="196"/>
                    </a:lnTo>
                    <a:lnTo>
                      <a:pt x="154" y="192"/>
                    </a:lnTo>
                    <a:lnTo>
                      <a:pt x="154" y="190"/>
                    </a:lnTo>
                    <a:lnTo>
                      <a:pt x="156" y="188"/>
                    </a:lnTo>
                    <a:lnTo>
                      <a:pt x="158" y="188"/>
                    </a:lnTo>
                    <a:lnTo>
                      <a:pt x="160" y="186"/>
                    </a:lnTo>
                    <a:lnTo>
                      <a:pt x="158" y="184"/>
                    </a:lnTo>
                    <a:lnTo>
                      <a:pt x="158" y="182"/>
                    </a:lnTo>
                    <a:lnTo>
                      <a:pt x="160" y="180"/>
                    </a:lnTo>
                    <a:lnTo>
                      <a:pt x="162" y="180"/>
                    </a:lnTo>
                    <a:lnTo>
                      <a:pt x="162" y="182"/>
                    </a:lnTo>
                    <a:lnTo>
                      <a:pt x="162" y="184"/>
                    </a:lnTo>
                    <a:lnTo>
                      <a:pt x="162" y="188"/>
                    </a:lnTo>
                    <a:lnTo>
                      <a:pt x="162" y="194"/>
                    </a:lnTo>
                    <a:lnTo>
                      <a:pt x="162" y="194"/>
                    </a:lnTo>
                    <a:lnTo>
                      <a:pt x="164" y="194"/>
                    </a:lnTo>
                    <a:lnTo>
                      <a:pt x="166" y="192"/>
                    </a:lnTo>
                    <a:lnTo>
                      <a:pt x="168" y="192"/>
                    </a:lnTo>
                    <a:lnTo>
                      <a:pt x="170" y="188"/>
                    </a:lnTo>
                    <a:lnTo>
                      <a:pt x="170" y="186"/>
                    </a:lnTo>
                    <a:lnTo>
                      <a:pt x="170" y="184"/>
                    </a:lnTo>
                    <a:lnTo>
                      <a:pt x="174" y="182"/>
                    </a:lnTo>
                    <a:lnTo>
                      <a:pt x="172" y="180"/>
                    </a:lnTo>
                    <a:lnTo>
                      <a:pt x="172" y="178"/>
                    </a:lnTo>
                    <a:lnTo>
                      <a:pt x="168" y="174"/>
                    </a:lnTo>
                    <a:lnTo>
                      <a:pt x="168" y="172"/>
                    </a:lnTo>
                    <a:lnTo>
                      <a:pt x="166" y="166"/>
                    </a:lnTo>
                    <a:lnTo>
                      <a:pt x="168" y="160"/>
                    </a:lnTo>
                    <a:lnTo>
                      <a:pt x="168" y="154"/>
                    </a:lnTo>
                    <a:lnTo>
                      <a:pt x="166" y="146"/>
                    </a:lnTo>
                    <a:lnTo>
                      <a:pt x="162" y="142"/>
                    </a:lnTo>
                    <a:lnTo>
                      <a:pt x="162" y="138"/>
                    </a:lnTo>
                    <a:lnTo>
                      <a:pt x="162" y="134"/>
                    </a:lnTo>
                    <a:lnTo>
                      <a:pt x="168" y="132"/>
                    </a:lnTo>
                    <a:lnTo>
                      <a:pt x="170" y="132"/>
                    </a:lnTo>
                    <a:lnTo>
                      <a:pt x="170" y="134"/>
                    </a:lnTo>
                    <a:lnTo>
                      <a:pt x="170" y="134"/>
                    </a:lnTo>
                    <a:lnTo>
                      <a:pt x="170" y="130"/>
                    </a:lnTo>
                    <a:lnTo>
                      <a:pt x="170" y="128"/>
                    </a:lnTo>
                    <a:lnTo>
                      <a:pt x="168" y="128"/>
                    </a:lnTo>
                    <a:lnTo>
                      <a:pt x="168" y="124"/>
                    </a:lnTo>
                    <a:lnTo>
                      <a:pt x="168" y="124"/>
                    </a:lnTo>
                    <a:lnTo>
                      <a:pt x="168" y="122"/>
                    </a:lnTo>
                    <a:lnTo>
                      <a:pt x="170" y="120"/>
                    </a:lnTo>
                    <a:lnTo>
                      <a:pt x="170" y="120"/>
                    </a:lnTo>
                    <a:lnTo>
                      <a:pt x="170" y="118"/>
                    </a:lnTo>
                    <a:lnTo>
                      <a:pt x="168" y="118"/>
                    </a:lnTo>
                    <a:lnTo>
                      <a:pt x="168" y="114"/>
                    </a:lnTo>
                    <a:lnTo>
                      <a:pt x="170" y="112"/>
                    </a:lnTo>
                    <a:lnTo>
                      <a:pt x="168" y="110"/>
                    </a:lnTo>
                    <a:lnTo>
                      <a:pt x="168" y="106"/>
                    </a:lnTo>
                    <a:lnTo>
                      <a:pt x="164" y="102"/>
                    </a:lnTo>
                    <a:lnTo>
                      <a:pt x="164" y="102"/>
                    </a:lnTo>
                    <a:lnTo>
                      <a:pt x="162" y="102"/>
                    </a:lnTo>
                    <a:lnTo>
                      <a:pt x="162" y="96"/>
                    </a:lnTo>
                    <a:lnTo>
                      <a:pt x="160" y="94"/>
                    </a:lnTo>
                    <a:lnTo>
                      <a:pt x="156" y="88"/>
                    </a:lnTo>
                    <a:lnTo>
                      <a:pt x="154" y="86"/>
                    </a:lnTo>
                    <a:lnTo>
                      <a:pt x="152" y="82"/>
                    </a:lnTo>
                    <a:lnTo>
                      <a:pt x="152" y="78"/>
                    </a:lnTo>
                    <a:lnTo>
                      <a:pt x="152" y="76"/>
                    </a:lnTo>
                    <a:lnTo>
                      <a:pt x="150" y="78"/>
                    </a:lnTo>
                    <a:lnTo>
                      <a:pt x="150" y="78"/>
                    </a:lnTo>
                    <a:lnTo>
                      <a:pt x="150" y="76"/>
                    </a:lnTo>
                    <a:lnTo>
                      <a:pt x="148" y="76"/>
                    </a:lnTo>
                    <a:lnTo>
                      <a:pt x="146" y="76"/>
                    </a:lnTo>
                    <a:lnTo>
                      <a:pt x="146" y="76"/>
                    </a:lnTo>
                    <a:lnTo>
                      <a:pt x="144" y="80"/>
                    </a:lnTo>
                    <a:lnTo>
                      <a:pt x="144" y="82"/>
                    </a:lnTo>
                    <a:lnTo>
                      <a:pt x="146" y="82"/>
                    </a:lnTo>
                    <a:lnTo>
                      <a:pt x="148" y="82"/>
                    </a:lnTo>
                    <a:lnTo>
                      <a:pt x="150" y="80"/>
                    </a:lnTo>
                    <a:lnTo>
                      <a:pt x="152" y="82"/>
                    </a:lnTo>
                    <a:lnTo>
                      <a:pt x="150" y="86"/>
                    </a:lnTo>
                    <a:lnTo>
                      <a:pt x="148" y="86"/>
                    </a:lnTo>
                    <a:lnTo>
                      <a:pt x="148" y="84"/>
                    </a:lnTo>
                    <a:lnTo>
                      <a:pt x="146" y="84"/>
                    </a:lnTo>
                    <a:lnTo>
                      <a:pt x="148" y="88"/>
                    </a:lnTo>
                    <a:lnTo>
                      <a:pt x="146" y="90"/>
                    </a:lnTo>
                    <a:lnTo>
                      <a:pt x="144" y="88"/>
                    </a:lnTo>
                    <a:lnTo>
                      <a:pt x="144" y="86"/>
                    </a:lnTo>
                    <a:lnTo>
                      <a:pt x="144" y="84"/>
                    </a:lnTo>
                    <a:lnTo>
                      <a:pt x="142" y="82"/>
                    </a:lnTo>
                    <a:lnTo>
                      <a:pt x="142" y="82"/>
                    </a:lnTo>
                    <a:lnTo>
                      <a:pt x="140" y="82"/>
                    </a:lnTo>
                    <a:lnTo>
                      <a:pt x="140" y="84"/>
                    </a:lnTo>
                    <a:lnTo>
                      <a:pt x="140" y="88"/>
                    </a:lnTo>
                    <a:lnTo>
                      <a:pt x="140" y="90"/>
                    </a:lnTo>
                    <a:lnTo>
                      <a:pt x="140" y="90"/>
                    </a:lnTo>
                    <a:lnTo>
                      <a:pt x="138" y="92"/>
                    </a:lnTo>
                    <a:lnTo>
                      <a:pt x="138" y="94"/>
                    </a:lnTo>
                    <a:lnTo>
                      <a:pt x="142" y="98"/>
                    </a:lnTo>
                    <a:lnTo>
                      <a:pt x="142" y="100"/>
                    </a:lnTo>
                    <a:lnTo>
                      <a:pt x="142" y="102"/>
                    </a:lnTo>
                    <a:lnTo>
                      <a:pt x="140" y="104"/>
                    </a:lnTo>
                    <a:lnTo>
                      <a:pt x="138" y="104"/>
                    </a:lnTo>
                    <a:lnTo>
                      <a:pt x="136" y="104"/>
                    </a:lnTo>
                    <a:lnTo>
                      <a:pt x="138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4" y="110"/>
                    </a:lnTo>
                    <a:lnTo>
                      <a:pt x="146" y="116"/>
                    </a:lnTo>
                    <a:lnTo>
                      <a:pt x="144" y="120"/>
                    </a:lnTo>
                    <a:lnTo>
                      <a:pt x="146" y="124"/>
                    </a:lnTo>
                    <a:lnTo>
                      <a:pt x="142" y="134"/>
                    </a:lnTo>
                    <a:lnTo>
                      <a:pt x="144" y="138"/>
                    </a:lnTo>
                    <a:lnTo>
                      <a:pt x="142" y="140"/>
                    </a:lnTo>
                    <a:lnTo>
                      <a:pt x="140" y="142"/>
                    </a:lnTo>
                    <a:lnTo>
                      <a:pt x="138" y="146"/>
                    </a:lnTo>
                    <a:lnTo>
                      <a:pt x="138" y="150"/>
                    </a:lnTo>
                    <a:lnTo>
                      <a:pt x="136" y="152"/>
                    </a:lnTo>
                    <a:lnTo>
                      <a:pt x="136" y="154"/>
                    </a:lnTo>
                    <a:lnTo>
                      <a:pt x="134" y="158"/>
                    </a:lnTo>
                    <a:lnTo>
                      <a:pt x="128" y="162"/>
                    </a:lnTo>
                    <a:lnTo>
                      <a:pt x="126" y="162"/>
                    </a:lnTo>
                    <a:lnTo>
                      <a:pt x="124" y="164"/>
                    </a:lnTo>
                    <a:lnTo>
                      <a:pt x="120" y="162"/>
                    </a:lnTo>
                    <a:lnTo>
                      <a:pt x="118" y="160"/>
                    </a:lnTo>
                    <a:lnTo>
                      <a:pt x="118" y="158"/>
                    </a:lnTo>
                    <a:lnTo>
                      <a:pt x="120" y="156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22" y="152"/>
                    </a:lnTo>
                    <a:lnTo>
                      <a:pt x="122" y="152"/>
                    </a:lnTo>
                    <a:lnTo>
                      <a:pt x="120" y="152"/>
                    </a:lnTo>
                    <a:lnTo>
                      <a:pt x="118" y="154"/>
                    </a:lnTo>
                    <a:lnTo>
                      <a:pt x="114" y="154"/>
                    </a:lnTo>
                    <a:lnTo>
                      <a:pt x="114" y="158"/>
                    </a:lnTo>
                    <a:lnTo>
                      <a:pt x="116" y="160"/>
                    </a:lnTo>
                    <a:lnTo>
                      <a:pt x="116" y="166"/>
                    </a:lnTo>
                    <a:lnTo>
                      <a:pt x="116" y="168"/>
                    </a:lnTo>
                    <a:lnTo>
                      <a:pt x="114" y="172"/>
                    </a:lnTo>
                    <a:lnTo>
                      <a:pt x="114" y="174"/>
                    </a:lnTo>
                    <a:lnTo>
                      <a:pt x="112" y="174"/>
                    </a:lnTo>
                    <a:lnTo>
                      <a:pt x="112" y="178"/>
                    </a:lnTo>
                    <a:lnTo>
                      <a:pt x="112" y="180"/>
                    </a:lnTo>
                    <a:lnTo>
                      <a:pt x="114" y="182"/>
                    </a:lnTo>
                    <a:lnTo>
                      <a:pt x="112" y="182"/>
                    </a:lnTo>
                    <a:lnTo>
                      <a:pt x="112" y="184"/>
                    </a:lnTo>
                    <a:lnTo>
                      <a:pt x="112" y="184"/>
                    </a:lnTo>
                    <a:lnTo>
                      <a:pt x="110" y="184"/>
                    </a:lnTo>
                    <a:lnTo>
                      <a:pt x="112" y="186"/>
                    </a:lnTo>
                    <a:lnTo>
                      <a:pt x="110" y="186"/>
                    </a:lnTo>
                    <a:lnTo>
                      <a:pt x="108" y="186"/>
                    </a:lnTo>
                    <a:lnTo>
                      <a:pt x="106" y="188"/>
                    </a:lnTo>
                    <a:lnTo>
                      <a:pt x="106" y="186"/>
                    </a:lnTo>
                    <a:lnTo>
                      <a:pt x="106" y="184"/>
                    </a:lnTo>
                    <a:lnTo>
                      <a:pt x="104" y="184"/>
                    </a:lnTo>
                    <a:lnTo>
                      <a:pt x="102" y="184"/>
                    </a:lnTo>
                    <a:lnTo>
                      <a:pt x="102" y="186"/>
                    </a:lnTo>
                    <a:lnTo>
                      <a:pt x="100" y="184"/>
                    </a:lnTo>
                    <a:lnTo>
                      <a:pt x="96" y="186"/>
                    </a:lnTo>
                    <a:lnTo>
                      <a:pt x="92" y="188"/>
                    </a:lnTo>
                    <a:lnTo>
                      <a:pt x="90" y="188"/>
                    </a:lnTo>
                    <a:lnTo>
                      <a:pt x="86" y="188"/>
                    </a:lnTo>
                    <a:lnTo>
                      <a:pt x="84" y="190"/>
                    </a:lnTo>
                    <a:lnTo>
                      <a:pt x="82" y="188"/>
                    </a:lnTo>
                    <a:lnTo>
                      <a:pt x="80" y="188"/>
                    </a:lnTo>
                    <a:lnTo>
                      <a:pt x="76" y="192"/>
                    </a:lnTo>
                    <a:lnTo>
                      <a:pt x="74" y="194"/>
                    </a:lnTo>
                    <a:lnTo>
                      <a:pt x="72" y="196"/>
                    </a:lnTo>
                    <a:lnTo>
                      <a:pt x="72" y="198"/>
                    </a:lnTo>
                    <a:lnTo>
                      <a:pt x="68" y="202"/>
                    </a:lnTo>
                    <a:lnTo>
                      <a:pt x="66" y="202"/>
                    </a:lnTo>
                    <a:lnTo>
                      <a:pt x="66" y="206"/>
                    </a:lnTo>
                    <a:lnTo>
                      <a:pt x="64" y="206"/>
                    </a:lnTo>
                    <a:lnTo>
                      <a:pt x="62" y="208"/>
                    </a:lnTo>
                    <a:lnTo>
                      <a:pt x="60" y="210"/>
                    </a:lnTo>
                    <a:lnTo>
                      <a:pt x="58" y="210"/>
                    </a:lnTo>
                    <a:lnTo>
                      <a:pt x="58" y="214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60" y="218"/>
                    </a:lnTo>
                    <a:lnTo>
                      <a:pt x="58" y="218"/>
                    </a:lnTo>
                    <a:lnTo>
                      <a:pt x="56" y="220"/>
                    </a:lnTo>
                    <a:lnTo>
                      <a:pt x="54" y="222"/>
                    </a:lnTo>
                    <a:lnTo>
                      <a:pt x="52" y="222"/>
                    </a:lnTo>
                    <a:lnTo>
                      <a:pt x="52" y="226"/>
                    </a:lnTo>
                    <a:lnTo>
                      <a:pt x="50" y="228"/>
                    </a:lnTo>
                    <a:lnTo>
                      <a:pt x="48" y="228"/>
                    </a:lnTo>
                    <a:lnTo>
                      <a:pt x="46" y="228"/>
                    </a:lnTo>
                    <a:lnTo>
                      <a:pt x="46" y="228"/>
                    </a:lnTo>
                    <a:lnTo>
                      <a:pt x="48" y="228"/>
                    </a:lnTo>
                    <a:lnTo>
                      <a:pt x="48" y="230"/>
                    </a:lnTo>
                    <a:lnTo>
                      <a:pt x="50" y="234"/>
                    </a:lnTo>
                    <a:lnTo>
                      <a:pt x="50" y="234"/>
                    </a:lnTo>
                    <a:lnTo>
                      <a:pt x="48" y="232"/>
                    </a:lnTo>
                    <a:lnTo>
                      <a:pt x="48" y="232"/>
                    </a:lnTo>
                    <a:lnTo>
                      <a:pt x="46" y="234"/>
                    </a:lnTo>
                    <a:lnTo>
                      <a:pt x="48" y="236"/>
                    </a:lnTo>
                    <a:lnTo>
                      <a:pt x="50" y="236"/>
                    </a:lnTo>
                    <a:lnTo>
                      <a:pt x="50" y="238"/>
                    </a:lnTo>
                    <a:lnTo>
                      <a:pt x="48" y="240"/>
                    </a:lnTo>
                    <a:lnTo>
                      <a:pt x="50" y="238"/>
                    </a:lnTo>
                    <a:lnTo>
                      <a:pt x="50" y="236"/>
                    </a:lnTo>
                    <a:lnTo>
                      <a:pt x="52" y="236"/>
                    </a:lnTo>
                    <a:lnTo>
                      <a:pt x="54" y="236"/>
                    </a:lnTo>
                    <a:lnTo>
                      <a:pt x="52" y="238"/>
                    </a:lnTo>
                    <a:lnTo>
                      <a:pt x="54" y="238"/>
                    </a:lnTo>
                    <a:lnTo>
                      <a:pt x="56" y="238"/>
                    </a:lnTo>
                    <a:lnTo>
                      <a:pt x="56" y="236"/>
                    </a:lnTo>
                    <a:lnTo>
                      <a:pt x="54" y="234"/>
                    </a:lnTo>
                    <a:lnTo>
                      <a:pt x="52" y="236"/>
                    </a:lnTo>
                    <a:lnTo>
                      <a:pt x="52" y="234"/>
                    </a:lnTo>
                    <a:lnTo>
                      <a:pt x="52" y="232"/>
                    </a:lnTo>
                    <a:lnTo>
                      <a:pt x="52" y="230"/>
                    </a:lnTo>
                    <a:lnTo>
                      <a:pt x="52" y="230"/>
                    </a:lnTo>
                    <a:lnTo>
                      <a:pt x="56" y="230"/>
                    </a:lnTo>
                    <a:lnTo>
                      <a:pt x="58" y="234"/>
                    </a:lnTo>
                    <a:lnTo>
                      <a:pt x="58" y="236"/>
                    </a:lnTo>
                    <a:lnTo>
                      <a:pt x="58" y="238"/>
                    </a:lnTo>
                    <a:lnTo>
                      <a:pt x="58" y="242"/>
                    </a:lnTo>
                    <a:lnTo>
                      <a:pt x="58" y="246"/>
                    </a:lnTo>
                    <a:lnTo>
                      <a:pt x="54" y="246"/>
                    </a:lnTo>
                    <a:lnTo>
                      <a:pt x="56" y="248"/>
                    </a:lnTo>
                    <a:lnTo>
                      <a:pt x="58" y="250"/>
                    </a:lnTo>
                    <a:lnTo>
                      <a:pt x="58" y="256"/>
                    </a:lnTo>
                    <a:lnTo>
                      <a:pt x="60" y="258"/>
                    </a:lnTo>
                    <a:lnTo>
                      <a:pt x="60" y="260"/>
                    </a:lnTo>
                    <a:lnTo>
                      <a:pt x="58" y="260"/>
                    </a:lnTo>
                    <a:lnTo>
                      <a:pt x="60" y="264"/>
                    </a:lnTo>
                    <a:lnTo>
                      <a:pt x="62" y="262"/>
                    </a:lnTo>
                    <a:lnTo>
                      <a:pt x="64" y="264"/>
                    </a:lnTo>
                    <a:lnTo>
                      <a:pt x="66" y="262"/>
                    </a:lnTo>
                    <a:lnTo>
                      <a:pt x="66" y="262"/>
                    </a:lnTo>
                    <a:lnTo>
                      <a:pt x="64" y="258"/>
                    </a:lnTo>
                    <a:lnTo>
                      <a:pt x="64" y="254"/>
                    </a:lnTo>
                    <a:lnTo>
                      <a:pt x="64" y="254"/>
                    </a:lnTo>
                    <a:lnTo>
                      <a:pt x="66" y="254"/>
                    </a:lnTo>
                    <a:lnTo>
                      <a:pt x="66" y="256"/>
                    </a:lnTo>
                    <a:lnTo>
                      <a:pt x="66" y="256"/>
                    </a:lnTo>
                    <a:lnTo>
                      <a:pt x="66" y="258"/>
                    </a:lnTo>
                    <a:lnTo>
                      <a:pt x="68" y="262"/>
                    </a:lnTo>
                    <a:lnTo>
                      <a:pt x="66" y="264"/>
                    </a:lnTo>
                    <a:lnTo>
                      <a:pt x="66" y="266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5" name="Jammu &amp; Kashmir">
                <a:extLst>
                  <a:ext uri="{FF2B5EF4-FFF2-40B4-BE49-F238E27FC236}">
                    <a16:creationId xmlns:a16="http://schemas.microsoft.com/office/drawing/2014/main" id="{F3F26567-2003-4F36-B84C-794AD0B41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2017" y="3468363"/>
                <a:ext cx="172247" cy="141626"/>
              </a:xfrm>
              <a:custGeom>
                <a:avLst/>
                <a:gdLst>
                  <a:gd name="T0" fmla="*/ 44 w 90"/>
                  <a:gd name="T1" fmla="*/ 74 h 74"/>
                  <a:gd name="T2" fmla="*/ 52 w 90"/>
                  <a:gd name="T3" fmla="*/ 64 h 74"/>
                  <a:gd name="T4" fmla="*/ 56 w 90"/>
                  <a:gd name="T5" fmla="*/ 62 h 74"/>
                  <a:gd name="T6" fmla="*/ 66 w 90"/>
                  <a:gd name="T7" fmla="*/ 66 h 74"/>
                  <a:gd name="T8" fmla="*/ 74 w 90"/>
                  <a:gd name="T9" fmla="*/ 66 h 74"/>
                  <a:gd name="T10" fmla="*/ 78 w 90"/>
                  <a:gd name="T11" fmla="*/ 68 h 74"/>
                  <a:gd name="T12" fmla="*/ 86 w 90"/>
                  <a:gd name="T13" fmla="*/ 68 h 74"/>
                  <a:gd name="T14" fmla="*/ 88 w 90"/>
                  <a:gd name="T15" fmla="*/ 70 h 74"/>
                  <a:gd name="T16" fmla="*/ 90 w 90"/>
                  <a:gd name="T17" fmla="*/ 62 h 74"/>
                  <a:gd name="T18" fmla="*/ 84 w 90"/>
                  <a:gd name="T19" fmla="*/ 56 h 74"/>
                  <a:gd name="T20" fmla="*/ 82 w 90"/>
                  <a:gd name="T21" fmla="*/ 46 h 74"/>
                  <a:gd name="T22" fmla="*/ 76 w 90"/>
                  <a:gd name="T23" fmla="*/ 40 h 74"/>
                  <a:gd name="T24" fmla="*/ 72 w 90"/>
                  <a:gd name="T25" fmla="*/ 30 h 74"/>
                  <a:gd name="T26" fmla="*/ 62 w 90"/>
                  <a:gd name="T27" fmla="*/ 28 h 74"/>
                  <a:gd name="T28" fmla="*/ 60 w 90"/>
                  <a:gd name="T29" fmla="*/ 24 h 74"/>
                  <a:gd name="T30" fmla="*/ 50 w 90"/>
                  <a:gd name="T31" fmla="*/ 22 h 74"/>
                  <a:gd name="T32" fmla="*/ 46 w 90"/>
                  <a:gd name="T33" fmla="*/ 20 h 74"/>
                  <a:gd name="T34" fmla="*/ 44 w 90"/>
                  <a:gd name="T35" fmla="*/ 14 h 74"/>
                  <a:gd name="T36" fmla="*/ 36 w 90"/>
                  <a:gd name="T37" fmla="*/ 2 h 74"/>
                  <a:gd name="T38" fmla="*/ 34 w 90"/>
                  <a:gd name="T39" fmla="*/ 0 h 74"/>
                  <a:gd name="T40" fmla="*/ 30 w 90"/>
                  <a:gd name="T41" fmla="*/ 2 h 74"/>
                  <a:gd name="T42" fmla="*/ 26 w 90"/>
                  <a:gd name="T43" fmla="*/ 4 h 74"/>
                  <a:gd name="T44" fmla="*/ 22 w 90"/>
                  <a:gd name="T45" fmla="*/ 2 h 74"/>
                  <a:gd name="T46" fmla="*/ 22 w 90"/>
                  <a:gd name="T47" fmla="*/ 2 h 74"/>
                  <a:gd name="T48" fmla="*/ 14 w 90"/>
                  <a:gd name="T49" fmla="*/ 10 h 74"/>
                  <a:gd name="T50" fmla="*/ 6 w 90"/>
                  <a:gd name="T51" fmla="*/ 14 h 74"/>
                  <a:gd name="T52" fmla="*/ 0 w 90"/>
                  <a:gd name="T53" fmla="*/ 22 h 74"/>
                  <a:gd name="T54" fmla="*/ 4 w 90"/>
                  <a:gd name="T55" fmla="*/ 22 h 74"/>
                  <a:gd name="T56" fmla="*/ 10 w 90"/>
                  <a:gd name="T57" fmla="*/ 26 h 74"/>
                  <a:gd name="T58" fmla="*/ 16 w 90"/>
                  <a:gd name="T59" fmla="*/ 30 h 74"/>
                  <a:gd name="T60" fmla="*/ 20 w 90"/>
                  <a:gd name="T61" fmla="*/ 34 h 74"/>
                  <a:gd name="T62" fmla="*/ 16 w 90"/>
                  <a:gd name="T63" fmla="*/ 38 h 74"/>
                  <a:gd name="T64" fmla="*/ 14 w 90"/>
                  <a:gd name="T65" fmla="*/ 42 h 74"/>
                  <a:gd name="T66" fmla="*/ 16 w 90"/>
                  <a:gd name="T67" fmla="*/ 50 h 74"/>
                  <a:gd name="T68" fmla="*/ 20 w 90"/>
                  <a:gd name="T69" fmla="*/ 62 h 74"/>
                  <a:gd name="T70" fmla="*/ 28 w 90"/>
                  <a:gd name="T71" fmla="*/ 66 h 74"/>
                  <a:gd name="T72" fmla="*/ 34 w 90"/>
                  <a:gd name="T73" fmla="*/ 72 h 74"/>
                  <a:gd name="T74" fmla="*/ 40 w 90"/>
                  <a:gd name="T75" fmla="*/ 72 h 74"/>
                  <a:gd name="T76" fmla="*/ 44 w 90"/>
                  <a:gd name="T7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0" h="74">
                    <a:moveTo>
                      <a:pt x="44" y="74"/>
                    </a:moveTo>
                    <a:lnTo>
                      <a:pt x="44" y="74"/>
                    </a:lnTo>
                    <a:lnTo>
                      <a:pt x="48" y="68"/>
                    </a:lnTo>
                    <a:lnTo>
                      <a:pt x="52" y="64"/>
                    </a:lnTo>
                    <a:lnTo>
                      <a:pt x="54" y="64"/>
                    </a:lnTo>
                    <a:lnTo>
                      <a:pt x="56" y="62"/>
                    </a:lnTo>
                    <a:lnTo>
                      <a:pt x="60" y="62"/>
                    </a:lnTo>
                    <a:lnTo>
                      <a:pt x="66" y="66"/>
                    </a:lnTo>
                    <a:lnTo>
                      <a:pt x="70" y="64"/>
                    </a:lnTo>
                    <a:lnTo>
                      <a:pt x="74" y="66"/>
                    </a:lnTo>
                    <a:lnTo>
                      <a:pt x="74" y="68"/>
                    </a:lnTo>
                    <a:lnTo>
                      <a:pt x="78" y="68"/>
                    </a:lnTo>
                    <a:lnTo>
                      <a:pt x="82" y="72"/>
                    </a:lnTo>
                    <a:lnTo>
                      <a:pt x="86" y="68"/>
                    </a:lnTo>
                    <a:lnTo>
                      <a:pt x="88" y="68"/>
                    </a:lnTo>
                    <a:lnTo>
                      <a:pt x="88" y="70"/>
                    </a:lnTo>
                    <a:lnTo>
                      <a:pt x="90" y="68"/>
                    </a:lnTo>
                    <a:lnTo>
                      <a:pt x="90" y="62"/>
                    </a:lnTo>
                    <a:lnTo>
                      <a:pt x="88" y="58"/>
                    </a:lnTo>
                    <a:lnTo>
                      <a:pt x="84" y="56"/>
                    </a:lnTo>
                    <a:lnTo>
                      <a:pt x="82" y="52"/>
                    </a:lnTo>
                    <a:lnTo>
                      <a:pt x="82" y="46"/>
                    </a:lnTo>
                    <a:lnTo>
                      <a:pt x="80" y="42"/>
                    </a:lnTo>
                    <a:lnTo>
                      <a:pt x="76" y="40"/>
                    </a:lnTo>
                    <a:lnTo>
                      <a:pt x="74" y="36"/>
                    </a:lnTo>
                    <a:lnTo>
                      <a:pt x="72" y="30"/>
                    </a:lnTo>
                    <a:lnTo>
                      <a:pt x="68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24"/>
                    </a:lnTo>
                    <a:lnTo>
                      <a:pt x="54" y="24"/>
                    </a:lnTo>
                    <a:lnTo>
                      <a:pt x="50" y="22"/>
                    </a:lnTo>
                    <a:lnTo>
                      <a:pt x="48" y="22"/>
                    </a:lnTo>
                    <a:lnTo>
                      <a:pt x="46" y="20"/>
                    </a:lnTo>
                    <a:lnTo>
                      <a:pt x="46" y="16"/>
                    </a:lnTo>
                    <a:lnTo>
                      <a:pt x="44" y="14"/>
                    </a:lnTo>
                    <a:lnTo>
                      <a:pt x="38" y="6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6" y="4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8"/>
                    </a:lnTo>
                    <a:lnTo>
                      <a:pt x="14" y="10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6" y="22"/>
                    </a:lnTo>
                    <a:lnTo>
                      <a:pt x="10" y="26"/>
                    </a:lnTo>
                    <a:lnTo>
                      <a:pt x="12" y="28"/>
                    </a:lnTo>
                    <a:lnTo>
                      <a:pt x="16" y="30"/>
                    </a:lnTo>
                    <a:lnTo>
                      <a:pt x="16" y="32"/>
                    </a:lnTo>
                    <a:lnTo>
                      <a:pt x="20" y="34"/>
                    </a:lnTo>
                    <a:lnTo>
                      <a:pt x="20" y="36"/>
                    </a:lnTo>
                    <a:lnTo>
                      <a:pt x="16" y="38"/>
                    </a:lnTo>
                    <a:lnTo>
                      <a:pt x="16" y="42"/>
                    </a:lnTo>
                    <a:lnTo>
                      <a:pt x="14" y="42"/>
                    </a:lnTo>
                    <a:lnTo>
                      <a:pt x="14" y="46"/>
                    </a:lnTo>
                    <a:lnTo>
                      <a:pt x="16" y="50"/>
                    </a:lnTo>
                    <a:lnTo>
                      <a:pt x="18" y="58"/>
                    </a:lnTo>
                    <a:lnTo>
                      <a:pt x="20" y="62"/>
                    </a:lnTo>
                    <a:lnTo>
                      <a:pt x="24" y="66"/>
                    </a:lnTo>
                    <a:lnTo>
                      <a:pt x="28" y="66"/>
                    </a:lnTo>
                    <a:lnTo>
                      <a:pt x="32" y="68"/>
                    </a:lnTo>
                    <a:lnTo>
                      <a:pt x="34" y="72"/>
                    </a:lnTo>
                    <a:lnTo>
                      <a:pt x="38" y="72"/>
                    </a:lnTo>
                    <a:lnTo>
                      <a:pt x="40" y="72"/>
                    </a:lnTo>
                    <a:lnTo>
                      <a:pt x="44" y="72"/>
                    </a:lnTo>
                    <a:lnTo>
                      <a:pt x="44" y="74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6" name="Indonesia">
                <a:extLst>
                  <a:ext uri="{FF2B5EF4-FFF2-40B4-BE49-F238E27FC236}">
                    <a16:creationId xmlns:a16="http://schemas.microsoft.com/office/drawing/2014/main" id="{7359C5B2-E6BE-456A-B9C7-5A5F54D45F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70625" y="4268356"/>
                <a:ext cx="1083245" cy="428705"/>
              </a:xfrm>
              <a:custGeom>
                <a:avLst/>
                <a:gdLst>
                  <a:gd name="T0" fmla="*/ 540 w 566"/>
                  <a:gd name="T1" fmla="*/ 176 h 224"/>
                  <a:gd name="T2" fmla="*/ 512 w 566"/>
                  <a:gd name="T3" fmla="*/ 146 h 224"/>
                  <a:gd name="T4" fmla="*/ 470 w 566"/>
                  <a:gd name="T5" fmla="*/ 138 h 224"/>
                  <a:gd name="T6" fmla="*/ 466 w 566"/>
                  <a:gd name="T7" fmla="*/ 114 h 224"/>
                  <a:gd name="T8" fmla="*/ 482 w 566"/>
                  <a:gd name="T9" fmla="*/ 102 h 224"/>
                  <a:gd name="T10" fmla="*/ 518 w 566"/>
                  <a:gd name="T11" fmla="*/ 110 h 224"/>
                  <a:gd name="T12" fmla="*/ 438 w 566"/>
                  <a:gd name="T13" fmla="*/ 86 h 224"/>
                  <a:gd name="T14" fmla="*/ 374 w 566"/>
                  <a:gd name="T15" fmla="*/ 42 h 224"/>
                  <a:gd name="T16" fmla="*/ 406 w 566"/>
                  <a:gd name="T17" fmla="*/ 96 h 224"/>
                  <a:gd name="T18" fmla="*/ 410 w 566"/>
                  <a:gd name="T19" fmla="*/ 66 h 224"/>
                  <a:gd name="T20" fmla="*/ 398 w 566"/>
                  <a:gd name="T21" fmla="*/ 96 h 224"/>
                  <a:gd name="T22" fmla="*/ 410 w 566"/>
                  <a:gd name="T23" fmla="*/ 132 h 224"/>
                  <a:gd name="T24" fmla="*/ 434 w 566"/>
                  <a:gd name="T25" fmla="*/ 132 h 224"/>
                  <a:gd name="T26" fmla="*/ 380 w 566"/>
                  <a:gd name="T27" fmla="*/ 132 h 224"/>
                  <a:gd name="T28" fmla="*/ 376 w 566"/>
                  <a:gd name="T29" fmla="*/ 110 h 224"/>
                  <a:gd name="T30" fmla="*/ 342 w 566"/>
                  <a:gd name="T31" fmla="*/ 150 h 224"/>
                  <a:gd name="T32" fmla="*/ 344 w 566"/>
                  <a:gd name="T33" fmla="*/ 110 h 224"/>
                  <a:gd name="T34" fmla="*/ 328 w 566"/>
                  <a:gd name="T35" fmla="*/ 90 h 224"/>
                  <a:gd name="T36" fmla="*/ 366 w 566"/>
                  <a:gd name="T37" fmla="*/ 64 h 224"/>
                  <a:gd name="T38" fmla="*/ 302 w 566"/>
                  <a:gd name="T39" fmla="*/ 86 h 224"/>
                  <a:gd name="T40" fmla="*/ 296 w 566"/>
                  <a:gd name="T41" fmla="*/ 152 h 224"/>
                  <a:gd name="T42" fmla="*/ 320 w 566"/>
                  <a:gd name="T43" fmla="*/ 136 h 224"/>
                  <a:gd name="T44" fmla="*/ 334 w 566"/>
                  <a:gd name="T45" fmla="*/ 130 h 224"/>
                  <a:gd name="T46" fmla="*/ 342 w 566"/>
                  <a:gd name="T47" fmla="*/ 92 h 224"/>
                  <a:gd name="T48" fmla="*/ 314 w 566"/>
                  <a:gd name="T49" fmla="*/ 8 h 224"/>
                  <a:gd name="T50" fmla="*/ 260 w 566"/>
                  <a:gd name="T51" fmla="*/ 130 h 224"/>
                  <a:gd name="T52" fmla="*/ 182 w 566"/>
                  <a:gd name="T53" fmla="*/ 100 h 224"/>
                  <a:gd name="T54" fmla="*/ 246 w 566"/>
                  <a:gd name="T55" fmla="*/ 52 h 224"/>
                  <a:gd name="T56" fmla="*/ 276 w 566"/>
                  <a:gd name="T57" fmla="*/ 60 h 224"/>
                  <a:gd name="T58" fmla="*/ 262 w 566"/>
                  <a:gd name="T59" fmla="*/ 106 h 224"/>
                  <a:gd name="T60" fmla="*/ 234 w 566"/>
                  <a:gd name="T61" fmla="*/ 128 h 224"/>
                  <a:gd name="T62" fmla="*/ 190 w 566"/>
                  <a:gd name="T63" fmla="*/ 124 h 224"/>
                  <a:gd name="T64" fmla="*/ 172 w 566"/>
                  <a:gd name="T65" fmla="*/ 76 h 224"/>
                  <a:gd name="T66" fmla="*/ 508 w 566"/>
                  <a:gd name="T67" fmla="*/ 98 h 224"/>
                  <a:gd name="T68" fmla="*/ 480 w 566"/>
                  <a:gd name="T69" fmla="*/ 168 h 224"/>
                  <a:gd name="T70" fmla="*/ 488 w 566"/>
                  <a:gd name="T71" fmla="*/ 162 h 224"/>
                  <a:gd name="T72" fmla="*/ 450 w 566"/>
                  <a:gd name="T73" fmla="*/ 174 h 224"/>
                  <a:gd name="T74" fmla="*/ 450 w 566"/>
                  <a:gd name="T75" fmla="*/ 176 h 224"/>
                  <a:gd name="T76" fmla="*/ 414 w 566"/>
                  <a:gd name="T77" fmla="*/ 190 h 224"/>
                  <a:gd name="T78" fmla="*/ 366 w 566"/>
                  <a:gd name="T79" fmla="*/ 206 h 224"/>
                  <a:gd name="T80" fmla="*/ 324 w 566"/>
                  <a:gd name="T81" fmla="*/ 218 h 224"/>
                  <a:gd name="T82" fmla="*/ 250 w 566"/>
                  <a:gd name="T83" fmla="*/ 178 h 224"/>
                  <a:gd name="T84" fmla="*/ 360 w 566"/>
                  <a:gd name="T85" fmla="*/ 190 h 224"/>
                  <a:gd name="T86" fmla="*/ 344 w 566"/>
                  <a:gd name="T87" fmla="*/ 190 h 224"/>
                  <a:gd name="T88" fmla="*/ 318 w 566"/>
                  <a:gd name="T89" fmla="*/ 198 h 224"/>
                  <a:gd name="T90" fmla="*/ 276 w 566"/>
                  <a:gd name="T91" fmla="*/ 200 h 224"/>
                  <a:gd name="T92" fmla="*/ 262 w 566"/>
                  <a:gd name="T93" fmla="*/ 196 h 224"/>
                  <a:gd name="T94" fmla="*/ 240 w 566"/>
                  <a:gd name="T95" fmla="*/ 188 h 224"/>
                  <a:gd name="T96" fmla="*/ 218 w 566"/>
                  <a:gd name="T97" fmla="*/ 178 h 224"/>
                  <a:gd name="T98" fmla="*/ 162 w 566"/>
                  <a:gd name="T99" fmla="*/ 164 h 224"/>
                  <a:gd name="T100" fmla="*/ 234 w 566"/>
                  <a:gd name="T101" fmla="*/ 190 h 224"/>
                  <a:gd name="T102" fmla="*/ 144 w 566"/>
                  <a:gd name="T103" fmla="*/ 180 h 224"/>
                  <a:gd name="T104" fmla="*/ 136 w 566"/>
                  <a:gd name="T105" fmla="*/ 44 h 224"/>
                  <a:gd name="T106" fmla="*/ 154 w 566"/>
                  <a:gd name="T107" fmla="*/ 122 h 224"/>
                  <a:gd name="T108" fmla="*/ 142 w 566"/>
                  <a:gd name="T109" fmla="*/ 126 h 224"/>
                  <a:gd name="T110" fmla="*/ 96 w 566"/>
                  <a:gd name="T111" fmla="*/ 76 h 224"/>
                  <a:gd name="T112" fmla="*/ 60 w 566"/>
                  <a:gd name="T113" fmla="*/ 122 h 224"/>
                  <a:gd name="T114" fmla="*/ 34 w 566"/>
                  <a:gd name="T115" fmla="*/ 72 h 224"/>
                  <a:gd name="T116" fmla="*/ 32 w 566"/>
                  <a:gd name="T117" fmla="*/ 54 h 224"/>
                  <a:gd name="T118" fmla="*/ 98 w 566"/>
                  <a:gd name="T119" fmla="*/ 144 h 224"/>
                  <a:gd name="T120" fmla="*/ 128 w 566"/>
                  <a:gd name="T121" fmla="*/ 116 h 224"/>
                  <a:gd name="T122" fmla="*/ 98 w 566"/>
                  <a:gd name="T123" fmla="*/ 80 h 224"/>
                  <a:gd name="T124" fmla="*/ 30 w 566"/>
                  <a:gd name="T125" fmla="*/ 18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66" h="224">
                    <a:moveTo>
                      <a:pt x="566" y="118"/>
                    </a:moveTo>
                    <a:lnTo>
                      <a:pt x="564" y="164"/>
                    </a:lnTo>
                    <a:lnTo>
                      <a:pt x="564" y="168"/>
                    </a:lnTo>
                    <a:lnTo>
                      <a:pt x="564" y="170"/>
                    </a:lnTo>
                    <a:lnTo>
                      <a:pt x="564" y="172"/>
                    </a:lnTo>
                    <a:lnTo>
                      <a:pt x="564" y="200"/>
                    </a:lnTo>
                    <a:lnTo>
                      <a:pt x="562" y="200"/>
                    </a:lnTo>
                    <a:lnTo>
                      <a:pt x="560" y="200"/>
                    </a:lnTo>
                    <a:lnTo>
                      <a:pt x="556" y="196"/>
                    </a:lnTo>
                    <a:lnTo>
                      <a:pt x="556" y="194"/>
                    </a:lnTo>
                    <a:lnTo>
                      <a:pt x="556" y="194"/>
                    </a:lnTo>
                    <a:lnTo>
                      <a:pt x="552" y="192"/>
                    </a:lnTo>
                    <a:lnTo>
                      <a:pt x="552" y="190"/>
                    </a:lnTo>
                    <a:lnTo>
                      <a:pt x="552" y="188"/>
                    </a:lnTo>
                    <a:lnTo>
                      <a:pt x="552" y="186"/>
                    </a:lnTo>
                    <a:lnTo>
                      <a:pt x="552" y="184"/>
                    </a:lnTo>
                    <a:lnTo>
                      <a:pt x="552" y="186"/>
                    </a:lnTo>
                    <a:lnTo>
                      <a:pt x="550" y="188"/>
                    </a:lnTo>
                    <a:lnTo>
                      <a:pt x="546" y="188"/>
                    </a:lnTo>
                    <a:lnTo>
                      <a:pt x="544" y="188"/>
                    </a:lnTo>
                    <a:lnTo>
                      <a:pt x="542" y="188"/>
                    </a:lnTo>
                    <a:lnTo>
                      <a:pt x="542" y="188"/>
                    </a:lnTo>
                    <a:lnTo>
                      <a:pt x="538" y="188"/>
                    </a:lnTo>
                    <a:lnTo>
                      <a:pt x="538" y="188"/>
                    </a:lnTo>
                    <a:lnTo>
                      <a:pt x="538" y="186"/>
                    </a:lnTo>
                    <a:lnTo>
                      <a:pt x="540" y="184"/>
                    </a:lnTo>
                    <a:lnTo>
                      <a:pt x="540" y="184"/>
                    </a:lnTo>
                    <a:lnTo>
                      <a:pt x="540" y="182"/>
                    </a:lnTo>
                    <a:lnTo>
                      <a:pt x="540" y="180"/>
                    </a:lnTo>
                    <a:lnTo>
                      <a:pt x="538" y="178"/>
                    </a:lnTo>
                    <a:lnTo>
                      <a:pt x="538" y="176"/>
                    </a:lnTo>
                    <a:lnTo>
                      <a:pt x="538" y="176"/>
                    </a:lnTo>
                    <a:lnTo>
                      <a:pt x="540" y="176"/>
                    </a:lnTo>
                    <a:lnTo>
                      <a:pt x="542" y="176"/>
                    </a:lnTo>
                    <a:lnTo>
                      <a:pt x="544" y="176"/>
                    </a:lnTo>
                    <a:lnTo>
                      <a:pt x="542" y="176"/>
                    </a:lnTo>
                    <a:lnTo>
                      <a:pt x="540" y="176"/>
                    </a:lnTo>
                    <a:lnTo>
                      <a:pt x="536" y="174"/>
                    </a:lnTo>
                    <a:lnTo>
                      <a:pt x="536" y="174"/>
                    </a:lnTo>
                    <a:lnTo>
                      <a:pt x="536" y="172"/>
                    </a:lnTo>
                    <a:lnTo>
                      <a:pt x="536" y="172"/>
                    </a:lnTo>
                    <a:lnTo>
                      <a:pt x="538" y="172"/>
                    </a:lnTo>
                    <a:lnTo>
                      <a:pt x="538" y="170"/>
                    </a:lnTo>
                    <a:lnTo>
                      <a:pt x="534" y="168"/>
                    </a:lnTo>
                    <a:lnTo>
                      <a:pt x="532" y="166"/>
                    </a:lnTo>
                    <a:lnTo>
                      <a:pt x="532" y="166"/>
                    </a:lnTo>
                    <a:lnTo>
                      <a:pt x="532" y="162"/>
                    </a:lnTo>
                    <a:lnTo>
                      <a:pt x="530" y="160"/>
                    </a:lnTo>
                    <a:lnTo>
                      <a:pt x="530" y="158"/>
                    </a:lnTo>
                    <a:lnTo>
                      <a:pt x="532" y="156"/>
                    </a:lnTo>
                    <a:lnTo>
                      <a:pt x="530" y="156"/>
                    </a:lnTo>
                    <a:lnTo>
                      <a:pt x="528" y="156"/>
                    </a:lnTo>
                    <a:lnTo>
                      <a:pt x="530" y="154"/>
                    </a:lnTo>
                    <a:lnTo>
                      <a:pt x="528" y="154"/>
                    </a:lnTo>
                    <a:lnTo>
                      <a:pt x="530" y="152"/>
                    </a:lnTo>
                    <a:lnTo>
                      <a:pt x="526" y="152"/>
                    </a:lnTo>
                    <a:lnTo>
                      <a:pt x="526" y="152"/>
                    </a:lnTo>
                    <a:lnTo>
                      <a:pt x="524" y="152"/>
                    </a:lnTo>
                    <a:lnTo>
                      <a:pt x="524" y="152"/>
                    </a:lnTo>
                    <a:lnTo>
                      <a:pt x="526" y="150"/>
                    </a:lnTo>
                    <a:lnTo>
                      <a:pt x="524" y="150"/>
                    </a:lnTo>
                    <a:lnTo>
                      <a:pt x="522" y="150"/>
                    </a:lnTo>
                    <a:lnTo>
                      <a:pt x="518" y="150"/>
                    </a:lnTo>
                    <a:lnTo>
                      <a:pt x="518" y="146"/>
                    </a:lnTo>
                    <a:lnTo>
                      <a:pt x="514" y="146"/>
                    </a:lnTo>
                    <a:lnTo>
                      <a:pt x="512" y="146"/>
                    </a:lnTo>
                    <a:lnTo>
                      <a:pt x="504" y="144"/>
                    </a:lnTo>
                    <a:lnTo>
                      <a:pt x="498" y="142"/>
                    </a:lnTo>
                    <a:lnTo>
                      <a:pt x="494" y="142"/>
                    </a:lnTo>
                    <a:lnTo>
                      <a:pt x="490" y="140"/>
                    </a:lnTo>
                    <a:lnTo>
                      <a:pt x="490" y="138"/>
                    </a:lnTo>
                    <a:lnTo>
                      <a:pt x="490" y="138"/>
                    </a:lnTo>
                    <a:lnTo>
                      <a:pt x="488" y="138"/>
                    </a:lnTo>
                    <a:lnTo>
                      <a:pt x="488" y="136"/>
                    </a:lnTo>
                    <a:lnTo>
                      <a:pt x="488" y="136"/>
                    </a:lnTo>
                    <a:lnTo>
                      <a:pt x="490" y="136"/>
                    </a:lnTo>
                    <a:lnTo>
                      <a:pt x="490" y="134"/>
                    </a:lnTo>
                    <a:lnTo>
                      <a:pt x="488" y="134"/>
                    </a:lnTo>
                    <a:lnTo>
                      <a:pt x="486" y="136"/>
                    </a:lnTo>
                    <a:lnTo>
                      <a:pt x="484" y="134"/>
                    </a:lnTo>
                    <a:lnTo>
                      <a:pt x="484" y="134"/>
                    </a:lnTo>
                    <a:lnTo>
                      <a:pt x="482" y="134"/>
                    </a:lnTo>
                    <a:lnTo>
                      <a:pt x="482" y="134"/>
                    </a:lnTo>
                    <a:lnTo>
                      <a:pt x="482" y="132"/>
                    </a:lnTo>
                    <a:lnTo>
                      <a:pt x="480" y="132"/>
                    </a:lnTo>
                    <a:lnTo>
                      <a:pt x="480" y="132"/>
                    </a:lnTo>
                    <a:lnTo>
                      <a:pt x="478" y="132"/>
                    </a:lnTo>
                    <a:lnTo>
                      <a:pt x="478" y="132"/>
                    </a:lnTo>
                    <a:lnTo>
                      <a:pt x="476" y="128"/>
                    </a:lnTo>
                    <a:lnTo>
                      <a:pt x="476" y="126"/>
                    </a:lnTo>
                    <a:lnTo>
                      <a:pt x="478" y="124"/>
                    </a:lnTo>
                    <a:lnTo>
                      <a:pt x="478" y="122"/>
                    </a:lnTo>
                    <a:lnTo>
                      <a:pt x="476" y="124"/>
                    </a:lnTo>
                    <a:lnTo>
                      <a:pt x="474" y="126"/>
                    </a:lnTo>
                    <a:lnTo>
                      <a:pt x="474" y="128"/>
                    </a:lnTo>
                    <a:lnTo>
                      <a:pt x="474" y="128"/>
                    </a:lnTo>
                    <a:lnTo>
                      <a:pt x="472" y="132"/>
                    </a:lnTo>
                    <a:lnTo>
                      <a:pt x="472" y="134"/>
                    </a:lnTo>
                    <a:lnTo>
                      <a:pt x="470" y="138"/>
                    </a:lnTo>
                    <a:lnTo>
                      <a:pt x="466" y="138"/>
                    </a:lnTo>
                    <a:lnTo>
                      <a:pt x="464" y="138"/>
                    </a:lnTo>
                    <a:lnTo>
                      <a:pt x="462" y="132"/>
                    </a:lnTo>
                    <a:lnTo>
                      <a:pt x="462" y="132"/>
                    </a:lnTo>
                    <a:lnTo>
                      <a:pt x="464" y="132"/>
                    </a:lnTo>
                    <a:lnTo>
                      <a:pt x="464" y="130"/>
                    </a:lnTo>
                    <a:lnTo>
                      <a:pt x="464" y="128"/>
                    </a:lnTo>
                    <a:lnTo>
                      <a:pt x="462" y="128"/>
                    </a:lnTo>
                    <a:lnTo>
                      <a:pt x="462" y="126"/>
                    </a:lnTo>
                    <a:lnTo>
                      <a:pt x="460" y="124"/>
                    </a:lnTo>
                    <a:lnTo>
                      <a:pt x="458" y="124"/>
                    </a:lnTo>
                    <a:lnTo>
                      <a:pt x="456" y="122"/>
                    </a:lnTo>
                    <a:lnTo>
                      <a:pt x="454" y="122"/>
                    </a:lnTo>
                    <a:lnTo>
                      <a:pt x="456" y="120"/>
                    </a:lnTo>
                    <a:lnTo>
                      <a:pt x="458" y="118"/>
                    </a:lnTo>
                    <a:lnTo>
                      <a:pt x="460" y="120"/>
                    </a:lnTo>
                    <a:lnTo>
                      <a:pt x="462" y="120"/>
                    </a:lnTo>
                    <a:lnTo>
                      <a:pt x="464" y="122"/>
                    </a:lnTo>
                    <a:lnTo>
                      <a:pt x="466" y="120"/>
                    </a:lnTo>
                    <a:lnTo>
                      <a:pt x="468" y="118"/>
                    </a:lnTo>
                    <a:lnTo>
                      <a:pt x="470" y="116"/>
                    </a:lnTo>
                    <a:lnTo>
                      <a:pt x="474" y="118"/>
                    </a:lnTo>
                    <a:lnTo>
                      <a:pt x="474" y="120"/>
                    </a:lnTo>
                    <a:lnTo>
                      <a:pt x="476" y="118"/>
                    </a:lnTo>
                    <a:lnTo>
                      <a:pt x="476" y="116"/>
                    </a:lnTo>
                    <a:lnTo>
                      <a:pt x="478" y="116"/>
                    </a:lnTo>
                    <a:lnTo>
                      <a:pt x="478" y="114"/>
                    </a:lnTo>
                    <a:lnTo>
                      <a:pt x="478" y="112"/>
                    </a:lnTo>
                    <a:lnTo>
                      <a:pt x="472" y="112"/>
                    </a:lnTo>
                    <a:lnTo>
                      <a:pt x="472" y="112"/>
                    </a:lnTo>
                    <a:lnTo>
                      <a:pt x="472" y="114"/>
                    </a:lnTo>
                    <a:lnTo>
                      <a:pt x="470" y="112"/>
                    </a:lnTo>
                    <a:lnTo>
                      <a:pt x="466" y="114"/>
                    </a:lnTo>
                    <a:lnTo>
                      <a:pt x="464" y="114"/>
                    </a:lnTo>
                    <a:lnTo>
                      <a:pt x="462" y="114"/>
                    </a:lnTo>
                    <a:lnTo>
                      <a:pt x="462" y="112"/>
                    </a:lnTo>
                    <a:lnTo>
                      <a:pt x="460" y="114"/>
                    </a:lnTo>
                    <a:lnTo>
                      <a:pt x="458" y="114"/>
                    </a:lnTo>
                    <a:lnTo>
                      <a:pt x="454" y="110"/>
                    </a:lnTo>
                    <a:lnTo>
                      <a:pt x="454" y="108"/>
                    </a:lnTo>
                    <a:lnTo>
                      <a:pt x="454" y="108"/>
                    </a:lnTo>
                    <a:lnTo>
                      <a:pt x="452" y="104"/>
                    </a:lnTo>
                    <a:lnTo>
                      <a:pt x="450" y="104"/>
                    </a:lnTo>
                    <a:lnTo>
                      <a:pt x="448" y="102"/>
                    </a:lnTo>
                    <a:lnTo>
                      <a:pt x="448" y="104"/>
                    </a:lnTo>
                    <a:lnTo>
                      <a:pt x="446" y="104"/>
                    </a:lnTo>
                    <a:lnTo>
                      <a:pt x="442" y="104"/>
                    </a:lnTo>
                    <a:lnTo>
                      <a:pt x="444" y="102"/>
                    </a:lnTo>
                    <a:lnTo>
                      <a:pt x="446" y="100"/>
                    </a:lnTo>
                    <a:lnTo>
                      <a:pt x="446" y="98"/>
                    </a:lnTo>
                    <a:lnTo>
                      <a:pt x="446" y="96"/>
                    </a:lnTo>
                    <a:lnTo>
                      <a:pt x="448" y="96"/>
                    </a:lnTo>
                    <a:lnTo>
                      <a:pt x="450" y="96"/>
                    </a:lnTo>
                    <a:lnTo>
                      <a:pt x="452" y="94"/>
                    </a:lnTo>
                    <a:lnTo>
                      <a:pt x="454" y="92"/>
                    </a:lnTo>
                    <a:lnTo>
                      <a:pt x="458" y="90"/>
                    </a:lnTo>
                    <a:lnTo>
                      <a:pt x="458" y="90"/>
                    </a:lnTo>
                    <a:lnTo>
                      <a:pt x="462" y="88"/>
                    </a:lnTo>
                    <a:lnTo>
                      <a:pt x="468" y="90"/>
                    </a:lnTo>
                    <a:lnTo>
                      <a:pt x="472" y="94"/>
                    </a:lnTo>
                    <a:lnTo>
                      <a:pt x="476" y="94"/>
                    </a:lnTo>
                    <a:lnTo>
                      <a:pt x="480" y="94"/>
                    </a:lnTo>
                    <a:lnTo>
                      <a:pt x="482" y="96"/>
                    </a:lnTo>
                    <a:lnTo>
                      <a:pt x="480" y="96"/>
                    </a:lnTo>
                    <a:lnTo>
                      <a:pt x="480" y="100"/>
                    </a:lnTo>
                    <a:lnTo>
                      <a:pt x="482" y="102"/>
                    </a:lnTo>
                    <a:lnTo>
                      <a:pt x="484" y="104"/>
                    </a:lnTo>
                    <a:lnTo>
                      <a:pt x="482" y="106"/>
                    </a:lnTo>
                    <a:lnTo>
                      <a:pt x="480" y="108"/>
                    </a:lnTo>
                    <a:lnTo>
                      <a:pt x="482" y="110"/>
                    </a:lnTo>
                    <a:lnTo>
                      <a:pt x="482" y="118"/>
                    </a:lnTo>
                    <a:lnTo>
                      <a:pt x="484" y="120"/>
                    </a:lnTo>
                    <a:lnTo>
                      <a:pt x="484" y="122"/>
                    </a:lnTo>
                    <a:lnTo>
                      <a:pt x="486" y="122"/>
                    </a:lnTo>
                    <a:lnTo>
                      <a:pt x="486" y="118"/>
                    </a:lnTo>
                    <a:lnTo>
                      <a:pt x="488" y="118"/>
                    </a:lnTo>
                    <a:lnTo>
                      <a:pt x="488" y="118"/>
                    </a:lnTo>
                    <a:lnTo>
                      <a:pt x="488" y="120"/>
                    </a:lnTo>
                    <a:lnTo>
                      <a:pt x="488" y="122"/>
                    </a:lnTo>
                    <a:lnTo>
                      <a:pt x="490" y="122"/>
                    </a:lnTo>
                    <a:lnTo>
                      <a:pt x="490" y="124"/>
                    </a:lnTo>
                    <a:lnTo>
                      <a:pt x="494" y="126"/>
                    </a:lnTo>
                    <a:lnTo>
                      <a:pt x="494" y="128"/>
                    </a:lnTo>
                    <a:lnTo>
                      <a:pt x="496" y="128"/>
                    </a:lnTo>
                    <a:lnTo>
                      <a:pt x="500" y="128"/>
                    </a:lnTo>
                    <a:lnTo>
                      <a:pt x="500" y="124"/>
                    </a:lnTo>
                    <a:lnTo>
                      <a:pt x="502" y="124"/>
                    </a:lnTo>
                    <a:lnTo>
                      <a:pt x="502" y="124"/>
                    </a:lnTo>
                    <a:lnTo>
                      <a:pt x="502" y="120"/>
                    </a:lnTo>
                    <a:lnTo>
                      <a:pt x="504" y="118"/>
                    </a:lnTo>
                    <a:lnTo>
                      <a:pt x="506" y="118"/>
                    </a:lnTo>
                    <a:lnTo>
                      <a:pt x="508" y="116"/>
                    </a:lnTo>
                    <a:lnTo>
                      <a:pt x="508" y="114"/>
                    </a:lnTo>
                    <a:lnTo>
                      <a:pt x="510" y="112"/>
                    </a:lnTo>
                    <a:lnTo>
                      <a:pt x="510" y="114"/>
                    </a:lnTo>
                    <a:lnTo>
                      <a:pt x="512" y="112"/>
                    </a:lnTo>
                    <a:lnTo>
                      <a:pt x="516" y="112"/>
                    </a:lnTo>
                    <a:lnTo>
                      <a:pt x="518" y="112"/>
                    </a:lnTo>
                    <a:lnTo>
                      <a:pt x="518" y="110"/>
                    </a:lnTo>
                    <a:lnTo>
                      <a:pt x="518" y="108"/>
                    </a:lnTo>
                    <a:lnTo>
                      <a:pt x="518" y="106"/>
                    </a:lnTo>
                    <a:lnTo>
                      <a:pt x="524" y="104"/>
                    </a:lnTo>
                    <a:lnTo>
                      <a:pt x="528" y="104"/>
                    </a:lnTo>
                    <a:lnTo>
                      <a:pt x="530" y="104"/>
                    </a:lnTo>
                    <a:lnTo>
                      <a:pt x="532" y="106"/>
                    </a:lnTo>
                    <a:lnTo>
                      <a:pt x="536" y="108"/>
                    </a:lnTo>
                    <a:lnTo>
                      <a:pt x="540" y="110"/>
                    </a:lnTo>
                    <a:lnTo>
                      <a:pt x="542" y="110"/>
                    </a:lnTo>
                    <a:lnTo>
                      <a:pt x="544" y="110"/>
                    </a:lnTo>
                    <a:lnTo>
                      <a:pt x="552" y="114"/>
                    </a:lnTo>
                    <a:lnTo>
                      <a:pt x="554" y="114"/>
                    </a:lnTo>
                    <a:lnTo>
                      <a:pt x="556" y="114"/>
                    </a:lnTo>
                    <a:lnTo>
                      <a:pt x="558" y="114"/>
                    </a:lnTo>
                    <a:lnTo>
                      <a:pt x="562" y="114"/>
                    </a:lnTo>
                    <a:lnTo>
                      <a:pt x="564" y="116"/>
                    </a:lnTo>
                    <a:lnTo>
                      <a:pt x="562" y="118"/>
                    </a:lnTo>
                    <a:lnTo>
                      <a:pt x="562" y="118"/>
                    </a:lnTo>
                    <a:lnTo>
                      <a:pt x="564" y="118"/>
                    </a:lnTo>
                    <a:lnTo>
                      <a:pt x="566" y="118"/>
                    </a:lnTo>
                    <a:lnTo>
                      <a:pt x="566" y="118"/>
                    </a:lnTo>
                    <a:close/>
                    <a:moveTo>
                      <a:pt x="420" y="84"/>
                    </a:moveTo>
                    <a:lnTo>
                      <a:pt x="424" y="86"/>
                    </a:lnTo>
                    <a:lnTo>
                      <a:pt x="424" y="88"/>
                    </a:lnTo>
                    <a:lnTo>
                      <a:pt x="422" y="86"/>
                    </a:lnTo>
                    <a:lnTo>
                      <a:pt x="420" y="84"/>
                    </a:lnTo>
                    <a:close/>
                    <a:moveTo>
                      <a:pt x="444" y="90"/>
                    </a:moveTo>
                    <a:lnTo>
                      <a:pt x="446" y="90"/>
                    </a:lnTo>
                    <a:lnTo>
                      <a:pt x="448" y="90"/>
                    </a:lnTo>
                    <a:lnTo>
                      <a:pt x="448" y="88"/>
                    </a:lnTo>
                    <a:lnTo>
                      <a:pt x="444" y="86"/>
                    </a:lnTo>
                    <a:lnTo>
                      <a:pt x="440" y="86"/>
                    </a:lnTo>
                    <a:lnTo>
                      <a:pt x="438" y="86"/>
                    </a:lnTo>
                    <a:lnTo>
                      <a:pt x="436" y="86"/>
                    </a:lnTo>
                    <a:lnTo>
                      <a:pt x="436" y="88"/>
                    </a:lnTo>
                    <a:lnTo>
                      <a:pt x="436" y="88"/>
                    </a:lnTo>
                    <a:lnTo>
                      <a:pt x="434" y="88"/>
                    </a:lnTo>
                    <a:lnTo>
                      <a:pt x="438" y="90"/>
                    </a:lnTo>
                    <a:lnTo>
                      <a:pt x="440" y="90"/>
                    </a:lnTo>
                    <a:lnTo>
                      <a:pt x="442" y="90"/>
                    </a:lnTo>
                    <a:lnTo>
                      <a:pt x="442" y="90"/>
                    </a:lnTo>
                    <a:lnTo>
                      <a:pt x="440" y="88"/>
                    </a:lnTo>
                    <a:lnTo>
                      <a:pt x="440" y="88"/>
                    </a:lnTo>
                    <a:lnTo>
                      <a:pt x="440" y="88"/>
                    </a:lnTo>
                    <a:lnTo>
                      <a:pt x="444" y="90"/>
                    </a:lnTo>
                    <a:close/>
                    <a:moveTo>
                      <a:pt x="440" y="96"/>
                    </a:moveTo>
                    <a:lnTo>
                      <a:pt x="438" y="96"/>
                    </a:lnTo>
                    <a:lnTo>
                      <a:pt x="436" y="96"/>
                    </a:lnTo>
                    <a:lnTo>
                      <a:pt x="438" y="96"/>
                    </a:lnTo>
                    <a:lnTo>
                      <a:pt x="440" y="96"/>
                    </a:lnTo>
                    <a:close/>
                    <a:moveTo>
                      <a:pt x="442" y="94"/>
                    </a:moveTo>
                    <a:lnTo>
                      <a:pt x="442" y="96"/>
                    </a:lnTo>
                    <a:lnTo>
                      <a:pt x="440" y="96"/>
                    </a:lnTo>
                    <a:lnTo>
                      <a:pt x="442" y="94"/>
                    </a:lnTo>
                    <a:close/>
                    <a:moveTo>
                      <a:pt x="442" y="96"/>
                    </a:moveTo>
                    <a:lnTo>
                      <a:pt x="438" y="98"/>
                    </a:lnTo>
                    <a:lnTo>
                      <a:pt x="438" y="102"/>
                    </a:lnTo>
                    <a:lnTo>
                      <a:pt x="442" y="102"/>
                    </a:lnTo>
                    <a:lnTo>
                      <a:pt x="444" y="102"/>
                    </a:lnTo>
                    <a:lnTo>
                      <a:pt x="444" y="96"/>
                    </a:lnTo>
                    <a:lnTo>
                      <a:pt x="442" y="96"/>
                    </a:lnTo>
                    <a:close/>
                    <a:moveTo>
                      <a:pt x="374" y="36"/>
                    </a:moveTo>
                    <a:lnTo>
                      <a:pt x="376" y="40"/>
                    </a:lnTo>
                    <a:lnTo>
                      <a:pt x="376" y="42"/>
                    </a:lnTo>
                    <a:lnTo>
                      <a:pt x="376" y="42"/>
                    </a:lnTo>
                    <a:lnTo>
                      <a:pt x="374" y="42"/>
                    </a:lnTo>
                    <a:lnTo>
                      <a:pt x="372" y="38"/>
                    </a:lnTo>
                    <a:lnTo>
                      <a:pt x="374" y="36"/>
                    </a:lnTo>
                    <a:close/>
                    <a:moveTo>
                      <a:pt x="388" y="28"/>
                    </a:moveTo>
                    <a:lnTo>
                      <a:pt x="390" y="30"/>
                    </a:lnTo>
                    <a:lnTo>
                      <a:pt x="390" y="34"/>
                    </a:lnTo>
                    <a:lnTo>
                      <a:pt x="390" y="32"/>
                    </a:lnTo>
                    <a:lnTo>
                      <a:pt x="392" y="30"/>
                    </a:lnTo>
                    <a:lnTo>
                      <a:pt x="390" y="28"/>
                    </a:lnTo>
                    <a:lnTo>
                      <a:pt x="390" y="28"/>
                    </a:lnTo>
                    <a:lnTo>
                      <a:pt x="388" y="28"/>
                    </a:lnTo>
                    <a:close/>
                    <a:moveTo>
                      <a:pt x="388" y="34"/>
                    </a:moveTo>
                    <a:lnTo>
                      <a:pt x="390" y="34"/>
                    </a:lnTo>
                    <a:lnTo>
                      <a:pt x="390" y="36"/>
                    </a:lnTo>
                    <a:lnTo>
                      <a:pt x="390" y="36"/>
                    </a:lnTo>
                    <a:lnTo>
                      <a:pt x="388" y="34"/>
                    </a:lnTo>
                    <a:lnTo>
                      <a:pt x="388" y="34"/>
                    </a:lnTo>
                    <a:close/>
                    <a:moveTo>
                      <a:pt x="408" y="56"/>
                    </a:moveTo>
                    <a:lnTo>
                      <a:pt x="408" y="60"/>
                    </a:lnTo>
                    <a:lnTo>
                      <a:pt x="410" y="60"/>
                    </a:lnTo>
                    <a:lnTo>
                      <a:pt x="412" y="60"/>
                    </a:lnTo>
                    <a:lnTo>
                      <a:pt x="414" y="58"/>
                    </a:lnTo>
                    <a:lnTo>
                      <a:pt x="412" y="56"/>
                    </a:lnTo>
                    <a:lnTo>
                      <a:pt x="410" y="54"/>
                    </a:lnTo>
                    <a:lnTo>
                      <a:pt x="410" y="56"/>
                    </a:lnTo>
                    <a:lnTo>
                      <a:pt x="408" y="56"/>
                    </a:lnTo>
                    <a:close/>
                    <a:moveTo>
                      <a:pt x="406" y="90"/>
                    </a:moveTo>
                    <a:lnTo>
                      <a:pt x="406" y="92"/>
                    </a:lnTo>
                    <a:lnTo>
                      <a:pt x="410" y="96"/>
                    </a:lnTo>
                    <a:lnTo>
                      <a:pt x="410" y="96"/>
                    </a:lnTo>
                    <a:lnTo>
                      <a:pt x="410" y="96"/>
                    </a:lnTo>
                    <a:lnTo>
                      <a:pt x="410" y="98"/>
                    </a:lnTo>
                    <a:lnTo>
                      <a:pt x="408" y="96"/>
                    </a:lnTo>
                    <a:lnTo>
                      <a:pt x="406" y="96"/>
                    </a:lnTo>
                    <a:lnTo>
                      <a:pt x="404" y="92"/>
                    </a:lnTo>
                    <a:lnTo>
                      <a:pt x="402" y="90"/>
                    </a:lnTo>
                    <a:lnTo>
                      <a:pt x="400" y="88"/>
                    </a:lnTo>
                    <a:lnTo>
                      <a:pt x="402" y="84"/>
                    </a:lnTo>
                    <a:lnTo>
                      <a:pt x="402" y="84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400" y="78"/>
                    </a:lnTo>
                    <a:lnTo>
                      <a:pt x="400" y="76"/>
                    </a:lnTo>
                    <a:lnTo>
                      <a:pt x="398" y="74"/>
                    </a:lnTo>
                    <a:lnTo>
                      <a:pt x="398" y="72"/>
                    </a:lnTo>
                    <a:lnTo>
                      <a:pt x="398" y="68"/>
                    </a:lnTo>
                    <a:lnTo>
                      <a:pt x="400" y="68"/>
                    </a:lnTo>
                    <a:lnTo>
                      <a:pt x="400" y="64"/>
                    </a:lnTo>
                    <a:lnTo>
                      <a:pt x="400" y="60"/>
                    </a:lnTo>
                    <a:lnTo>
                      <a:pt x="404" y="56"/>
                    </a:lnTo>
                    <a:lnTo>
                      <a:pt x="406" y="56"/>
                    </a:lnTo>
                    <a:lnTo>
                      <a:pt x="406" y="58"/>
                    </a:lnTo>
                    <a:lnTo>
                      <a:pt x="404" y="62"/>
                    </a:lnTo>
                    <a:lnTo>
                      <a:pt x="404" y="62"/>
                    </a:lnTo>
                    <a:lnTo>
                      <a:pt x="406" y="62"/>
                    </a:lnTo>
                    <a:lnTo>
                      <a:pt x="406" y="66"/>
                    </a:lnTo>
                    <a:lnTo>
                      <a:pt x="404" y="70"/>
                    </a:lnTo>
                    <a:lnTo>
                      <a:pt x="404" y="70"/>
                    </a:lnTo>
                    <a:lnTo>
                      <a:pt x="402" y="72"/>
                    </a:lnTo>
                    <a:lnTo>
                      <a:pt x="402" y="74"/>
                    </a:lnTo>
                    <a:lnTo>
                      <a:pt x="404" y="74"/>
                    </a:lnTo>
                    <a:lnTo>
                      <a:pt x="404" y="72"/>
                    </a:lnTo>
                    <a:lnTo>
                      <a:pt x="406" y="70"/>
                    </a:lnTo>
                    <a:lnTo>
                      <a:pt x="408" y="70"/>
                    </a:lnTo>
                    <a:lnTo>
                      <a:pt x="406" y="68"/>
                    </a:lnTo>
                    <a:lnTo>
                      <a:pt x="406" y="68"/>
                    </a:lnTo>
                    <a:lnTo>
                      <a:pt x="410" y="66"/>
                    </a:lnTo>
                    <a:lnTo>
                      <a:pt x="414" y="64"/>
                    </a:lnTo>
                    <a:lnTo>
                      <a:pt x="416" y="66"/>
                    </a:lnTo>
                    <a:lnTo>
                      <a:pt x="416" y="68"/>
                    </a:lnTo>
                    <a:lnTo>
                      <a:pt x="414" y="72"/>
                    </a:lnTo>
                    <a:lnTo>
                      <a:pt x="410" y="74"/>
                    </a:lnTo>
                    <a:lnTo>
                      <a:pt x="408" y="76"/>
                    </a:lnTo>
                    <a:lnTo>
                      <a:pt x="410" y="76"/>
                    </a:lnTo>
                    <a:lnTo>
                      <a:pt x="410" y="76"/>
                    </a:lnTo>
                    <a:lnTo>
                      <a:pt x="414" y="80"/>
                    </a:lnTo>
                    <a:lnTo>
                      <a:pt x="414" y="82"/>
                    </a:lnTo>
                    <a:lnTo>
                      <a:pt x="416" y="82"/>
                    </a:lnTo>
                    <a:lnTo>
                      <a:pt x="412" y="82"/>
                    </a:lnTo>
                    <a:lnTo>
                      <a:pt x="410" y="82"/>
                    </a:lnTo>
                    <a:lnTo>
                      <a:pt x="408" y="82"/>
                    </a:lnTo>
                    <a:lnTo>
                      <a:pt x="406" y="80"/>
                    </a:lnTo>
                    <a:lnTo>
                      <a:pt x="404" y="80"/>
                    </a:lnTo>
                    <a:lnTo>
                      <a:pt x="404" y="86"/>
                    </a:lnTo>
                    <a:lnTo>
                      <a:pt x="406" y="90"/>
                    </a:lnTo>
                    <a:close/>
                    <a:moveTo>
                      <a:pt x="396" y="94"/>
                    </a:moveTo>
                    <a:lnTo>
                      <a:pt x="396" y="96"/>
                    </a:lnTo>
                    <a:lnTo>
                      <a:pt x="394" y="96"/>
                    </a:lnTo>
                    <a:lnTo>
                      <a:pt x="394" y="94"/>
                    </a:lnTo>
                    <a:lnTo>
                      <a:pt x="396" y="94"/>
                    </a:lnTo>
                    <a:close/>
                    <a:moveTo>
                      <a:pt x="396" y="90"/>
                    </a:moveTo>
                    <a:lnTo>
                      <a:pt x="394" y="90"/>
                    </a:lnTo>
                    <a:lnTo>
                      <a:pt x="394" y="92"/>
                    </a:lnTo>
                    <a:lnTo>
                      <a:pt x="396" y="92"/>
                    </a:lnTo>
                    <a:lnTo>
                      <a:pt x="396" y="90"/>
                    </a:lnTo>
                    <a:lnTo>
                      <a:pt x="396" y="90"/>
                    </a:lnTo>
                    <a:close/>
                    <a:moveTo>
                      <a:pt x="398" y="90"/>
                    </a:moveTo>
                    <a:lnTo>
                      <a:pt x="398" y="92"/>
                    </a:lnTo>
                    <a:lnTo>
                      <a:pt x="398" y="94"/>
                    </a:lnTo>
                    <a:lnTo>
                      <a:pt x="398" y="96"/>
                    </a:lnTo>
                    <a:lnTo>
                      <a:pt x="400" y="96"/>
                    </a:lnTo>
                    <a:lnTo>
                      <a:pt x="402" y="96"/>
                    </a:lnTo>
                    <a:lnTo>
                      <a:pt x="404" y="96"/>
                    </a:lnTo>
                    <a:lnTo>
                      <a:pt x="402" y="94"/>
                    </a:lnTo>
                    <a:lnTo>
                      <a:pt x="400" y="94"/>
                    </a:lnTo>
                    <a:lnTo>
                      <a:pt x="400" y="92"/>
                    </a:lnTo>
                    <a:lnTo>
                      <a:pt x="400" y="90"/>
                    </a:lnTo>
                    <a:lnTo>
                      <a:pt x="398" y="90"/>
                    </a:lnTo>
                    <a:close/>
                    <a:moveTo>
                      <a:pt x="398" y="106"/>
                    </a:moveTo>
                    <a:lnTo>
                      <a:pt x="400" y="104"/>
                    </a:lnTo>
                    <a:lnTo>
                      <a:pt x="404" y="104"/>
                    </a:lnTo>
                    <a:lnTo>
                      <a:pt x="406" y="106"/>
                    </a:lnTo>
                    <a:lnTo>
                      <a:pt x="406" y="108"/>
                    </a:lnTo>
                    <a:lnTo>
                      <a:pt x="402" y="108"/>
                    </a:lnTo>
                    <a:lnTo>
                      <a:pt x="400" y="108"/>
                    </a:lnTo>
                    <a:lnTo>
                      <a:pt x="398" y="106"/>
                    </a:lnTo>
                    <a:lnTo>
                      <a:pt x="398" y="106"/>
                    </a:lnTo>
                    <a:close/>
                    <a:moveTo>
                      <a:pt x="432" y="106"/>
                    </a:moveTo>
                    <a:lnTo>
                      <a:pt x="428" y="108"/>
                    </a:lnTo>
                    <a:lnTo>
                      <a:pt x="426" y="108"/>
                    </a:lnTo>
                    <a:lnTo>
                      <a:pt x="428" y="110"/>
                    </a:lnTo>
                    <a:lnTo>
                      <a:pt x="432" y="110"/>
                    </a:lnTo>
                    <a:lnTo>
                      <a:pt x="434" y="110"/>
                    </a:lnTo>
                    <a:lnTo>
                      <a:pt x="434" y="110"/>
                    </a:lnTo>
                    <a:lnTo>
                      <a:pt x="434" y="108"/>
                    </a:lnTo>
                    <a:lnTo>
                      <a:pt x="432" y="106"/>
                    </a:lnTo>
                    <a:close/>
                    <a:moveTo>
                      <a:pt x="412" y="130"/>
                    </a:moveTo>
                    <a:lnTo>
                      <a:pt x="412" y="130"/>
                    </a:lnTo>
                    <a:lnTo>
                      <a:pt x="412" y="132"/>
                    </a:lnTo>
                    <a:lnTo>
                      <a:pt x="412" y="132"/>
                    </a:lnTo>
                    <a:lnTo>
                      <a:pt x="412" y="130"/>
                    </a:lnTo>
                    <a:close/>
                    <a:moveTo>
                      <a:pt x="410" y="132"/>
                    </a:moveTo>
                    <a:lnTo>
                      <a:pt x="410" y="132"/>
                    </a:lnTo>
                    <a:lnTo>
                      <a:pt x="410" y="132"/>
                    </a:lnTo>
                    <a:lnTo>
                      <a:pt x="410" y="132"/>
                    </a:lnTo>
                    <a:lnTo>
                      <a:pt x="410" y="132"/>
                    </a:lnTo>
                    <a:close/>
                    <a:moveTo>
                      <a:pt x="404" y="132"/>
                    </a:moveTo>
                    <a:lnTo>
                      <a:pt x="406" y="132"/>
                    </a:lnTo>
                    <a:lnTo>
                      <a:pt x="406" y="130"/>
                    </a:lnTo>
                    <a:lnTo>
                      <a:pt x="408" y="132"/>
                    </a:lnTo>
                    <a:lnTo>
                      <a:pt x="406" y="134"/>
                    </a:lnTo>
                    <a:lnTo>
                      <a:pt x="406" y="132"/>
                    </a:lnTo>
                    <a:lnTo>
                      <a:pt x="404" y="134"/>
                    </a:lnTo>
                    <a:lnTo>
                      <a:pt x="404" y="132"/>
                    </a:lnTo>
                    <a:close/>
                    <a:moveTo>
                      <a:pt x="402" y="124"/>
                    </a:moveTo>
                    <a:lnTo>
                      <a:pt x="400" y="126"/>
                    </a:lnTo>
                    <a:lnTo>
                      <a:pt x="402" y="126"/>
                    </a:lnTo>
                    <a:lnTo>
                      <a:pt x="402" y="124"/>
                    </a:lnTo>
                    <a:close/>
                    <a:moveTo>
                      <a:pt x="404" y="122"/>
                    </a:moveTo>
                    <a:lnTo>
                      <a:pt x="402" y="122"/>
                    </a:lnTo>
                    <a:lnTo>
                      <a:pt x="404" y="124"/>
                    </a:lnTo>
                    <a:lnTo>
                      <a:pt x="404" y="124"/>
                    </a:lnTo>
                    <a:lnTo>
                      <a:pt x="404" y="122"/>
                    </a:lnTo>
                    <a:close/>
                    <a:moveTo>
                      <a:pt x="406" y="128"/>
                    </a:moveTo>
                    <a:lnTo>
                      <a:pt x="408" y="126"/>
                    </a:lnTo>
                    <a:lnTo>
                      <a:pt x="410" y="128"/>
                    </a:lnTo>
                    <a:lnTo>
                      <a:pt x="410" y="130"/>
                    </a:lnTo>
                    <a:lnTo>
                      <a:pt x="412" y="128"/>
                    </a:lnTo>
                    <a:lnTo>
                      <a:pt x="414" y="126"/>
                    </a:lnTo>
                    <a:lnTo>
                      <a:pt x="416" y="126"/>
                    </a:lnTo>
                    <a:lnTo>
                      <a:pt x="418" y="128"/>
                    </a:lnTo>
                    <a:lnTo>
                      <a:pt x="424" y="130"/>
                    </a:lnTo>
                    <a:lnTo>
                      <a:pt x="424" y="128"/>
                    </a:lnTo>
                    <a:lnTo>
                      <a:pt x="426" y="128"/>
                    </a:lnTo>
                    <a:lnTo>
                      <a:pt x="432" y="132"/>
                    </a:lnTo>
                    <a:lnTo>
                      <a:pt x="434" y="132"/>
                    </a:lnTo>
                    <a:lnTo>
                      <a:pt x="436" y="134"/>
                    </a:lnTo>
                    <a:lnTo>
                      <a:pt x="438" y="134"/>
                    </a:lnTo>
                    <a:lnTo>
                      <a:pt x="440" y="132"/>
                    </a:lnTo>
                    <a:lnTo>
                      <a:pt x="438" y="128"/>
                    </a:lnTo>
                    <a:lnTo>
                      <a:pt x="432" y="124"/>
                    </a:lnTo>
                    <a:lnTo>
                      <a:pt x="428" y="122"/>
                    </a:lnTo>
                    <a:lnTo>
                      <a:pt x="424" y="120"/>
                    </a:lnTo>
                    <a:lnTo>
                      <a:pt x="422" y="120"/>
                    </a:lnTo>
                    <a:lnTo>
                      <a:pt x="420" y="122"/>
                    </a:lnTo>
                    <a:lnTo>
                      <a:pt x="418" y="122"/>
                    </a:lnTo>
                    <a:lnTo>
                      <a:pt x="416" y="122"/>
                    </a:lnTo>
                    <a:lnTo>
                      <a:pt x="412" y="122"/>
                    </a:lnTo>
                    <a:lnTo>
                      <a:pt x="408" y="122"/>
                    </a:lnTo>
                    <a:lnTo>
                      <a:pt x="406" y="124"/>
                    </a:lnTo>
                    <a:lnTo>
                      <a:pt x="406" y="124"/>
                    </a:lnTo>
                    <a:lnTo>
                      <a:pt x="404" y="124"/>
                    </a:lnTo>
                    <a:lnTo>
                      <a:pt x="404" y="128"/>
                    </a:lnTo>
                    <a:lnTo>
                      <a:pt x="404" y="128"/>
                    </a:lnTo>
                    <a:lnTo>
                      <a:pt x="406" y="128"/>
                    </a:lnTo>
                    <a:close/>
                    <a:moveTo>
                      <a:pt x="382" y="124"/>
                    </a:moveTo>
                    <a:lnTo>
                      <a:pt x="384" y="126"/>
                    </a:lnTo>
                    <a:lnTo>
                      <a:pt x="386" y="124"/>
                    </a:lnTo>
                    <a:lnTo>
                      <a:pt x="390" y="124"/>
                    </a:lnTo>
                    <a:lnTo>
                      <a:pt x="394" y="126"/>
                    </a:lnTo>
                    <a:lnTo>
                      <a:pt x="394" y="128"/>
                    </a:lnTo>
                    <a:lnTo>
                      <a:pt x="396" y="130"/>
                    </a:lnTo>
                    <a:lnTo>
                      <a:pt x="396" y="132"/>
                    </a:lnTo>
                    <a:lnTo>
                      <a:pt x="394" y="132"/>
                    </a:lnTo>
                    <a:lnTo>
                      <a:pt x="390" y="134"/>
                    </a:lnTo>
                    <a:lnTo>
                      <a:pt x="388" y="134"/>
                    </a:lnTo>
                    <a:lnTo>
                      <a:pt x="386" y="134"/>
                    </a:lnTo>
                    <a:lnTo>
                      <a:pt x="384" y="132"/>
                    </a:lnTo>
                    <a:lnTo>
                      <a:pt x="380" y="132"/>
                    </a:lnTo>
                    <a:lnTo>
                      <a:pt x="378" y="130"/>
                    </a:lnTo>
                    <a:lnTo>
                      <a:pt x="378" y="126"/>
                    </a:lnTo>
                    <a:lnTo>
                      <a:pt x="382" y="124"/>
                    </a:lnTo>
                    <a:close/>
                    <a:moveTo>
                      <a:pt x="314" y="176"/>
                    </a:moveTo>
                    <a:lnTo>
                      <a:pt x="312" y="174"/>
                    </a:lnTo>
                    <a:lnTo>
                      <a:pt x="310" y="176"/>
                    </a:lnTo>
                    <a:lnTo>
                      <a:pt x="312" y="176"/>
                    </a:lnTo>
                    <a:lnTo>
                      <a:pt x="314" y="176"/>
                    </a:lnTo>
                    <a:close/>
                    <a:moveTo>
                      <a:pt x="310" y="158"/>
                    </a:moveTo>
                    <a:lnTo>
                      <a:pt x="312" y="162"/>
                    </a:lnTo>
                    <a:lnTo>
                      <a:pt x="312" y="164"/>
                    </a:lnTo>
                    <a:lnTo>
                      <a:pt x="310" y="166"/>
                    </a:lnTo>
                    <a:lnTo>
                      <a:pt x="310" y="166"/>
                    </a:lnTo>
                    <a:lnTo>
                      <a:pt x="308" y="164"/>
                    </a:lnTo>
                    <a:lnTo>
                      <a:pt x="310" y="162"/>
                    </a:lnTo>
                    <a:lnTo>
                      <a:pt x="310" y="160"/>
                    </a:lnTo>
                    <a:lnTo>
                      <a:pt x="310" y="158"/>
                    </a:lnTo>
                    <a:close/>
                    <a:moveTo>
                      <a:pt x="378" y="110"/>
                    </a:moveTo>
                    <a:lnTo>
                      <a:pt x="378" y="114"/>
                    </a:lnTo>
                    <a:lnTo>
                      <a:pt x="380" y="116"/>
                    </a:lnTo>
                    <a:lnTo>
                      <a:pt x="380" y="118"/>
                    </a:lnTo>
                    <a:lnTo>
                      <a:pt x="380" y="116"/>
                    </a:lnTo>
                    <a:lnTo>
                      <a:pt x="378" y="114"/>
                    </a:lnTo>
                    <a:lnTo>
                      <a:pt x="378" y="112"/>
                    </a:lnTo>
                    <a:lnTo>
                      <a:pt x="378" y="110"/>
                    </a:lnTo>
                    <a:close/>
                    <a:moveTo>
                      <a:pt x="372" y="108"/>
                    </a:moveTo>
                    <a:lnTo>
                      <a:pt x="374" y="108"/>
                    </a:lnTo>
                    <a:lnTo>
                      <a:pt x="376" y="108"/>
                    </a:lnTo>
                    <a:lnTo>
                      <a:pt x="376" y="108"/>
                    </a:lnTo>
                    <a:lnTo>
                      <a:pt x="382" y="108"/>
                    </a:lnTo>
                    <a:lnTo>
                      <a:pt x="384" y="108"/>
                    </a:lnTo>
                    <a:lnTo>
                      <a:pt x="382" y="110"/>
                    </a:lnTo>
                    <a:lnTo>
                      <a:pt x="376" y="110"/>
                    </a:lnTo>
                    <a:lnTo>
                      <a:pt x="372" y="110"/>
                    </a:lnTo>
                    <a:lnTo>
                      <a:pt x="372" y="108"/>
                    </a:lnTo>
                    <a:lnTo>
                      <a:pt x="372" y="108"/>
                    </a:lnTo>
                    <a:close/>
                    <a:moveTo>
                      <a:pt x="360" y="108"/>
                    </a:moveTo>
                    <a:lnTo>
                      <a:pt x="362" y="106"/>
                    </a:lnTo>
                    <a:lnTo>
                      <a:pt x="362" y="108"/>
                    </a:lnTo>
                    <a:lnTo>
                      <a:pt x="364" y="106"/>
                    </a:lnTo>
                    <a:lnTo>
                      <a:pt x="366" y="108"/>
                    </a:lnTo>
                    <a:lnTo>
                      <a:pt x="368" y="108"/>
                    </a:lnTo>
                    <a:lnTo>
                      <a:pt x="370" y="106"/>
                    </a:lnTo>
                    <a:lnTo>
                      <a:pt x="372" y="108"/>
                    </a:lnTo>
                    <a:lnTo>
                      <a:pt x="372" y="110"/>
                    </a:lnTo>
                    <a:lnTo>
                      <a:pt x="370" y="110"/>
                    </a:lnTo>
                    <a:lnTo>
                      <a:pt x="368" y="110"/>
                    </a:lnTo>
                    <a:lnTo>
                      <a:pt x="366" y="110"/>
                    </a:lnTo>
                    <a:lnTo>
                      <a:pt x="362" y="112"/>
                    </a:lnTo>
                    <a:lnTo>
                      <a:pt x="360" y="110"/>
                    </a:lnTo>
                    <a:lnTo>
                      <a:pt x="360" y="110"/>
                    </a:lnTo>
                    <a:lnTo>
                      <a:pt x="360" y="108"/>
                    </a:lnTo>
                    <a:close/>
                    <a:moveTo>
                      <a:pt x="338" y="154"/>
                    </a:moveTo>
                    <a:lnTo>
                      <a:pt x="340" y="150"/>
                    </a:lnTo>
                    <a:lnTo>
                      <a:pt x="342" y="146"/>
                    </a:lnTo>
                    <a:lnTo>
                      <a:pt x="342" y="142"/>
                    </a:lnTo>
                    <a:lnTo>
                      <a:pt x="342" y="142"/>
                    </a:lnTo>
                    <a:lnTo>
                      <a:pt x="344" y="142"/>
                    </a:lnTo>
                    <a:lnTo>
                      <a:pt x="344" y="144"/>
                    </a:lnTo>
                    <a:lnTo>
                      <a:pt x="346" y="146"/>
                    </a:lnTo>
                    <a:lnTo>
                      <a:pt x="344" y="146"/>
                    </a:lnTo>
                    <a:lnTo>
                      <a:pt x="344" y="146"/>
                    </a:lnTo>
                    <a:lnTo>
                      <a:pt x="344" y="146"/>
                    </a:lnTo>
                    <a:lnTo>
                      <a:pt x="342" y="148"/>
                    </a:lnTo>
                    <a:lnTo>
                      <a:pt x="342" y="148"/>
                    </a:lnTo>
                    <a:lnTo>
                      <a:pt x="342" y="150"/>
                    </a:lnTo>
                    <a:lnTo>
                      <a:pt x="344" y="150"/>
                    </a:lnTo>
                    <a:lnTo>
                      <a:pt x="344" y="152"/>
                    </a:lnTo>
                    <a:lnTo>
                      <a:pt x="344" y="152"/>
                    </a:lnTo>
                    <a:lnTo>
                      <a:pt x="342" y="154"/>
                    </a:lnTo>
                    <a:lnTo>
                      <a:pt x="342" y="156"/>
                    </a:lnTo>
                    <a:lnTo>
                      <a:pt x="340" y="156"/>
                    </a:lnTo>
                    <a:lnTo>
                      <a:pt x="338" y="156"/>
                    </a:lnTo>
                    <a:lnTo>
                      <a:pt x="338" y="154"/>
                    </a:lnTo>
                    <a:close/>
                    <a:moveTo>
                      <a:pt x="332" y="152"/>
                    </a:moveTo>
                    <a:lnTo>
                      <a:pt x="332" y="152"/>
                    </a:lnTo>
                    <a:lnTo>
                      <a:pt x="334" y="152"/>
                    </a:lnTo>
                    <a:lnTo>
                      <a:pt x="336" y="152"/>
                    </a:lnTo>
                    <a:lnTo>
                      <a:pt x="336" y="152"/>
                    </a:lnTo>
                    <a:lnTo>
                      <a:pt x="336" y="152"/>
                    </a:lnTo>
                    <a:lnTo>
                      <a:pt x="338" y="150"/>
                    </a:lnTo>
                    <a:lnTo>
                      <a:pt x="338" y="148"/>
                    </a:lnTo>
                    <a:lnTo>
                      <a:pt x="338" y="146"/>
                    </a:lnTo>
                    <a:lnTo>
                      <a:pt x="338" y="144"/>
                    </a:lnTo>
                    <a:lnTo>
                      <a:pt x="336" y="146"/>
                    </a:lnTo>
                    <a:lnTo>
                      <a:pt x="334" y="148"/>
                    </a:lnTo>
                    <a:lnTo>
                      <a:pt x="334" y="148"/>
                    </a:lnTo>
                    <a:lnTo>
                      <a:pt x="332" y="152"/>
                    </a:lnTo>
                    <a:close/>
                    <a:moveTo>
                      <a:pt x="328" y="150"/>
                    </a:moveTo>
                    <a:lnTo>
                      <a:pt x="328" y="152"/>
                    </a:lnTo>
                    <a:lnTo>
                      <a:pt x="326" y="152"/>
                    </a:lnTo>
                    <a:lnTo>
                      <a:pt x="328" y="154"/>
                    </a:lnTo>
                    <a:lnTo>
                      <a:pt x="328" y="154"/>
                    </a:lnTo>
                    <a:lnTo>
                      <a:pt x="330" y="154"/>
                    </a:lnTo>
                    <a:lnTo>
                      <a:pt x="330" y="152"/>
                    </a:lnTo>
                    <a:lnTo>
                      <a:pt x="328" y="150"/>
                    </a:lnTo>
                    <a:lnTo>
                      <a:pt x="328" y="150"/>
                    </a:lnTo>
                    <a:lnTo>
                      <a:pt x="328" y="150"/>
                    </a:lnTo>
                    <a:close/>
                    <a:moveTo>
                      <a:pt x="344" y="110"/>
                    </a:moveTo>
                    <a:lnTo>
                      <a:pt x="342" y="110"/>
                    </a:lnTo>
                    <a:lnTo>
                      <a:pt x="344" y="110"/>
                    </a:lnTo>
                    <a:lnTo>
                      <a:pt x="344" y="110"/>
                    </a:lnTo>
                    <a:lnTo>
                      <a:pt x="344" y="110"/>
                    </a:lnTo>
                    <a:close/>
                    <a:moveTo>
                      <a:pt x="348" y="108"/>
                    </a:moveTo>
                    <a:lnTo>
                      <a:pt x="346" y="108"/>
                    </a:lnTo>
                    <a:lnTo>
                      <a:pt x="348" y="110"/>
                    </a:lnTo>
                    <a:lnTo>
                      <a:pt x="348" y="108"/>
                    </a:lnTo>
                    <a:close/>
                    <a:moveTo>
                      <a:pt x="350" y="106"/>
                    </a:moveTo>
                    <a:lnTo>
                      <a:pt x="350" y="106"/>
                    </a:lnTo>
                    <a:lnTo>
                      <a:pt x="352" y="106"/>
                    </a:lnTo>
                    <a:lnTo>
                      <a:pt x="350" y="106"/>
                    </a:lnTo>
                    <a:close/>
                    <a:moveTo>
                      <a:pt x="340" y="102"/>
                    </a:moveTo>
                    <a:lnTo>
                      <a:pt x="344" y="100"/>
                    </a:lnTo>
                    <a:lnTo>
                      <a:pt x="346" y="102"/>
                    </a:lnTo>
                    <a:lnTo>
                      <a:pt x="348" y="102"/>
                    </a:lnTo>
                    <a:lnTo>
                      <a:pt x="346" y="104"/>
                    </a:lnTo>
                    <a:lnTo>
                      <a:pt x="348" y="104"/>
                    </a:lnTo>
                    <a:lnTo>
                      <a:pt x="348" y="102"/>
                    </a:lnTo>
                    <a:lnTo>
                      <a:pt x="350" y="104"/>
                    </a:lnTo>
                    <a:lnTo>
                      <a:pt x="350" y="104"/>
                    </a:lnTo>
                    <a:lnTo>
                      <a:pt x="348" y="106"/>
                    </a:lnTo>
                    <a:lnTo>
                      <a:pt x="348" y="104"/>
                    </a:lnTo>
                    <a:lnTo>
                      <a:pt x="346" y="106"/>
                    </a:lnTo>
                    <a:lnTo>
                      <a:pt x="344" y="104"/>
                    </a:lnTo>
                    <a:lnTo>
                      <a:pt x="342" y="106"/>
                    </a:lnTo>
                    <a:lnTo>
                      <a:pt x="340" y="104"/>
                    </a:lnTo>
                    <a:lnTo>
                      <a:pt x="340" y="102"/>
                    </a:lnTo>
                    <a:close/>
                    <a:moveTo>
                      <a:pt x="328" y="90"/>
                    </a:moveTo>
                    <a:lnTo>
                      <a:pt x="330" y="90"/>
                    </a:lnTo>
                    <a:lnTo>
                      <a:pt x="330" y="90"/>
                    </a:lnTo>
                    <a:lnTo>
                      <a:pt x="328" y="90"/>
                    </a:lnTo>
                    <a:lnTo>
                      <a:pt x="328" y="90"/>
                    </a:lnTo>
                    <a:close/>
                    <a:moveTo>
                      <a:pt x="326" y="90"/>
                    </a:moveTo>
                    <a:lnTo>
                      <a:pt x="328" y="90"/>
                    </a:lnTo>
                    <a:lnTo>
                      <a:pt x="328" y="92"/>
                    </a:lnTo>
                    <a:lnTo>
                      <a:pt x="328" y="92"/>
                    </a:lnTo>
                    <a:lnTo>
                      <a:pt x="326" y="90"/>
                    </a:lnTo>
                    <a:close/>
                    <a:moveTo>
                      <a:pt x="310" y="80"/>
                    </a:moveTo>
                    <a:lnTo>
                      <a:pt x="314" y="80"/>
                    </a:lnTo>
                    <a:lnTo>
                      <a:pt x="316" y="80"/>
                    </a:lnTo>
                    <a:lnTo>
                      <a:pt x="320" y="80"/>
                    </a:lnTo>
                    <a:lnTo>
                      <a:pt x="326" y="78"/>
                    </a:lnTo>
                    <a:lnTo>
                      <a:pt x="328" y="78"/>
                    </a:lnTo>
                    <a:lnTo>
                      <a:pt x="328" y="80"/>
                    </a:lnTo>
                    <a:lnTo>
                      <a:pt x="332" y="80"/>
                    </a:lnTo>
                    <a:lnTo>
                      <a:pt x="334" y="80"/>
                    </a:lnTo>
                    <a:lnTo>
                      <a:pt x="338" y="80"/>
                    </a:lnTo>
                    <a:lnTo>
                      <a:pt x="342" y="80"/>
                    </a:lnTo>
                    <a:lnTo>
                      <a:pt x="342" y="80"/>
                    </a:lnTo>
                    <a:lnTo>
                      <a:pt x="344" y="80"/>
                    </a:lnTo>
                    <a:lnTo>
                      <a:pt x="346" y="80"/>
                    </a:lnTo>
                    <a:lnTo>
                      <a:pt x="348" y="82"/>
                    </a:lnTo>
                    <a:lnTo>
                      <a:pt x="350" y="82"/>
                    </a:lnTo>
                    <a:lnTo>
                      <a:pt x="358" y="80"/>
                    </a:lnTo>
                    <a:lnTo>
                      <a:pt x="362" y="78"/>
                    </a:lnTo>
                    <a:lnTo>
                      <a:pt x="364" y="76"/>
                    </a:lnTo>
                    <a:lnTo>
                      <a:pt x="366" y="76"/>
                    </a:lnTo>
                    <a:lnTo>
                      <a:pt x="366" y="74"/>
                    </a:lnTo>
                    <a:lnTo>
                      <a:pt x="368" y="72"/>
                    </a:lnTo>
                    <a:lnTo>
                      <a:pt x="370" y="70"/>
                    </a:lnTo>
                    <a:lnTo>
                      <a:pt x="370" y="68"/>
                    </a:lnTo>
                    <a:lnTo>
                      <a:pt x="372" y="68"/>
                    </a:lnTo>
                    <a:lnTo>
                      <a:pt x="370" y="66"/>
                    </a:lnTo>
                    <a:lnTo>
                      <a:pt x="370" y="66"/>
                    </a:lnTo>
                    <a:lnTo>
                      <a:pt x="366" y="64"/>
                    </a:lnTo>
                    <a:lnTo>
                      <a:pt x="364" y="66"/>
                    </a:lnTo>
                    <a:lnTo>
                      <a:pt x="364" y="68"/>
                    </a:lnTo>
                    <a:lnTo>
                      <a:pt x="362" y="68"/>
                    </a:lnTo>
                    <a:lnTo>
                      <a:pt x="362" y="70"/>
                    </a:lnTo>
                    <a:lnTo>
                      <a:pt x="360" y="72"/>
                    </a:lnTo>
                    <a:lnTo>
                      <a:pt x="356" y="72"/>
                    </a:lnTo>
                    <a:lnTo>
                      <a:pt x="356" y="74"/>
                    </a:lnTo>
                    <a:lnTo>
                      <a:pt x="354" y="76"/>
                    </a:lnTo>
                    <a:lnTo>
                      <a:pt x="348" y="74"/>
                    </a:lnTo>
                    <a:lnTo>
                      <a:pt x="342" y="74"/>
                    </a:lnTo>
                    <a:lnTo>
                      <a:pt x="342" y="74"/>
                    </a:lnTo>
                    <a:lnTo>
                      <a:pt x="340" y="76"/>
                    </a:lnTo>
                    <a:lnTo>
                      <a:pt x="338" y="72"/>
                    </a:lnTo>
                    <a:lnTo>
                      <a:pt x="336" y="72"/>
                    </a:lnTo>
                    <a:lnTo>
                      <a:pt x="334" y="72"/>
                    </a:lnTo>
                    <a:lnTo>
                      <a:pt x="332" y="72"/>
                    </a:lnTo>
                    <a:lnTo>
                      <a:pt x="328" y="72"/>
                    </a:lnTo>
                    <a:lnTo>
                      <a:pt x="326" y="72"/>
                    </a:lnTo>
                    <a:lnTo>
                      <a:pt x="324" y="72"/>
                    </a:lnTo>
                    <a:lnTo>
                      <a:pt x="322" y="70"/>
                    </a:lnTo>
                    <a:lnTo>
                      <a:pt x="318" y="68"/>
                    </a:lnTo>
                    <a:lnTo>
                      <a:pt x="316" y="68"/>
                    </a:lnTo>
                    <a:lnTo>
                      <a:pt x="316" y="72"/>
                    </a:lnTo>
                    <a:lnTo>
                      <a:pt x="314" y="72"/>
                    </a:lnTo>
                    <a:lnTo>
                      <a:pt x="314" y="76"/>
                    </a:lnTo>
                    <a:lnTo>
                      <a:pt x="312" y="76"/>
                    </a:lnTo>
                    <a:lnTo>
                      <a:pt x="308" y="76"/>
                    </a:lnTo>
                    <a:lnTo>
                      <a:pt x="306" y="76"/>
                    </a:lnTo>
                    <a:lnTo>
                      <a:pt x="304" y="78"/>
                    </a:lnTo>
                    <a:lnTo>
                      <a:pt x="306" y="78"/>
                    </a:lnTo>
                    <a:lnTo>
                      <a:pt x="302" y="82"/>
                    </a:lnTo>
                    <a:lnTo>
                      <a:pt x="302" y="84"/>
                    </a:lnTo>
                    <a:lnTo>
                      <a:pt x="302" y="86"/>
                    </a:lnTo>
                    <a:lnTo>
                      <a:pt x="302" y="90"/>
                    </a:lnTo>
                    <a:lnTo>
                      <a:pt x="302" y="92"/>
                    </a:lnTo>
                    <a:lnTo>
                      <a:pt x="302" y="96"/>
                    </a:lnTo>
                    <a:lnTo>
                      <a:pt x="304" y="98"/>
                    </a:lnTo>
                    <a:lnTo>
                      <a:pt x="302" y="96"/>
                    </a:lnTo>
                    <a:lnTo>
                      <a:pt x="302" y="94"/>
                    </a:lnTo>
                    <a:lnTo>
                      <a:pt x="300" y="94"/>
                    </a:lnTo>
                    <a:lnTo>
                      <a:pt x="298" y="96"/>
                    </a:lnTo>
                    <a:lnTo>
                      <a:pt x="296" y="98"/>
                    </a:lnTo>
                    <a:lnTo>
                      <a:pt x="296" y="100"/>
                    </a:lnTo>
                    <a:lnTo>
                      <a:pt x="296" y="104"/>
                    </a:lnTo>
                    <a:lnTo>
                      <a:pt x="296" y="104"/>
                    </a:lnTo>
                    <a:lnTo>
                      <a:pt x="296" y="110"/>
                    </a:lnTo>
                    <a:lnTo>
                      <a:pt x="296" y="110"/>
                    </a:lnTo>
                    <a:lnTo>
                      <a:pt x="294" y="114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0" y="120"/>
                    </a:lnTo>
                    <a:lnTo>
                      <a:pt x="290" y="122"/>
                    </a:lnTo>
                    <a:lnTo>
                      <a:pt x="290" y="124"/>
                    </a:lnTo>
                    <a:lnTo>
                      <a:pt x="290" y="124"/>
                    </a:lnTo>
                    <a:lnTo>
                      <a:pt x="290" y="130"/>
                    </a:lnTo>
                    <a:lnTo>
                      <a:pt x="292" y="132"/>
                    </a:lnTo>
                    <a:lnTo>
                      <a:pt x="292" y="130"/>
                    </a:lnTo>
                    <a:lnTo>
                      <a:pt x="294" y="130"/>
                    </a:lnTo>
                    <a:lnTo>
                      <a:pt x="296" y="130"/>
                    </a:lnTo>
                    <a:lnTo>
                      <a:pt x="298" y="130"/>
                    </a:lnTo>
                    <a:lnTo>
                      <a:pt x="298" y="134"/>
                    </a:lnTo>
                    <a:lnTo>
                      <a:pt x="300" y="138"/>
                    </a:lnTo>
                    <a:lnTo>
                      <a:pt x="300" y="140"/>
                    </a:lnTo>
                    <a:lnTo>
                      <a:pt x="298" y="144"/>
                    </a:lnTo>
                    <a:lnTo>
                      <a:pt x="296" y="146"/>
                    </a:lnTo>
                    <a:lnTo>
                      <a:pt x="296" y="152"/>
                    </a:lnTo>
                    <a:lnTo>
                      <a:pt x="298" y="156"/>
                    </a:lnTo>
                    <a:lnTo>
                      <a:pt x="298" y="156"/>
                    </a:lnTo>
                    <a:lnTo>
                      <a:pt x="300" y="156"/>
                    </a:lnTo>
                    <a:lnTo>
                      <a:pt x="302" y="156"/>
                    </a:lnTo>
                    <a:lnTo>
                      <a:pt x="304" y="156"/>
                    </a:lnTo>
                    <a:lnTo>
                      <a:pt x="306" y="156"/>
                    </a:lnTo>
                    <a:lnTo>
                      <a:pt x="308" y="156"/>
                    </a:lnTo>
                    <a:lnTo>
                      <a:pt x="310" y="156"/>
                    </a:lnTo>
                    <a:lnTo>
                      <a:pt x="310" y="154"/>
                    </a:lnTo>
                    <a:lnTo>
                      <a:pt x="310" y="152"/>
                    </a:lnTo>
                    <a:lnTo>
                      <a:pt x="308" y="152"/>
                    </a:lnTo>
                    <a:lnTo>
                      <a:pt x="308" y="148"/>
                    </a:lnTo>
                    <a:lnTo>
                      <a:pt x="308" y="146"/>
                    </a:lnTo>
                    <a:lnTo>
                      <a:pt x="310" y="142"/>
                    </a:lnTo>
                    <a:lnTo>
                      <a:pt x="308" y="138"/>
                    </a:lnTo>
                    <a:lnTo>
                      <a:pt x="308" y="136"/>
                    </a:lnTo>
                    <a:lnTo>
                      <a:pt x="310" y="132"/>
                    </a:lnTo>
                    <a:lnTo>
                      <a:pt x="312" y="130"/>
                    </a:lnTo>
                    <a:lnTo>
                      <a:pt x="310" y="126"/>
                    </a:lnTo>
                    <a:lnTo>
                      <a:pt x="308" y="124"/>
                    </a:lnTo>
                    <a:lnTo>
                      <a:pt x="308" y="124"/>
                    </a:lnTo>
                    <a:lnTo>
                      <a:pt x="312" y="122"/>
                    </a:lnTo>
                    <a:lnTo>
                      <a:pt x="312" y="120"/>
                    </a:lnTo>
                    <a:lnTo>
                      <a:pt x="316" y="120"/>
                    </a:lnTo>
                    <a:lnTo>
                      <a:pt x="318" y="120"/>
                    </a:lnTo>
                    <a:lnTo>
                      <a:pt x="318" y="122"/>
                    </a:lnTo>
                    <a:lnTo>
                      <a:pt x="318" y="124"/>
                    </a:lnTo>
                    <a:lnTo>
                      <a:pt x="318" y="126"/>
                    </a:lnTo>
                    <a:lnTo>
                      <a:pt x="316" y="128"/>
                    </a:lnTo>
                    <a:lnTo>
                      <a:pt x="316" y="130"/>
                    </a:lnTo>
                    <a:lnTo>
                      <a:pt x="318" y="132"/>
                    </a:lnTo>
                    <a:lnTo>
                      <a:pt x="320" y="134"/>
                    </a:lnTo>
                    <a:lnTo>
                      <a:pt x="320" y="136"/>
                    </a:lnTo>
                    <a:lnTo>
                      <a:pt x="324" y="138"/>
                    </a:lnTo>
                    <a:lnTo>
                      <a:pt x="324" y="140"/>
                    </a:lnTo>
                    <a:lnTo>
                      <a:pt x="322" y="138"/>
                    </a:lnTo>
                    <a:lnTo>
                      <a:pt x="322" y="144"/>
                    </a:lnTo>
                    <a:lnTo>
                      <a:pt x="324" y="146"/>
                    </a:lnTo>
                    <a:lnTo>
                      <a:pt x="326" y="146"/>
                    </a:lnTo>
                    <a:lnTo>
                      <a:pt x="326" y="146"/>
                    </a:lnTo>
                    <a:lnTo>
                      <a:pt x="328" y="148"/>
                    </a:lnTo>
                    <a:lnTo>
                      <a:pt x="332" y="146"/>
                    </a:lnTo>
                    <a:lnTo>
                      <a:pt x="330" y="146"/>
                    </a:lnTo>
                    <a:lnTo>
                      <a:pt x="330" y="144"/>
                    </a:lnTo>
                    <a:lnTo>
                      <a:pt x="332" y="142"/>
                    </a:lnTo>
                    <a:lnTo>
                      <a:pt x="334" y="142"/>
                    </a:lnTo>
                    <a:lnTo>
                      <a:pt x="338" y="140"/>
                    </a:lnTo>
                    <a:lnTo>
                      <a:pt x="342" y="140"/>
                    </a:lnTo>
                    <a:lnTo>
                      <a:pt x="342" y="138"/>
                    </a:lnTo>
                    <a:lnTo>
                      <a:pt x="344" y="140"/>
                    </a:lnTo>
                    <a:lnTo>
                      <a:pt x="346" y="140"/>
                    </a:lnTo>
                    <a:lnTo>
                      <a:pt x="346" y="138"/>
                    </a:lnTo>
                    <a:lnTo>
                      <a:pt x="346" y="136"/>
                    </a:lnTo>
                    <a:lnTo>
                      <a:pt x="342" y="136"/>
                    </a:lnTo>
                    <a:lnTo>
                      <a:pt x="342" y="138"/>
                    </a:lnTo>
                    <a:lnTo>
                      <a:pt x="340" y="136"/>
                    </a:lnTo>
                    <a:lnTo>
                      <a:pt x="338" y="138"/>
                    </a:lnTo>
                    <a:lnTo>
                      <a:pt x="338" y="136"/>
                    </a:lnTo>
                    <a:lnTo>
                      <a:pt x="336" y="134"/>
                    </a:lnTo>
                    <a:lnTo>
                      <a:pt x="336" y="134"/>
                    </a:lnTo>
                    <a:lnTo>
                      <a:pt x="336" y="134"/>
                    </a:lnTo>
                    <a:lnTo>
                      <a:pt x="334" y="134"/>
                    </a:lnTo>
                    <a:lnTo>
                      <a:pt x="334" y="132"/>
                    </a:lnTo>
                    <a:lnTo>
                      <a:pt x="332" y="132"/>
                    </a:lnTo>
                    <a:lnTo>
                      <a:pt x="332" y="130"/>
                    </a:lnTo>
                    <a:lnTo>
                      <a:pt x="334" y="130"/>
                    </a:lnTo>
                    <a:lnTo>
                      <a:pt x="334" y="128"/>
                    </a:lnTo>
                    <a:lnTo>
                      <a:pt x="334" y="128"/>
                    </a:lnTo>
                    <a:lnTo>
                      <a:pt x="334" y="126"/>
                    </a:lnTo>
                    <a:lnTo>
                      <a:pt x="334" y="126"/>
                    </a:lnTo>
                    <a:lnTo>
                      <a:pt x="336" y="126"/>
                    </a:lnTo>
                    <a:lnTo>
                      <a:pt x="334" y="124"/>
                    </a:lnTo>
                    <a:lnTo>
                      <a:pt x="334" y="124"/>
                    </a:lnTo>
                    <a:lnTo>
                      <a:pt x="334" y="122"/>
                    </a:lnTo>
                    <a:lnTo>
                      <a:pt x="334" y="122"/>
                    </a:lnTo>
                    <a:lnTo>
                      <a:pt x="332" y="120"/>
                    </a:lnTo>
                    <a:lnTo>
                      <a:pt x="330" y="120"/>
                    </a:lnTo>
                    <a:lnTo>
                      <a:pt x="328" y="118"/>
                    </a:lnTo>
                    <a:lnTo>
                      <a:pt x="326" y="114"/>
                    </a:lnTo>
                    <a:lnTo>
                      <a:pt x="324" y="112"/>
                    </a:lnTo>
                    <a:lnTo>
                      <a:pt x="322" y="110"/>
                    </a:lnTo>
                    <a:lnTo>
                      <a:pt x="322" y="110"/>
                    </a:lnTo>
                    <a:lnTo>
                      <a:pt x="324" y="110"/>
                    </a:lnTo>
                    <a:lnTo>
                      <a:pt x="324" y="110"/>
                    </a:lnTo>
                    <a:lnTo>
                      <a:pt x="326" y="110"/>
                    </a:lnTo>
                    <a:lnTo>
                      <a:pt x="328" y="110"/>
                    </a:lnTo>
                    <a:lnTo>
                      <a:pt x="328" y="108"/>
                    </a:lnTo>
                    <a:lnTo>
                      <a:pt x="334" y="106"/>
                    </a:lnTo>
                    <a:lnTo>
                      <a:pt x="338" y="104"/>
                    </a:lnTo>
                    <a:lnTo>
                      <a:pt x="340" y="100"/>
                    </a:lnTo>
                    <a:lnTo>
                      <a:pt x="342" y="98"/>
                    </a:lnTo>
                    <a:lnTo>
                      <a:pt x="342" y="98"/>
                    </a:lnTo>
                    <a:lnTo>
                      <a:pt x="344" y="96"/>
                    </a:lnTo>
                    <a:lnTo>
                      <a:pt x="346" y="98"/>
                    </a:lnTo>
                    <a:lnTo>
                      <a:pt x="348" y="98"/>
                    </a:lnTo>
                    <a:lnTo>
                      <a:pt x="350" y="96"/>
                    </a:lnTo>
                    <a:lnTo>
                      <a:pt x="350" y="94"/>
                    </a:lnTo>
                    <a:lnTo>
                      <a:pt x="348" y="92"/>
                    </a:lnTo>
                    <a:lnTo>
                      <a:pt x="342" y="92"/>
                    </a:lnTo>
                    <a:lnTo>
                      <a:pt x="340" y="94"/>
                    </a:lnTo>
                    <a:lnTo>
                      <a:pt x="336" y="94"/>
                    </a:lnTo>
                    <a:lnTo>
                      <a:pt x="334" y="96"/>
                    </a:lnTo>
                    <a:lnTo>
                      <a:pt x="332" y="96"/>
                    </a:lnTo>
                    <a:lnTo>
                      <a:pt x="330" y="96"/>
                    </a:lnTo>
                    <a:lnTo>
                      <a:pt x="328" y="98"/>
                    </a:lnTo>
                    <a:lnTo>
                      <a:pt x="326" y="96"/>
                    </a:lnTo>
                    <a:lnTo>
                      <a:pt x="324" y="96"/>
                    </a:lnTo>
                    <a:lnTo>
                      <a:pt x="320" y="98"/>
                    </a:lnTo>
                    <a:lnTo>
                      <a:pt x="320" y="102"/>
                    </a:lnTo>
                    <a:lnTo>
                      <a:pt x="318" y="104"/>
                    </a:lnTo>
                    <a:lnTo>
                      <a:pt x="314" y="104"/>
                    </a:lnTo>
                    <a:lnTo>
                      <a:pt x="314" y="102"/>
                    </a:lnTo>
                    <a:lnTo>
                      <a:pt x="310" y="98"/>
                    </a:lnTo>
                    <a:lnTo>
                      <a:pt x="308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10" y="80"/>
                    </a:lnTo>
                    <a:close/>
                    <a:moveTo>
                      <a:pt x="312" y="0"/>
                    </a:moveTo>
                    <a:lnTo>
                      <a:pt x="312" y="2"/>
                    </a:lnTo>
                    <a:lnTo>
                      <a:pt x="312" y="2"/>
                    </a:lnTo>
                    <a:lnTo>
                      <a:pt x="314" y="2"/>
                    </a:lnTo>
                    <a:lnTo>
                      <a:pt x="312" y="0"/>
                    </a:lnTo>
                    <a:close/>
                    <a:moveTo>
                      <a:pt x="316" y="8"/>
                    </a:moveTo>
                    <a:lnTo>
                      <a:pt x="318" y="8"/>
                    </a:lnTo>
                    <a:lnTo>
                      <a:pt x="320" y="8"/>
                    </a:lnTo>
                    <a:lnTo>
                      <a:pt x="320" y="8"/>
                    </a:lnTo>
                    <a:lnTo>
                      <a:pt x="322" y="8"/>
                    </a:lnTo>
                    <a:lnTo>
                      <a:pt x="322" y="6"/>
                    </a:lnTo>
                    <a:lnTo>
                      <a:pt x="320" y="6"/>
                    </a:lnTo>
                    <a:lnTo>
                      <a:pt x="316" y="6"/>
                    </a:lnTo>
                    <a:lnTo>
                      <a:pt x="314" y="8"/>
                    </a:lnTo>
                    <a:lnTo>
                      <a:pt x="316" y="8"/>
                    </a:lnTo>
                    <a:close/>
                    <a:moveTo>
                      <a:pt x="298" y="22"/>
                    </a:moveTo>
                    <a:lnTo>
                      <a:pt x="296" y="22"/>
                    </a:lnTo>
                    <a:lnTo>
                      <a:pt x="298" y="26"/>
                    </a:lnTo>
                    <a:lnTo>
                      <a:pt x="298" y="24"/>
                    </a:lnTo>
                    <a:lnTo>
                      <a:pt x="298" y="22"/>
                    </a:lnTo>
                    <a:close/>
                    <a:moveTo>
                      <a:pt x="302" y="20"/>
                    </a:moveTo>
                    <a:lnTo>
                      <a:pt x="306" y="16"/>
                    </a:lnTo>
                    <a:lnTo>
                      <a:pt x="308" y="14"/>
                    </a:lnTo>
                    <a:lnTo>
                      <a:pt x="308" y="18"/>
                    </a:lnTo>
                    <a:lnTo>
                      <a:pt x="304" y="20"/>
                    </a:lnTo>
                    <a:lnTo>
                      <a:pt x="302" y="20"/>
                    </a:lnTo>
                    <a:lnTo>
                      <a:pt x="302" y="20"/>
                    </a:lnTo>
                    <a:close/>
                    <a:moveTo>
                      <a:pt x="276" y="32"/>
                    </a:moveTo>
                    <a:lnTo>
                      <a:pt x="276" y="34"/>
                    </a:lnTo>
                    <a:lnTo>
                      <a:pt x="276" y="34"/>
                    </a:lnTo>
                    <a:lnTo>
                      <a:pt x="276" y="32"/>
                    </a:lnTo>
                    <a:close/>
                    <a:moveTo>
                      <a:pt x="276" y="30"/>
                    </a:moveTo>
                    <a:lnTo>
                      <a:pt x="276" y="32"/>
                    </a:lnTo>
                    <a:lnTo>
                      <a:pt x="276" y="32"/>
                    </a:lnTo>
                    <a:lnTo>
                      <a:pt x="278" y="32"/>
                    </a:lnTo>
                    <a:lnTo>
                      <a:pt x="278" y="32"/>
                    </a:lnTo>
                    <a:lnTo>
                      <a:pt x="276" y="30"/>
                    </a:lnTo>
                    <a:close/>
                    <a:moveTo>
                      <a:pt x="278" y="38"/>
                    </a:moveTo>
                    <a:lnTo>
                      <a:pt x="276" y="38"/>
                    </a:lnTo>
                    <a:lnTo>
                      <a:pt x="278" y="38"/>
                    </a:lnTo>
                    <a:lnTo>
                      <a:pt x="278" y="38"/>
                    </a:lnTo>
                    <a:close/>
                    <a:moveTo>
                      <a:pt x="274" y="40"/>
                    </a:moveTo>
                    <a:lnTo>
                      <a:pt x="276" y="42"/>
                    </a:lnTo>
                    <a:lnTo>
                      <a:pt x="276" y="42"/>
                    </a:lnTo>
                    <a:lnTo>
                      <a:pt x="276" y="42"/>
                    </a:lnTo>
                    <a:lnTo>
                      <a:pt x="274" y="40"/>
                    </a:lnTo>
                    <a:close/>
                    <a:moveTo>
                      <a:pt x="260" y="130"/>
                    </a:moveTo>
                    <a:lnTo>
                      <a:pt x="260" y="130"/>
                    </a:lnTo>
                    <a:lnTo>
                      <a:pt x="260" y="132"/>
                    </a:lnTo>
                    <a:lnTo>
                      <a:pt x="260" y="132"/>
                    </a:lnTo>
                    <a:lnTo>
                      <a:pt x="258" y="130"/>
                    </a:lnTo>
                    <a:lnTo>
                      <a:pt x="260" y="130"/>
                    </a:lnTo>
                    <a:close/>
                    <a:moveTo>
                      <a:pt x="258" y="130"/>
                    </a:moveTo>
                    <a:lnTo>
                      <a:pt x="258" y="134"/>
                    </a:lnTo>
                    <a:lnTo>
                      <a:pt x="258" y="136"/>
                    </a:lnTo>
                    <a:lnTo>
                      <a:pt x="256" y="138"/>
                    </a:lnTo>
                    <a:lnTo>
                      <a:pt x="256" y="136"/>
                    </a:lnTo>
                    <a:lnTo>
                      <a:pt x="256" y="132"/>
                    </a:lnTo>
                    <a:lnTo>
                      <a:pt x="258" y="128"/>
                    </a:lnTo>
                    <a:lnTo>
                      <a:pt x="258" y="128"/>
                    </a:lnTo>
                    <a:lnTo>
                      <a:pt x="258" y="130"/>
                    </a:lnTo>
                    <a:close/>
                    <a:moveTo>
                      <a:pt x="174" y="90"/>
                    </a:moveTo>
                    <a:lnTo>
                      <a:pt x="176" y="90"/>
                    </a:lnTo>
                    <a:lnTo>
                      <a:pt x="176" y="92"/>
                    </a:lnTo>
                    <a:lnTo>
                      <a:pt x="176" y="92"/>
                    </a:lnTo>
                    <a:lnTo>
                      <a:pt x="174" y="92"/>
                    </a:lnTo>
                    <a:lnTo>
                      <a:pt x="174" y="90"/>
                    </a:lnTo>
                    <a:lnTo>
                      <a:pt x="174" y="90"/>
                    </a:lnTo>
                    <a:close/>
                    <a:moveTo>
                      <a:pt x="174" y="96"/>
                    </a:moveTo>
                    <a:lnTo>
                      <a:pt x="178" y="96"/>
                    </a:lnTo>
                    <a:lnTo>
                      <a:pt x="180" y="98"/>
                    </a:lnTo>
                    <a:lnTo>
                      <a:pt x="180" y="98"/>
                    </a:lnTo>
                    <a:lnTo>
                      <a:pt x="180" y="98"/>
                    </a:lnTo>
                    <a:lnTo>
                      <a:pt x="178" y="98"/>
                    </a:lnTo>
                    <a:lnTo>
                      <a:pt x="176" y="98"/>
                    </a:lnTo>
                    <a:lnTo>
                      <a:pt x="174" y="96"/>
                    </a:lnTo>
                    <a:lnTo>
                      <a:pt x="174" y="96"/>
                    </a:lnTo>
                    <a:close/>
                    <a:moveTo>
                      <a:pt x="178" y="100"/>
                    </a:moveTo>
                    <a:lnTo>
                      <a:pt x="180" y="100"/>
                    </a:lnTo>
                    <a:lnTo>
                      <a:pt x="182" y="100"/>
                    </a:lnTo>
                    <a:lnTo>
                      <a:pt x="180" y="104"/>
                    </a:lnTo>
                    <a:lnTo>
                      <a:pt x="178" y="104"/>
                    </a:lnTo>
                    <a:lnTo>
                      <a:pt x="176" y="102"/>
                    </a:lnTo>
                    <a:lnTo>
                      <a:pt x="178" y="100"/>
                    </a:lnTo>
                    <a:lnTo>
                      <a:pt x="178" y="100"/>
                    </a:lnTo>
                    <a:lnTo>
                      <a:pt x="178" y="100"/>
                    </a:lnTo>
                    <a:close/>
                    <a:moveTo>
                      <a:pt x="172" y="70"/>
                    </a:moveTo>
                    <a:lnTo>
                      <a:pt x="174" y="66"/>
                    </a:lnTo>
                    <a:lnTo>
                      <a:pt x="176" y="62"/>
                    </a:lnTo>
                    <a:lnTo>
                      <a:pt x="178" y="62"/>
                    </a:lnTo>
                    <a:lnTo>
                      <a:pt x="180" y="60"/>
                    </a:lnTo>
                    <a:lnTo>
                      <a:pt x="182" y="64"/>
                    </a:lnTo>
                    <a:lnTo>
                      <a:pt x="186" y="68"/>
                    </a:lnTo>
                    <a:lnTo>
                      <a:pt x="186" y="68"/>
                    </a:lnTo>
                    <a:lnTo>
                      <a:pt x="188" y="72"/>
                    </a:lnTo>
                    <a:lnTo>
                      <a:pt x="190" y="74"/>
                    </a:lnTo>
                    <a:lnTo>
                      <a:pt x="192" y="74"/>
                    </a:lnTo>
                    <a:lnTo>
                      <a:pt x="196" y="72"/>
                    </a:lnTo>
                    <a:lnTo>
                      <a:pt x="196" y="72"/>
                    </a:lnTo>
                    <a:lnTo>
                      <a:pt x="198" y="72"/>
                    </a:lnTo>
                    <a:lnTo>
                      <a:pt x="200" y="70"/>
                    </a:lnTo>
                    <a:lnTo>
                      <a:pt x="208" y="70"/>
                    </a:lnTo>
                    <a:lnTo>
                      <a:pt x="214" y="68"/>
                    </a:lnTo>
                    <a:lnTo>
                      <a:pt x="216" y="66"/>
                    </a:lnTo>
                    <a:lnTo>
                      <a:pt x="222" y="66"/>
                    </a:lnTo>
                    <a:lnTo>
                      <a:pt x="224" y="68"/>
                    </a:lnTo>
                    <a:lnTo>
                      <a:pt x="226" y="70"/>
                    </a:lnTo>
                    <a:lnTo>
                      <a:pt x="230" y="68"/>
                    </a:lnTo>
                    <a:lnTo>
                      <a:pt x="234" y="66"/>
                    </a:lnTo>
                    <a:lnTo>
                      <a:pt x="240" y="66"/>
                    </a:lnTo>
                    <a:lnTo>
                      <a:pt x="240" y="64"/>
                    </a:lnTo>
                    <a:lnTo>
                      <a:pt x="244" y="56"/>
                    </a:lnTo>
                    <a:lnTo>
                      <a:pt x="246" y="52"/>
                    </a:lnTo>
                    <a:lnTo>
                      <a:pt x="250" y="46"/>
                    </a:lnTo>
                    <a:lnTo>
                      <a:pt x="252" y="36"/>
                    </a:lnTo>
                    <a:lnTo>
                      <a:pt x="252" y="34"/>
                    </a:lnTo>
                    <a:lnTo>
                      <a:pt x="254" y="32"/>
                    </a:lnTo>
                    <a:lnTo>
                      <a:pt x="254" y="30"/>
                    </a:lnTo>
                    <a:lnTo>
                      <a:pt x="256" y="28"/>
                    </a:lnTo>
                    <a:lnTo>
                      <a:pt x="258" y="28"/>
                    </a:lnTo>
                    <a:lnTo>
                      <a:pt x="262" y="28"/>
                    </a:lnTo>
                    <a:lnTo>
                      <a:pt x="268" y="28"/>
                    </a:lnTo>
                    <a:lnTo>
                      <a:pt x="268" y="28"/>
                    </a:lnTo>
                    <a:lnTo>
                      <a:pt x="272" y="28"/>
                    </a:lnTo>
                    <a:lnTo>
                      <a:pt x="274" y="30"/>
                    </a:lnTo>
                    <a:lnTo>
                      <a:pt x="274" y="30"/>
                    </a:lnTo>
                    <a:lnTo>
                      <a:pt x="274" y="30"/>
                    </a:lnTo>
                    <a:lnTo>
                      <a:pt x="274" y="32"/>
                    </a:lnTo>
                    <a:lnTo>
                      <a:pt x="272" y="34"/>
                    </a:lnTo>
                    <a:lnTo>
                      <a:pt x="276" y="34"/>
                    </a:lnTo>
                    <a:lnTo>
                      <a:pt x="278" y="36"/>
                    </a:lnTo>
                    <a:lnTo>
                      <a:pt x="276" y="38"/>
                    </a:lnTo>
                    <a:lnTo>
                      <a:pt x="272" y="38"/>
                    </a:lnTo>
                    <a:lnTo>
                      <a:pt x="272" y="38"/>
                    </a:lnTo>
                    <a:lnTo>
                      <a:pt x="274" y="40"/>
                    </a:lnTo>
                    <a:lnTo>
                      <a:pt x="274" y="40"/>
                    </a:lnTo>
                    <a:lnTo>
                      <a:pt x="274" y="42"/>
                    </a:lnTo>
                    <a:lnTo>
                      <a:pt x="274" y="42"/>
                    </a:lnTo>
                    <a:lnTo>
                      <a:pt x="272" y="44"/>
                    </a:lnTo>
                    <a:lnTo>
                      <a:pt x="274" y="46"/>
                    </a:lnTo>
                    <a:lnTo>
                      <a:pt x="276" y="48"/>
                    </a:lnTo>
                    <a:lnTo>
                      <a:pt x="280" y="52"/>
                    </a:lnTo>
                    <a:lnTo>
                      <a:pt x="282" y="54"/>
                    </a:lnTo>
                    <a:lnTo>
                      <a:pt x="280" y="56"/>
                    </a:lnTo>
                    <a:lnTo>
                      <a:pt x="278" y="58"/>
                    </a:lnTo>
                    <a:lnTo>
                      <a:pt x="276" y="60"/>
                    </a:lnTo>
                    <a:lnTo>
                      <a:pt x="278" y="60"/>
                    </a:lnTo>
                    <a:lnTo>
                      <a:pt x="278" y="62"/>
                    </a:lnTo>
                    <a:lnTo>
                      <a:pt x="280" y="62"/>
                    </a:lnTo>
                    <a:lnTo>
                      <a:pt x="286" y="68"/>
                    </a:lnTo>
                    <a:lnTo>
                      <a:pt x="286" y="68"/>
                    </a:lnTo>
                    <a:lnTo>
                      <a:pt x="290" y="70"/>
                    </a:lnTo>
                    <a:lnTo>
                      <a:pt x="290" y="72"/>
                    </a:lnTo>
                    <a:lnTo>
                      <a:pt x="292" y="72"/>
                    </a:lnTo>
                    <a:lnTo>
                      <a:pt x="292" y="74"/>
                    </a:lnTo>
                    <a:lnTo>
                      <a:pt x="290" y="76"/>
                    </a:lnTo>
                    <a:lnTo>
                      <a:pt x="288" y="74"/>
                    </a:lnTo>
                    <a:lnTo>
                      <a:pt x="286" y="76"/>
                    </a:lnTo>
                    <a:lnTo>
                      <a:pt x="284" y="76"/>
                    </a:lnTo>
                    <a:lnTo>
                      <a:pt x="280" y="72"/>
                    </a:lnTo>
                    <a:lnTo>
                      <a:pt x="280" y="74"/>
                    </a:lnTo>
                    <a:lnTo>
                      <a:pt x="280" y="76"/>
                    </a:lnTo>
                    <a:lnTo>
                      <a:pt x="278" y="74"/>
                    </a:lnTo>
                    <a:lnTo>
                      <a:pt x="276" y="76"/>
                    </a:lnTo>
                    <a:lnTo>
                      <a:pt x="276" y="78"/>
                    </a:lnTo>
                    <a:lnTo>
                      <a:pt x="274" y="80"/>
                    </a:lnTo>
                    <a:lnTo>
                      <a:pt x="274" y="84"/>
                    </a:lnTo>
                    <a:lnTo>
                      <a:pt x="272" y="86"/>
                    </a:lnTo>
                    <a:lnTo>
                      <a:pt x="272" y="90"/>
                    </a:lnTo>
                    <a:lnTo>
                      <a:pt x="268" y="94"/>
                    </a:lnTo>
                    <a:lnTo>
                      <a:pt x="270" y="96"/>
                    </a:lnTo>
                    <a:lnTo>
                      <a:pt x="268" y="98"/>
                    </a:lnTo>
                    <a:lnTo>
                      <a:pt x="266" y="102"/>
                    </a:lnTo>
                    <a:lnTo>
                      <a:pt x="266" y="98"/>
                    </a:lnTo>
                    <a:lnTo>
                      <a:pt x="264" y="98"/>
                    </a:lnTo>
                    <a:lnTo>
                      <a:pt x="264" y="100"/>
                    </a:lnTo>
                    <a:lnTo>
                      <a:pt x="264" y="102"/>
                    </a:lnTo>
                    <a:lnTo>
                      <a:pt x="262" y="104"/>
                    </a:lnTo>
                    <a:lnTo>
                      <a:pt x="262" y="106"/>
                    </a:lnTo>
                    <a:lnTo>
                      <a:pt x="260" y="108"/>
                    </a:lnTo>
                    <a:lnTo>
                      <a:pt x="258" y="108"/>
                    </a:lnTo>
                    <a:lnTo>
                      <a:pt x="258" y="108"/>
                    </a:lnTo>
                    <a:lnTo>
                      <a:pt x="258" y="110"/>
                    </a:lnTo>
                    <a:lnTo>
                      <a:pt x="260" y="110"/>
                    </a:lnTo>
                    <a:lnTo>
                      <a:pt x="262" y="110"/>
                    </a:lnTo>
                    <a:lnTo>
                      <a:pt x="260" y="112"/>
                    </a:lnTo>
                    <a:lnTo>
                      <a:pt x="260" y="114"/>
                    </a:lnTo>
                    <a:lnTo>
                      <a:pt x="260" y="114"/>
                    </a:lnTo>
                    <a:lnTo>
                      <a:pt x="262" y="114"/>
                    </a:lnTo>
                    <a:lnTo>
                      <a:pt x="262" y="116"/>
                    </a:lnTo>
                    <a:lnTo>
                      <a:pt x="262" y="118"/>
                    </a:lnTo>
                    <a:lnTo>
                      <a:pt x="260" y="118"/>
                    </a:lnTo>
                    <a:lnTo>
                      <a:pt x="258" y="116"/>
                    </a:lnTo>
                    <a:lnTo>
                      <a:pt x="258" y="118"/>
                    </a:lnTo>
                    <a:lnTo>
                      <a:pt x="260" y="118"/>
                    </a:lnTo>
                    <a:lnTo>
                      <a:pt x="260" y="120"/>
                    </a:lnTo>
                    <a:lnTo>
                      <a:pt x="258" y="124"/>
                    </a:lnTo>
                    <a:lnTo>
                      <a:pt x="258" y="124"/>
                    </a:lnTo>
                    <a:lnTo>
                      <a:pt x="258" y="122"/>
                    </a:lnTo>
                    <a:lnTo>
                      <a:pt x="256" y="126"/>
                    </a:lnTo>
                    <a:lnTo>
                      <a:pt x="256" y="126"/>
                    </a:lnTo>
                    <a:lnTo>
                      <a:pt x="254" y="132"/>
                    </a:lnTo>
                    <a:lnTo>
                      <a:pt x="250" y="134"/>
                    </a:lnTo>
                    <a:lnTo>
                      <a:pt x="246" y="136"/>
                    </a:lnTo>
                    <a:lnTo>
                      <a:pt x="240" y="138"/>
                    </a:lnTo>
                    <a:lnTo>
                      <a:pt x="238" y="138"/>
                    </a:lnTo>
                    <a:lnTo>
                      <a:pt x="238" y="134"/>
                    </a:lnTo>
                    <a:lnTo>
                      <a:pt x="238" y="132"/>
                    </a:lnTo>
                    <a:lnTo>
                      <a:pt x="238" y="132"/>
                    </a:lnTo>
                    <a:lnTo>
                      <a:pt x="236" y="130"/>
                    </a:lnTo>
                    <a:lnTo>
                      <a:pt x="236" y="130"/>
                    </a:lnTo>
                    <a:lnTo>
                      <a:pt x="234" y="128"/>
                    </a:lnTo>
                    <a:lnTo>
                      <a:pt x="232" y="130"/>
                    </a:lnTo>
                    <a:lnTo>
                      <a:pt x="230" y="128"/>
                    </a:lnTo>
                    <a:lnTo>
                      <a:pt x="230" y="126"/>
                    </a:lnTo>
                    <a:lnTo>
                      <a:pt x="230" y="128"/>
                    </a:lnTo>
                    <a:lnTo>
                      <a:pt x="230" y="130"/>
                    </a:lnTo>
                    <a:lnTo>
                      <a:pt x="228" y="130"/>
                    </a:lnTo>
                    <a:lnTo>
                      <a:pt x="226" y="128"/>
                    </a:lnTo>
                    <a:lnTo>
                      <a:pt x="226" y="126"/>
                    </a:lnTo>
                    <a:lnTo>
                      <a:pt x="226" y="126"/>
                    </a:lnTo>
                    <a:lnTo>
                      <a:pt x="224" y="126"/>
                    </a:lnTo>
                    <a:lnTo>
                      <a:pt x="222" y="124"/>
                    </a:lnTo>
                    <a:lnTo>
                      <a:pt x="220" y="124"/>
                    </a:lnTo>
                    <a:lnTo>
                      <a:pt x="218" y="128"/>
                    </a:lnTo>
                    <a:lnTo>
                      <a:pt x="216" y="128"/>
                    </a:lnTo>
                    <a:lnTo>
                      <a:pt x="216" y="128"/>
                    </a:lnTo>
                    <a:lnTo>
                      <a:pt x="214" y="130"/>
                    </a:lnTo>
                    <a:lnTo>
                      <a:pt x="212" y="128"/>
                    </a:lnTo>
                    <a:lnTo>
                      <a:pt x="210" y="128"/>
                    </a:lnTo>
                    <a:lnTo>
                      <a:pt x="208" y="132"/>
                    </a:lnTo>
                    <a:lnTo>
                      <a:pt x="206" y="132"/>
                    </a:lnTo>
                    <a:lnTo>
                      <a:pt x="206" y="130"/>
                    </a:lnTo>
                    <a:lnTo>
                      <a:pt x="206" y="126"/>
                    </a:lnTo>
                    <a:lnTo>
                      <a:pt x="204" y="122"/>
                    </a:lnTo>
                    <a:lnTo>
                      <a:pt x="206" y="120"/>
                    </a:lnTo>
                    <a:lnTo>
                      <a:pt x="204" y="118"/>
                    </a:lnTo>
                    <a:lnTo>
                      <a:pt x="204" y="120"/>
                    </a:lnTo>
                    <a:lnTo>
                      <a:pt x="204" y="122"/>
                    </a:lnTo>
                    <a:lnTo>
                      <a:pt x="202" y="124"/>
                    </a:lnTo>
                    <a:lnTo>
                      <a:pt x="200" y="122"/>
                    </a:lnTo>
                    <a:lnTo>
                      <a:pt x="198" y="124"/>
                    </a:lnTo>
                    <a:lnTo>
                      <a:pt x="196" y="124"/>
                    </a:lnTo>
                    <a:lnTo>
                      <a:pt x="194" y="124"/>
                    </a:lnTo>
                    <a:lnTo>
                      <a:pt x="190" y="124"/>
                    </a:lnTo>
                    <a:lnTo>
                      <a:pt x="190" y="122"/>
                    </a:lnTo>
                    <a:lnTo>
                      <a:pt x="188" y="124"/>
                    </a:lnTo>
                    <a:lnTo>
                      <a:pt x="188" y="124"/>
                    </a:lnTo>
                    <a:lnTo>
                      <a:pt x="186" y="120"/>
                    </a:lnTo>
                    <a:lnTo>
                      <a:pt x="186" y="118"/>
                    </a:lnTo>
                    <a:lnTo>
                      <a:pt x="184" y="112"/>
                    </a:lnTo>
                    <a:lnTo>
                      <a:pt x="182" y="110"/>
                    </a:lnTo>
                    <a:lnTo>
                      <a:pt x="182" y="108"/>
                    </a:lnTo>
                    <a:lnTo>
                      <a:pt x="184" y="108"/>
                    </a:lnTo>
                    <a:lnTo>
                      <a:pt x="186" y="104"/>
                    </a:lnTo>
                    <a:lnTo>
                      <a:pt x="184" y="102"/>
                    </a:lnTo>
                    <a:lnTo>
                      <a:pt x="184" y="100"/>
                    </a:lnTo>
                    <a:lnTo>
                      <a:pt x="180" y="96"/>
                    </a:lnTo>
                    <a:lnTo>
                      <a:pt x="176" y="9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6" y="94"/>
                    </a:lnTo>
                    <a:lnTo>
                      <a:pt x="178" y="92"/>
                    </a:lnTo>
                    <a:lnTo>
                      <a:pt x="182" y="90"/>
                    </a:lnTo>
                    <a:lnTo>
                      <a:pt x="186" y="88"/>
                    </a:lnTo>
                    <a:lnTo>
                      <a:pt x="188" y="88"/>
                    </a:lnTo>
                    <a:lnTo>
                      <a:pt x="186" y="88"/>
                    </a:lnTo>
                    <a:lnTo>
                      <a:pt x="182" y="90"/>
                    </a:lnTo>
                    <a:lnTo>
                      <a:pt x="178" y="90"/>
                    </a:lnTo>
                    <a:lnTo>
                      <a:pt x="176" y="90"/>
                    </a:lnTo>
                    <a:lnTo>
                      <a:pt x="174" y="90"/>
                    </a:lnTo>
                    <a:lnTo>
                      <a:pt x="172" y="88"/>
                    </a:lnTo>
                    <a:lnTo>
                      <a:pt x="174" y="86"/>
                    </a:lnTo>
                    <a:lnTo>
                      <a:pt x="174" y="88"/>
                    </a:lnTo>
                    <a:lnTo>
                      <a:pt x="174" y="86"/>
                    </a:lnTo>
                    <a:lnTo>
                      <a:pt x="170" y="80"/>
                    </a:lnTo>
                    <a:lnTo>
                      <a:pt x="170" y="76"/>
                    </a:lnTo>
                    <a:lnTo>
                      <a:pt x="172" y="76"/>
                    </a:lnTo>
                    <a:lnTo>
                      <a:pt x="172" y="74"/>
                    </a:lnTo>
                    <a:lnTo>
                      <a:pt x="172" y="72"/>
                    </a:lnTo>
                    <a:lnTo>
                      <a:pt x="172" y="70"/>
                    </a:lnTo>
                    <a:close/>
                    <a:moveTo>
                      <a:pt x="490" y="96"/>
                    </a:moveTo>
                    <a:lnTo>
                      <a:pt x="488" y="96"/>
                    </a:lnTo>
                    <a:lnTo>
                      <a:pt x="490" y="98"/>
                    </a:lnTo>
                    <a:lnTo>
                      <a:pt x="492" y="98"/>
                    </a:lnTo>
                    <a:lnTo>
                      <a:pt x="490" y="96"/>
                    </a:lnTo>
                    <a:close/>
                    <a:moveTo>
                      <a:pt x="494" y="104"/>
                    </a:moveTo>
                    <a:lnTo>
                      <a:pt x="492" y="104"/>
                    </a:lnTo>
                    <a:lnTo>
                      <a:pt x="494" y="104"/>
                    </a:lnTo>
                    <a:lnTo>
                      <a:pt x="494" y="104"/>
                    </a:lnTo>
                    <a:close/>
                    <a:moveTo>
                      <a:pt x="496" y="104"/>
                    </a:moveTo>
                    <a:lnTo>
                      <a:pt x="498" y="106"/>
                    </a:lnTo>
                    <a:lnTo>
                      <a:pt x="502" y="108"/>
                    </a:lnTo>
                    <a:lnTo>
                      <a:pt x="508" y="108"/>
                    </a:lnTo>
                    <a:lnTo>
                      <a:pt x="512" y="108"/>
                    </a:lnTo>
                    <a:lnTo>
                      <a:pt x="514" y="106"/>
                    </a:lnTo>
                    <a:lnTo>
                      <a:pt x="510" y="106"/>
                    </a:lnTo>
                    <a:lnTo>
                      <a:pt x="508" y="106"/>
                    </a:lnTo>
                    <a:lnTo>
                      <a:pt x="504" y="106"/>
                    </a:lnTo>
                    <a:lnTo>
                      <a:pt x="502" y="106"/>
                    </a:lnTo>
                    <a:lnTo>
                      <a:pt x="496" y="104"/>
                    </a:lnTo>
                    <a:close/>
                    <a:moveTo>
                      <a:pt x="496" y="94"/>
                    </a:moveTo>
                    <a:lnTo>
                      <a:pt x="500" y="96"/>
                    </a:lnTo>
                    <a:lnTo>
                      <a:pt x="500" y="94"/>
                    </a:lnTo>
                    <a:lnTo>
                      <a:pt x="500" y="94"/>
                    </a:lnTo>
                    <a:lnTo>
                      <a:pt x="502" y="96"/>
                    </a:lnTo>
                    <a:lnTo>
                      <a:pt x="502" y="98"/>
                    </a:lnTo>
                    <a:lnTo>
                      <a:pt x="504" y="98"/>
                    </a:lnTo>
                    <a:lnTo>
                      <a:pt x="504" y="98"/>
                    </a:lnTo>
                    <a:lnTo>
                      <a:pt x="506" y="100"/>
                    </a:lnTo>
                    <a:lnTo>
                      <a:pt x="508" y="98"/>
                    </a:lnTo>
                    <a:lnTo>
                      <a:pt x="508" y="98"/>
                    </a:lnTo>
                    <a:lnTo>
                      <a:pt x="506" y="96"/>
                    </a:lnTo>
                    <a:lnTo>
                      <a:pt x="504" y="94"/>
                    </a:lnTo>
                    <a:lnTo>
                      <a:pt x="502" y="92"/>
                    </a:lnTo>
                    <a:lnTo>
                      <a:pt x="500" y="92"/>
                    </a:lnTo>
                    <a:lnTo>
                      <a:pt x="496" y="92"/>
                    </a:lnTo>
                    <a:lnTo>
                      <a:pt x="496" y="94"/>
                    </a:lnTo>
                    <a:close/>
                    <a:moveTo>
                      <a:pt x="462" y="154"/>
                    </a:moveTo>
                    <a:lnTo>
                      <a:pt x="462" y="158"/>
                    </a:lnTo>
                    <a:lnTo>
                      <a:pt x="462" y="160"/>
                    </a:lnTo>
                    <a:lnTo>
                      <a:pt x="462" y="160"/>
                    </a:lnTo>
                    <a:lnTo>
                      <a:pt x="464" y="158"/>
                    </a:lnTo>
                    <a:lnTo>
                      <a:pt x="462" y="154"/>
                    </a:lnTo>
                    <a:close/>
                    <a:moveTo>
                      <a:pt x="468" y="152"/>
                    </a:moveTo>
                    <a:lnTo>
                      <a:pt x="466" y="154"/>
                    </a:lnTo>
                    <a:lnTo>
                      <a:pt x="464" y="160"/>
                    </a:lnTo>
                    <a:lnTo>
                      <a:pt x="464" y="160"/>
                    </a:lnTo>
                    <a:lnTo>
                      <a:pt x="466" y="160"/>
                    </a:lnTo>
                    <a:lnTo>
                      <a:pt x="466" y="154"/>
                    </a:lnTo>
                    <a:lnTo>
                      <a:pt x="468" y="152"/>
                    </a:lnTo>
                    <a:close/>
                    <a:moveTo>
                      <a:pt x="488" y="168"/>
                    </a:moveTo>
                    <a:lnTo>
                      <a:pt x="486" y="170"/>
                    </a:lnTo>
                    <a:lnTo>
                      <a:pt x="488" y="170"/>
                    </a:lnTo>
                    <a:lnTo>
                      <a:pt x="488" y="170"/>
                    </a:lnTo>
                    <a:lnTo>
                      <a:pt x="488" y="168"/>
                    </a:lnTo>
                    <a:close/>
                    <a:moveTo>
                      <a:pt x="480" y="164"/>
                    </a:moveTo>
                    <a:lnTo>
                      <a:pt x="480" y="164"/>
                    </a:lnTo>
                    <a:lnTo>
                      <a:pt x="480" y="166"/>
                    </a:lnTo>
                    <a:lnTo>
                      <a:pt x="480" y="168"/>
                    </a:lnTo>
                    <a:lnTo>
                      <a:pt x="480" y="168"/>
                    </a:lnTo>
                    <a:lnTo>
                      <a:pt x="480" y="170"/>
                    </a:lnTo>
                    <a:lnTo>
                      <a:pt x="480" y="168"/>
                    </a:lnTo>
                    <a:lnTo>
                      <a:pt x="480" y="168"/>
                    </a:lnTo>
                    <a:lnTo>
                      <a:pt x="480" y="172"/>
                    </a:lnTo>
                    <a:lnTo>
                      <a:pt x="480" y="172"/>
                    </a:lnTo>
                    <a:lnTo>
                      <a:pt x="482" y="172"/>
                    </a:lnTo>
                    <a:lnTo>
                      <a:pt x="484" y="170"/>
                    </a:lnTo>
                    <a:lnTo>
                      <a:pt x="484" y="168"/>
                    </a:lnTo>
                    <a:lnTo>
                      <a:pt x="482" y="168"/>
                    </a:lnTo>
                    <a:lnTo>
                      <a:pt x="482" y="166"/>
                    </a:lnTo>
                    <a:lnTo>
                      <a:pt x="480" y="164"/>
                    </a:lnTo>
                    <a:close/>
                    <a:moveTo>
                      <a:pt x="484" y="166"/>
                    </a:moveTo>
                    <a:lnTo>
                      <a:pt x="484" y="166"/>
                    </a:lnTo>
                    <a:lnTo>
                      <a:pt x="484" y="166"/>
                    </a:lnTo>
                    <a:lnTo>
                      <a:pt x="484" y="168"/>
                    </a:lnTo>
                    <a:lnTo>
                      <a:pt x="486" y="168"/>
                    </a:lnTo>
                    <a:lnTo>
                      <a:pt x="486" y="166"/>
                    </a:lnTo>
                    <a:lnTo>
                      <a:pt x="484" y="166"/>
                    </a:lnTo>
                    <a:close/>
                    <a:moveTo>
                      <a:pt x="480" y="162"/>
                    </a:moveTo>
                    <a:lnTo>
                      <a:pt x="480" y="162"/>
                    </a:lnTo>
                    <a:lnTo>
                      <a:pt x="480" y="162"/>
                    </a:lnTo>
                    <a:lnTo>
                      <a:pt x="482" y="164"/>
                    </a:lnTo>
                    <a:lnTo>
                      <a:pt x="482" y="166"/>
                    </a:lnTo>
                    <a:lnTo>
                      <a:pt x="484" y="166"/>
                    </a:lnTo>
                    <a:lnTo>
                      <a:pt x="482" y="164"/>
                    </a:lnTo>
                    <a:lnTo>
                      <a:pt x="480" y="162"/>
                    </a:lnTo>
                    <a:close/>
                    <a:moveTo>
                      <a:pt x="486" y="160"/>
                    </a:moveTo>
                    <a:lnTo>
                      <a:pt x="484" y="160"/>
                    </a:lnTo>
                    <a:lnTo>
                      <a:pt x="482" y="162"/>
                    </a:lnTo>
                    <a:lnTo>
                      <a:pt x="482" y="162"/>
                    </a:lnTo>
                    <a:lnTo>
                      <a:pt x="484" y="164"/>
                    </a:lnTo>
                    <a:lnTo>
                      <a:pt x="486" y="166"/>
                    </a:lnTo>
                    <a:lnTo>
                      <a:pt x="488" y="164"/>
                    </a:lnTo>
                    <a:lnTo>
                      <a:pt x="488" y="162"/>
                    </a:lnTo>
                    <a:lnTo>
                      <a:pt x="488" y="162"/>
                    </a:lnTo>
                    <a:lnTo>
                      <a:pt x="488" y="162"/>
                    </a:lnTo>
                    <a:lnTo>
                      <a:pt x="486" y="160"/>
                    </a:lnTo>
                    <a:lnTo>
                      <a:pt x="486" y="160"/>
                    </a:lnTo>
                    <a:close/>
                    <a:moveTo>
                      <a:pt x="480" y="158"/>
                    </a:moveTo>
                    <a:lnTo>
                      <a:pt x="480" y="158"/>
                    </a:lnTo>
                    <a:lnTo>
                      <a:pt x="480" y="158"/>
                    </a:lnTo>
                    <a:lnTo>
                      <a:pt x="480" y="158"/>
                    </a:lnTo>
                    <a:lnTo>
                      <a:pt x="480" y="158"/>
                    </a:lnTo>
                    <a:close/>
                    <a:moveTo>
                      <a:pt x="484" y="154"/>
                    </a:moveTo>
                    <a:lnTo>
                      <a:pt x="486" y="154"/>
                    </a:lnTo>
                    <a:lnTo>
                      <a:pt x="488" y="156"/>
                    </a:lnTo>
                    <a:lnTo>
                      <a:pt x="486" y="154"/>
                    </a:lnTo>
                    <a:lnTo>
                      <a:pt x="484" y="154"/>
                    </a:lnTo>
                    <a:close/>
                    <a:moveTo>
                      <a:pt x="484" y="154"/>
                    </a:moveTo>
                    <a:lnTo>
                      <a:pt x="484" y="154"/>
                    </a:lnTo>
                    <a:lnTo>
                      <a:pt x="482" y="156"/>
                    </a:lnTo>
                    <a:lnTo>
                      <a:pt x="480" y="156"/>
                    </a:lnTo>
                    <a:lnTo>
                      <a:pt x="482" y="156"/>
                    </a:lnTo>
                    <a:lnTo>
                      <a:pt x="482" y="158"/>
                    </a:lnTo>
                    <a:lnTo>
                      <a:pt x="484" y="158"/>
                    </a:lnTo>
                    <a:lnTo>
                      <a:pt x="482" y="160"/>
                    </a:lnTo>
                    <a:lnTo>
                      <a:pt x="482" y="160"/>
                    </a:lnTo>
                    <a:lnTo>
                      <a:pt x="484" y="160"/>
                    </a:lnTo>
                    <a:lnTo>
                      <a:pt x="484" y="160"/>
                    </a:lnTo>
                    <a:lnTo>
                      <a:pt x="486" y="160"/>
                    </a:lnTo>
                    <a:lnTo>
                      <a:pt x="488" y="158"/>
                    </a:lnTo>
                    <a:lnTo>
                      <a:pt x="488" y="156"/>
                    </a:lnTo>
                    <a:lnTo>
                      <a:pt x="486" y="156"/>
                    </a:lnTo>
                    <a:lnTo>
                      <a:pt x="484" y="154"/>
                    </a:lnTo>
                    <a:close/>
                    <a:moveTo>
                      <a:pt x="452" y="174"/>
                    </a:moveTo>
                    <a:lnTo>
                      <a:pt x="454" y="174"/>
                    </a:lnTo>
                    <a:lnTo>
                      <a:pt x="454" y="172"/>
                    </a:lnTo>
                    <a:lnTo>
                      <a:pt x="452" y="174"/>
                    </a:lnTo>
                    <a:close/>
                    <a:moveTo>
                      <a:pt x="450" y="174"/>
                    </a:moveTo>
                    <a:lnTo>
                      <a:pt x="452" y="176"/>
                    </a:lnTo>
                    <a:lnTo>
                      <a:pt x="452" y="176"/>
                    </a:lnTo>
                    <a:lnTo>
                      <a:pt x="450" y="174"/>
                    </a:lnTo>
                    <a:close/>
                    <a:moveTo>
                      <a:pt x="440" y="180"/>
                    </a:moveTo>
                    <a:lnTo>
                      <a:pt x="438" y="180"/>
                    </a:lnTo>
                    <a:lnTo>
                      <a:pt x="438" y="180"/>
                    </a:lnTo>
                    <a:lnTo>
                      <a:pt x="438" y="180"/>
                    </a:lnTo>
                    <a:lnTo>
                      <a:pt x="440" y="180"/>
                    </a:lnTo>
                    <a:lnTo>
                      <a:pt x="440" y="180"/>
                    </a:lnTo>
                    <a:close/>
                    <a:moveTo>
                      <a:pt x="442" y="178"/>
                    </a:moveTo>
                    <a:lnTo>
                      <a:pt x="438" y="180"/>
                    </a:lnTo>
                    <a:lnTo>
                      <a:pt x="440" y="180"/>
                    </a:lnTo>
                    <a:lnTo>
                      <a:pt x="442" y="180"/>
                    </a:lnTo>
                    <a:lnTo>
                      <a:pt x="442" y="178"/>
                    </a:lnTo>
                    <a:close/>
                    <a:moveTo>
                      <a:pt x="442" y="188"/>
                    </a:moveTo>
                    <a:lnTo>
                      <a:pt x="442" y="188"/>
                    </a:lnTo>
                    <a:lnTo>
                      <a:pt x="438" y="188"/>
                    </a:lnTo>
                    <a:lnTo>
                      <a:pt x="438" y="190"/>
                    </a:lnTo>
                    <a:lnTo>
                      <a:pt x="440" y="190"/>
                    </a:lnTo>
                    <a:lnTo>
                      <a:pt x="442" y="188"/>
                    </a:lnTo>
                    <a:lnTo>
                      <a:pt x="442" y="188"/>
                    </a:lnTo>
                    <a:close/>
                    <a:moveTo>
                      <a:pt x="446" y="178"/>
                    </a:moveTo>
                    <a:lnTo>
                      <a:pt x="444" y="180"/>
                    </a:lnTo>
                    <a:lnTo>
                      <a:pt x="444" y="182"/>
                    </a:lnTo>
                    <a:lnTo>
                      <a:pt x="444" y="182"/>
                    </a:lnTo>
                    <a:lnTo>
                      <a:pt x="442" y="184"/>
                    </a:lnTo>
                    <a:lnTo>
                      <a:pt x="442" y="186"/>
                    </a:lnTo>
                    <a:lnTo>
                      <a:pt x="444" y="186"/>
                    </a:lnTo>
                    <a:lnTo>
                      <a:pt x="446" y="186"/>
                    </a:lnTo>
                    <a:lnTo>
                      <a:pt x="448" y="182"/>
                    </a:lnTo>
                    <a:lnTo>
                      <a:pt x="450" y="180"/>
                    </a:lnTo>
                    <a:lnTo>
                      <a:pt x="448" y="178"/>
                    </a:lnTo>
                    <a:lnTo>
                      <a:pt x="450" y="176"/>
                    </a:lnTo>
                    <a:lnTo>
                      <a:pt x="450" y="176"/>
                    </a:lnTo>
                    <a:lnTo>
                      <a:pt x="448" y="176"/>
                    </a:lnTo>
                    <a:lnTo>
                      <a:pt x="446" y="176"/>
                    </a:lnTo>
                    <a:lnTo>
                      <a:pt x="446" y="178"/>
                    </a:lnTo>
                    <a:close/>
                    <a:moveTo>
                      <a:pt x="428" y="166"/>
                    </a:moveTo>
                    <a:lnTo>
                      <a:pt x="430" y="164"/>
                    </a:lnTo>
                    <a:lnTo>
                      <a:pt x="428" y="164"/>
                    </a:lnTo>
                    <a:lnTo>
                      <a:pt x="428" y="166"/>
                    </a:lnTo>
                    <a:close/>
                    <a:moveTo>
                      <a:pt x="422" y="170"/>
                    </a:moveTo>
                    <a:lnTo>
                      <a:pt x="422" y="170"/>
                    </a:lnTo>
                    <a:lnTo>
                      <a:pt x="422" y="170"/>
                    </a:lnTo>
                    <a:lnTo>
                      <a:pt x="422" y="170"/>
                    </a:lnTo>
                    <a:close/>
                    <a:moveTo>
                      <a:pt x="426" y="188"/>
                    </a:moveTo>
                    <a:lnTo>
                      <a:pt x="424" y="188"/>
                    </a:lnTo>
                    <a:lnTo>
                      <a:pt x="426" y="188"/>
                    </a:lnTo>
                    <a:lnTo>
                      <a:pt x="426" y="188"/>
                    </a:lnTo>
                    <a:close/>
                    <a:moveTo>
                      <a:pt x="422" y="184"/>
                    </a:moveTo>
                    <a:lnTo>
                      <a:pt x="424" y="184"/>
                    </a:lnTo>
                    <a:lnTo>
                      <a:pt x="426" y="184"/>
                    </a:lnTo>
                    <a:lnTo>
                      <a:pt x="426" y="186"/>
                    </a:lnTo>
                    <a:lnTo>
                      <a:pt x="424" y="186"/>
                    </a:lnTo>
                    <a:lnTo>
                      <a:pt x="424" y="186"/>
                    </a:lnTo>
                    <a:lnTo>
                      <a:pt x="422" y="184"/>
                    </a:lnTo>
                    <a:close/>
                    <a:moveTo>
                      <a:pt x="410" y="176"/>
                    </a:moveTo>
                    <a:lnTo>
                      <a:pt x="410" y="174"/>
                    </a:lnTo>
                    <a:lnTo>
                      <a:pt x="412" y="176"/>
                    </a:lnTo>
                    <a:lnTo>
                      <a:pt x="410" y="176"/>
                    </a:lnTo>
                    <a:lnTo>
                      <a:pt x="410" y="176"/>
                    </a:lnTo>
                    <a:lnTo>
                      <a:pt x="410" y="176"/>
                    </a:lnTo>
                    <a:close/>
                    <a:moveTo>
                      <a:pt x="412" y="190"/>
                    </a:moveTo>
                    <a:lnTo>
                      <a:pt x="414" y="190"/>
                    </a:lnTo>
                    <a:lnTo>
                      <a:pt x="416" y="190"/>
                    </a:lnTo>
                    <a:lnTo>
                      <a:pt x="414" y="190"/>
                    </a:lnTo>
                    <a:lnTo>
                      <a:pt x="412" y="190"/>
                    </a:lnTo>
                    <a:close/>
                    <a:moveTo>
                      <a:pt x="394" y="182"/>
                    </a:moveTo>
                    <a:lnTo>
                      <a:pt x="396" y="180"/>
                    </a:lnTo>
                    <a:lnTo>
                      <a:pt x="394" y="180"/>
                    </a:lnTo>
                    <a:lnTo>
                      <a:pt x="394" y="180"/>
                    </a:lnTo>
                    <a:lnTo>
                      <a:pt x="394" y="182"/>
                    </a:lnTo>
                    <a:close/>
                    <a:moveTo>
                      <a:pt x="400" y="188"/>
                    </a:moveTo>
                    <a:lnTo>
                      <a:pt x="404" y="188"/>
                    </a:lnTo>
                    <a:lnTo>
                      <a:pt x="406" y="188"/>
                    </a:lnTo>
                    <a:lnTo>
                      <a:pt x="406" y="190"/>
                    </a:lnTo>
                    <a:lnTo>
                      <a:pt x="402" y="190"/>
                    </a:lnTo>
                    <a:lnTo>
                      <a:pt x="400" y="190"/>
                    </a:lnTo>
                    <a:lnTo>
                      <a:pt x="400" y="188"/>
                    </a:lnTo>
                    <a:close/>
                    <a:moveTo>
                      <a:pt x="396" y="190"/>
                    </a:moveTo>
                    <a:lnTo>
                      <a:pt x="398" y="188"/>
                    </a:lnTo>
                    <a:lnTo>
                      <a:pt x="398" y="190"/>
                    </a:lnTo>
                    <a:lnTo>
                      <a:pt x="396" y="190"/>
                    </a:lnTo>
                    <a:close/>
                    <a:moveTo>
                      <a:pt x="390" y="188"/>
                    </a:moveTo>
                    <a:lnTo>
                      <a:pt x="392" y="188"/>
                    </a:lnTo>
                    <a:lnTo>
                      <a:pt x="394" y="188"/>
                    </a:lnTo>
                    <a:lnTo>
                      <a:pt x="392" y="190"/>
                    </a:lnTo>
                    <a:lnTo>
                      <a:pt x="390" y="188"/>
                    </a:lnTo>
                    <a:close/>
                    <a:moveTo>
                      <a:pt x="344" y="214"/>
                    </a:moveTo>
                    <a:lnTo>
                      <a:pt x="344" y="218"/>
                    </a:lnTo>
                    <a:lnTo>
                      <a:pt x="346" y="218"/>
                    </a:lnTo>
                    <a:lnTo>
                      <a:pt x="350" y="218"/>
                    </a:lnTo>
                    <a:lnTo>
                      <a:pt x="354" y="216"/>
                    </a:lnTo>
                    <a:lnTo>
                      <a:pt x="356" y="214"/>
                    </a:lnTo>
                    <a:lnTo>
                      <a:pt x="356" y="214"/>
                    </a:lnTo>
                    <a:lnTo>
                      <a:pt x="360" y="214"/>
                    </a:lnTo>
                    <a:lnTo>
                      <a:pt x="362" y="212"/>
                    </a:lnTo>
                    <a:lnTo>
                      <a:pt x="366" y="208"/>
                    </a:lnTo>
                    <a:lnTo>
                      <a:pt x="366" y="206"/>
                    </a:lnTo>
                    <a:lnTo>
                      <a:pt x="368" y="206"/>
                    </a:lnTo>
                    <a:lnTo>
                      <a:pt x="364" y="202"/>
                    </a:lnTo>
                    <a:lnTo>
                      <a:pt x="362" y="200"/>
                    </a:lnTo>
                    <a:lnTo>
                      <a:pt x="362" y="200"/>
                    </a:lnTo>
                    <a:lnTo>
                      <a:pt x="360" y="200"/>
                    </a:lnTo>
                    <a:lnTo>
                      <a:pt x="360" y="204"/>
                    </a:lnTo>
                    <a:lnTo>
                      <a:pt x="356" y="204"/>
                    </a:lnTo>
                    <a:lnTo>
                      <a:pt x="354" y="206"/>
                    </a:lnTo>
                    <a:lnTo>
                      <a:pt x="352" y="204"/>
                    </a:lnTo>
                    <a:lnTo>
                      <a:pt x="352" y="204"/>
                    </a:lnTo>
                    <a:lnTo>
                      <a:pt x="350" y="206"/>
                    </a:lnTo>
                    <a:lnTo>
                      <a:pt x="348" y="208"/>
                    </a:lnTo>
                    <a:lnTo>
                      <a:pt x="346" y="212"/>
                    </a:lnTo>
                    <a:lnTo>
                      <a:pt x="346" y="214"/>
                    </a:lnTo>
                    <a:lnTo>
                      <a:pt x="348" y="214"/>
                    </a:lnTo>
                    <a:lnTo>
                      <a:pt x="348" y="216"/>
                    </a:lnTo>
                    <a:lnTo>
                      <a:pt x="346" y="216"/>
                    </a:lnTo>
                    <a:lnTo>
                      <a:pt x="344" y="214"/>
                    </a:lnTo>
                    <a:close/>
                    <a:moveTo>
                      <a:pt x="342" y="218"/>
                    </a:moveTo>
                    <a:lnTo>
                      <a:pt x="344" y="214"/>
                    </a:lnTo>
                    <a:lnTo>
                      <a:pt x="342" y="214"/>
                    </a:lnTo>
                    <a:lnTo>
                      <a:pt x="342" y="216"/>
                    </a:lnTo>
                    <a:lnTo>
                      <a:pt x="342" y="218"/>
                    </a:lnTo>
                    <a:close/>
                    <a:moveTo>
                      <a:pt x="342" y="220"/>
                    </a:moveTo>
                    <a:lnTo>
                      <a:pt x="340" y="220"/>
                    </a:lnTo>
                    <a:lnTo>
                      <a:pt x="342" y="220"/>
                    </a:lnTo>
                    <a:lnTo>
                      <a:pt x="338" y="222"/>
                    </a:lnTo>
                    <a:lnTo>
                      <a:pt x="334" y="224"/>
                    </a:lnTo>
                    <a:lnTo>
                      <a:pt x="336" y="224"/>
                    </a:lnTo>
                    <a:lnTo>
                      <a:pt x="342" y="222"/>
                    </a:lnTo>
                    <a:lnTo>
                      <a:pt x="344" y="220"/>
                    </a:lnTo>
                    <a:lnTo>
                      <a:pt x="342" y="220"/>
                    </a:lnTo>
                    <a:close/>
                    <a:moveTo>
                      <a:pt x="324" y="218"/>
                    </a:moveTo>
                    <a:lnTo>
                      <a:pt x="326" y="220"/>
                    </a:lnTo>
                    <a:lnTo>
                      <a:pt x="326" y="220"/>
                    </a:lnTo>
                    <a:lnTo>
                      <a:pt x="324" y="222"/>
                    </a:lnTo>
                    <a:lnTo>
                      <a:pt x="322" y="222"/>
                    </a:lnTo>
                    <a:lnTo>
                      <a:pt x="324" y="220"/>
                    </a:lnTo>
                    <a:lnTo>
                      <a:pt x="324" y="218"/>
                    </a:lnTo>
                    <a:close/>
                    <a:moveTo>
                      <a:pt x="288" y="206"/>
                    </a:moveTo>
                    <a:lnTo>
                      <a:pt x="294" y="202"/>
                    </a:lnTo>
                    <a:lnTo>
                      <a:pt x="298" y="206"/>
                    </a:lnTo>
                    <a:lnTo>
                      <a:pt x="300" y="206"/>
                    </a:lnTo>
                    <a:lnTo>
                      <a:pt x="302" y="204"/>
                    </a:lnTo>
                    <a:lnTo>
                      <a:pt x="306" y="206"/>
                    </a:lnTo>
                    <a:lnTo>
                      <a:pt x="306" y="208"/>
                    </a:lnTo>
                    <a:lnTo>
                      <a:pt x="308" y="208"/>
                    </a:lnTo>
                    <a:lnTo>
                      <a:pt x="310" y="210"/>
                    </a:lnTo>
                    <a:lnTo>
                      <a:pt x="312" y="212"/>
                    </a:lnTo>
                    <a:lnTo>
                      <a:pt x="312" y="214"/>
                    </a:lnTo>
                    <a:lnTo>
                      <a:pt x="308" y="216"/>
                    </a:lnTo>
                    <a:lnTo>
                      <a:pt x="306" y="216"/>
                    </a:lnTo>
                    <a:lnTo>
                      <a:pt x="302" y="214"/>
                    </a:lnTo>
                    <a:lnTo>
                      <a:pt x="300" y="212"/>
                    </a:lnTo>
                    <a:lnTo>
                      <a:pt x="298" y="212"/>
                    </a:lnTo>
                    <a:lnTo>
                      <a:pt x="296" y="210"/>
                    </a:lnTo>
                    <a:lnTo>
                      <a:pt x="294" y="210"/>
                    </a:lnTo>
                    <a:lnTo>
                      <a:pt x="290" y="208"/>
                    </a:lnTo>
                    <a:lnTo>
                      <a:pt x="288" y="208"/>
                    </a:lnTo>
                    <a:lnTo>
                      <a:pt x="288" y="206"/>
                    </a:lnTo>
                    <a:close/>
                    <a:moveTo>
                      <a:pt x="250" y="178"/>
                    </a:moveTo>
                    <a:lnTo>
                      <a:pt x="252" y="178"/>
                    </a:lnTo>
                    <a:lnTo>
                      <a:pt x="254" y="178"/>
                    </a:lnTo>
                    <a:lnTo>
                      <a:pt x="252" y="178"/>
                    </a:lnTo>
                    <a:lnTo>
                      <a:pt x="250" y="178"/>
                    </a:lnTo>
                    <a:lnTo>
                      <a:pt x="250" y="178"/>
                    </a:lnTo>
                    <a:close/>
                    <a:moveTo>
                      <a:pt x="244" y="174"/>
                    </a:moveTo>
                    <a:lnTo>
                      <a:pt x="246" y="176"/>
                    </a:lnTo>
                    <a:lnTo>
                      <a:pt x="246" y="174"/>
                    </a:lnTo>
                    <a:lnTo>
                      <a:pt x="248" y="174"/>
                    </a:lnTo>
                    <a:lnTo>
                      <a:pt x="250" y="174"/>
                    </a:lnTo>
                    <a:lnTo>
                      <a:pt x="248" y="174"/>
                    </a:lnTo>
                    <a:lnTo>
                      <a:pt x="246" y="172"/>
                    </a:lnTo>
                    <a:lnTo>
                      <a:pt x="244" y="172"/>
                    </a:lnTo>
                    <a:lnTo>
                      <a:pt x="244" y="174"/>
                    </a:lnTo>
                    <a:lnTo>
                      <a:pt x="244" y="174"/>
                    </a:lnTo>
                    <a:close/>
                    <a:moveTo>
                      <a:pt x="376" y="186"/>
                    </a:moveTo>
                    <a:lnTo>
                      <a:pt x="378" y="184"/>
                    </a:lnTo>
                    <a:lnTo>
                      <a:pt x="382" y="186"/>
                    </a:lnTo>
                    <a:lnTo>
                      <a:pt x="384" y="186"/>
                    </a:lnTo>
                    <a:lnTo>
                      <a:pt x="384" y="186"/>
                    </a:lnTo>
                    <a:lnTo>
                      <a:pt x="386" y="184"/>
                    </a:lnTo>
                    <a:lnTo>
                      <a:pt x="388" y="182"/>
                    </a:lnTo>
                    <a:lnTo>
                      <a:pt x="388" y="182"/>
                    </a:lnTo>
                    <a:lnTo>
                      <a:pt x="386" y="180"/>
                    </a:lnTo>
                    <a:lnTo>
                      <a:pt x="384" y="182"/>
                    </a:lnTo>
                    <a:lnTo>
                      <a:pt x="380" y="182"/>
                    </a:lnTo>
                    <a:lnTo>
                      <a:pt x="378" y="182"/>
                    </a:lnTo>
                    <a:lnTo>
                      <a:pt x="376" y="182"/>
                    </a:lnTo>
                    <a:lnTo>
                      <a:pt x="376" y="186"/>
                    </a:lnTo>
                    <a:lnTo>
                      <a:pt x="376" y="186"/>
                    </a:lnTo>
                    <a:close/>
                    <a:moveTo>
                      <a:pt x="372" y="190"/>
                    </a:moveTo>
                    <a:lnTo>
                      <a:pt x="372" y="190"/>
                    </a:lnTo>
                    <a:lnTo>
                      <a:pt x="372" y="190"/>
                    </a:lnTo>
                    <a:lnTo>
                      <a:pt x="372" y="190"/>
                    </a:lnTo>
                    <a:lnTo>
                      <a:pt x="372" y="190"/>
                    </a:lnTo>
                    <a:close/>
                    <a:moveTo>
                      <a:pt x="360" y="188"/>
                    </a:moveTo>
                    <a:lnTo>
                      <a:pt x="358" y="190"/>
                    </a:lnTo>
                    <a:lnTo>
                      <a:pt x="360" y="190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62" y="194"/>
                    </a:lnTo>
                    <a:lnTo>
                      <a:pt x="366" y="192"/>
                    </a:lnTo>
                    <a:lnTo>
                      <a:pt x="366" y="190"/>
                    </a:lnTo>
                    <a:lnTo>
                      <a:pt x="366" y="190"/>
                    </a:lnTo>
                    <a:lnTo>
                      <a:pt x="362" y="190"/>
                    </a:lnTo>
                    <a:lnTo>
                      <a:pt x="360" y="188"/>
                    </a:lnTo>
                    <a:close/>
                    <a:moveTo>
                      <a:pt x="352" y="194"/>
                    </a:moveTo>
                    <a:lnTo>
                      <a:pt x="354" y="194"/>
                    </a:lnTo>
                    <a:lnTo>
                      <a:pt x="354" y="194"/>
                    </a:lnTo>
                    <a:lnTo>
                      <a:pt x="356" y="192"/>
                    </a:lnTo>
                    <a:lnTo>
                      <a:pt x="356" y="192"/>
                    </a:lnTo>
                    <a:lnTo>
                      <a:pt x="356" y="192"/>
                    </a:lnTo>
                    <a:lnTo>
                      <a:pt x="354" y="192"/>
                    </a:lnTo>
                    <a:lnTo>
                      <a:pt x="352" y="194"/>
                    </a:lnTo>
                    <a:close/>
                    <a:moveTo>
                      <a:pt x="344" y="194"/>
                    </a:moveTo>
                    <a:lnTo>
                      <a:pt x="346" y="192"/>
                    </a:lnTo>
                    <a:lnTo>
                      <a:pt x="346" y="192"/>
                    </a:lnTo>
                    <a:lnTo>
                      <a:pt x="348" y="192"/>
                    </a:lnTo>
                    <a:lnTo>
                      <a:pt x="348" y="192"/>
                    </a:lnTo>
                    <a:lnTo>
                      <a:pt x="350" y="190"/>
                    </a:lnTo>
                    <a:lnTo>
                      <a:pt x="352" y="192"/>
                    </a:lnTo>
                    <a:lnTo>
                      <a:pt x="348" y="194"/>
                    </a:lnTo>
                    <a:lnTo>
                      <a:pt x="348" y="194"/>
                    </a:lnTo>
                    <a:lnTo>
                      <a:pt x="346" y="196"/>
                    </a:lnTo>
                    <a:lnTo>
                      <a:pt x="344" y="194"/>
                    </a:lnTo>
                    <a:close/>
                    <a:moveTo>
                      <a:pt x="342" y="194"/>
                    </a:moveTo>
                    <a:lnTo>
                      <a:pt x="340" y="194"/>
                    </a:lnTo>
                    <a:lnTo>
                      <a:pt x="338" y="196"/>
                    </a:lnTo>
                    <a:lnTo>
                      <a:pt x="340" y="194"/>
                    </a:lnTo>
                    <a:lnTo>
                      <a:pt x="342" y="194"/>
                    </a:lnTo>
                    <a:close/>
                    <a:moveTo>
                      <a:pt x="344" y="190"/>
                    </a:moveTo>
                    <a:lnTo>
                      <a:pt x="342" y="192"/>
                    </a:lnTo>
                    <a:lnTo>
                      <a:pt x="342" y="192"/>
                    </a:lnTo>
                    <a:lnTo>
                      <a:pt x="344" y="192"/>
                    </a:lnTo>
                    <a:lnTo>
                      <a:pt x="344" y="190"/>
                    </a:lnTo>
                    <a:close/>
                    <a:moveTo>
                      <a:pt x="300" y="194"/>
                    </a:moveTo>
                    <a:lnTo>
                      <a:pt x="300" y="194"/>
                    </a:lnTo>
                    <a:lnTo>
                      <a:pt x="304" y="190"/>
                    </a:lnTo>
                    <a:lnTo>
                      <a:pt x="310" y="190"/>
                    </a:lnTo>
                    <a:lnTo>
                      <a:pt x="314" y="192"/>
                    </a:lnTo>
                    <a:lnTo>
                      <a:pt x="314" y="190"/>
                    </a:lnTo>
                    <a:lnTo>
                      <a:pt x="318" y="192"/>
                    </a:lnTo>
                    <a:lnTo>
                      <a:pt x="322" y="194"/>
                    </a:lnTo>
                    <a:lnTo>
                      <a:pt x="324" y="192"/>
                    </a:lnTo>
                    <a:lnTo>
                      <a:pt x="328" y="192"/>
                    </a:lnTo>
                    <a:lnTo>
                      <a:pt x="328" y="194"/>
                    </a:lnTo>
                    <a:lnTo>
                      <a:pt x="332" y="194"/>
                    </a:lnTo>
                    <a:lnTo>
                      <a:pt x="334" y="192"/>
                    </a:lnTo>
                    <a:lnTo>
                      <a:pt x="336" y="192"/>
                    </a:lnTo>
                    <a:lnTo>
                      <a:pt x="336" y="190"/>
                    </a:lnTo>
                    <a:lnTo>
                      <a:pt x="336" y="188"/>
                    </a:lnTo>
                    <a:lnTo>
                      <a:pt x="338" y="186"/>
                    </a:lnTo>
                    <a:lnTo>
                      <a:pt x="340" y="188"/>
                    </a:lnTo>
                    <a:lnTo>
                      <a:pt x="342" y="190"/>
                    </a:lnTo>
                    <a:lnTo>
                      <a:pt x="340" y="192"/>
                    </a:lnTo>
                    <a:lnTo>
                      <a:pt x="338" y="194"/>
                    </a:lnTo>
                    <a:lnTo>
                      <a:pt x="336" y="196"/>
                    </a:lnTo>
                    <a:lnTo>
                      <a:pt x="334" y="196"/>
                    </a:lnTo>
                    <a:lnTo>
                      <a:pt x="332" y="198"/>
                    </a:lnTo>
                    <a:lnTo>
                      <a:pt x="330" y="196"/>
                    </a:lnTo>
                    <a:lnTo>
                      <a:pt x="328" y="196"/>
                    </a:lnTo>
                    <a:lnTo>
                      <a:pt x="324" y="198"/>
                    </a:lnTo>
                    <a:lnTo>
                      <a:pt x="320" y="198"/>
                    </a:lnTo>
                    <a:lnTo>
                      <a:pt x="318" y="198"/>
                    </a:lnTo>
                    <a:lnTo>
                      <a:pt x="316" y="200"/>
                    </a:lnTo>
                    <a:lnTo>
                      <a:pt x="314" y="200"/>
                    </a:lnTo>
                    <a:lnTo>
                      <a:pt x="314" y="198"/>
                    </a:lnTo>
                    <a:lnTo>
                      <a:pt x="312" y="200"/>
                    </a:lnTo>
                    <a:lnTo>
                      <a:pt x="310" y="198"/>
                    </a:lnTo>
                    <a:lnTo>
                      <a:pt x="308" y="198"/>
                    </a:lnTo>
                    <a:lnTo>
                      <a:pt x="306" y="198"/>
                    </a:lnTo>
                    <a:lnTo>
                      <a:pt x="304" y="198"/>
                    </a:lnTo>
                    <a:lnTo>
                      <a:pt x="302" y="198"/>
                    </a:lnTo>
                    <a:lnTo>
                      <a:pt x="300" y="198"/>
                    </a:lnTo>
                    <a:lnTo>
                      <a:pt x="300" y="194"/>
                    </a:lnTo>
                    <a:close/>
                    <a:moveTo>
                      <a:pt x="298" y="194"/>
                    </a:moveTo>
                    <a:lnTo>
                      <a:pt x="298" y="198"/>
                    </a:lnTo>
                    <a:lnTo>
                      <a:pt x="300" y="198"/>
                    </a:lnTo>
                    <a:lnTo>
                      <a:pt x="300" y="196"/>
                    </a:lnTo>
                    <a:lnTo>
                      <a:pt x="298" y="194"/>
                    </a:lnTo>
                    <a:close/>
                    <a:moveTo>
                      <a:pt x="298" y="194"/>
                    </a:moveTo>
                    <a:lnTo>
                      <a:pt x="294" y="194"/>
                    </a:lnTo>
                    <a:lnTo>
                      <a:pt x="294" y="196"/>
                    </a:lnTo>
                    <a:lnTo>
                      <a:pt x="296" y="198"/>
                    </a:lnTo>
                    <a:lnTo>
                      <a:pt x="296" y="194"/>
                    </a:lnTo>
                    <a:lnTo>
                      <a:pt x="298" y="194"/>
                    </a:lnTo>
                    <a:close/>
                    <a:moveTo>
                      <a:pt x="262" y="196"/>
                    </a:moveTo>
                    <a:lnTo>
                      <a:pt x="262" y="196"/>
                    </a:lnTo>
                    <a:lnTo>
                      <a:pt x="262" y="198"/>
                    </a:lnTo>
                    <a:lnTo>
                      <a:pt x="262" y="198"/>
                    </a:lnTo>
                    <a:lnTo>
                      <a:pt x="262" y="200"/>
                    </a:lnTo>
                    <a:lnTo>
                      <a:pt x="264" y="200"/>
                    </a:lnTo>
                    <a:lnTo>
                      <a:pt x="268" y="200"/>
                    </a:lnTo>
                    <a:lnTo>
                      <a:pt x="270" y="200"/>
                    </a:lnTo>
                    <a:lnTo>
                      <a:pt x="272" y="200"/>
                    </a:lnTo>
                    <a:lnTo>
                      <a:pt x="274" y="198"/>
                    </a:lnTo>
                    <a:lnTo>
                      <a:pt x="276" y="200"/>
                    </a:lnTo>
                    <a:lnTo>
                      <a:pt x="278" y="198"/>
                    </a:lnTo>
                    <a:lnTo>
                      <a:pt x="280" y="200"/>
                    </a:lnTo>
                    <a:lnTo>
                      <a:pt x="284" y="196"/>
                    </a:lnTo>
                    <a:lnTo>
                      <a:pt x="284" y="198"/>
                    </a:lnTo>
                    <a:lnTo>
                      <a:pt x="286" y="198"/>
                    </a:lnTo>
                    <a:lnTo>
                      <a:pt x="290" y="198"/>
                    </a:lnTo>
                    <a:lnTo>
                      <a:pt x="288" y="196"/>
                    </a:lnTo>
                    <a:lnTo>
                      <a:pt x="292" y="196"/>
                    </a:lnTo>
                    <a:lnTo>
                      <a:pt x="292" y="194"/>
                    </a:lnTo>
                    <a:lnTo>
                      <a:pt x="292" y="196"/>
                    </a:lnTo>
                    <a:lnTo>
                      <a:pt x="290" y="194"/>
                    </a:lnTo>
                    <a:lnTo>
                      <a:pt x="290" y="192"/>
                    </a:lnTo>
                    <a:lnTo>
                      <a:pt x="288" y="190"/>
                    </a:lnTo>
                    <a:lnTo>
                      <a:pt x="288" y="192"/>
                    </a:lnTo>
                    <a:lnTo>
                      <a:pt x="288" y="194"/>
                    </a:lnTo>
                    <a:lnTo>
                      <a:pt x="286" y="192"/>
                    </a:lnTo>
                    <a:lnTo>
                      <a:pt x="284" y="190"/>
                    </a:lnTo>
                    <a:lnTo>
                      <a:pt x="282" y="190"/>
                    </a:lnTo>
                    <a:lnTo>
                      <a:pt x="280" y="188"/>
                    </a:lnTo>
                    <a:lnTo>
                      <a:pt x="278" y="188"/>
                    </a:lnTo>
                    <a:lnTo>
                      <a:pt x="274" y="190"/>
                    </a:lnTo>
                    <a:lnTo>
                      <a:pt x="274" y="192"/>
                    </a:lnTo>
                    <a:lnTo>
                      <a:pt x="280" y="194"/>
                    </a:lnTo>
                    <a:lnTo>
                      <a:pt x="282" y="194"/>
                    </a:lnTo>
                    <a:lnTo>
                      <a:pt x="278" y="196"/>
                    </a:lnTo>
                    <a:lnTo>
                      <a:pt x="276" y="196"/>
                    </a:lnTo>
                    <a:lnTo>
                      <a:pt x="274" y="194"/>
                    </a:lnTo>
                    <a:lnTo>
                      <a:pt x="272" y="192"/>
                    </a:lnTo>
                    <a:lnTo>
                      <a:pt x="272" y="192"/>
                    </a:lnTo>
                    <a:lnTo>
                      <a:pt x="270" y="192"/>
                    </a:lnTo>
                    <a:lnTo>
                      <a:pt x="266" y="192"/>
                    </a:lnTo>
                    <a:lnTo>
                      <a:pt x="264" y="194"/>
                    </a:lnTo>
                    <a:lnTo>
                      <a:pt x="262" y="196"/>
                    </a:lnTo>
                    <a:lnTo>
                      <a:pt x="262" y="196"/>
                    </a:lnTo>
                    <a:close/>
                    <a:moveTo>
                      <a:pt x="254" y="192"/>
                    </a:moveTo>
                    <a:lnTo>
                      <a:pt x="258" y="190"/>
                    </a:lnTo>
                    <a:lnTo>
                      <a:pt x="262" y="192"/>
                    </a:lnTo>
                    <a:lnTo>
                      <a:pt x="260" y="194"/>
                    </a:lnTo>
                    <a:lnTo>
                      <a:pt x="260" y="196"/>
                    </a:lnTo>
                    <a:lnTo>
                      <a:pt x="260" y="198"/>
                    </a:lnTo>
                    <a:lnTo>
                      <a:pt x="258" y="198"/>
                    </a:lnTo>
                    <a:lnTo>
                      <a:pt x="256" y="198"/>
                    </a:lnTo>
                    <a:lnTo>
                      <a:pt x="252" y="198"/>
                    </a:lnTo>
                    <a:lnTo>
                      <a:pt x="250" y="196"/>
                    </a:lnTo>
                    <a:lnTo>
                      <a:pt x="252" y="196"/>
                    </a:lnTo>
                    <a:lnTo>
                      <a:pt x="254" y="196"/>
                    </a:lnTo>
                    <a:lnTo>
                      <a:pt x="254" y="192"/>
                    </a:lnTo>
                    <a:close/>
                    <a:moveTo>
                      <a:pt x="246" y="196"/>
                    </a:moveTo>
                    <a:lnTo>
                      <a:pt x="248" y="194"/>
                    </a:lnTo>
                    <a:lnTo>
                      <a:pt x="248" y="196"/>
                    </a:lnTo>
                    <a:lnTo>
                      <a:pt x="248" y="196"/>
                    </a:lnTo>
                    <a:lnTo>
                      <a:pt x="246" y="196"/>
                    </a:lnTo>
                    <a:close/>
                    <a:moveTo>
                      <a:pt x="236" y="188"/>
                    </a:moveTo>
                    <a:lnTo>
                      <a:pt x="236" y="190"/>
                    </a:lnTo>
                    <a:lnTo>
                      <a:pt x="236" y="192"/>
                    </a:lnTo>
                    <a:lnTo>
                      <a:pt x="240" y="192"/>
                    </a:lnTo>
                    <a:lnTo>
                      <a:pt x="242" y="194"/>
                    </a:lnTo>
                    <a:lnTo>
                      <a:pt x="244" y="196"/>
                    </a:lnTo>
                    <a:lnTo>
                      <a:pt x="244" y="194"/>
                    </a:lnTo>
                    <a:lnTo>
                      <a:pt x="246" y="194"/>
                    </a:lnTo>
                    <a:lnTo>
                      <a:pt x="246" y="194"/>
                    </a:lnTo>
                    <a:lnTo>
                      <a:pt x="250" y="192"/>
                    </a:lnTo>
                    <a:lnTo>
                      <a:pt x="250" y="192"/>
                    </a:lnTo>
                    <a:lnTo>
                      <a:pt x="248" y="188"/>
                    </a:lnTo>
                    <a:lnTo>
                      <a:pt x="244" y="188"/>
                    </a:lnTo>
                    <a:lnTo>
                      <a:pt x="240" y="188"/>
                    </a:lnTo>
                    <a:lnTo>
                      <a:pt x="238" y="188"/>
                    </a:lnTo>
                    <a:lnTo>
                      <a:pt x="236" y="188"/>
                    </a:lnTo>
                    <a:close/>
                    <a:moveTo>
                      <a:pt x="534" y="190"/>
                    </a:moveTo>
                    <a:lnTo>
                      <a:pt x="534" y="190"/>
                    </a:lnTo>
                    <a:lnTo>
                      <a:pt x="536" y="192"/>
                    </a:lnTo>
                    <a:lnTo>
                      <a:pt x="538" y="190"/>
                    </a:lnTo>
                    <a:lnTo>
                      <a:pt x="536" y="188"/>
                    </a:lnTo>
                    <a:lnTo>
                      <a:pt x="536" y="188"/>
                    </a:lnTo>
                    <a:lnTo>
                      <a:pt x="534" y="188"/>
                    </a:lnTo>
                    <a:lnTo>
                      <a:pt x="534" y="190"/>
                    </a:lnTo>
                    <a:close/>
                    <a:moveTo>
                      <a:pt x="522" y="190"/>
                    </a:moveTo>
                    <a:lnTo>
                      <a:pt x="526" y="190"/>
                    </a:lnTo>
                    <a:lnTo>
                      <a:pt x="528" y="190"/>
                    </a:lnTo>
                    <a:lnTo>
                      <a:pt x="530" y="190"/>
                    </a:lnTo>
                    <a:lnTo>
                      <a:pt x="532" y="190"/>
                    </a:lnTo>
                    <a:lnTo>
                      <a:pt x="534" y="188"/>
                    </a:lnTo>
                    <a:lnTo>
                      <a:pt x="536" y="186"/>
                    </a:lnTo>
                    <a:lnTo>
                      <a:pt x="538" y="186"/>
                    </a:lnTo>
                    <a:lnTo>
                      <a:pt x="538" y="184"/>
                    </a:lnTo>
                    <a:lnTo>
                      <a:pt x="538" y="184"/>
                    </a:lnTo>
                    <a:lnTo>
                      <a:pt x="538" y="182"/>
                    </a:lnTo>
                    <a:lnTo>
                      <a:pt x="538" y="180"/>
                    </a:lnTo>
                    <a:lnTo>
                      <a:pt x="536" y="180"/>
                    </a:lnTo>
                    <a:lnTo>
                      <a:pt x="536" y="178"/>
                    </a:lnTo>
                    <a:lnTo>
                      <a:pt x="532" y="178"/>
                    </a:lnTo>
                    <a:lnTo>
                      <a:pt x="530" y="180"/>
                    </a:lnTo>
                    <a:lnTo>
                      <a:pt x="528" y="184"/>
                    </a:lnTo>
                    <a:lnTo>
                      <a:pt x="526" y="186"/>
                    </a:lnTo>
                    <a:lnTo>
                      <a:pt x="522" y="190"/>
                    </a:lnTo>
                    <a:close/>
                    <a:moveTo>
                      <a:pt x="216" y="172"/>
                    </a:moveTo>
                    <a:lnTo>
                      <a:pt x="214" y="174"/>
                    </a:lnTo>
                    <a:lnTo>
                      <a:pt x="216" y="178"/>
                    </a:lnTo>
                    <a:lnTo>
                      <a:pt x="218" y="178"/>
                    </a:lnTo>
                    <a:lnTo>
                      <a:pt x="220" y="176"/>
                    </a:lnTo>
                    <a:lnTo>
                      <a:pt x="224" y="176"/>
                    </a:lnTo>
                    <a:lnTo>
                      <a:pt x="226" y="176"/>
                    </a:lnTo>
                    <a:lnTo>
                      <a:pt x="230" y="176"/>
                    </a:lnTo>
                    <a:lnTo>
                      <a:pt x="230" y="174"/>
                    </a:lnTo>
                    <a:lnTo>
                      <a:pt x="230" y="174"/>
                    </a:lnTo>
                    <a:lnTo>
                      <a:pt x="226" y="174"/>
                    </a:lnTo>
                    <a:lnTo>
                      <a:pt x="224" y="174"/>
                    </a:lnTo>
                    <a:lnTo>
                      <a:pt x="218" y="174"/>
                    </a:lnTo>
                    <a:lnTo>
                      <a:pt x="216" y="172"/>
                    </a:lnTo>
                    <a:close/>
                    <a:moveTo>
                      <a:pt x="124" y="168"/>
                    </a:moveTo>
                    <a:lnTo>
                      <a:pt x="124" y="170"/>
                    </a:lnTo>
                    <a:lnTo>
                      <a:pt x="126" y="170"/>
                    </a:lnTo>
                    <a:lnTo>
                      <a:pt x="126" y="168"/>
                    </a:lnTo>
                    <a:lnTo>
                      <a:pt x="124" y="168"/>
                    </a:lnTo>
                    <a:close/>
                    <a:moveTo>
                      <a:pt x="126" y="170"/>
                    </a:moveTo>
                    <a:lnTo>
                      <a:pt x="126" y="172"/>
                    </a:lnTo>
                    <a:lnTo>
                      <a:pt x="128" y="170"/>
                    </a:lnTo>
                    <a:lnTo>
                      <a:pt x="128" y="168"/>
                    </a:lnTo>
                    <a:lnTo>
                      <a:pt x="132" y="168"/>
                    </a:lnTo>
                    <a:lnTo>
                      <a:pt x="132" y="166"/>
                    </a:lnTo>
                    <a:lnTo>
                      <a:pt x="132" y="162"/>
                    </a:lnTo>
                    <a:lnTo>
                      <a:pt x="134" y="160"/>
                    </a:lnTo>
                    <a:lnTo>
                      <a:pt x="136" y="160"/>
                    </a:lnTo>
                    <a:lnTo>
                      <a:pt x="138" y="160"/>
                    </a:lnTo>
                    <a:lnTo>
                      <a:pt x="142" y="160"/>
                    </a:lnTo>
                    <a:lnTo>
                      <a:pt x="144" y="162"/>
                    </a:lnTo>
                    <a:lnTo>
                      <a:pt x="146" y="162"/>
                    </a:lnTo>
                    <a:lnTo>
                      <a:pt x="146" y="160"/>
                    </a:lnTo>
                    <a:lnTo>
                      <a:pt x="150" y="160"/>
                    </a:lnTo>
                    <a:lnTo>
                      <a:pt x="152" y="162"/>
                    </a:lnTo>
                    <a:lnTo>
                      <a:pt x="158" y="164"/>
                    </a:lnTo>
                    <a:lnTo>
                      <a:pt x="162" y="164"/>
                    </a:lnTo>
                    <a:lnTo>
                      <a:pt x="164" y="166"/>
                    </a:lnTo>
                    <a:lnTo>
                      <a:pt x="164" y="170"/>
                    </a:lnTo>
                    <a:lnTo>
                      <a:pt x="164" y="170"/>
                    </a:lnTo>
                    <a:lnTo>
                      <a:pt x="168" y="172"/>
                    </a:lnTo>
                    <a:lnTo>
                      <a:pt x="176" y="172"/>
                    </a:lnTo>
                    <a:lnTo>
                      <a:pt x="182" y="174"/>
                    </a:lnTo>
                    <a:lnTo>
                      <a:pt x="188" y="172"/>
                    </a:lnTo>
                    <a:lnTo>
                      <a:pt x="190" y="170"/>
                    </a:lnTo>
                    <a:lnTo>
                      <a:pt x="190" y="166"/>
                    </a:lnTo>
                    <a:lnTo>
                      <a:pt x="192" y="166"/>
                    </a:lnTo>
                    <a:lnTo>
                      <a:pt x="196" y="168"/>
                    </a:lnTo>
                    <a:lnTo>
                      <a:pt x="198" y="168"/>
                    </a:lnTo>
                    <a:lnTo>
                      <a:pt x="200" y="168"/>
                    </a:lnTo>
                    <a:lnTo>
                      <a:pt x="202" y="168"/>
                    </a:lnTo>
                    <a:lnTo>
                      <a:pt x="204" y="172"/>
                    </a:lnTo>
                    <a:lnTo>
                      <a:pt x="206" y="172"/>
                    </a:lnTo>
                    <a:lnTo>
                      <a:pt x="208" y="174"/>
                    </a:lnTo>
                    <a:lnTo>
                      <a:pt x="210" y="172"/>
                    </a:lnTo>
                    <a:lnTo>
                      <a:pt x="212" y="172"/>
                    </a:lnTo>
                    <a:lnTo>
                      <a:pt x="214" y="176"/>
                    </a:lnTo>
                    <a:lnTo>
                      <a:pt x="216" y="178"/>
                    </a:lnTo>
                    <a:lnTo>
                      <a:pt x="216" y="180"/>
                    </a:lnTo>
                    <a:lnTo>
                      <a:pt x="218" y="182"/>
                    </a:lnTo>
                    <a:lnTo>
                      <a:pt x="220" y="184"/>
                    </a:lnTo>
                    <a:lnTo>
                      <a:pt x="222" y="182"/>
                    </a:lnTo>
                    <a:lnTo>
                      <a:pt x="224" y="184"/>
                    </a:lnTo>
                    <a:lnTo>
                      <a:pt x="226" y="184"/>
                    </a:lnTo>
                    <a:lnTo>
                      <a:pt x="228" y="182"/>
                    </a:lnTo>
                    <a:lnTo>
                      <a:pt x="230" y="182"/>
                    </a:lnTo>
                    <a:lnTo>
                      <a:pt x="230" y="184"/>
                    </a:lnTo>
                    <a:lnTo>
                      <a:pt x="232" y="184"/>
                    </a:lnTo>
                    <a:lnTo>
                      <a:pt x="234" y="186"/>
                    </a:lnTo>
                    <a:lnTo>
                      <a:pt x="234" y="190"/>
                    </a:lnTo>
                    <a:lnTo>
                      <a:pt x="232" y="192"/>
                    </a:lnTo>
                    <a:lnTo>
                      <a:pt x="234" y="194"/>
                    </a:lnTo>
                    <a:lnTo>
                      <a:pt x="234" y="196"/>
                    </a:lnTo>
                    <a:lnTo>
                      <a:pt x="232" y="198"/>
                    </a:lnTo>
                    <a:lnTo>
                      <a:pt x="230" y="196"/>
                    </a:lnTo>
                    <a:lnTo>
                      <a:pt x="228" y="196"/>
                    </a:lnTo>
                    <a:lnTo>
                      <a:pt x="224" y="194"/>
                    </a:lnTo>
                    <a:lnTo>
                      <a:pt x="222" y="192"/>
                    </a:lnTo>
                    <a:lnTo>
                      <a:pt x="220" y="190"/>
                    </a:lnTo>
                    <a:lnTo>
                      <a:pt x="218" y="190"/>
                    </a:lnTo>
                    <a:lnTo>
                      <a:pt x="216" y="192"/>
                    </a:lnTo>
                    <a:lnTo>
                      <a:pt x="212" y="192"/>
                    </a:lnTo>
                    <a:lnTo>
                      <a:pt x="208" y="190"/>
                    </a:lnTo>
                    <a:lnTo>
                      <a:pt x="204" y="190"/>
                    </a:lnTo>
                    <a:lnTo>
                      <a:pt x="202" y="192"/>
                    </a:lnTo>
                    <a:lnTo>
                      <a:pt x="198" y="190"/>
                    </a:lnTo>
                    <a:lnTo>
                      <a:pt x="194" y="190"/>
                    </a:lnTo>
                    <a:lnTo>
                      <a:pt x="192" y="190"/>
                    </a:lnTo>
                    <a:lnTo>
                      <a:pt x="186" y="188"/>
                    </a:lnTo>
                    <a:lnTo>
                      <a:pt x="180" y="184"/>
                    </a:lnTo>
                    <a:lnTo>
                      <a:pt x="176" y="184"/>
                    </a:lnTo>
                    <a:lnTo>
                      <a:pt x="172" y="182"/>
                    </a:lnTo>
                    <a:lnTo>
                      <a:pt x="170" y="182"/>
                    </a:lnTo>
                    <a:lnTo>
                      <a:pt x="170" y="184"/>
                    </a:lnTo>
                    <a:lnTo>
                      <a:pt x="168" y="184"/>
                    </a:lnTo>
                    <a:lnTo>
                      <a:pt x="166" y="182"/>
                    </a:lnTo>
                    <a:lnTo>
                      <a:pt x="164" y="182"/>
                    </a:lnTo>
                    <a:lnTo>
                      <a:pt x="162" y="184"/>
                    </a:lnTo>
                    <a:lnTo>
                      <a:pt x="156" y="184"/>
                    </a:lnTo>
                    <a:lnTo>
                      <a:pt x="152" y="180"/>
                    </a:lnTo>
                    <a:lnTo>
                      <a:pt x="148" y="180"/>
                    </a:lnTo>
                    <a:lnTo>
                      <a:pt x="146" y="180"/>
                    </a:lnTo>
                    <a:lnTo>
                      <a:pt x="144" y="180"/>
                    </a:lnTo>
                    <a:lnTo>
                      <a:pt x="142" y="180"/>
                    </a:lnTo>
                    <a:lnTo>
                      <a:pt x="138" y="180"/>
                    </a:lnTo>
                    <a:lnTo>
                      <a:pt x="138" y="178"/>
                    </a:lnTo>
                    <a:lnTo>
                      <a:pt x="140" y="174"/>
                    </a:lnTo>
                    <a:lnTo>
                      <a:pt x="140" y="174"/>
                    </a:lnTo>
                    <a:lnTo>
                      <a:pt x="138" y="174"/>
                    </a:lnTo>
                    <a:lnTo>
                      <a:pt x="136" y="174"/>
                    </a:lnTo>
                    <a:lnTo>
                      <a:pt x="134" y="174"/>
                    </a:lnTo>
                    <a:lnTo>
                      <a:pt x="134" y="172"/>
                    </a:lnTo>
                    <a:lnTo>
                      <a:pt x="132" y="172"/>
                    </a:lnTo>
                    <a:lnTo>
                      <a:pt x="126" y="172"/>
                    </a:lnTo>
                    <a:lnTo>
                      <a:pt x="124" y="172"/>
                    </a:lnTo>
                    <a:lnTo>
                      <a:pt x="124" y="170"/>
                    </a:lnTo>
                    <a:lnTo>
                      <a:pt x="126" y="170"/>
                    </a:lnTo>
                    <a:close/>
                    <a:moveTo>
                      <a:pt x="158" y="32"/>
                    </a:moveTo>
                    <a:lnTo>
                      <a:pt x="160" y="34"/>
                    </a:lnTo>
                    <a:lnTo>
                      <a:pt x="160" y="34"/>
                    </a:lnTo>
                    <a:lnTo>
                      <a:pt x="160" y="36"/>
                    </a:lnTo>
                    <a:lnTo>
                      <a:pt x="162" y="36"/>
                    </a:lnTo>
                    <a:lnTo>
                      <a:pt x="164" y="32"/>
                    </a:lnTo>
                    <a:lnTo>
                      <a:pt x="160" y="28"/>
                    </a:lnTo>
                    <a:lnTo>
                      <a:pt x="158" y="30"/>
                    </a:lnTo>
                    <a:lnTo>
                      <a:pt x="158" y="32"/>
                    </a:lnTo>
                    <a:close/>
                    <a:moveTo>
                      <a:pt x="136" y="46"/>
                    </a:moveTo>
                    <a:lnTo>
                      <a:pt x="136" y="48"/>
                    </a:lnTo>
                    <a:lnTo>
                      <a:pt x="138" y="48"/>
                    </a:lnTo>
                    <a:lnTo>
                      <a:pt x="136" y="46"/>
                    </a:lnTo>
                    <a:close/>
                    <a:moveTo>
                      <a:pt x="136" y="42"/>
                    </a:moveTo>
                    <a:lnTo>
                      <a:pt x="138" y="40"/>
                    </a:lnTo>
                    <a:lnTo>
                      <a:pt x="136" y="40"/>
                    </a:lnTo>
                    <a:lnTo>
                      <a:pt x="136" y="42"/>
                    </a:lnTo>
                    <a:close/>
                    <a:moveTo>
                      <a:pt x="138" y="42"/>
                    </a:moveTo>
                    <a:lnTo>
                      <a:pt x="136" y="44"/>
                    </a:lnTo>
                    <a:lnTo>
                      <a:pt x="138" y="44"/>
                    </a:lnTo>
                    <a:lnTo>
                      <a:pt x="138" y="42"/>
                    </a:lnTo>
                    <a:close/>
                    <a:moveTo>
                      <a:pt x="130" y="44"/>
                    </a:moveTo>
                    <a:lnTo>
                      <a:pt x="130" y="48"/>
                    </a:lnTo>
                    <a:lnTo>
                      <a:pt x="130" y="48"/>
                    </a:lnTo>
                    <a:lnTo>
                      <a:pt x="132" y="46"/>
                    </a:lnTo>
                    <a:lnTo>
                      <a:pt x="132" y="44"/>
                    </a:lnTo>
                    <a:lnTo>
                      <a:pt x="130" y="44"/>
                    </a:lnTo>
                    <a:close/>
                    <a:moveTo>
                      <a:pt x="108" y="72"/>
                    </a:moveTo>
                    <a:lnTo>
                      <a:pt x="112" y="72"/>
                    </a:lnTo>
                    <a:lnTo>
                      <a:pt x="112" y="70"/>
                    </a:lnTo>
                    <a:lnTo>
                      <a:pt x="112" y="68"/>
                    </a:lnTo>
                    <a:lnTo>
                      <a:pt x="108" y="72"/>
                    </a:lnTo>
                    <a:close/>
                    <a:moveTo>
                      <a:pt x="114" y="70"/>
                    </a:moveTo>
                    <a:lnTo>
                      <a:pt x="114" y="72"/>
                    </a:lnTo>
                    <a:lnTo>
                      <a:pt x="116" y="72"/>
                    </a:lnTo>
                    <a:lnTo>
                      <a:pt x="116" y="76"/>
                    </a:lnTo>
                    <a:lnTo>
                      <a:pt x="118" y="76"/>
                    </a:lnTo>
                    <a:lnTo>
                      <a:pt x="118" y="72"/>
                    </a:lnTo>
                    <a:lnTo>
                      <a:pt x="118" y="70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16" y="70"/>
                    </a:lnTo>
                    <a:lnTo>
                      <a:pt x="114" y="70"/>
                    </a:lnTo>
                    <a:close/>
                    <a:moveTo>
                      <a:pt x="168" y="106"/>
                    </a:moveTo>
                    <a:lnTo>
                      <a:pt x="168" y="108"/>
                    </a:lnTo>
                    <a:lnTo>
                      <a:pt x="170" y="108"/>
                    </a:lnTo>
                    <a:lnTo>
                      <a:pt x="172" y="108"/>
                    </a:lnTo>
                    <a:lnTo>
                      <a:pt x="170" y="106"/>
                    </a:lnTo>
                    <a:lnTo>
                      <a:pt x="168" y="106"/>
                    </a:lnTo>
                    <a:close/>
                    <a:moveTo>
                      <a:pt x="154" y="118"/>
                    </a:moveTo>
                    <a:lnTo>
                      <a:pt x="154" y="120"/>
                    </a:lnTo>
                    <a:lnTo>
                      <a:pt x="154" y="122"/>
                    </a:lnTo>
                    <a:lnTo>
                      <a:pt x="152" y="122"/>
                    </a:lnTo>
                    <a:lnTo>
                      <a:pt x="150" y="124"/>
                    </a:lnTo>
                    <a:lnTo>
                      <a:pt x="152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4" y="124"/>
                    </a:lnTo>
                    <a:lnTo>
                      <a:pt x="156" y="126"/>
                    </a:lnTo>
                    <a:lnTo>
                      <a:pt x="158" y="124"/>
                    </a:lnTo>
                    <a:lnTo>
                      <a:pt x="160" y="126"/>
                    </a:lnTo>
                    <a:lnTo>
                      <a:pt x="160" y="126"/>
                    </a:lnTo>
                    <a:lnTo>
                      <a:pt x="162" y="124"/>
                    </a:lnTo>
                    <a:lnTo>
                      <a:pt x="164" y="124"/>
                    </a:lnTo>
                    <a:lnTo>
                      <a:pt x="162" y="120"/>
                    </a:lnTo>
                    <a:lnTo>
                      <a:pt x="158" y="118"/>
                    </a:lnTo>
                    <a:lnTo>
                      <a:pt x="154" y="118"/>
                    </a:lnTo>
                    <a:lnTo>
                      <a:pt x="154" y="118"/>
                    </a:lnTo>
                    <a:close/>
                    <a:moveTo>
                      <a:pt x="144" y="122"/>
                    </a:moveTo>
                    <a:lnTo>
                      <a:pt x="144" y="124"/>
                    </a:lnTo>
                    <a:lnTo>
                      <a:pt x="146" y="124"/>
                    </a:lnTo>
                    <a:lnTo>
                      <a:pt x="144" y="122"/>
                    </a:lnTo>
                    <a:close/>
                    <a:moveTo>
                      <a:pt x="126" y="106"/>
                    </a:moveTo>
                    <a:lnTo>
                      <a:pt x="126" y="110"/>
                    </a:lnTo>
                    <a:lnTo>
                      <a:pt x="126" y="110"/>
                    </a:lnTo>
                    <a:lnTo>
                      <a:pt x="126" y="112"/>
                    </a:lnTo>
                    <a:lnTo>
                      <a:pt x="130" y="112"/>
                    </a:lnTo>
                    <a:lnTo>
                      <a:pt x="132" y="114"/>
                    </a:lnTo>
                    <a:lnTo>
                      <a:pt x="132" y="116"/>
                    </a:lnTo>
                    <a:lnTo>
                      <a:pt x="134" y="118"/>
                    </a:lnTo>
                    <a:lnTo>
                      <a:pt x="134" y="120"/>
                    </a:lnTo>
                    <a:lnTo>
                      <a:pt x="138" y="122"/>
                    </a:lnTo>
                    <a:lnTo>
                      <a:pt x="140" y="122"/>
                    </a:lnTo>
                    <a:lnTo>
                      <a:pt x="140" y="124"/>
                    </a:lnTo>
                    <a:lnTo>
                      <a:pt x="142" y="126"/>
                    </a:lnTo>
                    <a:lnTo>
                      <a:pt x="142" y="124"/>
                    </a:lnTo>
                    <a:lnTo>
                      <a:pt x="142" y="122"/>
                    </a:lnTo>
                    <a:lnTo>
                      <a:pt x="144" y="118"/>
                    </a:lnTo>
                    <a:lnTo>
                      <a:pt x="140" y="118"/>
                    </a:lnTo>
                    <a:lnTo>
                      <a:pt x="136" y="114"/>
                    </a:lnTo>
                    <a:lnTo>
                      <a:pt x="136" y="110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30" y="104"/>
                    </a:lnTo>
                    <a:lnTo>
                      <a:pt x="132" y="108"/>
                    </a:lnTo>
                    <a:lnTo>
                      <a:pt x="132" y="110"/>
                    </a:lnTo>
                    <a:lnTo>
                      <a:pt x="130" y="108"/>
                    </a:lnTo>
                    <a:lnTo>
                      <a:pt x="128" y="106"/>
                    </a:lnTo>
                    <a:lnTo>
                      <a:pt x="126" y="106"/>
                    </a:lnTo>
                    <a:close/>
                    <a:moveTo>
                      <a:pt x="116" y="92"/>
                    </a:moveTo>
                    <a:lnTo>
                      <a:pt x="114" y="94"/>
                    </a:lnTo>
                    <a:lnTo>
                      <a:pt x="116" y="96"/>
                    </a:lnTo>
                    <a:lnTo>
                      <a:pt x="118" y="94"/>
                    </a:lnTo>
                    <a:lnTo>
                      <a:pt x="118" y="92"/>
                    </a:lnTo>
                    <a:lnTo>
                      <a:pt x="116" y="92"/>
                    </a:lnTo>
                    <a:close/>
                    <a:moveTo>
                      <a:pt x="118" y="86"/>
                    </a:moveTo>
                    <a:lnTo>
                      <a:pt x="116" y="90"/>
                    </a:lnTo>
                    <a:lnTo>
                      <a:pt x="118" y="90"/>
                    </a:lnTo>
                    <a:lnTo>
                      <a:pt x="118" y="90"/>
                    </a:lnTo>
                    <a:lnTo>
                      <a:pt x="122" y="90"/>
                    </a:lnTo>
                    <a:lnTo>
                      <a:pt x="124" y="90"/>
                    </a:lnTo>
                    <a:lnTo>
                      <a:pt x="118" y="86"/>
                    </a:lnTo>
                    <a:lnTo>
                      <a:pt x="118" y="86"/>
                    </a:lnTo>
                    <a:close/>
                    <a:moveTo>
                      <a:pt x="92" y="70"/>
                    </a:moveTo>
                    <a:lnTo>
                      <a:pt x="92" y="74"/>
                    </a:lnTo>
                    <a:lnTo>
                      <a:pt x="92" y="76"/>
                    </a:lnTo>
                    <a:lnTo>
                      <a:pt x="96" y="76"/>
                    </a:lnTo>
                    <a:lnTo>
                      <a:pt x="98" y="78"/>
                    </a:lnTo>
                    <a:lnTo>
                      <a:pt x="100" y="76"/>
                    </a:lnTo>
                    <a:lnTo>
                      <a:pt x="98" y="72"/>
                    </a:lnTo>
                    <a:lnTo>
                      <a:pt x="96" y="70"/>
                    </a:lnTo>
                    <a:lnTo>
                      <a:pt x="92" y="70"/>
                    </a:lnTo>
                    <a:close/>
                    <a:moveTo>
                      <a:pt x="86" y="66"/>
                    </a:moveTo>
                    <a:lnTo>
                      <a:pt x="86" y="66"/>
                    </a:lnTo>
                    <a:lnTo>
                      <a:pt x="90" y="68"/>
                    </a:lnTo>
                    <a:lnTo>
                      <a:pt x="92" y="68"/>
                    </a:lnTo>
                    <a:lnTo>
                      <a:pt x="90" y="72"/>
                    </a:lnTo>
                    <a:lnTo>
                      <a:pt x="88" y="70"/>
                    </a:lnTo>
                    <a:lnTo>
                      <a:pt x="86" y="66"/>
                    </a:lnTo>
                    <a:close/>
                    <a:moveTo>
                      <a:pt x="78" y="60"/>
                    </a:moveTo>
                    <a:lnTo>
                      <a:pt x="78" y="64"/>
                    </a:lnTo>
                    <a:lnTo>
                      <a:pt x="80" y="64"/>
                    </a:lnTo>
                    <a:lnTo>
                      <a:pt x="84" y="62"/>
                    </a:lnTo>
                    <a:lnTo>
                      <a:pt x="80" y="58"/>
                    </a:lnTo>
                    <a:lnTo>
                      <a:pt x="80" y="60"/>
                    </a:lnTo>
                    <a:lnTo>
                      <a:pt x="78" y="60"/>
                    </a:lnTo>
                    <a:close/>
                    <a:moveTo>
                      <a:pt x="86" y="152"/>
                    </a:moveTo>
                    <a:lnTo>
                      <a:pt x="90" y="154"/>
                    </a:lnTo>
                    <a:lnTo>
                      <a:pt x="88" y="152"/>
                    </a:lnTo>
                    <a:lnTo>
                      <a:pt x="88" y="152"/>
                    </a:lnTo>
                    <a:lnTo>
                      <a:pt x="86" y="152"/>
                    </a:lnTo>
                    <a:close/>
                    <a:moveTo>
                      <a:pt x="64" y="122"/>
                    </a:moveTo>
                    <a:lnTo>
                      <a:pt x="62" y="124"/>
                    </a:lnTo>
                    <a:lnTo>
                      <a:pt x="66" y="128"/>
                    </a:lnTo>
                    <a:lnTo>
                      <a:pt x="66" y="126"/>
                    </a:lnTo>
                    <a:lnTo>
                      <a:pt x="66" y="124"/>
                    </a:lnTo>
                    <a:lnTo>
                      <a:pt x="64" y="122"/>
                    </a:lnTo>
                    <a:close/>
                    <a:moveTo>
                      <a:pt x="60" y="118"/>
                    </a:moveTo>
                    <a:lnTo>
                      <a:pt x="62" y="120"/>
                    </a:lnTo>
                    <a:lnTo>
                      <a:pt x="60" y="122"/>
                    </a:lnTo>
                    <a:lnTo>
                      <a:pt x="60" y="118"/>
                    </a:lnTo>
                    <a:close/>
                    <a:moveTo>
                      <a:pt x="56" y="110"/>
                    </a:moveTo>
                    <a:lnTo>
                      <a:pt x="54" y="112"/>
                    </a:lnTo>
                    <a:lnTo>
                      <a:pt x="56" y="114"/>
                    </a:lnTo>
                    <a:lnTo>
                      <a:pt x="58" y="116"/>
                    </a:lnTo>
                    <a:lnTo>
                      <a:pt x="56" y="110"/>
                    </a:lnTo>
                    <a:close/>
                    <a:moveTo>
                      <a:pt x="42" y="100"/>
                    </a:moveTo>
                    <a:lnTo>
                      <a:pt x="42" y="102"/>
                    </a:lnTo>
                    <a:lnTo>
                      <a:pt x="44" y="104"/>
                    </a:lnTo>
                    <a:lnTo>
                      <a:pt x="48" y="108"/>
                    </a:lnTo>
                    <a:lnTo>
                      <a:pt x="50" y="108"/>
                    </a:lnTo>
                    <a:lnTo>
                      <a:pt x="50" y="104"/>
                    </a:lnTo>
                    <a:lnTo>
                      <a:pt x="46" y="98"/>
                    </a:lnTo>
                    <a:lnTo>
                      <a:pt x="44" y="98"/>
                    </a:lnTo>
                    <a:lnTo>
                      <a:pt x="42" y="100"/>
                    </a:lnTo>
                    <a:close/>
                    <a:moveTo>
                      <a:pt x="40" y="90"/>
                    </a:moveTo>
                    <a:lnTo>
                      <a:pt x="38" y="94"/>
                    </a:lnTo>
                    <a:lnTo>
                      <a:pt x="40" y="96"/>
                    </a:lnTo>
                    <a:lnTo>
                      <a:pt x="42" y="94"/>
                    </a:lnTo>
                    <a:lnTo>
                      <a:pt x="42" y="92"/>
                    </a:lnTo>
                    <a:lnTo>
                      <a:pt x="40" y="90"/>
                    </a:lnTo>
                    <a:close/>
                    <a:moveTo>
                      <a:pt x="42" y="84"/>
                    </a:moveTo>
                    <a:lnTo>
                      <a:pt x="44" y="84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42" y="82"/>
                    </a:lnTo>
                    <a:lnTo>
                      <a:pt x="42" y="84"/>
                    </a:lnTo>
                    <a:close/>
                    <a:moveTo>
                      <a:pt x="24" y="68"/>
                    </a:moveTo>
                    <a:lnTo>
                      <a:pt x="26" y="68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30" y="70"/>
                    </a:lnTo>
                    <a:lnTo>
                      <a:pt x="34" y="72"/>
                    </a:lnTo>
                    <a:lnTo>
                      <a:pt x="34" y="74"/>
                    </a:lnTo>
                    <a:lnTo>
                      <a:pt x="32" y="78"/>
                    </a:lnTo>
                    <a:lnTo>
                      <a:pt x="32" y="78"/>
                    </a:lnTo>
                    <a:lnTo>
                      <a:pt x="28" y="74"/>
                    </a:lnTo>
                    <a:lnTo>
                      <a:pt x="28" y="74"/>
                    </a:lnTo>
                    <a:lnTo>
                      <a:pt x="26" y="70"/>
                    </a:lnTo>
                    <a:lnTo>
                      <a:pt x="24" y="68"/>
                    </a:lnTo>
                    <a:close/>
                    <a:moveTo>
                      <a:pt x="24" y="58"/>
                    </a:moveTo>
                    <a:lnTo>
                      <a:pt x="26" y="60"/>
                    </a:lnTo>
                    <a:lnTo>
                      <a:pt x="26" y="58"/>
                    </a:lnTo>
                    <a:lnTo>
                      <a:pt x="24" y="58"/>
                    </a:lnTo>
                    <a:close/>
                    <a:moveTo>
                      <a:pt x="8" y="48"/>
                    </a:moveTo>
                    <a:lnTo>
                      <a:pt x="6" y="48"/>
                    </a:lnTo>
                    <a:lnTo>
                      <a:pt x="6" y="50"/>
                    </a:lnTo>
                    <a:lnTo>
                      <a:pt x="8" y="52"/>
                    </a:lnTo>
                    <a:lnTo>
                      <a:pt x="10" y="50"/>
                    </a:lnTo>
                    <a:lnTo>
                      <a:pt x="8" y="48"/>
                    </a:lnTo>
                    <a:lnTo>
                      <a:pt x="8" y="48"/>
                    </a:lnTo>
                    <a:close/>
                    <a:moveTo>
                      <a:pt x="0" y="14"/>
                    </a:moveTo>
                    <a:lnTo>
                      <a:pt x="0" y="14"/>
                    </a:lnTo>
                    <a:lnTo>
                      <a:pt x="0" y="18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10" y="32"/>
                    </a:lnTo>
                    <a:lnTo>
                      <a:pt x="12" y="32"/>
                    </a:lnTo>
                    <a:lnTo>
                      <a:pt x="16" y="36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22" y="38"/>
                    </a:lnTo>
                    <a:lnTo>
                      <a:pt x="28" y="46"/>
                    </a:lnTo>
                    <a:lnTo>
                      <a:pt x="32" y="50"/>
                    </a:lnTo>
                    <a:lnTo>
                      <a:pt x="32" y="50"/>
                    </a:lnTo>
                    <a:lnTo>
                      <a:pt x="32" y="54"/>
                    </a:lnTo>
                    <a:lnTo>
                      <a:pt x="34" y="54"/>
                    </a:lnTo>
                    <a:lnTo>
                      <a:pt x="34" y="58"/>
                    </a:lnTo>
                    <a:lnTo>
                      <a:pt x="36" y="58"/>
                    </a:lnTo>
                    <a:lnTo>
                      <a:pt x="38" y="58"/>
                    </a:lnTo>
                    <a:lnTo>
                      <a:pt x="42" y="62"/>
                    </a:lnTo>
                    <a:lnTo>
                      <a:pt x="44" y="64"/>
                    </a:lnTo>
                    <a:lnTo>
                      <a:pt x="44" y="64"/>
                    </a:lnTo>
                    <a:lnTo>
                      <a:pt x="46" y="64"/>
                    </a:lnTo>
                    <a:lnTo>
                      <a:pt x="44" y="66"/>
                    </a:lnTo>
                    <a:lnTo>
                      <a:pt x="46" y="68"/>
                    </a:lnTo>
                    <a:lnTo>
                      <a:pt x="48" y="72"/>
                    </a:lnTo>
                    <a:lnTo>
                      <a:pt x="48" y="72"/>
                    </a:lnTo>
                    <a:lnTo>
                      <a:pt x="50" y="78"/>
                    </a:lnTo>
                    <a:lnTo>
                      <a:pt x="50" y="82"/>
                    </a:lnTo>
                    <a:lnTo>
                      <a:pt x="54" y="82"/>
                    </a:lnTo>
                    <a:lnTo>
                      <a:pt x="58" y="86"/>
                    </a:lnTo>
                    <a:lnTo>
                      <a:pt x="58" y="88"/>
                    </a:lnTo>
                    <a:lnTo>
                      <a:pt x="60" y="94"/>
                    </a:lnTo>
                    <a:lnTo>
                      <a:pt x="64" y="96"/>
                    </a:lnTo>
                    <a:lnTo>
                      <a:pt x="64" y="102"/>
                    </a:lnTo>
                    <a:lnTo>
                      <a:pt x="68" y="110"/>
                    </a:lnTo>
                    <a:lnTo>
                      <a:pt x="68" y="114"/>
                    </a:lnTo>
                    <a:lnTo>
                      <a:pt x="70" y="116"/>
                    </a:lnTo>
                    <a:lnTo>
                      <a:pt x="74" y="120"/>
                    </a:lnTo>
                    <a:lnTo>
                      <a:pt x="78" y="124"/>
                    </a:lnTo>
                    <a:lnTo>
                      <a:pt x="80" y="128"/>
                    </a:lnTo>
                    <a:lnTo>
                      <a:pt x="84" y="130"/>
                    </a:lnTo>
                    <a:lnTo>
                      <a:pt x="84" y="130"/>
                    </a:lnTo>
                    <a:lnTo>
                      <a:pt x="88" y="132"/>
                    </a:lnTo>
                    <a:lnTo>
                      <a:pt x="88" y="136"/>
                    </a:lnTo>
                    <a:lnTo>
                      <a:pt x="90" y="138"/>
                    </a:lnTo>
                    <a:lnTo>
                      <a:pt x="94" y="142"/>
                    </a:lnTo>
                    <a:lnTo>
                      <a:pt x="98" y="144"/>
                    </a:lnTo>
                    <a:lnTo>
                      <a:pt x="100" y="148"/>
                    </a:lnTo>
                    <a:lnTo>
                      <a:pt x="104" y="148"/>
                    </a:lnTo>
                    <a:lnTo>
                      <a:pt x="112" y="154"/>
                    </a:lnTo>
                    <a:lnTo>
                      <a:pt x="112" y="158"/>
                    </a:lnTo>
                    <a:lnTo>
                      <a:pt x="114" y="158"/>
                    </a:lnTo>
                    <a:lnTo>
                      <a:pt x="114" y="160"/>
                    </a:lnTo>
                    <a:lnTo>
                      <a:pt x="116" y="160"/>
                    </a:lnTo>
                    <a:lnTo>
                      <a:pt x="116" y="158"/>
                    </a:lnTo>
                    <a:lnTo>
                      <a:pt x="116" y="156"/>
                    </a:lnTo>
                    <a:lnTo>
                      <a:pt x="116" y="154"/>
                    </a:lnTo>
                    <a:lnTo>
                      <a:pt x="118" y="156"/>
                    </a:lnTo>
                    <a:lnTo>
                      <a:pt x="122" y="160"/>
                    </a:lnTo>
                    <a:lnTo>
                      <a:pt x="124" y="158"/>
                    </a:lnTo>
                    <a:lnTo>
                      <a:pt x="124" y="156"/>
                    </a:lnTo>
                    <a:lnTo>
                      <a:pt x="124" y="154"/>
                    </a:lnTo>
                    <a:lnTo>
                      <a:pt x="126" y="154"/>
                    </a:lnTo>
                    <a:lnTo>
                      <a:pt x="128" y="158"/>
                    </a:lnTo>
                    <a:lnTo>
                      <a:pt x="130" y="158"/>
                    </a:lnTo>
                    <a:lnTo>
                      <a:pt x="132" y="156"/>
                    </a:lnTo>
                    <a:lnTo>
                      <a:pt x="132" y="152"/>
                    </a:lnTo>
                    <a:lnTo>
                      <a:pt x="132" y="144"/>
                    </a:lnTo>
                    <a:lnTo>
                      <a:pt x="132" y="140"/>
                    </a:lnTo>
                    <a:lnTo>
                      <a:pt x="132" y="136"/>
                    </a:lnTo>
                    <a:lnTo>
                      <a:pt x="132" y="134"/>
                    </a:lnTo>
                    <a:lnTo>
                      <a:pt x="132" y="130"/>
                    </a:lnTo>
                    <a:lnTo>
                      <a:pt x="134" y="128"/>
                    </a:lnTo>
                    <a:lnTo>
                      <a:pt x="136" y="126"/>
                    </a:lnTo>
                    <a:lnTo>
                      <a:pt x="136" y="124"/>
                    </a:lnTo>
                    <a:lnTo>
                      <a:pt x="134" y="124"/>
                    </a:lnTo>
                    <a:lnTo>
                      <a:pt x="132" y="122"/>
                    </a:lnTo>
                    <a:lnTo>
                      <a:pt x="130" y="118"/>
                    </a:lnTo>
                    <a:lnTo>
                      <a:pt x="128" y="118"/>
                    </a:lnTo>
                    <a:lnTo>
                      <a:pt x="128" y="116"/>
                    </a:lnTo>
                    <a:lnTo>
                      <a:pt x="126" y="116"/>
                    </a:lnTo>
                    <a:lnTo>
                      <a:pt x="122" y="116"/>
                    </a:lnTo>
                    <a:lnTo>
                      <a:pt x="120" y="116"/>
                    </a:lnTo>
                    <a:lnTo>
                      <a:pt x="118" y="112"/>
                    </a:lnTo>
                    <a:lnTo>
                      <a:pt x="118" y="110"/>
                    </a:lnTo>
                    <a:lnTo>
                      <a:pt x="116" y="110"/>
                    </a:lnTo>
                    <a:lnTo>
                      <a:pt x="118" y="108"/>
                    </a:lnTo>
                    <a:lnTo>
                      <a:pt x="116" y="104"/>
                    </a:lnTo>
                    <a:lnTo>
                      <a:pt x="116" y="98"/>
                    </a:lnTo>
                    <a:lnTo>
                      <a:pt x="112" y="100"/>
                    </a:lnTo>
                    <a:lnTo>
                      <a:pt x="112" y="98"/>
                    </a:lnTo>
                    <a:lnTo>
                      <a:pt x="106" y="98"/>
                    </a:lnTo>
                    <a:lnTo>
                      <a:pt x="102" y="96"/>
                    </a:lnTo>
                    <a:lnTo>
                      <a:pt x="102" y="94"/>
                    </a:lnTo>
                    <a:lnTo>
                      <a:pt x="106" y="92"/>
                    </a:lnTo>
                    <a:lnTo>
                      <a:pt x="108" y="92"/>
                    </a:lnTo>
                    <a:lnTo>
                      <a:pt x="106" y="90"/>
                    </a:lnTo>
                    <a:lnTo>
                      <a:pt x="104" y="90"/>
                    </a:lnTo>
                    <a:lnTo>
                      <a:pt x="102" y="90"/>
                    </a:lnTo>
                    <a:lnTo>
                      <a:pt x="100" y="90"/>
                    </a:lnTo>
                    <a:lnTo>
                      <a:pt x="102" y="90"/>
                    </a:lnTo>
                    <a:lnTo>
                      <a:pt x="104" y="88"/>
                    </a:lnTo>
                    <a:lnTo>
                      <a:pt x="108" y="86"/>
                    </a:lnTo>
                    <a:lnTo>
                      <a:pt x="106" y="84"/>
                    </a:lnTo>
                    <a:lnTo>
                      <a:pt x="104" y="80"/>
                    </a:lnTo>
                    <a:lnTo>
                      <a:pt x="102" y="80"/>
                    </a:lnTo>
                    <a:lnTo>
                      <a:pt x="98" y="82"/>
                    </a:lnTo>
                    <a:lnTo>
                      <a:pt x="96" y="82"/>
                    </a:lnTo>
                    <a:lnTo>
                      <a:pt x="92" y="82"/>
                    </a:lnTo>
                    <a:lnTo>
                      <a:pt x="94" y="82"/>
                    </a:lnTo>
                    <a:lnTo>
                      <a:pt x="96" y="82"/>
                    </a:lnTo>
                    <a:lnTo>
                      <a:pt x="96" y="82"/>
                    </a:lnTo>
                    <a:lnTo>
                      <a:pt x="98" y="80"/>
                    </a:lnTo>
                    <a:lnTo>
                      <a:pt x="98" y="78"/>
                    </a:lnTo>
                    <a:lnTo>
                      <a:pt x="94" y="76"/>
                    </a:lnTo>
                    <a:lnTo>
                      <a:pt x="90" y="76"/>
                    </a:lnTo>
                    <a:lnTo>
                      <a:pt x="88" y="74"/>
                    </a:lnTo>
                    <a:lnTo>
                      <a:pt x="88" y="72"/>
                    </a:lnTo>
                    <a:lnTo>
                      <a:pt x="86" y="70"/>
                    </a:lnTo>
                    <a:lnTo>
                      <a:pt x="82" y="64"/>
                    </a:lnTo>
                    <a:lnTo>
                      <a:pt x="80" y="64"/>
                    </a:lnTo>
                    <a:lnTo>
                      <a:pt x="78" y="64"/>
                    </a:lnTo>
                    <a:lnTo>
                      <a:pt x="76" y="64"/>
                    </a:lnTo>
                    <a:lnTo>
                      <a:pt x="76" y="58"/>
                    </a:lnTo>
                    <a:lnTo>
                      <a:pt x="72" y="56"/>
                    </a:lnTo>
                    <a:lnTo>
                      <a:pt x="68" y="52"/>
                    </a:lnTo>
                    <a:lnTo>
                      <a:pt x="64" y="52"/>
                    </a:lnTo>
                    <a:lnTo>
                      <a:pt x="64" y="54"/>
                    </a:lnTo>
                    <a:lnTo>
                      <a:pt x="62" y="52"/>
                    </a:lnTo>
                    <a:lnTo>
                      <a:pt x="62" y="50"/>
                    </a:lnTo>
                    <a:lnTo>
                      <a:pt x="60" y="50"/>
                    </a:lnTo>
                    <a:lnTo>
                      <a:pt x="58" y="48"/>
                    </a:lnTo>
                    <a:lnTo>
                      <a:pt x="58" y="46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2" y="40"/>
                    </a:lnTo>
                    <a:lnTo>
                      <a:pt x="46" y="36"/>
                    </a:lnTo>
                    <a:lnTo>
                      <a:pt x="44" y="36"/>
                    </a:lnTo>
                    <a:lnTo>
                      <a:pt x="40" y="32"/>
                    </a:lnTo>
                    <a:lnTo>
                      <a:pt x="38" y="32"/>
                    </a:lnTo>
                    <a:lnTo>
                      <a:pt x="36" y="30"/>
                    </a:lnTo>
                    <a:lnTo>
                      <a:pt x="36" y="26"/>
                    </a:lnTo>
                    <a:lnTo>
                      <a:pt x="34" y="24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30" y="18"/>
                    </a:lnTo>
                    <a:lnTo>
                      <a:pt x="26" y="18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8"/>
                    </a:lnTo>
                    <a:lnTo>
                      <a:pt x="12" y="16"/>
                    </a:lnTo>
                    <a:lnTo>
                      <a:pt x="8" y="12"/>
                    </a:lnTo>
                    <a:lnTo>
                      <a:pt x="2" y="12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7" name="India">
                <a:extLst>
                  <a:ext uri="{FF2B5EF4-FFF2-40B4-BE49-F238E27FC236}">
                    <a16:creationId xmlns:a16="http://schemas.microsoft.com/office/drawing/2014/main" id="{67A50121-AC3E-4020-B84C-B3847BB09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429" y="3587022"/>
                <a:ext cx="662196" cy="643057"/>
              </a:xfrm>
              <a:custGeom>
                <a:avLst/>
                <a:gdLst>
                  <a:gd name="T0" fmla="*/ 118 w 346"/>
                  <a:gd name="T1" fmla="*/ 26 h 336"/>
                  <a:gd name="T2" fmla="*/ 132 w 346"/>
                  <a:gd name="T3" fmla="*/ 36 h 336"/>
                  <a:gd name="T4" fmla="*/ 134 w 346"/>
                  <a:gd name="T5" fmla="*/ 60 h 336"/>
                  <a:gd name="T6" fmla="*/ 164 w 346"/>
                  <a:gd name="T7" fmla="*/ 78 h 336"/>
                  <a:gd name="T8" fmla="*/ 198 w 346"/>
                  <a:gd name="T9" fmla="*/ 88 h 336"/>
                  <a:gd name="T10" fmla="*/ 234 w 346"/>
                  <a:gd name="T11" fmla="*/ 82 h 336"/>
                  <a:gd name="T12" fmla="*/ 244 w 346"/>
                  <a:gd name="T13" fmla="*/ 78 h 336"/>
                  <a:gd name="T14" fmla="*/ 266 w 346"/>
                  <a:gd name="T15" fmla="*/ 86 h 336"/>
                  <a:gd name="T16" fmla="*/ 278 w 346"/>
                  <a:gd name="T17" fmla="*/ 72 h 336"/>
                  <a:gd name="T18" fmla="*/ 294 w 346"/>
                  <a:gd name="T19" fmla="*/ 64 h 336"/>
                  <a:gd name="T20" fmla="*/ 316 w 346"/>
                  <a:gd name="T21" fmla="*/ 52 h 336"/>
                  <a:gd name="T22" fmla="*/ 332 w 346"/>
                  <a:gd name="T23" fmla="*/ 54 h 336"/>
                  <a:gd name="T24" fmla="*/ 338 w 346"/>
                  <a:gd name="T25" fmla="*/ 66 h 336"/>
                  <a:gd name="T26" fmla="*/ 340 w 346"/>
                  <a:gd name="T27" fmla="*/ 76 h 336"/>
                  <a:gd name="T28" fmla="*/ 320 w 346"/>
                  <a:gd name="T29" fmla="*/ 102 h 336"/>
                  <a:gd name="T30" fmla="*/ 306 w 346"/>
                  <a:gd name="T31" fmla="*/ 126 h 336"/>
                  <a:gd name="T32" fmla="*/ 302 w 346"/>
                  <a:gd name="T33" fmla="*/ 154 h 336"/>
                  <a:gd name="T34" fmla="*/ 296 w 346"/>
                  <a:gd name="T35" fmla="*/ 148 h 336"/>
                  <a:gd name="T36" fmla="*/ 288 w 346"/>
                  <a:gd name="T37" fmla="*/ 132 h 336"/>
                  <a:gd name="T38" fmla="*/ 282 w 346"/>
                  <a:gd name="T39" fmla="*/ 136 h 336"/>
                  <a:gd name="T40" fmla="*/ 284 w 346"/>
                  <a:gd name="T41" fmla="*/ 126 h 336"/>
                  <a:gd name="T42" fmla="*/ 286 w 346"/>
                  <a:gd name="T43" fmla="*/ 110 h 336"/>
                  <a:gd name="T44" fmla="*/ 260 w 346"/>
                  <a:gd name="T45" fmla="*/ 108 h 336"/>
                  <a:gd name="T46" fmla="*/ 252 w 346"/>
                  <a:gd name="T47" fmla="*/ 96 h 336"/>
                  <a:gd name="T48" fmla="*/ 242 w 346"/>
                  <a:gd name="T49" fmla="*/ 92 h 336"/>
                  <a:gd name="T50" fmla="*/ 242 w 346"/>
                  <a:gd name="T51" fmla="*/ 104 h 336"/>
                  <a:gd name="T52" fmla="*/ 240 w 346"/>
                  <a:gd name="T53" fmla="*/ 114 h 336"/>
                  <a:gd name="T54" fmla="*/ 254 w 346"/>
                  <a:gd name="T55" fmla="*/ 146 h 336"/>
                  <a:gd name="T56" fmla="*/ 252 w 346"/>
                  <a:gd name="T57" fmla="*/ 160 h 336"/>
                  <a:gd name="T58" fmla="*/ 244 w 346"/>
                  <a:gd name="T59" fmla="*/ 158 h 336"/>
                  <a:gd name="T60" fmla="*/ 242 w 346"/>
                  <a:gd name="T61" fmla="*/ 154 h 336"/>
                  <a:gd name="T62" fmla="*/ 230 w 346"/>
                  <a:gd name="T63" fmla="*/ 172 h 336"/>
                  <a:gd name="T64" fmla="*/ 214 w 346"/>
                  <a:gd name="T65" fmla="*/ 186 h 336"/>
                  <a:gd name="T66" fmla="*/ 214 w 346"/>
                  <a:gd name="T67" fmla="*/ 188 h 336"/>
                  <a:gd name="T68" fmla="*/ 180 w 346"/>
                  <a:gd name="T69" fmla="*/ 226 h 336"/>
                  <a:gd name="T70" fmla="*/ 160 w 346"/>
                  <a:gd name="T71" fmla="*/ 236 h 336"/>
                  <a:gd name="T72" fmla="*/ 158 w 346"/>
                  <a:gd name="T73" fmla="*/ 276 h 336"/>
                  <a:gd name="T74" fmla="*/ 148 w 346"/>
                  <a:gd name="T75" fmla="*/ 310 h 336"/>
                  <a:gd name="T76" fmla="*/ 146 w 346"/>
                  <a:gd name="T77" fmla="*/ 322 h 336"/>
                  <a:gd name="T78" fmla="*/ 132 w 346"/>
                  <a:gd name="T79" fmla="*/ 334 h 336"/>
                  <a:gd name="T80" fmla="*/ 106 w 346"/>
                  <a:gd name="T81" fmla="*/ 304 h 336"/>
                  <a:gd name="T82" fmla="*/ 90 w 346"/>
                  <a:gd name="T83" fmla="*/ 280 h 336"/>
                  <a:gd name="T84" fmla="*/ 80 w 346"/>
                  <a:gd name="T85" fmla="*/ 250 h 336"/>
                  <a:gd name="T86" fmla="*/ 68 w 346"/>
                  <a:gd name="T87" fmla="*/ 224 h 336"/>
                  <a:gd name="T88" fmla="*/ 62 w 346"/>
                  <a:gd name="T89" fmla="*/ 196 h 336"/>
                  <a:gd name="T90" fmla="*/ 56 w 346"/>
                  <a:gd name="T91" fmla="*/ 170 h 336"/>
                  <a:gd name="T92" fmla="*/ 52 w 346"/>
                  <a:gd name="T93" fmla="*/ 156 h 336"/>
                  <a:gd name="T94" fmla="*/ 50 w 346"/>
                  <a:gd name="T95" fmla="*/ 148 h 336"/>
                  <a:gd name="T96" fmla="*/ 38 w 346"/>
                  <a:gd name="T97" fmla="*/ 174 h 336"/>
                  <a:gd name="T98" fmla="*/ 8 w 346"/>
                  <a:gd name="T99" fmla="*/ 152 h 336"/>
                  <a:gd name="T100" fmla="*/ 18 w 346"/>
                  <a:gd name="T101" fmla="*/ 154 h 336"/>
                  <a:gd name="T102" fmla="*/ 26 w 346"/>
                  <a:gd name="T103" fmla="*/ 142 h 336"/>
                  <a:gd name="T104" fmla="*/ 4 w 346"/>
                  <a:gd name="T105" fmla="*/ 134 h 336"/>
                  <a:gd name="T106" fmla="*/ 8 w 346"/>
                  <a:gd name="T107" fmla="*/ 126 h 336"/>
                  <a:gd name="T108" fmla="*/ 30 w 346"/>
                  <a:gd name="T109" fmla="*/ 122 h 336"/>
                  <a:gd name="T110" fmla="*/ 18 w 346"/>
                  <a:gd name="T111" fmla="*/ 96 h 336"/>
                  <a:gd name="T112" fmla="*/ 14 w 346"/>
                  <a:gd name="T113" fmla="*/ 78 h 336"/>
                  <a:gd name="T114" fmla="*/ 38 w 346"/>
                  <a:gd name="T115" fmla="*/ 72 h 336"/>
                  <a:gd name="T116" fmla="*/ 54 w 346"/>
                  <a:gd name="T117" fmla="*/ 42 h 336"/>
                  <a:gd name="T118" fmla="*/ 68 w 346"/>
                  <a:gd name="T119" fmla="*/ 14 h 336"/>
                  <a:gd name="T120" fmla="*/ 98 w 346"/>
                  <a:gd name="T121" fmla="*/ 2 h 336"/>
                  <a:gd name="T122" fmla="*/ 250 w 346"/>
                  <a:gd name="T123" fmla="*/ 160 h 336"/>
                  <a:gd name="T124" fmla="*/ 248 w 346"/>
                  <a:gd name="T125" fmla="*/ 162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46" h="336">
                    <a:moveTo>
                      <a:pt x="110" y="10"/>
                    </a:moveTo>
                    <a:lnTo>
                      <a:pt x="112" y="12"/>
                    </a:lnTo>
                    <a:lnTo>
                      <a:pt x="112" y="14"/>
                    </a:lnTo>
                    <a:lnTo>
                      <a:pt x="114" y="14"/>
                    </a:lnTo>
                    <a:lnTo>
                      <a:pt x="114" y="20"/>
                    </a:lnTo>
                    <a:lnTo>
                      <a:pt x="116" y="22"/>
                    </a:lnTo>
                    <a:lnTo>
                      <a:pt x="114" y="24"/>
                    </a:lnTo>
                    <a:lnTo>
                      <a:pt x="116" y="24"/>
                    </a:lnTo>
                    <a:lnTo>
                      <a:pt x="118" y="26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20" y="32"/>
                    </a:lnTo>
                    <a:lnTo>
                      <a:pt x="122" y="32"/>
                    </a:lnTo>
                    <a:lnTo>
                      <a:pt x="124" y="30"/>
                    </a:lnTo>
                    <a:lnTo>
                      <a:pt x="126" y="30"/>
                    </a:lnTo>
                    <a:lnTo>
                      <a:pt x="128" y="32"/>
                    </a:lnTo>
                    <a:lnTo>
                      <a:pt x="130" y="32"/>
                    </a:lnTo>
                    <a:lnTo>
                      <a:pt x="132" y="36"/>
                    </a:lnTo>
                    <a:lnTo>
                      <a:pt x="134" y="36"/>
                    </a:lnTo>
                    <a:lnTo>
                      <a:pt x="136" y="38"/>
                    </a:lnTo>
                    <a:lnTo>
                      <a:pt x="138" y="38"/>
                    </a:lnTo>
                    <a:lnTo>
                      <a:pt x="138" y="40"/>
                    </a:lnTo>
                    <a:lnTo>
                      <a:pt x="140" y="40"/>
                    </a:lnTo>
                    <a:lnTo>
                      <a:pt x="140" y="44"/>
                    </a:lnTo>
                    <a:lnTo>
                      <a:pt x="138" y="52"/>
                    </a:lnTo>
                    <a:lnTo>
                      <a:pt x="138" y="56"/>
                    </a:lnTo>
                    <a:lnTo>
                      <a:pt x="134" y="60"/>
                    </a:lnTo>
                    <a:lnTo>
                      <a:pt x="136" y="62"/>
                    </a:lnTo>
                    <a:lnTo>
                      <a:pt x="138" y="64"/>
                    </a:lnTo>
                    <a:lnTo>
                      <a:pt x="140" y="64"/>
                    </a:lnTo>
                    <a:lnTo>
                      <a:pt x="142" y="64"/>
                    </a:lnTo>
                    <a:lnTo>
                      <a:pt x="144" y="66"/>
                    </a:lnTo>
                    <a:lnTo>
                      <a:pt x="150" y="68"/>
                    </a:lnTo>
                    <a:lnTo>
                      <a:pt x="154" y="72"/>
                    </a:lnTo>
                    <a:lnTo>
                      <a:pt x="158" y="76"/>
                    </a:lnTo>
                    <a:lnTo>
                      <a:pt x="164" y="78"/>
                    </a:lnTo>
                    <a:lnTo>
                      <a:pt x="166" y="78"/>
                    </a:lnTo>
                    <a:lnTo>
                      <a:pt x="168" y="78"/>
                    </a:lnTo>
                    <a:lnTo>
                      <a:pt x="172" y="82"/>
                    </a:lnTo>
                    <a:lnTo>
                      <a:pt x="180" y="80"/>
                    </a:lnTo>
                    <a:lnTo>
                      <a:pt x="182" y="82"/>
                    </a:lnTo>
                    <a:lnTo>
                      <a:pt x="188" y="80"/>
                    </a:lnTo>
                    <a:lnTo>
                      <a:pt x="194" y="82"/>
                    </a:lnTo>
                    <a:lnTo>
                      <a:pt x="194" y="86"/>
                    </a:lnTo>
                    <a:lnTo>
                      <a:pt x="198" y="88"/>
                    </a:lnTo>
                    <a:lnTo>
                      <a:pt x="204" y="90"/>
                    </a:lnTo>
                    <a:lnTo>
                      <a:pt x="206" y="90"/>
                    </a:lnTo>
                    <a:lnTo>
                      <a:pt x="210" y="88"/>
                    </a:lnTo>
                    <a:lnTo>
                      <a:pt x="222" y="92"/>
                    </a:lnTo>
                    <a:lnTo>
                      <a:pt x="224" y="92"/>
                    </a:lnTo>
                    <a:lnTo>
                      <a:pt x="228" y="94"/>
                    </a:lnTo>
                    <a:lnTo>
                      <a:pt x="236" y="92"/>
                    </a:lnTo>
                    <a:lnTo>
                      <a:pt x="236" y="86"/>
                    </a:lnTo>
                    <a:lnTo>
                      <a:pt x="234" y="82"/>
                    </a:lnTo>
                    <a:lnTo>
                      <a:pt x="236" y="76"/>
                    </a:lnTo>
                    <a:lnTo>
                      <a:pt x="236" y="74"/>
                    </a:lnTo>
                    <a:lnTo>
                      <a:pt x="236" y="74"/>
                    </a:lnTo>
                    <a:lnTo>
                      <a:pt x="238" y="70"/>
                    </a:lnTo>
                    <a:lnTo>
                      <a:pt x="240" y="70"/>
                    </a:lnTo>
                    <a:lnTo>
                      <a:pt x="242" y="74"/>
                    </a:lnTo>
                    <a:lnTo>
                      <a:pt x="242" y="76"/>
                    </a:lnTo>
                    <a:lnTo>
                      <a:pt x="244" y="78"/>
                    </a:lnTo>
                    <a:lnTo>
                      <a:pt x="244" y="78"/>
                    </a:lnTo>
                    <a:lnTo>
                      <a:pt x="244" y="82"/>
                    </a:lnTo>
                    <a:lnTo>
                      <a:pt x="244" y="84"/>
                    </a:lnTo>
                    <a:lnTo>
                      <a:pt x="246" y="86"/>
                    </a:lnTo>
                    <a:lnTo>
                      <a:pt x="250" y="88"/>
                    </a:lnTo>
                    <a:lnTo>
                      <a:pt x="252" y="86"/>
                    </a:lnTo>
                    <a:lnTo>
                      <a:pt x="258" y="90"/>
                    </a:lnTo>
                    <a:lnTo>
                      <a:pt x="260" y="90"/>
                    </a:lnTo>
                    <a:lnTo>
                      <a:pt x="264" y="88"/>
                    </a:lnTo>
                    <a:lnTo>
                      <a:pt x="266" y="86"/>
                    </a:lnTo>
                    <a:lnTo>
                      <a:pt x="268" y="88"/>
                    </a:lnTo>
                    <a:lnTo>
                      <a:pt x="272" y="86"/>
                    </a:lnTo>
                    <a:lnTo>
                      <a:pt x="276" y="86"/>
                    </a:lnTo>
                    <a:lnTo>
                      <a:pt x="282" y="86"/>
                    </a:lnTo>
                    <a:lnTo>
                      <a:pt x="282" y="84"/>
                    </a:lnTo>
                    <a:lnTo>
                      <a:pt x="282" y="80"/>
                    </a:lnTo>
                    <a:lnTo>
                      <a:pt x="278" y="78"/>
                    </a:lnTo>
                    <a:lnTo>
                      <a:pt x="276" y="76"/>
                    </a:lnTo>
                    <a:lnTo>
                      <a:pt x="278" y="72"/>
                    </a:lnTo>
                    <a:lnTo>
                      <a:pt x="280" y="72"/>
                    </a:lnTo>
                    <a:lnTo>
                      <a:pt x="284" y="72"/>
                    </a:lnTo>
                    <a:lnTo>
                      <a:pt x="286" y="72"/>
                    </a:lnTo>
                    <a:lnTo>
                      <a:pt x="288" y="68"/>
                    </a:lnTo>
                    <a:lnTo>
                      <a:pt x="290" y="68"/>
                    </a:lnTo>
                    <a:lnTo>
                      <a:pt x="292" y="68"/>
                    </a:lnTo>
                    <a:lnTo>
                      <a:pt x="292" y="66"/>
                    </a:lnTo>
                    <a:lnTo>
                      <a:pt x="294" y="66"/>
                    </a:lnTo>
                    <a:lnTo>
                      <a:pt x="294" y="64"/>
                    </a:lnTo>
                    <a:lnTo>
                      <a:pt x="296" y="60"/>
                    </a:lnTo>
                    <a:lnTo>
                      <a:pt x="300" y="60"/>
                    </a:lnTo>
                    <a:lnTo>
                      <a:pt x="304" y="58"/>
                    </a:lnTo>
                    <a:lnTo>
                      <a:pt x="306" y="56"/>
                    </a:lnTo>
                    <a:lnTo>
                      <a:pt x="306" y="52"/>
                    </a:lnTo>
                    <a:lnTo>
                      <a:pt x="308" y="52"/>
                    </a:lnTo>
                    <a:lnTo>
                      <a:pt x="312" y="50"/>
                    </a:lnTo>
                    <a:lnTo>
                      <a:pt x="312" y="54"/>
                    </a:lnTo>
                    <a:lnTo>
                      <a:pt x="316" y="52"/>
                    </a:lnTo>
                    <a:lnTo>
                      <a:pt x="320" y="54"/>
                    </a:lnTo>
                    <a:lnTo>
                      <a:pt x="322" y="52"/>
                    </a:lnTo>
                    <a:lnTo>
                      <a:pt x="322" y="50"/>
                    </a:lnTo>
                    <a:lnTo>
                      <a:pt x="328" y="48"/>
                    </a:lnTo>
                    <a:lnTo>
                      <a:pt x="330" y="48"/>
                    </a:lnTo>
                    <a:lnTo>
                      <a:pt x="330" y="50"/>
                    </a:lnTo>
                    <a:lnTo>
                      <a:pt x="332" y="50"/>
                    </a:lnTo>
                    <a:lnTo>
                      <a:pt x="332" y="50"/>
                    </a:lnTo>
                    <a:lnTo>
                      <a:pt x="332" y="54"/>
                    </a:lnTo>
                    <a:lnTo>
                      <a:pt x="332" y="56"/>
                    </a:lnTo>
                    <a:lnTo>
                      <a:pt x="334" y="56"/>
                    </a:lnTo>
                    <a:lnTo>
                      <a:pt x="334" y="56"/>
                    </a:lnTo>
                    <a:lnTo>
                      <a:pt x="336" y="56"/>
                    </a:lnTo>
                    <a:lnTo>
                      <a:pt x="338" y="60"/>
                    </a:lnTo>
                    <a:lnTo>
                      <a:pt x="338" y="62"/>
                    </a:lnTo>
                    <a:lnTo>
                      <a:pt x="336" y="64"/>
                    </a:lnTo>
                    <a:lnTo>
                      <a:pt x="336" y="66"/>
                    </a:lnTo>
                    <a:lnTo>
                      <a:pt x="338" y="66"/>
                    </a:lnTo>
                    <a:lnTo>
                      <a:pt x="340" y="64"/>
                    </a:lnTo>
                    <a:lnTo>
                      <a:pt x="342" y="66"/>
                    </a:lnTo>
                    <a:lnTo>
                      <a:pt x="346" y="68"/>
                    </a:lnTo>
                    <a:lnTo>
                      <a:pt x="346" y="70"/>
                    </a:lnTo>
                    <a:lnTo>
                      <a:pt x="342" y="72"/>
                    </a:lnTo>
                    <a:lnTo>
                      <a:pt x="342" y="76"/>
                    </a:lnTo>
                    <a:lnTo>
                      <a:pt x="344" y="78"/>
                    </a:lnTo>
                    <a:lnTo>
                      <a:pt x="340" y="78"/>
                    </a:lnTo>
                    <a:lnTo>
                      <a:pt x="340" y="76"/>
                    </a:lnTo>
                    <a:lnTo>
                      <a:pt x="336" y="78"/>
                    </a:lnTo>
                    <a:lnTo>
                      <a:pt x="332" y="78"/>
                    </a:lnTo>
                    <a:lnTo>
                      <a:pt x="330" y="82"/>
                    </a:lnTo>
                    <a:lnTo>
                      <a:pt x="328" y="86"/>
                    </a:lnTo>
                    <a:lnTo>
                      <a:pt x="324" y="86"/>
                    </a:lnTo>
                    <a:lnTo>
                      <a:pt x="320" y="92"/>
                    </a:lnTo>
                    <a:lnTo>
                      <a:pt x="320" y="96"/>
                    </a:lnTo>
                    <a:lnTo>
                      <a:pt x="322" y="98"/>
                    </a:lnTo>
                    <a:lnTo>
                      <a:pt x="320" y="102"/>
                    </a:lnTo>
                    <a:lnTo>
                      <a:pt x="316" y="108"/>
                    </a:lnTo>
                    <a:lnTo>
                      <a:pt x="316" y="110"/>
                    </a:lnTo>
                    <a:lnTo>
                      <a:pt x="318" y="112"/>
                    </a:lnTo>
                    <a:lnTo>
                      <a:pt x="316" y="118"/>
                    </a:lnTo>
                    <a:lnTo>
                      <a:pt x="316" y="122"/>
                    </a:lnTo>
                    <a:lnTo>
                      <a:pt x="314" y="128"/>
                    </a:lnTo>
                    <a:lnTo>
                      <a:pt x="310" y="128"/>
                    </a:lnTo>
                    <a:lnTo>
                      <a:pt x="308" y="126"/>
                    </a:lnTo>
                    <a:lnTo>
                      <a:pt x="306" y="126"/>
                    </a:lnTo>
                    <a:lnTo>
                      <a:pt x="306" y="132"/>
                    </a:lnTo>
                    <a:lnTo>
                      <a:pt x="306" y="136"/>
                    </a:lnTo>
                    <a:lnTo>
                      <a:pt x="306" y="140"/>
                    </a:lnTo>
                    <a:lnTo>
                      <a:pt x="304" y="140"/>
                    </a:lnTo>
                    <a:lnTo>
                      <a:pt x="304" y="144"/>
                    </a:lnTo>
                    <a:lnTo>
                      <a:pt x="304" y="146"/>
                    </a:lnTo>
                    <a:lnTo>
                      <a:pt x="304" y="148"/>
                    </a:lnTo>
                    <a:lnTo>
                      <a:pt x="304" y="154"/>
                    </a:lnTo>
                    <a:lnTo>
                      <a:pt x="302" y="154"/>
                    </a:lnTo>
                    <a:lnTo>
                      <a:pt x="300" y="154"/>
                    </a:lnTo>
                    <a:lnTo>
                      <a:pt x="300" y="156"/>
                    </a:lnTo>
                    <a:lnTo>
                      <a:pt x="300" y="156"/>
                    </a:lnTo>
                    <a:lnTo>
                      <a:pt x="300" y="156"/>
                    </a:lnTo>
                    <a:lnTo>
                      <a:pt x="298" y="156"/>
                    </a:lnTo>
                    <a:lnTo>
                      <a:pt x="298" y="154"/>
                    </a:lnTo>
                    <a:lnTo>
                      <a:pt x="298" y="154"/>
                    </a:lnTo>
                    <a:lnTo>
                      <a:pt x="298" y="152"/>
                    </a:lnTo>
                    <a:lnTo>
                      <a:pt x="296" y="148"/>
                    </a:lnTo>
                    <a:lnTo>
                      <a:pt x="296" y="142"/>
                    </a:lnTo>
                    <a:lnTo>
                      <a:pt x="296" y="140"/>
                    </a:lnTo>
                    <a:lnTo>
                      <a:pt x="296" y="138"/>
                    </a:lnTo>
                    <a:lnTo>
                      <a:pt x="294" y="134"/>
                    </a:lnTo>
                    <a:lnTo>
                      <a:pt x="294" y="134"/>
                    </a:lnTo>
                    <a:lnTo>
                      <a:pt x="292" y="132"/>
                    </a:lnTo>
                    <a:lnTo>
                      <a:pt x="290" y="132"/>
                    </a:lnTo>
                    <a:lnTo>
                      <a:pt x="290" y="132"/>
                    </a:lnTo>
                    <a:lnTo>
                      <a:pt x="288" y="132"/>
                    </a:lnTo>
                    <a:lnTo>
                      <a:pt x="288" y="134"/>
                    </a:lnTo>
                    <a:lnTo>
                      <a:pt x="288" y="134"/>
                    </a:lnTo>
                    <a:lnTo>
                      <a:pt x="288" y="136"/>
                    </a:lnTo>
                    <a:lnTo>
                      <a:pt x="286" y="138"/>
                    </a:lnTo>
                    <a:lnTo>
                      <a:pt x="288" y="138"/>
                    </a:lnTo>
                    <a:lnTo>
                      <a:pt x="288" y="140"/>
                    </a:lnTo>
                    <a:lnTo>
                      <a:pt x="286" y="140"/>
                    </a:lnTo>
                    <a:lnTo>
                      <a:pt x="284" y="138"/>
                    </a:lnTo>
                    <a:lnTo>
                      <a:pt x="282" y="136"/>
                    </a:lnTo>
                    <a:lnTo>
                      <a:pt x="282" y="134"/>
                    </a:lnTo>
                    <a:lnTo>
                      <a:pt x="280" y="134"/>
                    </a:lnTo>
                    <a:lnTo>
                      <a:pt x="278" y="130"/>
                    </a:lnTo>
                    <a:lnTo>
                      <a:pt x="278" y="128"/>
                    </a:lnTo>
                    <a:lnTo>
                      <a:pt x="280" y="128"/>
                    </a:lnTo>
                    <a:lnTo>
                      <a:pt x="280" y="126"/>
                    </a:lnTo>
                    <a:lnTo>
                      <a:pt x="282" y="124"/>
                    </a:lnTo>
                    <a:lnTo>
                      <a:pt x="284" y="126"/>
                    </a:lnTo>
                    <a:lnTo>
                      <a:pt x="284" y="126"/>
                    </a:lnTo>
                    <a:lnTo>
                      <a:pt x="286" y="124"/>
                    </a:lnTo>
                    <a:lnTo>
                      <a:pt x="286" y="122"/>
                    </a:lnTo>
                    <a:lnTo>
                      <a:pt x="288" y="122"/>
                    </a:lnTo>
                    <a:lnTo>
                      <a:pt x="290" y="118"/>
                    </a:lnTo>
                    <a:lnTo>
                      <a:pt x="290" y="114"/>
                    </a:lnTo>
                    <a:lnTo>
                      <a:pt x="292" y="112"/>
                    </a:lnTo>
                    <a:lnTo>
                      <a:pt x="290" y="112"/>
                    </a:lnTo>
                    <a:lnTo>
                      <a:pt x="288" y="110"/>
                    </a:lnTo>
                    <a:lnTo>
                      <a:pt x="286" y="110"/>
                    </a:lnTo>
                    <a:lnTo>
                      <a:pt x="284" y="110"/>
                    </a:lnTo>
                    <a:lnTo>
                      <a:pt x="284" y="110"/>
                    </a:lnTo>
                    <a:lnTo>
                      <a:pt x="278" y="110"/>
                    </a:lnTo>
                    <a:lnTo>
                      <a:pt x="276" y="110"/>
                    </a:lnTo>
                    <a:lnTo>
                      <a:pt x="270" y="110"/>
                    </a:lnTo>
                    <a:lnTo>
                      <a:pt x="268" y="110"/>
                    </a:lnTo>
                    <a:lnTo>
                      <a:pt x="264" y="108"/>
                    </a:lnTo>
                    <a:lnTo>
                      <a:pt x="262" y="108"/>
                    </a:lnTo>
                    <a:lnTo>
                      <a:pt x="260" y="108"/>
                    </a:lnTo>
                    <a:lnTo>
                      <a:pt x="260" y="106"/>
                    </a:lnTo>
                    <a:lnTo>
                      <a:pt x="258" y="104"/>
                    </a:lnTo>
                    <a:lnTo>
                      <a:pt x="258" y="102"/>
                    </a:lnTo>
                    <a:lnTo>
                      <a:pt x="258" y="98"/>
                    </a:lnTo>
                    <a:lnTo>
                      <a:pt x="256" y="96"/>
                    </a:lnTo>
                    <a:lnTo>
                      <a:pt x="256" y="96"/>
                    </a:lnTo>
                    <a:lnTo>
                      <a:pt x="256" y="98"/>
                    </a:lnTo>
                    <a:lnTo>
                      <a:pt x="252" y="96"/>
                    </a:lnTo>
                    <a:lnTo>
                      <a:pt x="252" y="96"/>
                    </a:lnTo>
                    <a:lnTo>
                      <a:pt x="250" y="94"/>
                    </a:lnTo>
                    <a:lnTo>
                      <a:pt x="248" y="94"/>
                    </a:lnTo>
                    <a:lnTo>
                      <a:pt x="248" y="94"/>
                    </a:lnTo>
                    <a:lnTo>
                      <a:pt x="250" y="96"/>
                    </a:lnTo>
                    <a:lnTo>
                      <a:pt x="248" y="96"/>
                    </a:lnTo>
                    <a:lnTo>
                      <a:pt x="246" y="96"/>
                    </a:lnTo>
                    <a:lnTo>
                      <a:pt x="244" y="94"/>
                    </a:lnTo>
                    <a:lnTo>
                      <a:pt x="244" y="92"/>
                    </a:lnTo>
                    <a:lnTo>
                      <a:pt x="242" y="92"/>
                    </a:lnTo>
                    <a:lnTo>
                      <a:pt x="242" y="90"/>
                    </a:lnTo>
                    <a:lnTo>
                      <a:pt x="242" y="92"/>
                    </a:lnTo>
                    <a:lnTo>
                      <a:pt x="240" y="92"/>
                    </a:lnTo>
                    <a:lnTo>
                      <a:pt x="240" y="92"/>
                    </a:lnTo>
                    <a:lnTo>
                      <a:pt x="242" y="94"/>
                    </a:lnTo>
                    <a:lnTo>
                      <a:pt x="240" y="98"/>
                    </a:lnTo>
                    <a:lnTo>
                      <a:pt x="238" y="100"/>
                    </a:lnTo>
                    <a:lnTo>
                      <a:pt x="238" y="102"/>
                    </a:lnTo>
                    <a:lnTo>
                      <a:pt x="242" y="104"/>
                    </a:lnTo>
                    <a:lnTo>
                      <a:pt x="246" y="104"/>
                    </a:lnTo>
                    <a:lnTo>
                      <a:pt x="248" y="104"/>
                    </a:lnTo>
                    <a:lnTo>
                      <a:pt x="248" y="106"/>
                    </a:lnTo>
                    <a:lnTo>
                      <a:pt x="248" y="108"/>
                    </a:lnTo>
                    <a:lnTo>
                      <a:pt x="248" y="110"/>
                    </a:lnTo>
                    <a:lnTo>
                      <a:pt x="246" y="110"/>
                    </a:lnTo>
                    <a:lnTo>
                      <a:pt x="244" y="110"/>
                    </a:lnTo>
                    <a:lnTo>
                      <a:pt x="242" y="114"/>
                    </a:lnTo>
                    <a:lnTo>
                      <a:pt x="240" y="114"/>
                    </a:lnTo>
                    <a:lnTo>
                      <a:pt x="240" y="120"/>
                    </a:lnTo>
                    <a:lnTo>
                      <a:pt x="242" y="122"/>
                    </a:lnTo>
                    <a:lnTo>
                      <a:pt x="246" y="124"/>
                    </a:lnTo>
                    <a:lnTo>
                      <a:pt x="250" y="128"/>
                    </a:lnTo>
                    <a:lnTo>
                      <a:pt x="250" y="132"/>
                    </a:lnTo>
                    <a:lnTo>
                      <a:pt x="250" y="134"/>
                    </a:lnTo>
                    <a:lnTo>
                      <a:pt x="250" y="138"/>
                    </a:lnTo>
                    <a:lnTo>
                      <a:pt x="250" y="140"/>
                    </a:lnTo>
                    <a:lnTo>
                      <a:pt x="254" y="146"/>
                    </a:lnTo>
                    <a:lnTo>
                      <a:pt x="254" y="150"/>
                    </a:lnTo>
                    <a:lnTo>
                      <a:pt x="256" y="152"/>
                    </a:lnTo>
                    <a:lnTo>
                      <a:pt x="256" y="154"/>
                    </a:lnTo>
                    <a:lnTo>
                      <a:pt x="256" y="156"/>
                    </a:lnTo>
                    <a:lnTo>
                      <a:pt x="256" y="158"/>
                    </a:lnTo>
                    <a:lnTo>
                      <a:pt x="256" y="160"/>
                    </a:lnTo>
                    <a:lnTo>
                      <a:pt x="254" y="158"/>
                    </a:lnTo>
                    <a:lnTo>
                      <a:pt x="254" y="160"/>
                    </a:lnTo>
                    <a:lnTo>
                      <a:pt x="252" y="160"/>
                    </a:lnTo>
                    <a:lnTo>
                      <a:pt x="250" y="156"/>
                    </a:lnTo>
                    <a:lnTo>
                      <a:pt x="250" y="154"/>
                    </a:lnTo>
                    <a:lnTo>
                      <a:pt x="250" y="156"/>
                    </a:lnTo>
                    <a:lnTo>
                      <a:pt x="250" y="158"/>
                    </a:lnTo>
                    <a:lnTo>
                      <a:pt x="250" y="156"/>
                    </a:lnTo>
                    <a:lnTo>
                      <a:pt x="250" y="158"/>
                    </a:lnTo>
                    <a:lnTo>
                      <a:pt x="248" y="158"/>
                    </a:lnTo>
                    <a:lnTo>
                      <a:pt x="246" y="158"/>
                    </a:lnTo>
                    <a:lnTo>
                      <a:pt x="244" y="158"/>
                    </a:lnTo>
                    <a:lnTo>
                      <a:pt x="244" y="154"/>
                    </a:lnTo>
                    <a:lnTo>
                      <a:pt x="244" y="152"/>
                    </a:lnTo>
                    <a:lnTo>
                      <a:pt x="242" y="150"/>
                    </a:lnTo>
                    <a:lnTo>
                      <a:pt x="240" y="150"/>
                    </a:lnTo>
                    <a:lnTo>
                      <a:pt x="240" y="152"/>
                    </a:lnTo>
                    <a:lnTo>
                      <a:pt x="242" y="152"/>
                    </a:lnTo>
                    <a:lnTo>
                      <a:pt x="242" y="152"/>
                    </a:lnTo>
                    <a:lnTo>
                      <a:pt x="242" y="154"/>
                    </a:lnTo>
                    <a:lnTo>
                      <a:pt x="242" y="154"/>
                    </a:lnTo>
                    <a:lnTo>
                      <a:pt x="242" y="156"/>
                    </a:lnTo>
                    <a:lnTo>
                      <a:pt x="240" y="160"/>
                    </a:lnTo>
                    <a:lnTo>
                      <a:pt x="232" y="162"/>
                    </a:lnTo>
                    <a:lnTo>
                      <a:pt x="230" y="162"/>
                    </a:lnTo>
                    <a:lnTo>
                      <a:pt x="230" y="164"/>
                    </a:lnTo>
                    <a:lnTo>
                      <a:pt x="228" y="168"/>
                    </a:lnTo>
                    <a:lnTo>
                      <a:pt x="230" y="168"/>
                    </a:lnTo>
                    <a:lnTo>
                      <a:pt x="230" y="172"/>
                    </a:lnTo>
                    <a:lnTo>
                      <a:pt x="230" y="172"/>
                    </a:lnTo>
                    <a:lnTo>
                      <a:pt x="232" y="172"/>
                    </a:lnTo>
                    <a:lnTo>
                      <a:pt x="228" y="174"/>
                    </a:lnTo>
                    <a:lnTo>
                      <a:pt x="228" y="176"/>
                    </a:lnTo>
                    <a:lnTo>
                      <a:pt x="226" y="178"/>
                    </a:lnTo>
                    <a:lnTo>
                      <a:pt x="228" y="178"/>
                    </a:lnTo>
                    <a:lnTo>
                      <a:pt x="222" y="182"/>
                    </a:lnTo>
                    <a:lnTo>
                      <a:pt x="222" y="184"/>
                    </a:lnTo>
                    <a:lnTo>
                      <a:pt x="216" y="188"/>
                    </a:lnTo>
                    <a:lnTo>
                      <a:pt x="214" y="186"/>
                    </a:lnTo>
                    <a:lnTo>
                      <a:pt x="214" y="184"/>
                    </a:lnTo>
                    <a:lnTo>
                      <a:pt x="214" y="184"/>
                    </a:lnTo>
                    <a:lnTo>
                      <a:pt x="214" y="184"/>
                    </a:lnTo>
                    <a:lnTo>
                      <a:pt x="212" y="186"/>
                    </a:lnTo>
                    <a:lnTo>
                      <a:pt x="210" y="186"/>
                    </a:lnTo>
                    <a:lnTo>
                      <a:pt x="210" y="188"/>
                    </a:lnTo>
                    <a:lnTo>
                      <a:pt x="212" y="188"/>
                    </a:lnTo>
                    <a:lnTo>
                      <a:pt x="212" y="188"/>
                    </a:lnTo>
                    <a:lnTo>
                      <a:pt x="214" y="188"/>
                    </a:lnTo>
                    <a:lnTo>
                      <a:pt x="206" y="196"/>
                    </a:lnTo>
                    <a:lnTo>
                      <a:pt x="202" y="202"/>
                    </a:lnTo>
                    <a:lnTo>
                      <a:pt x="192" y="210"/>
                    </a:lnTo>
                    <a:lnTo>
                      <a:pt x="190" y="214"/>
                    </a:lnTo>
                    <a:lnTo>
                      <a:pt x="188" y="216"/>
                    </a:lnTo>
                    <a:lnTo>
                      <a:pt x="184" y="218"/>
                    </a:lnTo>
                    <a:lnTo>
                      <a:pt x="180" y="220"/>
                    </a:lnTo>
                    <a:lnTo>
                      <a:pt x="180" y="222"/>
                    </a:lnTo>
                    <a:lnTo>
                      <a:pt x="180" y="226"/>
                    </a:lnTo>
                    <a:lnTo>
                      <a:pt x="178" y="230"/>
                    </a:lnTo>
                    <a:lnTo>
                      <a:pt x="174" y="230"/>
                    </a:lnTo>
                    <a:lnTo>
                      <a:pt x="170" y="230"/>
                    </a:lnTo>
                    <a:lnTo>
                      <a:pt x="166" y="232"/>
                    </a:lnTo>
                    <a:lnTo>
                      <a:pt x="166" y="234"/>
                    </a:lnTo>
                    <a:lnTo>
                      <a:pt x="164" y="238"/>
                    </a:lnTo>
                    <a:lnTo>
                      <a:pt x="162" y="238"/>
                    </a:lnTo>
                    <a:lnTo>
                      <a:pt x="160" y="236"/>
                    </a:lnTo>
                    <a:lnTo>
                      <a:pt x="160" y="236"/>
                    </a:lnTo>
                    <a:lnTo>
                      <a:pt x="156" y="240"/>
                    </a:lnTo>
                    <a:lnTo>
                      <a:pt x="154" y="244"/>
                    </a:lnTo>
                    <a:lnTo>
                      <a:pt x="154" y="248"/>
                    </a:lnTo>
                    <a:lnTo>
                      <a:pt x="156" y="254"/>
                    </a:lnTo>
                    <a:lnTo>
                      <a:pt x="154" y="256"/>
                    </a:lnTo>
                    <a:lnTo>
                      <a:pt x="154" y="258"/>
                    </a:lnTo>
                    <a:lnTo>
                      <a:pt x="154" y="268"/>
                    </a:lnTo>
                    <a:lnTo>
                      <a:pt x="158" y="270"/>
                    </a:lnTo>
                    <a:lnTo>
                      <a:pt x="158" y="276"/>
                    </a:lnTo>
                    <a:lnTo>
                      <a:pt x="156" y="284"/>
                    </a:lnTo>
                    <a:lnTo>
                      <a:pt x="152" y="290"/>
                    </a:lnTo>
                    <a:lnTo>
                      <a:pt x="152" y="294"/>
                    </a:lnTo>
                    <a:lnTo>
                      <a:pt x="154" y="296"/>
                    </a:lnTo>
                    <a:lnTo>
                      <a:pt x="154" y="306"/>
                    </a:lnTo>
                    <a:lnTo>
                      <a:pt x="154" y="308"/>
                    </a:lnTo>
                    <a:lnTo>
                      <a:pt x="152" y="310"/>
                    </a:lnTo>
                    <a:lnTo>
                      <a:pt x="150" y="310"/>
                    </a:lnTo>
                    <a:lnTo>
                      <a:pt x="148" y="310"/>
                    </a:lnTo>
                    <a:lnTo>
                      <a:pt x="146" y="312"/>
                    </a:lnTo>
                    <a:lnTo>
                      <a:pt x="146" y="314"/>
                    </a:lnTo>
                    <a:lnTo>
                      <a:pt x="144" y="318"/>
                    </a:lnTo>
                    <a:lnTo>
                      <a:pt x="142" y="320"/>
                    </a:lnTo>
                    <a:lnTo>
                      <a:pt x="142" y="320"/>
                    </a:lnTo>
                    <a:lnTo>
                      <a:pt x="146" y="322"/>
                    </a:lnTo>
                    <a:lnTo>
                      <a:pt x="148" y="324"/>
                    </a:lnTo>
                    <a:lnTo>
                      <a:pt x="148" y="324"/>
                    </a:lnTo>
                    <a:lnTo>
                      <a:pt x="146" y="322"/>
                    </a:lnTo>
                    <a:lnTo>
                      <a:pt x="144" y="322"/>
                    </a:lnTo>
                    <a:lnTo>
                      <a:pt x="140" y="324"/>
                    </a:lnTo>
                    <a:lnTo>
                      <a:pt x="138" y="324"/>
                    </a:lnTo>
                    <a:lnTo>
                      <a:pt x="134" y="326"/>
                    </a:lnTo>
                    <a:lnTo>
                      <a:pt x="132" y="328"/>
                    </a:lnTo>
                    <a:lnTo>
                      <a:pt x="132" y="330"/>
                    </a:lnTo>
                    <a:lnTo>
                      <a:pt x="132" y="330"/>
                    </a:lnTo>
                    <a:lnTo>
                      <a:pt x="132" y="330"/>
                    </a:lnTo>
                    <a:lnTo>
                      <a:pt x="132" y="334"/>
                    </a:lnTo>
                    <a:lnTo>
                      <a:pt x="126" y="336"/>
                    </a:lnTo>
                    <a:lnTo>
                      <a:pt x="124" y="336"/>
                    </a:lnTo>
                    <a:lnTo>
                      <a:pt x="120" y="334"/>
                    </a:lnTo>
                    <a:lnTo>
                      <a:pt x="116" y="330"/>
                    </a:lnTo>
                    <a:lnTo>
                      <a:pt x="112" y="320"/>
                    </a:lnTo>
                    <a:lnTo>
                      <a:pt x="110" y="316"/>
                    </a:lnTo>
                    <a:lnTo>
                      <a:pt x="110" y="312"/>
                    </a:lnTo>
                    <a:lnTo>
                      <a:pt x="106" y="306"/>
                    </a:lnTo>
                    <a:lnTo>
                      <a:pt x="106" y="304"/>
                    </a:lnTo>
                    <a:lnTo>
                      <a:pt x="106" y="304"/>
                    </a:lnTo>
                    <a:lnTo>
                      <a:pt x="104" y="300"/>
                    </a:lnTo>
                    <a:lnTo>
                      <a:pt x="104" y="296"/>
                    </a:lnTo>
                    <a:lnTo>
                      <a:pt x="100" y="292"/>
                    </a:lnTo>
                    <a:lnTo>
                      <a:pt x="98" y="288"/>
                    </a:lnTo>
                    <a:lnTo>
                      <a:pt x="96" y="288"/>
                    </a:lnTo>
                    <a:lnTo>
                      <a:pt x="94" y="284"/>
                    </a:lnTo>
                    <a:lnTo>
                      <a:pt x="92" y="282"/>
                    </a:lnTo>
                    <a:lnTo>
                      <a:pt x="90" y="280"/>
                    </a:lnTo>
                    <a:lnTo>
                      <a:pt x="90" y="276"/>
                    </a:lnTo>
                    <a:lnTo>
                      <a:pt x="90" y="272"/>
                    </a:lnTo>
                    <a:lnTo>
                      <a:pt x="88" y="268"/>
                    </a:lnTo>
                    <a:lnTo>
                      <a:pt x="86" y="264"/>
                    </a:lnTo>
                    <a:lnTo>
                      <a:pt x="84" y="260"/>
                    </a:lnTo>
                    <a:lnTo>
                      <a:pt x="84" y="258"/>
                    </a:lnTo>
                    <a:lnTo>
                      <a:pt x="84" y="254"/>
                    </a:lnTo>
                    <a:lnTo>
                      <a:pt x="82" y="254"/>
                    </a:lnTo>
                    <a:lnTo>
                      <a:pt x="80" y="250"/>
                    </a:lnTo>
                    <a:lnTo>
                      <a:pt x="80" y="250"/>
                    </a:lnTo>
                    <a:lnTo>
                      <a:pt x="78" y="250"/>
                    </a:lnTo>
                    <a:lnTo>
                      <a:pt x="76" y="244"/>
                    </a:lnTo>
                    <a:lnTo>
                      <a:pt x="76" y="242"/>
                    </a:lnTo>
                    <a:lnTo>
                      <a:pt x="74" y="242"/>
                    </a:lnTo>
                    <a:lnTo>
                      <a:pt x="74" y="238"/>
                    </a:lnTo>
                    <a:lnTo>
                      <a:pt x="72" y="236"/>
                    </a:lnTo>
                    <a:lnTo>
                      <a:pt x="68" y="230"/>
                    </a:lnTo>
                    <a:lnTo>
                      <a:pt x="68" y="224"/>
                    </a:lnTo>
                    <a:lnTo>
                      <a:pt x="64" y="214"/>
                    </a:lnTo>
                    <a:lnTo>
                      <a:pt x="64" y="210"/>
                    </a:lnTo>
                    <a:lnTo>
                      <a:pt x="62" y="208"/>
                    </a:lnTo>
                    <a:lnTo>
                      <a:pt x="64" y="208"/>
                    </a:lnTo>
                    <a:lnTo>
                      <a:pt x="60" y="202"/>
                    </a:lnTo>
                    <a:lnTo>
                      <a:pt x="62" y="200"/>
                    </a:lnTo>
                    <a:lnTo>
                      <a:pt x="62" y="200"/>
                    </a:lnTo>
                    <a:lnTo>
                      <a:pt x="62" y="198"/>
                    </a:lnTo>
                    <a:lnTo>
                      <a:pt x="62" y="196"/>
                    </a:lnTo>
                    <a:lnTo>
                      <a:pt x="58" y="188"/>
                    </a:lnTo>
                    <a:lnTo>
                      <a:pt x="56" y="184"/>
                    </a:lnTo>
                    <a:lnTo>
                      <a:pt x="58" y="184"/>
                    </a:lnTo>
                    <a:lnTo>
                      <a:pt x="56" y="182"/>
                    </a:lnTo>
                    <a:lnTo>
                      <a:pt x="56" y="180"/>
                    </a:lnTo>
                    <a:lnTo>
                      <a:pt x="58" y="178"/>
                    </a:lnTo>
                    <a:lnTo>
                      <a:pt x="58" y="174"/>
                    </a:lnTo>
                    <a:lnTo>
                      <a:pt x="56" y="170"/>
                    </a:lnTo>
                    <a:lnTo>
                      <a:pt x="56" y="170"/>
                    </a:lnTo>
                    <a:lnTo>
                      <a:pt x="54" y="164"/>
                    </a:lnTo>
                    <a:lnTo>
                      <a:pt x="56" y="162"/>
                    </a:lnTo>
                    <a:lnTo>
                      <a:pt x="58" y="160"/>
                    </a:lnTo>
                    <a:lnTo>
                      <a:pt x="60" y="160"/>
                    </a:lnTo>
                    <a:lnTo>
                      <a:pt x="58" y="160"/>
                    </a:lnTo>
                    <a:lnTo>
                      <a:pt x="54" y="160"/>
                    </a:lnTo>
                    <a:lnTo>
                      <a:pt x="54" y="160"/>
                    </a:lnTo>
                    <a:lnTo>
                      <a:pt x="54" y="158"/>
                    </a:lnTo>
                    <a:lnTo>
                      <a:pt x="52" y="156"/>
                    </a:lnTo>
                    <a:lnTo>
                      <a:pt x="52" y="154"/>
                    </a:lnTo>
                    <a:lnTo>
                      <a:pt x="54" y="154"/>
                    </a:lnTo>
                    <a:lnTo>
                      <a:pt x="54" y="154"/>
                    </a:lnTo>
                    <a:lnTo>
                      <a:pt x="58" y="152"/>
                    </a:lnTo>
                    <a:lnTo>
                      <a:pt x="58" y="150"/>
                    </a:lnTo>
                    <a:lnTo>
                      <a:pt x="56" y="152"/>
                    </a:lnTo>
                    <a:lnTo>
                      <a:pt x="54" y="150"/>
                    </a:lnTo>
                    <a:lnTo>
                      <a:pt x="52" y="152"/>
                    </a:lnTo>
                    <a:lnTo>
                      <a:pt x="50" y="148"/>
                    </a:lnTo>
                    <a:lnTo>
                      <a:pt x="50" y="150"/>
                    </a:lnTo>
                    <a:lnTo>
                      <a:pt x="50" y="154"/>
                    </a:lnTo>
                    <a:lnTo>
                      <a:pt x="48" y="158"/>
                    </a:lnTo>
                    <a:lnTo>
                      <a:pt x="50" y="160"/>
                    </a:lnTo>
                    <a:lnTo>
                      <a:pt x="50" y="164"/>
                    </a:lnTo>
                    <a:lnTo>
                      <a:pt x="48" y="166"/>
                    </a:lnTo>
                    <a:lnTo>
                      <a:pt x="48" y="168"/>
                    </a:lnTo>
                    <a:lnTo>
                      <a:pt x="44" y="170"/>
                    </a:lnTo>
                    <a:lnTo>
                      <a:pt x="38" y="174"/>
                    </a:lnTo>
                    <a:lnTo>
                      <a:pt x="34" y="174"/>
                    </a:lnTo>
                    <a:lnTo>
                      <a:pt x="30" y="174"/>
                    </a:lnTo>
                    <a:lnTo>
                      <a:pt x="20" y="166"/>
                    </a:lnTo>
                    <a:lnTo>
                      <a:pt x="16" y="160"/>
                    </a:lnTo>
                    <a:lnTo>
                      <a:pt x="16" y="160"/>
                    </a:lnTo>
                    <a:lnTo>
                      <a:pt x="16" y="160"/>
                    </a:lnTo>
                    <a:lnTo>
                      <a:pt x="14" y="160"/>
                    </a:lnTo>
                    <a:lnTo>
                      <a:pt x="8" y="154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10" y="150"/>
                    </a:lnTo>
                    <a:lnTo>
                      <a:pt x="10" y="152"/>
                    </a:lnTo>
                    <a:lnTo>
                      <a:pt x="12" y="152"/>
                    </a:lnTo>
                    <a:lnTo>
                      <a:pt x="12" y="154"/>
                    </a:lnTo>
                    <a:lnTo>
                      <a:pt x="14" y="154"/>
                    </a:lnTo>
                    <a:lnTo>
                      <a:pt x="14" y="154"/>
                    </a:lnTo>
                    <a:lnTo>
                      <a:pt x="16" y="154"/>
                    </a:lnTo>
                    <a:lnTo>
                      <a:pt x="18" y="154"/>
                    </a:lnTo>
                    <a:lnTo>
                      <a:pt x="18" y="152"/>
                    </a:lnTo>
                    <a:lnTo>
                      <a:pt x="22" y="148"/>
                    </a:lnTo>
                    <a:lnTo>
                      <a:pt x="24" y="148"/>
                    </a:lnTo>
                    <a:lnTo>
                      <a:pt x="26" y="146"/>
                    </a:lnTo>
                    <a:lnTo>
                      <a:pt x="26" y="146"/>
                    </a:lnTo>
                    <a:lnTo>
                      <a:pt x="28" y="142"/>
                    </a:lnTo>
                    <a:lnTo>
                      <a:pt x="26" y="142"/>
                    </a:lnTo>
                    <a:lnTo>
                      <a:pt x="24" y="142"/>
                    </a:lnTo>
                    <a:lnTo>
                      <a:pt x="26" y="142"/>
                    </a:lnTo>
                    <a:lnTo>
                      <a:pt x="26" y="144"/>
                    </a:lnTo>
                    <a:lnTo>
                      <a:pt x="20" y="146"/>
                    </a:lnTo>
                    <a:lnTo>
                      <a:pt x="16" y="146"/>
                    </a:lnTo>
                    <a:lnTo>
                      <a:pt x="14" y="146"/>
                    </a:lnTo>
                    <a:lnTo>
                      <a:pt x="6" y="144"/>
                    </a:lnTo>
                    <a:lnTo>
                      <a:pt x="2" y="140"/>
                    </a:lnTo>
                    <a:lnTo>
                      <a:pt x="2" y="140"/>
                    </a:lnTo>
                    <a:lnTo>
                      <a:pt x="2" y="138"/>
                    </a:lnTo>
                    <a:lnTo>
                      <a:pt x="4" y="134"/>
                    </a:lnTo>
                    <a:lnTo>
                      <a:pt x="6" y="132"/>
                    </a:lnTo>
                    <a:lnTo>
                      <a:pt x="4" y="132"/>
                    </a:lnTo>
                    <a:lnTo>
                      <a:pt x="0" y="134"/>
                    </a:lnTo>
                    <a:lnTo>
                      <a:pt x="0" y="132"/>
                    </a:lnTo>
                    <a:lnTo>
                      <a:pt x="2" y="130"/>
                    </a:lnTo>
                    <a:lnTo>
                      <a:pt x="4" y="130"/>
                    </a:lnTo>
                    <a:lnTo>
                      <a:pt x="6" y="126"/>
                    </a:lnTo>
                    <a:lnTo>
                      <a:pt x="6" y="126"/>
                    </a:lnTo>
                    <a:lnTo>
                      <a:pt x="8" y="126"/>
                    </a:lnTo>
                    <a:lnTo>
                      <a:pt x="18" y="126"/>
                    </a:lnTo>
                    <a:lnTo>
                      <a:pt x="22" y="124"/>
                    </a:lnTo>
                    <a:lnTo>
                      <a:pt x="24" y="124"/>
                    </a:lnTo>
                    <a:lnTo>
                      <a:pt x="26" y="122"/>
                    </a:lnTo>
                    <a:lnTo>
                      <a:pt x="26" y="124"/>
                    </a:lnTo>
                    <a:lnTo>
                      <a:pt x="26" y="126"/>
                    </a:lnTo>
                    <a:lnTo>
                      <a:pt x="28" y="124"/>
                    </a:lnTo>
                    <a:lnTo>
                      <a:pt x="32" y="124"/>
                    </a:lnTo>
                    <a:lnTo>
                      <a:pt x="30" y="122"/>
                    </a:lnTo>
                    <a:lnTo>
                      <a:pt x="30" y="120"/>
                    </a:lnTo>
                    <a:lnTo>
                      <a:pt x="28" y="112"/>
                    </a:lnTo>
                    <a:lnTo>
                      <a:pt x="26" y="110"/>
                    </a:lnTo>
                    <a:lnTo>
                      <a:pt x="26" y="108"/>
                    </a:lnTo>
                    <a:lnTo>
                      <a:pt x="24" y="106"/>
                    </a:lnTo>
                    <a:lnTo>
                      <a:pt x="22" y="106"/>
                    </a:lnTo>
                    <a:lnTo>
                      <a:pt x="18" y="104"/>
                    </a:lnTo>
                    <a:lnTo>
                      <a:pt x="18" y="100"/>
                    </a:lnTo>
                    <a:lnTo>
                      <a:pt x="18" y="96"/>
                    </a:lnTo>
                    <a:lnTo>
                      <a:pt x="16" y="92"/>
                    </a:lnTo>
                    <a:lnTo>
                      <a:pt x="14" y="92"/>
                    </a:lnTo>
                    <a:lnTo>
                      <a:pt x="12" y="94"/>
                    </a:lnTo>
                    <a:lnTo>
                      <a:pt x="10" y="92"/>
                    </a:lnTo>
                    <a:lnTo>
                      <a:pt x="8" y="92"/>
                    </a:lnTo>
                    <a:lnTo>
                      <a:pt x="8" y="90"/>
                    </a:lnTo>
                    <a:lnTo>
                      <a:pt x="10" y="84"/>
                    </a:lnTo>
                    <a:lnTo>
                      <a:pt x="12" y="84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8" y="76"/>
                    </a:lnTo>
                    <a:lnTo>
                      <a:pt x="20" y="74"/>
                    </a:lnTo>
                    <a:lnTo>
                      <a:pt x="22" y="76"/>
                    </a:lnTo>
                    <a:lnTo>
                      <a:pt x="22" y="78"/>
                    </a:lnTo>
                    <a:lnTo>
                      <a:pt x="24" y="78"/>
                    </a:lnTo>
                    <a:lnTo>
                      <a:pt x="28" y="76"/>
                    </a:lnTo>
                    <a:lnTo>
                      <a:pt x="34" y="76"/>
                    </a:lnTo>
                    <a:lnTo>
                      <a:pt x="38" y="72"/>
                    </a:lnTo>
                    <a:lnTo>
                      <a:pt x="40" y="64"/>
                    </a:lnTo>
                    <a:lnTo>
                      <a:pt x="48" y="60"/>
                    </a:lnTo>
                    <a:lnTo>
                      <a:pt x="48" y="58"/>
                    </a:lnTo>
                    <a:lnTo>
                      <a:pt x="48" y="54"/>
                    </a:lnTo>
                    <a:lnTo>
                      <a:pt x="52" y="50"/>
                    </a:lnTo>
                    <a:lnTo>
                      <a:pt x="56" y="48"/>
                    </a:lnTo>
                    <a:lnTo>
                      <a:pt x="56" y="44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8" y="38"/>
                    </a:lnTo>
                    <a:lnTo>
                      <a:pt x="60" y="36"/>
                    </a:lnTo>
                    <a:lnTo>
                      <a:pt x="62" y="32"/>
                    </a:lnTo>
                    <a:lnTo>
                      <a:pt x="62" y="26"/>
                    </a:lnTo>
                    <a:lnTo>
                      <a:pt x="60" y="22"/>
                    </a:lnTo>
                    <a:lnTo>
                      <a:pt x="60" y="22"/>
                    </a:lnTo>
                    <a:lnTo>
                      <a:pt x="64" y="18"/>
                    </a:lnTo>
                    <a:lnTo>
                      <a:pt x="66" y="16"/>
                    </a:lnTo>
                    <a:lnTo>
                      <a:pt x="68" y="14"/>
                    </a:lnTo>
                    <a:lnTo>
                      <a:pt x="70" y="16"/>
                    </a:lnTo>
                    <a:lnTo>
                      <a:pt x="72" y="12"/>
                    </a:lnTo>
                    <a:lnTo>
                      <a:pt x="76" y="6"/>
                    </a:lnTo>
                    <a:lnTo>
                      <a:pt x="80" y="2"/>
                    </a:lnTo>
                    <a:lnTo>
                      <a:pt x="82" y="2"/>
                    </a:lnTo>
                    <a:lnTo>
                      <a:pt x="84" y="0"/>
                    </a:lnTo>
                    <a:lnTo>
                      <a:pt x="88" y="0"/>
                    </a:lnTo>
                    <a:lnTo>
                      <a:pt x="94" y="4"/>
                    </a:lnTo>
                    <a:lnTo>
                      <a:pt x="98" y="2"/>
                    </a:lnTo>
                    <a:lnTo>
                      <a:pt x="102" y="4"/>
                    </a:lnTo>
                    <a:lnTo>
                      <a:pt x="102" y="6"/>
                    </a:lnTo>
                    <a:lnTo>
                      <a:pt x="106" y="6"/>
                    </a:lnTo>
                    <a:lnTo>
                      <a:pt x="110" y="10"/>
                    </a:lnTo>
                    <a:lnTo>
                      <a:pt x="110" y="10"/>
                    </a:lnTo>
                    <a:close/>
                    <a:moveTo>
                      <a:pt x="250" y="160"/>
                    </a:moveTo>
                    <a:lnTo>
                      <a:pt x="250" y="160"/>
                    </a:lnTo>
                    <a:lnTo>
                      <a:pt x="250" y="160"/>
                    </a:lnTo>
                    <a:lnTo>
                      <a:pt x="250" y="160"/>
                    </a:lnTo>
                    <a:close/>
                    <a:moveTo>
                      <a:pt x="250" y="158"/>
                    </a:moveTo>
                    <a:lnTo>
                      <a:pt x="248" y="160"/>
                    </a:lnTo>
                    <a:lnTo>
                      <a:pt x="248" y="160"/>
                    </a:lnTo>
                    <a:lnTo>
                      <a:pt x="248" y="160"/>
                    </a:lnTo>
                    <a:lnTo>
                      <a:pt x="250" y="160"/>
                    </a:lnTo>
                    <a:lnTo>
                      <a:pt x="250" y="158"/>
                    </a:lnTo>
                    <a:close/>
                    <a:moveTo>
                      <a:pt x="246" y="158"/>
                    </a:moveTo>
                    <a:lnTo>
                      <a:pt x="246" y="160"/>
                    </a:lnTo>
                    <a:lnTo>
                      <a:pt x="248" y="162"/>
                    </a:lnTo>
                    <a:lnTo>
                      <a:pt x="246" y="160"/>
                    </a:lnTo>
                    <a:lnTo>
                      <a:pt x="246" y="158"/>
                    </a:lnTo>
                    <a:close/>
                    <a:moveTo>
                      <a:pt x="242" y="160"/>
                    </a:moveTo>
                    <a:lnTo>
                      <a:pt x="242" y="160"/>
                    </a:lnTo>
                    <a:lnTo>
                      <a:pt x="242" y="160"/>
                    </a:lnTo>
                    <a:lnTo>
                      <a:pt x="244" y="158"/>
                    </a:lnTo>
                    <a:lnTo>
                      <a:pt x="244" y="156"/>
                    </a:lnTo>
                    <a:lnTo>
                      <a:pt x="242" y="160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8" name="Fiki">
                <a:extLst>
                  <a:ext uri="{FF2B5EF4-FFF2-40B4-BE49-F238E27FC236}">
                    <a16:creationId xmlns:a16="http://schemas.microsoft.com/office/drawing/2014/main" id="{8CD2840B-60AC-4B1D-BF86-26AE962C42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84486" y="4842763"/>
                <a:ext cx="68899" cy="61244"/>
              </a:xfrm>
              <a:custGeom>
                <a:avLst/>
                <a:gdLst>
                  <a:gd name="T0" fmla="*/ 16 w 36"/>
                  <a:gd name="T1" fmla="*/ 12 h 32"/>
                  <a:gd name="T2" fmla="*/ 18 w 36"/>
                  <a:gd name="T3" fmla="*/ 6 h 32"/>
                  <a:gd name="T4" fmla="*/ 22 w 36"/>
                  <a:gd name="T5" fmla="*/ 6 h 32"/>
                  <a:gd name="T6" fmla="*/ 24 w 36"/>
                  <a:gd name="T7" fmla="*/ 6 h 32"/>
                  <a:gd name="T8" fmla="*/ 28 w 36"/>
                  <a:gd name="T9" fmla="*/ 6 h 32"/>
                  <a:gd name="T10" fmla="*/ 30 w 36"/>
                  <a:gd name="T11" fmla="*/ 4 h 32"/>
                  <a:gd name="T12" fmla="*/ 32 w 36"/>
                  <a:gd name="T13" fmla="*/ 4 h 32"/>
                  <a:gd name="T14" fmla="*/ 36 w 36"/>
                  <a:gd name="T15" fmla="*/ 0 h 32"/>
                  <a:gd name="T16" fmla="*/ 36 w 36"/>
                  <a:gd name="T17" fmla="*/ 2 h 32"/>
                  <a:gd name="T18" fmla="*/ 34 w 36"/>
                  <a:gd name="T19" fmla="*/ 4 h 32"/>
                  <a:gd name="T20" fmla="*/ 34 w 36"/>
                  <a:gd name="T21" fmla="*/ 6 h 32"/>
                  <a:gd name="T22" fmla="*/ 30 w 36"/>
                  <a:gd name="T23" fmla="*/ 10 h 32"/>
                  <a:gd name="T24" fmla="*/ 32 w 36"/>
                  <a:gd name="T25" fmla="*/ 10 h 32"/>
                  <a:gd name="T26" fmla="*/ 34 w 36"/>
                  <a:gd name="T27" fmla="*/ 8 h 32"/>
                  <a:gd name="T28" fmla="*/ 36 w 36"/>
                  <a:gd name="T29" fmla="*/ 8 h 32"/>
                  <a:gd name="T30" fmla="*/ 34 w 36"/>
                  <a:gd name="T31" fmla="*/ 12 h 32"/>
                  <a:gd name="T32" fmla="*/ 28 w 36"/>
                  <a:gd name="T33" fmla="*/ 12 h 32"/>
                  <a:gd name="T34" fmla="*/ 28 w 36"/>
                  <a:gd name="T35" fmla="*/ 10 h 32"/>
                  <a:gd name="T36" fmla="*/ 24 w 36"/>
                  <a:gd name="T37" fmla="*/ 10 h 32"/>
                  <a:gd name="T38" fmla="*/ 24 w 36"/>
                  <a:gd name="T39" fmla="*/ 12 h 32"/>
                  <a:gd name="T40" fmla="*/ 20 w 36"/>
                  <a:gd name="T41" fmla="*/ 12 h 32"/>
                  <a:gd name="T42" fmla="*/ 20 w 36"/>
                  <a:gd name="T43" fmla="*/ 14 h 32"/>
                  <a:gd name="T44" fmla="*/ 16 w 36"/>
                  <a:gd name="T45" fmla="*/ 12 h 32"/>
                  <a:gd name="T46" fmla="*/ 2 w 36"/>
                  <a:gd name="T47" fmla="*/ 22 h 32"/>
                  <a:gd name="T48" fmla="*/ 6 w 36"/>
                  <a:gd name="T49" fmla="*/ 18 h 32"/>
                  <a:gd name="T50" fmla="*/ 12 w 36"/>
                  <a:gd name="T51" fmla="*/ 18 h 32"/>
                  <a:gd name="T52" fmla="*/ 16 w 36"/>
                  <a:gd name="T53" fmla="*/ 22 h 32"/>
                  <a:gd name="T54" fmla="*/ 18 w 36"/>
                  <a:gd name="T55" fmla="*/ 28 h 32"/>
                  <a:gd name="T56" fmla="*/ 14 w 36"/>
                  <a:gd name="T57" fmla="*/ 30 h 32"/>
                  <a:gd name="T58" fmla="*/ 10 w 36"/>
                  <a:gd name="T59" fmla="*/ 30 h 32"/>
                  <a:gd name="T60" fmla="*/ 8 w 36"/>
                  <a:gd name="T61" fmla="*/ 32 h 32"/>
                  <a:gd name="T62" fmla="*/ 4 w 36"/>
                  <a:gd name="T63" fmla="*/ 32 h 32"/>
                  <a:gd name="T64" fmla="*/ 0 w 36"/>
                  <a:gd name="T65" fmla="*/ 28 h 32"/>
                  <a:gd name="T66" fmla="*/ 0 w 36"/>
                  <a:gd name="T67" fmla="*/ 26 h 32"/>
                  <a:gd name="T68" fmla="*/ 2 w 36"/>
                  <a:gd name="T69" fmla="*/ 26 h 32"/>
                  <a:gd name="T70" fmla="*/ 2 w 36"/>
                  <a:gd name="T71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" h="32">
                    <a:moveTo>
                      <a:pt x="16" y="12"/>
                    </a:moveTo>
                    <a:lnTo>
                      <a:pt x="18" y="6"/>
                    </a:lnTo>
                    <a:lnTo>
                      <a:pt x="22" y="6"/>
                    </a:lnTo>
                    <a:lnTo>
                      <a:pt x="24" y="6"/>
                    </a:lnTo>
                    <a:lnTo>
                      <a:pt x="28" y="6"/>
                    </a:lnTo>
                    <a:lnTo>
                      <a:pt x="30" y="4"/>
                    </a:lnTo>
                    <a:lnTo>
                      <a:pt x="32" y="4"/>
                    </a:lnTo>
                    <a:lnTo>
                      <a:pt x="36" y="0"/>
                    </a:lnTo>
                    <a:lnTo>
                      <a:pt x="36" y="2"/>
                    </a:lnTo>
                    <a:lnTo>
                      <a:pt x="34" y="4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32" y="10"/>
                    </a:lnTo>
                    <a:lnTo>
                      <a:pt x="34" y="8"/>
                    </a:lnTo>
                    <a:lnTo>
                      <a:pt x="36" y="8"/>
                    </a:lnTo>
                    <a:lnTo>
                      <a:pt x="34" y="12"/>
                    </a:lnTo>
                    <a:lnTo>
                      <a:pt x="28" y="12"/>
                    </a:lnTo>
                    <a:lnTo>
                      <a:pt x="28" y="10"/>
                    </a:lnTo>
                    <a:lnTo>
                      <a:pt x="24" y="10"/>
                    </a:lnTo>
                    <a:lnTo>
                      <a:pt x="24" y="12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16" y="12"/>
                    </a:lnTo>
                    <a:close/>
                    <a:moveTo>
                      <a:pt x="2" y="22"/>
                    </a:moveTo>
                    <a:lnTo>
                      <a:pt x="6" y="18"/>
                    </a:lnTo>
                    <a:lnTo>
                      <a:pt x="12" y="18"/>
                    </a:lnTo>
                    <a:lnTo>
                      <a:pt x="16" y="22"/>
                    </a:lnTo>
                    <a:lnTo>
                      <a:pt x="18" y="28"/>
                    </a:lnTo>
                    <a:lnTo>
                      <a:pt x="14" y="30"/>
                    </a:lnTo>
                    <a:lnTo>
                      <a:pt x="10" y="30"/>
                    </a:lnTo>
                    <a:lnTo>
                      <a:pt x="8" y="32"/>
                    </a:lnTo>
                    <a:lnTo>
                      <a:pt x="4" y="32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2" y="26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9" name="Cambodia">
                <a:extLst>
                  <a:ext uri="{FF2B5EF4-FFF2-40B4-BE49-F238E27FC236}">
                    <a16:creationId xmlns:a16="http://schemas.microsoft.com/office/drawing/2014/main" id="{62F99C93-7F5E-4034-8222-A2DF1BE5A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1389" y="4065487"/>
                <a:ext cx="122487" cy="107176"/>
              </a:xfrm>
              <a:custGeom>
                <a:avLst/>
                <a:gdLst>
                  <a:gd name="T0" fmla="*/ 30 w 64"/>
                  <a:gd name="T1" fmla="*/ 54 h 56"/>
                  <a:gd name="T2" fmla="*/ 34 w 64"/>
                  <a:gd name="T3" fmla="*/ 50 h 56"/>
                  <a:gd name="T4" fmla="*/ 38 w 64"/>
                  <a:gd name="T5" fmla="*/ 50 h 56"/>
                  <a:gd name="T6" fmla="*/ 46 w 64"/>
                  <a:gd name="T7" fmla="*/ 50 h 56"/>
                  <a:gd name="T8" fmla="*/ 50 w 64"/>
                  <a:gd name="T9" fmla="*/ 52 h 56"/>
                  <a:gd name="T10" fmla="*/ 50 w 64"/>
                  <a:gd name="T11" fmla="*/ 48 h 56"/>
                  <a:gd name="T12" fmla="*/ 44 w 64"/>
                  <a:gd name="T13" fmla="*/ 44 h 56"/>
                  <a:gd name="T14" fmla="*/ 46 w 64"/>
                  <a:gd name="T15" fmla="*/ 38 h 56"/>
                  <a:gd name="T16" fmla="*/ 52 w 64"/>
                  <a:gd name="T17" fmla="*/ 36 h 56"/>
                  <a:gd name="T18" fmla="*/ 60 w 64"/>
                  <a:gd name="T19" fmla="*/ 32 h 56"/>
                  <a:gd name="T20" fmla="*/ 62 w 64"/>
                  <a:gd name="T21" fmla="*/ 30 h 56"/>
                  <a:gd name="T22" fmla="*/ 62 w 64"/>
                  <a:gd name="T23" fmla="*/ 24 h 56"/>
                  <a:gd name="T24" fmla="*/ 62 w 64"/>
                  <a:gd name="T25" fmla="*/ 18 h 56"/>
                  <a:gd name="T26" fmla="*/ 62 w 64"/>
                  <a:gd name="T27" fmla="*/ 8 h 56"/>
                  <a:gd name="T28" fmla="*/ 58 w 64"/>
                  <a:gd name="T29" fmla="*/ 4 h 56"/>
                  <a:gd name="T30" fmla="*/ 54 w 64"/>
                  <a:gd name="T31" fmla="*/ 2 h 56"/>
                  <a:gd name="T32" fmla="*/ 50 w 64"/>
                  <a:gd name="T33" fmla="*/ 0 h 56"/>
                  <a:gd name="T34" fmla="*/ 44 w 64"/>
                  <a:gd name="T35" fmla="*/ 4 h 56"/>
                  <a:gd name="T36" fmla="*/ 46 w 64"/>
                  <a:gd name="T37" fmla="*/ 8 h 56"/>
                  <a:gd name="T38" fmla="*/ 48 w 64"/>
                  <a:gd name="T39" fmla="*/ 12 h 56"/>
                  <a:gd name="T40" fmla="*/ 42 w 64"/>
                  <a:gd name="T41" fmla="*/ 8 h 56"/>
                  <a:gd name="T42" fmla="*/ 36 w 64"/>
                  <a:gd name="T43" fmla="*/ 6 h 56"/>
                  <a:gd name="T44" fmla="*/ 32 w 64"/>
                  <a:gd name="T45" fmla="*/ 4 h 56"/>
                  <a:gd name="T46" fmla="*/ 26 w 64"/>
                  <a:gd name="T47" fmla="*/ 2 h 56"/>
                  <a:gd name="T48" fmla="*/ 22 w 64"/>
                  <a:gd name="T49" fmla="*/ 2 h 56"/>
                  <a:gd name="T50" fmla="*/ 16 w 64"/>
                  <a:gd name="T51" fmla="*/ 2 h 56"/>
                  <a:gd name="T52" fmla="*/ 8 w 64"/>
                  <a:gd name="T53" fmla="*/ 4 h 56"/>
                  <a:gd name="T54" fmla="*/ 2 w 64"/>
                  <a:gd name="T55" fmla="*/ 8 h 56"/>
                  <a:gd name="T56" fmla="*/ 0 w 64"/>
                  <a:gd name="T57" fmla="*/ 14 h 56"/>
                  <a:gd name="T58" fmla="*/ 0 w 64"/>
                  <a:gd name="T59" fmla="*/ 24 h 56"/>
                  <a:gd name="T60" fmla="*/ 4 w 64"/>
                  <a:gd name="T61" fmla="*/ 28 h 56"/>
                  <a:gd name="T62" fmla="*/ 2 w 64"/>
                  <a:gd name="T63" fmla="*/ 34 h 56"/>
                  <a:gd name="T64" fmla="*/ 4 w 64"/>
                  <a:gd name="T65" fmla="*/ 36 h 56"/>
                  <a:gd name="T66" fmla="*/ 6 w 64"/>
                  <a:gd name="T67" fmla="*/ 40 h 56"/>
                  <a:gd name="T68" fmla="*/ 8 w 64"/>
                  <a:gd name="T69" fmla="*/ 44 h 56"/>
                  <a:gd name="T70" fmla="*/ 10 w 64"/>
                  <a:gd name="T71" fmla="*/ 46 h 56"/>
                  <a:gd name="T72" fmla="*/ 10 w 64"/>
                  <a:gd name="T73" fmla="*/ 50 h 56"/>
                  <a:gd name="T74" fmla="*/ 14 w 64"/>
                  <a:gd name="T75" fmla="*/ 50 h 56"/>
                  <a:gd name="T76" fmla="*/ 14 w 64"/>
                  <a:gd name="T77" fmla="*/ 48 h 56"/>
                  <a:gd name="T78" fmla="*/ 16 w 64"/>
                  <a:gd name="T79" fmla="*/ 46 h 56"/>
                  <a:gd name="T80" fmla="*/ 18 w 64"/>
                  <a:gd name="T81" fmla="*/ 50 h 56"/>
                  <a:gd name="T82" fmla="*/ 16 w 64"/>
                  <a:gd name="T83" fmla="*/ 54 h 56"/>
                  <a:gd name="T84" fmla="*/ 18 w 64"/>
                  <a:gd name="T85" fmla="*/ 56 h 56"/>
                  <a:gd name="T86" fmla="*/ 20 w 64"/>
                  <a:gd name="T87" fmla="*/ 54 h 56"/>
                  <a:gd name="T88" fmla="*/ 22 w 64"/>
                  <a:gd name="T89" fmla="*/ 54 h 56"/>
                  <a:gd name="T90" fmla="*/ 26 w 64"/>
                  <a:gd name="T91" fmla="*/ 5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4" h="56">
                    <a:moveTo>
                      <a:pt x="28" y="56"/>
                    </a:moveTo>
                    <a:lnTo>
                      <a:pt x="30" y="54"/>
                    </a:lnTo>
                    <a:lnTo>
                      <a:pt x="32" y="52"/>
                    </a:lnTo>
                    <a:lnTo>
                      <a:pt x="34" y="50"/>
                    </a:lnTo>
                    <a:lnTo>
                      <a:pt x="36" y="50"/>
                    </a:lnTo>
                    <a:lnTo>
                      <a:pt x="38" y="50"/>
                    </a:lnTo>
                    <a:lnTo>
                      <a:pt x="44" y="48"/>
                    </a:lnTo>
                    <a:lnTo>
                      <a:pt x="46" y="50"/>
                    </a:lnTo>
                    <a:lnTo>
                      <a:pt x="46" y="52"/>
                    </a:lnTo>
                    <a:lnTo>
                      <a:pt x="50" y="52"/>
                    </a:lnTo>
                    <a:lnTo>
                      <a:pt x="48" y="50"/>
                    </a:lnTo>
                    <a:lnTo>
                      <a:pt x="50" y="48"/>
                    </a:lnTo>
                    <a:lnTo>
                      <a:pt x="48" y="44"/>
                    </a:lnTo>
                    <a:lnTo>
                      <a:pt x="44" y="44"/>
                    </a:lnTo>
                    <a:lnTo>
                      <a:pt x="44" y="40"/>
                    </a:lnTo>
                    <a:lnTo>
                      <a:pt x="46" y="38"/>
                    </a:lnTo>
                    <a:lnTo>
                      <a:pt x="52" y="38"/>
                    </a:lnTo>
                    <a:lnTo>
                      <a:pt x="52" y="36"/>
                    </a:lnTo>
                    <a:lnTo>
                      <a:pt x="56" y="34"/>
                    </a:lnTo>
                    <a:lnTo>
                      <a:pt x="60" y="32"/>
                    </a:lnTo>
                    <a:lnTo>
                      <a:pt x="60" y="30"/>
                    </a:lnTo>
                    <a:lnTo>
                      <a:pt x="62" y="30"/>
                    </a:lnTo>
                    <a:lnTo>
                      <a:pt x="64" y="26"/>
                    </a:lnTo>
                    <a:lnTo>
                      <a:pt x="62" y="24"/>
                    </a:lnTo>
                    <a:lnTo>
                      <a:pt x="64" y="20"/>
                    </a:lnTo>
                    <a:lnTo>
                      <a:pt x="62" y="18"/>
                    </a:lnTo>
                    <a:lnTo>
                      <a:pt x="64" y="14"/>
                    </a:lnTo>
                    <a:lnTo>
                      <a:pt x="62" y="8"/>
                    </a:lnTo>
                    <a:lnTo>
                      <a:pt x="60" y="8"/>
                    </a:lnTo>
                    <a:lnTo>
                      <a:pt x="58" y="4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50" y="0"/>
                    </a:lnTo>
                    <a:lnTo>
                      <a:pt x="46" y="0"/>
                    </a:lnTo>
                    <a:lnTo>
                      <a:pt x="44" y="4"/>
                    </a:lnTo>
                    <a:lnTo>
                      <a:pt x="48" y="6"/>
                    </a:lnTo>
                    <a:lnTo>
                      <a:pt x="46" y="8"/>
                    </a:lnTo>
                    <a:lnTo>
                      <a:pt x="48" y="10"/>
                    </a:lnTo>
                    <a:lnTo>
                      <a:pt x="48" y="12"/>
                    </a:lnTo>
                    <a:lnTo>
                      <a:pt x="44" y="10"/>
                    </a:lnTo>
                    <a:lnTo>
                      <a:pt x="42" y="8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4" y="4"/>
                    </a:lnTo>
                    <a:lnTo>
                      <a:pt x="32" y="4"/>
                    </a:lnTo>
                    <a:lnTo>
                      <a:pt x="30" y="2"/>
                    </a:lnTo>
                    <a:lnTo>
                      <a:pt x="26" y="2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4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4" y="36"/>
                    </a:lnTo>
                    <a:lnTo>
                      <a:pt x="4" y="38"/>
                    </a:lnTo>
                    <a:lnTo>
                      <a:pt x="6" y="40"/>
                    </a:lnTo>
                    <a:lnTo>
                      <a:pt x="6" y="42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10" y="46"/>
                    </a:lnTo>
                    <a:lnTo>
                      <a:pt x="10" y="48"/>
                    </a:lnTo>
                    <a:lnTo>
                      <a:pt x="10" y="50"/>
                    </a:lnTo>
                    <a:lnTo>
                      <a:pt x="12" y="50"/>
                    </a:lnTo>
                    <a:lnTo>
                      <a:pt x="14" y="50"/>
                    </a:lnTo>
                    <a:lnTo>
                      <a:pt x="14" y="50"/>
                    </a:lnTo>
                    <a:lnTo>
                      <a:pt x="14" y="48"/>
                    </a:lnTo>
                    <a:lnTo>
                      <a:pt x="16" y="48"/>
                    </a:lnTo>
                    <a:lnTo>
                      <a:pt x="16" y="46"/>
                    </a:lnTo>
                    <a:lnTo>
                      <a:pt x="16" y="48"/>
                    </a:lnTo>
                    <a:lnTo>
                      <a:pt x="18" y="50"/>
                    </a:lnTo>
                    <a:lnTo>
                      <a:pt x="18" y="52"/>
                    </a:lnTo>
                    <a:lnTo>
                      <a:pt x="16" y="54"/>
                    </a:lnTo>
                    <a:lnTo>
                      <a:pt x="16" y="54"/>
                    </a:lnTo>
                    <a:lnTo>
                      <a:pt x="18" y="56"/>
                    </a:lnTo>
                    <a:lnTo>
                      <a:pt x="18" y="56"/>
                    </a:lnTo>
                    <a:lnTo>
                      <a:pt x="20" y="54"/>
                    </a:lnTo>
                    <a:lnTo>
                      <a:pt x="22" y="52"/>
                    </a:lnTo>
                    <a:lnTo>
                      <a:pt x="22" y="54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8" y="56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70" name="Brunei">
                <a:extLst>
                  <a:ext uri="{FF2B5EF4-FFF2-40B4-BE49-F238E27FC236}">
                    <a16:creationId xmlns:a16="http://schemas.microsoft.com/office/drawing/2014/main" id="{9BBA4566-1965-450B-B6C8-CD46FE109784}"/>
                  </a:ext>
                </a:extLst>
              </p:cNvPr>
              <p:cNvGrpSpPr/>
              <p:nvPr/>
            </p:nvGrpSpPr>
            <p:grpSpPr>
              <a:xfrm>
                <a:off x="8614641" y="4306633"/>
                <a:ext cx="30622" cy="22966"/>
                <a:chOff x="8614641" y="4306633"/>
                <a:chExt cx="30622" cy="22966"/>
              </a:xfrm>
              <a:grpFill/>
            </p:grpSpPr>
            <p:sp>
              <p:nvSpPr>
                <p:cNvPr id="375" name="Freeform 29">
                  <a:extLst>
                    <a:ext uri="{FF2B5EF4-FFF2-40B4-BE49-F238E27FC236}">
                      <a16:creationId xmlns:a16="http://schemas.microsoft.com/office/drawing/2014/main" id="{FD8A560D-B334-4ACF-9595-CD56B59D1FA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18469" y="4306633"/>
                  <a:ext cx="26794" cy="22966"/>
                </a:xfrm>
                <a:custGeom>
                  <a:avLst/>
                  <a:gdLst>
                    <a:gd name="T0" fmla="*/ 0 w 14"/>
                    <a:gd name="T1" fmla="*/ 4 h 12"/>
                    <a:gd name="T2" fmla="*/ 2 w 14"/>
                    <a:gd name="T3" fmla="*/ 6 h 12"/>
                    <a:gd name="T4" fmla="*/ 2 w 14"/>
                    <a:gd name="T5" fmla="*/ 6 h 12"/>
                    <a:gd name="T6" fmla="*/ 4 w 14"/>
                    <a:gd name="T7" fmla="*/ 10 h 12"/>
                    <a:gd name="T8" fmla="*/ 8 w 14"/>
                    <a:gd name="T9" fmla="*/ 12 h 12"/>
                    <a:gd name="T10" fmla="*/ 8 w 14"/>
                    <a:gd name="T11" fmla="*/ 10 h 12"/>
                    <a:gd name="T12" fmla="*/ 8 w 14"/>
                    <a:gd name="T13" fmla="*/ 6 h 12"/>
                    <a:gd name="T14" fmla="*/ 10 w 14"/>
                    <a:gd name="T15" fmla="*/ 4 h 12"/>
                    <a:gd name="T16" fmla="*/ 10 w 14"/>
                    <a:gd name="T17" fmla="*/ 2 h 12"/>
                    <a:gd name="T18" fmla="*/ 10 w 14"/>
                    <a:gd name="T19" fmla="*/ 2 h 12"/>
                    <a:gd name="T20" fmla="*/ 10 w 14"/>
                    <a:gd name="T21" fmla="*/ 0 h 12"/>
                    <a:gd name="T22" fmla="*/ 8 w 14"/>
                    <a:gd name="T23" fmla="*/ 0 h 12"/>
                    <a:gd name="T24" fmla="*/ 4 w 14"/>
                    <a:gd name="T25" fmla="*/ 2 h 12"/>
                    <a:gd name="T26" fmla="*/ 0 w 14"/>
                    <a:gd name="T27" fmla="*/ 4 h 12"/>
                    <a:gd name="T28" fmla="*/ 0 w 14"/>
                    <a:gd name="T29" fmla="*/ 4 h 12"/>
                    <a:gd name="T30" fmla="*/ 10 w 14"/>
                    <a:gd name="T31" fmla="*/ 4 h 12"/>
                    <a:gd name="T32" fmla="*/ 10 w 14"/>
                    <a:gd name="T33" fmla="*/ 6 h 12"/>
                    <a:gd name="T34" fmla="*/ 10 w 14"/>
                    <a:gd name="T35" fmla="*/ 8 h 12"/>
                    <a:gd name="T36" fmla="*/ 12 w 14"/>
                    <a:gd name="T37" fmla="*/ 10 h 12"/>
                    <a:gd name="T38" fmla="*/ 14 w 14"/>
                    <a:gd name="T39" fmla="*/ 8 h 12"/>
                    <a:gd name="T40" fmla="*/ 12 w 14"/>
                    <a:gd name="T41" fmla="*/ 4 h 12"/>
                    <a:gd name="T42" fmla="*/ 12 w 14"/>
                    <a:gd name="T43" fmla="*/ 2 h 12"/>
                    <a:gd name="T44" fmla="*/ 12 w 14"/>
                    <a:gd name="T45" fmla="*/ 4 h 12"/>
                    <a:gd name="T46" fmla="*/ 10 w 14"/>
                    <a:gd name="T47" fmla="*/ 4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12">
                      <a:moveTo>
                        <a:pt x="0" y="4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4" y="10"/>
                      </a:lnTo>
                      <a:lnTo>
                        <a:pt x="8" y="12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0" y="4"/>
                      </a:moveTo>
                      <a:lnTo>
                        <a:pt x="10" y="6"/>
                      </a:lnTo>
                      <a:lnTo>
                        <a:pt x="10" y="8"/>
                      </a:lnTo>
                      <a:lnTo>
                        <a:pt x="12" y="10"/>
                      </a:lnTo>
                      <a:lnTo>
                        <a:pt x="14" y="8"/>
                      </a:lnTo>
                      <a:lnTo>
                        <a:pt x="12" y="4"/>
                      </a:lnTo>
                      <a:lnTo>
                        <a:pt x="12" y="2"/>
                      </a:lnTo>
                      <a:lnTo>
                        <a:pt x="12" y="4"/>
                      </a:lnTo>
                      <a:lnTo>
                        <a:pt x="10" y="4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65C392"/>
                  </a:solidFill>
                  <a:round/>
                  <a:headEnd/>
                  <a:tailEnd/>
                </a:ln>
              </p:spPr>
              <p:txBody>
                <a:bodyPr vert="horz" wrap="square" lIns="45665" tIns="22832" rIns="45665" bIns="228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51511">
                    <a:defRPr/>
                  </a:pPr>
                  <a:endParaRPr lang="en-US" sz="3448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76" name="Brunei">
                  <a:extLst>
                    <a:ext uri="{FF2B5EF4-FFF2-40B4-BE49-F238E27FC236}">
                      <a16:creationId xmlns:a16="http://schemas.microsoft.com/office/drawing/2014/main" id="{D0B00D5C-5997-4107-8FC6-2520B0618D8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14641" y="4306633"/>
                  <a:ext cx="19139" cy="3828"/>
                </a:xfrm>
                <a:custGeom>
                  <a:avLst/>
                  <a:gdLst>
                    <a:gd name="T0" fmla="*/ 2 w 10"/>
                    <a:gd name="T1" fmla="*/ 0 h 2"/>
                    <a:gd name="T2" fmla="*/ 2 w 10"/>
                    <a:gd name="T3" fmla="*/ 0 h 2"/>
                    <a:gd name="T4" fmla="*/ 2 w 10"/>
                    <a:gd name="T5" fmla="*/ 2 h 2"/>
                    <a:gd name="T6" fmla="*/ 2 w 10"/>
                    <a:gd name="T7" fmla="*/ 2 h 2"/>
                    <a:gd name="T8" fmla="*/ 2 w 10"/>
                    <a:gd name="T9" fmla="*/ 2 h 2"/>
                    <a:gd name="T10" fmla="*/ 0 w 10"/>
                    <a:gd name="T11" fmla="*/ 2 h 2"/>
                    <a:gd name="T12" fmla="*/ 2 w 10"/>
                    <a:gd name="T13" fmla="*/ 2 h 2"/>
                    <a:gd name="T14" fmla="*/ 2 w 10"/>
                    <a:gd name="T15" fmla="*/ 2 h 2"/>
                    <a:gd name="T16" fmla="*/ 2 w 10"/>
                    <a:gd name="T17" fmla="*/ 0 h 2"/>
                    <a:gd name="T18" fmla="*/ 0 w 10"/>
                    <a:gd name="T19" fmla="*/ 2 h 2"/>
                    <a:gd name="T20" fmla="*/ 2 w 10"/>
                    <a:gd name="T21" fmla="*/ 2 h 2"/>
                    <a:gd name="T22" fmla="*/ 2 w 10"/>
                    <a:gd name="T23" fmla="*/ 2 h 2"/>
                    <a:gd name="T24" fmla="*/ 2 w 10"/>
                    <a:gd name="T25" fmla="*/ 2 h 2"/>
                    <a:gd name="T26" fmla="*/ 2 w 10"/>
                    <a:gd name="T27" fmla="*/ 2 h 2"/>
                    <a:gd name="T28" fmla="*/ 4 w 10"/>
                    <a:gd name="T29" fmla="*/ 0 h 2"/>
                    <a:gd name="T30" fmla="*/ 4 w 10"/>
                    <a:gd name="T31" fmla="*/ 0 h 2"/>
                    <a:gd name="T32" fmla="*/ 4 w 10"/>
                    <a:gd name="T33" fmla="*/ 2 h 2"/>
                    <a:gd name="T34" fmla="*/ 4 w 10"/>
                    <a:gd name="T35" fmla="*/ 2 h 2"/>
                    <a:gd name="T36" fmla="*/ 4 w 10"/>
                    <a:gd name="T37" fmla="*/ 2 h 2"/>
                    <a:gd name="T38" fmla="*/ 4 w 10"/>
                    <a:gd name="T39" fmla="*/ 2 h 2"/>
                    <a:gd name="T40" fmla="*/ 2 w 10"/>
                    <a:gd name="T41" fmla="*/ 2 h 2"/>
                    <a:gd name="T42" fmla="*/ 2 w 10"/>
                    <a:gd name="T43" fmla="*/ 2 h 2"/>
                    <a:gd name="T44" fmla="*/ 4 w 10"/>
                    <a:gd name="T45" fmla="*/ 2 h 2"/>
                    <a:gd name="T46" fmla="*/ 4 w 10"/>
                    <a:gd name="T47" fmla="*/ 2 h 2"/>
                    <a:gd name="T48" fmla="*/ 2 w 10"/>
                    <a:gd name="T49" fmla="*/ 0 h 2"/>
                    <a:gd name="T50" fmla="*/ 6 w 10"/>
                    <a:gd name="T51" fmla="*/ 0 h 2"/>
                    <a:gd name="T52" fmla="*/ 6 w 10"/>
                    <a:gd name="T53" fmla="*/ 2 h 2"/>
                    <a:gd name="T54" fmla="*/ 6 w 10"/>
                    <a:gd name="T55" fmla="*/ 2 h 2"/>
                    <a:gd name="T56" fmla="*/ 4 w 10"/>
                    <a:gd name="T57" fmla="*/ 2 h 2"/>
                    <a:gd name="T58" fmla="*/ 4 w 10"/>
                    <a:gd name="T59" fmla="*/ 2 h 2"/>
                    <a:gd name="T60" fmla="*/ 4 w 10"/>
                    <a:gd name="T61" fmla="*/ 2 h 2"/>
                    <a:gd name="T62" fmla="*/ 4 w 10"/>
                    <a:gd name="T63" fmla="*/ 2 h 2"/>
                    <a:gd name="T64" fmla="*/ 6 w 10"/>
                    <a:gd name="T65" fmla="*/ 2 h 2"/>
                    <a:gd name="T66" fmla="*/ 6 w 10"/>
                    <a:gd name="T67" fmla="*/ 0 h 2"/>
                    <a:gd name="T68" fmla="*/ 6 w 10"/>
                    <a:gd name="T69" fmla="*/ 0 h 2"/>
                    <a:gd name="T70" fmla="*/ 6 w 10"/>
                    <a:gd name="T71" fmla="*/ 0 h 2"/>
                    <a:gd name="T72" fmla="*/ 6 w 10"/>
                    <a:gd name="T73" fmla="*/ 0 h 2"/>
                    <a:gd name="T74" fmla="*/ 8 w 10"/>
                    <a:gd name="T75" fmla="*/ 2 h 2"/>
                    <a:gd name="T76" fmla="*/ 8 w 10"/>
                    <a:gd name="T77" fmla="*/ 0 h 2"/>
                    <a:gd name="T78" fmla="*/ 8 w 10"/>
                    <a:gd name="T79" fmla="*/ 2 h 2"/>
                    <a:gd name="T80" fmla="*/ 8 w 10"/>
                    <a:gd name="T81" fmla="*/ 2 h 2"/>
                    <a:gd name="T82" fmla="*/ 8 w 10"/>
                    <a:gd name="T83" fmla="*/ 2 h 2"/>
                    <a:gd name="T84" fmla="*/ 10 w 10"/>
                    <a:gd name="T8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"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2"/>
                      </a:lnTo>
                      <a:close/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  <a:moveTo>
                        <a:pt x="2" y="2"/>
                      </a:move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close/>
                      <a:moveTo>
                        <a:pt x="8" y="2"/>
                      </a:move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close/>
                      <a:moveTo>
                        <a:pt x="10" y="2"/>
                      </a:move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0" y="2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65C392"/>
                  </a:solidFill>
                  <a:round/>
                  <a:headEnd/>
                  <a:tailEnd/>
                </a:ln>
              </p:spPr>
              <p:txBody>
                <a:bodyPr vert="horz" wrap="square" lIns="45665" tIns="22832" rIns="45665" bIns="228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51511">
                    <a:defRPr/>
                  </a:pPr>
                  <a:endParaRPr lang="en-US" sz="3448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71" name="Bhutan">
                <a:extLst>
                  <a:ext uri="{FF2B5EF4-FFF2-40B4-BE49-F238E27FC236}">
                    <a16:creationId xmlns:a16="http://schemas.microsoft.com/office/drawing/2014/main" id="{51E26285-F9C1-45ED-96F5-5915EB841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5411" y="3717164"/>
                <a:ext cx="72727" cy="42105"/>
              </a:xfrm>
              <a:custGeom>
                <a:avLst/>
                <a:gdLst>
                  <a:gd name="T0" fmla="*/ 0 w 38"/>
                  <a:gd name="T1" fmla="*/ 10 h 22"/>
                  <a:gd name="T2" fmla="*/ 4 w 38"/>
                  <a:gd name="T3" fmla="*/ 10 h 22"/>
                  <a:gd name="T4" fmla="*/ 6 w 38"/>
                  <a:gd name="T5" fmla="*/ 4 h 22"/>
                  <a:gd name="T6" fmla="*/ 12 w 38"/>
                  <a:gd name="T7" fmla="*/ 0 h 22"/>
                  <a:gd name="T8" fmla="*/ 16 w 38"/>
                  <a:gd name="T9" fmla="*/ 0 h 22"/>
                  <a:gd name="T10" fmla="*/ 16 w 38"/>
                  <a:gd name="T11" fmla="*/ 2 h 22"/>
                  <a:gd name="T12" fmla="*/ 22 w 38"/>
                  <a:gd name="T13" fmla="*/ 2 h 22"/>
                  <a:gd name="T14" fmla="*/ 26 w 38"/>
                  <a:gd name="T15" fmla="*/ 4 h 22"/>
                  <a:gd name="T16" fmla="*/ 28 w 38"/>
                  <a:gd name="T17" fmla="*/ 2 h 22"/>
                  <a:gd name="T18" fmla="*/ 32 w 38"/>
                  <a:gd name="T19" fmla="*/ 2 h 22"/>
                  <a:gd name="T20" fmla="*/ 34 w 38"/>
                  <a:gd name="T21" fmla="*/ 4 h 22"/>
                  <a:gd name="T22" fmla="*/ 34 w 38"/>
                  <a:gd name="T23" fmla="*/ 4 h 22"/>
                  <a:gd name="T24" fmla="*/ 32 w 38"/>
                  <a:gd name="T25" fmla="*/ 8 h 22"/>
                  <a:gd name="T26" fmla="*/ 34 w 38"/>
                  <a:gd name="T27" fmla="*/ 10 h 22"/>
                  <a:gd name="T28" fmla="*/ 38 w 38"/>
                  <a:gd name="T29" fmla="*/ 12 h 22"/>
                  <a:gd name="T30" fmla="*/ 38 w 38"/>
                  <a:gd name="T31" fmla="*/ 16 h 22"/>
                  <a:gd name="T32" fmla="*/ 38 w 38"/>
                  <a:gd name="T33" fmla="*/ 18 h 22"/>
                  <a:gd name="T34" fmla="*/ 32 w 38"/>
                  <a:gd name="T35" fmla="*/ 18 h 22"/>
                  <a:gd name="T36" fmla="*/ 28 w 38"/>
                  <a:gd name="T37" fmla="*/ 18 h 22"/>
                  <a:gd name="T38" fmla="*/ 24 w 38"/>
                  <a:gd name="T39" fmla="*/ 20 h 22"/>
                  <a:gd name="T40" fmla="*/ 22 w 38"/>
                  <a:gd name="T41" fmla="*/ 18 h 22"/>
                  <a:gd name="T42" fmla="*/ 20 w 38"/>
                  <a:gd name="T43" fmla="*/ 20 h 22"/>
                  <a:gd name="T44" fmla="*/ 16 w 38"/>
                  <a:gd name="T45" fmla="*/ 22 h 22"/>
                  <a:gd name="T46" fmla="*/ 14 w 38"/>
                  <a:gd name="T47" fmla="*/ 22 h 22"/>
                  <a:gd name="T48" fmla="*/ 8 w 38"/>
                  <a:gd name="T49" fmla="*/ 18 h 22"/>
                  <a:gd name="T50" fmla="*/ 6 w 38"/>
                  <a:gd name="T51" fmla="*/ 20 h 22"/>
                  <a:gd name="T52" fmla="*/ 2 w 38"/>
                  <a:gd name="T53" fmla="*/ 18 h 22"/>
                  <a:gd name="T54" fmla="*/ 0 w 38"/>
                  <a:gd name="T55" fmla="*/ 16 h 22"/>
                  <a:gd name="T56" fmla="*/ 0 w 38"/>
                  <a:gd name="T57" fmla="*/ 14 h 22"/>
                  <a:gd name="T58" fmla="*/ 0 w 38"/>
                  <a:gd name="T59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22">
                    <a:moveTo>
                      <a:pt x="0" y="10"/>
                    </a:moveTo>
                    <a:lnTo>
                      <a:pt x="4" y="10"/>
                    </a:lnTo>
                    <a:lnTo>
                      <a:pt x="6" y="4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2"/>
                    </a:lnTo>
                    <a:lnTo>
                      <a:pt x="22" y="2"/>
                    </a:lnTo>
                    <a:lnTo>
                      <a:pt x="26" y="4"/>
                    </a:lnTo>
                    <a:lnTo>
                      <a:pt x="28" y="2"/>
                    </a:lnTo>
                    <a:lnTo>
                      <a:pt x="32" y="2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32" y="8"/>
                    </a:lnTo>
                    <a:lnTo>
                      <a:pt x="34" y="10"/>
                    </a:lnTo>
                    <a:lnTo>
                      <a:pt x="38" y="12"/>
                    </a:lnTo>
                    <a:lnTo>
                      <a:pt x="38" y="16"/>
                    </a:lnTo>
                    <a:lnTo>
                      <a:pt x="38" y="18"/>
                    </a:lnTo>
                    <a:lnTo>
                      <a:pt x="32" y="18"/>
                    </a:lnTo>
                    <a:lnTo>
                      <a:pt x="28" y="18"/>
                    </a:lnTo>
                    <a:lnTo>
                      <a:pt x="24" y="20"/>
                    </a:lnTo>
                    <a:lnTo>
                      <a:pt x="22" y="18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4" y="22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2" name="Bangladesh">
                <a:extLst>
                  <a:ext uri="{FF2B5EF4-FFF2-40B4-BE49-F238E27FC236}">
                    <a16:creationId xmlns:a16="http://schemas.microsoft.com/office/drawing/2014/main" id="{0C326FB3-760E-4CF4-AE9D-2C8624E3AC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63928" y="3759269"/>
                <a:ext cx="118659" cy="156937"/>
              </a:xfrm>
              <a:custGeom>
                <a:avLst/>
                <a:gdLst>
                  <a:gd name="T0" fmla="*/ 60 w 62"/>
                  <a:gd name="T1" fmla="*/ 72 h 82"/>
                  <a:gd name="T2" fmla="*/ 58 w 62"/>
                  <a:gd name="T3" fmla="*/ 78 h 82"/>
                  <a:gd name="T4" fmla="*/ 58 w 62"/>
                  <a:gd name="T5" fmla="*/ 82 h 82"/>
                  <a:gd name="T6" fmla="*/ 54 w 62"/>
                  <a:gd name="T7" fmla="*/ 74 h 82"/>
                  <a:gd name="T8" fmla="*/ 54 w 62"/>
                  <a:gd name="T9" fmla="*/ 70 h 82"/>
                  <a:gd name="T10" fmla="*/ 50 w 62"/>
                  <a:gd name="T11" fmla="*/ 70 h 82"/>
                  <a:gd name="T12" fmla="*/ 52 w 62"/>
                  <a:gd name="T13" fmla="*/ 64 h 82"/>
                  <a:gd name="T14" fmla="*/ 46 w 62"/>
                  <a:gd name="T15" fmla="*/ 52 h 82"/>
                  <a:gd name="T16" fmla="*/ 44 w 62"/>
                  <a:gd name="T17" fmla="*/ 54 h 82"/>
                  <a:gd name="T18" fmla="*/ 36 w 62"/>
                  <a:gd name="T19" fmla="*/ 52 h 82"/>
                  <a:gd name="T20" fmla="*/ 32 w 62"/>
                  <a:gd name="T21" fmla="*/ 46 h 82"/>
                  <a:gd name="T22" fmla="*/ 34 w 62"/>
                  <a:gd name="T23" fmla="*/ 54 h 82"/>
                  <a:gd name="T24" fmla="*/ 34 w 62"/>
                  <a:gd name="T25" fmla="*/ 58 h 82"/>
                  <a:gd name="T26" fmla="*/ 30 w 62"/>
                  <a:gd name="T27" fmla="*/ 66 h 82"/>
                  <a:gd name="T28" fmla="*/ 30 w 62"/>
                  <a:gd name="T29" fmla="*/ 62 h 82"/>
                  <a:gd name="T30" fmla="*/ 28 w 62"/>
                  <a:gd name="T31" fmla="*/ 64 h 82"/>
                  <a:gd name="T32" fmla="*/ 28 w 62"/>
                  <a:gd name="T33" fmla="*/ 58 h 82"/>
                  <a:gd name="T34" fmla="*/ 26 w 62"/>
                  <a:gd name="T35" fmla="*/ 58 h 82"/>
                  <a:gd name="T36" fmla="*/ 26 w 62"/>
                  <a:gd name="T37" fmla="*/ 64 h 82"/>
                  <a:gd name="T38" fmla="*/ 26 w 62"/>
                  <a:gd name="T39" fmla="*/ 68 h 82"/>
                  <a:gd name="T40" fmla="*/ 22 w 62"/>
                  <a:gd name="T41" fmla="*/ 68 h 82"/>
                  <a:gd name="T42" fmla="*/ 18 w 62"/>
                  <a:gd name="T43" fmla="*/ 64 h 82"/>
                  <a:gd name="T44" fmla="*/ 16 w 62"/>
                  <a:gd name="T45" fmla="*/ 60 h 82"/>
                  <a:gd name="T46" fmla="*/ 12 w 62"/>
                  <a:gd name="T47" fmla="*/ 48 h 82"/>
                  <a:gd name="T48" fmla="*/ 12 w 62"/>
                  <a:gd name="T49" fmla="*/ 38 h 82"/>
                  <a:gd name="T50" fmla="*/ 2 w 62"/>
                  <a:gd name="T51" fmla="*/ 30 h 82"/>
                  <a:gd name="T52" fmla="*/ 6 w 62"/>
                  <a:gd name="T53" fmla="*/ 20 h 82"/>
                  <a:gd name="T54" fmla="*/ 10 w 62"/>
                  <a:gd name="T55" fmla="*/ 18 h 82"/>
                  <a:gd name="T56" fmla="*/ 8 w 62"/>
                  <a:gd name="T57" fmla="*/ 14 h 82"/>
                  <a:gd name="T58" fmla="*/ 0 w 62"/>
                  <a:gd name="T59" fmla="*/ 10 h 82"/>
                  <a:gd name="T60" fmla="*/ 2 w 62"/>
                  <a:gd name="T61" fmla="*/ 2 h 82"/>
                  <a:gd name="T62" fmla="*/ 4 w 62"/>
                  <a:gd name="T63" fmla="*/ 0 h 82"/>
                  <a:gd name="T64" fmla="*/ 6 w 62"/>
                  <a:gd name="T65" fmla="*/ 4 h 82"/>
                  <a:gd name="T66" fmla="*/ 12 w 62"/>
                  <a:gd name="T67" fmla="*/ 6 h 82"/>
                  <a:gd name="T68" fmla="*/ 12 w 62"/>
                  <a:gd name="T69" fmla="*/ 4 h 82"/>
                  <a:gd name="T70" fmla="*/ 18 w 62"/>
                  <a:gd name="T71" fmla="*/ 8 h 82"/>
                  <a:gd name="T72" fmla="*/ 20 w 62"/>
                  <a:gd name="T73" fmla="*/ 8 h 82"/>
                  <a:gd name="T74" fmla="*/ 22 w 62"/>
                  <a:gd name="T75" fmla="*/ 16 h 82"/>
                  <a:gd name="T76" fmla="*/ 26 w 62"/>
                  <a:gd name="T77" fmla="*/ 18 h 82"/>
                  <a:gd name="T78" fmla="*/ 38 w 62"/>
                  <a:gd name="T79" fmla="*/ 20 h 82"/>
                  <a:gd name="T80" fmla="*/ 46 w 62"/>
                  <a:gd name="T81" fmla="*/ 20 h 82"/>
                  <a:gd name="T82" fmla="*/ 52 w 62"/>
                  <a:gd name="T83" fmla="*/ 22 h 82"/>
                  <a:gd name="T84" fmla="*/ 52 w 62"/>
                  <a:gd name="T85" fmla="*/ 28 h 82"/>
                  <a:gd name="T86" fmla="*/ 48 w 62"/>
                  <a:gd name="T87" fmla="*/ 34 h 82"/>
                  <a:gd name="T88" fmla="*/ 44 w 62"/>
                  <a:gd name="T89" fmla="*/ 34 h 82"/>
                  <a:gd name="T90" fmla="*/ 40 w 62"/>
                  <a:gd name="T91" fmla="*/ 38 h 82"/>
                  <a:gd name="T92" fmla="*/ 44 w 62"/>
                  <a:gd name="T93" fmla="*/ 44 h 82"/>
                  <a:gd name="T94" fmla="*/ 48 w 62"/>
                  <a:gd name="T95" fmla="*/ 50 h 82"/>
                  <a:gd name="T96" fmla="*/ 48 w 62"/>
                  <a:gd name="T97" fmla="*/ 48 h 82"/>
                  <a:gd name="T98" fmla="*/ 50 w 62"/>
                  <a:gd name="T99" fmla="*/ 44 h 82"/>
                  <a:gd name="T100" fmla="*/ 52 w 62"/>
                  <a:gd name="T101" fmla="*/ 42 h 82"/>
                  <a:gd name="T102" fmla="*/ 56 w 62"/>
                  <a:gd name="T103" fmla="*/ 44 h 82"/>
                  <a:gd name="T104" fmla="*/ 58 w 62"/>
                  <a:gd name="T105" fmla="*/ 52 h 82"/>
                  <a:gd name="T106" fmla="*/ 60 w 62"/>
                  <a:gd name="T107" fmla="*/ 64 h 82"/>
                  <a:gd name="T108" fmla="*/ 62 w 62"/>
                  <a:gd name="T109" fmla="*/ 66 h 82"/>
                  <a:gd name="T110" fmla="*/ 46 w 62"/>
                  <a:gd name="T111" fmla="*/ 56 h 82"/>
                  <a:gd name="T112" fmla="*/ 46 w 62"/>
                  <a:gd name="T113" fmla="*/ 58 h 82"/>
                  <a:gd name="T114" fmla="*/ 40 w 62"/>
                  <a:gd name="T115" fmla="*/ 58 h 82"/>
                  <a:gd name="T116" fmla="*/ 42 w 62"/>
                  <a:gd name="T117" fmla="*/ 60 h 82"/>
                  <a:gd name="T118" fmla="*/ 38 w 62"/>
                  <a:gd name="T119" fmla="*/ 56 h 82"/>
                  <a:gd name="T120" fmla="*/ 36 w 62"/>
                  <a:gd name="T121" fmla="*/ 54 h 82"/>
                  <a:gd name="T122" fmla="*/ 36 w 62"/>
                  <a:gd name="T123" fmla="*/ 60 h 82"/>
                  <a:gd name="T124" fmla="*/ 36 w 62"/>
                  <a:gd name="T125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2" h="82">
                    <a:moveTo>
                      <a:pt x="62" y="66"/>
                    </a:moveTo>
                    <a:lnTo>
                      <a:pt x="62" y="70"/>
                    </a:lnTo>
                    <a:lnTo>
                      <a:pt x="60" y="72"/>
                    </a:lnTo>
                    <a:lnTo>
                      <a:pt x="60" y="72"/>
                    </a:lnTo>
                    <a:lnTo>
                      <a:pt x="58" y="74"/>
                    </a:lnTo>
                    <a:lnTo>
                      <a:pt x="58" y="78"/>
                    </a:lnTo>
                    <a:lnTo>
                      <a:pt x="58" y="78"/>
                    </a:lnTo>
                    <a:lnTo>
                      <a:pt x="58" y="78"/>
                    </a:lnTo>
                    <a:lnTo>
                      <a:pt x="58" y="82"/>
                    </a:lnTo>
                    <a:lnTo>
                      <a:pt x="58" y="82"/>
                    </a:lnTo>
                    <a:lnTo>
                      <a:pt x="56" y="78"/>
                    </a:lnTo>
                    <a:lnTo>
                      <a:pt x="54" y="74"/>
                    </a:lnTo>
                    <a:lnTo>
                      <a:pt x="52" y="72"/>
                    </a:lnTo>
                    <a:lnTo>
                      <a:pt x="54" y="70"/>
                    </a:lnTo>
                    <a:lnTo>
                      <a:pt x="54" y="70"/>
                    </a:lnTo>
                    <a:lnTo>
                      <a:pt x="52" y="70"/>
                    </a:lnTo>
                    <a:lnTo>
                      <a:pt x="52" y="72"/>
                    </a:lnTo>
                    <a:lnTo>
                      <a:pt x="50" y="70"/>
                    </a:lnTo>
                    <a:lnTo>
                      <a:pt x="52" y="68"/>
                    </a:lnTo>
                    <a:lnTo>
                      <a:pt x="50" y="66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0" y="62"/>
                    </a:lnTo>
                    <a:lnTo>
                      <a:pt x="46" y="52"/>
                    </a:lnTo>
                    <a:lnTo>
                      <a:pt x="44" y="52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2" y="54"/>
                    </a:lnTo>
                    <a:lnTo>
                      <a:pt x="38" y="52"/>
                    </a:lnTo>
                    <a:lnTo>
                      <a:pt x="36" y="52"/>
                    </a:lnTo>
                    <a:lnTo>
                      <a:pt x="36" y="52"/>
                    </a:lnTo>
                    <a:lnTo>
                      <a:pt x="32" y="50"/>
                    </a:lnTo>
                    <a:lnTo>
                      <a:pt x="32" y="46"/>
                    </a:lnTo>
                    <a:lnTo>
                      <a:pt x="32" y="50"/>
                    </a:lnTo>
                    <a:lnTo>
                      <a:pt x="34" y="52"/>
                    </a:lnTo>
                    <a:lnTo>
                      <a:pt x="34" y="54"/>
                    </a:lnTo>
                    <a:lnTo>
                      <a:pt x="32" y="56"/>
                    </a:lnTo>
                    <a:lnTo>
                      <a:pt x="32" y="56"/>
                    </a:lnTo>
                    <a:lnTo>
                      <a:pt x="34" y="58"/>
                    </a:lnTo>
                    <a:lnTo>
                      <a:pt x="34" y="62"/>
                    </a:lnTo>
                    <a:lnTo>
                      <a:pt x="32" y="62"/>
                    </a:lnTo>
                    <a:lnTo>
                      <a:pt x="30" y="66"/>
                    </a:lnTo>
                    <a:lnTo>
                      <a:pt x="28" y="64"/>
                    </a:lnTo>
                    <a:lnTo>
                      <a:pt x="30" y="64"/>
                    </a:lnTo>
                    <a:lnTo>
                      <a:pt x="30" y="62"/>
                    </a:lnTo>
                    <a:lnTo>
                      <a:pt x="32" y="62"/>
                    </a:lnTo>
                    <a:lnTo>
                      <a:pt x="30" y="62"/>
                    </a:lnTo>
                    <a:lnTo>
                      <a:pt x="28" y="64"/>
                    </a:lnTo>
                    <a:lnTo>
                      <a:pt x="26" y="62"/>
                    </a:lnTo>
                    <a:lnTo>
                      <a:pt x="28" y="58"/>
                    </a:lnTo>
                    <a:lnTo>
                      <a:pt x="28" y="58"/>
                    </a:lnTo>
                    <a:lnTo>
                      <a:pt x="26" y="56"/>
                    </a:lnTo>
                    <a:lnTo>
                      <a:pt x="26" y="58"/>
                    </a:lnTo>
                    <a:lnTo>
                      <a:pt x="26" y="58"/>
                    </a:lnTo>
                    <a:lnTo>
                      <a:pt x="26" y="62"/>
                    </a:lnTo>
                    <a:lnTo>
                      <a:pt x="26" y="62"/>
                    </a:lnTo>
                    <a:lnTo>
                      <a:pt x="26" y="64"/>
                    </a:lnTo>
                    <a:lnTo>
                      <a:pt x="26" y="66"/>
                    </a:lnTo>
                    <a:lnTo>
                      <a:pt x="26" y="68"/>
                    </a:lnTo>
                    <a:lnTo>
                      <a:pt x="26" y="68"/>
                    </a:lnTo>
                    <a:lnTo>
                      <a:pt x="24" y="66"/>
                    </a:lnTo>
                    <a:lnTo>
                      <a:pt x="22" y="66"/>
                    </a:lnTo>
                    <a:lnTo>
                      <a:pt x="22" y="68"/>
                    </a:lnTo>
                    <a:lnTo>
                      <a:pt x="20" y="68"/>
                    </a:lnTo>
                    <a:lnTo>
                      <a:pt x="20" y="68"/>
                    </a:lnTo>
                    <a:lnTo>
                      <a:pt x="18" y="64"/>
                    </a:lnTo>
                    <a:lnTo>
                      <a:pt x="18" y="64"/>
                    </a:lnTo>
                    <a:lnTo>
                      <a:pt x="18" y="62"/>
                    </a:lnTo>
                    <a:lnTo>
                      <a:pt x="16" y="60"/>
                    </a:lnTo>
                    <a:lnTo>
                      <a:pt x="16" y="56"/>
                    </a:lnTo>
                    <a:lnTo>
                      <a:pt x="12" y="50"/>
                    </a:lnTo>
                    <a:lnTo>
                      <a:pt x="12" y="48"/>
                    </a:lnTo>
                    <a:lnTo>
                      <a:pt x="12" y="44"/>
                    </a:lnTo>
                    <a:lnTo>
                      <a:pt x="12" y="42"/>
                    </a:lnTo>
                    <a:lnTo>
                      <a:pt x="12" y="38"/>
                    </a:lnTo>
                    <a:lnTo>
                      <a:pt x="8" y="34"/>
                    </a:lnTo>
                    <a:lnTo>
                      <a:pt x="4" y="32"/>
                    </a:lnTo>
                    <a:lnTo>
                      <a:pt x="2" y="30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0" y="8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2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30" y="20"/>
                    </a:lnTo>
                    <a:lnTo>
                      <a:pt x="32" y="20"/>
                    </a:lnTo>
                    <a:lnTo>
                      <a:pt x="38" y="20"/>
                    </a:lnTo>
                    <a:lnTo>
                      <a:pt x="40" y="2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8" y="20"/>
                    </a:lnTo>
                    <a:lnTo>
                      <a:pt x="50" y="20"/>
                    </a:lnTo>
                    <a:lnTo>
                      <a:pt x="52" y="22"/>
                    </a:lnTo>
                    <a:lnTo>
                      <a:pt x="54" y="22"/>
                    </a:lnTo>
                    <a:lnTo>
                      <a:pt x="52" y="24"/>
                    </a:lnTo>
                    <a:lnTo>
                      <a:pt x="52" y="28"/>
                    </a:lnTo>
                    <a:lnTo>
                      <a:pt x="50" y="32"/>
                    </a:lnTo>
                    <a:lnTo>
                      <a:pt x="48" y="32"/>
                    </a:lnTo>
                    <a:lnTo>
                      <a:pt x="48" y="34"/>
                    </a:lnTo>
                    <a:lnTo>
                      <a:pt x="46" y="36"/>
                    </a:lnTo>
                    <a:lnTo>
                      <a:pt x="46" y="36"/>
                    </a:lnTo>
                    <a:lnTo>
                      <a:pt x="44" y="34"/>
                    </a:lnTo>
                    <a:lnTo>
                      <a:pt x="42" y="36"/>
                    </a:lnTo>
                    <a:lnTo>
                      <a:pt x="42" y="38"/>
                    </a:lnTo>
                    <a:lnTo>
                      <a:pt x="40" y="38"/>
                    </a:lnTo>
                    <a:lnTo>
                      <a:pt x="40" y="40"/>
                    </a:lnTo>
                    <a:lnTo>
                      <a:pt x="42" y="44"/>
                    </a:lnTo>
                    <a:lnTo>
                      <a:pt x="44" y="44"/>
                    </a:lnTo>
                    <a:lnTo>
                      <a:pt x="44" y="46"/>
                    </a:lnTo>
                    <a:lnTo>
                      <a:pt x="46" y="48"/>
                    </a:lnTo>
                    <a:lnTo>
                      <a:pt x="48" y="50"/>
                    </a:lnTo>
                    <a:lnTo>
                      <a:pt x="50" y="50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50" y="46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50" y="42"/>
                    </a:lnTo>
                    <a:lnTo>
                      <a:pt x="52" y="42"/>
                    </a:lnTo>
                    <a:lnTo>
                      <a:pt x="52" y="42"/>
                    </a:lnTo>
                    <a:lnTo>
                      <a:pt x="54" y="42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8" y="48"/>
                    </a:lnTo>
                    <a:lnTo>
                      <a:pt x="58" y="50"/>
                    </a:lnTo>
                    <a:lnTo>
                      <a:pt x="58" y="52"/>
                    </a:lnTo>
                    <a:lnTo>
                      <a:pt x="58" y="58"/>
                    </a:lnTo>
                    <a:lnTo>
                      <a:pt x="60" y="62"/>
                    </a:lnTo>
                    <a:lnTo>
                      <a:pt x="60" y="64"/>
                    </a:lnTo>
                    <a:lnTo>
                      <a:pt x="60" y="64"/>
                    </a:lnTo>
                    <a:lnTo>
                      <a:pt x="60" y="66"/>
                    </a:lnTo>
                    <a:lnTo>
                      <a:pt x="62" y="66"/>
                    </a:lnTo>
                    <a:lnTo>
                      <a:pt x="62" y="66"/>
                    </a:lnTo>
                    <a:close/>
                    <a:moveTo>
                      <a:pt x="46" y="56"/>
                    </a:moveTo>
                    <a:lnTo>
                      <a:pt x="46" y="56"/>
                    </a:lnTo>
                    <a:lnTo>
                      <a:pt x="44" y="56"/>
                    </a:lnTo>
                    <a:lnTo>
                      <a:pt x="44" y="58"/>
                    </a:lnTo>
                    <a:lnTo>
                      <a:pt x="46" y="58"/>
                    </a:lnTo>
                    <a:lnTo>
                      <a:pt x="46" y="56"/>
                    </a:lnTo>
                    <a:close/>
                    <a:moveTo>
                      <a:pt x="38" y="56"/>
                    </a:moveTo>
                    <a:lnTo>
                      <a:pt x="40" y="58"/>
                    </a:lnTo>
                    <a:lnTo>
                      <a:pt x="40" y="60"/>
                    </a:lnTo>
                    <a:lnTo>
                      <a:pt x="42" y="62"/>
                    </a:lnTo>
                    <a:lnTo>
                      <a:pt x="42" y="60"/>
                    </a:lnTo>
                    <a:lnTo>
                      <a:pt x="42" y="56"/>
                    </a:lnTo>
                    <a:lnTo>
                      <a:pt x="38" y="56"/>
                    </a:lnTo>
                    <a:lnTo>
                      <a:pt x="38" y="56"/>
                    </a:lnTo>
                    <a:lnTo>
                      <a:pt x="38" y="56"/>
                    </a:lnTo>
                    <a:lnTo>
                      <a:pt x="38" y="56"/>
                    </a:lnTo>
                    <a:close/>
                    <a:moveTo>
                      <a:pt x="36" y="54"/>
                    </a:moveTo>
                    <a:lnTo>
                      <a:pt x="34" y="56"/>
                    </a:lnTo>
                    <a:lnTo>
                      <a:pt x="34" y="56"/>
                    </a:lnTo>
                    <a:lnTo>
                      <a:pt x="36" y="60"/>
                    </a:lnTo>
                    <a:lnTo>
                      <a:pt x="38" y="60"/>
                    </a:lnTo>
                    <a:lnTo>
                      <a:pt x="38" y="56"/>
                    </a:lnTo>
                    <a:lnTo>
                      <a:pt x="36" y="54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3" name="Australia">
                <a:extLst>
                  <a:ext uri="{FF2B5EF4-FFF2-40B4-BE49-F238E27FC236}">
                    <a16:creationId xmlns:a16="http://schemas.microsoft.com/office/drawing/2014/main" id="{8CAD9E60-48AF-45E9-A449-6A338B1D1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41914" y="4677922"/>
                <a:ext cx="953103" cy="1025829"/>
              </a:xfrm>
              <a:custGeom>
                <a:avLst/>
                <a:gdLst>
                  <a:gd name="T0" fmla="*/ 474 w 498"/>
                  <a:gd name="T1" fmla="*/ 188 h 536"/>
                  <a:gd name="T2" fmla="*/ 424 w 498"/>
                  <a:gd name="T3" fmla="*/ 118 h 536"/>
                  <a:gd name="T4" fmla="*/ 346 w 498"/>
                  <a:gd name="T5" fmla="*/ 88 h 536"/>
                  <a:gd name="T6" fmla="*/ 308 w 498"/>
                  <a:gd name="T7" fmla="*/ 56 h 536"/>
                  <a:gd name="T8" fmla="*/ 314 w 498"/>
                  <a:gd name="T9" fmla="*/ 16 h 536"/>
                  <a:gd name="T10" fmla="*/ 302 w 498"/>
                  <a:gd name="T11" fmla="*/ 22 h 536"/>
                  <a:gd name="T12" fmla="*/ 248 w 498"/>
                  <a:gd name="T13" fmla="*/ 20 h 536"/>
                  <a:gd name="T14" fmla="*/ 236 w 498"/>
                  <a:gd name="T15" fmla="*/ 22 h 536"/>
                  <a:gd name="T16" fmla="*/ 156 w 498"/>
                  <a:gd name="T17" fmla="*/ 76 h 536"/>
                  <a:gd name="T18" fmla="*/ 2 w 498"/>
                  <a:gd name="T19" fmla="*/ 214 h 536"/>
                  <a:gd name="T20" fmla="*/ 262 w 498"/>
                  <a:gd name="T21" fmla="*/ 384 h 536"/>
                  <a:gd name="T22" fmla="*/ 338 w 498"/>
                  <a:gd name="T23" fmla="*/ 476 h 536"/>
                  <a:gd name="T24" fmla="*/ 334 w 498"/>
                  <a:gd name="T25" fmla="*/ 456 h 536"/>
                  <a:gd name="T26" fmla="*/ 380 w 498"/>
                  <a:gd name="T27" fmla="*/ 476 h 536"/>
                  <a:gd name="T28" fmla="*/ 334 w 498"/>
                  <a:gd name="T29" fmla="*/ 534 h 536"/>
                  <a:gd name="T30" fmla="*/ 332 w 498"/>
                  <a:gd name="T31" fmla="*/ 488 h 536"/>
                  <a:gd name="T32" fmla="*/ 366 w 498"/>
                  <a:gd name="T33" fmla="*/ 486 h 536"/>
                  <a:gd name="T34" fmla="*/ 364 w 498"/>
                  <a:gd name="T35" fmla="*/ 510 h 536"/>
                  <a:gd name="T36" fmla="*/ 348 w 498"/>
                  <a:gd name="T37" fmla="*/ 528 h 536"/>
                  <a:gd name="T38" fmla="*/ 14 w 498"/>
                  <a:gd name="T39" fmla="*/ 350 h 536"/>
                  <a:gd name="T40" fmla="*/ 54 w 498"/>
                  <a:gd name="T41" fmla="*/ 348 h 536"/>
                  <a:gd name="T42" fmla="*/ 100 w 498"/>
                  <a:gd name="T43" fmla="*/ 338 h 536"/>
                  <a:gd name="T44" fmla="*/ 152 w 498"/>
                  <a:gd name="T45" fmla="*/ 314 h 536"/>
                  <a:gd name="T46" fmla="*/ 226 w 498"/>
                  <a:gd name="T47" fmla="*/ 314 h 536"/>
                  <a:gd name="T48" fmla="*/ 250 w 498"/>
                  <a:gd name="T49" fmla="*/ 356 h 536"/>
                  <a:gd name="T50" fmla="*/ 272 w 498"/>
                  <a:gd name="T51" fmla="*/ 344 h 536"/>
                  <a:gd name="T52" fmla="*/ 268 w 498"/>
                  <a:gd name="T53" fmla="*/ 364 h 536"/>
                  <a:gd name="T54" fmla="*/ 288 w 498"/>
                  <a:gd name="T55" fmla="*/ 376 h 536"/>
                  <a:gd name="T56" fmla="*/ 300 w 498"/>
                  <a:gd name="T57" fmla="*/ 424 h 536"/>
                  <a:gd name="T58" fmla="*/ 346 w 498"/>
                  <a:gd name="T59" fmla="*/ 432 h 536"/>
                  <a:gd name="T60" fmla="*/ 362 w 498"/>
                  <a:gd name="T61" fmla="*/ 446 h 536"/>
                  <a:gd name="T62" fmla="*/ 390 w 498"/>
                  <a:gd name="T63" fmla="*/ 428 h 536"/>
                  <a:gd name="T64" fmla="*/ 440 w 498"/>
                  <a:gd name="T65" fmla="*/ 364 h 536"/>
                  <a:gd name="T66" fmla="*/ 472 w 498"/>
                  <a:gd name="T67" fmla="*/ 322 h 536"/>
                  <a:gd name="T68" fmla="*/ 490 w 498"/>
                  <a:gd name="T69" fmla="*/ 248 h 536"/>
                  <a:gd name="T70" fmla="*/ 478 w 498"/>
                  <a:gd name="T71" fmla="*/ 200 h 536"/>
                  <a:gd name="T72" fmla="*/ 462 w 498"/>
                  <a:gd name="T73" fmla="*/ 170 h 536"/>
                  <a:gd name="T74" fmla="*/ 450 w 498"/>
                  <a:gd name="T75" fmla="*/ 140 h 536"/>
                  <a:gd name="T76" fmla="*/ 422 w 498"/>
                  <a:gd name="T77" fmla="*/ 112 h 536"/>
                  <a:gd name="T78" fmla="*/ 410 w 498"/>
                  <a:gd name="T79" fmla="*/ 58 h 536"/>
                  <a:gd name="T80" fmla="*/ 392 w 498"/>
                  <a:gd name="T81" fmla="*/ 24 h 536"/>
                  <a:gd name="T82" fmla="*/ 376 w 498"/>
                  <a:gd name="T83" fmla="*/ 36 h 536"/>
                  <a:gd name="T84" fmla="*/ 362 w 498"/>
                  <a:gd name="T85" fmla="*/ 100 h 536"/>
                  <a:gd name="T86" fmla="*/ 312 w 498"/>
                  <a:gd name="T87" fmla="*/ 78 h 536"/>
                  <a:gd name="T88" fmla="*/ 304 w 498"/>
                  <a:gd name="T89" fmla="*/ 42 h 536"/>
                  <a:gd name="T90" fmla="*/ 306 w 498"/>
                  <a:gd name="T91" fmla="*/ 32 h 536"/>
                  <a:gd name="T92" fmla="*/ 284 w 498"/>
                  <a:gd name="T93" fmla="*/ 24 h 536"/>
                  <a:gd name="T94" fmla="*/ 256 w 498"/>
                  <a:gd name="T95" fmla="*/ 18 h 536"/>
                  <a:gd name="T96" fmla="*/ 236 w 498"/>
                  <a:gd name="T97" fmla="*/ 32 h 536"/>
                  <a:gd name="T98" fmla="*/ 224 w 498"/>
                  <a:gd name="T99" fmla="*/ 60 h 536"/>
                  <a:gd name="T100" fmla="*/ 208 w 498"/>
                  <a:gd name="T101" fmla="*/ 66 h 536"/>
                  <a:gd name="T102" fmla="*/ 190 w 498"/>
                  <a:gd name="T103" fmla="*/ 48 h 536"/>
                  <a:gd name="T104" fmla="*/ 174 w 498"/>
                  <a:gd name="T105" fmla="*/ 56 h 536"/>
                  <a:gd name="T106" fmla="*/ 160 w 498"/>
                  <a:gd name="T107" fmla="*/ 76 h 536"/>
                  <a:gd name="T108" fmla="*/ 148 w 498"/>
                  <a:gd name="T109" fmla="*/ 92 h 536"/>
                  <a:gd name="T110" fmla="*/ 126 w 498"/>
                  <a:gd name="T111" fmla="*/ 104 h 536"/>
                  <a:gd name="T112" fmla="*/ 72 w 498"/>
                  <a:gd name="T113" fmla="*/ 136 h 536"/>
                  <a:gd name="T114" fmla="*/ 22 w 498"/>
                  <a:gd name="T115" fmla="*/ 162 h 536"/>
                  <a:gd name="T116" fmla="*/ 12 w 498"/>
                  <a:gd name="T117" fmla="*/ 222 h 536"/>
                  <a:gd name="T118" fmla="*/ 14 w 498"/>
                  <a:gd name="T119" fmla="*/ 258 h 536"/>
                  <a:gd name="T120" fmla="*/ 4 w 498"/>
                  <a:gd name="T121" fmla="*/ 332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8" h="536">
                    <a:moveTo>
                      <a:pt x="494" y="256"/>
                    </a:moveTo>
                    <a:lnTo>
                      <a:pt x="494" y="252"/>
                    </a:lnTo>
                    <a:lnTo>
                      <a:pt x="494" y="254"/>
                    </a:lnTo>
                    <a:lnTo>
                      <a:pt x="494" y="256"/>
                    </a:lnTo>
                    <a:close/>
                    <a:moveTo>
                      <a:pt x="494" y="226"/>
                    </a:moveTo>
                    <a:lnTo>
                      <a:pt x="494" y="222"/>
                    </a:lnTo>
                    <a:lnTo>
                      <a:pt x="494" y="220"/>
                    </a:lnTo>
                    <a:lnTo>
                      <a:pt x="494" y="216"/>
                    </a:lnTo>
                    <a:lnTo>
                      <a:pt x="496" y="214"/>
                    </a:lnTo>
                    <a:lnTo>
                      <a:pt x="498" y="212"/>
                    </a:lnTo>
                    <a:lnTo>
                      <a:pt x="496" y="210"/>
                    </a:lnTo>
                    <a:lnTo>
                      <a:pt x="498" y="208"/>
                    </a:lnTo>
                    <a:lnTo>
                      <a:pt x="498" y="208"/>
                    </a:lnTo>
                    <a:lnTo>
                      <a:pt x="498" y="212"/>
                    </a:lnTo>
                    <a:lnTo>
                      <a:pt x="498" y="214"/>
                    </a:lnTo>
                    <a:lnTo>
                      <a:pt x="496" y="218"/>
                    </a:lnTo>
                    <a:lnTo>
                      <a:pt x="496" y="224"/>
                    </a:lnTo>
                    <a:lnTo>
                      <a:pt x="496" y="226"/>
                    </a:lnTo>
                    <a:lnTo>
                      <a:pt x="494" y="226"/>
                    </a:lnTo>
                    <a:close/>
                    <a:moveTo>
                      <a:pt x="474" y="188"/>
                    </a:moveTo>
                    <a:lnTo>
                      <a:pt x="476" y="192"/>
                    </a:lnTo>
                    <a:lnTo>
                      <a:pt x="476" y="194"/>
                    </a:lnTo>
                    <a:lnTo>
                      <a:pt x="478" y="192"/>
                    </a:lnTo>
                    <a:lnTo>
                      <a:pt x="476" y="190"/>
                    </a:lnTo>
                    <a:lnTo>
                      <a:pt x="476" y="188"/>
                    </a:lnTo>
                    <a:lnTo>
                      <a:pt x="476" y="188"/>
                    </a:lnTo>
                    <a:lnTo>
                      <a:pt x="474" y="188"/>
                    </a:lnTo>
                    <a:lnTo>
                      <a:pt x="474" y="188"/>
                    </a:lnTo>
                    <a:close/>
                    <a:moveTo>
                      <a:pt x="470" y="172"/>
                    </a:moveTo>
                    <a:lnTo>
                      <a:pt x="470" y="170"/>
                    </a:lnTo>
                    <a:lnTo>
                      <a:pt x="468" y="172"/>
                    </a:lnTo>
                    <a:lnTo>
                      <a:pt x="470" y="172"/>
                    </a:lnTo>
                    <a:close/>
                    <a:moveTo>
                      <a:pt x="424" y="118"/>
                    </a:moveTo>
                    <a:lnTo>
                      <a:pt x="424" y="114"/>
                    </a:lnTo>
                    <a:lnTo>
                      <a:pt x="422" y="112"/>
                    </a:lnTo>
                    <a:lnTo>
                      <a:pt x="424" y="112"/>
                    </a:lnTo>
                    <a:lnTo>
                      <a:pt x="426" y="112"/>
                    </a:lnTo>
                    <a:lnTo>
                      <a:pt x="426" y="116"/>
                    </a:lnTo>
                    <a:lnTo>
                      <a:pt x="424" y="118"/>
                    </a:lnTo>
                    <a:lnTo>
                      <a:pt x="424" y="118"/>
                    </a:lnTo>
                    <a:close/>
                    <a:moveTo>
                      <a:pt x="384" y="0"/>
                    </a:moveTo>
                    <a:lnTo>
                      <a:pt x="384" y="2"/>
                    </a:lnTo>
                    <a:lnTo>
                      <a:pt x="384" y="0"/>
                    </a:lnTo>
                    <a:lnTo>
                      <a:pt x="384" y="0"/>
                    </a:lnTo>
                    <a:close/>
                    <a:moveTo>
                      <a:pt x="382" y="6"/>
                    </a:moveTo>
                    <a:lnTo>
                      <a:pt x="382" y="10"/>
                    </a:lnTo>
                    <a:lnTo>
                      <a:pt x="382" y="8"/>
                    </a:lnTo>
                    <a:lnTo>
                      <a:pt x="384" y="8"/>
                    </a:lnTo>
                    <a:lnTo>
                      <a:pt x="384" y="8"/>
                    </a:lnTo>
                    <a:lnTo>
                      <a:pt x="382" y="6"/>
                    </a:lnTo>
                    <a:close/>
                    <a:moveTo>
                      <a:pt x="342" y="96"/>
                    </a:moveTo>
                    <a:lnTo>
                      <a:pt x="342" y="96"/>
                    </a:lnTo>
                    <a:lnTo>
                      <a:pt x="344" y="96"/>
                    </a:lnTo>
                    <a:lnTo>
                      <a:pt x="344" y="94"/>
                    </a:lnTo>
                    <a:lnTo>
                      <a:pt x="342" y="96"/>
                    </a:lnTo>
                    <a:close/>
                    <a:moveTo>
                      <a:pt x="340" y="90"/>
                    </a:moveTo>
                    <a:lnTo>
                      <a:pt x="340" y="92"/>
                    </a:lnTo>
                    <a:lnTo>
                      <a:pt x="342" y="90"/>
                    </a:lnTo>
                    <a:lnTo>
                      <a:pt x="342" y="88"/>
                    </a:lnTo>
                    <a:lnTo>
                      <a:pt x="346" y="88"/>
                    </a:lnTo>
                    <a:lnTo>
                      <a:pt x="346" y="88"/>
                    </a:lnTo>
                    <a:lnTo>
                      <a:pt x="342" y="86"/>
                    </a:lnTo>
                    <a:lnTo>
                      <a:pt x="340" y="88"/>
                    </a:lnTo>
                    <a:lnTo>
                      <a:pt x="340" y="88"/>
                    </a:lnTo>
                    <a:lnTo>
                      <a:pt x="340" y="90"/>
                    </a:lnTo>
                    <a:lnTo>
                      <a:pt x="340" y="90"/>
                    </a:lnTo>
                    <a:close/>
                    <a:moveTo>
                      <a:pt x="314" y="78"/>
                    </a:moveTo>
                    <a:lnTo>
                      <a:pt x="314" y="76"/>
                    </a:lnTo>
                    <a:lnTo>
                      <a:pt x="314" y="74"/>
                    </a:lnTo>
                    <a:lnTo>
                      <a:pt x="314" y="76"/>
                    </a:lnTo>
                    <a:lnTo>
                      <a:pt x="314" y="78"/>
                    </a:lnTo>
                    <a:close/>
                    <a:moveTo>
                      <a:pt x="306" y="52"/>
                    </a:moveTo>
                    <a:lnTo>
                      <a:pt x="306" y="50"/>
                    </a:lnTo>
                    <a:lnTo>
                      <a:pt x="304" y="50"/>
                    </a:lnTo>
                    <a:lnTo>
                      <a:pt x="304" y="50"/>
                    </a:lnTo>
                    <a:lnTo>
                      <a:pt x="306" y="48"/>
                    </a:lnTo>
                    <a:lnTo>
                      <a:pt x="308" y="50"/>
                    </a:lnTo>
                    <a:lnTo>
                      <a:pt x="306" y="52"/>
                    </a:lnTo>
                    <a:close/>
                    <a:moveTo>
                      <a:pt x="308" y="54"/>
                    </a:moveTo>
                    <a:lnTo>
                      <a:pt x="308" y="56"/>
                    </a:lnTo>
                    <a:lnTo>
                      <a:pt x="308" y="56"/>
                    </a:lnTo>
                    <a:lnTo>
                      <a:pt x="310" y="56"/>
                    </a:lnTo>
                    <a:lnTo>
                      <a:pt x="314" y="56"/>
                    </a:lnTo>
                    <a:lnTo>
                      <a:pt x="314" y="54"/>
                    </a:lnTo>
                    <a:lnTo>
                      <a:pt x="314" y="54"/>
                    </a:lnTo>
                    <a:lnTo>
                      <a:pt x="312" y="54"/>
                    </a:lnTo>
                    <a:lnTo>
                      <a:pt x="312" y="52"/>
                    </a:lnTo>
                    <a:lnTo>
                      <a:pt x="314" y="50"/>
                    </a:lnTo>
                    <a:lnTo>
                      <a:pt x="314" y="50"/>
                    </a:lnTo>
                    <a:lnTo>
                      <a:pt x="312" y="50"/>
                    </a:lnTo>
                    <a:lnTo>
                      <a:pt x="312" y="50"/>
                    </a:lnTo>
                    <a:lnTo>
                      <a:pt x="310" y="50"/>
                    </a:lnTo>
                    <a:lnTo>
                      <a:pt x="310" y="50"/>
                    </a:lnTo>
                    <a:lnTo>
                      <a:pt x="308" y="50"/>
                    </a:lnTo>
                    <a:lnTo>
                      <a:pt x="308" y="52"/>
                    </a:lnTo>
                    <a:lnTo>
                      <a:pt x="308" y="52"/>
                    </a:lnTo>
                    <a:lnTo>
                      <a:pt x="308" y="54"/>
                    </a:lnTo>
                    <a:close/>
                    <a:moveTo>
                      <a:pt x="310" y="16"/>
                    </a:moveTo>
                    <a:lnTo>
                      <a:pt x="312" y="18"/>
                    </a:lnTo>
                    <a:lnTo>
                      <a:pt x="314" y="16"/>
                    </a:lnTo>
                    <a:lnTo>
                      <a:pt x="314" y="14"/>
                    </a:lnTo>
                    <a:lnTo>
                      <a:pt x="314" y="12"/>
                    </a:lnTo>
                    <a:lnTo>
                      <a:pt x="312" y="16"/>
                    </a:lnTo>
                    <a:lnTo>
                      <a:pt x="310" y="16"/>
                    </a:lnTo>
                    <a:close/>
                    <a:moveTo>
                      <a:pt x="308" y="18"/>
                    </a:moveTo>
                    <a:lnTo>
                      <a:pt x="310" y="20"/>
                    </a:lnTo>
                    <a:lnTo>
                      <a:pt x="310" y="18"/>
                    </a:lnTo>
                    <a:lnTo>
                      <a:pt x="308" y="18"/>
                    </a:lnTo>
                    <a:close/>
                    <a:moveTo>
                      <a:pt x="306" y="20"/>
                    </a:moveTo>
                    <a:lnTo>
                      <a:pt x="308" y="20"/>
                    </a:lnTo>
                    <a:lnTo>
                      <a:pt x="308" y="20"/>
                    </a:lnTo>
                    <a:lnTo>
                      <a:pt x="306" y="20"/>
                    </a:lnTo>
                    <a:close/>
                    <a:moveTo>
                      <a:pt x="302" y="22"/>
                    </a:moveTo>
                    <a:lnTo>
                      <a:pt x="304" y="22"/>
                    </a:lnTo>
                    <a:lnTo>
                      <a:pt x="304" y="22"/>
                    </a:lnTo>
                    <a:lnTo>
                      <a:pt x="302" y="22"/>
                    </a:lnTo>
                    <a:close/>
                    <a:moveTo>
                      <a:pt x="298" y="26"/>
                    </a:moveTo>
                    <a:lnTo>
                      <a:pt x="298" y="24"/>
                    </a:lnTo>
                    <a:lnTo>
                      <a:pt x="300" y="22"/>
                    </a:lnTo>
                    <a:lnTo>
                      <a:pt x="302" y="22"/>
                    </a:lnTo>
                    <a:lnTo>
                      <a:pt x="302" y="24"/>
                    </a:lnTo>
                    <a:lnTo>
                      <a:pt x="300" y="24"/>
                    </a:lnTo>
                    <a:lnTo>
                      <a:pt x="298" y="26"/>
                    </a:lnTo>
                    <a:close/>
                    <a:moveTo>
                      <a:pt x="294" y="26"/>
                    </a:moveTo>
                    <a:lnTo>
                      <a:pt x="296" y="28"/>
                    </a:lnTo>
                    <a:lnTo>
                      <a:pt x="298" y="26"/>
                    </a:lnTo>
                    <a:lnTo>
                      <a:pt x="298" y="26"/>
                    </a:lnTo>
                    <a:lnTo>
                      <a:pt x="294" y="26"/>
                    </a:lnTo>
                    <a:close/>
                    <a:moveTo>
                      <a:pt x="264" y="16"/>
                    </a:moveTo>
                    <a:lnTo>
                      <a:pt x="262" y="14"/>
                    </a:lnTo>
                    <a:lnTo>
                      <a:pt x="262" y="12"/>
                    </a:lnTo>
                    <a:lnTo>
                      <a:pt x="264" y="12"/>
                    </a:lnTo>
                    <a:lnTo>
                      <a:pt x="264" y="14"/>
                    </a:lnTo>
                    <a:lnTo>
                      <a:pt x="264" y="16"/>
                    </a:lnTo>
                    <a:close/>
                    <a:moveTo>
                      <a:pt x="236" y="16"/>
                    </a:moveTo>
                    <a:lnTo>
                      <a:pt x="236" y="18"/>
                    </a:lnTo>
                    <a:lnTo>
                      <a:pt x="238" y="20"/>
                    </a:lnTo>
                    <a:lnTo>
                      <a:pt x="240" y="22"/>
                    </a:lnTo>
                    <a:lnTo>
                      <a:pt x="244" y="24"/>
                    </a:lnTo>
                    <a:lnTo>
                      <a:pt x="248" y="20"/>
                    </a:lnTo>
                    <a:lnTo>
                      <a:pt x="250" y="20"/>
                    </a:lnTo>
                    <a:lnTo>
                      <a:pt x="250" y="18"/>
                    </a:lnTo>
                    <a:lnTo>
                      <a:pt x="250" y="18"/>
                    </a:lnTo>
                    <a:lnTo>
                      <a:pt x="250" y="16"/>
                    </a:lnTo>
                    <a:lnTo>
                      <a:pt x="248" y="16"/>
                    </a:lnTo>
                    <a:lnTo>
                      <a:pt x="248" y="16"/>
                    </a:lnTo>
                    <a:lnTo>
                      <a:pt x="246" y="16"/>
                    </a:lnTo>
                    <a:lnTo>
                      <a:pt x="242" y="16"/>
                    </a:lnTo>
                    <a:lnTo>
                      <a:pt x="242" y="18"/>
                    </a:lnTo>
                    <a:lnTo>
                      <a:pt x="240" y="18"/>
                    </a:lnTo>
                    <a:lnTo>
                      <a:pt x="240" y="16"/>
                    </a:lnTo>
                    <a:lnTo>
                      <a:pt x="238" y="16"/>
                    </a:lnTo>
                    <a:lnTo>
                      <a:pt x="236" y="14"/>
                    </a:lnTo>
                    <a:lnTo>
                      <a:pt x="236" y="14"/>
                    </a:lnTo>
                    <a:lnTo>
                      <a:pt x="236" y="16"/>
                    </a:lnTo>
                    <a:close/>
                    <a:moveTo>
                      <a:pt x="236" y="16"/>
                    </a:moveTo>
                    <a:lnTo>
                      <a:pt x="236" y="20"/>
                    </a:lnTo>
                    <a:lnTo>
                      <a:pt x="238" y="22"/>
                    </a:lnTo>
                    <a:lnTo>
                      <a:pt x="238" y="22"/>
                    </a:lnTo>
                    <a:lnTo>
                      <a:pt x="236" y="22"/>
                    </a:lnTo>
                    <a:lnTo>
                      <a:pt x="236" y="22"/>
                    </a:lnTo>
                    <a:lnTo>
                      <a:pt x="232" y="20"/>
                    </a:lnTo>
                    <a:lnTo>
                      <a:pt x="232" y="20"/>
                    </a:lnTo>
                    <a:lnTo>
                      <a:pt x="234" y="20"/>
                    </a:lnTo>
                    <a:lnTo>
                      <a:pt x="234" y="20"/>
                    </a:lnTo>
                    <a:lnTo>
                      <a:pt x="234" y="18"/>
                    </a:lnTo>
                    <a:lnTo>
                      <a:pt x="234" y="18"/>
                    </a:lnTo>
                    <a:lnTo>
                      <a:pt x="234" y="18"/>
                    </a:lnTo>
                    <a:lnTo>
                      <a:pt x="234" y="16"/>
                    </a:lnTo>
                    <a:lnTo>
                      <a:pt x="236" y="16"/>
                    </a:lnTo>
                    <a:close/>
                    <a:moveTo>
                      <a:pt x="156" y="70"/>
                    </a:moveTo>
                    <a:lnTo>
                      <a:pt x="158" y="70"/>
                    </a:lnTo>
                    <a:lnTo>
                      <a:pt x="160" y="70"/>
                    </a:lnTo>
                    <a:lnTo>
                      <a:pt x="158" y="68"/>
                    </a:lnTo>
                    <a:lnTo>
                      <a:pt x="156" y="70"/>
                    </a:lnTo>
                    <a:lnTo>
                      <a:pt x="156" y="70"/>
                    </a:lnTo>
                    <a:close/>
                    <a:moveTo>
                      <a:pt x="158" y="78"/>
                    </a:moveTo>
                    <a:lnTo>
                      <a:pt x="158" y="74"/>
                    </a:lnTo>
                    <a:lnTo>
                      <a:pt x="156" y="72"/>
                    </a:lnTo>
                    <a:lnTo>
                      <a:pt x="156" y="76"/>
                    </a:lnTo>
                    <a:lnTo>
                      <a:pt x="158" y="78"/>
                    </a:lnTo>
                    <a:close/>
                    <a:moveTo>
                      <a:pt x="168" y="60"/>
                    </a:moveTo>
                    <a:lnTo>
                      <a:pt x="166" y="60"/>
                    </a:lnTo>
                    <a:lnTo>
                      <a:pt x="168" y="58"/>
                    </a:lnTo>
                    <a:lnTo>
                      <a:pt x="168" y="58"/>
                    </a:lnTo>
                    <a:lnTo>
                      <a:pt x="168" y="60"/>
                    </a:lnTo>
                    <a:close/>
                    <a:moveTo>
                      <a:pt x="38" y="144"/>
                    </a:moveTo>
                    <a:lnTo>
                      <a:pt x="36" y="142"/>
                    </a:lnTo>
                    <a:lnTo>
                      <a:pt x="38" y="140"/>
                    </a:lnTo>
                    <a:lnTo>
                      <a:pt x="38" y="142"/>
                    </a:lnTo>
                    <a:lnTo>
                      <a:pt x="38" y="144"/>
                    </a:lnTo>
                    <a:close/>
                    <a:moveTo>
                      <a:pt x="0" y="208"/>
                    </a:moveTo>
                    <a:lnTo>
                      <a:pt x="2" y="202"/>
                    </a:lnTo>
                    <a:lnTo>
                      <a:pt x="2" y="206"/>
                    </a:lnTo>
                    <a:lnTo>
                      <a:pt x="0" y="208"/>
                    </a:lnTo>
                    <a:lnTo>
                      <a:pt x="0" y="208"/>
                    </a:lnTo>
                    <a:close/>
                    <a:moveTo>
                      <a:pt x="0" y="216"/>
                    </a:moveTo>
                    <a:lnTo>
                      <a:pt x="0" y="212"/>
                    </a:lnTo>
                    <a:lnTo>
                      <a:pt x="0" y="210"/>
                    </a:lnTo>
                    <a:lnTo>
                      <a:pt x="2" y="214"/>
                    </a:lnTo>
                    <a:lnTo>
                      <a:pt x="0" y="216"/>
                    </a:lnTo>
                    <a:close/>
                    <a:moveTo>
                      <a:pt x="272" y="376"/>
                    </a:moveTo>
                    <a:lnTo>
                      <a:pt x="272" y="378"/>
                    </a:lnTo>
                    <a:lnTo>
                      <a:pt x="272" y="380"/>
                    </a:lnTo>
                    <a:lnTo>
                      <a:pt x="274" y="380"/>
                    </a:lnTo>
                    <a:lnTo>
                      <a:pt x="274" y="380"/>
                    </a:lnTo>
                    <a:lnTo>
                      <a:pt x="276" y="380"/>
                    </a:lnTo>
                    <a:lnTo>
                      <a:pt x="278" y="380"/>
                    </a:lnTo>
                    <a:lnTo>
                      <a:pt x="280" y="382"/>
                    </a:lnTo>
                    <a:lnTo>
                      <a:pt x="278" y="382"/>
                    </a:lnTo>
                    <a:lnTo>
                      <a:pt x="272" y="382"/>
                    </a:lnTo>
                    <a:lnTo>
                      <a:pt x="272" y="384"/>
                    </a:lnTo>
                    <a:lnTo>
                      <a:pt x="272" y="384"/>
                    </a:lnTo>
                    <a:lnTo>
                      <a:pt x="270" y="384"/>
                    </a:lnTo>
                    <a:lnTo>
                      <a:pt x="270" y="384"/>
                    </a:lnTo>
                    <a:lnTo>
                      <a:pt x="268" y="382"/>
                    </a:lnTo>
                    <a:lnTo>
                      <a:pt x="266" y="384"/>
                    </a:lnTo>
                    <a:lnTo>
                      <a:pt x="266" y="384"/>
                    </a:lnTo>
                    <a:lnTo>
                      <a:pt x="264" y="384"/>
                    </a:lnTo>
                    <a:lnTo>
                      <a:pt x="262" y="384"/>
                    </a:lnTo>
                    <a:lnTo>
                      <a:pt x="260" y="382"/>
                    </a:lnTo>
                    <a:lnTo>
                      <a:pt x="260" y="380"/>
                    </a:lnTo>
                    <a:lnTo>
                      <a:pt x="262" y="378"/>
                    </a:lnTo>
                    <a:lnTo>
                      <a:pt x="270" y="376"/>
                    </a:lnTo>
                    <a:lnTo>
                      <a:pt x="272" y="376"/>
                    </a:lnTo>
                    <a:lnTo>
                      <a:pt x="272" y="376"/>
                    </a:lnTo>
                    <a:close/>
                    <a:moveTo>
                      <a:pt x="354" y="434"/>
                    </a:moveTo>
                    <a:lnTo>
                      <a:pt x="354" y="434"/>
                    </a:lnTo>
                    <a:lnTo>
                      <a:pt x="356" y="436"/>
                    </a:lnTo>
                    <a:lnTo>
                      <a:pt x="354" y="436"/>
                    </a:lnTo>
                    <a:lnTo>
                      <a:pt x="354" y="434"/>
                    </a:lnTo>
                    <a:close/>
                    <a:moveTo>
                      <a:pt x="366" y="444"/>
                    </a:moveTo>
                    <a:lnTo>
                      <a:pt x="368" y="444"/>
                    </a:lnTo>
                    <a:lnTo>
                      <a:pt x="368" y="444"/>
                    </a:lnTo>
                    <a:lnTo>
                      <a:pt x="366" y="444"/>
                    </a:lnTo>
                    <a:close/>
                    <a:moveTo>
                      <a:pt x="336" y="476"/>
                    </a:moveTo>
                    <a:lnTo>
                      <a:pt x="336" y="478"/>
                    </a:lnTo>
                    <a:lnTo>
                      <a:pt x="338" y="478"/>
                    </a:lnTo>
                    <a:lnTo>
                      <a:pt x="340" y="478"/>
                    </a:lnTo>
                    <a:lnTo>
                      <a:pt x="338" y="476"/>
                    </a:lnTo>
                    <a:lnTo>
                      <a:pt x="336" y="476"/>
                    </a:lnTo>
                    <a:close/>
                    <a:moveTo>
                      <a:pt x="338" y="472"/>
                    </a:moveTo>
                    <a:lnTo>
                      <a:pt x="338" y="474"/>
                    </a:lnTo>
                    <a:lnTo>
                      <a:pt x="338" y="474"/>
                    </a:lnTo>
                    <a:lnTo>
                      <a:pt x="338" y="472"/>
                    </a:lnTo>
                    <a:lnTo>
                      <a:pt x="338" y="472"/>
                    </a:lnTo>
                    <a:close/>
                    <a:moveTo>
                      <a:pt x="336" y="474"/>
                    </a:moveTo>
                    <a:lnTo>
                      <a:pt x="334" y="474"/>
                    </a:lnTo>
                    <a:lnTo>
                      <a:pt x="334" y="472"/>
                    </a:lnTo>
                    <a:lnTo>
                      <a:pt x="336" y="470"/>
                    </a:lnTo>
                    <a:lnTo>
                      <a:pt x="336" y="472"/>
                    </a:lnTo>
                    <a:lnTo>
                      <a:pt x="336" y="474"/>
                    </a:lnTo>
                    <a:close/>
                    <a:moveTo>
                      <a:pt x="328" y="466"/>
                    </a:moveTo>
                    <a:lnTo>
                      <a:pt x="328" y="464"/>
                    </a:lnTo>
                    <a:lnTo>
                      <a:pt x="328" y="462"/>
                    </a:lnTo>
                    <a:lnTo>
                      <a:pt x="328" y="460"/>
                    </a:lnTo>
                    <a:lnTo>
                      <a:pt x="328" y="458"/>
                    </a:lnTo>
                    <a:lnTo>
                      <a:pt x="330" y="456"/>
                    </a:lnTo>
                    <a:lnTo>
                      <a:pt x="332" y="454"/>
                    </a:lnTo>
                    <a:lnTo>
                      <a:pt x="334" y="456"/>
                    </a:lnTo>
                    <a:lnTo>
                      <a:pt x="332" y="460"/>
                    </a:lnTo>
                    <a:lnTo>
                      <a:pt x="334" y="460"/>
                    </a:lnTo>
                    <a:lnTo>
                      <a:pt x="332" y="464"/>
                    </a:lnTo>
                    <a:lnTo>
                      <a:pt x="332" y="464"/>
                    </a:lnTo>
                    <a:lnTo>
                      <a:pt x="330" y="466"/>
                    </a:lnTo>
                    <a:lnTo>
                      <a:pt x="328" y="466"/>
                    </a:lnTo>
                    <a:close/>
                    <a:moveTo>
                      <a:pt x="376" y="472"/>
                    </a:moveTo>
                    <a:lnTo>
                      <a:pt x="380" y="470"/>
                    </a:lnTo>
                    <a:lnTo>
                      <a:pt x="380" y="468"/>
                    </a:lnTo>
                    <a:lnTo>
                      <a:pt x="376" y="464"/>
                    </a:lnTo>
                    <a:lnTo>
                      <a:pt x="376" y="464"/>
                    </a:lnTo>
                    <a:lnTo>
                      <a:pt x="376" y="466"/>
                    </a:lnTo>
                    <a:lnTo>
                      <a:pt x="376" y="468"/>
                    </a:lnTo>
                    <a:lnTo>
                      <a:pt x="376" y="470"/>
                    </a:lnTo>
                    <a:lnTo>
                      <a:pt x="376" y="472"/>
                    </a:lnTo>
                    <a:close/>
                    <a:moveTo>
                      <a:pt x="374" y="474"/>
                    </a:moveTo>
                    <a:lnTo>
                      <a:pt x="376" y="476"/>
                    </a:lnTo>
                    <a:lnTo>
                      <a:pt x="378" y="476"/>
                    </a:lnTo>
                    <a:lnTo>
                      <a:pt x="380" y="476"/>
                    </a:lnTo>
                    <a:lnTo>
                      <a:pt x="380" y="476"/>
                    </a:lnTo>
                    <a:lnTo>
                      <a:pt x="378" y="474"/>
                    </a:lnTo>
                    <a:lnTo>
                      <a:pt x="376" y="474"/>
                    </a:lnTo>
                    <a:lnTo>
                      <a:pt x="374" y="474"/>
                    </a:lnTo>
                    <a:close/>
                    <a:moveTo>
                      <a:pt x="376" y="480"/>
                    </a:moveTo>
                    <a:lnTo>
                      <a:pt x="376" y="478"/>
                    </a:lnTo>
                    <a:lnTo>
                      <a:pt x="376" y="478"/>
                    </a:lnTo>
                    <a:lnTo>
                      <a:pt x="376" y="480"/>
                    </a:lnTo>
                    <a:close/>
                    <a:moveTo>
                      <a:pt x="362" y="520"/>
                    </a:moveTo>
                    <a:lnTo>
                      <a:pt x="362" y="518"/>
                    </a:lnTo>
                    <a:lnTo>
                      <a:pt x="364" y="520"/>
                    </a:lnTo>
                    <a:lnTo>
                      <a:pt x="362" y="520"/>
                    </a:lnTo>
                    <a:close/>
                    <a:moveTo>
                      <a:pt x="348" y="534"/>
                    </a:moveTo>
                    <a:lnTo>
                      <a:pt x="348" y="534"/>
                    </a:lnTo>
                    <a:lnTo>
                      <a:pt x="348" y="530"/>
                    </a:lnTo>
                    <a:lnTo>
                      <a:pt x="348" y="528"/>
                    </a:lnTo>
                    <a:lnTo>
                      <a:pt x="350" y="528"/>
                    </a:lnTo>
                    <a:lnTo>
                      <a:pt x="350" y="530"/>
                    </a:lnTo>
                    <a:lnTo>
                      <a:pt x="350" y="530"/>
                    </a:lnTo>
                    <a:lnTo>
                      <a:pt x="348" y="534"/>
                    </a:lnTo>
                    <a:close/>
                    <a:moveTo>
                      <a:pt x="334" y="534"/>
                    </a:moveTo>
                    <a:lnTo>
                      <a:pt x="334" y="530"/>
                    </a:lnTo>
                    <a:lnTo>
                      <a:pt x="334" y="530"/>
                    </a:lnTo>
                    <a:lnTo>
                      <a:pt x="332" y="528"/>
                    </a:lnTo>
                    <a:lnTo>
                      <a:pt x="332" y="524"/>
                    </a:lnTo>
                    <a:lnTo>
                      <a:pt x="332" y="524"/>
                    </a:lnTo>
                    <a:lnTo>
                      <a:pt x="330" y="522"/>
                    </a:lnTo>
                    <a:lnTo>
                      <a:pt x="330" y="516"/>
                    </a:lnTo>
                    <a:lnTo>
                      <a:pt x="332" y="514"/>
                    </a:lnTo>
                    <a:lnTo>
                      <a:pt x="330" y="514"/>
                    </a:lnTo>
                    <a:lnTo>
                      <a:pt x="330" y="508"/>
                    </a:lnTo>
                    <a:lnTo>
                      <a:pt x="330" y="506"/>
                    </a:lnTo>
                    <a:lnTo>
                      <a:pt x="332" y="508"/>
                    </a:lnTo>
                    <a:lnTo>
                      <a:pt x="336" y="508"/>
                    </a:lnTo>
                    <a:lnTo>
                      <a:pt x="332" y="508"/>
                    </a:lnTo>
                    <a:lnTo>
                      <a:pt x="332" y="506"/>
                    </a:lnTo>
                    <a:lnTo>
                      <a:pt x="332" y="504"/>
                    </a:lnTo>
                    <a:lnTo>
                      <a:pt x="332" y="502"/>
                    </a:lnTo>
                    <a:lnTo>
                      <a:pt x="332" y="496"/>
                    </a:lnTo>
                    <a:lnTo>
                      <a:pt x="332" y="492"/>
                    </a:lnTo>
                    <a:lnTo>
                      <a:pt x="332" y="488"/>
                    </a:lnTo>
                    <a:lnTo>
                      <a:pt x="332" y="484"/>
                    </a:lnTo>
                    <a:lnTo>
                      <a:pt x="332" y="480"/>
                    </a:lnTo>
                    <a:lnTo>
                      <a:pt x="332" y="480"/>
                    </a:lnTo>
                    <a:lnTo>
                      <a:pt x="332" y="478"/>
                    </a:lnTo>
                    <a:lnTo>
                      <a:pt x="334" y="476"/>
                    </a:lnTo>
                    <a:lnTo>
                      <a:pt x="336" y="478"/>
                    </a:lnTo>
                    <a:lnTo>
                      <a:pt x="338" y="480"/>
                    </a:lnTo>
                    <a:lnTo>
                      <a:pt x="340" y="480"/>
                    </a:lnTo>
                    <a:lnTo>
                      <a:pt x="340" y="480"/>
                    </a:lnTo>
                    <a:lnTo>
                      <a:pt x="342" y="478"/>
                    </a:lnTo>
                    <a:lnTo>
                      <a:pt x="342" y="482"/>
                    </a:lnTo>
                    <a:lnTo>
                      <a:pt x="346" y="484"/>
                    </a:lnTo>
                    <a:lnTo>
                      <a:pt x="348" y="488"/>
                    </a:lnTo>
                    <a:lnTo>
                      <a:pt x="350" y="488"/>
                    </a:lnTo>
                    <a:lnTo>
                      <a:pt x="352" y="488"/>
                    </a:lnTo>
                    <a:lnTo>
                      <a:pt x="356" y="488"/>
                    </a:lnTo>
                    <a:lnTo>
                      <a:pt x="356" y="490"/>
                    </a:lnTo>
                    <a:lnTo>
                      <a:pt x="356" y="488"/>
                    </a:lnTo>
                    <a:lnTo>
                      <a:pt x="358" y="486"/>
                    </a:lnTo>
                    <a:lnTo>
                      <a:pt x="366" y="486"/>
                    </a:lnTo>
                    <a:lnTo>
                      <a:pt x="366" y="486"/>
                    </a:lnTo>
                    <a:lnTo>
                      <a:pt x="368" y="484"/>
                    </a:lnTo>
                    <a:lnTo>
                      <a:pt x="370" y="484"/>
                    </a:lnTo>
                    <a:lnTo>
                      <a:pt x="370" y="486"/>
                    </a:lnTo>
                    <a:lnTo>
                      <a:pt x="372" y="482"/>
                    </a:lnTo>
                    <a:lnTo>
                      <a:pt x="374" y="482"/>
                    </a:lnTo>
                    <a:lnTo>
                      <a:pt x="376" y="484"/>
                    </a:lnTo>
                    <a:lnTo>
                      <a:pt x="376" y="488"/>
                    </a:lnTo>
                    <a:lnTo>
                      <a:pt x="374" y="494"/>
                    </a:lnTo>
                    <a:lnTo>
                      <a:pt x="372" y="496"/>
                    </a:lnTo>
                    <a:lnTo>
                      <a:pt x="372" y="500"/>
                    </a:lnTo>
                    <a:lnTo>
                      <a:pt x="370" y="502"/>
                    </a:lnTo>
                    <a:lnTo>
                      <a:pt x="370" y="506"/>
                    </a:lnTo>
                    <a:lnTo>
                      <a:pt x="370" y="508"/>
                    </a:lnTo>
                    <a:lnTo>
                      <a:pt x="370" y="510"/>
                    </a:lnTo>
                    <a:lnTo>
                      <a:pt x="370" y="512"/>
                    </a:lnTo>
                    <a:lnTo>
                      <a:pt x="368" y="510"/>
                    </a:lnTo>
                    <a:lnTo>
                      <a:pt x="368" y="506"/>
                    </a:lnTo>
                    <a:lnTo>
                      <a:pt x="366" y="508"/>
                    </a:lnTo>
                    <a:lnTo>
                      <a:pt x="364" y="510"/>
                    </a:lnTo>
                    <a:lnTo>
                      <a:pt x="364" y="516"/>
                    </a:lnTo>
                    <a:lnTo>
                      <a:pt x="364" y="516"/>
                    </a:lnTo>
                    <a:lnTo>
                      <a:pt x="362" y="516"/>
                    </a:lnTo>
                    <a:lnTo>
                      <a:pt x="362" y="520"/>
                    </a:lnTo>
                    <a:lnTo>
                      <a:pt x="360" y="522"/>
                    </a:lnTo>
                    <a:lnTo>
                      <a:pt x="362" y="522"/>
                    </a:lnTo>
                    <a:lnTo>
                      <a:pt x="362" y="524"/>
                    </a:lnTo>
                    <a:lnTo>
                      <a:pt x="358" y="528"/>
                    </a:lnTo>
                    <a:lnTo>
                      <a:pt x="358" y="528"/>
                    </a:lnTo>
                    <a:lnTo>
                      <a:pt x="356" y="530"/>
                    </a:lnTo>
                    <a:lnTo>
                      <a:pt x="356" y="526"/>
                    </a:lnTo>
                    <a:lnTo>
                      <a:pt x="358" y="526"/>
                    </a:lnTo>
                    <a:lnTo>
                      <a:pt x="358" y="524"/>
                    </a:lnTo>
                    <a:lnTo>
                      <a:pt x="356" y="522"/>
                    </a:lnTo>
                    <a:lnTo>
                      <a:pt x="356" y="524"/>
                    </a:lnTo>
                    <a:lnTo>
                      <a:pt x="354" y="526"/>
                    </a:lnTo>
                    <a:lnTo>
                      <a:pt x="352" y="526"/>
                    </a:lnTo>
                    <a:lnTo>
                      <a:pt x="352" y="522"/>
                    </a:lnTo>
                    <a:lnTo>
                      <a:pt x="352" y="526"/>
                    </a:lnTo>
                    <a:lnTo>
                      <a:pt x="348" y="528"/>
                    </a:lnTo>
                    <a:lnTo>
                      <a:pt x="348" y="528"/>
                    </a:lnTo>
                    <a:lnTo>
                      <a:pt x="346" y="526"/>
                    </a:lnTo>
                    <a:lnTo>
                      <a:pt x="346" y="530"/>
                    </a:lnTo>
                    <a:lnTo>
                      <a:pt x="346" y="532"/>
                    </a:lnTo>
                    <a:lnTo>
                      <a:pt x="342" y="536"/>
                    </a:lnTo>
                    <a:lnTo>
                      <a:pt x="342" y="536"/>
                    </a:lnTo>
                    <a:lnTo>
                      <a:pt x="340" y="534"/>
                    </a:lnTo>
                    <a:lnTo>
                      <a:pt x="340" y="532"/>
                    </a:lnTo>
                    <a:lnTo>
                      <a:pt x="338" y="534"/>
                    </a:lnTo>
                    <a:lnTo>
                      <a:pt x="336" y="534"/>
                    </a:lnTo>
                    <a:lnTo>
                      <a:pt x="334" y="534"/>
                    </a:lnTo>
                    <a:lnTo>
                      <a:pt x="334" y="534"/>
                    </a:lnTo>
                    <a:lnTo>
                      <a:pt x="334" y="534"/>
                    </a:lnTo>
                    <a:lnTo>
                      <a:pt x="334" y="534"/>
                    </a:lnTo>
                    <a:close/>
                    <a:moveTo>
                      <a:pt x="4" y="340"/>
                    </a:moveTo>
                    <a:lnTo>
                      <a:pt x="6" y="342"/>
                    </a:lnTo>
                    <a:lnTo>
                      <a:pt x="8" y="342"/>
                    </a:lnTo>
                    <a:lnTo>
                      <a:pt x="14" y="348"/>
                    </a:lnTo>
                    <a:lnTo>
                      <a:pt x="14" y="348"/>
                    </a:lnTo>
                    <a:lnTo>
                      <a:pt x="14" y="350"/>
                    </a:lnTo>
                    <a:lnTo>
                      <a:pt x="16" y="350"/>
                    </a:lnTo>
                    <a:lnTo>
                      <a:pt x="18" y="352"/>
                    </a:lnTo>
                    <a:lnTo>
                      <a:pt x="22" y="352"/>
                    </a:lnTo>
                    <a:lnTo>
                      <a:pt x="22" y="352"/>
                    </a:lnTo>
                    <a:lnTo>
                      <a:pt x="24" y="354"/>
                    </a:lnTo>
                    <a:lnTo>
                      <a:pt x="26" y="354"/>
                    </a:lnTo>
                    <a:lnTo>
                      <a:pt x="30" y="354"/>
                    </a:lnTo>
                    <a:lnTo>
                      <a:pt x="30" y="356"/>
                    </a:lnTo>
                    <a:lnTo>
                      <a:pt x="32" y="354"/>
                    </a:lnTo>
                    <a:lnTo>
                      <a:pt x="32" y="354"/>
                    </a:lnTo>
                    <a:lnTo>
                      <a:pt x="36" y="354"/>
                    </a:lnTo>
                    <a:lnTo>
                      <a:pt x="40" y="354"/>
                    </a:lnTo>
                    <a:lnTo>
                      <a:pt x="40" y="352"/>
                    </a:lnTo>
                    <a:lnTo>
                      <a:pt x="42" y="352"/>
                    </a:lnTo>
                    <a:lnTo>
                      <a:pt x="44" y="348"/>
                    </a:lnTo>
                    <a:lnTo>
                      <a:pt x="48" y="348"/>
                    </a:lnTo>
                    <a:lnTo>
                      <a:pt x="48" y="348"/>
                    </a:lnTo>
                    <a:lnTo>
                      <a:pt x="50" y="346"/>
                    </a:lnTo>
                    <a:lnTo>
                      <a:pt x="52" y="346"/>
                    </a:lnTo>
                    <a:lnTo>
                      <a:pt x="54" y="348"/>
                    </a:lnTo>
                    <a:lnTo>
                      <a:pt x="56" y="344"/>
                    </a:lnTo>
                    <a:lnTo>
                      <a:pt x="56" y="346"/>
                    </a:lnTo>
                    <a:lnTo>
                      <a:pt x="58" y="344"/>
                    </a:lnTo>
                    <a:lnTo>
                      <a:pt x="58" y="342"/>
                    </a:lnTo>
                    <a:lnTo>
                      <a:pt x="64" y="338"/>
                    </a:lnTo>
                    <a:lnTo>
                      <a:pt x="68" y="338"/>
                    </a:lnTo>
                    <a:lnTo>
                      <a:pt x="70" y="338"/>
                    </a:lnTo>
                    <a:lnTo>
                      <a:pt x="72" y="338"/>
                    </a:lnTo>
                    <a:lnTo>
                      <a:pt x="78" y="336"/>
                    </a:lnTo>
                    <a:lnTo>
                      <a:pt x="78" y="338"/>
                    </a:lnTo>
                    <a:lnTo>
                      <a:pt x="84" y="336"/>
                    </a:lnTo>
                    <a:lnTo>
                      <a:pt x="84" y="338"/>
                    </a:lnTo>
                    <a:lnTo>
                      <a:pt x="86" y="338"/>
                    </a:lnTo>
                    <a:lnTo>
                      <a:pt x="88" y="336"/>
                    </a:lnTo>
                    <a:lnTo>
                      <a:pt x="90" y="340"/>
                    </a:lnTo>
                    <a:lnTo>
                      <a:pt x="92" y="340"/>
                    </a:lnTo>
                    <a:lnTo>
                      <a:pt x="92" y="338"/>
                    </a:lnTo>
                    <a:lnTo>
                      <a:pt x="94" y="340"/>
                    </a:lnTo>
                    <a:lnTo>
                      <a:pt x="96" y="338"/>
                    </a:lnTo>
                    <a:lnTo>
                      <a:pt x="100" y="338"/>
                    </a:lnTo>
                    <a:lnTo>
                      <a:pt x="100" y="340"/>
                    </a:lnTo>
                    <a:lnTo>
                      <a:pt x="102" y="340"/>
                    </a:lnTo>
                    <a:lnTo>
                      <a:pt x="104" y="338"/>
                    </a:lnTo>
                    <a:lnTo>
                      <a:pt x="106" y="338"/>
                    </a:lnTo>
                    <a:lnTo>
                      <a:pt x="110" y="336"/>
                    </a:lnTo>
                    <a:lnTo>
                      <a:pt x="112" y="334"/>
                    </a:lnTo>
                    <a:lnTo>
                      <a:pt x="112" y="334"/>
                    </a:lnTo>
                    <a:lnTo>
                      <a:pt x="114" y="330"/>
                    </a:lnTo>
                    <a:lnTo>
                      <a:pt x="116" y="326"/>
                    </a:lnTo>
                    <a:lnTo>
                      <a:pt x="120" y="324"/>
                    </a:lnTo>
                    <a:lnTo>
                      <a:pt x="124" y="322"/>
                    </a:lnTo>
                    <a:lnTo>
                      <a:pt x="124" y="324"/>
                    </a:lnTo>
                    <a:lnTo>
                      <a:pt x="130" y="322"/>
                    </a:lnTo>
                    <a:lnTo>
                      <a:pt x="136" y="318"/>
                    </a:lnTo>
                    <a:lnTo>
                      <a:pt x="140" y="314"/>
                    </a:lnTo>
                    <a:lnTo>
                      <a:pt x="142" y="314"/>
                    </a:lnTo>
                    <a:lnTo>
                      <a:pt x="144" y="314"/>
                    </a:lnTo>
                    <a:lnTo>
                      <a:pt x="146" y="314"/>
                    </a:lnTo>
                    <a:lnTo>
                      <a:pt x="150" y="314"/>
                    </a:lnTo>
                    <a:lnTo>
                      <a:pt x="152" y="314"/>
                    </a:lnTo>
                    <a:lnTo>
                      <a:pt x="154" y="314"/>
                    </a:lnTo>
                    <a:lnTo>
                      <a:pt x="160" y="314"/>
                    </a:lnTo>
                    <a:lnTo>
                      <a:pt x="166" y="312"/>
                    </a:lnTo>
                    <a:lnTo>
                      <a:pt x="170" y="312"/>
                    </a:lnTo>
                    <a:lnTo>
                      <a:pt x="174" y="308"/>
                    </a:lnTo>
                    <a:lnTo>
                      <a:pt x="176" y="308"/>
                    </a:lnTo>
                    <a:lnTo>
                      <a:pt x="180" y="306"/>
                    </a:lnTo>
                    <a:lnTo>
                      <a:pt x="184" y="306"/>
                    </a:lnTo>
                    <a:lnTo>
                      <a:pt x="198" y="306"/>
                    </a:lnTo>
                    <a:lnTo>
                      <a:pt x="202" y="306"/>
                    </a:lnTo>
                    <a:lnTo>
                      <a:pt x="204" y="306"/>
                    </a:lnTo>
                    <a:lnTo>
                      <a:pt x="208" y="306"/>
                    </a:lnTo>
                    <a:lnTo>
                      <a:pt x="212" y="306"/>
                    </a:lnTo>
                    <a:lnTo>
                      <a:pt x="216" y="308"/>
                    </a:lnTo>
                    <a:lnTo>
                      <a:pt x="218" y="314"/>
                    </a:lnTo>
                    <a:lnTo>
                      <a:pt x="220" y="314"/>
                    </a:lnTo>
                    <a:lnTo>
                      <a:pt x="222" y="314"/>
                    </a:lnTo>
                    <a:lnTo>
                      <a:pt x="224" y="314"/>
                    </a:lnTo>
                    <a:lnTo>
                      <a:pt x="224" y="314"/>
                    </a:lnTo>
                    <a:lnTo>
                      <a:pt x="226" y="314"/>
                    </a:lnTo>
                    <a:lnTo>
                      <a:pt x="228" y="314"/>
                    </a:lnTo>
                    <a:lnTo>
                      <a:pt x="230" y="318"/>
                    </a:lnTo>
                    <a:lnTo>
                      <a:pt x="234" y="318"/>
                    </a:lnTo>
                    <a:lnTo>
                      <a:pt x="236" y="316"/>
                    </a:lnTo>
                    <a:lnTo>
                      <a:pt x="240" y="320"/>
                    </a:lnTo>
                    <a:lnTo>
                      <a:pt x="240" y="322"/>
                    </a:lnTo>
                    <a:lnTo>
                      <a:pt x="242" y="322"/>
                    </a:lnTo>
                    <a:lnTo>
                      <a:pt x="244" y="326"/>
                    </a:lnTo>
                    <a:lnTo>
                      <a:pt x="244" y="328"/>
                    </a:lnTo>
                    <a:lnTo>
                      <a:pt x="242" y="328"/>
                    </a:lnTo>
                    <a:lnTo>
                      <a:pt x="240" y="328"/>
                    </a:lnTo>
                    <a:lnTo>
                      <a:pt x="244" y="334"/>
                    </a:lnTo>
                    <a:lnTo>
                      <a:pt x="244" y="334"/>
                    </a:lnTo>
                    <a:lnTo>
                      <a:pt x="248" y="336"/>
                    </a:lnTo>
                    <a:lnTo>
                      <a:pt x="248" y="340"/>
                    </a:lnTo>
                    <a:lnTo>
                      <a:pt x="248" y="342"/>
                    </a:lnTo>
                    <a:lnTo>
                      <a:pt x="250" y="348"/>
                    </a:lnTo>
                    <a:lnTo>
                      <a:pt x="250" y="350"/>
                    </a:lnTo>
                    <a:lnTo>
                      <a:pt x="252" y="352"/>
                    </a:lnTo>
                    <a:lnTo>
                      <a:pt x="250" y="356"/>
                    </a:lnTo>
                    <a:lnTo>
                      <a:pt x="250" y="358"/>
                    </a:lnTo>
                    <a:lnTo>
                      <a:pt x="248" y="356"/>
                    </a:lnTo>
                    <a:lnTo>
                      <a:pt x="248" y="356"/>
                    </a:lnTo>
                    <a:lnTo>
                      <a:pt x="250" y="360"/>
                    </a:lnTo>
                    <a:lnTo>
                      <a:pt x="252" y="360"/>
                    </a:lnTo>
                    <a:lnTo>
                      <a:pt x="252" y="362"/>
                    </a:lnTo>
                    <a:lnTo>
                      <a:pt x="254" y="362"/>
                    </a:lnTo>
                    <a:lnTo>
                      <a:pt x="256" y="364"/>
                    </a:lnTo>
                    <a:lnTo>
                      <a:pt x="256" y="362"/>
                    </a:lnTo>
                    <a:lnTo>
                      <a:pt x="254" y="360"/>
                    </a:lnTo>
                    <a:lnTo>
                      <a:pt x="256" y="358"/>
                    </a:lnTo>
                    <a:lnTo>
                      <a:pt x="258" y="356"/>
                    </a:lnTo>
                    <a:lnTo>
                      <a:pt x="260" y="356"/>
                    </a:lnTo>
                    <a:lnTo>
                      <a:pt x="260" y="354"/>
                    </a:lnTo>
                    <a:lnTo>
                      <a:pt x="262" y="352"/>
                    </a:lnTo>
                    <a:lnTo>
                      <a:pt x="264" y="350"/>
                    </a:lnTo>
                    <a:lnTo>
                      <a:pt x="266" y="348"/>
                    </a:lnTo>
                    <a:lnTo>
                      <a:pt x="272" y="346"/>
                    </a:lnTo>
                    <a:lnTo>
                      <a:pt x="272" y="344"/>
                    </a:lnTo>
                    <a:lnTo>
                      <a:pt x="272" y="344"/>
                    </a:lnTo>
                    <a:lnTo>
                      <a:pt x="276" y="342"/>
                    </a:lnTo>
                    <a:lnTo>
                      <a:pt x="278" y="338"/>
                    </a:lnTo>
                    <a:lnTo>
                      <a:pt x="280" y="334"/>
                    </a:lnTo>
                    <a:lnTo>
                      <a:pt x="284" y="332"/>
                    </a:lnTo>
                    <a:lnTo>
                      <a:pt x="286" y="330"/>
                    </a:lnTo>
                    <a:lnTo>
                      <a:pt x="284" y="328"/>
                    </a:lnTo>
                    <a:lnTo>
                      <a:pt x="286" y="324"/>
                    </a:lnTo>
                    <a:lnTo>
                      <a:pt x="286" y="328"/>
                    </a:lnTo>
                    <a:lnTo>
                      <a:pt x="286" y="332"/>
                    </a:lnTo>
                    <a:lnTo>
                      <a:pt x="286" y="334"/>
                    </a:lnTo>
                    <a:lnTo>
                      <a:pt x="286" y="336"/>
                    </a:lnTo>
                    <a:lnTo>
                      <a:pt x="284" y="342"/>
                    </a:lnTo>
                    <a:lnTo>
                      <a:pt x="280" y="346"/>
                    </a:lnTo>
                    <a:lnTo>
                      <a:pt x="280" y="348"/>
                    </a:lnTo>
                    <a:lnTo>
                      <a:pt x="278" y="350"/>
                    </a:lnTo>
                    <a:lnTo>
                      <a:pt x="278" y="354"/>
                    </a:lnTo>
                    <a:lnTo>
                      <a:pt x="274" y="358"/>
                    </a:lnTo>
                    <a:lnTo>
                      <a:pt x="276" y="358"/>
                    </a:lnTo>
                    <a:lnTo>
                      <a:pt x="274" y="364"/>
                    </a:lnTo>
                    <a:lnTo>
                      <a:pt x="268" y="364"/>
                    </a:lnTo>
                    <a:lnTo>
                      <a:pt x="266" y="368"/>
                    </a:lnTo>
                    <a:lnTo>
                      <a:pt x="266" y="370"/>
                    </a:lnTo>
                    <a:lnTo>
                      <a:pt x="266" y="370"/>
                    </a:lnTo>
                    <a:lnTo>
                      <a:pt x="268" y="370"/>
                    </a:lnTo>
                    <a:lnTo>
                      <a:pt x="272" y="368"/>
                    </a:lnTo>
                    <a:lnTo>
                      <a:pt x="276" y="370"/>
                    </a:lnTo>
                    <a:lnTo>
                      <a:pt x="280" y="362"/>
                    </a:lnTo>
                    <a:lnTo>
                      <a:pt x="282" y="356"/>
                    </a:lnTo>
                    <a:lnTo>
                      <a:pt x="284" y="354"/>
                    </a:lnTo>
                    <a:lnTo>
                      <a:pt x="286" y="354"/>
                    </a:lnTo>
                    <a:lnTo>
                      <a:pt x="286" y="360"/>
                    </a:lnTo>
                    <a:lnTo>
                      <a:pt x="286" y="364"/>
                    </a:lnTo>
                    <a:lnTo>
                      <a:pt x="286" y="364"/>
                    </a:lnTo>
                    <a:lnTo>
                      <a:pt x="286" y="370"/>
                    </a:lnTo>
                    <a:lnTo>
                      <a:pt x="284" y="374"/>
                    </a:lnTo>
                    <a:lnTo>
                      <a:pt x="280" y="376"/>
                    </a:lnTo>
                    <a:lnTo>
                      <a:pt x="280" y="378"/>
                    </a:lnTo>
                    <a:lnTo>
                      <a:pt x="282" y="378"/>
                    </a:lnTo>
                    <a:lnTo>
                      <a:pt x="286" y="378"/>
                    </a:lnTo>
                    <a:lnTo>
                      <a:pt x="288" y="376"/>
                    </a:lnTo>
                    <a:lnTo>
                      <a:pt x="290" y="376"/>
                    </a:lnTo>
                    <a:lnTo>
                      <a:pt x="292" y="374"/>
                    </a:lnTo>
                    <a:lnTo>
                      <a:pt x="294" y="374"/>
                    </a:lnTo>
                    <a:lnTo>
                      <a:pt x="296" y="374"/>
                    </a:lnTo>
                    <a:lnTo>
                      <a:pt x="294" y="376"/>
                    </a:lnTo>
                    <a:lnTo>
                      <a:pt x="294" y="378"/>
                    </a:lnTo>
                    <a:lnTo>
                      <a:pt x="292" y="378"/>
                    </a:lnTo>
                    <a:lnTo>
                      <a:pt x="290" y="380"/>
                    </a:lnTo>
                    <a:lnTo>
                      <a:pt x="292" y="384"/>
                    </a:lnTo>
                    <a:lnTo>
                      <a:pt x="294" y="386"/>
                    </a:lnTo>
                    <a:lnTo>
                      <a:pt x="294" y="390"/>
                    </a:lnTo>
                    <a:lnTo>
                      <a:pt x="296" y="394"/>
                    </a:lnTo>
                    <a:lnTo>
                      <a:pt x="294" y="400"/>
                    </a:lnTo>
                    <a:lnTo>
                      <a:pt x="292" y="404"/>
                    </a:lnTo>
                    <a:lnTo>
                      <a:pt x="292" y="404"/>
                    </a:lnTo>
                    <a:lnTo>
                      <a:pt x="292" y="408"/>
                    </a:lnTo>
                    <a:lnTo>
                      <a:pt x="294" y="410"/>
                    </a:lnTo>
                    <a:lnTo>
                      <a:pt x="296" y="414"/>
                    </a:lnTo>
                    <a:lnTo>
                      <a:pt x="296" y="418"/>
                    </a:lnTo>
                    <a:lnTo>
                      <a:pt x="300" y="424"/>
                    </a:lnTo>
                    <a:lnTo>
                      <a:pt x="304" y="424"/>
                    </a:lnTo>
                    <a:lnTo>
                      <a:pt x="306" y="426"/>
                    </a:lnTo>
                    <a:lnTo>
                      <a:pt x="308" y="430"/>
                    </a:lnTo>
                    <a:lnTo>
                      <a:pt x="310" y="430"/>
                    </a:lnTo>
                    <a:lnTo>
                      <a:pt x="310" y="428"/>
                    </a:lnTo>
                    <a:lnTo>
                      <a:pt x="312" y="428"/>
                    </a:lnTo>
                    <a:lnTo>
                      <a:pt x="316" y="428"/>
                    </a:lnTo>
                    <a:lnTo>
                      <a:pt x="318" y="432"/>
                    </a:lnTo>
                    <a:lnTo>
                      <a:pt x="322" y="432"/>
                    </a:lnTo>
                    <a:lnTo>
                      <a:pt x="324" y="436"/>
                    </a:lnTo>
                    <a:lnTo>
                      <a:pt x="324" y="438"/>
                    </a:lnTo>
                    <a:lnTo>
                      <a:pt x="326" y="438"/>
                    </a:lnTo>
                    <a:lnTo>
                      <a:pt x="328" y="442"/>
                    </a:lnTo>
                    <a:lnTo>
                      <a:pt x="330" y="442"/>
                    </a:lnTo>
                    <a:lnTo>
                      <a:pt x="332" y="440"/>
                    </a:lnTo>
                    <a:lnTo>
                      <a:pt x="336" y="438"/>
                    </a:lnTo>
                    <a:lnTo>
                      <a:pt x="338" y="436"/>
                    </a:lnTo>
                    <a:lnTo>
                      <a:pt x="342" y="436"/>
                    </a:lnTo>
                    <a:lnTo>
                      <a:pt x="344" y="432"/>
                    </a:lnTo>
                    <a:lnTo>
                      <a:pt x="346" y="432"/>
                    </a:lnTo>
                    <a:lnTo>
                      <a:pt x="348" y="432"/>
                    </a:lnTo>
                    <a:lnTo>
                      <a:pt x="348" y="430"/>
                    </a:lnTo>
                    <a:lnTo>
                      <a:pt x="344" y="430"/>
                    </a:lnTo>
                    <a:lnTo>
                      <a:pt x="346" y="428"/>
                    </a:lnTo>
                    <a:lnTo>
                      <a:pt x="350" y="424"/>
                    </a:lnTo>
                    <a:lnTo>
                      <a:pt x="354" y="428"/>
                    </a:lnTo>
                    <a:lnTo>
                      <a:pt x="354" y="430"/>
                    </a:lnTo>
                    <a:lnTo>
                      <a:pt x="348" y="432"/>
                    </a:lnTo>
                    <a:lnTo>
                      <a:pt x="350" y="436"/>
                    </a:lnTo>
                    <a:lnTo>
                      <a:pt x="352" y="436"/>
                    </a:lnTo>
                    <a:lnTo>
                      <a:pt x="354" y="434"/>
                    </a:lnTo>
                    <a:lnTo>
                      <a:pt x="356" y="432"/>
                    </a:lnTo>
                    <a:lnTo>
                      <a:pt x="358" y="434"/>
                    </a:lnTo>
                    <a:lnTo>
                      <a:pt x="358" y="436"/>
                    </a:lnTo>
                    <a:lnTo>
                      <a:pt x="356" y="436"/>
                    </a:lnTo>
                    <a:lnTo>
                      <a:pt x="354" y="438"/>
                    </a:lnTo>
                    <a:lnTo>
                      <a:pt x="358" y="442"/>
                    </a:lnTo>
                    <a:lnTo>
                      <a:pt x="358" y="446"/>
                    </a:lnTo>
                    <a:lnTo>
                      <a:pt x="360" y="446"/>
                    </a:lnTo>
                    <a:lnTo>
                      <a:pt x="362" y="446"/>
                    </a:lnTo>
                    <a:lnTo>
                      <a:pt x="362" y="448"/>
                    </a:lnTo>
                    <a:lnTo>
                      <a:pt x="362" y="450"/>
                    </a:lnTo>
                    <a:lnTo>
                      <a:pt x="364" y="446"/>
                    </a:lnTo>
                    <a:lnTo>
                      <a:pt x="364" y="444"/>
                    </a:lnTo>
                    <a:lnTo>
                      <a:pt x="362" y="446"/>
                    </a:lnTo>
                    <a:lnTo>
                      <a:pt x="362" y="444"/>
                    </a:lnTo>
                    <a:lnTo>
                      <a:pt x="364" y="442"/>
                    </a:lnTo>
                    <a:lnTo>
                      <a:pt x="370" y="442"/>
                    </a:lnTo>
                    <a:lnTo>
                      <a:pt x="370" y="444"/>
                    </a:lnTo>
                    <a:lnTo>
                      <a:pt x="372" y="442"/>
                    </a:lnTo>
                    <a:lnTo>
                      <a:pt x="374" y="438"/>
                    </a:lnTo>
                    <a:lnTo>
                      <a:pt x="380" y="434"/>
                    </a:lnTo>
                    <a:lnTo>
                      <a:pt x="384" y="432"/>
                    </a:lnTo>
                    <a:lnTo>
                      <a:pt x="382" y="432"/>
                    </a:lnTo>
                    <a:lnTo>
                      <a:pt x="380" y="432"/>
                    </a:lnTo>
                    <a:lnTo>
                      <a:pt x="382" y="432"/>
                    </a:lnTo>
                    <a:lnTo>
                      <a:pt x="380" y="430"/>
                    </a:lnTo>
                    <a:lnTo>
                      <a:pt x="382" y="430"/>
                    </a:lnTo>
                    <a:lnTo>
                      <a:pt x="384" y="430"/>
                    </a:lnTo>
                    <a:lnTo>
                      <a:pt x="390" y="428"/>
                    </a:lnTo>
                    <a:lnTo>
                      <a:pt x="398" y="426"/>
                    </a:lnTo>
                    <a:lnTo>
                      <a:pt x="406" y="428"/>
                    </a:lnTo>
                    <a:lnTo>
                      <a:pt x="410" y="426"/>
                    </a:lnTo>
                    <a:lnTo>
                      <a:pt x="410" y="424"/>
                    </a:lnTo>
                    <a:lnTo>
                      <a:pt x="412" y="424"/>
                    </a:lnTo>
                    <a:lnTo>
                      <a:pt x="414" y="424"/>
                    </a:lnTo>
                    <a:lnTo>
                      <a:pt x="416" y="418"/>
                    </a:lnTo>
                    <a:lnTo>
                      <a:pt x="416" y="414"/>
                    </a:lnTo>
                    <a:lnTo>
                      <a:pt x="416" y="412"/>
                    </a:lnTo>
                    <a:lnTo>
                      <a:pt x="420" y="406"/>
                    </a:lnTo>
                    <a:lnTo>
                      <a:pt x="420" y="400"/>
                    </a:lnTo>
                    <a:lnTo>
                      <a:pt x="422" y="398"/>
                    </a:lnTo>
                    <a:lnTo>
                      <a:pt x="422" y="392"/>
                    </a:lnTo>
                    <a:lnTo>
                      <a:pt x="426" y="390"/>
                    </a:lnTo>
                    <a:lnTo>
                      <a:pt x="424" y="388"/>
                    </a:lnTo>
                    <a:lnTo>
                      <a:pt x="432" y="380"/>
                    </a:lnTo>
                    <a:lnTo>
                      <a:pt x="434" y="378"/>
                    </a:lnTo>
                    <a:lnTo>
                      <a:pt x="436" y="374"/>
                    </a:lnTo>
                    <a:lnTo>
                      <a:pt x="438" y="370"/>
                    </a:lnTo>
                    <a:lnTo>
                      <a:pt x="440" y="364"/>
                    </a:lnTo>
                    <a:lnTo>
                      <a:pt x="444" y="362"/>
                    </a:lnTo>
                    <a:lnTo>
                      <a:pt x="442" y="360"/>
                    </a:lnTo>
                    <a:lnTo>
                      <a:pt x="446" y="358"/>
                    </a:lnTo>
                    <a:lnTo>
                      <a:pt x="446" y="354"/>
                    </a:lnTo>
                    <a:lnTo>
                      <a:pt x="446" y="352"/>
                    </a:lnTo>
                    <a:lnTo>
                      <a:pt x="450" y="350"/>
                    </a:lnTo>
                    <a:lnTo>
                      <a:pt x="452" y="346"/>
                    </a:lnTo>
                    <a:lnTo>
                      <a:pt x="454" y="344"/>
                    </a:lnTo>
                    <a:lnTo>
                      <a:pt x="456" y="340"/>
                    </a:lnTo>
                    <a:lnTo>
                      <a:pt x="460" y="340"/>
                    </a:lnTo>
                    <a:lnTo>
                      <a:pt x="460" y="338"/>
                    </a:lnTo>
                    <a:lnTo>
                      <a:pt x="458" y="338"/>
                    </a:lnTo>
                    <a:lnTo>
                      <a:pt x="458" y="336"/>
                    </a:lnTo>
                    <a:lnTo>
                      <a:pt x="462" y="336"/>
                    </a:lnTo>
                    <a:lnTo>
                      <a:pt x="466" y="334"/>
                    </a:lnTo>
                    <a:lnTo>
                      <a:pt x="468" y="330"/>
                    </a:lnTo>
                    <a:lnTo>
                      <a:pt x="468" y="330"/>
                    </a:lnTo>
                    <a:lnTo>
                      <a:pt x="468" y="328"/>
                    </a:lnTo>
                    <a:lnTo>
                      <a:pt x="472" y="324"/>
                    </a:lnTo>
                    <a:lnTo>
                      <a:pt x="472" y="322"/>
                    </a:lnTo>
                    <a:lnTo>
                      <a:pt x="474" y="320"/>
                    </a:lnTo>
                    <a:lnTo>
                      <a:pt x="478" y="316"/>
                    </a:lnTo>
                    <a:lnTo>
                      <a:pt x="476" y="314"/>
                    </a:lnTo>
                    <a:lnTo>
                      <a:pt x="478" y="310"/>
                    </a:lnTo>
                    <a:lnTo>
                      <a:pt x="478" y="308"/>
                    </a:lnTo>
                    <a:lnTo>
                      <a:pt x="478" y="306"/>
                    </a:lnTo>
                    <a:lnTo>
                      <a:pt x="482" y="298"/>
                    </a:lnTo>
                    <a:lnTo>
                      <a:pt x="482" y="294"/>
                    </a:lnTo>
                    <a:lnTo>
                      <a:pt x="486" y="286"/>
                    </a:lnTo>
                    <a:lnTo>
                      <a:pt x="486" y="284"/>
                    </a:lnTo>
                    <a:lnTo>
                      <a:pt x="488" y="278"/>
                    </a:lnTo>
                    <a:lnTo>
                      <a:pt x="492" y="274"/>
                    </a:lnTo>
                    <a:lnTo>
                      <a:pt x="494" y="272"/>
                    </a:lnTo>
                    <a:lnTo>
                      <a:pt x="492" y="268"/>
                    </a:lnTo>
                    <a:lnTo>
                      <a:pt x="494" y="264"/>
                    </a:lnTo>
                    <a:lnTo>
                      <a:pt x="492" y="260"/>
                    </a:lnTo>
                    <a:lnTo>
                      <a:pt x="492" y="256"/>
                    </a:lnTo>
                    <a:lnTo>
                      <a:pt x="490" y="252"/>
                    </a:lnTo>
                    <a:lnTo>
                      <a:pt x="490" y="250"/>
                    </a:lnTo>
                    <a:lnTo>
                      <a:pt x="490" y="248"/>
                    </a:lnTo>
                    <a:lnTo>
                      <a:pt x="490" y="246"/>
                    </a:lnTo>
                    <a:lnTo>
                      <a:pt x="490" y="244"/>
                    </a:lnTo>
                    <a:lnTo>
                      <a:pt x="494" y="240"/>
                    </a:lnTo>
                    <a:lnTo>
                      <a:pt x="492" y="238"/>
                    </a:lnTo>
                    <a:lnTo>
                      <a:pt x="492" y="232"/>
                    </a:lnTo>
                    <a:lnTo>
                      <a:pt x="494" y="230"/>
                    </a:lnTo>
                    <a:lnTo>
                      <a:pt x="494" y="228"/>
                    </a:lnTo>
                    <a:lnTo>
                      <a:pt x="492" y="226"/>
                    </a:lnTo>
                    <a:lnTo>
                      <a:pt x="492" y="220"/>
                    </a:lnTo>
                    <a:lnTo>
                      <a:pt x="492" y="220"/>
                    </a:lnTo>
                    <a:lnTo>
                      <a:pt x="492" y="218"/>
                    </a:lnTo>
                    <a:lnTo>
                      <a:pt x="490" y="216"/>
                    </a:lnTo>
                    <a:lnTo>
                      <a:pt x="488" y="214"/>
                    </a:lnTo>
                    <a:lnTo>
                      <a:pt x="488" y="212"/>
                    </a:lnTo>
                    <a:lnTo>
                      <a:pt x="486" y="210"/>
                    </a:lnTo>
                    <a:lnTo>
                      <a:pt x="484" y="206"/>
                    </a:lnTo>
                    <a:lnTo>
                      <a:pt x="484" y="202"/>
                    </a:lnTo>
                    <a:lnTo>
                      <a:pt x="482" y="200"/>
                    </a:lnTo>
                    <a:lnTo>
                      <a:pt x="480" y="200"/>
                    </a:lnTo>
                    <a:lnTo>
                      <a:pt x="478" y="200"/>
                    </a:lnTo>
                    <a:lnTo>
                      <a:pt x="478" y="198"/>
                    </a:lnTo>
                    <a:lnTo>
                      <a:pt x="476" y="196"/>
                    </a:lnTo>
                    <a:lnTo>
                      <a:pt x="476" y="194"/>
                    </a:lnTo>
                    <a:lnTo>
                      <a:pt x="474" y="192"/>
                    </a:lnTo>
                    <a:lnTo>
                      <a:pt x="472" y="190"/>
                    </a:lnTo>
                    <a:lnTo>
                      <a:pt x="470" y="188"/>
                    </a:lnTo>
                    <a:lnTo>
                      <a:pt x="472" y="188"/>
                    </a:lnTo>
                    <a:lnTo>
                      <a:pt x="470" y="184"/>
                    </a:lnTo>
                    <a:lnTo>
                      <a:pt x="472" y="182"/>
                    </a:lnTo>
                    <a:lnTo>
                      <a:pt x="472" y="178"/>
                    </a:lnTo>
                    <a:lnTo>
                      <a:pt x="472" y="176"/>
                    </a:lnTo>
                    <a:lnTo>
                      <a:pt x="472" y="174"/>
                    </a:lnTo>
                    <a:lnTo>
                      <a:pt x="470" y="172"/>
                    </a:lnTo>
                    <a:lnTo>
                      <a:pt x="470" y="174"/>
                    </a:lnTo>
                    <a:lnTo>
                      <a:pt x="470" y="174"/>
                    </a:lnTo>
                    <a:lnTo>
                      <a:pt x="470" y="176"/>
                    </a:lnTo>
                    <a:lnTo>
                      <a:pt x="464" y="170"/>
                    </a:lnTo>
                    <a:lnTo>
                      <a:pt x="464" y="168"/>
                    </a:lnTo>
                    <a:lnTo>
                      <a:pt x="462" y="168"/>
                    </a:lnTo>
                    <a:lnTo>
                      <a:pt x="462" y="170"/>
                    </a:lnTo>
                    <a:lnTo>
                      <a:pt x="462" y="172"/>
                    </a:lnTo>
                    <a:lnTo>
                      <a:pt x="462" y="176"/>
                    </a:lnTo>
                    <a:lnTo>
                      <a:pt x="460" y="172"/>
                    </a:lnTo>
                    <a:lnTo>
                      <a:pt x="460" y="174"/>
                    </a:lnTo>
                    <a:lnTo>
                      <a:pt x="460" y="172"/>
                    </a:lnTo>
                    <a:lnTo>
                      <a:pt x="458" y="170"/>
                    </a:lnTo>
                    <a:lnTo>
                      <a:pt x="458" y="162"/>
                    </a:lnTo>
                    <a:lnTo>
                      <a:pt x="458" y="162"/>
                    </a:lnTo>
                    <a:lnTo>
                      <a:pt x="458" y="160"/>
                    </a:lnTo>
                    <a:lnTo>
                      <a:pt x="456" y="160"/>
                    </a:lnTo>
                    <a:lnTo>
                      <a:pt x="456" y="158"/>
                    </a:lnTo>
                    <a:lnTo>
                      <a:pt x="454" y="156"/>
                    </a:lnTo>
                    <a:lnTo>
                      <a:pt x="456" y="154"/>
                    </a:lnTo>
                    <a:lnTo>
                      <a:pt x="452" y="150"/>
                    </a:lnTo>
                    <a:lnTo>
                      <a:pt x="450" y="148"/>
                    </a:lnTo>
                    <a:lnTo>
                      <a:pt x="450" y="144"/>
                    </a:lnTo>
                    <a:lnTo>
                      <a:pt x="452" y="146"/>
                    </a:lnTo>
                    <a:lnTo>
                      <a:pt x="452" y="142"/>
                    </a:lnTo>
                    <a:lnTo>
                      <a:pt x="450" y="140"/>
                    </a:lnTo>
                    <a:lnTo>
                      <a:pt x="450" y="140"/>
                    </a:lnTo>
                    <a:lnTo>
                      <a:pt x="448" y="140"/>
                    </a:lnTo>
                    <a:lnTo>
                      <a:pt x="446" y="136"/>
                    </a:lnTo>
                    <a:lnTo>
                      <a:pt x="444" y="136"/>
                    </a:lnTo>
                    <a:lnTo>
                      <a:pt x="440" y="134"/>
                    </a:lnTo>
                    <a:lnTo>
                      <a:pt x="440" y="136"/>
                    </a:lnTo>
                    <a:lnTo>
                      <a:pt x="438" y="134"/>
                    </a:lnTo>
                    <a:lnTo>
                      <a:pt x="436" y="132"/>
                    </a:lnTo>
                    <a:lnTo>
                      <a:pt x="434" y="134"/>
                    </a:lnTo>
                    <a:lnTo>
                      <a:pt x="436" y="132"/>
                    </a:lnTo>
                    <a:lnTo>
                      <a:pt x="438" y="132"/>
                    </a:lnTo>
                    <a:lnTo>
                      <a:pt x="438" y="130"/>
                    </a:lnTo>
                    <a:lnTo>
                      <a:pt x="438" y="128"/>
                    </a:lnTo>
                    <a:lnTo>
                      <a:pt x="434" y="130"/>
                    </a:lnTo>
                    <a:lnTo>
                      <a:pt x="432" y="128"/>
                    </a:lnTo>
                    <a:lnTo>
                      <a:pt x="432" y="128"/>
                    </a:lnTo>
                    <a:lnTo>
                      <a:pt x="430" y="128"/>
                    </a:lnTo>
                    <a:lnTo>
                      <a:pt x="426" y="124"/>
                    </a:lnTo>
                    <a:lnTo>
                      <a:pt x="424" y="120"/>
                    </a:lnTo>
                    <a:lnTo>
                      <a:pt x="422" y="116"/>
                    </a:lnTo>
                    <a:lnTo>
                      <a:pt x="422" y="112"/>
                    </a:lnTo>
                    <a:lnTo>
                      <a:pt x="422" y="110"/>
                    </a:lnTo>
                    <a:lnTo>
                      <a:pt x="422" y="110"/>
                    </a:lnTo>
                    <a:lnTo>
                      <a:pt x="424" y="104"/>
                    </a:lnTo>
                    <a:lnTo>
                      <a:pt x="422" y="98"/>
                    </a:lnTo>
                    <a:lnTo>
                      <a:pt x="420" y="96"/>
                    </a:lnTo>
                    <a:lnTo>
                      <a:pt x="422" y="94"/>
                    </a:lnTo>
                    <a:lnTo>
                      <a:pt x="420" y="94"/>
                    </a:lnTo>
                    <a:lnTo>
                      <a:pt x="418" y="94"/>
                    </a:lnTo>
                    <a:lnTo>
                      <a:pt x="416" y="88"/>
                    </a:lnTo>
                    <a:lnTo>
                      <a:pt x="416" y="82"/>
                    </a:lnTo>
                    <a:lnTo>
                      <a:pt x="418" y="82"/>
                    </a:lnTo>
                    <a:lnTo>
                      <a:pt x="418" y="80"/>
                    </a:lnTo>
                    <a:lnTo>
                      <a:pt x="416" y="78"/>
                    </a:lnTo>
                    <a:lnTo>
                      <a:pt x="416" y="72"/>
                    </a:lnTo>
                    <a:lnTo>
                      <a:pt x="416" y="70"/>
                    </a:lnTo>
                    <a:lnTo>
                      <a:pt x="416" y="66"/>
                    </a:lnTo>
                    <a:lnTo>
                      <a:pt x="416" y="66"/>
                    </a:lnTo>
                    <a:lnTo>
                      <a:pt x="416" y="64"/>
                    </a:lnTo>
                    <a:lnTo>
                      <a:pt x="412" y="60"/>
                    </a:lnTo>
                    <a:lnTo>
                      <a:pt x="410" y="58"/>
                    </a:lnTo>
                    <a:lnTo>
                      <a:pt x="410" y="58"/>
                    </a:lnTo>
                    <a:lnTo>
                      <a:pt x="408" y="56"/>
                    </a:lnTo>
                    <a:lnTo>
                      <a:pt x="404" y="56"/>
                    </a:lnTo>
                    <a:lnTo>
                      <a:pt x="404" y="56"/>
                    </a:lnTo>
                    <a:lnTo>
                      <a:pt x="402" y="58"/>
                    </a:lnTo>
                    <a:lnTo>
                      <a:pt x="400" y="58"/>
                    </a:lnTo>
                    <a:lnTo>
                      <a:pt x="398" y="54"/>
                    </a:lnTo>
                    <a:lnTo>
                      <a:pt x="398" y="52"/>
                    </a:lnTo>
                    <a:lnTo>
                      <a:pt x="398" y="50"/>
                    </a:lnTo>
                    <a:lnTo>
                      <a:pt x="398" y="44"/>
                    </a:lnTo>
                    <a:lnTo>
                      <a:pt x="398" y="40"/>
                    </a:lnTo>
                    <a:lnTo>
                      <a:pt x="396" y="40"/>
                    </a:lnTo>
                    <a:lnTo>
                      <a:pt x="396" y="38"/>
                    </a:lnTo>
                    <a:lnTo>
                      <a:pt x="396" y="36"/>
                    </a:lnTo>
                    <a:lnTo>
                      <a:pt x="394" y="32"/>
                    </a:lnTo>
                    <a:lnTo>
                      <a:pt x="394" y="30"/>
                    </a:lnTo>
                    <a:lnTo>
                      <a:pt x="392" y="30"/>
                    </a:lnTo>
                    <a:lnTo>
                      <a:pt x="394" y="26"/>
                    </a:lnTo>
                    <a:lnTo>
                      <a:pt x="394" y="26"/>
                    </a:lnTo>
                    <a:lnTo>
                      <a:pt x="392" y="24"/>
                    </a:lnTo>
                    <a:lnTo>
                      <a:pt x="390" y="24"/>
                    </a:lnTo>
                    <a:lnTo>
                      <a:pt x="390" y="24"/>
                    </a:lnTo>
                    <a:lnTo>
                      <a:pt x="390" y="18"/>
                    </a:lnTo>
                    <a:lnTo>
                      <a:pt x="390" y="16"/>
                    </a:lnTo>
                    <a:lnTo>
                      <a:pt x="388" y="12"/>
                    </a:lnTo>
                    <a:lnTo>
                      <a:pt x="386" y="12"/>
                    </a:lnTo>
                    <a:lnTo>
                      <a:pt x="386" y="10"/>
                    </a:lnTo>
                    <a:lnTo>
                      <a:pt x="384" y="12"/>
                    </a:lnTo>
                    <a:lnTo>
                      <a:pt x="382" y="14"/>
                    </a:lnTo>
                    <a:lnTo>
                      <a:pt x="382" y="18"/>
                    </a:lnTo>
                    <a:lnTo>
                      <a:pt x="380" y="22"/>
                    </a:lnTo>
                    <a:lnTo>
                      <a:pt x="380" y="22"/>
                    </a:lnTo>
                    <a:lnTo>
                      <a:pt x="380" y="26"/>
                    </a:lnTo>
                    <a:lnTo>
                      <a:pt x="378" y="24"/>
                    </a:lnTo>
                    <a:lnTo>
                      <a:pt x="376" y="28"/>
                    </a:lnTo>
                    <a:lnTo>
                      <a:pt x="376" y="32"/>
                    </a:lnTo>
                    <a:lnTo>
                      <a:pt x="376" y="34"/>
                    </a:lnTo>
                    <a:lnTo>
                      <a:pt x="380" y="36"/>
                    </a:lnTo>
                    <a:lnTo>
                      <a:pt x="378" y="36"/>
                    </a:lnTo>
                    <a:lnTo>
                      <a:pt x="376" y="36"/>
                    </a:lnTo>
                    <a:lnTo>
                      <a:pt x="376" y="38"/>
                    </a:lnTo>
                    <a:lnTo>
                      <a:pt x="374" y="42"/>
                    </a:lnTo>
                    <a:lnTo>
                      <a:pt x="376" y="44"/>
                    </a:lnTo>
                    <a:lnTo>
                      <a:pt x="376" y="46"/>
                    </a:lnTo>
                    <a:lnTo>
                      <a:pt x="374" y="46"/>
                    </a:lnTo>
                    <a:lnTo>
                      <a:pt x="372" y="46"/>
                    </a:lnTo>
                    <a:lnTo>
                      <a:pt x="372" y="52"/>
                    </a:lnTo>
                    <a:lnTo>
                      <a:pt x="372" y="56"/>
                    </a:lnTo>
                    <a:lnTo>
                      <a:pt x="372" y="62"/>
                    </a:lnTo>
                    <a:lnTo>
                      <a:pt x="372" y="64"/>
                    </a:lnTo>
                    <a:lnTo>
                      <a:pt x="372" y="68"/>
                    </a:lnTo>
                    <a:lnTo>
                      <a:pt x="370" y="70"/>
                    </a:lnTo>
                    <a:lnTo>
                      <a:pt x="370" y="72"/>
                    </a:lnTo>
                    <a:lnTo>
                      <a:pt x="368" y="76"/>
                    </a:lnTo>
                    <a:lnTo>
                      <a:pt x="368" y="84"/>
                    </a:lnTo>
                    <a:lnTo>
                      <a:pt x="366" y="86"/>
                    </a:lnTo>
                    <a:lnTo>
                      <a:pt x="366" y="88"/>
                    </a:lnTo>
                    <a:lnTo>
                      <a:pt x="364" y="92"/>
                    </a:lnTo>
                    <a:lnTo>
                      <a:pt x="362" y="94"/>
                    </a:lnTo>
                    <a:lnTo>
                      <a:pt x="362" y="100"/>
                    </a:lnTo>
                    <a:lnTo>
                      <a:pt x="358" y="102"/>
                    </a:lnTo>
                    <a:lnTo>
                      <a:pt x="350" y="104"/>
                    </a:lnTo>
                    <a:lnTo>
                      <a:pt x="348" y="104"/>
                    </a:lnTo>
                    <a:lnTo>
                      <a:pt x="344" y="102"/>
                    </a:lnTo>
                    <a:lnTo>
                      <a:pt x="342" y="100"/>
                    </a:lnTo>
                    <a:lnTo>
                      <a:pt x="340" y="98"/>
                    </a:lnTo>
                    <a:lnTo>
                      <a:pt x="340" y="96"/>
                    </a:lnTo>
                    <a:lnTo>
                      <a:pt x="338" y="96"/>
                    </a:lnTo>
                    <a:lnTo>
                      <a:pt x="338" y="92"/>
                    </a:lnTo>
                    <a:lnTo>
                      <a:pt x="336" y="92"/>
                    </a:lnTo>
                    <a:lnTo>
                      <a:pt x="332" y="92"/>
                    </a:lnTo>
                    <a:lnTo>
                      <a:pt x="328" y="92"/>
                    </a:lnTo>
                    <a:lnTo>
                      <a:pt x="326" y="90"/>
                    </a:lnTo>
                    <a:lnTo>
                      <a:pt x="324" y="86"/>
                    </a:lnTo>
                    <a:lnTo>
                      <a:pt x="322" y="84"/>
                    </a:lnTo>
                    <a:lnTo>
                      <a:pt x="318" y="84"/>
                    </a:lnTo>
                    <a:lnTo>
                      <a:pt x="316" y="82"/>
                    </a:lnTo>
                    <a:lnTo>
                      <a:pt x="316" y="80"/>
                    </a:lnTo>
                    <a:lnTo>
                      <a:pt x="314" y="80"/>
                    </a:lnTo>
                    <a:lnTo>
                      <a:pt x="312" y="78"/>
                    </a:lnTo>
                    <a:lnTo>
                      <a:pt x="310" y="78"/>
                    </a:lnTo>
                    <a:lnTo>
                      <a:pt x="308" y="78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304" y="72"/>
                    </a:lnTo>
                    <a:lnTo>
                      <a:pt x="302" y="68"/>
                    </a:lnTo>
                    <a:lnTo>
                      <a:pt x="300" y="68"/>
                    </a:lnTo>
                    <a:lnTo>
                      <a:pt x="296" y="66"/>
                    </a:lnTo>
                    <a:lnTo>
                      <a:pt x="296" y="62"/>
                    </a:lnTo>
                    <a:lnTo>
                      <a:pt x="300" y="58"/>
                    </a:lnTo>
                    <a:lnTo>
                      <a:pt x="300" y="56"/>
                    </a:lnTo>
                    <a:lnTo>
                      <a:pt x="302" y="54"/>
                    </a:lnTo>
                    <a:lnTo>
                      <a:pt x="302" y="50"/>
                    </a:lnTo>
                    <a:lnTo>
                      <a:pt x="304" y="48"/>
                    </a:lnTo>
                    <a:lnTo>
                      <a:pt x="302" y="50"/>
                    </a:lnTo>
                    <a:lnTo>
                      <a:pt x="300" y="46"/>
                    </a:lnTo>
                    <a:lnTo>
                      <a:pt x="302" y="44"/>
                    </a:lnTo>
                    <a:lnTo>
                      <a:pt x="302" y="42"/>
                    </a:lnTo>
                    <a:lnTo>
                      <a:pt x="302" y="42"/>
                    </a:lnTo>
                    <a:lnTo>
                      <a:pt x="304" y="42"/>
                    </a:lnTo>
                    <a:lnTo>
                      <a:pt x="306" y="42"/>
                    </a:lnTo>
                    <a:lnTo>
                      <a:pt x="308" y="42"/>
                    </a:lnTo>
                    <a:lnTo>
                      <a:pt x="310" y="42"/>
                    </a:lnTo>
                    <a:lnTo>
                      <a:pt x="312" y="38"/>
                    </a:lnTo>
                    <a:lnTo>
                      <a:pt x="310" y="36"/>
                    </a:lnTo>
                    <a:lnTo>
                      <a:pt x="312" y="36"/>
                    </a:lnTo>
                    <a:lnTo>
                      <a:pt x="314" y="36"/>
                    </a:lnTo>
                    <a:lnTo>
                      <a:pt x="314" y="32"/>
                    </a:lnTo>
                    <a:lnTo>
                      <a:pt x="316" y="32"/>
                    </a:lnTo>
                    <a:lnTo>
                      <a:pt x="318" y="28"/>
                    </a:lnTo>
                    <a:lnTo>
                      <a:pt x="318" y="28"/>
                    </a:lnTo>
                    <a:lnTo>
                      <a:pt x="314" y="26"/>
                    </a:lnTo>
                    <a:lnTo>
                      <a:pt x="314" y="28"/>
                    </a:lnTo>
                    <a:lnTo>
                      <a:pt x="312" y="28"/>
                    </a:lnTo>
                    <a:lnTo>
                      <a:pt x="312" y="24"/>
                    </a:lnTo>
                    <a:lnTo>
                      <a:pt x="310" y="24"/>
                    </a:lnTo>
                    <a:lnTo>
                      <a:pt x="306" y="28"/>
                    </a:lnTo>
                    <a:lnTo>
                      <a:pt x="308" y="28"/>
                    </a:lnTo>
                    <a:lnTo>
                      <a:pt x="308" y="30"/>
                    </a:lnTo>
                    <a:lnTo>
                      <a:pt x="306" y="32"/>
                    </a:lnTo>
                    <a:lnTo>
                      <a:pt x="304" y="30"/>
                    </a:lnTo>
                    <a:lnTo>
                      <a:pt x="304" y="28"/>
                    </a:lnTo>
                    <a:lnTo>
                      <a:pt x="302" y="28"/>
                    </a:lnTo>
                    <a:lnTo>
                      <a:pt x="302" y="28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302" y="26"/>
                    </a:lnTo>
                    <a:lnTo>
                      <a:pt x="302" y="24"/>
                    </a:lnTo>
                    <a:lnTo>
                      <a:pt x="300" y="26"/>
                    </a:lnTo>
                    <a:lnTo>
                      <a:pt x="300" y="28"/>
                    </a:lnTo>
                    <a:lnTo>
                      <a:pt x="296" y="28"/>
                    </a:lnTo>
                    <a:lnTo>
                      <a:pt x="296" y="28"/>
                    </a:lnTo>
                    <a:lnTo>
                      <a:pt x="294" y="30"/>
                    </a:lnTo>
                    <a:lnTo>
                      <a:pt x="294" y="28"/>
                    </a:lnTo>
                    <a:lnTo>
                      <a:pt x="292" y="28"/>
                    </a:lnTo>
                    <a:lnTo>
                      <a:pt x="292" y="28"/>
                    </a:lnTo>
                    <a:lnTo>
                      <a:pt x="290" y="24"/>
                    </a:lnTo>
                    <a:lnTo>
                      <a:pt x="288" y="24"/>
                    </a:lnTo>
                    <a:lnTo>
                      <a:pt x="286" y="26"/>
                    </a:lnTo>
                    <a:lnTo>
                      <a:pt x="284" y="24"/>
                    </a:lnTo>
                    <a:lnTo>
                      <a:pt x="282" y="26"/>
                    </a:lnTo>
                    <a:lnTo>
                      <a:pt x="280" y="24"/>
                    </a:lnTo>
                    <a:lnTo>
                      <a:pt x="280" y="24"/>
                    </a:lnTo>
                    <a:lnTo>
                      <a:pt x="278" y="22"/>
                    </a:lnTo>
                    <a:lnTo>
                      <a:pt x="276" y="22"/>
                    </a:lnTo>
                    <a:lnTo>
                      <a:pt x="272" y="22"/>
                    </a:lnTo>
                    <a:lnTo>
                      <a:pt x="270" y="20"/>
                    </a:lnTo>
                    <a:lnTo>
                      <a:pt x="270" y="18"/>
                    </a:lnTo>
                    <a:lnTo>
                      <a:pt x="268" y="16"/>
                    </a:lnTo>
                    <a:lnTo>
                      <a:pt x="268" y="16"/>
                    </a:lnTo>
                    <a:lnTo>
                      <a:pt x="268" y="18"/>
                    </a:lnTo>
                    <a:lnTo>
                      <a:pt x="264" y="20"/>
                    </a:lnTo>
                    <a:lnTo>
                      <a:pt x="264" y="16"/>
                    </a:lnTo>
                    <a:lnTo>
                      <a:pt x="260" y="16"/>
                    </a:lnTo>
                    <a:lnTo>
                      <a:pt x="258" y="14"/>
                    </a:lnTo>
                    <a:lnTo>
                      <a:pt x="258" y="14"/>
                    </a:lnTo>
                    <a:lnTo>
                      <a:pt x="256" y="14"/>
                    </a:lnTo>
                    <a:lnTo>
                      <a:pt x="254" y="16"/>
                    </a:lnTo>
                    <a:lnTo>
                      <a:pt x="256" y="18"/>
                    </a:lnTo>
                    <a:lnTo>
                      <a:pt x="256" y="18"/>
                    </a:lnTo>
                    <a:lnTo>
                      <a:pt x="258" y="18"/>
                    </a:lnTo>
                    <a:lnTo>
                      <a:pt x="260" y="18"/>
                    </a:lnTo>
                    <a:lnTo>
                      <a:pt x="264" y="20"/>
                    </a:lnTo>
                    <a:lnTo>
                      <a:pt x="262" y="22"/>
                    </a:lnTo>
                    <a:lnTo>
                      <a:pt x="264" y="26"/>
                    </a:lnTo>
                    <a:lnTo>
                      <a:pt x="260" y="26"/>
                    </a:lnTo>
                    <a:lnTo>
                      <a:pt x="260" y="28"/>
                    </a:lnTo>
                    <a:lnTo>
                      <a:pt x="258" y="28"/>
                    </a:lnTo>
                    <a:lnTo>
                      <a:pt x="258" y="28"/>
                    </a:lnTo>
                    <a:lnTo>
                      <a:pt x="256" y="28"/>
                    </a:lnTo>
                    <a:lnTo>
                      <a:pt x="248" y="28"/>
                    </a:lnTo>
                    <a:lnTo>
                      <a:pt x="246" y="26"/>
                    </a:lnTo>
                    <a:lnTo>
                      <a:pt x="246" y="28"/>
                    </a:lnTo>
                    <a:lnTo>
                      <a:pt x="242" y="28"/>
                    </a:lnTo>
                    <a:lnTo>
                      <a:pt x="242" y="30"/>
                    </a:lnTo>
                    <a:lnTo>
                      <a:pt x="240" y="30"/>
                    </a:lnTo>
                    <a:lnTo>
                      <a:pt x="242" y="34"/>
                    </a:lnTo>
                    <a:lnTo>
                      <a:pt x="240" y="32"/>
                    </a:lnTo>
                    <a:lnTo>
                      <a:pt x="238" y="32"/>
                    </a:lnTo>
                    <a:lnTo>
                      <a:pt x="236" y="32"/>
                    </a:lnTo>
                    <a:lnTo>
                      <a:pt x="238" y="34"/>
                    </a:lnTo>
                    <a:lnTo>
                      <a:pt x="238" y="36"/>
                    </a:lnTo>
                    <a:lnTo>
                      <a:pt x="234" y="34"/>
                    </a:lnTo>
                    <a:lnTo>
                      <a:pt x="232" y="36"/>
                    </a:lnTo>
                    <a:lnTo>
                      <a:pt x="234" y="38"/>
                    </a:lnTo>
                    <a:lnTo>
                      <a:pt x="232" y="38"/>
                    </a:lnTo>
                    <a:lnTo>
                      <a:pt x="230" y="40"/>
                    </a:lnTo>
                    <a:lnTo>
                      <a:pt x="230" y="40"/>
                    </a:lnTo>
                    <a:lnTo>
                      <a:pt x="232" y="42"/>
                    </a:lnTo>
                    <a:lnTo>
                      <a:pt x="232" y="44"/>
                    </a:lnTo>
                    <a:lnTo>
                      <a:pt x="230" y="42"/>
                    </a:lnTo>
                    <a:lnTo>
                      <a:pt x="230" y="44"/>
                    </a:lnTo>
                    <a:lnTo>
                      <a:pt x="226" y="44"/>
                    </a:lnTo>
                    <a:lnTo>
                      <a:pt x="224" y="48"/>
                    </a:lnTo>
                    <a:lnTo>
                      <a:pt x="224" y="52"/>
                    </a:lnTo>
                    <a:lnTo>
                      <a:pt x="222" y="52"/>
                    </a:lnTo>
                    <a:lnTo>
                      <a:pt x="220" y="56"/>
                    </a:lnTo>
                    <a:lnTo>
                      <a:pt x="218" y="56"/>
                    </a:lnTo>
                    <a:lnTo>
                      <a:pt x="220" y="58"/>
                    </a:lnTo>
                    <a:lnTo>
                      <a:pt x="224" y="60"/>
                    </a:lnTo>
                    <a:lnTo>
                      <a:pt x="224" y="60"/>
                    </a:lnTo>
                    <a:lnTo>
                      <a:pt x="222" y="62"/>
                    </a:lnTo>
                    <a:lnTo>
                      <a:pt x="226" y="64"/>
                    </a:lnTo>
                    <a:lnTo>
                      <a:pt x="224" y="64"/>
                    </a:lnTo>
                    <a:lnTo>
                      <a:pt x="222" y="64"/>
                    </a:lnTo>
                    <a:lnTo>
                      <a:pt x="220" y="62"/>
                    </a:lnTo>
                    <a:lnTo>
                      <a:pt x="220" y="64"/>
                    </a:lnTo>
                    <a:lnTo>
                      <a:pt x="224" y="64"/>
                    </a:lnTo>
                    <a:lnTo>
                      <a:pt x="224" y="68"/>
                    </a:lnTo>
                    <a:lnTo>
                      <a:pt x="224" y="70"/>
                    </a:lnTo>
                    <a:lnTo>
                      <a:pt x="222" y="68"/>
                    </a:lnTo>
                    <a:lnTo>
                      <a:pt x="220" y="64"/>
                    </a:lnTo>
                    <a:lnTo>
                      <a:pt x="218" y="64"/>
                    </a:lnTo>
                    <a:lnTo>
                      <a:pt x="218" y="66"/>
                    </a:lnTo>
                    <a:lnTo>
                      <a:pt x="216" y="68"/>
                    </a:lnTo>
                    <a:lnTo>
                      <a:pt x="216" y="66"/>
                    </a:lnTo>
                    <a:lnTo>
                      <a:pt x="210" y="62"/>
                    </a:lnTo>
                    <a:lnTo>
                      <a:pt x="208" y="64"/>
                    </a:lnTo>
                    <a:lnTo>
                      <a:pt x="208" y="64"/>
                    </a:lnTo>
                    <a:lnTo>
                      <a:pt x="208" y="66"/>
                    </a:lnTo>
                    <a:lnTo>
                      <a:pt x="206" y="64"/>
                    </a:lnTo>
                    <a:lnTo>
                      <a:pt x="204" y="64"/>
                    </a:lnTo>
                    <a:lnTo>
                      <a:pt x="204" y="66"/>
                    </a:lnTo>
                    <a:lnTo>
                      <a:pt x="206" y="68"/>
                    </a:lnTo>
                    <a:lnTo>
                      <a:pt x="204" y="70"/>
                    </a:lnTo>
                    <a:lnTo>
                      <a:pt x="204" y="68"/>
                    </a:lnTo>
                    <a:lnTo>
                      <a:pt x="204" y="70"/>
                    </a:lnTo>
                    <a:lnTo>
                      <a:pt x="204" y="70"/>
                    </a:lnTo>
                    <a:lnTo>
                      <a:pt x="202" y="72"/>
                    </a:lnTo>
                    <a:lnTo>
                      <a:pt x="198" y="72"/>
                    </a:lnTo>
                    <a:lnTo>
                      <a:pt x="200" y="70"/>
                    </a:lnTo>
                    <a:lnTo>
                      <a:pt x="202" y="68"/>
                    </a:lnTo>
                    <a:lnTo>
                      <a:pt x="202" y="64"/>
                    </a:lnTo>
                    <a:lnTo>
                      <a:pt x="204" y="62"/>
                    </a:lnTo>
                    <a:lnTo>
                      <a:pt x="202" y="60"/>
                    </a:lnTo>
                    <a:lnTo>
                      <a:pt x="200" y="60"/>
                    </a:lnTo>
                    <a:lnTo>
                      <a:pt x="196" y="54"/>
                    </a:lnTo>
                    <a:lnTo>
                      <a:pt x="196" y="50"/>
                    </a:lnTo>
                    <a:lnTo>
                      <a:pt x="192" y="50"/>
                    </a:lnTo>
                    <a:lnTo>
                      <a:pt x="190" y="48"/>
                    </a:lnTo>
                    <a:lnTo>
                      <a:pt x="188" y="50"/>
                    </a:lnTo>
                    <a:lnTo>
                      <a:pt x="190" y="50"/>
                    </a:lnTo>
                    <a:lnTo>
                      <a:pt x="188" y="52"/>
                    </a:lnTo>
                    <a:lnTo>
                      <a:pt x="186" y="54"/>
                    </a:lnTo>
                    <a:lnTo>
                      <a:pt x="184" y="54"/>
                    </a:lnTo>
                    <a:lnTo>
                      <a:pt x="184" y="52"/>
                    </a:lnTo>
                    <a:lnTo>
                      <a:pt x="182" y="52"/>
                    </a:lnTo>
                    <a:lnTo>
                      <a:pt x="182" y="54"/>
                    </a:lnTo>
                    <a:lnTo>
                      <a:pt x="180" y="50"/>
                    </a:lnTo>
                    <a:lnTo>
                      <a:pt x="180" y="50"/>
                    </a:lnTo>
                    <a:lnTo>
                      <a:pt x="178" y="52"/>
                    </a:lnTo>
                    <a:lnTo>
                      <a:pt x="180" y="54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60"/>
                    </a:lnTo>
                    <a:lnTo>
                      <a:pt x="176" y="60"/>
                    </a:lnTo>
                    <a:lnTo>
                      <a:pt x="174" y="58"/>
                    </a:lnTo>
                    <a:lnTo>
                      <a:pt x="174" y="58"/>
                    </a:lnTo>
                    <a:lnTo>
                      <a:pt x="172" y="58"/>
                    </a:lnTo>
                    <a:lnTo>
                      <a:pt x="174" y="56"/>
                    </a:lnTo>
                    <a:lnTo>
                      <a:pt x="172" y="56"/>
                    </a:lnTo>
                    <a:lnTo>
                      <a:pt x="172" y="58"/>
                    </a:lnTo>
                    <a:lnTo>
                      <a:pt x="168" y="58"/>
                    </a:lnTo>
                    <a:lnTo>
                      <a:pt x="168" y="60"/>
                    </a:lnTo>
                    <a:lnTo>
                      <a:pt x="168" y="64"/>
                    </a:lnTo>
                    <a:lnTo>
                      <a:pt x="172" y="64"/>
                    </a:lnTo>
                    <a:lnTo>
                      <a:pt x="168" y="66"/>
                    </a:lnTo>
                    <a:lnTo>
                      <a:pt x="166" y="66"/>
                    </a:lnTo>
                    <a:lnTo>
                      <a:pt x="162" y="68"/>
                    </a:lnTo>
                    <a:lnTo>
                      <a:pt x="164" y="70"/>
                    </a:lnTo>
                    <a:lnTo>
                      <a:pt x="166" y="70"/>
                    </a:lnTo>
                    <a:lnTo>
                      <a:pt x="166" y="72"/>
                    </a:lnTo>
                    <a:lnTo>
                      <a:pt x="164" y="72"/>
                    </a:lnTo>
                    <a:lnTo>
                      <a:pt x="162" y="70"/>
                    </a:lnTo>
                    <a:lnTo>
                      <a:pt x="160" y="72"/>
                    </a:lnTo>
                    <a:lnTo>
                      <a:pt x="156" y="72"/>
                    </a:lnTo>
                    <a:lnTo>
                      <a:pt x="158" y="74"/>
                    </a:lnTo>
                    <a:lnTo>
                      <a:pt x="158" y="76"/>
                    </a:lnTo>
                    <a:lnTo>
                      <a:pt x="158" y="78"/>
                    </a:lnTo>
                    <a:lnTo>
                      <a:pt x="160" y="76"/>
                    </a:lnTo>
                    <a:lnTo>
                      <a:pt x="158" y="78"/>
                    </a:lnTo>
                    <a:lnTo>
                      <a:pt x="160" y="80"/>
                    </a:lnTo>
                    <a:lnTo>
                      <a:pt x="156" y="82"/>
                    </a:lnTo>
                    <a:lnTo>
                      <a:pt x="156" y="84"/>
                    </a:lnTo>
                    <a:lnTo>
                      <a:pt x="160" y="84"/>
                    </a:lnTo>
                    <a:lnTo>
                      <a:pt x="158" y="86"/>
                    </a:lnTo>
                    <a:lnTo>
                      <a:pt x="156" y="86"/>
                    </a:lnTo>
                    <a:lnTo>
                      <a:pt x="154" y="86"/>
                    </a:lnTo>
                    <a:lnTo>
                      <a:pt x="154" y="84"/>
                    </a:lnTo>
                    <a:lnTo>
                      <a:pt x="152" y="84"/>
                    </a:lnTo>
                    <a:lnTo>
                      <a:pt x="150" y="84"/>
                    </a:lnTo>
                    <a:lnTo>
                      <a:pt x="148" y="82"/>
                    </a:lnTo>
                    <a:lnTo>
                      <a:pt x="146" y="82"/>
                    </a:lnTo>
                    <a:lnTo>
                      <a:pt x="144" y="82"/>
                    </a:lnTo>
                    <a:lnTo>
                      <a:pt x="148" y="84"/>
                    </a:lnTo>
                    <a:lnTo>
                      <a:pt x="146" y="86"/>
                    </a:lnTo>
                    <a:lnTo>
                      <a:pt x="146" y="88"/>
                    </a:lnTo>
                    <a:lnTo>
                      <a:pt x="148" y="90"/>
                    </a:lnTo>
                    <a:lnTo>
                      <a:pt x="150" y="90"/>
                    </a:lnTo>
                    <a:lnTo>
                      <a:pt x="148" y="92"/>
                    </a:lnTo>
                    <a:lnTo>
                      <a:pt x="148" y="94"/>
                    </a:lnTo>
                    <a:lnTo>
                      <a:pt x="148" y="94"/>
                    </a:lnTo>
                    <a:lnTo>
                      <a:pt x="146" y="94"/>
                    </a:lnTo>
                    <a:lnTo>
                      <a:pt x="148" y="96"/>
                    </a:lnTo>
                    <a:lnTo>
                      <a:pt x="146" y="98"/>
                    </a:lnTo>
                    <a:lnTo>
                      <a:pt x="146" y="102"/>
                    </a:lnTo>
                    <a:lnTo>
                      <a:pt x="142" y="94"/>
                    </a:lnTo>
                    <a:lnTo>
                      <a:pt x="140" y="88"/>
                    </a:lnTo>
                    <a:lnTo>
                      <a:pt x="138" y="86"/>
                    </a:lnTo>
                    <a:lnTo>
                      <a:pt x="138" y="84"/>
                    </a:lnTo>
                    <a:lnTo>
                      <a:pt x="138" y="84"/>
                    </a:lnTo>
                    <a:lnTo>
                      <a:pt x="134" y="86"/>
                    </a:lnTo>
                    <a:lnTo>
                      <a:pt x="134" y="90"/>
                    </a:lnTo>
                    <a:lnTo>
                      <a:pt x="132" y="90"/>
                    </a:lnTo>
                    <a:lnTo>
                      <a:pt x="132" y="92"/>
                    </a:lnTo>
                    <a:lnTo>
                      <a:pt x="130" y="92"/>
                    </a:lnTo>
                    <a:lnTo>
                      <a:pt x="128" y="94"/>
                    </a:lnTo>
                    <a:lnTo>
                      <a:pt x="126" y="96"/>
                    </a:lnTo>
                    <a:lnTo>
                      <a:pt x="126" y="98"/>
                    </a:lnTo>
                    <a:lnTo>
                      <a:pt x="126" y="104"/>
                    </a:lnTo>
                    <a:lnTo>
                      <a:pt x="128" y="106"/>
                    </a:lnTo>
                    <a:lnTo>
                      <a:pt x="128" y="108"/>
                    </a:lnTo>
                    <a:lnTo>
                      <a:pt x="126" y="108"/>
                    </a:lnTo>
                    <a:lnTo>
                      <a:pt x="124" y="112"/>
                    </a:lnTo>
                    <a:lnTo>
                      <a:pt x="120" y="112"/>
                    </a:lnTo>
                    <a:lnTo>
                      <a:pt x="122" y="114"/>
                    </a:lnTo>
                    <a:lnTo>
                      <a:pt x="118" y="116"/>
                    </a:lnTo>
                    <a:lnTo>
                      <a:pt x="118" y="118"/>
                    </a:lnTo>
                    <a:lnTo>
                      <a:pt x="116" y="120"/>
                    </a:lnTo>
                    <a:lnTo>
                      <a:pt x="112" y="126"/>
                    </a:lnTo>
                    <a:lnTo>
                      <a:pt x="106" y="130"/>
                    </a:lnTo>
                    <a:lnTo>
                      <a:pt x="98" y="130"/>
                    </a:lnTo>
                    <a:lnTo>
                      <a:pt x="96" y="132"/>
                    </a:lnTo>
                    <a:lnTo>
                      <a:pt x="92" y="132"/>
                    </a:lnTo>
                    <a:lnTo>
                      <a:pt x="90" y="132"/>
                    </a:lnTo>
                    <a:lnTo>
                      <a:pt x="86" y="132"/>
                    </a:lnTo>
                    <a:lnTo>
                      <a:pt x="84" y="132"/>
                    </a:lnTo>
                    <a:lnTo>
                      <a:pt x="82" y="136"/>
                    </a:lnTo>
                    <a:lnTo>
                      <a:pt x="80" y="136"/>
                    </a:lnTo>
                    <a:lnTo>
                      <a:pt x="72" y="136"/>
                    </a:lnTo>
                    <a:lnTo>
                      <a:pt x="70" y="138"/>
                    </a:lnTo>
                    <a:lnTo>
                      <a:pt x="70" y="140"/>
                    </a:lnTo>
                    <a:lnTo>
                      <a:pt x="64" y="142"/>
                    </a:lnTo>
                    <a:lnTo>
                      <a:pt x="60" y="142"/>
                    </a:lnTo>
                    <a:lnTo>
                      <a:pt x="58" y="140"/>
                    </a:lnTo>
                    <a:lnTo>
                      <a:pt x="56" y="140"/>
                    </a:lnTo>
                    <a:lnTo>
                      <a:pt x="56" y="140"/>
                    </a:lnTo>
                    <a:lnTo>
                      <a:pt x="54" y="140"/>
                    </a:lnTo>
                    <a:lnTo>
                      <a:pt x="52" y="144"/>
                    </a:lnTo>
                    <a:lnTo>
                      <a:pt x="46" y="144"/>
                    </a:lnTo>
                    <a:lnTo>
                      <a:pt x="46" y="146"/>
                    </a:lnTo>
                    <a:lnTo>
                      <a:pt x="44" y="146"/>
                    </a:lnTo>
                    <a:lnTo>
                      <a:pt x="40" y="150"/>
                    </a:lnTo>
                    <a:lnTo>
                      <a:pt x="36" y="152"/>
                    </a:lnTo>
                    <a:lnTo>
                      <a:pt x="28" y="154"/>
                    </a:lnTo>
                    <a:lnTo>
                      <a:pt x="26" y="158"/>
                    </a:lnTo>
                    <a:lnTo>
                      <a:pt x="26" y="162"/>
                    </a:lnTo>
                    <a:lnTo>
                      <a:pt x="22" y="164"/>
                    </a:lnTo>
                    <a:lnTo>
                      <a:pt x="20" y="164"/>
                    </a:lnTo>
                    <a:lnTo>
                      <a:pt x="22" y="162"/>
                    </a:lnTo>
                    <a:lnTo>
                      <a:pt x="22" y="160"/>
                    </a:lnTo>
                    <a:lnTo>
                      <a:pt x="22" y="156"/>
                    </a:lnTo>
                    <a:lnTo>
                      <a:pt x="22" y="154"/>
                    </a:lnTo>
                    <a:lnTo>
                      <a:pt x="18" y="158"/>
                    </a:lnTo>
                    <a:lnTo>
                      <a:pt x="18" y="160"/>
                    </a:lnTo>
                    <a:lnTo>
                      <a:pt x="16" y="166"/>
                    </a:lnTo>
                    <a:lnTo>
                      <a:pt x="16" y="170"/>
                    </a:lnTo>
                    <a:lnTo>
                      <a:pt x="16" y="174"/>
                    </a:lnTo>
                    <a:lnTo>
                      <a:pt x="16" y="178"/>
                    </a:lnTo>
                    <a:lnTo>
                      <a:pt x="10" y="184"/>
                    </a:lnTo>
                    <a:lnTo>
                      <a:pt x="8" y="192"/>
                    </a:lnTo>
                    <a:lnTo>
                      <a:pt x="10" y="196"/>
                    </a:lnTo>
                    <a:lnTo>
                      <a:pt x="10" y="202"/>
                    </a:lnTo>
                    <a:lnTo>
                      <a:pt x="14" y="210"/>
                    </a:lnTo>
                    <a:lnTo>
                      <a:pt x="14" y="212"/>
                    </a:lnTo>
                    <a:lnTo>
                      <a:pt x="16" y="216"/>
                    </a:lnTo>
                    <a:lnTo>
                      <a:pt x="14" y="218"/>
                    </a:lnTo>
                    <a:lnTo>
                      <a:pt x="16" y="222"/>
                    </a:lnTo>
                    <a:lnTo>
                      <a:pt x="12" y="224"/>
                    </a:lnTo>
                    <a:lnTo>
                      <a:pt x="12" y="222"/>
                    </a:lnTo>
                    <a:lnTo>
                      <a:pt x="12" y="216"/>
                    </a:lnTo>
                    <a:lnTo>
                      <a:pt x="10" y="218"/>
                    </a:lnTo>
                    <a:lnTo>
                      <a:pt x="8" y="218"/>
                    </a:lnTo>
                    <a:lnTo>
                      <a:pt x="8" y="214"/>
                    </a:lnTo>
                    <a:lnTo>
                      <a:pt x="6" y="210"/>
                    </a:lnTo>
                    <a:lnTo>
                      <a:pt x="6" y="212"/>
                    </a:lnTo>
                    <a:lnTo>
                      <a:pt x="6" y="216"/>
                    </a:lnTo>
                    <a:lnTo>
                      <a:pt x="8" y="220"/>
                    </a:lnTo>
                    <a:lnTo>
                      <a:pt x="12" y="224"/>
                    </a:lnTo>
                    <a:lnTo>
                      <a:pt x="8" y="226"/>
                    </a:lnTo>
                    <a:lnTo>
                      <a:pt x="6" y="222"/>
                    </a:lnTo>
                    <a:lnTo>
                      <a:pt x="4" y="218"/>
                    </a:lnTo>
                    <a:lnTo>
                      <a:pt x="4" y="220"/>
                    </a:lnTo>
                    <a:lnTo>
                      <a:pt x="2" y="220"/>
                    </a:lnTo>
                    <a:lnTo>
                      <a:pt x="4" y="224"/>
                    </a:lnTo>
                    <a:lnTo>
                      <a:pt x="8" y="230"/>
                    </a:lnTo>
                    <a:lnTo>
                      <a:pt x="10" y="236"/>
                    </a:lnTo>
                    <a:lnTo>
                      <a:pt x="10" y="248"/>
                    </a:lnTo>
                    <a:lnTo>
                      <a:pt x="12" y="252"/>
                    </a:lnTo>
                    <a:lnTo>
                      <a:pt x="14" y="258"/>
                    </a:lnTo>
                    <a:lnTo>
                      <a:pt x="16" y="268"/>
                    </a:lnTo>
                    <a:lnTo>
                      <a:pt x="16" y="270"/>
                    </a:lnTo>
                    <a:lnTo>
                      <a:pt x="16" y="284"/>
                    </a:lnTo>
                    <a:lnTo>
                      <a:pt x="16" y="286"/>
                    </a:lnTo>
                    <a:lnTo>
                      <a:pt x="16" y="290"/>
                    </a:lnTo>
                    <a:lnTo>
                      <a:pt x="16" y="294"/>
                    </a:lnTo>
                    <a:lnTo>
                      <a:pt x="20" y="300"/>
                    </a:lnTo>
                    <a:lnTo>
                      <a:pt x="20" y="304"/>
                    </a:lnTo>
                    <a:lnTo>
                      <a:pt x="18" y="306"/>
                    </a:lnTo>
                    <a:lnTo>
                      <a:pt x="18" y="306"/>
                    </a:lnTo>
                    <a:lnTo>
                      <a:pt x="18" y="310"/>
                    </a:lnTo>
                    <a:lnTo>
                      <a:pt x="16" y="314"/>
                    </a:lnTo>
                    <a:lnTo>
                      <a:pt x="16" y="316"/>
                    </a:lnTo>
                    <a:lnTo>
                      <a:pt x="16" y="318"/>
                    </a:lnTo>
                    <a:lnTo>
                      <a:pt x="16" y="322"/>
                    </a:lnTo>
                    <a:lnTo>
                      <a:pt x="12" y="324"/>
                    </a:lnTo>
                    <a:lnTo>
                      <a:pt x="14" y="326"/>
                    </a:lnTo>
                    <a:lnTo>
                      <a:pt x="10" y="330"/>
                    </a:lnTo>
                    <a:lnTo>
                      <a:pt x="8" y="328"/>
                    </a:lnTo>
                    <a:lnTo>
                      <a:pt x="4" y="332"/>
                    </a:lnTo>
                    <a:lnTo>
                      <a:pt x="4" y="340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4" name="Andaman &amp; Nicobar Islands">
                <a:extLst>
                  <a:ext uri="{FF2B5EF4-FFF2-40B4-BE49-F238E27FC236}">
                    <a16:creationId xmlns:a16="http://schemas.microsoft.com/office/drawing/2014/main" id="{E8D51E7B-7C13-4C05-A936-B64CD117E5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90243" y="4092281"/>
                <a:ext cx="49760" cy="172247"/>
              </a:xfrm>
              <a:custGeom>
                <a:avLst/>
                <a:gdLst>
                  <a:gd name="T0" fmla="*/ 10 w 26"/>
                  <a:gd name="T1" fmla="*/ 14 h 90"/>
                  <a:gd name="T2" fmla="*/ 8 w 26"/>
                  <a:gd name="T3" fmla="*/ 10 h 90"/>
                  <a:gd name="T4" fmla="*/ 10 w 26"/>
                  <a:gd name="T5" fmla="*/ 6 h 90"/>
                  <a:gd name="T6" fmla="*/ 10 w 26"/>
                  <a:gd name="T7" fmla="*/ 2 h 90"/>
                  <a:gd name="T8" fmla="*/ 8 w 26"/>
                  <a:gd name="T9" fmla="*/ 4 h 90"/>
                  <a:gd name="T10" fmla="*/ 8 w 26"/>
                  <a:gd name="T11" fmla="*/ 8 h 90"/>
                  <a:gd name="T12" fmla="*/ 6 w 26"/>
                  <a:gd name="T13" fmla="*/ 16 h 90"/>
                  <a:gd name="T14" fmla="*/ 6 w 26"/>
                  <a:gd name="T15" fmla="*/ 32 h 90"/>
                  <a:gd name="T16" fmla="*/ 8 w 26"/>
                  <a:gd name="T17" fmla="*/ 26 h 90"/>
                  <a:gd name="T18" fmla="*/ 8 w 26"/>
                  <a:gd name="T19" fmla="*/ 22 h 90"/>
                  <a:gd name="T20" fmla="*/ 8 w 26"/>
                  <a:gd name="T21" fmla="*/ 18 h 90"/>
                  <a:gd name="T22" fmla="*/ 6 w 26"/>
                  <a:gd name="T23" fmla="*/ 24 h 90"/>
                  <a:gd name="T24" fmla="*/ 6 w 26"/>
                  <a:gd name="T25" fmla="*/ 28 h 90"/>
                  <a:gd name="T26" fmla="*/ 6 w 26"/>
                  <a:gd name="T27" fmla="*/ 32 h 90"/>
                  <a:gd name="T28" fmla="*/ 2 w 26"/>
                  <a:gd name="T29" fmla="*/ 30 h 90"/>
                  <a:gd name="T30" fmla="*/ 0 w 26"/>
                  <a:gd name="T31" fmla="*/ 28 h 90"/>
                  <a:gd name="T32" fmla="*/ 6 w 26"/>
                  <a:gd name="T33" fmla="*/ 42 h 90"/>
                  <a:gd name="T34" fmla="*/ 6 w 26"/>
                  <a:gd name="T35" fmla="*/ 36 h 90"/>
                  <a:gd name="T36" fmla="*/ 4 w 26"/>
                  <a:gd name="T37" fmla="*/ 40 h 90"/>
                  <a:gd name="T38" fmla="*/ 4 w 26"/>
                  <a:gd name="T39" fmla="*/ 42 h 90"/>
                  <a:gd name="T40" fmla="*/ 8 w 26"/>
                  <a:gd name="T41" fmla="*/ 58 h 90"/>
                  <a:gd name="T42" fmla="*/ 10 w 26"/>
                  <a:gd name="T43" fmla="*/ 58 h 90"/>
                  <a:gd name="T44" fmla="*/ 16 w 26"/>
                  <a:gd name="T45" fmla="*/ 68 h 90"/>
                  <a:gd name="T46" fmla="*/ 14 w 26"/>
                  <a:gd name="T47" fmla="*/ 70 h 90"/>
                  <a:gd name="T48" fmla="*/ 14 w 26"/>
                  <a:gd name="T49" fmla="*/ 68 h 90"/>
                  <a:gd name="T50" fmla="*/ 20 w 26"/>
                  <a:gd name="T51" fmla="*/ 72 h 90"/>
                  <a:gd name="T52" fmla="*/ 22 w 26"/>
                  <a:gd name="T53" fmla="*/ 72 h 90"/>
                  <a:gd name="T54" fmla="*/ 20 w 26"/>
                  <a:gd name="T55" fmla="*/ 70 h 90"/>
                  <a:gd name="T56" fmla="*/ 18 w 26"/>
                  <a:gd name="T57" fmla="*/ 78 h 90"/>
                  <a:gd name="T58" fmla="*/ 18 w 26"/>
                  <a:gd name="T59" fmla="*/ 74 h 90"/>
                  <a:gd name="T60" fmla="*/ 18 w 26"/>
                  <a:gd name="T61" fmla="*/ 76 h 90"/>
                  <a:gd name="T62" fmla="*/ 24 w 26"/>
                  <a:gd name="T63" fmla="*/ 80 h 90"/>
                  <a:gd name="T64" fmla="*/ 20 w 26"/>
                  <a:gd name="T65" fmla="*/ 82 h 90"/>
                  <a:gd name="T66" fmla="*/ 24 w 26"/>
                  <a:gd name="T67" fmla="*/ 82 h 90"/>
                  <a:gd name="T68" fmla="*/ 22 w 26"/>
                  <a:gd name="T69" fmla="*/ 86 h 90"/>
                  <a:gd name="T70" fmla="*/ 22 w 26"/>
                  <a:gd name="T71" fmla="*/ 88 h 90"/>
                  <a:gd name="T72" fmla="*/ 26 w 26"/>
                  <a:gd name="T73" fmla="*/ 88 h 90"/>
                  <a:gd name="T74" fmla="*/ 24 w 26"/>
                  <a:gd name="T7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90">
                    <a:moveTo>
                      <a:pt x="8" y="18"/>
                    </a:moveTo>
                    <a:lnTo>
                      <a:pt x="10" y="14"/>
                    </a:lnTo>
                    <a:lnTo>
                      <a:pt x="10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6"/>
                    </a:lnTo>
                    <a:lnTo>
                      <a:pt x="8" y="18"/>
                    </a:lnTo>
                    <a:close/>
                    <a:moveTo>
                      <a:pt x="6" y="32"/>
                    </a:moveTo>
                    <a:lnTo>
                      <a:pt x="8" y="28"/>
                    </a:lnTo>
                    <a:lnTo>
                      <a:pt x="8" y="26"/>
                    </a:lnTo>
                    <a:lnTo>
                      <a:pt x="6" y="24"/>
                    </a:lnTo>
                    <a:lnTo>
                      <a:pt x="8" y="22"/>
                    </a:lnTo>
                    <a:lnTo>
                      <a:pt x="8" y="20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6" y="24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0"/>
                    </a:lnTo>
                    <a:lnTo>
                      <a:pt x="6" y="32"/>
                    </a:lnTo>
                    <a:close/>
                    <a:moveTo>
                      <a:pt x="0" y="28"/>
                    </a:moveTo>
                    <a:lnTo>
                      <a:pt x="2" y="30"/>
                    </a:lnTo>
                    <a:lnTo>
                      <a:pt x="0" y="28"/>
                    </a:lnTo>
                    <a:lnTo>
                      <a:pt x="0" y="28"/>
                    </a:lnTo>
                    <a:close/>
                    <a:moveTo>
                      <a:pt x="4" y="42"/>
                    </a:moveTo>
                    <a:lnTo>
                      <a:pt x="6" y="42"/>
                    </a:lnTo>
                    <a:lnTo>
                      <a:pt x="8" y="40"/>
                    </a:lnTo>
                    <a:lnTo>
                      <a:pt x="6" y="36"/>
                    </a:lnTo>
                    <a:lnTo>
                      <a:pt x="4" y="38"/>
                    </a:lnTo>
                    <a:lnTo>
                      <a:pt x="4" y="40"/>
                    </a:lnTo>
                    <a:lnTo>
                      <a:pt x="4" y="42"/>
                    </a:lnTo>
                    <a:lnTo>
                      <a:pt x="4" y="42"/>
                    </a:lnTo>
                    <a:close/>
                    <a:moveTo>
                      <a:pt x="10" y="58"/>
                    </a:moveTo>
                    <a:lnTo>
                      <a:pt x="8" y="58"/>
                    </a:lnTo>
                    <a:lnTo>
                      <a:pt x="10" y="60"/>
                    </a:lnTo>
                    <a:lnTo>
                      <a:pt x="10" y="58"/>
                    </a:lnTo>
                    <a:close/>
                    <a:moveTo>
                      <a:pt x="14" y="68"/>
                    </a:moveTo>
                    <a:lnTo>
                      <a:pt x="16" y="68"/>
                    </a:lnTo>
                    <a:lnTo>
                      <a:pt x="16" y="72"/>
                    </a:lnTo>
                    <a:lnTo>
                      <a:pt x="14" y="70"/>
                    </a:lnTo>
                    <a:lnTo>
                      <a:pt x="14" y="68"/>
                    </a:lnTo>
                    <a:lnTo>
                      <a:pt x="14" y="68"/>
                    </a:lnTo>
                    <a:close/>
                    <a:moveTo>
                      <a:pt x="20" y="70"/>
                    </a:moveTo>
                    <a:lnTo>
                      <a:pt x="20" y="72"/>
                    </a:lnTo>
                    <a:lnTo>
                      <a:pt x="20" y="74"/>
                    </a:lnTo>
                    <a:lnTo>
                      <a:pt x="22" y="72"/>
                    </a:lnTo>
                    <a:lnTo>
                      <a:pt x="22" y="70"/>
                    </a:lnTo>
                    <a:lnTo>
                      <a:pt x="20" y="70"/>
                    </a:lnTo>
                    <a:close/>
                    <a:moveTo>
                      <a:pt x="18" y="76"/>
                    </a:moveTo>
                    <a:lnTo>
                      <a:pt x="18" y="78"/>
                    </a:lnTo>
                    <a:lnTo>
                      <a:pt x="20" y="76"/>
                    </a:lnTo>
                    <a:lnTo>
                      <a:pt x="18" y="74"/>
                    </a:lnTo>
                    <a:lnTo>
                      <a:pt x="16" y="74"/>
                    </a:lnTo>
                    <a:lnTo>
                      <a:pt x="18" y="76"/>
                    </a:lnTo>
                    <a:close/>
                    <a:moveTo>
                      <a:pt x="22" y="82"/>
                    </a:moveTo>
                    <a:lnTo>
                      <a:pt x="24" y="80"/>
                    </a:lnTo>
                    <a:lnTo>
                      <a:pt x="22" y="80"/>
                    </a:lnTo>
                    <a:lnTo>
                      <a:pt x="20" y="82"/>
                    </a:lnTo>
                    <a:lnTo>
                      <a:pt x="22" y="82"/>
                    </a:lnTo>
                    <a:close/>
                    <a:moveTo>
                      <a:pt x="24" y="82"/>
                    </a:moveTo>
                    <a:lnTo>
                      <a:pt x="22" y="84"/>
                    </a:lnTo>
                    <a:lnTo>
                      <a:pt x="22" y="86"/>
                    </a:lnTo>
                    <a:lnTo>
                      <a:pt x="22" y="88"/>
                    </a:lnTo>
                    <a:lnTo>
                      <a:pt x="22" y="88"/>
                    </a:lnTo>
                    <a:lnTo>
                      <a:pt x="24" y="90"/>
                    </a:lnTo>
                    <a:lnTo>
                      <a:pt x="26" y="88"/>
                    </a:lnTo>
                    <a:lnTo>
                      <a:pt x="24" y="86"/>
                    </a:lnTo>
                    <a:lnTo>
                      <a:pt x="24" y="84"/>
                    </a:lnTo>
                    <a:lnTo>
                      <a:pt x="24" y="82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39" name="Kazakhstan">
              <a:extLst>
                <a:ext uri="{FF2B5EF4-FFF2-40B4-BE49-F238E27FC236}">
                  <a16:creationId xmlns:a16="http://schemas.microsoft.com/office/drawing/2014/main" id="{B28C8FBD-CDC5-4A7F-B136-620CF6821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8960" y="2898032"/>
              <a:ext cx="891859" cy="470810"/>
            </a:xfrm>
            <a:custGeom>
              <a:avLst/>
              <a:gdLst>
                <a:gd name="T0" fmla="*/ 10 w 466"/>
                <a:gd name="T1" fmla="*/ 144 h 246"/>
                <a:gd name="T2" fmla="*/ 0 w 466"/>
                <a:gd name="T3" fmla="*/ 114 h 246"/>
                <a:gd name="T4" fmla="*/ 22 w 466"/>
                <a:gd name="T5" fmla="*/ 110 h 246"/>
                <a:gd name="T6" fmla="*/ 32 w 466"/>
                <a:gd name="T7" fmla="*/ 88 h 246"/>
                <a:gd name="T8" fmla="*/ 44 w 466"/>
                <a:gd name="T9" fmla="*/ 82 h 246"/>
                <a:gd name="T10" fmla="*/ 54 w 466"/>
                <a:gd name="T11" fmla="*/ 82 h 246"/>
                <a:gd name="T12" fmla="*/ 74 w 466"/>
                <a:gd name="T13" fmla="*/ 88 h 246"/>
                <a:gd name="T14" fmla="*/ 88 w 466"/>
                <a:gd name="T15" fmla="*/ 92 h 246"/>
                <a:gd name="T16" fmla="*/ 106 w 466"/>
                <a:gd name="T17" fmla="*/ 88 h 246"/>
                <a:gd name="T18" fmla="*/ 122 w 466"/>
                <a:gd name="T19" fmla="*/ 88 h 246"/>
                <a:gd name="T20" fmla="*/ 134 w 466"/>
                <a:gd name="T21" fmla="*/ 94 h 246"/>
                <a:gd name="T22" fmla="*/ 156 w 466"/>
                <a:gd name="T23" fmla="*/ 94 h 246"/>
                <a:gd name="T24" fmla="*/ 150 w 466"/>
                <a:gd name="T25" fmla="*/ 74 h 246"/>
                <a:gd name="T26" fmla="*/ 148 w 466"/>
                <a:gd name="T27" fmla="*/ 62 h 246"/>
                <a:gd name="T28" fmla="*/ 158 w 466"/>
                <a:gd name="T29" fmla="*/ 46 h 246"/>
                <a:gd name="T30" fmla="*/ 148 w 466"/>
                <a:gd name="T31" fmla="*/ 40 h 246"/>
                <a:gd name="T32" fmla="*/ 156 w 466"/>
                <a:gd name="T33" fmla="*/ 34 h 246"/>
                <a:gd name="T34" fmla="*/ 170 w 466"/>
                <a:gd name="T35" fmla="*/ 30 h 246"/>
                <a:gd name="T36" fmla="*/ 192 w 466"/>
                <a:gd name="T37" fmla="*/ 24 h 246"/>
                <a:gd name="T38" fmla="*/ 204 w 466"/>
                <a:gd name="T39" fmla="*/ 16 h 246"/>
                <a:gd name="T40" fmla="*/ 224 w 466"/>
                <a:gd name="T41" fmla="*/ 6 h 246"/>
                <a:gd name="T42" fmla="*/ 240 w 466"/>
                <a:gd name="T43" fmla="*/ 0 h 246"/>
                <a:gd name="T44" fmla="*/ 258 w 466"/>
                <a:gd name="T45" fmla="*/ 12 h 246"/>
                <a:gd name="T46" fmla="*/ 264 w 466"/>
                <a:gd name="T47" fmla="*/ 22 h 246"/>
                <a:gd name="T48" fmla="*/ 272 w 466"/>
                <a:gd name="T49" fmla="*/ 20 h 246"/>
                <a:gd name="T50" fmla="*/ 286 w 466"/>
                <a:gd name="T51" fmla="*/ 24 h 246"/>
                <a:gd name="T52" fmla="*/ 294 w 466"/>
                <a:gd name="T53" fmla="*/ 30 h 246"/>
                <a:gd name="T54" fmla="*/ 312 w 466"/>
                <a:gd name="T55" fmla="*/ 20 h 246"/>
                <a:gd name="T56" fmla="*/ 324 w 466"/>
                <a:gd name="T57" fmla="*/ 18 h 246"/>
                <a:gd name="T58" fmla="*/ 380 w 466"/>
                <a:gd name="T59" fmla="*/ 68 h 246"/>
                <a:gd name="T60" fmla="*/ 396 w 466"/>
                <a:gd name="T61" fmla="*/ 72 h 246"/>
                <a:gd name="T62" fmla="*/ 414 w 466"/>
                <a:gd name="T63" fmla="*/ 68 h 246"/>
                <a:gd name="T64" fmla="*/ 434 w 466"/>
                <a:gd name="T65" fmla="*/ 82 h 246"/>
                <a:gd name="T66" fmla="*/ 442 w 466"/>
                <a:gd name="T67" fmla="*/ 92 h 246"/>
                <a:gd name="T68" fmla="*/ 458 w 466"/>
                <a:gd name="T69" fmla="*/ 90 h 246"/>
                <a:gd name="T70" fmla="*/ 460 w 466"/>
                <a:gd name="T71" fmla="*/ 106 h 246"/>
                <a:gd name="T72" fmla="*/ 454 w 466"/>
                <a:gd name="T73" fmla="*/ 132 h 246"/>
                <a:gd name="T74" fmla="*/ 430 w 466"/>
                <a:gd name="T75" fmla="*/ 134 h 246"/>
                <a:gd name="T76" fmla="*/ 424 w 466"/>
                <a:gd name="T77" fmla="*/ 162 h 246"/>
                <a:gd name="T78" fmla="*/ 414 w 466"/>
                <a:gd name="T79" fmla="*/ 168 h 246"/>
                <a:gd name="T80" fmla="*/ 402 w 466"/>
                <a:gd name="T81" fmla="*/ 176 h 246"/>
                <a:gd name="T82" fmla="*/ 410 w 466"/>
                <a:gd name="T83" fmla="*/ 194 h 246"/>
                <a:gd name="T84" fmla="*/ 410 w 466"/>
                <a:gd name="T85" fmla="*/ 214 h 246"/>
                <a:gd name="T86" fmla="*/ 366 w 466"/>
                <a:gd name="T87" fmla="*/ 208 h 246"/>
                <a:gd name="T88" fmla="*/ 336 w 466"/>
                <a:gd name="T89" fmla="*/ 208 h 246"/>
                <a:gd name="T90" fmla="*/ 310 w 466"/>
                <a:gd name="T91" fmla="*/ 216 h 246"/>
                <a:gd name="T92" fmla="*/ 294 w 466"/>
                <a:gd name="T93" fmla="*/ 224 h 246"/>
                <a:gd name="T94" fmla="*/ 264 w 466"/>
                <a:gd name="T95" fmla="*/ 242 h 246"/>
                <a:gd name="T96" fmla="*/ 208 w 466"/>
                <a:gd name="T97" fmla="*/ 200 h 246"/>
                <a:gd name="T98" fmla="*/ 114 w 466"/>
                <a:gd name="T99" fmla="*/ 236 h 246"/>
                <a:gd name="T100" fmla="*/ 84 w 466"/>
                <a:gd name="T101" fmla="*/ 224 h 246"/>
                <a:gd name="T102" fmla="*/ 72 w 466"/>
                <a:gd name="T103" fmla="*/ 220 h 246"/>
                <a:gd name="T104" fmla="*/ 62 w 466"/>
                <a:gd name="T105" fmla="*/ 208 h 246"/>
                <a:gd name="T106" fmla="*/ 54 w 466"/>
                <a:gd name="T107" fmla="*/ 196 h 246"/>
                <a:gd name="T108" fmla="*/ 68 w 466"/>
                <a:gd name="T109" fmla="*/ 196 h 246"/>
                <a:gd name="T110" fmla="*/ 62 w 466"/>
                <a:gd name="T111" fmla="*/ 184 h 246"/>
                <a:gd name="T112" fmla="*/ 78 w 466"/>
                <a:gd name="T113" fmla="*/ 182 h 246"/>
                <a:gd name="T114" fmla="*/ 82 w 466"/>
                <a:gd name="T115" fmla="*/ 174 h 246"/>
                <a:gd name="T116" fmla="*/ 80 w 466"/>
                <a:gd name="T117" fmla="*/ 160 h 246"/>
                <a:gd name="T118" fmla="*/ 68 w 466"/>
                <a:gd name="T119" fmla="*/ 158 h 246"/>
                <a:gd name="T120" fmla="*/ 62 w 466"/>
                <a:gd name="T121" fmla="*/ 156 h 246"/>
                <a:gd name="T122" fmla="*/ 50 w 466"/>
                <a:gd name="T123" fmla="*/ 158 h 246"/>
                <a:gd name="T124" fmla="*/ 40 w 466"/>
                <a:gd name="T125" fmla="*/ 16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6" h="246">
                  <a:moveTo>
                    <a:pt x="36" y="164"/>
                  </a:moveTo>
                  <a:lnTo>
                    <a:pt x="32" y="162"/>
                  </a:lnTo>
                  <a:lnTo>
                    <a:pt x="28" y="164"/>
                  </a:lnTo>
                  <a:lnTo>
                    <a:pt x="24" y="160"/>
                  </a:lnTo>
                  <a:lnTo>
                    <a:pt x="24" y="158"/>
                  </a:lnTo>
                  <a:lnTo>
                    <a:pt x="30" y="158"/>
                  </a:lnTo>
                  <a:lnTo>
                    <a:pt x="24" y="150"/>
                  </a:lnTo>
                  <a:lnTo>
                    <a:pt x="18" y="146"/>
                  </a:lnTo>
                  <a:lnTo>
                    <a:pt x="10" y="144"/>
                  </a:lnTo>
                  <a:lnTo>
                    <a:pt x="10" y="146"/>
                  </a:lnTo>
                  <a:lnTo>
                    <a:pt x="6" y="142"/>
                  </a:lnTo>
                  <a:lnTo>
                    <a:pt x="6" y="140"/>
                  </a:lnTo>
                  <a:lnTo>
                    <a:pt x="4" y="136"/>
                  </a:lnTo>
                  <a:lnTo>
                    <a:pt x="0" y="134"/>
                  </a:lnTo>
                  <a:lnTo>
                    <a:pt x="0" y="130"/>
                  </a:lnTo>
                  <a:lnTo>
                    <a:pt x="2" y="122"/>
                  </a:lnTo>
                  <a:lnTo>
                    <a:pt x="0" y="120"/>
                  </a:lnTo>
                  <a:lnTo>
                    <a:pt x="0" y="114"/>
                  </a:lnTo>
                  <a:lnTo>
                    <a:pt x="2" y="114"/>
                  </a:lnTo>
                  <a:lnTo>
                    <a:pt x="6" y="110"/>
                  </a:lnTo>
                  <a:lnTo>
                    <a:pt x="6" y="106"/>
                  </a:lnTo>
                  <a:lnTo>
                    <a:pt x="8" y="104"/>
                  </a:lnTo>
                  <a:lnTo>
                    <a:pt x="14" y="110"/>
                  </a:lnTo>
                  <a:lnTo>
                    <a:pt x="14" y="112"/>
                  </a:lnTo>
                  <a:lnTo>
                    <a:pt x="18" y="114"/>
                  </a:lnTo>
                  <a:lnTo>
                    <a:pt x="22" y="114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0" y="98"/>
                  </a:lnTo>
                  <a:lnTo>
                    <a:pt x="24" y="98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8" y="90"/>
                  </a:lnTo>
                  <a:lnTo>
                    <a:pt x="30" y="88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38" y="82"/>
                  </a:lnTo>
                  <a:lnTo>
                    <a:pt x="38" y="80"/>
                  </a:lnTo>
                  <a:lnTo>
                    <a:pt x="38" y="78"/>
                  </a:lnTo>
                  <a:lnTo>
                    <a:pt x="42" y="80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2" y="86"/>
                  </a:lnTo>
                  <a:lnTo>
                    <a:pt x="44" y="86"/>
                  </a:lnTo>
                  <a:lnTo>
                    <a:pt x="46" y="86"/>
                  </a:lnTo>
                  <a:lnTo>
                    <a:pt x="48" y="82"/>
                  </a:lnTo>
                  <a:lnTo>
                    <a:pt x="50" y="82"/>
                  </a:lnTo>
                  <a:lnTo>
                    <a:pt x="50" y="84"/>
                  </a:lnTo>
                  <a:lnTo>
                    <a:pt x="50" y="82"/>
                  </a:lnTo>
                  <a:lnTo>
                    <a:pt x="50" y="82"/>
                  </a:lnTo>
                  <a:lnTo>
                    <a:pt x="54" y="82"/>
                  </a:lnTo>
                  <a:lnTo>
                    <a:pt x="56" y="80"/>
                  </a:lnTo>
                  <a:lnTo>
                    <a:pt x="58" y="78"/>
                  </a:lnTo>
                  <a:lnTo>
                    <a:pt x="60" y="82"/>
                  </a:lnTo>
                  <a:lnTo>
                    <a:pt x="62" y="84"/>
                  </a:lnTo>
                  <a:lnTo>
                    <a:pt x="66" y="82"/>
                  </a:lnTo>
                  <a:lnTo>
                    <a:pt x="68" y="82"/>
                  </a:lnTo>
                  <a:lnTo>
                    <a:pt x="70" y="84"/>
                  </a:lnTo>
                  <a:lnTo>
                    <a:pt x="72" y="84"/>
                  </a:lnTo>
                  <a:lnTo>
                    <a:pt x="74" y="88"/>
                  </a:lnTo>
                  <a:lnTo>
                    <a:pt x="76" y="88"/>
                  </a:lnTo>
                  <a:lnTo>
                    <a:pt x="78" y="90"/>
                  </a:lnTo>
                  <a:lnTo>
                    <a:pt x="82" y="94"/>
                  </a:lnTo>
                  <a:lnTo>
                    <a:pt x="84" y="94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6" y="98"/>
                  </a:lnTo>
                  <a:lnTo>
                    <a:pt x="88" y="96"/>
                  </a:lnTo>
                  <a:lnTo>
                    <a:pt x="88" y="92"/>
                  </a:lnTo>
                  <a:lnTo>
                    <a:pt x="90" y="92"/>
                  </a:lnTo>
                  <a:lnTo>
                    <a:pt x="92" y="94"/>
                  </a:lnTo>
                  <a:lnTo>
                    <a:pt x="96" y="94"/>
                  </a:lnTo>
                  <a:lnTo>
                    <a:pt x="98" y="96"/>
                  </a:lnTo>
                  <a:lnTo>
                    <a:pt x="100" y="98"/>
                  </a:lnTo>
                  <a:lnTo>
                    <a:pt x="102" y="96"/>
                  </a:lnTo>
                  <a:lnTo>
                    <a:pt x="104" y="90"/>
                  </a:lnTo>
                  <a:lnTo>
                    <a:pt x="106" y="90"/>
                  </a:lnTo>
                  <a:lnTo>
                    <a:pt x="106" y="88"/>
                  </a:lnTo>
                  <a:lnTo>
                    <a:pt x="108" y="88"/>
                  </a:lnTo>
                  <a:lnTo>
                    <a:pt x="110" y="90"/>
                  </a:lnTo>
                  <a:lnTo>
                    <a:pt x="110" y="88"/>
                  </a:lnTo>
                  <a:lnTo>
                    <a:pt x="112" y="86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0" y="88"/>
                  </a:lnTo>
                  <a:lnTo>
                    <a:pt x="122" y="88"/>
                  </a:lnTo>
                  <a:lnTo>
                    <a:pt x="126" y="88"/>
                  </a:lnTo>
                  <a:lnTo>
                    <a:pt x="126" y="86"/>
                  </a:lnTo>
                  <a:lnTo>
                    <a:pt x="130" y="88"/>
                  </a:lnTo>
                  <a:lnTo>
                    <a:pt x="132" y="88"/>
                  </a:lnTo>
                  <a:lnTo>
                    <a:pt x="130" y="90"/>
                  </a:lnTo>
                  <a:lnTo>
                    <a:pt x="128" y="90"/>
                  </a:lnTo>
                  <a:lnTo>
                    <a:pt x="130" y="94"/>
                  </a:lnTo>
                  <a:lnTo>
                    <a:pt x="134" y="94"/>
                  </a:lnTo>
                  <a:lnTo>
                    <a:pt x="134" y="94"/>
                  </a:lnTo>
                  <a:lnTo>
                    <a:pt x="136" y="96"/>
                  </a:lnTo>
                  <a:lnTo>
                    <a:pt x="140" y="94"/>
                  </a:lnTo>
                  <a:lnTo>
                    <a:pt x="144" y="96"/>
                  </a:lnTo>
                  <a:lnTo>
                    <a:pt x="146" y="96"/>
                  </a:lnTo>
                  <a:lnTo>
                    <a:pt x="148" y="94"/>
                  </a:lnTo>
                  <a:lnTo>
                    <a:pt x="148" y="92"/>
                  </a:lnTo>
                  <a:lnTo>
                    <a:pt x="150" y="90"/>
                  </a:lnTo>
                  <a:lnTo>
                    <a:pt x="154" y="92"/>
                  </a:lnTo>
                  <a:lnTo>
                    <a:pt x="156" y="94"/>
                  </a:lnTo>
                  <a:lnTo>
                    <a:pt x="160" y="92"/>
                  </a:lnTo>
                  <a:lnTo>
                    <a:pt x="162" y="90"/>
                  </a:lnTo>
                  <a:lnTo>
                    <a:pt x="162" y="80"/>
                  </a:lnTo>
                  <a:lnTo>
                    <a:pt x="160" y="80"/>
                  </a:lnTo>
                  <a:lnTo>
                    <a:pt x="156" y="80"/>
                  </a:lnTo>
                  <a:lnTo>
                    <a:pt x="154" y="78"/>
                  </a:lnTo>
                  <a:lnTo>
                    <a:pt x="154" y="76"/>
                  </a:lnTo>
                  <a:lnTo>
                    <a:pt x="150" y="76"/>
                  </a:lnTo>
                  <a:lnTo>
                    <a:pt x="150" y="74"/>
                  </a:lnTo>
                  <a:lnTo>
                    <a:pt x="146" y="74"/>
                  </a:lnTo>
                  <a:lnTo>
                    <a:pt x="146" y="72"/>
                  </a:lnTo>
                  <a:lnTo>
                    <a:pt x="146" y="70"/>
                  </a:lnTo>
                  <a:lnTo>
                    <a:pt x="146" y="70"/>
                  </a:lnTo>
                  <a:lnTo>
                    <a:pt x="148" y="68"/>
                  </a:lnTo>
                  <a:lnTo>
                    <a:pt x="148" y="66"/>
                  </a:lnTo>
                  <a:lnTo>
                    <a:pt x="150" y="64"/>
                  </a:lnTo>
                  <a:lnTo>
                    <a:pt x="150" y="62"/>
                  </a:lnTo>
                  <a:lnTo>
                    <a:pt x="148" y="62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4" y="52"/>
                  </a:lnTo>
                  <a:lnTo>
                    <a:pt x="158" y="52"/>
                  </a:lnTo>
                  <a:lnTo>
                    <a:pt x="160" y="52"/>
                  </a:lnTo>
                  <a:lnTo>
                    <a:pt x="162" y="52"/>
                  </a:lnTo>
                  <a:lnTo>
                    <a:pt x="162" y="48"/>
                  </a:lnTo>
                  <a:lnTo>
                    <a:pt x="160" y="48"/>
                  </a:lnTo>
                  <a:lnTo>
                    <a:pt x="158" y="46"/>
                  </a:lnTo>
                  <a:lnTo>
                    <a:pt x="156" y="46"/>
                  </a:lnTo>
                  <a:lnTo>
                    <a:pt x="154" y="48"/>
                  </a:lnTo>
                  <a:lnTo>
                    <a:pt x="152" y="46"/>
                  </a:lnTo>
                  <a:lnTo>
                    <a:pt x="148" y="46"/>
                  </a:lnTo>
                  <a:lnTo>
                    <a:pt x="148" y="44"/>
                  </a:lnTo>
                  <a:lnTo>
                    <a:pt x="150" y="44"/>
                  </a:lnTo>
                  <a:lnTo>
                    <a:pt x="152" y="44"/>
                  </a:lnTo>
                  <a:lnTo>
                    <a:pt x="152" y="40"/>
                  </a:lnTo>
                  <a:lnTo>
                    <a:pt x="148" y="40"/>
                  </a:lnTo>
                  <a:lnTo>
                    <a:pt x="146" y="40"/>
                  </a:lnTo>
                  <a:lnTo>
                    <a:pt x="148" y="40"/>
                  </a:lnTo>
                  <a:lnTo>
                    <a:pt x="146" y="36"/>
                  </a:lnTo>
                  <a:lnTo>
                    <a:pt x="148" y="36"/>
                  </a:lnTo>
                  <a:lnTo>
                    <a:pt x="150" y="36"/>
                  </a:lnTo>
                  <a:lnTo>
                    <a:pt x="150" y="34"/>
                  </a:lnTo>
                  <a:lnTo>
                    <a:pt x="152" y="34"/>
                  </a:lnTo>
                  <a:lnTo>
                    <a:pt x="154" y="36"/>
                  </a:lnTo>
                  <a:lnTo>
                    <a:pt x="156" y="34"/>
                  </a:lnTo>
                  <a:lnTo>
                    <a:pt x="158" y="36"/>
                  </a:lnTo>
                  <a:lnTo>
                    <a:pt x="160" y="36"/>
                  </a:lnTo>
                  <a:lnTo>
                    <a:pt x="160" y="34"/>
                  </a:lnTo>
                  <a:lnTo>
                    <a:pt x="162" y="32"/>
                  </a:lnTo>
                  <a:lnTo>
                    <a:pt x="164" y="32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32"/>
                  </a:lnTo>
                  <a:lnTo>
                    <a:pt x="170" y="30"/>
                  </a:lnTo>
                  <a:lnTo>
                    <a:pt x="174" y="30"/>
                  </a:lnTo>
                  <a:lnTo>
                    <a:pt x="176" y="28"/>
                  </a:lnTo>
                  <a:lnTo>
                    <a:pt x="180" y="28"/>
                  </a:lnTo>
                  <a:lnTo>
                    <a:pt x="180" y="26"/>
                  </a:lnTo>
                  <a:lnTo>
                    <a:pt x="184" y="26"/>
                  </a:lnTo>
                  <a:lnTo>
                    <a:pt x="188" y="26"/>
                  </a:lnTo>
                  <a:lnTo>
                    <a:pt x="188" y="24"/>
                  </a:lnTo>
                  <a:lnTo>
                    <a:pt x="190" y="24"/>
                  </a:lnTo>
                  <a:lnTo>
                    <a:pt x="192" y="24"/>
                  </a:lnTo>
                  <a:lnTo>
                    <a:pt x="194" y="24"/>
                  </a:lnTo>
                  <a:lnTo>
                    <a:pt x="194" y="20"/>
                  </a:lnTo>
                  <a:lnTo>
                    <a:pt x="194" y="20"/>
                  </a:lnTo>
                  <a:lnTo>
                    <a:pt x="198" y="20"/>
                  </a:lnTo>
                  <a:lnTo>
                    <a:pt x="198" y="18"/>
                  </a:lnTo>
                  <a:lnTo>
                    <a:pt x="200" y="16"/>
                  </a:lnTo>
                  <a:lnTo>
                    <a:pt x="200" y="18"/>
                  </a:lnTo>
                  <a:lnTo>
                    <a:pt x="202" y="18"/>
                  </a:lnTo>
                  <a:lnTo>
                    <a:pt x="204" y="16"/>
                  </a:lnTo>
                  <a:lnTo>
                    <a:pt x="208" y="16"/>
                  </a:lnTo>
                  <a:lnTo>
                    <a:pt x="212" y="12"/>
                  </a:lnTo>
                  <a:lnTo>
                    <a:pt x="214" y="12"/>
                  </a:lnTo>
                  <a:lnTo>
                    <a:pt x="216" y="12"/>
                  </a:lnTo>
                  <a:lnTo>
                    <a:pt x="218" y="12"/>
                  </a:lnTo>
                  <a:lnTo>
                    <a:pt x="220" y="8"/>
                  </a:lnTo>
                  <a:lnTo>
                    <a:pt x="222" y="10"/>
                  </a:lnTo>
                  <a:lnTo>
                    <a:pt x="224" y="8"/>
                  </a:lnTo>
                  <a:lnTo>
                    <a:pt x="224" y="6"/>
                  </a:lnTo>
                  <a:lnTo>
                    <a:pt x="224" y="6"/>
                  </a:lnTo>
                  <a:lnTo>
                    <a:pt x="224" y="4"/>
                  </a:lnTo>
                  <a:lnTo>
                    <a:pt x="228" y="4"/>
                  </a:lnTo>
                  <a:lnTo>
                    <a:pt x="228" y="2"/>
                  </a:lnTo>
                  <a:lnTo>
                    <a:pt x="230" y="0"/>
                  </a:lnTo>
                  <a:lnTo>
                    <a:pt x="232" y="0"/>
                  </a:lnTo>
                  <a:lnTo>
                    <a:pt x="234" y="0"/>
                  </a:lnTo>
                  <a:lnTo>
                    <a:pt x="238" y="2"/>
                  </a:lnTo>
                  <a:lnTo>
                    <a:pt x="240" y="0"/>
                  </a:lnTo>
                  <a:lnTo>
                    <a:pt x="244" y="2"/>
                  </a:lnTo>
                  <a:lnTo>
                    <a:pt x="246" y="2"/>
                  </a:lnTo>
                  <a:lnTo>
                    <a:pt x="250" y="2"/>
                  </a:lnTo>
                  <a:lnTo>
                    <a:pt x="252" y="2"/>
                  </a:lnTo>
                  <a:lnTo>
                    <a:pt x="252" y="6"/>
                  </a:lnTo>
                  <a:lnTo>
                    <a:pt x="254" y="6"/>
                  </a:lnTo>
                  <a:lnTo>
                    <a:pt x="254" y="8"/>
                  </a:lnTo>
                  <a:lnTo>
                    <a:pt x="256" y="10"/>
                  </a:lnTo>
                  <a:lnTo>
                    <a:pt x="258" y="12"/>
                  </a:lnTo>
                  <a:lnTo>
                    <a:pt x="258" y="12"/>
                  </a:lnTo>
                  <a:lnTo>
                    <a:pt x="258" y="14"/>
                  </a:lnTo>
                  <a:lnTo>
                    <a:pt x="258" y="18"/>
                  </a:lnTo>
                  <a:lnTo>
                    <a:pt x="258" y="18"/>
                  </a:lnTo>
                  <a:lnTo>
                    <a:pt x="256" y="18"/>
                  </a:lnTo>
                  <a:lnTo>
                    <a:pt x="258" y="20"/>
                  </a:lnTo>
                  <a:lnTo>
                    <a:pt x="258" y="22"/>
                  </a:lnTo>
                  <a:lnTo>
                    <a:pt x="262" y="20"/>
                  </a:lnTo>
                  <a:lnTo>
                    <a:pt x="264" y="22"/>
                  </a:lnTo>
                  <a:lnTo>
                    <a:pt x="264" y="22"/>
                  </a:lnTo>
                  <a:lnTo>
                    <a:pt x="266" y="20"/>
                  </a:lnTo>
                  <a:lnTo>
                    <a:pt x="266" y="18"/>
                  </a:lnTo>
                  <a:lnTo>
                    <a:pt x="268" y="20"/>
                  </a:lnTo>
                  <a:lnTo>
                    <a:pt x="268" y="20"/>
                  </a:lnTo>
                  <a:lnTo>
                    <a:pt x="270" y="20"/>
                  </a:lnTo>
                  <a:lnTo>
                    <a:pt x="268" y="16"/>
                  </a:lnTo>
                  <a:lnTo>
                    <a:pt x="270" y="16"/>
                  </a:lnTo>
                  <a:lnTo>
                    <a:pt x="272" y="20"/>
                  </a:lnTo>
                  <a:lnTo>
                    <a:pt x="274" y="22"/>
                  </a:lnTo>
                  <a:lnTo>
                    <a:pt x="276" y="26"/>
                  </a:lnTo>
                  <a:lnTo>
                    <a:pt x="276" y="26"/>
                  </a:lnTo>
                  <a:lnTo>
                    <a:pt x="278" y="24"/>
                  </a:lnTo>
                  <a:lnTo>
                    <a:pt x="278" y="24"/>
                  </a:lnTo>
                  <a:lnTo>
                    <a:pt x="276" y="22"/>
                  </a:lnTo>
                  <a:lnTo>
                    <a:pt x="280" y="22"/>
                  </a:lnTo>
                  <a:lnTo>
                    <a:pt x="284" y="24"/>
                  </a:lnTo>
                  <a:lnTo>
                    <a:pt x="286" y="24"/>
                  </a:lnTo>
                  <a:lnTo>
                    <a:pt x="288" y="22"/>
                  </a:lnTo>
                  <a:lnTo>
                    <a:pt x="288" y="22"/>
                  </a:lnTo>
                  <a:lnTo>
                    <a:pt x="288" y="26"/>
                  </a:lnTo>
                  <a:lnTo>
                    <a:pt x="286" y="26"/>
                  </a:lnTo>
                  <a:lnTo>
                    <a:pt x="286" y="30"/>
                  </a:lnTo>
                  <a:lnTo>
                    <a:pt x="288" y="32"/>
                  </a:lnTo>
                  <a:lnTo>
                    <a:pt x="290" y="32"/>
                  </a:lnTo>
                  <a:lnTo>
                    <a:pt x="290" y="30"/>
                  </a:lnTo>
                  <a:lnTo>
                    <a:pt x="294" y="30"/>
                  </a:lnTo>
                  <a:lnTo>
                    <a:pt x="298" y="30"/>
                  </a:lnTo>
                  <a:lnTo>
                    <a:pt x="300" y="32"/>
                  </a:lnTo>
                  <a:lnTo>
                    <a:pt x="302" y="30"/>
                  </a:lnTo>
                  <a:lnTo>
                    <a:pt x="300" y="28"/>
                  </a:lnTo>
                  <a:lnTo>
                    <a:pt x="304" y="26"/>
                  </a:lnTo>
                  <a:lnTo>
                    <a:pt x="306" y="26"/>
                  </a:lnTo>
                  <a:lnTo>
                    <a:pt x="308" y="24"/>
                  </a:lnTo>
                  <a:lnTo>
                    <a:pt x="310" y="22"/>
                  </a:lnTo>
                  <a:lnTo>
                    <a:pt x="312" y="20"/>
                  </a:lnTo>
                  <a:lnTo>
                    <a:pt x="312" y="20"/>
                  </a:lnTo>
                  <a:lnTo>
                    <a:pt x="314" y="16"/>
                  </a:lnTo>
                  <a:lnTo>
                    <a:pt x="316" y="16"/>
                  </a:lnTo>
                  <a:lnTo>
                    <a:pt x="318" y="14"/>
                  </a:lnTo>
                  <a:lnTo>
                    <a:pt x="322" y="12"/>
                  </a:lnTo>
                  <a:lnTo>
                    <a:pt x="324" y="12"/>
                  </a:lnTo>
                  <a:lnTo>
                    <a:pt x="326" y="12"/>
                  </a:lnTo>
                  <a:lnTo>
                    <a:pt x="326" y="14"/>
                  </a:lnTo>
                  <a:lnTo>
                    <a:pt x="324" y="18"/>
                  </a:lnTo>
                  <a:lnTo>
                    <a:pt x="322" y="18"/>
                  </a:lnTo>
                  <a:lnTo>
                    <a:pt x="322" y="20"/>
                  </a:lnTo>
                  <a:lnTo>
                    <a:pt x="344" y="36"/>
                  </a:lnTo>
                  <a:lnTo>
                    <a:pt x="376" y="74"/>
                  </a:lnTo>
                  <a:lnTo>
                    <a:pt x="378" y="74"/>
                  </a:lnTo>
                  <a:lnTo>
                    <a:pt x="380" y="72"/>
                  </a:lnTo>
                  <a:lnTo>
                    <a:pt x="380" y="70"/>
                  </a:lnTo>
                  <a:lnTo>
                    <a:pt x="380" y="70"/>
                  </a:lnTo>
                  <a:lnTo>
                    <a:pt x="380" y="68"/>
                  </a:lnTo>
                  <a:lnTo>
                    <a:pt x="382" y="66"/>
                  </a:lnTo>
                  <a:lnTo>
                    <a:pt x="386" y="68"/>
                  </a:lnTo>
                  <a:lnTo>
                    <a:pt x="384" y="70"/>
                  </a:lnTo>
                  <a:lnTo>
                    <a:pt x="386" y="72"/>
                  </a:lnTo>
                  <a:lnTo>
                    <a:pt x="388" y="72"/>
                  </a:lnTo>
                  <a:lnTo>
                    <a:pt x="390" y="74"/>
                  </a:lnTo>
                  <a:lnTo>
                    <a:pt x="392" y="74"/>
                  </a:lnTo>
                  <a:lnTo>
                    <a:pt x="394" y="74"/>
                  </a:lnTo>
                  <a:lnTo>
                    <a:pt x="396" y="72"/>
                  </a:lnTo>
                  <a:lnTo>
                    <a:pt x="398" y="74"/>
                  </a:lnTo>
                  <a:lnTo>
                    <a:pt x="402" y="74"/>
                  </a:lnTo>
                  <a:lnTo>
                    <a:pt x="404" y="74"/>
                  </a:lnTo>
                  <a:lnTo>
                    <a:pt x="406" y="72"/>
                  </a:lnTo>
                  <a:lnTo>
                    <a:pt x="406" y="72"/>
                  </a:lnTo>
                  <a:lnTo>
                    <a:pt x="406" y="70"/>
                  </a:lnTo>
                  <a:lnTo>
                    <a:pt x="406" y="68"/>
                  </a:lnTo>
                  <a:lnTo>
                    <a:pt x="410" y="68"/>
                  </a:lnTo>
                  <a:lnTo>
                    <a:pt x="414" y="68"/>
                  </a:lnTo>
                  <a:lnTo>
                    <a:pt x="418" y="70"/>
                  </a:lnTo>
                  <a:lnTo>
                    <a:pt x="422" y="72"/>
                  </a:lnTo>
                  <a:lnTo>
                    <a:pt x="424" y="76"/>
                  </a:lnTo>
                  <a:lnTo>
                    <a:pt x="426" y="78"/>
                  </a:lnTo>
                  <a:lnTo>
                    <a:pt x="426" y="78"/>
                  </a:lnTo>
                  <a:lnTo>
                    <a:pt x="430" y="80"/>
                  </a:lnTo>
                  <a:lnTo>
                    <a:pt x="432" y="82"/>
                  </a:lnTo>
                  <a:lnTo>
                    <a:pt x="432" y="82"/>
                  </a:lnTo>
                  <a:lnTo>
                    <a:pt x="434" y="82"/>
                  </a:lnTo>
                  <a:lnTo>
                    <a:pt x="434" y="84"/>
                  </a:lnTo>
                  <a:lnTo>
                    <a:pt x="434" y="84"/>
                  </a:lnTo>
                  <a:lnTo>
                    <a:pt x="434" y="86"/>
                  </a:lnTo>
                  <a:lnTo>
                    <a:pt x="434" y="88"/>
                  </a:lnTo>
                  <a:lnTo>
                    <a:pt x="436" y="90"/>
                  </a:lnTo>
                  <a:lnTo>
                    <a:pt x="436" y="90"/>
                  </a:lnTo>
                  <a:lnTo>
                    <a:pt x="438" y="90"/>
                  </a:lnTo>
                  <a:lnTo>
                    <a:pt x="440" y="90"/>
                  </a:lnTo>
                  <a:lnTo>
                    <a:pt x="442" y="92"/>
                  </a:lnTo>
                  <a:lnTo>
                    <a:pt x="442" y="90"/>
                  </a:lnTo>
                  <a:lnTo>
                    <a:pt x="446" y="90"/>
                  </a:lnTo>
                  <a:lnTo>
                    <a:pt x="450" y="90"/>
                  </a:lnTo>
                  <a:lnTo>
                    <a:pt x="452" y="88"/>
                  </a:lnTo>
                  <a:lnTo>
                    <a:pt x="454" y="86"/>
                  </a:lnTo>
                  <a:lnTo>
                    <a:pt x="456" y="86"/>
                  </a:lnTo>
                  <a:lnTo>
                    <a:pt x="458" y="86"/>
                  </a:lnTo>
                  <a:lnTo>
                    <a:pt x="458" y="90"/>
                  </a:lnTo>
                  <a:lnTo>
                    <a:pt x="458" y="90"/>
                  </a:lnTo>
                  <a:lnTo>
                    <a:pt x="460" y="92"/>
                  </a:lnTo>
                  <a:lnTo>
                    <a:pt x="462" y="94"/>
                  </a:lnTo>
                  <a:lnTo>
                    <a:pt x="466" y="96"/>
                  </a:lnTo>
                  <a:lnTo>
                    <a:pt x="466" y="96"/>
                  </a:lnTo>
                  <a:lnTo>
                    <a:pt x="464" y="98"/>
                  </a:lnTo>
                  <a:lnTo>
                    <a:pt x="462" y="100"/>
                  </a:lnTo>
                  <a:lnTo>
                    <a:pt x="460" y="104"/>
                  </a:lnTo>
                  <a:lnTo>
                    <a:pt x="460" y="104"/>
                  </a:lnTo>
                  <a:lnTo>
                    <a:pt x="460" y="106"/>
                  </a:lnTo>
                  <a:lnTo>
                    <a:pt x="458" y="110"/>
                  </a:lnTo>
                  <a:lnTo>
                    <a:pt x="454" y="110"/>
                  </a:lnTo>
                  <a:lnTo>
                    <a:pt x="452" y="112"/>
                  </a:lnTo>
                  <a:lnTo>
                    <a:pt x="452" y="114"/>
                  </a:lnTo>
                  <a:lnTo>
                    <a:pt x="452" y="120"/>
                  </a:lnTo>
                  <a:lnTo>
                    <a:pt x="454" y="124"/>
                  </a:lnTo>
                  <a:lnTo>
                    <a:pt x="458" y="128"/>
                  </a:lnTo>
                  <a:lnTo>
                    <a:pt x="456" y="130"/>
                  </a:lnTo>
                  <a:lnTo>
                    <a:pt x="454" y="132"/>
                  </a:lnTo>
                  <a:lnTo>
                    <a:pt x="452" y="134"/>
                  </a:lnTo>
                  <a:lnTo>
                    <a:pt x="448" y="136"/>
                  </a:lnTo>
                  <a:lnTo>
                    <a:pt x="446" y="138"/>
                  </a:lnTo>
                  <a:lnTo>
                    <a:pt x="446" y="136"/>
                  </a:lnTo>
                  <a:lnTo>
                    <a:pt x="446" y="136"/>
                  </a:lnTo>
                  <a:lnTo>
                    <a:pt x="444" y="136"/>
                  </a:lnTo>
                  <a:lnTo>
                    <a:pt x="438" y="136"/>
                  </a:lnTo>
                  <a:lnTo>
                    <a:pt x="436" y="136"/>
                  </a:lnTo>
                  <a:lnTo>
                    <a:pt x="430" y="134"/>
                  </a:lnTo>
                  <a:lnTo>
                    <a:pt x="428" y="134"/>
                  </a:lnTo>
                  <a:lnTo>
                    <a:pt x="426" y="134"/>
                  </a:lnTo>
                  <a:lnTo>
                    <a:pt x="426" y="140"/>
                  </a:lnTo>
                  <a:lnTo>
                    <a:pt x="424" y="144"/>
                  </a:lnTo>
                  <a:lnTo>
                    <a:pt x="424" y="146"/>
                  </a:lnTo>
                  <a:lnTo>
                    <a:pt x="422" y="152"/>
                  </a:lnTo>
                  <a:lnTo>
                    <a:pt x="422" y="158"/>
                  </a:lnTo>
                  <a:lnTo>
                    <a:pt x="422" y="160"/>
                  </a:lnTo>
                  <a:lnTo>
                    <a:pt x="424" y="162"/>
                  </a:lnTo>
                  <a:lnTo>
                    <a:pt x="426" y="162"/>
                  </a:lnTo>
                  <a:lnTo>
                    <a:pt x="426" y="166"/>
                  </a:lnTo>
                  <a:lnTo>
                    <a:pt x="426" y="166"/>
                  </a:lnTo>
                  <a:lnTo>
                    <a:pt x="424" y="166"/>
                  </a:lnTo>
                  <a:lnTo>
                    <a:pt x="422" y="168"/>
                  </a:lnTo>
                  <a:lnTo>
                    <a:pt x="420" y="168"/>
                  </a:lnTo>
                  <a:lnTo>
                    <a:pt x="418" y="166"/>
                  </a:lnTo>
                  <a:lnTo>
                    <a:pt x="418" y="168"/>
                  </a:lnTo>
                  <a:lnTo>
                    <a:pt x="414" y="168"/>
                  </a:lnTo>
                  <a:lnTo>
                    <a:pt x="408" y="170"/>
                  </a:lnTo>
                  <a:lnTo>
                    <a:pt x="404" y="170"/>
                  </a:lnTo>
                  <a:lnTo>
                    <a:pt x="404" y="170"/>
                  </a:lnTo>
                  <a:lnTo>
                    <a:pt x="402" y="170"/>
                  </a:lnTo>
                  <a:lnTo>
                    <a:pt x="400" y="170"/>
                  </a:lnTo>
                  <a:lnTo>
                    <a:pt x="398" y="172"/>
                  </a:lnTo>
                  <a:lnTo>
                    <a:pt x="398" y="174"/>
                  </a:lnTo>
                  <a:lnTo>
                    <a:pt x="400" y="176"/>
                  </a:lnTo>
                  <a:lnTo>
                    <a:pt x="402" y="176"/>
                  </a:lnTo>
                  <a:lnTo>
                    <a:pt x="406" y="176"/>
                  </a:lnTo>
                  <a:lnTo>
                    <a:pt x="406" y="178"/>
                  </a:lnTo>
                  <a:lnTo>
                    <a:pt x="404" y="180"/>
                  </a:lnTo>
                  <a:lnTo>
                    <a:pt x="404" y="182"/>
                  </a:lnTo>
                  <a:lnTo>
                    <a:pt x="406" y="184"/>
                  </a:lnTo>
                  <a:lnTo>
                    <a:pt x="406" y="186"/>
                  </a:lnTo>
                  <a:lnTo>
                    <a:pt x="406" y="188"/>
                  </a:lnTo>
                  <a:lnTo>
                    <a:pt x="410" y="192"/>
                  </a:lnTo>
                  <a:lnTo>
                    <a:pt x="410" y="194"/>
                  </a:lnTo>
                  <a:lnTo>
                    <a:pt x="412" y="196"/>
                  </a:lnTo>
                  <a:lnTo>
                    <a:pt x="412" y="202"/>
                  </a:lnTo>
                  <a:lnTo>
                    <a:pt x="412" y="202"/>
                  </a:lnTo>
                  <a:lnTo>
                    <a:pt x="412" y="206"/>
                  </a:lnTo>
                  <a:lnTo>
                    <a:pt x="412" y="208"/>
                  </a:lnTo>
                  <a:lnTo>
                    <a:pt x="412" y="208"/>
                  </a:lnTo>
                  <a:lnTo>
                    <a:pt x="412" y="210"/>
                  </a:lnTo>
                  <a:lnTo>
                    <a:pt x="410" y="212"/>
                  </a:lnTo>
                  <a:lnTo>
                    <a:pt x="410" y="214"/>
                  </a:lnTo>
                  <a:lnTo>
                    <a:pt x="406" y="216"/>
                  </a:lnTo>
                  <a:lnTo>
                    <a:pt x="402" y="214"/>
                  </a:lnTo>
                  <a:lnTo>
                    <a:pt x="396" y="208"/>
                  </a:lnTo>
                  <a:lnTo>
                    <a:pt x="394" y="208"/>
                  </a:lnTo>
                  <a:lnTo>
                    <a:pt x="390" y="208"/>
                  </a:lnTo>
                  <a:lnTo>
                    <a:pt x="382" y="206"/>
                  </a:lnTo>
                  <a:lnTo>
                    <a:pt x="378" y="208"/>
                  </a:lnTo>
                  <a:lnTo>
                    <a:pt x="372" y="206"/>
                  </a:lnTo>
                  <a:lnTo>
                    <a:pt x="366" y="208"/>
                  </a:lnTo>
                  <a:lnTo>
                    <a:pt x="362" y="208"/>
                  </a:lnTo>
                  <a:lnTo>
                    <a:pt x="360" y="208"/>
                  </a:lnTo>
                  <a:lnTo>
                    <a:pt x="358" y="208"/>
                  </a:lnTo>
                  <a:lnTo>
                    <a:pt x="356" y="210"/>
                  </a:lnTo>
                  <a:lnTo>
                    <a:pt x="348" y="208"/>
                  </a:lnTo>
                  <a:lnTo>
                    <a:pt x="344" y="208"/>
                  </a:lnTo>
                  <a:lnTo>
                    <a:pt x="342" y="206"/>
                  </a:lnTo>
                  <a:lnTo>
                    <a:pt x="336" y="206"/>
                  </a:lnTo>
                  <a:lnTo>
                    <a:pt x="336" y="208"/>
                  </a:lnTo>
                  <a:lnTo>
                    <a:pt x="332" y="208"/>
                  </a:lnTo>
                  <a:lnTo>
                    <a:pt x="330" y="206"/>
                  </a:lnTo>
                  <a:lnTo>
                    <a:pt x="328" y="208"/>
                  </a:lnTo>
                  <a:lnTo>
                    <a:pt x="330" y="210"/>
                  </a:lnTo>
                  <a:lnTo>
                    <a:pt x="330" y="212"/>
                  </a:lnTo>
                  <a:lnTo>
                    <a:pt x="330" y="216"/>
                  </a:lnTo>
                  <a:lnTo>
                    <a:pt x="326" y="216"/>
                  </a:lnTo>
                  <a:lnTo>
                    <a:pt x="318" y="216"/>
                  </a:lnTo>
                  <a:lnTo>
                    <a:pt x="310" y="216"/>
                  </a:lnTo>
                  <a:lnTo>
                    <a:pt x="308" y="214"/>
                  </a:lnTo>
                  <a:lnTo>
                    <a:pt x="304" y="214"/>
                  </a:lnTo>
                  <a:lnTo>
                    <a:pt x="300" y="216"/>
                  </a:lnTo>
                  <a:lnTo>
                    <a:pt x="302" y="218"/>
                  </a:lnTo>
                  <a:lnTo>
                    <a:pt x="300" y="220"/>
                  </a:lnTo>
                  <a:lnTo>
                    <a:pt x="300" y="220"/>
                  </a:lnTo>
                  <a:lnTo>
                    <a:pt x="298" y="220"/>
                  </a:lnTo>
                  <a:lnTo>
                    <a:pt x="296" y="224"/>
                  </a:lnTo>
                  <a:lnTo>
                    <a:pt x="294" y="224"/>
                  </a:lnTo>
                  <a:lnTo>
                    <a:pt x="288" y="230"/>
                  </a:lnTo>
                  <a:lnTo>
                    <a:pt x="286" y="234"/>
                  </a:lnTo>
                  <a:lnTo>
                    <a:pt x="286" y="236"/>
                  </a:lnTo>
                  <a:lnTo>
                    <a:pt x="284" y="240"/>
                  </a:lnTo>
                  <a:lnTo>
                    <a:pt x="278" y="244"/>
                  </a:lnTo>
                  <a:lnTo>
                    <a:pt x="276" y="244"/>
                  </a:lnTo>
                  <a:lnTo>
                    <a:pt x="272" y="242"/>
                  </a:lnTo>
                  <a:lnTo>
                    <a:pt x="266" y="240"/>
                  </a:lnTo>
                  <a:lnTo>
                    <a:pt x="264" y="242"/>
                  </a:lnTo>
                  <a:lnTo>
                    <a:pt x="258" y="244"/>
                  </a:lnTo>
                  <a:lnTo>
                    <a:pt x="256" y="244"/>
                  </a:lnTo>
                  <a:lnTo>
                    <a:pt x="250" y="230"/>
                  </a:lnTo>
                  <a:lnTo>
                    <a:pt x="242" y="228"/>
                  </a:lnTo>
                  <a:lnTo>
                    <a:pt x="242" y="212"/>
                  </a:lnTo>
                  <a:lnTo>
                    <a:pt x="238" y="212"/>
                  </a:lnTo>
                  <a:lnTo>
                    <a:pt x="234" y="206"/>
                  </a:lnTo>
                  <a:lnTo>
                    <a:pt x="228" y="200"/>
                  </a:lnTo>
                  <a:lnTo>
                    <a:pt x="208" y="200"/>
                  </a:lnTo>
                  <a:lnTo>
                    <a:pt x="188" y="202"/>
                  </a:lnTo>
                  <a:lnTo>
                    <a:pt x="178" y="196"/>
                  </a:lnTo>
                  <a:lnTo>
                    <a:pt x="172" y="194"/>
                  </a:lnTo>
                  <a:lnTo>
                    <a:pt x="152" y="180"/>
                  </a:lnTo>
                  <a:lnTo>
                    <a:pt x="120" y="186"/>
                  </a:lnTo>
                  <a:lnTo>
                    <a:pt x="128" y="244"/>
                  </a:lnTo>
                  <a:lnTo>
                    <a:pt x="128" y="244"/>
                  </a:lnTo>
                  <a:lnTo>
                    <a:pt x="122" y="246"/>
                  </a:lnTo>
                  <a:lnTo>
                    <a:pt x="114" y="236"/>
                  </a:lnTo>
                  <a:lnTo>
                    <a:pt x="106" y="232"/>
                  </a:lnTo>
                  <a:lnTo>
                    <a:pt x="98" y="230"/>
                  </a:lnTo>
                  <a:lnTo>
                    <a:pt x="92" y="232"/>
                  </a:lnTo>
                  <a:lnTo>
                    <a:pt x="84" y="240"/>
                  </a:lnTo>
                  <a:lnTo>
                    <a:pt x="84" y="236"/>
                  </a:lnTo>
                  <a:lnTo>
                    <a:pt x="84" y="234"/>
                  </a:lnTo>
                  <a:lnTo>
                    <a:pt x="84" y="230"/>
                  </a:lnTo>
                  <a:lnTo>
                    <a:pt x="84" y="226"/>
                  </a:lnTo>
                  <a:lnTo>
                    <a:pt x="84" y="224"/>
                  </a:lnTo>
                  <a:lnTo>
                    <a:pt x="84" y="224"/>
                  </a:lnTo>
                  <a:lnTo>
                    <a:pt x="84" y="224"/>
                  </a:lnTo>
                  <a:lnTo>
                    <a:pt x="82" y="224"/>
                  </a:lnTo>
                  <a:lnTo>
                    <a:pt x="80" y="222"/>
                  </a:lnTo>
                  <a:lnTo>
                    <a:pt x="78" y="222"/>
                  </a:lnTo>
                  <a:lnTo>
                    <a:pt x="76" y="222"/>
                  </a:lnTo>
                  <a:lnTo>
                    <a:pt x="74" y="222"/>
                  </a:lnTo>
                  <a:lnTo>
                    <a:pt x="74" y="220"/>
                  </a:lnTo>
                  <a:lnTo>
                    <a:pt x="72" y="220"/>
                  </a:lnTo>
                  <a:lnTo>
                    <a:pt x="72" y="218"/>
                  </a:lnTo>
                  <a:lnTo>
                    <a:pt x="70" y="216"/>
                  </a:lnTo>
                  <a:lnTo>
                    <a:pt x="70" y="218"/>
                  </a:lnTo>
                  <a:lnTo>
                    <a:pt x="68" y="218"/>
                  </a:lnTo>
                  <a:lnTo>
                    <a:pt x="66" y="218"/>
                  </a:lnTo>
                  <a:lnTo>
                    <a:pt x="66" y="214"/>
                  </a:lnTo>
                  <a:lnTo>
                    <a:pt x="66" y="212"/>
                  </a:lnTo>
                  <a:lnTo>
                    <a:pt x="64" y="208"/>
                  </a:lnTo>
                  <a:lnTo>
                    <a:pt x="62" y="208"/>
                  </a:lnTo>
                  <a:lnTo>
                    <a:pt x="62" y="206"/>
                  </a:lnTo>
                  <a:lnTo>
                    <a:pt x="60" y="204"/>
                  </a:lnTo>
                  <a:lnTo>
                    <a:pt x="58" y="204"/>
                  </a:lnTo>
                  <a:lnTo>
                    <a:pt x="58" y="200"/>
                  </a:lnTo>
                  <a:lnTo>
                    <a:pt x="56" y="200"/>
                  </a:lnTo>
                  <a:lnTo>
                    <a:pt x="54" y="200"/>
                  </a:lnTo>
                  <a:lnTo>
                    <a:pt x="52" y="198"/>
                  </a:lnTo>
                  <a:lnTo>
                    <a:pt x="52" y="198"/>
                  </a:lnTo>
                  <a:lnTo>
                    <a:pt x="54" y="196"/>
                  </a:lnTo>
                  <a:lnTo>
                    <a:pt x="56" y="196"/>
                  </a:lnTo>
                  <a:lnTo>
                    <a:pt x="58" y="196"/>
                  </a:lnTo>
                  <a:lnTo>
                    <a:pt x="60" y="196"/>
                  </a:lnTo>
                  <a:lnTo>
                    <a:pt x="62" y="196"/>
                  </a:lnTo>
                  <a:lnTo>
                    <a:pt x="62" y="198"/>
                  </a:lnTo>
                  <a:lnTo>
                    <a:pt x="64" y="196"/>
                  </a:lnTo>
                  <a:lnTo>
                    <a:pt x="64" y="196"/>
                  </a:lnTo>
                  <a:lnTo>
                    <a:pt x="66" y="196"/>
                  </a:lnTo>
                  <a:lnTo>
                    <a:pt x="68" y="196"/>
                  </a:lnTo>
                  <a:lnTo>
                    <a:pt x="66" y="194"/>
                  </a:lnTo>
                  <a:lnTo>
                    <a:pt x="64" y="194"/>
                  </a:lnTo>
                  <a:lnTo>
                    <a:pt x="64" y="194"/>
                  </a:lnTo>
                  <a:lnTo>
                    <a:pt x="64" y="192"/>
                  </a:lnTo>
                  <a:lnTo>
                    <a:pt x="62" y="190"/>
                  </a:lnTo>
                  <a:lnTo>
                    <a:pt x="60" y="188"/>
                  </a:lnTo>
                  <a:lnTo>
                    <a:pt x="62" y="188"/>
                  </a:lnTo>
                  <a:lnTo>
                    <a:pt x="62" y="186"/>
                  </a:lnTo>
                  <a:lnTo>
                    <a:pt x="62" y="184"/>
                  </a:lnTo>
                  <a:lnTo>
                    <a:pt x="64" y="184"/>
                  </a:lnTo>
                  <a:lnTo>
                    <a:pt x="66" y="182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2"/>
                  </a:lnTo>
                  <a:lnTo>
                    <a:pt x="74" y="182"/>
                  </a:lnTo>
                  <a:lnTo>
                    <a:pt x="76" y="182"/>
                  </a:lnTo>
                  <a:lnTo>
                    <a:pt x="76" y="182"/>
                  </a:lnTo>
                  <a:lnTo>
                    <a:pt x="78" y="182"/>
                  </a:lnTo>
                  <a:lnTo>
                    <a:pt x="80" y="184"/>
                  </a:lnTo>
                  <a:lnTo>
                    <a:pt x="82" y="184"/>
                  </a:lnTo>
                  <a:lnTo>
                    <a:pt x="84" y="182"/>
                  </a:lnTo>
                  <a:lnTo>
                    <a:pt x="84" y="182"/>
                  </a:lnTo>
                  <a:lnTo>
                    <a:pt x="84" y="180"/>
                  </a:lnTo>
                  <a:lnTo>
                    <a:pt x="80" y="180"/>
                  </a:lnTo>
                  <a:lnTo>
                    <a:pt x="80" y="178"/>
                  </a:lnTo>
                  <a:lnTo>
                    <a:pt x="80" y="174"/>
                  </a:lnTo>
                  <a:lnTo>
                    <a:pt x="82" y="174"/>
                  </a:lnTo>
                  <a:lnTo>
                    <a:pt x="82" y="172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80" y="164"/>
                  </a:lnTo>
                  <a:lnTo>
                    <a:pt x="80" y="162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78" y="156"/>
                  </a:lnTo>
                  <a:lnTo>
                    <a:pt x="72" y="156"/>
                  </a:lnTo>
                  <a:lnTo>
                    <a:pt x="72" y="156"/>
                  </a:lnTo>
                  <a:lnTo>
                    <a:pt x="70" y="156"/>
                  </a:lnTo>
                  <a:lnTo>
                    <a:pt x="70" y="158"/>
                  </a:lnTo>
                  <a:lnTo>
                    <a:pt x="68" y="158"/>
                  </a:lnTo>
                  <a:lnTo>
                    <a:pt x="68" y="158"/>
                  </a:lnTo>
                  <a:lnTo>
                    <a:pt x="66" y="160"/>
                  </a:lnTo>
                  <a:lnTo>
                    <a:pt x="66" y="158"/>
                  </a:lnTo>
                  <a:lnTo>
                    <a:pt x="64" y="158"/>
                  </a:lnTo>
                  <a:lnTo>
                    <a:pt x="64" y="158"/>
                  </a:lnTo>
                  <a:lnTo>
                    <a:pt x="64" y="158"/>
                  </a:lnTo>
                  <a:lnTo>
                    <a:pt x="62" y="158"/>
                  </a:lnTo>
                  <a:lnTo>
                    <a:pt x="62" y="156"/>
                  </a:lnTo>
                  <a:lnTo>
                    <a:pt x="62" y="156"/>
                  </a:lnTo>
                  <a:lnTo>
                    <a:pt x="60" y="156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4" y="156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0" y="158"/>
                  </a:lnTo>
                  <a:lnTo>
                    <a:pt x="50" y="158"/>
                  </a:lnTo>
                  <a:lnTo>
                    <a:pt x="48" y="160"/>
                  </a:lnTo>
                  <a:lnTo>
                    <a:pt x="46" y="160"/>
                  </a:lnTo>
                  <a:lnTo>
                    <a:pt x="46" y="162"/>
                  </a:lnTo>
                  <a:lnTo>
                    <a:pt x="44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6"/>
                  </a:lnTo>
                  <a:lnTo>
                    <a:pt x="40" y="164"/>
                  </a:lnTo>
                  <a:lnTo>
                    <a:pt x="40" y="164"/>
                  </a:lnTo>
                  <a:lnTo>
                    <a:pt x="38" y="166"/>
                  </a:lnTo>
                  <a:lnTo>
                    <a:pt x="36" y="166"/>
                  </a:lnTo>
                  <a:lnTo>
                    <a:pt x="36" y="164"/>
                  </a:lnTo>
                  <a:lnTo>
                    <a:pt x="36" y="164"/>
                  </a:lnTo>
                  <a:close/>
                </a:path>
              </a:pathLst>
            </a:custGeom>
            <a:grpFill/>
            <a:ln w="6350">
              <a:solidFill>
                <a:srgbClr val="65C392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C5591B46-5469-4C31-BCC4-DEF7AA3D794F}"/>
                </a:ext>
              </a:extLst>
            </p:cNvPr>
            <p:cNvGrpSpPr/>
            <p:nvPr/>
          </p:nvGrpSpPr>
          <p:grpSpPr>
            <a:xfrm>
              <a:off x="6972548" y="3242527"/>
              <a:ext cx="673679" cy="1492810"/>
              <a:chOff x="6972548" y="3242527"/>
              <a:chExt cx="673679" cy="1492810"/>
            </a:xfrm>
            <a:grpFill/>
          </p:grpSpPr>
          <p:sp>
            <p:nvSpPr>
              <p:cNvPr id="341" name="Uzbekistan">
                <a:extLst>
                  <a:ext uri="{FF2B5EF4-FFF2-40B4-BE49-F238E27FC236}">
                    <a16:creationId xmlns:a16="http://schemas.microsoft.com/office/drawing/2014/main" id="{F1B34CD8-9638-42AE-BCE6-7D70D2FB7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8623" y="3242527"/>
                <a:ext cx="378944" cy="237319"/>
              </a:xfrm>
              <a:custGeom>
                <a:avLst/>
                <a:gdLst>
                  <a:gd name="T0" fmla="*/ 156 w 198"/>
                  <a:gd name="T1" fmla="*/ 114 h 124"/>
                  <a:gd name="T2" fmla="*/ 160 w 198"/>
                  <a:gd name="T3" fmla="*/ 108 h 124"/>
                  <a:gd name="T4" fmla="*/ 158 w 198"/>
                  <a:gd name="T5" fmla="*/ 104 h 124"/>
                  <a:gd name="T6" fmla="*/ 158 w 198"/>
                  <a:gd name="T7" fmla="*/ 98 h 124"/>
                  <a:gd name="T8" fmla="*/ 154 w 198"/>
                  <a:gd name="T9" fmla="*/ 94 h 124"/>
                  <a:gd name="T10" fmla="*/ 148 w 198"/>
                  <a:gd name="T11" fmla="*/ 90 h 124"/>
                  <a:gd name="T12" fmla="*/ 150 w 198"/>
                  <a:gd name="T13" fmla="*/ 86 h 124"/>
                  <a:gd name="T14" fmla="*/ 158 w 198"/>
                  <a:gd name="T15" fmla="*/ 86 h 124"/>
                  <a:gd name="T16" fmla="*/ 164 w 198"/>
                  <a:gd name="T17" fmla="*/ 82 h 124"/>
                  <a:gd name="T18" fmla="*/ 162 w 198"/>
                  <a:gd name="T19" fmla="*/ 78 h 124"/>
                  <a:gd name="T20" fmla="*/ 170 w 198"/>
                  <a:gd name="T21" fmla="*/ 76 h 124"/>
                  <a:gd name="T22" fmla="*/ 166 w 198"/>
                  <a:gd name="T23" fmla="*/ 70 h 124"/>
                  <a:gd name="T24" fmla="*/ 170 w 198"/>
                  <a:gd name="T25" fmla="*/ 66 h 124"/>
                  <a:gd name="T26" fmla="*/ 176 w 198"/>
                  <a:gd name="T27" fmla="*/ 64 h 124"/>
                  <a:gd name="T28" fmla="*/ 182 w 198"/>
                  <a:gd name="T29" fmla="*/ 62 h 124"/>
                  <a:gd name="T30" fmla="*/ 190 w 198"/>
                  <a:gd name="T31" fmla="*/ 64 h 124"/>
                  <a:gd name="T32" fmla="*/ 198 w 198"/>
                  <a:gd name="T33" fmla="*/ 60 h 124"/>
                  <a:gd name="T34" fmla="*/ 190 w 198"/>
                  <a:gd name="T35" fmla="*/ 54 h 124"/>
                  <a:gd name="T36" fmla="*/ 188 w 198"/>
                  <a:gd name="T37" fmla="*/ 56 h 124"/>
                  <a:gd name="T38" fmla="*/ 184 w 198"/>
                  <a:gd name="T39" fmla="*/ 58 h 124"/>
                  <a:gd name="T40" fmla="*/ 176 w 198"/>
                  <a:gd name="T41" fmla="*/ 54 h 124"/>
                  <a:gd name="T42" fmla="*/ 176 w 198"/>
                  <a:gd name="T43" fmla="*/ 50 h 124"/>
                  <a:gd name="T44" fmla="*/ 180 w 198"/>
                  <a:gd name="T45" fmla="*/ 42 h 124"/>
                  <a:gd name="T46" fmla="*/ 176 w 198"/>
                  <a:gd name="T47" fmla="*/ 44 h 124"/>
                  <a:gd name="T48" fmla="*/ 168 w 198"/>
                  <a:gd name="T49" fmla="*/ 50 h 124"/>
                  <a:gd name="T50" fmla="*/ 166 w 198"/>
                  <a:gd name="T51" fmla="*/ 56 h 124"/>
                  <a:gd name="T52" fmla="*/ 158 w 198"/>
                  <a:gd name="T53" fmla="*/ 64 h 124"/>
                  <a:gd name="T54" fmla="*/ 152 w 198"/>
                  <a:gd name="T55" fmla="*/ 62 h 124"/>
                  <a:gd name="T56" fmla="*/ 144 w 198"/>
                  <a:gd name="T57" fmla="*/ 62 h 124"/>
                  <a:gd name="T58" fmla="*/ 136 w 198"/>
                  <a:gd name="T59" fmla="*/ 64 h 124"/>
                  <a:gd name="T60" fmla="*/ 122 w 198"/>
                  <a:gd name="T61" fmla="*/ 48 h 124"/>
                  <a:gd name="T62" fmla="*/ 118 w 198"/>
                  <a:gd name="T63" fmla="*/ 32 h 124"/>
                  <a:gd name="T64" fmla="*/ 108 w 198"/>
                  <a:gd name="T65" fmla="*/ 20 h 124"/>
                  <a:gd name="T66" fmla="*/ 68 w 198"/>
                  <a:gd name="T67" fmla="*/ 22 h 124"/>
                  <a:gd name="T68" fmla="*/ 52 w 198"/>
                  <a:gd name="T69" fmla="*/ 14 h 124"/>
                  <a:gd name="T70" fmla="*/ 0 w 198"/>
                  <a:gd name="T71" fmla="*/ 6 h 124"/>
                  <a:gd name="T72" fmla="*/ 14 w 198"/>
                  <a:gd name="T73" fmla="*/ 64 h 124"/>
                  <a:gd name="T74" fmla="*/ 20 w 198"/>
                  <a:gd name="T75" fmla="*/ 62 h 124"/>
                  <a:gd name="T76" fmla="*/ 18 w 198"/>
                  <a:gd name="T77" fmla="*/ 56 h 124"/>
                  <a:gd name="T78" fmla="*/ 24 w 198"/>
                  <a:gd name="T79" fmla="*/ 50 h 124"/>
                  <a:gd name="T80" fmla="*/ 30 w 198"/>
                  <a:gd name="T81" fmla="*/ 44 h 124"/>
                  <a:gd name="T82" fmla="*/ 34 w 198"/>
                  <a:gd name="T83" fmla="*/ 46 h 124"/>
                  <a:gd name="T84" fmla="*/ 38 w 198"/>
                  <a:gd name="T85" fmla="*/ 42 h 124"/>
                  <a:gd name="T86" fmla="*/ 52 w 198"/>
                  <a:gd name="T87" fmla="*/ 52 h 124"/>
                  <a:gd name="T88" fmla="*/ 62 w 198"/>
                  <a:gd name="T89" fmla="*/ 60 h 124"/>
                  <a:gd name="T90" fmla="*/ 72 w 198"/>
                  <a:gd name="T91" fmla="*/ 62 h 124"/>
                  <a:gd name="T92" fmla="*/ 80 w 198"/>
                  <a:gd name="T93" fmla="*/ 66 h 124"/>
                  <a:gd name="T94" fmla="*/ 84 w 198"/>
                  <a:gd name="T95" fmla="*/ 76 h 124"/>
                  <a:gd name="T96" fmla="*/ 88 w 198"/>
                  <a:gd name="T97" fmla="*/ 84 h 124"/>
                  <a:gd name="T98" fmla="*/ 100 w 198"/>
                  <a:gd name="T99" fmla="*/ 90 h 124"/>
                  <a:gd name="T100" fmla="*/ 118 w 198"/>
                  <a:gd name="T101" fmla="*/ 100 h 124"/>
                  <a:gd name="T102" fmla="*/ 132 w 198"/>
                  <a:gd name="T103" fmla="*/ 108 h 124"/>
                  <a:gd name="T104" fmla="*/ 136 w 198"/>
                  <a:gd name="T105" fmla="*/ 108 h 124"/>
                  <a:gd name="T106" fmla="*/ 140 w 198"/>
                  <a:gd name="T107" fmla="*/ 114 h 124"/>
                  <a:gd name="T108" fmla="*/ 146 w 198"/>
                  <a:gd name="T109" fmla="*/ 120 h 124"/>
                  <a:gd name="T110" fmla="*/ 148 w 198"/>
                  <a:gd name="T111" fmla="*/ 124 h 124"/>
                  <a:gd name="T112" fmla="*/ 152 w 198"/>
                  <a:gd name="T113" fmla="*/ 122 h 124"/>
                  <a:gd name="T114" fmla="*/ 156 w 198"/>
                  <a:gd name="T115" fmla="*/ 1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8" h="124">
                    <a:moveTo>
                      <a:pt x="156" y="122"/>
                    </a:moveTo>
                    <a:lnTo>
                      <a:pt x="156" y="114"/>
                    </a:lnTo>
                    <a:lnTo>
                      <a:pt x="160" y="110"/>
                    </a:lnTo>
                    <a:lnTo>
                      <a:pt x="160" y="108"/>
                    </a:lnTo>
                    <a:lnTo>
                      <a:pt x="160" y="104"/>
                    </a:lnTo>
                    <a:lnTo>
                      <a:pt x="158" y="104"/>
                    </a:lnTo>
                    <a:lnTo>
                      <a:pt x="156" y="100"/>
                    </a:lnTo>
                    <a:lnTo>
                      <a:pt x="158" y="98"/>
                    </a:lnTo>
                    <a:lnTo>
                      <a:pt x="156" y="94"/>
                    </a:lnTo>
                    <a:lnTo>
                      <a:pt x="154" y="94"/>
                    </a:lnTo>
                    <a:lnTo>
                      <a:pt x="152" y="96"/>
                    </a:lnTo>
                    <a:lnTo>
                      <a:pt x="148" y="90"/>
                    </a:lnTo>
                    <a:lnTo>
                      <a:pt x="148" y="88"/>
                    </a:lnTo>
                    <a:lnTo>
                      <a:pt x="150" y="86"/>
                    </a:lnTo>
                    <a:lnTo>
                      <a:pt x="156" y="86"/>
                    </a:lnTo>
                    <a:lnTo>
                      <a:pt x="158" y="86"/>
                    </a:lnTo>
                    <a:lnTo>
                      <a:pt x="158" y="82"/>
                    </a:lnTo>
                    <a:lnTo>
                      <a:pt x="164" y="82"/>
                    </a:lnTo>
                    <a:lnTo>
                      <a:pt x="162" y="78"/>
                    </a:lnTo>
                    <a:lnTo>
                      <a:pt x="162" y="78"/>
                    </a:lnTo>
                    <a:lnTo>
                      <a:pt x="166" y="76"/>
                    </a:lnTo>
                    <a:lnTo>
                      <a:pt x="170" y="76"/>
                    </a:lnTo>
                    <a:lnTo>
                      <a:pt x="172" y="72"/>
                    </a:lnTo>
                    <a:lnTo>
                      <a:pt x="166" y="70"/>
                    </a:lnTo>
                    <a:lnTo>
                      <a:pt x="168" y="68"/>
                    </a:lnTo>
                    <a:lnTo>
                      <a:pt x="170" y="66"/>
                    </a:lnTo>
                    <a:lnTo>
                      <a:pt x="174" y="64"/>
                    </a:lnTo>
                    <a:lnTo>
                      <a:pt x="176" y="64"/>
                    </a:lnTo>
                    <a:lnTo>
                      <a:pt x="180" y="60"/>
                    </a:lnTo>
                    <a:lnTo>
                      <a:pt x="182" y="62"/>
                    </a:lnTo>
                    <a:lnTo>
                      <a:pt x="184" y="64"/>
                    </a:lnTo>
                    <a:lnTo>
                      <a:pt x="190" y="64"/>
                    </a:lnTo>
                    <a:lnTo>
                      <a:pt x="194" y="64"/>
                    </a:lnTo>
                    <a:lnTo>
                      <a:pt x="198" y="60"/>
                    </a:lnTo>
                    <a:lnTo>
                      <a:pt x="196" y="58"/>
                    </a:lnTo>
                    <a:lnTo>
                      <a:pt x="190" y="54"/>
                    </a:lnTo>
                    <a:lnTo>
                      <a:pt x="190" y="52"/>
                    </a:lnTo>
                    <a:lnTo>
                      <a:pt x="188" y="56"/>
                    </a:lnTo>
                    <a:lnTo>
                      <a:pt x="188" y="58"/>
                    </a:lnTo>
                    <a:lnTo>
                      <a:pt x="184" y="58"/>
                    </a:lnTo>
                    <a:lnTo>
                      <a:pt x="182" y="56"/>
                    </a:lnTo>
                    <a:lnTo>
                      <a:pt x="176" y="54"/>
                    </a:lnTo>
                    <a:lnTo>
                      <a:pt x="174" y="52"/>
                    </a:lnTo>
                    <a:lnTo>
                      <a:pt x="176" y="50"/>
                    </a:lnTo>
                    <a:lnTo>
                      <a:pt x="180" y="44"/>
                    </a:lnTo>
                    <a:lnTo>
                      <a:pt x="180" y="42"/>
                    </a:lnTo>
                    <a:lnTo>
                      <a:pt x="178" y="40"/>
                    </a:lnTo>
                    <a:lnTo>
                      <a:pt x="176" y="44"/>
                    </a:lnTo>
                    <a:lnTo>
                      <a:pt x="174" y="44"/>
                    </a:lnTo>
                    <a:lnTo>
                      <a:pt x="168" y="50"/>
                    </a:lnTo>
                    <a:lnTo>
                      <a:pt x="166" y="54"/>
                    </a:lnTo>
                    <a:lnTo>
                      <a:pt x="166" y="56"/>
                    </a:lnTo>
                    <a:lnTo>
                      <a:pt x="164" y="60"/>
                    </a:lnTo>
                    <a:lnTo>
                      <a:pt x="158" y="64"/>
                    </a:lnTo>
                    <a:lnTo>
                      <a:pt x="156" y="64"/>
                    </a:lnTo>
                    <a:lnTo>
                      <a:pt x="152" y="62"/>
                    </a:lnTo>
                    <a:lnTo>
                      <a:pt x="146" y="60"/>
                    </a:lnTo>
                    <a:lnTo>
                      <a:pt x="144" y="62"/>
                    </a:lnTo>
                    <a:lnTo>
                      <a:pt x="138" y="64"/>
                    </a:lnTo>
                    <a:lnTo>
                      <a:pt x="136" y="64"/>
                    </a:lnTo>
                    <a:lnTo>
                      <a:pt x="130" y="50"/>
                    </a:lnTo>
                    <a:lnTo>
                      <a:pt x="122" y="48"/>
                    </a:lnTo>
                    <a:lnTo>
                      <a:pt x="122" y="32"/>
                    </a:lnTo>
                    <a:lnTo>
                      <a:pt x="118" y="32"/>
                    </a:lnTo>
                    <a:lnTo>
                      <a:pt x="114" y="26"/>
                    </a:lnTo>
                    <a:lnTo>
                      <a:pt x="108" y="20"/>
                    </a:lnTo>
                    <a:lnTo>
                      <a:pt x="88" y="20"/>
                    </a:lnTo>
                    <a:lnTo>
                      <a:pt x="68" y="22"/>
                    </a:lnTo>
                    <a:lnTo>
                      <a:pt x="58" y="16"/>
                    </a:lnTo>
                    <a:lnTo>
                      <a:pt x="52" y="14"/>
                    </a:lnTo>
                    <a:lnTo>
                      <a:pt x="32" y="0"/>
                    </a:lnTo>
                    <a:lnTo>
                      <a:pt x="0" y="6"/>
                    </a:lnTo>
                    <a:lnTo>
                      <a:pt x="8" y="64"/>
                    </a:lnTo>
                    <a:lnTo>
                      <a:pt x="14" y="64"/>
                    </a:lnTo>
                    <a:lnTo>
                      <a:pt x="20" y="64"/>
                    </a:lnTo>
                    <a:lnTo>
                      <a:pt x="20" y="62"/>
                    </a:lnTo>
                    <a:lnTo>
                      <a:pt x="20" y="60"/>
                    </a:lnTo>
                    <a:lnTo>
                      <a:pt x="18" y="56"/>
                    </a:lnTo>
                    <a:lnTo>
                      <a:pt x="20" y="50"/>
                    </a:lnTo>
                    <a:lnTo>
                      <a:pt x="24" y="50"/>
                    </a:lnTo>
                    <a:lnTo>
                      <a:pt x="26" y="46"/>
                    </a:lnTo>
                    <a:lnTo>
                      <a:pt x="30" y="44"/>
                    </a:lnTo>
                    <a:lnTo>
                      <a:pt x="32" y="46"/>
                    </a:lnTo>
                    <a:lnTo>
                      <a:pt x="34" y="46"/>
                    </a:lnTo>
                    <a:lnTo>
                      <a:pt x="32" y="42"/>
                    </a:lnTo>
                    <a:lnTo>
                      <a:pt x="38" y="42"/>
                    </a:lnTo>
                    <a:lnTo>
                      <a:pt x="46" y="48"/>
                    </a:lnTo>
                    <a:lnTo>
                      <a:pt x="52" y="52"/>
                    </a:lnTo>
                    <a:lnTo>
                      <a:pt x="54" y="54"/>
                    </a:lnTo>
                    <a:lnTo>
                      <a:pt x="62" y="60"/>
                    </a:lnTo>
                    <a:lnTo>
                      <a:pt x="70" y="62"/>
                    </a:lnTo>
                    <a:lnTo>
                      <a:pt x="72" y="62"/>
                    </a:lnTo>
                    <a:lnTo>
                      <a:pt x="74" y="62"/>
                    </a:lnTo>
                    <a:lnTo>
                      <a:pt x="80" y="66"/>
                    </a:lnTo>
                    <a:lnTo>
                      <a:pt x="82" y="74"/>
                    </a:lnTo>
                    <a:lnTo>
                      <a:pt x="84" y="76"/>
                    </a:lnTo>
                    <a:lnTo>
                      <a:pt x="86" y="78"/>
                    </a:lnTo>
                    <a:lnTo>
                      <a:pt x="88" y="84"/>
                    </a:lnTo>
                    <a:lnTo>
                      <a:pt x="92" y="86"/>
                    </a:lnTo>
                    <a:lnTo>
                      <a:pt x="100" y="90"/>
                    </a:lnTo>
                    <a:lnTo>
                      <a:pt x="108" y="96"/>
                    </a:lnTo>
                    <a:lnTo>
                      <a:pt x="118" y="100"/>
                    </a:lnTo>
                    <a:lnTo>
                      <a:pt x="126" y="106"/>
                    </a:lnTo>
                    <a:lnTo>
                      <a:pt x="132" y="108"/>
                    </a:lnTo>
                    <a:lnTo>
                      <a:pt x="134" y="108"/>
                    </a:lnTo>
                    <a:lnTo>
                      <a:pt x="136" y="108"/>
                    </a:lnTo>
                    <a:lnTo>
                      <a:pt x="140" y="112"/>
                    </a:lnTo>
                    <a:lnTo>
                      <a:pt x="140" y="114"/>
                    </a:lnTo>
                    <a:lnTo>
                      <a:pt x="142" y="120"/>
                    </a:lnTo>
                    <a:lnTo>
                      <a:pt x="146" y="120"/>
                    </a:lnTo>
                    <a:lnTo>
                      <a:pt x="148" y="120"/>
                    </a:lnTo>
                    <a:lnTo>
                      <a:pt x="148" y="124"/>
                    </a:lnTo>
                    <a:lnTo>
                      <a:pt x="150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6" y="122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2" name="Turkmenistan">
                <a:extLst>
                  <a:ext uri="{FF2B5EF4-FFF2-40B4-BE49-F238E27FC236}">
                    <a16:creationId xmlns:a16="http://schemas.microsoft.com/office/drawing/2014/main" id="{D394FA3C-3B2B-4485-856A-E41CA3DC5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9724" y="3322909"/>
                <a:ext cx="340667" cy="214352"/>
              </a:xfrm>
              <a:custGeom>
                <a:avLst/>
                <a:gdLst>
                  <a:gd name="T0" fmla="*/ 176 w 178"/>
                  <a:gd name="T1" fmla="*/ 70 h 112"/>
                  <a:gd name="T2" fmla="*/ 168 w 178"/>
                  <a:gd name="T3" fmla="*/ 66 h 112"/>
                  <a:gd name="T4" fmla="*/ 144 w 178"/>
                  <a:gd name="T5" fmla="*/ 54 h 112"/>
                  <a:gd name="T6" fmla="*/ 124 w 178"/>
                  <a:gd name="T7" fmla="*/ 42 h 112"/>
                  <a:gd name="T8" fmla="*/ 118 w 178"/>
                  <a:gd name="T9" fmla="*/ 32 h 112"/>
                  <a:gd name="T10" fmla="*/ 108 w 178"/>
                  <a:gd name="T11" fmla="*/ 20 h 112"/>
                  <a:gd name="T12" fmla="*/ 90 w 178"/>
                  <a:gd name="T13" fmla="*/ 12 h 112"/>
                  <a:gd name="T14" fmla="*/ 74 w 178"/>
                  <a:gd name="T15" fmla="*/ 0 h 112"/>
                  <a:gd name="T16" fmla="*/ 68 w 178"/>
                  <a:gd name="T17" fmla="*/ 4 h 112"/>
                  <a:gd name="T18" fmla="*/ 60 w 178"/>
                  <a:gd name="T19" fmla="*/ 8 h 112"/>
                  <a:gd name="T20" fmla="*/ 56 w 178"/>
                  <a:gd name="T21" fmla="*/ 18 h 112"/>
                  <a:gd name="T22" fmla="*/ 50 w 178"/>
                  <a:gd name="T23" fmla="*/ 22 h 112"/>
                  <a:gd name="T24" fmla="*/ 30 w 178"/>
                  <a:gd name="T25" fmla="*/ 14 h 112"/>
                  <a:gd name="T26" fmla="*/ 8 w 178"/>
                  <a:gd name="T27" fmla="*/ 10 h 112"/>
                  <a:gd name="T28" fmla="*/ 2 w 178"/>
                  <a:gd name="T29" fmla="*/ 20 h 112"/>
                  <a:gd name="T30" fmla="*/ 6 w 178"/>
                  <a:gd name="T31" fmla="*/ 26 h 112"/>
                  <a:gd name="T32" fmla="*/ 6 w 178"/>
                  <a:gd name="T33" fmla="*/ 36 h 112"/>
                  <a:gd name="T34" fmla="*/ 8 w 178"/>
                  <a:gd name="T35" fmla="*/ 46 h 112"/>
                  <a:gd name="T36" fmla="*/ 12 w 178"/>
                  <a:gd name="T37" fmla="*/ 46 h 112"/>
                  <a:gd name="T38" fmla="*/ 18 w 178"/>
                  <a:gd name="T39" fmla="*/ 46 h 112"/>
                  <a:gd name="T40" fmla="*/ 18 w 178"/>
                  <a:gd name="T41" fmla="*/ 52 h 112"/>
                  <a:gd name="T42" fmla="*/ 22 w 178"/>
                  <a:gd name="T43" fmla="*/ 54 h 112"/>
                  <a:gd name="T44" fmla="*/ 16 w 178"/>
                  <a:gd name="T45" fmla="*/ 52 h 112"/>
                  <a:gd name="T46" fmla="*/ 16 w 178"/>
                  <a:gd name="T47" fmla="*/ 58 h 112"/>
                  <a:gd name="T48" fmla="*/ 18 w 178"/>
                  <a:gd name="T49" fmla="*/ 56 h 112"/>
                  <a:gd name="T50" fmla="*/ 24 w 178"/>
                  <a:gd name="T51" fmla="*/ 60 h 112"/>
                  <a:gd name="T52" fmla="*/ 26 w 178"/>
                  <a:gd name="T53" fmla="*/ 68 h 112"/>
                  <a:gd name="T54" fmla="*/ 28 w 178"/>
                  <a:gd name="T55" fmla="*/ 84 h 112"/>
                  <a:gd name="T56" fmla="*/ 38 w 178"/>
                  <a:gd name="T57" fmla="*/ 80 h 112"/>
                  <a:gd name="T58" fmla="*/ 48 w 178"/>
                  <a:gd name="T59" fmla="*/ 74 h 112"/>
                  <a:gd name="T60" fmla="*/ 58 w 178"/>
                  <a:gd name="T61" fmla="*/ 70 h 112"/>
                  <a:gd name="T62" fmla="*/ 66 w 178"/>
                  <a:gd name="T63" fmla="*/ 70 h 112"/>
                  <a:gd name="T64" fmla="*/ 80 w 178"/>
                  <a:gd name="T65" fmla="*/ 80 h 112"/>
                  <a:gd name="T66" fmla="*/ 90 w 178"/>
                  <a:gd name="T67" fmla="*/ 80 h 112"/>
                  <a:gd name="T68" fmla="*/ 94 w 178"/>
                  <a:gd name="T69" fmla="*/ 86 h 112"/>
                  <a:gd name="T70" fmla="*/ 106 w 178"/>
                  <a:gd name="T71" fmla="*/ 92 h 112"/>
                  <a:gd name="T72" fmla="*/ 116 w 178"/>
                  <a:gd name="T73" fmla="*/ 98 h 112"/>
                  <a:gd name="T74" fmla="*/ 116 w 178"/>
                  <a:gd name="T75" fmla="*/ 104 h 112"/>
                  <a:gd name="T76" fmla="*/ 122 w 178"/>
                  <a:gd name="T77" fmla="*/ 108 h 112"/>
                  <a:gd name="T78" fmla="*/ 128 w 178"/>
                  <a:gd name="T79" fmla="*/ 108 h 112"/>
                  <a:gd name="T80" fmla="*/ 132 w 178"/>
                  <a:gd name="T81" fmla="*/ 110 h 112"/>
                  <a:gd name="T82" fmla="*/ 138 w 178"/>
                  <a:gd name="T83" fmla="*/ 110 h 112"/>
                  <a:gd name="T84" fmla="*/ 142 w 178"/>
                  <a:gd name="T85" fmla="*/ 104 h 112"/>
                  <a:gd name="T86" fmla="*/ 150 w 178"/>
                  <a:gd name="T87" fmla="*/ 100 h 112"/>
                  <a:gd name="T88" fmla="*/ 154 w 178"/>
                  <a:gd name="T89" fmla="*/ 96 h 112"/>
                  <a:gd name="T90" fmla="*/ 158 w 178"/>
                  <a:gd name="T91" fmla="*/ 88 h 112"/>
                  <a:gd name="T92" fmla="*/ 158 w 178"/>
                  <a:gd name="T93" fmla="*/ 82 h 112"/>
                  <a:gd name="T94" fmla="*/ 164 w 178"/>
                  <a:gd name="T95" fmla="*/ 80 h 112"/>
                  <a:gd name="T96" fmla="*/ 170 w 178"/>
                  <a:gd name="T97" fmla="*/ 76 h 112"/>
                  <a:gd name="T98" fmla="*/ 176 w 178"/>
                  <a:gd name="T99" fmla="*/ 7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8" h="112">
                    <a:moveTo>
                      <a:pt x="178" y="78"/>
                    </a:moveTo>
                    <a:lnTo>
                      <a:pt x="176" y="72"/>
                    </a:lnTo>
                    <a:lnTo>
                      <a:pt x="176" y="70"/>
                    </a:lnTo>
                    <a:lnTo>
                      <a:pt x="172" y="66"/>
                    </a:lnTo>
                    <a:lnTo>
                      <a:pt x="170" y="66"/>
                    </a:lnTo>
                    <a:lnTo>
                      <a:pt x="168" y="66"/>
                    </a:lnTo>
                    <a:lnTo>
                      <a:pt x="162" y="64"/>
                    </a:lnTo>
                    <a:lnTo>
                      <a:pt x="154" y="58"/>
                    </a:lnTo>
                    <a:lnTo>
                      <a:pt x="144" y="54"/>
                    </a:lnTo>
                    <a:lnTo>
                      <a:pt x="136" y="48"/>
                    </a:lnTo>
                    <a:lnTo>
                      <a:pt x="128" y="44"/>
                    </a:lnTo>
                    <a:lnTo>
                      <a:pt x="124" y="42"/>
                    </a:lnTo>
                    <a:lnTo>
                      <a:pt x="122" y="36"/>
                    </a:lnTo>
                    <a:lnTo>
                      <a:pt x="120" y="34"/>
                    </a:lnTo>
                    <a:lnTo>
                      <a:pt x="118" y="32"/>
                    </a:lnTo>
                    <a:lnTo>
                      <a:pt x="116" y="24"/>
                    </a:lnTo>
                    <a:lnTo>
                      <a:pt x="110" y="20"/>
                    </a:lnTo>
                    <a:lnTo>
                      <a:pt x="108" y="20"/>
                    </a:lnTo>
                    <a:lnTo>
                      <a:pt x="106" y="20"/>
                    </a:lnTo>
                    <a:lnTo>
                      <a:pt x="98" y="18"/>
                    </a:lnTo>
                    <a:lnTo>
                      <a:pt x="90" y="12"/>
                    </a:lnTo>
                    <a:lnTo>
                      <a:pt x="88" y="10"/>
                    </a:lnTo>
                    <a:lnTo>
                      <a:pt x="82" y="6"/>
                    </a:lnTo>
                    <a:lnTo>
                      <a:pt x="74" y="0"/>
                    </a:lnTo>
                    <a:lnTo>
                      <a:pt x="68" y="0"/>
                    </a:lnTo>
                    <a:lnTo>
                      <a:pt x="70" y="4"/>
                    </a:lnTo>
                    <a:lnTo>
                      <a:pt x="68" y="4"/>
                    </a:lnTo>
                    <a:lnTo>
                      <a:pt x="66" y="2"/>
                    </a:lnTo>
                    <a:lnTo>
                      <a:pt x="62" y="4"/>
                    </a:lnTo>
                    <a:lnTo>
                      <a:pt x="60" y="8"/>
                    </a:lnTo>
                    <a:lnTo>
                      <a:pt x="56" y="8"/>
                    </a:lnTo>
                    <a:lnTo>
                      <a:pt x="54" y="14"/>
                    </a:lnTo>
                    <a:lnTo>
                      <a:pt x="56" y="18"/>
                    </a:lnTo>
                    <a:lnTo>
                      <a:pt x="56" y="20"/>
                    </a:lnTo>
                    <a:lnTo>
                      <a:pt x="56" y="22"/>
                    </a:lnTo>
                    <a:lnTo>
                      <a:pt x="50" y="22"/>
                    </a:lnTo>
                    <a:lnTo>
                      <a:pt x="44" y="22"/>
                    </a:lnTo>
                    <a:lnTo>
                      <a:pt x="38" y="24"/>
                    </a:lnTo>
                    <a:lnTo>
                      <a:pt x="30" y="14"/>
                    </a:lnTo>
                    <a:lnTo>
                      <a:pt x="22" y="10"/>
                    </a:lnTo>
                    <a:lnTo>
                      <a:pt x="14" y="8"/>
                    </a:lnTo>
                    <a:lnTo>
                      <a:pt x="8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8" y="30"/>
                    </a:lnTo>
                    <a:lnTo>
                      <a:pt x="8" y="34"/>
                    </a:lnTo>
                    <a:lnTo>
                      <a:pt x="6" y="36"/>
                    </a:lnTo>
                    <a:lnTo>
                      <a:pt x="6" y="42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4" y="50"/>
                    </a:lnTo>
                    <a:lnTo>
                      <a:pt x="12" y="48"/>
                    </a:lnTo>
                    <a:lnTo>
                      <a:pt x="12" y="46"/>
                    </a:lnTo>
                    <a:lnTo>
                      <a:pt x="12" y="46"/>
                    </a:lnTo>
                    <a:lnTo>
                      <a:pt x="16" y="46"/>
                    </a:lnTo>
                    <a:lnTo>
                      <a:pt x="18" y="46"/>
                    </a:lnTo>
                    <a:lnTo>
                      <a:pt x="18" y="46"/>
                    </a:lnTo>
                    <a:lnTo>
                      <a:pt x="18" y="48"/>
                    </a:lnTo>
                    <a:lnTo>
                      <a:pt x="18" y="52"/>
                    </a:lnTo>
                    <a:lnTo>
                      <a:pt x="20" y="50"/>
                    </a:lnTo>
                    <a:lnTo>
                      <a:pt x="22" y="52"/>
                    </a:lnTo>
                    <a:lnTo>
                      <a:pt x="22" y="54"/>
                    </a:lnTo>
                    <a:lnTo>
                      <a:pt x="18" y="54"/>
                    </a:lnTo>
                    <a:lnTo>
                      <a:pt x="18" y="54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56"/>
                    </a:lnTo>
                    <a:lnTo>
                      <a:pt x="16" y="58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8" y="56"/>
                    </a:lnTo>
                    <a:lnTo>
                      <a:pt x="20" y="56"/>
                    </a:lnTo>
                    <a:lnTo>
                      <a:pt x="22" y="58"/>
                    </a:lnTo>
                    <a:lnTo>
                      <a:pt x="24" y="60"/>
                    </a:lnTo>
                    <a:lnTo>
                      <a:pt x="26" y="62"/>
                    </a:lnTo>
                    <a:lnTo>
                      <a:pt x="24" y="66"/>
                    </a:lnTo>
                    <a:lnTo>
                      <a:pt x="26" y="68"/>
                    </a:lnTo>
                    <a:lnTo>
                      <a:pt x="26" y="74"/>
                    </a:lnTo>
                    <a:lnTo>
                      <a:pt x="26" y="78"/>
                    </a:lnTo>
                    <a:lnTo>
                      <a:pt x="28" y="84"/>
                    </a:lnTo>
                    <a:lnTo>
                      <a:pt x="30" y="84"/>
                    </a:lnTo>
                    <a:lnTo>
                      <a:pt x="36" y="84"/>
                    </a:lnTo>
                    <a:lnTo>
                      <a:pt x="38" y="80"/>
                    </a:lnTo>
                    <a:lnTo>
                      <a:pt x="40" y="78"/>
                    </a:lnTo>
                    <a:lnTo>
                      <a:pt x="42" y="78"/>
                    </a:lnTo>
                    <a:lnTo>
                      <a:pt x="48" y="74"/>
                    </a:lnTo>
                    <a:lnTo>
                      <a:pt x="52" y="72"/>
                    </a:lnTo>
                    <a:lnTo>
                      <a:pt x="56" y="74"/>
                    </a:lnTo>
                    <a:lnTo>
                      <a:pt x="58" y="70"/>
                    </a:lnTo>
                    <a:lnTo>
                      <a:pt x="60" y="70"/>
                    </a:lnTo>
                    <a:lnTo>
                      <a:pt x="62" y="70"/>
                    </a:lnTo>
                    <a:lnTo>
                      <a:pt x="66" y="70"/>
                    </a:lnTo>
                    <a:lnTo>
                      <a:pt x="70" y="74"/>
                    </a:lnTo>
                    <a:lnTo>
                      <a:pt x="74" y="76"/>
                    </a:lnTo>
                    <a:lnTo>
                      <a:pt x="80" y="80"/>
                    </a:lnTo>
                    <a:lnTo>
                      <a:pt x="82" y="80"/>
                    </a:lnTo>
                    <a:lnTo>
                      <a:pt x="84" y="78"/>
                    </a:lnTo>
                    <a:lnTo>
                      <a:pt x="90" y="80"/>
                    </a:lnTo>
                    <a:lnTo>
                      <a:pt x="92" y="82"/>
                    </a:lnTo>
                    <a:lnTo>
                      <a:pt x="92" y="84"/>
                    </a:lnTo>
                    <a:lnTo>
                      <a:pt x="94" y="86"/>
                    </a:lnTo>
                    <a:lnTo>
                      <a:pt x="96" y="84"/>
                    </a:lnTo>
                    <a:lnTo>
                      <a:pt x="102" y="86"/>
                    </a:lnTo>
                    <a:lnTo>
                      <a:pt x="106" y="92"/>
                    </a:lnTo>
                    <a:lnTo>
                      <a:pt x="112" y="94"/>
                    </a:lnTo>
                    <a:lnTo>
                      <a:pt x="114" y="94"/>
                    </a:lnTo>
                    <a:lnTo>
                      <a:pt x="116" y="98"/>
                    </a:lnTo>
                    <a:lnTo>
                      <a:pt x="116" y="100"/>
                    </a:lnTo>
                    <a:lnTo>
                      <a:pt x="116" y="104"/>
                    </a:lnTo>
                    <a:lnTo>
                      <a:pt x="116" y="104"/>
                    </a:lnTo>
                    <a:lnTo>
                      <a:pt x="118" y="106"/>
                    </a:lnTo>
                    <a:lnTo>
                      <a:pt x="118" y="106"/>
                    </a:lnTo>
                    <a:lnTo>
                      <a:pt x="122" y="108"/>
                    </a:lnTo>
                    <a:lnTo>
                      <a:pt x="124" y="108"/>
                    </a:lnTo>
                    <a:lnTo>
                      <a:pt x="126" y="108"/>
                    </a:lnTo>
                    <a:lnTo>
                      <a:pt x="128" y="108"/>
                    </a:lnTo>
                    <a:lnTo>
                      <a:pt x="130" y="108"/>
                    </a:lnTo>
                    <a:lnTo>
                      <a:pt x="132" y="110"/>
                    </a:lnTo>
                    <a:lnTo>
                      <a:pt x="132" y="110"/>
                    </a:lnTo>
                    <a:lnTo>
                      <a:pt x="134" y="112"/>
                    </a:lnTo>
                    <a:lnTo>
                      <a:pt x="134" y="110"/>
                    </a:lnTo>
                    <a:lnTo>
                      <a:pt x="138" y="110"/>
                    </a:lnTo>
                    <a:lnTo>
                      <a:pt x="140" y="108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4"/>
                    </a:lnTo>
                    <a:lnTo>
                      <a:pt x="146" y="102"/>
                    </a:lnTo>
                    <a:lnTo>
                      <a:pt x="150" y="100"/>
                    </a:lnTo>
                    <a:lnTo>
                      <a:pt x="150" y="98"/>
                    </a:lnTo>
                    <a:lnTo>
                      <a:pt x="152" y="98"/>
                    </a:lnTo>
                    <a:lnTo>
                      <a:pt x="154" y="96"/>
                    </a:lnTo>
                    <a:lnTo>
                      <a:pt x="156" y="94"/>
                    </a:lnTo>
                    <a:lnTo>
                      <a:pt x="156" y="90"/>
                    </a:lnTo>
                    <a:lnTo>
                      <a:pt x="158" y="88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8" y="82"/>
                    </a:lnTo>
                    <a:lnTo>
                      <a:pt x="158" y="82"/>
                    </a:lnTo>
                    <a:lnTo>
                      <a:pt x="160" y="82"/>
                    </a:lnTo>
                    <a:lnTo>
                      <a:pt x="164" y="80"/>
                    </a:lnTo>
                    <a:lnTo>
                      <a:pt x="164" y="80"/>
                    </a:lnTo>
                    <a:lnTo>
                      <a:pt x="168" y="78"/>
                    </a:lnTo>
                    <a:lnTo>
                      <a:pt x="170" y="76"/>
                    </a:lnTo>
                    <a:lnTo>
                      <a:pt x="174" y="78"/>
                    </a:lnTo>
                    <a:lnTo>
                      <a:pt x="176" y="78"/>
                    </a:lnTo>
                    <a:lnTo>
                      <a:pt x="176" y="78"/>
                    </a:lnTo>
                    <a:lnTo>
                      <a:pt x="178" y="78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3" name="Pakistan">
                <a:extLst>
                  <a:ext uri="{FF2B5EF4-FFF2-40B4-BE49-F238E27FC236}">
                    <a16:creationId xmlns:a16="http://schemas.microsoft.com/office/drawing/2014/main" id="{3FBE3D0C-1C6E-4E25-BFAD-C2C92DBEF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7043" y="3487501"/>
                <a:ext cx="329184" cy="359806"/>
              </a:xfrm>
              <a:custGeom>
                <a:avLst/>
                <a:gdLst>
                  <a:gd name="T0" fmla="*/ 104 w 172"/>
                  <a:gd name="T1" fmla="*/ 182 h 188"/>
                  <a:gd name="T2" fmla="*/ 118 w 172"/>
                  <a:gd name="T3" fmla="*/ 178 h 188"/>
                  <a:gd name="T4" fmla="*/ 126 w 172"/>
                  <a:gd name="T5" fmla="*/ 176 h 188"/>
                  <a:gd name="T6" fmla="*/ 130 w 172"/>
                  <a:gd name="T7" fmla="*/ 174 h 188"/>
                  <a:gd name="T8" fmla="*/ 126 w 172"/>
                  <a:gd name="T9" fmla="*/ 160 h 188"/>
                  <a:gd name="T10" fmla="*/ 118 w 172"/>
                  <a:gd name="T11" fmla="*/ 152 h 188"/>
                  <a:gd name="T12" fmla="*/ 112 w 172"/>
                  <a:gd name="T13" fmla="*/ 146 h 188"/>
                  <a:gd name="T14" fmla="*/ 110 w 172"/>
                  <a:gd name="T15" fmla="*/ 136 h 188"/>
                  <a:gd name="T16" fmla="*/ 118 w 172"/>
                  <a:gd name="T17" fmla="*/ 128 h 188"/>
                  <a:gd name="T18" fmla="*/ 124 w 172"/>
                  <a:gd name="T19" fmla="*/ 130 h 188"/>
                  <a:gd name="T20" fmla="*/ 140 w 172"/>
                  <a:gd name="T21" fmla="*/ 116 h 188"/>
                  <a:gd name="T22" fmla="*/ 152 w 172"/>
                  <a:gd name="T23" fmla="*/ 102 h 188"/>
                  <a:gd name="T24" fmla="*/ 154 w 172"/>
                  <a:gd name="T25" fmla="*/ 94 h 188"/>
                  <a:gd name="T26" fmla="*/ 162 w 172"/>
                  <a:gd name="T27" fmla="*/ 78 h 188"/>
                  <a:gd name="T28" fmla="*/ 166 w 172"/>
                  <a:gd name="T29" fmla="*/ 68 h 188"/>
                  <a:gd name="T30" fmla="*/ 172 w 172"/>
                  <a:gd name="T31" fmla="*/ 62 h 188"/>
                  <a:gd name="T32" fmla="*/ 160 w 172"/>
                  <a:gd name="T33" fmla="*/ 58 h 188"/>
                  <a:gd name="T34" fmla="*/ 146 w 172"/>
                  <a:gd name="T35" fmla="*/ 48 h 188"/>
                  <a:gd name="T36" fmla="*/ 144 w 172"/>
                  <a:gd name="T37" fmla="*/ 32 h 188"/>
                  <a:gd name="T38" fmla="*/ 144 w 172"/>
                  <a:gd name="T39" fmla="*/ 22 h 188"/>
                  <a:gd name="T40" fmla="*/ 134 w 172"/>
                  <a:gd name="T41" fmla="*/ 12 h 188"/>
                  <a:gd name="T42" fmla="*/ 128 w 172"/>
                  <a:gd name="T43" fmla="*/ 8 h 188"/>
                  <a:gd name="T44" fmla="*/ 126 w 172"/>
                  <a:gd name="T45" fmla="*/ 0 h 188"/>
                  <a:gd name="T46" fmla="*/ 114 w 172"/>
                  <a:gd name="T47" fmla="*/ 8 h 188"/>
                  <a:gd name="T48" fmla="*/ 112 w 172"/>
                  <a:gd name="T49" fmla="*/ 32 h 188"/>
                  <a:gd name="T50" fmla="*/ 106 w 172"/>
                  <a:gd name="T51" fmla="*/ 42 h 188"/>
                  <a:gd name="T52" fmla="*/ 104 w 172"/>
                  <a:gd name="T53" fmla="*/ 46 h 188"/>
                  <a:gd name="T54" fmla="*/ 100 w 172"/>
                  <a:gd name="T55" fmla="*/ 54 h 188"/>
                  <a:gd name="T56" fmla="*/ 96 w 172"/>
                  <a:gd name="T57" fmla="*/ 64 h 188"/>
                  <a:gd name="T58" fmla="*/ 92 w 172"/>
                  <a:gd name="T59" fmla="*/ 72 h 188"/>
                  <a:gd name="T60" fmla="*/ 86 w 172"/>
                  <a:gd name="T61" fmla="*/ 74 h 188"/>
                  <a:gd name="T62" fmla="*/ 80 w 172"/>
                  <a:gd name="T63" fmla="*/ 80 h 188"/>
                  <a:gd name="T64" fmla="*/ 70 w 172"/>
                  <a:gd name="T65" fmla="*/ 82 h 188"/>
                  <a:gd name="T66" fmla="*/ 64 w 172"/>
                  <a:gd name="T67" fmla="*/ 88 h 188"/>
                  <a:gd name="T68" fmla="*/ 66 w 172"/>
                  <a:gd name="T69" fmla="*/ 102 h 188"/>
                  <a:gd name="T70" fmla="*/ 52 w 172"/>
                  <a:gd name="T71" fmla="*/ 106 h 188"/>
                  <a:gd name="T72" fmla="*/ 36 w 172"/>
                  <a:gd name="T73" fmla="*/ 108 h 188"/>
                  <a:gd name="T74" fmla="*/ 0 w 172"/>
                  <a:gd name="T75" fmla="*/ 106 h 188"/>
                  <a:gd name="T76" fmla="*/ 14 w 172"/>
                  <a:gd name="T77" fmla="*/ 122 h 188"/>
                  <a:gd name="T78" fmla="*/ 22 w 172"/>
                  <a:gd name="T79" fmla="*/ 126 h 188"/>
                  <a:gd name="T80" fmla="*/ 28 w 172"/>
                  <a:gd name="T81" fmla="*/ 136 h 188"/>
                  <a:gd name="T82" fmla="*/ 34 w 172"/>
                  <a:gd name="T83" fmla="*/ 146 h 188"/>
                  <a:gd name="T84" fmla="*/ 22 w 172"/>
                  <a:gd name="T85" fmla="*/ 148 h 188"/>
                  <a:gd name="T86" fmla="*/ 16 w 172"/>
                  <a:gd name="T87" fmla="*/ 158 h 188"/>
                  <a:gd name="T88" fmla="*/ 18 w 172"/>
                  <a:gd name="T89" fmla="*/ 166 h 188"/>
                  <a:gd name="T90" fmla="*/ 26 w 172"/>
                  <a:gd name="T91" fmla="*/ 166 h 188"/>
                  <a:gd name="T92" fmla="*/ 30 w 172"/>
                  <a:gd name="T93" fmla="*/ 166 h 188"/>
                  <a:gd name="T94" fmla="*/ 36 w 172"/>
                  <a:gd name="T95" fmla="*/ 166 h 188"/>
                  <a:gd name="T96" fmla="*/ 42 w 172"/>
                  <a:gd name="T97" fmla="*/ 164 h 188"/>
                  <a:gd name="T98" fmla="*/ 46 w 172"/>
                  <a:gd name="T99" fmla="*/ 166 h 188"/>
                  <a:gd name="T100" fmla="*/ 56 w 172"/>
                  <a:gd name="T101" fmla="*/ 164 h 188"/>
                  <a:gd name="T102" fmla="*/ 62 w 172"/>
                  <a:gd name="T103" fmla="*/ 162 h 188"/>
                  <a:gd name="T104" fmla="*/ 74 w 172"/>
                  <a:gd name="T105" fmla="*/ 162 h 188"/>
                  <a:gd name="T106" fmla="*/ 78 w 172"/>
                  <a:gd name="T107" fmla="*/ 170 h 188"/>
                  <a:gd name="T108" fmla="*/ 82 w 172"/>
                  <a:gd name="T109" fmla="*/ 170 h 188"/>
                  <a:gd name="T110" fmla="*/ 86 w 172"/>
                  <a:gd name="T111" fmla="*/ 180 h 188"/>
                  <a:gd name="T112" fmla="*/ 86 w 172"/>
                  <a:gd name="T113" fmla="*/ 182 h 188"/>
                  <a:gd name="T114" fmla="*/ 98 w 172"/>
                  <a:gd name="T115" fmla="*/ 18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2" h="188">
                    <a:moveTo>
                      <a:pt x="100" y="186"/>
                    </a:moveTo>
                    <a:lnTo>
                      <a:pt x="100" y="184"/>
                    </a:lnTo>
                    <a:lnTo>
                      <a:pt x="102" y="182"/>
                    </a:lnTo>
                    <a:lnTo>
                      <a:pt x="104" y="182"/>
                    </a:lnTo>
                    <a:lnTo>
                      <a:pt x="106" y="178"/>
                    </a:lnTo>
                    <a:lnTo>
                      <a:pt x="106" y="178"/>
                    </a:lnTo>
                    <a:lnTo>
                      <a:pt x="108" y="178"/>
                    </a:lnTo>
                    <a:lnTo>
                      <a:pt x="118" y="178"/>
                    </a:lnTo>
                    <a:lnTo>
                      <a:pt x="122" y="176"/>
                    </a:lnTo>
                    <a:lnTo>
                      <a:pt x="124" y="176"/>
                    </a:lnTo>
                    <a:lnTo>
                      <a:pt x="126" y="174"/>
                    </a:lnTo>
                    <a:lnTo>
                      <a:pt x="126" y="176"/>
                    </a:lnTo>
                    <a:lnTo>
                      <a:pt x="126" y="178"/>
                    </a:lnTo>
                    <a:lnTo>
                      <a:pt x="128" y="176"/>
                    </a:lnTo>
                    <a:lnTo>
                      <a:pt x="132" y="176"/>
                    </a:lnTo>
                    <a:lnTo>
                      <a:pt x="130" y="174"/>
                    </a:lnTo>
                    <a:lnTo>
                      <a:pt x="130" y="172"/>
                    </a:lnTo>
                    <a:lnTo>
                      <a:pt x="128" y="164"/>
                    </a:lnTo>
                    <a:lnTo>
                      <a:pt x="126" y="162"/>
                    </a:lnTo>
                    <a:lnTo>
                      <a:pt x="126" y="160"/>
                    </a:lnTo>
                    <a:lnTo>
                      <a:pt x="124" y="158"/>
                    </a:lnTo>
                    <a:lnTo>
                      <a:pt x="122" y="158"/>
                    </a:lnTo>
                    <a:lnTo>
                      <a:pt x="118" y="156"/>
                    </a:lnTo>
                    <a:lnTo>
                      <a:pt x="118" y="152"/>
                    </a:lnTo>
                    <a:lnTo>
                      <a:pt x="118" y="148"/>
                    </a:lnTo>
                    <a:lnTo>
                      <a:pt x="116" y="144"/>
                    </a:lnTo>
                    <a:lnTo>
                      <a:pt x="114" y="144"/>
                    </a:lnTo>
                    <a:lnTo>
                      <a:pt x="112" y="146"/>
                    </a:lnTo>
                    <a:lnTo>
                      <a:pt x="110" y="144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0" y="136"/>
                    </a:lnTo>
                    <a:lnTo>
                      <a:pt x="112" y="136"/>
                    </a:lnTo>
                    <a:lnTo>
                      <a:pt x="114" y="130"/>
                    </a:lnTo>
                    <a:lnTo>
                      <a:pt x="114" y="130"/>
                    </a:lnTo>
                    <a:lnTo>
                      <a:pt x="118" y="128"/>
                    </a:lnTo>
                    <a:lnTo>
                      <a:pt x="120" y="126"/>
                    </a:lnTo>
                    <a:lnTo>
                      <a:pt x="122" y="128"/>
                    </a:lnTo>
                    <a:lnTo>
                      <a:pt x="122" y="130"/>
                    </a:lnTo>
                    <a:lnTo>
                      <a:pt x="124" y="130"/>
                    </a:lnTo>
                    <a:lnTo>
                      <a:pt x="128" y="128"/>
                    </a:lnTo>
                    <a:lnTo>
                      <a:pt x="134" y="128"/>
                    </a:lnTo>
                    <a:lnTo>
                      <a:pt x="138" y="124"/>
                    </a:lnTo>
                    <a:lnTo>
                      <a:pt x="140" y="116"/>
                    </a:lnTo>
                    <a:lnTo>
                      <a:pt x="148" y="112"/>
                    </a:lnTo>
                    <a:lnTo>
                      <a:pt x="148" y="110"/>
                    </a:lnTo>
                    <a:lnTo>
                      <a:pt x="148" y="106"/>
                    </a:lnTo>
                    <a:lnTo>
                      <a:pt x="152" y="102"/>
                    </a:lnTo>
                    <a:lnTo>
                      <a:pt x="156" y="100"/>
                    </a:lnTo>
                    <a:lnTo>
                      <a:pt x="156" y="96"/>
                    </a:lnTo>
                    <a:lnTo>
                      <a:pt x="156" y="94"/>
                    </a:lnTo>
                    <a:lnTo>
                      <a:pt x="154" y="94"/>
                    </a:lnTo>
                    <a:lnTo>
                      <a:pt x="158" y="90"/>
                    </a:lnTo>
                    <a:lnTo>
                      <a:pt x="160" y="88"/>
                    </a:lnTo>
                    <a:lnTo>
                      <a:pt x="162" y="84"/>
                    </a:lnTo>
                    <a:lnTo>
                      <a:pt x="162" y="78"/>
                    </a:lnTo>
                    <a:lnTo>
                      <a:pt x="160" y="74"/>
                    </a:lnTo>
                    <a:lnTo>
                      <a:pt x="160" y="74"/>
                    </a:lnTo>
                    <a:lnTo>
                      <a:pt x="164" y="70"/>
                    </a:lnTo>
                    <a:lnTo>
                      <a:pt x="166" y="68"/>
                    </a:lnTo>
                    <a:lnTo>
                      <a:pt x="168" y="66"/>
                    </a:lnTo>
                    <a:lnTo>
                      <a:pt x="170" y="68"/>
                    </a:lnTo>
                    <a:lnTo>
                      <a:pt x="172" y="64"/>
                    </a:lnTo>
                    <a:lnTo>
                      <a:pt x="172" y="62"/>
                    </a:lnTo>
                    <a:lnTo>
                      <a:pt x="168" y="62"/>
                    </a:lnTo>
                    <a:lnTo>
                      <a:pt x="166" y="62"/>
                    </a:lnTo>
                    <a:lnTo>
                      <a:pt x="162" y="62"/>
                    </a:lnTo>
                    <a:lnTo>
                      <a:pt x="160" y="58"/>
                    </a:lnTo>
                    <a:lnTo>
                      <a:pt x="156" y="56"/>
                    </a:lnTo>
                    <a:lnTo>
                      <a:pt x="152" y="56"/>
                    </a:lnTo>
                    <a:lnTo>
                      <a:pt x="148" y="52"/>
                    </a:lnTo>
                    <a:lnTo>
                      <a:pt x="146" y="48"/>
                    </a:lnTo>
                    <a:lnTo>
                      <a:pt x="144" y="40"/>
                    </a:lnTo>
                    <a:lnTo>
                      <a:pt x="142" y="36"/>
                    </a:lnTo>
                    <a:lnTo>
                      <a:pt x="142" y="32"/>
                    </a:lnTo>
                    <a:lnTo>
                      <a:pt x="144" y="32"/>
                    </a:lnTo>
                    <a:lnTo>
                      <a:pt x="144" y="28"/>
                    </a:lnTo>
                    <a:lnTo>
                      <a:pt x="148" y="26"/>
                    </a:lnTo>
                    <a:lnTo>
                      <a:pt x="148" y="24"/>
                    </a:lnTo>
                    <a:lnTo>
                      <a:pt x="144" y="22"/>
                    </a:lnTo>
                    <a:lnTo>
                      <a:pt x="144" y="20"/>
                    </a:lnTo>
                    <a:lnTo>
                      <a:pt x="140" y="18"/>
                    </a:lnTo>
                    <a:lnTo>
                      <a:pt x="138" y="16"/>
                    </a:lnTo>
                    <a:lnTo>
                      <a:pt x="134" y="12"/>
                    </a:lnTo>
                    <a:lnTo>
                      <a:pt x="132" y="12"/>
                    </a:lnTo>
                    <a:lnTo>
                      <a:pt x="130" y="14"/>
                    </a:lnTo>
                    <a:lnTo>
                      <a:pt x="128" y="12"/>
                    </a:lnTo>
                    <a:lnTo>
                      <a:pt x="128" y="8"/>
                    </a:lnTo>
                    <a:lnTo>
                      <a:pt x="134" y="4"/>
                    </a:lnTo>
                    <a:lnTo>
                      <a:pt x="134" y="2"/>
                    </a:lnTo>
                    <a:lnTo>
                      <a:pt x="130" y="2"/>
                    </a:lnTo>
                    <a:lnTo>
                      <a:pt x="126" y="0"/>
                    </a:lnTo>
                    <a:lnTo>
                      <a:pt x="122" y="2"/>
                    </a:lnTo>
                    <a:lnTo>
                      <a:pt x="120" y="4"/>
                    </a:lnTo>
                    <a:lnTo>
                      <a:pt x="116" y="4"/>
                    </a:lnTo>
                    <a:lnTo>
                      <a:pt x="114" y="8"/>
                    </a:lnTo>
                    <a:lnTo>
                      <a:pt x="112" y="10"/>
                    </a:lnTo>
                    <a:lnTo>
                      <a:pt x="118" y="18"/>
                    </a:lnTo>
                    <a:lnTo>
                      <a:pt x="118" y="24"/>
                    </a:lnTo>
                    <a:lnTo>
                      <a:pt x="112" y="32"/>
                    </a:lnTo>
                    <a:lnTo>
                      <a:pt x="114" y="34"/>
                    </a:lnTo>
                    <a:lnTo>
                      <a:pt x="114" y="38"/>
                    </a:lnTo>
                    <a:lnTo>
                      <a:pt x="112" y="42"/>
                    </a:lnTo>
                    <a:lnTo>
                      <a:pt x="106" y="42"/>
                    </a:lnTo>
                    <a:lnTo>
                      <a:pt x="102" y="40"/>
                    </a:lnTo>
                    <a:lnTo>
                      <a:pt x="100" y="42"/>
                    </a:lnTo>
                    <a:lnTo>
                      <a:pt x="100" y="46"/>
                    </a:lnTo>
                    <a:lnTo>
                      <a:pt x="104" y="46"/>
                    </a:lnTo>
                    <a:lnTo>
                      <a:pt x="106" y="50"/>
                    </a:lnTo>
                    <a:lnTo>
                      <a:pt x="104" y="52"/>
                    </a:lnTo>
                    <a:lnTo>
                      <a:pt x="102" y="54"/>
                    </a:lnTo>
                    <a:lnTo>
                      <a:pt x="100" y="54"/>
                    </a:lnTo>
                    <a:lnTo>
                      <a:pt x="98" y="56"/>
                    </a:lnTo>
                    <a:lnTo>
                      <a:pt x="98" y="60"/>
                    </a:lnTo>
                    <a:lnTo>
                      <a:pt x="96" y="64"/>
                    </a:lnTo>
                    <a:lnTo>
                      <a:pt x="96" y="64"/>
                    </a:lnTo>
                    <a:lnTo>
                      <a:pt x="96" y="66"/>
                    </a:lnTo>
                    <a:lnTo>
                      <a:pt x="96" y="72"/>
                    </a:lnTo>
                    <a:lnTo>
                      <a:pt x="94" y="76"/>
                    </a:lnTo>
                    <a:lnTo>
                      <a:pt x="92" y="72"/>
                    </a:lnTo>
                    <a:lnTo>
                      <a:pt x="90" y="72"/>
                    </a:lnTo>
                    <a:lnTo>
                      <a:pt x="90" y="74"/>
                    </a:lnTo>
                    <a:lnTo>
                      <a:pt x="86" y="74"/>
                    </a:lnTo>
                    <a:lnTo>
                      <a:pt x="86" y="74"/>
                    </a:lnTo>
                    <a:lnTo>
                      <a:pt x="82" y="74"/>
                    </a:lnTo>
                    <a:lnTo>
                      <a:pt x="82" y="74"/>
                    </a:lnTo>
                    <a:lnTo>
                      <a:pt x="78" y="78"/>
                    </a:lnTo>
                    <a:lnTo>
                      <a:pt x="80" y="80"/>
                    </a:lnTo>
                    <a:lnTo>
                      <a:pt x="78" y="80"/>
                    </a:lnTo>
                    <a:lnTo>
                      <a:pt x="74" y="82"/>
                    </a:lnTo>
                    <a:lnTo>
                      <a:pt x="72" y="82"/>
                    </a:lnTo>
                    <a:lnTo>
                      <a:pt x="70" y="82"/>
                    </a:lnTo>
                    <a:lnTo>
                      <a:pt x="68" y="84"/>
                    </a:lnTo>
                    <a:lnTo>
                      <a:pt x="68" y="86"/>
                    </a:lnTo>
                    <a:lnTo>
                      <a:pt x="66" y="88"/>
                    </a:lnTo>
                    <a:lnTo>
                      <a:pt x="64" y="88"/>
                    </a:lnTo>
                    <a:lnTo>
                      <a:pt x="64" y="92"/>
                    </a:lnTo>
                    <a:lnTo>
                      <a:pt x="64" y="96"/>
                    </a:lnTo>
                    <a:lnTo>
                      <a:pt x="64" y="98"/>
                    </a:lnTo>
                    <a:lnTo>
                      <a:pt x="66" y="102"/>
                    </a:lnTo>
                    <a:lnTo>
                      <a:pt x="64" y="104"/>
                    </a:lnTo>
                    <a:lnTo>
                      <a:pt x="60" y="106"/>
                    </a:lnTo>
                    <a:lnTo>
                      <a:pt x="56" y="106"/>
                    </a:lnTo>
                    <a:lnTo>
                      <a:pt x="52" y="106"/>
                    </a:lnTo>
                    <a:lnTo>
                      <a:pt x="46" y="106"/>
                    </a:lnTo>
                    <a:lnTo>
                      <a:pt x="42" y="108"/>
                    </a:lnTo>
                    <a:lnTo>
                      <a:pt x="40" y="108"/>
                    </a:lnTo>
                    <a:lnTo>
                      <a:pt x="36" y="108"/>
                    </a:lnTo>
                    <a:lnTo>
                      <a:pt x="32" y="110"/>
                    </a:lnTo>
                    <a:lnTo>
                      <a:pt x="18" y="110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8" y="114"/>
                    </a:lnTo>
                    <a:lnTo>
                      <a:pt x="8" y="116"/>
                    </a:lnTo>
                    <a:lnTo>
                      <a:pt x="12" y="120"/>
                    </a:lnTo>
                    <a:lnTo>
                      <a:pt x="14" y="122"/>
                    </a:lnTo>
                    <a:lnTo>
                      <a:pt x="16" y="122"/>
                    </a:lnTo>
                    <a:lnTo>
                      <a:pt x="20" y="124"/>
                    </a:lnTo>
                    <a:lnTo>
                      <a:pt x="22" y="124"/>
                    </a:lnTo>
                    <a:lnTo>
                      <a:pt x="22" y="126"/>
                    </a:lnTo>
                    <a:lnTo>
                      <a:pt x="26" y="126"/>
                    </a:lnTo>
                    <a:lnTo>
                      <a:pt x="26" y="130"/>
                    </a:lnTo>
                    <a:lnTo>
                      <a:pt x="26" y="132"/>
                    </a:lnTo>
                    <a:lnTo>
                      <a:pt x="28" y="136"/>
                    </a:lnTo>
                    <a:lnTo>
                      <a:pt x="28" y="138"/>
                    </a:lnTo>
                    <a:lnTo>
                      <a:pt x="30" y="138"/>
                    </a:lnTo>
                    <a:lnTo>
                      <a:pt x="34" y="140"/>
                    </a:lnTo>
                    <a:lnTo>
                      <a:pt x="34" y="146"/>
                    </a:lnTo>
                    <a:lnTo>
                      <a:pt x="32" y="146"/>
                    </a:lnTo>
                    <a:lnTo>
                      <a:pt x="30" y="146"/>
                    </a:lnTo>
                    <a:lnTo>
                      <a:pt x="22" y="148"/>
                    </a:lnTo>
                    <a:lnTo>
                      <a:pt x="22" y="148"/>
                    </a:lnTo>
                    <a:lnTo>
                      <a:pt x="18" y="150"/>
                    </a:lnTo>
                    <a:lnTo>
                      <a:pt x="16" y="152"/>
                    </a:lnTo>
                    <a:lnTo>
                      <a:pt x="18" y="154"/>
                    </a:lnTo>
                    <a:lnTo>
                      <a:pt x="16" y="158"/>
                    </a:lnTo>
                    <a:lnTo>
                      <a:pt x="16" y="160"/>
                    </a:lnTo>
                    <a:lnTo>
                      <a:pt x="16" y="164"/>
                    </a:lnTo>
                    <a:lnTo>
                      <a:pt x="16" y="166"/>
                    </a:lnTo>
                    <a:lnTo>
                      <a:pt x="18" y="166"/>
                    </a:lnTo>
                    <a:lnTo>
                      <a:pt x="18" y="168"/>
                    </a:lnTo>
                    <a:lnTo>
                      <a:pt x="18" y="170"/>
                    </a:lnTo>
                    <a:lnTo>
                      <a:pt x="22" y="166"/>
                    </a:lnTo>
                    <a:lnTo>
                      <a:pt x="26" y="166"/>
                    </a:lnTo>
                    <a:lnTo>
                      <a:pt x="26" y="168"/>
                    </a:lnTo>
                    <a:lnTo>
                      <a:pt x="26" y="168"/>
                    </a:lnTo>
                    <a:lnTo>
                      <a:pt x="28" y="166"/>
                    </a:lnTo>
                    <a:lnTo>
                      <a:pt x="30" y="166"/>
                    </a:lnTo>
                    <a:lnTo>
                      <a:pt x="32" y="166"/>
                    </a:lnTo>
                    <a:lnTo>
                      <a:pt x="34" y="166"/>
                    </a:lnTo>
                    <a:lnTo>
                      <a:pt x="36" y="166"/>
                    </a:lnTo>
                    <a:lnTo>
                      <a:pt x="36" y="166"/>
                    </a:lnTo>
                    <a:lnTo>
                      <a:pt x="38" y="164"/>
                    </a:lnTo>
                    <a:lnTo>
                      <a:pt x="38" y="164"/>
                    </a:lnTo>
                    <a:lnTo>
                      <a:pt x="40" y="164"/>
                    </a:lnTo>
                    <a:lnTo>
                      <a:pt x="42" y="164"/>
                    </a:lnTo>
                    <a:lnTo>
                      <a:pt x="42" y="164"/>
                    </a:lnTo>
                    <a:lnTo>
                      <a:pt x="44" y="164"/>
                    </a:lnTo>
                    <a:lnTo>
                      <a:pt x="44" y="166"/>
                    </a:lnTo>
                    <a:lnTo>
                      <a:pt x="46" y="166"/>
                    </a:lnTo>
                    <a:lnTo>
                      <a:pt x="48" y="166"/>
                    </a:lnTo>
                    <a:lnTo>
                      <a:pt x="50" y="166"/>
                    </a:lnTo>
                    <a:lnTo>
                      <a:pt x="54" y="164"/>
                    </a:lnTo>
                    <a:lnTo>
                      <a:pt x="56" y="164"/>
                    </a:lnTo>
                    <a:lnTo>
                      <a:pt x="58" y="164"/>
                    </a:lnTo>
                    <a:lnTo>
                      <a:pt x="60" y="164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64" y="164"/>
                    </a:lnTo>
                    <a:lnTo>
                      <a:pt x="66" y="164"/>
                    </a:lnTo>
                    <a:lnTo>
                      <a:pt x="70" y="162"/>
                    </a:lnTo>
                    <a:lnTo>
                      <a:pt x="74" y="162"/>
                    </a:lnTo>
                    <a:lnTo>
                      <a:pt x="76" y="164"/>
                    </a:lnTo>
                    <a:lnTo>
                      <a:pt x="78" y="168"/>
                    </a:lnTo>
                    <a:lnTo>
                      <a:pt x="78" y="170"/>
                    </a:lnTo>
                    <a:lnTo>
                      <a:pt x="78" y="170"/>
                    </a:lnTo>
                    <a:lnTo>
                      <a:pt x="76" y="170"/>
                    </a:lnTo>
                    <a:lnTo>
                      <a:pt x="76" y="170"/>
                    </a:lnTo>
                    <a:lnTo>
                      <a:pt x="78" y="170"/>
                    </a:lnTo>
                    <a:lnTo>
                      <a:pt x="82" y="170"/>
                    </a:lnTo>
                    <a:lnTo>
                      <a:pt x="82" y="172"/>
                    </a:lnTo>
                    <a:lnTo>
                      <a:pt x="86" y="176"/>
                    </a:lnTo>
                    <a:lnTo>
                      <a:pt x="86" y="180"/>
                    </a:lnTo>
                    <a:lnTo>
                      <a:pt x="86" y="180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8" y="184"/>
                    </a:lnTo>
                    <a:lnTo>
                      <a:pt x="90" y="184"/>
                    </a:lnTo>
                    <a:lnTo>
                      <a:pt x="94" y="184"/>
                    </a:lnTo>
                    <a:lnTo>
                      <a:pt x="98" y="186"/>
                    </a:lnTo>
                    <a:lnTo>
                      <a:pt x="98" y="188"/>
                    </a:lnTo>
                    <a:lnTo>
                      <a:pt x="100" y="186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4" name="Mayotte">
                <a:extLst>
                  <a:ext uri="{FF2B5EF4-FFF2-40B4-BE49-F238E27FC236}">
                    <a16:creationId xmlns:a16="http://schemas.microsoft.com/office/drawing/2014/main" id="{0EB6BFB2-6FD5-4814-A667-25E6FE842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2548" y="4727682"/>
                <a:ext cx="7655" cy="7655"/>
              </a:xfrm>
              <a:custGeom>
                <a:avLst/>
                <a:gdLst>
                  <a:gd name="T0" fmla="*/ 0 w 4"/>
                  <a:gd name="T1" fmla="*/ 4 h 4"/>
                  <a:gd name="T2" fmla="*/ 0 w 4"/>
                  <a:gd name="T3" fmla="*/ 2 h 4"/>
                  <a:gd name="T4" fmla="*/ 0 w 4"/>
                  <a:gd name="T5" fmla="*/ 0 h 4"/>
                  <a:gd name="T6" fmla="*/ 2 w 4"/>
                  <a:gd name="T7" fmla="*/ 0 h 4"/>
                  <a:gd name="T8" fmla="*/ 4 w 4"/>
                  <a:gd name="T9" fmla="*/ 2 h 4"/>
                  <a:gd name="T10" fmla="*/ 0 w 4"/>
                  <a:gd name="T11" fmla="*/ 4 h 4"/>
                  <a:gd name="T12" fmla="*/ 0 w 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fghanistan">
                <a:extLst>
                  <a:ext uri="{FF2B5EF4-FFF2-40B4-BE49-F238E27FC236}">
                    <a16:creationId xmlns:a16="http://schemas.microsoft.com/office/drawing/2014/main" id="{2876D47E-43E4-4067-9305-E62B08BEA5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4077" y="3437741"/>
                <a:ext cx="313873" cy="260285"/>
              </a:xfrm>
              <a:custGeom>
                <a:avLst/>
                <a:gdLst>
                  <a:gd name="T0" fmla="*/ 152 w 164"/>
                  <a:gd name="T1" fmla="*/ 12 h 136"/>
                  <a:gd name="T2" fmla="*/ 158 w 164"/>
                  <a:gd name="T3" fmla="*/ 12 h 136"/>
                  <a:gd name="T4" fmla="*/ 160 w 164"/>
                  <a:gd name="T5" fmla="*/ 18 h 136"/>
                  <a:gd name="T6" fmla="*/ 154 w 164"/>
                  <a:gd name="T7" fmla="*/ 26 h 136"/>
                  <a:gd name="T8" fmla="*/ 134 w 164"/>
                  <a:gd name="T9" fmla="*/ 28 h 136"/>
                  <a:gd name="T10" fmla="*/ 126 w 164"/>
                  <a:gd name="T11" fmla="*/ 34 h 136"/>
                  <a:gd name="T12" fmla="*/ 130 w 164"/>
                  <a:gd name="T13" fmla="*/ 50 h 136"/>
                  <a:gd name="T14" fmla="*/ 126 w 164"/>
                  <a:gd name="T15" fmla="*/ 64 h 136"/>
                  <a:gd name="T16" fmla="*/ 114 w 164"/>
                  <a:gd name="T17" fmla="*/ 66 h 136"/>
                  <a:gd name="T18" fmla="*/ 116 w 164"/>
                  <a:gd name="T19" fmla="*/ 72 h 136"/>
                  <a:gd name="T20" fmla="*/ 114 w 164"/>
                  <a:gd name="T21" fmla="*/ 80 h 136"/>
                  <a:gd name="T22" fmla="*/ 110 w 164"/>
                  <a:gd name="T23" fmla="*/ 86 h 136"/>
                  <a:gd name="T24" fmla="*/ 108 w 164"/>
                  <a:gd name="T25" fmla="*/ 92 h 136"/>
                  <a:gd name="T26" fmla="*/ 104 w 164"/>
                  <a:gd name="T27" fmla="*/ 98 h 136"/>
                  <a:gd name="T28" fmla="*/ 98 w 164"/>
                  <a:gd name="T29" fmla="*/ 100 h 136"/>
                  <a:gd name="T30" fmla="*/ 94 w 164"/>
                  <a:gd name="T31" fmla="*/ 100 h 136"/>
                  <a:gd name="T32" fmla="*/ 90 w 164"/>
                  <a:gd name="T33" fmla="*/ 106 h 136"/>
                  <a:gd name="T34" fmla="*/ 82 w 164"/>
                  <a:gd name="T35" fmla="*/ 108 h 136"/>
                  <a:gd name="T36" fmla="*/ 78 w 164"/>
                  <a:gd name="T37" fmla="*/ 114 h 136"/>
                  <a:gd name="T38" fmla="*/ 76 w 164"/>
                  <a:gd name="T39" fmla="*/ 122 h 136"/>
                  <a:gd name="T40" fmla="*/ 76 w 164"/>
                  <a:gd name="T41" fmla="*/ 130 h 136"/>
                  <a:gd name="T42" fmla="*/ 64 w 164"/>
                  <a:gd name="T43" fmla="*/ 132 h 136"/>
                  <a:gd name="T44" fmla="*/ 52 w 164"/>
                  <a:gd name="T45" fmla="*/ 134 h 136"/>
                  <a:gd name="T46" fmla="*/ 30 w 164"/>
                  <a:gd name="T47" fmla="*/ 136 h 136"/>
                  <a:gd name="T48" fmla="*/ 22 w 164"/>
                  <a:gd name="T49" fmla="*/ 118 h 136"/>
                  <a:gd name="T50" fmla="*/ 20 w 164"/>
                  <a:gd name="T51" fmla="*/ 104 h 136"/>
                  <a:gd name="T52" fmla="*/ 8 w 164"/>
                  <a:gd name="T53" fmla="*/ 98 h 136"/>
                  <a:gd name="T54" fmla="*/ 4 w 164"/>
                  <a:gd name="T55" fmla="*/ 84 h 136"/>
                  <a:gd name="T56" fmla="*/ 6 w 164"/>
                  <a:gd name="T57" fmla="*/ 76 h 136"/>
                  <a:gd name="T58" fmla="*/ 2 w 164"/>
                  <a:gd name="T59" fmla="*/ 68 h 136"/>
                  <a:gd name="T60" fmla="*/ 2 w 164"/>
                  <a:gd name="T61" fmla="*/ 64 h 136"/>
                  <a:gd name="T62" fmla="*/ 6 w 164"/>
                  <a:gd name="T63" fmla="*/ 58 h 136"/>
                  <a:gd name="T64" fmla="*/ 6 w 164"/>
                  <a:gd name="T65" fmla="*/ 54 h 136"/>
                  <a:gd name="T66" fmla="*/ 6 w 164"/>
                  <a:gd name="T67" fmla="*/ 48 h 136"/>
                  <a:gd name="T68" fmla="*/ 10 w 164"/>
                  <a:gd name="T69" fmla="*/ 48 h 136"/>
                  <a:gd name="T70" fmla="*/ 16 w 164"/>
                  <a:gd name="T71" fmla="*/ 48 h 136"/>
                  <a:gd name="T72" fmla="*/ 20 w 164"/>
                  <a:gd name="T73" fmla="*/ 50 h 136"/>
                  <a:gd name="T74" fmla="*/ 26 w 164"/>
                  <a:gd name="T75" fmla="*/ 50 h 136"/>
                  <a:gd name="T76" fmla="*/ 30 w 164"/>
                  <a:gd name="T77" fmla="*/ 44 h 136"/>
                  <a:gd name="T78" fmla="*/ 38 w 164"/>
                  <a:gd name="T79" fmla="*/ 40 h 136"/>
                  <a:gd name="T80" fmla="*/ 42 w 164"/>
                  <a:gd name="T81" fmla="*/ 36 h 136"/>
                  <a:gd name="T82" fmla="*/ 46 w 164"/>
                  <a:gd name="T83" fmla="*/ 28 h 136"/>
                  <a:gd name="T84" fmla="*/ 46 w 164"/>
                  <a:gd name="T85" fmla="*/ 22 h 136"/>
                  <a:gd name="T86" fmla="*/ 52 w 164"/>
                  <a:gd name="T87" fmla="*/ 20 h 136"/>
                  <a:gd name="T88" fmla="*/ 58 w 164"/>
                  <a:gd name="T89" fmla="*/ 16 h 136"/>
                  <a:gd name="T90" fmla="*/ 64 w 164"/>
                  <a:gd name="T91" fmla="*/ 18 h 136"/>
                  <a:gd name="T92" fmla="*/ 72 w 164"/>
                  <a:gd name="T93" fmla="*/ 22 h 136"/>
                  <a:gd name="T94" fmla="*/ 78 w 164"/>
                  <a:gd name="T95" fmla="*/ 20 h 136"/>
                  <a:gd name="T96" fmla="*/ 88 w 164"/>
                  <a:gd name="T97" fmla="*/ 22 h 136"/>
                  <a:gd name="T98" fmla="*/ 92 w 164"/>
                  <a:gd name="T99" fmla="*/ 18 h 136"/>
                  <a:gd name="T100" fmla="*/ 98 w 164"/>
                  <a:gd name="T101" fmla="*/ 20 h 136"/>
                  <a:gd name="T102" fmla="*/ 100 w 164"/>
                  <a:gd name="T103" fmla="*/ 18 h 136"/>
                  <a:gd name="T104" fmla="*/ 104 w 164"/>
                  <a:gd name="T105" fmla="*/ 14 h 136"/>
                  <a:gd name="T106" fmla="*/ 108 w 164"/>
                  <a:gd name="T107" fmla="*/ 16 h 136"/>
                  <a:gd name="T108" fmla="*/ 110 w 164"/>
                  <a:gd name="T109" fmla="*/ 8 h 136"/>
                  <a:gd name="T110" fmla="*/ 112 w 164"/>
                  <a:gd name="T111" fmla="*/ 0 h 136"/>
                  <a:gd name="T112" fmla="*/ 120 w 164"/>
                  <a:gd name="T113" fmla="*/ 2 h 136"/>
                  <a:gd name="T114" fmla="*/ 120 w 164"/>
                  <a:gd name="T115" fmla="*/ 10 h 136"/>
                  <a:gd name="T116" fmla="*/ 124 w 164"/>
                  <a:gd name="T117" fmla="*/ 16 h 136"/>
                  <a:gd name="T118" fmla="*/ 126 w 164"/>
                  <a:gd name="T119" fmla="*/ 24 h 136"/>
                  <a:gd name="T120" fmla="*/ 132 w 164"/>
                  <a:gd name="T121" fmla="*/ 28 h 136"/>
                  <a:gd name="T122" fmla="*/ 138 w 164"/>
                  <a:gd name="T123" fmla="*/ 22 h 136"/>
                  <a:gd name="T124" fmla="*/ 142 w 164"/>
                  <a:gd name="T125" fmla="*/ 1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4" h="136">
                    <a:moveTo>
                      <a:pt x="142" y="16"/>
                    </a:moveTo>
                    <a:lnTo>
                      <a:pt x="148" y="14"/>
                    </a:lnTo>
                    <a:lnTo>
                      <a:pt x="152" y="12"/>
                    </a:lnTo>
                    <a:lnTo>
                      <a:pt x="152" y="16"/>
                    </a:lnTo>
                    <a:lnTo>
                      <a:pt x="156" y="16"/>
                    </a:lnTo>
                    <a:lnTo>
                      <a:pt x="158" y="12"/>
                    </a:lnTo>
                    <a:lnTo>
                      <a:pt x="164" y="12"/>
                    </a:lnTo>
                    <a:lnTo>
                      <a:pt x="164" y="16"/>
                    </a:lnTo>
                    <a:lnTo>
                      <a:pt x="160" y="18"/>
                    </a:lnTo>
                    <a:lnTo>
                      <a:pt x="162" y="18"/>
                    </a:lnTo>
                    <a:lnTo>
                      <a:pt x="160" y="24"/>
                    </a:lnTo>
                    <a:lnTo>
                      <a:pt x="154" y="26"/>
                    </a:lnTo>
                    <a:lnTo>
                      <a:pt x="142" y="28"/>
                    </a:lnTo>
                    <a:lnTo>
                      <a:pt x="138" y="26"/>
                    </a:lnTo>
                    <a:lnTo>
                      <a:pt x="134" y="28"/>
                    </a:lnTo>
                    <a:lnTo>
                      <a:pt x="132" y="30"/>
                    </a:lnTo>
                    <a:lnTo>
                      <a:pt x="128" y="30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30" y="44"/>
                    </a:lnTo>
                    <a:lnTo>
                      <a:pt x="130" y="50"/>
                    </a:lnTo>
                    <a:lnTo>
                      <a:pt x="124" y="58"/>
                    </a:lnTo>
                    <a:lnTo>
                      <a:pt x="126" y="60"/>
                    </a:lnTo>
                    <a:lnTo>
                      <a:pt x="126" y="64"/>
                    </a:lnTo>
                    <a:lnTo>
                      <a:pt x="124" y="68"/>
                    </a:lnTo>
                    <a:lnTo>
                      <a:pt x="118" y="68"/>
                    </a:lnTo>
                    <a:lnTo>
                      <a:pt x="114" y="66"/>
                    </a:lnTo>
                    <a:lnTo>
                      <a:pt x="112" y="68"/>
                    </a:lnTo>
                    <a:lnTo>
                      <a:pt x="112" y="72"/>
                    </a:lnTo>
                    <a:lnTo>
                      <a:pt x="116" y="72"/>
                    </a:lnTo>
                    <a:lnTo>
                      <a:pt x="118" y="76"/>
                    </a:lnTo>
                    <a:lnTo>
                      <a:pt x="116" y="78"/>
                    </a:lnTo>
                    <a:lnTo>
                      <a:pt x="114" y="80"/>
                    </a:lnTo>
                    <a:lnTo>
                      <a:pt x="112" y="80"/>
                    </a:lnTo>
                    <a:lnTo>
                      <a:pt x="110" y="82"/>
                    </a:lnTo>
                    <a:lnTo>
                      <a:pt x="110" y="86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2"/>
                    </a:lnTo>
                    <a:lnTo>
                      <a:pt x="108" y="98"/>
                    </a:lnTo>
                    <a:lnTo>
                      <a:pt x="106" y="102"/>
                    </a:lnTo>
                    <a:lnTo>
                      <a:pt x="104" y="98"/>
                    </a:lnTo>
                    <a:lnTo>
                      <a:pt x="102" y="98"/>
                    </a:lnTo>
                    <a:lnTo>
                      <a:pt x="102" y="100"/>
                    </a:lnTo>
                    <a:lnTo>
                      <a:pt x="98" y="100"/>
                    </a:lnTo>
                    <a:lnTo>
                      <a:pt x="98" y="100"/>
                    </a:lnTo>
                    <a:lnTo>
                      <a:pt x="94" y="100"/>
                    </a:lnTo>
                    <a:lnTo>
                      <a:pt x="94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86" y="108"/>
                    </a:lnTo>
                    <a:lnTo>
                      <a:pt x="84" y="108"/>
                    </a:lnTo>
                    <a:lnTo>
                      <a:pt x="82" y="108"/>
                    </a:lnTo>
                    <a:lnTo>
                      <a:pt x="80" y="110"/>
                    </a:lnTo>
                    <a:lnTo>
                      <a:pt x="80" y="112"/>
                    </a:lnTo>
                    <a:lnTo>
                      <a:pt x="78" y="114"/>
                    </a:lnTo>
                    <a:lnTo>
                      <a:pt x="76" y="114"/>
                    </a:lnTo>
                    <a:lnTo>
                      <a:pt x="76" y="118"/>
                    </a:lnTo>
                    <a:lnTo>
                      <a:pt x="76" y="122"/>
                    </a:lnTo>
                    <a:lnTo>
                      <a:pt x="76" y="124"/>
                    </a:lnTo>
                    <a:lnTo>
                      <a:pt x="78" y="128"/>
                    </a:lnTo>
                    <a:lnTo>
                      <a:pt x="76" y="130"/>
                    </a:lnTo>
                    <a:lnTo>
                      <a:pt x="72" y="132"/>
                    </a:lnTo>
                    <a:lnTo>
                      <a:pt x="68" y="132"/>
                    </a:lnTo>
                    <a:lnTo>
                      <a:pt x="64" y="132"/>
                    </a:lnTo>
                    <a:lnTo>
                      <a:pt x="58" y="132"/>
                    </a:lnTo>
                    <a:lnTo>
                      <a:pt x="54" y="134"/>
                    </a:lnTo>
                    <a:lnTo>
                      <a:pt x="52" y="134"/>
                    </a:lnTo>
                    <a:lnTo>
                      <a:pt x="48" y="134"/>
                    </a:lnTo>
                    <a:lnTo>
                      <a:pt x="44" y="136"/>
                    </a:lnTo>
                    <a:lnTo>
                      <a:pt x="30" y="136"/>
                    </a:lnTo>
                    <a:lnTo>
                      <a:pt x="12" y="132"/>
                    </a:lnTo>
                    <a:lnTo>
                      <a:pt x="22" y="118"/>
                    </a:lnTo>
                    <a:lnTo>
                      <a:pt x="22" y="118"/>
                    </a:lnTo>
                    <a:lnTo>
                      <a:pt x="22" y="112"/>
                    </a:lnTo>
                    <a:lnTo>
                      <a:pt x="22" y="108"/>
                    </a:lnTo>
                    <a:lnTo>
                      <a:pt x="20" y="104"/>
                    </a:lnTo>
                    <a:lnTo>
                      <a:pt x="8" y="104"/>
                    </a:lnTo>
                    <a:lnTo>
                      <a:pt x="8" y="100"/>
                    </a:lnTo>
                    <a:lnTo>
                      <a:pt x="8" y="98"/>
                    </a:lnTo>
                    <a:lnTo>
                      <a:pt x="8" y="96"/>
                    </a:lnTo>
                    <a:lnTo>
                      <a:pt x="6" y="90"/>
                    </a:lnTo>
                    <a:lnTo>
                      <a:pt x="4" y="84"/>
                    </a:lnTo>
                    <a:lnTo>
                      <a:pt x="4" y="80"/>
                    </a:lnTo>
                    <a:lnTo>
                      <a:pt x="8" y="76"/>
                    </a:lnTo>
                    <a:lnTo>
                      <a:pt x="6" y="76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2" y="68"/>
                    </a:lnTo>
                    <a:lnTo>
                      <a:pt x="0" y="68"/>
                    </a:lnTo>
                    <a:lnTo>
                      <a:pt x="4" y="64"/>
                    </a:lnTo>
                    <a:lnTo>
                      <a:pt x="2" y="64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6" y="56"/>
                    </a:lnTo>
                    <a:lnTo>
                      <a:pt x="6" y="54"/>
                    </a:lnTo>
                    <a:lnTo>
                      <a:pt x="6" y="52"/>
                    </a:lnTo>
                    <a:lnTo>
                      <a:pt x="6" y="50"/>
                    </a:lnTo>
                    <a:lnTo>
                      <a:pt x="6" y="48"/>
                    </a:lnTo>
                    <a:lnTo>
                      <a:pt x="6" y="46"/>
                    </a:lnTo>
                    <a:lnTo>
                      <a:pt x="6" y="46"/>
                    </a:lnTo>
                    <a:lnTo>
                      <a:pt x="10" y="48"/>
                    </a:lnTo>
                    <a:lnTo>
                      <a:pt x="12" y="48"/>
                    </a:lnTo>
                    <a:lnTo>
                      <a:pt x="14" y="48"/>
                    </a:lnTo>
                    <a:lnTo>
                      <a:pt x="16" y="48"/>
                    </a:lnTo>
                    <a:lnTo>
                      <a:pt x="18" y="48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2" y="52"/>
                    </a:lnTo>
                    <a:lnTo>
                      <a:pt x="22" y="50"/>
                    </a:lnTo>
                    <a:lnTo>
                      <a:pt x="26" y="50"/>
                    </a:lnTo>
                    <a:lnTo>
                      <a:pt x="28" y="48"/>
                    </a:lnTo>
                    <a:lnTo>
                      <a:pt x="28" y="46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34" y="42"/>
                    </a:lnTo>
                    <a:lnTo>
                      <a:pt x="38" y="40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2" y="36"/>
                    </a:lnTo>
                    <a:lnTo>
                      <a:pt x="44" y="34"/>
                    </a:lnTo>
                    <a:lnTo>
                      <a:pt x="44" y="30"/>
                    </a:lnTo>
                    <a:lnTo>
                      <a:pt x="46" y="28"/>
                    </a:lnTo>
                    <a:lnTo>
                      <a:pt x="46" y="24"/>
                    </a:lnTo>
                    <a:lnTo>
                      <a:pt x="46" y="24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8" y="22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6" y="18"/>
                    </a:lnTo>
                    <a:lnTo>
                      <a:pt x="58" y="16"/>
                    </a:lnTo>
                    <a:lnTo>
                      <a:pt x="62" y="18"/>
                    </a:lnTo>
                    <a:lnTo>
                      <a:pt x="64" y="18"/>
                    </a:lnTo>
                    <a:lnTo>
                      <a:pt x="64" y="18"/>
                    </a:lnTo>
                    <a:lnTo>
                      <a:pt x="70" y="18"/>
                    </a:lnTo>
                    <a:lnTo>
                      <a:pt x="72" y="18"/>
                    </a:lnTo>
                    <a:lnTo>
                      <a:pt x="72" y="22"/>
                    </a:lnTo>
                    <a:lnTo>
                      <a:pt x="74" y="22"/>
                    </a:lnTo>
                    <a:lnTo>
                      <a:pt x="76" y="20"/>
                    </a:lnTo>
                    <a:lnTo>
                      <a:pt x="78" y="20"/>
                    </a:lnTo>
                    <a:lnTo>
                      <a:pt x="82" y="24"/>
                    </a:lnTo>
                    <a:lnTo>
                      <a:pt x="84" y="24"/>
                    </a:lnTo>
                    <a:lnTo>
                      <a:pt x="88" y="22"/>
                    </a:lnTo>
                    <a:lnTo>
                      <a:pt x="90" y="22"/>
                    </a:lnTo>
                    <a:lnTo>
                      <a:pt x="92" y="20"/>
                    </a:lnTo>
                    <a:lnTo>
                      <a:pt x="92" y="18"/>
                    </a:lnTo>
                    <a:lnTo>
                      <a:pt x="94" y="18"/>
                    </a:lnTo>
                    <a:lnTo>
                      <a:pt x="96" y="18"/>
                    </a:lnTo>
                    <a:lnTo>
                      <a:pt x="98" y="20"/>
                    </a:lnTo>
                    <a:lnTo>
                      <a:pt x="102" y="20"/>
                    </a:lnTo>
                    <a:lnTo>
                      <a:pt x="100" y="18"/>
                    </a:lnTo>
                    <a:lnTo>
                      <a:pt x="100" y="18"/>
                    </a:lnTo>
                    <a:lnTo>
                      <a:pt x="100" y="16"/>
                    </a:lnTo>
                    <a:lnTo>
                      <a:pt x="102" y="16"/>
                    </a:lnTo>
                    <a:lnTo>
                      <a:pt x="104" y="14"/>
                    </a:lnTo>
                    <a:lnTo>
                      <a:pt x="104" y="14"/>
                    </a:lnTo>
                    <a:lnTo>
                      <a:pt x="104" y="16"/>
                    </a:lnTo>
                    <a:lnTo>
                      <a:pt x="108" y="16"/>
                    </a:lnTo>
                    <a:lnTo>
                      <a:pt x="110" y="12"/>
                    </a:lnTo>
                    <a:lnTo>
                      <a:pt x="108" y="10"/>
                    </a:lnTo>
                    <a:lnTo>
                      <a:pt x="110" y="8"/>
                    </a:lnTo>
                    <a:lnTo>
                      <a:pt x="112" y="6"/>
                    </a:lnTo>
                    <a:lnTo>
                      <a:pt x="112" y="2"/>
                    </a:lnTo>
                    <a:lnTo>
                      <a:pt x="112" y="0"/>
                    </a:lnTo>
                    <a:lnTo>
                      <a:pt x="116" y="0"/>
                    </a:lnTo>
                    <a:lnTo>
                      <a:pt x="118" y="2"/>
                    </a:lnTo>
                    <a:lnTo>
                      <a:pt x="120" y="2"/>
                    </a:lnTo>
                    <a:lnTo>
                      <a:pt x="120" y="4"/>
                    </a:lnTo>
                    <a:lnTo>
                      <a:pt x="120" y="8"/>
                    </a:lnTo>
                    <a:lnTo>
                      <a:pt x="120" y="10"/>
                    </a:lnTo>
                    <a:lnTo>
                      <a:pt x="122" y="10"/>
                    </a:lnTo>
                    <a:lnTo>
                      <a:pt x="124" y="12"/>
                    </a:lnTo>
                    <a:lnTo>
                      <a:pt x="124" y="16"/>
                    </a:lnTo>
                    <a:lnTo>
                      <a:pt x="124" y="18"/>
                    </a:lnTo>
                    <a:lnTo>
                      <a:pt x="124" y="22"/>
                    </a:lnTo>
                    <a:lnTo>
                      <a:pt x="126" y="24"/>
                    </a:lnTo>
                    <a:lnTo>
                      <a:pt x="126" y="26"/>
                    </a:lnTo>
                    <a:lnTo>
                      <a:pt x="128" y="28"/>
                    </a:lnTo>
                    <a:lnTo>
                      <a:pt x="132" y="28"/>
                    </a:lnTo>
                    <a:lnTo>
                      <a:pt x="132" y="26"/>
                    </a:lnTo>
                    <a:lnTo>
                      <a:pt x="134" y="24"/>
                    </a:lnTo>
                    <a:lnTo>
                      <a:pt x="138" y="22"/>
                    </a:lnTo>
                    <a:lnTo>
                      <a:pt x="140" y="22"/>
                    </a:lnTo>
                    <a:lnTo>
                      <a:pt x="140" y="18"/>
                    </a:lnTo>
                    <a:lnTo>
                      <a:pt x="142" y="16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aphicFrame>
        <p:nvGraphicFramePr>
          <p:cNvPr id="379" name="Diagram 378">
            <a:extLst>
              <a:ext uri="{FF2B5EF4-FFF2-40B4-BE49-F238E27FC236}">
                <a16:creationId xmlns:a16="http://schemas.microsoft.com/office/drawing/2014/main" id="{3F12BB81-B26F-4098-B0FE-7A9DA12505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264758"/>
              </p:ext>
            </p:extLst>
          </p:nvPr>
        </p:nvGraphicFramePr>
        <p:xfrm>
          <a:off x="33406257" y="18658026"/>
          <a:ext cx="7120799" cy="474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1" r:lo="rId152" r:qs="rId153" r:cs="rId154"/>
          </a:graphicData>
        </a:graphic>
      </p:graphicFrame>
    </p:spTree>
    <p:extLst>
      <p:ext uri="{BB962C8B-B14F-4D97-AF65-F5344CB8AC3E}">
        <p14:creationId xmlns:p14="http://schemas.microsoft.com/office/powerpoint/2010/main" val="1040043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D12FD0-A06E-4868-8043-EDEB4A3E08BB}"/>
              </a:ext>
            </a:extLst>
          </p:cNvPr>
          <p:cNvSpPr>
            <a:spLocks/>
          </p:cNvSpPr>
          <p:nvPr/>
        </p:nvSpPr>
        <p:spPr>
          <a:xfrm>
            <a:off x="11249023" y="4354532"/>
            <a:ext cx="20305716" cy="25916899"/>
          </a:xfrm>
          <a:prstGeom prst="rect">
            <a:avLst/>
          </a:prstGeom>
          <a:solidFill>
            <a:srgbClr val="E2D8F0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defRPr/>
            </a:pPr>
            <a:endParaRPr lang="en-GB" sz="3530" kern="0">
              <a:solidFill>
                <a:srgbClr val="3F3F3F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5BE109-340A-433D-95FC-265EEAC99686}"/>
              </a:ext>
            </a:extLst>
          </p:cNvPr>
          <p:cNvSpPr txBox="1"/>
          <p:nvPr/>
        </p:nvSpPr>
        <p:spPr>
          <a:xfrm>
            <a:off x="11991180" y="4911724"/>
            <a:ext cx="18821399" cy="5076825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anchor="ctr">
            <a:normAutofit/>
          </a:bodyPr>
          <a:lstStyle/>
          <a:p>
            <a:pPr defTabSz="1751511"/>
            <a:r>
              <a:rPr lang="en-GB" sz="7500">
                <a:solidFill>
                  <a:srgbClr val="000000"/>
                </a:solidFill>
                <a:latin typeface="Franklin Gothic Medium" panose="020B0603020102020204" pitchFamily="34" charset="0"/>
                <a:ea typeface="Verdana" panose="020B0604030504040204" pitchFamily="34" charset="0"/>
              </a:rPr>
              <a:t>[Summarise your </a:t>
            </a:r>
            <a:r>
              <a:rPr lang="en-GB" sz="7500" b="1">
                <a:solidFill>
                  <a:srgbClr val="000000"/>
                </a:solidFill>
                <a:latin typeface="Franklin Gothic Medium" panose="020B0603020102020204" pitchFamily="34" charset="0"/>
                <a:ea typeface="Verdana" panose="020B0604030504040204" pitchFamily="34" charset="0"/>
              </a:rPr>
              <a:t>main finding </a:t>
            </a:r>
            <a:r>
              <a:rPr lang="en-GB" sz="7500">
                <a:solidFill>
                  <a:srgbClr val="000000"/>
                </a:solidFill>
                <a:latin typeface="Franklin Gothic Medium" panose="020B0603020102020204" pitchFamily="34" charset="0"/>
                <a:ea typeface="Verdana" panose="020B0604030504040204" pitchFamily="34" charset="0"/>
              </a:rPr>
              <a:t>here in a </a:t>
            </a:r>
            <a:r>
              <a:rPr lang="en-GB" sz="7500" b="1">
                <a:solidFill>
                  <a:srgbClr val="000000"/>
                </a:solidFill>
                <a:latin typeface="Franklin Gothic Medium" panose="020B0603020102020204" pitchFamily="34" charset="0"/>
                <a:ea typeface="Verdana" panose="020B0604030504040204" pitchFamily="34" charset="0"/>
              </a:rPr>
              <a:t>clear</a:t>
            </a:r>
            <a:r>
              <a:rPr lang="en-GB" sz="7500">
                <a:solidFill>
                  <a:srgbClr val="000000"/>
                </a:solidFill>
                <a:latin typeface="Franklin Gothic Medium" panose="020B0603020102020204" pitchFamily="34" charset="0"/>
                <a:ea typeface="Verdana" panose="020B0604030504040204" pitchFamily="34" charset="0"/>
              </a:rPr>
              <a:t> and </a:t>
            </a:r>
            <a:r>
              <a:rPr lang="en-GB" sz="7500" b="1">
                <a:solidFill>
                  <a:srgbClr val="000000"/>
                </a:solidFill>
                <a:latin typeface="Franklin Gothic Medium" panose="020B0603020102020204" pitchFamily="34" charset="0"/>
                <a:ea typeface="Verdana" panose="020B0604030504040204" pitchFamily="34" charset="0"/>
              </a:rPr>
              <a:t>concise</a:t>
            </a:r>
            <a:r>
              <a:rPr lang="en-GB" sz="7500">
                <a:solidFill>
                  <a:srgbClr val="000000"/>
                </a:solidFill>
                <a:latin typeface="Franklin Gothic Medium" panose="020B0603020102020204" pitchFamily="34" charset="0"/>
                <a:ea typeface="Verdana" panose="020B0604030504040204" pitchFamily="34" charset="0"/>
              </a:rPr>
              <a:t> sentence]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D74D9E-90AB-4161-840E-84842C04E38B}"/>
              </a:ext>
            </a:extLst>
          </p:cNvPr>
          <p:cNvSpPr/>
          <p:nvPr/>
        </p:nvSpPr>
        <p:spPr>
          <a:xfrm>
            <a:off x="11991181" y="10564814"/>
            <a:ext cx="18821399" cy="10729912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751511">
              <a:spcAft>
                <a:spcPts val="899"/>
              </a:spcAft>
              <a:defRPr/>
            </a:pPr>
            <a:r>
              <a:rPr lang="en-GB" sz="3600" b="1" kern="0">
                <a:solidFill>
                  <a:srgbClr val="000000"/>
                </a:solidFill>
                <a:latin typeface="Franklin Gothic Medium" panose="020B0603020102020204" pitchFamily="34" charset="0"/>
              </a:rPr>
              <a:t>Key figure</a:t>
            </a:r>
          </a:p>
          <a:p>
            <a:pPr algn="ctr" defTabSz="1751511">
              <a:defRPr/>
            </a:pPr>
            <a:r>
              <a:rPr lang="en-GB" sz="3600" kern="0">
                <a:solidFill>
                  <a:srgbClr val="FFFFFF">
                    <a:lumMod val="50000"/>
                  </a:srgbClr>
                </a:solidFill>
                <a:latin typeface="Franklin Gothic Book" panose="020B0503020102020204" pitchFamily="34" charset="0"/>
              </a:rPr>
              <a:t>Visualize your findings with an image, graphic, or a key figure.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0CBF2-3EB1-475D-92E8-F7FE340C731F}"/>
              </a:ext>
            </a:extLst>
          </p:cNvPr>
          <p:cNvSpPr txBox="1"/>
          <p:nvPr/>
        </p:nvSpPr>
        <p:spPr>
          <a:xfrm>
            <a:off x="808037" y="496900"/>
            <a:ext cx="35967988" cy="2550092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Autofit/>
          </a:bodyPr>
          <a:lstStyle/>
          <a:p>
            <a:pPr defTabSz="1751511"/>
            <a:r>
              <a:rPr lang="en-GB" sz="9000" b="1">
                <a:solidFill>
                  <a:srgbClr val="000000"/>
                </a:solidFill>
                <a:latin typeface="Franklin Gothic Medium" panose="020B0603020102020204" pitchFamily="34" charset="0"/>
                <a:ea typeface="Verdana" panose="020B0604030504040204" pitchFamily="34" charset="0"/>
                <a:cs typeface="Segoe UI Semilight" panose="020B0402040204020203" pitchFamily="34" charset="0"/>
              </a:rPr>
              <a:t>[PUNCHY TITLE]</a:t>
            </a:r>
            <a:endParaRPr lang="en-GB" sz="9000" i="1">
              <a:solidFill>
                <a:srgbClr val="FFFFFF">
                  <a:lumMod val="50000"/>
                </a:srgbClr>
              </a:solidFill>
              <a:latin typeface="Franklin Gothic Medium" panose="020B0603020102020204" pitchFamily="34" charset="0"/>
              <a:ea typeface="Verdana" panose="020B060403050404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D2084-E1F5-48D8-BC2D-DF6F5D7F5A67}"/>
              </a:ext>
            </a:extLst>
          </p:cNvPr>
          <p:cNvSpPr txBox="1">
            <a:spLocks/>
          </p:cNvSpPr>
          <p:nvPr/>
        </p:nvSpPr>
        <p:spPr>
          <a:xfrm>
            <a:off x="808036" y="3271237"/>
            <a:ext cx="41187688" cy="1177344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Autofit/>
          </a:bodyPr>
          <a:lstStyle/>
          <a:p>
            <a:pPr defTabSz="1751511"/>
            <a:r>
              <a:rPr lang="en-GB" sz="6000" i="1">
                <a:solidFill>
                  <a:srgbClr val="FFFFFF">
                    <a:lumMod val="50000"/>
                  </a:srgbClr>
                </a:solidFill>
                <a:latin typeface="Franklin Gothic Medium" panose="020B0603020102020204" pitchFamily="34" charset="0"/>
                <a:cs typeface="Segoe UI Semilight" panose="020B0402040204020203" pitchFamily="34" charset="0"/>
              </a:rPr>
              <a:t>Authors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E1C840-C6F4-4B4D-A7A5-9FD82F9F53F9}"/>
              </a:ext>
            </a:extLst>
          </p:cNvPr>
          <p:cNvCxnSpPr>
            <a:cxnSpLocks/>
          </p:cNvCxnSpPr>
          <p:nvPr/>
        </p:nvCxnSpPr>
        <p:spPr>
          <a:xfrm>
            <a:off x="808037" y="4354535"/>
            <a:ext cx="41187688" cy="0"/>
          </a:xfrm>
          <a:prstGeom prst="line">
            <a:avLst/>
          </a:prstGeom>
          <a:noFill/>
          <a:ln w="88900" cap="flat" cmpd="sng" algn="ctr">
            <a:solidFill>
              <a:srgbClr val="000000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A5CD74-3A6F-48A7-8E40-993206A80610}"/>
              </a:ext>
            </a:extLst>
          </p:cNvPr>
          <p:cNvGrpSpPr/>
          <p:nvPr/>
        </p:nvGrpSpPr>
        <p:grpSpPr>
          <a:xfrm>
            <a:off x="808037" y="4911725"/>
            <a:ext cx="9864726" cy="5076823"/>
            <a:chOff x="808037" y="4911725"/>
            <a:chExt cx="9864726" cy="50768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002147-A24B-4ED1-8B90-866E1D9DEE7F}"/>
                </a:ext>
              </a:extLst>
            </p:cNvPr>
            <p:cNvSpPr/>
            <p:nvPr/>
          </p:nvSpPr>
          <p:spPr>
            <a:xfrm>
              <a:off x="808037" y="5966460"/>
              <a:ext cx="9864725" cy="4022088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403509" indent="-403509" defTabSz="1751511">
                <a:buFont typeface="Arial" panose="020B0604020202020204" pitchFamily="34" charset="0"/>
                <a:buChar char="•"/>
                <a:defRPr/>
              </a:pPr>
              <a:r>
                <a:rPr lang="en-GB" sz="3600" kern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[Insert text here]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F36BE1-004E-41C6-8EA4-9C78D053BCD5}"/>
                </a:ext>
              </a:extLst>
            </p:cNvPr>
            <p:cNvGrpSpPr>
              <a:grpSpLocks/>
            </p:cNvGrpSpPr>
            <p:nvPr/>
          </p:nvGrpSpPr>
          <p:grpSpPr>
            <a:xfrm>
              <a:off x="808037" y="4911725"/>
              <a:ext cx="9864726" cy="1054735"/>
              <a:chOff x="1127683" y="14928900"/>
              <a:chExt cx="15262790" cy="99335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56AF009-D0C0-405B-BBAD-F733D6F46D19}"/>
                  </a:ext>
                </a:extLst>
              </p:cNvPr>
              <p:cNvSpPr/>
              <p:nvPr/>
            </p:nvSpPr>
            <p:spPr>
              <a:xfrm>
                <a:off x="1127683" y="14928900"/>
                <a:ext cx="15262790" cy="993351"/>
              </a:xfrm>
              <a:prstGeom prst="rect">
                <a:avLst/>
              </a:prstGeom>
              <a:noFill/>
              <a:ln w="19050" cap="sq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751511">
                  <a:defRPr/>
                </a:pPr>
                <a:r>
                  <a:rPr lang="en-GB" sz="6000" b="1" kern="0">
                    <a:solidFill>
                      <a:srgbClr val="000000"/>
                    </a:solidFill>
                    <a:latin typeface="Franklin Gothic Medium" panose="020B0603020102020204" pitchFamily="34" charset="0"/>
                  </a:rPr>
                  <a:t>HEADING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E4B398E-BD94-40C1-9834-37453FCF28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683" y="14928900"/>
                <a:ext cx="15262789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AE53745-319E-4899-A013-96053B58EC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683" y="15922251"/>
                <a:ext cx="15262789" cy="0"/>
              </a:xfrm>
              <a:prstGeom prst="line">
                <a:avLst/>
              </a:prstGeom>
              <a:noFill/>
              <a:ln w="88900" cap="flat" cmpd="sng" algn="ctr">
                <a:solidFill>
                  <a:srgbClr val="000000"/>
                </a:soli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08E948-B4E5-4A9C-B00B-A9012BB7E518}"/>
              </a:ext>
            </a:extLst>
          </p:cNvPr>
          <p:cNvGrpSpPr/>
          <p:nvPr/>
        </p:nvGrpSpPr>
        <p:grpSpPr>
          <a:xfrm>
            <a:off x="808037" y="10599739"/>
            <a:ext cx="9864726" cy="5076823"/>
            <a:chOff x="808037" y="4911725"/>
            <a:chExt cx="9864726" cy="507682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8075A9-61CD-4523-9029-7F2F8B8B4219}"/>
                </a:ext>
              </a:extLst>
            </p:cNvPr>
            <p:cNvSpPr/>
            <p:nvPr/>
          </p:nvSpPr>
          <p:spPr>
            <a:xfrm>
              <a:off x="808037" y="5966460"/>
              <a:ext cx="9864725" cy="4022088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403509" indent="-403509" defTabSz="1751511">
                <a:buFont typeface="Arial" panose="020B0604020202020204" pitchFamily="34" charset="0"/>
                <a:buChar char="•"/>
                <a:defRPr/>
              </a:pPr>
              <a:r>
                <a:rPr lang="en-GB" sz="3600" kern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[Insert text here]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F56A844-A50E-4BE4-A82E-A20BD9BFC4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808037" y="4911725"/>
              <a:ext cx="9864726" cy="1054735"/>
              <a:chOff x="1127683" y="14928900"/>
              <a:chExt cx="15262790" cy="99335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9E73EFE-C001-4259-90FC-FC830D0FA674}"/>
                  </a:ext>
                </a:extLst>
              </p:cNvPr>
              <p:cNvSpPr/>
              <p:nvPr/>
            </p:nvSpPr>
            <p:spPr>
              <a:xfrm>
                <a:off x="1127683" y="14928900"/>
                <a:ext cx="15262790" cy="993351"/>
              </a:xfrm>
              <a:prstGeom prst="rect">
                <a:avLst/>
              </a:prstGeom>
              <a:noFill/>
              <a:ln w="19050" cap="sq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751511">
                  <a:defRPr/>
                </a:pPr>
                <a:r>
                  <a:rPr lang="en-GB" sz="6000" b="1" kern="0">
                    <a:solidFill>
                      <a:srgbClr val="000000"/>
                    </a:solidFill>
                    <a:latin typeface="Franklin Gothic Medium" panose="020B0603020102020204" pitchFamily="34" charset="0"/>
                  </a:rPr>
                  <a:t>HEADING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CF560CC-C783-4E80-B3F1-0404AF636B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683" y="14928900"/>
                <a:ext cx="15262789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E070AA0-3888-4C34-8C1D-57EA1B6275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683" y="15922251"/>
                <a:ext cx="15262789" cy="0"/>
              </a:xfrm>
              <a:prstGeom prst="line">
                <a:avLst/>
              </a:prstGeom>
              <a:noFill/>
              <a:ln w="88900" cap="flat" cmpd="sng" algn="ctr">
                <a:solidFill>
                  <a:srgbClr val="000000"/>
                </a:soli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118BAC-6FA0-422B-88D6-37C3F61A4709}"/>
              </a:ext>
            </a:extLst>
          </p:cNvPr>
          <p:cNvGrpSpPr/>
          <p:nvPr/>
        </p:nvGrpSpPr>
        <p:grpSpPr>
          <a:xfrm>
            <a:off x="808037" y="16217900"/>
            <a:ext cx="9864726" cy="5076823"/>
            <a:chOff x="808037" y="4911725"/>
            <a:chExt cx="9864726" cy="507682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AC458EE-3580-42ED-8D80-4B8DDD788DD4}"/>
                </a:ext>
              </a:extLst>
            </p:cNvPr>
            <p:cNvSpPr/>
            <p:nvPr/>
          </p:nvSpPr>
          <p:spPr>
            <a:xfrm>
              <a:off x="808037" y="5966460"/>
              <a:ext cx="9864725" cy="4022088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403509" indent="-403509" defTabSz="1751511">
                <a:buFont typeface="Arial" panose="020B0604020202020204" pitchFamily="34" charset="0"/>
                <a:buChar char="•"/>
                <a:defRPr/>
              </a:pPr>
              <a:r>
                <a:rPr lang="en-GB" sz="3600" kern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[Insert text here]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BEEE0E4-024A-47E7-8A16-C36AB4248A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808037" y="4911725"/>
              <a:ext cx="9864726" cy="1054735"/>
              <a:chOff x="1127683" y="14928900"/>
              <a:chExt cx="15262790" cy="99335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030E9EC-5A03-4618-874F-6D675909DC50}"/>
                  </a:ext>
                </a:extLst>
              </p:cNvPr>
              <p:cNvSpPr/>
              <p:nvPr/>
            </p:nvSpPr>
            <p:spPr>
              <a:xfrm>
                <a:off x="1127683" y="14928900"/>
                <a:ext cx="15262790" cy="993351"/>
              </a:xfrm>
              <a:prstGeom prst="rect">
                <a:avLst/>
              </a:prstGeom>
              <a:noFill/>
              <a:ln w="19050" cap="sq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751511">
                  <a:defRPr/>
                </a:pPr>
                <a:r>
                  <a:rPr lang="en-GB" sz="6000" b="1" kern="0">
                    <a:solidFill>
                      <a:srgbClr val="000000"/>
                    </a:solidFill>
                    <a:latin typeface="Franklin Gothic Medium" panose="020B0603020102020204" pitchFamily="34" charset="0"/>
                  </a:rPr>
                  <a:t>HEADING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DD8A92B-744D-4B47-B15D-8E8B8C43D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683" y="14928900"/>
                <a:ext cx="15262789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BFD2573-705B-4638-ADB3-DE64146190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683" y="15922251"/>
                <a:ext cx="15262789" cy="0"/>
              </a:xfrm>
              <a:prstGeom prst="line">
                <a:avLst/>
              </a:prstGeom>
              <a:noFill/>
              <a:ln w="88900" cap="flat" cmpd="sng" algn="ctr">
                <a:solidFill>
                  <a:srgbClr val="000000"/>
                </a:soli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C36DA16-D621-4AF6-8F6B-3AB6E9BE4C3F}"/>
              </a:ext>
            </a:extLst>
          </p:cNvPr>
          <p:cNvGrpSpPr/>
          <p:nvPr/>
        </p:nvGrpSpPr>
        <p:grpSpPr>
          <a:xfrm>
            <a:off x="808037" y="21870988"/>
            <a:ext cx="9864726" cy="5076823"/>
            <a:chOff x="808037" y="4911725"/>
            <a:chExt cx="9864726" cy="507682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3BBF6C-0137-40FB-BDAE-5E6C7DF8F9C3}"/>
                </a:ext>
              </a:extLst>
            </p:cNvPr>
            <p:cNvSpPr/>
            <p:nvPr/>
          </p:nvSpPr>
          <p:spPr>
            <a:xfrm>
              <a:off x="808037" y="5966460"/>
              <a:ext cx="9864725" cy="4022088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403509" indent="-403509" defTabSz="1751511">
                <a:buFont typeface="Arial" panose="020B0604020202020204" pitchFamily="34" charset="0"/>
                <a:buChar char="•"/>
                <a:defRPr/>
              </a:pPr>
              <a:r>
                <a:rPr lang="en-GB" sz="3600" kern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[Insert text here]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5D767DE-DDA4-4A64-A929-56C024A5A08D}"/>
                </a:ext>
              </a:extLst>
            </p:cNvPr>
            <p:cNvGrpSpPr>
              <a:grpSpLocks/>
            </p:cNvGrpSpPr>
            <p:nvPr/>
          </p:nvGrpSpPr>
          <p:grpSpPr>
            <a:xfrm>
              <a:off x="808037" y="4911725"/>
              <a:ext cx="9864726" cy="1054735"/>
              <a:chOff x="1127683" y="14928900"/>
              <a:chExt cx="15262790" cy="993351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E75B5B4-C323-4B6C-BB44-44949E886CFF}"/>
                  </a:ext>
                </a:extLst>
              </p:cNvPr>
              <p:cNvSpPr/>
              <p:nvPr/>
            </p:nvSpPr>
            <p:spPr>
              <a:xfrm>
                <a:off x="1127683" y="14928900"/>
                <a:ext cx="15262790" cy="993351"/>
              </a:xfrm>
              <a:prstGeom prst="rect">
                <a:avLst/>
              </a:prstGeom>
              <a:noFill/>
              <a:ln w="19050" cap="sq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751511">
                  <a:defRPr/>
                </a:pPr>
                <a:r>
                  <a:rPr lang="en-GB" sz="6000" b="1" kern="0">
                    <a:solidFill>
                      <a:srgbClr val="000000"/>
                    </a:solidFill>
                    <a:latin typeface="Franklin Gothic Medium" panose="020B0603020102020204" pitchFamily="34" charset="0"/>
                  </a:rPr>
                  <a:t>HEADING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BDB4D04-1C01-4CE1-96B0-DEDC492CF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683" y="14928900"/>
                <a:ext cx="15262789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45E9D00-4E64-44BC-B94D-971C43EC2D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683" y="15922251"/>
                <a:ext cx="15262789" cy="0"/>
              </a:xfrm>
              <a:prstGeom prst="line">
                <a:avLst/>
              </a:prstGeom>
              <a:noFill/>
              <a:ln w="88900" cap="flat" cmpd="sng" algn="ctr">
                <a:solidFill>
                  <a:srgbClr val="000000"/>
                </a:soli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B1ABEE-F0E3-4804-A28F-258C45A555D6}"/>
              </a:ext>
            </a:extLst>
          </p:cNvPr>
          <p:cNvGrpSpPr/>
          <p:nvPr/>
        </p:nvGrpSpPr>
        <p:grpSpPr>
          <a:xfrm>
            <a:off x="32130999" y="4911724"/>
            <a:ext cx="9864726" cy="5076825"/>
            <a:chOff x="32130999" y="4911724"/>
            <a:chExt cx="9864726" cy="507682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99C1B32-DB2A-4FC4-B0B7-48F08D20F76C}"/>
                </a:ext>
              </a:extLst>
            </p:cNvPr>
            <p:cNvSpPr/>
            <p:nvPr/>
          </p:nvSpPr>
          <p:spPr>
            <a:xfrm>
              <a:off x="32130999" y="4911724"/>
              <a:ext cx="9864726" cy="439684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2800" i="1" kern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Figure placeholder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410A6DB-BF65-4475-9E9A-6E17349A3FA0}"/>
                </a:ext>
              </a:extLst>
            </p:cNvPr>
            <p:cNvSpPr/>
            <p:nvPr/>
          </p:nvSpPr>
          <p:spPr>
            <a:xfrm>
              <a:off x="32130999" y="9337637"/>
              <a:ext cx="9864726" cy="650912"/>
            </a:xfrm>
            <a:prstGeom prst="rect">
              <a:avLst/>
            </a:prstGeom>
            <a:solidFill>
              <a:sysClr val="window" lastClr="FFFFF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2800" b="1" kern="0">
                  <a:solidFill>
                    <a:srgbClr val="FFFFFF">
                      <a:lumMod val="50000"/>
                    </a:srgbClr>
                  </a:solidFill>
                  <a:latin typeface="Franklin Gothic Medium" panose="020B0603020102020204" pitchFamily="34" charset="0"/>
                </a:rPr>
                <a:t>[Insert figure heading here]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7983AF3-1331-4A9A-B3D8-38136E706ADC}"/>
                </a:ext>
              </a:extLst>
            </p:cNvPr>
            <p:cNvCxnSpPr>
              <a:cxnSpLocks/>
            </p:cNvCxnSpPr>
            <p:nvPr/>
          </p:nvCxnSpPr>
          <p:spPr>
            <a:xfrm>
              <a:off x="32130999" y="9337637"/>
              <a:ext cx="9864726" cy="0"/>
            </a:xfrm>
            <a:prstGeom prst="line">
              <a:avLst/>
            </a:prstGeom>
            <a:noFill/>
            <a:ln w="88900" cap="flat" cmpd="sng" algn="ctr">
              <a:solidFill>
                <a:srgbClr val="E2D8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E4F6E9-7643-4986-85C2-26924EBEC81F}"/>
              </a:ext>
            </a:extLst>
          </p:cNvPr>
          <p:cNvGrpSpPr/>
          <p:nvPr/>
        </p:nvGrpSpPr>
        <p:grpSpPr>
          <a:xfrm>
            <a:off x="32130999" y="10574348"/>
            <a:ext cx="9864726" cy="5076825"/>
            <a:chOff x="32130999" y="4911724"/>
            <a:chExt cx="9864726" cy="507682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E5B0ADD-B389-40D0-BF27-AC3365E6ECE9}"/>
                </a:ext>
              </a:extLst>
            </p:cNvPr>
            <p:cNvSpPr/>
            <p:nvPr/>
          </p:nvSpPr>
          <p:spPr>
            <a:xfrm>
              <a:off x="32130999" y="4911724"/>
              <a:ext cx="9864726" cy="439684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2800" i="1" kern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Figure placeholder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5999ED1-9A9D-4BA0-A19C-99F6C0E29031}"/>
                </a:ext>
              </a:extLst>
            </p:cNvPr>
            <p:cNvSpPr/>
            <p:nvPr/>
          </p:nvSpPr>
          <p:spPr>
            <a:xfrm>
              <a:off x="32130999" y="9337637"/>
              <a:ext cx="9864726" cy="650912"/>
            </a:xfrm>
            <a:prstGeom prst="rect">
              <a:avLst/>
            </a:prstGeom>
            <a:solidFill>
              <a:sysClr val="window" lastClr="FFFFF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2800" b="1" kern="0">
                  <a:solidFill>
                    <a:srgbClr val="FFFFFF">
                      <a:lumMod val="50000"/>
                    </a:srgbClr>
                  </a:solidFill>
                  <a:latin typeface="Franklin Gothic Medium" panose="020B0603020102020204" pitchFamily="34" charset="0"/>
                </a:rPr>
                <a:t>[Insert figure heading here]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FD6308F-D59A-420A-920A-B1ACBA582C45}"/>
                </a:ext>
              </a:extLst>
            </p:cNvPr>
            <p:cNvCxnSpPr>
              <a:cxnSpLocks/>
            </p:cNvCxnSpPr>
            <p:nvPr/>
          </p:nvCxnSpPr>
          <p:spPr>
            <a:xfrm>
              <a:off x="32130999" y="9337637"/>
              <a:ext cx="9864726" cy="0"/>
            </a:xfrm>
            <a:prstGeom prst="line">
              <a:avLst/>
            </a:prstGeom>
            <a:noFill/>
            <a:ln w="88900" cap="flat" cmpd="sng" algn="ctr">
              <a:solidFill>
                <a:srgbClr val="E2D8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E7DA222-8045-4F6E-93B5-80E6E33782AE}"/>
              </a:ext>
            </a:extLst>
          </p:cNvPr>
          <p:cNvGrpSpPr/>
          <p:nvPr/>
        </p:nvGrpSpPr>
        <p:grpSpPr>
          <a:xfrm>
            <a:off x="32130999" y="16217898"/>
            <a:ext cx="9864726" cy="5076825"/>
            <a:chOff x="32130999" y="4911724"/>
            <a:chExt cx="9864726" cy="507682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1D0EAFB-29F6-4B53-8147-891329D9349C}"/>
                </a:ext>
              </a:extLst>
            </p:cNvPr>
            <p:cNvSpPr/>
            <p:nvPr/>
          </p:nvSpPr>
          <p:spPr>
            <a:xfrm>
              <a:off x="32130999" y="4911724"/>
              <a:ext cx="9864726" cy="439684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2800" i="1" kern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Figure placeholder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990C2D8-B27D-454F-9C33-CC99A5B61699}"/>
                </a:ext>
              </a:extLst>
            </p:cNvPr>
            <p:cNvSpPr/>
            <p:nvPr/>
          </p:nvSpPr>
          <p:spPr>
            <a:xfrm>
              <a:off x="32130999" y="9337637"/>
              <a:ext cx="9864726" cy="650912"/>
            </a:xfrm>
            <a:prstGeom prst="rect">
              <a:avLst/>
            </a:prstGeom>
            <a:solidFill>
              <a:sysClr val="window" lastClr="FFFFF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2800" b="1" kern="0">
                  <a:solidFill>
                    <a:srgbClr val="FFFFFF">
                      <a:lumMod val="50000"/>
                    </a:srgbClr>
                  </a:solidFill>
                  <a:latin typeface="Franklin Gothic Medium" panose="020B0603020102020204" pitchFamily="34" charset="0"/>
                </a:rPr>
                <a:t>[Insert figure heading here]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AE29B3A-CDAA-4D24-BEED-CFB86C7FF2D8}"/>
                </a:ext>
              </a:extLst>
            </p:cNvPr>
            <p:cNvCxnSpPr>
              <a:cxnSpLocks/>
            </p:cNvCxnSpPr>
            <p:nvPr/>
          </p:nvCxnSpPr>
          <p:spPr>
            <a:xfrm>
              <a:off x="32130999" y="9337637"/>
              <a:ext cx="9864726" cy="0"/>
            </a:xfrm>
            <a:prstGeom prst="line">
              <a:avLst/>
            </a:prstGeom>
            <a:noFill/>
            <a:ln w="88900" cap="flat" cmpd="sng" algn="ctr">
              <a:solidFill>
                <a:srgbClr val="E2D8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D80FE08-9975-4F85-B90E-13A5ECE043F0}"/>
              </a:ext>
            </a:extLst>
          </p:cNvPr>
          <p:cNvGrpSpPr/>
          <p:nvPr/>
        </p:nvGrpSpPr>
        <p:grpSpPr>
          <a:xfrm>
            <a:off x="32130999" y="21869400"/>
            <a:ext cx="9864726" cy="5076825"/>
            <a:chOff x="32130999" y="4911724"/>
            <a:chExt cx="9864726" cy="507682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71E6646-B922-4CD1-9054-42C103DBC6F1}"/>
                </a:ext>
              </a:extLst>
            </p:cNvPr>
            <p:cNvSpPr/>
            <p:nvPr/>
          </p:nvSpPr>
          <p:spPr>
            <a:xfrm>
              <a:off x="32130999" y="4911724"/>
              <a:ext cx="9864726" cy="439684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2800" i="1" kern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Figure placeholder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BCF4D0F-835E-407B-9A73-9A5A4B938396}"/>
                </a:ext>
              </a:extLst>
            </p:cNvPr>
            <p:cNvSpPr/>
            <p:nvPr/>
          </p:nvSpPr>
          <p:spPr>
            <a:xfrm>
              <a:off x="32130999" y="9337637"/>
              <a:ext cx="9864726" cy="650912"/>
            </a:xfrm>
            <a:prstGeom prst="rect">
              <a:avLst/>
            </a:prstGeom>
            <a:solidFill>
              <a:sysClr val="window" lastClr="FFFFF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2800" b="1" kern="0">
                  <a:solidFill>
                    <a:srgbClr val="FFFFFF">
                      <a:lumMod val="50000"/>
                    </a:srgbClr>
                  </a:solidFill>
                  <a:latin typeface="Franklin Gothic Medium" panose="020B0603020102020204" pitchFamily="34" charset="0"/>
                </a:rPr>
                <a:t>[Insert figure heading here]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412C01B-3D64-4418-8C8A-4A32E3EA872B}"/>
                </a:ext>
              </a:extLst>
            </p:cNvPr>
            <p:cNvCxnSpPr>
              <a:cxnSpLocks/>
            </p:cNvCxnSpPr>
            <p:nvPr/>
          </p:nvCxnSpPr>
          <p:spPr>
            <a:xfrm>
              <a:off x="32130999" y="9337637"/>
              <a:ext cx="9864726" cy="0"/>
            </a:xfrm>
            <a:prstGeom prst="line">
              <a:avLst/>
            </a:prstGeom>
            <a:noFill/>
            <a:ln w="88900" cap="flat" cmpd="sng" algn="ctr">
              <a:solidFill>
                <a:srgbClr val="E2D8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6486D59-CF93-4375-9F45-EC1C2AFA6FE2}"/>
              </a:ext>
            </a:extLst>
          </p:cNvPr>
          <p:cNvCxnSpPr>
            <a:cxnSpLocks/>
          </p:cNvCxnSpPr>
          <p:nvPr/>
        </p:nvCxnSpPr>
        <p:spPr>
          <a:xfrm>
            <a:off x="808037" y="27522488"/>
            <a:ext cx="41187688" cy="0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8ECEAB0-0C7B-4159-B2E1-E78D69CE47C0}"/>
              </a:ext>
            </a:extLst>
          </p:cNvPr>
          <p:cNvSpPr/>
          <p:nvPr/>
        </p:nvSpPr>
        <p:spPr>
          <a:xfrm>
            <a:off x="808038" y="27774900"/>
            <a:ext cx="4643438" cy="1725611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>
              <a:defRPr/>
            </a:pPr>
            <a:r>
              <a:rPr lang="en-GB" sz="2800" i="1" kern="0">
                <a:solidFill>
                  <a:srgbClr val="000000"/>
                </a:solidFill>
                <a:latin typeface="Franklin Gothic Medium" panose="020B0603020102020204" pitchFamily="34" charset="0"/>
              </a:rPr>
              <a:t>Institution Logo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962ACE1-A8EB-4809-8A10-055F8B7F29D4}"/>
              </a:ext>
            </a:extLst>
          </p:cNvPr>
          <p:cNvSpPr/>
          <p:nvPr/>
        </p:nvSpPr>
        <p:spPr>
          <a:xfrm>
            <a:off x="11249025" y="27774899"/>
            <a:ext cx="9864262" cy="1725611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57600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spcAft>
                <a:spcPts val="200"/>
              </a:spcAft>
              <a:defRPr/>
            </a:pPr>
            <a:r>
              <a:rPr lang="en-GB" sz="2400" kern="0">
                <a:solidFill>
                  <a:srgbClr val="3F3F3F"/>
                </a:solidFill>
                <a:latin typeface="Franklin Gothic Medium" panose="020B0603020102020204" pitchFamily="34" charset="0"/>
              </a:rPr>
              <a:t>References</a:t>
            </a:r>
          </a:p>
          <a:p>
            <a:pPr defTabSz="1751511">
              <a:spcAft>
                <a:spcPts val="200"/>
              </a:spcAft>
              <a:defRPr/>
            </a:pPr>
            <a:r>
              <a:rPr lang="en-GB" kern="0">
                <a:solidFill>
                  <a:srgbClr val="7F7F7F"/>
                </a:solidFill>
                <a:latin typeface="Franklin Gothic Book" panose="020B0503020102020204" pitchFamily="34" charset="0"/>
              </a:rPr>
              <a:t>[insert references here]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EDC37C-D6CC-458F-98BD-B131C3DED645}"/>
              </a:ext>
            </a:extLst>
          </p:cNvPr>
          <p:cNvSpPr txBox="1">
            <a:spLocks/>
          </p:cNvSpPr>
          <p:nvPr/>
        </p:nvSpPr>
        <p:spPr>
          <a:xfrm>
            <a:off x="32130999" y="27774899"/>
            <a:ext cx="4284511" cy="1436696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defTabSz="1751511">
              <a:lnSpc>
                <a:spcPct val="120000"/>
              </a:lnSpc>
              <a:spcAft>
                <a:spcPts val="599"/>
              </a:spcAft>
            </a:pPr>
            <a:r>
              <a:rPr lang="en-US" sz="2400" b="1">
                <a:solidFill>
                  <a:srgbClr val="3F3F3F"/>
                </a:solidFill>
                <a:latin typeface="Franklin Gothic Medium" panose="020B0603020102020204" pitchFamily="34" charset="0"/>
              </a:rPr>
              <a:t>Dr. </a:t>
            </a:r>
            <a:r>
              <a:rPr lang="en-US" sz="2400" b="1" err="1">
                <a:solidFill>
                  <a:srgbClr val="3F3F3F"/>
                </a:solidFill>
                <a:latin typeface="Franklin Gothic Medium" panose="020B0603020102020204" pitchFamily="34" charset="0"/>
              </a:rPr>
              <a:t>BrightCarbon</a:t>
            </a:r>
            <a:r>
              <a:rPr lang="en-US" sz="2400" b="1">
                <a:solidFill>
                  <a:srgbClr val="3F3F3F"/>
                </a:solidFill>
                <a:latin typeface="Franklin Gothic Medium" panose="020B0603020102020204" pitchFamily="34" charset="0"/>
              </a:rPr>
              <a:t> </a:t>
            </a:r>
            <a:br>
              <a:rPr lang="en-US" sz="1398" b="1">
                <a:solidFill>
                  <a:srgbClr val="3F3F3F"/>
                </a:solidFill>
                <a:latin typeface="Franklin Gothic Medium" panose="020B0603020102020204" pitchFamily="34" charset="0"/>
              </a:rPr>
            </a:br>
            <a:r>
              <a:rPr lang="en-US" err="1">
                <a:solidFill>
                  <a:srgbClr val="3F3F3F"/>
                </a:solidFill>
                <a:latin typeface="Franklin Gothic Medium" panose="020B0603020102020204" pitchFamily="34" charset="0"/>
              </a:rPr>
              <a:t>ABc</a:t>
            </a:r>
            <a:r>
              <a:rPr lang="en-US">
                <a:solidFill>
                  <a:srgbClr val="3F3F3F"/>
                </a:solidFill>
                <a:latin typeface="Franklin Gothic Medium" panose="020B0603020102020204" pitchFamily="34" charset="0"/>
              </a:rPr>
              <a:t>, </a:t>
            </a:r>
            <a:r>
              <a:rPr lang="en-US" err="1">
                <a:solidFill>
                  <a:srgbClr val="3F3F3F"/>
                </a:solidFill>
                <a:latin typeface="Franklin Gothic Medium" panose="020B0603020102020204" pitchFamily="34" charset="0"/>
              </a:rPr>
              <a:t>DeFG</a:t>
            </a:r>
            <a:r>
              <a:rPr lang="en-US">
                <a:solidFill>
                  <a:srgbClr val="3F3F3F"/>
                </a:solidFill>
                <a:latin typeface="Franklin Gothic Medium" panose="020B0603020102020204" pitchFamily="34" charset="0"/>
              </a:rPr>
              <a:t>, </a:t>
            </a:r>
            <a:r>
              <a:rPr lang="en-US" err="1">
                <a:solidFill>
                  <a:srgbClr val="3F3F3F"/>
                </a:solidFill>
                <a:latin typeface="Franklin Gothic Medium" panose="020B0603020102020204" pitchFamily="34" charset="0"/>
              </a:rPr>
              <a:t>HiJK</a:t>
            </a:r>
            <a:endParaRPr lang="en-US" sz="1199">
              <a:solidFill>
                <a:srgbClr val="3F3F3F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5FAF517-D30B-486A-B8CA-D2DEB77E7FBC}"/>
              </a:ext>
            </a:extLst>
          </p:cNvPr>
          <p:cNvGrpSpPr/>
          <p:nvPr/>
        </p:nvGrpSpPr>
        <p:grpSpPr>
          <a:xfrm>
            <a:off x="37386574" y="27774899"/>
            <a:ext cx="4609149" cy="1176702"/>
            <a:chOff x="37456481" y="28459748"/>
            <a:chExt cx="2944989" cy="75184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ECC40AA-2813-4E18-97C7-038D950EAB46}"/>
                </a:ext>
              </a:extLst>
            </p:cNvPr>
            <p:cNvSpPr txBox="1"/>
            <p:nvPr/>
          </p:nvSpPr>
          <p:spPr>
            <a:xfrm>
              <a:off x="37770741" y="28459748"/>
              <a:ext cx="2630729" cy="33710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1751511">
                <a:spcAft>
                  <a:spcPts val="848"/>
                </a:spcAft>
              </a:pPr>
              <a:r>
                <a:rPr lang="en-US" sz="1600">
                  <a:solidFill>
                    <a:srgbClr val="3F3F3F"/>
                  </a:solidFill>
                  <a:latin typeface="Franklin Gothic Medium" panose="020B0603020102020204" pitchFamily="34" charset="0"/>
                </a:rPr>
                <a:t>[Insert email address]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A2DA99F-9450-4CC4-9509-A7A89442C3A1}"/>
                </a:ext>
              </a:extLst>
            </p:cNvPr>
            <p:cNvSpPr txBox="1"/>
            <p:nvPr/>
          </p:nvSpPr>
          <p:spPr>
            <a:xfrm>
              <a:off x="37770741" y="28874488"/>
              <a:ext cx="2630729" cy="33710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1751511">
                <a:spcAft>
                  <a:spcPts val="848"/>
                </a:spcAft>
              </a:pPr>
              <a:r>
                <a:rPr lang="en-US" sz="1600">
                  <a:solidFill>
                    <a:srgbClr val="3F3F3F"/>
                  </a:solidFill>
                  <a:latin typeface="Franklin Gothic Medium" panose="020B0603020102020204" pitchFamily="34" charset="0"/>
                </a:rPr>
                <a:t>[Insert twitter username]</a:t>
              </a:r>
            </a:p>
          </p:txBody>
        </p:sp>
        <p:pic>
          <p:nvPicPr>
            <p:cNvPr id="63" name="Graphic 62" descr="Envelope outline">
              <a:extLst>
                <a:ext uri="{FF2B5EF4-FFF2-40B4-BE49-F238E27FC236}">
                  <a16:creationId xmlns:a16="http://schemas.microsoft.com/office/drawing/2014/main" id="{A7CD4818-90C2-4AFA-99B9-B9FEAE24A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456481" y="28507485"/>
              <a:ext cx="235532" cy="241633"/>
            </a:xfrm>
            <a:prstGeom prst="rect">
              <a:avLst/>
            </a:prstGeom>
          </p:spPr>
        </p:pic>
        <p:sp>
          <p:nvSpPr>
            <p:cNvPr id="64" name="Graphic 3">
              <a:extLst>
                <a:ext uri="{FF2B5EF4-FFF2-40B4-BE49-F238E27FC236}">
                  <a16:creationId xmlns:a16="http://schemas.microsoft.com/office/drawing/2014/main" id="{CFA40214-82AD-40C7-8685-6DCB55517380}"/>
                </a:ext>
              </a:extLst>
            </p:cNvPr>
            <p:cNvSpPr/>
            <p:nvPr/>
          </p:nvSpPr>
          <p:spPr>
            <a:xfrm>
              <a:off x="37456779" y="28947724"/>
              <a:ext cx="234941" cy="190643"/>
            </a:xfrm>
            <a:custGeom>
              <a:avLst/>
              <a:gdLst>
                <a:gd name="connsiteX0" fmla="*/ 469046 w 470449"/>
                <a:gd name="connsiteY0" fmla="*/ 53244 h 381747"/>
                <a:gd name="connsiteX1" fmla="*/ 424987 w 470449"/>
                <a:gd name="connsiteY1" fmla="*/ 62689 h 381747"/>
                <a:gd name="connsiteX2" fmla="*/ 467904 w 470449"/>
                <a:gd name="connsiteY2" fmla="*/ 25816 h 381747"/>
                <a:gd name="connsiteX3" fmla="*/ 406552 w 470449"/>
                <a:gd name="connsiteY3" fmla="*/ 38071 h 381747"/>
                <a:gd name="connsiteX4" fmla="*/ 212800 w 470449"/>
                <a:gd name="connsiteY4" fmla="*/ 132327 h 381747"/>
                <a:gd name="connsiteX5" fmla="*/ 100011 w 470449"/>
                <a:gd name="connsiteY5" fmla="*/ 89212 h 381747"/>
                <a:gd name="connsiteX6" fmla="*/ 53757 w 470449"/>
                <a:gd name="connsiteY6" fmla="*/ 54213 h 381747"/>
                <a:gd name="connsiteX7" fmla="*/ 129713 w 470449"/>
                <a:gd name="connsiteY7" fmla="*/ 208606 h 381747"/>
                <a:gd name="connsiteX8" fmla="*/ 72587 w 470449"/>
                <a:gd name="connsiteY8" fmla="*/ 198328 h 381747"/>
                <a:gd name="connsiteX9" fmla="*/ 160454 w 470449"/>
                <a:gd name="connsiteY9" fmla="*/ 288622 h 381747"/>
                <a:gd name="connsiteX10" fmla="*/ -1403 w 470449"/>
                <a:gd name="connsiteY10" fmla="*/ 309321 h 381747"/>
                <a:gd name="connsiteX11" fmla="*/ 429905 w 470449"/>
                <a:gd name="connsiteY11" fmla="*/ 86456 h 38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449" h="381747">
                  <a:moveTo>
                    <a:pt x="469046" y="53244"/>
                  </a:moveTo>
                  <a:lnTo>
                    <a:pt x="424987" y="62689"/>
                  </a:lnTo>
                  <a:lnTo>
                    <a:pt x="467904" y="25816"/>
                  </a:lnTo>
                  <a:lnTo>
                    <a:pt x="406552" y="38071"/>
                  </a:lnTo>
                  <a:cubicBezTo>
                    <a:pt x="334408" y="-49214"/>
                    <a:pt x="188724" y="21752"/>
                    <a:pt x="212800" y="132327"/>
                  </a:cubicBezTo>
                  <a:cubicBezTo>
                    <a:pt x="184557" y="112062"/>
                    <a:pt x="135564" y="105523"/>
                    <a:pt x="100011" y="89212"/>
                  </a:cubicBezTo>
                  <a:cubicBezTo>
                    <a:pt x="51452" y="66931"/>
                    <a:pt x="56525" y="42681"/>
                    <a:pt x="53757" y="54213"/>
                  </a:cubicBezTo>
                  <a:cubicBezTo>
                    <a:pt x="32599" y="142910"/>
                    <a:pt x="109147" y="207464"/>
                    <a:pt x="129713" y="208606"/>
                  </a:cubicBezTo>
                  <a:cubicBezTo>
                    <a:pt x="110290" y="211461"/>
                    <a:pt x="72587" y="198328"/>
                    <a:pt x="72587" y="198328"/>
                  </a:cubicBezTo>
                  <a:cubicBezTo>
                    <a:pt x="72587" y="198328"/>
                    <a:pt x="72587" y="246882"/>
                    <a:pt x="160454" y="288622"/>
                  </a:cubicBezTo>
                  <a:cubicBezTo>
                    <a:pt x="110278" y="312116"/>
                    <a:pt x="53085" y="319323"/>
                    <a:pt x="-1403" y="309321"/>
                  </a:cubicBezTo>
                  <a:cubicBezTo>
                    <a:pt x="171519" y="478623"/>
                    <a:pt x="467410" y="323763"/>
                    <a:pt x="429905" y="86456"/>
                  </a:cubicBezTo>
                  <a:close/>
                </a:path>
              </a:pathLst>
            </a:custGeom>
            <a:noFill/>
            <a:ln w="222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sz="900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091B959D-B852-4BE3-86E7-9F94BB28841E}"/>
              </a:ext>
            </a:extLst>
          </p:cNvPr>
          <p:cNvSpPr/>
          <p:nvPr/>
        </p:nvSpPr>
        <p:spPr>
          <a:xfrm>
            <a:off x="21690013" y="27774899"/>
            <a:ext cx="9864725" cy="1725611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57600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spcBef>
                <a:spcPts val="749"/>
              </a:spcBef>
              <a:spcAft>
                <a:spcPts val="200"/>
              </a:spcAft>
              <a:defRPr/>
            </a:pPr>
            <a:r>
              <a:rPr lang="en-GB" sz="2400" kern="0">
                <a:solidFill>
                  <a:srgbClr val="3F3F3F"/>
                </a:solidFill>
                <a:latin typeface="Franklin Gothic Medium" panose="020B0603020102020204" pitchFamily="34" charset="0"/>
              </a:rPr>
              <a:t>Acknowledgments</a:t>
            </a:r>
          </a:p>
          <a:p>
            <a:pPr defTabSz="1751511">
              <a:spcAft>
                <a:spcPts val="200"/>
              </a:spcAft>
              <a:defRPr/>
            </a:pPr>
            <a:r>
              <a:rPr lang="en-GB" kern="0">
                <a:solidFill>
                  <a:srgbClr val="7F7F7F"/>
                </a:solidFill>
                <a:latin typeface="Franklin Gothic Book" panose="020B0503020102020204" pitchFamily="34" charset="0"/>
              </a:rPr>
              <a:t>[insert acknowledgments here]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625BFD3-5469-49C3-87D6-033D62F4922A}"/>
              </a:ext>
            </a:extLst>
          </p:cNvPr>
          <p:cNvSpPr>
            <a:spLocks/>
          </p:cNvSpPr>
          <p:nvPr/>
        </p:nvSpPr>
        <p:spPr>
          <a:xfrm>
            <a:off x="39441119" y="774700"/>
            <a:ext cx="2554603" cy="254648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751511">
              <a:defRPr/>
            </a:pPr>
            <a:r>
              <a:rPr lang="en-GB" sz="2800" i="1" kern="0">
                <a:solidFill>
                  <a:srgbClr val="000000"/>
                </a:solidFill>
                <a:latin typeface="Franklin Gothic Medium" panose="020B06030201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QR code</a:t>
            </a:r>
            <a:endParaRPr lang="en-GB" sz="2800" i="1" kern="0">
              <a:solidFill>
                <a:srgbClr val="000000"/>
              </a:solidFill>
              <a:latin typeface="Franklin Gothic Medium" panose="020B0603020102020204" pitchFamily="34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518C7D2-D44A-4085-A493-989C0893E289}"/>
              </a:ext>
            </a:extLst>
          </p:cNvPr>
          <p:cNvCxnSpPr>
            <a:cxnSpLocks/>
          </p:cNvCxnSpPr>
          <p:nvPr/>
        </p:nvCxnSpPr>
        <p:spPr>
          <a:xfrm>
            <a:off x="11249023" y="27522488"/>
            <a:ext cx="20305716" cy="0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0D3D45C-0FEA-438B-8CE2-B6F8A2B54DE2}"/>
              </a:ext>
            </a:extLst>
          </p:cNvPr>
          <p:cNvSpPr txBox="1"/>
          <p:nvPr/>
        </p:nvSpPr>
        <p:spPr>
          <a:xfrm>
            <a:off x="11991180" y="21834475"/>
            <a:ext cx="18821399" cy="5169501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anchor="t">
            <a:normAutofit/>
          </a:bodyPr>
          <a:lstStyle/>
          <a:p>
            <a:pPr marL="403509" indent="-403509" defTabSz="1751511">
              <a:buFont typeface="Arial" panose="020B0604020202020204" pitchFamily="34" charset="0"/>
              <a:buChar char="•"/>
              <a:defRPr/>
            </a:pPr>
            <a:r>
              <a:rPr lang="en-GB" sz="3600" kern="0">
                <a:solidFill>
                  <a:srgbClr val="3F3F3F"/>
                </a:solidFill>
                <a:latin typeface="Franklin Gothic Medium" panose="020B0603020102020204" pitchFamily="34" charset="0"/>
              </a:rPr>
              <a:t>[Insert text here]</a:t>
            </a:r>
          </a:p>
        </p:txBody>
      </p:sp>
    </p:spTree>
    <p:extLst>
      <p:ext uri="{BB962C8B-B14F-4D97-AF65-F5344CB8AC3E}">
        <p14:creationId xmlns:p14="http://schemas.microsoft.com/office/powerpoint/2010/main" val="3479191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D12FD0-A06E-4868-8043-EDEB4A3E08BB}"/>
              </a:ext>
            </a:extLst>
          </p:cNvPr>
          <p:cNvSpPr>
            <a:spLocks/>
          </p:cNvSpPr>
          <p:nvPr/>
        </p:nvSpPr>
        <p:spPr>
          <a:xfrm>
            <a:off x="0" y="0"/>
            <a:ext cx="42803763" cy="9988545"/>
          </a:xfrm>
          <a:prstGeom prst="rect">
            <a:avLst/>
          </a:prstGeom>
          <a:solidFill>
            <a:srgbClr val="E2D8F0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defRPr/>
            </a:pPr>
            <a:endParaRPr lang="en-GB" sz="3530" kern="0">
              <a:solidFill>
                <a:srgbClr val="3F3F3F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0CBF2-3EB1-475D-92E8-F7FE340C731F}"/>
              </a:ext>
            </a:extLst>
          </p:cNvPr>
          <p:cNvSpPr txBox="1"/>
          <p:nvPr/>
        </p:nvSpPr>
        <p:spPr>
          <a:xfrm>
            <a:off x="808037" y="496900"/>
            <a:ext cx="41187688" cy="2550092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Autofit/>
          </a:bodyPr>
          <a:lstStyle/>
          <a:p>
            <a:pPr defTabSz="1751511"/>
            <a:r>
              <a:rPr lang="en-GB" sz="9000" b="1">
                <a:solidFill>
                  <a:srgbClr val="000000"/>
                </a:solidFill>
                <a:latin typeface="Franklin Gothic Medium" panose="020B0603020102020204" pitchFamily="34" charset="0"/>
                <a:ea typeface="Verdana" panose="020B0604030504040204" pitchFamily="34" charset="0"/>
                <a:cs typeface="Segoe UI Semilight" panose="020B0402040204020203" pitchFamily="34" charset="0"/>
              </a:rPr>
              <a:t>STICKER SHEET – OPTION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D2084-E1F5-48D8-BC2D-DF6F5D7F5A67}"/>
              </a:ext>
            </a:extLst>
          </p:cNvPr>
          <p:cNvSpPr txBox="1">
            <a:spLocks/>
          </p:cNvSpPr>
          <p:nvPr/>
        </p:nvSpPr>
        <p:spPr>
          <a:xfrm>
            <a:off x="808036" y="3314103"/>
            <a:ext cx="41187688" cy="1134478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Autofit/>
          </a:bodyPr>
          <a:lstStyle/>
          <a:p>
            <a:pPr defTabSz="1751511"/>
            <a:r>
              <a:rPr lang="en-GB" sz="6000" i="1">
                <a:solidFill>
                  <a:srgbClr val="FFFFFF">
                    <a:lumMod val="50000"/>
                  </a:srgbClr>
                </a:solidFill>
                <a:latin typeface="Franklin Gothic Medium" panose="020B0603020102020204" pitchFamily="34" charset="0"/>
                <a:cs typeface="Segoe UI Semilight" panose="020B0402040204020203" pitchFamily="34" charset="0"/>
              </a:rPr>
              <a:t>Copy and paste any of these elements on to your poster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E1C840-C6F4-4B4D-A7A5-9FD82F9F53F9}"/>
              </a:ext>
            </a:extLst>
          </p:cNvPr>
          <p:cNvCxnSpPr>
            <a:cxnSpLocks/>
          </p:cNvCxnSpPr>
          <p:nvPr/>
        </p:nvCxnSpPr>
        <p:spPr>
          <a:xfrm>
            <a:off x="808037" y="4354535"/>
            <a:ext cx="41187688" cy="0"/>
          </a:xfrm>
          <a:prstGeom prst="line">
            <a:avLst/>
          </a:prstGeom>
          <a:noFill/>
          <a:ln w="88900" cap="flat" cmpd="sng" algn="ctr">
            <a:solidFill>
              <a:srgbClr val="000000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A5CD74-3A6F-48A7-8E40-993206A80610}"/>
              </a:ext>
            </a:extLst>
          </p:cNvPr>
          <p:cNvGrpSpPr/>
          <p:nvPr/>
        </p:nvGrpSpPr>
        <p:grpSpPr>
          <a:xfrm>
            <a:off x="6029324" y="4905665"/>
            <a:ext cx="9864726" cy="5076823"/>
            <a:chOff x="808037" y="4911725"/>
            <a:chExt cx="9864726" cy="50768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002147-A24B-4ED1-8B90-866E1D9DEE7F}"/>
                </a:ext>
              </a:extLst>
            </p:cNvPr>
            <p:cNvSpPr/>
            <p:nvPr/>
          </p:nvSpPr>
          <p:spPr>
            <a:xfrm>
              <a:off x="808037" y="5966460"/>
              <a:ext cx="9864725" cy="4022088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403509" indent="-403509" defTabSz="1751511">
                <a:spcAft>
                  <a:spcPts val="4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sz="3600" kern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[Insert text here]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F36BE1-004E-41C6-8EA4-9C78D053BCD5}"/>
                </a:ext>
              </a:extLst>
            </p:cNvPr>
            <p:cNvGrpSpPr>
              <a:grpSpLocks/>
            </p:cNvGrpSpPr>
            <p:nvPr/>
          </p:nvGrpSpPr>
          <p:grpSpPr>
            <a:xfrm>
              <a:off x="808037" y="4911725"/>
              <a:ext cx="9864726" cy="1054735"/>
              <a:chOff x="1127683" y="14928900"/>
              <a:chExt cx="15262790" cy="99335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56AF009-D0C0-405B-BBAD-F733D6F46D19}"/>
                  </a:ext>
                </a:extLst>
              </p:cNvPr>
              <p:cNvSpPr/>
              <p:nvPr/>
            </p:nvSpPr>
            <p:spPr>
              <a:xfrm>
                <a:off x="1127683" y="14928900"/>
                <a:ext cx="15262790" cy="993351"/>
              </a:xfrm>
              <a:prstGeom prst="rect">
                <a:avLst/>
              </a:prstGeom>
              <a:noFill/>
              <a:ln w="19050" cap="sq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751511">
                  <a:defRPr/>
                </a:pPr>
                <a:r>
                  <a:rPr lang="en-GB" sz="6000" b="1" kern="0">
                    <a:solidFill>
                      <a:srgbClr val="000000"/>
                    </a:solidFill>
                    <a:latin typeface="Franklin Gothic Medium" panose="020B0603020102020204" pitchFamily="34" charset="0"/>
                  </a:rPr>
                  <a:t>HEADING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E4B398E-BD94-40C1-9834-37453FCF28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683" y="14928900"/>
                <a:ext cx="15262789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AE53745-319E-4899-A013-96053B58EC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683" y="15922251"/>
                <a:ext cx="15262789" cy="0"/>
              </a:xfrm>
              <a:prstGeom prst="line">
                <a:avLst/>
              </a:prstGeom>
              <a:noFill/>
              <a:ln w="88900" cap="flat" cmpd="sng" algn="ctr">
                <a:solidFill>
                  <a:srgbClr val="000000"/>
                </a:soli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E4F6E9-7643-4986-85C2-26924EBEC81F}"/>
              </a:ext>
            </a:extLst>
          </p:cNvPr>
          <p:cNvGrpSpPr/>
          <p:nvPr/>
        </p:nvGrpSpPr>
        <p:grpSpPr>
          <a:xfrm>
            <a:off x="6029324" y="10574348"/>
            <a:ext cx="9864726" cy="5076825"/>
            <a:chOff x="32130999" y="4911724"/>
            <a:chExt cx="9864726" cy="507682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E5B0ADD-B389-40D0-BF27-AC3365E6ECE9}"/>
                </a:ext>
              </a:extLst>
            </p:cNvPr>
            <p:cNvSpPr/>
            <p:nvPr/>
          </p:nvSpPr>
          <p:spPr>
            <a:xfrm>
              <a:off x="32130999" y="4911724"/>
              <a:ext cx="9864726" cy="439684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2800" i="1" kern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Figure placeholder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5999ED1-9A9D-4BA0-A19C-99F6C0E29031}"/>
                </a:ext>
              </a:extLst>
            </p:cNvPr>
            <p:cNvSpPr/>
            <p:nvPr/>
          </p:nvSpPr>
          <p:spPr>
            <a:xfrm>
              <a:off x="32130999" y="9337637"/>
              <a:ext cx="9864726" cy="650912"/>
            </a:xfrm>
            <a:prstGeom prst="rect">
              <a:avLst/>
            </a:prstGeom>
            <a:solidFill>
              <a:sysClr val="window" lastClr="FFFFF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2800" b="1" kern="0">
                  <a:solidFill>
                    <a:srgbClr val="FFFFFF">
                      <a:lumMod val="50000"/>
                    </a:srgbClr>
                  </a:solidFill>
                  <a:latin typeface="Franklin Gothic Medium" panose="020B0603020102020204" pitchFamily="34" charset="0"/>
                </a:rPr>
                <a:t>[Insert figure heading here]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FD6308F-D59A-420A-920A-B1ACBA582C45}"/>
                </a:ext>
              </a:extLst>
            </p:cNvPr>
            <p:cNvCxnSpPr>
              <a:cxnSpLocks/>
            </p:cNvCxnSpPr>
            <p:nvPr/>
          </p:nvCxnSpPr>
          <p:spPr>
            <a:xfrm>
              <a:off x="32130999" y="9337637"/>
              <a:ext cx="9864726" cy="0"/>
            </a:xfrm>
            <a:prstGeom prst="line">
              <a:avLst/>
            </a:prstGeom>
            <a:noFill/>
            <a:ln w="88900" cap="flat" cmpd="sng" algn="ctr">
              <a:solidFill>
                <a:srgbClr val="E2D8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6486D59-CF93-4375-9F45-EC1C2AFA6FE2}"/>
              </a:ext>
            </a:extLst>
          </p:cNvPr>
          <p:cNvCxnSpPr>
            <a:cxnSpLocks/>
          </p:cNvCxnSpPr>
          <p:nvPr/>
        </p:nvCxnSpPr>
        <p:spPr>
          <a:xfrm>
            <a:off x="808037" y="27522488"/>
            <a:ext cx="41187688" cy="0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9A204628-87E9-4366-9863-7808E74A29F6}"/>
              </a:ext>
            </a:extLst>
          </p:cNvPr>
          <p:cNvSpPr>
            <a:spLocks/>
          </p:cNvSpPr>
          <p:nvPr/>
        </p:nvSpPr>
        <p:spPr>
          <a:xfrm>
            <a:off x="808038" y="4905665"/>
            <a:ext cx="4643438" cy="3151187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600"/>
              </a:spcAft>
              <a:defRPr/>
            </a:pPr>
            <a:r>
              <a:rPr lang="en-GB" sz="3600" b="1" kern="0">
                <a:solidFill>
                  <a:srgbClr val="000000"/>
                </a:solidFill>
                <a:latin typeface="Franklin Gothic Medium" panose="020B0603020102020204" pitchFamily="34" charset="0"/>
              </a:rPr>
              <a:t>Heading/text boxes</a:t>
            </a:r>
          </a:p>
          <a:p>
            <a:pPr defTabSz="1751511">
              <a:spcAft>
                <a:spcPts val="400"/>
              </a:spcAft>
              <a:defRPr/>
            </a:pPr>
            <a:r>
              <a:rPr lang="en-GB" sz="3600" kern="0">
                <a:solidFill>
                  <a:srgbClr val="000000"/>
                </a:solidFill>
                <a:latin typeface="Franklin Gothic Book" panose="020B0503020102020204" pitchFamily="34" charset="0"/>
              </a:rPr>
              <a:t>Heading: Franklin Gothic Medium, dark green, bold, 60pt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3600" kern="0">
                <a:solidFill>
                  <a:srgbClr val="000000"/>
                </a:solidFill>
                <a:latin typeface="Franklin Gothic Book" panose="020B0503020102020204" pitchFamily="34" charset="0"/>
              </a:rPr>
              <a:t>Body: Franklin Gothic Medium, black, 36pt, space after 4pt</a:t>
            </a:r>
          </a:p>
          <a:p>
            <a:pPr defTabSz="1751511">
              <a:spcAft>
                <a:spcPts val="300"/>
              </a:spcAft>
              <a:defRPr/>
            </a:pPr>
            <a:endParaRPr lang="en-GB" sz="3600" kern="0">
              <a:solidFill>
                <a:srgbClr val="0A4749"/>
              </a:solidFill>
              <a:latin typeface="Segoe UI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F54C12C-3335-4259-890F-0C2E2EFEDB59}"/>
              </a:ext>
            </a:extLst>
          </p:cNvPr>
          <p:cNvSpPr>
            <a:spLocks/>
          </p:cNvSpPr>
          <p:nvPr/>
        </p:nvSpPr>
        <p:spPr>
          <a:xfrm>
            <a:off x="808038" y="10574348"/>
            <a:ext cx="4643438" cy="1941233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600"/>
              </a:spcAft>
              <a:defRPr/>
            </a:pPr>
            <a:r>
              <a:rPr lang="en-GB" sz="3600" b="1" kern="0">
                <a:solidFill>
                  <a:srgbClr val="000000"/>
                </a:solidFill>
                <a:latin typeface="Franklin Gothic Medium" panose="020B0603020102020204" pitchFamily="34" charset="0"/>
              </a:rPr>
              <a:t>Figure placeholder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3600" kern="0">
                <a:solidFill>
                  <a:srgbClr val="000000"/>
                </a:solidFill>
                <a:latin typeface="Franklin Gothic Book" panose="020B0503020102020204" pitchFamily="34" charset="0"/>
              </a:rPr>
              <a:t>Re-size your figure to match the box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3600" kern="0">
                <a:solidFill>
                  <a:srgbClr val="000000"/>
                </a:solidFill>
                <a:latin typeface="Franklin Gothic Book" panose="020B0503020102020204" pitchFamily="34" charset="0"/>
              </a:rPr>
              <a:t>Font: Franklin Gothic Medium, grey, bold, 28pt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2847BC-550F-40ED-A491-6227A532BA24}"/>
              </a:ext>
            </a:extLst>
          </p:cNvPr>
          <p:cNvSpPr>
            <a:spLocks/>
          </p:cNvSpPr>
          <p:nvPr/>
        </p:nvSpPr>
        <p:spPr>
          <a:xfrm>
            <a:off x="808038" y="16217897"/>
            <a:ext cx="4643438" cy="1978022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3600" b="1" kern="0">
                <a:solidFill>
                  <a:srgbClr val="000000"/>
                </a:solidFill>
                <a:latin typeface="Franklin Gothic Medium" panose="020B0603020102020204" pitchFamily="34" charset="0"/>
              </a:rPr>
              <a:t>References and acknowledgments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8154E09-49C0-4318-AD2E-41540C7E1184}"/>
              </a:ext>
            </a:extLst>
          </p:cNvPr>
          <p:cNvSpPr>
            <a:spLocks/>
          </p:cNvSpPr>
          <p:nvPr/>
        </p:nvSpPr>
        <p:spPr>
          <a:xfrm>
            <a:off x="808038" y="25506542"/>
            <a:ext cx="4643438" cy="1941233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3600" b="1" kern="0">
                <a:solidFill>
                  <a:srgbClr val="000000"/>
                </a:solidFill>
                <a:latin typeface="Franklin Gothic Medium" panose="020B0603020102020204" pitchFamily="34" charset="0"/>
              </a:rPr>
              <a:t>Colour scheme 2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4290682-F825-4C60-AB87-F9BF6B3C86FE}"/>
              </a:ext>
            </a:extLst>
          </p:cNvPr>
          <p:cNvGrpSpPr>
            <a:grpSpLocks/>
          </p:cNvGrpSpPr>
          <p:nvPr/>
        </p:nvGrpSpPr>
        <p:grpSpPr>
          <a:xfrm>
            <a:off x="6029324" y="25506542"/>
            <a:ext cx="9894108" cy="1451271"/>
            <a:chOff x="8224838" y="29493056"/>
            <a:chExt cx="6696075" cy="982182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76FAE29-66ED-41EF-B21B-139A785B1AC5}"/>
                </a:ext>
              </a:extLst>
            </p:cNvPr>
            <p:cNvSpPr/>
            <p:nvPr/>
          </p:nvSpPr>
          <p:spPr>
            <a:xfrm>
              <a:off x="8224838" y="29493056"/>
              <a:ext cx="982182" cy="982182"/>
            </a:xfrm>
            <a:prstGeom prst="rect">
              <a:avLst/>
            </a:prstGeom>
            <a:solidFill>
              <a:srgbClr val="E2D8F0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7D32D12-CA41-40FF-A945-7E01C529F8B1}"/>
                </a:ext>
              </a:extLst>
            </p:cNvPr>
            <p:cNvSpPr/>
            <p:nvPr/>
          </p:nvSpPr>
          <p:spPr>
            <a:xfrm>
              <a:off x="9367617" y="29493056"/>
              <a:ext cx="982182" cy="982182"/>
            </a:xfrm>
            <a:prstGeom prst="rect">
              <a:avLst/>
            </a:prstGeom>
            <a:solidFill>
              <a:srgbClr val="000000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8A008F4-009C-4159-8674-B34303E6AE2D}"/>
                </a:ext>
              </a:extLst>
            </p:cNvPr>
            <p:cNvSpPr/>
            <p:nvPr/>
          </p:nvSpPr>
          <p:spPr>
            <a:xfrm>
              <a:off x="10510396" y="29493056"/>
              <a:ext cx="982182" cy="982182"/>
            </a:xfrm>
            <a:prstGeom prst="rect">
              <a:avLst/>
            </a:prstGeom>
            <a:solidFill>
              <a:srgbClr val="7F7F7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7BFC532-80E9-4DF9-B64D-F264046B0014}"/>
                </a:ext>
              </a:extLst>
            </p:cNvPr>
            <p:cNvSpPr/>
            <p:nvPr/>
          </p:nvSpPr>
          <p:spPr>
            <a:xfrm>
              <a:off x="11653175" y="29493056"/>
              <a:ext cx="982182" cy="982182"/>
            </a:xfrm>
            <a:prstGeom prst="rect">
              <a:avLst/>
            </a:prstGeom>
            <a:solidFill>
              <a:schemeClr val="bg1"/>
            </a:solidFill>
            <a:ln w="19050" cap="sq" cmpd="sng" algn="ctr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3A98883-A696-4612-A81A-848D38697942}"/>
                </a:ext>
              </a:extLst>
            </p:cNvPr>
            <p:cNvSpPr/>
            <p:nvPr/>
          </p:nvSpPr>
          <p:spPr>
            <a:xfrm>
              <a:off x="12795954" y="29493056"/>
              <a:ext cx="982182" cy="982182"/>
            </a:xfrm>
            <a:prstGeom prst="rect">
              <a:avLst/>
            </a:prstGeom>
            <a:solidFill>
              <a:srgbClr val="82D8D0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/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3BBB9E3-21A4-444F-9800-CE2682185842}"/>
                </a:ext>
              </a:extLst>
            </p:cNvPr>
            <p:cNvSpPr/>
            <p:nvPr/>
          </p:nvSpPr>
          <p:spPr>
            <a:xfrm>
              <a:off x="13938731" y="29493056"/>
              <a:ext cx="982182" cy="982182"/>
            </a:xfrm>
            <a:prstGeom prst="rect">
              <a:avLst/>
            </a:prstGeom>
            <a:solidFill>
              <a:srgbClr val="CDBDE5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/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0DFD648-150B-4EBD-A51F-D4D6D5BC092F}"/>
              </a:ext>
            </a:extLst>
          </p:cNvPr>
          <p:cNvGrpSpPr/>
          <p:nvPr/>
        </p:nvGrpSpPr>
        <p:grpSpPr>
          <a:xfrm>
            <a:off x="-2981994" y="26479500"/>
            <a:ext cx="2448068" cy="3795713"/>
            <a:chOff x="15354300" y="21799070"/>
            <a:chExt cx="4248150" cy="6586728"/>
          </a:xfrm>
        </p:grpSpPr>
        <p:pic>
          <p:nvPicPr>
            <p:cNvPr id="91" name="Picture 90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9E277ECC-D8B2-410C-8343-7F7C9F025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" b="47091"/>
            <a:stretch/>
          </p:blipFill>
          <p:spPr>
            <a:xfrm>
              <a:off x="15354300" y="21799070"/>
              <a:ext cx="4248150" cy="6586728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93B9421-DC1C-40FB-A3D1-69F3C6514C1A}"/>
                </a:ext>
              </a:extLst>
            </p:cNvPr>
            <p:cNvSpPr/>
            <p:nvPr/>
          </p:nvSpPr>
          <p:spPr>
            <a:xfrm>
              <a:off x="15354300" y="27047304"/>
              <a:ext cx="2563123" cy="436246"/>
            </a:xfrm>
            <a:prstGeom prst="rect">
              <a:avLst/>
            </a:prstGeom>
            <a:noFill/>
            <a:ln w="698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49"/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97B56912-40A2-4E32-A3CC-E0144E0E7A1A}"/>
              </a:ext>
            </a:extLst>
          </p:cNvPr>
          <p:cNvSpPr>
            <a:spLocks/>
          </p:cNvSpPr>
          <p:nvPr/>
        </p:nvSpPr>
        <p:spPr>
          <a:xfrm>
            <a:off x="16468725" y="4905665"/>
            <a:ext cx="4643438" cy="3151187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3600" b="1" kern="0">
                <a:solidFill>
                  <a:srgbClr val="000000"/>
                </a:solidFill>
                <a:latin typeface="Franklin Gothic Medium" panose="020B0603020102020204" pitchFamily="34" charset="0"/>
              </a:rPr>
              <a:t>Icon set</a:t>
            </a:r>
          </a:p>
          <a:p>
            <a:pPr defTabSz="1751511">
              <a:defRPr/>
            </a:pPr>
            <a:r>
              <a:rPr lang="en-GB" sz="3600" kern="0">
                <a:solidFill>
                  <a:srgbClr val="000000"/>
                </a:solidFill>
                <a:latin typeface="Franklin Gothic Book" panose="020B0503020102020204" pitchFamily="34" charset="0"/>
              </a:rPr>
              <a:t>Fill colour to match stroke colour, line width 1pt</a:t>
            </a:r>
          </a:p>
        </p:txBody>
      </p:sp>
      <p:pic>
        <p:nvPicPr>
          <p:cNvPr id="96" name="Graphic 95" descr="Hierarchy outline">
            <a:extLst>
              <a:ext uri="{FF2B5EF4-FFF2-40B4-BE49-F238E27FC236}">
                <a16:creationId xmlns:a16="http://schemas.microsoft.com/office/drawing/2014/main" id="{F52FB29E-B215-4E51-83DC-80CB3B89D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07565" y="7521456"/>
            <a:ext cx="888159" cy="888160"/>
          </a:xfrm>
          <a:prstGeom prst="rect">
            <a:avLst/>
          </a:prstGeom>
        </p:spPr>
      </p:pic>
      <p:pic>
        <p:nvPicPr>
          <p:cNvPr id="97" name="Graphic 96" descr="Petri Dish outline">
            <a:extLst>
              <a:ext uri="{FF2B5EF4-FFF2-40B4-BE49-F238E27FC236}">
                <a16:creationId xmlns:a16="http://schemas.microsoft.com/office/drawing/2014/main" id="{66BEDB04-DF0D-4BA9-A25A-85364FD9C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07565" y="8829351"/>
            <a:ext cx="888159" cy="888160"/>
          </a:xfrm>
          <a:prstGeom prst="rect">
            <a:avLst/>
          </a:prstGeom>
        </p:spPr>
      </p:pic>
      <p:pic>
        <p:nvPicPr>
          <p:cNvPr id="98" name="Graphic 97" descr="Bar chart outline">
            <a:extLst>
              <a:ext uri="{FF2B5EF4-FFF2-40B4-BE49-F238E27FC236}">
                <a16:creationId xmlns:a16="http://schemas.microsoft.com/office/drawing/2014/main" id="{D5BCD048-4EBC-477E-AEFA-4538B5CCF6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00634" y="8829355"/>
            <a:ext cx="888159" cy="888160"/>
          </a:xfrm>
          <a:prstGeom prst="rect">
            <a:avLst/>
          </a:prstGeom>
        </p:spPr>
      </p:pic>
      <p:pic>
        <p:nvPicPr>
          <p:cNvPr id="99" name="Graphic 98" descr="Pie chart outline">
            <a:extLst>
              <a:ext uri="{FF2B5EF4-FFF2-40B4-BE49-F238E27FC236}">
                <a16:creationId xmlns:a16="http://schemas.microsoft.com/office/drawing/2014/main" id="{0AE5B4FB-390F-4AF0-9672-961E7EDF2E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900634" y="4905664"/>
            <a:ext cx="888159" cy="888160"/>
          </a:xfrm>
          <a:prstGeom prst="rect">
            <a:avLst/>
          </a:prstGeom>
        </p:spPr>
      </p:pic>
      <p:pic>
        <p:nvPicPr>
          <p:cNvPr id="100" name="Graphic 99" descr="Scientist male outline">
            <a:extLst>
              <a:ext uri="{FF2B5EF4-FFF2-40B4-BE49-F238E27FC236}">
                <a16:creationId xmlns:a16="http://schemas.microsoft.com/office/drawing/2014/main" id="{8A045DF7-43E6-4C58-B8CB-F611BF94A2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900634" y="6213561"/>
            <a:ext cx="888159" cy="888160"/>
          </a:xfrm>
          <a:prstGeom prst="rect">
            <a:avLst/>
          </a:prstGeom>
        </p:spPr>
      </p:pic>
      <p:pic>
        <p:nvPicPr>
          <p:cNvPr id="101" name="Graphic 100" descr="Scientist female outline">
            <a:extLst>
              <a:ext uri="{FF2B5EF4-FFF2-40B4-BE49-F238E27FC236}">
                <a16:creationId xmlns:a16="http://schemas.microsoft.com/office/drawing/2014/main" id="{CB734510-66C3-4483-B515-FB21EB89D9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900634" y="7521458"/>
            <a:ext cx="888159" cy="888160"/>
          </a:xfrm>
          <a:prstGeom prst="rect">
            <a:avLst/>
          </a:prstGeom>
        </p:spPr>
      </p:pic>
      <p:pic>
        <p:nvPicPr>
          <p:cNvPr id="102" name="Graphic 101" descr="DNA outline">
            <a:extLst>
              <a:ext uri="{FF2B5EF4-FFF2-40B4-BE49-F238E27FC236}">
                <a16:creationId xmlns:a16="http://schemas.microsoft.com/office/drawing/2014/main" id="{68254A6F-6A35-4277-AFFA-EA15671875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679982" y="6213560"/>
            <a:ext cx="888159" cy="888160"/>
          </a:xfrm>
          <a:prstGeom prst="rect">
            <a:avLst/>
          </a:prstGeom>
        </p:spPr>
      </p:pic>
      <p:pic>
        <p:nvPicPr>
          <p:cNvPr id="103" name="Graphic 102" descr="Magnifying glass outline">
            <a:extLst>
              <a:ext uri="{FF2B5EF4-FFF2-40B4-BE49-F238E27FC236}">
                <a16:creationId xmlns:a16="http://schemas.microsoft.com/office/drawing/2014/main" id="{F174C0A5-DB79-45A1-A5E8-68926EB136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686838" y="8829355"/>
            <a:ext cx="888159" cy="888160"/>
          </a:xfrm>
          <a:prstGeom prst="rect">
            <a:avLst/>
          </a:prstGeom>
        </p:spPr>
      </p:pic>
      <p:pic>
        <p:nvPicPr>
          <p:cNvPr id="104" name="Graphic 103" descr="Microscope outline">
            <a:extLst>
              <a:ext uri="{FF2B5EF4-FFF2-40B4-BE49-F238E27FC236}">
                <a16:creationId xmlns:a16="http://schemas.microsoft.com/office/drawing/2014/main" id="{F81C5AAD-D299-4F99-9904-BF26BA8C496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686838" y="7521458"/>
            <a:ext cx="888159" cy="888160"/>
          </a:xfrm>
          <a:prstGeom prst="rect">
            <a:avLst/>
          </a:prstGeom>
        </p:spPr>
      </p:pic>
      <p:pic>
        <p:nvPicPr>
          <p:cNvPr id="105" name="Graphic 104" descr="Document outline">
            <a:extLst>
              <a:ext uri="{FF2B5EF4-FFF2-40B4-BE49-F238E27FC236}">
                <a16:creationId xmlns:a16="http://schemas.microsoft.com/office/drawing/2014/main" id="{B9969C2F-06B2-42EA-8393-97CB35716CB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686838" y="6213561"/>
            <a:ext cx="888159" cy="888160"/>
          </a:xfrm>
          <a:prstGeom prst="rect">
            <a:avLst/>
          </a:prstGeom>
        </p:spPr>
      </p:pic>
      <p:pic>
        <p:nvPicPr>
          <p:cNvPr id="106" name="Graphic 105" descr="Scatterplot outline">
            <a:extLst>
              <a:ext uri="{FF2B5EF4-FFF2-40B4-BE49-F238E27FC236}">
                <a16:creationId xmlns:a16="http://schemas.microsoft.com/office/drawing/2014/main" id="{8815BEDD-36BC-4DF7-96B2-0C0D275C232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1686838" y="4905664"/>
            <a:ext cx="888159" cy="888160"/>
          </a:xfrm>
          <a:prstGeom prst="rect">
            <a:avLst/>
          </a:prstGeom>
        </p:spPr>
      </p:pic>
      <p:pic>
        <p:nvPicPr>
          <p:cNvPr id="107" name="Graphic 106" descr="Test tubes outline">
            <a:extLst>
              <a:ext uri="{FF2B5EF4-FFF2-40B4-BE49-F238E27FC236}">
                <a16:creationId xmlns:a16="http://schemas.microsoft.com/office/drawing/2014/main" id="{C9B92D7B-54BB-4223-A819-13C3E267156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679982" y="4905664"/>
            <a:ext cx="888159" cy="888160"/>
          </a:xfrm>
          <a:prstGeom prst="rect">
            <a:avLst/>
          </a:prstGeom>
        </p:spPr>
      </p:pic>
      <p:pic>
        <p:nvPicPr>
          <p:cNvPr id="108" name="Graphic 107" descr="Mitochondria outline">
            <a:extLst>
              <a:ext uri="{FF2B5EF4-FFF2-40B4-BE49-F238E27FC236}">
                <a16:creationId xmlns:a16="http://schemas.microsoft.com/office/drawing/2014/main" id="{8DF9AF4F-6E5A-49DB-BF3B-D818522AF62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4114430" y="4905664"/>
            <a:ext cx="888159" cy="888160"/>
          </a:xfrm>
          <a:prstGeom prst="rect">
            <a:avLst/>
          </a:prstGeom>
        </p:spPr>
      </p:pic>
      <p:pic>
        <p:nvPicPr>
          <p:cNvPr id="109" name="Graphic 108" descr="Nerve outline">
            <a:extLst>
              <a:ext uri="{FF2B5EF4-FFF2-40B4-BE49-F238E27FC236}">
                <a16:creationId xmlns:a16="http://schemas.microsoft.com/office/drawing/2014/main" id="{6D74ED45-B9BB-48CF-B7E8-7F041511282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5328226" y="4905664"/>
            <a:ext cx="888159" cy="888160"/>
          </a:xfrm>
          <a:prstGeom prst="rect">
            <a:avLst/>
          </a:prstGeom>
        </p:spPr>
      </p:pic>
      <p:pic>
        <p:nvPicPr>
          <p:cNvPr id="110" name="Graphic 109" descr="Flask outline">
            <a:extLst>
              <a:ext uri="{FF2B5EF4-FFF2-40B4-BE49-F238E27FC236}">
                <a16:creationId xmlns:a16="http://schemas.microsoft.com/office/drawing/2014/main" id="{43219590-5276-4948-9D7C-8E435D5ADAD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6542022" y="4905664"/>
            <a:ext cx="888159" cy="888160"/>
          </a:xfrm>
          <a:prstGeom prst="rect">
            <a:avLst/>
          </a:prstGeom>
        </p:spPr>
      </p:pic>
      <p:pic>
        <p:nvPicPr>
          <p:cNvPr id="111" name="Graphic 110" descr="Binary outline">
            <a:extLst>
              <a:ext uri="{FF2B5EF4-FFF2-40B4-BE49-F238E27FC236}">
                <a16:creationId xmlns:a16="http://schemas.microsoft.com/office/drawing/2014/main" id="{848031B8-0969-4410-AFA1-1586C8BE652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7755818" y="4905664"/>
            <a:ext cx="888159" cy="888160"/>
          </a:xfrm>
          <a:prstGeom prst="rect">
            <a:avLst/>
          </a:prstGeom>
        </p:spPr>
      </p:pic>
      <p:pic>
        <p:nvPicPr>
          <p:cNvPr id="112" name="Graphic 111" descr="Monitor outline">
            <a:extLst>
              <a:ext uri="{FF2B5EF4-FFF2-40B4-BE49-F238E27FC236}">
                <a16:creationId xmlns:a16="http://schemas.microsoft.com/office/drawing/2014/main" id="{C6A3F2EF-1762-4E0D-8F0F-4CF32496723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8969614" y="4905664"/>
            <a:ext cx="888159" cy="888160"/>
          </a:xfrm>
          <a:prstGeom prst="rect">
            <a:avLst/>
          </a:prstGeom>
        </p:spPr>
      </p:pic>
      <p:pic>
        <p:nvPicPr>
          <p:cNvPr id="113" name="Graphic 112" descr="Plant With Roots outline">
            <a:extLst>
              <a:ext uri="{FF2B5EF4-FFF2-40B4-BE49-F238E27FC236}">
                <a16:creationId xmlns:a16="http://schemas.microsoft.com/office/drawing/2014/main" id="{D02E5F0F-A21E-4679-8A25-6DFFCA290BB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4114430" y="6213561"/>
            <a:ext cx="888159" cy="888160"/>
          </a:xfrm>
          <a:prstGeom prst="rect">
            <a:avLst/>
          </a:prstGeom>
        </p:spPr>
      </p:pic>
      <p:pic>
        <p:nvPicPr>
          <p:cNvPr id="114" name="Graphic 113" descr="Leaf outline">
            <a:extLst>
              <a:ext uri="{FF2B5EF4-FFF2-40B4-BE49-F238E27FC236}">
                <a16:creationId xmlns:a16="http://schemas.microsoft.com/office/drawing/2014/main" id="{EC1B8A51-D08E-469F-B7E8-C6944C3233D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0183410" y="4905664"/>
            <a:ext cx="888159" cy="888160"/>
          </a:xfrm>
          <a:prstGeom prst="rect">
            <a:avLst/>
          </a:prstGeom>
        </p:spPr>
      </p:pic>
      <p:pic>
        <p:nvPicPr>
          <p:cNvPr id="115" name="Graphic 114" descr="Water outline">
            <a:extLst>
              <a:ext uri="{FF2B5EF4-FFF2-40B4-BE49-F238E27FC236}">
                <a16:creationId xmlns:a16="http://schemas.microsoft.com/office/drawing/2014/main" id="{DD20EBE8-EF73-44B8-B6BB-5418291452F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5328226" y="6213561"/>
            <a:ext cx="888159" cy="888160"/>
          </a:xfrm>
          <a:prstGeom prst="rect">
            <a:avLst/>
          </a:prstGeom>
        </p:spPr>
      </p:pic>
      <p:pic>
        <p:nvPicPr>
          <p:cNvPr id="116" name="Graphic 115" descr="Needle outline">
            <a:extLst>
              <a:ext uri="{FF2B5EF4-FFF2-40B4-BE49-F238E27FC236}">
                <a16:creationId xmlns:a16="http://schemas.microsoft.com/office/drawing/2014/main" id="{B0633CCC-3DEE-4632-9221-B52F1E85CAF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26542022" y="6213561"/>
            <a:ext cx="888159" cy="888160"/>
          </a:xfrm>
          <a:prstGeom prst="rect">
            <a:avLst/>
          </a:prstGeom>
        </p:spPr>
      </p:pic>
      <p:pic>
        <p:nvPicPr>
          <p:cNvPr id="117" name="Graphic 116" descr="Chemicals outline">
            <a:extLst>
              <a:ext uri="{FF2B5EF4-FFF2-40B4-BE49-F238E27FC236}">
                <a16:creationId xmlns:a16="http://schemas.microsoft.com/office/drawing/2014/main" id="{CB4183E6-D563-4F0B-A568-B26C9F25040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4114430" y="8829352"/>
            <a:ext cx="888159" cy="888160"/>
          </a:xfrm>
          <a:prstGeom prst="rect">
            <a:avLst/>
          </a:prstGeom>
        </p:spPr>
      </p:pic>
      <p:pic>
        <p:nvPicPr>
          <p:cNvPr id="118" name="Graphic 117" descr="Chemicals outline">
            <a:extLst>
              <a:ext uri="{FF2B5EF4-FFF2-40B4-BE49-F238E27FC236}">
                <a16:creationId xmlns:a16="http://schemas.microsoft.com/office/drawing/2014/main" id="{B06C5883-F56F-4BCD-8DE1-E4FC6F20E4A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5328226" y="8829352"/>
            <a:ext cx="888159" cy="888160"/>
          </a:xfrm>
          <a:prstGeom prst="rect">
            <a:avLst/>
          </a:prstGeom>
        </p:spPr>
      </p:pic>
      <p:pic>
        <p:nvPicPr>
          <p:cNvPr id="119" name="Graphic 118" descr="Covid-19 outline">
            <a:extLst>
              <a:ext uri="{FF2B5EF4-FFF2-40B4-BE49-F238E27FC236}">
                <a16:creationId xmlns:a16="http://schemas.microsoft.com/office/drawing/2014/main" id="{9C371DD9-DF8A-4645-92C0-305CF636907E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30183410" y="7521456"/>
            <a:ext cx="888159" cy="888160"/>
          </a:xfrm>
          <a:prstGeom prst="rect">
            <a:avLst/>
          </a:prstGeom>
        </p:spPr>
      </p:pic>
      <p:pic>
        <p:nvPicPr>
          <p:cNvPr id="120" name="Graphic 119" descr="Fever outline">
            <a:extLst>
              <a:ext uri="{FF2B5EF4-FFF2-40B4-BE49-F238E27FC236}">
                <a16:creationId xmlns:a16="http://schemas.microsoft.com/office/drawing/2014/main" id="{ABA5A448-E007-44D8-82F0-4B8CEDA257A7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24114430" y="7521456"/>
            <a:ext cx="888159" cy="888160"/>
          </a:xfrm>
          <a:prstGeom prst="rect">
            <a:avLst/>
          </a:prstGeom>
        </p:spPr>
      </p:pic>
      <p:pic>
        <p:nvPicPr>
          <p:cNvPr id="121" name="Graphic 120" descr="Germ outline">
            <a:extLst>
              <a:ext uri="{FF2B5EF4-FFF2-40B4-BE49-F238E27FC236}">
                <a16:creationId xmlns:a16="http://schemas.microsoft.com/office/drawing/2014/main" id="{0C4DE574-03C1-4526-88F1-68549CEC8E78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26542022" y="8829352"/>
            <a:ext cx="888159" cy="888160"/>
          </a:xfrm>
          <a:prstGeom prst="rect">
            <a:avLst/>
          </a:prstGeom>
        </p:spPr>
      </p:pic>
      <p:pic>
        <p:nvPicPr>
          <p:cNvPr id="122" name="Graphic 121" descr="Germ outline">
            <a:extLst>
              <a:ext uri="{FF2B5EF4-FFF2-40B4-BE49-F238E27FC236}">
                <a16:creationId xmlns:a16="http://schemas.microsoft.com/office/drawing/2014/main" id="{F37F9C62-D011-4910-87A6-BA50B63381B2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7755818" y="8829352"/>
            <a:ext cx="888159" cy="888160"/>
          </a:xfrm>
          <a:prstGeom prst="rect">
            <a:avLst/>
          </a:prstGeom>
        </p:spPr>
      </p:pic>
      <p:pic>
        <p:nvPicPr>
          <p:cNvPr id="123" name="Graphic 122" descr="Germ outline">
            <a:extLst>
              <a:ext uri="{FF2B5EF4-FFF2-40B4-BE49-F238E27FC236}">
                <a16:creationId xmlns:a16="http://schemas.microsoft.com/office/drawing/2014/main" id="{8EE0818E-08F9-4765-A920-D8360ED855DD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28969614" y="8829352"/>
            <a:ext cx="888159" cy="888160"/>
          </a:xfrm>
          <a:prstGeom prst="rect">
            <a:avLst/>
          </a:prstGeom>
        </p:spPr>
      </p:pic>
      <p:pic>
        <p:nvPicPr>
          <p:cNvPr id="124" name="Graphic 123" descr="Germ outline">
            <a:extLst>
              <a:ext uri="{FF2B5EF4-FFF2-40B4-BE49-F238E27FC236}">
                <a16:creationId xmlns:a16="http://schemas.microsoft.com/office/drawing/2014/main" id="{28FAA1D0-A68D-49CA-BB2C-BB86C5421304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30183410" y="8829352"/>
            <a:ext cx="888159" cy="888160"/>
          </a:xfrm>
          <a:prstGeom prst="rect">
            <a:avLst/>
          </a:prstGeom>
        </p:spPr>
      </p:pic>
      <p:pic>
        <p:nvPicPr>
          <p:cNvPr id="125" name="Graphic 124" descr="Heartbeat outline">
            <a:extLst>
              <a:ext uri="{FF2B5EF4-FFF2-40B4-BE49-F238E27FC236}">
                <a16:creationId xmlns:a16="http://schemas.microsoft.com/office/drawing/2014/main" id="{0DAC6C1A-C62F-4CCA-A52A-9EFE367C7E2E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26542022" y="7521456"/>
            <a:ext cx="888159" cy="888160"/>
          </a:xfrm>
          <a:prstGeom prst="rect">
            <a:avLst/>
          </a:prstGeom>
        </p:spPr>
      </p:pic>
      <p:pic>
        <p:nvPicPr>
          <p:cNvPr id="126" name="Graphic 125" descr="Heart with pulse outline">
            <a:extLst>
              <a:ext uri="{FF2B5EF4-FFF2-40B4-BE49-F238E27FC236}">
                <a16:creationId xmlns:a16="http://schemas.microsoft.com/office/drawing/2014/main" id="{2F1758D2-7BA9-4286-8BA6-655367D16E78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27755818" y="7521456"/>
            <a:ext cx="888159" cy="888160"/>
          </a:xfrm>
          <a:prstGeom prst="rect">
            <a:avLst/>
          </a:prstGeom>
        </p:spPr>
      </p:pic>
      <p:pic>
        <p:nvPicPr>
          <p:cNvPr id="127" name="Graphic 126" descr="Immunity outline">
            <a:extLst>
              <a:ext uri="{FF2B5EF4-FFF2-40B4-BE49-F238E27FC236}">
                <a16:creationId xmlns:a16="http://schemas.microsoft.com/office/drawing/2014/main" id="{2F9B30F1-262E-4476-849A-50DC262F7A2E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28969614" y="7521456"/>
            <a:ext cx="888159" cy="888160"/>
          </a:xfrm>
          <a:prstGeom prst="rect">
            <a:avLst/>
          </a:prstGeom>
        </p:spPr>
      </p:pic>
      <p:pic>
        <p:nvPicPr>
          <p:cNvPr id="128" name="Graphic 127" descr="Inpatient outline">
            <a:extLst>
              <a:ext uri="{FF2B5EF4-FFF2-40B4-BE49-F238E27FC236}">
                <a16:creationId xmlns:a16="http://schemas.microsoft.com/office/drawing/2014/main" id="{A82768D9-3783-4B7C-82A7-A3DBA4DBBD67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25328226" y="7521456"/>
            <a:ext cx="888159" cy="888160"/>
          </a:xfrm>
          <a:prstGeom prst="rect">
            <a:avLst/>
          </a:prstGeom>
        </p:spPr>
      </p:pic>
      <p:pic>
        <p:nvPicPr>
          <p:cNvPr id="129" name="Graphic 128" descr="IV outline">
            <a:extLst>
              <a:ext uri="{FF2B5EF4-FFF2-40B4-BE49-F238E27FC236}">
                <a16:creationId xmlns:a16="http://schemas.microsoft.com/office/drawing/2014/main" id="{2FB9AC0A-BE2F-42EF-B7D7-13CE3D0ACFE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27755818" y="6213561"/>
            <a:ext cx="888159" cy="888160"/>
          </a:xfrm>
          <a:prstGeom prst="rect">
            <a:avLst/>
          </a:prstGeom>
        </p:spPr>
      </p:pic>
      <p:pic>
        <p:nvPicPr>
          <p:cNvPr id="130" name="Graphic 129" descr="Bug outline">
            <a:extLst>
              <a:ext uri="{FF2B5EF4-FFF2-40B4-BE49-F238E27FC236}">
                <a16:creationId xmlns:a16="http://schemas.microsoft.com/office/drawing/2014/main" id="{1604A2B5-C1DD-4A5E-8C39-B5E5D77C5D9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28969614" y="6213561"/>
            <a:ext cx="888159" cy="888160"/>
          </a:xfrm>
          <a:prstGeom prst="rect">
            <a:avLst/>
          </a:prstGeom>
        </p:spPr>
      </p:pic>
      <p:pic>
        <p:nvPicPr>
          <p:cNvPr id="131" name="Graphic 130" descr="Stethoscope outline">
            <a:extLst>
              <a:ext uri="{FF2B5EF4-FFF2-40B4-BE49-F238E27FC236}">
                <a16:creationId xmlns:a16="http://schemas.microsoft.com/office/drawing/2014/main" id="{6B59FFB3-2B5C-4D86-9D4C-696D600DBCA6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30183410" y="6213561"/>
            <a:ext cx="888159" cy="888160"/>
          </a:xfrm>
          <a:prstGeom prst="rect">
            <a:avLst/>
          </a:prstGeom>
        </p:spPr>
      </p:pic>
      <p:pic>
        <p:nvPicPr>
          <p:cNvPr id="132" name="Graphic 131" descr="Bullseye outline">
            <a:extLst>
              <a:ext uri="{FF2B5EF4-FFF2-40B4-BE49-F238E27FC236}">
                <a16:creationId xmlns:a16="http://schemas.microsoft.com/office/drawing/2014/main" id="{7D434144-7EFB-408D-BA9B-1BE76762D8F6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38679982" y="7521456"/>
            <a:ext cx="888159" cy="888160"/>
          </a:xfrm>
          <a:prstGeom prst="rect">
            <a:avLst/>
          </a:prstGeom>
        </p:spPr>
      </p:pic>
      <p:pic>
        <p:nvPicPr>
          <p:cNvPr id="133" name="Graphic 132" descr="Eye outline">
            <a:extLst>
              <a:ext uri="{FF2B5EF4-FFF2-40B4-BE49-F238E27FC236}">
                <a16:creationId xmlns:a16="http://schemas.microsoft.com/office/drawing/2014/main" id="{2336D8B3-4789-4F62-AA40-6EF8381C3096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38679982" y="8829351"/>
            <a:ext cx="888159" cy="888160"/>
          </a:xfrm>
          <a:prstGeom prst="rect">
            <a:avLst/>
          </a:prstGeom>
        </p:spPr>
      </p:pic>
      <p:pic>
        <p:nvPicPr>
          <p:cNvPr id="134" name="Graphic 133" descr="Lights On outline">
            <a:extLst>
              <a:ext uri="{FF2B5EF4-FFF2-40B4-BE49-F238E27FC236}">
                <a16:creationId xmlns:a16="http://schemas.microsoft.com/office/drawing/2014/main" id="{62864242-F0B0-466D-9F51-918D91E313A9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39893778" y="4905664"/>
            <a:ext cx="888159" cy="888160"/>
          </a:xfrm>
          <a:prstGeom prst="rect">
            <a:avLst/>
          </a:prstGeom>
        </p:spPr>
      </p:pic>
      <p:pic>
        <p:nvPicPr>
          <p:cNvPr id="135" name="Graphic 134" descr="Single gear outline">
            <a:extLst>
              <a:ext uri="{FF2B5EF4-FFF2-40B4-BE49-F238E27FC236}">
                <a16:creationId xmlns:a16="http://schemas.microsoft.com/office/drawing/2014/main" id="{144F5E86-551E-4FDD-9014-3C8275B8397F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39893778" y="6213560"/>
            <a:ext cx="888159" cy="888160"/>
          </a:xfrm>
          <a:prstGeom prst="rect">
            <a:avLst/>
          </a:prstGeom>
        </p:spPr>
      </p:pic>
      <p:pic>
        <p:nvPicPr>
          <p:cNvPr id="136" name="Graphic 135" descr="Stopwatch outline">
            <a:extLst>
              <a:ext uri="{FF2B5EF4-FFF2-40B4-BE49-F238E27FC236}">
                <a16:creationId xmlns:a16="http://schemas.microsoft.com/office/drawing/2014/main" id="{C80250D1-FC09-4070-89E5-485FE9DE62ED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39893778" y="7521456"/>
            <a:ext cx="888159" cy="888160"/>
          </a:xfrm>
          <a:prstGeom prst="rect">
            <a:avLst/>
          </a:prstGeom>
        </p:spPr>
      </p:pic>
      <p:pic>
        <p:nvPicPr>
          <p:cNvPr id="137" name="Graphic 136" descr="Clock outline">
            <a:extLst>
              <a:ext uri="{FF2B5EF4-FFF2-40B4-BE49-F238E27FC236}">
                <a16:creationId xmlns:a16="http://schemas.microsoft.com/office/drawing/2014/main" id="{C6171B72-03B8-4600-974C-72A6AFDFFF82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39893778" y="8829351"/>
            <a:ext cx="888159" cy="888160"/>
          </a:xfrm>
          <a:prstGeom prst="rect">
            <a:avLst/>
          </a:prstGeom>
        </p:spPr>
      </p:pic>
      <p:pic>
        <p:nvPicPr>
          <p:cNvPr id="138" name="Graphic 137" descr="Warning outline">
            <a:extLst>
              <a:ext uri="{FF2B5EF4-FFF2-40B4-BE49-F238E27FC236}">
                <a16:creationId xmlns:a16="http://schemas.microsoft.com/office/drawing/2014/main" id="{18289386-FC80-4313-B5F0-5B41009ACC18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31397206" y="4905664"/>
            <a:ext cx="888159" cy="888160"/>
          </a:xfrm>
          <a:prstGeom prst="rect">
            <a:avLst/>
          </a:prstGeom>
        </p:spPr>
      </p:pic>
      <p:pic>
        <p:nvPicPr>
          <p:cNvPr id="139" name="Graphic 138" descr="Badge Follow outline">
            <a:extLst>
              <a:ext uri="{FF2B5EF4-FFF2-40B4-BE49-F238E27FC236}">
                <a16:creationId xmlns:a16="http://schemas.microsoft.com/office/drawing/2014/main" id="{95399ABD-7FE2-4902-A61C-0CBEBEE2AFE0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32611002" y="4905664"/>
            <a:ext cx="888159" cy="888160"/>
          </a:xfrm>
          <a:prstGeom prst="rect">
            <a:avLst/>
          </a:prstGeom>
        </p:spPr>
      </p:pic>
      <p:pic>
        <p:nvPicPr>
          <p:cNvPr id="140" name="Graphic 139" descr="Badge Cross outline">
            <a:extLst>
              <a:ext uri="{FF2B5EF4-FFF2-40B4-BE49-F238E27FC236}">
                <a16:creationId xmlns:a16="http://schemas.microsoft.com/office/drawing/2014/main" id="{A5B1585D-0D1D-4E1A-A2DB-1CF9DEC9DF64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35038594" y="4905664"/>
            <a:ext cx="888159" cy="888160"/>
          </a:xfrm>
          <a:prstGeom prst="rect">
            <a:avLst/>
          </a:prstGeom>
        </p:spPr>
      </p:pic>
      <p:pic>
        <p:nvPicPr>
          <p:cNvPr id="141" name="Graphic 140" descr="Badge Tick1 outline">
            <a:extLst>
              <a:ext uri="{FF2B5EF4-FFF2-40B4-BE49-F238E27FC236}">
                <a16:creationId xmlns:a16="http://schemas.microsoft.com/office/drawing/2014/main" id="{BDE5AEA3-A54F-4569-A02B-6135ED7C74FB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36252390" y="4905664"/>
            <a:ext cx="888159" cy="888160"/>
          </a:xfrm>
          <a:prstGeom prst="rect">
            <a:avLst/>
          </a:prstGeom>
        </p:spPr>
      </p:pic>
      <p:pic>
        <p:nvPicPr>
          <p:cNvPr id="142" name="Graphic 141" descr="Badge Unfollow outline">
            <a:extLst>
              <a:ext uri="{FF2B5EF4-FFF2-40B4-BE49-F238E27FC236}">
                <a16:creationId xmlns:a16="http://schemas.microsoft.com/office/drawing/2014/main" id="{4969725E-0AD4-4E11-9A1E-58F123B9B0EA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33824798" y="4905664"/>
            <a:ext cx="888159" cy="888160"/>
          </a:xfrm>
          <a:prstGeom prst="rect">
            <a:avLst/>
          </a:prstGeom>
        </p:spPr>
      </p:pic>
      <p:pic>
        <p:nvPicPr>
          <p:cNvPr id="143" name="Graphic 142" descr="Help outline">
            <a:extLst>
              <a:ext uri="{FF2B5EF4-FFF2-40B4-BE49-F238E27FC236}">
                <a16:creationId xmlns:a16="http://schemas.microsoft.com/office/drawing/2014/main" id="{C8294D76-F4B3-487E-89CA-9EB6338071AF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37466186" y="4905664"/>
            <a:ext cx="888159" cy="888160"/>
          </a:xfrm>
          <a:prstGeom prst="rect">
            <a:avLst/>
          </a:prstGeom>
        </p:spPr>
      </p:pic>
      <p:pic>
        <p:nvPicPr>
          <p:cNvPr id="144" name="Graphic 143" descr="Checkmark outline">
            <a:extLst>
              <a:ext uri="{FF2B5EF4-FFF2-40B4-BE49-F238E27FC236}">
                <a16:creationId xmlns:a16="http://schemas.microsoft.com/office/drawing/2014/main" id="{A2A36D1A-A1AA-41E2-8FB4-DE84FB45C245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33824798" y="6213560"/>
            <a:ext cx="888159" cy="888160"/>
          </a:xfrm>
          <a:prstGeom prst="rect">
            <a:avLst/>
          </a:prstGeom>
        </p:spPr>
      </p:pic>
      <p:pic>
        <p:nvPicPr>
          <p:cNvPr id="145" name="Graphic 144" descr="Close outline">
            <a:extLst>
              <a:ext uri="{FF2B5EF4-FFF2-40B4-BE49-F238E27FC236}">
                <a16:creationId xmlns:a16="http://schemas.microsoft.com/office/drawing/2014/main" id="{F80432B1-3073-42BD-AB84-658FF0800F19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32611002" y="6213560"/>
            <a:ext cx="888159" cy="888160"/>
          </a:xfrm>
          <a:prstGeom prst="rect">
            <a:avLst/>
          </a:prstGeom>
        </p:spPr>
      </p:pic>
      <p:pic>
        <p:nvPicPr>
          <p:cNvPr id="146" name="Graphic 145" descr="Bone outline">
            <a:extLst>
              <a:ext uri="{FF2B5EF4-FFF2-40B4-BE49-F238E27FC236}">
                <a16:creationId xmlns:a16="http://schemas.microsoft.com/office/drawing/2014/main" id="{969D0A95-F8FF-4366-AE38-64D7AF03FEF8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41107565" y="4905664"/>
            <a:ext cx="888159" cy="888160"/>
          </a:xfrm>
          <a:prstGeom prst="rect">
            <a:avLst/>
          </a:prstGeom>
        </p:spPr>
      </p:pic>
      <p:pic>
        <p:nvPicPr>
          <p:cNvPr id="147" name="Graphic 146" descr="Brain outline">
            <a:extLst>
              <a:ext uri="{FF2B5EF4-FFF2-40B4-BE49-F238E27FC236}">
                <a16:creationId xmlns:a16="http://schemas.microsoft.com/office/drawing/2014/main" id="{F688E68D-BB39-4E05-B791-6AFE3D61D47A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33824798" y="8829351"/>
            <a:ext cx="888159" cy="888160"/>
          </a:xfrm>
          <a:prstGeom prst="rect">
            <a:avLst/>
          </a:prstGeom>
        </p:spPr>
      </p:pic>
      <p:pic>
        <p:nvPicPr>
          <p:cNvPr id="148" name="Graphic 147" descr="Children outline">
            <a:extLst>
              <a:ext uri="{FF2B5EF4-FFF2-40B4-BE49-F238E27FC236}">
                <a16:creationId xmlns:a16="http://schemas.microsoft.com/office/drawing/2014/main" id="{CAC49742-402D-4A3E-92A0-0A05DF117F99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32611002" y="7521456"/>
            <a:ext cx="888159" cy="888160"/>
          </a:xfrm>
          <a:prstGeom prst="rect">
            <a:avLst/>
          </a:prstGeom>
        </p:spPr>
      </p:pic>
      <p:pic>
        <p:nvPicPr>
          <p:cNvPr id="149" name="Graphic 148" descr="Circles with arrows outline">
            <a:extLst>
              <a:ext uri="{FF2B5EF4-FFF2-40B4-BE49-F238E27FC236}">
                <a16:creationId xmlns:a16="http://schemas.microsoft.com/office/drawing/2014/main" id="{5879EECD-2725-42CC-8171-7CEF4172AD92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31397206" y="7521456"/>
            <a:ext cx="888159" cy="888160"/>
          </a:xfrm>
          <a:prstGeom prst="rect">
            <a:avLst/>
          </a:prstGeom>
        </p:spPr>
      </p:pic>
      <p:pic>
        <p:nvPicPr>
          <p:cNvPr id="150" name="Graphic 149" descr="Circle with left arrow outline">
            <a:extLst>
              <a:ext uri="{FF2B5EF4-FFF2-40B4-BE49-F238E27FC236}">
                <a16:creationId xmlns:a16="http://schemas.microsoft.com/office/drawing/2014/main" id="{C256A7BE-86B1-4518-9F59-9FDA80BD0D5F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31397206" y="6213560"/>
            <a:ext cx="888159" cy="888160"/>
          </a:xfrm>
          <a:prstGeom prst="rect">
            <a:avLst/>
          </a:prstGeom>
        </p:spPr>
      </p:pic>
      <p:pic>
        <p:nvPicPr>
          <p:cNvPr id="151" name="Graphic 150" descr="Clipboard Checked outline">
            <a:extLst>
              <a:ext uri="{FF2B5EF4-FFF2-40B4-BE49-F238E27FC236}">
                <a16:creationId xmlns:a16="http://schemas.microsoft.com/office/drawing/2014/main" id="{ADB7B068-016D-4122-8838-24EA57A9F6DC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37466186" y="6213560"/>
            <a:ext cx="888159" cy="888160"/>
          </a:xfrm>
          <a:prstGeom prst="rect">
            <a:avLst/>
          </a:prstGeom>
        </p:spPr>
      </p:pic>
      <p:pic>
        <p:nvPicPr>
          <p:cNvPr id="152" name="Graphic 151" descr="Exclamation mark outline">
            <a:extLst>
              <a:ext uri="{FF2B5EF4-FFF2-40B4-BE49-F238E27FC236}">
                <a16:creationId xmlns:a16="http://schemas.microsoft.com/office/drawing/2014/main" id="{0D6C8537-67BF-435B-B6E5-1C750A1D9439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35038594" y="6213560"/>
            <a:ext cx="888159" cy="888160"/>
          </a:xfrm>
          <a:prstGeom prst="rect">
            <a:avLst/>
          </a:prstGeom>
        </p:spPr>
      </p:pic>
      <p:pic>
        <p:nvPicPr>
          <p:cNvPr id="153" name="Graphic 152" descr="Female Profile outline">
            <a:extLst>
              <a:ext uri="{FF2B5EF4-FFF2-40B4-BE49-F238E27FC236}">
                <a16:creationId xmlns:a16="http://schemas.microsoft.com/office/drawing/2014/main" id="{65C06164-796E-4562-B7C3-E2816A1C42BE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35038594" y="7521456"/>
            <a:ext cx="888159" cy="888160"/>
          </a:xfrm>
          <a:prstGeom prst="rect">
            <a:avLst/>
          </a:prstGeom>
        </p:spPr>
      </p:pic>
      <p:pic>
        <p:nvPicPr>
          <p:cNvPr id="154" name="Graphic 153" descr="Handwashing outline">
            <a:extLst>
              <a:ext uri="{FF2B5EF4-FFF2-40B4-BE49-F238E27FC236}">
                <a16:creationId xmlns:a16="http://schemas.microsoft.com/office/drawing/2014/main" id="{296D5277-AA04-48AF-A2FF-FE327E14A080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37466186" y="7521456"/>
            <a:ext cx="888159" cy="888160"/>
          </a:xfrm>
          <a:prstGeom prst="rect">
            <a:avLst/>
          </a:prstGeom>
        </p:spPr>
      </p:pic>
      <p:pic>
        <p:nvPicPr>
          <p:cNvPr id="155" name="Graphic 154" descr="Heart organ outline">
            <a:extLst>
              <a:ext uri="{FF2B5EF4-FFF2-40B4-BE49-F238E27FC236}">
                <a16:creationId xmlns:a16="http://schemas.microsoft.com/office/drawing/2014/main" id="{08E3CE25-D95B-4599-B9F6-1CCBF3971359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35038594" y="8829351"/>
            <a:ext cx="888159" cy="888160"/>
          </a:xfrm>
          <a:prstGeom prst="rect">
            <a:avLst/>
          </a:prstGeom>
        </p:spPr>
      </p:pic>
      <p:pic>
        <p:nvPicPr>
          <p:cNvPr id="156" name="Graphic 155" descr="Kidneys outline">
            <a:extLst>
              <a:ext uri="{FF2B5EF4-FFF2-40B4-BE49-F238E27FC236}">
                <a16:creationId xmlns:a16="http://schemas.microsoft.com/office/drawing/2014/main" id="{6699242D-D978-4AC2-9171-555803E03AFC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36252390" y="8829351"/>
            <a:ext cx="888159" cy="888160"/>
          </a:xfrm>
          <a:prstGeom prst="rect">
            <a:avLst/>
          </a:prstGeom>
        </p:spPr>
      </p:pic>
      <p:pic>
        <p:nvPicPr>
          <p:cNvPr id="157" name="Graphic 156" descr="Lungs outline">
            <a:extLst>
              <a:ext uri="{FF2B5EF4-FFF2-40B4-BE49-F238E27FC236}">
                <a16:creationId xmlns:a16="http://schemas.microsoft.com/office/drawing/2014/main" id="{E8A35359-A322-444B-8A85-D6C207FCA7D0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37466186" y="8829351"/>
            <a:ext cx="888159" cy="888160"/>
          </a:xfrm>
          <a:prstGeom prst="rect">
            <a:avLst/>
          </a:prstGeom>
        </p:spPr>
      </p:pic>
      <p:pic>
        <p:nvPicPr>
          <p:cNvPr id="158" name="Graphic 157" descr="Male profile outline">
            <a:extLst>
              <a:ext uri="{FF2B5EF4-FFF2-40B4-BE49-F238E27FC236}">
                <a16:creationId xmlns:a16="http://schemas.microsoft.com/office/drawing/2014/main" id="{00CE1110-C614-486F-8864-2AA5A72C551A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33824798" y="7521456"/>
            <a:ext cx="888159" cy="888160"/>
          </a:xfrm>
          <a:prstGeom prst="rect">
            <a:avLst/>
          </a:prstGeom>
        </p:spPr>
      </p:pic>
      <p:pic>
        <p:nvPicPr>
          <p:cNvPr id="159" name="Graphic 158" descr="Marker outline">
            <a:extLst>
              <a:ext uri="{FF2B5EF4-FFF2-40B4-BE49-F238E27FC236}">
                <a16:creationId xmlns:a16="http://schemas.microsoft.com/office/drawing/2014/main" id="{51FD6349-B4CF-4529-95A1-B4EF4D948E1B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36252390" y="7521456"/>
            <a:ext cx="888159" cy="888160"/>
          </a:xfrm>
          <a:prstGeom prst="rect">
            <a:avLst/>
          </a:prstGeom>
        </p:spPr>
      </p:pic>
      <p:pic>
        <p:nvPicPr>
          <p:cNvPr id="160" name="Graphic 159" descr="Medicine outline">
            <a:extLst>
              <a:ext uri="{FF2B5EF4-FFF2-40B4-BE49-F238E27FC236}">
                <a16:creationId xmlns:a16="http://schemas.microsoft.com/office/drawing/2014/main" id="{A7E46B18-D238-4B88-B4DF-2538BDE8742B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2"/>
              </a:ext>
            </a:extLst>
          </a:blip>
          <a:stretch>
            <a:fillRect/>
          </a:stretch>
        </p:blipFill>
        <p:spPr>
          <a:xfrm>
            <a:off x="31397206" y="8829351"/>
            <a:ext cx="888159" cy="888160"/>
          </a:xfrm>
          <a:prstGeom prst="rect">
            <a:avLst/>
          </a:prstGeom>
        </p:spPr>
      </p:pic>
      <p:pic>
        <p:nvPicPr>
          <p:cNvPr id="161" name="Graphic 160" descr="Question Mark outline">
            <a:extLst>
              <a:ext uri="{FF2B5EF4-FFF2-40B4-BE49-F238E27FC236}">
                <a16:creationId xmlns:a16="http://schemas.microsoft.com/office/drawing/2014/main" id="{0E312EDB-5FC7-4C92-A3EC-90555332D1CE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4"/>
              </a:ext>
            </a:extLst>
          </a:blip>
          <a:stretch>
            <a:fillRect/>
          </a:stretch>
        </p:blipFill>
        <p:spPr>
          <a:xfrm>
            <a:off x="36252390" y="6213560"/>
            <a:ext cx="888159" cy="888160"/>
          </a:xfrm>
          <a:prstGeom prst="rect">
            <a:avLst/>
          </a:prstGeom>
        </p:spPr>
      </p:pic>
      <p:pic>
        <p:nvPicPr>
          <p:cNvPr id="162" name="Graphic 161" descr="Stomach outline">
            <a:extLst>
              <a:ext uri="{FF2B5EF4-FFF2-40B4-BE49-F238E27FC236}">
                <a16:creationId xmlns:a16="http://schemas.microsoft.com/office/drawing/2014/main" id="{1E2706DF-0EBE-4554-B731-88FD76EF2621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6"/>
              </a:ext>
            </a:extLst>
          </a:blip>
          <a:stretch>
            <a:fillRect/>
          </a:stretch>
        </p:blipFill>
        <p:spPr>
          <a:xfrm>
            <a:off x="41107565" y="6213560"/>
            <a:ext cx="888159" cy="888160"/>
          </a:xfrm>
          <a:prstGeom prst="rect">
            <a:avLst/>
          </a:prstGeom>
        </p:spPr>
      </p:pic>
      <p:pic>
        <p:nvPicPr>
          <p:cNvPr id="163" name="Graphic 162" descr="Thermometer outline">
            <a:extLst>
              <a:ext uri="{FF2B5EF4-FFF2-40B4-BE49-F238E27FC236}">
                <a16:creationId xmlns:a16="http://schemas.microsoft.com/office/drawing/2014/main" id="{7799E466-8023-4435-8D62-56D037F1EB41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8"/>
              </a:ext>
            </a:extLst>
          </a:blip>
          <a:stretch>
            <a:fillRect/>
          </a:stretch>
        </p:blipFill>
        <p:spPr>
          <a:xfrm>
            <a:off x="32611002" y="8829351"/>
            <a:ext cx="888159" cy="888160"/>
          </a:xfrm>
          <a:prstGeom prst="rect">
            <a:avLst/>
          </a:prstGeom>
        </p:spPr>
      </p:pic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4A5A80-9396-404D-AE70-B9D82CCB0B12}"/>
              </a:ext>
            </a:extLst>
          </p:cNvPr>
          <p:cNvGrpSpPr/>
          <p:nvPr/>
        </p:nvGrpSpPr>
        <p:grpSpPr>
          <a:xfrm>
            <a:off x="808038" y="21921803"/>
            <a:ext cx="15086010" cy="1689107"/>
            <a:chOff x="808038" y="19605617"/>
            <a:chExt cx="15086010" cy="168910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381A2C3-DA71-487A-ABDF-D46D4F02017B}"/>
                </a:ext>
              </a:extLst>
            </p:cNvPr>
            <p:cNvSpPr>
              <a:spLocks/>
            </p:cNvSpPr>
            <p:nvPr/>
          </p:nvSpPr>
          <p:spPr>
            <a:xfrm>
              <a:off x="808038" y="19605617"/>
              <a:ext cx="4643438" cy="1436696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spcAft>
                  <a:spcPts val="599"/>
                </a:spcAft>
                <a:defRPr/>
              </a:pPr>
              <a:r>
                <a:rPr lang="en-GB" sz="3600" b="1" kern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Contact info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5CEB937-03EF-44E2-AD39-A085B1B2D981}"/>
                </a:ext>
              </a:extLst>
            </p:cNvPr>
            <p:cNvGrpSpPr/>
            <p:nvPr/>
          </p:nvGrpSpPr>
          <p:grpSpPr>
            <a:xfrm>
              <a:off x="6029324" y="19605617"/>
              <a:ext cx="9864724" cy="1689107"/>
              <a:chOff x="6029324" y="19605617"/>
              <a:chExt cx="9864724" cy="1689107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7E45334-5421-4957-B617-B57E4AB83DA0}"/>
                  </a:ext>
                </a:extLst>
              </p:cNvPr>
              <p:cNvGrpSpPr/>
              <p:nvPr/>
            </p:nvGrpSpPr>
            <p:grpSpPr>
              <a:xfrm>
                <a:off x="6029324" y="19858028"/>
                <a:ext cx="9864724" cy="1436696"/>
                <a:chOff x="6029324" y="19858028"/>
                <a:chExt cx="9864724" cy="1436696"/>
              </a:xfrm>
            </p:grpSpPr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AEDC37C-D6CC-458F-98BD-B131C3DED64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29324" y="19858028"/>
                  <a:ext cx="4284511" cy="1436696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normAutofit/>
                </a:bodyPr>
                <a:lstStyle/>
                <a:p>
                  <a:pPr defTabSz="1751511">
                    <a:lnSpc>
                      <a:spcPct val="120000"/>
                    </a:lnSpc>
                    <a:spcAft>
                      <a:spcPts val="599"/>
                    </a:spcAft>
                  </a:pPr>
                  <a:r>
                    <a:rPr lang="en-US" sz="2400" b="1">
                      <a:solidFill>
                        <a:srgbClr val="3F3F3F"/>
                      </a:solidFill>
                      <a:latin typeface="Franklin Gothic Medium" panose="020B0603020102020204" pitchFamily="34" charset="0"/>
                    </a:rPr>
                    <a:t>Dr. </a:t>
                  </a:r>
                  <a:r>
                    <a:rPr lang="en-US" sz="2400" b="1" err="1">
                      <a:solidFill>
                        <a:srgbClr val="3F3F3F"/>
                      </a:solidFill>
                      <a:latin typeface="Franklin Gothic Medium" panose="020B0603020102020204" pitchFamily="34" charset="0"/>
                    </a:rPr>
                    <a:t>BrightCarbon</a:t>
                  </a:r>
                  <a:r>
                    <a:rPr lang="en-US" sz="2400" b="1">
                      <a:solidFill>
                        <a:srgbClr val="3F3F3F"/>
                      </a:solidFill>
                      <a:latin typeface="Franklin Gothic Medium" panose="020B0603020102020204" pitchFamily="34" charset="0"/>
                    </a:rPr>
                    <a:t> </a:t>
                  </a:r>
                  <a:br>
                    <a:rPr lang="en-US" sz="1398" b="1">
                      <a:solidFill>
                        <a:srgbClr val="3F3F3F"/>
                      </a:solidFill>
                      <a:latin typeface="Franklin Gothic Medium" panose="020B0603020102020204" pitchFamily="34" charset="0"/>
                    </a:rPr>
                  </a:br>
                  <a:r>
                    <a:rPr lang="en-US" err="1">
                      <a:solidFill>
                        <a:srgbClr val="3F3F3F"/>
                      </a:solidFill>
                      <a:latin typeface="Franklin Gothic Medium" panose="020B0603020102020204" pitchFamily="34" charset="0"/>
                    </a:rPr>
                    <a:t>ABc</a:t>
                  </a:r>
                  <a:r>
                    <a:rPr lang="en-US">
                      <a:solidFill>
                        <a:srgbClr val="3F3F3F"/>
                      </a:solidFill>
                      <a:latin typeface="Franklin Gothic Medium" panose="020B0603020102020204" pitchFamily="34" charset="0"/>
                    </a:rPr>
                    <a:t>, </a:t>
                  </a:r>
                  <a:r>
                    <a:rPr lang="en-US" err="1">
                      <a:solidFill>
                        <a:srgbClr val="3F3F3F"/>
                      </a:solidFill>
                      <a:latin typeface="Franklin Gothic Medium" panose="020B0603020102020204" pitchFamily="34" charset="0"/>
                    </a:rPr>
                    <a:t>DeFG</a:t>
                  </a:r>
                  <a:r>
                    <a:rPr lang="en-US">
                      <a:solidFill>
                        <a:srgbClr val="3F3F3F"/>
                      </a:solidFill>
                      <a:latin typeface="Franklin Gothic Medium" panose="020B0603020102020204" pitchFamily="34" charset="0"/>
                    </a:rPr>
                    <a:t>, </a:t>
                  </a:r>
                  <a:r>
                    <a:rPr lang="en-US" err="1">
                      <a:solidFill>
                        <a:srgbClr val="3F3F3F"/>
                      </a:solidFill>
                      <a:latin typeface="Franklin Gothic Medium" panose="020B0603020102020204" pitchFamily="34" charset="0"/>
                    </a:rPr>
                    <a:t>HiJK</a:t>
                  </a:r>
                  <a:endParaRPr lang="en-US" sz="1199">
                    <a:solidFill>
                      <a:srgbClr val="3F3F3F"/>
                    </a:solidFill>
                    <a:latin typeface="Franklin Gothic Medium" panose="020B0603020102020204" pitchFamily="34" charset="0"/>
                  </a:endParaRPr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95FAF517-D30B-486A-B8CA-D2DEB77E7FBC}"/>
                    </a:ext>
                  </a:extLst>
                </p:cNvPr>
                <p:cNvGrpSpPr/>
                <p:nvPr/>
              </p:nvGrpSpPr>
              <p:grpSpPr>
                <a:xfrm>
                  <a:off x="11284899" y="19858028"/>
                  <a:ext cx="4609149" cy="1176702"/>
                  <a:chOff x="37456481" y="28459748"/>
                  <a:chExt cx="2944989" cy="751847"/>
                </a:xfrm>
              </p:grpSpPr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8ECC40AA-2813-4E18-97C7-038D950EAB46}"/>
                      </a:ext>
                    </a:extLst>
                  </p:cNvPr>
                  <p:cNvSpPr txBox="1"/>
                  <p:nvPr/>
                </p:nvSpPr>
                <p:spPr>
                  <a:xfrm>
                    <a:off x="37770741" y="28459748"/>
                    <a:ext cx="2630729" cy="33710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rmAutofit/>
                  </a:bodyPr>
                  <a:lstStyle/>
                  <a:p>
                    <a:pPr defTabSz="1751511">
                      <a:spcAft>
                        <a:spcPts val="848"/>
                      </a:spcAft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Franklin Gothic Medium" panose="020B0603020102020204" pitchFamily="34" charset="0"/>
                      </a:rPr>
                      <a:t>[Insert email address]</a:t>
                    </a: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A2DA99F-9450-4CC4-9509-A7A89442C3A1}"/>
                      </a:ext>
                    </a:extLst>
                  </p:cNvPr>
                  <p:cNvSpPr txBox="1"/>
                  <p:nvPr/>
                </p:nvSpPr>
                <p:spPr>
                  <a:xfrm>
                    <a:off x="37770741" y="28874488"/>
                    <a:ext cx="2630729" cy="33710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rmAutofit/>
                  </a:bodyPr>
                  <a:lstStyle/>
                  <a:p>
                    <a:pPr defTabSz="1751511">
                      <a:spcAft>
                        <a:spcPts val="848"/>
                      </a:spcAft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Franklin Gothic Medium" panose="020B0603020102020204" pitchFamily="34" charset="0"/>
                      </a:rPr>
                      <a:t>[Insert twitter username]</a:t>
                    </a:r>
                  </a:p>
                </p:txBody>
              </p:sp>
              <p:pic>
                <p:nvPicPr>
                  <p:cNvPr id="63" name="Graphic 62" descr="Envelope outline">
                    <a:extLst>
                      <a:ext uri="{FF2B5EF4-FFF2-40B4-BE49-F238E27FC236}">
                        <a16:creationId xmlns:a16="http://schemas.microsoft.com/office/drawing/2014/main" id="{A7CD4818-90C2-4AFA-99B9-B9FEAE24A8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456481" y="28507485"/>
                    <a:ext cx="235532" cy="241633"/>
                  </a:xfrm>
                  <a:prstGeom prst="rect">
                    <a:avLst/>
                  </a:prstGeom>
                </p:spPr>
              </p:pic>
              <p:sp>
                <p:nvSpPr>
                  <p:cNvPr id="64" name="Graphic 3">
                    <a:extLst>
                      <a:ext uri="{FF2B5EF4-FFF2-40B4-BE49-F238E27FC236}">
                        <a16:creationId xmlns:a16="http://schemas.microsoft.com/office/drawing/2014/main" id="{CFA40214-82AD-40C7-8685-6DCB55517380}"/>
                      </a:ext>
                    </a:extLst>
                  </p:cNvPr>
                  <p:cNvSpPr/>
                  <p:nvPr/>
                </p:nvSpPr>
                <p:spPr>
                  <a:xfrm>
                    <a:off x="37456779" y="28947724"/>
                    <a:ext cx="234941" cy="190643"/>
                  </a:xfrm>
                  <a:custGeom>
                    <a:avLst/>
                    <a:gdLst>
                      <a:gd name="connsiteX0" fmla="*/ 469046 w 470449"/>
                      <a:gd name="connsiteY0" fmla="*/ 53244 h 381747"/>
                      <a:gd name="connsiteX1" fmla="*/ 424987 w 470449"/>
                      <a:gd name="connsiteY1" fmla="*/ 62689 h 381747"/>
                      <a:gd name="connsiteX2" fmla="*/ 467904 w 470449"/>
                      <a:gd name="connsiteY2" fmla="*/ 25816 h 381747"/>
                      <a:gd name="connsiteX3" fmla="*/ 406552 w 470449"/>
                      <a:gd name="connsiteY3" fmla="*/ 38071 h 381747"/>
                      <a:gd name="connsiteX4" fmla="*/ 212800 w 470449"/>
                      <a:gd name="connsiteY4" fmla="*/ 132327 h 381747"/>
                      <a:gd name="connsiteX5" fmla="*/ 100011 w 470449"/>
                      <a:gd name="connsiteY5" fmla="*/ 89212 h 381747"/>
                      <a:gd name="connsiteX6" fmla="*/ 53757 w 470449"/>
                      <a:gd name="connsiteY6" fmla="*/ 54213 h 381747"/>
                      <a:gd name="connsiteX7" fmla="*/ 129713 w 470449"/>
                      <a:gd name="connsiteY7" fmla="*/ 208606 h 381747"/>
                      <a:gd name="connsiteX8" fmla="*/ 72587 w 470449"/>
                      <a:gd name="connsiteY8" fmla="*/ 198328 h 381747"/>
                      <a:gd name="connsiteX9" fmla="*/ 160454 w 470449"/>
                      <a:gd name="connsiteY9" fmla="*/ 288622 h 381747"/>
                      <a:gd name="connsiteX10" fmla="*/ -1403 w 470449"/>
                      <a:gd name="connsiteY10" fmla="*/ 309321 h 381747"/>
                      <a:gd name="connsiteX11" fmla="*/ 429905 w 470449"/>
                      <a:gd name="connsiteY11" fmla="*/ 86456 h 3817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70449" h="381747">
                        <a:moveTo>
                          <a:pt x="469046" y="53244"/>
                        </a:moveTo>
                        <a:lnTo>
                          <a:pt x="424987" y="62689"/>
                        </a:lnTo>
                        <a:lnTo>
                          <a:pt x="467904" y="25816"/>
                        </a:lnTo>
                        <a:lnTo>
                          <a:pt x="406552" y="38071"/>
                        </a:lnTo>
                        <a:cubicBezTo>
                          <a:pt x="334408" y="-49214"/>
                          <a:pt x="188724" y="21752"/>
                          <a:pt x="212800" y="132327"/>
                        </a:cubicBezTo>
                        <a:cubicBezTo>
                          <a:pt x="184557" y="112062"/>
                          <a:pt x="135564" y="105523"/>
                          <a:pt x="100011" y="89212"/>
                        </a:cubicBezTo>
                        <a:cubicBezTo>
                          <a:pt x="51452" y="66931"/>
                          <a:pt x="56525" y="42681"/>
                          <a:pt x="53757" y="54213"/>
                        </a:cubicBezTo>
                        <a:cubicBezTo>
                          <a:pt x="32599" y="142910"/>
                          <a:pt x="109147" y="207464"/>
                          <a:pt x="129713" y="208606"/>
                        </a:cubicBezTo>
                        <a:cubicBezTo>
                          <a:pt x="110290" y="211461"/>
                          <a:pt x="72587" y="198328"/>
                          <a:pt x="72587" y="198328"/>
                        </a:cubicBezTo>
                        <a:cubicBezTo>
                          <a:pt x="72587" y="198328"/>
                          <a:pt x="72587" y="246882"/>
                          <a:pt x="160454" y="288622"/>
                        </a:cubicBezTo>
                        <a:cubicBezTo>
                          <a:pt x="110278" y="312116"/>
                          <a:pt x="53085" y="319323"/>
                          <a:pt x="-1403" y="309321"/>
                        </a:cubicBezTo>
                        <a:cubicBezTo>
                          <a:pt x="171519" y="478623"/>
                          <a:pt x="467410" y="323763"/>
                          <a:pt x="429905" y="86456"/>
                        </a:cubicBezTo>
                        <a:close/>
                      </a:path>
                    </a:pathLst>
                  </a:custGeom>
                  <a:noFill/>
                  <a:ln w="22225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900"/>
                  </a:p>
                </p:txBody>
              </p:sp>
            </p:grpSp>
          </p:grp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F2D5D71-23FC-4591-A05E-507807E0CB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9324" y="19605617"/>
                <a:ext cx="9864724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08E9D49-56AA-456E-AE16-652EC238BDED}"/>
              </a:ext>
            </a:extLst>
          </p:cNvPr>
          <p:cNvGrpSpPr/>
          <p:nvPr/>
        </p:nvGrpSpPr>
        <p:grpSpPr>
          <a:xfrm>
            <a:off x="6029324" y="16217898"/>
            <a:ext cx="9864262" cy="1978022"/>
            <a:chOff x="6029324" y="15965487"/>
            <a:chExt cx="9864262" cy="197802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962ACE1-A8EB-4809-8A10-055F8B7F29D4}"/>
                </a:ext>
              </a:extLst>
            </p:cNvPr>
            <p:cNvSpPr/>
            <p:nvPr/>
          </p:nvSpPr>
          <p:spPr>
            <a:xfrm>
              <a:off x="6029324" y="16217898"/>
              <a:ext cx="9864262" cy="1725611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576000" tIns="0" rIns="0" bIns="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spcAft>
                  <a:spcPts val="200"/>
                </a:spcAft>
                <a:defRPr/>
              </a:pPr>
              <a:r>
                <a:rPr lang="en-GB" sz="2400" kern="0">
                  <a:solidFill>
                    <a:srgbClr val="3F3F3F"/>
                  </a:solidFill>
                  <a:latin typeface="Franklin Gothic Medium" panose="020B0603020102020204" pitchFamily="34" charset="0"/>
                </a:rPr>
                <a:t>References</a:t>
              </a:r>
            </a:p>
            <a:p>
              <a:pPr defTabSz="1751511">
                <a:spcAft>
                  <a:spcPts val="200"/>
                </a:spcAft>
                <a:defRPr/>
              </a:pPr>
              <a:r>
                <a:rPr lang="en-GB" kern="0">
                  <a:solidFill>
                    <a:srgbClr val="7F7F7F"/>
                  </a:solidFill>
                  <a:latin typeface="Franklin Gothic Book" panose="020B0503020102020204" pitchFamily="34" charset="0"/>
                </a:rPr>
                <a:t>[insert references here]</a:t>
              </a:r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2611E37-FDA4-4032-8359-F0A21B824D6E}"/>
                </a:ext>
              </a:extLst>
            </p:cNvPr>
            <p:cNvCxnSpPr>
              <a:cxnSpLocks/>
            </p:cNvCxnSpPr>
            <p:nvPr/>
          </p:nvCxnSpPr>
          <p:spPr>
            <a:xfrm>
              <a:off x="6029324" y="15965487"/>
              <a:ext cx="9864262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93E4220-D1F2-4423-835F-0CC255270172}"/>
              </a:ext>
            </a:extLst>
          </p:cNvPr>
          <p:cNvGrpSpPr/>
          <p:nvPr/>
        </p:nvGrpSpPr>
        <p:grpSpPr>
          <a:xfrm>
            <a:off x="6029324" y="18195919"/>
            <a:ext cx="9864725" cy="1978022"/>
            <a:chOff x="6029324" y="17785552"/>
            <a:chExt cx="9864725" cy="197802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91B959D-B852-4BE3-86E7-9F94BB28841E}"/>
                </a:ext>
              </a:extLst>
            </p:cNvPr>
            <p:cNvSpPr/>
            <p:nvPr/>
          </p:nvSpPr>
          <p:spPr>
            <a:xfrm>
              <a:off x="6029324" y="18037963"/>
              <a:ext cx="9864725" cy="1725611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576000" bIns="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spcBef>
                  <a:spcPts val="749"/>
                </a:spcBef>
                <a:spcAft>
                  <a:spcPts val="200"/>
                </a:spcAft>
                <a:defRPr/>
              </a:pPr>
              <a:r>
                <a:rPr lang="en-GB" sz="2400" kern="0">
                  <a:solidFill>
                    <a:srgbClr val="3F3F3F"/>
                  </a:solidFill>
                  <a:latin typeface="Franklin Gothic Medium" panose="020B0603020102020204" pitchFamily="34" charset="0"/>
                </a:rPr>
                <a:t>Acknowledgments</a:t>
              </a:r>
            </a:p>
            <a:p>
              <a:pPr defTabSz="1751511">
                <a:spcAft>
                  <a:spcPts val="200"/>
                </a:spcAft>
                <a:defRPr/>
              </a:pPr>
              <a:r>
                <a:rPr lang="en-GB" kern="0">
                  <a:solidFill>
                    <a:srgbClr val="7F7F7F"/>
                  </a:solidFill>
                  <a:latin typeface="Franklin Gothic Book" panose="020B0503020102020204" pitchFamily="34" charset="0"/>
                </a:rPr>
                <a:t>[insert acknowledgments here]</a:t>
              </a:r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A008159-E60D-4E6C-9AA4-D41648E1A09D}"/>
                </a:ext>
              </a:extLst>
            </p:cNvPr>
            <p:cNvCxnSpPr>
              <a:cxnSpLocks/>
            </p:cNvCxnSpPr>
            <p:nvPr/>
          </p:nvCxnSpPr>
          <p:spPr>
            <a:xfrm>
              <a:off x="6029324" y="17785552"/>
              <a:ext cx="9864725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286DEF8-B40F-4C35-A6BE-3D1D8C667F44}"/>
              </a:ext>
            </a:extLst>
          </p:cNvPr>
          <p:cNvSpPr>
            <a:spLocks/>
          </p:cNvSpPr>
          <p:nvPr/>
        </p:nvSpPr>
        <p:spPr>
          <a:xfrm>
            <a:off x="16468725" y="10574348"/>
            <a:ext cx="4643438" cy="1941233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600"/>
              </a:spcAft>
              <a:defRPr/>
            </a:pPr>
            <a:r>
              <a:rPr lang="en-US" sz="3600" b="1" kern="0">
                <a:solidFill>
                  <a:srgbClr val="000000"/>
                </a:solidFill>
                <a:latin typeface="Franklin Gothic Medium" panose="020B0603020102020204" pitchFamily="34" charset="0"/>
              </a:rPr>
              <a:t>Formatted </a:t>
            </a:r>
            <a:r>
              <a:rPr lang="en-GB" sz="3600" b="1" kern="0">
                <a:solidFill>
                  <a:srgbClr val="000000"/>
                </a:solidFill>
                <a:latin typeface="Franklin Gothic Medium" panose="020B0603020102020204" pitchFamily="34" charset="0"/>
              </a:rPr>
              <a:t>graphs</a:t>
            </a:r>
            <a:endParaRPr lang="en-GB" sz="3600" kern="0">
              <a:solidFill>
                <a:srgbClr val="000000"/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175" name="Table 43">
            <a:extLst>
              <a:ext uri="{FF2B5EF4-FFF2-40B4-BE49-F238E27FC236}">
                <a16:creationId xmlns:a16="http://schemas.microsoft.com/office/drawing/2014/main" id="{10EFD5A5-36B1-4403-8A15-6A1F2D5B5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497077"/>
              </p:ext>
            </p:extLst>
          </p:nvPr>
        </p:nvGraphicFramePr>
        <p:xfrm>
          <a:off x="19204113" y="22981599"/>
          <a:ext cx="8468121" cy="2662365"/>
        </p:xfrm>
        <a:graphic>
          <a:graphicData uri="http://schemas.openxmlformats.org/drawingml/2006/table">
            <a:tbl>
              <a:tblPr firstRow="1" bandRow="1"/>
              <a:tblGrid>
                <a:gridCol w="2822707">
                  <a:extLst>
                    <a:ext uri="{9D8B030D-6E8A-4147-A177-3AD203B41FA5}">
                      <a16:colId xmlns:a16="http://schemas.microsoft.com/office/drawing/2014/main" val="2832273255"/>
                    </a:ext>
                  </a:extLst>
                </a:gridCol>
                <a:gridCol w="2822707">
                  <a:extLst>
                    <a:ext uri="{9D8B030D-6E8A-4147-A177-3AD203B41FA5}">
                      <a16:colId xmlns:a16="http://schemas.microsoft.com/office/drawing/2014/main" val="1864769992"/>
                    </a:ext>
                  </a:extLst>
                </a:gridCol>
                <a:gridCol w="2822707">
                  <a:extLst>
                    <a:ext uri="{9D8B030D-6E8A-4147-A177-3AD203B41FA5}">
                      <a16:colId xmlns:a16="http://schemas.microsoft.com/office/drawing/2014/main" val="910319481"/>
                    </a:ext>
                  </a:extLst>
                </a:gridCol>
              </a:tblGrid>
              <a:tr h="532473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1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Category 1</a:t>
                      </a:r>
                      <a:endParaRPr lang="en-GB" sz="1600" b="1" kern="1200">
                        <a:solidFill>
                          <a:srgbClr val="000000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D8F0"/>
                    </a:solidFill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46547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Category 2</a:t>
                      </a:r>
                      <a:endParaRPr lang="en-GB" sz="1600" b="1" kern="1200">
                        <a:solidFill>
                          <a:srgbClr val="000000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D8F0"/>
                    </a:solidFill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1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Category 3</a:t>
                      </a:r>
                      <a:endParaRPr lang="en-GB" sz="1600" b="1" kern="1200">
                        <a:solidFill>
                          <a:srgbClr val="000000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D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51184"/>
                  </a:ext>
                </a:extLst>
              </a:tr>
              <a:tr h="532473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966223"/>
                  </a:ext>
                </a:extLst>
              </a:tr>
              <a:tr h="532473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949682"/>
                  </a:ext>
                </a:extLst>
              </a:tr>
              <a:tr h="532473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202582"/>
                  </a:ext>
                </a:extLst>
              </a:tr>
              <a:tr h="532473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976384"/>
                  </a:ext>
                </a:extLst>
              </a:tr>
            </a:tbl>
          </a:graphicData>
        </a:graphic>
      </p:graphicFrame>
      <p:graphicFrame>
        <p:nvGraphicFramePr>
          <p:cNvPr id="176" name="Chart 175">
            <a:extLst>
              <a:ext uri="{FF2B5EF4-FFF2-40B4-BE49-F238E27FC236}">
                <a16:creationId xmlns:a16="http://schemas.microsoft.com/office/drawing/2014/main" id="{96944927-E090-485C-A17A-A5534A566A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372108"/>
              </p:ext>
            </p:extLst>
          </p:nvPr>
        </p:nvGraphicFramePr>
        <p:xfrm>
          <a:off x="19204114" y="11806689"/>
          <a:ext cx="8468120" cy="3826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1"/>
          </a:graphicData>
        </a:graphic>
      </p:graphicFrame>
      <p:graphicFrame>
        <p:nvGraphicFramePr>
          <p:cNvPr id="177" name="Chart 176">
            <a:extLst>
              <a:ext uri="{FF2B5EF4-FFF2-40B4-BE49-F238E27FC236}">
                <a16:creationId xmlns:a16="http://schemas.microsoft.com/office/drawing/2014/main" id="{4B9F2818-957D-456B-BBFE-0AD2727E8A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003956"/>
              </p:ext>
            </p:extLst>
          </p:nvPr>
        </p:nvGraphicFramePr>
        <p:xfrm>
          <a:off x="16468725" y="17394144"/>
          <a:ext cx="6639415" cy="3826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2"/>
          </a:graphicData>
        </a:graphic>
      </p:graphicFrame>
      <p:graphicFrame>
        <p:nvGraphicFramePr>
          <p:cNvPr id="178" name="Chart 177">
            <a:extLst>
              <a:ext uri="{FF2B5EF4-FFF2-40B4-BE49-F238E27FC236}">
                <a16:creationId xmlns:a16="http://schemas.microsoft.com/office/drawing/2014/main" id="{CD8F2BA8-1795-4F11-9BCE-58CD7C1BE6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795334"/>
              </p:ext>
            </p:extLst>
          </p:nvPr>
        </p:nvGraphicFramePr>
        <p:xfrm>
          <a:off x="29816200" y="11806689"/>
          <a:ext cx="8468120" cy="3826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3"/>
          </a:graphicData>
        </a:graphic>
      </p:graphicFrame>
      <p:graphicFrame>
        <p:nvGraphicFramePr>
          <p:cNvPr id="179" name="Diagram 178">
            <a:extLst>
              <a:ext uri="{FF2B5EF4-FFF2-40B4-BE49-F238E27FC236}">
                <a16:creationId xmlns:a16="http://schemas.microsoft.com/office/drawing/2014/main" id="{D9796DB1-2A5B-48E7-BFD6-F749D61D98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5587598"/>
              </p:ext>
            </p:extLst>
          </p:nvPr>
        </p:nvGraphicFramePr>
        <p:xfrm>
          <a:off x="24324760" y="18347350"/>
          <a:ext cx="8468119" cy="1919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4" r:lo="rId145" r:qs="rId146" r:cs="rId147"/>
          </a:graphicData>
        </a:graphic>
      </p:graphicFrame>
      <p:graphicFrame>
        <p:nvGraphicFramePr>
          <p:cNvPr id="181" name="Diagram 180">
            <a:extLst>
              <a:ext uri="{FF2B5EF4-FFF2-40B4-BE49-F238E27FC236}">
                <a16:creationId xmlns:a16="http://schemas.microsoft.com/office/drawing/2014/main" id="{6CCEBD25-689A-493C-8295-9641652811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898325"/>
              </p:ext>
            </p:extLst>
          </p:nvPr>
        </p:nvGraphicFramePr>
        <p:xfrm>
          <a:off x="34874925" y="16933726"/>
          <a:ext cx="7120799" cy="474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9" r:lo="rId150" r:qs="rId151" r:cs="rId152"/>
          </a:graphicData>
        </a:graphic>
      </p:graphicFrame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00D09A21-8DDE-4ED4-8F88-C239230E3FDB}"/>
              </a:ext>
            </a:extLst>
          </p:cNvPr>
          <p:cNvSpPr>
            <a:spLocks/>
          </p:cNvSpPr>
          <p:nvPr/>
        </p:nvSpPr>
        <p:spPr>
          <a:xfrm>
            <a:off x="29816201" y="22891595"/>
            <a:ext cx="8468119" cy="4066218"/>
          </a:xfrm>
          <a:prstGeom prst="roundRect">
            <a:avLst>
              <a:gd name="adj" fmla="val 0"/>
            </a:avLst>
          </a:prstGeom>
          <a:solidFill>
            <a:srgbClr val="7F7F7F">
              <a:alpha val="10000"/>
            </a:srgb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>
              <a:defRPr/>
            </a:pPr>
            <a:endParaRPr lang="en-GB" sz="2397" i="1" kern="0">
              <a:solidFill>
                <a:srgbClr val="3F3F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6D11668-1723-4CB3-B707-D1362340D93B}"/>
              </a:ext>
            </a:extLst>
          </p:cNvPr>
          <p:cNvGrpSpPr/>
          <p:nvPr/>
        </p:nvGrpSpPr>
        <p:grpSpPr>
          <a:xfrm>
            <a:off x="30551912" y="22891593"/>
            <a:ext cx="3194718" cy="2049504"/>
            <a:chOff x="2038615" y="1428188"/>
            <a:chExt cx="3705234" cy="2377014"/>
          </a:xfrm>
          <a:solidFill>
            <a:srgbClr val="000000"/>
          </a:solidFill>
        </p:grpSpPr>
        <p:grpSp>
          <p:nvGrpSpPr>
            <p:cNvPr id="184" name="USA">
              <a:extLst>
                <a:ext uri="{FF2B5EF4-FFF2-40B4-BE49-F238E27FC236}">
                  <a16:creationId xmlns:a16="http://schemas.microsoft.com/office/drawing/2014/main" id="{C9AC8439-48BF-4765-8986-085CBF33E5DC}"/>
                </a:ext>
              </a:extLst>
            </p:cNvPr>
            <p:cNvGrpSpPr/>
            <p:nvPr/>
          </p:nvGrpSpPr>
          <p:grpSpPr>
            <a:xfrm>
              <a:off x="2038615" y="1803305"/>
              <a:ext cx="2419120" cy="2001897"/>
              <a:chOff x="2038615" y="1803305"/>
              <a:chExt cx="2419120" cy="2001897"/>
            </a:xfrm>
            <a:grpFill/>
          </p:grpSpPr>
          <p:sp>
            <p:nvSpPr>
              <p:cNvPr id="187" name="Alaska">
                <a:extLst>
                  <a:ext uri="{FF2B5EF4-FFF2-40B4-BE49-F238E27FC236}">
                    <a16:creationId xmlns:a16="http://schemas.microsoft.com/office/drawing/2014/main" id="{19B31E5A-0932-4E3B-89BF-90B3AD4072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38615" y="1803305"/>
                <a:ext cx="1266976" cy="968413"/>
              </a:xfrm>
              <a:custGeom>
                <a:avLst/>
                <a:gdLst>
                  <a:gd name="T0" fmla="*/ 580 w 662"/>
                  <a:gd name="T1" fmla="*/ 408 h 506"/>
                  <a:gd name="T2" fmla="*/ 650 w 662"/>
                  <a:gd name="T3" fmla="*/ 86 h 506"/>
                  <a:gd name="T4" fmla="*/ 608 w 662"/>
                  <a:gd name="T5" fmla="*/ 66 h 506"/>
                  <a:gd name="T6" fmla="*/ 580 w 662"/>
                  <a:gd name="T7" fmla="*/ 32 h 506"/>
                  <a:gd name="T8" fmla="*/ 548 w 662"/>
                  <a:gd name="T9" fmla="*/ 22 h 506"/>
                  <a:gd name="T10" fmla="*/ 518 w 662"/>
                  <a:gd name="T11" fmla="*/ 8 h 506"/>
                  <a:gd name="T12" fmla="*/ 466 w 662"/>
                  <a:gd name="T13" fmla="*/ 28 h 506"/>
                  <a:gd name="T14" fmla="*/ 404 w 662"/>
                  <a:gd name="T15" fmla="*/ 112 h 506"/>
                  <a:gd name="T16" fmla="*/ 396 w 662"/>
                  <a:gd name="T17" fmla="*/ 138 h 506"/>
                  <a:gd name="T18" fmla="*/ 374 w 662"/>
                  <a:gd name="T19" fmla="*/ 122 h 506"/>
                  <a:gd name="T20" fmla="*/ 332 w 662"/>
                  <a:gd name="T21" fmla="*/ 156 h 506"/>
                  <a:gd name="T22" fmla="*/ 352 w 662"/>
                  <a:gd name="T23" fmla="*/ 184 h 506"/>
                  <a:gd name="T24" fmla="*/ 360 w 662"/>
                  <a:gd name="T25" fmla="*/ 216 h 506"/>
                  <a:gd name="T26" fmla="*/ 290 w 662"/>
                  <a:gd name="T27" fmla="*/ 240 h 506"/>
                  <a:gd name="T28" fmla="*/ 290 w 662"/>
                  <a:gd name="T29" fmla="*/ 272 h 506"/>
                  <a:gd name="T30" fmla="*/ 280 w 662"/>
                  <a:gd name="T31" fmla="*/ 312 h 506"/>
                  <a:gd name="T32" fmla="*/ 288 w 662"/>
                  <a:gd name="T33" fmla="*/ 336 h 506"/>
                  <a:gd name="T34" fmla="*/ 312 w 662"/>
                  <a:gd name="T35" fmla="*/ 348 h 506"/>
                  <a:gd name="T36" fmla="*/ 306 w 662"/>
                  <a:gd name="T37" fmla="*/ 382 h 506"/>
                  <a:gd name="T38" fmla="*/ 250 w 662"/>
                  <a:gd name="T39" fmla="*/ 414 h 506"/>
                  <a:gd name="T40" fmla="*/ 234 w 662"/>
                  <a:gd name="T41" fmla="*/ 432 h 506"/>
                  <a:gd name="T42" fmla="*/ 270 w 662"/>
                  <a:gd name="T43" fmla="*/ 422 h 506"/>
                  <a:gd name="T44" fmla="*/ 306 w 662"/>
                  <a:gd name="T45" fmla="*/ 404 h 506"/>
                  <a:gd name="T46" fmla="*/ 352 w 662"/>
                  <a:gd name="T47" fmla="*/ 376 h 506"/>
                  <a:gd name="T48" fmla="*/ 384 w 662"/>
                  <a:gd name="T49" fmla="*/ 342 h 506"/>
                  <a:gd name="T50" fmla="*/ 442 w 662"/>
                  <a:gd name="T51" fmla="*/ 306 h 506"/>
                  <a:gd name="T52" fmla="*/ 398 w 662"/>
                  <a:gd name="T53" fmla="*/ 352 h 506"/>
                  <a:gd name="T54" fmla="*/ 428 w 662"/>
                  <a:gd name="T55" fmla="*/ 346 h 506"/>
                  <a:gd name="T56" fmla="*/ 456 w 662"/>
                  <a:gd name="T57" fmla="*/ 330 h 506"/>
                  <a:gd name="T58" fmla="*/ 470 w 662"/>
                  <a:gd name="T59" fmla="*/ 342 h 506"/>
                  <a:gd name="T60" fmla="*/ 510 w 662"/>
                  <a:gd name="T61" fmla="*/ 364 h 506"/>
                  <a:gd name="T62" fmla="*/ 540 w 662"/>
                  <a:gd name="T63" fmla="*/ 386 h 506"/>
                  <a:gd name="T64" fmla="*/ 554 w 662"/>
                  <a:gd name="T65" fmla="*/ 400 h 506"/>
                  <a:gd name="T66" fmla="*/ 570 w 662"/>
                  <a:gd name="T67" fmla="*/ 404 h 506"/>
                  <a:gd name="T68" fmla="*/ 572 w 662"/>
                  <a:gd name="T69" fmla="*/ 450 h 506"/>
                  <a:gd name="T70" fmla="*/ 586 w 662"/>
                  <a:gd name="T71" fmla="*/ 480 h 506"/>
                  <a:gd name="T72" fmla="*/ 560 w 662"/>
                  <a:gd name="T73" fmla="*/ 496 h 506"/>
                  <a:gd name="T74" fmla="*/ 554 w 662"/>
                  <a:gd name="T75" fmla="*/ 496 h 506"/>
                  <a:gd name="T76" fmla="*/ 560 w 662"/>
                  <a:gd name="T77" fmla="*/ 474 h 506"/>
                  <a:gd name="T78" fmla="*/ 562 w 662"/>
                  <a:gd name="T79" fmla="*/ 504 h 506"/>
                  <a:gd name="T80" fmla="*/ 574 w 662"/>
                  <a:gd name="T81" fmla="*/ 478 h 506"/>
                  <a:gd name="T82" fmla="*/ 570 w 662"/>
                  <a:gd name="T83" fmla="*/ 462 h 506"/>
                  <a:gd name="T84" fmla="*/ 558 w 662"/>
                  <a:gd name="T85" fmla="*/ 464 h 506"/>
                  <a:gd name="T86" fmla="*/ 552 w 662"/>
                  <a:gd name="T87" fmla="*/ 446 h 506"/>
                  <a:gd name="T88" fmla="*/ 566 w 662"/>
                  <a:gd name="T89" fmla="*/ 444 h 506"/>
                  <a:gd name="T90" fmla="*/ 546 w 662"/>
                  <a:gd name="T91" fmla="*/ 438 h 506"/>
                  <a:gd name="T92" fmla="*/ 308 w 662"/>
                  <a:gd name="T93" fmla="*/ 230 h 506"/>
                  <a:gd name="T94" fmla="*/ 478 w 662"/>
                  <a:gd name="T95" fmla="*/ 358 h 506"/>
                  <a:gd name="T96" fmla="*/ 444 w 662"/>
                  <a:gd name="T97" fmla="*/ 354 h 506"/>
                  <a:gd name="T98" fmla="*/ 254 w 662"/>
                  <a:gd name="T99" fmla="*/ 196 h 506"/>
                  <a:gd name="T100" fmla="*/ 250 w 662"/>
                  <a:gd name="T101" fmla="*/ 290 h 506"/>
                  <a:gd name="T102" fmla="*/ 372 w 662"/>
                  <a:gd name="T103" fmla="*/ 376 h 506"/>
                  <a:gd name="T104" fmla="*/ 354 w 662"/>
                  <a:gd name="T105" fmla="*/ 390 h 506"/>
                  <a:gd name="T106" fmla="*/ 362 w 662"/>
                  <a:gd name="T107" fmla="*/ 392 h 506"/>
                  <a:gd name="T108" fmla="*/ 336 w 662"/>
                  <a:gd name="T109" fmla="*/ 414 h 506"/>
                  <a:gd name="T110" fmla="*/ 250 w 662"/>
                  <a:gd name="T111" fmla="*/ 442 h 506"/>
                  <a:gd name="T112" fmla="*/ 2 w 662"/>
                  <a:gd name="T113" fmla="*/ 486 h 506"/>
                  <a:gd name="T114" fmla="*/ 66 w 662"/>
                  <a:gd name="T115" fmla="*/ 474 h 506"/>
                  <a:gd name="T116" fmla="*/ 108 w 662"/>
                  <a:gd name="T117" fmla="*/ 476 h 506"/>
                  <a:gd name="T118" fmla="*/ 148 w 662"/>
                  <a:gd name="T119" fmla="*/ 458 h 506"/>
                  <a:gd name="T120" fmla="*/ 174 w 662"/>
                  <a:gd name="T121" fmla="*/ 452 h 506"/>
                  <a:gd name="T122" fmla="*/ 288 w 662"/>
                  <a:gd name="T123" fmla="*/ 348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2" h="506">
                    <a:moveTo>
                      <a:pt x="596" y="484"/>
                    </a:moveTo>
                    <a:lnTo>
                      <a:pt x="596" y="484"/>
                    </a:lnTo>
                    <a:lnTo>
                      <a:pt x="596" y="482"/>
                    </a:lnTo>
                    <a:lnTo>
                      <a:pt x="598" y="480"/>
                    </a:lnTo>
                    <a:lnTo>
                      <a:pt x="596" y="480"/>
                    </a:lnTo>
                    <a:lnTo>
                      <a:pt x="598" y="478"/>
                    </a:lnTo>
                    <a:lnTo>
                      <a:pt x="596" y="478"/>
                    </a:lnTo>
                    <a:lnTo>
                      <a:pt x="596" y="476"/>
                    </a:lnTo>
                    <a:lnTo>
                      <a:pt x="596" y="474"/>
                    </a:lnTo>
                    <a:lnTo>
                      <a:pt x="594" y="472"/>
                    </a:lnTo>
                    <a:lnTo>
                      <a:pt x="592" y="470"/>
                    </a:lnTo>
                    <a:lnTo>
                      <a:pt x="590" y="468"/>
                    </a:lnTo>
                    <a:lnTo>
                      <a:pt x="590" y="466"/>
                    </a:lnTo>
                    <a:lnTo>
                      <a:pt x="586" y="464"/>
                    </a:lnTo>
                    <a:lnTo>
                      <a:pt x="586" y="464"/>
                    </a:lnTo>
                    <a:lnTo>
                      <a:pt x="584" y="464"/>
                    </a:lnTo>
                    <a:lnTo>
                      <a:pt x="584" y="462"/>
                    </a:lnTo>
                    <a:lnTo>
                      <a:pt x="584" y="462"/>
                    </a:lnTo>
                    <a:lnTo>
                      <a:pt x="584" y="460"/>
                    </a:lnTo>
                    <a:lnTo>
                      <a:pt x="582" y="458"/>
                    </a:lnTo>
                    <a:lnTo>
                      <a:pt x="582" y="458"/>
                    </a:lnTo>
                    <a:lnTo>
                      <a:pt x="584" y="456"/>
                    </a:lnTo>
                    <a:lnTo>
                      <a:pt x="584" y="456"/>
                    </a:lnTo>
                    <a:lnTo>
                      <a:pt x="584" y="454"/>
                    </a:lnTo>
                    <a:lnTo>
                      <a:pt x="582" y="454"/>
                    </a:lnTo>
                    <a:lnTo>
                      <a:pt x="582" y="454"/>
                    </a:lnTo>
                    <a:lnTo>
                      <a:pt x="582" y="452"/>
                    </a:lnTo>
                    <a:lnTo>
                      <a:pt x="584" y="450"/>
                    </a:lnTo>
                    <a:lnTo>
                      <a:pt x="584" y="442"/>
                    </a:lnTo>
                    <a:lnTo>
                      <a:pt x="584" y="432"/>
                    </a:lnTo>
                    <a:lnTo>
                      <a:pt x="584" y="426"/>
                    </a:lnTo>
                    <a:lnTo>
                      <a:pt x="584" y="424"/>
                    </a:lnTo>
                    <a:lnTo>
                      <a:pt x="584" y="422"/>
                    </a:lnTo>
                    <a:lnTo>
                      <a:pt x="584" y="420"/>
                    </a:lnTo>
                    <a:lnTo>
                      <a:pt x="584" y="418"/>
                    </a:lnTo>
                    <a:lnTo>
                      <a:pt x="582" y="416"/>
                    </a:lnTo>
                    <a:lnTo>
                      <a:pt x="582" y="412"/>
                    </a:lnTo>
                    <a:lnTo>
                      <a:pt x="580" y="408"/>
                    </a:lnTo>
                    <a:lnTo>
                      <a:pt x="578" y="404"/>
                    </a:lnTo>
                    <a:lnTo>
                      <a:pt x="578" y="402"/>
                    </a:lnTo>
                    <a:lnTo>
                      <a:pt x="576" y="394"/>
                    </a:lnTo>
                    <a:lnTo>
                      <a:pt x="576" y="392"/>
                    </a:lnTo>
                    <a:lnTo>
                      <a:pt x="578" y="390"/>
                    </a:lnTo>
                    <a:lnTo>
                      <a:pt x="578" y="388"/>
                    </a:lnTo>
                    <a:lnTo>
                      <a:pt x="578" y="384"/>
                    </a:lnTo>
                    <a:lnTo>
                      <a:pt x="576" y="384"/>
                    </a:lnTo>
                    <a:lnTo>
                      <a:pt x="572" y="384"/>
                    </a:lnTo>
                    <a:lnTo>
                      <a:pt x="568" y="384"/>
                    </a:lnTo>
                    <a:lnTo>
                      <a:pt x="566" y="384"/>
                    </a:lnTo>
                    <a:lnTo>
                      <a:pt x="562" y="386"/>
                    </a:lnTo>
                    <a:lnTo>
                      <a:pt x="560" y="390"/>
                    </a:lnTo>
                    <a:lnTo>
                      <a:pt x="556" y="394"/>
                    </a:lnTo>
                    <a:lnTo>
                      <a:pt x="554" y="396"/>
                    </a:lnTo>
                    <a:lnTo>
                      <a:pt x="548" y="396"/>
                    </a:lnTo>
                    <a:lnTo>
                      <a:pt x="544" y="398"/>
                    </a:lnTo>
                    <a:lnTo>
                      <a:pt x="544" y="398"/>
                    </a:lnTo>
                    <a:lnTo>
                      <a:pt x="544" y="396"/>
                    </a:lnTo>
                    <a:lnTo>
                      <a:pt x="546" y="392"/>
                    </a:lnTo>
                    <a:lnTo>
                      <a:pt x="544" y="390"/>
                    </a:lnTo>
                    <a:lnTo>
                      <a:pt x="542" y="374"/>
                    </a:lnTo>
                    <a:lnTo>
                      <a:pt x="538" y="368"/>
                    </a:lnTo>
                    <a:lnTo>
                      <a:pt x="538" y="366"/>
                    </a:lnTo>
                    <a:lnTo>
                      <a:pt x="540" y="360"/>
                    </a:lnTo>
                    <a:lnTo>
                      <a:pt x="534" y="360"/>
                    </a:lnTo>
                    <a:lnTo>
                      <a:pt x="530" y="362"/>
                    </a:lnTo>
                    <a:lnTo>
                      <a:pt x="528" y="360"/>
                    </a:lnTo>
                    <a:lnTo>
                      <a:pt x="518" y="360"/>
                    </a:lnTo>
                    <a:lnTo>
                      <a:pt x="662" y="100"/>
                    </a:lnTo>
                    <a:lnTo>
                      <a:pt x="660" y="100"/>
                    </a:lnTo>
                    <a:lnTo>
                      <a:pt x="658" y="98"/>
                    </a:lnTo>
                    <a:lnTo>
                      <a:pt x="656" y="98"/>
                    </a:lnTo>
                    <a:lnTo>
                      <a:pt x="654" y="98"/>
                    </a:lnTo>
                    <a:lnTo>
                      <a:pt x="654" y="92"/>
                    </a:lnTo>
                    <a:lnTo>
                      <a:pt x="652" y="90"/>
                    </a:lnTo>
                    <a:lnTo>
                      <a:pt x="652" y="90"/>
                    </a:lnTo>
                    <a:lnTo>
                      <a:pt x="650" y="86"/>
                    </a:lnTo>
                    <a:lnTo>
                      <a:pt x="650" y="84"/>
                    </a:lnTo>
                    <a:lnTo>
                      <a:pt x="648" y="82"/>
                    </a:lnTo>
                    <a:lnTo>
                      <a:pt x="644" y="82"/>
                    </a:lnTo>
                    <a:lnTo>
                      <a:pt x="644" y="82"/>
                    </a:lnTo>
                    <a:lnTo>
                      <a:pt x="640" y="82"/>
                    </a:lnTo>
                    <a:lnTo>
                      <a:pt x="636" y="84"/>
                    </a:lnTo>
                    <a:lnTo>
                      <a:pt x="634" y="82"/>
                    </a:lnTo>
                    <a:lnTo>
                      <a:pt x="634" y="82"/>
                    </a:lnTo>
                    <a:lnTo>
                      <a:pt x="632" y="82"/>
                    </a:lnTo>
                    <a:lnTo>
                      <a:pt x="632" y="82"/>
                    </a:lnTo>
                    <a:lnTo>
                      <a:pt x="630" y="82"/>
                    </a:lnTo>
                    <a:lnTo>
                      <a:pt x="630" y="82"/>
                    </a:lnTo>
                    <a:lnTo>
                      <a:pt x="632" y="82"/>
                    </a:lnTo>
                    <a:lnTo>
                      <a:pt x="632" y="80"/>
                    </a:lnTo>
                    <a:lnTo>
                      <a:pt x="630" y="78"/>
                    </a:lnTo>
                    <a:lnTo>
                      <a:pt x="628" y="80"/>
                    </a:lnTo>
                    <a:lnTo>
                      <a:pt x="626" y="78"/>
                    </a:lnTo>
                    <a:lnTo>
                      <a:pt x="626" y="78"/>
                    </a:lnTo>
                    <a:lnTo>
                      <a:pt x="628" y="78"/>
                    </a:lnTo>
                    <a:lnTo>
                      <a:pt x="628" y="76"/>
                    </a:lnTo>
                    <a:lnTo>
                      <a:pt x="626" y="76"/>
                    </a:lnTo>
                    <a:lnTo>
                      <a:pt x="624" y="76"/>
                    </a:lnTo>
                    <a:lnTo>
                      <a:pt x="624" y="74"/>
                    </a:lnTo>
                    <a:lnTo>
                      <a:pt x="622" y="72"/>
                    </a:lnTo>
                    <a:lnTo>
                      <a:pt x="618" y="70"/>
                    </a:lnTo>
                    <a:lnTo>
                      <a:pt x="618" y="70"/>
                    </a:lnTo>
                    <a:lnTo>
                      <a:pt x="618" y="70"/>
                    </a:lnTo>
                    <a:lnTo>
                      <a:pt x="616" y="70"/>
                    </a:lnTo>
                    <a:lnTo>
                      <a:pt x="614" y="70"/>
                    </a:lnTo>
                    <a:lnTo>
                      <a:pt x="616" y="70"/>
                    </a:lnTo>
                    <a:lnTo>
                      <a:pt x="614" y="70"/>
                    </a:lnTo>
                    <a:lnTo>
                      <a:pt x="612" y="68"/>
                    </a:lnTo>
                    <a:lnTo>
                      <a:pt x="612" y="70"/>
                    </a:lnTo>
                    <a:lnTo>
                      <a:pt x="610" y="70"/>
                    </a:lnTo>
                    <a:lnTo>
                      <a:pt x="610" y="68"/>
                    </a:lnTo>
                    <a:lnTo>
                      <a:pt x="612" y="68"/>
                    </a:lnTo>
                    <a:lnTo>
                      <a:pt x="610" y="66"/>
                    </a:lnTo>
                    <a:lnTo>
                      <a:pt x="608" y="66"/>
                    </a:lnTo>
                    <a:lnTo>
                      <a:pt x="606" y="66"/>
                    </a:lnTo>
                    <a:lnTo>
                      <a:pt x="608" y="64"/>
                    </a:lnTo>
                    <a:lnTo>
                      <a:pt x="608" y="64"/>
                    </a:lnTo>
                    <a:lnTo>
                      <a:pt x="604" y="62"/>
                    </a:lnTo>
                    <a:lnTo>
                      <a:pt x="604" y="60"/>
                    </a:lnTo>
                    <a:lnTo>
                      <a:pt x="604" y="60"/>
                    </a:lnTo>
                    <a:lnTo>
                      <a:pt x="604" y="58"/>
                    </a:lnTo>
                    <a:lnTo>
                      <a:pt x="602" y="58"/>
                    </a:lnTo>
                    <a:lnTo>
                      <a:pt x="600" y="60"/>
                    </a:lnTo>
                    <a:lnTo>
                      <a:pt x="596" y="64"/>
                    </a:lnTo>
                    <a:lnTo>
                      <a:pt x="590" y="66"/>
                    </a:lnTo>
                    <a:lnTo>
                      <a:pt x="596" y="64"/>
                    </a:lnTo>
                    <a:lnTo>
                      <a:pt x="598" y="58"/>
                    </a:lnTo>
                    <a:lnTo>
                      <a:pt x="600" y="56"/>
                    </a:lnTo>
                    <a:lnTo>
                      <a:pt x="602" y="54"/>
                    </a:lnTo>
                    <a:lnTo>
                      <a:pt x="600" y="52"/>
                    </a:lnTo>
                    <a:lnTo>
                      <a:pt x="596" y="50"/>
                    </a:lnTo>
                    <a:lnTo>
                      <a:pt x="594" y="50"/>
                    </a:lnTo>
                    <a:lnTo>
                      <a:pt x="590" y="52"/>
                    </a:lnTo>
                    <a:lnTo>
                      <a:pt x="588" y="52"/>
                    </a:lnTo>
                    <a:lnTo>
                      <a:pt x="588" y="52"/>
                    </a:lnTo>
                    <a:lnTo>
                      <a:pt x="584" y="52"/>
                    </a:lnTo>
                    <a:lnTo>
                      <a:pt x="580" y="56"/>
                    </a:lnTo>
                    <a:lnTo>
                      <a:pt x="578" y="58"/>
                    </a:lnTo>
                    <a:lnTo>
                      <a:pt x="580" y="56"/>
                    </a:lnTo>
                    <a:lnTo>
                      <a:pt x="580" y="52"/>
                    </a:lnTo>
                    <a:lnTo>
                      <a:pt x="580" y="50"/>
                    </a:lnTo>
                    <a:lnTo>
                      <a:pt x="580" y="48"/>
                    </a:lnTo>
                    <a:lnTo>
                      <a:pt x="576" y="46"/>
                    </a:lnTo>
                    <a:lnTo>
                      <a:pt x="576" y="44"/>
                    </a:lnTo>
                    <a:lnTo>
                      <a:pt x="578" y="42"/>
                    </a:lnTo>
                    <a:lnTo>
                      <a:pt x="580" y="42"/>
                    </a:lnTo>
                    <a:lnTo>
                      <a:pt x="580" y="42"/>
                    </a:lnTo>
                    <a:lnTo>
                      <a:pt x="574" y="38"/>
                    </a:lnTo>
                    <a:lnTo>
                      <a:pt x="574" y="38"/>
                    </a:lnTo>
                    <a:lnTo>
                      <a:pt x="576" y="36"/>
                    </a:lnTo>
                    <a:lnTo>
                      <a:pt x="578" y="34"/>
                    </a:lnTo>
                    <a:lnTo>
                      <a:pt x="580" y="32"/>
                    </a:lnTo>
                    <a:lnTo>
                      <a:pt x="578" y="30"/>
                    </a:lnTo>
                    <a:lnTo>
                      <a:pt x="578" y="28"/>
                    </a:lnTo>
                    <a:lnTo>
                      <a:pt x="576" y="28"/>
                    </a:lnTo>
                    <a:lnTo>
                      <a:pt x="576" y="28"/>
                    </a:lnTo>
                    <a:lnTo>
                      <a:pt x="574" y="26"/>
                    </a:lnTo>
                    <a:lnTo>
                      <a:pt x="572" y="26"/>
                    </a:lnTo>
                    <a:lnTo>
                      <a:pt x="570" y="26"/>
                    </a:lnTo>
                    <a:lnTo>
                      <a:pt x="568" y="24"/>
                    </a:lnTo>
                    <a:lnTo>
                      <a:pt x="566" y="24"/>
                    </a:lnTo>
                    <a:lnTo>
                      <a:pt x="564" y="24"/>
                    </a:lnTo>
                    <a:lnTo>
                      <a:pt x="562" y="26"/>
                    </a:lnTo>
                    <a:lnTo>
                      <a:pt x="560" y="28"/>
                    </a:lnTo>
                    <a:lnTo>
                      <a:pt x="560" y="28"/>
                    </a:lnTo>
                    <a:lnTo>
                      <a:pt x="558" y="26"/>
                    </a:lnTo>
                    <a:lnTo>
                      <a:pt x="560" y="24"/>
                    </a:lnTo>
                    <a:lnTo>
                      <a:pt x="560" y="24"/>
                    </a:lnTo>
                    <a:lnTo>
                      <a:pt x="560" y="22"/>
                    </a:lnTo>
                    <a:lnTo>
                      <a:pt x="562" y="20"/>
                    </a:lnTo>
                    <a:lnTo>
                      <a:pt x="562" y="20"/>
                    </a:lnTo>
                    <a:lnTo>
                      <a:pt x="562" y="16"/>
                    </a:lnTo>
                    <a:lnTo>
                      <a:pt x="562" y="14"/>
                    </a:lnTo>
                    <a:lnTo>
                      <a:pt x="562" y="14"/>
                    </a:lnTo>
                    <a:lnTo>
                      <a:pt x="562" y="14"/>
                    </a:lnTo>
                    <a:lnTo>
                      <a:pt x="558" y="16"/>
                    </a:lnTo>
                    <a:lnTo>
                      <a:pt x="558" y="18"/>
                    </a:lnTo>
                    <a:lnTo>
                      <a:pt x="558" y="18"/>
                    </a:lnTo>
                    <a:lnTo>
                      <a:pt x="556" y="16"/>
                    </a:lnTo>
                    <a:lnTo>
                      <a:pt x="554" y="18"/>
                    </a:lnTo>
                    <a:lnTo>
                      <a:pt x="552" y="20"/>
                    </a:lnTo>
                    <a:lnTo>
                      <a:pt x="554" y="22"/>
                    </a:lnTo>
                    <a:lnTo>
                      <a:pt x="552" y="22"/>
                    </a:lnTo>
                    <a:lnTo>
                      <a:pt x="550" y="24"/>
                    </a:lnTo>
                    <a:lnTo>
                      <a:pt x="550" y="22"/>
                    </a:lnTo>
                    <a:lnTo>
                      <a:pt x="548" y="26"/>
                    </a:lnTo>
                    <a:lnTo>
                      <a:pt x="548" y="28"/>
                    </a:lnTo>
                    <a:lnTo>
                      <a:pt x="548" y="26"/>
                    </a:lnTo>
                    <a:lnTo>
                      <a:pt x="548" y="22"/>
                    </a:lnTo>
                    <a:lnTo>
                      <a:pt x="548" y="22"/>
                    </a:lnTo>
                    <a:lnTo>
                      <a:pt x="548" y="20"/>
                    </a:lnTo>
                    <a:lnTo>
                      <a:pt x="546" y="22"/>
                    </a:lnTo>
                    <a:lnTo>
                      <a:pt x="546" y="24"/>
                    </a:lnTo>
                    <a:lnTo>
                      <a:pt x="544" y="24"/>
                    </a:lnTo>
                    <a:lnTo>
                      <a:pt x="544" y="20"/>
                    </a:lnTo>
                    <a:lnTo>
                      <a:pt x="544" y="18"/>
                    </a:lnTo>
                    <a:lnTo>
                      <a:pt x="542" y="18"/>
                    </a:lnTo>
                    <a:lnTo>
                      <a:pt x="542" y="16"/>
                    </a:lnTo>
                    <a:lnTo>
                      <a:pt x="544" y="14"/>
                    </a:lnTo>
                    <a:lnTo>
                      <a:pt x="548" y="14"/>
                    </a:lnTo>
                    <a:lnTo>
                      <a:pt x="550" y="16"/>
                    </a:lnTo>
                    <a:lnTo>
                      <a:pt x="554" y="14"/>
                    </a:lnTo>
                    <a:lnTo>
                      <a:pt x="556" y="14"/>
                    </a:lnTo>
                    <a:lnTo>
                      <a:pt x="558" y="12"/>
                    </a:lnTo>
                    <a:lnTo>
                      <a:pt x="558" y="10"/>
                    </a:lnTo>
                    <a:lnTo>
                      <a:pt x="558" y="10"/>
                    </a:lnTo>
                    <a:lnTo>
                      <a:pt x="558" y="8"/>
                    </a:lnTo>
                    <a:lnTo>
                      <a:pt x="556" y="8"/>
                    </a:lnTo>
                    <a:lnTo>
                      <a:pt x="554" y="8"/>
                    </a:lnTo>
                    <a:lnTo>
                      <a:pt x="554" y="6"/>
                    </a:lnTo>
                    <a:lnTo>
                      <a:pt x="554" y="4"/>
                    </a:lnTo>
                    <a:lnTo>
                      <a:pt x="552" y="4"/>
                    </a:lnTo>
                    <a:lnTo>
                      <a:pt x="552" y="2"/>
                    </a:lnTo>
                    <a:lnTo>
                      <a:pt x="554" y="2"/>
                    </a:lnTo>
                    <a:lnTo>
                      <a:pt x="554" y="2"/>
                    </a:lnTo>
                    <a:lnTo>
                      <a:pt x="554" y="0"/>
                    </a:lnTo>
                    <a:lnTo>
                      <a:pt x="548" y="4"/>
                    </a:lnTo>
                    <a:lnTo>
                      <a:pt x="548" y="4"/>
                    </a:lnTo>
                    <a:lnTo>
                      <a:pt x="544" y="4"/>
                    </a:lnTo>
                    <a:lnTo>
                      <a:pt x="542" y="6"/>
                    </a:lnTo>
                    <a:lnTo>
                      <a:pt x="536" y="10"/>
                    </a:lnTo>
                    <a:lnTo>
                      <a:pt x="534" y="12"/>
                    </a:lnTo>
                    <a:lnTo>
                      <a:pt x="528" y="12"/>
                    </a:lnTo>
                    <a:lnTo>
                      <a:pt x="524" y="10"/>
                    </a:lnTo>
                    <a:lnTo>
                      <a:pt x="524" y="8"/>
                    </a:lnTo>
                    <a:lnTo>
                      <a:pt x="522" y="10"/>
                    </a:lnTo>
                    <a:lnTo>
                      <a:pt x="520" y="10"/>
                    </a:lnTo>
                    <a:lnTo>
                      <a:pt x="518" y="8"/>
                    </a:lnTo>
                    <a:lnTo>
                      <a:pt x="516" y="8"/>
                    </a:lnTo>
                    <a:lnTo>
                      <a:pt x="516" y="10"/>
                    </a:lnTo>
                    <a:lnTo>
                      <a:pt x="514" y="10"/>
                    </a:lnTo>
                    <a:lnTo>
                      <a:pt x="514" y="8"/>
                    </a:lnTo>
                    <a:lnTo>
                      <a:pt x="514" y="8"/>
                    </a:lnTo>
                    <a:lnTo>
                      <a:pt x="516" y="6"/>
                    </a:lnTo>
                    <a:lnTo>
                      <a:pt x="516" y="6"/>
                    </a:lnTo>
                    <a:lnTo>
                      <a:pt x="512" y="6"/>
                    </a:lnTo>
                    <a:lnTo>
                      <a:pt x="508" y="8"/>
                    </a:lnTo>
                    <a:lnTo>
                      <a:pt x="504" y="10"/>
                    </a:lnTo>
                    <a:lnTo>
                      <a:pt x="504" y="14"/>
                    </a:lnTo>
                    <a:lnTo>
                      <a:pt x="504" y="16"/>
                    </a:lnTo>
                    <a:lnTo>
                      <a:pt x="506" y="16"/>
                    </a:lnTo>
                    <a:lnTo>
                      <a:pt x="506" y="18"/>
                    </a:lnTo>
                    <a:lnTo>
                      <a:pt x="502" y="18"/>
                    </a:lnTo>
                    <a:lnTo>
                      <a:pt x="500" y="20"/>
                    </a:lnTo>
                    <a:lnTo>
                      <a:pt x="496" y="26"/>
                    </a:lnTo>
                    <a:lnTo>
                      <a:pt x="496" y="30"/>
                    </a:lnTo>
                    <a:lnTo>
                      <a:pt x="494" y="30"/>
                    </a:lnTo>
                    <a:lnTo>
                      <a:pt x="494" y="28"/>
                    </a:lnTo>
                    <a:lnTo>
                      <a:pt x="494" y="24"/>
                    </a:lnTo>
                    <a:lnTo>
                      <a:pt x="498" y="20"/>
                    </a:lnTo>
                    <a:lnTo>
                      <a:pt x="498" y="18"/>
                    </a:lnTo>
                    <a:lnTo>
                      <a:pt x="496" y="18"/>
                    </a:lnTo>
                    <a:lnTo>
                      <a:pt x="490" y="20"/>
                    </a:lnTo>
                    <a:lnTo>
                      <a:pt x="488" y="20"/>
                    </a:lnTo>
                    <a:lnTo>
                      <a:pt x="486" y="20"/>
                    </a:lnTo>
                    <a:lnTo>
                      <a:pt x="484" y="16"/>
                    </a:lnTo>
                    <a:lnTo>
                      <a:pt x="482" y="16"/>
                    </a:lnTo>
                    <a:lnTo>
                      <a:pt x="480" y="16"/>
                    </a:lnTo>
                    <a:lnTo>
                      <a:pt x="480" y="18"/>
                    </a:lnTo>
                    <a:lnTo>
                      <a:pt x="484" y="18"/>
                    </a:lnTo>
                    <a:lnTo>
                      <a:pt x="486" y="20"/>
                    </a:lnTo>
                    <a:lnTo>
                      <a:pt x="484" y="22"/>
                    </a:lnTo>
                    <a:lnTo>
                      <a:pt x="480" y="20"/>
                    </a:lnTo>
                    <a:lnTo>
                      <a:pt x="476" y="20"/>
                    </a:lnTo>
                    <a:lnTo>
                      <a:pt x="472" y="22"/>
                    </a:lnTo>
                    <a:lnTo>
                      <a:pt x="466" y="28"/>
                    </a:lnTo>
                    <a:lnTo>
                      <a:pt x="458" y="30"/>
                    </a:lnTo>
                    <a:lnTo>
                      <a:pt x="452" y="34"/>
                    </a:lnTo>
                    <a:lnTo>
                      <a:pt x="448" y="40"/>
                    </a:lnTo>
                    <a:lnTo>
                      <a:pt x="442" y="44"/>
                    </a:lnTo>
                    <a:lnTo>
                      <a:pt x="438" y="46"/>
                    </a:lnTo>
                    <a:lnTo>
                      <a:pt x="436" y="46"/>
                    </a:lnTo>
                    <a:lnTo>
                      <a:pt x="432" y="48"/>
                    </a:lnTo>
                    <a:lnTo>
                      <a:pt x="430" y="50"/>
                    </a:lnTo>
                    <a:lnTo>
                      <a:pt x="426" y="52"/>
                    </a:lnTo>
                    <a:lnTo>
                      <a:pt x="422" y="52"/>
                    </a:lnTo>
                    <a:lnTo>
                      <a:pt x="420" y="50"/>
                    </a:lnTo>
                    <a:lnTo>
                      <a:pt x="416" y="50"/>
                    </a:lnTo>
                    <a:lnTo>
                      <a:pt x="412" y="48"/>
                    </a:lnTo>
                    <a:lnTo>
                      <a:pt x="410" y="46"/>
                    </a:lnTo>
                    <a:lnTo>
                      <a:pt x="406" y="44"/>
                    </a:lnTo>
                    <a:lnTo>
                      <a:pt x="404" y="44"/>
                    </a:lnTo>
                    <a:lnTo>
                      <a:pt x="402" y="48"/>
                    </a:lnTo>
                    <a:lnTo>
                      <a:pt x="398" y="52"/>
                    </a:lnTo>
                    <a:lnTo>
                      <a:pt x="396" y="56"/>
                    </a:lnTo>
                    <a:lnTo>
                      <a:pt x="394" y="58"/>
                    </a:lnTo>
                    <a:lnTo>
                      <a:pt x="394" y="60"/>
                    </a:lnTo>
                    <a:lnTo>
                      <a:pt x="392" y="60"/>
                    </a:lnTo>
                    <a:lnTo>
                      <a:pt x="390" y="60"/>
                    </a:lnTo>
                    <a:lnTo>
                      <a:pt x="388" y="60"/>
                    </a:lnTo>
                    <a:lnTo>
                      <a:pt x="390" y="66"/>
                    </a:lnTo>
                    <a:lnTo>
                      <a:pt x="394" y="76"/>
                    </a:lnTo>
                    <a:lnTo>
                      <a:pt x="396" y="84"/>
                    </a:lnTo>
                    <a:lnTo>
                      <a:pt x="398" y="92"/>
                    </a:lnTo>
                    <a:lnTo>
                      <a:pt x="396" y="98"/>
                    </a:lnTo>
                    <a:lnTo>
                      <a:pt x="394" y="104"/>
                    </a:lnTo>
                    <a:lnTo>
                      <a:pt x="392" y="106"/>
                    </a:lnTo>
                    <a:lnTo>
                      <a:pt x="392" y="108"/>
                    </a:lnTo>
                    <a:lnTo>
                      <a:pt x="396" y="114"/>
                    </a:lnTo>
                    <a:lnTo>
                      <a:pt x="400" y="114"/>
                    </a:lnTo>
                    <a:lnTo>
                      <a:pt x="400" y="112"/>
                    </a:lnTo>
                    <a:lnTo>
                      <a:pt x="400" y="114"/>
                    </a:lnTo>
                    <a:lnTo>
                      <a:pt x="402" y="112"/>
                    </a:lnTo>
                    <a:lnTo>
                      <a:pt x="404" y="112"/>
                    </a:lnTo>
                    <a:lnTo>
                      <a:pt x="402" y="114"/>
                    </a:lnTo>
                    <a:lnTo>
                      <a:pt x="402" y="116"/>
                    </a:lnTo>
                    <a:lnTo>
                      <a:pt x="408" y="120"/>
                    </a:lnTo>
                    <a:lnTo>
                      <a:pt x="406" y="122"/>
                    </a:lnTo>
                    <a:lnTo>
                      <a:pt x="404" y="120"/>
                    </a:lnTo>
                    <a:lnTo>
                      <a:pt x="404" y="122"/>
                    </a:lnTo>
                    <a:lnTo>
                      <a:pt x="402" y="128"/>
                    </a:lnTo>
                    <a:lnTo>
                      <a:pt x="404" y="132"/>
                    </a:lnTo>
                    <a:lnTo>
                      <a:pt x="404" y="132"/>
                    </a:lnTo>
                    <a:lnTo>
                      <a:pt x="406" y="132"/>
                    </a:lnTo>
                    <a:lnTo>
                      <a:pt x="410" y="130"/>
                    </a:lnTo>
                    <a:lnTo>
                      <a:pt x="410" y="132"/>
                    </a:lnTo>
                    <a:lnTo>
                      <a:pt x="412" y="132"/>
                    </a:lnTo>
                    <a:lnTo>
                      <a:pt x="416" y="132"/>
                    </a:lnTo>
                    <a:lnTo>
                      <a:pt x="418" y="132"/>
                    </a:lnTo>
                    <a:lnTo>
                      <a:pt x="422" y="134"/>
                    </a:lnTo>
                    <a:lnTo>
                      <a:pt x="418" y="136"/>
                    </a:lnTo>
                    <a:lnTo>
                      <a:pt x="420" y="140"/>
                    </a:lnTo>
                    <a:lnTo>
                      <a:pt x="418" y="142"/>
                    </a:lnTo>
                    <a:lnTo>
                      <a:pt x="416" y="142"/>
                    </a:lnTo>
                    <a:lnTo>
                      <a:pt x="416" y="140"/>
                    </a:lnTo>
                    <a:lnTo>
                      <a:pt x="412" y="140"/>
                    </a:lnTo>
                    <a:lnTo>
                      <a:pt x="412" y="140"/>
                    </a:lnTo>
                    <a:lnTo>
                      <a:pt x="408" y="140"/>
                    </a:lnTo>
                    <a:lnTo>
                      <a:pt x="406" y="138"/>
                    </a:lnTo>
                    <a:lnTo>
                      <a:pt x="406" y="134"/>
                    </a:lnTo>
                    <a:lnTo>
                      <a:pt x="404" y="134"/>
                    </a:lnTo>
                    <a:lnTo>
                      <a:pt x="402" y="134"/>
                    </a:lnTo>
                    <a:lnTo>
                      <a:pt x="400" y="132"/>
                    </a:lnTo>
                    <a:lnTo>
                      <a:pt x="400" y="128"/>
                    </a:lnTo>
                    <a:lnTo>
                      <a:pt x="402" y="120"/>
                    </a:lnTo>
                    <a:lnTo>
                      <a:pt x="402" y="118"/>
                    </a:lnTo>
                    <a:lnTo>
                      <a:pt x="402" y="118"/>
                    </a:lnTo>
                    <a:lnTo>
                      <a:pt x="398" y="120"/>
                    </a:lnTo>
                    <a:lnTo>
                      <a:pt x="398" y="128"/>
                    </a:lnTo>
                    <a:lnTo>
                      <a:pt x="398" y="132"/>
                    </a:lnTo>
                    <a:lnTo>
                      <a:pt x="396" y="136"/>
                    </a:lnTo>
                    <a:lnTo>
                      <a:pt x="396" y="138"/>
                    </a:lnTo>
                    <a:lnTo>
                      <a:pt x="396" y="134"/>
                    </a:lnTo>
                    <a:lnTo>
                      <a:pt x="398" y="134"/>
                    </a:lnTo>
                    <a:lnTo>
                      <a:pt x="400" y="136"/>
                    </a:lnTo>
                    <a:lnTo>
                      <a:pt x="402" y="136"/>
                    </a:lnTo>
                    <a:lnTo>
                      <a:pt x="404" y="138"/>
                    </a:lnTo>
                    <a:lnTo>
                      <a:pt x="404" y="142"/>
                    </a:lnTo>
                    <a:lnTo>
                      <a:pt x="402" y="146"/>
                    </a:lnTo>
                    <a:lnTo>
                      <a:pt x="398" y="146"/>
                    </a:lnTo>
                    <a:lnTo>
                      <a:pt x="402" y="142"/>
                    </a:lnTo>
                    <a:lnTo>
                      <a:pt x="400" y="142"/>
                    </a:lnTo>
                    <a:lnTo>
                      <a:pt x="400" y="140"/>
                    </a:lnTo>
                    <a:lnTo>
                      <a:pt x="398" y="140"/>
                    </a:lnTo>
                    <a:lnTo>
                      <a:pt x="396" y="140"/>
                    </a:lnTo>
                    <a:lnTo>
                      <a:pt x="394" y="144"/>
                    </a:lnTo>
                    <a:lnTo>
                      <a:pt x="392" y="146"/>
                    </a:lnTo>
                    <a:lnTo>
                      <a:pt x="390" y="146"/>
                    </a:lnTo>
                    <a:lnTo>
                      <a:pt x="388" y="148"/>
                    </a:lnTo>
                    <a:lnTo>
                      <a:pt x="388" y="146"/>
                    </a:lnTo>
                    <a:lnTo>
                      <a:pt x="386" y="146"/>
                    </a:lnTo>
                    <a:lnTo>
                      <a:pt x="384" y="146"/>
                    </a:lnTo>
                    <a:lnTo>
                      <a:pt x="382" y="144"/>
                    </a:lnTo>
                    <a:lnTo>
                      <a:pt x="382" y="142"/>
                    </a:lnTo>
                    <a:lnTo>
                      <a:pt x="380" y="142"/>
                    </a:lnTo>
                    <a:lnTo>
                      <a:pt x="378" y="142"/>
                    </a:lnTo>
                    <a:lnTo>
                      <a:pt x="376" y="142"/>
                    </a:lnTo>
                    <a:lnTo>
                      <a:pt x="376" y="140"/>
                    </a:lnTo>
                    <a:lnTo>
                      <a:pt x="374" y="140"/>
                    </a:lnTo>
                    <a:lnTo>
                      <a:pt x="374" y="140"/>
                    </a:lnTo>
                    <a:lnTo>
                      <a:pt x="372" y="140"/>
                    </a:lnTo>
                    <a:lnTo>
                      <a:pt x="372" y="138"/>
                    </a:lnTo>
                    <a:lnTo>
                      <a:pt x="370" y="134"/>
                    </a:lnTo>
                    <a:lnTo>
                      <a:pt x="370" y="134"/>
                    </a:lnTo>
                    <a:lnTo>
                      <a:pt x="374" y="132"/>
                    </a:lnTo>
                    <a:lnTo>
                      <a:pt x="376" y="130"/>
                    </a:lnTo>
                    <a:lnTo>
                      <a:pt x="376" y="128"/>
                    </a:lnTo>
                    <a:lnTo>
                      <a:pt x="378" y="126"/>
                    </a:lnTo>
                    <a:lnTo>
                      <a:pt x="378" y="126"/>
                    </a:lnTo>
                    <a:lnTo>
                      <a:pt x="374" y="122"/>
                    </a:lnTo>
                    <a:lnTo>
                      <a:pt x="374" y="122"/>
                    </a:lnTo>
                    <a:lnTo>
                      <a:pt x="370" y="122"/>
                    </a:lnTo>
                    <a:lnTo>
                      <a:pt x="368" y="124"/>
                    </a:lnTo>
                    <a:lnTo>
                      <a:pt x="364" y="124"/>
                    </a:lnTo>
                    <a:lnTo>
                      <a:pt x="362" y="122"/>
                    </a:lnTo>
                    <a:lnTo>
                      <a:pt x="360" y="122"/>
                    </a:lnTo>
                    <a:lnTo>
                      <a:pt x="354" y="126"/>
                    </a:lnTo>
                    <a:lnTo>
                      <a:pt x="352" y="126"/>
                    </a:lnTo>
                    <a:lnTo>
                      <a:pt x="354" y="128"/>
                    </a:lnTo>
                    <a:lnTo>
                      <a:pt x="356" y="130"/>
                    </a:lnTo>
                    <a:lnTo>
                      <a:pt x="356" y="132"/>
                    </a:lnTo>
                    <a:lnTo>
                      <a:pt x="354" y="130"/>
                    </a:lnTo>
                    <a:lnTo>
                      <a:pt x="352" y="130"/>
                    </a:lnTo>
                    <a:lnTo>
                      <a:pt x="352" y="130"/>
                    </a:lnTo>
                    <a:lnTo>
                      <a:pt x="348" y="128"/>
                    </a:lnTo>
                    <a:lnTo>
                      <a:pt x="344" y="128"/>
                    </a:lnTo>
                    <a:lnTo>
                      <a:pt x="340" y="128"/>
                    </a:lnTo>
                    <a:lnTo>
                      <a:pt x="338" y="130"/>
                    </a:lnTo>
                    <a:lnTo>
                      <a:pt x="338" y="132"/>
                    </a:lnTo>
                    <a:lnTo>
                      <a:pt x="336" y="132"/>
                    </a:lnTo>
                    <a:lnTo>
                      <a:pt x="334" y="130"/>
                    </a:lnTo>
                    <a:lnTo>
                      <a:pt x="334" y="130"/>
                    </a:lnTo>
                    <a:lnTo>
                      <a:pt x="330" y="132"/>
                    </a:lnTo>
                    <a:lnTo>
                      <a:pt x="330" y="134"/>
                    </a:lnTo>
                    <a:lnTo>
                      <a:pt x="328" y="134"/>
                    </a:lnTo>
                    <a:lnTo>
                      <a:pt x="324" y="136"/>
                    </a:lnTo>
                    <a:lnTo>
                      <a:pt x="322" y="138"/>
                    </a:lnTo>
                    <a:lnTo>
                      <a:pt x="320" y="138"/>
                    </a:lnTo>
                    <a:lnTo>
                      <a:pt x="320" y="138"/>
                    </a:lnTo>
                    <a:lnTo>
                      <a:pt x="322" y="136"/>
                    </a:lnTo>
                    <a:lnTo>
                      <a:pt x="320" y="136"/>
                    </a:lnTo>
                    <a:lnTo>
                      <a:pt x="318" y="140"/>
                    </a:lnTo>
                    <a:lnTo>
                      <a:pt x="318" y="140"/>
                    </a:lnTo>
                    <a:lnTo>
                      <a:pt x="320" y="144"/>
                    </a:lnTo>
                    <a:lnTo>
                      <a:pt x="324" y="150"/>
                    </a:lnTo>
                    <a:lnTo>
                      <a:pt x="326" y="150"/>
                    </a:lnTo>
                    <a:lnTo>
                      <a:pt x="330" y="154"/>
                    </a:lnTo>
                    <a:lnTo>
                      <a:pt x="332" y="156"/>
                    </a:lnTo>
                    <a:lnTo>
                      <a:pt x="334" y="158"/>
                    </a:lnTo>
                    <a:lnTo>
                      <a:pt x="336" y="160"/>
                    </a:lnTo>
                    <a:lnTo>
                      <a:pt x="338" y="160"/>
                    </a:lnTo>
                    <a:lnTo>
                      <a:pt x="338" y="160"/>
                    </a:lnTo>
                    <a:lnTo>
                      <a:pt x="334" y="160"/>
                    </a:lnTo>
                    <a:lnTo>
                      <a:pt x="334" y="158"/>
                    </a:lnTo>
                    <a:lnTo>
                      <a:pt x="330" y="156"/>
                    </a:lnTo>
                    <a:lnTo>
                      <a:pt x="328" y="156"/>
                    </a:lnTo>
                    <a:lnTo>
                      <a:pt x="328" y="156"/>
                    </a:lnTo>
                    <a:lnTo>
                      <a:pt x="326" y="158"/>
                    </a:lnTo>
                    <a:lnTo>
                      <a:pt x="324" y="158"/>
                    </a:lnTo>
                    <a:lnTo>
                      <a:pt x="322" y="156"/>
                    </a:lnTo>
                    <a:lnTo>
                      <a:pt x="324" y="154"/>
                    </a:lnTo>
                    <a:lnTo>
                      <a:pt x="324" y="154"/>
                    </a:lnTo>
                    <a:lnTo>
                      <a:pt x="322" y="154"/>
                    </a:lnTo>
                    <a:lnTo>
                      <a:pt x="320" y="156"/>
                    </a:lnTo>
                    <a:lnTo>
                      <a:pt x="320" y="160"/>
                    </a:lnTo>
                    <a:lnTo>
                      <a:pt x="322" y="162"/>
                    </a:lnTo>
                    <a:lnTo>
                      <a:pt x="322" y="164"/>
                    </a:lnTo>
                    <a:lnTo>
                      <a:pt x="318" y="166"/>
                    </a:lnTo>
                    <a:lnTo>
                      <a:pt x="316" y="168"/>
                    </a:lnTo>
                    <a:lnTo>
                      <a:pt x="316" y="172"/>
                    </a:lnTo>
                    <a:lnTo>
                      <a:pt x="316" y="176"/>
                    </a:lnTo>
                    <a:lnTo>
                      <a:pt x="320" y="180"/>
                    </a:lnTo>
                    <a:lnTo>
                      <a:pt x="324" y="182"/>
                    </a:lnTo>
                    <a:lnTo>
                      <a:pt x="328" y="184"/>
                    </a:lnTo>
                    <a:lnTo>
                      <a:pt x="328" y="184"/>
                    </a:lnTo>
                    <a:lnTo>
                      <a:pt x="332" y="182"/>
                    </a:lnTo>
                    <a:lnTo>
                      <a:pt x="336" y="182"/>
                    </a:lnTo>
                    <a:lnTo>
                      <a:pt x="338" y="182"/>
                    </a:lnTo>
                    <a:lnTo>
                      <a:pt x="344" y="184"/>
                    </a:lnTo>
                    <a:lnTo>
                      <a:pt x="346" y="186"/>
                    </a:lnTo>
                    <a:lnTo>
                      <a:pt x="346" y="188"/>
                    </a:lnTo>
                    <a:lnTo>
                      <a:pt x="348" y="188"/>
                    </a:lnTo>
                    <a:lnTo>
                      <a:pt x="350" y="188"/>
                    </a:lnTo>
                    <a:lnTo>
                      <a:pt x="348" y="184"/>
                    </a:lnTo>
                    <a:lnTo>
                      <a:pt x="350" y="184"/>
                    </a:lnTo>
                    <a:lnTo>
                      <a:pt x="352" y="184"/>
                    </a:lnTo>
                    <a:lnTo>
                      <a:pt x="352" y="186"/>
                    </a:lnTo>
                    <a:lnTo>
                      <a:pt x="350" y="188"/>
                    </a:lnTo>
                    <a:lnTo>
                      <a:pt x="350" y="190"/>
                    </a:lnTo>
                    <a:lnTo>
                      <a:pt x="352" y="190"/>
                    </a:lnTo>
                    <a:lnTo>
                      <a:pt x="354" y="188"/>
                    </a:lnTo>
                    <a:lnTo>
                      <a:pt x="354" y="186"/>
                    </a:lnTo>
                    <a:lnTo>
                      <a:pt x="360" y="186"/>
                    </a:lnTo>
                    <a:lnTo>
                      <a:pt x="364" y="182"/>
                    </a:lnTo>
                    <a:lnTo>
                      <a:pt x="368" y="182"/>
                    </a:lnTo>
                    <a:lnTo>
                      <a:pt x="370" y="180"/>
                    </a:lnTo>
                    <a:lnTo>
                      <a:pt x="370" y="180"/>
                    </a:lnTo>
                    <a:lnTo>
                      <a:pt x="370" y="182"/>
                    </a:lnTo>
                    <a:lnTo>
                      <a:pt x="372" y="182"/>
                    </a:lnTo>
                    <a:lnTo>
                      <a:pt x="376" y="180"/>
                    </a:lnTo>
                    <a:lnTo>
                      <a:pt x="380" y="180"/>
                    </a:lnTo>
                    <a:lnTo>
                      <a:pt x="380" y="178"/>
                    </a:lnTo>
                    <a:lnTo>
                      <a:pt x="380" y="180"/>
                    </a:lnTo>
                    <a:lnTo>
                      <a:pt x="376" y="182"/>
                    </a:lnTo>
                    <a:lnTo>
                      <a:pt x="376" y="182"/>
                    </a:lnTo>
                    <a:lnTo>
                      <a:pt x="378" y="184"/>
                    </a:lnTo>
                    <a:lnTo>
                      <a:pt x="376" y="188"/>
                    </a:lnTo>
                    <a:lnTo>
                      <a:pt x="372" y="188"/>
                    </a:lnTo>
                    <a:lnTo>
                      <a:pt x="372" y="188"/>
                    </a:lnTo>
                    <a:lnTo>
                      <a:pt x="370" y="188"/>
                    </a:lnTo>
                    <a:lnTo>
                      <a:pt x="366" y="190"/>
                    </a:lnTo>
                    <a:lnTo>
                      <a:pt x="368" y="190"/>
                    </a:lnTo>
                    <a:lnTo>
                      <a:pt x="370" y="190"/>
                    </a:lnTo>
                    <a:lnTo>
                      <a:pt x="370" y="192"/>
                    </a:lnTo>
                    <a:lnTo>
                      <a:pt x="370" y="196"/>
                    </a:lnTo>
                    <a:lnTo>
                      <a:pt x="368" y="200"/>
                    </a:lnTo>
                    <a:lnTo>
                      <a:pt x="366" y="202"/>
                    </a:lnTo>
                    <a:lnTo>
                      <a:pt x="366" y="204"/>
                    </a:lnTo>
                    <a:lnTo>
                      <a:pt x="364" y="206"/>
                    </a:lnTo>
                    <a:lnTo>
                      <a:pt x="366" y="208"/>
                    </a:lnTo>
                    <a:lnTo>
                      <a:pt x="366" y="210"/>
                    </a:lnTo>
                    <a:lnTo>
                      <a:pt x="364" y="212"/>
                    </a:lnTo>
                    <a:lnTo>
                      <a:pt x="362" y="214"/>
                    </a:lnTo>
                    <a:lnTo>
                      <a:pt x="360" y="216"/>
                    </a:lnTo>
                    <a:lnTo>
                      <a:pt x="358" y="216"/>
                    </a:lnTo>
                    <a:lnTo>
                      <a:pt x="356" y="216"/>
                    </a:lnTo>
                    <a:lnTo>
                      <a:pt x="354" y="218"/>
                    </a:lnTo>
                    <a:lnTo>
                      <a:pt x="352" y="220"/>
                    </a:lnTo>
                    <a:lnTo>
                      <a:pt x="350" y="220"/>
                    </a:lnTo>
                    <a:lnTo>
                      <a:pt x="346" y="216"/>
                    </a:lnTo>
                    <a:lnTo>
                      <a:pt x="344" y="218"/>
                    </a:lnTo>
                    <a:lnTo>
                      <a:pt x="344" y="216"/>
                    </a:lnTo>
                    <a:lnTo>
                      <a:pt x="342" y="214"/>
                    </a:lnTo>
                    <a:lnTo>
                      <a:pt x="340" y="214"/>
                    </a:lnTo>
                    <a:lnTo>
                      <a:pt x="338" y="218"/>
                    </a:lnTo>
                    <a:lnTo>
                      <a:pt x="336" y="220"/>
                    </a:lnTo>
                    <a:lnTo>
                      <a:pt x="334" y="222"/>
                    </a:lnTo>
                    <a:lnTo>
                      <a:pt x="328" y="224"/>
                    </a:lnTo>
                    <a:lnTo>
                      <a:pt x="328" y="224"/>
                    </a:lnTo>
                    <a:lnTo>
                      <a:pt x="326" y="224"/>
                    </a:lnTo>
                    <a:lnTo>
                      <a:pt x="324" y="224"/>
                    </a:lnTo>
                    <a:lnTo>
                      <a:pt x="320" y="224"/>
                    </a:lnTo>
                    <a:lnTo>
                      <a:pt x="316" y="226"/>
                    </a:lnTo>
                    <a:lnTo>
                      <a:pt x="314" y="226"/>
                    </a:lnTo>
                    <a:lnTo>
                      <a:pt x="312" y="228"/>
                    </a:lnTo>
                    <a:lnTo>
                      <a:pt x="312" y="230"/>
                    </a:lnTo>
                    <a:lnTo>
                      <a:pt x="310" y="236"/>
                    </a:lnTo>
                    <a:lnTo>
                      <a:pt x="308" y="238"/>
                    </a:lnTo>
                    <a:lnTo>
                      <a:pt x="308" y="236"/>
                    </a:lnTo>
                    <a:lnTo>
                      <a:pt x="306" y="232"/>
                    </a:lnTo>
                    <a:lnTo>
                      <a:pt x="302" y="232"/>
                    </a:lnTo>
                    <a:lnTo>
                      <a:pt x="300" y="234"/>
                    </a:lnTo>
                    <a:lnTo>
                      <a:pt x="300" y="236"/>
                    </a:lnTo>
                    <a:lnTo>
                      <a:pt x="302" y="236"/>
                    </a:lnTo>
                    <a:lnTo>
                      <a:pt x="300" y="238"/>
                    </a:lnTo>
                    <a:lnTo>
                      <a:pt x="300" y="238"/>
                    </a:lnTo>
                    <a:lnTo>
                      <a:pt x="298" y="236"/>
                    </a:lnTo>
                    <a:lnTo>
                      <a:pt x="296" y="234"/>
                    </a:lnTo>
                    <a:lnTo>
                      <a:pt x="296" y="234"/>
                    </a:lnTo>
                    <a:lnTo>
                      <a:pt x="292" y="238"/>
                    </a:lnTo>
                    <a:lnTo>
                      <a:pt x="292" y="240"/>
                    </a:lnTo>
                    <a:lnTo>
                      <a:pt x="290" y="240"/>
                    </a:lnTo>
                    <a:lnTo>
                      <a:pt x="288" y="242"/>
                    </a:lnTo>
                    <a:lnTo>
                      <a:pt x="282" y="246"/>
                    </a:lnTo>
                    <a:lnTo>
                      <a:pt x="282" y="250"/>
                    </a:lnTo>
                    <a:lnTo>
                      <a:pt x="280" y="250"/>
                    </a:lnTo>
                    <a:lnTo>
                      <a:pt x="278" y="252"/>
                    </a:lnTo>
                    <a:lnTo>
                      <a:pt x="276" y="250"/>
                    </a:lnTo>
                    <a:lnTo>
                      <a:pt x="274" y="252"/>
                    </a:lnTo>
                    <a:lnTo>
                      <a:pt x="278" y="254"/>
                    </a:lnTo>
                    <a:lnTo>
                      <a:pt x="278" y="256"/>
                    </a:lnTo>
                    <a:lnTo>
                      <a:pt x="276" y="256"/>
                    </a:lnTo>
                    <a:lnTo>
                      <a:pt x="274" y="254"/>
                    </a:lnTo>
                    <a:lnTo>
                      <a:pt x="272" y="254"/>
                    </a:lnTo>
                    <a:lnTo>
                      <a:pt x="272" y="256"/>
                    </a:lnTo>
                    <a:lnTo>
                      <a:pt x="270" y="260"/>
                    </a:lnTo>
                    <a:lnTo>
                      <a:pt x="270" y="260"/>
                    </a:lnTo>
                    <a:lnTo>
                      <a:pt x="270" y="264"/>
                    </a:lnTo>
                    <a:lnTo>
                      <a:pt x="272" y="266"/>
                    </a:lnTo>
                    <a:lnTo>
                      <a:pt x="270" y="270"/>
                    </a:lnTo>
                    <a:lnTo>
                      <a:pt x="270" y="272"/>
                    </a:lnTo>
                    <a:lnTo>
                      <a:pt x="270" y="274"/>
                    </a:lnTo>
                    <a:lnTo>
                      <a:pt x="272" y="272"/>
                    </a:lnTo>
                    <a:lnTo>
                      <a:pt x="274" y="272"/>
                    </a:lnTo>
                    <a:lnTo>
                      <a:pt x="274" y="272"/>
                    </a:lnTo>
                    <a:lnTo>
                      <a:pt x="274" y="276"/>
                    </a:lnTo>
                    <a:lnTo>
                      <a:pt x="272" y="276"/>
                    </a:lnTo>
                    <a:lnTo>
                      <a:pt x="272" y="278"/>
                    </a:lnTo>
                    <a:lnTo>
                      <a:pt x="272" y="278"/>
                    </a:lnTo>
                    <a:lnTo>
                      <a:pt x="274" y="278"/>
                    </a:lnTo>
                    <a:lnTo>
                      <a:pt x="276" y="278"/>
                    </a:lnTo>
                    <a:lnTo>
                      <a:pt x="278" y="278"/>
                    </a:lnTo>
                    <a:lnTo>
                      <a:pt x="278" y="278"/>
                    </a:lnTo>
                    <a:lnTo>
                      <a:pt x="278" y="280"/>
                    </a:lnTo>
                    <a:lnTo>
                      <a:pt x="280" y="280"/>
                    </a:lnTo>
                    <a:lnTo>
                      <a:pt x="282" y="282"/>
                    </a:lnTo>
                    <a:lnTo>
                      <a:pt x="286" y="280"/>
                    </a:lnTo>
                    <a:lnTo>
                      <a:pt x="288" y="278"/>
                    </a:lnTo>
                    <a:lnTo>
                      <a:pt x="288" y="274"/>
                    </a:lnTo>
                    <a:lnTo>
                      <a:pt x="290" y="272"/>
                    </a:lnTo>
                    <a:lnTo>
                      <a:pt x="294" y="272"/>
                    </a:lnTo>
                    <a:lnTo>
                      <a:pt x="296" y="272"/>
                    </a:lnTo>
                    <a:lnTo>
                      <a:pt x="294" y="274"/>
                    </a:lnTo>
                    <a:lnTo>
                      <a:pt x="292" y="274"/>
                    </a:lnTo>
                    <a:lnTo>
                      <a:pt x="288" y="278"/>
                    </a:lnTo>
                    <a:lnTo>
                      <a:pt x="288" y="280"/>
                    </a:lnTo>
                    <a:lnTo>
                      <a:pt x="286" y="282"/>
                    </a:lnTo>
                    <a:lnTo>
                      <a:pt x="288" y="286"/>
                    </a:lnTo>
                    <a:lnTo>
                      <a:pt x="288" y="286"/>
                    </a:lnTo>
                    <a:lnTo>
                      <a:pt x="286" y="288"/>
                    </a:lnTo>
                    <a:lnTo>
                      <a:pt x="284" y="286"/>
                    </a:lnTo>
                    <a:lnTo>
                      <a:pt x="284" y="286"/>
                    </a:lnTo>
                    <a:lnTo>
                      <a:pt x="284" y="284"/>
                    </a:lnTo>
                    <a:lnTo>
                      <a:pt x="280" y="284"/>
                    </a:lnTo>
                    <a:lnTo>
                      <a:pt x="280" y="282"/>
                    </a:lnTo>
                    <a:lnTo>
                      <a:pt x="276" y="282"/>
                    </a:lnTo>
                    <a:lnTo>
                      <a:pt x="276" y="280"/>
                    </a:lnTo>
                    <a:lnTo>
                      <a:pt x="274" y="280"/>
                    </a:lnTo>
                    <a:lnTo>
                      <a:pt x="270" y="282"/>
                    </a:lnTo>
                    <a:lnTo>
                      <a:pt x="270" y="284"/>
                    </a:lnTo>
                    <a:lnTo>
                      <a:pt x="268" y="284"/>
                    </a:lnTo>
                    <a:lnTo>
                      <a:pt x="266" y="284"/>
                    </a:lnTo>
                    <a:lnTo>
                      <a:pt x="266" y="286"/>
                    </a:lnTo>
                    <a:lnTo>
                      <a:pt x="266" y="288"/>
                    </a:lnTo>
                    <a:lnTo>
                      <a:pt x="268" y="288"/>
                    </a:lnTo>
                    <a:lnTo>
                      <a:pt x="266" y="290"/>
                    </a:lnTo>
                    <a:lnTo>
                      <a:pt x="266" y="292"/>
                    </a:lnTo>
                    <a:lnTo>
                      <a:pt x="266" y="296"/>
                    </a:lnTo>
                    <a:lnTo>
                      <a:pt x="268" y="296"/>
                    </a:lnTo>
                    <a:lnTo>
                      <a:pt x="270" y="300"/>
                    </a:lnTo>
                    <a:lnTo>
                      <a:pt x="270" y="300"/>
                    </a:lnTo>
                    <a:lnTo>
                      <a:pt x="270" y="302"/>
                    </a:lnTo>
                    <a:lnTo>
                      <a:pt x="272" y="304"/>
                    </a:lnTo>
                    <a:lnTo>
                      <a:pt x="272" y="306"/>
                    </a:lnTo>
                    <a:lnTo>
                      <a:pt x="268" y="306"/>
                    </a:lnTo>
                    <a:lnTo>
                      <a:pt x="268" y="308"/>
                    </a:lnTo>
                    <a:lnTo>
                      <a:pt x="276" y="312"/>
                    </a:lnTo>
                    <a:lnTo>
                      <a:pt x="280" y="312"/>
                    </a:lnTo>
                    <a:lnTo>
                      <a:pt x="284" y="310"/>
                    </a:lnTo>
                    <a:lnTo>
                      <a:pt x="284" y="308"/>
                    </a:lnTo>
                    <a:lnTo>
                      <a:pt x="286" y="310"/>
                    </a:lnTo>
                    <a:lnTo>
                      <a:pt x="288" y="310"/>
                    </a:lnTo>
                    <a:lnTo>
                      <a:pt x="292" y="306"/>
                    </a:lnTo>
                    <a:lnTo>
                      <a:pt x="292" y="302"/>
                    </a:lnTo>
                    <a:lnTo>
                      <a:pt x="290" y="300"/>
                    </a:lnTo>
                    <a:lnTo>
                      <a:pt x="290" y="300"/>
                    </a:lnTo>
                    <a:lnTo>
                      <a:pt x="292" y="298"/>
                    </a:lnTo>
                    <a:lnTo>
                      <a:pt x="296" y="296"/>
                    </a:lnTo>
                    <a:lnTo>
                      <a:pt x="302" y="292"/>
                    </a:lnTo>
                    <a:lnTo>
                      <a:pt x="304" y="292"/>
                    </a:lnTo>
                    <a:lnTo>
                      <a:pt x="302" y="292"/>
                    </a:lnTo>
                    <a:lnTo>
                      <a:pt x="296" y="298"/>
                    </a:lnTo>
                    <a:lnTo>
                      <a:pt x="294" y="300"/>
                    </a:lnTo>
                    <a:lnTo>
                      <a:pt x="294" y="300"/>
                    </a:lnTo>
                    <a:lnTo>
                      <a:pt x="296" y="302"/>
                    </a:lnTo>
                    <a:lnTo>
                      <a:pt x="296" y="304"/>
                    </a:lnTo>
                    <a:lnTo>
                      <a:pt x="294" y="308"/>
                    </a:lnTo>
                    <a:lnTo>
                      <a:pt x="290" y="310"/>
                    </a:lnTo>
                    <a:lnTo>
                      <a:pt x="290" y="312"/>
                    </a:lnTo>
                    <a:lnTo>
                      <a:pt x="292" y="316"/>
                    </a:lnTo>
                    <a:lnTo>
                      <a:pt x="290" y="318"/>
                    </a:lnTo>
                    <a:lnTo>
                      <a:pt x="290" y="318"/>
                    </a:lnTo>
                    <a:lnTo>
                      <a:pt x="290" y="320"/>
                    </a:lnTo>
                    <a:lnTo>
                      <a:pt x="290" y="324"/>
                    </a:lnTo>
                    <a:lnTo>
                      <a:pt x="288" y="324"/>
                    </a:lnTo>
                    <a:lnTo>
                      <a:pt x="286" y="326"/>
                    </a:lnTo>
                    <a:lnTo>
                      <a:pt x="284" y="328"/>
                    </a:lnTo>
                    <a:lnTo>
                      <a:pt x="284" y="328"/>
                    </a:lnTo>
                    <a:lnTo>
                      <a:pt x="284" y="328"/>
                    </a:lnTo>
                    <a:lnTo>
                      <a:pt x="284" y="330"/>
                    </a:lnTo>
                    <a:lnTo>
                      <a:pt x="284" y="334"/>
                    </a:lnTo>
                    <a:lnTo>
                      <a:pt x="284" y="334"/>
                    </a:lnTo>
                    <a:lnTo>
                      <a:pt x="288" y="332"/>
                    </a:lnTo>
                    <a:lnTo>
                      <a:pt x="290" y="332"/>
                    </a:lnTo>
                    <a:lnTo>
                      <a:pt x="290" y="334"/>
                    </a:lnTo>
                    <a:lnTo>
                      <a:pt x="288" y="336"/>
                    </a:lnTo>
                    <a:lnTo>
                      <a:pt x="286" y="336"/>
                    </a:lnTo>
                    <a:lnTo>
                      <a:pt x="284" y="336"/>
                    </a:lnTo>
                    <a:lnTo>
                      <a:pt x="284" y="338"/>
                    </a:lnTo>
                    <a:lnTo>
                      <a:pt x="284" y="340"/>
                    </a:lnTo>
                    <a:lnTo>
                      <a:pt x="284" y="342"/>
                    </a:lnTo>
                    <a:lnTo>
                      <a:pt x="284" y="342"/>
                    </a:lnTo>
                    <a:lnTo>
                      <a:pt x="282" y="342"/>
                    </a:lnTo>
                    <a:lnTo>
                      <a:pt x="280" y="344"/>
                    </a:lnTo>
                    <a:lnTo>
                      <a:pt x="278" y="344"/>
                    </a:lnTo>
                    <a:lnTo>
                      <a:pt x="278" y="344"/>
                    </a:lnTo>
                    <a:lnTo>
                      <a:pt x="278" y="344"/>
                    </a:lnTo>
                    <a:lnTo>
                      <a:pt x="280" y="346"/>
                    </a:lnTo>
                    <a:lnTo>
                      <a:pt x="282" y="346"/>
                    </a:lnTo>
                    <a:lnTo>
                      <a:pt x="284" y="344"/>
                    </a:lnTo>
                    <a:lnTo>
                      <a:pt x="290" y="340"/>
                    </a:lnTo>
                    <a:lnTo>
                      <a:pt x="292" y="342"/>
                    </a:lnTo>
                    <a:lnTo>
                      <a:pt x="292" y="342"/>
                    </a:lnTo>
                    <a:lnTo>
                      <a:pt x="294" y="340"/>
                    </a:lnTo>
                    <a:lnTo>
                      <a:pt x="298" y="338"/>
                    </a:lnTo>
                    <a:lnTo>
                      <a:pt x="298" y="340"/>
                    </a:lnTo>
                    <a:lnTo>
                      <a:pt x="296" y="340"/>
                    </a:lnTo>
                    <a:lnTo>
                      <a:pt x="296" y="342"/>
                    </a:lnTo>
                    <a:lnTo>
                      <a:pt x="298" y="342"/>
                    </a:lnTo>
                    <a:lnTo>
                      <a:pt x="298" y="344"/>
                    </a:lnTo>
                    <a:lnTo>
                      <a:pt x="298" y="346"/>
                    </a:lnTo>
                    <a:lnTo>
                      <a:pt x="300" y="346"/>
                    </a:lnTo>
                    <a:lnTo>
                      <a:pt x="302" y="346"/>
                    </a:lnTo>
                    <a:lnTo>
                      <a:pt x="304" y="344"/>
                    </a:lnTo>
                    <a:lnTo>
                      <a:pt x="304" y="344"/>
                    </a:lnTo>
                    <a:lnTo>
                      <a:pt x="304" y="346"/>
                    </a:lnTo>
                    <a:lnTo>
                      <a:pt x="306" y="348"/>
                    </a:lnTo>
                    <a:lnTo>
                      <a:pt x="306" y="352"/>
                    </a:lnTo>
                    <a:lnTo>
                      <a:pt x="306" y="354"/>
                    </a:lnTo>
                    <a:lnTo>
                      <a:pt x="306" y="358"/>
                    </a:lnTo>
                    <a:lnTo>
                      <a:pt x="308" y="358"/>
                    </a:lnTo>
                    <a:lnTo>
                      <a:pt x="308" y="356"/>
                    </a:lnTo>
                    <a:lnTo>
                      <a:pt x="308" y="352"/>
                    </a:lnTo>
                    <a:lnTo>
                      <a:pt x="312" y="348"/>
                    </a:lnTo>
                    <a:lnTo>
                      <a:pt x="312" y="348"/>
                    </a:lnTo>
                    <a:lnTo>
                      <a:pt x="314" y="344"/>
                    </a:lnTo>
                    <a:lnTo>
                      <a:pt x="314" y="344"/>
                    </a:lnTo>
                    <a:lnTo>
                      <a:pt x="318" y="342"/>
                    </a:lnTo>
                    <a:lnTo>
                      <a:pt x="320" y="342"/>
                    </a:lnTo>
                    <a:lnTo>
                      <a:pt x="318" y="344"/>
                    </a:lnTo>
                    <a:lnTo>
                      <a:pt x="314" y="348"/>
                    </a:lnTo>
                    <a:lnTo>
                      <a:pt x="314" y="350"/>
                    </a:lnTo>
                    <a:lnTo>
                      <a:pt x="318" y="352"/>
                    </a:lnTo>
                    <a:lnTo>
                      <a:pt x="318" y="354"/>
                    </a:lnTo>
                    <a:lnTo>
                      <a:pt x="322" y="352"/>
                    </a:lnTo>
                    <a:lnTo>
                      <a:pt x="326" y="350"/>
                    </a:lnTo>
                    <a:lnTo>
                      <a:pt x="330" y="348"/>
                    </a:lnTo>
                    <a:lnTo>
                      <a:pt x="330" y="348"/>
                    </a:lnTo>
                    <a:lnTo>
                      <a:pt x="336" y="346"/>
                    </a:lnTo>
                    <a:lnTo>
                      <a:pt x="336" y="346"/>
                    </a:lnTo>
                    <a:lnTo>
                      <a:pt x="334" y="348"/>
                    </a:lnTo>
                    <a:lnTo>
                      <a:pt x="332" y="350"/>
                    </a:lnTo>
                    <a:lnTo>
                      <a:pt x="332" y="352"/>
                    </a:lnTo>
                    <a:lnTo>
                      <a:pt x="330" y="354"/>
                    </a:lnTo>
                    <a:lnTo>
                      <a:pt x="324" y="358"/>
                    </a:lnTo>
                    <a:lnTo>
                      <a:pt x="320" y="360"/>
                    </a:lnTo>
                    <a:lnTo>
                      <a:pt x="320" y="364"/>
                    </a:lnTo>
                    <a:lnTo>
                      <a:pt x="318" y="366"/>
                    </a:lnTo>
                    <a:lnTo>
                      <a:pt x="320" y="368"/>
                    </a:lnTo>
                    <a:lnTo>
                      <a:pt x="322" y="370"/>
                    </a:lnTo>
                    <a:lnTo>
                      <a:pt x="318" y="370"/>
                    </a:lnTo>
                    <a:lnTo>
                      <a:pt x="316" y="370"/>
                    </a:lnTo>
                    <a:lnTo>
                      <a:pt x="314" y="372"/>
                    </a:lnTo>
                    <a:lnTo>
                      <a:pt x="312" y="376"/>
                    </a:lnTo>
                    <a:lnTo>
                      <a:pt x="310" y="378"/>
                    </a:lnTo>
                    <a:lnTo>
                      <a:pt x="308" y="382"/>
                    </a:lnTo>
                    <a:lnTo>
                      <a:pt x="310" y="382"/>
                    </a:lnTo>
                    <a:lnTo>
                      <a:pt x="310" y="384"/>
                    </a:lnTo>
                    <a:lnTo>
                      <a:pt x="310" y="386"/>
                    </a:lnTo>
                    <a:lnTo>
                      <a:pt x="308" y="384"/>
                    </a:lnTo>
                    <a:lnTo>
                      <a:pt x="308" y="384"/>
                    </a:lnTo>
                    <a:lnTo>
                      <a:pt x="306" y="382"/>
                    </a:lnTo>
                    <a:lnTo>
                      <a:pt x="304" y="384"/>
                    </a:lnTo>
                    <a:lnTo>
                      <a:pt x="300" y="388"/>
                    </a:lnTo>
                    <a:lnTo>
                      <a:pt x="302" y="388"/>
                    </a:lnTo>
                    <a:lnTo>
                      <a:pt x="300" y="390"/>
                    </a:lnTo>
                    <a:lnTo>
                      <a:pt x="298" y="390"/>
                    </a:lnTo>
                    <a:lnTo>
                      <a:pt x="298" y="388"/>
                    </a:lnTo>
                    <a:lnTo>
                      <a:pt x="298" y="390"/>
                    </a:lnTo>
                    <a:lnTo>
                      <a:pt x="292" y="394"/>
                    </a:lnTo>
                    <a:lnTo>
                      <a:pt x="290" y="396"/>
                    </a:lnTo>
                    <a:lnTo>
                      <a:pt x="290" y="398"/>
                    </a:lnTo>
                    <a:lnTo>
                      <a:pt x="290" y="398"/>
                    </a:lnTo>
                    <a:lnTo>
                      <a:pt x="288" y="398"/>
                    </a:lnTo>
                    <a:lnTo>
                      <a:pt x="288" y="396"/>
                    </a:lnTo>
                    <a:lnTo>
                      <a:pt x="284" y="398"/>
                    </a:lnTo>
                    <a:lnTo>
                      <a:pt x="282" y="398"/>
                    </a:lnTo>
                    <a:lnTo>
                      <a:pt x="280" y="400"/>
                    </a:lnTo>
                    <a:lnTo>
                      <a:pt x="278" y="402"/>
                    </a:lnTo>
                    <a:lnTo>
                      <a:pt x="278" y="402"/>
                    </a:lnTo>
                    <a:lnTo>
                      <a:pt x="274" y="402"/>
                    </a:lnTo>
                    <a:lnTo>
                      <a:pt x="270" y="406"/>
                    </a:lnTo>
                    <a:lnTo>
                      <a:pt x="264" y="408"/>
                    </a:lnTo>
                    <a:lnTo>
                      <a:pt x="260" y="412"/>
                    </a:lnTo>
                    <a:lnTo>
                      <a:pt x="258" y="414"/>
                    </a:lnTo>
                    <a:lnTo>
                      <a:pt x="258" y="416"/>
                    </a:lnTo>
                    <a:lnTo>
                      <a:pt x="260" y="418"/>
                    </a:lnTo>
                    <a:lnTo>
                      <a:pt x="260" y="420"/>
                    </a:lnTo>
                    <a:lnTo>
                      <a:pt x="258" y="420"/>
                    </a:lnTo>
                    <a:lnTo>
                      <a:pt x="258" y="418"/>
                    </a:lnTo>
                    <a:lnTo>
                      <a:pt x="256" y="418"/>
                    </a:lnTo>
                    <a:lnTo>
                      <a:pt x="256" y="418"/>
                    </a:lnTo>
                    <a:lnTo>
                      <a:pt x="256" y="420"/>
                    </a:lnTo>
                    <a:lnTo>
                      <a:pt x="256" y="422"/>
                    </a:lnTo>
                    <a:lnTo>
                      <a:pt x="254" y="420"/>
                    </a:lnTo>
                    <a:lnTo>
                      <a:pt x="254" y="418"/>
                    </a:lnTo>
                    <a:lnTo>
                      <a:pt x="254" y="416"/>
                    </a:lnTo>
                    <a:lnTo>
                      <a:pt x="252" y="416"/>
                    </a:lnTo>
                    <a:lnTo>
                      <a:pt x="250" y="416"/>
                    </a:lnTo>
                    <a:lnTo>
                      <a:pt x="250" y="414"/>
                    </a:lnTo>
                    <a:lnTo>
                      <a:pt x="246" y="416"/>
                    </a:lnTo>
                    <a:lnTo>
                      <a:pt x="242" y="416"/>
                    </a:lnTo>
                    <a:lnTo>
                      <a:pt x="242" y="416"/>
                    </a:lnTo>
                    <a:lnTo>
                      <a:pt x="240" y="418"/>
                    </a:lnTo>
                    <a:lnTo>
                      <a:pt x="236" y="420"/>
                    </a:lnTo>
                    <a:lnTo>
                      <a:pt x="234" y="422"/>
                    </a:lnTo>
                    <a:lnTo>
                      <a:pt x="230" y="424"/>
                    </a:lnTo>
                    <a:lnTo>
                      <a:pt x="230" y="426"/>
                    </a:lnTo>
                    <a:lnTo>
                      <a:pt x="230" y="428"/>
                    </a:lnTo>
                    <a:lnTo>
                      <a:pt x="228" y="426"/>
                    </a:lnTo>
                    <a:lnTo>
                      <a:pt x="226" y="428"/>
                    </a:lnTo>
                    <a:lnTo>
                      <a:pt x="224" y="430"/>
                    </a:lnTo>
                    <a:lnTo>
                      <a:pt x="224" y="430"/>
                    </a:lnTo>
                    <a:lnTo>
                      <a:pt x="222" y="432"/>
                    </a:lnTo>
                    <a:lnTo>
                      <a:pt x="222" y="430"/>
                    </a:lnTo>
                    <a:lnTo>
                      <a:pt x="218" y="432"/>
                    </a:lnTo>
                    <a:lnTo>
                      <a:pt x="218" y="432"/>
                    </a:lnTo>
                    <a:lnTo>
                      <a:pt x="218" y="436"/>
                    </a:lnTo>
                    <a:lnTo>
                      <a:pt x="218" y="436"/>
                    </a:lnTo>
                    <a:lnTo>
                      <a:pt x="220" y="436"/>
                    </a:lnTo>
                    <a:lnTo>
                      <a:pt x="220" y="434"/>
                    </a:lnTo>
                    <a:lnTo>
                      <a:pt x="220" y="432"/>
                    </a:lnTo>
                    <a:lnTo>
                      <a:pt x="222" y="432"/>
                    </a:lnTo>
                    <a:lnTo>
                      <a:pt x="222" y="432"/>
                    </a:lnTo>
                    <a:lnTo>
                      <a:pt x="222" y="434"/>
                    </a:lnTo>
                    <a:lnTo>
                      <a:pt x="222" y="436"/>
                    </a:lnTo>
                    <a:lnTo>
                      <a:pt x="224" y="436"/>
                    </a:lnTo>
                    <a:lnTo>
                      <a:pt x="226" y="432"/>
                    </a:lnTo>
                    <a:lnTo>
                      <a:pt x="228" y="432"/>
                    </a:lnTo>
                    <a:lnTo>
                      <a:pt x="228" y="432"/>
                    </a:lnTo>
                    <a:lnTo>
                      <a:pt x="228" y="434"/>
                    </a:lnTo>
                    <a:lnTo>
                      <a:pt x="228" y="434"/>
                    </a:lnTo>
                    <a:lnTo>
                      <a:pt x="230" y="434"/>
                    </a:lnTo>
                    <a:lnTo>
                      <a:pt x="232" y="432"/>
                    </a:lnTo>
                    <a:lnTo>
                      <a:pt x="232" y="434"/>
                    </a:lnTo>
                    <a:lnTo>
                      <a:pt x="232" y="434"/>
                    </a:lnTo>
                    <a:lnTo>
                      <a:pt x="234" y="432"/>
                    </a:lnTo>
                    <a:lnTo>
                      <a:pt x="234" y="432"/>
                    </a:lnTo>
                    <a:lnTo>
                      <a:pt x="236" y="432"/>
                    </a:lnTo>
                    <a:lnTo>
                      <a:pt x="240" y="430"/>
                    </a:lnTo>
                    <a:lnTo>
                      <a:pt x="240" y="428"/>
                    </a:lnTo>
                    <a:lnTo>
                      <a:pt x="240" y="426"/>
                    </a:lnTo>
                    <a:lnTo>
                      <a:pt x="242" y="424"/>
                    </a:lnTo>
                    <a:lnTo>
                      <a:pt x="244" y="422"/>
                    </a:lnTo>
                    <a:lnTo>
                      <a:pt x="246" y="422"/>
                    </a:lnTo>
                    <a:lnTo>
                      <a:pt x="248" y="424"/>
                    </a:lnTo>
                    <a:lnTo>
                      <a:pt x="248" y="424"/>
                    </a:lnTo>
                    <a:lnTo>
                      <a:pt x="246" y="426"/>
                    </a:lnTo>
                    <a:lnTo>
                      <a:pt x="244" y="428"/>
                    </a:lnTo>
                    <a:lnTo>
                      <a:pt x="244" y="430"/>
                    </a:lnTo>
                    <a:lnTo>
                      <a:pt x="244" y="430"/>
                    </a:lnTo>
                    <a:lnTo>
                      <a:pt x="248" y="428"/>
                    </a:lnTo>
                    <a:lnTo>
                      <a:pt x="250" y="426"/>
                    </a:lnTo>
                    <a:lnTo>
                      <a:pt x="250" y="424"/>
                    </a:lnTo>
                    <a:lnTo>
                      <a:pt x="250" y="426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4" y="426"/>
                    </a:lnTo>
                    <a:lnTo>
                      <a:pt x="252" y="428"/>
                    </a:lnTo>
                    <a:lnTo>
                      <a:pt x="254" y="428"/>
                    </a:lnTo>
                    <a:lnTo>
                      <a:pt x="256" y="426"/>
                    </a:lnTo>
                    <a:lnTo>
                      <a:pt x="256" y="426"/>
                    </a:lnTo>
                    <a:lnTo>
                      <a:pt x="258" y="424"/>
                    </a:lnTo>
                    <a:lnTo>
                      <a:pt x="262" y="424"/>
                    </a:lnTo>
                    <a:lnTo>
                      <a:pt x="264" y="422"/>
                    </a:lnTo>
                    <a:lnTo>
                      <a:pt x="266" y="420"/>
                    </a:lnTo>
                    <a:lnTo>
                      <a:pt x="268" y="420"/>
                    </a:lnTo>
                    <a:lnTo>
                      <a:pt x="268" y="422"/>
                    </a:lnTo>
                    <a:lnTo>
                      <a:pt x="266" y="424"/>
                    </a:lnTo>
                    <a:lnTo>
                      <a:pt x="264" y="426"/>
                    </a:lnTo>
                    <a:lnTo>
                      <a:pt x="264" y="428"/>
                    </a:lnTo>
                    <a:lnTo>
                      <a:pt x="264" y="428"/>
                    </a:lnTo>
                    <a:lnTo>
                      <a:pt x="268" y="424"/>
                    </a:lnTo>
                    <a:lnTo>
                      <a:pt x="268" y="420"/>
                    </a:lnTo>
                    <a:lnTo>
                      <a:pt x="270" y="420"/>
                    </a:lnTo>
                    <a:lnTo>
                      <a:pt x="270" y="422"/>
                    </a:lnTo>
                    <a:lnTo>
                      <a:pt x="272" y="420"/>
                    </a:lnTo>
                    <a:lnTo>
                      <a:pt x="274" y="422"/>
                    </a:lnTo>
                    <a:lnTo>
                      <a:pt x="276" y="420"/>
                    </a:lnTo>
                    <a:lnTo>
                      <a:pt x="278" y="418"/>
                    </a:lnTo>
                    <a:lnTo>
                      <a:pt x="278" y="418"/>
                    </a:lnTo>
                    <a:lnTo>
                      <a:pt x="280" y="418"/>
                    </a:lnTo>
                    <a:lnTo>
                      <a:pt x="280" y="416"/>
                    </a:lnTo>
                    <a:lnTo>
                      <a:pt x="282" y="414"/>
                    </a:lnTo>
                    <a:lnTo>
                      <a:pt x="282" y="416"/>
                    </a:lnTo>
                    <a:lnTo>
                      <a:pt x="282" y="418"/>
                    </a:lnTo>
                    <a:lnTo>
                      <a:pt x="282" y="420"/>
                    </a:lnTo>
                    <a:lnTo>
                      <a:pt x="284" y="418"/>
                    </a:lnTo>
                    <a:lnTo>
                      <a:pt x="286" y="416"/>
                    </a:lnTo>
                    <a:lnTo>
                      <a:pt x="284" y="416"/>
                    </a:lnTo>
                    <a:lnTo>
                      <a:pt x="286" y="414"/>
                    </a:lnTo>
                    <a:lnTo>
                      <a:pt x="286" y="414"/>
                    </a:lnTo>
                    <a:lnTo>
                      <a:pt x="282" y="414"/>
                    </a:lnTo>
                    <a:lnTo>
                      <a:pt x="282" y="412"/>
                    </a:lnTo>
                    <a:lnTo>
                      <a:pt x="284" y="412"/>
                    </a:lnTo>
                    <a:lnTo>
                      <a:pt x="288" y="410"/>
                    </a:lnTo>
                    <a:lnTo>
                      <a:pt x="294" y="410"/>
                    </a:lnTo>
                    <a:lnTo>
                      <a:pt x="294" y="410"/>
                    </a:lnTo>
                    <a:lnTo>
                      <a:pt x="294" y="408"/>
                    </a:lnTo>
                    <a:lnTo>
                      <a:pt x="294" y="406"/>
                    </a:lnTo>
                    <a:lnTo>
                      <a:pt x="294" y="406"/>
                    </a:lnTo>
                    <a:lnTo>
                      <a:pt x="296" y="406"/>
                    </a:lnTo>
                    <a:lnTo>
                      <a:pt x="298" y="404"/>
                    </a:lnTo>
                    <a:lnTo>
                      <a:pt x="298" y="404"/>
                    </a:lnTo>
                    <a:lnTo>
                      <a:pt x="300" y="406"/>
                    </a:lnTo>
                    <a:lnTo>
                      <a:pt x="300" y="406"/>
                    </a:lnTo>
                    <a:lnTo>
                      <a:pt x="302" y="406"/>
                    </a:lnTo>
                    <a:lnTo>
                      <a:pt x="302" y="404"/>
                    </a:lnTo>
                    <a:lnTo>
                      <a:pt x="304" y="404"/>
                    </a:lnTo>
                    <a:lnTo>
                      <a:pt x="304" y="402"/>
                    </a:lnTo>
                    <a:lnTo>
                      <a:pt x="304" y="400"/>
                    </a:lnTo>
                    <a:lnTo>
                      <a:pt x="306" y="402"/>
                    </a:lnTo>
                    <a:lnTo>
                      <a:pt x="306" y="404"/>
                    </a:lnTo>
                    <a:lnTo>
                      <a:pt x="306" y="404"/>
                    </a:lnTo>
                    <a:lnTo>
                      <a:pt x="310" y="402"/>
                    </a:lnTo>
                    <a:lnTo>
                      <a:pt x="310" y="400"/>
                    </a:lnTo>
                    <a:lnTo>
                      <a:pt x="312" y="400"/>
                    </a:lnTo>
                    <a:lnTo>
                      <a:pt x="314" y="398"/>
                    </a:lnTo>
                    <a:lnTo>
                      <a:pt x="314" y="398"/>
                    </a:lnTo>
                    <a:lnTo>
                      <a:pt x="316" y="398"/>
                    </a:lnTo>
                    <a:lnTo>
                      <a:pt x="318" y="398"/>
                    </a:lnTo>
                    <a:lnTo>
                      <a:pt x="320" y="396"/>
                    </a:lnTo>
                    <a:lnTo>
                      <a:pt x="320" y="394"/>
                    </a:lnTo>
                    <a:lnTo>
                      <a:pt x="320" y="394"/>
                    </a:lnTo>
                    <a:lnTo>
                      <a:pt x="318" y="394"/>
                    </a:lnTo>
                    <a:lnTo>
                      <a:pt x="318" y="392"/>
                    </a:lnTo>
                    <a:lnTo>
                      <a:pt x="320" y="390"/>
                    </a:lnTo>
                    <a:lnTo>
                      <a:pt x="322" y="390"/>
                    </a:lnTo>
                    <a:lnTo>
                      <a:pt x="324" y="388"/>
                    </a:lnTo>
                    <a:lnTo>
                      <a:pt x="326" y="388"/>
                    </a:lnTo>
                    <a:lnTo>
                      <a:pt x="326" y="388"/>
                    </a:lnTo>
                    <a:lnTo>
                      <a:pt x="328" y="386"/>
                    </a:lnTo>
                    <a:lnTo>
                      <a:pt x="332" y="384"/>
                    </a:lnTo>
                    <a:lnTo>
                      <a:pt x="332" y="384"/>
                    </a:lnTo>
                    <a:lnTo>
                      <a:pt x="334" y="382"/>
                    </a:lnTo>
                    <a:lnTo>
                      <a:pt x="334" y="382"/>
                    </a:lnTo>
                    <a:lnTo>
                      <a:pt x="336" y="382"/>
                    </a:lnTo>
                    <a:lnTo>
                      <a:pt x="336" y="382"/>
                    </a:lnTo>
                    <a:lnTo>
                      <a:pt x="338" y="384"/>
                    </a:lnTo>
                    <a:lnTo>
                      <a:pt x="338" y="382"/>
                    </a:lnTo>
                    <a:lnTo>
                      <a:pt x="340" y="382"/>
                    </a:lnTo>
                    <a:lnTo>
                      <a:pt x="342" y="380"/>
                    </a:lnTo>
                    <a:lnTo>
                      <a:pt x="340" y="380"/>
                    </a:lnTo>
                    <a:lnTo>
                      <a:pt x="344" y="378"/>
                    </a:lnTo>
                    <a:lnTo>
                      <a:pt x="344" y="378"/>
                    </a:lnTo>
                    <a:lnTo>
                      <a:pt x="344" y="378"/>
                    </a:lnTo>
                    <a:lnTo>
                      <a:pt x="348" y="378"/>
                    </a:lnTo>
                    <a:lnTo>
                      <a:pt x="348" y="376"/>
                    </a:lnTo>
                    <a:lnTo>
                      <a:pt x="350" y="376"/>
                    </a:lnTo>
                    <a:lnTo>
                      <a:pt x="350" y="378"/>
                    </a:lnTo>
                    <a:lnTo>
                      <a:pt x="352" y="378"/>
                    </a:lnTo>
                    <a:lnTo>
                      <a:pt x="352" y="376"/>
                    </a:lnTo>
                    <a:lnTo>
                      <a:pt x="354" y="378"/>
                    </a:lnTo>
                    <a:lnTo>
                      <a:pt x="354" y="376"/>
                    </a:lnTo>
                    <a:lnTo>
                      <a:pt x="356" y="374"/>
                    </a:lnTo>
                    <a:lnTo>
                      <a:pt x="354" y="374"/>
                    </a:lnTo>
                    <a:lnTo>
                      <a:pt x="354" y="374"/>
                    </a:lnTo>
                    <a:lnTo>
                      <a:pt x="354" y="372"/>
                    </a:lnTo>
                    <a:lnTo>
                      <a:pt x="356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6" y="368"/>
                    </a:lnTo>
                    <a:lnTo>
                      <a:pt x="358" y="368"/>
                    </a:lnTo>
                    <a:lnTo>
                      <a:pt x="360" y="368"/>
                    </a:lnTo>
                    <a:lnTo>
                      <a:pt x="362" y="366"/>
                    </a:lnTo>
                    <a:lnTo>
                      <a:pt x="366" y="366"/>
                    </a:lnTo>
                    <a:lnTo>
                      <a:pt x="368" y="364"/>
                    </a:lnTo>
                    <a:lnTo>
                      <a:pt x="370" y="364"/>
                    </a:lnTo>
                    <a:lnTo>
                      <a:pt x="372" y="360"/>
                    </a:lnTo>
                    <a:lnTo>
                      <a:pt x="372" y="356"/>
                    </a:lnTo>
                    <a:lnTo>
                      <a:pt x="372" y="356"/>
                    </a:lnTo>
                    <a:lnTo>
                      <a:pt x="370" y="356"/>
                    </a:lnTo>
                    <a:lnTo>
                      <a:pt x="370" y="354"/>
                    </a:lnTo>
                    <a:lnTo>
                      <a:pt x="368" y="352"/>
                    </a:lnTo>
                    <a:lnTo>
                      <a:pt x="366" y="352"/>
                    </a:lnTo>
                    <a:lnTo>
                      <a:pt x="366" y="350"/>
                    </a:lnTo>
                    <a:lnTo>
                      <a:pt x="366" y="348"/>
                    </a:lnTo>
                    <a:lnTo>
                      <a:pt x="370" y="346"/>
                    </a:lnTo>
                    <a:lnTo>
                      <a:pt x="370" y="346"/>
                    </a:lnTo>
                    <a:lnTo>
                      <a:pt x="372" y="346"/>
                    </a:lnTo>
                    <a:lnTo>
                      <a:pt x="372" y="344"/>
                    </a:lnTo>
                    <a:lnTo>
                      <a:pt x="372" y="344"/>
                    </a:lnTo>
                    <a:lnTo>
                      <a:pt x="372" y="342"/>
                    </a:lnTo>
                    <a:lnTo>
                      <a:pt x="376" y="342"/>
                    </a:lnTo>
                    <a:lnTo>
                      <a:pt x="378" y="342"/>
                    </a:lnTo>
                    <a:lnTo>
                      <a:pt x="380" y="342"/>
                    </a:lnTo>
                    <a:lnTo>
                      <a:pt x="384" y="342"/>
                    </a:lnTo>
                    <a:lnTo>
                      <a:pt x="384" y="342"/>
                    </a:lnTo>
                    <a:lnTo>
                      <a:pt x="384" y="344"/>
                    </a:lnTo>
                    <a:lnTo>
                      <a:pt x="386" y="344"/>
                    </a:lnTo>
                    <a:lnTo>
                      <a:pt x="388" y="342"/>
                    </a:lnTo>
                    <a:lnTo>
                      <a:pt x="388" y="340"/>
                    </a:lnTo>
                    <a:lnTo>
                      <a:pt x="386" y="340"/>
                    </a:lnTo>
                    <a:lnTo>
                      <a:pt x="386" y="338"/>
                    </a:lnTo>
                    <a:lnTo>
                      <a:pt x="386" y="338"/>
                    </a:lnTo>
                    <a:lnTo>
                      <a:pt x="388" y="338"/>
                    </a:lnTo>
                    <a:lnTo>
                      <a:pt x="394" y="338"/>
                    </a:lnTo>
                    <a:lnTo>
                      <a:pt x="394" y="334"/>
                    </a:lnTo>
                    <a:lnTo>
                      <a:pt x="394" y="332"/>
                    </a:lnTo>
                    <a:lnTo>
                      <a:pt x="390" y="328"/>
                    </a:lnTo>
                    <a:lnTo>
                      <a:pt x="388" y="330"/>
                    </a:lnTo>
                    <a:lnTo>
                      <a:pt x="388" y="330"/>
                    </a:lnTo>
                    <a:lnTo>
                      <a:pt x="388" y="330"/>
                    </a:lnTo>
                    <a:lnTo>
                      <a:pt x="388" y="328"/>
                    </a:lnTo>
                    <a:lnTo>
                      <a:pt x="392" y="328"/>
                    </a:lnTo>
                    <a:lnTo>
                      <a:pt x="394" y="330"/>
                    </a:lnTo>
                    <a:lnTo>
                      <a:pt x="396" y="330"/>
                    </a:lnTo>
                    <a:lnTo>
                      <a:pt x="400" y="328"/>
                    </a:lnTo>
                    <a:lnTo>
                      <a:pt x="400" y="326"/>
                    </a:lnTo>
                    <a:lnTo>
                      <a:pt x="404" y="322"/>
                    </a:lnTo>
                    <a:lnTo>
                      <a:pt x="408" y="320"/>
                    </a:lnTo>
                    <a:lnTo>
                      <a:pt x="410" y="320"/>
                    </a:lnTo>
                    <a:lnTo>
                      <a:pt x="412" y="320"/>
                    </a:lnTo>
                    <a:lnTo>
                      <a:pt x="412" y="318"/>
                    </a:lnTo>
                    <a:lnTo>
                      <a:pt x="416" y="314"/>
                    </a:lnTo>
                    <a:lnTo>
                      <a:pt x="422" y="314"/>
                    </a:lnTo>
                    <a:lnTo>
                      <a:pt x="426" y="308"/>
                    </a:lnTo>
                    <a:lnTo>
                      <a:pt x="430" y="308"/>
                    </a:lnTo>
                    <a:lnTo>
                      <a:pt x="434" y="304"/>
                    </a:lnTo>
                    <a:lnTo>
                      <a:pt x="432" y="306"/>
                    </a:lnTo>
                    <a:lnTo>
                      <a:pt x="432" y="310"/>
                    </a:lnTo>
                    <a:lnTo>
                      <a:pt x="434" y="310"/>
                    </a:lnTo>
                    <a:lnTo>
                      <a:pt x="436" y="310"/>
                    </a:lnTo>
                    <a:lnTo>
                      <a:pt x="436" y="312"/>
                    </a:lnTo>
                    <a:lnTo>
                      <a:pt x="440" y="308"/>
                    </a:lnTo>
                    <a:lnTo>
                      <a:pt x="442" y="306"/>
                    </a:lnTo>
                    <a:lnTo>
                      <a:pt x="446" y="306"/>
                    </a:lnTo>
                    <a:lnTo>
                      <a:pt x="448" y="304"/>
                    </a:lnTo>
                    <a:lnTo>
                      <a:pt x="448" y="306"/>
                    </a:lnTo>
                    <a:lnTo>
                      <a:pt x="444" y="308"/>
                    </a:lnTo>
                    <a:lnTo>
                      <a:pt x="440" y="308"/>
                    </a:lnTo>
                    <a:lnTo>
                      <a:pt x="436" y="314"/>
                    </a:lnTo>
                    <a:lnTo>
                      <a:pt x="436" y="316"/>
                    </a:lnTo>
                    <a:lnTo>
                      <a:pt x="438" y="320"/>
                    </a:lnTo>
                    <a:lnTo>
                      <a:pt x="438" y="322"/>
                    </a:lnTo>
                    <a:lnTo>
                      <a:pt x="436" y="320"/>
                    </a:lnTo>
                    <a:lnTo>
                      <a:pt x="434" y="320"/>
                    </a:lnTo>
                    <a:lnTo>
                      <a:pt x="432" y="322"/>
                    </a:lnTo>
                    <a:lnTo>
                      <a:pt x="430" y="322"/>
                    </a:lnTo>
                    <a:lnTo>
                      <a:pt x="428" y="320"/>
                    </a:lnTo>
                    <a:lnTo>
                      <a:pt x="428" y="316"/>
                    </a:lnTo>
                    <a:lnTo>
                      <a:pt x="424" y="318"/>
                    </a:lnTo>
                    <a:lnTo>
                      <a:pt x="422" y="318"/>
                    </a:lnTo>
                    <a:lnTo>
                      <a:pt x="418" y="320"/>
                    </a:lnTo>
                    <a:lnTo>
                      <a:pt x="416" y="320"/>
                    </a:lnTo>
                    <a:lnTo>
                      <a:pt x="412" y="324"/>
                    </a:lnTo>
                    <a:lnTo>
                      <a:pt x="412" y="326"/>
                    </a:lnTo>
                    <a:lnTo>
                      <a:pt x="412" y="328"/>
                    </a:lnTo>
                    <a:lnTo>
                      <a:pt x="410" y="330"/>
                    </a:lnTo>
                    <a:lnTo>
                      <a:pt x="408" y="332"/>
                    </a:lnTo>
                    <a:lnTo>
                      <a:pt x="408" y="336"/>
                    </a:lnTo>
                    <a:lnTo>
                      <a:pt x="400" y="342"/>
                    </a:lnTo>
                    <a:lnTo>
                      <a:pt x="398" y="344"/>
                    </a:lnTo>
                    <a:lnTo>
                      <a:pt x="398" y="346"/>
                    </a:lnTo>
                    <a:lnTo>
                      <a:pt x="400" y="350"/>
                    </a:lnTo>
                    <a:lnTo>
                      <a:pt x="402" y="348"/>
                    </a:lnTo>
                    <a:lnTo>
                      <a:pt x="404" y="348"/>
                    </a:lnTo>
                    <a:lnTo>
                      <a:pt x="406" y="346"/>
                    </a:lnTo>
                    <a:lnTo>
                      <a:pt x="408" y="346"/>
                    </a:lnTo>
                    <a:lnTo>
                      <a:pt x="408" y="348"/>
                    </a:lnTo>
                    <a:lnTo>
                      <a:pt x="402" y="352"/>
                    </a:lnTo>
                    <a:lnTo>
                      <a:pt x="402" y="352"/>
                    </a:lnTo>
                    <a:lnTo>
                      <a:pt x="400" y="354"/>
                    </a:lnTo>
                    <a:lnTo>
                      <a:pt x="398" y="352"/>
                    </a:lnTo>
                    <a:lnTo>
                      <a:pt x="396" y="352"/>
                    </a:lnTo>
                    <a:lnTo>
                      <a:pt x="394" y="354"/>
                    </a:lnTo>
                    <a:lnTo>
                      <a:pt x="394" y="356"/>
                    </a:lnTo>
                    <a:lnTo>
                      <a:pt x="392" y="356"/>
                    </a:lnTo>
                    <a:lnTo>
                      <a:pt x="390" y="356"/>
                    </a:lnTo>
                    <a:lnTo>
                      <a:pt x="390" y="358"/>
                    </a:lnTo>
                    <a:lnTo>
                      <a:pt x="394" y="362"/>
                    </a:lnTo>
                    <a:lnTo>
                      <a:pt x="396" y="362"/>
                    </a:lnTo>
                    <a:lnTo>
                      <a:pt x="396" y="360"/>
                    </a:lnTo>
                    <a:lnTo>
                      <a:pt x="398" y="362"/>
                    </a:lnTo>
                    <a:lnTo>
                      <a:pt x="398" y="358"/>
                    </a:lnTo>
                    <a:lnTo>
                      <a:pt x="400" y="358"/>
                    </a:lnTo>
                    <a:lnTo>
                      <a:pt x="400" y="360"/>
                    </a:lnTo>
                    <a:lnTo>
                      <a:pt x="402" y="360"/>
                    </a:lnTo>
                    <a:lnTo>
                      <a:pt x="402" y="358"/>
                    </a:lnTo>
                    <a:lnTo>
                      <a:pt x="404" y="358"/>
                    </a:lnTo>
                    <a:lnTo>
                      <a:pt x="406" y="356"/>
                    </a:lnTo>
                    <a:lnTo>
                      <a:pt x="406" y="352"/>
                    </a:lnTo>
                    <a:lnTo>
                      <a:pt x="408" y="352"/>
                    </a:lnTo>
                    <a:lnTo>
                      <a:pt x="408" y="352"/>
                    </a:lnTo>
                    <a:lnTo>
                      <a:pt x="408" y="354"/>
                    </a:lnTo>
                    <a:lnTo>
                      <a:pt x="408" y="356"/>
                    </a:lnTo>
                    <a:lnTo>
                      <a:pt x="412" y="356"/>
                    </a:lnTo>
                    <a:lnTo>
                      <a:pt x="416" y="352"/>
                    </a:lnTo>
                    <a:lnTo>
                      <a:pt x="418" y="352"/>
                    </a:lnTo>
                    <a:lnTo>
                      <a:pt x="418" y="354"/>
                    </a:lnTo>
                    <a:lnTo>
                      <a:pt x="420" y="352"/>
                    </a:lnTo>
                    <a:lnTo>
                      <a:pt x="422" y="348"/>
                    </a:lnTo>
                    <a:lnTo>
                      <a:pt x="424" y="346"/>
                    </a:lnTo>
                    <a:lnTo>
                      <a:pt x="424" y="346"/>
                    </a:lnTo>
                    <a:lnTo>
                      <a:pt x="422" y="350"/>
                    </a:lnTo>
                    <a:lnTo>
                      <a:pt x="422" y="352"/>
                    </a:lnTo>
                    <a:lnTo>
                      <a:pt x="424" y="350"/>
                    </a:lnTo>
                    <a:lnTo>
                      <a:pt x="426" y="348"/>
                    </a:lnTo>
                    <a:lnTo>
                      <a:pt x="428" y="342"/>
                    </a:lnTo>
                    <a:lnTo>
                      <a:pt x="430" y="342"/>
                    </a:lnTo>
                    <a:lnTo>
                      <a:pt x="430" y="344"/>
                    </a:lnTo>
                    <a:lnTo>
                      <a:pt x="428" y="346"/>
                    </a:lnTo>
                    <a:lnTo>
                      <a:pt x="428" y="348"/>
                    </a:lnTo>
                    <a:lnTo>
                      <a:pt x="430" y="344"/>
                    </a:lnTo>
                    <a:lnTo>
                      <a:pt x="432" y="346"/>
                    </a:lnTo>
                    <a:lnTo>
                      <a:pt x="432" y="348"/>
                    </a:lnTo>
                    <a:lnTo>
                      <a:pt x="434" y="348"/>
                    </a:lnTo>
                    <a:lnTo>
                      <a:pt x="436" y="348"/>
                    </a:lnTo>
                    <a:lnTo>
                      <a:pt x="438" y="348"/>
                    </a:lnTo>
                    <a:lnTo>
                      <a:pt x="438" y="344"/>
                    </a:lnTo>
                    <a:lnTo>
                      <a:pt x="442" y="344"/>
                    </a:lnTo>
                    <a:lnTo>
                      <a:pt x="444" y="342"/>
                    </a:lnTo>
                    <a:lnTo>
                      <a:pt x="442" y="342"/>
                    </a:lnTo>
                    <a:lnTo>
                      <a:pt x="444" y="340"/>
                    </a:lnTo>
                    <a:lnTo>
                      <a:pt x="448" y="338"/>
                    </a:lnTo>
                    <a:lnTo>
                      <a:pt x="448" y="336"/>
                    </a:lnTo>
                    <a:lnTo>
                      <a:pt x="448" y="334"/>
                    </a:lnTo>
                    <a:lnTo>
                      <a:pt x="446" y="334"/>
                    </a:lnTo>
                    <a:lnTo>
                      <a:pt x="444" y="334"/>
                    </a:lnTo>
                    <a:lnTo>
                      <a:pt x="442" y="332"/>
                    </a:lnTo>
                    <a:lnTo>
                      <a:pt x="444" y="332"/>
                    </a:lnTo>
                    <a:lnTo>
                      <a:pt x="444" y="332"/>
                    </a:lnTo>
                    <a:lnTo>
                      <a:pt x="446" y="332"/>
                    </a:lnTo>
                    <a:lnTo>
                      <a:pt x="448" y="330"/>
                    </a:lnTo>
                    <a:lnTo>
                      <a:pt x="448" y="328"/>
                    </a:lnTo>
                    <a:lnTo>
                      <a:pt x="446" y="330"/>
                    </a:lnTo>
                    <a:lnTo>
                      <a:pt x="444" y="328"/>
                    </a:lnTo>
                    <a:lnTo>
                      <a:pt x="444" y="326"/>
                    </a:lnTo>
                    <a:lnTo>
                      <a:pt x="446" y="324"/>
                    </a:lnTo>
                    <a:lnTo>
                      <a:pt x="448" y="324"/>
                    </a:lnTo>
                    <a:lnTo>
                      <a:pt x="448" y="324"/>
                    </a:lnTo>
                    <a:lnTo>
                      <a:pt x="450" y="324"/>
                    </a:lnTo>
                    <a:lnTo>
                      <a:pt x="448" y="320"/>
                    </a:lnTo>
                    <a:lnTo>
                      <a:pt x="452" y="320"/>
                    </a:lnTo>
                    <a:lnTo>
                      <a:pt x="454" y="320"/>
                    </a:lnTo>
                    <a:lnTo>
                      <a:pt x="456" y="320"/>
                    </a:lnTo>
                    <a:lnTo>
                      <a:pt x="460" y="320"/>
                    </a:lnTo>
                    <a:lnTo>
                      <a:pt x="454" y="324"/>
                    </a:lnTo>
                    <a:lnTo>
                      <a:pt x="456" y="326"/>
                    </a:lnTo>
                    <a:lnTo>
                      <a:pt x="456" y="330"/>
                    </a:lnTo>
                    <a:lnTo>
                      <a:pt x="458" y="330"/>
                    </a:lnTo>
                    <a:lnTo>
                      <a:pt x="458" y="324"/>
                    </a:lnTo>
                    <a:lnTo>
                      <a:pt x="460" y="324"/>
                    </a:lnTo>
                    <a:lnTo>
                      <a:pt x="462" y="324"/>
                    </a:lnTo>
                    <a:lnTo>
                      <a:pt x="460" y="326"/>
                    </a:lnTo>
                    <a:lnTo>
                      <a:pt x="460" y="328"/>
                    </a:lnTo>
                    <a:lnTo>
                      <a:pt x="460" y="328"/>
                    </a:lnTo>
                    <a:lnTo>
                      <a:pt x="462" y="326"/>
                    </a:lnTo>
                    <a:lnTo>
                      <a:pt x="464" y="324"/>
                    </a:lnTo>
                    <a:lnTo>
                      <a:pt x="466" y="326"/>
                    </a:lnTo>
                    <a:lnTo>
                      <a:pt x="468" y="324"/>
                    </a:lnTo>
                    <a:lnTo>
                      <a:pt x="468" y="324"/>
                    </a:lnTo>
                    <a:lnTo>
                      <a:pt x="472" y="322"/>
                    </a:lnTo>
                    <a:lnTo>
                      <a:pt x="474" y="322"/>
                    </a:lnTo>
                    <a:lnTo>
                      <a:pt x="476" y="322"/>
                    </a:lnTo>
                    <a:lnTo>
                      <a:pt x="476" y="324"/>
                    </a:lnTo>
                    <a:lnTo>
                      <a:pt x="472" y="324"/>
                    </a:lnTo>
                    <a:lnTo>
                      <a:pt x="470" y="326"/>
                    </a:lnTo>
                    <a:lnTo>
                      <a:pt x="468" y="326"/>
                    </a:lnTo>
                    <a:lnTo>
                      <a:pt x="468" y="328"/>
                    </a:lnTo>
                    <a:lnTo>
                      <a:pt x="468" y="330"/>
                    </a:lnTo>
                    <a:lnTo>
                      <a:pt x="472" y="330"/>
                    </a:lnTo>
                    <a:lnTo>
                      <a:pt x="474" y="332"/>
                    </a:lnTo>
                    <a:lnTo>
                      <a:pt x="474" y="334"/>
                    </a:lnTo>
                    <a:lnTo>
                      <a:pt x="472" y="332"/>
                    </a:lnTo>
                    <a:lnTo>
                      <a:pt x="468" y="330"/>
                    </a:lnTo>
                    <a:lnTo>
                      <a:pt x="466" y="332"/>
                    </a:lnTo>
                    <a:lnTo>
                      <a:pt x="466" y="334"/>
                    </a:lnTo>
                    <a:lnTo>
                      <a:pt x="468" y="334"/>
                    </a:lnTo>
                    <a:lnTo>
                      <a:pt x="470" y="334"/>
                    </a:lnTo>
                    <a:lnTo>
                      <a:pt x="472" y="334"/>
                    </a:lnTo>
                    <a:lnTo>
                      <a:pt x="470" y="336"/>
                    </a:lnTo>
                    <a:lnTo>
                      <a:pt x="468" y="336"/>
                    </a:lnTo>
                    <a:lnTo>
                      <a:pt x="468" y="338"/>
                    </a:lnTo>
                    <a:lnTo>
                      <a:pt x="472" y="338"/>
                    </a:lnTo>
                    <a:lnTo>
                      <a:pt x="472" y="340"/>
                    </a:lnTo>
                    <a:lnTo>
                      <a:pt x="472" y="340"/>
                    </a:lnTo>
                    <a:lnTo>
                      <a:pt x="470" y="342"/>
                    </a:lnTo>
                    <a:lnTo>
                      <a:pt x="470" y="342"/>
                    </a:lnTo>
                    <a:lnTo>
                      <a:pt x="472" y="342"/>
                    </a:lnTo>
                    <a:lnTo>
                      <a:pt x="474" y="342"/>
                    </a:lnTo>
                    <a:lnTo>
                      <a:pt x="476" y="342"/>
                    </a:lnTo>
                    <a:lnTo>
                      <a:pt x="478" y="344"/>
                    </a:lnTo>
                    <a:lnTo>
                      <a:pt x="482" y="342"/>
                    </a:lnTo>
                    <a:lnTo>
                      <a:pt x="482" y="344"/>
                    </a:lnTo>
                    <a:lnTo>
                      <a:pt x="482" y="346"/>
                    </a:lnTo>
                    <a:lnTo>
                      <a:pt x="482" y="346"/>
                    </a:lnTo>
                    <a:lnTo>
                      <a:pt x="482" y="348"/>
                    </a:lnTo>
                    <a:lnTo>
                      <a:pt x="482" y="348"/>
                    </a:lnTo>
                    <a:lnTo>
                      <a:pt x="484" y="350"/>
                    </a:lnTo>
                    <a:lnTo>
                      <a:pt x="486" y="350"/>
                    </a:lnTo>
                    <a:lnTo>
                      <a:pt x="486" y="348"/>
                    </a:lnTo>
                    <a:lnTo>
                      <a:pt x="486" y="348"/>
                    </a:lnTo>
                    <a:lnTo>
                      <a:pt x="486" y="346"/>
                    </a:lnTo>
                    <a:lnTo>
                      <a:pt x="490" y="346"/>
                    </a:lnTo>
                    <a:lnTo>
                      <a:pt x="488" y="348"/>
                    </a:lnTo>
                    <a:lnTo>
                      <a:pt x="488" y="350"/>
                    </a:lnTo>
                    <a:lnTo>
                      <a:pt x="486" y="352"/>
                    </a:lnTo>
                    <a:lnTo>
                      <a:pt x="488" y="356"/>
                    </a:lnTo>
                    <a:lnTo>
                      <a:pt x="486" y="356"/>
                    </a:lnTo>
                    <a:lnTo>
                      <a:pt x="486" y="356"/>
                    </a:lnTo>
                    <a:lnTo>
                      <a:pt x="484" y="356"/>
                    </a:lnTo>
                    <a:lnTo>
                      <a:pt x="484" y="358"/>
                    </a:lnTo>
                    <a:lnTo>
                      <a:pt x="490" y="358"/>
                    </a:lnTo>
                    <a:lnTo>
                      <a:pt x="492" y="358"/>
                    </a:lnTo>
                    <a:lnTo>
                      <a:pt x="494" y="358"/>
                    </a:lnTo>
                    <a:lnTo>
                      <a:pt x="496" y="358"/>
                    </a:lnTo>
                    <a:lnTo>
                      <a:pt x="500" y="358"/>
                    </a:lnTo>
                    <a:lnTo>
                      <a:pt x="502" y="358"/>
                    </a:lnTo>
                    <a:lnTo>
                      <a:pt x="504" y="358"/>
                    </a:lnTo>
                    <a:lnTo>
                      <a:pt x="504" y="360"/>
                    </a:lnTo>
                    <a:lnTo>
                      <a:pt x="504" y="360"/>
                    </a:lnTo>
                    <a:lnTo>
                      <a:pt x="506" y="362"/>
                    </a:lnTo>
                    <a:lnTo>
                      <a:pt x="508" y="362"/>
                    </a:lnTo>
                    <a:lnTo>
                      <a:pt x="508" y="364"/>
                    </a:lnTo>
                    <a:lnTo>
                      <a:pt x="510" y="364"/>
                    </a:lnTo>
                    <a:lnTo>
                      <a:pt x="514" y="362"/>
                    </a:lnTo>
                    <a:lnTo>
                      <a:pt x="514" y="362"/>
                    </a:lnTo>
                    <a:lnTo>
                      <a:pt x="516" y="362"/>
                    </a:lnTo>
                    <a:lnTo>
                      <a:pt x="516" y="364"/>
                    </a:lnTo>
                    <a:lnTo>
                      <a:pt x="514" y="366"/>
                    </a:lnTo>
                    <a:lnTo>
                      <a:pt x="512" y="366"/>
                    </a:lnTo>
                    <a:lnTo>
                      <a:pt x="512" y="368"/>
                    </a:lnTo>
                    <a:lnTo>
                      <a:pt x="516" y="370"/>
                    </a:lnTo>
                    <a:lnTo>
                      <a:pt x="516" y="370"/>
                    </a:lnTo>
                    <a:lnTo>
                      <a:pt x="518" y="372"/>
                    </a:lnTo>
                    <a:lnTo>
                      <a:pt x="522" y="374"/>
                    </a:lnTo>
                    <a:lnTo>
                      <a:pt x="526" y="372"/>
                    </a:lnTo>
                    <a:lnTo>
                      <a:pt x="528" y="372"/>
                    </a:lnTo>
                    <a:lnTo>
                      <a:pt x="528" y="374"/>
                    </a:lnTo>
                    <a:lnTo>
                      <a:pt x="530" y="370"/>
                    </a:lnTo>
                    <a:lnTo>
                      <a:pt x="534" y="370"/>
                    </a:lnTo>
                    <a:lnTo>
                      <a:pt x="534" y="370"/>
                    </a:lnTo>
                    <a:lnTo>
                      <a:pt x="534" y="370"/>
                    </a:lnTo>
                    <a:lnTo>
                      <a:pt x="532" y="372"/>
                    </a:lnTo>
                    <a:lnTo>
                      <a:pt x="530" y="376"/>
                    </a:lnTo>
                    <a:lnTo>
                      <a:pt x="530" y="378"/>
                    </a:lnTo>
                    <a:lnTo>
                      <a:pt x="528" y="380"/>
                    </a:lnTo>
                    <a:lnTo>
                      <a:pt x="526" y="378"/>
                    </a:lnTo>
                    <a:lnTo>
                      <a:pt x="524" y="378"/>
                    </a:lnTo>
                    <a:lnTo>
                      <a:pt x="526" y="382"/>
                    </a:lnTo>
                    <a:lnTo>
                      <a:pt x="528" y="384"/>
                    </a:lnTo>
                    <a:lnTo>
                      <a:pt x="528" y="384"/>
                    </a:lnTo>
                    <a:lnTo>
                      <a:pt x="530" y="384"/>
                    </a:lnTo>
                    <a:lnTo>
                      <a:pt x="532" y="384"/>
                    </a:lnTo>
                    <a:lnTo>
                      <a:pt x="532" y="386"/>
                    </a:lnTo>
                    <a:lnTo>
                      <a:pt x="530" y="386"/>
                    </a:lnTo>
                    <a:lnTo>
                      <a:pt x="530" y="388"/>
                    </a:lnTo>
                    <a:lnTo>
                      <a:pt x="534" y="390"/>
                    </a:lnTo>
                    <a:lnTo>
                      <a:pt x="534" y="390"/>
                    </a:lnTo>
                    <a:lnTo>
                      <a:pt x="538" y="390"/>
                    </a:lnTo>
                    <a:lnTo>
                      <a:pt x="538" y="388"/>
                    </a:lnTo>
                    <a:lnTo>
                      <a:pt x="542" y="384"/>
                    </a:lnTo>
                    <a:lnTo>
                      <a:pt x="540" y="386"/>
                    </a:lnTo>
                    <a:lnTo>
                      <a:pt x="540" y="390"/>
                    </a:lnTo>
                    <a:lnTo>
                      <a:pt x="540" y="392"/>
                    </a:lnTo>
                    <a:lnTo>
                      <a:pt x="538" y="392"/>
                    </a:lnTo>
                    <a:lnTo>
                      <a:pt x="536" y="394"/>
                    </a:lnTo>
                    <a:lnTo>
                      <a:pt x="536" y="396"/>
                    </a:lnTo>
                    <a:lnTo>
                      <a:pt x="538" y="398"/>
                    </a:lnTo>
                    <a:lnTo>
                      <a:pt x="538" y="398"/>
                    </a:lnTo>
                    <a:lnTo>
                      <a:pt x="538" y="404"/>
                    </a:lnTo>
                    <a:lnTo>
                      <a:pt x="538" y="404"/>
                    </a:lnTo>
                    <a:lnTo>
                      <a:pt x="540" y="404"/>
                    </a:lnTo>
                    <a:lnTo>
                      <a:pt x="540" y="406"/>
                    </a:lnTo>
                    <a:lnTo>
                      <a:pt x="540" y="410"/>
                    </a:lnTo>
                    <a:lnTo>
                      <a:pt x="544" y="414"/>
                    </a:lnTo>
                    <a:lnTo>
                      <a:pt x="546" y="414"/>
                    </a:lnTo>
                    <a:lnTo>
                      <a:pt x="546" y="416"/>
                    </a:lnTo>
                    <a:lnTo>
                      <a:pt x="548" y="414"/>
                    </a:lnTo>
                    <a:lnTo>
                      <a:pt x="548" y="416"/>
                    </a:lnTo>
                    <a:lnTo>
                      <a:pt x="550" y="416"/>
                    </a:lnTo>
                    <a:lnTo>
                      <a:pt x="550" y="414"/>
                    </a:lnTo>
                    <a:lnTo>
                      <a:pt x="550" y="414"/>
                    </a:lnTo>
                    <a:lnTo>
                      <a:pt x="550" y="414"/>
                    </a:lnTo>
                    <a:lnTo>
                      <a:pt x="552" y="414"/>
                    </a:lnTo>
                    <a:lnTo>
                      <a:pt x="554" y="412"/>
                    </a:lnTo>
                    <a:lnTo>
                      <a:pt x="552" y="410"/>
                    </a:lnTo>
                    <a:lnTo>
                      <a:pt x="550" y="410"/>
                    </a:lnTo>
                    <a:lnTo>
                      <a:pt x="550" y="410"/>
                    </a:lnTo>
                    <a:lnTo>
                      <a:pt x="548" y="410"/>
                    </a:lnTo>
                    <a:lnTo>
                      <a:pt x="550" y="406"/>
                    </a:lnTo>
                    <a:lnTo>
                      <a:pt x="550" y="406"/>
                    </a:lnTo>
                    <a:lnTo>
                      <a:pt x="550" y="404"/>
                    </a:lnTo>
                    <a:lnTo>
                      <a:pt x="548" y="404"/>
                    </a:lnTo>
                    <a:lnTo>
                      <a:pt x="548" y="402"/>
                    </a:lnTo>
                    <a:lnTo>
                      <a:pt x="548" y="400"/>
                    </a:lnTo>
                    <a:lnTo>
                      <a:pt x="548" y="398"/>
                    </a:lnTo>
                    <a:lnTo>
                      <a:pt x="550" y="398"/>
                    </a:lnTo>
                    <a:lnTo>
                      <a:pt x="550" y="400"/>
                    </a:lnTo>
                    <a:lnTo>
                      <a:pt x="552" y="402"/>
                    </a:lnTo>
                    <a:lnTo>
                      <a:pt x="554" y="400"/>
                    </a:lnTo>
                    <a:lnTo>
                      <a:pt x="554" y="402"/>
                    </a:lnTo>
                    <a:lnTo>
                      <a:pt x="554" y="402"/>
                    </a:lnTo>
                    <a:lnTo>
                      <a:pt x="554" y="404"/>
                    </a:lnTo>
                    <a:lnTo>
                      <a:pt x="554" y="406"/>
                    </a:lnTo>
                    <a:lnTo>
                      <a:pt x="556" y="408"/>
                    </a:lnTo>
                    <a:lnTo>
                      <a:pt x="558" y="406"/>
                    </a:lnTo>
                    <a:lnTo>
                      <a:pt x="558" y="404"/>
                    </a:lnTo>
                    <a:lnTo>
                      <a:pt x="558" y="406"/>
                    </a:lnTo>
                    <a:lnTo>
                      <a:pt x="556" y="408"/>
                    </a:lnTo>
                    <a:lnTo>
                      <a:pt x="556" y="410"/>
                    </a:lnTo>
                    <a:lnTo>
                      <a:pt x="556" y="412"/>
                    </a:lnTo>
                    <a:lnTo>
                      <a:pt x="556" y="416"/>
                    </a:lnTo>
                    <a:lnTo>
                      <a:pt x="556" y="416"/>
                    </a:lnTo>
                    <a:lnTo>
                      <a:pt x="560" y="418"/>
                    </a:lnTo>
                    <a:lnTo>
                      <a:pt x="560" y="416"/>
                    </a:lnTo>
                    <a:lnTo>
                      <a:pt x="562" y="414"/>
                    </a:lnTo>
                    <a:lnTo>
                      <a:pt x="562" y="416"/>
                    </a:lnTo>
                    <a:lnTo>
                      <a:pt x="560" y="418"/>
                    </a:lnTo>
                    <a:lnTo>
                      <a:pt x="562" y="420"/>
                    </a:lnTo>
                    <a:lnTo>
                      <a:pt x="562" y="422"/>
                    </a:lnTo>
                    <a:lnTo>
                      <a:pt x="564" y="418"/>
                    </a:lnTo>
                    <a:lnTo>
                      <a:pt x="566" y="414"/>
                    </a:lnTo>
                    <a:lnTo>
                      <a:pt x="566" y="412"/>
                    </a:lnTo>
                    <a:lnTo>
                      <a:pt x="566" y="406"/>
                    </a:lnTo>
                    <a:lnTo>
                      <a:pt x="568" y="402"/>
                    </a:lnTo>
                    <a:lnTo>
                      <a:pt x="568" y="396"/>
                    </a:lnTo>
                    <a:lnTo>
                      <a:pt x="568" y="392"/>
                    </a:lnTo>
                    <a:lnTo>
                      <a:pt x="566" y="390"/>
                    </a:lnTo>
                    <a:lnTo>
                      <a:pt x="568" y="390"/>
                    </a:lnTo>
                    <a:lnTo>
                      <a:pt x="568" y="390"/>
                    </a:lnTo>
                    <a:lnTo>
                      <a:pt x="570" y="394"/>
                    </a:lnTo>
                    <a:lnTo>
                      <a:pt x="570" y="394"/>
                    </a:lnTo>
                    <a:lnTo>
                      <a:pt x="572" y="390"/>
                    </a:lnTo>
                    <a:lnTo>
                      <a:pt x="574" y="390"/>
                    </a:lnTo>
                    <a:lnTo>
                      <a:pt x="572" y="392"/>
                    </a:lnTo>
                    <a:lnTo>
                      <a:pt x="572" y="398"/>
                    </a:lnTo>
                    <a:lnTo>
                      <a:pt x="572" y="400"/>
                    </a:lnTo>
                    <a:lnTo>
                      <a:pt x="570" y="404"/>
                    </a:lnTo>
                    <a:lnTo>
                      <a:pt x="570" y="408"/>
                    </a:lnTo>
                    <a:lnTo>
                      <a:pt x="570" y="410"/>
                    </a:lnTo>
                    <a:lnTo>
                      <a:pt x="570" y="410"/>
                    </a:lnTo>
                    <a:lnTo>
                      <a:pt x="570" y="414"/>
                    </a:lnTo>
                    <a:lnTo>
                      <a:pt x="570" y="416"/>
                    </a:lnTo>
                    <a:lnTo>
                      <a:pt x="570" y="418"/>
                    </a:lnTo>
                    <a:lnTo>
                      <a:pt x="572" y="420"/>
                    </a:lnTo>
                    <a:lnTo>
                      <a:pt x="572" y="424"/>
                    </a:lnTo>
                    <a:lnTo>
                      <a:pt x="574" y="424"/>
                    </a:lnTo>
                    <a:lnTo>
                      <a:pt x="574" y="426"/>
                    </a:lnTo>
                    <a:lnTo>
                      <a:pt x="576" y="428"/>
                    </a:lnTo>
                    <a:lnTo>
                      <a:pt x="576" y="426"/>
                    </a:lnTo>
                    <a:lnTo>
                      <a:pt x="578" y="428"/>
                    </a:lnTo>
                    <a:lnTo>
                      <a:pt x="580" y="426"/>
                    </a:lnTo>
                    <a:lnTo>
                      <a:pt x="584" y="426"/>
                    </a:lnTo>
                    <a:lnTo>
                      <a:pt x="584" y="428"/>
                    </a:lnTo>
                    <a:lnTo>
                      <a:pt x="580" y="430"/>
                    </a:lnTo>
                    <a:lnTo>
                      <a:pt x="578" y="430"/>
                    </a:lnTo>
                    <a:lnTo>
                      <a:pt x="578" y="432"/>
                    </a:lnTo>
                    <a:lnTo>
                      <a:pt x="580" y="432"/>
                    </a:lnTo>
                    <a:lnTo>
                      <a:pt x="578" y="432"/>
                    </a:lnTo>
                    <a:lnTo>
                      <a:pt x="576" y="434"/>
                    </a:lnTo>
                    <a:lnTo>
                      <a:pt x="576" y="434"/>
                    </a:lnTo>
                    <a:lnTo>
                      <a:pt x="578" y="438"/>
                    </a:lnTo>
                    <a:lnTo>
                      <a:pt x="578" y="440"/>
                    </a:lnTo>
                    <a:lnTo>
                      <a:pt x="578" y="440"/>
                    </a:lnTo>
                    <a:lnTo>
                      <a:pt x="576" y="438"/>
                    </a:lnTo>
                    <a:lnTo>
                      <a:pt x="576" y="438"/>
                    </a:lnTo>
                    <a:lnTo>
                      <a:pt x="574" y="438"/>
                    </a:lnTo>
                    <a:lnTo>
                      <a:pt x="576" y="440"/>
                    </a:lnTo>
                    <a:lnTo>
                      <a:pt x="574" y="442"/>
                    </a:lnTo>
                    <a:lnTo>
                      <a:pt x="574" y="444"/>
                    </a:lnTo>
                    <a:lnTo>
                      <a:pt x="574" y="446"/>
                    </a:lnTo>
                    <a:lnTo>
                      <a:pt x="574" y="446"/>
                    </a:lnTo>
                    <a:lnTo>
                      <a:pt x="572" y="446"/>
                    </a:lnTo>
                    <a:lnTo>
                      <a:pt x="570" y="448"/>
                    </a:lnTo>
                    <a:lnTo>
                      <a:pt x="572" y="450"/>
                    </a:lnTo>
                    <a:lnTo>
                      <a:pt x="572" y="450"/>
                    </a:lnTo>
                    <a:lnTo>
                      <a:pt x="574" y="450"/>
                    </a:lnTo>
                    <a:lnTo>
                      <a:pt x="576" y="452"/>
                    </a:lnTo>
                    <a:lnTo>
                      <a:pt x="576" y="452"/>
                    </a:lnTo>
                    <a:lnTo>
                      <a:pt x="578" y="452"/>
                    </a:lnTo>
                    <a:lnTo>
                      <a:pt x="580" y="454"/>
                    </a:lnTo>
                    <a:lnTo>
                      <a:pt x="580" y="454"/>
                    </a:lnTo>
                    <a:lnTo>
                      <a:pt x="578" y="454"/>
                    </a:lnTo>
                    <a:lnTo>
                      <a:pt x="576" y="454"/>
                    </a:lnTo>
                    <a:lnTo>
                      <a:pt x="576" y="456"/>
                    </a:lnTo>
                    <a:lnTo>
                      <a:pt x="578" y="458"/>
                    </a:lnTo>
                    <a:lnTo>
                      <a:pt x="580" y="460"/>
                    </a:lnTo>
                    <a:lnTo>
                      <a:pt x="582" y="460"/>
                    </a:lnTo>
                    <a:lnTo>
                      <a:pt x="584" y="460"/>
                    </a:lnTo>
                    <a:lnTo>
                      <a:pt x="582" y="462"/>
                    </a:lnTo>
                    <a:lnTo>
                      <a:pt x="580" y="462"/>
                    </a:lnTo>
                    <a:lnTo>
                      <a:pt x="578" y="464"/>
                    </a:lnTo>
                    <a:lnTo>
                      <a:pt x="578" y="466"/>
                    </a:lnTo>
                    <a:lnTo>
                      <a:pt x="580" y="470"/>
                    </a:lnTo>
                    <a:lnTo>
                      <a:pt x="582" y="472"/>
                    </a:lnTo>
                    <a:lnTo>
                      <a:pt x="586" y="472"/>
                    </a:lnTo>
                    <a:lnTo>
                      <a:pt x="586" y="472"/>
                    </a:lnTo>
                    <a:lnTo>
                      <a:pt x="584" y="474"/>
                    </a:lnTo>
                    <a:lnTo>
                      <a:pt x="582" y="474"/>
                    </a:lnTo>
                    <a:lnTo>
                      <a:pt x="580" y="474"/>
                    </a:lnTo>
                    <a:lnTo>
                      <a:pt x="578" y="476"/>
                    </a:lnTo>
                    <a:lnTo>
                      <a:pt x="574" y="480"/>
                    </a:lnTo>
                    <a:lnTo>
                      <a:pt x="572" y="482"/>
                    </a:lnTo>
                    <a:lnTo>
                      <a:pt x="572" y="486"/>
                    </a:lnTo>
                    <a:lnTo>
                      <a:pt x="572" y="488"/>
                    </a:lnTo>
                    <a:lnTo>
                      <a:pt x="576" y="486"/>
                    </a:lnTo>
                    <a:lnTo>
                      <a:pt x="576" y="482"/>
                    </a:lnTo>
                    <a:lnTo>
                      <a:pt x="576" y="480"/>
                    </a:lnTo>
                    <a:lnTo>
                      <a:pt x="578" y="480"/>
                    </a:lnTo>
                    <a:lnTo>
                      <a:pt x="582" y="478"/>
                    </a:lnTo>
                    <a:lnTo>
                      <a:pt x="582" y="478"/>
                    </a:lnTo>
                    <a:lnTo>
                      <a:pt x="584" y="478"/>
                    </a:lnTo>
                    <a:lnTo>
                      <a:pt x="588" y="478"/>
                    </a:lnTo>
                    <a:lnTo>
                      <a:pt x="586" y="480"/>
                    </a:lnTo>
                    <a:lnTo>
                      <a:pt x="586" y="480"/>
                    </a:lnTo>
                    <a:lnTo>
                      <a:pt x="588" y="480"/>
                    </a:lnTo>
                    <a:lnTo>
                      <a:pt x="588" y="482"/>
                    </a:lnTo>
                    <a:lnTo>
                      <a:pt x="586" y="484"/>
                    </a:lnTo>
                    <a:lnTo>
                      <a:pt x="586" y="486"/>
                    </a:lnTo>
                    <a:lnTo>
                      <a:pt x="586" y="488"/>
                    </a:lnTo>
                    <a:lnTo>
                      <a:pt x="584" y="490"/>
                    </a:lnTo>
                    <a:lnTo>
                      <a:pt x="584" y="492"/>
                    </a:lnTo>
                    <a:lnTo>
                      <a:pt x="584" y="494"/>
                    </a:lnTo>
                    <a:lnTo>
                      <a:pt x="586" y="494"/>
                    </a:lnTo>
                    <a:lnTo>
                      <a:pt x="584" y="494"/>
                    </a:lnTo>
                    <a:lnTo>
                      <a:pt x="582" y="494"/>
                    </a:lnTo>
                    <a:lnTo>
                      <a:pt x="580" y="496"/>
                    </a:lnTo>
                    <a:lnTo>
                      <a:pt x="580" y="498"/>
                    </a:lnTo>
                    <a:lnTo>
                      <a:pt x="582" y="498"/>
                    </a:lnTo>
                    <a:lnTo>
                      <a:pt x="582" y="498"/>
                    </a:lnTo>
                    <a:lnTo>
                      <a:pt x="584" y="498"/>
                    </a:lnTo>
                    <a:lnTo>
                      <a:pt x="586" y="498"/>
                    </a:lnTo>
                    <a:lnTo>
                      <a:pt x="584" y="500"/>
                    </a:lnTo>
                    <a:lnTo>
                      <a:pt x="582" y="500"/>
                    </a:lnTo>
                    <a:lnTo>
                      <a:pt x="580" y="500"/>
                    </a:lnTo>
                    <a:lnTo>
                      <a:pt x="580" y="502"/>
                    </a:lnTo>
                    <a:lnTo>
                      <a:pt x="578" y="504"/>
                    </a:lnTo>
                    <a:lnTo>
                      <a:pt x="580" y="506"/>
                    </a:lnTo>
                    <a:lnTo>
                      <a:pt x="582" y="506"/>
                    </a:lnTo>
                    <a:lnTo>
                      <a:pt x="582" y="504"/>
                    </a:lnTo>
                    <a:lnTo>
                      <a:pt x="584" y="504"/>
                    </a:lnTo>
                    <a:lnTo>
                      <a:pt x="586" y="502"/>
                    </a:lnTo>
                    <a:lnTo>
                      <a:pt x="588" y="500"/>
                    </a:lnTo>
                    <a:lnTo>
                      <a:pt x="590" y="496"/>
                    </a:lnTo>
                    <a:lnTo>
                      <a:pt x="592" y="490"/>
                    </a:lnTo>
                    <a:lnTo>
                      <a:pt x="594" y="484"/>
                    </a:lnTo>
                    <a:lnTo>
                      <a:pt x="596" y="484"/>
                    </a:lnTo>
                    <a:lnTo>
                      <a:pt x="596" y="484"/>
                    </a:lnTo>
                    <a:close/>
                    <a:moveTo>
                      <a:pt x="560" y="498"/>
                    </a:moveTo>
                    <a:lnTo>
                      <a:pt x="558" y="496"/>
                    </a:lnTo>
                    <a:lnTo>
                      <a:pt x="560" y="494"/>
                    </a:lnTo>
                    <a:lnTo>
                      <a:pt x="560" y="496"/>
                    </a:lnTo>
                    <a:lnTo>
                      <a:pt x="560" y="498"/>
                    </a:lnTo>
                    <a:close/>
                    <a:moveTo>
                      <a:pt x="572" y="502"/>
                    </a:moveTo>
                    <a:lnTo>
                      <a:pt x="576" y="500"/>
                    </a:lnTo>
                    <a:lnTo>
                      <a:pt x="576" y="502"/>
                    </a:lnTo>
                    <a:lnTo>
                      <a:pt x="576" y="504"/>
                    </a:lnTo>
                    <a:lnTo>
                      <a:pt x="572" y="502"/>
                    </a:lnTo>
                    <a:close/>
                    <a:moveTo>
                      <a:pt x="574" y="494"/>
                    </a:moveTo>
                    <a:lnTo>
                      <a:pt x="576" y="494"/>
                    </a:lnTo>
                    <a:lnTo>
                      <a:pt x="576" y="498"/>
                    </a:lnTo>
                    <a:lnTo>
                      <a:pt x="574" y="500"/>
                    </a:lnTo>
                    <a:lnTo>
                      <a:pt x="572" y="498"/>
                    </a:lnTo>
                    <a:lnTo>
                      <a:pt x="574" y="496"/>
                    </a:lnTo>
                    <a:lnTo>
                      <a:pt x="574" y="494"/>
                    </a:lnTo>
                    <a:close/>
                    <a:moveTo>
                      <a:pt x="574" y="490"/>
                    </a:moveTo>
                    <a:lnTo>
                      <a:pt x="576" y="492"/>
                    </a:lnTo>
                    <a:lnTo>
                      <a:pt x="572" y="494"/>
                    </a:lnTo>
                    <a:lnTo>
                      <a:pt x="574" y="492"/>
                    </a:lnTo>
                    <a:lnTo>
                      <a:pt x="572" y="490"/>
                    </a:lnTo>
                    <a:lnTo>
                      <a:pt x="574" y="490"/>
                    </a:lnTo>
                    <a:close/>
                    <a:moveTo>
                      <a:pt x="576" y="490"/>
                    </a:moveTo>
                    <a:lnTo>
                      <a:pt x="578" y="488"/>
                    </a:lnTo>
                    <a:lnTo>
                      <a:pt x="578" y="486"/>
                    </a:lnTo>
                    <a:lnTo>
                      <a:pt x="578" y="482"/>
                    </a:lnTo>
                    <a:lnTo>
                      <a:pt x="582" y="482"/>
                    </a:lnTo>
                    <a:lnTo>
                      <a:pt x="582" y="480"/>
                    </a:lnTo>
                    <a:lnTo>
                      <a:pt x="584" y="480"/>
                    </a:lnTo>
                    <a:lnTo>
                      <a:pt x="584" y="482"/>
                    </a:lnTo>
                    <a:lnTo>
                      <a:pt x="584" y="486"/>
                    </a:lnTo>
                    <a:lnTo>
                      <a:pt x="584" y="488"/>
                    </a:lnTo>
                    <a:lnTo>
                      <a:pt x="582" y="492"/>
                    </a:lnTo>
                    <a:lnTo>
                      <a:pt x="578" y="496"/>
                    </a:lnTo>
                    <a:lnTo>
                      <a:pt x="576" y="494"/>
                    </a:lnTo>
                    <a:lnTo>
                      <a:pt x="578" y="492"/>
                    </a:lnTo>
                    <a:lnTo>
                      <a:pt x="580" y="490"/>
                    </a:lnTo>
                    <a:lnTo>
                      <a:pt x="580" y="488"/>
                    </a:lnTo>
                    <a:lnTo>
                      <a:pt x="576" y="490"/>
                    </a:lnTo>
                    <a:lnTo>
                      <a:pt x="576" y="490"/>
                    </a:lnTo>
                    <a:close/>
                    <a:moveTo>
                      <a:pt x="554" y="496"/>
                    </a:moveTo>
                    <a:lnTo>
                      <a:pt x="556" y="496"/>
                    </a:lnTo>
                    <a:lnTo>
                      <a:pt x="556" y="498"/>
                    </a:lnTo>
                    <a:lnTo>
                      <a:pt x="556" y="500"/>
                    </a:lnTo>
                    <a:lnTo>
                      <a:pt x="558" y="502"/>
                    </a:lnTo>
                    <a:lnTo>
                      <a:pt x="556" y="504"/>
                    </a:lnTo>
                    <a:lnTo>
                      <a:pt x="556" y="504"/>
                    </a:lnTo>
                    <a:lnTo>
                      <a:pt x="556" y="502"/>
                    </a:lnTo>
                    <a:lnTo>
                      <a:pt x="554" y="498"/>
                    </a:lnTo>
                    <a:lnTo>
                      <a:pt x="554" y="496"/>
                    </a:lnTo>
                    <a:close/>
                    <a:moveTo>
                      <a:pt x="554" y="494"/>
                    </a:moveTo>
                    <a:lnTo>
                      <a:pt x="556" y="494"/>
                    </a:lnTo>
                    <a:lnTo>
                      <a:pt x="556" y="494"/>
                    </a:lnTo>
                    <a:lnTo>
                      <a:pt x="556" y="494"/>
                    </a:lnTo>
                    <a:lnTo>
                      <a:pt x="556" y="496"/>
                    </a:lnTo>
                    <a:lnTo>
                      <a:pt x="554" y="494"/>
                    </a:lnTo>
                    <a:close/>
                    <a:moveTo>
                      <a:pt x="554" y="492"/>
                    </a:moveTo>
                    <a:lnTo>
                      <a:pt x="554" y="488"/>
                    </a:lnTo>
                    <a:lnTo>
                      <a:pt x="556" y="492"/>
                    </a:lnTo>
                    <a:lnTo>
                      <a:pt x="554" y="492"/>
                    </a:lnTo>
                    <a:close/>
                    <a:moveTo>
                      <a:pt x="552" y="488"/>
                    </a:moveTo>
                    <a:lnTo>
                      <a:pt x="554" y="488"/>
                    </a:lnTo>
                    <a:lnTo>
                      <a:pt x="552" y="490"/>
                    </a:lnTo>
                    <a:lnTo>
                      <a:pt x="552" y="488"/>
                    </a:lnTo>
                    <a:close/>
                    <a:moveTo>
                      <a:pt x="550" y="476"/>
                    </a:moveTo>
                    <a:lnTo>
                      <a:pt x="550" y="474"/>
                    </a:lnTo>
                    <a:lnTo>
                      <a:pt x="552" y="474"/>
                    </a:lnTo>
                    <a:lnTo>
                      <a:pt x="550" y="476"/>
                    </a:lnTo>
                    <a:close/>
                    <a:moveTo>
                      <a:pt x="556" y="480"/>
                    </a:moveTo>
                    <a:lnTo>
                      <a:pt x="558" y="478"/>
                    </a:lnTo>
                    <a:lnTo>
                      <a:pt x="558" y="480"/>
                    </a:lnTo>
                    <a:lnTo>
                      <a:pt x="558" y="480"/>
                    </a:lnTo>
                    <a:lnTo>
                      <a:pt x="556" y="480"/>
                    </a:lnTo>
                    <a:close/>
                    <a:moveTo>
                      <a:pt x="556" y="474"/>
                    </a:moveTo>
                    <a:lnTo>
                      <a:pt x="558" y="472"/>
                    </a:lnTo>
                    <a:lnTo>
                      <a:pt x="562" y="472"/>
                    </a:lnTo>
                    <a:lnTo>
                      <a:pt x="562" y="474"/>
                    </a:lnTo>
                    <a:lnTo>
                      <a:pt x="562" y="474"/>
                    </a:lnTo>
                    <a:lnTo>
                      <a:pt x="560" y="474"/>
                    </a:lnTo>
                    <a:lnTo>
                      <a:pt x="558" y="476"/>
                    </a:lnTo>
                    <a:lnTo>
                      <a:pt x="556" y="474"/>
                    </a:lnTo>
                    <a:close/>
                    <a:moveTo>
                      <a:pt x="562" y="476"/>
                    </a:moveTo>
                    <a:lnTo>
                      <a:pt x="564" y="474"/>
                    </a:lnTo>
                    <a:lnTo>
                      <a:pt x="562" y="472"/>
                    </a:lnTo>
                    <a:lnTo>
                      <a:pt x="562" y="470"/>
                    </a:lnTo>
                    <a:lnTo>
                      <a:pt x="562" y="468"/>
                    </a:lnTo>
                    <a:lnTo>
                      <a:pt x="564" y="468"/>
                    </a:lnTo>
                    <a:lnTo>
                      <a:pt x="566" y="472"/>
                    </a:lnTo>
                    <a:lnTo>
                      <a:pt x="564" y="474"/>
                    </a:lnTo>
                    <a:lnTo>
                      <a:pt x="564" y="474"/>
                    </a:lnTo>
                    <a:lnTo>
                      <a:pt x="566" y="476"/>
                    </a:lnTo>
                    <a:lnTo>
                      <a:pt x="566" y="476"/>
                    </a:lnTo>
                    <a:lnTo>
                      <a:pt x="570" y="478"/>
                    </a:lnTo>
                    <a:lnTo>
                      <a:pt x="570" y="480"/>
                    </a:lnTo>
                    <a:lnTo>
                      <a:pt x="568" y="482"/>
                    </a:lnTo>
                    <a:lnTo>
                      <a:pt x="570" y="484"/>
                    </a:lnTo>
                    <a:lnTo>
                      <a:pt x="570" y="486"/>
                    </a:lnTo>
                    <a:lnTo>
                      <a:pt x="568" y="486"/>
                    </a:lnTo>
                    <a:lnTo>
                      <a:pt x="568" y="484"/>
                    </a:lnTo>
                    <a:lnTo>
                      <a:pt x="566" y="488"/>
                    </a:lnTo>
                    <a:lnTo>
                      <a:pt x="570" y="488"/>
                    </a:lnTo>
                    <a:lnTo>
                      <a:pt x="570" y="492"/>
                    </a:lnTo>
                    <a:lnTo>
                      <a:pt x="568" y="492"/>
                    </a:lnTo>
                    <a:lnTo>
                      <a:pt x="568" y="494"/>
                    </a:lnTo>
                    <a:lnTo>
                      <a:pt x="570" y="494"/>
                    </a:lnTo>
                    <a:lnTo>
                      <a:pt x="570" y="494"/>
                    </a:lnTo>
                    <a:lnTo>
                      <a:pt x="570" y="496"/>
                    </a:lnTo>
                    <a:lnTo>
                      <a:pt x="568" y="496"/>
                    </a:lnTo>
                    <a:lnTo>
                      <a:pt x="566" y="498"/>
                    </a:lnTo>
                    <a:lnTo>
                      <a:pt x="566" y="500"/>
                    </a:lnTo>
                    <a:lnTo>
                      <a:pt x="566" y="500"/>
                    </a:lnTo>
                    <a:lnTo>
                      <a:pt x="568" y="500"/>
                    </a:lnTo>
                    <a:lnTo>
                      <a:pt x="566" y="502"/>
                    </a:lnTo>
                    <a:lnTo>
                      <a:pt x="568" y="504"/>
                    </a:lnTo>
                    <a:lnTo>
                      <a:pt x="566" y="504"/>
                    </a:lnTo>
                    <a:lnTo>
                      <a:pt x="564" y="504"/>
                    </a:lnTo>
                    <a:lnTo>
                      <a:pt x="562" y="504"/>
                    </a:lnTo>
                    <a:lnTo>
                      <a:pt x="564" y="502"/>
                    </a:lnTo>
                    <a:lnTo>
                      <a:pt x="562" y="500"/>
                    </a:lnTo>
                    <a:lnTo>
                      <a:pt x="562" y="498"/>
                    </a:lnTo>
                    <a:lnTo>
                      <a:pt x="562" y="496"/>
                    </a:lnTo>
                    <a:lnTo>
                      <a:pt x="562" y="494"/>
                    </a:lnTo>
                    <a:lnTo>
                      <a:pt x="562" y="494"/>
                    </a:lnTo>
                    <a:lnTo>
                      <a:pt x="564" y="492"/>
                    </a:lnTo>
                    <a:lnTo>
                      <a:pt x="562" y="492"/>
                    </a:lnTo>
                    <a:lnTo>
                      <a:pt x="562" y="492"/>
                    </a:lnTo>
                    <a:lnTo>
                      <a:pt x="560" y="494"/>
                    </a:lnTo>
                    <a:lnTo>
                      <a:pt x="560" y="492"/>
                    </a:lnTo>
                    <a:lnTo>
                      <a:pt x="558" y="492"/>
                    </a:lnTo>
                    <a:lnTo>
                      <a:pt x="558" y="490"/>
                    </a:lnTo>
                    <a:lnTo>
                      <a:pt x="558" y="490"/>
                    </a:lnTo>
                    <a:lnTo>
                      <a:pt x="560" y="490"/>
                    </a:lnTo>
                    <a:lnTo>
                      <a:pt x="560" y="488"/>
                    </a:lnTo>
                    <a:lnTo>
                      <a:pt x="560" y="486"/>
                    </a:lnTo>
                    <a:lnTo>
                      <a:pt x="562" y="484"/>
                    </a:lnTo>
                    <a:lnTo>
                      <a:pt x="562" y="484"/>
                    </a:lnTo>
                    <a:lnTo>
                      <a:pt x="562" y="484"/>
                    </a:lnTo>
                    <a:lnTo>
                      <a:pt x="560" y="484"/>
                    </a:lnTo>
                    <a:lnTo>
                      <a:pt x="560" y="482"/>
                    </a:lnTo>
                    <a:lnTo>
                      <a:pt x="560" y="482"/>
                    </a:lnTo>
                    <a:lnTo>
                      <a:pt x="562" y="480"/>
                    </a:lnTo>
                    <a:lnTo>
                      <a:pt x="562" y="478"/>
                    </a:lnTo>
                    <a:lnTo>
                      <a:pt x="562" y="476"/>
                    </a:lnTo>
                    <a:close/>
                    <a:moveTo>
                      <a:pt x="578" y="474"/>
                    </a:moveTo>
                    <a:lnTo>
                      <a:pt x="576" y="474"/>
                    </a:lnTo>
                    <a:lnTo>
                      <a:pt x="576" y="472"/>
                    </a:lnTo>
                    <a:lnTo>
                      <a:pt x="578" y="470"/>
                    </a:lnTo>
                    <a:lnTo>
                      <a:pt x="578" y="470"/>
                    </a:lnTo>
                    <a:lnTo>
                      <a:pt x="578" y="474"/>
                    </a:lnTo>
                    <a:lnTo>
                      <a:pt x="578" y="474"/>
                    </a:lnTo>
                    <a:close/>
                    <a:moveTo>
                      <a:pt x="572" y="478"/>
                    </a:moveTo>
                    <a:lnTo>
                      <a:pt x="574" y="474"/>
                    </a:lnTo>
                    <a:lnTo>
                      <a:pt x="576" y="474"/>
                    </a:lnTo>
                    <a:lnTo>
                      <a:pt x="576" y="476"/>
                    </a:lnTo>
                    <a:lnTo>
                      <a:pt x="574" y="478"/>
                    </a:lnTo>
                    <a:lnTo>
                      <a:pt x="572" y="478"/>
                    </a:lnTo>
                    <a:close/>
                    <a:moveTo>
                      <a:pt x="570" y="474"/>
                    </a:moveTo>
                    <a:lnTo>
                      <a:pt x="570" y="474"/>
                    </a:lnTo>
                    <a:lnTo>
                      <a:pt x="576" y="470"/>
                    </a:lnTo>
                    <a:lnTo>
                      <a:pt x="576" y="472"/>
                    </a:lnTo>
                    <a:lnTo>
                      <a:pt x="574" y="474"/>
                    </a:lnTo>
                    <a:lnTo>
                      <a:pt x="572" y="476"/>
                    </a:lnTo>
                    <a:lnTo>
                      <a:pt x="570" y="474"/>
                    </a:lnTo>
                    <a:close/>
                    <a:moveTo>
                      <a:pt x="568" y="468"/>
                    </a:moveTo>
                    <a:lnTo>
                      <a:pt x="570" y="466"/>
                    </a:lnTo>
                    <a:lnTo>
                      <a:pt x="574" y="466"/>
                    </a:lnTo>
                    <a:lnTo>
                      <a:pt x="574" y="468"/>
                    </a:lnTo>
                    <a:lnTo>
                      <a:pt x="572" y="472"/>
                    </a:lnTo>
                    <a:lnTo>
                      <a:pt x="570" y="470"/>
                    </a:lnTo>
                    <a:lnTo>
                      <a:pt x="568" y="468"/>
                    </a:lnTo>
                    <a:close/>
                    <a:moveTo>
                      <a:pt x="572" y="462"/>
                    </a:moveTo>
                    <a:lnTo>
                      <a:pt x="574" y="460"/>
                    </a:lnTo>
                    <a:lnTo>
                      <a:pt x="576" y="458"/>
                    </a:lnTo>
                    <a:lnTo>
                      <a:pt x="576" y="462"/>
                    </a:lnTo>
                    <a:lnTo>
                      <a:pt x="576" y="464"/>
                    </a:lnTo>
                    <a:lnTo>
                      <a:pt x="572" y="466"/>
                    </a:lnTo>
                    <a:lnTo>
                      <a:pt x="572" y="464"/>
                    </a:lnTo>
                    <a:lnTo>
                      <a:pt x="572" y="462"/>
                    </a:lnTo>
                    <a:close/>
                    <a:moveTo>
                      <a:pt x="564" y="466"/>
                    </a:moveTo>
                    <a:lnTo>
                      <a:pt x="564" y="464"/>
                    </a:lnTo>
                    <a:lnTo>
                      <a:pt x="566" y="458"/>
                    </a:lnTo>
                    <a:lnTo>
                      <a:pt x="566" y="456"/>
                    </a:lnTo>
                    <a:lnTo>
                      <a:pt x="564" y="454"/>
                    </a:lnTo>
                    <a:lnTo>
                      <a:pt x="564" y="452"/>
                    </a:lnTo>
                    <a:lnTo>
                      <a:pt x="564" y="452"/>
                    </a:lnTo>
                    <a:lnTo>
                      <a:pt x="564" y="450"/>
                    </a:lnTo>
                    <a:lnTo>
                      <a:pt x="568" y="450"/>
                    </a:lnTo>
                    <a:lnTo>
                      <a:pt x="570" y="452"/>
                    </a:lnTo>
                    <a:lnTo>
                      <a:pt x="572" y="452"/>
                    </a:lnTo>
                    <a:lnTo>
                      <a:pt x="574" y="454"/>
                    </a:lnTo>
                    <a:lnTo>
                      <a:pt x="574" y="458"/>
                    </a:lnTo>
                    <a:lnTo>
                      <a:pt x="572" y="460"/>
                    </a:lnTo>
                    <a:lnTo>
                      <a:pt x="570" y="462"/>
                    </a:lnTo>
                    <a:lnTo>
                      <a:pt x="570" y="458"/>
                    </a:lnTo>
                    <a:lnTo>
                      <a:pt x="570" y="458"/>
                    </a:lnTo>
                    <a:lnTo>
                      <a:pt x="570" y="462"/>
                    </a:lnTo>
                    <a:lnTo>
                      <a:pt x="568" y="462"/>
                    </a:lnTo>
                    <a:lnTo>
                      <a:pt x="570" y="464"/>
                    </a:lnTo>
                    <a:lnTo>
                      <a:pt x="568" y="466"/>
                    </a:lnTo>
                    <a:lnTo>
                      <a:pt x="566" y="464"/>
                    </a:lnTo>
                    <a:lnTo>
                      <a:pt x="566" y="466"/>
                    </a:lnTo>
                    <a:lnTo>
                      <a:pt x="564" y="466"/>
                    </a:lnTo>
                    <a:close/>
                    <a:moveTo>
                      <a:pt x="558" y="462"/>
                    </a:moveTo>
                    <a:lnTo>
                      <a:pt x="556" y="460"/>
                    </a:lnTo>
                    <a:lnTo>
                      <a:pt x="558" y="458"/>
                    </a:lnTo>
                    <a:lnTo>
                      <a:pt x="556" y="458"/>
                    </a:lnTo>
                    <a:lnTo>
                      <a:pt x="556" y="454"/>
                    </a:lnTo>
                    <a:lnTo>
                      <a:pt x="558" y="454"/>
                    </a:lnTo>
                    <a:lnTo>
                      <a:pt x="560" y="454"/>
                    </a:lnTo>
                    <a:lnTo>
                      <a:pt x="560" y="452"/>
                    </a:lnTo>
                    <a:lnTo>
                      <a:pt x="560" y="452"/>
                    </a:lnTo>
                    <a:lnTo>
                      <a:pt x="562" y="454"/>
                    </a:lnTo>
                    <a:lnTo>
                      <a:pt x="562" y="456"/>
                    </a:lnTo>
                    <a:lnTo>
                      <a:pt x="562" y="458"/>
                    </a:lnTo>
                    <a:lnTo>
                      <a:pt x="562" y="456"/>
                    </a:lnTo>
                    <a:lnTo>
                      <a:pt x="564" y="458"/>
                    </a:lnTo>
                    <a:lnTo>
                      <a:pt x="562" y="464"/>
                    </a:lnTo>
                    <a:lnTo>
                      <a:pt x="558" y="466"/>
                    </a:lnTo>
                    <a:lnTo>
                      <a:pt x="558" y="468"/>
                    </a:lnTo>
                    <a:lnTo>
                      <a:pt x="558" y="470"/>
                    </a:lnTo>
                    <a:lnTo>
                      <a:pt x="554" y="472"/>
                    </a:lnTo>
                    <a:lnTo>
                      <a:pt x="556" y="470"/>
                    </a:lnTo>
                    <a:lnTo>
                      <a:pt x="556" y="468"/>
                    </a:lnTo>
                    <a:lnTo>
                      <a:pt x="554" y="472"/>
                    </a:lnTo>
                    <a:lnTo>
                      <a:pt x="552" y="472"/>
                    </a:lnTo>
                    <a:lnTo>
                      <a:pt x="552" y="470"/>
                    </a:lnTo>
                    <a:lnTo>
                      <a:pt x="554" y="468"/>
                    </a:lnTo>
                    <a:lnTo>
                      <a:pt x="554" y="466"/>
                    </a:lnTo>
                    <a:lnTo>
                      <a:pt x="554" y="464"/>
                    </a:lnTo>
                    <a:lnTo>
                      <a:pt x="556" y="466"/>
                    </a:lnTo>
                    <a:lnTo>
                      <a:pt x="558" y="464"/>
                    </a:lnTo>
                    <a:lnTo>
                      <a:pt x="558" y="462"/>
                    </a:lnTo>
                    <a:close/>
                    <a:moveTo>
                      <a:pt x="556" y="442"/>
                    </a:moveTo>
                    <a:lnTo>
                      <a:pt x="558" y="442"/>
                    </a:lnTo>
                    <a:lnTo>
                      <a:pt x="556" y="444"/>
                    </a:lnTo>
                    <a:lnTo>
                      <a:pt x="556" y="442"/>
                    </a:lnTo>
                    <a:close/>
                    <a:moveTo>
                      <a:pt x="550" y="442"/>
                    </a:moveTo>
                    <a:lnTo>
                      <a:pt x="552" y="440"/>
                    </a:lnTo>
                    <a:lnTo>
                      <a:pt x="554" y="440"/>
                    </a:lnTo>
                    <a:lnTo>
                      <a:pt x="554" y="440"/>
                    </a:lnTo>
                    <a:lnTo>
                      <a:pt x="556" y="444"/>
                    </a:lnTo>
                    <a:lnTo>
                      <a:pt x="556" y="448"/>
                    </a:lnTo>
                    <a:lnTo>
                      <a:pt x="556" y="452"/>
                    </a:lnTo>
                    <a:lnTo>
                      <a:pt x="554" y="452"/>
                    </a:lnTo>
                    <a:lnTo>
                      <a:pt x="554" y="458"/>
                    </a:lnTo>
                    <a:lnTo>
                      <a:pt x="552" y="458"/>
                    </a:lnTo>
                    <a:lnTo>
                      <a:pt x="550" y="462"/>
                    </a:lnTo>
                    <a:lnTo>
                      <a:pt x="550" y="466"/>
                    </a:lnTo>
                    <a:lnTo>
                      <a:pt x="550" y="466"/>
                    </a:lnTo>
                    <a:lnTo>
                      <a:pt x="548" y="468"/>
                    </a:lnTo>
                    <a:lnTo>
                      <a:pt x="548" y="466"/>
                    </a:lnTo>
                    <a:lnTo>
                      <a:pt x="548" y="464"/>
                    </a:lnTo>
                    <a:lnTo>
                      <a:pt x="548" y="462"/>
                    </a:lnTo>
                    <a:lnTo>
                      <a:pt x="548" y="460"/>
                    </a:lnTo>
                    <a:lnTo>
                      <a:pt x="548" y="458"/>
                    </a:lnTo>
                    <a:lnTo>
                      <a:pt x="550" y="458"/>
                    </a:lnTo>
                    <a:lnTo>
                      <a:pt x="550" y="456"/>
                    </a:lnTo>
                    <a:lnTo>
                      <a:pt x="550" y="456"/>
                    </a:lnTo>
                    <a:lnTo>
                      <a:pt x="548" y="456"/>
                    </a:lnTo>
                    <a:lnTo>
                      <a:pt x="548" y="456"/>
                    </a:lnTo>
                    <a:lnTo>
                      <a:pt x="548" y="454"/>
                    </a:lnTo>
                    <a:lnTo>
                      <a:pt x="548" y="454"/>
                    </a:lnTo>
                    <a:lnTo>
                      <a:pt x="550" y="452"/>
                    </a:lnTo>
                    <a:lnTo>
                      <a:pt x="548" y="452"/>
                    </a:lnTo>
                    <a:lnTo>
                      <a:pt x="548" y="452"/>
                    </a:lnTo>
                    <a:lnTo>
                      <a:pt x="548" y="450"/>
                    </a:lnTo>
                    <a:lnTo>
                      <a:pt x="550" y="448"/>
                    </a:lnTo>
                    <a:lnTo>
                      <a:pt x="550" y="446"/>
                    </a:lnTo>
                    <a:lnTo>
                      <a:pt x="552" y="446"/>
                    </a:lnTo>
                    <a:lnTo>
                      <a:pt x="550" y="444"/>
                    </a:lnTo>
                    <a:lnTo>
                      <a:pt x="550" y="442"/>
                    </a:lnTo>
                    <a:close/>
                    <a:moveTo>
                      <a:pt x="546" y="442"/>
                    </a:moveTo>
                    <a:lnTo>
                      <a:pt x="548" y="440"/>
                    </a:lnTo>
                    <a:lnTo>
                      <a:pt x="548" y="442"/>
                    </a:lnTo>
                    <a:lnTo>
                      <a:pt x="548" y="444"/>
                    </a:lnTo>
                    <a:lnTo>
                      <a:pt x="546" y="446"/>
                    </a:lnTo>
                    <a:lnTo>
                      <a:pt x="544" y="448"/>
                    </a:lnTo>
                    <a:lnTo>
                      <a:pt x="544" y="446"/>
                    </a:lnTo>
                    <a:lnTo>
                      <a:pt x="546" y="446"/>
                    </a:lnTo>
                    <a:lnTo>
                      <a:pt x="546" y="444"/>
                    </a:lnTo>
                    <a:lnTo>
                      <a:pt x="546" y="442"/>
                    </a:lnTo>
                    <a:close/>
                    <a:moveTo>
                      <a:pt x="556" y="448"/>
                    </a:moveTo>
                    <a:lnTo>
                      <a:pt x="558" y="446"/>
                    </a:lnTo>
                    <a:lnTo>
                      <a:pt x="558" y="442"/>
                    </a:lnTo>
                    <a:lnTo>
                      <a:pt x="560" y="442"/>
                    </a:lnTo>
                    <a:lnTo>
                      <a:pt x="562" y="442"/>
                    </a:lnTo>
                    <a:lnTo>
                      <a:pt x="562" y="440"/>
                    </a:lnTo>
                    <a:lnTo>
                      <a:pt x="562" y="438"/>
                    </a:lnTo>
                    <a:lnTo>
                      <a:pt x="562" y="438"/>
                    </a:lnTo>
                    <a:lnTo>
                      <a:pt x="562" y="432"/>
                    </a:lnTo>
                    <a:lnTo>
                      <a:pt x="564" y="430"/>
                    </a:lnTo>
                    <a:lnTo>
                      <a:pt x="564" y="422"/>
                    </a:lnTo>
                    <a:lnTo>
                      <a:pt x="566" y="418"/>
                    </a:lnTo>
                    <a:lnTo>
                      <a:pt x="568" y="420"/>
                    </a:lnTo>
                    <a:lnTo>
                      <a:pt x="568" y="422"/>
                    </a:lnTo>
                    <a:lnTo>
                      <a:pt x="570" y="424"/>
                    </a:lnTo>
                    <a:lnTo>
                      <a:pt x="572" y="426"/>
                    </a:lnTo>
                    <a:lnTo>
                      <a:pt x="572" y="436"/>
                    </a:lnTo>
                    <a:lnTo>
                      <a:pt x="570" y="438"/>
                    </a:lnTo>
                    <a:lnTo>
                      <a:pt x="570" y="438"/>
                    </a:lnTo>
                    <a:lnTo>
                      <a:pt x="570" y="432"/>
                    </a:lnTo>
                    <a:lnTo>
                      <a:pt x="570" y="428"/>
                    </a:lnTo>
                    <a:lnTo>
                      <a:pt x="570" y="430"/>
                    </a:lnTo>
                    <a:lnTo>
                      <a:pt x="568" y="438"/>
                    </a:lnTo>
                    <a:lnTo>
                      <a:pt x="568" y="440"/>
                    </a:lnTo>
                    <a:lnTo>
                      <a:pt x="568" y="442"/>
                    </a:lnTo>
                    <a:lnTo>
                      <a:pt x="566" y="444"/>
                    </a:lnTo>
                    <a:lnTo>
                      <a:pt x="564" y="442"/>
                    </a:lnTo>
                    <a:lnTo>
                      <a:pt x="564" y="446"/>
                    </a:lnTo>
                    <a:lnTo>
                      <a:pt x="560" y="448"/>
                    </a:lnTo>
                    <a:lnTo>
                      <a:pt x="558" y="450"/>
                    </a:lnTo>
                    <a:lnTo>
                      <a:pt x="556" y="448"/>
                    </a:lnTo>
                    <a:close/>
                    <a:moveTo>
                      <a:pt x="550" y="420"/>
                    </a:moveTo>
                    <a:lnTo>
                      <a:pt x="554" y="420"/>
                    </a:lnTo>
                    <a:lnTo>
                      <a:pt x="556" y="420"/>
                    </a:lnTo>
                    <a:lnTo>
                      <a:pt x="556" y="422"/>
                    </a:lnTo>
                    <a:lnTo>
                      <a:pt x="556" y="424"/>
                    </a:lnTo>
                    <a:lnTo>
                      <a:pt x="556" y="426"/>
                    </a:lnTo>
                    <a:lnTo>
                      <a:pt x="558" y="424"/>
                    </a:lnTo>
                    <a:lnTo>
                      <a:pt x="560" y="424"/>
                    </a:lnTo>
                    <a:lnTo>
                      <a:pt x="562" y="426"/>
                    </a:lnTo>
                    <a:lnTo>
                      <a:pt x="562" y="428"/>
                    </a:lnTo>
                    <a:lnTo>
                      <a:pt x="560" y="428"/>
                    </a:lnTo>
                    <a:lnTo>
                      <a:pt x="560" y="430"/>
                    </a:lnTo>
                    <a:lnTo>
                      <a:pt x="560" y="432"/>
                    </a:lnTo>
                    <a:lnTo>
                      <a:pt x="558" y="430"/>
                    </a:lnTo>
                    <a:lnTo>
                      <a:pt x="556" y="428"/>
                    </a:lnTo>
                    <a:lnTo>
                      <a:pt x="552" y="424"/>
                    </a:lnTo>
                    <a:lnTo>
                      <a:pt x="552" y="426"/>
                    </a:lnTo>
                    <a:lnTo>
                      <a:pt x="556" y="430"/>
                    </a:lnTo>
                    <a:lnTo>
                      <a:pt x="556" y="432"/>
                    </a:lnTo>
                    <a:lnTo>
                      <a:pt x="558" y="432"/>
                    </a:lnTo>
                    <a:lnTo>
                      <a:pt x="560" y="434"/>
                    </a:lnTo>
                    <a:lnTo>
                      <a:pt x="558" y="436"/>
                    </a:lnTo>
                    <a:lnTo>
                      <a:pt x="558" y="440"/>
                    </a:lnTo>
                    <a:lnTo>
                      <a:pt x="556" y="440"/>
                    </a:lnTo>
                    <a:lnTo>
                      <a:pt x="554" y="438"/>
                    </a:lnTo>
                    <a:lnTo>
                      <a:pt x="554" y="434"/>
                    </a:lnTo>
                    <a:lnTo>
                      <a:pt x="552" y="430"/>
                    </a:lnTo>
                    <a:lnTo>
                      <a:pt x="550" y="432"/>
                    </a:lnTo>
                    <a:lnTo>
                      <a:pt x="552" y="436"/>
                    </a:lnTo>
                    <a:lnTo>
                      <a:pt x="552" y="438"/>
                    </a:lnTo>
                    <a:lnTo>
                      <a:pt x="550" y="440"/>
                    </a:lnTo>
                    <a:lnTo>
                      <a:pt x="548" y="440"/>
                    </a:lnTo>
                    <a:lnTo>
                      <a:pt x="546" y="438"/>
                    </a:lnTo>
                    <a:lnTo>
                      <a:pt x="548" y="436"/>
                    </a:lnTo>
                    <a:lnTo>
                      <a:pt x="546" y="434"/>
                    </a:lnTo>
                    <a:lnTo>
                      <a:pt x="548" y="432"/>
                    </a:lnTo>
                    <a:lnTo>
                      <a:pt x="546" y="428"/>
                    </a:lnTo>
                    <a:lnTo>
                      <a:pt x="546" y="426"/>
                    </a:lnTo>
                    <a:lnTo>
                      <a:pt x="548" y="428"/>
                    </a:lnTo>
                    <a:lnTo>
                      <a:pt x="548" y="426"/>
                    </a:lnTo>
                    <a:lnTo>
                      <a:pt x="548" y="424"/>
                    </a:lnTo>
                    <a:lnTo>
                      <a:pt x="548" y="422"/>
                    </a:lnTo>
                    <a:lnTo>
                      <a:pt x="548" y="420"/>
                    </a:lnTo>
                    <a:lnTo>
                      <a:pt x="550" y="422"/>
                    </a:lnTo>
                    <a:lnTo>
                      <a:pt x="550" y="422"/>
                    </a:lnTo>
                    <a:lnTo>
                      <a:pt x="550" y="420"/>
                    </a:lnTo>
                    <a:close/>
                    <a:moveTo>
                      <a:pt x="552" y="418"/>
                    </a:moveTo>
                    <a:lnTo>
                      <a:pt x="554" y="416"/>
                    </a:lnTo>
                    <a:lnTo>
                      <a:pt x="554" y="418"/>
                    </a:lnTo>
                    <a:lnTo>
                      <a:pt x="552" y="418"/>
                    </a:lnTo>
                    <a:lnTo>
                      <a:pt x="552" y="418"/>
                    </a:lnTo>
                    <a:close/>
                    <a:moveTo>
                      <a:pt x="184" y="266"/>
                    </a:moveTo>
                    <a:lnTo>
                      <a:pt x="184" y="264"/>
                    </a:lnTo>
                    <a:lnTo>
                      <a:pt x="184" y="264"/>
                    </a:lnTo>
                    <a:lnTo>
                      <a:pt x="186" y="266"/>
                    </a:lnTo>
                    <a:lnTo>
                      <a:pt x="184" y="266"/>
                    </a:lnTo>
                    <a:close/>
                    <a:moveTo>
                      <a:pt x="184" y="266"/>
                    </a:moveTo>
                    <a:lnTo>
                      <a:pt x="184" y="268"/>
                    </a:lnTo>
                    <a:lnTo>
                      <a:pt x="184" y="270"/>
                    </a:lnTo>
                    <a:lnTo>
                      <a:pt x="188" y="274"/>
                    </a:lnTo>
                    <a:lnTo>
                      <a:pt x="188" y="276"/>
                    </a:lnTo>
                    <a:lnTo>
                      <a:pt x="184" y="272"/>
                    </a:lnTo>
                    <a:lnTo>
                      <a:pt x="182" y="270"/>
                    </a:lnTo>
                    <a:lnTo>
                      <a:pt x="182" y="268"/>
                    </a:lnTo>
                    <a:lnTo>
                      <a:pt x="184" y="266"/>
                    </a:lnTo>
                    <a:lnTo>
                      <a:pt x="184" y="266"/>
                    </a:lnTo>
                    <a:close/>
                    <a:moveTo>
                      <a:pt x="312" y="226"/>
                    </a:moveTo>
                    <a:lnTo>
                      <a:pt x="310" y="228"/>
                    </a:lnTo>
                    <a:lnTo>
                      <a:pt x="310" y="234"/>
                    </a:lnTo>
                    <a:lnTo>
                      <a:pt x="308" y="232"/>
                    </a:lnTo>
                    <a:lnTo>
                      <a:pt x="308" y="230"/>
                    </a:lnTo>
                    <a:lnTo>
                      <a:pt x="306" y="230"/>
                    </a:lnTo>
                    <a:lnTo>
                      <a:pt x="304" y="230"/>
                    </a:lnTo>
                    <a:lnTo>
                      <a:pt x="300" y="230"/>
                    </a:lnTo>
                    <a:lnTo>
                      <a:pt x="300" y="228"/>
                    </a:lnTo>
                    <a:lnTo>
                      <a:pt x="308" y="222"/>
                    </a:lnTo>
                    <a:lnTo>
                      <a:pt x="310" y="220"/>
                    </a:lnTo>
                    <a:lnTo>
                      <a:pt x="312" y="220"/>
                    </a:lnTo>
                    <a:lnTo>
                      <a:pt x="312" y="226"/>
                    </a:lnTo>
                    <a:close/>
                    <a:moveTo>
                      <a:pt x="312" y="226"/>
                    </a:moveTo>
                    <a:lnTo>
                      <a:pt x="314" y="224"/>
                    </a:lnTo>
                    <a:lnTo>
                      <a:pt x="314" y="224"/>
                    </a:lnTo>
                    <a:lnTo>
                      <a:pt x="312" y="222"/>
                    </a:lnTo>
                    <a:lnTo>
                      <a:pt x="314" y="220"/>
                    </a:lnTo>
                    <a:lnTo>
                      <a:pt x="312" y="218"/>
                    </a:lnTo>
                    <a:lnTo>
                      <a:pt x="312" y="216"/>
                    </a:lnTo>
                    <a:lnTo>
                      <a:pt x="318" y="216"/>
                    </a:lnTo>
                    <a:lnTo>
                      <a:pt x="322" y="218"/>
                    </a:lnTo>
                    <a:lnTo>
                      <a:pt x="322" y="220"/>
                    </a:lnTo>
                    <a:lnTo>
                      <a:pt x="320" y="222"/>
                    </a:lnTo>
                    <a:lnTo>
                      <a:pt x="314" y="226"/>
                    </a:lnTo>
                    <a:lnTo>
                      <a:pt x="312" y="226"/>
                    </a:lnTo>
                    <a:close/>
                    <a:moveTo>
                      <a:pt x="336" y="210"/>
                    </a:moveTo>
                    <a:lnTo>
                      <a:pt x="338" y="210"/>
                    </a:lnTo>
                    <a:lnTo>
                      <a:pt x="340" y="210"/>
                    </a:lnTo>
                    <a:lnTo>
                      <a:pt x="342" y="210"/>
                    </a:lnTo>
                    <a:lnTo>
                      <a:pt x="342" y="212"/>
                    </a:lnTo>
                    <a:lnTo>
                      <a:pt x="340" y="212"/>
                    </a:lnTo>
                    <a:lnTo>
                      <a:pt x="336" y="210"/>
                    </a:lnTo>
                    <a:close/>
                    <a:moveTo>
                      <a:pt x="462" y="328"/>
                    </a:moveTo>
                    <a:lnTo>
                      <a:pt x="464" y="328"/>
                    </a:lnTo>
                    <a:lnTo>
                      <a:pt x="466" y="328"/>
                    </a:lnTo>
                    <a:lnTo>
                      <a:pt x="464" y="330"/>
                    </a:lnTo>
                    <a:lnTo>
                      <a:pt x="462" y="328"/>
                    </a:lnTo>
                    <a:close/>
                    <a:moveTo>
                      <a:pt x="450" y="366"/>
                    </a:moveTo>
                    <a:lnTo>
                      <a:pt x="452" y="364"/>
                    </a:lnTo>
                    <a:lnTo>
                      <a:pt x="454" y="366"/>
                    </a:lnTo>
                    <a:lnTo>
                      <a:pt x="450" y="366"/>
                    </a:lnTo>
                    <a:close/>
                    <a:moveTo>
                      <a:pt x="478" y="358"/>
                    </a:moveTo>
                    <a:lnTo>
                      <a:pt x="480" y="358"/>
                    </a:lnTo>
                    <a:lnTo>
                      <a:pt x="482" y="358"/>
                    </a:lnTo>
                    <a:lnTo>
                      <a:pt x="480" y="360"/>
                    </a:lnTo>
                    <a:lnTo>
                      <a:pt x="478" y="362"/>
                    </a:lnTo>
                    <a:lnTo>
                      <a:pt x="478" y="358"/>
                    </a:lnTo>
                    <a:close/>
                    <a:moveTo>
                      <a:pt x="458" y="334"/>
                    </a:moveTo>
                    <a:lnTo>
                      <a:pt x="458" y="332"/>
                    </a:lnTo>
                    <a:lnTo>
                      <a:pt x="460" y="332"/>
                    </a:lnTo>
                    <a:lnTo>
                      <a:pt x="460" y="334"/>
                    </a:lnTo>
                    <a:lnTo>
                      <a:pt x="458" y="334"/>
                    </a:lnTo>
                    <a:close/>
                    <a:moveTo>
                      <a:pt x="460" y="344"/>
                    </a:moveTo>
                    <a:lnTo>
                      <a:pt x="460" y="340"/>
                    </a:lnTo>
                    <a:lnTo>
                      <a:pt x="462" y="338"/>
                    </a:lnTo>
                    <a:lnTo>
                      <a:pt x="464" y="340"/>
                    </a:lnTo>
                    <a:lnTo>
                      <a:pt x="464" y="342"/>
                    </a:lnTo>
                    <a:lnTo>
                      <a:pt x="466" y="342"/>
                    </a:lnTo>
                    <a:lnTo>
                      <a:pt x="466" y="342"/>
                    </a:lnTo>
                    <a:lnTo>
                      <a:pt x="464" y="344"/>
                    </a:lnTo>
                    <a:lnTo>
                      <a:pt x="460" y="344"/>
                    </a:lnTo>
                    <a:close/>
                    <a:moveTo>
                      <a:pt x="442" y="354"/>
                    </a:moveTo>
                    <a:lnTo>
                      <a:pt x="444" y="354"/>
                    </a:lnTo>
                    <a:lnTo>
                      <a:pt x="444" y="352"/>
                    </a:lnTo>
                    <a:lnTo>
                      <a:pt x="444" y="350"/>
                    </a:lnTo>
                    <a:lnTo>
                      <a:pt x="448" y="348"/>
                    </a:lnTo>
                    <a:lnTo>
                      <a:pt x="452" y="346"/>
                    </a:lnTo>
                    <a:lnTo>
                      <a:pt x="454" y="344"/>
                    </a:lnTo>
                    <a:lnTo>
                      <a:pt x="454" y="344"/>
                    </a:lnTo>
                    <a:lnTo>
                      <a:pt x="456" y="340"/>
                    </a:lnTo>
                    <a:lnTo>
                      <a:pt x="458" y="342"/>
                    </a:lnTo>
                    <a:lnTo>
                      <a:pt x="456" y="342"/>
                    </a:lnTo>
                    <a:lnTo>
                      <a:pt x="458" y="344"/>
                    </a:lnTo>
                    <a:lnTo>
                      <a:pt x="456" y="346"/>
                    </a:lnTo>
                    <a:lnTo>
                      <a:pt x="454" y="346"/>
                    </a:lnTo>
                    <a:lnTo>
                      <a:pt x="450" y="350"/>
                    </a:lnTo>
                    <a:lnTo>
                      <a:pt x="448" y="352"/>
                    </a:lnTo>
                    <a:lnTo>
                      <a:pt x="448" y="352"/>
                    </a:lnTo>
                    <a:lnTo>
                      <a:pt x="448" y="354"/>
                    </a:lnTo>
                    <a:lnTo>
                      <a:pt x="444" y="354"/>
                    </a:lnTo>
                    <a:lnTo>
                      <a:pt x="444" y="354"/>
                    </a:lnTo>
                    <a:lnTo>
                      <a:pt x="440" y="354"/>
                    </a:lnTo>
                    <a:lnTo>
                      <a:pt x="442" y="354"/>
                    </a:lnTo>
                    <a:close/>
                    <a:moveTo>
                      <a:pt x="440" y="348"/>
                    </a:moveTo>
                    <a:lnTo>
                      <a:pt x="444" y="346"/>
                    </a:lnTo>
                    <a:lnTo>
                      <a:pt x="444" y="348"/>
                    </a:lnTo>
                    <a:lnTo>
                      <a:pt x="442" y="350"/>
                    </a:lnTo>
                    <a:lnTo>
                      <a:pt x="440" y="348"/>
                    </a:lnTo>
                    <a:lnTo>
                      <a:pt x="440" y="348"/>
                    </a:lnTo>
                    <a:close/>
                    <a:moveTo>
                      <a:pt x="446" y="342"/>
                    </a:moveTo>
                    <a:lnTo>
                      <a:pt x="450" y="340"/>
                    </a:lnTo>
                    <a:lnTo>
                      <a:pt x="450" y="338"/>
                    </a:lnTo>
                    <a:lnTo>
                      <a:pt x="452" y="336"/>
                    </a:lnTo>
                    <a:lnTo>
                      <a:pt x="454" y="336"/>
                    </a:lnTo>
                    <a:lnTo>
                      <a:pt x="454" y="338"/>
                    </a:lnTo>
                    <a:lnTo>
                      <a:pt x="452" y="340"/>
                    </a:lnTo>
                    <a:lnTo>
                      <a:pt x="452" y="340"/>
                    </a:lnTo>
                    <a:lnTo>
                      <a:pt x="448" y="342"/>
                    </a:lnTo>
                    <a:lnTo>
                      <a:pt x="448" y="344"/>
                    </a:lnTo>
                    <a:lnTo>
                      <a:pt x="448" y="344"/>
                    </a:lnTo>
                    <a:lnTo>
                      <a:pt x="446" y="342"/>
                    </a:lnTo>
                    <a:close/>
                    <a:moveTo>
                      <a:pt x="450" y="328"/>
                    </a:moveTo>
                    <a:lnTo>
                      <a:pt x="452" y="326"/>
                    </a:lnTo>
                    <a:lnTo>
                      <a:pt x="454" y="326"/>
                    </a:lnTo>
                    <a:lnTo>
                      <a:pt x="452" y="328"/>
                    </a:lnTo>
                    <a:lnTo>
                      <a:pt x="454" y="328"/>
                    </a:lnTo>
                    <a:lnTo>
                      <a:pt x="452" y="330"/>
                    </a:lnTo>
                    <a:lnTo>
                      <a:pt x="450" y="328"/>
                    </a:lnTo>
                    <a:close/>
                    <a:moveTo>
                      <a:pt x="302" y="156"/>
                    </a:moveTo>
                    <a:lnTo>
                      <a:pt x="304" y="156"/>
                    </a:lnTo>
                    <a:lnTo>
                      <a:pt x="306" y="156"/>
                    </a:lnTo>
                    <a:lnTo>
                      <a:pt x="304" y="158"/>
                    </a:lnTo>
                    <a:lnTo>
                      <a:pt x="302" y="156"/>
                    </a:lnTo>
                    <a:close/>
                    <a:moveTo>
                      <a:pt x="254" y="208"/>
                    </a:moveTo>
                    <a:lnTo>
                      <a:pt x="256" y="204"/>
                    </a:lnTo>
                    <a:lnTo>
                      <a:pt x="256" y="202"/>
                    </a:lnTo>
                    <a:lnTo>
                      <a:pt x="254" y="200"/>
                    </a:lnTo>
                    <a:lnTo>
                      <a:pt x="254" y="196"/>
                    </a:lnTo>
                    <a:lnTo>
                      <a:pt x="252" y="192"/>
                    </a:lnTo>
                    <a:lnTo>
                      <a:pt x="250" y="190"/>
                    </a:lnTo>
                    <a:lnTo>
                      <a:pt x="246" y="190"/>
                    </a:lnTo>
                    <a:lnTo>
                      <a:pt x="246" y="192"/>
                    </a:lnTo>
                    <a:lnTo>
                      <a:pt x="242" y="192"/>
                    </a:lnTo>
                    <a:lnTo>
                      <a:pt x="240" y="190"/>
                    </a:lnTo>
                    <a:lnTo>
                      <a:pt x="240" y="186"/>
                    </a:lnTo>
                    <a:lnTo>
                      <a:pt x="246" y="182"/>
                    </a:lnTo>
                    <a:lnTo>
                      <a:pt x="248" y="176"/>
                    </a:lnTo>
                    <a:lnTo>
                      <a:pt x="250" y="176"/>
                    </a:lnTo>
                    <a:lnTo>
                      <a:pt x="250" y="182"/>
                    </a:lnTo>
                    <a:lnTo>
                      <a:pt x="248" y="182"/>
                    </a:lnTo>
                    <a:lnTo>
                      <a:pt x="252" y="184"/>
                    </a:lnTo>
                    <a:lnTo>
                      <a:pt x="252" y="186"/>
                    </a:lnTo>
                    <a:lnTo>
                      <a:pt x="254" y="186"/>
                    </a:lnTo>
                    <a:lnTo>
                      <a:pt x="256" y="184"/>
                    </a:lnTo>
                    <a:lnTo>
                      <a:pt x="260" y="186"/>
                    </a:lnTo>
                    <a:lnTo>
                      <a:pt x="262" y="188"/>
                    </a:lnTo>
                    <a:lnTo>
                      <a:pt x="262" y="188"/>
                    </a:lnTo>
                    <a:lnTo>
                      <a:pt x="262" y="190"/>
                    </a:lnTo>
                    <a:lnTo>
                      <a:pt x="262" y="194"/>
                    </a:lnTo>
                    <a:lnTo>
                      <a:pt x="264" y="196"/>
                    </a:lnTo>
                    <a:lnTo>
                      <a:pt x="264" y="198"/>
                    </a:lnTo>
                    <a:lnTo>
                      <a:pt x="270" y="202"/>
                    </a:lnTo>
                    <a:lnTo>
                      <a:pt x="270" y="204"/>
                    </a:lnTo>
                    <a:lnTo>
                      <a:pt x="268" y="206"/>
                    </a:lnTo>
                    <a:lnTo>
                      <a:pt x="264" y="204"/>
                    </a:lnTo>
                    <a:lnTo>
                      <a:pt x="264" y="204"/>
                    </a:lnTo>
                    <a:lnTo>
                      <a:pt x="262" y="206"/>
                    </a:lnTo>
                    <a:lnTo>
                      <a:pt x="260" y="206"/>
                    </a:lnTo>
                    <a:lnTo>
                      <a:pt x="256" y="208"/>
                    </a:lnTo>
                    <a:lnTo>
                      <a:pt x="254" y="208"/>
                    </a:lnTo>
                    <a:close/>
                    <a:moveTo>
                      <a:pt x="238" y="290"/>
                    </a:moveTo>
                    <a:lnTo>
                      <a:pt x="242" y="290"/>
                    </a:lnTo>
                    <a:lnTo>
                      <a:pt x="244" y="292"/>
                    </a:lnTo>
                    <a:lnTo>
                      <a:pt x="246" y="292"/>
                    </a:lnTo>
                    <a:lnTo>
                      <a:pt x="248" y="292"/>
                    </a:lnTo>
                    <a:lnTo>
                      <a:pt x="250" y="290"/>
                    </a:lnTo>
                    <a:lnTo>
                      <a:pt x="254" y="288"/>
                    </a:lnTo>
                    <a:lnTo>
                      <a:pt x="254" y="292"/>
                    </a:lnTo>
                    <a:lnTo>
                      <a:pt x="256" y="292"/>
                    </a:lnTo>
                    <a:lnTo>
                      <a:pt x="258" y="294"/>
                    </a:lnTo>
                    <a:lnTo>
                      <a:pt x="256" y="298"/>
                    </a:lnTo>
                    <a:lnTo>
                      <a:pt x="254" y="302"/>
                    </a:lnTo>
                    <a:lnTo>
                      <a:pt x="250" y="302"/>
                    </a:lnTo>
                    <a:lnTo>
                      <a:pt x="248" y="300"/>
                    </a:lnTo>
                    <a:lnTo>
                      <a:pt x="246" y="302"/>
                    </a:lnTo>
                    <a:lnTo>
                      <a:pt x="244" y="300"/>
                    </a:lnTo>
                    <a:lnTo>
                      <a:pt x="242" y="300"/>
                    </a:lnTo>
                    <a:lnTo>
                      <a:pt x="240" y="296"/>
                    </a:lnTo>
                    <a:lnTo>
                      <a:pt x="238" y="290"/>
                    </a:lnTo>
                    <a:close/>
                    <a:moveTo>
                      <a:pt x="402" y="328"/>
                    </a:moveTo>
                    <a:lnTo>
                      <a:pt x="404" y="324"/>
                    </a:lnTo>
                    <a:lnTo>
                      <a:pt x="406" y="324"/>
                    </a:lnTo>
                    <a:lnTo>
                      <a:pt x="406" y="326"/>
                    </a:lnTo>
                    <a:lnTo>
                      <a:pt x="404" y="328"/>
                    </a:lnTo>
                    <a:lnTo>
                      <a:pt x="402" y="328"/>
                    </a:lnTo>
                    <a:close/>
                    <a:moveTo>
                      <a:pt x="376" y="346"/>
                    </a:moveTo>
                    <a:lnTo>
                      <a:pt x="378" y="346"/>
                    </a:lnTo>
                    <a:lnTo>
                      <a:pt x="380" y="346"/>
                    </a:lnTo>
                    <a:lnTo>
                      <a:pt x="378" y="348"/>
                    </a:lnTo>
                    <a:lnTo>
                      <a:pt x="376" y="346"/>
                    </a:lnTo>
                    <a:close/>
                    <a:moveTo>
                      <a:pt x="376" y="368"/>
                    </a:moveTo>
                    <a:lnTo>
                      <a:pt x="376" y="366"/>
                    </a:lnTo>
                    <a:lnTo>
                      <a:pt x="378" y="366"/>
                    </a:lnTo>
                    <a:lnTo>
                      <a:pt x="378" y="370"/>
                    </a:lnTo>
                    <a:lnTo>
                      <a:pt x="376" y="370"/>
                    </a:lnTo>
                    <a:lnTo>
                      <a:pt x="374" y="370"/>
                    </a:lnTo>
                    <a:lnTo>
                      <a:pt x="376" y="368"/>
                    </a:lnTo>
                    <a:close/>
                    <a:moveTo>
                      <a:pt x="366" y="378"/>
                    </a:moveTo>
                    <a:lnTo>
                      <a:pt x="366" y="378"/>
                    </a:lnTo>
                    <a:lnTo>
                      <a:pt x="366" y="376"/>
                    </a:lnTo>
                    <a:lnTo>
                      <a:pt x="368" y="378"/>
                    </a:lnTo>
                    <a:lnTo>
                      <a:pt x="368" y="376"/>
                    </a:lnTo>
                    <a:lnTo>
                      <a:pt x="370" y="376"/>
                    </a:lnTo>
                    <a:lnTo>
                      <a:pt x="372" y="376"/>
                    </a:lnTo>
                    <a:lnTo>
                      <a:pt x="370" y="374"/>
                    </a:lnTo>
                    <a:lnTo>
                      <a:pt x="372" y="372"/>
                    </a:lnTo>
                    <a:lnTo>
                      <a:pt x="374" y="372"/>
                    </a:lnTo>
                    <a:lnTo>
                      <a:pt x="374" y="372"/>
                    </a:lnTo>
                    <a:lnTo>
                      <a:pt x="374" y="374"/>
                    </a:lnTo>
                    <a:lnTo>
                      <a:pt x="376" y="374"/>
                    </a:lnTo>
                    <a:lnTo>
                      <a:pt x="376" y="374"/>
                    </a:lnTo>
                    <a:lnTo>
                      <a:pt x="378" y="372"/>
                    </a:lnTo>
                    <a:lnTo>
                      <a:pt x="380" y="374"/>
                    </a:lnTo>
                    <a:lnTo>
                      <a:pt x="378" y="376"/>
                    </a:lnTo>
                    <a:lnTo>
                      <a:pt x="376" y="378"/>
                    </a:lnTo>
                    <a:lnTo>
                      <a:pt x="378" y="378"/>
                    </a:lnTo>
                    <a:lnTo>
                      <a:pt x="380" y="380"/>
                    </a:lnTo>
                    <a:lnTo>
                      <a:pt x="378" y="380"/>
                    </a:lnTo>
                    <a:lnTo>
                      <a:pt x="376" y="380"/>
                    </a:lnTo>
                    <a:lnTo>
                      <a:pt x="374" y="382"/>
                    </a:lnTo>
                    <a:lnTo>
                      <a:pt x="372" y="382"/>
                    </a:lnTo>
                    <a:lnTo>
                      <a:pt x="372" y="380"/>
                    </a:lnTo>
                    <a:lnTo>
                      <a:pt x="370" y="382"/>
                    </a:lnTo>
                    <a:lnTo>
                      <a:pt x="368" y="382"/>
                    </a:lnTo>
                    <a:lnTo>
                      <a:pt x="366" y="378"/>
                    </a:lnTo>
                    <a:close/>
                    <a:moveTo>
                      <a:pt x="340" y="404"/>
                    </a:moveTo>
                    <a:lnTo>
                      <a:pt x="340" y="406"/>
                    </a:lnTo>
                    <a:lnTo>
                      <a:pt x="338" y="406"/>
                    </a:lnTo>
                    <a:lnTo>
                      <a:pt x="336" y="406"/>
                    </a:lnTo>
                    <a:lnTo>
                      <a:pt x="336" y="404"/>
                    </a:lnTo>
                    <a:lnTo>
                      <a:pt x="338" y="402"/>
                    </a:lnTo>
                    <a:lnTo>
                      <a:pt x="338" y="398"/>
                    </a:lnTo>
                    <a:lnTo>
                      <a:pt x="338" y="396"/>
                    </a:lnTo>
                    <a:lnTo>
                      <a:pt x="336" y="394"/>
                    </a:lnTo>
                    <a:lnTo>
                      <a:pt x="338" y="394"/>
                    </a:lnTo>
                    <a:lnTo>
                      <a:pt x="340" y="390"/>
                    </a:lnTo>
                    <a:lnTo>
                      <a:pt x="346" y="388"/>
                    </a:lnTo>
                    <a:lnTo>
                      <a:pt x="350" y="388"/>
                    </a:lnTo>
                    <a:lnTo>
                      <a:pt x="350" y="388"/>
                    </a:lnTo>
                    <a:lnTo>
                      <a:pt x="350" y="392"/>
                    </a:lnTo>
                    <a:lnTo>
                      <a:pt x="352" y="394"/>
                    </a:lnTo>
                    <a:lnTo>
                      <a:pt x="354" y="390"/>
                    </a:lnTo>
                    <a:lnTo>
                      <a:pt x="352" y="388"/>
                    </a:lnTo>
                    <a:lnTo>
                      <a:pt x="354" y="388"/>
                    </a:lnTo>
                    <a:lnTo>
                      <a:pt x="354" y="390"/>
                    </a:lnTo>
                    <a:lnTo>
                      <a:pt x="356" y="388"/>
                    </a:lnTo>
                    <a:lnTo>
                      <a:pt x="354" y="386"/>
                    </a:lnTo>
                    <a:lnTo>
                      <a:pt x="352" y="384"/>
                    </a:lnTo>
                    <a:lnTo>
                      <a:pt x="354" y="382"/>
                    </a:lnTo>
                    <a:lnTo>
                      <a:pt x="356" y="382"/>
                    </a:lnTo>
                    <a:lnTo>
                      <a:pt x="358" y="384"/>
                    </a:lnTo>
                    <a:lnTo>
                      <a:pt x="358" y="386"/>
                    </a:lnTo>
                    <a:lnTo>
                      <a:pt x="358" y="386"/>
                    </a:lnTo>
                    <a:lnTo>
                      <a:pt x="358" y="388"/>
                    </a:lnTo>
                    <a:lnTo>
                      <a:pt x="358" y="388"/>
                    </a:lnTo>
                    <a:lnTo>
                      <a:pt x="360" y="386"/>
                    </a:lnTo>
                    <a:lnTo>
                      <a:pt x="360" y="386"/>
                    </a:lnTo>
                    <a:lnTo>
                      <a:pt x="362" y="386"/>
                    </a:lnTo>
                    <a:lnTo>
                      <a:pt x="362" y="384"/>
                    </a:lnTo>
                    <a:lnTo>
                      <a:pt x="362" y="384"/>
                    </a:lnTo>
                    <a:lnTo>
                      <a:pt x="362" y="382"/>
                    </a:lnTo>
                    <a:lnTo>
                      <a:pt x="366" y="384"/>
                    </a:lnTo>
                    <a:lnTo>
                      <a:pt x="366" y="386"/>
                    </a:lnTo>
                    <a:lnTo>
                      <a:pt x="364" y="386"/>
                    </a:lnTo>
                    <a:lnTo>
                      <a:pt x="364" y="388"/>
                    </a:lnTo>
                    <a:lnTo>
                      <a:pt x="366" y="388"/>
                    </a:lnTo>
                    <a:lnTo>
                      <a:pt x="368" y="384"/>
                    </a:lnTo>
                    <a:lnTo>
                      <a:pt x="370" y="384"/>
                    </a:lnTo>
                    <a:lnTo>
                      <a:pt x="372" y="384"/>
                    </a:lnTo>
                    <a:lnTo>
                      <a:pt x="372" y="388"/>
                    </a:lnTo>
                    <a:lnTo>
                      <a:pt x="370" y="388"/>
                    </a:lnTo>
                    <a:lnTo>
                      <a:pt x="368" y="388"/>
                    </a:lnTo>
                    <a:lnTo>
                      <a:pt x="368" y="390"/>
                    </a:lnTo>
                    <a:lnTo>
                      <a:pt x="368" y="390"/>
                    </a:lnTo>
                    <a:lnTo>
                      <a:pt x="370" y="392"/>
                    </a:lnTo>
                    <a:lnTo>
                      <a:pt x="368" y="394"/>
                    </a:lnTo>
                    <a:lnTo>
                      <a:pt x="366" y="394"/>
                    </a:lnTo>
                    <a:lnTo>
                      <a:pt x="366" y="392"/>
                    </a:lnTo>
                    <a:lnTo>
                      <a:pt x="364" y="394"/>
                    </a:lnTo>
                    <a:lnTo>
                      <a:pt x="362" y="392"/>
                    </a:lnTo>
                    <a:lnTo>
                      <a:pt x="360" y="392"/>
                    </a:lnTo>
                    <a:lnTo>
                      <a:pt x="360" y="394"/>
                    </a:lnTo>
                    <a:lnTo>
                      <a:pt x="362" y="394"/>
                    </a:lnTo>
                    <a:lnTo>
                      <a:pt x="362" y="398"/>
                    </a:lnTo>
                    <a:lnTo>
                      <a:pt x="362" y="400"/>
                    </a:lnTo>
                    <a:lnTo>
                      <a:pt x="360" y="398"/>
                    </a:lnTo>
                    <a:lnTo>
                      <a:pt x="358" y="398"/>
                    </a:lnTo>
                    <a:lnTo>
                      <a:pt x="356" y="396"/>
                    </a:lnTo>
                    <a:lnTo>
                      <a:pt x="354" y="398"/>
                    </a:lnTo>
                    <a:lnTo>
                      <a:pt x="356" y="398"/>
                    </a:lnTo>
                    <a:lnTo>
                      <a:pt x="356" y="400"/>
                    </a:lnTo>
                    <a:lnTo>
                      <a:pt x="356" y="402"/>
                    </a:lnTo>
                    <a:lnTo>
                      <a:pt x="354" y="400"/>
                    </a:lnTo>
                    <a:lnTo>
                      <a:pt x="350" y="402"/>
                    </a:lnTo>
                    <a:lnTo>
                      <a:pt x="350" y="40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46" y="404"/>
                    </a:lnTo>
                    <a:lnTo>
                      <a:pt x="346" y="406"/>
                    </a:lnTo>
                    <a:lnTo>
                      <a:pt x="344" y="408"/>
                    </a:lnTo>
                    <a:lnTo>
                      <a:pt x="344" y="410"/>
                    </a:lnTo>
                    <a:lnTo>
                      <a:pt x="342" y="410"/>
                    </a:lnTo>
                    <a:lnTo>
                      <a:pt x="342" y="412"/>
                    </a:lnTo>
                    <a:lnTo>
                      <a:pt x="340" y="412"/>
                    </a:lnTo>
                    <a:lnTo>
                      <a:pt x="340" y="410"/>
                    </a:lnTo>
                    <a:lnTo>
                      <a:pt x="344" y="406"/>
                    </a:lnTo>
                    <a:lnTo>
                      <a:pt x="344" y="404"/>
                    </a:lnTo>
                    <a:lnTo>
                      <a:pt x="346" y="404"/>
                    </a:lnTo>
                    <a:lnTo>
                      <a:pt x="344" y="402"/>
                    </a:lnTo>
                    <a:lnTo>
                      <a:pt x="342" y="404"/>
                    </a:lnTo>
                    <a:lnTo>
                      <a:pt x="342" y="404"/>
                    </a:lnTo>
                    <a:lnTo>
                      <a:pt x="342" y="402"/>
                    </a:lnTo>
                    <a:lnTo>
                      <a:pt x="340" y="402"/>
                    </a:lnTo>
                    <a:lnTo>
                      <a:pt x="338" y="404"/>
                    </a:lnTo>
                    <a:lnTo>
                      <a:pt x="340" y="404"/>
                    </a:lnTo>
                    <a:lnTo>
                      <a:pt x="340" y="404"/>
                    </a:lnTo>
                    <a:close/>
                    <a:moveTo>
                      <a:pt x="334" y="414"/>
                    </a:moveTo>
                    <a:lnTo>
                      <a:pt x="336" y="414"/>
                    </a:lnTo>
                    <a:lnTo>
                      <a:pt x="336" y="416"/>
                    </a:lnTo>
                    <a:lnTo>
                      <a:pt x="334" y="414"/>
                    </a:lnTo>
                    <a:close/>
                    <a:moveTo>
                      <a:pt x="328" y="416"/>
                    </a:moveTo>
                    <a:lnTo>
                      <a:pt x="330" y="414"/>
                    </a:lnTo>
                    <a:lnTo>
                      <a:pt x="334" y="412"/>
                    </a:lnTo>
                    <a:lnTo>
                      <a:pt x="330" y="416"/>
                    </a:lnTo>
                    <a:lnTo>
                      <a:pt x="328" y="416"/>
                    </a:lnTo>
                    <a:close/>
                    <a:moveTo>
                      <a:pt x="312" y="430"/>
                    </a:moveTo>
                    <a:lnTo>
                      <a:pt x="310" y="430"/>
                    </a:lnTo>
                    <a:lnTo>
                      <a:pt x="310" y="430"/>
                    </a:lnTo>
                    <a:lnTo>
                      <a:pt x="314" y="428"/>
                    </a:lnTo>
                    <a:lnTo>
                      <a:pt x="312" y="430"/>
                    </a:lnTo>
                    <a:lnTo>
                      <a:pt x="312" y="430"/>
                    </a:lnTo>
                    <a:close/>
                    <a:moveTo>
                      <a:pt x="302" y="408"/>
                    </a:moveTo>
                    <a:lnTo>
                      <a:pt x="304" y="408"/>
                    </a:lnTo>
                    <a:lnTo>
                      <a:pt x="306" y="410"/>
                    </a:lnTo>
                    <a:lnTo>
                      <a:pt x="304" y="410"/>
                    </a:lnTo>
                    <a:lnTo>
                      <a:pt x="302" y="408"/>
                    </a:lnTo>
                    <a:close/>
                    <a:moveTo>
                      <a:pt x="254" y="430"/>
                    </a:moveTo>
                    <a:lnTo>
                      <a:pt x="256" y="430"/>
                    </a:lnTo>
                    <a:lnTo>
                      <a:pt x="256" y="432"/>
                    </a:lnTo>
                    <a:lnTo>
                      <a:pt x="254" y="430"/>
                    </a:lnTo>
                    <a:close/>
                    <a:moveTo>
                      <a:pt x="252" y="432"/>
                    </a:moveTo>
                    <a:lnTo>
                      <a:pt x="254" y="432"/>
                    </a:lnTo>
                    <a:lnTo>
                      <a:pt x="252" y="434"/>
                    </a:lnTo>
                    <a:lnTo>
                      <a:pt x="252" y="432"/>
                    </a:lnTo>
                    <a:close/>
                    <a:moveTo>
                      <a:pt x="262" y="440"/>
                    </a:moveTo>
                    <a:lnTo>
                      <a:pt x="264" y="442"/>
                    </a:lnTo>
                    <a:lnTo>
                      <a:pt x="262" y="444"/>
                    </a:lnTo>
                    <a:lnTo>
                      <a:pt x="262" y="442"/>
                    </a:lnTo>
                    <a:lnTo>
                      <a:pt x="262" y="440"/>
                    </a:lnTo>
                    <a:close/>
                    <a:moveTo>
                      <a:pt x="260" y="440"/>
                    </a:moveTo>
                    <a:lnTo>
                      <a:pt x="262" y="436"/>
                    </a:lnTo>
                    <a:lnTo>
                      <a:pt x="262" y="438"/>
                    </a:lnTo>
                    <a:lnTo>
                      <a:pt x="262" y="438"/>
                    </a:lnTo>
                    <a:lnTo>
                      <a:pt x="260" y="440"/>
                    </a:lnTo>
                    <a:lnTo>
                      <a:pt x="260" y="440"/>
                    </a:lnTo>
                    <a:close/>
                    <a:moveTo>
                      <a:pt x="250" y="442"/>
                    </a:moveTo>
                    <a:lnTo>
                      <a:pt x="252" y="438"/>
                    </a:lnTo>
                    <a:lnTo>
                      <a:pt x="254" y="438"/>
                    </a:lnTo>
                    <a:lnTo>
                      <a:pt x="254" y="436"/>
                    </a:lnTo>
                    <a:lnTo>
                      <a:pt x="258" y="436"/>
                    </a:lnTo>
                    <a:lnTo>
                      <a:pt x="256" y="438"/>
                    </a:lnTo>
                    <a:lnTo>
                      <a:pt x="256" y="438"/>
                    </a:lnTo>
                    <a:lnTo>
                      <a:pt x="252" y="440"/>
                    </a:lnTo>
                    <a:lnTo>
                      <a:pt x="250" y="442"/>
                    </a:lnTo>
                    <a:close/>
                    <a:moveTo>
                      <a:pt x="248" y="434"/>
                    </a:moveTo>
                    <a:lnTo>
                      <a:pt x="246" y="434"/>
                    </a:lnTo>
                    <a:lnTo>
                      <a:pt x="246" y="432"/>
                    </a:lnTo>
                    <a:lnTo>
                      <a:pt x="248" y="430"/>
                    </a:lnTo>
                    <a:lnTo>
                      <a:pt x="250" y="432"/>
                    </a:lnTo>
                    <a:lnTo>
                      <a:pt x="250" y="434"/>
                    </a:lnTo>
                    <a:lnTo>
                      <a:pt x="250" y="434"/>
                    </a:lnTo>
                    <a:lnTo>
                      <a:pt x="248" y="434"/>
                    </a:lnTo>
                    <a:close/>
                    <a:moveTo>
                      <a:pt x="236" y="434"/>
                    </a:moveTo>
                    <a:lnTo>
                      <a:pt x="236" y="434"/>
                    </a:lnTo>
                    <a:lnTo>
                      <a:pt x="238" y="434"/>
                    </a:lnTo>
                    <a:lnTo>
                      <a:pt x="236" y="436"/>
                    </a:lnTo>
                    <a:lnTo>
                      <a:pt x="236" y="434"/>
                    </a:lnTo>
                    <a:close/>
                    <a:moveTo>
                      <a:pt x="228" y="440"/>
                    </a:moveTo>
                    <a:lnTo>
                      <a:pt x="226" y="438"/>
                    </a:lnTo>
                    <a:lnTo>
                      <a:pt x="228" y="436"/>
                    </a:lnTo>
                    <a:lnTo>
                      <a:pt x="228" y="438"/>
                    </a:lnTo>
                    <a:lnTo>
                      <a:pt x="228" y="440"/>
                    </a:lnTo>
                    <a:close/>
                    <a:moveTo>
                      <a:pt x="218" y="446"/>
                    </a:moveTo>
                    <a:lnTo>
                      <a:pt x="220" y="448"/>
                    </a:lnTo>
                    <a:lnTo>
                      <a:pt x="218" y="448"/>
                    </a:lnTo>
                    <a:lnTo>
                      <a:pt x="216" y="446"/>
                    </a:lnTo>
                    <a:lnTo>
                      <a:pt x="218" y="446"/>
                    </a:lnTo>
                    <a:close/>
                    <a:moveTo>
                      <a:pt x="2" y="488"/>
                    </a:moveTo>
                    <a:lnTo>
                      <a:pt x="0" y="490"/>
                    </a:lnTo>
                    <a:lnTo>
                      <a:pt x="2" y="490"/>
                    </a:lnTo>
                    <a:lnTo>
                      <a:pt x="2" y="488"/>
                    </a:lnTo>
                    <a:close/>
                    <a:moveTo>
                      <a:pt x="4" y="482"/>
                    </a:moveTo>
                    <a:lnTo>
                      <a:pt x="2" y="484"/>
                    </a:lnTo>
                    <a:lnTo>
                      <a:pt x="2" y="486"/>
                    </a:lnTo>
                    <a:lnTo>
                      <a:pt x="6" y="484"/>
                    </a:lnTo>
                    <a:lnTo>
                      <a:pt x="4" y="482"/>
                    </a:lnTo>
                    <a:close/>
                    <a:moveTo>
                      <a:pt x="6" y="476"/>
                    </a:moveTo>
                    <a:lnTo>
                      <a:pt x="8" y="478"/>
                    </a:lnTo>
                    <a:lnTo>
                      <a:pt x="8" y="476"/>
                    </a:lnTo>
                    <a:lnTo>
                      <a:pt x="6" y="476"/>
                    </a:lnTo>
                    <a:close/>
                    <a:moveTo>
                      <a:pt x="22" y="478"/>
                    </a:moveTo>
                    <a:lnTo>
                      <a:pt x="18" y="476"/>
                    </a:lnTo>
                    <a:lnTo>
                      <a:pt x="16" y="474"/>
                    </a:lnTo>
                    <a:lnTo>
                      <a:pt x="14" y="476"/>
                    </a:lnTo>
                    <a:lnTo>
                      <a:pt x="16" y="478"/>
                    </a:lnTo>
                    <a:lnTo>
                      <a:pt x="18" y="480"/>
                    </a:lnTo>
                    <a:lnTo>
                      <a:pt x="16" y="480"/>
                    </a:lnTo>
                    <a:lnTo>
                      <a:pt x="16" y="482"/>
                    </a:lnTo>
                    <a:lnTo>
                      <a:pt x="18" y="480"/>
                    </a:lnTo>
                    <a:lnTo>
                      <a:pt x="20" y="480"/>
                    </a:lnTo>
                    <a:lnTo>
                      <a:pt x="22" y="478"/>
                    </a:lnTo>
                    <a:close/>
                    <a:moveTo>
                      <a:pt x="22" y="484"/>
                    </a:moveTo>
                    <a:lnTo>
                      <a:pt x="24" y="484"/>
                    </a:lnTo>
                    <a:lnTo>
                      <a:pt x="28" y="482"/>
                    </a:lnTo>
                    <a:lnTo>
                      <a:pt x="28" y="480"/>
                    </a:lnTo>
                    <a:lnTo>
                      <a:pt x="28" y="478"/>
                    </a:lnTo>
                    <a:lnTo>
                      <a:pt x="28" y="478"/>
                    </a:lnTo>
                    <a:lnTo>
                      <a:pt x="26" y="480"/>
                    </a:lnTo>
                    <a:lnTo>
                      <a:pt x="26" y="482"/>
                    </a:lnTo>
                    <a:lnTo>
                      <a:pt x="22" y="484"/>
                    </a:lnTo>
                    <a:close/>
                    <a:moveTo>
                      <a:pt x="36" y="482"/>
                    </a:moveTo>
                    <a:lnTo>
                      <a:pt x="34" y="478"/>
                    </a:lnTo>
                    <a:lnTo>
                      <a:pt x="34" y="478"/>
                    </a:lnTo>
                    <a:lnTo>
                      <a:pt x="34" y="480"/>
                    </a:lnTo>
                    <a:lnTo>
                      <a:pt x="32" y="480"/>
                    </a:lnTo>
                    <a:lnTo>
                      <a:pt x="30" y="484"/>
                    </a:lnTo>
                    <a:lnTo>
                      <a:pt x="34" y="484"/>
                    </a:lnTo>
                    <a:lnTo>
                      <a:pt x="36" y="482"/>
                    </a:lnTo>
                    <a:close/>
                    <a:moveTo>
                      <a:pt x="66" y="480"/>
                    </a:moveTo>
                    <a:lnTo>
                      <a:pt x="66" y="478"/>
                    </a:lnTo>
                    <a:lnTo>
                      <a:pt x="68" y="478"/>
                    </a:lnTo>
                    <a:lnTo>
                      <a:pt x="66" y="474"/>
                    </a:lnTo>
                    <a:lnTo>
                      <a:pt x="64" y="474"/>
                    </a:lnTo>
                    <a:lnTo>
                      <a:pt x="62" y="476"/>
                    </a:lnTo>
                    <a:lnTo>
                      <a:pt x="62" y="478"/>
                    </a:lnTo>
                    <a:lnTo>
                      <a:pt x="62" y="478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0"/>
                    </a:lnTo>
                    <a:lnTo>
                      <a:pt x="54" y="480"/>
                    </a:lnTo>
                    <a:lnTo>
                      <a:pt x="54" y="480"/>
                    </a:lnTo>
                    <a:lnTo>
                      <a:pt x="56" y="482"/>
                    </a:lnTo>
                    <a:lnTo>
                      <a:pt x="56" y="480"/>
                    </a:lnTo>
                    <a:lnTo>
                      <a:pt x="60" y="482"/>
                    </a:lnTo>
                    <a:lnTo>
                      <a:pt x="62" y="480"/>
                    </a:lnTo>
                    <a:lnTo>
                      <a:pt x="66" y="480"/>
                    </a:lnTo>
                    <a:close/>
                    <a:moveTo>
                      <a:pt x="70" y="482"/>
                    </a:moveTo>
                    <a:lnTo>
                      <a:pt x="76" y="482"/>
                    </a:lnTo>
                    <a:lnTo>
                      <a:pt x="76" y="482"/>
                    </a:lnTo>
                    <a:lnTo>
                      <a:pt x="78" y="484"/>
                    </a:lnTo>
                    <a:lnTo>
                      <a:pt x="76" y="484"/>
                    </a:lnTo>
                    <a:lnTo>
                      <a:pt x="70" y="482"/>
                    </a:lnTo>
                    <a:lnTo>
                      <a:pt x="68" y="484"/>
                    </a:lnTo>
                    <a:lnTo>
                      <a:pt x="68" y="482"/>
                    </a:lnTo>
                    <a:lnTo>
                      <a:pt x="70" y="482"/>
                    </a:lnTo>
                    <a:lnTo>
                      <a:pt x="70" y="482"/>
                    </a:lnTo>
                    <a:close/>
                    <a:moveTo>
                      <a:pt x="90" y="478"/>
                    </a:moveTo>
                    <a:lnTo>
                      <a:pt x="88" y="476"/>
                    </a:lnTo>
                    <a:lnTo>
                      <a:pt x="84" y="478"/>
                    </a:lnTo>
                    <a:lnTo>
                      <a:pt x="84" y="480"/>
                    </a:lnTo>
                    <a:lnTo>
                      <a:pt x="88" y="480"/>
                    </a:lnTo>
                    <a:lnTo>
                      <a:pt x="90" y="478"/>
                    </a:lnTo>
                    <a:close/>
                    <a:moveTo>
                      <a:pt x="104" y="478"/>
                    </a:moveTo>
                    <a:lnTo>
                      <a:pt x="102" y="474"/>
                    </a:lnTo>
                    <a:lnTo>
                      <a:pt x="102" y="476"/>
                    </a:lnTo>
                    <a:lnTo>
                      <a:pt x="104" y="478"/>
                    </a:lnTo>
                    <a:close/>
                    <a:moveTo>
                      <a:pt x="112" y="474"/>
                    </a:moveTo>
                    <a:lnTo>
                      <a:pt x="110" y="472"/>
                    </a:lnTo>
                    <a:lnTo>
                      <a:pt x="108" y="474"/>
                    </a:lnTo>
                    <a:lnTo>
                      <a:pt x="108" y="476"/>
                    </a:lnTo>
                    <a:lnTo>
                      <a:pt x="110" y="474"/>
                    </a:lnTo>
                    <a:lnTo>
                      <a:pt x="112" y="474"/>
                    </a:lnTo>
                    <a:close/>
                    <a:moveTo>
                      <a:pt x="118" y="474"/>
                    </a:moveTo>
                    <a:lnTo>
                      <a:pt x="118" y="472"/>
                    </a:lnTo>
                    <a:lnTo>
                      <a:pt x="116" y="474"/>
                    </a:lnTo>
                    <a:lnTo>
                      <a:pt x="118" y="474"/>
                    </a:lnTo>
                    <a:lnTo>
                      <a:pt x="118" y="474"/>
                    </a:lnTo>
                    <a:close/>
                    <a:moveTo>
                      <a:pt x="120" y="470"/>
                    </a:moveTo>
                    <a:lnTo>
                      <a:pt x="118" y="468"/>
                    </a:lnTo>
                    <a:lnTo>
                      <a:pt x="118" y="470"/>
                    </a:lnTo>
                    <a:lnTo>
                      <a:pt x="120" y="470"/>
                    </a:lnTo>
                    <a:close/>
                    <a:moveTo>
                      <a:pt x="120" y="470"/>
                    </a:moveTo>
                    <a:lnTo>
                      <a:pt x="122" y="472"/>
                    </a:lnTo>
                    <a:lnTo>
                      <a:pt x="124" y="472"/>
                    </a:lnTo>
                    <a:lnTo>
                      <a:pt x="122" y="470"/>
                    </a:lnTo>
                    <a:lnTo>
                      <a:pt x="120" y="470"/>
                    </a:lnTo>
                    <a:close/>
                    <a:moveTo>
                      <a:pt x="148" y="458"/>
                    </a:moveTo>
                    <a:lnTo>
                      <a:pt x="150" y="460"/>
                    </a:lnTo>
                    <a:lnTo>
                      <a:pt x="150" y="460"/>
                    </a:lnTo>
                    <a:lnTo>
                      <a:pt x="148" y="462"/>
                    </a:lnTo>
                    <a:lnTo>
                      <a:pt x="148" y="464"/>
                    </a:lnTo>
                    <a:lnTo>
                      <a:pt x="144" y="466"/>
                    </a:lnTo>
                    <a:lnTo>
                      <a:pt x="140" y="470"/>
                    </a:lnTo>
                    <a:lnTo>
                      <a:pt x="136" y="470"/>
                    </a:lnTo>
                    <a:lnTo>
                      <a:pt x="134" y="474"/>
                    </a:lnTo>
                    <a:lnTo>
                      <a:pt x="130" y="474"/>
                    </a:lnTo>
                    <a:lnTo>
                      <a:pt x="132" y="470"/>
                    </a:lnTo>
                    <a:lnTo>
                      <a:pt x="134" y="470"/>
                    </a:lnTo>
                    <a:lnTo>
                      <a:pt x="136" y="468"/>
                    </a:lnTo>
                    <a:lnTo>
                      <a:pt x="136" y="466"/>
                    </a:lnTo>
                    <a:lnTo>
                      <a:pt x="136" y="466"/>
                    </a:lnTo>
                    <a:lnTo>
                      <a:pt x="140" y="464"/>
                    </a:lnTo>
                    <a:lnTo>
                      <a:pt x="142" y="462"/>
                    </a:lnTo>
                    <a:lnTo>
                      <a:pt x="144" y="460"/>
                    </a:lnTo>
                    <a:lnTo>
                      <a:pt x="142" y="460"/>
                    </a:lnTo>
                    <a:lnTo>
                      <a:pt x="146" y="460"/>
                    </a:lnTo>
                    <a:lnTo>
                      <a:pt x="148" y="458"/>
                    </a:lnTo>
                    <a:lnTo>
                      <a:pt x="148" y="458"/>
                    </a:lnTo>
                    <a:close/>
                    <a:moveTo>
                      <a:pt x="170" y="450"/>
                    </a:moveTo>
                    <a:lnTo>
                      <a:pt x="166" y="450"/>
                    </a:lnTo>
                    <a:lnTo>
                      <a:pt x="164" y="452"/>
                    </a:lnTo>
                    <a:lnTo>
                      <a:pt x="164" y="454"/>
                    </a:lnTo>
                    <a:lnTo>
                      <a:pt x="166" y="456"/>
                    </a:lnTo>
                    <a:lnTo>
                      <a:pt x="166" y="456"/>
                    </a:lnTo>
                    <a:lnTo>
                      <a:pt x="164" y="454"/>
                    </a:lnTo>
                    <a:lnTo>
                      <a:pt x="160" y="456"/>
                    </a:lnTo>
                    <a:lnTo>
                      <a:pt x="160" y="458"/>
                    </a:lnTo>
                    <a:lnTo>
                      <a:pt x="160" y="460"/>
                    </a:lnTo>
                    <a:lnTo>
                      <a:pt x="158" y="462"/>
                    </a:lnTo>
                    <a:lnTo>
                      <a:pt x="156" y="462"/>
                    </a:lnTo>
                    <a:lnTo>
                      <a:pt x="154" y="464"/>
                    </a:lnTo>
                    <a:lnTo>
                      <a:pt x="152" y="464"/>
                    </a:lnTo>
                    <a:lnTo>
                      <a:pt x="150" y="464"/>
                    </a:lnTo>
                    <a:lnTo>
                      <a:pt x="152" y="466"/>
                    </a:lnTo>
                    <a:lnTo>
                      <a:pt x="156" y="466"/>
                    </a:lnTo>
                    <a:lnTo>
                      <a:pt x="158" y="464"/>
                    </a:lnTo>
                    <a:lnTo>
                      <a:pt x="162" y="462"/>
                    </a:lnTo>
                    <a:lnTo>
                      <a:pt x="162" y="464"/>
                    </a:lnTo>
                    <a:lnTo>
                      <a:pt x="162" y="464"/>
                    </a:lnTo>
                    <a:lnTo>
                      <a:pt x="164" y="462"/>
                    </a:lnTo>
                    <a:lnTo>
                      <a:pt x="164" y="460"/>
                    </a:lnTo>
                    <a:lnTo>
                      <a:pt x="166" y="460"/>
                    </a:lnTo>
                    <a:lnTo>
                      <a:pt x="166" y="462"/>
                    </a:lnTo>
                    <a:lnTo>
                      <a:pt x="168" y="460"/>
                    </a:lnTo>
                    <a:lnTo>
                      <a:pt x="170" y="460"/>
                    </a:lnTo>
                    <a:lnTo>
                      <a:pt x="174" y="458"/>
                    </a:lnTo>
                    <a:lnTo>
                      <a:pt x="174" y="456"/>
                    </a:lnTo>
                    <a:lnTo>
                      <a:pt x="170" y="456"/>
                    </a:lnTo>
                    <a:lnTo>
                      <a:pt x="174" y="454"/>
                    </a:lnTo>
                    <a:lnTo>
                      <a:pt x="172" y="452"/>
                    </a:lnTo>
                    <a:lnTo>
                      <a:pt x="170" y="452"/>
                    </a:lnTo>
                    <a:lnTo>
                      <a:pt x="170" y="450"/>
                    </a:lnTo>
                    <a:close/>
                    <a:moveTo>
                      <a:pt x="176" y="452"/>
                    </a:moveTo>
                    <a:lnTo>
                      <a:pt x="176" y="452"/>
                    </a:lnTo>
                    <a:lnTo>
                      <a:pt x="174" y="450"/>
                    </a:lnTo>
                    <a:lnTo>
                      <a:pt x="174" y="452"/>
                    </a:lnTo>
                    <a:lnTo>
                      <a:pt x="176" y="452"/>
                    </a:lnTo>
                    <a:close/>
                    <a:moveTo>
                      <a:pt x="190" y="452"/>
                    </a:moveTo>
                    <a:lnTo>
                      <a:pt x="188" y="450"/>
                    </a:lnTo>
                    <a:lnTo>
                      <a:pt x="192" y="450"/>
                    </a:lnTo>
                    <a:lnTo>
                      <a:pt x="192" y="452"/>
                    </a:lnTo>
                    <a:lnTo>
                      <a:pt x="190" y="452"/>
                    </a:lnTo>
                    <a:lnTo>
                      <a:pt x="190" y="452"/>
                    </a:lnTo>
                    <a:close/>
                    <a:moveTo>
                      <a:pt x="186" y="452"/>
                    </a:moveTo>
                    <a:lnTo>
                      <a:pt x="186" y="450"/>
                    </a:lnTo>
                    <a:lnTo>
                      <a:pt x="188" y="452"/>
                    </a:lnTo>
                    <a:lnTo>
                      <a:pt x="186" y="452"/>
                    </a:lnTo>
                    <a:close/>
                    <a:moveTo>
                      <a:pt x="184" y="450"/>
                    </a:moveTo>
                    <a:lnTo>
                      <a:pt x="184" y="448"/>
                    </a:lnTo>
                    <a:lnTo>
                      <a:pt x="184" y="446"/>
                    </a:lnTo>
                    <a:lnTo>
                      <a:pt x="186" y="446"/>
                    </a:lnTo>
                    <a:lnTo>
                      <a:pt x="186" y="448"/>
                    </a:lnTo>
                    <a:lnTo>
                      <a:pt x="184" y="450"/>
                    </a:lnTo>
                    <a:close/>
                    <a:moveTo>
                      <a:pt x="180" y="446"/>
                    </a:moveTo>
                    <a:lnTo>
                      <a:pt x="178" y="448"/>
                    </a:lnTo>
                    <a:lnTo>
                      <a:pt x="178" y="450"/>
                    </a:lnTo>
                    <a:lnTo>
                      <a:pt x="180" y="452"/>
                    </a:lnTo>
                    <a:lnTo>
                      <a:pt x="182" y="450"/>
                    </a:lnTo>
                    <a:lnTo>
                      <a:pt x="182" y="448"/>
                    </a:lnTo>
                    <a:lnTo>
                      <a:pt x="180" y="448"/>
                    </a:lnTo>
                    <a:lnTo>
                      <a:pt x="180" y="446"/>
                    </a:lnTo>
                    <a:close/>
                    <a:moveTo>
                      <a:pt x="294" y="348"/>
                    </a:moveTo>
                    <a:lnTo>
                      <a:pt x="292" y="346"/>
                    </a:lnTo>
                    <a:lnTo>
                      <a:pt x="294" y="346"/>
                    </a:lnTo>
                    <a:lnTo>
                      <a:pt x="294" y="346"/>
                    </a:lnTo>
                    <a:lnTo>
                      <a:pt x="294" y="348"/>
                    </a:lnTo>
                    <a:close/>
                    <a:moveTo>
                      <a:pt x="288" y="348"/>
                    </a:moveTo>
                    <a:lnTo>
                      <a:pt x="286" y="348"/>
                    </a:lnTo>
                    <a:lnTo>
                      <a:pt x="288" y="346"/>
                    </a:lnTo>
                    <a:lnTo>
                      <a:pt x="290" y="344"/>
                    </a:lnTo>
                    <a:lnTo>
                      <a:pt x="292" y="342"/>
                    </a:lnTo>
                    <a:lnTo>
                      <a:pt x="292" y="344"/>
                    </a:lnTo>
                    <a:lnTo>
                      <a:pt x="290" y="348"/>
                    </a:lnTo>
                    <a:lnTo>
                      <a:pt x="288" y="348"/>
                    </a:lnTo>
                    <a:close/>
                    <a:moveTo>
                      <a:pt x="194" y="442"/>
                    </a:moveTo>
                    <a:lnTo>
                      <a:pt x="194" y="438"/>
                    </a:lnTo>
                    <a:lnTo>
                      <a:pt x="196" y="438"/>
                    </a:lnTo>
                    <a:lnTo>
                      <a:pt x="196" y="438"/>
                    </a:lnTo>
                    <a:lnTo>
                      <a:pt x="200" y="436"/>
                    </a:lnTo>
                    <a:lnTo>
                      <a:pt x="200" y="436"/>
                    </a:lnTo>
                    <a:lnTo>
                      <a:pt x="202" y="432"/>
                    </a:lnTo>
                    <a:lnTo>
                      <a:pt x="202" y="432"/>
                    </a:lnTo>
                    <a:lnTo>
                      <a:pt x="206" y="434"/>
                    </a:lnTo>
                    <a:lnTo>
                      <a:pt x="206" y="432"/>
                    </a:lnTo>
                    <a:lnTo>
                      <a:pt x="208" y="434"/>
                    </a:lnTo>
                    <a:lnTo>
                      <a:pt x="210" y="432"/>
                    </a:lnTo>
                    <a:lnTo>
                      <a:pt x="212" y="432"/>
                    </a:lnTo>
                    <a:lnTo>
                      <a:pt x="214" y="432"/>
                    </a:lnTo>
                    <a:lnTo>
                      <a:pt x="216" y="434"/>
                    </a:lnTo>
                    <a:lnTo>
                      <a:pt x="214" y="436"/>
                    </a:lnTo>
                    <a:lnTo>
                      <a:pt x="218" y="438"/>
                    </a:lnTo>
                    <a:lnTo>
                      <a:pt x="218" y="440"/>
                    </a:lnTo>
                    <a:lnTo>
                      <a:pt x="214" y="440"/>
                    </a:lnTo>
                    <a:lnTo>
                      <a:pt x="214" y="442"/>
                    </a:lnTo>
                    <a:lnTo>
                      <a:pt x="210" y="442"/>
                    </a:lnTo>
                    <a:lnTo>
                      <a:pt x="208" y="440"/>
                    </a:lnTo>
                    <a:lnTo>
                      <a:pt x="202" y="442"/>
                    </a:lnTo>
                    <a:lnTo>
                      <a:pt x="200" y="444"/>
                    </a:lnTo>
                    <a:lnTo>
                      <a:pt x="200" y="444"/>
                    </a:lnTo>
                    <a:lnTo>
                      <a:pt x="198" y="444"/>
                    </a:lnTo>
                    <a:lnTo>
                      <a:pt x="194" y="444"/>
                    </a:lnTo>
                    <a:lnTo>
                      <a:pt x="194" y="442"/>
                    </a:lnTo>
                    <a:close/>
                  </a:path>
                </a:pathLst>
              </a:cu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noFill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8" name="USA">
                <a:extLst>
                  <a:ext uri="{FF2B5EF4-FFF2-40B4-BE49-F238E27FC236}">
                    <a16:creationId xmlns:a16="http://schemas.microsoft.com/office/drawing/2014/main" id="{AABB21FB-5F06-41D8-B60E-458EA169F9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5688" y="3020519"/>
                <a:ext cx="1332047" cy="784683"/>
              </a:xfrm>
              <a:custGeom>
                <a:avLst/>
                <a:gdLst>
                  <a:gd name="T0" fmla="*/ 404 w 696"/>
                  <a:gd name="T1" fmla="*/ 40 h 410"/>
                  <a:gd name="T2" fmla="*/ 488 w 696"/>
                  <a:gd name="T3" fmla="*/ 78 h 410"/>
                  <a:gd name="T4" fmla="*/ 582 w 696"/>
                  <a:gd name="T5" fmla="*/ 124 h 410"/>
                  <a:gd name="T6" fmla="*/ 654 w 696"/>
                  <a:gd name="T7" fmla="*/ 102 h 410"/>
                  <a:gd name="T8" fmla="*/ 688 w 696"/>
                  <a:gd name="T9" fmla="*/ 84 h 410"/>
                  <a:gd name="T10" fmla="*/ 692 w 696"/>
                  <a:gd name="T11" fmla="*/ 122 h 410"/>
                  <a:gd name="T12" fmla="*/ 668 w 696"/>
                  <a:gd name="T13" fmla="*/ 128 h 410"/>
                  <a:gd name="T14" fmla="*/ 650 w 696"/>
                  <a:gd name="T15" fmla="*/ 138 h 410"/>
                  <a:gd name="T16" fmla="*/ 646 w 696"/>
                  <a:gd name="T17" fmla="*/ 162 h 410"/>
                  <a:gd name="T18" fmla="*/ 632 w 696"/>
                  <a:gd name="T19" fmla="*/ 174 h 410"/>
                  <a:gd name="T20" fmla="*/ 598 w 696"/>
                  <a:gd name="T21" fmla="*/ 188 h 410"/>
                  <a:gd name="T22" fmla="*/ 584 w 696"/>
                  <a:gd name="T23" fmla="*/ 210 h 410"/>
                  <a:gd name="T24" fmla="*/ 580 w 696"/>
                  <a:gd name="T25" fmla="*/ 214 h 410"/>
                  <a:gd name="T26" fmla="*/ 568 w 696"/>
                  <a:gd name="T27" fmla="*/ 230 h 410"/>
                  <a:gd name="T28" fmla="*/ 566 w 696"/>
                  <a:gd name="T29" fmla="*/ 206 h 410"/>
                  <a:gd name="T30" fmla="*/ 562 w 696"/>
                  <a:gd name="T31" fmla="*/ 224 h 410"/>
                  <a:gd name="T32" fmla="*/ 562 w 696"/>
                  <a:gd name="T33" fmla="*/ 232 h 410"/>
                  <a:gd name="T34" fmla="*/ 556 w 696"/>
                  <a:gd name="T35" fmla="*/ 238 h 410"/>
                  <a:gd name="T36" fmla="*/ 558 w 696"/>
                  <a:gd name="T37" fmla="*/ 254 h 410"/>
                  <a:gd name="T38" fmla="*/ 566 w 696"/>
                  <a:gd name="T39" fmla="*/ 262 h 410"/>
                  <a:gd name="T40" fmla="*/ 556 w 696"/>
                  <a:gd name="T41" fmla="*/ 270 h 410"/>
                  <a:gd name="T42" fmla="*/ 534 w 696"/>
                  <a:gd name="T43" fmla="*/ 288 h 410"/>
                  <a:gd name="T44" fmla="*/ 504 w 696"/>
                  <a:gd name="T45" fmla="*/ 306 h 410"/>
                  <a:gd name="T46" fmla="*/ 488 w 696"/>
                  <a:gd name="T47" fmla="*/ 338 h 410"/>
                  <a:gd name="T48" fmla="*/ 498 w 696"/>
                  <a:gd name="T49" fmla="*/ 392 h 410"/>
                  <a:gd name="T50" fmla="*/ 478 w 696"/>
                  <a:gd name="T51" fmla="*/ 400 h 410"/>
                  <a:gd name="T52" fmla="*/ 468 w 696"/>
                  <a:gd name="T53" fmla="*/ 382 h 410"/>
                  <a:gd name="T54" fmla="*/ 466 w 696"/>
                  <a:gd name="T55" fmla="*/ 354 h 410"/>
                  <a:gd name="T56" fmla="*/ 446 w 696"/>
                  <a:gd name="T57" fmla="*/ 346 h 410"/>
                  <a:gd name="T58" fmla="*/ 432 w 696"/>
                  <a:gd name="T59" fmla="*/ 338 h 410"/>
                  <a:gd name="T60" fmla="*/ 412 w 696"/>
                  <a:gd name="T61" fmla="*/ 336 h 410"/>
                  <a:gd name="T62" fmla="*/ 384 w 696"/>
                  <a:gd name="T63" fmla="*/ 344 h 410"/>
                  <a:gd name="T64" fmla="*/ 386 w 696"/>
                  <a:gd name="T65" fmla="*/ 354 h 410"/>
                  <a:gd name="T66" fmla="*/ 366 w 696"/>
                  <a:gd name="T67" fmla="*/ 352 h 410"/>
                  <a:gd name="T68" fmla="*/ 346 w 696"/>
                  <a:gd name="T69" fmla="*/ 346 h 410"/>
                  <a:gd name="T70" fmla="*/ 322 w 696"/>
                  <a:gd name="T71" fmla="*/ 346 h 410"/>
                  <a:gd name="T72" fmla="*/ 298 w 696"/>
                  <a:gd name="T73" fmla="*/ 362 h 410"/>
                  <a:gd name="T74" fmla="*/ 286 w 696"/>
                  <a:gd name="T75" fmla="*/ 396 h 410"/>
                  <a:gd name="T76" fmla="*/ 264 w 696"/>
                  <a:gd name="T77" fmla="*/ 378 h 410"/>
                  <a:gd name="T78" fmla="*/ 250 w 696"/>
                  <a:gd name="T79" fmla="*/ 346 h 410"/>
                  <a:gd name="T80" fmla="*/ 228 w 696"/>
                  <a:gd name="T81" fmla="*/ 346 h 410"/>
                  <a:gd name="T82" fmla="*/ 210 w 696"/>
                  <a:gd name="T83" fmla="*/ 346 h 410"/>
                  <a:gd name="T84" fmla="*/ 202 w 696"/>
                  <a:gd name="T85" fmla="*/ 330 h 410"/>
                  <a:gd name="T86" fmla="*/ 186 w 696"/>
                  <a:gd name="T87" fmla="*/ 310 h 410"/>
                  <a:gd name="T88" fmla="*/ 48 w 696"/>
                  <a:gd name="T89" fmla="*/ 270 h 410"/>
                  <a:gd name="T90" fmla="*/ 24 w 696"/>
                  <a:gd name="T91" fmla="*/ 252 h 410"/>
                  <a:gd name="T92" fmla="*/ 16 w 696"/>
                  <a:gd name="T93" fmla="*/ 220 h 410"/>
                  <a:gd name="T94" fmla="*/ 16 w 696"/>
                  <a:gd name="T95" fmla="*/ 204 h 410"/>
                  <a:gd name="T96" fmla="*/ 10 w 696"/>
                  <a:gd name="T97" fmla="*/ 202 h 410"/>
                  <a:gd name="T98" fmla="*/ 2 w 696"/>
                  <a:gd name="T99" fmla="*/ 160 h 410"/>
                  <a:gd name="T100" fmla="*/ 8 w 696"/>
                  <a:gd name="T101" fmla="*/ 118 h 410"/>
                  <a:gd name="T102" fmla="*/ 30 w 696"/>
                  <a:gd name="T103" fmla="*/ 58 h 410"/>
                  <a:gd name="T104" fmla="*/ 32 w 696"/>
                  <a:gd name="T105" fmla="*/ 50 h 410"/>
                  <a:gd name="T106" fmla="*/ 34 w 696"/>
                  <a:gd name="T107" fmla="*/ 22 h 410"/>
                  <a:gd name="T108" fmla="*/ 50 w 696"/>
                  <a:gd name="T109" fmla="*/ 24 h 410"/>
                  <a:gd name="T110" fmla="*/ 52 w 696"/>
                  <a:gd name="T111" fmla="*/ 36 h 410"/>
                  <a:gd name="T112" fmla="*/ 64 w 696"/>
                  <a:gd name="T113" fmla="*/ 8 h 410"/>
                  <a:gd name="T114" fmla="*/ 602 w 696"/>
                  <a:gd name="T115" fmla="*/ 184 h 410"/>
                  <a:gd name="T116" fmla="*/ 616 w 696"/>
                  <a:gd name="T117" fmla="*/ 178 h 410"/>
                  <a:gd name="T118" fmla="*/ 60 w 696"/>
                  <a:gd name="T119" fmla="*/ 12 h 410"/>
                  <a:gd name="T120" fmla="*/ 290 w 696"/>
                  <a:gd name="T121" fmla="*/ 378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6" h="410">
                    <a:moveTo>
                      <a:pt x="60" y="0"/>
                    </a:moveTo>
                    <a:lnTo>
                      <a:pt x="380" y="32"/>
                    </a:lnTo>
                    <a:lnTo>
                      <a:pt x="382" y="32"/>
                    </a:lnTo>
                    <a:lnTo>
                      <a:pt x="384" y="32"/>
                    </a:lnTo>
                    <a:lnTo>
                      <a:pt x="388" y="34"/>
                    </a:lnTo>
                    <a:lnTo>
                      <a:pt x="388" y="34"/>
                    </a:lnTo>
                    <a:lnTo>
                      <a:pt x="390" y="36"/>
                    </a:lnTo>
                    <a:lnTo>
                      <a:pt x="390" y="36"/>
                    </a:lnTo>
                    <a:lnTo>
                      <a:pt x="392" y="38"/>
                    </a:lnTo>
                    <a:lnTo>
                      <a:pt x="392" y="38"/>
                    </a:lnTo>
                    <a:lnTo>
                      <a:pt x="396" y="40"/>
                    </a:lnTo>
                    <a:lnTo>
                      <a:pt x="396" y="40"/>
                    </a:lnTo>
                    <a:lnTo>
                      <a:pt x="398" y="40"/>
                    </a:lnTo>
                    <a:lnTo>
                      <a:pt x="400" y="40"/>
                    </a:lnTo>
                    <a:lnTo>
                      <a:pt x="402" y="40"/>
                    </a:lnTo>
                    <a:lnTo>
                      <a:pt x="404" y="40"/>
                    </a:lnTo>
                    <a:lnTo>
                      <a:pt x="406" y="42"/>
                    </a:lnTo>
                    <a:lnTo>
                      <a:pt x="408" y="42"/>
                    </a:lnTo>
                    <a:lnTo>
                      <a:pt x="410" y="46"/>
                    </a:lnTo>
                    <a:lnTo>
                      <a:pt x="414" y="46"/>
                    </a:lnTo>
                    <a:lnTo>
                      <a:pt x="416" y="46"/>
                    </a:lnTo>
                    <a:lnTo>
                      <a:pt x="418" y="48"/>
                    </a:lnTo>
                    <a:lnTo>
                      <a:pt x="420" y="50"/>
                    </a:lnTo>
                    <a:lnTo>
                      <a:pt x="424" y="50"/>
                    </a:lnTo>
                    <a:lnTo>
                      <a:pt x="426" y="48"/>
                    </a:lnTo>
                    <a:lnTo>
                      <a:pt x="426" y="50"/>
                    </a:lnTo>
                    <a:lnTo>
                      <a:pt x="428" y="52"/>
                    </a:lnTo>
                    <a:lnTo>
                      <a:pt x="434" y="52"/>
                    </a:lnTo>
                    <a:lnTo>
                      <a:pt x="434" y="54"/>
                    </a:lnTo>
                    <a:lnTo>
                      <a:pt x="438" y="54"/>
                    </a:lnTo>
                    <a:lnTo>
                      <a:pt x="440" y="54"/>
                    </a:lnTo>
                    <a:lnTo>
                      <a:pt x="488" y="78"/>
                    </a:lnTo>
                    <a:lnTo>
                      <a:pt x="492" y="82"/>
                    </a:lnTo>
                    <a:lnTo>
                      <a:pt x="500" y="88"/>
                    </a:lnTo>
                    <a:lnTo>
                      <a:pt x="508" y="126"/>
                    </a:lnTo>
                    <a:lnTo>
                      <a:pt x="506" y="142"/>
                    </a:lnTo>
                    <a:lnTo>
                      <a:pt x="506" y="144"/>
                    </a:lnTo>
                    <a:lnTo>
                      <a:pt x="504" y="148"/>
                    </a:lnTo>
                    <a:lnTo>
                      <a:pt x="502" y="150"/>
                    </a:lnTo>
                    <a:lnTo>
                      <a:pt x="498" y="152"/>
                    </a:lnTo>
                    <a:lnTo>
                      <a:pt x="496" y="156"/>
                    </a:lnTo>
                    <a:lnTo>
                      <a:pt x="496" y="160"/>
                    </a:lnTo>
                    <a:lnTo>
                      <a:pt x="540" y="148"/>
                    </a:lnTo>
                    <a:lnTo>
                      <a:pt x="544" y="146"/>
                    </a:lnTo>
                    <a:lnTo>
                      <a:pt x="546" y="140"/>
                    </a:lnTo>
                    <a:lnTo>
                      <a:pt x="568" y="134"/>
                    </a:lnTo>
                    <a:lnTo>
                      <a:pt x="578" y="126"/>
                    </a:lnTo>
                    <a:lnTo>
                      <a:pt x="582" y="124"/>
                    </a:lnTo>
                    <a:lnTo>
                      <a:pt x="586" y="124"/>
                    </a:lnTo>
                    <a:lnTo>
                      <a:pt x="590" y="118"/>
                    </a:lnTo>
                    <a:lnTo>
                      <a:pt x="592" y="116"/>
                    </a:lnTo>
                    <a:lnTo>
                      <a:pt x="596" y="116"/>
                    </a:lnTo>
                    <a:lnTo>
                      <a:pt x="598" y="114"/>
                    </a:lnTo>
                    <a:lnTo>
                      <a:pt x="602" y="112"/>
                    </a:lnTo>
                    <a:lnTo>
                      <a:pt x="638" y="112"/>
                    </a:lnTo>
                    <a:lnTo>
                      <a:pt x="642" y="110"/>
                    </a:lnTo>
                    <a:lnTo>
                      <a:pt x="642" y="110"/>
                    </a:lnTo>
                    <a:lnTo>
                      <a:pt x="642" y="108"/>
                    </a:lnTo>
                    <a:lnTo>
                      <a:pt x="644" y="108"/>
                    </a:lnTo>
                    <a:lnTo>
                      <a:pt x="646" y="110"/>
                    </a:lnTo>
                    <a:lnTo>
                      <a:pt x="648" y="108"/>
                    </a:lnTo>
                    <a:lnTo>
                      <a:pt x="648" y="108"/>
                    </a:lnTo>
                    <a:lnTo>
                      <a:pt x="652" y="102"/>
                    </a:lnTo>
                    <a:lnTo>
                      <a:pt x="654" y="102"/>
                    </a:lnTo>
                    <a:lnTo>
                      <a:pt x="658" y="98"/>
                    </a:lnTo>
                    <a:lnTo>
                      <a:pt x="658" y="96"/>
                    </a:lnTo>
                    <a:lnTo>
                      <a:pt x="658" y="92"/>
                    </a:lnTo>
                    <a:lnTo>
                      <a:pt x="662" y="92"/>
                    </a:lnTo>
                    <a:lnTo>
                      <a:pt x="662" y="88"/>
                    </a:lnTo>
                    <a:lnTo>
                      <a:pt x="664" y="86"/>
                    </a:lnTo>
                    <a:lnTo>
                      <a:pt x="668" y="82"/>
                    </a:lnTo>
                    <a:lnTo>
                      <a:pt x="668" y="80"/>
                    </a:lnTo>
                    <a:lnTo>
                      <a:pt x="672" y="78"/>
                    </a:lnTo>
                    <a:lnTo>
                      <a:pt x="672" y="78"/>
                    </a:lnTo>
                    <a:lnTo>
                      <a:pt x="674" y="78"/>
                    </a:lnTo>
                    <a:lnTo>
                      <a:pt x="676" y="80"/>
                    </a:lnTo>
                    <a:lnTo>
                      <a:pt x="678" y="80"/>
                    </a:lnTo>
                    <a:lnTo>
                      <a:pt x="682" y="80"/>
                    </a:lnTo>
                    <a:lnTo>
                      <a:pt x="682" y="80"/>
                    </a:lnTo>
                    <a:lnTo>
                      <a:pt x="688" y="84"/>
                    </a:lnTo>
                    <a:lnTo>
                      <a:pt x="688" y="88"/>
                    </a:lnTo>
                    <a:lnTo>
                      <a:pt x="684" y="102"/>
                    </a:lnTo>
                    <a:lnTo>
                      <a:pt x="684" y="104"/>
                    </a:lnTo>
                    <a:lnTo>
                      <a:pt x="684" y="106"/>
                    </a:lnTo>
                    <a:lnTo>
                      <a:pt x="686" y="106"/>
                    </a:lnTo>
                    <a:lnTo>
                      <a:pt x="686" y="108"/>
                    </a:lnTo>
                    <a:lnTo>
                      <a:pt x="686" y="110"/>
                    </a:lnTo>
                    <a:lnTo>
                      <a:pt x="686" y="112"/>
                    </a:lnTo>
                    <a:lnTo>
                      <a:pt x="686" y="112"/>
                    </a:lnTo>
                    <a:lnTo>
                      <a:pt x="686" y="114"/>
                    </a:lnTo>
                    <a:lnTo>
                      <a:pt x="686" y="114"/>
                    </a:lnTo>
                    <a:lnTo>
                      <a:pt x="688" y="114"/>
                    </a:lnTo>
                    <a:lnTo>
                      <a:pt x="686" y="114"/>
                    </a:lnTo>
                    <a:lnTo>
                      <a:pt x="692" y="116"/>
                    </a:lnTo>
                    <a:lnTo>
                      <a:pt x="690" y="120"/>
                    </a:lnTo>
                    <a:lnTo>
                      <a:pt x="692" y="122"/>
                    </a:lnTo>
                    <a:lnTo>
                      <a:pt x="694" y="120"/>
                    </a:lnTo>
                    <a:lnTo>
                      <a:pt x="696" y="122"/>
                    </a:lnTo>
                    <a:lnTo>
                      <a:pt x="694" y="122"/>
                    </a:lnTo>
                    <a:lnTo>
                      <a:pt x="692" y="124"/>
                    </a:lnTo>
                    <a:lnTo>
                      <a:pt x="690" y="122"/>
                    </a:lnTo>
                    <a:lnTo>
                      <a:pt x="688" y="124"/>
                    </a:lnTo>
                    <a:lnTo>
                      <a:pt x="686" y="124"/>
                    </a:lnTo>
                    <a:lnTo>
                      <a:pt x="684" y="124"/>
                    </a:lnTo>
                    <a:lnTo>
                      <a:pt x="682" y="126"/>
                    </a:lnTo>
                    <a:lnTo>
                      <a:pt x="680" y="124"/>
                    </a:lnTo>
                    <a:lnTo>
                      <a:pt x="678" y="128"/>
                    </a:lnTo>
                    <a:lnTo>
                      <a:pt x="676" y="128"/>
                    </a:lnTo>
                    <a:lnTo>
                      <a:pt x="676" y="124"/>
                    </a:lnTo>
                    <a:lnTo>
                      <a:pt x="674" y="124"/>
                    </a:lnTo>
                    <a:lnTo>
                      <a:pt x="672" y="128"/>
                    </a:lnTo>
                    <a:lnTo>
                      <a:pt x="668" y="128"/>
                    </a:lnTo>
                    <a:lnTo>
                      <a:pt x="668" y="126"/>
                    </a:lnTo>
                    <a:lnTo>
                      <a:pt x="670" y="124"/>
                    </a:lnTo>
                    <a:lnTo>
                      <a:pt x="666" y="128"/>
                    </a:lnTo>
                    <a:lnTo>
                      <a:pt x="664" y="130"/>
                    </a:lnTo>
                    <a:lnTo>
                      <a:pt x="662" y="132"/>
                    </a:lnTo>
                    <a:lnTo>
                      <a:pt x="662" y="130"/>
                    </a:lnTo>
                    <a:lnTo>
                      <a:pt x="660" y="134"/>
                    </a:lnTo>
                    <a:lnTo>
                      <a:pt x="658" y="134"/>
                    </a:lnTo>
                    <a:lnTo>
                      <a:pt x="658" y="130"/>
                    </a:lnTo>
                    <a:lnTo>
                      <a:pt x="658" y="134"/>
                    </a:lnTo>
                    <a:lnTo>
                      <a:pt x="656" y="136"/>
                    </a:lnTo>
                    <a:lnTo>
                      <a:pt x="654" y="134"/>
                    </a:lnTo>
                    <a:lnTo>
                      <a:pt x="654" y="132"/>
                    </a:lnTo>
                    <a:lnTo>
                      <a:pt x="652" y="136"/>
                    </a:lnTo>
                    <a:lnTo>
                      <a:pt x="652" y="136"/>
                    </a:lnTo>
                    <a:lnTo>
                      <a:pt x="650" y="138"/>
                    </a:lnTo>
                    <a:lnTo>
                      <a:pt x="646" y="142"/>
                    </a:lnTo>
                    <a:lnTo>
                      <a:pt x="644" y="146"/>
                    </a:lnTo>
                    <a:lnTo>
                      <a:pt x="642" y="148"/>
                    </a:lnTo>
                    <a:lnTo>
                      <a:pt x="642" y="150"/>
                    </a:lnTo>
                    <a:lnTo>
                      <a:pt x="640" y="150"/>
                    </a:lnTo>
                    <a:lnTo>
                      <a:pt x="640" y="152"/>
                    </a:lnTo>
                    <a:lnTo>
                      <a:pt x="642" y="152"/>
                    </a:lnTo>
                    <a:lnTo>
                      <a:pt x="642" y="154"/>
                    </a:lnTo>
                    <a:lnTo>
                      <a:pt x="638" y="158"/>
                    </a:lnTo>
                    <a:lnTo>
                      <a:pt x="638" y="160"/>
                    </a:lnTo>
                    <a:lnTo>
                      <a:pt x="642" y="162"/>
                    </a:lnTo>
                    <a:lnTo>
                      <a:pt x="642" y="164"/>
                    </a:lnTo>
                    <a:lnTo>
                      <a:pt x="642" y="168"/>
                    </a:lnTo>
                    <a:lnTo>
                      <a:pt x="646" y="168"/>
                    </a:lnTo>
                    <a:lnTo>
                      <a:pt x="648" y="164"/>
                    </a:lnTo>
                    <a:lnTo>
                      <a:pt x="646" y="162"/>
                    </a:lnTo>
                    <a:lnTo>
                      <a:pt x="648" y="162"/>
                    </a:lnTo>
                    <a:lnTo>
                      <a:pt x="648" y="166"/>
                    </a:lnTo>
                    <a:lnTo>
                      <a:pt x="648" y="168"/>
                    </a:lnTo>
                    <a:lnTo>
                      <a:pt x="642" y="172"/>
                    </a:lnTo>
                    <a:lnTo>
                      <a:pt x="640" y="172"/>
                    </a:lnTo>
                    <a:lnTo>
                      <a:pt x="640" y="170"/>
                    </a:lnTo>
                    <a:lnTo>
                      <a:pt x="640" y="166"/>
                    </a:lnTo>
                    <a:lnTo>
                      <a:pt x="636" y="172"/>
                    </a:lnTo>
                    <a:lnTo>
                      <a:pt x="634" y="174"/>
                    </a:lnTo>
                    <a:lnTo>
                      <a:pt x="634" y="174"/>
                    </a:lnTo>
                    <a:lnTo>
                      <a:pt x="634" y="172"/>
                    </a:lnTo>
                    <a:lnTo>
                      <a:pt x="634" y="170"/>
                    </a:lnTo>
                    <a:lnTo>
                      <a:pt x="630" y="166"/>
                    </a:lnTo>
                    <a:lnTo>
                      <a:pt x="630" y="170"/>
                    </a:lnTo>
                    <a:lnTo>
                      <a:pt x="630" y="172"/>
                    </a:lnTo>
                    <a:lnTo>
                      <a:pt x="632" y="174"/>
                    </a:lnTo>
                    <a:lnTo>
                      <a:pt x="630" y="174"/>
                    </a:lnTo>
                    <a:lnTo>
                      <a:pt x="626" y="174"/>
                    </a:lnTo>
                    <a:lnTo>
                      <a:pt x="622" y="176"/>
                    </a:lnTo>
                    <a:lnTo>
                      <a:pt x="620" y="174"/>
                    </a:lnTo>
                    <a:lnTo>
                      <a:pt x="614" y="176"/>
                    </a:lnTo>
                    <a:lnTo>
                      <a:pt x="614" y="174"/>
                    </a:lnTo>
                    <a:lnTo>
                      <a:pt x="612" y="174"/>
                    </a:lnTo>
                    <a:lnTo>
                      <a:pt x="608" y="178"/>
                    </a:lnTo>
                    <a:lnTo>
                      <a:pt x="606" y="178"/>
                    </a:lnTo>
                    <a:lnTo>
                      <a:pt x="602" y="178"/>
                    </a:lnTo>
                    <a:lnTo>
                      <a:pt x="600" y="180"/>
                    </a:lnTo>
                    <a:lnTo>
                      <a:pt x="598" y="182"/>
                    </a:lnTo>
                    <a:lnTo>
                      <a:pt x="598" y="184"/>
                    </a:lnTo>
                    <a:lnTo>
                      <a:pt x="594" y="186"/>
                    </a:lnTo>
                    <a:lnTo>
                      <a:pt x="596" y="186"/>
                    </a:lnTo>
                    <a:lnTo>
                      <a:pt x="598" y="188"/>
                    </a:lnTo>
                    <a:lnTo>
                      <a:pt x="598" y="190"/>
                    </a:lnTo>
                    <a:lnTo>
                      <a:pt x="596" y="192"/>
                    </a:lnTo>
                    <a:lnTo>
                      <a:pt x="596" y="192"/>
                    </a:lnTo>
                    <a:lnTo>
                      <a:pt x="594" y="194"/>
                    </a:lnTo>
                    <a:lnTo>
                      <a:pt x="596" y="196"/>
                    </a:lnTo>
                    <a:lnTo>
                      <a:pt x="594" y="198"/>
                    </a:lnTo>
                    <a:lnTo>
                      <a:pt x="594" y="200"/>
                    </a:lnTo>
                    <a:lnTo>
                      <a:pt x="592" y="200"/>
                    </a:lnTo>
                    <a:lnTo>
                      <a:pt x="592" y="200"/>
                    </a:lnTo>
                    <a:lnTo>
                      <a:pt x="590" y="204"/>
                    </a:lnTo>
                    <a:lnTo>
                      <a:pt x="588" y="206"/>
                    </a:lnTo>
                    <a:lnTo>
                      <a:pt x="588" y="206"/>
                    </a:lnTo>
                    <a:lnTo>
                      <a:pt x="586" y="206"/>
                    </a:lnTo>
                    <a:lnTo>
                      <a:pt x="586" y="208"/>
                    </a:lnTo>
                    <a:lnTo>
                      <a:pt x="584" y="210"/>
                    </a:lnTo>
                    <a:lnTo>
                      <a:pt x="584" y="210"/>
                    </a:lnTo>
                    <a:lnTo>
                      <a:pt x="582" y="212"/>
                    </a:lnTo>
                    <a:lnTo>
                      <a:pt x="584" y="208"/>
                    </a:lnTo>
                    <a:lnTo>
                      <a:pt x="582" y="206"/>
                    </a:lnTo>
                    <a:lnTo>
                      <a:pt x="580" y="208"/>
                    </a:lnTo>
                    <a:lnTo>
                      <a:pt x="578" y="204"/>
                    </a:lnTo>
                    <a:lnTo>
                      <a:pt x="578" y="202"/>
                    </a:lnTo>
                    <a:lnTo>
                      <a:pt x="578" y="200"/>
                    </a:lnTo>
                    <a:lnTo>
                      <a:pt x="582" y="196"/>
                    </a:lnTo>
                    <a:lnTo>
                      <a:pt x="578" y="198"/>
                    </a:lnTo>
                    <a:lnTo>
                      <a:pt x="576" y="200"/>
                    </a:lnTo>
                    <a:lnTo>
                      <a:pt x="576" y="202"/>
                    </a:lnTo>
                    <a:lnTo>
                      <a:pt x="576" y="206"/>
                    </a:lnTo>
                    <a:lnTo>
                      <a:pt x="578" y="206"/>
                    </a:lnTo>
                    <a:lnTo>
                      <a:pt x="578" y="210"/>
                    </a:lnTo>
                    <a:lnTo>
                      <a:pt x="578" y="210"/>
                    </a:lnTo>
                    <a:lnTo>
                      <a:pt x="580" y="214"/>
                    </a:lnTo>
                    <a:lnTo>
                      <a:pt x="580" y="218"/>
                    </a:lnTo>
                    <a:lnTo>
                      <a:pt x="578" y="222"/>
                    </a:lnTo>
                    <a:lnTo>
                      <a:pt x="576" y="224"/>
                    </a:lnTo>
                    <a:lnTo>
                      <a:pt x="574" y="228"/>
                    </a:lnTo>
                    <a:lnTo>
                      <a:pt x="572" y="232"/>
                    </a:lnTo>
                    <a:lnTo>
                      <a:pt x="572" y="234"/>
                    </a:lnTo>
                    <a:lnTo>
                      <a:pt x="572" y="234"/>
                    </a:lnTo>
                    <a:lnTo>
                      <a:pt x="572" y="234"/>
                    </a:lnTo>
                    <a:lnTo>
                      <a:pt x="570" y="232"/>
                    </a:lnTo>
                    <a:lnTo>
                      <a:pt x="568" y="236"/>
                    </a:lnTo>
                    <a:lnTo>
                      <a:pt x="568" y="238"/>
                    </a:lnTo>
                    <a:lnTo>
                      <a:pt x="568" y="238"/>
                    </a:lnTo>
                    <a:lnTo>
                      <a:pt x="566" y="236"/>
                    </a:lnTo>
                    <a:lnTo>
                      <a:pt x="568" y="234"/>
                    </a:lnTo>
                    <a:lnTo>
                      <a:pt x="570" y="232"/>
                    </a:lnTo>
                    <a:lnTo>
                      <a:pt x="568" y="230"/>
                    </a:lnTo>
                    <a:lnTo>
                      <a:pt x="570" y="228"/>
                    </a:lnTo>
                    <a:lnTo>
                      <a:pt x="570" y="228"/>
                    </a:lnTo>
                    <a:lnTo>
                      <a:pt x="572" y="226"/>
                    </a:lnTo>
                    <a:lnTo>
                      <a:pt x="570" y="226"/>
                    </a:lnTo>
                    <a:lnTo>
                      <a:pt x="568" y="224"/>
                    </a:lnTo>
                    <a:lnTo>
                      <a:pt x="568" y="224"/>
                    </a:lnTo>
                    <a:lnTo>
                      <a:pt x="568" y="222"/>
                    </a:lnTo>
                    <a:lnTo>
                      <a:pt x="568" y="222"/>
                    </a:lnTo>
                    <a:lnTo>
                      <a:pt x="568" y="222"/>
                    </a:lnTo>
                    <a:lnTo>
                      <a:pt x="566" y="222"/>
                    </a:lnTo>
                    <a:lnTo>
                      <a:pt x="564" y="220"/>
                    </a:lnTo>
                    <a:lnTo>
                      <a:pt x="564" y="218"/>
                    </a:lnTo>
                    <a:lnTo>
                      <a:pt x="566" y="216"/>
                    </a:lnTo>
                    <a:lnTo>
                      <a:pt x="566" y="212"/>
                    </a:lnTo>
                    <a:lnTo>
                      <a:pt x="564" y="208"/>
                    </a:lnTo>
                    <a:lnTo>
                      <a:pt x="566" y="206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68" y="202"/>
                    </a:lnTo>
                    <a:lnTo>
                      <a:pt x="568" y="200"/>
                    </a:lnTo>
                    <a:lnTo>
                      <a:pt x="568" y="202"/>
                    </a:lnTo>
                    <a:lnTo>
                      <a:pt x="566" y="204"/>
                    </a:lnTo>
                    <a:lnTo>
                      <a:pt x="564" y="206"/>
                    </a:lnTo>
                    <a:lnTo>
                      <a:pt x="564" y="206"/>
                    </a:lnTo>
                    <a:lnTo>
                      <a:pt x="562" y="206"/>
                    </a:lnTo>
                    <a:lnTo>
                      <a:pt x="564" y="208"/>
                    </a:lnTo>
                    <a:lnTo>
                      <a:pt x="562" y="210"/>
                    </a:lnTo>
                    <a:lnTo>
                      <a:pt x="562" y="214"/>
                    </a:lnTo>
                    <a:lnTo>
                      <a:pt x="562" y="214"/>
                    </a:lnTo>
                    <a:lnTo>
                      <a:pt x="562" y="216"/>
                    </a:lnTo>
                    <a:lnTo>
                      <a:pt x="562" y="218"/>
                    </a:lnTo>
                    <a:lnTo>
                      <a:pt x="562" y="224"/>
                    </a:lnTo>
                    <a:lnTo>
                      <a:pt x="562" y="224"/>
                    </a:lnTo>
                    <a:lnTo>
                      <a:pt x="558" y="220"/>
                    </a:lnTo>
                    <a:lnTo>
                      <a:pt x="556" y="220"/>
                    </a:lnTo>
                    <a:lnTo>
                      <a:pt x="554" y="218"/>
                    </a:lnTo>
                    <a:lnTo>
                      <a:pt x="554" y="218"/>
                    </a:lnTo>
                    <a:lnTo>
                      <a:pt x="554" y="216"/>
                    </a:lnTo>
                    <a:lnTo>
                      <a:pt x="554" y="214"/>
                    </a:lnTo>
                    <a:lnTo>
                      <a:pt x="552" y="216"/>
                    </a:lnTo>
                    <a:lnTo>
                      <a:pt x="552" y="218"/>
                    </a:lnTo>
                    <a:lnTo>
                      <a:pt x="554" y="218"/>
                    </a:lnTo>
                    <a:lnTo>
                      <a:pt x="556" y="220"/>
                    </a:lnTo>
                    <a:lnTo>
                      <a:pt x="558" y="222"/>
                    </a:lnTo>
                    <a:lnTo>
                      <a:pt x="562" y="226"/>
                    </a:lnTo>
                    <a:lnTo>
                      <a:pt x="564" y="226"/>
                    </a:lnTo>
                    <a:lnTo>
                      <a:pt x="564" y="228"/>
                    </a:lnTo>
                    <a:lnTo>
                      <a:pt x="562" y="232"/>
                    </a:lnTo>
                    <a:lnTo>
                      <a:pt x="560" y="230"/>
                    </a:lnTo>
                    <a:lnTo>
                      <a:pt x="560" y="228"/>
                    </a:lnTo>
                    <a:lnTo>
                      <a:pt x="558" y="228"/>
                    </a:lnTo>
                    <a:lnTo>
                      <a:pt x="560" y="232"/>
                    </a:lnTo>
                    <a:lnTo>
                      <a:pt x="562" y="234"/>
                    </a:lnTo>
                    <a:lnTo>
                      <a:pt x="564" y="234"/>
                    </a:lnTo>
                    <a:lnTo>
                      <a:pt x="562" y="236"/>
                    </a:lnTo>
                    <a:lnTo>
                      <a:pt x="562" y="236"/>
                    </a:lnTo>
                    <a:lnTo>
                      <a:pt x="560" y="236"/>
                    </a:lnTo>
                    <a:lnTo>
                      <a:pt x="564" y="238"/>
                    </a:lnTo>
                    <a:lnTo>
                      <a:pt x="562" y="240"/>
                    </a:lnTo>
                    <a:lnTo>
                      <a:pt x="560" y="240"/>
                    </a:lnTo>
                    <a:lnTo>
                      <a:pt x="560" y="238"/>
                    </a:lnTo>
                    <a:lnTo>
                      <a:pt x="556" y="238"/>
                    </a:lnTo>
                    <a:lnTo>
                      <a:pt x="554" y="236"/>
                    </a:lnTo>
                    <a:lnTo>
                      <a:pt x="556" y="238"/>
                    </a:lnTo>
                    <a:lnTo>
                      <a:pt x="558" y="240"/>
                    </a:lnTo>
                    <a:lnTo>
                      <a:pt x="560" y="240"/>
                    </a:lnTo>
                    <a:lnTo>
                      <a:pt x="560" y="242"/>
                    </a:lnTo>
                    <a:lnTo>
                      <a:pt x="562" y="242"/>
                    </a:lnTo>
                    <a:lnTo>
                      <a:pt x="564" y="242"/>
                    </a:lnTo>
                    <a:lnTo>
                      <a:pt x="564" y="244"/>
                    </a:lnTo>
                    <a:lnTo>
                      <a:pt x="566" y="246"/>
                    </a:lnTo>
                    <a:lnTo>
                      <a:pt x="564" y="248"/>
                    </a:lnTo>
                    <a:lnTo>
                      <a:pt x="564" y="248"/>
                    </a:lnTo>
                    <a:lnTo>
                      <a:pt x="564" y="248"/>
                    </a:lnTo>
                    <a:lnTo>
                      <a:pt x="564" y="250"/>
                    </a:lnTo>
                    <a:lnTo>
                      <a:pt x="564" y="252"/>
                    </a:lnTo>
                    <a:lnTo>
                      <a:pt x="564" y="254"/>
                    </a:lnTo>
                    <a:lnTo>
                      <a:pt x="562" y="254"/>
                    </a:lnTo>
                    <a:lnTo>
                      <a:pt x="562" y="254"/>
                    </a:lnTo>
                    <a:lnTo>
                      <a:pt x="558" y="254"/>
                    </a:lnTo>
                    <a:lnTo>
                      <a:pt x="558" y="256"/>
                    </a:lnTo>
                    <a:lnTo>
                      <a:pt x="556" y="256"/>
                    </a:lnTo>
                    <a:lnTo>
                      <a:pt x="554" y="254"/>
                    </a:lnTo>
                    <a:lnTo>
                      <a:pt x="554" y="254"/>
                    </a:lnTo>
                    <a:lnTo>
                      <a:pt x="554" y="258"/>
                    </a:lnTo>
                    <a:lnTo>
                      <a:pt x="554" y="258"/>
                    </a:lnTo>
                    <a:lnTo>
                      <a:pt x="556" y="258"/>
                    </a:lnTo>
                    <a:lnTo>
                      <a:pt x="560" y="256"/>
                    </a:lnTo>
                    <a:lnTo>
                      <a:pt x="562" y="258"/>
                    </a:lnTo>
                    <a:lnTo>
                      <a:pt x="562" y="262"/>
                    </a:lnTo>
                    <a:lnTo>
                      <a:pt x="564" y="262"/>
                    </a:lnTo>
                    <a:lnTo>
                      <a:pt x="564" y="260"/>
                    </a:lnTo>
                    <a:lnTo>
                      <a:pt x="564" y="258"/>
                    </a:lnTo>
                    <a:lnTo>
                      <a:pt x="566" y="258"/>
                    </a:lnTo>
                    <a:lnTo>
                      <a:pt x="566" y="260"/>
                    </a:lnTo>
                    <a:lnTo>
                      <a:pt x="566" y="262"/>
                    </a:lnTo>
                    <a:lnTo>
                      <a:pt x="564" y="262"/>
                    </a:lnTo>
                    <a:lnTo>
                      <a:pt x="562" y="264"/>
                    </a:lnTo>
                    <a:lnTo>
                      <a:pt x="562" y="266"/>
                    </a:lnTo>
                    <a:lnTo>
                      <a:pt x="560" y="268"/>
                    </a:lnTo>
                    <a:lnTo>
                      <a:pt x="558" y="266"/>
                    </a:lnTo>
                    <a:lnTo>
                      <a:pt x="558" y="266"/>
                    </a:lnTo>
                    <a:lnTo>
                      <a:pt x="556" y="264"/>
                    </a:lnTo>
                    <a:lnTo>
                      <a:pt x="556" y="266"/>
                    </a:lnTo>
                    <a:lnTo>
                      <a:pt x="554" y="266"/>
                    </a:lnTo>
                    <a:lnTo>
                      <a:pt x="552" y="266"/>
                    </a:lnTo>
                    <a:lnTo>
                      <a:pt x="550" y="266"/>
                    </a:lnTo>
                    <a:lnTo>
                      <a:pt x="552" y="266"/>
                    </a:lnTo>
                    <a:lnTo>
                      <a:pt x="556" y="268"/>
                    </a:lnTo>
                    <a:lnTo>
                      <a:pt x="556" y="268"/>
                    </a:lnTo>
                    <a:lnTo>
                      <a:pt x="554" y="270"/>
                    </a:lnTo>
                    <a:lnTo>
                      <a:pt x="556" y="270"/>
                    </a:lnTo>
                    <a:lnTo>
                      <a:pt x="552" y="272"/>
                    </a:lnTo>
                    <a:lnTo>
                      <a:pt x="550" y="270"/>
                    </a:lnTo>
                    <a:lnTo>
                      <a:pt x="552" y="272"/>
                    </a:lnTo>
                    <a:lnTo>
                      <a:pt x="554" y="274"/>
                    </a:lnTo>
                    <a:lnTo>
                      <a:pt x="558" y="270"/>
                    </a:lnTo>
                    <a:lnTo>
                      <a:pt x="558" y="272"/>
                    </a:lnTo>
                    <a:lnTo>
                      <a:pt x="558" y="272"/>
                    </a:lnTo>
                    <a:lnTo>
                      <a:pt x="556" y="276"/>
                    </a:lnTo>
                    <a:lnTo>
                      <a:pt x="554" y="276"/>
                    </a:lnTo>
                    <a:lnTo>
                      <a:pt x="554" y="274"/>
                    </a:lnTo>
                    <a:lnTo>
                      <a:pt x="552" y="274"/>
                    </a:lnTo>
                    <a:lnTo>
                      <a:pt x="550" y="276"/>
                    </a:lnTo>
                    <a:lnTo>
                      <a:pt x="548" y="276"/>
                    </a:lnTo>
                    <a:lnTo>
                      <a:pt x="542" y="278"/>
                    </a:lnTo>
                    <a:lnTo>
                      <a:pt x="536" y="284"/>
                    </a:lnTo>
                    <a:lnTo>
                      <a:pt x="534" y="288"/>
                    </a:lnTo>
                    <a:lnTo>
                      <a:pt x="534" y="288"/>
                    </a:lnTo>
                    <a:lnTo>
                      <a:pt x="532" y="288"/>
                    </a:lnTo>
                    <a:lnTo>
                      <a:pt x="528" y="288"/>
                    </a:lnTo>
                    <a:lnTo>
                      <a:pt x="526" y="290"/>
                    </a:lnTo>
                    <a:lnTo>
                      <a:pt x="522" y="296"/>
                    </a:lnTo>
                    <a:lnTo>
                      <a:pt x="522" y="296"/>
                    </a:lnTo>
                    <a:lnTo>
                      <a:pt x="520" y="298"/>
                    </a:lnTo>
                    <a:lnTo>
                      <a:pt x="518" y="298"/>
                    </a:lnTo>
                    <a:lnTo>
                      <a:pt x="518" y="300"/>
                    </a:lnTo>
                    <a:lnTo>
                      <a:pt x="516" y="302"/>
                    </a:lnTo>
                    <a:lnTo>
                      <a:pt x="514" y="302"/>
                    </a:lnTo>
                    <a:lnTo>
                      <a:pt x="514" y="302"/>
                    </a:lnTo>
                    <a:lnTo>
                      <a:pt x="512" y="304"/>
                    </a:lnTo>
                    <a:lnTo>
                      <a:pt x="510" y="304"/>
                    </a:lnTo>
                    <a:lnTo>
                      <a:pt x="508" y="304"/>
                    </a:lnTo>
                    <a:lnTo>
                      <a:pt x="504" y="306"/>
                    </a:lnTo>
                    <a:lnTo>
                      <a:pt x="504" y="306"/>
                    </a:lnTo>
                    <a:lnTo>
                      <a:pt x="502" y="306"/>
                    </a:lnTo>
                    <a:lnTo>
                      <a:pt x="502" y="308"/>
                    </a:lnTo>
                    <a:lnTo>
                      <a:pt x="498" y="308"/>
                    </a:lnTo>
                    <a:lnTo>
                      <a:pt x="498" y="308"/>
                    </a:lnTo>
                    <a:lnTo>
                      <a:pt x="498" y="310"/>
                    </a:lnTo>
                    <a:lnTo>
                      <a:pt x="498" y="312"/>
                    </a:lnTo>
                    <a:lnTo>
                      <a:pt x="496" y="314"/>
                    </a:lnTo>
                    <a:lnTo>
                      <a:pt x="496" y="314"/>
                    </a:lnTo>
                    <a:lnTo>
                      <a:pt x="494" y="316"/>
                    </a:lnTo>
                    <a:lnTo>
                      <a:pt x="492" y="316"/>
                    </a:lnTo>
                    <a:lnTo>
                      <a:pt x="490" y="320"/>
                    </a:lnTo>
                    <a:lnTo>
                      <a:pt x="488" y="324"/>
                    </a:lnTo>
                    <a:lnTo>
                      <a:pt x="488" y="328"/>
                    </a:lnTo>
                    <a:lnTo>
                      <a:pt x="488" y="334"/>
                    </a:lnTo>
                    <a:lnTo>
                      <a:pt x="488" y="338"/>
                    </a:lnTo>
                    <a:lnTo>
                      <a:pt x="488" y="344"/>
                    </a:lnTo>
                    <a:lnTo>
                      <a:pt x="488" y="346"/>
                    </a:lnTo>
                    <a:lnTo>
                      <a:pt x="490" y="352"/>
                    </a:lnTo>
                    <a:lnTo>
                      <a:pt x="490" y="354"/>
                    </a:lnTo>
                    <a:lnTo>
                      <a:pt x="492" y="360"/>
                    </a:lnTo>
                    <a:lnTo>
                      <a:pt x="494" y="362"/>
                    </a:lnTo>
                    <a:lnTo>
                      <a:pt x="494" y="364"/>
                    </a:lnTo>
                    <a:lnTo>
                      <a:pt x="494" y="368"/>
                    </a:lnTo>
                    <a:lnTo>
                      <a:pt x="494" y="372"/>
                    </a:lnTo>
                    <a:lnTo>
                      <a:pt x="494" y="372"/>
                    </a:lnTo>
                    <a:lnTo>
                      <a:pt x="496" y="380"/>
                    </a:lnTo>
                    <a:lnTo>
                      <a:pt x="498" y="382"/>
                    </a:lnTo>
                    <a:lnTo>
                      <a:pt x="498" y="386"/>
                    </a:lnTo>
                    <a:lnTo>
                      <a:pt x="496" y="388"/>
                    </a:lnTo>
                    <a:lnTo>
                      <a:pt x="498" y="388"/>
                    </a:lnTo>
                    <a:lnTo>
                      <a:pt x="498" y="392"/>
                    </a:lnTo>
                    <a:lnTo>
                      <a:pt x="496" y="394"/>
                    </a:lnTo>
                    <a:lnTo>
                      <a:pt x="496" y="396"/>
                    </a:lnTo>
                    <a:lnTo>
                      <a:pt x="494" y="400"/>
                    </a:lnTo>
                    <a:lnTo>
                      <a:pt x="494" y="402"/>
                    </a:lnTo>
                    <a:lnTo>
                      <a:pt x="492" y="406"/>
                    </a:lnTo>
                    <a:lnTo>
                      <a:pt x="492" y="408"/>
                    </a:lnTo>
                    <a:lnTo>
                      <a:pt x="490" y="408"/>
                    </a:lnTo>
                    <a:lnTo>
                      <a:pt x="488" y="410"/>
                    </a:lnTo>
                    <a:lnTo>
                      <a:pt x="486" y="408"/>
                    </a:lnTo>
                    <a:lnTo>
                      <a:pt x="484" y="408"/>
                    </a:lnTo>
                    <a:lnTo>
                      <a:pt x="482" y="408"/>
                    </a:lnTo>
                    <a:lnTo>
                      <a:pt x="482" y="406"/>
                    </a:lnTo>
                    <a:lnTo>
                      <a:pt x="480" y="404"/>
                    </a:lnTo>
                    <a:lnTo>
                      <a:pt x="480" y="402"/>
                    </a:lnTo>
                    <a:lnTo>
                      <a:pt x="480" y="400"/>
                    </a:lnTo>
                    <a:lnTo>
                      <a:pt x="478" y="400"/>
                    </a:lnTo>
                    <a:lnTo>
                      <a:pt x="476" y="400"/>
                    </a:lnTo>
                    <a:lnTo>
                      <a:pt x="476" y="396"/>
                    </a:lnTo>
                    <a:lnTo>
                      <a:pt x="476" y="394"/>
                    </a:lnTo>
                    <a:lnTo>
                      <a:pt x="474" y="392"/>
                    </a:lnTo>
                    <a:lnTo>
                      <a:pt x="472" y="390"/>
                    </a:lnTo>
                    <a:lnTo>
                      <a:pt x="474" y="388"/>
                    </a:lnTo>
                    <a:lnTo>
                      <a:pt x="474" y="386"/>
                    </a:lnTo>
                    <a:lnTo>
                      <a:pt x="476" y="384"/>
                    </a:lnTo>
                    <a:lnTo>
                      <a:pt x="474" y="386"/>
                    </a:lnTo>
                    <a:lnTo>
                      <a:pt x="472" y="384"/>
                    </a:lnTo>
                    <a:lnTo>
                      <a:pt x="472" y="386"/>
                    </a:lnTo>
                    <a:lnTo>
                      <a:pt x="472" y="388"/>
                    </a:lnTo>
                    <a:lnTo>
                      <a:pt x="472" y="384"/>
                    </a:lnTo>
                    <a:lnTo>
                      <a:pt x="470" y="384"/>
                    </a:lnTo>
                    <a:lnTo>
                      <a:pt x="470" y="384"/>
                    </a:lnTo>
                    <a:lnTo>
                      <a:pt x="468" y="382"/>
                    </a:lnTo>
                    <a:lnTo>
                      <a:pt x="468" y="380"/>
                    </a:lnTo>
                    <a:lnTo>
                      <a:pt x="468" y="378"/>
                    </a:lnTo>
                    <a:lnTo>
                      <a:pt x="470" y="374"/>
                    </a:lnTo>
                    <a:lnTo>
                      <a:pt x="470" y="372"/>
                    </a:lnTo>
                    <a:lnTo>
                      <a:pt x="468" y="370"/>
                    </a:lnTo>
                    <a:lnTo>
                      <a:pt x="468" y="372"/>
                    </a:lnTo>
                    <a:lnTo>
                      <a:pt x="468" y="372"/>
                    </a:lnTo>
                    <a:lnTo>
                      <a:pt x="466" y="374"/>
                    </a:lnTo>
                    <a:lnTo>
                      <a:pt x="466" y="374"/>
                    </a:lnTo>
                    <a:lnTo>
                      <a:pt x="464" y="372"/>
                    </a:lnTo>
                    <a:lnTo>
                      <a:pt x="464" y="370"/>
                    </a:lnTo>
                    <a:lnTo>
                      <a:pt x="468" y="366"/>
                    </a:lnTo>
                    <a:lnTo>
                      <a:pt x="468" y="360"/>
                    </a:lnTo>
                    <a:lnTo>
                      <a:pt x="468" y="358"/>
                    </a:lnTo>
                    <a:lnTo>
                      <a:pt x="468" y="354"/>
                    </a:lnTo>
                    <a:lnTo>
                      <a:pt x="466" y="354"/>
                    </a:lnTo>
                    <a:lnTo>
                      <a:pt x="464" y="352"/>
                    </a:lnTo>
                    <a:lnTo>
                      <a:pt x="464" y="352"/>
                    </a:lnTo>
                    <a:lnTo>
                      <a:pt x="464" y="352"/>
                    </a:lnTo>
                    <a:lnTo>
                      <a:pt x="462" y="350"/>
                    </a:lnTo>
                    <a:lnTo>
                      <a:pt x="462" y="348"/>
                    </a:lnTo>
                    <a:lnTo>
                      <a:pt x="460" y="348"/>
                    </a:lnTo>
                    <a:lnTo>
                      <a:pt x="460" y="346"/>
                    </a:lnTo>
                    <a:lnTo>
                      <a:pt x="458" y="342"/>
                    </a:lnTo>
                    <a:lnTo>
                      <a:pt x="454" y="340"/>
                    </a:lnTo>
                    <a:lnTo>
                      <a:pt x="454" y="340"/>
                    </a:lnTo>
                    <a:lnTo>
                      <a:pt x="452" y="340"/>
                    </a:lnTo>
                    <a:lnTo>
                      <a:pt x="450" y="342"/>
                    </a:lnTo>
                    <a:lnTo>
                      <a:pt x="450" y="342"/>
                    </a:lnTo>
                    <a:lnTo>
                      <a:pt x="448" y="342"/>
                    </a:lnTo>
                    <a:lnTo>
                      <a:pt x="448" y="342"/>
                    </a:lnTo>
                    <a:lnTo>
                      <a:pt x="446" y="346"/>
                    </a:lnTo>
                    <a:lnTo>
                      <a:pt x="442" y="346"/>
                    </a:lnTo>
                    <a:lnTo>
                      <a:pt x="440" y="346"/>
                    </a:lnTo>
                    <a:lnTo>
                      <a:pt x="438" y="346"/>
                    </a:lnTo>
                    <a:lnTo>
                      <a:pt x="440" y="344"/>
                    </a:lnTo>
                    <a:lnTo>
                      <a:pt x="440" y="346"/>
                    </a:lnTo>
                    <a:lnTo>
                      <a:pt x="440" y="346"/>
                    </a:lnTo>
                    <a:lnTo>
                      <a:pt x="440" y="344"/>
                    </a:lnTo>
                    <a:lnTo>
                      <a:pt x="438" y="342"/>
                    </a:lnTo>
                    <a:lnTo>
                      <a:pt x="434" y="340"/>
                    </a:lnTo>
                    <a:lnTo>
                      <a:pt x="436" y="340"/>
                    </a:lnTo>
                    <a:lnTo>
                      <a:pt x="436" y="340"/>
                    </a:lnTo>
                    <a:lnTo>
                      <a:pt x="438" y="340"/>
                    </a:lnTo>
                    <a:lnTo>
                      <a:pt x="434" y="338"/>
                    </a:lnTo>
                    <a:lnTo>
                      <a:pt x="434" y="338"/>
                    </a:lnTo>
                    <a:lnTo>
                      <a:pt x="434" y="336"/>
                    </a:lnTo>
                    <a:lnTo>
                      <a:pt x="432" y="338"/>
                    </a:lnTo>
                    <a:lnTo>
                      <a:pt x="434" y="340"/>
                    </a:lnTo>
                    <a:lnTo>
                      <a:pt x="432" y="338"/>
                    </a:lnTo>
                    <a:lnTo>
                      <a:pt x="430" y="336"/>
                    </a:lnTo>
                    <a:lnTo>
                      <a:pt x="428" y="336"/>
                    </a:lnTo>
                    <a:lnTo>
                      <a:pt x="424" y="336"/>
                    </a:lnTo>
                    <a:lnTo>
                      <a:pt x="424" y="336"/>
                    </a:lnTo>
                    <a:lnTo>
                      <a:pt x="428" y="336"/>
                    </a:lnTo>
                    <a:lnTo>
                      <a:pt x="428" y="336"/>
                    </a:lnTo>
                    <a:lnTo>
                      <a:pt x="428" y="334"/>
                    </a:lnTo>
                    <a:lnTo>
                      <a:pt x="426" y="334"/>
                    </a:lnTo>
                    <a:lnTo>
                      <a:pt x="424" y="336"/>
                    </a:lnTo>
                    <a:lnTo>
                      <a:pt x="422" y="336"/>
                    </a:lnTo>
                    <a:lnTo>
                      <a:pt x="418" y="336"/>
                    </a:lnTo>
                    <a:lnTo>
                      <a:pt x="416" y="336"/>
                    </a:lnTo>
                    <a:lnTo>
                      <a:pt x="416" y="336"/>
                    </a:lnTo>
                    <a:lnTo>
                      <a:pt x="412" y="336"/>
                    </a:lnTo>
                    <a:lnTo>
                      <a:pt x="410" y="336"/>
                    </a:lnTo>
                    <a:lnTo>
                      <a:pt x="408" y="334"/>
                    </a:lnTo>
                    <a:lnTo>
                      <a:pt x="408" y="332"/>
                    </a:lnTo>
                    <a:lnTo>
                      <a:pt x="408" y="332"/>
                    </a:lnTo>
                    <a:lnTo>
                      <a:pt x="406" y="332"/>
                    </a:lnTo>
                    <a:lnTo>
                      <a:pt x="404" y="334"/>
                    </a:lnTo>
                    <a:lnTo>
                      <a:pt x="404" y="336"/>
                    </a:lnTo>
                    <a:lnTo>
                      <a:pt x="402" y="336"/>
                    </a:lnTo>
                    <a:lnTo>
                      <a:pt x="400" y="336"/>
                    </a:lnTo>
                    <a:lnTo>
                      <a:pt x="398" y="336"/>
                    </a:lnTo>
                    <a:lnTo>
                      <a:pt x="390" y="336"/>
                    </a:lnTo>
                    <a:lnTo>
                      <a:pt x="388" y="338"/>
                    </a:lnTo>
                    <a:lnTo>
                      <a:pt x="384" y="340"/>
                    </a:lnTo>
                    <a:lnTo>
                      <a:pt x="382" y="342"/>
                    </a:lnTo>
                    <a:lnTo>
                      <a:pt x="382" y="344"/>
                    </a:lnTo>
                    <a:lnTo>
                      <a:pt x="384" y="344"/>
                    </a:lnTo>
                    <a:lnTo>
                      <a:pt x="384" y="342"/>
                    </a:lnTo>
                    <a:lnTo>
                      <a:pt x="386" y="342"/>
                    </a:lnTo>
                    <a:lnTo>
                      <a:pt x="386" y="344"/>
                    </a:lnTo>
                    <a:lnTo>
                      <a:pt x="390" y="344"/>
                    </a:lnTo>
                    <a:lnTo>
                      <a:pt x="388" y="346"/>
                    </a:lnTo>
                    <a:lnTo>
                      <a:pt x="384" y="346"/>
                    </a:lnTo>
                    <a:lnTo>
                      <a:pt x="384" y="348"/>
                    </a:lnTo>
                    <a:lnTo>
                      <a:pt x="384" y="350"/>
                    </a:lnTo>
                    <a:lnTo>
                      <a:pt x="390" y="352"/>
                    </a:lnTo>
                    <a:lnTo>
                      <a:pt x="392" y="354"/>
                    </a:lnTo>
                    <a:lnTo>
                      <a:pt x="392" y="354"/>
                    </a:lnTo>
                    <a:lnTo>
                      <a:pt x="390" y="356"/>
                    </a:lnTo>
                    <a:lnTo>
                      <a:pt x="390" y="356"/>
                    </a:lnTo>
                    <a:lnTo>
                      <a:pt x="390" y="354"/>
                    </a:lnTo>
                    <a:lnTo>
                      <a:pt x="388" y="354"/>
                    </a:lnTo>
                    <a:lnTo>
                      <a:pt x="386" y="354"/>
                    </a:lnTo>
                    <a:lnTo>
                      <a:pt x="384" y="352"/>
                    </a:lnTo>
                    <a:lnTo>
                      <a:pt x="384" y="352"/>
                    </a:lnTo>
                    <a:lnTo>
                      <a:pt x="382" y="348"/>
                    </a:lnTo>
                    <a:lnTo>
                      <a:pt x="380" y="348"/>
                    </a:lnTo>
                    <a:lnTo>
                      <a:pt x="380" y="352"/>
                    </a:lnTo>
                    <a:lnTo>
                      <a:pt x="380" y="354"/>
                    </a:lnTo>
                    <a:lnTo>
                      <a:pt x="378" y="354"/>
                    </a:lnTo>
                    <a:lnTo>
                      <a:pt x="378" y="354"/>
                    </a:lnTo>
                    <a:lnTo>
                      <a:pt x="376" y="352"/>
                    </a:lnTo>
                    <a:lnTo>
                      <a:pt x="374" y="352"/>
                    </a:lnTo>
                    <a:lnTo>
                      <a:pt x="372" y="354"/>
                    </a:lnTo>
                    <a:lnTo>
                      <a:pt x="370" y="354"/>
                    </a:lnTo>
                    <a:lnTo>
                      <a:pt x="368" y="352"/>
                    </a:lnTo>
                    <a:lnTo>
                      <a:pt x="366" y="352"/>
                    </a:lnTo>
                    <a:lnTo>
                      <a:pt x="364" y="352"/>
                    </a:lnTo>
                    <a:lnTo>
                      <a:pt x="366" y="352"/>
                    </a:lnTo>
                    <a:lnTo>
                      <a:pt x="366" y="350"/>
                    </a:lnTo>
                    <a:lnTo>
                      <a:pt x="366" y="348"/>
                    </a:lnTo>
                    <a:lnTo>
                      <a:pt x="364" y="348"/>
                    </a:lnTo>
                    <a:lnTo>
                      <a:pt x="362" y="348"/>
                    </a:lnTo>
                    <a:lnTo>
                      <a:pt x="362" y="346"/>
                    </a:lnTo>
                    <a:lnTo>
                      <a:pt x="362" y="346"/>
                    </a:lnTo>
                    <a:lnTo>
                      <a:pt x="360" y="346"/>
                    </a:lnTo>
                    <a:lnTo>
                      <a:pt x="358" y="346"/>
                    </a:lnTo>
                    <a:lnTo>
                      <a:pt x="360" y="344"/>
                    </a:lnTo>
                    <a:lnTo>
                      <a:pt x="358" y="344"/>
                    </a:lnTo>
                    <a:lnTo>
                      <a:pt x="356" y="344"/>
                    </a:lnTo>
                    <a:lnTo>
                      <a:pt x="356" y="346"/>
                    </a:lnTo>
                    <a:lnTo>
                      <a:pt x="356" y="346"/>
                    </a:lnTo>
                    <a:lnTo>
                      <a:pt x="354" y="348"/>
                    </a:lnTo>
                    <a:lnTo>
                      <a:pt x="348" y="346"/>
                    </a:lnTo>
                    <a:lnTo>
                      <a:pt x="346" y="346"/>
                    </a:lnTo>
                    <a:lnTo>
                      <a:pt x="340" y="344"/>
                    </a:lnTo>
                    <a:lnTo>
                      <a:pt x="338" y="344"/>
                    </a:lnTo>
                    <a:lnTo>
                      <a:pt x="334" y="346"/>
                    </a:lnTo>
                    <a:lnTo>
                      <a:pt x="332" y="346"/>
                    </a:lnTo>
                    <a:lnTo>
                      <a:pt x="330" y="346"/>
                    </a:lnTo>
                    <a:lnTo>
                      <a:pt x="328" y="350"/>
                    </a:lnTo>
                    <a:lnTo>
                      <a:pt x="324" y="350"/>
                    </a:lnTo>
                    <a:lnTo>
                      <a:pt x="326" y="348"/>
                    </a:lnTo>
                    <a:lnTo>
                      <a:pt x="324" y="346"/>
                    </a:lnTo>
                    <a:lnTo>
                      <a:pt x="326" y="344"/>
                    </a:lnTo>
                    <a:lnTo>
                      <a:pt x="326" y="340"/>
                    </a:lnTo>
                    <a:lnTo>
                      <a:pt x="324" y="342"/>
                    </a:lnTo>
                    <a:lnTo>
                      <a:pt x="322" y="344"/>
                    </a:lnTo>
                    <a:lnTo>
                      <a:pt x="322" y="344"/>
                    </a:lnTo>
                    <a:lnTo>
                      <a:pt x="320" y="342"/>
                    </a:lnTo>
                    <a:lnTo>
                      <a:pt x="322" y="346"/>
                    </a:lnTo>
                    <a:lnTo>
                      <a:pt x="322" y="348"/>
                    </a:lnTo>
                    <a:lnTo>
                      <a:pt x="322" y="352"/>
                    </a:lnTo>
                    <a:lnTo>
                      <a:pt x="320" y="352"/>
                    </a:lnTo>
                    <a:lnTo>
                      <a:pt x="318" y="352"/>
                    </a:lnTo>
                    <a:lnTo>
                      <a:pt x="314" y="356"/>
                    </a:lnTo>
                    <a:lnTo>
                      <a:pt x="310" y="360"/>
                    </a:lnTo>
                    <a:lnTo>
                      <a:pt x="308" y="360"/>
                    </a:lnTo>
                    <a:lnTo>
                      <a:pt x="306" y="360"/>
                    </a:lnTo>
                    <a:lnTo>
                      <a:pt x="304" y="360"/>
                    </a:lnTo>
                    <a:lnTo>
                      <a:pt x="306" y="360"/>
                    </a:lnTo>
                    <a:lnTo>
                      <a:pt x="304" y="358"/>
                    </a:lnTo>
                    <a:lnTo>
                      <a:pt x="302" y="358"/>
                    </a:lnTo>
                    <a:lnTo>
                      <a:pt x="302" y="358"/>
                    </a:lnTo>
                    <a:lnTo>
                      <a:pt x="300" y="360"/>
                    </a:lnTo>
                    <a:lnTo>
                      <a:pt x="300" y="360"/>
                    </a:lnTo>
                    <a:lnTo>
                      <a:pt x="298" y="362"/>
                    </a:lnTo>
                    <a:lnTo>
                      <a:pt x="298" y="360"/>
                    </a:lnTo>
                    <a:lnTo>
                      <a:pt x="298" y="364"/>
                    </a:lnTo>
                    <a:lnTo>
                      <a:pt x="296" y="364"/>
                    </a:lnTo>
                    <a:lnTo>
                      <a:pt x="294" y="364"/>
                    </a:lnTo>
                    <a:lnTo>
                      <a:pt x="292" y="366"/>
                    </a:lnTo>
                    <a:lnTo>
                      <a:pt x="294" y="368"/>
                    </a:lnTo>
                    <a:lnTo>
                      <a:pt x="290" y="370"/>
                    </a:lnTo>
                    <a:lnTo>
                      <a:pt x="288" y="370"/>
                    </a:lnTo>
                    <a:lnTo>
                      <a:pt x="290" y="376"/>
                    </a:lnTo>
                    <a:lnTo>
                      <a:pt x="288" y="378"/>
                    </a:lnTo>
                    <a:lnTo>
                      <a:pt x="286" y="382"/>
                    </a:lnTo>
                    <a:lnTo>
                      <a:pt x="286" y="384"/>
                    </a:lnTo>
                    <a:lnTo>
                      <a:pt x="286" y="386"/>
                    </a:lnTo>
                    <a:lnTo>
                      <a:pt x="286" y="392"/>
                    </a:lnTo>
                    <a:lnTo>
                      <a:pt x="286" y="394"/>
                    </a:lnTo>
                    <a:lnTo>
                      <a:pt x="286" y="396"/>
                    </a:lnTo>
                    <a:lnTo>
                      <a:pt x="286" y="400"/>
                    </a:lnTo>
                    <a:lnTo>
                      <a:pt x="284" y="400"/>
                    </a:lnTo>
                    <a:lnTo>
                      <a:pt x="284" y="398"/>
                    </a:lnTo>
                    <a:lnTo>
                      <a:pt x="280" y="396"/>
                    </a:lnTo>
                    <a:lnTo>
                      <a:pt x="278" y="396"/>
                    </a:lnTo>
                    <a:lnTo>
                      <a:pt x="274" y="394"/>
                    </a:lnTo>
                    <a:lnTo>
                      <a:pt x="272" y="392"/>
                    </a:lnTo>
                    <a:lnTo>
                      <a:pt x="272" y="392"/>
                    </a:lnTo>
                    <a:lnTo>
                      <a:pt x="270" y="392"/>
                    </a:lnTo>
                    <a:lnTo>
                      <a:pt x="268" y="392"/>
                    </a:lnTo>
                    <a:lnTo>
                      <a:pt x="268" y="390"/>
                    </a:lnTo>
                    <a:lnTo>
                      <a:pt x="266" y="390"/>
                    </a:lnTo>
                    <a:lnTo>
                      <a:pt x="266" y="386"/>
                    </a:lnTo>
                    <a:lnTo>
                      <a:pt x="264" y="380"/>
                    </a:lnTo>
                    <a:lnTo>
                      <a:pt x="264" y="378"/>
                    </a:lnTo>
                    <a:lnTo>
                      <a:pt x="264" y="378"/>
                    </a:lnTo>
                    <a:lnTo>
                      <a:pt x="264" y="376"/>
                    </a:lnTo>
                    <a:lnTo>
                      <a:pt x="264" y="374"/>
                    </a:lnTo>
                    <a:lnTo>
                      <a:pt x="262" y="372"/>
                    </a:lnTo>
                    <a:lnTo>
                      <a:pt x="262" y="370"/>
                    </a:lnTo>
                    <a:lnTo>
                      <a:pt x="260" y="366"/>
                    </a:lnTo>
                    <a:lnTo>
                      <a:pt x="258" y="366"/>
                    </a:lnTo>
                    <a:lnTo>
                      <a:pt x="258" y="364"/>
                    </a:lnTo>
                    <a:lnTo>
                      <a:pt x="258" y="364"/>
                    </a:lnTo>
                    <a:lnTo>
                      <a:pt x="256" y="360"/>
                    </a:lnTo>
                    <a:lnTo>
                      <a:pt x="256" y="358"/>
                    </a:lnTo>
                    <a:lnTo>
                      <a:pt x="254" y="356"/>
                    </a:lnTo>
                    <a:lnTo>
                      <a:pt x="254" y="354"/>
                    </a:lnTo>
                    <a:lnTo>
                      <a:pt x="254" y="352"/>
                    </a:lnTo>
                    <a:lnTo>
                      <a:pt x="252" y="352"/>
                    </a:lnTo>
                    <a:lnTo>
                      <a:pt x="252" y="348"/>
                    </a:lnTo>
                    <a:lnTo>
                      <a:pt x="250" y="346"/>
                    </a:lnTo>
                    <a:lnTo>
                      <a:pt x="248" y="344"/>
                    </a:lnTo>
                    <a:lnTo>
                      <a:pt x="246" y="342"/>
                    </a:lnTo>
                    <a:lnTo>
                      <a:pt x="244" y="340"/>
                    </a:lnTo>
                    <a:lnTo>
                      <a:pt x="244" y="340"/>
                    </a:lnTo>
                    <a:lnTo>
                      <a:pt x="242" y="340"/>
                    </a:lnTo>
                    <a:lnTo>
                      <a:pt x="242" y="340"/>
                    </a:lnTo>
                    <a:lnTo>
                      <a:pt x="240" y="340"/>
                    </a:lnTo>
                    <a:lnTo>
                      <a:pt x="238" y="340"/>
                    </a:lnTo>
                    <a:lnTo>
                      <a:pt x="236" y="340"/>
                    </a:lnTo>
                    <a:lnTo>
                      <a:pt x="234" y="342"/>
                    </a:lnTo>
                    <a:lnTo>
                      <a:pt x="234" y="342"/>
                    </a:lnTo>
                    <a:lnTo>
                      <a:pt x="232" y="340"/>
                    </a:lnTo>
                    <a:lnTo>
                      <a:pt x="232" y="340"/>
                    </a:lnTo>
                    <a:lnTo>
                      <a:pt x="232" y="342"/>
                    </a:lnTo>
                    <a:lnTo>
                      <a:pt x="230" y="342"/>
                    </a:lnTo>
                    <a:lnTo>
                      <a:pt x="228" y="346"/>
                    </a:lnTo>
                    <a:lnTo>
                      <a:pt x="226" y="348"/>
                    </a:lnTo>
                    <a:lnTo>
                      <a:pt x="226" y="348"/>
                    </a:lnTo>
                    <a:lnTo>
                      <a:pt x="226" y="348"/>
                    </a:lnTo>
                    <a:lnTo>
                      <a:pt x="226" y="350"/>
                    </a:lnTo>
                    <a:lnTo>
                      <a:pt x="224" y="350"/>
                    </a:lnTo>
                    <a:lnTo>
                      <a:pt x="224" y="352"/>
                    </a:lnTo>
                    <a:lnTo>
                      <a:pt x="222" y="352"/>
                    </a:lnTo>
                    <a:lnTo>
                      <a:pt x="222" y="352"/>
                    </a:lnTo>
                    <a:lnTo>
                      <a:pt x="220" y="352"/>
                    </a:lnTo>
                    <a:lnTo>
                      <a:pt x="218" y="350"/>
                    </a:lnTo>
                    <a:lnTo>
                      <a:pt x="216" y="348"/>
                    </a:lnTo>
                    <a:lnTo>
                      <a:pt x="216" y="348"/>
                    </a:lnTo>
                    <a:lnTo>
                      <a:pt x="214" y="346"/>
                    </a:lnTo>
                    <a:lnTo>
                      <a:pt x="212" y="346"/>
                    </a:lnTo>
                    <a:lnTo>
                      <a:pt x="210" y="346"/>
                    </a:lnTo>
                    <a:lnTo>
                      <a:pt x="210" y="346"/>
                    </a:lnTo>
                    <a:lnTo>
                      <a:pt x="210" y="344"/>
                    </a:lnTo>
                    <a:lnTo>
                      <a:pt x="210" y="344"/>
                    </a:lnTo>
                    <a:lnTo>
                      <a:pt x="208" y="344"/>
                    </a:lnTo>
                    <a:lnTo>
                      <a:pt x="208" y="342"/>
                    </a:lnTo>
                    <a:lnTo>
                      <a:pt x="206" y="342"/>
                    </a:lnTo>
                    <a:lnTo>
                      <a:pt x="206" y="342"/>
                    </a:lnTo>
                    <a:lnTo>
                      <a:pt x="206" y="340"/>
                    </a:lnTo>
                    <a:lnTo>
                      <a:pt x="204" y="338"/>
                    </a:lnTo>
                    <a:lnTo>
                      <a:pt x="202" y="336"/>
                    </a:lnTo>
                    <a:lnTo>
                      <a:pt x="202" y="334"/>
                    </a:lnTo>
                    <a:lnTo>
                      <a:pt x="204" y="334"/>
                    </a:lnTo>
                    <a:lnTo>
                      <a:pt x="204" y="334"/>
                    </a:lnTo>
                    <a:lnTo>
                      <a:pt x="204" y="332"/>
                    </a:lnTo>
                    <a:lnTo>
                      <a:pt x="204" y="332"/>
                    </a:lnTo>
                    <a:lnTo>
                      <a:pt x="202" y="330"/>
                    </a:lnTo>
                    <a:lnTo>
                      <a:pt x="202" y="330"/>
                    </a:lnTo>
                    <a:lnTo>
                      <a:pt x="202" y="328"/>
                    </a:lnTo>
                    <a:lnTo>
                      <a:pt x="200" y="326"/>
                    </a:lnTo>
                    <a:lnTo>
                      <a:pt x="200" y="324"/>
                    </a:lnTo>
                    <a:lnTo>
                      <a:pt x="198" y="324"/>
                    </a:lnTo>
                    <a:lnTo>
                      <a:pt x="196" y="322"/>
                    </a:lnTo>
                    <a:lnTo>
                      <a:pt x="196" y="322"/>
                    </a:lnTo>
                    <a:lnTo>
                      <a:pt x="196" y="320"/>
                    </a:lnTo>
                    <a:lnTo>
                      <a:pt x="196" y="318"/>
                    </a:lnTo>
                    <a:lnTo>
                      <a:pt x="194" y="318"/>
                    </a:lnTo>
                    <a:lnTo>
                      <a:pt x="194" y="318"/>
                    </a:lnTo>
                    <a:lnTo>
                      <a:pt x="192" y="316"/>
                    </a:lnTo>
                    <a:lnTo>
                      <a:pt x="192" y="316"/>
                    </a:lnTo>
                    <a:lnTo>
                      <a:pt x="190" y="314"/>
                    </a:lnTo>
                    <a:lnTo>
                      <a:pt x="190" y="314"/>
                    </a:lnTo>
                    <a:lnTo>
                      <a:pt x="188" y="310"/>
                    </a:lnTo>
                    <a:lnTo>
                      <a:pt x="186" y="310"/>
                    </a:lnTo>
                    <a:lnTo>
                      <a:pt x="166" y="308"/>
                    </a:lnTo>
                    <a:lnTo>
                      <a:pt x="166" y="312"/>
                    </a:lnTo>
                    <a:lnTo>
                      <a:pt x="130" y="312"/>
                    </a:lnTo>
                    <a:lnTo>
                      <a:pt x="88" y="292"/>
                    </a:lnTo>
                    <a:lnTo>
                      <a:pt x="90" y="292"/>
                    </a:lnTo>
                    <a:lnTo>
                      <a:pt x="88" y="290"/>
                    </a:lnTo>
                    <a:lnTo>
                      <a:pt x="58" y="290"/>
                    </a:lnTo>
                    <a:lnTo>
                      <a:pt x="58" y="290"/>
                    </a:lnTo>
                    <a:lnTo>
                      <a:pt x="60" y="286"/>
                    </a:lnTo>
                    <a:lnTo>
                      <a:pt x="58" y="282"/>
                    </a:lnTo>
                    <a:lnTo>
                      <a:pt x="54" y="276"/>
                    </a:lnTo>
                    <a:lnTo>
                      <a:pt x="52" y="274"/>
                    </a:lnTo>
                    <a:lnTo>
                      <a:pt x="50" y="274"/>
                    </a:lnTo>
                    <a:lnTo>
                      <a:pt x="50" y="274"/>
                    </a:lnTo>
                    <a:lnTo>
                      <a:pt x="48" y="274"/>
                    </a:lnTo>
                    <a:lnTo>
                      <a:pt x="48" y="270"/>
                    </a:lnTo>
                    <a:lnTo>
                      <a:pt x="48" y="270"/>
                    </a:lnTo>
                    <a:lnTo>
                      <a:pt x="44" y="268"/>
                    </a:lnTo>
                    <a:lnTo>
                      <a:pt x="44" y="268"/>
                    </a:lnTo>
                    <a:lnTo>
                      <a:pt x="40" y="266"/>
                    </a:lnTo>
                    <a:lnTo>
                      <a:pt x="40" y="264"/>
                    </a:lnTo>
                    <a:lnTo>
                      <a:pt x="38" y="262"/>
                    </a:lnTo>
                    <a:lnTo>
                      <a:pt x="34" y="262"/>
                    </a:lnTo>
                    <a:lnTo>
                      <a:pt x="32" y="262"/>
                    </a:lnTo>
                    <a:lnTo>
                      <a:pt x="30" y="262"/>
                    </a:lnTo>
                    <a:lnTo>
                      <a:pt x="28" y="262"/>
                    </a:lnTo>
                    <a:lnTo>
                      <a:pt x="24" y="262"/>
                    </a:lnTo>
                    <a:lnTo>
                      <a:pt x="22" y="260"/>
                    </a:lnTo>
                    <a:lnTo>
                      <a:pt x="22" y="258"/>
                    </a:lnTo>
                    <a:lnTo>
                      <a:pt x="22" y="258"/>
                    </a:lnTo>
                    <a:lnTo>
                      <a:pt x="24" y="256"/>
                    </a:lnTo>
                    <a:lnTo>
                      <a:pt x="24" y="252"/>
                    </a:lnTo>
                    <a:lnTo>
                      <a:pt x="24" y="250"/>
                    </a:lnTo>
                    <a:lnTo>
                      <a:pt x="22" y="248"/>
                    </a:lnTo>
                    <a:lnTo>
                      <a:pt x="22" y="246"/>
                    </a:lnTo>
                    <a:lnTo>
                      <a:pt x="22" y="246"/>
                    </a:lnTo>
                    <a:lnTo>
                      <a:pt x="22" y="244"/>
                    </a:lnTo>
                    <a:lnTo>
                      <a:pt x="20" y="242"/>
                    </a:lnTo>
                    <a:lnTo>
                      <a:pt x="16" y="236"/>
                    </a:lnTo>
                    <a:lnTo>
                      <a:pt x="16" y="232"/>
                    </a:lnTo>
                    <a:lnTo>
                      <a:pt x="14" y="232"/>
                    </a:lnTo>
                    <a:lnTo>
                      <a:pt x="14" y="230"/>
                    </a:lnTo>
                    <a:lnTo>
                      <a:pt x="14" y="228"/>
                    </a:lnTo>
                    <a:lnTo>
                      <a:pt x="14" y="224"/>
                    </a:lnTo>
                    <a:lnTo>
                      <a:pt x="14" y="224"/>
                    </a:lnTo>
                    <a:lnTo>
                      <a:pt x="14" y="224"/>
                    </a:lnTo>
                    <a:lnTo>
                      <a:pt x="16" y="222"/>
                    </a:lnTo>
                    <a:lnTo>
                      <a:pt x="16" y="220"/>
                    </a:lnTo>
                    <a:lnTo>
                      <a:pt x="14" y="218"/>
                    </a:lnTo>
                    <a:lnTo>
                      <a:pt x="12" y="218"/>
                    </a:lnTo>
                    <a:lnTo>
                      <a:pt x="12" y="214"/>
                    </a:lnTo>
                    <a:lnTo>
                      <a:pt x="10" y="214"/>
                    </a:lnTo>
                    <a:lnTo>
                      <a:pt x="10" y="212"/>
                    </a:lnTo>
                    <a:lnTo>
                      <a:pt x="12" y="210"/>
                    </a:lnTo>
                    <a:lnTo>
                      <a:pt x="10" y="210"/>
                    </a:lnTo>
                    <a:lnTo>
                      <a:pt x="12" y="208"/>
                    </a:lnTo>
                    <a:lnTo>
                      <a:pt x="12" y="206"/>
                    </a:lnTo>
                    <a:lnTo>
                      <a:pt x="12" y="206"/>
                    </a:lnTo>
                    <a:lnTo>
                      <a:pt x="14" y="206"/>
                    </a:lnTo>
                    <a:lnTo>
                      <a:pt x="16" y="208"/>
                    </a:lnTo>
                    <a:lnTo>
                      <a:pt x="16" y="210"/>
                    </a:lnTo>
                    <a:lnTo>
                      <a:pt x="16" y="208"/>
                    </a:lnTo>
                    <a:lnTo>
                      <a:pt x="16" y="206"/>
                    </a:lnTo>
                    <a:lnTo>
                      <a:pt x="16" y="204"/>
                    </a:lnTo>
                    <a:lnTo>
                      <a:pt x="14" y="202"/>
                    </a:lnTo>
                    <a:lnTo>
                      <a:pt x="14" y="200"/>
                    </a:lnTo>
                    <a:lnTo>
                      <a:pt x="16" y="200"/>
                    </a:lnTo>
                    <a:lnTo>
                      <a:pt x="16" y="202"/>
                    </a:lnTo>
                    <a:lnTo>
                      <a:pt x="18" y="200"/>
                    </a:lnTo>
                    <a:lnTo>
                      <a:pt x="20" y="200"/>
                    </a:lnTo>
                    <a:lnTo>
                      <a:pt x="18" y="200"/>
                    </a:lnTo>
                    <a:lnTo>
                      <a:pt x="16" y="200"/>
                    </a:lnTo>
                    <a:lnTo>
                      <a:pt x="16" y="200"/>
                    </a:lnTo>
                    <a:lnTo>
                      <a:pt x="14" y="198"/>
                    </a:lnTo>
                    <a:lnTo>
                      <a:pt x="14" y="198"/>
                    </a:lnTo>
                    <a:lnTo>
                      <a:pt x="12" y="198"/>
                    </a:lnTo>
                    <a:lnTo>
                      <a:pt x="12" y="200"/>
                    </a:lnTo>
                    <a:lnTo>
                      <a:pt x="12" y="204"/>
                    </a:lnTo>
                    <a:lnTo>
                      <a:pt x="12" y="202"/>
                    </a:lnTo>
                    <a:lnTo>
                      <a:pt x="10" y="202"/>
                    </a:lnTo>
                    <a:lnTo>
                      <a:pt x="10" y="202"/>
                    </a:lnTo>
                    <a:lnTo>
                      <a:pt x="8" y="200"/>
                    </a:lnTo>
                    <a:lnTo>
                      <a:pt x="6" y="198"/>
                    </a:lnTo>
                    <a:lnTo>
                      <a:pt x="8" y="196"/>
                    </a:lnTo>
                    <a:lnTo>
                      <a:pt x="8" y="192"/>
                    </a:lnTo>
                    <a:lnTo>
                      <a:pt x="2" y="186"/>
                    </a:lnTo>
                    <a:lnTo>
                      <a:pt x="2" y="184"/>
                    </a:lnTo>
                    <a:lnTo>
                      <a:pt x="2" y="182"/>
                    </a:lnTo>
                    <a:lnTo>
                      <a:pt x="2" y="180"/>
                    </a:lnTo>
                    <a:lnTo>
                      <a:pt x="2" y="178"/>
                    </a:lnTo>
                    <a:lnTo>
                      <a:pt x="2" y="176"/>
                    </a:lnTo>
                    <a:lnTo>
                      <a:pt x="2" y="174"/>
                    </a:lnTo>
                    <a:lnTo>
                      <a:pt x="2" y="172"/>
                    </a:lnTo>
                    <a:lnTo>
                      <a:pt x="4" y="170"/>
                    </a:lnTo>
                    <a:lnTo>
                      <a:pt x="4" y="164"/>
                    </a:lnTo>
                    <a:lnTo>
                      <a:pt x="2" y="160"/>
                    </a:lnTo>
                    <a:lnTo>
                      <a:pt x="0" y="158"/>
                    </a:lnTo>
                    <a:lnTo>
                      <a:pt x="0" y="154"/>
                    </a:lnTo>
                    <a:lnTo>
                      <a:pt x="0" y="152"/>
                    </a:lnTo>
                    <a:lnTo>
                      <a:pt x="4" y="150"/>
                    </a:lnTo>
                    <a:lnTo>
                      <a:pt x="6" y="146"/>
                    </a:lnTo>
                    <a:lnTo>
                      <a:pt x="4" y="146"/>
                    </a:lnTo>
                    <a:lnTo>
                      <a:pt x="4" y="144"/>
                    </a:lnTo>
                    <a:lnTo>
                      <a:pt x="6" y="142"/>
                    </a:lnTo>
                    <a:lnTo>
                      <a:pt x="8" y="140"/>
                    </a:lnTo>
                    <a:lnTo>
                      <a:pt x="8" y="134"/>
                    </a:lnTo>
                    <a:lnTo>
                      <a:pt x="6" y="132"/>
                    </a:lnTo>
                    <a:lnTo>
                      <a:pt x="6" y="130"/>
                    </a:lnTo>
                    <a:lnTo>
                      <a:pt x="8" y="128"/>
                    </a:lnTo>
                    <a:lnTo>
                      <a:pt x="6" y="126"/>
                    </a:lnTo>
                    <a:lnTo>
                      <a:pt x="6" y="122"/>
                    </a:lnTo>
                    <a:lnTo>
                      <a:pt x="8" y="118"/>
                    </a:lnTo>
                    <a:lnTo>
                      <a:pt x="8" y="114"/>
                    </a:lnTo>
                    <a:lnTo>
                      <a:pt x="8" y="110"/>
                    </a:lnTo>
                    <a:lnTo>
                      <a:pt x="12" y="108"/>
                    </a:lnTo>
                    <a:lnTo>
                      <a:pt x="12" y="104"/>
                    </a:lnTo>
                    <a:lnTo>
                      <a:pt x="14" y="102"/>
                    </a:lnTo>
                    <a:lnTo>
                      <a:pt x="14" y="100"/>
                    </a:lnTo>
                    <a:lnTo>
                      <a:pt x="16" y="96"/>
                    </a:lnTo>
                    <a:lnTo>
                      <a:pt x="18" y="94"/>
                    </a:lnTo>
                    <a:lnTo>
                      <a:pt x="20" y="86"/>
                    </a:lnTo>
                    <a:lnTo>
                      <a:pt x="22" y="82"/>
                    </a:lnTo>
                    <a:lnTo>
                      <a:pt x="22" y="76"/>
                    </a:lnTo>
                    <a:lnTo>
                      <a:pt x="26" y="68"/>
                    </a:lnTo>
                    <a:lnTo>
                      <a:pt x="28" y="66"/>
                    </a:lnTo>
                    <a:lnTo>
                      <a:pt x="30" y="62"/>
                    </a:lnTo>
                    <a:lnTo>
                      <a:pt x="30" y="60"/>
                    </a:lnTo>
                    <a:lnTo>
                      <a:pt x="30" y="58"/>
                    </a:lnTo>
                    <a:lnTo>
                      <a:pt x="32" y="54"/>
                    </a:lnTo>
                    <a:lnTo>
                      <a:pt x="32" y="54"/>
                    </a:lnTo>
                    <a:lnTo>
                      <a:pt x="32" y="52"/>
                    </a:lnTo>
                    <a:lnTo>
                      <a:pt x="34" y="54"/>
                    </a:lnTo>
                    <a:lnTo>
                      <a:pt x="38" y="54"/>
                    </a:lnTo>
                    <a:lnTo>
                      <a:pt x="40" y="54"/>
                    </a:lnTo>
                    <a:lnTo>
                      <a:pt x="42" y="54"/>
                    </a:lnTo>
                    <a:lnTo>
                      <a:pt x="44" y="56"/>
                    </a:lnTo>
                    <a:lnTo>
                      <a:pt x="44" y="58"/>
                    </a:lnTo>
                    <a:lnTo>
                      <a:pt x="44" y="56"/>
                    </a:lnTo>
                    <a:lnTo>
                      <a:pt x="44" y="54"/>
                    </a:lnTo>
                    <a:lnTo>
                      <a:pt x="40" y="54"/>
                    </a:lnTo>
                    <a:lnTo>
                      <a:pt x="38" y="52"/>
                    </a:lnTo>
                    <a:lnTo>
                      <a:pt x="36" y="52"/>
                    </a:lnTo>
                    <a:lnTo>
                      <a:pt x="32" y="50"/>
                    </a:lnTo>
                    <a:lnTo>
                      <a:pt x="32" y="50"/>
                    </a:lnTo>
                    <a:lnTo>
                      <a:pt x="32" y="48"/>
                    </a:lnTo>
                    <a:lnTo>
                      <a:pt x="34" y="48"/>
                    </a:lnTo>
                    <a:lnTo>
                      <a:pt x="34" y="46"/>
                    </a:lnTo>
                    <a:lnTo>
                      <a:pt x="34" y="46"/>
                    </a:lnTo>
                    <a:lnTo>
                      <a:pt x="36" y="42"/>
                    </a:lnTo>
                    <a:lnTo>
                      <a:pt x="34" y="42"/>
                    </a:lnTo>
                    <a:lnTo>
                      <a:pt x="32" y="40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6" y="38"/>
                    </a:lnTo>
                    <a:lnTo>
                      <a:pt x="36" y="36"/>
                    </a:lnTo>
                    <a:lnTo>
                      <a:pt x="34" y="36"/>
                    </a:lnTo>
                    <a:lnTo>
                      <a:pt x="34" y="34"/>
                    </a:lnTo>
                    <a:lnTo>
                      <a:pt x="34" y="32"/>
                    </a:lnTo>
                    <a:lnTo>
                      <a:pt x="34" y="28"/>
                    </a:lnTo>
                    <a:lnTo>
                      <a:pt x="34" y="22"/>
                    </a:lnTo>
                    <a:lnTo>
                      <a:pt x="34" y="18"/>
                    </a:lnTo>
                    <a:lnTo>
                      <a:pt x="34" y="16"/>
                    </a:lnTo>
                    <a:lnTo>
                      <a:pt x="36" y="12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42" y="14"/>
                    </a:lnTo>
                    <a:lnTo>
                      <a:pt x="44" y="16"/>
                    </a:lnTo>
                    <a:lnTo>
                      <a:pt x="50" y="16"/>
                    </a:lnTo>
                    <a:lnTo>
                      <a:pt x="52" y="16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56" y="20"/>
                    </a:lnTo>
                    <a:lnTo>
                      <a:pt x="56" y="22"/>
                    </a:lnTo>
                    <a:lnTo>
                      <a:pt x="54" y="22"/>
                    </a:lnTo>
                    <a:lnTo>
                      <a:pt x="50" y="24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4" y="24"/>
                    </a:lnTo>
                    <a:lnTo>
                      <a:pt x="56" y="22"/>
                    </a:lnTo>
                    <a:lnTo>
                      <a:pt x="58" y="22"/>
                    </a:lnTo>
                    <a:lnTo>
                      <a:pt x="58" y="24"/>
                    </a:lnTo>
                    <a:lnTo>
                      <a:pt x="56" y="26"/>
                    </a:lnTo>
                    <a:lnTo>
                      <a:pt x="54" y="28"/>
                    </a:lnTo>
                    <a:lnTo>
                      <a:pt x="54" y="32"/>
                    </a:lnTo>
                    <a:lnTo>
                      <a:pt x="54" y="32"/>
                    </a:lnTo>
                    <a:lnTo>
                      <a:pt x="54" y="30"/>
                    </a:lnTo>
                    <a:lnTo>
                      <a:pt x="52" y="32"/>
                    </a:lnTo>
                    <a:lnTo>
                      <a:pt x="50" y="30"/>
                    </a:lnTo>
                    <a:lnTo>
                      <a:pt x="50" y="32"/>
                    </a:lnTo>
                    <a:lnTo>
                      <a:pt x="50" y="34"/>
                    </a:lnTo>
                    <a:lnTo>
                      <a:pt x="52" y="36"/>
                    </a:lnTo>
                    <a:lnTo>
                      <a:pt x="54" y="34"/>
                    </a:lnTo>
                    <a:lnTo>
                      <a:pt x="56" y="32"/>
                    </a:lnTo>
                    <a:lnTo>
                      <a:pt x="56" y="30"/>
                    </a:lnTo>
                    <a:lnTo>
                      <a:pt x="56" y="26"/>
                    </a:lnTo>
                    <a:lnTo>
                      <a:pt x="58" y="26"/>
                    </a:lnTo>
                    <a:lnTo>
                      <a:pt x="58" y="22"/>
                    </a:lnTo>
                    <a:lnTo>
                      <a:pt x="62" y="22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2" y="16"/>
                    </a:lnTo>
                    <a:lnTo>
                      <a:pt x="62" y="16"/>
                    </a:lnTo>
                    <a:lnTo>
                      <a:pt x="62" y="12"/>
                    </a:lnTo>
                    <a:lnTo>
                      <a:pt x="64" y="12"/>
                    </a:lnTo>
                    <a:lnTo>
                      <a:pt x="62" y="12"/>
                    </a:lnTo>
                    <a:lnTo>
                      <a:pt x="62" y="8"/>
                    </a:lnTo>
                    <a:lnTo>
                      <a:pt x="64" y="8"/>
                    </a:lnTo>
                    <a:lnTo>
                      <a:pt x="64" y="6"/>
                    </a:lnTo>
                    <a:lnTo>
                      <a:pt x="60" y="4"/>
                    </a:lnTo>
                    <a:lnTo>
                      <a:pt x="60" y="0"/>
                    </a:lnTo>
                    <a:close/>
                    <a:moveTo>
                      <a:pt x="638" y="174"/>
                    </a:moveTo>
                    <a:lnTo>
                      <a:pt x="638" y="176"/>
                    </a:lnTo>
                    <a:lnTo>
                      <a:pt x="640" y="174"/>
                    </a:lnTo>
                    <a:lnTo>
                      <a:pt x="642" y="174"/>
                    </a:lnTo>
                    <a:lnTo>
                      <a:pt x="642" y="174"/>
                    </a:lnTo>
                    <a:lnTo>
                      <a:pt x="642" y="172"/>
                    </a:lnTo>
                    <a:lnTo>
                      <a:pt x="640" y="172"/>
                    </a:lnTo>
                    <a:lnTo>
                      <a:pt x="640" y="174"/>
                    </a:lnTo>
                    <a:lnTo>
                      <a:pt x="638" y="174"/>
                    </a:lnTo>
                    <a:close/>
                    <a:moveTo>
                      <a:pt x="600" y="184"/>
                    </a:moveTo>
                    <a:lnTo>
                      <a:pt x="600" y="186"/>
                    </a:lnTo>
                    <a:lnTo>
                      <a:pt x="602" y="184"/>
                    </a:lnTo>
                    <a:lnTo>
                      <a:pt x="602" y="184"/>
                    </a:lnTo>
                    <a:lnTo>
                      <a:pt x="606" y="184"/>
                    </a:lnTo>
                    <a:lnTo>
                      <a:pt x="608" y="182"/>
                    </a:lnTo>
                    <a:lnTo>
                      <a:pt x="612" y="182"/>
                    </a:lnTo>
                    <a:lnTo>
                      <a:pt x="614" y="182"/>
                    </a:lnTo>
                    <a:lnTo>
                      <a:pt x="618" y="182"/>
                    </a:lnTo>
                    <a:lnTo>
                      <a:pt x="618" y="180"/>
                    </a:lnTo>
                    <a:lnTo>
                      <a:pt x="620" y="182"/>
                    </a:lnTo>
                    <a:lnTo>
                      <a:pt x="622" y="180"/>
                    </a:lnTo>
                    <a:lnTo>
                      <a:pt x="624" y="178"/>
                    </a:lnTo>
                    <a:lnTo>
                      <a:pt x="622" y="180"/>
                    </a:lnTo>
                    <a:lnTo>
                      <a:pt x="620" y="178"/>
                    </a:lnTo>
                    <a:lnTo>
                      <a:pt x="618" y="180"/>
                    </a:lnTo>
                    <a:lnTo>
                      <a:pt x="618" y="178"/>
                    </a:lnTo>
                    <a:lnTo>
                      <a:pt x="620" y="178"/>
                    </a:lnTo>
                    <a:lnTo>
                      <a:pt x="620" y="178"/>
                    </a:lnTo>
                    <a:lnTo>
                      <a:pt x="616" y="178"/>
                    </a:lnTo>
                    <a:lnTo>
                      <a:pt x="612" y="178"/>
                    </a:lnTo>
                    <a:lnTo>
                      <a:pt x="610" y="180"/>
                    </a:lnTo>
                    <a:lnTo>
                      <a:pt x="606" y="180"/>
                    </a:lnTo>
                    <a:lnTo>
                      <a:pt x="604" y="180"/>
                    </a:lnTo>
                    <a:lnTo>
                      <a:pt x="600" y="182"/>
                    </a:lnTo>
                    <a:lnTo>
                      <a:pt x="600" y="184"/>
                    </a:lnTo>
                    <a:lnTo>
                      <a:pt x="600" y="184"/>
                    </a:lnTo>
                    <a:lnTo>
                      <a:pt x="600" y="184"/>
                    </a:lnTo>
                    <a:close/>
                    <a:moveTo>
                      <a:pt x="60" y="12"/>
                    </a:moveTo>
                    <a:lnTo>
                      <a:pt x="58" y="14"/>
                    </a:lnTo>
                    <a:lnTo>
                      <a:pt x="58" y="18"/>
                    </a:lnTo>
                    <a:lnTo>
                      <a:pt x="60" y="20"/>
                    </a:lnTo>
                    <a:lnTo>
                      <a:pt x="60" y="20"/>
                    </a:lnTo>
                    <a:lnTo>
                      <a:pt x="58" y="16"/>
                    </a:lnTo>
                    <a:lnTo>
                      <a:pt x="60" y="14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  <a:moveTo>
                      <a:pt x="294" y="370"/>
                    </a:moveTo>
                    <a:lnTo>
                      <a:pt x="294" y="370"/>
                    </a:lnTo>
                    <a:lnTo>
                      <a:pt x="296" y="366"/>
                    </a:lnTo>
                    <a:lnTo>
                      <a:pt x="298" y="364"/>
                    </a:lnTo>
                    <a:lnTo>
                      <a:pt x="296" y="366"/>
                    </a:lnTo>
                    <a:lnTo>
                      <a:pt x="294" y="370"/>
                    </a:lnTo>
                    <a:close/>
                    <a:moveTo>
                      <a:pt x="290" y="376"/>
                    </a:moveTo>
                    <a:lnTo>
                      <a:pt x="292" y="376"/>
                    </a:lnTo>
                    <a:lnTo>
                      <a:pt x="292" y="374"/>
                    </a:lnTo>
                    <a:lnTo>
                      <a:pt x="292" y="372"/>
                    </a:lnTo>
                    <a:lnTo>
                      <a:pt x="290" y="376"/>
                    </a:lnTo>
                    <a:close/>
                    <a:moveTo>
                      <a:pt x="290" y="394"/>
                    </a:moveTo>
                    <a:lnTo>
                      <a:pt x="288" y="390"/>
                    </a:lnTo>
                    <a:lnTo>
                      <a:pt x="288" y="384"/>
                    </a:lnTo>
                    <a:lnTo>
                      <a:pt x="290" y="378"/>
                    </a:lnTo>
                    <a:lnTo>
                      <a:pt x="288" y="384"/>
                    </a:lnTo>
                    <a:lnTo>
                      <a:pt x="288" y="388"/>
                    </a:lnTo>
                    <a:lnTo>
                      <a:pt x="290" y="394"/>
                    </a:lnTo>
                    <a:lnTo>
                      <a:pt x="290" y="394"/>
                    </a:lnTo>
                    <a:close/>
                  </a:path>
                </a:pathLst>
              </a:cu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85" name="Greenland">
              <a:extLst>
                <a:ext uri="{FF2B5EF4-FFF2-40B4-BE49-F238E27FC236}">
                  <a16:creationId xmlns:a16="http://schemas.microsoft.com/office/drawing/2014/main" id="{B10A60BD-AF7A-4E52-A4B5-7D596D659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4814" y="1497087"/>
              <a:ext cx="999035" cy="1278458"/>
            </a:xfrm>
            <a:custGeom>
              <a:avLst/>
              <a:gdLst>
                <a:gd name="T0" fmla="*/ 130 w 522"/>
                <a:gd name="T1" fmla="*/ 642 h 668"/>
                <a:gd name="T2" fmla="*/ 102 w 522"/>
                <a:gd name="T3" fmla="*/ 616 h 668"/>
                <a:gd name="T4" fmla="*/ 88 w 522"/>
                <a:gd name="T5" fmla="*/ 582 h 668"/>
                <a:gd name="T6" fmla="*/ 82 w 522"/>
                <a:gd name="T7" fmla="*/ 566 h 668"/>
                <a:gd name="T8" fmla="*/ 92 w 522"/>
                <a:gd name="T9" fmla="*/ 530 h 668"/>
                <a:gd name="T10" fmla="*/ 86 w 522"/>
                <a:gd name="T11" fmla="*/ 512 h 668"/>
                <a:gd name="T12" fmla="*/ 108 w 522"/>
                <a:gd name="T13" fmla="*/ 494 h 668"/>
                <a:gd name="T14" fmla="*/ 112 w 522"/>
                <a:gd name="T15" fmla="*/ 486 h 668"/>
                <a:gd name="T16" fmla="*/ 122 w 522"/>
                <a:gd name="T17" fmla="*/ 458 h 668"/>
                <a:gd name="T18" fmla="*/ 126 w 522"/>
                <a:gd name="T19" fmla="*/ 432 h 668"/>
                <a:gd name="T20" fmla="*/ 124 w 522"/>
                <a:gd name="T21" fmla="*/ 398 h 668"/>
                <a:gd name="T22" fmla="*/ 94 w 522"/>
                <a:gd name="T23" fmla="*/ 390 h 668"/>
                <a:gd name="T24" fmla="*/ 104 w 522"/>
                <a:gd name="T25" fmla="*/ 332 h 668"/>
                <a:gd name="T26" fmla="*/ 82 w 522"/>
                <a:gd name="T27" fmla="*/ 258 h 668"/>
                <a:gd name="T28" fmla="*/ 18 w 522"/>
                <a:gd name="T29" fmla="*/ 228 h 668"/>
                <a:gd name="T30" fmla="*/ 52 w 522"/>
                <a:gd name="T31" fmla="*/ 196 h 668"/>
                <a:gd name="T32" fmla="*/ 20 w 522"/>
                <a:gd name="T33" fmla="*/ 154 h 668"/>
                <a:gd name="T34" fmla="*/ 102 w 522"/>
                <a:gd name="T35" fmla="*/ 114 h 668"/>
                <a:gd name="T36" fmla="*/ 136 w 522"/>
                <a:gd name="T37" fmla="*/ 78 h 668"/>
                <a:gd name="T38" fmla="*/ 206 w 522"/>
                <a:gd name="T39" fmla="*/ 42 h 668"/>
                <a:gd name="T40" fmla="*/ 240 w 522"/>
                <a:gd name="T41" fmla="*/ 74 h 668"/>
                <a:gd name="T42" fmla="*/ 280 w 522"/>
                <a:gd name="T43" fmla="*/ 70 h 668"/>
                <a:gd name="T44" fmla="*/ 298 w 522"/>
                <a:gd name="T45" fmla="*/ 26 h 668"/>
                <a:gd name="T46" fmla="*/ 352 w 522"/>
                <a:gd name="T47" fmla="*/ 2 h 668"/>
                <a:gd name="T48" fmla="*/ 382 w 522"/>
                <a:gd name="T49" fmla="*/ 28 h 668"/>
                <a:gd name="T50" fmla="*/ 412 w 522"/>
                <a:gd name="T51" fmla="*/ 34 h 668"/>
                <a:gd name="T52" fmla="*/ 460 w 522"/>
                <a:gd name="T53" fmla="*/ 70 h 668"/>
                <a:gd name="T54" fmla="*/ 360 w 522"/>
                <a:gd name="T55" fmla="*/ 86 h 668"/>
                <a:gd name="T56" fmla="*/ 438 w 522"/>
                <a:gd name="T57" fmla="*/ 96 h 668"/>
                <a:gd name="T58" fmla="*/ 452 w 522"/>
                <a:gd name="T59" fmla="*/ 118 h 668"/>
                <a:gd name="T60" fmla="*/ 502 w 522"/>
                <a:gd name="T61" fmla="*/ 132 h 668"/>
                <a:gd name="T62" fmla="*/ 456 w 522"/>
                <a:gd name="T63" fmla="*/ 156 h 668"/>
                <a:gd name="T64" fmla="*/ 436 w 522"/>
                <a:gd name="T65" fmla="*/ 236 h 668"/>
                <a:gd name="T66" fmla="*/ 434 w 522"/>
                <a:gd name="T67" fmla="*/ 270 h 668"/>
                <a:gd name="T68" fmla="*/ 434 w 522"/>
                <a:gd name="T69" fmla="*/ 302 h 668"/>
                <a:gd name="T70" fmla="*/ 420 w 522"/>
                <a:gd name="T71" fmla="*/ 328 h 668"/>
                <a:gd name="T72" fmla="*/ 420 w 522"/>
                <a:gd name="T73" fmla="*/ 360 h 668"/>
                <a:gd name="T74" fmla="*/ 382 w 522"/>
                <a:gd name="T75" fmla="*/ 364 h 668"/>
                <a:gd name="T76" fmla="*/ 366 w 522"/>
                <a:gd name="T77" fmla="*/ 384 h 668"/>
                <a:gd name="T78" fmla="*/ 402 w 522"/>
                <a:gd name="T79" fmla="*/ 418 h 668"/>
                <a:gd name="T80" fmla="*/ 382 w 522"/>
                <a:gd name="T81" fmla="*/ 442 h 668"/>
                <a:gd name="T82" fmla="*/ 348 w 522"/>
                <a:gd name="T83" fmla="*/ 432 h 668"/>
                <a:gd name="T84" fmla="*/ 372 w 522"/>
                <a:gd name="T85" fmla="*/ 452 h 668"/>
                <a:gd name="T86" fmla="*/ 356 w 522"/>
                <a:gd name="T87" fmla="*/ 490 h 668"/>
                <a:gd name="T88" fmla="*/ 296 w 522"/>
                <a:gd name="T89" fmla="*/ 494 h 668"/>
                <a:gd name="T90" fmla="*/ 250 w 522"/>
                <a:gd name="T91" fmla="*/ 546 h 668"/>
                <a:gd name="T92" fmla="*/ 208 w 522"/>
                <a:gd name="T93" fmla="*/ 552 h 668"/>
                <a:gd name="T94" fmla="*/ 184 w 522"/>
                <a:gd name="T95" fmla="*/ 592 h 668"/>
                <a:gd name="T96" fmla="*/ 172 w 522"/>
                <a:gd name="T97" fmla="*/ 620 h 668"/>
                <a:gd name="T98" fmla="*/ 152 w 522"/>
                <a:gd name="T99" fmla="*/ 652 h 668"/>
                <a:gd name="T100" fmla="*/ 176 w 522"/>
                <a:gd name="T101" fmla="*/ 614 h 668"/>
                <a:gd name="T102" fmla="*/ 386 w 522"/>
                <a:gd name="T103" fmla="*/ 470 h 668"/>
                <a:gd name="T104" fmla="*/ 386 w 522"/>
                <a:gd name="T105" fmla="*/ 384 h 668"/>
                <a:gd name="T106" fmla="*/ 428 w 522"/>
                <a:gd name="T107" fmla="*/ 348 h 668"/>
                <a:gd name="T108" fmla="*/ 448 w 522"/>
                <a:gd name="T109" fmla="*/ 282 h 668"/>
                <a:gd name="T110" fmla="*/ 480 w 522"/>
                <a:gd name="T111" fmla="*/ 98 h 668"/>
                <a:gd name="T112" fmla="*/ 292 w 522"/>
                <a:gd name="T113" fmla="*/ 30 h 668"/>
                <a:gd name="T114" fmla="*/ 234 w 522"/>
                <a:gd name="T115" fmla="*/ 48 h 668"/>
                <a:gd name="T116" fmla="*/ 98 w 522"/>
                <a:gd name="T117" fmla="*/ 312 h 668"/>
                <a:gd name="T118" fmla="*/ 104 w 522"/>
                <a:gd name="T119" fmla="*/ 360 h 668"/>
                <a:gd name="T120" fmla="*/ 118 w 522"/>
                <a:gd name="T121" fmla="*/ 646 h 668"/>
                <a:gd name="T122" fmla="*/ 102 w 522"/>
                <a:gd name="T123" fmla="*/ 480 h 668"/>
                <a:gd name="T124" fmla="*/ 116 w 522"/>
                <a:gd name="T125" fmla="*/ 444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668">
                  <a:moveTo>
                    <a:pt x="156" y="662"/>
                  </a:moveTo>
                  <a:lnTo>
                    <a:pt x="150" y="660"/>
                  </a:lnTo>
                  <a:lnTo>
                    <a:pt x="146" y="660"/>
                  </a:lnTo>
                  <a:lnTo>
                    <a:pt x="146" y="658"/>
                  </a:lnTo>
                  <a:lnTo>
                    <a:pt x="146" y="656"/>
                  </a:lnTo>
                  <a:lnTo>
                    <a:pt x="148" y="656"/>
                  </a:lnTo>
                  <a:lnTo>
                    <a:pt x="148" y="656"/>
                  </a:lnTo>
                  <a:lnTo>
                    <a:pt x="146" y="654"/>
                  </a:lnTo>
                  <a:lnTo>
                    <a:pt x="144" y="656"/>
                  </a:lnTo>
                  <a:lnTo>
                    <a:pt x="144" y="656"/>
                  </a:lnTo>
                  <a:lnTo>
                    <a:pt x="144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62"/>
                  </a:lnTo>
                  <a:lnTo>
                    <a:pt x="140" y="662"/>
                  </a:lnTo>
                  <a:lnTo>
                    <a:pt x="138" y="662"/>
                  </a:lnTo>
                  <a:lnTo>
                    <a:pt x="140" y="660"/>
                  </a:lnTo>
                  <a:lnTo>
                    <a:pt x="140" y="658"/>
                  </a:lnTo>
                  <a:lnTo>
                    <a:pt x="140" y="656"/>
                  </a:lnTo>
                  <a:lnTo>
                    <a:pt x="142" y="654"/>
                  </a:lnTo>
                  <a:lnTo>
                    <a:pt x="142" y="654"/>
                  </a:lnTo>
                  <a:lnTo>
                    <a:pt x="140" y="654"/>
                  </a:lnTo>
                  <a:lnTo>
                    <a:pt x="138" y="658"/>
                  </a:lnTo>
                  <a:lnTo>
                    <a:pt x="136" y="660"/>
                  </a:lnTo>
                  <a:lnTo>
                    <a:pt x="136" y="660"/>
                  </a:lnTo>
                  <a:lnTo>
                    <a:pt x="136" y="658"/>
                  </a:lnTo>
                  <a:lnTo>
                    <a:pt x="138" y="656"/>
                  </a:lnTo>
                  <a:lnTo>
                    <a:pt x="138" y="654"/>
                  </a:lnTo>
                  <a:lnTo>
                    <a:pt x="140" y="652"/>
                  </a:lnTo>
                  <a:lnTo>
                    <a:pt x="138" y="652"/>
                  </a:lnTo>
                  <a:lnTo>
                    <a:pt x="138" y="652"/>
                  </a:lnTo>
                  <a:lnTo>
                    <a:pt x="136" y="654"/>
                  </a:lnTo>
                  <a:lnTo>
                    <a:pt x="136" y="654"/>
                  </a:lnTo>
                  <a:lnTo>
                    <a:pt x="134" y="654"/>
                  </a:lnTo>
                  <a:lnTo>
                    <a:pt x="136" y="652"/>
                  </a:lnTo>
                  <a:lnTo>
                    <a:pt x="136" y="650"/>
                  </a:lnTo>
                  <a:lnTo>
                    <a:pt x="136" y="650"/>
                  </a:lnTo>
                  <a:lnTo>
                    <a:pt x="136" y="650"/>
                  </a:lnTo>
                  <a:lnTo>
                    <a:pt x="134" y="652"/>
                  </a:lnTo>
                  <a:lnTo>
                    <a:pt x="134" y="652"/>
                  </a:lnTo>
                  <a:lnTo>
                    <a:pt x="132" y="654"/>
                  </a:lnTo>
                  <a:lnTo>
                    <a:pt x="132" y="652"/>
                  </a:lnTo>
                  <a:lnTo>
                    <a:pt x="132" y="650"/>
                  </a:lnTo>
                  <a:lnTo>
                    <a:pt x="130" y="650"/>
                  </a:lnTo>
                  <a:lnTo>
                    <a:pt x="130" y="652"/>
                  </a:lnTo>
                  <a:lnTo>
                    <a:pt x="128" y="652"/>
                  </a:lnTo>
                  <a:lnTo>
                    <a:pt x="128" y="650"/>
                  </a:lnTo>
                  <a:lnTo>
                    <a:pt x="132" y="648"/>
                  </a:lnTo>
                  <a:lnTo>
                    <a:pt x="132" y="646"/>
                  </a:lnTo>
                  <a:lnTo>
                    <a:pt x="134" y="646"/>
                  </a:lnTo>
                  <a:lnTo>
                    <a:pt x="136" y="644"/>
                  </a:lnTo>
                  <a:lnTo>
                    <a:pt x="136" y="644"/>
                  </a:lnTo>
                  <a:lnTo>
                    <a:pt x="134" y="646"/>
                  </a:lnTo>
                  <a:lnTo>
                    <a:pt x="132" y="646"/>
                  </a:lnTo>
                  <a:lnTo>
                    <a:pt x="130" y="646"/>
                  </a:lnTo>
                  <a:lnTo>
                    <a:pt x="132" y="644"/>
                  </a:lnTo>
                  <a:lnTo>
                    <a:pt x="134" y="644"/>
                  </a:lnTo>
                  <a:lnTo>
                    <a:pt x="136" y="642"/>
                  </a:lnTo>
                  <a:lnTo>
                    <a:pt x="138" y="642"/>
                  </a:lnTo>
                  <a:lnTo>
                    <a:pt x="140" y="640"/>
                  </a:lnTo>
                  <a:lnTo>
                    <a:pt x="140" y="640"/>
                  </a:lnTo>
                  <a:lnTo>
                    <a:pt x="138" y="638"/>
                  </a:lnTo>
                  <a:lnTo>
                    <a:pt x="138" y="638"/>
                  </a:lnTo>
                  <a:lnTo>
                    <a:pt x="136" y="640"/>
                  </a:lnTo>
                  <a:lnTo>
                    <a:pt x="132" y="642"/>
                  </a:lnTo>
                  <a:lnTo>
                    <a:pt x="128" y="644"/>
                  </a:lnTo>
                  <a:lnTo>
                    <a:pt x="128" y="642"/>
                  </a:lnTo>
                  <a:lnTo>
                    <a:pt x="130" y="642"/>
                  </a:lnTo>
                  <a:lnTo>
                    <a:pt x="130" y="642"/>
                  </a:lnTo>
                  <a:lnTo>
                    <a:pt x="132" y="640"/>
                  </a:lnTo>
                  <a:lnTo>
                    <a:pt x="134" y="638"/>
                  </a:lnTo>
                  <a:lnTo>
                    <a:pt x="132" y="636"/>
                  </a:lnTo>
                  <a:lnTo>
                    <a:pt x="130" y="634"/>
                  </a:lnTo>
                  <a:lnTo>
                    <a:pt x="130" y="636"/>
                  </a:lnTo>
                  <a:lnTo>
                    <a:pt x="130" y="638"/>
                  </a:lnTo>
                  <a:lnTo>
                    <a:pt x="130" y="638"/>
                  </a:lnTo>
                  <a:lnTo>
                    <a:pt x="130" y="640"/>
                  </a:lnTo>
                  <a:lnTo>
                    <a:pt x="128" y="640"/>
                  </a:lnTo>
                  <a:lnTo>
                    <a:pt x="128" y="640"/>
                  </a:lnTo>
                  <a:lnTo>
                    <a:pt x="126" y="640"/>
                  </a:lnTo>
                  <a:lnTo>
                    <a:pt x="124" y="640"/>
                  </a:lnTo>
                  <a:lnTo>
                    <a:pt x="122" y="640"/>
                  </a:lnTo>
                  <a:lnTo>
                    <a:pt x="122" y="642"/>
                  </a:lnTo>
                  <a:lnTo>
                    <a:pt x="122" y="642"/>
                  </a:lnTo>
                  <a:lnTo>
                    <a:pt x="120" y="642"/>
                  </a:lnTo>
                  <a:lnTo>
                    <a:pt x="118" y="642"/>
                  </a:lnTo>
                  <a:lnTo>
                    <a:pt x="116" y="642"/>
                  </a:lnTo>
                  <a:lnTo>
                    <a:pt x="114" y="644"/>
                  </a:lnTo>
                  <a:lnTo>
                    <a:pt x="114" y="642"/>
                  </a:lnTo>
                  <a:lnTo>
                    <a:pt x="112" y="644"/>
                  </a:lnTo>
                  <a:lnTo>
                    <a:pt x="112" y="644"/>
                  </a:lnTo>
                  <a:lnTo>
                    <a:pt x="114" y="646"/>
                  </a:lnTo>
                  <a:lnTo>
                    <a:pt x="112" y="646"/>
                  </a:lnTo>
                  <a:lnTo>
                    <a:pt x="108" y="646"/>
                  </a:lnTo>
                  <a:lnTo>
                    <a:pt x="108" y="644"/>
                  </a:lnTo>
                  <a:lnTo>
                    <a:pt x="110" y="642"/>
                  </a:lnTo>
                  <a:lnTo>
                    <a:pt x="112" y="642"/>
                  </a:lnTo>
                  <a:lnTo>
                    <a:pt x="112" y="640"/>
                  </a:lnTo>
                  <a:lnTo>
                    <a:pt x="112" y="640"/>
                  </a:lnTo>
                  <a:lnTo>
                    <a:pt x="110" y="640"/>
                  </a:lnTo>
                  <a:lnTo>
                    <a:pt x="110" y="636"/>
                  </a:lnTo>
                  <a:lnTo>
                    <a:pt x="108" y="636"/>
                  </a:lnTo>
                  <a:lnTo>
                    <a:pt x="108" y="634"/>
                  </a:lnTo>
                  <a:lnTo>
                    <a:pt x="108" y="634"/>
                  </a:lnTo>
                  <a:lnTo>
                    <a:pt x="104" y="638"/>
                  </a:lnTo>
                  <a:lnTo>
                    <a:pt x="102" y="636"/>
                  </a:lnTo>
                  <a:lnTo>
                    <a:pt x="102" y="634"/>
                  </a:lnTo>
                  <a:lnTo>
                    <a:pt x="104" y="634"/>
                  </a:lnTo>
                  <a:lnTo>
                    <a:pt x="102" y="632"/>
                  </a:lnTo>
                  <a:lnTo>
                    <a:pt x="100" y="632"/>
                  </a:lnTo>
                  <a:lnTo>
                    <a:pt x="100" y="632"/>
                  </a:lnTo>
                  <a:lnTo>
                    <a:pt x="104" y="630"/>
                  </a:lnTo>
                  <a:lnTo>
                    <a:pt x="106" y="630"/>
                  </a:lnTo>
                  <a:lnTo>
                    <a:pt x="106" y="628"/>
                  </a:lnTo>
                  <a:lnTo>
                    <a:pt x="106" y="628"/>
                  </a:lnTo>
                  <a:lnTo>
                    <a:pt x="104" y="628"/>
                  </a:lnTo>
                  <a:lnTo>
                    <a:pt x="102" y="628"/>
                  </a:lnTo>
                  <a:lnTo>
                    <a:pt x="100" y="630"/>
                  </a:lnTo>
                  <a:lnTo>
                    <a:pt x="98" y="630"/>
                  </a:lnTo>
                  <a:lnTo>
                    <a:pt x="96" y="630"/>
                  </a:lnTo>
                  <a:lnTo>
                    <a:pt x="96" y="628"/>
                  </a:lnTo>
                  <a:lnTo>
                    <a:pt x="98" y="628"/>
                  </a:lnTo>
                  <a:lnTo>
                    <a:pt x="100" y="626"/>
                  </a:lnTo>
                  <a:lnTo>
                    <a:pt x="100" y="624"/>
                  </a:lnTo>
                  <a:lnTo>
                    <a:pt x="102" y="624"/>
                  </a:lnTo>
                  <a:lnTo>
                    <a:pt x="102" y="622"/>
                  </a:lnTo>
                  <a:lnTo>
                    <a:pt x="102" y="622"/>
                  </a:lnTo>
                  <a:lnTo>
                    <a:pt x="100" y="622"/>
                  </a:lnTo>
                  <a:lnTo>
                    <a:pt x="98" y="622"/>
                  </a:lnTo>
                  <a:lnTo>
                    <a:pt x="96" y="624"/>
                  </a:lnTo>
                  <a:lnTo>
                    <a:pt x="96" y="622"/>
                  </a:lnTo>
                  <a:lnTo>
                    <a:pt x="96" y="620"/>
                  </a:lnTo>
                  <a:lnTo>
                    <a:pt x="98" y="620"/>
                  </a:lnTo>
                  <a:lnTo>
                    <a:pt x="100" y="620"/>
                  </a:lnTo>
                  <a:lnTo>
                    <a:pt x="100" y="620"/>
                  </a:lnTo>
                  <a:lnTo>
                    <a:pt x="102" y="618"/>
                  </a:lnTo>
                  <a:lnTo>
                    <a:pt x="102" y="618"/>
                  </a:lnTo>
                  <a:lnTo>
                    <a:pt x="102" y="616"/>
                  </a:lnTo>
                  <a:lnTo>
                    <a:pt x="102" y="616"/>
                  </a:lnTo>
                  <a:lnTo>
                    <a:pt x="100" y="616"/>
                  </a:lnTo>
                  <a:lnTo>
                    <a:pt x="98" y="618"/>
                  </a:lnTo>
                  <a:lnTo>
                    <a:pt x="98" y="618"/>
                  </a:lnTo>
                  <a:lnTo>
                    <a:pt x="94" y="618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98" y="616"/>
                  </a:lnTo>
                  <a:lnTo>
                    <a:pt x="96" y="614"/>
                  </a:lnTo>
                  <a:lnTo>
                    <a:pt x="98" y="614"/>
                  </a:lnTo>
                  <a:lnTo>
                    <a:pt x="98" y="612"/>
                  </a:lnTo>
                  <a:lnTo>
                    <a:pt x="96" y="612"/>
                  </a:lnTo>
                  <a:lnTo>
                    <a:pt x="94" y="612"/>
                  </a:lnTo>
                  <a:lnTo>
                    <a:pt x="94" y="612"/>
                  </a:lnTo>
                  <a:lnTo>
                    <a:pt x="96" y="610"/>
                  </a:lnTo>
                  <a:lnTo>
                    <a:pt x="96" y="608"/>
                  </a:lnTo>
                  <a:lnTo>
                    <a:pt x="94" y="608"/>
                  </a:lnTo>
                  <a:lnTo>
                    <a:pt x="94" y="608"/>
                  </a:lnTo>
                  <a:lnTo>
                    <a:pt x="92" y="610"/>
                  </a:lnTo>
                  <a:lnTo>
                    <a:pt x="92" y="608"/>
                  </a:lnTo>
                  <a:lnTo>
                    <a:pt x="92" y="606"/>
                  </a:lnTo>
                  <a:lnTo>
                    <a:pt x="94" y="606"/>
                  </a:lnTo>
                  <a:lnTo>
                    <a:pt x="94" y="606"/>
                  </a:lnTo>
                  <a:lnTo>
                    <a:pt x="96" y="602"/>
                  </a:lnTo>
                  <a:lnTo>
                    <a:pt x="96" y="600"/>
                  </a:lnTo>
                  <a:lnTo>
                    <a:pt x="96" y="600"/>
                  </a:lnTo>
                  <a:lnTo>
                    <a:pt x="96" y="598"/>
                  </a:lnTo>
                  <a:lnTo>
                    <a:pt x="96" y="598"/>
                  </a:lnTo>
                  <a:lnTo>
                    <a:pt x="94" y="598"/>
                  </a:lnTo>
                  <a:lnTo>
                    <a:pt x="94" y="600"/>
                  </a:lnTo>
                  <a:lnTo>
                    <a:pt x="94" y="598"/>
                  </a:lnTo>
                  <a:lnTo>
                    <a:pt x="92" y="598"/>
                  </a:lnTo>
                  <a:lnTo>
                    <a:pt x="92" y="598"/>
                  </a:lnTo>
                  <a:lnTo>
                    <a:pt x="90" y="598"/>
                  </a:lnTo>
                  <a:lnTo>
                    <a:pt x="90" y="596"/>
                  </a:lnTo>
                  <a:lnTo>
                    <a:pt x="90" y="594"/>
                  </a:lnTo>
                  <a:lnTo>
                    <a:pt x="94" y="594"/>
                  </a:lnTo>
                  <a:lnTo>
                    <a:pt x="94" y="592"/>
                  </a:lnTo>
                  <a:lnTo>
                    <a:pt x="92" y="592"/>
                  </a:lnTo>
                  <a:lnTo>
                    <a:pt x="90" y="592"/>
                  </a:lnTo>
                  <a:lnTo>
                    <a:pt x="88" y="592"/>
                  </a:lnTo>
                  <a:lnTo>
                    <a:pt x="88" y="592"/>
                  </a:lnTo>
                  <a:lnTo>
                    <a:pt x="86" y="592"/>
                  </a:lnTo>
                  <a:lnTo>
                    <a:pt x="86" y="590"/>
                  </a:lnTo>
                  <a:lnTo>
                    <a:pt x="88" y="590"/>
                  </a:lnTo>
                  <a:lnTo>
                    <a:pt x="90" y="590"/>
                  </a:lnTo>
                  <a:lnTo>
                    <a:pt x="94" y="590"/>
                  </a:lnTo>
                  <a:lnTo>
                    <a:pt x="94" y="590"/>
                  </a:lnTo>
                  <a:lnTo>
                    <a:pt x="94" y="588"/>
                  </a:lnTo>
                  <a:lnTo>
                    <a:pt x="92" y="588"/>
                  </a:lnTo>
                  <a:lnTo>
                    <a:pt x="90" y="588"/>
                  </a:lnTo>
                  <a:lnTo>
                    <a:pt x="88" y="590"/>
                  </a:lnTo>
                  <a:lnTo>
                    <a:pt x="88" y="588"/>
                  </a:lnTo>
                  <a:lnTo>
                    <a:pt x="86" y="588"/>
                  </a:lnTo>
                  <a:lnTo>
                    <a:pt x="88" y="586"/>
                  </a:lnTo>
                  <a:lnTo>
                    <a:pt x="90" y="586"/>
                  </a:lnTo>
                  <a:lnTo>
                    <a:pt x="92" y="586"/>
                  </a:lnTo>
                  <a:lnTo>
                    <a:pt x="90" y="584"/>
                  </a:lnTo>
                  <a:lnTo>
                    <a:pt x="90" y="584"/>
                  </a:lnTo>
                  <a:lnTo>
                    <a:pt x="88" y="584"/>
                  </a:lnTo>
                  <a:lnTo>
                    <a:pt x="88" y="584"/>
                  </a:lnTo>
                  <a:lnTo>
                    <a:pt x="90" y="584"/>
                  </a:lnTo>
                  <a:lnTo>
                    <a:pt x="92" y="584"/>
                  </a:lnTo>
                  <a:lnTo>
                    <a:pt x="94" y="584"/>
                  </a:lnTo>
                  <a:lnTo>
                    <a:pt x="96" y="582"/>
                  </a:lnTo>
                  <a:lnTo>
                    <a:pt x="94" y="582"/>
                  </a:lnTo>
                  <a:lnTo>
                    <a:pt x="94" y="582"/>
                  </a:lnTo>
                  <a:lnTo>
                    <a:pt x="92" y="582"/>
                  </a:lnTo>
                  <a:lnTo>
                    <a:pt x="90" y="582"/>
                  </a:lnTo>
                  <a:lnTo>
                    <a:pt x="90" y="582"/>
                  </a:lnTo>
                  <a:lnTo>
                    <a:pt x="88" y="582"/>
                  </a:lnTo>
                  <a:lnTo>
                    <a:pt x="88" y="584"/>
                  </a:lnTo>
                  <a:lnTo>
                    <a:pt x="86" y="584"/>
                  </a:lnTo>
                  <a:lnTo>
                    <a:pt x="84" y="584"/>
                  </a:lnTo>
                  <a:lnTo>
                    <a:pt x="84" y="582"/>
                  </a:lnTo>
                  <a:lnTo>
                    <a:pt x="86" y="580"/>
                  </a:lnTo>
                  <a:lnTo>
                    <a:pt x="88" y="580"/>
                  </a:lnTo>
                  <a:lnTo>
                    <a:pt x="90" y="578"/>
                  </a:lnTo>
                  <a:lnTo>
                    <a:pt x="88" y="578"/>
                  </a:lnTo>
                  <a:lnTo>
                    <a:pt x="86" y="578"/>
                  </a:lnTo>
                  <a:lnTo>
                    <a:pt x="84" y="578"/>
                  </a:lnTo>
                  <a:lnTo>
                    <a:pt x="84" y="576"/>
                  </a:lnTo>
                  <a:lnTo>
                    <a:pt x="84" y="574"/>
                  </a:lnTo>
                  <a:lnTo>
                    <a:pt x="86" y="574"/>
                  </a:lnTo>
                  <a:lnTo>
                    <a:pt x="92" y="574"/>
                  </a:lnTo>
                  <a:lnTo>
                    <a:pt x="94" y="574"/>
                  </a:lnTo>
                  <a:lnTo>
                    <a:pt x="96" y="574"/>
                  </a:lnTo>
                  <a:lnTo>
                    <a:pt x="98" y="572"/>
                  </a:lnTo>
                  <a:lnTo>
                    <a:pt x="100" y="572"/>
                  </a:lnTo>
                  <a:lnTo>
                    <a:pt x="98" y="572"/>
                  </a:lnTo>
                  <a:lnTo>
                    <a:pt x="96" y="572"/>
                  </a:lnTo>
                  <a:lnTo>
                    <a:pt x="94" y="572"/>
                  </a:lnTo>
                  <a:lnTo>
                    <a:pt x="90" y="572"/>
                  </a:lnTo>
                  <a:lnTo>
                    <a:pt x="88" y="574"/>
                  </a:lnTo>
                  <a:lnTo>
                    <a:pt x="86" y="574"/>
                  </a:lnTo>
                  <a:lnTo>
                    <a:pt x="86" y="572"/>
                  </a:lnTo>
                  <a:lnTo>
                    <a:pt x="86" y="572"/>
                  </a:lnTo>
                  <a:lnTo>
                    <a:pt x="90" y="572"/>
                  </a:lnTo>
                  <a:lnTo>
                    <a:pt x="92" y="572"/>
                  </a:lnTo>
                  <a:lnTo>
                    <a:pt x="94" y="568"/>
                  </a:lnTo>
                  <a:lnTo>
                    <a:pt x="94" y="568"/>
                  </a:lnTo>
                  <a:lnTo>
                    <a:pt x="96" y="568"/>
                  </a:lnTo>
                  <a:lnTo>
                    <a:pt x="98" y="570"/>
                  </a:lnTo>
                  <a:lnTo>
                    <a:pt x="100" y="570"/>
                  </a:lnTo>
                  <a:lnTo>
                    <a:pt x="100" y="570"/>
                  </a:lnTo>
                  <a:lnTo>
                    <a:pt x="98" y="568"/>
                  </a:lnTo>
                  <a:lnTo>
                    <a:pt x="96" y="566"/>
                  </a:lnTo>
                  <a:lnTo>
                    <a:pt x="96" y="566"/>
                  </a:lnTo>
                  <a:lnTo>
                    <a:pt x="94" y="566"/>
                  </a:lnTo>
                  <a:lnTo>
                    <a:pt x="94" y="564"/>
                  </a:lnTo>
                  <a:lnTo>
                    <a:pt x="96" y="564"/>
                  </a:lnTo>
                  <a:lnTo>
                    <a:pt x="98" y="564"/>
                  </a:lnTo>
                  <a:lnTo>
                    <a:pt x="98" y="564"/>
                  </a:lnTo>
                  <a:lnTo>
                    <a:pt x="100" y="566"/>
                  </a:lnTo>
                  <a:lnTo>
                    <a:pt x="100" y="568"/>
                  </a:lnTo>
                  <a:lnTo>
                    <a:pt x="102" y="568"/>
                  </a:lnTo>
                  <a:lnTo>
                    <a:pt x="104" y="568"/>
                  </a:lnTo>
                  <a:lnTo>
                    <a:pt x="102" y="566"/>
                  </a:lnTo>
                  <a:lnTo>
                    <a:pt x="100" y="566"/>
                  </a:lnTo>
                  <a:lnTo>
                    <a:pt x="100" y="562"/>
                  </a:lnTo>
                  <a:lnTo>
                    <a:pt x="102" y="560"/>
                  </a:lnTo>
                  <a:lnTo>
                    <a:pt x="102" y="560"/>
                  </a:lnTo>
                  <a:lnTo>
                    <a:pt x="100" y="560"/>
                  </a:lnTo>
                  <a:lnTo>
                    <a:pt x="100" y="560"/>
                  </a:lnTo>
                  <a:lnTo>
                    <a:pt x="98" y="562"/>
                  </a:lnTo>
                  <a:lnTo>
                    <a:pt x="98" y="560"/>
                  </a:lnTo>
                  <a:lnTo>
                    <a:pt x="96" y="560"/>
                  </a:lnTo>
                  <a:lnTo>
                    <a:pt x="94" y="564"/>
                  </a:lnTo>
                  <a:lnTo>
                    <a:pt x="92" y="564"/>
                  </a:lnTo>
                  <a:lnTo>
                    <a:pt x="92" y="564"/>
                  </a:lnTo>
                  <a:lnTo>
                    <a:pt x="92" y="562"/>
                  </a:lnTo>
                  <a:lnTo>
                    <a:pt x="94" y="562"/>
                  </a:lnTo>
                  <a:lnTo>
                    <a:pt x="92" y="560"/>
                  </a:lnTo>
                  <a:lnTo>
                    <a:pt x="92" y="562"/>
                  </a:lnTo>
                  <a:lnTo>
                    <a:pt x="90" y="564"/>
                  </a:lnTo>
                  <a:lnTo>
                    <a:pt x="90" y="564"/>
                  </a:lnTo>
                  <a:lnTo>
                    <a:pt x="86" y="566"/>
                  </a:lnTo>
                  <a:lnTo>
                    <a:pt x="86" y="566"/>
                  </a:lnTo>
                  <a:lnTo>
                    <a:pt x="84" y="570"/>
                  </a:lnTo>
                  <a:lnTo>
                    <a:pt x="82" y="570"/>
                  </a:lnTo>
                  <a:lnTo>
                    <a:pt x="82" y="566"/>
                  </a:lnTo>
                  <a:lnTo>
                    <a:pt x="82" y="564"/>
                  </a:lnTo>
                  <a:lnTo>
                    <a:pt x="84" y="564"/>
                  </a:lnTo>
                  <a:lnTo>
                    <a:pt x="82" y="562"/>
                  </a:lnTo>
                  <a:lnTo>
                    <a:pt x="82" y="560"/>
                  </a:lnTo>
                  <a:lnTo>
                    <a:pt x="82" y="558"/>
                  </a:lnTo>
                  <a:lnTo>
                    <a:pt x="84" y="558"/>
                  </a:lnTo>
                  <a:lnTo>
                    <a:pt x="88" y="558"/>
                  </a:lnTo>
                  <a:lnTo>
                    <a:pt x="88" y="558"/>
                  </a:lnTo>
                  <a:lnTo>
                    <a:pt x="90" y="556"/>
                  </a:lnTo>
                  <a:lnTo>
                    <a:pt x="92" y="556"/>
                  </a:lnTo>
                  <a:lnTo>
                    <a:pt x="90" y="554"/>
                  </a:lnTo>
                  <a:lnTo>
                    <a:pt x="90" y="554"/>
                  </a:lnTo>
                  <a:lnTo>
                    <a:pt x="88" y="556"/>
                  </a:lnTo>
                  <a:lnTo>
                    <a:pt x="88" y="554"/>
                  </a:lnTo>
                  <a:lnTo>
                    <a:pt x="86" y="556"/>
                  </a:lnTo>
                  <a:lnTo>
                    <a:pt x="84" y="558"/>
                  </a:lnTo>
                  <a:lnTo>
                    <a:pt x="82" y="558"/>
                  </a:lnTo>
                  <a:lnTo>
                    <a:pt x="82" y="556"/>
                  </a:lnTo>
                  <a:lnTo>
                    <a:pt x="82" y="552"/>
                  </a:lnTo>
                  <a:lnTo>
                    <a:pt x="84" y="550"/>
                  </a:lnTo>
                  <a:lnTo>
                    <a:pt x="84" y="550"/>
                  </a:lnTo>
                  <a:lnTo>
                    <a:pt x="82" y="548"/>
                  </a:lnTo>
                  <a:lnTo>
                    <a:pt x="82" y="548"/>
                  </a:lnTo>
                  <a:lnTo>
                    <a:pt x="80" y="550"/>
                  </a:lnTo>
                  <a:lnTo>
                    <a:pt x="80" y="548"/>
                  </a:lnTo>
                  <a:lnTo>
                    <a:pt x="80" y="548"/>
                  </a:lnTo>
                  <a:lnTo>
                    <a:pt x="80" y="546"/>
                  </a:lnTo>
                  <a:lnTo>
                    <a:pt x="84" y="546"/>
                  </a:lnTo>
                  <a:lnTo>
                    <a:pt x="84" y="544"/>
                  </a:lnTo>
                  <a:lnTo>
                    <a:pt x="88" y="544"/>
                  </a:lnTo>
                  <a:lnTo>
                    <a:pt x="88" y="542"/>
                  </a:lnTo>
                  <a:lnTo>
                    <a:pt x="90" y="542"/>
                  </a:lnTo>
                  <a:lnTo>
                    <a:pt x="90" y="540"/>
                  </a:lnTo>
                  <a:lnTo>
                    <a:pt x="92" y="540"/>
                  </a:lnTo>
                  <a:lnTo>
                    <a:pt x="92" y="540"/>
                  </a:lnTo>
                  <a:lnTo>
                    <a:pt x="94" y="540"/>
                  </a:lnTo>
                  <a:lnTo>
                    <a:pt x="98" y="538"/>
                  </a:lnTo>
                  <a:lnTo>
                    <a:pt x="98" y="540"/>
                  </a:lnTo>
                  <a:lnTo>
                    <a:pt x="100" y="540"/>
                  </a:lnTo>
                  <a:lnTo>
                    <a:pt x="100" y="538"/>
                  </a:lnTo>
                  <a:lnTo>
                    <a:pt x="98" y="538"/>
                  </a:lnTo>
                  <a:lnTo>
                    <a:pt x="96" y="536"/>
                  </a:lnTo>
                  <a:lnTo>
                    <a:pt x="96" y="536"/>
                  </a:lnTo>
                  <a:lnTo>
                    <a:pt x="90" y="538"/>
                  </a:lnTo>
                  <a:lnTo>
                    <a:pt x="90" y="538"/>
                  </a:lnTo>
                  <a:lnTo>
                    <a:pt x="88" y="540"/>
                  </a:lnTo>
                  <a:lnTo>
                    <a:pt x="88" y="542"/>
                  </a:lnTo>
                  <a:lnTo>
                    <a:pt x="86" y="542"/>
                  </a:lnTo>
                  <a:lnTo>
                    <a:pt x="84" y="542"/>
                  </a:lnTo>
                  <a:lnTo>
                    <a:pt x="82" y="544"/>
                  </a:lnTo>
                  <a:lnTo>
                    <a:pt x="82" y="544"/>
                  </a:lnTo>
                  <a:lnTo>
                    <a:pt x="82" y="544"/>
                  </a:lnTo>
                  <a:lnTo>
                    <a:pt x="82" y="542"/>
                  </a:lnTo>
                  <a:lnTo>
                    <a:pt x="80" y="542"/>
                  </a:lnTo>
                  <a:lnTo>
                    <a:pt x="80" y="540"/>
                  </a:lnTo>
                  <a:lnTo>
                    <a:pt x="82" y="538"/>
                  </a:lnTo>
                  <a:lnTo>
                    <a:pt x="80" y="538"/>
                  </a:lnTo>
                  <a:lnTo>
                    <a:pt x="80" y="538"/>
                  </a:lnTo>
                  <a:lnTo>
                    <a:pt x="78" y="536"/>
                  </a:lnTo>
                  <a:lnTo>
                    <a:pt x="78" y="536"/>
                  </a:lnTo>
                  <a:lnTo>
                    <a:pt x="80" y="534"/>
                  </a:lnTo>
                  <a:lnTo>
                    <a:pt x="82" y="534"/>
                  </a:lnTo>
                  <a:lnTo>
                    <a:pt x="82" y="532"/>
                  </a:lnTo>
                  <a:lnTo>
                    <a:pt x="84" y="534"/>
                  </a:lnTo>
                  <a:lnTo>
                    <a:pt x="86" y="534"/>
                  </a:lnTo>
                  <a:lnTo>
                    <a:pt x="88" y="534"/>
                  </a:lnTo>
                  <a:lnTo>
                    <a:pt x="90" y="532"/>
                  </a:lnTo>
                  <a:lnTo>
                    <a:pt x="92" y="532"/>
                  </a:lnTo>
                  <a:lnTo>
                    <a:pt x="92" y="530"/>
                  </a:lnTo>
                  <a:lnTo>
                    <a:pt x="92" y="530"/>
                  </a:lnTo>
                  <a:lnTo>
                    <a:pt x="90" y="530"/>
                  </a:lnTo>
                  <a:lnTo>
                    <a:pt x="88" y="532"/>
                  </a:lnTo>
                  <a:lnTo>
                    <a:pt x="86" y="532"/>
                  </a:lnTo>
                  <a:lnTo>
                    <a:pt x="84" y="532"/>
                  </a:lnTo>
                  <a:lnTo>
                    <a:pt x="82" y="530"/>
                  </a:lnTo>
                  <a:lnTo>
                    <a:pt x="82" y="530"/>
                  </a:lnTo>
                  <a:lnTo>
                    <a:pt x="80" y="532"/>
                  </a:lnTo>
                  <a:lnTo>
                    <a:pt x="78" y="534"/>
                  </a:lnTo>
                  <a:lnTo>
                    <a:pt x="80" y="532"/>
                  </a:lnTo>
                  <a:lnTo>
                    <a:pt x="78" y="532"/>
                  </a:lnTo>
                  <a:lnTo>
                    <a:pt x="76" y="532"/>
                  </a:lnTo>
                  <a:lnTo>
                    <a:pt x="74" y="532"/>
                  </a:lnTo>
                  <a:lnTo>
                    <a:pt x="76" y="530"/>
                  </a:lnTo>
                  <a:lnTo>
                    <a:pt x="76" y="530"/>
                  </a:lnTo>
                  <a:lnTo>
                    <a:pt x="80" y="530"/>
                  </a:lnTo>
                  <a:lnTo>
                    <a:pt x="84" y="528"/>
                  </a:lnTo>
                  <a:lnTo>
                    <a:pt x="86" y="526"/>
                  </a:lnTo>
                  <a:lnTo>
                    <a:pt x="88" y="526"/>
                  </a:lnTo>
                  <a:lnTo>
                    <a:pt x="90" y="524"/>
                  </a:lnTo>
                  <a:lnTo>
                    <a:pt x="94" y="520"/>
                  </a:lnTo>
                  <a:lnTo>
                    <a:pt x="98" y="518"/>
                  </a:lnTo>
                  <a:lnTo>
                    <a:pt x="102" y="516"/>
                  </a:lnTo>
                  <a:lnTo>
                    <a:pt x="104" y="516"/>
                  </a:lnTo>
                  <a:lnTo>
                    <a:pt x="104" y="516"/>
                  </a:lnTo>
                  <a:lnTo>
                    <a:pt x="104" y="516"/>
                  </a:lnTo>
                  <a:lnTo>
                    <a:pt x="102" y="514"/>
                  </a:lnTo>
                  <a:lnTo>
                    <a:pt x="100" y="516"/>
                  </a:lnTo>
                  <a:lnTo>
                    <a:pt x="94" y="518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6" y="524"/>
                  </a:lnTo>
                  <a:lnTo>
                    <a:pt x="82" y="526"/>
                  </a:lnTo>
                  <a:lnTo>
                    <a:pt x="80" y="526"/>
                  </a:lnTo>
                  <a:lnTo>
                    <a:pt x="76" y="528"/>
                  </a:lnTo>
                  <a:lnTo>
                    <a:pt x="74" y="528"/>
                  </a:lnTo>
                  <a:lnTo>
                    <a:pt x="74" y="528"/>
                  </a:lnTo>
                  <a:lnTo>
                    <a:pt x="74" y="526"/>
                  </a:lnTo>
                  <a:lnTo>
                    <a:pt x="74" y="522"/>
                  </a:lnTo>
                  <a:lnTo>
                    <a:pt x="76" y="520"/>
                  </a:lnTo>
                  <a:lnTo>
                    <a:pt x="78" y="520"/>
                  </a:lnTo>
                  <a:lnTo>
                    <a:pt x="80" y="522"/>
                  </a:lnTo>
                  <a:lnTo>
                    <a:pt x="80" y="522"/>
                  </a:lnTo>
                  <a:lnTo>
                    <a:pt x="84" y="522"/>
                  </a:lnTo>
                  <a:lnTo>
                    <a:pt x="86" y="522"/>
                  </a:lnTo>
                  <a:lnTo>
                    <a:pt x="86" y="520"/>
                  </a:lnTo>
                  <a:lnTo>
                    <a:pt x="84" y="520"/>
                  </a:lnTo>
                  <a:lnTo>
                    <a:pt x="82" y="520"/>
                  </a:lnTo>
                  <a:lnTo>
                    <a:pt x="80" y="520"/>
                  </a:lnTo>
                  <a:lnTo>
                    <a:pt x="78" y="520"/>
                  </a:lnTo>
                  <a:lnTo>
                    <a:pt x="78" y="518"/>
                  </a:lnTo>
                  <a:lnTo>
                    <a:pt x="78" y="516"/>
                  </a:lnTo>
                  <a:lnTo>
                    <a:pt x="80" y="516"/>
                  </a:lnTo>
                  <a:lnTo>
                    <a:pt x="82" y="518"/>
                  </a:lnTo>
                  <a:lnTo>
                    <a:pt x="84" y="518"/>
                  </a:lnTo>
                  <a:lnTo>
                    <a:pt x="86" y="518"/>
                  </a:lnTo>
                  <a:lnTo>
                    <a:pt x="86" y="516"/>
                  </a:lnTo>
                  <a:lnTo>
                    <a:pt x="84" y="516"/>
                  </a:lnTo>
                  <a:lnTo>
                    <a:pt x="84" y="516"/>
                  </a:lnTo>
                  <a:lnTo>
                    <a:pt x="84" y="516"/>
                  </a:lnTo>
                  <a:lnTo>
                    <a:pt x="84" y="514"/>
                  </a:lnTo>
                  <a:lnTo>
                    <a:pt x="86" y="514"/>
                  </a:lnTo>
                  <a:lnTo>
                    <a:pt x="86" y="514"/>
                  </a:lnTo>
                  <a:lnTo>
                    <a:pt x="88" y="514"/>
                  </a:lnTo>
                  <a:lnTo>
                    <a:pt x="88" y="514"/>
                  </a:lnTo>
                  <a:lnTo>
                    <a:pt x="90" y="514"/>
                  </a:lnTo>
                  <a:lnTo>
                    <a:pt x="90" y="512"/>
                  </a:lnTo>
                  <a:lnTo>
                    <a:pt x="90" y="510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6" y="512"/>
                  </a:lnTo>
                  <a:lnTo>
                    <a:pt x="84" y="512"/>
                  </a:lnTo>
                  <a:lnTo>
                    <a:pt x="80" y="510"/>
                  </a:lnTo>
                  <a:lnTo>
                    <a:pt x="78" y="510"/>
                  </a:lnTo>
                  <a:lnTo>
                    <a:pt x="76" y="508"/>
                  </a:lnTo>
                  <a:lnTo>
                    <a:pt x="76" y="508"/>
                  </a:lnTo>
                  <a:lnTo>
                    <a:pt x="78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78" y="508"/>
                  </a:lnTo>
                  <a:lnTo>
                    <a:pt x="78" y="506"/>
                  </a:lnTo>
                  <a:lnTo>
                    <a:pt x="78" y="506"/>
                  </a:lnTo>
                  <a:lnTo>
                    <a:pt x="80" y="506"/>
                  </a:lnTo>
                  <a:lnTo>
                    <a:pt x="82" y="504"/>
                  </a:lnTo>
                  <a:lnTo>
                    <a:pt x="84" y="504"/>
                  </a:lnTo>
                  <a:lnTo>
                    <a:pt x="92" y="504"/>
                  </a:lnTo>
                  <a:lnTo>
                    <a:pt x="94" y="504"/>
                  </a:lnTo>
                  <a:lnTo>
                    <a:pt x="96" y="504"/>
                  </a:lnTo>
                  <a:lnTo>
                    <a:pt x="98" y="504"/>
                  </a:lnTo>
                  <a:lnTo>
                    <a:pt x="98" y="502"/>
                  </a:lnTo>
                  <a:lnTo>
                    <a:pt x="94" y="502"/>
                  </a:lnTo>
                  <a:lnTo>
                    <a:pt x="90" y="502"/>
                  </a:lnTo>
                  <a:lnTo>
                    <a:pt x="86" y="502"/>
                  </a:lnTo>
                  <a:lnTo>
                    <a:pt x="84" y="502"/>
                  </a:lnTo>
                  <a:lnTo>
                    <a:pt x="84" y="502"/>
                  </a:lnTo>
                  <a:lnTo>
                    <a:pt x="82" y="502"/>
                  </a:lnTo>
                  <a:lnTo>
                    <a:pt x="80" y="502"/>
                  </a:lnTo>
                  <a:lnTo>
                    <a:pt x="78" y="504"/>
                  </a:lnTo>
                  <a:lnTo>
                    <a:pt x="78" y="504"/>
                  </a:lnTo>
                  <a:lnTo>
                    <a:pt x="78" y="502"/>
                  </a:lnTo>
                  <a:lnTo>
                    <a:pt x="80" y="500"/>
                  </a:lnTo>
                  <a:lnTo>
                    <a:pt x="82" y="498"/>
                  </a:lnTo>
                  <a:lnTo>
                    <a:pt x="84" y="498"/>
                  </a:lnTo>
                  <a:lnTo>
                    <a:pt x="86" y="496"/>
                  </a:lnTo>
                  <a:lnTo>
                    <a:pt x="86" y="494"/>
                  </a:lnTo>
                  <a:lnTo>
                    <a:pt x="88" y="494"/>
                  </a:lnTo>
                  <a:lnTo>
                    <a:pt x="90" y="494"/>
                  </a:lnTo>
                  <a:lnTo>
                    <a:pt x="90" y="494"/>
                  </a:lnTo>
                  <a:lnTo>
                    <a:pt x="92" y="494"/>
                  </a:lnTo>
                  <a:lnTo>
                    <a:pt x="94" y="494"/>
                  </a:lnTo>
                  <a:lnTo>
                    <a:pt x="94" y="494"/>
                  </a:lnTo>
                  <a:lnTo>
                    <a:pt x="96" y="494"/>
                  </a:lnTo>
                  <a:lnTo>
                    <a:pt x="98" y="494"/>
                  </a:lnTo>
                  <a:lnTo>
                    <a:pt x="100" y="496"/>
                  </a:lnTo>
                  <a:lnTo>
                    <a:pt x="102" y="496"/>
                  </a:lnTo>
                  <a:lnTo>
                    <a:pt x="106" y="498"/>
                  </a:lnTo>
                  <a:lnTo>
                    <a:pt x="108" y="500"/>
                  </a:lnTo>
                  <a:lnTo>
                    <a:pt x="110" y="502"/>
                  </a:lnTo>
                  <a:lnTo>
                    <a:pt x="114" y="502"/>
                  </a:lnTo>
                  <a:lnTo>
                    <a:pt x="114" y="502"/>
                  </a:lnTo>
                  <a:lnTo>
                    <a:pt x="116" y="502"/>
                  </a:lnTo>
                  <a:lnTo>
                    <a:pt x="116" y="502"/>
                  </a:lnTo>
                  <a:lnTo>
                    <a:pt x="116" y="500"/>
                  </a:lnTo>
                  <a:lnTo>
                    <a:pt x="114" y="500"/>
                  </a:lnTo>
                  <a:lnTo>
                    <a:pt x="114" y="502"/>
                  </a:lnTo>
                  <a:lnTo>
                    <a:pt x="112" y="502"/>
                  </a:lnTo>
                  <a:lnTo>
                    <a:pt x="108" y="500"/>
                  </a:lnTo>
                  <a:lnTo>
                    <a:pt x="108" y="496"/>
                  </a:lnTo>
                  <a:lnTo>
                    <a:pt x="108" y="494"/>
                  </a:lnTo>
                  <a:lnTo>
                    <a:pt x="108" y="494"/>
                  </a:lnTo>
                  <a:lnTo>
                    <a:pt x="112" y="494"/>
                  </a:lnTo>
                  <a:lnTo>
                    <a:pt x="114" y="494"/>
                  </a:lnTo>
                  <a:lnTo>
                    <a:pt x="116" y="492"/>
                  </a:lnTo>
                  <a:lnTo>
                    <a:pt x="116" y="492"/>
                  </a:lnTo>
                  <a:lnTo>
                    <a:pt x="112" y="490"/>
                  </a:lnTo>
                  <a:lnTo>
                    <a:pt x="112" y="490"/>
                  </a:lnTo>
                  <a:lnTo>
                    <a:pt x="112" y="492"/>
                  </a:lnTo>
                  <a:lnTo>
                    <a:pt x="112" y="494"/>
                  </a:lnTo>
                  <a:lnTo>
                    <a:pt x="112" y="494"/>
                  </a:lnTo>
                  <a:lnTo>
                    <a:pt x="108" y="494"/>
                  </a:lnTo>
                  <a:lnTo>
                    <a:pt x="108" y="492"/>
                  </a:lnTo>
                  <a:lnTo>
                    <a:pt x="106" y="490"/>
                  </a:lnTo>
                  <a:lnTo>
                    <a:pt x="108" y="490"/>
                  </a:lnTo>
                  <a:lnTo>
                    <a:pt x="108" y="490"/>
                  </a:lnTo>
                  <a:lnTo>
                    <a:pt x="110" y="490"/>
                  </a:lnTo>
                  <a:lnTo>
                    <a:pt x="108" y="488"/>
                  </a:lnTo>
                  <a:lnTo>
                    <a:pt x="108" y="488"/>
                  </a:lnTo>
                  <a:lnTo>
                    <a:pt x="106" y="488"/>
                  </a:lnTo>
                  <a:lnTo>
                    <a:pt x="106" y="488"/>
                  </a:lnTo>
                  <a:lnTo>
                    <a:pt x="104" y="488"/>
                  </a:lnTo>
                  <a:lnTo>
                    <a:pt x="104" y="490"/>
                  </a:lnTo>
                  <a:lnTo>
                    <a:pt x="104" y="490"/>
                  </a:lnTo>
                  <a:lnTo>
                    <a:pt x="104" y="492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100" y="494"/>
                  </a:lnTo>
                  <a:lnTo>
                    <a:pt x="98" y="492"/>
                  </a:lnTo>
                  <a:lnTo>
                    <a:pt x="96" y="492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0" y="492"/>
                  </a:lnTo>
                  <a:lnTo>
                    <a:pt x="88" y="492"/>
                  </a:lnTo>
                  <a:lnTo>
                    <a:pt x="86" y="492"/>
                  </a:lnTo>
                  <a:lnTo>
                    <a:pt x="84" y="496"/>
                  </a:lnTo>
                  <a:lnTo>
                    <a:pt x="82" y="496"/>
                  </a:lnTo>
                  <a:lnTo>
                    <a:pt x="82" y="496"/>
                  </a:lnTo>
                  <a:lnTo>
                    <a:pt x="82" y="494"/>
                  </a:lnTo>
                  <a:lnTo>
                    <a:pt x="84" y="492"/>
                  </a:lnTo>
                  <a:lnTo>
                    <a:pt x="86" y="490"/>
                  </a:lnTo>
                  <a:lnTo>
                    <a:pt x="86" y="490"/>
                  </a:lnTo>
                  <a:lnTo>
                    <a:pt x="86" y="488"/>
                  </a:lnTo>
                  <a:lnTo>
                    <a:pt x="88" y="488"/>
                  </a:lnTo>
                  <a:lnTo>
                    <a:pt x="88" y="488"/>
                  </a:lnTo>
                  <a:lnTo>
                    <a:pt x="88" y="486"/>
                  </a:lnTo>
                  <a:lnTo>
                    <a:pt x="88" y="484"/>
                  </a:lnTo>
                  <a:lnTo>
                    <a:pt x="90" y="486"/>
                  </a:lnTo>
                  <a:lnTo>
                    <a:pt x="92" y="486"/>
                  </a:lnTo>
                  <a:lnTo>
                    <a:pt x="94" y="488"/>
                  </a:lnTo>
                  <a:lnTo>
                    <a:pt x="98" y="488"/>
                  </a:lnTo>
                  <a:lnTo>
                    <a:pt x="98" y="486"/>
                  </a:lnTo>
                  <a:lnTo>
                    <a:pt x="96" y="486"/>
                  </a:lnTo>
                  <a:lnTo>
                    <a:pt x="94" y="486"/>
                  </a:lnTo>
                  <a:lnTo>
                    <a:pt x="94" y="486"/>
                  </a:lnTo>
                  <a:lnTo>
                    <a:pt x="90" y="482"/>
                  </a:lnTo>
                  <a:lnTo>
                    <a:pt x="90" y="480"/>
                  </a:lnTo>
                  <a:lnTo>
                    <a:pt x="88" y="480"/>
                  </a:lnTo>
                  <a:lnTo>
                    <a:pt x="88" y="480"/>
                  </a:lnTo>
                  <a:lnTo>
                    <a:pt x="88" y="478"/>
                  </a:lnTo>
                  <a:lnTo>
                    <a:pt x="92" y="480"/>
                  </a:lnTo>
                  <a:lnTo>
                    <a:pt x="94" y="482"/>
                  </a:lnTo>
                  <a:lnTo>
                    <a:pt x="96" y="484"/>
                  </a:lnTo>
                  <a:lnTo>
                    <a:pt x="96" y="484"/>
                  </a:lnTo>
                  <a:lnTo>
                    <a:pt x="96" y="482"/>
                  </a:lnTo>
                  <a:lnTo>
                    <a:pt x="96" y="480"/>
                  </a:lnTo>
                  <a:lnTo>
                    <a:pt x="96" y="480"/>
                  </a:lnTo>
                  <a:lnTo>
                    <a:pt x="98" y="482"/>
                  </a:lnTo>
                  <a:lnTo>
                    <a:pt x="98" y="484"/>
                  </a:lnTo>
                  <a:lnTo>
                    <a:pt x="102" y="486"/>
                  </a:lnTo>
                  <a:lnTo>
                    <a:pt x="104" y="486"/>
                  </a:lnTo>
                  <a:lnTo>
                    <a:pt x="104" y="486"/>
                  </a:lnTo>
                  <a:lnTo>
                    <a:pt x="108" y="486"/>
                  </a:lnTo>
                  <a:lnTo>
                    <a:pt x="108" y="486"/>
                  </a:lnTo>
                  <a:lnTo>
                    <a:pt x="110" y="488"/>
                  </a:lnTo>
                  <a:lnTo>
                    <a:pt x="112" y="488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88"/>
                  </a:lnTo>
                  <a:lnTo>
                    <a:pt x="112" y="486"/>
                  </a:lnTo>
                  <a:lnTo>
                    <a:pt x="108" y="482"/>
                  </a:lnTo>
                  <a:lnTo>
                    <a:pt x="108" y="482"/>
                  </a:lnTo>
                  <a:lnTo>
                    <a:pt x="108" y="480"/>
                  </a:lnTo>
                  <a:lnTo>
                    <a:pt x="110" y="480"/>
                  </a:lnTo>
                  <a:lnTo>
                    <a:pt x="110" y="478"/>
                  </a:lnTo>
                  <a:lnTo>
                    <a:pt x="112" y="476"/>
                  </a:lnTo>
                  <a:lnTo>
                    <a:pt x="112" y="476"/>
                  </a:lnTo>
                  <a:lnTo>
                    <a:pt x="112" y="476"/>
                  </a:lnTo>
                  <a:lnTo>
                    <a:pt x="110" y="476"/>
                  </a:lnTo>
                  <a:lnTo>
                    <a:pt x="110" y="476"/>
                  </a:lnTo>
                  <a:lnTo>
                    <a:pt x="106" y="476"/>
                  </a:lnTo>
                  <a:lnTo>
                    <a:pt x="106" y="476"/>
                  </a:lnTo>
                  <a:lnTo>
                    <a:pt x="106" y="478"/>
                  </a:lnTo>
                  <a:lnTo>
                    <a:pt x="108" y="480"/>
                  </a:lnTo>
                  <a:lnTo>
                    <a:pt x="106" y="480"/>
                  </a:lnTo>
                  <a:lnTo>
                    <a:pt x="104" y="480"/>
                  </a:lnTo>
                  <a:lnTo>
                    <a:pt x="102" y="480"/>
                  </a:lnTo>
                  <a:lnTo>
                    <a:pt x="100" y="480"/>
                  </a:lnTo>
                  <a:lnTo>
                    <a:pt x="100" y="480"/>
                  </a:lnTo>
                  <a:lnTo>
                    <a:pt x="98" y="478"/>
                  </a:lnTo>
                  <a:lnTo>
                    <a:pt x="96" y="478"/>
                  </a:lnTo>
                  <a:lnTo>
                    <a:pt x="96" y="476"/>
                  </a:lnTo>
                  <a:lnTo>
                    <a:pt x="96" y="476"/>
                  </a:lnTo>
                  <a:lnTo>
                    <a:pt x="98" y="474"/>
                  </a:lnTo>
                  <a:lnTo>
                    <a:pt x="96" y="476"/>
                  </a:lnTo>
                  <a:lnTo>
                    <a:pt x="94" y="476"/>
                  </a:lnTo>
                  <a:lnTo>
                    <a:pt x="94" y="476"/>
                  </a:lnTo>
                  <a:lnTo>
                    <a:pt x="96" y="474"/>
                  </a:lnTo>
                  <a:lnTo>
                    <a:pt x="100" y="474"/>
                  </a:lnTo>
                  <a:lnTo>
                    <a:pt x="100" y="472"/>
                  </a:lnTo>
                  <a:lnTo>
                    <a:pt x="104" y="472"/>
                  </a:lnTo>
                  <a:lnTo>
                    <a:pt x="104" y="474"/>
                  </a:lnTo>
                  <a:lnTo>
                    <a:pt x="106" y="472"/>
                  </a:lnTo>
                  <a:lnTo>
                    <a:pt x="108" y="472"/>
                  </a:lnTo>
                  <a:lnTo>
                    <a:pt x="112" y="474"/>
                  </a:lnTo>
                  <a:lnTo>
                    <a:pt x="112" y="472"/>
                  </a:lnTo>
                  <a:lnTo>
                    <a:pt x="112" y="472"/>
                  </a:lnTo>
                  <a:lnTo>
                    <a:pt x="114" y="470"/>
                  </a:lnTo>
                  <a:lnTo>
                    <a:pt x="114" y="468"/>
                  </a:lnTo>
                  <a:lnTo>
                    <a:pt x="116" y="468"/>
                  </a:lnTo>
                  <a:lnTo>
                    <a:pt x="116" y="468"/>
                  </a:lnTo>
                  <a:lnTo>
                    <a:pt x="114" y="468"/>
                  </a:lnTo>
                  <a:lnTo>
                    <a:pt x="112" y="468"/>
                  </a:lnTo>
                  <a:lnTo>
                    <a:pt x="112" y="468"/>
                  </a:lnTo>
                  <a:lnTo>
                    <a:pt x="114" y="466"/>
                  </a:lnTo>
                  <a:lnTo>
                    <a:pt x="114" y="462"/>
                  </a:lnTo>
                  <a:lnTo>
                    <a:pt x="114" y="460"/>
                  </a:lnTo>
                  <a:lnTo>
                    <a:pt x="114" y="460"/>
                  </a:lnTo>
                  <a:lnTo>
                    <a:pt x="116" y="460"/>
                  </a:lnTo>
                  <a:lnTo>
                    <a:pt x="118" y="462"/>
                  </a:lnTo>
                  <a:lnTo>
                    <a:pt x="116" y="462"/>
                  </a:lnTo>
                  <a:lnTo>
                    <a:pt x="116" y="464"/>
                  </a:lnTo>
                  <a:lnTo>
                    <a:pt x="118" y="464"/>
                  </a:lnTo>
                  <a:lnTo>
                    <a:pt x="120" y="464"/>
                  </a:lnTo>
                  <a:lnTo>
                    <a:pt x="122" y="464"/>
                  </a:lnTo>
                  <a:lnTo>
                    <a:pt x="122" y="464"/>
                  </a:lnTo>
                  <a:lnTo>
                    <a:pt x="122" y="464"/>
                  </a:lnTo>
                  <a:lnTo>
                    <a:pt x="124" y="464"/>
                  </a:lnTo>
                  <a:lnTo>
                    <a:pt x="126" y="464"/>
                  </a:lnTo>
                  <a:lnTo>
                    <a:pt x="124" y="464"/>
                  </a:lnTo>
                  <a:lnTo>
                    <a:pt x="124" y="462"/>
                  </a:lnTo>
                  <a:lnTo>
                    <a:pt x="120" y="462"/>
                  </a:lnTo>
                  <a:lnTo>
                    <a:pt x="120" y="462"/>
                  </a:lnTo>
                  <a:lnTo>
                    <a:pt x="122" y="460"/>
                  </a:lnTo>
                  <a:lnTo>
                    <a:pt x="124" y="460"/>
                  </a:lnTo>
                  <a:lnTo>
                    <a:pt x="124" y="460"/>
                  </a:lnTo>
                  <a:lnTo>
                    <a:pt x="124" y="460"/>
                  </a:lnTo>
                  <a:lnTo>
                    <a:pt x="122" y="460"/>
                  </a:lnTo>
                  <a:lnTo>
                    <a:pt x="122" y="458"/>
                  </a:lnTo>
                  <a:lnTo>
                    <a:pt x="122" y="458"/>
                  </a:lnTo>
                  <a:lnTo>
                    <a:pt x="120" y="458"/>
                  </a:lnTo>
                  <a:lnTo>
                    <a:pt x="118" y="458"/>
                  </a:lnTo>
                  <a:lnTo>
                    <a:pt x="116" y="458"/>
                  </a:lnTo>
                  <a:lnTo>
                    <a:pt x="116" y="456"/>
                  </a:lnTo>
                  <a:lnTo>
                    <a:pt x="118" y="456"/>
                  </a:lnTo>
                  <a:lnTo>
                    <a:pt x="120" y="456"/>
                  </a:lnTo>
                  <a:lnTo>
                    <a:pt x="122" y="452"/>
                  </a:lnTo>
                  <a:lnTo>
                    <a:pt x="122" y="452"/>
                  </a:lnTo>
                  <a:lnTo>
                    <a:pt x="122" y="452"/>
                  </a:lnTo>
                  <a:lnTo>
                    <a:pt x="124" y="452"/>
                  </a:lnTo>
                  <a:lnTo>
                    <a:pt x="126" y="452"/>
                  </a:lnTo>
                  <a:lnTo>
                    <a:pt x="126" y="450"/>
                  </a:lnTo>
                  <a:lnTo>
                    <a:pt x="124" y="450"/>
                  </a:lnTo>
                  <a:lnTo>
                    <a:pt x="122" y="450"/>
                  </a:lnTo>
                  <a:lnTo>
                    <a:pt x="122" y="450"/>
                  </a:lnTo>
                  <a:lnTo>
                    <a:pt x="122" y="448"/>
                  </a:lnTo>
                  <a:lnTo>
                    <a:pt x="124" y="448"/>
                  </a:lnTo>
                  <a:lnTo>
                    <a:pt x="126" y="446"/>
                  </a:lnTo>
                  <a:lnTo>
                    <a:pt x="128" y="446"/>
                  </a:lnTo>
                  <a:lnTo>
                    <a:pt x="128" y="444"/>
                  </a:lnTo>
                  <a:lnTo>
                    <a:pt x="128" y="444"/>
                  </a:lnTo>
                  <a:lnTo>
                    <a:pt x="128" y="442"/>
                  </a:lnTo>
                  <a:lnTo>
                    <a:pt x="126" y="442"/>
                  </a:lnTo>
                  <a:lnTo>
                    <a:pt x="126" y="442"/>
                  </a:lnTo>
                  <a:lnTo>
                    <a:pt x="128" y="440"/>
                  </a:lnTo>
                  <a:lnTo>
                    <a:pt x="130" y="440"/>
                  </a:lnTo>
                  <a:lnTo>
                    <a:pt x="128" y="438"/>
                  </a:lnTo>
                  <a:lnTo>
                    <a:pt x="128" y="438"/>
                  </a:lnTo>
                  <a:lnTo>
                    <a:pt x="126" y="438"/>
                  </a:lnTo>
                  <a:lnTo>
                    <a:pt x="124" y="440"/>
                  </a:lnTo>
                  <a:lnTo>
                    <a:pt x="122" y="440"/>
                  </a:lnTo>
                  <a:lnTo>
                    <a:pt x="120" y="438"/>
                  </a:lnTo>
                  <a:lnTo>
                    <a:pt x="120" y="440"/>
                  </a:lnTo>
                  <a:lnTo>
                    <a:pt x="116" y="440"/>
                  </a:lnTo>
                  <a:lnTo>
                    <a:pt x="116" y="438"/>
                  </a:lnTo>
                  <a:lnTo>
                    <a:pt x="114" y="438"/>
                  </a:lnTo>
                  <a:lnTo>
                    <a:pt x="112" y="438"/>
                  </a:lnTo>
                  <a:lnTo>
                    <a:pt x="112" y="436"/>
                  </a:lnTo>
                  <a:lnTo>
                    <a:pt x="110" y="436"/>
                  </a:lnTo>
                  <a:lnTo>
                    <a:pt x="108" y="436"/>
                  </a:lnTo>
                  <a:lnTo>
                    <a:pt x="108" y="434"/>
                  </a:lnTo>
                  <a:lnTo>
                    <a:pt x="108" y="432"/>
                  </a:lnTo>
                  <a:lnTo>
                    <a:pt x="104" y="430"/>
                  </a:lnTo>
                  <a:lnTo>
                    <a:pt x="100" y="428"/>
                  </a:lnTo>
                  <a:lnTo>
                    <a:pt x="96" y="428"/>
                  </a:lnTo>
                  <a:lnTo>
                    <a:pt x="94" y="426"/>
                  </a:lnTo>
                  <a:lnTo>
                    <a:pt x="94" y="424"/>
                  </a:lnTo>
                  <a:lnTo>
                    <a:pt x="94" y="420"/>
                  </a:lnTo>
                  <a:lnTo>
                    <a:pt x="92" y="418"/>
                  </a:lnTo>
                  <a:lnTo>
                    <a:pt x="92" y="418"/>
                  </a:lnTo>
                  <a:lnTo>
                    <a:pt x="92" y="418"/>
                  </a:lnTo>
                  <a:lnTo>
                    <a:pt x="94" y="414"/>
                  </a:lnTo>
                  <a:lnTo>
                    <a:pt x="96" y="414"/>
                  </a:lnTo>
                  <a:lnTo>
                    <a:pt x="96" y="414"/>
                  </a:lnTo>
                  <a:lnTo>
                    <a:pt x="98" y="414"/>
                  </a:lnTo>
                  <a:lnTo>
                    <a:pt x="100" y="414"/>
                  </a:lnTo>
                  <a:lnTo>
                    <a:pt x="102" y="416"/>
                  </a:lnTo>
                  <a:lnTo>
                    <a:pt x="106" y="418"/>
                  </a:lnTo>
                  <a:lnTo>
                    <a:pt x="108" y="418"/>
                  </a:lnTo>
                  <a:lnTo>
                    <a:pt x="108" y="418"/>
                  </a:lnTo>
                  <a:lnTo>
                    <a:pt x="110" y="418"/>
                  </a:lnTo>
                  <a:lnTo>
                    <a:pt x="112" y="418"/>
                  </a:lnTo>
                  <a:lnTo>
                    <a:pt x="114" y="420"/>
                  </a:lnTo>
                  <a:lnTo>
                    <a:pt x="114" y="420"/>
                  </a:lnTo>
                  <a:lnTo>
                    <a:pt x="116" y="422"/>
                  </a:lnTo>
                  <a:lnTo>
                    <a:pt x="118" y="426"/>
                  </a:lnTo>
                  <a:lnTo>
                    <a:pt x="120" y="428"/>
                  </a:lnTo>
                  <a:lnTo>
                    <a:pt x="122" y="430"/>
                  </a:lnTo>
                  <a:lnTo>
                    <a:pt x="124" y="432"/>
                  </a:lnTo>
                  <a:lnTo>
                    <a:pt x="126" y="432"/>
                  </a:lnTo>
                  <a:lnTo>
                    <a:pt x="128" y="432"/>
                  </a:lnTo>
                  <a:lnTo>
                    <a:pt x="128" y="430"/>
                  </a:lnTo>
                  <a:lnTo>
                    <a:pt x="128" y="430"/>
                  </a:lnTo>
                  <a:lnTo>
                    <a:pt x="126" y="430"/>
                  </a:lnTo>
                  <a:lnTo>
                    <a:pt x="126" y="430"/>
                  </a:lnTo>
                  <a:lnTo>
                    <a:pt x="124" y="430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24" y="428"/>
                  </a:lnTo>
                  <a:lnTo>
                    <a:pt x="126" y="428"/>
                  </a:lnTo>
                  <a:lnTo>
                    <a:pt x="126" y="426"/>
                  </a:lnTo>
                  <a:lnTo>
                    <a:pt x="128" y="426"/>
                  </a:lnTo>
                  <a:lnTo>
                    <a:pt x="128" y="426"/>
                  </a:lnTo>
                  <a:lnTo>
                    <a:pt x="124" y="424"/>
                  </a:lnTo>
                  <a:lnTo>
                    <a:pt x="122" y="420"/>
                  </a:lnTo>
                  <a:lnTo>
                    <a:pt x="120" y="420"/>
                  </a:lnTo>
                  <a:lnTo>
                    <a:pt x="122" y="418"/>
                  </a:lnTo>
                  <a:lnTo>
                    <a:pt x="122" y="418"/>
                  </a:lnTo>
                  <a:lnTo>
                    <a:pt x="124" y="420"/>
                  </a:lnTo>
                  <a:lnTo>
                    <a:pt x="124" y="420"/>
                  </a:lnTo>
                  <a:lnTo>
                    <a:pt x="124" y="418"/>
                  </a:lnTo>
                  <a:lnTo>
                    <a:pt x="122" y="416"/>
                  </a:lnTo>
                  <a:lnTo>
                    <a:pt x="120" y="414"/>
                  </a:lnTo>
                  <a:lnTo>
                    <a:pt x="118" y="414"/>
                  </a:lnTo>
                  <a:lnTo>
                    <a:pt x="120" y="412"/>
                  </a:lnTo>
                  <a:lnTo>
                    <a:pt x="122" y="414"/>
                  </a:lnTo>
                  <a:lnTo>
                    <a:pt x="126" y="414"/>
                  </a:lnTo>
                  <a:lnTo>
                    <a:pt x="128" y="414"/>
                  </a:lnTo>
                  <a:lnTo>
                    <a:pt x="128" y="412"/>
                  </a:lnTo>
                  <a:lnTo>
                    <a:pt x="126" y="410"/>
                  </a:lnTo>
                  <a:lnTo>
                    <a:pt x="124" y="410"/>
                  </a:lnTo>
                  <a:lnTo>
                    <a:pt x="124" y="412"/>
                  </a:lnTo>
                  <a:lnTo>
                    <a:pt x="122" y="412"/>
                  </a:lnTo>
                  <a:lnTo>
                    <a:pt x="120" y="412"/>
                  </a:lnTo>
                  <a:lnTo>
                    <a:pt x="118" y="410"/>
                  </a:lnTo>
                  <a:lnTo>
                    <a:pt x="120" y="410"/>
                  </a:lnTo>
                  <a:lnTo>
                    <a:pt x="122" y="408"/>
                  </a:lnTo>
                  <a:lnTo>
                    <a:pt x="124" y="408"/>
                  </a:lnTo>
                  <a:lnTo>
                    <a:pt x="126" y="410"/>
                  </a:lnTo>
                  <a:lnTo>
                    <a:pt x="126" y="408"/>
                  </a:lnTo>
                  <a:lnTo>
                    <a:pt x="126" y="406"/>
                  </a:lnTo>
                  <a:lnTo>
                    <a:pt x="124" y="404"/>
                  </a:lnTo>
                  <a:lnTo>
                    <a:pt x="122" y="406"/>
                  </a:lnTo>
                  <a:lnTo>
                    <a:pt x="122" y="406"/>
                  </a:lnTo>
                  <a:lnTo>
                    <a:pt x="120" y="406"/>
                  </a:lnTo>
                  <a:lnTo>
                    <a:pt x="120" y="406"/>
                  </a:lnTo>
                  <a:lnTo>
                    <a:pt x="116" y="410"/>
                  </a:lnTo>
                  <a:lnTo>
                    <a:pt x="116" y="410"/>
                  </a:lnTo>
                  <a:lnTo>
                    <a:pt x="114" y="408"/>
                  </a:lnTo>
                  <a:lnTo>
                    <a:pt x="116" y="408"/>
                  </a:lnTo>
                  <a:lnTo>
                    <a:pt x="118" y="406"/>
                  </a:lnTo>
                  <a:lnTo>
                    <a:pt x="118" y="404"/>
                  </a:lnTo>
                  <a:lnTo>
                    <a:pt x="120" y="404"/>
                  </a:lnTo>
                  <a:lnTo>
                    <a:pt x="122" y="404"/>
                  </a:lnTo>
                  <a:lnTo>
                    <a:pt x="122" y="402"/>
                  </a:lnTo>
                  <a:lnTo>
                    <a:pt x="124" y="402"/>
                  </a:lnTo>
                  <a:lnTo>
                    <a:pt x="126" y="402"/>
                  </a:lnTo>
                  <a:lnTo>
                    <a:pt x="124" y="400"/>
                  </a:lnTo>
                  <a:lnTo>
                    <a:pt x="122" y="400"/>
                  </a:lnTo>
                  <a:lnTo>
                    <a:pt x="120" y="402"/>
                  </a:lnTo>
                  <a:lnTo>
                    <a:pt x="118" y="402"/>
                  </a:lnTo>
                  <a:lnTo>
                    <a:pt x="118" y="402"/>
                  </a:lnTo>
                  <a:lnTo>
                    <a:pt x="114" y="402"/>
                  </a:lnTo>
                  <a:lnTo>
                    <a:pt x="114" y="402"/>
                  </a:lnTo>
                  <a:lnTo>
                    <a:pt x="114" y="400"/>
                  </a:lnTo>
                  <a:lnTo>
                    <a:pt x="116" y="400"/>
                  </a:lnTo>
                  <a:lnTo>
                    <a:pt x="116" y="398"/>
                  </a:lnTo>
                  <a:lnTo>
                    <a:pt x="120" y="398"/>
                  </a:lnTo>
                  <a:lnTo>
                    <a:pt x="124" y="398"/>
                  </a:lnTo>
                  <a:lnTo>
                    <a:pt x="126" y="396"/>
                  </a:lnTo>
                  <a:lnTo>
                    <a:pt x="126" y="394"/>
                  </a:lnTo>
                  <a:lnTo>
                    <a:pt x="126" y="394"/>
                  </a:lnTo>
                  <a:lnTo>
                    <a:pt x="124" y="394"/>
                  </a:lnTo>
                  <a:lnTo>
                    <a:pt x="122" y="396"/>
                  </a:lnTo>
                  <a:lnTo>
                    <a:pt x="122" y="396"/>
                  </a:lnTo>
                  <a:lnTo>
                    <a:pt x="120" y="396"/>
                  </a:lnTo>
                  <a:lnTo>
                    <a:pt x="118" y="394"/>
                  </a:lnTo>
                  <a:lnTo>
                    <a:pt x="118" y="394"/>
                  </a:lnTo>
                  <a:lnTo>
                    <a:pt x="116" y="394"/>
                  </a:lnTo>
                  <a:lnTo>
                    <a:pt x="114" y="392"/>
                  </a:lnTo>
                  <a:lnTo>
                    <a:pt x="114" y="392"/>
                  </a:lnTo>
                  <a:lnTo>
                    <a:pt x="116" y="390"/>
                  </a:lnTo>
                  <a:lnTo>
                    <a:pt x="118" y="388"/>
                  </a:lnTo>
                  <a:lnTo>
                    <a:pt x="118" y="386"/>
                  </a:lnTo>
                  <a:lnTo>
                    <a:pt x="120" y="386"/>
                  </a:lnTo>
                  <a:lnTo>
                    <a:pt x="120" y="384"/>
                  </a:lnTo>
                  <a:lnTo>
                    <a:pt x="120" y="384"/>
                  </a:lnTo>
                  <a:lnTo>
                    <a:pt x="118" y="386"/>
                  </a:lnTo>
                  <a:lnTo>
                    <a:pt x="114" y="390"/>
                  </a:lnTo>
                  <a:lnTo>
                    <a:pt x="114" y="390"/>
                  </a:lnTo>
                  <a:lnTo>
                    <a:pt x="114" y="392"/>
                  </a:lnTo>
                  <a:lnTo>
                    <a:pt x="112" y="392"/>
                  </a:lnTo>
                  <a:lnTo>
                    <a:pt x="112" y="392"/>
                  </a:lnTo>
                  <a:lnTo>
                    <a:pt x="112" y="390"/>
                  </a:lnTo>
                  <a:lnTo>
                    <a:pt x="112" y="386"/>
                  </a:lnTo>
                  <a:lnTo>
                    <a:pt x="112" y="384"/>
                  </a:lnTo>
                  <a:lnTo>
                    <a:pt x="112" y="382"/>
                  </a:lnTo>
                  <a:lnTo>
                    <a:pt x="112" y="380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2" y="376"/>
                  </a:lnTo>
                  <a:lnTo>
                    <a:pt x="110" y="376"/>
                  </a:lnTo>
                  <a:lnTo>
                    <a:pt x="110" y="380"/>
                  </a:lnTo>
                  <a:lnTo>
                    <a:pt x="110" y="384"/>
                  </a:lnTo>
                  <a:lnTo>
                    <a:pt x="112" y="384"/>
                  </a:lnTo>
                  <a:lnTo>
                    <a:pt x="112" y="388"/>
                  </a:lnTo>
                  <a:lnTo>
                    <a:pt x="112" y="390"/>
                  </a:lnTo>
                  <a:lnTo>
                    <a:pt x="110" y="392"/>
                  </a:lnTo>
                  <a:lnTo>
                    <a:pt x="110" y="392"/>
                  </a:lnTo>
                  <a:lnTo>
                    <a:pt x="108" y="390"/>
                  </a:lnTo>
                  <a:lnTo>
                    <a:pt x="108" y="390"/>
                  </a:lnTo>
                  <a:lnTo>
                    <a:pt x="106" y="392"/>
                  </a:lnTo>
                  <a:lnTo>
                    <a:pt x="106" y="394"/>
                  </a:lnTo>
                  <a:lnTo>
                    <a:pt x="106" y="394"/>
                  </a:lnTo>
                  <a:lnTo>
                    <a:pt x="104" y="394"/>
                  </a:lnTo>
                  <a:lnTo>
                    <a:pt x="106" y="394"/>
                  </a:lnTo>
                  <a:lnTo>
                    <a:pt x="106" y="396"/>
                  </a:lnTo>
                  <a:lnTo>
                    <a:pt x="104" y="398"/>
                  </a:lnTo>
                  <a:lnTo>
                    <a:pt x="104" y="400"/>
                  </a:lnTo>
                  <a:lnTo>
                    <a:pt x="102" y="400"/>
                  </a:lnTo>
                  <a:lnTo>
                    <a:pt x="100" y="400"/>
                  </a:lnTo>
                  <a:lnTo>
                    <a:pt x="100" y="400"/>
                  </a:lnTo>
                  <a:lnTo>
                    <a:pt x="98" y="402"/>
                  </a:lnTo>
                  <a:lnTo>
                    <a:pt x="96" y="402"/>
                  </a:lnTo>
                  <a:lnTo>
                    <a:pt x="94" y="400"/>
                  </a:lnTo>
                  <a:lnTo>
                    <a:pt x="94" y="398"/>
                  </a:lnTo>
                  <a:lnTo>
                    <a:pt x="94" y="398"/>
                  </a:lnTo>
                  <a:lnTo>
                    <a:pt x="94" y="396"/>
                  </a:lnTo>
                  <a:lnTo>
                    <a:pt x="92" y="396"/>
                  </a:lnTo>
                  <a:lnTo>
                    <a:pt x="92" y="398"/>
                  </a:lnTo>
                  <a:lnTo>
                    <a:pt x="90" y="398"/>
                  </a:lnTo>
                  <a:lnTo>
                    <a:pt x="90" y="396"/>
                  </a:lnTo>
                  <a:lnTo>
                    <a:pt x="90" y="394"/>
                  </a:lnTo>
                  <a:lnTo>
                    <a:pt x="90" y="392"/>
                  </a:lnTo>
                  <a:lnTo>
                    <a:pt x="90" y="390"/>
                  </a:lnTo>
                  <a:lnTo>
                    <a:pt x="90" y="390"/>
                  </a:lnTo>
                  <a:lnTo>
                    <a:pt x="92" y="388"/>
                  </a:lnTo>
                  <a:lnTo>
                    <a:pt x="94" y="388"/>
                  </a:lnTo>
                  <a:lnTo>
                    <a:pt x="94" y="390"/>
                  </a:lnTo>
                  <a:lnTo>
                    <a:pt x="96" y="388"/>
                  </a:lnTo>
                  <a:lnTo>
                    <a:pt x="96" y="386"/>
                  </a:lnTo>
                  <a:lnTo>
                    <a:pt x="100" y="386"/>
                  </a:lnTo>
                  <a:lnTo>
                    <a:pt x="100" y="386"/>
                  </a:lnTo>
                  <a:lnTo>
                    <a:pt x="104" y="384"/>
                  </a:lnTo>
                  <a:lnTo>
                    <a:pt x="106" y="380"/>
                  </a:lnTo>
                  <a:lnTo>
                    <a:pt x="106" y="378"/>
                  </a:lnTo>
                  <a:lnTo>
                    <a:pt x="106" y="378"/>
                  </a:lnTo>
                  <a:lnTo>
                    <a:pt x="104" y="380"/>
                  </a:lnTo>
                  <a:lnTo>
                    <a:pt x="102" y="382"/>
                  </a:lnTo>
                  <a:lnTo>
                    <a:pt x="100" y="384"/>
                  </a:lnTo>
                  <a:lnTo>
                    <a:pt x="98" y="384"/>
                  </a:lnTo>
                  <a:lnTo>
                    <a:pt x="96" y="384"/>
                  </a:lnTo>
                  <a:lnTo>
                    <a:pt x="94" y="384"/>
                  </a:lnTo>
                  <a:lnTo>
                    <a:pt x="94" y="382"/>
                  </a:lnTo>
                  <a:lnTo>
                    <a:pt x="96" y="380"/>
                  </a:lnTo>
                  <a:lnTo>
                    <a:pt x="98" y="378"/>
                  </a:lnTo>
                  <a:lnTo>
                    <a:pt x="100" y="378"/>
                  </a:lnTo>
                  <a:lnTo>
                    <a:pt x="100" y="376"/>
                  </a:lnTo>
                  <a:lnTo>
                    <a:pt x="100" y="376"/>
                  </a:lnTo>
                  <a:lnTo>
                    <a:pt x="100" y="374"/>
                  </a:lnTo>
                  <a:lnTo>
                    <a:pt x="102" y="374"/>
                  </a:lnTo>
                  <a:lnTo>
                    <a:pt x="104" y="374"/>
                  </a:lnTo>
                  <a:lnTo>
                    <a:pt x="102" y="372"/>
                  </a:lnTo>
                  <a:lnTo>
                    <a:pt x="102" y="372"/>
                  </a:lnTo>
                  <a:lnTo>
                    <a:pt x="102" y="372"/>
                  </a:lnTo>
                  <a:lnTo>
                    <a:pt x="100" y="372"/>
                  </a:lnTo>
                  <a:lnTo>
                    <a:pt x="100" y="372"/>
                  </a:lnTo>
                  <a:lnTo>
                    <a:pt x="96" y="372"/>
                  </a:lnTo>
                  <a:lnTo>
                    <a:pt x="96" y="372"/>
                  </a:lnTo>
                  <a:lnTo>
                    <a:pt x="96" y="372"/>
                  </a:lnTo>
                  <a:lnTo>
                    <a:pt x="96" y="370"/>
                  </a:lnTo>
                  <a:lnTo>
                    <a:pt x="98" y="368"/>
                  </a:lnTo>
                  <a:lnTo>
                    <a:pt x="100" y="368"/>
                  </a:lnTo>
                  <a:lnTo>
                    <a:pt x="100" y="370"/>
                  </a:lnTo>
                  <a:lnTo>
                    <a:pt x="102" y="370"/>
                  </a:lnTo>
                  <a:lnTo>
                    <a:pt x="106" y="368"/>
                  </a:lnTo>
                  <a:lnTo>
                    <a:pt x="106" y="366"/>
                  </a:lnTo>
                  <a:lnTo>
                    <a:pt x="106" y="364"/>
                  </a:lnTo>
                  <a:lnTo>
                    <a:pt x="106" y="362"/>
                  </a:lnTo>
                  <a:lnTo>
                    <a:pt x="108" y="360"/>
                  </a:lnTo>
                  <a:lnTo>
                    <a:pt x="108" y="358"/>
                  </a:lnTo>
                  <a:lnTo>
                    <a:pt x="108" y="356"/>
                  </a:lnTo>
                  <a:lnTo>
                    <a:pt x="108" y="354"/>
                  </a:lnTo>
                  <a:lnTo>
                    <a:pt x="106" y="354"/>
                  </a:lnTo>
                  <a:lnTo>
                    <a:pt x="104" y="354"/>
                  </a:lnTo>
                  <a:lnTo>
                    <a:pt x="104" y="352"/>
                  </a:lnTo>
                  <a:lnTo>
                    <a:pt x="102" y="352"/>
                  </a:lnTo>
                  <a:lnTo>
                    <a:pt x="100" y="352"/>
                  </a:lnTo>
                  <a:lnTo>
                    <a:pt x="100" y="350"/>
                  </a:lnTo>
                  <a:lnTo>
                    <a:pt x="102" y="350"/>
                  </a:lnTo>
                  <a:lnTo>
                    <a:pt x="104" y="350"/>
                  </a:lnTo>
                  <a:lnTo>
                    <a:pt x="104" y="350"/>
                  </a:lnTo>
                  <a:lnTo>
                    <a:pt x="106" y="348"/>
                  </a:lnTo>
                  <a:lnTo>
                    <a:pt x="106" y="346"/>
                  </a:lnTo>
                  <a:lnTo>
                    <a:pt x="108" y="344"/>
                  </a:lnTo>
                  <a:lnTo>
                    <a:pt x="108" y="344"/>
                  </a:lnTo>
                  <a:lnTo>
                    <a:pt x="106" y="342"/>
                  </a:lnTo>
                  <a:lnTo>
                    <a:pt x="104" y="342"/>
                  </a:lnTo>
                  <a:lnTo>
                    <a:pt x="104" y="342"/>
                  </a:lnTo>
                  <a:lnTo>
                    <a:pt x="104" y="340"/>
                  </a:lnTo>
                  <a:lnTo>
                    <a:pt x="104" y="338"/>
                  </a:lnTo>
                  <a:lnTo>
                    <a:pt x="106" y="338"/>
                  </a:lnTo>
                  <a:lnTo>
                    <a:pt x="106" y="338"/>
                  </a:lnTo>
                  <a:lnTo>
                    <a:pt x="104" y="336"/>
                  </a:lnTo>
                  <a:lnTo>
                    <a:pt x="104" y="334"/>
                  </a:lnTo>
                  <a:lnTo>
                    <a:pt x="104" y="334"/>
                  </a:lnTo>
                  <a:lnTo>
                    <a:pt x="106" y="334"/>
                  </a:lnTo>
                  <a:lnTo>
                    <a:pt x="106" y="334"/>
                  </a:lnTo>
                  <a:lnTo>
                    <a:pt x="104" y="332"/>
                  </a:lnTo>
                  <a:lnTo>
                    <a:pt x="104" y="330"/>
                  </a:lnTo>
                  <a:lnTo>
                    <a:pt x="106" y="328"/>
                  </a:lnTo>
                  <a:lnTo>
                    <a:pt x="106" y="326"/>
                  </a:lnTo>
                  <a:lnTo>
                    <a:pt x="104" y="324"/>
                  </a:lnTo>
                  <a:lnTo>
                    <a:pt x="104" y="324"/>
                  </a:lnTo>
                  <a:lnTo>
                    <a:pt x="104" y="322"/>
                  </a:lnTo>
                  <a:lnTo>
                    <a:pt x="104" y="320"/>
                  </a:lnTo>
                  <a:lnTo>
                    <a:pt x="106" y="318"/>
                  </a:lnTo>
                  <a:lnTo>
                    <a:pt x="104" y="318"/>
                  </a:lnTo>
                  <a:lnTo>
                    <a:pt x="104" y="318"/>
                  </a:lnTo>
                  <a:lnTo>
                    <a:pt x="100" y="320"/>
                  </a:lnTo>
                  <a:lnTo>
                    <a:pt x="100" y="320"/>
                  </a:lnTo>
                  <a:lnTo>
                    <a:pt x="100" y="320"/>
                  </a:lnTo>
                  <a:lnTo>
                    <a:pt x="98" y="322"/>
                  </a:lnTo>
                  <a:lnTo>
                    <a:pt x="96" y="320"/>
                  </a:lnTo>
                  <a:lnTo>
                    <a:pt x="98" y="320"/>
                  </a:lnTo>
                  <a:lnTo>
                    <a:pt x="100" y="318"/>
                  </a:lnTo>
                  <a:lnTo>
                    <a:pt x="100" y="318"/>
                  </a:lnTo>
                  <a:lnTo>
                    <a:pt x="102" y="316"/>
                  </a:lnTo>
                  <a:lnTo>
                    <a:pt x="102" y="314"/>
                  </a:lnTo>
                  <a:lnTo>
                    <a:pt x="104" y="314"/>
                  </a:lnTo>
                  <a:lnTo>
                    <a:pt x="106" y="312"/>
                  </a:lnTo>
                  <a:lnTo>
                    <a:pt x="108" y="310"/>
                  </a:lnTo>
                  <a:lnTo>
                    <a:pt x="108" y="308"/>
                  </a:lnTo>
                  <a:lnTo>
                    <a:pt x="106" y="308"/>
                  </a:lnTo>
                  <a:lnTo>
                    <a:pt x="104" y="306"/>
                  </a:lnTo>
                  <a:lnTo>
                    <a:pt x="104" y="304"/>
                  </a:lnTo>
                  <a:lnTo>
                    <a:pt x="104" y="304"/>
                  </a:lnTo>
                  <a:lnTo>
                    <a:pt x="102" y="304"/>
                  </a:lnTo>
                  <a:lnTo>
                    <a:pt x="100" y="302"/>
                  </a:lnTo>
                  <a:lnTo>
                    <a:pt x="100" y="300"/>
                  </a:lnTo>
                  <a:lnTo>
                    <a:pt x="102" y="300"/>
                  </a:lnTo>
                  <a:lnTo>
                    <a:pt x="100" y="298"/>
                  </a:lnTo>
                  <a:lnTo>
                    <a:pt x="102" y="296"/>
                  </a:lnTo>
                  <a:lnTo>
                    <a:pt x="100" y="294"/>
                  </a:lnTo>
                  <a:lnTo>
                    <a:pt x="96" y="290"/>
                  </a:lnTo>
                  <a:lnTo>
                    <a:pt x="96" y="290"/>
                  </a:lnTo>
                  <a:lnTo>
                    <a:pt x="94" y="288"/>
                  </a:lnTo>
                  <a:lnTo>
                    <a:pt x="94" y="286"/>
                  </a:lnTo>
                  <a:lnTo>
                    <a:pt x="94" y="286"/>
                  </a:lnTo>
                  <a:lnTo>
                    <a:pt x="94" y="286"/>
                  </a:lnTo>
                  <a:lnTo>
                    <a:pt x="98" y="284"/>
                  </a:lnTo>
                  <a:lnTo>
                    <a:pt x="100" y="282"/>
                  </a:lnTo>
                  <a:lnTo>
                    <a:pt x="100" y="282"/>
                  </a:lnTo>
                  <a:lnTo>
                    <a:pt x="100" y="280"/>
                  </a:lnTo>
                  <a:lnTo>
                    <a:pt x="98" y="280"/>
                  </a:lnTo>
                  <a:lnTo>
                    <a:pt x="98" y="280"/>
                  </a:lnTo>
                  <a:lnTo>
                    <a:pt x="98" y="278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100" y="274"/>
                  </a:lnTo>
                  <a:lnTo>
                    <a:pt x="100" y="274"/>
                  </a:lnTo>
                  <a:lnTo>
                    <a:pt x="100" y="272"/>
                  </a:lnTo>
                  <a:lnTo>
                    <a:pt x="100" y="270"/>
                  </a:lnTo>
                  <a:lnTo>
                    <a:pt x="98" y="270"/>
                  </a:lnTo>
                  <a:lnTo>
                    <a:pt x="96" y="268"/>
                  </a:lnTo>
                  <a:lnTo>
                    <a:pt x="94" y="266"/>
                  </a:lnTo>
                  <a:lnTo>
                    <a:pt x="94" y="264"/>
                  </a:lnTo>
                  <a:lnTo>
                    <a:pt x="92" y="264"/>
                  </a:lnTo>
                  <a:lnTo>
                    <a:pt x="92" y="264"/>
                  </a:lnTo>
                  <a:lnTo>
                    <a:pt x="92" y="264"/>
                  </a:lnTo>
                  <a:lnTo>
                    <a:pt x="90" y="266"/>
                  </a:lnTo>
                  <a:lnTo>
                    <a:pt x="90" y="264"/>
                  </a:lnTo>
                  <a:lnTo>
                    <a:pt x="90" y="262"/>
                  </a:lnTo>
                  <a:lnTo>
                    <a:pt x="88" y="262"/>
                  </a:lnTo>
                  <a:lnTo>
                    <a:pt x="86" y="260"/>
                  </a:lnTo>
                  <a:lnTo>
                    <a:pt x="86" y="258"/>
                  </a:lnTo>
                  <a:lnTo>
                    <a:pt x="84" y="258"/>
                  </a:lnTo>
                  <a:lnTo>
                    <a:pt x="84" y="258"/>
                  </a:lnTo>
                  <a:lnTo>
                    <a:pt x="82" y="258"/>
                  </a:lnTo>
                  <a:lnTo>
                    <a:pt x="82" y="258"/>
                  </a:lnTo>
                  <a:lnTo>
                    <a:pt x="82" y="256"/>
                  </a:lnTo>
                  <a:lnTo>
                    <a:pt x="80" y="254"/>
                  </a:lnTo>
                  <a:lnTo>
                    <a:pt x="78" y="252"/>
                  </a:lnTo>
                  <a:lnTo>
                    <a:pt x="76" y="252"/>
                  </a:lnTo>
                  <a:lnTo>
                    <a:pt x="76" y="252"/>
                  </a:lnTo>
                  <a:lnTo>
                    <a:pt x="74" y="252"/>
                  </a:lnTo>
                  <a:lnTo>
                    <a:pt x="70" y="250"/>
                  </a:lnTo>
                  <a:lnTo>
                    <a:pt x="68" y="248"/>
                  </a:lnTo>
                  <a:lnTo>
                    <a:pt x="66" y="246"/>
                  </a:lnTo>
                  <a:lnTo>
                    <a:pt x="64" y="246"/>
                  </a:lnTo>
                  <a:lnTo>
                    <a:pt x="60" y="246"/>
                  </a:lnTo>
                  <a:lnTo>
                    <a:pt x="60" y="248"/>
                  </a:lnTo>
                  <a:lnTo>
                    <a:pt x="58" y="250"/>
                  </a:lnTo>
                  <a:lnTo>
                    <a:pt x="56" y="252"/>
                  </a:lnTo>
                  <a:lnTo>
                    <a:pt x="54" y="252"/>
                  </a:lnTo>
                  <a:lnTo>
                    <a:pt x="54" y="252"/>
                  </a:lnTo>
                  <a:lnTo>
                    <a:pt x="56" y="248"/>
                  </a:lnTo>
                  <a:lnTo>
                    <a:pt x="56" y="246"/>
                  </a:lnTo>
                  <a:lnTo>
                    <a:pt x="54" y="246"/>
                  </a:lnTo>
                  <a:lnTo>
                    <a:pt x="52" y="246"/>
                  </a:lnTo>
                  <a:lnTo>
                    <a:pt x="52" y="248"/>
                  </a:lnTo>
                  <a:lnTo>
                    <a:pt x="52" y="248"/>
                  </a:lnTo>
                  <a:lnTo>
                    <a:pt x="50" y="250"/>
                  </a:lnTo>
                  <a:lnTo>
                    <a:pt x="48" y="250"/>
                  </a:lnTo>
                  <a:lnTo>
                    <a:pt x="46" y="246"/>
                  </a:lnTo>
                  <a:lnTo>
                    <a:pt x="46" y="246"/>
                  </a:lnTo>
                  <a:lnTo>
                    <a:pt x="46" y="246"/>
                  </a:lnTo>
                  <a:lnTo>
                    <a:pt x="44" y="252"/>
                  </a:lnTo>
                  <a:lnTo>
                    <a:pt x="44" y="252"/>
                  </a:lnTo>
                  <a:lnTo>
                    <a:pt x="42" y="252"/>
                  </a:lnTo>
                  <a:lnTo>
                    <a:pt x="42" y="248"/>
                  </a:lnTo>
                  <a:lnTo>
                    <a:pt x="42" y="246"/>
                  </a:lnTo>
                  <a:lnTo>
                    <a:pt x="44" y="244"/>
                  </a:lnTo>
                  <a:lnTo>
                    <a:pt x="44" y="244"/>
                  </a:lnTo>
                  <a:lnTo>
                    <a:pt x="42" y="244"/>
                  </a:lnTo>
                  <a:lnTo>
                    <a:pt x="42" y="244"/>
                  </a:lnTo>
                  <a:lnTo>
                    <a:pt x="38" y="244"/>
                  </a:lnTo>
                  <a:lnTo>
                    <a:pt x="38" y="246"/>
                  </a:lnTo>
                  <a:lnTo>
                    <a:pt x="38" y="246"/>
                  </a:lnTo>
                  <a:lnTo>
                    <a:pt x="36" y="248"/>
                  </a:lnTo>
                  <a:lnTo>
                    <a:pt x="36" y="246"/>
                  </a:lnTo>
                  <a:lnTo>
                    <a:pt x="36" y="244"/>
                  </a:lnTo>
                  <a:lnTo>
                    <a:pt x="34" y="242"/>
                  </a:lnTo>
                  <a:lnTo>
                    <a:pt x="34" y="240"/>
                  </a:lnTo>
                  <a:lnTo>
                    <a:pt x="34" y="240"/>
                  </a:lnTo>
                  <a:lnTo>
                    <a:pt x="32" y="240"/>
                  </a:lnTo>
                  <a:lnTo>
                    <a:pt x="32" y="242"/>
                  </a:lnTo>
                  <a:lnTo>
                    <a:pt x="32" y="244"/>
                  </a:lnTo>
                  <a:lnTo>
                    <a:pt x="30" y="246"/>
                  </a:lnTo>
                  <a:lnTo>
                    <a:pt x="30" y="248"/>
                  </a:lnTo>
                  <a:lnTo>
                    <a:pt x="32" y="250"/>
                  </a:lnTo>
                  <a:lnTo>
                    <a:pt x="30" y="252"/>
                  </a:lnTo>
                  <a:lnTo>
                    <a:pt x="30" y="252"/>
                  </a:lnTo>
                  <a:lnTo>
                    <a:pt x="28" y="252"/>
                  </a:lnTo>
                  <a:lnTo>
                    <a:pt x="26" y="250"/>
                  </a:lnTo>
                  <a:lnTo>
                    <a:pt x="24" y="248"/>
                  </a:lnTo>
                  <a:lnTo>
                    <a:pt x="22" y="246"/>
                  </a:lnTo>
                  <a:lnTo>
                    <a:pt x="20" y="244"/>
                  </a:lnTo>
                  <a:lnTo>
                    <a:pt x="18" y="244"/>
                  </a:lnTo>
                  <a:lnTo>
                    <a:pt x="18" y="244"/>
                  </a:lnTo>
                  <a:lnTo>
                    <a:pt x="18" y="242"/>
                  </a:lnTo>
                  <a:lnTo>
                    <a:pt x="16" y="242"/>
                  </a:lnTo>
                  <a:lnTo>
                    <a:pt x="14" y="238"/>
                  </a:lnTo>
                  <a:lnTo>
                    <a:pt x="14" y="236"/>
                  </a:lnTo>
                  <a:lnTo>
                    <a:pt x="12" y="234"/>
                  </a:lnTo>
                  <a:lnTo>
                    <a:pt x="12" y="232"/>
                  </a:lnTo>
                  <a:lnTo>
                    <a:pt x="12" y="230"/>
                  </a:lnTo>
                  <a:lnTo>
                    <a:pt x="16" y="230"/>
                  </a:lnTo>
                  <a:lnTo>
                    <a:pt x="18" y="228"/>
                  </a:lnTo>
                  <a:lnTo>
                    <a:pt x="20" y="228"/>
                  </a:lnTo>
                  <a:lnTo>
                    <a:pt x="22" y="228"/>
                  </a:lnTo>
                  <a:lnTo>
                    <a:pt x="24" y="228"/>
                  </a:lnTo>
                  <a:lnTo>
                    <a:pt x="24" y="228"/>
                  </a:lnTo>
                  <a:lnTo>
                    <a:pt x="26" y="226"/>
                  </a:lnTo>
                  <a:lnTo>
                    <a:pt x="26" y="224"/>
                  </a:lnTo>
                  <a:lnTo>
                    <a:pt x="24" y="226"/>
                  </a:lnTo>
                  <a:lnTo>
                    <a:pt x="20" y="224"/>
                  </a:lnTo>
                  <a:lnTo>
                    <a:pt x="18" y="224"/>
                  </a:lnTo>
                  <a:lnTo>
                    <a:pt x="18" y="224"/>
                  </a:lnTo>
                  <a:lnTo>
                    <a:pt x="14" y="222"/>
                  </a:lnTo>
                  <a:lnTo>
                    <a:pt x="14" y="218"/>
                  </a:lnTo>
                  <a:lnTo>
                    <a:pt x="16" y="216"/>
                  </a:lnTo>
                  <a:lnTo>
                    <a:pt x="18" y="216"/>
                  </a:lnTo>
                  <a:lnTo>
                    <a:pt x="18" y="212"/>
                  </a:lnTo>
                  <a:lnTo>
                    <a:pt x="20" y="212"/>
                  </a:lnTo>
                  <a:lnTo>
                    <a:pt x="18" y="212"/>
                  </a:lnTo>
                  <a:lnTo>
                    <a:pt x="16" y="212"/>
                  </a:lnTo>
                  <a:lnTo>
                    <a:pt x="16" y="216"/>
                  </a:lnTo>
                  <a:lnTo>
                    <a:pt x="14" y="216"/>
                  </a:lnTo>
                  <a:lnTo>
                    <a:pt x="12" y="216"/>
                  </a:lnTo>
                  <a:lnTo>
                    <a:pt x="12" y="218"/>
                  </a:lnTo>
                  <a:lnTo>
                    <a:pt x="8" y="216"/>
                  </a:lnTo>
                  <a:lnTo>
                    <a:pt x="8" y="214"/>
                  </a:lnTo>
                  <a:lnTo>
                    <a:pt x="8" y="212"/>
                  </a:lnTo>
                  <a:lnTo>
                    <a:pt x="10" y="212"/>
                  </a:lnTo>
                  <a:lnTo>
                    <a:pt x="10" y="210"/>
                  </a:lnTo>
                  <a:lnTo>
                    <a:pt x="8" y="210"/>
                  </a:lnTo>
                  <a:lnTo>
                    <a:pt x="8" y="212"/>
                  </a:lnTo>
                  <a:lnTo>
                    <a:pt x="8" y="208"/>
                  </a:lnTo>
                  <a:lnTo>
                    <a:pt x="8" y="206"/>
                  </a:lnTo>
                  <a:lnTo>
                    <a:pt x="10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2" y="206"/>
                  </a:lnTo>
                  <a:lnTo>
                    <a:pt x="12" y="204"/>
                  </a:lnTo>
                  <a:lnTo>
                    <a:pt x="18" y="202"/>
                  </a:lnTo>
                  <a:lnTo>
                    <a:pt x="20" y="202"/>
                  </a:lnTo>
                  <a:lnTo>
                    <a:pt x="24" y="206"/>
                  </a:lnTo>
                  <a:lnTo>
                    <a:pt x="28" y="206"/>
                  </a:lnTo>
                  <a:lnTo>
                    <a:pt x="32" y="208"/>
                  </a:lnTo>
                  <a:lnTo>
                    <a:pt x="36" y="208"/>
                  </a:lnTo>
                  <a:lnTo>
                    <a:pt x="38" y="208"/>
                  </a:lnTo>
                  <a:lnTo>
                    <a:pt x="42" y="210"/>
                  </a:lnTo>
                  <a:lnTo>
                    <a:pt x="44" y="210"/>
                  </a:lnTo>
                  <a:lnTo>
                    <a:pt x="46" y="212"/>
                  </a:lnTo>
                  <a:lnTo>
                    <a:pt x="48" y="210"/>
                  </a:lnTo>
                  <a:lnTo>
                    <a:pt x="46" y="210"/>
                  </a:lnTo>
                  <a:lnTo>
                    <a:pt x="44" y="210"/>
                  </a:lnTo>
                  <a:lnTo>
                    <a:pt x="40" y="208"/>
                  </a:lnTo>
                  <a:lnTo>
                    <a:pt x="36" y="206"/>
                  </a:lnTo>
                  <a:lnTo>
                    <a:pt x="34" y="206"/>
                  </a:lnTo>
                  <a:lnTo>
                    <a:pt x="30" y="204"/>
                  </a:lnTo>
                  <a:lnTo>
                    <a:pt x="28" y="202"/>
                  </a:lnTo>
                  <a:lnTo>
                    <a:pt x="28" y="202"/>
                  </a:lnTo>
                  <a:lnTo>
                    <a:pt x="32" y="200"/>
                  </a:lnTo>
                  <a:lnTo>
                    <a:pt x="36" y="202"/>
                  </a:lnTo>
                  <a:lnTo>
                    <a:pt x="42" y="202"/>
                  </a:lnTo>
                  <a:lnTo>
                    <a:pt x="46" y="202"/>
                  </a:lnTo>
                  <a:lnTo>
                    <a:pt x="46" y="204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52" y="208"/>
                  </a:lnTo>
                  <a:lnTo>
                    <a:pt x="52" y="206"/>
                  </a:lnTo>
                  <a:lnTo>
                    <a:pt x="50" y="204"/>
                  </a:lnTo>
                  <a:lnTo>
                    <a:pt x="50" y="202"/>
                  </a:lnTo>
                  <a:lnTo>
                    <a:pt x="52" y="202"/>
                  </a:lnTo>
                  <a:lnTo>
                    <a:pt x="54" y="202"/>
                  </a:lnTo>
                  <a:lnTo>
                    <a:pt x="54" y="198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0" y="196"/>
                  </a:lnTo>
                  <a:lnTo>
                    <a:pt x="50" y="194"/>
                  </a:lnTo>
                  <a:lnTo>
                    <a:pt x="48" y="194"/>
                  </a:lnTo>
                  <a:lnTo>
                    <a:pt x="46" y="194"/>
                  </a:lnTo>
                  <a:lnTo>
                    <a:pt x="46" y="196"/>
                  </a:lnTo>
                  <a:lnTo>
                    <a:pt x="42" y="196"/>
                  </a:lnTo>
                  <a:lnTo>
                    <a:pt x="38" y="196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6" y="192"/>
                  </a:lnTo>
                  <a:lnTo>
                    <a:pt x="34" y="190"/>
                  </a:lnTo>
                  <a:lnTo>
                    <a:pt x="34" y="190"/>
                  </a:lnTo>
                  <a:lnTo>
                    <a:pt x="32" y="190"/>
                  </a:lnTo>
                  <a:lnTo>
                    <a:pt x="32" y="192"/>
                  </a:lnTo>
                  <a:lnTo>
                    <a:pt x="34" y="194"/>
                  </a:lnTo>
                  <a:lnTo>
                    <a:pt x="34" y="196"/>
                  </a:lnTo>
                  <a:lnTo>
                    <a:pt x="32" y="196"/>
                  </a:lnTo>
                  <a:lnTo>
                    <a:pt x="30" y="196"/>
                  </a:lnTo>
                  <a:lnTo>
                    <a:pt x="26" y="196"/>
                  </a:lnTo>
                  <a:lnTo>
                    <a:pt x="22" y="192"/>
                  </a:lnTo>
                  <a:lnTo>
                    <a:pt x="24" y="192"/>
                  </a:lnTo>
                  <a:lnTo>
                    <a:pt x="26" y="190"/>
                  </a:lnTo>
                  <a:lnTo>
                    <a:pt x="30" y="188"/>
                  </a:lnTo>
                  <a:lnTo>
                    <a:pt x="30" y="188"/>
                  </a:lnTo>
                  <a:lnTo>
                    <a:pt x="28" y="188"/>
                  </a:lnTo>
                  <a:lnTo>
                    <a:pt x="26" y="188"/>
                  </a:lnTo>
                  <a:lnTo>
                    <a:pt x="24" y="190"/>
                  </a:lnTo>
                  <a:lnTo>
                    <a:pt x="22" y="188"/>
                  </a:lnTo>
                  <a:lnTo>
                    <a:pt x="20" y="188"/>
                  </a:lnTo>
                  <a:lnTo>
                    <a:pt x="22" y="186"/>
                  </a:lnTo>
                  <a:lnTo>
                    <a:pt x="24" y="186"/>
                  </a:lnTo>
                  <a:lnTo>
                    <a:pt x="26" y="184"/>
                  </a:lnTo>
                  <a:lnTo>
                    <a:pt x="28" y="182"/>
                  </a:lnTo>
                  <a:lnTo>
                    <a:pt x="28" y="180"/>
                  </a:lnTo>
                  <a:lnTo>
                    <a:pt x="26" y="180"/>
                  </a:lnTo>
                  <a:lnTo>
                    <a:pt x="26" y="180"/>
                  </a:lnTo>
                  <a:lnTo>
                    <a:pt x="24" y="182"/>
                  </a:lnTo>
                  <a:lnTo>
                    <a:pt x="22" y="184"/>
                  </a:lnTo>
                  <a:lnTo>
                    <a:pt x="20" y="184"/>
                  </a:lnTo>
                  <a:lnTo>
                    <a:pt x="18" y="184"/>
                  </a:lnTo>
                  <a:lnTo>
                    <a:pt x="16" y="182"/>
                  </a:lnTo>
                  <a:lnTo>
                    <a:pt x="16" y="180"/>
                  </a:lnTo>
                  <a:lnTo>
                    <a:pt x="18" y="180"/>
                  </a:lnTo>
                  <a:lnTo>
                    <a:pt x="18" y="178"/>
                  </a:lnTo>
                  <a:lnTo>
                    <a:pt x="18" y="178"/>
                  </a:lnTo>
                  <a:lnTo>
                    <a:pt x="18" y="176"/>
                  </a:lnTo>
                  <a:lnTo>
                    <a:pt x="16" y="176"/>
                  </a:lnTo>
                  <a:lnTo>
                    <a:pt x="14" y="176"/>
                  </a:lnTo>
                  <a:lnTo>
                    <a:pt x="12" y="170"/>
                  </a:lnTo>
                  <a:lnTo>
                    <a:pt x="10" y="170"/>
                  </a:lnTo>
                  <a:lnTo>
                    <a:pt x="8" y="168"/>
                  </a:lnTo>
                  <a:lnTo>
                    <a:pt x="8" y="168"/>
                  </a:lnTo>
                  <a:lnTo>
                    <a:pt x="10" y="166"/>
                  </a:lnTo>
                  <a:lnTo>
                    <a:pt x="10" y="166"/>
                  </a:lnTo>
                  <a:lnTo>
                    <a:pt x="12" y="164"/>
                  </a:lnTo>
                  <a:lnTo>
                    <a:pt x="14" y="162"/>
                  </a:lnTo>
                  <a:lnTo>
                    <a:pt x="14" y="164"/>
                  </a:lnTo>
                  <a:lnTo>
                    <a:pt x="16" y="164"/>
                  </a:lnTo>
                  <a:lnTo>
                    <a:pt x="16" y="162"/>
                  </a:lnTo>
                  <a:lnTo>
                    <a:pt x="14" y="162"/>
                  </a:lnTo>
                  <a:lnTo>
                    <a:pt x="12" y="162"/>
                  </a:lnTo>
                  <a:lnTo>
                    <a:pt x="10" y="160"/>
                  </a:lnTo>
                  <a:lnTo>
                    <a:pt x="12" y="160"/>
                  </a:lnTo>
                  <a:lnTo>
                    <a:pt x="14" y="160"/>
                  </a:lnTo>
                  <a:lnTo>
                    <a:pt x="18" y="158"/>
                  </a:lnTo>
                  <a:lnTo>
                    <a:pt x="18" y="156"/>
                  </a:lnTo>
                  <a:lnTo>
                    <a:pt x="18" y="154"/>
                  </a:lnTo>
                  <a:lnTo>
                    <a:pt x="20" y="154"/>
                  </a:lnTo>
                  <a:lnTo>
                    <a:pt x="20" y="154"/>
                  </a:lnTo>
                  <a:lnTo>
                    <a:pt x="22" y="154"/>
                  </a:lnTo>
                  <a:lnTo>
                    <a:pt x="24" y="154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8" y="154"/>
                  </a:lnTo>
                  <a:lnTo>
                    <a:pt x="30" y="154"/>
                  </a:lnTo>
                  <a:lnTo>
                    <a:pt x="30" y="154"/>
                  </a:lnTo>
                  <a:lnTo>
                    <a:pt x="32" y="154"/>
                  </a:lnTo>
                  <a:lnTo>
                    <a:pt x="32" y="154"/>
                  </a:lnTo>
                  <a:lnTo>
                    <a:pt x="32" y="152"/>
                  </a:lnTo>
                  <a:lnTo>
                    <a:pt x="34" y="152"/>
                  </a:lnTo>
                  <a:lnTo>
                    <a:pt x="36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42" y="152"/>
                  </a:lnTo>
                  <a:lnTo>
                    <a:pt x="50" y="148"/>
                  </a:lnTo>
                  <a:lnTo>
                    <a:pt x="52" y="148"/>
                  </a:lnTo>
                  <a:lnTo>
                    <a:pt x="52" y="150"/>
                  </a:lnTo>
                  <a:lnTo>
                    <a:pt x="54" y="148"/>
                  </a:lnTo>
                  <a:lnTo>
                    <a:pt x="52" y="146"/>
                  </a:lnTo>
                  <a:lnTo>
                    <a:pt x="52" y="146"/>
                  </a:lnTo>
                  <a:lnTo>
                    <a:pt x="56" y="144"/>
                  </a:lnTo>
                  <a:lnTo>
                    <a:pt x="60" y="144"/>
                  </a:lnTo>
                  <a:lnTo>
                    <a:pt x="62" y="144"/>
                  </a:lnTo>
                  <a:lnTo>
                    <a:pt x="64" y="144"/>
                  </a:lnTo>
                  <a:lnTo>
                    <a:pt x="66" y="146"/>
                  </a:lnTo>
                  <a:lnTo>
                    <a:pt x="68" y="144"/>
                  </a:lnTo>
                  <a:lnTo>
                    <a:pt x="72" y="144"/>
                  </a:lnTo>
                  <a:lnTo>
                    <a:pt x="74" y="144"/>
                  </a:lnTo>
                  <a:lnTo>
                    <a:pt x="74" y="146"/>
                  </a:lnTo>
                  <a:lnTo>
                    <a:pt x="78" y="146"/>
                  </a:lnTo>
                  <a:lnTo>
                    <a:pt x="78" y="146"/>
                  </a:lnTo>
                  <a:lnTo>
                    <a:pt x="80" y="148"/>
                  </a:lnTo>
                  <a:lnTo>
                    <a:pt x="82" y="148"/>
                  </a:lnTo>
                  <a:lnTo>
                    <a:pt x="84" y="148"/>
                  </a:lnTo>
                  <a:lnTo>
                    <a:pt x="84" y="146"/>
                  </a:lnTo>
                  <a:lnTo>
                    <a:pt x="86" y="144"/>
                  </a:lnTo>
                  <a:lnTo>
                    <a:pt x="88" y="142"/>
                  </a:lnTo>
                  <a:lnTo>
                    <a:pt x="90" y="140"/>
                  </a:lnTo>
                  <a:lnTo>
                    <a:pt x="92" y="138"/>
                  </a:lnTo>
                  <a:lnTo>
                    <a:pt x="94" y="136"/>
                  </a:lnTo>
                  <a:lnTo>
                    <a:pt x="96" y="132"/>
                  </a:lnTo>
                  <a:lnTo>
                    <a:pt x="98" y="132"/>
                  </a:lnTo>
                  <a:lnTo>
                    <a:pt x="98" y="130"/>
                  </a:lnTo>
                  <a:lnTo>
                    <a:pt x="96" y="130"/>
                  </a:lnTo>
                  <a:lnTo>
                    <a:pt x="96" y="128"/>
                  </a:lnTo>
                  <a:lnTo>
                    <a:pt x="98" y="126"/>
                  </a:lnTo>
                  <a:lnTo>
                    <a:pt x="100" y="126"/>
                  </a:lnTo>
                  <a:lnTo>
                    <a:pt x="104" y="126"/>
                  </a:lnTo>
                  <a:lnTo>
                    <a:pt x="106" y="124"/>
                  </a:lnTo>
                  <a:lnTo>
                    <a:pt x="106" y="122"/>
                  </a:lnTo>
                  <a:lnTo>
                    <a:pt x="106" y="120"/>
                  </a:lnTo>
                  <a:lnTo>
                    <a:pt x="104" y="120"/>
                  </a:lnTo>
                  <a:lnTo>
                    <a:pt x="102" y="120"/>
                  </a:lnTo>
                  <a:lnTo>
                    <a:pt x="100" y="118"/>
                  </a:lnTo>
                  <a:lnTo>
                    <a:pt x="102" y="116"/>
                  </a:lnTo>
                  <a:lnTo>
                    <a:pt x="104" y="116"/>
                  </a:lnTo>
                  <a:lnTo>
                    <a:pt x="106" y="118"/>
                  </a:lnTo>
                  <a:lnTo>
                    <a:pt x="108" y="116"/>
                  </a:lnTo>
                  <a:lnTo>
                    <a:pt x="112" y="114"/>
                  </a:lnTo>
                  <a:lnTo>
                    <a:pt x="112" y="112"/>
                  </a:lnTo>
                  <a:lnTo>
                    <a:pt x="112" y="112"/>
                  </a:lnTo>
                  <a:lnTo>
                    <a:pt x="112" y="110"/>
                  </a:lnTo>
                  <a:lnTo>
                    <a:pt x="112" y="110"/>
                  </a:lnTo>
                  <a:lnTo>
                    <a:pt x="110" y="112"/>
                  </a:lnTo>
                  <a:lnTo>
                    <a:pt x="110" y="114"/>
                  </a:lnTo>
                  <a:lnTo>
                    <a:pt x="108" y="114"/>
                  </a:lnTo>
                  <a:lnTo>
                    <a:pt x="104" y="114"/>
                  </a:lnTo>
                  <a:lnTo>
                    <a:pt x="102" y="114"/>
                  </a:lnTo>
                  <a:lnTo>
                    <a:pt x="102" y="114"/>
                  </a:lnTo>
                  <a:lnTo>
                    <a:pt x="100" y="116"/>
                  </a:lnTo>
                  <a:lnTo>
                    <a:pt x="98" y="116"/>
                  </a:lnTo>
                  <a:lnTo>
                    <a:pt x="96" y="114"/>
                  </a:lnTo>
                  <a:lnTo>
                    <a:pt x="94" y="112"/>
                  </a:lnTo>
                  <a:lnTo>
                    <a:pt x="94" y="112"/>
                  </a:lnTo>
                  <a:lnTo>
                    <a:pt x="92" y="114"/>
                  </a:lnTo>
                  <a:lnTo>
                    <a:pt x="90" y="114"/>
                  </a:lnTo>
                  <a:lnTo>
                    <a:pt x="88" y="112"/>
                  </a:lnTo>
                  <a:lnTo>
                    <a:pt x="88" y="114"/>
                  </a:lnTo>
                  <a:lnTo>
                    <a:pt x="86" y="112"/>
                  </a:lnTo>
                  <a:lnTo>
                    <a:pt x="86" y="112"/>
                  </a:lnTo>
                  <a:lnTo>
                    <a:pt x="86" y="110"/>
                  </a:lnTo>
                  <a:lnTo>
                    <a:pt x="86" y="110"/>
                  </a:lnTo>
                  <a:lnTo>
                    <a:pt x="86" y="108"/>
                  </a:lnTo>
                  <a:lnTo>
                    <a:pt x="86" y="106"/>
                  </a:lnTo>
                  <a:lnTo>
                    <a:pt x="88" y="106"/>
                  </a:lnTo>
                  <a:lnTo>
                    <a:pt x="90" y="104"/>
                  </a:lnTo>
                  <a:lnTo>
                    <a:pt x="90" y="104"/>
                  </a:lnTo>
                  <a:lnTo>
                    <a:pt x="92" y="102"/>
                  </a:lnTo>
                  <a:lnTo>
                    <a:pt x="92" y="102"/>
                  </a:lnTo>
                  <a:lnTo>
                    <a:pt x="92" y="100"/>
                  </a:lnTo>
                  <a:lnTo>
                    <a:pt x="90" y="98"/>
                  </a:lnTo>
                  <a:lnTo>
                    <a:pt x="92" y="98"/>
                  </a:lnTo>
                  <a:lnTo>
                    <a:pt x="94" y="98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96" y="94"/>
                  </a:lnTo>
                  <a:lnTo>
                    <a:pt x="100" y="92"/>
                  </a:lnTo>
                  <a:lnTo>
                    <a:pt x="102" y="92"/>
                  </a:lnTo>
                  <a:lnTo>
                    <a:pt x="104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88"/>
                  </a:lnTo>
                  <a:lnTo>
                    <a:pt x="108" y="88"/>
                  </a:lnTo>
                  <a:lnTo>
                    <a:pt x="110" y="88"/>
                  </a:lnTo>
                  <a:lnTo>
                    <a:pt x="110" y="88"/>
                  </a:lnTo>
                  <a:lnTo>
                    <a:pt x="112" y="88"/>
                  </a:lnTo>
                  <a:lnTo>
                    <a:pt x="114" y="84"/>
                  </a:lnTo>
                  <a:lnTo>
                    <a:pt x="114" y="84"/>
                  </a:lnTo>
                  <a:lnTo>
                    <a:pt x="116" y="82"/>
                  </a:lnTo>
                  <a:lnTo>
                    <a:pt x="118" y="80"/>
                  </a:lnTo>
                  <a:lnTo>
                    <a:pt x="120" y="80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4" y="76"/>
                  </a:lnTo>
                  <a:lnTo>
                    <a:pt x="124" y="78"/>
                  </a:lnTo>
                  <a:lnTo>
                    <a:pt x="126" y="80"/>
                  </a:lnTo>
                  <a:lnTo>
                    <a:pt x="126" y="84"/>
                  </a:lnTo>
                  <a:lnTo>
                    <a:pt x="126" y="86"/>
                  </a:lnTo>
                  <a:lnTo>
                    <a:pt x="126" y="90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8" y="92"/>
                  </a:lnTo>
                  <a:lnTo>
                    <a:pt x="128" y="88"/>
                  </a:lnTo>
                  <a:lnTo>
                    <a:pt x="128" y="84"/>
                  </a:lnTo>
                  <a:lnTo>
                    <a:pt x="126" y="82"/>
                  </a:lnTo>
                  <a:lnTo>
                    <a:pt x="128" y="80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30" y="78"/>
                  </a:lnTo>
                  <a:lnTo>
                    <a:pt x="130" y="76"/>
                  </a:lnTo>
                  <a:lnTo>
                    <a:pt x="132" y="74"/>
                  </a:lnTo>
                  <a:lnTo>
                    <a:pt x="132" y="74"/>
                  </a:lnTo>
                  <a:lnTo>
                    <a:pt x="132" y="76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80"/>
                  </a:lnTo>
                  <a:lnTo>
                    <a:pt x="136" y="82"/>
                  </a:lnTo>
                  <a:lnTo>
                    <a:pt x="138" y="82"/>
                  </a:lnTo>
                  <a:lnTo>
                    <a:pt x="142" y="82"/>
                  </a:lnTo>
                  <a:lnTo>
                    <a:pt x="142" y="82"/>
                  </a:lnTo>
                  <a:lnTo>
                    <a:pt x="144" y="82"/>
                  </a:lnTo>
                  <a:lnTo>
                    <a:pt x="144" y="80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46" y="76"/>
                  </a:lnTo>
                  <a:lnTo>
                    <a:pt x="146" y="74"/>
                  </a:lnTo>
                  <a:lnTo>
                    <a:pt x="146" y="72"/>
                  </a:lnTo>
                  <a:lnTo>
                    <a:pt x="148" y="72"/>
                  </a:lnTo>
                  <a:lnTo>
                    <a:pt x="152" y="70"/>
                  </a:lnTo>
                  <a:lnTo>
                    <a:pt x="154" y="70"/>
                  </a:lnTo>
                  <a:lnTo>
                    <a:pt x="152" y="66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50" y="64"/>
                  </a:lnTo>
                  <a:lnTo>
                    <a:pt x="150" y="64"/>
                  </a:lnTo>
                  <a:lnTo>
                    <a:pt x="152" y="62"/>
                  </a:lnTo>
                  <a:lnTo>
                    <a:pt x="154" y="58"/>
                  </a:lnTo>
                  <a:lnTo>
                    <a:pt x="152" y="56"/>
                  </a:lnTo>
                  <a:lnTo>
                    <a:pt x="154" y="54"/>
                  </a:lnTo>
                  <a:lnTo>
                    <a:pt x="156" y="52"/>
                  </a:lnTo>
                  <a:lnTo>
                    <a:pt x="158" y="52"/>
                  </a:lnTo>
                  <a:lnTo>
                    <a:pt x="162" y="50"/>
                  </a:lnTo>
                  <a:lnTo>
                    <a:pt x="164" y="50"/>
                  </a:lnTo>
                  <a:lnTo>
                    <a:pt x="164" y="50"/>
                  </a:lnTo>
                  <a:lnTo>
                    <a:pt x="166" y="50"/>
                  </a:lnTo>
                  <a:lnTo>
                    <a:pt x="166" y="54"/>
                  </a:lnTo>
                  <a:lnTo>
                    <a:pt x="168" y="56"/>
                  </a:lnTo>
                  <a:lnTo>
                    <a:pt x="168" y="58"/>
                  </a:lnTo>
                  <a:lnTo>
                    <a:pt x="168" y="64"/>
                  </a:lnTo>
                  <a:lnTo>
                    <a:pt x="168" y="68"/>
                  </a:lnTo>
                  <a:lnTo>
                    <a:pt x="168" y="68"/>
                  </a:lnTo>
                  <a:lnTo>
                    <a:pt x="172" y="72"/>
                  </a:lnTo>
                  <a:lnTo>
                    <a:pt x="172" y="74"/>
                  </a:lnTo>
                  <a:lnTo>
                    <a:pt x="174" y="74"/>
                  </a:lnTo>
                  <a:lnTo>
                    <a:pt x="174" y="74"/>
                  </a:lnTo>
                  <a:lnTo>
                    <a:pt x="174" y="70"/>
                  </a:lnTo>
                  <a:lnTo>
                    <a:pt x="174" y="68"/>
                  </a:lnTo>
                  <a:lnTo>
                    <a:pt x="170" y="64"/>
                  </a:lnTo>
                  <a:lnTo>
                    <a:pt x="170" y="60"/>
                  </a:lnTo>
                  <a:lnTo>
                    <a:pt x="172" y="56"/>
                  </a:lnTo>
                  <a:lnTo>
                    <a:pt x="172" y="54"/>
                  </a:lnTo>
                  <a:lnTo>
                    <a:pt x="172" y="54"/>
                  </a:lnTo>
                  <a:lnTo>
                    <a:pt x="170" y="52"/>
                  </a:lnTo>
                  <a:lnTo>
                    <a:pt x="170" y="50"/>
                  </a:lnTo>
                  <a:lnTo>
                    <a:pt x="170" y="48"/>
                  </a:lnTo>
                  <a:lnTo>
                    <a:pt x="170" y="46"/>
                  </a:lnTo>
                  <a:lnTo>
                    <a:pt x="172" y="44"/>
                  </a:lnTo>
                  <a:lnTo>
                    <a:pt x="174" y="44"/>
                  </a:lnTo>
                  <a:lnTo>
                    <a:pt x="176" y="46"/>
                  </a:lnTo>
                  <a:lnTo>
                    <a:pt x="178" y="44"/>
                  </a:lnTo>
                  <a:lnTo>
                    <a:pt x="180" y="44"/>
                  </a:lnTo>
                  <a:lnTo>
                    <a:pt x="184" y="46"/>
                  </a:lnTo>
                  <a:lnTo>
                    <a:pt x="188" y="44"/>
                  </a:lnTo>
                  <a:lnTo>
                    <a:pt x="192" y="42"/>
                  </a:lnTo>
                  <a:lnTo>
                    <a:pt x="198" y="42"/>
                  </a:lnTo>
                  <a:lnTo>
                    <a:pt x="198" y="44"/>
                  </a:lnTo>
                  <a:lnTo>
                    <a:pt x="198" y="46"/>
                  </a:lnTo>
                  <a:lnTo>
                    <a:pt x="198" y="48"/>
                  </a:lnTo>
                  <a:lnTo>
                    <a:pt x="198" y="50"/>
                  </a:lnTo>
                  <a:lnTo>
                    <a:pt x="200" y="50"/>
                  </a:lnTo>
                  <a:lnTo>
                    <a:pt x="202" y="48"/>
                  </a:lnTo>
                  <a:lnTo>
                    <a:pt x="200" y="46"/>
                  </a:lnTo>
                  <a:lnTo>
                    <a:pt x="200" y="44"/>
                  </a:lnTo>
                  <a:lnTo>
                    <a:pt x="204" y="42"/>
                  </a:lnTo>
                  <a:lnTo>
                    <a:pt x="206" y="42"/>
                  </a:lnTo>
                  <a:lnTo>
                    <a:pt x="208" y="42"/>
                  </a:lnTo>
                  <a:lnTo>
                    <a:pt x="208" y="46"/>
                  </a:lnTo>
                  <a:lnTo>
                    <a:pt x="210" y="48"/>
                  </a:lnTo>
                  <a:lnTo>
                    <a:pt x="210" y="46"/>
                  </a:lnTo>
                  <a:lnTo>
                    <a:pt x="210" y="42"/>
                  </a:lnTo>
                  <a:lnTo>
                    <a:pt x="208" y="40"/>
                  </a:lnTo>
                  <a:lnTo>
                    <a:pt x="208" y="38"/>
                  </a:lnTo>
                  <a:lnTo>
                    <a:pt x="208" y="38"/>
                  </a:lnTo>
                  <a:lnTo>
                    <a:pt x="210" y="38"/>
                  </a:lnTo>
                  <a:lnTo>
                    <a:pt x="212" y="40"/>
                  </a:lnTo>
                  <a:lnTo>
                    <a:pt x="214" y="38"/>
                  </a:lnTo>
                  <a:lnTo>
                    <a:pt x="216" y="38"/>
                  </a:lnTo>
                  <a:lnTo>
                    <a:pt x="220" y="38"/>
                  </a:lnTo>
                  <a:lnTo>
                    <a:pt x="220" y="40"/>
                  </a:lnTo>
                  <a:lnTo>
                    <a:pt x="220" y="46"/>
                  </a:lnTo>
                  <a:lnTo>
                    <a:pt x="220" y="48"/>
                  </a:lnTo>
                  <a:lnTo>
                    <a:pt x="220" y="50"/>
                  </a:lnTo>
                  <a:lnTo>
                    <a:pt x="218" y="54"/>
                  </a:lnTo>
                  <a:lnTo>
                    <a:pt x="216" y="56"/>
                  </a:lnTo>
                  <a:lnTo>
                    <a:pt x="216" y="58"/>
                  </a:lnTo>
                  <a:lnTo>
                    <a:pt x="216" y="60"/>
                  </a:lnTo>
                  <a:lnTo>
                    <a:pt x="214" y="60"/>
                  </a:lnTo>
                  <a:lnTo>
                    <a:pt x="214" y="62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14" y="66"/>
                  </a:lnTo>
                  <a:lnTo>
                    <a:pt x="212" y="68"/>
                  </a:lnTo>
                  <a:lnTo>
                    <a:pt x="212" y="70"/>
                  </a:lnTo>
                  <a:lnTo>
                    <a:pt x="210" y="72"/>
                  </a:lnTo>
                  <a:lnTo>
                    <a:pt x="208" y="74"/>
                  </a:lnTo>
                  <a:lnTo>
                    <a:pt x="208" y="76"/>
                  </a:lnTo>
                  <a:lnTo>
                    <a:pt x="206" y="78"/>
                  </a:lnTo>
                  <a:lnTo>
                    <a:pt x="206" y="80"/>
                  </a:lnTo>
                  <a:lnTo>
                    <a:pt x="206" y="82"/>
                  </a:lnTo>
                  <a:lnTo>
                    <a:pt x="208" y="82"/>
                  </a:lnTo>
                  <a:lnTo>
                    <a:pt x="210" y="78"/>
                  </a:lnTo>
                  <a:lnTo>
                    <a:pt x="212" y="78"/>
                  </a:lnTo>
                  <a:lnTo>
                    <a:pt x="212" y="76"/>
                  </a:lnTo>
                  <a:lnTo>
                    <a:pt x="212" y="74"/>
                  </a:lnTo>
                  <a:lnTo>
                    <a:pt x="214" y="70"/>
                  </a:lnTo>
                  <a:lnTo>
                    <a:pt x="216" y="68"/>
                  </a:lnTo>
                  <a:lnTo>
                    <a:pt x="218" y="68"/>
                  </a:lnTo>
                  <a:lnTo>
                    <a:pt x="218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20" y="64"/>
                  </a:lnTo>
                  <a:lnTo>
                    <a:pt x="222" y="60"/>
                  </a:lnTo>
                  <a:lnTo>
                    <a:pt x="224" y="58"/>
                  </a:lnTo>
                  <a:lnTo>
                    <a:pt x="224" y="60"/>
                  </a:lnTo>
                  <a:lnTo>
                    <a:pt x="224" y="62"/>
                  </a:lnTo>
                  <a:lnTo>
                    <a:pt x="226" y="64"/>
                  </a:lnTo>
                  <a:lnTo>
                    <a:pt x="226" y="66"/>
                  </a:lnTo>
                  <a:lnTo>
                    <a:pt x="226" y="70"/>
                  </a:lnTo>
                  <a:lnTo>
                    <a:pt x="228" y="72"/>
                  </a:lnTo>
                  <a:lnTo>
                    <a:pt x="228" y="74"/>
                  </a:lnTo>
                  <a:lnTo>
                    <a:pt x="230" y="76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4" y="76"/>
                  </a:lnTo>
                  <a:lnTo>
                    <a:pt x="234" y="76"/>
                  </a:lnTo>
                  <a:lnTo>
                    <a:pt x="234" y="74"/>
                  </a:lnTo>
                  <a:lnTo>
                    <a:pt x="234" y="74"/>
                  </a:lnTo>
                  <a:lnTo>
                    <a:pt x="232" y="72"/>
                  </a:lnTo>
                  <a:lnTo>
                    <a:pt x="232" y="70"/>
                  </a:lnTo>
                  <a:lnTo>
                    <a:pt x="232" y="70"/>
                  </a:lnTo>
                  <a:lnTo>
                    <a:pt x="234" y="70"/>
                  </a:lnTo>
                  <a:lnTo>
                    <a:pt x="236" y="72"/>
                  </a:lnTo>
                  <a:lnTo>
                    <a:pt x="238" y="72"/>
                  </a:lnTo>
                  <a:lnTo>
                    <a:pt x="240" y="72"/>
                  </a:lnTo>
                  <a:lnTo>
                    <a:pt x="240" y="74"/>
                  </a:lnTo>
                  <a:lnTo>
                    <a:pt x="242" y="74"/>
                  </a:lnTo>
                  <a:lnTo>
                    <a:pt x="242" y="72"/>
                  </a:lnTo>
                  <a:lnTo>
                    <a:pt x="244" y="72"/>
                  </a:lnTo>
                  <a:lnTo>
                    <a:pt x="244" y="74"/>
                  </a:lnTo>
                  <a:lnTo>
                    <a:pt x="246" y="74"/>
                  </a:lnTo>
                  <a:lnTo>
                    <a:pt x="246" y="70"/>
                  </a:lnTo>
                  <a:lnTo>
                    <a:pt x="244" y="66"/>
                  </a:lnTo>
                  <a:lnTo>
                    <a:pt x="246" y="64"/>
                  </a:lnTo>
                  <a:lnTo>
                    <a:pt x="246" y="60"/>
                  </a:lnTo>
                  <a:lnTo>
                    <a:pt x="244" y="58"/>
                  </a:lnTo>
                  <a:lnTo>
                    <a:pt x="244" y="56"/>
                  </a:lnTo>
                  <a:lnTo>
                    <a:pt x="244" y="52"/>
                  </a:lnTo>
                  <a:lnTo>
                    <a:pt x="246" y="48"/>
                  </a:lnTo>
                  <a:lnTo>
                    <a:pt x="246" y="46"/>
                  </a:lnTo>
                  <a:lnTo>
                    <a:pt x="246" y="46"/>
                  </a:lnTo>
                  <a:lnTo>
                    <a:pt x="246" y="44"/>
                  </a:lnTo>
                  <a:lnTo>
                    <a:pt x="246" y="42"/>
                  </a:lnTo>
                  <a:lnTo>
                    <a:pt x="248" y="40"/>
                  </a:lnTo>
                  <a:lnTo>
                    <a:pt x="250" y="40"/>
                  </a:lnTo>
                  <a:lnTo>
                    <a:pt x="252" y="40"/>
                  </a:lnTo>
                  <a:lnTo>
                    <a:pt x="254" y="42"/>
                  </a:lnTo>
                  <a:lnTo>
                    <a:pt x="254" y="42"/>
                  </a:lnTo>
                  <a:lnTo>
                    <a:pt x="256" y="42"/>
                  </a:lnTo>
                  <a:lnTo>
                    <a:pt x="258" y="44"/>
                  </a:lnTo>
                  <a:lnTo>
                    <a:pt x="258" y="46"/>
                  </a:lnTo>
                  <a:lnTo>
                    <a:pt x="260" y="50"/>
                  </a:lnTo>
                  <a:lnTo>
                    <a:pt x="260" y="54"/>
                  </a:lnTo>
                  <a:lnTo>
                    <a:pt x="262" y="56"/>
                  </a:lnTo>
                  <a:lnTo>
                    <a:pt x="264" y="60"/>
                  </a:lnTo>
                  <a:lnTo>
                    <a:pt x="264" y="66"/>
                  </a:lnTo>
                  <a:lnTo>
                    <a:pt x="264" y="66"/>
                  </a:lnTo>
                  <a:lnTo>
                    <a:pt x="262" y="68"/>
                  </a:lnTo>
                  <a:lnTo>
                    <a:pt x="262" y="70"/>
                  </a:lnTo>
                  <a:lnTo>
                    <a:pt x="264" y="72"/>
                  </a:lnTo>
                  <a:lnTo>
                    <a:pt x="264" y="74"/>
                  </a:lnTo>
                  <a:lnTo>
                    <a:pt x="266" y="78"/>
                  </a:lnTo>
                  <a:lnTo>
                    <a:pt x="266" y="80"/>
                  </a:lnTo>
                  <a:lnTo>
                    <a:pt x="266" y="82"/>
                  </a:lnTo>
                  <a:lnTo>
                    <a:pt x="268" y="84"/>
                  </a:lnTo>
                  <a:lnTo>
                    <a:pt x="268" y="84"/>
                  </a:lnTo>
                  <a:lnTo>
                    <a:pt x="272" y="86"/>
                  </a:lnTo>
                  <a:lnTo>
                    <a:pt x="274" y="86"/>
                  </a:lnTo>
                  <a:lnTo>
                    <a:pt x="276" y="86"/>
                  </a:lnTo>
                  <a:lnTo>
                    <a:pt x="278" y="82"/>
                  </a:lnTo>
                  <a:lnTo>
                    <a:pt x="278" y="80"/>
                  </a:lnTo>
                  <a:lnTo>
                    <a:pt x="280" y="82"/>
                  </a:lnTo>
                  <a:lnTo>
                    <a:pt x="280" y="84"/>
                  </a:lnTo>
                  <a:lnTo>
                    <a:pt x="280" y="84"/>
                  </a:lnTo>
                  <a:lnTo>
                    <a:pt x="280" y="84"/>
                  </a:lnTo>
                  <a:lnTo>
                    <a:pt x="282" y="84"/>
                  </a:lnTo>
                  <a:lnTo>
                    <a:pt x="284" y="84"/>
                  </a:lnTo>
                  <a:lnTo>
                    <a:pt x="284" y="86"/>
                  </a:lnTo>
                  <a:lnTo>
                    <a:pt x="284" y="88"/>
                  </a:lnTo>
                  <a:lnTo>
                    <a:pt x="286" y="90"/>
                  </a:lnTo>
                  <a:lnTo>
                    <a:pt x="288" y="90"/>
                  </a:lnTo>
                  <a:lnTo>
                    <a:pt x="288" y="90"/>
                  </a:lnTo>
                  <a:lnTo>
                    <a:pt x="290" y="90"/>
                  </a:lnTo>
                  <a:lnTo>
                    <a:pt x="292" y="88"/>
                  </a:lnTo>
                  <a:lnTo>
                    <a:pt x="290" y="88"/>
                  </a:lnTo>
                  <a:lnTo>
                    <a:pt x="288" y="86"/>
                  </a:lnTo>
                  <a:lnTo>
                    <a:pt x="288" y="86"/>
                  </a:lnTo>
                  <a:lnTo>
                    <a:pt x="288" y="84"/>
                  </a:lnTo>
                  <a:lnTo>
                    <a:pt x="286" y="84"/>
                  </a:lnTo>
                  <a:lnTo>
                    <a:pt x="284" y="84"/>
                  </a:lnTo>
                  <a:lnTo>
                    <a:pt x="284" y="80"/>
                  </a:lnTo>
                  <a:lnTo>
                    <a:pt x="284" y="78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0" y="72"/>
                  </a:lnTo>
                  <a:lnTo>
                    <a:pt x="280" y="70"/>
                  </a:lnTo>
                  <a:lnTo>
                    <a:pt x="280" y="68"/>
                  </a:lnTo>
                  <a:lnTo>
                    <a:pt x="280" y="66"/>
                  </a:lnTo>
                  <a:lnTo>
                    <a:pt x="280" y="64"/>
                  </a:lnTo>
                  <a:lnTo>
                    <a:pt x="278" y="60"/>
                  </a:lnTo>
                  <a:lnTo>
                    <a:pt x="278" y="58"/>
                  </a:lnTo>
                  <a:lnTo>
                    <a:pt x="278" y="56"/>
                  </a:lnTo>
                  <a:lnTo>
                    <a:pt x="278" y="54"/>
                  </a:lnTo>
                  <a:lnTo>
                    <a:pt x="276" y="52"/>
                  </a:lnTo>
                  <a:lnTo>
                    <a:pt x="276" y="50"/>
                  </a:lnTo>
                  <a:lnTo>
                    <a:pt x="276" y="46"/>
                  </a:lnTo>
                  <a:lnTo>
                    <a:pt x="274" y="44"/>
                  </a:lnTo>
                  <a:lnTo>
                    <a:pt x="276" y="42"/>
                  </a:lnTo>
                  <a:lnTo>
                    <a:pt x="274" y="40"/>
                  </a:lnTo>
                  <a:lnTo>
                    <a:pt x="274" y="38"/>
                  </a:lnTo>
                  <a:lnTo>
                    <a:pt x="274" y="36"/>
                  </a:lnTo>
                  <a:lnTo>
                    <a:pt x="280" y="38"/>
                  </a:lnTo>
                  <a:lnTo>
                    <a:pt x="280" y="38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88" y="42"/>
                  </a:lnTo>
                  <a:lnTo>
                    <a:pt x="290" y="44"/>
                  </a:lnTo>
                  <a:lnTo>
                    <a:pt x="292" y="42"/>
                  </a:lnTo>
                  <a:lnTo>
                    <a:pt x="292" y="40"/>
                  </a:lnTo>
                  <a:lnTo>
                    <a:pt x="290" y="40"/>
                  </a:lnTo>
                  <a:lnTo>
                    <a:pt x="292" y="36"/>
                  </a:lnTo>
                  <a:lnTo>
                    <a:pt x="294" y="36"/>
                  </a:lnTo>
                  <a:lnTo>
                    <a:pt x="296" y="36"/>
                  </a:lnTo>
                  <a:lnTo>
                    <a:pt x="298" y="36"/>
                  </a:lnTo>
                  <a:lnTo>
                    <a:pt x="300" y="34"/>
                  </a:lnTo>
                  <a:lnTo>
                    <a:pt x="302" y="36"/>
                  </a:lnTo>
                  <a:lnTo>
                    <a:pt x="304" y="36"/>
                  </a:lnTo>
                  <a:lnTo>
                    <a:pt x="306" y="36"/>
                  </a:lnTo>
                  <a:lnTo>
                    <a:pt x="306" y="38"/>
                  </a:lnTo>
                  <a:lnTo>
                    <a:pt x="308" y="42"/>
                  </a:lnTo>
                  <a:lnTo>
                    <a:pt x="308" y="42"/>
                  </a:lnTo>
                  <a:lnTo>
                    <a:pt x="310" y="46"/>
                  </a:lnTo>
                  <a:lnTo>
                    <a:pt x="310" y="48"/>
                  </a:lnTo>
                  <a:lnTo>
                    <a:pt x="310" y="50"/>
                  </a:lnTo>
                  <a:lnTo>
                    <a:pt x="310" y="54"/>
                  </a:lnTo>
                  <a:lnTo>
                    <a:pt x="310" y="56"/>
                  </a:lnTo>
                  <a:lnTo>
                    <a:pt x="312" y="58"/>
                  </a:lnTo>
                  <a:lnTo>
                    <a:pt x="314" y="60"/>
                  </a:lnTo>
                  <a:lnTo>
                    <a:pt x="316" y="60"/>
                  </a:lnTo>
                  <a:lnTo>
                    <a:pt x="320" y="62"/>
                  </a:lnTo>
                  <a:lnTo>
                    <a:pt x="322" y="64"/>
                  </a:lnTo>
                  <a:lnTo>
                    <a:pt x="322" y="62"/>
                  </a:lnTo>
                  <a:lnTo>
                    <a:pt x="322" y="60"/>
                  </a:lnTo>
                  <a:lnTo>
                    <a:pt x="320" y="60"/>
                  </a:lnTo>
                  <a:lnTo>
                    <a:pt x="318" y="58"/>
                  </a:lnTo>
                  <a:lnTo>
                    <a:pt x="316" y="58"/>
                  </a:lnTo>
                  <a:lnTo>
                    <a:pt x="314" y="56"/>
                  </a:lnTo>
                  <a:lnTo>
                    <a:pt x="314" y="54"/>
                  </a:lnTo>
                  <a:lnTo>
                    <a:pt x="314" y="52"/>
                  </a:lnTo>
                  <a:lnTo>
                    <a:pt x="312" y="50"/>
                  </a:lnTo>
                  <a:lnTo>
                    <a:pt x="312" y="48"/>
                  </a:lnTo>
                  <a:lnTo>
                    <a:pt x="312" y="44"/>
                  </a:lnTo>
                  <a:lnTo>
                    <a:pt x="312" y="42"/>
                  </a:lnTo>
                  <a:lnTo>
                    <a:pt x="312" y="40"/>
                  </a:lnTo>
                  <a:lnTo>
                    <a:pt x="314" y="38"/>
                  </a:lnTo>
                  <a:lnTo>
                    <a:pt x="312" y="38"/>
                  </a:lnTo>
                  <a:lnTo>
                    <a:pt x="310" y="36"/>
                  </a:lnTo>
                  <a:lnTo>
                    <a:pt x="308" y="32"/>
                  </a:lnTo>
                  <a:lnTo>
                    <a:pt x="306" y="32"/>
                  </a:lnTo>
                  <a:lnTo>
                    <a:pt x="304" y="32"/>
                  </a:lnTo>
                  <a:lnTo>
                    <a:pt x="302" y="34"/>
                  </a:lnTo>
                  <a:lnTo>
                    <a:pt x="300" y="34"/>
                  </a:lnTo>
                  <a:lnTo>
                    <a:pt x="298" y="32"/>
                  </a:lnTo>
                  <a:lnTo>
                    <a:pt x="298" y="28"/>
                  </a:lnTo>
                  <a:lnTo>
                    <a:pt x="298" y="26"/>
                  </a:lnTo>
                  <a:lnTo>
                    <a:pt x="300" y="26"/>
                  </a:lnTo>
                  <a:lnTo>
                    <a:pt x="300" y="26"/>
                  </a:lnTo>
                  <a:lnTo>
                    <a:pt x="298" y="22"/>
                  </a:lnTo>
                  <a:lnTo>
                    <a:pt x="296" y="20"/>
                  </a:lnTo>
                  <a:lnTo>
                    <a:pt x="298" y="18"/>
                  </a:lnTo>
                  <a:lnTo>
                    <a:pt x="298" y="16"/>
                  </a:lnTo>
                  <a:lnTo>
                    <a:pt x="300" y="16"/>
                  </a:lnTo>
                  <a:lnTo>
                    <a:pt x="302" y="18"/>
                  </a:lnTo>
                  <a:lnTo>
                    <a:pt x="302" y="20"/>
                  </a:lnTo>
                  <a:lnTo>
                    <a:pt x="302" y="20"/>
                  </a:lnTo>
                  <a:lnTo>
                    <a:pt x="306" y="16"/>
                  </a:lnTo>
                  <a:lnTo>
                    <a:pt x="308" y="16"/>
                  </a:lnTo>
                  <a:lnTo>
                    <a:pt x="310" y="14"/>
                  </a:lnTo>
                  <a:lnTo>
                    <a:pt x="310" y="14"/>
                  </a:lnTo>
                  <a:lnTo>
                    <a:pt x="312" y="12"/>
                  </a:lnTo>
                  <a:lnTo>
                    <a:pt x="314" y="10"/>
                  </a:lnTo>
                  <a:lnTo>
                    <a:pt x="312" y="12"/>
                  </a:lnTo>
                  <a:lnTo>
                    <a:pt x="312" y="14"/>
                  </a:lnTo>
                  <a:lnTo>
                    <a:pt x="312" y="14"/>
                  </a:lnTo>
                  <a:lnTo>
                    <a:pt x="314" y="14"/>
                  </a:lnTo>
                  <a:lnTo>
                    <a:pt x="316" y="14"/>
                  </a:lnTo>
                  <a:lnTo>
                    <a:pt x="318" y="14"/>
                  </a:lnTo>
                  <a:lnTo>
                    <a:pt x="318" y="16"/>
                  </a:lnTo>
                  <a:lnTo>
                    <a:pt x="320" y="18"/>
                  </a:lnTo>
                  <a:lnTo>
                    <a:pt x="320" y="20"/>
                  </a:lnTo>
                  <a:lnTo>
                    <a:pt x="318" y="22"/>
                  </a:lnTo>
                  <a:lnTo>
                    <a:pt x="318" y="22"/>
                  </a:lnTo>
                  <a:lnTo>
                    <a:pt x="320" y="20"/>
                  </a:lnTo>
                  <a:lnTo>
                    <a:pt x="322" y="18"/>
                  </a:lnTo>
                  <a:lnTo>
                    <a:pt x="324" y="20"/>
                  </a:lnTo>
                  <a:lnTo>
                    <a:pt x="326" y="22"/>
                  </a:lnTo>
                  <a:lnTo>
                    <a:pt x="326" y="22"/>
                  </a:lnTo>
                  <a:lnTo>
                    <a:pt x="328" y="26"/>
                  </a:lnTo>
                  <a:lnTo>
                    <a:pt x="328" y="28"/>
                  </a:lnTo>
                  <a:lnTo>
                    <a:pt x="328" y="32"/>
                  </a:lnTo>
                  <a:lnTo>
                    <a:pt x="330" y="30"/>
                  </a:lnTo>
                  <a:lnTo>
                    <a:pt x="330" y="28"/>
                  </a:lnTo>
                  <a:lnTo>
                    <a:pt x="330" y="26"/>
                  </a:lnTo>
                  <a:lnTo>
                    <a:pt x="328" y="24"/>
                  </a:lnTo>
                  <a:lnTo>
                    <a:pt x="328" y="22"/>
                  </a:lnTo>
                  <a:lnTo>
                    <a:pt x="328" y="22"/>
                  </a:lnTo>
                  <a:lnTo>
                    <a:pt x="328" y="20"/>
                  </a:lnTo>
                  <a:lnTo>
                    <a:pt x="330" y="22"/>
                  </a:lnTo>
                  <a:lnTo>
                    <a:pt x="334" y="24"/>
                  </a:lnTo>
                  <a:lnTo>
                    <a:pt x="336" y="28"/>
                  </a:lnTo>
                  <a:lnTo>
                    <a:pt x="338" y="30"/>
                  </a:lnTo>
                  <a:lnTo>
                    <a:pt x="342" y="30"/>
                  </a:lnTo>
                  <a:lnTo>
                    <a:pt x="342" y="28"/>
                  </a:lnTo>
                  <a:lnTo>
                    <a:pt x="340" y="28"/>
                  </a:lnTo>
                  <a:lnTo>
                    <a:pt x="338" y="26"/>
                  </a:lnTo>
                  <a:lnTo>
                    <a:pt x="336" y="24"/>
                  </a:lnTo>
                  <a:lnTo>
                    <a:pt x="334" y="20"/>
                  </a:lnTo>
                  <a:lnTo>
                    <a:pt x="336" y="16"/>
                  </a:lnTo>
                  <a:lnTo>
                    <a:pt x="338" y="16"/>
                  </a:lnTo>
                  <a:lnTo>
                    <a:pt x="340" y="16"/>
                  </a:lnTo>
                  <a:lnTo>
                    <a:pt x="344" y="18"/>
                  </a:lnTo>
                  <a:lnTo>
                    <a:pt x="346" y="18"/>
                  </a:lnTo>
                  <a:lnTo>
                    <a:pt x="346" y="18"/>
                  </a:lnTo>
                  <a:lnTo>
                    <a:pt x="346" y="16"/>
                  </a:lnTo>
                  <a:lnTo>
                    <a:pt x="344" y="16"/>
                  </a:lnTo>
                  <a:lnTo>
                    <a:pt x="344" y="14"/>
                  </a:lnTo>
                  <a:lnTo>
                    <a:pt x="346" y="12"/>
                  </a:lnTo>
                  <a:lnTo>
                    <a:pt x="348" y="10"/>
                  </a:lnTo>
                  <a:lnTo>
                    <a:pt x="348" y="10"/>
                  </a:lnTo>
                  <a:lnTo>
                    <a:pt x="346" y="8"/>
                  </a:lnTo>
                  <a:lnTo>
                    <a:pt x="348" y="6"/>
                  </a:lnTo>
                  <a:lnTo>
                    <a:pt x="348" y="6"/>
                  </a:lnTo>
                  <a:lnTo>
                    <a:pt x="350" y="6"/>
                  </a:lnTo>
                  <a:lnTo>
                    <a:pt x="352" y="4"/>
                  </a:lnTo>
                  <a:lnTo>
                    <a:pt x="352" y="2"/>
                  </a:lnTo>
                  <a:lnTo>
                    <a:pt x="352" y="0"/>
                  </a:lnTo>
                  <a:lnTo>
                    <a:pt x="354" y="2"/>
                  </a:lnTo>
                  <a:lnTo>
                    <a:pt x="354" y="2"/>
                  </a:lnTo>
                  <a:lnTo>
                    <a:pt x="356" y="2"/>
                  </a:lnTo>
                  <a:lnTo>
                    <a:pt x="358" y="4"/>
                  </a:lnTo>
                  <a:lnTo>
                    <a:pt x="358" y="8"/>
                  </a:lnTo>
                  <a:lnTo>
                    <a:pt x="358" y="8"/>
                  </a:lnTo>
                  <a:lnTo>
                    <a:pt x="360" y="8"/>
                  </a:lnTo>
                  <a:lnTo>
                    <a:pt x="360" y="6"/>
                  </a:lnTo>
                  <a:lnTo>
                    <a:pt x="360" y="4"/>
                  </a:lnTo>
                  <a:lnTo>
                    <a:pt x="360" y="2"/>
                  </a:lnTo>
                  <a:lnTo>
                    <a:pt x="360" y="0"/>
                  </a:lnTo>
                  <a:lnTo>
                    <a:pt x="362" y="0"/>
                  </a:lnTo>
                  <a:lnTo>
                    <a:pt x="364" y="0"/>
                  </a:lnTo>
                  <a:lnTo>
                    <a:pt x="368" y="0"/>
                  </a:lnTo>
                  <a:lnTo>
                    <a:pt x="370" y="2"/>
                  </a:lnTo>
                  <a:lnTo>
                    <a:pt x="372" y="2"/>
                  </a:lnTo>
                  <a:lnTo>
                    <a:pt x="372" y="2"/>
                  </a:lnTo>
                  <a:lnTo>
                    <a:pt x="374" y="0"/>
                  </a:lnTo>
                  <a:lnTo>
                    <a:pt x="376" y="2"/>
                  </a:lnTo>
                  <a:lnTo>
                    <a:pt x="380" y="2"/>
                  </a:lnTo>
                  <a:lnTo>
                    <a:pt x="382" y="4"/>
                  </a:lnTo>
                  <a:lnTo>
                    <a:pt x="382" y="4"/>
                  </a:lnTo>
                  <a:lnTo>
                    <a:pt x="384" y="2"/>
                  </a:lnTo>
                  <a:lnTo>
                    <a:pt x="386" y="4"/>
                  </a:lnTo>
                  <a:lnTo>
                    <a:pt x="386" y="6"/>
                  </a:lnTo>
                  <a:lnTo>
                    <a:pt x="390" y="8"/>
                  </a:lnTo>
                  <a:lnTo>
                    <a:pt x="392" y="8"/>
                  </a:lnTo>
                  <a:lnTo>
                    <a:pt x="392" y="6"/>
                  </a:lnTo>
                  <a:lnTo>
                    <a:pt x="392" y="6"/>
                  </a:lnTo>
                  <a:lnTo>
                    <a:pt x="396" y="8"/>
                  </a:lnTo>
                  <a:lnTo>
                    <a:pt x="398" y="8"/>
                  </a:lnTo>
                  <a:lnTo>
                    <a:pt x="400" y="10"/>
                  </a:lnTo>
                  <a:lnTo>
                    <a:pt x="406" y="12"/>
                  </a:lnTo>
                  <a:lnTo>
                    <a:pt x="406" y="12"/>
                  </a:lnTo>
                  <a:lnTo>
                    <a:pt x="408" y="12"/>
                  </a:lnTo>
                  <a:lnTo>
                    <a:pt x="410" y="12"/>
                  </a:lnTo>
                  <a:lnTo>
                    <a:pt x="410" y="14"/>
                  </a:lnTo>
                  <a:lnTo>
                    <a:pt x="414" y="12"/>
                  </a:lnTo>
                  <a:lnTo>
                    <a:pt x="416" y="14"/>
                  </a:lnTo>
                  <a:lnTo>
                    <a:pt x="418" y="14"/>
                  </a:lnTo>
                  <a:lnTo>
                    <a:pt x="420" y="16"/>
                  </a:lnTo>
                  <a:lnTo>
                    <a:pt x="424" y="18"/>
                  </a:lnTo>
                  <a:lnTo>
                    <a:pt x="424" y="20"/>
                  </a:lnTo>
                  <a:lnTo>
                    <a:pt x="426" y="22"/>
                  </a:lnTo>
                  <a:lnTo>
                    <a:pt x="430" y="24"/>
                  </a:lnTo>
                  <a:lnTo>
                    <a:pt x="430" y="24"/>
                  </a:lnTo>
                  <a:lnTo>
                    <a:pt x="428" y="26"/>
                  </a:lnTo>
                  <a:lnTo>
                    <a:pt x="426" y="26"/>
                  </a:lnTo>
                  <a:lnTo>
                    <a:pt x="424" y="26"/>
                  </a:lnTo>
                  <a:lnTo>
                    <a:pt x="422" y="28"/>
                  </a:lnTo>
                  <a:lnTo>
                    <a:pt x="420" y="28"/>
                  </a:lnTo>
                  <a:lnTo>
                    <a:pt x="420" y="28"/>
                  </a:lnTo>
                  <a:lnTo>
                    <a:pt x="418" y="28"/>
                  </a:lnTo>
                  <a:lnTo>
                    <a:pt x="416" y="28"/>
                  </a:lnTo>
                  <a:lnTo>
                    <a:pt x="414" y="28"/>
                  </a:lnTo>
                  <a:lnTo>
                    <a:pt x="408" y="26"/>
                  </a:lnTo>
                  <a:lnTo>
                    <a:pt x="406" y="26"/>
                  </a:lnTo>
                  <a:lnTo>
                    <a:pt x="406" y="26"/>
                  </a:lnTo>
                  <a:lnTo>
                    <a:pt x="402" y="24"/>
                  </a:lnTo>
                  <a:lnTo>
                    <a:pt x="400" y="24"/>
                  </a:lnTo>
                  <a:lnTo>
                    <a:pt x="400" y="26"/>
                  </a:lnTo>
                  <a:lnTo>
                    <a:pt x="398" y="26"/>
                  </a:lnTo>
                  <a:lnTo>
                    <a:pt x="396" y="26"/>
                  </a:lnTo>
                  <a:lnTo>
                    <a:pt x="394" y="26"/>
                  </a:lnTo>
                  <a:lnTo>
                    <a:pt x="390" y="28"/>
                  </a:lnTo>
                  <a:lnTo>
                    <a:pt x="388" y="28"/>
                  </a:lnTo>
                  <a:lnTo>
                    <a:pt x="386" y="26"/>
                  </a:lnTo>
                  <a:lnTo>
                    <a:pt x="386" y="28"/>
                  </a:lnTo>
                  <a:lnTo>
                    <a:pt x="382" y="28"/>
                  </a:lnTo>
                  <a:lnTo>
                    <a:pt x="380" y="28"/>
                  </a:lnTo>
                  <a:lnTo>
                    <a:pt x="378" y="26"/>
                  </a:lnTo>
                  <a:lnTo>
                    <a:pt x="378" y="24"/>
                  </a:lnTo>
                  <a:lnTo>
                    <a:pt x="378" y="22"/>
                  </a:lnTo>
                  <a:lnTo>
                    <a:pt x="380" y="22"/>
                  </a:lnTo>
                  <a:lnTo>
                    <a:pt x="380" y="22"/>
                  </a:lnTo>
                  <a:lnTo>
                    <a:pt x="380" y="20"/>
                  </a:lnTo>
                  <a:lnTo>
                    <a:pt x="378" y="20"/>
                  </a:lnTo>
                  <a:lnTo>
                    <a:pt x="376" y="22"/>
                  </a:lnTo>
                  <a:lnTo>
                    <a:pt x="374" y="22"/>
                  </a:lnTo>
                  <a:lnTo>
                    <a:pt x="374" y="24"/>
                  </a:lnTo>
                  <a:lnTo>
                    <a:pt x="376" y="26"/>
                  </a:lnTo>
                  <a:lnTo>
                    <a:pt x="376" y="28"/>
                  </a:lnTo>
                  <a:lnTo>
                    <a:pt x="376" y="28"/>
                  </a:lnTo>
                  <a:lnTo>
                    <a:pt x="374" y="30"/>
                  </a:lnTo>
                  <a:lnTo>
                    <a:pt x="372" y="30"/>
                  </a:lnTo>
                  <a:lnTo>
                    <a:pt x="372" y="30"/>
                  </a:lnTo>
                  <a:lnTo>
                    <a:pt x="368" y="30"/>
                  </a:lnTo>
                  <a:lnTo>
                    <a:pt x="368" y="30"/>
                  </a:lnTo>
                  <a:lnTo>
                    <a:pt x="366" y="30"/>
                  </a:lnTo>
                  <a:lnTo>
                    <a:pt x="362" y="30"/>
                  </a:lnTo>
                  <a:lnTo>
                    <a:pt x="360" y="30"/>
                  </a:lnTo>
                  <a:lnTo>
                    <a:pt x="356" y="32"/>
                  </a:lnTo>
                  <a:lnTo>
                    <a:pt x="352" y="34"/>
                  </a:lnTo>
                  <a:lnTo>
                    <a:pt x="352" y="36"/>
                  </a:lnTo>
                  <a:lnTo>
                    <a:pt x="352" y="40"/>
                  </a:lnTo>
                  <a:lnTo>
                    <a:pt x="352" y="42"/>
                  </a:lnTo>
                  <a:lnTo>
                    <a:pt x="350" y="42"/>
                  </a:lnTo>
                  <a:lnTo>
                    <a:pt x="352" y="42"/>
                  </a:lnTo>
                  <a:lnTo>
                    <a:pt x="354" y="42"/>
                  </a:lnTo>
                  <a:lnTo>
                    <a:pt x="354" y="40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56" y="36"/>
                  </a:lnTo>
                  <a:lnTo>
                    <a:pt x="358" y="36"/>
                  </a:lnTo>
                  <a:lnTo>
                    <a:pt x="358" y="36"/>
                  </a:lnTo>
                  <a:lnTo>
                    <a:pt x="360" y="36"/>
                  </a:lnTo>
                  <a:lnTo>
                    <a:pt x="358" y="38"/>
                  </a:lnTo>
                  <a:lnTo>
                    <a:pt x="358" y="40"/>
                  </a:lnTo>
                  <a:lnTo>
                    <a:pt x="358" y="42"/>
                  </a:lnTo>
                  <a:lnTo>
                    <a:pt x="358" y="42"/>
                  </a:lnTo>
                  <a:lnTo>
                    <a:pt x="360" y="40"/>
                  </a:lnTo>
                  <a:lnTo>
                    <a:pt x="362" y="36"/>
                  </a:lnTo>
                  <a:lnTo>
                    <a:pt x="362" y="34"/>
                  </a:lnTo>
                  <a:lnTo>
                    <a:pt x="362" y="34"/>
                  </a:lnTo>
                  <a:lnTo>
                    <a:pt x="366" y="34"/>
                  </a:lnTo>
                  <a:lnTo>
                    <a:pt x="366" y="34"/>
                  </a:lnTo>
                  <a:lnTo>
                    <a:pt x="370" y="34"/>
                  </a:lnTo>
                  <a:lnTo>
                    <a:pt x="372" y="32"/>
                  </a:lnTo>
                  <a:lnTo>
                    <a:pt x="374" y="32"/>
                  </a:lnTo>
                  <a:lnTo>
                    <a:pt x="374" y="32"/>
                  </a:lnTo>
                  <a:lnTo>
                    <a:pt x="376" y="34"/>
                  </a:lnTo>
                  <a:lnTo>
                    <a:pt x="376" y="36"/>
                  </a:lnTo>
                  <a:lnTo>
                    <a:pt x="378" y="38"/>
                  </a:lnTo>
                  <a:lnTo>
                    <a:pt x="380" y="38"/>
                  </a:lnTo>
                  <a:lnTo>
                    <a:pt x="380" y="36"/>
                  </a:lnTo>
                  <a:lnTo>
                    <a:pt x="378" y="34"/>
                  </a:lnTo>
                  <a:lnTo>
                    <a:pt x="380" y="32"/>
                  </a:lnTo>
                  <a:lnTo>
                    <a:pt x="382" y="32"/>
                  </a:lnTo>
                  <a:lnTo>
                    <a:pt x="384" y="32"/>
                  </a:lnTo>
                  <a:lnTo>
                    <a:pt x="386" y="32"/>
                  </a:lnTo>
                  <a:lnTo>
                    <a:pt x="390" y="32"/>
                  </a:lnTo>
                  <a:lnTo>
                    <a:pt x="394" y="30"/>
                  </a:lnTo>
                  <a:lnTo>
                    <a:pt x="396" y="30"/>
                  </a:lnTo>
                  <a:lnTo>
                    <a:pt x="400" y="30"/>
                  </a:lnTo>
                  <a:lnTo>
                    <a:pt x="402" y="30"/>
                  </a:lnTo>
                  <a:lnTo>
                    <a:pt x="406" y="32"/>
                  </a:lnTo>
                  <a:lnTo>
                    <a:pt x="408" y="32"/>
                  </a:lnTo>
                  <a:lnTo>
                    <a:pt x="410" y="34"/>
                  </a:lnTo>
                  <a:lnTo>
                    <a:pt x="412" y="34"/>
                  </a:lnTo>
                  <a:lnTo>
                    <a:pt x="414" y="36"/>
                  </a:lnTo>
                  <a:lnTo>
                    <a:pt x="414" y="36"/>
                  </a:lnTo>
                  <a:lnTo>
                    <a:pt x="416" y="36"/>
                  </a:lnTo>
                  <a:lnTo>
                    <a:pt x="418" y="34"/>
                  </a:lnTo>
                  <a:lnTo>
                    <a:pt x="420" y="36"/>
                  </a:lnTo>
                  <a:lnTo>
                    <a:pt x="420" y="36"/>
                  </a:lnTo>
                  <a:lnTo>
                    <a:pt x="420" y="36"/>
                  </a:lnTo>
                  <a:lnTo>
                    <a:pt x="422" y="34"/>
                  </a:lnTo>
                  <a:lnTo>
                    <a:pt x="424" y="34"/>
                  </a:lnTo>
                  <a:lnTo>
                    <a:pt x="428" y="34"/>
                  </a:lnTo>
                  <a:lnTo>
                    <a:pt x="430" y="32"/>
                  </a:lnTo>
                  <a:lnTo>
                    <a:pt x="432" y="30"/>
                  </a:lnTo>
                  <a:lnTo>
                    <a:pt x="434" y="30"/>
                  </a:lnTo>
                  <a:lnTo>
                    <a:pt x="434" y="30"/>
                  </a:lnTo>
                  <a:lnTo>
                    <a:pt x="436" y="34"/>
                  </a:lnTo>
                  <a:lnTo>
                    <a:pt x="438" y="34"/>
                  </a:lnTo>
                  <a:lnTo>
                    <a:pt x="438" y="36"/>
                  </a:lnTo>
                  <a:lnTo>
                    <a:pt x="436" y="36"/>
                  </a:lnTo>
                  <a:lnTo>
                    <a:pt x="436" y="38"/>
                  </a:lnTo>
                  <a:lnTo>
                    <a:pt x="438" y="38"/>
                  </a:lnTo>
                  <a:lnTo>
                    <a:pt x="438" y="40"/>
                  </a:lnTo>
                  <a:lnTo>
                    <a:pt x="438" y="42"/>
                  </a:lnTo>
                  <a:lnTo>
                    <a:pt x="434" y="44"/>
                  </a:lnTo>
                  <a:lnTo>
                    <a:pt x="432" y="44"/>
                  </a:lnTo>
                  <a:lnTo>
                    <a:pt x="430" y="44"/>
                  </a:lnTo>
                  <a:lnTo>
                    <a:pt x="428" y="42"/>
                  </a:lnTo>
                  <a:lnTo>
                    <a:pt x="426" y="42"/>
                  </a:lnTo>
                  <a:lnTo>
                    <a:pt x="426" y="42"/>
                  </a:lnTo>
                  <a:lnTo>
                    <a:pt x="426" y="44"/>
                  </a:lnTo>
                  <a:lnTo>
                    <a:pt x="428" y="46"/>
                  </a:lnTo>
                  <a:lnTo>
                    <a:pt x="428" y="46"/>
                  </a:lnTo>
                  <a:lnTo>
                    <a:pt x="428" y="48"/>
                  </a:lnTo>
                  <a:lnTo>
                    <a:pt x="426" y="46"/>
                  </a:lnTo>
                  <a:lnTo>
                    <a:pt x="424" y="46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424" y="48"/>
                  </a:lnTo>
                  <a:lnTo>
                    <a:pt x="426" y="50"/>
                  </a:lnTo>
                  <a:lnTo>
                    <a:pt x="428" y="50"/>
                  </a:lnTo>
                  <a:lnTo>
                    <a:pt x="430" y="50"/>
                  </a:lnTo>
                  <a:lnTo>
                    <a:pt x="432" y="50"/>
                  </a:lnTo>
                  <a:lnTo>
                    <a:pt x="436" y="48"/>
                  </a:lnTo>
                  <a:lnTo>
                    <a:pt x="436" y="48"/>
                  </a:lnTo>
                  <a:lnTo>
                    <a:pt x="438" y="50"/>
                  </a:lnTo>
                  <a:lnTo>
                    <a:pt x="438" y="48"/>
                  </a:lnTo>
                  <a:lnTo>
                    <a:pt x="438" y="46"/>
                  </a:lnTo>
                  <a:lnTo>
                    <a:pt x="440" y="46"/>
                  </a:lnTo>
                  <a:lnTo>
                    <a:pt x="446" y="46"/>
                  </a:lnTo>
                  <a:lnTo>
                    <a:pt x="446" y="48"/>
                  </a:lnTo>
                  <a:lnTo>
                    <a:pt x="446" y="48"/>
                  </a:lnTo>
                  <a:lnTo>
                    <a:pt x="448" y="50"/>
                  </a:lnTo>
                  <a:lnTo>
                    <a:pt x="450" y="50"/>
                  </a:lnTo>
                  <a:lnTo>
                    <a:pt x="450" y="48"/>
                  </a:lnTo>
                  <a:lnTo>
                    <a:pt x="450" y="48"/>
                  </a:lnTo>
                  <a:lnTo>
                    <a:pt x="452" y="50"/>
                  </a:lnTo>
                  <a:lnTo>
                    <a:pt x="454" y="52"/>
                  </a:lnTo>
                  <a:lnTo>
                    <a:pt x="456" y="52"/>
                  </a:lnTo>
                  <a:lnTo>
                    <a:pt x="458" y="54"/>
                  </a:lnTo>
                  <a:lnTo>
                    <a:pt x="458" y="56"/>
                  </a:lnTo>
                  <a:lnTo>
                    <a:pt x="460" y="56"/>
                  </a:lnTo>
                  <a:lnTo>
                    <a:pt x="464" y="58"/>
                  </a:lnTo>
                  <a:lnTo>
                    <a:pt x="466" y="60"/>
                  </a:lnTo>
                  <a:lnTo>
                    <a:pt x="466" y="62"/>
                  </a:lnTo>
                  <a:lnTo>
                    <a:pt x="466" y="64"/>
                  </a:lnTo>
                  <a:lnTo>
                    <a:pt x="464" y="64"/>
                  </a:lnTo>
                  <a:lnTo>
                    <a:pt x="464" y="66"/>
                  </a:lnTo>
                  <a:lnTo>
                    <a:pt x="464" y="68"/>
                  </a:lnTo>
                  <a:lnTo>
                    <a:pt x="462" y="68"/>
                  </a:lnTo>
                  <a:lnTo>
                    <a:pt x="462" y="70"/>
                  </a:lnTo>
                  <a:lnTo>
                    <a:pt x="460" y="70"/>
                  </a:lnTo>
                  <a:lnTo>
                    <a:pt x="458" y="70"/>
                  </a:lnTo>
                  <a:lnTo>
                    <a:pt x="458" y="70"/>
                  </a:lnTo>
                  <a:lnTo>
                    <a:pt x="458" y="70"/>
                  </a:lnTo>
                  <a:lnTo>
                    <a:pt x="456" y="72"/>
                  </a:lnTo>
                  <a:lnTo>
                    <a:pt x="454" y="74"/>
                  </a:lnTo>
                  <a:lnTo>
                    <a:pt x="450" y="76"/>
                  </a:lnTo>
                  <a:lnTo>
                    <a:pt x="448" y="76"/>
                  </a:lnTo>
                  <a:lnTo>
                    <a:pt x="446" y="76"/>
                  </a:lnTo>
                  <a:lnTo>
                    <a:pt x="444" y="76"/>
                  </a:lnTo>
                  <a:lnTo>
                    <a:pt x="444" y="74"/>
                  </a:lnTo>
                  <a:lnTo>
                    <a:pt x="442" y="74"/>
                  </a:lnTo>
                  <a:lnTo>
                    <a:pt x="442" y="74"/>
                  </a:lnTo>
                  <a:lnTo>
                    <a:pt x="442" y="76"/>
                  </a:lnTo>
                  <a:lnTo>
                    <a:pt x="442" y="76"/>
                  </a:lnTo>
                  <a:lnTo>
                    <a:pt x="442" y="78"/>
                  </a:lnTo>
                  <a:lnTo>
                    <a:pt x="440" y="78"/>
                  </a:lnTo>
                  <a:lnTo>
                    <a:pt x="438" y="76"/>
                  </a:lnTo>
                  <a:lnTo>
                    <a:pt x="436" y="78"/>
                  </a:lnTo>
                  <a:lnTo>
                    <a:pt x="434" y="78"/>
                  </a:lnTo>
                  <a:lnTo>
                    <a:pt x="434" y="76"/>
                  </a:lnTo>
                  <a:lnTo>
                    <a:pt x="432" y="76"/>
                  </a:lnTo>
                  <a:lnTo>
                    <a:pt x="430" y="78"/>
                  </a:lnTo>
                  <a:lnTo>
                    <a:pt x="426" y="78"/>
                  </a:lnTo>
                  <a:lnTo>
                    <a:pt x="424" y="78"/>
                  </a:lnTo>
                  <a:lnTo>
                    <a:pt x="424" y="78"/>
                  </a:lnTo>
                  <a:lnTo>
                    <a:pt x="422" y="78"/>
                  </a:lnTo>
                  <a:lnTo>
                    <a:pt x="420" y="78"/>
                  </a:lnTo>
                  <a:lnTo>
                    <a:pt x="418" y="78"/>
                  </a:lnTo>
                  <a:lnTo>
                    <a:pt x="418" y="78"/>
                  </a:lnTo>
                  <a:lnTo>
                    <a:pt x="414" y="78"/>
                  </a:lnTo>
                  <a:lnTo>
                    <a:pt x="414" y="78"/>
                  </a:lnTo>
                  <a:lnTo>
                    <a:pt x="410" y="76"/>
                  </a:lnTo>
                  <a:lnTo>
                    <a:pt x="408" y="76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404" y="74"/>
                  </a:lnTo>
                  <a:lnTo>
                    <a:pt x="402" y="74"/>
                  </a:lnTo>
                  <a:lnTo>
                    <a:pt x="400" y="74"/>
                  </a:lnTo>
                  <a:lnTo>
                    <a:pt x="398" y="74"/>
                  </a:lnTo>
                  <a:lnTo>
                    <a:pt x="394" y="74"/>
                  </a:lnTo>
                  <a:lnTo>
                    <a:pt x="394" y="74"/>
                  </a:lnTo>
                  <a:lnTo>
                    <a:pt x="392" y="76"/>
                  </a:lnTo>
                  <a:lnTo>
                    <a:pt x="390" y="76"/>
                  </a:lnTo>
                  <a:lnTo>
                    <a:pt x="388" y="76"/>
                  </a:lnTo>
                  <a:lnTo>
                    <a:pt x="386" y="76"/>
                  </a:lnTo>
                  <a:lnTo>
                    <a:pt x="386" y="78"/>
                  </a:lnTo>
                  <a:lnTo>
                    <a:pt x="384" y="78"/>
                  </a:lnTo>
                  <a:lnTo>
                    <a:pt x="384" y="76"/>
                  </a:lnTo>
                  <a:lnTo>
                    <a:pt x="382" y="74"/>
                  </a:lnTo>
                  <a:lnTo>
                    <a:pt x="380" y="74"/>
                  </a:lnTo>
                  <a:lnTo>
                    <a:pt x="380" y="74"/>
                  </a:lnTo>
                  <a:lnTo>
                    <a:pt x="378" y="74"/>
                  </a:lnTo>
                  <a:lnTo>
                    <a:pt x="378" y="76"/>
                  </a:lnTo>
                  <a:lnTo>
                    <a:pt x="380" y="76"/>
                  </a:lnTo>
                  <a:lnTo>
                    <a:pt x="382" y="76"/>
                  </a:lnTo>
                  <a:lnTo>
                    <a:pt x="382" y="76"/>
                  </a:lnTo>
                  <a:lnTo>
                    <a:pt x="384" y="78"/>
                  </a:lnTo>
                  <a:lnTo>
                    <a:pt x="382" y="78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78" y="80"/>
                  </a:lnTo>
                  <a:lnTo>
                    <a:pt x="376" y="80"/>
                  </a:lnTo>
                  <a:lnTo>
                    <a:pt x="374" y="82"/>
                  </a:lnTo>
                  <a:lnTo>
                    <a:pt x="370" y="82"/>
                  </a:lnTo>
                  <a:lnTo>
                    <a:pt x="368" y="84"/>
                  </a:lnTo>
                  <a:lnTo>
                    <a:pt x="368" y="84"/>
                  </a:lnTo>
                  <a:lnTo>
                    <a:pt x="366" y="84"/>
                  </a:lnTo>
                  <a:lnTo>
                    <a:pt x="364" y="84"/>
                  </a:lnTo>
                  <a:lnTo>
                    <a:pt x="360" y="86"/>
                  </a:lnTo>
                  <a:lnTo>
                    <a:pt x="360" y="86"/>
                  </a:lnTo>
                  <a:lnTo>
                    <a:pt x="358" y="88"/>
                  </a:lnTo>
                  <a:lnTo>
                    <a:pt x="358" y="90"/>
                  </a:lnTo>
                  <a:lnTo>
                    <a:pt x="360" y="92"/>
                  </a:lnTo>
                  <a:lnTo>
                    <a:pt x="360" y="92"/>
                  </a:lnTo>
                  <a:lnTo>
                    <a:pt x="360" y="94"/>
                  </a:lnTo>
                  <a:lnTo>
                    <a:pt x="360" y="96"/>
                  </a:lnTo>
                  <a:lnTo>
                    <a:pt x="362" y="96"/>
                  </a:lnTo>
                  <a:lnTo>
                    <a:pt x="364" y="94"/>
                  </a:lnTo>
                  <a:lnTo>
                    <a:pt x="364" y="92"/>
                  </a:lnTo>
                  <a:lnTo>
                    <a:pt x="366" y="92"/>
                  </a:lnTo>
                  <a:lnTo>
                    <a:pt x="366" y="92"/>
                  </a:lnTo>
                  <a:lnTo>
                    <a:pt x="368" y="90"/>
                  </a:lnTo>
                  <a:lnTo>
                    <a:pt x="370" y="90"/>
                  </a:lnTo>
                  <a:lnTo>
                    <a:pt x="372" y="90"/>
                  </a:lnTo>
                  <a:lnTo>
                    <a:pt x="374" y="88"/>
                  </a:lnTo>
                  <a:lnTo>
                    <a:pt x="376" y="86"/>
                  </a:lnTo>
                  <a:lnTo>
                    <a:pt x="378" y="86"/>
                  </a:lnTo>
                  <a:lnTo>
                    <a:pt x="384" y="84"/>
                  </a:lnTo>
                  <a:lnTo>
                    <a:pt x="386" y="84"/>
                  </a:lnTo>
                  <a:lnTo>
                    <a:pt x="386" y="84"/>
                  </a:lnTo>
                  <a:lnTo>
                    <a:pt x="384" y="86"/>
                  </a:lnTo>
                  <a:lnTo>
                    <a:pt x="386" y="86"/>
                  </a:lnTo>
                  <a:lnTo>
                    <a:pt x="386" y="86"/>
                  </a:lnTo>
                  <a:lnTo>
                    <a:pt x="386" y="84"/>
                  </a:lnTo>
                  <a:lnTo>
                    <a:pt x="388" y="82"/>
                  </a:lnTo>
                  <a:lnTo>
                    <a:pt x="390" y="82"/>
                  </a:lnTo>
                  <a:lnTo>
                    <a:pt x="392" y="82"/>
                  </a:lnTo>
                  <a:lnTo>
                    <a:pt x="394" y="82"/>
                  </a:lnTo>
                  <a:lnTo>
                    <a:pt x="396" y="82"/>
                  </a:lnTo>
                  <a:lnTo>
                    <a:pt x="400" y="82"/>
                  </a:lnTo>
                  <a:lnTo>
                    <a:pt x="402" y="82"/>
                  </a:lnTo>
                  <a:lnTo>
                    <a:pt x="404" y="84"/>
                  </a:lnTo>
                  <a:lnTo>
                    <a:pt x="410" y="82"/>
                  </a:lnTo>
                  <a:lnTo>
                    <a:pt x="412" y="82"/>
                  </a:lnTo>
                  <a:lnTo>
                    <a:pt x="414" y="84"/>
                  </a:lnTo>
                  <a:lnTo>
                    <a:pt x="418" y="84"/>
                  </a:lnTo>
                  <a:lnTo>
                    <a:pt x="422" y="84"/>
                  </a:lnTo>
                  <a:lnTo>
                    <a:pt x="424" y="84"/>
                  </a:lnTo>
                  <a:lnTo>
                    <a:pt x="424" y="86"/>
                  </a:lnTo>
                  <a:lnTo>
                    <a:pt x="426" y="88"/>
                  </a:lnTo>
                  <a:lnTo>
                    <a:pt x="426" y="88"/>
                  </a:lnTo>
                  <a:lnTo>
                    <a:pt x="424" y="90"/>
                  </a:lnTo>
                  <a:lnTo>
                    <a:pt x="424" y="92"/>
                  </a:lnTo>
                  <a:lnTo>
                    <a:pt x="422" y="94"/>
                  </a:lnTo>
                  <a:lnTo>
                    <a:pt x="420" y="94"/>
                  </a:lnTo>
                  <a:lnTo>
                    <a:pt x="414" y="96"/>
                  </a:lnTo>
                  <a:lnTo>
                    <a:pt x="412" y="96"/>
                  </a:lnTo>
                  <a:lnTo>
                    <a:pt x="410" y="96"/>
                  </a:lnTo>
                  <a:lnTo>
                    <a:pt x="410" y="96"/>
                  </a:lnTo>
                  <a:lnTo>
                    <a:pt x="410" y="96"/>
                  </a:lnTo>
                  <a:lnTo>
                    <a:pt x="408" y="98"/>
                  </a:lnTo>
                  <a:lnTo>
                    <a:pt x="408" y="100"/>
                  </a:lnTo>
                  <a:lnTo>
                    <a:pt x="408" y="102"/>
                  </a:lnTo>
                  <a:lnTo>
                    <a:pt x="408" y="102"/>
                  </a:lnTo>
                  <a:lnTo>
                    <a:pt x="410" y="104"/>
                  </a:lnTo>
                  <a:lnTo>
                    <a:pt x="412" y="102"/>
                  </a:lnTo>
                  <a:lnTo>
                    <a:pt x="416" y="102"/>
                  </a:lnTo>
                  <a:lnTo>
                    <a:pt x="418" y="100"/>
                  </a:lnTo>
                  <a:lnTo>
                    <a:pt x="422" y="100"/>
                  </a:lnTo>
                  <a:lnTo>
                    <a:pt x="422" y="100"/>
                  </a:lnTo>
                  <a:lnTo>
                    <a:pt x="426" y="102"/>
                  </a:lnTo>
                  <a:lnTo>
                    <a:pt x="428" y="102"/>
                  </a:lnTo>
                  <a:lnTo>
                    <a:pt x="430" y="102"/>
                  </a:lnTo>
                  <a:lnTo>
                    <a:pt x="430" y="102"/>
                  </a:lnTo>
                  <a:lnTo>
                    <a:pt x="432" y="100"/>
                  </a:lnTo>
                  <a:lnTo>
                    <a:pt x="432" y="100"/>
                  </a:lnTo>
                  <a:lnTo>
                    <a:pt x="434" y="100"/>
                  </a:lnTo>
                  <a:lnTo>
                    <a:pt x="434" y="102"/>
                  </a:lnTo>
                  <a:lnTo>
                    <a:pt x="436" y="100"/>
                  </a:lnTo>
                  <a:lnTo>
                    <a:pt x="438" y="96"/>
                  </a:lnTo>
                  <a:lnTo>
                    <a:pt x="438" y="92"/>
                  </a:lnTo>
                  <a:lnTo>
                    <a:pt x="438" y="92"/>
                  </a:lnTo>
                  <a:lnTo>
                    <a:pt x="438" y="90"/>
                  </a:lnTo>
                  <a:lnTo>
                    <a:pt x="438" y="88"/>
                  </a:lnTo>
                  <a:lnTo>
                    <a:pt x="440" y="88"/>
                  </a:lnTo>
                  <a:lnTo>
                    <a:pt x="442" y="88"/>
                  </a:lnTo>
                  <a:lnTo>
                    <a:pt x="446" y="88"/>
                  </a:lnTo>
                  <a:lnTo>
                    <a:pt x="448" y="88"/>
                  </a:lnTo>
                  <a:lnTo>
                    <a:pt x="452" y="88"/>
                  </a:lnTo>
                  <a:lnTo>
                    <a:pt x="452" y="88"/>
                  </a:lnTo>
                  <a:lnTo>
                    <a:pt x="454" y="90"/>
                  </a:lnTo>
                  <a:lnTo>
                    <a:pt x="454" y="94"/>
                  </a:lnTo>
                  <a:lnTo>
                    <a:pt x="454" y="98"/>
                  </a:lnTo>
                  <a:lnTo>
                    <a:pt x="452" y="100"/>
                  </a:lnTo>
                  <a:lnTo>
                    <a:pt x="450" y="104"/>
                  </a:lnTo>
                  <a:lnTo>
                    <a:pt x="448" y="106"/>
                  </a:lnTo>
                  <a:lnTo>
                    <a:pt x="448" y="108"/>
                  </a:lnTo>
                  <a:lnTo>
                    <a:pt x="442" y="114"/>
                  </a:lnTo>
                  <a:lnTo>
                    <a:pt x="440" y="114"/>
                  </a:lnTo>
                  <a:lnTo>
                    <a:pt x="438" y="114"/>
                  </a:lnTo>
                  <a:lnTo>
                    <a:pt x="436" y="116"/>
                  </a:lnTo>
                  <a:lnTo>
                    <a:pt x="436" y="118"/>
                  </a:lnTo>
                  <a:lnTo>
                    <a:pt x="434" y="116"/>
                  </a:lnTo>
                  <a:lnTo>
                    <a:pt x="434" y="116"/>
                  </a:lnTo>
                  <a:lnTo>
                    <a:pt x="432" y="120"/>
                  </a:lnTo>
                  <a:lnTo>
                    <a:pt x="432" y="120"/>
                  </a:lnTo>
                  <a:lnTo>
                    <a:pt x="428" y="122"/>
                  </a:lnTo>
                  <a:lnTo>
                    <a:pt x="428" y="124"/>
                  </a:lnTo>
                  <a:lnTo>
                    <a:pt x="426" y="124"/>
                  </a:lnTo>
                  <a:lnTo>
                    <a:pt x="426" y="122"/>
                  </a:lnTo>
                  <a:lnTo>
                    <a:pt x="426" y="124"/>
                  </a:lnTo>
                  <a:lnTo>
                    <a:pt x="426" y="126"/>
                  </a:lnTo>
                  <a:lnTo>
                    <a:pt x="424" y="126"/>
                  </a:lnTo>
                  <a:lnTo>
                    <a:pt x="422" y="130"/>
                  </a:lnTo>
                  <a:lnTo>
                    <a:pt x="420" y="132"/>
                  </a:lnTo>
                  <a:lnTo>
                    <a:pt x="420" y="132"/>
                  </a:lnTo>
                  <a:lnTo>
                    <a:pt x="416" y="136"/>
                  </a:lnTo>
                  <a:lnTo>
                    <a:pt x="414" y="138"/>
                  </a:lnTo>
                  <a:lnTo>
                    <a:pt x="412" y="138"/>
                  </a:lnTo>
                  <a:lnTo>
                    <a:pt x="408" y="140"/>
                  </a:lnTo>
                  <a:lnTo>
                    <a:pt x="408" y="142"/>
                  </a:lnTo>
                  <a:lnTo>
                    <a:pt x="406" y="142"/>
                  </a:lnTo>
                  <a:lnTo>
                    <a:pt x="406" y="144"/>
                  </a:lnTo>
                  <a:lnTo>
                    <a:pt x="406" y="146"/>
                  </a:lnTo>
                  <a:lnTo>
                    <a:pt x="406" y="148"/>
                  </a:lnTo>
                  <a:lnTo>
                    <a:pt x="406" y="150"/>
                  </a:lnTo>
                  <a:lnTo>
                    <a:pt x="406" y="148"/>
                  </a:lnTo>
                  <a:lnTo>
                    <a:pt x="406" y="146"/>
                  </a:lnTo>
                  <a:lnTo>
                    <a:pt x="410" y="144"/>
                  </a:lnTo>
                  <a:lnTo>
                    <a:pt x="412" y="142"/>
                  </a:lnTo>
                  <a:lnTo>
                    <a:pt x="414" y="140"/>
                  </a:lnTo>
                  <a:lnTo>
                    <a:pt x="414" y="140"/>
                  </a:lnTo>
                  <a:lnTo>
                    <a:pt x="414" y="140"/>
                  </a:lnTo>
                  <a:lnTo>
                    <a:pt x="416" y="138"/>
                  </a:lnTo>
                  <a:lnTo>
                    <a:pt x="420" y="136"/>
                  </a:lnTo>
                  <a:lnTo>
                    <a:pt x="422" y="134"/>
                  </a:lnTo>
                  <a:lnTo>
                    <a:pt x="422" y="132"/>
                  </a:lnTo>
                  <a:lnTo>
                    <a:pt x="428" y="130"/>
                  </a:lnTo>
                  <a:lnTo>
                    <a:pt x="430" y="126"/>
                  </a:lnTo>
                  <a:lnTo>
                    <a:pt x="432" y="126"/>
                  </a:lnTo>
                  <a:lnTo>
                    <a:pt x="434" y="126"/>
                  </a:lnTo>
                  <a:lnTo>
                    <a:pt x="434" y="126"/>
                  </a:lnTo>
                  <a:lnTo>
                    <a:pt x="436" y="126"/>
                  </a:lnTo>
                  <a:lnTo>
                    <a:pt x="436" y="124"/>
                  </a:lnTo>
                  <a:lnTo>
                    <a:pt x="440" y="124"/>
                  </a:lnTo>
                  <a:lnTo>
                    <a:pt x="442" y="124"/>
                  </a:lnTo>
                  <a:lnTo>
                    <a:pt x="446" y="122"/>
                  </a:lnTo>
                  <a:lnTo>
                    <a:pt x="448" y="120"/>
                  </a:lnTo>
                  <a:lnTo>
                    <a:pt x="450" y="120"/>
                  </a:lnTo>
                  <a:lnTo>
                    <a:pt x="452" y="118"/>
                  </a:lnTo>
                  <a:lnTo>
                    <a:pt x="454" y="118"/>
                  </a:lnTo>
                  <a:lnTo>
                    <a:pt x="456" y="116"/>
                  </a:lnTo>
                  <a:lnTo>
                    <a:pt x="456" y="114"/>
                  </a:lnTo>
                  <a:lnTo>
                    <a:pt x="460" y="112"/>
                  </a:lnTo>
                  <a:lnTo>
                    <a:pt x="462" y="110"/>
                  </a:lnTo>
                  <a:lnTo>
                    <a:pt x="462" y="108"/>
                  </a:lnTo>
                  <a:lnTo>
                    <a:pt x="462" y="106"/>
                  </a:lnTo>
                  <a:lnTo>
                    <a:pt x="464" y="106"/>
                  </a:lnTo>
                  <a:lnTo>
                    <a:pt x="464" y="104"/>
                  </a:lnTo>
                  <a:lnTo>
                    <a:pt x="464" y="106"/>
                  </a:lnTo>
                  <a:lnTo>
                    <a:pt x="466" y="108"/>
                  </a:lnTo>
                  <a:lnTo>
                    <a:pt x="466" y="108"/>
                  </a:lnTo>
                  <a:lnTo>
                    <a:pt x="464" y="110"/>
                  </a:lnTo>
                  <a:lnTo>
                    <a:pt x="466" y="112"/>
                  </a:lnTo>
                  <a:lnTo>
                    <a:pt x="466" y="114"/>
                  </a:lnTo>
                  <a:lnTo>
                    <a:pt x="466" y="116"/>
                  </a:lnTo>
                  <a:lnTo>
                    <a:pt x="466" y="118"/>
                  </a:lnTo>
                  <a:lnTo>
                    <a:pt x="466" y="116"/>
                  </a:lnTo>
                  <a:lnTo>
                    <a:pt x="468" y="114"/>
                  </a:lnTo>
                  <a:lnTo>
                    <a:pt x="468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70" y="108"/>
                  </a:lnTo>
                  <a:lnTo>
                    <a:pt x="470" y="110"/>
                  </a:lnTo>
                  <a:lnTo>
                    <a:pt x="470" y="110"/>
                  </a:lnTo>
                  <a:lnTo>
                    <a:pt x="472" y="112"/>
                  </a:lnTo>
                  <a:lnTo>
                    <a:pt x="474" y="112"/>
                  </a:lnTo>
                  <a:lnTo>
                    <a:pt x="476" y="112"/>
                  </a:lnTo>
                  <a:lnTo>
                    <a:pt x="476" y="110"/>
                  </a:lnTo>
                  <a:lnTo>
                    <a:pt x="476" y="108"/>
                  </a:lnTo>
                  <a:lnTo>
                    <a:pt x="476" y="108"/>
                  </a:lnTo>
                  <a:lnTo>
                    <a:pt x="476" y="108"/>
                  </a:lnTo>
                  <a:lnTo>
                    <a:pt x="478" y="106"/>
                  </a:lnTo>
                  <a:lnTo>
                    <a:pt x="478" y="104"/>
                  </a:lnTo>
                  <a:lnTo>
                    <a:pt x="478" y="102"/>
                  </a:lnTo>
                  <a:lnTo>
                    <a:pt x="478" y="100"/>
                  </a:lnTo>
                  <a:lnTo>
                    <a:pt x="480" y="100"/>
                  </a:lnTo>
                  <a:lnTo>
                    <a:pt x="480" y="100"/>
                  </a:lnTo>
                  <a:lnTo>
                    <a:pt x="482" y="102"/>
                  </a:lnTo>
                  <a:lnTo>
                    <a:pt x="484" y="100"/>
                  </a:lnTo>
                  <a:lnTo>
                    <a:pt x="486" y="100"/>
                  </a:lnTo>
                  <a:lnTo>
                    <a:pt x="490" y="98"/>
                  </a:lnTo>
                  <a:lnTo>
                    <a:pt x="492" y="98"/>
                  </a:lnTo>
                  <a:lnTo>
                    <a:pt x="494" y="98"/>
                  </a:lnTo>
                  <a:lnTo>
                    <a:pt x="496" y="98"/>
                  </a:lnTo>
                  <a:lnTo>
                    <a:pt x="500" y="100"/>
                  </a:lnTo>
                  <a:lnTo>
                    <a:pt x="504" y="102"/>
                  </a:lnTo>
                  <a:lnTo>
                    <a:pt x="506" y="102"/>
                  </a:lnTo>
                  <a:lnTo>
                    <a:pt x="508" y="102"/>
                  </a:lnTo>
                  <a:lnTo>
                    <a:pt x="510" y="104"/>
                  </a:lnTo>
                  <a:lnTo>
                    <a:pt x="510" y="104"/>
                  </a:lnTo>
                  <a:lnTo>
                    <a:pt x="512" y="106"/>
                  </a:lnTo>
                  <a:lnTo>
                    <a:pt x="514" y="108"/>
                  </a:lnTo>
                  <a:lnTo>
                    <a:pt x="514" y="108"/>
                  </a:lnTo>
                  <a:lnTo>
                    <a:pt x="518" y="112"/>
                  </a:lnTo>
                  <a:lnTo>
                    <a:pt x="518" y="112"/>
                  </a:lnTo>
                  <a:lnTo>
                    <a:pt x="520" y="114"/>
                  </a:lnTo>
                  <a:lnTo>
                    <a:pt x="522" y="118"/>
                  </a:lnTo>
                  <a:lnTo>
                    <a:pt x="520" y="120"/>
                  </a:lnTo>
                  <a:lnTo>
                    <a:pt x="520" y="122"/>
                  </a:lnTo>
                  <a:lnTo>
                    <a:pt x="518" y="124"/>
                  </a:lnTo>
                  <a:lnTo>
                    <a:pt x="516" y="126"/>
                  </a:lnTo>
                  <a:lnTo>
                    <a:pt x="514" y="126"/>
                  </a:lnTo>
                  <a:lnTo>
                    <a:pt x="514" y="126"/>
                  </a:lnTo>
                  <a:lnTo>
                    <a:pt x="512" y="128"/>
                  </a:lnTo>
                  <a:lnTo>
                    <a:pt x="510" y="132"/>
                  </a:lnTo>
                  <a:lnTo>
                    <a:pt x="508" y="132"/>
                  </a:lnTo>
                  <a:lnTo>
                    <a:pt x="506" y="134"/>
                  </a:lnTo>
                  <a:lnTo>
                    <a:pt x="504" y="132"/>
                  </a:lnTo>
                  <a:lnTo>
                    <a:pt x="502" y="132"/>
                  </a:lnTo>
                  <a:lnTo>
                    <a:pt x="500" y="132"/>
                  </a:lnTo>
                  <a:lnTo>
                    <a:pt x="498" y="132"/>
                  </a:lnTo>
                  <a:lnTo>
                    <a:pt x="498" y="134"/>
                  </a:lnTo>
                  <a:lnTo>
                    <a:pt x="498" y="136"/>
                  </a:lnTo>
                  <a:lnTo>
                    <a:pt x="498" y="136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0" y="140"/>
                  </a:lnTo>
                  <a:lnTo>
                    <a:pt x="500" y="142"/>
                  </a:lnTo>
                  <a:lnTo>
                    <a:pt x="500" y="142"/>
                  </a:lnTo>
                  <a:lnTo>
                    <a:pt x="498" y="142"/>
                  </a:lnTo>
                  <a:lnTo>
                    <a:pt x="496" y="142"/>
                  </a:lnTo>
                  <a:lnTo>
                    <a:pt x="492" y="144"/>
                  </a:lnTo>
                  <a:lnTo>
                    <a:pt x="490" y="146"/>
                  </a:lnTo>
                  <a:lnTo>
                    <a:pt x="488" y="146"/>
                  </a:lnTo>
                  <a:lnTo>
                    <a:pt x="486" y="146"/>
                  </a:lnTo>
                  <a:lnTo>
                    <a:pt x="486" y="146"/>
                  </a:lnTo>
                  <a:lnTo>
                    <a:pt x="484" y="144"/>
                  </a:lnTo>
                  <a:lnTo>
                    <a:pt x="482" y="144"/>
                  </a:lnTo>
                  <a:lnTo>
                    <a:pt x="480" y="144"/>
                  </a:lnTo>
                  <a:lnTo>
                    <a:pt x="478" y="144"/>
                  </a:lnTo>
                  <a:lnTo>
                    <a:pt x="478" y="144"/>
                  </a:lnTo>
                  <a:lnTo>
                    <a:pt x="478" y="144"/>
                  </a:lnTo>
                  <a:lnTo>
                    <a:pt x="476" y="144"/>
                  </a:lnTo>
                  <a:lnTo>
                    <a:pt x="476" y="144"/>
                  </a:lnTo>
                  <a:lnTo>
                    <a:pt x="476" y="144"/>
                  </a:lnTo>
                  <a:lnTo>
                    <a:pt x="474" y="144"/>
                  </a:lnTo>
                  <a:lnTo>
                    <a:pt x="474" y="144"/>
                  </a:lnTo>
                  <a:lnTo>
                    <a:pt x="472" y="146"/>
                  </a:lnTo>
                  <a:lnTo>
                    <a:pt x="470" y="146"/>
                  </a:lnTo>
                  <a:lnTo>
                    <a:pt x="470" y="146"/>
                  </a:lnTo>
                  <a:lnTo>
                    <a:pt x="468" y="146"/>
                  </a:lnTo>
                  <a:lnTo>
                    <a:pt x="468" y="146"/>
                  </a:lnTo>
                  <a:lnTo>
                    <a:pt x="464" y="146"/>
                  </a:lnTo>
                  <a:lnTo>
                    <a:pt x="462" y="146"/>
                  </a:lnTo>
                  <a:lnTo>
                    <a:pt x="460" y="146"/>
                  </a:lnTo>
                  <a:lnTo>
                    <a:pt x="458" y="148"/>
                  </a:lnTo>
                  <a:lnTo>
                    <a:pt x="456" y="148"/>
                  </a:lnTo>
                  <a:lnTo>
                    <a:pt x="454" y="148"/>
                  </a:lnTo>
                  <a:lnTo>
                    <a:pt x="456" y="148"/>
                  </a:lnTo>
                  <a:lnTo>
                    <a:pt x="458" y="148"/>
                  </a:lnTo>
                  <a:lnTo>
                    <a:pt x="462" y="148"/>
                  </a:lnTo>
                  <a:lnTo>
                    <a:pt x="464" y="148"/>
                  </a:lnTo>
                  <a:lnTo>
                    <a:pt x="466" y="148"/>
                  </a:lnTo>
                  <a:lnTo>
                    <a:pt x="468" y="148"/>
                  </a:lnTo>
                  <a:lnTo>
                    <a:pt x="470" y="150"/>
                  </a:lnTo>
                  <a:lnTo>
                    <a:pt x="476" y="150"/>
                  </a:lnTo>
                  <a:lnTo>
                    <a:pt x="478" y="150"/>
                  </a:lnTo>
                  <a:lnTo>
                    <a:pt x="478" y="150"/>
                  </a:lnTo>
                  <a:lnTo>
                    <a:pt x="480" y="148"/>
                  </a:lnTo>
                  <a:lnTo>
                    <a:pt x="482" y="148"/>
                  </a:lnTo>
                  <a:lnTo>
                    <a:pt x="484" y="150"/>
                  </a:lnTo>
                  <a:lnTo>
                    <a:pt x="484" y="150"/>
                  </a:lnTo>
                  <a:lnTo>
                    <a:pt x="486" y="152"/>
                  </a:lnTo>
                  <a:lnTo>
                    <a:pt x="488" y="154"/>
                  </a:lnTo>
                  <a:lnTo>
                    <a:pt x="488" y="154"/>
                  </a:lnTo>
                  <a:lnTo>
                    <a:pt x="486" y="156"/>
                  </a:lnTo>
                  <a:lnTo>
                    <a:pt x="484" y="156"/>
                  </a:lnTo>
                  <a:lnTo>
                    <a:pt x="484" y="156"/>
                  </a:lnTo>
                  <a:lnTo>
                    <a:pt x="484" y="158"/>
                  </a:lnTo>
                  <a:lnTo>
                    <a:pt x="484" y="160"/>
                  </a:lnTo>
                  <a:lnTo>
                    <a:pt x="482" y="160"/>
                  </a:lnTo>
                  <a:lnTo>
                    <a:pt x="476" y="162"/>
                  </a:lnTo>
                  <a:lnTo>
                    <a:pt x="474" y="162"/>
                  </a:lnTo>
                  <a:lnTo>
                    <a:pt x="472" y="162"/>
                  </a:lnTo>
                  <a:lnTo>
                    <a:pt x="468" y="162"/>
                  </a:lnTo>
                  <a:lnTo>
                    <a:pt x="466" y="160"/>
                  </a:lnTo>
                  <a:lnTo>
                    <a:pt x="462" y="158"/>
                  </a:lnTo>
                  <a:lnTo>
                    <a:pt x="458" y="156"/>
                  </a:lnTo>
                  <a:lnTo>
                    <a:pt x="456" y="156"/>
                  </a:lnTo>
                  <a:lnTo>
                    <a:pt x="456" y="158"/>
                  </a:lnTo>
                  <a:lnTo>
                    <a:pt x="454" y="162"/>
                  </a:lnTo>
                  <a:lnTo>
                    <a:pt x="450" y="162"/>
                  </a:lnTo>
                  <a:lnTo>
                    <a:pt x="450" y="164"/>
                  </a:lnTo>
                  <a:lnTo>
                    <a:pt x="448" y="164"/>
                  </a:lnTo>
                  <a:lnTo>
                    <a:pt x="450" y="166"/>
                  </a:lnTo>
                  <a:lnTo>
                    <a:pt x="452" y="166"/>
                  </a:lnTo>
                  <a:lnTo>
                    <a:pt x="452" y="166"/>
                  </a:lnTo>
                  <a:lnTo>
                    <a:pt x="452" y="168"/>
                  </a:lnTo>
                  <a:lnTo>
                    <a:pt x="450" y="170"/>
                  </a:lnTo>
                  <a:lnTo>
                    <a:pt x="450" y="168"/>
                  </a:lnTo>
                  <a:lnTo>
                    <a:pt x="450" y="170"/>
                  </a:lnTo>
                  <a:lnTo>
                    <a:pt x="450" y="172"/>
                  </a:lnTo>
                  <a:lnTo>
                    <a:pt x="452" y="172"/>
                  </a:lnTo>
                  <a:lnTo>
                    <a:pt x="454" y="172"/>
                  </a:lnTo>
                  <a:lnTo>
                    <a:pt x="454" y="170"/>
                  </a:lnTo>
                  <a:lnTo>
                    <a:pt x="456" y="170"/>
                  </a:lnTo>
                  <a:lnTo>
                    <a:pt x="458" y="168"/>
                  </a:lnTo>
                  <a:lnTo>
                    <a:pt x="462" y="166"/>
                  </a:lnTo>
                  <a:lnTo>
                    <a:pt x="464" y="166"/>
                  </a:lnTo>
                  <a:lnTo>
                    <a:pt x="468" y="164"/>
                  </a:lnTo>
                  <a:lnTo>
                    <a:pt x="470" y="164"/>
                  </a:lnTo>
                  <a:lnTo>
                    <a:pt x="470" y="166"/>
                  </a:lnTo>
                  <a:lnTo>
                    <a:pt x="472" y="166"/>
                  </a:lnTo>
                  <a:lnTo>
                    <a:pt x="474" y="166"/>
                  </a:lnTo>
                  <a:lnTo>
                    <a:pt x="476" y="168"/>
                  </a:lnTo>
                  <a:lnTo>
                    <a:pt x="476" y="168"/>
                  </a:lnTo>
                  <a:lnTo>
                    <a:pt x="476" y="170"/>
                  </a:lnTo>
                  <a:lnTo>
                    <a:pt x="472" y="172"/>
                  </a:lnTo>
                  <a:lnTo>
                    <a:pt x="470" y="174"/>
                  </a:lnTo>
                  <a:lnTo>
                    <a:pt x="470" y="176"/>
                  </a:lnTo>
                  <a:lnTo>
                    <a:pt x="468" y="178"/>
                  </a:lnTo>
                  <a:lnTo>
                    <a:pt x="466" y="182"/>
                  </a:lnTo>
                  <a:lnTo>
                    <a:pt x="462" y="184"/>
                  </a:lnTo>
                  <a:lnTo>
                    <a:pt x="460" y="190"/>
                  </a:lnTo>
                  <a:lnTo>
                    <a:pt x="458" y="192"/>
                  </a:lnTo>
                  <a:lnTo>
                    <a:pt x="456" y="194"/>
                  </a:lnTo>
                  <a:lnTo>
                    <a:pt x="456" y="198"/>
                  </a:lnTo>
                  <a:lnTo>
                    <a:pt x="456" y="200"/>
                  </a:lnTo>
                  <a:lnTo>
                    <a:pt x="456" y="202"/>
                  </a:lnTo>
                  <a:lnTo>
                    <a:pt x="454" y="202"/>
                  </a:lnTo>
                  <a:lnTo>
                    <a:pt x="454" y="206"/>
                  </a:lnTo>
                  <a:lnTo>
                    <a:pt x="452" y="210"/>
                  </a:lnTo>
                  <a:lnTo>
                    <a:pt x="452" y="214"/>
                  </a:lnTo>
                  <a:lnTo>
                    <a:pt x="452" y="216"/>
                  </a:lnTo>
                  <a:lnTo>
                    <a:pt x="452" y="218"/>
                  </a:lnTo>
                  <a:lnTo>
                    <a:pt x="452" y="222"/>
                  </a:lnTo>
                  <a:lnTo>
                    <a:pt x="450" y="224"/>
                  </a:lnTo>
                  <a:lnTo>
                    <a:pt x="448" y="224"/>
                  </a:lnTo>
                  <a:lnTo>
                    <a:pt x="450" y="228"/>
                  </a:lnTo>
                  <a:lnTo>
                    <a:pt x="448" y="228"/>
                  </a:lnTo>
                  <a:lnTo>
                    <a:pt x="448" y="230"/>
                  </a:lnTo>
                  <a:lnTo>
                    <a:pt x="448" y="234"/>
                  </a:lnTo>
                  <a:lnTo>
                    <a:pt x="446" y="236"/>
                  </a:lnTo>
                  <a:lnTo>
                    <a:pt x="444" y="238"/>
                  </a:lnTo>
                  <a:lnTo>
                    <a:pt x="442" y="238"/>
                  </a:lnTo>
                  <a:lnTo>
                    <a:pt x="442" y="236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0" y="234"/>
                  </a:lnTo>
                  <a:lnTo>
                    <a:pt x="442" y="232"/>
                  </a:lnTo>
                  <a:lnTo>
                    <a:pt x="440" y="230"/>
                  </a:lnTo>
                  <a:lnTo>
                    <a:pt x="440" y="230"/>
                  </a:lnTo>
                  <a:lnTo>
                    <a:pt x="438" y="230"/>
                  </a:lnTo>
                  <a:lnTo>
                    <a:pt x="436" y="230"/>
                  </a:lnTo>
                  <a:lnTo>
                    <a:pt x="436" y="232"/>
                  </a:lnTo>
                  <a:lnTo>
                    <a:pt x="436" y="234"/>
                  </a:lnTo>
                  <a:lnTo>
                    <a:pt x="436" y="234"/>
                  </a:lnTo>
                  <a:lnTo>
                    <a:pt x="436" y="236"/>
                  </a:lnTo>
                  <a:lnTo>
                    <a:pt x="436" y="236"/>
                  </a:lnTo>
                  <a:lnTo>
                    <a:pt x="436" y="238"/>
                  </a:lnTo>
                  <a:lnTo>
                    <a:pt x="436" y="238"/>
                  </a:lnTo>
                  <a:lnTo>
                    <a:pt x="438" y="240"/>
                  </a:lnTo>
                  <a:lnTo>
                    <a:pt x="440" y="240"/>
                  </a:lnTo>
                  <a:lnTo>
                    <a:pt x="442" y="242"/>
                  </a:lnTo>
                  <a:lnTo>
                    <a:pt x="442" y="246"/>
                  </a:lnTo>
                  <a:lnTo>
                    <a:pt x="444" y="246"/>
                  </a:lnTo>
                  <a:lnTo>
                    <a:pt x="446" y="246"/>
                  </a:lnTo>
                  <a:lnTo>
                    <a:pt x="448" y="250"/>
                  </a:lnTo>
                  <a:lnTo>
                    <a:pt x="450" y="252"/>
                  </a:lnTo>
                  <a:lnTo>
                    <a:pt x="448" y="254"/>
                  </a:lnTo>
                  <a:lnTo>
                    <a:pt x="448" y="254"/>
                  </a:lnTo>
                  <a:lnTo>
                    <a:pt x="446" y="252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0" y="248"/>
                  </a:lnTo>
                  <a:lnTo>
                    <a:pt x="440" y="248"/>
                  </a:lnTo>
                  <a:lnTo>
                    <a:pt x="440" y="250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38" y="252"/>
                  </a:lnTo>
                  <a:lnTo>
                    <a:pt x="438" y="254"/>
                  </a:lnTo>
                  <a:lnTo>
                    <a:pt x="438" y="254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8"/>
                  </a:lnTo>
                  <a:lnTo>
                    <a:pt x="440" y="258"/>
                  </a:lnTo>
                  <a:lnTo>
                    <a:pt x="442" y="258"/>
                  </a:lnTo>
                  <a:lnTo>
                    <a:pt x="444" y="258"/>
                  </a:lnTo>
                  <a:lnTo>
                    <a:pt x="444" y="260"/>
                  </a:lnTo>
                  <a:lnTo>
                    <a:pt x="444" y="262"/>
                  </a:lnTo>
                  <a:lnTo>
                    <a:pt x="444" y="262"/>
                  </a:lnTo>
                  <a:lnTo>
                    <a:pt x="444" y="262"/>
                  </a:lnTo>
                  <a:lnTo>
                    <a:pt x="446" y="262"/>
                  </a:lnTo>
                  <a:lnTo>
                    <a:pt x="448" y="260"/>
                  </a:lnTo>
                  <a:lnTo>
                    <a:pt x="450" y="258"/>
                  </a:lnTo>
                  <a:lnTo>
                    <a:pt x="450" y="258"/>
                  </a:lnTo>
                  <a:lnTo>
                    <a:pt x="450" y="258"/>
                  </a:lnTo>
                  <a:lnTo>
                    <a:pt x="452" y="260"/>
                  </a:lnTo>
                  <a:lnTo>
                    <a:pt x="452" y="260"/>
                  </a:lnTo>
                  <a:lnTo>
                    <a:pt x="454" y="262"/>
                  </a:lnTo>
                  <a:lnTo>
                    <a:pt x="456" y="262"/>
                  </a:lnTo>
                  <a:lnTo>
                    <a:pt x="456" y="264"/>
                  </a:lnTo>
                  <a:lnTo>
                    <a:pt x="456" y="266"/>
                  </a:lnTo>
                  <a:lnTo>
                    <a:pt x="456" y="266"/>
                  </a:lnTo>
                  <a:lnTo>
                    <a:pt x="456" y="270"/>
                  </a:lnTo>
                  <a:lnTo>
                    <a:pt x="454" y="272"/>
                  </a:lnTo>
                  <a:lnTo>
                    <a:pt x="454" y="274"/>
                  </a:lnTo>
                  <a:lnTo>
                    <a:pt x="454" y="278"/>
                  </a:lnTo>
                  <a:lnTo>
                    <a:pt x="452" y="278"/>
                  </a:lnTo>
                  <a:lnTo>
                    <a:pt x="452" y="280"/>
                  </a:lnTo>
                  <a:lnTo>
                    <a:pt x="452" y="282"/>
                  </a:lnTo>
                  <a:lnTo>
                    <a:pt x="450" y="280"/>
                  </a:lnTo>
                  <a:lnTo>
                    <a:pt x="450" y="278"/>
                  </a:lnTo>
                  <a:lnTo>
                    <a:pt x="448" y="278"/>
                  </a:lnTo>
                  <a:lnTo>
                    <a:pt x="446" y="276"/>
                  </a:lnTo>
                  <a:lnTo>
                    <a:pt x="444" y="276"/>
                  </a:lnTo>
                  <a:lnTo>
                    <a:pt x="444" y="276"/>
                  </a:lnTo>
                  <a:lnTo>
                    <a:pt x="442" y="276"/>
                  </a:lnTo>
                  <a:lnTo>
                    <a:pt x="442" y="276"/>
                  </a:lnTo>
                  <a:lnTo>
                    <a:pt x="442" y="274"/>
                  </a:lnTo>
                  <a:lnTo>
                    <a:pt x="442" y="272"/>
                  </a:lnTo>
                  <a:lnTo>
                    <a:pt x="440" y="272"/>
                  </a:lnTo>
                  <a:lnTo>
                    <a:pt x="438" y="272"/>
                  </a:lnTo>
                  <a:lnTo>
                    <a:pt x="438" y="272"/>
                  </a:lnTo>
                  <a:lnTo>
                    <a:pt x="436" y="270"/>
                  </a:lnTo>
                  <a:lnTo>
                    <a:pt x="434" y="270"/>
                  </a:lnTo>
                  <a:lnTo>
                    <a:pt x="432" y="272"/>
                  </a:lnTo>
                  <a:lnTo>
                    <a:pt x="434" y="272"/>
                  </a:lnTo>
                  <a:lnTo>
                    <a:pt x="434" y="272"/>
                  </a:lnTo>
                  <a:lnTo>
                    <a:pt x="432" y="272"/>
                  </a:lnTo>
                  <a:lnTo>
                    <a:pt x="430" y="272"/>
                  </a:lnTo>
                  <a:lnTo>
                    <a:pt x="428" y="272"/>
                  </a:lnTo>
                  <a:lnTo>
                    <a:pt x="428" y="272"/>
                  </a:lnTo>
                  <a:lnTo>
                    <a:pt x="428" y="274"/>
                  </a:lnTo>
                  <a:lnTo>
                    <a:pt x="428" y="274"/>
                  </a:lnTo>
                  <a:lnTo>
                    <a:pt x="432" y="274"/>
                  </a:lnTo>
                  <a:lnTo>
                    <a:pt x="432" y="274"/>
                  </a:lnTo>
                  <a:lnTo>
                    <a:pt x="432" y="276"/>
                  </a:lnTo>
                  <a:lnTo>
                    <a:pt x="430" y="276"/>
                  </a:lnTo>
                  <a:lnTo>
                    <a:pt x="428" y="278"/>
                  </a:lnTo>
                  <a:lnTo>
                    <a:pt x="426" y="280"/>
                  </a:lnTo>
                  <a:lnTo>
                    <a:pt x="424" y="280"/>
                  </a:lnTo>
                  <a:lnTo>
                    <a:pt x="424" y="278"/>
                  </a:lnTo>
                  <a:lnTo>
                    <a:pt x="424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8"/>
                  </a:lnTo>
                  <a:lnTo>
                    <a:pt x="422" y="280"/>
                  </a:lnTo>
                  <a:lnTo>
                    <a:pt x="420" y="280"/>
                  </a:lnTo>
                  <a:lnTo>
                    <a:pt x="422" y="282"/>
                  </a:lnTo>
                  <a:lnTo>
                    <a:pt x="422" y="284"/>
                  </a:lnTo>
                  <a:lnTo>
                    <a:pt x="422" y="284"/>
                  </a:lnTo>
                  <a:lnTo>
                    <a:pt x="422" y="286"/>
                  </a:lnTo>
                  <a:lnTo>
                    <a:pt x="422" y="286"/>
                  </a:lnTo>
                  <a:lnTo>
                    <a:pt x="420" y="286"/>
                  </a:lnTo>
                  <a:lnTo>
                    <a:pt x="420" y="286"/>
                  </a:lnTo>
                  <a:lnTo>
                    <a:pt x="418" y="286"/>
                  </a:lnTo>
                  <a:lnTo>
                    <a:pt x="416" y="288"/>
                  </a:lnTo>
                  <a:lnTo>
                    <a:pt x="418" y="288"/>
                  </a:lnTo>
                  <a:lnTo>
                    <a:pt x="420" y="288"/>
                  </a:lnTo>
                  <a:lnTo>
                    <a:pt x="422" y="288"/>
                  </a:lnTo>
                  <a:lnTo>
                    <a:pt x="424" y="290"/>
                  </a:lnTo>
                  <a:lnTo>
                    <a:pt x="424" y="290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8" y="292"/>
                  </a:lnTo>
                  <a:lnTo>
                    <a:pt x="428" y="292"/>
                  </a:lnTo>
                  <a:lnTo>
                    <a:pt x="430" y="292"/>
                  </a:lnTo>
                  <a:lnTo>
                    <a:pt x="434" y="294"/>
                  </a:lnTo>
                  <a:lnTo>
                    <a:pt x="434" y="294"/>
                  </a:lnTo>
                  <a:lnTo>
                    <a:pt x="436" y="294"/>
                  </a:lnTo>
                  <a:lnTo>
                    <a:pt x="436" y="292"/>
                  </a:lnTo>
                  <a:lnTo>
                    <a:pt x="438" y="292"/>
                  </a:lnTo>
                  <a:lnTo>
                    <a:pt x="438" y="294"/>
                  </a:lnTo>
                  <a:lnTo>
                    <a:pt x="438" y="296"/>
                  </a:lnTo>
                  <a:lnTo>
                    <a:pt x="438" y="298"/>
                  </a:lnTo>
                  <a:lnTo>
                    <a:pt x="438" y="298"/>
                  </a:lnTo>
                  <a:lnTo>
                    <a:pt x="436" y="300"/>
                  </a:lnTo>
                  <a:lnTo>
                    <a:pt x="436" y="298"/>
                  </a:lnTo>
                  <a:lnTo>
                    <a:pt x="434" y="298"/>
                  </a:lnTo>
                  <a:lnTo>
                    <a:pt x="432" y="300"/>
                  </a:lnTo>
                  <a:lnTo>
                    <a:pt x="432" y="300"/>
                  </a:lnTo>
                  <a:lnTo>
                    <a:pt x="430" y="298"/>
                  </a:lnTo>
                  <a:lnTo>
                    <a:pt x="426" y="300"/>
                  </a:lnTo>
                  <a:lnTo>
                    <a:pt x="424" y="300"/>
                  </a:lnTo>
                  <a:lnTo>
                    <a:pt x="422" y="300"/>
                  </a:lnTo>
                  <a:lnTo>
                    <a:pt x="422" y="298"/>
                  </a:lnTo>
                  <a:lnTo>
                    <a:pt x="422" y="300"/>
                  </a:lnTo>
                  <a:lnTo>
                    <a:pt x="422" y="300"/>
                  </a:lnTo>
                  <a:lnTo>
                    <a:pt x="422" y="300"/>
                  </a:lnTo>
                  <a:lnTo>
                    <a:pt x="424" y="300"/>
                  </a:lnTo>
                  <a:lnTo>
                    <a:pt x="426" y="300"/>
                  </a:lnTo>
                  <a:lnTo>
                    <a:pt x="430" y="300"/>
                  </a:lnTo>
                  <a:lnTo>
                    <a:pt x="432" y="302"/>
                  </a:lnTo>
                  <a:lnTo>
                    <a:pt x="434" y="302"/>
                  </a:lnTo>
                  <a:lnTo>
                    <a:pt x="434" y="302"/>
                  </a:lnTo>
                  <a:lnTo>
                    <a:pt x="436" y="304"/>
                  </a:lnTo>
                  <a:lnTo>
                    <a:pt x="438" y="304"/>
                  </a:lnTo>
                  <a:lnTo>
                    <a:pt x="438" y="306"/>
                  </a:lnTo>
                  <a:lnTo>
                    <a:pt x="440" y="308"/>
                  </a:lnTo>
                  <a:lnTo>
                    <a:pt x="442" y="310"/>
                  </a:lnTo>
                  <a:lnTo>
                    <a:pt x="440" y="310"/>
                  </a:lnTo>
                  <a:lnTo>
                    <a:pt x="438" y="310"/>
                  </a:lnTo>
                  <a:lnTo>
                    <a:pt x="438" y="308"/>
                  </a:lnTo>
                  <a:lnTo>
                    <a:pt x="438" y="310"/>
                  </a:lnTo>
                  <a:lnTo>
                    <a:pt x="438" y="310"/>
                  </a:lnTo>
                  <a:lnTo>
                    <a:pt x="438" y="312"/>
                  </a:lnTo>
                  <a:lnTo>
                    <a:pt x="438" y="316"/>
                  </a:lnTo>
                  <a:lnTo>
                    <a:pt x="438" y="316"/>
                  </a:lnTo>
                  <a:lnTo>
                    <a:pt x="438" y="318"/>
                  </a:lnTo>
                  <a:lnTo>
                    <a:pt x="438" y="320"/>
                  </a:lnTo>
                  <a:lnTo>
                    <a:pt x="438" y="322"/>
                  </a:lnTo>
                  <a:lnTo>
                    <a:pt x="436" y="326"/>
                  </a:lnTo>
                  <a:lnTo>
                    <a:pt x="434" y="328"/>
                  </a:lnTo>
                  <a:lnTo>
                    <a:pt x="434" y="328"/>
                  </a:lnTo>
                  <a:lnTo>
                    <a:pt x="432" y="326"/>
                  </a:lnTo>
                  <a:lnTo>
                    <a:pt x="432" y="324"/>
                  </a:lnTo>
                  <a:lnTo>
                    <a:pt x="434" y="322"/>
                  </a:lnTo>
                  <a:lnTo>
                    <a:pt x="432" y="322"/>
                  </a:lnTo>
                  <a:lnTo>
                    <a:pt x="432" y="320"/>
                  </a:lnTo>
                  <a:lnTo>
                    <a:pt x="430" y="322"/>
                  </a:lnTo>
                  <a:lnTo>
                    <a:pt x="428" y="322"/>
                  </a:lnTo>
                  <a:lnTo>
                    <a:pt x="426" y="318"/>
                  </a:lnTo>
                  <a:lnTo>
                    <a:pt x="424" y="316"/>
                  </a:lnTo>
                  <a:lnTo>
                    <a:pt x="422" y="314"/>
                  </a:lnTo>
                  <a:lnTo>
                    <a:pt x="422" y="314"/>
                  </a:lnTo>
                  <a:lnTo>
                    <a:pt x="420" y="312"/>
                  </a:lnTo>
                  <a:lnTo>
                    <a:pt x="418" y="308"/>
                  </a:lnTo>
                  <a:lnTo>
                    <a:pt x="416" y="308"/>
                  </a:lnTo>
                  <a:lnTo>
                    <a:pt x="416" y="308"/>
                  </a:lnTo>
                  <a:lnTo>
                    <a:pt x="416" y="308"/>
                  </a:lnTo>
                  <a:lnTo>
                    <a:pt x="416" y="310"/>
                  </a:lnTo>
                  <a:lnTo>
                    <a:pt x="420" y="312"/>
                  </a:lnTo>
                  <a:lnTo>
                    <a:pt x="420" y="314"/>
                  </a:lnTo>
                  <a:lnTo>
                    <a:pt x="418" y="314"/>
                  </a:lnTo>
                  <a:lnTo>
                    <a:pt x="416" y="314"/>
                  </a:lnTo>
                  <a:lnTo>
                    <a:pt x="414" y="312"/>
                  </a:lnTo>
                  <a:lnTo>
                    <a:pt x="414" y="310"/>
                  </a:lnTo>
                  <a:lnTo>
                    <a:pt x="412" y="308"/>
                  </a:lnTo>
                  <a:lnTo>
                    <a:pt x="412" y="310"/>
                  </a:lnTo>
                  <a:lnTo>
                    <a:pt x="412" y="312"/>
                  </a:lnTo>
                  <a:lnTo>
                    <a:pt x="414" y="314"/>
                  </a:lnTo>
                  <a:lnTo>
                    <a:pt x="418" y="316"/>
                  </a:lnTo>
                  <a:lnTo>
                    <a:pt x="420" y="316"/>
                  </a:lnTo>
                  <a:lnTo>
                    <a:pt x="424" y="318"/>
                  </a:lnTo>
                  <a:lnTo>
                    <a:pt x="428" y="322"/>
                  </a:lnTo>
                  <a:lnTo>
                    <a:pt x="428" y="324"/>
                  </a:lnTo>
                  <a:lnTo>
                    <a:pt x="428" y="326"/>
                  </a:lnTo>
                  <a:lnTo>
                    <a:pt x="428" y="326"/>
                  </a:lnTo>
                  <a:lnTo>
                    <a:pt x="426" y="324"/>
                  </a:lnTo>
                  <a:lnTo>
                    <a:pt x="424" y="324"/>
                  </a:lnTo>
                  <a:lnTo>
                    <a:pt x="422" y="324"/>
                  </a:lnTo>
                  <a:lnTo>
                    <a:pt x="420" y="328"/>
                  </a:lnTo>
                  <a:lnTo>
                    <a:pt x="418" y="328"/>
                  </a:lnTo>
                  <a:lnTo>
                    <a:pt x="416" y="326"/>
                  </a:lnTo>
                  <a:lnTo>
                    <a:pt x="416" y="324"/>
                  </a:lnTo>
                  <a:lnTo>
                    <a:pt x="416" y="324"/>
                  </a:lnTo>
                  <a:lnTo>
                    <a:pt x="416" y="322"/>
                  </a:lnTo>
                  <a:lnTo>
                    <a:pt x="414" y="322"/>
                  </a:lnTo>
                  <a:lnTo>
                    <a:pt x="414" y="324"/>
                  </a:lnTo>
                  <a:lnTo>
                    <a:pt x="414" y="324"/>
                  </a:lnTo>
                  <a:lnTo>
                    <a:pt x="416" y="328"/>
                  </a:lnTo>
                  <a:lnTo>
                    <a:pt x="416" y="328"/>
                  </a:lnTo>
                  <a:lnTo>
                    <a:pt x="418" y="328"/>
                  </a:lnTo>
                  <a:lnTo>
                    <a:pt x="420" y="328"/>
                  </a:lnTo>
                  <a:lnTo>
                    <a:pt x="422" y="326"/>
                  </a:lnTo>
                  <a:lnTo>
                    <a:pt x="424" y="326"/>
                  </a:lnTo>
                  <a:lnTo>
                    <a:pt x="428" y="328"/>
                  </a:lnTo>
                  <a:lnTo>
                    <a:pt x="428" y="328"/>
                  </a:lnTo>
                  <a:lnTo>
                    <a:pt x="426" y="330"/>
                  </a:lnTo>
                  <a:lnTo>
                    <a:pt x="426" y="334"/>
                  </a:lnTo>
                  <a:lnTo>
                    <a:pt x="424" y="334"/>
                  </a:lnTo>
                  <a:lnTo>
                    <a:pt x="424" y="334"/>
                  </a:lnTo>
                  <a:lnTo>
                    <a:pt x="424" y="336"/>
                  </a:lnTo>
                  <a:lnTo>
                    <a:pt x="424" y="336"/>
                  </a:lnTo>
                  <a:lnTo>
                    <a:pt x="426" y="336"/>
                  </a:lnTo>
                  <a:lnTo>
                    <a:pt x="428" y="336"/>
                  </a:lnTo>
                  <a:lnTo>
                    <a:pt x="430" y="338"/>
                  </a:lnTo>
                  <a:lnTo>
                    <a:pt x="434" y="340"/>
                  </a:lnTo>
                  <a:lnTo>
                    <a:pt x="434" y="340"/>
                  </a:lnTo>
                  <a:lnTo>
                    <a:pt x="436" y="338"/>
                  </a:lnTo>
                  <a:lnTo>
                    <a:pt x="438" y="338"/>
                  </a:lnTo>
                  <a:lnTo>
                    <a:pt x="438" y="340"/>
                  </a:lnTo>
                  <a:lnTo>
                    <a:pt x="438" y="342"/>
                  </a:lnTo>
                  <a:lnTo>
                    <a:pt x="438" y="342"/>
                  </a:lnTo>
                  <a:lnTo>
                    <a:pt x="438" y="344"/>
                  </a:lnTo>
                  <a:lnTo>
                    <a:pt x="438" y="346"/>
                  </a:lnTo>
                  <a:lnTo>
                    <a:pt x="436" y="350"/>
                  </a:lnTo>
                  <a:lnTo>
                    <a:pt x="432" y="352"/>
                  </a:lnTo>
                  <a:lnTo>
                    <a:pt x="432" y="350"/>
                  </a:lnTo>
                  <a:lnTo>
                    <a:pt x="432" y="350"/>
                  </a:lnTo>
                  <a:lnTo>
                    <a:pt x="430" y="348"/>
                  </a:lnTo>
                  <a:lnTo>
                    <a:pt x="428" y="346"/>
                  </a:lnTo>
                  <a:lnTo>
                    <a:pt x="430" y="344"/>
                  </a:lnTo>
                  <a:lnTo>
                    <a:pt x="426" y="342"/>
                  </a:lnTo>
                  <a:lnTo>
                    <a:pt x="424" y="342"/>
                  </a:lnTo>
                  <a:lnTo>
                    <a:pt x="422" y="342"/>
                  </a:lnTo>
                  <a:lnTo>
                    <a:pt x="420" y="342"/>
                  </a:lnTo>
                  <a:lnTo>
                    <a:pt x="420" y="342"/>
                  </a:lnTo>
                  <a:lnTo>
                    <a:pt x="418" y="342"/>
                  </a:lnTo>
                  <a:lnTo>
                    <a:pt x="416" y="342"/>
                  </a:lnTo>
                  <a:lnTo>
                    <a:pt x="416" y="340"/>
                  </a:lnTo>
                  <a:lnTo>
                    <a:pt x="414" y="338"/>
                  </a:lnTo>
                  <a:lnTo>
                    <a:pt x="414" y="338"/>
                  </a:lnTo>
                  <a:lnTo>
                    <a:pt x="414" y="340"/>
                  </a:lnTo>
                  <a:lnTo>
                    <a:pt x="414" y="340"/>
                  </a:lnTo>
                  <a:lnTo>
                    <a:pt x="414" y="342"/>
                  </a:lnTo>
                  <a:lnTo>
                    <a:pt x="414" y="344"/>
                  </a:lnTo>
                  <a:lnTo>
                    <a:pt x="412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2" y="346"/>
                  </a:lnTo>
                  <a:lnTo>
                    <a:pt x="412" y="348"/>
                  </a:lnTo>
                  <a:lnTo>
                    <a:pt x="412" y="348"/>
                  </a:lnTo>
                  <a:lnTo>
                    <a:pt x="410" y="352"/>
                  </a:lnTo>
                  <a:lnTo>
                    <a:pt x="408" y="352"/>
                  </a:lnTo>
                  <a:lnTo>
                    <a:pt x="408" y="354"/>
                  </a:lnTo>
                  <a:lnTo>
                    <a:pt x="410" y="354"/>
                  </a:lnTo>
                  <a:lnTo>
                    <a:pt x="410" y="354"/>
                  </a:lnTo>
                  <a:lnTo>
                    <a:pt x="412" y="358"/>
                  </a:lnTo>
                  <a:lnTo>
                    <a:pt x="412" y="358"/>
                  </a:lnTo>
                  <a:lnTo>
                    <a:pt x="414" y="360"/>
                  </a:lnTo>
                  <a:lnTo>
                    <a:pt x="412" y="362"/>
                  </a:lnTo>
                  <a:lnTo>
                    <a:pt x="414" y="364"/>
                  </a:lnTo>
                  <a:lnTo>
                    <a:pt x="414" y="362"/>
                  </a:lnTo>
                  <a:lnTo>
                    <a:pt x="414" y="360"/>
                  </a:lnTo>
                  <a:lnTo>
                    <a:pt x="414" y="358"/>
                  </a:lnTo>
                  <a:lnTo>
                    <a:pt x="414" y="358"/>
                  </a:lnTo>
                  <a:lnTo>
                    <a:pt x="414" y="356"/>
                  </a:lnTo>
                  <a:lnTo>
                    <a:pt x="414" y="354"/>
                  </a:lnTo>
                  <a:lnTo>
                    <a:pt x="414" y="354"/>
                  </a:lnTo>
                  <a:lnTo>
                    <a:pt x="416" y="356"/>
                  </a:lnTo>
                  <a:lnTo>
                    <a:pt x="416" y="356"/>
                  </a:lnTo>
                  <a:lnTo>
                    <a:pt x="418" y="358"/>
                  </a:lnTo>
                  <a:lnTo>
                    <a:pt x="420" y="360"/>
                  </a:lnTo>
                  <a:lnTo>
                    <a:pt x="420" y="360"/>
                  </a:lnTo>
                  <a:lnTo>
                    <a:pt x="420" y="360"/>
                  </a:lnTo>
                  <a:lnTo>
                    <a:pt x="422" y="360"/>
                  </a:lnTo>
                  <a:lnTo>
                    <a:pt x="422" y="360"/>
                  </a:lnTo>
                  <a:lnTo>
                    <a:pt x="424" y="358"/>
                  </a:lnTo>
                  <a:lnTo>
                    <a:pt x="426" y="358"/>
                  </a:lnTo>
                  <a:lnTo>
                    <a:pt x="428" y="360"/>
                  </a:lnTo>
                  <a:lnTo>
                    <a:pt x="428" y="362"/>
                  </a:lnTo>
                  <a:lnTo>
                    <a:pt x="426" y="364"/>
                  </a:lnTo>
                  <a:lnTo>
                    <a:pt x="424" y="366"/>
                  </a:lnTo>
                  <a:lnTo>
                    <a:pt x="424" y="368"/>
                  </a:lnTo>
                  <a:lnTo>
                    <a:pt x="424" y="370"/>
                  </a:lnTo>
                  <a:lnTo>
                    <a:pt x="424" y="372"/>
                  </a:lnTo>
                  <a:lnTo>
                    <a:pt x="420" y="372"/>
                  </a:lnTo>
                  <a:lnTo>
                    <a:pt x="418" y="372"/>
                  </a:lnTo>
                  <a:lnTo>
                    <a:pt x="418" y="372"/>
                  </a:lnTo>
                  <a:lnTo>
                    <a:pt x="416" y="370"/>
                  </a:lnTo>
                  <a:lnTo>
                    <a:pt x="414" y="370"/>
                  </a:lnTo>
                  <a:lnTo>
                    <a:pt x="414" y="372"/>
                  </a:lnTo>
                  <a:lnTo>
                    <a:pt x="414" y="374"/>
                  </a:lnTo>
                  <a:lnTo>
                    <a:pt x="412" y="374"/>
                  </a:lnTo>
                  <a:lnTo>
                    <a:pt x="410" y="376"/>
                  </a:lnTo>
                  <a:lnTo>
                    <a:pt x="410" y="374"/>
                  </a:lnTo>
                  <a:lnTo>
                    <a:pt x="408" y="376"/>
                  </a:lnTo>
                  <a:lnTo>
                    <a:pt x="408" y="378"/>
                  </a:lnTo>
                  <a:lnTo>
                    <a:pt x="406" y="378"/>
                  </a:lnTo>
                  <a:lnTo>
                    <a:pt x="406" y="378"/>
                  </a:lnTo>
                  <a:lnTo>
                    <a:pt x="402" y="376"/>
                  </a:lnTo>
                  <a:lnTo>
                    <a:pt x="400" y="374"/>
                  </a:lnTo>
                  <a:lnTo>
                    <a:pt x="398" y="372"/>
                  </a:lnTo>
                  <a:lnTo>
                    <a:pt x="394" y="368"/>
                  </a:lnTo>
                  <a:lnTo>
                    <a:pt x="392" y="366"/>
                  </a:lnTo>
                  <a:lnTo>
                    <a:pt x="392" y="364"/>
                  </a:lnTo>
                  <a:lnTo>
                    <a:pt x="392" y="364"/>
                  </a:lnTo>
                  <a:lnTo>
                    <a:pt x="394" y="362"/>
                  </a:lnTo>
                  <a:lnTo>
                    <a:pt x="394" y="364"/>
                  </a:lnTo>
                  <a:lnTo>
                    <a:pt x="396" y="364"/>
                  </a:lnTo>
                  <a:lnTo>
                    <a:pt x="400" y="366"/>
                  </a:lnTo>
                  <a:lnTo>
                    <a:pt x="402" y="368"/>
                  </a:lnTo>
                  <a:lnTo>
                    <a:pt x="402" y="368"/>
                  </a:lnTo>
                  <a:lnTo>
                    <a:pt x="406" y="368"/>
                  </a:lnTo>
                  <a:lnTo>
                    <a:pt x="406" y="366"/>
                  </a:lnTo>
                  <a:lnTo>
                    <a:pt x="406" y="366"/>
                  </a:lnTo>
                  <a:lnTo>
                    <a:pt x="404" y="366"/>
                  </a:lnTo>
                  <a:lnTo>
                    <a:pt x="404" y="366"/>
                  </a:lnTo>
                  <a:lnTo>
                    <a:pt x="402" y="366"/>
                  </a:lnTo>
                  <a:lnTo>
                    <a:pt x="398" y="364"/>
                  </a:lnTo>
                  <a:lnTo>
                    <a:pt x="394" y="362"/>
                  </a:lnTo>
                  <a:lnTo>
                    <a:pt x="392" y="362"/>
                  </a:lnTo>
                  <a:lnTo>
                    <a:pt x="392" y="360"/>
                  </a:lnTo>
                  <a:lnTo>
                    <a:pt x="392" y="360"/>
                  </a:lnTo>
                  <a:lnTo>
                    <a:pt x="392" y="358"/>
                  </a:lnTo>
                  <a:lnTo>
                    <a:pt x="390" y="358"/>
                  </a:lnTo>
                  <a:lnTo>
                    <a:pt x="390" y="360"/>
                  </a:lnTo>
                  <a:lnTo>
                    <a:pt x="388" y="362"/>
                  </a:lnTo>
                  <a:lnTo>
                    <a:pt x="388" y="366"/>
                  </a:lnTo>
                  <a:lnTo>
                    <a:pt x="388" y="368"/>
                  </a:lnTo>
                  <a:lnTo>
                    <a:pt x="388" y="368"/>
                  </a:lnTo>
                  <a:lnTo>
                    <a:pt x="388" y="368"/>
                  </a:lnTo>
                  <a:lnTo>
                    <a:pt x="384" y="364"/>
                  </a:lnTo>
                  <a:lnTo>
                    <a:pt x="380" y="360"/>
                  </a:lnTo>
                  <a:lnTo>
                    <a:pt x="380" y="358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8" y="356"/>
                  </a:lnTo>
                  <a:lnTo>
                    <a:pt x="378" y="356"/>
                  </a:lnTo>
                  <a:lnTo>
                    <a:pt x="378" y="358"/>
                  </a:lnTo>
                  <a:lnTo>
                    <a:pt x="380" y="358"/>
                  </a:lnTo>
                  <a:lnTo>
                    <a:pt x="382" y="362"/>
                  </a:lnTo>
                  <a:lnTo>
                    <a:pt x="382" y="364"/>
                  </a:lnTo>
                  <a:lnTo>
                    <a:pt x="384" y="366"/>
                  </a:lnTo>
                  <a:lnTo>
                    <a:pt x="384" y="368"/>
                  </a:lnTo>
                  <a:lnTo>
                    <a:pt x="384" y="368"/>
                  </a:lnTo>
                  <a:lnTo>
                    <a:pt x="384" y="368"/>
                  </a:lnTo>
                  <a:lnTo>
                    <a:pt x="382" y="370"/>
                  </a:lnTo>
                  <a:lnTo>
                    <a:pt x="380" y="370"/>
                  </a:lnTo>
                  <a:lnTo>
                    <a:pt x="380" y="372"/>
                  </a:lnTo>
                  <a:lnTo>
                    <a:pt x="378" y="372"/>
                  </a:lnTo>
                  <a:lnTo>
                    <a:pt x="376" y="374"/>
                  </a:lnTo>
                  <a:lnTo>
                    <a:pt x="374" y="374"/>
                  </a:lnTo>
                  <a:lnTo>
                    <a:pt x="372" y="374"/>
                  </a:lnTo>
                  <a:lnTo>
                    <a:pt x="370" y="372"/>
                  </a:lnTo>
                  <a:lnTo>
                    <a:pt x="370" y="372"/>
                  </a:lnTo>
                  <a:lnTo>
                    <a:pt x="368" y="372"/>
                  </a:lnTo>
                  <a:lnTo>
                    <a:pt x="368" y="370"/>
                  </a:lnTo>
                  <a:lnTo>
                    <a:pt x="366" y="368"/>
                  </a:lnTo>
                  <a:lnTo>
                    <a:pt x="364" y="368"/>
                  </a:lnTo>
                  <a:lnTo>
                    <a:pt x="364" y="366"/>
                  </a:lnTo>
                  <a:lnTo>
                    <a:pt x="364" y="364"/>
                  </a:lnTo>
                  <a:lnTo>
                    <a:pt x="362" y="364"/>
                  </a:lnTo>
                  <a:lnTo>
                    <a:pt x="362" y="364"/>
                  </a:lnTo>
                  <a:lnTo>
                    <a:pt x="362" y="368"/>
                  </a:lnTo>
                  <a:lnTo>
                    <a:pt x="362" y="368"/>
                  </a:lnTo>
                  <a:lnTo>
                    <a:pt x="364" y="370"/>
                  </a:lnTo>
                  <a:lnTo>
                    <a:pt x="366" y="372"/>
                  </a:lnTo>
                  <a:lnTo>
                    <a:pt x="368" y="374"/>
                  </a:lnTo>
                  <a:lnTo>
                    <a:pt x="368" y="374"/>
                  </a:lnTo>
                  <a:lnTo>
                    <a:pt x="366" y="376"/>
                  </a:lnTo>
                  <a:lnTo>
                    <a:pt x="364" y="376"/>
                  </a:lnTo>
                  <a:lnTo>
                    <a:pt x="360" y="376"/>
                  </a:lnTo>
                  <a:lnTo>
                    <a:pt x="358" y="376"/>
                  </a:lnTo>
                  <a:lnTo>
                    <a:pt x="358" y="376"/>
                  </a:lnTo>
                  <a:lnTo>
                    <a:pt x="358" y="378"/>
                  </a:lnTo>
                  <a:lnTo>
                    <a:pt x="358" y="378"/>
                  </a:lnTo>
                  <a:lnTo>
                    <a:pt x="358" y="378"/>
                  </a:lnTo>
                  <a:lnTo>
                    <a:pt x="360" y="380"/>
                  </a:lnTo>
                  <a:lnTo>
                    <a:pt x="360" y="378"/>
                  </a:lnTo>
                  <a:lnTo>
                    <a:pt x="362" y="376"/>
                  </a:lnTo>
                  <a:lnTo>
                    <a:pt x="364" y="376"/>
                  </a:lnTo>
                  <a:lnTo>
                    <a:pt x="366" y="378"/>
                  </a:lnTo>
                  <a:lnTo>
                    <a:pt x="366" y="378"/>
                  </a:lnTo>
                  <a:lnTo>
                    <a:pt x="368" y="376"/>
                  </a:lnTo>
                  <a:lnTo>
                    <a:pt x="368" y="376"/>
                  </a:lnTo>
                  <a:lnTo>
                    <a:pt x="370" y="376"/>
                  </a:lnTo>
                  <a:lnTo>
                    <a:pt x="372" y="376"/>
                  </a:lnTo>
                  <a:lnTo>
                    <a:pt x="374" y="376"/>
                  </a:lnTo>
                  <a:lnTo>
                    <a:pt x="376" y="376"/>
                  </a:lnTo>
                  <a:lnTo>
                    <a:pt x="378" y="378"/>
                  </a:lnTo>
                  <a:lnTo>
                    <a:pt x="380" y="378"/>
                  </a:lnTo>
                  <a:lnTo>
                    <a:pt x="382" y="378"/>
                  </a:lnTo>
                  <a:lnTo>
                    <a:pt x="382" y="380"/>
                  </a:lnTo>
                  <a:lnTo>
                    <a:pt x="382" y="382"/>
                  </a:lnTo>
                  <a:lnTo>
                    <a:pt x="380" y="382"/>
                  </a:lnTo>
                  <a:lnTo>
                    <a:pt x="380" y="384"/>
                  </a:lnTo>
                  <a:lnTo>
                    <a:pt x="378" y="384"/>
                  </a:lnTo>
                  <a:lnTo>
                    <a:pt x="376" y="384"/>
                  </a:lnTo>
                  <a:lnTo>
                    <a:pt x="374" y="386"/>
                  </a:lnTo>
                  <a:lnTo>
                    <a:pt x="372" y="386"/>
                  </a:lnTo>
                  <a:lnTo>
                    <a:pt x="370" y="386"/>
                  </a:lnTo>
                  <a:lnTo>
                    <a:pt x="368" y="384"/>
                  </a:lnTo>
                  <a:lnTo>
                    <a:pt x="366" y="384"/>
                  </a:lnTo>
                  <a:lnTo>
                    <a:pt x="366" y="384"/>
                  </a:lnTo>
                  <a:lnTo>
                    <a:pt x="364" y="384"/>
                  </a:lnTo>
                  <a:lnTo>
                    <a:pt x="362" y="384"/>
                  </a:lnTo>
                  <a:lnTo>
                    <a:pt x="362" y="384"/>
                  </a:lnTo>
                  <a:lnTo>
                    <a:pt x="360" y="384"/>
                  </a:lnTo>
                  <a:lnTo>
                    <a:pt x="360" y="384"/>
                  </a:lnTo>
                  <a:lnTo>
                    <a:pt x="362" y="386"/>
                  </a:lnTo>
                  <a:lnTo>
                    <a:pt x="364" y="386"/>
                  </a:lnTo>
                  <a:lnTo>
                    <a:pt x="366" y="384"/>
                  </a:lnTo>
                  <a:lnTo>
                    <a:pt x="366" y="384"/>
                  </a:lnTo>
                  <a:lnTo>
                    <a:pt x="368" y="386"/>
                  </a:lnTo>
                  <a:lnTo>
                    <a:pt x="366" y="386"/>
                  </a:lnTo>
                  <a:lnTo>
                    <a:pt x="364" y="388"/>
                  </a:lnTo>
                  <a:lnTo>
                    <a:pt x="362" y="388"/>
                  </a:lnTo>
                  <a:lnTo>
                    <a:pt x="362" y="390"/>
                  </a:lnTo>
                  <a:lnTo>
                    <a:pt x="364" y="390"/>
                  </a:lnTo>
                  <a:lnTo>
                    <a:pt x="364" y="388"/>
                  </a:lnTo>
                  <a:lnTo>
                    <a:pt x="366" y="388"/>
                  </a:lnTo>
                  <a:lnTo>
                    <a:pt x="368" y="388"/>
                  </a:lnTo>
                  <a:lnTo>
                    <a:pt x="368" y="390"/>
                  </a:lnTo>
                  <a:lnTo>
                    <a:pt x="368" y="390"/>
                  </a:lnTo>
                  <a:lnTo>
                    <a:pt x="370" y="390"/>
                  </a:lnTo>
                  <a:lnTo>
                    <a:pt x="370" y="388"/>
                  </a:lnTo>
                  <a:lnTo>
                    <a:pt x="372" y="388"/>
                  </a:lnTo>
                  <a:lnTo>
                    <a:pt x="372" y="388"/>
                  </a:lnTo>
                  <a:lnTo>
                    <a:pt x="376" y="386"/>
                  </a:lnTo>
                  <a:lnTo>
                    <a:pt x="376" y="386"/>
                  </a:lnTo>
                  <a:lnTo>
                    <a:pt x="378" y="388"/>
                  </a:lnTo>
                  <a:lnTo>
                    <a:pt x="380" y="390"/>
                  </a:lnTo>
                  <a:lnTo>
                    <a:pt x="382" y="390"/>
                  </a:lnTo>
                  <a:lnTo>
                    <a:pt x="382" y="390"/>
                  </a:lnTo>
                  <a:lnTo>
                    <a:pt x="382" y="390"/>
                  </a:lnTo>
                  <a:lnTo>
                    <a:pt x="382" y="396"/>
                  </a:lnTo>
                  <a:lnTo>
                    <a:pt x="380" y="396"/>
                  </a:lnTo>
                  <a:lnTo>
                    <a:pt x="378" y="398"/>
                  </a:lnTo>
                  <a:lnTo>
                    <a:pt x="376" y="396"/>
                  </a:lnTo>
                  <a:lnTo>
                    <a:pt x="374" y="396"/>
                  </a:lnTo>
                  <a:lnTo>
                    <a:pt x="370" y="396"/>
                  </a:lnTo>
                  <a:lnTo>
                    <a:pt x="370" y="396"/>
                  </a:lnTo>
                  <a:lnTo>
                    <a:pt x="368" y="398"/>
                  </a:lnTo>
                  <a:lnTo>
                    <a:pt x="368" y="398"/>
                  </a:lnTo>
                  <a:lnTo>
                    <a:pt x="370" y="398"/>
                  </a:lnTo>
                  <a:lnTo>
                    <a:pt x="372" y="398"/>
                  </a:lnTo>
                  <a:lnTo>
                    <a:pt x="376" y="398"/>
                  </a:lnTo>
                  <a:lnTo>
                    <a:pt x="378" y="400"/>
                  </a:lnTo>
                  <a:lnTo>
                    <a:pt x="376" y="400"/>
                  </a:lnTo>
                  <a:lnTo>
                    <a:pt x="378" y="398"/>
                  </a:lnTo>
                  <a:lnTo>
                    <a:pt x="380" y="398"/>
                  </a:lnTo>
                  <a:lnTo>
                    <a:pt x="384" y="398"/>
                  </a:lnTo>
                  <a:lnTo>
                    <a:pt x="386" y="400"/>
                  </a:lnTo>
                  <a:lnTo>
                    <a:pt x="386" y="400"/>
                  </a:lnTo>
                  <a:lnTo>
                    <a:pt x="390" y="404"/>
                  </a:lnTo>
                  <a:lnTo>
                    <a:pt x="390" y="404"/>
                  </a:lnTo>
                  <a:lnTo>
                    <a:pt x="390" y="404"/>
                  </a:lnTo>
                  <a:lnTo>
                    <a:pt x="392" y="404"/>
                  </a:lnTo>
                  <a:lnTo>
                    <a:pt x="392" y="406"/>
                  </a:lnTo>
                  <a:lnTo>
                    <a:pt x="394" y="406"/>
                  </a:lnTo>
                  <a:lnTo>
                    <a:pt x="394" y="408"/>
                  </a:lnTo>
                  <a:lnTo>
                    <a:pt x="396" y="408"/>
                  </a:lnTo>
                  <a:lnTo>
                    <a:pt x="396" y="410"/>
                  </a:lnTo>
                  <a:lnTo>
                    <a:pt x="398" y="410"/>
                  </a:lnTo>
                  <a:lnTo>
                    <a:pt x="398" y="410"/>
                  </a:lnTo>
                  <a:lnTo>
                    <a:pt x="400" y="412"/>
                  </a:lnTo>
                  <a:lnTo>
                    <a:pt x="400" y="412"/>
                  </a:lnTo>
                  <a:lnTo>
                    <a:pt x="400" y="414"/>
                  </a:lnTo>
                  <a:lnTo>
                    <a:pt x="400" y="416"/>
                  </a:lnTo>
                  <a:lnTo>
                    <a:pt x="398" y="416"/>
                  </a:lnTo>
                  <a:lnTo>
                    <a:pt x="398" y="418"/>
                  </a:lnTo>
                  <a:lnTo>
                    <a:pt x="396" y="420"/>
                  </a:lnTo>
                  <a:lnTo>
                    <a:pt x="396" y="420"/>
                  </a:lnTo>
                  <a:lnTo>
                    <a:pt x="398" y="418"/>
                  </a:lnTo>
                  <a:lnTo>
                    <a:pt x="400" y="418"/>
                  </a:lnTo>
                  <a:lnTo>
                    <a:pt x="402" y="416"/>
                  </a:lnTo>
                  <a:lnTo>
                    <a:pt x="402" y="416"/>
                  </a:lnTo>
                  <a:lnTo>
                    <a:pt x="402" y="418"/>
                  </a:lnTo>
                  <a:lnTo>
                    <a:pt x="400" y="420"/>
                  </a:lnTo>
                  <a:lnTo>
                    <a:pt x="402" y="420"/>
                  </a:lnTo>
                  <a:lnTo>
                    <a:pt x="402" y="418"/>
                  </a:lnTo>
                  <a:lnTo>
                    <a:pt x="402" y="418"/>
                  </a:lnTo>
                  <a:lnTo>
                    <a:pt x="404" y="418"/>
                  </a:lnTo>
                  <a:lnTo>
                    <a:pt x="406" y="418"/>
                  </a:lnTo>
                  <a:lnTo>
                    <a:pt x="404" y="420"/>
                  </a:lnTo>
                  <a:lnTo>
                    <a:pt x="402" y="422"/>
                  </a:lnTo>
                  <a:lnTo>
                    <a:pt x="402" y="422"/>
                  </a:lnTo>
                  <a:lnTo>
                    <a:pt x="400" y="424"/>
                  </a:lnTo>
                  <a:lnTo>
                    <a:pt x="400" y="426"/>
                  </a:lnTo>
                  <a:lnTo>
                    <a:pt x="402" y="426"/>
                  </a:lnTo>
                  <a:lnTo>
                    <a:pt x="400" y="428"/>
                  </a:lnTo>
                  <a:lnTo>
                    <a:pt x="400" y="430"/>
                  </a:lnTo>
                  <a:lnTo>
                    <a:pt x="400" y="432"/>
                  </a:lnTo>
                  <a:lnTo>
                    <a:pt x="402" y="432"/>
                  </a:lnTo>
                  <a:lnTo>
                    <a:pt x="402" y="428"/>
                  </a:lnTo>
                  <a:lnTo>
                    <a:pt x="404" y="426"/>
                  </a:lnTo>
                  <a:lnTo>
                    <a:pt x="406" y="424"/>
                  </a:lnTo>
                  <a:lnTo>
                    <a:pt x="406" y="424"/>
                  </a:lnTo>
                  <a:lnTo>
                    <a:pt x="406" y="426"/>
                  </a:lnTo>
                  <a:lnTo>
                    <a:pt x="406" y="428"/>
                  </a:lnTo>
                  <a:lnTo>
                    <a:pt x="404" y="430"/>
                  </a:lnTo>
                  <a:lnTo>
                    <a:pt x="406" y="430"/>
                  </a:lnTo>
                  <a:lnTo>
                    <a:pt x="406" y="430"/>
                  </a:lnTo>
                  <a:lnTo>
                    <a:pt x="406" y="430"/>
                  </a:lnTo>
                  <a:lnTo>
                    <a:pt x="406" y="432"/>
                  </a:lnTo>
                  <a:lnTo>
                    <a:pt x="406" y="434"/>
                  </a:lnTo>
                  <a:lnTo>
                    <a:pt x="404" y="434"/>
                  </a:lnTo>
                  <a:lnTo>
                    <a:pt x="402" y="436"/>
                  </a:lnTo>
                  <a:lnTo>
                    <a:pt x="404" y="436"/>
                  </a:lnTo>
                  <a:lnTo>
                    <a:pt x="406" y="436"/>
                  </a:lnTo>
                  <a:lnTo>
                    <a:pt x="406" y="436"/>
                  </a:lnTo>
                  <a:lnTo>
                    <a:pt x="406" y="438"/>
                  </a:lnTo>
                  <a:lnTo>
                    <a:pt x="406" y="438"/>
                  </a:lnTo>
                  <a:lnTo>
                    <a:pt x="406" y="438"/>
                  </a:lnTo>
                  <a:lnTo>
                    <a:pt x="406" y="440"/>
                  </a:lnTo>
                  <a:lnTo>
                    <a:pt x="406" y="440"/>
                  </a:lnTo>
                  <a:lnTo>
                    <a:pt x="406" y="444"/>
                  </a:lnTo>
                  <a:lnTo>
                    <a:pt x="406" y="446"/>
                  </a:lnTo>
                  <a:lnTo>
                    <a:pt x="406" y="448"/>
                  </a:lnTo>
                  <a:lnTo>
                    <a:pt x="406" y="450"/>
                  </a:lnTo>
                  <a:lnTo>
                    <a:pt x="406" y="452"/>
                  </a:lnTo>
                  <a:lnTo>
                    <a:pt x="404" y="452"/>
                  </a:lnTo>
                  <a:lnTo>
                    <a:pt x="404" y="452"/>
                  </a:lnTo>
                  <a:lnTo>
                    <a:pt x="402" y="452"/>
                  </a:lnTo>
                  <a:lnTo>
                    <a:pt x="402" y="452"/>
                  </a:lnTo>
                  <a:lnTo>
                    <a:pt x="402" y="452"/>
                  </a:lnTo>
                  <a:lnTo>
                    <a:pt x="402" y="450"/>
                  </a:lnTo>
                  <a:lnTo>
                    <a:pt x="400" y="450"/>
                  </a:lnTo>
                  <a:lnTo>
                    <a:pt x="400" y="450"/>
                  </a:lnTo>
                  <a:lnTo>
                    <a:pt x="398" y="450"/>
                  </a:lnTo>
                  <a:lnTo>
                    <a:pt x="398" y="450"/>
                  </a:lnTo>
                  <a:lnTo>
                    <a:pt x="398" y="448"/>
                  </a:lnTo>
                  <a:lnTo>
                    <a:pt x="398" y="446"/>
                  </a:lnTo>
                  <a:lnTo>
                    <a:pt x="398" y="444"/>
                  </a:lnTo>
                  <a:lnTo>
                    <a:pt x="398" y="442"/>
                  </a:lnTo>
                  <a:lnTo>
                    <a:pt x="398" y="440"/>
                  </a:lnTo>
                  <a:lnTo>
                    <a:pt x="398" y="440"/>
                  </a:lnTo>
                  <a:lnTo>
                    <a:pt x="396" y="440"/>
                  </a:lnTo>
                  <a:lnTo>
                    <a:pt x="396" y="440"/>
                  </a:lnTo>
                  <a:lnTo>
                    <a:pt x="396" y="444"/>
                  </a:lnTo>
                  <a:lnTo>
                    <a:pt x="396" y="446"/>
                  </a:lnTo>
                  <a:lnTo>
                    <a:pt x="396" y="450"/>
                  </a:lnTo>
                  <a:lnTo>
                    <a:pt x="396" y="450"/>
                  </a:lnTo>
                  <a:lnTo>
                    <a:pt x="394" y="452"/>
                  </a:lnTo>
                  <a:lnTo>
                    <a:pt x="394" y="452"/>
                  </a:lnTo>
                  <a:lnTo>
                    <a:pt x="392" y="452"/>
                  </a:lnTo>
                  <a:lnTo>
                    <a:pt x="390" y="452"/>
                  </a:lnTo>
                  <a:lnTo>
                    <a:pt x="390" y="450"/>
                  </a:lnTo>
                  <a:lnTo>
                    <a:pt x="386" y="448"/>
                  </a:lnTo>
                  <a:lnTo>
                    <a:pt x="384" y="446"/>
                  </a:lnTo>
                  <a:lnTo>
                    <a:pt x="382" y="444"/>
                  </a:lnTo>
                  <a:lnTo>
                    <a:pt x="382" y="442"/>
                  </a:lnTo>
                  <a:lnTo>
                    <a:pt x="380" y="438"/>
                  </a:lnTo>
                  <a:lnTo>
                    <a:pt x="380" y="436"/>
                  </a:lnTo>
                  <a:lnTo>
                    <a:pt x="378" y="434"/>
                  </a:lnTo>
                  <a:lnTo>
                    <a:pt x="378" y="432"/>
                  </a:lnTo>
                  <a:lnTo>
                    <a:pt x="378" y="428"/>
                  </a:lnTo>
                  <a:lnTo>
                    <a:pt x="380" y="428"/>
                  </a:lnTo>
                  <a:lnTo>
                    <a:pt x="378" y="426"/>
                  </a:lnTo>
                  <a:lnTo>
                    <a:pt x="378" y="426"/>
                  </a:lnTo>
                  <a:lnTo>
                    <a:pt x="376" y="426"/>
                  </a:lnTo>
                  <a:lnTo>
                    <a:pt x="374" y="428"/>
                  </a:lnTo>
                  <a:lnTo>
                    <a:pt x="372" y="426"/>
                  </a:lnTo>
                  <a:lnTo>
                    <a:pt x="370" y="422"/>
                  </a:lnTo>
                  <a:lnTo>
                    <a:pt x="368" y="420"/>
                  </a:lnTo>
                  <a:lnTo>
                    <a:pt x="368" y="418"/>
                  </a:lnTo>
                  <a:lnTo>
                    <a:pt x="366" y="420"/>
                  </a:lnTo>
                  <a:lnTo>
                    <a:pt x="364" y="420"/>
                  </a:lnTo>
                  <a:lnTo>
                    <a:pt x="362" y="418"/>
                  </a:lnTo>
                  <a:lnTo>
                    <a:pt x="362" y="420"/>
                  </a:lnTo>
                  <a:lnTo>
                    <a:pt x="360" y="420"/>
                  </a:lnTo>
                  <a:lnTo>
                    <a:pt x="358" y="420"/>
                  </a:lnTo>
                  <a:lnTo>
                    <a:pt x="358" y="418"/>
                  </a:lnTo>
                  <a:lnTo>
                    <a:pt x="358" y="416"/>
                  </a:lnTo>
                  <a:lnTo>
                    <a:pt x="354" y="414"/>
                  </a:lnTo>
                  <a:lnTo>
                    <a:pt x="354" y="412"/>
                  </a:lnTo>
                  <a:lnTo>
                    <a:pt x="354" y="412"/>
                  </a:lnTo>
                  <a:lnTo>
                    <a:pt x="352" y="408"/>
                  </a:lnTo>
                  <a:lnTo>
                    <a:pt x="352" y="408"/>
                  </a:lnTo>
                  <a:lnTo>
                    <a:pt x="350" y="408"/>
                  </a:lnTo>
                  <a:lnTo>
                    <a:pt x="352" y="410"/>
                  </a:lnTo>
                  <a:lnTo>
                    <a:pt x="352" y="412"/>
                  </a:lnTo>
                  <a:lnTo>
                    <a:pt x="348" y="412"/>
                  </a:lnTo>
                  <a:lnTo>
                    <a:pt x="348" y="414"/>
                  </a:lnTo>
                  <a:lnTo>
                    <a:pt x="350" y="414"/>
                  </a:lnTo>
                  <a:lnTo>
                    <a:pt x="352" y="414"/>
                  </a:lnTo>
                  <a:lnTo>
                    <a:pt x="352" y="416"/>
                  </a:lnTo>
                  <a:lnTo>
                    <a:pt x="354" y="418"/>
                  </a:lnTo>
                  <a:lnTo>
                    <a:pt x="354" y="420"/>
                  </a:lnTo>
                  <a:lnTo>
                    <a:pt x="352" y="418"/>
                  </a:lnTo>
                  <a:lnTo>
                    <a:pt x="350" y="420"/>
                  </a:lnTo>
                  <a:lnTo>
                    <a:pt x="348" y="422"/>
                  </a:lnTo>
                  <a:lnTo>
                    <a:pt x="346" y="420"/>
                  </a:lnTo>
                  <a:lnTo>
                    <a:pt x="346" y="422"/>
                  </a:lnTo>
                  <a:lnTo>
                    <a:pt x="348" y="422"/>
                  </a:lnTo>
                  <a:lnTo>
                    <a:pt x="350" y="422"/>
                  </a:lnTo>
                  <a:lnTo>
                    <a:pt x="352" y="420"/>
                  </a:lnTo>
                  <a:lnTo>
                    <a:pt x="354" y="420"/>
                  </a:lnTo>
                  <a:lnTo>
                    <a:pt x="356" y="420"/>
                  </a:lnTo>
                  <a:lnTo>
                    <a:pt x="356" y="420"/>
                  </a:lnTo>
                  <a:lnTo>
                    <a:pt x="356" y="422"/>
                  </a:lnTo>
                  <a:lnTo>
                    <a:pt x="358" y="422"/>
                  </a:lnTo>
                  <a:lnTo>
                    <a:pt x="360" y="422"/>
                  </a:lnTo>
                  <a:lnTo>
                    <a:pt x="360" y="422"/>
                  </a:lnTo>
                  <a:lnTo>
                    <a:pt x="366" y="424"/>
                  </a:lnTo>
                  <a:lnTo>
                    <a:pt x="368" y="424"/>
                  </a:lnTo>
                  <a:lnTo>
                    <a:pt x="370" y="424"/>
                  </a:lnTo>
                  <a:lnTo>
                    <a:pt x="370" y="426"/>
                  </a:lnTo>
                  <a:lnTo>
                    <a:pt x="372" y="428"/>
                  </a:lnTo>
                  <a:lnTo>
                    <a:pt x="370" y="430"/>
                  </a:lnTo>
                  <a:lnTo>
                    <a:pt x="368" y="432"/>
                  </a:lnTo>
                  <a:lnTo>
                    <a:pt x="368" y="432"/>
                  </a:lnTo>
                  <a:lnTo>
                    <a:pt x="366" y="434"/>
                  </a:lnTo>
                  <a:lnTo>
                    <a:pt x="364" y="434"/>
                  </a:lnTo>
                  <a:lnTo>
                    <a:pt x="358" y="436"/>
                  </a:lnTo>
                  <a:lnTo>
                    <a:pt x="356" y="436"/>
                  </a:lnTo>
                  <a:lnTo>
                    <a:pt x="354" y="438"/>
                  </a:lnTo>
                  <a:lnTo>
                    <a:pt x="352" y="436"/>
                  </a:lnTo>
                  <a:lnTo>
                    <a:pt x="350" y="434"/>
                  </a:lnTo>
                  <a:lnTo>
                    <a:pt x="350" y="432"/>
                  </a:lnTo>
                  <a:lnTo>
                    <a:pt x="350" y="432"/>
                  </a:lnTo>
                  <a:lnTo>
                    <a:pt x="348" y="432"/>
                  </a:lnTo>
                  <a:lnTo>
                    <a:pt x="348" y="434"/>
                  </a:lnTo>
                  <a:lnTo>
                    <a:pt x="350" y="434"/>
                  </a:lnTo>
                  <a:lnTo>
                    <a:pt x="350" y="436"/>
                  </a:lnTo>
                  <a:lnTo>
                    <a:pt x="348" y="436"/>
                  </a:lnTo>
                  <a:lnTo>
                    <a:pt x="346" y="436"/>
                  </a:lnTo>
                  <a:lnTo>
                    <a:pt x="346" y="436"/>
                  </a:lnTo>
                  <a:lnTo>
                    <a:pt x="346" y="434"/>
                  </a:lnTo>
                  <a:lnTo>
                    <a:pt x="344" y="436"/>
                  </a:lnTo>
                  <a:lnTo>
                    <a:pt x="344" y="436"/>
                  </a:lnTo>
                  <a:lnTo>
                    <a:pt x="346" y="438"/>
                  </a:lnTo>
                  <a:lnTo>
                    <a:pt x="348" y="438"/>
                  </a:lnTo>
                  <a:lnTo>
                    <a:pt x="348" y="440"/>
                  </a:lnTo>
                  <a:lnTo>
                    <a:pt x="346" y="440"/>
                  </a:lnTo>
                  <a:lnTo>
                    <a:pt x="346" y="442"/>
                  </a:lnTo>
                  <a:lnTo>
                    <a:pt x="344" y="442"/>
                  </a:lnTo>
                  <a:lnTo>
                    <a:pt x="344" y="442"/>
                  </a:lnTo>
                  <a:lnTo>
                    <a:pt x="344" y="444"/>
                  </a:lnTo>
                  <a:lnTo>
                    <a:pt x="342" y="446"/>
                  </a:lnTo>
                  <a:lnTo>
                    <a:pt x="338" y="448"/>
                  </a:lnTo>
                  <a:lnTo>
                    <a:pt x="336" y="446"/>
                  </a:lnTo>
                  <a:lnTo>
                    <a:pt x="334" y="446"/>
                  </a:lnTo>
                  <a:lnTo>
                    <a:pt x="332" y="448"/>
                  </a:lnTo>
                  <a:lnTo>
                    <a:pt x="332" y="450"/>
                  </a:lnTo>
                  <a:lnTo>
                    <a:pt x="332" y="452"/>
                  </a:lnTo>
                  <a:lnTo>
                    <a:pt x="336" y="448"/>
                  </a:lnTo>
                  <a:lnTo>
                    <a:pt x="338" y="448"/>
                  </a:lnTo>
                  <a:lnTo>
                    <a:pt x="340" y="448"/>
                  </a:lnTo>
                  <a:lnTo>
                    <a:pt x="342" y="448"/>
                  </a:lnTo>
                  <a:lnTo>
                    <a:pt x="344" y="450"/>
                  </a:lnTo>
                  <a:lnTo>
                    <a:pt x="346" y="450"/>
                  </a:lnTo>
                  <a:lnTo>
                    <a:pt x="348" y="450"/>
                  </a:lnTo>
                  <a:lnTo>
                    <a:pt x="350" y="450"/>
                  </a:lnTo>
                  <a:lnTo>
                    <a:pt x="354" y="450"/>
                  </a:lnTo>
                  <a:lnTo>
                    <a:pt x="356" y="450"/>
                  </a:lnTo>
                  <a:lnTo>
                    <a:pt x="358" y="450"/>
                  </a:lnTo>
                  <a:lnTo>
                    <a:pt x="358" y="450"/>
                  </a:lnTo>
                  <a:lnTo>
                    <a:pt x="358" y="452"/>
                  </a:lnTo>
                  <a:lnTo>
                    <a:pt x="360" y="452"/>
                  </a:lnTo>
                  <a:lnTo>
                    <a:pt x="360" y="452"/>
                  </a:lnTo>
                  <a:lnTo>
                    <a:pt x="360" y="454"/>
                  </a:lnTo>
                  <a:lnTo>
                    <a:pt x="358" y="454"/>
                  </a:lnTo>
                  <a:lnTo>
                    <a:pt x="356" y="454"/>
                  </a:lnTo>
                  <a:lnTo>
                    <a:pt x="354" y="454"/>
                  </a:lnTo>
                  <a:lnTo>
                    <a:pt x="352" y="456"/>
                  </a:lnTo>
                  <a:lnTo>
                    <a:pt x="350" y="456"/>
                  </a:lnTo>
                  <a:lnTo>
                    <a:pt x="348" y="456"/>
                  </a:lnTo>
                  <a:lnTo>
                    <a:pt x="346" y="456"/>
                  </a:lnTo>
                  <a:lnTo>
                    <a:pt x="344" y="454"/>
                  </a:lnTo>
                  <a:lnTo>
                    <a:pt x="342" y="454"/>
                  </a:lnTo>
                  <a:lnTo>
                    <a:pt x="340" y="456"/>
                  </a:lnTo>
                  <a:lnTo>
                    <a:pt x="342" y="458"/>
                  </a:lnTo>
                  <a:lnTo>
                    <a:pt x="344" y="456"/>
                  </a:lnTo>
                  <a:lnTo>
                    <a:pt x="344" y="458"/>
                  </a:lnTo>
                  <a:lnTo>
                    <a:pt x="348" y="458"/>
                  </a:lnTo>
                  <a:lnTo>
                    <a:pt x="350" y="458"/>
                  </a:lnTo>
                  <a:lnTo>
                    <a:pt x="350" y="460"/>
                  </a:lnTo>
                  <a:lnTo>
                    <a:pt x="352" y="458"/>
                  </a:lnTo>
                  <a:lnTo>
                    <a:pt x="354" y="456"/>
                  </a:lnTo>
                  <a:lnTo>
                    <a:pt x="354" y="456"/>
                  </a:lnTo>
                  <a:lnTo>
                    <a:pt x="356" y="456"/>
                  </a:lnTo>
                  <a:lnTo>
                    <a:pt x="358" y="454"/>
                  </a:lnTo>
                  <a:lnTo>
                    <a:pt x="358" y="456"/>
                  </a:lnTo>
                  <a:lnTo>
                    <a:pt x="360" y="456"/>
                  </a:lnTo>
                  <a:lnTo>
                    <a:pt x="362" y="456"/>
                  </a:lnTo>
                  <a:lnTo>
                    <a:pt x="366" y="456"/>
                  </a:lnTo>
                  <a:lnTo>
                    <a:pt x="366" y="454"/>
                  </a:lnTo>
                  <a:lnTo>
                    <a:pt x="370" y="452"/>
                  </a:lnTo>
                  <a:lnTo>
                    <a:pt x="372" y="452"/>
                  </a:lnTo>
                  <a:lnTo>
                    <a:pt x="372" y="452"/>
                  </a:lnTo>
                  <a:lnTo>
                    <a:pt x="372" y="452"/>
                  </a:lnTo>
                  <a:lnTo>
                    <a:pt x="372" y="454"/>
                  </a:lnTo>
                  <a:lnTo>
                    <a:pt x="372" y="452"/>
                  </a:lnTo>
                  <a:lnTo>
                    <a:pt x="374" y="452"/>
                  </a:lnTo>
                  <a:lnTo>
                    <a:pt x="374" y="454"/>
                  </a:lnTo>
                  <a:lnTo>
                    <a:pt x="378" y="456"/>
                  </a:lnTo>
                  <a:lnTo>
                    <a:pt x="382" y="456"/>
                  </a:lnTo>
                  <a:lnTo>
                    <a:pt x="384" y="458"/>
                  </a:lnTo>
                  <a:lnTo>
                    <a:pt x="386" y="458"/>
                  </a:lnTo>
                  <a:lnTo>
                    <a:pt x="388" y="458"/>
                  </a:lnTo>
                  <a:lnTo>
                    <a:pt x="392" y="458"/>
                  </a:lnTo>
                  <a:lnTo>
                    <a:pt x="394" y="460"/>
                  </a:lnTo>
                  <a:lnTo>
                    <a:pt x="396" y="460"/>
                  </a:lnTo>
                  <a:lnTo>
                    <a:pt x="400" y="458"/>
                  </a:lnTo>
                  <a:lnTo>
                    <a:pt x="400" y="460"/>
                  </a:lnTo>
                  <a:lnTo>
                    <a:pt x="398" y="460"/>
                  </a:lnTo>
                  <a:lnTo>
                    <a:pt x="396" y="462"/>
                  </a:lnTo>
                  <a:lnTo>
                    <a:pt x="394" y="462"/>
                  </a:lnTo>
                  <a:lnTo>
                    <a:pt x="392" y="462"/>
                  </a:lnTo>
                  <a:lnTo>
                    <a:pt x="390" y="464"/>
                  </a:lnTo>
                  <a:lnTo>
                    <a:pt x="390" y="464"/>
                  </a:lnTo>
                  <a:lnTo>
                    <a:pt x="392" y="466"/>
                  </a:lnTo>
                  <a:lnTo>
                    <a:pt x="392" y="466"/>
                  </a:lnTo>
                  <a:lnTo>
                    <a:pt x="390" y="468"/>
                  </a:lnTo>
                  <a:lnTo>
                    <a:pt x="390" y="466"/>
                  </a:lnTo>
                  <a:lnTo>
                    <a:pt x="388" y="466"/>
                  </a:lnTo>
                  <a:lnTo>
                    <a:pt x="388" y="466"/>
                  </a:lnTo>
                  <a:lnTo>
                    <a:pt x="386" y="466"/>
                  </a:lnTo>
                  <a:lnTo>
                    <a:pt x="386" y="468"/>
                  </a:lnTo>
                  <a:lnTo>
                    <a:pt x="386" y="468"/>
                  </a:lnTo>
                  <a:lnTo>
                    <a:pt x="384" y="468"/>
                  </a:lnTo>
                  <a:lnTo>
                    <a:pt x="384" y="468"/>
                  </a:lnTo>
                  <a:lnTo>
                    <a:pt x="384" y="470"/>
                  </a:lnTo>
                  <a:lnTo>
                    <a:pt x="384" y="470"/>
                  </a:lnTo>
                  <a:lnTo>
                    <a:pt x="384" y="472"/>
                  </a:lnTo>
                  <a:lnTo>
                    <a:pt x="382" y="472"/>
                  </a:lnTo>
                  <a:lnTo>
                    <a:pt x="382" y="472"/>
                  </a:lnTo>
                  <a:lnTo>
                    <a:pt x="380" y="472"/>
                  </a:lnTo>
                  <a:lnTo>
                    <a:pt x="380" y="472"/>
                  </a:lnTo>
                  <a:lnTo>
                    <a:pt x="380" y="472"/>
                  </a:lnTo>
                  <a:lnTo>
                    <a:pt x="380" y="474"/>
                  </a:lnTo>
                  <a:lnTo>
                    <a:pt x="380" y="474"/>
                  </a:lnTo>
                  <a:lnTo>
                    <a:pt x="378" y="474"/>
                  </a:lnTo>
                  <a:lnTo>
                    <a:pt x="376" y="474"/>
                  </a:lnTo>
                  <a:lnTo>
                    <a:pt x="376" y="476"/>
                  </a:lnTo>
                  <a:lnTo>
                    <a:pt x="374" y="476"/>
                  </a:lnTo>
                  <a:lnTo>
                    <a:pt x="374" y="474"/>
                  </a:lnTo>
                  <a:lnTo>
                    <a:pt x="372" y="474"/>
                  </a:lnTo>
                  <a:lnTo>
                    <a:pt x="372" y="476"/>
                  </a:lnTo>
                  <a:lnTo>
                    <a:pt x="372" y="478"/>
                  </a:lnTo>
                  <a:lnTo>
                    <a:pt x="372" y="480"/>
                  </a:lnTo>
                  <a:lnTo>
                    <a:pt x="370" y="480"/>
                  </a:lnTo>
                  <a:lnTo>
                    <a:pt x="370" y="478"/>
                  </a:lnTo>
                  <a:lnTo>
                    <a:pt x="368" y="478"/>
                  </a:lnTo>
                  <a:lnTo>
                    <a:pt x="368" y="480"/>
                  </a:lnTo>
                  <a:lnTo>
                    <a:pt x="370" y="480"/>
                  </a:lnTo>
                  <a:lnTo>
                    <a:pt x="370" y="482"/>
                  </a:lnTo>
                  <a:lnTo>
                    <a:pt x="366" y="484"/>
                  </a:lnTo>
                  <a:lnTo>
                    <a:pt x="366" y="482"/>
                  </a:lnTo>
                  <a:lnTo>
                    <a:pt x="366" y="482"/>
                  </a:lnTo>
                  <a:lnTo>
                    <a:pt x="364" y="480"/>
                  </a:lnTo>
                  <a:lnTo>
                    <a:pt x="362" y="482"/>
                  </a:lnTo>
                  <a:lnTo>
                    <a:pt x="362" y="482"/>
                  </a:lnTo>
                  <a:lnTo>
                    <a:pt x="364" y="484"/>
                  </a:lnTo>
                  <a:lnTo>
                    <a:pt x="364" y="486"/>
                  </a:lnTo>
                  <a:lnTo>
                    <a:pt x="362" y="486"/>
                  </a:lnTo>
                  <a:lnTo>
                    <a:pt x="360" y="486"/>
                  </a:lnTo>
                  <a:lnTo>
                    <a:pt x="360" y="488"/>
                  </a:lnTo>
                  <a:lnTo>
                    <a:pt x="358" y="488"/>
                  </a:lnTo>
                  <a:lnTo>
                    <a:pt x="356" y="488"/>
                  </a:lnTo>
                  <a:lnTo>
                    <a:pt x="356" y="490"/>
                  </a:lnTo>
                  <a:lnTo>
                    <a:pt x="354" y="490"/>
                  </a:lnTo>
                  <a:lnTo>
                    <a:pt x="354" y="490"/>
                  </a:lnTo>
                  <a:lnTo>
                    <a:pt x="352" y="490"/>
                  </a:lnTo>
                  <a:lnTo>
                    <a:pt x="350" y="490"/>
                  </a:lnTo>
                  <a:lnTo>
                    <a:pt x="348" y="490"/>
                  </a:lnTo>
                  <a:lnTo>
                    <a:pt x="348" y="492"/>
                  </a:lnTo>
                  <a:lnTo>
                    <a:pt x="346" y="492"/>
                  </a:lnTo>
                  <a:lnTo>
                    <a:pt x="344" y="492"/>
                  </a:lnTo>
                  <a:lnTo>
                    <a:pt x="344" y="492"/>
                  </a:lnTo>
                  <a:lnTo>
                    <a:pt x="344" y="492"/>
                  </a:lnTo>
                  <a:lnTo>
                    <a:pt x="342" y="492"/>
                  </a:lnTo>
                  <a:lnTo>
                    <a:pt x="342" y="494"/>
                  </a:lnTo>
                  <a:lnTo>
                    <a:pt x="340" y="494"/>
                  </a:lnTo>
                  <a:lnTo>
                    <a:pt x="338" y="492"/>
                  </a:lnTo>
                  <a:lnTo>
                    <a:pt x="338" y="492"/>
                  </a:lnTo>
                  <a:lnTo>
                    <a:pt x="338" y="494"/>
                  </a:lnTo>
                  <a:lnTo>
                    <a:pt x="338" y="494"/>
                  </a:lnTo>
                  <a:lnTo>
                    <a:pt x="336" y="494"/>
                  </a:lnTo>
                  <a:lnTo>
                    <a:pt x="336" y="492"/>
                  </a:lnTo>
                  <a:lnTo>
                    <a:pt x="334" y="492"/>
                  </a:lnTo>
                  <a:lnTo>
                    <a:pt x="334" y="494"/>
                  </a:lnTo>
                  <a:lnTo>
                    <a:pt x="334" y="494"/>
                  </a:lnTo>
                  <a:lnTo>
                    <a:pt x="332" y="494"/>
                  </a:lnTo>
                  <a:lnTo>
                    <a:pt x="330" y="494"/>
                  </a:lnTo>
                  <a:lnTo>
                    <a:pt x="330" y="496"/>
                  </a:lnTo>
                  <a:lnTo>
                    <a:pt x="330" y="496"/>
                  </a:lnTo>
                  <a:lnTo>
                    <a:pt x="330" y="496"/>
                  </a:lnTo>
                  <a:lnTo>
                    <a:pt x="328" y="496"/>
                  </a:lnTo>
                  <a:lnTo>
                    <a:pt x="328" y="496"/>
                  </a:lnTo>
                  <a:lnTo>
                    <a:pt x="328" y="498"/>
                  </a:lnTo>
                  <a:lnTo>
                    <a:pt x="326" y="498"/>
                  </a:lnTo>
                  <a:lnTo>
                    <a:pt x="326" y="496"/>
                  </a:lnTo>
                  <a:lnTo>
                    <a:pt x="324" y="496"/>
                  </a:lnTo>
                  <a:lnTo>
                    <a:pt x="324" y="500"/>
                  </a:lnTo>
                  <a:lnTo>
                    <a:pt x="324" y="500"/>
                  </a:lnTo>
                  <a:lnTo>
                    <a:pt x="322" y="500"/>
                  </a:lnTo>
                  <a:lnTo>
                    <a:pt x="322" y="500"/>
                  </a:lnTo>
                  <a:lnTo>
                    <a:pt x="320" y="500"/>
                  </a:lnTo>
                  <a:lnTo>
                    <a:pt x="318" y="496"/>
                  </a:lnTo>
                  <a:lnTo>
                    <a:pt x="318" y="496"/>
                  </a:lnTo>
                  <a:lnTo>
                    <a:pt x="316" y="496"/>
                  </a:lnTo>
                  <a:lnTo>
                    <a:pt x="316" y="498"/>
                  </a:lnTo>
                  <a:lnTo>
                    <a:pt x="316" y="498"/>
                  </a:lnTo>
                  <a:lnTo>
                    <a:pt x="314" y="500"/>
                  </a:lnTo>
                  <a:lnTo>
                    <a:pt x="314" y="500"/>
                  </a:lnTo>
                  <a:lnTo>
                    <a:pt x="312" y="500"/>
                  </a:lnTo>
                  <a:lnTo>
                    <a:pt x="310" y="500"/>
                  </a:lnTo>
                  <a:lnTo>
                    <a:pt x="310" y="502"/>
                  </a:lnTo>
                  <a:lnTo>
                    <a:pt x="308" y="502"/>
                  </a:lnTo>
                  <a:lnTo>
                    <a:pt x="306" y="502"/>
                  </a:lnTo>
                  <a:lnTo>
                    <a:pt x="306" y="500"/>
                  </a:lnTo>
                  <a:lnTo>
                    <a:pt x="304" y="500"/>
                  </a:lnTo>
                  <a:lnTo>
                    <a:pt x="304" y="502"/>
                  </a:lnTo>
                  <a:lnTo>
                    <a:pt x="302" y="502"/>
                  </a:lnTo>
                  <a:lnTo>
                    <a:pt x="302" y="502"/>
                  </a:lnTo>
                  <a:lnTo>
                    <a:pt x="300" y="500"/>
                  </a:lnTo>
                  <a:lnTo>
                    <a:pt x="300" y="498"/>
                  </a:lnTo>
                  <a:lnTo>
                    <a:pt x="300" y="496"/>
                  </a:lnTo>
                  <a:lnTo>
                    <a:pt x="298" y="496"/>
                  </a:lnTo>
                  <a:lnTo>
                    <a:pt x="298" y="496"/>
                  </a:lnTo>
                  <a:lnTo>
                    <a:pt x="296" y="494"/>
                  </a:lnTo>
                  <a:lnTo>
                    <a:pt x="296" y="492"/>
                  </a:lnTo>
                  <a:lnTo>
                    <a:pt x="296" y="490"/>
                  </a:lnTo>
                  <a:lnTo>
                    <a:pt x="296" y="488"/>
                  </a:lnTo>
                  <a:lnTo>
                    <a:pt x="294" y="488"/>
                  </a:lnTo>
                  <a:lnTo>
                    <a:pt x="294" y="488"/>
                  </a:lnTo>
                  <a:lnTo>
                    <a:pt x="292" y="488"/>
                  </a:lnTo>
                  <a:lnTo>
                    <a:pt x="294" y="490"/>
                  </a:lnTo>
                  <a:lnTo>
                    <a:pt x="294" y="492"/>
                  </a:lnTo>
                  <a:lnTo>
                    <a:pt x="296" y="494"/>
                  </a:lnTo>
                  <a:lnTo>
                    <a:pt x="296" y="494"/>
                  </a:lnTo>
                  <a:lnTo>
                    <a:pt x="296" y="496"/>
                  </a:lnTo>
                  <a:lnTo>
                    <a:pt x="296" y="498"/>
                  </a:lnTo>
                  <a:lnTo>
                    <a:pt x="296" y="498"/>
                  </a:lnTo>
                  <a:lnTo>
                    <a:pt x="296" y="500"/>
                  </a:lnTo>
                  <a:lnTo>
                    <a:pt x="298" y="502"/>
                  </a:lnTo>
                  <a:lnTo>
                    <a:pt x="296" y="504"/>
                  </a:lnTo>
                  <a:lnTo>
                    <a:pt x="296" y="506"/>
                  </a:lnTo>
                  <a:lnTo>
                    <a:pt x="294" y="506"/>
                  </a:lnTo>
                  <a:lnTo>
                    <a:pt x="294" y="506"/>
                  </a:lnTo>
                  <a:lnTo>
                    <a:pt x="292" y="506"/>
                  </a:lnTo>
                  <a:lnTo>
                    <a:pt x="290" y="508"/>
                  </a:lnTo>
                  <a:lnTo>
                    <a:pt x="288" y="508"/>
                  </a:lnTo>
                  <a:lnTo>
                    <a:pt x="288" y="510"/>
                  </a:lnTo>
                  <a:lnTo>
                    <a:pt x="286" y="510"/>
                  </a:lnTo>
                  <a:lnTo>
                    <a:pt x="286" y="510"/>
                  </a:lnTo>
                  <a:lnTo>
                    <a:pt x="286" y="510"/>
                  </a:lnTo>
                  <a:lnTo>
                    <a:pt x="286" y="512"/>
                  </a:lnTo>
                  <a:lnTo>
                    <a:pt x="284" y="514"/>
                  </a:lnTo>
                  <a:lnTo>
                    <a:pt x="282" y="514"/>
                  </a:lnTo>
                  <a:lnTo>
                    <a:pt x="282" y="516"/>
                  </a:lnTo>
                  <a:lnTo>
                    <a:pt x="282" y="516"/>
                  </a:lnTo>
                  <a:lnTo>
                    <a:pt x="282" y="518"/>
                  </a:lnTo>
                  <a:lnTo>
                    <a:pt x="282" y="516"/>
                  </a:lnTo>
                  <a:lnTo>
                    <a:pt x="280" y="516"/>
                  </a:lnTo>
                  <a:lnTo>
                    <a:pt x="282" y="516"/>
                  </a:lnTo>
                  <a:lnTo>
                    <a:pt x="282" y="518"/>
                  </a:lnTo>
                  <a:lnTo>
                    <a:pt x="282" y="520"/>
                  </a:lnTo>
                  <a:lnTo>
                    <a:pt x="280" y="520"/>
                  </a:lnTo>
                  <a:lnTo>
                    <a:pt x="280" y="518"/>
                  </a:lnTo>
                  <a:lnTo>
                    <a:pt x="278" y="518"/>
                  </a:lnTo>
                  <a:lnTo>
                    <a:pt x="278" y="518"/>
                  </a:lnTo>
                  <a:lnTo>
                    <a:pt x="278" y="520"/>
                  </a:lnTo>
                  <a:lnTo>
                    <a:pt x="278" y="522"/>
                  </a:lnTo>
                  <a:lnTo>
                    <a:pt x="278" y="522"/>
                  </a:lnTo>
                  <a:lnTo>
                    <a:pt x="276" y="522"/>
                  </a:lnTo>
                  <a:lnTo>
                    <a:pt x="272" y="526"/>
                  </a:lnTo>
                  <a:lnTo>
                    <a:pt x="272" y="528"/>
                  </a:lnTo>
                  <a:lnTo>
                    <a:pt x="274" y="530"/>
                  </a:lnTo>
                  <a:lnTo>
                    <a:pt x="272" y="530"/>
                  </a:lnTo>
                  <a:lnTo>
                    <a:pt x="270" y="534"/>
                  </a:lnTo>
                  <a:lnTo>
                    <a:pt x="270" y="534"/>
                  </a:lnTo>
                  <a:lnTo>
                    <a:pt x="268" y="534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6" y="534"/>
                  </a:lnTo>
                  <a:lnTo>
                    <a:pt x="266" y="536"/>
                  </a:lnTo>
                  <a:lnTo>
                    <a:pt x="266" y="536"/>
                  </a:lnTo>
                  <a:lnTo>
                    <a:pt x="264" y="538"/>
                  </a:lnTo>
                  <a:lnTo>
                    <a:pt x="262" y="540"/>
                  </a:lnTo>
                  <a:lnTo>
                    <a:pt x="262" y="538"/>
                  </a:lnTo>
                  <a:lnTo>
                    <a:pt x="262" y="538"/>
                  </a:lnTo>
                  <a:lnTo>
                    <a:pt x="260" y="536"/>
                  </a:lnTo>
                  <a:lnTo>
                    <a:pt x="260" y="536"/>
                  </a:lnTo>
                  <a:lnTo>
                    <a:pt x="260" y="538"/>
                  </a:lnTo>
                  <a:lnTo>
                    <a:pt x="258" y="538"/>
                  </a:lnTo>
                  <a:lnTo>
                    <a:pt x="256" y="536"/>
                  </a:lnTo>
                  <a:lnTo>
                    <a:pt x="256" y="536"/>
                  </a:lnTo>
                  <a:lnTo>
                    <a:pt x="254" y="536"/>
                  </a:lnTo>
                  <a:lnTo>
                    <a:pt x="254" y="536"/>
                  </a:lnTo>
                  <a:lnTo>
                    <a:pt x="254" y="538"/>
                  </a:lnTo>
                  <a:lnTo>
                    <a:pt x="256" y="538"/>
                  </a:lnTo>
                  <a:lnTo>
                    <a:pt x="256" y="540"/>
                  </a:lnTo>
                  <a:lnTo>
                    <a:pt x="256" y="542"/>
                  </a:lnTo>
                  <a:lnTo>
                    <a:pt x="256" y="542"/>
                  </a:lnTo>
                  <a:lnTo>
                    <a:pt x="254" y="542"/>
                  </a:lnTo>
                  <a:lnTo>
                    <a:pt x="252" y="544"/>
                  </a:lnTo>
                  <a:lnTo>
                    <a:pt x="250" y="546"/>
                  </a:lnTo>
                  <a:lnTo>
                    <a:pt x="248" y="546"/>
                  </a:lnTo>
                  <a:lnTo>
                    <a:pt x="246" y="546"/>
                  </a:lnTo>
                  <a:lnTo>
                    <a:pt x="248" y="544"/>
                  </a:lnTo>
                  <a:lnTo>
                    <a:pt x="248" y="544"/>
                  </a:lnTo>
                  <a:lnTo>
                    <a:pt x="246" y="544"/>
                  </a:lnTo>
                  <a:lnTo>
                    <a:pt x="246" y="544"/>
                  </a:lnTo>
                  <a:lnTo>
                    <a:pt x="246" y="544"/>
                  </a:lnTo>
                  <a:lnTo>
                    <a:pt x="246" y="546"/>
                  </a:lnTo>
                  <a:lnTo>
                    <a:pt x="246" y="546"/>
                  </a:lnTo>
                  <a:lnTo>
                    <a:pt x="244" y="546"/>
                  </a:lnTo>
                  <a:lnTo>
                    <a:pt x="242" y="548"/>
                  </a:lnTo>
                  <a:lnTo>
                    <a:pt x="240" y="546"/>
                  </a:lnTo>
                  <a:lnTo>
                    <a:pt x="240" y="544"/>
                  </a:lnTo>
                  <a:lnTo>
                    <a:pt x="240" y="544"/>
                  </a:lnTo>
                  <a:lnTo>
                    <a:pt x="240" y="542"/>
                  </a:lnTo>
                  <a:lnTo>
                    <a:pt x="240" y="540"/>
                  </a:lnTo>
                  <a:lnTo>
                    <a:pt x="238" y="540"/>
                  </a:lnTo>
                  <a:lnTo>
                    <a:pt x="238" y="544"/>
                  </a:lnTo>
                  <a:lnTo>
                    <a:pt x="238" y="544"/>
                  </a:lnTo>
                  <a:lnTo>
                    <a:pt x="238" y="546"/>
                  </a:lnTo>
                  <a:lnTo>
                    <a:pt x="238" y="548"/>
                  </a:lnTo>
                  <a:lnTo>
                    <a:pt x="236" y="548"/>
                  </a:lnTo>
                  <a:lnTo>
                    <a:pt x="234" y="544"/>
                  </a:lnTo>
                  <a:lnTo>
                    <a:pt x="234" y="542"/>
                  </a:lnTo>
                  <a:lnTo>
                    <a:pt x="234" y="540"/>
                  </a:lnTo>
                  <a:lnTo>
                    <a:pt x="236" y="538"/>
                  </a:lnTo>
                  <a:lnTo>
                    <a:pt x="238" y="536"/>
                  </a:lnTo>
                  <a:lnTo>
                    <a:pt x="236" y="536"/>
                  </a:lnTo>
                  <a:lnTo>
                    <a:pt x="234" y="536"/>
                  </a:lnTo>
                  <a:lnTo>
                    <a:pt x="234" y="534"/>
                  </a:lnTo>
                  <a:lnTo>
                    <a:pt x="234" y="534"/>
                  </a:lnTo>
                  <a:lnTo>
                    <a:pt x="232" y="534"/>
                  </a:lnTo>
                  <a:lnTo>
                    <a:pt x="232" y="534"/>
                  </a:lnTo>
                  <a:lnTo>
                    <a:pt x="230" y="536"/>
                  </a:lnTo>
                  <a:lnTo>
                    <a:pt x="230" y="536"/>
                  </a:lnTo>
                  <a:lnTo>
                    <a:pt x="232" y="538"/>
                  </a:lnTo>
                  <a:lnTo>
                    <a:pt x="232" y="540"/>
                  </a:lnTo>
                  <a:lnTo>
                    <a:pt x="230" y="540"/>
                  </a:lnTo>
                  <a:lnTo>
                    <a:pt x="230" y="542"/>
                  </a:lnTo>
                  <a:lnTo>
                    <a:pt x="228" y="544"/>
                  </a:lnTo>
                  <a:lnTo>
                    <a:pt x="228" y="544"/>
                  </a:lnTo>
                  <a:lnTo>
                    <a:pt x="226" y="542"/>
                  </a:lnTo>
                  <a:lnTo>
                    <a:pt x="226" y="542"/>
                  </a:lnTo>
                  <a:lnTo>
                    <a:pt x="226" y="544"/>
                  </a:lnTo>
                  <a:lnTo>
                    <a:pt x="226" y="544"/>
                  </a:lnTo>
                  <a:lnTo>
                    <a:pt x="226" y="546"/>
                  </a:lnTo>
                  <a:lnTo>
                    <a:pt x="228" y="548"/>
                  </a:lnTo>
                  <a:lnTo>
                    <a:pt x="228" y="550"/>
                  </a:lnTo>
                  <a:lnTo>
                    <a:pt x="226" y="550"/>
                  </a:lnTo>
                  <a:lnTo>
                    <a:pt x="226" y="550"/>
                  </a:lnTo>
                  <a:lnTo>
                    <a:pt x="226" y="552"/>
                  </a:lnTo>
                  <a:lnTo>
                    <a:pt x="224" y="552"/>
                  </a:lnTo>
                  <a:lnTo>
                    <a:pt x="222" y="550"/>
                  </a:lnTo>
                  <a:lnTo>
                    <a:pt x="222" y="552"/>
                  </a:lnTo>
                  <a:lnTo>
                    <a:pt x="220" y="552"/>
                  </a:lnTo>
                  <a:lnTo>
                    <a:pt x="218" y="554"/>
                  </a:lnTo>
                  <a:lnTo>
                    <a:pt x="218" y="552"/>
                  </a:lnTo>
                  <a:lnTo>
                    <a:pt x="218" y="550"/>
                  </a:lnTo>
                  <a:lnTo>
                    <a:pt x="216" y="550"/>
                  </a:lnTo>
                  <a:lnTo>
                    <a:pt x="216" y="550"/>
                  </a:lnTo>
                  <a:lnTo>
                    <a:pt x="216" y="550"/>
                  </a:lnTo>
                  <a:lnTo>
                    <a:pt x="216" y="552"/>
                  </a:lnTo>
                  <a:lnTo>
                    <a:pt x="214" y="552"/>
                  </a:lnTo>
                  <a:lnTo>
                    <a:pt x="212" y="552"/>
                  </a:lnTo>
                  <a:lnTo>
                    <a:pt x="212" y="550"/>
                  </a:lnTo>
                  <a:lnTo>
                    <a:pt x="212" y="550"/>
                  </a:lnTo>
                  <a:lnTo>
                    <a:pt x="210" y="550"/>
                  </a:lnTo>
                  <a:lnTo>
                    <a:pt x="210" y="550"/>
                  </a:lnTo>
                  <a:lnTo>
                    <a:pt x="208" y="550"/>
                  </a:lnTo>
                  <a:lnTo>
                    <a:pt x="208" y="552"/>
                  </a:lnTo>
                  <a:lnTo>
                    <a:pt x="208" y="552"/>
                  </a:lnTo>
                  <a:lnTo>
                    <a:pt x="208" y="554"/>
                  </a:lnTo>
                  <a:lnTo>
                    <a:pt x="208" y="558"/>
                  </a:lnTo>
                  <a:lnTo>
                    <a:pt x="206" y="560"/>
                  </a:lnTo>
                  <a:lnTo>
                    <a:pt x="206" y="562"/>
                  </a:lnTo>
                  <a:lnTo>
                    <a:pt x="204" y="562"/>
                  </a:lnTo>
                  <a:lnTo>
                    <a:pt x="202" y="562"/>
                  </a:lnTo>
                  <a:lnTo>
                    <a:pt x="202" y="560"/>
                  </a:lnTo>
                  <a:lnTo>
                    <a:pt x="200" y="558"/>
                  </a:lnTo>
                  <a:lnTo>
                    <a:pt x="200" y="560"/>
                  </a:lnTo>
                  <a:lnTo>
                    <a:pt x="198" y="560"/>
                  </a:lnTo>
                  <a:lnTo>
                    <a:pt x="198" y="560"/>
                  </a:lnTo>
                  <a:lnTo>
                    <a:pt x="196" y="558"/>
                  </a:lnTo>
                  <a:lnTo>
                    <a:pt x="196" y="558"/>
                  </a:lnTo>
                  <a:lnTo>
                    <a:pt x="196" y="558"/>
                  </a:lnTo>
                  <a:lnTo>
                    <a:pt x="196" y="560"/>
                  </a:lnTo>
                  <a:lnTo>
                    <a:pt x="196" y="562"/>
                  </a:lnTo>
                  <a:lnTo>
                    <a:pt x="196" y="564"/>
                  </a:lnTo>
                  <a:lnTo>
                    <a:pt x="196" y="564"/>
                  </a:lnTo>
                  <a:lnTo>
                    <a:pt x="196" y="566"/>
                  </a:lnTo>
                  <a:lnTo>
                    <a:pt x="198" y="566"/>
                  </a:lnTo>
                  <a:lnTo>
                    <a:pt x="198" y="570"/>
                  </a:lnTo>
                  <a:lnTo>
                    <a:pt x="198" y="572"/>
                  </a:lnTo>
                  <a:lnTo>
                    <a:pt x="198" y="574"/>
                  </a:lnTo>
                  <a:lnTo>
                    <a:pt x="196" y="574"/>
                  </a:lnTo>
                  <a:lnTo>
                    <a:pt x="196" y="574"/>
                  </a:lnTo>
                  <a:lnTo>
                    <a:pt x="194" y="574"/>
                  </a:lnTo>
                  <a:lnTo>
                    <a:pt x="192" y="576"/>
                  </a:lnTo>
                  <a:lnTo>
                    <a:pt x="190" y="574"/>
                  </a:lnTo>
                  <a:lnTo>
                    <a:pt x="188" y="574"/>
                  </a:lnTo>
                  <a:lnTo>
                    <a:pt x="188" y="576"/>
                  </a:lnTo>
                  <a:lnTo>
                    <a:pt x="188" y="576"/>
                  </a:lnTo>
                  <a:lnTo>
                    <a:pt x="190" y="578"/>
                  </a:lnTo>
                  <a:lnTo>
                    <a:pt x="192" y="578"/>
                  </a:lnTo>
                  <a:lnTo>
                    <a:pt x="194" y="580"/>
                  </a:lnTo>
                  <a:lnTo>
                    <a:pt x="194" y="580"/>
                  </a:lnTo>
                  <a:lnTo>
                    <a:pt x="196" y="580"/>
                  </a:lnTo>
                  <a:lnTo>
                    <a:pt x="198" y="580"/>
                  </a:lnTo>
                  <a:lnTo>
                    <a:pt x="198" y="580"/>
                  </a:lnTo>
                  <a:lnTo>
                    <a:pt x="196" y="582"/>
                  </a:lnTo>
                  <a:lnTo>
                    <a:pt x="196" y="584"/>
                  </a:lnTo>
                  <a:lnTo>
                    <a:pt x="194" y="584"/>
                  </a:lnTo>
                  <a:lnTo>
                    <a:pt x="194" y="584"/>
                  </a:lnTo>
                  <a:lnTo>
                    <a:pt x="194" y="584"/>
                  </a:lnTo>
                  <a:lnTo>
                    <a:pt x="196" y="586"/>
                  </a:lnTo>
                  <a:lnTo>
                    <a:pt x="196" y="588"/>
                  </a:lnTo>
                  <a:lnTo>
                    <a:pt x="196" y="588"/>
                  </a:lnTo>
                  <a:lnTo>
                    <a:pt x="194" y="590"/>
                  </a:lnTo>
                  <a:lnTo>
                    <a:pt x="194" y="590"/>
                  </a:lnTo>
                  <a:lnTo>
                    <a:pt x="192" y="590"/>
                  </a:lnTo>
                  <a:lnTo>
                    <a:pt x="190" y="588"/>
                  </a:lnTo>
                  <a:lnTo>
                    <a:pt x="190" y="588"/>
                  </a:lnTo>
                  <a:lnTo>
                    <a:pt x="188" y="586"/>
                  </a:lnTo>
                  <a:lnTo>
                    <a:pt x="186" y="584"/>
                  </a:lnTo>
                  <a:lnTo>
                    <a:pt x="186" y="584"/>
                  </a:lnTo>
                  <a:lnTo>
                    <a:pt x="184" y="586"/>
                  </a:lnTo>
                  <a:lnTo>
                    <a:pt x="184" y="588"/>
                  </a:lnTo>
                  <a:lnTo>
                    <a:pt x="186" y="588"/>
                  </a:lnTo>
                  <a:lnTo>
                    <a:pt x="188" y="588"/>
                  </a:lnTo>
                  <a:lnTo>
                    <a:pt x="190" y="590"/>
                  </a:lnTo>
                  <a:lnTo>
                    <a:pt x="192" y="590"/>
                  </a:lnTo>
                  <a:lnTo>
                    <a:pt x="194" y="590"/>
                  </a:lnTo>
                  <a:lnTo>
                    <a:pt x="194" y="592"/>
                  </a:lnTo>
                  <a:lnTo>
                    <a:pt x="192" y="592"/>
                  </a:lnTo>
                  <a:lnTo>
                    <a:pt x="192" y="594"/>
                  </a:lnTo>
                  <a:lnTo>
                    <a:pt x="190" y="594"/>
                  </a:lnTo>
                  <a:lnTo>
                    <a:pt x="188" y="594"/>
                  </a:lnTo>
                  <a:lnTo>
                    <a:pt x="188" y="594"/>
                  </a:lnTo>
                  <a:lnTo>
                    <a:pt x="184" y="592"/>
                  </a:lnTo>
                  <a:lnTo>
                    <a:pt x="184" y="592"/>
                  </a:lnTo>
                  <a:lnTo>
                    <a:pt x="184" y="592"/>
                  </a:lnTo>
                  <a:lnTo>
                    <a:pt x="182" y="592"/>
                  </a:lnTo>
                  <a:lnTo>
                    <a:pt x="182" y="592"/>
                  </a:lnTo>
                  <a:lnTo>
                    <a:pt x="182" y="594"/>
                  </a:lnTo>
                  <a:lnTo>
                    <a:pt x="184" y="596"/>
                  </a:lnTo>
                  <a:lnTo>
                    <a:pt x="186" y="598"/>
                  </a:lnTo>
                  <a:lnTo>
                    <a:pt x="186" y="598"/>
                  </a:lnTo>
                  <a:lnTo>
                    <a:pt x="186" y="600"/>
                  </a:lnTo>
                  <a:lnTo>
                    <a:pt x="184" y="600"/>
                  </a:lnTo>
                  <a:lnTo>
                    <a:pt x="184" y="598"/>
                  </a:lnTo>
                  <a:lnTo>
                    <a:pt x="182" y="598"/>
                  </a:lnTo>
                  <a:lnTo>
                    <a:pt x="180" y="598"/>
                  </a:lnTo>
                  <a:lnTo>
                    <a:pt x="178" y="596"/>
                  </a:lnTo>
                  <a:lnTo>
                    <a:pt x="178" y="596"/>
                  </a:lnTo>
                  <a:lnTo>
                    <a:pt x="178" y="598"/>
                  </a:lnTo>
                  <a:lnTo>
                    <a:pt x="180" y="598"/>
                  </a:lnTo>
                  <a:lnTo>
                    <a:pt x="184" y="600"/>
                  </a:lnTo>
                  <a:lnTo>
                    <a:pt x="184" y="600"/>
                  </a:lnTo>
                  <a:lnTo>
                    <a:pt x="184" y="602"/>
                  </a:lnTo>
                  <a:lnTo>
                    <a:pt x="182" y="602"/>
                  </a:lnTo>
                  <a:lnTo>
                    <a:pt x="180" y="602"/>
                  </a:lnTo>
                  <a:lnTo>
                    <a:pt x="178" y="600"/>
                  </a:lnTo>
                  <a:lnTo>
                    <a:pt x="178" y="600"/>
                  </a:lnTo>
                  <a:lnTo>
                    <a:pt x="178" y="598"/>
                  </a:lnTo>
                  <a:lnTo>
                    <a:pt x="176" y="598"/>
                  </a:lnTo>
                  <a:lnTo>
                    <a:pt x="176" y="600"/>
                  </a:lnTo>
                  <a:lnTo>
                    <a:pt x="176" y="600"/>
                  </a:lnTo>
                  <a:lnTo>
                    <a:pt x="176" y="602"/>
                  </a:lnTo>
                  <a:lnTo>
                    <a:pt x="178" y="604"/>
                  </a:lnTo>
                  <a:lnTo>
                    <a:pt x="178" y="604"/>
                  </a:lnTo>
                  <a:lnTo>
                    <a:pt x="178" y="604"/>
                  </a:lnTo>
                  <a:lnTo>
                    <a:pt x="180" y="604"/>
                  </a:lnTo>
                  <a:lnTo>
                    <a:pt x="182" y="606"/>
                  </a:lnTo>
                  <a:lnTo>
                    <a:pt x="182" y="606"/>
                  </a:lnTo>
                  <a:lnTo>
                    <a:pt x="182" y="606"/>
                  </a:lnTo>
                  <a:lnTo>
                    <a:pt x="182" y="608"/>
                  </a:lnTo>
                  <a:lnTo>
                    <a:pt x="180" y="608"/>
                  </a:lnTo>
                  <a:lnTo>
                    <a:pt x="178" y="610"/>
                  </a:lnTo>
                  <a:lnTo>
                    <a:pt x="178" y="608"/>
                  </a:lnTo>
                  <a:lnTo>
                    <a:pt x="176" y="608"/>
                  </a:lnTo>
                  <a:lnTo>
                    <a:pt x="174" y="608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2" y="606"/>
                  </a:lnTo>
                  <a:lnTo>
                    <a:pt x="172" y="606"/>
                  </a:lnTo>
                  <a:lnTo>
                    <a:pt x="172" y="608"/>
                  </a:lnTo>
                  <a:lnTo>
                    <a:pt x="170" y="610"/>
                  </a:lnTo>
                  <a:lnTo>
                    <a:pt x="170" y="610"/>
                  </a:lnTo>
                  <a:lnTo>
                    <a:pt x="168" y="608"/>
                  </a:lnTo>
                  <a:lnTo>
                    <a:pt x="166" y="608"/>
                  </a:lnTo>
                  <a:lnTo>
                    <a:pt x="166" y="608"/>
                  </a:lnTo>
                  <a:lnTo>
                    <a:pt x="166" y="610"/>
                  </a:lnTo>
                  <a:lnTo>
                    <a:pt x="166" y="610"/>
                  </a:lnTo>
                  <a:lnTo>
                    <a:pt x="170" y="612"/>
                  </a:lnTo>
                  <a:lnTo>
                    <a:pt x="172" y="612"/>
                  </a:lnTo>
                  <a:lnTo>
                    <a:pt x="174" y="614"/>
                  </a:lnTo>
                  <a:lnTo>
                    <a:pt x="174" y="618"/>
                  </a:lnTo>
                  <a:lnTo>
                    <a:pt x="174" y="618"/>
                  </a:lnTo>
                  <a:lnTo>
                    <a:pt x="172" y="618"/>
                  </a:lnTo>
                  <a:lnTo>
                    <a:pt x="170" y="616"/>
                  </a:lnTo>
                  <a:lnTo>
                    <a:pt x="168" y="614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4"/>
                  </a:lnTo>
                  <a:lnTo>
                    <a:pt x="166" y="614"/>
                  </a:lnTo>
                  <a:lnTo>
                    <a:pt x="168" y="616"/>
                  </a:lnTo>
                  <a:lnTo>
                    <a:pt x="170" y="618"/>
                  </a:lnTo>
                  <a:lnTo>
                    <a:pt x="172" y="620"/>
                  </a:lnTo>
                  <a:lnTo>
                    <a:pt x="172" y="620"/>
                  </a:lnTo>
                  <a:lnTo>
                    <a:pt x="172" y="624"/>
                  </a:lnTo>
                  <a:lnTo>
                    <a:pt x="172" y="624"/>
                  </a:lnTo>
                  <a:lnTo>
                    <a:pt x="172" y="626"/>
                  </a:lnTo>
                  <a:lnTo>
                    <a:pt x="170" y="626"/>
                  </a:lnTo>
                  <a:lnTo>
                    <a:pt x="170" y="626"/>
                  </a:lnTo>
                  <a:lnTo>
                    <a:pt x="170" y="628"/>
                  </a:lnTo>
                  <a:lnTo>
                    <a:pt x="170" y="628"/>
                  </a:lnTo>
                  <a:lnTo>
                    <a:pt x="168" y="628"/>
                  </a:lnTo>
                  <a:lnTo>
                    <a:pt x="166" y="628"/>
                  </a:lnTo>
                  <a:lnTo>
                    <a:pt x="164" y="626"/>
                  </a:lnTo>
                  <a:lnTo>
                    <a:pt x="164" y="626"/>
                  </a:lnTo>
                  <a:lnTo>
                    <a:pt x="164" y="628"/>
                  </a:lnTo>
                  <a:lnTo>
                    <a:pt x="166" y="630"/>
                  </a:lnTo>
                  <a:lnTo>
                    <a:pt x="168" y="630"/>
                  </a:lnTo>
                  <a:lnTo>
                    <a:pt x="168" y="630"/>
                  </a:lnTo>
                  <a:lnTo>
                    <a:pt x="166" y="632"/>
                  </a:lnTo>
                  <a:lnTo>
                    <a:pt x="166" y="632"/>
                  </a:lnTo>
                  <a:lnTo>
                    <a:pt x="164" y="630"/>
                  </a:lnTo>
                  <a:lnTo>
                    <a:pt x="164" y="632"/>
                  </a:lnTo>
                  <a:lnTo>
                    <a:pt x="164" y="632"/>
                  </a:lnTo>
                  <a:lnTo>
                    <a:pt x="164" y="632"/>
                  </a:lnTo>
                  <a:lnTo>
                    <a:pt x="166" y="634"/>
                  </a:lnTo>
                  <a:lnTo>
                    <a:pt x="166" y="634"/>
                  </a:lnTo>
                  <a:lnTo>
                    <a:pt x="164" y="636"/>
                  </a:lnTo>
                  <a:lnTo>
                    <a:pt x="164" y="636"/>
                  </a:lnTo>
                  <a:lnTo>
                    <a:pt x="162" y="636"/>
                  </a:lnTo>
                  <a:lnTo>
                    <a:pt x="162" y="634"/>
                  </a:lnTo>
                  <a:lnTo>
                    <a:pt x="160" y="634"/>
                  </a:lnTo>
                  <a:lnTo>
                    <a:pt x="160" y="636"/>
                  </a:lnTo>
                  <a:lnTo>
                    <a:pt x="162" y="636"/>
                  </a:lnTo>
                  <a:lnTo>
                    <a:pt x="164" y="638"/>
                  </a:lnTo>
                  <a:lnTo>
                    <a:pt x="164" y="640"/>
                  </a:lnTo>
                  <a:lnTo>
                    <a:pt x="162" y="640"/>
                  </a:lnTo>
                  <a:lnTo>
                    <a:pt x="158" y="640"/>
                  </a:lnTo>
                  <a:lnTo>
                    <a:pt x="158" y="640"/>
                  </a:lnTo>
                  <a:lnTo>
                    <a:pt x="156" y="640"/>
                  </a:lnTo>
                  <a:lnTo>
                    <a:pt x="156" y="640"/>
                  </a:lnTo>
                  <a:lnTo>
                    <a:pt x="158" y="640"/>
                  </a:lnTo>
                  <a:lnTo>
                    <a:pt x="162" y="640"/>
                  </a:lnTo>
                  <a:lnTo>
                    <a:pt x="164" y="642"/>
                  </a:lnTo>
                  <a:lnTo>
                    <a:pt x="164" y="642"/>
                  </a:lnTo>
                  <a:lnTo>
                    <a:pt x="164" y="644"/>
                  </a:lnTo>
                  <a:lnTo>
                    <a:pt x="162" y="644"/>
                  </a:lnTo>
                  <a:lnTo>
                    <a:pt x="160" y="646"/>
                  </a:lnTo>
                  <a:lnTo>
                    <a:pt x="156" y="644"/>
                  </a:lnTo>
                  <a:lnTo>
                    <a:pt x="156" y="644"/>
                  </a:lnTo>
                  <a:lnTo>
                    <a:pt x="156" y="644"/>
                  </a:lnTo>
                  <a:lnTo>
                    <a:pt x="156" y="646"/>
                  </a:lnTo>
                  <a:lnTo>
                    <a:pt x="158" y="646"/>
                  </a:lnTo>
                  <a:lnTo>
                    <a:pt x="158" y="648"/>
                  </a:lnTo>
                  <a:lnTo>
                    <a:pt x="158" y="648"/>
                  </a:lnTo>
                  <a:lnTo>
                    <a:pt x="158" y="648"/>
                  </a:lnTo>
                  <a:lnTo>
                    <a:pt x="156" y="648"/>
                  </a:lnTo>
                  <a:lnTo>
                    <a:pt x="158" y="648"/>
                  </a:lnTo>
                  <a:lnTo>
                    <a:pt x="160" y="650"/>
                  </a:lnTo>
                  <a:lnTo>
                    <a:pt x="162" y="650"/>
                  </a:lnTo>
                  <a:lnTo>
                    <a:pt x="160" y="650"/>
                  </a:lnTo>
                  <a:lnTo>
                    <a:pt x="158" y="650"/>
                  </a:lnTo>
                  <a:lnTo>
                    <a:pt x="156" y="650"/>
                  </a:lnTo>
                  <a:lnTo>
                    <a:pt x="156" y="652"/>
                  </a:lnTo>
                  <a:lnTo>
                    <a:pt x="158" y="652"/>
                  </a:lnTo>
                  <a:lnTo>
                    <a:pt x="160" y="652"/>
                  </a:lnTo>
                  <a:lnTo>
                    <a:pt x="162" y="652"/>
                  </a:lnTo>
                  <a:lnTo>
                    <a:pt x="162" y="654"/>
                  </a:lnTo>
                  <a:lnTo>
                    <a:pt x="160" y="654"/>
                  </a:lnTo>
                  <a:lnTo>
                    <a:pt x="158" y="654"/>
                  </a:lnTo>
                  <a:lnTo>
                    <a:pt x="156" y="654"/>
                  </a:lnTo>
                  <a:lnTo>
                    <a:pt x="154" y="654"/>
                  </a:lnTo>
                  <a:lnTo>
                    <a:pt x="152" y="652"/>
                  </a:lnTo>
                  <a:lnTo>
                    <a:pt x="152" y="652"/>
                  </a:lnTo>
                  <a:lnTo>
                    <a:pt x="152" y="652"/>
                  </a:lnTo>
                  <a:lnTo>
                    <a:pt x="150" y="652"/>
                  </a:lnTo>
                  <a:lnTo>
                    <a:pt x="150" y="652"/>
                  </a:lnTo>
                  <a:lnTo>
                    <a:pt x="148" y="652"/>
                  </a:lnTo>
                  <a:lnTo>
                    <a:pt x="150" y="652"/>
                  </a:lnTo>
                  <a:lnTo>
                    <a:pt x="152" y="654"/>
                  </a:lnTo>
                  <a:lnTo>
                    <a:pt x="154" y="656"/>
                  </a:lnTo>
                  <a:lnTo>
                    <a:pt x="154" y="656"/>
                  </a:lnTo>
                  <a:lnTo>
                    <a:pt x="154" y="658"/>
                  </a:lnTo>
                  <a:lnTo>
                    <a:pt x="154" y="658"/>
                  </a:lnTo>
                  <a:lnTo>
                    <a:pt x="156" y="658"/>
                  </a:lnTo>
                  <a:lnTo>
                    <a:pt x="156" y="658"/>
                  </a:lnTo>
                  <a:lnTo>
                    <a:pt x="158" y="658"/>
                  </a:lnTo>
                  <a:lnTo>
                    <a:pt x="158" y="660"/>
                  </a:lnTo>
                  <a:lnTo>
                    <a:pt x="158" y="660"/>
                  </a:lnTo>
                  <a:lnTo>
                    <a:pt x="156" y="660"/>
                  </a:lnTo>
                  <a:lnTo>
                    <a:pt x="156" y="662"/>
                  </a:lnTo>
                  <a:lnTo>
                    <a:pt x="156" y="662"/>
                  </a:lnTo>
                  <a:lnTo>
                    <a:pt x="156" y="662"/>
                  </a:lnTo>
                  <a:close/>
                  <a:moveTo>
                    <a:pt x="152" y="662"/>
                  </a:moveTo>
                  <a:lnTo>
                    <a:pt x="148" y="662"/>
                  </a:lnTo>
                  <a:lnTo>
                    <a:pt x="146" y="660"/>
                  </a:lnTo>
                  <a:lnTo>
                    <a:pt x="146" y="662"/>
                  </a:lnTo>
                  <a:lnTo>
                    <a:pt x="150" y="664"/>
                  </a:lnTo>
                  <a:lnTo>
                    <a:pt x="150" y="664"/>
                  </a:lnTo>
                  <a:lnTo>
                    <a:pt x="152" y="662"/>
                  </a:lnTo>
                  <a:close/>
                  <a:moveTo>
                    <a:pt x="344" y="448"/>
                  </a:moveTo>
                  <a:lnTo>
                    <a:pt x="344" y="448"/>
                  </a:lnTo>
                  <a:lnTo>
                    <a:pt x="348" y="448"/>
                  </a:lnTo>
                  <a:lnTo>
                    <a:pt x="354" y="448"/>
                  </a:lnTo>
                  <a:lnTo>
                    <a:pt x="358" y="448"/>
                  </a:lnTo>
                  <a:lnTo>
                    <a:pt x="360" y="446"/>
                  </a:lnTo>
                  <a:lnTo>
                    <a:pt x="362" y="446"/>
                  </a:lnTo>
                  <a:lnTo>
                    <a:pt x="366" y="448"/>
                  </a:lnTo>
                  <a:lnTo>
                    <a:pt x="368" y="446"/>
                  </a:lnTo>
                  <a:lnTo>
                    <a:pt x="370" y="446"/>
                  </a:lnTo>
                  <a:lnTo>
                    <a:pt x="372" y="446"/>
                  </a:lnTo>
                  <a:lnTo>
                    <a:pt x="372" y="438"/>
                  </a:lnTo>
                  <a:lnTo>
                    <a:pt x="372" y="436"/>
                  </a:lnTo>
                  <a:lnTo>
                    <a:pt x="370" y="434"/>
                  </a:lnTo>
                  <a:lnTo>
                    <a:pt x="368" y="434"/>
                  </a:lnTo>
                  <a:lnTo>
                    <a:pt x="360" y="438"/>
                  </a:lnTo>
                  <a:lnTo>
                    <a:pt x="354" y="438"/>
                  </a:lnTo>
                  <a:lnTo>
                    <a:pt x="352" y="440"/>
                  </a:lnTo>
                  <a:lnTo>
                    <a:pt x="350" y="442"/>
                  </a:lnTo>
                  <a:lnTo>
                    <a:pt x="348" y="444"/>
                  </a:lnTo>
                  <a:lnTo>
                    <a:pt x="346" y="444"/>
                  </a:lnTo>
                  <a:lnTo>
                    <a:pt x="346" y="446"/>
                  </a:lnTo>
                  <a:lnTo>
                    <a:pt x="344" y="448"/>
                  </a:lnTo>
                  <a:close/>
                  <a:moveTo>
                    <a:pt x="160" y="648"/>
                  </a:moveTo>
                  <a:lnTo>
                    <a:pt x="162" y="648"/>
                  </a:lnTo>
                  <a:lnTo>
                    <a:pt x="164" y="648"/>
                  </a:lnTo>
                  <a:lnTo>
                    <a:pt x="164" y="646"/>
                  </a:lnTo>
                  <a:lnTo>
                    <a:pt x="162" y="646"/>
                  </a:lnTo>
                  <a:lnTo>
                    <a:pt x="160" y="648"/>
                  </a:lnTo>
                  <a:close/>
                  <a:moveTo>
                    <a:pt x="174" y="622"/>
                  </a:moveTo>
                  <a:lnTo>
                    <a:pt x="174" y="622"/>
                  </a:lnTo>
                  <a:lnTo>
                    <a:pt x="174" y="622"/>
                  </a:lnTo>
                  <a:lnTo>
                    <a:pt x="174" y="622"/>
                  </a:lnTo>
                  <a:close/>
                  <a:moveTo>
                    <a:pt x="174" y="620"/>
                  </a:moveTo>
                  <a:lnTo>
                    <a:pt x="174" y="620"/>
                  </a:lnTo>
                  <a:lnTo>
                    <a:pt x="176" y="620"/>
                  </a:lnTo>
                  <a:lnTo>
                    <a:pt x="176" y="618"/>
                  </a:lnTo>
                  <a:lnTo>
                    <a:pt x="174" y="620"/>
                  </a:lnTo>
                  <a:close/>
                  <a:moveTo>
                    <a:pt x="176" y="614"/>
                  </a:moveTo>
                  <a:lnTo>
                    <a:pt x="176" y="616"/>
                  </a:lnTo>
                  <a:lnTo>
                    <a:pt x="176" y="616"/>
                  </a:lnTo>
                  <a:lnTo>
                    <a:pt x="176" y="614"/>
                  </a:lnTo>
                  <a:lnTo>
                    <a:pt x="176" y="614"/>
                  </a:lnTo>
                  <a:lnTo>
                    <a:pt x="176" y="614"/>
                  </a:lnTo>
                  <a:close/>
                  <a:moveTo>
                    <a:pt x="174" y="610"/>
                  </a:moveTo>
                  <a:lnTo>
                    <a:pt x="174" y="612"/>
                  </a:lnTo>
                  <a:lnTo>
                    <a:pt x="176" y="612"/>
                  </a:lnTo>
                  <a:lnTo>
                    <a:pt x="176" y="612"/>
                  </a:lnTo>
                  <a:lnTo>
                    <a:pt x="178" y="612"/>
                  </a:lnTo>
                  <a:lnTo>
                    <a:pt x="178" y="612"/>
                  </a:lnTo>
                  <a:lnTo>
                    <a:pt x="178" y="610"/>
                  </a:lnTo>
                  <a:lnTo>
                    <a:pt x="176" y="610"/>
                  </a:lnTo>
                  <a:lnTo>
                    <a:pt x="174" y="610"/>
                  </a:lnTo>
                  <a:lnTo>
                    <a:pt x="174" y="610"/>
                  </a:lnTo>
                  <a:close/>
                  <a:moveTo>
                    <a:pt x="184" y="608"/>
                  </a:moveTo>
                  <a:lnTo>
                    <a:pt x="184" y="606"/>
                  </a:lnTo>
                  <a:lnTo>
                    <a:pt x="184" y="606"/>
                  </a:lnTo>
                  <a:lnTo>
                    <a:pt x="184" y="606"/>
                  </a:lnTo>
                  <a:lnTo>
                    <a:pt x="184" y="608"/>
                  </a:lnTo>
                  <a:close/>
                  <a:moveTo>
                    <a:pt x="182" y="592"/>
                  </a:moveTo>
                  <a:lnTo>
                    <a:pt x="182" y="594"/>
                  </a:lnTo>
                  <a:lnTo>
                    <a:pt x="184" y="596"/>
                  </a:lnTo>
                  <a:lnTo>
                    <a:pt x="186" y="598"/>
                  </a:lnTo>
                  <a:lnTo>
                    <a:pt x="188" y="598"/>
                  </a:lnTo>
                  <a:lnTo>
                    <a:pt x="188" y="598"/>
                  </a:lnTo>
                  <a:lnTo>
                    <a:pt x="188" y="596"/>
                  </a:lnTo>
                  <a:lnTo>
                    <a:pt x="184" y="594"/>
                  </a:lnTo>
                  <a:lnTo>
                    <a:pt x="184" y="592"/>
                  </a:lnTo>
                  <a:lnTo>
                    <a:pt x="182" y="592"/>
                  </a:lnTo>
                  <a:close/>
                  <a:moveTo>
                    <a:pt x="198" y="564"/>
                  </a:moveTo>
                  <a:lnTo>
                    <a:pt x="198" y="566"/>
                  </a:lnTo>
                  <a:lnTo>
                    <a:pt x="200" y="568"/>
                  </a:lnTo>
                  <a:lnTo>
                    <a:pt x="200" y="572"/>
                  </a:lnTo>
                  <a:lnTo>
                    <a:pt x="200" y="574"/>
                  </a:lnTo>
                  <a:lnTo>
                    <a:pt x="202" y="574"/>
                  </a:lnTo>
                  <a:lnTo>
                    <a:pt x="202" y="572"/>
                  </a:lnTo>
                  <a:lnTo>
                    <a:pt x="202" y="568"/>
                  </a:lnTo>
                  <a:lnTo>
                    <a:pt x="200" y="568"/>
                  </a:lnTo>
                  <a:lnTo>
                    <a:pt x="200" y="564"/>
                  </a:lnTo>
                  <a:lnTo>
                    <a:pt x="198" y="564"/>
                  </a:lnTo>
                  <a:lnTo>
                    <a:pt x="198" y="564"/>
                  </a:lnTo>
                  <a:close/>
                  <a:moveTo>
                    <a:pt x="210" y="558"/>
                  </a:moveTo>
                  <a:lnTo>
                    <a:pt x="210" y="558"/>
                  </a:lnTo>
                  <a:lnTo>
                    <a:pt x="212" y="560"/>
                  </a:lnTo>
                  <a:lnTo>
                    <a:pt x="212" y="558"/>
                  </a:lnTo>
                  <a:lnTo>
                    <a:pt x="210" y="558"/>
                  </a:lnTo>
                  <a:lnTo>
                    <a:pt x="210" y="558"/>
                  </a:lnTo>
                  <a:close/>
                  <a:moveTo>
                    <a:pt x="214" y="554"/>
                  </a:moveTo>
                  <a:lnTo>
                    <a:pt x="214" y="556"/>
                  </a:lnTo>
                  <a:lnTo>
                    <a:pt x="214" y="554"/>
                  </a:lnTo>
                  <a:lnTo>
                    <a:pt x="214" y="554"/>
                  </a:lnTo>
                  <a:lnTo>
                    <a:pt x="214" y="554"/>
                  </a:lnTo>
                  <a:close/>
                  <a:moveTo>
                    <a:pt x="234" y="552"/>
                  </a:moveTo>
                  <a:lnTo>
                    <a:pt x="234" y="552"/>
                  </a:lnTo>
                  <a:lnTo>
                    <a:pt x="236" y="552"/>
                  </a:lnTo>
                  <a:lnTo>
                    <a:pt x="236" y="550"/>
                  </a:lnTo>
                  <a:lnTo>
                    <a:pt x="234" y="548"/>
                  </a:lnTo>
                  <a:lnTo>
                    <a:pt x="234" y="548"/>
                  </a:lnTo>
                  <a:lnTo>
                    <a:pt x="234" y="546"/>
                  </a:lnTo>
                  <a:lnTo>
                    <a:pt x="232" y="546"/>
                  </a:lnTo>
                  <a:lnTo>
                    <a:pt x="230" y="548"/>
                  </a:lnTo>
                  <a:lnTo>
                    <a:pt x="230" y="550"/>
                  </a:lnTo>
                  <a:lnTo>
                    <a:pt x="230" y="550"/>
                  </a:lnTo>
                  <a:lnTo>
                    <a:pt x="232" y="552"/>
                  </a:lnTo>
                  <a:lnTo>
                    <a:pt x="232" y="552"/>
                  </a:lnTo>
                  <a:lnTo>
                    <a:pt x="234" y="552"/>
                  </a:lnTo>
                  <a:close/>
                  <a:moveTo>
                    <a:pt x="240" y="552"/>
                  </a:moveTo>
                  <a:lnTo>
                    <a:pt x="240" y="550"/>
                  </a:lnTo>
                  <a:lnTo>
                    <a:pt x="240" y="550"/>
                  </a:lnTo>
                  <a:lnTo>
                    <a:pt x="240" y="550"/>
                  </a:lnTo>
                  <a:lnTo>
                    <a:pt x="240" y="552"/>
                  </a:lnTo>
                  <a:lnTo>
                    <a:pt x="240" y="552"/>
                  </a:lnTo>
                  <a:lnTo>
                    <a:pt x="240" y="552"/>
                  </a:lnTo>
                  <a:close/>
                  <a:moveTo>
                    <a:pt x="386" y="470"/>
                  </a:moveTo>
                  <a:lnTo>
                    <a:pt x="386" y="470"/>
                  </a:lnTo>
                  <a:lnTo>
                    <a:pt x="388" y="470"/>
                  </a:lnTo>
                  <a:lnTo>
                    <a:pt x="388" y="468"/>
                  </a:lnTo>
                  <a:lnTo>
                    <a:pt x="386" y="470"/>
                  </a:lnTo>
                  <a:lnTo>
                    <a:pt x="386" y="470"/>
                  </a:lnTo>
                  <a:close/>
                  <a:moveTo>
                    <a:pt x="360" y="450"/>
                  </a:moveTo>
                  <a:lnTo>
                    <a:pt x="362" y="450"/>
                  </a:lnTo>
                  <a:lnTo>
                    <a:pt x="364" y="450"/>
                  </a:lnTo>
                  <a:lnTo>
                    <a:pt x="364" y="448"/>
                  </a:lnTo>
                  <a:lnTo>
                    <a:pt x="362" y="448"/>
                  </a:lnTo>
                  <a:lnTo>
                    <a:pt x="360" y="450"/>
                  </a:lnTo>
                  <a:lnTo>
                    <a:pt x="360" y="450"/>
                  </a:lnTo>
                  <a:close/>
                  <a:moveTo>
                    <a:pt x="350" y="440"/>
                  </a:moveTo>
                  <a:lnTo>
                    <a:pt x="350" y="440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0" y="438"/>
                  </a:lnTo>
                  <a:lnTo>
                    <a:pt x="350" y="440"/>
                  </a:lnTo>
                  <a:close/>
                  <a:moveTo>
                    <a:pt x="372" y="432"/>
                  </a:moveTo>
                  <a:lnTo>
                    <a:pt x="372" y="434"/>
                  </a:lnTo>
                  <a:lnTo>
                    <a:pt x="372" y="436"/>
                  </a:lnTo>
                  <a:lnTo>
                    <a:pt x="372" y="434"/>
                  </a:lnTo>
                  <a:lnTo>
                    <a:pt x="372" y="432"/>
                  </a:lnTo>
                  <a:lnTo>
                    <a:pt x="372" y="432"/>
                  </a:lnTo>
                  <a:lnTo>
                    <a:pt x="372" y="432"/>
                  </a:lnTo>
                  <a:close/>
                  <a:moveTo>
                    <a:pt x="386" y="386"/>
                  </a:moveTo>
                  <a:lnTo>
                    <a:pt x="386" y="388"/>
                  </a:lnTo>
                  <a:lnTo>
                    <a:pt x="386" y="390"/>
                  </a:lnTo>
                  <a:lnTo>
                    <a:pt x="386" y="390"/>
                  </a:lnTo>
                  <a:lnTo>
                    <a:pt x="388" y="394"/>
                  </a:lnTo>
                  <a:lnTo>
                    <a:pt x="390" y="396"/>
                  </a:lnTo>
                  <a:lnTo>
                    <a:pt x="392" y="398"/>
                  </a:lnTo>
                  <a:lnTo>
                    <a:pt x="396" y="400"/>
                  </a:lnTo>
                  <a:lnTo>
                    <a:pt x="398" y="402"/>
                  </a:lnTo>
                  <a:lnTo>
                    <a:pt x="400" y="404"/>
                  </a:lnTo>
                  <a:lnTo>
                    <a:pt x="400" y="404"/>
                  </a:lnTo>
                  <a:lnTo>
                    <a:pt x="402" y="404"/>
                  </a:lnTo>
                  <a:lnTo>
                    <a:pt x="404" y="406"/>
                  </a:lnTo>
                  <a:lnTo>
                    <a:pt x="404" y="404"/>
                  </a:lnTo>
                  <a:lnTo>
                    <a:pt x="404" y="404"/>
                  </a:lnTo>
                  <a:lnTo>
                    <a:pt x="406" y="402"/>
                  </a:lnTo>
                  <a:lnTo>
                    <a:pt x="404" y="400"/>
                  </a:lnTo>
                  <a:lnTo>
                    <a:pt x="402" y="398"/>
                  </a:lnTo>
                  <a:lnTo>
                    <a:pt x="400" y="398"/>
                  </a:lnTo>
                  <a:lnTo>
                    <a:pt x="400" y="398"/>
                  </a:lnTo>
                  <a:lnTo>
                    <a:pt x="400" y="396"/>
                  </a:lnTo>
                  <a:lnTo>
                    <a:pt x="400" y="396"/>
                  </a:lnTo>
                  <a:lnTo>
                    <a:pt x="402" y="396"/>
                  </a:lnTo>
                  <a:lnTo>
                    <a:pt x="404" y="398"/>
                  </a:lnTo>
                  <a:lnTo>
                    <a:pt x="406" y="398"/>
                  </a:lnTo>
                  <a:lnTo>
                    <a:pt x="408" y="398"/>
                  </a:lnTo>
                  <a:lnTo>
                    <a:pt x="408" y="398"/>
                  </a:lnTo>
                  <a:lnTo>
                    <a:pt x="406" y="396"/>
                  </a:lnTo>
                  <a:lnTo>
                    <a:pt x="402" y="392"/>
                  </a:lnTo>
                  <a:lnTo>
                    <a:pt x="400" y="390"/>
                  </a:lnTo>
                  <a:lnTo>
                    <a:pt x="398" y="388"/>
                  </a:lnTo>
                  <a:lnTo>
                    <a:pt x="396" y="388"/>
                  </a:lnTo>
                  <a:lnTo>
                    <a:pt x="394" y="386"/>
                  </a:lnTo>
                  <a:lnTo>
                    <a:pt x="392" y="386"/>
                  </a:lnTo>
                  <a:lnTo>
                    <a:pt x="390" y="386"/>
                  </a:lnTo>
                  <a:lnTo>
                    <a:pt x="388" y="386"/>
                  </a:lnTo>
                  <a:lnTo>
                    <a:pt x="386" y="386"/>
                  </a:lnTo>
                  <a:close/>
                  <a:moveTo>
                    <a:pt x="380" y="388"/>
                  </a:moveTo>
                  <a:lnTo>
                    <a:pt x="382" y="388"/>
                  </a:lnTo>
                  <a:lnTo>
                    <a:pt x="382" y="386"/>
                  </a:lnTo>
                  <a:lnTo>
                    <a:pt x="382" y="384"/>
                  </a:lnTo>
                  <a:lnTo>
                    <a:pt x="380" y="386"/>
                  </a:lnTo>
                  <a:lnTo>
                    <a:pt x="380" y="386"/>
                  </a:lnTo>
                  <a:lnTo>
                    <a:pt x="380" y="388"/>
                  </a:lnTo>
                  <a:close/>
                  <a:moveTo>
                    <a:pt x="386" y="384"/>
                  </a:moveTo>
                  <a:lnTo>
                    <a:pt x="388" y="384"/>
                  </a:lnTo>
                  <a:lnTo>
                    <a:pt x="392" y="384"/>
                  </a:lnTo>
                  <a:lnTo>
                    <a:pt x="394" y="386"/>
                  </a:lnTo>
                  <a:lnTo>
                    <a:pt x="396" y="386"/>
                  </a:lnTo>
                  <a:lnTo>
                    <a:pt x="400" y="388"/>
                  </a:lnTo>
                  <a:lnTo>
                    <a:pt x="402" y="388"/>
                  </a:lnTo>
                  <a:lnTo>
                    <a:pt x="402" y="388"/>
                  </a:lnTo>
                  <a:lnTo>
                    <a:pt x="402" y="390"/>
                  </a:lnTo>
                  <a:lnTo>
                    <a:pt x="404" y="390"/>
                  </a:lnTo>
                  <a:lnTo>
                    <a:pt x="406" y="390"/>
                  </a:lnTo>
                  <a:lnTo>
                    <a:pt x="408" y="390"/>
                  </a:lnTo>
                  <a:lnTo>
                    <a:pt x="410" y="390"/>
                  </a:lnTo>
                  <a:lnTo>
                    <a:pt x="410" y="390"/>
                  </a:lnTo>
                  <a:lnTo>
                    <a:pt x="408" y="388"/>
                  </a:lnTo>
                  <a:lnTo>
                    <a:pt x="410" y="386"/>
                  </a:lnTo>
                  <a:lnTo>
                    <a:pt x="410" y="386"/>
                  </a:lnTo>
                  <a:lnTo>
                    <a:pt x="408" y="384"/>
                  </a:lnTo>
                  <a:lnTo>
                    <a:pt x="406" y="384"/>
                  </a:lnTo>
                  <a:lnTo>
                    <a:pt x="402" y="382"/>
                  </a:lnTo>
                  <a:lnTo>
                    <a:pt x="400" y="382"/>
                  </a:lnTo>
                  <a:lnTo>
                    <a:pt x="396" y="384"/>
                  </a:lnTo>
                  <a:lnTo>
                    <a:pt x="394" y="382"/>
                  </a:lnTo>
                  <a:lnTo>
                    <a:pt x="390" y="382"/>
                  </a:lnTo>
                  <a:lnTo>
                    <a:pt x="386" y="382"/>
                  </a:lnTo>
                  <a:lnTo>
                    <a:pt x="386" y="384"/>
                  </a:lnTo>
                  <a:lnTo>
                    <a:pt x="386" y="384"/>
                  </a:lnTo>
                  <a:close/>
                  <a:moveTo>
                    <a:pt x="376" y="376"/>
                  </a:moveTo>
                  <a:lnTo>
                    <a:pt x="378" y="376"/>
                  </a:lnTo>
                  <a:lnTo>
                    <a:pt x="382" y="376"/>
                  </a:lnTo>
                  <a:lnTo>
                    <a:pt x="384" y="380"/>
                  </a:lnTo>
                  <a:lnTo>
                    <a:pt x="388" y="382"/>
                  </a:lnTo>
                  <a:lnTo>
                    <a:pt x="392" y="380"/>
                  </a:lnTo>
                  <a:lnTo>
                    <a:pt x="400" y="382"/>
                  </a:lnTo>
                  <a:lnTo>
                    <a:pt x="402" y="380"/>
                  </a:lnTo>
                  <a:lnTo>
                    <a:pt x="402" y="380"/>
                  </a:lnTo>
                  <a:lnTo>
                    <a:pt x="400" y="378"/>
                  </a:lnTo>
                  <a:lnTo>
                    <a:pt x="394" y="378"/>
                  </a:lnTo>
                  <a:lnTo>
                    <a:pt x="392" y="378"/>
                  </a:lnTo>
                  <a:lnTo>
                    <a:pt x="388" y="376"/>
                  </a:lnTo>
                  <a:lnTo>
                    <a:pt x="386" y="376"/>
                  </a:lnTo>
                  <a:lnTo>
                    <a:pt x="384" y="374"/>
                  </a:lnTo>
                  <a:lnTo>
                    <a:pt x="386" y="374"/>
                  </a:lnTo>
                  <a:lnTo>
                    <a:pt x="386" y="374"/>
                  </a:lnTo>
                  <a:lnTo>
                    <a:pt x="390" y="376"/>
                  </a:lnTo>
                  <a:lnTo>
                    <a:pt x="396" y="376"/>
                  </a:lnTo>
                  <a:lnTo>
                    <a:pt x="396" y="376"/>
                  </a:lnTo>
                  <a:lnTo>
                    <a:pt x="396" y="376"/>
                  </a:lnTo>
                  <a:lnTo>
                    <a:pt x="390" y="372"/>
                  </a:lnTo>
                  <a:lnTo>
                    <a:pt x="382" y="370"/>
                  </a:lnTo>
                  <a:lnTo>
                    <a:pt x="380" y="370"/>
                  </a:lnTo>
                  <a:lnTo>
                    <a:pt x="380" y="372"/>
                  </a:lnTo>
                  <a:lnTo>
                    <a:pt x="378" y="374"/>
                  </a:lnTo>
                  <a:lnTo>
                    <a:pt x="376" y="376"/>
                  </a:lnTo>
                  <a:close/>
                  <a:moveTo>
                    <a:pt x="414" y="382"/>
                  </a:moveTo>
                  <a:lnTo>
                    <a:pt x="414" y="382"/>
                  </a:lnTo>
                  <a:lnTo>
                    <a:pt x="416" y="380"/>
                  </a:lnTo>
                  <a:lnTo>
                    <a:pt x="416" y="380"/>
                  </a:lnTo>
                  <a:lnTo>
                    <a:pt x="414" y="380"/>
                  </a:lnTo>
                  <a:lnTo>
                    <a:pt x="414" y="382"/>
                  </a:lnTo>
                  <a:close/>
                  <a:moveTo>
                    <a:pt x="416" y="344"/>
                  </a:moveTo>
                  <a:lnTo>
                    <a:pt x="414" y="348"/>
                  </a:lnTo>
                  <a:lnTo>
                    <a:pt x="414" y="350"/>
                  </a:lnTo>
                  <a:lnTo>
                    <a:pt x="416" y="350"/>
                  </a:lnTo>
                  <a:lnTo>
                    <a:pt x="418" y="352"/>
                  </a:lnTo>
                  <a:lnTo>
                    <a:pt x="420" y="354"/>
                  </a:lnTo>
                  <a:lnTo>
                    <a:pt x="422" y="354"/>
                  </a:lnTo>
                  <a:lnTo>
                    <a:pt x="424" y="354"/>
                  </a:lnTo>
                  <a:lnTo>
                    <a:pt x="426" y="352"/>
                  </a:lnTo>
                  <a:lnTo>
                    <a:pt x="428" y="350"/>
                  </a:lnTo>
                  <a:lnTo>
                    <a:pt x="428" y="348"/>
                  </a:lnTo>
                  <a:lnTo>
                    <a:pt x="428" y="346"/>
                  </a:lnTo>
                  <a:lnTo>
                    <a:pt x="422" y="342"/>
                  </a:lnTo>
                  <a:lnTo>
                    <a:pt x="420" y="344"/>
                  </a:lnTo>
                  <a:lnTo>
                    <a:pt x="416" y="344"/>
                  </a:lnTo>
                  <a:close/>
                  <a:moveTo>
                    <a:pt x="440" y="342"/>
                  </a:moveTo>
                  <a:lnTo>
                    <a:pt x="440" y="342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0" y="340"/>
                  </a:lnTo>
                  <a:lnTo>
                    <a:pt x="440" y="342"/>
                  </a:lnTo>
                  <a:close/>
                  <a:moveTo>
                    <a:pt x="428" y="328"/>
                  </a:moveTo>
                  <a:lnTo>
                    <a:pt x="428" y="330"/>
                  </a:lnTo>
                  <a:lnTo>
                    <a:pt x="428" y="334"/>
                  </a:lnTo>
                  <a:lnTo>
                    <a:pt x="428" y="33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32" y="334"/>
                  </a:lnTo>
                  <a:lnTo>
                    <a:pt x="434" y="332"/>
                  </a:lnTo>
                  <a:lnTo>
                    <a:pt x="434" y="330"/>
                  </a:lnTo>
                  <a:lnTo>
                    <a:pt x="430" y="328"/>
                  </a:lnTo>
                  <a:lnTo>
                    <a:pt x="428" y="328"/>
                  </a:lnTo>
                  <a:close/>
                  <a:moveTo>
                    <a:pt x="444" y="320"/>
                  </a:moveTo>
                  <a:lnTo>
                    <a:pt x="444" y="324"/>
                  </a:lnTo>
                  <a:lnTo>
                    <a:pt x="444" y="328"/>
                  </a:lnTo>
                  <a:lnTo>
                    <a:pt x="444" y="328"/>
                  </a:lnTo>
                  <a:lnTo>
                    <a:pt x="446" y="330"/>
                  </a:lnTo>
                  <a:lnTo>
                    <a:pt x="448" y="330"/>
                  </a:lnTo>
                  <a:lnTo>
                    <a:pt x="452" y="330"/>
                  </a:lnTo>
                  <a:lnTo>
                    <a:pt x="452" y="330"/>
                  </a:lnTo>
                  <a:lnTo>
                    <a:pt x="452" y="332"/>
                  </a:lnTo>
                  <a:lnTo>
                    <a:pt x="454" y="332"/>
                  </a:lnTo>
                  <a:lnTo>
                    <a:pt x="456" y="330"/>
                  </a:lnTo>
                  <a:lnTo>
                    <a:pt x="456" y="328"/>
                  </a:lnTo>
                  <a:lnTo>
                    <a:pt x="456" y="326"/>
                  </a:lnTo>
                  <a:lnTo>
                    <a:pt x="456" y="324"/>
                  </a:lnTo>
                  <a:lnTo>
                    <a:pt x="454" y="326"/>
                  </a:lnTo>
                  <a:lnTo>
                    <a:pt x="454" y="328"/>
                  </a:lnTo>
                  <a:lnTo>
                    <a:pt x="454" y="326"/>
                  </a:lnTo>
                  <a:lnTo>
                    <a:pt x="452" y="324"/>
                  </a:lnTo>
                  <a:lnTo>
                    <a:pt x="452" y="322"/>
                  </a:lnTo>
                  <a:lnTo>
                    <a:pt x="450" y="320"/>
                  </a:lnTo>
                  <a:lnTo>
                    <a:pt x="452" y="320"/>
                  </a:lnTo>
                  <a:lnTo>
                    <a:pt x="452" y="320"/>
                  </a:lnTo>
                  <a:lnTo>
                    <a:pt x="452" y="318"/>
                  </a:lnTo>
                  <a:lnTo>
                    <a:pt x="450" y="316"/>
                  </a:lnTo>
                  <a:lnTo>
                    <a:pt x="448" y="318"/>
                  </a:lnTo>
                  <a:lnTo>
                    <a:pt x="448" y="318"/>
                  </a:lnTo>
                  <a:lnTo>
                    <a:pt x="446" y="318"/>
                  </a:lnTo>
                  <a:lnTo>
                    <a:pt x="444" y="320"/>
                  </a:lnTo>
                  <a:close/>
                  <a:moveTo>
                    <a:pt x="448" y="280"/>
                  </a:moveTo>
                  <a:lnTo>
                    <a:pt x="446" y="282"/>
                  </a:lnTo>
                  <a:lnTo>
                    <a:pt x="446" y="282"/>
                  </a:lnTo>
                  <a:lnTo>
                    <a:pt x="448" y="284"/>
                  </a:lnTo>
                  <a:lnTo>
                    <a:pt x="448" y="286"/>
                  </a:lnTo>
                  <a:lnTo>
                    <a:pt x="446" y="286"/>
                  </a:lnTo>
                  <a:lnTo>
                    <a:pt x="446" y="290"/>
                  </a:lnTo>
                  <a:lnTo>
                    <a:pt x="448" y="292"/>
                  </a:lnTo>
                  <a:lnTo>
                    <a:pt x="448" y="296"/>
                  </a:lnTo>
                  <a:lnTo>
                    <a:pt x="448" y="298"/>
                  </a:lnTo>
                  <a:lnTo>
                    <a:pt x="448" y="302"/>
                  </a:lnTo>
                  <a:lnTo>
                    <a:pt x="448" y="302"/>
                  </a:lnTo>
                  <a:lnTo>
                    <a:pt x="448" y="302"/>
                  </a:lnTo>
                  <a:lnTo>
                    <a:pt x="448" y="298"/>
                  </a:lnTo>
                  <a:lnTo>
                    <a:pt x="450" y="296"/>
                  </a:lnTo>
                  <a:lnTo>
                    <a:pt x="450" y="292"/>
                  </a:lnTo>
                  <a:lnTo>
                    <a:pt x="448" y="290"/>
                  </a:lnTo>
                  <a:lnTo>
                    <a:pt x="448" y="286"/>
                  </a:lnTo>
                  <a:lnTo>
                    <a:pt x="448" y="284"/>
                  </a:lnTo>
                  <a:lnTo>
                    <a:pt x="448" y="282"/>
                  </a:lnTo>
                  <a:lnTo>
                    <a:pt x="448" y="280"/>
                  </a:lnTo>
                  <a:close/>
                  <a:moveTo>
                    <a:pt x="428" y="286"/>
                  </a:moveTo>
                  <a:lnTo>
                    <a:pt x="428" y="288"/>
                  </a:lnTo>
                  <a:lnTo>
                    <a:pt x="428" y="288"/>
                  </a:lnTo>
                  <a:lnTo>
                    <a:pt x="432" y="288"/>
                  </a:lnTo>
                  <a:lnTo>
                    <a:pt x="434" y="286"/>
                  </a:lnTo>
                  <a:lnTo>
                    <a:pt x="432" y="286"/>
                  </a:lnTo>
                  <a:lnTo>
                    <a:pt x="430" y="286"/>
                  </a:lnTo>
                  <a:lnTo>
                    <a:pt x="428" y="286"/>
                  </a:lnTo>
                  <a:close/>
                  <a:moveTo>
                    <a:pt x="426" y="282"/>
                  </a:moveTo>
                  <a:lnTo>
                    <a:pt x="428" y="284"/>
                  </a:lnTo>
                  <a:lnTo>
                    <a:pt x="428" y="282"/>
                  </a:lnTo>
                  <a:lnTo>
                    <a:pt x="428" y="282"/>
                  </a:lnTo>
                  <a:lnTo>
                    <a:pt x="426" y="282"/>
                  </a:lnTo>
                  <a:lnTo>
                    <a:pt x="426" y="282"/>
                  </a:lnTo>
                  <a:close/>
                  <a:moveTo>
                    <a:pt x="442" y="242"/>
                  </a:moveTo>
                  <a:lnTo>
                    <a:pt x="444" y="244"/>
                  </a:lnTo>
                  <a:lnTo>
                    <a:pt x="446" y="246"/>
                  </a:lnTo>
                  <a:lnTo>
                    <a:pt x="448" y="246"/>
                  </a:lnTo>
                  <a:lnTo>
                    <a:pt x="446" y="244"/>
                  </a:lnTo>
                  <a:lnTo>
                    <a:pt x="446" y="244"/>
                  </a:lnTo>
                  <a:lnTo>
                    <a:pt x="444" y="240"/>
                  </a:lnTo>
                  <a:lnTo>
                    <a:pt x="442" y="240"/>
                  </a:lnTo>
                  <a:lnTo>
                    <a:pt x="442" y="242"/>
                  </a:lnTo>
                  <a:close/>
                  <a:moveTo>
                    <a:pt x="458" y="252"/>
                  </a:moveTo>
                  <a:lnTo>
                    <a:pt x="458" y="252"/>
                  </a:lnTo>
                  <a:lnTo>
                    <a:pt x="460" y="252"/>
                  </a:lnTo>
                  <a:lnTo>
                    <a:pt x="460" y="252"/>
                  </a:lnTo>
                  <a:lnTo>
                    <a:pt x="460" y="250"/>
                  </a:lnTo>
                  <a:lnTo>
                    <a:pt x="460" y="248"/>
                  </a:lnTo>
                  <a:lnTo>
                    <a:pt x="462" y="246"/>
                  </a:lnTo>
                  <a:lnTo>
                    <a:pt x="462" y="244"/>
                  </a:lnTo>
                  <a:lnTo>
                    <a:pt x="458" y="246"/>
                  </a:lnTo>
                  <a:lnTo>
                    <a:pt x="458" y="248"/>
                  </a:lnTo>
                  <a:lnTo>
                    <a:pt x="458" y="252"/>
                  </a:lnTo>
                  <a:close/>
                  <a:moveTo>
                    <a:pt x="450" y="238"/>
                  </a:moveTo>
                  <a:lnTo>
                    <a:pt x="450" y="238"/>
                  </a:lnTo>
                  <a:lnTo>
                    <a:pt x="452" y="238"/>
                  </a:lnTo>
                  <a:lnTo>
                    <a:pt x="452" y="234"/>
                  </a:lnTo>
                  <a:lnTo>
                    <a:pt x="452" y="232"/>
                  </a:lnTo>
                  <a:lnTo>
                    <a:pt x="452" y="234"/>
                  </a:lnTo>
                  <a:lnTo>
                    <a:pt x="450" y="238"/>
                  </a:lnTo>
                  <a:close/>
                  <a:moveTo>
                    <a:pt x="452" y="228"/>
                  </a:moveTo>
                  <a:lnTo>
                    <a:pt x="452" y="230"/>
                  </a:lnTo>
                  <a:lnTo>
                    <a:pt x="452" y="230"/>
                  </a:lnTo>
                  <a:lnTo>
                    <a:pt x="452" y="230"/>
                  </a:lnTo>
                  <a:lnTo>
                    <a:pt x="454" y="228"/>
                  </a:lnTo>
                  <a:lnTo>
                    <a:pt x="452" y="228"/>
                  </a:lnTo>
                  <a:close/>
                  <a:moveTo>
                    <a:pt x="462" y="202"/>
                  </a:moveTo>
                  <a:lnTo>
                    <a:pt x="464" y="204"/>
                  </a:lnTo>
                  <a:lnTo>
                    <a:pt x="464" y="204"/>
                  </a:lnTo>
                  <a:lnTo>
                    <a:pt x="466" y="202"/>
                  </a:lnTo>
                  <a:lnTo>
                    <a:pt x="466" y="200"/>
                  </a:lnTo>
                  <a:lnTo>
                    <a:pt x="466" y="198"/>
                  </a:lnTo>
                  <a:lnTo>
                    <a:pt x="468" y="196"/>
                  </a:lnTo>
                  <a:lnTo>
                    <a:pt x="466" y="196"/>
                  </a:lnTo>
                  <a:lnTo>
                    <a:pt x="464" y="196"/>
                  </a:lnTo>
                  <a:lnTo>
                    <a:pt x="464" y="198"/>
                  </a:lnTo>
                  <a:lnTo>
                    <a:pt x="462" y="202"/>
                  </a:lnTo>
                  <a:close/>
                  <a:moveTo>
                    <a:pt x="456" y="166"/>
                  </a:moveTo>
                  <a:lnTo>
                    <a:pt x="456" y="166"/>
                  </a:lnTo>
                  <a:lnTo>
                    <a:pt x="456" y="164"/>
                  </a:lnTo>
                  <a:lnTo>
                    <a:pt x="460" y="164"/>
                  </a:lnTo>
                  <a:lnTo>
                    <a:pt x="462" y="162"/>
                  </a:lnTo>
                  <a:lnTo>
                    <a:pt x="462" y="160"/>
                  </a:lnTo>
                  <a:lnTo>
                    <a:pt x="460" y="158"/>
                  </a:lnTo>
                  <a:lnTo>
                    <a:pt x="456" y="160"/>
                  </a:lnTo>
                  <a:lnTo>
                    <a:pt x="456" y="164"/>
                  </a:lnTo>
                  <a:lnTo>
                    <a:pt x="456" y="166"/>
                  </a:lnTo>
                  <a:close/>
                  <a:moveTo>
                    <a:pt x="480" y="98"/>
                  </a:moveTo>
                  <a:lnTo>
                    <a:pt x="482" y="96"/>
                  </a:lnTo>
                  <a:lnTo>
                    <a:pt x="482" y="94"/>
                  </a:lnTo>
                  <a:lnTo>
                    <a:pt x="482" y="90"/>
                  </a:lnTo>
                  <a:lnTo>
                    <a:pt x="482" y="88"/>
                  </a:lnTo>
                  <a:lnTo>
                    <a:pt x="482" y="86"/>
                  </a:lnTo>
                  <a:lnTo>
                    <a:pt x="480" y="88"/>
                  </a:lnTo>
                  <a:lnTo>
                    <a:pt x="480" y="90"/>
                  </a:lnTo>
                  <a:lnTo>
                    <a:pt x="480" y="90"/>
                  </a:lnTo>
                  <a:lnTo>
                    <a:pt x="480" y="92"/>
                  </a:lnTo>
                  <a:lnTo>
                    <a:pt x="480" y="94"/>
                  </a:lnTo>
                  <a:lnTo>
                    <a:pt x="480" y="98"/>
                  </a:lnTo>
                  <a:close/>
                  <a:moveTo>
                    <a:pt x="474" y="106"/>
                  </a:moveTo>
                  <a:lnTo>
                    <a:pt x="474" y="106"/>
                  </a:lnTo>
                  <a:lnTo>
                    <a:pt x="474" y="104"/>
                  </a:lnTo>
                  <a:lnTo>
                    <a:pt x="476" y="100"/>
                  </a:lnTo>
                  <a:lnTo>
                    <a:pt x="474" y="98"/>
                  </a:lnTo>
                  <a:lnTo>
                    <a:pt x="472" y="100"/>
                  </a:lnTo>
                  <a:lnTo>
                    <a:pt x="472" y="102"/>
                  </a:lnTo>
                  <a:lnTo>
                    <a:pt x="474" y="106"/>
                  </a:lnTo>
                  <a:close/>
                  <a:moveTo>
                    <a:pt x="470" y="98"/>
                  </a:moveTo>
                  <a:lnTo>
                    <a:pt x="470" y="100"/>
                  </a:lnTo>
                  <a:lnTo>
                    <a:pt x="472" y="98"/>
                  </a:lnTo>
                  <a:lnTo>
                    <a:pt x="472" y="94"/>
                  </a:lnTo>
                  <a:lnTo>
                    <a:pt x="472" y="94"/>
                  </a:lnTo>
                  <a:lnTo>
                    <a:pt x="472" y="92"/>
                  </a:lnTo>
                  <a:lnTo>
                    <a:pt x="472" y="90"/>
                  </a:lnTo>
                  <a:lnTo>
                    <a:pt x="470" y="92"/>
                  </a:lnTo>
                  <a:lnTo>
                    <a:pt x="468" y="94"/>
                  </a:lnTo>
                  <a:lnTo>
                    <a:pt x="470" y="96"/>
                  </a:lnTo>
                  <a:lnTo>
                    <a:pt x="470" y="98"/>
                  </a:lnTo>
                  <a:close/>
                  <a:moveTo>
                    <a:pt x="340" y="8"/>
                  </a:moveTo>
                  <a:lnTo>
                    <a:pt x="340" y="8"/>
                  </a:lnTo>
                  <a:lnTo>
                    <a:pt x="342" y="8"/>
                  </a:lnTo>
                  <a:lnTo>
                    <a:pt x="342" y="6"/>
                  </a:lnTo>
                  <a:lnTo>
                    <a:pt x="340" y="4"/>
                  </a:lnTo>
                  <a:lnTo>
                    <a:pt x="340" y="4"/>
                  </a:lnTo>
                  <a:lnTo>
                    <a:pt x="338" y="6"/>
                  </a:lnTo>
                  <a:lnTo>
                    <a:pt x="340" y="8"/>
                  </a:lnTo>
                  <a:close/>
                  <a:moveTo>
                    <a:pt x="340" y="12"/>
                  </a:moveTo>
                  <a:lnTo>
                    <a:pt x="340" y="14"/>
                  </a:lnTo>
                  <a:lnTo>
                    <a:pt x="342" y="14"/>
                  </a:lnTo>
                  <a:lnTo>
                    <a:pt x="344" y="12"/>
                  </a:lnTo>
                  <a:lnTo>
                    <a:pt x="344" y="10"/>
                  </a:lnTo>
                  <a:lnTo>
                    <a:pt x="342" y="10"/>
                  </a:lnTo>
                  <a:lnTo>
                    <a:pt x="340" y="10"/>
                  </a:lnTo>
                  <a:lnTo>
                    <a:pt x="340" y="12"/>
                  </a:lnTo>
                  <a:close/>
                  <a:moveTo>
                    <a:pt x="330" y="12"/>
                  </a:moveTo>
                  <a:lnTo>
                    <a:pt x="332" y="16"/>
                  </a:lnTo>
                  <a:lnTo>
                    <a:pt x="332" y="16"/>
                  </a:lnTo>
                  <a:lnTo>
                    <a:pt x="334" y="16"/>
                  </a:lnTo>
                  <a:lnTo>
                    <a:pt x="334" y="14"/>
                  </a:lnTo>
                  <a:lnTo>
                    <a:pt x="336" y="14"/>
                  </a:lnTo>
                  <a:lnTo>
                    <a:pt x="332" y="12"/>
                  </a:lnTo>
                  <a:lnTo>
                    <a:pt x="332" y="10"/>
                  </a:lnTo>
                  <a:lnTo>
                    <a:pt x="330" y="8"/>
                  </a:lnTo>
                  <a:lnTo>
                    <a:pt x="330" y="8"/>
                  </a:lnTo>
                  <a:lnTo>
                    <a:pt x="330" y="10"/>
                  </a:lnTo>
                  <a:lnTo>
                    <a:pt x="330" y="12"/>
                  </a:lnTo>
                  <a:lnTo>
                    <a:pt x="330" y="12"/>
                  </a:lnTo>
                  <a:close/>
                  <a:moveTo>
                    <a:pt x="324" y="14"/>
                  </a:moveTo>
                  <a:lnTo>
                    <a:pt x="324" y="16"/>
                  </a:lnTo>
                  <a:lnTo>
                    <a:pt x="324" y="18"/>
                  </a:lnTo>
                  <a:lnTo>
                    <a:pt x="326" y="16"/>
                  </a:lnTo>
                  <a:lnTo>
                    <a:pt x="326" y="16"/>
                  </a:lnTo>
                  <a:lnTo>
                    <a:pt x="324" y="14"/>
                  </a:lnTo>
                  <a:lnTo>
                    <a:pt x="324" y="14"/>
                  </a:lnTo>
                  <a:close/>
                  <a:moveTo>
                    <a:pt x="286" y="24"/>
                  </a:moveTo>
                  <a:lnTo>
                    <a:pt x="288" y="28"/>
                  </a:lnTo>
                  <a:lnTo>
                    <a:pt x="290" y="28"/>
                  </a:lnTo>
                  <a:lnTo>
                    <a:pt x="292" y="30"/>
                  </a:lnTo>
                  <a:lnTo>
                    <a:pt x="294" y="32"/>
                  </a:lnTo>
                  <a:lnTo>
                    <a:pt x="296" y="28"/>
                  </a:lnTo>
                  <a:lnTo>
                    <a:pt x="296" y="26"/>
                  </a:lnTo>
                  <a:lnTo>
                    <a:pt x="296" y="26"/>
                  </a:lnTo>
                  <a:lnTo>
                    <a:pt x="296" y="24"/>
                  </a:lnTo>
                  <a:lnTo>
                    <a:pt x="294" y="24"/>
                  </a:lnTo>
                  <a:lnTo>
                    <a:pt x="292" y="20"/>
                  </a:lnTo>
                  <a:lnTo>
                    <a:pt x="290" y="20"/>
                  </a:lnTo>
                  <a:lnTo>
                    <a:pt x="290" y="22"/>
                  </a:lnTo>
                  <a:lnTo>
                    <a:pt x="290" y="24"/>
                  </a:lnTo>
                  <a:lnTo>
                    <a:pt x="290" y="24"/>
                  </a:lnTo>
                  <a:lnTo>
                    <a:pt x="288" y="26"/>
                  </a:lnTo>
                  <a:lnTo>
                    <a:pt x="288" y="24"/>
                  </a:lnTo>
                  <a:lnTo>
                    <a:pt x="286" y="24"/>
                  </a:lnTo>
                  <a:close/>
                  <a:moveTo>
                    <a:pt x="284" y="26"/>
                  </a:moveTo>
                  <a:lnTo>
                    <a:pt x="286" y="30"/>
                  </a:lnTo>
                  <a:lnTo>
                    <a:pt x="286" y="30"/>
                  </a:lnTo>
                  <a:lnTo>
                    <a:pt x="288" y="28"/>
                  </a:lnTo>
                  <a:lnTo>
                    <a:pt x="286" y="26"/>
                  </a:lnTo>
                  <a:lnTo>
                    <a:pt x="284" y="26"/>
                  </a:lnTo>
                  <a:close/>
                  <a:moveTo>
                    <a:pt x="272" y="26"/>
                  </a:moveTo>
                  <a:lnTo>
                    <a:pt x="272" y="28"/>
                  </a:lnTo>
                  <a:lnTo>
                    <a:pt x="276" y="28"/>
                  </a:lnTo>
                  <a:lnTo>
                    <a:pt x="276" y="30"/>
                  </a:lnTo>
                  <a:lnTo>
                    <a:pt x="278" y="30"/>
                  </a:lnTo>
                  <a:lnTo>
                    <a:pt x="278" y="28"/>
                  </a:lnTo>
                  <a:lnTo>
                    <a:pt x="278" y="28"/>
                  </a:lnTo>
                  <a:lnTo>
                    <a:pt x="276" y="26"/>
                  </a:lnTo>
                  <a:lnTo>
                    <a:pt x="276" y="24"/>
                  </a:lnTo>
                  <a:lnTo>
                    <a:pt x="274" y="24"/>
                  </a:lnTo>
                  <a:lnTo>
                    <a:pt x="272" y="26"/>
                  </a:lnTo>
                  <a:lnTo>
                    <a:pt x="272" y="26"/>
                  </a:lnTo>
                  <a:close/>
                  <a:moveTo>
                    <a:pt x="266" y="50"/>
                  </a:moveTo>
                  <a:lnTo>
                    <a:pt x="266" y="50"/>
                  </a:lnTo>
                  <a:lnTo>
                    <a:pt x="268" y="50"/>
                  </a:lnTo>
                  <a:lnTo>
                    <a:pt x="268" y="48"/>
                  </a:lnTo>
                  <a:lnTo>
                    <a:pt x="268" y="46"/>
                  </a:lnTo>
                  <a:lnTo>
                    <a:pt x="266" y="42"/>
                  </a:lnTo>
                  <a:lnTo>
                    <a:pt x="264" y="40"/>
                  </a:lnTo>
                  <a:lnTo>
                    <a:pt x="262" y="42"/>
                  </a:lnTo>
                  <a:lnTo>
                    <a:pt x="262" y="42"/>
                  </a:lnTo>
                  <a:lnTo>
                    <a:pt x="264" y="44"/>
                  </a:lnTo>
                  <a:lnTo>
                    <a:pt x="264" y="48"/>
                  </a:lnTo>
                  <a:lnTo>
                    <a:pt x="266" y="50"/>
                  </a:lnTo>
                  <a:close/>
                  <a:moveTo>
                    <a:pt x="268" y="72"/>
                  </a:moveTo>
                  <a:lnTo>
                    <a:pt x="272" y="72"/>
                  </a:lnTo>
                  <a:lnTo>
                    <a:pt x="272" y="72"/>
                  </a:lnTo>
                  <a:lnTo>
                    <a:pt x="272" y="70"/>
                  </a:lnTo>
                  <a:lnTo>
                    <a:pt x="270" y="68"/>
                  </a:lnTo>
                  <a:lnTo>
                    <a:pt x="270" y="66"/>
                  </a:lnTo>
                  <a:lnTo>
                    <a:pt x="270" y="66"/>
                  </a:lnTo>
                  <a:lnTo>
                    <a:pt x="268" y="66"/>
                  </a:lnTo>
                  <a:lnTo>
                    <a:pt x="266" y="68"/>
                  </a:lnTo>
                  <a:lnTo>
                    <a:pt x="266" y="70"/>
                  </a:lnTo>
                  <a:lnTo>
                    <a:pt x="268" y="72"/>
                  </a:lnTo>
                  <a:lnTo>
                    <a:pt x="268" y="72"/>
                  </a:lnTo>
                  <a:close/>
                  <a:moveTo>
                    <a:pt x="268" y="76"/>
                  </a:moveTo>
                  <a:lnTo>
                    <a:pt x="268" y="78"/>
                  </a:lnTo>
                  <a:lnTo>
                    <a:pt x="268" y="80"/>
                  </a:lnTo>
                  <a:lnTo>
                    <a:pt x="268" y="82"/>
                  </a:lnTo>
                  <a:lnTo>
                    <a:pt x="272" y="84"/>
                  </a:lnTo>
                  <a:lnTo>
                    <a:pt x="274" y="84"/>
                  </a:lnTo>
                  <a:lnTo>
                    <a:pt x="274" y="78"/>
                  </a:lnTo>
                  <a:lnTo>
                    <a:pt x="272" y="76"/>
                  </a:lnTo>
                  <a:lnTo>
                    <a:pt x="270" y="76"/>
                  </a:lnTo>
                  <a:lnTo>
                    <a:pt x="268" y="76"/>
                  </a:lnTo>
                  <a:close/>
                  <a:moveTo>
                    <a:pt x="234" y="52"/>
                  </a:moveTo>
                  <a:lnTo>
                    <a:pt x="234" y="50"/>
                  </a:lnTo>
                  <a:lnTo>
                    <a:pt x="234" y="50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48"/>
                  </a:lnTo>
                  <a:lnTo>
                    <a:pt x="232" y="50"/>
                  </a:lnTo>
                  <a:lnTo>
                    <a:pt x="234" y="52"/>
                  </a:lnTo>
                  <a:close/>
                  <a:moveTo>
                    <a:pt x="228" y="68"/>
                  </a:moveTo>
                  <a:lnTo>
                    <a:pt x="230" y="68"/>
                  </a:lnTo>
                  <a:lnTo>
                    <a:pt x="232" y="66"/>
                  </a:lnTo>
                  <a:lnTo>
                    <a:pt x="230" y="62"/>
                  </a:lnTo>
                  <a:lnTo>
                    <a:pt x="228" y="60"/>
                  </a:lnTo>
                  <a:lnTo>
                    <a:pt x="228" y="56"/>
                  </a:lnTo>
                  <a:lnTo>
                    <a:pt x="228" y="52"/>
                  </a:lnTo>
                  <a:lnTo>
                    <a:pt x="230" y="48"/>
                  </a:lnTo>
                  <a:lnTo>
                    <a:pt x="228" y="46"/>
                  </a:lnTo>
                  <a:lnTo>
                    <a:pt x="228" y="42"/>
                  </a:lnTo>
                  <a:lnTo>
                    <a:pt x="228" y="40"/>
                  </a:lnTo>
                  <a:lnTo>
                    <a:pt x="226" y="42"/>
                  </a:lnTo>
                  <a:lnTo>
                    <a:pt x="226" y="50"/>
                  </a:lnTo>
                  <a:lnTo>
                    <a:pt x="224" y="52"/>
                  </a:lnTo>
                  <a:lnTo>
                    <a:pt x="224" y="54"/>
                  </a:lnTo>
                  <a:lnTo>
                    <a:pt x="226" y="60"/>
                  </a:lnTo>
                  <a:lnTo>
                    <a:pt x="226" y="64"/>
                  </a:lnTo>
                  <a:lnTo>
                    <a:pt x="228" y="68"/>
                  </a:lnTo>
                  <a:close/>
                  <a:moveTo>
                    <a:pt x="96" y="88"/>
                  </a:moveTo>
                  <a:lnTo>
                    <a:pt x="98" y="88"/>
                  </a:lnTo>
                  <a:lnTo>
                    <a:pt x="98" y="90"/>
                  </a:lnTo>
                  <a:lnTo>
                    <a:pt x="100" y="92"/>
                  </a:lnTo>
                  <a:lnTo>
                    <a:pt x="100" y="88"/>
                  </a:lnTo>
                  <a:lnTo>
                    <a:pt x="98" y="88"/>
                  </a:lnTo>
                  <a:lnTo>
                    <a:pt x="96" y="88"/>
                  </a:lnTo>
                  <a:close/>
                  <a:moveTo>
                    <a:pt x="12" y="194"/>
                  </a:moveTo>
                  <a:lnTo>
                    <a:pt x="14" y="196"/>
                  </a:lnTo>
                  <a:lnTo>
                    <a:pt x="18" y="196"/>
                  </a:lnTo>
                  <a:lnTo>
                    <a:pt x="20" y="198"/>
                  </a:lnTo>
                  <a:lnTo>
                    <a:pt x="22" y="198"/>
                  </a:lnTo>
                  <a:lnTo>
                    <a:pt x="20" y="196"/>
                  </a:lnTo>
                  <a:lnTo>
                    <a:pt x="18" y="196"/>
                  </a:lnTo>
                  <a:lnTo>
                    <a:pt x="16" y="194"/>
                  </a:lnTo>
                  <a:lnTo>
                    <a:pt x="14" y="194"/>
                  </a:lnTo>
                  <a:lnTo>
                    <a:pt x="12" y="194"/>
                  </a:lnTo>
                  <a:lnTo>
                    <a:pt x="12" y="194"/>
                  </a:lnTo>
                  <a:close/>
                  <a:moveTo>
                    <a:pt x="0" y="196"/>
                  </a:moveTo>
                  <a:lnTo>
                    <a:pt x="4" y="198"/>
                  </a:lnTo>
                  <a:lnTo>
                    <a:pt x="6" y="198"/>
                  </a:lnTo>
                  <a:lnTo>
                    <a:pt x="8" y="198"/>
                  </a:lnTo>
                  <a:lnTo>
                    <a:pt x="10" y="198"/>
                  </a:lnTo>
                  <a:lnTo>
                    <a:pt x="8" y="196"/>
                  </a:lnTo>
                  <a:lnTo>
                    <a:pt x="4" y="194"/>
                  </a:lnTo>
                  <a:lnTo>
                    <a:pt x="2" y="194"/>
                  </a:lnTo>
                  <a:lnTo>
                    <a:pt x="0" y="196"/>
                  </a:lnTo>
                  <a:close/>
                  <a:moveTo>
                    <a:pt x="94" y="296"/>
                  </a:moveTo>
                  <a:lnTo>
                    <a:pt x="94" y="298"/>
                  </a:lnTo>
                  <a:lnTo>
                    <a:pt x="94" y="300"/>
                  </a:lnTo>
                  <a:lnTo>
                    <a:pt x="96" y="298"/>
                  </a:lnTo>
                  <a:lnTo>
                    <a:pt x="96" y="296"/>
                  </a:lnTo>
                  <a:lnTo>
                    <a:pt x="94" y="296"/>
                  </a:lnTo>
                  <a:close/>
                  <a:moveTo>
                    <a:pt x="94" y="308"/>
                  </a:moveTo>
                  <a:lnTo>
                    <a:pt x="96" y="308"/>
                  </a:lnTo>
                  <a:lnTo>
                    <a:pt x="98" y="308"/>
                  </a:lnTo>
                  <a:lnTo>
                    <a:pt x="102" y="308"/>
                  </a:lnTo>
                  <a:lnTo>
                    <a:pt x="104" y="310"/>
                  </a:lnTo>
                  <a:lnTo>
                    <a:pt x="104" y="310"/>
                  </a:lnTo>
                  <a:lnTo>
                    <a:pt x="106" y="308"/>
                  </a:lnTo>
                  <a:lnTo>
                    <a:pt x="104" y="306"/>
                  </a:lnTo>
                  <a:lnTo>
                    <a:pt x="100" y="306"/>
                  </a:lnTo>
                  <a:lnTo>
                    <a:pt x="100" y="306"/>
                  </a:lnTo>
                  <a:lnTo>
                    <a:pt x="96" y="306"/>
                  </a:lnTo>
                  <a:lnTo>
                    <a:pt x="96" y="306"/>
                  </a:lnTo>
                  <a:lnTo>
                    <a:pt x="94" y="306"/>
                  </a:lnTo>
                  <a:lnTo>
                    <a:pt x="94" y="308"/>
                  </a:lnTo>
                  <a:close/>
                  <a:moveTo>
                    <a:pt x="98" y="312"/>
                  </a:moveTo>
                  <a:lnTo>
                    <a:pt x="98" y="312"/>
                  </a:lnTo>
                  <a:lnTo>
                    <a:pt x="100" y="312"/>
                  </a:lnTo>
                  <a:lnTo>
                    <a:pt x="100" y="310"/>
                  </a:lnTo>
                  <a:lnTo>
                    <a:pt x="98" y="312"/>
                  </a:lnTo>
                  <a:close/>
                  <a:moveTo>
                    <a:pt x="98" y="328"/>
                  </a:moveTo>
                  <a:lnTo>
                    <a:pt x="100" y="328"/>
                  </a:lnTo>
                  <a:lnTo>
                    <a:pt x="100" y="328"/>
                  </a:lnTo>
                  <a:lnTo>
                    <a:pt x="102" y="330"/>
                  </a:lnTo>
                  <a:lnTo>
                    <a:pt x="104" y="328"/>
                  </a:lnTo>
                  <a:lnTo>
                    <a:pt x="102" y="328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8" y="328"/>
                  </a:lnTo>
                  <a:close/>
                  <a:moveTo>
                    <a:pt x="96" y="332"/>
                  </a:moveTo>
                  <a:lnTo>
                    <a:pt x="96" y="334"/>
                  </a:lnTo>
                  <a:lnTo>
                    <a:pt x="98" y="334"/>
                  </a:lnTo>
                  <a:lnTo>
                    <a:pt x="100" y="334"/>
                  </a:lnTo>
                  <a:lnTo>
                    <a:pt x="98" y="332"/>
                  </a:lnTo>
                  <a:lnTo>
                    <a:pt x="96" y="332"/>
                  </a:lnTo>
                  <a:lnTo>
                    <a:pt x="96" y="332"/>
                  </a:lnTo>
                  <a:close/>
                  <a:moveTo>
                    <a:pt x="100" y="342"/>
                  </a:moveTo>
                  <a:lnTo>
                    <a:pt x="100" y="342"/>
                  </a:lnTo>
                  <a:lnTo>
                    <a:pt x="100" y="342"/>
                  </a:lnTo>
                  <a:lnTo>
                    <a:pt x="100" y="340"/>
                  </a:lnTo>
                  <a:lnTo>
                    <a:pt x="100" y="340"/>
                  </a:lnTo>
                  <a:lnTo>
                    <a:pt x="100" y="340"/>
                  </a:lnTo>
                  <a:lnTo>
                    <a:pt x="100" y="342"/>
                  </a:lnTo>
                  <a:close/>
                  <a:moveTo>
                    <a:pt x="102" y="346"/>
                  </a:moveTo>
                  <a:lnTo>
                    <a:pt x="104" y="346"/>
                  </a:lnTo>
                  <a:lnTo>
                    <a:pt x="104" y="346"/>
                  </a:lnTo>
                  <a:lnTo>
                    <a:pt x="104" y="346"/>
                  </a:lnTo>
                  <a:lnTo>
                    <a:pt x="102" y="346"/>
                  </a:lnTo>
                  <a:close/>
                  <a:moveTo>
                    <a:pt x="96" y="346"/>
                  </a:moveTo>
                  <a:lnTo>
                    <a:pt x="96" y="346"/>
                  </a:lnTo>
                  <a:lnTo>
                    <a:pt x="96" y="346"/>
                  </a:lnTo>
                  <a:lnTo>
                    <a:pt x="96" y="346"/>
                  </a:lnTo>
                  <a:lnTo>
                    <a:pt x="96" y="346"/>
                  </a:lnTo>
                  <a:close/>
                  <a:moveTo>
                    <a:pt x="100" y="346"/>
                  </a:moveTo>
                  <a:lnTo>
                    <a:pt x="100" y="346"/>
                  </a:lnTo>
                  <a:lnTo>
                    <a:pt x="100" y="346"/>
                  </a:lnTo>
                  <a:lnTo>
                    <a:pt x="100" y="346"/>
                  </a:lnTo>
                  <a:lnTo>
                    <a:pt x="100" y="346"/>
                  </a:lnTo>
                  <a:close/>
                  <a:moveTo>
                    <a:pt x="98" y="350"/>
                  </a:moveTo>
                  <a:lnTo>
                    <a:pt x="100" y="348"/>
                  </a:lnTo>
                  <a:lnTo>
                    <a:pt x="100" y="348"/>
                  </a:lnTo>
                  <a:lnTo>
                    <a:pt x="98" y="348"/>
                  </a:lnTo>
                  <a:lnTo>
                    <a:pt x="98" y="350"/>
                  </a:lnTo>
                  <a:close/>
                  <a:moveTo>
                    <a:pt x="100" y="354"/>
                  </a:moveTo>
                  <a:lnTo>
                    <a:pt x="100" y="352"/>
                  </a:lnTo>
                  <a:lnTo>
                    <a:pt x="100" y="352"/>
                  </a:lnTo>
                  <a:lnTo>
                    <a:pt x="98" y="352"/>
                  </a:lnTo>
                  <a:lnTo>
                    <a:pt x="98" y="354"/>
                  </a:lnTo>
                  <a:lnTo>
                    <a:pt x="100" y="354"/>
                  </a:lnTo>
                  <a:close/>
                  <a:moveTo>
                    <a:pt x="102" y="356"/>
                  </a:moveTo>
                  <a:lnTo>
                    <a:pt x="102" y="356"/>
                  </a:lnTo>
                  <a:lnTo>
                    <a:pt x="104" y="354"/>
                  </a:lnTo>
                  <a:lnTo>
                    <a:pt x="102" y="354"/>
                  </a:lnTo>
                  <a:lnTo>
                    <a:pt x="100" y="356"/>
                  </a:lnTo>
                  <a:lnTo>
                    <a:pt x="102" y="356"/>
                  </a:lnTo>
                  <a:lnTo>
                    <a:pt x="102" y="356"/>
                  </a:lnTo>
                  <a:close/>
                  <a:moveTo>
                    <a:pt x="94" y="362"/>
                  </a:moveTo>
                  <a:lnTo>
                    <a:pt x="96" y="360"/>
                  </a:lnTo>
                  <a:lnTo>
                    <a:pt x="96" y="360"/>
                  </a:lnTo>
                  <a:lnTo>
                    <a:pt x="96" y="360"/>
                  </a:lnTo>
                  <a:lnTo>
                    <a:pt x="94" y="360"/>
                  </a:lnTo>
                  <a:lnTo>
                    <a:pt x="94" y="362"/>
                  </a:lnTo>
                  <a:lnTo>
                    <a:pt x="94" y="362"/>
                  </a:lnTo>
                  <a:close/>
                  <a:moveTo>
                    <a:pt x="98" y="366"/>
                  </a:moveTo>
                  <a:lnTo>
                    <a:pt x="102" y="362"/>
                  </a:lnTo>
                  <a:lnTo>
                    <a:pt x="104" y="360"/>
                  </a:lnTo>
                  <a:lnTo>
                    <a:pt x="104" y="360"/>
                  </a:lnTo>
                  <a:lnTo>
                    <a:pt x="102" y="360"/>
                  </a:lnTo>
                  <a:lnTo>
                    <a:pt x="100" y="362"/>
                  </a:lnTo>
                  <a:lnTo>
                    <a:pt x="98" y="362"/>
                  </a:lnTo>
                  <a:lnTo>
                    <a:pt x="98" y="362"/>
                  </a:lnTo>
                  <a:lnTo>
                    <a:pt x="96" y="364"/>
                  </a:lnTo>
                  <a:lnTo>
                    <a:pt x="96" y="364"/>
                  </a:lnTo>
                  <a:lnTo>
                    <a:pt x="96" y="366"/>
                  </a:lnTo>
                  <a:lnTo>
                    <a:pt x="98" y="366"/>
                  </a:lnTo>
                  <a:lnTo>
                    <a:pt x="98" y="366"/>
                  </a:lnTo>
                  <a:close/>
                  <a:moveTo>
                    <a:pt x="102" y="364"/>
                  </a:moveTo>
                  <a:lnTo>
                    <a:pt x="102" y="364"/>
                  </a:lnTo>
                  <a:lnTo>
                    <a:pt x="104" y="364"/>
                  </a:lnTo>
                  <a:lnTo>
                    <a:pt x="104" y="364"/>
                  </a:lnTo>
                  <a:lnTo>
                    <a:pt x="102" y="364"/>
                  </a:lnTo>
                  <a:close/>
                  <a:moveTo>
                    <a:pt x="100" y="368"/>
                  </a:moveTo>
                  <a:lnTo>
                    <a:pt x="102" y="368"/>
                  </a:lnTo>
                  <a:lnTo>
                    <a:pt x="100" y="366"/>
                  </a:lnTo>
                  <a:lnTo>
                    <a:pt x="100" y="366"/>
                  </a:lnTo>
                  <a:lnTo>
                    <a:pt x="100" y="368"/>
                  </a:lnTo>
                  <a:close/>
                  <a:moveTo>
                    <a:pt x="96" y="368"/>
                  </a:moveTo>
                  <a:lnTo>
                    <a:pt x="98" y="368"/>
                  </a:lnTo>
                  <a:lnTo>
                    <a:pt x="96" y="366"/>
                  </a:lnTo>
                  <a:lnTo>
                    <a:pt x="96" y="368"/>
                  </a:lnTo>
                  <a:lnTo>
                    <a:pt x="96" y="368"/>
                  </a:lnTo>
                  <a:lnTo>
                    <a:pt x="96" y="368"/>
                  </a:lnTo>
                  <a:close/>
                  <a:moveTo>
                    <a:pt x="92" y="376"/>
                  </a:moveTo>
                  <a:lnTo>
                    <a:pt x="92" y="378"/>
                  </a:lnTo>
                  <a:lnTo>
                    <a:pt x="94" y="378"/>
                  </a:lnTo>
                  <a:lnTo>
                    <a:pt x="96" y="376"/>
                  </a:lnTo>
                  <a:lnTo>
                    <a:pt x="98" y="376"/>
                  </a:lnTo>
                  <a:lnTo>
                    <a:pt x="100" y="374"/>
                  </a:lnTo>
                  <a:lnTo>
                    <a:pt x="98" y="374"/>
                  </a:lnTo>
                  <a:lnTo>
                    <a:pt x="96" y="374"/>
                  </a:lnTo>
                  <a:lnTo>
                    <a:pt x="94" y="374"/>
                  </a:lnTo>
                  <a:lnTo>
                    <a:pt x="94" y="376"/>
                  </a:lnTo>
                  <a:lnTo>
                    <a:pt x="92" y="376"/>
                  </a:lnTo>
                  <a:lnTo>
                    <a:pt x="92" y="376"/>
                  </a:lnTo>
                  <a:close/>
                  <a:moveTo>
                    <a:pt x="90" y="384"/>
                  </a:moveTo>
                  <a:lnTo>
                    <a:pt x="92" y="386"/>
                  </a:lnTo>
                  <a:lnTo>
                    <a:pt x="92" y="386"/>
                  </a:lnTo>
                  <a:lnTo>
                    <a:pt x="94" y="386"/>
                  </a:lnTo>
                  <a:lnTo>
                    <a:pt x="92" y="384"/>
                  </a:lnTo>
                  <a:lnTo>
                    <a:pt x="90" y="384"/>
                  </a:lnTo>
                  <a:close/>
                  <a:moveTo>
                    <a:pt x="144" y="668"/>
                  </a:moveTo>
                  <a:lnTo>
                    <a:pt x="146" y="666"/>
                  </a:lnTo>
                  <a:lnTo>
                    <a:pt x="148" y="666"/>
                  </a:lnTo>
                  <a:lnTo>
                    <a:pt x="150" y="668"/>
                  </a:lnTo>
                  <a:lnTo>
                    <a:pt x="148" y="668"/>
                  </a:lnTo>
                  <a:lnTo>
                    <a:pt x="146" y="668"/>
                  </a:lnTo>
                  <a:lnTo>
                    <a:pt x="146" y="668"/>
                  </a:lnTo>
                  <a:lnTo>
                    <a:pt x="144" y="668"/>
                  </a:lnTo>
                  <a:close/>
                  <a:moveTo>
                    <a:pt x="132" y="660"/>
                  </a:moveTo>
                  <a:lnTo>
                    <a:pt x="132" y="660"/>
                  </a:lnTo>
                  <a:lnTo>
                    <a:pt x="132" y="660"/>
                  </a:lnTo>
                  <a:lnTo>
                    <a:pt x="134" y="658"/>
                  </a:lnTo>
                  <a:lnTo>
                    <a:pt x="134" y="656"/>
                  </a:lnTo>
                  <a:lnTo>
                    <a:pt x="132" y="656"/>
                  </a:lnTo>
                  <a:lnTo>
                    <a:pt x="132" y="658"/>
                  </a:lnTo>
                  <a:lnTo>
                    <a:pt x="132" y="658"/>
                  </a:lnTo>
                  <a:lnTo>
                    <a:pt x="132" y="660"/>
                  </a:lnTo>
                  <a:close/>
                  <a:moveTo>
                    <a:pt x="122" y="644"/>
                  </a:moveTo>
                  <a:lnTo>
                    <a:pt x="124" y="646"/>
                  </a:lnTo>
                  <a:lnTo>
                    <a:pt x="124" y="646"/>
                  </a:lnTo>
                  <a:lnTo>
                    <a:pt x="126" y="644"/>
                  </a:lnTo>
                  <a:lnTo>
                    <a:pt x="126" y="644"/>
                  </a:lnTo>
                  <a:lnTo>
                    <a:pt x="124" y="644"/>
                  </a:lnTo>
                  <a:lnTo>
                    <a:pt x="122" y="644"/>
                  </a:lnTo>
                  <a:close/>
                  <a:moveTo>
                    <a:pt x="118" y="644"/>
                  </a:moveTo>
                  <a:lnTo>
                    <a:pt x="118" y="646"/>
                  </a:lnTo>
                  <a:lnTo>
                    <a:pt x="120" y="646"/>
                  </a:lnTo>
                  <a:lnTo>
                    <a:pt x="120" y="644"/>
                  </a:lnTo>
                  <a:lnTo>
                    <a:pt x="118" y="644"/>
                  </a:lnTo>
                  <a:lnTo>
                    <a:pt x="118" y="644"/>
                  </a:lnTo>
                  <a:close/>
                  <a:moveTo>
                    <a:pt x="104" y="646"/>
                  </a:moveTo>
                  <a:lnTo>
                    <a:pt x="106" y="646"/>
                  </a:lnTo>
                  <a:lnTo>
                    <a:pt x="106" y="646"/>
                  </a:lnTo>
                  <a:lnTo>
                    <a:pt x="106" y="648"/>
                  </a:lnTo>
                  <a:lnTo>
                    <a:pt x="108" y="648"/>
                  </a:lnTo>
                  <a:lnTo>
                    <a:pt x="108" y="646"/>
                  </a:lnTo>
                  <a:lnTo>
                    <a:pt x="106" y="644"/>
                  </a:lnTo>
                  <a:lnTo>
                    <a:pt x="104" y="646"/>
                  </a:lnTo>
                  <a:close/>
                  <a:moveTo>
                    <a:pt x="88" y="570"/>
                  </a:moveTo>
                  <a:lnTo>
                    <a:pt x="88" y="570"/>
                  </a:lnTo>
                  <a:lnTo>
                    <a:pt x="90" y="568"/>
                  </a:lnTo>
                  <a:lnTo>
                    <a:pt x="92" y="566"/>
                  </a:lnTo>
                  <a:lnTo>
                    <a:pt x="92" y="566"/>
                  </a:lnTo>
                  <a:lnTo>
                    <a:pt x="90" y="568"/>
                  </a:lnTo>
                  <a:lnTo>
                    <a:pt x="88" y="570"/>
                  </a:lnTo>
                  <a:close/>
                  <a:moveTo>
                    <a:pt x="88" y="568"/>
                  </a:moveTo>
                  <a:lnTo>
                    <a:pt x="88" y="568"/>
                  </a:lnTo>
                  <a:lnTo>
                    <a:pt x="88" y="568"/>
                  </a:lnTo>
                  <a:lnTo>
                    <a:pt x="90" y="566"/>
                  </a:lnTo>
                  <a:lnTo>
                    <a:pt x="90" y="566"/>
                  </a:lnTo>
                  <a:lnTo>
                    <a:pt x="90" y="566"/>
                  </a:lnTo>
                  <a:lnTo>
                    <a:pt x="88" y="568"/>
                  </a:lnTo>
                  <a:close/>
                  <a:moveTo>
                    <a:pt x="78" y="542"/>
                  </a:moveTo>
                  <a:lnTo>
                    <a:pt x="76" y="544"/>
                  </a:lnTo>
                  <a:lnTo>
                    <a:pt x="78" y="544"/>
                  </a:lnTo>
                  <a:lnTo>
                    <a:pt x="80" y="544"/>
                  </a:lnTo>
                  <a:lnTo>
                    <a:pt x="78" y="542"/>
                  </a:lnTo>
                  <a:lnTo>
                    <a:pt x="78" y="542"/>
                  </a:lnTo>
                  <a:lnTo>
                    <a:pt x="78" y="542"/>
                  </a:lnTo>
                  <a:close/>
                  <a:moveTo>
                    <a:pt x="76" y="540"/>
                  </a:moveTo>
                  <a:lnTo>
                    <a:pt x="76" y="540"/>
                  </a:lnTo>
                  <a:lnTo>
                    <a:pt x="78" y="542"/>
                  </a:lnTo>
                  <a:lnTo>
                    <a:pt x="78" y="540"/>
                  </a:lnTo>
                  <a:lnTo>
                    <a:pt x="78" y="538"/>
                  </a:lnTo>
                  <a:lnTo>
                    <a:pt x="76" y="540"/>
                  </a:lnTo>
                  <a:close/>
                  <a:moveTo>
                    <a:pt x="78" y="516"/>
                  </a:moveTo>
                  <a:lnTo>
                    <a:pt x="80" y="516"/>
                  </a:lnTo>
                  <a:lnTo>
                    <a:pt x="80" y="516"/>
                  </a:lnTo>
                  <a:lnTo>
                    <a:pt x="80" y="514"/>
                  </a:lnTo>
                  <a:lnTo>
                    <a:pt x="78" y="516"/>
                  </a:lnTo>
                  <a:close/>
                  <a:moveTo>
                    <a:pt x="78" y="512"/>
                  </a:moveTo>
                  <a:lnTo>
                    <a:pt x="80" y="514"/>
                  </a:lnTo>
                  <a:lnTo>
                    <a:pt x="82" y="514"/>
                  </a:lnTo>
                  <a:lnTo>
                    <a:pt x="82" y="512"/>
                  </a:lnTo>
                  <a:lnTo>
                    <a:pt x="80" y="512"/>
                  </a:lnTo>
                  <a:lnTo>
                    <a:pt x="80" y="512"/>
                  </a:lnTo>
                  <a:lnTo>
                    <a:pt x="78" y="512"/>
                  </a:lnTo>
                  <a:close/>
                  <a:moveTo>
                    <a:pt x="74" y="512"/>
                  </a:moveTo>
                  <a:lnTo>
                    <a:pt x="74" y="514"/>
                  </a:lnTo>
                  <a:lnTo>
                    <a:pt x="76" y="512"/>
                  </a:lnTo>
                  <a:lnTo>
                    <a:pt x="76" y="512"/>
                  </a:lnTo>
                  <a:lnTo>
                    <a:pt x="74" y="512"/>
                  </a:lnTo>
                  <a:lnTo>
                    <a:pt x="74" y="512"/>
                  </a:lnTo>
                  <a:close/>
                  <a:moveTo>
                    <a:pt x="80" y="490"/>
                  </a:moveTo>
                  <a:lnTo>
                    <a:pt x="80" y="492"/>
                  </a:lnTo>
                  <a:lnTo>
                    <a:pt x="80" y="492"/>
                  </a:lnTo>
                  <a:lnTo>
                    <a:pt x="82" y="492"/>
                  </a:lnTo>
                  <a:lnTo>
                    <a:pt x="84" y="490"/>
                  </a:lnTo>
                  <a:lnTo>
                    <a:pt x="84" y="490"/>
                  </a:lnTo>
                  <a:lnTo>
                    <a:pt x="82" y="490"/>
                  </a:lnTo>
                  <a:lnTo>
                    <a:pt x="80" y="490"/>
                  </a:lnTo>
                  <a:close/>
                  <a:moveTo>
                    <a:pt x="100" y="482"/>
                  </a:moveTo>
                  <a:lnTo>
                    <a:pt x="102" y="484"/>
                  </a:lnTo>
                  <a:lnTo>
                    <a:pt x="106" y="482"/>
                  </a:lnTo>
                  <a:lnTo>
                    <a:pt x="106" y="482"/>
                  </a:lnTo>
                  <a:lnTo>
                    <a:pt x="102" y="480"/>
                  </a:lnTo>
                  <a:lnTo>
                    <a:pt x="100" y="482"/>
                  </a:lnTo>
                  <a:lnTo>
                    <a:pt x="100" y="482"/>
                  </a:lnTo>
                  <a:close/>
                  <a:moveTo>
                    <a:pt x="92" y="472"/>
                  </a:moveTo>
                  <a:lnTo>
                    <a:pt x="92" y="472"/>
                  </a:lnTo>
                  <a:lnTo>
                    <a:pt x="94" y="474"/>
                  </a:lnTo>
                  <a:lnTo>
                    <a:pt x="96" y="472"/>
                  </a:lnTo>
                  <a:lnTo>
                    <a:pt x="96" y="472"/>
                  </a:lnTo>
                  <a:lnTo>
                    <a:pt x="94" y="470"/>
                  </a:lnTo>
                  <a:lnTo>
                    <a:pt x="92" y="472"/>
                  </a:lnTo>
                  <a:close/>
                  <a:moveTo>
                    <a:pt x="102" y="470"/>
                  </a:moveTo>
                  <a:lnTo>
                    <a:pt x="102" y="472"/>
                  </a:lnTo>
                  <a:lnTo>
                    <a:pt x="106" y="472"/>
                  </a:lnTo>
                  <a:lnTo>
                    <a:pt x="106" y="470"/>
                  </a:lnTo>
                  <a:lnTo>
                    <a:pt x="104" y="470"/>
                  </a:lnTo>
                  <a:lnTo>
                    <a:pt x="102" y="470"/>
                  </a:lnTo>
                  <a:close/>
                  <a:moveTo>
                    <a:pt x="96" y="468"/>
                  </a:moveTo>
                  <a:lnTo>
                    <a:pt x="100" y="470"/>
                  </a:lnTo>
                  <a:lnTo>
                    <a:pt x="100" y="470"/>
                  </a:lnTo>
                  <a:lnTo>
                    <a:pt x="102" y="468"/>
                  </a:lnTo>
                  <a:lnTo>
                    <a:pt x="102" y="468"/>
                  </a:lnTo>
                  <a:lnTo>
                    <a:pt x="100" y="466"/>
                  </a:lnTo>
                  <a:lnTo>
                    <a:pt x="96" y="468"/>
                  </a:lnTo>
                  <a:lnTo>
                    <a:pt x="96" y="468"/>
                  </a:lnTo>
                  <a:close/>
                  <a:moveTo>
                    <a:pt x="118" y="420"/>
                  </a:moveTo>
                  <a:lnTo>
                    <a:pt x="118" y="422"/>
                  </a:lnTo>
                  <a:lnTo>
                    <a:pt x="120" y="424"/>
                  </a:lnTo>
                  <a:lnTo>
                    <a:pt x="120" y="422"/>
                  </a:lnTo>
                  <a:lnTo>
                    <a:pt x="120" y="422"/>
                  </a:lnTo>
                  <a:lnTo>
                    <a:pt x="118" y="420"/>
                  </a:lnTo>
                  <a:close/>
                  <a:moveTo>
                    <a:pt x="116" y="416"/>
                  </a:moveTo>
                  <a:lnTo>
                    <a:pt x="116" y="416"/>
                  </a:lnTo>
                  <a:lnTo>
                    <a:pt x="118" y="418"/>
                  </a:lnTo>
                  <a:lnTo>
                    <a:pt x="120" y="418"/>
                  </a:lnTo>
                  <a:lnTo>
                    <a:pt x="120" y="416"/>
                  </a:lnTo>
                  <a:lnTo>
                    <a:pt x="116" y="416"/>
                  </a:lnTo>
                  <a:lnTo>
                    <a:pt x="116" y="416"/>
                  </a:lnTo>
                  <a:close/>
                  <a:moveTo>
                    <a:pt x="110" y="398"/>
                  </a:moveTo>
                  <a:lnTo>
                    <a:pt x="112" y="398"/>
                  </a:lnTo>
                  <a:lnTo>
                    <a:pt x="114" y="398"/>
                  </a:lnTo>
                  <a:lnTo>
                    <a:pt x="114" y="396"/>
                  </a:lnTo>
                  <a:lnTo>
                    <a:pt x="116" y="396"/>
                  </a:lnTo>
                  <a:lnTo>
                    <a:pt x="114" y="396"/>
                  </a:lnTo>
                  <a:lnTo>
                    <a:pt x="112" y="394"/>
                  </a:lnTo>
                  <a:lnTo>
                    <a:pt x="110" y="396"/>
                  </a:lnTo>
                  <a:lnTo>
                    <a:pt x="110" y="398"/>
                  </a:lnTo>
                  <a:lnTo>
                    <a:pt x="110" y="398"/>
                  </a:lnTo>
                  <a:close/>
                  <a:moveTo>
                    <a:pt x="110" y="408"/>
                  </a:moveTo>
                  <a:lnTo>
                    <a:pt x="112" y="408"/>
                  </a:lnTo>
                  <a:lnTo>
                    <a:pt x="114" y="408"/>
                  </a:lnTo>
                  <a:lnTo>
                    <a:pt x="114" y="406"/>
                  </a:lnTo>
                  <a:lnTo>
                    <a:pt x="114" y="404"/>
                  </a:lnTo>
                  <a:lnTo>
                    <a:pt x="112" y="404"/>
                  </a:lnTo>
                  <a:lnTo>
                    <a:pt x="112" y="404"/>
                  </a:lnTo>
                  <a:lnTo>
                    <a:pt x="110" y="408"/>
                  </a:lnTo>
                  <a:close/>
                  <a:moveTo>
                    <a:pt x="102" y="408"/>
                  </a:moveTo>
                  <a:lnTo>
                    <a:pt x="104" y="410"/>
                  </a:lnTo>
                  <a:lnTo>
                    <a:pt x="106" y="408"/>
                  </a:lnTo>
                  <a:lnTo>
                    <a:pt x="106" y="406"/>
                  </a:lnTo>
                  <a:lnTo>
                    <a:pt x="106" y="404"/>
                  </a:lnTo>
                  <a:lnTo>
                    <a:pt x="104" y="404"/>
                  </a:lnTo>
                  <a:lnTo>
                    <a:pt x="102" y="406"/>
                  </a:lnTo>
                  <a:lnTo>
                    <a:pt x="102" y="408"/>
                  </a:lnTo>
                  <a:close/>
                  <a:moveTo>
                    <a:pt x="88" y="420"/>
                  </a:moveTo>
                  <a:lnTo>
                    <a:pt x="88" y="422"/>
                  </a:lnTo>
                  <a:lnTo>
                    <a:pt x="88" y="424"/>
                  </a:lnTo>
                  <a:lnTo>
                    <a:pt x="90" y="424"/>
                  </a:lnTo>
                  <a:lnTo>
                    <a:pt x="90" y="422"/>
                  </a:lnTo>
                  <a:lnTo>
                    <a:pt x="88" y="420"/>
                  </a:lnTo>
                  <a:lnTo>
                    <a:pt x="88" y="420"/>
                  </a:lnTo>
                  <a:close/>
                  <a:moveTo>
                    <a:pt x="116" y="444"/>
                  </a:moveTo>
                  <a:lnTo>
                    <a:pt x="116" y="444"/>
                  </a:lnTo>
                  <a:lnTo>
                    <a:pt x="118" y="444"/>
                  </a:lnTo>
                  <a:lnTo>
                    <a:pt x="118" y="446"/>
                  </a:lnTo>
                  <a:lnTo>
                    <a:pt x="118" y="448"/>
                  </a:lnTo>
                  <a:lnTo>
                    <a:pt x="118" y="448"/>
                  </a:lnTo>
                  <a:lnTo>
                    <a:pt x="120" y="448"/>
                  </a:lnTo>
                  <a:lnTo>
                    <a:pt x="120" y="444"/>
                  </a:lnTo>
                  <a:lnTo>
                    <a:pt x="122" y="442"/>
                  </a:lnTo>
                  <a:lnTo>
                    <a:pt x="122" y="442"/>
                  </a:lnTo>
                  <a:lnTo>
                    <a:pt x="120" y="442"/>
                  </a:lnTo>
                  <a:lnTo>
                    <a:pt x="118" y="442"/>
                  </a:lnTo>
                  <a:lnTo>
                    <a:pt x="116" y="444"/>
                  </a:lnTo>
                  <a:close/>
                  <a:moveTo>
                    <a:pt x="88" y="452"/>
                  </a:moveTo>
                  <a:lnTo>
                    <a:pt x="88" y="452"/>
                  </a:lnTo>
                  <a:lnTo>
                    <a:pt x="92" y="452"/>
                  </a:lnTo>
                  <a:lnTo>
                    <a:pt x="94" y="454"/>
                  </a:lnTo>
                  <a:lnTo>
                    <a:pt x="94" y="456"/>
                  </a:lnTo>
                  <a:lnTo>
                    <a:pt x="96" y="454"/>
                  </a:lnTo>
                  <a:lnTo>
                    <a:pt x="104" y="452"/>
                  </a:lnTo>
                  <a:lnTo>
                    <a:pt x="108" y="452"/>
                  </a:lnTo>
                  <a:lnTo>
                    <a:pt x="112" y="450"/>
                  </a:lnTo>
                  <a:lnTo>
                    <a:pt x="110" y="446"/>
                  </a:lnTo>
                  <a:lnTo>
                    <a:pt x="108" y="442"/>
                  </a:lnTo>
                  <a:lnTo>
                    <a:pt x="106" y="442"/>
                  </a:lnTo>
                  <a:lnTo>
                    <a:pt x="104" y="442"/>
                  </a:lnTo>
                  <a:lnTo>
                    <a:pt x="102" y="436"/>
                  </a:lnTo>
                  <a:lnTo>
                    <a:pt x="100" y="432"/>
                  </a:lnTo>
                  <a:lnTo>
                    <a:pt x="96" y="430"/>
                  </a:lnTo>
                  <a:lnTo>
                    <a:pt x="94" y="428"/>
                  </a:lnTo>
                  <a:lnTo>
                    <a:pt x="90" y="428"/>
                  </a:lnTo>
                  <a:lnTo>
                    <a:pt x="88" y="426"/>
                  </a:lnTo>
                  <a:lnTo>
                    <a:pt x="88" y="428"/>
                  </a:lnTo>
                  <a:lnTo>
                    <a:pt x="86" y="430"/>
                  </a:lnTo>
                  <a:lnTo>
                    <a:pt x="86" y="434"/>
                  </a:lnTo>
                  <a:lnTo>
                    <a:pt x="88" y="436"/>
                  </a:lnTo>
                  <a:lnTo>
                    <a:pt x="88" y="438"/>
                  </a:lnTo>
                  <a:lnTo>
                    <a:pt x="86" y="436"/>
                  </a:lnTo>
                  <a:lnTo>
                    <a:pt x="84" y="438"/>
                  </a:lnTo>
                  <a:lnTo>
                    <a:pt x="84" y="438"/>
                  </a:lnTo>
                  <a:lnTo>
                    <a:pt x="84" y="440"/>
                  </a:lnTo>
                  <a:lnTo>
                    <a:pt x="88" y="442"/>
                  </a:lnTo>
                  <a:lnTo>
                    <a:pt x="84" y="444"/>
                  </a:lnTo>
                  <a:lnTo>
                    <a:pt x="84" y="444"/>
                  </a:lnTo>
                  <a:lnTo>
                    <a:pt x="86" y="446"/>
                  </a:lnTo>
                  <a:lnTo>
                    <a:pt x="90" y="448"/>
                  </a:lnTo>
                  <a:lnTo>
                    <a:pt x="92" y="448"/>
                  </a:lnTo>
                  <a:lnTo>
                    <a:pt x="94" y="450"/>
                  </a:lnTo>
                  <a:lnTo>
                    <a:pt x="98" y="446"/>
                  </a:lnTo>
                  <a:lnTo>
                    <a:pt x="94" y="450"/>
                  </a:lnTo>
                  <a:lnTo>
                    <a:pt x="92" y="450"/>
                  </a:lnTo>
                  <a:lnTo>
                    <a:pt x="88" y="448"/>
                  </a:lnTo>
                  <a:lnTo>
                    <a:pt x="88" y="450"/>
                  </a:lnTo>
                  <a:lnTo>
                    <a:pt x="88" y="45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6" name="Canada">
              <a:extLst>
                <a:ext uri="{FF2B5EF4-FFF2-40B4-BE49-F238E27FC236}">
                  <a16:creationId xmlns:a16="http://schemas.microsoft.com/office/drawing/2014/main" id="{F15EC641-0D69-49B6-B75A-F45EDB4CC5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9995" y="1428188"/>
              <a:ext cx="2047831" cy="1898549"/>
            </a:xfrm>
            <a:custGeom>
              <a:avLst/>
              <a:gdLst>
                <a:gd name="T0" fmla="*/ 782 w 1070"/>
                <a:gd name="T1" fmla="*/ 70 h 992"/>
                <a:gd name="T2" fmla="*/ 784 w 1070"/>
                <a:gd name="T3" fmla="*/ 168 h 992"/>
                <a:gd name="T4" fmla="*/ 778 w 1070"/>
                <a:gd name="T5" fmla="*/ 186 h 992"/>
                <a:gd name="T6" fmla="*/ 832 w 1070"/>
                <a:gd name="T7" fmla="*/ 116 h 992"/>
                <a:gd name="T8" fmla="*/ 836 w 1070"/>
                <a:gd name="T9" fmla="*/ 66 h 992"/>
                <a:gd name="T10" fmla="*/ 904 w 1070"/>
                <a:gd name="T11" fmla="*/ 24 h 992"/>
                <a:gd name="T12" fmla="*/ 1050 w 1070"/>
                <a:gd name="T13" fmla="*/ 38 h 992"/>
                <a:gd name="T14" fmla="*/ 916 w 1070"/>
                <a:gd name="T15" fmla="*/ 142 h 992"/>
                <a:gd name="T16" fmla="*/ 824 w 1070"/>
                <a:gd name="T17" fmla="*/ 208 h 992"/>
                <a:gd name="T18" fmla="*/ 852 w 1070"/>
                <a:gd name="T19" fmla="*/ 464 h 992"/>
                <a:gd name="T20" fmla="*/ 752 w 1070"/>
                <a:gd name="T21" fmla="*/ 198 h 992"/>
                <a:gd name="T22" fmla="*/ 668 w 1070"/>
                <a:gd name="T23" fmla="*/ 130 h 992"/>
                <a:gd name="T24" fmla="*/ 558 w 1070"/>
                <a:gd name="T25" fmla="*/ 110 h 992"/>
                <a:gd name="T26" fmla="*/ 728 w 1070"/>
                <a:gd name="T27" fmla="*/ 222 h 992"/>
                <a:gd name="T28" fmla="*/ 750 w 1070"/>
                <a:gd name="T29" fmla="*/ 298 h 992"/>
                <a:gd name="T30" fmla="*/ 454 w 1070"/>
                <a:gd name="T31" fmla="*/ 166 h 992"/>
                <a:gd name="T32" fmla="*/ 696 w 1070"/>
                <a:gd name="T33" fmla="*/ 302 h 992"/>
                <a:gd name="T34" fmla="*/ 614 w 1070"/>
                <a:gd name="T35" fmla="*/ 226 h 992"/>
                <a:gd name="T36" fmla="*/ 466 w 1070"/>
                <a:gd name="T37" fmla="*/ 182 h 992"/>
                <a:gd name="T38" fmla="*/ 552 w 1070"/>
                <a:gd name="T39" fmla="*/ 210 h 992"/>
                <a:gd name="T40" fmla="*/ 388 w 1070"/>
                <a:gd name="T41" fmla="*/ 232 h 992"/>
                <a:gd name="T42" fmla="*/ 564 w 1070"/>
                <a:gd name="T43" fmla="*/ 308 h 992"/>
                <a:gd name="T44" fmla="*/ 622 w 1070"/>
                <a:gd name="T45" fmla="*/ 314 h 992"/>
                <a:gd name="T46" fmla="*/ 628 w 1070"/>
                <a:gd name="T47" fmla="*/ 354 h 992"/>
                <a:gd name="T48" fmla="*/ 718 w 1070"/>
                <a:gd name="T49" fmla="*/ 450 h 992"/>
                <a:gd name="T50" fmla="*/ 652 w 1070"/>
                <a:gd name="T51" fmla="*/ 482 h 992"/>
                <a:gd name="T52" fmla="*/ 520 w 1070"/>
                <a:gd name="T53" fmla="*/ 370 h 992"/>
                <a:gd name="T54" fmla="*/ 446 w 1070"/>
                <a:gd name="T55" fmla="*/ 288 h 992"/>
                <a:gd name="T56" fmla="*/ 384 w 1070"/>
                <a:gd name="T57" fmla="*/ 382 h 992"/>
                <a:gd name="T58" fmla="*/ 526 w 1070"/>
                <a:gd name="T59" fmla="*/ 410 h 992"/>
                <a:gd name="T60" fmla="*/ 788 w 1070"/>
                <a:gd name="T61" fmla="*/ 620 h 992"/>
                <a:gd name="T62" fmla="*/ 786 w 1070"/>
                <a:gd name="T63" fmla="*/ 490 h 992"/>
                <a:gd name="T64" fmla="*/ 690 w 1070"/>
                <a:gd name="T65" fmla="*/ 426 h 992"/>
                <a:gd name="T66" fmla="*/ 710 w 1070"/>
                <a:gd name="T67" fmla="*/ 388 h 992"/>
                <a:gd name="T68" fmla="*/ 778 w 1070"/>
                <a:gd name="T69" fmla="*/ 374 h 992"/>
                <a:gd name="T70" fmla="*/ 830 w 1070"/>
                <a:gd name="T71" fmla="*/ 426 h 992"/>
                <a:gd name="T72" fmla="*/ 844 w 1070"/>
                <a:gd name="T73" fmla="*/ 476 h 992"/>
                <a:gd name="T74" fmla="*/ 886 w 1070"/>
                <a:gd name="T75" fmla="*/ 538 h 992"/>
                <a:gd name="T76" fmla="*/ 850 w 1070"/>
                <a:gd name="T77" fmla="*/ 556 h 992"/>
                <a:gd name="T78" fmla="*/ 838 w 1070"/>
                <a:gd name="T79" fmla="*/ 604 h 992"/>
                <a:gd name="T80" fmla="*/ 680 w 1070"/>
                <a:gd name="T81" fmla="*/ 584 h 992"/>
                <a:gd name="T82" fmla="*/ 830 w 1070"/>
                <a:gd name="T83" fmla="*/ 652 h 992"/>
                <a:gd name="T84" fmla="*/ 644 w 1070"/>
                <a:gd name="T85" fmla="*/ 750 h 992"/>
                <a:gd name="T86" fmla="*/ 844 w 1070"/>
                <a:gd name="T87" fmla="*/ 894 h 992"/>
                <a:gd name="T88" fmla="*/ 908 w 1070"/>
                <a:gd name="T89" fmla="*/ 926 h 992"/>
                <a:gd name="T90" fmla="*/ 870 w 1070"/>
                <a:gd name="T91" fmla="*/ 880 h 992"/>
                <a:gd name="T92" fmla="*/ 624 w 1070"/>
                <a:gd name="T93" fmla="*/ 822 h 992"/>
                <a:gd name="T94" fmla="*/ 62 w 1070"/>
                <a:gd name="T95" fmla="*/ 744 h 992"/>
                <a:gd name="T96" fmla="*/ 194 w 1070"/>
                <a:gd name="T97" fmla="*/ 328 h 992"/>
                <a:gd name="T98" fmla="*/ 86 w 1070"/>
                <a:gd name="T99" fmla="*/ 762 h 992"/>
                <a:gd name="T100" fmla="*/ 144 w 1070"/>
                <a:gd name="T101" fmla="*/ 298 h 992"/>
                <a:gd name="T102" fmla="*/ 292 w 1070"/>
                <a:gd name="T103" fmla="*/ 352 h 992"/>
                <a:gd name="T104" fmla="*/ 434 w 1070"/>
                <a:gd name="T105" fmla="*/ 454 h 992"/>
                <a:gd name="T106" fmla="*/ 556 w 1070"/>
                <a:gd name="T107" fmla="*/ 452 h 992"/>
                <a:gd name="T108" fmla="*/ 606 w 1070"/>
                <a:gd name="T109" fmla="*/ 358 h 992"/>
                <a:gd name="T110" fmla="*/ 680 w 1070"/>
                <a:gd name="T111" fmla="*/ 440 h 992"/>
                <a:gd name="T112" fmla="*/ 608 w 1070"/>
                <a:gd name="T113" fmla="*/ 528 h 992"/>
                <a:gd name="T114" fmla="*/ 496 w 1070"/>
                <a:gd name="T115" fmla="*/ 658 h 992"/>
                <a:gd name="T116" fmla="*/ 668 w 1070"/>
                <a:gd name="T117" fmla="*/ 754 h 992"/>
                <a:gd name="T118" fmla="*/ 780 w 1070"/>
                <a:gd name="T119" fmla="*/ 720 h 992"/>
                <a:gd name="T120" fmla="*/ 844 w 1070"/>
                <a:gd name="T121" fmla="*/ 782 h 992"/>
                <a:gd name="T122" fmla="*/ 840 w 1070"/>
                <a:gd name="T123" fmla="*/ 864 h 992"/>
                <a:gd name="T124" fmla="*/ 774 w 1070"/>
                <a:gd name="T125" fmla="*/ 956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0" h="992">
                  <a:moveTo>
                    <a:pt x="774" y="174"/>
                  </a:moveTo>
                  <a:lnTo>
                    <a:pt x="776" y="174"/>
                  </a:lnTo>
                  <a:lnTo>
                    <a:pt x="776" y="170"/>
                  </a:lnTo>
                  <a:lnTo>
                    <a:pt x="780" y="166"/>
                  </a:lnTo>
                  <a:lnTo>
                    <a:pt x="782" y="160"/>
                  </a:lnTo>
                  <a:lnTo>
                    <a:pt x="784" y="160"/>
                  </a:lnTo>
                  <a:lnTo>
                    <a:pt x="784" y="162"/>
                  </a:lnTo>
                  <a:lnTo>
                    <a:pt x="782" y="164"/>
                  </a:lnTo>
                  <a:lnTo>
                    <a:pt x="782" y="166"/>
                  </a:lnTo>
                  <a:lnTo>
                    <a:pt x="786" y="166"/>
                  </a:lnTo>
                  <a:lnTo>
                    <a:pt x="788" y="164"/>
                  </a:lnTo>
                  <a:lnTo>
                    <a:pt x="790" y="162"/>
                  </a:lnTo>
                  <a:lnTo>
                    <a:pt x="790" y="160"/>
                  </a:lnTo>
                  <a:lnTo>
                    <a:pt x="788" y="160"/>
                  </a:lnTo>
                  <a:lnTo>
                    <a:pt x="788" y="158"/>
                  </a:lnTo>
                  <a:lnTo>
                    <a:pt x="790" y="158"/>
                  </a:lnTo>
                  <a:lnTo>
                    <a:pt x="790" y="154"/>
                  </a:lnTo>
                  <a:lnTo>
                    <a:pt x="788" y="152"/>
                  </a:lnTo>
                  <a:lnTo>
                    <a:pt x="788" y="150"/>
                  </a:lnTo>
                  <a:lnTo>
                    <a:pt x="792" y="148"/>
                  </a:lnTo>
                  <a:lnTo>
                    <a:pt x="794" y="144"/>
                  </a:lnTo>
                  <a:lnTo>
                    <a:pt x="796" y="144"/>
                  </a:lnTo>
                  <a:lnTo>
                    <a:pt x="796" y="142"/>
                  </a:lnTo>
                  <a:lnTo>
                    <a:pt x="796" y="144"/>
                  </a:lnTo>
                  <a:lnTo>
                    <a:pt x="796" y="144"/>
                  </a:lnTo>
                  <a:lnTo>
                    <a:pt x="796" y="146"/>
                  </a:lnTo>
                  <a:lnTo>
                    <a:pt x="794" y="150"/>
                  </a:lnTo>
                  <a:lnTo>
                    <a:pt x="792" y="152"/>
                  </a:lnTo>
                  <a:lnTo>
                    <a:pt x="792" y="156"/>
                  </a:lnTo>
                  <a:lnTo>
                    <a:pt x="792" y="158"/>
                  </a:lnTo>
                  <a:lnTo>
                    <a:pt x="794" y="160"/>
                  </a:lnTo>
                  <a:lnTo>
                    <a:pt x="794" y="160"/>
                  </a:lnTo>
                  <a:lnTo>
                    <a:pt x="796" y="156"/>
                  </a:lnTo>
                  <a:lnTo>
                    <a:pt x="802" y="152"/>
                  </a:lnTo>
                  <a:lnTo>
                    <a:pt x="802" y="148"/>
                  </a:lnTo>
                  <a:lnTo>
                    <a:pt x="802" y="146"/>
                  </a:lnTo>
                  <a:lnTo>
                    <a:pt x="804" y="142"/>
                  </a:lnTo>
                  <a:lnTo>
                    <a:pt x="806" y="142"/>
                  </a:lnTo>
                  <a:lnTo>
                    <a:pt x="806" y="144"/>
                  </a:lnTo>
                  <a:lnTo>
                    <a:pt x="806" y="144"/>
                  </a:lnTo>
                  <a:lnTo>
                    <a:pt x="806" y="148"/>
                  </a:lnTo>
                  <a:lnTo>
                    <a:pt x="808" y="146"/>
                  </a:lnTo>
                  <a:lnTo>
                    <a:pt x="810" y="144"/>
                  </a:lnTo>
                  <a:lnTo>
                    <a:pt x="812" y="144"/>
                  </a:lnTo>
                  <a:lnTo>
                    <a:pt x="816" y="144"/>
                  </a:lnTo>
                  <a:lnTo>
                    <a:pt x="820" y="142"/>
                  </a:lnTo>
                  <a:lnTo>
                    <a:pt x="822" y="142"/>
                  </a:lnTo>
                  <a:lnTo>
                    <a:pt x="824" y="140"/>
                  </a:lnTo>
                  <a:lnTo>
                    <a:pt x="826" y="140"/>
                  </a:lnTo>
                  <a:lnTo>
                    <a:pt x="826" y="138"/>
                  </a:lnTo>
                  <a:lnTo>
                    <a:pt x="826" y="136"/>
                  </a:lnTo>
                  <a:lnTo>
                    <a:pt x="828" y="134"/>
                  </a:lnTo>
                  <a:lnTo>
                    <a:pt x="826" y="132"/>
                  </a:lnTo>
                  <a:lnTo>
                    <a:pt x="826" y="130"/>
                  </a:lnTo>
                  <a:lnTo>
                    <a:pt x="826" y="124"/>
                  </a:lnTo>
                  <a:lnTo>
                    <a:pt x="826" y="124"/>
                  </a:lnTo>
                  <a:lnTo>
                    <a:pt x="824" y="128"/>
                  </a:lnTo>
                  <a:lnTo>
                    <a:pt x="820" y="130"/>
                  </a:lnTo>
                  <a:lnTo>
                    <a:pt x="820" y="130"/>
                  </a:lnTo>
                  <a:lnTo>
                    <a:pt x="820" y="128"/>
                  </a:lnTo>
                  <a:lnTo>
                    <a:pt x="822" y="126"/>
                  </a:lnTo>
                  <a:lnTo>
                    <a:pt x="824" y="124"/>
                  </a:lnTo>
                  <a:lnTo>
                    <a:pt x="824" y="122"/>
                  </a:lnTo>
                  <a:lnTo>
                    <a:pt x="822" y="120"/>
                  </a:lnTo>
                  <a:lnTo>
                    <a:pt x="822" y="118"/>
                  </a:lnTo>
                  <a:lnTo>
                    <a:pt x="820" y="118"/>
                  </a:lnTo>
                  <a:lnTo>
                    <a:pt x="818" y="120"/>
                  </a:lnTo>
                  <a:lnTo>
                    <a:pt x="818" y="120"/>
                  </a:lnTo>
                  <a:lnTo>
                    <a:pt x="816" y="120"/>
                  </a:lnTo>
                  <a:lnTo>
                    <a:pt x="814" y="120"/>
                  </a:lnTo>
                  <a:lnTo>
                    <a:pt x="812" y="122"/>
                  </a:lnTo>
                  <a:lnTo>
                    <a:pt x="810" y="120"/>
                  </a:lnTo>
                  <a:lnTo>
                    <a:pt x="812" y="120"/>
                  </a:lnTo>
                  <a:lnTo>
                    <a:pt x="816" y="118"/>
                  </a:lnTo>
                  <a:lnTo>
                    <a:pt x="820" y="116"/>
                  </a:lnTo>
                  <a:lnTo>
                    <a:pt x="824" y="112"/>
                  </a:lnTo>
                  <a:lnTo>
                    <a:pt x="824" y="112"/>
                  </a:lnTo>
                  <a:lnTo>
                    <a:pt x="828" y="106"/>
                  </a:lnTo>
                  <a:lnTo>
                    <a:pt x="828" y="102"/>
                  </a:lnTo>
                  <a:lnTo>
                    <a:pt x="828" y="102"/>
                  </a:lnTo>
                  <a:lnTo>
                    <a:pt x="826" y="102"/>
                  </a:lnTo>
                  <a:lnTo>
                    <a:pt x="824" y="104"/>
                  </a:lnTo>
                  <a:lnTo>
                    <a:pt x="824" y="102"/>
                  </a:lnTo>
                  <a:lnTo>
                    <a:pt x="824" y="100"/>
                  </a:lnTo>
                  <a:lnTo>
                    <a:pt x="826" y="100"/>
                  </a:lnTo>
                  <a:lnTo>
                    <a:pt x="828" y="100"/>
                  </a:lnTo>
                  <a:lnTo>
                    <a:pt x="828" y="98"/>
                  </a:lnTo>
                  <a:lnTo>
                    <a:pt x="828" y="96"/>
                  </a:lnTo>
                  <a:lnTo>
                    <a:pt x="830" y="94"/>
                  </a:lnTo>
                  <a:lnTo>
                    <a:pt x="830" y="90"/>
                  </a:lnTo>
                  <a:lnTo>
                    <a:pt x="830" y="90"/>
                  </a:lnTo>
                  <a:lnTo>
                    <a:pt x="830" y="88"/>
                  </a:lnTo>
                  <a:lnTo>
                    <a:pt x="828" y="86"/>
                  </a:lnTo>
                  <a:lnTo>
                    <a:pt x="826" y="88"/>
                  </a:lnTo>
                  <a:lnTo>
                    <a:pt x="824" y="94"/>
                  </a:lnTo>
                  <a:lnTo>
                    <a:pt x="824" y="96"/>
                  </a:lnTo>
                  <a:lnTo>
                    <a:pt x="824" y="98"/>
                  </a:lnTo>
                  <a:lnTo>
                    <a:pt x="822" y="100"/>
                  </a:lnTo>
                  <a:lnTo>
                    <a:pt x="822" y="100"/>
                  </a:lnTo>
                  <a:lnTo>
                    <a:pt x="820" y="100"/>
                  </a:lnTo>
                  <a:lnTo>
                    <a:pt x="820" y="100"/>
                  </a:lnTo>
                  <a:lnTo>
                    <a:pt x="820" y="98"/>
                  </a:lnTo>
                  <a:lnTo>
                    <a:pt x="820" y="96"/>
                  </a:lnTo>
                  <a:lnTo>
                    <a:pt x="822" y="92"/>
                  </a:lnTo>
                  <a:lnTo>
                    <a:pt x="822" y="90"/>
                  </a:lnTo>
                  <a:lnTo>
                    <a:pt x="822" y="88"/>
                  </a:lnTo>
                  <a:lnTo>
                    <a:pt x="824" y="88"/>
                  </a:lnTo>
                  <a:lnTo>
                    <a:pt x="824" y="88"/>
                  </a:lnTo>
                  <a:lnTo>
                    <a:pt x="824" y="84"/>
                  </a:lnTo>
                  <a:lnTo>
                    <a:pt x="822" y="82"/>
                  </a:lnTo>
                  <a:lnTo>
                    <a:pt x="820" y="82"/>
                  </a:lnTo>
                  <a:lnTo>
                    <a:pt x="816" y="84"/>
                  </a:lnTo>
                  <a:lnTo>
                    <a:pt x="816" y="86"/>
                  </a:lnTo>
                  <a:lnTo>
                    <a:pt x="816" y="84"/>
                  </a:lnTo>
                  <a:lnTo>
                    <a:pt x="814" y="84"/>
                  </a:lnTo>
                  <a:lnTo>
                    <a:pt x="816" y="80"/>
                  </a:lnTo>
                  <a:lnTo>
                    <a:pt x="814" y="76"/>
                  </a:lnTo>
                  <a:lnTo>
                    <a:pt x="814" y="72"/>
                  </a:lnTo>
                  <a:lnTo>
                    <a:pt x="814" y="68"/>
                  </a:lnTo>
                  <a:lnTo>
                    <a:pt x="816" y="64"/>
                  </a:lnTo>
                  <a:lnTo>
                    <a:pt x="816" y="60"/>
                  </a:lnTo>
                  <a:lnTo>
                    <a:pt x="816" y="58"/>
                  </a:lnTo>
                  <a:lnTo>
                    <a:pt x="818" y="54"/>
                  </a:lnTo>
                  <a:lnTo>
                    <a:pt x="818" y="50"/>
                  </a:lnTo>
                  <a:lnTo>
                    <a:pt x="816" y="48"/>
                  </a:lnTo>
                  <a:lnTo>
                    <a:pt x="816" y="44"/>
                  </a:lnTo>
                  <a:lnTo>
                    <a:pt x="812" y="42"/>
                  </a:lnTo>
                  <a:lnTo>
                    <a:pt x="810" y="40"/>
                  </a:lnTo>
                  <a:lnTo>
                    <a:pt x="808" y="38"/>
                  </a:lnTo>
                  <a:lnTo>
                    <a:pt x="806" y="40"/>
                  </a:lnTo>
                  <a:lnTo>
                    <a:pt x="806" y="42"/>
                  </a:lnTo>
                  <a:lnTo>
                    <a:pt x="806" y="42"/>
                  </a:lnTo>
                  <a:lnTo>
                    <a:pt x="802" y="38"/>
                  </a:lnTo>
                  <a:lnTo>
                    <a:pt x="800" y="38"/>
                  </a:lnTo>
                  <a:lnTo>
                    <a:pt x="800" y="42"/>
                  </a:lnTo>
                  <a:lnTo>
                    <a:pt x="798" y="44"/>
                  </a:lnTo>
                  <a:lnTo>
                    <a:pt x="798" y="46"/>
                  </a:lnTo>
                  <a:lnTo>
                    <a:pt x="802" y="46"/>
                  </a:lnTo>
                  <a:lnTo>
                    <a:pt x="804" y="46"/>
                  </a:lnTo>
                  <a:lnTo>
                    <a:pt x="806" y="48"/>
                  </a:lnTo>
                  <a:lnTo>
                    <a:pt x="808" y="50"/>
                  </a:lnTo>
                  <a:lnTo>
                    <a:pt x="810" y="50"/>
                  </a:lnTo>
                  <a:lnTo>
                    <a:pt x="810" y="50"/>
                  </a:lnTo>
                  <a:lnTo>
                    <a:pt x="806" y="54"/>
                  </a:lnTo>
                  <a:lnTo>
                    <a:pt x="804" y="54"/>
                  </a:lnTo>
                  <a:lnTo>
                    <a:pt x="802" y="52"/>
                  </a:lnTo>
                  <a:lnTo>
                    <a:pt x="800" y="52"/>
                  </a:lnTo>
                  <a:lnTo>
                    <a:pt x="796" y="52"/>
                  </a:lnTo>
                  <a:lnTo>
                    <a:pt x="798" y="54"/>
                  </a:lnTo>
                  <a:lnTo>
                    <a:pt x="800" y="54"/>
                  </a:lnTo>
                  <a:lnTo>
                    <a:pt x="798" y="56"/>
                  </a:lnTo>
                  <a:lnTo>
                    <a:pt x="796" y="58"/>
                  </a:lnTo>
                  <a:lnTo>
                    <a:pt x="792" y="54"/>
                  </a:lnTo>
                  <a:lnTo>
                    <a:pt x="788" y="56"/>
                  </a:lnTo>
                  <a:lnTo>
                    <a:pt x="788" y="58"/>
                  </a:lnTo>
                  <a:lnTo>
                    <a:pt x="786" y="60"/>
                  </a:lnTo>
                  <a:lnTo>
                    <a:pt x="786" y="62"/>
                  </a:lnTo>
                  <a:lnTo>
                    <a:pt x="788" y="62"/>
                  </a:lnTo>
                  <a:lnTo>
                    <a:pt x="788" y="66"/>
                  </a:lnTo>
                  <a:lnTo>
                    <a:pt x="792" y="66"/>
                  </a:lnTo>
                  <a:lnTo>
                    <a:pt x="792" y="68"/>
                  </a:lnTo>
                  <a:lnTo>
                    <a:pt x="790" y="68"/>
                  </a:lnTo>
                  <a:lnTo>
                    <a:pt x="790" y="70"/>
                  </a:lnTo>
                  <a:lnTo>
                    <a:pt x="790" y="72"/>
                  </a:lnTo>
                  <a:lnTo>
                    <a:pt x="790" y="72"/>
                  </a:lnTo>
                  <a:lnTo>
                    <a:pt x="788" y="72"/>
                  </a:lnTo>
                  <a:lnTo>
                    <a:pt x="788" y="72"/>
                  </a:lnTo>
                  <a:lnTo>
                    <a:pt x="784" y="72"/>
                  </a:lnTo>
                  <a:lnTo>
                    <a:pt x="782" y="70"/>
                  </a:lnTo>
                  <a:lnTo>
                    <a:pt x="780" y="70"/>
                  </a:lnTo>
                  <a:lnTo>
                    <a:pt x="778" y="70"/>
                  </a:lnTo>
                  <a:lnTo>
                    <a:pt x="778" y="72"/>
                  </a:lnTo>
                  <a:lnTo>
                    <a:pt x="780" y="74"/>
                  </a:lnTo>
                  <a:lnTo>
                    <a:pt x="778" y="76"/>
                  </a:lnTo>
                  <a:lnTo>
                    <a:pt x="778" y="76"/>
                  </a:lnTo>
                  <a:lnTo>
                    <a:pt x="778" y="74"/>
                  </a:lnTo>
                  <a:lnTo>
                    <a:pt x="776" y="72"/>
                  </a:lnTo>
                  <a:lnTo>
                    <a:pt x="772" y="72"/>
                  </a:lnTo>
                  <a:lnTo>
                    <a:pt x="772" y="72"/>
                  </a:lnTo>
                  <a:lnTo>
                    <a:pt x="770" y="70"/>
                  </a:lnTo>
                  <a:lnTo>
                    <a:pt x="768" y="70"/>
                  </a:lnTo>
                  <a:lnTo>
                    <a:pt x="768" y="72"/>
                  </a:lnTo>
                  <a:lnTo>
                    <a:pt x="770" y="74"/>
                  </a:lnTo>
                  <a:lnTo>
                    <a:pt x="768" y="78"/>
                  </a:lnTo>
                  <a:lnTo>
                    <a:pt x="770" y="80"/>
                  </a:lnTo>
                  <a:lnTo>
                    <a:pt x="772" y="82"/>
                  </a:lnTo>
                  <a:lnTo>
                    <a:pt x="774" y="82"/>
                  </a:lnTo>
                  <a:lnTo>
                    <a:pt x="776" y="84"/>
                  </a:lnTo>
                  <a:lnTo>
                    <a:pt x="774" y="84"/>
                  </a:lnTo>
                  <a:lnTo>
                    <a:pt x="772" y="84"/>
                  </a:lnTo>
                  <a:lnTo>
                    <a:pt x="774" y="86"/>
                  </a:lnTo>
                  <a:lnTo>
                    <a:pt x="776" y="88"/>
                  </a:lnTo>
                  <a:lnTo>
                    <a:pt x="778" y="88"/>
                  </a:lnTo>
                  <a:lnTo>
                    <a:pt x="782" y="88"/>
                  </a:lnTo>
                  <a:lnTo>
                    <a:pt x="782" y="88"/>
                  </a:lnTo>
                  <a:lnTo>
                    <a:pt x="784" y="88"/>
                  </a:lnTo>
                  <a:lnTo>
                    <a:pt x="784" y="90"/>
                  </a:lnTo>
                  <a:lnTo>
                    <a:pt x="782" y="90"/>
                  </a:lnTo>
                  <a:lnTo>
                    <a:pt x="782" y="94"/>
                  </a:lnTo>
                  <a:lnTo>
                    <a:pt x="780" y="94"/>
                  </a:lnTo>
                  <a:lnTo>
                    <a:pt x="776" y="92"/>
                  </a:lnTo>
                  <a:lnTo>
                    <a:pt x="770" y="90"/>
                  </a:lnTo>
                  <a:lnTo>
                    <a:pt x="768" y="88"/>
                  </a:lnTo>
                  <a:lnTo>
                    <a:pt x="766" y="86"/>
                  </a:lnTo>
                  <a:lnTo>
                    <a:pt x="766" y="86"/>
                  </a:lnTo>
                  <a:lnTo>
                    <a:pt x="764" y="86"/>
                  </a:lnTo>
                  <a:lnTo>
                    <a:pt x="764" y="88"/>
                  </a:lnTo>
                  <a:lnTo>
                    <a:pt x="764" y="88"/>
                  </a:lnTo>
                  <a:lnTo>
                    <a:pt x="762" y="90"/>
                  </a:lnTo>
                  <a:lnTo>
                    <a:pt x="764" y="94"/>
                  </a:lnTo>
                  <a:lnTo>
                    <a:pt x="762" y="96"/>
                  </a:lnTo>
                  <a:lnTo>
                    <a:pt x="760" y="94"/>
                  </a:lnTo>
                  <a:lnTo>
                    <a:pt x="760" y="98"/>
                  </a:lnTo>
                  <a:lnTo>
                    <a:pt x="758" y="98"/>
                  </a:lnTo>
                  <a:lnTo>
                    <a:pt x="760" y="104"/>
                  </a:lnTo>
                  <a:lnTo>
                    <a:pt x="760" y="106"/>
                  </a:lnTo>
                  <a:lnTo>
                    <a:pt x="764" y="106"/>
                  </a:lnTo>
                  <a:lnTo>
                    <a:pt x="766" y="106"/>
                  </a:lnTo>
                  <a:lnTo>
                    <a:pt x="768" y="106"/>
                  </a:lnTo>
                  <a:lnTo>
                    <a:pt x="768" y="106"/>
                  </a:lnTo>
                  <a:lnTo>
                    <a:pt x="768" y="108"/>
                  </a:lnTo>
                  <a:lnTo>
                    <a:pt x="764" y="106"/>
                  </a:lnTo>
                  <a:lnTo>
                    <a:pt x="760" y="106"/>
                  </a:lnTo>
                  <a:lnTo>
                    <a:pt x="760" y="106"/>
                  </a:lnTo>
                  <a:lnTo>
                    <a:pt x="758" y="106"/>
                  </a:lnTo>
                  <a:lnTo>
                    <a:pt x="754" y="110"/>
                  </a:lnTo>
                  <a:lnTo>
                    <a:pt x="754" y="112"/>
                  </a:lnTo>
                  <a:lnTo>
                    <a:pt x="754" y="114"/>
                  </a:lnTo>
                  <a:lnTo>
                    <a:pt x="754" y="116"/>
                  </a:lnTo>
                  <a:lnTo>
                    <a:pt x="754" y="116"/>
                  </a:lnTo>
                  <a:lnTo>
                    <a:pt x="754" y="118"/>
                  </a:lnTo>
                  <a:lnTo>
                    <a:pt x="754" y="120"/>
                  </a:lnTo>
                  <a:lnTo>
                    <a:pt x="756" y="118"/>
                  </a:lnTo>
                  <a:lnTo>
                    <a:pt x="758" y="118"/>
                  </a:lnTo>
                  <a:lnTo>
                    <a:pt x="760" y="116"/>
                  </a:lnTo>
                  <a:lnTo>
                    <a:pt x="762" y="118"/>
                  </a:lnTo>
                  <a:lnTo>
                    <a:pt x="762" y="120"/>
                  </a:lnTo>
                  <a:lnTo>
                    <a:pt x="760" y="120"/>
                  </a:lnTo>
                  <a:lnTo>
                    <a:pt x="758" y="122"/>
                  </a:lnTo>
                  <a:lnTo>
                    <a:pt x="760" y="124"/>
                  </a:lnTo>
                  <a:lnTo>
                    <a:pt x="760" y="124"/>
                  </a:lnTo>
                  <a:lnTo>
                    <a:pt x="762" y="122"/>
                  </a:lnTo>
                  <a:lnTo>
                    <a:pt x="764" y="122"/>
                  </a:lnTo>
                  <a:lnTo>
                    <a:pt x="766" y="120"/>
                  </a:lnTo>
                  <a:lnTo>
                    <a:pt x="766" y="122"/>
                  </a:lnTo>
                  <a:lnTo>
                    <a:pt x="766" y="122"/>
                  </a:lnTo>
                  <a:lnTo>
                    <a:pt x="768" y="124"/>
                  </a:lnTo>
                  <a:lnTo>
                    <a:pt x="770" y="124"/>
                  </a:lnTo>
                  <a:lnTo>
                    <a:pt x="772" y="124"/>
                  </a:lnTo>
                  <a:lnTo>
                    <a:pt x="768" y="126"/>
                  </a:lnTo>
                  <a:lnTo>
                    <a:pt x="768" y="128"/>
                  </a:lnTo>
                  <a:lnTo>
                    <a:pt x="770" y="128"/>
                  </a:lnTo>
                  <a:lnTo>
                    <a:pt x="774" y="126"/>
                  </a:lnTo>
                  <a:lnTo>
                    <a:pt x="776" y="128"/>
                  </a:lnTo>
                  <a:lnTo>
                    <a:pt x="782" y="130"/>
                  </a:lnTo>
                  <a:lnTo>
                    <a:pt x="782" y="132"/>
                  </a:lnTo>
                  <a:lnTo>
                    <a:pt x="778" y="132"/>
                  </a:lnTo>
                  <a:lnTo>
                    <a:pt x="776" y="132"/>
                  </a:lnTo>
                  <a:lnTo>
                    <a:pt x="772" y="128"/>
                  </a:lnTo>
                  <a:lnTo>
                    <a:pt x="768" y="130"/>
                  </a:lnTo>
                  <a:lnTo>
                    <a:pt x="768" y="132"/>
                  </a:lnTo>
                  <a:lnTo>
                    <a:pt x="772" y="134"/>
                  </a:lnTo>
                  <a:lnTo>
                    <a:pt x="776" y="134"/>
                  </a:lnTo>
                  <a:lnTo>
                    <a:pt x="782" y="134"/>
                  </a:lnTo>
                  <a:lnTo>
                    <a:pt x="784" y="134"/>
                  </a:lnTo>
                  <a:lnTo>
                    <a:pt x="778" y="136"/>
                  </a:lnTo>
                  <a:lnTo>
                    <a:pt x="776" y="134"/>
                  </a:lnTo>
                  <a:lnTo>
                    <a:pt x="772" y="134"/>
                  </a:lnTo>
                  <a:lnTo>
                    <a:pt x="768" y="134"/>
                  </a:lnTo>
                  <a:lnTo>
                    <a:pt x="768" y="132"/>
                  </a:lnTo>
                  <a:lnTo>
                    <a:pt x="764" y="132"/>
                  </a:lnTo>
                  <a:lnTo>
                    <a:pt x="762" y="128"/>
                  </a:lnTo>
                  <a:lnTo>
                    <a:pt x="760" y="130"/>
                  </a:lnTo>
                  <a:lnTo>
                    <a:pt x="758" y="132"/>
                  </a:lnTo>
                  <a:lnTo>
                    <a:pt x="754" y="132"/>
                  </a:lnTo>
                  <a:lnTo>
                    <a:pt x="754" y="134"/>
                  </a:lnTo>
                  <a:lnTo>
                    <a:pt x="752" y="138"/>
                  </a:lnTo>
                  <a:lnTo>
                    <a:pt x="754" y="140"/>
                  </a:lnTo>
                  <a:lnTo>
                    <a:pt x="754" y="142"/>
                  </a:lnTo>
                  <a:lnTo>
                    <a:pt x="754" y="144"/>
                  </a:lnTo>
                  <a:lnTo>
                    <a:pt x="752" y="140"/>
                  </a:lnTo>
                  <a:lnTo>
                    <a:pt x="752" y="140"/>
                  </a:lnTo>
                  <a:lnTo>
                    <a:pt x="750" y="146"/>
                  </a:lnTo>
                  <a:lnTo>
                    <a:pt x="750" y="148"/>
                  </a:lnTo>
                  <a:lnTo>
                    <a:pt x="752" y="148"/>
                  </a:lnTo>
                  <a:lnTo>
                    <a:pt x="752" y="148"/>
                  </a:lnTo>
                  <a:lnTo>
                    <a:pt x="754" y="148"/>
                  </a:lnTo>
                  <a:lnTo>
                    <a:pt x="756" y="150"/>
                  </a:lnTo>
                  <a:lnTo>
                    <a:pt x="758" y="152"/>
                  </a:lnTo>
                  <a:lnTo>
                    <a:pt x="756" y="152"/>
                  </a:lnTo>
                  <a:lnTo>
                    <a:pt x="754" y="152"/>
                  </a:lnTo>
                  <a:lnTo>
                    <a:pt x="752" y="150"/>
                  </a:lnTo>
                  <a:lnTo>
                    <a:pt x="748" y="150"/>
                  </a:lnTo>
                  <a:lnTo>
                    <a:pt x="748" y="156"/>
                  </a:lnTo>
                  <a:lnTo>
                    <a:pt x="750" y="156"/>
                  </a:lnTo>
                  <a:lnTo>
                    <a:pt x="752" y="156"/>
                  </a:lnTo>
                  <a:lnTo>
                    <a:pt x="750" y="158"/>
                  </a:lnTo>
                  <a:lnTo>
                    <a:pt x="750" y="162"/>
                  </a:lnTo>
                  <a:lnTo>
                    <a:pt x="752" y="162"/>
                  </a:lnTo>
                  <a:lnTo>
                    <a:pt x="754" y="162"/>
                  </a:lnTo>
                  <a:lnTo>
                    <a:pt x="754" y="166"/>
                  </a:lnTo>
                  <a:lnTo>
                    <a:pt x="756" y="168"/>
                  </a:lnTo>
                  <a:lnTo>
                    <a:pt x="762" y="170"/>
                  </a:lnTo>
                  <a:lnTo>
                    <a:pt x="764" y="170"/>
                  </a:lnTo>
                  <a:lnTo>
                    <a:pt x="766" y="168"/>
                  </a:lnTo>
                  <a:lnTo>
                    <a:pt x="764" y="166"/>
                  </a:lnTo>
                  <a:lnTo>
                    <a:pt x="768" y="166"/>
                  </a:lnTo>
                  <a:lnTo>
                    <a:pt x="768" y="168"/>
                  </a:lnTo>
                  <a:lnTo>
                    <a:pt x="768" y="170"/>
                  </a:lnTo>
                  <a:lnTo>
                    <a:pt x="768" y="172"/>
                  </a:lnTo>
                  <a:lnTo>
                    <a:pt x="770" y="172"/>
                  </a:lnTo>
                  <a:lnTo>
                    <a:pt x="772" y="166"/>
                  </a:lnTo>
                  <a:lnTo>
                    <a:pt x="772" y="160"/>
                  </a:lnTo>
                  <a:lnTo>
                    <a:pt x="772" y="158"/>
                  </a:lnTo>
                  <a:lnTo>
                    <a:pt x="774" y="154"/>
                  </a:lnTo>
                  <a:lnTo>
                    <a:pt x="776" y="152"/>
                  </a:lnTo>
                  <a:lnTo>
                    <a:pt x="776" y="156"/>
                  </a:lnTo>
                  <a:lnTo>
                    <a:pt x="774" y="160"/>
                  </a:lnTo>
                  <a:lnTo>
                    <a:pt x="772" y="164"/>
                  </a:lnTo>
                  <a:lnTo>
                    <a:pt x="774" y="166"/>
                  </a:lnTo>
                  <a:lnTo>
                    <a:pt x="772" y="170"/>
                  </a:lnTo>
                  <a:lnTo>
                    <a:pt x="774" y="172"/>
                  </a:lnTo>
                  <a:lnTo>
                    <a:pt x="774" y="174"/>
                  </a:lnTo>
                  <a:lnTo>
                    <a:pt x="774" y="174"/>
                  </a:lnTo>
                  <a:close/>
                  <a:moveTo>
                    <a:pt x="780" y="66"/>
                  </a:moveTo>
                  <a:lnTo>
                    <a:pt x="780" y="66"/>
                  </a:lnTo>
                  <a:lnTo>
                    <a:pt x="782" y="66"/>
                  </a:lnTo>
                  <a:lnTo>
                    <a:pt x="782" y="66"/>
                  </a:lnTo>
                  <a:lnTo>
                    <a:pt x="784" y="66"/>
                  </a:lnTo>
                  <a:lnTo>
                    <a:pt x="786" y="68"/>
                  </a:lnTo>
                  <a:lnTo>
                    <a:pt x="784" y="68"/>
                  </a:lnTo>
                  <a:lnTo>
                    <a:pt x="782" y="68"/>
                  </a:lnTo>
                  <a:lnTo>
                    <a:pt x="780" y="68"/>
                  </a:lnTo>
                  <a:lnTo>
                    <a:pt x="780" y="66"/>
                  </a:lnTo>
                  <a:close/>
                  <a:moveTo>
                    <a:pt x="782" y="174"/>
                  </a:moveTo>
                  <a:lnTo>
                    <a:pt x="782" y="172"/>
                  </a:lnTo>
                  <a:lnTo>
                    <a:pt x="784" y="170"/>
                  </a:lnTo>
                  <a:lnTo>
                    <a:pt x="784" y="168"/>
                  </a:lnTo>
                  <a:lnTo>
                    <a:pt x="786" y="168"/>
                  </a:lnTo>
                  <a:lnTo>
                    <a:pt x="786" y="168"/>
                  </a:lnTo>
                  <a:lnTo>
                    <a:pt x="786" y="170"/>
                  </a:lnTo>
                  <a:lnTo>
                    <a:pt x="784" y="170"/>
                  </a:lnTo>
                  <a:lnTo>
                    <a:pt x="782" y="174"/>
                  </a:lnTo>
                  <a:lnTo>
                    <a:pt x="782" y="174"/>
                  </a:lnTo>
                  <a:close/>
                  <a:moveTo>
                    <a:pt x="808" y="150"/>
                  </a:moveTo>
                  <a:lnTo>
                    <a:pt x="810" y="146"/>
                  </a:lnTo>
                  <a:lnTo>
                    <a:pt x="812" y="146"/>
                  </a:lnTo>
                  <a:lnTo>
                    <a:pt x="814" y="144"/>
                  </a:lnTo>
                  <a:lnTo>
                    <a:pt x="816" y="146"/>
                  </a:lnTo>
                  <a:lnTo>
                    <a:pt x="818" y="148"/>
                  </a:lnTo>
                  <a:lnTo>
                    <a:pt x="818" y="150"/>
                  </a:lnTo>
                  <a:lnTo>
                    <a:pt x="814" y="150"/>
                  </a:lnTo>
                  <a:lnTo>
                    <a:pt x="812" y="152"/>
                  </a:lnTo>
                  <a:lnTo>
                    <a:pt x="810" y="152"/>
                  </a:lnTo>
                  <a:lnTo>
                    <a:pt x="808" y="152"/>
                  </a:lnTo>
                  <a:lnTo>
                    <a:pt x="808" y="150"/>
                  </a:lnTo>
                  <a:close/>
                  <a:moveTo>
                    <a:pt x="992" y="6"/>
                  </a:moveTo>
                  <a:lnTo>
                    <a:pt x="994" y="2"/>
                  </a:lnTo>
                  <a:lnTo>
                    <a:pt x="994" y="2"/>
                  </a:lnTo>
                  <a:lnTo>
                    <a:pt x="996" y="4"/>
                  </a:lnTo>
                  <a:lnTo>
                    <a:pt x="994" y="6"/>
                  </a:lnTo>
                  <a:lnTo>
                    <a:pt x="992" y="6"/>
                  </a:lnTo>
                  <a:close/>
                  <a:moveTo>
                    <a:pt x="904" y="178"/>
                  </a:moveTo>
                  <a:lnTo>
                    <a:pt x="902" y="180"/>
                  </a:lnTo>
                  <a:lnTo>
                    <a:pt x="904" y="182"/>
                  </a:lnTo>
                  <a:lnTo>
                    <a:pt x="906" y="182"/>
                  </a:lnTo>
                  <a:lnTo>
                    <a:pt x="906" y="180"/>
                  </a:lnTo>
                  <a:lnTo>
                    <a:pt x="904" y="178"/>
                  </a:lnTo>
                  <a:lnTo>
                    <a:pt x="904" y="178"/>
                  </a:lnTo>
                  <a:lnTo>
                    <a:pt x="904" y="178"/>
                  </a:lnTo>
                  <a:close/>
                  <a:moveTo>
                    <a:pt x="858" y="206"/>
                  </a:moveTo>
                  <a:lnTo>
                    <a:pt x="860" y="208"/>
                  </a:lnTo>
                  <a:lnTo>
                    <a:pt x="862" y="208"/>
                  </a:lnTo>
                  <a:lnTo>
                    <a:pt x="860" y="206"/>
                  </a:lnTo>
                  <a:lnTo>
                    <a:pt x="858" y="206"/>
                  </a:lnTo>
                  <a:close/>
                  <a:moveTo>
                    <a:pt x="796" y="204"/>
                  </a:moveTo>
                  <a:lnTo>
                    <a:pt x="796" y="202"/>
                  </a:lnTo>
                  <a:lnTo>
                    <a:pt x="796" y="200"/>
                  </a:lnTo>
                  <a:lnTo>
                    <a:pt x="796" y="200"/>
                  </a:lnTo>
                  <a:lnTo>
                    <a:pt x="798" y="202"/>
                  </a:lnTo>
                  <a:lnTo>
                    <a:pt x="798" y="204"/>
                  </a:lnTo>
                  <a:lnTo>
                    <a:pt x="798" y="204"/>
                  </a:lnTo>
                  <a:lnTo>
                    <a:pt x="796" y="204"/>
                  </a:lnTo>
                  <a:close/>
                  <a:moveTo>
                    <a:pt x="780" y="242"/>
                  </a:moveTo>
                  <a:lnTo>
                    <a:pt x="778" y="240"/>
                  </a:lnTo>
                  <a:lnTo>
                    <a:pt x="778" y="238"/>
                  </a:lnTo>
                  <a:lnTo>
                    <a:pt x="778" y="236"/>
                  </a:lnTo>
                  <a:lnTo>
                    <a:pt x="776" y="234"/>
                  </a:lnTo>
                  <a:lnTo>
                    <a:pt x="776" y="236"/>
                  </a:lnTo>
                  <a:lnTo>
                    <a:pt x="776" y="238"/>
                  </a:lnTo>
                  <a:lnTo>
                    <a:pt x="776" y="242"/>
                  </a:lnTo>
                  <a:lnTo>
                    <a:pt x="778" y="246"/>
                  </a:lnTo>
                  <a:lnTo>
                    <a:pt x="776" y="246"/>
                  </a:lnTo>
                  <a:lnTo>
                    <a:pt x="776" y="248"/>
                  </a:lnTo>
                  <a:lnTo>
                    <a:pt x="774" y="246"/>
                  </a:lnTo>
                  <a:lnTo>
                    <a:pt x="770" y="246"/>
                  </a:lnTo>
                  <a:lnTo>
                    <a:pt x="770" y="244"/>
                  </a:lnTo>
                  <a:lnTo>
                    <a:pt x="768" y="244"/>
                  </a:lnTo>
                  <a:lnTo>
                    <a:pt x="764" y="242"/>
                  </a:lnTo>
                  <a:lnTo>
                    <a:pt x="764" y="242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0" y="240"/>
                  </a:lnTo>
                  <a:lnTo>
                    <a:pt x="760" y="238"/>
                  </a:lnTo>
                  <a:lnTo>
                    <a:pt x="762" y="238"/>
                  </a:lnTo>
                  <a:lnTo>
                    <a:pt x="762" y="236"/>
                  </a:lnTo>
                  <a:lnTo>
                    <a:pt x="764" y="234"/>
                  </a:lnTo>
                  <a:lnTo>
                    <a:pt x="764" y="232"/>
                  </a:lnTo>
                  <a:lnTo>
                    <a:pt x="762" y="230"/>
                  </a:lnTo>
                  <a:lnTo>
                    <a:pt x="760" y="230"/>
                  </a:lnTo>
                  <a:lnTo>
                    <a:pt x="760" y="232"/>
                  </a:lnTo>
                  <a:lnTo>
                    <a:pt x="762" y="232"/>
                  </a:lnTo>
                  <a:lnTo>
                    <a:pt x="762" y="234"/>
                  </a:lnTo>
                  <a:lnTo>
                    <a:pt x="762" y="236"/>
                  </a:lnTo>
                  <a:lnTo>
                    <a:pt x="760" y="236"/>
                  </a:lnTo>
                  <a:lnTo>
                    <a:pt x="758" y="236"/>
                  </a:lnTo>
                  <a:lnTo>
                    <a:pt x="760" y="236"/>
                  </a:lnTo>
                  <a:lnTo>
                    <a:pt x="760" y="238"/>
                  </a:lnTo>
                  <a:lnTo>
                    <a:pt x="758" y="240"/>
                  </a:lnTo>
                  <a:lnTo>
                    <a:pt x="756" y="238"/>
                  </a:lnTo>
                  <a:lnTo>
                    <a:pt x="756" y="236"/>
                  </a:lnTo>
                  <a:lnTo>
                    <a:pt x="756" y="236"/>
                  </a:lnTo>
                  <a:lnTo>
                    <a:pt x="754" y="234"/>
                  </a:lnTo>
                  <a:lnTo>
                    <a:pt x="756" y="230"/>
                  </a:lnTo>
                  <a:lnTo>
                    <a:pt x="756" y="230"/>
                  </a:lnTo>
                  <a:lnTo>
                    <a:pt x="756" y="228"/>
                  </a:lnTo>
                  <a:lnTo>
                    <a:pt x="754" y="230"/>
                  </a:lnTo>
                  <a:lnTo>
                    <a:pt x="754" y="232"/>
                  </a:lnTo>
                  <a:lnTo>
                    <a:pt x="754" y="234"/>
                  </a:lnTo>
                  <a:lnTo>
                    <a:pt x="754" y="234"/>
                  </a:lnTo>
                  <a:lnTo>
                    <a:pt x="754" y="236"/>
                  </a:lnTo>
                  <a:lnTo>
                    <a:pt x="750" y="236"/>
                  </a:lnTo>
                  <a:lnTo>
                    <a:pt x="748" y="234"/>
                  </a:lnTo>
                  <a:lnTo>
                    <a:pt x="748" y="234"/>
                  </a:lnTo>
                  <a:lnTo>
                    <a:pt x="746" y="234"/>
                  </a:lnTo>
                  <a:lnTo>
                    <a:pt x="748" y="232"/>
                  </a:lnTo>
                  <a:lnTo>
                    <a:pt x="748" y="228"/>
                  </a:lnTo>
                  <a:lnTo>
                    <a:pt x="748" y="228"/>
                  </a:lnTo>
                  <a:lnTo>
                    <a:pt x="748" y="226"/>
                  </a:lnTo>
                  <a:lnTo>
                    <a:pt x="752" y="220"/>
                  </a:lnTo>
                  <a:lnTo>
                    <a:pt x="750" y="222"/>
                  </a:lnTo>
                  <a:lnTo>
                    <a:pt x="748" y="222"/>
                  </a:lnTo>
                  <a:lnTo>
                    <a:pt x="746" y="228"/>
                  </a:lnTo>
                  <a:lnTo>
                    <a:pt x="746" y="230"/>
                  </a:lnTo>
                  <a:lnTo>
                    <a:pt x="746" y="232"/>
                  </a:lnTo>
                  <a:lnTo>
                    <a:pt x="744" y="232"/>
                  </a:lnTo>
                  <a:lnTo>
                    <a:pt x="746" y="230"/>
                  </a:lnTo>
                  <a:lnTo>
                    <a:pt x="746" y="230"/>
                  </a:lnTo>
                  <a:lnTo>
                    <a:pt x="746" y="228"/>
                  </a:lnTo>
                  <a:lnTo>
                    <a:pt x="744" y="232"/>
                  </a:lnTo>
                  <a:lnTo>
                    <a:pt x="740" y="232"/>
                  </a:lnTo>
                  <a:lnTo>
                    <a:pt x="740" y="230"/>
                  </a:lnTo>
                  <a:lnTo>
                    <a:pt x="740" y="228"/>
                  </a:lnTo>
                  <a:lnTo>
                    <a:pt x="740" y="226"/>
                  </a:lnTo>
                  <a:lnTo>
                    <a:pt x="740" y="224"/>
                  </a:lnTo>
                  <a:lnTo>
                    <a:pt x="742" y="222"/>
                  </a:lnTo>
                  <a:lnTo>
                    <a:pt x="744" y="222"/>
                  </a:lnTo>
                  <a:lnTo>
                    <a:pt x="744" y="220"/>
                  </a:lnTo>
                  <a:lnTo>
                    <a:pt x="744" y="218"/>
                  </a:lnTo>
                  <a:lnTo>
                    <a:pt x="746" y="216"/>
                  </a:lnTo>
                  <a:lnTo>
                    <a:pt x="748" y="216"/>
                  </a:lnTo>
                  <a:lnTo>
                    <a:pt x="748" y="214"/>
                  </a:lnTo>
                  <a:lnTo>
                    <a:pt x="752" y="214"/>
                  </a:lnTo>
                  <a:lnTo>
                    <a:pt x="754" y="212"/>
                  </a:lnTo>
                  <a:lnTo>
                    <a:pt x="756" y="212"/>
                  </a:lnTo>
                  <a:lnTo>
                    <a:pt x="758" y="212"/>
                  </a:lnTo>
                  <a:lnTo>
                    <a:pt x="758" y="210"/>
                  </a:lnTo>
                  <a:lnTo>
                    <a:pt x="758" y="210"/>
                  </a:lnTo>
                  <a:lnTo>
                    <a:pt x="760" y="210"/>
                  </a:lnTo>
                  <a:lnTo>
                    <a:pt x="764" y="210"/>
                  </a:lnTo>
                  <a:lnTo>
                    <a:pt x="768" y="210"/>
                  </a:lnTo>
                  <a:lnTo>
                    <a:pt x="768" y="210"/>
                  </a:lnTo>
                  <a:lnTo>
                    <a:pt x="770" y="210"/>
                  </a:lnTo>
                  <a:lnTo>
                    <a:pt x="772" y="212"/>
                  </a:lnTo>
                  <a:lnTo>
                    <a:pt x="774" y="212"/>
                  </a:lnTo>
                  <a:lnTo>
                    <a:pt x="774" y="210"/>
                  </a:lnTo>
                  <a:lnTo>
                    <a:pt x="776" y="210"/>
                  </a:lnTo>
                  <a:lnTo>
                    <a:pt x="778" y="212"/>
                  </a:lnTo>
                  <a:lnTo>
                    <a:pt x="778" y="212"/>
                  </a:lnTo>
                  <a:lnTo>
                    <a:pt x="782" y="212"/>
                  </a:lnTo>
                  <a:lnTo>
                    <a:pt x="782" y="210"/>
                  </a:lnTo>
                  <a:lnTo>
                    <a:pt x="782" y="210"/>
                  </a:lnTo>
                  <a:lnTo>
                    <a:pt x="780" y="210"/>
                  </a:lnTo>
                  <a:lnTo>
                    <a:pt x="778" y="210"/>
                  </a:lnTo>
                  <a:lnTo>
                    <a:pt x="776" y="210"/>
                  </a:lnTo>
                  <a:lnTo>
                    <a:pt x="776" y="208"/>
                  </a:lnTo>
                  <a:lnTo>
                    <a:pt x="778" y="208"/>
                  </a:lnTo>
                  <a:lnTo>
                    <a:pt x="778" y="206"/>
                  </a:lnTo>
                  <a:lnTo>
                    <a:pt x="776" y="204"/>
                  </a:lnTo>
                  <a:lnTo>
                    <a:pt x="776" y="204"/>
                  </a:lnTo>
                  <a:lnTo>
                    <a:pt x="780" y="204"/>
                  </a:lnTo>
                  <a:lnTo>
                    <a:pt x="780" y="204"/>
                  </a:lnTo>
                  <a:lnTo>
                    <a:pt x="778" y="204"/>
                  </a:lnTo>
                  <a:lnTo>
                    <a:pt x="776" y="204"/>
                  </a:lnTo>
                  <a:lnTo>
                    <a:pt x="774" y="204"/>
                  </a:lnTo>
                  <a:lnTo>
                    <a:pt x="774" y="202"/>
                  </a:lnTo>
                  <a:lnTo>
                    <a:pt x="774" y="200"/>
                  </a:lnTo>
                  <a:lnTo>
                    <a:pt x="776" y="198"/>
                  </a:lnTo>
                  <a:lnTo>
                    <a:pt x="776" y="198"/>
                  </a:lnTo>
                  <a:lnTo>
                    <a:pt x="774" y="198"/>
                  </a:lnTo>
                  <a:lnTo>
                    <a:pt x="774" y="196"/>
                  </a:lnTo>
                  <a:lnTo>
                    <a:pt x="774" y="192"/>
                  </a:lnTo>
                  <a:lnTo>
                    <a:pt x="774" y="190"/>
                  </a:lnTo>
                  <a:lnTo>
                    <a:pt x="774" y="188"/>
                  </a:lnTo>
                  <a:lnTo>
                    <a:pt x="774" y="186"/>
                  </a:lnTo>
                  <a:lnTo>
                    <a:pt x="776" y="186"/>
                  </a:lnTo>
                  <a:lnTo>
                    <a:pt x="778" y="186"/>
                  </a:lnTo>
                  <a:lnTo>
                    <a:pt x="782" y="186"/>
                  </a:lnTo>
                  <a:lnTo>
                    <a:pt x="782" y="186"/>
                  </a:lnTo>
                  <a:lnTo>
                    <a:pt x="786" y="186"/>
                  </a:lnTo>
                  <a:lnTo>
                    <a:pt x="788" y="186"/>
                  </a:lnTo>
                  <a:lnTo>
                    <a:pt x="790" y="190"/>
                  </a:lnTo>
                  <a:lnTo>
                    <a:pt x="792" y="194"/>
                  </a:lnTo>
                  <a:lnTo>
                    <a:pt x="792" y="202"/>
                  </a:lnTo>
                  <a:lnTo>
                    <a:pt x="790" y="204"/>
                  </a:lnTo>
                  <a:lnTo>
                    <a:pt x="792" y="206"/>
                  </a:lnTo>
                  <a:lnTo>
                    <a:pt x="792" y="204"/>
                  </a:lnTo>
                  <a:lnTo>
                    <a:pt x="798" y="206"/>
                  </a:lnTo>
                  <a:lnTo>
                    <a:pt x="798" y="210"/>
                  </a:lnTo>
                  <a:lnTo>
                    <a:pt x="800" y="210"/>
                  </a:lnTo>
                  <a:lnTo>
                    <a:pt x="800" y="208"/>
                  </a:lnTo>
                  <a:lnTo>
                    <a:pt x="806" y="208"/>
                  </a:lnTo>
                  <a:lnTo>
                    <a:pt x="808" y="212"/>
                  </a:lnTo>
                  <a:lnTo>
                    <a:pt x="810" y="210"/>
                  </a:lnTo>
                  <a:lnTo>
                    <a:pt x="808" y="210"/>
                  </a:lnTo>
                  <a:lnTo>
                    <a:pt x="810" y="208"/>
                  </a:lnTo>
                  <a:lnTo>
                    <a:pt x="814" y="206"/>
                  </a:lnTo>
                  <a:lnTo>
                    <a:pt x="816" y="202"/>
                  </a:lnTo>
                  <a:lnTo>
                    <a:pt x="822" y="200"/>
                  </a:lnTo>
                  <a:lnTo>
                    <a:pt x="824" y="196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4" y="192"/>
                  </a:lnTo>
                  <a:lnTo>
                    <a:pt x="824" y="192"/>
                  </a:lnTo>
                  <a:lnTo>
                    <a:pt x="824" y="194"/>
                  </a:lnTo>
                  <a:lnTo>
                    <a:pt x="820" y="198"/>
                  </a:lnTo>
                  <a:lnTo>
                    <a:pt x="816" y="200"/>
                  </a:lnTo>
                  <a:lnTo>
                    <a:pt x="816" y="202"/>
                  </a:lnTo>
                  <a:lnTo>
                    <a:pt x="814" y="204"/>
                  </a:lnTo>
                  <a:lnTo>
                    <a:pt x="810" y="206"/>
                  </a:lnTo>
                  <a:lnTo>
                    <a:pt x="808" y="204"/>
                  </a:lnTo>
                  <a:lnTo>
                    <a:pt x="806" y="204"/>
                  </a:lnTo>
                  <a:lnTo>
                    <a:pt x="806" y="206"/>
                  </a:lnTo>
                  <a:lnTo>
                    <a:pt x="802" y="206"/>
                  </a:lnTo>
                  <a:lnTo>
                    <a:pt x="800" y="204"/>
                  </a:lnTo>
                  <a:lnTo>
                    <a:pt x="800" y="202"/>
                  </a:lnTo>
                  <a:lnTo>
                    <a:pt x="802" y="200"/>
                  </a:lnTo>
                  <a:lnTo>
                    <a:pt x="804" y="200"/>
                  </a:lnTo>
                  <a:lnTo>
                    <a:pt x="804" y="196"/>
                  </a:lnTo>
                  <a:lnTo>
                    <a:pt x="802" y="198"/>
                  </a:lnTo>
                  <a:lnTo>
                    <a:pt x="802" y="200"/>
                  </a:lnTo>
                  <a:lnTo>
                    <a:pt x="798" y="200"/>
                  </a:lnTo>
                  <a:lnTo>
                    <a:pt x="798" y="198"/>
                  </a:lnTo>
                  <a:lnTo>
                    <a:pt x="798" y="196"/>
                  </a:lnTo>
                  <a:lnTo>
                    <a:pt x="798" y="196"/>
                  </a:lnTo>
                  <a:lnTo>
                    <a:pt x="802" y="196"/>
                  </a:lnTo>
                  <a:lnTo>
                    <a:pt x="802" y="194"/>
                  </a:lnTo>
                  <a:lnTo>
                    <a:pt x="800" y="194"/>
                  </a:lnTo>
                  <a:lnTo>
                    <a:pt x="800" y="194"/>
                  </a:lnTo>
                  <a:lnTo>
                    <a:pt x="800" y="192"/>
                  </a:lnTo>
                  <a:lnTo>
                    <a:pt x="802" y="192"/>
                  </a:lnTo>
                  <a:lnTo>
                    <a:pt x="804" y="192"/>
                  </a:lnTo>
                  <a:lnTo>
                    <a:pt x="804" y="192"/>
                  </a:lnTo>
                  <a:lnTo>
                    <a:pt x="802" y="192"/>
                  </a:lnTo>
                  <a:lnTo>
                    <a:pt x="800" y="190"/>
                  </a:lnTo>
                  <a:lnTo>
                    <a:pt x="800" y="192"/>
                  </a:lnTo>
                  <a:lnTo>
                    <a:pt x="798" y="192"/>
                  </a:lnTo>
                  <a:lnTo>
                    <a:pt x="796" y="190"/>
                  </a:lnTo>
                  <a:lnTo>
                    <a:pt x="798" y="188"/>
                  </a:lnTo>
                  <a:lnTo>
                    <a:pt x="800" y="188"/>
                  </a:lnTo>
                  <a:lnTo>
                    <a:pt x="802" y="186"/>
                  </a:lnTo>
                  <a:lnTo>
                    <a:pt x="804" y="186"/>
                  </a:lnTo>
                  <a:lnTo>
                    <a:pt x="806" y="188"/>
                  </a:lnTo>
                  <a:lnTo>
                    <a:pt x="808" y="186"/>
                  </a:lnTo>
                  <a:lnTo>
                    <a:pt x="806" y="186"/>
                  </a:lnTo>
                  <a:lnTo>
                    <a:pt x="804" y="186"/>
                  </a:lnTo>
                  <a:lnTo>
                    <a:pt x="808" y="182"/>
                  </a:lnTo>
                  <a:lnTo>
                    <a:pt x="810" y="182"/>
                  </a:lnTo>
                  <a:lnTo>
                    <a:pt x="810" y="182"/>
                  </a:lnTo>
                  <a:lnTo>
                    <a:pt x="808" y="182"/>
                  </a:lnTo>
                  <a:lnTo>
                    <a:pt x="808" y="180"/>
                  </a:lnTo>
                  <a:lnTo>
                    <a:pt x="810" y="178"/>
                  </a:lnTo>
                  <a:lnTo>
                    <a:pt x="812" y="178"/>
                  </a:lnTo>
                  <a:lnTo>
                    <a:pt x="810" y="176"/>
                  </a:lnTo>
                  <a:lnTo>
                    <a:pt x="814" y="172"/>
                  </a:lnTo>
                  <a:lnTo>
                    <a:pt x="816" y="170"/>
                  </a:lnTo>
                  <a:lnTo>
                    <a:pt x="816" y="168"/>
                  </a:lnTo>
                  <a:lnTo>
                    <a:pt x="814" y="168"/>
                  </a:lnTo>
                  <a:lnTo>
                    <a:pt x="810" y="174"/>
                  </a:lnTo>
                  <a:lnTo>
                    <a:pt x="808" y="178"/>
                  </a:lnTo>
                  <a:lnTo>
                    <a:pt x="804" y="182"/>
                  </a:lnTo>
                  <a:lnTo>
                    <a:pt x="802" y="184"/>
                  </a:lnTo>
                  <a:lnTo>
                    <a:pt x="800" y="184"/>
                  </a:lnTo>
                  <a:lnTo>
                    <a:pt x="796" y="184"/>
                  </a:lnTo>
                  <a:lnTo>
                    <a:pt x="796" y="182"/>
                  </a:lnTo>
                  <a:lnTo>
                    <a:pt x="798" y="180"/>
                  </a:lnTo>
                  <a:lnTo>
                    <a:pt x="800" y="178"/>
                  </a:lnTo>
                  <a:lnTo>
                    <a:pt x="800" y="176"/>
                  </a:lnTo>
                  <a:lnTo>
                    <a:pt x="796" y="178"/>
                  </a:lnTo>
                  <a:lnTo>
                    <a:pt x="794" y="178"/>
                  </a:lnTo>
                  <a:lnTo>
                    <a:pt x="794" y="180"/>
                  </a:lnTo>
                  <a:lnTo>
                    <a:pt x="792" y="182"/>
                  </a:lnTo>
                  <a:lnTo>
                    <a:pt x="788" y="182"/>
                  </a:lnTo>
                  <a:lnTo>
                    <a:pt x="784" y="178"/>
                  </a:lnTo>
                  <a:lnTo>
                    <a:pt x="786" y="176"/>
                  </a:lnTo>
                  <a:lnTo>
                    <a:pt x="788" y="176"/>
                  </a:lnTo>
                  <a:lnTo>
                    <a:pt x="788" y="176"/>
                  </a:lnTo>
                  <a:lnTo>
                    <a:pt x="786" y="176"/>
                  </a:lnTo>
                  <a:lnTo>
                    <a:pt x="788" y="172"/>
                  </a:lnTo>
                  <a:lnTo>
                    <a:pt x="790" y="170"/>
                  </a:lnTo>
                  <a:lnTo>
                    <a:pt x="790" y="168"/>
                  </a:lnTo>
                  <a:lnTo>
                    <a:pt x="792" y="168"/>
                  </a:lnTo>
                  <a:lnTo>
                    <a:pt x="796" y="166"/>
                  </a:lnTo>
                  <a:lnTo>
                    <a:pt x="798" y="166"/>
                  </a:lnTo>
                  <a:lnTo>
                    <a:pt x="798" y="162"/>
                  </a:lnTo>
                  <a:lnTo>
                    <a:pt x="800" y="160"/>
                  </a:lnTo>
                  <a:lnTo>
                    <a:pt x="802" y="156"/>
                  </a:lnTo>
                  <a:lnTo>
                    <a:pt x="804" y="156"/>
                  </a:lnTo>
                  <a:lnTo>
                    <a:pt x="810" y="156"/>
                  </a:lnTo>
                  <a:lnTo>
                    <a:pt x="814" y="156"/>
                  </a:lnTo>
                  <a:lnTo>
                    <a:pt x="816" y="156"/>
                  </a:lnTo>
                  <a:lnTo>
                    <a:pt x="816" y="156"/>
                  </a:lnTo>
                  <a:lnTo>
                    <a:pt x="820" y="154"/>
                  </a:lnTo>
                  <a:lnTo>
                    <a:pt x="822" y="154"/>
                  </a:lnTo>
                  <a:lnTo>
                    <a:pt x="822" y="154"/>
                  </a:lnTo>
                  <a:lnTo>
                    <a:pt x="824" y="156"/>
                  </a:lnTo>
                  <a:lnTo>
                    <a:pt x="826" y="158"/>
                  </a:lnTo>
                  <a:lnTo>
                    <a:pt x="832" y="162"/>
                  </a:lnTo>
                  <a:lnTo>
                    <a:pt x="832" y="162"/>
                  </a:lnTo>
                  <a:lnTo>
                    <a:pt x="834" y="164"/>
                  </a:lnTo>
                  <a:lnTo>
                    <a:pt x="836" y="164"/>
                  </a:lnTo>
                  <a:lnTo>
                    <a:pt x="838" y="170"/>
                  </a:lnTo>
                  <a:lnTo>
                    <a:pt x="838" y="166"/>
                  </a:lnTo>
                  <a:lnTo>
                    <a:pt x="840" y="166"/>
                  </a:lnTo>
                  <a:lnTo>
                    <a:pt x="840" y="164"/>
                  </a:lnTo>
                  <a:lnTo>
                    <a:pt x="838" y="164"/>
                  </a:lnTo>
                  <a:lnTo>
                    <a:pt x="836" y="164"/>
                  </a:lnTo>
                  <a:lnTo>
                    <a:pt x="836" y="162"/>
                  </a:lnTo>
                  <a:lnTo>
                    <a:pt x="838" y="162"/>
                  </a:lnTo>
                  <a:lnTo>
                    <a:pt x="844" y="162"/>
                  </a:lnTo>
                  <a:lnTo>
                    <a:pt x="846" y="162"/>
                  </a:lnTo>
                  <a:lnTo>
                    <a:pt x="846" y="162"/>
                  </a:lnTo>
                  <a:lnTo>
                    <a:pt x="846" y="158"/>
                  </a:lnTo>
                  <a:lnTo>
                    <a:pt x="848" y="156"/>
                  </a:lnTo>
                  <a:lnTo>
                    <a:pt x="848" y="154"/>
                  </a:lnTo>
                  <a:lnTo>
                    <a:pt x="846" y="156"/>
                  </a:lnTo>
                  <a:lnTo>
                    <a:pt x="846" y="156"/>
                  </a:lnTo>
                  <a:lnTo>
                    <a:pt x="844" y="158"/>
                  </a:lnTo>
                  <a:lnTo>
                    <a:pt x="842" y="160"/>
                  </a:lnTo>
                  <a:lnTo>
                    <a:pt x="838" y="158"/>
                  </a:lnTo>
                  <a:lnTo>
                    <a:pt x="834" y="158"/>
                  </a:lnTo>
                  <a:lnTo>
                    <a:pt x="832" y="156"/>
                  </a:lnTo>
                  <a:lnTo>
                    <a:pt x="830" y="156"/>
                  </a:lnTo>
                  <a:lnTo>
                    <a:pt x="826" y="156"/>
                  </a:lnTo>
                  <a:lnTo>
                    <a:pt x="824" y="150"/>
                  </a:lnTo>
                  <a:lnTo>
                    <a:pt x="824" y="146"/>
                  </a:lnTo>
                  <a:lnTo>
                    <a:pt x="826" y="146"/>
                  </a:lnTo>
                  <a:lnTo>
                    <a:pt x="828" y="146"/>
                  </a:lnTo>
                  <a:lnTo>
                    <a:pt x="828" y="148"/>
                  </a:lnTo>
                  <a:lnTo>
                    <a:pt x="830" y="150"/>
                  </a:lnTo>
                  <a:lnTo>
                    <a:pt x="830" y="148"/>
                  </a:lnTo>
                  <a:lnTo>
                    <a:pt x="832" y="144"/>
                  </a:lnTo>
                  <a:lnTo>
                    <a:pt x="830" y="144"/>
                  </a:lnTo>
                  <a:lnTo>
                    <a:pt x="830" y="144"/>
                  </a:lnTo>
                  <a:lnTo>
                    <a:pt x="830" y="142"/>
                  </a:lnTo>
                  <a:lnTo>
                    <a:pt x="830" y="138"/>
                  </a:lnTo>
                  <a:lnTo>
                    <a:pt x="830" y="134"/>
                  </a:lnTo>
                  <a:lnTo>
                    <a:pt x="832" y="130"/>
                  </a:lnTo>
                  <a:lnTo>
                    <a:pt x="832" y="124"/>
                  </a:lnTo>
                  <a:lnTo>
                    <a:pt x="830" y="120"/>
                  </a:lnTo>
                  <a:lnTo>
                    <a:pt x="830" y="120"/>
                  </a:lnTo>
                  <a:lnTo>
                    <a:pt x="828" y="116"/>
                  </a:lnTo>
                  <a:lnTo>
                    <a:pt x="830" y="114"/>
                  </a:lnTo>
                  <a:lnTo>
                    <a:pt x="830" y="114"/>
                  </a:lnTo>
                  <a:lnTo>
                    <a:pt x="832" y="114"/>
                  </a:lnTo>
                  <a:lnTo>
                    <a:pt x="832" y="116"/>
                  </a:lnTo>
                  <a:lnTo>
                    <a:pt x="834" y="116"/>
                  </a:lnTo>
                  <a:lnTo>
                    <a:pt x="836" y="118"/>
                  </a:lnTo>
                  <a:lnTo>
                    <a:pt x="838" y="118"/>
                  </a:lnTo>
                  <a:lnTo>
                    <a:pt x="838" y="116"/>
                  </a:lnTo>
                  <a:lnTo>
                    <a:pt x="836" y="114"/>
                  </a:lnTo>
                  <a:lnTo>
                    <a:pt x="834" y="112"/>
                  </a:lnTo>
                  <a:lnTo>
                    <a:pt x="832" y="112"/>
                  </a:lnTo>
                  <a:lnTo>
                    <a:pt x="832" y="108"/>
                  </a:lnTo>
                  <a:lnTo>
                    <a:pt x="832" y="106"/>
                  </a:lnTo>
                  <a:lnTo>
                    <a:pt x="840" y="98"/>
                  </a:lnTo>
                  <a:lnTo>
                    <a:pt x="844" y="98"/>
                  </a:lnTo>
                  <a:lnTo>
                    <a:pt x="846" y="98"/>
                  </a:lnTo>
                  <a:lnTo>
                    <a:pt x="846" y="100"/>
                  </a:lnTo>
                  <a:lnTo>
                    <a:pt x="850" y="102"/>
                  </a:lnTo>
                  <a:lnTo>
                    <a:pt x="852" y="102"/>
                  </a:lnTo>
                  <a:lnTo>
                    <a:pt x="858" y="106"/>
                  </a:lnTo>
                  <a:lnTo>
                    <a:pt x="858" y="108"/>
                  </a:lnTo>
                  <a:lnTo>
                    <a:pt x="860" y="112"/>
                  </a:lnTo>
                  <a:lnTo>
                    <a:pt x="862" y="118"/>
                  </a:lnTo>
                  <a:lnTo>
                    <a:pt x="860" y="122"/>
                  </a:lnTo>
                  <a:lnTo>
                    <a:pt x="862" y="126"/>
                  </a:lnTo>
                  <a:lnTo>
                    <a:pt x="864" y="128"/>
                  </a:lnTo>
                  <a:lnTo>
                    <a:pt x="864" y="128"/>
                  </a:lnTo>
                  <a:lnTo>
                    <a:pt x="864" y="128"/>
                  </a:lnTo>
                  <a:lnTo>
                    <a:pt x="868" y="130"/>
                  </a:lnTo>
                  <a:lnTo>
                    <a:pt x="868" y="132"/>
                  </a:lnTo>
                  <a:lnTo>
                    <a:pt x="868" y="130"/>
                  </a:lnTo>
                  <a:lnTo>
                    <a:pt x="870" y="130"/>
                  </a:lnTo>
                  <a:lnTo>
                    <a:pt x="872" y="130"/>
                  </a:lnTo>
                  <a:lnTo>
                    <a:pt x="870" y="128"/>
                  </a:lnTo>
                  <a:lnTo>
                    <a:pt x="868" y="128"/>
                  </a:lnTo>
                  <a:lnTo>
                    <a:pt x="866" y="126"/>
                  </a:lnTo>
                  <a:lnTo>
                    <a:pt x="864" y="124"/>
                  </a:lnTo>
                  <a:lnTo>
                    <a:pt x="864" y="122"/>
                  </a:lnTo>
                  <a:lnTo>
                    <a:pt x="866" y="120"/>
                  </a:lnTo>
                  <a:lnTo>
                    <a:pt x="866" y="120"/>
                  </a:lnTo>
                  <a:lnTo>
                    <a:pt x="866" y="110"/>
                  </a:lnTo>
                  <a:lnTo>
                    <a:pt x="864" y="108"/>
                  </a:lnTo>
                  <a:lnTo>
                    <a:pt x="866" y="106"/>
                  </a:lnTo>
                  <a:lnTo>
                    <a:pt x="870" y="104"/>
                  </a:lnTo>
                  <a:lnTo>
                    <a:pt x="872" y="106"/>
                  </a:lnTo>
                  <a:lnTo>
                    <a:pt x="876" y="106"/>
                  </a:lnTo>
                  <a:lnTo>
                    <a:pt x="878" y="106"/>
                  </a:lnTo>
                  <a:lnTo>
                    <a:pt x="884" y="108"/>
                  </a:lnTo>
                  <a:lnTo>
                    <a:pt x="888" y="108"/>
                  </a:lnTo>
                  <a:lnTo>
                    <a:pt x="892" y="106"/>
                  </a:lnTo>
                  <a:lnTo>
                    <a:pt x="894" y="106"/>
                  </a:lnTo>
                  <a:lnTo>
                    <a:pt x="896" y="108"/>
                  </a:lnTo>
                  <a:lnTo>
                    <a:pt x="900" y="110"/>
                  </a:lnTo>
                  <a:lnTo>
                    <a:pt x="904" y="110"/>
                  </a:lnTo>
                  <a:lnTo>
                    <a:pt x="906" y="110"/>
                  </a:lnTo>
                  <a:lnTo>
                    <a:pt x="906" y="108"/>
                  </a:lnTo>
                  <a:lnTo>
                    <a:pt x="904" y="106"/>
                  </a:lnTo>
                  <a:lnTo>
                    <a:pt x="900" y="106"/>
                  </a:lnTo>
                  <a:lnTo>
                    <a:pt x="896" y="106"/>
                  </a:lnTo>
                  <a:lnTo>
                    <a:pt x="896" y="106"/>
                  </a:lnTo>
                  <a:lnTo>
                    <a:pt x="896" y="104"/>
                  </a:lnTo>
                  <a:lnTo>
                    <a:pt x="898" y="104"/>
                  </a:lnTo>
                  <a:lnTo>
                    <a:pt x="902" y="102"/>
                  </a:lnTo>
                  <a:lnTo>
                    <a:pt x="910" y="102"/>
                  </a:lnTo>
                  <a:lnTo>
                    <a:pt x="916" y="102"/>
                  </a:lnTo>
                  <a:lnTo>
                    <a:pt x="920" y="104"/>
                  </a:lnTo>
                  <a:lnTo>
                    <a:pt x="922" y="106"/>
                  </a:lnTo>
                  <a:lnTo>
                    <a:pt x="924" y="104"/>
                  </a:lnTo>
                  <a:lnTo>
                    <a:pt x="928" y="104"/>
                  </a:lnTo>
                  <a:lnTo>
                    <a:pt x="926" y="102"/>
                  </a:lnTo>
                  <a:lnTo>
                    <a:pt x="924" y="102"/>
                  </a:lnTo>
                  <a:lnTo>
                    <a:pt x="922" y="102"/>
                  </a:lnTo>
                  <a:lnTo>
                    <a:pt x="922" y="100"/>
                  </a:lnTo>
                  <a:lnTo>
                    <a:pt x="920" y="98"/>
                  </a:lnTo>
                  <a:lnTo>
                    <a:pt x="918" y="98"/>
                  </a:lnTo>
                  <a:lnTo>
                    <a:pt x="916" y="98"/>
                  </a:lnTo>
                  <a:lnTo>
                    <a:pt x="910" y="98"/>
                  </a:lnTo>
                  <a:lnTo>
                    <a:pt x="910" y="98"/>
                  </a:lnTo>
                  <a:lnTo>
                    <a:pt x="910" y="96"/>
                  </a:lnTo>
                  <a:lnTo>
                    <a:pt x="912" y="92"/>
                  </a:lnTo>
                  <a:lnTo>
                    <a:pt x="914" y="92"/>
                  </a:lnTo>
                  <a:lnTo>
                    <a:pt x="918" y="90"/>
                  </a:lnTo>
                  <a:lnTo>
                    <a:pt x="918" y="86"/>
                  </a:lnTo>
                  <a:lnTo>
                    <a:pt x="926" y="82"/>
                  </a:lnTo>
                  <a:lnTo>
                    <a:pt x="928" y="82"/>
                  </a:lnTo>
                  <a:lnTo>
                    <a:pt x="934" y="80"/>
                  </a:lnTo>
                  <a:lnTo>
                    <a:pt x="934" y="78"/>
                  </a:lnTo>
                  <a:lnTo>
                    <a:pt x="928" y="82"/>
                  </a:lnTo>
                  <a:lnTo>
                    <a:pt x="922" y="82"/>
                  </a:lnTo>
                  <a:lnTo>
                    <a:pt x="916" y="86"/>
                  </a:lnTo>
                  <a:lnTo>
                    <a:pt x="916" y="90"/>
                  </a:lnTo>
                  <a:lnTo>
                    <a:pt x="914" y="90"/>
                  </a:lnTo>
                  <a:lnTo>
                    <a:pt x="914" y="86"/>
                  </a:lnTo>
                  <a:lnTo>
                    <a:pt x="914" y="86"/>
                  </a:lnTo>
                  <a:lnTo>
                    <a:pt x="912" y="88"/>
                  </a:lnTo>
                  <a:lnTo>
                    <a:pt x="910" y="90"/>
                  </a:lnTo>
                  <a:lnTo>
                    <a:pt x="906" y="92"/>
                  </a:lnTo>
                  <a:lnTo>
                    <a:pt x="908" y="92"/>
                  </a:lnTo>
                  <a:lnTo>
                    <a:pt x="908" y="94"/>
                  </a:lnTo>
                  <a:lnTo>
                    <a:pt x="904" y="98"/>
                  </a:lnTo>
                  <a:lnTo>
                    <a:pt x="900" y="98"/>
                  </a:lnTo>
                  <a:lnTo>
                    <a:pt x="892" y="102"/>
                  </a:lnTo>
                  <a:lnTo>
                    <a:pt x="890" y="102"/>
                  </a:lnTo>
                  <a:lnTo>
                    <a:pt x="888" y="102"/>
                  </a:lnTo>
                  <a:lnTo>
                    <a:pt x="880" y="102"/>
                  </a:lnTo>
                  <a:lnTo>
                    <a:pt x="878" y="98"/>
                  </a:lnTo>
                  <a:lnTo>
                    <a:pt x="874" y="100"/>
                  </a:lnTo>
                  <a:lnTo>
                    <a:pt x="872" y="98"/>
                  </a:lnTo>
                  <a:lnTo>
                    <a:pt x="872" y="96"/>
                  </a:lnTo>
                  <a:lnTo>
                    <a:pt x="874" y="94"/>
                  </a:lnTo>
                  <a:lnTo>
                    <a:pt x="878" y="94"/>
                  </a:lnTo>
                  <a:lnTo>
                    <a:pt x="880" y="92"/>
                  </a:lnTo>
                  <a:lnTo>
                    <a:pt x="884" y="92"/>
                  </a:lnTo>
                  <a:lnTo>
                    <a:pt x="886" y="90"/>
                  </a:lnTo>
                  <a:lnTo>
                    <a:pt x="884" y="90"/>
                  </a:lnTo>
                  <a:lnTo>
                    <a:pt x="882" y="92"/>
                  </a:lnTo>
                  <a:lnTo>
                    <a:pt x="878" y="90"/>
                  </a:lnTo>
                  <a:lnTo>
                    <a:pt x="876" y="92"/>
                  </a:lnTo>
                  <a:lnTo>
                    <a:pt x="874" y="92"/>
                  </a:lnTo>
                  <a:lnTo>
                    <a:pt x="874" y="90"/>
                  </a:lnTo>
                  <a:lnTo>
                    <a:pt x="876" y="88"/>
                  </a:lnTo>
                  <a:lnTo>
                    <a:pt x="874" y="88"/>
                  </a:lnTo>
                  <a:lnTo>
                    <a:pt x="870" y="88"/>
                  </a:lnTo>
                  <a:lnTo>
                    <a:pt x="870" y="92"/>
                  </a:lnTo>
                  <a:lnTo>
                    <a:pt x="866" y="96"/>
                  </a:lnTo>
                  <a:lnTo>
                    <a:pt x="862" y="96"/>
                  </a:lnTo>
                  <a:lnTo>
                    <a:pt x="858" y="94"/>
                  </a:lnTo>
                  <a:lnTo>
                    <a:pt x="852" y="94"/>
                  </a:lnTo>
                  <a:lnTo>
                    <a:pt x="850" y="92"/>
                  </a:lnTo>
                  <a:lnTo>
                    <a:pt x="850" y="90"/>
                  </a:lnTo>
                  <a:lnTo>
                    <a:pt x="848" y="90"/>
                  </a:lnTo>
                  <a:lnTo>
                    <a:pt x="844" y="88"/>
                  </a:lnTo>
                  <a:lnTo>
                    <a:pt x="844" y="86"/>
                  </a:lnTo>
                  <a:lnTo>
                    <a:pt x="848" y="86"/>
                  </a:lnTo>
                  <a:lnTo>
                    <a:pt x="850" y="82"/>
                  </a:lnTo>
                  <a:lnTo>
                    <a:pt x="852" y="80"/>
                  </a:lnTo>
                  <a:lnTo>
                    <a:pt x="854" y="78"/>
                  </a:lnTo>
                  <a:lnTo>
                    <a:pt x="858" y="74"/>
                  </a:lnTo>
                  <a:lnTo>
                    <a:pt x="860" y="74"/>
                  </a:lnTo>
                  <a:lnTo>
                    <a:pt x="862" y="74"/>
                  </a:lnTo>
                  <a:lnTo>
                    <a:pt x="866" y="74"/>
                  </a:lnTo>
                  <a:lnTo>
                    <a:pt x="868" y="74"/>
                  </a:lnTo>
                  <a:lnTo>
                    <a:pt x="872" y="74"/>
                  </a:lnTo>
                  <a:lnTo>
                    <a:pt x="876" y="76"/>
                  </a:lnTo>
                  <a:lnTo>
                    <a:pt x="880" y="76"/>
                  </a:lnTo>
                  <a:lnTo>
                    <a:pt x="882" y="78"/>
                  </a:lnTo>
                  <a:lnTo>
                    <a:pt x="886" y="76"/>
                  </a:lnTo>
                  <a:lnTo>
                    <a:pt x="886" y="76"/>
                  </a:lnTo>
                  <a:lnTo>
                    <a:pt x="884" y="74"/>
                  </a:lnTo>
                  <a:lnTo>
                    <a:pt x="880" y="76"/>
                  </a:lnTo>
                  <a:lnTo>
                    <a:pt x="874" y="74"/>
                  </a:lnTo>
                  <a:lnTo>
                    <a:pt x="872" y="72"/>
                  </a:lnTo>
                  <a:lnTo>
                    <a:pt x="868" y="72"/>
                  </a:lnTo>
                  <a:lnTo>
                    <a:pt x="864" y="72"/>
                  </a:lnTo>
                  <a:lnTo>
                    <a:pt x="858" y="72"/>
                  </a:lnTo>
                  <a:lnTo>
                    <a:pt x="858" y="72"/>
                  </a:lnTo>
                  <a:lnTo>
                    <a:pt x="856" y="72"/>
                  </a:lnTo>
                  <a:lnTo>
                    <a:pt x="854" y="76"/>
                  </a:lnTo>
                  <a:lnTo>
                    <a:pt x="850" y="78"/>
                  </a:lnTo>
                  <a:lnTo>
                    <a:pt x="844" y="80"/>
                  </a:lnTo>
                  <a:lnTo>
                    <a:pt x="842" y="84"/>
                  </a:lnTo>
                  <a:lnTo>
                    <a:pt x="840" y="86"/>
                  </a:lnTo>
                  <a:lnTo>
                    <a:pt x="838" y="84"/>
                  </a:lnTo>
                  <a:lnTo>
                    <a:pt x="836" y="80"/>
                  </a:lnTo>
                  <a:lnTo>
                    <a:pt x="834" y="78"/>
                  </a:lnTo>
                  <a:lnTo>
                    <a:pt x="832" y="78"/>
                  </a:lnTo>
                  <a:lnTo>
                    <a:pt x="832" y="74"/>
                  </a:lnTo>
                  <a:lnTo>
                    <a:pt x="832" y="72"/>
                  </a:lnTo>
                  <a:lnTo>
                    <a:pt x="830" y="70"/>
                  </a:lnTo>
                  <a:lnTo>
                    <a:pt x="830" y="66"/>
                  </a:lnTo>
                  <a:lnTo>
                    <a:pt x="830" y="66"/>
                  </a:lnTo>
                  <a:lnTo>
                    <a:pt x="834" y="66"/>
                  </a:lnTo>
                  <a:lnTo>
                    <a:pt x="836" y="66"/>
                  </a:lnTo>
                  <a:lnTo>
                    <a:pt x="838" y="66"/>
                  </a:lnTo>
                  <a:lnTo>
                    <a:pt x="844" y="66"/>
                  </a:lnTo>
                  <a:lnTo>
                    <a:pt x="848" y="70"/>
                  </a:lnTo>
                  <a:lnTo>
                    <a:pt x="850" y="70"/>
                  </a:lnTo>
                  <a:lnTo>
                    <a:pt x="852" y="70"/>
                  </a:lnTo>
                  <a:lnTo>
                    <a:pt x="854" y="70"/>
                  </a:lnTo>
                  <a:lnTo>
                    <a:pt x="858" y="68"/>
                  </a:lnTo>
                  <a:lnTo>
                    <a:pt x="860" y="70"/>
                  </a:lnTo>
                  <a:lnTo>
                    <a:pt x="860" y="68"/>
                  </a:lnTo>
                  <a:lnTo>
                    <a:pt x="864" y="68"/>
                  </a:lnTo>
                  <a:lnTo>
                    <a:pt x="864" y="68"/>
                  </a:lnTo>
                  <a:lnTo>
                    <a:pt x="870" y="66"/>
                  </a:lnTo>
                  <a:lnTo>
                    <a:pt x="874" y="66"/>
                  </a:lnTo>
                  <a:lnTo>
                    <a:pt x="874" y="64"/>
                  </a:lnTo>
                  <a:lnTo>
                    <a:pt x="874" y="62"/>
                  </a:lnTo>
                  <a:lnTo>
                    <a:pt x="872" y="64"/>
                  </a:lnTo>
                  <a:lnTo>
                    <a:pt x="872" y="64"/>
                  </a:lnTo>
                  <a:lnTo>
                    <a:pt x="870" y="64"/>
                  </a:lnTo>
                  <a:lnTo>
                    <a:pt x="866" y="64"/>
                  </a:lnTo>
                  <a:lnTo>
                    <a:pt x="862" y="64"/>
                  </a:lnTo>
                  <a:lnTo>
                    <a:pt x="858" y="66"/>
                  </a:lnTo>
                  <a:lnTo>
                    <a:pt x="856" y="68"/>
                  </a:lnTo>
                  <a:lnTo>
                    <a:pt x="852" y="66"/>
                  </a:lnTo>
                  <a:lnTo>
                    <a:pt x="852" y="68"/>
                  </a:lnTo>
                  <a:lnTo>
                    <a:pt x="850" y="68"/>
                  </a:lnTo>
                  <a:lnTo>
                    <a:pt x="846" y="64"/>
                  </a:lnTo>
                  <a:lnTo>
                    <a:pt x="844" y="64"/>
                  </a:lnTo>
                  <a:lnTo>
                    <a:pt x="844" y="64"/>
                  </a:lnTo>
                  <a:lnTo>
                    <a:pt x="842" y="64"/>
                  </a:lnTo>
                  <a:lnTo>
                    <a:pt x="838" y="62"/>
                  </a:lnTo>
                  <a:lnTo>
                    <a:pt x="834" y="64"/>
                  </a:lnTo>
                  <a:lnTo>
                    <a:pt x="832" y="62"/>
                  </a:lnTo>
                  <a:lnTo>
                    <a:pt x="832" y="60"/>
                  </a:lnTo>
                  <a:lnTo>
                    <a:pt x="832" y="58"/>
                  </a:lnTo>
                  <a:lnTo>
                    <a:pt x="832" y="56"/>
                  </a:lnTo>
                  <a:lnTo>
                    <a:pt x="834" y="54"/>
                  </a:lnTo>
                  <a:lnTo>
                    <a:pt x="836" y="54"/>
                  </a:lnTo>
                  <a:lnTo>
                    <a:pt x="838" y="58"/>
                  </a:lnTo>
                  <a:lnTo>
                    <a:pt x="840" y="56"/>
                  </a:lnTo>
                  <a:lnTo>
                    <a:pt x="842" y="56"/>
                  </a:lnTo>
                  <a:lnTo>
                    <a:pt x="840" y="54"/>
                  </a:lnTo>
                  <a:lnTo>
                    <a:pt x="838" y="54"/>
                  </a:lnTo>
                  <a:lnTo>
                    <a:pt x="836" y="52"/>
                  </a:lnTo>
                  <a:lnTo>
                    <a:pt x="838" y="50"/>
                  </a:lnTo>
                  <a:lnTo>
                    <a:pt x="840" y="50"/>
                  </a:lnTo>
                  <a:lnTo>
                    <a:pt x="844" y="48"/>
                  </a:lnTo>
                  <a:lnTo>
                    <a:pt x="848" y="48"/>
                  </a:lnTo>
                  <a:lnTo>
                    <a:pt x="850" y="46"/>
                  </a:lnTo>
                  <a:lnTo>
                    <a:pt x="852" y="46"/>
                  </a:lnTo>
                  <a:lnTo>
                    <a:pt x="854" y="48"/>
                  </a:lnTo>
                  <a:lnTo>
                    <a:pt x="856" y="48"/>
                  </a:lnTo>
                  <a:lnTo>
                    <a:pt x="856" y="46"/>
                  </a:lnTo>
                  <a:lnTo>
                    <a:pt x="854" y="44"/>
                  </a:lnTo>
                  <a:lnTo>
                    <a:pt x="850" y="46"/>
                  </a:lnTo>
                  <a:lnTo>
                    <a:pt x="844" y="46"/>
                  </a:lnTo>
                  <a:lnTo>
                    <a:pt x="842" y="48"/>
                  </a:lnTo>
                  <a:lnTo>
                    <a:pt x="840" y="48"/>
                  </a:lnTo>
                  <a:lnTo>
                    <a:pt x="838" y="50"/>
                  </a:lnTo>
                  <a:lnTo>
                    <a:pt x="836" y="50"/>
                  </a:lnTo>
                  <a:lnTo>
                    <a:pt x="836" y="48"/>
                  </a:lnTo>
                  <a:lnTo>
                    <a:pt x="836" y="44"/>
                  </a:lnTo>
                  <a:lnTo>
                    <a:pt x="838" y="44"/>
                  </a:lnTo>
                  <a:lnTo>
                    <a:pt x="842" y="40"/>
                  </a:lnTo>
                  <a:lnTo>
                    <a:pt x="846" y="40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8"/>
                  </a:lnTo>
                  <a:lnTo>
                    <a:pt x="844" y="34"/>
                  </a:lnTo>
                  <a:lnTo>
                    <a:pt x="844" y="36"/>
                  </a:lnTo>
                  <a:lnTo>
                    <a:pt x="842" y="38"/>
                  </a:lnTo>
                  <a:lnTo>
                    <a:pt x="842" y="38"/>
                  </a:lnTo>
                  <a:lnTo>
                    <a:pt x="840" y="36"/>
                  </a:lnTo>
                  <a:lnTo>
                    <a:pt x="838" y="36"/>
                  </a:lnTo>
                  <a:lnTo>
                    <a:pt x="838" y="38"/>
                  </a:lnTo>
                  <a:lnTo>
                    <a:pt x="836" y="38"/>
                  </a:lnTo>
                  <a:lnTo>
                    <a:pt x="836" y="40"/>
                  </a:lnTo>
                  <a:lnTo>
                    <a:pt x="834" y="42"/>
                  </a:lnTo>
                  <a:lnTo>
                    <a:pt x="832" y="42"/>
                  </a:lnTo>
                  <a:lnTo>
                    <a:pt x="830" y="40"/>
                  </a:lnTo>
                  <a:lnTo>
                    <a:pt x="832" y="38"/>
                  </a:lnTo>
                  <a:lnTo>
                    <a:pt x="830" y="36"/>
                  </a:lnTo>
                  <a:lnTo>
                    <a:pt x="830" y="36"/>
                  </a:lnTo>
                  <a:lnTo>
                    <a:pt x="830" y="34"/>
                  </a:lnTo>
                  <a:lnTo>
                    <a:pt x="832" y="36"/>
                  </a:lnTo>
                  <a:lnTo>
                    <a:pt x="832" y="32"/>
                  </a:lnTo>
                  <a:lnTo>
                    <a:pt x="834" y="32"/>
                  </a:lnTo>
                  <a:lnTo>
                    <a:pt x="838" y="32"/>
                  </a:lnTo>
                  <a:lnTo>
                    <a:pt x="838" y="30"/>
                  </a:lnTo>
                  <a:lnTo>
                    <a:pt x="842" y="28"/>
                  </a:lnTo>
                  <a:lnTo>
                    <a:pt x="844" y="28"/>
                  </a:lnTo>
                  <a:lnTo>
                    <a:pt x="848" y="26"/>
                  </a:lnTo>
                  <a:lnTo>
                    <a:pt x="852" y="26"/>
                  </a:lnTo>
                  <a:lnTo>
                    <a:pt x="854" y="24"/>
                  </a:lnTo>
                  <a:lnTo>
                    <a:pt x="856" y="26"/>
                  </a:lnTo>
                  <a:lnTo>
                    <a:pt x="856" y="28"/>
                  </a:lnTo>
                  <a:lnTo>
                    <a:pt x="854" y="28"/>
                  </a:lnTo>
                  <a:lnTo>
                    <a:pt x="854" y="34"/>
                  </a:lnTo>
                  <a:lnTo>
                    <a:pt x="856" y="34"/>
                  </a:lnTo>
                  <a:lnTo>
                    <a:pt x="858" y="30"/>
                  </a:lnTo>
                  <a:lnTo>
                    <a:pt x="858" y="28"/>
                  </a:lnTo>
                  <a:lnTo>
                    <a:pt x="860" y="30"/>
                  </a:lnTo>
                  <a:lnTo>
                    <a:pt x="858" y="30"/>
                  </a:lnTo>
                  <a:lnTo>
                    <a:pt x="860" y="32"/>
                  </a:lnTo>
                  <a:lnTo>
                    <a:pt x="860" y="32"/>
                  </a:lnTo>
                  <a:lnTo>
                    <a:pt x="860" y="30"/>
                  </a:lnTo>
                  <a:lnTo>
                    <a:pt x="862" y="28"/>
                  </a:lnTo>
                  <a:lnTo>
                    <a:pt x="862" y="26"/>
                  </a:lnTo>
                  <a:lnTo>
                    <a:pt x="862" y="24"/>
                  </a:lnTo>
                  <a:lnTo>
                    <a:pt x="864" y="24"/>
                  </a:lnTo>
                  <a:lnTo>
                    <a:pt x="866" y="22"/>
                  </a:lnTo>
                  <a:lnTo>
                    <a:pt x="868" y="22"/>
                  </a:lnTo>
                  <a:lnTo>
                    <a:pt x="868" y="22"/>
                  </a:lnTo>
                  <a:lnTo>
                    <a:pt x="868" y="26"/>
                  </a:lnTo>
                  <a:lnTo>
                    <a:pt x="870" y="28"/>
                  </a:lnTo>
                  <a:lnTo>
                    <a:pt x="870" y="30"/>
                  </a:lnTo>
                  <a:lnTo>
                    <a:pt x="870" y="32"/>
                  </a:lnTo>
                  <a:lnTo>
                    <a:pt x="872" y="34"/>
                  </a:lnTo>
                  <a:lnTo>
                    <a:pt x="870" y="36"/>
                  </a:lnTo>
                  <a:lnTo>
                    <a:pt x="872" y="38"/>
                  </a:lnTo>
                  <a:lnTo>
                    <a:pt x="874" y="36"/>
                  </a:lnTo>
                  <a:lnTo>
                    <a:pt x="872" y="36"/>
                  </a:lnTo>
                  <a:lnTo>
                    <a:pt x="872" y="32"/>
                  </a:lnTo>
                  <a:lnTo>
                    <a:pt x="874" y="32"/>
                  </a:lnTo>
                  <a:lnTo>
                    <a:pt x="876" y="28"/>
                  </a:lnTo>
                  <a:lnTo>
                    <a:pt x="878" y="28"/>
                  </a:lnTo>
                  <a:lnTo>
                    <a:pt x="880" y="30"/>
                  </a:lnTo>
                  <a:lnTo>
                    <a:pt x="880" y="34"/>
                  </a:lnTo>
                  <a:lnTo>
                    <a:pt x="878" y="36"/>
                  </a:lnTo>
                  <a:lnTo>
                    <a:pt x="880" y="38"/>
                  </a:lnTo>
                  <a:lnTo>
                    <a:pt x="880" y="40"/>
                  </a:lnTo>
                  <a:lnTo>
                    <a:pt x="882" y="38"/>
                  </a:lnTo>
                  <a:lnTo>
                    <a:pt x="882" y="34"/>
                  </a:lnTo>
                  <a:lnTo>
                    <a:pt x="884" y="34"/>
                  </a:lnTo>
                  <a:lnTo>
                    <a:pt x="884" y="34"/>
                  </a:lnTo>
                  <a:lnTo>
                    <a:pt x="886" y="34"/>
                  </a:lnTo>
                  <a:lnTo>
                    <a:pt x="884" y="36"/>
                  </a:lnTo>
                  <a:lnTo>
                    <a:pt x="884" y="38"/>
                  </a:lnTo>
                  <a:lnTo>
                    <a:pt x="886" y="38"/>
                  </a:lnTo>
                  <a:lnTo>
                    <a:pt x="888" y="36"/>
                  </a:lnTo>
                  <a:lnTo>
                    <a:pt x="888" y="36"/>
                  </a:lnTo>
                  <a:lnTo>
                    <a:pt x="888" y="40"/>
                  </a:lnTo>
                  <a:lnTo>
                    <a:pt x="890" y="38"/>
                  </a:lnTo>
                  <a:lnTo>
                    <a:pt x="890" y="36"/>
                  </a:lnTo>
                  <a:lnTo>
                    <a:pt x="888" y="32"/>
                  </a:lnTo>
                  <a:lnTo>
                    <a:pt x="886" y="32"/>
                  </a:lnTo>
                  <a:lnTo>
                    <a:pt x="886" y="30"/>
                  </a:lnTo>
                  <a:lnTo>
                    <a:pt x="886" y="28"/>
                  </a:lnTo>
                  <a:lnTo>
                    <a:pt x="884" y="26"/>
                  </a:lnTo>
                  <a:lnTo>
                    <a:pt x="882" y="22"/>
                  </a:lnTo>
                  <a:lnTo>
                    <a:pt x="882" y="22"/>
                  </a:lnTo>
                  <a:lnTo>
                    <a:pt x="882" y="20"/>
                  </a:lnTo>
                  <a:lnTo>
                    <a:pt x="884" y="20"/>
                  </a:lnTo>
                  <a:lnTo>
                    <a:pt x="886" y="22"/>
                  </a:lnTo>
                  <a:lnTo>
                    <a:pt x="888" y="20"/>
                  </a:lnTo>
                  <a:lnTo>
                    <a:pt x="890" y="22"/>
                  </a:lnTo>
                  <a:lnTo>
                    <a:pt x="892" y="20"/>
                  </a:lnTo>
                  <a:lnTo>
                    <a:pt x="892" y="16"/>
                  </a:lnTo>
                  <a:lnTo>
                    <a:pt x="890" y="14"/>
                  </a:lnTo>
                  <a:lnTo>
                    <a:pt x="890" y="12"/>
                  </a:lnTo>
                  <a:lnTo>
                    <a:pt x="894" y="10"/>
                  </a:lnTo>
                  <a:lnTo>
                    <a:pt x="894" y="12"/>
                  </a:lnTo>
                  <a:lnTo>
                    <a:pt x="900" y="12"/>
                  </a:lnTo>
                  <a:lnTo>
                    <a:pt x="900" y="14"/>
                  </a:lnTo>
                  <a:lnTo>
                    <a:pt x="900" y="16"/>
                  </a:lnTo>
                  <a:lnTo>
                    <a:pt x="900" y="16"/>
                  </a:lnTo>
                  <a:lnTo>
                    <a:pt x="900" y="18"/>
                  </a:lnTo>
                  <a:lnTo>
                    <a:pt x="904" y="20"/>
                  </a:lnTo>
                  <a:lnTo>
                    <a:pt x="904" y="22"/>
                  </a:lnTo>
                  <a:lnTo>
                    <a:pt x="904" y="24"/>
                  </a:lnTo>
                  <a:lnTo>
                    <a:pt x="904" y="30"/>
                  </a:lnTo>
                  <a:lnTo>
                    <a:pt x="906" y="30"/>
                  </a:lnTo>
                  <a:lnTo>
                    <a:pt x="908" y="26"/>
                  </a:lnTo>
                  <a:lnTo>
                    <a:pt x="908" y="26"/>
                  </a:lnTo>
                  <a:lnTo>
                    <a:pt x="908" y="28"/>
                  </a:lnTo>
                  <a:lnTo>
                    <a:pt x="910" y="30"/>
                  </a:lnTo>
                  <a:lnTo>
                    <a:pt x="912" y="28"/>
                  </a:lnTo>
                  <a:lnTo>
                    <a:pt x="912" y="26"/>
                  </a:lnTo>
                  <a:lnTo>
                    <a:pt x="914" y="26"/>
                  </a:lnTo>
                  <a:lnTo>
                    <a:pt x="916" y="24"/>
                  </a:lnTo>
                  <a:lnTo>
                    <a:pt x="914" y="20"/>
                  </a:lnTo>
                  <a:lnTo>
                    <a:pt x="916" y="18"/>
                  </a:lnTo>
                  <a:lnTo>
                    <a:pt x="918" y="18"/>
                  </a:lnTo>
                  <a:lnTo>
                    <a:pt x="918" y="18"/>
                  </a:lnTo>
                  <a:lnTo>
                    <a:pt x="922" y="20"/>
                  </a:lnTo>
                  <a:lnTo>
                    <a:pt x="922" y="18"/>
                  </a:lnTo>
                  <a:lnTo>
                    <a:pt x="918" y="14"/>
                  </a:lnTo>
                  <a:lnTo>
                    <a:pt x="918" y="12"/>
                  </a:lnTo>
                  <a:lnTo>
                    <a:pt x="918" y="10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926" y="10"/>
                  </a:lnTo>
                  <a:lnTo>
                    <a:pt x="926" y="14"/>
                  </a:lnTo>
                  <a:lnTo>
                    <a:pt x="926" y="16"/>
                  </a:lnTo>
                  <a:lnTo>
                    <a:pt x="926" y="20"/>
                  </a:lnTo>
                  <a:lnTo>
                    <a:pt x="928" y="22"/>
                  </a:lnTo>
                  <a:lnTo>
                    <a:pt x="928" y="24"/>
                  </a:lnTo>
                  <a:lnTo>
                    <a:pt x="930" y="26"/>
                  </a:lnTo>
                  <a:lnTo>
                    <a:pt x="930" y="26"/>
                  </a:lnTo>
                  <a:lnTo>
                    <a:pt x="930" y="22"/>
                  </a:lnTo>
                  <a:lnTo>
                    <a:pt x="930" y="20"/>
                  </a:lnTo>
                  <a:lnTo>
                    <a:pt x="930" y="18"/>
                  </a:lnTo>
                  <a:lnTo>
                    <a:pt x="928" y="14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30" y="2"/>
                  </a:lnTo>
                  <a:lnTo>
                    <a:pt x="932" y="2"/>
                  </a:lnTo>
                  <a:lnTo>
                    <a:pt x="934" y="4"/>
                  </a:lnTo>
                  <a:lnTo>
                    <a:pt x="934" y="4"/>
                  </a:lnTo>
                  <a:lnTo>
                    <a:pt x="936" y="6"/>
                  </a:lnTo>
                  <a:lnTo>
                    <a:pt x="936" y="8"/>
                  </a:lnTo>
                  <a:lnTo>
                    <a:pt x="938" y="12"/>
                  </a:lnTo>
                  <a:lnTo>
                    <a:pt x="936" y="14"/>
                  </a:lnTo>
                  <a:lnTo>
                    <a:pt x="938" y="18"/>
                  </a:lnTo>
                  <a:lnTo>
                    <a:pt x="938" y="20"/>
                  </a:lnTo>
                  <a:lnTo>
                    <a:pt x="938" y="16"/>
                  </a:lnTo>
                  <a:lnTo>
                    <a:pt x="940" y="16"/>
                  </a:lnTo>
                  <a:lnTo>
                    <a:pt x="940" y="16"/>
                  </a:lnTo>
                  <a:lnTo>
                    <a:pt x="944" y="20"/>
                  </a:lnTo>
                  <a:lnTo>
                    <a:pt x="944" y="20"/>
                  </a:lnTo>
                  <a:lnTo>
                    <a:pt x="948" y="18"/>
                  </a:lnTo>
                  <a:lnTo>
                    <a:pt x="948" y="18"/>
                  </a:lnTo>
                  <a:lnTo>
                    <a:pt x="946" y="16"/>
                  </a:lnTo>
                  <a:lnTo>
                    <a:pt x="944" y="14"/>
                  </a:lnTo>
                  <a:lnTo>
                    <a:pt x="944" y="14"/>
                  </a:lnTo>
                  <a:lnTo>
                    <a:pt x="944" y="12"/>
                  </a:lnTo>
                  <a:lnTo>
                    <a:pt x="942" y="10"/>
                  </a:lnTo>
                  <a:lnTo>
                    <a:pt x="940" y="8"/>
                  </a:lnTo>
                  <a:lnTo>
                    <a:pt x="942" y="8"/>
                  </a:lnTo>
                  <a:lnTo>
                    <a:pt x="944" y="6"/>
                  </a:lnTo>
                  <a:lnTo>
                    <a:pt x="942" y="6"/>
                  </a:lnTo>
                  <a:lnTo>
                    <a:pt x="942" y="6"/>
                  </a:lnTo>
                  <a:lnTo>
                    <a:pt x="940" y="4"/>
                  </a:lnTo>
                  <a:lnTo>
                    <a:pt x="942" y="2"/>
                  </a:lnTo>
                  <a:lnTo>
                    <a:pt x="942" y="2"/>
                  </a:lnTo>
                  <a:lnTo>
                    <a:pt x="946" y="0"/>
                  </a:lnTo>
                  <a:lnTo>
                    <a:pt x="950" y="2"/>
                  </a:lnTo>
                  <a:lnTo>
                    <a:pt x="952" y="2"/>
                  </a:lnTo>
                  <a:lnTo>
                    <a:pt x="952" y="6"/>
                  </a:lnTo>
                  <a:lnTo>
                    <a:pt x="950" y="8"/>
                  </a:lnTo>
                  <a:lnTo>
                    <a:pt x="950" y="8"/>
                  </a:lnTo>
                  <a:lnTo>
                    <a:pt x="952" y="8"/>
                  </a:lnTo>
                  <a:lnTo>
                    <a:pt x="954" y="6"/>
                  </a:lnTo>
                  <a:lnTo>
                    <a:pt x="956" y="4"/>
                  </a:lnTo>
                  <a:lnTo>
                    <a:pt x="956" y="6"/>
                  </a:lnTo>
                  <a:lnTo>
                    <a:pt x="956" y="10"/>
                  </a:lnTo>
                  <a:lnTo>
                    <a:pt x="956" y="10"/>
                  </a:lnTo>
                  <a:lnTo>
                    <a:pt x="958" y="10"/>
                  </a:lnTo>
                  <a:lnTo>
                    <a:pt x="958" y="8"/>
                  </a:lnTo>
                  <a:lnTo>
                    <a:pt x="962" y="6"/>
                  </a:lnTo>
                  <a:lnTo>
                    <a:pt x="962" y="8"/>
                  </a:lnTo>
                  <a:lnTo>
                    <a:pt x="962" y="10"/>
                  </a:lnTo>
                  <a:lnTo>
                    <a:pt x="962" y="12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62" y="18"/>
                  </a:lnTo>
                  <a:lnTo>
                    <a:pt x="964" y="18"/>
                  </a:lnTo>
                  <a:lnTo>
                    <a:pt x="966" y="18"/>
                  </a:lnTo>
                  <a:lnTo>
                    <a:pt x="968" y="18"/>
                  </a:lnTo>
                  <a:lnTo>
                    <a:pt x="968" y="14"/>
                  </a:lnTo>
                  <a:lnTo>
                    <a:pt x="968" y="10"/>
                  </a:lnTo>
                  <a:lnTo>
                    <a:pt x="966" y="4"/>
                  </a:lnTo>
                  <a:lnTo>
                    <a:pt x="968" y="2"/>
                  </a:lnTo>
                  <a:lnTo>
                    <a:pt x="970" y="0"/>
                  </a:lnTo>
                  <a:lnTo>
                    <a:pt x="970" y="2"/>
                  </a:lnTo>
                  <a:lnTo>
                    <a:pt x="972" y="2"/>
                  </a:lnTo>
                  <a:lnTo>
                    <a:pt x="974" y="2"/>
                  </a:lnTo>
                  <a:lnTo>
                    <a:pt x="978" y="2"/>
                  </a:lnTo>
                  <a:lnTo>
                    <a:pt x="980" y="2"/>
                  </a:lnTo>
                  <a:lnTo>
                    <a:pt x="982" y="4"/>
                  </a:lnTo>
                  <a:lnTo>
                    <a:pt x="984" y="4"/>
                  </a:lnTo>
                  <a:lnTo>
                    <a:pt x="988" y="4"/>
                  </a:lnTo>
                  <a:lnTo>
                    <a:pt x="990" y="6"/>
                  </a:lnTo>
                  <a:lnTo>
                    <a:pt x="990" y="8"/>
                  </a:lnTo>
                  <a:lnTo>
                    <a:pt x="992" y="8"/>
                  </a:lnTo>
                  <a:lnTo>
                    <a:pt x="992" y="12"/>
                  </a:lnTo>
                  <a:lnTo>
                    <a:pt x="990" y="16"/>
                  </a:lnTo>
                  <a:lnTo>
                    <a:pt x="992" y="16"/>
                  </a:lnTo>
                  <a:lnTo>
                    <a:pt x="994" y="16"/>
                  </a:lnTo>
                  <a:lnTo>
                    <a:pt x="996" y="14"/>
                  </a:lnTo>
                  <a:lnTo>
                    <a:pt x="1000" y="10"/>
                  </a:lnTo>
                  <a:lnTo>
                    <a:pt x="1002" y="8"/>
                  </a:lnTo>
                  <a:lnTo>
                    <a:pt x="1004" y="8"/>
                  </a:lnTo>
                  <a:lnTo>
                    <a:pt x="1006" y="10"/>
                  </a:lnTo>
                  <a:lnTo>
                    <a:pt x="1010" y="10"/>
                  </a:lnTo>
                  <a:lnTo>
                    <a:pt x="1010" y="12"/>
                  </a:lnTo>
                  <a:lnTo>
                    <a:pt x="1006" y="14"/>
                  </a:lnTo>
                  <a:lnTo>
                    <a:pt x="1008" y="16"/>
                  </a:lnTo>
                  <a:lnTo>
                    <a:pt x="1010" y="16"/>
                  </a:lnTo>
                  <a:lnTo>
                    <a:pt x="1010" y="14"/>
                  </a:lnTo>
                  <a:lnTo>
                    <a:pt x="1012" y="12"/>
                  </a:lnTo>
                  <a:lnTo>
                    <a:pt x="1016" y="10"/>
                  </a:lnTo>
                  <a:lnTo>
                    <a:pt x="1018" y="12"/>
                  </a:lnTo>
                  <a:lnTo>
                    <a:pt x="1024" y="14"/>
                  </a:lnTo>
                  <a:lnTo>
                    <a:pt x="1024" y="16"/>
                  </a:lnTo>
                  <a:lnTo>
                    <a:pt x="1024" y="16"/>
                  </a:lnTo>
                  <a:lnTo>
                    <a:pt x="1022" y="16"/>
                  </a:lnTo>
                  <a:lnTo>
                    <a:pt x="1024" y="18"/>
                  </a:lnTo>
                  <a:lnTo>
                    <a:pt x="1022" y="20"/>
                  </a:lnTo>
                  <a:lnTo>
                    <a:pt x="1022" y="22"/>
                  </a:lnTo>
                  <a:lnTo>
                    <a:pt x="1024" y="20"/>
                  </a:lnTo>
                  <a:lnTo>
                    <a:pt x="1026" y="20"/>
                  </a:lnTo>
                  <a:lnTo>
                    <a:pt x="1026" y="22"/>
                  </a:lnTo>
                  <a:lnTo>
                    <a:pt x="1028" y="22"/>
                  </a:lnTo>
                  <a:lnTo>
                    <a:pt x="1030" y="20"/>
                  </a:lnTo>
                  <a:lnTo>
                    <a:pt x="1034" y="20"/>
                  </a:lnTo>
                  <a:lnTo>
                    <a:pt x="1034" y="22"/>
                  </a:lnTo>
                  <a:lnTo>
                    <a:pt x="1032" y="22"/>
                  </a:lnTo>
                  <a:lnTo>
                    <a:pt x="1032" y="24"/>
                  </a:lnTo>
                  <a:lnTo>
                    <a:pt x="1034" y="26"/>
                  </a:lnTo>
                  <a:lnTo>
                    <a:pt x="1036" y="24"/>
                  </a:lnTo>
                  <a:lnTo>
                    <a:pt x="1038" y="22"/>
                  </a:lnTo>
                  <a:lnTo>
                    <a:pt x="1038" y="22"/>
                  </a:lnTo>
                  <a:lnTo>
                    <a:pt x="1040" y="24"/>
                  </a:lnTo>
                  <a:lnTo>
                    <a:pt x="1044" y="28"/>
                  </a:lnTo>
                  <a:lnTo>
                    <a:pt x="1046" y="28"/>
                  </a:lnTo>
                  <a:lnTo>
                    <a:pt x="1046" y="28"/>
                  </a:lnTo>
                  <a:lnTo>
                    <a:pt x="1046" y="30"/>
                  </a:lnTo>
                  <a:lnTo>
                    <a:pt x="1042" y="32"/>
                  </a:lnTo>
                  <a:lnTo>
                    <a:pt x="1038" y="36"/>
                  </a:lnTo>
                  <a:lnTo>
                    <a:pt x="1036" y="36"/>
                  </a:lnTo>
                  <a:lnTo>
                    <a:pt x="1032" y="36"/>
                  </a:lnTo>
                  <a:lnTo>
                    <a:pt x="1032" y="36"/>
                  </a:lnTo>
                  <a:lnTo>
                    <a:pt x="1028" y="36"/>
                  </a:lnTo>
                  <a:lnTo>
                    <a:pt x="1028" y="38"/>
                  </a:lnTo>
                  <a:lnTo>
                    <a:pt x="1024" y="38"/>
                  </a:lnTo>
                  <a:lnTo>
                    <a:pt x="1030" y="38"/>
                  </a:lnTo>
                  <a:lnTo>
                    <a:pt x="1034" y="40"/>
                  </a:lnTo>
                  <a:lnTo>
                    <a:pt x="1036" y="40"/>
                  </a:lnTo>
                  <a:lnTo>
                    <a:pt x="1038" y="40"/>
                  </a:lnTo>
                  <a:lnTo>
                    <a:pt x="1038" y="38"/>
                  </a:lnTo>
                  <a:lnTo>
                    <a:pt x="1040" y="36"/>
                  </a:lnTo>
                  <a:lnTo>
                    <a:pt x="1042" y="36"/>
                  </a:lnTo>
                  <a:lnTo>
                    <a:pt x="1044" y="34"/>
                  </a:lnTo>
                  <a:lnTo>
                    <a:pt x="1048" y="34"/>
                  </a:lnTo>
                  <a:lnTo>
                    <a:pt x="1050" y="32"/>
                  </a:lnTo>
                  <a:lnTo>
                    <a:pt x="1052" y="34"/>
                  </a:lnTo>
                  <a:lnTo>
                    <a:pt x="1050" y="38"/>
                  </a:lnTo>
                  <a:lnTo>
                    <a:pt x="1050" y="38"/>
                  </a:lnTo>
                  <a:lnTo>
                    <a:pt x="1052" y="38"/>
                  </a:lnTo>
                  <a:lnTo>
                    <a:pt x="1052" y="36"/>
                  </a:lnTo>
                  <a:lnTo>
                    <a:pt x="1056" y="34"/>
                  </a:lnTo>
                  <a:lnTo>
                    <a:pt x="1056" y="34"/>
                  </a:lnTo>
                  <a:lnTo>
                    <a:pt x="1056" y="36"/>
                  </a:lnTo>
                  <a:lnTo>
                    <a:pt x="1056" y="38"/>
                  </a:lnTo>
                  <a:lnTo>
                    <a:pt x="1054" y="40"/>
                  </a:lnTo>
                  <a:lnTo>
                    <a:pt x="1056" y="40"/>
                  </a:lnTo>
                  <a:lnTo>
                    <a:pt x="1058" y="40"/>
                  </a:lnTo>
                  <a:lnTo>
                    <a:pt x="1058" y="38"/>
                  </a:lnTo>
                  <a:lnTo>
                    <a:pt x="1058" y="36"/>
                  </a:lnTo>
                  <a:lnTo>
                    <a:pt x="1062" y="36"/>
                  </a:lnTo>
                  <a:lnTo>
                    <a:pt x="1064" y="36"/>
                  </a:lnTo>
                  <a:lnTo>
                    <a:pt x="1062" y="42"/>
                  </a:lnTo>
                  <a:lnTo>
                    <a:pt x="1060" y="44"/>
                  </a:lnTo>
                  <a:lnTo>
                    <a:pt x="1062" y="44"/>
                  </a:lnTo>
                  <a:lnTo>
                    <a:pt x="1062" y="46"/>
                  </a:lnTo>
                  <a:lnTo>
                    <a:pt x="1062" y="50"/>
                  </a:lnTo>
                  <a:lnTo>
                    <a:pt x="1060" y="50"/>
                  </a:lnTo>
                  <a:lnTo>
                    <a:pt x="1060" y="52"/>
                  </a:lnTo>
                  <a:lnTo>
                    <a:pt x="1056" y="56"/>
                  </a:lnTo>
                  <a:lnTo>
                    <a:pt x="1058" y="58"/>
                  </a:lnTo>
                  <a:lnTo>
                    <a:pt x="1060" y="58"/>
                  </a:lnTo>
                  <a:lnTo>
                    <a:pt x="1060" y="54"/>
                  </a:lnTo>
                  <a:lnTo>
                    <a:pt x="1062" y="54"/>
                  </a:lnTo>
                  <a:lnTo>
                    <a:pt x="1064" y="54"/>
                  </a:lnTo>
                  <a:lnTo>
                    <a:pt x="1066" y="54"/>
                  </a:lnTo>
                  <a:lnTo>
                    <a:pt x="1068" y="56"/>
                  </a:lnTo>
                  <a:lnTo>
                    <a:pt x="1070" y="58"/>
                  </a:lnTo>
                  <a:lnTo>
                    <a:pt x="1070" y="62"/>
                  </a:lnTo>
                  <a:lnTo>
                    <a:pt x="1068" y="68"/>
                  </a:lnTo>
                  <a:lnTo>
                    <a:pt x="1066" y="74"/>
                  </a:lnTo>
                  <a:lnTo>
                    <a:pt x="1060" y="76"/>
                  </a:lnTo>
                  <a:lnTo>
                    <a:pt x="1060" y="78"/>
                  </a:lnTo>
                  <a:lnTo>
                    <a:pt x="1058" y="76"/>
                  </a:lnTo>
                  <a:lnTo>
                    <a:pt x="1056" y="78"/>
                  </a:lnTo>
                  <a:lnTo>
                    <a:pt x="1056" y="78"/>
                  </a:lnTo>
                  <a:lnTo>
                    <a:pt x="1054" y="80"/>
                  </a:lnTo>
                  <a:lnTo>
                    <a:pt x="1046" y="84"/>
                  </a:lnTo>
                  <a:lnTo>
                    <a:pt x="1044" y="86"/>
                  </a:lnTo>
                  <a:lnTo>
                    <a:pt x="1042" y="86"/>
                  </a:lnTo>
                  <a:lnTo>
                    <a:pt x="1038" y="88"/>
                  </a:lnTo>
                  <a:lnTo>
                    <a:pt x="1034" y="88"/>
                  </a:lnTo>
                  <a:lnTo>
                    <a:pt x="1032" y="86"/>
                  </a:lnTo>
                  <a:lnTo>
                    <a:pt x="1032" y="88"/>
                  </a:lnTo>
                  <a:lnTo>
                    <a:pt x="1030" y="88"/>
                  </a:lnTo>
                  <a:lnTo>
                    <a:pt x="1028" y="86"/>
                  </a:lnTo>
                  <a:lnTo>
                    <a:pt x="1024" y="86"/>
                  </a:lnTo>
                  <a:lnTo>
                    <a:pt x="1020" y="86"/>
                  </a:lnTo>
                  <a:lnTo>
                    <a:pt x="1020" y="86"/>
                  </a:lnTo>
                  <a:lnTo>
                    <a:pt x="1024" y="88"/>
                  </a:lnTo>
                  <a:lnTo>
                    <a:pt x="1026" y="88"/>
                  </a:lnTo>
                  <a:lnTo>
                    <a:pt x="1024" y="90"/>
                  </a:lnTo>
                  <a:lnTo>
                    <a:pt x="1020" y="88"/>
                  </a:lnTo>
                  <a:lnTo>
                    <a:pt x="1018" y="88"/>
                  </a:lnTo>
                  <a:lnTo>
                    <a:pt x="1018" y="88"/>
                  </a:lnTo>
                  <a:lnTo>
                    <a:pt x="1012" y="86"/>
                  </a:lnTo>
                  <a:lnTo>
                    <a:pt x="1010" y="86"/>
                  </a:lnTo>
                  <a:lnTo>
                    <a:pt x="1010" y="86"/>
                  </a:lnTo>
                  <a:lnTo>
                    <a:pt x="1008" y="86"/>
                  </a:lnTo>
                  <a:lnTo>
                    <a:pt x="1004" y="82"/>
                  </a:lnTo>
                  <a:lnTo>
                    <a:pt x="1002" y="80"/>
                  </a:lnTo>
                  <a:lnTo>
                    <a:pt x="1002" y="82"/>
                  </a:lnTo>
                  <a:lnTo>
                    <a:pt x="1006" y="86"/>
                  </a:lnTo>
                  <a:lnTo>
                    <a:pt x="1006" y="86"/>
                  </a:lnTo>
                  <a:lnTo>
                    <a:pt x="1004" y="86"/>
                  </a:lnTo>
                  <a:lnTo>
                    <a:pt x="1000" y="86"/>
                  </a:lnTo>
                  <a:lnTo>
                    <a:pt x="1002" y="88"/>
                  </a:lnTo>
                  <a:lnTo>
                    <a:pt x="1010" y="88"/>
                  </a:lnTo>
                  <a:lnTo>
                    <a:pt x="1014" y="90"/>
                  </a:lnTo>
                  <a:lnTo>
                    <a:pt x="1016" y="92"/>
                  </a:lnTo>
                  <a:lnTo>
                    <a:pt x="1014" y="92"/>
                  </a:lnTo>
                  <a:lnTo>
                    <a:pt x="1004" y="96"/>
                  </a:lnTo>
                  <a:lnTo>
                    <a:pt x="996" y="98"/>
                  </a:lnTo>
                  <a:lnTo>
                    <a:pt x="994" y="98"/>
                  </a:lnTo>
                  <a:lnTo>
                    <a:pt x="990" y="98"/>
                  </a:lnTo>
                  <a:lnTo>
                    <a:pt x="986" y="98"/>
                  </a:lnTo>
                  <a:lnTo>
                    <a:pt x="986" y="96"/>
                  </a:lnTo>
                  <a:lnTo>
                    <a:pt x="984" y="98"/>
                  </a:lnTo>
                  <a:lnTo>
                    <a:pt x="982" y="98"/>
                  </a:lnTo>
                  <a:lnTo>
                    <a:pt x="980" y="98"/>
                  </a:lnTo>
                  <a:lnTo>
                    <a:pt x="978" y="100"/>
                  </a:lnTo>
                  <a:lnTo>
                    <a:pt x="980" y="100"/>
                  </a:lnTo>
                  <a:lnTo>
                    <a:pt x="982" y="102"/>
                  </a:lnTo>
                  <a:lnTo>
                    <a:pt x="984" y="100"/>
                  </a:lnTo>
                  <a:lnTo>
                    <a:pt x="992" y="100"/>
                  </a:lnTo>
                  <a:lnTo>
                    <a:pt x="994" y="100"/>
                  </a:lnTo>
                  <a:lnTo>
                    <a:pt x="1004" y="100"/>
                  </a:lnTo>
                  <a:lnTo>
                    <a:pt x="1010" y="100"/>
                  </a:lnTo>
                  <a:lnTo>
                    <a:pt x="1014" y="94"/>
                  </a:lnTo>
                  <a:lnTo>
                    <a:pt x="1016" y="94"/>
                  </a:lnTo>
                  <a:lnTo>
                    <a:pt x="1018" y="96"/>
                  </a:lnTo>
                  <a:lnTo>
                    <a:pt x="1022" y="94"/>
                  </a:lnTo>
                  <a:lnTo>
                    <a:pt x="1026" y="94"/>
                  </a:lnTo>
                  <a:lnTo>
                    <a:pt x="1024" y="98"/>
                  </a:lnTo>
                  <a:lnTo>
                    <a:pt x="1022" y="102"/>
                  </a:lnTo>
                  <a:lnTo>
                    <a:pt x="1018" y="104"/>
                  </a:lnTo>
                  <a:lnTo>
                    <a:pt x="1016" y="106"/>
                  </a:lnTo>
                  <a:lnTo>
                    <a:pt x="1012" y="106"/>
                  </a:lnTo>
                  <a:lnTo>
                    <a:pt x="1010" y="108"/>
                  </a:lnTo>
                  <a:lnTo>
                    <a:pt x="1008" y="108"/>
                  </a:lnTo>
                  <a:lnTo>
                    <a:pt x="1006" y="112"/>
                  </a:lnTo>
                  <a:lnTo>
                    <a:pt x="1002" y="114"/>
                  </a:lnTo>
                  <a:lnTo>
                    <a:pt x="998" y="114"/>
                  </a:lnTo>
                  <a:lnTo>
                    <a:pt x="996" y="114"/>
                  </a:lnTo>
                  <a:lnTo>
                    <a:pt x="994" y="114"/>
                  </a:lnTo>
                  <a:lnTo>
                    <a:pt x="992" y="116"/>
                  </a:lnTo>
                  <a:lnTo>
                    <a:pt x="988" y="116"/>
                  </a:lnTo>
                  <a:lnTo>
                    <a:pt x="986" y="120"/>
                  </a:lnTo>
                  <a:lnTo>
                    <a:pt x="982" y="120"/>
                  </a:lnTo>
                  <a:lnTo>
                    <a:pt x="980" y="122"/>
                  </a:lnTo>
                  <a:lnTo>
                    <a:pt x="978" y="120"/>
                  </a:lnTo>
                  <a:lnTo>
                    <a:pt x="976" y="122"/>
                  </a:lnTo>
                  <a:lnTo>
                    <a:pt x="974" y="122"/>
                  </a:lnTo>
                  <a:lnTo>
                    <a:pt x="972" y="124"/>
                  </a:lnTo>
                  <a:lnTo>
                    <a:pt x="972" y="126"/>
                  </a:lnTo>
                  <a:lnTo>
                    <a:pt x="970" y="128"/>
                  </a:lnTo>
                  <a:lnTo>
                    <a:pt x="968" y="130"/>
                  </a:lnTo>
                  <a:lnTo>
                    <a:pt x="962" y="130"/>
                  </a:lnTo>
                  <a:lnTo>
                    <a:pt x="962" y="132"/>
                  </a:lnTo>
                  <a:lnTo>
                    <a:pt x="960" y="132"/>
                  </a:lnTo>
                  <a:lnTo>
                    <a:pt x="958" y="130"/>
                  </a:lnTo>
                  <a:lnTo>
                    <a:pt x="960" y="128"/>
                  </a:lnTo>
                  <a:lnTo>
                    <a:pt x="960" y="126"/>
                  </a:lnTo>
                  <a:lnTo>
                    <a:pt x="958" y="124"/>
                  </a:lnTo>
                  <a:lnTo>
                    <a:pt x="958" y="128"/>
                  </a:lnTo>
                  <a:lnTo>
                    <a:pt x="958" y="130"/>
                  </a:lnTo>
                  <a:lnTo>
                    <a:pt x="956" y="132"/>
                  </a:lnTo>
                  <a:lnTo>
                    <a:pt x="960" y="134"/>
                  </a:lnTo>
                  <a:lnTo>
                    <a:pt x="960" y="134"/>
                  </a:lnTo>
                  <a:lnTo>
                    <a:pt x="958" y="138"/>
                  </a:lnTo>
                  <a:lnTo>
                    <a:pt x="956" y="138"/>
                  </a:lnTo>
                  <a:lnTo>
                    <a:pt x="954" y="136"/>
                  </a:lnTo>
                  <a:lnTo>
                    <a:pt x="952" y="136"/>
                  </a:lnTo>
                  <a:lnTo>
                    <a:pt x="948" y="136"/>
                  </a:lnTo>
                  <a:lnTo>
                    <a:pt x="946" y="136"/>
                  </a:lnTo>
                  <a:lnTo>
                    <a:pt x="946" y="136"/>
                  </a:lnTo>
                  <a:lnTo>
                    <a:pt x="944" y="134"/>
                  </a:lnTo>
                  <a:lnTo>
                    <a:pt x="944" y="134"/>
                  </a:lnTo>
                  <a:lnTo>
                    <a:pt x="942" y="136"/>
                  </a:lnTo>
                  <a:lnTo>
                    <a:pt x="942" y="136"/>
                  </a:lnTo>
                  <a:lnTo>
                    <a:pt x="940" y="138"/>
                  </a:lnTo>
                  <a:lnTo>
                    <a:pt x="946" y="138"/>
                  </a:lnTo>
                  <a:lnTo>
                    <a:pt x="952" y="138"/>
                  </a:lnTo>
                  <a:lnTo>
                    <a:pt x="954" y="140"/>
                  </a:lnTo>
                  <a:lnTo>
                    <a:pt x="952" y="142"/>
                  </a:lnTo>
                  <a:lnTo>
                    <a:pt x="950" y="144"/>
                  </a:lnTo>
                  <a:lnTo>
                    <a:pt x="948" y="144"/>
                  </a:lnTo>
                  <a:lnTo>
                    <a:pt x="944" y="144"/>
                  </a:lnTo>
                  <a:lnTo>
                    <a:pt x="942" y="146"/>
                  </a:lnTo>
                  <a:lnTo>
                    <a:pt x="944" y="146"/>
                  </a:lnTo>
                  <a:lnTo>
                    <a:pt x="946" y="146"/>
                  </a:lnTo>
                  <a:lnTo>
                    <a:pt x="946" y="146"/>
                  </a:lnTo>
                  <a:lnTo>
                    <a:pt x="946" y="148"/>
                  </a:lnTo>
                  <a:lnTo>
                    <a:pt x="942" y="152"/>
                  </a:lnTo>
                  <a:lnTo>
                    <a:pt x="940" y="152"/>
                  </a:lnTo>
                  <a:lnTo>
                    <a:pt x="934" y="152"/>
                  </a:lnTo>
                  <a:lnTo>
                    <a:pt x="932" y="150"/>
                  </a:lnTo>
                  <a:lnTo>
                    <a:pt x="930" y="150"/>
                  </a:lnTo>
                  <a:lnTo>
                    <a:pt x="928" y="148"/>
                  </a:lnTo>
                  <a:lnTo>
                    <a:pt x="928" y="144"/>
                  </a:lnTo>
                  <a:lnTo>
                    <a:pt x="926" y="144"/>
                  </a:lnTo>
                  <a:lnTo>
                    <a:pt x="924" y="142"/>
                  </a:lnTo>
                  <a:lnTo>
                    <a:pt x="924" y="142"/>
                  </a:lnTo>
                  <a:lnTo>
                    <a:pt x="922" y="140"/>
                  </a:lnTo>
                  <a:lnTo>
                    <a:pt x="920" y="140"/>
                  </a:lnTo>
                  <a:lnTo>
                    <a:pt x="920" y="140"/>
                  </a:lnTo>
                  <a:lnTo>
                    <a:pt x="916" y="140"/>
                  </a:lnTo>
                  <a:lnTo>
                    <a:pt x="916" y="142"/>
                  </a:lnTo>
                  <a:lnTo>
                    <a:pt x="916" y="142"/>
                  </a:lnTo>
                  <a:lnTo>
                    <a:pt x="918" y="142"/>
                  </a:lnTo>
                  <a:lnTo>
                    <a:pt x="920" y="142"/>
                  </a:lnTo>
                  <a:lnTo>
                    <a:pt x="926" y="148"/>
                  </a:lnTo>
                  <a:lnTo>
                    <a:pt x="926" y="154"/>
                  </a:lnTo>
                  <a:lnTo>
                    <a:pt x="924" y="156"/>
                  </a:lnTo>
                  <a:lnTo>
                    <a:pt x="922" y="154"/>
                  </a:lnTo>
                  <a:lnTo>
                    <a:pt x="920" y="152"/>
                  </a:lnTo>
                  <a:lnTo>
                    <a:pt x="918" y="152"/>
                  </a:lnTo>
                  <a:lnTo>
                    <a:pt x="918" y="156"/>
                  </a:lnTo>
                  <a:lnTo>
                    <a:pt x="916" y="156"/>
                  </a:lnTo>
                  <a:lnTo>
                    <a:pt x="914" y="154"/>
                  </a:lnTo>
                  <a:lnTo>
                    <a:pt x="912" y="154"/>
                  </a:lnTo>
                  <a:lnTo>
                    <a:pt x="910" y="156"/>
                  </a:lnTo>
                  <a:lnTo>
                    <a:pt x="910" y="156"/>
                  </a:lnTo>
                  <a:lnTo>
                    <a:pt x="908" y="154"/>
                  </a:lnTo>
                  <a:lnTo>
                    <a:pt x="906" y="152"/>
                  </a:lnTo>
                  <a:lnTo>
                    <a:pt x="904" y="150"/>
                  </a:lnTo>
                  <a:lnTo>
                    <a:pt x="904" y="152"/>
                  </a:lnTo>
                  <a:lnTo>
                    <a:pt x="902" y="148"/>
                  </a:lnTo>
                  <a:lnTo>
                    <a:pt x="902" y="148"/>
                  </a:lnTo>
                  <a:lnTo>
                    <a:pt x="898" y="148"/>
                  </a:lnTo>
                  <a:lnTo>
                    <a:pt x="896" y="146"/>
                  </a:lnTo>
                  <a:lnTo>
                    <a:pt x="896" y="146"/>
                  </a:lnTo>
                  <a:lnTo>
                    <a:pt x="896" y="148"/>
                  </a:lnTo>
                  <a:lnTo>
                    <a:pt x="898" y="150"/>
                  </a:lnTo>
                  <a:lnTo>
                    <a:pt x="900" y="150"/>
                  </a:lnTo>
                  <a:lnTo>
                    <a:pt x="904" y="156"/>
                  </a:lnTo>
                  <a:lnTo>
                    <a:pt x="902" y="156"/>
                  </a:lnTo>
                  <a:lnTo>
                    <a:pt x="896" y="154"/>
                  </a:lnTo>
                  <a:lnTo>
                    <a:pt x="894" y="154"/>
                  </a:lnTo>
                  <a:lnTo>
                    <a:pt x="894" y="150"/>
                  </a:lnTo>
                  <a:lnTo>
                    <a:pt x="892" y="148"/>
                  </a:lnTo>
                  <a:lnTo>
                    <a:pt x="892" y="150"/>
                  </a:lnTo>
                  <a:lnTo>
                    <a:pt x="892" y="152"/>
                  </a:lnTo>
                  <a:lnTo>
                    <a:pt x="892" y="152"/>
                  </a:lnTo>
                  <a:lnTo>
                    <a:pt x="890" y="152"/>
                  </a:lnTo>
                  <a:lnTo>
                    <a:pt x="888" y="150"/>
                  </a:lnTo>
                  <a:lnTo>
                    <a:pt x="886" y="152"/>
                  </a:lnTo>
                  <a:lnTo>
                    <a:pt x="886" y="154"/>
                  </a:lnTo>
                  <a:lnTo>
                    <a:pt x="890" y="154"/>
                  </a:lnTo>
                  <a:lnTo>
                    <a:pt x="890" y="156"/>
                  </a:lnTo>
                  <a:lnTo>
                    <a:pt x="890" y="156"/>
                  </a:lnTo>
                  <a:lnTo>
                    <a:pt x="892" y="156"/>
                  </a:lnTo>
                  <a:lnTo>
                    <a:pt x="894" y="156"/>
                  </a:lnTo>
                  <a:lnTo>
                    <a:pt x="896" y="158"/>
                  </a:lnTo>
                  <a:lnTo>
                    <a:pt x="898" y="158"/>
                  </a:lnTo>
                  <a:lnTo>
                    <a:pt x="900" y="160"/>
                  </a:lnTo>
                  <a:lnTo>
                    <a:pt x="902" y="160"/>
                  </a:lnTo>
                  <a:lnTo>
                    <a:pt x="904" y="160"/>
                  </a:lnTo>
                  <a:lnTo>
                    <a:pt x="910" y="162"/>
                  </a:lnTo>
                  <a:lnTo>
                    <a:pt x="912" y="162"/>
                  </a:lnTo>
                  <a:lnTo>
                    <a:pt x="910" y="164"/>
                  </a:lnTo>
                  <a:lnTo>
                    <a:pt x="910" y="166"/>
                  </a:lnTo>
                  <a:lnTo>
                    <a:pt x="910" y="168"/>
                  </a:lnTo>
                  <a:lnTo>
                    <a:pt x="910" y="170"/>
                  </a:lnTo>
                  <a:lnTo>
                    <a:pt x="908" y="172"/>
                  </a:lnTo>
                  <a:lnTo>
                    <a:pt x="908" y="172"/>
                  </a:lnTo>
                  <a:lnTo>
                    <a:pt x="906" y="170"/>
                  </a:lnTo>
                  <a:lnTo>
                    <a:pt x="902" y="168"/>
                  </a:lnTo>
                  <a:lnTo>
                    <a:pt x="900" y="166"/>
                  </a:lnTo>
                  <a:lnTo>
                    <a:pt x="900" y="164"/>
                  </a:lnTo>
                  <a:lnTo>
                    <a:pt x="900" y="162"/>
                  </a:lnTo>
                  <a:lnTo>
                    <a:pt x="898" y="160"/>
                  </a:lnTo>
                  <a:lnTo>
                    <a:pt x="894" y="160"/>
                  </a:lnTo>
                  <a:lnTo>
                    <a:pt x="888" y="158"/>
                  </a:lnTo>
                  <a:lnTo>
                    <a:pt x="886" y="158"/>
                  </a:lnTo>
                  <a:lnTo>
                    <a:pt x="884" y="158"/>
                  </a:lnTo>
                  <a:lnTo>
                    <a:pt x="884" y="158"/>
                  </a:lnTo>
                  <a:lnTo>
                    <a:pt x="886" y="160"/>
                  </a:lnTo>
                  <a:lnTo>
                    <a:pt x="892" y="160"/>
                  </a:lnTo>
                  <a:lnTo>
                    <a:pt x="898" y="162"/>
                  </a:lnTo>
                  <a:lnTo>
                    <a:pt x="898" y="164"/>
                  </a:lnTo>
                  <a:lnTo>
                    <a:pt x="896" y="166"/>
                  </a:lnTo>
                  <a:lnTo>
                    <a:pt x="894" y="164"/>
                  </a:lnTo>
                  <a:lnTo>
                    <a:pt x="888" y="162"/>
                  </a:lnTo>
                  <a:lnTo>
                    <a:pt x="886" y="164"/>
                  </a:lnTo>
                  <a:lnTo>
                    <a:pt x="886" y="162"/>
                  </a:lnTo>
                  <a:lnTo>
                    <a:pt x="884" y="162"/>
                  </a:lnTo>
                  <a:lnTo>
                    <a:pt x="880" y="162"/>
                  </a:lnTo>
                  <a:lnTo>
                    <a:pt x="878" y="160"/>
                  </a:lnTo>
                  <a:lnTo>
                    <a:pt x="878" y="162"/>
                  </a:lnTo>
                  <a:lnTo>
                    <a:pt x="882" y="162"/>
                  </a:lnTo>
                  <a:lnTo>
                    <a:pt x="882" y="164"/>
                  </a:lnTo>
                  <a:lnTo>
                    <a:pt x="882" y="166"/>
                  </a:lnTo>
                  <a:lnTo>
                    <a:pt x="884" y="166"/>
                  </a:lnTo>
                  <a:lnTo>
                    <a:pt x="886" y="166"/>
                  </a:lnTo>
                  <a:lnTo>
                    <a:pt x="886" y="166"/>
                  </a:lnTo>
                  <a:lnTo>
                    <a:pt x="888" y="166"/>
                  </a:lnTo>
                  <a:lnTo>
                    <a:pt x="888" y="164"/>
                  </a:lnTo>
                  <a:lnTo>
                    <a:pt x="890" y="166"/>
                  </a:lnTo>
                  <a:lnTo>
                    <a:pt x="892" y="166"/>
                  </a:lnTo>
                  <a:lnTo>
                    <a:pt x="894" y="166"/>
                  </a:lnTo>
                  <a:lnTo>
                    <a:pt x="898" y="168"/>
                  </a:lnTo>
                  <a:lnTo>
                    <a:pt x="898" y="170"/>
                  </a:lnTo>
                  <a:lnTo>
                    <a:pt x="894" y="170"/>
                  </a:lnTo>
                  <a:lnTo>
                    <a:pt x="892" y="172"/>
                  </a:lnTo>
                  <a:lnTo>
                    <a:pt x="892" y="174"/>
                  </a:lnTo>
                  <a:lnTo>
                    <a:pt x="894" y="172"/>
                  </a:lnTo>
                  <a:lnTo>
                    <a:pt x="896" y="172"/>
                  </a:lnTo>
                  <a:lnTo>
                    <a:pt x="898" y="172"/>
                  </a:lnTo>
                  <a:lnTo>
                    <a:pt x="900" y="174"/>
                  </a:lnTo>
                  <a:lnTo>
                    <a:pt x="902" y="176"/>
                  </a:lnTo>
                  <a:lnTo>
                    <a:pt x="902" y="178"/>
                  </a:lnTo>
                  <a:lnTo>
                    <a:pt x="900" y="182"/>
                  </a:lnTo>
                  <a:lnTo>
                    <a:pt x="898" y="186"/>
                  </a:lnTo>
                  <a:lnTo>
                    <a:pt x="898" y="186"/>
                  </a:lnTo>
                  <a:lnTo>
                    <a:pt x="894" y="190"/>
                  </a:lnTo>
                  <a:lnTo>
                    <a:pt x="892" y="188"/>
                  </a:lnTo>
                  <a:lnTo>
                    <a:pt x="890" y="188"/>
                  </a:lnTo>
                  <a:lnTo>
                    <a:pt x="888" y="188"/>
                  </a:lnTo>
                  <a:lnTo>
                    <a:pt x="888" y="186"/>
                  </a:lnTo>
                  <a:lnTo>
                    <a:pt x="886" y="184"/>
                  </a:lnTo>
                  <a:lnTo>
                    <a:pt x="884" y="184"/>
                  </a:lnTo>
                  <a:lnTo>
                    <a:pt x="884" y="186"/>
                  </a:lnTo>
                  <a:lnTo>
                    <a:pt x="886" y="186"/>
                  </a:lnTo>
                  <a:lnTo>
                    <a:pt x="886" y="188"/>
                  </a:lnTo>
                  <a:lnTo>
                    <a:pt x="888" y="188"/>
                  </a:lnTo>
                  <a:lnTo>
                    <a:pt x="892" y="190"/>
                  </a:lnTo>
                  <a:lnTo>
                    <a:pt x="892" y="194"/>
                  </a:lnTo>
                  <a:lnTo>
                    <a:pt x="890" y="196"/>
                  </a:lnTo>
                  <a:lnTo>
                    <a:pt x="888" y="196"/>
                  </a:lnTo>
                  <a:lnTo>
                    <a:pt x="886" y="198"/>
                  </a:lnTo>
                  <a:lnTo>
                    <a:pt x="884" y="198"/>
                  </a:lnTo>
                  <a:lnTo>
                    <a:pt x="880" y="196"/>
                  </a:lnTo>
                  <a:lnTo>
                    <a:pt x="878" y="196"/>
                  </a:lnTo>
                  <a:lnTo>
                    <a:pt x="878" y="194"/>
                  </a:lnTo>
                  <a:lnTo>
                    <a:pt x="874" y="194"/>
                  </a:lnTo>
                  <a:lnTo>
                    <a:pt x="874" y="196"/>
                  </a:lnTo>
                  <a:lnTo>
                    <a:pt x="874" y="196"/>
                  </a:lnTo>
                  <a:lnTo>
                    <a:pt x="882" y="200"/>
                  </a:lnTo>
                  <a:lnTo>
                    <a:pt x="884" y="200"/>
                  </a:lnTo>
                  <a:lnTo>
                    <a:pt x="884" y="202"/>
                  </a:lnTo>
                  <a:lnTo>
                    <a:pt x="882" y="204"/>
                  </a:lnTo>
                  <a:lnTo>
                    <a:pt x="880" y="206"/>
                  </a:lnTo>
                  <a:lnTo>
                    <a:pt x="878" y="206"/>
                  </a:lnTo>
                  <a:lnTo>
                    <a:pt x="876" y="204"/>
                  </a:lnTo>
                  <a:lnTo>
                    <a:pt x="874" y="204"/>
                  </a:lnTo>
                  <a:lnTo>
                    <a:pt x="872" y="206"/>
                  </a:lnTo>
                  <a:lnTo>
                    <a:pt x="868" y="206"/>
                  </a:lnTo>
                  <a:lnTo>
                    <a:pt x="866" y="204"/>
                  </a:lnTo>
                  <a:lnTo>
                    <a:pt x="862" y="202"/>
                  </a:lnTo>
                  <a:lnTo>
                    <a:pt x="858" y="204"/>
                  </a:lnTo>
                  <a:lnTo>
                    <a:pt x="858" y="208"/>
                  </a:lnTo>
                  <a:lnTo>
                    <a:pt x="856" y="210"/>
                  </a:lnTo>
                  <a:lnTo>
                    <a:pt x="858" y="210"/>
                  </a:lnTo>
                  <a:lnTo>
                    <a:pt x="858" y="210"/>
                  </a:lnTo>
                  <a:lnTo>
                    <a:pt x="858" y="212"/>
                  </a:lnTo>
                  <a:lnTo>
                    <a:pt x="856" y="216"/>
                  </a:lnTo>
                  <a:lnTo>
                    <a:pt x="854" y="218"/>
                  </a:lnTo>
                  <a:lnTo>
                    <a:pt x="852" y="218"/>
                  </a:lnTo>
                  <a:lnTo>
                    <a:pt x="852" y="218"/>
                  </a:lnTo>
                  <a:lnTo>
                    <a:pt x="850" y="218"/>
                  </a:lnTo>
                  <a:lnTo>
                    <a:pt x="850" y="220"/>
                  </a:lnTo>
                  <a:lnTo>
                    <a:pt x="848" y="222"/>
                  </a:lnTo>
                  <a:lnTo>
                    <a:pt x="846" y="222"/>
                  </a:lnTo>
                  <a:lnTo>
                    <a:pt x="846" y="220"/>
                  </a:lnTo>
                  <a:lnTo>
                    <a:pt x="846" y="220"/>
                  </a:lnTo>
                  <a:lnTo>
                    <a:pt x="844" y="222"/>
                  </a:lnTo>
                  <a:lnTo>
                    <a:pt x="842" y="224"/>
                  </a:lnTo>
                  <a:lnTo>
                    <a:pt x="842" y="226"/>
                  </a:lnTo>
                  <a:lnTo>
                    <a:pt x="836" y="222"/>
                  </a:lnTo>
                  <a:lnTo>
                    <a:pt x="832" y="222"/>
                  </a:lnTo>
                  <a:lnTo>
                    <a:pt x="832" y="224"/>
                  </a:lnTo>
                  <a:lnTo>
                    <a:pt x="830" y="222"/>
                  </a:lnTo>
                  <a:lnTo>
                    <a:pt x="824" y="216"/>
                  </a:lnTo>
                  <a:lnTo>
                    <a:pt x="822" y="210"/>
                  </a:lnTo>
                  <a:lnTo>
                    <a:pt x="824" y="210"/>
                  </a:lnTo>
                  <a:lnTo>
                    <a:pt x="824" y="208"/>
                  </a:lnTo>
                  <a:lnTo>
                    <a:pt x="824" y="206"/>
                  </a:lnTo>
                  <a:lnTo>
                    <a:pt x="824" y="204"/>
                  </a:lnTo>
                  <a:lnTo>
                    <a:pt x="822" y="208"/>
                  </a:lnTo>
                  <a:lnTo>
                    <a:pt x="822" y="210"/>
                  </a:lnTo>
                  <a:lnTo>
                    <a:pt x="820" y="212"/>
                  </a:lnTo>
                  <a:lnTo>
                    <a:pt x="820" y="214"/>
                  </a:lnTo>
                  <a:lnTo>
                    <a:pt x="822" y="218"/>
                  </a:lnTo>
                  <a:lnTo>
                    <a:pt x="822" y="218"/>
                  </a:lnTo>
                  <a:lnTo>
                    <a:pt x="820" y="218"/>
                  </a:lnTo>
                  <a:lnTo>
                    <a:pt x="816" y="218"/>
                  </a:lnTo>
                  <a:lnTo>
                    <a:pt x="816" y="218"/>
                  </a:lnTo>
                  <a:lnTo>
                    <a:pt x="814" y="218"/>
                  </a:lnTo>
                  <a:lnTo>
                    <a:pt x="816" y="220"/>
                  </a:lnTo>
                  <a:lnTo>
                    <a:pt x="814" y="224"/>
                  </a:lnTo>
                  <a:lnTo>
                    <a:pt x="816" y="224"/>
                  </a:lnTo>
                  <a:lnTo>
                    <a:pt x="818" y="222"/>
                  </a:lnTo>
                  <a:lnTo>
                    <a:pt x="820" y="222"/>
                  </a:lnTo>
                  <a:lnTo>
                    <a:pt x="822" y="220"/>
                  </a:lnTo>
                  <a:lnTo>
                    <a:pt x="824" y="220"/>
                  </a:lnTo>
                  <a:lnTo>
                    <a:pt x="826" y="222"/>
                  </a:lnTo>
                  <a:lnTo>
                    <a:pt x="828" y="224"/>
                  </a:lnTo>
                  <a:lnTo>
                    <a:pt x="826" y="226"/>
                  </a:lnTo>
                  <a:lnTo>
                    <a:pt x="830" y="224"/>
                  </a:lnTo>
                  <a:lnTo>
                    <a:pt x="834" y="224"/>
                  </a:lnTo>
                  <a:lnTo>
                    <a:pt x="838" y="224"/>
                  </a:lnTo>
                  <a:lnTo>
                    <a:pt x="838" y="228"/>
                  </a:lnTo>
                  <a:lnTo>
                    <a:pt x="836" y="228"/>
                  </a:lnTo>
                  <a:lnTo>
                    <a:pt x="834" y="232"/>
                  </a:lnTo>
                  <a:lnTo>
                    <a:pt x="834" y="232"/>
                  </a:lnTo>
                  <a:lnTo>
                    <a:pt x="832" y="234"/>
                  </a:lnTo>
                  <a:lnTo>
                    <a:pt x="834" y="236"/>
                  </a:lnTo>
                  <a:lnTo>
                    <a:pt x="836" y="236"/>
                  </a:lnTo>
                  <a:lnTo>
                    <a:pt x="836" y="238"/>
                  </a:lnTo>
                  <a:lnTo>
                    <a:pt x="834" y="238"/>
                  </a:lnTo>
                  <a:lnTo>
                    <a:pt x="836" y="238"/>
                  </a:lnTo>
                  <a:lnTo>
                    <a:pt x="836" y="238"/>
                  </a:lnTo>
                  <a:lnTo>
                    <a:pt x="840" y="236"/>
                  </a:lnTo>
                  <a:lnTo>
                    <a:pt x="842" y="236"/>
                  </a:lnTo>
                  <a:lnTo>
                    <a:pt x="842" y="236"/>
                  </a:lnTo>
                  <a:lnTo>
                    <a:pt x="844" y="236"/>
                  </a:lnTo>
                  <a:lnTo>
                    <a:pt x="844" y="238"/>
                  </a:lnTo>
                  <a:lnTo>
                    <a:pt x="844" y="240"/>
                  </a:lnTo>
                  <a:lnTo>
                    <a:pt x="842" y="244"/>
                  </a:lnTo>
                  <a:lnTo>
                    <a:pt x="840" y="248"/>
                  </a:lnTo>
                  <a:lnTo>
                    <a:pt x="838" y="248"/>
                  </a:lnTo>
                  <a:lnTo>
                    <a:pt x="836" y="250"/>
                  </a:lnTo>
                  <a:lnTo>
                    <a:pt x="834" y="252"/>
                  </a:lnTo>
                  <a:lnTo>
                    <a:pt x="832" y="254"/>
                  </a:lnTo>
                  <a:lnTo>
                    <a:pt x="830" y="254"/>
                  </a:lnTo>
                  <a:lnTo>
                    <a:pt x="832" y="252"/>
                  </a:lnTo>
                  <a:lnTo>
                    <a:pt x="832" y="248"/>
                  </a:lnTo>
                  <a:lnTo>
                    <a:pt x="832" y="248"/>
                  </a:lnTo>
                  <a:lnTo>
                    <a:pt x="830" y="248"/>
                  </a:lnTo>
                  <a:lnTo>
                    <a:pt x="828" y="252"/>
                  </a:lnTo>
                  <a:lnTo>
                    <a:pt x="826" y="252"/>
                  </a:lnTo>
                  <a:lnTo>
                    <a:pt x="822" y="256"/>
                  </a:lnTo>
                  <a:lnTo>
                    <a:pt x="822" y="254"/>
                  </a:lnTo>
                  <a:lnTo>
                    <a:pt x="818" y="254"/>
                  </a:lnTo>
                  <a:lnTo>
                    <a:pt x="816" y="258"/>
                  </a:lnTo>
                  <a:lnTo>
                    <a:pt x="814" y="258"/>
                  </a:lnTo>
                  <a:lnTo>
                    <a:pt x="812" y="258"/>
                  </a:lnTo>
                  <a:lnTo>
                    <a:pt x="810" y="258"/>
                  </a:lnTo>
                  <a:lnTo>
                    <a:pt x="810" y="256"/>
                  </a:lnTo>
                  <a:lnTo>
                    <a:pt x="808" y="256"/>
                  </a:lnTo>
                  <a:lnTo>
                    <a:pt x="810" y="254"/>
                  </a:lnTo>
                  <a:lnTo>
                    <a:pt x="812" y="252"/>
                  </a:lnTo>
                  <a:lnTo>
                    <a:pt x="812" y="250"/>
                  </a:lnTo>
                  <a:lnTo>
                    <a:pt x="810" y="246"/>
                  </a:lnTo>
                  <a:lnTo>
                    <a:pt x="808" y="248"/>
                  </a:lnTo>
                  <a:lnTo>
                    <a:pt x="804" y="246"/>
                  </a:lnTo>
                  <a:lnTo>
                    <a:pt x="804" y="246"/>
                  </a:lnTo>
                  <a:lnTo>
                    <a:pt x="804" y="242"/>
                  </a:lnTo>
                  <a:lnTo>
                    <a:pt x="806" y="242"/>
                  </a:lnTo>
                  <a:lnTo>
                    <a:pt x="806" y="240"/>
                  </a:lnTo>
                  <a:lnTo>
                    <a:pt x="804" y="240"/>
                  </a:lnTo>
                  <a:lnTo>
                    <a:pt x="802" y="238"/>
                  </a:lnTo>
                  <a:lnTo>
                    <a:pt x="802" y="236"/>
                  </a:lnTo>
                  <a:lnTo>
                    <a:pt x="802" y="232"/>
                  </a:lnTo>
                  <a:lnTo>
                    <a:pt x="802" y="232"/>
                  </a:lnTo>
                  <a:lnTo>
                    <a:pt x="802" y="234"/>
                  </a:lnTo>
                  <a:lnTo>
                    <a:pt x="800" y="238"/>
                  </a:lnTo>
                  <a:lnTo>
                    <a:pt x="802" y="240"/>
                  </a:lnTo>
                  <a:lnTo>
                    <a:pt x="802" y="242"/>
                  </a:lnTo>
                  <a:lnTo>
                    <a:pt x="802" y="244"/>
                  </a:lnTo>
                  <a:lnTo>
                    <a:pt x="802" y="246"/>
                  </a:lnTo>
                  <a:lnTo>
                    <a:pt x="800" y="248"/>
                  </a:lnTo>
                  <a:lnTo>
                    <a:pt x="798" y="246"/>
                  </a:lnTo>
                  <a:lnTo>
                    <a:pt x="796" y="248"/>
                  </a:lnTo>
                  <a:lnTo>
                    <a:pt x="794" y="246"/>
                  </a:lnTo>
                  <a:lnTo>
                    <a:pt x="794" y="244"/>
                  </a:lnTo>
                  <a:lnTo>
                    <a:pt x="796" y="240"/>
                  </a:lnTo>
                  <a:lnTo>
                    <a:pt x="794" y="238"/>
                  </a:lnTo>
                  <a:lnTo>
                    <a:pt x="794" y="236"/>
                  </a:lnTo>
                  <a:lnTo>
                    <a:pt x="796" y="232"/>
                  </a:lnTo>
                  <a:lnTo>
                    <a:pt x="794" y="234"/>
                  </a:lnTo>
                  <a:lnTo>
                    <a:pt x="792" y="236"/>
                  </a:lnTo>
                  <a:lnTo>
                    <a:pt x="792" y="238"/>
                  </a:lnTo>
                  <a:lnTo>
                    <a:pt x="794" y="240"/>
                  </a:lnTo>
                  <a:lnTo>
                    <a:pt x="790" y="244"/>
                  </a:lnTo>
                  <a:lnTo>
                    <a:pt x="788" y="246"/>
                  </a:lnTo>
                  <a:lnTo>
                    <a:pt x="786" y="244"/>
                  </a:lnTo>
                  <a:lnTo>
                    <a:pt x="788" y="242"/>
                  </a:lnTo>
                  <a:lnTo>
                    <a:pt x="786" y="240"/>
                  </a:lnTo>
                  <a:lnTo>
                    <a:pt x="786" y="238"/>
                  </a:lnTo>
                  <a:lnTo>
                    <a:pt x="788" y="238"/>
                  </a:lnTo>
                  <a:lnTo>
                    <a:pt x="788" y="236"/>
                  </a:lnTo>
                  <a:lnTo>
                    <a:pt x="788" y="234"/>
                  </a:lnTo>
                  <a:lnTo>
                    <a:pt x="786" y="232"/>
                  </a:lnTo>
                  <a:lnTo>
                    <a:pt x="786" y="234"/>
                  </a:lnTo>
                  <a:lnTo>
                    <a:pt x="786" y="236"/>
                  </a:lnTo>
                  <a:lnTo>
                    <a:pt x="784" y="238"/>
                  </a:lnTo>
                  <a:lnTo>
                    <a:pt x="784" y="240"/>
                  </a:lnTo>
                  <a:lnTo>
                    <a:pt x="782" y="240"/>
                  </a:lnTo>
                  <a:lnTo>
                    <a:pt x="782" y="240"/>
                  </a:lnTo>
                  <a:lnTo>
                    <a:pt x="780" y="242"/>
                  </a:lnTo>
                  <a:lnTo>
                    <a:pt x="780" y="242"/>
                  </a:lnTo>
                  <a:close/>
                  <a:moveTo>
                    <a:pt x="846" y="608"/>
                  </a:moveTo>
                  <a:lnTo>
                    <a:pt x="844" y="610"/>
                  </a:lnTo>
                  <a:lnTo>
                    <a:pt x="844" y="614"/>
                  </a:lnTo>
                  <a:lnTo>
                    <a:pt x="846" y="616"/>
                  </a:lnTo>
                  <a:lnTo>
                    <a:pt x="846" y="614"/>
                  </a:lnTo>
                  <a:lnTo>
                    <a:pt x="846" y="614"/>
                  </a:lnTo>
                  <a:lnTo>
                    <a:pt x="846" y="610"/>
                  </a:lnTo>
                  <a:lnTo>
                    <a:pt x="846" y="608"/>
                  </a:lnTo>
                  <a:lnTo>
                    <a:pt x="846" y="608"/>
                  </a:lnTo>
                  <a:close/>
                  <a:moveTo>
                    <a:pt x="844" y="594"/>
                  </a:moveTo>
                  <a:lnTo>
                    <a:pt x="842" y="592"/>
                  </a:lnTo>
                  <a:lnTo>
                    <a:pt x="844" y="592"/>
                  </a:lnTo>
                  <a:lnTo>
                    <a:pt x="844" y="592"/>
                  </a:lnTo>
                  <a:lnTo>
                    <a:pt x="844" y="594"/>
                  </a:lnTo>
                  <a:lnTo>
                    <a:pt x="844" y="594"/>
                  </a:lnTo>
                  <a:close/>
                  <a:moveTo>
                    <a:pt x="840" y="586"/>
                  </a:moveTo>
                  <a:lnTo>
                    <a:pt x="842" y="584"/>
                  </a:lnTo>
                  <a:lnTo>
                    <a:pt x="844" y="582"/>
                  </a:lnTo>
                  <a:lnTo>
                    <a:pt x="844" y="584"/>
                  </a:lnTo>
                  <a:lnTo>
                    <a:pt x="842" y="586"/>
                  </a:lnTo>
                  <a:lnTo>
                    <a:pt x="840" y="586"/>
                  </a:lnTo>
                  <a:lnTo>
                    <a:pt x="840" y="586"/>
                  </a:lnTo>
                  <a:close/>
                  <a:moveTo>
                    <a:pt x="820" y="402"/>
                  </a:moveTo>
                  <a:lnTo>
                    <a:pt x="820" y="400"/>
                  </a:lnTo>
                  <a:lnTo>
                    <a:pt x="820" y="400"/>
                  </a:lnTo>
                  <a:lnTo>
                    <a:pt x="820" y="402"/>
                  </a:lnTo>
                  <a:lnTo>
                    <a:pt x="820" y="402"/>
                  </a:lnTo>
                  <a:close/>
                  <a:moveTo>
                    <a:pt x="824" y="404"/>
                  </a:moveTo>
                  <a:lnTo>
                    <a:pt x="824" y="404"/>
                  </a:lnTo>
                  <a:lnTo>
                    <a:pt x="824" y="402"/>
                  </a:lnTo>
                  <a:lnTo>
                    <a:pt x="824" y="400"/>
                  </a:lnTo>
                  <a:lnTo>
                    <a:pt x="824" y="402"/>
                  </a:lnTo>
                  <a:lnTo>
                    <a:pt x="824" y="404"/>
                  </a:lnTo>
                  <a:lnTo>
                    <a:pt x="824" y="404"/>
                  </a:lnTo>
                  <a:close/>
                  <a:moveTo>
                    <a:pt x="820" y="410"/>
                  </a:moveTo>
                  <a:lnTo>
                    <a:pt x="818" y="408"/>
                  </a:lnTo>
                  <a:lnTo>
                    <a:pt x="818" y="408"/>
                  </a:lnTo>
                  <a:lnTo>
                    <a:pt x="818" y="406"/>
                  </a:lnTo>
                  <a:lnTo>
                    <a:pt x="820" y="404"/>
                  </a:lnTo>
                  <a:lnTo>
                    <a:pt x="820" y="406"/>
                  </a:lnTo>
                  <a:lnTo>
                    <a:pt x="822" y="406"/>
                  </a:lnTo>
                  <a:lnTo>
                    <a:pt x="824" y="406"/>
                  </a:lnTo>
                  <a:lnTo>
                    <a:pt x="822" y="408"/>
                  </a:lnTo>
                  <a:lnTo>
                    <a:pt x="820" y="410"/>
                  </a:lnTo>
                  <a:lnTo>
                    <a:pt x="820" y="410"/>
                  </a:lnTo>
                  <a:close/>
                  <a:moveTo>
                    <a:pt x="856" y="466"/>
                  </a:moveTo>
                  <a:lnTo>
                    <a:pt x="858" y="464"/>
                  </a:lnTo>
                  <a:lnTo>
                    <a:pt x="860" y="464"/>
                  </a:lnTo>
                  <a:lnTo>
                    <a:pt x="858" y="466"/>
                  </a:lnTo>
                  <a:lnTo>
                    <a:pt x="858" y="466"/>
                  </a:lnTo>
                  <a:lnTo>
                    <a:pt x="856" y="466"/>
                  </a:lnTo>
                  <a:close/>
                  <a:moveTo>
                    <a:pt x="852" y="464"/>
                  </a:moveTo>
                  <a:lnTo>
                    <a:pt x="852" y="464"/>
                  </a:lnTo>
                  <a:lnTo>
                    <a:pt x="854" y="462"/>
                  </a:lnTo>
                  <a:lnTo>
                    <a:pt x="856" y="462"/>
                  </a:lnTo>
                  <a:lnTo>
                    <a:pt x="856" y="464"/>
                  </a:lnTo>
                  <a:lnTo>
                    <a:pt x="854" y="466"/>
                  </a:lnTo>
                  <a:lnTo>
                    <a:pt x="852" y="466"/>
                  </a:lnTo>
                  <a:lnTo>
                    <a:pt x="852" y="464"/>
                  </a:lnTo>
                  <a:close/>
                  <a:moveTo>
                    <a:pt x="844" y="490"/>
                  </a:moveTo>
                  <a:lnTo>
                    <a:pt x="846" y="492"/>
                  </a:lnTo>
                  <a:lnTo>
                    <a:pt x="848" y="490"/>
                  </a:lnTo>
                  <a:lnTo>
                    <a:pt x="846" y="490"/>
                  </a:lnTo>
                  <a:lnTo>
                    <a:pt x="844" y="490"/>
                  </a:lnTo>
                  <a:close/>
                  <a:moveTo>
                    <a:pt x="854" y="502"/>
                  </a:moveTo>
                  <a:lnTo>
                    <a:pt x="858" y="502"/>
                  </a:lnTo>
                  <a:lnTo>
                    <a:pt x="858" y="502"/>
                  </a:lnTo>
                  <a:lnTo>
                    <a:pt x="858" y="500"/>
                  </a:lnTo>
                  <a:lnTo>
                    <a:pt x="856" y="500"/>
                  </a:lnTo>
                  <a:lnTo>
                    <a:pt x="854" y="502"/>
                  </a:lnTo>
                  <a:lnTo>
                    <a:pt x="854" y="502"/>
                  </a:lnTo>
                  <a:close/>
                  <a:moveTo>
                    <a:pt x="874" y="520"/>
                  </a:moveTo>
                  <a:lnTo>
                    <a:pt x="872" y="516"/>
                  </a:lnTo>
                  <a:lnTo>
                    <a:pt x="874" y="516"/>
                  </a:lnTo>
                  <a:lnTo>
                    <a:pt x="876" y="516"/>
                  </a:lnTo>
                  <a:lnTo>
                    <a:pt x="876" y="520"/>
                  </a:lnTo>
                  <a:lnTo>
                    <a:pt x="876" y="520"/>
                  </a:lnTo>
                  <a:lnTo>
                    <a:pt x="874" y="520"/>
                  </a:lnTo>
                  <a:close/>
                  <a:moveTo>
                    <a:pt x="884" y="532"/>
                  </a:moveTo>
                  <a:lnTo>
                    <a:pt x="884" y="530"/>
                  </a:lnTo>
                  <a:lnTo>
                    <a:pt x="886" y="528"/>
                  </a:lnTo>
                  <a:lnTo>
                    <a:pt x="886" y="528"/>
                  </a:lnTo>
                  <a:lnTo>
                    <a:pt x="888" y="528"/>
                  </a:lnTo>
                  <a:lnTo>
                    <a:pt x="886" y="530"/>
                  </a:lnTo>
                  <a:lnTo>
                    <a:pt x="884" y="530"/>
                  </a:lnTo>
                  <a:lnTo>
                    <a:pt x="884" y="532"/>
                  </a:lnTo>
                  <a:lnTo>
                    <a:pt x="884" y="532"/>
                  </a:lnTo>
                  <a:close/>
                  <a:moveTo>
                    <a:pt x="816" y="270"/>
                  </a:moveTo>
                  <a:lnTo>
                    <a:pt x="816" y="266"/>
                  </a:lnTo>
                  <a:lnTo>
                    <a:pt x="816" y="266"/>
                  </a:lnTo>
                  <a:lnTo>
                    <a:pt x="818" y="264"/>
                  </a:lnTo>
                  <a:lnTo>
                    <a:pt x="824" y="260"/>
                  </a:lnTo>
                  <a:lnTo>
                    <a:pt x="826" y="260"/>
                  </a:lnTo>
                  <a:lnTo>
                    <a:pt x="824" y="262"/>
                  </a:lnTo>
                  <a:lnTo>
                    <a:pt x="820" y="264"/>
                  </a:lnTo>
                  <a:lnTo>
                    <a:pt x="820" y="266"/>
                  </a:lnTo>
                  <a:lnTo>
                    <a:pt x="820" y="268"/>
                  </a:lnTo>
                  <a:lnTo>
                    <a:pt x="820" y="270"/>
                  </a:lnTo>
                  <a:lnTo>
                    <a:pt x="820" y="268"/>
                  </a:lnTo>
                  <a:lnTo>
                    <a:pt x="818" y="268"/>
                  </a:lnTo>
                  <a:lnTo>
                    <a:pt x="818" y="268"/>
                  </a:lnTo>
                  <a:lnTo>
                    <a:pt x="816" y="270"/>
                  </a:lnTo>
                  <a:lnTo>
                    <a:pt x="816" y="270"/>
                  </a:lnTo>
                  <a:close/>
                  <a:moveTo>
                    <a:pt x="804" y="258"/>
                  </a:moveTo>
                  <a:lnTo>
                    <a:pt x="804" y="258"/>
                  </a:lnTo>
                  <a:lnTo>
                    <a:pt x="804" y="260"/>
                  </a:lnTo>
                  <a:lnTo>
                    <a:pt x="806" y="260"/>
                  </a:lnTo>
                  <a:lnTo>
                    <a:pt x="806" y="258"/>
                  </a:lnTo>
                  <a:lnTo>
                    <a:pt x="806" y="256"/>
                  </a:lnTo>
                  <a:lnTo>
                    <a:pt x="804" y="258"/>
                  </a:lnTo>
                  <a:close/>
                  <a:moveTo>
                    <a:pt x="736" y="228"/>
                  </a:moveTo>
                  <a:lnTo>
                    <a:pt x="734" y="226"/>
                  </a:lnTo>
                  <a:lnTo>
                    <a:pt x="734" y="224"/>
                  </a:lnTo>
                  <a:lnTo>
                    <a:pt x="734" y="220"/>
                  </a:lnTo>
                  <a:lnTo>
                    <a:pt x="732" y="218"/>
                  </a:lnTo>
                  <a:lnTo>
                    <a:pt x="732" y="216"/>
                  </a:lnTo>
                  <a:lnTo>
                    <a:pt x="732" y="216"/>
                  </a:lnTo>
                  <a:lnTo>
                    <a:pt x="736" y="214"/>
                  </a:lnTo>
                  <a:lnTo>
                    <a:pt x="740" y="216"/>
                  </a:lnTo>
                  <a:lnTo>
                    <a:pt x="740" y="218"/>
                  </a:lnTo>
                  <a:lnTo>
                    <a:pt x="738" y="224"/>
                  </a:lnTo>
                  <a:lnTo>
                    <a:pt x="738" y="224"/>
                  </a:lnTo>
                  <a:lnTo>
                    <a:pt x="738" y="226"/>
                  </a:lnTo>
                  <a:lnTo>
                    <a:pt x="738" y="228"/>
                  </a:lnTo>
                  <a:lnTo>
                    <a:pt x="736" y="228"/>
                  </a:lnTo>
                  <a:close/>
                  <a:moveTo>
                    <a:pt x="736" y="92"/>
                  </a:moveTo>
                  <a:lnTo>
                    <a:pt x="740" y="90"/>
                  </a:lnTo>
                  <a:lnTo>
                    <a:pt x="740" y="86"/>
                  </a:lnTo>
                  <a:lnTo>
                    <a:pt x="740" y="84"/>
                  </a:lnTo>
                  <a:lnTo>
                    <a:pt x="744" y="82"/>
                  </a:lnTo>
                  <a:lnTo>
                    <a:pt x="746" y="78"/>
                  </a:lnTo>
                  <a:lnTo>
                    <a:pt x="744" y="78"/>
                  </a:lnTo>
                  <a:lnTo>
                    <a:pt x="742" y="78"/>
                  </a:lnTo>
                  <a:lnTo>
                    <a:pt x="740" y="76"/>
                  </a:lnTo>
                  <a:lnTo>
                    <a:pt x="740" y="74"/>
                  </a:lnTo>
                  <a:lnTo>
                    <a:pt x="740" y="74"/>
                  </a:lnTo>
                  <a:lnTo>
                    <a:pt x="738" y="76"/>
                  </a:lnTo>
                  <a:lnTo>
                    <a:pt x="734" y="78"/>
                  </a:lnTo>
                  <a:lnTo>
                    <a:pt x="732" y="80"/>
                  </a:lnTo>
                  <a:lnTo>
                    <a:pt x="732" y="80"/>
                  </a:lnTo>
                  <a:lnTo>
                    <a:pt x="732" y="82"/>
                  </a:lnTo>
                  <a:lnTo>
                    <a:pt x="734" y="84"/>
                  </a:lnTo>
                  <a:lnTo>
                    <a:pt x="736" y="82"/>
                  </a:lnTo>
                  <a:lnTo>
                    <a:pt x="736" y="86"/>
                  </a:lnTo>
                  <a:lnTo>
                    <a:pt x="734" y="86"/>
                  </a:lnTo>
                  <a:lnTo>
                    <a:pt x="734" y="90"/>
                  </a:lnTo>
                  <a:lnTo>
                    <a:pt x="736" y="90"/>
                  </a:lnTo>
                  <a:lnTo>
                    <a:pt x="736" y="92"/>
                  </a:lnTo>
                  <a:close/>
                  <a:moveTo>
                    <a:pt x="704" y="166"/>
                  </a:moveTo>
                  <a:lnTo>
                    <a:pt x="704" y="162"/>
                  </a:lnTo>
                  <a:lnTo>
                    <a:pt x="706" y="162"/>
                  </a:lnTo>
                  <a:lnTo>
                    <a:pt x="704" y="160"/>
                  </a:lnTo>
                  <a:lnTo>
                    <a:pt x="704" y="156"/>
                  </a:lnTo>
                  <a:lnTo>
                    <a:pt x="702" y="156"/>
                  </a:lnTo>
                  <a:lnTo>
                    <a:pt x="704" y="154"/>
                  </a:lnTo>
                  <a:lnTo>
                    <a:pt x="704" y="152"/>
                  </a:lnTo>
                  <a:lnTo>
                    <a:pt x="706" y="152"/>
                  </a:lnTo>
                  <a:lnTo>
                    <a:pt x="710" y="156"/>
                  </a:lnTo>
                  <a:lnTo>
                    <a:pt x="710" y="156"/>
                  </a:lnTo>
                  <a:lnTo>
                    <a:pt x="710" y="152"/>
                  </a:lnTo>
                  <a:lnTo>
                    <a:pt x="708" y="148"/>
                  </a:lnTo>
                  <a:lnTo>
                    <a:pt x="706" y="148"/>
                  </a:lnTo>
                  <a:lnTo>
                    <a:pt x="704" y="146"/>
                  </a:lnTo>
                  <a:lnTo>
                    <a:pt x="708" y="146"/>
                  </a:lnTo>
                  <a:lnTo>
                    <a:pt x="706" y="144"/>
                  </a:lnTo>
                  <a:lnTo>
                    <a:pt x="708" y="142"/>
                  </a:lnTo>
                  <a:lnTo>
                    <a:pt x="708" y="138"/>
                  </a:lnTo>
                  <a:lnTo>
                    <a:pt x="710" y="134"/>
                  </a:lnTo>
                  <a:lnTo>
                    <a:pt x="710" y="134"/>
                  </a:lnTo>
                  <a:lnTo>
                    <a:pt x="712" y="134"/>
                  </a:lnTo>
                  <a:lnTo>
                    <a:pt x="712" y="130"/>
                  </a:lnTo>
                  <a:lnTo>
                    <a:pt x="714" y="128"/>
                  </a:lnTo>
                  <a:lnTo>
                    <a:pt x="718" y="126"/>
                  </a:lnTo>
                  <a:lnTo>
                    <a:pt x="720" y="126"/>
                  </a:lnTo>
                  <a:lnTo>
                    <a:pt x="722" y="130"/>
                  </a:lnTo>
                  <a:lnTo>
                    <a:pt x="724" y="132"/>
                  </a:lnTo>
                  <a:lnTo>
                    <a:pt x="724" y="134"/>
                  </a:lnTo>
                  <a:lnTo>
                    <a:pt x="724" y="136"/>
                  </a:lnTo>
                  <a:lnTo>
                    <a:pt x="726" y="136"/>
                  </a:lnTo>
                  <a:lnTo>
                    <a:pt x="726" y="138"/>
                  </a:lnTo>
                  <a:lnTo>
                    <a:pt x="726" y="140"/>
                  </a:lnTo>
                  <a:lnTo>
                    <a:pt x="728" y="142"/>
                  </a:lnTo>
                  <a:lnTo>
                    <a:pt x="728" y="144"/>
                  </a:lnTo>
                  <a:lnTo>
                    <a:pt x="732" y="144"/>
                  </a:lnTo>
                  <a:lnTo>
                    <a:pt x="732" y="146"/>
                  </a:lnTo>
                  <a:lnTo>
                    <a:pt x="732" y="148"/>
                  </a:lnTo>
                  <a:lnTo>
                    <a:pt x="732" y="152"/>
                  </a:lnTo>
                  <a:lnTo>
                    <a:pt x="730" y="154"/>
                  </a:lnTo>
                  <a:lnTo>
                    <a:pt x="730" y="156"/>
                  </a:lnTo>
                  <a:lnTo>
                    <a:pt x="726" y="156"/>
                  </a:lnTo>
                  <a:lnTo>
                    <a:pt x="726" y="156"/>
                  </a:lnTo>
                  <a:lnTo>
                    <a:pt x="726" y="156"/>
                  </a:lnTo>
                  <a:lnTo>
                    <a:pt x="728" y="156"/>
                  </a:lnTo>
                  <a:lnTo>
                    <a:pt x="728" y="160"/>
                  </a:lnTo>
                  <a:lnTo>
                    <a:pt x="728" y="162"/>
                  </a:lnTo>
                  <a:lnTo>
                    <a:pt x="724" y="166"/>
                  </a:lnTo>
                  <a:lnTo>
                    <a:pt x="722" y="168"/>
                  </a:lnTo>
                  <a:lnTo>
                    <a:pt x="720" y="166"/>
                  </a:lnTo>
                  <a:lnTo>
                    <a:pt x="720" y="164"/>
                  </a:lnTo>
                  <a:lnTo>
                    <a:pt x="720" y="164"/>
                  </a:lnTo>
                  <a:lnTo>
                    <a:pt x="718" y="166"/>
                  </a:lnTo>
                  <a:lnTo>
                    <a:pt x="714" y="166"/>
                  </a:lnTo>
                  <a:lnTo>
                    <a:pt x="712" y="166"/>
                  </a:lnTo>
                  <a:lnTo>
                    <a:pt x="710" y="166"/>
                  </a:lnTo>
                  <a:lnTo>
                    <a:pt x="710" y="164"/>
                  </a:lnTo>
                  <a:lnTo>
                    <a:pt x="708" y="162"/>
                  </a:lnTo>
                  <a:lnTo>
                    <a:pt x="706" y="164"/>
                  </a:lnTo>
                  <a:lnTo>
                    <a:pt x="704" y="166"/>
                  </a:lnTo>
                  <a:close/>
                  <a:moveTo>
                    <a:pt x="732" y="162"/>
                  </a:moveTo>
                  <a:lnTo>
                    <a:pt x="734" y="162"/>
                  </a:lnTo>
                  <a:lnTo>
                    <a:pt x="734" y="160"/>
                  </a:lnTo>
                  <a:lnTo>
                    <a:pt x="734" y="156"/>
                  </a:lnTo>
                  <a:lnTo>
                    <a:pt x="732" y="156"/>
                  </a:lnTo>
                  <a:lnTo>
                    <a:pt x="732" y="158"/>
                  </a:lnTo>
                  <a:lnTo>
                    <a:pt x="732" y="160"/>
                  </a:lnTo>
                  <a:lnTo>
                    <a:pt x="732" y="162"/>
                  </a:lnTo>
                  <a:close/>
                  <a:moveTo>
                    <a:pt x="742" y="200"/>
                  </a:moveTo>
                  <a:lnTo>
                    <a:pt x="742" y="202"/>
                  </a:lnTo>
                  <a:lnTo>
                    <a:pt x="744" y="204"/>
                  </a:lnTo>
                  <a:lnTo>
                    <a:pt x="746" y="204"/>
                  </a:lnTo>
                  <a:lnTo>
                    <a:pt x="748" y="202"/>
                  </a:lnTo>
                  <a:lnTo>
                    <a:pt x="752" y="198"/>
                  </a:lnTo>
                  <a:lnTo>
                    <a:pt x="752" y="196"/>
                  </a:lnTo>
                  <a:lnTo>
                    <a:pt x="750" y="196"/>
                  </a:lnTo>
                  <a:lnTo>
                    <a:pt x="752" y="194"/>
                  </a:lnTo>
                  <a:lnTo>
                    <a:pt x="750" y="192"/>
                  </a:lnTo>
                  <a:lnTo>
                    <a:pt x="748" y="192"/>
                  </a:lnTo>
                  <a:lnTo>
                    <a:pt x="746" y="190"/>
                  </a:lnTo>
                  <a:lnTo>
                    <a:pt x="746" y="190"/>
                  </a:lnTo>
                  <a:lnTo>
                    <a:pt x="742" y="192"/>
                  </a:lnTo>
                  <a:lnTo>
                    <a:pt x="742" y="194"/>
                  </a:lnTo>
                  <a:lnTo>
                    <a:pt x="740" y="196"/>
                  </a:lnTo>
                  <a:lnTo>
                    <a:pt x="742" y="200"/>
                  </a:lnTo>
                  <a:close/>
                  <a:moveTo>
                    <a:pt x="738" y="200"/>
                  </a:moveTo>
                  <a:lnTo>
                    <a:pt x="738" y="202"/>
                  </a:lnTo>
                  <a:lnTo>
                    <a:pt x="738" y="204"/>
                  </a:lnTo>
                  <a:lnTo>
                    <a:pt x="740" y="204"/>
                  </a:lnTo>
                  <a:lnTo>
                    <a:pt x="740" y="204"/>
                  </a:lnTo>
                  <a:lnTo>
                    <a:pt x="740" y="202"/>
                  </a:lnTo>
                  <a:lnTo>
                    <a:pt x="740" y="202"/>
                  </a:lnTo>
                  <a:lnTo>
                    <a:pt x="740" y="200"/>
                  </a:lnTo>
                  <a:lnTo>
                    <a:pt x="738" y="200"/>
                  </a:lnTo>
                  <a:close/>
                  <a:moveTo>
                    <a:pt x="702" y="182"/>
                  </a:moveTo>
                  <a:lnTo>
                    <a:pt x="702" y="178"/>
                  </a:lnTo>
                  <a:lnTo>
                    <a:pt x="704" y="174"/>
                  </a:lnTo>
                  <a:lnTo>
                    <a:pt x="704" y="172"/>
                  </a:lnTo>
                  <a:lnTo>
                    <a:pt x="708" y="172"/>
                  </a:lnTo>
                  <a:lnTo>
                    <a:pt x="710" y="172"/>
                  </a:lnTo>
                  <a:lnTo>
                    <a:pt x="712" y="172"/>
                  </a:lnTo>
                  <a:lnTo>
                    <a:pt x="712" y="172"/>
                  </a:lnTo>
                  <a:lnTo>
                    <a:pt x="714" y="172"/>
                  </a:lnTo>
                  <a:lnTo>
                    <a:pt x="714" y="174"/>
                  </a:lnTo>
                  <a:lnTo>
                    <a:pt x="718" y="174"/>
                  </a:lnTo>
                  <a:lnTo>
                    <a:pt x="718" y="172"/>
                  </a:lnTo>
                  <a:lnTo>
                    <a:pt x="720" y="174"/>
                  </a:lnTo>
                  <a:lnTo>
                    <a:pt x="722" y="174"/>
                  </a:lnTo>
                  <a:lnTo>
                    <a:pt x="724" y="178"/>
                  </a:lnTo>
                  <a:lnTo>
                    <a:pt x="726" y="178"/>
                  </a:lnTo>
                  <a:lnTo>
                    <a:pt x="726" y="180"/>
                  </a:lnTo>
                  <a:lnTo>
                    <a:pt x="726" y="180"/>
                  </a:lnTo>
                  <a:lnTo>
                    <a:pt x="726" y="180"/>
                  </a:lnTo>
                  <a:lnTo>
                    <a:pt x="728" y="180"/>
                  </a:lnTo>
                  <a:lnTo>
                    <a:pt x="730" y="182"/>
                  </a:lnTo>
                  <a:lnTo>
                    <a:pt x="732" y="182"/>
                  </a:lnTo>
                  <a:lnTo>
                    <a:pt x="732" y="184"/>
                  </a:lnTo>
                  <a:lnTo>
                    <a:pt x="732" y="186"/>
                  </a:lnTo>
                  <a:lnTo>
                    <a:pt x="732" y="186"/>
                  </a:lnTo>
                  <a:lnTo>
                    <a:pt x="728" y="186"/>
                  </a:lnTo>
                  <a:lnTo>
                    <a:pt x="726" y="188"/>
                  </a:lnTo>
                  <a:lnTo>
                    <a:pt x="724" y="190"/>
                  </a:lnTo>
                  <a:lnTo>
                    <a:pt x="720" y="188"/>
                  </a:lnTo>
                  <a:lnTo>
                    <a:pt x="716" y="186"/>
                  </a:lnTo>
                  <a:lnTo>
                    <a:pt x="714" y="184"/>
                  </a:lnTo>
                  <a:lnTo>
                    <a:pt x="710" y="184"/>
                  </a:lnTo>
                  <a:lnTo>
                    <a:pt x="708" y="182"/>
                  </a:lnTo>
                  <a:lnTo>
                    <a:pt x="706" y="182"/>
                  </a:lnTo>
                  <a:lnTo>
                    <a:pt x="704" y="182"/>
                  </a:lnTo>
                  <a:lnTo>
                    <a:pt x="702" y="182"/>
                  </a:lnTo>
                  <a:close/>
                  <a:moveTo>
                    <a:pt x="672" y="140"/>
                  </a:moveTo>
                  <a:lnTo>
                    <a:pt x="672" y="140"/>
                  </a:lnTo>
                  <a:lnTo>
                    <a:pt x="674" y="138"/>
                  </a:lnTo>
                  <a:lnTo>
                    <a:pt x="676" y="140"/>
                  </a:lnTo>
                  <a:lnTo>
                    <a:pt x="674" y="142"/>
                  </a:lnTo>
                  <a:lnTo>
                    <a:pt x="674" y="142"/>
                  </a:lnTo>
                  <a:lnTo>
                    <a:pt x="672" y="140"/>
                  </a:lnTo>
                  <a:close/>
                  <a:moveTo>
                    <a:pt x="674" y="154"/>
                  </a:moveTo>
                  <a:lnTo>
                    <a:pt x="676" y="158"/>
                  </a:lnTo>
                  <a:lnTo>
                    <a:pt x="678" y="160"/>
                  </a:lnTo>
                  <a:lnTo>
                    <a:pt x="678" y="160"/>
                  </a:lnTo>
                  <a:lnTo>
                    <a:pt x="680" y="160"/>
                  </a:lnTo>
                  <a:lnTo>
                    <a:pt x="682" y="162"/>
                  </a:lnTo>
                  <a:lnTo>
                    <a:pt x="684" y="162"/>
                  </a:lnTo>
                  <a:lnTo>
                    <a:pt x="688" y="158"/>
                  </a:lnTo>
                  <a:lnTo>
                    <a:pt x="688" y="158"/>
                  </a:lnTo>
                  <a:lnTo>
                    <a:pt x="690" y="156"/>
                  </a:lnTo>
                  <a:lnTo>
                    <a:pt x="692" y="154"/>
                  </a:lnTo>
                  <a:lnTo>
                    <a:pt x="692" y="150"/>
                  </a:lnTo>
                  <a:lnTo>
                    <a:pt x="692" y="146"/>
                  </a:lnTo>
                  <a:lnTo>
                    <a:pt x="694" y="144"/>
                  </a:lnTo>
                  <a:lnTo>
                    <a:pt x="692" y="142"/>
                  </a:lnTo>
                  <a:lnTo>
                    <a:pt x="692" y="142"/>
                  </a:lnTo>
                  <a:lnTo>
                    <a:pt x="694" y="140"/>
                  </a:lnTo>
                  <a:lnTo>
                    <a:pt x="696" y="136"/>
                  </a:lnTo>
                  <a:lnTo>
                    <a:pt x="698" y="136"/>
                  </a:lnTo>
                  <a:lnTo>
                    <a:pt x="700" y="134"/>
                  </a:lnTo>
                  <a:lnTo>
                    <a:pt x="702" y="132"/>
                  </a:lnTo>
                  <a:lnTo>
                    <a:pt x="702" y="128"/>
                  </a:lnTo>
                  <a:lnTo>
                    <a:pt x="702" y="128"/>
                  </a:lnTo>
                  <a:lnTo>
                    <a:pt x="704" y="126"/>
                  </a:lnTo>
                  <a:lnTo>
                    <a:pt x="704" y="124"/>
                  </a:lnTo>
                  <a:lnTo>
                    <a:pt x="704" y="122"/>
                  </a:lnTo>
                  <a:lnTo>
                    <a:pt x="704" y="120"/>
                  </a:lnTo>
                  <a:lnTo>
                    <a:pt x="702" y="120"/>
                  </a:lnTo>
                  <a:lnTo>
                    <a:pt x="700" y="118"/>
                  </a:lnTo>
                  <a:lnTo>
                    <a:pt x="698" y="118"/>
                  </a:lnTo>
                  <a:lnTo>
                    <a:pt x="696" y="116"/>
                  </a:lnTo>
                  <a:lnTo>
                    <a:pt x="698" y="114"/>
                  </a:lnTo>
                  <a:lnTo>
                    <a:pt x="700" y="112"/>
                  </a:lnTo>
                  <a:lnTo>
                    <a:pt x="700" y="112"/>
                  </a:lnTo>
                  <a:lnTo>
                    <a:pt x="700" y="110"/>
                  </a:lnTo>
                  <a:lnTo>
                    <a:pt x="700" y="106"/>
                  </a:lnTo>
                  <a:lnTo>
                    <a:pt x="700" y="104"/>
                  </a:lnTo>
                  <a:lnTo>
                    <a:pt x="698" y="102"/>
                  </a:lnTo>
                  <a:lnTo>
                    <a:pt x="696" y="102"/>
                  </a:lnTo>
                  <a:lnTo>
                    <a:pt x="694" y="104"/>
                  </a:lnTo>
                  <a:lnTo>
                    <a:pt x="690" y="106"/>
                  </a:lnTo>
                  <a:lnTo>
                    <a:pt x="690" y="106"/>
                  </a:lnTo>
                  <a:lnTo>
                    <a:pt x="688" y="108"/>
                  </a:lnTo>
                  <a:lnTo>
                    <a:pt x="686" y="108"/>
                  </a:lnTo>
                  <a:lnTo>
                    <a:pt x="686" y="106"/>
                  </a:lnTo>
                  <a:lnTo>
                    <a:pt x="688" y="106"/>
                  </a:lnTo>
                  <a:lnTo>
                    <a:pt x="690" y="104"/>
                  </a:lnTo>
                  <a:lnTo>
                    <a:pt x="690" y="100"/>
                  </a:lnTo>
                  <a:lnTo>
                    <a:pt x="690" y="96"/>
                  </a:lnTo>
                  <a:lnTo>
                    <a:pt x="690" y="92"/>
                  </a:lnTo>
                  <a:lnTo>
                    <a:pt x="688" y="92"/>
                  </a:lnTo>
                  <a:lnTo>
                    <a:pt x="688" y="90"/>
                  </a:lnTo>
                  <a:lnTo>
                    <a:pt x="684" y="88"/>
                  </a:lnTo>
                  <a:lnTo>
                    <a:pt x="682" y="88"/>
                  </a:lnTo>
                  <a:lnTo>
                    <a:pt x="678" y="88"/>
                  </a:lnTo>
                  <a:lnTo>
                    <a:pt x="676" y="90"/>
                  </a:lnTo>
                  <a:lnTo>
                    <a:pt x="674" y="90"/>
                  </a:lnTo>
                  <a:lnTo>
                    <a:pt x="674" y="86"/>
                  </a:lnTo>
                  <a:lnTo>
                    <a:pt x="674" y="86"/>
                  </a:lnTo>
                  <a:lnTo>
                    <a:pt x="672" y="88"/>
                  </a:lnTo>
                  <a:lnTo>
                    <a:pt x="670" y="90"/>
                  </a:lnTo>
                  <a:lnTo>
                    <a:pt x="668" y="90"/>
                  </a:lnTo>
                  <a:lnTo>
                    <a:pt x="668" y="92"/>
                  </a:lnTo>
                  <a:lnTo>
                    <a:pt x="664" y="96"/>
                  </a:lnTo>
                  <a:lnTo>
                    <a:pt x="664" y="98"/>
                  </a:lnTo>
                  <a:lnTo>
                    <a:pt x="666" y="100"/>
                  </a:lnTo>
                  <a:lnTo>
                    <a:pt x="668" y="98"/>
                  </a:lnTo>
                  <a:lnTo>
                    <a:pt x="670" y="98"/>
                  </a:lnTo>
                  <a:lnTo>
                    <a:pt x="672" y="100"/>
                  </a:lnTo>
                  <a:lnTo>
                    <a:pt x="668" y="102"/>
                  </a:lnTo>
                  <a:lnTo>
                    <a:pt x="666" y="104"/>
                  </a:lnTo>
                  <a:lnTo>
                    <a:pt x="664" y="106"/>
                  </a:lnTo>
                  <a:lnTo>
                    <a:pt x="664" y="108"/>
                  </a:lnTo>
                  <a:lnTo>
                    <a:pt x="668" y="106"/>
                  </a:lnTo>
                  <a:lnTo>
                    <a:pt x="670" y="104"/>
                  </a:lnTo>
                  <a:lnTo>
                    <a:pt x="672" y="104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4" y="106"/>
                  </a:lnTo>
                  <a:lnTo>
                    <a:pt x="672" y="106"/>
                  </a:lnTo>
                  <a:lnTo>
                    <a:pt x="670" y="110"/>
                  </a:lnTo>
                  <a:lnTo>
                    <a:pt x="668" y="112"/>
                  </a:lnTo>
                  <a:lnTo>
                    <a:pt x="670" y="114"/>
                  </a:lnTo>
                  <a:lnTo>
                    <a:pt x="672" y="112"/>
                  </a:lnTo>
                  <a:lnTo>
                    <a:pt x="676" y="114"/>
                  </a:lnTo>
                  <a:lnTo>
                    <a:pt x="672" y="116"/>
                  </a:lnTo>
                  <a:lnTo>
                    <a:pt x="670" y="116"/>
                  </a:lnTo>
                  <a:lnTo>
                    <a:pt x="668" y="116"/>
                  </a:lnTo>
                  <a:lnTo>
                    <a:pt x="666" y="118"/>
                  </a:lnTo>
                  <a:lnTo>
                    <a:pt x="670" y="118"/>
                  </a:lnTo>
                  <a:lnTo>
                    <a:pt x="670" y="120"/>
                  </a:lnTo>
                  <a:lnTo>
                    <a:pt x="666" y="124"/>
                  </a:lnTo>
                  <a:lnTo>
                    <a:pt x="664" y="124"/>
                  </a:lnTo>
                  <a:lnTo>
                    <a:pt x="664" y="120"/>
                  </a:lnTo>
                  <a:lnTo>
                    <a:pt x="662" y="120"/>
                  </a:lnTo>
                  <a:lnTo>
                    <a:pt x="660" y="116"/>
                  </a:lnTo>
                  <a:lnTo>
                    <a:pt x="654" y="118"/>
                  </a:lnTo>
                  <a:lnTo>
                    <a:pt x="654" y="120"/>
                  </a:lnTo>
                  <a:lnTo>
                    <a:pt x="652" y="124"/>
                  </a:lnTo>
                  <a:lnTo>
                    <a:pt x="654" y="128"/>
                  </a:lnTo>
                  <a:lnTo>
                    <a:pt x="654" y="130"/>
                  </a:lnTo>
                  <a:lnTo>
                    <a:pt x="656" y="130"/>
                  </a:lnTo>
                  <a:lnTo>
                    <a:pt x="658" y="128"/>
                  </a:lnTo>
                  <a:lnTo>
                    <a:pt x="660" y="128"/>
                  </a:lnTo>
                  <a:lnTo>
                    <a:pt x="664" y="130"/>
                  </a:lnTo>
                  <a:lnTo>
                    <a:pt x="668" y="130"/>
                  </a:lnTo>
                  <a:lnTo>
                    <a:pt x="668" y="130"/>
                  </a:lnTo>
                  <a:lnTo>
                    <a:pt x="672" y="130"/>
                  </a:lnTo>
                  <a:lnTo>
                    <a:pt x="672" y="132"/>
                  </a:lnTo>
                  <a:lnTo>
                    <a:pt x="670" y="132"/>
                  </a:lnTo>
                  <a:lnTo>
                    <a:pt x="668" y="134"/>
                  </a:lnTo>
                  <a:lnTo>
                    <a:pt x="670" y="136"/>
                  </a:lnTo>
                  <a:lnTo>
                    <a:pt x="672" y="136"/>
                  </a:lnTo>
                  <a:lnTo>
                    <a:pt x="676" y="138"/>
                  </a:lnTo>
                  <a:lnTo>
                    <a:pt x="678" y="142"/>
                  </a:lnTo>
                  <a:lnTo>
                    <a:pt x="678" y="142"/>
                  </a:lnTo>
                  <a:lnTo>
                    <a:pt x="680" y="142"/>
                  </a:lnTo>
                  <a:lnTo>
                    <a:pt x="678" y="144"/>
                  </a:lnTo>
                  <a:lnTo>
                    <a:pt x="678" y="148"/>
                  </a:lnTo>
                  <a:lnTo>
                    <a:pt x="674" y="154"/>
                  </a:lnTo>
                  <a:close/>
                  <a:moveTo>
                    <a:pt x="662" y="136"/>
                  </a:moveTo>
                  <a:lnTo>
                    <a:pt x="662" y="134"/>
                  </a:lnTo>
                  <a:lnTo>
                    <a:pt x="664" y="132"/>
                  </a:lnTo>
                  <a:lnTo>
                    <a:pt x="668" y="132"/>
                  </a:lnTo>
                  <a:lnTo>
                    <a:pt x="666" y="134"/>
                  </a:lnTo>
                  <a:lnTo>
                    <a:pt x="666" y="134"/>
                  </a:lnTo>
                  <a:lnTo>
                    <a:pt x="664" y="136"/>
                  </a:lnTo>
                  <a:lnTo>
                    <a:pt x="662" y="136"/>
                  </a:lnTo>
                  <a:close/>
                  <a:moveTo>
                    <a:pt x="656" y="150"/>
                  </a:moveTo>
                  <a:lnTo>
                    <a:pt x="658" y="148"/>
                  </a:lnTo>
                  <a:lnTo>
                    <a:pt x="662" y="148"/>
                  </a:lnTo>
                  <a:lnTo>
                    <a:pt x="664" y="148"/>
                  </a:lnTo>
                  <a:lnTo>
                    <a:pt x="668" y="152"/>
                  </a:lnTo>
                  <a:lnTo>
                    <a:pt x="668" y="156"/>
                  </a:lnTo>
                  <a:lnTo>
                    <a:pt x="668" y="158"/>
                  </a:lnTo>
                  <a:lnTo>
                    <a:pt x="668" y="160"/>
                  </a:lnTo>
                  <a:lnTo>
                    <a:pt x="664" y="158"/>
                  </a:lnTo>
                  <a:lnTo>
                    <a:pt x="662" y="158"/>
                  </a:lnTo>
                  <a:lnTo>
                    <a:pt x="660" y="158"/>
                  </a:lnTo>
                  <a:lnTo>
                    <a:pt x="658" y="156"/>
                  </a:lnTo>
                  <a:lnTo>
                    <a:pt x="656" y="154"/>
                  </a:lnTo>
                  <a:lnTo>
                    <a:pt x="656" y="150"/>
                  </a:lnTo>
                  <a:close/>
                  <a:moveTo>
                    <a:pt x="626" y="170"/>
                  </a:moveTo>
                  <a:lnTo>
                    <a:pt x="628" y="168"/>
                  </a:lnTo>
                  <a:lnTo>
                    <a:pt x="630" y="168"/>
                  </a:lnTo>
                  <a:lnTo>
                    <a:pt x="630" y="170"/>
                  </a:lnTo>
                  <a:lnTo>
                    <a:pt x="628" y="172"/>
                  </a:lnTo>
                  <a:lnTo>
                    <a:pt x="626" y="170"/>
                  </a:lnTo>
                  <a:close/>
                  <a:moveTo>
                    <a:pt x="624" y="168"/>
                  </a:moveTo>
                  <a:lnTo>
                    <a:pt x="622" y="164"/>
                  </a:lnTo>
                  <a:lnTo>
                    <a:pt x="624" y="162"/>
                  </a:lnTo>
                  <a:lnTo>
                    <a:pt x="624" y="158"/>
                  </a:lnTo>
                  <a:lnTo>
                    <a:pt x="624" y="156"/>
                  </a:lnTo>
                  <a:lnTo>
                    <a:pt x="626" y="154"/>
                  </a:lnTo>
                  <a:lnTo>
                    <a:pt x="628" y="152"/>
                  </a:lnTo>
                  <a:lnTo>
                    <a:pt x="628" y="152"/>
                  </a:lnTo>
                  <a:lnTo>
                    <a:pt x="628" y="150"/>
                  </a:lnTo>
                  <a:lnTo>
                    <a:pt x="630" y="146"/>
                  </a:lnTo>
                  <a:lnTo>
                    <a:pt x="630" y="144"/>
                  </a:lnTo>
                  <a:lnTo>
                    <a:pt x="630" y="144"/>
                  </a:lnTo>
                  <a:lnTo>
                    <a:pt x="632" y="144"/>
                  </a:lnTo>
                  <a:lnTo>
                    <a:pt x="632" y="148"/>
                  </a:lnTo>
                  <a:lnTo>
                    <a:pt x="634" y="150"/>
                  </a:lnTo>
                  <a:lnTo>
                    <a:pt x="632" y="154"/>
                  </a:lnTo>
                  <a:lnTo>
                    <a:pt x="632" y="156"/>
                  </a:lnTo>
                  <a:lnTo>
                    <a:pt x="630" y="158"/>
                  </a:lnTo>
                  <a:lnTo>
                    <a:pt x="632" y="160"/>
                  </a:lnTo>
                  <a:lnTo>
                    <a:pt x="630" y="166"/>
                  </a:lnTo>
                  <a:lnTo>
                    <a:pt x="626" y="168"/>
                  </a:lnTo>
                  <a:lnTo>
                    <a:pt x="624" y="168"/>
                  </a:lnTo>
                  <a:close/>
                  <a:moveTo>
                    <a:pt x="596" y="112"/>
                  </a:moveTo>
                  <a:lnTo>
                    <a:pt x="594" y="108"/>
                  </a:lnTo>
                  <a:lnTo>
                    <a:pt x="594" y="106"/>
                  </a:lnTo>
                  <a:lnTo>
                    <a:pt x="594" y="104"/>
                  </a:lnTo>
                  <a:lnTo>
                    <a:pt x="594" y="104"/>
                  </a:lnTo>
                  <a:lnTo>
                    <a:pt x="590" y="104"/>
                  </a:lnTo>
                  <a:lnTo>
                    <a:pt x="590" y="102"/>
                  </a:lnTo>
                  <a:lnTo>
                    <a:pt x="588" y="104"/>
                  </a:lnTo>
                  <a:lnTo>
                    <a:pt x="586" y="104"/>
                  </a:lnTo>
                  <a:lnTo>
                    <a:pt x="582" y="104"/>
                  </a:lnTo>
                  <a:lnTo>
                    <a:pt x="582" y="102"/>
                  </a:lnTo>
                  <a:lnTo>
                    <a:pt x="584" y="100"/>
                  </a:lnTo>
                  <a:lnTo>
                    <a:pt x="586" y="98"/>
                  </a:lnTo>
                  <a:lnTo>
                    <a:pt x="588" y="98"/>
                  </a:lnTo>
                  <a:lnTo>
                    <a:pt x="590" y="98"/>
                  </a:lnTo>
                  <a:lnTo>
                    <a:pt x="598" y="96"/>
                  </a:lnTo>
                  <a:lnTo>
                    <a:pt x="600" y="96"/>
                  </a:lnTo>
                  <a:lnTo>
                    <a:pt x="602" y="98"/>
                  </a:lnTo>
                  <a:lnTo>
                    <a:pt x="604" y="98"/>
                  </a:lnTo>
                  <a:lnTo>
                    <a:pt x="606" y="98"/>
                  </a:lnTo>
                  <a:lnTo>
                    <a:pt x="610" y="96"/>
                  </a:lnTo>
                  <a:lnTo>
                    <a:pt x="614" y="94"/>
                  </a:lnTo>
                  <a:lnTo>
                    <a:pt x="614" y="96"/>
                  </a:lnTo>
                  <a:lnTo>
                    <a:pt x="616" y="94"/>
                  </a:lnTo>
                  <a:lnTo>
                    <a:pt x="618" y="94"/>
                  </a:lnTo>
                  <a:lnTo>
                    <a:pt x="618" y="96"/>
                  </a:lnTo>
                  <a:lnTo>
                    <a:pt x="618" y="100"/>
                  </a:lnTo>
                  <a:lnTo>
                    <a:pt x="618" y="102"/>
                  </a:lnTo>
                  <a:lnTo>
                    <a:pt x="616" y="104"/>
                  </a:lnTo>
                  <a:lnTo>
                    <a:pt x="618" y="108"/>
                  </a:lnTo>
                  <a:lnTo>
                    <a:pt x="616" y="114"/>
                  </a:lnTo>
                  <a:lnTo>
                    <a:pt x="614" y="114"/>
                  </a:lnTo>
                  <a:lnTo>
                    <a:pt x="612" y="116"/>
                  </a:lnTo>
                  <a:lnTo>
                    <a:pt x="610" y="116"/>
                  </a:lnTo>
                  <a:lnTo>
                    <a:pt x="608" y="116"/>
                  </a:lnTo>
                  <a:lnTo>
                    <a:pt x="606" y="114"/>
                  </a:lnTo>
                  <a:lnTo>
                    <a:pt x="604" y="116"/>
                  </a:lnTo>
                  <a:lnTo>
                    <a:pt x="600" y="112"/>
                  </a:lnTo>
                  <a:lnTo>
                    <a:pt x="600" y="108"/>
                  </a:lnTo>
                  <a:lnTo>
                    <a:pt x="600" y="106"/>
                  </a:lnTo>
                  <a:lnTo>
                    <a:pt x="598" y="108"/>
                  </a:lnTo>
                  <a:lnTo>
                    <a:pt x="598" y="110"/>
                  </a:lnTo>
                  <a:lnTo>
                    <a:pt x="596" y="112"/>
                  </a:lnTo>
                  <a:close/>
                  <a:moveTo>
                    <a:pt x="562" y="130"/>
                  </a:moveTo>
                  <a:lnTo>
                    <a:pt x="564" y="128"/>
                  </a:lnTo>
                  <a:lnTo>
                    <a:pt x="564" y="126"/>
                  </a:lnTo>
                  <a:lnTo>
                    <a:pt x="566" y="124"/>
                  </a:lnTo>
                  <a:lnTo>
                    <a:pt x="566" y="120"/>
                  </a:lnTo>
                  <a:lnTo>
                    <a:pt x="570" y="120"/>
                  </a:lnTo>
                  <a:lnTo>
                    <a:pt x="572" y="118"/>
                  </a:lnTo>
                  <a:lnTo>
                    <a:pt x="574" y="118"/>
                  </a:lnTo>
                  <a:lnTo>
                    <a:pt x="580" y="116"/>
                  </a:lnTo>
                  <a:lnTo>
                    <a:pt x="580" y="118"/>
                  </a:lnTo>
                  <a:lnTo>
                    <a:pt x="582" y="118"/>
                  </a:lnTo>
                  <a:lnTo>
                    <a:pt x="584" y="118"/>
                  </a:lnTo>
                  <a:lnTo>
                    <a:pt x="588" y="118"/>
                  </a:lnTo>
                  <a:lnTo>
                    <a:pt x="588" y="118"/>
                  </a:lnTo>
                  <a:lnTo>
                    <a:pt x="592" y="120"/>
                  </a:lnTo>
                  <a:lnTo>
                    <a:pt x="592" y="120"/>
                  </a:lnTo>
                  <a:lnTo>
                    <a:pt x="596" y="120"/>
                  </a:lnTo>
                  <a:lnTo>
                    <a:pt x="600" y="120"/>
                  </a:lnTo>
                  <a:lnTo>
                    <a:pt x="600" y="122"/>
                  </a:lnTo>
                  <a:lnTo>
                    <a:pt x="602" y="122"/>
                  </a:lnTo>
                  <a:lnTo>
                    <a:pt x="604" y="122"/>
                  </a:lnTo>
                  <a:lnTo>
                    <a:pt x="600" y="128"/>
                  </a:lnTo>
                  <a:lnTo>
                    <a:pt x="600" y="126"/>
                  </a:lnTo>
                  <a:lnTo>
                    <a:pt x="594" y="128"/>
                  </a:lnTo>
                  <a:lnTo>
                    <a:pt x="590" y="128"/>
                  </a:lnTo>
                  <a:lnTo>
                    <a:pt x="588" y="132"/>
                  </a:lnTo>
                  <a:lnTo>
                    <a:pt x="588" y="132"/>
                  </a:lnTo>
                  <a:lnTo>
                    <a:pt x="590" y="134"/>
                  </a:lnTo>
                  <a:lnTo>
                    <a:pt x="592" y="132"/>
                  </a:lnTo>
                  <a:lnTo>
                    <a:pt x="592" y="134"/>
                  </a:lnTo>
                  <a:lnTo>
                    <a:pt x="588" y="138"/>
                  </a:lnTo>
                  <a:lnTo>
                    <a:pt x="588" y="140"/>
                  </a:lnTo>
                  <a:lnTo>
                    <a:pt x="586" y="140"/>
                  </a:lnTo>
                  <a:lnTo>
                    <a:pt x="586" y="142"/>
                  </a:lnTo>
                  <a:lnTo>
                    <a:pt x="584" y="144"/>
                  </a:lnTo>
                  <a:lnTo>
                    <a:pt x="582" y="144"/>
                  </a:lnTo>
                  <a:lnTo>
                    <a:pt x="580" y="144"/>
                  </a:lnTo>
                  <a:lnTo>
                    <a:pt x="576" y="144"/>
                  </a:lnTo>
                  <a:lnTo>
                    <a:pt x="574" y="142"/>
                  </a:lnTo>
                  <a:lnTo>
                    <a:pt x="572" y="144"/>
                  </a:lnTo>
                  <a:lnTo>
                    <a:pt x="570" y="144"/>
                  </a:lnTo>
                  <a:lnTo>
                    <a:pt x="568" y="144"/>
                  </a:lnTo>
                  <a:lnTo>
                    <a:pt x="566" y="142"/>
                  </a:lnTo>
                  <a:lnTo>
                    <a:pt x="568" y="142"/>
                  </a:lnTo>
                  <a:lnTo>
                    <a:pt x="566" y="138"/>
                  </a:lnTo>
                  <a:lnTo>
                    <a:pt x="564" y="136"/>
                  </a:lnTo>
                  <a:lnTo>
                    <a:pt x="562" y="136"/>
                  </a:lnTo>
                  <a:lnTo>
                    <a:pt x="562" y="134"/>
                  </a:lnTo>
                  <a:lnTo>
                    <a:pt x="562" y="130"/>
                  </a:lnTo>
                  <a:close/>
                  <a:moveTo>
                    <a:pt x="558" y="122"/>
                  </a:moveTo>
                  <a:lnTo>
                    <a:pt x="560" y="122"/>
                  </a:lnTo>
                  <a:lnTo>
                    <a:pt x="564" y="122"/>
                  </a:lnTo>
                  <a:lnTo>
                    <a:pt x="566" y="118"/>
                  </a:lnTo>
                  <a:lnTo>
                    <a:pt x="566" y="116"/>
                  </a:lnTo>
                  <a:lnTo>
                    <a:pt x="566" y="114"/>
                  </a:lnTo>
                  <a:lnTo>
                    <a:pt x="566" y="112"/>
                  </a:lnTo>
                  <a:lnTo>
                    <a:pt x="566" y="108"/>
                  </a:lnTo>
                  <a:lnTo>
                    <a:pt x="564" y="110"/>
                  </a:lnTo>
                  <a:lnTo>
                    <a:pt x="564" y="110"/>
                  </a:lnTo>
                  <a:lnTo>
                    <a:pt x="562" y="108"/>
                  </a:lnTo>
                  <a:lnTo>
                    <a:pt x="560" y="110"/>
                  </a:lnTo>
                  <a:lnTo>
                    <a:pt x="558" y="110"/>
                  </a:lnTo>
                  <a:lnTo>
                    <a:pt x="558" y="112"/>
                  </a:lnTo>
                  <a:lnTo>
                    <a:pt x="558" y="116"/>
                  </a:lnTo>
                  <a:lnTo>
                    <a:pt x="556" y="118"/>
                  </a:lnTo>
                  <a:lnTo>
                    <a:pt x="558" y="122"/>
                  </a:lnTo>
                  <a:close/>
                  <a:moveTo>
                    <a:pt x="766" y="302"/>
                  </a:moveTo>
                  <a:lnTo>
                    <a:pt x="768" y="304"/>
                  </a:lnTo>
                  <a:lnTo>
                    <a:pt x="770" y="302"/>
                  </a:lnTo>
                  <a:lnTo>
                    <a:pt x="772" y="304"/>
                  </a:lnTo>
                  <a:lnTo>
                    <a:pt x="774" y="304"/>
                  </a:lnTo>
                  <a:lnTo>
                    <a:pt x="774" y="306"/>
                  </a:lnTo>
                  <a:lnTo>
                    <a:pt x="776" y="306"/>
                  </a:lnTo>
                  <a:lnTo>
                    <a:pt x="780" y="304"/>
                  </a:lnTo>
                  <a:lnTo>
                    <a:pt x="782" y="302"/>
                  </a:lnTo>
                  <a:lnTo>
                    <a:pt x="786" y="304"/>
                  </a:lnTo>
                  <a:lnTo>
                    <a:pt x="788" y="304"/>
                  </a:lnTo>
                  <a:lnTo>
                    <a:pt x="790" y="306"/>
                  </a:lnTo>
                  <a:lnTo>
                    <a:pt x="792" y="304"/>
                  </a:lnTo>
                  <a:lnTo>
                    <a:pt x="792" y="302"/>
                  </a:lnTo>
                  <a:lnTo>
                    <a:pt x="794" y="300"/>
                  </a:lnTo>
                  <a:lnTo>
                    <a:pt x="794" y="300"/>
                  </a:lnTo>
                  <a:lnTo>
                    <a:pt x="794" y="298"/>
                  </a:lnTo>
                  <a:lnTo>
                    <a:pt x="794" y="296"/>
                  </a:lnTo>
                  <a:lnTo>
                    <a:pt x="794" y="292"/>
                  </a:lnTo>
                  <a:lnTo>
                    <a:pt x="796" y="294"/>
                  </a:lnTo>
                  <a:lnTo>
                    <a:pt x="794" y="296"/>
                  </a:lnTo>
                  <a:lnTo>
                    <a:pt x="796" y="298"/>
                  </a:lnTo>
                  <a:lnTo>
                    <a:pt x="798" y="296"/>
                  </a:lnTo>
                  <a:lnTo>
                    <a:pt x="800" y="298"/>
                  </a:lnTo>
                  <a:lnTo>
                    <a:pt x="802" y="296"/>
                  </a:lnTo>
                  <a:lnTo>
                    <a:pt x="802" y="298"/>
                  </a:lnTo>
                  <a:lnTo>
                    <a:pt x="802" y="296"/>
                  </a:lnTo>
                  <a:lnTo>
                    <a:pt x="802" y="294"/>
                  </a:lnTo>
                  <a:lnTo>
                    <a:pt x="802" y="292"/>
                  </a:lnTo>
                  <a:lnTo>
                    <a:pt x="800" y="290"/>
                  </a:lnTo>
                  <a:lnTo>
                    <a:pt x="798" y="292"/>
                  </a:lnTo>
                  <a:lnTo>
                    <a:pt x="796" y="292"/>
                  </a:lnTo>
                  <a:lnTo>
                    <a:pt x="794" y="290"/>
                  </a:lnTo>
                  <a:lnTo>
                    <a:pt x="796" y="288"/>
                  </a:lnTo>
                  <a:lnTo>
                    <a:pt x="796" y="290"/>
                  </a:lnTo>
                  <a:lnTo>
                    <a:pt x="800" y="288"/>
                  </a:lnTo>
                  <a:lnTo>
                    <a:pt x="802" y="288"/>
                  </a:lnTo>
                  <a:lnTo>
                    <a:pt x="802" y="288"/>
                  </a:lnTo>
                  <a:lnTo>
                    <a:pt x="804" y="288"/>
                  </a:lnTo>
                  <a:lnTo>
                    <a:pt x="806" y="286"/>
                  </a:lnTo>
                  <a:lnTo>
                    <a:pt x="804" y="284"/>
                  </a:lnTo>
                  <a:lnTo>
                    <a:pt x="806" y="282"/>
                  </a:lnTo>
                  <a:lnTo>
                    <a:pt x="806" y="280"/>
                  </a:lnTo>
                  <a:lnTo>
                    <a:pt x="808" y="280"/>
                  </a:lnTo>
                  <a:lnTo>
                    <a:pt x="808" y="278"/>
                  </a:lnTo>
                  <a:lnTo>
                    <a:pt x="804" y="278"/>
                  </a:lnTo>
                  <a:lnTo>
                    <a:pt x="802" y="278"/>
                  </a:lnTo>
                  <a:lnTo>
                    <a:pt x="802" y="276"/>
                  </a:lnTo>
                  <a:lnTo>
                    <a:pt x="804" y="276"/>
                  </a:lnTo>
                  <a:lnTo>
                    <a:pt x="804" y="274"/>
                  </a:lnTo>
                  <a:lnTo>
                    <a:pt x="802" y="272"/>
                  </a:lnTo>
                  <a:lnTo>
                    <a:pt x="798" y="272"/>
                  </a:lnTo>
                  <a:lnTo>
                    <a:pt x="796" y="270"/>
                  </a:lnTo>
                  <a:lnTo>
                    <a:pt x="796" y="270"/>
                  </a:lnTo>
                  <a:lnTo>
                    <a:pt x="798" y="268"/>
                  </a:lnTo>
                  <a:lnTo>
                    <a:pt x="798" y="266"/>
                  </a:lnTo>
                  <a:lnTo>
                    <a:pt x="794" y="264"/>
                  </a:lnTo>
                  <a:lnTo>
                    <a:pt x="792" y="264"/>
                  </a:lnTo>
                  <a:lnTo>
                    <a:pt x="790" y="264"/>
                  </a:lnTo>
                  <a:lnTo>
                    <a:pt x="786" y="264"/>
                  </a:lnTo>
                  <a:lnTo>
                    <a:pt x="782" y="266"/>
                  </a:lnTo>
                  <a:lnTo>
                    <a:pt x="778" y="262"/>
                  </a:lnTo>
                  <a:lnTo>
                    <a:pt x="778" y="260"/>
                  </a:lnTo>
                  <a:lnTo>
                    <a:pt x="776" y="260"/>
                  </a:lnTo>
                  <a:lnTo>
                    <a:pt x="774" y="262"/>
                  </a:lnTo>
                  <a:lnTo>
                    <a:pt x="772" y="262"/>
                  </a:lnTo>
                  <a:lnTo>
                    <a:pt x="772" y="262"/>
                  </a:lnTo>
                  <a:lnTo>
                    <a:pt x="768" y="262"/>
                  </a:lnTo>
                  <a:lnTo>
                    <a:pt x="768" y="264"/>
                  </a:lnTo>
                  <a:lnTo>
                    <a:pt x="766" y="262"/>
                  </a:lnTo>
                  <a:lnTo>
                    <a:pt x="764" y="262"/>
                  </a:lnTo>
                  <a:lnTo>
                    <a:pt x="762" y="262"/>
                  </a:lnTo>
                  <a:lnTo>
                    <a:pt x="760" y="262"/>
                  </a:lnTo>
                  <a:lnTo>
                    <a:pt x="760" y="264"/>
                  </a:lnTo>
                  <a:lnTo>
                    <a:pt x="758" y="266"/>
                  </a:lnTo>
                  <a:lnTo>
                    <a:pt x="758" y="264"/>
                  </a:lnTo>
                  <a:lnTo>
                    <a:pt x="758" y="262"/>
                  </a:lnTo>
                  <a:lnTo>
                    <a:pt x="754" y="264"/>
                  </a:lnTo>
                  <a:lnTo>
                    <a:pt x="750" y="262"/>
                  </a:lnTo>
                  <a:lnTo>
                    <a:pt x="750" y="264"/>
                  </a:lnTo>
                  <a:lnTo>
                    <a:pt x="750" y="266"/>
                  </a:lnTo>
                  <a:lnTo>
                    <a:pt x="750" y="266"/>
                  </a:lnTo>
                  <a:lnTo>
                    <a:pt x="752" y="268"/>
                  </a:lnTo>
                  <a:lnTo>
                    <a:pt x="750" y="268"/>
                  </a:lnTo>
                  <a:lnTo>
                    <a:pt x="750" y="266"/>
                  </a:lnTo>
                  <a:lnTo>
                    <a:pt x="748" y="266"/>
                  </a:lnTo>
                  <a:lnTo>
                    <a:pt x="744" y="266"/>
                  </a:lnTo>
                  <a:lnTo>
                    <a:pt x="742" y="266"/>
                  </a:lnTo>
                  <a:lnTo>
                    <a:pt x="746" y="266"/>
                  </a:lnTo>
                  <a:lnTo>
                    <a:pt x="746" y="264"/>
                  </a:lnTo>
                  <a:lnTo>
                    <a:pt x="742" y="260"/>
                  </a:lnTo>
                  <a:lnTo>
                    <a:pt x="744" y="258"/>
                  </a:lnTo>
                  <a:lnTo>
                    <a:pt x="742" y="258"/>
                  </a:lnTo>
                  <a:lnTo>
                    <a:pt x="740" y="260"/>
                  </a:lnTo>
                  <a:lnTo>
                    <a:pt x="740" y="260"/>
                  </a:lnTo>
                  <a:lnTo>
                    <a:pt x="740" y="262"/>
                  </a:lnTo>
                  <a:lnTo>
                    <a:pt x="738" y="262"/>
                  </a:lnTo>
                  <a:lnTo>
                    <a:pt x="738" y="260"/>
                  </a:lnTo>
                  <a:lnTo>
                    <a:pt x="738" y="258"/>
                  </a:lnTo>
                  <a:lnTo>
                    <a:pt x="736" y="258"/>
                  </a:lnTo>
                  <a:lnTo>
                    <a:pt x="734" y="260"/>
                  </a:lnTo>
                  <a:lnTo>
                    <a:pt x="732" y="260"/>
                  </a:lnTo>
                  <a:lnTo>
                    <a:pt x="732" y="256"/>
                  </a:lnTo>
                  <a:lnTo>
                    <a:pt x="732" y="256"/>
                  </a:lnTo>
                  <a:lnTo>
                    <a:pt x="732" y="252"/>
                  </a:lnTo>
                  <a:lnTo>
                    <a:pt x="730" y="254"/>
                  </a:lnTo>
                  <a:lnTo>
                    <a:pt x="728" y="256"/>
                  </a:lnTo>
                  <a:lnTo>
                    <a:pt x="728" y="260"/>
                  </a:lnTo>
                  <a:lnTo>
                    <a:pt x="726" y="260"/>
                  </a:lnTo>
                  <a:lnTo>
                    <a:pt x="726" y="258"/>
                  </a:lnTo>
                  <a:lnTo>
                    <a:pt x="726" y="256"/>
                  </a:lnTo>
                  <a:lnTo>
                    <a:pt x="726" y="254"/>
                  </a:lnTo>
                  <a:lnTo>
                    <a:pt x="728" y="250"/>
                  </a:lnTo>
                  <a:lnTo>
                    <a:pt x="726" y="248"/>
                  </a:lnTo>
                  <a:lnTo>
                    <a:pt x="724" y="250"/>
                  </a:lnTo>
                  <a:lnTo>
                    <a:pt x="724" y="248"/>
                  </a:lnTo>
                  <a:lnTo>
                    <a:pt x="726" y="248"/>
                  </a:lnTo>
                  <a:lnTo>
                    <a:pt x="726" y="244"/>
                  </a:lnTo>
                  <a:lnTo>
                    <a:pt x="726" y="242"/>
                  </a:lnTo>
                  <a:lnTo>
                    <a:pt x="724" y="244"/>
                  </a:lnTo>
                  <a:lnTo>
                    <a:pt x="722" y="242"/>
                  </a:lnTo>
                  <a:lnTo>
                    <a:pt x="722" y="244"/>
                  </a:lnTo>
                  <a:lnTo>
                    <a:pt x="720" y="244"/>
                  </a:lnTo>
                  <a:lnTo>
                    <a:pt x="720" y="242"/>
                  </a:lnTo>
                  <a:lnTo>
                    <a:pt x="720" y="242"/>
                  </a:lnTo>
                  <a:lnTo>
                    <a:pt x="718" y="242"/>
                  </a:lnTo>
                  <a:lnTo>
                    <a:pt x="718" y="242"/>
                  </a:lnTo>
                  <a:lnTo>
                    <a:pt x="714" y="244"/>
                  </a:lnTo>
                  <a:lnTo>
                    <a:pt x="714" y="242"/>
                  </a:lnTo>
                  <a:lnTo>
                    <a:pt x="716" y="242"/>
                  </a:lnTo>
                  <a:lnTo>
                    <a:pt x="716" y="240"/>
                  </a:lnTo>
                  <a:lnTo>
                    <a:pt x="718" y="238"/>
                  </a:lnTo>
                  <a:lnTo>
                    <a:pt x="718" y="238"/>
                  </a:lnTo>
                  <a:lnTo>
                    <a:pt x="720" y="240"/>
                  </a:lnTo>
                  <a:lnTo>
                    <a:pt x="724" y="240"/>
                  </a:lnTo>
                  <a:lnTo>
                    <a:pt x="724" y="238"/>
                  </a:lnTo>
                  <a:lnTo>
                    <a:pt x="722" y="236"/>
                  </a:lnTo>
                  <a:lnTo>
                    <a:pt x="720" y="236"/>
                  </a:lnTo>
                  <a:lnTo>
                    <a:pt x="720" y="234"/>
                  </a:lnTo>
                  <a:lnTo>
                    <a:pt x="718" y="232"/>
                  </a:lnTo>
                  <a:lnTo>
                    <a:pt x="716" y="230"/>
                  </a:lnTo>
                  <a:lnTo>
                    <a:pt x="716" y="230"/>
                  </a:lnTo>
                  <a:lnTo>
                    <a:pt x="718" y="228"/>
                  </a:lnTo>
                  <a:lnTo>
                    <a:pt x="718" y="228"/>
                  </a:lnTo>
                  <a:lnTo>
                    <a:pt x="720" y="232"/>
                  </a:lnTo>
                  <a:lnTo>
                    <a:pt x="722" y="234"/>
                  </a:lnTo>
                  <a:lnTo>
                    <a:pt x="724" y="234"/>
                  </a:lnTo>
                  <a:lnTo>
                    <a:pt x="726" y="236"/>
                  </a:lnTo>
                  <a:lnTo>
                    <a:pt x="728" y="234"/>
                  </a:lnTo>
                  <a:lnTo>
                    <a:pt x="730" y="236"/>
                  </a:lnTo>
                  <a:lnTo>
                    <a:pt x="732" y="238"/>
                  </a:lnTo>
                  <a:lnTo>
                    <a:pt x="736" y="238"/>
                  </a:lnTo>
                  <a:lnTo>
                    <a:pt x="736" y="236"/>
                  </a:lnTo>
                  <a:lnTo>
                    <a:pt x="736" y="232"/>
                  </a:lnTo>
                  <a:lnTo>
                    <a:pt x="732" y="228"/>
                  </a:lnTo>
                  <a:lnTo>
                    <a:pt x="728" y="226"/>
                  </a:lnTo>
                  <a:lnTo>
                    <a:pt x="728" y="226"/>
                  </a:lnTo>
                  <a:lnTo>
                    <a:pt x="726" y="224"/>
                  </a:lnTo>
                  <a:lnTo>
                    <a:pt x="724" y="222"/>
                  </a:lnTo>
                  <a:lnTo>
                    <a:pt x="724" y="222"/>
                  </a:lnTo>
                  <a:lnTo>
                    <a:pt x="722" y="222"/>
                  </a:lnTo>
                  <a:lnTo>
                    <a:pt x="724" y="220"/>
                  </a:lnTo>
                  <a:lnTo>
                    <a:pt x="726" y="220"/>
                  </a:lnTo>
                  <a:lnTo>
                    <a:pt x="726" y="222"/>
                  </a:lnTo>
                  <a:lnTo>
                    <a:pt x="728" y="222"/>
                  </a:lnTo>
                  <a:lnTo>
                    <a:pt x="728" y="224"/>
                  </a:lnTo>
                  <a:lnTo>
                    <a:pt x="730" y="224"/>
                  </a:lnTo>
                  <a:lnTo>
                    <a:pt x="732" y="224"/>
                  </a:lnTo>
                  <a:lnTo>
                    <a:pt x="730" y="218"/>
                  </a:lnTo>
                  <a:lnTo>
                    <a:pt x="728" y="216"/>
                  </a:lnTo>
                  <a:lnTo>
                    <a:pt x="726" y="216"/>
                  </a:lnTo>
                  <a:lnTo>
                    <a:pt x="724" y="216"/>
                  </a:lnTo>
                  <a:lnTo>
                    <a:pt x="722" y="216"/>
                  </a:lnTo>
                  <a:lnTo>
                    <a:pt x="720" y="218"/>
                  </a:lnTo>
                  <a:lnTo>
                    <a:pt x="718" y="218"/>
                  </a:lnTo>
                  <a:lnTo>
                    <a:pt x="716" y="216"/>
                  </a:lnTo>
                  <a:lnTo>
                    <a:pt x="714" y="216"/>
                  </a:lnTo>
                  <a:lnTo>
                    <a:pt x="712" y="214"/>
                  </a:lnTo>
                  <a:lnTo>
                    <a:pt x="710" y="218"/>
                  </a:lnTo>
                  <a:lnTo>
                    <a:pt x="706" y="218"/>
                  </a:lnTo>
                  <a:lnTo>
                    <a:pt x="706" y="220"/>
                  </a:lnTo>
                  <a:lnTo>
                    <a:pt x="704" y="222"/>
                  </a:lnTo>
                  <a:lnTo>
                    <a:pt x="704" y="220"/>
                  </a:lnTo>
                  <a:lnTo>
                    <a:pt x="704" y="218"/>
                  </a:lnTo>
                  <a:lnTo>
                    <a:pt x="706" y="218"/>
                  </a:lnTo>
                  <a:lnTo>
                    <a:pt x="712" y="212"/>
                  </a:lnTo>
                  <a:lnTo>
                    <a:pt x="712" y="212"/>
                  </a:lnTo>
                  <a:lnTo>
                    <a:pt x="712" y="210"/>
                  </a:lnTo>
                  <a:lnTo>
                    <a:pt x="712" y="204"/>
                  </a:lnTo>
                  <a:lnTo>
                    <a:pt x="712" y="204"/>
                  </a:lnTo>
                  <a:lnTo>
                    <a:pt x="710" y="200"/>
                  </a:lnTo>
                  <a:lnTo>
                    <a:pt x="708" y="202"/>
                  </a:lnTo>
                  <a:lnTo>
                    <a:pt x="706" y="202"/>
                  </a:lnTo>
                  <a:lnTo>
                    <a:pt x="704" y="200"/>
                  </a:lnTo>
                  <a:lnTo>
                    <a:pt x="704" y="198"/>
                  </a:lnTo>
                  <a:lnTo>
                    <a:pt x="704" y="196"/>
                  </a:lnTo>
                  <a:lnTo>
                    <a:pt x="700" y="196"/>
                  </a:lnTo>
                  <a:lnTo>
                    <a:pt x="698" y="194"/>
                  </a:lnTo>
                  <a:lnTo>
                    <a:pt x="696" y="194"/>
                  </a:lnTo>
                  <a:lnTo>
                    <a:pt x="694" y="192"/>
                  </a:lnTo>
                  <a:lnTo>
                    <a:pt x="692" y="194"/>
                  </a:lnTo>
                  <a:lnTo>
                    <a:pt x="688" y="194"/>
                  </a:lnTo>
                  <a:lnTo>
                    <a:pt x="688" y="194"/>
                  </a:lnTo>
                  <a:lnTo>
                    <a:pt x="686" y="194"/>
                  </a:lnTo>
                  <a:lnTo>
                    <a:pt x="686" y="196"/>
                  </a:lnTo>
                  <a:lnTo>
                    <a:pt x="686" y="198"/>
                  </a:lnTo>
                  <a:lnTo>
                    <a:pt x="688" y="202"/>
                  </a:lnTo>
                  <a:lnTo>
                    <a:pt x="686" y="202"/>
                  </a:lnTo>
                  <a:lnTo>
                    <a:pt x="684" y="198"/>
                  </a:lnTo>
                  <a:lnTo>
                    <a:pt x="684" y="200"/>
                  </a:lnTo>
                  <a:lnTo>
                    <a:pt x="684" y="202"/>
                  </a:lnTo>
                  <a:lnTo>
                    <a:pt x="686" y="204"/>
                  </a:lnTo>
                  <a:lnTo>
                    <a:pt x="688" y="208"/>
                  </a:lnTo>
                  <a:lnTo>
                    <a:pt x="692" y="208"/>
                  </a:lnTo>
                  <a:lnTo>
                    <a:pt x="690" y="208"/>
                  </a:lnTo>
                  <a:lnTo>
                    <a:pt x="688" y="208"/>
                  </a:lnTo>
                  <a:lnTo>
                    <a:pt x="686" y="210"/>
                  </a:lnTo>
                  <a:lnTo>
                    <a:pt x="690" y="216"/>
                  </a:lnTo>
                  <a:lnTo>
                    <a:pt x="692" y="216"/>
                  </a:lnTo>
                  <a:lnTo>
                    <a:pt x="692" y="218"/>
                  </a:lnTo>
                  <a:lnTo>
                    <a:pt x="692" y="216"/>
                  </a:lnTo>
                  <a:lnTo>
                    <a:pt x="688" y="216"/>
                  </a:lnTo>
                  <a:lnTo>
                    <a:pt x="688" y="218"/>
                  </a:lnTo>
                  <a:lnTo>
                    <a:pt x="686" y="218"/>
                  </a:lnTo>
                  <a:lnTo>
                    <a:pt x="686" y="220"/>
                  </a:lnTo>
                  <a:lnTo>
                    <a:pt x="688" y="220"/>
                  </a:lnTo>
                  <a:lnTo>
                    <a:pt x="690" y="220"/>
                  </a:lnTo>
                  <a:lnTo>
                    <a:pt x="694" y="218"/>
                  </a:lnTo>
                  <a:lnTo>
                    <a:pt x="694" y="220"/>
                  </a:lnTo>
                  <a:lnTo>
                    <a:pt x="698" y="222"/>
                  </a:lnTo>
                  <a:lnTo>
                    <a:pt x="698" y="224"/>
                  </a:lnTo>
                  <a:lnTo>
                    <a:pt x="700" y="226"/>
                  </a:lnTo>
                  <a:lnTo>
                    <a:pt x="702" y="226"/>
                  </a:lnTo>
                  <a:lnTo>
                    <a:pt x="702" y="224"/>
                  </a:lnTo>
                  <a:lnTo>
                    <a:pt x="704" y="224"/>
                  </a:lnTo>
                  <a:lnTo>
                    <a:pt x="706" y="224"/>
                  </a:lnTo>
                  <a:lnTo>
                    <a:pt x="708" y="224"/>
                  </a:lnTo>
                  <a:lnTo>
                    <a:pt x="708" y="226"/>
                  </a:lnTo>
                  <a:lnTo>
                    <a:pt x="706" y="228"/>
                  </a:lnTo>
                  <a:lnTo>
                    <a:pt x="706" y="232"/>
                  </a:lnTo>
                  <a:lnTo>
                    <a:pt x="706" y="234"/>
                  </a:lnTo>
                  <a:lnTo>
                    <a:pt x="706" y="238"/>
                  </a:lnTo>
                  <a:lnTo>
                    <a:pt x="708" y="240"/>
                  </a:lnTo>
                  <a:lnTo>
                    <a:pt x="706" y="242"/>
                  </a:lnTo>
                  <a:lnTo>
                    <a:pt x="706" y="244"/>
                  </a:lnTo>
                  <a:lnTo>
                    <a:pt x="706" y="246"/>
                  </a:lnTo>
                  <a:lnTo>
                    <a:pt x="702" y="250"/>
                  </a:lnTo>
                  <a:lnTo>
                    <a:pt x="700" y="250"/>
                  </a:lnTo>
                  <a:lnTo>
                    <a:pt x="698" y="252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4" y="258"/>
                  </a:lnTo>
                  <a:lnTo>
                    <a:pt x="692" y="260"/>
                  </a:lnTo>
                  <a:lnTo>
                    <a:pt x="692" y="264"/>
                  </a:lnTo>
                  <a:lnTo>
                    <a:pt x="694" y="264"/>
                  </a:lnTo>
                  <a:lnTo>
                    <a:pt x="694" y="266"/>
                  </a:lnTo>
                  <a:lnTo>
                    <a:pt x="692" y="266"/>
                  </a:lnTo>
                  <a:lnTo>
                    <a:pt x="692" y="268"/>
                  </a:lnTo>
                  <a:lnTo>
                    <a:pt x="694" y="268"/>
                  </a:lnTo>
                  <a:lnTo>
                    <a:pt x="692" y="272"/>
                  </a:lnTo>
                  <a:lnTo>
                    <a:pt x="692" y="274"/>
                  </a:lnTo>
                  <a:lnTo>
                    <a:pt x="692" y="276"/>
                  </a:lnTo>
                  <a:lnTo>
                    <a:pt x="694" y="276"/>
                  </a:lnTo>
                  <a:lnTo>
                    <a:pt x="694" y="278"/>
                  </a:lnTo>
                  <a:lnTo>
                    <a:pt x="696" y="280"/>
                  </a:lnTo>
                  <a:lnTo>
                    <a:pt x="696" y="280"/>
                  </a:lnTo>
                  <a:lnTo>
                    <a:pt x="698" y="278"/>
                  </a:lnTo>
                  <a:lnTo>
                    <a:pt x="698" y="276"/>
                  </a:lnTo>
                  <a:lnTo>
                    <a:pt x="698" y="278"/>
                  </a:lnTo>
                  <a:lnTo>
                    <a:pt x="700" y="278"/>
                  </a:lnTo>
                  <a:lnTo>
                    <a:pt x="702" y="274"/>
                  </a:lnTo>
                  <a:lnTo>
                    <a:pt x="704" y="274"/>
                  </a:lnTo>
                  <a:lnTo>
                    <a:pt x="702" y="278"/>
                  </a:lnTo>
                  <a:lnTo>
                    <a:pt x="700" y="278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2"/>
                  </a:lnTo>
                  <a:lnTo>
                    <a:pt x="702" y="286"/>
                  </a:lnTo>
                  <a:lnTo>
                    <a:pt x="704" y="284"/>
                  </a:lnTo>
                  <a:lnTo>
                    <a:pt x="706" y="286"/>
                  </a:lnTo>
                  <a:lnTo>
                    <a:pt x="708" y="286"/>
                  </a:lnTo>
                  <a:lnTo>
                    <a:pt x="710" y="284"/>
                  </a:lnTo>
                  <a:lnTo>
                    <a:pt x="712" y="284"/>
                  </a:lnTo>
                  <a:lnTo>
                    <a:pt x="712" y="280"/>
                  </a:lnTo>
                  <a:lnTo>
                    <a:pt x="714" y="280"/>
                  </a:lnTo>
                  <a:lnTo>
                    <a:pt x="716" y="280"/>
                  </a:lnTo>
                  <a:lnTo>
                    <a:pt x="716" y="280"/>
                  </a:lnTo>
                  <a:lnTo>
                    <a:pt x="716" y="282"/>
                  </a:lnTo>
                  <a:lnTo>
                    <a:pt x="716" y="284"/>
                  </a:lnTo>
                  <a:lnTo>
                    <a:pt x="716" y="284"/>
                  </a:lnTo>
                  <a:lnTo>
                    <a:pt x="718" y="280"/>
                  </a:lnTo>
                  <a:lnTo>
                    <a:pt x="720" y="280"/>
                  </a:lnTo>
                  <a:lnTo>
                    <a:pt x="720" y="280"/>
                  </a:lnTo>
                  <a:lnTo>
                    <a:pt x="720" y="282"/>
                  </a:lnTo>
                  <a:lnTo>
                    <a:pt x="716" y="288"/>
                  </a:lnTo>
                  <a:lnTo>
                    <a:pt x="714" y="288"/>
                  </a:lnTo>
                  <a:lnTo>
                    <a:pt x="714" y="290"/>
                  </a:lnTo>
                  <a:lnTo>
                    <a:pt x="718" y="292"/>
                  </a:lnTo>
                  <a:lnTo>
                    <a:pt x="720" y="294"/>
                  </a:lnTo>
                  <a:lnTo>
                    <a:pt x="722" y="292"/>
                  </a:lnTo>
                  <a:lnTo>
                    <a:pt x="722" y="294"/>
                  </a:lnTo>
                  <a:lnTo>
                    <a:pt x="726" y="294"/>
                  </a:lnTo>
                  <a:lnTo>
                    <a:pt x="726" y="292"/>
                  </a:lnTo>
                  <a:lnTo>
                    <a:pt x="728" y="292"/>
                  </a:lnTo>
                  <a:lnTo>
                    <a:pt x="728" y="294"/>
                  </a:lnTo>
                  <a:lnTo>
                    <a:pt x="728" y="294"/>
                  </a:lnTo>
                  <a:lnTo>
                    <a:pt x="730" y="294"/>
                  </a:lnTo>
                  <a:lnTo>
                    <a:pt x="732" y="296"/>
                  </a:lnTo>
                  <a:lnTo>
                    <a:pt x="732" y="296"/>
                  </a:lnTo>
                  <a:lnTo>
                    <a:pt x="732" y="294"/>
                  </a:lnTo>
                  <a:lnTo>
                    <a:pt x="732" y="292"/>
                  </a:lnTo>
                  <a:lnTo>
                    <a:pt x="734" y="290"/>
                  </a:lnTo>
                  <a:lnTo>
                    <a:pt x="734" y="292"/>
                  </a:lnTo>
                  <a:lnTo>
                    <a:pt x="734" y="294"/>
                  </a:lnTo>
                  <a:lnTo>
                    <a:pt x="734" y="296"/>
                  </a:lnTo>
                  <a:lnTo>
                    <a:pt x="736" y="296"/>
                  </a:lnTo>
                  <a:lnTo>
                    <a:pt x="736" y="294"/>
                  </a:lnTo>
                  <a:lnTo>
                    <a:pt x="738" y="292"/>
                  </a:lnTo>
                  <a:lnTo>
                    <a:pt x="740" y="292"/>
                  </a:lnTo>
                  <a:lnTo>
                    <a:pt x="738" y="294"/>
                  </a:lnTo>
                  <a:lnTo>
                    <a:pt x="738" y="294"/>
                  </a:lnTo>
                  <a:lnTo>
                    <a:pt x="738" y="296"/>
                  </a:lnTo>
                  <a:lnTo>
                    <a:pt x="740" y="296"/>
                  </a:lnTo>
                  <a:lnTo>
                    <a:pt x="742" y="296"/>
                  </a:lnTo>
                  <a:lnTo>
                    <a:pt x="744" y="292"/>
                  </a:lnTo>
                  <a:lnTo>
                    <a:pt x="744" y="294"/>
                  </a:lnTo>
                  <a:lnTo>
                    <a:pt x="744" y="294"/>
                  </a:lnTo>
                  <a:lnTo>
                    <a:pt x="744" y="296"/>
                  </a:lnTo>
                  <a:lnTo>
                    <a:pt x="746" y="296"/>
                  </a:lnTo>
                  <a:lnTo>
                    <a:pt x="748" y="294"/>
                  </a:lnTo>
                  <a:lnTo>
                    <a:pt x="748" y="292"/>
                  </a:lnTo>
                  <a:lnTo>
                    <a:pt x="748" y="296"/>
                  </a:lnTo>
                  <a:lnTo>
                    <a:pt x="748" y="298"/>
                  </a:lnTo>
                  <a:lnTo>
                    <a:pt x="750" y="298"/>
                  </a:lnTo>
                  <a:lnTo>
                    <a:pt x="754" y="300"/>
                  </a:lnTo>
                  <a:lnTo>
                    <a:pt x="756" y="300"/>
                  </a:lnTo>
                  <a:lnTo>
                    <a:pt x="758" y="300"/>
                  </a:lnTo>
                  <a:lnTo>
                    <a:pt x="758" y="300"/>
                  </a:lnTo>
                  <a:lnTo>
                    <a:pt x="760" y="300"/>
                  </a:lnTo>
                  <a:lnTo>
                    <a:pt x="762" y="298"/>
                  </a:lnTo>
                  <a:lnTo>
                    <a:pt x="762" y="296"/>
                  </a:lnTo>
                  <a:lnTo>
                    <a:pt x="766" y="294"/>
                  </a:lnTo>
                  <a:lnTo>
                    <a:pt x="766" y="292"/>
                  </a:lnTo>
                  <a:lnTo>
                    <a:pt x="764" y="290"/>
                  </a:lnTo>
                  <a:lnTo>
                    <a:pt x="766" y="288"/>
                  </a:lnTo>
                  <a:lnTo>
                    <a:pt x="768" y="288"/>
                  </a:lnTo>
                  <a:lnTo>
                    <a:pt x="768" y="292"/>
                  </a:lnTo>
                  <a:lnTo>
                    <a:pt x="768" y="292"/>
                  </a:lnTo>
                  <a:lnTo>
                    <a:pt x="768" y="292"/>
                  </a:lnTo>
                  <a:lnTo>
                    <a:pt x="768" y="294"/>
                  </a:lnTo>
                  <a:lnTo>
                    <a:pt x="766" y="298"/>
                  </a:lnTo>
                  <a:lnTo>
                    <a:pt x="766" y="302"/>
                  </a:lnTo>
                  <a:close/>
                  <a:moveTo>
                    <a:pt x="682" y="192"/>
                  </a:moveTo>
                  <a:lnTo>
                    <a:pt x="684" y="190"/>
                  </a:lnTo>
                  <a:lnTo>
                    <a:pt x="684" y="190"/>
                  </a:lnTo>
                  <a:lnTo>
                    <a:pt x="682" y="190"/>
                  </a:lnTo>
                  <a:lnTo>
                    <a:pt x="680" y="190"/>
                  </a:lnTo>
                  <a:lnTo>
                    <a:pt x="682" y="192"/>
                  </a:lnTo>
                  <a:close/>
                  <a:moveTo>
                    <a:pt x="678" y="206"/>
                  </a:moveTo>
                  <a:lnTo>
                    <a:pt x="678" y="204"/>
                  </a:lnTo>
                  <a:lnTo>
                    <a:pt x="680" y="204"/>
                  </a:lnTo>
                  <a:lnTo>
                    <a:pt x="680" y="204"/>
                  </a:lnTo>
                  <a:lnTo>
                    <a:pt x="678" y="206"/>
                  </a:lnTo>
                  <a:lnTo>
                    <a:pt x="678" y="206"/>
                  </a:lnTo>
                  <a:close/>
                  <a:moveTo>
                    <a:pt x="618" y="228"/>
                  </a:moveTo>
                  <a:lnTo>
                    <a:pt x="618" y="228"/>
                  </a:lnTo>
                  <a:lnTo>
                    <a:pt x="618" y="230"/>
                  </a:lnTo>
                  <a:lnTo>
                    <a:pt x="620" y="228"/>
                  </a:lnTo>
                  <a:lnTo>
                    <a:pt x="618" y="228"/>
                  </a:lnTo>
                  <a:close/>
                  <a:moveTo>
                    <a:pt x="656" y="190"/>
                  </a:moveTo>
                  <a:lnTo>
                    <a:pt x="656" y="192"/>
                  </a:lnTo>
                  <a:lnTo>
                    <a:pt x="658" y="194"/>
                  </a:lnTo>
                  <a:lnTo>
                    <a:pt x="658" y="196"/>
                  </a:lnTo>
                  <a:lnTo>
                    <a:pt x="660" y="194"/>
                  </a:lnTo>
                  <a:lnTo>
                    <a:pt x="660" y="192"/>
                  </a:lnTo>
                  <a:lnTo>
                    <a:pt x="658" y="190"/>
                  </a:lnTo>
                  <a:lnTo>
                    <a:pt x="656" y="190"/>
                  </a:lnTo>
                  <a:close/>
                  <a:moveTo>
                    <a:pt x="638" y="192"/>
                  </a:moveTo>
                  <a:lnTo>
                    <a:pt x="638" y="192"/>
                  </a:lnTo>
                  <a:lnTo>
                    <a:pt x="640" y="194"/>
                  </a:lnTo>
                  <a:lnTo>
                    <a:pt x="642" y="192"/>
                  </a:lnTo>
                  <a:lnTo>
                    <a:pt x="644" y="192"/>
                  </a:lnTo>
                  <a:lnTo>
                    <a:pt x="646" y="192"/>
                  </a:lnTo>
                  <a:lnTo>
                    <a:pt x="650" y="190"/>
                  </a:lnTo>
                  <a:lnTo>
                    <a:pt x="650" y="190"/>
                  </a:lnTo>
                  <a:lnTo>
                    <a:pt x="652" y="190"/>
                  </a:lnTo>
                  <a:lnTo>
                    <a:pt x="652" y="190"/>
                  </a:lnTo>
                  <a:lnTo>
                    <a:pt x="648" y="188"/>
                  </a:lnTo>
                  <a:lnTo>
                    <a:pt x="646" y="190"/>
                  </a:lnTo>
                  <a:lnTo>
                    <a:pt x="646" y="190"/>
                  </a:lnTo>
                  <a:lnTo>
                    <a:pt x="644" y="190"/>
                  </a:lnTo>
                  <a:lnTo>
                    <a:pt x="642" y="190"/>
                  </a:lnTo>
                  <a:lnTo>
                    <a:pt x="640" y="190"/>
                  </a:lnTo>
                  <a:lnTo>
                    <a:pt x="638" y="192"/>
                  </a:lnTo>
                  <a:close/>
                  <a:moveTo>
                    <a:pt x="620" y="198"/>
                  </a:moveTo>
                  <a:lnTo>
                    <a:pt x="618" y="196"/>
                  </a:lnTo>
                  <a:lnTo>
                    <a:pt x="614" y="196"/>
                  </a:lnTo>
                  <a:lnTo>
                    <a:pt x="612" y="196"/>
                  </a:lnTo>
                  <a:lnTo>
                    <a:pt x="612" y="192"/>
                  </a:lnTo>
                  <a:lnTo>
                    <a:pt x="614" y="190"/>
                  </a:lnTo>
                  <a:lnTo>
                    <a:pt x="614" y="188"/>
                  </a:lnTo>
                  <a:lnTo>
                    <a:pt x="614" y="188"/>
                  </a:lnTo>
                  <a:lnTo>
                    <a:pt x="614" y="184"/>
                  </a:lnTo>
                  <a:lnTo>
                    <a:pt x="614" y="184"/>
                  </a:lnTo>
                  <a:lnTo>
                    <a:pt x="618" y="184"/>
                  </a:lnTo>
                  <a:lnTo>
                    <a:pt x="620" y="184"/>
                  </a:lnTo>
                  <a:lnTo>
                    <a:pt x="620" y="184"/>
                  </a:lnTo>
                  <a:lnTo>
                    <a:pt x="620" y="186"/>
                  </a:lnTo>
                  <a:lnTo>
                    <a:pt x="620" y="188"/>
                  </a:lnTo>
                  <a:lnTo>
                    <a:pt x="618" y="188"/>
                  </a:lnTo>
                  <a:lnTo>
                    <a:pt x="620" y="188"/>
                  </a:lnTo>
                  <a:lnTo>
                    <a:pt x="622" y="188"/>
                  </a:lnTo>
                  <a:lnTo>
                    <a:pt x="622" y="190"/>
                  </a:lnTo>
                  <a:lnTo>
                    <a:pt x="622" y="190"/>
                  </a:lnTo>
                  <a:lnTo>
                    <a:pt x="622" y="192"/>
                  </a:lnTo>
                  <a:lnTo>
                    <a:pt x="622" y="196"/>
                  </a:lnTo>
                  <a:lnTo>
                    <a:pt x="622" y="196"/>
                  </a:lnTo>
                  <a:lnTo>
                    <a:pt x="620" y="198"/>
                  </a:lnTo>
                  <a:close/>
                  <a:moveTo>
                    <a:pt x="616" y="206"/>
                  </a:moveTo>
                  <a:lnTo>
                    <a:pt x="622" y="208"/>
                  </a:lnTo>
                  <a:lnTo>
                    <a:pt x="622" y="206"/>
                  </a:lnTo>
                  <a:lnTo>
                    <a:pt x="624" y="202"/>
                  </a:lnTo>
                  <a:lnTo>
                    <a:pt x="622" y="200"/>
                  </a:lnTo>
                  <a:lnTo>
                    <a:pt x="620" y="200"/>
                  </a:lnTo>
                  <a:lnTo>
                    <a:pt x="618" y="200"/>
                  </a:lnTo>
                  <a:lnTo>
                    <a:pt x="614" y="200"/>
                  </a:lnTo>
                  <a:lnTo>
                    <a:pt x="612" y="198"/>
                  </a:lnTo>
                  <a:lnTo>
                    <a:pt x="610" y="198"/>
                  </a:lnTo>
                  <a:lnTo>
                    <a:pt x="608" y="200"/>
                  </a:lnTo>
                  <a:lnTo>
                    <a:pt x="608" y="200"/>
                  </a:lnTo>
                  <a:lnTo>
                    <a:pt x="608" y="202"/>
                  </a:lnTo>
                  <a:lnTo>
                    <a:pt x="608" y="204"/>
                  </a:lnTo>
                  <a:lnTo>
                    <a:pt x="608" y="204"/>
                  </a:lnTo>
                  <a:lnTo>
                    <a:pt x="610" y="204"/>
                  </a:lnTo>
                  <a:lnTo>
                    <a:pt x="612" y="206"/>
                  </a:lnTo>
                  <a:lnTo>
                    <a:pt x="614" y="206"/>
                  </a:lnTo>
                  <a:lnTo>
                    <a:pt x="616" y="206"/>
                  </a:lnTo>
                  <a:close/>
                  <a:moveTo>
                    <a:pt x="608" y="210"/>
                  </a:moveTo>
                  <a:lnTo>
                    <a:pt x="612" y="212"/>
                  </a:lnTo>
                  <a:lnTo>
                    <a:pt x="614" y="210"/>
                  </a:lnTo>
                  <a:lnTo>
                    <a:pt x="616" y="210"/>
                  </a:lnTo>
                  <a:lnTo>
                    <a:pt x="618" y="212"/>
                  </a:lnTo>
                  <a:lnTo>
                    <a:pt x="620" y="210"/>
                  </a:lnTo>
                  <a:lnTo>
                    <a:pt x="622" y="210"/>
                  </a:lnTo>
                  <a:lnTo>
                    <a:pt x="622" y="210"/>
                  </a:lnTo>
                  <a:lnTo>
                    <a:pt x="620" y="208"/>
                  </a:lnTo>
                  <a:lnTo>
                    <a:pt x="614" y="210"/>
                  </a:lnTo>
                  <a:lnTo>
                    <a:pt x="612" y="210"/>
                  </a:lnTo>
                  <a:lnTo>
                    <a:pt x="612" y="208"/>
                  </a:lnTo>
                  <a:lnTo>
                    <a:pt x="608" y="208"/>
                  </a:lnTo>
                  <a:lnTo>
                    <a:pt x="606" y="210"/>
                  </a:lnTo>
                  <a:lnTo>
                    <a:pt x="608" y="210"/>
                  </a:lnTo>
                  <a:close/>
                  <a:moveTo>
                    <a:pt x="606" y="216"/>
                  </a:moveTo>
                  <a:lnTo>
                    <a:pt x="608" y="216"/>
                  </a:lnTo>
                  <a:lnTo>
                    <a:pt x="610" y="216"/>
                  </a:lnTo>
                  <a:lnTo>
                    <a:pt x="612" y="214"/>
                  </a:lnTo>
                  <a:lnTo>
                    <a:pt x="618" y="212"/>
                  </a:lnTo>
                  <a:lnTo>
                    <a:pt x="618" y="214"/>
                  </a:lnTo>
                  <a:lnTo>
                    <a:pt x="620" y="212"/>
                  </a:lnTo>
                  <a:lnTo>
                    <a:pt x="622" y="212"/>
                  </a:lnTo>
                  <a:lnTo>
                    <a:pt x="622" y="214"/>
                  </a:lnTo>
                  <a:lnTo>
                    <a:pt x="620" y="216"/>
                  </a:lnTo>
                  <a:lnTo>
                    <a:pt x="618" y="216"/>
                  </a:lnTo>
                  <a:lnTo>
                    <a:pt x="616" y="216"/>
                  </a:lnTo>
                  <a:lnTo>
                    <a:pt x="614" y="218"/>
                  </a:lnTo>
                  <a:lnTo>
                    <a:pt x="612" y="218"/>
                  </a:lnTo>
                  <a:lnTo>
                    <a:pt x="610" y="218"/>
                  </a:lnTo>
                  <a:lnTo>
                    <a:pt x="608" y="218"/>
                  </a:lnTo>
                  <a:lnTo>
                    <a:pt x="608" y="218"/>
                  </a:lnTo>
                  <a:lnTo>
                    <a:pt x="606" y="218"/>
                  </a:lnTo>
                  <a:lnTo>
                    <a:pt x="606" y="216"/>
                  </a:lnTo>
                  <a:close/>
                  <a:moveTo>
                    <a:pt x="548" y="142"/>
                  </a:moveTo>
                  <a:lnTo>
                    <a:pt x="548" y="142"/>
                  </a:lnTo>
                  <a:lnTo>
                    <a:pt x="548" y="140"/>
                  </a:lnTo>
                  <a:lnTo>
                    <a:pt x="552" y="140"/>
                  </a:lnTo>
                  <a:lnTo>
                    <a:pt x="550" y="142"/>
                  </a:lnTo>
                  <a:lnTo>
                    <a:pt x="548" y="142"/>
                  </a:lnTo>
                  <a:close/>
                  <a:moveTo>
                    <a:pt x="532" y="150"/>
                  </a:moveTo>
                  <a:lnTo>
                    <a:pt x="534" y="150"/>
                  </a:lnTo>
                  <a:lnTo>
                    <a:pt x="536" y="148"/>
                  </a:lnTo>
                  <a:lnTo>
                    <a:pt x="538" y="150"/>
                  </a:lnTo>
                  <a:lnTo>
                    <a:pt x="540" y="150"/>
                  </a:lnTo>
                  <a:lnTo>
                    <a:pt x="542" y="150"/>
                  </a:lnTo>
                  <a:lnTo>
                    <a:pt x="542" y="152"/>
                  </a:lnTo>
                  <a:lnTo>
                    <a:pt x="544" y="154"/>
                  </a:lnTo>
                  <a:lnTo>
                    <a:pt x="542" y="156"/>
                  </a:lnTo>
                  <a:lnTo>
                    <a:pt x="540" y="156"/>
                  </a:lnTo>
                  <a:lnTo>
                    <a:pt x="538" y="156"/>
                  </a:lnTo>
                  <a:lnTo>
                    <a:pt x="536" y="156"/>
                  </a:lnTo>
                  <a:lnTo>
                    <a:pt x="536" y="154"/>
                  </a:lnTo>
                  <a:lnTo>
                    <a:pt x="534" y="152"/>
                  </a:lnTo>
                  <a:lnTo>
                    <a:pt x="532" y="150"/>
                  </a:lnTo>
                  <a:lnTo>
                    <a:pt x="532" y="150"/>
                  </a:lnTo>
                  <a:lnTo>
                    <a:pt x="532" y="150"/>
                  </a:lnTo>
                  <a:lnTo>
                    <a:pt x="532" y="150"/>
                  </a:lnTo>
                  <a:close/>
                  <a:moveTo>
                    <a:pt x="446" y="154"/>
                  </a:moveTo>
                  <a:lnTo>
                    <a:pt x="444" y="154"/>
                  </a:lnTo>
                  <a:lnTo>
                    <a:pt x="442" y="152"/>
                  </a:lnTo>
                  <a:lnTo>
                    <a:pt x="444" y="152"/>
                  </a:lnTo>
                  <a:lnTo>
                    <a:pt x="446" y="152"/>
                  </a:lnTo>
                  <a:lnTo>
                    <a:pt x="446" y="154"/>
                  </a:lnTo>
                  <a:lnTo>
                    <a:pt x="446" y="154"/>
                  </a:lnTo>
                  <a:close/>
                  <a:moveTo>
                    <a:pt x="454" y="166"/>
                  </a:moveTo>
                  <a:lnTo>
                    <a:pt x="458" y="164"/>
                  </a:lnTo>
                  <a:lnTo>
                    <a:pt x="458" y="166"/>
                  </a:lnTo>
                  <a:lnTo>
                    <a:pt x="454" y="168"/>
                  </a:lnTo>
                  <a:lnTo>
                    <a:pt x="454" y="166"/>
                  </a:lnTo>
                  <a:lnTo>
                    <a:pt x="454" y="166"/>
                  </a:lnTo>
                  <a:close/>
                  <a:moveTo>
                    <a:pt x="460" y="162"/>
                  </a:moveTo>
                  <a:lnTo>
                    <a:pt x="460" y="162"/>
                  </a:lnTo>
                  <a:lnTo>
                    <a:pt x="460" y="160"/>
                  </a:lnTo>
                  <a:lnTo>
                    <a:pt x="462" y="160"/>
                  </a:lnTo>
                  <a:lnTo>
                    <a:pt x="462" y="156"/>
                  </a:lnTo>
                  <a:lnTo>
                    <a:pt x="464" y="156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68" y="156"/>
                  </a:lnTo>
                  <a:lnTo>
                    <a:pt x="466" y="158"/>
                  </a:lnTo>
                  <a:lnTo>
                    <a:pt x="464" y="162"/>
                  </a:lnTo>
                  <a:lnTo>
                    <a:pt x="464" y="162"/>
                  </a:lnTo>
                  <a:lnTo>
                    <a:pt x="462" y="164"/>
                  </a:lnTo>
                  <a:lnTo>
                    <a:pt x="462" y="166"/>
                  </a:lnTo>
                  <a:lnTo>
                    <a:pt x="464" y="168"/>
                  </a:lnTo>
                  <a:lnTo>
                    <a:pt x="464" y="166"/>
                  </a:lnTo>
                  <a:lnTo>
                    <a:pt x="466" y="168"/>
                  </a:lnTo>
                  <a:lnTo>
                    <a:pt x="466" y="168"/>
                  </a:lnTo>
                  <a:lnTo>
                    <a:pt x="468" y="168"/>
                  </a:lnTo>
                  <a:lnTo>
                    <a:pt x="470" y="166"/>
                  </a:lnTo>
                  <a:lnTo>
                    <a:pt x="472" y="164"/>
                  </a:lnTo>
                  <a:lnTo>
                    <a:pt x="474" y="164"/>
                  </a:lnTo>
                  <a:lnTo>
                    <a:pt x="476" y="162"/>
                  </a:lnTo>
                  <a:lnTo>
                    <a:pt x="476" y="160"/>
                  </a:lnTo>
                  <a:lnTo>
                    <a:pt x="476" y="160"/>
                  </a:lnTo>
                  <a:lnTo>
                    <a:pt x="478" y="158"/>
                  </a:lnTo>
                  <a:lnTo>
                    <a:pt x="478" y="156"/>
                  </a:lnTo>
                  <a:lnTo>
                    <a:pt x="480" y="154"/>
                  </a:lnTo>
                  <a:lnTo>
                    <a:pt x="480" y="154"/>
                  </a:lnTo>
                  <a:lnTo>
                    <a:pt x="480" y="156"/>
                  </a:lnTo>
                  <a:lnTo>
                    <a:pt x="480" y="158"/>
                  </a:lnTo>
                  <a:lnTo>
                    <a:pt x="480" y="162"/>
                  </a:lnTo>
                  <a:lnTo>
                    <a:pt x="480" y="164"/>
                  </a:lnTo>
                  <a:lnTo>
                    <a:pt x="482" y="164"/>
                  </a:lnTo>
                  <a:lnTo>
                    <a:pt x="484" y="162"/>
                  </a:lnTo>
                  <a:lnTo>
                    <a:pt x="484" y="158"/>
                  </a:lnTo>
                  <a:lnTo>
                    <a:pt x="484" y="158"/>
                  </a:lnTo>
                  <a:lnTo>
                    <a:pt x="486" y="156"/>
                  </a:lnTo>
                  <a:lnTo>
                    <a:pt x="490" y="154"/>
                  </a:lnTo>
                  <a:lnTo>
                    <a:pt x="490" y="150"/>
                  </a:lnTo>
                  <a:lnTo>
                    <a:pt x="490" y="148"/>
                  </a:lnTo>
                  <a:lnTo>
                    <a:pt x="490" y="146"/>
                  </a:lnTo>
                  <a:lnTo>
                    <a:pt x="492" y="148"/>
                  </a:lnTo>
                  <a:lnTo>
                    <a:pt x="496" y="146"/>
                  </a:lnTo>
                  <a:lnTo>
                    <a:pt x="498" y="142"/>
                  </a:lnTo>
                  <a:lnTo>
                    <a:pt x="498" y="140"/>
                  </a:lnTo>
                  <a:lnTo>
                    <a:pt x="500" y="140"/>
                  </a:lnTo>
                  <a:lnTo>
                    <a:pt x="502" y="140"/>
                  </a:lnTo>
                  <a:lnTo>
                    <a:pt x="504" y="140"/>
                  </a:lnTo>
                  <a:lnTo>
                    <a:pt x="504" y="138"/>
                  </a:lnTo>
                  <a:lnTo>
                    <a:pt x="506" y="140"/>
                  </a:lnTo>
                  <a:lnTo>
                    <a:pt x="504" y="144"/>
                  </a:lnTo>
                  <a:lnTo>
                    <a:pt x="502" y="148"/>
                  </a:lnTo>
                  <a:lnTo>
                    <a:pt x="502" y="150"/>
                  </a:lnTo>
                  <a:lnTo>
                    <a:pt x="500" y="152"/>
                  </a:lnTo>
                  <a:lnTo>
                    <a:pt x="500" y="152"/>
                  </a:lnTo>
                  <a:lnTo>
                    <a:pt x="498" y="154"/>
                  </a:lnTo>
                  <a:lnTo>
                    <a:pt x="494" y="158"/>
                  </a:lnTo>
                  <a:lnTo>
                    <a:pt x="494" y="160"/>
                  </a:lnTo>
                  <a:lnTo>
                    <a:pt x="496" y="162"/>
                  </a:lnTo>
                  <a:lnTo>
                    <a:pt x="496" y="164"/>
                  </a:lnTo>
                  <a:lnTo>
                    <a:pt x="496" y="164"/>
                  </a:lnTo>
                  <a:lnTo>
                    <a:pt x="500" y="166"/>
                  </a:lnTo>
                  <a:lnTo>
                    <a:pt x="500" y="164"/>
                  </a:lnTo>
                  <a:lnTo>
                    <a:pt x="504" y="162"/>
                  </a:lnTo>
                  <a:lnTo>
                    <a:pt x="504" y="160"/>
                  </a:lnTo>
                  <a:lnTo>
                    <a:pt x="504" y="158"/>
                  </a:lnTo>
                  <a:lnTo>
                    <a:pt x="504" y="156"/>
                  </a:lnTo>
                  <a:lnTo>
                    <a:pt x="506" y="154"/>
                  </a:lnTo>
                  <a:lnTo>
                    <a:pt x="508" y="154"/>
                  </a:lnTo>
                  <a:lnTo>
                    <a:pt x="510" y="154"/>
                  </a:lnTo>
                  <a:lnTo>
                    <a:pt x="510" y="156"/>
                  </a:lnTo>
                  <a:lnTo>
                    <a:pt x="512" y="156"/>
                  </a:lnTo>
                  <a:lnTo>
                    <a:pt x="514" y="154"/>
                  </a:lnTo>
                  <a:lnTo>
                    <a:pt x="518" y="154"/>
                  </a:lnTo>
                  <a:lnTo>
                    <a:pt x="520" y="152"/>
                  </a:lnTo>
                  <a:lnTo>
                    <a:pt x="520" y="148"/>
                  </a:lnTo>
                  <a:lnTo>
                    <a:pt x="522" y="144"/>
                  </a:lnTo>
                  <a:lnTo>
                    <a:pt x="524" y="142"/>
                  </a:lnTo>
                  <a:lnTo>
                    <a:pt x="524" y="140"/>
                  </a:lnTo>
                  <a:lnTo>
                    <a:pt x="526" y="142"/>
                  </a:lnTo>
                  <a:lnTo>
                    <a:pt x="528" y="144"/>
                  </a:lnTo>
                  <a:lnTo>
                    <a:pt x="528" y="142"/>
                  </a:lnTo>
                  <a:lnTo>
                    <a:pt x="528" y="142"/>
                  </a:lnTo>
                  <a:lnTo>
                    <a:pt x="526" y="138"/>
                  </a:lnTo>
                  <a:lnTo>
                    <a:pt x="526" y="136"/>
                  </a:lnTo>
                  <a:lnTo>
                    <a:pt x="528" y="134"/>
                  </a:lnTo>
                  <a:lnTo>
                    <a:pt x="530" y="134"/>
                  </a:lnTo>
                  <a:lnTo>
                    <a:pt x="532" y="132"/>
                  </a:lnTo>
                  <a:lnTo>
                    <a:pt x="534" y="132"/>
                  </a:lnTo>
                  <a:lnTo>
                    <a:pt x="536" y="132"/>
                  </a:lnTo>
                  <a:lnTo>
                    <a:pt x="538" y="130"/>
                  </a:lnTo>
                  <a:lnTo>
                    <a:pt x="538" y="128"/>
                  </a:lnTo>
                  <a:lnTo>
                    <a:pt x="538" y="122"/>
                  </a:lnTo>
                  <a:lnTo>
                    <a:pt x="538" y="122"/>
                  </a:lnTo>
                  <a:lnTo>
                    <a:pt x="538" y="120"/>
                  </a:lnTo>
                  <a:lnTo>
                    <a:pt x="538" y="118"/>
                  </a:lnTo>
                  <a:lnTo>
                    <a:pt x="536" y="116"/>
                  </a:lnTo>
                  <a:lnTo>
                    <a:pt x="534" y="118"/>
                  </a:lnTo>
                  <a:lnTo>
                    <a:pt x="532" y="120"/>
                  </a:lnTo>
                  <a:lnTo>
                    <a:pt x="532" y="122"/>
                  </a:lnTo>
                  <a:lnTo>
                    <a:pt x="532" y="124"/>
                  </a:lnTo>
                  <a:lnTo>
                    <a:pt x="532" y="126"/>
                  </a:lnTo>
                  <a:lnTo>
                    <a:pt x="530" y="126"/>
                  </a:lnTo>
                  <a:lnTo>
                    <a:pt x="528" y="124"/>
                  </a:lnTo>
                  <a:lnTo>
                    <a:pt x="528" y="124"/>
                  </a:lnTo>
                  <a:lnTo>
                    <a:pt x="528" y="126"/>
                  </a:lnTo>
                  <a:lnTo>
                    <a:pt x="526" y="126"/>
                  </a:lnTo>
                  <a:lnTo>
                    <a:pt x="526" y="124"/>
                  </a:lnTo>
                  <a:lnTo>
                    <a:pt x="524" y="120"/>
                  </a:lnTo>
                  <a:lnTo>
                    <a:pt x="522" y="118"/>
                  </a:lnTo>
                  <a:lnTo>
                    <a:pt x="522" y="118"/>
                  </a:lnTo>
                  <a:lnTo>
                    <a:pt x="520" y="120"/>
                  </a:lnTo>
                  <a:lnTo>
                    <a:pt x="518" y="120"/>
                  </a:lnTo>
                  <a:lnTo>
                    <a:pt x="516" y="118"/>
                  </a:lnTo>
                  <a:lnTo>
                    <a:pt x="514" y="118"/>
                  </a:lnTo>
                  <a:lnTo>
                    <a:pt x="508" y="118"/>
                  </a:lnTo>
                  <a:lnTo>
                    <a:pt x="506" y="120"/>
                  </a:lnTo>
                  <a:lnTo>
                    <a:pt x="504" y="122"/>
                  </a:lnTo>
                  <a:lnTo>
                    <a:pt x="504" y="124"/>
                  </a:lnTo>
                  <a:lnTo>
                    <a:pt x="502" y="122"/>
                  </a:lnTo>
                  <a:lnTo>
                    <a:pt x="502" y="122"/>
                  </a:lnTo>
                  <a:lnTo>
                    <a:pt x="496" y="128"/>
                  </a:lnTo>
                  <a:lnTo>
                    <a:pt x="494" y="128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6" y="132"/>
                  </a:lnTo>
                  <a:lnTo>
                    <a:pt x="484" y="134"/>
                  </a:lnTo>
                  <a:lnTo>
                    <a:pt x="484" y="134"/>
                  </a:lnTo>
                  <a:lnTo>
                    <a:pt x="480" y="134"/>
                  </a:lnTo>
                  <a:lnTo>
                    <a:pt x="478" y="136"/>
                  </a:lnTo>
                  <a:lnTo>
                    <a:pt x="476" y="136"/>
                  </a:lnTo>
                  <a:lnTo>
                    <a:pt x="476" y="136"/>
                  </a:lnTo>
                  <a:lnTo>
                    <a:pt x="474" y="136"/>
                  </a:lnTo>
                  <a:lnTo>
                    <a:pt x="468" y="140"/>
                  </a:lnTo>
                  <a:lnTo>
                    <a:pt x="466" y="142"/>
                  </a:lnTo>
                  <a:lnTo>
                    <a:pt x="464" y="140"/>
                  </a:lnTo>
                  <a:lnTo>
                    <a:pt x="462" y="142"/>
                  </a:lnTo>
                  <a:lnTo>
                    <a:pt x="456" y="142"/>
                  </a:lnTo>
                  <a:lnTo>
                    <a:pt x="454" y="146"/>
                  </a:lnTo>
                  <a:lnTo>
                    <a:pt x="452" y="146"/>
                  </a:lnTo>
                  <a:lnTo>
                    <a:pt x="448" y="148"/>
                  </a:lnTo>
                  <a:lnTo>
                    <a:pt x="448" y="150"/>
                  </a:lnTo>
                  <a:lnTo>
                    <a:pt x="448" y="150"/>
                  </a:lnTo>
                  <a:lnTo>
                    <a:pt x="450" y="150"/>
                  </a:lnTo>
                  <a:lnTo>
                    <a:pt x="448" y="150"/>
                  </a:lnTo>
                  <a:lnTo>
                    <a:pt x="448" y="152"/>
                  </a:lnTo>
                  <a:lnTo>
                    <a:pt x="448" y="154"/>
                  </a:lnTo>
                  <a:lnTo>
                    <a:pt x="448" y="156"/>
                  </a:lnTo>
                  <a:lnTo>
                    <a:pt x="446" y="156"/>
                  </a:lnTo>
                  <a:lnTo>
                    <a:pt x="446" y="158"/>
                  </a:lnTo>
                  <a:lnTo>
                    <a:pt x="448" y="158"/>
                  </a:lnTo>
                  <a:lnTo>
                    <a:pt x="450" y="158"/>
                  </a:lnTo>
                  <a:lnTo>
                    <a:pt x="450" y="156"/>
                  </a:lnTo>
                  <a:lnTo>
                    <a:pt x="452" y="156"/>
                  </a:lnTo>
                  <a:lnTo>
                    <a:pt x="454" y="156"/>
                  </a:lnTo>
                  <a:lnTo>
                    <a:pt x="456" y="160"/>
                  </a:lnTo>
                  <a:lnTo>
                    <a:pt x="456" y="162"/>
                  </a:lnTo>
                  <a:lnTo>
                    <a:pt x="460" y="162"/>
                  </a:lnTo>
                  <a:close/>
                  <a:moveTo>
                    <a:pt x="694" y="302"/>
                  </a:moveTo>
                  <a:lnTo>
                    <a:pt x="694" y="300"/>
                  </a:lnTo>
                  <a:lnTo>
                    <a:pt x="698" y="302"/>
                  </a:lnTo>
                  <a:lnTo>
                    <a:pt x="698" y="302"/>
                  </a:lnTo>
                  <a:lnTo>
                    <a:pt x="696" y="302"/>
                  </a:lnTo>
                  <a:lnTo>
                    <a:pt x="696" y="302"/>
                  </a:lnTo>
                  <a:lnTo>
                    <a:pt x="694" y="302"/>
                  </a:lnTo>
                  <a:close/>
                  <a:moveTo>
                    <a:pt x="666" y="246"/>
                  </a:moveTo>
                  <a:lnTo>
                    <a:pt x="664" y="246"/>
                  </a:lnTo>
                  <a:lnTo>
                    <a:pt x="662" y="246"/>
                  </a:lnTo>
                  <a:lnTo>
                    <a:pt x="662" y="246"/>
                  </a:lnTo>
                  <a:lnTo>
                    <a:pt x="664" y="246"/>
                  </a:lnTo>
                  <a:lnTo>
                    <a:pt x="664" y="248"/>
                  </a:lnTo>
                  <a:lnTo>
                    <a:pt x="664" y="248"/>
                  </a:lnTo>
                  <a:lnTo>
                    <a:pt x="662" y="250"/>
                  </a:lnTo>
                  <a:lnTo>
                    <a:pt x="660" y="250"/>
                  </a:lnTo>
                  <a:lnTo>
                    <a:pt x="662" y="252"/>
                  </a:lnTo>
                  <a:lnTo>
                    <a:pt x="662" y="252"/>
                  </a:lnTo>
                  <a:lnTo>
                    <a:pt x="662" y="254"/>
                  </a:lnTo>
                  <a:lnTo>
                    <a:pt x="660" y="252"/>
                  </a:lnTo>
                  <a:lnTo>
                    <a:pt x="656" y="252"/>
                  </a:lnTo>
                  <a:lnTo>
                    <a:pt x="654" y="254"/>
                  </a:lnTo>
                  <a:lnTo>
                    <a:pt x="654" y="258"/>
                  </a:lnTo>
                  <a:lnTo>
                    <a:pt x="652" y="258"/>
                  </a:lnTo>
                  <a:lnTo>
                    <a:pt x="654" y="258"/>
                  </a:lnTo>
                  <a:lnTo>
                    <a:pt x="654" y="260"/>
                  </a:lnTo>
                  <a:lnTo>
                    <a:pt x="654" y="260"/>
                  </a:lnTo>
                  <a:lnTo>
                    <a:pt x="654" y="262"/>
                  </a:lnTo>
                  <a:lnTo>
                    <a:pt x="654" y="262"/>
                  </a:lnTo>
                  <a:lnTo>
                    <a:pt x="656" y="260"/>
                  </a:lnTo>
                  <a:lnTo>
                    <a:pt x="656" y="260"/>
                  </a:lnTo>
                  <a:lnTo>
                    <a:pt x="656" y="262"/>
                  </a:lnTo>
                  <a:lnTo>
                    <a:pt x="656" y="264"/>
                  </a:lnTo>
                  <a:lnTo>
                    <a:pt x="658" y="266"/>
                  </a:lnTo>
                  <a:lnTo>
                    <a:pt x="658" y="264"/>
                  </a:lnTo>
                  <a:lnTo>
                    <a:pt x="660" y="266"/>
                  </a:lnTo>
                  <a:lnTo>
                    <a:pt x="660" y="268"/>
                  </a:lnTo>
                  <a:lnTo>
                    <a:pt x="660" y="266"/>
                  </a:lnTo>
                  <a:lnTo>
                    <a:pt x="662" y="266"/>
                  </a:lnTo>
                  <a:lnTo>
                    <a:pt x="662" y="266"/>
                  </a:lnTo>
                  <a:lnTo>
                    <a:pt x="662" y="270"/>
                  </a:lnTo>
                  <a:lnTo>
                    <a:pt x="664" y="270"/>
                  </a:lnTo>
                  <a:lnTo>
                    <a:pt x="666" y="270"/>
                  </a:lnTo>
                  <a:lnTo>
                    <a:pt x="666" y="272"/>
                  </a:lnTo>
                  <a:lnTo>
                    <a:pt x="668" y="272"/>
                  </a:lnTo>
                  <a:lnTo>
                    <a:pt x="670" y="274"/>
                  </a:lnTo>
                  <a:lnTo>
                    <a:pt x="674" y="274"/>
                  </a:lnTo>
                  <a:lnTo>
                    <a:pt x="674" y="274"/>
                  </a:lnTo>
                  <a:lnTo>
                    <a:pt x="674" y="274"/>
                  </a:lnTo>
                  <a:lnTo>
                    <a:pt x="674" y="272"/>
                  </a:lnTo>
                  <a:lnTo>
                    <a:pt x="676" y="272"/>
                  </a:lnTo>
                  <a:lnTo>
                    <a:pt x="678" y="268"/>
                  </a:lnTo>
                  <a:lnTo>
                    <a:pt x="676" y="266"/>
                  </a:lnTo>
                  <a:lnTo>
                    <a:pt x="678" y="262"/>
                  </a:lnTo>
                  <a:lnTo>
                    <a:pt x="680" y="262"/>
                  </a:lnTo>
                  <a:lnTo>
                    <a:pt x="680" y="258"/>
                  </a:lnTo>
                  <a:lnTo>
                    <a:pt x="680" y="254"/>
                  </a:lnTo>
                  <a:lnTo>
                    <a:pt x="682" y="254"/>
                  </a:lnTo>
                  <a:lnTo>
                    <a:pt x="680" y="252"/>
                  </a:lnTo>
                  <a:lnTo>
                    <a:pt x="678" y="250"/>
                  </a:lnTo>
                  <a:lnTo>
                    <a:pt x="678" y="246"/>
                  </a:lnTo>
                  <a:lnTo>
                    <a:pt x="678" y="246"/>
                  </a:lnTo>
                  <a:lnTo>
                    <a:pt x="678" y="244"/>
                  </a:lnTo>
                  <a:lnTo>
                    <a:pt x="674" y="242"/>
                  </a:lnTo>
                  <a:lnTo>
                    <a:pt x="672" y="244"/>
                  </a:lnTo>
                  <a:lnTo>
                    <a:pt x="670" y="242"/>
                  </a:lnTo>
                  <a:lnTo>
                    <a:pt x="666" y="244"/>
                  </a:lnTo>
                  <a:lnTo>
                    <a:pt x="666" y="244"/>
                  </a:lnTo>
                  <a:lnTo>
                    <a:pt x="668" y="246"/>
                  </a:lnTo>
                  <a:lnTo>
                    <a:pt x="668" y="248"/>
                  </a:lnTo>
                  <a:lnTo>
                    <a:pt x="666" y="246"/>
                  </a:lnTo>
                  <a:close/>
                  <a:moveTo>
                    <a:pt x="682" y="228"/>
                  </a:moveTo>
                  <a:lnTo>
                    <a:pt x="680" y="226"/>
                  </a:lnTo>
                  <a:lnTo>
                    <a:pt x="682" y="226"/>
                  </a:lnTo>
                  <a:lnTo>
                    <a:pt x="684" y="226"/>
                  </a:lnTo>
                  <a:lnTo>
                    <a:pt x="682" y="228"/>
                  </a:lnTo>
                  <a:lnTo>
                    <a:pt x="682" y="228"/>
                  </a:lnTo>
                  <a:close/>
                  <a:moveTo>
                    <a:pt x="680" y="240"/>
                  </a:moveTo>
                  <a:lnTo>
                    <a:pt x="678" y="238"/>
                  </a:lnTo>
                  <a:lnTo>
                    <a:pt x="678" y="238"/>
                  </a:lnTo>
                  <a:lnTo>
                    <a:pt x="678" y="236"/>
                  </a:lnTo>
                  <a:lnTo>
                    <a:pt x="678" y="236"/>
                  </a:lnTo>
                  <a:lnTo>
                    <a:pt x="678" y="232"/>
                  </a:lnTo>
                  <a:lnTo>
                    <a:pt x="680" y="232"/>
                  </a:lnTo>
                  <a:lnTo>
                    <a:pt x="684" y="232"/>
                  </a:lnTo>
                  <a:lnTo>
                    <a:pt x="682" y="238"/>
                  </a:lnTo>
                  <a:lnTo>
                    <a:pt x="680" y="240"/>
                  </a:lnTo>
                  <a:lnTo>
                    <a:pt x="680" y="240"/>
                  </a:lnTo>
                  <a:lnTo>
                    <a:pt x="680" y="240"/>
                  </a:lnTo>
                  <a:close/>
                  <a:moveTo>
                    <a:pt x="662" y="234"/>
                  </a:moveTo>
                  <a:lnTo>
                    <a:pt x="662" y="234"/>
                  </a:lnTo>
                  <a:lnTo>
                    <a:pt x="662" y="232"/>
                  </a:lnTo>
                  <a:lnTo>
                    <a:pt x="664" y="232"/>
                  </a:lnTo>
                  <a:lnTo>
                    <a:pt x="666" y="232"/>
                  </a:lnTo>
                  <a:lnTo>
                    <a:pt x="664" y="234"/>
                  </a:lnTo>
                  <a:lnTo>
                    <a:pt x="664" y="234"/>
                  </a:lnTo>
                  <a:lnTo>
                    <a:pt x="662" y="234"/>
                  </a:lnTo>
                  <a:close/>
                  <a:moveTo>
                    <a:pt x="658" y="238"/>
                  </a:moveTo>
                  <a:lnTo>
                    <a:pt x="658" y="238"/>
                  </a:lnTo>
                  <a:lnTo>
                    <a:pt x="658" y="236"/>
                  </a:lnTo>
                  <a:lnTo>
                    <a:pt x="660" y="236"/>
                  </a:lnTo>
                  <a:lnTo>
                    <a:pt x="658" y="238"/>
                  </a:lnTo>
                  <a:lnTo>
                    <a:pt x="658" y="238"/>
                  </a:lnTo>
                  <a:close/>
                  <a:moveTo>
                    <a:pt x="662" y="244"/>
                  </a:moveTo>
                  <a:lnTo>
                    <a:pt x="662" y="242"/>
                  </a:lnTo>
                  <a:lnTo>
                    <a:pt x="662" y="240"/>
                  </a:lnTo>
                  <a:lnTo>
                    <a:pt x="662" y="238"/>
                  </a:lnTo>
                  <a:lnTo>
                    <a:pt x="662" y="238"/>
                  </a:lnTo>
                  <a:lnTo>
                    <a:pt x="664" y="240"/>
                  </a:lnTo>
                  <a:lnTo>
                    <a:pt x="664" y="242"/>
                  </a:lnTo>
                  <a:lnTo>
                    <a:pt x="662" y="244"/>
                  </a:lnTo>
                  <a:lnTo>
                    <a:pt x="662" y="244"/>
                  </a:lnTo>
                  <a:close/>
                  <a:moveTo>
                    <a:pt x="656" y="246"/>
                  </a:moveTo>
                  <a:lnTo>
                    <a:pt x="656" y="246"/>
                  </a:lnTo>
                  <a:lnTo>
                    <a:pt x="654" y="242"/>
                  </a:lnTo>
                  <a:lnTo>
                    <a:pt x="656" y="240"/>
                  </a:lnTo>
                  <a:lnTo>
                    <a:pt x="656" y="240"/>
                  </a:lnTo>
                  <a:lnTo>
                    <a:pt x="658" y="240"/>
                  </a:lnTo>
                  <a:lnTo>
                    <a:pt x="660" y="240"/>
                  </a:lnTo>
                  <a:lnTo>
                    <a:pt x="660" y="242"/>
                  </a:lnTo>
                  <a:lnTo>
                    <a:pt x="660" y="242"/>
                  </a:lnTo>
                  <a:lnTo>
                    <a:pt x="660" y="244"/>
                  </a:lnTo>
                  <a:lnTo>
                    <a:pt x="658" y="244"/>
                  </a:lnTo>
                  <a:lnTo>
                    <a:pt x="658" y="246"/>
                  </a:lnTo>
                  <a:lnTo>
                    <a:pt x="656" y="246"/>
                  </a:lnTo>
                  <a:close/>
                  <a:moveTo>
                    <a:pt x="650" y="246"/>
                  </a:moveTo>
                  <a:lnTo>
                    <a:pt x="650" y="246"/>
                  </a:lnTo>
                  <a:lnTo>
                    <a:pt x="650" y="244"/>
                  </a:lnTo>
                  <a:lnTo>
                    <a:pt x="652" y="246"/>
                  </a:lnTo>
                  <a:lnTo>
                    <a:pt x="650" y="246"/>
                  </a:lnTo>
                  <a:lnTo>
                    <a:pt x="650" y="246"/>
                  </a:lnTo>
                  <a:close/>
                  <a:moveTo>
                    <a:pt x="624" y="250"/>
                  </a:moveTo>
                  <a:lnTo>
                    <a:pt x="624" y="248"/>
                  </a:lnTo>
                  <a:lnTo>
                    <a:pt x="622" y="248"/>
                  </a:lnTo>
                  <a:lnTo>
                    <a:pt x="620" y="248"/>
                  </a:lnTo>
                  <a:lnTo>
                    <a:pt x="620" y="246"/>
                  </a:lnTo>
                  <a:lnTo>
                    <a:pt x="620" y="244"/>
                  </a:lnTo>
                  <a:lnTo>
                    <a:pt x="620" y="244"/>
                  </a:lnTo>
                  <a:lnTo>
                    <a:pt x="622" y="240"/>
                  </a:lnTo>
                  <a:lnTo>
                    <a:pt x="622" y="240"/>
                  </a:lnTo>
                  <a:lnTo>
                    <a:pt x="624" y="242"/>
                  </a:lnTo>
                  <a:lnTo>
                    <a:pt x="624" y="242"/>
                  </a:lnTo>
                  <a:lnTo>
                    <a:pt x="622" y="240"/>
                  </a:lnTo>
                  <a:lnTo>
                    <a:pt x="624" y="238"/>
                  </a:lnTo>
                  <a:lnTo>
                    <a:pt x="622" y="238"/>
                  </a:lnTo>
                  <a:lnTo>
                    <a:pt x="620" y="238"/>
                  </a:lnTo>
                  <a:lnTo>
                    <a:pt x="620" y="236"/>
                  </a:lnTo>
                  <a:lnTo>
                    <a:pt x="620" y="236"/>
                  </a:lnTo>
                  <a:lnTo>
                    <a:pt x="622" y="236"/>
                  </a:lnTo>
                  <a:lnTo>
                    <a:pt x="622" y="236"/>
                  </a:lnTo>
                  <a:lnTo>
                    <a:pt x="622" y="236"/>
                  </a:lnTo>
                  <a:lnTo>
                    <a:pt x="622" y="234"/>
                  </a:lnTo>
                  <a:lnTo>
                    <a:pt x="624" y="234"/>
                  </a:lnTo>
                  <a:lnTo>
                    <a:pt x="626" y="234"/>
                  </a:lnTo>
                  <a:lnTo>
                    <a:pt x="630" y="236"/>
                  </a:lnTo>
                  <a:lnTo>
                    <a:pt x="630" y="234"/>
                  </a:lnTo>
                  <a:lnTo>
                    <a:pt x="630" y="234"/>
                  </a:lnTo>
                  <a:lnTo>
                    <a:pt x="628" y="234"/>
                  </a:lnTo>
                  <a:lnTo>
                    <a:pt x="628" y="232"/>
                  </a:lnTo>
                  <a:lnTo>
                    <a:pt x="632" y="232"/>
                  </a:lnTo>
                  <a:lnTo>
                    <a:pt x="636" y="232"/>
                  </a:lnTo>
                  <a:lnTo>
                    <a:pt x="638" y="232"/>
                  </a:lnTo>
                  <a:lnTo>
                    <a:pt x="640" y="232"/>
                  </a:lnTo>
                  <a:lnTo>
                    <a:pt x="642" y="230"/>
                  </a:lnTo>
                  <a:lnTo>
                    <a:pt x="642" y="230"/>
                  </a:lnTo>
                  <a:lnTo>
                    <a:pt x="632" y="228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4" y="226"/>
                  </a:lnTo>
                  <a:lnTo>
                    <a:pt x="622" y="226"/>
                  </a:lnTo>
                  <a:lnTo>
                    <a:pt x="620" y="226"/>
                  </a:lnTo>
                  <a:lnTo>
                    <a:pt x="618" y="226"/>
                  </a:lnTo>
                  <a:lnTo>
                    <a:pt x="616" y="226"/>
                  </a:lnTo>
                  <a:lnTo>
                    <a:pt x="614" y="226"/>
                  </a:lnTo>
                  <a:lnTo>
                    <a:pt x="614" y="226"/>
                  </a:lnTo>
                  <a:lnTo>
                    <a:pt x="612" y="226"/>
                  </a:lnTo>
                  <a:lnTo>
                    <a:pt x="612" y="224"/>
                  </a:lnTo>
                  <a:lnTo>
                    <a:pt x="612" y="222"/>
                  </a:lnTo>
                  <a:lnTo>
                    <a:pt x="614" y="222"/>
                  </a:lnTo>
                  <a:lnTo>
                    <a:pt x="614" y="222"/>
                  </a:lnTo>
                  <a:lnTo>
                    <a:pt x="616" y="222"/>
                  </a:lnTo>
                  <a:lnTo>
                    <a:pt x="618" y="222"/>
                  </a:lnTo>
                  <a:lnTo>
                    <a:pt x="616" y="220"/>
                  </a:lnTo>
                  <a:lnTo>
                    <a:pt x="616" y="218"/>
                  </a:lnTo>
                  <a:lnTo>
                    <a:pt x="618" y="218"/>
                  </a:lnTo>
                  <a:lnTo>
                    <a:pt x="620" y="218"/>
                  </a:lnTo>
                  <a:lnTo>
                    <a:pt x="622" y="218"/>
                  </a:lnTo>
                  <a:lnTo>
                    <a:pt x="622" y="218"/>
                  </a:lnTo>
                  <a:lnTo>
                    <a:pt x="624" y="220"/>
                  </a:lnTo>
                  <a:lnTo>
                    <a:pt x="624" y="224"/>
                  </a:lnTo>
                  <a:lnTo>
                    <a:pt x="624" y="224"/>
                  </a:lnTo>
                  <a:lnTo>
                    <a:pt x="626" y="222"/>
                  </a:lnTo>
                  <a:lnTo>
                    <a:pt x="626" y="220"/>
                  </a:lnTo>
                  <a:lnTo>
                    <a:pt x="624" y="218"/>
                  </a:lnTo>
                  <a:lnTo>
                    <a:pt x="624" y="216"/>
                  </a:lnTo>
                  <a:lnTo>
                    <a:pt x="628" y="216"/>
                  </a:lnTo>
                  <a:lnTo>
                    <a:pt x="628" y="214"/>
                  </a:lnTo>
                  <a:lnTo>
                    <a:pt x="626" y="214"/>
                  </a:lnTo>
                  <a:lnTo>
                    <a:pt x="626" y="210"/>
                  </a:lnTo>
                  <a:lnTo>
                    <a:pt x="628" y="210"/>
                  </a:lnTo>
                  <a:lnTo>
                    <a:pt x="628" y="208"/>
                  </a:lnTo>
                  <a:lnTo>
                    <a:pt x="632" y="206"/>
                  </a:lnTo>
                  <a:lnTo>
                    <a:pt x="630" y="204"/>
                  </a:lnTo>
                  <a:lnTo>
                    <a:pt x="628" y="204"/>
                  </a:lnTo>
                  <a:lnTo>
                    <a:pt x="628" y="204"/>
                  </a:lnTo>
                  <a:lnTo>
                    <a:pt x="628" y="204"/>
                  </a:lnTo>
                  <a:lnTo>
                    <a:pt x="630" y="202"/>
                  </a:lnTo>
                  <a:lnTo>
                    <a:pt x="630" y="200"/>
                  </a:lnTo>
                  <a:lnTo>
                    <a:pt x="634" y="200"/>
                  </a:lnTo>
                  <a:lnTo>
                    <a:pt x="634" y="200"/>
                  </a:lnTo>
                  <a:lnTo>
                    <a:pt x="634" y="202"/>
                  </a:lnTo>
                  <a:lnTo>
                    <a:pt x="636" y="204"/>
                  </a:lnTo>
                  <a:lnTo>
                    <a:pt x="636" y="206"/>
                  </a:lnTo>
                  <a:lnTo>
                    <a:pt x="636" y="206"/>
                  </a:lnTo>
                  <a:lnTo>
                    <a:pt x="636" y="208"/>
                  </a:lnTo>
                  <a:lnTo>
                    <a:pt x="638" y="210"/>
                  </a:lnTo>
                  <a:lnTo>
                    <a:pt x="638" y="216"/>
                  </a:lnTo>
                  <a:lnTo>
                    <a:pt x="638" y="218"/>
                  </a:lnTo>
                  <a:lnTo>
                    <a:pt x="638" y="220"/>
                  </a:lnTo>
                  <a:lnTo>
                    <a:pt x="640" y="222"/>
                  </a:lnTo>
                  <a:lnTo>
                    <a:pt x="642" y="220"/>
                  </a:lnTo>
                  <a:lnTo>
                    <a:pt x="642" y="218"/>
                  </a:lnTo>
                  <a:lnTo>
                    <a:pt x="642" y="214"/>
                  </a:lnTo>
                  <a:lnTo>
                    <a:pt x="644" y="214"/>
                  </a:lnTo>
                  <a:lnTo>
                    <a:pt x="644" y="212"/>
                  </a:lnTo>
                  <a:lnTo>
                    <a:pt x="640" y="210"/>
                  </a:lnTo>
                  <a:lnTo>
                    <a:pt x="640" y="208"/>
                  </a:lnTo>
                  <a:lnTo>
                    <a:pt x="642" y="208"/>
                  </a:lnTo>
                  <a:lnTo>
                    <a:pt x="644" y="210"/>
                  </a:lnTo>
                  <a:lnTo>
                    <a:pt x="644" y="208"/>
                  </a:lnTo>
                  <a:lnTo>
                    <a:pt x="642" y="204"/>
                  </a:lnTo>
                  <a:lnTo>
                    <a:pt x="642" y="202"/>
                  </a:lnTo>
                  <a:lnTo>
                    <a:pt x="642" y="200"/>
                  </a:lnTo>
                  <a:lnTo>
                    <a:pt x="642" y="198"/>
                  </a:lnTo>
                  <a:lnTo>
                    <a:pt x="644" y="196"/>
                  </a:lnTo>
                  <a:lnTo>
                    <a:pt x="646" y="196"/>
                  </a:lnTo>
                  <a:lnTo>
                    <a:pt x="646" y="196"/>
                  </a:lnTo>
                  <a:lnTo>
                    <a:pt x="648" y="196"/>
                  </a:lnTo>
                  <a:lnTo>
                    <a:pt x="648" y="196"/>
                  </a:lnTo>
                  <a:lnTo>
                    <a:pt x="652" y="194"/>
                  </a:lnTo>
                  <a:lnTo>
                    <a:pt x="652" y="194"/>
                  </a:lnTo>
                  <a:lnTo>
                    <a:pt x="654" y="196"/>
                  </a:lnTo>
                  <a:lnTo>
                    <a:pt x="656" y="196"/>
                  </a:lnTo>
                  <a:lnTo>
                    <a:pt x="656" y="196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6" y="204"/>
                  </a:lnTo>
                  <a:lnTo>
                    <a:pt x="656" y="206"/>
                  </a:lnTo>
                  <a:lnTo>
                    <a:pt x="658" y="206"/>
                  </a:lnTo>
                  <a:lnTo>
                    <a:pt x="658" y="204"/>
                  </a:lnTo>
                  <a:lnTo>
                    <a:pt x="660" y="204"/>
                  </a:lnTo>
                  <a:lnTo>
                    <a:pt x="660" y="204"/>
                  </a:lnTo>
                  <a:lnTo>
                    <a:pt x="662" y="200"/>
                  </a:lnTo>
                  <a:lnTo>
                    <a:pt x="662" y="198"/>
                  </a:lnTo>
                  <a:lnTo>
                    <a:pt x="664" y="200"/>
                  </a:lnTo>
                  <a:lnTo>
                    <a:pt x="666" y="200"/>
                  </a:lnTo>
                  <a:lnTo>
                    <a:pt x="666" y="196"/>
                  </a:lnTo>
                  <a:lnTo>
                    <a:pt x="666" y="196"/>
                  </a:lnTo>
                  <a:lnTo>
                    <a:pt x="668" y="196"/>
                  </a:lnTo>
                  <a:lnTo>
                    <a:pt x="668" y="198"/>
                  </a:lnTo>
                  <a:lnTo>
                    <a:pt x="668" y="200"/>
                  </a:lnTo>
                  <a:lnTo>
                    <a:pt x="668" y="200"/>
                  </a:lnTo>
                  <a:lnTo>
                    <a:pt x="668" y="202"/>
                  </a:lnTo>
                  <a:lnTo>
                    <a:pt x="666" y="202"/>
                  </a:lnTo>
                  <a:lnTo>
                    <a:pt x="668" y="204"/>
                  </a:lnTo>
                  <a:lnTo>
                    <a:pt x="670" y="204"/>
                  </a:lnTo>
                  <a:lnTo>
                    <a:pt x="670" y="206"/>
                  </a:lnTo>
                  <a:lnTo>
                    <a:pt x="670" y="210"/>
                  </a:lnTo>
                  <a:lnTo>
                    <a:pt x="668" y="210"/>
                  </a:lnTo>
                  <a:lnTo>
                    <a:pt x="666" y="214"/>
                  </a:lnTo>
                  <a:lnTo>
                    <a:pt x="666" y="218"/>
                  </a:lnTo>
                  <a:lnTo>
                    <a:pt x="666" y="218"/>
                  </a:lnTo>
                  <a:lnTo>
                    <a:pt x="664" y="220"/>
                  </a:lnTo>
                  <a:lnTo>
                    <a:pt x="660" y="224"/>
                  </a:lnTo>
                  <a:lnTo>
                    <a:pt x="660" y="224"/>
                  </a:lnTo>
                  <a:lnTo>
                    <a:pt x="658" y="228"/>
                  </a:lnTo>
                  <a:lnTo>
                    <a:pt x="658" y="228"/>
                  </a:lnTo>
                  <a:lnTo>
                    <a:pt x="656" y="230"/>
                  </a:lnTo>
                  <a:lnTo>
                    <a:pt x="656" y="230"/>
                  </a:lnTo>
                  <a:lnTo>
                    <a:pt x="654" y="230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2" y="238"/>
                  </a:lnTo>
                  <a:lnTo>
                    <a:pt x="652" y="240"/>
                  </a:lnTo>
                  <a:lnTo>
                    <a:pt x="652" y="238"/>
                  </a:lnTo>
                  <a:lnTo>
                    <a:pt x="652" y="238"/>
                  </a:lnTo>
                  <a:lnTo>
                    <a:pt x="650" y="236"/>
                  </a:lnTo>
                  <a:lnTo>
                    <a:pt x="648" y="238"/>
                  </a:lnTo>
                  <a:lnTo>
                    <a:pt x="648" y="238"/>
                  </a:lnTo>
                  <a:lnTo>
                    <a:pt x="646" y="240"/>
                  </a:lnTo>
                  <a:lnTo>
                    <a:pt x="646" y="242"/>
                  </a:lnTo>
                  <a:lnTo>
                    <a:pt x="644" y="242"/>
                  </a:lnTo>
                  <a:lnTo>
                    <a:pt x="642" y="244"/>
                  </a:lnTo>
                  <a:lnTo>
                    <a:pt x="644" y="244"/>
                  </a:lnTo>
                  <a:lnTo>
                    <a:pt x="646" y="244"/>
                  </a:lnTo>
                  <a:lnTo>
                    <a:pt x="646" y="246"/>
                  </a:lnTo>
                  <a:lnTo>
                    <a:pt x="644" y="248"/>
                  </a:lnTo>
                  <a:lnTo>
                    <a:pt x="644" y="248"/>
                  </a:lnTo>
                  <a:lnTo>
                    <a:pt x="644" y="250"/>
                  </a:lnTo>
                  <a:lnTo>
                    <a:pt x="644" y="252"/>
                  </a:lnTo>
                  <a:lnTo>
                    <a:pt x="642" y="250"/>
                  </a:lnTo>
                  <a:lnTo>
                    <a:pt x="642" y="246"/>
                  </a:lnTo>
                  <a:lnTo>
                    <a:pt x="642" y="246"/>
                  </a:lnTo>
                  <a:lnTo>
                    <a:pt x="640" y="246"/>
                  </a:lnTo>
                  <a:lnTo>
                    <a:pt x="640" y="248"/>
                  </a:lnTo>
                  <a:lnTo>
                    <a:pt x="642" y="250"/>
                  </a:lnTo>
                  <a:lnTo>
                    <a:pt x="640" y="252"/>
                  </a:lnTo>
                  <a:lnTo>
                    <a:pt x="632" y="252"/>
                  </a:lnTo>
                  <a:lnTo>
                    <a:pt x="632" y="250"/>
                  </a:lnTo>
                  <a:lnTo>
                    <a:pt x="632" y="248"/>
                  </a:lnTo>
                  <a:lnTo>
                    <a:pt x="630" y="250"/>
                  </a:lnTo>
                  <a:lnTo>
                    <a:pt x="628" y="250"/>
                  </a:lnTo>
                  <a:lnTo>
                    <a:pt x="628" y="250"/>
                  </a:lnTo>
                  <a:lnTo>
                    <a:pt x="630" y="246"/>
                  </a:lnTo>
                  <a:lnTo>
                    <a:pt x="626" y="248"/>
                  </a:lnTo>
                  <a:lnTo>
                    <a:pt x="626" y="250"/>
                  </a:lnTo>
                  <a:lnTo>
                    <a:pt x="624" y="250"/>
                  </a:lnTo>
                  <a:close/>
                  <a:moveTo>
                    <a:pt x="464" y="182"/>
                  </a:moveTo>
                  <a:lnTo>
                    <a:pt x="464" y="182"/>
                  </a:lnTo>
                  <a:lnTo>
                    <a:pt x="466" y="180"/>
                  </a:lnTo>
                  <a:lnTo>
                    <a:pt x="470" y="176"/>
                  </a:lnTo>
                  <a:lnTo>
                    <a:pt x="474" y="174"/>
                  </a:lnTo>
                  <a:lnTo>
                    <a:pt x="476" y="172"/>
                  </a:lnTo>
                  <a:lnTo>
                    <a:pt x="476" y="172"/>
                  </a:lnTo>
                  <a:lnTo>
                    <a:pt x="480" y="170"/>
                  </a:lnTo>
                  <a:lnTo>
                    <a:pt x="484" y="170"/>
                  </a:lnTo>
                  <a:lnTo>
                    <a:pt x="486" y="168"/>
                  </a:lnTo>
                  <a:lnTo>
                    <a:pt x="486" y="168"/>
                  </a:lnTo>
                  <a:lnTo>
                    <a:pt x="490" y="168"/>
                  </a:lnTo>
                  <a:lnTo>
                    <a:pt x="492" y="168"/>
                  </a:lnTo>
                  <a:lnTo>
                    <a:pt x="492" y="170"/>
                  </a:lnTo>
                  <a:lnTo>
                    <a:pt x="488" y="172"/>
                  </a:lnTo>
                  <a:lnTo>
                    <a:pt x="484" y="174"/>
                  </a:lnTo>
                  <a:lnTo>
                    <a:pt x="476" y="180"/>
                  </a:lnTo>
                  <a:lnTo>
                    <a:pt x="474" y="182"/>
                  </a:lnTo>
                  <a:lnTo>
                    <a:pt x="472" y="184"/>
                  </a:lnTo>
                  <a:lnTo>
                    <a:pt x="470" y="184"/>
                  </a:lnTo>
                  <a:lnTo>
                    <a:pt x="470" y="186"/>
                  </a:lnTo>
                  <a:lnTo>
                    <a:pt x="468" y="186"/>
                  </a:lnTo>
                  <a:lnTo>
                    <a:pt x="468" y="182"/>
                  </a:lnTo>
                  <a:lnTo>
                    <a:pt x="466" y="182"/>
                  </a:lnTo>
                  <a:lnTo>
                    <a:pt x="464" y="182"/>
                  </a:lnTo>
                  <a:close/>
                  <a:moveTo>
                    <a:pt x="584" y="232"/>
                  </a:moveTo>
                  <a:lnTo>
                    <a:pt x="582" y="232"/>
                  </a:lnTo>
                  <a:lnTo>
                    <a:pt x="584" y="232"/>
                  </a:lnTo>
                  <a:lnTo>
                    <a:pt x="586" y="230"/>
                  </a:lnTo>
                  <a:lnTo>
                    <a:pt x="588" y="228"/>
                  </a:lnTo>
                  <a:lnTo>
                    <a:pt x="588" y="228"/>
                  </a:lnTo>
                  <a:lnTo>
                    <a:pt x="590" y="226"/>
                  </a:lnTo>
                  <a:lnTo>
                    <a:pt x="592" y="224"/>
                  </a:lnTo>
                  <a:lnTo>
                    <a:pt x="594" y="224"/>
                  </a:lnTo>
                  <a:lnTo>
                    <a:pt x="594" y="226"/>
                  </a:lnTo>
                  <a:lnTo>
                    <a:pt x="594" y="228"/>
                  </a:lnTo>
                  <a:lnTo>
                    <a:pt x="594" y="232"/>
                  </a:lnTo>
                  <a:lnTo>
                    <a:pt x="594" y="234"/>
                  </a:lnTo>
                  <a:lnTo>
                    <a:pt x="592" y="236"/>
                  </a:lnTo>
                  <a:lnTo>
                    <a:pt x="588" y="236"/>
                  </a:lnTo>
                  <a:lnTo>
                    <a:pt x="588" y="236"/>
                  </a:lnTo>
                  <a:lnTo>
                    <a:pt x="586" y="236"/>
                  </a:lnTo>
                  <a:lnTo>
                    <a:pt x="586" y="234"/>
                  </a:lnTo>
                  <a:lnTo>
                    <a:pt x="584" y="232"/>
                  </a:lnTo>
                  <a:close/>
                  <a:moveTo>
                    <a:pt x="488" y="230"/>
                  </a:moveTo>
                  <a:lnTo>
                    <a:pt x="490" y="226"/>
                  </a:lnTo>
                  <a:lnTo>
                    <a:pt x="490" y="224"/>
                  </a:lnTo>
                  <a:lnTo>
                    <a:pt x="490" y="222"/>
                  </a:lnTo>
                  <a:lnTo>
                    <a:pt x="492" y="220"/>
                  </a:lnTo>
                  <a:lnTo>
                    <a:pt x="496" y="222"/>
                  </a:lnTo>
                  <a:lnTo>
                    <a:pt x="498" y="220"/>
                  </a:lnTo>
                  <a:lnTo>
                    <a:pt x="502" y="220"/>
                  </a:lnTo>
                  <a:lnTo>
                    <a:pt x="504" y="220"/>
                  </a:lnTo>
                  <a:lnTo>
                    <a:pt x="506" y="218"/>
                  </a:lnTo>
                  <a:lnTo>
                    <a:pt x="510" y="218"/>
                  </a:lnTo>
                  <a:lnTo>
                    <a:pt x="514" y="220"/>
                  </a:lnTo>
                  <a:lnTo>
                    <a:pt x="518" y="220"/>
                  </a:lnTo>
                  <a:lnTo>
                    <a:pt x="518" y="220"/>
                  </a:lnTo>
                  <a:lnTo>
                    <a:pt x="520" y="218"/>
                  </a:lnTo>
                  <a:lnTo>
                    <a:pt x="526" y="218"/>
                  </a:lnTo>
                  <a:lnTo>
                    <a:pt x="528" y="218"/>
                  </a:lnTo>
                  <a:lnTo>
                    <a:pt x="530" y="216"/>
                  </a:lnTo>
                  <a:lnTo>
                    <a:pt x="528" y="214"/>
                  </a:lnTo>
                  <a:lnTo>
                    <a:pt x="526" y="216"/>
                  </a:lnTo>
                  <a:lnTo>
                    <a:pt x="524" y="216"/>
                  </a:lnTo>
                  <a:lnTo>
                    <a:pt x="524" y="216"/>
                  </a:lnTo>
                  <a:lnTo>
                    <a:pt x="520" y="218"/>
                  </a:lnTo>
                  <a:lnTo>
                    <a:pt x="516" y="218"/>
                  </a:lnTo>
                  <a:lnTo>
                    <a:pt x="516" y="214"/>
                  </a:lnTo>
                  <a:lnTo>
                    <a:pt x="514" y="214"/>
                  </a:lnTo>
                  <a:lnTo>
                    <a:pt x="512" y="216"/>
                  </a:lnTo>
                  <a:lnTo>
                    <a:pt x="510" y="216"/>
                  </a:lnTo>
                  <a:lnTo>
                    <a:pt x="508" y="216"/>
                  </a:lnTo>
                  <a:lnTo>
                    <a:pt x="508" y="216"/>
                  </a:lnTo>
                  <a:lnTo>
                    <a:pt x="504" y="216"/>
                  </a:lnTo>
                  <a:lnTo>
                    <a:pt x="502" y="214"/>
                  </a:lnTo>
                  <a:lnTo>
                    <a:pt x="502" y="212"/>
                  </a:lnTo>
                  <a:lnTo>
                    <a:pt x="504" y="210"/>
                  </a:lnTo>
                  <a:lnTo>
                    <a:pt x="508" y="208"/>
                  </a:lnTo>
                  <a:lnTo>
                    <a:pt x="506" y="208"/>
                  </a:lnTo>
                  <a:lnTo>
                    <a:pt x="504" y="210"/>
                  </a:lnTo>
                  <a:lnTo>
                    <a:pt x="502" y="210"/>
                  </a:lnTo>
                  <a:lnTo>
                    <a:pt x="500" y="208"/>
                  </a:lnTo>
                  <a:lnTo>
                    <a:pt x="500" y="210"/>
                  </a:lnTo>
                  <a:lnTo>
                    <a:pt x="498" y="212"/>
                  </a:lnTo>
                  <a:lnTo>
                    <a:pt x="496" y="214"/>
                  </a:lnTo>
                  <a:lnTo>
                    <a:pt x="494" y="216"/>
                  </a:lnTo>
                  <a:lnTo>
                    <a:pt x="492" y="216"/>
                  </a:lnTo>
                  <a:lnTo>
                    <a:pt x="490" y="214"/>
                  </a:lnTo>
                  <a:lnTo>
                    <a:pt x="490" y="212"/>
                  </a:lnTo>
                  <a:lnTo>
                    <a:pt x="490" y="210"/>
                  </a:lnTo>
                  <a:lnTo>
                    <a:pt x="488" y="210"/>
                  </a:lnTo>
                  <a:lnTo>
                    <a:pt x="488" y="210"/>
                  </a:lnTo>
                  <a:lnTo>
                    <a:pt x="488" y="212"/>
                  </a:lnTo>
                  <a:lnTo>
                    <a:pt x="486" y="214"/>
                  </a:lnTo>
                  <a:lnTo>
                    <a:pt x="482" y="212"/>
                  </a:lnTo>
                  <a:lnTo>
                    <a:pt x="484" y="210"/>
                  </a:lnTo>
                  <a:lnTo>
                    <a:pt x="480" y="208"/>
                  </a:lnTo>
                  <a:lnTo>
                    <a:pt x="482" y="206"/>
                  </a:lnTo>
                  <a:lnTo>
                    <a:pt x="480" y="206"/>
                  </a:lnTo>
                  <a:lnTo>
                    <a:pt x="480" y="208"/>
                  </a:lnTo>
                  <a:lnTo>
                    <a:pt x="478" y="208"/>
                  </a:lnTo>
                  <a:lnTo>
                    <a:pt x="476" y="204"/>
                  </a:lnTo>
                  <a:lnTo>
                    <a:pt x="472" y="202"/>
                  </a:lnTo>
                  <a:lnTo>
                    <a:pt x="472" y="200"/>
                  </a:lnTo>
                  <a:lnTo>
                    <a:pt x="474" y="200"/>
                  </a:lnTo>
                  <a:lnTo>
                    <a:pt x="474" y="198"/>
                  </a:lnTo>
                  <a:lnTo>
                    <a:pt x="474" y="196"/>
                  </a:lnTo>
                  <a:lnTo>
                    <a:pt x="478" y="194"/>
                  </a:lnTo>
                  <a:lnTo>
                    <a:pt x="480" y="192"/>
                  </a:lnTo>
                  <a:lnTo>
                    <a:pt x="482" y="194"/>
                  </a:lnTo>
                  <a:lnTo>
                    <a:pt x="486" y="194"/>
                  </a:lnTo>
                  <a:lnTo>
                    <a:pt x="490" y="196"/>
                  </a:lnTo>
                  <a:lnTo>
                    <a:pt x="492" y="196"/>
                  </a:lnTo>
                  <a:lnTo>
                    <a:pt x="494" y="194"/>
                  </a:lnTo>
                  <a:lnTo>
                    <a:pt x="496" y="194"/>
                  </a:lnTo>
                  <a:lnTo>
                    <a:pt x="500" y="192"/>
                  </a:lnTo>
                  <a:lnTo>
                    <a:pt x="498" y="190"/>
                  </a:lnTo>
                  <a:lnTo>
                    <a:pt x="496" y="190"/>
                  </a:lnTo>
                  <a:lnTo>
                    <a:pt x="494" y="190"/>
                  </a:lnTo>
                  <a:lnTo>
                    <a:pt x="492" y="190"/>
                  </a:lnTo>
                  <a:lnTo>
                    <a:pt x="488" y="188"/>
                  </a:lnTo>
                  <a:lnTo>
                    <a:pt x="486" y="188"/>
                  </a:lnTo>
                  <a:lnTo>
                    <a:pt x="484" y="188"/>
                  </a:lnTo>
                  <a:lnTo>
                    <a:pt x="488" y="184"/>
                  </a:lnTo>
                  <a:lnTo>
                    <a:pt x="490" y="182"/>
                  </a:lnTo>
                  <a:lnTo>
                    <a:pt x="494" y="180"/>
                  </a:lnTo>
                  <a:lnTo>
                    <a:pt x="496" y="182"/>
                  </a:lnTo>
                  <a:lnTo>
                    <a:pt x="500" y="180"/>
                  </a:lnTo>
                  <a:lnTo>
                    <a:pt x="504" y="180"/>
                  </a:lnTo>
                  <a:lnTo>
                    <a:pt x="508" y="182"/>
                  </a:lnTo>
                  <a:lnTo>
                    <a:pt x="510" y="182"/>
                  </a:lnTo>
                  <a:lnTo>
                    <a:pt x="508" y="180"/>
                  </a:lnTo>
                  <a:lnTo>
                    <a:pt x="506" y="180"/>
                  </a:lnTo>
                  <a:lnTo>
                    <a:pt x="504" y="178"/>
                  </a:lnTo>
                  <a:lnTo>
                    <a:pt x="502" y="178"/>
                  </a:lnTo>
                  <a:lnTo>
                    <a:pt x="496" y="176"/>
                  </a:lnTo>
                  <a:lnTo>
                    <a:pt x="496" y="176"/>
                  </a:lnTo>
                  <a:lnTo>
                    <a:pt x="498" y="172"/>
                  </a:lnTo>
                  <a:lnTo>
                    <a:pt x="500" y="170"/>
                  </a:lnTo>
                  <a:lnTo>
                    <a:pt x="502" y="170"/>
                  </a:lnTo>
                  <a:lnTo>
                    <a:pt x="504" y="170"/>
                  </a:lnTo>
                  <a:lnTo>
                    <a:pt x="506" y="168"/>
                  </a:lnTo>
                  <a:lnTo>
                    <a:pt x="508" y="168"/>
                  </a:lnTo>
                  <a:lnTo>
                    <a:pt x="508" y="168"/>
                  </a:lnTo>
                  <a:lnTo>
                    <a:pt x="510" y="168"/>
                  </a:lnTo>
                  <a:lnTo>
                    <a:pt x="514" y="172"/>
                  </a:lnTo>
                  <a:lnTo>
                    <a:pt x="516" y="172"/>
                  </a:lnTo>
                  <a:lnTo>
                    <a:pt x="514" y="170"/>
                  </a:lnTo>
                  <a:lnTo>
                    <a:pt x="512" y="168"/>
                  </a:lnTo>
                  <a:lnTo>
                    <a:pt x="510" y="166"/>
                  </a:lnTo>
                  <a:lnTo>
                    <a:pt x="510" y="164"/>
                  </a:lnTo>
                  <a:lnTo>
                    <a:pt x="512" y="164"/>
                  </a:lnTo>
                  <a:lnTo>
                    <a:pt x="518" y="162"/>
                  </a:lnTo>
                  <a:lnTo>
                    <a:pt x="520" y="162"/>
                  </a:lnTo>
                  <a:lnTo>
                    <a:pt x="524" y="162"/>
                  </a:lnTo>
                  <a:lnTo>
                    <a:pt x="526" y="164"/>
                  </a:lnTo>
                  <a:lnTo>
                    <a:pt x="528" y="168"/>
                  </a:lnTo>
                  <a:lnTo>
                    <a:pt x="526" y="170"/>
                  </a:lnTo>
                  <a:lnTo>
                    <a:pt x="524" y="172"/>
                  </a:lnTo>
                  <a:lnTo>
                    <a:pt x="524" y="174"/>
                  </a:lnTo>
                  <a:lnTo>
                    <a:pt x="530" y="174"/>
                  </a:lnTo>
                  <a:lnTo>
                    <a:pt x="530" y="174"/>
                  </a:lnTo>
                  <a:lnTo>
                    <a:pt x="532" y="174"/>
                  </a:lnTo>
                  <a:lnTo>
                    <a:pt x="534" y="174"/>
                  </a:lnTo>
                  <a:lnTo>
                    <a:pt x="534" y="176"/>
                  </a:lnTo>
                  <a:lnTo>
                    <a:pt x="534" y="178"/>
                  </a:lnTo>
                  <a:lnTo>
                    <a:pt x="536" y="178"/>
                  </a:lnTo>
                  <a:lnTo>
                    <a:pt x="536" y="180"/>
                  </a:lnTo>
                  <a:lnTo>
                    <a:pt x="534" y="182"/>
                  </a:lnTo>
                  <a:lnTo>
                    <a:pt x="534" y="182"/>
                  </a:lnTo>
                  <a:lnTo>
                    <a:pt x="536" y="186"/>
                  </a:lnTo>
                  <a:lnTo>
                    <a:pt x="536" y="190"/>
                  </a:lnTo>
                  <a:lnTo>
                    <a:pt x="536" y="192"/>
                  </a:lnTo>
                  <a:lnTo>
                    <a:pt x="532" y="192"/>
                  </a:lnTo>
                  <a:lnTo>
                    <a:pt x="530" y="192"/>
                  </a:lnTo>
                  <a:lnTo>
                    <a:pt x="532" y="194"/>
                  </a:lnTo>
                  <a:lnTo>
                    <a:pt x="534" y="194"/>
                  </a:lnTo>
                  <a:lnTo>
                    <a:pt x="536" y="194"/>
                  </a:lnTo>
                  <a:lnTo>
                    <a:pt x="538" y="194"/>
                  </a:lnTo>
                  <a:lnTo>
                    <a:pt x="536" y="200"/>
                  </a:lnTo>
                  <a:lnTo>
                    <a:pt x="534" y="202"/>
                  </a:lnTo>
                  <a:lnTo>
                    <a:pt x="534" y="206"/>
                  </a:lnTo>
                  <a:lnTo>
                    <a:pt x="536" y="206"/>
                  </a:lnTo>
                  <a:lnTo>
                    <a:pt x="538" y="206"/>
                  </a:lnTo>
                  <a:lnTo>
                    <a:pt x="540" y="204"/>
                  </a:lnTo>
                  <a:lnTo>
                    <a:pt x="540" y="204"/>
                  </a:lnTo>
                  <a:lnTo>
                    <a:pt x="542" y="206"/>
                  </a:lnTo>
                  <a:lnTo>
                    <a:pt x="544" y="208"/>
                  </a:lnTo>
                  <a:lnTo>
                    <a:pt x="546" y="206"/>
                  </a:lnTo>
                  <a:lnTo>
                    <a:pt x="550" y="208"/>
                  </a:lnTo>
                  <a:lnTo>
                    <a:pt x="552" y="210"/>
                  </a:lnTo>
                  <a:lnTo>
                    <a:pt x="552" y="210"/>
                  </a:lnTo>
                  <a:lnTo>
                    <a:pt x="552" y="208"/>
                  </a:lnTo>
                  <a:lnTo>
                    <a:pt x="552" y="208"/>
                  </a:lnTo>
                  <a:lnTo>
                    <a:pt x="556" y="206"/>
                  </a:lnTo>
                  <a:lnTo>
                    <a:pt x="554" y="202"/>
                  </a:lnTo>
                  <a:lnTo>
                    <a:pt x="552" y="200"/>
                  </a:lnTo>
                  <a:lnTo>
                    <a:pt x="552" y="198"/>
                  </a:lnTo>
                  <a:lnTo>
                    <a:pt x="552" y="196"/>
                  </a:lnTo>
                  <a:lnTo>
                    <a:pt x="552" y="194"/>
                  </a:lnTo>
                  <a:lnTo>
                    <a:pt x="554" y="194"/>
                  </a:lnTo>
                  <a:lnTo>
                    <a:pt x="558" y="194"/>
                  </a:lnTo>
                  <a:lnTo>
                    <a:pt x="560" y="194"/>
                  </a:lnTo>
                  <a:lnTo>
                    <a:pt x="562" y="190"/>
                  </a:lnTo>
                  <a:lnTo>
                    <a:pt x="560" y="186"/>
                  </a:lnTo>
                  <a:lnTo>
                    <a:pt x="558" y="184"/>
                  </a:lnTo>
                  <a:lnTo>
                    <a:pt x="558" y="182"/>
                  </a:lnTo>
                  <a:lnTo>
                    <a:pt x="558" y="180"/>
                  </a:lnTo>
                  <a:lnTo>
                    <a:pt x="560" y="176"/>
                  </a:lnTo>
                  <a:lnTo>
                    <a:pt x="562" y="176"/>
                  </a:lnTo>
                  <a:lnTo>
                    <a:pt x="562" y="176"/>
                  </a:lnTo>
                  <a:lnTo>
                    <a:pt x="566" y="176"/>
                  </a:lnTo>
                  <a:lnTo>
                    <a:pt x="564" y="174"/>
                  </a:lnTo>
                  <a:lnTo>
                    <a:pt x="566" y="172"/>
                  </a:lnTo>
                  <a:lnTo>
                    <a:pt x="568" y="170"/>
                  </a:lnTo>
                  <a:lnTo>
                    <a:pt x="574" y="166"/>
                  </a:lnTo>
                  <a:lnTo>
                    <a:pt x="576" y="166"/>
                  </a:lnTo>
                  <a:lnTo>
                    <a:pt x="580" y="168"/>
                  </a:lnTo>
                  <a:lnTo>
                    <a:pt x="578" y="168"/>
                  </a:lnTo>
                  <a:lnTo>
                    <a:pt x="580" y="170"/>
                  </a:lnTo>
                  <a:lnTo>
                    <a:pt x="580" y="172"/>
                  </a:lnTo>
                  <a:lnTo>
                    <a:pt x="576" y="172"/>
                  </a:lnTo>
                  <a:lnTo>
                    <a:pt x="576" y="174"/>
                  </a:lnTo>
                  <a:lnTo>
                    <a:pt x="576" y="176"/>
                  </a:lnTo>
                  <a:lnTo>
                    <a:pt x="574" y="178"/>
                  </a:lnTo>
                  <a:lnTo>
                    <a:pt x="574" y="182"/>
                  </a:lnTo>
                  <a:lnTo>
                    <a:pt x="576" y="182"/>
                  </a:lnTo>
                  <a:lnTo>
                    <a:pt x="576" y="188"/>
                  </a:lnTo>
                  <a:lnTo>
                    <a:pt x="574" y="190"/>
                  </a:lnTo>
                  <a:lnTo>
                    <a:pt x="572" y="190"/>
                  </a:lnTo>
                  <a:lnTo>
                    <a:pt x="570" y="192"/>
                  </a:lnTo>
                  <a:lnTo>
                    <a:pt x="568" y="194"/>
                  </a:lnTo>
                  <a:lnTo>
                    <a:pt x="568" y="194"/>
                  </a:lnTo>
                  <a:lnTo>
                    <a:pt x="568" y="196"/>
                  </a:lnTo>
                  <a:lnTo>
                    <a:pt x="572" y="194"/>
                  </a:lnTo>
                  <a:lnTo>
                    <a:pt x="574" y="194"/>
                  </a:lnTo>
                  <a:lnTo>
                    <a:pt x="574" y="196"/>
                  </a:lnTo>
                  <a:lnTo>
                    <a:pt x="572" y="198"/>
                  </a:lnTo>
                  <a:lnTo>
                    <a:pt x="570" y="200"/>
                  </a:lnTo>
                  <a:lnTo>
                    <a:pt x="566" y="204"/>
                  </a:lnTo>
                  <a:lnTo>
                    <a:pt x="566" y="206"/>
                  </a:lnTo>
                  <a:lnTo>
                    <a:pt x="566" y="208"/>
                  </a:lnTo>
                  <a:lnTo>
                    <a:pt x="568" y="204"/>
                  </a:lnTo>
                  <a:lnTo>
                    <a:pt x="572" y="204"/>
                  </a:lnTo>
                  <a:lnTo>
                    <a:pt x="572" y="202"/>
                  </a:lnTo>
                  <a:lnTo>
                    <a:pt x="574" y="200"/>
                  </a:lnTo>
                  <a:lnTo>
                    <a:pt x="578" y="202"/>
                  </a:lnTo>
                  <a:lnTo>
                    <a:pt x="578" y="206"/>
                  </a:lnTo>
                  <a:lnTo>
                    <a:pt x="576" y="210"/>
                  </a:lnTo>
                  <a:lnTo>
                    <a:pt x="576" y="210"/>
                  </a:lnTo>
                  <a:lnTo>
                    <a:pt x="578" y="208"/>
                  </a:lnTo>
                  <a:lnTo>
                    <a:pt x="580" y="208"/>
                  </a:lnTo>
                  <a:lnTo>
                    <a:pt x="580" y="206"/>
                  </a:lnTo>
                  <a:lnTo>
                    <a:pt x="580" y="206"/>
                  </a:lnTo>
                  <a:lnTo>
                    <a:pt x="582" y="204"/>
                  </a:lnTo>
                  <a:lnTo>
                    <a:pt x="582" y="202"/>
                  </a:lnTo>
                  <a:lnTo>
                    <a:pt x="586" y="198"/>
                  </a:lnTo>
                  <a:lnTo>
                    <a:pt x="588" y="198"/>
                  </a:lnTo>
                  <a:lnTo>
                    <a:pt x="590" y="200"/>
                  </a:lnTo>
                  <a:lnTo>
                    <a:pt x="592" y="204"/>
                  </a:lnTo>
                  <a:lnTo>
                    <a:pt x="594" y="206"/>
                  </a:lnTo>
                  <a:lnTo>
                    <a:pt x="592" y="210"/>
                  </a:lnTo>
                  <a:lnTo>
                    <a:pt x="590" y="216"/>
                  </a:lnTo>
                  <a:lnTo>
                    <a:pt x="586" y="218"/>
                  </a:lnTo>
                  <a:lnTo>
                    <a:pt x="584" y="218"/>
                  </a:lnTo>
                  <a:lnTo>
                    <a:pt x="582" y="218"/>
                  </a:lnTo>
                  <a:lnTo>
                    <a:pt x="582" y="220"/>
                  </a:lnTo>
                  <a:lnTo>
                    <a:pt x="582" y="222"/>
                  </a:lnTo>
                  <a:lnTo>
                    <a:pt x="580" y="226"/>
                  </a:lnTo>
                  <a:lnTo>
                    <a:pt x="578" y="226"/>
                  </a:lnTo>
                  <a:lnTo>
                    <a:pt x="576" y="228"/>
                  </a:lnTo>
                  <a:lnTo>
                    <a:pt x="576" y="230"/>
                  </a:lnTo>
                  <a:lnTo>
                    <a:pt x="574" y="230"/>
                  </a:lnTo>
                  <a:lnTo>
                    <a:pt x="572" y="230"/>
                  </a:lnTo>
                  <a:lnTo>
                    <a:pt x="572" y="232"/>
                  </a:lnTo>
                  <a:lnTo>
                    <a:pt x="572" y="232"/>
                  </a:lnTo>
                  <a:lnTo>
                    <a:pt x="570" y="234"/>
                  </a:lnTo>
                  <a:lnTo>
                    <a:pt x="570" y="232"/>
                  </a:lnTo>
                  <a:lnTo>
                    <a:pt x="566" y="232"/>
                  </a:lnTo>
                  <a:lnTo>
                    <a:pt x="566" y="232"/>
                  </a:lnTo>
                  <a:lnTo>
                    <a:pt x="562" y="234"/>
                  </a:lnTo>
                  <a:lnTo>
                    <a:pt x="558" y="234"/>
                  </a:lnTo>
                  <a:lnTo>
                    <a:pt x="554" y="234"/>
                  </a:lnTo>
                  <a:lnTo>
                    <a:pt x="554" y="232"/>
                  </a:lnTo>
                  <a:lnTo>
                    <a:pt x="556" y="230"/>
                  </a:lnTo>
                  <a:lnTo>
                    <a:pt x="556" y="228"/>
                  </a:lnTo>
                  <a:lnTo>
                    <a:pt x="554" y="228"/>
                  </a:lnTo>
                  <a:lnTo>
                    <a:pt x="552" y="230"/>
                  </a:lnTo>
                  <a:lnTo>
                    <a:pt x="552" y="232"/>
                  </a:lnTo>
                  <a:lnTo>
                    <a:pt x="550" y="232"/>
                  </a:lnTo>
                  <a:lnTo>
                    <a:pt x="546" y="232"/>
                  </a:lnTo>
                  <a:lnTo>
                    <a:pt x="546" y="230"/>
                  </a:lnTo>
                  <a:lnTo>
                    <a:pt x="548" y="228"/>
                  </a:lnTo>
                  <a:lnTo>
                    <a:pt x="546" y="226"/>
                  </a:lnTo>
                  <a:lnTo>
                    <a:pt x="546" y="226"/>
                  </a:lnTo>
                  <a:lnTo>
                    <a:pt x="546" y="228"/>
                  </a:lnTo>
                  <a:lnTo>
                    <a:pt x="544" y="228"/>
                  </a:lnTo>
                  <a:lnTo>
                    <a:pt x="542" y="228"/>
                  </a:lnTo>
                  <a:lnTo>
                    <a:pt x="538" y="230"/>
                  </a:lnTo>
                  <a:lnTo>
                    <a:pt x="536" y="232"/>
                  </a:lnTo>
                  <a:lnTo>
                    <a:pt x="534" y="230"/>
                  </a:lnTo>
                  <a:lnTo>
                    <a:pt x="534" y="230"/>
                  </a:lnTo>
                  <a:lnTo>
                    <a:pt x="530" y="230"/>
                  </a:lnTo>
                  <a:lnTo>
                    <a:pt x="528" y="230"/>
                  </a:lnTo>
                  <a:lnTo>
                    <a:pt x="528" y="230"/>
                  </a:lnTo>
                  <a:lnTo>
                    <a:pt x="526" y="230"/>
                  </a:lnTo>
                  <a:lnTo>
                    <a:pt x="524" y="232"/>
                  </a:lnTo>
                  <a:lnTo>
                    <a:pt x="524" y="234"/>
                  </a:lnTo>
                  <a:lnTo>
                    <a:pt x="522" y="234"/>
                  </a:lnTo>
                  <a:lnTo>
                    <a:pt x="520" y="234"/>
                  </a:lnTo>
                  <a:lnTo>
                    <a:pt x="518" y="236"/>
                  </a:lnTo>
                  <a:lnTo>
                    <a:pt x="516" y="236"/>
                  </a:lnTo>
                  <a:lnTo>
                    <a:pt x="516" y="236"/>
                  </a:lnTo>
                  <a:lnTo>
                    <a:pt x="512" y="238"/>
                  </a:lnTo>
                  <a:lnTo>
                    <a:pt x="510" y="238"/>
                  </a:lnTo>
                  <a:lnTo>
                    <a:pt x="510" y="236"/>
                  </a:lnTo>
                  <a:lnTo>
                    <a:pt x="506" y="236"/>
                  </a:lnTo>
                  <a:lnTo>
                    <a:pt x="504" y="238"/>
                  </a:lnTo>
                  <a:lnTo>
                    <a:pt x="500" y="238"/>
                  </a:lnTo>
                  <a:lnTo>
                    <a:pt x="496" y="236"/>
                  </a:lnTo>
                  <a:lnTo>
                    <a:pt x="492" y="234"/>
                  </a:lnTo>
                  <a:lnTo>
                    <a:pt x="490" y="232"/>
                  </a:lnTo>
                  <a:lnTo>
                    <a:pt x="488" y="230"/>
                  </a:lnTo>
                  <a:close/>
                  <a:moveTo>
                    <a:pt x="342" y="306"/>
                  </a:moveTo>
                  <a:lnTo>
                    <a:pt x="342" y="302"/>
                  </a:lnTo>
                  <a:lnTo>
                    <a:pt x="344" y="298"/>
                  </a:lnTo>
                  <a:lnTo>
                    <a:pt x="344" y="294"/>
                  </a:lnTo>
                  <a:lnTo>
                    <a:pt x="344" y="292"/>
                  </a:lnTo>
                  <a:lnTo>
                    <a:pt x="344" y="288"/>
                  </a:lnTo>
                  <a:lnTo>
                    <a:pt x="344" y="288"/>
                  </a:lnTo>
                  <a:lnTo>
                    <a:pt x="340" y="280"/>
                  </a:lnTo>
                  <a:lnTo>
                    <a:pt x="344" y="282"/>
                  </a:lnTo>
                  <a:lnTo>
                    <a:pt x="344" y="280"/>
                  </a:lnTo>
                  <a:lnTo>
                    <a:pt x="340" y="280"/>
                  </a:lnTo>
                  <a:lnTo>
                    <a:pt x="336" y="278"/>
                  </a:lnTo>
                  <a:lnTo>
                    <a:pt x="336" y="276"/>
                  </a:lnTo>
                  <a:lnTo>
                    <a:pt x="336" y="276"/>
                  </a:lnTo>
                  <a:lnTo>
                    <a:pt x="340" y="274"/>
                  </a:lnTo>
                  <a:lnTo>
                    <a:pt x="344" y="274"/>
                  </a:lnTo>
                  <a:lnTo>
                    <a:pt x="344" y="272"/>
                  </a:lnTo>
                  <a:lnTo>
                    <a:pt x="344" y="272"/>
                  </a:lnTo>
                  <a:lnTo>
                    <a:pt x="346" y="268"/>
                  </a:lnTo>
                  <a:lnTo>
                    <a:pt x="348" y="268"/>
                  </a:lnTo>
                  <a:lnTo>
                    <a:pt x="350" y="266"/>
                  </a:lnTo>
                  <a:lnTo>
                    <a:pt x="354" y="264"/>
                  </a:lnTo>
                  <a:lnTo>
                    <a:pt x="354" y="262"/>
                  </a:lnTo>
                  <a:lnTo>
                    <a:pt x="356" y="262"/>
                  </a:lnTo>
                  <a:lnTo>
                    <a:pt x="358" y="260"/>
                  </a:lnTo>
                  <a:lnTo>
                    <a:pt x="358" y="254"/>
                  </a:lnTo>
                  <a:lnTo>
                    <a:pt x="360" y="256"/>
                  </a:lnTo>
                  <a:lnTo>
                    <a:pt x="366" y="258"/>
                  </a:lnTo>
                  <a:lnTo>
                    <a:pt x="366" y="254"/>
                  </a:lnTo>
                  <a:lnTo>
                    <a:pt x="364" y="250"/>
                  </a:lnTo>
                  <a:lnTo>
                    <a:pt x="366" y="248"/>
                  </a:lnTo>
                  <a:lnTo>
                    <a:pt x="368" y="248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8"/>
                  </a:lnTo>
                  <a:lnTo>
                    <a:pt x="382" y="236"/>
                  </a:lnTo>
                  <a:lnTo>
                    <a:pt x="386" y="232"/>
                  </a:lnTo>
                  <a:lnTo>
                    <a:pt x="388" y="232"/>
                  </a:lnTo>
                  <a:lnTo>
                    <a:pt x="390" y="232"/>
                  </a:lnTo>
                  <a:lnTo>
                    <a:pt x="388" y="228"/>
                  </a:lnTo>
                  <a:lnTo>
                    <a:pt x="388" y="224"/>
                  </a:lnTo>
                  <a:lnTo>
                    <a:pt x="388" y="220"/>
                  </a:lnTo>
                  <a:lnTo>
                    <a:pt x="390" y="218"/>
                  </a:lnTo>
                  <a:lnTo>
                    <a:pt x="388" y="216"/>
                  </a:lnTo>
                  <a:lnTo>
                    <a:pt x="390" y="214"/>
                  </a:lnTo>
                  <a:lnTo>
                    <a:pt x="392" y="214"/>
                  </a:lnTo>
                  <a:lnTo>
                    <a:pt x="394" y="214"/>
                  </a:lnTo>
                  <a:lnTo>
                    <a:pt x="402" y="214"/>
                  </a:lnTo>
                  <a:lnTo>
                    <a:pt x="404" y="214"/>
                  </a:lnTo>
                  <a:lnTo>
                    <a:pt x="412" y="214"/>
                  </a:lnTo>
                  <a:lnTo>
                    <a:pt x="418" y="212"/>
                  </a:lnTo>
                  <a:lnTo>
                    <a:pt x="424" y="214"/>
                  </a:lnTo>
                  <a:lnTo>
                    <a:pt x="424" y="218"/>
                  </a:lnTo>
                  <a:lnTo>
                    <a:pt x="426" y="218"/>
                  </a:lnTo>
                  <a:lnTo>
                    <a:pt x="426" y="220"/>
                  </a:lnTo>
                  <a:lnTo>
                    <a:pt x="434" y="224"/>
                  </a:lnTo>
                  <a:lnTo>
                    <a:pt x="434" y="226"/>
                  </a:lnTo>
                  <a:lnTo>
                    <a:pt x="432" y="228"/>
                  </a:lnTo>
                  <a:lnTo>
                    <a:pt x="434" y="228"/>
                  </a:lnTo>
                  <a:lnTo>
                    <a:pt x="436" y="226"/>
                  </a:lnTo>
                  <a:lnTo>
                    <a:pt x="440" y="228"/>
                  </a:lnTo>
                  <a:lnTo>
                    <a:pt x="438" y="232"/>
                  </a:lnTo>
                  <a:lnTo>
                    <a:pt x="434" y="234"/>
                  </a:lnTo>
                  <a:lnTo>
                    <a:pt x="434" y="236"/>
                  </a:lnTo>
                  <a:lnTo>
                    <a:pt x="440" y="232"/>
                  </a:lnTo>
                  <a:lnTo>
                    <a:pt x="440" y="230"/>
                  </a:lnTo>
                  <a:lnTo>
                    <a:pt x="442" y="228"/>
                  </a:lnTo>
                  <a:lnTo>
                    <a:pt x="444" y="228"/>
                  </a:lnTo>
                  <a:lnTo>
                    <a:pt x="448" y="228"/>
                  </a:lnTo>
                  <a:lnTo>
                    <a:pt x="450" y="228"/>
                  </a:lnTo>
                  <a:lnTo>
                    <a:pt x="450" y="230"/>
                  </a:lnTo>
                  <a:lnTo>
                    <a:pt x="454" y="236"/>
                  </a:lnTo>
                  <a:lnTo>
                    <a:pt x="456" y="242"/>
                  </a:lnTo>
                  <a:lnTo>
                    <a:pt x="454" y="244"/>
                  </a:lnTo>
                  <a:lnTo>
                    <a:pt x="456" y="248"/>
                  </a:lnTo>
                  <a:lnTo>
                    <a:pt x="456" y="252"/>
                  </a:lnTo>
                  <a:lnTo>
                    <a:pt x="454" y="252"/>
                  </a:lnTo>
                  <a:lnTo>
                    <a:pt x="456" y="254"/>
                  </a:lnTo>
                  <a:lnTo>
                    <a:pt x="456" y="256"/>
                  </a:lnTo>
                  <a:lnTo>
                    <a:pt x="456" y="260"/>
                  </a:lnTo>
                  <a:lnTo>
                    <a:pt x="454" y="262"/>
                  </a:lnTo>
                  <a:lnTo>
                    <a:pt x="450" y="262"/>
                  </a:lnTo>
                  <a:lnTo>
                    <a:pt x="448" y="264"/>
                  </a:lnTo>
                  <a:lnTo>
                    <a:pt x="442" y="264"/>
                  </a:lnTo>
                  <a:lnTo>
                    <a:pt x="440" y="264"/>
                  </a:lnTo>
                  <a:lnTo>
                    <a:pt x="432" y="268"/>
                  </a:lnTo>
                  <a:lnTo>
                    <a:pt x="428" y="268"/>
                  </a:lnTo>
                  <a:lnTo>
                    <a:pt x="422" y="270"/>
                  </a:lnTo>
                  <a:lnTo>
                    <a:pt x="420" y="270"/>
                  </a:lnTo>
                  <a:lnTo>
                    <a:pt x="418" y="272"/>
                  </a:lnTo>
                  <a:lnTo>
                    <a:pt x="414" y="272"/>
                  </a:lnTo>
                  <a:lnTo>
                    <a:pt x="412" y="274"/>
                  </a:lnTo>
                  <a:lnTo>
                    <a:pt x="412" y="272"/>
                  </a:lnTo>
                  <a:lnTo>
                    <a:pt x="410" y="274"/>
                  </a:lnTo>
                  <a:lnTo>
                    <a:pt x="406" y="274"/>
                  </a:lnTo>
                  <a:lnTo>
                    <a:pt x="404" y="276"/>
                  </a:lnTo>
                  <a:lnTo>
                    <a:pt x="402" y="280"/>
                  </a:lnTo>
                  <a:lnTo>
                    <a:pt x="400" y="280"/>
                  </a:lnTo>
                  <a:lnTo>
                    <a:pt x="400" y="282"/>
                  </a:lnTo>
                  <a:lnTo>
                    <a:pt x="396" y="284"/>
                  </a:lnTo>
                  <a:lnTo>
                    <a:pt x="394" y="286"/>
                  </a:lnTo>
                  <a:lnTo>
                    <a:pt x="390" y="286"/>
                  </a:lnTo>
                  <a:lnTo>
                    <a:pt x="388" y="282"/>
                  </a:lnTo>
                  <a:lnTo>
                    <a:pt x="386" y="286"/>
                  </a:lnTo>
                  <a:lnTo>
                    <a:pt x="386" y="288"/>
                  </a:lnTo>
                  <a:lnTo>
                    <a:pt x="384" y="288"/>
                  </a:lnTo>
                  <a:lnTo>
                    <a:pt x="380" y="292"/>
                  </a:lnTo>
                  <a:lnTo>
                    <a:pt x="380" y="294"/>
                  </a:lnTo>
                  <a:lnTo>
                    <a:pt x="378" y="298"/>
                  </a:lnTo>
                  <a:lnTo>
                    <a:pt x="378" y="300"/>
                  </a:lnTo>
                  <a:lnTo>
                    <a:pt x="374" y="302"/>
                  </a:lnTo>
                  <a:lnTo>
                    <a:pt x="372" y="304"/>
                  </a:lnTo>
                  <a:lnTo>
                    <a:pt x="368" y="304"/>
                  </a:lnTo>
                  <a:lnTo>
                    <a:pt x="364" y="306"/>
                  </a:lnTo>
                  <a:lnTo>
                    <a:pt x="364" y="306"/>
                  </a:lnTo>
                  <a:lnTo>
                    <a:pt x="362" y="304"/>
                  </a:lnTo>
                  <a:lnTo>
                    <a:pt x="364" y="302"/>
                  </a:lnTo>
                  <a:lnTo>
                    <a:pt x="364" y="300"/>
                  </a:lnTo>
                  <a:lnTo>
                    <a:pt x="362" y="298"/>
                  </a:lnTo>
                  <a:lnTo>
                    <a:pt x="360" y="300"/>
                  </a:lnTo>
                  <a:lnTo>
                    <a:pt x="360" y="302"/>
                  </a:lnTo>
                  <a:lnTo>
                    <a:pt x="358" y="302"/>
                  </a:lnTo>
                  <a:lnTo>
                    <a:pt x="354" y="306"/>
                  </a:lnTo>
                  <a:lnTo>
                    <a:pt x="352" y="306"/>
                  </a:lnTo>
                  <a:lnTo>
                    <a:pt x="350" y="306"/>
                  </a:lnTo>
                  <a:lnTo>
                    <a:pt x="346" y="306"/>
                  </a:lnTo>
                  <a:lnTo>
                    <a:pt x="344" y="308"/>
                  </a:lnTo>
                  <a:lnTo>
                    <a:pt x="344" y="308"/>
                  </a:lnTo>
                  <a:lnTo>
                    <a:pt x="342" y="308"/>
                  </a:lnTo>
                  <a:lnTo>
                    <a:pt x="342" y="306"/>
                  </a:lnTo>
                  <a:close/>
                  <a:moveTo>
                    <a:pt x="656" y="270"/>
                  </a:moveTo>
                  <a:lnTo>
                    <a:pt x="656" y="270"/>
                  </a:lnTo>
                  <a:lnTo>
                    <a:pt x="656" y="272"/>
                  </a:lnTo>
                  <a:lnTo>
                    <a:pt x="656" y="274"/>
                  </a:lnTo>
                  <a:lnTo>
                    <a:pt x="656" y="274"/>
                  </a:lnTo>
                  <a:lnTo>
                    <a:pt x="654" y="274"/>
                  </a:lnTo>
                  <a:lnTo>
                    <a:pt x="654" y="272"/>
                  </a:lnTo>
                  <a:lnTo>
                    <a:pt x="656" y="270"/>
                  </a:lnTo>
                  <a:close/>
                  <a:moveTo>
                    <a:pt x="630" y="270"/>
                  </a:moveTo>
                  <a:lnTo>
                    <a:pt x="632" y="268"/>
                  </a:lnTo>
                  <a:lnTo>
                    <a:pt x="636" y="266"/>
                  </a:lnTo>
                  <a:lnTo>
                    <a:pt x="636" y="268"/>
                  </a:lnTo>
                  <a:lnTo>
                    <a:pt x="636" y="268"/>
                  </a:lnTo>
                  <a:lnTo>
                    <a:pt x="634" y="268"/>
                  </a:lnTo>
                  <a:lnTo>
                    <a:pt x="632" y="270"/>
                  </a:lnTo>
                  <a:lnTo>
                    <a:pt x="630" y="270"/>
                  </a:lnTo>
                  <a:close/>
                  <a:moveTo>
                    <a:pt x="608" y="284"/>
                  </a:moveTo>
                  <a:lnTo>
                    <a:pt x="608" y="286"/>
                  </a:lnTo>
                  <a:lnTo>
                    <a:pt x="612" y="286"/>
                  </a:lnTo>
                  <a:lnTo>
                    <a:pt x="614" y="288"/>
                  </a:lnTo>
                  <a:lnTo>
                    <a:pt x="616" y="288"/>
                  </a:lnTo>
                  <a:lnTo>
                    <a:pt x="618" y="288"/>
                  </a:lnTo>
                  <a:lnTo>
                    <a:pt x="622" y="286"/>
                  </a:lnTo>
                  <a:lnTo>
                    <a:pt x="622" y="288"/>
                  </a:lnTo>
                  <a:lnTo>
                    <a:pt x="624" y="286"/>
                  </a:lnTo>
                  <a:lnTo>
                    <a:pt x="626" y="284"/>
                  </a:lnTo>
                  <a:lnTo>
                    <a:pt x="628" y="286"/>
                  </a:lnTo>
                  <a:lnTo>
                    <a:pt x="628" y="284"/>
                  </a:lnTo>
                  <a:lnTo>
                    <a:pt x="626" y="280"/>
                  </a:lnTo>
                  <a:lnTo>
                    <a:pt x="624" y="282"/>
                  </a:lnTo>
                  <a:lnTo>
                    <a:pt x="620" y="282"/>
                  </a:lnTo>
                  <a:lnTo>
                    <a:pt x="620" y="282"/>
                  </a:lnTo>
                  <a:lnTo>
                    <a:pt x="616" y="284"/>
                  </a:lnTo>
                  <a:lnTo>
                    <a:pt x="614" y="282"/>
                  </a:lnTo>
                  <a:lnTo>
                    <a:pt x="612" y="284"/>
                  </a:lnTo>
                  <a:lnTo>
                    <a:pt x="608" y="284"/>
                  </a:lnTo>
                  <a:lnTo>
                    <a:pt x="608" y="284"/>
                  </a:lnTo>
                  <a:close/>
                  <a:moveTo>
                    <a:pt x="594" y="370"/>
                  </a:moveTo>
                  <a:lnTo>
                    <a:pt x="594" y="368"/>
                  </a:lnTo>
                  <a:lnTo>
                    <a:pt x="594" y="366"/>
                  </a:lnTo>
                  <a:lnTo>
                    <a:pt x="594" y="366"/>
                  </a:lnTo>
                  <a:lnTo>
                    <a:pt x="594" y="370"/>
                  </a:lnTo>
                  <a:lnTo>
                    <a:pt x="594" y="370"/>
                  </a:lnTo>
                  <a:close/>
                  <a:moveTo>
                    <a:pt x="580" y="366"/>
                  </a:moveTo>
                  <a:lnTo>
                    <a:pt x="578" y="366"/>
                  </a:lnTo>
                  <a:lnTo>
                    <a:pt x="578" y="364"/>
                  </a:lnTo>
                  <a:lnTo>
                    <a:pt x="576" y="362"/>
                  </a:lnTo>
                  <a:lnTo>
                    <a:pt x="574" y="364"/>
                  </a:lnTo>
                  <a:lnTo>
                    <a:pt x="574" y="362"/>
                  </a:lnTo>
                  <a:lnTo>
                    <a:pt x="574" y="360"/>
                  </a:lnTo>
                  <a:lnTo>
                    <a:pt x="574" y="356"/>
                  </a:lnTo>
                  <a:lnTo>
                    <a:pt x="572" y="356"/>
                  </a:lnTo>
                  <a:lnTo>
                    <a:pt x="574" y="352"/>
                  </a:lnTo>
                  <a:lnTo>
                    <a:pt x="574" y="348"/>
                  </a:lnTo>
                  <a:lnTo>
                    <a:pt x="574" y="348"/>
                  </a:lnTo>
                  <a:lnTo>
                    <a:pt x="572" y="346"/>
                  </a:lnTo>
                  <a:lnTo>
                    <a:pt x="572" y="344"/>
                  </a:lnTo>
                  <a:lnTo>
                    <a:pt x="572" y="342"/>
                  </a:lnTo>
                  <a:lnTo>
                    <a:pt x="570" y="340"/>
                  </a:lnTo>
                  <a:lnTo>
                    <a:pt x="570" y="336"/>
                  </a:lnTo>
                  <a:lnTo>
                    <a:pt x="568" y="334"/>
                  </a:lnTo>
                  <a:lnTo>
                    <a:pt x="566" y="334"/>
                  </a:lnTo>
                  <a:lnTo>
                    <a:pt x="566" y="332"/>
                  </a:lnTo>
                  <a:lnTo>
                    <a:pt x="566" y="328"/>
                  </a:lnTo>
                  <a:lnTo>
                    <a:pt x="566" y="328"/>
                  </a:lnTo>
                  <a:lnTo>
                    <a:pt x="564" y="330"/>
                  </a:lnTo>
                  <a:lnTo>
                    <a:pt x="562" y="328"/>
                  </a:lnTo>
                  <a:lnTo>
                    <a:pt x="560" y="328"/>
                  </a:lnTo>
                  <a:lnTo>
                    <a:pt x="560" y="328"/>
                  </a:lnTo>
                  <a:lnTo>
                    <a:pt x="558" y="326"/>
                  </a:lnTo>
                  <a:lnTo>
                    <a:pt x="562" y="324"/>
                  </a:lnTo>
                  <a:lnTo>
                    <a:pt x="562" y="320"/>
                  </a:lnTo>
                  <a:lnTo>
                    <a:pt x="560" y="318"/>
                  </a:lnTo>
                  <a:lnTo>
                    <a:pt x="562" y="318"/>
                  </a:lnTo>
                  <a:lnTo>
                    <a:pt x="562" y="314"/>
                  </a:lnTo>
                  <a:lnTo>
                    <a:pt x="560" y="312"/>
                  </a:lnTo>
                  <a:lnTo>
                    <a:pt x="564" y="308"/>
                  </a:lnTo>
                  <a:lnTo>
                    <a:pt x="566" y="306"/>
                  </a:lnTo>
                  <a:lnTo>
                    <a:pt x="566" y="306"/>
                  </a:lnTo>
                  <a:lnTo>
                    <a:pt x="568" y="304"/>
                  </a:lnTo>
                  <a:lnTo>
                    <a:pt x="568" y="306"/>
                  </a:lnTo>
                  <a:lnTo>
                    <a:pt x="572" y="304"/>
                  </a:lnTo>
                  <a:lnTo>
                    <a:pt x="574" y="306"/>
                  </a:lnTo>
                  <a:lnTo>
                    <a:pt x="576" y="308"/>
                  </a:lnTo>
                  <a:lnTo>
                    <a:pt x="574" y="308"/>
                  </a:lnTo>
                  <a:lnTo>
                    <a:pt x="574" y="308"/>
                  </a:lnTo>
                  <a:lnTo>
                    <a:pt x="574" y="310"/>
                  </a:lnTo>
                  <a:lnTo>
                    <a:pt x="576" y="310"/>
                  </a:lnTo>
                  <a:lnTo>
                    <a:pt x="576" y="312"/>
                  </a:lnTo>
                  <a:lnTo>
                    <a:pt x="576" y="314"/>
                  </a:lnTo>
                  <a:lnTo>
                    <a:pt x="580" y="316"/>
                  </a:lnTo>
                  <a:lnTo>
                    <a:pt x="580" y="320"/>
                  </a:lnTo>
                  <a:lnTo>
                    <a:pt x="580" y="322"/>
                  </a:lnTo>
                  <a:lnTo>
                    <a:pt x="582" y="322"/>
                  </a:lnTo>
                  <a:lnTo>
                    <a:pt x="584" y="320"/>
                  </a:lnTo>
                  <a:lnTo>
                    <a:pt x="584" y="318"/>
                  </a:lnTo>
                  <a:lnTo>
                    <a:pt x="584" y="318"/>
                  </a:lnTo>
                  <a:lnTo>
                    <a:pt x="586" y="314"/>
                  </a:lnTo>
                  <a:lnTo>
                    <a:pt x="586" y="314"/>
                  </a:lnTo>
                  <a:lnTo>
                    <a:pt x="588" y="312"/>
                  </a:lnTo>
                  <a:lnTo>
                    <a:pt x="588" y="310"/>
                  </a:lnTo>
                  <a:lnTo>
                    <a:pt x="588" y="308"/>
                  </a:lnTo>
                  <a:lnTo>
                    <a:pt x="588" y="306"/>
                  </a:lnTo>
                  <a:lnTo>
                    <a:pt x="590" y="306"/>
                  </a:lnTo>
                  <a:lnTo>
                    <a:pt x="592" y="306"/>
                  </a:lnTo>
                  <a:lnTo>
                    <a:pt x="592" y="310"/>
                  </a:lnTo>
                  <a:lnTo>
                    <a:pt x="594" y="310"/>
                  </a:lnTo>
                  <a:lnTo>
                    <a:pt x="594" y="308"/>
                  </a:lnTo>
                  <a:lnTo>
                    <a:pt x="592" y="304"/>
                  </a:lnTo>
                  <a:lnTo>
                    <a:pt x="592" y="302"/>
                  </a:lnTo>
                  <a:lnTo>
                    <a:pt x="592" y="302"/>
                  </a:lnTo>
                  <a:lnTo>
                    <a:pt x="590" y="304"/>
                  </a:lnTo>
                  <a:lnTo>
                    <a:pt x="588" y="306"/>
                  </a:lnTo>
                  <a:lnTo>
                    <a:pt x="586" y="302"/>
                  </a:lnTo>
                  <a:lnTo>
                    <a:pt x="586" y="300"/>
                  </a:lnTo>
                  <a:lnTo>
                    <a:pt x="584" y="298"/>
                  </a:lnTo>
                  <a:lnTo>
                    <a:pt x="584" y="294"/>
                  </a:lnTo>
                  <a:lnTo>
                    <a:pt x="584" y="294"/>
                  </a:lnTo>
                  <a:lnTo>
                    <a:pt x="586" y="294"/>
                  </a:lnTo>
                  <a:lnTo>
                    <a:pt x="588" y="292"/>
                  </a:lnTo>
                  <a:lnTo>
                    <a:pt x="588" y="294"/>
                  </a:lnTo>
                  <a:lnTo>
                    <a:pt x="590" y="294"/>
                  </a:lnTo>
                  <a:lnTo>
                    <a:pt x="590" y="300"/>
                  </a:lnTo>
                  <a:lnTo>
                    <a:pt x="592" y="300"/>
                  </a:lnTo>
                  <a:lnTo>
                    <a:pt x="592" y="298"/>
                  </a:lnTo>
                  <a:lnTo>
                    <a:pt x="594" y="296"/>
                  </a:lnTo>
                  <a:lnTo>
                    <a:pt x="592" y="294"/>
                  </a:lnTo>
                  <a:lnTo>
                    <a:pt x="592" y="292"/>
                  </a:lnTo>
                  <a:lnTo>
                    <a:pt x="590" y="290"/>
                  </a:lnTo>
                  <a:lnTo>
                    <a:pt x="590" y="288"/>
                  </a:lnTo>
                  <a:lnTo>
                    <a:pt x="592" y="288"/>
                  </a:lnTo>
                  <a:lnTo>
                    <a:pt x="592" y="284"/>
                  </a:lnTo>
                  <a:lnTo>
                    <a:pt x="594" y="284"/>
                  </a:lnTo>
                  <a:lnTo>
                    <a:pt x="596" y="284"/>
                  </a:lnTo>
                  <a:lnTo>
                    <a:pt x="596" y="284"/>
                  </a:lnTo>
                  <a:lnTo>
                    <a:pt x="598" y="288"/>
                  </a:lnTo>
                  <a:lnTo>
                    <a:pt x="600" y="288"/>
                  </a:lnTo>
                  <a:lnTo>
                    <a:pt x="602" y="286"/>
                  </a:lnTo>
                  <a:lnTo>
                    <a:pt x="600" y="286"/>
                  </a:lnTo>
                  <a:lnTo>
                    <a:pt x="600" y="284"/>
                  </a:lnTo>
                  <a:lnTo>
                    <a:pt x="600" y="284"/>
                  </a:lnTo>
                  <a:lnTo>
                    <a:pt x="602" y="282"/>
                  </a:lnTo>
                  <a:lnTo>
                    <a:pt x="606" y="282"/>
                  </a:lnTo>
                  <a:lnTo>
                    <a:pt x="606" y="284"/>
                  </a:lnTo>
                  <a:lnTo>
                    <a:pt x="604" y="284"/>
                  </a:lnTo>
                  <a:lnTo>
                    <a:pt x="604" y="286"/>
                  </a:lnTo>
                  <a:lnTo>
                    <a:pt x="606" y="288"/>
                  </a:lnTo>
                  <a:lnTo>
                    <a:pt x="608" y="290"/>
                  </a:lnTo>
                  <a:lnTo>
                    <a:pt x="610" y="288"/>
                  </a:lnTo>
                  <a:lnTo>
                    <a:pt x="612" y="290"/>
                  </a:lnTo>
                  <a:lnTo>
                    <a:pt x="616" y="290"/>
                  </a:lnTo>
                  <a:lnTo>
                    <a:pt x="616" y="290"/>
                  </a:lnTo>
                  <a:lnTo>
                    <a:pt x="618" y="290"/>
                  </a:lnTo>
                  <a:lnTo>
                    <a:pt x="624" y="290"/>
                  </a:lnTo>
                  <a:lnTo>
                    <a:pt x="626" y="292"/>
                  </a:lnTo>
                  <a:lnTo>
                    <a:pt x="628" y="292"/>
                  </a:lnTo>
                  <a:lnTo>
                    <a:pt x="628" y="294"/>
                  </a:lnTo>
                  <a:lnTo>
                    <a:pt x="628" y="294"/>
                  </a:lnTo>
                  <a:lnTo>
                    <a:pt x="628" y="296"/>
                  </a:lnTo>
                  <a:lnTo>
                    <a:pt x="628" y="298"/>
                  </a:lnTo>
                  <a:lnTo>
                    <a:pt x="624" y="300"/>
                  </a:lnTo>
                  <a:lnTo>
                    <a:pt x="622" y="300"/>
                  </a:lnTo>
                  <a:lnTo>
                    <a:pt x="622" y="298"/>
                  </a:lnTo>
                  <a:lnTo>
                    <a:pt x="622" y="300"/>
                  </a:lnTo>
                  <a:lnTo>
                    <a:pt x="620" y="300"/>
                  </a:lnTo>
                  <a:lnTo>
                    <a:pt x="620" y="302"/>
                  </a:lnTo>
                  <a:lnTo>
                    <a:pt x="622" y="302"/>
                  </a:lnTo>
                  <a:lnTo>
                    <a:pt x="622" y="304"/>
                  </a:lnTo>
                  <a:lnTo>
                    <a:pt x="622" y="308"/>
                  </a:lnTo>
                  <a:lnTo>
                    <a:pt x="620" y="308"/>
                  </a:lnTo>
                  <a:lnTo>
                    <a:pt x="620" y="308"/>
                  </a:lnTo>
                  <a:lnTo>
                    <a:pt x="618" y="308"/>
                  </a:lnTo>
                  <a:lnTo>
                    <a:pt x="614" y="308"/>
                  </a:lnTo>
                  <a:lnTo>
                    <a:pt x="614" y="308"/>
                  </a:lnTo>
                  <a:lnTo>
                    <a:pt x="608" y="310"/>
                  </a:lnTo>
                  <a:lnTo>
                    <a:pt x="606" y="312"/>
                  </a:lnTo>
                  <a:lnTo>
                    <a:pt x="604" y="312"/>
                  </a:lnTo>
                  <a:lnTo>
                    <a:pt x="602" y="316"/>
                  </a:lnTo>
                  <a:lnTo>
                    <a:pt x="602" y="316"/>
                  </a:lnTo>
                  <a:lnTo>
                    <a:pt x="604" y="316"/>
                  </a:lnTo>
                  <a:lnTo>
                    <a:pt x="606" y="316"/>
                  </a:lnTo>
                  <a:lnTo>
                    <a:pt x="608" y="314"/>
                  </a:lnTo>
                  <a:lnTo>
                    <a:pt x="610" y="314"/>
                  </a:lnTo>
                  <a:lnTo>
                    <a:pt x="614" y="316"/>
                  </a:lnTo>
                  <a:lnTo>
                    <a:pt x="614" y="320"/>
                  </a:lnTo>
                  <a:lnTo>
                    <a:pt x="614" y="320"/>
                  </a:lnTo>
                  <a:lnTo>
                    <a:pt x="612" y="320"/>
                  </a:lnTo>
                  <a:lnTo>
                    <a:pt x="614" y="322"/>
                  </a:lnTo>
                  <a:lnTo>
                    <a:pt x="614" y="322"/>
                  </a:lnTo>
                  <a:lnTo>
                    <a:pt x="614" y="326"/>
                  </a:lnTo>
                  <a:lnTo>
                    <a:pt x="612" y="326"/>
                  </a:lnTo>
                  <a:lnTo>
                    <a:pt x="612" y="328"/>
                  </a:lnTo>
                  <a:lnTo>
                    <a:pt x="612" y="330"/>
                  </a:lnTo>
                  <a:lnTo>
                    <a:pt x="614" y="328"/>
                  </a:lnTo>
                  <a:lnTo>
                    <a:pt x="616" y="326"/>
                  </a:lnTo>
                  <a:lnTo>
                    <a:pt x="618" y="326"/>
                  </a:lnTo>
                  <a:lnTo>
                    <a:pt x="620" y="326"/>
                  </a:lnTo>
                  <a:lnTo>
                    <a:pt x="618" y="328"/>
                  </a:lnTo>
                  <a:lnTo>
                    <a:pt x="618" y="330"/>
                  </a:lnTo>
                  <a:lnTo>
                    <a:pt x="616" y="334"/>
                  </a:lnTo>
                  <a:lnTo>
                    <a:pt x="616" y="336"/>
                  </a:lnTo>
                  <a:lnTo>
                    <a:pt x="612" y="338"/>
                  </a:lnTo>
                  <a:lnTo>
                    <a:pt x="610" y="338"/>
                  </a:lnTo>
                  <a:lnTo>
                    <a:pt x="610" y="340"/>
                  </a:lnTo>
                  <a:lnTo>
                    <a:pt x="610" y="342"/>
                  </a:lnTo>
                  <a:lnTo>
                    <a:pt x="610" y="344"/>
                  </a:lnTo>
                  <a:lnTo>
                    <a:pt x="608" y="344"/>
                  </a:lnTo>
                  <a:lnTo>
                    <a:pt x="608" y="344"/>
                  </a:lnTo>
                  <a:lnTo>
                    <a:pt x="606" y="344"/>
                  </a:lnTo>
                  <a:lnTo>
                    <a:pt x="606" y="346"/>
                  </a:lnTo>
                  <a:lnTo>
                    <a:pt x="610" y="348"/>
                  </a:lnTo>
                  <a:lnTo>
                    <a:pt x="608" y="350"/>
                  </a:lnTo>
                  <a:lnTo>
                    <a:pt x="606" y="350"/>
                  </a:lnTo>
                  <a:lnTo>
                    <a:pt x="608" y="352"/>
                  </a:lnTo>
                  <a:lnTo>
                    <a:pt x="606" y="354"/>
                  </a:lnTo>
                  <a:lnTo>
                    <a:pt x="604" y="352"/>
                  </a:lnTo>
                  <a:lnTo>
                    <a:pt x="602" y="354"/>
                  </a:lnTo>
                  <a:lnTo>
                    <a:pt x="600" y="354"/>
                  </a:lnTo>
                  <a:lnTo>
                    <a:pt x="598" y="356"/>
                  </a:lnTo>
                  <a:lnTo>
                    <a:pt x="598" y="356"/>
                  </a:lnTo>
                  <a:lnTo>
                    <a:pt x="594" y="358"/>
                  </a:lnTo>
                  <a:lnTo>
                    <a:pt x="592" y="356"/>
                  </a:lnTo>
                  <a:lnTo>
                    <a:pt x="588" y="358"/>
                  </a:lnTo>
                  <a:lnTo>
                    <a:pt x="588" y="356"/>
                  </a:lnTo>
                  <a:lnTo>
                    <a:pt x="586" y="352"/>
                  </a:lnTo>
                  <a:lnTo>
                    <a:pt x="588" y="350"/>
                  </a:lnTo>
                  <a:lnTo>
                    <a:pt x="588" y="348"/>
                  </a:lnTo>
                  <a:lnTo>
                    <a:pt x="584" y="350"/>
                  </a:lnTo>
                  <a:lnTo>
                    <a:pt x="584" y="354"/>
                  </a:lnTo>
                  <a:lnTo>
                    <a:pt x="586" y="358"/>
                  </a:lnTo>
                  <a:lnTo>
                    <a:pt x="588" y="360"/>
                  </a:lnTo>
                  <a:lnTo>
                    <a:pt x="586" y="362"/>
                  </a:lnTo>
                  <a:lnTo>
                    <a:pt x="584" y="364"/>
                  </a:lnTo>
                  <a:lnTo>
                    <a:pt x="582" y="366"/>
                  </a:lnTo>
                  <a:lnTo>
                    <a:pt x="580" y="366"/>
                  </a:lnTo>
                  <a:lnTo>
                    <a:pt x="580" y="366"/>
                  </a:lnTo>
                  <a:close/>
                  <a:moveTo>
                    <a:pt x="620" y="310"/>
                  </a:moveTo>
                  <a:lnTo>
                    <a:pt x="620" y="310"/>
                  </a:lnTo>
                  <a:lnTo>
                    <a:pt x="622" y="310"/>
                  </a:lnTo>
                  <a:lnTo>
                    <a:pt x="622" y="310"/>
                  </a:lnTo>
                  <a:lnTo>
                    <a:pt x="620" y="310"/>
                  </a:lnTo>
                  <a:close/>
                  <a:moveTo>
                    <a:pt x="618" y="320"/>
                  </a:moveTo>
                  <a:lnTo>
                    <a:pt x="620" y="320"/>
                  </a:lnTo>
                  <a:lnTo>
                    <a:pt x="622" y="316"/>
                  </a:lnTo>
                  <a:lnTo>
                    <a:pt x="622" y="314"/>
                  </a:lnTo>
                  <a:lnTo>
                    <a:pt x="622" y="314"/>
                  </a:lnTo>
                  <a:lnTo>
                    <a:pt x="620" y="312"/>
                  </a:lnTo>
                  <a:lnTo>
                    <a:pt x="620" y="312"/>
                  </a:lnTo>
                  <a:lnTo>
                    <a:pt x="618" y="314"/>
                  </a:lnTo>
                  <a:lnTo>
                    <a:pt x="616" y="316"/>
                  </a:lnTo>
                  <a:lnTo>
                    <a:pt x="618" y="318"/>
                  </a:lnTo>
                  <a:lnTo>
                    <a:pt x="618" y="320"/>
                  </a:lnTo>
                  <a:close/>
                  <a:moveTo>
                    <a:pt x="616" y="324"/>
                  </a:moveTo>
                  <a:lnTo>
                    <a:pt x="618" y="324"/>
                  </a:lnTo>
                  <a:lnTo>
                    <a:pt x="620" y="322"/>
                  </a:lnTo>
                  <a:lnTo>
                    <a:pt x="618" y="322"/>
                  </a:lnTo>
                  <a:lnTo>
                    <a:pt x="616" y="322"/>
                  </a:lnTo>
                  <a:lnTo>
                    <a:pt x="616" y="324"/>
                  </a:lnTo>
                  <a:lnTo>
                    <a:pt x="616" y="324"/>
                  </a:lnTo>
                  <a:close/>
                  <a:moveTo>
                    <a:pt x="524" y="272"/>
                  </a:moveTo>
                  <a:lnTo>
                    <a:pt x="524" y="274"/>
                  </a:lnTo>
                  <a:lnTo>
                    <a:pt x="524" y="274"/>
                  </a:lnTo>
                  <a:lnTo>
                    <a:pt x="526" y="274"/>
                  </a:lnTo>
                  <a:lnTo>
                    <a:pt x="528" y="274"/>
                  </a:lnTo>
                  <a:lnTo>
                    <a:pt x="528" y="274"/>
                  </a:lnTo>
                  <a:lnTo>
                    <a:pt x="526" y="272"/>
                  </a:lnTo>
                  <a:lnTo>
                    <a:pt x="524" y="272"/>
                  </a:lnTo>
                  <a:lnTo>
                    <a:pt x="524" y="272"/>
                  </a:lnTo>
                  <a:close/>
                  <a:moveTo>
                    <a:pt x="538" y="302"/>
                  </a:moveTo>
                  <a:lnTo>
                    <a:pt x="538" y="302"/>
                  </a:lnTo>
                  <a:lnTo>
                    <a:pt x="538" y="296"/>
                  </a:lnTo>
                  <a:lnTo>
                    <a:pt x="536" y="294"/>
                  </a:lnTo>
                  <a:lnTo>
                    <a:pt x="536" y="292"/>
                  </a:lnTo>
                  <a:lnTo>
                    <a:pt x="536" y="290"/>
                  </a:lnTo>
                  <a:lnTo>
                    <a:pt x="536" y="288"/>
                  </a:lnTo>
                  <a:lnTo>
                    <a:pt x="536" y="284"/>
                  </a:lnTo>
                  <a:lnTo>
                    <a:pt x="534" y="282"/>
                  </a:lnTo>
                  <a:lnTo>
                    <a:pt x="532" y="280"/>
                  </a:lnTo>
                  <a:lnTo>
                    <a:pt x="532" y="278"/>
                  </a:lnTo>
                  <a:lnTo>
                    <a:pt x="536" y="276"/>
                  </a:lnTo>
                  <a:lnTo>
                    <a:pt x="538" y="274"/>
                  </a:lnTo>
                  <a:lnTo>
                    <a:pt x="540" y="272"/>
                  </a:lnTo>
                  <a:lnTo>
                    <a:pt x="542" y="272"/>
                  </a:lnTo>
                  <a:lnTo>
                    <a:pt x="544" y="274"/>
                  </a:lnTo>
                  <a:lnTo>
                    <a:pt x="546" y="274"/>
                  </a:lnTo>
                  <a:lnTo>
                    <a:pt x="548" y="274"/>
                  </a:lnTo>
                  <a:lnTo>
                    <a:pt x="550" y="274"/>
                  </a:lnTo>
                  <a:lnTo>
                    <a:pt x="552" y="276"/>
                  </a:lnTo>
                  <a:lnTo>
                    <a:pt x="554" y="274"/>
                  </a:lnTo>
                  <a:lnTo>
                    <a:pt x="556" y="276"/>
                  </a:lnTo>
                  <a:lnTo>
                    <a:pt x="558" y="278"/>
                  </a:lnTo>
                  <a:lnTo>
                    <a:pt x="558" y="280"/>
                  </a:lnTo>
                  <a:lnTo>
                    <a:pt x="556" y="280"/>
                  </a:lnTo>
                  <a:lnTo>
                    <a:pt x="558" y="284"/>
                  </a:lnTo>
                  <a:lnTo>
                    <a:pt x="558" y="286"/>
                  </a:lnTo>
                  <a:lnTo>
                    <a:pt x="558" y="286"/>
                  </a:lnTo>
                  <a:lnTo>
                    <a:pt x="558" y="288"/>
                  </a:lnTo>
                  <a:lnTo>
                    <a:pt x="554" y="290"/>
                  </a:lnTo>
                  <a:lnTo>
                    <a:pt x="552" y="290"/>
                  </a:lnTo>
                  <a:lnTo>
                    <a:pt x="550" y="294"/>
                  </a:lnTo>
                  <a:lnTo>
                    <a:pt x="546" y="296"/>
                  </a:lnTo>
                  <a:lnTo>
                    <a:pt x="544" y="300"/>
                  </a:lnTo>
                  <a:lnTo>
                    <a:pt x="542" y="300"/>
                  </a:lnTo>
                  <a:lnTo>
                    <a:pt x="540" y="300"/>
                  </a:lnTo>
                  <a:lnTo>
                    <a:pt x="540" y="302"/>
                  </a:lnTo>
                  <a:lnTo>
                    <a:pt x="538" y="302"/>
                  </a:lnTo>
                  <a:close/>
                  <a:moveTo>
                    <a:pt x="628" y="354"/>
                  </a:moveTo>
                  <a:lnTo>
                    <a:pt x="624" y="350"/>
                  </a:lnTo>
                  <a:lnTo>
                    <a:pt x="622" y="350"/>
                  </a:lnTo>
                  <a:lnTo>
                    <a:pt x="618" y="350"/>
                  </a:lnTo>
                  <a:lnTo>
                    <a:pt x="620" y="348"/>
                  </a:lnTo>
                  <a:lnTo>
                    <a:pt x="622" y="348"/>
                  </a:lnTo>
                  <a:lnTo>
                    <a:pt x="622" y="348"/>
                  </a:lnTo>
                  <a:lnTo>
                    <a:pt x="624" y="346"/>
                  </a:lnTo>
                  <a:lnTo>
                    <a:pt x="622" y="346"/>
                  </a:lnTo>
                  <a:lnTo>
                    <a:pt x="622" y="346"/>
                  </a:lnTo>
                  <a:lnTo>
                    <a:pt x="620" y="344"/>
                  </a:lnTo>
                  <a:lnTo>
                    <a:pt x="624" y="342"/>
                  </a:lnTo>
                  <a:lnTo>
                    <a:pt x="624" y="336"/>
                  </a:lnTo>
                  <a:lnTo>
                    <a:pt x="624" y="334"/>
                  </a:lnTo>
                  <a:lnTo>
                    <a:pt x="626" y="334"/>
                  </a:lnTo>
                  <a:lnTo>
                    <a:pt x="626" y="332"/>
                  </a:lnTo>
                  <a:lnTo>
                    <a:pt x="624" y="330"/>
                  </a:lnTo>
                  <a:lnTo>
                    <a:pt x="626" y="328"/>
                  </a:lnTo>
                  <a:lnTo>
                    <a:pt x="626" y="326"/>
                  </a:lnTo>
                  <a:lnTo>
                    <a:pt x="628" y="322"/>
                  </a:lnTo>
                  <a:lnTo>
                    <a:pt x="628" y="320"/>
                  </a:lnTo>
                  <a:lnTo>
                    <a:pt x="628" y="318"/>
                  </a:lnTo>
                  <a:lnTo>
                    <a:pt x="630" y="316"/>
                  </a:lnTo>
                  <a:lnTo>
                    <a:pt x="632" y="314"/>
                  </a:lnTo>
                  <a:lnTo>
                    <a:pt x="634" y="312"/>
                  </a:lnTo>
                  <a:lnTo>
                    <a:pt x="634" y="310"/>
                  </a:lnTo>
                  <a:lnTo>
                    <a:pt x="636" y="306"/>
                  </a:lnTo>
                  <a:lnTo>
                    <a:pt x="636" y="302"/>
                  </a:lnTo>
                  <a:lnTo>
                    <a:pt x="640" y="302"/>
                  </a:lnTo>
                  <a:lnTo>
                    <a:pt x="640" y="302"/>
                  </a:lnTo>
                  <a:lnTo>
                    <a:pt x="638" y="300"/>
                  </a:lnTo>
                  <a:lnTo>
                    <a:pt x="640" y="298"/>
                  </a:lnTo>
                  <a:lnTo>
                    <a:pt x="642" y="298"/>
                  </a:lnTo>
                  <a:lnTo>
                    <a:pt x="644" y="300"/>
                  </a:lnTo>
                  <a:lnTo>
                    <a:pt x="644" y="302"/>
                  </a:lnTo>
                  <a:lnTo>
                    <a:pt x="648" y="302"/>
                  </a:lnTo>
                  <a:lnTo>
                    <a:pt x="646" y="300"/>
                  </a:lnTo>
                  <a:lnTo>
                    <a:pt x="644" y="298"/>
                  </a:lnTo>
                  <a:lnTo>
                    <a:pt x="646" y="298"/>
                  </a:lnTo>
                  <a:lnTo>
                    <a:pt x="648" y="296"/>
                  </a:lnTo>
                  <a:lnTo>
                    <a:pt x="646" y="294"/>
                  </a:lnTo>
                  <a:lnTo>
                    <a:pt x="648" y="290"/>
                  </a:lnTo>
                  <a:lnTo>
                    <a:pt x="652" y="290"/>
                  </a:lnTo>
                  <a:lnTo>
                    <a:pt x="656" y="290"/>
                  </a:lnTo>
                  <a:lnTo>
                    <a:pt x="658" y="288"/>
                  </a:lnTo>
                  <a:lnTo>
                    <a:pt x="660" y="290"/>
                  </a:lnTo>
                  <a:lnTo>
                    <a:pt x="662" y="290"/>
                  </a:lnTo>
                  <a:lnTo>
                    <a:pt x="662" y="292"/>
                  </a:lnTo>
                  <a:lnTo>
                    <a:pt x="664" y="290"/>
                  </a:lnTo>
                  <a:lnTo>
                    <a:pt x="668" y="290"/>
                  </a:lnTo>
                  <a:lnTo>
                    <a:pt x="668" y="294"/>
                  </a:lnTo>
                  <a:lnTo>
                    <a:pt x="670" y="294"/>
                  </a:lnTo>
                  <a:lnTo>
                    <a:pt x="672" y="294"/>
                  </a:lnTo>
                  <a:lnTo>
                    <a:pt x="672" y="294"/>
                  </a:lnTo>
                  <a:lnTo>
                    <a:pt x="674" y="296"/>
                  </a:lnTo>
                  <a:lnTo>
                    <a:pt x="674" y="298"/>
                  </a:lnTo>
                  <a:lnTo>
                    <a:pt x="674" y="300"/>
                  </a:lnTo>
                  <a:lnTo>
                    <a:pt x="676" y="298"/>
                  </a:lnTo>
                  <a:lnTo>
                    <a:pt x="680" y="298"/>
                  </a:lnTo>
                  <a:lnTo>
                    <a:pt x="686" y="300"/>
                  </a:lnTo>
                  <a:lnTo>
                    <a:pt x="688" y="302"/>
                  </a:lnTo>
                  <a:lnTo>
                    <a:pt x="690" y="304"/>
                  </a:lnTo>
                  <a:lnTo>
                    <a:pt x="690" y="304"/>
                  </a:lnTo>
                  <a:lnTo>
                    <a:pt x="692" y="306"/>
                  </a:lnTo>
                  <a:lnTo>
                    <a:pt x="690" y="306"/>
                  </a:lnTo>
                  <a:lnTo>
                    <a:pt x="690" y="306"/>
                  </a:lnTo>
                  <a:lnTo>
                    <a:pt x="688" y="308"/>
                  </a:lnTo>
                  <a:lnTo>
                    <a:pt x="684" y="312"/>
                  </a:lnTo>
                  <a:lnTo>
                    <a:pt x="682" y="314"/>
                  </a:lnTo>
                  <a:lnTo>
                    <a:pt x="680" y="316"/>
                  </a:lnTo>
                  <a:lnTo>
                    <a:pt x="680" y="316"/>
                  </a:lnTo>
                  <a:lnTo>
                    <a:pt x="676" y="320"/>
                  </a:lnTo>
                  <a:lnTo>
                    <a:pt x="672" y="324"/>
                  </a:lnTo>
                  <a:lnTo>
                    <a:pt x="670" y="324"/>
                  </a:lnTo>
                  <a:lnTo>
                    <a:pt x="670" y="324"/>
                  </a:lnTo>
                  <a:lnTo>
                    <a:pt x="670" y="326"/>
                  </a:lnTo>
                  <a:lnTo>
                    <a:pt x="670" y="328"/>
                  </a:lnTo>
                  <a:lnTo>
                    <a:pt x="666" y="330"/>
                  </a:lnTo>
                  <a:lnTo>
                    <a:pt x="662" y="334"/>
                  </a:lnTo>
                  <a:lnTo>
                    <a:pt x="658" y="336"/>
                  </a:lnTo>
                  <a:lnTo>
                    <a:pt x="656" y="338"/>
                  </a:lnTo>
                  <a:lnTo>
                    <a:pt x="654" y="336"/>
                  </a:lnTo>
                  <a:lnTo>
                    <a:pt x="654" y="336"/>
                  </a:lnTo>
                  <a:lnTo>
                    <a:pt x="652" y="336"/>
                  </a:lnTo>
                  <a:lnTo>
                    <a:pt x="648" y="334"/>
                  </a:lnTo>
                  <a:lnTo>
                    <a:pt x="648" y="332"/>
                  </a:lnTo>
                  <a:lnTo>
                    <a:pt x="646" y="330"/>
                  </a:lnTo>
                  <a:lnTo>
                    <a:pt x="644" y="332"/>
                  </a:lnTo>
                  <a:lnTo>
                    <a:pt x="642" y="330"/>
                  </a:lnTo>
                  <a:lnTo>
                    <a:pt x="640" y="330"/>
                  </a:lnTo>
                  <a:lnTo>
                    <a:pt x="638" y="330"/>
                  </a:lnTo>
                  <a:lnTo>
                    <a:pt x="636" y="330"/>
                  </a:lnTo>
                  <a:lnTo>
                    <a:pt x="636" y="332"/>
                  </a:lnTo>
                  <a:lnTo>
                    <a:pt x="638" y="332"/>
                  </a:lnTo>
                  <a:lnTo>
                    <a:pt x="642" y="332"/>
                  </a:lnTo>
                  <a:lnTo>
                    <a:pt x="642" y="334"/>
                  </a:lnTo>
                  <a:lnTo>
                    <a:pt x="640" y="336"/>
                  </a:lnTo>
                  <a:lnTo>
                    <a:pt x="640" y="338"/>
                  </a:lnTo>
                  <a:lnTo>
                    <a:pt x="642" y="340"/>
                  </a:lnTo>
                  <a:lnTo>
                    <a:pt x="640" y="342"/>
                  </a:lnTo>
                  <a:lnTo>
                    <a:pt x="638" y="344"/>
                  </a:lnTo>
                  <a:lnTo>
                    <a:pt x="636" y="346"/>
                  </a:lnTo>
                  <a:lnTo>
                    <a:pt x="634" y="344"/>
                  </a:lnTo>
                  <a:lnTo>
                    <a:pt x="632" y="346"/>
                  </a:lnTo>
                  <a:lnTo>
                    <a:pt x="632" y="348"/>
                  </a:lnTo>
                  <a:lnTo>
                    <a:pt x="630" y="350"/>
                  </a:lnTo>
                  <a:lnTo>
                    <a:pt x="628" y="350"/>
                  </a:lnTo>
                  <a:lnTo>
                    <a:pt x="628" y="352"/>
                  </a:lnTo>
                  <a:lnTo>
                    <a:pt x="628" y="354"/>
                  </a:lnTo>
                  <a:lnTo>
                    <a:pt x="628" y="354"/>
                  </a:lnTo>
                  <a:close/>
                  <a:moveTo>
                    <a:pt x="778" y="364"/>
                  </a:moveTo>
                  <a:lnTo>
                    <a:pt x="776" y="362"/>
                  </a:lnTo>
                  <a:lnTo>
                    <a:pt x="772" y="362"/>
                  </a:lnTo>
                  <a:lnTo>
                    <a:pt x="772" y="358"/>
                  </a:lnTo>
                  <a:lnTo>
                    <a:pt x="770" y="358"/>
                  </a:lnTo>
                  <a:lnTo>
                    <a:pt x="768" y="356"/>
                  </a:lnTo>
                  <a:lnTo>
                    <a:pt x="770" y="352"/>
                  </a:lnTo>
                  <a:lnTo>
                    <a:pt x="772" y="350"/>
                  </a:lnTo>
                  <a:lnTo>
                    <a:pt x="772" y="350"/>
                  </a:lnTo>
                  <a:lnTo>
                    <a:pt x="774" y="348"/>
                  </a:lnTo>
                  <a:lnTo>
                    <a:pt x="774" y="346"/>
                  </a:lnTo>
                  <a:lnTo>
                    <a:pt x="770" y="344"/>
                  </a:lnTo>
                  <a:lnTo>
                    <a:pt x="768" y="342"/>
                  </a:lnTo>
                  <a:lnTo>
                    <a:pt x="770" y="338"/>
                  </a:lnTo>
                  <a:lnTo>
                    <a:pt x="772" y="338"/>
                  </a:lnTo>
                  <a:lnTo>
                    <a:pt x="774" y="336"/>
                  </a:lnTo>
                  <a:lnTo>
                    <a:pt x="772" y="334"/>
                  </a:lnTo>
                  <a:lnTo>
                    <a:pt x="774" y="332"/>
                  </a:lnTo>
                  <a:lnTo>
                    <a:pt x="774" y="328"/>
                  </a:lnTo>
                  <a:lnTo>
                    <a:pt x="776" y="328"/>
                  </a:lnTo>
                  <a:lnTo>
                    <a:pt x="778" y="330"/>
                  </a:lnTo>
                  <a:lnTo>
                    <a:pt x="780" y="332"/>
                  </a:lnTo>
                  <a:lnTo>
                    <a:pt x="784" y="334"/>
                  </a:lnTo>
                  <a:lnTo>
                    <a:pt x="786" y="336"/>
                  </a:lnTo>
                  <a:lnTo>
                    <a:pt x="788" y="336"/>
                  </a:lnTo>
                  <a:lnTo>
                    <a:pt x="790" y="336"/>
                  </a:lnTo>
                  <a:lnTo>
                    <a:pt x="794" y="336"/>
                  </a:lnTo>
                  <a:lnTo>
                    <a:pt x="798" y="336"/>
                  </a:lnTo>
                  <a:lnTo>
                    <a:pt x="798" y="338"/>
                  </a:lnTo>
                  <a:lnTo>
                    <a:pt x="800" y="340"/>
                  </a:lnTo>
                  <a:lnTo>
                    <a:pt x="802" y="342"/>
                  </a:lnTo>
                  <a:lnTo>
                    <a:pt x="804" y="344"/>
                  </a:lnTo>
                  <a:lnTo>
                    <a:pt x="802" y="348"/>
                  </a:lnTo>
                  <a:lnTo>
                    <a:pt x="804" y="348"/>
                  </a:lnTo>
                  <a:lnTo>
                    <a:pt x="806" y="350"/>
                  </a:lnTo>
                  <a:lnTo>
                    <a:pt x="804" y="352"/>
                  </a:lnTo>
                  <a:lnTo>
                    <a:pt x="806" y="354"/>
                  </a:lnTo>
                  <a:lnTo>
                    <a:pt x="806" y="356"/>
                  </a:lnTo>
                  <a:lnTo>
                    <a:pt x="806" y="358"/>
                  </a:lnTo>
                  <a:lnTo>
                    <a:pt x="806" y="360"/>
                  </a:lnTo>
                  <a:lnTo>
                    <a:pt x="804" y="362"/>
                  </a:lnTo>
                  <a:lnTo>
                    <a:pt x="808" y="362"/>
                  </a:lnTo>
                  <a:lnTo>
                    <a:pt x="808" y="364"/>
                  </a:lnTo>
                  <a:lnTo>
                    <a:pt x="806" y="364"/>
                  </a:lnTo>
                  <a:lnTo>
                    <a:pt x="806" y="366"/>
                  </a:lnTo>
                  <a:lnTo>
                    <a:pt x="802" y="364"/>
                  </a:lnTo>
                  <a:lnTo>
                    <a:pt x="800" y="364"/>
                  </a:lnTo>
                  <a:lnTo>
                    <a:pt x="796" y="364"/>
                  </a:lnTo>
                  <a:lnTo>
                    <a:pt x="794" y="362"/>
                  </a:lnTo>
                  <a:lnTo>
                    <a:pt x="790" y="362"/>
                  </a:lnTo>
                  <a:lnTo>
                    <a:pt x="790" y="362"/>
                  </a:lnTo>
                  <a:lnTo>
                    <a:pt x="788" y="360"/>
                  </a:lnTo>
                  <a:lnTo>
                    <a:pt x="784" y="362"/>
                  </a:lnTo>
                  <a:lnTo>
                    <a:pt x="782" y="362"/>
                  </a:lnTo>
                  <a:lnTo>
                    <a:pt x="780" y="364"/>
                  </a:lnTo>
                  <a:lnTo>
                    <a:pt x="778" y="364"/>
                  </a:lnTo>
                  <a:close/>
                  <a:moveTo>
                    <a:pt x="764" y="368"/>
                  </a:moveTo>
                  <a:lnTo>
                    <a:pt x="764" y="364"/>
                  </a:lnTo>
                  <a:lnTo>
                    <a:pt x="766" y="364"/>
                  </a:lnTo>
                  <a:lnTo>
                    <a:pt x="766" y="364"/>
                  </a:lnTo>
                  <a:lnTo>
                    <a:pt x="766" y="366"/>
                  </a:lnTo>
                  <a:lnTo>
                    <a:pt x="764" y="368"/>
                  </a:lnTo>
                  <a:close/>
                  <a:moveTo>
                    <a:pt x="768" y="370"/>
                  </a:moveTo>
                  <a:lnTo>
                    <a:pt x="768" y="368"/>
                  </a:lnTo>
                  <a:lnTo>
                    <a:pt x="768" y="368"/>
                  </a:lnTo>
                  <a:lnTo>
                    <a:pt x="768" y="368"/>
                  </a:lnTo>
                  <a:lnTo>
                    <a:pt x="770" y="370"/>
                  </a:lnTo>
                  <a:lnTo>
                    <a:pt x="768" y="370"/>
                  </a:lnTo>
                  <a:close/>
                  <a:moveTo>
                    <a:pt x="774" y="370"/>
                  </a:moveTo>
                  <a:lnTo>
                    <a:pt x="774" y="370"/>
                  </a:lnTo>
                  <a:lnTo>
                    <a:pt x="772" y="368"/>
                  </a:lnTo>
                  <a:lnTo>
                    <a:pt x="774" y="368"/>
                  </a:lnTo>
                  <a:lnTo>
                    <a:pt x="776" y="370"/>
                  </a:lnTo>
                  <a:lnTo>
                    <a:pt x="774" y="370"/>
                  </a:lnTo>
                  <a:close/>
                  <a:moveTo>
                    <a:pt x="622" y="422"/>
                  </a:moveTo>
                  <a:lnTo>
                    <a:pt x="622" y="420"/>
                  </a:lnTo>
                  <a:lnTo>
                    <a:pt x="622" y="420"/>
                  </a:lnTo>
                  <a:lnTo>
                    <a:pt x="624" y="420"/>
                  </a:lnTo>
                  <a:lnTo>
                    <a:pt x="624" y="420"/>
                  </a:lnTo>
                  <a:lnTo>
                    <a:pt x="624" y="422"/>
                  </a:lnTo>
                  <a:lnTo>
                    <a:pt x="624" y="422"/>
                  </a:lnTo>
                  <a:lnTo>
                    <a:pt x="622" y="422"/>
                  </a:lnTo>
                  <a:close/>
                  <a:moveTo>
                    <a:pt x="630" y="434"/>
                  </a:moveTo>
                  <a:lnTo>
                    <a:pt x="630" y="438"/>
                  </a:lnTo>
                  <a:lnTo>
                    <a:pt x="630" y="436"/>
                  </a:lnTo>
                  <a:lnTo>
                    <a:pt x="632" y="436"/>
                  </a:lnTo>
                  <a:lnTo>
                    <a:pt x="632" y="434"/>
                  </a:lnTo>
                  <a:lnTo>
                    <a:pt x="630" y="434"/>
                  </a:lnTo>
                  <a:lnTo>
                    <a:pt x="630" y="434"/>
                  </a:lnTo>
                  <a:close/>
                  <a:moveTo>
                    <a:pt x="628" y="434"/>
                  </a:moveTo>
                  <a:lnTo>
                    <a:pt x="626" y="436"/>
                  </a:lnTo>
                  <a:lnTo>
                    <a:pt x="628" y="438"/>
                  </a:lnTo>
                  <a:lnTo>
                    <a:pt x="628" y="438"/>
                  </a:lnTo>
                  <a:lnTo>
                    <a:pt x="628" y="440"/>
                  </a:lnTo>
                  <a:lnTo>
                    <a:pt x="628" y="438"/>
                  </a:lnTo>
                  <a:lnTo>
                    <a:pt x="628" y="434"/>
                  </a:lnTo>
                  <a:lnTo>
                    <a:pt x="628" y="434"/>
                  </a:lnTo>
                  <a:lnTo>
                    <a:pt x="628" y="434"/>
                  </a:lnTo>
                  <a:close/>
                  <a:moveTo>
                    <a:pt x="674" y="426"/>
                  </a:moveTo>
                  <a:lnTo>
                    <a:pt x="674" y="426"/>
                  </a:lnTo>
                  <a:lnTo>
                    <a:pt x="672" y="424"/>
                  </a:lnTo>
                  <a:lnTo>
                    <a:pt x="670" y="424"/>
                  </a:lnTo>
                  <a:lnTo>
                    <a:pt x="670" y="424"/>
                  </a:lnTo>
                  <a:lnTo>
                    <a:pt x="668" y="424"/>
                  </a:lnTo>
                  <a:lnTo>
                    <a:pt x="668" y="422"/>
                  </a:lnTo>
                  <a:lnTo>
                    <a:pt x="668" y="422"/>
                  </a:lnTo>
                  <a:lnTo>
                    <a:pt x="670" y="420"/>
                  </a:lnTo>
                  <a:lnTo>
                    <a:pt x="670" y="420"/>
                  </a:lnTo>
                  <a:lnTo>
                    <a:pt x="672" y="420"/>
                  </a:lnTo>
                  <a:lnTo>
                    <a:pt x="674" y="422"/>
                  </a:lnTo>
                  <a:lnTo>
                    <a:pt x="676" y="422"/>
                  </a:lnTo>
                  <a:lnTo>
                    <a:pt x="676" y="424"/>
                  </a:lnTo>
                  <a:lnTo>
                    <a:pt x="676" y="426"/>
                  </a:lnTo>
                  <a:lnTo>
                    <a:pt x="676" y="426"/>
                  </a:lnTo>
                  <a:lnTo>
                    <a:pt x="674" y="426"/>
                  </a:lnTo>
                  <a:lnTo>
                    <a:pt x="674" y="426"/>
                  </a:lnTo>
                  <a:close/>
                  <a:moveTo>
                    <a:pt x="702" y="436"/>
                  </a:moveTo>
                  <a:lnTo>
                    <a:pt x="700" y="436"/>
                  </a:lnTo>
                  <a:lnTo>
                    <a:pt x="698" y="434"/>
                  </a:lnTo>
                  <a:lnTo>
                    <a:pt x="700" y="434"/>
                  </a:lnTo>
                  <a:lnTo>
                    <a:pt x="702" y="434"/>
                  </a:lnTo>
                  <a:lnTo>
                    <a:pt x="702" y="436"/>
                  </a:lnTo>
                  <a:lnTo>
                    <a:pt x="702" y="436"/>
                  </a:lnTo>
                  <a:close/>
                  <a:moveTo>
                    <a:pt x="704" y="438"/>
                  </a:moveTo>
                  <a:lnTo>
                    <a:pt x="706" y="438"/>
                  </a:lnTo>
                  <a:lnTo>
                    <a:pt x="704" y="436"/>
                  </a:lnTo>
                  <a:lnTo>
                    <a:pt x="704" y="438"/>
                  </a:lnTo>
                  <a:close/>
                  <a:moveTo>
                    <a:pt x="708" y="438"/>
                  </a:moveTo>
                  <a:lnTo>
                    <a:pt x="710" y="438"/>
                  </a:lnTo>
                  <a:lnTo>
                    <a:pt x="710" y="440"/>
                  </a:lnTo>
                  <a:lnTo>
                    <a:pt x="712" y="440"/>
                  </a:lnTo>
                  <a:lnTo>
                    <a:pt x="712" y="438"/>
                  </a:lnTo>
                  <a:lnTo>
                    <a:pt x="710" y="438"/>
                  </a:lnTo>
                  <a:lnTo>
                    <a:pt x="710" y="436"/>
                  </a:lnTo>
                  <a:lnTo>
                    <a:pt x="708" y="436"/>
                  </a:lnTo>
                  <a:lnTo>
                    <a:pt x="708" y="438"/>
                  </a:lnTo>
                  <a:lnTo>
                    <a:pt x="708" y="438"/>
                  </a:lnTo>
                  <a:close/>
                  <a:moveTo>
                    <a:pt x="736" y="476"/>
                  </a:moveTo>
                  <a:lnTo>
                    <a:pt x="736" y="476"/>
                  </a:lnTo>
                  <a:lnTo>
                    <a:pt x="738" y="474"/>
                  </a:lnTo>
                  <a:lnTo>
                    <a:pt x="736" y="472"/>
                  </a:lnTo>
                  <a:lnTo>
                    <a:pt x="738" y="472"/>
                  </a:lnTo>
                  <a:lnTo>
                    <a:pt x="740" y="474"/>
                  </a:lnTo>
                  <a:lnTo>
                    <a:pt x="738" y="474"/>
                  </a:lnTo>
                  <a:lnTo>
                    <a:pt x="738" y="476"/>
                  </a:lnTo>
                  <a:lnTo>
                    <a:pt x="736" y="476"/>
                  </a:lnTo>
                  <a:close/>
                  <a:moveTo>
                    <a:pt x="734" y="484"/>
                  </a:moveTo>
                  <a:lnTo>
                    <a:pt x="732" y="482"/>
                  </a:lnTo>
                  <a:lnTo>
                    <a:pt x="734" y="480"/>
                  </a:lnTo>
                  <a:lnTo>
                    <a:pt x="734" y="480"/>
                  </a:lnTo>
                  <a:lnTo>
                    <a:pt x="738" y="480"/>
                  </a:lnTo>
                  <a:lnTo>
                    <a:pt x="738" y="482"/>
                  </a:lnTo>
                  <a:lnTo>
                    <a:pt x="736" y="482"/>
                  </a:lnTo>
                  <a:lnTo>
                    <a:pt x="734" y="484"/>
                  </a:lnTo>
                  <a:lnTo>
                    <a:pt x="734" y="484"/>
                  </a:lnTo>
                  <a:close/>
                  <a:moveTo>
                    <a:pt x="718" y="448"/>
                  </a:moveTo>
                  <a:lnTo>
                    <a:pt x="716" y="446"/>
                  </a:lnTo>
                  <a:lnTo>
                    <a:pt x="718" y="446"/>
                  </a:lnTo>
                  <a:lnTo>
                    <a:pt x="718" y="448"/>
                  </a:lnTo>
                  <a:close/>
                  <a:moveTo>
                    <a:pt x="714" y="448"/>
                  </a:moveTo>
                  <a:lnTo>
                    <a:pt x="712" y="446"/>
                  </a:lnTo>
                  <a:lnTo>
                    <a:pt x="714" y="446"/>
                  </a:lnTo>
                  <a:lnTo>
                    <a:pt x="714" y="448"/>
                  </a:lnTo>
                  <a:lnTo>
                    <a:pt x="714" y="448"/>
                  </a:lnTo>
                  <a:close/>
                  <a:moveTo>
                    <a:pt x="714" y="448"/>
                  </a:moveTo>
                  <a:lnTo>
                    <a:pt x="716" y="450"/>
                  </a:lnTo>
                  <a:lnTo>
                    <a:pt x="716" y="450"/>
                  </a:lnTo>
                  <a:lnTo>
                    <a:pt x="718" y="450"/>
                  </a:lnTo>
                  <a:lnTo>
                    <a:pt x="718" y="450"/>
                  </a:lnTo>
                  <a:lnTo>
                    <a:pt x="716" y="448"/>
                  </a:lnTo>
                  <a:lnTo>
                    <a:pt x="714" y="448"/>
                  </a:lnTo>
                  <a:lnTo>
                    <a:pt x="714" y="448"/>
                  </a:lnTo>
                  <a:close/>
                  <a:moveTo>
                    <a:pt x="730" y="442"/>
                  </a:moveTo>
                  <a:lnTo>
                    <a:pt x="732" y="442"/>
                  </a:lnTo>
                  <a:lnTo>
                    <a:pt x="732" y="444"/>
                  </a:lnTo>
                  <a:lnTo>
                    <a:pt x="732" y="446"/>
                  </a:lnTo>
                  <a:lnTo>
                    <a:pt x="732" y="446"/>
                  </a:lnTo>
                  <a:lnTo>
                    <a:pt x="734" y="448"/>
                  </a:lnTo>
                  <a:lnTo>
                    <a:pt x="734" y="448"/>
                  </a:lnTo>
                  <a:lnTo>
                    <a:pt x="734" y="446"/>
                  </a:lnTo>
                  <a:lnTo>
                    <a:pt x="736" y="446"/>
                  </a:lnTo>
                  <a:lnTo>
                    <a:pt x="738" y="446"/>
                  </a:lnTo>
                  <a:lnTo>
                    <a:pt x="740" y="446"/>
                  </a:lnTo>
                  <a:lnTo>
                    <a:pt x="740" y="444"/>
                  </a:lnTo>
                  <a:lnTo>
                    <a:pt x="740" y="442"/>
                  </a:lnTo>
                  <a:lnTo>
                    <a:pt x="736" y="442"/>
                  </a:lnTo>
                  <a:lnTo>
                    <a:pt x="734" y="440"/>
                  </a:lnTo>
                  <a:lnTo>
                    <a:pt x="732" y="440"/>
                  </a:lnTo>
                  <a:lnTo>
                    <a:pt x="732" y="442"/>
                  </a:lnTo>
                  <a:lnTo>
                    <a:pt x="730" y="442"/>
                  </a:lnTo>
                  <a:lnTo>
                    <a:pt x="730" y="442"/>
                  </a:lnTo>
                  <a:close/>
                  <a:moveTo>
                    <a:pt x="758" y="440"/>
                  </a:moveTo>
                  <a:lnTo>
                    <a:pt x="758" y="440"/>
                  </a:lnTo>
                  <a:lnTo>
                    <a:pt x="760" y="438"/>
                  </a:lnTo>
                  <a:lnTo>
                    <a:pt x="760" y="440"/>
                  </a:lnTo>
                  <a:lnTo>
                    <a:pt x="758" y="440"/>
                  </a:lnTo>
                  <a:close/>
                  <a:moveTo>
                    <a:pt x="748" y="452"/>
                  </a:moveTo>
                  <a:lnTo>
                    <a:pt x="750" y="450"/>
                  </a:lnTo>
                  <a:lnTo>
                    <a:pt x="752" y="448"/>
                  </a:lnTo>
                  <a:lnTo>
                    <a:pt x="754" y="448"/>
                  </a:lnTo>
                  <a:lnTo>
                    <a:pt x="754" y="448"/>
                  </a:lnTo>
                  <a:lnTo>
                    <a:pt x="754" y="446"/>
                  </a:lnTo>
                  <a:lnTo>
                    <a:pt x="756" y="448"/>
                  </a:lnTo>
                  <a:lnTo>
                    <a:pt x="756" y="448"/>
                  </a:lnTo>
                  <a:lnTo>
                    <a:pt x="754" y="450"/>
                  </a:lnTo>
                  <a:lnTo>
                    <a:pt x="752" y="452"/>
                  </a:lnTo>
                  <a:lnTo>
                    <a:pt x="750" y="452"/>
                  </a:lnTo>
                  <a:lnTo>
                    <a:pt x="748" y="452"/>
                  </a:lnTo>
                  <a:close/>
                  <a:moveTo>
                    <a:pt x="740" y="468"/>
                  </a:moveTo>
                  <a:lnTo>
                    <a:pt x="744" y="464"/>
                  </a:lnTo>
                  <a:lnTo>
                    <a:pt x="744" y="462"/>
                  </a:lnTo>
                  <a:lnTo>
                    <a:pt x="746" y="462"/>
                  </a:lnTo>
                  <a:lnTo>
                    <a:pt x="748" y="460"/>
                  </a:lnTo>
                  <a:lnTo>
                    <a:pt x="750" y="458"/>
                  </a:lnTo>
                  <a:lnTo>
                    <a:pt x="750" y="456"/>
                  </a:lnTo>
                  <a:lnTo>
                    <a:pt x="748" y="454"/>
                  </a:lnTo>
                  <a:lnTo>
                    <a:pt x="746" y="456"/>
                  </a:lnTo>
                  <a:lnTo>
                    <a:pt x="746" y="458"/>
                  </a:lnTo>
                  <a:lnTo>
                    <a:pt x="746" y="458"/>
                  </a:lnTo>
                  <a:lnTo>
                    <a:pt x="744" y="460"/>
                  </a:lnTo>
                  <a:lnTo>
                    <a:pt x="742" y="460"/>
                  </a:lnTo>
                  <a:lnTo>
                    <a:pt x="738" y="460"/>
                  </a:lnTo>
                  <a:lnTo>
                    <a:pt x="736" y="462"/>
                  </a:lnTo>
                  <a:lnTo>
                    <a:pt x="736" y="464"/>
                  </a:lnTo>
                  <a:lnTo>
                    <a:pt x="734" y="464"/>
                  </a:lnTo>
                  <a:lnTo>
                    <a:pt x="734" y="468"/>
                  </a:lnTo>
                  <a:lnTo>
                    <a:pt x="736" y="466"/>
                  </a:lnTo>
                  <a:lnTo>
                    <a:pt x="738" y="468"/>
                  </a:lnTo>
                  <a:lnTo>
                    <a:pt x="740" y="468"/>
                  </a:lnTo>
                  <a:close/>
                  <a:moveTo>
                    <a:pt x="760" y="464"/>
                  </a:moveTo>
                  <a:lnTo>
                    <a:pt x="758" y="462"/>
                  </a:lnTo>
                  <a:lnTo>
                    <a:pt x="760" y="460"/>
                  </a:lnTo>
                  <a:lnTo>
                    <a:pt x="760" y="458"/>
                  </a:lnTo>
                  <a:lnTo>
                    <a:pt x="762" y="458"/>
                  </a:lnTo>
                  <a:lnTo>
                    <a:pt x="764" y="458"/>
                  </a:lnTo>
                  <a:lnTo>
                    <a:pt x="766" y="462"/>
                  </a:lnTo>
                  <a:lnTo>
                    <a:pt x="764" y="462"/>
                  </a:lnTo>
                  <a:lnTo>
                    <a:pt x="762" y="462"/>
                  </a:lnTo>
                  <a:lnTo>
                    <a:pt x="760" y="466"/>
                  </a:lnTo>
                  <a:lnTo>
                    <a:pt x="760" y="464"/>
                  </a:lnTo>
                  <a:close/>
                  <a:moveTo>
                    <a:pt x="774" y="484"/>
                  </a:moveTo>
                  <a:lnTo>
                    <a:pt x="774" y="482"/>
                  </a:lnTo>
                  <a:lnTo>
                    <a:pt x="774" y="478"/>
                  </a:lnTo>
                  <a:lnTo>
                    <a:pt x="774" y="476"/>
                  </a:lnTo>
                  <a:lnTo>
                    <a:pt x="772" y="476"/>
                  </a:lnTo>
                  <a:lnTo>
                    <a:pt x="772" y="478"/>
                  </a:lnTo>
                  <a:lnTo>
                    <a:pt x="772" y="482"/>
                  </a:lnTo>
                  <a:lnTo>
                    <a:pt x="772" y="484"/>
                  </a:lnTo>
                  <a:lnTo>
                    <a:pt x="772" y="484"/>
                  </a:lnTo>
                  <a:lnTo>
                    <a:pt x="772" y="486"/>
                  </a:lnTo>
                  <a:lnTo>
                    <a:pt x="774" y="486"/>
                  </a:lnTo>
                  <a:lnTo>
                    <a:pt x="774" y="484"/>
                  </a:lnTo>
                  <a:close/>
                  <a:moveTo>
                    <a:pt x="776" y="482"/>
                  </a:moveTo>
                  <a:lnTo>
                    <a:pt x="776" y="482"/>
                  </a:lnTo>
                  <a:lnTo>
                    <a:pt x="776" y="478"/>
                  </a:lnTo>
                  <a:lnTo>
                    <a:pt x="778" y="480"/>
                  </a:lnTo>
                  <a:lnTo>
                    <a:pt x="778" y="482"/>
                  </a:lnTo>
                  <a:lnTo>
                    <a:pt x="778" y="482"/>
                  </a:lnTo>
                  <a:lnTo>
                    <a:pt x="776" y="482"/>
                  </a:lnTo>
                  <a:close/>
                  <a:moveTo>
                    <a:pt x="780" y="488"/>
                  </a:moveTo>
                  <a:lnTo>
                    <a:pt x="780" y="486"/>
                  </a:lnTo>
                  <a:lnTo>
                    <a:pt x="780" y="486"/>
                  </a:lnTo>
                  <a:lnTo>
                    <a:pt x="782" y="486"/>
                  </a:lnTo>
                  <a:lnTo>
                    <a:pt x="782" y="488"/>
                  </a:lnTo>
                  <a:lnTo>
                    <a:pt x="780" y="488"/>
                  </a:lnTo>
                  <a:close/>
                  <a:moveTo>
                    <a:pt x="772" y="494"/>
                  </a:moveTo>
                  <a:lnTo>
                    <a:pt x="772" y="494"/>
                  </a:lnTo>
                  <a:lnTo>
                    <a:pt x="772" y="496"/>
                  </a:lnTo>
                  <a:lnTo>
                    <a:pt x="774" y="500"/>
                  </a:lnTo>
                  <a:lnTo>
                    <a:pt x="774" y="500"/>
                  </a:lnTo>
                  <a:lnTo>
                    <a:pt x="774" y="500"/>
                  </a:lnTo>
                  <a:lnTo>
                    <a:pt x="778" y="500"/>
                  </a:lnTo>
                  <a:lnTo>
                    <a:pt x="778" y="500"/>
                  </a:lnTo>
                  <a:lnTo>
                    <a:pt x="780" y="500"/>
                  </a:lnTo>
                  <a:lnTo>
                    <a:pt x="782" y="502"/>
                  </a:lnTo>
                  <a:lnTo>
                    <a:pt x="784" y="500"/>
                  </a:lnTo>
                  <a:lnTo>
                    <a:pt x="782" y="498"/>
                  </a:lnTo>
                  <a:lnTo>
                    <a:pt x="782" y="496"/>
                  </a:lnTo>
                  <a:lnTo>
                    <a:pt x="780" y="496"/>
                  </a:lnTo>
                  <a:lnTo>
                    <a:pt x="780" y="494"/>
                  </a:lnTo>
                  <a:lnTo>
                    <a:pt x="778" y="494"/>
                  </a:lnTo>
                  <a:lnTo>
                    <a:pt x="776" y="494"/>
                  </a:lnTo>
                  <a:lnTo>
                    <a:pt x="776" y="492"/>
                  </a:lnTo>
                  <a:lnTo>
                    <a:pt x="776" y="492"/>
                  </a:lnTo>
                  <a:lnTo>
                    <a:pt x="776" y="492"/>
                  </a:lnTo>
                  <a:lnTo>
                    <a:pt x="774" y="494"/>
                  </a:lnTo>
                  <a:lnTo>
                    <a:pt x="774" y="494"/>
                  </a:lnTo>
                  <a:lnTo>
                    <a:pt x="772" y="494"/>
                  </a:lnTo>
                  <a:close/>
                  <a:moveTo>
                    <a:pt x="708" y="584"/>
                  </a:moveTo>
                  <a:lnTo>
                    <a:pt x="710" y="584"/>
                  </a:lnTo>
                  <a:lnTo>
                    <a:pt x="712" y="582"/>
                  </a:lnTo>
                  <a:lnTo>
                    <a:pt x="710" y="582"/>
                  </a:lnTo>
                  <a:lnTo>
                    <a:pt x="708" y="582"/>
                  </a:lnTo>
                  <a:lnTo>
                    <a:pt x="708" y="584"/>
                  </a:lnTo>
                  <a:close/>
                  <a:moveTo>
                    <a:pt x="672" y="524"/>
                  </a:moveTo>
                  <a:lnTo>
                    <a:pt x="674" y="524"/>
                  </a:lnTo>
                  <a:lnTo>
                    <a:pt x="674" y="526"/>
                  </a:lnTo>
                  <a:lnTo>
                    <a:pt x="676" y="524"/>
                  </a:lnTo>
                  <a:lnTo>
                    <a:pt x="674" y="524"/>
                  </a:lnTo>
                  <a:lnTo>
                    <a:pt x="672" y="524"/>
                  </a:lnTo>
                  <a:lnTo>
                    <a:pt x="672" y="524"/>
                  </a:lnTo>
                  <a:close/>
                  <a:moveTo>
                    <a:pt x="664" y="538"/>
                  </a:moveTo>
                  <a:lnTo>
                    <a:pt x="664" y="536"/>
                  </a:lnTo>
                  <a:lnTo>
                    <a:pt x="662" y="534"/>
                  </a:lnTo>
                  <a:lnTo>
                    <a:pt x="660" y="532"/>
                  </a:lnTo>
                  <a:lnTo>
                    <a:pt x="660" y="532"/>
                  </a:lnTo>
                  <a:lnTo>
                    <a:pt x="660" y="530"/>
                  </a:lnTo>
                  <a:lnTo>
                    <a:pt x="658" y="528"/>
                  </a:lnTo>
                  <a:lnTo>
                    <a:pt x="658" y="524"/>
                  </a:lnTo>
                  <a:lnTo>
                    <a:pt x="660" y="524"/>
                  </a:lnTo>
                  <a:lnTo>
                    <a:pt x="660" y="526"/>
                  </a:lnTo>
                  <a:lnTo>
                    <a:pt x="662" y="528"/>
                  </a:lnTo>
                  <a:lnTo>
                    <a:pt x="662" y="528"/>
                  </a:lnTo>
                  <a:lnTo>
                    <a:pt x="664" y="530"/>
                  </a:lnTo>
                  <a:lnTo>
                    <a:pt x="664" y="534"/>
                  </a:lnTo>
                  <a:lnTo>
                    <a:pt x="666" y="534"/>
                  </a:lnTo>
                  <a:lnTo>
                    <a:pt x="668" y="534"/>
                  </a:lnTo>
                  <a:lnTo>
                    <a:pt x="668" y="538"/>
                  </a:lnTo>
                  <a:lnTo>
                    <a:pt x="666" y="538"/>
                  </a:lnTo>
                  <a:lnTo>
                    <a:pt x="664" y="538"/>
                  </a:lnTo>
                  <a:close/>
                  <a:moveTo>
                    <a:pt x="650" y="536"/>
                  </a:moveTo>
                  <a:lnTo>
                    <a:pt x="650" y="534"/>
                  </a:lnTo>
                  <a:lnTo>
                    <a:pt x="650" y="532"/>
                  </a:lnTo>
                  <a:lnTo>
                    <a:pt x="650" y="532"/>
                  </a:lnTo>
                  <a:lnTo>
                    <a:pt x="650" y="528"/>
                  </a:lnTo>
                  <a:lnTo>
                    <a:pt x="650" y="526"/>
                  </a:lnTo>
                  <a:lnTo>
                    <a:pt x="652" y="526"/>
                  </a:lnTo>
                  <a:lnTo>
                    <a:pt x="652" y="528"/>
                  </a:lnTo>
                  <a:lnTo>
                    <a:pt x="652" y="528"/>
                  </a:lnTo>
                  <a:lnTo>
                    <a:pt x="652" y="530"/>
                  </a:lnTo>
                  <a:lnTo>
                    <a:pt x="652" y="532"/>
                  </a:lnTo>
                  <a:lnTo>
                    <a:pt x="650" y="536"/>
                  </a:lnTo>
                  <a:lnTo>
                    <a:pt x="650" y="536"/>
                  </a:lnTo>
                  <a:close/>
                  <a:moveTo>
                    <a:pt x="648" y="478"/>
                  </a:moveTo>
                  <a:lnTo>
                    <a:pt x="648" y="480"/>
                  </a:lnTo>
                  <a:lnTo>
                    <a:pt x="650" y="482"/>
                  </a:lnTo>
                  <a:lnTo>
                    <a:pt x="652" y="482"/>
                  </a:lnTo>
                  <a:lnTo>
                    <a:pt x="652" y="480"/>
                  </a:lnTo>
                  <a:lnTo>
                    <a:pt x="652" y="478"/>
                  </a:lnTo>
                  <a:lnTo>
                    <a:pt x="650" y="478"/>
                  </a:lnTo>
                  <a:lnTo>
                    <a:pt x="648" y="478"/>
                  </a:lnTo>
                  <a:close/>
                  <a:moveTo>
                    <a:pt x="650" y="478"/>
                  </a:moveTo>
                  <a:lnTo>
                    <a:pt x="650" y="474"/>
                  </a:lnTo>
                  <a:lnTo>
                    <a:pt x="650" y="472"/>
                  </a:lnTo>
                  <a:lnTo>
                    <a:pt x="652" y="470"/>
                  </a:lnTo>
                  <a:lnTo>
                    <a:pt x="654" y="468"/>
                  </a:lnTo>
                  <a:lnTo>
                    <a:pt x="654" y="470"/>
                  </a:lnTo>
                  <a:lnTo>
                    <a:pt x="654" y="472"/>
                  </a:lnTo>
                  <a:lnTo>
                    <a:pt x="654" y="474"/>
                  </a:lnTo>
                  <a:lnTo>
                    <a:pt x="654" y="476"/>
                  </a:lnTo>
                  <a:lnTo>
                    <a:pt x="652" y="478"/>
                  </a:lnTo>
                  <a:lnTo>
                    <a:pt x="650" y="478"/>
                  </a:lnTo>
                  <a:close/>
                  <a:moveTo>
                    <a:pt x="532" y="452"/>
                  </a:moveTo>
                  <a:lnTo>
                    <a:pt x="532" y="452"/>
                  </a:lnTo>
                  <a:lnTo>
                    <a:pt x="532" y="450"/>
                  </a:lnTo>
                  <a:lnTo>
                    <a:pt x="530" y="450"/>
                  </a:lnTo>
                  <a:lnTo>
                    <a:pt x="530" y="452"/>
                  </a:lnTo>
                  <a:lnTo>
                    <a:pt x="532" y="452"/>
                  </a:lnTo>
                  <a:close/>
                  <a:moveTo>
                    <a:pt x="430" y="424"/>
                  </a:moveTo>
                  <a:lnTo>
                    <a:pt x="432" y="424"/>
                  </a:lnTo>
                  <a:lnTo>
                    <a:pt x="434" y="424"/>
                  </a:lnTo>
                  <a:lnTo>
                    <a:pt x="432" y="424"/>
                  </a:lnTo>
                  <a:lnTo>
                    <a:pt x="430" y="424"/>
                  </a:lnTo>
                  <a:lnTo>
                    <a:pt x="430" y="424"/>
                  </a:lnTo>
                  <a:close/>
                  <a:moveTo>
                    <a:pt x="422" y="428"/>
                  </a:moveTo>
                  <a:lnTo>
                    <a:pt x="424" y="428"/>
                  </a:lnTo>
                  <a:lnTo>
                    <a:pt x="424" y="426"/>
                  </a:lnTo>
                  <a:lnTo>
                    <a:pt x="422" y="426"/>
                  </a:lnTo>
                  <a:lnTo>
                    <a:pt x="422" y="428"/>
                  </a:lnTo>
                  <a:close/>
                  <a:moveTo>
                    <a:pt x="426" y="438"/>
                  </a:moveTo>
                  <a:lnTo>
                    <a:pt x="426" y="436"/>
                  </a:lnTo>
                  <a:lnTo>
                    <a:pt x="426" y="434"/>
                  </a:lnTo>
                  <a:lnTo>
                    <a:pt x="426" y="438"/>
                  </a:lnTo>
                  <a:lnTo>
                    <a:pt x="426" y="438"/>
                  </a:lnTo>
                  <a:close/>
                  <a:moveTo>
                    <a:pt x="426" y="438"/>
                  </a:moveTo>
                  <a:lnTo>
                    <a:pt x="424" y="434"/>
                  </a:lnTo>
                  <a:lnTo>
                    <a:pt x="424" y="436"/>
                  </a:lnTo>
                  <a:lnTo>
                    <a:pt x="424" y="438"/>
                  </a:lnTo>
                  <a:lnTo>
                    <a:pt x="426" y="438"/>
                  </a:lnTo>
                  <a:close/>
                  <a:moveTo>
                    <a:pt x="430" y="444"/>
                  </a:moveTo>
                  <a:lnTo>
                    <a:pt x="430" y="448"/>
                  </a:lnTo>
                  <a:lnTo>
                    <a:pt x="432" y="448"/>
                  </a:lnTo>
                  <a:lnTo>
                    <a:pt x="434" y="446"/>
                  </a:lnTo>
                  <a:lnTo>
                    <a:pt x="432" y="444"/>
                  </a:lnTo>
                  <a:lnTo>
                    <a:pt x="434" y="442"/>
                  </a:lnTo>
                  <a:lnTo>
                    <a:pt x="432" y="442"/>
                  </a:lnTo>
                  <a:lnTo>
                    <a:pt x="432" y="444"/>
                  </a:lnTo>
                  <a:lnTo>
                    <a:pt x="430" y="444"/>
                  </a:lnTo>
                  <a:lnTo>
                    <a:pt x="430" y="444"/>
                  </a:lnTo>
                  <a:close/>
                  <a:moveTo>
                    <a:pt x="426" y="458"/>
                  </a:moveTo>
                  <a:lnTo>
                    <a:pt x="426" y="454"/>
                  </a:lnTo>
                  <a:lnTo>
                    <a:pt x="426" y="454"/>
                  </a:lnTo>
                  <a:lnTo>
                    <a:pt x="426" y="452"/>
                  </a:lnTo>
                  <a:lnTo>
                    <a:pt x="428" y="448"/>
                  </a:lnTo>
                  <a:lnTo>
                    <a:pt x="428" y="450"/>
                  </a:lnTo>
                  <a:lnTo>
                    <a:pt x="428" y="452"/>
                  </a:lnTo>
                  <a:lnTo>
                    <a:pt x="430" y="452"/>
                  </a:lnTo>
                  <a:lnTo>
                    <a:pt x="428" y="454"/>
                  </a:lnTo>
                  <a:lnTo>
                    <a:pt x="430" y="456"/>
                  </a:lnTo>
                  <a:lnTo>
                    <a:pt x="428" y="456"/>
                  </a:lnTo>
                  <a:lnTo>
                    <a:pt x="428" y="458"/>
                  </a:lnTo>
                  <a:lnTo>
                    <a:pt x="426" y="458"/>
                  </a:lnTo>
                  <a:close/>
                  <a:moveTo>
                    <a:pt x="518" y="402"/>
                  </a:moveTo>
                  <a:lnTo>
                    <a:pt x="518" y="402"/>
                  </a:lnTo>
                  <a:lnTo>
                    <a:pt x="518" y="400"/>
                  </a:lnTo>
                  <a:lnTo>
                    <a:pt x="518" y="402"/>
                  </a:lnTo>
                  <a:lnTo>
                    <a:pt x="518" y="402"/>
                  </a:lnTo>
                  <a:lnTo>
                    <a:pt x="518" y="402"/>
                  </a:lnTo>
                  <a:close/>
                  <a:moveTo>
                    <a:pt x="548" y="384"/>
                  </a:moveTo>
                  <a:lnTo>
                    <a:pt x="548" y="380"/>
                  </a:lnTo>
                  <a:lnTo>
                    <a:pt x="546" y="380"/>
                  </a:lnTo>
                  <a:lnTo>
                    <a:pt x="548" y="378"/>
                  </a:lnTo>
                  <a:lnTo>
                    <a:pt x="548" y="376"/>
                  </a:lnTo>
                  <a:lnTo>
                    <a:pt x="550" y="378"/>
                  </a:lnTo>
                  <a:lnTo>
                    <a:pt x="550" y="378"/>
                  </a:lnTo>
                  <a:lnTo>
                    <a:pt x="550" y="380"/>
                  </a:lnTo>
                  <a:lnTo>
                    <a:pt x="550" y="382"/>
                  </a:lnTo>
                  <a:lnTo>
                    <a:pt x="550" y="384"/>
                  </a:lnTo>
                  <a:lnTo>
                    <a:pt x="548" y="384"/>
                  </a:lnTo>
                  <a:close/>
                  <a:moveTo>
                    <a:pt x="514" y="420"/>
                  </a:moveTo>
                  <a:lnTo>
                    <a:pt x="514" y="420"/>
                  </a:lnTo>
                  <a:lnTo>
                    <a:pt x="514" y="418"/>
                  </a:lnTo>
                  <a:lnTo>
                    <a:pt x="516" y="418"/>
                  </a:lnTo>
                  <a:lnTo>
                    <a:pt x="516" y="416"/>
                  </a:lnTo>
                  <a:lnTo>
                    <a:pt x="516" y="414"/>
                  </a:lnTo>
                  <a:lnTo>
                    <a:pt x="516" y="412"/>
                  </a:lnTo>
                  <a:lnTo>
                    <a:pt x="514" y="412"/>
                  </a:lnTo>
                  <a:lnTo>
                    <a:pt x="514" y="412"/>
                  </a:lnTo>
                  <a:lnTo>
                    <a:pt x="514" y="410"/>
                  </a:lnTo>
                  <a:lnTo>
                    <a:pt x="516" y="408"/>
                  </a:lnTo>
                  <a:lnTo>
                    <a:pt x="518" y="406"/>
                  </a:lnTo>
                  <a:lnTo>
                    <a:pt x="514" y="406"/>
                  </a:lnTo>
                  <a:lnTo>
                    <a:pt x="512" y="406"/>
                  </a:lnTo>
                  <a:lnTo>
                    <a:pt x="512" y="408"/>
                  </a:lnTo>
                  <a:lnTo>
                    <a:pt x="512" y="408"/>
                  </a:lnTo>
                  <a:lnTo>
                    <a:pt x="510" y="408"/>
                  </a:lnTo>
                  <a:lnTo>
                    <a:pt x="508" y="408"/>
                  </a:lnTo>
                  <a:lnTo>
                    <a:pt x="504" y="410"/>
                  </a:lnTo>
                  <a:lnTo>
                    <a:pt x="502" y="412"/>
                  </a:lnTo>
                  <a:lnTo>
                    <a:pt x="502" y="410"/>
                  </a:lnTo>
                  <a:lnTo>
                    <a:pt x="504" y="410"/>
                  </a:lnTo>
                  <a:lnTo>
                    <a:pt x="506" y="408"/>
                  </a:lnTo>
                  <a:lnTo>
                    <a:pt x="506" y="404"/>
                  </a:lnTo>
                  <a:lnTo>
                    <a:pt x="504" y="406"/>
                  </a:lnTo>
                  <a:lnTo>
                    <a:pt x="504" y="406"/>
                  </a:lnTo>
                  <a:lnTo>
                    <a:pt x="504" y="404"/>
                  </a:lnTo>
                  <a:lnTo>
                    <a:pt x="506" y="402"/>
                  </a:lnTo>
                  <a:lnTo>
                    <a:pt x="504" y="398"/>
                  </a:lnTo>
                  <a:lnTo>
                    <a:pt x="506" y="398"/>
                  </a:lnTo>
                  <a:lnTo>
                    <a:pt x="508" y="398"/>
                  </a:lnTo>
                  <a:lnTo>
                    <a:pt x="508" y="398"/>
                  </a:lnTo>
                  <a:lnTo>
                    <a:pt x="508" y="402"/>
                  </a:lnTo>
                  <a:lnTo>
                    <a:pt x="510" y="404"/>
                  </a:lnTo>
                  <a:lnTo>
                    <a:pt x="510" y="404"/>
                  </a:lnTo>
                  <a:lnTo>
                    <a:pt x="514" y="404"/>
                  </a:lnTo>
                  <a:lnTo>
                    <a:pt x="514" y="400"/>
                  </a:lnTo>
                  <a:lnTo>
                    <a:pt x="514" y="398"/>
                  </a:lnTo>
                  <a:lnTo>
                    <a:pt x="514" y="398"/>
                  </a:lnTo>
                  <a:lnTo>
                    <a:pt x="514" y="398"/>
                  </a:lnTo>
                  <a:lnTo>
                    <a:pt x="516" y="398"/>
                  </a:lnTo>
                  <a:lnTo>
                    <a:pt x="518" y="398"/>
                  </a:lnTo>
                  <a:lnTo>
                    <a:pt x="518" y="396"/>
                  </a:lnTo>
                  <a:lnTo>
                    <a:pt x="520" y="394"/>
                  </a:lnTo>
                  <a:lnTo>
                    <a:pt x="520" y="396"/>
                  </a:lnTo>
                  <a:lnTo>
                    <a:pt x="522" y="396"/>
                  </a:lnTo>
                  <a:lnTo>
                    <a:pt x="524" y="394"/>
                  </a:lnTo>
                  <a:lnTo>
                    <a:pt x="522" y="398"/>
                  </a:lnTo>
                  <a:lnTo>
                    <a:pt x="522" y="402"/>
                  </a:lnTo>
                  <a:lnTo>
                    <a:pt x="522" y="400"/>
                  </a:lnTo>
                  <a:lnTo>
                    <a:pt x="524" y="402"/>
                  </a:lnTo>
                  <a:lnTo>
                    <a:pt x="522" y="404"/>
                  </a:lnTo>
                  <a:lnTo>
                    <a:pt x="524" y="404"/>
                  </a:lnTo>
                  <a:lnTo>
                    <a:pt x="524" y="400"/>
                  </a:lnTo>
                  <a:lnTo>
                    <a:pt x="526" y="400"/>
                  </a:lnTo>
                  <a:lnTo>
                    <a:pt x="528" y="396"/>
                  </a:lnTo>
                  <a:lnTo>
                    <a:pt x="530" y="396"/>
                  </a:lnTo>
                  <a:lnTo>
                    <a:pt x="530" y="398"/>
                  </a:lnTo>
                  <a:lnTo>
                    <a:pt x="528" y="400"/>
                  </a:lnTo>
                  <a:lnTo>
                    <a:pt x="528" y="404"/>
                  </a:lnTo>
                  <a:lnTo>
                    <a:pt x="530" y="404"/>
                  </a:lnTo>
                  <a:lnTo>
                    <a:pt x="532" y="406"/>
                  </a:lnTo>
                  <a:lnTo>
                    <a:pt x="532" y="404"/>
                  </a:lnTo>
                  <a:lnTo>
                    <a:pt x="534" y="402"/>
                  </a:lnTo>
                  <a:lnTo>
                    <a:pt x="536" y="398"/>
                  </a:lnTo>
                  <a:lnTo>
                    <a:pt x="536" y="396"/>
                  </a:lnTo>
                  <a:lnTo>
                    <a:pt x="536" y="392"/>
                  </a:lnTo>
                  <a:lnTo>
                    <a:pt x="538" y="392"/>
                  </a:lnTo>
                  <a:lnTo>
                    <a:pt x="536" y="390"/>
                  </a:lnTo>
                  <a:lnTo>
                    <a:pt x="536" y="390"/>
                  </a:lnTo>
                  <a:lnTo>
                    <a:pt x="534" y="390"/>
                  </a:lnTo>
                  <a:lnTo>
                    <a:pt x="532" y="392"/>
                  </a:lnTo>
                  <a:lnTo>
                    <a:pt x="532" y="388"/>
                  </a:lnTo>
                  <a:lnTo>
                    <a:pt x="534" y="388"/>
                  </a:lnTo>
                  <a:lnTo>
                    <a:pt x="532" y="386"/>
                  </a:lnTo>
                  <a:lnTo>
                    <a:pt x="530" y="386"/>
                  </a:lnTo>
                  <a:lnTo>
                    <a:pt x="530" y="386"/>
                  </a:lnTo>
                  <a:lnTo>
                    <a:pt x="528" y="384"/>
                  </a:lnTo>
                  <a:lnTo>
                    <a:pt x="528" y="382"/>
                  </a:lnTo>
                  <a:lnTo>
                    <a:pt x="526" y="378"/>
                  </a:lnTo>
                  <a:lnTo>
                    <a:pt x="526" y="376"/>
                  </a:lnTo>
                  <a:lnTo>
                    <a:pt x="528" y="372"/>
                  </a:lnTo>
                  <a:lnTo>
                    <a:pt x="526" y="370"/>
                  </a:lnTo>
                  <a:lnTo>
                    <a:pt x="524" y="372"/>
                  </a:lnTo>
                  <a:lnTo>
                    <a:pt x="524" y="374"/>
                  </a:lnTo>
                  <a:lnTo>
                    <a:pt x="524" y="372"/>
                  </a:lnTo>
                  <a:lnTo>
                    <a:pt x="520" y="370"/>
                  </a:lnTo>
                  <a:lnTo>
                    <a:pt x="520" y="366"/>
                  </a:lnTo>
                  <a:lnTo>
                    <a:pt x="518" y="364"/>
                  </a:lnTo>
                  <a:lnTo>
                    <a:pt x="518" y="360"/>
                  </a:lnTo>
                  <a:lnTo>
                    <a:pt x="516" y="358"/>
                  </a:lnTo>
                  <a:lnTo>
                    <a:pt x="516" y="356"/>
                  </a:lnTo>
                  <a:lnTo>
                    <a:pt x="516" y="354"/>
                  </a:lnTo>
                  <a:lnTo>
                    <a:pt x="516" y="352"/>
                  </a:lnTo>
                  <a:lnTo>
                    <a:pt x="518" y="352"/>
                  </a:lnTo>
                  <a:lnTo>
                    <a:pt x="518" y="350"/>
                  </a:lnTo>
                  <a:lnTo>
                    <a:pt x="520" y="350"/>
                  </a:lnTo>
                  <a:lnTo>
                    <a:pt x="520" y="350"/>
                  </a:lnTo>
                  <a:lnTo>
                    <a:pt x="522" y="350"/>
                  </a:lnTo>
                  <a:lnTo>
                    <a:pt x="522" y="348"/>
                  </a:lnTo>
                  <a:lnTo>
                    <a:pt x="524" y="342"/>
                  </a:lnTo>
                  <a:lnTo>
                    <a:pt x="524" y="340"/>
                  </a:lnTo>
                  <a:lnTo>
                    <a:pt x="524" y="338"/>
                  </a:lnTo>
                  <a:lnTo>
                    <a:pt x="524" y="334"/>
                  </a:lnTo>
                  <a:lnTo>
                    <a:pt x="524" y="330"/>
                  </a:lnTo>
                  <a:lnTo>
                    <a:pt x="526" y="330"/>
                  </a:lnTo>
                  <a:lnTo>
                    <a:pt x="526" y="328"/>
                  </a:lnTo>
                  <a:lnTo>
                    <a:pt x="528" y="324"/>
                  </a:lnTo>
                  <a:lnTo>
                    <a:pt x="528" y="322"/>
                  </a:lnTo>
                  <a:lnTo>
                    <a:pt x="530" y="320"/>
                  </a:lnTo>
                  <a:lnTo>
                    <a:pt x="530" y="316"/>
                  </a:lnTo>
                  <a:lnTo>
                    <a:pt x="532" y="314"/>
                  </a:lnTo>
                  <a:lnTo>
                    <a:pt x="532" y="312"/>
                  </a:lnTo>
                  <a:lnTo>
                    <a:pt x="534" y="310"/>
                  </a:lnTo>
                  <a:lnTo>
                    <a:pt x="534" y="308"/>
                  </a:lnTo>
                  <a:lnTo>
                    <a:pt x="534" y="306"/>
                  </a:lnTo>
                  <a:lnTo>
                    <a:pt x="536" y="304"/>
                  </a:lnTo>
                  <a:lnTo>
                    <a:pt x="536" y="302"/>
                  </a:lnTo>
                  <a:lnTo>
                    <a:pt x="534" y="300"/>
                  </a:lnTo>
                  <a:lnTo>
                    <a:pt x="534" y="298"/>
                  </a:lnTo>
                  <a:lnTo>
                    <a:pt x="534" y="296"/>
                  </a:lnTo>
                  <a:lnTo>
                    <a:pt x="532" y="296"/>
                  </a:lnTo>
                  <a:lnTo>
                    <a:pt x="532" y="292"/>
                  </a:lnTo>
                  <a:lnTo>
                    <a:pt x="532" y="290"/>
                  </a:lnTo>
                  <a:lnTo>
                    <a:pt x="530" y="286"/>
                  </a:lnTo>
                  <a:lnTo>
                    <a:pt x="528" y="286"/>
                  </a:lnTo>
                  <a:lnTo>
                    <a:pt x="528" y="286"/>
                  </a:lnTo>
                  <a:lnTo>
                    <a:pt x="526" y="286"/>
                  </a:lnTo>
                  <a:lnTo>
                    <a:pt x="526" y="288"/>
                  </a:lnTo>
                  <a:lnTo>
                    <a:pt x="524" y="288"/>
                  </a:lnTo>
                  <a:lnTo>
                    <a:pt x="522" y="284"/>
                  </a:lnTo>
                  <a:lnTo>
                    <a:pt x="520" y="284"/>
                  </a:lnTo>
                  <a:lnTo>
                    <a:pt x="518" y="282"/>
                  </a:lnTo>
                  <a:lnTo>
                    <a:pt x="518" y="282"/>
                  </a:lnTo>
                  <a:lnTo>
                    <a:pt x="518" y="286"/>
                  </a:lnTo>
                  <a:lnTo>
                    <a:pt x="518" y="286"/>
                  </a:lnTo>
                  <a:lnTo>
                    <a:pt x="516" y="286"/>
                  </a:lnTo>
                  <a:lnTo>
                    <a:pt x="514" y="288"/>
                  </a:lnTo>
                  <a:lnTo>
                    <a:pt x="514" y="290"/>
                  </a:lnTo>
                  <a:lnTo>
                    <a:pt x="512" y="290"/>
                  </a:lnTo>
                  <a:lnTo>
                    <a:pt x="510" y="296"/>
                  </a:lnTo>
                  <a:lnTo>
                    <a:pt x="510" y="300"/>
                  </a:lnTo>
                  <a:lnTo>
                    <a:pt x="510" y="302"/>
                  </a:lnTo>
                  <a:lnTo>
                    <a:pt x="510" y="304"/>
                  </a:lnTo>
                  <a:lnTo>
                    <a:pt x="508" y="304"/>
                  </a:lnTo>
                  <a:lnTo>
                    <a:pt x="508" y="308"/>
                  </a:lnTo>
                  <a:lnTo>
                    <a:pt x="506" y="308"/>
                  </a:lnTo>
                  <a:lnTo>
                    <a:pt x="506" y="314"/>
                  </a:lnTo>
                  <a:lnTo>
                    <a:pt x="504" y="314"/>
                  </a:lnTo>
                  <a:lnTo>
                    <a:pt x="504" y="314"/>
                  </a:lnTo>
                  <a:lnTo>
                    <a:pt x="502" y="318"/>
                  </a:lnTo>
                  <a:lnTo>
                    <a:pt x="502" y="320"/>
                  </a:lnTo>
                  <a:lnTo>
                    <a:pt x="502" y="322"/>
                  </a:lnTo>
                  <a:lnTo>
                    <a:pt x="502" y="324"/>
                  </a:lnTo>
                  <a:lnTo>
                    <a:pt x="500" y="326"/>
                  </a:lnTo>
                  <a:lnTo>
                    <a:pt x="500" y="328"/>
                  </a:lnTo>
                  <a:lnTo>
                    <a:pt x="500" y="330"/>
                  </a:lnTo>
                  <a:lnTo>
                    <a:pt x="498" y="330"/>
                  </a:lnTo>
                  <a:lnTo>
                    <a:pt x="498" y="330"/>
                  </a:lnTo>
                  <a:lnTo>
                    <a:pt x="500" y="332"/>
                  </a:lnTo>
                  <a:lnTo>
                    <a:pt x="500" y="334"/>
                  </a:lnTo>
                  <a:lnTo>
                    <a:pt x="500" y="334"/>
                  </a:lnTo>
                  <a:lnTo>
                    <a:pt x="498" y="334"/>
                  </a:lnTo>
                  <a:lnTo>
                    <a:pt x="496" y="336"/>
                  </a:lnTo>
                  <a:lnTo>
                    <a:pt x="494" y="334"/>
                  </a:lnTo>
                  <a:lnTo>
                    <a:pt x="494" y="336"/>
                  </a:lnTo>
                  <a:lnTo>
                    <a:pt x="494" y="338"/>
                  </a:lnTo>
                  <a:lnTo>
                    <a:pt x="492" y="340"/>
                  </a:lnTo>
                  <a:lnTo>
                    <a:pt x="490" y="338"/>
                  </a:lnTo>
                  <a:lnTo>
                    <a:pt x="490" y="336"/>
                  </a:lnTo>
                  <a:lnTo>
                    <a:pt x="490" y="334"/>
                  </a:lnTo>
                  <a:lnTo>
                    <a:pt x="490" y="332"/>
                  </a:lnTo>
                  <a:lnTo>
                    <a:pt x="490" y="328"/>
                  </a:lnTo>
                  <a:lnTo>
                    <a:pt x="492" y="324"/>
                  </a:lnTo>
                  <a:lnTo>
                    <a:pt x="492" y="322"/>
                  </a:lnTo>
                  <a:lnTo>
                    <a:pt x="494" y="320"/>
                  </a:lnTo>
                  <a:lnTo>
                    <a:pt x="494" y="318"/>
                  </a:lnTo>
                  <a:lnTo>
                    <a:pt x="494" y="316"/>
                  </a:lnTo>
                  <a:lnTo>
                    <a:pt x="496" y="312"/>
                  </a:lnTo>
                  <a:lnTo>
                    <a:pt x="498" y="310"/>
                  </a:lnTo>
                  <a:lnTo>
                    <a:pt x="498" y="308"/>
                  </a:lnTo>
                  <a:lnTo>
                    <a:pt x="498" y="308"/>
                  </a:lnTo>
                  <a:lnTo>
                    <a:pt x="496" y="308"/>
                  </a:lnTo>
                  <a:lnTo>
                    <a:pt x="496" y="306"/>
                  </a:lnTo>
                  <a:lnTo>
                    <a:pt x="498" y="304"/>
                  </a:lnTo>
                  <a:lnTo>
                    <a:pt x="498" y="298"/>
                  </a:lnTo>
                  <a:lnTo>
                    <a:pt x="496" y="298"/>
                  </a:lnTo>
                  <a:lnTo>
                    <a:pt x="496" y="294"/>
                  </a:lnTo>
                  <a:lnTo>
                    <a:pt x="496" y="294"/>
                  </a:lnTo>
                  <a:lnTo>
                    <a:pt x="496" y="290"/>
                  </a:lnTo>
                  <a:lnTo>
                    <a:pt x="496" y="290"/>
                  </a:lnTo>
                  <a:lnTo>
                    <a:pt x="494" y="288"/>
                  </a:lnTo>
                  <a:lnTo>
                    <a:pt x="490" y="288"/>
                  </a:lnTo>
                  <a:lnTo>
                    <a:pt x="490" y="292"/>
                  </a:lnTo>
                  <a:lnTo>
                    <a:pt x="490" y="294"/>
                  </a:lnTo>
                  <a:lnTo>
                    <a:pt x="490" y="296"/>
                  </a:lnTo>
                  <a:lnTo>
                    <a:pt x="492" y="296"/>
                  </a:lnTo>
                  <a:lnTo>
                    <a:pt x="492" y="298"/>
                  </a:lnTo>
                  <a:lnTo>
                    <a:pt x="490" y="298"/>
                  </a:lnTo>
                  <a:lnTo>
                    <a:pt x="490" y="296"/>
                  </a:lnTo>
                  <a:lnTo>
                    <a:pt x="488" y="296"/>
                  </a:lnTo>
                  <a:lnTo>
                    <a:pt x="488" y="300"/>
                  </a:lnTo>
                  <a:lnTo>
                    <a:pt x="488" y="300"/>
                  </a:lnTo>
                  <a:lnTo>
                    <a:pt x="490" y="302"/>
                  </a:lnTo>
                  <a:lnTo>
                    <a:pt x="490" y="304"/>
                  </a:lnTo>
                  <a:lnTo>
                    <a:pt x="488" y="306"/>
                  </a:lnTo>
                  <a:lnTo>
                    <a:pt x="488" y="304"/>
                  </a:lnTo>
                  <a:lnTo>
                    <a:pt x="488" y="304"/>
                  </a:lnTo>
                  <a:lnTo>
                    <a:pt x="486" y="306"/>
                  </a:lnTo>
                  <a:lnTo>
                    <a:pt x="484" y="304"/>
                  </a:lnTo>
                  <a:lnTo>
                    <a:pt x="484" y="302"/>
                  </a:lnTo>
                  <a:lnTo>
                    <a:pt x="482" y="302"/>
                  </a:lnTo>
                  <a:lnTo>
                    <a:pt x="482" y="306"/>
                  </a:lnTo>
                  <a:lnTo>
                    <a:pt x="480" y="306"/>
                  </a:lnTo>
                  <a:lnTo>
                    <a:pt x="480" y="302"/>
                  </a:lnTo>
                  <a:lnTo>
                    <a:pt x="482" y="302"/>
                  </a:lnTo>
                  <a:lnTo>
                    <a:pt x="482" y="300"/>
                  </a:lnTo>
                  <a:lnTo>
                    <a:pt x="478" y="302"/>
                  </a:lnTo>
                  <a:lnTo>
                    <a:pt x="476" y="304"/>
                  </a:lnTo>
                  <a:lnTo>
                    <a:pt x="474" y="302"/>
                  </a:lnTo>
                  <a:lnTo>
                    <a:pt x="472" y="302"/>
                  </a:lnTo>
                  <a:lnTo>
                    <a:pt x="470" y="302"/>
                  </a:lnTo>
                  <a:lnTo>
                    <a:pt x="468" y="302"/>
                  </a:lnTo>
                  <a:lnTo>
                    <a:pt x="468" y="302"/>
                  </a:lnTo>
                  <a:lnTo>
                    <a:pt x="464" y="302"/>
                  </a:lnTo>
                  <a:lnTo>
                    <a:pt x="464" y="302"/>
                  </a:lnTo>
                  <a:lnTo>
                    <a:pt x="466" y="300"/>
                  </a:lnTo>
                  <a:lnTo>
                    <a:pt x="468" y="300"/>
                  </a:lnTo>
                  <a:lnTo>
                    <a:pt x="470" y="300"/>
                  </a:lnTo>
                  <a:lnTo>
                    <a:pt x="474" y="300"/>
                  </a:lnTo>
                  <a:lnTo>
                    <a:pt x="474" y="298"/>
                  </a:lnTo>
                  <a:lnTo>
                    <a:pt x="474" y="296"/>
                  </a:lnTo>
                  <a:lnTo>
                    <a:pt x="476" y="298"/>
                  </a:lnTo>
                  <a:lnTo>
                    <a:pt x="478" y="296"/>
                  </a:lnTo>
                  <a:lnTo>
                    <a:pt x="478" y="294"/>
                  </a:lnTo>
                  <a:lnTo>
                    <a:pt x="480" y="292"/>
                  </a:lnTo>
                  <a:lnTo>
                    <a:pt x="478" y="290"/>
                  </a:lnTo>
                  <a:lnTo>
                    <a:pt x="476" y="286"/>
                  </a:lnTo>
                  <a:lnTo>
                    <a:pt x="474" y="286"/>
                  </a:lnTo>
                  <a:lnTo>
                    <a:pt x="472" y="284"/>
                  </a:lnTo>
                  <a:lnTo>
                    <a:pt x="468" y="280"/>
                  </a:lnTo>
                  <a:lnTo>
                    <a:pt x="468" y="280"/>
                  </a:lnTo>
                  <a:lnTo>
                    <a:pt x="466" y="280"/>
                  </a:lnTo>
                  <a:lnTo>
                    <a:pt x="464" y="280"/>
                  </a:lnTo>
                  <a:lnTo>
                    <a:pt x="462" y="280"/>
                  </a:lnTo>
                  <a:lnTo>
                    <a:pt x="458" y="286"/>
                  </a:lnTo>
                  <a:lnTo>
                    <a:pt x="460" y="286"/>
                  </a:lnTo>
                  <a:lnTo>
                    <a:pt x="460" y="288"/>
                  </a:lnTo>
                  <a:lnTo>
                    <a:pt x="458" y="288"/>
                  </a:lnTo>
                  <a:lnTo>
                    <a:pt x="456" y="288"/>
                  </a:lnTo>
                  <a:lnTo>
                    <a:pt x="456" y="288"/>
                  </a:lnTo>
                  <a:lnTo>
                    <a:pt x="454" y="288"/>
                  </a:lnTo>
                  <a:lnTo>
                    <a:pt x="452" y="288"/>
                  </a:lnTo>
                  <a:lnTo>
                    <a:pt x="450" y="288"/>
                  </a:lnTo>
                  <a:lnTo>
                    <a:pt x="448" y="288"/>
                  </a:lnTo>
                  <a:lnTo>
                    <a:pt x="446" y="288"/>
                  </a:lnTo>
                  <a:lnTo>
                    <a:pt x="446" y="288"/>
                  </a:lnTo>
                  <a:lnTo>
                    <a:pt x="446" y="286"/>
                  </a:lnTo>
                  <a:lnTo>
                    <a:pt x="450" y="286"/>
                  </a:lnTo>
                  <a:lnTo>
                    <a:pt x="450" y="284"/>
                  </a:lnTo>
                  <a:lnTo>
                    <a:pt x="452" y="282"/>
                  </a:lnTo>
                  <a:lnTo>
                    <a:pt x="454" y="282"/>
                  </a:lnTo>
                  <a:lnTo>
                    <a:pt x="456" y="280"/>
                  </a:lnTo>
                  <a:lnTo>
                    <a:pt x="456" y="278"/>
                  </a:lnTo>
                  <a:lnTo>
                    <a:pt x="456" y="276"/>
                  </a:lnTo>
                  <a:lnTo>
                    <a:pt x="460" y="276"/>
                  </a:lnTo>
                  <a:lnTo>
                    <a:pt x="460" y="274"/>
                  </a:lnTo>
                  <a:lnTo>
                    <a:pt x="460" y="270"/>
                  </a:lnTo>
                  <a:lnTo>
                    <a:pt x="462" y="266"/>
                  </a:lnTo>
                  <a:lnTo>
                    <a:pt x="460" y="266"/>
                  </a:lnTo>
                  <a:lnTo>
                    <a:pt x="458" y="266"/>
                  </a:lnTo>
                  <a:lnTo>
                    <a:pt x="454" y="266"/>
                  </a:lnTo>
                  <a:lnTo>
                    <a:pt x="450" y="266"/>
                  </a:lnTo>
                  <a:lnTo>
                    <a:pt x="446" y="268"/>
                  </a:lnTo>
                  <a:lnTo>
                    <a:pt x="436" y="270"/>
                  </a:lnTo>
                  <a:lnTo>
                    <a:pt x="426" y="274"/>
                  </a:lnTo>
                  <a:lnTo>
                    <a:pt x="422" y="278"/>
                  </a:lnTo>
                  <a:lnTo>
                    <a:pt x="416" y="278"/>
                  </a:lnTo>
                  <a:lnTo>
                    <a:pt x="406" y="282"/>
                  </a:lnTo>
                  <a:lnTo>
                    <a:pt x="404" y="286"/>
                  </a:lnTo>
                  <a:lnTo>
                    <a:pt x="404" y="288"/>
                  </a:lnTo>
                  <a:lnTo>
                    <a:pt x="406" y="288"/>
                  </a:lnTo>
                  <a:lnTo>
                    <a:pt x="406" y="288"/>
                  </a:lnTo>
                  <a:lnTo>
                    <a:pt x="404" y="290"/>
                  </a:lnTo>
                  <a:lnTo>
                    <a:pt x="402" y="290"/>
                  </a:lnTo>
                  <a:lnTo>
                    <a:pt x="398" y="294"/>
                  </a:lnTo>
                  <a:lnTo>
                    <a:pt x="394" y="294"/>
                  </a:lnTo>
                  <a:lnTo>
                    <a:pt x="392" y="296"/>
                  </a:lnTo>
                  <a:lnTo>
                    <a:pt x="392" y="298"/>
                  </a:lnTo>
                  <a:lnTo>
                    <a:pt x="390" y="300"/>
                  </a:lnTo>
                  <a:lnTo>
                    <a:pt x="388" y="302"/>
                  </a:lnTo>
                  <a:lnTo>
                    <a:pt x="388" y="306"/>
                  </a:lnTo>
                  <a:lnTo>
                    <a:pt x="390" y="304"/>
                  </a:lnTo>
                  <a:lnTo>
                    <a:pt x="392" y="306"/>
                  </a:lnTo>
                  <a:lnTo>
                    <a:pt x="390" y="308"/>
                  </a:lnTo>
                  <a:lnTo>
                    <a:pt x="392" y="308"/>
                  </a:lnTo>
                  <a:lnTo>
                    <a:pt x="392" y="308"/>
                  </a:lnTo>
                  <a:lnTo>
                    <a:pt x="394" y="306"/>
                  </a:lnTo>
                  <a:lnTo>
                    <a:pt x="396" y="306"/>
                  </a:lnTo>
                  <a:lnTo>
                    <a:pt x="398" y="308"/>
                  </a:lnTo>
                  <a:lnTo>
                    <a:pt x="398" y="310"/>
                  </a:lnTo>
                  <a:lnTo>
                    <a:pt x="396" y="310"/>
                  </a:lnTo>
                  <a:lnTo>
                    <a:pt x="392" y="310"/>
                  </a:lnTo>
                  <a:lnTo>
                    <a:pt x="390" y="310"/>
                  </a:lnTo>
                  <a:lnTo>
                    <a:pt x="392" y="312"/>
                  </a:lnTo>
                  <a:lnTo>
                    <a:pt x="396" y="314"/>
                  </a:lnTo>
                  <a:lnTo>
                    <a:pt x="396" y="314"/>
                  </a:lnTo>
                  <a:lnTo>
                    <a:pt x="398" y="312"/>
                  </a:lnTo>
                  <a:lnTo>
                    <a:pt x="398" y="312"/>
                  </a:lnTo>
                  <a:lnTo>
                    <a:pt x="400" y="314"/>
                  </a:lnTo>
                  <a:lnTo>
                    <a:pt x="398" y="314"/>
                  </a:lnTo>
                  <a:lnTo>
                    <a:pt x="400" y="314"/>
                  </a:lnTo>
                  <a:lnTo>
                    <a:pt x="404" y="316"/>
                  </a:lnTo>
                  <a:lnTo>
                    <a:pt x="408" y="314"/>
                  </a:lnTo>
                  <a:lnTo>
                    <a:pt x="410" y="314"/>
                  </a:lnTo>
                  <a:lnTo>
                    <a:pt x="414" y="316"/>
                  </a:lnTo>
                  <a:lnTo>
                    <a:pt x="416" y="314"/>
                  </a:lnTo>
                  <a:lnTo>
                    <a:pt x="420" y="316"/>
                  </a:lnTo>
                  <a:lnTo>
                    <a:pt x="420" y="318"/>
                  </a:lnTo>
                  <a:lnTo>
                    <a:pt x="422" y="318"/>
                  </a:lnTo>
                  <a:lnTo>
                    <a:pt x="422" y="320"/>
                  </a:lnTo>
                  <a:lnTo>
                    <a:pt x="420" y="320"/>
                  </a:lnTo>
                  <a:lnTo>
                    <a:pt x="416" y="318"/>
                  </a:lnTo>
                  <a:lnTo>
                    <a:pt x="412" y="318"/>
                  </a:lnTo>
                  <a:lnTo>
                    <a:pt x="410" y="318"/>
                  </a:lnTo>
                  <a:lnTo>
                    <a:pt x="414" y="320"/>
                  </a:lnTo>
                  <a:lnTo>
                    <a:pt x="414" y="322"/>
                  </a:lnTo>
                  <a:lnTo>
                    <a:pt x="410" y="322"/>
                  </a:lnTo>
                  <a:lnTo>
                    <a:pt x="408" y="320"/>
                  </a:lnTo>
                  <a:lnTo>
                    <a:pt x="404" y="320"/>
                  </a:lnTo>
                  <a:lnTo>
                    <a:pt x="402" y="322"/>
                  </a:lnTo>
                  <a:lnTo>
                    <a:pt x="400" y="320"/>
                  </a:lnTo>
                  <a:lnTo>
                    <a:pt x="398" y="320"/>
                  </a:lnTo>
                  <a:lnTo>
                    <a:pt x="398" y="322"/>
                  </a:lnTo>
                  <a:lnTo>
                    <a:pt x="396" y="320"/>
                  </a:lnTo>
                  <a:lnTo>
                    <a:pt x="390" y="322"/>
                  </a:lnTo>
                  <a:lnTo>
                    <a:pt x="388" y="322"/>
                  </a:lnTo>
                  <a:lnTo>
                    <a:pt x="384" y="322"/>
                  </a:lnTo>
                  <a:lnTo>
                    <a:pt x="384" y="326"/>
                  </a:lnTo>
                  <a:lnTo>
                    <a:pt x="384" y="332"/>
                  </a:lnTo>
                  <a:lnTo>
                    <a:pt x="384" y="334"/>
                  </a:lnTo>
                  <a:lnTo>
                    <a:pt x="384" y="336"/>
                  </a:lnTo>
                  <a:lnTo>
                    <a:pt x="384" y="336"/>
                  </a:lnTo>
                  <a:lnTo>
                    <a:pt x="384" y="338"/>
                  </a:lnTo>
                  <a:lnTo>
                    <a:pt x="386" y="340"/>
                  </a:lnTo>
                  <a:lnTo>
                    <a:pt x="386" y="338"/>
                  </a:lnTo>
                  <a:lnTo>
                    <a:pt x="388" y="338"/>
                  </a:lnTo>
                  <a:lnTo>
                    <a:pt x="390" y="340"/>
                  </a:lnTo>
                  <a:lnTo>
                    <a:pt x="392" y="340"/>
                  </a:lnTo>
                  <a:lnTo>
                    <a:pt x="392" y="340"/>
                  </a:lnTo>
                  <a:lnTo>
                    <a:pt x="392" y="338"/>
                  </a:lnTo>
                  <a:lnTo>
                    <a:pt x="394" y="340"/>
                  </a:lnTo>
                  <a:lnTo>
                    <a:pt x="396" y="340"/>
                  </a:lnTo>
                  <a:lnTo>
                    <a:pt x="396" y="340"/>
                  </a:lnTo>
                  <a:lnTo>
                    <a:pt x="398" y="342"/>
                  </a:lnTo>
                  <a:lnTo>
                    <a:pt x="398" y="342"/>
                  </a:lnTo>
                  <a:lnTo>
                    <a:pt x="400" y="342"/>
                  </a:lnTo>
                  <a:lnTo>
                    <a:pt x="402" y="342"/>
                  </a:lnTo>
                  <a:lnTo>
                    <a:pt x="404" y="342"/>
                  </a:lnTo>
                  <a:lnTo>
                    <a:pt x="404" y="344"/>
                  </a:lnTo>
                  <a:lnTo>
                    <a:pt x="406" y="344"/>
                  </a:lnTo>
                  <a:lnTo>
                    <a:pt x="408" y="344"/>
                  </a:lnTo>
                  <a:lnTo>
                    <a:pt x="410" y="344"/>
                  </a:lnTo>
                  <a:lnTo>
                    <a:pt x="412" y="344"/>
                  </a:lnTo>
                  <a:lnTo>
                    <a:pt x="414" y="344"/>
                  </a:lnTo>
                  <a:lnTo>
                    <a:pt x="418" y="344"/>
                  </a:lnTo>
                  <a:lnTo>
                    <a:pt x="420" y="344"/>
                  </a:lnTo>
                  <a:lnTo>
                    <a:pt x="422" y="344"/>
                  </a:lnTo>
                  <a:lnTo>
                    <a:pt x="422" y="346"/>
                  </a:lnTo>
                  <a:lnTo>
                    <a:pt x="424" y="346"/>
                  </a:lnTo>
                  <a:lnTo>
                    <a:pt x="424" y="348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30" y="350"/>
                  </a:lnTo>
                  <a:lnTo>
                    <a:pt x="430" y="352"/>
                  </a:lnTo>
                  <a:lnTo>
                    <a:pt x="432" y="354"/>
                  </a:lnTo>
                  <a:lnTo>
                    <a:pt x="432" y="354"/>
                  </a:lnTo>
                  <a:lnTo>
                    <a:pt x="434" y="356"/>
                  </a:lnTo>
                  <a:lnTo>
                    <a:pt x="434" y="356"/>
                  </a:lnTo>
                  <a:lnTo>
                    <a:pt x="434" y="358"/>
                  </a:lnTo>
                  <a:lnTo>
                    <a:pt x="436" y="360"/>
                  </a:lnTo>
                  <a:lnTo>
                    <a:pt x="440" y="362"/>
                  </a:lnTo>
                  <a:lnTo>
                    <a:pt x="440" y="364"/>
                  </a:lnTo>
                  <a:lnTo>
                    <a:pt x="438" y="364"/>
                  </a:lnTo>
                  <a:lnTo>
                    <a:pt x="440" y="366"/>
                  </a:lnTo>
                  <a:lnTo>
                    <a:pt x="438" y="364"/>
                  </a:lnTo>
                  <a:lnTo>
                    <a:pt x="434" y="364"/>
                  </a:lnTo>
                  <a:lnTo>
                    <a:pt x="430" y="364"/>
                  </a:lnTo>
                  <a:lnTo>
                    <a:pt x="428" y="364"/>
                  </a:lnTo>
                  <a:lnTo>
                    <a:pt x="426" y="364"/>
                  </a:lnTo>
                  <a:lnTo>
                    <a:pt x="426" y="364"/>
                  </a:lnTo>
                  <a:lnTo>
                    <a:pt x="424" y="364"/>
                  </a:lnTo>
                  <a:lnTo>
                    <a:pt x="422" y="362"/>
                  </a:lnTo>
                  <a:lnTo>
                    <a:pt x="420" y="362"/>
                  </a:lnTo>
                  <a:lnTo>
                    <a:pt x="420" y="360"/>
                  </a:lnTo>
                  <a:lnTo>
                    <a:pt x="418" y="358"/>
                  </a:lnTo>
                  <a:lnTo>
                    <a:pt x="416" y="360"/>
                  </a:lnTo>
                  <a:lnTo>
                    <a:pt x="414" y="358"/>
                  </a:lnTo>
                  <a:lnTo>
                    <a:pt x="412" y="358"/>
                  </a:lnTo>
                  <a:lnTo>
                    <a:pt x="410" y="356"/>
                  </a:lnTo>
                  <a:lnTo>
                    <a:pt x="410" y="356"/>
                  </a:lnTo>
                  <a:lnTo>
                    <a:pt x="408" y="356"/>
                  </a:lnTo>
                  <a:lnTo>
                    <a:pt x="408" y="354"/>
                  </a:lnTo>
                  <a:lnTo>
                    <a:pt x="406" y="354"/>
                  </a:lnTo>
                  <a:lnTo>
                    <a:pt x="404" y="354"/>
                  </a:lnTo>
                  <a:lnTo>
                    <a:pt x="398" y="354"/>
                  </a:lnTo>
                  <a:lnTo>
                    <a:pt x="396" y="354"/>
                  </a:lnTo>
                  <a:lnTo>
                    <a:pt x="392" y="354"/>
                  </a:lnTo>
                  <a:lnTo>
                    <a:pt x="384" y="352"/>
                  </a:lnTo>
                  <a:lnTo>
                    <a:pt x="382" y="354"/>
                  </a:lnTo>
                  <a:lnTo>
                    <a:pt x="378" y="354"/>
                  </a:lnTo>
                  <a:lnTo>
                    <a:pt x="378" y="356"/>
                  </a:lnTo>
                  <a:lnTo>
                    <a:pt x="378" y="360"/>
                  </a:lnTo>
                  <a:lnTo>
                    <a:pt x="376" y="364"/>
                  </a:lnTo>
                  <a:lnTo>
                    <a:pt x="376" y="368"/>
                  </a:lnTo>
                  <a:lnTo>
                    <a:pt x="374" y="368"/>
                  </a:lnTo>
                  <a:lnTo>
                    <a:pt x="376" y="370"/>
                  </a:lnTo>
                  <a:lnTo>
                    <a:pt x="378" y="370"/>
                  </a:lnTo>
                  <a:lnTo>
                    <a:pt x="376" y="372"/>
                  </a:lnTo>
                  <a:lnTo>
                    <a:pt x="376" y="372"/>
                  </a:lnTo>
                  <a:lnTo>
                    <a:pt x="378" y="378"/>
                  </a:lnTo>
                  <a:lnTo>
                    <a:pt x="380" y="378"/>
                  </a:lnTo>
                  <a:lnTo>
                    <a:pt x="380" y="380"/>
                  </a:lnTo>
                  <a:lnTo>
                    <a:pt x="384" y="382"/>
                  </a:lnTo>
                  <a:lnTo>
                    <a:pt x="384" y="384"/>
                  </a:lnTo>
                  <a:lnTo>
                    <a:pt x="386" y="384"/>
                  </a:lnTo>
                  <a:lnTo>
                    <a:pt x="388" y="384"/>
                  </a:lnTo>
                  <a:lnTo>
                    <a:pt x="390" y="384"/>
                  </a:lnTo>
                  <a:lnTo>
                    <a:pt x="392" y="384"/>
                  </a:lnTo>
                  <a:lnTo>
                    <a:pt x="394" y="384"/>
                  </a:lnTo>
                  <a:lnTo>
                    <a:pt x="396" y="386"/>
                  </a:lnTo>
                  <a:lnTo>
                    <a:pt x="398" y="386"/>
                  </a:lnTo>
                  <a:lnTo>
                    <a:pt x="400" y="388"/>
                  </a:lnTo>
                  <a:lnTo>
                    <a:pt x="400" y="388"/>
                  </a:lnTo>
                  <a:lnTo>
                    <a:pt x="402" y="390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6"/>
                  </a:lnTo>
                  <a:lnTo>
                    <a:pt x="394" y="398"/>
                  </a:lnTo>
                  <a:lnTo>
                    <a:pt x="394" y="398"/>
                  </a:lnTo>
                  <a:lnTo>
                    <a:pt x="392" y="400"/>
                  </a:lnTo>
                  <a:lnTo>
                    <a:pt x="394" y="402"/>
                  </a:lnTo>
                  <a:lnTo>
                    <a:pt x="396" y="406"/>
                  </a:lnTo>
                  <a:lnTo>
                    <a:pt x="396" y="408"/>
                  </a:lnTo>
                  <a:lnTo>
                    <a:pt x="396" y="410"/>
                  </a:lnTo>
                  <a:lnTo>
                    <a:pt x="394" y="410"/>
                  </a:lnTo>
                  <a:lnTo>
                    <a:pt x="394" y="412"/>
                  </a:lnTo>
                  <a:lnTo>
                    <a:pt x="398" y="412"/>
                  </a:lnTo>
                  <a:lnTo>
                    <a:pt x="400" y="412"/>
                  </a:lnTo>
                  <a:lnTo>
                    <a:pt x="400" y="412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4" y="410"/>
                  </a:lnTo>
                  <a:lnTo>
                    <a:pt x="406" y="412"/>
                  </a:lnTo>
                  <a:lnTo>
                    <a:pt x="408" y="412"/>
                  </a:lnTo>
                  <a:lnTo>
                    <a:pt x="412" y="412"/>
                  </a:lnTo>
                  <a:lnTo>
                    <a:pt x="414" y="412"/>
                  </a:lnTo>
                  <a:lnTo>
                    <a:pt x="416" y="412"/>
                  </a:lnTo>
                  <a:lnTo>
                    <a:pt x="418" y="412"/>
                  </a:lnTo>
                  <a:lnTo>
                    <a:pt x="418" y="412"/>
                  </a:lnTo>
                  <a:lnTo>
                    <a:pt x="420" y="412"/>
                  </a:lnTo>
                  <a:lnTo>
                    <a:pt x="420" y="412"/>
                  </a:lnTo>
                  <a:lnTo>
                    <a:pt x="422" y="412"/>
                  </a:lnTo>
                  <a:lnTo>
                    <a:pt x="422" y="414"/>
                  </a:lnTo>
                  <a:lnTo>
                    <a:pt x="424" y="414"/>
                  </a:lnTo>
                  <a:lnTo>
                    <a:pt x="424" y="412"/>
                  </a:lnTo>
                  <a:lnTo>
                    <a:pt x="426" y="414"/>
                  </a:lnTo>
                  <a:lnTo>
                    <a:pt x="426" y="416"/>
                  </a:lnTo>
                  <a:lnTo>
                    <a:pt x="426" y="416"/>
                  </a:lnTo>
                  <a:lnTo>
                    <a:pt x="428" y="414"/>
                  </a:lnTo>
                  <a:lnTo>
                    <a:pt x="432" y="414"/>
                  </a:lnTo>
                  <a:lnTo>
                    <a:pt x="432" y="412"/>
                  </a:lnTo>
                  <a:lnTo>
                    <a:pt x="434" y="412"/>
                  </a:lnTo>
                  <a:lnTo>
                    <a:pt x="436" y="412"/>
                  </a:lnTo>
                  <a:lnTo>
                    <a:pt x="440" y="410"/>
                  </a:lnTo>
                  <a:lnTo>
                    <a:pt x="442" y="408"/>
                  </a:lnTo>
                  <a:lnTo>
                    <a:pt x="444" y="408"/>
                  </a:lnTo>
                  <a:lnTo>
                    <a:pt x="444" y="406"/>
                  </a:lnTo>
                  <a:lnTo>
                    <a:pt x="446" y="406"/>
                  </a:lnTo>
                  <a:lnTo>
                    <a:pt x="448" y="406"/>
                  </a:lnTo>
                  <a:lnTo>
                    <a:pt x="450" y="406"/>
                  </a:lnTo>
                  <a:lnTo>
                    <a:pt x="452" y="408"/>
                  </a:lnTo>
                  <a:lnTo>
                    <a:pt x="456" y="408"/>
                  </a:lnTo>
                  <a:lnTo>
                    <a:pt x="462" y="404"/>
                  </a:lnTo>
                  <a:lnTo>
                    <a:pt x="462" y="404"/>
                  </a:lnTo>
                  <a:lnTo>
                    <a:pt x="462" y="404"/>
                  </a:lnTo>
                  <a:lnTo>
                    <a:pt x="464" y="404"/>
                  </a:lnTo>
                  <a:lnTo>
                    <a:pt x="464" y="402"/>
                  </a:lnTo>
                  <a:lnTo>
                    <a:pt x="466" y="402"/>
                  </a:lnTo>
                  <a:lnTo>
                    <a:pt x="466" y="400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70" y="398"/>
                  </a:lnTo>
                  <a:lnTo>
                    <a:pt x="470" y="398"/>
                  </a:lnTo>
                  <a:lnTo>
                    <a:pt x="470" y="396"/>
                  </a:lnTo>
                  <a:lnTo>
                    <a:pt x="472" y="398"/>
                  </a:lnTo>
                  <a:lnTo>
                    <a:pt x="472" y="396"/>
                  </a:lnTo>
                  <a:lnTo>
                    <a:pt x="474" y="398"/>
                  </a:lnTo>
                  <a:lnTo>
                    <a:pt x="474" y="400"/>
                  </a:lnTo>
                  <a:lnTo>
                    <a:pt x="474" y="400"/>
                  </a:lnTo>
                  <a:lnTo>
                    <a:pt x="472" y="402"/>
                  </a:lnTo>
                  <a:lnTo>
                    <a:pt x="472" y="404"/>
                  </a:lnTo>
                  <a:lnTo>
                    <a:pt x="472" y="406"/>
                  </a:lnTo>
                  <a:lnTo>
                    <a:pt x="470" y="406"/>
                  </a:lnTo>
                  <a:lnTo>
                    <a:pt x="470" y="406"/>
                  </a:lnTo>
                  <a:lnTo>
                    <a:pt x="472" y="406"/>
                  </a:lnTo>
                  <a:lnTo>
                    <a:pt x="474" y="408"/>
                  </a:lnTo>
                  <a:lnTo>
                    <a:pt x="474" y="408"/>
                  </a:lnTo>
                  <a:lnTo>
                    <a:pt x="476" y="408"/>
                  </a:lnTo>
                  <a:lnTo>
                    <a:pt x="478" y="408"/>
                  </a:lnTo>
                  <a:lnTo>
                    <a:pt x="478" y="410"/>
                  </a:lnTo>
                  <a:lnTo>
                    <a:pt x="480" y="412"/>
                  </a:lnTo>
                  <a:lnTo>
                    <a:pt x="480" y="410"/>
                  </a:lnTo>
                  <a:lnTo>
                    <a:pt x="480" y="410"/>
                  </a:lnTo>
                  <a:lnTo>
                    <a:pt x="482" y="410"/>
                  </a:lnTo>
                  <a:lnTo>
                    <a:pt x="482" y="412"/>
                  </a:lnTo>
                  <a:lnTo>
                    <a:pt x="480" y="414"/>
                  </a:lnTo>
                  <a:lnTo>
                    <a:pt x="478" y="414"/>
                  </a:lnTo>
                  <a:lnTo>
                    <a:pt x="478" y="416"/>
                  </a:lnTo>
                  <a:lnTo>
                    <a:pt x="478" y="416"/>
                  </a:lnTo>
                  <a:lnTo>
                    <a:pt x="478" y="416"/>
                  </a:lnTo>
                  <a:lnTo>
                    <a:pt x="480" y="416"/>
                  </a:lnTo>
                  <a:lnTo>
                    <a:pt x="482" y="418"/>
                  </a:lnTo>
                  <a:lnTo>
                    <a:pt x="484" y="418"/>
                  </a:lnTo>
                  <a:lnTo>
                    <a:pt x="486" y="416"/>
                  </a:lnTo>
                  <a:lnTo>
                    <a:pt x="486" y="416"/>
                  </a:lnTo>
                  <a:lnTo>
                    <a:pt x="486" y="418"/>
                  </a:lnTo>
                  <a:lnTo>
                    <a:pt x="488" y="420"/>
                  </a:lnTo>
                  <a:lnTo>
                    <a:pt x="490" y="420"/>
                  </a:lnTo>
                  <a:lnTo>
                    <a:pt x="490" y="420"/>
                  </a:lnTo>
                  <a:lnTo>
                    <a:pt x="492" y="420"/>
                  </a:lnTo>
                  <a:lnTo>
                    <a:pt x="494" y="422"/>
                  </a:lnTo>
                  <a:lnTo>
                    <a:pt x="496" y="422"/>
                  </a:lnTo>
                  <a:lnTo>
                    <a:pt x="496" y="422"/>
                  </a:lnTo>
                  <a:lnTo>
                    <a:pt x="496" y="422"/>
                  </a:lnTo>
                  <a:lnTo>
                    <a:pt x="496" y="420"/>
                  </a:lnTo>
                  <a:lnTo>
                    <a:pt x="498" y="420"/>
                  </a:lnTo>
                  <a:lnTo>
                    <a:pt x="500" y="420"/>
                  </a:lnTo>
                  <a:lnTo>
                    <a:pt x="500" y="420"/>
                  </a:lnTo>
                  <a:lnTo>
                    <a:pt x="500" y="422"/>
                  </a:lnTo>
                  <a:lnTo>
                    <a:pt x="502" y="424"/>
                  </a:lnTo>
                  <a:lnTo>
                    <a:pt x="504" y="422"/>
                  </a:lnTo>
                  <a:lnTo>
                    <a:pt x="504" y="420"/>
                  </a:lnTo>
                  <a:lnTo>
                    <a:pt x="506" y="422"/>
                  </a:lnTo>
                  <a:lnTo>
                    <a:pt x="506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10" y="420"/>
                  </a:lnTo>
                  <a:lnTo>
                    <a:pt x="512" y="420"/>
                  </a:lnTo>
                  <a:lnTo>
                    <a:pt x="512" y="420"/>
                  </a:lnTo>
                  <a:lnTo>
                    <a:pt x="512" y="422"/>
                  </a:lnTo>
                  <a:lnTo>
                    <a:pt x="514" y="420"/>
                  </a:lnTo>
                  <a:close/>
                  <a:moveTo>
                    <a:pt x="744" y="508"/>
                  </a:moveTo>
                  <a:lnTo>
                    <a:pt x="744" y="504"/>
                  </a:lnTo>
                  <a:lnTo>
                    <a:pt x="744" y="504"/>
                  </a:lnTo>
                  <a:lnTo>
                    <a:pt x="744" y="502"/>
                  </a:lnTo>
                  <a:lnTo>
                    <a:pt x="744" y="498"/>
                  </a:lnTo>
                  <a:lnTo>
                    <a:pt x="746" y="496"/>
                  </a:lnTo>
                  <a:lnTo>
                    <a:pt x="748" y="492"/>
                  </a:lnTo>
                  <a:lnTo>
                    <a:pt x="750" y="492"/>
                  </a:lnTo>
                  <a:lnTo>
                    <a:pt x="754" y="486"/>
                  </a:lnTo>
                  <a:lnTo>
                    <a:pt x="756" y="484"/>
                  </a:lnTo>
                  <a:lnTo>
                    <a:pt x="758" y="484"/>
                  </a:lnTo>
                  <a:lnTo>
                    <a:pt x="758" y="484"/>
                  </a:lnTo>
                  <a:lnTo>
                    <a:pt x="760" y="484"/>
                  </a:lnTo>
                  <a:lnTo>
                    <a:pt x="762" y="482"/>
                  </a:lnTo>
                  <a:lnTo>
                    <a:pt x="764" y="484"/>
                  </a:lnTo>
                  <a:lnTo>
                    <a:pt x="766" y="486"/>
                  </a:lnTo>
                  <a:lnTo>
                    <a:pt x="768" y="486"/>
                  </a:lnTo>
                  <a:lnTo>
                    <a:pt x="768" y="488"/>
                  </a:lnTo>
                  <a:lnTo>
                    <a:pt x="770" y="490"/>
                  </a:lnTo>
                  <a:lnTo>
                    <a:pt x="770" y="492"/>
                  </a:lnTo>
                  <a:lnTo>
                    <a:pt x="768" y="494"/>
                  </a:lnTo>
                  <a:lnTo>
                    <a:pt x="766" y="496"/>
                  </a:lnTo>
                  <a:lnTo>
                    <a:pt x="766" y="498"/>
                  </a:lnTo>
                  <a:lnTo>
                    <a:pt x="764" y="502"/>
                  </a:lnTo>
                  <a:lnTo>
                    <a:pt x="762" y="504"/>
                  </a:lnTo>
                  <a:lnTo>
                    <a:pt x="760" y="506"/>
                  </a:lnTo>
                  <a:lnTo>
                    <a:pt x="758" y="508"/>
                  </a:lnTo>
                  <a:lnTo>
                    <a:pt x="756" y="508"/>
                  </a:lnTo>
                  <a:lnTo>
                    <a:pt x="754" y="508"/>
                  </a:lnTo>
                  <a:lnTo>
                    <a:pt x="752" y="510"/>
                  </a:lnTo>
                  <a:lnTo>
                    <a:pt x="750" y="508"/>
                  </a:lnTo>
                  <a:lnTo>
                    <a:pt x="746" y="510"/>
                  </a:lnTo>
                  <a:lnTo>
                    <a:pt x="746" y="508"/>
                  </a:lnTo>
                  <a:lnTo>
                    <a:pt x="744" y="508"/>
                  </a:lnTo>
                  <a:lnTo>
                    <a:pt x="744" y="508"/>
                  </a:lnTo>
                  <a:close/>
                  <a:moveTo>
                    <a:pt x="526" y="412"/>
                  </a:moveTo>
                  <a:lnTo>
                    <a:pt x="524" y="412"/>
                  </a:lnTo>
                  <a:lnTo>
                    <a:pt x="526" y="410"/>
                  </a:lnTo>
                  <a:lnTo>
                    <a:pt x="526" y="410"/>
                  </a:lnTo>
                  <a:lnTo>
                    <a:pt x="526" y="408"/>
                  </a:lnTo>
                  <a:lnTo>
                    <a:pt x="526" y="406"/>
                  </a:lnTo>
                  <a:lnTo>
                    <a:pt x="528" y="406"/>
                  </a:lnTo>
                  <a:lnTo>
                    <a:pt x="528" y="408"/>
                  </a:lnTo>
                  <a:lnTo>
                    <a:pt x="530" y="410"/>
                  </a:lnTo>
                  <a:lnTo>
                    <a:pt x="530" y="410"/>
                  </a:lnTo>
                  <a:lnTo>
                    <a:pt x="528" y="412"/>
                  </a:lnTo>
                  <a:lnTo>
                    <a:pt x="526" y="412"/>
                  </a:lnTo>
                  <a:lnTo>
                    <a:pt x="526" y="414"/>
                  </a:lnTo>
                  <a:lnTo>
                    <a:pt x="526" y="412"/>
                  </a:lnTo>
                  <a:close/>
                  <a:moveTo>
                    <a:pt x="504" y="432"/>
                  </a:moveTo>
                  <a:lnTo>
                    <a:pt x="506" y="432"/>
                  </a:lnTo>
                  <a:lnTo>
                    <a:pt x="506" y="430"/>
                  </a:lnTo>
                  <a:lnTo>
                    <a:pt x="506" y="428"/>
                  </a:lnTo>
                  <a:lnTo>
                    <a:pt x="508" y="426"/>
                  </a:lnTo>
                  <a:lnTo>
                    <a:pt x="506" y="426"/>
                  </a:lnTo>
                  <a:lnTo>
                    <a:pt x="504" y="428"/>
                  </a:lnTo>
                  <a:lnTo>
                    <a:pt x="504" y="428"/>
                  </a:lnTo>
                  <a:lnTo>
                    <a:pt x="502" y="428"/>
                  </a:lnTo>
                  <a:lnTo>
                    <a:pt x="502" y="430"/>
                  </a:lnTo>
                  <a:lnTo>
                    <a:pt x="504" y="432"/>
                  </a:lnTo>
                  <a:lnTo>
                    <a:pt x="504" y="432"/>
                  </a:lnTo>
                  <a:close/>
                  <a:moveTo>
                    <a:pt x="530" y="428"/>
                  </a:moveTo>
                  <a:lnTo>
                    <a:pt x="526" y="430"/>
                  </a:lnTo>
                  <a:lnTo>
                    <a:pt x="526" y="430"/>
                  </a:lnTo>
                  <a:lnTo>
                    <a:pt x="526" y="432"/>
                  </a:lnTo>
                  <a:lnTo>
                    <a:pt x="524" y="430"/>
                  </a:lnTo>
                  <a:lnTo>
                    <a:pt x="524" y="428"/>
                  </a:lnTo>
                  <a:lnTo>
                    <a:pt x="526" y="426"/>
                  </a:lnTo>
                  <a:lnTo>
                    <a:pt x="526" y="424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8" y="424"/>
                  </a:lnTo>
                  <a:lnTo>
                    <a:pt x="530" y="426"/>
                  </a:lnTo>
                  <a:lnTo>
                    <a:pt x="530" y="428"/>
                  </a:lnTo>
                  <a:close/>
                  <a:moveTo>
                    <a:pt x="532" y="426"/>
                  </a:moveTo>
                  <a:lnTo>
                    <a:pt x="532" y="424"/>
                  </a:lnTo>
                  <a:lnTo>
                    <a:pt x="532" y="422"/>
                  </a:lnTo>
                  <a:lnTo>
                    <a:pt x="532" y="420"/>
                  </a:lnTo>
                  <a:lnTo>
                    <a:pt x="534" y="418"/>
                  </a:lnTo>
                  <a:lnTo>
                    <a:pt x="534" y="420"/>
                  </a:lnTo>
                  <a:lnTo>
                    <a:pt x="534" y="422"/>
                  </a:lnTo>
                  <a:lnTo>
                    <a:pt x="534" y="424"/>
                  </a:lnTo>
                  <a:lnTo>
                    <a:pt x="534" y="424"/>
                  </a:lnTo>
                  <a:lnTo>
                    <a:pt x="532" y="426"/>
                  </a:lnTo>
                  <a:lnTo>
                    <a:pt x="532" y="426"/>
                  </a:lnTo>
                  <a:close/>
                  <a:moveTo>
                    <a:pt x="578" y="426"/>
                  </a:moveTo>
                  <a:lnTo>
                    <a:pt x="578" y="422"/>
                  </a:lnTo>
                  <a:lnTo>
                    <a:pt x="580" y="420"/>
                  </a:lnTo>
                  <a:lnTo>
                    <a:pt x="584" y="420"/>
                  </a:lnTo>
                  <a:lnTo>
                    <a:pt x="584" y="422"/>
                  </a:lnTo>
                  <a:lnTo>
                    <a:pt x="582" y="426"/>
                  </a:lnTo>
                  <a:lnTo>
                    <a:pt x="580" y="426"/>
                  </a:lnTo>
                  <a:lnTo>
                    <a:pt x="580" y="426"/>
                  </a:lnTo>
                  <a:lnTo>
                    <a:pt x="580" y="424"/>
                  </a:lnTo>
                  <a:lnTo>
                    <a:pt x="580" y="424"/>
                  </a:lnTo>
                  <a:lnTo>
                    <a:pt x="580" y="426"/>
                  </a:lnTo>
                  <a:lnTo>
                    <a:pt x="578" y="426"/>
                  </a:lnTo>
                  <a:lnTo>
                    <a:pt x="578" y="426"/>
                  </a:lnTo>
                  <a:close/>
                  <a:moveTo>
                    <a:pt x="576" y="422"/>
                  </a:moveTo>
                  <a:lnTo>
                    <a:pt x="576" y="422"/>
                  </a:lnTo>
                  <a:lnTo>
                    <a:pt x="578" y="420"/>
                  </a:lnTo>
                  <a:lnTo>
                    <a:pt x="576" y="418"/>
                  </a:lnTo>
                  <a:lnTo>
                    <a:pt x="576" y="420"/>
                  </a:lnTo>
                  <a:lnTo>
                    <a:pt x="576" y="422"/>
                  </a:lnTo>
                  <a:close/>
                  <a:moveTo>
                    <a:pt x="574" y="444"/>
                  </a:moveTo>
                  <a:lnTo>
                    <a:pt x="574" y="442"/>
                  </a:lnTo>
                  <a:lnTo>
                    <a:pt x="578" y="440"/>
                  </a:lnTo>
                  <a:lnTo>
                    <a:pt x="578" y="438"/>
                  </a:lnTo>
                  <a:lnTo>
                    <a:pt x="576" y="440"/>
                  </a:lnTo>
                  <a:lnTo>
                    <a:pt x="574" y="438"/>
                  </a:lnTo>
                  <a:lnTo>
                    <a:pt x="576" y="432"/>
                  </a:lnTo>
                  <a:lnTo>
                    <a:pt x="578" y="430"/>
                  </a:lnTo>
                  <a:lnTo>
                    <a:pt x="574" y="432"/>
                  </a:lnTo>
                  <a:lnTo>
                    <a:pt x="572" y="436"/>
                  </a:lnTo>
                  <a:lnTo>
                    <a:pt x="572" y="434"/>
                  </a:lnTo>
                  <a:lnTo>
                    <a:pt x="574" y="428"/>
                  </a:lnTo>
                  <a:lnTo>
                    <a:pt x="574" y="420"/>
                  </a:lnTo>
                  <a:lnTo>
                    <a:pt x="570" y="416"/>
                  </a:lnTo>
                  <a:lnTo>
                    <a:pt x="570" y="414"/>
                  </a:lnTo>
                  <a:lnTo>
                    <a:pt x="568" y="414"/>
                  </a:lnTo>
                  <a:lnTo>
                    <a:pt x="566" y="416"/>
                  </a:lnTo>
                  <a:lnTo>
                    <a:pt x="566" y="414"/>
                  </a:lnTo>
                  <a:lnTo>
                    <a:pt x="568" y="412"/>
                  </a:lnTo>
                  <a:lnTo>
                    <a:pt x="566" y="410"/>
                  </a:lnTo>
                  <a:lnTo>
                    <a:pt x="568" y="408"/>
                  </a:lnTo>
                  <a:lnTo>
                    <a:pt x="568" y="406"/>
                  </a:lnTo>
                  <a:lnTo>
                    <a:pt x="564" y="406"/>
                  </a:lnTo>
                  <a:lnTo>
                    <a:pt x="560" y="410"/>
                  </a:lnTo>
                  <a:lnTo>
                    <a:pt x="558" y="414"/>
                  </a:lnTo>
                  <a:lnTo>
                    <a:pt x="560" y="418"/>
                  </a:lnTo>
                  <a:lnTo>
                    <a:pt x="558" y="416"/>
                  </a:lnTo>
                  <a:lnTo>
                    <a:pt x="556" y="414"/>
                  </a:lnTo>
                  <a:lnTo>
                    <a:pt x="556" y="412"/>
                  </a:lnTo>
                  <a:lnTo>
                    <a:pt x="556" y="416"/>
                  </a:lnTo>
                  <a:lnTo>
                    <a:pt x="554" y="416"/>
                  </a:lnTo>
                  <a:lnTo>
                    <a:pt x="554" y="418"/>
                  </a:lnTo>
                  <a:lnTo>
                    <a:pt x="554" y="420"/>
                  </a:lnTo>
                  <a:lnTo>
                    <a:pt x="552" y="420"/>
                  </a:lnTo>
                  <a:lnTo>
                    <a:pt x="550" y="422"/>
                  </a:lnTo>
                  <a:lnTo>
                    <a:pt x="546" y="422"/>
                  </a:lnTo>
                  <a:lnTo>
                    <a:pt x="544" y="424"/>
                  </a:lnTo>
                  <a:lnTo>
                    <a:pt x="544" y="422"/>
                  </a:lnTo>
                  <a:lnTo>
                    <a:pt x="538" y="426"/>
                  </a:lnTo>
                  <a:lnTo>
                    <a:pt x="538" y="428"/>
                  </a:lnTo>
                  <a:lnTo>
                    <a:pt x="540" y="432"/>
                  </a:lnTo>
                  <a:lnTo>
                    <a:pt x="542" y="430"/>
                  </a:lnTo>
                  <a:lnTo>
                    <a:pt x="542" y="430"/>
                  </a:lnTo>
                  <a:lnTo>
                    <a:pt x="542" y="428"/>
                  </a:lnTo>
                  <a:lnTo>
                    <a:pt x="546" y="430"/>
                  </a:lnTo>
                  <a:lnTo>
                    <a:pt x="544" y="432"/>
                  </a:lnTo>
                  <a:lnTo>
                    <a:pt x="546" y="434"/>
                  </a:lnTo>
                  <a:lnTo>
                    <a:pt x="548" y="432"/>
                  </a:lnTo>
                  <a:lnTo>
                    <a:pt x="550" y="434"/>
                  </a:lnTo>
                  <a:lnTo>
                    <a:pt x="548" y="436"/>
                  </a:lnTo>
                  <a:lnTo>
                    <a:pt x="552" y="440"/>
                  </a:lnTo>
                  <a:lnTo>
                    <a:pt x="554" y="440"/>
                  </a:lnTo>
                  <a:lnTo>
                    <a:pt x="554" y="444"/>
                  </a:lnTo>
                  <a:lnTo>
                    <a:pt x="556" y="446"/>
                  </a:lnTo>
                  <a:lnTo>
                    <a:pt x="558" y="442"/>
                  </a:lnTo>
                  <a:lnTo>
                    <a:pt x="558" y="444"/>
                  </a:lnTo>
                  <a:lnTo>
                    <a:pt x="562" y="448"/>
                  </a:lnTo>
                  <a:lnTo>
                    <a:pt x="564" y="448"/>
                  </a:lnTo>
                  <a:lnTo>
                    <a:pt x="566" y="448"/>
                  </a:lnTo>
                  <a:lnTo>
                    <a:pt x="568" y="444"/>
                  </a:lnTo>
                  <a:lnTo>
                    <a:pt x="570" y="444"/>
                  </a:lnTo>
                  <a:lnTo>
                    <a:pt x="572" y="442"/>
                  </a:lnTo>
                  <a:lnTo>
                    <a:pt x="574" y="444"/>
                  </a:lnTo>
                  <a:close/>
                  <a:moveTo>
                    <a:pt x="826" y="426"/>
                  </a:moveTo>
                  <a:lnTo>
                    <a:pt x="824" y="426"/>
                  </a:lnTo>
                  <a:lnTo>
                    <a:pt x="824" y="424"/>
                  </a:lnTo>
                  <a:lnTo>
                    <a:pt x="826" y="422"/>
                  </a:lnTo>
                  <a:lnTo>
                    <a:pt x="828" y="420"/>
                  </a:lnTo>
                  <a:lnTo>
                    <a:pt x="830" y="420"/>
                  </a:lnTo>
                  <a:lnTo>
                    <a:pt x="830" y="422"/>
                  </a:lnTo>
                  <a:lnTo>
                    <a:pt x="832" y="422"/>
                  </a:lnTo>
                  <a:lnTo>
                    <a:pt x="832" y="424"/>
                  </a:lnTo>
                  <a:lnTo>
                    <a:pt x="830" y="426"/>
                  </a:lnTo>
                  <a:lnTo>
                    <a:pt x="830" y="426"/>
                  </a:lnTo>
                  <a:lnTo>
                    <a:pt x="828" y="426"/>
                  </a:lnTo>
                  <a:lnTo>
                    <a:pt x="826" y="426"/>
                  </a:lnTo>
                  <a:lnTo>
                    <a:pt x="826" y="428"/>
                  </a:lnTo>
                  <a:lnTo>
                    <a:pt x="826" y="428"/>
                  </a:lnTo>
                  <a:lnTo>
                    <a:pt x="826" y="426"/>
                  </a:lnTo>
                  <a:lnTo>
                    <a:pt x="826" y="426"/>
                  </a:lnTo>
                  <a:close/>
                  <a:moveTo>
                    <a:pt x="820" y="642"/>
                  </a:moveTo>
                  <a:lnTo>
                    <a:pt x="818" y="642"/>
                  </a:lnTo>
                  <a:lnTo>
                    <a:pt x="816" y="642"/>
                  </a:lnTo>
                  <a:lnTo>
                    <a:pt x="812" y="640"/>
                  </a:lnTo>
                  <a:lnTo>
                    <a:pt x="810" y="638"/>
                  </a:lnTo>
                  <a:lnTo>
                    <a:pt x="808" y="638"/>
                  </a:lnTo>
                  <a:lnTo>
                    <a:pt x="804" y="634"/>
                  </a:lnTo>
                  <a:lnTo>
                    <a:pt x="804" y="634"/>
                  </a:lnTo>
                  <a:lnTo>
                    <a:pt x="802" y="632"/>
                  </a:lnTo>
                  <a:lnTo>
                    <a:pt x="802" y="634"/>
                  </a:lnTo>
                  <a:lnTo>
                    <a:pt x="800" y="632"/>
                  </a:lnTo>
                  <a:lnTo>
                    <a:pt x="798" y="634"/>
                  </a:lnTo>
                  <a:lnTo>
                    <a:pt x="796" y="632"/>
                  </a:lnTo>
                  <a:lnTo>
                    <a:pt x="794" y="630"/>
                  </a:lnTo>
                  <a:lnTo>
                    <a:pt x="794" y="628"/>
                  </a:lnTo>
                  <a:lnTo>
                    <a:pt x="792" y="628"/>
                  </a:lnTo>
                  <a:lnTo>
                    <a:pt x="788" y="626"/>
                  </a:lnTo>
                  <a:lnTo>
                    <a:pt x="788" y="624"/>
                  </a:lnTo>
                  <a:lnTo>
                    <a:pt x="788" y="624"/>
                  </a:lnTo>
                  <a:lnTo>
                    <a:pt x="786" y="624"/>
                  </a:lnTo>
                  <a:lnTo>
                    <a:pt x="786" y="622"/>
                  </a:lnTo>
                  <a:lnTo>
                    <a:pt x="786" y="620"/>
                  </a:lnTo>
                  <a:lnTo>
                    <a:pt x="788" y="620"/>
                  </a:lnTo>
                  <a:lnTo>
                    <a:pt x="786" y="620"/>
                  </a:lnTo>
                  <a:lnTo>
                    <a:pt x="784" y="620"/>
                  </a:lnTo>
                  <a:lnTo>
                    <a:pt x="784" y="620"/>
                  </a:lnTo>
                  <a:lnTo>
                    <a:pt x="782" y="620"/>
                  </a:lnTo>
                  <a:lnTo>
                    <a:pt x="782" y="618"/>
                  </a:lnTo>
                  <a:lnTo>
                    <a:pt x="782" y="618"/>
                  </a:lnTo>
                  <a:lnTo>
                    <a:pt x="776" y="616"/>
                  </a:lnTo>
                  <a:lnTo>
                    <a:pt x="776" y="616"/>
                  </a:lnTo>
                  <a:lnTo>
                    <a:pt x="774" y="614"/>
                  </a:lnTo>
                  <a:lnTo>
                    <a:pt x="772" y="614"/>
                  </a:lnTo>
                  <a:lnTo>
                    <a:pt x="772" y="612"/>
                  </a:lnTo>
                  <a:lnTo>
                    <a:pt x="770" y="612"/>
                  </a:lnTo>
                  <a:lnTo>
                    <a:pt x="768" y="610"/>
                  </a:lnTo>
                  <a:lnTo>
                    <a:pt x="768" y="608"/>
                  </a:lnTo>
                  <a:lnTo>
                    <a:pt x="768" y="604"/>
                  </a:lnTo>
                  <a:lnTo>
                    <a:pt x="766" y="604"/>
                  </a:lnTo>
                  <a:lnTo>
                    <a:pt x="766" y="602"/>
                  </a:lnTo>
                  <a:lnTo>
                    <a:pt x="770" y="602"/>
                  </a:lnTo>
                  <a:lnTo>
                    <a:pt x="774" y="600"/>
                  </a:lnTo>
                  <a:lnTo>
                    <a:pt x="774" y="598"/>
                  </a:lnTo>
                  <a:lnTo>
                    <a:pt x="772" y="600"/>
                  </a:lnTo>
                  <a:lnTo>
                    <a:pt x="770" y="596"/>
                  </a:lnTo>
                  <a:lnTo>
                    <a:pt x="768" y="594"/>
                  </a:lnTo>
                  <a:lnTo>
                    <a:pt x="768" y="594"/>
                  </a:lnTo>
                  <a:lnTo>
                    <a:pt x="768" y="594"/>
                  </a:lnTo>
                  <a:lnTo>
                    <a:pt x="766" y="596"/>
                  </a:lnTo>
                  <a:lnTo>
                    <a:pt x="766" y="598"/>
                  </a:lnTo>
                  <a:lnTo>
                    <a:pt x="764" y="596"/>
                  </a:lnTo>
                  <a:lnTo>
                    <a:pt x="766" y="594"/>
                  </a:lnTo>
                  <a:lnTo>
                    <a:pt x="766" y="590"/>
                  </a:lnTo>
                  <a:lnTo>
                    <a:pt x="764" y="592"/>
                  </a:lnTo>
                  <a:lnTo>
                    <a:pt x="764" y="592"/>
                  </a:lnTo>
                  <a:lnTo>
                    <a:pt x="764" y="588"/>
                  </a:lnTo>
                  <a:lnTo>
                    <a:pt x="762" y="590"/>
                  </a:lnTo>
                  <a:lnTo>
                    <a:pt x="760" y="586"/>
                  </a:lnTo>
                  <a:lnTo>
                    <a:pt x="762" y="586"/>
                  </a:lnTo>
                  <a:lnTo>
                    <a:pt x="760" y="582"/>
                  </a:lnTo>
                  <a:lnTo>
                    <a:pt x="758" y="580"/>
                  </a:lnTo>
                  <a:lnTo>
                    <a:pt x="758" y="578"/>
                  </a:lnTo>
                  <a:lnTo>
                    <a:pt x="760" y="576"/>
                  </a:lnTo>
                  <a:lnTo>
                    <a:pt x="760" y="574"/>
                  </a:lnTo>
                  <a:lnTo>
                    <a:pt x="756" y="578"/>
                  </a:lnTo>
                  <a:lnTo>
                    <a:pt x="756" y="580"/>
                  </a:lnTo>
                  <a:lnTo>
                    <a:pt x="756" y="580"/>
                  </a:lnTo>
                  <a:lnTo>
                    <a:pt x="756" y="576"/>
                  </a:lnTo>
                  <a:lnTo>
                    <a:pt x="754" y="576"/>
                  </a:lnTo>
                  <a:lnTo>
                    <a:pt x="754" y="576"/>
                  </a:lnTo>
                  <a:lnTo>
                    <a:pt x="754" y="576"/>
                  </a:lnTo>
                  <a:lnTo>
                    <a:pt x="752" y="580"/>
                  </a:lnTo>
                  <a:lnTo>
                    <a:pt x="750" y="580"/>
                  </a:lnTo>
                  <a:lnTo>
                    <a:pt x="750" y="578"/>
                  </a:lnTo>
                  <a:lnTo>
                    <a:pt x="752" y="576"/>
                  </a:lnTo>
                  <a:lnTo>
                    <a:pt x="752" y="574"/>
                  </a:lnTo>
                  <a:lnTo>
                    <a:pt x="752" y="572"/>
                  </a:lnTo>
                  <a:lnTo>
                    <a:pt x="750" y="572"/>
                  </a:lnTo>
                  <a:lnTo>
                    <a:pt x="748" y="574"/>
                  </a:lnTo>
                  <a:lnTo>
                    <a:pt x="746" y="576"/>
                  </a:lnTo>
                  <a:lnTo>
                    <a:pt x="746" y="578"/>
                  </a:lnTo>
                  <a:lnTo>
                    <a:pt x="744" y="578"/>
                  </a:lnTo>
                  <a:lnTo>
                    <a:pt x="742" y="578"/>
                  </a:lnTo>
                  <a:lnTo>
                    <a:pt x="740" y="576"/>
                  </a:lnTo>
                  <a:lnTo>
                    <a:pt x="738" y="576"/>
                  </a:lnTo>
                  <a:lnTo>
                    <a:pt x="736" y="572"/>
                  </a:lnTo>
                  <a:lnTo>
                    <a:pt x="734" y="572"/>
                  </a:lnTo>
                  <a:lnTo>
                    <a:pt x="734" y="574"/>
                  </a:lnTo>
                  <a:lnTo>
                    <a:pt x="734" y="576"/>
                  </a:lnTo>
                  <a:lnTo>
                    <a:pt x="732" y="578"/>
                  </a:lnTo>
                  <a:lnTo>
                    <a:pt x="730" y="576"/>
                  </a:lnTo>
                  <a:lnTo>
                    <a:pt x="730" y="578"/>
                  </a:lnTo>
                  <a:lnTo>
                    <a:pt x="726" y="578"/>
                  </a:lnTo>
                  <a:lnTo>
                    <a:pt x="726" y="578"/>
                  </a:lnTo>
                  <a:lnTo>
                    <a:pt x="724" y="578"/>
                  </a:lnTo>
                  <a:lnTo>
                    <a:pt x="722" y="580"/>
                  </a:lnTo>
                  <a:lnTo>
                    <a:pt x="720" y="580"/>
                  </a:lnTo>
                  <a:lnTo>
                    <a:pt x="716" y="578"/>
                  </a:lnTo>
                  <a:lnTo>
                    <a:pt x="718" y="578"/>
                  </a:lnTo>
                  <a:lnTo>
                    <a:pt x="714" y="574"/>
                  </a:lnTo>
                  <a:lnTo>
                    <a:pt x="714" y="574"/>
                  </a:lnTo>
                  <a:lnTo>
                    <a:pt x="712" y="572"/>
                  </a:lnTo>
                  <a:lnTo>
                    <a:pt x="710" y="568"/>
                  </a:lnTo>
                  <a:lnTo>
                    <a:pt x="710" y="566"/>
                  </a:lnTo>
                  <a:lnTo>
                    <a:pt x="712" y="564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16" y="560"/>
                  </a:lnTo>
                  <a:lnTo>
                    <a:pt x="718" y="558"/>
                  </a:lnTo>
                  <a:lnTo>
                    <a:pt x="720" y="558"/>
                  </a:lnTo>
                  <a:lnTo>
                    <a:pt x="722" y="558"/>
                  </a:lnTo>
                  <a:lnTo>
                    <a:pt x="722" y="556"/>
                  </a:lnTo>
                  <a:lnTo>
                    <a:pt x="720" y="554"/>
                  </a:lnTo>
                  <a:lnTo>
                    <a:pt x="720" y="552"/>
                  </a:lnTo>
                  <a:lnTo>
                    <a:pt x="722" y="552"/>
                  </a:lnTo>
                  <a:lnTo>
                    <a:pt x="722" y="552"/>
                  </a:lnTo>
                  <a:lnTo>
                    <a:pt x="724" y="552"/>
                  </a:lnTo>
                  <a:lnTo>
                    <a:pt x="722" y="550"/>
                  </a:lnTo>
                  <a:lnTo>
                    <a:pt x="724" y="550"/>
                  </a:lnTo>
                  <a:lnTo>
                    <a:pt x="726" y="552"/>
                  </a:lnTo>
                  <a:lnTo>
                    <a:pt x="728" y="554"/>
                  </a:lnTo>
                  <a:lnTo>
                    <a:pt x="732" y="556"/>
                  </a:lnTo>
                  <a:lnTo>
                    <a:pt x="732" y="558"/>
                  </a:lnTo>
                  <a:lnTo>
                    <a:pt x="734" y="558"/>
                  </a:lnTo>
                  <a:lnTo>
                    <a:pt x="738" y="558"/>
                  </a:lnTo>
                  <a:lnTo>
                    <a:pt x="738" y="558"/>
                  </a:lnTo>
                  <a:lnTo>
                    <a:pt x="740" y="558"/>
                  </a:lnTo>
                  <a:lnTo>
                    <a:pt x="742" y="558"/>
                  </a:lnTo>
                  <a:lnTo>
                    <a:pt x="742" y="558"/>
                  </a:lnTo>
                  <a:lnTo>
                    <a:pt x="746" y="560"/>
                  </a:lnTo>
                  <a:lnTo>
                    <a:pt x="748" y="558"/>
                  </a:lnTo>
                  <a:lnTo>
                    <a:pt x="748" y="556"/>
                  </a:lnTo>
                  <a:lnTo>
                    <a:pt x="752" y="556"/>
                  </a:lnTo>
                  <a:lnTo>
                    <a:pt x="752" y="556"/>
                  </a:lnTo>
                  <a:lnTo>
                    <a:pt x="750" y="558"/>
                  </a:lnTo>
                  <a:lnTo>
                    <a:pt x="752" y="558"/>
                  </a:lnTo>
                  <a:lnTo>
                    <a:pt x="754" y="556"/>
                  </a:lnTo>
                  <a:lnTo>
                    <a:pt x="756" y="554"/>
                  </a:lnTo>
                  <a:lnTo>
                    <a:pt x="758" y="552"/>
                  </a:lnTo>
                  <a:lnTo>
                    <a:pt x="760" y="554"/>
                  </a:lnTo>
                  <a:lnTo>
                    <a:pt x="760" y="558"/>
                  </a:lnTo>
                  <a:lnTo>
                    <a:pt x="760" y="560"/>
                  </a:lnTo>
                  <a:lnTo>
                    <a:pt x="760" y="558"/>
                  </a:lnTo>
                  <a:lnTo>
                    <a:pt x="762" y="556"/>
                  </a:lnTo>
                  <a:lnTo>
                    <a:pt x="762" y="556"/>
                  </a:lnTo>
                  <a:lnTo>
                    <a:pt x="764" y="556"/>
                  </a:lnTo>
                  <a:lnTo>
                    <a:pt x="764" y="550"/>
                  </a:lnTo>
                  <a:lnTo>
                    <a:pt x="762" y="546"/>
                  </a:lnTo>
                  <a:lnTo>
                    <a:pt x="760" y="544"/>
                  </a:lnTo>
                  <a:lnTo>
                    <a:pt x="760" y="542"/>
                  </a:lnTo>
                  <a:lnTo>
                    <a:pt x="760" y="540"/>
                  </a:lnTo>
                  <a:lnTo>
                    <a:pt x="762" y="538"/>
                  </a:lnTo>
                  <a:lnTo>
                    <a:pt x="762" y="538"/>
                  </a:lnTo>
                  <a:lnTo>
                    <a:pt x="766" y="536"/>
                  </a:lnTo>
                  <a:lnTo>
                    <a:pt x="770" y="532"/>
                  </a:lnTo>
                  <a:lnTo>
                    <a:pt x="772" y="532"/>
                  </a:lnTo>
                  <a:lnTo>
                    <a:pt x="774" y="528"/>
                  </a:lnTo>
                  <a:lnTo>
                    <a:pt x="776" y="528"/>
                  </a:lnTo>
                  <a:lnTo>
                    <a:pt x="778" y="530"/>
                  </a:lnTo>
                  <a:lnTo>
                    <a:pt x="780" y="530"/>
                  </a:lnTo>
                  <a:lnTo>
                    <a:pt x="780" y="530"/>
                  </a:lnTo>
                  <a:lnTo>
                    <a:pt x="778" y="528"/>
                  </a:lnTo>
                  <a:lnTo>
                    <a:pt x="778" y="526"/>
                  </a:lnTo>
                  <a:lnTo>
                    <a:pt x="782" y="522"/>
                  </a:lnTo>
                  <a:lnTo>
                    <a:pt x="782" y="520"/>
                  </a:lnTo>
                  <a:lnTo>
                    <a:pt x="784" y="520"/>
                  </a:lnTo>
                  <a:lnTo>
                    <a:pt x="788" y="520"/>
                  </a:lnTo>
                  <a:lnTo>
                    <a:pt x="790" y="518"/>
                  </a:lnTo>
                  <a:lnTo>
                    <a:pt x="792" y="518"/>
                  </a:lnTo>
                  <a:lnTo>
                    <a:pt x="790" y="516"/>
                  </a:lnTo>
                  <a:lnTo>
                    <a:pt x="792" y="514"/>
                  </a:lnTo>
                  <a:lnTo>
                    <a:pt x="792" y="510"/>
                  </a:lnTo>
                  <a:lnTo>
                    <a:pt x="792" y="508"/>
                  </a:lnTo>
                  <a:lnTo>
                    <a:pt x="792" y="508"/>
                  </a:lnTo>
                  <a:lnTo>
                    <a:pt x="792" y="506"/>
                  </a:lnTo>
                  <a:lnTo>
                    <a:pt x="792" y="502"/>
                  </a:lnTo>
                  <a:lnTo>
                    <a:pt x="792" y="502"/>
                  </a:lnTo>
                  <a:lnTo>
                    <a:pt x="790" y="500"/>
                  </a:lnTo>
                  <a:lnTo>
                    <a:pt x="790" y="500"/>
                  </a:lnTo>
                  <a:lnTo>
                    <a:pt x="792" y="496"/>
                  </a:lnTo>
                  <a:lnTo>
                    <a:pt x="794" y="496"/>
                  </a:lnTo>
                  <a:lnTo>
                    <a:pt x="794" y="494"/>
                  </a:lnTo>
                  <a:lnTo>
                    <a:pt x="796" y="492"/>
                  </a:lnTo>
                  <a:lnTo>
                    <a:pt x="796" y="490"/>
                  </a:lnTo>
                  <a:lnTo>
                    <a:pt x="794" y="490"/>
                  </a:lnTo>
                  <a:lnTo>
                    <a:pt x="792" y="492"/>
                  </a:lnTo>
                  <a:lnTo>
                    <a:pt x="792" y="494"/>
                  </a:lnTo>
                  <a:lnTo>
                    <a:pt x="792" y="494"/>
                  </a:lnTo>
                  <a:lnTo>
                    <a:pt x="792" y="492"/>
                  </a:lnTo>
                  <a:lnTo>
                    <a:pt x="792" y="490"/>
                  </a:lnTo>
                  <a:lnTo>
                    <a:pt x="790" y="490"/>
                  </a:lnTo>
                  <a:lnTo>
                    <a:pt x="786" y="490"/>
                  </a:lnTo>
                  <a:lnTo>
                    <a:pt x="784" y="488"/>
                  </a:lnTo>
                  <a:lnTo>
                    <a:pt x="784" y="486"/>
                  </a:lnTo>
                  <a:lnTo>
                    <a:pt x="788" y="486"/>
                  </a:lnTo>
                  <a:lnTo>
                    <a:pt x="788" y="484"/>
                  </a:lnTo>
                  <a:lnTo>
                    <a:pt x="786" y="484"/>
                  </a:lnTo>
                  <a:lnTo>
                    <a:pt x="788" y="482"/>
                  </a:lnTo>
                  <a:lnTo>
                    <a:pt x="788" y="480"/>
                  </a:lnTo>
                  <a:lnTo>
                    <a:pt x="784" y="478"/>
                  </a:lnTo>
                  <a:lnTo>
                    <a:pt x="784" y="478"/>
                  </a:lnTo>
                  <a:lnTo>
                    <a:pt x="784" y="480"/>
                  </a:lnTo>
                  <a:lnTo>
                    <a:pt x="784" y="482"/>
                  </a:lnTo>
                  <a:lnTo>
                    <a:pt x="784" y="482"/>
                  </a:lnTo>
                  <a:lnTo>
                    <a:pt x="780" y="482"/>
                  </a:lnTo>
                  <a:lnTo>
                    <a:pt x="780" y="480"/>
                  </a:lnTo>
                  <a:lnTo>
                    <a:pt x="778" y="480"/>
                  </a:lnTo>
                  <a:lnTo>
                    <a:pt x="778" y="478"/>
                  </a:lnTo>
                  <a:lnTo>
                    <a:pt x="780" y="476"/>
                  </a:lnTo>
                  <a:lnTo>
                    <a:pt x="780" y="474"/>
                  </a:lnTo>
                  <a:lnTo>
                    <a:pt x="776" y="474"/>
                  </a:lnTo>
                  <a:lnTo>
                    <a:pt x="776" y="474"/>
                  </a:lnTo>
                  <a:lnTo>
                    <a:pt x="780" y="472"/>
                  </a:lnTo>
                  <a:lnTo>
                    <a:pt x="780" y="472"/>
                  </a:lnTo>
                  <a:lnTo>
                    <a:pt x="778" y="472"/>
                  </a:lnTo>
                  <a:lnTo>
                    <a:pt x="780" y="470"/>
                  </a:lnTo>
                  <a:lnTo>
                    <a:pt x="782" y="470"/>
                  </a:lnTo>
                  <a:lnTo>
                    <a:pt x="782" y="468"/>
                  </a:lnTo>
                  <a:lnTo>
                    <a:pt x="780" y="468"/>
                  </a:lnTo>
                  <a:lnTo>
                    <a:pt x="778" y="468"/>
                  </a:lnTo>
                  <a:lnTo>
                    <a:pt x="776" y="472"/>
                  </a:lnTo>
                  <a:lnTo>
                    <a:pt x="774" y="472"/>
                  </a:lnTo>
                  <a:lnTo>
                    <a:pt x="774" y="472"/>
                  </a:lnTo>
                  <a:lnTo>
                    <a:pt x="774" y="468"/>
                  </a:lnTo>
                  <a:lnTo>
                    <a:pt x="772" y="470"/>
                  </a:lnTo>
                  <a:lnTo>
                    <a:pt x="770" y="472"/>
                  </a:lnTo>
                  <a:lnTo>
                    <a:pt x="768" y="472"/>
                  </a:lnTo>
                  <a:lnTo>
                    <a:pt x="768" y="474"/>
                  </a:lnTo>
                  <a:lnTo>
                    <a:pt x="766" y="474"/>
                  </a:lnTo>
                  <a:lnTo>
                    <a:pt x="764" y="474"/>
                  </a:lnTo>
                  <a:lnTo>
                    <a:pt x="764" y="474"/>
                  </a:lnTo>
                  <a:lnTo>
                    <a:pt x="762" y="474"/>
                  </a:lnTo>
                  <a:lnTo>
                    <a:pt x="762" y="474"/>
                  </a:lnTo>
                  <a:lnTo>
                    <a:pt x="764" y="472"/>
                  </a:lnTo>
                  <a:lnTo>
                    <a:pt x="762" y="470"/>
                  </a:lnTo>
                  <a:lnTo>
                    <a:pt x="762" y="470"/>
                  </a:lnTo>
                  <a:lnTo>
                    <a:pt x="764" y="468"/>
                  </a:lnTo>
                  <a:lnTo>
                    <a:pt x="764" y="468"/>
                  </a:lnTo>
                  <a:lnTo>
                    <a:pt x="766" y="468"/>
                  </a:lnTo>
                  <a:lnTo>
                    <a:pt x="768" y="468"/>
                  </a:lnTo>
                  <a:lnTo>
                    <a:pt x="768" y="468"/>
                  </a:lnTo>
                  <a:lnTo>
                    <a:pt x="770" y="468"/>
                  </a:lnTo>
                  <a:lnTo>
                    <a:pt x="772" y="466"/>
                  </a:lnTo>
                  <a:lnTo>
                    <a:pt x="774" y="464"/>
                  </a:lnTo>
                  <a:lnTo>
                    <a:pt x="772" y="462"/>
                  </a:lnTo>
                  <a:lnTo>
                    <a:pt x="770" y="462"/>
                  </a:lnTo>
                  <a:lnTo>
                    <a:pt x="768" y="460"/>
                  </a:lnTo>
                  <a:lnTo>
                    <a:pt x="768" y="458"/>
                  </a:lnTo>
                  <a:lnTo>
                    <a:pt x="768" y="456"/>
                  </a:lnTo>
                  <a:lnTo>
                    <a:pt x="766" y="456"/>
                  </a:lnTo>
                  <a:lnTo>
                    <a:pt x="766" y="454"/>
                  </a:lnTo>
                  <a:lnTo>
                    <a:pt x="764" y="454"/>
                  </a:lnTo>
                  <a:lnTo>
                    <a:pt x="764" y="454"/>
                  </a:lnTo>
                  <a:lnTo>
                    <a:pt x="762" y="452"/>
                  </a:lnTo>
                  <a:lnTo>
                    <a:pt x="762" y="450"/>
                  </a:lnTo>
                  <a:lnTo>
                    <a:pt x="764" y="450"/>
                  </a:lnTo>
                  <a:lnTo>
                    <a:pt x="764" y="452"/>
                  </a:lnTo>
                  <a:lnTo>
                    <a:pt x="766" y="450"/>
                  </a:lnTo>
                  <a:lnTo>
                    <a:pt x="766" y="450"/>
                  </a:lnTo>
                  <a:lnTo>
                    <a:pt x="768" y="448"/>
                  </a:lnTo>
                  <a:lnTo>
                    <a:pt x="766" y="448"/>
                  </a:lnTo>
                  <a:lnTo>
                    <a:pt x="764" y="446"/>
                  </a:lnTo>
                  <a:lnTo>
                    <a:pt x="762" y="446"/>
                  </a:lnTo>
                  <a:lnTo>
                    <a:pt x="762" y="446"/>
                  </a:lnTo>
                  <a:lnTo>
                    <a:pt x="760" y="444"/>
                  </a:lnTo>
                  <a:lnTo>
                    <a:pt x="760" y="448"/>
                  </a:lnTo>
                  <a:lnTo>
                    <a:pt x="758" y="448"/>
                  </a:lnTo>
                  <a:lnTo>
                    <a:pt x="758" y="446"/>
                  </a:lnTo>
                  <a:lnTo>
                    <a:pt x="760" y="442"/>
                  </a:lnTo>
                  <a:lnTo>
                    <a:pt x="762" y="438"/>
                  </a:lnTo>
                  <a:lnTo>
                    <a:pt x="762" y="438"/>
                  </a:lnTo>
                  <a:lnTo>
                    <a:pt x="764" y="434"/>
                  </a:lnTo>
                  <a:lnTo>
                    <a:pt x="764" y="432"/>
                  </a:lnTo>
                  <a:lnTo>
                    <a:pt x="764" y="430"/>
                  </a:lnTo>
                  <a:lnTo>
                    <a:pt x="764" y="430"/>
                  </a:lnTo>
                  <a:lnTo>
                    <a:pt x="762" y="430"/>
                  </a:lnTo>
                  <a:lnTo>
                    <a:pt x="760" y="430"/>
                  </a:lnTo>
                  <a:lnTo>
                    <a:pt x="760" y="430"/>
                  </a:lnTo>
                  <a:lnTo>
                    <a:pt x="760" y="432"/>
                  </a:lnTo>
                  <a:lnTo>
                    <a:pt x="758" y="432"/>
                  </a:lnTo>
                  <a:lnTo>
                    <a:pt x="754" y="428"/>
                  </a:lnTo>
                  <a:lnTo>
                    <a:pt x="754" y="426"/>
                  </a:lnTo>
                  <a:lnTo>
                    <a:pt x="754" y="426"/>
                  </a:lnTo>
                  <a:lnTo>
                    <a:pt x="752" y="424"/>
                  </a:lnTo>
                  <a:lnTo>
                    <a:pt x="754" y="422"/>
                  </a:lnTo>
                  <a:lnTo>
                    <a:pt x="754" y="420"/>
                  </a:lnTo>
                  <a:lnTo>
                    <a:pt x="756" y="420"/>
                  </a:lnTo>
                  <a:lnTo>
                    <a:pt x="754" y="418"/>
                  </a:lnTo>
                  <a:lnTo>
                    <a:pt x="754" y="416"/>
                  </a:lnTo>
                  <a:lnTo>
                    <a:pt x="754" y="416"/>
                  </a:lnTo>
                  <a:lnTo>
                    <a:pt x="752" y="418"/>
                  </a:lnTo>
                  <a:lnTo>
                    <a:pt x="752" y="420"/>
                  </a:lnTo>
                  <a:lnTo>
                    <a:pt x="750" y="422"/>
                  </a:lnTo>
                  <a:lnTo>
                    <a:pt x="750" y="420"/>
                  </a:lnTo>
                  <a:lnTo>
                    <a:pt x="748" y="420"/>
                  </a:lnTo>
                  <a:lnTo>
                    <a:pt x="748" y="420"/>
                  </a:lnTo>
                  <a:lnTo>
                    <a:pt x="748" y="422"/>
                  </a:lnTo>
                  <a:lnTo>
                    <a:pt x="746" y="422"/>
                  </a:lnTo>
                  <a:lnTo>
                    <a:pt x="746" y="426"/>
                  </a:lnTo>
                  <a:lnTo>
                    <a:pt x="748" y="428"/>
                  </a:lnTo>
                  <a:lnTo>
                    <a:pt x="750" y="428"/>
                  </a:lnTo>
                  <a:lnTo>
                    <a:pt x="752" y="432"/>
                  </a:lnTo>
                  <a:lnTo>
                    <a:pt x="754" y="434"/>
                  </a:lnTo>
                  <a:lnTo>
                    <a:pt x="752" y="436"/>
                  </a:lnTo>
                  <a:lnTo>
                    <a:pt x="752" y="438"/>
                  </a:lnTo>
                  <a:lnTo>
                    <a:pt x="750" y="440"/>
                  </a:lnTo>
                  <a:lnTo>
                    <a:pt x="748" y="440"/>
                  </a:lnTo>
                  <a:lnTo>
                    <a:pt x="744" y="440"/>
                  </a:lnTo>
                  <a:lnTo>
                    <a:pt x="742" y="440"/>
                  </a:lnTo>
                  <a:lnTo>
                    <a:pt x="740" y="440"/>
                  </a:lnTo>
                  <a:lnTo>
                    <a:pt x="738" y="440"/>
                  </a:lnTo>
                  <a:lnTo>
                    <a:pt x="738" y="438"/>
                  </a:lnTo>
                  <a:lnTo>
                    <a:pt x="738" y="436"/>
                  </a:lnTo>
                  <a:lnTo>
                    <a:pt x="734" y="436"/>
                  </a:lnTo>
                  <a:lnTo>
                    <a:pt x="730" y="434"/>
                  </a:lnTo>
                  <a:lnTo>
                    <a:pt x="728" y="434"/>
                  </a:lnTo>
                  <a:lnTo>
                    <a:pt x="728" y="438"/>
                  </a:lnTo>
                  <a:lnTo>
                    <a:pt x="730" y="440"/>
                  </a:lnTo>
                  <a:lnTo>
                    <a:pt x="730" y="440"/>
                  </a:lnTo>
                  <a:lnTo>
                    <a:pt x="728" y="440"/>
                  </a:lnTo>
                  <a:lnTo>
                    <a:pt x="726" y="438"/>
                  </a:lnTo>
                  <a:lnTo>
                    <a:pt x="724" y="436"/>
                  </a:lnTo>
                  <a:lnTo>
                    <a:pt x="724" y="436"/>
                  </a:lnTo>
                  <a:lnTo>
                    <a:pt x="724" y="434"/>
                  </a:lnTo>
                  <a:lnTo>
                    <a:pt x="720" y="432"/>
                  </a:lnTo>
                  <a:lnTo>
                    <a:pt x="718" y="430"/>
                  </a:lnTo>
                  <a:lnTo>
                    <a:pt x="718" y="428"/>
                  </a:lnTo>
                  <a:lnTo>
                    <a:pt x="716" y="428"/>
                  </a:lnTo>
                  <a:lnTo>
                    <a:pt x="714" y="426"/>
                  </a:lnTo>
                  <a:lnTo>
                    <a:pt x="714" y="426"/>
                  </a:lnTo>
                  <a:lnTo>
                    <a:pt x="712" y="424"/>
                  </a:lnTo>
                  <a:lnTo>
                    <a:pt x="710" y="422"/>
                  </a:lnTo>
                  <a:lnTo>
                    <a:pt x="712" y="424"/>
                  </a:lnTo>
                  <a:lnTo>
                    <a:pt x="716" y="428"/>
                  </a:lnTo>
                  <a:lnTo>
                    <a:pt x="716" y="430"/>
                  </a:lnTo>
                  <a:lnTo>
                    <a:pt x="718" y="432"/>
                  </a:lnTo>
                  <a:lnTo>
                    <a:pt x="720" y="434"/>
                  </a:lnTo>
                  <a:lnTo>
                    <a:pt x="720" y="436"/>
                  </a:lnTo>
                  <a:lnTo>
                    <a:pt x="720" y="436"/>
                  </a:lnTo>
                  <a:lnTo>
                    <a:pt x="718" y="436"/>
                  </a:lnTo>
                  <a:lnTo>
                    <a:pt x="718" y="438"/>
                  </a:lnTo>
                  <a:lnTo>
                    <a:pt x="714" y="434"/>
                  </a:lnTo>
                  <a:lnTo>
                    <a:pt x="712" y="436"/>
                  </a:lnTo>
                  <a:lnTo>
                    <a:pt x="712" y="434"/>
                  </a:lnTo>
                  <a:lnTo>
                    <a:pt x="710" y="434"/>
                  </a:lnTo>
                  <a:lnTo>
                    <a:pt x="708" y="430"/>
                  </a:lnTo>
                  <a:lnTo>
                    <a:pt x="704" y="432"/>
                  </a:lnTo>
                  <a:lnTo>
                    <a:pt x="702" y="432"/>
                  </a:lnTo>
                  <a:lnTo>
                    <a:pt x="700" y="432"/>
                  </a:lnTo>
                  <a:lnTo>
                    <a:pt x="698" y="430"/>
                  </a:lnTo>
                  <a:lnTo>
                    <a:pt x="696" y="430"/>
                  </a:lnTo>
                  <a:lnTo>
                    <a:pt x="694" y="428"/>
                  </a:lnTo>
                  <a:lnTo>
                    <a:pt x="692" y="426"/>
                  </a:lnTo>
                  <a:lnTo>
                    <a:pt x="692" y="426"/>
                  </a:lnTo>
                  <a:lnTo>
                    <a:pt x="696" y="422"/>
                  </a:lnTo>
                  <a:lnTo>
                    <a:pt x="696" y="422"/>
                  </a:lnTo>
                  <a:lnTo>
                    <a:pt x="696" y="420"/>
                  </a:lnTo>
                  <a:lnTo>
                    <a:pt x="696" y="420"/>
                  </a:lnTo>
                  <a:lnTo>
                    <a:pt x="692" y="424"/>
                  </a:lnTo>
                  <a:lnTo>
                    <a:pt x="692" y="426"/>
                  </a:lnTo>
                  <a:lnTo>
                    <a:pt x="690" y="426"/>
                  </a:lnTo>
                  <a:lnTo>
                    <a:pt x="688" y="424"/>
                  </a:lnTo>
                  <a:lnTo>
                    <a:pt x="686" y="424"/>
                  </a:lnTo>
                  <a:lnTo>
                    <a:pt x="684" y="424"/>
                  </a:lnTo>
                  <a:lnTo>
                    <a:pt x="686" y="426"/>
                  </a:lnTo>
                  <a:lnTo>
                    <a:pt x="686" y="426"/>
                  </a:lnTo>
                  <a:lnTo>
                    <a:pt x="682" y="426"/>
                  </a:lnTo>
                  <a:lnTo>
                    <a:pt x="680" y="424"/>
                  </a:lnTo>
                  <a:lnTo>
                    <a:pt x="678" y="420"/>
                  </a:lnTo>
                  <a:lnTo>
                    <a:pt x="678" y="418"/>
                  </a:lnTo>
                  <a:lnTo>
                    <a:pt x="678" y="416"/>
                  </a:lnTo>
                  <a:lnTo>
                    <a:pt x="682" y="414"/>
                  </a:lnTo>
                  <a:lnTo>
                    <a:pt x="682" y="412"/>
                  </a:lnTo>
                  <a:lnTo>
                    <a:pt x="682" y="412"/>
                  </a:lnTo>
                  <a:lnTo>
                    <a:pt x="680" y="414"/>
                  </a:lnTo>
                  <a:lnTo>
                    <a:pt x="678" y="414"/>
                  </a:lnTo>
                  <a:lnTo>
                    <a:pt x="676" y="416"/>
                  </a:lnTo>
                  <a:lnTo>
                    <a:pt x="674" y="416"/>
                  </a:lnTo>
                  <a:lnTo>
                    <a:pt x="674" y="414"/>
                  </a:lnTo>
                  <a:lnTo>
                    <a:pt x="674" y="412"/>
                  </a:lnTo>
                  <a:lnTo>
                    <a:pt x="674" y="412"/>
                  </a:lnTo>
                  <a:lnTo>
                    <a:pt x="672" y="412"/>
                  </a:lnTo>
                  <a:lnTo>
                    <a:pt x="672" y="414"/>
                  </a:lnTo>
                  <a:lnTo>
                    <a:pt x="672" y="416"/>
                  </a:lnTo>
                  <a:lnTo>
                    <a:pt x="672" y="416"/>
                  </a:lnTo>
                  <a:lnTo>
                    <a:pt x="670" y="416"/>
                  </a:lnTo>
                  <a:lnTo>
                    <a:pt x="668" y="414"/>
                  </a:lnTo>
                  <a:lnTo>
                    <a:pt x="666" y="414"/>
                  </a:lnTo>
                  <a:lnTo>
                    <a:pt x="664" y="414"/>
                  </a:lnTo>
                  <a:lnTo>
                    <a:pt x="664" y="416"/>
                  </a:lnTo>
                  <a:lnTo>
                    <a:pt x="664" y="416"/>
                  </a:lnTo>
                  <a:lnTo>
                    <a:pt x="662" y="414"/>
                  </a:lnTo>
                  <a:lnTo>
                    <a:pt x="662" y="412"/>
                  </a:lnTo>
                  <a:lnTo>
                    <a:pt x="662" y="412"/>
                  </a:lnTo>
                  <a:lnTo>
                    <a:pt x="664" y="412"/>
                  </a:lnTo>
                  <a:lnTo>
                    <a:pt x="664" y="412"/>
                  </a:lnTo>
                  <a:lnTo>
                    <a:pt x="660" y="410"/>
                  </a:lnTo>
                  <a:lnTo>
                    <a:pt x="658" y="408"/>
                  </a:lnTo>
                  <a:lnTo>
                    <a:pt x="658" y="406"/>
                  </a:lnTo>
                  <a:lnTo>
                    <a:pt x="658" y="404"/>
                  </a:lnTo>
                  <a:lnTo>
                    <a:pt x="658" y="400"/>
                  </a:lnTo>
                  <a:lnTo>
                    <a:pt x="656" y="398"/>
                  </a:lnTo>
                  <a:lnTo>
                    <a:pt x="656" y="396"/>
                  </a:lnTo>
                  <a:lnTo>
                    <a:pt x="658" y="396"/>
                  </a:lnTo>
                  <a:lnTo>
                    <a:pt x="658" y="394"/>
                  </a:lnTo>
                  <a:lnTo>
                    <a:pt x="658" y="392"/>
                  </a:lnTo>
                  <a:lnTo>
                    <a:pt x="658" y="390"/>
                  </a:lnTo>
                  <a:lnTo>
                    <a:pt x="660" y="390"/>
                  </a:lnTo>
                  <a:lnTo>
                    <a:pt x="662" y="392"/>
                  </a:lnTo>
                  <a:lnTo>
                    <a:pt x="666" y="392"/>
                  </a:lnTo>
                  <a:lnTo>
                    <a:pt x="668" y="394"/>
                  </a:lnTo>
                  <a:lnTo>
                    <a:pt x="668" y="396"/>
                  </a:lnTo>
                  <a:lnTo>
                    <a:pt x="672" y="398"/>
                  </a:lnTo>
                  <a:lnTo>
                    <a:pt x="676" y="398"/>
                  </a:lnTo>
                  <a:lnTo>
                    <a:pt x="678" y="398"/>
                  </a:lnTo>
                  <a:lnTo>
                    <a:pt x="680" y="398"/>
                  </a:lnTo>
                  <a:lnTo>
                    <a:pt x="680" y="396"/>
                  </a:lnTo>
                  <a:lnTo>
                    <a:pt x="678" y="394"/>
                  </a:lnTo>
                  <a:lnTo>
                    <a:pt x="676" y="392"/>
                  </a:lnTo>
                  <a:lnTo>
                    <a:pt x="676" y="388"/>
                  </a:lnTo>
                  <a:lnTo>
                    <a:pt x="672" y="388"/>
                  </a:lnTo>
                  <a:lnTo>
                    <a:pt x="670" y="388"/>
                  </a:lnTo>
                  <a:lnTo>
                    <a:pt x="668" y="388"/>
                  </a:lnTo>
                  <a:lnTo>
                    <a:pt x="664" y="386"/>
                  </a:lnTo>
                  <a:lnTo>
                    <a:pt x="662" y="386"/>
                  </a:lnTo>
                  <a:lnTo>
                    <a:pt x="658" y="384"/>
                  </a:lnTo>
                  <a:lnTo>
                    <a:pt x="656" y="380"/>
                  </a:lnTo>
                  <a:lnTo>
                    <a:pt x="658" y="378"/>
                  </a:lnTo>
                  <a:lnTo>
                    <a:pt x="660" y="376"/>
                  </a:lnTo>
                  <a:lnTo>
                    <a:pt x="660" y="374"/>
                  </a:lnTo>
                  <a:lnTo>
                    <a:pt x="660" y="370"/>
                  </a:lnTo>
                  <a:lnTo>
                    <a:pt x="662" y="370"/>
                  </a:lnTo>
                  <a:lnTo>
                    <a:pt x="664" y="368"/>
                  </a:lnTo>
                  <a:lnTo>
                    <a:pt x="664" y="364"/>
                  </a:lnTo>
                  <a:lnTo>
                    <a:pt x="664" y="362"/>
                  </a:lnTo>
                  <a:lnTo>
                    <a:pt x="666" y="362"/>
                  </a:lnTo>
                  <a:lnTo>
                    <a:pt x="666" y="360"/>
                  </a:lnTo>
                  <a:lnTo>
                    <a:pt x="670" y="358"/>
                  </a:lnTo>
                  <a:lnTo>
                    <a:pt x="672" y="358"/>
                  </a:lnTo>
                  <a:lnTo>
                    <a:pt x="672" y="356"/>
                  </a:lnTo>
                  <a:lnTo>
                    <a:pt x="672" y="356"/>
                  </a:lnTo>
                  <a:lnTo>
                    <a:pt x="670" y="356"/>
                  </a:lnTo>
                  <a:lnTo>
                    <a:pt x="670" y="354"/>
                  </a:lnTo>
                  <a:lnTo>
                    <a:pt x="672" y="350"/>
                  </a:lnTo>
                  <a:lnTo>
                    <a:pt x="674" y="348"/>
                  </a:lnTo>
                  <a:lnTo>
                    <a:pt x="676" y="346"/>
                  </a:lnTo>
                  <a:lnTo>
                    <a:pt x="678" y="344"/>
                  </a:lnTo>
                  <a:lnTo>
                    <a:pt x="680" y="344"/>
                  </a:lnTo>
                  <a:lnTo>
                    <a:pt x="680" y="344"/>
                  </a:lnTo>
                  <a:lnTo>
                    <a:pt x="682" y="340"/>
                  </a:lnTo>
                  <a:lnTo>
                    <a:pt x="682" y="340"/>
                  </a:lnTo>
                  <a:lnTo>
                    <a:pt x="684" y="342"/>
                  </a:lnTo>
                  <a:lnTo>
                    <a:pt x="684" y="342"/>
                  </a:lnTo>
                  <a:lnTo>
                    <a:pt x="684" y="340"/>
                  </a:lnTo>
                  <a:lnTo>
                    <a:pt x="686" y="336"/>
                  </a:lnTo>
                  <a:lnTo>
                    <a:pt x="688" y="336"/>
                  </a:lnTo>
                  <a:lnTo>
                    <a:pt x="688" y="332"/>
                  </a:lnTo>
                  <a:lnTo>
                    <a:pt x="690" y="330"/>
                  </a:lnTo>
                  <a:lnTo>
                    <a:pt x="692" y="330"/>
                  </a:lnTo>
                  <a:lnTo>
                    <a:pt x="694" y="328"/>
                  </a:lnTo>
                  <a:lnTo>
                    <a:pt x="696" y="328"/>
                  </a:lnTo>
                  <a:lnTo>
                    <a:pt x="698" y="328"/>
                  </a:lnTo>
                  <a:lnTo>
                    <a:pt x="698" y="326"/>
                  </a:lnTo>
                  <a:lnTo>
                    <a:pt x="698" y="324"/>
                  </a:lnTo>
                  <a:lnTo>
                    <a:pt x="702" y="322"/>
                  </a:lnTo>
                  <a:lnTo>
                    <a:pt x="706" y="318"/>
                  </a:lnTo>
                  <a:lnTo>
                    <a:pt x="712" y="316"/>
                  </a:lnTo>
                  <a:lnTo>
                    <a:pt x="718" y="316"/>
                  </a:lnTo>
                  <a:lnTo>
                    <a:pt x="718" y="316"/>
                  </a:lnTo>
                  <a:lnTo>
                    <a:pt x="722" y="316"/>
                  </a:lnTo>
                  <a:lnTo>
                    <a:pt x="724" y="316"/>
                  </a:lnTo>
                  <a:lnTo>
                    <a:pt x="726" y="316"/>
                  </a:lnTo>
                  <a:lnTo>
                    <a:pt x="730" y="316"/>
                  </a:lnTo>
                  <a:lnTo>
                    <a:pt x="732" y="318"/>
                  </a:lnTo>
                  <a:lnTo>
                    <a:pt x="738" y="320"/>
                  </a:lnTo>
                  <a:lnTo>
                    <a:pt x="738" y="322"/>
                  </a:lnTo>
                  <a:lnTo>
                    <a:pt x="736" y="324"/>
                  </a:lnTo>
                  <a:lnTo>
                    <a:pt x="734" y="324"/>
                  </a:lnTo>
                  <a:lnTo>
                    <a:pt x="730" y="326"/>
                  </a:lnTo>
                  <a:lnTo>
                    <a:pt x="728" y="326"/>
                  </a:lnTo>
                  <a:lnTo>
                    <a:pt x="726" y="328"/>
                  </a:lnTo>
                  <a:lnTo>
                    <a:pt x="724" y="330"/>
                  </a:lnTo>
                  <a:lnTo>
                    <a:pt x="722" y="332"/>
                  </a:lnTo>
                  <a:lnTo>
                    <a:pt x="718" y="336"/>
                  </a:lnTo>
                  <a:lnTo>
                    <a:pt x="712" y="342"/>
                  </a:lnTo>
                  <a:lnTo>
                    <a:pt x="708" y="344"/>
                  </a:lnTo>
                  <a:lnTo>
                    <a:pt x="708" y="344"/>
                  </a:lnTo>
                  <a:lnTo>
                    <a:pt x="704" y="350"/>
                  </a:lnTo>
                  <a:lnTo>
                    <a:pt x="704" y="352"/>
                  </a:lnTo>
                  <a:lnTo>
                    <a:pt x="706" y="354"/>
                  </a:lnTo>
                  <a:lnTo>
                    <a:pt x="708" y="356"/>
                  </a:lnTo>
                  <a:lnTo>
                    <a:pt x="708" y="358"/>
                  </a:lnTo>
                  <a:lnTo>
                    <a:pt x="704" y="360"/>
                  </a:lnTo>
                  <a:lnTo>
                    <a:pt x="704" y="362"/>
                  </a:lnTo>
                  <a:lnTo>
                    <a:pt x="702" y="364"/>
                  </a:lnTo>
                  <a:lnTo>
                    <a:pt x="700" y="366"/>
                  </a:lnTo>
                  <a:lnTo>
                    <a:pt x="700" y="370"/>
                  </a:lnTo>
                  <a:lnTo>
                    <a:pt x="698" y="370"/>
                  </a:lnTo>
                  <a:lnTo>
                    <a:pt x="698" y="372"/>
                  </a:lnTo>
                  <a:lnTo>
                    <a:pt x="698" y="374"/>
                  </a:lnTo>
                  <a:lnTo>
                    <a:pt x="700" y="378"/>
                  </a:lnTo>
                  <a:lnTo>
                    <a:pt x="700" y="380"/>
                  </a:lnTo>
                  <a:lnTo>
                    <a:pt x="700" y="384"/>
                  </a:lnTo>
                  <a:lnTo>
                    <a:pt x="702" y="386"/>
                  </a:lnTo>
                  <a:lnTo>
                    <a:pt x="704" y="386"/>
                  </a:lnTo>
                  <a:lnTo>
                    <a:pt x="706" y="388"/>
                  </a:lnTo>
                  <a:lnTo>
                    <a:pt x="706" y="392"/>
                  </a:lnTo>
                  <a:lnTo>
                    <a:pt x="704" y="392"/>
                  </a:lnTo>
                  <a:lnTo>
                    <a:pt x="704" y="392"/>
                  </a:lnTo>
                  <a:lnTo>
                    <a:pt x="702" y="392"/>
                  </a:lnTo>
                  <a:lnTo>
                    <a:pt x="702" y="392"/>
                  </a:lnTo>
                  <a:lnTo>
                    <a:pt x="700" y="392"/>
                  </a:lnTo>
                  <a:lnTo>
                    <a:pt x="698" y="392"/>
                  </a:lnTo>
                  <a:lnTo>
                    <a:pt x="698" y="394"/>
                  </a:lnTo>
                  <a:lnTo>
                    <a:pt x="698" y="394"/>
                  </a:lnTo>
                  <a:lnTo>
                    <a:pt x="700" y="396"/>
                  </a:lnTo>
                  <a:lnTo>
                    <a:pt x="702" y="396"/>
                  </a:lnTo>
                  <a:lnTo>
                    <a:pt x="702" y="396"/>
                  </a:lnTo>
                  <a:lnTo>
                    <a:pt x="704" y="396"/>
                  </a:lnTo>
                  <a:lnTo>
                    <a:pt x="702" y="398"/>
                  </a:lnTo>
                  <a:lnTo>
                    <a:pt x="700" y="402"/>
                  </a:lnTo>
                  <a:lnTo>
                    <a:pt x="700" y="404"/>
                  </a:lnTo>
                  <a:lnTo>
                    <a:pt x="700" y="406"/>
                  </a:lnTo>
                  <a:lnTo>
                    <a:pt x="704" y="402"/>
                  </a:lnTo>
                  <a:lnTo>
                    <a:pt x="704" y="400"/>
                  </a:lnTo>
                  <a:lnTo>
                    <a:pt x="706" y="396"/>
                  </a:lnTo>
                  <a:lnTo>
                    <a:pt x="706" y="394"/>
                  </a:lnTo>
                  <a:lnTo>
                    <a:pt x="708" y="390"/>
                  </a:lnTo>
                  <a:lnTo>
                    <a:pt x="708" y="388"/>
                  </a:lnTo>
                  <a:lnTo>
                    <a:pt x="710" y="388"/>
                  </a:lnTo>
                  <a:lnTo>
                    <a:pt x="710" y="384"/>
                  </a:lnTo>
                  <a:lnTo>
                    <a:pt x="710" y="384"/>
                  </a:lnTo>
                  <a:lnTo>
                    <a:pt x="710" y="382"/>
                  </a:lnTo>
                  <a:lnTo>
                    <a:pt x="708" y="380"/>
                  </a:lnTo>
                  <a:lnTo>
                    <a:pt x="708" y="380"/>
                  </a:lnTo>
                  <a:lnTo>
                    <a:pt x="708" y="378"/>
                  </a:lnTo>
                  <a:lnTo>
                    <a:pt x="706" y="376"/>
                  </a:lnTo>
                  <a:lnTo>
                    <a:pt x="706" y="374"/>
                  </a:lnTo>
                  <a:lnTo>
                    <a:pt x="704" y="370"/>
                  </a:lnTo>
                  <a:lnTo>
                    <a:pt x="704" y="368"/>
                  </a:lnTo>
                  <a:lnTo>
                    <a:pt x="706" y="368"/>
                  </a:lnTo>
                  <a:lnTo>
                    <a:pt x="706" y="370"/>
                  </a:lnTo>
                  <a:lnTo>
                    <a:pt x="708" y="370"/>
                  </a:lnTo>
                  <a:lnTo>
                    <a:pt x="710" y="368"/>
                  </a:lnTo>
                  <a:lnTo>
                    <a:pt x="712" y="366"/>
                  </a:lnTo>
                  <a:lnTo>
                    <a:pt x="712" y="364"/>
                  </a:lnTo>
                  <a:lnTo>
                    <a:pt x="712" y="364"/>
                  </a:lnTo>
                  <a:lnTo>
                    <a:pt x="714" y="364"/>
                  </a:lnTo>
                  <a:lnTo>
                    <a:pt x="716" y="366"/>
                  </a:lnTo>
                  <a:lnTo>
                    <a:pt x="716" y="368"/>
                  </a:lnTo>
                  <a:lnTo>
                    <a:pt x="716" y="370"/>
                  </a:lnTo>
                  <a:lnTo>
                    <a:pt x="718" y="368"/>
                  </a:lnTo>
                  <a:lnTo>
                    <a:pt x="718" y="364"/>
                  </a:lnTo>
                  <a:lnTo>
                    <a:pt x="720" y="364"/>
                  </a:lnTo>
                  <a:lnTo>
                    <a:pt x="722" y="364"/>
                  </a:lnTo>
                  <a:lnTo>
                    <a:pt x="720" y="362"/>
                  </a:lnTo>
                  <a:lnTo>
                    <a:pt x="722" y="360"/>
                  </a:lnTo>
                  <a:lnTo>
                    <a:pt x="724" y="360"/>
                  </a:lnTo>
                  <a:lnTo>
                    <a:pt x="724" y="358"/>
                  </a:lnTo>
                  <a:lnTo>
                    <a:pt x="722" y="358"/>
                  </a:lnTo>
                  <a:lnTo>
                    <a:pt x="718" y="362"/>
                  </a:lnTo>
                  <a:lnTo>
                    <a:pt x="716" y="362"/>
                  </a:lnTo>
                  <a:lnTo>
                    <a:pt x="716" y="358"/>
                  </a:lnTo>
                  <a:lnTo>
                    <a:pt x="714" y="358"/>
                  </a:lnTo>
                  <a:lnTo>
                    <a:pt x="714" y="356"/>
                  </a:lnTo>
                  <a:lnTo>
                    <a:pt x="716" y="356"/>
                  </a:lnTo>
                  <a:lnTo>
                    <a:pt x="716" y="354"/>
                  </a:lnTo>
                  <a:lnTo>
                    <a:pt x="716" y="350"/>
                  </a:lnTo>
                  <a:lnTo>
                    <a:pt x="718" y="346"/>
                  </a:lnTo>
                  <a:lnTo>
                    <a:pt x="718" y="344"/>
                  </a:lnTo>
                  <a:lnTo>
                    <a:pt x="720" y="342"/>
                  </a:lnTo>
                  <a:lnTo>
                    <a:pt x="722" y="342"/>
                  </a:lnTo>
                  <a:lnTo>
                    <a:pt x="726" y="346"/>
                  </a:lnTo>
                  <a:lnTo>
                    <a:pt x="726" y="346"/>
                  </a:lnTo>
                  <a:lnTo>
                    <a:pt x="728" y="348"/>
                  </a:lnTo>
                  <a:lnTo>
                    <a:pt x="730" y="350"/>
                  </a:lnTo>
                  <a:lnTo>
                    <a:pt x="732" y="350"/>
                  </a:lnTo>
                  <a:lnTo>
                    <a:pt x="730" y="350"/>
                  </a:lnTo>
                  <a:lnTo>
                    <a:pt x="730" y="348"/>
                  </a:lnTo>
                  <a:lnTo>
                    <a:pt x="726" y="346"/>
                  </a:lnTo>
                  <a:lnTo>
                    <a:pt x="726" y="342"/>
                  </a:lnTo>
                  <a:lnTo>
                    <a:pt x="726" y="342"/>
                  </a:lnTo>
                  <a:lnTo>
                    <a:pt x="722" y="342"/>
                  </a:lnTo>
                  <a:lnTo>
                    <a:pt x="722" y="340"/>
                  </a:lnTo>
                  <a:lnTo>
                    <a:pt x="722" y="340"/>
                  </a:lnTo>
                  <a:lnTo>
                    <a:pt x="726" y="340"/>
                  </a:lnTo>
                  <a:lnTo>
                    <a:pt x="728" y="338"/>
                  </a:lnTo>
                  <a:lnTo>
                    <a:pt x="728" y="338"/>
                  </a:lnTo>
                  <a:lnTo>
                    <a:pt x="732" y="342"/>
                  </a:lnTo>
                  <a:lnTo>
                    <a:pt x="736" y="344"/>
                  </a:lnTo>
                  <a:lnTo>
                    <a:pt x="736" y="344"/>
                  </a:lnTo>
                  <a:lnTo>
                    <a:pt x="734" y="342"/>
                  </a:lnTo>
                  <a:lnTo>
                    <a:pt x="732" y="340"/>
                  </a:lnTo>
                  <a:lnTo>
                    <a:pt x="728" y="338"/>
                  </a:lnTo>
                  <a:lnTo>
                    <a:pt x="728" y="336"/>
                  </a:lnTo>
                  <a:lnTo>
                    <a:pt x="730" y="334"/>
                  </a:lnTo>
                  <a:lnTo>
                    <a:pt x="732" y="332"/>
                  </a:lnTo>
                  <a:lnTo>
                    <a:pt x="734" y="334"/>
                  </a:lnTo>
                  <a:lnTo>
                    <a:pt x="734" y="336"/>
                  </a:lnTo>
                  <a:lnTo>
                    <a:pt x="734" y="336"/>
                  </a:lnTo>
                  <a:lnTo>
                    <a:pt x="736" y="336"/>
                  </a:lnTo>
                  <a:lnTo>
                    <a:pt x="736" y="334"/>
                  </a:lnTo>
                  <a:lnTo>
                    <a:pt x="736" y="332"/>
                  </a:lnTo>
                  <a:lnTo>
                    <a:pt x="740" y="332"/>
                  </a:lnTo>
                  <a:lnTo>
                    <a:pt x="740" y="336"/>
                  </a:lnTo>
                  <a:lnTo>
                    <a:pt x="742" y="336"/>
                  </a:lnTo>
                  <a:lnTo>
                    <a:pt x="742" y="340"/>
                  </a:lnTo>
                  <a:lnTo>
                    <a:pt x="744" y="338"/>
                  </a:lnTo>
                  <a:lnTo>
                    <a:pt x="744" y="336"/>
                  </a:lnTo>
                  <a:lnTo>
                    <a:pt x="742" y="334"/>
                  </a:lnTo>
                  <a:lnTo>
                    <a:pt x="742" y="332"/>
                  </a:lnTo>
                  <a:lnTo>
                    <a:pt x="748" y="330"/>
                  </a:lnTo>
                  <a:lnTo>
                    <a:pt x="752" y="328"/>
                  </a:lnTo>
                  <a:lnTo>
                    <a:pt x="754" y="328"/>
                  </a:lnTo>
                  <a:lnTo>
                    <a:pt x="758" y="326"/>
                  </a:lnTo>
                  <a:lnTo>
                    <a:pt x="762" y="328"/>
                  </a:lnTo>
                  <a:lnTo>
                    <a:pt x="766" y="328"/>
                  </a:lnTo>
                  <a:lnTo>
                    <a:pt x="768" y="328"/>
                  </a:lnTo>
                  <a:lnTo>
                    <a:pt x="770" y="330"/>
                  </a:lnTo>
                  <a:lnTo>
                    <a:pt x="768" y="332"/>
                  </a:lnTo>
                  <a:lnTo>
                    <a:pt x="768" y="336"/>
                  </a:lnTo>
                  <a:lnTo>
                    <a:pt x="768" y="338"/>
                  </a:lnTo>
                  <a:lnTo>
                    <a:pt x="766" y="340"/>
                  </a:lnTo>
                  <a:lnTo>
                    <a:pt x="764" y="342"/>
                  </a:lnTo>
                  <a:lnTo>
                    <a:pt x="764" y="344"/>
                  </a:lnTo>
                  <a:lnTo>
                    <a:pt x="768" y="346"/>
                  </a:lnTo>
                  <a:lnTo>
                    <a:pt x="768" y="348"/>
                  </a:lnTo>
                  <a:lnTo>
                    <a:pt x="768" y="348"/>
                  </a:lnTo>
                  <a:lnTo>
                    <a:pt x="764" y="352"/>
                  </a:lnTo>
                  <a:lnTo>
                    <a:pt x="764" y="354"/>
                  </a:lnTo>
                  <a:lnTo>
                    <a:pt x="764" y="356"/>
                  </a:lnTo>
                  <a:lnTo>
                    <a:pt x="766" y="358"/>
                  </a:lnTo>
                  <a:lnTo>
                    <a:pt x="766" y="360"/>
                  </a:lnTo>
                  <a:lnTo>
                    <a:pt x="764" y="362"/>
                  </a:lnTo>
                  <a:lnTo>
                    <a:pt x="762" y="362"/>
                  </a:lnTo>
                  <a:lnTo>
                    <a:pt x="760" y="364"/>
                  </a:lnTo>
                  <a:lnTo>
                    <a:pt x="758" y="364"/>
                  </a:lnTo>
                  <a:lnTo>
                    <a:pt x="756" y="366"/>
                  </a:lnTo>
                  <a:lnTo>
                    <a:pt x="754" y="368"/>
                  </a:lnTo>
                  <a:lnTo>
                    <a:pt x="754" y="370"/>
                  </a:lnTo>
                  <a:lnTo>
                    <a:pt x="754" y="370"/>
                  </a:lnTo>
                  <a:lnTo>
                    <a:pt x="758" y="368"/>
                  </a:lnTo>
                  <a:lnTo>
                    <a:pt x="760" y="364"/>
                  </a:lnTo>
                  <a:lnTo>
                    <a:pt x="762" y="364"/>
                  </a:lnTo>
                  <a:lnTo>
                    <a:pt x="762" y="364"/>
                  </a:lnTo>
                  <a:lnTo>
                    <a:pt x="760" y="366"/>
                  </a:lnTo>
                  <a:lnTo>
                    <a:pt x="760" y="368"/>
                  </a:lnTo>
                  <a:lnTo>
                    <a:pt x="758" y="372"/>
                  </a:lnTo>
                  <a:lnTo>
                    <a:pt x="754" y="372"/>
                  </a:lnTo>
                  <a:lnTo>
                    <a:pt x="754" y="374"/>
                  </a:lnTo>
                  <a:lnTo>
                    <a:pt x="754" y="374"/>
                  </a:lnTo>
                  <a:lnTo>
                    <a:pt x="754" y="376"/>
                  </a:lnTo>
                  <a:lnTo>
                    <a:pt x="754" y="376"/>
                  </a:lnTo>
                  <a:lnTo>
                    <a:pt x="752" y="376"/>
                  </a:lnTo>
                  <a:lnTo>
                    <a:pt x="752" y="378"/>
                  </a:lnTo>
                  <a:lnTo>
                    <a:pt x="754" y="378"/>
                  </a:lnTo>
                  <a:lnTo>
                    <a:pt x="754" y="378"/>
                  </a:lnTo>
                  <a:lnTo>
                    <a:pt x="754" y="380"/>
                  </a:lnTo>
                  <a:lnTo>
                    <a:pt x="752" y="382"/>
                  </a:lnTo>
                  <a:lnTo>
                    <a:pt x="754" y="382"/>
                  </a:lnTo>
                  <a:lnTo>
                    <a:pt x="754" y="380"/>
                  </a:lnTo>
                  <a:lnTo>
                    <a:pt x="756" y="380"/>
                  </a:lnTo>
                  <a:lnTo>
                    <a:pt x="758" y="378"/>
                  </a:lnTo>
                  <a:lnTo>
                    <a:pt x="758" y="376"/>
                  </a:lnTo>
                  <a:lnTo>
                    <a:pt x="760" y="374"/>
                  </a:lnTo>
                  <a:lnTo>
                    <a:pt x="760" y="372"/>
                  </a:lnTo>
                  <a:lnTo>
                    <a:pt x="762" y="372"/>
                  </a:lnTo>
                  <a:lnTo>
                    <a:pt x="762" y="376"/>
                  </a:lnTo>
                  <a:lnTo>
                    <a:pt x="764" y="378"/>
                  </a:lnTo>
                  <a:lnTo>
                    <a:pt x="764" y="374"/>
                  </a:lnTo>
                  <a:lnTo>
                    <a:pt x="762" y="372"/>
                  </a:lnTo>
                  <a:lnTo>
                    <a:pt x="764" y="370"/>
                  </a:lnTo>
                  <a:lnTo>
                    <a:pt x="764" y="370"/>
                  </a:lnTo>
                  <a:lnTo>
                    <a:pt x="766" y="370"/>
                  </a:lnTo>
                  <a:lnTo>
                    <a:pt x="766" y="372"/>
                  </a:lnTo>
                  <a:lnTo>
                    <a:pt x="768" y="374"/>
                  </a:lnTo>
                  <a:lnTo>
                    <a:pt x="768" y="372"/>
                  </a:lnTo>
                  <a:lnTo>
                    <a:pt x="770" y="370"/>
                  </a:lnTo>
                  <a:lnTo>
                    <a:pt x="772" y="372"/>
                  </a:lnTo>
                  <a:lnTo>
                    <a:pt x="774" y="374"/>
                  </a:lnTo>
                  <a:lnTo>
                    <a:pt x="772" y="376"/>
                  </a:lnTo>
                  <a:lnTo>
                    <a:pt x="770" y="380"/>
                  </a:lnTo>
                  <a:lnTo>
                    <a:pt x="768" y="382"/>
                  </a:lnTo>
                  <a:lnTo>
                    <a:pt x="766" y="384"/>
                  </a:lnTo>
                  <a:lnTo>
                    <a:pt x="768" y="384"/>
                  </a:lnTo>
                  <a:lnTo>
                    <a:pt x="770" y="384"/>
                  </a:lnTo>
                  <a:lnTo>
                    <a:pt x="772" y="384"/>
                  </a:lnTo>
                  <a:lnTo>
                    <a:pt x="770" y="382"/>
                  </a:lnTo>
                  <a:lnTo>
                    <a:pt x="772" y="380"/>
                  </a:lnTo>
                  <a:lnTo>
                    <a:pt x="774" y="378"/>
                  </a:lnTo>
                  <a:lnTo>
                    <a:pt x="774" y="380"/>
                  </a:lnTo>
                  <a:lnTo>
                    <a:pt x="776" y="384"/>
                  </a:lnTo>
                  <a:lnTo>
                    <a:pt x="776" y="382"/>
                  </a:lnTo>
                  <a:lnTo>
                    <a:pt x="776" y="378"/>
                  </a:lnTo>
                  <a:lnTo>
                    <a:pt x="774" y="376"/>
                  </a:lnTo>
                  <a:lnTo>
                    <a:pt x="774" y="372"/>
                  </a:lnTo>
                  <a:lnTo>
                    <a:pt x="774" y="370"/>
                  </a:lnTo>
                  <a:lnTo>
                    <a:pt x="778" y="372"/>
                  </a:lnTo>
                  <a:lnTo>
                    <a:pt x="778" y="374"/>
                  </a:lnTo>
                  <a:lnTo>
                    <a:pt x="776" y="376"/>
                  </a:lnTo>
                  <a:lnTo>
                    <a:pt x="778" y="376"/>
                  </a:lnTo>
                  <a:lnTo>
                    <a:pt x="780" y="376"/>
                  </a:lnTo>
                  <a:lnTo>
                    <a:pt x="784" y="380"/>
                  </a:lnTo>
                  <a:lnTo>
                    <a:pt x="784" y="380"/>
                  </a:lnTo>
                  <a:lnTo>
                    <a:pt x="786" y="380"/>
                  </a:lnTo>
                  <a:lnTo>
                    <a:pt x="788" y="382"/>
                  </a:lnTo>
                  <a:lnTo>
                    <a:pt x="790" y="382"/>
                  </a:lnTo>
                  <a:lnTo>
                    <a:pt x="788" y="380"/>
                  </a:lnTo>
                  <a:lnTo>
                    <a:pt x="786" y="378"/>
                  </a:lnTo>
                  <a:lnTo>
                    <a:pt x="786" y="378"/>
                  </a:lnTo>
                  <a:lnTo>
                    <a:pt x="782" y="374"/>
                  </a:lnTo>
                  <a:lnTo>
                    <a:pt x="780" y="374"/>
                  </a:lnTo>
                  <a:lnTo>
                    <a:pt x="778" y="372"/>
                  </a:lnTo>
                  <a:lnTo>
                    <a:pt x="782" y="368"/>
                  </a:lnTo>
                  <a:lnTo>
                    <a:pt x="784" y="368"/>
                  </a:lnTo>
                  <a:lnTo>
                    <a:pt x="786" y="366"/>
                  </a:lnTo>
                  <a:lnTo>
                    <a:pt x="790" y="366"/>
                  </a:lnTo>
                  <a:lnTo>
                    <a:pt x="794" y="366"/>
                  </a:lnTo>
                  <a:lnTo>
                    <a:pt x="794" y="368"/>
                  </a:lnTo>
                  <a:lnTo>
                    <a:pt x="796" y="368"/>
                  </a:lnTo>
                  <a:lnTo>
                    <a:pt x="798" y="368"/>
                  </a:lnTo>
                  <a:lnTo>
                    <a:pt x="798" y="370"/>
                  </a:lnTo>
                  <a:lnTo>
                    <a:pt x="800" y="372"/>
                  </a:lnTo>
                  <a:lnTo>
                    <a:pt x="802" y="372"/>
                  </a:lnTo>
                  <a:lnTo>
                    <a:pt x="802" y="374"/>
                  </a:lnTo>
                  <a:lnTo>
                    <a:pt x="804" y="374"/>
                  </a:lnTo>
                  <a:lnTo>
                    <a:pt x="804" y="374"/>
                  </a:lnTo>
                  <a:lnTo>
                    <a:pt x="806" y="374"/>
                  </a:lnTo>
                  <a:lnTo>
                    <a:pt x="808" y="376"/>
                  </a:lnTo>
                  <a:lnTo>
                    <a:pt x="810" y="378"/>
                  </a:lnTo>
                  <a:lnTo>
                    <a:pt x="810" y="378"/>
                  </a:lnTo>
                  <a:lnTo>
                    <a:pt x="810" y="380"/>
                  </a:lnTo>
                  <a:lnTo>
                    <a:pt x="810" y="382"/>
                  </a:lnTo>
                  <a:lnTo>
                    <a:pt x="810" y="384"/>
                  </a:lnTo>
                  <a:lnTo>
                    <a:pt x="808" y="386"/>
                  </a:lnTo>
                  <a:lnTo>
                    <a:pt x="806" y="384"/>
                  </a:lnTo>
                  <a:lnTo>
                    <a:pt x="804" y="384"/>
                  </a:lnTo>
                  <a:lnTo>
                    <a:pt x="802" y="386"/>
                  </a:lnTo>
                  <a:lnTo>
                    <a:pt x="796" y="390"/>
                  </a:lnTo>
                  <a:lnTo>
                    <a:pt x="802" y="386"/>
                  </a:lnTo>
                  <a:lnTo>
                    <a:pt x="806" y="386"/>
                  </a:lnTo>
                  <a:lnTo>
                    <a:pt x="806" y="388"/>
                  </a:lnTo>
                  <a:lnTo>
                    <a:pt x="804" y="390"/>
                  </a:lnTo>
                  <a:lnTo>
                    <a:pt x="802" y="390"/>
                  </a:lnTo>
                  <a:lnTo>
                    <a:pt x="800" y="394"/>
                  </a:lnTo>
                  <a:lnTo>
                    <a:pt x="796" y="396"/>
                  </a:lnTo>
                  <a:lnTo>
                    <a:pt x="796" y="396"/>
                  </a:lnTo>
                  <a:lnTo>
                    <a:pt x="796" y="398"/>
                  </a:lnTo>
                  <a:lnTo>
                    <a:pt x="796" y="398"/>
                  </a:lnTo>
                  <a:lnTo>
                    <a:pt x="802" y="394"/>
                  </a:lnTo>
                  <a:lnTo>
                    <a:pt x="802" y="392"/>
                  </a:lnTo>
                  <a:lnTo>
                    <a:pt x="806" y="390"/>
                  </a:lnTo>
                  <a:lnTo>
                    <a:pt x="808" y="388"/>
                  </a:lnTo>
                  <a:lnTo>
                    <a:pt x="812" y="388"/>
                  </a:lnTo>
                  <a:lnTo>
                    <a:pt x="812" y="390"/>
                  </a:lnTo>
                  <a:lnTo>
                    <a:pt x="814" y="390"/>
                  </a:lnTo>
                  <a:lnTo>
                    <a:pt x="814" y="392"/>
                  </a:lnTo>
                  <a:lnTo>
                    <a:pt x="812" y="392"/>
                  </a:lnTo>
                  <a:lnTo>
                    <a:pt x="814" y="394"/>
                  </a:lnTo>
                  <a:lnTo>
                    <a:pt x="810" y="396"/>
                  </a:lnTo>
                  <a:lnTo>
                    <a:pt x="810" y="398"/>
                  </a:lnTo>
                  <a:lnTo>
                    <a:pt x="806" y="398"/>
                  </a:lnTo>
                  <a:lnTo>
                    <a:pt x="806" y="398"/>
                  </a:lnTo>
                  <a:lnTo>
                    <a:pt x="804" y="398"/>
                  </a:lnTo>
                  <a:lnTo>
                    <a:pt x="802" y="398"/>
                  </a:lnTo>
                  <a:lnTo>
                    <a:pt x="804" y="398"/>
                  </a:lnTo>
                  <a:lnTo>
                    <a:pt x="804" y="400"/>
                  </a:lnTo>
                  <a:lnTo>
                    <a:pt x="800" y="402"/>
                  </a:lnTo>
                  <a:lnTo>
                    <a:pt x="802" y="404"/>
                  </a:lnTo>
                  <a:lnTo>
                    <a:pt x="804" y="402"/>
                  </a:lnTo>
                  <a:lnTo>
                    <a:pt x="806" y="400"/>
                  </a:lnTo>
                  <a:lnTo>
                    <a:pt x="808" y="400"/>
                  </a:lnTo>
                  <a:lnTo>
                    <a:pt x="808" y="402"/>
                  </a:lnTo>
                  <a:lnTo>
                    <a:pt x="808" y="402"/>
                  </a:lnTo>
                  <a:lnTo>
                    <a:pt x="804" y="404"/>
                  </a:lnTo>
                  <a:lnTo>
                    <a:pt x="802" y="406"/>
                  </a:lnTo>
                  <a:lnTo>
                    <a:pt x="804" y="404"/>
                  </a:lnTo>
                  <a:lnTo>
                    <a:pt x="804" y="406"/>
                  </a:lnTo>
                  <a:lnTo>
                    <a:pt x="804" y="408"/>
                  </a:lnTo>
                  <a:lnTo>
                    <a:pt x="802" y="410"/>
                  </a:lnTo>
                  <a:lnTo>
                    <a:pt x="800" y="412"/>
                  </a:lnTo>
                  <a:lnTo>
                    <a:pt x="800" y="412"/>
                  </a:lnTo>
                  <a:lnTo>
                    <a:pt x="804" y="410"/>
                  </a:lnTo>
                  <a:lnTo>
                    <a:pt x="806" y="406"/>
                  </a:lnTo>
                  <a:lnTo>
                    <a:pt x="808" y="404"/>
                  </a:lnTo>
                  <a:lnTo>
                    <a:pt x="810" y="400"/>
                  </a:lnTo>
                  <a:lnTo>
                    <a:pt x="812" y="402"/>
                  </a:lnTo>
                  <a:lnTo>
                    <a:pt x="812" y="404"/>
                  </a:lnTo>
                  <a:lnTo>
                    <a:pt x="814" y="402"/>
                  </a:lnTo>
                  <a:lnTo>
                    <a:pt x="814" y="400"/>
                  </a:lnTo>
                  <a:lnTo>
                    <a:pt x="816" y="398"/>
                  </a:lnTo>
                  <a:lnTo>
                    <a:pt x="818" y="398"/>
                  </a:lnTo>
                  <a:lnTo>
                    <a:pt x="818" y="400"/>
                  </a:lnTo>
                  <a:lnTo>
                    <a:pt x="814" y="404"/>
                  </a:lnTo>
                  <a:lnTo>
                    <a:pt x="810" y="406"/>
                  </a:lnTo>
                  <a:lnTo>
                    <a:pt x="810" y="406"/>
                  </a:lnTo>
                  <a:lnTo>
                    <a:pt x="810" y="408"/>
                  </a:lnTo>
                  <a:lnTo>
                    <a:pt x="810" y="408"/>
                  </a:lnTo>
                  <a:lnTo>
                    <a:pt x="808" y="410"/>
                  </a:lnTo>
                  <a:lnTo>
                    <a:pt x="808" y="412"/>
                  </a:lnTo>
                  <a:lnTo>
                    <a:pt x="810" y="412"/>
                  </a:lnTo>
                  <a:lnTo>
                    <a:pt x="810" y="412"/>
                  </a:lnTo>
                  <a:lnTo>
                    <a:pt x="810" y="408"/>
                  </a:lnTo>
                  <a:lnTo>
                    <a:pt x="814" y="406"/>
                  </a:lnTo>
                  <a:lnTo>
                    <a:pt x="816" y="404"/>
                  </a:lnTo>
                  <a:lnTo>
                    <a:pt x="816" y="406"/>
                  </a:lnTo>
                  <a:lnTo>
                    <a:pt x="816" y="408"/>
                  </a:lnTo>
                  <a:lnTo>
                    <a:pt x="816" y="408"/>
                  </a:lnTo>
                  <a:lnTo>
                    <a:pt x="812" y="412"/>
                  </a:lnTo>
                  <a:lnTo>
                    <a:pt x="812" y="412"/>
                  </a:lnTo>
                  <a:lnTo>
                    <a:pt x="810" y="416"/>
                  </a:lnTo>
                  <a:lnTo>
                    <a:pt x="810" y="418"/>
                  </a:lnTo>
                  <a:lnTo>
                    <a:pt x="810" y="418"/>
                  </a:lnTo>
                  <a:lnTo>
                    <a:pt x="812" y="418"/>
                  </a:lnTo>
                  <a:lnTo>
                    <a:pt x="812" y="416"/>
                  </a:lnTo>
                  <a:lnTo>
                    <a:pt x="816" y="412"/>
                  </a:lnTo>
                  <a:lnTo>
                    <a:pt x="818" y="412"/>
                  </a:lnTo>
                  <a:lnTo>
                    <a:pt x="818" y="412"/>
                  </a:lnTo>
                  <a:lnTo>
                    <a:pt x="818" y="412"/>
                  </a:lnTo>
                  <a:lnTo>
                    <a:pt x="818" y="414"/>
                  </a:lnTo>
                  <a:lnTo>
                    <a:pt x="818" y="414"/>
                  </a:lnTo>
                  <a:lnTo>
                    <a:pt x="816" y="418"/>
                  </a:lnTo>
                  <a:lnTo>
                    <a:pt x="814" y="420"/>
                  </a:lnTo>
                  <a:lnTo>
                    <a:pt x="816" y="422"/>
                  </a:lnTo>
                  <a:lnTo>
                    <a:pt x="816" y="420"/>
                  </a:lnTo>
                  <a:lnTo>
                    <a:pt x="816" y="418"/>
                  </a:lnTo>
                  <a:lnTo>
                    <a:pt x="818" y="416"/>
                  </a:lnTo>
                  <a:lnTo>
                    <a:pt x="822" y="414"/>
                  </a:lnTo>
                  <a:lnTo>
                    <a:pt x="822" y="412"/>
                  </a:lnTo>
                  <a:lnTo>
                    <a:pt x="822" y="410"/>
                  </a:lnTo>
                  <a:lnTo>
                    <a:pt x="824" y="410"/>
                  </a:lnTo>
                  <a:lnTo>
                    <a:pt x="824" y="408"/>
                  </a:lnTo>
                  <a:lnTo>
                    <a:pt x="824" y="406"/>
                  </a:lnTo>
                  <a:lnTo>
                    <a:pt x="826" y="406"/>
                  </a:lnTo>
                  <a:lnTo>
                    <a:pt x="826" y="404"/>
                  </a:lnTo>
                  <a:lnTo>
                    <a:pt x="828" y="402"/>
                  </a:lnTo>
                  <a:lnTo>
                    <a:pt x="828" y="402"/>
                  </a:lnTo>
                  <a:lnTo>
                    <a:pt x="830" y="406"/>
                  </a:lnTo>
                  <a:lnTo>
                    <a:pt x="832" y="406"/>
                  </a:lnTo>
                  <a:lnTo>
                    <a:pt x="834" y="408"/>
                  </a:lnTo>
                  <a:lnTo>
                    <a:pt x="834" y="412"/>
                  </a:lnTo>
                  <a:lnTo>
                    <a:pt x="834" y="412"/>
                  </a:lnTo>
                  <a:lnTo>
                    <a:pt x="838" y="416"/>
                  </a:lnTo>
                  <a:lnTo>
                    <a:pt x="838" y="416"/>
                  </a:lnTo>
                  <a:lnTo>
                    <a:pt x="836" y="418"/>
                  </a:lnTo>
                  <a:lnTo>
                    <a:pt x="834" y="422"/>
                  </a:lnTo>
                  <a:lnTo>
                    <a:pt x="832" y="422"/>
                  </a:lnTo>
                  <a:lnTo>
                    <a:pt x="830" y="420"/>
                  </a:lnTo>
                  <a:lnTo>
                    <a:pt x="828" y="418"/>
                  </a:lnTo>
                  <a:lnTo>
                    <a:pt x="828" y="418"/>
                  </a:lnTo>
                  <a:lnTo>
                    <a:pt x="826" y="420"/>
                  </a:lnTo>
                  <a:lnTo>
                    <a:pt x="824" y="420"/>
                  </a:lnTo>
                  <a:lnTo>
                    <a:pt x="824" y="422"/>
                  </a:lnTo>
                  <a:lnTo>
                    <a:pt x="822" y="424"/>
                  </a:lnTo>
                  <a:lnTo>
                    <a:pt x="820" y="424"/>
                  </a:lnTo>
                  <a:lnTo>
                    <a:pt x="818" y="424"/>
                  </a:lnTo>
                  <a:lnTo>
                    <a:pt x="822" y="424"/>
                  </a:lnTo>
                  <a:lnTo>
                    <a:pt x="824" y="424"/>
                  </a:lnTo>
                  <a:lnTo>
                    <a:pt x="824" y="426"/>
                  </a:lnTo>
                  <a:lnTo>
                    <a:pt x="822" y="428"/>
                  </a:lnTo>
                  <a:lnTo>
                    <a:pt x="820" y="428"/>
                  </a:lnTo>
                  <a:lnTo>
                    <a:pt x="818" y="430"/>
                  </a:lnTo>
                  <a:lnTo>
                    <a:pt x="820" y="430"/>
                  </a:lnTo>
                  <a:lnTo>
                    <a:pt x="822" y="428"/>
                  </a:lnTo>
                  <a:lnTo>
                    <a:pt x="824" y="428"/>
                  </a:lnTo>
                  <a:lnTo>
                    <a:pt x="826" y="428"/>
                  </a:lnTo>
                  <a:lnTo>
                    <a:pt x="830" y="426"/>
                  </a:lnTo>
                  <a:lnTo>
                    <a:pt x="830" y="426"/>
                  </a:lnTo>
                  <a:lnTo>
                    <a:pt x="832" y="428"/>
                  </a:lnTo>
                  <a:lnTo>
                    <a:pt x="832" y="430"/>
                  </a:lnTo>
                  <a:lnTo>
                    <a:pt x="832" y="430"/>
                  </a:lnTo>
                  <a:lnTo>
                    <a:pt x="834" y="430"/>
                  </a:lnTo>
                  <a:lnTo>
                    <a:pt x="834" y="426"/>
                  </a:lnTo>
                  <a:lnTo>
                    <a:pt x="834" y="424"/>
                  </a:lnTo>
                  <a:lnTo>
                    <a:pt x="836" y="422"/>
                  </a:lnTo>
                  <a:lnTo>
                    <a:pt x="838" y="422"/>
                  </a:lnTo>
                  <a:lnTo>
                    <a:pt x="840" y="422"/>
                  </a:lnTo>
                  <a:lnTo>
                    <a:pt x="838" y="424"/>
                  </a:lnTo>
                  <a:lnTo>
                    <a:pt x="840" y="426"/>
                  </a:lnTo>
                  <a:lnTo>
                    <a:pt x="838" y="428"/>
                  </a:lnTo>
                  <a:lnTo>
                    <a:pt x="836" y="430"/>
                  </a:lnTo>
                  <a:lnTo>
                    <a:pt x="834" y="432"/>
                  </a:lnTo>
                  <a:lnTo>
                    <a:pt x="832" y="434"/>
                  </a:lnTo>
                  <a:lnTo>
                    <a:pt x="832" y="434"/>
                  </a:lnTo>
                  <a:lnTo>
                    <a:pt x="830" y="434"/>
                  </a:lnTo>
                  <a:lnTo>
                    <a:pt x="828" y="434"/>
                  </a:lnTo>
                  <a:lnTo>
                    <a:pt x="826" y="434"/>
                  </a:lnTo>
                  <a:lnTo>
                    <a:pt x="826" y="434"/>
                  </a:lnTo>
                  <a:lnTo>
                    <a:pt x="826" y="436"/>
                  </a:lnTo>
                  <a:lnTo>
                    <a:pt x="824" y="438"/>
                  </a:lnTo>
                  <a:lnTo>
                    <a:pt x="822" y="440"/>
                  </a:lnTo>
                  <a:lnTo>
                    <a:pt x="822" y="442"/>
                  </a:lnTo>
                  <a:lnTo>
                    <a:pt x="824" y="442"/>
                  </a:lnTo>
                  <a:lnTo>
                    <a:pt x="826" y="438"/>
                  </a:lnTo>
                  <a:lnTo>
                    <a:pt x="828" y="436"/>
                  </a:lnTo>
                  <a:lnTo>
                    <a:pt x="830" y="434"/>
                  </a:lnTo>
                  <a:lnTo>
                    <a:pt x="830" y="436"/>
                  </a:lnTo>
                  <a:lnTo>
                    <a:pt x="830" y="436"/>
                  </a:lnTo>
                  <a:lnTo>
                    <a:pt x="830" y="436"/>
                  </a:lnTo>
                  <a:lnTo>
                    <a:pt x="830" y="438"/>
                  </a:lnTo>
                  <a:lnTo>
                    <a:pt x="828" y="440"/>
                  </a:lnTo>
                  <a:lnTo>
                    <a:pt x="826" y="444"/>
                  </a:lnTo>
                  <a:lnTo>
                    <a:pt x="824" y="446"/>
                  </a:lnTo>
                  <a:lnTo>
                    <a:pt x="824" y="446"/>
                  </a:lnTo>
                  <a:lnTo>
                    <a:pt x="828" y="444"/>
                  </a:lnTo>
                  <a:lnTo>
                    <a:pt x="832" y="440"/>
                  </a:lnTo>
                  <a:lnTo>
                    <a:pt x="834" y="436"/>
                  </a:lnTo>
                  <a:lnTo>
                    <a:pt x="834" y="434"/>
                  </a:lnTo>
                  <a:lnTo>
                    <a:pt x="834" y="432"/>
                  </a:lnTo>
                  <a:lnTo>
                    <a:pt x="836" y="432"/>
                  </a:lnTo>
                  <a:lnTo>
                    <a:pt x="840" y="430"/>
                  </a:lnTo>
                  <a:lnTo>
                    <a:pt x="842" y="428"/>
                  </a:lnTo>
                  <a:lnTo>
                    <a:pt x="844" y="428"/>
                  </a:lnTo>
                  <a:lnTo>
                    <a:pt x="844" y="430"/>
                  </a:lnTo>
                  <a:lnTo>
                    <a:pt x="844" y="430"/>
                  </a:lnTo>
                  <a:lnTo>
                    <a:pt x="840" y="434"/>
                  </a:lnTo>
                  <a:lnTo>
                    <a:pt x="838" y="434"/>
                  </a:lnTo>
                  <a:lnTo>
                    <a:pt x="838" y="434"/>
                  </a:lnTo>
                  <a:lnTo>
                    <a:pt x="838" y="436"/>
                  </a:lnTo>
                  <a:lnTo>
                    <a:pt x="838" y="436"/>
                  </a:lnTo>
                  <a:lnTo>
                    <a:pt x="838" y="436"/>
                  </a:lnTo>
                  <a:lnTo>
                    <a:pt x="842" y="434"/>
                  </a:lnTo>
                  <a:lnTo>
                    <a:pt x="844" y="434"/>
                  </a:lnTo>
                  <a:lnTo>
                    <a:pt x="846" y="432"/>
                  </a:lnTo>
                  <a:lnTo>
                    <a:pt x="846" y="432"/>
                  </a:lnTo>
                  <a:lnTo>
                    <a:pt x="848" y="430"/>
                  </a:lnTo>
                  <a:lnTo>
                    <a:pt x="850" y="430"/>
                  </a:lnTo>
                  <a:lnTo>
                    <a:pt x="852" y="434"/>
                  </a:lnTo>
                  <a:lnTo>
                    <a:pt x="854" y="436"/>
                  </a:lnTo>
                  <a:lnTo>
                    <a:pt x="854" y="438"/>
                  </a:lnTo>
                  <a:lnTo>
                    <a:pt x="858" y="440"/>
                  </a:lnTo>
                  <a:lnTo>
                    <a:pt x="858" y="440"/>
                  </a:lnTo>
                  <a:lnTo>
                    <a:pt x="858" y="442"/>
                  </a:lnTo>
                  <a:lnTo>
                    <a:pt x="854" y="444"/>
                  </a:lnTo>
                  <a:lnTo>
                    <a:pt x="854" y="444"/>
                  </a:lnTo>
                  <a:lnTo>
                    <a:pt x="854" y="442"/>
                  </a:lnTo>
                  <a:lnTo>
                    <a:pt x="852" y="442"/>
                  </a:lnTo>
                  <a:lnTo>
                    <a:pt x="852" y="444"/>
                  </a:lnTo>
                  <a:lnTo>
                    <a:pt x="852" y="444"/>
                  </a:lnTo>
                  <a:lnTo>
                    <a:pt x="850" y="446"/>
                  </a:lnTo>
                  <a:lnTo>
                    <a:pt x="846" y="446"/>
                  </a:lnTo>
                  <a:lnTo>
                    <a:pt x="844" y="448"/>
                  </a:lnTo>
                  <a:lnTo>
                    <a:pt x="842" y="448"/>
                  </a:lnTo>
                  <a:lnTo>
                    <a:pt x="838" y="448"/>
                  </a:lnTo>
                  <a:lnTo>
                    <a:pt x="836" y="450"/>
                  </a:lnTo>
                  <a:lnTo>
                    <a:pt x="832" y="452"/>
                  </a:lnTo>
                  <a:lnTo>
                    <a:pt x="834" y="450"/>
                  </a:lnTo>
                  <a:lnTo>
                    <a:pt x="836" y="452"/>
                  </a:lnTo>
                  <a:lnTo>
                    <a:pt x="836" y="454"/>
                  </a:lnTo>
                  <a:lnTo>
                    <a:pt x="832" y="454"/>
                  </a:lnTo>
                  <a:lnTo>
                    <a:pt x="830" y="454"/>
                  </a:lnTo>
                  <a:lnTo>
                    <a:pt x="836" y="454"/>
                  </a:lnTo>
                  <a:lnTo>
                    <a:pt x="838" y="452"/>
                  </a:lnTo>
                  <a:lnTo>
                    <a:pt x="842" y="448"/>
                  </a:lnTo>
                  <a:lnTo>
                    <a:pt x="844" y="448"/>
                  </a:lnTo>
                  <a:lnTo>
                    <a:pt x="846" y="448"/>
                  </a:lnTo>
                  <a:lnTo>
                    <a:pt x="848" y="448"/>
                  </a:lnTo>
                  <a:lnTo>
                    <a:pt x="850" y="448"/>
                  </a:lnTo>
                  <a:lnTo>
                    <a:pt x="850" y="450"/>
                  </a:lnTo>
                  <a:lnTo>
                    <a:pt x="848" y="452"/>
                  </a:lnTo>
                  <a:lnTo>
                    <a:pt x="848" y="454"/>
                  </a:lnTo>
                  <a:lnTo>
                    <a:pt x="844" y="454"/>
                  </a:lnTo>
                  <a:lnTo>
                    <a:pt x="844" y="454"/>
                  </a:lnTo>
                  <a:lnTo>
                    <a:pt x="842" y="454"/>
                  </a:lnTo>
                  <a:lnTo>
                    <a:pt x="840" y="458"/>
                  </a:lnTo>
                  <a:lnTo>
                    <a:pt x="838" y="458"/>
                  </a:lnTo>
                  <a:lnTo>
                    <a:pt x="836" y="456"/>
                  </a:lnTo>
                  <a:lnTo>
                    <a:pt x="836" y="458"/>
                  </a:lnTo>
                  <a:lnTo>
                    <a:pt x="834" y="460"/>
                  </a:lnTo>
                  <a:lnTo>
                    <a:pt x="834" y="460"/>
                  </a:lnTo>
                  <a:lnTo>
                    <a:pt x="836" y="458"/>
                  </a:lnTo>
                  <a:lnTo>
                    <a:pt x="838" y="460"/>
                  </a:lnTo>
                  <a:lnTo>
                    <a:pt x="840" y="460"/>
                  </a:lnTo>
                  <a:lnTo>
                    <a:pt x="842" y="458"/>
                  </a:lnTo>
                  <a:lnTo>
                    <a:pt x="844" y="456"/>
                  </a:lnTo>
                  <a:lnTo>
                    <a:pt x="846" y="454"/>
                  </a:lnTo>
                  <a:lnTo>
                    <a:pt x="848" y="456"/>
                  </a:lnTo>
                  <a:lnTo>
                    <a:pt x="850" y="456"/>
                  </a:lnTo>
                  <a:lnTo>
                    <a:pt x="852" y="454"/>
                  </a:lnTo>
                  <a:lnTo>
                    <a:pt x="854" y="454"/>
                  </a:lnTo>
                  <a:lnTo>
                    <a:pt x="854" y="452"/>
                  </a:lnTo>
                  <a:lnTo>
                    <a:pt x="854" y="450"/>
                  </a:lnTo>
                  <a:lnTo>
                    <a:pt x="854" y="450"/>
                  </a:lnTo>
                  <a:lnTo>
                    <a:pt x="854" y="448"/>
                  </a:lnTo>
                  <a:lnTo>
                    <a:pt x="854" y="446"/>
                  </a:lnTo>
                  <a:lnTo>
                    <a:pt x="856" y="446"/>
                  </a:lnTo>
                  <a:lnTo>
                    <a:pt x="858" y="448"/>
                  </a:lnTo>
                  <a:lnTo>
                    <a:pt x="858" y="446"/>
                  </a:lnTo>
                  <a:lnTo>
                    <a:pt x="858" y="448"/>
                  </a:lnTo>
                  <a:lnTo>
                    <a:pt x="860" y="454"/>
                  </a:lnTo>
                  <a:lnTo>
                    <a:pt x="862" y="456"/>
                  </a:lnTo>
                  <a:lnTo>
                    <a:pt x="862" y="458"/>
                  </a:lnTo>
                  <a:lnTo>
                    <a:pt x="862" y="460"/>
                  </a:lnTo>
                  <a:lnTo>
                    <a:pt x="862" y="462"/>
                  </a:lnTo>
                  <a:lnTo>
                    <a:pt x="858" y="462"/>
                  </a:lnTo>
                  <a:lnTo>
                    <a:pt x="858" y="462"/>
                  </a:lnTo>
                  <a:lnTo>
                    <a:pt x="854" y="460"/>
                  </a:lnTo>
                  <a:lnTo>
                    <a:pt x="852" y="462"/>
                  </a:lnTo>
                  <a:lnTo>
                    <a:pt x="850" y="462"/>
                  </a:lnTo>
                  <a:lnTo>
                    <a:pt x="848" y="462"/>
                  </a:lnTo>
                  <a:lnTo>
                    <a:pt x="848" y="462"/>
                  </a:lnTo>
                  <a:lnTo>
                    <a:pt x="846" y="462"/>
                  </a:lnTo>
                  <a:lnTo>
                    <a:pt x="844" y="464"/>
                  </a:lnTo>
                  <a:lnTo>
                    <a:pt x="840" y="464"/>
                  </a:lnTo>
                  <a:lnTo>
                    <a:pt x="842" y="466"/>
                  </a:lnTo>
                  <a:lnTo>
                    <a:pt x="846" y="464"/>
                  </a:lnTo>
                  <a:lnTo>
                    <a:pt x="848" y="466"/>
                  </a:lnTo>
                  <a:lnTo>
                    <a:pt x="852" y="468"/>
                  </a:lnTo>
                  <a:lnTo>
                    <a:pt x="854" y="468"/>
                  </a:lnTo>
                  <a:lnTo>
                    <a:pt x="854" y="468"/>
                  </a:lnTo>
                  <a:lnTo>
                    <a:pt x="856" y="468"/>
                  </a:lnTo>
                  <a:lnTo>
                    <a:pt x="858" y="468"/>
                  </a:lnTo>
                  <a:lnTo>
                    <a:pt x="860" y="470"/>
                  </a:lnTo>
                  <a:lnTo>
                    <a:pt x="862" y="470"/>
                  </a:lnTo>
                  <a:lnTo>
                    <a:pt x="862" y="472"/>
                  </a:lnTo>
                  <a:lnTo>
                    <a:pt x="864" y="474"/>
                  </a:lnTo>
                  <a:lnTo>
                    <a:pt x="864" y="478"/>
                  </a:lnTo>
                  <a:lnTo>
                    <a:pt x="862" y="478"/>
                  </a:lnTo>
                  <a:lnTo>
                    <a:pt x="860" y="478"/>
                  </a:lnTo>
                  <a:lnTo>
                    <a:pt x="860" y="476"/>
                  </a:lnTo>
                  <a:lnTo>
                    <a:pt x="858" y="476"/>
                  </a:lnTo>
                  <a:lnTo>
                    <a:pt x="858" y="478"/>
                  </a:lnTo>
                  <a:lnTo>
                    <a:pt x="856" y="476"/>
                  </a:lnTo>
                  <a:lnTo>
                    <a:pt x="856" y="476"/>
                  </a:lnTo>
                  <a:lnTo>
                    <a:pt x="854" y="476"/>
                  </a:lnTo>
                  <a:lnTo>
                    <a:pt x="852" y="476"/>
                  </a:lnTo>
                  <a:lnTo>
                    <a:pt x="850" y="472"/>
                  </a:lnTo>
                  <a:lnTo>
                    <a:pt x="850" y="472"/>
                  </a:lnTo>
                  <a:lnTo>
                    <a:pt x="848" y="472"/>
                  </a:lnTo>
                  <a:lnTo>
                    <a:pt x="846" y="472"/>
                  </a:lnTo>
                  <a:lnTo>
                    <a:pt x="844" y="472"/>
                  </a:lnTo>
                  <a:lnTo>
                    <a:pt x="844" y="474"/>
                  </a:lnTo>
                  <a:lnTo>
                    <a:pt x="846" y="474"/>
                  </a:lnTo>
                  <a:lnTo>
                    <a:pt x="848" y="474"/>
                  </a:lnTo>
                  <a:lnTo>
                    <a:pt x="848" y="474"/>
                  </a:lnTo>
                  <a:lnTo>
                    <a:pt x="844" y="476"/>
                  </a:lnTo>
                  <a:lnTo>
                    <a:pt x="844" y="476"/>
                  </a:lnTo>
                  <a:lnTo>
                    <a:pt x="842" y="476"/>
                  </a:lnTo>
                  <a:lnTo>
                    <a:pt x="838" y="478"/>
                  </a:lnTo>
                  <a:lnTo>
                    <a:pt x="840" y="478"/>
                  </a:lnTo>
                  <a:lnTo>
                    <a:pt x="840" y="478"/>
                  </a:lnTo>
                  <a:lnTo>
                    <a:pt x="842" y="478"/>
                  </a:lnTo>
                  <a:lnTo>
                    <a:pt x="844" y="478"/>
                  </a:lnTo>
                  <a:lnTo>
                    <a:pt x="846" y="476"/>
                  </a:lnTo>
                  <a:lnTo>
                    <a:pt x="848" y="476"/>
                  </a:lnTo>
                  <a:lnTo>
                    <a:pt x="850" y="478"/>
                  </a:lnTo>
                  <a:lnTo>
                    <a:pt x="850" y="478"/>
                  </a:lnTo>
                  <a:lnTo>
                    <a:pt x="850" y="480"/>
                  </a:lnTo>
                  <a:lnTo>
                    <a:pt x="852" y="480"/>
                  </a:lnTo>
                  <a:lnTo>
                    <a:pt x="850" y="480"/>
                  </a:lnTo>
                  <a:lnTo>
                    <a:pt x="848" y="480"/>
                  </a:lnTo>
                  <a:lnTo>
                    <a:pt x="846" y="482"/>
                  </a:lnTo>
                  <a:lnTo>
                    <a:pt x="846" y="482"/>
                  </a:lnTo>
                  <a:lnTo>
                    <a:pt x="846" y="480"/>
                  </a:lnTo>
                  <a:lnTo>
                    <a:pt x="844" y="480"/>
                  </a:lnTo>
                  <a:lnTo>
                    <a:pt x="844" y="480"/>
                  </a:lnTo>
                  <a:lnTo>
                    <a:pt x="844" y="482"/>
                  </a:lnTo>
                  <a:lnTo>
                    <a:pt x="846" y="482"/>
                  </a:lnTo>
                  <a:lnTo>
                    <a:pt x="848" y="484"/>
                  </a:lnTo>
                  <a:lnTo>
                    <a:pt x="848" y="486"/>
                  </a:lnTo>
                  <a:lnTo>
                    <a:pt x="848" y="486"/>
                  </a:lnTo>
                  <a:lnTo>
                    <a:pt x="848" y="486"/>
                  </a:lnTo>
                  <a:lnTo>
                    <a:pt x="842" y="486"/>
                  </a:lnTo>
                  <a:lnTo>
                    <a:pt x="840" y="486"/>
                  </a:lnTo>
                  <a:lnTo>
                    <a:pt x="836" y="484"/>
                  </a:lnTo>
                  <a:lnTo>
                    <a:pt x="834" y="484"/>
                  </a:lnTo>
                  <a:lnTo>
                    <a:pt x="834" y="484"/>
                  </a:lnTo>
                  <a:lnTo>
                    <a:pt x="836" y="486"/>
                  </a:lnTo>
                  <a:lnTo>
                    <a:pt x="844" y="488"/>
                  </a:lnTo>
                  <a:lnTo>
                    <a:pt x="844" y="490"/>
                  </a:lnTo>
                  <a:lnTo>
                    <a:pt x="842" y="490"/>
                  </a:lnTo>
                  <a:lnTo>
                    <a:pt x="838" y="488"/>
                  </a:lnTo>
                  <a:lnTo>
                    <a:pt x="838" y="488"/>
                  </a:lnTo>
                  <a:lnTo>
                    <a:pt x="836" y="490"/>
                  </a:lnTo>
                  <a:lnTo>
                    <a:pt x="838" y="490"/>
                  </a:lnTo>
                  <a:lnTo>
                    <a:pt x="838" y="490"/>
                  </a:lnTo>
                  <a:lnTo>
                    <a:pt x="840" y="492"/>
                  </a:lnTo>
                  <a:lnTo>
                    <a:pt x="840" y="490"/>
                  </a:lnTo>
                  <a:lnTo>
                    <a:pt x="842" y="492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44" y="494"/>
                  </a:lnTo>
                  <a:lnTo>
                    <a:pt x="844" y="492"/>
                  </a:lnTo>
                  <a:lnTo>
                    <a:pt x="846" y="492"/>
                  </a:lnTo>
                  <a:lnTo>
                    <a:pt x="846" y="494"/>
                  </a:lnTo>
                  <a:lnTo>
                    <a:pt x="844" y="494"/>
                  </a:lnTo>
                  <a:lnTo>
                    <a:pt x="844" y="496"/>
                  </a:lnTo>
                  <a:lnTo>
                    <a:pt x="846" y="496"/>
                  </a:lnTo>
                  <a:lnTo>
                    <a:pt x="846" y="494"/>
                  </a:lnTo>
                  <a:lnTo>
                    <a:pt x="848" y="494"/>
                  </a:lnTo>
                  <a:lnTo>
                    <a:pt x="850" y="494"/>
                  </a:lnTo>
                  <a:lnTo>
                    <a:pt x="852" y="496"/>
                  </a:lnTo>
                  <a:lnTo>
                    <a:pt x="854" y="496"/>
                  </a:lnTo>
                  <a:lnTo>
                    <a:pt x="854" y="496"/>
                  </a:lnTo>
                  <a:lnTo>
                    <a:pt x="854" y="498"/>
                  </a:lnTo>
                  <a:lnTo>
                    <a:pt x="852" y="498"/>
                  </a:lnTo>
                  <a:lnTo>
                    <a:pt x="850" y="496"/>
                  </a:lnTo>
                  <a:lnTo>
                    <a:pt x="848" y="496"/>
                  </a:lnTo>
                  <a:lnTo>
                    <a:pt x="844" y="498"/>
                  </a:lnTo>
                  <a:lnTo>
                    <a:pt x="844" y="500"/>
                  </a:lnTo>
                  <a:lnTo>
                    <a:pt x="844" y="498"/>
                  </a:lnTo>
                  <a:lnTo>
                    <a:pt x="848" y="498"/>
                  </a:lnTo>
                  <a:lnTo>
                    <a:pt x="850" y="500"/>
                  </a:lnTo>
                  <a:lnTo>
                    <a:pt x="848" y="500"/>
                  </a:lnTo>
                  <a:lnTo>
                    <a:pt x="848" y="502"/>
                  </a:lnTo>
                  <a:lnTo>
                    <a:pt x="848" y="500"/>
                  </a:lnTo>
                  <a:lnTo>
                    <a:pt x="852" y="500"/>
                  </a:lnTo>
                  <a:lnTo>
                    <a:pt x="852" y="502"/>
                  </a:lnTo>
                  <a:lnTo>
                    <a:pt x="852" y="502"/>
                  </a:lnTo>
                  <a:lnTo>
                    <a:pt x="854" y="504"/>
                  </a:lnTo>
                  <a:lnTo>
                    <a:pt x="856" y="504"/>
                  </a:lnTo>
                  <a:lnTo>
                    <a:pt x="854" y="506"/>
                  </a:lnTo>
                  <a:lnTo>
                    <a:pt x="854" y="510"/>
                  </a:lnTo>
                  <a:lnTo>
                    <a:pt x="854" y="510"/>
                  </a:lnTo>
                  <a:lnTo>
                    <a:pt x="854" y="510"/>
                  </a:lnTo>
                  <a:lnTo>
                    <a:pt x="854" y="508"/>
                  </a:lnTo>
                  <a:lnTo>
                    <a:pt x="856" y="506"/>
                  </a:lnTo>
                  <a:lnTo>
                    <a:pt x="858" y="506"/>
                  </a:lnTo>
                  <a:lnTo>
                    <a:pt x="858" y="508"/>
                  </a:lnTo>
                  <a:lnTo>
                    <a:pt x="858" y="510"/>
                  </a:lnTo>
                  <a:lnTo>
                    <a:pt x="856" y="514"/>
                  </a:lnTo>
                  <a:lnTo>
                    <a:pt x="854" y="516"/>
                  </a:lnTo>
                  <a:lnTo>
                    <a:pt x="854" y="516"/>
                  </a:lnTo>
                  <a:lnTo>
                    <a:pt x="856" y="516"/>
                  </a:lnTo>
                  <a:lnTo>
                    <a:pt x="858" y="514"/>
                  </a:lnTo>
                  <a:lnTo>
                    <a:pt x="858" y="512"/>
                  </a:lnTo>
                  <a:lnTo>
                    <a:pt x="858" y="510"/>
                  </a:lnTo>
                  <a:lnTo>
                    <a:pt x="860" y="510"/>
                  </a:lnTo>
                  <a:lnTo>
                    <a:pt x="860" y="510"/>
                  </a:lnTo>
                  <a:lnTo>
                    <a:pt x="862" y="508"/>
                  </a:lnTo>
                  <a:lnTo>
                    <a:pt x="862" y="506"/>
                  </a:lnTo>
                  <a:lnTo>
                    <a:pt x="864" y="506"/>
                  </a:lnTo>
                  <a:lnTo>
                    <a:pt x="862" y="508"/>
                  </a:lnTo>
                  <a:lnTo>
                    <a:pt x="860" y="512"/>
                  </a:lnTo>
                  <a:lnTo>
                    <a:pt x="860" y="512"/>
                  </a:lnTo>
                  <a:lnTo>
                    <a:pt x="860" y="516"/>
                  </a:lnTo>
                  <a:lnTo>
                    <a:pt x="860" y="518"/>
                  </a:lnTo>
                  <a:lnTo>
                    <a:pt x="860" y="516"/>
                  </a:lnTo>
                  <a:lnTo>
                    <a:pt x="860" y="516"/>
                  </a:lnTo>
                  <a:lnTo>
                    <a:pt x="860" y="514"/>
                  </a:lnTo>
                  <a:lnTo>
                    <a:pt x="862" y="512"/>
                  </a:lnTo>
                  <a:lnTo>
                    <a:pt x="864" y="510"/>
                  </a:lnTo>
                  <a:lnTo>
                    <a:pt x="866" y="508"/>
                  </a:lnTo>
                  <a:lnTo>
                    <a:pt x="868" y="506"/>
                  </a:lnTo>
                  <a:lnTo>
                    <a:pt x="868" y="508"/>
                  </a:lnTo>
                  <a:lnTo>
                    <a:pt x="868" y="510"/>
                  </a:lnTo>
                  <a:lnTo>
                    <a:pt x="868" y="510"/>
                  </a:lnTo>
                  <a:lnTo>
                    <a:pt x="864" y="512"/>
                  </a:lnTo>
                  <a:lnTo>
                    <a:pt x="864" y="514"/>
                  </a:lnTo>
                  <a:lnTo>
                    <a:pt x="864" y="516"/>
                  </a:lnTo>
                  <a:lnTo>
                    <a:pt x="864" y="516"/>
                  </a:lnTo>
                  <a:lnTo>
                    <a:pt x="864" y="516"/>
                  </a:lnTo>
                  <a:lnTo>
                    <a:pt x="866" y="516"/>
                  </a:lnTo>
                  <a:lnTo>
                    <a:pt x="868" y="516"/>
                  </a:lnTo>
                  <a:lnTo>
                    <a:pt x="870" y="514"/>
                  </a:lnTo>
                  <a:lnTo>
                    <a:pt x="872" y="516"/>
                  </a:lnTo>
                  <a:lnTo>
                    <a:pt x="872" y="518"/>
                  </a:lnTo>
                  <a:lnTo>
                    <a:pt x="872" y="520"/>
                  </a:lnTo>
                  <a:lnTo>
                    <a:pt x="870" y="520"/>
                  </a:lnTo>
                  <a:lnTo>
                    <a:pt x="870" y="522"/>
                  </a:lnTo>
                  <a:lnTo>
                    <a:pt x="872" y="522"/>
                  </a:lnTo>
                  <a:lnTo>
                    <a:pt x="872" y="524"/>
                  </a:lnTo>
                  <a:lnTo>
                    <a:pt x="870" y="524"/>
                  </a:lnTo>
                  <a:lnTo>
                    <a:pt x="870" y="524"/>
                  </a:lnTo>
                  <a:lnTo>
                    <a:pt x="870" y="524"/>
                  </a:lnTo>
                  <a:lnTo>
                    <a:pt x="872" y="526"/>
                  </a:lnTo>
                  <a:lnTo>
                    <a:pt x="868" y="526"/>
                  </a:lnTo>
                  <a:lnTo>
                    <a:pt x="866" y="526"/>
                  </a:lnTo>
                  <a:lnTo>
                    <a:pt x="866" y="528"/>
                  </a:lnTo>
                  <a:lnTo>
                    <a:pt x="870" y="528"/>
                  </a:lnTo>
                  <a:lnTo>
                    <a:pt x="872" y="528"/>
                  </a:lnTo>
                  <a:lnTo>
                    <a:pt x="874" y="528"/>
                  </a:lnTo>
                  <a:lnTo>
                    <a:pt x="876" y="526"/>
                  </a:lnTo>
                  <a:lnTo>
                    <a:pt x="876" y="526"/>
                  </a:lnTo>
                  <a:lnTo>
                    <a:pt x="874" y="530"/>
                  </a:lnTo>
                  <a:lnTo>
                    <a:pt x="874" y="532"/>
                  </a:lnTo>
                  <a:lnTo>
                    <a:pt x="876" y="530"/>
                  </a:lnTo>
                  <a:lnTo>
                    <a:pt x="878" y="530"/>
                  </a:lnTo>
                  <a:lnTo>
                    <a:pt x="878" y="528"/>
                  </a:lnTo>
                  <a:lnTo>
                    <a:pt x="880" y="526"/>
                  </a:lnTo>
                  <a:lnTo>
                    <a:pt x="882" y="526"/>
                  </a:lnTo>
                  <a:lnTo>
                    <a:pt x="882" y="528"/>
                  </a:lnTo>
                  <a:lnTo>
                    <a:pt x="880" y="530"/>
                  </a:lnTo>
                  <a:lnTo>
                    <a:pt x="880" y="530"/>
                  </a:lnTo>
                  <a:lnTo>
                    <a:pt x="878" y="530"/>
                  </a:lnTo>
                  <a:lnTo>
                    <a:pt x="878" y="534"/>
                  </a:lnTo>
                  <a:lnTo>
                    <a:pt x="876" y="534"/>
                  </a:lnTo>
                  <a:lnTo>
                    <a:pt x="874" y="536"/>
                  </a:lnTo>
                  <a:lnTo>
                    <a:pt x="874" y="538"/>
                  </a:lnTo>
                  <a:lnTo>
                    <a:pt x="876" y="538"/>
                  </a:lnTo>
                  <a:lnTo>
                    <a:pt x="878" y="536"/>
                  </a:lnTo>
                  <a:lnTo>
                    <a:pt x="878" y="536"/>
                  </a:lnTo>
                  <a:lnTo>
                    <a:pt x="880" y="532"/>
                  </a:lnTo>
                  <a:lnTo>
                    <a:pt x="882" y="532"/>
                  </a:lnTo>
                  <a:lnTo>
                    <a:pt x="882" y="534"/>
                  </a:lnTo>
                  <a:lnTo>
                    <a:pt x="880" y="536"/>
                  </a:lnTo>
                  <a:lnTo>
                    <a:pt x="880" y="538"/>
                  </a:lnTo>
                  <a:lnTo>
                    <a:pt x="878" y="540"/>
                  </a:lnTo>
                  <a:lnTo>
                    <a:pt x="880" y="538"/>
                  </a:lnTo>
                  <a:lnTo>
                    <a:pt x="882" y="536"/>
                  </a:lnTo>
                  <a:lnTo>
                    <a:pt x="882" y="534"/>
                  </a:lnTo>
                  <a:lnTo>
                    <a:pt x="882" y="534"/>
                  </a:lnTo>
                  <a:lnTo>
                    <a:pt x="884" y="534"/>
                  </a:lnTo>
                  <a:lnTo>
                    <a:pt x="884" y="538"/>
                  </a:lnTo>
                  <a:lnTo>
                    <a:pt x="886" y="538"/>
                  </a:lnTo>
                  <a:lnTo>
                    <a:pt x="886" y="538"/>
                  </a:lnTo>
                  <a:lnTo>
                    <a:pt x="886" y="536"/>
                  </a:lnTo>
                  <a:lnTo>
                    <a:pt x="886" y="536"/>
                  </a:lnTo>
                  <a:lnTo>
                    <a:pt x="890" y="534"/>
                  </a:lnTo>
                  <a:lnTo>
                    <a:pt x="890" y="534"/>
                  </a:lnTo>
                  <a:lnTo>
                    <a:pt x="890" y="536"/>
                  </a:lnTo>
                  <a:lnTo>
                    <a:pt x="890" y="536"/>
                  </a:lnTo>
                  <a:lnTo>
                    <a:pt x="892" y="536"/>
                  </a:lnTo>
                  <a:lnTo>
                    <a:pt x="892" y="538"/>
                  </a:lnTo>
                  <a:lnTo>
                    <a:pt x="892" y="540"/>
                  </a:lnTo>
                  <a:lnTo>
                    <a:pt x="894" y="540"/>
                  </a:lnTo>
                  <a:lnTo>
                    <a:pt x="894" y="540"/>
                  </a:lnTo>
                  <a:lnTo>
                    <a:pt x="894" y="542"/>
                  </a:lnTo>
                  <a:lnTo>
                    <a:pt x="896" y="544"/>
                  </a:lnTo>
                  <a:lnTo>
                    <a:pt x="896" y="544"/>
                  </a:lnTo>
                  <a:lnTo>
                    <a:pt x="896" y="546"/>
                  </a:lnTo>
                  <a:lnTo>
                    <a:pt x="896" y="546"/>
                  </a:lnTo>
                  <a:lnTo>
                    <a:pt x="892" y="546"/>
                  </a:lnTo>
                  <a:lnTo>
                    <a:pt x="892" y="544"/>
                  </a:lnTo>
                  <a:lnTo>
                    <a:pt x="892" y="544"/>
                  </a:lnTo>
                  <a:lnTo>
                    <a:pt x="890" y="542"/>
                  </a:lnTo>
                  <a:lnTo>
                    <a:pt x="890" y="542"/>
                  </a:lnTo>
                  <a:lnTo>
                    <a:pt x="888" y="544"/>
                  </a:lnTo>
                  <a:lnTo>
                    <a:pt x="888" y="544"/>
                  </a:lnTo>
                  <a:lnTo>
                    <a:pt x="888" y="544"/>
                  </a:lnTo>
                  <a:lnTo>
                    <a:pt x="890" y="544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46"/>
                  </a:lnTo>
                  <a:lnTo>
                    <a:pt x="892" y="548"/>
                  </a:lnTo>
                  <a:lnTo>
                    <a:pt x="890" y="548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550"/>
                  </a:lnTo>
                  <a:lnTo>
                    <a:pt x="892" y="550"/>
                  </a:lnTo>
                  <a:lnTo>
                    <a:pt x="892" y="550"/>
                  </a:lnTo>
                  <a:lnTo>
                    <a:pt x="892" y="550"/>
                  </a:lnTo>
                  <a:lnTo>
                    <a:pt x="892" y="552"/>
                  </a:lnTo>
                  <a:lnTo>
                    <a:pt x="890" y="552"/>
                  </a:lnTo>
                  <a:lnTo>
                    <a:pt x="888" y="552"/>
                  </a:lnTo>
                  <a:lnTo>
                    <a:pt x="886" y="552"/>
                  </a:lnTo>
                  <a:lnTo>
                    <a:pt x="884" y="552"/>
                  </a:lnTo>
                  <a:lnTo>
                    <a:pt x="884" y="550"/>
                  </a:lnTo>
                  <a:lnTo>
                    <a:pt x="884" y="548"/>
                  </a:lnTo>
                  <a:lnTo>
                    <a:pt x="882" y="548"/>
                  </a:lnTo>
                  <a:lnTo>
                    <a:pt x="882" y="546"/>
                  </a:lnTo>
                  <a:lnTo>
                    <a:pt x="880" y="546"/>
                  </a:lnTo>
                  <a:lnTo>
                    <a:pt x="880" y="548"/>
                  </a:lnTo>
                  <a:lnTo>
                    <a:pt x="882" y="550"/>
                  </a:lnTo>
                  <a:lnTo>
                    <a:pt x="882" y="552"/>
                  </a:lnTo>
                  <a:lnTo>
                    <a:pt x="882" y="552"/>
                  </a:lnTo>
                  <a:lnTo>
                    <a:pt x="880" y="552"/>
                  </a:lnTo>
                  <a:lnTo>
                    <a:pt x="878" y="552"/>
                  </a:lnTo>
                  <a:lnTo>
                    <a:pt x="878" y="550"/>
                  </a:lnTo>
                  <a:lnTo>
                    <a:pt x="878" y="552"/>
                  </a:lnTo>
                  <a:lnTo>
                    <a:pt x="880" y="554"/>
                  </a:lnTo>
                  <a:lnTo>
                    <a:pt x="882" y="554"/>
                  </a:lnTo>
                  <a:lnTo>
                    <a:pt x="882" y="554"/>
                  </a:lnTo>
                  <a:lnTo>
                    <a:pt x="884" y="554"/>
                  </a:lnTo>
                  <a:lnTo>
                    <a:pt x="884" y="556"/>
                  </a:lnTo>
                  <a:lnTo>
                    <a:pt x="884" y="558"/>
                  </a:lnTo>
                  <a:lnTo>
                    <a:pt x="880" y="558"/>
                  </a:lnTo>
                  <a:lnTo>
                    <a:pt x="880" y="556"/>
                  </a:lnTo>
                  <a:lnTo>
                    <a:pt x="878" y="554"/>
                  </a:lnTo>
                  <a:lnTo>
                    <a:pt x="876" y="554"/>
                  </a:lnTo>
                  <a:lnTo>
                    <a:pt x="876" y="554"/>
                  </a:lnTo>
                  <a:lnTo>
                    <a:pt x="876" y="554"/>
                  </a:lnTo>
                  <a:lnTo>
                    <a:pt x="878" y="556"/>
                  </a:lnTo>
                  <a:lnTo>
                    <a:pt x="880" y="558"/>
                  </a:lnTo>
                  <a:lnTo>
                    <a:pt x="880" y="562"/>
                  </a:lnTo>
                  <a:lnTo>
                    <a:pt x="878" y="562"/>
                  </a:lnTo>
                  <a:lnTo>
                    <a:pt x="878" y="562"/>
                  </a:lnTo>
                  <a:lnTo>
                    <a:pt x="878" y="560"/>
                  </a:lnTo>
                  <a:lnTo>
                    <a:pt x="876" y="560"/>
                  </a:lnTo>
                  <a:lnTo>
                    <a:pt x="874" y="558"/>
                  </a:lnTo>
                  <a:lnTo>
                    <a:pt x="874" y="560"/>
                  </a:lnTo>
                  <a:lnTo>
                    <a:pt x="876" y="560"/>
                  </a:lnTo>
                  <a:lnTo>
                    <a:pt x="876" y="562"/>
                  </a:lnTo>
                  <a:lnTo>
                    <a:pt x="876" y="566"/>
                  </a:lnTo>
                  <a:lnTo>
                    <a:pt x="874" y="566"/>
                  </a:lnTo>
                  <a:lnTo>
                    <a:pt x="874" y="566"/>
                  </a:lnTo>
                  <a:lnTo>
                    <a:pt x="872" y="566"/>
                  </a:lnTo>
                  <a:lnTo>
                    <a:pt x="872" y="562"/>
                  </a:lnTo>
                  <a:lnTo>
                    <a:pt x="872" y="564"/>
                  </a:lnTo>
                  <a:lnTo>
                    <a:pt x="872" y="564"/>
                  </a:lnTo>
                  <a:lnTo>
                    <a:pt x="870" y="566"/>
                  </a:lnTo>
                  <a:lnTo>
                    <a:pt x="868" y="564"/>
                  </a:lnTo>
                  <a:lnTo>
                    <a:pt x="870" y="564"/>
                  </a:lnTo>
                  <a:lnTo>
                    <a:pt x="868" y="562"/>
                  </a:lnTo>
                  <a:lnTo>
                    <a:pt x="868" y="560"/>
                  </a:lnTo>
                  <a:lnTo>
                    <a:pt x="868" y="558"/>
                  </a:lnTo>
                  <a:lnTo>
                    <a:pt x="868" y="560"/>
                  </a:lnTo>
                  <a:lnTo>
                    <a:pt x="868" y="564"/>
                  </a:lnTo>
                  <a:lnTo>
                    <a:pt x="866" y="564"/>
                  </a:lnTo>
                  <a:lnTo>
                    <a:pt x="864" y="564"/>
                  </a:lnTo>
                  <a:lnTo>
                    <a:pt x="864" y="564"/>
                  </a:lnTo>
                  <a:lnTo>
                    <a:pt x="866" y="566"/>
                  </a:lnTo>
                  <a:lnTo>
                    <a:pt x="866" y="566"/>
                  </a:lnTo>
                  <a:lnTo>
                    <a:pt x="866" y="566"/>
                  </a:lnTo>
                  <a:lnTo>
                    <a:pt x="864" y="566"/>
                  </a:lnTo>
                  <a:lnTo>
                    <a:pt x="864" y="566"/>
                  </a:lnTo>
                  <a:lnTo>
                    <a:pt x="864" y="566"/>
                  </a:lnTo>
                  <a:lnTo>
                    <a:pt x="864" y="568"/>
                  </a:lnTo>
                  <a:lnTo>
                    <a:pt x="866" y="568"/>
                  </a:lnTo>
                  <a:lnTo>
                    <a:pt x="866" y="570"/>
                  </a:lnTo>
                  <a:lnTo>
                    <a:pt x="866" y="570"/>
                  </a:lnTo>
                  <a:lnTo>
                    <a:pt x="864" y="572"/>
                  </a:lnTo>
                  <a:lnTo>
                    <a:pt x="864" y="572"/>
                  </a:lnTo>
                  <a:lnTo>
                    <a:pt x="866" y="574"/>
                  </a:lnTo>
                  <a:lnTo>
                    <a:pt x="866" y="576"/>
                  </a:lnTo>
                  <a:lnTo>
                    <a:pt x="864" y="576"/>
                  </a:lnTo>
                  <a:lnTo>
                    <a:pt x="864" y="574"/>
                  </a:lnTo>
                  <a:lnTo>
                    <a:pt x="864" y="574"/>
                  </a:lnTo>
                  <a:lnTo>
                    <a:pt x="864" y="576"/>
                  </a:lnTo>
                  <a:lnTo>
                    <a:pt x="864" y="578"/>
                  </a:lnTo>
                  <a:lnTo>
                    <a:pt x="864" y="580"/>
                  </a:lnTo>
                  <a:lnTo>
                    <a:pt x="862" y="580"/>
                  </a:lnTo>
                  <a:lnTo>
                    <a:pt x="862" y="582"/>
                  </a:lnTo>
                  <a:lnTo>
                    <a:pt x="860" y="580"/>
                  </a:lnTo>
                  <a:lnTo>
                    <a:pt x="860" y="580"/>
                  </a:lnTo>
                  <a:lnTo>
                    <a:pt x="860" y="580"/>
                  </a:lnTo>
                  <a:lnTo>
                    <a:pt x="860" y="578"/>
                  </a:lnTo>
                  <a:lnTo>
                    <a:pt x="858" y="578"/>
                  </a:lnTo>
                  <a:lnTo>
                    <a:pt x="858" y="578"/>
                  </a:lnTo>
                  <a:lnTo>
                    <a:pt x="860" y="576"/>
                  </a:lnTo>
                  <a:lnTo>
                    <a:pt x="860" y="574"/>
                  </a:lnTo>
                  <a:lnTo>
                    <a:pt x="858" y="574"/>
                  </a:lnTo>
                  <a:lnTo>
                    <a:pt x="858" y="576"/>
                  </a:lnTo>
                  <a:lnTo>
                    <a:pt x="856" y="578"/>
                  </a:lnTo>
                  <a:lnTo>
                    <a:pt x="856" y="576"/>
                  </a:lnTo>
                  <a:lnTo>
                    <a:pt x="854" y="576"/>
                  </a:lnTo>
                  <a:lnTo>
                    <a:pt x="856" y="574"/>
                  </a:lnTo>
                  <a:lnTo>
                    <a:pt x="854" y="572"/>
                  </a:lnTo>
                  <a:lnTo>
                    <a:pt x="854" y="572"/>
                  </a:lnTo>
                  <a:lnTo>
                    <a:pt x="856" y="572"/>
                  </a:lnTo>
                  <a:lnTo>
                    <a:pt x="856" y="570"/>
                  </a:lnTo>
                  <a:lnTo>
                    <a:pt x="856" y="570"/>
                  </a:lnTo>
                  <a:lnTo>
                    <a:pt x="856" y="570"/>
                  </a:lnTo>
                  <a:lnTo>
                    <a:pt x="854" y="570"/>
                  </a:lnTo>
                  <a:lnTo>
                    <a:pt x="852" y="572"/>
                  </a:lnTo>
                  <a:lnTo>
                    <a:pt x="852" y="574"/>
                  </a:lnTo>
                  <a:lnTo>
                    <a:pt x="852" y="574"/>
                  </a:lnTo>
                  <a:lnTo>
                    <a:pt x="852" y="572"/>
                  </a:lnTo>
                  <a:lnTo>
                    <a:pt x="850" y="572"/>
                  </a:lnTo>
                  <a:lnTo>
                    <a:pt x="850" y="570"/>
                  </a:lnTo>
                  <a:lnTo>
                    <a:pt x="852" y="568"/>
                  </a:lnTo>
                  <a:lnTo>
                    <a:pt x="852" y="568"/>
                  </a:lnTo>
                  <a:lnTo>
                    <a:pt x="852" y="568"/>
                  </a:lnTo>
                  <a:lnTo>
                    <a:pt x="854" y="566"/>
                  </a:lnTo>
                  <a:lnTo>
                    <a:pt x="854" y="566"/>
                  </a:lnTo>
                  <a:lnTo>
                    <a:pt x="852" y="566"/>
                  </a:lnTo>
                  <a:lnTo>
                    <a:pt x="850" y="566"/>
                  </a:lnTo>
                  <a:lnTo>
                    <a:pt x="848" y="566"/>
                  </a:lnTo>
                  <a:lnTo>
                    <a:pt x="848" y="566"/>
                  </a:lnTo>
                  <a:lnTo>
                    <a:pt x="850" y="564"/>
                  </a:lnTo>
                  <a:lnTo>
                    <a:pt x="852" y="564"/>
                  </a:lnTo>
                  <a:lnTo>
                    <a:pt x="852" y="562"/>
                  </a:lnTo>
                  <a:lnTo>
                    <a:pt x="852" y="562"/>
                  </a:lnTo>
                  <a:lnTo>
                    <a:pt x="850" y="562"/>
                  </a:lnTo>
                  <a:lnTo>
                    <a:pt x="848" y="562"/>
                  </a:lnTo>
                  <a:lnTo>
                    <a:pt x="848" y="560"/>
                  </a:lnTo>
                  <a:lnTo>
                    <a:pt x="850" y="560"/>
                  </a:lnTo>
                  <a:lnTo>
                    <a:pt x="852" y="560"/>
                  </a:lnTo>
                  <a:lnTo>
                    <a:pt x="854" y="560"/>
                  </a:lnTo>
                  <a:lnTo>
                    <a:pt x="852" y="558"/>
                  </a:lnTo>
                  <a:lnTo>
                    <a:pt x="850" y="558"/>
                  </a:lnTo>
                  <a:lnTo>
                    <a:pt x="848" y="560"/>
                  </a:lnTo>
                  <a:lnTo>
                    <a:pt x="848" y="558"/>
                  </a:lnTo>
                  <a:lnTo>
                    <a:pt x="848" y="558"/>
                  </a:lnTo>
                  <a:lnTo>
                    <a:pt x="850" y="556"/>
                  </a:lnTo>
                  <a:lnTo>
                    <a:pt x="852" y="554"/>
                  </a:lnTo>
                  <a:lnTo>
                    <a:pt x="854" y="554"/>
                  </a:lnTo>
                  <a:lnTo>
                    <a:pt x="856" y="552"/>
                  </a:lnTo>
                  <a:lnTo>
                    <a:pt x="858" y="552"/>
                  </a:lnTo>
                  <a:lnTo>
                    <a:pt x="858" y="550"/>
                  </a:lnTo>
                  <a:lnTo>
                    <a:pt x="860" y="548"/>
                  </a:lnTo>
                  <a:lnTo>
                    <a:pt x="860" y="548"/>
                  </a:lnTo>
                  <a:lnTo>
                    <a:pt x="860" y="546"/>
                  </a:lnTo>
                  <a:lnTo>
                    <a:pt x="860" y="546"/>
                  </a:lnTo>
                  <a:lnTo>
                    <a:pt x="858" y="548"/>
                  </a:lnTo>
                  <a:lnTo>
                    <a:pt x="856" y="550"/>
                  </a:lnTo>
                  <a:lnTo>
                    <a:pt x="856" y="552"/>
                  </a:lnTo>
                  <a:lnTo>
                    <a:pt x="852" y="552"/>
                  </a:lnTo>
                  <a:lnTo>
                    <a:pt x="852" y="552"/>
                  </a:lnTo>
                  <a:lnTo>
                    <a:pt x="848" y="554"/>
                  </a:lnTo>
                  <a:lnTo>
                    <a:pt x="846" y="554"/>
                  </a:lnTo>
                  <a:lnTo>
                    <a:pt x="844" y="554"/>
                  </a:lnTo>
                  <a:lnTo>
                    <a:pt x="844" y="552"/>
                  </a:lnTo>
                  <a:lnTo>
                    <a:pt x="848" y="550"/>
                  </a:lnTo>
                  <a:lnTo>
                    <a:pt x="850" y="548"/>
                  </a:lnTo>
                  <a:lnTo>
                    <a:pt x="850" y="548"/>
                  </a:lnTo>
                  <a:lnTo>
                    <a:pt x="852" y="546"/>
                  </a:lnTo>
                  <a:lnTo>
                    <a:pt x="852" y="544"/>
                  </a:lnTo>
                  <a:lnTo>
                    <a:pt x="850" y="546"/>
                  </a:lnTo>
                  <a:lnTo>
                    <a:pt x="844" y="550"/>
                  </a:lnTo>
                  <a:lnTo>
                    <a:pt x="844" y="550"/>
                  </a:lnTo>
                  <a:lnTo>
                    <a:pt x="842" y="550"/>
                  </a:lnTo>
                  <a:lnTo>
                    <a:pt x="842" y="550"/>
                  </a:lnTo>
                  <a:lnTo>
                    <a:pt x="842" y="548"/>
                  </a:lnTo>
                  <a:lnTo>
                    <a:pt x="842" y="546"/>
                  </a:lnTo>
                  <a:lnTo>
                    <a:pt x="840" y="548"/>
                  </a:lnTo>
                  <a:lnTo>
                    <a:pt x="838" y="546"/>
                  </a:lnTo>
                  <a:lnTo>
                    <a:pt x="840" y="546"/>
                  </a:lnTo>
                  <a:lnTo>
                    <a:pt x="840" y="544"/>
                  </a:lnTo>
                  <a:lnTo>
                    <a:pt x="840" y="544"/>
                  </a:lnTo>
                  <a:lnTo>
                    <a:pt x="840" y="544"/>
                  </a:lnTo>
                  <a:lnTo>
                    <a:pt x="838" y="544"/>
                  </a:lnTo>
                  <a:lnTo>
                    <a:pt x="838" y="542"/>
                  </a:lnTo>
                  <a:lnTo>
                    <a:pt x="838" y="540"/>
                  </a:lnTo>
                  <a:lnTo>
                    <a:pt x="840" y="540"/>
                  </a:lnTo>
                  <a:lnTo>
                    <a:pt x="840" y="538"/>
                  </a:lnTo>
                  <a:lnTo>
                    <a:pt x="838" y="538"/>
                  </a:lnTo>
                  <a:lnTo>
                    <a:pt x="838" y="536"/>
                  </a:lnTo>
                  <a:lnTo>
                    <a:pt x="836" y="538"/>
                  </a:lnTo>
                  <a:lnTo>
                    <a:pt x="836" y="538"/>
                  </a:lnTo>
                  <a:lnTo>
                    <a:pt x="838" y="540"/>
                  </a:lnTo>
                  <a:lnTo>
                    <a:pt x="836" y="540"/>
                  </a:lnTo>
                  <a:lnTo>
                    <a:pt x="834" y="540"/>
                  </a:lnTo>
                  <a:lnTo>
                    <a:pt x="832" y="538"/>
                  </a:lnTo>
                  <a:lnTo>
                    <a:pt x="830" y="538"/>
                  </a:lnTo>
                  <a:lnTo>
                    <a:pt x="832" y="540"/>
                  </a:lnTo>
                  <a:lnTo>
                    <a:pt x="834" y="542"/>
                  </a:lnTo>
                  <a:lnTo>
                    <a:pt x="834" y="544"/>
                  </a:lnTo>
                  <a:lnTo>
                    <a:pt x="832" y="544"/>
                  </a:lnTo>
                  <a:lnTo>
                    <a:pt x="832" y="544"/>
                  </a:lnTo>
                  <a:lnTo>
                    <a:pt x="832" y="544"/>
                  </a:lnTo>
                  <a:lnTo>
                    <a:pt x="830" y="544"/>
                  </a:lnTo>
                  <a:lnTo>
                    <a:pt x="830" y="544"/>
                  </a:lnTo>
                  <a:lnTo>
                    <a:pt x="830" y="542"/>
                  </a:lnTo>
                  <a:lnTo>
                    <a:pt x="828" y="540"/>
                  </a:lnTo>
                  <a:lnTo>
                    <a:pt x="828" y="542"/>
                  </a:lnTo>
                  <a:lnTo>
                    <a:pt x="830" y="542"/>
                  </a:lnTo>
                  <a:lnTo>
                    <a:pt x="830" y="544"/>
                  </a:lnTo>
                  <a:lnTo>
                    <a:pt x="828" y="546"/>
                  </a:lnTo>
                  <a:lnTo>
                    <a:pt x="830" y="546"/>
                  </a:lnTo>
                  <a:lnTo>
                    <a:pt x="832" y="548"/>
                  </a:lnTo>
                  <a:lnTo>
                    <a:pt x="832" y="550"/>
                  </a:lnTo>
                  <a:lnTo>
                    <a:pt x="832" y="552"/>
                  </a:lnTo>
                  <a:lnTo>
                    <a:pt x="834" y="552"/>
                  </a:lnTo>
                  <a:lnTo>
                    <a:pt x="832" y="554"/>
                  </a:lnTo>
                  <a:lnTo>
                    <a:pt x="832" y="554"/>
                  </a:lnTo>
                  <a:lnTo>
                    <a:pt x="830" y="554"/>
                  </a:lnTo>
                  <a:lnTo>
                    <a:pt x="828" y="552"/>
                  </a:lnTo>
                  <a:lnTo>
                    <a:pt x="828" y="554"/>
                  </a:lnTo>
                  <a:lnTo>
                    <a:pt x="826" y="554"/>
                  </a:lnTo>
                  <a:lnTo>
                    <a:pt x="824" y="552"/>
                  </a:lnTo>
                  <a:lnTo>
                    <a:pt x="824" y="550"/>
                  </a:lnTo>
                  <a:lnTo>
                    <a:pt x="824" y="548"/>
                  </a:lnTo>
                  <a:lnTo>
                    <a:pt x="824" y="548"/>
                  </a:lnTo>
                  <a:lnTo>
                    <a:pt x="822" y="546"/>
                  </a:lnTo>
                  <a:lnTo>
                    <a:pt x="820" y="546"/>
                  </a:lnTo>
                  <a:lnTo>
                    <a:pt x="820" y="544"/>
                  </a:lnTo>
                  <a:lnTo>
                    <a:pt x="820" y="544"/>
                  </a:lnTo>
                  <a:lnTo>
                    <a:pt x="818" y="544"/>
                  </a:lnTo>
                  <a:lnTo>
                    <a:pt x="816" y="544"/>
                  </a:lnTo>
                  <a:lnTo>
                    <a:pt x="814" y="544"/>
                  </a:lnTo>
                  <a:lnTo>
                    <a:pt x="814" y="546"/>
                  </a:lnTo>
                  <a:lnTo>
                    <a:pt x="816" y="546"/>
                  </a:lnTo>
                  <a:lnTo>
                    <a:pt x="818" y="546"/>
                  </a:lnTo>
                  <a:lnTo>
                    <a:pt x="822" y="548"/>
                  </a:lnTo>
                  <a:lnTo>
                    <a:pt x="822" y="550"/>
                  </a:lnTo>
                  <a:lnTo>
                    <a:pt x="820" y="552"/>
                  </a:lnTo>
                  <a:lnTo>
                    <a:pt x="820" y="552"/>
                  </a:lnTo>
                  <a:lnTo>
                    <a:pt x="822" y="552"/>
                  </a:lnTo>
                  <a:lnTo>
                    <a:pt x="822" y="554"/>
                  </a:lnTo>
                  <a:lnTo>
                    <a:pt x="822" y="554"/>
                  </a:lnTo>
                  <a:lnTo>
                    <a:pt x="822" y="556"/>
                  </a:lnTo>
                  <a:lnTo>
                    <a:pt x="824" y="556"/>
                  </a:lnTo>
                  <a:lnTo>
                    <a:pt x="824" y="556"/>
                  </a:lnTo>
                  <a:lnTo>
                    <a:pt x="824" y="558"/>
                  </a:lnTo>
                  <a:lnTo>
                    <a:pt x="820" y="562"/>
                  </a:lnTo>
                  <a:lnTo>
                    <a:pt x="818" y="564"/>
                  </a:lnTo>
                  <a:lnTo>
                    <a:pt x="822" y="562"/>
                  </a:lnTo>
                  <a:lnTo>
                    <a:pt x="824" y="560"/>
                  </a:lnTo>
                  <a:lnTo>
                    <a:pt x="824" y="560"/>
                  </a:lnTo>
                  <a:lnTo>
                    <a:pt x="828" y="560"/>
                  </a:lnTo>
                  <a:lnTo>
                    <a:pt x="828" y="560"/>
                  </a:lnTo>
                  <a:lnTo>
                    <a:pt x="828" y="562"/>
                  </a:lnTo>
                  <a:lnTo>
                    <a:pt x="826" y="562"/>
                  </a:lnTo>
                  <a:lnTo>
                    <a:pt x="826" y="564"/>
                  </a:lnTo>
                  <a:lnTo>
                    <a:pt x="826" y="564"/>
                  </a:lnTo>
                  <a:lnTo>
                    <a:pt x="828" y="566"/>
                  </a:lnTo>
                  <a:lnTo>
                    <a:pt x="830" y="566"/>
                  </a:lnTo>
                  <a:lnTo>
                    <a:pt x="828" y="566"/>
                  </a:lnTo>
                  <a:lnTo>
                    <a:pt x="826" y="568"/>
                  </a:lnTo>
                  <a:lnTo>
                    <a:pt x="826" y="568"/>
                  </a:lnTo>
                  <a:lnTo>
                    <a:pt x="826" y="568"/>
                  </a:lnTo>
                  <a:lnTo>
                    <a:pt x="828" y="570"/>
                  </a:lnTo>
                  <a:lnTo>
                    <a:pt x="826" y="570"/>
                  </a:lnTo>
                  <a:lnTo>
                    <a:pt x="828" y="572"/>
                  </a:lnTo>
                  <a:lnTo>
                    <a:pt x="828" y="572"/>
                  </a:lnTo>
                  <a:lnTo>
                    <a:pt x="828" y="572"/>
                  </a:lnTo>
                  <a:lnTo>
                    <a:pt x="828" y="574"/>
                  </a:lnTo>
                  <a:lnTo>
                    <a:pt x="830" y="574"/>
                  </a:lnTo>
                  <a:lnTo>
                    <a:pt x="830" y="578"/>
                  </a:lnTo>
                  <a:lnTo>
                    <a:pt x="830" y="578"/>
                  </a:lnTo>
                  <a:lnTo>
                    <a:pt x="830" y="578"/>
                  </a:lnTo>
                  <a:lnTo>
                    <a:pt x="830" y="574"/>
                  </a:lnTo>
                  <a:lnTo>
                    <a:pt x="832" y="574"/>
                  </a:lnTo>
                  <a:lnTo>
                    <a:pt x="834" y="576"/>
                  </a:lnTo>
                  <a:lnTo>
                    <a:pt x="834" y="578"/>
                  </a:lnTo>
                  <a:lnTo>
                    <a:pt x="834" y="580"/>
                  </a:lnTo>
                  <a:lnTo>
                    <a:pt x="834" y="580"/>
                  </a:lnTo>
                  <a:lnTo>
                    <a:pt x="832" y="580"/>
                  </a:lnTo>
                  <a:lnTo>
                    <a:pt x="832" y="582"/>
                  </a:lnTo>
                  <a:lnTo>
                    <a:pt x="836" y="582"/>
                  </a:lnTo>
                  <a:lnTo>
                    <a:pt x="836" y="580"/>
                  </a:lnTo>
                  <a:lnTo>
                    <a:pt x="836" y="582"/>
                  </a:lnTo>
                  <a:lnTo>
                    <a:pt x="838" y="580"/>
                  </a:lnTo>
                  <a:lnTo>
                    <a:pt x="838" y="580"/>
                  </a:lnTo>
                  <a:lnTo>
                    <a:pt x="838" y="580"/>
                  </a:lnTo>
                  <a:lnTo>
                    <a:pt x="840" y="582"/>
                  </a:lnTo>
                  <a:lnTo>
                    <a:pt x="840" y="584"/>
                  </a:lnTo>
                  <a:lnTo>
                    <a:pt x="838" y="586"/>
                  </a:lnTo>
                  <a:lnTo>
                    <a:pt x="838" y="586"/>
                  </a:lnTo>
                  <a:lnTo>
                    <a:pt x="838" y="586"/>
                  </a:lnTo>
                  <a:lnTo>
                    <a:pt x="838" y="588"/>
                  </a:lnTo>
                  <a:lnTo>
                    <a:pt x="842" y="588"/>
                  </a:lnTo>
                  <a:lnTo>
                    <a:pt x="842" y="588"/>
                  </a:lnTo>
                  <a:lnTo>
                    <a:pt x="844" y="588"/>
                  </a:lnTo>
                  <a:lnTo>
                    <a:pt x="842" y="590"/>
                  </a:lnTo>
                  <a:lnTo>
                    <a:pt x="842" y="590"/>
                  </a:lnTo>
                  <a:lnTo>
                    <a:pt x="838" y="592"/>
                  </a:lnTo>
                  <a:lnTo>
                    <a:pt x="840" y="592"/>
                  </a:lnTo>
                  <a:lnTo>
                    <a:pt x="842" y="594"/>
                  </a:lnTo>
                  <a:lnTo>
                    <a:pt x="840" y="596"/>
                  </a:lnTo>
                  <a:lnTo>
                    <a:pt x="842" y="598"/>
                  </a:lnTo>
                  <a:lnTo>
                    <a:pt x="842" y="600"/>
                  </a:lnTo>
                  <a:lnTo>
                    <a:pt x="844" y="604"/>
                  </a:lnTo>
                  <a:lnTo>
                    <a:pt x="846" y="606"/>
                  </a:lnTo>
                  <a:lnTo>
                    <a:pt x="844" y="606"/>
                  </a:lnTo>
                  <a:lnTo>
                    <a:pt x="844" y="610"/>
                  </a:lnTo>
                  <a:lnTo>
                    <a:pt x="844" y="612"/>
                  </a:lnTo>
                  <a:lnTo>
                    <a:pt x="844" y="614"/>
                  </a:lnTo>
                  <a:lnTo>
                    <a:pt x="844" y="616"/>
                  </a:lnTo>
                  <a:lnTo>
                    <a:pt x="840" y="612"/>
                  </a:lnTo>
                  <a:lnTo>
                    <a:pt x="838" y="608"/>
                  </a:lnTo>
                  <a:lnTo>
                    <a:pt x="840" y="606"/>
                  </a:lnTo>
                  <a:lnTo>
                    <a:pt x="838" y="604"/>
                  </a:lnTo>
                  <a:lnTo>
                    <a:pt x="838" y="606"/>
                  </a:lnTo>
                  <a:lnTo>
                    <a:pt x="838" y="610"/>
                  </a:lnTo>
                  <a:lnTo>
                    <a:pt x="840" y="614"/>
                  </a:lnTo>
                  <a:lnTo>
                    <a:pt x="838" y="618"/>
                  </a:lnTo>
                  <a:lnTo>
                    <a:pt x="838" y="620"/>
                  </a:lnTo>
                  <a:lnTo>
                    <a:pt x="840" y="622"/>
                  </a:lnTo>
                  <a:lnTo>
                    <a:pt x="838" y="622"/>
                  </a:lnTo>
                  <a:lnTo>
                    <a:pt x="838" y="622"/>
                  </a:lnTo>
                  <a:lnTo>
                    <a:pt x="836" y="620"/>
                  </a:lnTo>
                  <a:lnTo>
                    <a:pt x="834" y="620"/>
                  </a:lnTo>
                  <a:lnTo>
                    <a:pt x="836" y="624"/>
                  </a:lnTo>
                  <a:lnTo>
                    <a:pt x="836" y="628"/>
                  </a:lnTo>
                  <a:lnTo>
                    <a:pt x="836" y="628"/>
                  </a:lnTo>
                  <a:lnTo>
                    <a:pt x="836" y="630"/>
                  </a:lnTo>
                  <a:lnTo>
                    <a:pt x="834" y="630"/>
                  </a:lnTo>
                  <a:lnTo>
                    <a:pt x="832" y="628"/>
                  </a:lnTo>
                  <a:lnTo>
                    <a:pt x="830" y="624"/>
                  </a:lnTo>
                  <a:lnTo>
                    <a:pt x="832" y="624"/>
                  </a:lnTo>
                  <a:lnTo>
                    <a:pt x="832" y="620"/>
                  </a:lnTo>
                  <a:lnTo>
                    <a:pt x="830" y="622"/>
                  </a:lnTo>
                  <a:lnTo>
                    <a:pt x="830" y="622"/>
                  </a:lnTo>
                  <a:lnTo>
                    <a:pt x="828" y="620"/>
                  </a:lnTo>
                  <a:lnTo>
                    <a:pt x="828" y="618"/>
                  </a:lnTo>
                  <a:lnTo>
                    <a:pt x="826" y="618"/>
                  </a:lnTo>
                  <a:lnTo>
                    <a:pt x="826" y="620"/>
                  </a:lnTo>
                  <a:lnTo>
                    <a:pt x="826" y="620"/>
                  </a:lnTo>
                  <a:lnTo>
                    <a:pt x="826" y="618"/>
                  </a:lnTo>
                  <a:lnTo>
                    <a:pt x="826" y="616"/>
                  </a:lnTo>
                  <a:lnTo>
                    <a:pt x="824" y="616"/>
                  </a:lnTo>
                  <a:lnTo>
                    <a:pt x="824" y="616"/>
                  </a:lnTo>
                  <a:lnTo>
                    <a:pt x="824" y="618"/>
                  </a:lnTo>
                  <a:lnTo>
                    <a:pt x="824" y="618"/>
                  </a:lnTo>
                  <a:lnTo>
                    <a:pt x="822" y="618"/>
                  </a:lnTo>
                  <a:lnTo>
                    <a:pt x="822" y="618"/>
                  </a:lnTo>
                  <a:lnTo>
                    <a:pt x="822" y="616"/>
                  </a:lnTo>
                  <a:lnTo>
                    <a:pt x="822" y="614"/>
                  </a:lnTo>
                  <a:lnTo>
                    <a:pt x="820" y="610"/>
                  </a:lnTo>
                  <a:lnTo>
                    <a:pt x="820" y="608"/>
                  </a:lnTo>
                  <a:lnTo>
                    <a:pt x="820" y="610"/>
                  </a:lnTo>
                  <a:lnTo>
                    <a:pt x="820" y="614"/>
                  </a:lnTo>
                  <a:lnTo>
                    <a:pt x="820" y="616"/>
                  </a:lnTo>
                  <a:lnTo>
                    <a:pt x="818" y="618"/>
                  </a:lnTo>
                  <a:lnTo>
                    <a:pt x="818" y="614"/>
                  </a:lnTo>
                  <a:lnTo>
                    <a:pt x="816" y="612"/>
                  </a:lnTo>
                  <a:lnTo>
                    <a:pt x="816" y="610"/>
                  </a:lnTo>
                  <a:lnTo>
                    <a:pt x="814" y="610"/>
                  </a:lnTo>
                  <a:lnTo>
                    <a:pt x="812" y="606"/>
                  </a:lnTo>
                  <a:lnTo>
                    <a:pt x="812" y="606"/>
                  </a:lnTo>
                  <a:lnTo>
                    <a:pt x="812" y="604"/>
                  </a:lnTo>
                  <a:lnTo>
                    <a:pt x="810" y="602"/>
                  </a:lnTo>
                  <a:lnTo>
                    <a:pt x="810" y="604"/>
                  </a:lnTo>
                  <a:lnTo>
                    <a:pt x="810" y="604"/>
                  </a:lnTo>
                  <a:lnTo>
                    <a:pt x="810" y="608"/>
                  </a:lnTo>
                  <a:lnTo>
                    <a:pt x="810" y="610"/>
                  </a:lnTo>
                  <a:lnTo>
                    <a:pt x="810" y="608"/>
                  </a:lnTo>
                  <a:lnTo>
                    <a:pt x="810" y="606"/>
                  </a:lnTo>
                  <a:lnTo>
                    <a:pt x="808" y="606"/>
                  </a:lnTo>
                  <a:lnTo>
                    <a:pt x="806" y="604"/>
                  </a:lnTo>
                  <a:lnTo>
                    <a:pt x="804" y="600"/>
                  </a:lnTo>
                  <a:lnTo>
                    <a:pt x="804" y="598"/>
                  </a:lnTo>
                  <a:lnTo>
                    <a:pt x="802" y="598"/>
                  </a:lnTo>
                  <a:lnTo>
                    <a:pt x="800" y="600"/>
                  </a:lnTo>
                  <a:lnTo>
                    <a:pt x="798" y="600"/>
                  </a:lnTo>
                  <a:lnTo>
                    <a:pt x="798" y="600"/>
                  </a:lnTo>
                  <a:lnTo>
                    <a:pt x="800" y="604"/>
                  </a:lnTo>
                  <a:lnTo>
                    <a:pt x="802" y="608"/>
                  </a:lnTo>
                  <a:lnTo>
                    <a:pt x="802" y="608"/>
                  </a:lnTo>
                  <a:lnTo>
                    <a:pt x="802" y="610"/>
                  </a:lnTo>
                  <a:lnTo>
                    <a:pt x="802" y="612"/>
                  </a:lnTo>
                  <a:lnTo>
                    <a:pt x="804" y="612"/>
                  </a:lnTo>
                  <a:lnTo>
                    <a:pt x="806" y="614"/>
                  </a:lnTo>
                  <a:lnTo>
                    <a:pt x="808" y="614"/>
                  </a:lnTo>
                  <a:lnTo>
                    <a:pt x="808" y="616"/>
                  </a:lnTo>
                  <a:lnTo>
                    <a:pt x="810" y="616"/>
                  </a:lnTo>
                  <a:lnTo>
                    <a:pt x="810" y="616"/>
                  </a:lnTo>
                  <a:lnTo>
                    <a:pt x="810" y="618"/>
                  </a:lnTo>
                  <a:lnTo>
                    <a:pt x="812" y="618"/>
                  </a:lnTo>
                  <a:lnTo>
                    <a:pt x="812" y="620"/>
                  </a:lnTo>
                  <a:lnTo>
                    <a:pt x="814" y="622"/>
                  </a:lnTo>
                  <a:lnTo>
                    <a:pt x="812" y="624"/>
                  </a:lnTo>
                  <a:lnTo>
                    <a:pt x="814" y="624"/>
                  </a:lnTo>
                  <a:lnTo>
                    <a:pt x="816" y="624"/>
                  </a:lnTo>
                  <a:lnTo>
                    <a:pt x="816" y="628"/>
                  </a:lnTo>
                  <a:lnTo>
                    <a:pt x="814" y="630"/>
                  </a:lnTo>
                  <a:lnTo>
                    <a:pt x="816" y="630"/>
                  </a:lnTo>
                  <a:lnTo>
                    <a:pt x="816" y="630"/>
                  </a:lnTo>
                  <a:lnTo>
                    <a:pt x="816" y="632"/>
                  </a:lnTo>
                  <a:lnTo>
                    <a:pt x="818" y="630"/>
                  </a:lnTo>
                  <a:lnTo>
                    <a:pt x="820" y="630"/>
                  </a:lnTo>
                  <a:lnTo>
                    <a:pt x="818" y="634"/>
                  </a:lnTo>
                  <a:lnTo>
                    <a:pt x="820" y="634"/>
                  </a:lnTo>
                  <a:lnTo>
                    <a:pt x="820" y="634"/>
                  </a:lnTo>
                  <a:lnTo>
                    <a:pt x="822" y="634"/>
                  </a:lnTo>
                  <a:lnTo>
                    <a:pt x="820" y="636"/>
                  </a:lnTo>
                  <a:lnTo>
                    <a:pt x="818" y="636"/>
                  </a:lnTo>
                  <a:lnTo>
                    <a:pt x="818" y="638"/>
                  </a:lnTo>
                  <a:lnTo>
                    <a:pt x="818" y="638"/>
                  </a:lnTo>
                  <a:lnTo>
                    <a:pt x="820" y="640"/>
                  </a:lnTo>
                  <a:lnTo>
                    <a:pt x="820" y="642"/>
                  </a:lnTo>
                  <a:lnTo>
                    <a:pt x="820" y="642"/>
                  </a:lnTo>
                  <a:close/>
                  <a:moveTo>
                    <a:pt x="614" y="582"/>
                  </a:moveTo>
                  <a:lnTo>
                    <a:pt x="616" y="582"/>
                  </a:lnTo>
                  <a:lnTo>
                    <a:pt x="616" y="580"/>
                  </a:lnTo>
                  <a:lnTo>
                    <a:pt x="616" y="580"/>
                  </a:lnTo>
                  <a:lnTo>
                    <a:pt x="618" y="580"/>
                  </a:lnTo>
                  <a:lnTo>
                    <a:pt x="620" y="580"/>
                  </a:lnTo>
                  <a:lnTo>
                    <a:pt x="622" y="580"/>
                  </a:lnTo>
                  <a:lnTo>
                    <a:pt x="622" y="580"/>
                  </a:lnTo>
                  <a:lnTo>
                    <a:pt x="624" y="580"/>
                  </a:lnTo>
                  <a:lnTo>
                    <a:pt x="624" y="580"/>
                  </a:lnTo>
                  <a:lnTo>
                    <a:pt x="626" y="582"/>
                  </a:lnTo>
                  <a:lnTo>
                    <a:pt x="624" y="584"/>
                  </a:lnTo>
                  <a:lnTo>
                    <a:pt x="624" y="586"/>
                  </a:lnTo>
                  <a:lnTo>
                    <a:pt x="622" y="588"/>
                  </a:lnTo>
                  <a:lnTo>
                    <a:pt x="622" y="592"/>
                  </a:lnTo>
                  <a:lnTo>
                    <a:pt x="622" y="594"/>
                  </a:lnTo>
                  <a:lnTo>
                    <a:pt x="624" y="592"/>
                  </a:lnTo>
                  <a:lnTo>
                    <a:pt x="626" y="594"/>
                  </a:lnTo>
                  <a:lnTo>
                    <a:pt x="626" y="594"/>
                  </a:lnTo>
                  <a:lnTo>
                    <a:pt x="628" y="592"/>
                  </a:lnTo>
                  <a:lnTo>
                    <a:pt x="630" y="592"/>
                  </a:lnTo>
                  <a:lnTo>
                    <a:pt x="630" y="592"/>
                  </a:lnTo>
                  <a:lnTo>
                    <a:pt x="632" y="590"/>
                  </a:lnTo>
                  <a:lnTo>
                    <a:pt x="634" y="590"/>
                  </a:lnTo>
                  <a:lnTo>
                    <a:pt x="636" y="588"/>
                  </a:lnTo>
                  <a:lnTo>
                    <a:pt x="636" y="586"/>
                  </a:lnTo>
                  <a:lnTo>
                    <a:pt x="638" y="584"/>
                  </a:lnTo>
                  <a:lnTo>
                    <a:pt x="640" y="582"/>
                  </a:lnTo>
                  <a:lnTo>
                    <a:pt x="640" y="582"/>
                  </a:lnTo>
                  <a:lnTo>
                    <a:pt x="642" y="584"/>
                  </a:lnTo>
                  <a:lnTo>
                    <a:pt x="644" y="582"/>
                  </a:lnTo>
                  <a:lnTo>
                    <a:pt x="644" y="582"/>
                  </a:lnTo>
                  <a:lnTo>
                    <a:pt x="646" y="582"/>
                  </a:lnTo>
                  <a:lnTo>
                    <a:pt x="648" y="578"/>
                  </a:lnTo>
                  <a:lnTo>
                    <a:pt x="648" y="576"/>
                  </a:lnTo>
                  <a:lnTo>
                    <a:pt x="650" y="574"/>
                  </a:lnTo>
                  <a:lnTo>
                    <a:pt x="650" y="572"/>
                  </a:lnTo>
                  <a:lnTo>
                    <a:pt x="652" y="572"/>
                  </a:lnTo>
                  <a:lnTo>
                    <a:pt x="652" y="574"/>
                  </a:lnTo>
                  <a:lnTo>
                    <a:pt x="654" y="572"/>
                  </a:lnTo>
                  <a:lnTo>
                    <a:pt x="656" y="572"/>
                  </a:lnTo>
                  <a:lnTo>
                    <a:pt x="656" y="572"/>
                  </a:lnTo>
                  <a:lnTo>
                    <a:pt x="656" y="574"/>
                  </a:lnTo>
                  <a:lnTo>
                    <a:pt x="656" y="576"/>
                  </a:lnTo>
                  <a:lnTo>
                    <a:pt x="654" y="578"/>
                  </a:lnTo>
                  <a:lnTo>
                    <a:pt x="656" y="578"/>
                  </a:lnTo>
                  <a:lnTo>
                    <a:pt x="660" y="578"/>
                  </a:lnTo>
                  <a:lnTo>
                    <a:pt x="662" y="580"/>
                  </a:lnTo>
                  <a:lnTo>
                    <a:pt x="662" y="580"/>
                  </a:lnTo>
                  <a:lnTo>
                    <a:pt x="660" y="582"/>
                  </a:lnTo>
                  <a:lnTo>
                    <a:pt x="658" y="584"/>
                  </a:lnTo>
                  <a:lnTo>
                    <a:pt x="658" y="586"/>
                  </a:lnTo>
                  <a:lnTo>
                    <a:pt x="660" y="586"/>
                  </a:lnTo>
                  <a:lnTo>
                    <a:pt x="660" y="586"/>
                  </a:lnTo>
                  <a:lnTo>
                    <a:pt x="662" y="586"/>
                  </a:lnTo>
                  <a:lnTo>
                    <a:pt x="664" y="586"/>
                  </a:lnTo>
                  <a:lnTo>
                    <a:pt x="664" y="586"/>
                  </a:lnTo>
                  <a:lnTo>
                    <a:pt x="666" y="588"/>
                  </a:lnTo>
                  <a:lnTo>
                    <a:pt x="668" y="588"/>
                  </a:lnTo>
                  <a:lnTo>
                    <a:pt x="670" y="590"/>
                  </a:lnTo>
                  <a:lnTo>
                    <a:pt x="670" y="590"/>
                  </a:lnTo>
                  <a:lnTo>
                    <a:pt x="674" y="592"/>
                  </a:lnTo>
                  <a:lnTo>
                    <a:pt x="674" y="590"/>
                  </a:lnTo>
                  <a:lnTo>
                    <a:pt x="676" y="588"/>
                  </a:lnTo>
                  <a:lnTo>
                    <a:pt x="678" y="588"/>
                  </a:lnTo>
                  <a:lnTo>
                    <a:pt x="678" y="586"/>
                  </a:lnTo>
                  <a:lnTo>
                    <a:pt x="680" y="586"/>
                  </a:lnTo>
                  <a:lnTo>
                    <a:pt x="682" y="584"/>
                  </a:lnTo>
                  <a:lnTo>
                    <a:pt x="680" y="584"/>
                  </a:lnTo>
                  <a:lnTo>
                    <a:pt x="678" y="582"/>
                  </a:lnTo>
                  <a:lnTo>
                    <a:pt x="680" y="582"/>
                  </a:lnTo>
                  <a:lnTo>
                    <a:pt x="682" y="580"/>
                  </a:lnTo>
                  <a:lnTo>
                    <a:pt x="680" y="580"/>
                  </a:lnTo>
                  <a:lnTo>
                    <a:pt x="678" y="578"/>
                  </a:lnTo>
                  <a:lnTo>
                    <a:pt x="678" y="578"/>
                  </a:lnTo>
                  <a:lnTo>
                    <a:pt x="678" y="580"/>
                  </a:lnTo>
                  <a:lnTo>
                    <a:pt x="678" y="580"/>
                  </a:lnTo>
                  <a:lnTo>
                    <a:pt x="676" y="580"/>
                  </a:lnTo>
                  <a:lnTo>
                    <a:pt x="674" y="578"/>
                  </a:lnTo>
                  <a:lnTo>
                    <a:pt x="674" y="576"/>
                  </a:lnTo>
                  <a:lnTo>
                    <a:pt x="672" y="578"/>
                  </a:lnTo>
                  <a:lnTo>
                    <a:pt x="670" y="580"/>
                  </a:lnTo>
                  <a:lnTo>
                    <a:pt x="668" y="580"/>
                  </a:lnTo>
                  <a:lnTo>
                    <a:pt x="666" y="578"/>
                  </a:lnTo>
                  <a:lnTo>
                    <a:pt x="668" y="576"/>
                  </a:lnTo>
                  <a:lnTo>
                    <a:pt x="670" y="576"/>
                  </a:lnTo>
                  <a:lnTo>
                    <a:pt x="672" y="574"/>
                  </a:lnTo>
                  <a:lnTo>
                    <a:pt x="672" y="572"/>
                  </a:lnTo>
                  <a:lnTo>
                    <a:pt x="670" y="572"/>
                  </a:lnTo>
                  <a:lnTo>
                    <a:pt x="670" y="570"/>
                  </a:lnTo>
                  <a:lnTo>
                    <a:pt x="670" y="568"/>
                  </a:lnTo>
                  <a:lnTo>
                    <a:pt x="670" y="566"/>
                  </a:lnTo>
                  <a:lnTo>
                    <a:pt x="670" y="566"/>
                  </a:lnTo>
                  <a:lnTo>
                    <a:pt x="670" y="564"/>
                  </a:lnTo>
                  <a:lnTo>
                    <a:pt x="666" y="560"/>
                  </a:lnTo>
                  <a:lnTo>
                    <a:pt x="664" y="560"/>
                  </a:lnTo>
                  <a:lnTo>
                    <a:pt x="664" y="558"/>
                  </a:lnTo>
                  <a:lnTo>
                    <a:pt x="662" y="556"/>
                  </a:lnTo>
                  <a:lnTo>
                    <a:pt x="660" y="556"/>
                  </a:lnTo>
                  <a:lnTo>
                    <a:pt x="660" y="554"/>
                  </a:lnTo>
                  <a:lnTo>
                    <a:pt x="660" y="552"/>
                  </a:lnTo>
                  <a:lnTo>
                    <a:pt x="660" y="550"/>
                  </a:lnTo>
                  <a:lnTo>
                    <a:pt x="656" y="550"/>
                  </a:lnTo>
                  <a:lnTo>
                    <a:pt x="652" y="548"/>
                  </a:lnTo>
                  <a:lnTo>
                    <a:pt x="652" y="546"/>
                  </a:lnTo>
                  <a:lnTo>
                    <a:pt x="652" y="544"/>
                  </a:lnTo>
                  <a:lnTo>
                    <a:pt x="652" y="544"/>
                  </a:lnTo>
                  <a:lnTo>
                    <a:pt x="650" y="542"/>
                  </a:lnTo>
                  <a:lnTo>
                    <a:pt x="650" y="540"/>
                  </a:lnTo>
                  <a:lnTo>
                    <a:pt x="650" y="540"/>
                  </a:lnTo>
                  <a:lnTo>
                    <a:pt x="648" y="542"/>
                  </a:lnTo>
                  <a:lnTo>
                    <a:pt x="648" y="544"/>
                  </a:lnTo>
                  <a:lnTo>
                    <a:pt x="646" y="546"/>
                  </a:lnTo>
                  <a:lnTo>
                    <a:pt x="644" y="544"/>
                  </a:lnTo>
                  <a:lnTo>
                    <a:pt x="644" y="542"/>
                  </a:lnTo>
                  <a:lnTo>
                    <a:pt x="644" y="540"/>
                  </a:lnTo>
                  <a:lnTo>
                    <a:pt x="644" y="538"/>
                  </a:lnTo>
                  <a:lnTo>
                    <a:pt x="646" y="538"/>
                  </a:lnTo>
                  <a:lnTo>
                    <a:pt x="648" y="538"/>
                  </a:lnTo>
                  <a:lnTo>
                    <a:pt x="646" y="536"/>
                  </a:lnTo>
                  <a:lnTo>
                    <a:pt x="646" y="534"/>
                  </a:lnTo>
                  <a:lnTo>
                    <a:pt x="646" y="532"/>
                  </a:lnTo>
                  <a:lnTo>
                    <a:pt x="644" y="532"/>
                  </a:lnTo>
                  <a:lnTo>
                    <a:pt x="644" y="532"/>
                  </a:lnTo>
                  <a:lnTo>
                    <a:pt x="646" y="530"/>
                  </a:lnTo>
                  <a:lnTo>
                    <a:pt x="644" y="528"/>
                  </a:lnTo>
                  <a:lnTo>
                    <a:pt x="640" y="530"/>
                  </a:lnTo>
                  <a:lnTo>
                    <a:pt x="638" y="532"/>
                  </a:lnTo>
                  <a:lnTo>
                    <a:pt x="636" y="538"/>
                  </a:lnTo>
                  <a:lnTo>
                    <a:pt x="634" y="540"/>
                  </a:lnTo>
                  <a:lnTo>
                    <a:pt x="634" y="542"/>
                  </a:lnTo>
                  <a:lnTo>
                    <a:pt x="632" y="544"/>
                  </a:lnTo>
                  <a:lnTo>
                    <a:pt x="632" y="546"/>
                  </a:lnTo>
                  <a:lnTo>
                    <a:pt x="630" y="550"/>
                  </a:lnTo>
                  <a:lnTo>
                    <a:pt x="630" y="552"/>
                  </a:lnTo>
                  <a:lnTo>
                    <a:pt x="628" y="552"/>
                  </a:lnTo>
                  <a:lnTo>
                    <a:pt x="628" y="554"/>
                  </a:lnTo>
                  <a:lnTo>
                    <a:pt x="628" y="556"/>
                  </a:lnTo>
                  <a:lnTo>
                    <a:pt x="626" y="558"/>
                  </a:lnTo>
                  <a:lnTo>
                    <a:pt x="624" y="560"/>
                  </a:lnTo>
                  <a:lnTo>
                    <a:pt x="624" y="564"/>
                  </a:lnTo>
                  <a:lnTo>
                    <a:pt x="624" y="566"/>
                  </a:lnTo>
                  <a:lnTo>
                    <a:pt x="624" y="570"/>
                  </a:lnTo>
                  <a:lnTo>
                    <a:pt x="622" y="570"/>
                  </a:lnTo>
                  <a:lnTo>
                    <a:pt x="620" y="572"/>
                  </a:lnTo>
                  <a:lnTo>
                    <a:pt x="614" y="572"/>
                  </a:lnTo>
                  <a:lnTo>
                    <a:pt x="614" y="574"/>
                  </a:lnTo>
                  <a:lnTo>
                    <a:pt x="614" y="580"/>
                  </a:lnTo>
                  <a:lnTo>
                    <a:pt x="614" y="582"/>
                  </a:lnTo>
                  <a:close/>
                  <a:moveTo>
                    <a:pt x="634" y="618"/>
                  </a:moveTo>
                  <a:lnTo>
                    <a:pt x="636" y="618"/>
                  </a:lnTo>
                  <a:lnTo>
                    <a:pt x="636" y="618"/>
                  </a:lnTo>
                  <a:lnTo>
                    <a:pt x="638" y="614"/>
                  </a:lnTo>
                  <a:lnTo>
                    <a:pt x="640" y="614"/>
                  </a:lnTo>
                  <a:lnTo>
                    <a:pt x="640" y="614"/>
                  </a:lnTo>
                  <a:lnTo>
                    <a:pt x="642" y="616"/>
                  </a:lnTo>
                  <a:lnTo>
                    <a:pt x="642" y="616"/>
                  </a:lnTo>
                  <a:lnTo>
                    <a:pt x="646" y="614"/>
                  </a:lnTo>
                  <a:lnTo>
                    <a:pt x="648" y="614"/>
                  </a:lnTo>
                  <a:lnTo>
                    <a:pt x="650" y="612"/>
                  </a:lnTo>
                  <a:lnTo>
                    <a:pt x="652" y="608"/>
                  </a:lnTo>
                  <a:lnTo>
                    <a:pt x="654" y="608"/>
                  </a:lnTo>
                  <a:lnTo>
                    <a:pt x="656" y="608"/>
                  </a:lnTo>
                  <a:lnTo>
                    <a:pt x="656" y="606"/>
                  </a:lnTo>
                  <a:lnTo>
                    <a:pt x="658" y="602"/>
                  </a:lnTo>
                  <a:lnTo>
                    <a:pt x="658" y="602"/>
                  </a:lnTo>
                  <a:lnTo>
                    <a:pt x="656" y="602"/>
                  </a:lnTo>
                  <a:lnTo>
                    <a:pt x="654" y="602"/>
                  </a:lnTo>
                  <a:lnTo>
                    <a:pt x="654" y="602"/>
                  </a:lnTo>
                  <a:lnTo>
                    <a:pt x="650" y="602"/>
                  </a:lnTo>
                  <a:lnTo>
                    <a:pt x="650" y="602"/>
                  </a:lnTo>
                  <a:lnTo>
                    <a:pt x="650" y="602"/>
                  </a:lnTo>
                  <a:lnTo>
                    <a:pt x="648" y="604"/>
                  </a:lnTo>
                  <a:lnTo>
                    <a:pt x="646" y="602"/>
                  </a:lnTo>
                  <a:lnTo>
                    <a:pt x="644" y="600"/>
                  </a:lnTo>
                  <a:lnTo>
                    <a:pt x="644" y="600"/>
                  </a:lnTo>
                  <a:lnTo>
                    <a:pt x="642" y="602"/>
                  </a:lnTo>
                  <a:lnTo>
                    <a:pt x="640" y="606"/>
                  </a:lnTo>
                  <a:lnTo>
                    <a:pt x="638" y="606"/>
                  </a:lnTo>
                  <a:lnTo>
                    <a:pt x="638" y="608"/>
                  </a:lnTo>
                  <a:lnTo>
                    <a:pt x="634" y="608"/>
                  </a:lnTo>
                  <a:lnTo>
                    <a:pt x="634" y="610"/>
                  </a:lnTo>
                  <a:lnTo>
                    <a:pt x="634" y="612"/>
                  </a:lnTo>
                  <a:lnTo>
                    <a:pt x="636" y="614"/>
                  </a:lnTo>
                  <a:lnTo>
                    <a:pt x="634" y="614"/>
                  </a:lnTo>
                  <a:lnTo>
                    <a:pt x="634" y="618"/>
                  </a:lnTo>
                  <a:close/>
                  <a:moveTo>
                    <a:pt x="832" y="634"/>
                  </a:moveTo>
                  <a:lnTo>
                    <a:pt x="834" y="634"/>
                  </a:lnTo>
                  <a:lnTo>
                    <a:pt x="836" y="634"/>
                  </a:lnTo>
                  <a:lnTo>
                    <a:pt x="838" y="636"/>
                  </a:lnTo>
                  <a:lnTo>
                    <a:pt x="838" y="634"/>
                  </a:lnTo>
                  <a:lnTo>
                    <a:pt x="838" y="634"/>
                  </a:lnTo>
                  <a:lnTo>
                    <a:pt x="840" y="632"/>
                  </a:lnTo>
                  <a:lnTo>
                    <a:pt x="840" y="632"/>
                  </a:lnTo>
                  <a:lnTo>
                    <a:pt x="838" y="630"/>
                  </a:lnTo>
                  <a:lnTo>
                    <a:pt x="836" y="632"/>
                  </a:lnTo>
                  <a:lnTo>
                    <a:pt x="834" y="632"/>
                  </a:lnTo>
                  <a:lnTo>
                    <a:pt x="832" y="634"/>
                  </a:lnTo>
                  <a:close/>
                  <a:moveTo>
                    <a:pt x="770" y="616"/>
                  </a:moveTo>
                  <a:lnTo>
                    <a:pt x="772" y="618"/>
                  </a:lnTo>
                  <a:lnTo>
                    <a:pt x="774" y="618"/>
                  </a:lnTo>
                  <a:lnTo>
                    <a:pt x="774" y="620"/>
                  </a:lnTo>
                  <a:lnTo>
                    <a:pt x="774" y="620"/>
                  </a:lnTo>
                  <a:lnTo>
                    <a:pt x="774" y="622"/>
                  </a:lnTo>
                  <a:lnTo>
                    <a:pt x="776" y="622"/>
                  </a:lnTo>
                  <a:lnTo>
                    <a:pt x="776" y="624"/>
                  </a:lnTo>
                  <a:lnTo>
                    <a:pt x="778" y="624"/>
                  </a:lnTo>
                  <a:lnTo>
                    <a:pt x="778" y="622"/>
                  </a:lnTo>
                  <a:lnTo>
                    <a:pt x="778" y="622"/>
                  </a:lnTo>
                  <a:lnTo>
                    <a:pt x="778" y="620"/>
                  </a:lnTo>
                  <a:lnTo>
                    <a:pt x="778" y="620"/>
                  </a:lnTo>
                  <a:lnTo>
                    <a:pt x="776" y="618"/>
                  </a:lnTo>
                  <a:lnTo>
                    <a:pt x="774" y="618"/>
                  </a:lnTo>
                  <a:lnTo>
                    <a:pt x="774" y="616"/>
                  </a:lnTo>
                  <a:lnTo>
                    <a:pt x="772" y="616"/>
                  </a:lnTo>
                  <a:lnTo>
                    <a:pt x="770" y="616"/>
                  </a:lnTo>
                  <a:close/>
                  <a:moveTo>
                    <a:pt x="830" y="648"/>
                  </a:moveTo>
                  <a:lnTo>
                    <a:pt x="828" y="648"/>
                  </a:lnTo>
                  <a:lnTo>
                    <a:pt x="828" y="646"/>
                  </a:lnTo>
                  <a:lnTo>
                    <a:pt x="826" y="646"/>
                  </a:lnTo>
                  <a:lnTo>
                    <a:pt x="826" y="644"/>
                  </a:lnTo>
                  <a:lnTo>
                    <a:pt x="828" y="642"/>
                  </a:lnTo>
                  <a:lnTo>
                    <a:pt x="830" y="644"/>
                  </a:lnTo>
                  <a:lnTo>
                    <a:pt x="830" y="646"/>
                  </a:lnTo>
                  <a:lnTo>
                    <a:pt x="830" y="648"/>
                  </a:lnTo>
                  <a:lnTo>
                    <a:pt x="830" y="648"/>
                  </a:lnTo>
                  <a:lnTo>
                    <a:pt x="830" y="648"/>
                  </a:lnTo>
                  <a:close/>
                  <a:moveTo>
                    <a:pt x="828" y="656"/>
                  </a:moveTo>
                  <a:lnTo>
                    <a:pt x="826" y="656"/>
                  </a:lnTo>
                  <a:lnTo>
                    <a:pt x="826" y="654"/>
                  </a:lnTo>
                  <a:lnTo>
                    <a:pt x="826" y="654"/>
                  </a:lnTo>
                  <a:lnTo>
                    <a:pt x="824" y="654"/>
                  </a:lnTo>
                  <a:lnTo>
                    <a:pt x="824" y="652"/>
                  </a:lnTo>
                  <a:lnTo>
                    <a:pt x="824" y="650"/>
                  </a:lnTo>
                  <a:lnTo>
                    <a:pt x="824" y="650"/>
                  </a:lnTo>
                  <a:lnTo>
                    <a:pt x="824" y="648"/>
                  </a:lnTo>
                  <a:lnTo>
                    <a:pt x="828" y="650"/>
                  </a:lnTo>
                  <a:lnTo>
                    <a:pt x="830" y="652"/>
                  </a:lnTo>
                  <a:lnTo>
                    <a:pt x="830" y="652"/>
                  </a:lnTo>
                  <a:lnTo>
                    <a:pt x="830" y="654"/>
                  </a:lnTo>
                  <a:lnTo>
                    <a:pt x="830" y="654"/>
                  </a:lnTo>
                  <a:lnTo>
                    <a:pt x="830" y="656"/>
                  </a:lnTo>
                  <a:lnTo>
                    <a:pt x="828" y="656"/>
                  </a:lnTo>
                  <a:lnTo>
                    <a:pt x="828" y="656"/>
                  </a:lnTo>
                  <a:close/>
                  <a:moveTo>
                    <a:pt x="766" y="694"/>
                  </a:moveTo>
                  <a:lnTo>
                    <a:pt x="766" y="694"/>
                  </a:lnTo>
                  <a:lnTo>
                    <a:pt x="768" y="694"/>
                  </a:lnTo>
                  <a:lnTo>
                    <a:pt x="766" y="694"/>
                  </a:lnTo>
                  <a:close/>
                  <a:moveTo>
                    <a:pt x="768" y="694"/>
                  </a:moveTo>
                  <a:lnTo>
                    <a:pt x="768" y="696"/>
                  </a:lnTo>
                  <a:lnTo>
                    <a:pt x="768" y="696"/>
                  </a:lnTo>
                  <a:lnTo>
                    <a:pt x="768" y="694"/>
                  </a:lnTo>
                  <a:close/>
                  <a:moveTo>
                    <a:pt x="770" y="694"/>
                  </a:moveTo>
                  <a:lnTo>
                    <a:pt x="768" y="696"/>
                  </a:lnTo>
                  <a:lnTo>
                    <a:pt x="768" y="698"/>
                  </a:lnTo>
                  <a:lnTo>
                    <a:pt x="768" y="698"/>
                  </a:lnTo>
                  <a:lnTo>
                    <a:pt x="770" y="698"/>
                  </a:lnTo>
                  <a:lnTo>
                    <a:pt x="770" y="696"/>
                  </a:lnTo>
                  <a:lnTo>
                    <a:pt x="770" y="694"/>
                  </a:lnTo>
                  <a:close/>
                  <a:moveTo>
                    <a:pt x="786" y="676"/>
                  </a:moveTo>
                  <a:lnTo>
                    <a:pt x="786" y="674"/>
                  </a:lnTo>
                  <a:lnTo>
                    <a:pt x="786" y="672"/>
                  </a:lnTo>
                  <a:lnTo>
                    <a:pt x="788" y="670"/>
                  </a:lnTo>
                  <a:lnTo>
                    <a:pt x="788" y="670"/>
                  </a:lnTo>
                  <a:lnTo>
                    <a:pt x="790" y="668"/>
                  </a:lnTo>
                  <a:lnTo>
                    <a:pt x="792" y="668"/>
                  </a:lnTo>
                  <a:lnTo>
                    <a:pt x="792" y="668"/>
                  </a:lnTo>
                  <a:lnTo>
                    <a:pt x="792" y="670"/>
                  </a:lnTo>
                  <a:lnTo>
                    <a:pt x="794" y="670"/>
                  </a:lnTo>
                  <a:lnTo>
                    <a:pt x="794" y="670"/>
                  </a:lnTo>
                  <a:lnTo>
                    <a:pt x="792" y="672"/>
                  </a:lnTo>
                  <a:lnTo>
                    <a:pt x="790" y="674"/>
                  </a:lnTo>
                  <a:lnTo>
                    <a:pt x="788" y="674"/>
                  </a:lnTo>
                  <a:lnTo>
                    <a:pt x="786" y="676"/>
                  </a:lnTo>
                  <a:lnTo>
                    <a:pt x="786" y="676"/>
                  </a:lnTo>
                  <a:close/>
                  <a:moveTo>
                    <a:pt x="732" y="614"/>
                  </a:moveTo>
                  <a:lnTo>
                    <a:pt x="734" y="616"/>
                  </a:lnTo>
                  <a:lnTo>
                    <a:pt x="736" y="618"/>
                  </a:lnTo>
                  <a:lnTo>
                    <a:pt x="738" y="618"/>
                  </a:lnTo>
                  <a:lnTo>
                    <a:pt x="740" y="618"/>
                  </a:lnTo>
                  <a:lnTo>
                    <a:pt x="740" y="618"/>
                  </a:lnTo>
                  <a:lnTo>
                    <a:pt x="738" y="616"/>
                  </a:lnTo>
                  <a:lnTo>
                    <a:pt x="734" y="614"/>
                  </a:lnTo>
                  <a:lnTo>
                    <a:pt x="732" y="614"/>
                  </a:lnTo>
                  <a:lnTo>
                    <a:pt x="732" y="614"/>
                  </a:lnTo>
                  <a:close/>
                  <a:moveTo>
                    <a:pt x="714" y="598"/>
                  </a:moveTo>
                  <a:lnTo>
                    <a:pt x="714" y="598"/>
                  </a:lnTo>
                  <a:lnTo>
                    <a:pt x="716" y="598"/>
                  </a:lnTo>
                  <a:lnTo>
                    <a:pt x="716" y="600"/>
                  </a:lnTo>
                  <a:lnTo>
                    <a:pt x="718" y="598"/>
                  </a:lnTo>
                  <a:lnTo>
                    <a:pt x="718" y="598"/>
                  </a:lnTo>
                  <a:lnTo>
                    <a:pt x="718" y="598"/>
                  </a:lnTo>
                  <a:lnTo>
                    <a:pt x="718" y="596"/>
                  </a:lnTo>
                  <a:lnTo>
                    <a:pt x="718" y="596"/>
                  </a:lnTo>
                  <a:lnTo>
                    <a:pt x="718" y="594"/>
                  </a:lnTo>
                  <a:lnTo>
                    <a:pt x="718" y="594"/>
                  </a:lnTo>
                  <a:lnTo>
                    <a:pt x="716" y="592"/>
                  </a:lnTo>
                  <a:lnTo>
                    <a:pt x="714" y="592"/>
                  </a:lnTo>
                  <a:lnTo>
                    <a:pt x="714" y="592"/>
                  </a:lnTo>
                  <a:lnTo>
                    <a:pt x="714" y="592"/>
                  </a:lnTo>
                  <a:lnTo>
                    <a:pt x="712" y="592"/>
                  </a:lnTo>
                  <a:lnTo>
                    <a:pt x="712" y="590"/>
                  </a:lnTo>
                  <a:lnTo>
                    <a:pt x="710" y="592"/>
                  </a:lnTo>
                  <a:lnTo>
                    <a:pt x="710" y="592"/>
                  </a:lnTo>
                  <a:lnTo>
                    <a:pt x="710" y="594"/>
                  </a:lnTo>
                  <a:lnTo>
                    <a:pt x="710" y="594"/>
                  </a:lnTo>
                  <a:lnTo>
                    <a:pt x="712" y="594"/>
                  </a:lnTo>
                  <a:lnTo>
                    <a:pt x="712" y="594"/>
                  </a:lnTo>
                  <a:lnTo>
                    <a:pt x="714" y="596"/>
                  </a:lnTo>
                  <a:lnTo>
                    <a:pt x="714" y="598"/>
                  </a:lnTo>
                  <a:close/>
                  <a:moveTo>
                    <a:pt x="700" y="604"/>
                  </a:moveTo>
                  <a:lnTo>
                    <a:pt x="702" y="604"/>
                  </a:lnTo>
                  <a:lnTo>
                    <a:pt x="704" y="602"/>
                  </a:lnTo>
                  <a:lnTo>
                    <a:pt x="704" y="602"/>
                  </a:lnTo>
                  <a:lnTo>
                    <a:pt x="706" y="602"/>
                  </a:lnTo>
                  <a:lnTo>
                    <a:pt x="706" y="600"/>
                  </a:lnTo>
                  <a:lnTo>
                    <a:pt x="706" y="600"/>
                  </a:lnTo>
                  <a:lnTo>
                    <a:pt x="706" y="596"/>
                  </a:lnTo>
                  <a:lnTo>
                    <a:pt x="704" y="596"/>
                  </a:lnTo>
                  <a:lnTo>
                    <a:pt x="702" y="596"/>
                  </a:lnTo>
                  <a:lnTo>
                    <a:pt x="702" y="594"/>
                  </a:lnTo>
                  <a:lnTo>
                    <a:pt x="700" y="594"/>
                  </a:lnTo>
                  <a:lnTo>
                    <a:pt x="698" y="594"/>
                  </a:lnTo>
                  <a:lnTo>
                    <a:pt x="698" y="594"/>
                  </a:lnTo>
                  <a:lnTo>
                    <a:pt x="696" y="594"/>
                  </a:lnTo>
                  <a:lnTo>
                    <a:pt x="696" y="594"/>
                  </a:lnTo>
                  <a:lnTo>
                    <a:pt x="696" y="596"/>
                  </a:lnTo>
                  <a:lnTo>
                    <a:pt x="698" y="598"/>
                  </a:lnTo>
                  <a:lnTo>
                    <a:pt x="698" y="600"/>
                  </a:lnTo>
                  <a:lnTo>
                    <a:pt x="700" y="602"/>
                  </a:lnTo>
                  <a:lnTo>
                    <a:pt x="700" y="604"/>
                  </a:lnTo>
                  <a:lnTo>
                    <a:pt x="700" y="604"/>
                  </a:lnTo>
                  <a:close/>
                  <a:moveTo>
                    <a:pt x="698" y="614"/>
                  </a:moveTo>
                  <a:lnTo>
                    <a:pt x="700" y="614"/>
                  </a:lnTo>
                  <a:lnTo>
                    <a:pt x="696" y="614"/>
                  </a:lnTo>
                  <a:lnTo>
                    <a:pt x="696" y="614"/>
                  </a:lnTo>
                  <a:lnTo>
                    <a:pt x="696" y="614"/>
                  </a:lnTo>
                  <a:lnTo>
                    <a:pt x="698" y="614"/>
                  </a:lnTo>
                  <a:close/>
                  <a:moveTo>
                    <a:pt x="672" y="634"/>
                  </a:moveTo>
                  <a:lnTo>
                    <a:pt x="672" y="634"/>
                  </a:lnTo>
                  <a:lnTo>
                    <a:pt x="672" y="632"/>
                  </a:lnTo>
                  <a:lnTo>
                    <a:pt x="674" y="632"/>
                  </a:lnTo>
                  <a:lnTo>
                    <a:pt x="674" y="630"/>
                  </a:lnTo>
                  <a:lnTo>
                    <a:pt x="674" y="630"/>
                  </a:lnTo>
                  <a:lnTo>
                    <a:pt x="674" y="628"/>
                  </a:lnTo>
                  <a:lnTo>
                    <a:pt x="674" y="628"/>
                  </a:lnTo>
                  <a:lnTo>
                    <a:pt x="676" y="626"/>
                  </a:lnTo>
                  <a:lnTo>
                    <a:pt x="678" y="624"/>
                  </a:lnTo>
                  <a:lnTo>
                    <a:pt x="678" y="624"/>
                  </a:lnTo>
                  <a:lnTo>
                    <a:pt x="680" y="624"/>
                  </a:lnTo>
                  <a:lnTo>
                    <a:pt x="680" y="622"/>
                  </a:lnTo>
                  <a:lnTo>
                    <a:pt x="678" y="620"/>
                  </a:lnTo>
                  <a:lnTo>
                    <a:pt x="680" y="620"/>
                  </a:lnTo>
                  <a:lnTo>
                    <a:pt x="682" y="618"/>
                  </a:lnTo>
                  <a:lnTo>
                    <a:pt x="680" y="616"/>
                  </a:lnTo>
                  <a:lnTo>
                    <a:pt x="680" y="616"/>
                  </a:lnTo>
                  <a:lnTo>
                    <a:pt x="680" y="614"/>
                  </a:lnTo>
                  <a:lnTo>
                    <a:pt x="678" y="614"/>
                  </a:lnTo>
                  <a:lnTo>
                    <a:pt x="678" y="614"/>
                  </a:lnTo>
                  <a:lnTo>
                    <a:pt x="676" y="614"/>
                  </a:lnTo>
                  <a:lnTo>
                    <a:pt x="676" y="614"/>
                  </a:lnTo>
                  <a:lnTo>
                    <a:pt x="674" y="614"/>
                  </a:lnTo>
                  <a:lnTo>
                    <a:pt x="672" y="616"/>
                  </a:lnTo>
                  <a:lnTo>
                    <a:pt x="672" y="618"/>
                  </a:lnTo>
                  <a:lnTo>
                    <a:pt x="670" y="618"/>
                  </a:lnTo>
                  <a:lnTo>
                    <a:pt x="670" y="620"/>
                  </a:lnTo>
                  <a:lnTo>
                    <a:pt x="670" y="622"/>
                  </a:lnTo>
                  <a:lnTo>
                    <a:pt x="668" y="624"/>
                  </a:lnTo>
                  <a:lnTo>
                    <a:pt x="668" y="624"/>
                  </a:lnTo>
                  <a:lnTo>
                    <a:pt x="668" y="628"/>
                  </a:lnTo>
                  <a:lnTo>
                    <a:pt x="668" y="628"/>
                  </a:lnTo>
                  <a:lnTo>
                    <a:pt x="668" y="630"/>
                  </a:lnTo>
                  <a:lnTo>
                    <a:pt x="670" y="630"/>
                  </a:lnTo>
                  <a:lnTo>
                    <a:pt x="670" y="632"/>
                  </a:lnTo>
                  <a:lnTo>
                    <a:pt x="670" y="632"/>
                  </a:lnTo>
                  <a:lnTo>
                    <a:pt x="672" y="634"/>
                  </a:lnTo>
                  <a:close/>
                  <a:moveTo>
                    <a:pt x="646" y="736"/>
                  </a:moveTo>
                  <a:lnTo>
                    <a:pt x="648" y="738"/>
                  </a:lnTo>
                  <a:lnTo>
                    <a:pt x="648" y="738"/>
                  </a:lnTo>
                  <a:lnTo>
                    <a:pt x="648" y="736"/>
                  </a:lnTo>
                  <a:lnTo>
                    <a:pt x="646" y="736"/>
                  </a:lnTo>
                  <a:close/>
                  <a:moveTo>
                    <a:pt x="648" y="746"/>
                  </a:moveTo>
                  <a:lnTo>
                    <a:pt x="650" y="746"/>
                  </a:lnTo>
                  <a:lnTo>
                    <a:pt x="650" y="742"/>
                  </a:lnTo>
                  <a:lnTo>
                    <a:pt x="652" y="742"/>
                  </a:lnTo>
                  <a:lnTo>
                    <a:pt x="650" y="746"/>
                  </a:lnTo>
                  <a:lnTo>
                    <a:pt x="650" y="746"/>
                  </a:lnTo>
                  <a:lnTo>
                    <a:pt x="648" y="746"/>
                  </a:lnTo>
                  <a:lnTo>
                    <a:pt x="648" y="746"/>
                  </a:lnTo>
                  <a:close/>
                  <a:moveTo>
                    <a:pt x="634" y="744"/>
                  </a:moveTo>
                  <a:lnTo>
                    <a:pt x="636" y="742"/>
                  </a:lnTo>
                  <a:lnTo>
                    <a:pt x="636" y="740"/>
                  </a:lnTo>
                  <a:lnTo>
                    <a:pt x="638" y="740"/>
                  </a:lnTo>
                  <a:lnTo>
                    <a:pt x="638" y="740"/>
                  </a:lnTo>
                  <a:lnTo>
                    <a:pt x="640" y="740"/>
                  </a:lnTo>
                  <a:lnTo>
                    <a:pt x="642" y="738"/>
                  </a:lnTo>
                  <a:lnTo>
                    <a:pt x="640" y="742"/>
                  </a:lnTo>
                  <a:lnTo>
                    <a:pt x="636" y="744"/>
                  </a:lnTo>
                  <a:lnTo>
                    <a:pt x="634" y="744"/>
                  </a:lnTo>
                  <a:lnTo>
                    <a:pt x="634" y="744"/>
                  </a:lnTo>
                  <a:close/>
                  <a:moveTo>
                    <a:pt x="644" y="748"/>
                  </a:moveTo>
                  <a:lnTo>
                    <a:pt x="646" y="744"/>
                  </a:lnTo>
                  <a:lnTo>
                    <a:pt x="648" y="742"/>
                  </a:lnTo>
                  <a:lnTo>
                    <a:pt x="648" y="742"/>
                  </a:lnTo>
                  <a:lnTo>
                    <a:pt x="648" y="744"/>
                  </a:lnTo>
                  <a:lnTo>
                    <a:pt x="644" y="748"/>
                  </a:lnTo>
                  <a:lnTo>
                    <a:pt x="644" y="750"/>
                  </a:lnTo>
                  <a:lnTo>
                    <a:pt x="646" y="748"/>
                  </a:lnTo>
                  <a:lnTo>
                    <a:pt x="648" y="746"/>
                  </a:lnTo>
                  <a:lnTo>
                    <a:pt x="650" y="744"/>
                  </a:lnTo>
                  <a:lnTo>
                    <a:pt x="650" y="742"/>
                  </a:lnTo>
                  <a:lnTo>
                    <a:pt x="648" y="740"/>
                  </a:lnTo>
                  <a:lnTo>
                    <a:pt x="648" y="740"/>
                  </a:lnTo>
                  <a:lnTo>
                    <a:pt x="648" y="740"/>
                  </a:lnTo>
                  <a:lnTo>
                    <a:pt x="646" y="738"/>
                  </a:lnTo>
                  <a:lnTo>
                    <a:pt x="646" y="740"/>
                  </a:lnTo>
                  <a:lnTo>
                    <a:pt x="644" y="742"/>
                  </a:lnTo>
                  <a:lnTo>
                    <a:pt x="642" y="744"/>
                  </a:lnTo>
                  <a:lnTo>
                    <a:pt x="640" y="746"/>
                  </a:lnTo>
                  <a:lnTo>
                    <a:pt x="642" y="744"/>
                  </a:lnTo>
                  <a:lnTo>
                    <a:pt x="642" y="742"/>
                  </a:lnTo>
                  <a:lnTo>
                    <a:pt x="644" y="740"/>
                  </a:lnTo>
                  <a:lnTo>
                    <a:pt x="642" y="740"/>
                  </a:lnTo>
                  <a:lnTo>
                    <a:pt x="642" y="740"/>
                  </a:lnTo>
                  <a:lnTo>
                    <a:pt x="640" y="744"/>
                  </a:lnTo>
                  <a:lnTo>
                    <a:pt x="638" y="746"/>
                  </a:lnTo>
                  <a:lnTo>
                    <a:pt x="636" y="746"/>
                  </a:lnTo>
                  <a:lnTo>
                    <a:pt x="636" y="750"/>
                  </a:lnTo>
                  <a:lnTo>
                    <a:pt x="636" y="752"/>
                  </a:lnTo>
                  <a:lnTo>
                    <a:pt x="636" y="750"/>
                  </a:lnTo>
                  <a:lnTo>
                    <a:pt x="640" y="748"/>
                  </a:lnTo>
                  <a:lnTo>
                    <a:pt x="640" y="746"/>
                  </a:lnTo>
                  <a:lnTo>
                    <a:pt x="640" y="748"/>
                  </a:lnTo>
                  <a:lnTo>
                    <a:pt x="638" y="752"/>
                  </a:lnTo>
                  <a:lnTo>
                    <a:pt x="640" y="752"/>
                  </a:lnTo>
                  <a:lnTo>
                    <a:pt x="640" y="750"/>
                  </a:lnTo>
                  <a:lnTo>
                    <a:pt x="642" y="750"/>
                  </a:lnTo>
                  <a:lnTo>
                    <a:pt x="644" y="748"/>
                  </a:lnTo>
                  <a:lnTo>
                    <a:pt x="644" y="748"/>
                  </a:lnTo>
                  <a:close/>
                  <a:moveTo>
                    <a:pt x="642" y="748"/>
                  </a:moveTo>
                  <a:lnTo>
                    <a:pt x="642" y="746"/>
                  </a:lnTo>
                  <a:lnTo>
                    <a:pt x="646" y="744"/>
                  </a:lnTo>
                  <a:lnTo>
                    <a:pt x="644" y="746"/>
                  </a:lnTo>
                  <a:lnTo>
                    <a:pt x="642" y="748"/>
                  </a:lnTo>
                  <a:lnTo>
                    <a:pt x="642" y="748"/>
                  </a:lnTo>
                  <a:close/>
                  <a:moveTo>
                    <a:pt x="808" y="916"/>
                  </a:moveTo>
                  <a:lnTo>
                    <a:pt x="806" y="916"/>
                  </a:lnTo>
                  <a:lnTo>
                    <a:pt x="806" y="916"/>
                  </a:lnTo>
                  <a:lnTo>
                    <a:pt x="806" y="916"/>
                  </a:lnTo>
                  <a:lnTo>
                    <a:pt x="808" y="914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06" y="914"/>
                  </a:lnTo>
                  <a:lnTo>
                    <a:pt x="806" y="916"/>
                  </a:lnTo>
                  <a:lnTo>
                    <a:pt x="806" y="916"/>
                  </a:lnTo>
                  <a:lnTo>
                    <a:pt x="806" y="918"/>
                  </a:lnTo>
                  <a:lnTo>
                    <a:pt x="808" y="916"/>
                  </a:lnTo>
                  <a:close/>
                  <a:moveTo>
                    <a:pt x="868" y="928"/>
                  </a:moveTo>
                  <a:lnTo>
                    <a:pt x="868" y="926"/>
                  </a:lnTo>
                  <a:lnTo>
                    <a:pt x="868" y="924"/>
                  </a:lnTo>
                  <a:lnTo>
                    <a:pt x="868" y="922"/>
                  </a:lnTo>
                  <a:lnTo>
                    <a:pt x="866" y="920"/>
                  </a:lnTo>
                  <a:lnTo>
                    <a:pt x="868" y="920"/>
                  </a:lnTo>
                  <a:lnTo>
                    <a:pt x="868" y="920"/>
                  </a:lnTo>
                  <a:lnTo>
                    <a:pt x="868" y="920"/>
                  </a:lnTo>
                  <a:lnTo>
                    <a:pt x="870" y="920"/>
                  </a:lnTo>
                  <a:lnTo>
                    <a:pt x="870" y="922"/>
                  </a:lnTo>
                  <a:lnTo>
                    <a:pt x="868" y="924"/>
                  </a:lnTo>
                  <a:lnTo>
                    <a:pt x="868" y="924"/>
                  </a:lnTo>
                  <a:lnTo>
                    <a:pt x="868" y="926"/>
                  </a:lnTo>
                  <a:lnTo>
                    <a:pt x="870" y="926"/>
                  </a:lnTo>
                  <a:lnTo>
                    <a:pt x="868" y="928"/>
                  </a:lnTo>
                  <a:lnTo>
                    <a:pt x="868" y="928"/>
                  </a:lnTo>
                  <a:close/>
                  <a:moveTo>
                    <a:pt x="870" y="928"/>
                  </a:moveTo>
                  <a:lnTo>
                    <a:pt x="870" y="928"/>
                  </a:lnTo>
                  <a:lnTo>
                    <a:pt x="872" y="926"/>
                  </a:lnTo>
                  <a:lnTo>
                    <a:pt x="872" y="928"/>
                  </a:lnTo>
                  <a:lnTo>
                    <a:pt x="870" y="930"/>
                  </a:lnTo>
                  <a:lnTo>
                    <a:pt x="870" y="928"/>
                  </a:lnTo>
                  <a:close/>
                  <a:moveTo>
                    <a:pt x="894" y="842"/>
                  </a:moveTo>
                  <a:lnTo>
                    <a:pt x="894" y="840"/>
                  </a:lnTo>
                  <a:lnTo>
                    <a:pt x="896" y="838"/>
                  </a:lnTo>
                  <a:lnTo>
                    <a:pt x="896" y="840"/>
                  </a:lnTo>
                  <a:lnTo>
                    <a:pt x="896" y="842"/>
                  </a:lnTo>
                  <a:lnTo>
                    <a:pt x="894" y="844"/>
                  </a:lnTo>
                  <a:lnTo>
                    <a:pt x="894" y="842"/>
                  </a:lnTo>
                  <a:lnTo>
                    <a:pt x="894" y="842"/>
                  </a:lnTo>
                  <a:close/>
                  <a:moveTo>
                    <a:pt x="886" y="860"/>
                  </a:moveTo>
                  <a:lnTo>
                    <a:pt x="886" y="862"/>
                  </a:lnTo>
                  <a:lnTo>
                    <a:pt x="888" y="862"/>
                  </a:lnTo>
                  <a:lnTo>
                    <a:pt x="888" y="862"/>
                  </a:lnTo>
                  <a:lnTo>
                    <a:pt x="888" y="862"/>
                  </a:lnTo>
                  <a:lnTo>
                    <a:pt x="888" y="860"/>
                  </a:lnTo>
                  <a:lnTo>
                    <a:pt x="888" y="860"/>
                  </a:lnTo>
                  <a:lnTo>
                    <a:pt x="886" y="860"/>
                  </a:lnTo>
                  <a:close/>
                  <a:moveTo>
                    <a:pt x="900" y="882"/>
                  </a:move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2" y="878"/>
                  </a:lnTo>
                  <a:lnTo>
                    <a:pt x="902" y="880"/>
                  </a:lnTo>
                  <a:lnTo>
                    <a:pt x="900" y="882"/>
                  </a:lnTo>
                  <a:lnTo>
                    <a:pt x="900" y="882"/>
                  </a:lnTo>
                  <a:lnTo>
                    <a:pt x="900" y="882"/>
                  </a:lnTo>
                  <a:lnTo>
                    <a:pt x="900" y="882"/>
                  </a:lnTo>
                  <a:close/>
                  <a:moveTo>
                    <a:pt x="894" y="880"/>
                  </a:moveTo>
                  <a:lnTo>
                    <a:pt x="894" y="880"/>
                  </a:lnTo>
                  <a:lnTo>
                    <a:pt x="896" y="880"/>
                  </a:lnTo>
                  <a:lnTo>
                    <a:pt x="896" y="880"/>
                  </a:lnTo>
                  <a:lnTo>
                    <a:pt x="896" y="878"/>
                  </a:lnTo>
                  <a:lnTo>
                    <a:pt x="896" y="878"/>
                  </a:lnTo>
                  <a:lnTo>
                    <a:pt x="896" y="880"/>
                  </a:lnTo>
                  <a:lnTo>
                    <a:pt x="896" y="882"/>
                  </a:lnTo>
                  <a:lnTo>
                    <a:pt x="894" y="882"/>
                  </a:lnTo>
                  <a:lnTo>
                    <a:pt x="892" y="882"/>
                  </a:lnTo>
                  <a:lnTo>
                    <a:pt x="892" y="882"/>
                  </a:lnTo>
                  <a:lnTo>
                    <a:pt x="894" y="880"/>
                  </a:lnTo>
                  <a:close/>
                  <a:moveTo>
                    <a:pt x="874" y="912"/>
                  </a:moveTo>
                  <a:lnTo>
                    <a:pt x="874" y="912"/>
                  </a:lnTo>
                  <a:lnTo>
                    <a:pt x="874" y="912"/>
                  </a:lnTo>
                  <a:lnTo>
                    <a:pt x="874" y="912"/>
                  </a:lnTo>
                  <a:lnTo>
                    <a:pt x="874" y="912"/>
                  </a:lnTo>
                  <a:close/>
                  <a:moveTo>
                    <a:pt x="900" y="906"/>
                  </a:moveTo>
                  <a:lnTo>
                    <a:pt x="900" y="906"/>
                  </a:lnTo>
                  <a:lnTo>
                    <a:pt x="900" y="906"/>
                  </a:lnTo>
                  <a:lnTo>
                    <a:pt x="902" y="906"/>
                  </a:lnTo>
                  <a:lnTo>
                    <a:pt x="904" y="906"/>
                  </a:lnTo>
                  <a:lnTo>
                    <a:pt x="900" y="906"/>
                  </a:lnTo>
                  <a:lnTo>
                    <a:pt x="900" y="906"/>
                  </a:lnTo>
                  <a:close/>
                  <a:moveTo>
                    <a:pt x="872" y="858"/>
                  </a:moveTo>
                  <a:lnTo>
                    <a:pt x="872" y="860"/>
                  </a:lnTo>
                  <a:lnTo>
                    <a:pt x="868" y="862"/>
                  </a:lnTo>
                  <a:lnTo>
                    <a:pt x="868" y="862"/>
                  </a:lnTo>
                  <a:lnTo>
                    <a:pt x="868" y="862"/>
                  </a:lnTo>
                  <a:lnTo>
                    <a:pt x="868" y="864"/>
                  </a:lnTo>
                  <a:lnTo>
                    <a:pt x="866" y="864"/>
                  </a:lnTo>
                  <a:lnTo>
                    <a:pt x="866" y="864"/>
                  </a:lnTo>
                  <a:lnTo>
                    <a:pt x="868" y="866"/>
                  </a:lnTo>
                  <a:lnTo>
                    <a:pt x="866" y="866"/>
                  </a:lnTo>
                  <a:lnTo>
                    <a:pt x="864" y="866"/>
                  </a:lnTo>
                  <a:lnTo>
                    <a:pt x="864" y="868"/>
                  </a:lnTo>
                  <a:lnTo>
                    <a:pt x="864" y="868"/>
                  </a:lnTo>
                  <a:lnTo>
                    <a:pt x="864" y="868"/>
                  </a:lnTo>
                  <a:lnTo>
                    <a:pt x="864" y="870"/>
                  </a:lnTo>
                  <a:lnTo>
                    <a:pt x="864" y="870"/>
                  </a:lnTo>
                  <a:lnTo>
                    <a:pt x="862" y="870"/>
                  </a:lnTo>
                  <a:lnTo>
                    <a:pt x="860" y="872"/>
                  </a:lnTo>
                  <a:lnTo>
                    <a:pt x="860" y="874"/>
                  </a:lnTo>
                  <a:lnTo>
                    <a:pt x="858" y="878"/>
                  </a:lnTo>
                  <a:lnTo>
                    <a:pt x="858" y="878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4" y="882"/>
                  </a:lnTo>
                  <a:lnTo>
                    <a:pt x="854" y="884"/>
                  </a:lnTo>
                  <a:lnTo>
                    <a:pt x="854" y="884"/>
                  </a:lnTo>
                  <a:lnTo>
                    <a:pt x="856" y="884"/>
                  </a:lnTo>
                  <a:lnTo>
                    <a:pt x="856" y="886"/>
                  </a:lnTo>
                  <a:lnTo>
                    <a:pt x="856" y="886"/>
                  </a:lnTo>
                  <a:lnTo>
                    <a:pt x="856" y="886"/>
                  </a:lnTo>
                  <a:lnTo>
                    <a:pt x="854" y="888"/>
                  </a:lnTo>
                  <a:lnTo>
                    <a:pt x="852" y="888"/>
                  </a:lnTo>
                  <a:lnTo>
                    <a:pt x="850" y="888"/>
                  </a:lnTo>
                  <a:lnTo>
                    <a:pt x="850" y="890"/>
                  </a:lnTo>
                  <a:lnTo>
                    <a:pt x="850" y="890"/>
                  </a:lnTo>
                  <a:lnTo>
                    <a:pt x="848" y="892"/>
                  </a:lnTo>
                  <a:lnTo>
                    <a:pt x="846" y="894"/>
                  </a:lnTo>
                  <a:lnTo>
                    <a:pt x="846" y="894"/>
                  </a:lnTo>
                  <a:lnTo>
                    <a:pt x="846" y="892"/>
                  </a:lnTo>
                  <a:lnTo>
                    <a:pt x="844" y="894"/>
                  </a:lnTo>
                  <a:lnTo>
                    <a:pt x="844" y="892"/>
                  </a:lnTo>
                  <a:lnTo>
                    <a:pt x="844" y="892"/>
                  </a:lnTo>
                  <a:lnTo>
                    <a:pt x="846" y="892"/>
                  </a:lnTo>
                  <a:lnTo>
                    <a:pt x="846" y="890"/>
                  </a:lnTo>
                  <a:lnTo>
                    <a:pt x="846" y="890"/>
                  </a:lnTo>
                  <a:lnTo>
                    <a:pt x="844" y="892"/>
                  </a:lnTo>
                  <a:lnTo>
                    <a:pt x="840" y="894"/>
                  </a:lnTo>
                  <a:lnTo>
                    <a:pt x="840" y="896"/>
                  </a:lnTo>
                  <a:lnTo>
                    <a:pt x="840" y="896"/>
                  </a:lnTo>
                  <a:lnTo>
                    <a:pt x="842" y="896"/>
                  </a:lnTo>
                  <a:lnTo>
                    <a:pt x="846" y="896"/>
                  </a:lnTo>
                  <a:lnTo>
                    <a:pt x="848" y="896"/>
                  </a:lnTo>
                  <a:lnTo>
                    <a:pt x="846" y="898"/>
                  </a:lnTo>
                  <a:lnTo>
                    <a:pt x="844" y="900"/>
                  </a:lnTo>
                  <a:lnTo>
                    <a:pt x="844" y="902"/>
                  </a:lnTo>
                  <a:lnTo>
                    <a:pt x="840" y="904"/>
                  </a:lnTo>
                  <a:lnTo>
                    <a:pt x="838" y="906"/>
                  </a:lnTo>
                  <a:lnTo>
                    <a:pt x="836" y="906"/>
                  </a:lnTo>
                  <a:lnTo>
                    <a:pt x="836" y="906"/>
                  </a:lnTo>
                  <a:lnTo>
                    <a:pt x="836" y="908"/>
                  </a:lnTo>
                  <a:lnTo>
                    <a:pt x="836" y="910"/>
                  </a:lnTo>
                  <a:lnTo>
                    <a:pt x="836" y="912"/>
                  </a:lnTo>
                  <a:lnTo>
                    <a:pt x="838" y="912"/>
                  </a:lnTo>
                  <a:lnTo>
                    <a:pt x="840" y="912"/>
                  </a:lnTo>
                  <a:lnTo>
                    <a:pt x="844" y="912"/>
                  </a:lnTo>
                  <a:lnTo>
                    <a:pt x="844" y="910"/>
                  </a:lnTo>
                  <a:lnTo>
                    <a:pt x="846" y="910"/>
                  </a:lnTo>
                  <a:lnTo>
                    <a:pt x="848" y="908"/>
                  </a:lnTo>
                  <a:lnTo>
                    <a:pt x="848" y="908"/>
                  </a:lnTo>
                  <a:lnTo>
                    <a:pt x="850" y="908"/>
                  </a:lnTo>
                  <a:lnTo>
                    <a:pt x="848" y="910"/>
                  </a:lnTo>
                  <a:lnTo>
                    <a:pt x="850" y="910"/>
                  </a:lnTo>
                  <a:lnTo>
                    <a:pt x="852" y="910"/>
                  </a:lnTo>
                  <a:lnTo>
                    <a:pt x="852" y="912"/>
                  </a:lnTo>
                  <a:lnTo>
                    <a:pt x="856" y="912"/>
                  </a:lnTo>
                  <a:lnTo>
                    <a:pt x="858" y="910"/>
                  </a:lnTo>
                  <a:lnTo>
                    <a:pt x="858" y="912"/>
                  </a:lnTo>
                  <a:lnTo>
                    <a:pt x="860" y="912"/>
                  </a:lnTo>
                  <a:lnTo>
                    <a:pt x="862" y="914"/>
                  </a:lnTo>
                  <a:lnTo>
                    <a:pt x="862" y="912"/>
                  </a:lnTo>
                  <a:lnTo>
                    <a:pt x="864" y="914"/>
                  </a:lnTo>
                  <a:lnTo>
                    <a:pt x="864" y="914"/>
                  </a:lnTo>
                  <a:lnTo>
                    <a:pt x="866" y="912"/>
                  </a:lnTo>
                  <a:lnTo>
                    <a:pt x="866" y="912"/>
                  </a:lnTo>
                  <a:lnTo>
                    <a:pt x="868" y="912"/>
                  </a:lnTo>
                  <a:lnTo>
                    <a:pt x="868" y="912"/>
                  </a:lnTo>
                  <a:lnTo>
                    <a:pt x="868" y="912"/>
                  </a:lnTo>
                  <a:lnTo>
                    <a:pt x="870" y="912"/>
                  </a:lnTo>
                  <a:lnTo>
                    <a:pt x="872" y="912"/>
                  </a:lnTo>
                  <a:lnTo>
                    <a:pt x="872" y="912"/>
                  </a:lnTo>
                  <a:lnTo>
                    <a:pt x="872" y="912"/>
                  </a:lnTo>
                  <a:lnTo>
                    <a:pt x="872" y="910"/>
                  </a:lnTo>
                  <a:lnTo>
                    <a:pt x="872" y="908"/>
                  </a:lnTo>
                  <a:lnTo>
                    <a:pt x="872" y="908"/>
                  </a:lnTo>
                  <a:lnTo>
                    <a:pt x="874" y="908"/>
                  </a:lnTo>
                  <a:lnTo>
                    <a:pt x="874" y="906"/>
                  </a:lnTo>
                  <a:lnTo>
                    <a:pt x="874" y="908"/>
                  </a:lnTo>
                  <a:lnTo>
                    <a:pt x="874" y="910"/>
                  </a:lnTo>
                  <a:lnTo>
                    <a:pt x="874" y="910"/>
                  </a:lnTo>
                  <a:lnTo>
                    <a:pt x="874" y="910"/>
                  </a:lnTo>
                  <a:lnTo>
                    <a:pt x="876" y="908"/>
                  </a:lnTo>
                  <a:lnTo>
                    <a:pt x="876" y="908"/>
                  </a:lnTo>
                  <a:lnTo>
                    <a:pt x="876" y="910"/>
                  </a:lnTo>
                  <a:lnTo>
                    <a:pt x="876" y="910"/>
                  </a:lnTo>
                  <a:lnTo>
                    <a:pt x="876" y="912"/>
                  </a:lnTo>
                  <a:lnTo>
                    <a:pt x="878" y="912"/>
                  </a:lnTo>
                  <a:lnTo>
                    <a:pt x="878" y="912"/>
                  </a:lnTo>
                  <a:lnTo>
                    <a:pt x="878" y="912"/>
                  </a:lnTo>
                  <a:lnTo>
                    <a:pt x="876" y="914"/>
                  </a:lnTo>
                  <a:lnTo>
                    <a:pt x="872" y="914"/>
                  </a:lnTo>
                  <a:lnTo>
                    <a:pt x="874" y="914"/>
                  </a:lnTo>
                  <a:lnTo>
                    <a:pt x="874" y="914"/>
                  </a:lnTo>
                  <a:lnTo>
                    <a:pt x="876" y="914"/>
                  </a:lnTo>
                  <a:lnTo>
                    <a:pt x="876" y="914"/>
                  </a:lnTo>
                  <a:lnTo>
                    <a:pt x="878" y="914"/>
                  </a:lnTo>
                  <a:lnTo>
                    <a:pt x="878" y="916"/>
                  </a:lnTo>
                  <a:lnTo>
                    <a:pt x="878" y="914"/>
                  </a:lnTo>
                  <a:lnTo>
                    <a:pt x="880" y="914"/>
                  </a:lnTo>
                  <a:lnTo>
                    <a:pt x="880" y="914"/>
                  </a:lnTo>
                  <a:lnTo>
                    <a:pt x="880" y="912"/>
                  </a:lnTo>
                  <a:lnTo>
                    <a:pt x="882" y="912"/>
                  </a:lnTo>
                  <a:lnTo>
                    <a:pt x="884" y="912"/>
                  </a:lnTo>
                  <a:lnTo>
                    <a:pt x="884" y="914"/>
                  </a:lnTo>
                  <a:lnTo>
                    <a:pt x="886" y="914"/>
                  </a:lnTo>
                  <a:lnTo>
                    <a:pt x="888" y="912"/>
                  </a:lnTo>
                  <a:lnTo>
                    <a:pt x="888" y="912"/>
                  </a:lnTo>
                  <a:lnTo>
                    <a:pt x="888" y="914"/>
                  </a:lnTo>
                  <a:lnTo>
                    <a:pt x="888" y="914"/>
                  </a:lnTo>
                  <a:lnTo>
                    <a:pt x="886" y="916"/>
                  </a:lnTo>
                  <a:lnTo>
                    <a:pt x="884" y="916"/>
                  </a:lnTo>
                  <a:lnTo>
                    <a:pt x="882" y="916"/>
                  </a:lnTo>
                  <a:lnTo>
                    <a:pt x="882" y="918"/>
                  </a:lnTo>
                  <a:lnTo>
                    <a:pt x="882" y="918"/>
                  </a:lnTo>
                  <a:lnTo>
                    <a:pt x="880" y="920"/>
                  </a:lnTo>
                  <a:lnTo>
                    <a:pt x="880" y="920"/>
                  </a:lnTo>
                  <a:lnTo>
                    <a:pt x="878" y="920"/>
                  </a:lnTo>
                  <a:lnTo>
                    <a:pt x="878" y="920"/>
                  </a:lnTo>
                  <a:lnTo>
                    <a:pt x="878" y="920"/>
                  </a:lnTo>
                  <a:lnTo>
                    <a:pt x="876" y="922"/>
                  </a:lnTo>
                  <a:lnTo>
                    <a:pt x="874" y="922"/>
                  </a:lnTo>
                  <a:lnTo>
                    <a:pt x="872" y="924"/>
                  </a:lnTo>
                  <a:lnTo>
                    <a:pt x="874" y="924"/>
                  </a:lnTo>
                  <a:lnTo>
                    <a:pt x="874" y="926"/>
                  </a:lnTo>
                  <a:lnTo>
                    <a:pt x="876" y="926"/>
                  </a:lnTo>
                  <a:lnTo>
                    <a:pt x="876" y="924"/>
                  </a:lnTo>
                  <a:lnTo>
                    <a:pt x="878" y="924"/>
                  </a:lnTo>
                  <a:lnTo>
                    <a:pt x="878" y="924"/>
                  </a:lnTo>
                  <a:lnTo>
                    <a:pt x="878" y="924"/>
                  </a:lnTo>
                  <a:lnTo>
                    <a:pt x="878" y="926"/>
                  </a:lnTo>
                  <a:lnTo>
                    <a:pt x="880" y="924"/>
                  </a:lnTo>
                  <a:lnTo>
                    <a:pt x="882" y="924"/>
                  </a:lnTo>
                  <a:lnTo>
                    <a:pt x="882" y="922"/>
                  </a:lnTo>
                  <a:lnTo>
                    <a:pt x="882" y="922"/>
                  </a:lnTo>
                  <a:lnTo>
                    <a:pt x="884" y="920"/>
                  </a:lnTo>
                  <a:lnTo>
                    <a:pt x="884" y="920"/>
                  </a:lnTo>
                  <a:lnTo>
                    <a:pt x="884" y="920"/>
                  </a:lnTo>
                  <a:lnTo>
                    <a:pt x="886" y="916"/>
                  </a:lnTo>
                  <a:lnTo>
                    <a:pt x="888" y="916"/>
                  </a:lnTo>
                  <a:lnTo>
                    <a:pt x="888" y="916"/>
                  </a:lnTo>
                  <a:lnTo>
                    <a:pt x="890" y="916"/>
                  </a:lnTo>
                  <a:lnTo>
                    <a:pt x="888" y="918"/>
                  </a:lnTo>
                  <a:lnTo>
                    <a:pt x="890" y="918"/>
                  </a:lnTo>
                  <a:lnTo>
                    <a:pt x="892" y="916"/>
                  </a:lnTo>
                  <a:lnTo>
                    <a:pt x="892" y="914"/>
                  </a:lnTo>
                  <a:lnTo>
                    <a:pt x="894" y="912"/>
                  </a:lnTo>
                  <a:lnTo>
                    <a:pt x="892" y="910"/>
                  </a:lnTo>
                  <a:lnTo>
                    <a:pt x="894" y="908"/>
                  </a:lnTo>
                  <a:lnTo>
                    <a:pt x="894" y="908"/>
                  </a:lnTo>
                  <a:lnTo>
                    <a:pt x="896" y="910"/>
                  </a:lnTo>
                  <a:lnTo>
                    <a:pt x="896" y="910"/>
                  </a:lnTo>
                  <a:lnTo>
                    <a:pt x="898" y="910"/>
                  </a:lnTo>
                  <a:lnTo>
                    <a:pt x="898" y="914"/>
                  </a:lnTo>
                  <a:lnTo>
                    <a:pt x="898" y="914"/>
                  </a:lnTo>
                  <a:lnTo>
                    <a:pt x="896" y="916"/>
                  </a:lnTo>
                  <a:lnTo>
                    <a:pt x="898" y="918"/>
                  </a:lnTo>
                  <a:lnTo>
                    <a:pt x="896" y="918"/>
                  </a:lnTo>
                  <a:lnTo>
                    <a:pt x="894" y="920"/>
                  </a:lnTo>
                  <a:lnTo>
                    <a:pt x="894" y="924"/>
                  </a:lnTo>
                  <a:lnTo>
                    <a:pt x="894" y="926"/>
                  </a:lnTo>
                  <a:lnTo>
                    <a:pt x="892" y="926"/>
                  </a:lnTo>
                  <a:lnTo>
                    <a:pt x="892" y="926"/>
                  </a:lnTo>
                  <a:lnTo>
                    <a:pt x="894" y="928"/>
                  </a:lnTo>
                  <a:lnTo>
                    <a:pt x="896" y="926"/>
                  </a:lnTo>
                  <a:lnTo>
                    <a:pt x="898" y="924"/>
                  </a:lnTo>
                  <a:lnTo>
                    <a:pt x="898" y="924"/>
                  </a:lnTo>
                  <a:lnTo>
                    <a:pt x="900" y="920"/>
                  </a:lnTo>
                  <a:lnTo>
                    <a:pt x="900" y="920"/>
                  </a:lnTo>
                  <a:lnTo>
                    <a:pt x="902" y="920"/>
                  </a:lnTo>
                  <a:lnTo>
                    <a:pt x="904" y="920"/>
                  </a:lnTo>
                  <a:lnTo>
                    <a:pt x="904" y="922"/>
                  </a:lnTo>
                  <a:lnTo>
                    <a:pt x="902" y="922"/>
                  </a:lnTo>
                  <a:lnTo>
                    <a:pt x="900" y="924"/>
                  </a:lnTo>
                  <a:lnTo>
                    <a:pt x="900" y="926"/>
                  </a:lnTo>
                  <a:lnTo>
                    <a:pt x="900" y="926"/>
                  </a:lnTo>
                  <a:lnTo>
                    <a:pt x="900" y="928"/>
                  </a:lnTo>
                  <a:lnTo>
                    <a:pt x="900" y="930"/>
                  </a:lnTo>
                  <a:lnTo>
                    <a:pt x="900" y="932"/>
                  </a:lnTo>
                  <a:lnTo>
                    <a:pt x="902" y="930"/>
                  </a:lnTo>
                  <a:lnTo>
                    <a:pt x="902" y="928"/>
                  </a:lnTo>
                  <a:lnTo>
                    <a:pt x="902" y="928"/>
                  </a:lnTo>
                  <a:lnTo>
                    <a:pt x="904" y="928"/>
                  </a:lnTo>
                  <a:lnTo>
                    <a:pt x="904" y="930"/>
                  </a:lnTo>
                  <a:lnTo>
                    <a:pt x="906" y="930"/>
                  </a:lnTo>
                  <a:lnTo>
                    <a:pt x="908" y="930"/>
                  </a:lnTo>
                  <a:lnTo>
                    <a:pt x="908" y="928"/>
                  </a:lnTo>
                  <a:lnTo>
                    <a:pt x="908" y="928"/>
                  </a:lnTo>
                  <a:lnTo>
                    <a:pt x="908" y="926"/>
                  </a:lnTo>
                  <a:lnTo>
                    <a:pt x="908" y="926"/>
                  </a:lnTo>
                  <a:lnTo>
                    <a:pt x="908" y="926"/>
                  </a:lnTo>
                  <a:lnTo>
                    <a:pt x="910" y="924"/>
                  </a:lnTo>
                  <a:lnTo>
                    <a:pt x="908" y="922"/>
                  </a:lnTo>
                  <a:lnTo>
                    <a:pt x="910" y="920"/>
                  </a:lnTo>
                  <a:lnTo>
                    <a:pt x="912" y="918"/>
                  </a:lnTo>
                  <a:lnTo>
                    <a:pt x="912" y="916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0" y="914"/>
                  </a:lnTo>
                  <a:lnTo>
                    <a:pt x="908" y="914"/>
                  </a:lnTo>
                  <a:lnTo>
                    <a:pt x="908" y="916"/>
                  </a:lnTo>
                  <a:lnTo>
                    <a:pt x="906" y="916"/>
                  </a:lnTo>
                  <a:lnTo>
                    <a:pt x="906" y="916"/>
                  </a:lnTo>
                  <a:lnTo>
                    <a:pt x="906" y="914"/>
                  </a:lnTo>
                  <a:lnTo>
                    <a:pt x="906" y="912"/>
                  </a:lnTo>
                  <a:lnTo>
                    <a:pt x="908" y="910"/>
                  </a:lnTo>
                  <a:lnTo>
                    <a:pt x="908" y="910"/>
                  </a:lnTo>
                  <a:lnTo>
                    <a:pt x="910" y="908"/>
                  </a:lnTo>
                  <a:lnTo>
                    <a:pt x="912" y="908"/>
                  </a:lnTo>
                  <a:lnTo>
                    <a:pt x="912" y="906"/>
                  </a:lnTo>
                  <a:lnTo>
                    <a:pt x="912" y="906"/>
                  </a:lnTo>
                  <a:lnTo>
                    <a:pt x="910" y="906"/>
                  </a:lnTo>
                  <a:lnTo>
                    <a:pt x="910" y="906"/>
                  </a:lnTo>
                  <a:lnTo>
                    <a:pt x="908" y="908"/>
                  </a:lnTo>
                  <a:lnTo>
                    <a:pt x="906" y="908"/>
                  </a:lnTo>
                  <a:lnTo>
                    <a:pt x="906" y="910"/>
                  </a:lnTo>
                  <a:lnTo>
                    <a:pt x="906" y="910"/>
                  </a:lnTo>
                  <a:lnTo>
                    <a:pt x="902" y="912"/>
                  </a:lnTo>
                  <a:lnTo>
                    <a:pt x="902" y="914"/>
                  </a:lnTo>
                  <a:lnTo>
                    <a:pt x="900" y="914"/>
                  </a:lnTo>
                  <a:lnTo>
                    <a:pt x="900" y="914"/>
                  </a:lnTo>
                  <a:lnTo>
                    <a:pt x="900" y="912"/>
                  </a:lnTo>
                  <a:lnTo>
                    <a:pt x="898" y="910"/>
                  </a:lnTo>
                  <a:lnTo>
                    <a:pt x="898" y="908"/>
                  </a:lnTo>
                  <a:lnTo>
                    <a:pt x="900" y="910"/>
                  </a:lnTo>
                  <a:lnTo>
                    <a:pt x="900" y="910"/>
                  </a:lnTo>
                  <a:lnTo>
                    <a:pt x="902" y="908"/>
                  </a:lnTo>
                  <a:lnTo>
                    <a:pt x="900" y="908"/>
                  </a:lnTo>
                  <a:lnTo>
                    <a:pt x="900" y="908"/>
                  </a:lnTo>
                  <a:lnTo>
                    <a:pt x="900" y="908"/>
                  </a:lnTo>
                  <a:lnTo>
                    <a:pt x="902" y="908"/>
                  </a:lnTo>
                  <a:lnTo>
                    <a:pt x="900" y="906"/>
                  </a:lnTo>
                  <a:lnTo>
                    <a:pt x="900" y="906"/>
                  </a:lnTo>
                  <a:lnTo>
                    <a:pt x="900" y="904"/>
                  </a:lnTo>
                  <a:lnTo>
                    <a:pt x="900" y="904"/>
                  </a:lnTo>
                  <a:lnTo>
                    <a:pt x="902" y="904"/>
                  </a:lnTo>
                  <a:lnTo>
                    <a:pt x="902" y="904"/>
                  </a:lnTo>
                  <a:lnTo>
                    <a:pt x="904" y="902"/>
                  </a:lnTo>
                  <a:lnTo>
                    <a:pt x="906" y="900"/>
                  </a:lnTo>
                  <a:lnTo>
                    <a:pt x="906" y="900"/>
                  </a:lnTo>
                  <a:lnTo>
                    <a:pt x="908" y="900"/>
                  </a:lnTo>
                  <a:lnTo>
                    <a:pt x="910" y="900"/>
                  </a:lnTo>
                  <a:lnTo>
                    <a:pt x="910" y="898"/>
                  </a:lnTo>
                  <a:lnTo>
                    <a:pt x="910" y="896"/>
                  </a:lnTo>
                  <a:lnTo>
                    <a:pt x="910" y="894"/>
                  </a:lnTo>
                  <a:lnTo>
                    <a:pt x="908" y="896"/>
                  </a:lnTo>
                  <a:lnTo>
                    <a:pt x="906" y="898"/>
                  </a:lnTo>
                  <a:lnTo>
                    <a:pt x="906" y="896"/>
                  </a:lnTo>
                  <a:lnTo>
                    <a:pt x="906" y="896"/>
                  </a:lnTo>
                  <a:lnTo>
                    <a:pt x="906" y="898"/>
                  </a:lnTo>
                  <a:lnTo>
                    <a:pt x="906" y="900"/>
                  </a:lnTo>
                  <a:lnTo>
                    <a:pt x="904" y="900"/>
                  </a:lnTo>
                  <a:lnTo>
                    <a:pt x="904" y="900"/>
                  </a:lnTo>
                  <a:lnTo>
                    <a:pt x="902" y="900"/>
                  </a:lnTo>
                  <a:lnTo>
                    <a:pt x="900" y="902"/>
                  </a:lnTo>
                  <a:lnTo>
                    <a:pt x="900" y="902"/>
                  </a:lnTo>
                  <a:lnTo>
                    <a:pt x="900" y="904"/>
                  </a:lnTo>
                  <a:lnTo>
                    <a:pt x="900" y="902"/>
                  </a:lnTo>
                  <a:lnTo>
                    <a:pt x="900" y="900"/>
                  </a:lnTo>
                  <a:lnTo>
                    <a:pt x="900" y="902"/>
                  </a:lnTo>
                  <a:lnTo>
                    <a:pt x="898" y="902"/>
                  </a:lnTo>
                  <a:lnTo>
                    <a:pt x="900" y="900"/>
                  </a:lnTo>
                  <a:lnTo>
                    <a:pt x="900" y="900"/>
                  </a:lnTo>
                  <a:lnTo>
                    <a:pt x="900" y="898"/>
                  </a:lnTo>
                  <a:lnTo>
                    <a:pt x="900" y="898"/>
                  </a:lnTo>
                  <a:lnTo>
                    <a:pt x="900" y="898"/>
                  </a:lnTo>
                  <a:lnTo>
                    <a:pt x="902" y="896"/>
                  </a:lnTo>
                  <a:lnTo>
                    <a:pt x="900" y="894"/>
                  </a:lnTo>
                  <a:lnTo>
                    <a:pt x="900" y="896"/>
                  </a:lnTo>
                  <a:lnTo>
                    <a:pt x="900" y="894"/>
                  </a:lnTo>
                  <a:lnTo>
                    <a:pt x="900" y="894"/>
                  </a:lnTo>
                  <a:lnTo>
                    <a:pt x="900" y="892"/>
                  </a:lnTo>
                  <a:lnTo>
                    <a:pt x="898" y="894"/>
                  </a:lnTo>
                  <a:lnTo>
                    <a:pt x="896" y="894"/>
                  </a:lnTo>
                  <a:lnTo>
                    <a:pt x="898" y="894"/>
                  </a:lnTo>
                  <a:lnTo>
                    <a:pt x="900" y="892"/>
                  </a:lnTo>
                  <a:lnTo>
                    <a:pt x="900" y="892"/>
                  </a:lnTo>
                  <a:lnTo>
                    <a:pt x="902" y="892"/>
                  </a:lnTo>
                  <a:lnTo>
                    <a:pt x="904" y="890"/>
                  </a:lnTo>
                  <a:lnTo>
                    <a:pt x="904" y="890"/>
                  </a:lnTo>
                  <a:lnTo>
                    <a:pt x="906" y="890"/>
                  </a:lnTo>
                  <a:lnTo>
                    <a:pt x="906" y="888"/>
                  </a:lnTo>
                  <a:lnTo>
                    <a:pt x="906" y="886"/>
                  </a:lnTo>
                  <a:lnTo>
                    <a:pt x="906" y="886"/>
                  </a:lnTo>
                  <a:lnTo>
                    <a:pt x="906" y="886"/>
                  </a:lnTo>
                  <a:lnTo>
                    <a:pt x="904" y="884"/>
                  </a:lnTo>
                  <a:lnTo>
                    <a:pt x="902" y="884"/>
                  </a:lnTo>
                  <a:lnTo>
                    <a:pt x="900" y="884"/>
                  </a:lnTo>
                  <a:lnTo>
                    <a:pt x="898" y="884"/>
                  </a:lnTo>
                  <a:lnTo>
                    <a:pt x="898" y="884"/>
                  </a:lnTo>
                  <a:lnTo>
                    <a:pt x="898" y="886"/>
                  </a:lnTo>
                  <a:lnTo>
                    <a:pt x="898" y="888"/>
                  </a:lnTo>
                  <a:lnTo>
                    <a:pt x="896" y="890"/>
                  </a:lnTo>
                  <a:lnTo>
                    <a:pt x="896" y="888"/>
                  </a:lnTo>
                  <a:lnTo>
                    <a:pt x="896" y="886"/>
                  </a:lnTo>
                  <a:lnTo>
                    <a:pt x="896" y="886"/>
                  </a:lnTo>
                  <a:lnTo>
                    <a:pt x="896" y="884"/>
                  </a:lnTo>
                  <a:lnTo>
                    <a:pt x="898" y="882"/>
                  </a:lnTo>
                  <a:lnTo>
                    <a:pt x="898" y="882"/>
                  </a:lnTo>
                  <a:lnTo>
                    <a:pt x="896" y="884"/>
                  </a:lnTo>
                  <a:lnTo>
                    <a:pt x="894" y="886"/>
                  </a:lnTo>
                  <a:lnTo>
                    <a:pt x="892" y="886"/>
                  </a:lnTo>
                  <a:lnTo>
                    <a:pt x="892" y="886"/>
                  </a:lnTo>
                  <a:lnTo>
                    <a:pt x="892" y="886"/>
                  </a:lnTo>
                  <a:lnTo>
                    <a:pt x="890" y="886"/>
                  </a:lnTo>
                  <a:lnTo>
                    <a:pt x="890" y="886"/>
                  </a:lnTo>
                  <a:lnTo>
                    <a:pt x="888" y="886"/>
                  </a:lnTo>
                  <a:lnTo>
                    <a:pt x="888" y="890"/>
                  </a:lnTo>
                  <a:lnTo>
                    <a:pt x="886" y="890"/>
                  </a:lnTo>
                  <a:lnTo>
                    <a:pt x="888" y="888"/>
                  </a:lnTo>
                  <a:lnTo>
                    <a:pt x="888" y="886"/>
                  </a:lnTo>
                  <a:lnTo>
                    <a:pt x="890" y="884"/>
                  </a:lnTo>
                  <a:lnTo>
                    <a:pt x="888" y="884"/>
                  </a:lnTo>
                  <a:lnTo>
                    <a:pt x="888" y="884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4"/>
                  </a:lnTo>
                  <a:lnTo>
                    <a:pt x="886" y="884"/>
                  </a:lnTo>
                  <a:lnTo>
                    <a:pt x="884" y="884"/>
                  </a:lnTo>
                  <a:lnTo>
                    <a:pt x="882" y="886"/>
                  </a:lnTo>
                  <a:lnTo>
                    <a:pt x="882" y="886"/>
                  </a:lnTo>
                  <a:lnTo>
                    <a:pt x="880" y="884"/>
                  </a:lnTo>
                  <a:lnTo>
                    <a:pt x="880" y="882"/>
                  </a:lnTo>
                  <a:lnTo>
                    <a:pt x="878" y="884"/>
                  </a:lnTo>
                  <a:lnTo>
                    <a:pt x="878" y="884"/>
                  </a:lnTo>
                  <a:lnTo>
                    <a:pt x="878" y="884"/>
                  </a:lnTo>
                  <a:lnTo>
                    <a:pt x="880" y="882"/>
                  </a:lnTo>
                  <a:lnTo>
                    <a:pt x="880" y="880"/>
                  </a:lnTo>
                  <a:lnTo>
                    <a:pt x="882" y="878"/>
                  </a:lnTo>
                  <a:lnTo>
                    <a:pt x="880" y="878"/>
                  </a:lnTo>
                  <a:lnTo>
                    <a:pt x="880" y="878"/>
                  </a:lnTo>
                  <a:lnTo>
                    <a:pt x="878" y="880"/>
                  </a:lnTo>
                  <a:lnTo>
                    <a:pt x="878" y="878"/>
                  </a:lnTo>
                  <a:lnTo>
                    <a:pt x="880" y="878"/>
                  </a:lnTo>
                  <a:lnTo>
                    <a:pt x="882" y="878"/>
                  </a:lnTo>
                  <a:lnTo>
                    <a:pt x="884" y="876"/>
                  </a:lnTo>
                  <a:lnTo>
                    <a:pt x="886" y="876"/>
                  </a:lnTo>
                  <a:lnTo>
                    <a:pt x="886" y="874"/>
                  </a:lnTo>
                  <a:lnTo>
                    <a:pt x="886" y="874"/>
                  </a:lnTo>
                  <a:lnTo>
                    <a:pt x="886" y="874"/>
                  </a:lnTo>
                  <a:lnTo>
                    <a:pt x="884" y="874"/>
                  </a:lnTo>
                  <a:lnTo>
                    <a:pt x="882" y="874"/>
                  </a:lnTo>
                  <a:lnTo>
                    <a:pt x="880" y="872"/>
                  </a:lnTo>
                  <a:lnTo>
                    <a:pt x="880" y="874"/>
                  </a:lnTo>
                  <a:lnTo>
                    <a:pt x="878" y="874"/>
                  </a:lnTo>
                  <a:lnTo>
                    <a:pt x="880" y="872"/>
                  </a:lnTo>
                  <a:lnTo>
                    <a:pt x="880" y="872"/>
                  </a:lnTo>
                  <a:lnTo>
                    <a:pt x="880" y="870"/>
                  </a:lnTo>
                  <a:lnTo>
                    <a:pt x="878" y="872"/>
                  </a:lnTo>
                  <a:lnTo>
                    <a:pt x="878" y="872"/>
                  </a:lnTo>
                  <a:lnTo>
                    <a:pt x="876" y="874"/>
                  </a:lnTo>
                  <a:lnTo>
                    <a:pt x="874" y="876"/>
                  </a:lnTo>
                  <a:lnTo>
                    <a:pt x="874" y="876"/>
                  </a:lnTo>
                  <a:lnTo>
                    <a:pt x="872" y="878"/>
                  </a:lnTo>
                  <a:lnTo>
                    <a:pt x="872" y="878"/>
                  </a:lnTo>
                  <a:lnTo>
                    <a:pt x="870" y="880"/>
                  </a:lnTo>
                  <a:lnTo>
                    <a:pt x="870" y="878"/>
                  </a:lnTo>
                  <a:lnTo>
                    <a:pt x="870" y="876"/>
                  </a:lnTo>
                  <a:lnTo>
                    <a:pt x="872" y="874"/>
                  </a:lnTo>
                  <a:lnTo>
                    <a:pt x="872" y="874"/>
                  </a:lnTo>
                  <a:lnTo>
                    <a:pt x="872" y="872"/>
                  </a:lnTo>
                  <a:lnTo>
                    <a:pt x="874" y="870"/>
                  </a:lnTo>
                  <a:lnTo>
                    <a:pt x="874" y="868"/>
                  </a:lnTo>
                  <a:lnTo>
                    <a:pt x="876" y="868"/>
                  </a:lnTo>
                  <a:lnTo>
                    <a:pt x="876" y="866"/>
                  </a:lnTo>
                  <a:lnTo>
                    <a:pt x="878" y="864"/>
                  </a:lnTo>
                  <a:lnTo>
                    <a:pt x="878" y="864"/>
                  </a:lnTo>
                  <a:lnTo>
                    <a:pt x="880" y="862"/>
                  </a:lnTo>
                  <a:lnTo>
                    <a:pt x="880" y="862"/>
                  </a:lnTo>
                  <a:lnTo>
                    <a:pt x="880" y="862"/>
                  </a:lnTo>
                  <a:lnTo>
                    <a:pt x="880" y="860"/>
                  </a:lnTo>
                  <a:lnTo>
                    <a:pt x="882" y="858"/>
                  </a:lnTo>
                  <a:lnTo>
                    <a:pt x="882" y="858"/>
                  </a:lnTo>
                  <a:lnTo>
                    <a:pt x="882" y="858"/>
                  </a:lnTo>
                  <a:lnTo>
                    <a:pt x="882" y="860"/>
                  </a:lnTo>
                  <a:lnTo>
                    <a:pt x="882" y="860"/>
                  </a:lnTo>
                  <a:lnTo>
                    <a:pt x="884" y="858"/>
                  </a:lnTo>
                  <a:lnTo>
                    <a:pt x="886" y="856"/>
                  </a:lnTo>
                  <a:lnTo>
                    <a:pt x="886" y="856"/>
                  </a:lnTo>
                  <a:lnTo>
                    <a:pt x="886" y="854"/>
                  </a:lnTo>
                  <a:lnTo>
                    <a:pt x="886" y="854"/>
                  </a:lnTo>
                  <a:lnTo>
                    <a:pt x="884" y="854"/>
                  </a:lnTo>
                  <a:lnTo>
                    <a:pt x="884" y="854"/>
                  </a:lnTo>
                  <a:lnTo>
                    <a:pt x="884" y="852"/>
                  </a:lnTo>
                  <a:lnTo>
                    <a:pt x="884" y="850"/>
                  </a:lnTo>
                  <a:lnTo>
                    <a:pt x="886" y="850"/>
                  </a:lnTo>
                  <a:lnTo>
                    <a:pt x="886" y="852"/>
                  </a:lnTo>
                  <a:lnTo>
                    <a:pt x="888" y="852"/>
                  </a:lnTo>
                  <a:lnTo>
                    <a:pt x="890" y="852"/>
                  </a:lnTo>
                  <a:lnTo>
                    <a:pt x="890" y="850"/>
                  </a:lnTo>
                  <a:lnTo>
                    <a:pt x="890" y="848"/>
                  </a:lnTo>
                  <a:lnTo>
                    <a:pt x="888" y="848"/>
                  </a:lnTo>
                  <a:lnTo>
                    <a:pt x="888" y="848"/>
                  </a:lnTo>
                  <a:lnTo>
                    <a:pt x="888" y="850"/>
                  </a:lnTo>
                  <a:lnTo>
                    <a:pt x="886" y="850"/>
                  </a:lnTo>
                  <a:lnTo>
                    <a:pt x="886" y="848"/>
                  </a:lnTo>
                  <a:lnTo>
                    <a:pt x="886" y="846"/>
                  </a:lnTo>
                  <a:lnTo>
                    <a:pt x="886" y="848"/>
                  </a:lnTo>
                  <a:lnTo>
                    <a:pt x="884" y="848"/>
                  </a:lnTo>
                  <a:lnTo>
                    <a:pt x="882" y="848"/>
                  </a:lnTo>
                  <a:lnTo>
                    <a:pt x="882" y="850"/>
                  </a:lnTo>
                  <a:lnTo>
                    <a:pt x="880" y="850"/>
                  </a:lnTo>
                  <a:lnTo>
                    <a:pt x="878" y="850"/>
                  </a:lnTo>
                  <a:lnTo>
                    <a:pt x="876" y="852"/>
                  </a:lnTo>
                  <a:lnTo>
                    <a:pt x="874" y="854"/>
                  </a:lnTo>
                  <a:lnTo>
                    <a:pt x="874" y="856"/>
                  </a:lnTo>
                  <a:lnTo>
                    <a:pt x="872" y="856"/>
                  </a:lnTo>
                  <a:lnTo>
                    <a:pt x="872" y="856"/>
                  </a:lnTo>
                  <a:lnTo>
                    <a:pt x="872" y="856"/>
                  </a:lnTo>
                  <a:lnTo>
                    <a:pt x="872" y="858"/>
                  </a:lnTo>
                  <a:lnTo>
                    <a:pt x="872" y="858"/>
                  </a:lnTo>
                  <a:close/>
                  <a:moveTo>
                    <a:pt x="794" y="880"/>
                  </a:moveTo>
                  <a:lnTo>
                    <a:pt x="794" y="880"/>
                  </a:lnTo>
                  <a:lnTo>
                    <a:pt x="800" y="884"/>
                  </a:lnTo>
                  <a:lnTo>
                    <a:pt x="802" y="884"/>
                  </a:lnTo>
                  <a:lnTo>
                    <a:pt x="804" y="886"/>
                  </a:lnTo>
                  <a:lnTo>
                    <a:pt x="806" y="886"/>
                  </a:lnTo>
                  <a:lnTo>
                    <a:pt x="808" y="886"/>
                  </a:lnTo>
                  <a:lnTo>
                    <a:pt x="810" y="888"/>
                  </a:lnTo>
                  <a:lnTo>
                    <a:pt x="814" y="886"/>
                  </a:lnTo>
                  <a:lnTo>
                    <a:pt x="814" y="886"/>
                  </a:lnTo>
                  <a:lnTo>
                    <a:pt x="812" y="884"/>
                  </a:lnTo>
                  <a:lnTo>
                    <a:pt x="812" y="882"/>
                  </a:lnTo>
                  <a:lnTo>
                    <a:pt x="810" y="882"/>
                  </a:lnTo>
                  <a:lnTo>
                    <a:pt x="810" y="882"/>
                  </a:lnTo>
                  <a:lnTo>
                    <a:pt x="808" y="878"/>
                  </a:lnTo>
                  <a:lnTo>
                    <a:pt x="804" y="878"/>
                  </a:lnTo>
                  <a:lnTo>
                    <a:pt x="804" y="876"/>
                  </a:lnTo>
                  <a:lnTo>
                    <a:pt x="802" y="874"/>
                  </a:lnTo>
                  <a:lnTo>
                    <a:pt x="798" y="872"/>
                  </a:lnTo>
                  <a:lnTo>
                    <a:pt x="796" y="872"/>
                  </a:lnTo>
                  <a:lnTo>
                    <a:pt x="788" y="872"/>
                  </a:lnTo>
                  <a:lnTo>
                    <a:pt x="788" y="870"/>
                  </a:lnTo>
                  <a:lnTo>
                    <a:pt x="784" y="872"/>
                  </a:lnTo>
                  <a:lnTo>
                    <a:pt x="786" y="874"/>
                  </a:lnTo>
                  <a:lnTo>
                    <a:pt x="788" y="874"/>
                  </a:lnTo>
                  <a:lnTo>
                    <a:pt x="792" y="878"/>
                  </a:lnTo>
                  <a:lnTo>
                    <a:pt x="792" y="880"/>
                  </a:lnTo>
                  <a:lnTo>
                    <a:pt x="794" y="880"/>
                  </a:lnTo>
                  <a:close/>
                  <a:moveTo>
                    <a:pt x="794" y="936"/>
                  </a:moveTo>
                  <a:lnTo>
                    <a:pt x="792" y="936"/>
                  </a:lnTo>
                  <a:lnTo>
                    <a:pt x="790" y="934"/>
                  </a:lnTo>
                  <a:lnTo>
                    <a:pt x="784" y="932"/>
                  </a:lnTo>
                  <a:lnTo>
                    <a:pt x="784" y="932"/>
                  </a:lnTo>
                  <a:lnTo>
                    <a:pt x="784" y="930"/>
                  </a:lnTo>
                  <a:lnTo>
                    <a:pt x="782" y="928"/>
                  </a:lnTo>
                  <a:lnTo>
                    <a:pt x="782" y="928"/>
                  </a:lnTo>
                  <a:lnTo>
                    <a:pt x="780" y="928"/>
                  </a:lnTo>
                  <a:lnTo>
                    <a:pt x="778" y="926"/>
                  </a:lnTo>
                  <a:lnTo>
                    <a:pt x="778" y="926"/>
                  </a:lnTo>
                  <a:lnTo>
                    <a:pt x="778" y="924"/>
                  </a:lnTo>
                  <a:lnTo>
                    <a:pt x="776" y="924"/>
                  </a:lnTo>
                  <a:lnTo>
                    <a:pt x="776" y="924"/>
                  </a:lnTo>
                  <a:lnTo>
                    <a:pt x="776" y="922"/>
                  </a:lnTo>
                  <a:lnTo>
                    <a:pt x="782" y="918"/>
                  </a:lnTo>
                  <a:lnTo>
                    <a:pt x="782" y="920"/>
                  </a:lnTo>
                  <a:lnTo>
                    <a:pt x="780" y="922"/>
                  </a:lnTo>
                  <a:lnTo>
                    <a:pt x="780" y="922"/>
                  </a:lnTo>
                  <a:lnTo>
                    <a:pt x="782" y="924"/>
                  </a:lnTo>
                  <a:lnTo>
                    <a:pt x="782" y="926"/>
                  </a:lnTo>
                  <a:lnTo>
                    <a:pt x="782" y="926"/>
                  </a:lnTo>
                  <a:lnTo>
                    <a:pt x="784" y="926"/>
                  </a:lnTo>
                  <a:lnTo>
                    <a:pt x="786" y="926"/>
                  </a:lnTo>
                  <a:lnTo>
                    <a:pt x="788" y="928"/>
                  </a:lnTo>
                  <a:lnTo>
                    <a:pt x="790" y="928"/>
                  </a:lnTo>
                  <a:lnTo>
                    <a:pt x="790" y="930"/>
                  </a:lnTo>
                  <a:lnTo>
                    <a:pt x="794" y="928"/>
                  </a:lnTo>
                  <a:lnTo>
                    <a:pt x="796" y="928"/>
                  </a:lnTo>
                  <a:lnTo>
                    <a:pt x="798" y="928"/>
                  </a:lnTo>
                  <a:lnTo>
                    <a:pt x="802" y="928"/>
                  </a:lnTo>
                  <a:lnTo>
                    <a:pt x="800" y="930"/>
                  </a:lnTo>
                  <a:lnTo>
                    <a:pt x="796" y="930"/>
                  </a:lnTo>
                  <a:lnTo>
                    <a:pt x="796" y="932"/>
                  </a:lnTo>
                  <a:lnTo>
                    <a:pt x="796" y="934"/>
                  </a:lnTo>
                  <a:lnTo>
                    <a:pt x="796" y="936"/>
                  </a:lnTo>
                  <a:lnTo>
                    <a:pt x="794" y="936"/>
                  </a:lnTo>
                  <a:close/>
                  <a:moveTo>
                    <a:pt x="812" y="946"/>
                  </a:moveTo>
                  <a:lnTo>
                    <a:pt x="810" y="944"/>
                  </a:lnTo>
                  <a:lnTo>
                    <a:pt x="808" y="942"/>
                  </a:lnTo>
                  <a:lnTo>
                    <a:pt x="808" y="938"/>
                  </a:lnTo>
                  <a:lnTo>
                    <a:pt x="806" y="936"/>
                  </a:lnTo>
                  <a:lnTo>
                    <a:pt x="808" y="934"/>
                  </a:lnTo>
                  <a:lnTo>
                    <a:pt x="810" y="934"/>
                  </a:lnTo>
                  <a:lnTo>
                    <a:pt x="814" y="930"/>
                  </a:lnTo>
                  <a:lnTo>
                    <a:pt x="814" y="928"/>
                  </a:lnTo>
                  <a:lnTo>
                    <a:pt x="816" y="926"/>
                  </a:lnTo>
                  <a:lnTo>
                    <a:pt x="818" y="924"/>
                  </a:lnTo>
                  <a:lnTo>
                    <a:pt x="820" y="920"/>
                  </a:lnTo>
                  <a:lnTo>
                    <a:pt x="822" y="920"/>
                  </a:lnTo>
                  <a:lnTo>
                    <a:pt x="822" y="922"/>
                  </a:lnTo>
                  <a:lnTo>
                    <a:pt x="820" y="924"/>
                  </a:lnTo>
                  <a:lnTo>
                    <a:pt x="822" y="924"/>
                  </a:lnTo>
                  <a:lnTo>
                    <a:pt x="822" y="926"/>
                  </a:lnTo>
                  <a:lnTo>
                    <a:pt x="820" y="930"/>
                  </a:lnTo>
                  <a:lnTo>
                    <a:pt x="818" y="932"/>
                  </a:lnTo>
                  <a:lnTo>
                    <a:pt x="820" y="932"/>
                  </a:lnTo>
                  <a:lnTo>
                    <a:pt x="822" y="934"/>
                  </a:lnTo>
                  <a:lnTo>
                    <a:pt x="820" y="936"/>
                  </a:lnTo>
                  <a:lnTo>
                    <a:pt x="822" y="936"/>
                  </a:lnTo>
                  <a:lnTo>
                    <a:pt x="824" y="936"/>
                  </a:lnTo>
                  <a:lnTo>
                    <a:pt x="824" y="934"/>
                  </a:lnTo>
                  <a:lnTo>
                    <a:pt x="824" y="934"/>
                  </a:lnTo>
                  <a:lnTo>
                    <a:pt x="826" y="934"/>
                  </a:lnTo>
                  <a:lnTo>
                    <a:pt x="828" y="938"/>
                  </a:lnTo>
                  <a:lnTo>
                    <a:pt x="828" y="938"/>
                  </a:lnTo>
                  <a:lnTo>
                    <a:pt x="826" y="940"/>
                  </a:lnTo>
                  <a:lnTo>
                    <a:pt x="824" y="940"/>
                  </a:lnTo>
                  <a:lnTo>
                    <a:pt x="820" y="940"/>
                  </a:lnTo>
                  <a:lnTo>
                    <a:pt x="816" y="944"/>
                  </a:lnTo>
                  <a:lnTo>
                    <a:pt x="816" y="944"/>
                  </a:lnTo>
                  <a:lnTo>
                    <a:pt x="814" y="942"/>
                  </a:lnTo>
                  <a:lnTo>
                    <a:pt x="814" y="942"/>
                  </a:lnTo>
                  <a:lnTo>
                    <a:pt x="812" y="944"/>
                  </a:lnTo>
                  <a:lnTo>
                    <a:pt x="812" y="946"/>
                  </a:lnTo>
                  <a:close/>
                  <a:moveTo>
                    <a:pt x="622" y="796"/>
                  </a:moveTo>
                  <a:lnTo>
                    <a:pt x="622" y="800"/>
                  </a:lnTo>
                  <a:lnTo>
                    <a:pt x="622" y="800"/>
                  </a:lnTo>
                  <a:lnTo>
                    <a:pt x="622" y="798"/>
                  </a:lnTo>
                  <a:lnTo>
                    <a:pt x="622" y="796"/>
                  </a:lnTo>
                  <a:lnTo>
                    <a:pt x="622" y="796"/>
                  </a:lnTo>
                  <a:lnTo>
                    <a:pt x="622" y="796"/>
                  </a:lnTo>
                  <a:close/>
                  <a:moveTo>
                    <a:pt x="622" y="824"/>
                  </a:moveTo>
                  <a:lnTo>
                    <a:pt x="622" y="822"/>
                  </a:lnTo>
                  <a:lnTo>
                    <a:pt x="624" y="822"/>
                  </a:lnTo>
                  <a:lnTo>
                    <a:pt x="624" y="822"/>
                  </a:lnTo>
                  <a:lnTo>
                    <a:pt x="624" y="822"/>
                  </a:lnTo>
                  <a:lnTo>
                    <a:pt x="622" y="824"/>
                  </a:lnTo>
                  <a:lnTo>
                    <a:pt x="622" y="824"/>
                  </a:lnTo>
                  <a:close/>
                  <a:moveTo>
                    <a:pt x="598" y="804"/>
                  </a:moveTo>
                  <a:lnTo>
                    <a:pt x="600" y="802"/>
                  </a:lnTo>
                  <a:lnTo>
                    <a:pt x="602" y="802"/>
                  </a:lnTo>
                  <a:lnTo>
                    <a:pt x="602" y="800"/>
                  </a:lnTo>
                  <a:lnTo>
                    <a:pt x="604" y="800"/>
                  </a:lnTo>
                  <a:lnTo>
                    <a:pt x="606" y="800"/>
                  </a:lnTo>
                  <a:lnTo>
                    <a:pt x="608" y="800"/>
                  </a:lnTo>
                  <a:lnTo>
                    <a:pt x="608" y="800"/>
                  </a:lnTo>
                  <a:lnTo>
                    <a:pt x="612" y="802"/>
                  </a:lnTo>
                  <a:lnTo>
                    <a:pt x="612" y="806"/>
                  </a:lnTo>
                  <a:lnTo>
                    <a:pt x="614" y="806"/>
                  </a:lnTo>
                  <a:lnTo>
                    <a:pt x="612" y="808"/>
                  </a:lnTo>
                  <a:lnTo>
                    <a:pt x="606" y="808"/>
                  </a:lnTo>
                  <a:lnTo>
                    <a:pt x="604" y="806"/>
                  </a:lnTo>
                  <a:lnTo>
                    <a:pt x="602" y="806"/>
                  </a:lnTo>
                  <a:lnTo>
                    <a:pt x="602" y="808"/>
                  </a:lnTo>
                  <a:lnTo>
                    <a:pt x="602" y="808"/>
                  </a:lnTo>
                  <a:lnTo>
                    <a:pt x="602" y="806"/>
                  </a:lnTo>
                  <a:lnTo>
                    <a:pt x="600" y="806"/>
                  </a:lnTo>
                  <a:lnTo>
                    <a:pt x="600" y="806"/>
                  </a:lnTo>
                  <a:lnTo>
                    <a:pt x="598" y="804"/>
                  </a:lnTo>
                  <a:close/>
                  <a:moveTo>
                    <a:pt x="94" y="814"/>
                  </a:moveTo>
                  <a:lnTo>
                    <a:pt x="98" y="816"/>
                  </a:lnTo>
                  <a:lnTo>
                    <a:pt x="100" y="820"/>
                  </a:lnTo>
                  <a:lnTo>
                    <a:pt x="100" y="822"/>
                  </a:lnTo>
                  <a:lnTo>
                    <a:pt x="96" y="818"/>
                  </a:lnTo>
                  <a:lnTo>
                    <a:pt x="94" y="814"/>
                  </a:lnTo>
                  <a:close/>
                  <a:moveTo>
                    <a:pt x="90" y="808"/>
                  </a:moveTo>
                  <a:lnTo>
                    <a:pt x="90" y="806"/>
                  </a:lnTo>
                  <a:lnTo>
                    <a:pt x="92" y="806"/>
                  </a:lnTo>
                  <a:lnTo>
                    <a:pt x="90" y="808"/>
                  </a:lnTo>
                  <a:close/>
                  <a:moveTo>
                    <a:pt x="78" y="798"/>
                  </a:moveTo>
                  <a:lnTo>
                    <a:pt x="80" y="798"/>
                  </a:lnTo>
                  <a:lnTo>
                    <a:pt x="80" y="796"/>
                  </a:lnTo>
                  <a:lnTo>
                    <a:pt x="78" y="798"/>
                  </a:lnTo>
                  <a:close/>
                  <a:moveTo>
                    <a:pt x="56" y="788"/>
                  </a:moveTo>
                  <a:lnTo>
                    <a:pt x="58" y="792"/>
                  </a:lnTo>
                  <a:lnTo>
                    <a:pt x="58" y="792"/>
                  </a:lnTo>
                  <a:lnTo>
                    <a:pt x="60" y="794"/>
                  </a:lnTo>
                  <a:lnTo>
                    <a:pt x="66" y="796"/>
                  </a:lnTo>
                  <a:lnTo>
                    <a:pt x="64" y="796"/>
                  </a:lnTo>
                  <a:lnTo>
                    <a:pt x="60" y="796"/>
                  </a:lnTo>
                  <a:lnTo>
                    <a:pt x="58" y="800"/>
                  </a:lnTo>
                  <a:lnTo>
                    <a:pt x="60" y="800"/>
                  </a:lnTo>
                  <a:lnTo>
                    <a:pt x="58" y="804"/>
                  </a:lnTo>
                  <a:lnTo>
                    <a:pt x="58" y="804"/>
                  </a:lnTo>
                  <a:lnTo>
                    <a:pt x="62" y="804"/>
                  </a:lnTo>
                  <a:lnTo>
                    <a:pt x="62" y="806"/>
                  </a:lnTo>
                  <a:lnTo>
                    <a:pt x="66" y="806"/>
                  </a:lnTo>
                  <a:lnTo>
                    <a:pt x="66" y="808"/>
                  </a:lnTo>
                  <a:lnTo>
                    <a:pt x="68" y="810"/>
                  </a:lnTo>
                  <a:lnTo>
                    <a:pt x="70" y="808"/>
                  </a:lnTo>
                  <a:lnTo>
                    <a:pt x="66" y="812"/>
                  </a:lnTo>
                  <a:lnTo>
                    <a:pt x="68" y="816"/>
                  </a:lnTo>
                  <a:lnTo>
                    <a:pt x="70" y="814"/>
                  </a:lnTo>
                  <a:lnTo>
                    <a:pt x="70" y="812"/>
                  </a:lnTo>
                  <a:lnTo>
                    <a:pt x="74" y="812"/>
                  </a:lnTo>
                  <a:lnTo>
                    <a:pt x="72" y="814"/>
                  </a:lnTo>
                  <a:lnTo>
                    <a:pt x="70" y="816"/>
                  </a:lnTo>
                  <a:lnTo>
                    <a:pt x="72" y="818"/>
                  </a:lnTo>
                  <a:lnTo>
                    <a:pt x="72" y="818"/>
                  </a:lnTo>
                  <a:lnTo>
                    <a:pt x="72" y="820"/>
                  </a:lnTo>
                  <a:lnTo>
                    <a:pt x="78" y="820"/>
                  </a:lnTo>
                  <a:lnTo>
                    <a:pt x="76" y="822"/>
                  </a:lnTo>
                  <a:lnTo>
                    <a:pt x="78" y="822"/>
                  </a:lnTo>
                  <a:lnTo>
                    <a:pt x="80" y="824"/>
                  </a:lnTo>
                  <a:lnTo>
                    <a:pt x="78" y="828"/>
                  </a:lnTo>
                  <a:lnTo>
                    <a:pt x="82" y="830"/>
                  </a:lnTo>
                  <a:lnTo>
                    <a:pt x="84" y="828"/>
                  </a:lnTo>
                  <a:lnTo>
                    <a:pt x="84" y="830"/>
                  </a:lnTo>
                  <a:lnTo>
                    <a:pt x="86" y="830"/>
                  </a:lnTo>
                  <a:lnTo>
                    <a:pt x="84" y="832"/>
                  </a:lnTo>
                  <a:lnTo>
                    <a:pt x="88" y="838"/>
                  </a:lnTo>
                  <a:lnTo>
                    <a:pt x="90" y="838"/>
                  </a:lnTo>
                  <a:lnTo>
                    <a:pt x="90" y="840"/>
                  </a:lnTo>
                  <a:lnTo>
                    <a:pt x="98" y="844"/>
                  </a:lnTo>
                  <a:lnTo>
                    <a:pt x="100" y="844"/>
                  </a:lnTo>
                  <a:lnTo>
                    <a:pt x="100" y="844"/>
                  </a:lnTo>
                  <a:lnTo>
                    <a:pt x="100" y="836"/>
                  </a:lnTo>
                  <a:lnTo>
                    <a:pt x="100" y="834"/>
                  </a:lnTo>
                  <a:lnTo>
                    <a:pt x="100" y="832"/>
                  </a:lnTo>
                  <a:lnTo>
                    <a:pt x="100" y="828"/>
                  </a:lnTo>
                  <a:lnTo>
                    <a:pt x="98" y="824"/>
                  </a:lnTo>
                  <a:lnTo>
                    <a:pt x="92" y="820"/>
                  </a:lnTo>
                  <a:lnTo>
                    <a:pt x="92" y="814"/>
                  </a:lnTo>
                  <a:lnTo>
                    <a:pt x="88" y="808"/>
                  </a:lnTo>
                  <a:lnTo>
                    <a:pt x="88" y="804"/>
                  </a:lnTo>
                  <a:lnTo>
                    <a:pt x="86" y="802"/>
                  </a:lnTo>
                  <a:lnTo>
                    <a:pt x="84" y="802"/>
                  </a:lnTo>
                  <a:lnTo>
                    <a:pt x="80" y="800"/>
                  </a:lnTo>
                  <a:lnTo>
                    <a:pt x="78" y="800"/>
                  </a:lnTo>
                  <a:lnTo>
                    <a:pt x="74" y="800"/>
                  </a:lnTo>
                  <a:lnTo>
                    <a:pt x="74" y="798"/>
                  </a:lnTo>
                  <a:lnTo>
                    <a:pt x="70" y="794"/>
                  </a:lnTo>
                  <a:lnTo>
                    <a:pt x="68" y="794"/>
                  </a:lnTo>
                  <a:lnTo>
                    <a:pt x="68" y="790"/>
                  </a:lnTo>
                  <a:lnTo>
                    <a:pt x="66" y="790"/>
                  </a:lnTo>
                  <a:lnTo>
                    <a:pt x="64" y="788"/>
                  </a:lnTo>
                  <a:lnTo>
                    <a:pt x="60" y="788"/>
                  </a:lnTo>
                  <a:lnTo>
                    <a:pt x="60" y="788"/>
                  </a:lnTo>
                  <a:lnTo>
                    <a:pt x="56" y="788"/>
                  </a:lnTo>
                  <a:close/>
                  <a:moveTo>
                    <a:pt x="78" y="794"/>
                  </a:moveTo>
                  <a:lnTo>
                    <a:pt x="80" y="794"/>
                  </a:lnTo>
                  <a:lnTo>
                    <a:pt x="80" y="792"/>
                  </a:lnTo>
                  <a:lnTo>
                    <a:pt x="82" y="794"/>
                  </a:lnTo>
                  <a:lnTo>
                    <a:pt x="80" y="796"/>
                  </a:lnTo>
                  <a:lnTo>
                    <a:pt x="78" y="796"/>
                  </a:lnTo>
                  <a:lnTo>
                    <a:pt x="78" y="794"/>
                  </a:lnTo>
                  <a:close/>
                  <a:moveTo>
                    <a:pt x="76" y="792"/>
                  </a:moveTo>
                  <a:lnTo>
                    <a:pt x="78" y="790"/>
                  </a:lnTo>
                  <a:lnTo>
                    <a:pt x="80" y="792"/>
                  </a:lnTo>
                  <a:lnTo>
                    <a:pt x="76" y="792"/>
                  </a:lnTo>
                  <a:close/>
                  <a:moveTo>
                    <a:pt x="62" y="738"/>
                  </a:moveTo>
                  <a:lnTo>
                    <a:pt x="62" y="740"/>
                  </a:lnTo>
                  <a:lnTo>
                    <a:pt x="64" y="740"/>
                  </a:lnTo>
                  <a:lnTo>
                    <a:pt x="62" y="738"/>
                  </a:lnTo>
                  <a:close/>
                  <a:moveTo>
                    <a:pt x="68" y="762"/>
                  </a:moveTo>
                  <a:lnTo>
                    <a:pt x="68" y="760"/>
                  </a:lnTo>
                  <a:lnTo>
                    <a:pt x="70" y="760"/>
                  </a:lnTo>
                  <a:lnTo>
                    <a:pt x="70" y="762"/>
                  </a:lnTo>
                  <a:lnTo>
                    <a:pt x="70" y="762"/>
                  </a:lnTo>
                  <a:lnTo>
                    <a:pt x="68" y="762"/>
                  </a:lnTo>
                  <a:close/>
                  <a:moveTo>
                    <a:pt x="68" y="770"/>
                  </a:moveTo>
                  <a:lnTo>
                    <a:pt x="66" y="772"/>
                  </a:lnTo>
                  <a:lnTo>
                    <a:pt x="66" y="774"/>
                  </a:lnTo>
                  <a:lnTo>
                    <a:pt x="68" y="776"/>
                  </a:lnTo>
                  <a:lnTo>
                    <a:pt x="68" y="774"/>
                  </a:lnTo>
                  <a:lnTo>
                    <a:pt x="68" y="770"/>
                  </a:lnTo>
                  <a:close/>
                  <a:moveTo>
                    <a:pt x="70" y="768"/>
                  </a:moveTo>
                  <a:lnTo>
                    <a:pt x="72" y="764"/>
                  </a:lnTo>
                  <a:lnTo>
                    <a:pt x="72" y="764"/>
                  </a:lnTo>
                  <a:lnTo>
                    <a:pt x="68" y="766"/>
                  </a:lnTo>
                  <a:lnTo>
                    <a:pt x="68" y="768"/>
                  </a:lnTo>
                  <a:lnTo>
                    <a:pt x="68" y="768"/>
                  </a:lnTo>
                  <a:lnTo>
                    <a:pt x="68" y="768"/>
                  </a:lnTo>
                  <a:lnTo>
                    <a:pt x="70" y="768"/>
                  </a:lnTo>
                  <a:lnTo>
                    <a:pt x="70" y="768"/>
                  </a:lnTo>
                  <a:close/>
                  <a:moveTo>
                    <a:pt x="72" y="766"/>
                  </a:moveTo>
                  <a:lnTo>
                    <a:pt x="76" y="760"/>
                  </a:lnTo>
                  <a:lnTo>
                    <a:pt x="78" y="760"/>
                  </a:lnTo>
                  <a:lnTo>
                    <a:pt x="80" y="760"/>
                  </a:lnTo>
                  <a:lnTo>
                    <a:pt x="82" y="758"/>
                  </a:lnTo>
                  <a:lnTo>
                    <a:pt x="82" y="760"/>
                  </a:lnTo>
                  <a:lnTo>
                    <a:pt x="78" y="762"/>
                  </a:lnTo>
                  <a:lnTo>
                    <a:pt x="76" y="762"/>
                  </a:lnTo>
                  <a:lnTo>
                    <a:pt x="74" y="766"/>
                  </a:lnTo>
                  <a:lnTo>
                    <a:pt x="72" y="766"/>
                  </a:lnTo>
                  <a:close/>
                  <a:moveTo>
                    <a:pt x="70" y="752"/>
                  </a:moveTo>
                  <a:lnTo>
                    <a:pt x="70" y="750"/>
                  </a:lnTo>
                  <a:lnTo>
                    <a:pt x="72" y="746"/>
                  </a:lnTo>
                  <a:lnTo>
                    <a:pt x="72" y="750"/>
                  </a:lnTo>
                  <a:lnTo>
                    <a:pt x="72" y="750"/>
                  </a:lnTo>
                  <a:lnTo>
                    <a:pt x="72" y="752"/>
                  </a:lnTo>
                  <a:lnTo>
                    <a:pt x="70" y="752"/>
                  </a:lnTo>
                  <a:close/>
                  <a:moveTo>
                    <a:pt x="66" y="752"/>
                  </a:moveTo>
                  <a:lnTo>
                    <a:pt x="68" y="754"/>
                  </a:lnTo>
                  <a:lnTo>
                    <a:pt x="70" y="752"/>
                  </a:lnTo>
                  <a:lnTo>
                    <a:pt x="68" y="750"/>
                  </a:lnTo>
                  <a:lnTo>
                    <a:pt x="66" y="752"/>
                  </a:lnTo>
                  <a:close/>
                  <a:moveTo>
                    <a:pt x="62" y="744"/>
                  </a:moveTo>
                  <a:lnTo>
                    <a:pt x="62" y="748"/>
                  </a:lnTo>
                  <a:lnTo>
                    <a:pt x="64" y="750"/>
                  </a:lnTo>
                  <a:lnTo>
                    <a:pt x="64" y="752"/>
                  </a:lnTo>
                  <a:lnTo>
                    <a:pt x="64" y="750"/>
                  </a:lnTo>
                  <a:lnTo>
                    <a:pt x="64" y="746"/>
                  </a:lnTo>
                  <a:lnTo>
                    <a:pt x="62" y="744"/>
                  </a:lnTo>
                  <a:close/>
                  <a:moveTo>
                    <a:pt x="64" y="742"/>
                  </a:moveTo>
                  <a:lnTo>
                    <a:pt x="66" y="742"/>
                  </a:lnTo>
                  <a:lnTo>
                    <a:pt x="66" y="744"/>
                  </a:lnTo>
                  <a:lnTo>
                    <a:pt x="66" y="746"/>
                  </a:lnTo>
                  <a:lnTo>
                    <a:pt x="68" y="746"/>
                  </a:lnTo>
                  <a:lnTo>
                    <a:pt x="70" y="744"/>
                  </a:lnTo>
                  <a:lnTo>
                    <a:pt x="68" y="746"/>
                  </a:lnTo>
                  <a:lnTo>
                    <a:pt x="68" y="748"/>
                  </a:lnTo>
                  <a:lnTo>
                    <a:pt x="72" y="746"/>
                  </a:lnTo>
                  <a:lnTo>
                    <a:pt x="72" y="740"/>
                  </a:lnTo>
                  <a:lnTo>
                    <a:pt x="68" y="740"/>
                  </a:lnTo>
                  <a:lnTo>
                    <a:pt x="66" y="740"/>
                  </a:lnTo>
                  <a:lnTo>
                    <a:pt x="64" y="742"/>
                  </a:lnTo>
                  <a:close/>
                  <a:moveTo>
                    <a:pt x="64" y="736"/>
                  </a:moveTo>
                  <a:lnTo>
                    <a:pt x="66" y="738"/>
                  </a:lnTo>
                  <a:lnTo>
                    <a:pt x="66" y="738"/>
                  </a:lnTo>
                  <a:lnTo>
                    <a:pt x="66" y="736"/>
                  </a:lnTo>
                  <a:lnTo>
                    <a:pt x="64" y="736"/>
                  </a:lnTo>
                  <a:close/>
                  <a:moveTo>
                    <a:pt x="68" y="732"/>
                  </a:moveTo>
                  <a:lnTo>
                    <a:pt x="70" y="730"/>
                  </a:lnTo>
                  <a:lnTo>
                    <a:pt x="72" y="728"/>
                  </a:lnTo>
                  <a:lnTo>
                    <a:pt x="72" y="728"/>
                  </a:lnTo>
                  <a:lnTo>
                    <a:pt x="72" y="730"/>
                  </a:lnTo>
                  <a:lnTo>
                    <a:pt x="70" y="732"/>
                  </a:lnTo>
                  <a:lnTo>
                    <a:pt x="68" y="732"/>
                  </a:lnTo>
                  <a:close/>
                  <a:moveTo>
                    <a:pt x="54" y="726"/>
                  </a:moveTo>
                  <a:lnTo>
                    <a:pt x="58" y="732"/>
                  </a:lnTo>
                  <a:lnTo>
                    <a:pt x="60" y="734"/>
                  </a:lnTo>
                  <a:lnTo>
                    <a:pt x="60" y="738"/>
                  </a:lnTo>
                  <a:lnTo>
                    <a:pt x="58" y="736"/>
                  </a:lnTo>
                  <a:lnTo>
                    <a:pt x="58" y="734"/>
                  </a:lnTo>
                  <a:lnTo>
                    <a:pt x="54" y="730"/>
                  </a:lnTo>
                  <a:lnTo>
                    <a:pt x="52" y="726"/>
                  </a:lnTo>
                  <a:lnTo>
                    <a:pt x="52" y="726"/>
                  </a:lnTo>
                  <a:lnTo>
                    <a:pt x="54" y="726"/>
                  </a:lnTo>
                  <a:lnTo>
                    <a:pt x="54" y="726"/>
                  </a:lnTo>
                  <a:close/>
                  <a:moveTo>
                    <a:pt x="58" y="724"/>
                  </a:moveTo>
                  <a:lnTo>
                    <a:pt x="58" y="726"/>
                  </a:lnTo>
                  <a:lnTo>
                    <a:pt x="60" y="728"/>
                  </a:lnTo>
                  <a:lnTo>
                    <a:pt x="60" y="732"/>
                  </a:lnTo>
                  <a:lnTo>
                    <a:pt x="64" y="734"/>
                  </a:lnTo>
                  <a:lnTo>
                    <a:pt x="64" y="730"/>
                  </a:lnTo>
                  <a:lnTo>
                    <a:pt x="62" y="726"/>
                  </a:lnTo>
                  <a:lnTo>
                    <a:pt x="60" y="722"/>
                  </a:lnTo>
                  <a:lnTo>
                    <a:pt x="58" y="722"/>
                  </a:lnTo>
                  <a:lnTo>
                    <a:pt x="58" y="724"/>
                  </a:lnTo>
                  <a:close/>
                  <a:moveTo>
                    <a:pt x="54" y="720"/>
                  </a:moveTo>
                  <a:lnTo>
                    <a:pt x="58" y="720"/>
                  </a:lnTo>
                  <a:lnTo>
                    <a:pt x="58" y="720"/>
                  </a:lnTo>
                  <a:lnTo>
                    <a:pt x="60" y="720"/>
                  </a:lnTo>
                  <a:lnTo>
                    <a:pt x="60" y="718"/>
                  </a:lnTo>
                  <a:lnTo>
                    <a:pt x="58" y="716"/>
                  </a:lnTo>
                  <a:lnTo>
                    <a:pt x="56" y="718"/>
                  </a:lnTo>
                  <a:lnTo>
                    <a:pt x="54" y="720"/>
                  </a:lnTo>
                  <a:close/>
                  <a:moveTo>
                    <a:pt x="28" y="720"/>
                  </a:moveTo>
                  <a:lnTo>
                    <a:pt x="28" y="716"/>
                  </a:lnTo>
                  <a:lnTo>
                    <a:pt x="32" y="710"/>
                  </a:lnTo>
                  <a:lnTo>
                    <a:pt x="36" y="712"/>
                  </a:lnTo>
                  <a:lnTo>
                    <a:pt x="34" y="714"/>
                  </a:lnTo>
                  <a:lnTo>
                    <a:pt x="36" y="714"/>
                  </a:lnTo>
                  <a:lnTo>
                    <a:pt x="38" y="712"/>
                  </a:lnTo>
                  <a:lnTo>
                    <a:pt x="40" y="714"/>
                  </a:lnTo>
                  <a:lnTo>
                    <a:pt x="40" y="714"/>
                  </a:lnTo>
                  <a:lnTo>
                    <a:pt x="38" y="718"/>
                  </a:lnTo>
                  <a:lnTo>
                    <a:pt x="38" y="720"/>
                  </a:lnTo>
                  <a:lnTo>
                    <a:pt x="32" y="722"/>
                  </a:lnTo>
                  <a:lnTo>
                    <a:pt x="34" y="722"/>
                  </a:lnTo>
                  <a:lnTo>
                    <a:pt x="34" y="724"/>
                  </a:lnTo>
                  <a:lnTo>
                    <a:pt x="38" y="724"/>
                  </a:lnTo>
                  <a:lnTo>
                    <a:pt x="38" y="720"/>
                  </a:lnTo>
                  <a:lnTo>
                    <a:pt x="42" y="716"/>
                  </a:lnTo>
                  <a:lnTo>
                    <a:pt x="46" y="714"/>
                  </a:lnTo>
                  <a:lnTo>
                    <a:pt x="46" y="714"/>
                  </a:lnTo>
                  <a:lnTo>
                    <a:pt x="42" y="720"/>
                  </a:lnTo>
                  <a:lnTo>
                    <a:pt x="42" y="724"/>
                  </a:lnTo>
                  <a:lnTo>
                    <a:pt x="38" y="726"/>
                  </a:lnTo>
                  <a:lnTo>
                    <a:pt x="38" y="730"/>
                  </a:lnTo>
                  <a:lnTo>
                    <a:pt x="36" y="732"/>
                  </a:lnTo>
                  <a:lnTo>
                    <a:pt x="34" y="732"/>
                  </a:lnTo>
                  <a:lnTo>
                    <a:pt x="32" y="734"/>
                  </a:lnTo>
                  <a:lnTo>
                    <a:pt x="34" y="734"/>
                  </a:lnTo>
                  <a:lnTo>
                    <a:pt x="36" y="734"/>
                  </a:lnTo>
                  <a:lnTo>
                    <a:pt x="38" y="734"/>
                  </a:lnTo>
                  <a:lnTo>
                    <a:pt x="38" y="736"/>
                  </a:lnTo>
                  <a:lnTo>
                    <a:pt x="36" y="736"/>
                  </a:lnTo>
                  <a:lnTo>
                    <a:pt x="34" y="740"/>
                  </a:lnTo>
                  <a:lnTo>
                    <a:pt x="34" y="742"/>
                  </a:lnTo>
                  <a:lnTo>
                    <a:pt x="34" y="746"/>
                  </a:lnTo>
                  <a:lnTo>
                    <a:pt x="36" y="750"/>
                  </a:lnTo>
                  <a:lnTo>
                    <a:pt x="36" y="754"/>
                  </a:lnTo>
                  <a:lnTo>
                    <a:pt x="38" y="752"/>
                  </a:lnTo>
                  <a:lnTo>
                    <a:pt x="38" y="754"/>
                  </a:lnTo>
                  <a:lnTo>
                    <a:pt x="38" y="756"/>
                  </a:lnTo>
                  <a:lnTo>
                    <a:pt x="34" y="756"/>
                  </a:lnTo>
                  <a:lnTo>
                    <a:pt x="30" y="748"/>
                  </a:lnTo>
                  <a:lnTo>
                    <a:pt x="30" y="744"/>
                  </a:lnTo>
                  <a:lnTo>
                    <a:pt x="30" y="742"/>
                  </a:lnTo>
                  <a:lnTo>
                    <a:pt x="28" y="742"/>
                  </a:lnTo>
                  <a:lnTo>
                    <a:pt x="28" y="740"/>
                  </a:lnTo>
                  <a:lnTo>
                    <a:pt x="28" y="738"/>
                  </a:lnTo>
                  <a:lnTo>
                    <a:pt x="30" y="738"/>
                  </a:lnTo>
                  <a:lnTo>
                    <a:pt x="30" y="736"/>
                  </a:lnTo>
                  <a:lnTo>
                    <a:pt x="28" y="736"/>
                  </a:lnTo>
                  <a:lnTo>
                    <a:pt x="30" y="732"/>
                  </a:lnTo>
                  <a:lnTo>
                    <a:pt x="28" y="730"/>
                  </a:lnTo>
                  <a:lnTo>
                    <a:pt x="28" y="730"/>
                  </a:lnTo>
                  <a:lnTo>
                    <a:pt x="30" y="730"/>
                  </a:lnTo>
                  <a:lnTo>
                    <a:pt x="30" y="730"/>
                  </a:lnTo>
                  <a:lnTo>
                    <a:pt x="30" y="728"/>
                  </a:lnTo>
                  <a:lnTo>
                    <a:pt x="30" y="726"/>
                  </a:lnTo>
                  <a:lnTo>
                    <a:pt x="26" y="726"/>
                  </a:lnTo>
                  <a:lnTo>
                    <a:pt x="26" y="724"/>
                  </a:lnTo>
                  <a:lnTo>
                    <a:pt x="28" y="720"/>
                  </a:lnTo>
                  <a:close/>
                  <a:moveTo>
                    <a:pt x="58" y="708"/>
                  </a:moveTo>
                  <a:lnTo>
                    <a:pt x="58" y="706"/>
                  </a:lnTo>
                  <a:lnTo>
                    <a:pt x="58" y="704"/>
                  </a:lnTo>
                  <a:lnTo>
                    <a:pt x="58" y="706"/>
                  </a:lnTo>
                  <a:lnTo>
                    <a:pt x="58" y="708"/>
                  </a:lnTo>
                  <a:close/>
                  <a:moveTo>
                    <a:pt x="308" y="334"/>
                  </a:moveTo>
                  <a:lnTo>
                    <a:pt x="310" y="334"/>
                  </a:lnTo>
                  <a:lnTo>
                    <a:pt x="310" y="334"/>
                  </a:lnTo>
                  <a:lnTo>
                    <a:pt x="310" y="332"/>
                  </a:lnTo>
                  <a:lnTo>
                    <a:pt x="312" y="332"/>
                  </a:lnTo>
                  <a:lnTo>
                    <a:pt x="308" y="332"/>
                  </a:lnTo>
                  <a:lnTo>
                    <a:pt x="308" y="334"/>
                  </a:lnTo>
                  <a:close/>
                  <a:moveTo>
                    <a:pt x="284" y="310"/>
                  </a:moveTo>
                  <a:lnTo>
                    <a:pt x="286" y="310"/>
                  </a:lnTo>
                  <a:lnTo>
                    <a:pt x="288" y="308"/>
                  </a:lnTo>
                  <a:lnTo>
                    <a:pt x="288" y="306"/>
                  </a:lnTo>
                  <a:lnTo>
                    <a:pt x="286" y="308"/>
                  </a:lnTo>
                  <a:lnTo>
                    <a:pt x="284" y="310"/>
                  </a:lnTo>
                  <a:close/>
                  <a:moveTo>
                    <a:pt x="198" y="316"/>
                  </a:moveTo>
                  <a:lnTo>
                    <a:pt x="200" y="318"/>
                  </a:lnTo>
                  <a:lnTo>
                    <a:pt x="200" y="316"/>
                  </a:lnTo>
                  <a:lnTo>
                    <a:pt x="200" y="316"/>
                  </a:lnTo>
                  <a:lnTo>
                    <a:pt x="198" y="316"/>
                  </a:lnTo>
                  <a:lnTo>
                    <a:pt x="198" y="316"/>
                  </a:lnTo>
                  <a:close/>
                  <a:moveTo>
                    <a:pt x="198" y="322"/>
                  </a:moveTo>
                  <a:lnTo>
                    <a:pt x="198" y="320"/>
                  </a:lnTo>
                  <a:lnTo>
                    <a:pt x="198" y="320"/>
                  </a:lnTo>
                  <a:lnTo>
                    <a:pt x="198" y="320"/>
                  </a:lnTo>
                  <a:lnTo>
                    <a:pt x="198" y="322"/>
                  </a:lnTo>
                  <a:close/>
                  <a:moveTo>
                    <a:pt x="194" y="328"/>
                  </a:moveTo>
                  <a:lnTo>
                    <a:pt x="194" y="332"/>
                  </a:lnTo>
                  <a:lnTo>
                    <a:pt x="192" y="334"/>
                  </a:lnTo>
                  <a:lnTo>
                    <a:pt x="192" y="336"/>
                  </a:lnTo>
                  <a:lnTo>
                    <a:pt x="194" y="336"/>
                  </a:lnTo>
                  <a:lnTo>
                    <a:pt x="196" y="336"/>
                  </a:lnTo>
                  <a:lnTo>
                    <a:pt x="198" y="336"/>
                  </a:lnTo>
                  <a:lnTo>
                    <a:pt x="206" y="328"/>
                  </a:lnTo>
                  <a:lnTo>
                    <a:pt x="210" y="326"/>
                  </a:lnTo>
                  <a:lnTo>
                    <a:pt x="212" y="324"/>
                  </a:lnTo>
                  <a:lnTo>
                    <a:pt x="210" y="324"/>
                  </a:lnTo>
                  <a:lnTo>
                    <a:pt x="210" y="324"/>
                  </a:lnTo>
                  <a:lnTo>
                    <a:pt x="208" y="320"/>
                  </a:lnTo>
                  <a:lnTo>
                    <a:pt x="206" y="320"/>
                  </a:lnTo>
                  <a:lnTo>
                    <a:pt x="206" y="322"/>
                  </a:lnTo>
                  <a:lnTo>
                    <a:pt x="204" y="324"/>
                  </a:lnTo>
                  <a:lnTo>
                    <a:pt x="204" y="326"/>
                  </a:lnTo>
                  <a:lnTo>
                    <a:pt x="202" y="326"/>
                  </a:lnTo>
                  <a:lnTo>
                    <a:pt x="200" y="326"/>
                  </a:lnTo>
                  <a:lnTo>
                    <a:pt x="200" y="328"/>
                  </a:lnTo>
                  <a:lnTo>
                    <a:pt x="198" y="326"/>
                  </a:lnTo>
                  <a:lnTo>
                    <a:pt x="200" y="324"/>
                  </a:lnTo>
                  <a:lnTo>
                    <a:pt x="198" y="324"/>
                  </a:lnTo>
                  <a:lnTo>
                    <a:pt x="196" y="326"/>
                  </a:lnTo>
                  <a:lnTo>
                    <a:pt x="196" y="324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184" y="336"/>
                  </a:moveTo>
                  <a:lnTo>
                    <a:pt x="184" y="334"/>
                  </a:lnTo>
                  <a:lnTo>
                    <a:pt x="186" y="328"/>
                  </a:lnTo>
                  <a:lnTo>
                    <a:pt x="182" y="332"/>
                  </a:lnTo>
                  <a:lnTo>
                    <a:pt x="182" y="334"/>
                  </a:lnTo>
                  <a:lnTo>
                    <a:pt x="182" y="334"/>
                  </a:lnTo>
                  <a:lnTo>
                    <a:pt x="182" y="336"/>
                  </a:lnTo>
                  <a:lnTo>
                    <a:pt x="184" y="336"/>
                  </a:lnTo>
                  <a:lnTo>
                    <a:pt x="184" y="336"/>
                  </a:lnTo>
                  <a:close/>
                  <a:moveTo>
                    <a:pt x="184" y="338"/>
                  </a:moveTo>
                  <a:lnTo>
                    <a:pt x="186" y="336"/>
                  </a:lnTo>
                  <a:lnTo>
                    <a:pt x="188" y="336"/>
                  </a:lnTo>
                  <a:lnTo>
                    <a:pt x="186" y="332"/>
                  </a:lnTo>
                  <a:lnTo>
                    <a:pt x="186" y="328"/>
                  </a:lnTo>
                  <a:lnTo>
                    <a:pt x="188" y="326"/>
                  </a:lnTo>
                  <a:lnTo>
                    <a:pt x="190" y="328"/>
                  </a:lnTo>
                  <a:lnTo>
                    <a:pt x="190" y="326"/>
                  </a:lnTo>
                  <a:lnTo>
                    <a:pt x="190" y="326"/>
                  </a:lnTo>
                  <a:lnTo>
                    <a:pt x="192" y="328"/>
                  </a:lnTo>
                  <a:lnTo>
                    <a:pt x="192" y="334"/>
                  </a:lnTo>
                  <a:lnTo>
                    <a:pt x="190" y="336"/>
                  </a:lnTo>
                  <a:lnTo>
                    <a:pt x="190" y="338"/>
                  </a:lnTo>
                  <a:lnTo>
                    <a:pt x="188" y="340"/>
                  </a:lnTo>
                  <a:lnTo>
                    <a:pt x="184" y="338"/>
                  </a:lnTo>
                  <a:close/>
                  <a:moveTo>
                    <a:pt x="188" y="350"/>
                  </a:moveTo>
                  <a:lnTo>
                    <a:pt x="190" y="348"/>
                  </a:lnTo>
                  <a:lnTo>
                    <a:pt x="188" y="344"/>
                  </a:lnTo>
                  <a:lnTo>
                    <a:pt x="188" y="340"/>
                  </a:lnTo>
                  <a:lnTo>
                    <a:pt x="186" y="340"/>
                  </a:lnTo>
                  <a:lnTo>
                    <a:pt x="184" y="338"/>
                  </a:lnTo>
                  <a:lnTo>
                    <a:pt x="182" y="338"/>
                  </a:lnTo>
                  <a:lnTo>
                    <a:pt x="182" y="340"/>
                  </a:lnTo>
                  <a:lnTo>
                    <a:pt x="186" y="342"/>
                  </a:lnTo>
                  <a:lnTo>
                    <a:pt x="182" y="342"/>
                  </a:lnTo>
                  <a:lnTo>
                    <a:pt x="182" y="344"/>
                  </a:lnTo>
                  <a:lnTo>
                    <a:pt x="186" y="346"/>
                  </a:lnTo>
                  <a:lnTo>
                    <a:pt x="188" y="350"/>
                  </a:lnTo>
                  <a:close/>
                  <a:moveTo>
                    <a:pt x="162" y="306"/>
                  </a:moveTo>
                  <a:lnTo>
                    <a:pt x="162" y="308"/>
                  </a:lnTo>
                  <a:lnTo>
                    <a:pt x="164" y="308"/>
                  </a:lnTo>
                  <a:lnTo>
                    <a:pt x="166" y="310"/>
                  </a:lnTo>
                  <a:lnTo>
                    <a:pt x="168" y="308"/>
                  </a:lnTo>
                  <a:lnTo>
                    <a:pt x="166" y="306"/>
                  </a:lnTo>
                  <a:lnTo>
                    <a:pt x="162" y="304"/>
                  </a:lnTo>
                  <a:lnTo>
                    <a:pt x="162" y="306"/>
                  </a:lnTo>
                  <a:close/>
                  <a:moveTo>
                    <a:pt x="110" y="832"/>
                  </a:moveTo>
                  <a:lnTo>
                    <a:pt x="110" y="832"/>
                  </a:lnTo>
                  <a:lnTo>
                    <a:pt x="108" y="830"/>
                  </a:lnTo>
                  <a:lnTo>
                    <a:pt x="106" y="826"/>
                  </a:lnTo>
                  <a:lnTo>
                    <a:pt x="110" y="822"/>
                  </a:lnTo>
                  <a:lnTo>
                    <a:pt x="110" y="818"/>
                  </a:lnTo>
                  <a:lnTo>
                    <a:pt x="108" y="820"/>
                  </a:lnTo>
                  <a:lnTo>
                    <a:pt x="106" y="822"/>
                  </a:lnTo>
                  <a:lnTo>
                    <a:pt x="102" y="822"/>
                  </a:lnTo>
                  <a:lnTo>
                    <a:pt x="100" y="820"/>
                  </a:lnTo>
                  <a:lnTo>
                    <a:pt x="100" y="816"/>
                  </a:lnTo>
                  <a:lnTo>
                    <a:pt x="102" y="818"/>
                  </a:lnTo>
                  <a:lnTo>
                    <a:pt x="102" y="820"/>
                  </a:lnTo>
                  <a:lnTo>
                    <a:pt x="104" y="820"/>
                  </a:lnTo>
                  <a:lnTo>
                    <a:pt x="104" y="818"/>
                  </a:lnTo>
                  <a:lnTo>
                    <a:pt x="104" y="816"/>
                  </a:lnTo>
                  <a:lnTo>
                    <a:pt x="102" y="814"/>
                  </a:lnTo>
                  <a:lnTo>
                    <a:pt x="100" y="814"/>
                  </a:lnTo>
                  <a:lnTo>
                    <a:pt x="100" y="816"/>
                  </a:lnTo>
                  <a:lnTo>
                    <a:pt x="96" y="814"/>
                  </a:lnTo>
                  <a:lnTo>
                    <a:pt x="94" y="810"/>
                  </a:lnTo>
                  <a:lnTo>
                    <a:pt x="94" y="810"/>
                  </a:lnTo>
                  <a:lnTo>
                    <a:pt x="98" y="808"/>
                  </a:lnTo>
                  <a:lnTo>
                    <a:pt x="100" y="804"/>
                  </a:lnTo>
                  <a:lnTo>
                    <a:pt x="100" y="802"/>
                  </a:lnTo>
                  <a:lnTo>
                    <a:pt x="100" y="802"/>
                  </a:lnTo>
                  <a:lnTo>
                    <a:pt x="98" y="802"/>
                  </a:lnTo>
                  <a:lnTo>
                    <a:pt x="96" y="802"/>
                  </a:lnTo>
                  <a:lnTo>
                    <a:pt x="94" y="802"/>
                  </a:lnTo>
                  <a:lnTo>
                    <a:pt x="96" y="800"/>
                  </a:lnTo>
                  <a:lnTo>
                    <a:pt x="98" y="796"/>
                  </a:lnTo>
                  <a:lnTo>
                    <a:pt x="98" y="794"/>
                  </a:lnTo>
                  <a:lnTo>
                    <a:pt x="100" y="792"/>
                  </a:lnTo>
                  <a:lnTo>
                    <a:pt x="100" y="790"/>
                  </a:lnTo>
                  <a:lnTo>
                    <a:pt x="98" y="792"/>
                  </a:lnTo>
                  <a:lnTo>
                    <a:pt x="98" y="794"/>
                  </a:lnTo>
                  <a:lnTo>
                    <a:pt x="96" y="798"/>
                  </a:lnTo>
                  <a:lnTo>
                    <a:pt x="94" y="802"/>
                  </a:lnTo>
                  <a:lnTo>
                    <a:pt x="92" y="802"/>
                  </a:lnTo>
                  <a:lnTo>
                    <a:pt x="92" y="800"/>
                  </a:lnTo>
                  <a:lnTo>
                    <a:pt x="90" y="800"/>
                  </a:lnTo>
                  <a:lnTo>
                    <a:pt x="90" y="798"/>
                  </a:lnTo>
                  <a:lnTo>
                    <a:pt x="90" y="798"/>
                  </a:lnTo>
                  <a:lnTo>
                    <a:pt x="90" y="796"/>
                  </a:lnTo>
                  <a:lnTo>
                    <a:pt x="88" y="798"/>
                  </a:lnTo>
                  <a:lnTo>
                    <a:pt x="88" y="800"/>
                  </a:lnTo>
                  <a:lnTo>
                    <a:pt x="86" y="800"/>
                  </a:lnTo>
                  <a:lnTo>
                    <a:pt x="86" y="798"/>
                  </a:lnTo>
                  <a:lnTo>
                    <a:pt x="86" y="798"/>
                  </a:lnTo>
                  <a:lnTo>
                    <a:pt x="84" y="800"/>
                  </a:lnTo>
                  <a:lnTo>
                    <a:pt x="82" y="798"/>
                  </a:lnTo>
                  <a:lnTo>
                    <a:pt x="82" y="798"/>
                  </a:lnTo>
                  <a:lnTo>
                    <a:pt x="84" y="796"/>
                  </a:lnTo>
                  <a:lnTo>
                    <a:pt x="86" y="796"/>
                  </a:lnTo>
                  <a:lnTo>
                    <a:pt x="88" y="794"/>
                  </a:lnTo>
                  <a:lnTo>
                    <a:pt x="92" y="792"/>
                  </a:lnTo>
                  <a:lnTo>
                    <a:pt x="94" y="790"/>
                  </a:lnTo>
                  <a:lnTo>
                    <a:pt x="94" y="788"/>
                  </a:lnTo>
                  <a:lnTo>
                    <a:pt x="92" y="790"/>
                  </a:lnTo>
                  <a:lnTo>
                    <a:pt x="90" y="792"/>
                  </a:lnTo>
                  <a:lnTo>
                    <a:pt x="88" y="794"/>
                  </a:lnTo>
                  <a:lnTo>
                    <a:pt x="88" y="794"/>
                  </a:lnTo>
                  <a:lnTo>
                    <a:pt x="84" y="794"/>
                  </a:lnTo>
                  <a:lnTo>
                    <a:pt x="84" y="792"/>
                  </a:lnTo>
                  <a:lnTo>
                    <a:pt x="82" y="792"/>
                  </a:lnTo>
                  <a:lnTo>
                    <a:pt x="82" y="790"/>
                  </a:lnTo>
                  <a:lnTo>
                    <a:pt x="84" y="790"/>
                  </a:lnTo>
                  <a:lnTo>
                    <a:pt x="82" y="788"/>
                  </a:lnTo>
                  <a:lnTo>
                    <a:pt x="80" y="790"/>
                  </a:lnTo>
                  <a:lnTo>
                    <a:pt x="78" y="788"/>
                  </a:lnTo>
                  <a:lnTo>
                    <a:pt x="76" y="788"/>
                  </a:lnTo>
                  <a:lnTo>
                    <a:pt x="74" y="790"/>
                  </a:lnTo>
                  <a:lnTo>
                    <a:pt x="72" y="788"/>
                  </a:lnTo>
                  <a:lnTo>
                    <a:pt x="72" y="786"/>
                  </a:lnTo>
                  <a:lnTo>
                    <a:pt x="72" y="786"/>
                  </a:lnTo>
                  <a:lnTo>
                    <a:pt x="74" y="786"/>
                  </a:lnTo>
                  <a:lnTo>
                    <a:pt x="76" y="788"/>
                  </a:lnTo>
                  <a:lnTo>
                    <a:pt x="80" y="786"/>
                  </a:lnTo>
                  <a:lnTo>
                    <a:pt x="80" y="786"/>
                  </a:lnTo>
                  <a:lnTo>
                    <a:pt x="78" y="786"/>
                  </a:lnTo>
                  <a:lnTo>
                    <a:pt x="74" y="786"/>
                  </a:lnTo>
                  <a:lnTo>
                    <a:pt x="74" y="784"/>
                  </a:lnTo>
                  <a:lnTo>
                    <a:pt x="74" y="784"/>
                  </a:lnTo>
                  <a:lnTo>
                    <a:pt x="76" y="784"/>
                  </a:lnTo>
                  <a:lnTo>
                    <a:pt x="78" y="784"/>
                  </a:lnTo>
                  <a:lnTo>
                    <a:pt x="80" y="784"/>
                  </a:lnTo>
                  <a:lnTo>
                    <a:pt x="76" y="784"/>
                  </a:lnTo>
                  <a:lnTo>
                    <a:pt x="74" y="782"/>
                  </a:lnTo>
                  <a:lnTo>
                    <a:pt x="72" y="782"/>
                  </a:lnTo>
                  <a:lnTo>
                    <a:pt x="70" y="782"/>
                  </a:lnTo>
                  <a:lnTo>
                    <a:pt x="68" y="782"/>
                  </a:lnTo>
                  <a:lnTo>
                    <a:pt x="70" y="780"/>
                  </a:lnTo>
                  <a:lnTo>
                    <a:pt x="72" y="780"/>
                  </a:lnTo>
                  <a:lnTo>
                    <a:pt x="72" y="780"/>
                  </a:lnTo>
                  <a:lnTo>
                    <a:pt x="76" y="780"/>
                  </a:lnTo>
                  <a:lnTo>
                    <a:pt x="76" y="780"/>
                  </a:lnTo>
                  <a:lnTo>
                    <a:pt x="74" y="780"/>
                  </a:lnTo>
                  <a:lnTo>
                    <a:pt x="72" y="778"/>
                  </a:lnTo>
                  <a:lnTo>
                    <a:pt x="70" y="778"/>
                  </a:lnTo>
                  <a:lnTo>
                    <a:pt x="70" y="778"/>
                  </a:lnTo>
                  <a:lnTo>
                    <a:pt x="74" y="776"/>
                  </a:lnTo>
                  <a:lnTo>
                    <a:pt x="74" y="778"/>
                  </a:lnTo>
                  <a:lnTo>
                    <a:pt x="76" y="776"/>
                  </a:lnTo>
                  <a:lnTo>
                    <a:pt x="76" y="776"/>
                  </a:lnTo>
                  <a:lnTo>
                    <a:pt x="76" y="774"/>
                  </a:lnTo>
                  <a:lnTo>
                    <a:pt x="78" y="774"/>
                  </a:lnTo>
                  <a:lnTo>
                    <a:pt x="80" y="774"/>
                  </a:lnTo>
                  <a:lnTo>
                    <a:pt x="82" y="774"/>
                  </a:lnTo>
                  <a:lnTo>
                    <a:pt x="84" y="772"/>
                  </a:lnTo>
                  <a:lnTo>
                    <a:pt x="80" y="772"/>
                  </a:lnTo>
                  <a:lnTo>
                    <a:pt x="78" y="770"/>
                  </a:lnTo>
                  <a:lnTo>
                    <a:pt x="78" y="770"/>
                  </a:lnTo>
                  <a:lnTo>
                    <a:pt x="76" y="772"/>
                  </a:lnTo>
                  <a:lnTo>
                    <a:pt x="74" y="774"/>
                  </a:lnTo>
                  <a:lnTo>
                    <a:pt x="72" y="774"/>
                  </a:lnTo>
                  <a:lnTo>
                    <a:pt x="72" y="774"/>
                  </a:lnTo>
                  <a:lnTo>
                    <a:pt x="72" y="772"/>
                  </a:lnTo>
                  <a:lnTo>
                    <a:pt x="72" y="770"/>
                  </a:lnTo>
                  <a:lnTo>
                    <a:pt x="72" y="768"/>
                  </a:lnTo>
                  <a:lnTo>
                    <a:pt x="76" y="768"/>
                  </a:lnTo>
                  <a:lnTo>
                    <a:pt x="76" y="766"/>
                  </a:lnTo>
                  <a:lnTo>
                    <a:pt x="82" y="760"/>
                  </a:lnTo>
                  <a:lnTo>
                    <a:pt x="84" y="760"/>
                  </a:lnTo>
                  <a:lnTo>
                    <a:pt x="86" y="762"/>
                  </a:lnTo>
                  <a:lnTo>
                    <a:pt x="86" y="766"/>
                  </a:lnTo>
                  <a:lnTo>
                    <a:pt x="86" y="768"/>
                  </a:lnTo>
                  <a:lnTo>
                    <a:pt x="86" y="766"/>
                  </a:lnTo>
                  <a:lnTo>
                    <a:pt x="86" y="764"/>
                  </a:lnTo>
                  <a:lnTo>
                    <a:pt x="86" y="760"/>
                  </a:lnTo>
                  <a:lnTo>
                    <a:pt x="88" y="760"/>
                  </a:lnTo>
                  <a:lnTo>
                    <a:pt x="92" y="760"/>
                  </a:lnTo>
                  <a:lnTo>
                    <a:pt x="90" y="758"/>
                  </a:lnTo>
                  <a:lnTo>
                    <a:pt x="86" y="758"/>
                  </a:lnTo>
                  <a:lnTo>
                    <a:pt x="84" y="758"/>
                  </a:lnTo>
                  <a:lnTo>
                    <a:pt x="84" y="758"/>
                  </a:lnTo>
                  <a:lnTo>
                    <a:pt x="84" y="756"/>
                  </a:lnTo>
                  <a:lnTo>
                    <a:pt x="86" y="754"/>
                  </a:lnTo>
                  <a:lnTo>
                    <a:pt x="88" y="754"/>
                  </a:lnTo>
                  <a:lnTo>
                    <a:pt x="90" y="750"/>
                  </a:lnTo>
                  <a:lnTo>
                    <a:pt x="90" y="748"/>
                  </a:lnTo>
                  <a:lnTo>
                    <a:pt x="90" y="748"/>
                  </a:lnTo>
                  <a:lnTo>
                    <a:pt x="88" y="750"/>
                  </a:lnTo>
                  <a:lnTo>
                    <a:pt x="86" y="752"/>
                  </a:lnTo>
                  <a:lnTo>
                    <a:pt x="84" y="752"/>
                  </a:lnTo>
                  <a:lnTo>
                    <a:pt x="82" y="756"/>
                  </a:lnTo>
                  <a:lnTo>
                    <a:pt x="78" y="758"/>
                  </a:lnTo>
                  <a:lnTo>
                    <a:pt x="76" y="760"/>
                  </a:lnTo>
                  <a:lnTo>
                    <a:pt x="74" y="758"/>
                  </a:lnTo>
                  <a:lnTo>
                    <a:pt x="74" y="756"/>
                  </a:lnTo>
                  <a:lnTo>
                    <a:pt x="76" y="756"/>
                  </a:lnTo>
                  <a:lnTo>
                    <a:pt x="74" y="756"/>
                  </a:lnTo>
                  <a:lnTo>
                    <a:pt x="70" y="756"/>
                  </a:lnTo>
                  <a:lnTo>
                    <a:pt x="70" y="756"/>
                  </a:lnTo>
                  <a:lnTo>
                    <a:pt x="70" y="754"/>
                  </a:lnTo>
                  <a:lnTo>
                    <a:pt x="72" y="752"/>
                  </a:lnTo>
                  <a:lnTo>
                    <a:pt x="74" y="752"/>
                  </a:lnTo>
                  <a:lnTo>
                    <a:pt x="78" y="752"/>
                  </a:lnTo>
                  <a:lnTo>
                    <a:pt x="78" y="750"/>
                  </a:lnTo>
                  <a:lnTo>
                    <a:pt x="78" y="750"/>
                  </a:lnTo>
                  <a:lnTo>
                    <a:pt x="76" y="748"/>
                  </a:lnTo>
                  <a:lnTo>
                    <a:pt x="76" y="748"/>
                  </a:lnTo>
                  <a:lnTo>
                    <a:pt x="78" y="746"/>
                  </a:lnTo>
                  <a:lnTo>
                    <a:pt x="78" y="746"/>
                  </a:lnTo>
                  <a:lnTo>
                    <a:pt x="76" y="746"/>
                  </a:lnTo>
                  <a:lnTo>
                    <a:pt x="74" y="746"/>
                  </a:lnTo>
                  <a:lnTo>
                    <a:pt x="72" y="744"/>
                  </a:lnTo>
                  <a:lnTo>
                    <a:pt x="72" y="740"/>
                  </a:lnTo>
                  <a:lnTo>
                    <a:pt x="72" y="738"/>
                  </a:lnTo>
                  <a:lnTo>
                    <a:pt x="72" y="736"/>
                  </a:lnTo>
                  <a:lnTo>
                    <a:pt x="72" y="734"/>
                  </a:lnTo>
                  <a:lnTo>
                    <a:pt x="76" y="734"/>
                  </a:lnTo>
                  <a:lnTo>
                    <a:pt x="78" y="736"/>
                  </a:lnTo>
                  <a:lnTo>
                    <a:pt x="80" y="736"/>
                  </a:lnTo>
                  <a:lnTo>
                    <a:pt x="84" y="736"/>
                  </a:lnTo>
                  <a:lnTo>
                    <a:pt x="82" y="736"/>
                  </a:lnTo>
                  <a:lnTo>
                    <a:pt x="80" y="734"/>
                  </a:lnTo>
                  <a:lnTo>
                    <a:pt x="78" y="734"/>
                  </a:lnTo>
                  <a:lnTo>
                    <a:pt x="76" y="732"/>
                  </a:lnTo>
                  <a:lnTo>
                    <a:pt x="74" y="732"/>
                  </a:lnTo>
                  <a:lnTo>
                    <a:pt x="74" y="730"/>
                  </a:lnTo>
                  <a:lnTo>
                    <a:pt x="76" y="728"/>
                  </a:lnTo>
                  <a:lnTo>
                    <a:pt x="78" y="726"/>
                  </a:lnTo>
                  <a:lnTo>
                    <a:pt x="78" y="726"/>
                  </a:lnTo>
                  <a:lnTo>
                    <a:pt x="78" y="722"/>
                  </a:lnTo>
                  <a:lnTo>
                    <a:pt x="78" y="722"/>
                  </a:lnTo>
                  <a:lnTo>
                    <a:pt x="74" y="726"/>
                  </a:lnTo>
                  <a:lnTo>
                    <a:pt x="72" y="726"/>
                  </a:lnTo>
                  <a:lnTo>
                    <a:pt x="70" y="728"/>
                  </a:lnTo>
                  <a:lnTo>
                    <a:pt x="68" y="730"/>
                  </a:lnTo>
                  <a:lnTo>
                    <a:pt x="66" y="732"/>
                  </a:lnTo>
                  <a:lnTo>
                    <a:pt x="66" y="732"/>
                  </a:lnTo>
                  <a:lnTo>
                    <a:pt x="64" y="728"/>
                  </a:lnTo>
                  <a:lnTo>
                    <a:pt x="62" y="724"/>
                  </a:lnTo>
                  <a:lnTo>
                    <a:pt x="64" y="718"/>
                  </a:lnTo>
                  <a:lnTo>
                    <a:pt x="64" y="714"/>
                  </a:lnTo>
                  <a:lnTo>
                    <a:pt x="64" y="712"/>
                  </a:lnTo>
                  <a:lnTo>
                    <a:pt x="62" y="712"/>
                  </a:lnTo>
                  <a:lnTo>
                    <a:pt x="62" y="708"/>
                  </a:lnTo>
                  <a:lnTo>
                    <a:pt x="64" y="708"/>
                  </a:lnTo>
                  <a:lnTo>
                    <a:pt x="64" y="708"/>
                  </a:lnTo>
                  <a:lnTo>
                    <a:pt x="66" y="710"/>
                  </a:lnTo>
                  <a:lnTo>
                    <a:pt x="66" y="706"/>
                  </a:lnTo>
                  <a:lnTo>
                    <a:pt x="68" y="704"/>
                  </a:lnTo>
                  <a:lnTo>
                    <a:pt x="68" y="702"/>
                  </a:lnTo>
                  <a:lnTo>
                    <a:pt x="70" y="700"/>
                  </a:lnTo>
                  <a:lnTo>
                    <a:pt x="74" y="702"/>
                  </a:lnTo>
                  <a:lnTo>
                    <a:pt x="74" y="700"/>
                  </a:lnTo>
                  <a:lnTo>
                    <a:pt x="72" y="700"/>
                  </a:lnTo>
                  <a:lnTo>
                    <a:pt x="72" y="698"/>
                  </a:lnTo>
                  <a:lnTo>
                    <a:pt x="76" y="696"/>
                  </a:lnTo>
                  <a:lnTo>
                    <a:pt x="78" y="692"/>
                  </a:lnTo>
                  <a:lnTo>
                    <a:pt x="80" y="690"/>
                  </a:lnTo>
                  <a:lnTo>
                    <a:pt x="82" y="690"/>
                  </a:lnTo>
                  <a:lnTo>
                    <a:pt x="80" y="690"/>
                  </a:lnTo>
                  <a:lnTo>
                    <a:pt x="80" y="688"/>
                  </a:lnTo>
                  <a:lnTo>
                    <a:pt x="76" y="690"/>
                  </a:lnTo>
                  <a:lnTo>
                    <a:pt x="76" y="694"/>
                  </a:lnTo>
                  <a:lnTo>
                    <a:pt x="72" y="698"/>
                  </a:lnTo>
                  <a:lnTo>
                    <a:pt x="72" y="698"/>
                  </a:lnTo>
                  <a:lnTo>
                    <a:pt x="72" y="696"/>
                  </a:lnTo>
                  <a:lnTo>
                    <a:pt x="74" y="692"/>
                  </a:lnTo>
                  <a:lnTo>
                    <a:pt x="74" y="690"/>
                  </a:lnTo>
                  <a:lnTo>
                    <a:pt x="78" y="684"/>
                  </a:lnTo>
                  <a:lnTo>
                    <a:pt x="78" y="680"/>
                  </a:lnTo>
                  <a:lnTo>
                    <a:pt x="78" y="680"/>
                  </a:lnTo>
                  <a:lnTo>
                    <a:pt x="78" y="680"/>
                  </a:lnTo>
                  <a:lnTo>
                    <a:pt x="78" y="678"/>
                  </a:lnTo>
                  <a:lnTo>
                    <a:pt x="80" y="676"/>
                  </a:lnTo>
                  <a:lnTo>
                    <a:pt x="78" y="676"/>
                  </a:lnTo>
                  <a:lnTo>
                    <a:pt x="80" y="674"/>
                  </a:lnTo>
                  <a:lnTo>
                    <a:pt x="78" y="674"/>
                  </a:lnTo>
                  <a:lnTo>
                    <a:pt x="78" y="672"/>
                  </a:lnTo>
                  <a:lnTo>
                    <a:pt x="78" y="670"/>
                  </a:lnTo>
                  <a:lnTo>
                    <a:pt x="76" y="668"/>
                  </a:lnTo>
                  <a:lnTo>
                    <a:pt x="74" y="666"/>
                  </a:lnTo>
                  <a:lnTo>
                    <a:pt x="72" y="664"/>
                  </a:lnTo>
                  <a:lnTo>
                    <a:pt x="72" y="662"/>
                  </a:lnTo>
                  <a:lnTo>
                    <a:pt x="68" y="660"/>
                  </a:lnTo>
                  <a:lnTo>
                    <a:pt x="68" y="660"/>
                  </a:lnTo>
                  <a:lnTo>
                    <a:pt x="66" y="660"/>
                  </a:lnTo>
                  <a:lnTo>
                    <a:pt x="66" y="658"/>
                  </a:lnTo>
                  <a:lnTo>
                    <a:pt x="66" y="658"/>
                  </a:lnTo>
                  <a:lnTo>
                    <a:pt x="66" y="656"/>
                  </a:lnTo>
                  <a:lnTo>
                    <a:pt x="64" y="654"/>
                  </a:lnTo>
                  <a:lnTo>
                    <a:pt x="64" y="654"/>
                  </a:lnTo>
                  <a:lnTo>
                    <a:pt x="66" y="652"/>
                  </a:lnTo>
                  <a:lnTo>
                    <a:pt x="66" y="652"/>
                  </a:lnTo>
                  <a:lnTo>
                    <a:pt x="66" y="650"/>
                  </a:lnTo>
                  <a:lnTo>
                    <a:pt x="64" y="650"/>
                  </a:lnTo>
                  <a:lnTo>
                    <a:pt x="64" y="650"/>
                  </a:lnTo>
                  <a:lnTo>
                    <a:pt x="64" y="648"/>
                  </a:lnTo>
                  <a:lnTo>
                    <a:pt x="66" y="646"/>
                  </a:lnTo>
                  <a:lnTo>
                    <a:pt x="66" y="638"/>
                  </a:lnTo>
                  <a:lnTo>
                    <a:pt x="66" y="628"/>
                  </a:lnTo>
                  <a:lnTo>
                    <a:pt x="66" y="622"/>
                  </a:lnTo>
                  <a:lnTo>
                    <a:pt x="66" y="620"/>
                  </a:lnTo>
                  <a:lnTo>
                    <a:pt x="66" y="618"/>
                  </a:lnTo>
                  <a:lnTo>
                    <a:pt x="66" y="616"/>
                  </a:lnTo>
                  <a:lnTo>
                    <a:pt x="66" y="614"/>
                  </a:lnTo>
                  <a:lnTo>
                    <a:pt x="64" y="612"/>
                  </a:lnTo>
                  <a:lnTo>
                    <a:pt x="64" y="608"/>
                  </a:lnTo>
                  <a:lnTo>
                    <a:pt x="62" y="604"/>
                  </a:lnTo>
                  <a:lnTo>
                    <a:pt x="60" y="600"/>
                  </a:lnTo>
                  <a:lnTo>
                    <a:pt x="60" y="598"/>
                  </a:lnTo>
                  <a:lnTo>
                    <a:pt x="58" y="590"/>
                  </a:lnTo>
                  <a:lnTo>
                    <a:pt x="58" y="588"/>
                  </a:lnTo>
                  <a:lnTo>
                    <a:pt x="60" y="586"/>
                  </a:lnTo>
                  <a:lnTo>
                    <a:pt x="60" y="584"/>
                  </a:lnTo>
                  <a:lnTo>
                    <a:pt x="60" y="580"/>
                  </a:lnTo>
                  <a:lnTo>
                    <a:pt x="58" y="580"/>
                  </a:lnTo>
                  <a:lnTo>
                    <a:pt x="54" y="580"/>
                  </a:lnTo>
                  <a:lnTo>
                    <a:pt x="50" y="580"/>
                  </a:lnTo>
                  <a:lnTo>
                    <a:pt x="48" y="580"/>
                  </a:lnTo>
                  <a:lnTo>
                    <a:pt x="44" y="582"/>
                  </a:lnTo>
                  <a:lnTo>
                    <a:pt x="42" y="586"/>
                  </a:lnTo>
                  <a:lnTo>
                    <a:pt x="38" y="590"/>
                  </a:lnTo>
                  <a:lnTo>
                    <a:pt x="36" y="592"/>
                  </a:lnTo>
                  <a:lnTo>
                    <a:pt x="30" y="592"/>
                  </a:lnTo>
                  <a:lnTo>
                    <a:pt x="26" y="594"/>
                  </a:lnTo>
                  <a:lnTo>
                    <a:pt x="26" y="594"/>
                  </a:lnTo>
                  <a:lnTo>
                    <a:pt x="26" y="592"/>
                  </a:lnTo>
                  <a:lnTo>
                    <a:pt x="28" y="588"/>
                  </a:lnTo>
                  <a:lnTo>
                    <a:pt x="26" y="586"/>
                  </a:lnTo>
                  <a:lnTo>
                    <a:pt x="24" y="570"/>
                  </a:lnTo>
                  <a:lnTo>
                    <a:pt x="20" y="564"/>
                  </a:lnTo>
                  <a:lnTo>
                    <a:pt x="20" y="562"/>
                  </a:lnTo>
                  <a:lnTo>
                    <a:pt x="22" y="556"/>
                  </a:lnTo>
                  <a:lnTo>
                    <a:pt x="16" y="556"/>
                  </a:lnTo>
                  <a:lnTo>
                    <a:pt x="12" y="558"/>
                  </a:lnTo>
                  <a:lnTo>
                    <a:pt x="10" y="556"/>
                  </a:lnTo>
                  <a:lnTo>
                    <a:pt x="0" y="556"/>
                  </a:lnTo>
                  <a:lnTo>
                    <a:pt x="144" y="296"/>
                  </a:lnTo>
                  <a:lnTo>
                    <a:pt x="144" y="298"/>
                  </a:lnTo>
                  <a:lnTo>
                    <a:pt x="146" y="298"/>
                  </a:lnTo>
                  <a:lnTo>
                    <a:pt x="152" y="302"/>
                  </a:lnTo>
                  <a:lnTo>
                    <a:pt x="154" y="302"/>
                  </a:lnTo>
                  <a:lnTo>
                    <a:pt x="156" y="306"/>
                  </a:lnTo>
                  <a:lnTo>
                    <a:pt x="158" y="308"/>
                  </a:lnTo>
                  <a:lnTo>
                    <a:pt x="158" y="306"/>
                  </a:lnTo>
                  <a:lnTo>
                    <a:pt x="160" y="308"/>
                  </a:lnTo>
                  <a:lnTo>
                    <a:pt x="160" y="310"/>
                  </a:lnTo>
                  <a:lnTo>
                    <a:pt x="164" y="314"/>
                  </a:lnTo>
                  <a:lnTo>
                    <a:pt x="162" y="314"/>
                  </a:lnTo>
                  <a:lnTo>
                    <a:pt x="164" y="316"/>
                  </a:lnTo>
                  <a:lnTo>
                    <a:pt x="162" y="318"/>
                  </a:lnTo>
                  <a:lnTo>
                    <a:pt x="162" y="322"/>
                  </a:lnTo>
                  <a:lnTo>
                    <a:pt x="164" y="322"/>
                  </a:lnTo>
                  <a:lnTo>
                    <a:pt x="166" y="320"/>
                  </a:lnTo>
                  <a:lnTo>
                    <a:pt x="166" y="322"/>
                  </a:lnTo>
                  <a:lnTo>
                    <a:pt x="166" y="324"/>
                  </a:lnTo>
                  <a:lnTo>
                    <a:pt x="166" y="328"/>
                  </a:lnTo>
                  <a:lnTo>
                    <a:pt x="170" y="332"/>
                  </a:lnTo>
                  <a:lnTo>
                    <a:pt x="174" y="334"/>
                  </a:lnTo>
                  <a:lnTo>
                    <a:pt x="174" y="334"/>
                  </a:lnTo>
                  <a:lnTo>
                    <a:pt x="176" y="334"/>
                  </a:lnTo>
                  <a:lnTo>
                    <a:pt x="176" y="336"/>
                  </a:lnTo>
                  <a:lnTo>
                    <a:pt x="178" y="338"/>
                  </a:lnTo>
                  <a:lnTo>
                    <a:pt x="178" y="338"/>
                  </a:lnTo>
                  <a:lnTo>
                    <a:pt x="180" y="342"/>
                  </a:lnTo>
                  <a:lnTo>
                    <a:pt x="182" y="344"/>
                  </a:lnTo>
                  <a:lnTo>
                    <a:pt x="182" y="344"/>
                  </a:lnTo>
                  <a:lnTo>
                    <a:pt x="184" y="346"/>
                  </a:lnTo>
                  <a:lnTo>
                    <a:pt x="186" y="346"/>
                  </a:lnTo>
                  <a:lnTo>
                    <a:pt x="188" y="350"/>
                  </a:lnTo>
                  <a:lnTo>
                    <a:pt x="188" y="352"/>
                  </a:lnTo>
                  <a:lnTo>
                    <a:pt x="190" y="352"/>
                  </a:lnTo>
                  <a:lnTo>
                    <a:pt x="188" y="354"/>
                  </a:lnTo>
                  <a:lnTo>
                    <a:pt x="186" y="358"/>
                  </a:lnTo>
                  <a:lnTo>
                    <a:pt x="184" y="360"/>
                  </a:lnTo>
                  <a:lnTo>
                    <a:pt x="190" y="356"/>
                  </a:lnTo>
                  <a:lnTo>
                    <a:pt x="192" y="354"/>
                  </a:lnTo>
                  <a:lnTo>
                    <a:pt x="192" y="354"/>
                  </a:lnTo>
                  <a:lnTo>
                    <a:pt x="194" y="352"/>
                  </a:lnTo>
                  <a:lnTo>
                    <a:pt x="194" y="344"/>
                  </a:lnTo>
                  <a:lnTo>
                    <a:pt x="194" y="340"/>
                  </a:lnTo>
                  <a:lnTo>
                    <a:pt x="194" y="338"/>
                  </a:lnTo>
                  <a:lnTo>
                    <a:pt x="198" y="336"/>
                  </a:lnTo>
                  <a:lnTo>
                    <a:pt x="202" y="336"/>
                  </a:lnTo>
                  <a:lnTo>
                    <a:pt x="204" y="334"/>
                  </a:lnTo>
                  <a:lnTo>
                    <a:pt x="206" y="332"/>
                  </a:lnTo>
                  <a:lnTo>
                    <a:pt x="208" y="332"/>
                  </a:lnTo>
                  <a:lnTo>
                    <a:pt x="210" y="330"/>
                  </a:lnTo>
                  <a:lnTo>
                    <a:pt x="212" y="330"/>
                  </a:lnTo>
                  <a:lnTo>
                    <a:pt x="214" y="330"/>
                  </a:lnTo>
                  <a:lnTo>
                    <a:pt x="214" y="330"/>
                  </a:lnTo>
                  <a:lnTo>
                    <a:pt x="218" y="330"/>
                  </a:lnTo>
                  <a:lnTo>
                    <a:pt x="218" y="332"/>
                  </a:lnTo>
                  <a:lnTo>
                    <a:pt x="220" y="328"/>
                  </a:lnTo>
                  <a:lnTo>
                    <a:pt x="222" y="326"/>
                  </a:lnTo>
                  <a:lnTo>
                    <a:pt x="224" y="324"/>
                  </a:lnTo>
                  <a:lnTo>
                    <a:pt x="226" y="326"/>
                  </a:lnTo>
                  <a:lnTo>
                    <a:pt x="228" y="324"/>
                  </a:lnTo>
                  <a:lnTo>
                    <a:pt x="226" y="324"/>
                  </a:lnTo>
                  <a:lnTo>
                    <a:pt x="228" y="324"/>
                  </a:lnTo>
                  <a:lnTo>
                    <a:pt x="230" y="324"/>
                  </a:lnTo>
                  <a:lnTo>
                    <a:pt x="236" y="324"/>
                  </a:lnTo>
                  <a:lnTo>
                    <a:pt x="242" y="322"/>
                  </a:lnTo>
                  <a:lnTo>
                    <a:pt x="244" y="322"/>
                  </a:lnTo>
                  <a:lnTo>
                    <a:pt x="246" y="322"/>
                  </a:lnTo>
                  <a:lnTo>
                    <a:pt x="246" y="322"/>
                  </a:lnTo>
                  <a:lnTo>
                    <a:pt x="248" y="322"/>
                  </a:lnTo>
                  <a:lnTo>
                    <a:pt x="250" y="320"/>
                  </a:lnTo>
                  <a:lnTo>
                    <a:pt x="254" y="318"/>
                  </a:lnTo>
                  <a:lnTo>
                    <a:pt x="256" y="318"/>
                  </a:lnTo>
                  <a:lnTo>
                    <a:pt x="256" y="318"/>
                  </a:lnTo>
                  <a:lnTo>
                    <a:pt x="258" y="318"/>
                  </a:lnTo>
                  <a:lnTo>
                    <a:pt x="258" y="320"/>
                  </a:lnTo>
                  <a:lnTo>
                    <a:pt x="260" y="320"/>
                  </a:lnTo>
                  <a:lnTo>
                    <a:pt x="260" y="318"/>
                  </a:lnTo>
                  <a:lnTo>
                    <a:pt x="262" y="316"/>
                  </a:lnTo>
                  <a:lnTo>
                    <a:pt x="264" y="318"/>
                  </a:lnTo>
                  <a:lnTo>
                    <a:pt x="264" y="320"/>
                  </a:lnTo>
                  <a:lnTo>
                    <a:pt x="264" y="322"/>
                  </a:lnTo>
                  <a:lnTo>
                    <a:pt x="264" y="322"/>
                  </a:lnTo>
                  <a:lnTo>
                    <a:pt x="262" y="322"/>
                  </a:lnTo>
                  <a:lnTo>
                    <a:pt x="262" y="324"/>
                  </a:lnTo>
                  <a:lnTo>
                    <a:pt x="256" y="326"/>
                  </a:lnTo>
                  <a:lnTo>
                    <a:pt x="252" y="328"/>
                  </a:lnTo>
                  <a:lnTo>
                    <a:pt x="250" y="330"/>
                  </a:lnTo>
                  <a:lnTo>
                    <a:pt x="246" y="330"/>
                  </a:lnTo>
                  <a:lnTo>
                    <a:pt x="246" y="330"/>
                  </a:lnTo>
                  <a:lnTo>
                    <a:pt x="244" y="332"/>
                  </a:lnTo>
                  <a:lnTo>
                    <a:pt x="242" y="332"/>
                  </a:lnTo>
                  <a:lnTo>
                    <a:pt x="242" y="330"/>
                  </a:lnTo>
                  <a:lnTo>
                    <a:pt x="238" y="332"/>
                  </a:lnTo>
                  <a:lnTo>
                    <a:pt x="234" y="332"/>
                  </a:lnTo>
                  <a:lnTo>
                    <a:pt x="232" y="332"/>
                  </a:lnTo>
                  <a:lnTo>
                    <a:pt x="228" y="332"/>
                  </a:lnTo>
                  <a:lnTo>
                    <a:pt x="226" y="334"/>
                  </a:lnTo>
                  <a:lnTo>
                    <a:pt x="224" y="336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16" y="340"/>
                  </a:lnTo>
                  <a:lnTo>
                    <a:pt x="214" y="342"/>
                  </a:lnTo>
                  <a:lnTo>
                    <a:pt x="212" y="342"/>
                  </a:lnTo>
                  <a:lnTo>
                    <a:pt x="212" y="340"/>
                  </a:lnTo>
                  <a:lnTo>
                    <a:pt x="210" y="342"/>
                  </a:lnTo>
                  <a:lnTo>
                    <a:pt x="208" y="346"/>
                  </a:lnTo>
                  <a:lnTo>
                    <a:pt x="206" y="346"/>
                  </a:lnTo>
                  <a:lnTo>
                    <a:pt x="204" y="348"/>
                  </a:lnTo>
                  <a:lnTo>
                    <a:pt x="208" y="350"/>
                  </a:lnTo>
                  <a:lnTo>
                    <a:pt x="210" y="352"/>
                  </a:lnTo>
                  <a:lnTo>
                    <a:pt x="206" y="348"/>
                  </a:lnTo>
                  <a:lnTo>
                    <a:pt x="208" y="348"/>
                  </a:lnTo>
                  <a:lnTo>
                    <a:pt x="210" y="348"/>
                  </a:lnTo>
                  <a:lnTo>
                    <a:pt x="212" y="348"/>
                  </a:lnTo>
                  <a:lnTo>
                    <a:pt x="212" y="348"/>
                  </a:lnTo>
                  <a:lnTo>
                    <a:pt x="212" y="346"/>
                  </a:lnTo>
                  <a:lnTo>
                    <a:pt x="216" y="342"/>
                  </a:lnTo>
                  <a:lnTo>
                    <a:pt x="220" y="342"/>
                  </a:lnTo>
                  <a:lnTo>
                    <a:pt x="222" y="342"/>
                  </a:lnTo>
                  <a:lnTo>
                    <a:pt x="228" y="338"/>
                  </a:lnTo>
                  <a:lnTo>
                    <a:pt x="228" y="336"/>
                  </a:lnTo>
                  <a:lnTo>
                    <a:pt x="230" y="336"/>
                  </a:lnTo>
                  <a:lnTo>
                    <a:pt x="232" y="336"/>
                  </a:lnTo>
                  <a:lnTo>
                    <a:pt x="234" y="336"/>
                  </a:lnTo>
                  <a:lnTo>
                    <a:pt x="236" y="336"/>
                  </a:lnTo>
                  <a:lnTo>
                    <a:pt x="236" y="336"/>
                  </a:lnTo>
                  <a:lnTo>
                    <a:pt x="240" y="334"/>
                  </a:lnTo>
                  <a:lnTo>
                    <a:pt x="240" y="336"/>
                  </a:lnTo>
                  <a:lnTo>
                    <a:pt x="238" y="340"/>
                  </a:lnTo>
                  <a:lnTo>
                    <a:pt x="238" y="342"/>
                  </a:lnTo>
                  <a:lnTo>
                    <a:pt x="240" y="336"/>
                  </a:lnTo>
                  <a:lnTo>
                    <a:pt x="244" y="336"/>
                  </a:lnTo>
                  <a:lnTo>
                    <a:pt x="252" y="330"/>
                  </a:lnTo>
                  <a:lnTo>
                    <a:pt x="256" y="330"/>
                  </a:lnTo>
                  <a:lnTo>
                    <a:pt x="258" y="328"/>
                  </a:lnTo>
                  <a:lnTo>
                    <a:pt x="262" y="328"/>
                  </a:lnTo>
                  <a:lnTo>
                    <a:pt x="264" y="328"/>
                  </a:lnTo>
                  <a:lnTo>
                    <a:pt x="266" y="328"/>
                  </a:lnTo>
                  <a:lnTo>
                    <a:pt x="266" y="330"/>
                  </a:lnTo>
                  <a:lnTo>
                    <a:pt x="262" y="330"/>
                  </a:lnTo>
                  <a:lnTo>
                    <a:pt x="262" y="334"/>
                  </a:lnTo>
                  <a:lnTo>
                    <a:pt x="264" y="334"/>
                  </a:lnTo>
                  <a:lnTo>
                    <a:pt x="268" y="330"/>
                  </a:lnTo>
                  <a:lnTo>
                    <a:pt x="274" y="328"/>
                  </a:lnTo>
                  <a:lnTo>
                    <a:pt x="274" y="328"/>
                  </a:lnTo>
                  <a:lnTo>
                    <a:pt x="274" y="328"/>
                  </a:lnTo>
                  <a:lnTo>
                    <a:pt x="276" y="326"/>
                  </a:lnTo>
                  <a:lnTo>
                    <a:pt x="278" y="326"/>
                  </a:lnTo>
                  <a:lnTo>
                    <a:pt x="280" y="324"/>
                  </a:lnTo>
                  <a:lnTo>
                    <a:pt x="280" y="322"/>
                  </a:lnTo>
                  <a:lnTo>
                    <a:pt x="282" y="324"/>
                  </a:lnTo>
                  <a:lnTo>
                    <a:pt x="284" y="324"/>
                  </a:lnTo>
                  <a:lnTo>
                    <a:pt x="284" y="322"/>
                  </a:lnTo>
                  <a:lnTo>
                    <a:pt x="282" y="318"/>
                  </a:lnTo>
                  <a:lnTo>
                    <a:pt x="284" y="316"/>
                  </a:lnTo>
                  <a:lnTo>
                    <a:pt x="282" y="316"/>
                  </a:lnTo>
                  <a:lnTo>
                    <a:pt x="284" y="312"/>
                  </a:lnTo>
                  <a:lnTo>
                    <a:pt x="288" y="310"/>
                  </a:lnTo>
                  <a:lnTo>
                    <a:pt x="288" y="314"/>
                  </a:lnTo>
                  <a:lnTo>
                    <a:pt x="288" y="324"/>
                  </a:lnTo>
                  <a:lnTo>
                    <a:pt x="288" y="326"/>
                  </a:lnTo>
                  <a:lnTo>
                    <a:pt x="288" y="334"/>
                  </a:lnTo>
                  <a:lnTo>
                    <a:pt x="286" y="338"/>
                  </a:lnTo>
                  <a:lnTo>
                    <a:pt x="286" y="350"/>
                  </a:lnTo>
                  <a:lnTo>
                    <a:pt x="286" y="352"/>
                  </a:lnTo>
                  <a:lnTo>
                    <a:pt x="290" y="354"/>
                  </a:lnTo>
                  <a:lnTo>
                    <a:pt x="290" y="356"/>
                  </a:lnTo>
                  <a:lnTo>
                    <a:pt x="294" y="354"/>
                  </a:lnTo>
                  <a:lnTo>
                    <a:pt x="294" y="352"/>
                  </a:lnTo>
                  <a:lnTo>
                    <a:pt x="292" y="352"/>
                  </a:lnTo>
                  <a:lnTo>
                    <a:pt x="290" y="350"/>
                  </a:lnTo>
                  <a:lnTo>
                    <a:pt x="292" y="350"/>
                  </a:lnTo>
                  <a:lnTo>
                    <a:pt x="294" y="350"/>
                  </a:lnTo>
                  <a:lnTo>
                    <a:pt x="296" y="348"/>
                  </a:lnTo>
                  <a:lnTo>
                    <a:pt x="294" y="348"/>
                  </a:lnTo>
                  <a:lnTo>
                    <a:pt x="296" y="346"/>
                  </a:lnTo>
                  <a:lnTo>
                    <a:pt x="300" y="346"/>
                  </a:lnTo>
                  <a:lnTo>
                    <a:pt x="300" y="348"/>
                  </a:lnTo>
                  <a:lnTo>
                    <a:pt x="302" y="346"/>
                  </a:lnTo>
                  <a:lnTo>
                    <a:pt x="300" y="342"/>
                  </a:lnTo>
                  <a:lnTo>
                    <a:pt x="302" y="342"/>
                  </a:lnTo>
                  <a:lnTo>
                    <a:pt x="306" y="338"/>
                  </a:lnTo>
                  <a:lnTo>
                    <a:pt x="306" y="336"/>
                  </a:lnTo>
                  <a:lnTo>
                    <a:pt x="310" y="336"/>
                  </a:lnTo>
                  <a:lnTo>
                    <a:pt x="310" y="338"/>
                  </a:lnTo>
                  <a:lnTo>
                    <a:pt x="310" y="340"/>
                  </a:lnTo>
                  <a:lnTo>
                    <a:pt x="308" y="342"/>
                  </a:lnTo>
                  <a:lnTo>
                    <a:pt x="308" y="344"/>
                  </a:lnTo>
                  <a:lnTo>
                    <a:pt x="306" y="346"/>
                  </a:lnTo>
                  <a:lnTo>
                    <a:pt x="306" y="348"/>
                  </a:lnTo>
                  <a:lnTo>
                    <a:pt x="306" y="348"/>
                  </a:lnTo>
                  <a:lnTo>
                    <a:pt x="308" y="348"/>
                  </a:lnTo>
                  <a:lnTo>
                    <a:pt x="308" y="350"/>
                  </a:lnTo>
                  <a:lnTo>
                    <a:pt x="308" y="350"/>
                  </a:lnTo>
                  <a:lnTo>
                    <a:pt x="306" y="350"/>
                  </a:lnTo>
                  <a:lnTo>
                    <a:pt x="304" y="354"/>
                  </a:lnTo>
                  <a:lnTo>
                    <a:pt x="302" y="354"/>
                  </a:lnTo>
                  <a:lnTo>
                    <a:pt x="302" y="354"/>
                  </a:lnTo>
                  <a:lnTo>
                    <a:pt x="300" y="356"/>
                  </a:lnTo>
                  <a:lnTo>
                    <a:pt x="302" y="358"/>
                  </a:lnTo>
                  <a:lnTo>
                    <a:pt x="306" y="358"/>
                  </a:lnTo>
                  <a:lnTo>
                    <a:pt x="308" y="360"/>
                  </a:lnTo>
                  <a:lnTo>
                    <a:pt x="310" y="360"/>
                  </a:lnTo>
                  <a:lnTo>
                    <a:pt x="312" y="358"/>
                  </a:lnTo>
                  <a:lnTo>
                    <a:pt x="314" y="358"/>
                  </a:lnTo>
                  <a:lnTo>
                    <a:pt x="316" y="352"/>
                  </a:lnTo>
                  <a:lnTo>
                    <a:pt x="320" y="350"/>
                  </a:lnTo>
                  <a:lnTo>
                    <a:pt x="322" y="350"/>
                  </a:lnTo>
                  <a:lnTo>
                    <a:pt x="324" y="350"/>
                  </a:lnTo>
                  <a:lnTo>
                    <a:pt x="326" y="350"/>
                  </a:lnTo>
                  <a:lnTo>
                    <a:pt x="328" y="352"/>
                  </a:lnTo>
                  <a:lnTo>
                    <a:pt x="330" y="352"/>
                  </a:lnTo>
                  <a:lnTo>
                    <a:pt x="334" y="356"/>
                  </a:lnTo>
                  <a:lnTo>
                    <a:pt x="336" y="356"/>
                  </a:lnTo>
                  <a:lnTo>
                    <a:pt x="336" y="358"/>
                  </a:lnTo>
                  <a:lnTo>
                    <a:pt x="338" y="364"/>
                  </a:lnTo>
                  <a:lnTo>
                    <a:pt x="338" y="366"/>
                  </a:lnTo>
                  <a:lnTo>
                    <a:pt x="340" y="370"/>
                  </a:lnTo>
                  <a:lnTo>
                    <a:pt x="350" y="378"/>
                  </a:lnTo>
                  <a:lnTo>
                    <a:pt x="350" y="378"/>
                  </a:lnTo>
                  <a:lnTo>
                    <a:pt x="354" y="380"/>
                  </a:lnTo>
                  <a:lnTo>
                    <a:pt x="358" y="384"/>
                  </a:lnTo>
                  <a:lnTo>
                    <a:pt x="358" y="384"/>
                  </a:lnTo>
                  <a:lnTo>
                    <a:pt x="362" y="386"/>
                  </a:lnTo>
                  <a:lnTo>
                    <a:pt x="362" y="388"/>
                  </a:lnTo>
                  <a:lnTo>
                    <a:pt x="364" y="390"/>
                  </a:lnTo>
                  <a:lnTo>
                    <a:pt x="364" y="388"/>
                  </a:lnTo>
                  <a:lnTo>
                    <a:pt x="366" y="390"/>
                  </a:lnTo>
                  <a:lnTo>
                    <a:pt x="370" y="392"/>
                  </a:lnTo>
                  <a:lnTo>
                    <a:pt x="372" y="392"/>
                  </a:lnTo>
                  <a:lnTo>
                    <a:pt x="372" y="394"/>
                  </a:lnTo>
                  <a:lnTo>
                    <a:pt x="374" y="398"/>
                  </a:lnTo>
                  <a:lnTo>
                    <a:pt x="374" y="394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2" y="390"/>
                  </a:lnTo>
                  <a:lnTo>
                    <a:pt x="372" y="388"/>
                  </a:lnTo>
                  <a:lnTo>
                    <a:pt x="376" y="390"/>
                  </a:lnTo>
                  <a:lnTo>
                    <a:pt x="376" y="392"/>
                  </a:lnTo>
                  <a:lnTo>
                    <a:pt x="378" y="392"/>
                  </a:lnTo>
                  <a:lnTo>
                    <a:pt x="378" y="390"/>
                  </a:lnTo>
                  <a:lnTo>
                    <a:pt x="378" y="390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4" y="396"/>
                  </a:lnTo>
                  <a:lnTo>
                    <a:pt x="386" y="398"/>
                  </a:lnTo>
                  <a:lnTo>
                    <a:pt x="386" y="400"/>
                  </a:lnTo>
                  <a:lnTo>
                    <a:pt x="386" y="404"/>
                  </a:lnTo>
                  <a:lnTo>
                    <a:pt x="388" y="406"/>
                  </a:lnTo>
                  <a:lnTo>
                    <a:pt x="386" y="410"/>
                  </a:lnTo>
                  <a:lnTo>
                    <a:pt x="386" y="412"/>
                  </a:lnTo>
                  <a:lnTo>
                    <a:pt x="384" y="414"/>
                  </a:lnTo>
                  <a:lnTo>
                    <a:pt x="378" y="412"/>
                  </a:lnTo>
                  <a:lnTo>
                    <a:pt x="376" y="412"/>
                  </a:lnTo>
                  <a:lnTo>
                    <a:pt x="376" y="412"/>
                  </a:lnTo>
                  <a:lnTo>
                    <a:pt x="374" y="414"/>
                  </a:lnTo>
                  <a:lnTo>
                    <a:pt x="372" y="412"/>
                  </a:lnTo>
                  <a:lnTo>
                    <a:pt x="370" y="412"/>
                  </a:lnTo>
                  <a:lnTo>
                    <a:pt x="370" y="414"/>
                  </a:lnTo>
                  <a:lnTo>
                    <a:pt x="368" y="416"/>
                  </a:lnTo>
                  <a:lnTo>
                    <a:pt x="368" y="418"/>
                  </a:lnTo>
                  <a:lnTo>
                    <a:pt x="366" y="418"/>
                  </a:lnTo>
                  <a:lnTo>
                    <a:pt x="364" y="420"/>
                  </a:lnTo>
                  <a:lnTo>
                    <a:pt x="364" y="420"/>
                  </a:lnTo>
                  <a:lnTo>
                    <a:pt x="366" y="422"/>
                  </a:lnTo>
                  <a:lnTo>
                    <a:pt x="368" y="424"/>
                  </a:lnTo>
                  <a:lnTo>
                    <a:pt x="370" y="426"/>
                  </a:lnTo>
                  <a:lnTo>
                    <a:pt x="372" y="424"/>
                  </a:lnTo>
                  <a:lnTo>
                    <a:pt x="374" y="426"/>
                  </a:lnTo>
                  <a:lnTo>
                    <a:pt x="374" y="430"/>
                  </a:lnTo>
                  <a:lnTo>
                    <a:pt x="378" y="430"/>
                  </a:lnTo>
                  <a:lnTo>
                    <a:pt x="380" y="432"/>
                  </a:lnTo>
                  <a:lnTo>
                    <a:pt x="386" y="432"/>
                  </a:lnTo>
                  <a:lnTo>
                    <a:pt x="390" y="434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96" y="434"/>
                  </a:lnTo>
                  <a:lnTo>
                    <a:pt x="396" y="436"/>
                  </a:lnTo>
                  <a:lnTo>
                    <a:pt x="400" y="434"/>
                  </a:lnTo>
                  <a:lnTo>
                    <a:pt x="402" y="434"/>
                  </a:lnTo>
                  <a:lnTo>
                    <a:pt x="402" y="434"/>
                  </a:lnTo>
                  <a:lnTo>
                    <a:pt x="404" y="432"/>
                  </a:lnTo>
                  <a:lnTo>
                    <a:pt x="406" y="432"/>
                  </a:lnTo>
                  <a:lnTo>
                    <a:pt x="406" y="434"/>
                  </a:lnTo>
                  <a:lnTo>
                    <a:pt x="406" y="434"/>
                  </a:lnTo>
                  <a:lnTo>
                    <a:pt x="410" y="432"/>
                  </a:lnTo>
                  <a:lnTo>
                    <a:pt x="418" y="430"/>
                  </a:lnTo>
                  <a:lnTo>
                    <a:pt x="420" y="430"/>
                  </a:lnTo>
                  <a:lnTo>
                    <a:pt x="420" y="432"/>
                  </a:lnTo>
                  <a:lnTo>
                    <a:pt x="420" y="434"/>
                  </a:lnTo>
                  <a:lnTo>
                    <a:pt x="420" y="434"/>
                  </a:lnTo>
                  <a:lnTo>
                    <a:pt x="420" y="434"/>
                  </a:lnTo>
                  <a:lnTo>
                    <a:pt x="420" y="436"/>
                  </a:lnTo>
                  <a:lnTo>
                    <a:pt x="420" y="438"/>
                  </a:lnTo>
                  <a:lnTo>
                    <a:pt x="420" y="440"/>
                  </a:lnTo>
                  <a:lnTo>
                    <a:pt x="422" y="440"/>
                  </a:lnTo>
                  <a:lnTo>
                    <a:pt x="422" y="438"/>
                  </a:lnTo>
                  <a:lnTo>
                    <a:pt x="424" y="440"/>
                  </a:lnTo>
                  <a:lnTo>
                    <a:pt x="424" y="442"/>
                  </a:lnTo>
                  <a:lnTo>
                    <a:pt x="422" y="446"/>
                  </a:lnTo>
                  <a:lnTo>
                    <a:pt x="422" y="448"/>
                  </a:lnTo>
                  <a:lnTo>
                    <a:pt x="424" y="448"/>
                  </a:lnTo>
                  <a:lnTo>
                    <a:pt x="426" y="448"/>
                  </a:lnTo>
                  <a:lnTo>
                    <a:pt x="426" y="444"/>
                  </a:lnTo>
                  <a:lnTo>
                    <a:pt x="426" y="442"/>
                  </a:lnTo>
                  <a:lnTo>
                    <a:pt x="426" y="442"/>
                  </a:lnTo>
                  <a:lnTo>
                    <a:pt x="426" y="446"/>
                  </a:lnTo>
                  <a:lnTo>
                    <a:pt x="426" y="450"/>
                  </a:lnTo>
                  <a:lnTo>
                    <a:pt x="424" y="452"/>
                  </a:lnTo>
                  <a:lnTo>
                    <a:pt x="424" y="456"/>
                  </a:lnTo>
                  <a:lnTo>
                    <a:pt x="426" y="460"/>
                  </a:lnTo>
                  <a:lnTo>
                    <a:pt x="426" y="464"/>
                  </a:lnTo>
                  <a:lnTo>
                    <a:pt x="424" y="468"/>
                  </a:lnTo>
                  <a:lnTo>
                    <a:pt x="426" y="468"/>
                  </a:lnTo>
                  <a:lnTo>
                    <a:pt x="426" y="470"/>
                  </a:lnTo>
                  <a:lnTo>
                    <a:pt x="426" y="472"/>
                  </a:lnTo>
                  <a:lnTo>
                    <a:pt x="426" y="474"/>
                  </a:lnTo>
                  <a:lnTo>
                    <a:pt x="428" y="476"/>
                  </a:lnTo>
                  <a:lnTo>
                    <a:pt x="428" y="484"/>
                  </a:lnTo>
                  <a:lnTo>
                    <a:pt x="428" y="476"/>
                  </a:lnTo>
                  <a:lnTo>
                    <a:pt x="428" y="472"/>
                  </a:lnTo>
                  <a:lnTo>
                    <a:pt x="428" y="466"/>
                  </a:lnTo>
                  <a:lnTo>
                    <a:pt x="430" y="460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2" y="464"/>
                  </a:lnTo>
                  <a:lnTo>
                    <a:pt x="432" y="466"/>
                  </a:lnTo>
                  <a:lnTo>
                    <a:pt x="432" y="466"/>
                  </a:lnTo>
                  <a:lnTo>
                    <a:pt x="434" y="464"/>
                  </a:lnTo>
                  <a:lnTo>
                    <a:pt x="434" y="466"/>
                  </a:lnTo>
                  <a:lnTo>
                    <a:pt x="436" y="464"/>
                  </a:lnTo>
                  <a:lnTo>
                    <a:pt x="436" y="462"/>
                  </a:lnTo>
                  <a:lnTo>
                    <a:pt x="434" y="460"/>
                  </a:lnTo>
                  <a:lnTo>
                    <a:pt x="434" y="458"/>
                  </a:lnTo>
                  <a:lnTo>
                    <a:pt x="436" y="458"/>
                  </a:lnTo>
                  <a:lnTo>
                    <a:pt x="436" y="456"/>
                  </a:lnTo>
                  <a:lnTo>
                    <a:pt x="434" y="454"/>
                  </a:lnTo>
                  <a:lnTo>
                    <a:pt x="434" y="454"/>
                  </a:lnTo>
                  <a:lnTo>
                    <a:pt x="436" y="448"/>
                  </a:lnTo>
                  <a:lnTo>
                    <a:pt x="438" y="442"/>
                  </a:lnTo>
                  <a:lnTo>
                    <a:pt x="438" y="440"/>
                  </a:lnTo>
                  <a:lnTo>
                    <a:pt x="438" y="438"/>
                  </a:lnTo>
                  <a:lnTo>
                    <a:pt x="440" y="438"/>
                  </a:lnTo>
                  <a:lnTo>
                    <a:pt x="442" y="436"/>
                  </a:lnTo>
                  <a:lnTo>
                    <a:pt x="442" y="436"/>
                  </a:lnTo>
                  <a:lnTo>
                    <a:pt x="444" y="434"/>
                  </a:lnTo>
                  <a:lnTo>
                    <a:pt x="446" y="434"/>
                  </a:lnTo>
                  <a:lnTo>
                    <a:pt x="446" y="436"/>
                  </a:lnTo>
                  <a:lnTo>
                    <a:pt x="448" y="434"/>
                  </a:lnTo>
                  <a:lnTo>
                    <a:pt x="450" y="434"/>
                  </a:lnTo>
                  <a:lnTo>
                    <a:pt x="452" y="432"/>
                  </a:lnTo>
                  <a:lnTo>
                    <a:pt x="452" y="434"/>
                  </a:lnTo>
                  <a:lnTo>
                    <a:pt x="452" y="434"/>
                  </a:lnTo>
                  <a:lnTo>
                    <a:pt x="454" y="434"/>
                  </a:lnTo>
                  <a:lnTo>
                    <a:pt x="456" y="430"/>
                  </a:lnTo>
                  <a:lnTo>
                    <a:pt x="458" y="430"/>
                  </a:lnTo>
                  <a:lnTo>
                    <a:pt x="458" y="434"/>
                  </a:lnTo>
                  <a:lnTo>
                    <a:pt x="460" y="434"/>
                  </a:lnTo>
                  <a:lnTo>
                    <a:pt x="460" y="436"/>
                  </a:lnTo>
                  <a:lnTo>
                    <a:pt x="460" y="434"/>
                  </a:lnTo>
                  <a:lnTo>
                    <a:pt x="460" y="430"/>
                  </a:lnTo>
                  <a:lnTo>
                    <a:pt x="462" y="426"/>
                  </a:lnTo>
                  <a:lnTo>
                    <a:pt x="462" y="426"/>
                  </a:lnTo>
                  <a:lnTo>
                    <a:pt x="464" y="428"/>
                  </a:lnTo>
                  <a:lnTo>
                    <a:pt x="466" y="428"/>
                  </a:lnTo>
                  <a:lnTo>
                    <a:pt x="468" y="426"/>
                  </a:lnTo>
                  <a:lnTo>
                    <a:pt x="468" y="428"/>
                  </a:lnTo>
                  <a:lnTo>
                    <a:pt x="472" y="424"/>
                  </a:lnTo>
                  <a:lnTo>
                    <a:pt x="470" y="422"/>
                  </a:lnTo>
                  <a:lnTo>
                    <a:pt x="472" y="422"/>
                  </a:lnTo>
                  <a:lnTo>
                    <a:pt x="470" y="420"/>
                  </a:lnTo>
                  <a:lnTo>
                    <a:pt x="470" y="420"/>
                  </a:lnTo>
                  <a:lnTo>
                    <a:pt x="468" y="420"/>
                  </a:lnTo>
                  <a:lnTo>
                    <a:pt x="462" y="422"/>
                  </a:lnTo>
                  <a:lnTo>
                    <a:pt x="462" y="422"/>
                  </a:lnTo>
                  <a:lnTo>
                    <a:pt x="462" y="424"/>
                  </a:lnTo>
                  <a:lnTo>
                    <a:pt x="460" y="424"/>
                  </a:lnTo>
                  <a:lnTo>
                    <a:pt x="460" y="426"/>
                  </a:lnTo>
                  <a:lnTo>
                    <a:pt x="458" y="426"/>
                  </a:lnTo>
                  <a:lnTo>
                    <a:pt x="456" y="424"/>
                  </a:lnTo>
                  <a:lnTo>
                    <a:pt x="456" y="422"/>
                  </a:lnTo>
                  <a:lnTo>
                    <a:pt x="454" y="424"/>
                  </a:lnTo>
                  <a:lnTo>
                    <a:pt x="454" y="426"/>
                  </a:lnTo>
                  <a:lnTo>
                    <a:pt x="454" y="426"/>
                  </a:lnTo>
                  <a:lnTo>
                    <a:pt x="450" y="424"/>
                  </a:lnTo>
                  <a:lnTo>
                    <a:pt x="448" y="424"/>
                  </a:lnTo>
                  <a:lnTo>
                    <a:pt x="448" y="424"/>
                  </a:lnTo>
                  <a:lnTo>
                    <a:pt x="448" y="424"/>
                  </a:lnTo>
                  <a:lnTo>
                    <a:pt x="446" y="426"/>
                  </a:lnTo>
                  <a:lnTo>
                    <a:pt x="448" y="426"/>
                  </a:lnTo>
                  <a:lnTo>
                    <a:pt x="448" y="428"/>
                  </a:lnTo>
                  <a:lnTo>
                    <a:pt x="446" y="430"/>
                  </a:lnTo>
                  <a:lnTo>
                    <a:pt x="446" y="428"/>
                  </a:lnTo>
                  <a:lnTo>
                    <a:pt x="442" y="428"/>
                  </a:lnTo>
                  <a:lnTo>
                    <a:pt x="442" y="426"/>
                  </a:lnTo>
                  <a:lnTo>
                    <a:pt x="442" y="426"/>
                  </a:lnTo>
                  <a:lnTo>
                    <a:pt x="444" y="422"/>
                  </a:lnTo>
                  <a:lnTo>
                    <a:pt x="442" y="422"/>
                  </a:lnTo>
                  <a:lnTo>
                    <a:pt x="440" y="424"/>
                  </a:lnTo>
                  <a:lnTo>
                    <a:pt x="440" y="422"/>
                  </a:lnTo>
                  <a:lnTo>
                    <a:pt x="440" y="420"/>
                  </a:lnTo>
                  <a:lnTo>
                    <a:pt x="442" y="420"/>
                  </a:lnTo>
                  <a:lnTo>
                    <a:pt x="446" y="416"/>
                  </a:lnTo>
                  <a:lnTo>
                    <a:pt x="448" y="416"/>
                  </a:lnTo>
                  <a:lnTo>
                    <a:pt x="450" y="416"/>
                  </a:lnTo>
                  <a:lnTo>
                    <a:pt x="460" y="416"/>
                  </a:lnTo>
                  <a:lnTo>
                    <a:pt x="466" y="414"/>
                  </a:lnTo>
                  <a:lnTo>
                    <a:pt x="468" y="414"/>
                  </a:lnTo>
                  <a:lnTo>
                    <a:pt x="470" y="412"/>
                  </a:lnTo>
                  <a:lnTo>
                    <a:pt x="472" y="414"/>
                  </a:lnTo>
                  <a:lnTo>
                    <a:pt x="474" y="416"/>
                  </a:lnTo>
                  <a:lnTo>
                    <a:pt x="474" y="416"/>
                  </a:lnTo>
                  <a:lnTo>
                    <a:pt x="476" y="418"/>
                  </a:lnTo>
                  <a:lnTo>
                    <a:pt x="474" y="422"/>
                  </a:lnTo>
                  <a:lnTo>
                    <a:pt x="474" y="424"/>
                  </a:lnTo>
                  <a:lnTo>
                    <a:pt x="476" y="426"/>
                  </a:lnTo>
                  <a:lnTo>
                    <a:pt x="474" y="426"/>
                  </a:lnTo>
                  <a:lnTo>
                    <a:pt x="472" y="428"/>
                  </a:lnTo>
                  <a:lnTo>
                    <a:pt x="474" y="428"/>
                  </a:lnTo>
                  <a:lnTo>
                    <a:pt x="474" y="428"/>
                  </a:lnTo>
                  <a:lnTo>
                    <a:pt x="474" y="434"/>
                  </a:lnTo>
                  <a:lnTo>
                    <a:pt x="476" y="434"/>
                  </a:lnTo>
                  <a:lnTo>
                    <a:pt x="478" y="434"/>
                  </a:lnTo>
                  <a:lnTo>
                    <a:pt x="478" y="436"/>
                  </a:lnTo>
                  <a:lnTo>
                    <a:pt x="476" y="438"/>
                  </a:lnTo>
                  <a:lnTo>
                    <a:pt x="476" y="440"/>
                  </a:lnTo>
                  <a:lnTo>
                    <a:pt x="476" y="440"/>
                  </a:lnTo>
                  <a:lnTo>
                    <a:pt x="478" y="440"/>
                  </a:lnTo>
                  <a:lnTo>
                    <a:pt x="480" y="442"/>
                  </a:lnTo>
                  <a:lnTo>
                    <a:pt x="480" y="442"/>
                  </a:lnTo>
                  <a:lnTo>
                    <a:pt x="480" y="442"/>
                  </a:lnTo>
                  <a:lnTo>
                    <a:pt x="482" y="444"/>
                  </a:lnTo>
                  <a:lnTo>
                    <a:pt x="484" y="444"/>
                  </a:lnTo>
                  <a:lnTo>
                    <a:pt x="488" y="442"/>
                  </a:lnTo>
                  <a:lnTo>
                    <a:pt x="488" y="444"/>
                  </a:lnTo>
                  <a:lnTo>
                    <a:pt x="488" y="446"/>
                  </a:lnTo>
                  <a:lnTo>
                    <a:pt x="488" y="446"/>
                  </a:lnTo>
                  <a:lnTo>
                    <a:pt x="490" y="446"/>
                  </a:lnTo>
                  <a:lnTo>
                    <a:pt x="490" y="448"/>
                  </a:lnTo>
                  <a:lnTo>
                    <a:pt x="490" y="448"/>
                  </a:lnTo>
                  <a:lnTo>
                    <a:pt x="490" y="450"/>
                  </a:lnTo>
                  <a:lnTo>
                    <a:pt x="492" y="450"/>
                  </a:lnTo>
                  <a:lnTo>
                    <a:pt x="492" y="452"/>
                  </a:lnTo>
                  <a:lnTo>
                    <a:pt x="496" y="454"/>
                  </a:lnTo>
                  <a:lnTo>
                    <a:pt x="496" y="456"/>
                  </a:lnTo>
                  <a:lnTo>
                    <a:pt x="498" y="454"/>
                  </a:lnTo>
                  <a:lnTo>
                    <a:pt x="498" y="456"/>
                  </a:lnTo>
                  <a:lnTo>
                    <a:pt x="498" y="458"/>
                  </a:lnTo>
                  <a:lnTo>
                    <a:pt x="500" y="458"/>
                  </a:lnTo>
                  <a:lnTo>
                    <a:pt x="502" y="460"/>
                  </a:lnTo>
                  <a:lnTo>
                    <a:pt x="504" y="458"/>
                  </a:lnTo>
                  <a:lnTo>
                    <a:pt x="510" y="458"/>
                  </a:lnTo>
                  <a:lnTo>
                    <a:pt x="510" y="456"/>
                  </a:lnTo>
                  <a:lnTo>
                    <a:pt x="514" y="454"/>
                  </a:lnTo>
                  <a:lnTo>
                    <a:pt x="514" y="454"/>
                  </a:lnTo>
                  <a:lnTo>
                    <a:pt x="516" y="456"/>
                  </a:lnTo>
                  <a:lnTo>
                    <a:pt x="520" y="456"/>
                  </a:lnTo>
                  <a:lnTo>
                    <a:pt x="524" y="460"/>
                  </a:lnTo>
                  <a:lnTo>
                    <a:pt x="526" y="460"/>
                  </a:lnTo>
                  <a:lnTo>
                    <a:pt x="528" y="462"/>
                  </a:lnTo>
                  <a:lnTo>
                    <a:pt x="528" y="460"/>
                  </a:lnTo>
                  <a:lnTo>
                    <a:pt x="532" y="460"/>
                  </a:lnTo>
                  <a:lnTo>
                    <a:pt x="534" y="462"/>
                  </a:lnTo>
                  <a:lnTo>
                    <a:pt x="536" y="462"/>
                  </a:lnTo>
                  <a:lnTo>
                    <a:pt x="536" y="458"/>
                  </a:lnTo>
                  <a:lnTo>
                    <a:pt x="534" y="456"/>
                  </a:lnTo>
                  <a:lnTo>
                    <a:pt x="532" y="454"/>
                  </a:lnTo>
                  <a:lnTo>
                    <a:pt x="534" y="452"/>
                  </a:lnTo>
                  <a:lnTo>
                    <a:pt x="536" y="452"/>
                  </a:lnTo>
                  <a:lnTo>
                    <a:pt x="536" y="456"/>
                  </a:lnTo>
                  <a:lnTo>
                    <a:pt x="538" y="460"/>
                  </a:lnTo>
                  <a:lnTo>
                    <a:pt x="540" y="464"/>
                  </a:lnTo>
                  <a:lnTo>
                    <a:pt x="542" y="464"/>
                  </a:lnTo>
                  <a:lnTo>
                    <a:pt x="544" y="468"/>
                  </a:lnTo>
                  <a:lnTo>
                    <a:pt x="544" y="462"/>
                  </a:lnTo>
                  <a:lnTo>
                    <a:pt x="542" y="460"/>
                  </a:lnTo>
                  <a:lnTo>
                    <a:pt x="538" y="460"/>
                  </a:lnTo>
                  <a:lnTo>
                    <a:pt x="538" y="456"/>
                  </a:lnTo>
                  <a:lnTo>
                    <a:pt x="536" y="450"/>
                  </a:lnTo>
                  <a:lnTo>
                    <a:pt x="538" y="448"/>
                  </a:lnTo>
                  <a:lnTo>
                    <a:pt x="538" y="450"/>
                  </a:lnTo>
                  <a:lnTo>
                    <a:pt x="538" y="452"/>
                  </a:lnTo>
                  <a:lnTo>
                    <a:pt x="540" y="452"/>
                  </a:lnTo>
                  <a:lnTo>
                    <a:pt x="540" y="450"/>
                  </a:lnTo>
                  <a:lnTo>
                    <a:pt x="540" y="450"/>
                  </a:lnTo>
                  <a:lnTo>
                    <a:pt x="540" y="448"/>
                  </a:lnTo>
                  <a:lnTo>
                    <a:pt x="540" y="446"/>
                  </a:lnTo>
                  <a:lnTo>
                    <a:pt x="540" y="444"/>
                  </a:lnTo>
                  <a:lnTo>
                    <a:pt x="540" y="442"/>
                  </a:lnTo>
                  <a:lnTo>
                    <a:pt x="542" y="444"/>
                  </a:lnTo>
                  <a:lnTo>
                    <a:pt x="544" y="446"/>
                  </a:lnTo>
                  <a:lnTo>
                    <a:pt x="544" y="446"/>
                  </a:lnTo>
                  <a:lnTo>
                    <a:pt x="544" y="448"/>
                  </a:lnTo>
                  <a:lnTo>
                    <a:pt x="544" y="446"/>
                  </a:lnTo>
                  <a:lnTo>
                    <a:pt x="548" y="444"/>
                  </a:lnTo>
                  <a:lnTo>
                    <a:pt x="548" y="442"/>
                  </a:lnTo>
                  <a:lnTo>
                    <a:pt x="550" y="442"/>
                  </a:lnTo>
                  <a:lnTo>
                    <a:pt x="552" y="444"/>
                  </a:lnTo>
                  <a:lnTo>
                    <a:pt x="550" y="446"/>
                  </a:lnTo>
                  <a:lnTo>
                    <a:pt x="550" y="448"/>
                  </a:lnTo>
                  <a:lnTo>
                    <a:pt x="552" y="446"/>
                  </a:lnTo>
                  <a:lnTo>
                    <a:pt x="552" y="446"/>
                  </a:lnTo>
                  <a:lnTo>
                    <a:pt x="554" y="448"/>
                  </a:lnTo>
                  <a:lnTo>
                    <a:pt x="554" y="450"/>
                  </a:lnTo>
                  <a:lnTo>
                    <a:pt x="552" y="452"/>
                  </a:lnTo>
                  <a:lnTo>
                    <a:pt x="554" y="454"/>
                  </a:lnTo>
                  <a:lnTo>
                    <a:pt x="556" y="452"/>
                  </a:lnTo>
                  <a:lnTo>
                    <a:pt x="558" y="454"/>
                  </a:lnTo>
                  <a:lnTo>
                    <a:pt x="558" y="454"/>
                  </a:lnTo>
                  <a:lnTo>
                    <a:pt x="554" y="456"/>
                  </a:lnTo>
                  <a:lnTo>
                    <a:pt x="554" y="458"/>
                  </a:lnTo>
                  <a:lnTo>
                    <a:pt x="556" y="458"/>
                  </a:lnTo>
                  <a:lnTo>
                    <a:pt x="558" y="456"/>
                  </a:lnTo>
                  <a:lnTo>
                    <a:pt x="560" y="454"/>
                  </a:lnTo>
                  <a:lnTo>
                    <a:pt x="564" y="454"/>
                  </a:lnTo>
                  <a:lnTo>
                    <a:pt x="566" y="454"/>
                  </a:lnTo>
                  <a:lnTo>
                    <a:pt x="566" y="454"/>
                  </a:lnTo>
                  <a:lnTo>
                    <a:pt x="564" y="454"/>
                  </a:lnTo>
                  <a:lnTo>
                    <a:pt x="562" y="456"/>
                  </a:lnTo>
                  <a:lnTo>
                    <a:pt x="562" y="458"/>
                  </a:lnTo>
                  <a:lnTo>
                    <a:pt x="558" y="462"/>
                  </a:lnTo>
                  <a:lnTo>
                    <a:pt x="558" y="462"/>
                  </a:lnTo>
                  <a:lnTo>
                    <a:pt x="554" y="466"/>
                  </a:lnTo>
                  <a:lnTo>
                    <a:pt x="554" y="468"/>
                  </a:lnTo>
                  <a:lnTo>
                    <a:pt x="554" y="468"/>
                  </a:lnTo>
                  <a:lnTo>
                    <a:pt x="552" y="466"/>
                  </a:lnTo>
                  <a:lnTo>
                    <a:pt x="552" y="468"/>
                  </a:lnTo>
                  <a:lnTo>
                    <a:pt x="550" y="474"/>
                  </a:lnTo>
                  <a:lnTo>
                    <a:pt x="552" y="474"/>
                  </a:lnTo>
                  <a:lnTo>
                    <a:pt x="552" y="474"/>
                  </a:lnTo>
                  <a:lnTo>
                    <a:pt x="554" y="474"/>
                  </a:lnTo>
                  <a:lnTo>
                    <a:pt x="554" y="476"/>
                  </a:lnTo>
                  <a:lnTo>
                    <a:pt x="552" y="478"/>
                  </a:lnTo>
                  <a:lnTo>
                    <a:pt x="552" y="478"/>
                  </a:lnTo>
                  <a:lnTo>
                    <a:pt x="554" y="478"/>
                  </a:lnTo>
                  <a:lnTo>
                    <a:pt x="556" y="476"/>
                  </a:lnTo>
                  <a:lnTo>
                    <a:pt x="558" y="476"/>
                  </a:lnTo>
                  <a:lnTo>
                    <a:pt x="556" y="480"/>
                  </a:lnTo>
                  <a:lnTo>
                    <a:pt x="554" y="480"/>
                  </a:lnTo>
                  <a:lnTo>
                    <a:pt x="556" y="480"/>
                  </a:lnTo>
                  <a:lnTo>
                    <a:pt x="558" y="480"/>
                  </a:lnTo>
                  <a:lnTo>
                    <a:pt x="558" y="482"/>
                  </a:lnTo>
                  <a:lnTo>
                    <a:pt x="558" y="484"/>
                  </a:lnTo>
                  <a:lnTo>
                    <a:pt x="556" y="486"/>
                  </a:lnTo>
                  <a:lnTo>
                    <a:pt x="552" y="486"/>
                  </a:lnTo>
                  <a:lnTo>
                    <a:pt x="552" y="482"/>
                  </a:lnTo>
                  <a:lnTo>
                    <a:pt x="548" y="484"/>
                  </a:lnTo>
                  <a:lnTo>
                    <a:pt x="548" y="482"/>
                  </a:lnTo>
                  <a:lnTo>
                    <a:pt x="546" y="482"/>
                  </a:lnTo>
                  <a:lnTo>
                    <a:pt x="546" y="484"/>
                  </a:lnTo>
                  <a:lnTo>
                    <a:pt x="548" y="488"/>
                  </a:lnTo>
                  <a:lnTo>
                    <a:pt x="548" y="490"/>
                  </a:lnTo>
                  <a:lnTo>
                    <a:pt x="548" y="496"/>
                  </a:lnTo>
                  <a:lnTo>
                    <a:pt x="550" y="490"/>
                  </a:lnTo>
                  <a:lnTo>
                    <a:pt x="548" y="486"/>
                  </a:lnTo>
                  <a:lnTo>
                    <a:pt x="550" y="486"/>
                  </a:lnTo>
                  <a:lnTo>
                    <a:pt x="552" y="488"/>
                  </a:lnTo>
                  <a:lnTo>
                    <a:pt x="554" y="488"/>
                  </a:lnTo>
                  <a:lnTo>
                    <a:pt x="556" y="488"/>
                  </a:lnTo>
                  <a:lnTo>
                    <a:pt x="558" y="488"/>
                  </a:lnTo>
                  <a:lnTo>
                    <a:pt x="558" y="484"/>
                  </a:lnTo>
                  <a:lnTo>
                    <a:pt x="562" y="484"/>
                  </a:lnTo>
                  <a:lnTo>
                    <a:pt x="564" y="482"/>
                  </a:lnTo>
                  <a:lnTo>
                    <a:pt x="566" y="482"/>
                  </a:lnTo>
                  <a:lnTo>
                    <a:pt x="568" y="478"/>
                  </a:lnTo>
                  <a:lnTo>
                    <a:pt x="566" y="480"/>
                  </a:lnTo>
                  <a:lnTo>
                    <a:pt x="564" y="480"/>
                  </a:lnTo>
                  <a:lnTo>
                    <a:pt x="562" y="482"/>
                  </a:lnTo>
                  <a:lnTo>
                    <a:pt x="560" y="482"/>
                  </a:lnTo>
                  <a:lnTo>
                    <a:pt x="560" y="482"/>
                  </a:lnTo>
                  <a:lnTo>
                    <a:pt x="560" y="480"/>
                  </a:lnTo>
                  <a:lnTo>
                    <a:pt x="562" y="478"/>
                  </a:lnTo>
                  <a:lnTo>
                    <a:pt x="562" y="476"/>
                  </a:lnTo>
                  <a:lnTo>
                    <a:pt x="562" y="474"/>
                  </a:lnTo>
                  <a:lnTo>
                    <a:pt x="564" y="472"/>
                  </a:lnTo>
                  <a:lnTo>
                    <a:pt x="564" y="470"/>
                  </a:lnTo>
                  <a:lnTo>
                    <a:pt x="562" y="468"/>
                  </a:lnTo>
                  <a:lnTo>
                    <a:pt x="562" y="468"/>
                  </a:lnTo>
                  <a:lnTo>
                    <a:pt x="564" y="464"/>
                  </a:lnTo>
                  <a:lnTo>
                    <a:pt x="566" y="462"/>
                  </a:lnTo>
                  <a:lnTo>
                    <a:pt x="568" y="460"/>
                  </a:lnTo>
                  <a:lnTo>
                    <a:pt x="568" y="460"/>
                  </a:lnTo>
                  <a:lnTo>
                    <a:pt x="568" y="462"/>
                  </a:lnTo>
                  <a:lnTo>
                    <a:pt x="570" y="462"/>
                  </a:lnTo>
                  <a:lnTo>
                    <a:pt x="570" y="458"/>
                  </a:lnTo>
                  <a:lnTo>
                    <a:pt x="572" y="460"/>
                  </a:lnTo>
                  <a:lnTo>
                    <a:pt x="572" y="460"/>
                  </a:lnTo>
                  <a:lnTo>
                    <a:pt x="572" y="462"/>
                  </a:lnTo>
                  <a:lnTo>
                    <a:pt x="576" y="462"/>
                  </a:lnTo>
                  <a:lnTo>
                    <a:pt x="576" y="458"/>
                  </a:lnTo>
                  <a:lnTo>
                    <a:pt x="582" y="456"/>
                  </a:lnTo>
                  <a:lnTo>
                    <a:pt x="584" y="454"/>
                  </a:lnTo>
                  <a:lnTo>
                    <a:pt x="584" y="454"/>
                  </a:lnTo>
                  <a:lnTo>
                    <a:pt x="586" y="452"/>
                  </a:lnTo>
                  <a:lnTo>
                    <a:pt x="588" y="450"/>
                  </a:lnTo>
                  <a:lnTo>
                    <a:pt x="590" y="450"/>
                  </a:lnTo>
                  <a:lnTo>
                    <a:pt x="592" y="448"/>
                  </a:lnTo>
                  <a:lnTo>
                    <a:pt x="592" y="446"/>
                  </a:lnTo>
                  <a:lnTo>
                    <a:pt x="594" y="444"/>
                  </a:lnTo>
                  <a:lnTo>
                    <a:pt x="594" y="440"/>
                  </a:lnTo>
                  <a:lnTo>
                    <a:pt x="594" y="438"/>
                  </a:lnTo>
                  <a:lnTo>
                    <a:pt x="594" y="436"/>
                  </a:lnTo>
                  <a:lnTo>
                    <a:pt x="592" y="438"/>
                  </a:lnTo>
                  <a:lnTo>
                    <a:pt x="590" y="438"/>
                  </a:lnTo>
                  <a:lnTo>
                    <a:pt x="592" y="440"/>
                  </a:lnTo>
                  <a:lnTo>
                    <a:pt x="590" y="442"/>
                  </a:lnTo>
                  <a:lnTo>
                    <a:pt x="588" y="442"/>
                  </a:lnTo>
                  <a:lnTo>
                    <a:pt x="586" y="440"/>
                  </a:lnTo>
                  <a:lnTo>
                    <a:pt x="584" y="440"/>
                  </a:lnTo>
                  <a:lnTo>
                    <a:pt x="584" y="440"/>
                  </a:lnTo>
                  <a:lnTo>
                    <a:pt x="586" y="436"/>
                  </a:lnTo>
                  <a:lnTo>
                    <a:pt x="588" y="436"/>
                  </a:lnTo>
                  <a:lnTo>
                    <a:pt x="588" y="434"/>
                  </a:lnTo>
                  <a:lnTo>
                    <a:pt x="592" y="434"/>
                  </a:lnTo>
                  <a:lnTo>
                    <a:pt x="592" y="432"/>
                  </a:lnTo>
                  <a:lnTo>
                    <a:pt x="592" y="430"/>
                  </a:lnTo>
                  <a:lnTo>
                    <a:pt x="594" y="428"/>
                  </a:lnTo>
                  <a:lnTo>
                    <a:pt x="596" y="428"/>
                  </a:lnTo>
                  <a:lnTo>
                    <a:pt x="598" y="428"/>
                  </a:lnTo>
                  <a:lnTo>
                    <a:pt x="596" y="430"/>
                  </a:lnTo>
                  <a:lnTo>
                    <a:pt x="596" y="432"/>
                  </a:lnTo>
                  <a:lnTo>
                    <a:pt x="596" y="434"/>
                  </a:lnTo>
                  <a:lnTo>
                    <a:pt x="600" y="432"/>
                  </a:lnTo>
                  <a:lnTo>
                    <a:pt x="602" y="426"/>
                  </a:lnTo>
                  <a:lnTo>
                    <a:pt x="602" y="426"/>
                  </a:lnTo>
                  <a:lnTo>
                    <a:pt x="600" y="424"/>
                  </a:lnTo>
                  <a:lnTo>
                    <a:pt x="596" y="424"/>
                  </a:lnTo>
                  <a:lnTo>
                    <a:pt x="596" y="424"/>
                  </a:lnTo>
                  <a:lnTo>
                    <a:pt x="592" y="422"/>
                  </a:lnTo>
                  <a:lnTo>
                    <a:pt x="590" y="420"/>
                  </a:lnTo>
                  <a:lnTo>
                    <a:pt x="592" y="416"/>
                  </a:lnTo>
                  <a:lnTo>
                    <a:pt x="590" y="420"/>
                  </a:lnTo>
                  <a:lnTo>
                    <a:pt x="588" y="420"/>
                  </a:lnTo>
                  <a:lnTo>
                    <a:pt x="588" y="416"/>
                  </a:lnTo>
                  <a:lnTo>
                    <a:pt x="584" y="416"/>
                  </a:lnTo>
                  <a:lnTo>
                    <a:pt x="584" y="412"/>
                  </a:lnTo>
                  <a:lnTo>
                    <a:pt x="584" y="412"/>
                  </a:lnTo>
                  <a:lnTo>
                    <a:pt x="582" y="412"/>
                  </a:lnTo>
                  <a:lnTo>
                    <a:pt x="580" y="410"/>
                  </a:lnTo>
                  <a:lnTo>
                    <a:pt x="580" y="410"/>
                  </a:lnTo>
                  <a:lnTo>
                    <a:pt x="580" y="408"/>
                  </a:lnTo>
                  <a:lnTo>
                    <a:pt x="580" y="406"/>
                  </a:lnTo>
                  <a:lnTo>
                    <a:pt x="580" y="404"/>
                  </a:lnTo>
                  <a:lnTo>
                    <a:pt x="580" y="398"/>
                  </a:lnTo>
                  <a:lnTo>
                    <a:pt x="582" y="396"/>
                  </a:lnTo>
                  <a:lnTo>
                    <a:pt x="586" y="392"/>
                  </a:lnTo>
                  <a:lnTo>
                    <a:pt x="588" y="390"/>
                  </a:lnTo>
                  <a:lnTo>
                    <a:pt x="590" y="390"/>
                  </a:lnTo>
                  <a:lnTo>
                    <a:pt x="590" y="390"/>
                  </a:lnTo>
                  <a:lnTo>
                    <a:pt x="592" y="388"/>
                  </a:lnTo>
                  <a:lnTo>
                    <a:pt x="594" y="386"/>
                  </a:lnTo>
                  <a:lnTo>
                    <a:pt x="592" y="386"/>
                  </a:lnTo>
                  <a:lnTo>
                    <a:pt x="590" y="388"/>
                  </a:lnTo>
                  <a:lnTo>
                    <a:pt x="588" y="388"/>
                  </a:lnTo>
                  <a:lnTo>
                    <a:pt x="588" y="386"/>
                  </a:lnTo>
                  <a:lnTo>
                    <a:pt x="588" y="384"/>
                  </a:lnTo>
                  <a:lnTo>
                    <a:pt x="588" y="380"/>
                  </a:lnTo>
                  <a:lnTo>
                    <a:pt x="592" y="378"/>
                  </a:lnTo>
                  <a:lnTo>
                    <a:pt x="594" y="372"/>
                  </a:lnTo>
                  <a:lnTo>
                    <a:pt x="594" y="372"/>
                  </a:lnTo>
                  <a:lnTo>
                    <a:pt x="596" y="370"/>
                  </a:lnTo>
                  <a:lnTo>
                    <a:pt x="598" y="370"/>
                  </a:lnTo>
                  <a:lnTo>
                    <a:pt x="600" y="366"/>
                  </a:lnTo>
                  <a:lnTo>
                    <a:pt x="602" y="364"/>
                  </a:lnTo>
                  <a:lnTo>
                    <a:pt x="604" y="366"/>
                  </a:lnTo>
                  <a:lnTo>
                    <a:pt x="604" y="370"/>
                  </a:lnTo>
                  <a:lnTo>
                    <a:pt x="604" y="370"/>
                  </a:lnTo>
                  <a:lnTo>
                    <a:pt x="604" y="372"/>
                  </a:lnTo>
                  <a:lnTo>
                    <a:pt x="606" y="370"/>
                  </a:lnTo>
                  <a:lnTo>
                    <a:pt x="608" y="370"/>
                  </a:lnTo>
                  <a:lnTo>
                    <a:pt x="610" y="364"/>
                  </a:lnTo>
                  <a:lnTo>
                    <a:pt x="610" y="364"/>
                  </a:lnTo>
                  <a:lnTo>
                    <a:pt x="608" y="364"/>
                  </a:lnTo>
                  <a:lnTo>
                    <a:pt x="606" y="362"/>
                  </a:lnTo>
                  <a:lnTo>
                    <a:pt x="604" y="360"/>
                  </a:lnTo>
                  <a:lnTo>
                    <a:pt x="606" y="358"/>
                  </a:lnTo>
                  <a:lnTo>
                    <a:pt x="610" y="358"/>
                  </a:lnTo>
                  <a:lnTo>
                    <a:pt x="610" y="356"/>
                  </a:lnTo>
                  <a:lnTo>
                    <a:pt x="614" y="356"/>
                  </a:lnTo>
                  <a:lnTo>
                    <a:pt x="614" y="352"/>
                  </a:lnTo>
                  <a:lnTo>
                    <a:pt x="616" y="352"/>
                  </a:lnTo>
                  <a:lnTo>
                    <a:pt x="618" y="352"/>
                  </a:lnTo>
                  <a:lnTo>
                    <a:pt x="622" y="354"/>
                  </a:lnTo>
                  <a:lnTo>
                    <a:pt x="622" y="356"/>
                  </a:lnTo>
                  <a:lnTo>
                    <a:pt x="622" y="356"/>
                  </a:lnTo>
                  <a:lnTo>
                    <a:pt x="624" y="358"/>
                  </a:lnTo>
                  <a:lnTo>
                    <a:pt x="626" y="360"/>
                  </a:lnTo>
                  <a:lnTo>
                    <a:pt x="628" y="362"/>
                  </a:lnTo>
                  <a:lnTo>
                    <a:pt x="626" y="364"/>
                  </a:lnTo>
                  <a:lnTo>
                    <a:pt x="626" y="364"/>
                  </a:lnTo>
                  <a:lnTo>
                    <a:pt x="626" y="366"/>
                  </a:lnTo>
                  <a:lnTo>
                    <a:pt x="626" y="368"/>
                  </a:lnTo>
                  <a:lnTo>
                    <a:pt x="628" y="370"/>
                  </a:lnTo>
                  <a:lnTo>
                    <a:pt x="628" y="372"/>
                  </a:lnTo>
                  <a:lnTo>
                    <a:pt x="628" y="376"/>
                  </a:lnTo>
                  <a:lnTo>
                    <a:pt x="628" y="378"/>
                  </a:lnTo>
                  <a:lnTo>
                    <a:pt x="628" y="378"/>
                  </a:lnTo>
                  <a:lnTo>
                    <a:pt x="628" y="380"/>
                  </a:lnTo>
                  <a:lnTo>
                    <a:pt x="628" y="382"/>
                  </a:lnTo>
                  <a:lnTo>
                    <a:pt x="626" y="386"/>
                  </a:lnTo>
                  <a:lnTo>
                    <a:pt x="626" y="388"/>
                  </a:lnTo>
                  <a:lnTo>
                    <a:pt x="624" y="390"/>
                  </a:lnTo>
                  <a:lnTo>
                    <a:pt x="626" y="392"/>
                  </a:lnTo>
                  <a:lnTo>
                    <a:pt x="624" y="394"/>
                  </a:lnTo>
                  <a:lnTo>
                    <a:pt x="628" y="398"/>
                  </a:lnTo>
                  <a:lnTo>
                    <a:pt x="628" y="398"/>
                  </a:lnTo>
                  <a:lnTo>
                    <a:pt x="626" y="400"/>
                  </a:lnTo>
                  <a:lnTo>
                    <a:pt x="628" y="402"/>
                  </a:lnTo>
                  <a:lnTo>
                    <a:pt x="626" y="404"/>
                  </a:lnTo>
                  <a:lnTo>
                    <a:pt x="626" y="406"/>
                  </a:lnTo>
                  <a:lnTo>
                    <a:pt x="628" y="406"/>
                  </a:lnTo>
                  <a:lnTo>
                    <a:pt x="630" y="408"/>
                  </a:lnTo>
                  <a:lnTo>
                    <a:pt x="628" y="410"/>
                  </a:lnTo>
                  <a:lnTo>
                    <a:pt x="628" y="412"/>
                  </a:lnTo>
                  <a:lnTo>
                    <a:pt x="626" y="412"/>
                  </a:lnTo>
                  <a:lnTo>
                    <a:pt x="624" y="412"/>
                  </a:lnTo>
                  <a:lnTo>
                    <a:pt x="622" y="410"/>
                  </a:lnTo>
                  <a:lnTo>
                    <a:pt x="624" y="406"/>
                  </a:lnTo>
                  <a:lnTo>
                    <a:pt x="620" y="408"/>
                  </a:lnTo>
                  <a:lnTo>
                    <a:pt x="620" y="410"/>
                  </a:lnTo>
                  <a:lnTo>
                    <a:pt x="616" y="412"/>
                  </a:lnTo>
                  <a:lnTo>
                    <a:pt x="616" y="412"/>
                  </a:lnTo>
                  <a:lnTo>
                    <a:pt x="620" y="412"/>
                  </a:lnTo>
                  <a:lnTo>
                    <a:pt x="622" y="412"/>
                  </a:lnTo>
                  <a:lnTo>
                    <a:pt x="622" y="414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2" y="420"/>
                  </a:lnTo>
                  <a:lnTo>
                    <a:pt x="612" y="422"/>
                  </a:lnTo>
                  <a:lnTo>
                    <a:pt x="610" y="424"/>
                  </a:lnTo>
                  <a:lnTo>
                    <a:pt x="612" y="426"/>
                  </a:lnTo>
                  <a:lnTo>
                    <a:pt x="614" y="424"/>
                  </a:lnTo>
                  <a:lnTo>
                    <a:pt x="616" y="426"/>
                  </a:lnTo>
                  <a:lnTo>
                    <a:pt x="616" y="428"/>
                  </a:lnTo>
                  <a:lnTo>
                    <a:pt x="618" y="430"/>
                  </a:lnTo>
                  <a:lnTo>
                    <a:pt x="622" y="428"/>
                  </a:lnTo>
                  <a:lnTo>
                    <a:pt x="622" y="426"/>
                  </a:lnTo>
                  <a:lnTo>
                    <a:pt x="624" y="426"/>
                  </a:lnTo>
                  <a:lnTo>
                    <a:pt x="624" y="426"/>
                  </a:lnTo>
                  <a:lnTo>
                    <a:pt x="624" y="428"/>
                  </a:lnTo>
                  <a:lnTo>
                    <a:pt x="624" y="428"/>
                  </a:lnTo>
                  <a:lnTo>
                    <a:pt x="626" y="430"/>
                  </a:lnTo>
                  <a:lnTo>
                    <a:pt x="628" y="432"/>
                  </a:lnTo>
                  <a:lnTo>
                    <a:pt x="628" y="430"/>
                  </a:lnTo>
                  <a:lnTo>
                    <a:pt x="630" y="430"/>
                  </a:lnTo>
                  <a:lnTo>
                    <a:pt x="630" y="432"/>
                  </a:lnTo>
                  <a:lnTo>
                    <a:pt x="628" y="432"/>
                  </a:lnTo>
                  <a:lnTo>
                    <a:pt x="624" y="436"/>
                  </a:lnTo>
                  <a:lnTo>
                    <a:pt x="624" y="436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6"/>
                  </a:lnTo>
                  <a:lnTo>
                    <a:pt x="622" y="438"/>
                  </a:lnTo>
                  <a:lnTo>
                    <a:pt x="624" y="442"/>
                  </a:lnTo>
                  <a:lnTo>
                    <a:pt x="624" y="444"/>
                  </a:lnTo>
                  <a:lnTo>
                    <a:pt x="624" y="446"/>
                  </a:lnTo>
                  <a:lnTo>
                    <a:pt x="624" y="448"/>
                  </a:lnTo>
                  <a:lnTo>
                    <a:pt x="622" y="448"/>
                  </a:lnTo>
                  <a:lnTo>
                    <a:pt x="622" y="450"/>
                  </a:lnTo>
                  <a:lnTo>
                    <a:pt x="622" y="454"/>
                  </a:lnTo>
                  <a:lnTo>
                    <a:pt x="620" y="456"/>
                  </a:lnTo>
                  <a:lnTo>
                    <a:pt x="620" y="458"/>
                  </a:lnTo>
                  <a:lnTo>
                    <a:pt x="620" y="460"/>
                  </a:lnTo>
                  <a:lnTo>
                    <a:pt x="620" y="462"/>
                  </a:lnTo>
                  <a:lnTo>
                    <a:pt x="620" y="462"/>
                  </a:lnTo>
                  <a:lnTo>
                    <a:pt x="622" y="462"/>
                  </a:lnTo>
                  <a:lnTo>
                    <a:pt x="622" y="460"/>
                  </a:lnTo>
                  <a:lnTo>
                    <a:pt x="624" y="458"/>
                  </a:lnTo>
                  <a:lnTo>
                    <a:pt x="626" y="458"/>
                  </a:lnTo>
                  <a:lnTo>
                    <a:pt x="628" y="456"/>
                  </a:lnTo>
                  <a:lnTo>
                    <a:pt x="628" y="456"/>
                  </a:lnTo>
                  <a:lnTo>
                    <a:pt x="628" y="454"/>
                  </a:lnTo>
                  <a:lnTo>
                    <a:pt x="630" y="454"/>
                  </a:lnTo>
                  <a:lnTo>
                    <a:pt x="630" y="454"/>
                  </a:lnTo>
                  <a:lnTo>
                    <a:pt x="630" y="450"/>
                  </a:lnTo>
                  <a:lnTo>
                    <a:pt x="632" y="448"/>
                  </a:lnTo>
                  <a:lnTo>
                    <a:pt x="634" y="444"/>
                  </a:lnTo>
                  <a:lnTo>
                    <a:pt x="638" y="440"/>
                  </a:lnTo>
                  <a:lnTo>
                    <a:pt x="638" y="438"/>
                  </a:lnTo>
                  <a:lnTo>
                    <a:pt x="640" y="438"/>
                  </a:lnTo>
                  <a:lnTo>
                    <a:pt x="640" y="438"/>
                  </a:lnTo>
                  <a:lnTo>
                    <a:pt x="640" y="440"/>
                  </a:lnTo>
                  <a:lnTo>
                    <a:pt x="642" y="444"/>
                  </a:lnTo>
                  <a:lnTo>
                    <a:pt x="642" y="448"/>
                  </a:lnTo>
                  <a:lnTo>
                    <a:pt x="646" y="450"/>
                  </a:lnTo>
                  <a:lnTo>
                    <a:pt x="646" y="454"/>
                  </a:lnTo>
                  <a:lnTo>
                    <a:pt x="644" y="456"/>
                  </a:lnTo>
                  <a:lnTo>
                    <a:pt x="646" y="462"/>
                  </a:lnTo>
                  <a:lnTo>
                    <a:pt x="644" y="464"/>
                  </a:lnTo>
                  <a:lnTo>
                    <a:pt x="642" y="464"/>
                  </a:lnTo>
                  <a:lnTo>
                    <a:pt x="640" y="462"/>
                  </a:lnTo>
                  <a:lnTo>
                    <a:pt x="640" y="464"/>
                  </a:lnTo>
                  <a:lnTo>
                    <a:pt x="638" y="466"/>
                  </a:lnTo>
                  <a:lnTo>
                    <a:pt x="638" y="468"/>
                  </a:lnTo>
                  <a:lnTo>
                    <a:pt x="636" y="470"/>
                  </a:lnTo>
                  <a:lnTo>
                    <a:pt x="636" y="474"/>
                  </a:lnTo>
                  <a:lnTo>
                    <a:pt x="636" y="476"/>
                  </a:lnTo>
                  <a:lnTo>
                    <a:pt x="636" y="480"/>
                  </a:lnTo>
                  <a:lnTo>
                    <a:pt x="638" y="488"/>
                  </a:lnTo>
                  <a:lnTo>
                    <a:pt x="640" y="492"/>
                  </a:lnTo>
                  <a:lnTo>
                    <a:pt x="640" y="494"/>
                  </a:lnTo>
                  <a:lnTo>
                    <a:pt x="642" y="496"/>
                  </a:lnTo>
                  <a:lnTo>
                    <a:pt x="644" y="496"/>
                  </a:lnTo>
                  <a:lnTo>
                    <a:pt x="642" y="492"/>
                  </a:lnTo>
                  <a:lnTo>
                    <a:pt x="642" y="492"/>
                  </a:lnTo>
                  <a:lnTo>
                    <a:pt x="644" y="490"/>
                  </a:lnTo>
                  <a:lnTo>
                    <a:pt x="646" y="490"/>
                  </a:lnTo>
                  <a:lnTo>
                    <a:pt x="646" y="494"/>
                  </a:lnTo>
                  <a:lnTo>
                    <a:pt x="648" y="492"/>
                  </a:lnTo>
                  <a:lnTo>
                    <a:pt x="648" y="490"/>
                  </a:lnTo>
                  <a:lnTo>
                    <a:pt x="650" y="488"/>
                  </a:lnTo>
                  <a:lnTo>
                    <a:pt x="650" y="484"/>
                  </a:lnTo>
                  <a:lnTo>
                    <a:pt x="652" y="484"/>
                  </a:lnTo>
                  <a:lnTo>
                    <a:pt x="656" y="480"/>
                  </a:lnTo>
                  <a:lnTo>
                    <a:pt x="656" y="480"/>
                  </a:lnTo>
                  <a:lnTo>
                    <a:pt x="656" y="478"/>
                  </a:lnTo>
                  <a:lnTo>
                    <a:pt x="662" y="474"/>
                  </a:lnTo>
                  <a:lnTo>
                    <a:pt x="664" y="470"/>
                  </a:lnTo>
                  <a:lnTo>
                    <a:pt x="666" y="464"/>
                  </a:lnTo>
                  <a:lnTo>
                    <a:pt x="668" y="460"/>
                  </a:lnTo>
                  <a:lnTo>
                    <a:pt x="670" y="458"/>
                  </a:lnTo>
                  <a:lnTo>
                    <a:pt x="672" y="462"/>
                  </a:lnTo>
                  <a:lnTo>
                    <a:pt x="674" y="460"/>
                  </a:lnTo>
                  <a:lnTo>
                    <a:pt x="676" y="460"/>
                  </a:lnTo>
                  <a:lnTo>
                    <a:pt x="678" y="460"/>
                  </a:lnTo>
                  <a:lnTo>
                    <a:pt x="678" y="458"/>
                  </a:lnTo>
                  <a:lnTo>
                    <a:pt x="676" y="458"/>
                  </a:lnTo>
                  <a:lnTo>
                    <a:pt x="674" y="456"/>
                  </a:lnTo>
                  <a:lnTo>
                    <a:pt x="676" y="456"/>
                  </a:lnTo>
                  <a:lnTo>
                    <a:pt x="678" y="454"/>
                  </a:lnTo>
                  <a:lnTo>
                    <a:pt x="680" y="456"/>
                  </a:lnTo>
                  <a:lnTo>
                    <a:pt x="680" y="454"/>
                  </a:lnTo>
                  <a:lnTo>
                    <a:pt x="682" y="456"/>
                  </a:lnTo>
                  <a:lnTo>
                    <a:pt x="684" y="454"/>
                  </a:lnTo>
                  <a:lnTo>
                    <a:pt x="682" y="452"/>
                  </a:lnTo>
                  <a:lnTo>
                    <a:pt x="680" y="452"/>
                  </a:lnTo>
                  <a:lnTo>
                    <a:pt x="680" y="450"/>
                  </a:lnTo>
                  <a:lnTo>
                    <a:pt x="678" y="450"/>
                  </a:lnTo>
                  <a:lnTo>
                    <a:pt x="678" y="446"/>
                  </a:lnTo>
                  <a:lnTo>
                    <a:pt x="680" y="444"/>
                  </a:lnTo>
                  <a:lnTo>
                    <a:pt x="680" y="442"/>
                  </a:lnTo>
                  <a:lnTo>
                    <a:pt x="682" y="442"/>
                  </a:lnTo>
                  <a:lnTo>
                    <a:pt x="680" y="440"/>
                  </a:lnTo>
                  <a:lnTo>
                    <a:pt x="680" y="440"/>
                  </a:lnTo>
                  <a:lnTo>
                    <a:pt x="682" y="438"/>
                  </a:lnTo>
                  <a:lnTo>
                    <a:pt x="682" y="436"/>
                  </a:lnTo>
                  <a:lnTo>
                    <a:pt x="682" y="436"/>
                  </a:lnTo>
                  <a:lnTo>
                    <a:pt x="684" y="436"/>
                  </a:lnTo>
                  <a:lnTo>
                    <a:pt x="684" y="434"/>
                  </a:lnTo>
                  <a:lnTo>
                    <a:pt x="684" y="432"/>
                  </a:lnTo>
                  <a:lnTo>
                    <a:pt x="682" y="430"/>
                  </a:lnTo>
                  <a:lnTo>
                    <a:pt x="684" y="432"/>
                  </a:lnTo>
                  <a:lnTo>
                    <a:pt x="686" y="434"/>
                  </a:lnTo>
                  <a:lnTo>
                    <a:pt x="688" y="434"/>
                  </a:lnTo>
                  <a:lnTo>
                    <a:pt x="690" y="432"/>
                  </a:lnTo>
                  <a:lnTo>
                    <a:pt x="694" y="432"/>
                  </a:lnTo>
                  <a:lnTo>
                    <a:pt x="696" y="434"/>
                  </a:lnTo>
                  <a:lnTo>
                    <a:pt x="698" y="436"/>
                  </a:lnTo>
                  <a:lnTo>
                    <a:pt x="698" y="438"/>
                  </a:lnTo>
                  <a:lnTo>
                    <a:pt x="702" y="440"/>
                  </a:lnTo>
                  <a:lnTo>
                    <a:pt x="704" y="438"/>
                  </a:lnTo>
                  <a:lnTo>
                    <a:pt x="706" y="440"/>
                  </a:lnTo>
                  <a:lnTo>
                    <a:pt x="710" y="442"/>
                  </a:lnTo>
                  <a:lnTo>
                    <a:pt x="710" y="442"/>
                  </a:lnTo>
                  <a:lnTo>
                    <a:pt x="708" y="444"/>
                  </a:lnTo>
                  <a:lnTo>
                    <a:pt x="710" y="446"/>
                  </a:lnTo>
                  <a:lnTo>
                    <a:pt x="708" y="446"/>
                  </a:lnTo>
                  <a:lnTo>
                    <a:pt x="706" y="444"/>
                  </a:lnTo>
                  <a:lnTo>
                    <a:pt x="706" y="444"/>
                  </a:lnTo>
                  <a:lnTo>
                    <a:pt x="706" y="446"/>
                  </a:lnTo>
                  <a:lnTo>
                    <a:pt x="712" y="448"/>
                  </a:lnTo>
                  <a:lnTo>
                    <a:pt x="712" y="452"/>
                  </a:lnTo>
                  <a:lnTo>
                    <a:pt x="710" y="452"/>
                  </a:lnTo>
                  <a:lnTo>
                    <a:pt x="710" y="454"/>
                  </a:lnTo>
                  <a:lnTo>
                    <a:pt x="712" y="452"/>
                  </a:lnTo>
                  <a:lnTo>
                    <a:pt x="716" y="454"/>
                  </a:lnTo>
                  <a:lnTo>
                    <a:pt x="716" y="454"/>
                  </a:lnTo>
                  <a:lnTo>
                    <a:pt x="718" y="454"/>
                  </a:lnTo>
                  <a:lnTo>
                    <a:pt x="718" y="456"/>
                  </a:lnTo>
                  <a:lnTo>
                    <a:pt x="718" y="458"/>
                  </a:lnTo>
                  <a:lnTo>
                    <a:pt x="714" y="462"/>
                  </a:lnTo>
                  <a:lnTo>
                    <a:pt x="712" y="462"/>
                  </a:lnTo>
                  <a:lnTo>
                    <a:pt x="710" y="462"/>
                  </a:lnTo>
                  <a:lnTo>
                    <a:pt x="712" y="462"/>
                  </a:lnTo>
                  <a:lnTo>
                    <a:pt x="714" y="464"/>
                  </a:lnTo>
                  <a:lnTo>
                    <a:pt x="714" y="466"/>
                  </a:lnTo>
                  <a:lnTo>
                    <a:pt x="714" y="466"/>
                  </a:lnTo>
                  <a:lnTo>
                    <a:pt x="716" y="466"/>
                  </a:lnTo>
                  <a:lnTo>
                    <a:pt x="714" y="468"/>
                  </a:lnTo>
                  <a:lnTo>
                    <a:pt x="716" y="470"/>
                  </a:lnTo>
                  <a:lnTo>
                    <a:pt x="712" y="472"/>
                  </a:lnTo>
                  <a:lnTo>
                    <a:pt x="708" y="472"/>
                  </a:lnTo>
                  <a:lnTo>
                    <a:pt x="706" y="472"/>
                  </a:lnTo>
                  <a:lnTo>
                    <a:pt x="706" y="474"/>
                  </a:lnTo>
                  <a:lnTo>
                    <a:pt x="704" y="472"/>
                  </a:lnTo>
                  <a:lnTo>
                    <a:pt x="702" y="470"/>
                  </a:lnTo>
                  <a:lnTo>
                    <a:pt x="700" y="470"/>
                  </a:lnTo>
                  <a:lnTo>
                    <a:pt x="698" y="470"/>
                  </a:lnTo>
                  <a:lnTo>
                    <a:pt x="698" y="470"/>
                  </a:lnTo>
                  <a:lnTo>
                    <a:pt x="698" y="472"/>
                  </a:lnTo>
                  <a:lnTo>
                    <a:pt x="696" y="472"/>
                  </a:lnTo>
                  <a:lnTo>
                    <a:pt x="698" y="472"/>
                  </a:lnTo>
                  <a:lnTo>
                    <a:pt x="700" y="474"/>
                  </a:lnTo>
                  <a:lnTo>
                    <a:pt x="700" y="476"/>
                  </a:lnTo>
                  <a:lnTo>
                    <a:pt x="698" y="476"/>
                  </a:lnTo>
                  <a:lnTo>
                    <a:pt x="700" y="476"/>
                  </a:lnTo>
                  <a:lnTo>
                    <a:pt x="698" y="480"/>
                  </a:lnTo>
                  <a:lnTo>
                    <a:pt x="698" y="480"/>
                  </a:lnTo>
                  <a:lnTo>
                    <a:pt x="700" y="482"/>
                  </a:lnTo>
                  <a:lnTo>
                    <a:pt x="700" y="480"/>
                  </a:lnTo>
                  <a:lnTo>
                    <a:pt x="702" y="480"/>
                  </a:lnTo>
                  <a:lnTo>
                    <a:pt x="702" y="482"/>
                  </a:lnTo>
                  <a:lnTo>
                    <a:pt x="698" y="482"/>
                  </a:lnTo>
                  <a:lnTo>
                    <a:pt x="698" y="484"/>
                  </a:lnTo>
                  <a:lnTo>
                    <a:pt x="698" y="488"/>
                  </a:lnTo>
                  <a:lnTo>
                    <a:pt x="700" y="490"/>
                  </a:lnTo>
                  <a:lnTo>
                    <a:pt x="700" y="492"/>
                  </a:lnTo>
                  <a:lnTo>
                    <a:pt x="702" y="496"/>
                  </a:lnTo>
                  <a:lnTo>
                    <a:pt x="702" y="500"/>
                  </a:lnTo>
                  <a:lnTo>
                    <a:pt x="702" y="500"/>
                  </a:lnTo>
                  <a:lnTo>
                    <a:pt x="702" y="502"/>
                  </a:lnTo>
                  <a:lnTo>
                    <a:pt x="698" y="504"/>
                  </a:lnTo>
                  <a:lnTo>
                    <a:pt x="698" y="506"/>
                  </a:lnTo>
                  <a:lnTo>
                    <a:pt x="698" y="508"/>
                  </a:lnTo>
                  <a:lnTo>
                    <a:pt x="696" y="508"/>
                  </a:lnTo>
                  <a:lnTo>
                    <a:pt x="692" y="508"/>
                  </a:lnTo>
                  <a:lnTo>
                    <a:pt x="690" y="508"/>
                  </a:lnTo>
                  <a:lnTo>
                    <a:pt x="690" y="512"/>
                  </a:lnTo>
                  <a:lnTo>
                    <a:pt x="686" y="512"/>
                  </a:lnTo>
                  <a:lnTo>
                    <a:pt x="686" y="514"/>
                  </a:lnTo>
                  <a:lnTo>
                    <a:pt x="684" y="514"/>
                  </a:lnTo>
                  <a:lnTo>
                    <a:pt x="680" y="518"/>
                  </a:lnTo>
                  <a:lnTo>
                    <a:pt x="678" y="518"/>
                  </a:lnTo>
                  <a:lnTo>
                    <a:pt x="678" y="518"/>
                  </a:lnTo>
                  <a:lnTo>
                    <a:pt x="676" y="520"/>
                  </a:lnTo>
                  <a:lnTo>
                    <a:pt x="670" y="522"/>
                  </a:lnTo>
                  <a:lnTo>
                    <a:pt x="668" y="522"/>
                  </a:lnTo>
                  <a:lnTo>
                    <a:pt x="670" y="520"/>
                  </a:lnTo>
                  <a:lnTo>
                    <a:pt x="668" y="516"/>
                  </a:lnTo>
                  <a:lnTo>
                    <a:pt x="666" y="514"/>
                  </a:lnTo>
                  <a:lnTo>
                    <a:pt x="666" y="514"/>
                  </a:lnTo>
                  <a:lnTo>
                    <a:pt x="668" y="512"/>
                  </a:lnTo>
                  <a:lnTo>
                    <a:pt x="668" y="510"/>
                  </a:lnTo>
                  <a:lnTo>
                    <a:pt x="670" y="508"/>
                  </a:lnTo>
                  <a:lnTo>
                    <a:pt x="668" y="510"/>
                  </a:lnTo>
                  <a:lnTo>
                    <a:pt x="666" y="510"/>
                  </a:lnTo>
                  <a:lnTo>
                    <a:pt x="666" y="506"/>
                  </a:lnTo>
                  <a:lnTo>
                    <a:pt x="666" y="504"/>
                  </a:lnTo>
                  <a:lnTo>
                    <a:pt x="664" y="502"/>
                  </a:lnTo>
                  <a:lnTo>
                    <a:pt x="662" y="504"/>
                  </a:lnTo>
                  <a:lnTo>
                    <a:pt x="662" y="502"/>
                  </a:lnTo>
                  <a:lnTo>
                    <a:pt x="658" y="502"/>
                  </a:lnTo>
                  <a:lnTo>
                    <a:pt x="656" y="506"/>
                  </a:lnTo>
                  <a:lnTo>
                    <a:pt x="658" y="506"/>
                  </a:lnTo>
                  <a:lnTo>
                    <a:pt x="662" y="504"/>
                  </a:lnTo>
                  <a:lnTo>
                    <a:pt x="662" y="506"/>
                  </a:lnTo>
                  <a:lnTo>
                    <a:pt x="662" y="508"/>
                  </a:lnTo>
                  <a:lnTo>
                    <a:pt x="664" y="508"/>
                  </a:lnTo>
                  <a:lnTo>
                    <a:pt x="666" y="512"/>
                  </a:lnTo>
                  <a:lnTo>
                    <a:pt x="664" y="516"/>
                  </a:lnTo>
                  <a:lnTo>
                    <a:pt x="666" y="516"/>
                  </a:lnTo>
                  <a:lnTo>
                    <a:pt x="666" y="520"/>
                  </a:lnTo>
                  <a:lnTo>
                    <a:pt x="666" y="522"/>
                  </a:lnTo>
                  <a:lnTo>
                    <a:pt x="666" y="522"/>
                  </a:lnTo>
                  <a:lnTo>
                    <a:pt x="666" y="524"/>
                  </a:lnTo>
                  <a:lnTo>
                    <a:pt x="664" y="524"/>
                  </a:lnTo>
                  <a:lnTo>
                    <a:pt x="662" y="520"/>
                  </a:lnTo>
                  <a:lnTo>
                    <a:pt x="660" y="518"/>
                  </a:lnTo>
                  <a:lnTo>
                    <a:pt x="660" y="518"/>
                  </a:lnTo>
                  <a:lnTo>
                    <a:pt x="658" y="516"/>
                  </a:lnTo>
                  <a:lnTo>
                    <a:pt x="656" y="518"/>
                  </a:lnTo>
                  <a:lnTo>
                    <a:pt x="660" y="520"/>
                  </a:lnTo>
                  <a:lnTo>
                    <a:pt x="658" y="522"/>
                  </a:lnTo>
                  <a:lnTo>
                    <a:pt x="656" y="520"/>
                  </a:lnTo>
                  <a:lnTo>
                    <a:pt x="654" y="520"/>
                  </a:lnTo>
                  <a:lnTo>
                    <a:pt x="654" y="520"/>
                  </a:lnTo>
                  <a:lnTo>
                    <a:pt x="652" y="520"/>
                  </a:lnTo>
                  <a:lnTo>
                    <a:pt x="652" y="518"/>
                  </a:lnTo>
                  <a:lnTo>
                    <a:pt x="654" y="514"/>
                  </a:lnTo>
                  <a:lnTo>
                    <a:pt x="654" y="514"/>
                  </a:lnTo>
                  <a:lnTo>
                    <a:pt x="652" y="514"/>
                  </a:lnTo>
                  <a:lnTo>
                    <a:pt x="652" y="512"/>
                  </a:lnTo>
                  <a:lnTo>
                    <a:pt x="650" y="514"/>
                  </a:lnTo>
                  <a:lnTo>
                    <a:pt x="646" y="514"/>
                  </a:lnTo>
                  <a:lnTo>
                    <a:pt x="644" y="512"/>
                  </a:lnTo>
                  <a:lnTo>
                    <a:pt x="642" y="512"/>
                  </a:lnTo>
                  <a:lnTo>
                    <a:pt x="640" y="510"/>
                  </a:lnTo>
                  <a:lnTo>
                    <a:pt x="638" y="512"/>
                  </a:lnTo>
                  <a:lnTo>
                    <a:pt x="640" y="514"/>
                  </a:lnTo>
                  <a:lnTo>
                    <a:pt x="638" y="516"/>
                  </a:lnTo>
                  <a:lnTo>
                    <a:pt x="638" y="518"/>
                  </a:lnTo>
                  <a:lnTo>
                    <a:pt x="640" y="520"/>
                  </a:lnTo>
                  <a:lnTo>
                    <a:pt x="642" y="520"/>
                  </a:lnTo>
                  <a:lnTo>
                    <a:pt x="644" y="522"/>
                  </a:lnTo>
                  <a:lnTo>
                    <a:pt x="642" y="526"/>
                  </a:lnTo>
                  <a:lnTo>
                    <a:pt x="640" y="526"/>
                  </a:lnTo>
                  <a:lnTo>
                    <a:pt x="634" y="530"/>
                  </a:lnTo>
                  <a:lnTo>
                    <a:pt x="632" y="534"/>
                  </a:lnTo>
                  <a:lnTo>
                    <a:pt x="630" y="538"/>
                  </a:lnTo>
                  <a:lnTo>
                    <a:pt x="628" y="536"/>
                  </a:lnTo>
                  <a:lnTo>
                    <a:pt x="626" y="538"/>
                  </a:lnTo>
                  <a:lnTo>
                    <a:pt x="624" y="540"/>
                  </a:lnTo>
                  <a:lnTo>
                    <a:pt x="622" y="542"/>
                  </a:lnTo>
                  <a:lnTo>
                    <a:pt x="614" y="540"/>
                  </a:lnTo>
                  <a:lnTo>
                    <a:pt x="614" y="538"/>
                  </a:lnTo>
                  <a:lnTo>
                    <a:pt x="612" y="534"/>
                  </a:lnTo>
                  <a:lnTo>
                    <a:pt x="608" y="532"/>
                  </a:lnTo>
                  <a:lnTo>
                    <a:pt x="608" y="532"/>
                  </a:lnTo>
                  <a:lnTo>
                    <a:pt x="610" y="532"/>
                  </a:lnTo>
                  <a:lnTo>
                    <a:pt x="610" y="530"/>
                  </a:lnTo>
                  <a:lnTo>
                    <a:pt x="610" y="530"/>
                  </a:lnTo>
                  <a:lnTo>
                    <a:pt x="608" y="528"/>
                  </a:lnTo>
                  <a:lnTo>
                    <a:pt x="604" y="524"/>
                  </a:lnTo>
                  <a:lnTo>
                    <a:pt x="602" y="522"/>
                  </a:lnTo>
                  <a:lnTo>
                    <a:pt x="596" y="522"/>
                  </a:lnTo>
                  <a:lnTo>
                    <a:pt x="594" y="520"/>
                  </a:lnTo>
                  <a:lnTo>
                    <a:pt x="588" y="518"/>
                  </a:lnTo>
                  <a:lnTo>
                    <a:pt x="586" y="518"/>
                  </a:lnTo>
                  <a:lnTo>
                    <a:pt x="586" y="520"/>
                  </a:lnTo>
                  <a:lnTo>
                    <a:pt x="586" y="522"/>
                  </a:lnTo>
                  <a:lnTo>
                    <a:pt x="588" y="520"/>
                  </a:lnTo>
                  <a:lnTo>
                    <a:pt x="588" y="520"/>
                  </a:lnTo>
                  <a:lnTo>
                    <a:pt x="594" y="522"/>
                  </a:lnTo>
                  <a:lnTo>
                    <a:pt x="600" y="522"/>
                  </a:lnTo>
                  <a:lnTo>
                    <a:pt x="600" y="524"/>
                  </a:lnTo>
                  <a:lnTo>
                    <a:pt x="600" y="524"/>
                  </a:lnTo>
                  <a:lnTo>
                    <a:pt x="600" y="524"/>
                  </a:lnTo>
                  <a:lnTo>
                    <a:pt x="598" y="526"/>
                  </a:lnTo>
                  <a:lnTo>
                    <a:pt x="600" y="526"/>
                  </a:lnTo>
                  <a:lnTo>
                    <a:pt x="600" y="530"/>
                  </a:lnTo>
                  <a:lnTo>
                    <a:pt x="600" y="530"/>
                  </a:lnTo>
                  <a:lnTo>
                    <a:pt x="604" y="536"/>
                  </a:lnTo>
                  <a:lnTo>
                    <a:pt x="606" y="538"/>
                  </a:lnTo>
                  <a:lnTo>
                    <a:pt x="610" y="540"/>
                  </a:lnTo>
                  <a:lnTo>
                    <a:pt x="614" y="542"/>
                  </a:lnTo>
                  <a:lnTo>
                    <a:pt x="624" y="544"/>
                  </a:lnTo>
                  <a:lnTo>
                    <a:pt x="624" y="546"/>
                  </a:lnTo>
                  <a:lnTo>
                    <a:pt x="622" y="548"/>
                  </a:lnTo>
                  <a:lnTo>
                    <a:pt x="620" y="550"/>
                  </a:lnTo>
                  <a:lnTo>
                    <a:pt x="618" y="552"/>
                  </a:lnTo>
                  <a:lnTo>
                    <a:pt x="614" y="556"/>
                  </a:lnTo>
                  <a:lnTo>
                    <a:pt x="614" y="554"/>
                  </a:lnTo>
                  <a:lnTo>
                    <a:pt x="612" y="556"/>
                  </a:lnTo>
                  <a:lnTo>
                    <a:pt x="612" y="556"/>
                  </a:lnTo>
                  <a:lnTo>
                    <a:pt x="604" y="566"/>
                  </a:lnTo>
                  <a:lnTo>
                    <a:pt x="600" y="566"/>
                  </a:lnTo>
                  <a:lnTo>
                    <a:pt x="600" y="570"/>
                  </a:lnTo>
                  <a:lnTo>
                    <a:pt x="596" y="570"/>
                  </a:lnTo>
                  <a:lnTo>
                    <a:pt x="596" y="570"/>
                  </a:lnTo>
                  <a:lnTo>
                    <a:pt x="594" y="570"/>
                  </a:lnTo>
                  <a:lnTo>
                    <a:pt x="594" y="572"/>
                  </a:lnTo>
                  <a:lnTo>
                    <a:pt x="590" y="568"/>
                  </a:lnTo>
                  <a:lnTo>
                    <a:pt x="588" y="566"/>
                  </a:lnTo>
                  <a:lnTo>
                    <a:pt x="588" y="568"/>
                  </a:lnTo>
                  <a:lnTo>
                    <a:pt x="588" y="566"/>
                  </a:lnTo>
                  <a:lnTo>
                    <a:pt x="586" y="566"/>
                  </a:lnTo>
                  <a:lnTo>
                    <a:pt x="588" y="564"/>
                  </a:lnTo>
                  <a:lnTo>
                    <a:pt x="588" y="564"/>
                  </a:lnTo>
                  <a:lnTo>
                    <a:pt x="586" y="562"/>
                  </a:lnTo>
                  <a:lnTo>
                    <a:pt x="584" y="564"/>
                  </a:lnTo>
                  <a:lnTo>
                    <a:pt x="582" y="568"/>
                  </a:lnTo>
                  <a:lnTo>
                    <a:pt x="582" y="566"/>
                  </a:lnTo>
                  <a:lnTo>
                    <a:pt x="580" y="562"/>
                  </a:lnTo>
                  <a:lnTo>
                    <a:pt x="580" y="566"/>
                  </a:lnTo>
                  <a:lnTo>
                    <a:pt x="580" y="566"/>
                  </a:lnTo>
                  <a:lnTo>
                    <a:pt x="580" y="572"/>
                  </a:lnTo>
                  <a:lnTo>
                    <a:pt x="578" y="576"/>
                  </a:lnTo>
                  <a:lnTo>
                    <a:pt x="576" y="576"/>
                  </a:lnTo>
                  <a:lnTo>
                    <a:pt x="576" y="574"/>
                  </a:lnTo>
                  <a:lnTo>
                    <a:pt x="574" y="572"/>
                  </a:lnTo>
                  <a:lnTo>
                    <a:pt x="572" y="572"/>
                  </a:lnTo>
                  <a:lnTo>
                    <a:pt x="574" y="574"/>
                  </a:lnTo>
                  <a:lnTo>
                    <a:pt x="572" y="576"/>
                  </a:lnTo>
                  <a:lnTo>
                    <a:pt x="572" y="578"/>
                  </a:lnTo>
                  <a:lnTo>
                    <a:pt x="572" y="578"/>
                  </a:lnTo>
                  <a:lnTo>
                    <a:pt x="568" y="576"/>
                  </a:lnTo>
                  <a:lnTo>
                    <a:pt x="568" y="574"/>
                  </a:lnTo>
                  <a:lnTo>
                    <a:pt x="566" y="574"/>
                  </a:lnTo>
                  <a:lnTo>
                    <a:pt x="564" y="570"/>
                  </a:lnTo>
                  <a:lnTo>
                    <a:pt x="558" y="568"/>
                  </a:lnTo>
                  <a:lnTo>
                    <a:pt x="554" y="566"/>
                  </a:lnTo>
                  <a:lnTo>
                    <a:pt x="552" y="562"/>
                  </a:lnTo>
                  <a:lnTo>
                    <a:pt x="550" y="562"/>
                  </a:lnTo>
                  <a:lnTo>
                    <a:pt x="548" y="558"/>
                  </a:lnTo>
                  <a:lnTo>
                    <a:pt x="546" y="558"/>
                  </a:lnTo>
                  <a:lnTo>
                    <a:pt x="546" y="560"/>
                  </a:lnTo>
                  <a:lnTo>
                    <a:pt x="544" y="560"/>
                  </a:lnTo>
                  <a:lnTo>
                    <a:pt x="546" y="564"/>
                  </a:lnTo>
                  <a:lnTo>
                    <a:pt x="548" y="566"/>
                  </a:lnTo>
                  <a:lnTo>
                    <a:pt x="548" y="564"/>
                  </a:lnTo>
                  <a:lnTo>
                    <a:pt x="546" y="562"/>
                  </a:lnTo>
                  <a:lnTo>
                    <a:pt x="548" y="562"/>
                  </a:lnTo>
                  <a:lnTo>
                    <a:pt x="548" y="562"/>
                  </a:lnTo>
                  <a:lnTo>
                    <a:pt x="554" y="566"/>
                  </a:lnTo>
                  <a:lnTo>
                    <a:pt x="558" y="570"/>
                  </a:lnTo>
                  <a:lnTo>
                    <a:pt x="558" y="570"/>
                  </a:lnTo>
                  <a:lnTo>
                    <a:pt x="556" y="572"/>
                  </a:lnTo>
                  <a:lnTo>
                    <a:pt x="552" y="572"/>
                  </a:lnTo>
                  <a:lnTo>
                    <a:pt x="552" y="572"/>
                  </a:lnTo>
                  <a:lnTo>
                    <a:pt x="552" y="574"/>
                  </a:lnTo>
                  <a:lnTo>
                    <a:pt x="552" y="574"/>
                  </a:lnTo>
                  <a:lnTo>
                    <a:pt x="552" y="574"/>
                  </a:lnTo>
                  <a:lnTo>
                    <a:pt x="558" y="574"/>
                  </a:lnTo>
                  <a:lnTo>
                    <a:pt x="560" y="572"/>
                  </a:lnTo>
                  <a:lnTo>
                    <a:pt x="562" y="572"/>
                  </a:lnTo>
                  <a:lnTo>
                    <a:pt x="562" y="572"/>
                  </a:lnTo>
                  <a:lnTo>
                    <a:pt x="564" y="576"/>
                  </a:lnTo>
                  <a:lnTo>
                    <a:pt x="568" y="582"/>
                  </a:lnTo>
                  <a:lnTo>
                    <a:pt x="568" y="586"/>
                  </a:lnTo>
                  <a:lnTo>
                    <a:pt x="564" y="590"/>
                  </a:lnTo>
                  <a:lnTo>
                    <a:pt x="562" y="590"/>
                  </a:lnTo>
                  <a:lnTo>
                    <a:pt x="560" y="592"/>
                  </a:lnTo>
                  <a:lnTo>
                    <a:pt x="558" y="592"/>
                  </a:lnTo>
                  <a:lnTo>
                    <a:pt x="556" y="590"/>
                  </a:lnTo>
                  <a:lnTo>
                    <a:pt x="550" y="590"/>
                  </a:lnTo>
                  <a:lnTo>
                    <a:pt x="548" y="586"/>
                  </a:lnTo>
                  <a:lnTo>
                    <a:pt x="546" y="580"/>
                  </a:lnTo>
                  <a:lnTo>
                    <a:pt x="544" y="580"/>
                  </a:lnTo>
                  <a:lnTo>
                    <a:pt x="544" y="580"/>
                  </a:lnTo>
                  <a:lnTo>
                    <a:pt x="544" y="582"/>
                  </a:lnTo>
                  <a:lnTo>
                    <a:pt x="544" y="584"/>
                  </a:lnTo>
                  <a:lnTo>
                    <a:pt x="546" y="586"/>
                  </a:lnTo>
                  <a:lnTo>
                    <a:pt x="548" y="592"/>
                  </a:lnTo>
                  <a:lnTo>
                    <a:pt x="550" y="596"/>
                  </a:lnTo>
                  <a:lnTo>
                    <a:pt x="548" y="598"/>
                  </a:lnTo>
                  <a:lnTo>
                    <a:pt x="548" y="596"/>
                  </a:lnTo>
                  <a:lnTo>
                    <a:pt x="546" y="598"/>
                  </a:lnTo>
                  <a:lnTo>
                    <a:pt x="544" y="594"/>
                  </a:lnTo>
                  <a:lnTo>
                    <a:pt x="544" y="596"/>
                  </a:lnTo>
                  <a:lnTo>
                    <a:pt x="544" y="596"/>
                  </a:lnTo>
                  <a:lnTo>
                    <a:pt x="544" y="598"/>
                  </a:lnTo>
                  <a:lnTo>
                    <a:pt x="546" y="598"/>
                  </a:lnTo>
                  <a:lnTo>
                    <a:pt x="546" y="600"/>
                  </a:lnTo>
                  <a:lnTo>
                    <a:pt x="542" y="600"/>
                  </a:lnTo>
                  <a:lnTo>
                    <a:pt x="542" y="598"/>
                  </a:lnTo>
                  <a:lnTo>
                    <a:pt x="540" y="600"/>
                  </a:lnTo>
                  <a:lnTo>
                    <a:pt x="542" y="602"/>
                  </a:lnTo>
                  <a:lnTo>
                    <a:pt x="542" y="604"/>
                  </a:lnTo>
                  <a:lnTo>
                    <a:pt x="540" y="606"/>
                  </a:lnTo>
                  <a:lnTo>
                    <a:pt x="540" y="602"/>
                  </a:lnTo>
                  <a:lnTo>
                    <a:pt x="538" y="602"/>
                  </a:lnTo>
                  <a:lnTo>
                    <a:pt x="540" y="604"/>
                  </a:lnTo>
                  <a:lnTo>
                    <a:pt x="538" y="606"/>
                  </a:lnTo>
                  <a:lnTo>
                    <a:pt x="538" y="606"/>
                  </a:lnTo>
                  <a:lnTo>
                    <a:pt x="536" y="604"/>
                  </a:lnTo>
                  <a:lnTo>
                    <a:pt x="534" y="606"/>
                  </a:lnTo>
                  <a:lnTo>
                    <a:pt x="530" y="608"/>
                  </a:lnTo>
                  <a:lnTo>
                    <a:pt x="532" y="608"/>
                  </a:lnTo>
                  <a:lnTo>
                    <a:pt x="532" y="610"/>
                  </a:lnTo>
                  <a:lnTo>
                    <a:pt x="532" y="612"/>
                  </a:lnTo>
                  <a:lnTo>
                    <a:pt x="532" y="610"/>
                  </a:lnTo>
                  <a:lnTo>
                    <a:pt x="528" y="608"/>
                  </a:lnTo>
                  <a:lnTo>
                    <a:pt x="526" y="608"/>
                  </a:lnTo>
                  <a:lnTo>
                    <a:pt x="526" y="610"/>
                  </a:lnTo>
                  <a:lnTo>
                    <a:pt x="524" y="610"/>
                  </a:lnTo>
                  <a:lnTo>
                    <a:pt x="528" y="612"/>
                  </a:lnTo>
                  <a:lnTo>
                    <a:pt x="526" y="614"/>
                  </a:lnTo>
                  <a:lnTo>
                    <a:pt x="526" y="614"/>
                  </a:lnTo>
                  <a:lnTo>
                    <a:pt x="524" y="614"/>
                  </a:lnTo>
                  <a:lnTo>
                    <a:pt x="522" y="618"/>
                  </a:lnTo>
                  <a:lnTo>
                    <a:pt x="520" y="620"/>
                  </a:lnTo>
                  <a:lnTo>
                    <a:pt x="520" y="620"/>
                  </a:lnTo>
                  <a:lnTo>
                    <a:pt x="520" y="622"/>
                  </a:lnTo>
                  <a:lnTo>
                    <a:pt x="518" y="622"/>
                  </a:lnTo>
                  <a:lnTo>
                    <a:pt x="518" y="624"/>
                  </a:lnTo>
                  <a:lnTo>
                    <a:pt x="518" y="626"/>
                  </a:lnTo>
                  <a:lnTo>
                    <a:pt x="516" y="628"/>
                  </a:lnTo>
                  <a:lnTo>
                    <a:pt x="512" y="632"/>
                  </a:lnTo>
                  <a:lnTo>
                    <a:pt x="510" y="632"/>
                  </a:lnTo>
                  <a:lnTo>
                    <a:pt x="510" y="634"/>
                  </a:lnTo>
                  <a:lnTo>
                    <a:pt x="506" y="636"/>
                  </a:lnTo>
                  <a:lnTo>
                    <a:pt x="504" y="634"/>
                  </a:lnTo>
                  <a:lnTo>
                    <a:pt x="504" y="636"/>
                  </a:lnTo>
                  <a:lnTo>
                    <a:pt x="504" y="640"/>
                  </a:lnTo>
                  <a:lnTo>
                    <a:pt x="502" y="642"/>
                  </a:lnTo>
                  <a:lnTo>
                    <a:pt x="502" y="646"/>
                  </a:lnTo>
                  <a:lnTo>
                    <a:pt x="500" y="648"/>
                  </a:lnTo>
                  <a:lnTo>
                    <a:pt x="500" y="652"/>
                  </a:lnTo>
                  <a:lnTo>
                    <a:pt x="498" y="652"/>
                  </a:lnTo>
                  <a:lnTo>
                    <a:pt x="496" y="658"/>
                  </a:lnTo>
                  <a:lnTo>
                    <a:pt x="496" y="658"/>
                  </a:lnTo>
                  <a:lnTo>
                    <a:pt x="496" y="662"/>
                  </a:lnTo>
                  <a:lnTo>
                    <a:pt x="494" y="666"/>
                  </a:lnTo>
                  <a:lnTo>
                    <a:pt x="494" y="668"/>
                  </a:lnTo>
                  <a:lnTo>
                    <a:pt x="492" y="668"/>
                  </a:lnTo>
                  <a:lnTo>
                    <a:pt x="490" y="670"/>
                  </a:lnTo>
                  <a:lnTo>
                    <a:pt x="492" y="670"/>
                  </a:lnTo>
                  <a:lnTo>
                    <a:pt x="494" y="672"/>
                  </a:lnTo>
                  <a:lnTo>
                    <a:pt x="492" y="674"/>
                  </a:lnTo>
                  <a:lnTo>
                    <a:pt x="494" y="676"/>
                  </a:lnTo>
                  <a:lnTo>
                    <a:pt x="494" y="678"/>
                  </a:lnTo>
                  <a:lnTo>
                    <a:pt x="496" y="680"/>
                  </a:lnTo>
                  <a:lnTo>
                    <a:pt x="492" y="686"/>
                  </a:lnTo>
                  <a:lnTo>
                    <a:pt x="490" y="688"/>
                  </a:lnTo>
                  <a:lnTo>
                    <a:pt x="482" y="690"/>
                  </a:lnTo>
                  <a:lnTo>
                    <a:pt x="482" y="692"/>
                  </a:lnTo>
                  <a:lnTo>
                    <a:pt x="484" y="690"/>
                  </a:lnTo>
                  <a:lnTo>
                    <a:pt x="490" y="690"/>
                  </a:lnTo>
                  <a:lnTo>
                    <a:pt x="496" y="684"/>
                  </a:lnTo>
                  <a:lnTo>
                    <a:pt x="498" y="678"/>
                  </a:lnTo>
                  <a:lnTo>
                    <a:pt x="506" y="678"/>
                  </a:lnTo>
                  <a:lnTo>
                    <a:pt x="508" y="678"/>
                  </a:lnTo>
                  <a:lnTo>
                    <a:pt x="508" y="680"/>
                  </a:lnTo>
                  <a:lnTo>
                    <a:pt x="506" y="684"/>
                  </a:lnTo>
                  <a:lnTo>
                    <a:pt x="506" y="686"/>
                  </a:lnTo>
                  <a:lnTo>
                    <a:pt x="508" y="690"/>
                  </a:lnTo>
                  <a:lnTo>
                    <a:pt x="508" y="694"/>
                  </a:lnTo>
                  <a:lnTo>
                    <a:pt x="506" y="698"/>
                  </a:lnTo>
                  <a:lnTo>
                    <a:pt x="508" y="702"/>
                  </a:lnTo>
                  <a:lnTo>
                    <a:pt x="508" y="706"/>
                  </a:lnTo>
                  <a:lnTo>
                    <a:pt x="508" y="708"/>
                  </a:lnTo>
                  <a:lnTo>
                    <a:pt x="500" y="716"/>
                  </a:lnTo>
                  <a:lnTo>
                    <a:pt x="496" y="718"/>
                  </a:lnTo>
                  <a:lnTo>
                    <a:pt x="494" y="716"/>
                  </a:lnTo>
                  <a:lnTo>
                    <a:pt x="496" y="718"/>
                  </a:lnTo>
                  <a:lnTo>
                    <a:pt x="500" y="718"/>
                  </a:lnTo>
                  <a:lnTo>
                    <a:pt x="508" y="714"/>
                  </a:lnTo>
                  <a:lnTo>
                    <a:pt x="518" y="712"/>
                  </a:lnTo>
                  <a:lnTo>
                    <a:pt x="522" y="712"/>
                  </a:lnTo>
                  <a:lnTo>
                    <a:pt x="528" y="716"/>
                  </a:lnTo>
                  <a:lnTo>
                    <a:pt x="532" y="718"/>
                  </a:lnTo>
                  <a:lnTo>
                    <a:pt x="536" y="720"/>
                  </a:lnTo>
                  <a:lnTo>
                    <a:pt x="538" y="722"/>
                  </a:lnTo>
                  <a:lnTo>
                    <a:pt x="540" y="722"/>
                  </a:lnTo>
                  <a:lnTo>
                    <a:pt x="544" y="726"/>
                  </a:lnTo>
                  <a:lnTo>
                    <a:pt x="546" y="726"/>
                  </a:lnTo>
                  <a:lnTo>
                    <a:pt x="548" y="730"/>
                  </a:lnTo>
                  <a:lnTo>
                    <a:pt x="550" y="732"/>
                  </a:lnTo>
                  <a:lnTo>
                    <a:pt x="550" y="734"/>
                  </a:lnTo>
                  <a:lnTo>
                    <a:pt x="552" y="736"/>
                  </a:lnTo>
                  <a:lnTo>
                    <a:pt x="554" y="740"/>
                  </a:lnTo>
                  <a:lnTo>
                    <a:pt x="552" y="740"/>
                  </a:lnTo>
                  <a:lnTo>
                    <a:pt x="554" y="740"/>
                  </a:lnTo>
                  <a:lnTo>
                    <a:pt x="556" y="742"/>
                  </a:lnTo>
                  <a:lnTo>
                    <a:pt x="560" y="746"/>
                  </a:lnTo>
                  <a:lnTo>
                    <a:pt x="562" y="746"/>
                  </a:lnTo>
                  <a:lnTo>
                    <a:pt x="566" y="748"/>
                  </a:lnTo>
                  <a:lnTo>
                    <a:pt x="568" y="748"/>
                  </a:lnTo>
                  <a:lnTo>
                    <a:pt x="572" y="752"/>
                  </a:lnTo>
                  <a:lnTo>
                    <a:pt x="572" y="754"/>
                  </a:lnTo>
                  <a:lnTo>
                    <a:pt x="576" y="758"/>
                  </a:lnTo>
                  <a:lnTo>
                    <a:pt x="576" y="758"/>
                  </a:lnTo>
                  <a:lnTo>
                    <a:pt x="576" y="760"/>
                  </a:lnTo>
                  <a:lnTo>
                    <a:pt x="580" y="760"/>
                  </a:lnTo>
                  <a:lnTo>
                    <a:pt x="582" y="760"/>
                  </a:lnTo>
                  <a:lnTo>
                    <a:pt x="584" y="760"/>
                  </a:lnTo>
                  <a:lnTo>
                    <a:pt x="590" y="760"/>
                  </a:lnTo>
                  <a:lnTo>
                    <a:pt x="590" y="760"/>
                  </a:lnTo>
                  <a:lnTo>
                    <a:pt x="592" y="760"/>
                  </a:lnTo>
                  <a:lnTo>
                    <a:pt x="596" y="762"/>
                  </a:lnTo>
                  <a:lnTo>
                    <a:pt x="600" y="762"/>
                  </a:lnTo>
                  <a:lnTo>
                    <a:pt x="602" y="760"/>
                  </a:lnTo>
                  <a:lnTo>
                    <a:pt x="604" y="760"/>
                  </a:lnTo>
                  <a:lnTo>
                    <a:pt x="604" y="762"/>
                  </a:lnTo>
                  <a:lnTo>
                    <a:pt x="606" y="762"/>
                  </a:lnTo>
                  <a:lnTo>
                    <a:pt x="606" y="762"/>
                  </a:lnTo>
                  <a:lnTo>
                    <a:pt x="608" y="766"/>
                  </a:lnTo>
                  <a:lnTo>
                    <a:pt x="604" y="772"/>
                  </a:lnTo>
                  <a:lnTo>
                    <a:pt x="604" y="774"/>
                  </a:lnTo>
                  <a:lnTo>
                    <a:pt x="602" y="776"/>
                  </a:lnTo>
                  <a:lnTo>
                    <a:pt x="600" y="780"/>
                  </a:lnTo>
                  <a:lnTo>
                    <a:pt x="600" y="782"/>
                  </a:lnTo>
                  <a:lnTo>
                    <a:pt x="600" y="782"/>
                  </a:lnTo>
                  <a:lnTo>
                    <a:pt x="602" y="788"/>
                  </a:lnTo>
                  <a:lnTo>
                    <a:pt x="598" y="792"/>
                  </a:lnTo>
                  <a:lnTo>
                    <a:pt x="598" y="794"/>
                  </a:lnTo>
                  <a:lnTo>
                    <a:pt x="598" y="798"/>
                  </a:lnTo>
                  <a:lnTo>
                    <a:pt x="594" y="800"/>
                  </a:lnTo>
                  <a:lnTo>
                    <a:pt x="594" y="804"/>
                  </a:lnTo>
                  <a:lnTo>
                    <a:pt x="594" y="808"/>
                  </a:lnTo>
                  <a:lnTo>
                    <a:pt x="598" y="808"/>
                  </a:lnTo>
                  <a:lnTo>
                    <a:pt x="598" y="812"/>
                  </a:lnTo>
                  <a:lnTo>
                    <a:pt x="600" y="812"/>
                  </a:lnTo>
                  <a:lnTo>
                    <a:pt x="600" y="816"/>
                  </a:lnTo>
                  <a:lnTo>
                    <a:pt x="600" y="816"/>
                  </a:lnTo>
                  <a:lnTo>
                    <a:pt x="600" y="818"/>
                  </a:lnTo>
                  <a:lnTo>
                    <a:pt x="600" y="820"/>
                  </a:lnTo>
                  <a:lnTo>
                    <a:pt x="602" y="820"/>
                  </a:lnTo>
                  <a:lnTo>
                    <a:pt x="606" y="822"/>
                  </a:lnTo>
                  <a:lnTo>
                    <a:pt x="606" y="822"/>
                  </a:lnTo>
                  <a:lnTo>
                    <a:pt x="606" y="824"/>
                  </a:lnTo>
                  <a:lnTo>
                    <a:pt x="608" y="826"/>
                  </a:lnTo>
                  <a:lnTo>
                    <a:pt x="608" y="830"/>
                  </a:lnTo>
                  <a:lnTo>
                    <a:pt x="608" y="832"/>
                  </a:lnTo>
                  <a:lnTo>
                    <a:pt x="608" y="836"/>
                  </a:lnTo>
                  <a:lnTo>
                    <a:pt x="602" y="838"/>
                  </a:lnTo>
                  <a:lnTo>
                    <a:pt x="606" y="838"/>
                  </a:lnTo>
                  <a:lnTo>
                    <a:pt x="610" y="836"/>
                  </a:lnTo>
                  <a:lnTo>
                    <a:pt x="614" y="836"/>
                  </a:lnTo>
                  <a:lnTo>
                    <a:pt x="614" y="838"/>
                  </a:lnTo>
                  <a:lnTo>
                    <a:pt x="616" y="838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22" y="830"/>
                  </a:lnTo>
                  <a:lnTo>
                    <a:pt x="622" y="830"/>
                  </a:lnTo>
                  <a:lnTo>
                    <a:pt x="622" y="830"/>
                  </a:lnTo>
                  <a:lnTo>
                    <a:pt x="622" y="832"/>
                  </a:lnTo>
                  <a:lnTo>
                    <a:pt x="624" y="832"/>
                  </a:lnTo>
                  <a:lnTo>
                    <a:pt x="626" y="836"/>
                  </a:lnTo>
                  <a:lnTo>
                    <a:pt x="624" y="840"/>
                  </a:lnTo>
                  <a:lnTo>
                    <a:pt x="628" y="842"/>
                  </a:lnTo>
                  <a:lnTo>
                    <a:pt x="632" y="844"/>
                  </a:lnTo>
                  <a:lnTo>
                    <a:pt x="630" y="842"/>
                  </a:lnTo>
                  <a:lnTo>
                    <a:pt x="628" y="840"/>
                  </a:lnTo>
                  <a:lnTo>
                    <a:pt x="626" y="836"/>
                  </a:lnTo>
                  <a:lnTo>
                    <a:pt x="628" y="832"/>
                  </a:lnTo>
                  <a:lnTo>
                    <a:pt x="628" y="830"/>
                  </a:lnTo>
                  <a:lnTo>
                    <a:pt x="628" y="830"/>
                  </a:lnTo>
                  <a:lnTo>
                    <a:pt x="628" y="828"/>
                  </a:lnTo>
                  <a:lnTo>
                    <a:pt x="628" y="828"/>
                  </a:lnTo>
                  <a:lnTo>
                    <a:pt x="628" y="828"/>
                  </a:lnTo>
                  <a:lnTo>
                    <a:pt x="630" y="824"/>
                  </a:lnTo>
                  <a:lnTo>
                    <a:pt x="634" y="820"/>
                  </a:lnTo>
                  <a:lnTo>
                    <a:pt x="632" y="820"/>
                  </a:lnTo>
                  <a:lnTo>
                    <a:pt x="632" y="816"/>
                  </a:lnTo>
                  <a:lnTo>
                    <a:pt x="630" y="816"/>
                  </a:lnTo>
                  <a:lnTo>
                    <a:pt x="630" y="812"/>
                  </a:lnTo>
                  <a:lnTo>
                    <a:pt x="634" y="810"/>
                  </a:lnTo>
                  <a:lnTo>
                    <a:pt x="632" y="808"/>
                  </a:lnTo>
                  <a:lnTo>
                    <a:pt x="632" y="808"/>
                  </a:lnTo>
                  <a:lnTo>
                    <a:pt x="630" y="806"/>
                  </a:lnTo>
                  <a:lnTo>
                    <a:pt x="630" y="806"/>
                  </a:lnTo>
                  <a:lnTo>
                    <a:pt x="632" y="800"/>
                  </a:lnTo>
                  <a:lnTo>
                    <a:pt x="632" y="796"/>
                  </a:lnTo>
                  <a:lnTo>
                    <a:pt x="632" y="792"/>
                  </a:lnTo>
                  <a:lnTo>
                    <a:pt x="634" y="792"/>
                  </a:lnTo>
                  <a:lnTo>
                    <a:pt x="634" y="788"/>
                  </a:lnTo>
                  <a:lnTo>
                    <a:pt x="634" y="788"/>
                  </a:lnTo>
                  <a:lnTo>
                    <a:pt x="634" y="786"/>
                  </a:lnTo>
                  <a:lnTo>
                    <a:pt x="636" y="786"/>
                  </a:lnTo>
                  <a:lnTo>
                    <a:pt x="634" y="784"/>
                  </a:lnTo>
                  <a:lnTo>
                    <a:pt x="632" y="784"/>
                  </a:lnTo>
                  <a:lnTo>
                    <a:pt x="634" y="782"/>
                  </a:lnTo>
                  <a:lnTo>
                    <a:pt x="634" y="780"/>
                  </a:lnTo>
                  <a:lnTo>
                    <a:pt x="634" y="778"/>
                  </a:lnTo>
                  <a:lnTo>
                    <a:pt x="632" y="776"/>
                  </a:lnTo>
                  <a:lnTo>
                    <a:pt x="632" y="774"/>
                  </a:lnTo>
                  <a:lnTo>
                    <a:pt x="630" y="772"/>
                  </a:lnTo>
                  <a:lnTo>
                    <a:pt x="634" y="772"/>
                  </a:lnTo>
                  <a:lnTo>
                    <a:pt x="640" y="770"/>
                  </a:lnTo>
                  <a:lnTo>
                    <a:pt x="642" y="768"/>
                  </a:lnTo>
                  <a:lnTo>
                    <a:pt x="644" y="768"/>
                  </a:lnTo>
                  <a:lnTo>
                    <a:pt x="646" y="768"/>
                  </a:lnTo>
                  <a:lnTo>
                    <a:pt x="650" y="766"/>
                  </a:lnTo>
                  <a:lnTo>
                    <a:pt x="658" y="762"/>
                  </a:lnTo>
                  <a:lnTo>
                    <a:pt x="658" y="762"/>
                  </a:lnTo>
                  <a:lnTo>
                    <a:pt x="660" y="760"/>
                  </a:lnTo>
                  <a:lnTo>
                    <a:pt x="666" y="758"/>
                  </a:lnTo>
                  <a:lnTo>
                    <a:pt x="666" y="756"/>
                  </a:lnTo>
                  <a:lnTo>
                    <a:pt x="668" y="754"/>
                  </a:lnTo>
                  <a:lnTo>
                    <a:pt x="672" y="748"/>
                  </a:lnTo>
                  <a:lnTo>
                    <a:pt x="674" y="748"/>
                  </a:lnTo>
                  <a:lnTo>
                    <a:pt x="674" y="750"/>
                  </a:lnTo>
                  <a:lnTo>
                    <a:pt x="678" y="750"/>
                  </a:lnTo>
                  <a:lnTo>
                    <a:pt x="678" y="748"/>
                  </a:lnTo>
                  <a:lnTo>
                    <a:pt x="678" y="746"/>
                  </a:lnTo>
                  <a:lnTo>
                    <a:pt x="678" y="742"/>
                  </a:lnTo>
                  <a:lnTo>
                    <a:pt x="676" y="744"/>
                  </a:lnTo>
                  <a:lnTo>
                    <a:pt x="674" y="746"/>
                  </a:lnTo>
                  <a:lnTo>
                    <a:pt x="674" y="746"/>
                  </a:lnTo>
                  <a:lnTo>
                    <a:pt x="674" y="742"/>
                  </a:lnTo>
                  <a:lnTo>
                    <a:pt x="678" y="736"/>
                  </a:lnTo>
                  <a:lnTo>
                    <a:pt x="678" y="736"/>
                  </a:lnTo>
                  <a:lnTo>
                    <a:pt x="678" y="732"/>
                  </a:lnTo>
                  <a:lnTo>
                    <a:pt x="678" y="728"/>
                  </a:lnTo>
                  <a:lnTo>
                    <a:pt x="676" y="726"/>
                  </a:lnTo>
                  <a:lnTo>
                    <a:pt x="676" y="718"/>
                  </a:lnTo>
                  <a:lnTo>
                    <a:pt x="676" y="712"/>
                  </a:lnTo>
                  <a:lnTo>
                    <a:pt x="672" y="704"/>
                  </a:lnTo>
                  <a:lnTo>
                    <a:pt x="670" y="704"/>
                  </a:lnTo>
                  <a:lnTo>
                    <a:pt x="668" y="700"/>
                  </a:lnTo>
                  <a:lnTo>
                    <a:pt x="666" y="700"/>
                  </a:lnTo>
                  <a:lnTo>
                    <a:pt x="666" y="698"/>
                  </a:lnTo>
                  <a:lnTo>
                    <a:pt x="666" y="694"/>
                  </a:lnTo>
                  <a:lnTo>
                    <a:pt x="670" y="692"/>
                  </a:lnTo>
                  <a:lnTo>
                    <a:pt x="676" y="686"/>
                  </a:lnTo>
                  <a:lnTo>
                    <a:pt x="678" y="686"/>
                  </a:lnTo>
                  <a:lnTo>
                    <a:pt x="680" y="684"/>
                  </a:lnTo>
                  <a:lnTo>
                    <a:pt x="678" y="682"/>
                  </a:lnTo>
                  <a:lnTo>
                    <a:pt x="678" y="682"/>
                  </a:lnTo>
                  <a:lnTo>
                    <a:pt x="678" y="680"/>
                  </a:lnTo>
                  <a:lnTo>
                    <a:pt x="680" y="676"/>
                  </a:lnTo>
                  <a:lnTo>
                    <a:pt x="682" y="676"/>
                  </a:lnTo>
                  <a:lnTo>
                    <a:pt x="684" y="680"/>
                  </a:lnTo>
                  <a:lnTo>
                    <a:pt x="684" y="680"/>
                  </a:lnTo>
                  <a:lnTo>
                    <a:pt x="684" y="680"/>
                  </a:lnTo>
                  <a:lnTo>
                    <a:pt x="684" y="676"/>
                  </a:lnTo>
                  <a:lnTo>
                    <a:pt x="688" y="676"/>
                  </a:lnTo>
                  <a:lnTo>
                    <a:pt x="690" y="670"/>
                  </a:lnTo>
                  <a:lnTo>
                    <a:pt x="690" y="670"/>
                  </a:lnTo>
                  <a:lnTo>
                    <a:pt x="686" y="670"/>
                  </a:lnTo>
                  <a:lnTo>
                    <a:pt x="686" y="668"/>
                  </a:lnTo>
                  <a:lnTo>
                    <a:pt x="688" y="664"/>
                  </a:lnTo>
                  <a:lnTo>
                    <a:pt x="686" y="664"/>
                  </a:lnTo>
                  <a:lnTo>
                    <a:pt x="686" y="662"/>
                  </a:lnTo>
                  <a:lnTo>
                    <a:pt x="688" y="660"/>
                  </a:lnTo>
                  <a:lnTo>
                    <a:pt x="690" y="660"/>
                  </a:lnTo>
                  <a:lnTo>
                    <a:pt x="688" y="660"/>
                  </a:lnTo>
                  <a:lnTo>
                    <a:pt x="686" y="658"/>
                  </a:lnTo>
                  <a:lnTo>
                    <a:pt x="688" y="654"/>
                  </a:lnTo>
                  <a:lnTo>
                    <a:pt x="690" y="654"/>
                  </a:lnTo>
                  <a:lnTo>
                    <a:pt x="688" y="652"/>
                  </a:lnTo>
                  <a:lnTo>
                    <a:pt x="684" y="654"/>
                  </a:lnTo>
                  <a:lnTo>
                    <a:pt x="684" y="652"/>
                  </a:lnTo>
                  <a:lnTo>
                    <a:pt x="684" y="650"/>
                  </a:lnTo>
                  <a:lnTo>
                    <a:pt x="688" y="646"/>
                  </a:lnTo>
                  <a:lnTo>
                    <a:pt x="692" y="642"/>
                  </a:lnTo>
                  <a:lnTo>
                    <a:pt x="692" y="640"/>
                  </a:lnTo>
                  <a:lnTo>
                    <a:pt x="694" y="640"/>
                  </a:lnTo>
                  <a:lnTo>
                    <a:pt x="696" y="638"/>
                  </a:lnTo>
                  <a:lnTo>
                    <a:pt x="696" y="634"/>
                  </a:lnTo>
                  <a:lnTo>
                    <a:pt x="694" y="634"/>
                  </a:lnTo>
                  <a:lnTo>
                    <a:pt x="694" y="634"/>
                  </a:lnTo>
                  <a:lnTo>
                    <a:pt x="692" y="634"/>
                  </a:lnTo>
                  <a:lnTo>
                    <a:pt x="692" y="630"/>
                  </a:lnTo>
                  <a:lnTo>
                    <a:pt x="692" y="626"/>
                  </a:lnTo>
                  <a:lnTo>
                    <a:pt x="692" y="622"/>
                  </a:lnTo>
                  <a:lnTo>
                    <a:pt x="692" y="620"/>
                  </a:lnTo>
                  <a:lnTo>
                    <a:pt x="694" y="618"/>
                  </a:lnTo>
                  <a:lnTo>
                    <a:pt x="696" y="620"/>
                  </a:lnTo>
                  <a:lnTo>
                    <a:pt x="698" y="620"/>
                  </a:lnTo>
                  <a:lnTo>
                    <a:pt x="698" y="618"/>
                  </a:lnTo>
                  <a:lnTo>
                    <a:pt x="698" y="616"/>
                  </a:lnTo>
                  <a:lnTo>
                    <a:pt x="700" y="616"/>
                  </a:lnTo>
                  <a:lnTo>
                    <a:pt x="702" y="614"/>
                  </a:lnTo>
                  <a:lnTo>
                    <a:pt x="704" y="616"/>
                  </a:lnTo>
                  <a:lnTo>
                    <a:pt x="708" y="616"/>
                  </a:lnTo>
                  <a:lnTo>
                    <a:pt x="712" y="618"/>
                  </a:lnTo>
                  <a:lnTo>
                    <a:pt x="718" y="622"/>
                  </a:lnTo>
                  <a:lnTo>
                    <a:pt x="720" y="622"/>
                  </a:lnTo>
                  <a:lnTo>
                    <a:pt x="718" y="624"/>
                  </a:lnTo>
                  <a:lnTo>
                    <a:pt x="716" y="626"/>
                  </a:lnTo>
                  <a:lnTo>
                    <a:pt x="720" y="626"/>
                  </a:lnTo>
                  <a:lnTo>
                    <a:pt x="724" y="622"/>
                  </a:lnTo>
                  <a:lnTo>
                    <a:pt x="726" y="622"/>
                  </a:lnTo>
                  <a:lnTo>
                    <a:pt x="726" y="624"/>
                  </a:lnTo>
                  <a:lnTo>
                    <a:pt x="728" y="624"/>
                  </a:lnTo>
                  <a:lnTo>
                    <a:pt x="730" y="626"/>
                  </a:lnTo>
                  <a:lnTo>
                    <a:pt x="730" y="624"/>
                  </a:lnTo>
                  <a:lnTo>
                    <a:pt x="734" y="626"/>
                  </a:lnTo>
                  <a:lnTo>
                    <a:pt x="734" y="624"/>
                  </a:lnTo>
                  <a:lnTo>
                    <a:pt x="736" y="624"/>
                  </a:lnTo>
                  <a:lnTo>
                    <a:pt x="740" y="622"/>
                  </a:lnTo>
                  <a:lnTo>
                    <a:pt x="744" y="626"/>
                  </a:lnTo>
                  <a:lnTo>
                    <a:pt x="744" y="628"/>
                  </a:lnTo>
                  <a:lnTo>
                    <a:pt x="746" y="630"/>
                  </a:lnTo>
                  <a:lnTo>
                    <a:pt x="748" y="630"/>
                  </a:lnTo>
                  <a:lnTo>
                    <a:pt x="748" y="634"/>
                  </a:lnTo>
                  <a:lnTo>
                    <a:pt x="748" y="636"/>
                  </a:lnTo>
                  <a:lnTo>
                    <a:pt x="748" y="638"/>
                  </a:lnTo>
                  <a:lnTo>
                    <a:pt x="750" y="636"/>
                  </a:lnTo>
                  <a:lnTo>
                    <a:pt x="752" y="638"/>
                  </a:lnTo>
                  <a:lnTo>
                    <a:pt x="754" y="642"/>
                  </a:lnTo>
                  <a:lnTo>
                    <a:pt x="752" y="642"/>
                  </a:lnTo>
                  <a:lnTo>
                    <a:pt x="754" y="644"/>
                  </a:lnTo>
                  <a:lnTo>
                    <a:pt x="754" y="642"/>
                  </a:lnTo>
                  <a:lnTo>
                    <a:pt x="758" y="644"/>
                  </a:lnTo>
                  <a:lnTo>
                    <a:pt x="756" y="646"/>
                  </a:lnTo>
                  <a:lnTo>
                    <a:pt x="754" y="644"/>
                  </a:lnTo>
                  <a:lnTo>
                    <a:pt x="754" y="648"/>
                  </a:lnTo>
                  <a:lnTo>
                    <a:pt x="752" y="648"/>
                  </a:lnTo>
                  <a:lnTo>
                    <a:pt x="754" y="650"/>
                  </a:lnTo>
                  <a:lnTo>
                    <a:pt x="754" y="652"/>
                  </a:lnTo>
                  <a:lnTo>
                    <a:pt x="756" y="650"/>
                  </a:lnTo>
                  <a:lnTo>
                    <a:pt x="756" y="652"/>
                  </a:lnTo>
                  <a:lnTo>
                    <a:pt x="758" y="652"/>
                  </a:lnTo>
                  <a:lnTo>
                    <a:pt x="762" y="654"/>
                  </a:lnTo>
                  <a:lnTo>
                    <a:pt x="764" y="654"/>
                  </a:lnTo>
                  <a:lnTo>
                    <a:pt x="764" y="656"/>
                  </a:lnTo>
                  <a:lnTo>
                    <a:pt x="768" y="654"/>
                  </a:lnTo>
                  <a:lnTo>
                    <a:pt x="770" y="656"/>
                  </a:lnTo>
                  <a:lnTo>
                    <a:pt x="770" y="660"/>
                  </a:lnTo>
                  <a:lnTo>
                    <a:pt x="772" y="662"/>
                  </a:lnTo>
                  <a:lnTo>
                    <a:pt x="774" y="660"/>
                  </a:lnTo>
                  <a:lnTo>
                    <a:pt x="774" y="656"/>
                  </a:lnTo>
                  <a:lnTo>
                    <a:pt x="776" y="656"/>
                  </a:lnTo>
                  <a:lnTo>
                    <a:pt x="776" y="660"/>
                  </a:lnTo>
                  <a:lnTo>
                    <a:pt x="776" y="664"/>
                  </a:lnTo>
                  <a:lnTo>
                    <a:pt x="774" y="664"/>
                  </a:lnTo>
                  <a:lnTo>
                    <a:pt x="770" y="668"/>
                  </a:lnTo>
                  <a:lnTo>
                    <a:pt x="772" y="674"/>
                  </a:lnTo>
                  <a:lnTo>
                    <a:pt x="770" y="676"/>
                  </a:lnTo>
                  <a:lnTo>
                    <a:pt x="770" y="674"/>
                  </a:lnTo>
                  <a:lnTo>
                    <a:pt x="768" y="674"/>
                  </a:lnTo>
                  <a:lnTo>
                    <a:pt x="768" y="678"/>
                  </a:lnTo>
                  <a:lnTo>
                    <a:pt x="762" y="678"/>
                  </a:lnTo>
                  <a:lnTo>
                    <a:pt x="756" y="676"/>
                  </a:lnTo>
                  <a:lnTo>
                    <a:pt x="762" y="678"/>
                  </a:lnTo>
                  <a:lnTo>
                    <a:pt x="766" y="680"/>
                  </a:lnTo>
                  <a:lnTo>
                    <a:pt x="770" y="682"/>
                  </a:lnTo>
                  <a:lnTo>
                    <a:pt x="770" y="686"/>
                  </a:lnTo>
                  <a:lnTo>
                    <a:pt x="768" y="690"/>
                  </a:lnTo>
                  <a:lnTo>
                    <a:pt x="768" y="690"/>
                  </a:lnTo>
                  <a:lnTo>
                    <a:pt x="764" y="694"/>
                  </a:lnTo>
                  <a:lnTo>
                    <a:pt x="766" y="694"/>
                  </a:lnTo>
                  <a:lnTo>
                    <a:pt x="768" y="700"/>
                  </a:lnTo>
                  <a:lnTo>
                    <a:pt x="770" y="700"/>
                  </a:lnTo>
                  <a:lnTo>
                    <a:pt x="768" y="700"/>
                  </a:lnTo>
                  <a:lnTo>
                    <a:pt x="764" y="698"/>
                  </a:lnTo>
                  <a:lnTo>
                    <a:pt x="768" y="704"/>
                  </a:lnTo>
                  <a:lnTo>
                    <a:pt x="770" y="704"/>
                  </a:lnTo>
                  <a:lnTo>
                    <a:pt x="770" y="704"/>
                  </a:lnTo>
                  <a:lnTo>
                    <a:pt x="770" y="702"/>
                  </a:lnTo>
                  <a:lnTo>
                    <a:pt x="772" y="702"/>
                  </a:lnTo>
                  <a:lnTo>
                    <a:pt x="774" y="704"/>
                  </a:lnTo>
                  <a:lnTo>
                    <a:pt x="776" y="706"/>
                  </a:lnTo>
                  <a:lnTo>
                    <a:pt x="774" y="710"/>
                  </a:lnTo>
                  <a:lnTo>
                    <a:pt x="776" y="712"/>
                  </a:lnTo>
                  <a:lnTo>
                    <a:pt x="772" y="716"/>
                  </a:lnTo>
                  <a:lnTo>
                    <a:pt x="772" y="718"/>
                  </a:lnTo>
                  <a:lnTo>
                    <a:pt x="770" y="720"/>
                  </a:lnTo>
                  <a:lnTo>
                    <a:pt x="774" y="720"/>
                  </a:lnTo>
                  <a:lnTo>
                    <a:pt x="776" y="712"/>
                  </a:lnTo>
                  <a:lnTo>
                    <a:pt x="780" y="710"/>
                  </a:lnTo>
                  <a:lnTo>
                    <a:pt x="780" y="710"/>
                  </a:lnTo>
                  <a:lnTo>
                    <a:pt x="780" y="712"/>
                  </a:lnTo>
                  <a:lnTo>
                    <a:pt x="780" y="718"/>
                  </a:lnTo>
                  <a:lnTo>
                    <a:pt x="780" y="718"/>
                  </a:lnTo>
                  <a:lnTo>
                    <a:pt x="780" y="720"/>
                  </a:lnTo>
                  <a:lnTo>
                    <a:pt x="778" y="724"/>
                  </a:lnTo>
                  <a:lnTo>
                    <a:pt x="782" y="720"/>
                  </a:lnTo>
                  <a:lnTo>
                    <a:pt x="782" y="718"/>
                  </a:lnTo>
                  <a:lnTo>
                    <a:pt x="784" y="714"/>
                  </a:lnTo>
                  <a:lnTo>
                    <a:pt x="786" y="714"/>
                  </a:lnTo>
                  <a:lnTo>
                    <a:pt x="788" y="712"/>
                  </a:lnTo>
                  <a:lnTo>
                    <a:pt x="790" y="712"/>
                  </a:lnTo>
                  <a:lnTo>
                    <a:pt x="790" y="714"/>
                  </a:lnTo>
                  <a:lnTo>
                    <a:pt x="792" y="712"/>
                  </a:lnTo>
                  <a:lnTo>
                    <a:pt x="794" y="712"/>
                  </a:lnTo>
                  <a:lnTo>
                    <a:pt x="794" y="710"/>
                  </a:lnTo>
                  <a:lnTo>
                    <a:pt x="796" y="708"/>
                  </a:lnTo>
                  <a:lnTo>
                    <a:pt x="800" y="706"/>
                  </a:lnTo>
                  <a:lnTo>
                    <a:pt x="802" y="706"/>
                  </a:lnTo>
                  <a:lnTo>
                    <a:pt x="802" y="710"/>
                  </a:lnTo>
                  <a:lnTo>
                    <a:pt x="802" y="714"/>
                  </a:lnTo>
                  <a:lnTo>
                    <a:pt x="802" y="710"/>
                  </a:lnTo>
                  <a:lnTo>
                    <a:pt x="802" y="706"/>
                  </a:lnTo>
                  <a:lnTo>
                    <a:pt x="804" y="706"/>
                  </a:lnTo>
                  <a:lnTo>
                    <a:pt x="804" y="704"/>
                  </a:lnTo>
                  <a:lnTo>
                    <a:pt x="804" y="702"/>
                  </a:lnTo>
                  <a:lnTo>
                    <a:pt x="806" y="702"/>
                  </a:lnTo>
                  <a:lnTo>
                    <a:pt x="808" y="698"/>
                  </a:lnTo>
                  <a:lnTo>
                    <a:pt x="810" y="698"/>
                  </a:lnTo>
                  <a:lnTo>
                    <a:pt x="810" y="696"/>
                  </a:lnTo>
                  <a:lnTo>
                    <a:pt x="812" y="694"/>
                  </a:lnTo>
                  <a:lnTo>
                    <a:pt x="814" y="694"/>
                  </a:lnTo>
                  <a:lnTo>
                    <a:pt x="816" y="696"/>
                  </a:lnTo>
                  <a:lnTo>
                    <a:pt x="816" y="694"/>
                  </a:lnTo>
                  <a:lnTo>
                    <a:pt x="814" y="692"/>
                  </a:lnTo>
                  <a:lnTo>
                    <a:pt x="812" y="692"/>
                  </a:lnTo>
                  <a:lnTo>
                    <a:pt x="812" y="690"/>
                  </a:lnTo>
                  <a:lnTo>
                    <a:pt x="814" y="686"/>
                  </a:lnTo>
                  <a:lnTo>
                    <a:pt x="814" y="686"/>
                  </a:lnTo>
                  <a:lnTo>
                    <a:pt x="816" y="688"/>
                  </a:lnTo>
                  <a:lnTo>
                    <a:pt x="816" y="686"/>
                  </a:lnTo>
                  <a:lnTo>
                    <a:pt x="818" y="684"/>
                  </a:lnTo>
                  <a:lnTo>
                    <a:pt x="818" y="682"/>
                  </a:lnTo>
                  <a:lnTo>
                    <a:pt x="820" y="680"/>
                  </a:lnTo>
                  <a:lnTo>
                    <a:pt x="822" y="678"/>
                  </a:lnTo>
                  <a:lnTo>
                    <a:pt x="822" y="676"/>
                  </a:lnTo>
                  <a:lnTo>
                    <a:pt x="824" y="674"/>
                  </a:lnTo>
                  <a:lnTo>
                    <a:pt x="826" y="672"/>
                  </a:lnTo>
                  <a:lnTo>
                    <a:pt x="826" y="674"/>
                  </a:lnTo>
                  <a:lnTo>
                    <a:pt x="824" y="676"/>
                  </a:lnTo>
                  <a:lnTo>
                    <a:pt x="826" y="674"/>
                  </a:lnTo>
                  <a:lnTo>
                    <a:pt x="828" y="676"/>
                  </a:lnTo>
                  <a:lnTo>
                    <a:pt x="826" y="676"/>
                  </a:lnTo>
                  <a:lnTo>
                    <a:pt x="826" y="678"/>
                  </a:lnTo>
                  <a:lnTo>
                    <a:pt x="828" y="678"/>
                  </a:lnTo>
                  <a:lnTo>
                    <a:pt x="826" y="680"/>
                  </a:lnTo>
                  <a:lnTo>
                    <a:pt x="824" y="682"/>
                  </a:lnTo>
                  <a:lnTo>
                    <a:pt x="824" y="682"/>
                  </a:lnTo>
                  <a:lnTo>
                    <a:pt x="826" y="682"/>
                  </a:lnTo>
                  <a:lnTo>
                    <a:pt x="828" y="682"/>
                  </a:lnTo>
                  <a:lnTo>
                    <a:pt x="826" y="684"/>
                  </a:lnTo>
                  <a:lnTo>
                    <a:pt x="826" y="686"/>
                  </a:lnTo>
                  <a:lnTo>
                    <a:pt x="828" y="684"/>
                  </a:lnTo>
                  <a:lnTo>
                    <a:pt x="828" y="688"/>
                  </a:lnTo>
                  <a:lnTo>
                    <a:pt x="826" y="688"/>
                  </a:lnTo>
                  <a:lnTo>
                    <a:pt x="828" y="690"/>
                  </a:lnTo>
                  <a:lnTo>
                    <a:pt x="830" y="692"/>
                  </a:lnTo>
                  <a:lnTo>
                    <a:pt x="830" y="696"/>
                  </a:lnTo>
                  <a:lnTo>
                    <a:pt x="828" y="698"/>
                  </a:lnTo>
                  <a:lnTo>
                    <a:pt x="828" y="696"/>
                  </a:lnTo>
                  <a:lnTo>
                    <a:pt x="826" y="696"/>
                  </a:lnTo>
                  <a:lnTo>
                    <a:pt x="828" y="698"/>
                  </a:lnTo>
                  <a:lnTo>
                    <a:pt x="828" y="700"/>
                  </a:lnTo>
                  <a:lnTo>
                    <a:pt x="830" y="700"/>
                  </a:lnTo>
                  <a:lnTo>
                    <a:pt x="830" y="698"/>
                  </a:lnTo>
                  <a:lnTo>
                    <a:pt x="830" y="700"/>
                  </a:lnTo>
                  <a:lnTo>
                    <a:pt x="832" y="700"/>
                  </a:lnTo>
                  <a:lnTo>
                    <a:pt x="830" y="704"/>
                  </a:lnTo>
                  <a:lnTo>
                    <a:pt x="828" y="704"/>
                  </a:lnTo>
                  <a:lnTo>
                    <a:pt x="826" y="704"/>
                  </a:lnTo>
                  <a:lnTo>
                    <a:pt x="824" y="706"/>
                  </a:lnTo>
                  <a:lnTo>
                    <a:pt x="826" y="706"/>
                  </a:lnTo>
                  <a:lnTo>
                    <a:pt x="832" y="704"/>
                  </a:lnTo>
                  <a:lnTo>
                    <a:pt x="834" y="704"/>
                  </a:lnTo>
                  <a:lnTo>
                    <a:pt x="834" y="708"/>
                  </a:lnTo>
                  <a:lnTo>
                    <a:pt x="830" y="710"/>
                  </a:lnTo>
                  <a:lnTo>
                    <a:pt x="832" y="710"/>
                  </a:lnTo>
                  <a:lnTo>
                    <a:pt x="836" y="710"/>
                  </a:lnTo>
                  <a:lnTo>
                    <a:pt x="836" y="712"/>
                  </a:lnTo>
                  <a:lnTo>
                    <a:pt x="832" y="716"/>
                  </a:lnTo>
                  <a:lnTo>
                    <a:pt x="830" y="716"/>
                  </a:lnTo>
                  <a:lnTo>
                    <a:pt x="828" y="714"/>
                  </a:lnTo>
                  <a:lnTo>
                    <a:pt x="826" y="716"/>
                  </a:lnTo>
                  <a:lnTo>
                    <a:pt x="826" y="718"/>
                  </a:lnTo>
                  <a:lnTo>
                    <a:pt x="826" y="718"/>
                  </a:lnTo>
                  <a:lnTo>
                    <a:pt x="830" y="718"/>
                  </a:lnTo>
                  <a:lnTo>
                    <a:pt x="834" y="718"/>
                  </a:lnTo>
                  <a:lnTo>
                    <a:pt x="836" y="716"/>
                  </a:lnTo>
                  <a:lnTo>
                    <a:pt x="836" y="718"/>
                  </a:lnTo>
                  <a:lnTo>
                    <a:pt x="836" y="718"/>
                  </a:lnTo>
                  <a:lnTo>
                    <a:pt x="836" y="720"/>
                  </a:lnTo>
                  <a:lnTo>
                    <a:pt x="832" y="722"/>
                  </a:lnTo>
                  <a:lnTo>
                    <a:pt x="830" y="722"/>
                  </a:lnTo>
                  <a:lnTo>
                    <a:pt x="828" y="726"/>
                  </a:lnTo>
                  <a:lnTo>
                    <a:pt x="830" y="724"/>
                  </a:lnTo>
                  <a:lnTo>
                    <a:pt x="834" y="724"/>
                  </a:lnTo>
                  <a:lnTo>
                    <a:pt x="836" y="724"/>
                  </a:lnTo>
                  <a:lnTo>
                    <a:pt x="838" y="724"/>
                  </a:lnTo>
                  <a:lnTo>
                    <a:pt x="838" y="726"/>
                  </a:lnTo>
                  <a:lnTo>
                    <a:pt x="836" y="726"/>
                  </a:lnTo>
                  <a:lnTo>
                    <a:pt x="834" y="728"/>
                  </a:lnTo>
                  <a:lnTo>
                    <a:pt x="832" y="730"/>
                  </a:lnTo>
                  <a:lnTo>
                    <a:pt x="834" y="728"/>
                  </a:lnTo>
                  <a:lnTo>
                    <a:pt x="836" y="730"/>
                  </a:lnTo>
                  <a:lnTo>
                    <a:pt x="838" y="728"/>
                  </a:lnTo>
                  <a:lnTo>
                    <a:pt x="840" y="730"/>
                  </a:lnTo>
                  <a:lnTo>
                    <a:pt x="842" y="734"/>
                  </a:lnTo>
                  <a:lnTo>
                    <a:pt x="838" y="736"/>
                  </a:lnTo>
                  <a:lnTo>
                    <a:pt x="838" y="736"/>
                  </a:lnTo>
                  <a:lnTo>
                    <a:pt x="836" y="736"/>
                  </a:lnTo>
                  <a:lnTo>
                    <a:pt x="834" y="736"/>
                  </a:lnTo>
                  <a:lnTo>
                    <a:pt x="836" y="738"/>
                  </a:lnTo>
                  <a:lnTo>
                    <a:pt x="838" y="738"/>
                  </a:lnTo>
                  <a:lnTo>
                    <a:pt x="838" y="738"/>
                  </a:lnTo>
                  <a:lnTo>
                    <a:pt x="840" y="738"/>
                  </a:lnTo>
                  <a:lnTo>
                    <a:pt x="842" y="740"/>
                  </a:lnTo>
                  <a:lnTo>
                    <a:pt x="840" y="742"/>
                  </a:lnTo>
                  <a:lnTo>
                    <a:pt x="838" y="742"/>
                  </a:lnTo>
                  <a:lnTo>
                    <a:pt x="842" y="744"/>
                  </a:lnTo>
                  <a:lnTo>
                    <a:pt x="844" y="744"/>
                  </a:lnTo>
                  <a:lnTo>
                    <a:pt x="846" y="746"/>
                  </a:lnTo>
                  <a:lnTo>
                    <a:pt x="844" y="748"/>
                  </a:lnTo>
                  <a:lnTo>
                    <a:pt x="844" y="748"/>
                  </a:lnTo>
                  <a:lnTo>
                    <a:pt x="840" y="752"/>
                  </a:lnTo>
                  <a:lnTo>
                    <a:pt x="838" y="750"/>
                  </a:lnTo>
                  <a:lnTo>
                    <a:pt x="838" y="752"/>
                  </a:lnTo>
                  <a:lnTo>
                    <a:pt x="840" y="752"/>
                  </a:lnTo>
                  <a:lnTo>
                    <a:pt x="840" y="754"/>
                  </a:lnTo>
                  <a:lnTo>
                    <a:pt x="838" y="754"/>
                  </a:lnTo>
                  <a:lnTo>
                    <a:pt x="834" y="752"/>
                  </a:lnTo>
                  <a:lnTo>
                    <a:pt x="830" y="752"/>
                  </a:lnTo>
                  <a:lnTo>
                    <a:pt x="834" y="754"/>
                  </a:lnTo>
                  <a:lnTo>
                    <a:pt x="834" y="756"/>
                  </a:lnTo>
                  <a:lnTo>
                    <a:pt x="836" y="758"/>
                  </a:lnTo>
                  <a:lnTo>
                    <a:pt x="838" y="760"/>
                  </a:lnTo>
                  <a:lnTo>
                    <a:pt x="838" y="760"/>
                  </a:lnTo>
                  <a:lnTo>
                    <a:pt x="834" y="762"/>
                  </a:lnTo>
                  <a:lnTo>
                    <a:pt x="834" y="762"/>
                  </a:lnTo>
                  <a:lnTo>
                    <a:pt x="830" y="762"/>
                  </a:lnTo>
                  <a:lnTo>
                    <a:pt x="834" y="764"/>
                  </a:lnTo>
                  <a:lnTo>
                    <a:pt x="836" y="764"/>
                  </a:lnTo>
                  <a:lnTo>
                    <a:pt x="836" y="762"/>
                  </a:lnTo>
                  <a:lnTo>
                    <a:pt x="840" y="762"/>
                  </a:lnTo>
                  <a:lnTo>
                    <a:pt x="840" y="762"/>
                  </a:lnTo>
                  <a:lnTo>
                    <a:pt x="840" y="764"/>
                  </a:lnTo>
                  <a:lnTo>
                    <a:pt x="842" y="766"/>
                  </a:lnTo>
                  <a:lnTo>
                    <a:pt x="840" y="766"/>
                  </a:lnTo>
                  <a:lnTo>
                    <a:pt x="842" y="766"/>
                  </a:lnTo>
                  <a:lnTo>
                    <a:pt x="842" y="768"/>
                  </a:lnTo>
                  <a:lnTo>
                    <a:pt x="842" y="768"/>
                  </a:lnTo>
                  <a:lnTo>
                    <a:pt x="844" y="770"/>
                  </a:lnTo>
                  <a:lnTo>
                    <a:pt x="846" y="768"/>
                  </a:lnTo>
                  <a:lnTo>
                    <a:pt x="846" y="768"/>
                  </a:lnTo>
                  <a:lnTo>
                    <a:pt x="848" y="770"/>
                  </a:lnTo>
                  <a:lnTo>
                    <a:pt x="848" y="772"/>
                  </a:lnTo>
                  <a:lnTo>
                    <a:pt x="846" y="774"/>
                  </a:lnTo>
                  <a:lnTo>
                    <a:pt x="846" y="774"/>
                  </a:lnTo>
                  <a:lnTo>
                    <a:pt x="848" y="774"/>
                  </a:lnTo>
                  <a:lnTo>
                    <a:pt x="850" y="772"/>
                  </a:lnTo>
                  <a:lnTo>
                    <a:pt x="850" y="772"/>
                  </a:lnTo>
                  <a:lnTo>
                    <a:pt x="850" y="774"/>
                  </a:lnTo>
                  <a:lnTo>
                    <a:pt x="852" y="776"/>
                  </a:lnTo>
                  <a:lnTo>
                    <a:pt x="848" y="778"/>
                  </a:lnTo>
                  <a:lnTo>
                    <a:pt x="844" y="782"/>
                  </a:lnTo>
                  <a:lnTo>
                    <a:pt x="844" y="784"/>
                  </a:lnTo>
                  <a:lnTo>
                    <a:pt x="840" y="782"/>
                  </a:lnTo>
                  <a:lnTo>
                    <a:pt x="842" y="784"/>
                  </a:lnTo>
                  <a:lnTo>
                    <a:pt x="844" y="784"/>
                  </a:lnTo>
                  <a:lnTo>
                    <a:pt x="850" y="780"/>
                  </a:lnTo>
                  <a:lnTo>
                    <a:pt x="852" y="780"/>
                  </a:lnTo>
                  <a:lnTo>
                    <a:pt x="852" y="780"/>
                  </a:lnTo>
                  <a:lnTo>
                    <a:pt x="850" y="782"/>
                  </a:lnTo>
                  <a:lnTo>
                    <a:pt x="848" y="784"/>
                  </a:lnTo>
                  <a:lnTo>
                    <a:pt x="850" y="786"/>
                  </a:lnTo>
                  <a:lnTo>
                    <a:pt x="852" y="782"/>
                  </a:lnTo>
                  <a:lnTo>
                    <a:pt x="854" y="780"/>
                  </a:lnTo>
                  <a:lnTo>
                    <a:pt x="856" y="780"/>
                  </a:lnTo>
                  <a:lnTo>
                    <a:pt x="856" y="780"/>
                  </a:lnTo>
                  <a:lnTo>
                    <a:pt x="854" y="782"/>
                  </a:lnTo>
                  <a:lnTo>
                    <a:pt x="854" y="782"/>
                  </a:lnTo>
                  <a:lnTo>
                    <a:pt x="854" y="782"/>
                  </a:lnTo>
                  <a:lnTo>
                    <a:pt x="858" y="782"/>
                  </a:lnTo>
                  <a:lnTo>
                    <a:pt x="858" y="782"/>
                  </a:lnTo>
                  <a:lnTo>
                    <a:pt x="856" y="786"/>
                  </a:lnTo>
                  <a:lnTo>
                    <a:pt x="854" y="788"/>
                  </a:lnTo>
                  <a:lnTo>
                    <a:pt x="854" y="788"/>
                  </a:lnTo>
                  <a:lnTo>
                    <a:pt x="858" y="786"/>
                  </a:lnTo>
                  <a:lnTo>
                    <a:pt x="862" y="782"/>
                  </a:lnTo>
                  <a:lnTo>
                    <a:pt x="862" y="782"/>
                  </a:lnTo>
                  <a:lnTo>
                    <a:pt x="862" y="784"/>
                  </a:lnTo>
                  <a:lnTo>
                    <a:pt x="860" y="784"/>
                  </a:lnTo>
                  <a:lnTo>
                    <a:pt x="864" y="782"/>
                  </a:lnTo>
                  <a:lnTo>
                    <a:pt x="864" y="784"/>
                  </a:lnTo>
                  <a:lnTo>
                    <a:pt x="864" y="788"/>
                  </a:lnTo>
                  <a:lnTo>
                    <a:pt x="862" y="788"/>
                  </a:lnTo>
                  <a:lnTo>
                    <a:pt x="862" y="788"/>
                  </a:lnTo>
                  <a:lnTo>
                    <a:pt x="866" y="788"/>
                  </a:lnTo>
                  <a:lnTo>
                    <a:pt x="868" y="790"/>
                  </a:lnTo>
                  <a:lnTo>
                    <a:pt x="870" y="788"/>
                  </a:lnTo>
                  <a:lnTo>
                    <a:pt x="874" y="788"/>
                  </a:lnTo>
                  <a:lnTo>
                    <a:pt x="876" y="788"/>
                  </a:lnTo>
                  <a:lnTo>
                    <a:pt x="874" y="790"/>
                  </a:lnTo>
                  <a:lnTo>
                    <a:pt x="872" y="790"/>
                  </a:lnTo>
                  <a:lnTo>
                    <a:pt x="872" y="792"/>
                  </a:lnTo>
                  <a:lnTo>
                    <a:pt x="878" y="794"/>
                  </a:lnTo>
                  <a:lnTo>
                    <a:pt x="880" y="794"/>
                  </a:lnTo>
                  <a:lnTo>
                    <a:pt x="876" y="796"/>
                  </a:lnTo>
                  <a:lnTo>
                    <a:pt x="876" y="796"/>
                  </a:lnTo>
                  <a:lnTo>
                    <a:pt x="872" y="798"/>
                  </a:lnTo>
                  <a:lnTo>
                    <a:pt x="870" y="796"/>
                  </a:lnTo>
                  <a:lnTo>
                    <a:pt x="866" y="798"/>
                  </a:lnTo>
                  <a:lnTo>
                    <a:pt x="864" y="800"/>
                  </a:lnTo>
                  <a:lnTo>
                    <a:pt x="860" y="800"/>
                  </a:lnTo>
                  <a:lnTo>
                    <a:pt x="852" y="802"/>
                  </a:lnTo>
                  <a:lnTo>
                    <a:pt x="852" y="802"/>
                  </a:lnTo>
                  <a:lnTo>
                    <a:pt x="858" y="802"/>
                  </a:lnTo>
                  <a:lnTo>
                    <a:pt x="862" y="800"/>
                  </a:lnTo>
                  <a:lnTo>
                    <a:pt x="864" y="802"/>
                  </a:lnTo>
                  <a:lnTo>
                    <a:pt x="864" y="802"/>
                  </a:lnTo>
                  <a:lnTo>
                    <a:pt x="860" y="802"/>
                  </a:lnTo>
                  <a:lnTo>
                    <a:pt x="854" y="804"/>
                  </a:lnTo>
                  <a:lnTo>
                    <a:pt x="852" y="806"/>
                  </a:lnTo>
                  <a:lnTo>
                    <a:pt x="850" y="808"/>
                  </a:lnTo>
                  <a:lnTo>
                    <a:pt x="846" y="808"/>
                  </a:lnTo>
                  <a:lnTo>
                    <a:pt x="846" y="810"/>
                  </a:lnTo>
                  <a:lnTo>
                    <a:pt x="844" y="810"/>
                  </a:lnTo>
                  <a:lnTo>
                    <a:pt x="840" y="808"/>
                  </a:lnTo>
                  <a:lnTo>
                    <a:pt x="838" y="804"/>
                  </a:lnTo>
                  <a:lnTo>
                    <a:pt x="838" y="806"/>
                  </a:lnTo>
                  <a:lnTo>
                    <a:pt x="838" y="808"/>
                  </a:lnTo>
                  <a:lnTo>
                    <a:pt x="840" y="808"/>
                  </a:lnTo>
                  <a:lnTo>
                    <a:pt x="840" y="808"/>
                  </a:lnTo>
                  <a:lnTo>
                    <a:pt x="844" y="812"/>
                  </a:lnTo>
                  <a:lnTo>
                    <a:pt x="844" y="814"/>
                  </a:lnTo>
                  <a:lnTo>
                    <a:pt x="842" y="814"/>
                  </a:lnTo>
                  <a:lnTo>
                    <a:pt x="842" y="816"/>
                  </a:lnTo>
                  <a:lnTo>
                    <a:pt x="842" y="816"/>
                  </a:lnTo>
                  <a:lnTo>
                    <a:pt x="844" y="818"/>
                  </a:lnTo>
                  <a:lnTo>
                    <a:pt x="844" y="816"/>
                  </a:lnTo>
                  <a:lnTo>
                    <a:pt x="846" y="816"/>
                  </a:lnTo>
                  <a:lnTo>
                    <a:pt x="848" y="812"/>
                  </a:lnTo>
                  <a:lnTo>
                    <a:pt x="852" y="812"/>
                  </a:lnTo>
                  <a:lnTo>
                    <a:pt x="854" y="810"/>
                  </a:lnTo>
                  <a:lnTo>
                    <a:pt x="856" y="810"/>
                  </a:lnTo>
                  <a:lnTo>
                    <a:pt x="858" y="808"/>
                  </a:lnTo>
                  <a:lnTo>
                    <a:pt x="860" y="806"/>
                  </a:lnTo>
                  <a:lnTo>
                    <a:pt x="862" y="804"/>
                  </a:lnTo>
                  <a:lnTo>
                    <a:pt x="866" y="802"/>
                  </a:lnTo>
                  <a:lnTo>
                    <a:pt x="870" y="804"/>
                  </a:lnTo>
                  <a:lnTo>
                    <a:pt x="872" y="802"/>
                  </a:lnTo>
                  <a:lnTo>
                    <a:pt x="870" y="802"/>
                  </a:lnTo>
                  <a:lnTo>
                    <a:pt x="868" y="802"/>
                  </a:lnTo>
                  <a:lnTo>
                    <a:pt x="866" y="802"/>
                  </a:lnTo>
                  <a:lnTo>
                    <a:pt x="868" y="802"/>
                  </a:lnTo>
                  <a:lnTo>
                    <a:pt x="874" y="800"/>
                  </a:lnTo>
                  <a:lnTo>
                    <a:pt x="878" y="802"/>
                  </a:lnTo>
                  <a:lnTo>
                    <a:pt x="880" y="806"/>
                  </a:lnTo>
                  <a:lnTo>
                    <a:pt x="880" y="808"/>
                  </a:lnTo>
                  <a:lnTo>
                    <a:pt x="876" y="810"/>
                  </a:lnTo>
                  <a:lnTo>
                    <a:pt x="876" y="810"/>
                  </a:lnTo>
                  <a:lnTo>
                    <a:pt x="874" y="812"/>
                  </a:lnTo>
                  <a:lnTo>
                    <a:pt x="876" y="812"/>
                  </a:lnTo>
                  <a:lnTo>
                    <a:pt x="878" y="814"/>
                  </a:lnTo>
                  <a:lnTo>
                    <a:pt x="878" y="814"/>
                  </a:lnTo>
                  <a:lnTo>
                    <a:pt x="880" y="810"/>
                  </a:lnTo>
                  <a:lnTo>
                    <a:pt x="884" y="808"/>
                  </a:lnTo>
                  <a:lnTo>
                    <a:pt x="886" y="808"/>
                  </a:lnTo>
                  <a:lnTo>
                    <a:pt x="886" y="810"/>
                  </a:lnTo>
                  <a:lnTo>
                    <a:pt x="886" y="810"/>
                  </a:lnTo>
                  <a:lnTo>
                    <a:pt x="886" y="812"/>
                  </a:lnTo>
                  <a:lnTo>
                    <a:pt x="888" y="812"/>
                  </a:lnTo>
                  <a:lnTo>
                    <a:pt x="892" y="814"/>
                  </a:lnTo>
                  <a:lnTo>
                    <a:pt x="892" y="816"/>
                  </a:lnTo>
                  <a:lnTo>
                    <a:pt x="890" y="814"/>
                  </a:lnTo>
                  <a:lnTo>
                    <a:pt x="888" y="814"/>
                  </a:lnTo>
                  <a:lnTo>
                    <a:pt x="890" y="816"/>
                  </a:lnTo>
                  <a:lnTo>
                    <a:pt x="892" y="818"/>
                  </a:lnTo>
                  <a:lnTo>
                    <a:pt x="894" y="820"/>
                  </a:lnTo>
                  <a:lnTo>
                    <a:pt x="892" y="822"/>
                  </a:lnTo>
                  <a:lnTo>
                    <a:pt x="890" y="820"/>
                  </a:lnTo>
                  <a:lnTo>
                    <a:pt x="888" y="822"/>
                  </a:lnTo>
                  <a:lnTo>
                    <a:pt x="892" y="824"/>
                  </a:lnTo>
                  <a:lnTo>
                    <a:pt x="890" y="826"/>
                  </a:lnTo>
                  <a:lnTo>
                    <a:pt x="888" y="826"/>
                  </a:lnTo>
                  <a:lnTo>
                    <a:pt x="888" y="828"/>
                  </a:lnTo>
                  <a:lnTo>
                    <a:pt x="886" y="830"/>
                  </a:lnTo>
                  <a:lnTo>
                    <a:pt x="882" y="828"/>
                  </a:lnTo>
                  <a:lnTo>
                    <a:pt x="884" y="830"/>
                  </a:lnTo>
                  <a:lnTo>
                    <a:pt x="888" y="830"/>
                  </a:lnTo>
                  <a:lnTo>
                    <a:pt x="890" y="830"/>
                  </a:lnTo>
                  <a:lnTo>
                    <a:pt x="892" y="832"/>
                  </a:lnTo>
                  <a:lnTo>
                    <a:pt x="890" y="834"/>
                  </a:lnTo>
                  <a:lnTo>
                    <a:pt x="888" y="834"/>
                  </a:lnTo>
                  <a:lnTo>
                    <a:pt x="886" y="834"/>
                  </a:lnTo>
                  <a:lnTo>
                    <a:pt x="888" y="834"/>
                  </a:lnTo>
                  <a:lnTo>
                    <a:pt x="890" y="834"/>
                  </a:lnTo>
                  <a:lnTo>
                    <a:pt x="892" y="834"/>
                  </a:lnTo>
                  <a:lnTo>
                    <a:pt x="890" y="836"/>
                  </a:lnTo>
                  <a:lnTo>
                    <a:pt x="890" y="840"/>
                  </a:lnTo>
                  <a:lnTo>
                    <a:pt x="888" y="840"/>
                  </a:lnTo>
                  <a:lnTo>
                    <a:pt x="886" y="842"/>
                  </a:lnTo>
                  <a:lnTo>
                    <a:pt x="884" y="844"/>
                  </a:lnTo>
                  <a:lnTo>
                    <a:pt x="880" y="844"/>
                  </a:lnTo>
                  <a:lnTo>
                    <a:pt x="878" y="846"/>
                  </a:lnTo>
                  <a:lnTo>
                    <a:pt x="878" y="846"/>
                  </a:lnTo>
                  <a:lnTo>
                    <a:pt x="876" y="848"/>
                  </a:lnTo>
                  <a:lnTo>
                    <a:pt x="874" y="848"/>
                  </a:lnTo>
                  <a:lnTo>
                    <a:pt x="874" y="850"/>
                  </a:lnTo>
                  <a:lnTo>
                    <a:pt x="872" y="850"/>
                  </a:lnTo>
                  <a:lnTo>
                    <a:pt x="870" y="848"/>
                  </a:lnTo>
                  <a:lnTo>
                    <a:pt x="868" y="850"/>
                  </a:lnTo>
                  <a:lnTo>
                    <a:pt x="866" y="850"/>
                  </a:lnTo>
                  <a:lnTo>
                    <a:pt x="866" y="848"/>
                  </a:lnTo>
                  <a:lnTo>
                    <a:pt x="864" y="850"/>
                  </a:lnTo>
                  <a:lnTo>
                    <a:pt x="860" y="850"/>
                  </a:lnTo>
                  <a:lnTo>
                    <a:pt x="860" y="848"/>
                  </a:lnTo>
                  <a:lnTo>
                    <a:pt x="858" y="848"/>
                  </a:lnTo>
                  <a:lnTo>
                    <a:pt x="858" y="850"/>
                  </a:lnTo>
                  <a:lnTo>
                    <a:pt x="856" y="850"/>
                  </a:lnTo>
                  <a:lnTo>
                    <a:pt x="854" y="850"/>
                  </a:lnTo>
                  <a:lnTo>
                    <a:pt x="854" y="852"/>
                  </a:lnTo>
                  <a:lnTo>
                    <a:pt x="854" y="852"/>
                  </a:lnTo>
                  <a:lnTo>
                    <a:pt x="854" y="854"/>
                  </a:lnTo>
                  <a:lnTo>
                    <a:pt x="852" y="856"/>
                  </a:lnTo>
                  <a:lnTo>
                    <a:pt x="852" y="854"/>
                  </a:lnTo>
                  <a:lnTo>
                    <a:pt x="850" y="858"/>
                  </a:lnTo>
                  <a:lnTo>
                    <a:pt x="850" y="860"/>
                  </a:lnTo>
                  <a:lnTo>
                    <a:pt x="846" y="860"/>
                  </a:lnTo>
                  <a:lnTo>
                    <a:pt x="846" y="862"/>
                  </a:lnTo>
                  <a:lnTo>
                    <a:pt x="844" y="862"/>
                  </a:lnTo>
                  <a:lnTo>
                    <a:pt x="842" y="864"/>
                  </a:lnTo>
                  <a:lnTo>
                    <a:pt x="842" y="864"/>
                  </a:lnTo>
                  <a:lnTo>
                    <a:pt x="840" y="864"/>
                  </a:lnTo>
                  <a:lnTo>
                    <a:pt x="838" y="864"/>
                  </a:lnTo>
                  <a:lnTo>
                    <a:pt x="838" y="866"/>
                  </a:lnTo>
                  <a:lnTo>
                    <a:pt x="834" y="868"/>
                  </a:lnTo>
                  <a:lnTo>
                    <a:pt x="834" y="866"/>
                  </a:lnTo>
                  <a:lnTo>
                    <a:pt x="830" y="866"/>
                  </a:lnTo>
                  <a:lnTo>
                    <a:pt x="828" y="866"/>
                  </a:lnTo>
                  <a:lnTo>
                    <a:pt x="826" y="866"/>
                  </a:lnTo>
                  <a:lnTo>
                    <a:pt x="824" y="866"/>
                  </a:lnTo>
                  <a:lnTo>
                    <a:pt x="818" y="868"/>
                  </a:lnTo>
                  <a:lnTo>
                    <a:pt x="816" y="868"/>
                  </a:lnTo>
                  <a:lnTo>
                    <a:pt x="816" y="866"/>
                  </a:lnTo>
                  <a:lnTo>
                    <a:pt x="816" y="866"/>
                  </a:lnTo>
                  <a:lnTo>
                    <a:pt x="814" y="866"/>
                  </a:lnTo>
                  <a:lnTo>
                    <a:pt x="810" y="868"/>
                  </a:lnTo>
                  <a:lnTo>
                    <a:pt x="808" y="866"/>
                  </a:lnTo>
                  <a:lnTo>
                    <a:pt x="806" y="866"/>
                  </a:lnTo>
                  <a:lnTo>
                    <a:pt x="804" y="866"/>
                  </a:lnTo>
                  <a:lnTo>
                    <a:pt x="802" y="864"/>
                  </a:lnTo>
                  <a:lnTo>
                    <a:pt x="800" y="864"/>
                  </a:lnTo>
                  <a:lnTo>
                    <a:pt x="798" y="866"/>
                  </a:lnTo>
                  <a:lnTo>
                    <a:pt x="796" y="864"/>
                  </a:lnTo>
                  <a:lnTo>
                    <a:pt x="792" y="864"/>
                  </a:lnTo>
                  <a:lnTo>
                    <a:pt x="790" y="864"/>
                  </a:lnTo>
                  <a:lnTo>
                    <a:pt x="788" y="864"/>
                  </a:lnTo>
                  <a:lnTo>
                    <a:pt x="786" y="864"/>
                  </a:lnTo>
                  <a:lnTo>
                    <a:pt x="784" y="864"/>
                  </a:lnTo>
                  <a:lnTo>
                    <a:pt x="782" y="864"/>
                  </a:lnTo>
                  <a:lnTo>
                    <a:pt x="780" y="864"/>
                  </a:lnTo>
                  <a:lnTo>
                    <a:pt x="776" y="862"/>
                  </a:lnTo>
                  <a:lnTo>
                    <a:pt x="772" y="864"/>
                  </a:lnTo>
                  <a:lnTo>
                    <a:pt x="768" y="862"/>
                  </a:lnTo>
                  <a:lnTo>
                    <a:pt x="766" y="860"/>
                  </a:lnTo>
                  <a:lnTo>
                    <a:pt x="764" y="862"/>
                  </a:lnTo>
                  <a:lnTo>
                    <a:pt x="764" y="862"/>
                  </a:lnTo>
                  <a:lnTo>
                    <a:pt x="764" y="864"/>
                  </a:lnTo>
                  <a:lnTo>
                    <a:pt x="764" y="864"/>
                  </a:lnTo>
                  <a:lnTo>
                    <a:pt x="760" y="866"/>
                  </a:lnTo>
                  <a:lnTo>
                    <a:pt x="756" y="870"/>
                  </a:lnTo>
                  <a:lnTo>
                    <a:pt x="754" y="872"/>
                  </a:lnTo>
                  <a:lnTo>
                    <a:pt x="754" y="872"/>
                  </a:lnTo>
                  <a:lnTo>
                    <a:pt x="752" y="874"/>
                  </a:lnTo>
                  <a:lnTo>
                    <a:pt x="752" y="878"/>
                  </a:lnTo>
                  <a:lnTo>
                    <a:pt x="750" y="878"/>
                  </a:lnTo>
                  <a:lnTo>
                    <a:pt x="746" y="878"/>
                  </a:lnTo>
                  <a:lnTo>
                    <a:pt x="746" y="880"/>
                  </a:lnTo>
                  <a:lnTo>
                    <a:pt x="740" y="880"/>
                  </a:lnTo>
                  <a:lnTo>
                    <a:pt x="738" y="884"/>
                  </a:lnTo>
                  <a:lnTo>
                    <a:pt x="738" y="884"/>
                  </a:lnTo>
                  <a:lnTo>
                    <a:pt x="736" y="882"/>
                  </a:lnTo>
                  <a:lnTo>
                    <a:pt x="734" y="884"/>
                  </a:lnTo>
                  <a:lnTo>
                    <a:pt x="734" y="886"/>
                  </a:lnTo>
                  <a:lnTo>
                    <a:pt x="732" y="886"/>
                  </a:lnTo>
                  <a:lnTo>
                    <a:pt x="728" y="888"/>
                  </a:lnTo>
                  <a:lnTo>
                    <a:pt x="728" y="890"/>
                  </a:lnTo>
                  <a:lnTo>
                    <a:pt x="726" y="890"/>
                  </a:lnTo>
                  <a:lnTo>
                    <a:pt x="724" y="894"/>
                  </a:lnTo>
                  <a:lnTo>
                    <a:pt x="718" y="898"/>
                  </a:lnTo>
                  <a:lnTo>
                    <a:pt x="718" y="902"/>
                  </a:lnTo>
                  <a:lnTo>
                    <a:pt x="714" y="904"/>
                  </a:lnTo>
                  <a:lnTo>
                    <a:pt x="712" y="906"/>
                  </a:lnTo>
                  <a:lnTo>
                    <a:pt x="708" y="906"/>
                  </a:lnTo>
                  <a:lnTo>
                    <a:pt x="708" y="910"/>
                  </a:lnTo>
                  <a:lnTo>
                    <a:pt x="706" y="912"/>
                  </a:lnTo>
                  <a:lnTo>
                    <a:pt x="700" y="916"/>
                  </a:lnTo>
                  <a:lnTo>
                    <a:pt x="700" y="918"/>
                  </a:lnTo>
                  <a:lnTo>
                    <a:pt x="694" y="920"/>
                  </a:lnTo>
                  <a:lnTo>
                    <a:pt x="690" y="920"/>
                  </a:lnTo>
                  <a:lnTo>
                    <a:pt x="692" y="922"/>
                  </a:lnTo>
                  <a:lnTo>
                    <a:pt x="700" y="918"/>
                  </a:lnTo>
                  <a:lnTo>
                    <a:pt x="704" y="916"/>
                  </a:lnTo>
                  <a:lnTo>
                    <a:pt x="710" y="914"/>
                  </a:lnTo>
                  <a:lnTo>
                    <a:pt x="712" y="910"/>
                  </a:lnTo>
                  <a:lnTo>
                    <a:pt x="716" y="906"/>
                  </a:lnTo>
                  <a:lnTo>
                    <a:pt x="718" y="906"/>
                  </a:lnTo>
                  <a:lnTo>
                    <a:pt x="724" y="900"/>
                  </a:lnTo>
                  <a:lnTo>
                    <a:pt x="732" y="894"/>
                  </a:lnTo>
                  <a:lnTo>
                    <a:pt x="738" y="890"/>
                  </a:lnTo>
                  <a:lnTo>
                    <a:pt x="740" y="890"/>
                  </a:lnTo>
                  <a:lnTo>
                    <a:pt x="744" y="888"/>
                  </a:lnTo>
                  <a:lnTo>
                    <a:pt x="750" y="886"/>
                  </a:lnTo>
                  <a:lnTo>
                    <a:pt x="758" y="884"/>
                  </a:lnTo>
                  <a:lnTo>
                    <a:pt x="760" y="884"/>
                  </a:lnTo>
                  <a:lnTo>
                    <a:pt x="762" y="882"/>
                  </a:lnTo>
                  <a:lnTo>
                    <a:pt x="772" y="884"/>
                  </a:lnTo>
                  <a:lnTo>
                    <a:pt x="776" y="884"/>
                  </a:lnTo>
                  <a:lnTo>
                    <a:pt x="780" y="888"/>
                  </a:lnTo>
                  <a:lnTo>
                    <a:pt x="780" y="888"/>
                  </a:lnTo>
                  <a:lnTo>
                    <a:pt x="776" y="888"/>
                  </a:lnTo>
                  <a:lnTo>
                    <a:pt x="776" y="888"/>
                  </a:lnTo>
                  <a:lnTo>
                    <a:pt x="776" y="890"/>
                  </a:lnTo>
                  <a:lnTo>
                    <a:pt x="778" y="890"/>
                  </a:lnTo>
                  <a:lnTo>
                    <a:pt x="782" y="890"/>
                  </a:lnTo>
                  <a:lnTo>
                    <a:pt x="782" y="892"/>
                  </a:lnTo>
                  <a:lnTo>
                    <a:pt x="780" y="892"/>
                  </a:lnTo>
                  <a:lnTo>
                    <a:pt x="782" y="892"/>
                  </a:lnTo>
                  <a:lnTo>
                    <a:pt x="780" y="898"/>
                  </a:lnTo>
                  <a:lnTo>
                    <a:pt x="778" y="898"/>
                  </a:lnTo>
                  <a:lnTo>
                    <a:pt x="774" y="900"/>
                  </a:lnTo>
                  <a:lnTo>
                    <a:pt x="774" y="900"/>
                  </a:lnTo>
                  <a:lnTo>
                    <a:pt x="770" y="902"/>
                  </a:lnTo>
                  <a:lnTo>
                    <a:pt x="768" y="902"/>
                  </a:lnTo>
                  <a:lnTo>
                    <a:pt x="764" y="900"/>
                  </a:lnTo>
                  <a:lnTo>
                    <a:pt x="762" y="900"/>
                  </a:lnTo>
                  <a:lnTo>
                    <a:pt x="760" y="902"/>
                  </a:lnTo>
                  <a:lnTo>
                    <a:pt x="758" y="902"/>
                  </a:lnTo>
                  <a:lnTo>
                    <a:pt x="754" y="902"/>
                  </a:lnTo>
                  <a:lnTo>
                    <a:pt x="752" y="902"/>
                  </a:lnTo>
                  <a:lnTo>
                    <a:pt x="756" y="902"/>
                  </a:lnTo>
                  <a:lnTo>
                    <a:pt x="758" y="902"/>
                  </a:lnTo>
                  <a:lnTo>
                    <a:pt x="764" y="904"/>
                  </a:lnTo>
                  <a:lnTo>
                    <a:pt x="764" y="906"/>
                  </a:lnTo>
                  <a:lnTo>
                    <a:pt x="766" y="908"/>
                  </a:lnTo>
                  <a:lnTo>
                    <a:pt x="768" y="906"/>
                  </a:lnTo>
                  <a:lnTo>
                    <a:pt x="770" y="906"/>
                  </a:lnTo>
                  <a:lnTo>
                    <a:pt x="772" y="906"/>
                  </a:lnTo>
                  <a:lnTo>
                    <a:pt x="774" y="906"/>
                  </a:lnTo>
                  <a:lnTo>
                    <a:pt x="774" y="906"/>
                  </a:lnTo>
                  <a:lnTo>
                    <a:pt x="776" y="908"/>
                  </a:lnTo>
                  <a:lnTo>
                    <a:pt x="774" y="910"/>
                  </a:lnTo>
                  <a:lnTo>
                    <a:pt x="770" y="916"/>
                  </a:lnTo>
                  <a:lnTo>
                    <a:pt x="768" y="916"/>
                  </a:lnTo>
                  <a:lnTo>
                    <a:pt x="768" y="918"/>
                  </a:lnTo>
                  <a:lnTo>
                    <a:pt x="772" y="918"/>
                  </a:lnTo>
                  <a:lnTo>
                    <a:pt x="772" y="918"/>
                  </a:lnTo>
                  <a:lnTo>
                    <a:pt x="770" y="920"/>
                  </a:lnTo>
                  <a:lnTo>
                    <a:pt x="772" y="922"/>
                  </a:lnTo>
                  <a:lnTo>
                    <a:pt x="772" y="924"/>
                  </a:lnTo>
                  <a:lnTo>
                    <a:pt x="772" y="928"/>
                  </a:lnTo>
                  <a:lnTo>
                    <a:pt x="774" y="928"/>
                  </a:lnTo>
                  <a:lnTo>
                    <a:pt x="774" y="932"/>
                  </a:lnTo>
                  <a:lnTo>
                    <a:pt x="776" y="932"/>
                  </a:lnTo>
                  <a:lnTo>
                    <a:pt x="778" y="934"/>
                  </a:lnTo>
                  <a:lnTo>
                    <a:pt x="782" y="934"/>
                  </a:lnTo>
                  <a:lnTo>
                    <a:pt x="782" y="934"/>
                  </a:lnTo>
                  <a:lnTo>
                    <a:pt x="778" y="936"/>
                  </a:lnTo>
                  <a:lnTo>
                    <a:pt x="782" y="938"/>
                  </a:lnTo>
                  <a:lnTo>
                    <a:pt x="786" y="938"/>
                  </a:lnTo>
                  <a:lnTo>
                    <a:pt x="788" y="940"/>
                  </a:lnTo>
                  <a:lnTo>
                    <a:pt x="788" y="938"/>
                  </a:lnTo>
                  <a:lnTo>
                    <a:pt x="792" y="940"/>
                  </a:lnTo>
                  <a:lnTo>
                    <a:pt x="792" y="940"/>
                  </a:lnTo>
                  <a:lnTo>
                    <a:pt x="796" y="942"/>
                  </a:lnTo>
                  <a:lnTo>
                    <a:pt x="798" y="940"/>
                  </a:lnTo>
                  <a:lnTo>
                    <a:pt x="802" y="938"/>
                  </a:lnTo>
                  <a:lnTo>
                    <a:pt x="802" y="940"/>
                  </a:lnTo>
                  <a:lnTo>
                    <a:pt x="802" y="940"/>
                  </a:lnTo>
                  <a:lnTo>
                    <a:pt x="804" y="942"/>
                  </a:lnTo>
                  <a:lnTo>
                    <a:pt x="808" y="944"/>
                  </a:lnTo>
                  <a:lnTo>
                    <a:pt x="808" y="946"/>
                  </a:lnTo>
                  <a:lnTo>
                    <a:pt x="806" y="946"/>
                  </a:lnTo>
                  <a:lnTo>
                    <a:pt x="806" y="946"/>
                  </a:lnTo>
                  <a:lnTo>
                    <a:pt x="808" y="948"/>
                  </a:lnTo>
                  <a:lnTo>
                    <a:pt x="810" y="948"/>
                  </a:lnTo>
                  <a:lnTo>
                    <a:pt x="812" y="948"/>
                  </a:lnTo>
                  <a:lnTo>
                    <a:pt x="810" y="948"/>
                  </a:lnTo>
                  <a:lnTo>
                    <a:pt x="808" y="948"/>
                  </a:lnTo>
                  <a:lnTo>
                    <a:pt x="806" y="948"/>
                  </a:lnTo>
                  <a:lnTo>
                    <a:pt x="802" y="950"/>
                  </a:lnTo>
                  <a:lnTo>
                    <a:pt x="796" y="952"/>
                  </a:lnTo>
                  <a:lnTo>
                    <a:pt x="794" y="954"/>
                  </a:lnTo>
                  <a:lnTo>
                    <a:pt x="790" y="954"/>
                  </a:lnTo>
                  <a:lnTo>
                    <a:pt x="786" y="954"/>
                  </a:lnTo>
                  <a:lnTo>
                    <a:pt x="782" y="956"/>
                  </a:lnTo>
                  <a:lnTo>
                    <a:pt x="780" y="956"/>
                  </a:lnTo>
                  <a:lnTo>
                    <a:pt x="780" y="958"/>
                  </a:lnTo>
                  <a:lnTo>
                    <a:pt x="778" y="958"/>
                  </a:lnTo>
                  <a:lnTo>
                    <a:pt x="776" y="956"/>
                  </a:lnTo>
                  <a:lnTo>
                    <a:pt x="774" y="954"/>
                  </a:lnTo>
                  <a:lnTo>
                    <a:pt x="774" y="956"/>
                  </a:lnTo>
                  <a:lnTo>
                    <a:pt x="772" y="956"/>
                  </a:lnTo>
                  <a:lnTo>
                    <a:pt x="770" y="960"/>
                  </a:lnTo>
                  <a:lnTo>
                    <a:pt x="772" y="960"/>
                  </a:lnTo>
                  <a:lnTo>
                    <a:pt x="768" y="964"/>
                  </a:lnTo>
                  <a:lnTo>
                    <a:pt x="764" y="968"/>
                  </a:lnTo>
                  <a:lnTo>
                    <a:pt x="762" y="968"/>
                  </a:lnTo>
                  <a:lnTo>
                    <a:pt x="760" y="970"/>
                  </a:lnTo>
                  <a:lnTo>
                    <a:pt x="758" y="970"/>
                  </a:lnTo>
                  <a:lnTo>
                    <a:pt x="758" y="970"/>
                  </a:lnTo>
                  <a:lnTo>
                    <a:pt x="756" y="974"/>
                  </a:lnTo>
                  <a:lnTo>
                    <a:pt x="756" y="974"/>
                  </a:lnTo>
                  <a:lnTo>
                    <a:pt x="754" y="972"/>
                  </a:lnTo>
                  <a:lnTo>
                    <a:pt x="754" y="974"/>
                  </a:lnTo>
                  <a:lnTo>
                    <a:pt x="752" y="972"/>
                  </a:lnTo>
                  <a:lnTo>
                    <a:pt x="752" y="970"/>
                  </a:lnTo>
                  <a:lnTo>
                    <a:pt x="750" y="968"/>
                  </a:lnTo>
                  <a:lnTo>
                    <a:pt x="748" y="970"/>
                  </a:lnTo>
                  <a:lnTo>
                    <a:pt x="748" y="968"/>
                  </a:lnTo>
                  <a:lnTo>
                    <a:pt x="748" y="964"/>
                  </a:lnTo>
                  <a:lnTo>
                    <a:pt x="748" y="962"/>
                  </a:lnTo>
                  <a:lnTo>
                    <a:pt x="750" y="958"/>
                  </a:lnTo>
                  <a:lnTo>
                    <a:pt x="752" y="956"/>
                  </a:lnTo>
                  <a:lnTo>
                    <a:pt x="754" y="954"/>
                  </a:lnTo>
                  <a:lnTo>
                    <a:pt x="758" y="952"/>
                  </a:lnTo>
                  <a:lnTo>
                    <a:pt x="762" y="950"/>
                  </a:lnTo>
                  <a:lnTo>
                    <a:pt x="768" y="948"/>
                  </a:lnTo>
                  <a:lnTo>
                    <a:pt x="770" y="946"/>
                  </a:lnTo>
                  <a:lnTo>
                    <a:pt x="772" y="946"/>
                  </a:lnTo>
                  <a:lnTo>
                    <a:pt x="772" y="948"/>
                  </a:lnTo>
                  <a:lnTo>
                    <a:pt x="774" y="950"/>
                  </a:lnTo>
                  <a:lnTo>
                    <a:pt x="774" y="948"/>
                  </a:lnTo>
                  <a:lnTo>
                    <a:pt x="774" y="948"/>
                  </a:lnTo>
                  <a:lnTo>
                    <a:pt x="776" y="948"/>
                  </a:lnTo>
                  <a:lnTo>
                    <a:pt x="780" y="946"/>
                  </a:lnTo>
                  <a:lnTo>
                    <a:pt x="782" y="946"/>
                  </a:lnTo>
                  <a:lnTo>
                    <a:pt x="780" y="946"/>
                  </a:lnTo>
                  <a:lnTo>
                    <a:pt x="774" y="946"/>
                  </a:lnTo>
                  <a:lnTo>
                    <a:pt x="772" y="944"/>
                  </a:lnTo>
                  <a:lnTo>
                    <a:pt x="770" y="944"/>
                  </a:lnTo>
                  <a:lnTo>
                    <a:pt x="768" y="946"/>
                  </a:lnTo>
                  <a:lnTo>
                    <a:pt x="766" y="946"/>
                  </a:lnTo>
                  <a:lnTo>
                    <a:pt x="768" y="942"/>
                  </a:lnTo>
                  <a:lnTo>
                    <a:pt x="770" y="942"/>
                  </a:lnTo>
                  <a:lnTo>
                    <a:pt x="774" y="940"/>
                  </a:lnTo>
                  <a:lnTo>
                    <a:pt x="774" y="938"/>
                  </a:lnTo>
                  <a:lnTo>
                    <a:pt x="772" y="938"/>
                  </a:lnTo>
                  <a:lnTo>
                    <a:pt x="772" y="938"/>
                  </a:lnTo>
                  <a:lnTo>
                    <a:pt x="768" y="940"/>
                  </a:lnTo>
                  <a:lnTo>
                    <a:pt x="766" y="942"/>
                  </a:lnTo>
                  <a:lnTo>
                    <a:pt x="764" y="944"/>
                  </a:lnTo>
                  <a:lnTo>
                    <a:pt x="760" y="944"/>
                  </a:lnTo>
                  <a:lnTo>
                    <a:pt x="760" y="946"/>
                  </a:lnTo>
                  <a:lnTo>
                    <a:pt x="754" y="948"/>
                  </a:lnTo>
                  <a:lnTo>
                    <a:pt x="754" y="946"/>
                  </a:lnTo>
                  <a:lnTo>
                    <a:pt x="754" y="946"/>
                  </a:lnTo>
                  <a:lnTo>
                    <a:pt x="754" y="946"/>
                  </a:lnTo>
                  <a:lnTo>
                    <a:pt x="754" y="942"/>
                  </a:lnTo>
                  <a:lnTo>
                    <a:pt x="752" y="946"/>
                  </a:lnTo>
                  <a:lnTo>
                    <a:pt x="752" y="948"/>
                  </a:lnTo>
                  <a:lnTo>
                    <a:pt x="748" y="948"/>
                  </a:lnTo>
                  <a:lnTo>
                    <a:pt x="746" y="948"/>
                  </a:lnTo>
                  <a:lnTo>
                    <a:pt x="746" y="948"/>
                  </a:lnTo>
                  <a:lnTo>
                    <a:pt x="744" y="948"/>
                  </a:lnTo>
                  <a:lnTo>
                    <a:pt x="744" y="946"/>
                  </a:lnTo>
                  <a:lnTo>
                    <a:pt x="740" y="948"/>
                  </a:lnTo>
                  <a:lnTo>
                    <a:pt x="738" y="946"/>
                  </a:lnTo>
                  <a:lnTo>
                    <a:pt x="736" y="946"/>
                  </a:lnTo>
                  <a:lnTo>
                    <a:pt x="736" y="946"/>
                  </a:lnTo>
                  <a:lnTo>
                    <a:pt x="736" y="944"/>
                  </a:lnTo>
                  <a:lnTo>
                    <a:pt x="736" y="944"/>
                  </a:lnTo>
                  <a:lnTo>
                    <a:pt x="736" y="942"/>
                  </a:lnTo>
                  <a:lnTo>
                    <a:pt x="736" y="940"/>
                  </a:lnTo>
                  <a:lnTo>
                    <a:pt x="736" y="938"/>
                  </a:lnTo>
                  <a:lnTo>
                    <a:pt x="734" y="938"/>
                  </a:lnTo>
                  <a:lnTo>
                    <a:pt x="734" y="936"/>
                  </a:lnTo>
                  <a:lnTo>
                    <a:pt x="734" y="934"/>
                  </a:lnTo>
                  <a:lnTo>
                    <a:pt x="738" y="920"/>
                  </a:lnTo>
                  <a:lnTo>
                    <a:pt x="738" y="916"/>
                  </a:lnTo>
                  <a:lnTo>
                    <a:pt x="732" y="912"/>
                  </a:lnTo>
                  <a:lnTo>
                    <a:pt x="732" y="912"/>
                  </a:lnTo>
                  <a:lnTo>
                    <a:pt x="728" y="912"/>
                  </a:lnTo>
                  <a:lnTo>
                    <a:pt x="726" y="912"/>
                  </a:lnTo>
                  <a:lnTo>
                    <a:pt x="724" y="910"/>
                  </a:lnTo>
                  <a:lnTo>
                    <a:pt x="722" y="910"/>
                  </a:lnTo>
                  <a:lnTo>
                    <a:pt x="722" y="910"/>
                  </a:lnTo>
                  <a:lnTo>
                    <a:pt x="718" y="912"/>
                  </a:lnTo>
                  <a:lnTo>
                    <a:pt x="718" y="914"/>
                  </a:lnTo>
                  <a:lnTo>
                    <a:pt x="714" y="918"/>
                  </a:lnTo>
                  <a:lnTo>
                    <a:pt x="712" y="920"/>
                  </a:lnTo>
                  <a:lnTo>
                    <a:pt x="712" y="924"/>
                  </a:lnTo>
                  <a:lnTo>
                    <a:pt x="708" y="924"/>
                  </a:lnTo>
                  <a:lnTo>
                    <a:pt x="708" y="928"/>
                  </a:lnTo>
                  <a:lnTo>
                    <a:pt x="708" y="930"/>
                  </a:lnTo>
                  <a:lnTo>
                    <a:pt x="704" y="934"/>
                  </a:lnTo>
                  <a:lnTo>
                    <a:pt x="702" y="934"/>
                  </a:lnTo>
                  <a:lnTo>
                    <a:pt x="698" y="940"/>
                  </a:lnTo>
                  <a:lnTo>
                    <a:pt x="698" y="940"/>
                  </a:lnTo>
                  <a:lnTo>
                    <a:pt x="696" y="942"/>
                  </a:lnTo>
                  <a:lnTo>
                    <a:pt x="694" y="940"/>
                  </a:lnTo>
                  <a:lnTo>
                    <a:pt x="692" y="940"/>
                  </a:lnTo>
                  <a:lnTo>
                    <a:pt x="692" y="942"/>
                  </a:lnTo>
                  <a:lnTo>
                    <a:pt x="692" y="942"/>
                  </a:lnTo>
                  <a:lnTo>
                    <a:pt x="688" y="944"/>
                  </a:lnTo>
                  <a:lnTo>
                    <a:pt x="652" y="944"/>
                  </a:lnTo>
                  <a:lnTo>
                    <a:pt x="648" y="946"/>
                  </a:lnTo>
                  <a:lnTo>
                    <a:pt x="646" y="948"/>
                  </a:lnTo>
                  <a:lnTo>
                    <a:pt x="642" y="948"/>
                  </a:lnTo>
                  <a:lnTo>
                    <a:pt x="640" y="950"/>
                  </a:lnTo>
                  <a:lnTo>
                    <a:pt x="636" y="956"/>
                  </a:lnTo>
                  <a:lnTo>
                    <a:pt x="632" y="956"/>
                  </a:lnTo>
                  <a:lnTo>
                    <a:pt x="628" y="958"/>
                  </a:lnTo>
                  <a:lnTo>
                    <a:pt x="618" y="966"/>
                  </a:lnTo>
                  <a:lnTo>
                    <a:pt x="596" y="972"/>
                  </a:lnTo>
                  <a:lnTo>
                    <a:pt x="594" y="978"/>
                  </a:lnTo>
                  <a:lnTo>
                    <a:pt x="590" y="980"/>
                  </a:lnTo>
                  <a:lnTo>
                    <a:pt x="546" y="992"/>
                  </a:lnTo>
                  <a:lnTo>
                    <a:pt x="546" y="988"/>
                  </a:lnTo>
                  <a:lnTo>
                    <a:pt x="548" y="984"/>
                  </a:lnTo>
                  <a:lnTo>
                    <a:pt x="552" y="982"/>
                  </a:lnTo>
                  <a:lnTo>
                    <a:pt x="554" y="980"/>
                  </a:lnTo>
                  <a:lnTo>
                    <a:pt x="556" y="976"/>
                  </a:lnTo>
                  <a:lnTo>
                    <a:pt x="556" y="974"/>
                  </a:lnTo>
                  <a:lnTo>
                    <a:pt x="558" y="958"/>
                  </a:lnTo>
                  <a:lnTo>
                    <a:pt x="550" y="920"/>
                  </a:lnTo>
                  <a:lnTo>
                    <a:pt x="542" y="914"/>
                  </a:lnTo>
                  <a:lnTo>
                    <a:pt x="538" y="910"/>
                  </a:lnTo>
                  <a:lnTo>
                    <a:pt x="490" y="886"/>
                  </a:lnTo>
                  <a:lnTo>
                    <a:pt x="488" y="886"/>
                  </a:lnTo>
                  <a:lnTo>
                    <a:pt x="484" y="886"/>
                  </a:lnTo>
                  <a:lnTo>
                    <a:pt x="484" y="884"/>
                  </a:lnTo>
                  <a:lnTo>
                    <a:pt x="478" y="884"/>
                  </a:lnTo>
                  <a:lnTo>
                    <a:pt x="476" y="882"/>
                  </a:lnTo>
                  <a:lnTo>
                    <a:pt x="476" y="880"/>
                  </a:lnTo>
                  <a:lnTo>
                    <a:pt x="474" y="882"/>
                  </a:lnTo>
                  <a:lnTo>
                    <a:pt x="470" y="882"/>
                  </a:lnTo>
                  <a:lnTo>
                    <a:pt x="468" y="880"/>
                  </a:lnTo>
                  <a:lnTo>
                    <a:pt x="466" y="878"/>
                  </a:lnTo>
                  <a:lnTo>
                    <a:pt x="464" y="878"/>
                  </a:lnTo>
                  <a:lnTo>
                    <a:pt x="460" y="878"/>
                  </a:lnTo>
                  <a:lnTo>
                    <a:pt x="458" y="874"/>
                  </a:lnTo>
                  <a:lnTo>
                    <a:pt x="456" y="874"/>
                  </a:lnTo>
                  <a:lnTo>
                    <a:pt x="454" y="872"/>
                  </a:lnTo>
                  <a:lnTo>
                    <a:pt x="452" y="872"/>
                  </a:lnTo>
                  <a:lnTo>
                    <a:pt x="450" y="872"/>
                  </a:lnTo>
                  <a:lnTo>
                    <a:pt x="448" y="872"/>
                  </a:lnTo>
                  <a:lnTo>
                    <a:pt x="446" y="872"/>
                  </a:lnTo>
                  <a:lnTo>
                    <a:pt x="446" y="872"/>
                  </a:lnTo>
                  <a:lnTo>
                    <a:pt x="442" y="870"/>
                  </a:lnTo>
                  <a:lnTo>
                    <a:pt x="442" y="870"/>
                  </a:lnTo>
                  <a:lnTo>
                    <a:pt x="440" y="868"/>
                  </a:lnTo>
                  <a:lnTo>
                    <a:pt x="440" y="868"/>
                  </a:lnTo>
                  <a:lnTo>
                    <a:pt x="438" y="866"/>
                  </a:lnTo>
                  <a:lnTo>
                    <a:pt x="438" y="866"/>
                  </a:lnTo>
                  <a:lnTo>
                    <a:pt x="434" y="864"/>
                  </a:lnTo>
                  <a:lnTo>
                    <a:pt x="432" y="864"/>
                  </a:lnTo>
                  <a:lnTo>
                    <a:pt x="430" y="864"/>
                  </a:lnTo>
                  <a:lnTo>
                    <a:pt x="110" y="83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9DBA431-6DCA-4BD5-9627-456F2C5D61BC}"/>
              </a:ext>
            </a:extLst>
          </p:cNvPr>
          <p:cNvGrpSpPr/>
          <p:nvPr/>
        </p:nvGrpSpPr>
        <p:grpSpPr>
          <a:xfrm>
            <a:off x="31584912" y="24743083"/>
            <a:ext cx="1663363" cy="2062708"/>
            <a:chOff x="3236692" y="3575539"/>
            <a:chExt cx="1929171" cy="2392324"/>
          </a:xfrm>
          <a:solidFill>
            <a:srgbClr val="82D8D0"/>
          </a:solidFill>
        </p:grpSpPr>
        <p:sp>
          <p:nvSpPr>
            <p:cNvPr id="190" name="Venezuela">
              <a:extLst>
                <a:ext uri="{FF2B5EF4-FFF2-40B4-BE49-F238E27FC236}">
                  <a16:creationId xmlns:a16="http://schemas.microsoft.com/office/drawing/2014/main" id="{A778B558-291D-40B4-93EE-6662E6D36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2761" y="4122903"/>
              <a:ext cx="313873" cy="287079"/>
            </a:xfrm>
            <a:custGeom>
              <a:avLst/>
              <a:gdLst>
                <a:gd name="T0" fmla="*/ 94 w 164"/>
                <a:gd name="T1" fmla="*/ 150 h 150"/>
                <a:gd name="T2" fmla="*/ 110 w 164"/>
                <a:gd name="T3" fmla="*/ 136 h 150"/>
                <a:gd name="T4" fmla="*/ 116 w 164"/>
                <a:gd name="T5" fmla="*/ 128 h 150"/>
                <a:gd name="T6" fmla="*/ 110 w 164"/>
                <a:gd name="T7" fmla="*/ 114 h 150"/>
                <a:gd name="T8" fmla="*/ 106 w 164"/>
                <a:gd name="T9" fmla="*/ 106 h 150"/>
                <a:gd name="T10" fmla="*/ 124 w 164"/>
                <a:gd name="T11" fmla="*/ 110 h 150"/>
                <a:gd name="T12" fmla="*/ 142 w 164"/>
                <a:gd name="T13" fmla="*/ 102 h 150"/>
                <a:gd name="T14" fmla="*/ 150 w 164"/>
                <a:gd name="T15" fmla="*/ 88 h 150"/>
                <a:gd name="T16" fmla="*/ 150 w 164"/>
                <a:gd name="T17" fmla="*/ 72 h 150"/>
                <a:gd name="T18" fmla="*/ 160 w 164"/>
                <a:gd name="T19" fmla="*/ 68 h 150"/>
                <a:gd name="T20" fmla="*/ 156 w 164"/>
                <a:gd name="T21" fmla="*/ 58 h 150"/>
                <a:gd name="T22" fmla="*/ 164 w 164"/>
                <a:gd name="T23" fmla="*/ 50 h 150"/>
                <a:gd name="T24" fmla="*/ 152 w 164"/>
                <a:gd name="T25" fmla="*/ 48 h 150"/>
                <a:gd name="T26" fmla="*/ 144 w 164"/>
                <a:gd name="T27" fmla="*/ 50 h 150"/>
                <a:gd name="T28" fmla="*/ 152 w 164"/>
                <a:gd name="T29" fmla="*/ 44 h 150"/>
                <a:gd name="T30" fmla="*/ 142 w 164"/>
                <a:gd name="T31" fmla="*/ 36 h 150"/>
                <a:gd name="T32" fmla="*/ 134 w 164"/>
                <a:gd name="T33" fmla="*/ 32 h 150"/>
                <a:gd name="T34" fmla="*/ 128 w 164"/>
                <a:gd name="T35" fmla="*/ 28 h 150"/>
                <a:gd name="T36" fmla="*/ 138 w 164"/>
                <a:gd name="T37" fmla="*/ 24 h 150"/>
                <a:gd name="T38" fmla="*/ 124 w 164"/>
                <a:gd name="T39" fmla="*/ 22 h 150"/>
                <a:gd name="T40" fmla="*/ 108 w 164"/>
                <a:gd name="T41" fmla="*/ 28 h 150"/>
                <a:gd name="T42" fmla="*/ 96 w 164"/>
                <a:gd name="T43" fmla="*/ 30 h 150"/>
                <a:gd name="T44" fmla="*/ 72 w 164"/>
                <a:gd name="T45" fmla="*/ 26 h 150"/>
                <a:gd name="T46" fmla="*/ 64 w 164"/>
                <a:gd name="T47" fmla="*/ 22 h 150"/>
                <a:gd name="T48" fmla="*/ 50 w 164"/>
                <a:gd name="T49" fmla="*/ 14 h 150"/>
                <a:gd name="T50" fmla="*/ 44 w 164"/>
                <a:gd name="T51" fmla="*/ 4 h 150"/>
                <a:gd name="T52" fmla="*/ 38 w 164"/>
                <a:gd name="T53" fmla="*/ 12 h 150"/>
                <a:gd name="T54" fmla="*/ 42 w 164"/>
                <a:gd name="T55" fmla="*/ 16 h 150"/>
                <a:gd name="T56" fmla="*/ 34 w 164"/>
                <a:gd name="T57" fmla="*/ 18 h 150"/>
                <a:gd name="T58" fmla="*/ 24 w 164"/>
                <a:gd name="T59" fmla="*/ 28 h 150"/>
                <a:gd name="T60" fmla="*/ 18 w 164"/>
                <a:gd name="T61" fmla="*/ 44 h 150"/>
                <a:gd name="T62" fmla="*/ 16 w 164"/>
                <a:gd name="T63" fmla="*/ 34 h 150"/>
                <a:gd name="T64" fmla="*/ 20 w 164"/>
                <a:gd name="T65" fmla="*/ 20 h 150"/>
                <a:gd name="T66" fmla="*/ 20 w 164"/>
                <a:gd name="T67" fmla="*/ 12 h 150"/>
                <a:gd name="T68" fmla="*/ 18 w 164"/>
                <a:gd name="T69" fmla="*/ 12 h 150"/>
                <a:gd name="T70" fmla="*/ 6 w 164"/>
                <a:gd name="T71" fmla="*/ 24 h 150"/>
                <a:gd name="T72" fmla="*/ 0 w 164"/>
                <a:gd name="T73" fmla="*/ 42 h 150"/>
                <a:gd name="T74" fmla="*/ 10 w 164"/>
                <a:gd name="T75" fmla="*/ 54 h 150"/>
                <a:gd name="T76" fmla="*/ 10 w 164"/>
                <a:gd name="T77" fmla="*/ 64 h 150"/>
                <a:gd name="T78" fmla="*/ 22 w 164"/>
                <a:gd name="T79" fmla="*/ 68 h 150"/>
                <a:gd name="T80" fmla="*/ 38 w 164"/>
                <a:gd name="T81" fmla="*/ 70 h 150"/>
                <a:gd name="T82" fmla="*/ 54 w 164"/>
                <a:gd name="T83" fmla="*/ 80 h 150"/>
                <a:gd name="T84" fmla="*/ 66 w 164"/>
                <a:gd name="T85" fmla="*/ 80 h 150"/>
                <a:gd name="T86" fmla="*/ 70 w 164"/>
                <a:gd name="T87" fmla="*/ 86 h 150"/>
                <a:gd name="T88" fmla="*/ 66 w 164"/>
                <a:gd name="T89" fmla="*/ 98 h 150"/>
                <a:gd name="T90" fmla="*/ 66 w 164"/>
                <a:gd name="T91" fmla="*/ 110 h 150"/>
                <a:gd name="T92" fmla="*/ 68 w 164"/>
                <a:gd name="T93" fmla="*/ 124 h 150"/>
                <a:gd name="T94" fmla="*/ 72 w 164"/>
                <a:gd name="T95" fmla="*/ 132 h 150"/>
                <a:gd name="T96" fmla="*/ 60 w 164"/>
                <a:gd name="T97" fmla="*/ 4 h 150"/>
                <a:gd name="T98" fmla="*/ 60 w 164"/>
                <a:gd name="T99" fmla="*/ 6 h 150"/>
                <a:gd name="T100" fmla="*/ 54 w 164"/>
                <a:gd name="T101" fmla="*/ 6 h 150"/>
                <a:gd name="T102" fmla="*/ 40 w 164"/>
                <a:gd name="T103" fmla="*/ 2 h 150"/>
                <a:gd name="T104" fmla="*/ 112 w 164"/>
                <a:gd name="T105" fmla="*/ 18 h 150"/>
                <a:gd name="T106" fmla="*/ 112 w 164"/>
                <a:gd name="T107" fmla="*/ 2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4" h="150">
                  <a:moveTo>
                    <a:pt x="76" y="144"/>
                  </a:moveTo>
                  <a:lnTo>
                    <a:pt x="80" y="146"/>
                  </a:lnTo>
                  <a:lnTo>
                    <a:pt x="86" y="150"/>
                  </a:lnTo>
                  <a:lnTo>
                    <a:pt x="88" y="150"/>
                  </a:lnTo>
                  <a:lnTo>
                    <a:pt x="94" y="150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2" y="142"/>
                  </a:lnTo>
                  <a:lnTo>
                    <a:pt x="108" y="138"/>
                  </a:lnTo>
                  <a:lnTo>
                    <a:pt x="110" y="136"/>
                  </a:lnTo>
                  <a:lnTo>
                    <a:pt x="112" y="134"/>
                  </a:lnTo>
                  <a:lnTo>
                    <a:pt x="118" y="132"/>
                  </a:lnTo>
                  <a:lnTo>
                    <a:pt x="120" y="130"/>
                  </a:lnTo>
                  <a:lnTo>
                    <a:pt x="120" y="128"/>
                  </a:lnTo>
                  <a:lnTo>
                    <a:pt x="116" y="128"/>
                  </a:lnTo>
                  <a:lnTo>
                    <a:pt x="112" y="128"/>
                  </a:lnTo>
                  <a:lnTo>
                    <a:pt x="106" y="126"/>
                  </a:lnTo>
                  <a:lnTo>
                    <a:pt x="108" y="122"/>
                  </a:lnTo>
                  <a:lnTo>
                    <a:pt x="106" y="120"/>
                  </a:lnTo>
                  <a:lnTo>
                    <a:pt x="110" y="114"/>
                  </a:lnTo>
                  <a:lnTo>
                    <a:pt x="108" y="112"/>
                  </a:lnTo>
                  <a:lnTo>
                    <a:pt x="106" y="110"/>
                  </a:lnTo>
                  <a:lnTo>
                    <a:pt x="104" y="108"/>
                  </a:lnTo>
                  <a:lnTo>
                    <a:pt x="102" y="106"/>
                  </a:lnTo>
                  <a:lnTo>
                    <a:pt x="106" y="106"/>
                  </a:lnTo>
                  <a:lnTo>
                    <a:pt x="108" y="108"/>
                  </a:lnTo>
                  <a:lnTo>
                    <a:pt x="114" y="110"/>
                  </a:lnTo>
                  <a:lnTo>
                    <a:pt x="118" y="110"/>
                  </a:lnTo>
                  <a:lnTo>
                    <a:pt x="122" y="108"/>
                  </a:lnTo>
                  <a:lnTo>
                    <a:pt x="124" y="110"/>
                  </a:lnTo>
                  <a:lnTo>
                    <a:pt x="128" y="108"/>
                  </a:lnTo>
                  <a:lnTo>
                    <a:pt x="132" y="104"/>
                  </a:lnTo>
                  <a:lnTo>
                    <a:pt x="136" y="104"/>
                  </a:lnTo>
                  <a:lnTo>
                    <a:pt x="138" y="104"/>
                  </a:lnTo>
                  <a:lnTo>
                    <a:pt x="142" y="102"/>
                  </a:lnTo>
                  <a:lnTo>
                    <a:pt x="146" y="102"/>
                  </a:lnTo>
                  <a:lnTo>
                    <a:pt x="154" y="98"/>
                  </a:lnTo>
                  <a:lnTo>
                    <a:pt x="154" y="94"/>
                  </a:lnTo>
                  <a:lnTo>
                    <a:pt x="154" y="92"/>
                  </a:lnTo>
                  <a:lnTo>
                    <a:pt x="150" y="88"/>
                  </a:lnTo>
                  <a:lnTo>
                    <a:pt x="146" y="84"/>
                  </a:lnTo>
                  <a:lnTo>
                    <a:pt x="146" y="80"/>
                  </a:lnTo>
                  <a:lnTo>
                    <a:pt x="148" y="78"/>
                  </a:lnTo>
                  <a:lnTo>
                    <a:pt x="148" y="74"/>
                  </a:lnTo>
                  <a:lnTo>
                    <a:pt x="150" y="72"/>
                  </a:lnTo>
                  <a:lnTo>
                    <a:pt x="152" y="74"/>
                  </a:lnTo>
                  <a:lnTo>
                    <a:pt x="154" y="72"/>
                  </a:lnTo>
                  <a:lnTo>
                    <a:pt x="156" y="74"/>
                  </a:lnTo>
                  <a:lnTo>
                    <a:pt x="160" y="72"/>
                  </a:lnTo>
                  <a:lnTo>
                    <a:pt x="160" y="68"/>
                  </a:lnTo>
                  <a:lnTo>
                    <a:pt x="158" y="68"/>
                  </a:lnTo>
                  <a:lnTo>
                    <a:pt x="154" y="68"/>
                  </a:lnTo>
                  <a:lnTo>
                    <a:pt x="154" y="64"/>
                  </a:lnTo>
                  <a:lnTo>
                    <a:pt x="152" y="62"/>
                  </a:lnTo>
                  <a:lnTo>
                    <a:pt x="156" y="58"/>
                  </a:lnTo>
                  <a:lnTo>
                    <a:pt x="158" y="58"/>
                  </a:lnTo>
                  <a:lnTo>
                    <a:pt x="160" y="56"/>
                  </a:lnTo>
                  <a:lnTo>
                    <a:pt x="164" y="52"/>
                  </a:lnTo>
                  <a:lnTo>
                    <a:pt x="164" y="52"/>
                  </a:lnTo>
                  <a:lnTo>
                    <a:pt x="164" y="50"/>
                  </a:lnTo>
                  <a:lnTo>
                    <a:pt x="158" y="48"/>
                  </a:lnTo>
                  <a:lnTo>
                    <a:pt x="156" y="48"/>
                  </a:lnTo>
                  <a:lnTo>
                    <a:pt x="156" y="50"/>
                  </a:lnTo>
                  <a:lnTo>
                    <a:pt x="154" y="48"/>
                  </a:lnTo>
                  <a:lnTo>
                    <a:pt x="152" y="48"/>
                  </a:lnTo>
                  <a:lnTo>
                    <a:pt x="150" y="50"/>
                  </a:lnTo>
                  <a:lnTo>
                    <a:pt x="146" y="50"/>
                  </a:lnTo>
                  <a:lnTo>
                    <a:pt x="142" y="50"/>
                  </a:lnTo>
                  <a:lnTo>
                    <a:pt x="142" y="50"/>
                  </a:lnTo>
                  <a:lnTo>
                    <a:pt x="144" y="50"/>
                  </a:lnTo>
                  <a:lnTo>
                    <a:pt x="146" y="50"/>
                  </a:lnTo>
                  <a:lnTo>
                    <a:pt x="148" y="48"/>
                  </a:lnTo>
                  <a:lnTo>
                    <a:pt x="148" y="46"/>
                  </a:lnTo>
                  <a:lnTo>
                    <a:pt x="150" y="44"/>
                  </a:lnTo>
                  <a:lnTo>
                    <a:pt x="152" y="44"/>
                  </a:lnTo>
                  <a:lnTo>
                    <a:pt x="150" y="42"/>
                  </a:lnTo>
                  <a:lnTo>
                    <a:pt x="150" y="42"/>
                  </a:lnTo>
                  <a:lnTo>
                    <a:pt x="150" y="40"/>
                  </a:lnTo>
                  <a:lnTo>
                    <a:pt x="146" y="38"/>
                  </a:lnTo>
                  <a:lnTo>
                    <a:pt x="142" y="36"/>
                  </a:lnTo>
                  <a:lnTo>
                    <a:pt x="140" y="36"/>
                  </a:lnTo>
                  <a:lnTo>
                    <a:pt x="138" y="34"/>
                  </a:lnTo>
                  <a:lnTo>
                    <a:pt x="136" y="34"/>
                  </a:lnTo>
                  <a:lnTo>
                    <a:pt x="136" y="34"/>
                  </a:lnTo>
                  <a:lnTo>
                    <a:pt x="134" y="32"/>
                  </a:lnTo>
                  <a:lnTo>
                    <a:pt x="132" y="32"/>
                  </a:lnTo>
                  <a:lnTo>
                    <a:pt x="132" y="34"/>
                  </a:lnTo>
                  <a:lnTo>
                    <a:pt x="130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6" y="26"/>
                  </a:lnTo>
                  <a:lnTo>
                    <a:pt x="128" y="26"/>
                  </a:lnTo>
                  <a:lnTo>
                    <a:pt x="134" y="26"/>
                  </a:lnTo>
                  <a:lnTo>
                    <a:pt x="136" y="26"/>
                  </a:lnTo>
                  <a:lnTo>
                    <a:pt x="138" y="24"/>
                  </a:lnTo>
                  <a:lnTo>
                    <a:pt x="138" y="22"/>
                  </a:lnTo>
                  <a:lnTo>
                    <a:pt x="136" y="24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18" y="24"/>
                  </a:lnTo>
                  <a:lnTo>
                    <a:pt x="116" y="24"/>
                  </a:lnTo>
                  <a:lnTo>
                    <a:pt x="114" y="24"/>
                  </a:lnTo>
                  <a:lnTo>
                    <a:pt x="110" y="26"/>
                  </a:lnTo>
                  <a:lnTo>
                    <a:pt x="108" y="28"/>
                  </a:lnTo>
                  <a:lnTo>
                    <a:pt x="104" y="28"/>
                  </a:lnTo>
                  <a:lnTo>
                    <a:pt x="104" y="30"/>
                  </a:lnTo>
                  <a:lnTo>
                    <a:pt x="100" y="30"/>
                  </a:lnTo>
                  <a:lnTo>
                    <a:pt x="98" y="32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88" y="24"/>
                  </a:lnTo>
                  <a:lnTo>
                    <a:pt x="82" y="26"/>
                  </a:lnTo>
                  <a:lnTo>
                    <a:pt x="72" y="26"/>
                  </a:lnTo>
                  <a:lnTo>
                    <a:pt x="66" y="26"/>
                  </a:lnTo>
                  <a:lnTo>
                    <a:pt x="64" y="26"/>
                  </a:lnTo>
                  <a:lnTo>
                    <a:pt x="62" y="24"/>
                  </a:lnTo>
                  <a:lnTo>
                    <a:pt x="62" y="22"/>
                  </a:lnTo>
                  <a:lnTo>
                    <a:pt x="64" y="22"/>
                  </a:lnTo>
                  <a:lnTo>
                    <a:pt x="64" y="20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52" y="16"/>
                  </a:lnTo>
                  <a:lnTo>
                    <a:pt x="50" y="14"/>
                  </a:lnTo>
                  <a:lnTo>
                    <a:pt x="48" y="14"/>
                  </a:lnTo>
                  <a:lnTo>
                    <a:pt x="46" y="14"/>
                  </a:lnTo>
                  <a:lnTo>
                    <a:pt x="44" y="12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38" y="6"/>
                  </a:lnTo>
                  <a:lnTo>
                    <a:pt x="36" y="10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4" y="14"/>
                  </a:lnTo>
                  <a:lnTo>
                    <a:pt x="44" y="16"/>
                  </a:lnTo>
                  <a:lnTo>
                    <a:pt x="42" y="16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24" y="20"/>
                  </a:lnTo>
                  <a:lnTo>
                    <a:pt x="22" y="22"/>
                  </a:lnTo>
                  <a:lnTo>
                    <a:pt x="22" y="24"/>
                  </a:lnTo>
                  <a:lnTo>
                    <a:pt x="24" y="28"/>
                  </a:lnTo>
                  <a:lnTo>
                    <a:pt x="24" y="32"/>
                  </a:lnTo>
                  <a:lnTo>
                    <a:pt x="24" y="36"/>
                  </a:lnTo>
                  <a:lnTo>
                    <a:pt x="24" y="38"/>
                  </a:lnTo>
                  <a:lnTo>
                    <a:pt x="24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0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20" y="28"/>
                  </a:lnTo>
                  <a:lnTo>
                    <a:pt x="20" y="24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16" y="14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4" y="12"/>
                  </a:lnTo>
                  <a:lnTo>
                    <a:pt x="26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18" y="12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0" y="20"/>
                  </a:lnTo>
                  <a:lnTo>
                    <a:pt x="8" y="22"/>
                  </a:lnTo>
                  <a:lnTo>
                    <a:pt x="6" y="24"/>
                  </a:lnTo>
                  <a:lnTo>
                    <a:pt x="2" y="28"/>
                  </a:lnTo>
                  <a:lnTo>
                    <a:pt x="2" y="32"/>
                  </a:lnTo>
                  <a:lnTo>
                    <a:pt x="2" y="34"/>
                  </a:lnTo>
                  <a:lnTo>
                    <a:pt x="2" y="38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64"/>
                  </a:lnTo>
                  <a:lnTo>
                    <a:pt x="12" y="68"/>
                  </a:lnTo>
                  <a:lnTo>
                    <a:pt x="16" y="68"/>
                  </a:lnTo>
                  <a:lnTo>
                    <a:pt x="18" y="68"/>
                  </a:lnTo>
                  <a:lnTo>
                    <a:pt x="20" y="70"/>
                  </a:lnTo>
                  <a:lnTo>
                    <a:pt x="22" y="68"/>
                  </a:lnTo>
                  <a:lnTo>
                    <a:pt x="26" y="68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4" y="68"/>
                  </a:lnTo>
                  <a:lnTo>
                    <a:pt x="38" y="70"/>
                  </a:lnTo>
                  <a:lnTo>
                    <a:pt x="40" y="70"/>
                  </a:lnTo>
                  <a:lnTo>
                    <a:pt x="48" y="80"/>
                  </a:lnTo>
                  <a:lnTo>
                    <a:pt x="52" y="78"/>
                  </a:lnTo>
                  <a:lnTo>
                    <a:pt x="52" y="80"/>
                  </a:lnTo>
                  <a:lnTo>
                    <a:pt x="54" y="80"/>
                  </a:lnTo>
                  <a:lnTo>
                    <a:pt x="56" y="80"/>
                  </a:lnTo>
                  <a:lnTo>
                    <a:pt x="58" y="82"/>
                  </a:lnTo>
                  <a:lnTo>
                    <a:pt x="60" y="80"/>
                  </a:lnTo>
                  <a:lnTo>
                    <a:pt x="62" y="80"/>
                  </a:lnTo>
                  <a:lnTo>
                    <a:pt x="66" y="80"/>
                  </a:lnTo>
                  <a:lnTo>
                    <a:pt x="66" y="80"/>
                  </a:lnTo>
                  <a:lnTo>
                    <a:pt x="68" y="80"/>
                  </a:lnTo>
                  <a:lnTo>
                    <a:pt x="72" y="80"/>
                  </a:lnTo>
                  <a:lnTo>
                    <a:pt x="72" y="84"/>
                  </a:lnTo>
                  <a:lnTo>
                    <a:pt x="70" y="86"/>
                  </a:lnTo>
                  <a:lnTo>
                    <a:pt x="70" y="90"/>
                  </a:lnTo>
                  <a:lnTo>
                    <a:pt x="70" y="90"/>
                  </a:lnTo>
                  <a:lnTo>
                    <a:pt x="66" y="92"/>
                  </a:lnTo>
                  <a:lnTo>
                    <a:pt x="66" y="94"/>
                  </a:lnTo>
                  <a:lnTo>
                    <a:pt x="66" y="98"/>
                  </a:lnTo>
                  <a:lnTo>
                    <a:pt x="66" y="100"/>
                  </a:lnTo>
                  <a:lnTo>
                    <a:pt x="66" y="102"/>
                  </a:lnTo>
                  <a:lnTo>
                    <a:pt x="66" y="106"/>
                  </a:lnTo>
                  <a:lnTo>
                    <a:pt x="66" y="108"/>
                  </a:lnTo>
                  <a:lnTo>
                    <a:pt x="66" y="110"/>
                  </a:lnTo>
                  <a:lnTo>
                    <a:pt x="70" y="116"/>
                  </a:lnTo>
                  <a:lnTo>
                    <a:pt x="66" y="124"/>
                  </a:lnTo>
                  <a:lnTo>
                    <a:pt x="66" y="124"/>
                  </a:lnTo>
                  <a:lnTo>
                    <a:pt x="68" y="126"/>
                  </a:lnTo>
                  <a:lnTo>
                    <a:pt x="68" y="124"/>
                  </a:lnTo>
                  <a:lnTo>
                    <a:pt x="70" y="124"/>
                  </a:lnTo>
                  <a:lnTo>
                    <a:pt x="70" y="128"/>
                  </a:lnTo>
                  <a:lnTo>
                    <a:pt x="72" y="128"/>
                  </a:lnTo>
                  <a:lnTo>
                    <a:pt x="72" y="130"/>
                  </a:lnTo>
                  <a:lnTo>
                    <a:pt x="72" y="132"/>
                  </a:lnTo>
                  <a:lnTo>
                    <a:pt x="74" y="134"/>
                  </a:lnTo>
                  <a:lnTo>
                    <a:pt x="76" y="140"/>
                  </a:lnTo>
                  <a:lnTo>
                    <a:pt x="76" y="144"/>
                  </a:lnTo>
                  <a:lnTo>
                    <a:pt x="76" y="144"/>
                  </a:lnTo>
                  <a:close/>
                  <a:moveTo>
                    <a:pt x="60" y="4"/>
                  </a:moveTo>
                  <a:lnTo>
                    <a:pt x="62" y="2"/>
                  </a:lnTo>
                  <a:lnTo>
                    <a:pt x="64" y="6"/>
                  </a:lnTo>
                  <a:lnTo>
                    <a:pt x="64" y="8"/>
                  </a:lnTo>
                  <a:lnTo>
                    <a:pt x="62" y="6"/>
                  </a:lnTo>
                  <a:lnTo>
                    <a:pt x="60" y="6"/>
                  </a:lnTo>
                  <a:lnTo>
                    <a:pt x="60" y="4"/>
                  </a:lnTo>
                  <a:close/>
                  <a:moveTo>
                    <a:pt x="52" y="2"/>
                  </a:moveTo>
                  <a:lnTo>
                    <a:pt x="54" y="4"/>
                  </a:lnTo>
                  <a:lnTo>
                    <a:pt x="56" y="6"/>
                  </a:lnTo>
                  <a:lnTo>
                    <a:pt x="54" y="6"/>
                  </a:lnTo>
                  <a:lnTo>
                    <a:pt x="52" y="6"/>
                  </a:lnTo>
                  <a:lnTo>
                    <a:pt x="50" y="4"/>
                  </a:lnTo>
                  <a:lnTo>
                    <a:pt x="52" y="2"/>
                  </a:lnTo>
                  <a:close/>
                  <a:moveTo>
                    <a:pt x="40" y="0"/>
                  </a:moveTo>
                  <a:lnTo>
                    <a:pt x="40" y="2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40" y="0"/>
                  </a:lnTo>
                  <a:close/>
                  <a:moveTo>
                    <a:pt x="108" y="20"/>
                  </a:moveTo>
                  <a:lnTo>
                    <a:pt x="112" y="18"/>
                  </a:lnTo>
                  <a:lnTo>
                    <a:pt x="112" y="20"/>
                  </a:lnTo>
                  <a:lnTo>
                    <a:pt x="116" y="18"/>
                  </a:lnTo>
                  <a:lnTo>
                    <a:pt x="116" y="20"/>
                  </a:lnTo>
                  <a:lnTo>
                    <a:pt x="114" y="22"/>
                  </a:lnTo>
                  <a:lnTo>
                    <a:pt x="112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8" y="20"/>
                  </a:lnTo>
                  <a:lnTo>
                    <a:pt x="108" y="20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1" name="Uruguay">
              <a:extLst>
                <a:ext uri="{FF2B5EF4-FFF2-40B4-BE49-F238E27FC236}">
                  <a16:creationId xmlns:a16="http://schemas.microsoft.com/office/drawing/2014/main" id="{334E3AA5-F839-4A05-B376-534825ED7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9361" y="5167870"/>
              <a:ext cx="122487" cy="137798"/>
            </a:xfrm>
            <a:custGeom>
              <a:avLst/>
              <a:gdLst>
                <a:gd name="T0" fmla="*/ 10 w 64"/>
                <a:gd name="T1" fmla="*/ 2 h 72"/>
                <a:gd name="T2" fmla="*/ 18 w 64"/>
                <a:gd name="T3" fmla="*/ 0 h 72"/>
                <a:gd name="T4" fmla="*/ 22 w 64"/>
                <a:gd name="T5" fmla="*/ 6 h 72"/>
                <a:gd name="T6" fmla="*/ 26 w 64"/>
                <a:gd name="T7" fmla="*/ 10 h 72"/>
                <a:gd name="T8" fmla="*/ 30 w 64"/>
                <a:gd name="T9" fmla="*/ 16 h 72"/>
                <a:gd name="T10" fmla="*/ 34 w 64"/>
                <a:gd name="T11" fmla="*/ 12 h 72"/>
                <a:gd name="T12" fmla="*/ 40 w 64"/>
                <a:gd name="T13" fmla="*/ 18 h 72"/>
                <a:gd name="T14" fmla="*/ 46 w 64"/>
                <a:gd name="T15" fmla="*/ 22 h 72"/>
                <a:gd name="T16" fmla="*/ 48 w 64"/>
                <a:gd name="T17" fmla="*/ 26 h 72"/>
                <a:gd name="T18" fmla="*/ 56 w 64"/>
                <a:gd name="T19" fmla="*/ 30 h 72"/>
                <a:gd name="T20" fmla="*/ 62 w 64"/>
                <a:gd name="T21" fmla="*/ 38 h 72"/>
                <a:gd name="T22" fmla="*/ 58 w 64"/>
                <a:gd name="T23" fmla="*/ 44 h 72"/>
                <a:gd name="T24" fmla="*/ 60 w 64"/>
                <a:gd name="T25" fmla="*/ 48 h 72"/>
                <a:gd name="T26" fmla="*/ 62 w 64"/>
                <a:gd name="T27" fmla="*/ 50 h 72"/>
                <a:gd name="T28" fmla="*/ 62 w 64"/>
                <a:gd name="T29" fmla="*/ 52 h 72"/>
                <a:gd name="T30" fmla="*/ 60 w 64"/>
                <a:gd name="T31" fmla="*/ 58 h 72"/>
                <a:gd name="T32" fmla="*/ 56 w 64"/>
                <a:gd name="T33" fmla="*/ 62 h 72"/>
                <a:gd name="T34" fmla="*/ 56 w 64"/>
                <a:gd name="T35" fmla="*/ 64 h 72"/>
                <a:gd name="T36" fmla="*/ 48 w 64"/>
                <a:gd name="T37" fmla="*/ 70 h 72"/>
                <a:gd name="T38" fmla="*/ 48 w 64"/>
                <a:gd name="T39" fmla="*/ 68 h 72"/>
                <a:gd name="T40" fmla="*/ 46 w 64"/>
                <a:gd name="T41" fmla="*/ 72 h 72"/>
                <a:gd name="T42" fmla="*/ 42 w 64"/>
                <a:gd name="T43" fmla="*/ 70 h 72"/>
                <a:gd name="T44" fmla="*/ 40 w 64"/>
                <a:gd name="T45" fmla="*/ 70 h 72"/>
                <a:gd name="T46" fmla="*/ 34 w 64"/>
                <a:gd name="T47" fmla="*/ 70 h 72"/>
                <a:gd name="T48" fmla="*/ 28 w 64"/>
                <a:gd name="T49" fmla="*/ 72 h 72"/>
                <a:gd name="T50" fmla="*/ 28 w 64"/>
                <a:gd name="T51" fmla="*/ 68 h 72"/>
                <a:gd name="T52" fmla="*/ 26 w 64"/>
                <a:gd name="T53" fmla="*/ 68 h 72"/>
                <a:gd name="T54" fmla="*/ 22 w 64"/>
                <a:gd name="T55" fmla="*/ 66 h 72"/>
                <a:gd name="T56" fmla="*/ 12 w 64"/>
                <a:gd name="T57" fmla="*/ 66 h 72"/>
                <a:gd name="T58" fmla="*/ 8 w 64"/>
                <a:gd name="T59" fmla="*/ 62 h 72"/>
                <a:gd name="T60" fmla="*/ 2 w 64"/>
                <a:gd name="T61" fmla="*/ 58 h 72"/>
                <a:gd name="T62" fmla="*/ 0 w 64"/>
                <a:gd name="T63" fmla="*/ 46 h 72"/>
                <a:gd name="T64" fmla="*/ 2 w 64"/>
                <a:gd name="T65" fmla="*/ 46 h 72"/>
                <a:gd name="T66" fmla="*/ 4 w 64"/>
                <a:gd name="T67" fmla="*/ 42 h 72"/>
                <a:gd name="T68" fmla="*/ 2 w 64"/>
                <a:gd name="T69" fmla="*/ 32 h 72"/>
                <a:gd name="T70" fmla="*/ 2 w 64"/>
                <a:gd name="T71" fmla="*/ 28 h 72"/>
                <a:gd name="T72" fmla="*/ 4 w 64"/>
                <a:gd name="T73" fmla="*/ 22 h 72"/>
                <a:gd name="T74" fmla="*/ 4 w 64"/>
                <a:gd name="T75" fmla="*/ 16 h 72"/>
                <a:gd name="T76" fmla="*/ 4 w 64"/>
                <a:gd name="T77" fmla="*/ 12 h 72"/>
                <a:gd name="T78" fmla="*/ 6 w 64"/>
                <a:gd name="T79" fmla="*/ 4 h 72"/>
                <a:gd name="T80" fmla="*/ 8 w 64"/>
                <a:gd name="T81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" h="72">
                  <a:moveTo>
                    <a:pt x="8" y="2"/>
                  </a:move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2" y="6"/>
                  </a:lnTo>
                  <a:lnTo>
                    <a:pt x="24" y="8"/>
                  </a:lnTo>
                  <a:lnTo>
                    <a:pt x="26" y="10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2" y="12"/>
                  </a:lnTo>
                  <a:lnTo>
                    <a:pt x="34" y="12"/>
                  </a:lnTo>
                  <a:lnTo>
                    <a:pt x="38" y="18"/>
                  </a:lnTo>
                  <a:lnTo>
                    <a:pt x="40" y="18"/>
                  </a:lnTo>
                  <a:lnTo>
                    <a:pt x="44" y="20"/>
                  </a:lnTo>
                  <a:lnTo>
                    <a:pt x="46" y="22"/>
                  </a:lnTo>
                  <a:lnTo>
                    <a:pt x="46" y="26"/>
                  </a:lnTo>
                  <a:lnTo>
                    <a:pt x="48" y="26"/>
                  </a:lnTo>
                  <a:lnTo>
                    <a:pt x="54" y="28"/>
                  </a:lnTo>
                  <a:lnTo>
                    <a:pt x="56" y="30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2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64" y="52"/>
                  </a:lnTo>
                  <a:lnTo>
                    <a:pt x="62" y="52"/>
                  </a:lnTo>
                  <a:lnTo>
                    <a:pt x="60" y="54"/>
                  </a:lnTo>
                  <a:lnTo>
                    <a:pt x="60" y="58"/>
                  </a:lnTo>
                  <a:lnTo>
                    <a:pt x="58" y="60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56" y="64"/>
                  </a:lnTo>
                  <a:lnTo>
                    <a:pt x="54" y="68"/>
                  </a:lnTo>
                  <a:lnTo>
                    <a:pt x="48" y="70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4" y="72"/>
                  </a:lnTo>
                  <a:lnTo>
                    <a:pt x="42" y="70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36" y="68"/>
                  </a:lnTo>
                  <a:lnTo>
                    <a:pt x="34" y="70"/>
                  </a:lnTo>
                  <a:lnTo>
                    <a:pt x="30" y="72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4" y="68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2" y="66"/>
                  </a:lnTo>
                  <a:lnTo>
                    <a:pt x="10" y="66"/>
                  </a:lnTo>
                  <a:lnTo>
                    <a:pt x="8" y="62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0" y="5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46"/>
                  </a:lnTo>
                  <a:lnTo>
                    <a:pt x="4" y="44"/>
                  </a:lnTo>
                  <a:lnTo>
                    <a:pt x="4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2" y="28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8"/>
                  </a:lnTo>
                  <a:lnTo>
                    <a:pt x="6" y="4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2" name="Suriname">
              <a:extLst>
                <a:ext uri="{FF2B5EF4-FFF2-40B4-BE49-F238E27FC236}">
                  <a16:creationId xmlns:a16="http://schemas.microsoft.com/office/drawing/2014/main" id="{21CC1648-E8E7-467D-9B36-E71B3A63B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567" y="4279839"/>
              <a:ext cx="95693" cy="103348"/>
            </a:xfrm>
            <a:custGeom>
              <a:avLst/>
              <a:gdLst>
                <a:gd name="T0" fmla="*/ 20 w 50"/>
                <a:gd name="T1" fmla="*/ 52 h 54"/>
                <a:gd name="T2" fmla="*/ 22 w 50"/>
                <a:gd name="T3" fmla="*/ 52 h 54"/>
                <a:gd name="T4" fmla="*/ 26 w 50"/>
                <a:gd name="T5" fmla="*/ 54 h 54"/>
                <a:gd name="T6" fmla="*/ 26 w 50"/>
                <a:gd name="T7" fmla="*/ 50 h 54"/>
                <a:gd name="T8" fmla="*/ 22 w 50"/>
                <a:gd name="T9" fmla="*/ 46 h 54"/>
                <a:gd name="T10" fmla="*/ 26 w 50"/>
                <a:gd name="T11" fmla="*/ 42 h 54"/>
                <a:gd name="T12" fmla="*/ 34 w 50"/>
                <a:gd name="T13" fmla="*/ 42 h 54"/>
                <a:gd name="T14" fmla="*/ 38 w 50"/>
                <a:gd name="T15" fmla="*/ 42 h 54"/>
                <a:gd name="T16" fmla="*/ 44 w 50"/>
                <a:gd name="T17" fmla="*/ 44 h 54"/>
                <a:gd name="T18" fmla="*/ 48 w 50"/>
                <a:gd name="T19" fmla="*/ 40 h 54"/>
                <a:gd name="T20" fmla="*/ 46 w 50"/>
                <a:gd name="T21" fmla="*/ 36 h 54"/>
                <a:gd name="T22" fmla="*/ 50 w 50"/>
                <a:gd name="T23" fmla="*/ 32 h 54"/>
                <a:gd name="T24" fmla="*/ 48 w 50"/>
                <a:gd name="T25" fmla="*/ 28 h 54"/>
                <a:gd name="T26" fmla="*/ 46 w 50"/>
                <a:gd name="T27" fmla="*/ 24 h 54"/>
                <a:gd name="T28" fmla="*/ 44 w 50"/>
                <a:gd name="T29" fmla="*/ 20 h 54"/>
                <a:gd name="T30" fmla="*/ 42 w 50"/>
                <a:gd name="T31" fmla="*/ 14 h 54"/>
                <a:gd name="T32" fmla="*/ 44 w 50"/>
                <a:gd name="T33" fmla="*/ 8 h 54"/>
                <a:gd name="T34" fmla="*/ 46 w 50"/>
                <a:gd name="T35" fmla="*/ 8 h 54"/>
                <a:gd name="T36" fmla="*/ 48 w 50"/>
                <a:gd name="T37" fmla="*/ 4 h 54"/>
                <a:gd name="T38" fmla="*/ 40 w 50"/>
                <a:gd name="T39" fmla="*/ 2 h 54"/>
                <a:gd name="T40" fmla="*/ 34 w 50"/>
                <a:gd name="T41" fmla="*/ 0 h 54"/>
                <a:gd name="T42" fmla="*/ 28 w 50"/>
                <a:gd name="T43" fmla="*/ 0 h 54"/>
                <a:gd name="T44" fmla="*/ 20 w 50"/>
                <a:gd name="T45" fmla="*/ 0 h 54"/>
                <a:gd name="T46" fmla="*/ 12 w 50"/>
                <a:gd name="T47" fmla="*/ 2 h 54"/>
                <a:gd name="T48" fmla="*/ 10 w 50"/>
                <a:gd name="T49" fmla="*/ 4 h 54"/>
                <a:gd name="T50" fmla="*/ 10 w 50"/>
                <a:gd name="T51" fmla="*/ 8 h 54"/>
                <a:gd name="T52" fmla="*/ 6 w 50"/>
                <a:gd name="T53" fmla="*/ 12 h 54"/>
                <a:gd name="T54" fmla="*/ 2 w 50"/>
                <a:gd name="T55" fmla="*/ 14 h 54"/>
                <a:gd name="T56" fmla="*/ 0 w 50"/>
                <a:gd name="T57" fmla="*/ 22 h 54"/>
                <a:gd name="T58" fmla="*/ 2 w 50"/>
                <a:gd name="T59" fmla="*/ 26 h 54"/>
                <a:gd name="T60" fmla="*/ 4 w 50"/>
                <a:gd name="T61" fmla="*/ 28 h 54"/>
                <a:gd name="T62" fmla="*/ 6 w 50"/>
                <a:gd name="T63" fmla="*/ 32 h 54"/>
                <a:gd name="T64" fmla="*/ 8 w 50"/>
                <a:gd name="T65" fmla="*/ 34 h 54"/>
                <a:gd name="T66" fmla="*/ 10 w 50"/>
                <a:gd name="T67" fmla="*/ 36 h 54"/>
                <a:gd name="T68" fmla="*/ 10 w 50"/>
                <a:gd name="T69" fmla="*/ 42 h 54"/>
                <a:gd name="T70" fmla="*/ 14 w 50"/>
                <a:gd name="T71" fmla="*/ 46 h 54"/>
                <a:gd name="T72" fmla="*/ 16 w 50"/>
                <a:gd name="T73" fmla="*/ 48 h 54"/>
                <a:gd name="T74" fmla="*/ 18 w 50"/>
                <a:gd name="T75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" h="54">
                  <a:moveTo>
                    <a:pt x="18" y="52"/>
                  </a:moveTo>
                  <a:lnTo>
                    <a:pt x="20" y="52"/>
                  </a:lnTo>
                  <a:lnTo>
                    <a:pt x="20" y="52"/>
                  </a:lnTo>
                  <a:lnTo>
                    <a:pt x="22" y="52"/>
                  </a:lnTo>
                  <a:lnTo>
                    <a:pt x="24" y="54"/>
                  </a:lnTo>
                  <a:lnTo>
                    <a:pt x="26" y="54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28" y="44"/>
                  </a:lnTo>
                  <a:lnTo>
                    <a:pt x="34" y="42"/>
                  </a:lnTo>
                  <a:lnTo>
                    <a:pt x="36" y="42"/>
                  </a:lnTo>
                  <a:lnTo>
                    <a:pt x="38" y="42"/>
                  </a:lnTo>
                  <a:lnTo>
                    <a:pt x="42" y="44"/>
                  </a:lnTo>
                  <a:lnTo>
                    <a:pt x="44" y="44"/>
                  </a:lnTo>
                  <a:lnTo>
                    <a:pt x="46" y="42"/>
                  </a:lnTo>
                  <a:lnTo>
                    <a:pt x="48" y="40"/>
                  </a:lnTo>
                  <a:lnTo>
                    <a:pt x="46" y="38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8" y="28"/>
                  </a:lnTo>
                  <a:lnTo>
                    <a:pt x="46" y="26"/>
                  </a:lnTo>
                  <a:lnTo>
                    <a:pt x="46" y="24"/>
                  </a:lnTo>
                  <a:lnTo>
                    <a:pt x="44" y="22"/>
                  </a:lnTo>
                  <a:lnTo>
                    <a:pt x="44" y="20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42" y="12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8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0" y="2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0" y="36"/>
                  </a:lnTo>
                  <a:lnTo>
                    <a:pt x="10" y="40"/>
                  </a:lnTo>
                  <a:lnTo>
                    <a:pt x="10" y="42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8" y="50"/>
                  </a:lnTo>
                  <a:lnTo>
                    <a:pt x="18" y="52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3" name="Peru">
              <a:extLst>
                <a:ext uri="{FF2B5EF4-FFF2-40B4-BE49-F238E27FC236}">
                  <a16:creationId xmlns:a16="http://schemas.microsoft.com/office/drawing/2014/main" id="{B2B3E084-52A8-4AA7-9AF3-779248A5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7547" y="4429120"/>
              <a:ext cx="306218" cy="447843"/>
            </a:xfrm>
            <a:custGeom>
              <a:avLst/>
              <a:gdLst>
                <a:gd name="T0" fmla="*/ 146 w 160"/>
                <a:gd name="T1" fmla="*/ 138 h 234"/>
                <a:gd name="T2" fmla="*/ 136 w 160"/>
                <a:gd name="T3" fmla="*/ 138 h 234"/>
                <a:gd name="T4" fmla="*/ 136 w 160"/>
                <a:gd name="T5" fmla="*/ 122 h 234"/>
                <a:gd name="T6" fmla="*/ 126 w 160"/>
                <a:gd name="T7" fmla="*/ 124 h 234"/>
                <a:gd name="T8" fmla="*/ 112 w 160"/>
                <a:gd name="T9" fmla="*/ 116 h 234"/>
                <a:gd name="T10" fmla="*/ 98 w 160"/>
                <a:gd name="T11" fmla="*/ 102 h 234"/>
                <a:gd name="T12" fmla="*/ 94 w 160"/>
                <a:gd name="T13" fmla="*/ 94 h 234"/>
                <a:gd name="T14" fmla="*/ 96 w 160"/>
                <a:gd name="T15" fmla="*/ 86 h 234"/>
                <a:gd name="T16" fmla="*/ 102 w 160"/>
                <a:gd name="T17" fmla="*/ 80 h 234"/>
                <a:gd name="T18" fmla="*/ 104 w 160"/>
                <a:gd name="T19" fmla="*/ 68 h 234"/>
                <a:gd name="T20" fmla="*/ 112 w 160"/>
                <a:gd name="T21" fmla="*/ 60 h 234"/>
                <a:gd name="T22" fmla="*/ 130 w 160"/>
                <a:gd name="T23" fmla="*/ 54 h 234"/>
                <a:gd name="T24" fmla="*/ 134 w 160"/>
                <a:gd name="T25" fmla="*/ 52 h 234"/>
                <a:gd name="T26" fmla="*/ 140 w 160"/>
                <a:gd name="T27" fmla="*/ 54 h 234"/>
                <a:gd name="T28" fmla="*/ 132 w 160"/>
                <a:gd name="T29" fmla="*/ 48 h 234"/>
                <a:gd name="T30" fmla="*/ 138 w 160"/>
                <a:gd name="T31" fmla="*/ 32 h 234"/>
                <a:gd name="T32" fmla="*/ 132 w 160"/>
                <a:gd name="T33" fmla="*/ 28 h 234"/>
                <a:gd name="T34" fmla="*/ 118 w 160"/>
                <a:gd name="T35" fmla="*/ 26 h 234"/>
                <a:gd name="T36" fmla="*/ 108 w 160"/>
                <a:gd name="T37" fmla="*/ 30 h 234"/>
                <a:gd name="T38" fmla="*/ 104 w 160"/>
                <a:gd name="T39" fmla="*/ 26 h 234"/>
                <a:gd name="T40" fmla="*/ 98 w 160"/>
                <a:gd name="T41" fmla="*/ 20 h 234"/>
                <a:gd name="T42" fmla="*/ 88 w 160"/>
                <a:gd name="T43" fmla="*/ 10 h 234"/>
                <a:gd name="T44" fmla="*/ 80 w 160"/>
                <a:gd name="T45" fmla="*/ 2 h 234"/>
                <a:gd name="T46" fmla="*/ 74 w 160"/>
                <a:gd name="T47" fmla="*/ 2 h 234"/>
                <a:gd name="T48" fmla="*/ 76 w 160"/>
                <a:gd name="T49" fmla="*/ 12 h 234"/>
                <a:gd name="T50" fmla="*/ 62 w 160"/>
                <a:gd name="T51" fmla="*/ 30 h 234"/>
                <a:gd name="T52" fmla="*/ 32 w 160"/>
                <a:gd name="T53" fmla="*/ 60 h 234"/>
                <a:gd name="T54" fmla="*/ 22 w 160"/>
                <a:gd name="T55" fmla="*/ 56 h 234"/>
                <a:gd name="T56" fmla="*/ 12 w 160"/>
                <a:gd name="T57" fmla="*/ 54 h 234"/>
                <a:gd name="T58" fmla="*/ 16 w 160"/>
                <a:gd name="T59" fmla="*/ 44 h 234"/>
                <a:gd name="T60" fmla="*/ 6 w 160"/>
                <a:gd name="T61" fmla="*/ 48 h 234"/>
                <a:gd name="T62" fmla="*/ 0 w 160"/>
                <a:gd name="T63" fmla="*/ 60 h 234"/>
                <a:gd name="T64" fmla="*/ 2 w 160"/>
                <a:gd name="T65" fmla="*/ 66 h 234"/>
                <a:gd name="T66" fmla="*/ 4 w 160"/>
                <a:gd name="T67" fmla="*/ 74 h 234"/>
                <a:gd name="T68" fmla="*/ 6 w 160"/>
                <a:gd name="T69" fmla="*/ 80 h 234"/>
                <a:gd name="T70" fmla="*/ 20 w 160"/>
                <a:gd name="T71" fmla="*/ 86 h 234"/>
                <a:gd name="T72" fmla="*/ 26 w 160"/>
                <a:gd name="T73" fmla="*/ 98 h 234"/>
                <a:gd name="T74" fmla="*/ 34 w 160"/>
                <a:gd name="T75" fmla="*/ 110 h 234"/>
                <a:gd name="T76" fmla="*/ 40 w 160"/>
                <a:gd name="T77" fmla="*/ 122 h 234"/>
                <a:gd name="T78" fmla="*/ 46 w 160"/>
                <a:gd name="T79" fmla="*/ 136 h 234"/>
                <a:gd name="T80" fmla="*/ 50 w 160"/>
                <a:gd name="T81" fmla="*/ 142 h 234"/>
                <a:gd name="T82" fmla="*/ 56 w 160"/>
                <a:gd name="T83" fmla="*/ 152 h 234"/>
                <a:gd name="T84" fmla="*/ 64 w 160"/>
                <a:gd name="T85" fmla="*/ 166 h 234"/>
                <a:gd name="T86" fmla="*/ 66 w 160"/>
                <a:gd name="T87" fmla="*/ 174 h 234"/>
                <a:gd name="T88" fmla="*/ 68 w 160"/>
                <a:gd name="T89" fmla="*/ 178 h 234"/>
                <a:gd name="T90" fmla="*/ 74 w 160"/>
                <a:gd name="T91" fmla="*/ 186 h 234"/>
                <a:gd name="T92" fmla="*/ 82 w 160"/>
                <a:gd name="T93" fmla="*/ 192 h 234"/>
                <a:gd name="T94" fmla="*/ 88 w 160"/>
                <a:gd name="T95" fmla="*/ 196 h 234"/>
                <a:gd name="T96" fmla="*/ 96 w 160"/>
                <a:gd name="T97" fmla="*/ 200 h 234"/>
                <a:gd name="T98" fmla="*/ 102 w 160"/>
                <a:gd name="T99" fmla="*/ 206 h 234"/>
                <a:gd name="T100" fmla="*/ 114 w 160"/>
                <a:gd name="T101" fmla="*/ 210 h 234"/>
                <a:gd name="T102" fmla="*/ 120 w 160"/>
                <a:gd name="T103" fmla="*/ 216 h 234"/>
                <a:gd name="T104" fmla="*/ 128 w 160"/>
                <a:gd name="T105" fmla="*/ 222 h 234"/>
                <a:gd name="T106" fmla="*/ 134 w 160"/>
                <a:gd name="T107" fmla="*/ 226 h 234"/>
                <a:gd name="T108" fmla="*/ 142 w 160"/>
                <a:gd name="T109" fmla="*/ 234 h 234"/>
                <a:gd name="T110" fmla="*/ 152 w 160"/>
                <a:gd name="T111" fmla="*/ 228 h 234"/>
                <a:gd name="T112" fmla="*/ 152 w 160"/>
                <a:gd name="T113" fmla="*/ 222 h 234"/>
                <a:gd name="T114" fmla="*/ 152 w 160"/>
                <a:gd name="T115" fmla="*/ 218 h 234"/>
                <a:gd name="T116" fmla="*/ 160 w 160"/>
                <a:gd name="T117" fmla="*/ 206 h 234"/>
                <a:gd name="T118" fmla="*/ 156 w 160"/>
                <a:gd name="T119" fmla="*/ 192 h 234"/>
                <a:gd name="T120" fmla="*/ 158 w 160"/>
                <a:gd name="T121" fmla="*/ 174 h 234"/>
                <a:gd name="T122" fmla="*/ 160 w 160"/>
                <a:gd name="T123" fmla="*/ 15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" h="234">
                  <a:moveTo>
                    <a:pt x="148" y="138"/>
                  </a:moveTo>
                  <a:lnTo>
                    <a:pt x="148" y="138"/>
                  </a:lnTo>
                  <a:lnTo>
                    <a:pt x="146" y="138"/>
                  </a:lnTo>
                  <a:lnTo>
                    <a:pt x="146" y="138"/>
                  </a:lnTo>
                  <a:lnTo>
                    <a:pt x="142" y="138"/>
                  </a:lnTo>
                  <a:lnTo>
                    <a:pt x="140" y="138"/>
                  </a:lnTo>
                  <a:lnTo>
                    <a:pt x="138" y="138"/>
                  </a:lnTo>
                  <a:lnTo>
                    <a:pt x="136" y="138"/>
                  </a:lnTo>
                  <a:lnTo>
                    <a:pt x="136" y="134"/>
                  </a:lnTo>
                  <a:lnTo>
                    <a:pt x="136" y="126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6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26" y="124"/>
                  </a:lnTo>
                  <a:lnTo>
                    <a:pt x="120" y="124"/>
                  </a:lnTo>
                  <a:lnTo>
                    <a:pt x="114" y="124"/>
                  </a:lnTo>
                  <a:lnTo>
                    <a:pt x="114" y="120"/>
                  </a:lnTo>
                  <a:lnTo>
                    <a:pt x="112" y="116"/>
                  </a:lnTo>
                  <a:lnTo>
                    <a:pt x="108" y="116"/>
                  </a:lnTo>
                  <a:lnTo>
                    <a:pt x="100" y="116"/>
                  </a:lnTo>
                  <a:lnTo>
                    <a:pt x="102" y="112"/>
                  </a:lnTo>
                  <a:lnTo>
                    <a:pt x="98" y="102"/>
                  </a:lnTo>
                  <a:lnTo>
                    <a:pt x="94" y="100"/>
                  </a:lnTo>
                  <a:lnTo>
                    <a:pt x="94" y="98"/>
                  </a:lnTo>
                  <a:lnTo>
                    <a:pt x="94" y="96"/>
                  </a:lnTo>
                  <a:lnTo>
                    <a:pt x="94" y="94"/>
                  </a:lnTo>
                  <a:lnTo>
                    <a:pt x="94" y="90"/>
                  </a:lnTo>
                  <a:lnTo>
                    <a:pt x="94" y="90"/>
                  </a:lnTo>
                  <a:lnTo>
                    <a:pt x="96" y="88"/>
                  </a:lnTo>
                  <a:lnTo>
                    <a:pt x="96" y="86"/>
                  </a:lnTo>
                  <a:lnTo>
                    <a:pt x="98" y="82"/>
                  </a:lnTo>
                  <a:lnTo>
                    <a:pt x="100" y="84"/>
                  </a:lnTo>
                  <a:lnTo>
                    <a:pt x="102" y="82"/>
                  </a:lnTo>
                  <a:lnTo>
                    <a:pt x="102" y="80"/>
                  </a:lnTo>
                  <a:lnTo>
                    <a:pt x="100" y="76"/>
                  </a:lnTo>
                  <a:lnTo>
                    <a:pt x="104" y="72"/>
                  </a:lnTo>
                  <a:lnTo>
                    <a:pt x="104" y="70"/>
                  </a:lnTo>
                  <a:lnTo>
                    <a:pt x="104" y="68"/>
                  </a:lnTo>
                  <a:lnTo>
                    <a:pt x="104" y="64"/>
                  </a:lnTo>
                  <a:lnTo>
                    <a:pt x="106" y="64"/>
                  </a:lnTo>
                  <a:lnTo>
                    <a:pt x="110" y="62"/>
                  </a:lnTo>
                  <a:lnTo>
                    <a:pt x="112" y="60"/>
                  </a:lnTo>
                  <a:lnTo>
                    <a:pt x="112" y="60"/>
                  </a:lnTo>
                  <a:lnTo>
                    <a:pt x="114" y="58"/>
                  </a:lnTo>
                  <a:lnTo>
                    <a:pt x="120" y="56"/>
                  </a:lnTo>
                  <a:lnTo>
                    <a:pt x="130" y="54"/>
                  </a:lnTo>
                  <a:lnTo>
                    <a:pt x="130" y="52"/>
                  </a:lnTo>
                  <a:lnTo>
                    <a:pt x="132" y="52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8" y="54"/>
                  </a:lnTo>
                  <a:lnTo>
                    <a:pt x="138" y="54"/>
                  </a:lnTo>
                  <a:lnTo>
                    <a:pt x="140" y="54"/>
                  </a:lnTo>
                  <a:lnTo>
                    <a:pt x="140" y="54"/>
                  </a:lnTo>
                  <a:lnTo>
                    <a:pt x="140" y="48"/>
                  </a:lnTo>
                  <a:lnTo>
                    <a:pt x="138" y="48"/>
                  </a:lnTo>
                  <a:lnTo>
                    <a:pt x="134" y="48"/>
                  </a:lnTo>
                  <a:lnTo>
                    <a:pt x="132" y="48"/>
                  </a:lnTo>
                  <a:lnTo>
                    <a:pt x="132" y="46"/>
                  </a:lnTo>
                  <a:lnTo>
                    <a:pt x="140" y="32"/>
                  </a:lnTo>
                  <a:lnTo>
                    <a:pt x="140" y="32"/>
                  </a:lnTo>
                  <a:lnTo>
                    <a:pt x="138" y="32"/>
                  </a:lnTo>
                  <a:lnTo>
                    <a:pt x="136" y="30"/>
                  </a:lnTo>
                  <a:lnTo>
                    <a:pt x="134" y="28"/>
                  </a:lnTo>
                  <a:lnTo>
                    <a:pt x="132" y="28"/>
                  </a:lnTo>
                  <a:lnTo>
                    <a:pt x="132" y="28"/>
                  </a:lnTo>
                  <a:lnTo>
                    <a:pt x="128" y="28"/>
                  </a:lnTo>
                  <a:lnTo>
                    <a:pt x="124" y="30"/>
                  </a:lnTo>
                  <a:lnTo>
                    <a:pt x="122" y="28"/>
                  </a:lnTo>
                  <a:lnTo>
                    <a:pt x="118" y="26"/>
                  </a:lnTo>
                  <a:lnTo>
                    <a:pt x="114" y="28"/>
                  </a:lnTo>
                  <a:lnTo>
                    <a:pt x="112" y="30"/>
                  </a:lnTo>
                  <a:lnTo>
                    <a:pt x="110" y="30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4" y="30"/>
                  </a:lnTo>
                  <a:lnTo>
                    <a:pt x="102" y="28"/>
                  </a:lnTo>
                  <a:lnTo>
                    <a:pt x="104" y="26"/>
                  </a:lnTo>
                  <a:lnTo>
                    <a:pt x="102" y="24"/>
                  </a:lnTo>
                  <a:lnTo>
                    <a:pt x="100" y="22"/>
                  </a:lnTo>
                  <a:lnTo>
                    <a:pt x="98" y="22"/>
                  </a:lnTo>
                  <a:lnTo>
                    <a:pt x="98" y="20"/>
                  </a:lnTo>
                  <a:lnTo>
                    <a:pt x="96" y="16"/>
                  </a:lnTo>
                  <a:lnTo>
                    <a:pt x="92" y="14"/>
                  </a:lnTo>
                  <a:lnTo>
                    <a:pt x="90" y="14"/>
                  </a:lnTo>
                  <a:lnTo>
                    <a:pt x="88" y="10"/>
                  </a:lnTo>
                  <a:lnTo>
                    <a:pt x="86" y="8"/>
                  </a:lnTo>
                  <a:lnTo>
                    <a:pt x="84" y="4"/>
                  </a:lnTo>
                  <a:lnTo>
                    <a:pt x="84" y="2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2"/>
                  </a:lnTo>
                  <a:lnTo>
                    <a:pt x="74" y="2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76" y="12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0" y="22"/>
                  </a:lnTo>
                  <a:lnTo>
                    <a:pt x="62" y="30"/>
                  </a:lnTo>
                  <a:lnTo>
                    <a:pt x="56" y="34"/>
                  </a:lnTo>
                  <a:lnTo>
                    <a:pt x="44" y="38"/>
                  </a:lnTo>
                  <a:lnTo>
                    <a:pt x="42" y="40"/>
                  </a:lnTo>
                  <a:lnTo>
                    <a:pt x="32" y="60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26" y="56"/>
                  </a:lnTo>
                  <a:lnTo>
                    <a:pt x="22" y="56"/>
                  </a:lnTo>
                  <a:lnTo>
                    <a:pt x="20" y="54"/>
                  </a:lnTo>
                  <a:lnTo>
                    <a:pt x="18" y="52"/>
                  </a:lnTo>
                  <a:lnTo>
                    <a:pt x="16" y="54"/>
                  </a:lnTo>
                  <a:lnTo>
                    <a:pt x="12" y="54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6" y="48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6" y="70"/>
                  </a:lnTo>
                  <a:lnTo>
                    <a:pt x="6" y="74"/>
                  </a:lnTo>
                  <a:lnTo>
                    <a:pt x="4" y="74"/>
                  </a:lnTo>
                  <a:lnTo>
                    <a:pt x="2" y="74"/>
                  </a:lnTo>
                  <a:lnTo>
                    <a:pt x="2" y="76"/>
                  </a:lnTo>
                  <a:lnTo>
                    <a:pt x="2" y="78"/>
                  </a:lnTo>
                  <a:lnTo>
                    <a:pt x="6" y="80"/>
                  </a:lnTo>
                  <a:lnTo>
                    <a:pt x="8" y="82"/>
                  </a:lnTo>
                  <a:lnTo>
                    <a:pt x="12" y="82"/>
                  </a:lnTo>
                  <a:lnTo>
                    <a:pt x="18" y="86"/>
                  </a:lnTo>
                  <a:lnTo>
                    <a:pt x="20" y="86"/>
                  </a:lnTo>
                  <a:lnTo>
                    <a:pt x="20" y="88"/>
                  </a:lnTo>
                  <a:lnTo>
                    <a:pt x="24" y="92"/>
                  </a:lnTo>
                  <a:lnTo>
                    <a:pt x="24" y="96"/>
                  </a:lnTo>
                  <a:lnTo>
                    <a:pt x="26" y="98"/>
                  </a:lnTo>
                  <a:lnTo>
                    <a:pt x="30" y="102"/>
                  </a:lnTo>
                  <a:lnTo>
                    <a:pt x="32" y="104"/>
                  </a:lnTo>
                  <a:lnTo>
                    <a:pt x="32" y="108"/>
                  </a:lnTo>
                  <a:lnTo>
                    <a:pt x="34" y="110"/>
                  </a:lnTo>
                  <a:lnTo>
                    <a:pt x="36" y="114"/>
                  </a:lnTo>
                  <a:lnTo>
                    <a:pt x="36" y="116"/>
                  </a:lnTo>
                  <a:lnTo>
                    <a:pt x="38" y="118"/>
                  </a:lnTo>
                  <a:lnTo>
                    <a:pt x="40" y="122"/>
                  </a:lnTo>
                  <a:lnTo>
                    <a:pt x="42" y="126"/>
                  </a:lnTo>
                  <a:lnTo>
                    <a:pt x="40" y="126"/>
                  </a:lnTo>
                  <a:lnTo>
                    <a:pt x="42" y="130"/>
                  </a:lnTo>
                  <a:lnTo>
                    <a:pt x="46" y="136"/>
                  </a:lnTo>
                  <a:lnTo>
                    <a:pt x="48" y="138"/>
                  </a:lnTo>
                  <a:lnTo>
                    <a:pt x="48" y="140"/>
                  </a:lnTo>
                  <a:lnTo>
                    <a:pt x="48" y="142"/>
                  </a:lnTo>
                  <a:lnTo>
                    <a:pt x="50" y="142"/>
                  </a:lnTo>
                  <a:lnTo>
                    <a:pt x="54" y="146"/>
                  </a:lnTo>
                  <a:lnTo>
                    <a:pt x="54" y="148"/>
                  </a:lnTo>
                  <a:lnTo>
                    <a:pt x="54" y="152"/>
                  </a:lnTo>
                  <a:lnTo>
                    <a:pt x="56" y="152"/>
                  </a:lnTo>
                  <a:lnTo>
                    <a:pt x="60" y="154"/>
                  </a:lnTo>
                  <a:lnTo>
                    <a:pt x="60" y="158"/>
                  </a:lnTo>
                  <a:lnTo>
                    <a:pt x="64" y="162"/>
                  </a:lnTo>
                  <a:lnTo>
                    <a:pt x="64" y="166"/>
                  </a:lnTo>
                  <a:lnTo>
                    <a:pt x="68" y="172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66" y="174"/>
                  </a:lnTo>
                  <a:lnTo>
                    <a:pt x="66" y="174"/>
                  </a:lnTo>
                  <a:lnTo>
                    <a:pt x="66" y="176"/>
                  </a:lnTo>
                  <a:lnTo>
                    <a:pt x="66" y="178"/>
                  </a:lnTo>
                  <a:lnTo>
                    <a:pt x="68" y="178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8"/>
                  </a:lnTo>
                  <a:lnTo>
                    <a:pt x="80" y="192"/>
                  </a:lnTo>
                  <a:lnTo>
                    <a:pt x="82" y="192"/>
                  </a:lnTo>
                  <a:lnTo>
                    <a:pt x="82" y="192"/>
                  </a:lnTo>
                  <a:lnTo>
                    <a:pt x="84" y="194"/>
                  </a:lnTo>
                  <a:lnTo>
                    <a:pt x="84" y="196"/>
                  </a:lnTo>
                  <a:lnTo>
                    <a:pt x="88" y="196"/>
                  </a:lnTo>
                  <a:lnTo>
                    <a:pt x="90" y="194"/>
                  </a:lnTo>
                  <a:lnTo>
                    <a:pt x="90" y="196"/>
                  </a:lnTo>
                  <a:lnTo>
                    <a:pt x="92" y="198"/>
                  </a:lnTo>
                  <a:lnTo>
                    <a:pt x="96" y="200"/>
                  </a:lnTo>
                  <a:lnTo>
                    <a:pt x="98" y="202"/>
                  </a:lnTo>
                  <a:lnTo>
                    <a:pt x="98" y="204"/>
                  </a:lnTo>
                  <a:lnTo>
                    <a:pt x="98" y="206"/>
                  </a:lnTo>
                  <a:lnTo>
                    <a:pt x="102" y="206"/>
                  </a:lnTo>
                  <a:lnTo>
                    <a:pt x="104" y="206"/>
                  </a:lnTo>
                  <a:lnTo>
                    <a:pt x="106" y="206"/>
                  </a:lnTo>
                  <a:lnTo>
                    <a:pt x="110" y="210"/>
                  </a:lnTo>
                  <a:lnTo>
                    <a:pt x="114" y="210"/>
                  </a:lnTo>
                  <a:lnTo>
                    <a:pt x="116" y="210"/>
                  </a:lnTo>
                  <a:lnTo>
                    <a:pt x="116" y="212"/>
                  </a:lnTo>
                  <a:lnTo>
                    <a:pt x="118" y="214"/>
                  </a:lnTo>
                  <a:lnTo>
                    <a:pt x="120" y="216"/>
                  </a:lnTo>
                  <a:lnTo>
                    <a:pt x="122" y="216"/>
                  </a:lnTo>
                  <a:lnTo>
                    <a:pt x="126" y="220"/>
                  </a:lnTo>
                  <a:lnTo>
                    <a:pt x="126" y="220"/>
                  </a:lnTo>
                  <a:lnTo>
                    <a:pt x="128" y="222"/>
                  </a:lnTo>
                  <a:lnTo>
                    <a:pt x="128" y="222"/>
                  </a:lnTo>
                  <a:lnTo>
                    <a:pt x="128" y="224"/>
                  </a:lnTo>
                  <a:lnTo>
                    <a:pt x="130" y="224"/>
                  </a:lnTo>
                  <a:lnTo>
                    <a:pt x="134" y="226"/>
                  </a:lnTo>
                  <a:lnTo>
                    <a:pt x="136" y="230"/>
                  </a:lnTo>
                  <a:lnTo>
                    <a:pt x="140" y="232"/>
                  </a:lnTo>
                  <a:lnTo>
                    <a:pt x="142" y="234"/>
                  </a:lnTo>
                  <a:lnTo>
                    <a:pt x="142" y="234"/>
                  </a:lnTo>
                  <a:lnTo>
                    <a:pt x="146" y="232"/>
                  </a:lnTo>
                  <a:lnTo>
                    <a:pt x="148" y="230"/>
                  </a:lnTo>
                  <a:lnTo>
                    <a:pt x="150" y="230"/>
                  </a:lnTo>
                  <a:lnTo>
                    <a:pt x="152" y="228"/>
                  </a:lnTo>
                  <a:lnTo>
                    <a:pt x="154" y="228"/>
                  </a:lnTo>
                  <a:lnTo>
                    <a:pt x="150" y="224"/>
                  </a:lnTo>
                  <a:lnTo>
                    <a:pt x="152" y="222"/>
                  </a:lnTo>
                  <a:lnTo>
                    <a:pt x="152" y="222"/>
                  </a:lnTo>
                  <a:lnTo>
                    <a:pt x="154" y="222"/>
                  </a:lnTo>
                  <a:lnTo>
                    <a:pt x="154" y="220"/>
                  </a:lnTo>
                  <a:lnTo>
                    <a:pt x="152" y="220"/>
                  </a:lnTo>
                  <a:lnTo>
                    <a:pt x="152" y="218"/>
                  </a:lnTo>
                  <a:lnTo>
                    <a:pt x="154" y="214"/>
                  </a:lnTo>
                  <a:lnTo>
                    <a:pt x="156" y="212"/>
                  </a:lnTo>
                  <a:lnTo>
                    <a:pt x="158" y="208"/>
                  </a:lnTo>
                  <a:lnTo>
                    <a:pt x="160" y="206"/>
                  </a:lnTo>
                  <a:lnTo>
                    <a:pt x="156" y="198"/>
                  </a:lnTo>
                  <a:lnTo>
                    <a:pt x="156" y="196"/>
                  </a:lnTo>
                  <a:lnTo>
                    <a:pt x="156" y="194"/>
                  </a:lnTo>
                  <a:lnTo>
                    <a:pt x="156" y="192"/>
                  </a:lnTo>
                  <a:lnTo>
                    <a:pt x="154" y="188"/>
                  </a:lnTo>
                  <a:lnTo>
                    <a:pt x="156" y="186"/>
                  </a:lnTo>
                  <a:lnTo>
                    <a:pt x="158" y="182"/>
                  </a:lnTo>
                  <a:lnTo>
                    <a:pt x="158" y="174"/>
                  </a:lnTo>
                  <a:lnTo>
                    <a:pt x="156" y="172"/>
                  </a:lnTo>
                  <a:lnTo>
                    <a:pt x="158" y="168"/>
                  </a:lnTo>
                  <a:lnTo>
                    <a:pt x="158" y="158"/>
                  </a:lnTo>
                  <a:lnTo>
                    <a:pt x="160" y="156"/>
                  </a:lnTo>
                  <a:lnTo>
                    <a:pt x="160" y="154"/>
                  </a:lnTo>
                  <a:lnTo>
                    <a:pt x="148" y="138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4" name="Paraguay">
              <a:extLst>
                <a:ext uri="{FF2B5EF4-FFF2-40B4-BE49-F238E27FC236}">
                  <a16:creationId xmlns:a16="http://schemas.microsoft.com/office/drawing/2014/main" id="{773BD8A9-976F-44B1-A2F9-3781454F2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874" y="4892274"/>
              <a:ext cx="202869" cy="214352"/>
            </a:xfrm>
            <a:custGeom>
              <a:avLst/>
              <a:gdLst>
                <a:gd name="T0" fmla="*/ 2 w 106"/>
                <a:gd name="T1" fmla="*/ 34 h 112"/>
                <a:gd name="T2" fmla="*/ 4 w 106"/>
                <a:gd name="T3" fmla="*/ 24 h 112"/>
                <a:gd name="T4" fmla="*/ 4 w 106"/>
                <a:gd name="T5" fmla="*/ 20 h 112"/>
                <a:gd name="T6" fmla="*/ 8 w 106"/>
                <a:gd name="T7" fmla="*/ 8 h 112"/>
                <a:gd name="T8" fmla="*/ 12 w 106"/>
                <a:gd name="T9" fmla="*/ 6 h 112"/>
                <a:gd name="T10" fmla="*/ 42 w 106"/>
                <a:gd name="T11" fmla="*/ 0 h 112"/>
                <a:gd name="T12" fmla="*/ 52 w 106"/>
                <a:gd name="T13" fmla="*/ 6 h 112"/>
                <a:gd name="T14" fmla="*/ 54 w 106"/>
                <a:gd name="T15" fmla="*/ 12 h 112"/>
                <a:gd name="T16" fmla="*/ 58 w 106"/>
                <a:gd name="T17" fmla="*/ 18 h 112"/>
                <a:gd name="T18" fmla="*/ 60 w 106"/>
                <a:gd name="T19" fmla="*/ 30 h 112"/>
                <a:gd name="T20" fmla="*/ 58 w 106"/>
                <a:gd name="T21" fmla="*/ 36 h 112"/>
                <a:gd name="T22" fmla="*/ 64 w 106"/>
                <a:gd name="T23" fmla="*/ 38 h 112"/>
                <a:gd name="T24" fmla="*/ 72 w 106"/>
                <a:gd name="T25" fmla="*/ 38 h 112"/>
                <a:gd name="T26" fmla="*/ 82 w 106"/>
                <a:gd name="T27" fmla="*/ 38 h 112"/>
                <a:gd name="T28" fmla="*/ 86 w 106"/>
                <a:gd name="T29" fmla="*/ 40 h 112"/>
                <a:gd name="T30" fmla="*/ 90 w 106"/>
                <a:gd name="T31" fmla="*/ 56 h 112"/>
                <a:gd name="T32" fmla="*/ 96 w 106"/>
                <a:gd name="T33" fmla="*/ 62 h 112"/>
                <a:gd name="T34" fmla="*/ 102 w 106"/>
                <a:gd name="T35" fmla="*/ 60 h 112"/>
                <a:gd name="T36" fmla="*/ 106 w 106"/>
                <a:gd name="T37" fmla="*/ 62 h 112"/>
                <a:gd name="T38" fmla="*/ 104 w 106"/>
                <a:gd name="T39" fmla="*/ 76 h 112"/>
                <a:gd name="T40" fmla="*/ 104 w 106"/>
                <a:gd name="T41" fmla="*/ 78 h 112"/>
                <a:gd name="T42" fmla="*/ 104 w 106"/>
                <a:gd name="T43" fmla="*/ 80 h 112"/>
                <a:gd name="T44" fmla="*/ 102 w 106"/>
                <a:gd name="T45" fmla="*/ 82 h 112"/>
                <a:gd name="T46" fmla="*/ 102 w 106"/>
                <a:gd name="T47" fmla="*/ 86 h 112"/>
                <a:gd name="T48" fmla="*/ 100 w 106"/>
                <a:gd name="T49" fmla="*/ 94 h 112"/>
                <a:gd name="T50" fmla="*/ 98 w 106"/>
                <a:gd name="T51" fmla="*/ 98 h 112"/>
                <a:gd name="T52" fmla="*/ 92 w 106"/>
                <a:gd name="T53" fmla="*/ 106 h 112"/>
                <a:gd name="T54" fmla="*/ 86 w 106"/>
                <a:gd name="T55" fmla="*/ 108 h 112"/>
                <a:gd name="T56" fmla="*/ 82 w 106"/>
                <a:gd name="T57" fmla="*/ 112 h 112"/>
                <a:gd name="T58" fmla="*/ 80 w 106"/>
                <a:gd name="T59" fmla="*/ 110 h 112"/>
                <a:gd name="T60" fmla="*/ 72 w 106"/>
                <a:gd name="T61" fmla="*/ 108 h 112"/>
                <a:gd name="T62" fmla="*/ 56 w 106"/>
                <a:gd name="T63" fmla="*/ 108 h 112"/>
                <a:gd name="T64" fmla="*/ 54 w 106"/>
                <a:gd name="T65" fmla="*/ 104 h 112"/>
                <a:gd name="T66" fmla="*/ 60 w 106"/>
                <a:gd name="T67" fmla="*/ 96 h 112"/>
                <a:gd name="T68" fmla="*/ 60 w 106"/>
                <a:gd name="T69" fmla="*/ 92 h 112"/>
                <a:gd name="T70" fmla="*/ 64 w 106"/>
                <a:gd name="T71" fmla="*/ 88 h 112"/>
                <a:gd name="T72" fmla="*/ 64 w 106"/>
                <a:gd name="T73" fmla="*/ 82 h 112"/>
                <a:gd name="T74" fmla="*/ 58 w 106"/>
                <a:gd name="T75" fmla="*/ 76 h 112"/>
                <a:gd name="T76" fmla="*/ 44 w 106"/>
                <a:gd name="T77" fmla="*/ 72 h 112"/>
                <a:gd name="T78" fmla="*/ 36 w 106"/>
                <a:gd name="T79" fmla="*/ 66 h 112"/>
                <a:gd name="T80" fmla="*/ 24 w 106"/>
                <a:gd name="T81" fmla="*/ 62 h 112"/>
                <a:gd name="T82" fmla="*/ 20 w 106"/>
                <a:gd name="T83" fmla="*/ 56 h 112"/>
                <a:gd name="T84" fmla="*/ 10 w 106"/>
                <a:gd name="T85" fmla="*/ 48 h 112"/>
                <a:gd name="T86" fmla="*/ 4 w 106"/>
                <a:gd name="T87" fmla="*/ 42 h 112"/>
                <a:gd name="T88" fmla="*/ 0 w 106"/>
                <a:gd name="T89" fmla="*/ 3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6" h="112">
                  <a:moveTo>
                    <a:pt x="0" y="38"/>
                  </a:moveTo>
                  <a:lnTo>
                    <a:pt x="2" y="34"/>
                  </a:lnTo>
                  <a:lnTo>
                    <a:pt x="4" y="28"/>
                  </a:lnTo>
                  <a:lnTo>
                    <a:pt x="4" y="24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14"/>
                  </a:lnTo>
                  <a:lnTo>
                    <a:pt x="8" y="8"/>
                  </a:lnTo>
                  <a:lnTo>
                    <a:pt x="8" y="6"/>
                  </a:lnTo>
                  <a:lnTo>
                    <a:pt x="12" y="6"/>
                  </a:lnTo>
                  <a:lnTo>
                    <a:pt x="28" y="0"/>
                  </a:lnTo>
                  <a:lnTo>
                    <a:pt x="42" y="0"/>
                  </a:lnTo>
                  <a:lnTo>
                    <a:pt x="50" y="6"/>
                  </a:lnTo>
                  <a:lnTo>
                    <a:pt x="52" y="6"/>
                  </a:lnTo>
                  <a:lnTo>
                    <a:pt x="54" y="10"/>
                  </a:lnTo>
                  <a:lnTo>
                    <a:pt x="54" y="12"/>
                  </a:lnTo>
                  <a:lnTo>
                    <a:pt x="58" y="14"/>
                  </a:lnTo>
                  <a:lnTo>
                    <a:pt x="58" y="18"/>
                  </a:lnTo>
                  <a:lnTo>
                    <a:pt x="60" y="22"/>
                  </a:lnTo>
                  <a:lnTo>
                    <a:pt x="60" y="30"/>
                  </a:lnTo>
                  <a:lnTo>
                    <a:pt x="60" y="32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4" y="38"/>
                  </a:lnTo>
                  <a:lnTo>
                    <a:pt x="66" y="38"/>
                  </a:lnTo>
                  <a:lnTo>
                    <a:pt x="72" y="38"/>
                  </a:lnTo>
                  <a:lnTo>
                    <a:pt x="76" y="40"/>
                  </a:lnTo>
                  <a:lnTo>
                    <a:pt x="82" y="38"/>
                  </a:lnTo>
                  <a:lnTo>
                    <a:pt x="84" y="40"/>
                  </a:lnTo>
                  <a:lnTo>
                    <a:pt x="86" y="40"/>
                  </a:lnTo>
                  <a:lnTo>
                    <a:pt x="88" y="42"/>
                  </a:lnTo>
                  <a:lnTo>
                    <a:pt x="90" y="56"/>
                  </a:lnTo>
                  <a:lnTo>
                    <a:pt x="92" y="62"/>
                  </a:lnTo>
                  <a:lnTo>
                    <a:pt x="96" y="62"/>
                  </a:lnTo>
                  <a:lnTo>
                    <a:pt x="100" y="58"/>
                  </a:lnTo>
                  <a:lnTo>
                    <a:pt x="102" y="60"/>
                  </a:lnTo>
                  <a:lnTo>
                    <a:pt x="104" y="62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4" y="76"/>
                  </a:lnTo>
                  <a:lnTo>
                    <a:pt x="104" y="76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0"/>
                  </a:lnTo>
                  <a:lnTo>
                    <a:pt x="102" y="82"/>
                  </a:lnTo>
                  <a:lnTo>
                    <a:pt x="102" y="82"/>
                  </a:lnTo>
                  <a:lnTo>
                    <a:pt x="102" y="86"/>
                  </a:lnTo>
                  <a:lnTo>
                    <a:pt x="102" y="86"/>
                  </a:lnTo>
                  <a:lnTo>
                    <a:pt x="102" y="92"/>
                  </a:lnTo>
                  <a:lnTo>
                    <a:pt x="100" y="94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92" y="102"/>
                  </a:lnTo>
                  <a:lnTo>
                    <a:pt x="92" y="106"/>
                  </a:lnTo>
                  <a:lnTo>
                    <a:pt x="88" y="108"/>
                  </a:lnTo>
                  <a:lnTo>
                    <a:pt x="86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2" y="110"/>
                  </a:lnTo>
                  <a:lnTo>
                    <a:pt x="80" y="110"/>
                  </a:lnTo>
                  <a:lnTo>
                    <a:pt x="76" y="112"/>
                  </a:lnTo>
                  <a:lnTo>
                    <a:pt x="72" y="108"/>
                  </a:lnTo>
                  <a:lnTo>
                    <a:pt x="64" y="106"/>
                  </a:lnTo>
                  <a:lnTo>
                    <a:pt x="56" y="108"/>
                  </a:lnTo>
                  <a:lnTo>
                    <a:pt x="54" y="108"/>
                  </a:lnTo>
                  <a:lnTo>
                    <a:pt x="54" y="104"/>
                  </a:lnTo>
                  <a:lnTo>
                    <a:pt x="58" y="102"/>
                  </a:lnTo>
                  <a:lnTo>
                    <a:pt x="60" y="96"/>
                  </a:lnTo>
                  <a:lnTo>
                    <a:pt x="60" y="94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84"/>
                  </a:lnTo>
                  <a:lnTo>
                    <a:pt x="64" y="82"/>
                  </a:lnTo>
                  <a:lnTo>
                    <a:pt x="60" y="78"/>
                  </a:lnTo>
                  <a:lnTo>
                    <a:pt x="58" y="76"/>
                  </a:lnTo>
                  <a:lnTo>
                    <a:pt x="50" y="74"/>
                  </a:lnTo>
                  <a:lnTo>
                    <a:pt x="44" y="72"/>
                  </a:lnTo>
                  <a:lnTo>
                    <a:pt x="40" y="66"/>
                  </a:lnTo>
                  <a:lnTo>
                    <a:pt x="36" y="66"/>
                  </a:lnTo>
                  <a:lnTo>
                    <a:pt x="32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6"/>
                  </a:lnTo>
                  <a:lnTo>
                    <a:pt x="16" y="56"/>
                  </a:lnTo>
                  <a:lnTo>
                    <a:pt x="10" y="48"/>
                  </a:lnTo>
                  <a:lnTo>
                    <a:pt x="6" y="42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5" name="Mexico">
              <a:extLst>
                <a:ext uri="{FF2B5EF4-FFF2-40B4-BE49-F238E27FC236}">
                  <a16:creationId xmlns:a16="http://schemas.microsoft.com/office/drawing/2014/main" id="{43883BEC-4232-4D11-8964-12828FE5AF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692" y="3575539"/>
              <a:ext cx="677507" cy="501431"/>
            </a:xfrm>
            <a:custGeom>
              <a:avLst/>
              <a:gdLst>
                <a:gd name="T0" fmla="*/ 132 w 354"/>
                <a:gd name="T1" fmla="*/ 24 h 262"/>
                <a:gd name="T2" fmla="*/ 140 w 354"/>
                <a:gd name="T3" fmla="*/ 34 h 262"/>
                <a:gd name="T4" fmla="*/ 144 w 354"/>
                <a:gd name="T5" fmla="*/ 44 h 262"/>
                <a:gd name="T6" fmla="*/ 152 w 354"/>
                <a:gd name="T7" fmla="*/ 56 h 262"/>
                <a:gd name="T8" fmla="*/ 166 w 354"/>
                <a:gd name="T9" fmla="*/ 62 h 262"/>
                <a:gd name="T10" fmla="*/ 174 w 354"/>
                <a:gd name="T11" fmla="*/ 50 h 262"/>
                <a:gd name="T12" fmla="*/ 188 w 354"/>
                <a:gd name="T13" fmla="*/ 52 h 262"/>
                <a:gd name="T14" fmla="*/ 200 w 354"/>
                <a:gd name="T15" fmla="*/ 74 h 262"/>
                <a:gd name="T16" fmla="*/ 206 w 354"/>
                <a:gd name="T17" fmla="*/ 90 h 262"/>
                <a:gd name="T18" fmla="*/ 222 w 354"/>
                <a:gd name="T19" fmla="*/ 106 h 262"/>
                <a:gd name="T20" fmla="*/ 228 w 354"/>
                <a:gd name="T21" fmla="*/ 110 h 262"/>
                <a:gd name="T22" fmla="*/ 224 w 354"/>
                <a:gd name="T23" fmla="*/ 120 h 262"/>
                <a:gd name="T24" fmla="*/ 220 w 354"/>
                <a:gd name="T25" fmla="*/ 150 h 262"/>
                <a:gd name="T26" fmla="*/ 218 w 354"/>
                <a:gd name="T27" fmla="*/ 166 h 262"/>
                <a:gd name="T28" fmla="*/ 232 w 354"/>
                <a:gd name="T29" fmla="*/ 196 h 262"/>
                <a:gd name="T30" fmla="*/ 256 w 354"/>
                <a:gd name="T31" fmla="*/ 214 h 262"/>
                <a:gd name="T32" fmla="*/ 284 w 354"/>
                <a:gd name="T33" fmla="*/ 208 h 262"/>
                <a:gd name="T34" fmla="*/ 294 w 354"/>
                <a:gd name="T35" fmla="*/ 206 h 262"/>
                <a:gd name="T36" fmla="*/ 306 w 354"/>
                <a:gd name="T37" fmla="*/ 180 h 262"/>
                <a:gd name="T38" fmla="*/ 336 w 354"/>
                <a:gd name="T39" fmla="*/ 168 h 262"/>
                <a:gd name="T40" fmla="*/ 342 w 354"/>
                <a:gd name="T41" fmla="*/ 186 h 262"/>
                <a:gd name="T42" fmla="*/ 340 w 354"/>
                <a:gd name="T43" fmla="*/ 202 h 262"/>
                <a:gd name="T44" fmla="*/ 334 w 354"/>
                <a:gd name="T45" fmla="*/ 208 h 262"/>
                <a:gd name="T46" fmla="*/ 322 w 354"/>
                <a:gd name="T47" fmla="*/ 216 h 262"/>
                <a:gd name="T48" fmla="*/ 296 w 354"/>
                <a:gd name="T49" fmla="*/ 226 h 262"/>
                <a:gd name="T50" fmla="*/ 302 w 354"/>
                <a:gd name="T51" fmla="*/ 236 h 262"/>
                <a:gd name="T52" fmla="*/ 280 w 354"/>
                <a:gd name="T53" fmla="*/ 258 h 262"/>
                <a:gd name="T54" fmla="*/ 260 w 354"/>
                <a:gd name="T55" fmla="*/ 246 h 262"/>
                <a:gd name="T56" fmla="*/ 260 w 354"/>
                <a:gd name="T57" fmla="*/ 244 h 262"/>
                <a:gd name="T58" fmla="*/ 248 w 354"/>
                <a:gd name="T59" fmla="*/ 240 h 262"/>
                <a:gd name="T60" fmla="*/ 242 w 354"/>
                <a:gd name="T61" fmla="*/ 242 h 262"/>
                <a:gd name="T62" fmla="*/ 206 w 354"/>
                <a:gd name="T63" fmla="*/ 240 h 262"/>
                <a:gd name="T64" fmla="*/ 180 w 354"/>
                <a:gd name="T65" fmla="*/ 228 h 262"/>
                <a:gd name="T66" fmla="*/ 152 w 354"/>
                <a:gd name="T67" fmla="*/ 216 h 262"/>
                <a:gd name="T68" fmla="*/ 134 w 354"/>
                <a:gd name="T69" fmla="*/ 200 h 262"/>
                <a:gd name="T70" fmla="*/ 118 w 354"/>
                <a:gd name="T71" fmla="*/ 184 h 262"/>
                <a:gd name="T72" fmla="*/ 124 w 354"/>
                <a:gd name="T73" fmla="*/ 170 h 262"/>
                <a:gd name="T74" fmla="*/ 106 w 354"/>
                <a:gd name="T75" fmla="*/ 132 h 262"/>
                <a:gd name="T76" fmla="*/ 96 w 354"/>
                <a:gd name="T77" fmla="*/ 116 h 262"/>
                <a:gd name="T78" fmla="*/ 84 w 354"/>
                <a:gd name="T79" fmla="*/ 98 h 262"/>
                <a:gd name="T80" fmla="*/ 80 w 354"/>
                <a:gd name="T81" fmla="*/ 92 h 262"/>
                <a:gd name="T82" fmla="*/ 68 w 354"/>
                <a:gd name="T83" fmla="*/ 74 h 262"/>
                <a:gd name="T84" fmla="*/ 58 w 354"/>
                <a:gd name="T85" fmla="*/ 62 h 262"/>
                <a:gd name="T86" fmla="*/ 48 w 354"/>
                <a:gd name="T87" fmla="*/ 44 h 262"/>
                <a:gd name="T88" fmla="*/ 42 w 354"/>
                <a:gd name="T89" fmla="*/ 24 h 262"/>
                <a:gd name="T90" fmla="*/ 28 w 354"/>
                <a:gd name="T91" fmla="*/ 18 h 262"/>
                <a:gd name="T92" fmla="*/ 32 w 354"/>
                <a:gd name="T93" fmla="*/ 50 h 262"/>
                <a:gd name="T94" fmla="*/ 44 w 354"/>
                <a:gd name="T95" fmla="*/ 70 h 262"/>
                <a:gd name="T96" fmla="*/ 52 w 354"/>
                <a:gd name="T97" fmla="*/ 90 h 262"/>
                <a:gd name="T98" fmla="*/ 58 w 354"/>
                <a:gd name="T99" fmla="*/ 104 h 262"/>
                <a:gd name="T100" fmla="*/ 62 w 354"/>
                <a:gd name="T101" fmla="*/ 124 h 262"/>
                <a:gd name="T102" fmla="*/ 72 w 354"/>
                <a:gd name="T103" fmla="*/ 132 h 262"/>
                <a:gd name="T104" fmla="*/ 68 w 354"/>
                <a:gd name="T105" fmla="*/ 144 h 262"/>
                <a:gd name="T106" fmla="*/ 52 w 354"/>
                <a:gd name="T107" fmla="*/ 124 h 262"/>
                <a:gd name="T108" fmla="*/ 44 w 354"/>
                <a:gd name="T109" fmla="*/ 98 h 262"/>
                <a:gd name="T110" fmla="*/ 30 w 354"/>
                <a:gd name="T111" fmla="*/ 90 h 262"/>
                <a:gd name="T112" fmla="*/ 16 w 354"/>
                <a:gd name="T113" fmla="*/ 76 h 262"/>
                <a:gd name="T114" fmla="*/ 26 w 354"/>
                <a:gd name="T115" fmla="*/ 72 h 262"/>
                <a:gd name="T116" fmla="*/ 22 w 354"/>
                <a:gd name="T117" fmla="*/ 54 h 262"/>
                <a:gd name="T118" fmla="*/ 12 w 354"/>
                <a:gd name="T119" fmla="*/ 32 h 262"/>
                <a:gd name="T120" fmla="*/ 4 w 354"/>
                <a:gd name="T121" fmla="*/ 14 h 262"/>
                <a:gd name="T122" fmla="*/ 64 w 354"/>
                <a:gd name="T123" fmla="*/ 118 h 262"/>
                <a:gd name="T124" fmla="*/ 224 w 354"/>
                <a:gd name="T125" fmla="*/ 12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4" h="262">
                  <a:moveTo>
                    <a:pt x="0" y="0"/>
                  </a:moveTo>
                  <a:lnTo>
                    <a:pt x="30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72" y="22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28" y="20"/>
                  </a:lnTo>
                  <a:lnTo>
                    <a:pt x="130" y="20"/>
                  </a:lnTo>
                  <a:lnTo>
                    <a:pt x="132" y="24"/>
                  </a:lnTo>
                  <a:lnTo>
                    <a:pt x="132" y="24"/>
                  </a:lnTo>
                  <a:lnTo>
                    <a:pt x="134" y="26"/>
                  </a:lnTo>
                  <a:lnTo>
                    <a:pt x="134" y="26"/>
                  </a:lnTo>
                  <a:lnTo>
                    <a:pt x="136" y="28"/>
                  </a:lnTo>
                  <a:lnTo>
                    <a:pt x="136" y="28"/>
                  </a:lnTo>
                  <a:lnTo>
                    <a:pt x="138" y="28"/>
                  </a:lnTo>
                  <a:lnTo>
                    <a:pt x="138" y="30"/>
                  </a:lnTo>
                  <a:lnTo>
                    <a:pt x="138" y="32"/>
                  </a:lnTo>
                  <a:lnTo>
                    <a:pt x="138" y="32"/>
                  </a:lnTo>
                  <a:lnTo>
                    <a:pt x="140" y="34"/>
                  </a:lnTo>
                  <a:lnTo>
                    <a:pt x="142" y="34"/>
                  </a:lnTo>
                  <a:lnTo>
                    <a:pt x="142" y="36"/>
                  </a:lnTo>
                  <a:lnTo>
                    <a:pt x="144" y="38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6" y="42"/>
                  </a:lnTo>
                  <a:lnTo>
                    <a:pt x="146" y="42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4" y="44"/>
                  </a:lnTo>
                  <a:lnTo>
                    <a:pt x="144" y="46"/>
                  </a:lnTo>
                  <a:lnTo>
                    <a:pt x="146" y="48"/>
                  </a:lnTo>
                  <a:lnTo>
                    <a:pt x="148" y="50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2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4" y="56"/>
                  </a:lnTo>
                  <a:lnTo>
                    <a:pt x="156" y="56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60" y="60"/>
                  </a:lnTo>
                  <a:lnTo>
                    <a:pt x="162" y="62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66" y="62"/>
                  </a:lnTo>
                  <a:lnTo>
                    <a:pt x="166" y="60"/>
                  </a:lnTo>
                  <a:lnTo>
                    <a:pt x="168" y="60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70" y="56"/>
                  </a:lnTo>
                  <a:lnTo>
                    <a:pt x="172" y="52"/>
                  </a:lnTo>
                  <a:lnTo>
                    <a:pt x="174" y="52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76" y="52"/>
                  </a:lnTo>
                  <a:lnTo>
                    <a:pt x="176" y="52"/>
                  </a:lnTo>
                  <a:lnTo>
                    <a:pt x="178" y="50"/>
                  </a:lnTo>
                  <a:lnTo>
                    <a:pt x="180" y="50"/>
                  </a:lnTo>
                  <a:lnTo>
                    <a:pt x="182" y="50"/>
                  </a:lnTo>
                  <a:lnTo>
                    <a:pt x="184" y="50"/>
                  </a:lnTo>
                  <a:lnTo>
                    <a:pt x="184" y="50"/>
                  </a:lnTo>
                  <a:lnTo>
                    <a:pt x="186" y="50"/>
                  </a:lnTo>
                  <a:lnTo>
                    <a:pt x="186" y="50"/>
                  </a:lnTo>
                  <a:lnTo>
                    <a:pt x="188" y="52"/>
                  </a:lnTo>
                  <a:lnTo>
                    <a:pt x="190" y="54"/>
                  </a:lnTo>
                  <a:lnTo>
                    <a:pt x="192" y="56"/>
                  </a:lnTo>
                  <a:lnTo>
                    <a:pt x="194" y="58"/>
                  </a:lnTo>
                  <a:lnTo>
                    <a:pt x="194" y="62"/>
                  </a:lnTo>
                  <a:lnTo>
                    <a:pt x="196" y="62"/>
                  </a:lnTo>
                  <a:lnTo>
                    <a:pt x="196" y="64"/>
                  </a:lnTo>
                  <a:lnTo>
                    <a:pt x="196" y="66"/>
                  </a:lnTo>
                  <a:lnTo>
                    <a:pt x="198" y="68"/>
                  </a:lnTo>
                  <a:lnTo>
                    <a:pt x="198" y="70"/>
                  </a:lnTo>
                  <a:lnTo>
                    <a:pt x="200" y="74"/>
                  </a:lnTo>
                  <a:lnTo>
                    <a:pt x="200" y="74"/>
                  </a:lnTo>
                  <a:lnTo>
                    <a:pt x="200" y="76"/>
                  </a:lnTo>
                  <a:lnTo>
                    <a:pt x="202" y="76"/>
                  </a:lnTo>
                  <a:lnTo>
                    <a:pt x="204" y="80"/>
                  </a:lnTo>
                  <a:lnTo>
                    <a:pt x="204" y="82"/>
                  </a:lnTo>
                  <a:lnTo>
                    <a:pt x="206" y="84"/>
                  </a:lnTo>
                  <a:lnTo>
                    <a:pt x="206" y="86"/>
                  </a:lnTo>
                  <a:lnTo>
                    <a:pt x="206" y="88"/>
                  </a:lnTo>
                  <a:lnTo>
                    <a:pt x="206" y="88"/>
                  </a:lnTo>
                  <a:lnTo>
                    <a:pt x="206" y="90"/>
                  </a:lnTo>
                  <a:lnTo>
                    <a:pt x="208" y="96"/>
                  </a:lnTo>
                  <a:lnTo>
                    <a:pt x="208" y="100"/>
                  </a:lnTo>
                  <a:lnTo>
                    <a:pt x="210" y="100"/>
                  </a:lnTo>
                  <a:lnTo>
                    <a:pt x="210" y="102"/>
                  </a:lnTo>
                  <a:lnTo>
                    <a:pt x="212" y="102"/>
                  </a:lnTo>
                  <a:lnTo>
                    <a:pt x="214" y="102"/>
                  </a:lnTo>
                  <a:lnTo>
                    <a:pt x="214" y="102"/>
                  </a:lnTo>
                  <a:lnTo>
                    <a:pt x="216" y="104"/>
                  </a:lnTo>
                  <a:lnTo>
                    <a:pt x="220" y="106"/>
                  </a:lnTo>
                  <a:lnTo>
                    <a:pt x="222" y="106"/>
                  </a:lnTo>
                  <a:lnTo>
                    <a:pt x="226" y="108"/>
                  </a:lnTo>
                  <a:lnTo>
                    <a:pt x="226" y="110"/>
                  </a:lnTo>
                  <a:lnTo>
                    <a:pt x="228" y="110"/>
                  </a:lnTo>
                  <a:lnTo>
                    <a:pt x="226" y="110"/>
                  </a:lnTo>
                  <a:lnTo>
                    <a:pt x="228" y="110"/>
                  </a:lnTo>
                  <a:lnTo>
                    <a:pt x="228" y="106"/>
                  </a:lnTo>
                  <a:lnTo>
                    <a:pt x="230" y="104"/>
                  </a:lnTo>
                  <a:lnTo>
                    <a:pt x="230" y="106"/>
                  </a:lnTo>
                  <a:lnTo>
                    <a:pt x="230" y="110"/>
                  </a:lnTo>
                  <a:lnTo>
                    <a:pt x="228" y="110"/>
                  </a:lnTo>
                  <a:lnTo>
                    <a:pt x="228" y="112"/>
                  </a:lnTo>
                  <a:lnTo>
                    <a:pt x="226" y="116"/>
                  </a:lnTo>
                  <a:lnTo>
                    <a:pt x="226" y="118"/>
                  </a:lnTo>
                  <a:lnTo>
                    <a:pt x="224" y="118"/>
                  </a:lnTo>
                  <a:lnTo>
                    <a:pt x="226" y="116"/>
                  </a:lnTo>
                  <a:lnTo>
                    <a:pt x="226" y="114"/>
                  </a:lnTo>
                  <a:lnTo>
                    <a:pt x="224" y="114"/>
                  </a:lnTo>
                  <a:lnTo>
                    <a:pt x="224" y="118"/>
                  </a:lnTo>
                  <a:lnTo>
                    <a:pt x="222" y="120"/>
                  </a:lnTo>
                  <a:lnTo>
                    <a:pt x="224" y="120"/>
                  </a:lnTo>
                  <a:lnTo>
                    <a:pt x="222" y="122"/>
                  </a:lnTo>
                  <a:lnTo>
                    <a:pt x="222" y="126"/>
                  </a:lnTo>
                  <a:lnTo>
                    <a:pt x="222" y="126"/>
                  </a:lnTo>
                  <a:lnTo>
                    <a:pt x="222" y="130"/>
                  </a:lnTo>
                  <a:lnTo>
                    <a:pt x="222" y="130"/>
                  </a:lnTo>
                  <a:lnTo>
                    <a:pt x="222" y="132"/>
                  </a:lnTo>
                  <a:lnTo>
                    <a:pt x="222" y="134"/>
                  </a:lnTo>
                  <a:lnTo>
                    <a:pt x="220" y="140"/>
                  </a:lnTo>
                  <a:lnTo>
                    <a:pt x="220" y="144"/>
                  </a:lnTo>
                  <a:lnTo>
                    <a:pt x="220" y="150"/>
                  </a:lnTo>
                  <a:lnTo>
                    <a:pt x="218" y="152"/>
                  </a:lnTo>
                  <a:lnTo>
                    <a:pt x="218" y="154"/>
                  </a:lnTo>
                  <a:lnTo>
                    <a:pt x="220" y="160"/>
                  </a:lnTo>
                  <a:lnTo>
                    <a:pt x="218" y="162"/>
                  </a:lnTo>
                  <a:lnTo>
                    <a:pt x="222" y="166"/>
                  </a:lnTo>
                  <a:lnTo>
                    <a:pt x="222" y="170"/>
                  </a:lnTo>
                  <a:lnTo>
                    <a:pt x="222" y="172"/>
                  </a:lnTo>
                  <a:lnTo>
                    <a:pt x="222" y="166"/>
                  </a:lnTo>
                  <a:lnTo>
                    <a:pt x="218" y="164"/>
                  </a:lnTo>
                  <a:lnTo>
                    <a:pt x="218" y="166"/>
                  </a:lnTo>
                  <a:lnTo>
                    <a:pt x="220" y="168"/>
                  </a:lnTo>
                  <a:lnTo>
                    <a:pt x="222" y="174"/>
                  </a:lnTo>
                  <a:lnTo>
                    <a:pt x="222" y="174"/>
                  </a:lnTo>
                  <a:lnTo>
                    <a:pt x="222" y="176"/>
                  </a:lnTo>
                  <a:lnTo>
                    <a:pt x="222" y="178"/>
                  </a:lnTo>
                  <a:lnTo>
                    <a:pt x="222" y="180"/>
                  </a:lnTo>
                  <a:lnTo>
                    <a:pt x="230" y="188"/>
                  </a:lnTo>
                  <a:lnTo>
                    <a:pt x="230" y="190"/>
                  </a:lnTo>
                  <a:lnTo>
                    <a:pt x="234" y="194"/>
                  </a:lnTo>
                  <a:lnTo>
                    <a:pt x="232" y="196"/>
                  </a:lnTo>
                  <a:lnTo>
                    <a:pt x="234" y="198"/>
                  </a:lnTo>
                  <a:lnTo>
                    <a:pt x="238" y="204"/>
                  </a:lnTo>
                  <a:lnTo>
                    <a:pt x="240" y="206"/>
                  </a:lnTo>
                  <a:lnTo>
                    <a:pt x="242" y="206"/>
                  </a:lnTo>
                  <a:lnTo>
                    <a:pt x="244" y="206"/>
                  </a:lnTo>
                  <a:lnTo>
                    <a:pt x="246" y="206"/>
                  </a:lnTo>
                  <a:lnTo>
                    <a:pt x="250" y="208"/>
                  </a:lnTo>
                  <a:lnTo>
                    <a:pt x="252" y="212"/>
                  </a:lnTo>
                  <a:lnTo>
                    <a:pt x="252" y="216"/>
                  </a:lnTo>
                  <a:lnTo>
                    <a:pt x="256" y="214"/>
                  </a:lnTo>
                  <a:lnTo>
                    <a:pt x="260" y="212"/>
                  </a:lnTo>
                  <a:lnTo>
                    <a:pt x="262" y="214"/>
                  </a:lnTo>
                  <a:lnTo>
                    <a:pt x="262" y="214"/>
                  </a:lnTo>
                  <a:lnTo>
                    <a:pt x="268" y="210"/>
                  </a:lnTo>
                  <a:lnTo>
                    <a:pt x="268" y="210"/>
                  </a:lnTo>
                  <a:lnTo>
                    <a:pt x="272" y="210"/>
                  </a:lnTo>
                  <a:lnTo>
                    <a:pt x="276" y="210"/>
                  </a:lnTo>
                  <a:lnTo>
                    <a:pt x="278" y="208"/>
                  </a:lnTo>
                  <a:lnTo>
                    <a:pt x="282" y="208"/>
                  </a:lnTo>
                  <a:lnTo>
                    <a:pt x="284" y="208"/>
                  </a:lnTo>
                  <a:lnTo>
                    <a:pt x="284" y="208"/>
                  </a:lnTo>
                  <a:lnTo>
                    <a:pt x="288" y="208"/>
                  </a:lnTo>
                  <a:lnTo>
                    <a:pt x="286" y="208"/>
                  </a:lnTo>
                  <a:lnTo>
                    <a:pt x="284" y="210"/>
                  </a:lnTo>
                  <a:lnTo>
                    <a:pt x="288" y="212"/>
                  </a:lnTo>
                  <a:lnTo>
                    <a:pt x="290" y="214"/>
                  </a:lnTo>
                  <a:lnTo>
                    <a:pt x="290" y="212"/>
                  </a:lnTo>
                  <a:lnTo>
                    <a:pt x="292" y="212"/>
                  </a:lnTo>
                  <a:lnTo>
                    <a:pt x="294" y="208"/>
                  </a:lnTo>
                  <a:lnTo>
                    <a:pt x="294" y="206"/>
                  </a:lnTo>
                  <a:lnTo>
                    <a:pt x="294" y="204"/>
                  </a:lnTo>
                  <a:lnTo>
                    <a:pt x="292" y="204"/>
                  </a:lnTo>
                  <a:lnTo>
                    <a:pt x="292" y="204"/>
                  </a:lnTo>
                  <a:lnTo>
                    <a:pt x="298" y="202"/>
                  </a:lnTo>
                  <a:lnTo>
                    <a:pt x="298" y="202"/>
                  </a:lnTo>
                  <a:lnTo>
                    <a:pt x="302" y="198"/>
                  </a:lnTo>
                  <a:lnTo>
                    <a:pt x="302" y="194"/>
                  </a:lnTo>
                  <a:lnTo>
                    <a:pt x="306" y="190"/>
                  </a:lnTo>
                  <a:lnTo>
                    <a:pt x="306" y="188"/>
                  </a:lnTo>
                  <a:lnTo>
                    <a:pt x="306" y="180"/>
                  </a:lnTo>
                  <a:lnTo>
                    <a:pt x="310" y="176"/>
                  </a:lnTo>
                  <a:lnTo>
                    <a:pt x="308" y="176"/>
                  </a:lnTo>
                  <a:lnTo>
                    <a:pt x="308" y="174"/>
                  </a:lnTo>
                  <a:lnTo>
                    <a:pt x="316" y="172"/>
                  </a:lnTo>
                  <a:lnTo>
                    <a:pt x="326" y="172"/>
                  </a:lnTo>
                  <a:lnTo>
                    <a:pt x="328" y="170"/>
                  </a:lnTo>
                  <a:lnTo>
                    <a:pt x="332" y="168"/>
                  </a:lnTo>
                  <a:lnTo>
                    <a:pt x="332" y="170"/>
                  </a:lnTo>
                  <a:lnTo>
                    <a:pt x="336" y="168"/>
                  </a:lnTo>
                  <a:lnTo>
                    <a:pt x="336" y="168"/>
                  </a:lnTo>
                  <a:lnTo>
                    <a:pt x="340" y="166"/>
                  </a:lnTo>
                  <a:lnTo>
                    <a:pt x="346" y="168"/>
                  </a:lnTo>
                  <a:lnTo>
                    <a:pt x="348" y="168"/>
                  </a:lnTo>
                  <a:lnTo>
                    <a:pt x="346" y="166"/>
                  </a:lnTo>
                  <a:lnTo>
                    <a:pt x="350" y="166"/>
                  </a:lnTo>
                  <a:lnTo>
                    <a:pt x="354" y="172"/>
                  </a:lnTo>
                  <a:lnTo>
                    <a:pt x="354" y="174"/>
                  </a:lnTo>
                  <a:lnTo>
                    <a:pt x="352" y="176"/>
                  </a:lnTo>
                  <a:lnTo>
                    <a:pt x="348" y="182"/>
                  </a:lnTo>
                  <a:lnTo>
                    <a:pt x="342" y="186"/>
                  </a:lnTo>
                  <a:lnTo>
                    <a:pt x="342" y="188"/>
                  </a:lnTo>
                  <a:lnTo>
                    <a:pt x="342" y="192"/>
                  </a:lnTo>
                  <a:lnTo>
                    <a:pt x="340" y="194"/>
                  </a:lnTo>
                  <a:lnTo>
                    <a:pt x="338" y="194"/>
                  </a:lnTo>
                  <a:lnTo>
                    <a:pt x="340" y="194"/>
                  </a:lnTo>
                  <a:lnTo>
                    <a:pt x="342" y="194"/>
                  </a:lnTo>
                  <a:lnTo>
                    <a:pt x="342" y="196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2"/>
                  </a:lnTo>
                  <a:lnTo>
                    <a:pt x="340" y="200"/>
                  </a:lnTo>
                  <a:lnTo>
                    <a:pt x="342" y="200"/>
                  </a:lnTo>
                  <a:lnTo>
                    <a:pt x="340" y="202"/>
                  </a:lnTo>
                  <a:lnTo>
                    <a:pt x="340" y="210"/>
                  </a:lnTo>
                  <a:lnTo>
                    <a:pt x="336" y="214"/>
                  </a:lnTo>
                  <a:lnTo>
                    <a:pt x="336" y="214"/>
                  </a:lnTo>
                  <a:lnTo>
                    <a:pt x="336" y="212"/>
                  </a:lnTo>
                  <a:lnTo>
                    <a:pt x="332" y="210"/>
                  </a:lnTo>
                  <a:lnTo>
                    <a:pt x="332" y="210"/>
                  </a:lnTo>
                  <a:lnTo>
                    <a:pt x="334" y="208"/>
                  </a:lnTo>
                  <a:lnTo>
                    <a:pt x="334" y="206"/>
                  </a:lnTo>
                  <a:lnTo>
                    <a:pt x="332" y="206"/>
                  </a:lnTo>
                  <a:lnTo>
                    <a:pt x="330" y="210"/>
                  </a:lnTo>
                  <a:lnTo>
                    <a:pt x="328" y="212"/>
                  </a:lnTo>
                  <a:lnTo>
                    <a:pt x="328" y="212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24" y="214"/>
                  </a:lnTo>
                  <a:lnTo>
                    <a:pt x="322" y="216"/>
                  </a:lnTo>
                  <a:lnTo>
                    <a:pt x="322" y="218"/>
                  </a:lnTo>
                  <a:lnTo>
                    <a:pt x="322" y="218"/>
                  </a:lnTo>
                  <a:lnTo>
                    <a:pt x="322" y="218"/>
                  </a:lnTo>
                  <a:lnTo>
                    <a:pt x="320" y="218"/>
                  </a:lnTo>
                  <a:lnTo>
                    <a:pt x="320" y="216"/>
                  </a:lnTo>
                  <a:lnTo>
                    <a:pt x="318" y="216"/>
                  </a:lnTo>
                  <a:lnTo>
                    <a:pt x="318" y="218"/>
                  </a:lnTo>
                  <a:lnTo>
                    <a:pt x="318" y="220"/>
                  </a:lnTo>
                  <a:lnTo>
                    <a:pt x="296" y="220"/>
                  </a:lnTo>
                  <a:lnTo>
                    <a:pt x="296" y="226"/>
                  </a:lnTo>
                  <a:lnTo>
                    <a:pt x="290" y="226"/>
                  </a:lnTo>
                  <a:lnTo>
                    <a:pt x="292" y="228"/>
                  </a:lnTo>
                  <a:lnTo>
                    <a:pt x="292" y="228"/>
                  </a:lnTo>
                  <a:lnTo>
                    <a:pt x="294" y="230"/>
                  </a:lnTo>
                  <a:lnTo>
                    <a:pt x="296" y="232"/>
                  </a:lnTo>
                  <a:lnTo>
                    <a:pt x="298" y="232"/>
                  </a:lnTo>
                  <a:lnTo>
                    <a:pt x="298" y="234"/>
                  </a:lnTo>
                  <a:lnTo>
                    <a:pt x="300" y="236"/>
                  </a:lnTo>
                  <a:lnTo>
                    <a:pt x="300" y="236"/>
                  </a:lnTo>
                  <a:lnTo>
                    <a:pt x="302" y="236"/>
                  </a:lnTo>
                  <a:lnTo>
                    <a:pt x="304" y="238"/>
                  </a:lnTo>
                  <a:lnTo>
                    <a:pt x="304" y="240"/>
                  </a:lnTo>
                  <a:lnTo>
                    <a:pt x="302" y="240"/>
                  </a:lnTo>
                  <a:lnTo>
                    <a:pt x="286" y="240"/>
                  </a:lnTo>
                  <a:lnTo>
                    <a:pt x="280" y="252"/>
                  </a:lnTo>
                  <a:lnTo>
                    <a:pt x="280" y="254"/>
                  </a:lnTo>
                  <a:lnTo>
                    <a:pt x="280" y="256"/>
                  </a:lnTo>
                  <a:lnTo>
                    <a:pt x="280" y="256"/>
                  </a:lnTo>
                  <a:lnTo>
                    <a:pt x="280" y="256"/>
                  </a:lnTo>
                  <a:lnTo>
                    <a:pt x="280" y="258"/>
                  </a:lnTo>
                  <a:lnTo>
                    <a:pt x="280" y="258"/>
                  </a:lnTo>
                  <a:lnTo>
                    <a:pt x="280" y="260"/>
                  </a:lnTo>
                  <a:lnTo>
                    <a:pt x="278" y="260"/>
                  </a:lnTo>
                  <a:lnTo>
                    <a:pt x="278" y="262"/>
                  </a:lnTo>
                  <a:lnTo>
                    <a:pt x="276" y="258"/>
                  </a:lnTo>
                  <a:lnTo>
                    <a:pt x="272" y="256"/>
                  </a:lnTo>
                  <a:lnTo>
                    <a:pt x="272" y="254"/>
                  </a:lnTo>
                  <a:lnTo>
                    <a:pt x="270" y="254"/>
                  </a:lnTo>
                  <a:lnTo>
                    <a:pt x="262" y="246"/>
                  </a:lnTo>
                  <a:lnTo>
                    <a:pt x="260" y="246"/>
                  </a:lnTo>
                  <a:lnTo>
                    <a:pt x="260" y="244"/>
                  </a:lnTo>
                  <a:lnTo>
                    <a:pt x="258" y="242"/>
                  </a:lnTo>
                  <a:lnTo>
                    <a:pt x="256" y="240"/>
                  </a:lnTo>
                  <a:lnTo>
                    <a:pt x="254" y="240"/>
                  </a:lnTo>
                  <a:lnTo>
                    <a:pt x="254" y="238"/>
                  </a:lnTo>
                  <a:lnTo>
                    <a:pt x="252" y="238"/>
                  </a:lnTo>
                  <a:lnTo>
                    <a:pt x="252" y="240"/>
                  </a:lnTo>
                  <a:lnTo>
                    <a:pt x="256" y="242"/>
                  </a:lnTo>
                  <a:lnTo>
                    <a:pt x="260" y="244"/>
                  </a:lnTo>
                  <a:lnTo>
                    <a:pt x="260" y="244"/>
                  </a:lnTo>
                  <a:lnTo>
                    <a:pt x="258" y="244"/>
                  </a:lnTo>
                  <a:lnTo>
                    <a:pt x="254" y="242"/>
                  </a:lnTo>
                  <a:lnTo>
                    <a:pt x="252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38"/>
                  </a:lnTo>
                  <a:lnTo>
                    <a:pt x="250" y="238"/>
                  </a:lnTo>
                  <a:lnTo>
                    <a:pt x="248" y="240"/>
                  </a:lnTo>
                  <a:lnTo>
                    <a:pt x="248" y="238"/>
                  </a:lnTo>
                  <a:lnTo>
                    <a:pt x="246" y="238"/>
                  </a:lnTo>
                  <a:lnTo>
                    <a:pt x="244" y="238"/>
                  </a:lnTo>
                  <a:lnTo>
                    <a:pt x="244" y="240"/>
                  </a:lnTo>
                  <a:lnTo>
                    <a:pt x="246" y="240"/>
                  </a:lnTo>
                  <a:lnTo>
                    <a:pt x="248" y="240"/>
                  </a:lnTo>
                  <a:lnTo>
                    <a:pt x="248" y="242"/>
                  </a:lnTo>
                  <a:lnTo>
                    <a:pt x="248" y="242"/>
                  </a:lnTo>
                  <a:lnTo>
                    <a:pt x="244" y="242"/>
                  </a:lnTo>
                  <a:lnTo>
                    <a:pt x="242" y="242"/>
                  </a:lnTo>
                  <a:lnTo>
                    <a:pt x="238" y="244"/>
                  </a:lnTo>
                  <a:lnTo>
                    <a:pt x="236" y="244"/>
                  </a:lnTo>
                  <a:lnTo>
                    <a:pt x="230" y="246"/>
                  </a:lnTo>
                  <a:lnTo>
                    <a:pt x="226" y="246"/>
                  </a:lnTo>
                  <a:lnTo>
                    <a:pt x="220" y="244"/>
                  </a:lnTo>
                  <a:lnTo>
                    <a:pt x="218" y="242"/>
                  </a:lnTo>
                  <a:lnTo>
                    <a:pt x="214" y="242"/>
                  </a:lnTo>
                  <a:lnTo>
                    <a:pt x="208" y="242"/>
                  </a:lnTo>
                  <a:lnTo>
                    <a:pt x="206" y="240"/>
                  </a:lnTo>
                  <a:lnTo>
                    <a:pt x="206" y="240"/>
                  </a:lnTo>
                  <a:lnTo>
                    <a:pt x="204" y="240"/>
                  </a:lnTo>
                  <a:lnTo>
                    <a:pt x="200" y="238"/>
                  </a:lnTo>
                  <a:lnTo>
                    <a:pt x="198" y="236"/>
                  </a:lnTo>
                  <a:lnTo>
                    <a:pt x="198" y="236"/>
                  </a:lnTo>
                  <a:lnTo>
                    <a:pt x="196" y="236"/>
                  </a:lnTo>
                  <a:lnTo>
                    <a:pt x="194" y="234"/>
                  </a:lnTo>
                  <a:lnTo>
                    <a:pt x="190" y="234"/>
                  </a:lnTo>
                  <a:lnTo>
                    <a:pt x="188" y="232"/>
                  </a:lnTo>
                  <a:lnTo>
                    <a:pt x="186" y="230"/>
                  </a:lnTo>
                  <a:lnTo>
                    <a:pt x="180" y="228"/>
                  </a:lnTo>
                  <a:lnTo>
                    <a:pt x="174" y="228"/>
                  </a:lnTo>
                  <a:lnTo>
                    <a:pt x="170" y="224"/>
                  </a:lnTo>
                  <a:lnTo>
                    <a:pt x="168" y="222"/>
                  </a:lnTo>
                  <a:lnTo>
                    <a:pt x="162" y="218"/>
                  </a:lnTo>
                  <a:lnTo>
                    <a:pt x="162" y="216"/>
                  </a:lnTo>
                  <a:lnTo>
                    <a:pt x="160" y="216"/>
                  </a:lnTo>
                  <a:lnTo>
                    <a:pt x="160" y="216"/>
                  </a:lnTo>
                  <a:lnTo>
                    <a:pt x="158" y="216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48" y="214"/>
                  </a:lnTo>
                  <a:lnTo>
                    <a:pt x="148" y="214"/>
                  </a:lnTo>
                  <a:lnTo>
                    <a:pt x="146" y="214"/>
                  </a:lnTo>
                  <a:lnTo>
                    <a:pt x="144" y="210"/>
                  </a:lnTo>
                  <a:lnTo>
                    <a:pt x="142" y="208"/>
                  </a:lnTo>
                  <a:lnTo>
                    <a:pt x="138" y="204"/>
                  </a:lnTo>
                  <a:lnTo>
                    <a:pt x="136" y="202"/>
                  </a:lnTo>
                  <a:lnTo>
                    <a:pt x="136" y="202"/>
                  </a:lnTo>
                  <a:lnTo>
                    <a:pt x="136" y="200"/>
                  </a:lnTo>
                  <a:lnTo>
                    <a:pt x="134" y="200"/>
                  </a:lnTo>
                  <a:lnTo>
                    <a:pt x="132" y="202"/>
                  </a:lnTo>
                  <a:lnTo>
                    <a:pt x="128" y="200"/>
                  </a:lnTo>
                  <a:lnTo>
                    <a:pt x="128" y="198"/>
                  </a:lnTo>
                  <a:lnTo>
                    <a:pt x="126" y="198"/>
                  </a:lnTo>
                  <a:lnTo>
                    <a:pt x="124" y="198"/>
                  </a:lnTo>
                  <a:lnTo>
                    <a:pt x="124" y="194"/>
                  </a:lnTo>
                  <a:lnTo>
                    <a:pt x="122" y="192"/>
                  </a:lnTo>
                  <a:lnTo>
                    <a:pt x="122" y="190"/>
                  </a:lnTo>
                  <a:lnTo>
                    <a:pt x="120" y="188"/>
                  </a:lnTo>
                  <a:lnTo>
                    <a:pt x="118" y="184"/>
                  </a:lnTo>
                  <a:lnTo>
                    <a:pt x="118" y="182"/>
                  </a:lnTo>
                  <a:lnTo>
                    <a:pt x="120" y="182"/>
                  </a:lnTo>
                  <a:lnTo>
                    <a:pt x="122" y="182"/>
                  </a:lnTo>
                  <a:lnTo>
                    <a:pt x="124" y="180"/>
                  </a:lnTo>
                  <a:lnTo>
                    <a:pt x="122" y="180"/>
                  </a:lnTo>
                  <a:lnTo>
                    <a:pt x="120" y="180"/>
                  </a:lnTo>
                  <a:lnTo>
                    <a:pt x="122" y="178"/>
                  </a:lnTo>
                  <a:lnTo>
                    <a:pt x="124" y="174"/>
                  </a:lnTo>
                  <a:lnTo>
                    <a:pt x="126" y="174"/>
                  </a:lnTo>
                  <a:lnTo>
                    <a:pt x="124" y="170"/>
                  </a:lnTo>
                  <a:lnTo>
                    <a:pt x="122" y="164"/>
                  </a:lnTo>
                  <a:lnTo>
                    <a:pt x="122" y="160"/>
                  </a:lnTo>
                  <a:lnTo>
                    <a:pt x="120" y="158"/>
                  </a:lnTo>
                  <a:lnTo>
                    <a:pt x="122" y="156"/>
                  </a:lnTo>
                  <a:lnTo>
                    <a:pt x="120" y="154"/>
                  </a:lnTo>
                  <a:lnTo>
                    <a:pt x="116" y="148"/>
                  </a:lnTo>
                  <a:lnTo>
                    <a:pt x="116" y="146"/>
                  </a:lnTo>
                  <a:lnTo>
                    <a:pt x="112" y="142"/>
                  </a:lnTo>
                  <a:lnTo>
                    <a:pt x="110" y="136"/>
                  </a:lnTo>
                  <a:lnTo>
                    <a:pt x="106" y="132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102" y="126"/>
                  </a:lnTo>
                  <a:lnTo>
                    <a:pt x="98" y="124"/>
                  </a:lnTo>
                  <a:lnTo>
                    <a:pt x="96" y="124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8" y="120"/>
                  </a:lnTo>
                  <a:lnTo>
                    <a:pt x="96" y="118"/>
                  </a:lnTo>
                  <a:lnTo>
                    <a:pt x="96" y="116"/>
                  </a:lnTo>
                  <a:lnTo>
                    <a:pt x="96" y="114"/>
                  </a:lnTo>
                  <a:lnTo>
                    <a:pt x="94" y="114"/>
                  </a:lnTo>
                  <a:lnTo>
                    <a:pt x="90" y="114"/>
                  </a:lnTo>
                  <a:lnTo>
                    <a:pt x="86" y="110"/>
                  </a:lnTo>
                  <a:lnTo>
                    <a:pt x="84" y="110"/>
                  </a:lnTo>
                  <a:lnTo>
                    <a:pt x="82" y="108"/>
                  </a:lnTo>
                  <a:lnTo>
                    <a:pt x="80" y="108"/>
                  </a:lnTo>
                  <a:lnTo>
                    <a:pt x="80" y="104"/>
                  </a:lnTo>
                  <a:lnTo>
                    <a:pt x="82" y="102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86" y="100"/>
                  </a:lnTo>
                  <a:lnTo>
                    <a:pt x="88" y="98"/>
                  </a:lnTo>
                  <a:lnTo>
                    <a:pt x="86" y="98"/>
                  </a:lnTo>
                  <a:lnTo>
                    <a:pt x="86" y="96"/>
                  </a:lnTo>
                  <a:lnTo>
                    <a:pt x="86" y="98"/>
                  </a:lnTo>
                  <a:lnTo>
                    <a:pt x="84" y="96"/>
                  </a:lnTo>
                  <a:lnTo>
                    <a:pt x="84" y="94"/>
                  </a:lnTo>
                  <a:lnTo>
                    <a:pt x="82" y="92"/>
                  </a:lnTo>
                  <a:lnTo>
                    <a:pt x="80" y="92"/>
                  </a:lnTo>
                  <a:lnTo>
                    <a:pt x="76" y="92"/>
                  </a:lnTo>
                  <a:lnTo>
                    <a:pt x="76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4" y="86"/>
                  </a:lnTo>
                  <a:lnTo>
                    <a:pt x="70" y="84"/>
                  </a:lnTo>
                  <a:lnTo>
                    <a:pt x="68" y="80"/>
                  </a:lnTo>
                  <a:lnTo>
                    <a:pt x="70" y="78"/>
                  </a:lnTo>
                  <a:lnTo>
                    <a:pt x="70" y="76"/>
                  </a:lnTo>
                  <a:lnTo>
                    <a:pt x="68" y="74"/>
                  </a:lnTo>
                  <a:lnTo>
                    <a:pt x="68" y="76"/>
                  </a:lnTo>
                  <a:lnTo>
                    <a:pt x="66" y="74"/>
                  </a:lnTo>
                  <a:lnTo>
                    <a:pt x="64" y="74"/>
                  </a:lnTo>
                  <a:lnTo>
                    <a:pt x="64" y="74"/>
                  </a:lnTo>
                  <a:lnTo>
                    <a:pt x="62" y="72"/>
                  </a:lnTo>
                  <a:lnTo>
                    <a:pt x="62" y="70"/>
                  </a:lnTo>
                  <a:lnTo>
                    <a:pt x="60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4" y="54"/>
                  </a:lnTo>
                  <a:lnTo>
                    <a:pt x="52" y="54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2" y="50"/>
                  </a:lnTo>
                  <a:lnTo>
                    <a:pt x="48" y="46"/>
                  </a:lnTo>
                  <a:lnTo>
                    <a:pt x="48" y="44"/>
                  </a:lnTo>
                  <a:lnTo>
                    <a:pt x="48" y="42"/>
                  </a:lnTo>
                  <a:lnTo>
                    <a:pt x="48" y="40"/>
                  </a:lnTo>
                  <a:lnTo>
                    <a:pt x="48" y="38"/>
                  </a:lnTo>
                  <a:lnTo>
                    <a:pt x="46" y="34"/>
                  </a:lnTo>
                  <a:lnTo>
                    <a:pt x="46" y="30"/>
                  </a:lnTo>
                  <a:lnTo>
                    <a:pt x="46" y="28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2"/>
                  </a:lnTo>
                  <a:lnTo>
                    <a:pt x="34" y="20"/>
                  </a:lnTo>
                  <a:lnTo>
                    <a:pt x="32" y="16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8" y="18"/>
                  </a:lnTo>
                  <a:lnTo>
                    <a:pt x="28" y="22"/>
                  </a:lnTo>
                  <a:lnTo>
                    <a:pt x="26" y="24"/>
                  </a:lnTo>
                  <a:lnTo>
                    <a:pt x="26" y="30"/>
                  </a:lnTo>
                  <a:lnTo>
                    <a:pt x="28" y="38"/>
                  </a:lnTo>
                  <a:lnTo>
                    <a:pt x="26" y="40"/>
                  </a:lnTo>
                  <a:lnTo>
                    <a:pt x="28" y="42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2" y="50"/>
                  </a:lnTo>
                  <a:lnTo>
                    <a:pt x="36" y="52"/>
                  </a:lnTo>
                  <a:lnTo>
                    <a:pt x="36" y="56"/>
                  </a:lnTo>
                  <a:lnTo>
                    <a:pt x="36" y="56"/>
                  </a:lnTo>
                  <a:lnTo>
                    <a:pt x="36" y="58"/>
                  </a:lnTo>
                  <a:lnTo>
                    <a:pt x="38" y="60"/>
                  </a:lnTo>
                  <a:lnTo>
                    <a:pt x="40" y="62"/>
                  </a:lnTo>
                  <a:lnTo>
                    <a:pt x="40" y="64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4" y="70"/>
                  </a:lnTo>
                  <a:lnTo>
                    <a:pt x="44" y="72"/>
                  </a:lnTo>
                  <a:lnTo>
                    <a:pt x="44" y="74"/>
                  </a:lnTo>
                  <a:lnTo>
                    <a:pt x="46" y="76"/>
                  </a:lnTo>
                  <a:lnTo>
                    <a:pt x="48" y="76"/>
                  </a:lnTo>
                  <a:lnTo>
                    <a:pt x="50" y="80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2" y="86"/>
                  </a:lnTo>
                  <a:lnTo>
                    <a:pt x="52" y="88"/>
                  </a:lnTo>
                  <a:lnTo>
                    <a:pt x="52" y="90"/>
                  </a:lnTo>
                  <a:lnTo>
                    <a:pt x="54" y="94"/>
                  </a:lnTo>
                  <a:lnTo>
                    <a:pt x="54" y="92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6" y="90"/>
                  </a:lnTo>
                  <a:lnTo>
                    <a:pt x="56" y="92"/>
                  </a:lnTo>
                  <a:lnTo>
                    <a:pt x="58" y="94"/>
                  </a:lnTo>
                  <a:lnTo>
                    <a:pt x="58" y="98"/>
                  </a:lnTo>
                  <a:lnTo>
                    <a:pt x="58" y="100"/>
                  </a:lnTo>
                  <a:lnTo>
                    <a:pt x="58" y="104"/>
                  </a:lnTo>
                  <a:lnTo>
                    <a:pt x="60" y="104"/>
                  </a:lnTo>
                  <a:lnTo>
                    <a:pt x="60" y="108"/>
                  </a:lnTo>
                  <a:lnTo>
                    <a:pt x="60" y="110"/>
                  </a:lnTo>
                  <a:lnTo>
                    <a:pt x="60" y="110"/>
                  </a:lnTo>
                  <a:lnTo>
                    <a:pt x="62" y="112"/>
                  </a:lnTo>
                  <a:lnTo>
                    <a:pt x="62" y="114"/>
                  </a:lnTo>
                  <a:lnTo>
                    <a:pt x="62" y="116"/>
                  </a:lnTo>
                  <a:lnTo>
                    <a:pt x="62" y="118"/>
                  </a:lnTo>
                  <a:lnTo>
                    <a:pt x="62" y="120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4" y="126"/>
                  </a:lnTo>
                  <a:lnTo>
                    <a:pt x="66" y="128"/>
                  </a:lnTo>
                  <a:lnTo>
                    <a:pt x="66" y="130"/>
                  </a:lnTo>
                  <a:lnTo>
                    <a:pt x="68" y="130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70" y="130"/>
                  </a:lnTo>
                  <a:lnTo>
                    <a:pt x="72" y="132"/>
                  </a:lnTo>
                  <a:lnTo>
                    <a:pt x="74" y="132"/>
                  </a:lnTo>
                  <a:lnTo>
                    <a:pt x="74" y="134"/>
                  </a:lnTo>
                  <a:lnTo>
                    <a:pt x="76" y="136"/>
                  </a:lnTo>
                  <a:lnTo>
                    <a:pt x="76" y="138"/>
                  </a:lnTo>
                  <a:lnTo>
                    <a:pt x="76" y="138"/>
                  </a:lnTo>
                  <a:lnTo>
                    <a:pt x="76" y="142"/>
                  </a:lnTo>
                  <a:lnTo>
                    <a:pt x="76" y="146"/>
                  </a:lnTo>
                  <a:lnTo>
                    <a:pt x="70" y="146"/>
                  </a:lnTo>
                  <a:lnTo>
                    <a:pt x="70" y="146"/>
                  </a:lnTo>
                  <a:lnTo>
                    <a:pt x="68" y="144"/>
                  </a:lnTo>
                  <a:lnTo>
                    <a:pt x="68" y="142"/>
                  </a:lnTo>
                  <a:lnTo>
                    <a:pt x="68" y="140"/>
                  </a:lnTo>
                  <a:lnTo>
                    <a:pt x="66" y="138"/>
                  </a:lnTo>
                  <a:lnTo>
                    <a:pt x="66" y="136"/>
                  </a:lnTo>
                  <a:lnTo>
                    <a:pt x="62" y="136"/>
                  </a:lnTo>
                  <a:lnTo>
                    <a:pt x="62" y="134"/>
                  </a:lnTo>
                  <a:lnTo>
                    <a:pt x="60" y="132"/>
                  </a:lnTo>
                  <a:lnTo>
                    <a:pt x="58" y="132"/>
                  </a:lnTo>
                  <a:lnTo>
                    <a:pt x="54" y="126"/>
                  </a:lnTo>
                  <a:lnTo>
                    <a:pt x="52" y="124"/>
                  </a:lnTo>
                  <a:lnTo>
                    <a:pt x="50" y="122"/>
                  </a:lnTo>
                  <a:lnTo>
                    <a:pt x="48" y="120"/>
                  </a:lnTo>
                  <a:lnTo>
                    <a:pt x="48" y="120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8" y="114"/>
                  </a:lnTo>
                  <a:lnTo>
                    <a:pt x="48" y="110"/>
                  </a:lnTo>
                  <a:lnTo>
                    <a:pt x="48" y="104"/>
                  </a:lnTo>
                  <a:lnTo>
                    <a:pt x="46" y="100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2" y="98"/>
                  </a:lnTo>
                  <a:lnTo>
                    <a:pt x="38" y="94"/>
                  </a:lnTo>
                  <a:lnTo>
                    <a:pt x="36" y="90"/>
                  </a:lnTo>
                  <a:lnTo>
                    <a:pt x="38" y="88"/>
                  </a:lnTo>
                  <a:lnTo>
                    <a:pt x="36" y="88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2" y="90"/>
                  </a:lnTo>
                  <a:lnTo>
                    <a:pt x="30" y="90"/>
                  </a:lnTo>
                  <a:lnTo>
                    <a:pt x="30" y="88"/>
                  </a:lnTo>
                  <a:lnTo>
                    <a:pt x="30" y="88"/>
                  </a:lnTo>
                  <a:lnTo>
                    <a:pt x="28" y="88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4"/>
                  </a:lnTo>
                  <a:lnTo>
                    <a:pt x="22" y="82"/>
                  </a:lnTo>
                  <a:lnTo>
                    <a:pt x="22" y="8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8" y="74"/>
                  </a:lnTo>
                  <a:lnTo>
                    <a:pt x="20" y="74"/>
                  </a:lnTo>
                  <a:lnTo>
                    <a:pt x="22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4"/>
                  </a:lnTo>
                  <a:lnTo>
                    <a:pt x="26" y="74"/>
                  </a:lnTo>
                  <a:lnTo>
                    <a:pt x="26" y="72"/>
                  </a:lnTo>
                  <a:lnTo>
                    <a:pt x="26" y="72"/>
                  </a:lnTo>
                  <a:lnTo>
                    <a:pt x="28" y="72"/>
                  </a:lnTo>
                  <a:lnTo>
                    <a:pt x="30" y="70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30" y="66"/>
                  </a:lnTo>
                  <a:lnTo>
                    <a:pt x="28" y="62"/>
                  </a:lnTo>
                  <a:lnTo>
                    <a:pt x="26" y="62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22" y="54"/>
                  </a:lnTo>
                  <a:lnTo>
                    <a:pt x="20" y="52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4" y="46"/>
                  </a:lnTo>
                  <a:lnTo>
                    <a:pt x="12" y="42"/>
                  </a:lnTo>
                  <a:lnTo>
                    <a:pt x="12" y="38"/>
                  </a:lnTo>
                  <a:lnTo>
                    <a:pt x="12" y="36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4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close/>
                  <a:moveTo>
                    <a:pt x="64" y="118"/>
                  </a:moveTo>
                  <a:lnTo>
                    <a:pt x="66" y="118"/>
                  </a:lnTo>
                  <a:lnTo>
                    <a:pt x="66" y="116"/>
                  </a:lnTo>
                  <a:lnTo>
                    <a:pt x="64" y="114"/>
                  </a:lnTo>
                  <a:lnTo>
                    <a:pt x="64" y="116"/>
                  </a:lnTo>
                  <a:lnTo>
                    <a:pt x="64" y="116"/>
                  </a:lnTo>
                  <a:lnTo>
                    <a:pt x="64" y="118"/>
                  </a:lnTo>
                  <a:close/>
                  <a:moveTo>
                    <a:pt x="68" y="124"/>
                  </a:moveTo>
                  <a:lnTo>
                    <a:pt x="66" y="126"/>
                  </a:lnTo>
                  <a:lnTo>
                    <a:pt x="68" y="126"/>
                  </a:lnTo>
                  <a:lnTo>
                    <a:pt x="68" y="124"/>
                  </a:lnTo>
                  <a:lnTo>
                    <a:pt x="68" y="124"/>
                  </a:lnTo>
                  <a:close/>
                  <a:moveTo>
                    <a:pt x="224" y="120"/>
                  </a:moveTo>
                  <a:lnTo>
                    <a:pt x="226" y="120"/>
                  </a:lnTo>
                  <a:lnTo>
                    <a:pt x="226" y="118"/>
                  </a:lnTo>
                  <a:lnTo>
                    <a:pt x="224" y="120"/>
                  </a:lnTo>
                  <a:lnTo>
                    <a:pt x="224" y="120"/>
                  </a:lnTo>
                  <a:close/>
                  <a:moveTo>
                    <a:pt x="224" y="124"/>
                  </a:moveTo>
                  <a:lnTo>
                    <a:pt x="224" y="124"/>
                  </a:lnTo>
                  <a:lnTo>
                    <a:pt x="224" y="122"/>
                  </a:lnTo>
                  <a:lnTo>
                    <a:pt x="224" y="122"/>
                  </a:lnTo>
                  <a:lnTo>
                    <a:pt x="224" y="124"/>
                  </a:lnTo>
                  <a:close/>
                  <a:moveTo>
                    <a:pt x="222" y="130"/>
                  </a:moveTo>
                  <a:lnTo>
                    <a:pt x="224" y="128"/>
                  </a:lnTo>
                  <a:lnTo>
                    <a:pt x="224" y="126"/>
                  </a:lnTo>
                  <a:lnTo>
                    <a:pt x="222" y="130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6" name="Guyana">
              <a:extLst>
                <a:ext uri="{FF2B5EF4-FFF2-40B4-BE49-F238E27FC236}">
                  <a16:creationId xmlns:a16="http://schemas.microsoft.com/office/drawing/2014/main" id="{E18FA69B-A03C-4EDB-B105-85DE3687F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185" y="4222423"/>
              <a:ext cx="118659" cy="176075"/>
            </a:xfrm>
            <a:custGeom>
              <a:avLst/>
              <a:gdLst>
                <a:gd name="T0" fmla="*/ 10 w 62"/>
                <a:gd name="T1" fmla="*/ 40 h 92"/>
                <a:gd name="T2" fmla="*/ 12 w 62"/>
                <a:gd name="T3" fmla="*/ 40 h 92"/>
                <a:gd name="T4" fmla="*/ 16 w 62"/>
                <a:gd name="T5" fmla="*/ 44 h 92"/>
                <a:gd name="T6" fmla="*/ 16 w 62"/>
                <a:gd name="T7" fmla="*/ 50 h 92"/>
                <a:gd name="T8" fmla="*/ 16 w 62"/>
                <a:gd name="T9" fmla="*/ 52 h 92"/>
                <a:gd name="T10" fmla="*/ 20 w 62"/>
                <a:gd name="T11" fmla="*/ 54 h 92"/>
                <a:gd name="T12" fmla="*/ 24 w 62"/>
                <a:gd name="T13" fmla="*/ 54 h 92"/>
                <a:gd name="T14" fmla="*/ 20 w 62"/>
                <a:gd name="T15" fmla="*/ 58 h 92"/>
                <a:gd name="T16" fmla="*/ 18 w 62"/>
                <a:gd name="T17" fmla="*/ 66 h 92"/>
                <a:gd name="T18" fmla="*/ 18 w 62"/>
                <a:gd name="T19" fmla="*/ 72 h 92"/>
                <a:gd name="T20" fmla="*/ 18 w 62"/>
                <a:gd name="T21" fmla="*/ 74 h 92"/>
                <a:gd name="T22" fmla="*/ 18 w 62"/>
                <a:gd name="T23" fmla="*/ 78 h 92"/>
                <a:gd name="T24" fmla="*/ 22 w 62"/>
                <a:gd name="T25" fmla="*/ 84 h 92"/>
                <a:gd name="T26" fmla="*/ 24 w 62"/>
                <a:gd name="T27" fmla="*/ 88 h 92"/>
                <a:gd name="T28" fmla="*/ 30 w 62"/>
                <a:gd name="T29" fmla="*/ 92 h 92"/>
                <a:gd name="T30" fmla="*/ 34 w 62"/>
                <a:gd name="T31" fmla="*/ 90 h 92"/>
                <a:gd name="T32" fmla="*/ 36 w 62"/>
                <a:gd name="T33" fmla="*/ 90 h 92"/>
                <a:gd name="T34" fmla="*/ 38 w 62"/>
                <a:gd name="T35" fmla="*/ 88 h 92"/>
                <a:gd name="T36" fmla="*/ 46 w 62"/>
                <a:gd name="T37" fmla="*/ 86 h 92"/>
                <a:gd name="T38" fmla="*/ 50 w 62"/>
                <a:gd name="T39" fmla="*/ 82 h 92"/>
                <a:gd name="T40" fmla="*/ 54 w 62"/>
                <a:gd name="T41" fmla="*/ 82 h 92"/>
                <a:gd name="T42" fmla="*/ 62 w 62"/>
                <a:gd name="T43" fmla="*/ 82 h 92"/>
                <a:gd name="T44" fmla="*/ 58 w 62"/>
                <a:gd name="T45" fmla="*/ 80 h 92"/>
                <a:gd name="T46" fmla="*/ 56 w 62"/>
                <a:gd name="T47" fmla="*/ 78 h 92"/>
                <a:gd name="T48" fmla="*/ 54 w 62"/>
                <a:gd name="T49" fmla="*/ 72 h 92"/>
                <a:gd name="T50" fmla="*/ 52 w 62"/>
                <a:gd name="T51" fmla="*/ 70 h 92"/>
                <a:gd name="T52" fmla="*/ 52 w 62"/>
                <a:gd name="T53" fmla="*/ 64 h 92"/>
                <a:gd name="T54" fmla="*/ 48 w 62"/>
                <a:gd name="T55" fmla="*/ 64 h 92"/>
                <a:gd name="T56" fmla="*/ 46 w 62"/>
                <a:gd name="T57" fmla="*/ 60 h 92"/>
                <a:gd name="T58" fmla="*/ 46 w 62"/>
                <a:gd name="T59" fmla="*/ 58 h 92"/>
                <a:gd name="T60" fmla="*/ 42 w 62"/>
                <a:gd name="T61" fmla="*/ 54 h 92"/>
                <a:gd name="T62" fmla="*/ 44 w 62"/>
                <a:gd name="T63" fmla="*/ 48 h 92"/>
                <a:gd name="T64" fmla="*/ 46 w 62"/>
                <a:gd name="T65" fmla="*/ 42 h 92"/>
                <a:gd name="T66" fmla="*/ 50 w 62"/>
                <a:gd name="T67" fmla="*/ 40 h 92"/>
                <a:gd name="T68" fmla="*/ 52 w 62"/>
                <a:gd name="T69" fmla="*/ 38 h 92"/>
                <a:gd name="T70" fmla="*/ 52 w 62"/>
                <a:gd name="T71" fmla="*/ 34 h 92"/>
                <a:gd name="T72" fmla="*/ 52 w 62"/>
                <a:gd name="T73" fmla="*/ 32 h 92"/>
                <a:gd name="T74" fmla="*/ 52 w 62"/>
                <a:gd name="T75" fmla="*/ 26 h 92"/>
                <a:gd name="T76" fmla="*/ 42 w 62"/>
                <a:gd name="T77" fmla="*/ 22 h 92"/>
                <a:gd name="T78" fmla="*/ 38 w 62"/>
                <a:gd name="T79" fmla="*/ 20 h 92"/>
                <a:gd name="T80" fmla="*/ 34 w 62"/>
                <a:gd name="T81" fmla="*/ 24 h 92"/>
                <a:gd name="T82" fmla="*/ 34 w 62"/>
                <a:gd name="T83" fmla="*/ 22 h 92"/>
                <a:gd name="T84" fmla="*/ 36 w 62"/>
                <a:gd name="T85" fmla="*/ 16 h 92"/>
                <a:gd name="T86" fmla="*/ 32 w 62"/>
                <a:gd name="T87" fmla="*/ 10 h 92"/>
                <a:gd name="T88" fmla="*/ 24 w 62"/>
                <a:gd name="T89" fmla="*/ 4 h 92"/>
                <a:gd name="T90" fmla="*/ 22 w 62"/>
                <a:gd name="T91" fmla="*/ 0 h 92"/>
                <a:gd name="T92" fmla="*/ 18 w 62"/>
                <a:gd name="T93" fmla="*/ 0 h 92"/>
                <a:gd name="T94" fmla="*/ 14 w 62"/>
                <a:gd name="T95" fmla="*/ 4 h 92"/>
                <a:gd name="T96" fmla="*/ 10 w 62"/>
                <a:gd name="T97" fmla="*/ 6 h 92"/>
                <a:gd name="T98" fmla="*/ 8 w 62"/>
                <a:gd name="T99" fmla="*/ 12 h 92"/>
                <a:gd name="T100" fmla="*/ 12 w 62"/>
                <a:gd name="T101" fmla="*/ 16 h 92"/>
                <a:gd name="T102" fmla="*/ 14 w 62"/>
                <a:gd name="T103" fmla="*/ 20 h 92"/>
                <a:gd name="T104" fmla="*/ 8 w 62"/>
                <a:gd name="T105" fmla="*/ 20 h 92"/>
                <a:gd name="T106" fmla="*/ 4 w 62"/>
                <a:gd name="T107" fmla="*/ 20 h 92"/>
                <a:gd name="T108" fmla="*/ 2 w 62"/>
                <a:gd name="T109" fmla="*/ 26 h 92"/>
                <a:gd name="T110" fmla="*/ 0 w 62"/>
                <a:gd name="T111" fmla="*/ 32 h 92"/>
                <a:gd name="T112" fmla="*/ 8 w 62"/>
                <a:gd name="T113" fmla="*/ 4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" h="92">
                  <a:moveTo>
                    <a:pt x="8" y="40"/>
                  </a:moveTo>
                  <a:lnTo>
                    <a:pt x="10" y="40"/>
                  </a:lnTo>
                  <a:lnTo>
                    <a:pt x="10" y="42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6" y="44"/>
                  </a:lnTo>
                  <a:lnTo>
                    <a:pt x="16" y="46"/>
                  </a:lnTo>
                  <a:lnTo>
                    <a:pt x="16" y="50"/>
                  </a:lnTo>
                  <a:lnTo>
                    <a:pt x="14" y="50"/>
                  </a:lnTo>
                  <a:lnTo>
                    <a:pt x="16" y="52"/>
                  </a:lnTo>
                  <a:lnTo>
                    <a:pt x="18" y="52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4" y="54"/>
                  </a:lnTo>
                  <a:lnTo>
                    <a:pt x="24" y="56"/>
                  </a:lnTo>
                  <a:lnTo>
                    <a:pt x="20" y="58"/>
                  </a:lnTo>
                  <a:lnTo>
                    <a:pt x="20" y="62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6" y="72"/>
                  </a:lnTo>
                  <a:lnTo>
                    <a:pt x="18" y="74"/>
                  </a:lnTo>
                  <a:lnTo>
                    <a:pt x="16" y="76"/>
                  </a:lnTo>
                  <a:lnTo>
                    <a:pt x="18" y="78"/>
                  </a:lnTo>
                  <a:lnTo>
                    <a:pt x="18" y="80"/>
                  </a:lnTo>
                  <a:lnTo>
                    <a:pt x="22" y="84"/>
                  </a:lnTo>
                  <a:lnTo>
                    <a:pt x="22" y="86"/>
                  </a:lnTo>
                  <a:lnTo>
                    <a:pt x="24" y="88"/>
                  </a:lnTo>
                  <a:lnTo>
                    <a:pt x="28" y="92"/>
                  </a:lnTo>
                  <a:lnTo>
                    <a:pt x="30" y="92"/>
                  </a:lnTo>
                  <a:lnTo>
                    <a:pt x="32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6" y="90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42" y="86"/>
                  </a:lnTo>
                  <a:lnTo>
                    <a:pt x="46" y="86"/>
                  </a:lnTo>
                  <a:lnTo>
                    <a:pt x="48" y="82"/>
                  </a:lnTo>
                  <a:lnTo>
                    <a:pt x="50" y="82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58" y="82"/>
                  </a:lnTo>
                  <a:lnTo>
                    <a:pt x="62" y="82"/>
                  </a:lnTo>
                  <a:lnTo>
                    <a:pt x="60" y="80"/>
                  </a:lnTo>
                  <a:lnTo>
                    <a:pt x="58" y="80"/>
                  </a:lnTo>
                  <a:lnTo>
                    <a:pt x="58" y="78"/>
                  </a:lnTo>
                  <a:lnTo>
                    <a:pt x="56" y="78"/>
                  </a:lnTo>
                  <a:lnTo>
                    <a:pt x="56" y="76"/>
                  </a:lnTo>
                  <a:lnTo>
                    <a:pt x="54" y="72"/>
                  </a:lnTo>
                  <a:lnTo>
                    <a:pt x="52" y="72"/>
                  </a:lnTo>
                  <a:lnTo>
                    <a:pt x="52" y="70"/>
                  </a:lnTo>
                  <a:lnTo>
                    <a:pt x="52" y="66"/>
                  </a:lnTo>
                  <a:lnTo>
                    <a:pt x="52" y="64"/>
                  </a:lnTo>
                  <a:lnTo>
                    <a:pt x="50" y="64"/>
                  </a:lnTo>
                  <a:lnTo>
                    <a:pt x="48" y="64"/>
                  </a:lnTo>
                  <a:lnTo>
                    <a:pt x="48" y="62"/>
                  </a:lnTo>
                  <a:lnTo>
                    <a:pt x="46" y="60"/>
                  </a:lnTo>
                  <a:lnTo>
                    <a:pt x="46" y="58"/>
                  </a:lnTo>
                  <a:lnTo>
                    <a:pt x="46" y="58"/>
                  </a:lnTo>
                  <a:lnTo>
                    <a:pt x="44" y="56"/>
                  </a:lnTo>
                  <a:lnTo>
                    <a:pt x="42" y="54"/>
                  </a:lnTo>
                  <a:lnTo>
                    <a:pt x="42" y="52"/>
                  </a:lnTo>
                  <a:lnTo>
                    <a:pt x="44" y="48"/>
                  </a:lnTo>
                  <a:lnTo>
                    <a:pt x="44" y="44"/>
                  </a:lnTo>
                  <a:lnTo>
                    <a:pt x="46" y="42"/>
                  </a:lnTo>
                  <a:lnTo>
                    <a:pt x="48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2" y="32"/>
                  </a:lnTo>
                  <a:lnTo>
                    <a:pt x="52" y="28"/>
                  </a:lnTo>
                  <a:lnTo>
                    <a:pt x="52" y="26"/>
                  </a:lnTo>
                  <a:lnTo>
                    <a:pt x="46" y="26"/>
                  </a:lnTo>
                  <a:lnTo>
                    <a:pt x="42" y="22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2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34" y="12"/>
                  </a:lnTo>
                  <a:lnTo>
                    <a:pt x="32" y="10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20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4" y="36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7" name="French Guiana">
              <a:extLst>
                <a:ext uri="{FF2B5EF4-FFF2-40B4-BE49-F238E27FC236}">
                  <a16:creationId xmlns:a16="http://schemas.microsoft.com/office/drawing/2014/main" id="{2B9953D4-D989-4D55-83AB-D17A12505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49" y="4291322"/>
              <a:ext cx="68899" cy="95693"/>
            </a:xfrm>
            <a:custGeom>
              <a:avLst/>
              <a:gdLst>
                <a:gd name="T0" fmla="*/ 2 w 36"/>
                <a:gd name="T1" fmla="*/ 38 h 50"/>
                <a:gd name="T2" fmla="*/ 2 w 36"/>
                <a:gd name="T3" fmla="*/ 40 h 50"/>
                <a:gd name="T4" fmla="*/ 2 w 36"/>
                <a:gd name="T5" fmla="*/ 42 h 50"/>
                <a:gd name="T6" fmla="*/ 4 w 36"/>
                <a:gd name="T7" fmla="*/ 42 h 50"/>
                <a:gd name="T8" fmla="*/ 4 w 36"/>
                <a:gd name="T9" fmla="*/ 44 h 50"/>
                <a:gd name="T10" fmla="*/ 4 w 36"/>
                <a:gd name="T11" fmla="*/ 46 h 50"/>
                <a:gd name="T12" fmla="*/ 6 w 36"/>
                <a:gd name="T13" fmla="*/ 46 h 50"/>
                <a:gd name="T14" fmla="*/ 8 w 36"/>
                <a:gd name="T15" fmla="*/ 44 h 50"/>
                <a:gd name="T16" fmla="*/ 10 w 36"/>
                <a:gd name="T17" fmla="*/ 44 h 50"/>
                <a:gd name="T18" fmla="*/ 10 w 36"/>
                <a:gd name="T19" fmla="*/ 44 h 50"/>
                <a:gd name="T20" fmla="*/ 12 w 36"/>
                <a:gd name="T21" fmla="*/ 44 h 50"/>
                <a:gd name="T22" fmla="*/ 12 w 36"/>
                <a:gd name="T23" fmla="*/ 46 h 50"/>
                <a:gd name="T24" fmla="*/ 12 w 36"/>
                <a:gd name="T25" fmla="*/ 48 h 50"/>
                <a:gd name="T26" fmla="*/ 14 w 36"/>
                <a:gd name="T27" fmla="*/ 50 h 50"/>
                <a:gd name="T28" fmla="*/ 16 w 36"/>
                <a:gd name="T29" fmla="*/ 48 h 50"/>
                <a:gd name="T30" fmla="*/ 16 w 36"/>
                <a:gd name="T31" fmla="*/ 46 h 50"/>
                <a:gd name="T32" fmla="*/ 18 w 36"/>
                <a:gd name="T33" fmla="*/ 44 h 50"/>
                <a:gd name="T34" fmla="*/ 20 w 36"/>
                <a:gd name="T35" fmla="*/ 44 h 50"/>
                <a:gd name="T36" fmla="*/ 22 w 36"/>
                <a:gd name="T37" fmla="*/ 42 h 50"/>
                <a:gd name="T38" fmla="*/ 24 w 36"/>
                <a:gd name="T39" fmla="*/ 38 h 50"/>
                <a:gd name="T40" fmla="*/ 26 w 36"/>
                <a:gd name="T41" fmla="*/ 32 h 50"/>
                <a:gd name="T42" fmla="*/ 26 w 36"/>
                <a:gd name="T43" fmla="*/ 30 h 50"/>
                <a:gd name="T44" fmla="*/ 30 w 36"/>
                <a:gd name="T45" fmla="*/ 26 h 50"/>
                <a:gd name="T46" fmla="*/ 32 w 36"/>
                <a:gd name="T47" fmla="*/ 22 h 50"/>
                <a:gd name="T48" fmla="*/ 32 w 36"/>
                <a:gd name="T49" fmla="*/ 22 h 50"/>
                <a:gd name="T50" fmla="*/ 34 w 36"/>
                <a:gd name="T51" fmla="*/ 22 h 50"/>
                <a:gd name="T52" fmla="*/ 36 w 36"/>
                <a:gd name="T53" fmla="*/ 18 h 50"/>
                <a:gd name="T54" fmla="*/ 36 w 36"/>
                <a:gd name="T55" fmla="*/ 16 h 50"/>
                <a:gd name="T56" fmla="*/ 32 w 36"/>
                <a:gd name="T57" fmla="*/ 12 h 50"/>
                <a:gd name="T58" fmla="*/ 32 w 36"/>
                <a:gd name="T59" fmla="*/ 14 h 50"/>
                <a:gd name="T60" fmla="*/ 30 w 36"/>
                <a:gd name="T61" fmla="*/ 12 h 50"/>
                <a:gd name="T62" fmla="*/ 30 w 36"/>
                <a:gd name="T63" fmla="*/ 10 h 50"/>
                <a:gd name="T64" fmla="*/ 26 w 36"/>
                <a:gd name="T65" fmla="*/ 6 h 50"/>
                <a:gd name="T66" fmla="*/ 24 w 36"/>
                <a:gd name="T67" fmla="*/ 6 h 50"/>
                <a:gd name="T68" fmla="*/ 22 w 36"/>
                <a:gd name="T69" fmla="*/ 2 h 50"/>
                <a:gd name="T70" fmla="*/ 14 w 36"/>
                <a:gd name="T71" fmla="*/ 2 h 50"/>
                <a:gd name="T72" fmla="*/ 12 w 36"/>
                <a:gd name="T73" fmla="*/ 0 h 50"/>
                <a:gd name="T74" fmla="*/ 8 w 36"/>
                <a:gd name="T75" fmla="*/ 0 h 50"/>
                <a:gd name="T76" fmla="*/ 6 w 36"/>
                <a:gd name="T77" fmla="*/ 0 h 50"/>
                <a:gd name="T78" fmla="*/ 4 w 36"/>
                <a:gd name="T79" fmla="*/ 2 h 50"/>
                <a:gd name="T80" fmla="*/ 4 w 36"/>
                <a:gd name="T81" fmla="*/ 2 h 50"/>
                <a:gd name="T82" fmla="*/ 4 w 36"/>
                <a:gd name="T83" fmla="*/ 2 h 50"/>
                <a:gd name="T84" fmla="*/ 2 w 36"/>
                <a:gd name="T85" fmla="*/ 2 h 50"/>
                <a:gd name="T86" fmla="*/ 0 w 36"/>
                <a:gd name="T87" fmla="*/ 6 h 50"/>
                <a:gd name="T88" fmla="*/ 0 w 36"/>
                <a:gd name="T89" fmla="*/ 8 h 50"/>
                <a:gd name="T90" fmla="*/ 2 w 36"/>
                <a:gd name="T91" fmla="*/ 12 h 50"/>
                <a:gd name="T92" fmla="*/ 2 w 36"/>
                <a:gd name="T93" fmla="*/ 14 h 50"/>
                <a:gd name="T94" fmla="*/ 2 w 36"/>
                <a:gd name="T95" fmla="*/ 16 h 50"/>
                <a:gd name="T96" fmla="*/ 4 w 36"/>
                <a:gd name="T97" fmla="*/ 18 h 50"/>
                <a:gd name="T98" fmla="*/ 4 w 36"/>
                <a:gd name="T99" fmla="*/ 20 h 50"/>
                <a:gd name="T100" fmla="*/ 6 w 36"/>
                <a:gd name="T101" fmla="*/ 22 h 50"/>
                <a:gd name="T102" fmla="*/ 6 w 36"/>
                <a:gd name="T103" fmla="*/ 24 h 50"/>
                <a:gd name="T104" fmla="*/ 8 w 36"/>
                <a:gd name="T105" fmla="*/ 26 h 50"/>
                <a:gd name="T106" fmla="*/ 6 w 36"/>
                <a:gd name="T107" fmla="*/ 28 h 50"/>
                <a:gd name="T108" fmla="*/ 4 w 36"/>
                <a:gd name="T109" fmla="*/ 30 h 50"/>
                <a:gd name="T110" fmla="*/ 4 w 36"/>
                <a:gd name="T111" fmla="*/ 32 h 50"/>
                <a:gd name="T112" fmla="*/ 6 w 36"/>
                <a:gd name="T113" fmla="*/ 34 h 50"/>
                <a:gd name="T114" fmla="*/ 4 w 36"/>
                <a:gd name="T115" fmla="*/ 36 h 50"/>
                <a:gd name="T116" fmla="*/ 2 w 36"/>
                <a:gd name="T117" fmla="*/ 38 h 50"/>
                <a:gd name="T118" fmla="*/ 2 w 36"/>
                <a:gd name="T1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50">
                  <a:moveTo>
                    <a:pt x="2" y="38"/>
                  </a:moveTo>
                  <a:lnTo>
                    <a:pt x="2" y="40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4" y="44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8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14" y="50"/>
                  </a:lnTo>
                  <a:lnTo>
                    <a:pt x="16" y="48"/>
                  </a:lnTo>
                  <a:lnTo>
                    <a:pt x="16" y="46"/>
                  </a:lnTo>
                  <a:lnTo>
                    <a:pt x="18" y="44"/>
                  </a:lnTo>
                  <a:lnTo>
                    <a:pt x="20" y="44"/>
                  </a:lnTo>
                  <a:lnTo>
                    <a:pt x="22" y="42"/>
                  </a:lnTo>
                  <a:lnTo>
                    <a:pt x="24" y="38"/>
                  </a:lnTo>
                  <a:lnTo>
                    <a:pt x="26" y="32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34" y="22"/>
                  </a:lnTo>
                  <a:lnTo>
                    <a:pt x="36" y="18"/>
                  </a:lnTo>
                  <a:lnTo>
                    <a:pt x="36" y="16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30" y="10"/>
                  </a:lnTo>
                  <a:lnTo>
                    <a:pt x="26" y="6"/>
                  </a:lnTo>
                  <a:lnTo>
                    <a:pt x="24" y="6"/>
                  </a:lnTo>
                  <a:lnTo>
                    <a:pt x="22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2"/>
                  </a:lnTo>
                  <a:lnTo>
                    <a:pt x="6" y="34"/>
                  </a:lnTo>
                  <a:lnTo>
                    <a:pt x="4" y="36"/>
                  </a:lnTo>
                  <a:lnTo>
                    <a:pt x="2" y="38"/>
                  </a:lnTo>
                  <a:lnTo>
                    <a:pt x="2" y="38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8" name="Falkland Islands">
              <a:extLst>
                <a:ext uri="{FF2B5EF4-FFF2-40B4-BE49-F238E27FC236}">
                  <a16:creationId xmlns:a16="http://schemas.microsoft.com/office/drawing/2014/main" id="{BC754C7C-74B0-48A2-98A4-A7E7391474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2327" y="5791788"/>
              <a:ext cx="543536" cy="99521"/>
            </a:xfrm>
            <a:custGeom>
              <a:avLst/>
              <a:gdLst>
                <a:gd name="T0" fmla="*/ 276 w 284"/>
                <a:gd name="T1" fmla="*/ 48 h 52"/>
                <a:gd name="T2" fmla="*/ 274 w 284"/>
                <a:gd name="T3" fmla="*/ 44 h 52"/>
                <a:gd name="T4" fmla="*/ 272 w 284"/>
                <a:gd name="T5" fmla="*/ 42 h 52"/>
                <a:gd name="T6" fmla="*/ 270 w 284"/>
                <a:gd name="T7" fmla="*/ 42 h 52"/>
                <a:gd name="T8" fmla="*/ 274 w 284"/>
                <a:gd name="T9" fmla="*/ 42 h 52"/>
                <a:gd name="T10" fmla="*/ 276 w 284"/>
                <a:gd name="T11" fmla="*/ 44 h 52"/>
                <a:gd name="T12" fmla="*/ 278 w 284"/>
                <a:gd name="T13" fmla="*/ 46 h 52"/>
                <a:gd name="T14" fmla="*/ 280 w 284"/>
                <a:gd name="T15" fmla="*/ 48 h 52"/>
                <a:gd name="T16" fmla="*/ 284 w 284"/>
                <a:gd name="T17" fmla="*/ 50 h 52"/>
                <a:gd name="T18" fmla="*/ 280 w 284"/>
                <a:gd name="T19" fmla="*/ 50 h 52"/>
                <a:gd name="T20" fmla="*/ 278 w 284"/>
                <a:gd name="T21" fmla="*/ 52 h 52"/>
                <a:gd name="T22" fmla="*/ 12 w 284"/>
                <a:gd name="T23" fmla="*/ 2 h 52"/>
                <a:gd name="T24" fmla="*/ 18 w 284"/>
                <a:gd name="T25" fmla="*/ 2 h 52"/>
                <a:gd name="T26" fmla="*/ 8 w 284"/>
                <a:gd name="T27" fmla="*/ 2 h 52"/>
                <a:gd name="T28" fmla="*/ 12 w 284"/>
                <a:gd name="T29" fmla="*/ 2 h 52"/>
                <a:gd name="T30" fmla="*/ 0 w 284"/>
                <a:gd name="T31" fmla="*/ 12 h 52"/>
                <a:gd name="T32" fmla="*/ 2 w 284"/>
                <a:gd name="T33" fmla="*/ 12 h 52"/>
                <a:gd name="T34" fmla="*/ 0 w 284"/>
                <a:gd name="T35" fmla="*/ 14 h 52"/>
                <a:gd name="T36" fmla="*/ 18 w 284"/>
                <a:gd name="T37" fmla="*/ 16 h 52"/>
                <a:gd name="T38" fmla="*/ 20 w 284"/>
                <a:gd name="T39" fmla="*/ 20 h 52"/>
                <a:gd name="T40" fmla="*/ 22 w 284"/>
                <a:gd name="T41" fmla="*/ 18 h 52"/>
                <a:gd name="T42" fmla="*/ 22 w 284"/>
                <a:gd name="T43" fmla="*/ 16 h 52"/>
                <a:gd name="T44" fmla="*/ 26 w 284"/>
                <a:gd name="T45" fmla="*/ 16 h 52"/>
                <a:gd name="T46" fmla="*/ 24 w 284"/>
                <a:gd name="T47" fmla="*/ 14 h 52"/>
                <a:gd name="T48" fmla="*/ 28 w 284"/>
                <a:gd name="T49" fmla="*/ 14 h 52"/>
                <a:gd name="T50" fmla="*/ 26 w 284"/>
                <a:gd name="T51" fmla="*/ 14 h 52"/>
                <a:gd name="T52" fmla="*/ 26 w 284"/>
                <a:gd name="T53" fmla="*/ 12 h 52"/>
                <a:gd name="T54" fmla="*/ 32 w 284"/>
                <a:gd name="T55" fmla="*/ 12 h 52"/>
                <a:gd name="T56" fmla="*/ 36 w 284"/>
                <a:gd name="T57" fmla="*/ 10 h 52"/>
                <a:gd name="T58" fmla="*/ 34 w 284"/>
                <a:gd name="T59" fmla="*/ 8 h 52"/>
                <a:gd name="T60" fmla="*/ 36 w 284"/>
                <a:gd name="T61" fmla="*/ 6 h 52"/>
                <a:gd name="T62" fmla="*/ 36 w 284"/>
                <a:gd name="T63" fmla="*/ 4 h 52"/>
                <a:gd name="T64" fmla="*/ 32 w 284"/>
                <a:gd name="T65" fmla="*/ 4 h 52"/>
                <a:gd name="T66" fmla="*/ 30 w 284"/>
                <a:gd name="T67" fmla="*/ 6 h 52"/>
                <a:gd name="T68" fmla="*/ 28 w 284"/>
                <a:gd name="T69" fmla="*/ 2 h 52"/>
                <a:gd name="T70" fmla="*/ 24 w 284"/>
                <a:gd name="T71" fmla="*/ 4 h 52"/>
                <a:gd name="T72" fmla="*/ 24 w 284"/>
                <a:gd name="T73" fmla="*/ 6 h 52"/>
                <a:gd name="T74" fmla="*/ 26 w 284"/>
                <a:gd name="T75" fmla="*/ 10 h 52"/>
                <a:gd name="T76" fmla="*/ 24 w 284"/>
                <a:gd name="T77" fmla="*/ 10 h 52"/>
                <a:gd name="T78" fmla="*/ 18 w 284"/>
                <a:gd name="T79" fmla="*/ 16 h 52"/>
                <a:gd name="T80" fmla="*/ 16 w 284"/>
                <a:gd name="T81" fmla="*/ 6 h 52"/>
                <a:gd name="T82" fmla="*/ 18 w 284"/>
                <a:gd name="T83" fmla="*/ 4 h 52"/>
                <a:gd name="T84" fmla="*/ 20 w 284"/>
                <a:gd name="T85" fmla="*/ 6 h 52"/>
                <a:gd name="T86" fmla="*/ 16 w 284"/>
                <a:gd name="T87" fmla="*/ 10 h 52"/>
                <a:gd name="T88" fmla="*/ 14 w 284"/>
                <a:gd name="T89" fmla="*/ 14 h 52"/>
                <a:gd name="T90" fmla="*/ 8 w 284"/>
                <a:gd name="T91" fmla="*/ 16 h 52"/>
                <a:gd name="T92" fmla="*/ 10 w 284"/>
                <a:gd name="T93" fmla="*/ 18 h 52"/>
                <a:gd name="T94" fmla="*/ 6 w 284"/>
                <a:gd name="T95" fmla="*/ 18 h 52"/>
                <a:gd name="T96" fmla="*/ 4 w 284"/>
                <a:gd name="T97" fmla="*/ 16 h 52"/>
                <a:gd name="T98" fmla="*/ 8 w 284"/>
                <a:gd name="T99" fmla="*/ 14 h 52"/>
                <a:gd name="T100" fmla="*/ 8 w 284"/>
                <a:gd name="T101" fmla="*/ 10 h 52"/>
                <a:gd name="T102" fmla="*/ 12 w 284"/>
                <a:gd name="T103" fmla="*/ 10 h 52"/>
                <a:gd name="T104" fmla="*/ 6 w 284"/>
                <a:gd name="T105" fmla="*/ 6 h 52"/>
                <a:gd name="T106" fmla="*/ 8 w 284"/>
                <a:gd name="T107" fmla="*/ 6 h 52"/>
                <a:gd name="T108" fmla="*/ 12 w 284"/>
                <a:gd name="T10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4" h="52">
                  <a:moveTo>
                    <a:pt x="278" y="52"/>
                  </a:moveTo>
                  <a:lnTo>
                    <a:pt x="276" y="48"/>
                  </a:lnTo>
                  <a:lnTo>
                    <a:pt x="276" y="46"/>
                  </a:lnTo>
                  <a:lnTo>
                    <a:pt x="274" y="44"/>
                  </a:lnTo>
                  <a:lnTo>
                    <a:pt x="272" y="44"/>
                  </a:lnTo>
                  <a:lnTo>
                    <a:pt x="272" y="42"/>
                  </a:lnTo>
                  <a:lnTo>
                    <a:pt x="270" y="42"/>
                  </a:lnTo>
                  <a:lnTo>
                    <a:pt x="270" y="42"/>
                  </a:lnTo>
                  <a:lnTo>
                    <a:pt x="272" y="42"/>
                  </a:lnTo>
                  <a:lnTo>
                    <a:pt x="274" y="42"/>
                  </a:lnTo>
                  <a:lnTo>
                    <a:pt x="276" y="44"/>
                  </a:lnTo>
                  <a:lnTo>
                    <a:pt x="276" y="44"/>
                  </a:lnTo>
                  <a:lnTo>
                    <a:pt x="276" y="44"/>
                  </a:lnTo>
                  <a:lnTo>
                    <a:pt x="278" y="46"/>
                  </a:lnTo>
                  <a:lnTo>
                    <a:pt x="280" y="46"/>
                  </a:lnTo>
                  <a:lnTo>
                    <a:pt x="280" y="48"/>
                  </a:lnTo>
                  <a:lnTo>
                    <a:pt x="282" y="48"/>
                  </a:lnTo>
                  <a:lnTo>
                    <a:pt x="284" y="50"/>
                  </a:lnTo>
                  <a:lnTo>
                    <a:pt x="282" y="50"/>
                  </a:lnTo>
                  <a:lnTo>
                    <a:pt x="280" y="50"/>
                  </a:lnTo>
                  <a:lnTo>
                    <a:pt x="280" y="52"/>
                  </a:lnTo>
                  <a:lnTo>
                    <a:pt x="278" y="52"/>
                  </a:lnTo>
                  <a:lnTo>
                    <a:pt x="278" y="52"/>
                  </a:lnTo>
                  <a:close/>
                  <a:moveTo>
                    <a:pt x="12" y="2"/>
                  </a:moveTo>
                  <a:lnTo>
                    <a:pt x="16" y="0"/>
                  </a:lnTo>
                  <a:lnTo>
                    <a:pt x="18" y="2"/>
                  </a:lnTo>
                  <a:lnTo>
                    <a:pt x="12" y="2"/>
                  </a:lnTo>
                  <a:close/>
                  <a:moveTo>
                    <a:pt x="8" y="2"/>
                  </a:moveTo>
                  <a:lnTo>
                    <a:pt x="10" y="4"/>
                  </a:lnTo>
                  <a:lnTo>
                    <a:pt x="12" y="2"/>
                  </a:lnTo>
                  <a:lnTo>
                    <a:pt x="8" y="2"/>
                  </a:lnTo>
                  <a:close/>
                  <a:moveTo>
                    <a:pt x="0" y="12"/>
                  </a:moveTo>
                  <a:lnTo>
                    <a:pt x="0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0" y="14"/>
                  </a:lnTo>
                  <a:lnTo>
                    <a:pt x="0" y="12"/>
                  </a:lnTo>
                  <a:close/>
                  <a:moveTo>
                    <a:pt x="18" y="16"/>
                  </a:moveTo>
                  <a:lnTo>
                    <a:pt x="20" y="16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0" y="16"/>
                  </a:lnTo>
                  <a:lnTo>
                    <a:pt x="22" y="16"/>
                  </a:lnTo>
                  <a:lnTo>
                    <a:pt x="24" y="18"/>
                  </a:lnTo>
                  <a:lnTo>
                    <a:pt x="26" y="16"/>
                  </a:lnTo>
                  <a:lnTo>
                    <a:pt x="24" y="16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32" y="12"/>
                  </a:lnTo>
                  <a:lnTo>
                    <a:pt x="34" y="10"/>
                  </a:lnTo>
                  <a:lnTo>
                    <a:pt x="36" y="10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4" y="6"/>
                  </a:lnTo>
                  <a:lnTo>
                    <a:pt x="22" y="8"/>
                  </a:lnTo>
                  <a:lnTo>
                    <a:pt x="26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18" y="16"/>
                  </a:lnTo>
                  <a:close/>
                  <a:moveTo>
                    <a:pt x="14" y="4"/>
                  </a:moveTo>
                  <a:lnTo>
                    <a:pt x="16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16" y="10"/>
                  </a:lnTo>
                  <a:lnTo>
                    <a:pt x="16" y="14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4"/>
                  </a:lnTo>
                  <a:lnTo>
                    <a:pt x="6" y="12"/>
                  </a:lnTo>
                  <a:lnTo>
                    <a:pt x="8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9" name="Equador">
              <a:extLst>
                <a:ext uri="{FF2B5EF4-FFF2-40B4-BE49-F238E27FC236}">
                  <a16:creationId xmlns:a16="http://schemas.microsoft.com/office/drawing/2014/main" id="{71B04C41-B73E-40B3-B37D-134FE7DE87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5203" y="4394671"/>
              <a:ext cx="141626" cy="153109"/>
            </a:xfrm>
            <a:custGeom>
              <a:avLst/>
              <a:gdLst>
                <a:gd name="T0" fmla="*/ 70 w 74"/>
                <a:gd name="T1" fmla="*/ 18 h 80"/>
                <a:gd name="T2" fmla="*/ 68 w 74"/>
                <a:gd name="T3" fmla="*/ 14 h 80"/>
                <a:gd name="T4" fmla="*/ 62 w 74"/>
                <a:gd name="T5" fmla="*/ 12 h 80"/>
                <a:gd name="T6" fmla="*/ 60 w 74"/>
                <a:gd name="T7" fmla="*/ 14 h 80"/>
                <a:gd name="T8" fmla="*/ 58 w 74"/>
                <a:gd name="T9" fmla="*/ 18 h 80"/>
                <a:gd name="T10" fmla="*/ 52 w 74"/>
                <a:gd name="T11" fmla="*/ 16 h 80"/>
                <a:gd name="T12" fmla="*/ 44 w 74"/>
                <a:gd name="T13" fmla="*/ 14 h 80"/>
                <a:gd name="T14" fmla="*/ 44 w 74"/>
                <a:gd name="T15" fmla="*/ 10 h 80"/>
                <a:gd name="T16" fmla="*/ 38 w 74"/>
                <a:gd name="T17" fmla="*/ 6 h 80"/>
                <a:gd name="T18" fmla="*/ 30 w 74"/>
                <a:gd name="T19" fmla="*/ 0 h 80"/>
                <a:gd name="T20" fmla="*/ 26 w 74"/>
                <a:gd name="T21" fmla="*/ 2 h 80"/>
                <a:gd name="T22" fmla="*/ 16 w 74"/>
                <a:gd name="T23" fmla="*/ 6 h 80"/>
                <a:gd name="T24" fmla="*/ 10 w 74"/>
                <a:gd name="T25" fmla="*/ 8 h 80"/>
                <a:gd name="T26" fmla="*/ 12 w 74"/>
                <a:gd name="T27" fmla="*/ 12 h 80"/>
                <a:gd name="T28" fmla="*/ 12 w 74"/>
                <a:gd name="T29" fmla="*/ 18 h 80"/>
                <a:gd name="T30" fmla="*/ 6 w 74"/>
                <a:gd name="T31" fmla="*/ 24 h 80"/>
                <a:gd name="T32" fmla="*/ 6 w 74"/>
                <a:gd name="T33" fmla="*/ 30 h 80"/>
                <a:gd name="T34" fmla="*/ 0 w 74"/>
                <a:gd name="T35" fmla="*/ 34 h 80"/>
                <a:gd name="T36" fmla="*/ 2 w 74"/>
                <a:gd name="T37" fmla="*/ 38 h 80"/>
                <a:gd name="T38" fmla="*/ 4 w 74"/>
                <a:gd name="T39" fmla="*/ 44 h 80"/>
                <a:gd name="T40" fmla="*/ 0 w 74"/>
                <a:gd name="T41" fmla="*/ 46 h 80"/>
                <a:gd name="T42" fmla="*/ 4 w 74"/>
                <a:gd name="T43" fmla="*/ 50 h 80"/>
                <a:gd name="T44" fmla="*/ 8 w 74"/>
                <a:gd name="T45" fmla="*/ 54 h 80"/>
                <a:gd name="T46" fmla="*/ 12 w 74"/>
                <a:gd name="T47" fmla="*/ 50 h 80"/>
                <a:gd name="T48" fmla="*/ 14 w 74"/>
                <a:gd name="T49" fmla="*/ 46 h 80"/>
                <a:gd name="T50" fmla="*/ 14 w 74"/>
                <a:gd name="T51" fmla="*/ 50 h 80"/>
                <a:gd name="T52" fmla="*/ 14 w 74"/>
                <a:gd name="T53" fmla="*/ 48 h 80"/>
                <a:gd name="T54" fmla="*/ 16 w 74"/>
                <a:gd name="T55" fmla="*/ 52 h 80"/>
                <a:gd name="T56" fmla="*/ 16 w 74"/>
                <a:gd name="T57" fmla="*/ 56 h 80"/>
                <a:gd name="T58" fmla="*/ 12 w 74"/>
                <a:gd name="T59" fmla="*/ 62 h 80"/>
                <a:gd name="T60" fmla="*/ 12 w 74"/>
                <a:gd name="T61" fmla="*/ 66 h 80"/>
                <a:gd name="T62" fmla="*/ 8 w 74"/>
                <a:gd name="T63" fmla="*/ 70 h 80"/>
                <a:gd name="T64" fmla="*/ 12 w 74"/>
                <a:gd name="T65" fmla="*/ 72 h 80"/>
                <a:gd name="T66" fmla="*/ 16 w 74"/>
                <a:gd name="T67" fmla="*/ 72 h 80"/>
                <a:gd name="T68" fmla="*/ 22 w 74"/>
                <a:gd name="T69" fmla="*/ 74 h 80"/>
                <a:gd name="T70" fmla="*/ 26 w 74"/>
                <a:gd name="T71" fmla="*/ 80 h 80"/>
                <a:gd name="T72" fmla="*/ 38 w 74"/>
                <a:gd name="T73" fmla="*/ 58 h 80"/>
                <a:gd name="T74" fmla="*/ 52 w 74"/>
                <a:gd name="T75" fmla="*/ 52 h 80"/>
                <a:gd name="T76" fmla="*/ 66 w 74"/>
                <a:gd name="T77" fmla="*/ 40 h 80"/>
                <a:gd name="T78" fmla="*/ 72 w 74"/>
                <a:gd name="T79" fmla="*/ 32 h 80"/>
                <a:gd name="T80" fmla="*/ 74 w 74"/>
                <a:gd name="T81" fmla="*/ 28 h 80"/>
                <a:gd name="T82" fmla="*/ 70 w 74"/>
                <a:gd name="T83" fmla="*/ 20 h 80"/>
                <a:gd name="T84" fmla="*/ 70 w 74"/>
                <a:gd name="T85" fmla="*/ 18 h 80"/>
                <a:gd name="T86" fmla="*/ 8 w 74"/>
                <a:gd name="T87" fmla="*/ 58 h 80"/>
                <a:gd name="T88" fmla="*/ 10 w 74"/>
                <a:gd name="T89" fmla="*/ 54 h 80"/>
                <a:gd name="T90" fmla="*/ 12 w 74"/>
                <a:gd name="T91" fmla="*/ 52 h 80"/>
                <a:gd name="T92" fmla="*/ 12 w 74"/>
                <a:gd name="T93" fmla="*/ 56 h 80"/>
                <a:gd name="T94" fmla="*/ 10 w 74"/>
                <a:gd name="T95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" h="80">
                  <a:moveTo>
                    <a:pt x="70" y="18"/>
                  </a:moveTo>
                  <a:lnTo>
                    <a:pt x="70" y="18"/>
                  </a:lnTo>
                  <a:lnTo>
                    <a:pt x="68" y="16"/>
                  </a:lnTo>
                  <a:lnTo>
                    <a:pt x="68" y="14"/>
                  </a:lnTo>
                  <a:lnTo>
                    <a:pt x="66" y="14"/>
                  </a:lnTo>
                  <a:lnTo>
                    <a:pt x="62" y="12"/>
                  </a:lnTo>
                  <a:lnTo>
                    <a:pt x="60" y="12"/>
                  </a:lnTo>
                  <a:lnTo>
                    <a:pt x="60" y="14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4" y="16"/>
                  </a:lnTo>
                  <a:lnTo>
                    <a:pt x="52" y="16"/>
                  </a:lnTo>
                  <a:lnTo>
                    <a:pt x="48" y="14"/>
                  </a:lnTo>
                  <a:lnTo>
                    <a:pt x="44" y="14"/>
                  </a:lnTo>
                  <a:lnTo>
                    <a:pt x="44" y="12"/>
                  </a:lnTo>
                  <a:lnTo>
                    <a:pt x="44" y="10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22" y="2"/>
                  </a:lnTo>
                  <a:lnTo>
                    <a:pt x="16" y="6"/>
                  </a:lnTo>
                  <a:lnTo>
                    <a:pt x="12" y="6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2" y="18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0"/>
                  </a:lnTo>
                  <a:lnTo>
                    <a:pt x="4" y="44"/>
                  </a:lnTo>
                  <a:lnTo>
                    <a:pt x="2" y="46"/>
                  </a:lnTo>
                  <a:lnTo>
                    <a:pt x="0" y="46"/>
                  </a:lnTo>
                  <a:lnTo>
                    <a:pt x="2" y="48"/>
                  </a:lnTo>
                  <a:lnTo>
                    <a:pt x="4" y="50"/>
                  </a:lnTo>
                  <a:lnTo>
                    <a:pt x="6" y="52"/>
                  </a:lnTo>
                  <a:lnTo>
                    <a:pt x="8" y="54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6" y="52"/>
                  </a:lnTo>
                  <a:lnTo>
                    <a:pt x="16" y="54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2" y="66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12" y="72"/>
                  </a:lnTo>
                  <a:lnTo>
                    <a:pt x="14" y="70"/>
                  </a:lnTo>
                  <a:lnTo>
                    <a:pt x="16" y="72"/>
                  </a:lnTo>
                  <a:lnTo>
                    <a:pt x="18" y="74"/>
                  </a:lnTo>
                  <a:lnTo>
                    <a:pt x="22" y="74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8" y="78"/>
                  </a:lnTo>
                  <a:lnTo>
                    <a:pt x="38" y="58"/>
                  </a:lnTo>
                  <a:lnTo>
                    <a:pt x="40" y="56"/>
                  </a:lnTo>
                  <a:lnTo>
                    <a:pt x="52" y="52"/>
                  </a:lnTo>
                  <a:lnTo>
                    <a:pt x="58" y="48"/>
                  </a:lnTo>
                  <a:lnTo>
                    <a:pt x="66" y="40"/>
                  </a:lnTo>
                  <a:lnTo>
                    <a:pt x="70" y="32"/>
                  </a:lnTo>
                  <a:lnTo>
                    <a:pt x="72" y="32"/>
                  </a:lnTo>
                  <a:lnTo>
                    <a:pt x="72" y="30"/>
                  </a:lnTo>
                  <a:lnTo>
                    <a:pt x="74" y="28"/>
                  </a:lnTo>
                  <a:lnTo>
                    <a:pt x="74" y="26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70" y="18"/>
                  </a:lnTo>
                  <a:lnTo>
                    <a:pt x="70" y="18"/>
                  </a:lnTo>
                  <a:close/>
                  <a:moveTo>
                    <a:pt x="8" y="58"/>
                  </a:moveTo>
                  <a:lnTo>
                    <a:pt x="8" y="56"/>
                  </a:lnTo>
                  <a:lnTo>
                    <a:pt x="10" y="54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4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0" y="58"/>
                  </a:lnTo>
                  <a:lnTo>
                    <a:pt x="8" y="58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0" name="Colombia">
              <a:extLst>
                <a:ext uri="{FF2B5EF4-FFF2-40B4-BE49-F238E27FC236}">
                  <a16:creationId xmlns:a16="http://schemas.microsoft.com/office/drawing/2014/main" id="{354F490F-6EA8-4E25-A00A-3F8048A9A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963" y="4122903"/>
              <a:ext cx="283251" cy="405738"/>
            </a:xfrm>
            <a:custGeom>
              <a:avLst/>
              <a:gdLst>
                <a:gd name="T0" fmla="*/ 120 w 148"/>
                <a:gd name="T1" fmla="*/ 174 h 212"/>
                <a:gd name="T2" fmla="*/ 118 w 148"/>
                <a:gd name="T3" fmla="*/ 152 h 212"/>
                <a:gd name="T4" fmla="*/ 120 w 148"/>
                <a:gd name="T5" fmla="*/ 146 h 212"/>
                <a:gd name="T6" fmla="*/ 130 w 148"/>
                <a:gd name="T7" fmla="*/ 136 h 212"/>
                <a:gd name="T8" fmla="*/ 142 w 148"/>
                <a:gd name="T9" fmla="*/ 134 h 212"/>
                <a:gd name="T10" fmla="*/ 148 w 148"/>
                <a:gd name="T11" fmla="*/ 144 h 212"/>
                <a:gd name="T12" fmla="*/ 144 w 148"/>
                <a:gd name="T13" fmla="*/ 128 h 212"/>
                <a:gd name="T14" fmla="*/ 138 w 148"/>
                <a:gd name="T15" fmla="*/ 124 h 212"/>
                <a:gd name="T16" fmla="*/ 138 w 148"/>
                <a:gd name="T17" fmla="*/ 106 h 212"/>
                <a:gd name="T18" fmla="*/ 138 w 148"/>
                <a:gd name="T19" fmla="*/ 92 h 212"/>
                <a:gd name="T20" fmla="*/ 144 w 148"/>
                <a:gd name="T21" fmla="*/ 80 h 212"/>
                <a:gd name="T22" fmla="*/ 132 w 148"/>
                <a:gd name="T23" fmla="*/ 80 h 212"/>
                <a:gd name="T24" fmla="*/ 124 w 148"/>
                <a:gd name="T25" fmla="*/ 78 h 212"/>
                <a:gd name="T26" fmla="*/ 102 w 148"/>
                <a:gd name="T27" fmla="*/ 70 h 212"/>
                <a:gd name="T28" fmla="*/ 90 w 148"/>
                <a:gd name="T29" fmla="*/ 68 h 212"/>
                <a:gd name="T30" fmla="*/ 82 w 148"/>
                <a:gd name="T31" fmla="*/ 62 h 212"/>
                <a:gd name="T32" fmla="*/ 76 w 148"/>
                <a:gd name="T33" fmla="*/ 42 h 212"/>
                <a:gd name="T34" fmla="*/ 74 w 148"/>
                <a:gd name="T35" fmla="*/ 34 h 212"/>
                <a:gd name="T36" fmla="*/ 82 w 148"/>
                <a:gd name="T37" fmla="*/ 20 h 212"/>
                <a:gd name="T38" fmla="*/ 96 w 148"/>
                <a:gd name="T39" fmla="*/ 8 h 212"/>
                <a:gd name="T40" fmla="*/ 98 w 148"/>
                <a:gd name="T41" fmla="*/ 4 h 212"/>
                <a:gd name="T42" fmla="*/ 90 w 148"/>
                <a:gd name="T43" fmla="*/ 4 h 212"/>
                <a:gd name="T44" fmla="*/ 84 w 148"/>
                <a:gd name="T45" fmla="*/ 6 h 212"/>
                <a:gd name="T46" fmla="*/ 70 w 148"/>
                <a:gd name="T47" fmla="*/ 16 h 212"/>
                <a:gd name="T48" fmla="*/ 62 w 148"/>
                <a:gd name="T49" fmla="*/ 20 h 212"/>
                <a:gd name="T50" fmla="*/ 58 w 148"/>
                <a:gd name="T51" fmla="*/ 20 h 212"/>
                <a:gd name="T52" fmla="*/ 48 w 148"/>
                <a:gd name="T53" fmla="*/ 20 h 212"/>
                <a:gd name="T54" fmla="*/ 42 w 148"/>
                <a:gd name="T55" fmla="*/ 34 h 212"/>
                <a:gd name="T56" fmla="*/ 38 w 148"/>
                <a:gd name="T57" fmla="*/ 40 h 212"/>
                <a:gd name="T58" fmla="*/ 28 w 148"/>
                <a:gd name="T59" fmla="*/ 48 h 212"/>
                <a:gd name="T60" fmla="*/ 28 w 148"/>
                <a:gd name="T61" fmla="*/ 58 h 212"/>
                <a:gd name="T62" fmla="*/ 24 w 148"/>
                <a:gd name="T63" fmla="*/ 54 h 212"/>
                <a:gd name="T64" fmla="*/ 20 w 148"/>
                <a:gd name="T65" fmla="*/ 56 h 212"/>
                <a:gd name="T66" fmla="*/ 14 w 148"/>
                <a:gd name="T67" fmla="*/ 66 h 212"/>
                <a:gd name="T68" fmla="*/ 20 w 148"/>
                <a:gd name="T69" fmla="*/ 76 h 212"/>
                <a:gd name="T70" fmla="*/ 20 w 148"/>
                <a:gd name="T71" fmla="*/ 82 h 212"/>
                <a:gd name="T72" fmla="*/ 20 w 148"/>
                <a:gd name="T73" fmla="*/ 90 h 212"/>
                <a:gd name="T74" fmla="*/ 18 w 148"/>
                <a:gd name="T75" fmla="*/ 106 h 212"/>
                <a:gd name="T76" fmla="*/ 24 w 148"/>
                <a:gd name="T77" fmla="*/ 110 h 212"/>
                <a:gd name="T78" fmla="*/ 16 w 148"/>
                <a:gd name="T79" fmla="*/ 122 h 212"/>
                <a:gd name="T80" fmla="*/ 0 w 148"/>
                <a:gd name="T81" fmla="*/ 138 h 212"/>
                <a:gd name="T82" fmla="*/ 16 w 148"/>
                <a:gd name="T83" fmla="*/ 148 h 212"/>
                <a:gd name="T84" fmla="*/ 26 w 148"/>
                <a:gd name="T85" fmla="*/ 158 h 212"/>
                <a:gd name="T86" fmla="*/ 34 w 148"/>
                <a:gd name="T87" fmla="*/ 154 h 212"/>
                <a:gd name="T88" fmla="*/ 44 w 148"/>
                <a:gd name="T89" fmla="*/ 160 h 212"/>
                <a:gd name="T90" fmla="*/ 54 w 148"/>
                <a:gd name="T91" fmla="*/ 162 h 212"/>
                <a:gd name="T92" fmla="*/ 62 w 148"/>
                <a:gd name="T93" fmla="*/ 174 h 212"/>
                <a:gd name="T94" fmla="*/ 72 w 148"/>
                <a:gd name="T95" fmla="*/ 184 h 212"/>
                <a:gd name="T96" fmla="*/ 78 w 148"/>
                <a:gd name="T97" fmla="*/ 190 h 212"/>
                <a:gd name="T98" fmla="*/ 92 w 148"/>
                <a:gd name="T99" fmla="*/ 188 h 212"/>
                <a:gd name="T100" fmla="*/ 104 w 148"/>
                <a:gd name="T101" fmla="*/ 188 h 212"/>
                <a:gd name="T102" fmla="*/ 102 w 148"/>
                <a:gd name="T103" fmla="*/ 206 h 212"/>
                <a:gd name="T104" fmla="*/ 110 w 148"/>
                <a:gd name="T10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12">
                  <a:moveTo>
                    <a:pt x="110" y="212"/>
                  </a:moveTo>
                  <a:lnTo>
                    <a:pt x="112" y="206"/>
                  </a:lnTo>
                  <a:lnTo>
                    <a:pt x="120" y="180"/>
                  </a:lnTo>
                  <a:lnTo>
                    <a:pt x="120" y="178"/>
                  </a:lnTo>
                  <a:lnTo>
                    <a:pt x="120" y="174"/>
                  </a:lnTo>
                  <a:lnTo>
                    <a:pt x="118" y="168"/>
                  </a:lnTo>
                  <a:lnTo>
                    <a:pt x="112" y="164"/>
                  </a:lnTo>
                  <a:lnTo>
                    <a:pt x="110" y="162"/>
                  </a:lnTo>
                  <a:lnTo>
                    <a:pt x="110" y="154"/>
                  </a:lnTo>
                  <a:lnTo>
                    <a:pt x="118" y="152"/>
                  </a:lnTo>
                  <a:lnTo>
                    <a:pt x="120" y="154"/>
                  </a:lnTo>
                  <a:lnTo>
                    <a:pt x="122" y="152"/>
                  </a:lnTo>
                  <a:lnTo>
                    <a:pt x="120" y="150"/>
                  </a:lnTo>
                  <a:lnTo>
                    <a:pt x="122" y="150"/>
                  </a:lnTo>
                  <a:lnTo>
                    <a:pt x="120" y="146"/>
                  </a:lnTo>
                  <a:lnTo>
                    <a:pt x="116" y="144"/>
                  </a:lnTo>
                  <a:lnTo>
                    <a:pt x="114" y="142"/>
                  </a:lnTo>
                  <a:lnTo>
                    <a:pt x="114" y="138"/>
                  </a:lnTo>
                  <a:lnTo>
                    <a:pt x="128" y="138"/>
                  </a:lnTo>
                  <a:lnTo>
                    <a:pt x="130" y="136"/>
                  </a:lnTo>
                  <a:lnTo>
                    <a:pt x="132" y="136"/>
                  </a:lnTo>
                  <a:lnTo>
                    <a:pt x="134" y="138"/>
                  </a:lnTo>
                  <a:lnTo>
                    <a:pt x="136" y="138"/>
                  </a:lnTo>
                  <a:lnTo>
                    <a:pt x="138" y="134"/>
                  </a:lnTo>
                  <a:lnTo>
                    <a:pt x="142" y="134"/>
                  </a:lnTo>
                  <a:lnTo>
                    <a:pt x="142" y="136"/>
                  </a:lnTo>
                  <a:lnTo>
                    <a:pt x="144" y="138"/>
                  </a:lnTo>
                  <a:lnTo>
                    <a:pt x="144" y="140"/>
                  </a:lnTo>
                  <a:lnTo>
                    <a:pt x="144" y="144"/>
                  </a:lnTo>
                  <a:lnTo>
                    <a:pt x="148" y="144"/>
                  </a:lnTo>
                  <a:lnTo>
                    <a:pt x="148" y="140"/>
                  </a:lnTo>
                  <a:lnTo>
                    <a:pt x="146" y="134"/>
                  </a:lnTo>
                  <a:lnTo>
                    <a:pt x="144" y="132"/>
                  </a:lnTo>
                  <a:lnTo>
                    <a:pt x="144" y="130"/>
                  </a:lnTo>
                  <a:lnTo>
                    <a:pt x="144" y="128"/>
                  </a:lnTo>
                  <a:lnTo>
                    <a:pt x="142" y="128"/>
                  </a:lnTo>
                  <a:lnTo>
                    <a:pt x="142" y="124"/>
                  </a:lnTo>
                  <a:lnTo>
                    <a:pt x="140" y="124"/>
                  </a:lnTo>
                  <a:lnTo>
                    <a:pt x="140" y="126"/>
                  </a:lnTo>
                  <a:lnTo>
                    <a:pt x="138" y="124"/>
                  </a:lnTo>
                  <a:lnTo>
                    <a:pt x="138" y="124"/>
                  </a:lnTo>
                  <a:lnTo>
                    <a:pt x="142" y="116"/>
                  </a:lnTo>
                  <a:lnTo>
                    <a:pt x="138" y="110"/>
                  </a:lnTo>
                  <a:lnTo>
                    <a:pt x="138" y="108"/>
                  </a:lnTo>
                  <a:lnTo>
                    <a:pt x="138" y="106"/>
                  </a:lnTo>
                  <a:lnTo>
                    <a:pt x="138" y="102"/>
                  </a:lnTo>
                  <a:lnTo>
                    <a:pt x="138" y="100"/>
                  </a:lnTo>
                  <a:lnTo>
                    <a:pt x="138" y="98"/>
                  </a:lnTo>
                  <a:lnTo>
                    <a:pt x="138" y="94"/>
                  </a:lnTo>
                  <a:lnTo>
                    <a:pt x="138" y="92"/>
                  </a:lnTo>
                  <a:lnTo>
                    <a:pt x="142" y="90"/>
                  </a:lnTo>
                  <a:lnTo>
                    <a:pt x="142" y="90"/>
                  </a:lnTo>
                  <a:lnTo>
                    <a:pt x="142" y="86"/>
                  </a:lnTo>
                  <a:lnTo>
                    <a:pt x="144" y="84"/>
                  </a:lnTo>
                  <a:lnTo>
                    <a:pt x="144" y="80"/>
                  </a:lnTo>
                  <a:lnTo>
                    <a:pt x="140" y="80"/>
                  </a:lnTo>
                  <a:lnTo>
                    <a:pt x="138" y="80"/>
                  </a:lnTo>
                  <a:lnTo>
                    <a:pt x="138" y="80"/>
                  </a:lnTo>
                  <a:lnTo>
                    <a:pt x="134" y="80"/>
                  </a:lnTo>
                  <a:lnTo>
                    <a:pt x="132" y="80"/>
                  </a:lnTo>
                  <a:lnTo>
                    <a:pt x="130" y="82"/>
                  </a:lnTo>
                  <a:lnTo>
                    <a:pt x="128" y="80"/>
                  </a:lnTo>
                  <a:lnTo>
                    <a:pt x="126" y="80"/>
                  </a:lnTo>
                  <a:lnTo>
                    <a:pt x="124" y="80"/>
                  </a:lnTo>
                  <a:lnTo>
                    <a:pt x="124" y="78"/>
                  </a:lnTo>
                  <a:lnTo>
                    <a:pt x="120" y="80"/>
                  </a:lnTo>
                  <a:lnTo>
                    <a:pt x="112" y="70"/>
                  </a:lnTo>
                  <a:lnTo>
                    <a:pt x="110" y="70"/>
                  </a:lnTo>
                  <a:lnTo>
                    <a:pt x="106" y="68"/>
                  </a:lnTo>
                  <a:lnTo>
                    <a:pt x="102" y="70"/>
                  </a:lnTo>
                  <a:lnTo>
                    <a:pt x="100" y="70"/>
                  </a:lnTo>
                  <a:lnTo>
                    <a:pt x="98" y="68"/>
                  </a:lnTo>
                  <a:lnTo>
                    <a:pt x="94" y="68"/>
                  </a:lnTo>
                  <a:lnTo>
                    <a:pt x="92" y="70"/>
                  </a:lnTo>
                  <a:lnTo>
                    <a:pt x="90" y="68"/>
                  </a:lnTo>
                  <a:lnTo>
                    <a:pt x="88" y="68"/>
                  </a:lnTo>
                  <a:lnTo>
                    <a:pt x="84" y="68"/>
                  </a:lnTo>
                  <a:lnTo>
                    <a:pt x="82" y="64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82" y="60"/>
                  </a:lnTo>
                  <a:lnTo>
                    <a:pt x="84" y="58"/>
                  </a:lnTo>
                  <a:lnTo>
                    <a:pt x="82" y="54"/>
                  </a:lnTo>
                  <a:lnTo>
                    <a:pt x="80" y="52"/>
                  </a:lnTo>
                  <a:lnTo>
                    <a:pt x="76" y="42"/>
                  </a:lnTo>
                  <a:lnTo>
                    <a:pt x="74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2"/>
                  </a:lnTo>
                  <a:lnTo>
                    <a:pt x="74" y="28"/>
                  </a:lnTo>
                  <a:lnTo>
                    <a:pt x="78" y="24"/>
                  </a:lnTo>
                  <a:lnTo>
                    <a:pt x="80" y="22"/>
                  </a:lnTo>
                  <a:lnTo>
                    <a:pt x="82" y="20"/>
                  </a:lnTo>
                  <a:lnTo>
                    <a:pt x="84" y="18"/>
                  </a:lnTo>
                  <a:lnTo>
                    <a:pt x="86" y="16"/>
                  </a:lnTo>
                  <a:lnTo>
                    <a:pt x="90" y="12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100" y="6"/>
                  </a:lnTo>
                  <a:lnTo>
                    <a:pt x="100" y="6"/>
                  </a:lnTo>
                  <a:lnTo>
                    <a:pt x="98" y="4"/>
                  </a:lnTo>
                  <a:lnTo>
                    <a:pt x="94" y="2"/>
                  </a:lnTo>
                  <a:lnTo>
                    <a:pt x="92" y="0"/>
                  </a:lnTo>
                  <a:lnTo>
                    <a:pt x="92" y="2"/>
                  </a:lnTo>
                  <a:lnTo>
                    <a:pt x="92" y="4"/>
                  </a:lnTo>
                  <a:lnTo>
                    <a:pt x="90" y="4"/>
                  </a:lnTo>
                  <a:lnTo>
                    <a:pt x="88" y="4"/>
                  </a:lnTo>
                  <a:lnTo>
                    <a:pt x="86" y="4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8"/>
                  </a:lnTo>
                  <a:lnTo>
                    <a:pt x="82" y="10"/>
                  </a:lnTo>
                  <a:lnTo>
                    <a:pt x="76" y="12"/>
                  </a:lnTo>
                  <a:lnTo>
                    <a:pt x="74" y="14"/>
                  </a:lnTo>
                  <a:lnTo>
                    <a:pt x="70" y="16"/>
                  </a:lnTo>
                  <a:lnTo>
                    <a:pt x="66" y="16"/>
                  </a:lnTo>
                  <a:lnTo>
                    <a:pt x="62" y="14"/>
                  </a:lnTo>
                  <a:lnTo>
                    <a:pt x="60" y="16"/>
                  </a:lnTo>
                  <a:lnTo>
                    <a:pt x="60" y="18"/>
                  </a:lnTo>
                  <a:lnTo>
                    <a:pt x="62" y="20"/>
                  </a:lnTo>
                  <a:lnTo>
                    <a:pt x="62" y="22"/>
                  </a:lnTo>
                  <a:lnTo>
                    <a:pt x="60" y="24"/>
                  </a:lnTo>
                  <a:lnTo>
                    <a:pt x="58" y="22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4" y="18"/>
                  </a:lnTo>
                  <a:lnTo>
                    <a:pt x="52" y="18"/>
                  </a:lnTo>
                  <a:lnTo>
                    <a:pt x="48" y="20"/>
                  </a:lnTo>
                  <a:lnTo>
                    <a:pt x="48" y="22"/>
                  </a:lnTo>
                  <a:lnTo>
                    <a:pt x="44" y="26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4" y="36"/>
                  </a:lnTo>
                  <a:lnTo>
                    <a:pt x="42" y="38"/>
                  </a:lnTo>
                  <a:lnTo>
                    <a:pt x="42" y="40"/>
                  </a:lnTo>
                  <a:lnTo>
                    <a:pt x="38" y="40"/>
                  </a:lnTo>
                  <a:lnTo>
                    <a:pt x="36" y="40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8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6" y="50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28" y="58"/>
                  </a:lnTo>
                  <a:lnTo>
                    <a:pt x="26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2" y="52"/>
                  </a:lnTo>
                  <a:lnTo>
                    <a:pt x="20" y="48"/>
                  </a:lnTo>
                  <a:lnTo>
                    <a:pt x="20" y="50"/>
                  </a:lnTo>
                  <a:lnTo>
                    <a:pt x="20" y="52"/>
                  </a:lnTo>
                  <a:lnTo>
                    <a:pt x="20" y="56"/>
                  </a:lnTo>
                  <a:lnTo>
                    <a:pt x="20" y="58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4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16" y="72"/>
                  </a:lnTo>
                  <a:lnTo>
                    <a:pt x="18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0" y="80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6"/>
                  </a:lnTo>
                  <a:lnTo>
                    <a:pt x="20" y="88"/>
                  </a:lnTo>
                  <a:lnTo>
                    <a:pt x="18" y="90"/>
                  </a:lnTo>
                  <a:lnTo>
                    <a:pt x="20" y="90"/>
                  </a:lnTo>
                  <a:lnTo>
                    <a:pt x="20" y="92"/>
                  </a:lnTo>
                  <a:lnTo>
                    <a:pt x="20" y="96"/>
                  </a:lnTo>
                  <a:lnTo>
                    <a:pt x="20" y="102"/>
                  </a:lnTo>
                  <a:lnTo>
                    <a:pt x="18" y="104"/>
                  </a:lnTo>
                  <a:lnTo>
                    <a:pt x="18" y="106"/>
                  </a:lnTo>
                  <a:lnTo>
                    <a:pt x="20" y="108"/>
                  </a:lnTo>
                  <a:lnTo>
                    <a:pt x="22" y="106"/>
                  </a:lnTo>
                  <a:lnTo>
                    <a:pt x="22" y="108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2" y="112"/>
                  </a:lnTo>
                  <a:lnTo>
                    <a:pt x="22" y="116"/>
                  </a:lnTo>
                  <a:lnTo>
                    <a:pt x="18" y="120"/>
                  </a:lnTo>
                  <a:lnTo>
                    <a:pt x="16" y="122"/>
                  </a:lnTo>
                  <a:lnTo>
                    <a:pt x="12" y="126"/>
                  </a:lnTo>
                  <a:lnTo>
                    <a:pt x="8" y="126"/>
                  </a:lnTo>
                  <a:lnTo>
                    <a:pt x="4" y="130"/>
                  </a:lnTo>
                  <a:lnTo>
                    <a:pt x="0" y="134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4" y="142"/>
                  </a:lnTo>
                  <a:lnTo>
                    <a:pt x="8" y="144"/>
                  </a:lnTo>
                  <a:lnTo>
                    <a:pt x="12" y="148"/>
                  </a:lnTo>
                  <a:lnTo>
                    <a:pt x="16" y="148"/>
                  </a:lnTo>
                  <a:lnTo>
                    <a:pt x="18" y="152"/>
                  </a:lnTo>
                  <a:lnTo>
                    <a:pt x="18" y="154"/>
                  </a:lnTo>
                  <a:lnTo>
                    <a:pt x="18" y="156"/>
                  </a:lnTo>
                  <a:lnTo>
                    <a:pt x="22" y="156"/>
                  </a:lnTo>
                  <a:lnTo>
                    <a:pt x="26" y="158"/>
                  </a:lnTo>
                  <a:lnTo>
                    <a:pt x="28" y="158"/>
                  </a:lnTo>
                  <a:lnTo>
                    <a:pt x="32" y="160"/>
                  </a:lnTo>
                  <a:lnTo>
                    <a:pt x="34" y="158"/>
                  </a:lnTo>
                  <a:lnTo>
                    <a:pt x="34" y="156"/>
                  </a:lnTo>
                  <a:lnTo>
                    <a:pt x="34" y="154"/>
                  </a:lnTo>
                  <a:lnTo>
                    <a:pt x="36" y="154"/>
                  </a:lnTo>
                  <a:lnTo>
                    <a:pt x="40" y="156"/>
                  </a:lnTo>
                  <a:lnTo>
                    <a:pt x="42" y="156"/>
                  </a:lnTo>
                  <a:lnTo>
                    <a:pt x="42" y="158"/>
                  </a:lnTo>
                  <a:lnTo>
                    <a:pt x="44" y="160"/>
                  </a:lnTo>
                  <a:lnTo>
                    <a:pt x="44" y="160"/>
                  </a:lnTo>
                  <a:lnTo>
                    <a:pt x="44" y="160"/>
                  </a:lnTo>
                  <a:lnTo>
                    <a:pt x="46" y="160"/>
                  </a:lnTo>
                  <a:lnTo>
                    <a:pt x="50" y="162"/>
                  </a:lnTo>
                  <a:lnTo>
                    <a:pt x="54" y="162"/>
                  </a:lnTo>
                  <a:lnTo>
                    <a:pt x="54" y="164"/>
                  </a:lnTo>
                  <a:lnTo>
                    <a:pt x="56" y="168"/>
                  </a:lnTo>
                  <a:lnTo>
                    <a:pt x="58" y="170"/>
                  </a:lnTo>
                  <a:lnTo>
                    <a:pt x="60" y="174"/>
                  </a:lnTo>
                  <a:lnTo>
                    <a:pt x="62" y="174"/>
                  </a:lnTo>
                  <a:lnTo>
                    <a:pt x="66" y="176"/>
                  </a:lnTo>
                  <a:lnTo>
                    <a:pt x="68" y="180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4"/>
                  </a:lnTo>
                  <a:lnTo>
                    <a:pt x="74" y="186"/>
                  </a:lnTo>
                  <a:lnTo>
                    <a:pt x="72" y="188"/>
                  </a:lnTo>
                  <a:lnTo>
                    <a:pt x="74" y="190"/>
                  </a:lnTo>
                  <a:lnTo>
                    <a:pt x="76" y="190"/>
                  </a:lnTo>
                  <a:lnTo>
                    <a:pt x="78" y="190"/>
                  </a:lnTo>
                  <a:lnTo>
                    <a:pt x="80" y="190"/>
                  </a:lnTo>
                  <a:lnTo>
                    <a:pt x="82" y="190"/>
                  </a:lnTo>
                  <a:lnTo>
                    <a:pt x="84" y="188"/>
                  </a:lnTo>
                  <a:lnTo>
                    <a:pt x="88" y="186"/>
                  </a:lnTo>
                  <a:lnTo>
                    <a:pt x="92" y="188"/>
                  </a:lnTo>
                  <a:lnTo>
                    <a:pt x="94" y="190"/>
                  </a:lnTo>
                  <a:lnTo>
                    <a:pt x="98" y="188"/>
                  </a:lnTo>
                  <a:lnTo>
                    <a:pt x="102" y="188"/>
                  </a:lnTo>
                  <a:lnTo>
                    <a:pt x="102" y="188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08" y="192"/>
                  </a:lnTo>
                  <a:lnTo>
                    <a:pt x="110" y="192"/>
                  </a:lnTo>
                  <a:lnTo>
                    <a:pt x="110" y="192"/>
                  </a:lnTo>
                  <a:lnTo>
                    <a:pt x="102" y="206"/>
                  </a:lnTo>
                  <a:lnTo>
                    <a:pt x="102" y="208"/>
                  </a:lnTo>
                  <a:lnTo>
                    <a:pt x="104" y="208"/>
                  </a:lnTo>
                  <a:lnTo>
                    <a:pt x="108" y="208"/>
                  </a:lnTo>
                  <a:lnTo>
                    <a:pt x="110" y="208"/>
                  </a:lnTo>
                  <a:lnTo>
                    <a:pt x="110" y="212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1" name="Chile">
              <a:extLst>
                <a:ext uri="{FF2B5EF4-FFF2-40B4-BE49-F238E27FC236}">
                  <a16:creationId xmlns:a16="http://schemas.microsoft.com/office/drawing/2014/main" id="{1AE22BC5-A1E1-416C-AD05-4457CE600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6349" y="4853997"/>
              <a:ext cx="256457" cy="1113866"/>
            </a:xfrm>
            <a:custGeom>
              <a:avLst/>
              <a:gdLst>
                <a:gd name="T0" fmla="*/ 92 w 134"/>
                <a:gd name="T1" fmla="*/ 560 h 582"/>
                <a:gd name="T2" fmla="*/ 90 w 134"/>
                <a:gd name="T3" fmla="*/ 566 h 582"/>
                <a:gd name="T4" fmla="*/ 110 w 134"/>
                <a:gd name="T5" fmla="*/ 566 h 582"/>
                <a:gd name="T6" fmla="*/ 90 w 134"/>
                <a:gd name="T7" fmla="*/ 542 h 582"/>
                <a:gd name="T8" fmla="*/ 108 w 134"/>
                <a:gd name="T9" fmla="*/ 534 h 582"/>
                <a:gd name="T10" fmla="*/ 40 w 134"/>
                <a:gd name="T11" fmla="*/ 480 h 582"/>
                <a:gd name="T12" fmla="*/ 40 w 134"/>
                <a:gd name="T13" fmla="*/ 394 h 582"/>
                <a:gd name="T14" fmla="*/ 30 w 134"/>
                <a:gd name="T15" fmla="*/ 328 h 582"/>
                <a:gd name="T16" fmla="*/ 40 w 134"/>
                <a:gd name="T17" fmla="*/ 224 h 582"/>
                <a:gd name="T18" fmla="*/ 44 w 134"/>
                <a:gd name="T19" fmla="*/ 128 h 582"/>
                <a:gd name="T20" fmla="*/ 42 w 134"/>
                <a:gd name="T21" fmla="*/ 46 h 582"/>
                <a:gd name="T22" fmla="*/ 20 w 134"/>
                <a:gd name="T23" fmla="*/ 8 h 582"/>
                <a:gd name="T24" fmla="*/ 14 w 134"/>
                <a:gd name="T25" fmla="*/ 74 h 582"/>
                <a:gd name="T26" fmla="*/ 12 w 134"/>
                <a:gd name="T27" fmla="*/ 142 h 582"/>
                <a:gd name="T28" fmla="*/ 16 w 134"/>
                <a:gd name="T29" fmla="*/ 204 h 582"/>
                <a:gd name="T30" fmla="*/ 10 w 134"/>
                <a:gd name="T31" fmla="*/ 250 h 582"/>
                <a:gd name="T32" fmla="*/ 4 w 134"/>
                <a:gd name="T33" fmla="*/ 286 h 582"/>
                <a:gd name="T34" fmla="*/ 6 w 134"/>
                <a:gd name="T35" fmla="*/ 334 h 582"/>
                <a:gd name="T36" fmla="*/ 28 w 134"/>
                <a:gd name="T37" fmla="*/ 356 h 582"/>
                <a:gd name="T38" fmla="*/ 24 w 134"/>
                <a:gd name="T39" fmla="*/ 382 h 582"/>
                <a:gd name="T40" fmla="*/ 24 w 134"/>
                <a:gd name="T41" fmla="*/ 420 h 582"/>
                <a:gd name="T42" fmla="*/ 6 w 134"/>
                <a:gd name="T43" fmla="*/ 412 h 582"/>
                <a:gd name="T44" fmla="*/ 16 w 134"/>
                <a:gd name="T45" fmla="*/ 426 h 582"/>
                <a:gd name="T46" fmla="*/ 28 w 134"/>
                <a:gd name="T47" fmla="*/ 442 h 582"/>
                <a:gd name="T48" fmla="*/ 26 w 134"/>
                <a:gd name="T49" fmla="*/ 458 h 582"/>
                <a:gd name="T50" fmla="*/ 30 w 134"/>
                <a:gd name="T51" fmla="*/ 480 h 582"/>
                <a:gd name="T52" fmla="*/ 42 w 134"/>
                <a:gd name="T53" fmla="*/ 504 h 582"/>
                <a:gd name="T54" fmla="*/ 54 w 134"/>
                <a:gd name="T55" fmla="*/ 512 h 582"/>
                <a:gd name="T56" fmla="*/ 58 w 134"/>
                <a:gd name="T57" fmla="*/ 522 h 582"/>
                <a:gd name="T58" fmla="*/ 50 w 134"/>
                <a:gd name="T59" fmla="*/ 528 h 582"/>
                <a:gd name="T60" fmla="*/ 62 w 134"/>
                <a:gd name="T61" fmla="*/ 524 h 582"/>
                <a:gd name="T62" fmla="*/ 58 w 134"/>
                <a:gd name="T63" fmla="*/ 536 h 582"/>
                <a:gd name="T64" fmla="*/ 78 w 134"/>
                <a:gd name="T65" fmla="*/ 530 h 582"/>
                <a:gd name="T66" fmla="*/ 80 w 134"/>
                <a:gd name="T67" fmla="*/ 548 h 582"/>
                <a:gd name="T68" fmla="*/ 104 w 134"/>
                <a:gd name="T69" fmla="*/ 516 h 582"/>
                <a:gd name="T70" fmla="*/ 8 w 134"/>
                <a:gd name="T71" fmla="*/ 366 h 582"/>
                <a:gd name="T72" fmla="*/ 18 w 134"/>
                <a:gd name="T73" fmla="*/ 352 h 582"/>
                <a:gd name="T74" fmla="*/ 16 w 134"/>
                <a:gd name="T75" fmla="*/ 380 h 582"/>
                <a:gd name="T76" fmla="*/ 8 w 134"/>
                <a:gd name="T77" fmla="*/ 390 h 582"/>
                <a:gd name="T78" fmla="*/ 14 w 134"/>
                <a:gd name="T79" fmla="*/ 390 h 582"/>
                <a:gd name="T80" fmla="*/ 22 w 134"/>
                <a:gd name="T81" fmla="*/ 384 h 582"/>
                <a:gd name="T82" fmla="*/ 12 w 134"/>
                <a:gd name="T83" fmla="*/ 394 h 582"/>
                <a:gd name="T84" fmla="*/ 14 w 134"/>
                <a:gd name="T85" fmla="*/ 410 h 582"/>
                <a:gd name="T86" fmla="*/ 10 w 134"/>
                <a:gd name="T87" fmla="*/ 448 h 582"/>
                <a:gd name="T88" fmla="*/ 14 w 134"/>
                <a:gd name="T89" fmla="*/ 468 h 582"/>
                <a:gd name="T90" fmla="*/ 20 w 134"/>
                <a:gd name="T91" fmla="*/ 478 h 582"/>
                <a:gd name="T92" fmla="*/ 26 w 134"/>
                <a:gd name="T93" fmla="*/ 482 h 582"/>
                <a:gd name="T94" fmla="*/ 24 w 134"/>
                <a:gd name="T95" fmla="*/ 492 h 582"/>
                <a:gd name="T96" fmla="*/ 30 w 134"/>
                <a:gd name="T97" fmla="*/ 500 h 582"/>
                <a:gd name="T98" fmla="*/ 30 w 134"/>
                <a:gd name="T99" fmla="*/ 512 h 582"/>
                <a:gd name="T100" fmla="*/ 38 w 134"/>
                <a:gd name="T101" fmla="*/ 514 h 582"/>
                <a:gd name="T102" fmla="*/ 42 w 134"/>
                <a:gd name="T103" fmla="*/ 516 h 582"/>
                <a:gd name="T104" fmla="*/ 44 w 134"/>
                <a:gd name="T105" fmla="*/ 526 h 582"/>
                <a:gd name="T106" fmla="*/ 54 w 134"/>
                <a:gd name="T107" fmla="*/ 540 h 582"/>
                <a:gd name="T108" fmla="*/ 64 w 134"/>
                <a:gd name="T109" fmla="*/ 552 h 582"/>
                <a:gd name="T110" fmla="*/ 68 w 134"/>
                <a:gd name="T111" fmla="*/ 550 h 582"/>
                <a:gd name="T112" fmla="*/ 76 w 134"/>
                <a:gd name="T113" fmla="*/ 554 h 582"/>
                <a:gd name="T114" fmla="*/ 86 w 134"/>
                <a:gd name="T115" fmla="*/ 544 h 582"/>
                <a:gd name="T116" fmla="*/ 132 w 134"/>
                <a:gd name="T117" fmla="*/ 578 h 582"/>
                <a:gd name="T118" fmla="*/ 128 w 134"/>
                <a:gd name="T119" fmla="*/ 570 h 582"/>
                <a:gd name="T120" fmla="*/ 116 w 134"/>
                <a:gd name="T121" fmla="*/ 576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" h="582">
                  <a:moveTo>
                    <a:pt x="114" y="564"/>
                  </a:moveTo>
                  <a:lnTo>
                    <a:pt x="114" y="560"/>
                  </a:lnTo>
                  <a:lnTo>
                    <a:pt x="112" y="560"/>
                  </a:lnTo>
                  <a:lnTo>
                    <a:pt x="110" y="558"/>
                  </a:lnTo>
                  <a:lnTo>
                    <a:pt x="106" y="556"/>
                  </a:lnTo>
                  <a:lnTo>
                    <a:pt x="100" y="554"/>
                  </a:lnTo>
                  <a:lnTo>
                    <a:pt x="96" y="554"/>
                  </a:lnTo>
                  <a:lnTo>
                    <a:pt x="96" y="554"/>
                  </a:lnTo>
                  <a:lnTo>
                    <a:pt x="96" y="556"/>
                  </a:lnTo>
                  <a:lnTo>
                    <a:pt x="96" y="556"/>
                  </a:lnTo>
                  <a:lnTo>
                    <a:pt x="94" y="556"/>
                  </a:lnTo>
                  <a:lnTo>
                    <a:pt x="90" y="554"/>
                  </a:lnTo>
                  <a:lnTo>
                    <a:pt x="88" y="554"/>
                  </a:lnTo>
                  <a:lnTo>
                    <a:pt x="88" y="554"/>
                  </a:lnTo>
                  <a:lnTo>
                    <a:pt x="88" y="554"/>
                  </a:lnTo>
                  <a:lnTo>
                    <a:pt x="94" y="558"/>
                  </a:lnTo>
                  <a:lnTo>
                    <a:pt x="94" y="558"/>
                  </a:lnTo>
                  <a:lnTo>
                    <a:pt x="94" y="558"/>
                  </a:lnTo>
                  <a:lnTo>
                    <a:pt x="92" y="558"/>
                  </a:lnTo>
                  <a:lnTo>
                    <a:pt x="92" y="560"/>
                  </a:lnTo>
                  <a:lnTo>
                    <a:pt x="92" y="560"/>
                  </a:lnTo>
                  <a:lnTo>
                    <a:pt x="90" y="558"/>
                  </a:lnTo>
                  <a:lnTo>
                    <a:pt x="88" y="556"/>
                  </a:lnTo>
                  <a:lnTo>
                    <a:pt x="88" y="558"/>
                  </a:lnTo>
                  <a:lnTo>
                    <a:pt x="88" y="558"/>
                  </a:lnTo>
                  <a:lnTo>
                    <a:pt x="86" y="560"/>
                  </a:lnTo>
                  <a:lnTo>
                    <a:pt x="82" y="560"/>
                  </a:lnTo>
                  <a:lnTo>
                    <a:pt x="80" y="560"/>
                  </a:lnTo>
                  <a:lnTo>
                    <a:pt x="82" y="562"/>
                  </a:lnTo>
                  <a:lnTo>
                    <a:pt x="82" y="562"/>
                  </a:lnTo>
                  <a:lnTo>
                    <a:pt x="80" y="562"/>
                  </a:lnTo>
                  <a:lnTo>
                    <a:pt x="78" y="562"/>
                  </a:lnTo>
                  <a:lnTo>
                    <a:pt x="78" y="562"/>
                  </a:lnTo>
                  <a:lnTo>
                    <a:pt x="80" y="564"/>
                  </a:lnTo>
                  <a:lnTo>
                    <a:pt x="82" y="564"/>
                  </a:lnTo>
                  <a:lnTo>
                    <a:pt x="84" y="562"/>
                  </a:lnTo>
                  <a:lnTo>
                    <a:pt x="84" y="562"/>
                  </a:lnTo>
                  <a:lnTo>
                    <a:pt x="86" y="562"/>
                  </a:lnTo>
                  <a:lnTo>
                    <a:pt x="88" y="564"/>
                  </a:lnTo>
                  <a:lnTo>
                    <a:pt x="88" y="564"/>
                  </a:lnTo>
                  <a:lnTo>
                    <a:pt x="90" y="564"/>
                  </a:lnTo>
                  <a:lnTo>
                    <a:pt x="90" y="566"/>
                  </a:lnTo>
                  <a:lnTo>
                    <a:pt x="92" y="566"/>
                  </a:lnTo>
                  <a:lnTo>
                    <a:pt x="90" y="568"/>
                  </a:lnTo>
                  <a:lnTo>
                    <a:pt x="88" y="570"/>
                  </a:lnTo>
                  <a:lnTo>
                    <a:pt x="90" y="572"/>
                  </a:lnTo>
                  <a:lnTo>
                    <a:pt x="92" y="572"/>
                  </a:lnTo>
                  <a:lnTo>
                    <a:pt x="94" y="572"/>
                  </a:lnTo>
                  <a:lnTo>
                    <a:pt x="94" y="574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94" y="572"/>
                  </a:lnTo>
                  <a:lnTo>
                    <a:pt x="92" y="570"/>
                  </a:lnTo>
                  <a:lnTo>
                    <a:pt x="92" y="570"/>
                  </a:lnTo>
                  <a:lnTo>
                    <a:pt x="94" y="570"/>
                  </a:lnTo>
                  <a:lnTo>
                    <a:pt x="94" y="570"/>
                  </a:lnTo>
                  <a:lnTo>
                    <a:pt x="96" y="570"/>
                  </a:lnTo>
                  <a:lnTo>
                    <a:pt x="96" y="568"/>
                  </a:lnTo>
                  <a:lnTo>
                    <a:pt x="94" y="568"/>
                  </a:lnTo>
                  <a:lnTo>
                    <a:pt x="94" y="566"/>
                  </a:lnTo>
                  <a:lnTo>
                    <a:pt x="98" y="564"/>
                  </a:lnTo>
                  <a:lnTo>
                    <a:pt x="100" y="564"/>
                  </a:lnTo>
                  <a:lnTo>
                    <a:pt x="110" y="566"/>
                  </a:lnTo>
                  <a:lnTo>
                    <a:pt x="112" y="566"/>
                  </a:lnTo>
                  <a:lnTo>
                    <a:pt x="112" y="564"/>
                  </a:lnTo>
                  <a:lnTo>
                    <a:pt x="114" y="564"/>
                  </a:lnTo>
                  <a:close/>
                  <a:moveTo>
                    <a:pt x="114" y="558"/>
                  </a:moveTo>
                  <a:lnTo>
                    <a:pt x="110" y="558"/>
                  </a:lnTo>
                  <a:lnTo>
                    <a:pt x="104" y="554"/>
                  </a:lnTo>
                  <a:lnTo>
                    <a:pt x="100" y="552"/>
                  </a:lnTo>
                  <a:lnTo>
                    <a:pt x="98" y="552"/>
                  </a:lnTo>
                  <a:lnTo>
                    <a:pt x="96" y="550"/>
                  </a:lnTo>
                  <a:lnTo>
                    <a:pt x="94" y="548"/>
                  </a:lnTo>
                  <a:lnTo>
                    <a:pt x="94" y="548"/>
                  </a:lnTo>
                  <a:lnTo>
                    <a:pt x="94" y="546"/>
                  </a:lnTo>
                  <a:lnTo>
                    <a:pt x="96" y="544"/>
                  </a:lnTo>
                  <a:lnTo>
                    <a:pt x="98" y="542"/>
                  </a:lnTo>
                  <a:lnTo>
                    <a:pt x="100" y="542"/>
                  </a:lnTo>
                  <a:lnTo>
                    <a:pt x="100" y="540"/>
                  </a:lnTo>
                  <a:lnTo>
                    <a:pt x="100" y="538"/>
                  </a:lnTo>
                  <a:lnTo>
                    <a:pt x="98" y="538"/>
                  </a:lnTo>
                  <a:lnTo>
                    <a:pt x="94" y="540"/>
                  </a:lnTo>
                  <a:lnTo>
                    <a:pt x="92" y="542"/>
                  </a:lnTo>
                  <a:lnTo>
                    <a:pt x="90" y="542"/>
                  </a:lnTo>
                  <a:lnTo>
                    <a:pt x="88" y="538"/>
                  </a:lnTo>
                  <a:lnTo>
                    <a:pt x="88" y="536"/>
                  </a:lnTo>
                  <a:lnTo>
                    <a:pt x="88" y="534"/>
                  </a:lnTo>
                  <a:lnTo>
                    <a:pt x="90" y="532"/>
                  </a:lnTo>
                  <a:lnTo>
                    <a:pt x="90" y="530"/>
                  </a:lnTo>
                  <a:lnTo>
                    <a:pt x="88" y="530"/>
                  </a:lnTo>
                  <a:lnTo>
                    <a:pt x="86" y="530"/>
                  </a:lnTo>
                  <a:lnTo>
                    <a:pt x="88" y="528"/>
                  </a:lnTo>
                  <a:lnTo>
                    <a:pt x="90" y="528"/>
                  </a:lnTo>
                  <a:lnTo>
                    <a:pt x="92" y="528"/>
                  </a:lnTo>
                  <a:lnTo>
                    <a:pt x="92" y="528"/>
                  </a:lnTo>
                  <a:lnTo>
                    <a:pt x="94" y="526"/>
                  </a:lnTo>
                  <a:lnTo>
                    <a:pt x="94" y="524"/>
                  </a:lnTo>
                  <a:lnTo>
                    <a:pt x="94" y="522"/>
                  </a:lnTo>
                  <a:lnTo>
                    <a:pt x="96" y="520"/>
                  </a:lnTo>
                  <a:lnTo>
                    <a:pt x="98" y="520"/>
                  </a:lnTo>
                  <a:lnTo>
                    <a:pt x="100" y="522"/>
                  </a:lnTo>
                  <a:lnTo>
                    <a:pt x="100" y="522"/>
                  </a:lnTo>
                  <a:lnTo>
                    <a:pt x="104" y="520"/>
                  </a:lnTo>
                  <a:lnTo>
                    <a:pt x="108" y="534"/>
                  </a:lnTo>
                  <a:lnTo>
                    <a:pt x="108" y="534"/>
                  </a:lnTo>
                  <a:lnTo>
                    <a:pt x="108" y="534"/>
                  </a:lnTo>
                  <a:lnTo>
                    <a:pt x="114" y="558"/>
                  </a:lnTo>
                  <a:close/>
                  <a:moveTo>
                    <a:pt x="104" y="516"/>
                  </a:moveTo>
                  <a:lnTo>
                    <a:pt x="100" y="514"/>
                  </a:lnTo>
                  <a:lnTo>
                    <a:pt x="98" y="514"/>
                  </a:lnTo>
                  <a:lnTo>
                    <a:pt x="96" y="512"/>
                  </a:lnTo>
                  <a:lnTo>
                    <a:pt x="80" y="512"/>
                  </a:lnTo>
                  <a:lnTo>
                    <a:pt x="72" y="514"/>
                  </a:lnTo>
                  <a:lnTo>
                    <a:pt x="70" y="512"/>
                  </a:lnTo>
                  <a:lnTo>
                    <a:pt x="64" y="512"/>
                  </a:lnTo>
                  <a:lnTo>
                    <a:pt x="62" y="506"/>
                  </a:lnTo>
                  <a:lnTo>
                    <a:pt x="60" y="502"/>
                  </a:lnTo>
                  <a:lnTo>
                    <a:pt x="58" y="500"/>
                  </a:lnTo>
                  <a:lnTo>
                    <a:pt x="58" y="492"/>
                  </a:lnTo>
                  <a:lnTo>
                    <a:pt x="58" y="490"/>
                  </a:lnTo>
                  <a:lnTo>
                    <a:pt x="54" y="490"/>
                  </a:lnTo>
                  <a:lnTo>
                    <a:pt x="50" y="492"/>
                  </a:lnTo>
                  <a:lnTo>
                    <a:pt x="48" y="494"/>
                  </a:lnTo>
                  <a:lnTo>
                    <a:pt x="46" y="494"/>
                  </a:lnTo>
                  <a:lnTo>
                    <a:pt x="40" y="484"/>
                  </a:lnTo>
                  <a:lnTo>
                    <a:pt x="40" y="480"/>
                  </a:lnTo>
                  <a:lnTo>
                    <a:pt x="42" y="468"/>
                  </a:lnTo>
                  <a:lnTo>
                    <a:pt x="44" y="464"/>
                  </a:lnTo>
                  <a:lnTo>
                    <a:pt x="48" y="460"/>
                  </a:lnTo>
                  <a:lnTo>
                    <a:pt x="50" y="454"/>
                  </a:lnTo>
                  <a:lnTo>
                    <a:pt x="48" y="448"/>
                  </a:lnTo>
                  <a:lnTo>
                    <a:pt x="46" y="442"/>
                  </a:lnTo>
                  <a:lnTo>
                    <a:pt x="48" y="438"/>
                  </a:lnTo>
                  <a:lnTo>
                    <a:pt x="50" y="434"/>
                  </a:lnTo>
                  <a:lnTo>
                    <a:pt x="48" y="428"/>
                  </a:lnTo>
                  <a:lnTo>
                    <a:pt x="48" y="426"/>
                  </a:lnTo>
                  <a:lnTo>
                    <a:pt x="50" y="424"/>
                  </a:lnTo>
                  <a:lnTo>
                    <a:pt x="48" y="418"/>
                  </a:lnTo>
                  <a:lnTo>
                    <a:pt x="48" y="412"/>
                  </a:lnTo>
                  <a:lnTo>
                    <a:pt x="46" y="408"/>
                  </a:lnTo>
                  <a:lnTo>
                    <a:pt x="46" y="406"/>
                  </a:lnTo>
                  <a:lnTo>
                    <a:pt x="50" y="402"/>
                  </a:lnTo>
                  <a:lnTo>
                    <a:pt x="50" y="400"/>
                  </a:lnTo>
                  <a:lnTo>
                    <a:pt x="46" y="396"/>
                  </a:lnTo>
                  <a:lnTo>
                    <a:pt x="44" y="392"/>
                  </a:lnTo>
                  <a:lnTo>
                    <a:pt x="40" y="392"/>
                  </a:lnTo>
                  <a:lnTo>
                    <a:pt x="40" y="394"/>
                  </a:lnTo>
                  <a:lnTo>
                    <a:pt x="38" y="392"/>
                  </a:lnTo>
                  <a:lnTo>
                    <a:pt x="38" y="390"/>
                  </a:lnTo>
                  <a:lnTo>
                    <a:pt x="44" y="390"/>
                  </a:lnTo>
                  <a:lnTo>
                    <a:pt x="48" y="386"/>
                  </a:lnTo>
                  <a:lnTo>
                    <a:pt x="46" y="384"/>
                  </a:lnTo>
                  <a:lnTo>
                    <a:pt x="46" y="382"/>
                  </a:lnTo>
                  <a:lnTo>
                    <a:pt x="44" y="384"/>
                  </a:lnTo>
                  <a:lnTo>
                    <a:pt x="42" y="384"/>
                  </a:lnTo>
                  <a:lnTo>
                    <a:pt x="40" y="378"/>
                  </a:lnTo>
                  <a:lnTo>
                    <a:pt x="38" y="374"/>
                  </a:lnTo>
                  <a:lnTo>
                    <a:pt x="38" y="370"/>
                  </a:lnTo>
                  <a:lnTo>
                    <a:pt x="38" y="366"/>
                  </a:lnTo>
                  <a:lnTo>
                    <a:pt x="34" y="364"/>
                  </a:lnTo>
                  <a:lnTo>
                    <a:pt x="32" y="360"/>
                  </a:lnTo>
                  <a:lnTo>
                    <a:pt x="32" y="352"/>
                  </a:lnTo>
                  <a:lnTo>
                    <a:pt x="34" y="350"/>
                  </a:lnTo>
                  <a:lnTo>
                    <a:pt x="36" y="346"/>
                  </a:lnTo>
                  <a:lnTo>
                    <a:pt x="34" y="344"/>
                  </a:lnTo>
                  <a:lnTo>
                    <a:pt x="32" y="342"/>
                  </a:lnTo>
                  <a:lnTo>
                    <a:pt x="32" y="336"/>
                  </a:lnTo>
                  <a:lnTo>
                    <a:pt x="30" y="328"/>
                  </a:lnTo>
                  <a:lnTo>
                    <a:pt x="32" y="320"/>
                  </a:lnTo>
                  <a:lnTo>
                    <a:pt x="30" y="316"/>
                  </a:lnTo>
                  <a:lnTo>
                    <a:pt x="28" y="312"/>
                  </a:lnTo>
                  <a:lnTo>
                    <a:pt x="32" y="306"/>
                  </a:lnTo>
                  <a:lnTo>
                    <a:pt x="34" y="298"/>
                  </a:lnTo>
                  <a:lnTo>
                    <a:pt x="38" y="298"/>
                  </a:lnTo>
                  <a:lnTo>
                    <a:pt x="38" y="294"/>
                  </a:lnTo>
                  <a:lnTo>
                    <a:pt x="32" y="280"/>
                  </a:lnTo>
                  <a:lnTo>
                    <a:pt x="32" y="276"/>
                  </a:lnTo>
                  <a:lnTo>
                    <a:pt x="32" y="272"/>
                  </a:lnTo>
                  <a:lnTo>
                    <a:pt x="32" y="264"/>
                  </a:lnTo>
                  <a:lnTo>
                    <a:pt x="34" y="258"/>
                  </a:lnTo>
                  <a:lnTo>
                    <a:pt x="38" y="256"/>
                  </a:lnTo>
                  <a:lnTo>
                    <a:pt x="38" y="250"/>
                  </a:lnTo>
                  <a:lnTo>
                    <a:pt x="34" y="248"/>
                  </a:lnTo>
                  <a:lnTo>
                    <a:pt x="32" y="246"/>
                  </a:lnTo>
                  <a:lnTo>
                    <a:pt x="36" y="242"/>
                  </a:lnTo>
                  <a:lnTo>
                    <a:pt x="36" y="236"/>
                  </a:lnTo>
                  <a:lnTo>
                    <a:pt x="38" y="232"/>
                  </a:lnTo>
                  <a:lnTo>
                    <a:pt x="40" y="230"/>
                  </a:lnTo>
                  <a:lnTo>
                    <a:pt x="40" y="224"/>
                  </a:lnTo>
                  <a:lnTo>
                    <a:pt x="38" y="216"/>
                  </a:lnTo>
                  <a:lnTo>
                    <a:pt x="38" y="214"/>
                  </a:lnTo>
                  <a:lnTo>
                    <a:pt x="36" y="206"/>
                  </a:lnTo>
                  <a:lnTo>
                    <a:pt x="34" y="202"/>
                  </a:lnTo>
                  <a:lnTo>
                    <a:pt x="32" y="198"/>
                  </a:lnTo>
                  <a:lnTo>
                    <a:pt x="30" y="196"/>
                  </a:lnTo>
                  <a:lnTo>
                    <a:pt x="28" y="194"/>
                  </a:lnTo>
                  <a:lnTo>
                    <a:pt x="26" y="186"/>
                  </a:lnTo>
                  <a:lnTo>
                    <a:pt x="28" y="182"/>
                  </a:lnTo>
                  <a:lnTo>
                    <a:pt x="32" y="180"/>
                  </a:lnTo>
                  <a:lnTo>
                    <a:pt x="32" y="174"/>
                  </a:lnTo>
                  <a:lnTo>
                    <a:pt x="34" y="172"/>
                  </a:lnTo>
                  <a:lnTo>
                    <a:pt x="34" y="166"/>
                  </a:lnTo>
                  <a:lnTo>
                    <a:pt x="32" y="162"/>
                  </a:lnTo>
                  <a:lnTo>
                    <a:pt x="32" y="154"/>
                  </a:lnTo>
                  <a:lnTo>
                    <a:pt x="32" y="152"/>
                  </a:lnTo>
                  <a:lnTo>
                    <a:pt x="34" y="144"/>
                  </a:lnTo>
                  <a:lnTo>
                    <a:pt x="36" y="140"/>
                  </a:lnTo>
                  <a:lnTo>
                    <a:pt x="38" y="132"/>
                  </a:lnTo>
                  <a:lnTo>
                    <a:pt x="42" y="130"/>
                  </a:lnTo>
                  <a:lnTo>
                    <a:pt x="44" y="128"/>
                  </a:lnTo>
                  <a:lnTo>
                    <a:pt x="46" y="126"/>
                  </a:lnTo>
                  <a:lnTo>
                    <a:pt x="46" y="124"/>
                  </a:lnTo>
                  <a:lnTo>
                    <a:pt x="46" y="122"/>
                  </a:lnTo>
                  <a:lnTo>
                    <a:pt x="44" y="120"/>
                  </a:lnTo>
                  <a:lnTo>
                    <a:pt x="42" y="118"/>
                  </a:lnTo>
                  <a:lnTo>
                    <a:pt x="44" y="116"/>
                  </a:lnTo>
                  <a:lnTo>
                    <a:pt x="46" y="114"/>
                  </a:lnTo>
                  <a:lnTo>
                    <a:pt x="46" y="110"/>
                  </a:lnTo>
                  <a:lnTo>
                    <a:pt x="42" y="108"/>
                  </a:lnTo>
                  <a:lnTo>
                    <a:pt x="42" y="104"/>
                  </a:lnTo>
                  <a:lnTo>
                    <a:pt x="44" y="100"/>
                  </a:lnTo>
                  <a:lnTo>
                    <a:pt x="44" y="98"/>
                  </a:lnTo>
                  <a:lnTo>
                    <a:pt x="40" y="96"/>
                  </a:lnTo>
                  <a:lnTo>
                    <a:pt x="42" y="94"/>
                  </a:lnTo>
                  <a:lnTo>
                    <a:pt x="56" y="86"/>
                  </a:lnTo>
                  <a:lnTo>
                    <a:pt x="58" y="72"/>
                  </a:lnTo>
                  <a:lnTo>
                    <a:pt x="58" y="68"/>
                  </a:lnTo>
                  <a:lnTo>
                    <a:pt x="56" y="68"/>
                  </a:lnTo>
                  <a:lnTo>
                    <a:pt x="54" y="70"/>
                  </a:lnTo>
                  <a:lnTo>
                    <a:pt x="52" y="70"/>
                  </a:lnTo>
                  <a:lnTo>
                    <a:pt x="42" y="46"/>
                  </a:lnTo>
                  <a:lnTo>
                    <a:pt x="36" y="40"/>
                  </a:lnTo>
                  <a:lnTo>
                    <a:pt x="34" y="38"/>
                  </a:lnTo>
                  <a:lnTo>
                    <a:pt x="38" y="32"/>
                  </a:lnTo>
                  <a:lnTo>
                    <a:pt x="36" y="28"/>
                  </a:lnTo>
                  <a:lnTo>
                    <a:pt x="38" y="26"/>
                  </a:lnTo>
                  <a:lnTo>
                    <a:pt x="38" y="24"/>
                  </a:lnTo>
                  <a:lnTo>
                    <a:pt x="32" y="18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0" y="8"/>
                  </a:lnTo>
                  <a:lnTo>
                    <a:pt x="18" y="8"/>
                  </a:lnTo>
                  <a:lnTo>
                    <a:pt x="16" y="1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4" y="22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44"/>
                  </a:lnTo>
                  <a:lnTo>
                    <a:pt x="16" y="48"/>
                  </a:lnTo>
                  <a:lnTo>
                    <a:pt x="18" y="52"/>
                  </a:lnTo>
                  <a:lnTo>
                    <a:pt x="18" y="58"/>
                  </a:lnTo>
                  <a:lnTo>
                    <a:pt x="18" y="60"/>
                  </a:lnTo>
                  <a:lnTo>
                    <a:pt x="16" y="62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4" y="78"/>
                  </a:lnTo>
                  <a:lnTo>
                    <a:pt x="14" y="80"/>
                  </a:lnTo>
                  <a:lnTo>
                    <a:pt x="16" y="78"/>
                  </a:lnTo>
                  <a:lnTo>
                    <a:pt x="18" y="80"/>
                  </a:lnTo>
                  <a:lnTo>
                    <a:pt x="16" y="82"/>
                  </a:lnTo>
                  <a:lnTo>
                    <a:pt x="16" y="94"/>
                  </a:lnTo>
                  <a:lnTo>
                    <a:pt x="18" y="98"/>
                  </a:lnTo>
                  <a:lnTo>
                    <a:pt x="18" y="104"/>
                  </a:lnTo>
                  <a:lnTo>
                    <a:pt x="18" y="106"/>
                  </a:lnTo>
                  <a:lnTo>
                    <a:pt x="16" y="110"/>
                  </a:lnTo>
                  <a:lnTo>
                    <a:pt x="16" y="112"/>
                  </a:lnTo>
                  <a:lnTo>
                    <a:pt x="18" y="116"/>
                  </a:lnTo>
                  <a:lnTo>
                    <a:pt x="18" y="120"/>
                  </a:lnTo>
                  <a:lnTo>
                    <a:pt x="18" y="126"/>
                  </a:lnTo>
                  <a:lnTo>
                    <a:pt x="16" y="128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16" y="134"/>
                  </a:lnTo>
                  <a:lnTo>
                    <a:pt x="14" y="138"/>
                  </a:lnTo>
                  <a:lnTo>
                    <a:pt x="14" y="140"/>
                  </a:lnTo>
                  <a:lnTo>
                    <a:pt x="12" y="142"/>
                  </a:lnTo>
                  <a:lnTo>
                    <a:pt x="14" y="146"/>
                  </a:lnTo>
                  <a:lnTo>
                    <a:pt x="14" y="148"/>
                  </a:lnTo>
                  <a:lnTo>
                    <a:pt x="10" y="152"/>
                  </a:lnTo>
                  <a:lnTo>
                    <a:pt x="10" y="154"/>
                  </a:lnTo>
                  <a:lnTo>
                    <a:pt x="14" y="158"/>
                  </a:lnTo>
                  <a:lnTo>
                    <a:pt x="14" y="162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2" y="168"/>
                  </a:lnTo>
                  <a:lnTo>
                    <a:pt x="14" y="170"/>
                  </a:lnTo>
                  <a:lnTo>
                    <a:pt x="12" y="172"/>
                  </a:lnTo>
                  <a:lnTo>
                    <a:pt x="10" y="172"/>
                  </a:lnTo>
                  <a:lnTo>
                    <a:pt x="10" y="176"/>
                  </a:lnTo>
                  <a:lnTo>
                    <a:pt x="10" y="180"/>
                  </a:lnTo>
                  <a:lnTo>
                    <a:pt x="12" y="182"/>
                  </a:lnTo>
                  <a:lnTo>
                    <a:pt x="14" y="188"/>
                  </a:lnTo>
                  <a:lnTo>
                    <a:pt x="14" y="194"/>
                  </a:lnTo>
                  <a:lnTo>
                    <a:pt x="12" y="194"/>
                  </a:lnTo>
                  <a:lnTo>
                    <a:pt x="14" y="196"/>
                  </a:lnTo>
                  <a:lnTo>
                    <a:pt x="16" y="200"/>
                  </a:lnTo>
                  <a:lnTo>
                    <a:pt x="16" y="204"/>
                  </a:lnTo>
                  <a:lnTo>
                    <a:pt x="16" y="208"/>
                  </a:lnTo>
                  <a:lnTo>
                    <a:pt x="16" y="208"/>
                  </a:lnTo>
                  <a:lnTo>
                    <a:pt x="16" y="210"/>
                  </a:lnTo>
                  <a:lnTo>
                    <a:pt x="16" y="212"/>
                  </a:lnTo>
                  <a:lnTo>
                    <a:pt x="16" y="214"/>
                  </a:lnTo>
                  <a:lnTo>
                    <a:pt x="16" y="216"/>
                  </a:lnTo>
                  <a:lnTo>
                    <a:pt x="18" y="220"/>
                  </a:lnTo>
                  <a:lnTo>
                    <a:pt x="18" y="222"/>
                  </a:lnTo>
                  <a:lnTo>
                    <a:pt x="18" y="224"/>
                  </a:lnTo>
                  <a:lnTo>
                    <a:pt x="16" y="226"/>
                  </a:lnTo>
                  <a:lnTo>
                    <a:pt x="14" y="228"/>
                  </a:lnTo>
                  <a:lnTo>
                    <a:pt x="14" y="230"/>
                  </a:lnTo>
                  <a:lnTo>
                    <a:pt x="14" y="230"/>
                  </a:lnTo>
                  <a:lnTo>
                    <a:pt x="14" y="234"/>
                  </a:lnTo>
                  <a:lnTo>
                    <a:pt x="12" y="236"/>
                  </a:lnTo>
                  <a:lnTo>
                    <a:pt x="12" y="238"/>
                  </a:lnTo>
                  <a:lnTo>
                    <a:pt x="12" y="242"/>
                  </a:lnTo>
                  <a:lnTo>
                    <a:pt x="10" y="244"/>
                  </a:lnTo>
                  <a:lnTo>
                    <a:pt x="12" y="246"/>
                  </a:lnTo>
                  <a:lnTo>
                    <a:pt x="10" y="246"/>
                  </a:lnTo>
                  <a:lnTo>
                    <a:pt x="10" y="250"/>
                  </a:lnTo>
                  <a:lnTo>
                    <a:pt x="10" y="250"/>
                  </a:lnTo>
                  <a:lnTo>
                    <a:pt x="10" y="252"/>
                  </a:lnTo>
                  <a:lnTo>
                    <a:pt x="10" y="254"/>
                  </a:lnTo>
                  <a:lnTo>
                    <a:pt x="8" y="256"/>
                  </a:lnTo>
                  <a:lnTo>
                    <a:pt x="8" y="260"/>
                  </a:lnTo>
                  <a:lnTo>
                    <a:pt x="8" y="262"/>
                  </a:lnTo>
                  <a:lnTo>
                    <a:pt x="6" y="262"/>
                  </a:lnTo>
                  <a:lnTo>
                    <a:pt x="6" y="264"/>
                  </a:lnTo>
                  <a:lnTo>
                    <a:pt x="6" y="266"/>
                  </a:lnTo>
                  <a:lnTo>
                    <a:pt x="6" y="268"/>
                  </a:lnTo>
                  <a:lnTo>
                    <a:pt x="6" y="270"/>
                  </a:lnTo>
                  <a:lnTo>
                    <a:pt x="6" y="272"/>
                  </a:lnTo>
                  <a:lnTo>
                    <a:pt x="4" y="274"/>
                  </a:lnTo>
                  <a:lnTo>
                    <a:pt x="4" y="276"/>
                  </a:lnTo>
                  <a:lnTo>
                    <a:pt x="2" y="274"/>
                  </a:lnTo>
                  <a:lnTo>
                    <a:pt x="0" y="274"/>
                  </a:lnTo>
                  <a:lnTo>
                    <a:pt x="0" y="276"/>
                  </a:lnTo>
                  <a:lnTo>
                    <a:pt x="0" y="278"/>
                  </a:lnTo>
                  <a:lnTo>
                    <a:pt x="0" y="282"/>
                  </a:lnTo>
                  <a:lnTo>
                    <a:pt x="2" y="284"/>
                  </a:lnTo>
                  <a:lnTo>
                    <a:pt x="4" y="286"/>
                  </a:lnTo>
                  <a:lnTo>
                    <a:pt x="6" y="290"/>
                  </a:lnTo>
                  <a:lnTo>
                    <a:pt x="4" y="292"/>
                  </a:lnTo>
                  <a:lnTo>
                    <a:pt x="8" y="298"/>
                  </a:lnTo>
                  <a:lnTo>
                    <a:pt x="10" y="300"/>
                  </a:lnTo>
                  <a:lnTo>
                    <a:pt x="10" y="302"/>
                  </a:lnTo>
                  <a:lnTo>
                    <a:pt x="10" y="306"/>
                  </a:lnTo>
                  <a:lnTo>
                    <a:pt x="10" y="312"/>
                  </a:lnTo>
                  <a:lnTo>
                    <a:pt x="8" y="312"/>
                  </a:lnTo>
                  <a:lnTo>
                    <a:pt x="10" y="314"/>
                  </a:lnTo>
                  <a:lnTo>
                    <a:pt x="8" y="316"/>
                  </a:lnTo>
                  <a:lnTo>
                    <a:pt x="8" y="316"/>
                  </a:lnTo>
                  <a:lnTo>
                    <a:pt x="6" y="316"/>
                  </a:lnTo>
                  <a:lnTo>
                    <a:pt x="6" y="318"/>
                  </a:lnTo>
                  <a:lnTo>
                    <a:pt x="6" y="320"/>
                  </a:lnTo>
                  <a:lnTo>
                    <a:pt x="8" y="322"/>
                  </a:lnTo>
                  <a:lnTo>
                    <a:pt x="6" y="326"/>
                  </a:lnTo>
                  <a:lnTo>
                    <a:pt x="8" y="328"/>
                  </a:lnTo>
                  <a:lnTo>
                    <a:pt x="6" y="330"/>
                  </a:lnTo>
                  <a:lnTo>
                    <a:pt x="8" y="332"/>
                  </a:lnTo>
                  <a:lnTo>
                    <a:pt x="6" y="332"/>
                  </a:lnTo>
                  <a:lnTo>
                    <a:pt x="6" y="334"/>
                  </a:lnTo>
                  <a:lnTo>
                    <a:pt x="6" y="334"/>
                  </a:lnTo>
                  <a:lnTo>
                    <a:pt x="10" y="340"/>
                  </a:lnTo>
                  <a:lnTo>
                    <a:pt x="12" y="342"/>
                  </a:lnTo>
                  <a:lnTo>
                    <a:pt x="12" y="344"/>
                  </a:lnTo>
                  <a:lnTo>
                    <a:pt x="16" y="346"/>
                  </a:lnTo>
                  <a:lnTo>
                    <a:pt x="20" y="344"/>
                  </a:lnTo>
                  <a:lnTo>
                    <a:pt x="20" y="340"/>
                  </a:lnTo>
                  <a:lnTo>
                    <a:pt x="20" y="340"/>
                  </a:lnTo>
                  <a:lnTo>
                    <a:pt x="22" y="340"/>
                  </a:lnTo>
                  <a:lnTo>
                    <a:pt x="24" y="342"/>
                  </a:lnTo>
                  <a:lnTo>
                    <a:pt x="26" y="342"/>
                  </a:lnTo>
                  <a:lnTo>
                    <a:pt x="26" y="342"/>
                  </a:lnTo>
                  <a:lnTo>
                    <a:pt x="26" y="344"/>
                  </a:lnTo>
                  <a:lnTo>
                    <a:pt x="24" y="346"/>
                  </a:lnTo>
                  <a:lnTo>
                    <a:pt x="24" y="348"/>
                  </a:lnTo>
                  <a:lnTo>
                    <a:pt x="24" y="348"/>
                  </a:lnTo>
                  <a:lnTo>
                    <a:pt x="26" y="348"/>
                  </a:lnTo>
                  <a:lnTo>
                    <a:pt x="26" y="350"/>
                  </a:lnTo>
                  <a:lnTo>
                    <a:pt x="28" y="354"/>
                  </a:lnTo>
                  <a:lnTo>
                    <a:pt x="28" y="356"/>
                  </a:lnTo>
                  <a:lnTo>
                    <a:pt x="28" y="356"/>
                  </a:lnTo>
                  <a:lnTo>
                    <a:pt x="26" y="354"/>
                  </a:lnTo>
                  <a:lnTo>
                    <a:pt x="26" y="352"/>
                  </a:lnTo>
                  <a:lnTo>
                    <a:pt x="24" y="352"/>
                  </a:lnTo>
                  <a:lnTo>
                    <a:pt x="24" y="354"/>
                  </a:lnTo>
                  <a:lnTo>
                    <a:pt x="24" y="354"/>
                  </a:lnTo>
                  <a:lnTo>
                    <a:pt x="26" y="356"/>
                  </a:lnTo>
                  <a:lnTo>
                    <a:pt x="26" y="358"/>
                  </a:lnTo>
                  <a:lnTo>
                    <a:pt x="24" y="358"/>
                  </a:lnTo>
                  <a:lnTo>
                    <a:pt x="24" y="360"/>
                  </a:lnTo>
                  <a:lnTo>
                    <a:pt x="24" y="362"/>
                  </a:lnTo>
                  <a:lnTo>
                    <a:pt x="26" y="364"/>
                  </a:lnTo>
                  <a:lnTo>
                    <a:pt x="24" y="366"/>
                  </a:lnTo>
                  <a:lnTo>
                    <a:pt x="24" y="368"/>
                  </a:lnTo>
                  <a:lnTo>
                    <a:pt x="24" y="368"/>
                  </a:lnTo>
                  <a:lnTo>
                    <a:pt x="22" y="370"/>
                  </a:lnTo>
                  <a:lnTo>
                    <a:pt x="24" y="372"/>
                  </a:lnTo>
                  <a:lnTo>
                    <a:pt x="26" y="374"/>
                  </a:lnTo>
                  <a:lnTo>
                    <a:pt x="24" y="376"/>
                  </a:lnTo>
                  <a:lnTo>
                    <a:pt x="24" y="378"/>
                  </a:lnTo>
                  <a:lnTo>
                    <a:pt x="24" y="380"/>
                  </a:lnTo>
                  <a:lnTo>
                    <a:pt x="24" y="382"/>
                  </a:lnTo>
                  <a:lnTo>
                    <a:pt x="24" y="384"/>
                  </a:lnTo>
                  <a:lnTo>
                    <a:pt x="26" y="384"/>
                  </a:lnTo>
                  <a:lnTo>
                    <a:pt x="28" y="384"/>
                  </a:lnTo>
                  <a:lnTo>
                    <a:pt x="28" y="386"/>
                  </a:lnTo>
                  <a:lnTo>
                    <a:pt x="30" y="388"/>
                  </a:lnTo>
                  <a:lnTo>
                    <a:pt x="32" y="388"/>
                  </a:lnTo>
                  <a:lnTo>
                    <a:pt x="32" y="392"/>
                  </a:lnTo>
                  <a:lnTo>
                    <a:pt x="30" y="396"/>
                  </a:lnTo>
                  <a:lnTo>
                    <a:pt x="26" y="396"/>
                  </a:lnTo>
                  <a:lnTo>
                    <a:pt x="24" y="396"/>
                  </a:lnTo>
                  <a:lnTo>
                    <a:pt x="24" y="400"/>
                  </a:lnTo>
                  <a:lnTo>
                    <a:pt x="26" y="402"/>
                  </a:lnTo>
                  <a:lnTo>
                    <a:pt x="24" y="404"/>
                  </a:lnTo>
                  <a:lnTo>
                    <a:pt x="24" y="404"/>
                  </a:lnTo>
                  <a:lnTo>
                    <a:pt x="26" y="406"/>
                  </a:lnTo>
                  <a:lnTo>
                    <a:pt x="24" y="408"/>
                  </a:lnTo>
                  <a:lnTo>
                    <a:pt x="22" y="412"/>
                  </a:lnTo>
                  <a:lnTo>
                    <a:pt x="22" y="414"/>
                  </a:lnTo>
                  <a:lnTo>
                    <a:pt x="24" y="414"/>
                  </a:lnTo>
                  <a:lnTo>
                    <a:pt x="24" y="416"/>
                  </a:lnTo>
                  <a:lnTo>
                    <a:pt x="24" y="420"/>
                  </a:lnTo>
                  <a:lnTo>
                    <a:pt x="22" y="422"/>
                  </a:lnTo>
                  <a:lnTo>
                    <a:pt x="20" y="424"/>
                  </a:lnTo>
                  <a:lnTo>
                    <a:pt x="20" y="422"/>
                  </a:lnTo>
                  <a:lnTo>
                    <a:pt x="20" y="422"/>
                  </a:lnTo>
                  <a:lnTo>
                    <a:pt x="22" y="418"/>
                  </a:lnTo>
                  <a:lnTo>
                    <a:pt x="22" y="416"/>
                  </a:lnTo>
                  <a:lnTo>
                    <a:pt x="22" y="414"/>
                  </a:lnTo>
                  <a:lnTo>
                    <a:pt x="20" y="414"/>
                  </a:lnTo>
                  <a:lnTo>
                    <a:pt x="18" y="416"/>
                  </a:lnTo>
                  <a:lnTo>
                    <a:pt x="16" y="416"/>
                  </a:lnTo>
                  <a:lnTo>
                    <a:pt x="14" y="416"/>
                  </a:lnTo>
                  <a:lnTo>
                    <a:pt x="14" y="416"/>
                  </a:lnTo>
                  <a:lnTo>
                    <a:pt x="16" y="414"/>
                  </a:lnTo>
                  <a:lnTo>
                    <a:pt x="18" y="414"/>
                  </a:lnTo>
                  <a:lnTo>
                    <a:pt x="18" y="410"/>
                  </a:lnTo>
                  <a:lnTo>
                    <a:pt x="16" y="410"/>
                  </a:lnTo>
                  <a:lnTo>
                    <a:pt x="14" y="410"/>
                  </a:lnTo>
                  <a:lnTo>
                    <a:pt x="10" y="410"/>
                  </a:lnTo>
                  <a:lnTo>
                    <a:pt x="8" y="410"/>
                  </a:lnTo>
                  <a:lnTo>
                    <a:pt x="6" y="410"/>
                  </a:lnTo>
                  <a:lnTo>
                    <a:pt x="6" y="412"/>
                  </a:lnTo>
                  <a:lnTo>
                    <a:pt x="8" y="414"/>
                  </a:lnTo>
                  <a:lnTo>
                    <a:pt x="8" y="414"/>
                  </a:lnTo>
                  <a:lnTo>
                    <a:pt x="10" y="416"/>
                  </a:lnTo>
                  <a:lnTo>
                    <a:pt x="8" y="416"/>
                  </a:lnTo>
                  <a:lnTo>
                    <a:pt x="6" y="420"/>
                  </a:lnTo>
                  <a:lnTo>
                    <a:pt x="6" y="420"/>
                  </a:lnTo>
                  <a:lnTo>
                    <a:pt x="4" y="422"/>
                  </a:lnTo>
                  <a:lnTo>
                    <a:pt x="2" y="424"/>
                  </a:lnTo>
                  <a:lnTo>
                    <a:pt x="2" y="426"/>
                  </a:lnTo>
                  <a:lnTo>
                    <a:pt x="4" y="430"/>
                  </a:lnTo>
                  <a:lnTo>
                    <a:pt x="6" y="430"/>
                  </a:lnTo>
                  <a:lnTo>
                    <a:pt x="8" y="428"/>
                  </a:lnTo>
                  <a:lnTo>
                    <a:pt x="8" y="428"/>
                  </a:lnTo>
                  <a:lnTo>
                    <a:pt x="4" y="426"/>
                  </a:lnTo>
                  <a:lnTo>
                    <a:pt x="4" y="426"/>
                  </a:lnTo>
                  <a:lnTo>
                    <a:pt x="6" y="424"/>
                  </a:lnTo>
                  <a:lnTo>
                    <a:pt x="10" y="424"/>
                  </a:lnTo>
                  <a:lnTo>
                    <a:pt x="10" y="422"/>
                  </a:lnTo>
                  <a:lnTo>
                    <a:pt x="10" y="424"/>
                  </a:lnTo>
                  <a:lnTo>
                    <a:pt x="12" y="426"/>
                  </a:lnTo>
                  <a:lnTo>
                    <a:pt x="16" y="426"/>
                  </a:lnTo>
                  <a:lnTo>
                    <a:pt x="16" y="424"/>
                  </a:lnTo>
                  <a:lnTo>
                    <a:pt x="18" y="426"/>
                  </a:lnTo>
                  <a:lnTo>
                    <a:pt x="18" y="428"/>
                  </a:lnTo>
                  <a:lnTo>
                    <a:pt x="22" y="428"/>
                  </a:lnTo>
                  <a:lnTo>
                    <a:pt x="24" y="430"/>
                  </a:lnTo>
                  <a:lnTo>
                    <a:pt x="22" y="430"/>
                  </a:lnTo>
                  <a:lnTo>
                    <a:pt x="22" y="432"/>
                  </a:lnTo>
                  <a:lnTo>
                    <a:pt x="22" y="432"/>
                  </a:lnTo>
                  <a:lnTo>
                    <a:pt x="20" y="434"/>
                  </a:lnTo>
                  <a:lnTo>
                    <a:pt x="20" y="436"/>
                  </a:lnTo>
                  <a:lnTo>
                    <a:pt x="20" y="438"/>
                  </a:lnTo>
                  <a:lnTo>
                    <a:pt x="24" y="438"/>
                  </a:lnTo>
                  <a:lnTo>
                    <a:pt x="22" y="440"/>
                  </a:lnTo>
                  <a:lnTo>
                    <a:pt x="20" y="438"/>
                  </a:lnTo>
                  <a:lnTo>
                    <a:pt x="20" y="438"/>
                  </a:lnTo>
                  <a:lnTo>
                    <a:pt x="18" y="438"/>
                  </a:lnTo>
                  <a:lnTo>
                    <a:pt x="18" y="440"/>
                  </a:lnTo>
                  <a:lnTo>
                    <a:pt x="20" y="442"/>
                  </a:lnTo>
                  <a:lnTo>
                    <a:pt x="20" y="442"/>
                  </a:lnTo>
                  <a:lnTo>
                    <a:pt x="24" y="444"/>
                  </a:lnTo>
                  <a:lnTo>
                    <a:pt x="28" y="442"/>
                  </a:lnTo>
                  <a:lnTo>
                    <a:pt x="28" y="444"/>
                  </a:lnTo>
                  <a:lnTo>
                    <a:pt x="30" y="444"/>
                  </a:lnTo>
                  <a:lnTo>
                    <a:pt x="32" y="442"/>
                  </a:lnTo>
                  <a:lnTo>
                    <a:pt x="32" y="444"/>
                  </a:lnTo>
                  <a:lnTo>
                    <a:pt x="32" y="444"/>
                  </a:lnTo>
                  <a:lnTo>
                    <a:pt x="32" y="444"/>
                  </a:lnTo>
                  <a:lnTo>
                    <a:pt x="28" y="444"/>
                  </a:lnTo>
                  <a:lnTo>
                    <a:pt x="28" y="446"/>
                  </a:lnTo>
                  <a:lnTo>
                    <a:pt x="26" y="444"/>
                  </a:lnTo>
                  <a:lnTo>
                    <a:pt x="22" y="446"/>
                  </a:lnTo>
                  <a:lnTo>
                    <a:pt x="22" y="448"/>
                  </a:lnTo>
                  <a:lnTo>
                    <a:pt x="22" y="448"/>
                  </a:lnTo>
                  <a:lnTo>
                    <a:pt x="24" y="450"/>
                  </a:lnTo>
                  <a:lnTo>
                    <a:pt x="24" y="452"/>
                  </a:lnTo>
                  <a:lnTo>
                    <a:pt x="26" y="452"/>
                  </a:lnTo>
                  <a:lnTo>
                    <a:pt x="28" y="452"/>
                  </a:lnTo>
                  <a:lnTo>
                    <a:pt x="28" y="452"/>
                  </a:lnTo>
                  <a:lnTo>
                    <a:pt x="26" y="454"/>
                  </a:lnTo>
                  <a:lnTo>
                    <a:pt x="26" y="456"/>
                  </a:lnTo>
                  <a:lnTo>
                    <a:pt x="28" y="458"/>
                  </a:lnTo>
                  <a:lnTo>
                    <a:pt x="26" y="458"/>
                  </a:lnTo>
                  <a:lnTo>
                    <a:pt x="24" y="458"/>
                  </a:lnTo>
                  <a:lnTo>
                    <a:pt x="24" y="460"/>
                  </a:lnTo>
                  <a:lnTo>
                    <a:pt x="26" y="466"/>
                  </a:lnTo>
                  <a:lnTo>
                    <a:pt x="28" y="468"/>
                  </a:lnTo>
                  <a:lnTo>
                    <a:pt x="28" y="470"/>
                  </a:lnTo>
                  <a:lnTo>
                    <a:pt x="30" y="472"/>
                  </a:lnTo>
                  <a:lnTo>
                    <a:pt x="32" y="474"/>
                  </a:lnTo>
                  <a:lnTo>
                    <a:pt x="32" y="470"/>
                  </a:lnTo>
                  <a:lnTo>
                    <a:pt x="32" y="46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2" y="470"/>
                  </a:lnTo>
                  <a:lnTo>
                    <a:pt x="32" y="472"/>
                  </a:lnTo>
                  <a:lnTo>
                    <a:pt x="34" y="472"/>
                  </a:lnTo>
                  <a:lnTo>
                    <a:pt x="36" y="472"/>
                  </a:lnTo>
                  <a:lnTo>
                    <a:pt x="34" y="474"/>
                  </a:lnTo>
                  <a:lnTo>
                    <a:pt x="32" y="474"/>
                  </a:lnTo>
                  <a:lnTo>
                    <a:pt x="30" y="476"/>
                  </a:lnTo>
                  <a:lnTo>
                    <a:pt x="30" y="478"/>
                  </a:lnTo>
                  <a:lnTo>
                    <a:pt x="30" y="480"/>
                  </a:lnTo>
                  <a:lnTo>
                    <a:pt x="30" y="482"/>
                  </a:lnTo>
                  <a:lnTo>
                    <a:pt x="28" y="482"/>
                  </a:lnTo>
                  <a:lnTo>
                    <a:pt x="28" y="484"/>
                  </a:lnTo>
                  <a:lnTo>
                    <a:pt x="28" y="486"/>
                  </a:lnTo>
                  <a:lnTo>
                    <a:pt x="32" y="488"/>
                  </a:lnTo>
                  <a:lnTo>
                    <a:pt x="36" y="490"/>
                  </a:lnTo>
                  <a:lnTo>
                    <a:pt x="38" y="492"/>
                  </a:lnTo>
                  <a:lnTo>
                    <a:pt x="38" y="492"/>
                  </a:lnTo>
                  <a:lnTo>
                    <a:pt x="36" y="492"/>
                  </a:lnTo>
                  <a:lnTo>
                    <a:pt x="38" y="494"/>
                  </a:lnTo>
                  <a:lnTo>
                    <a:pt x="38" y="496"/>
                  </a:lnTo>
                  <a:lnTo>
                    <a:pt x="40" y="494"/>
                  </a:lnTo>
                  <a:lnTo>
                    <a:pt x="40" y="496"/>
                  </a:lnTo>
                  <a:lnTo>
                    <a:pt x="38" y="496"/>
                  </a:lnTo>
                  <a:lnTo>
                    <a:pt x="38" y="498"/>
                  </a:lnTo>
                  <a:lnTo>
                    <a:pt x="36" y="500"/>
                  </a:lnTo>
                  <a:lnTo>
                    <a:pt x="38" y="500"/>
                  </a:lnTo>
                  <a:lnTo>
                    <a:pt x="38" y="500"/>
                  </a:lnTo>
                  <a:lnTo>
                    <a:pt x="38" y="502"/>
                  </a:lnTo>
                  <a:lnTo>
                    <a:pt x="40" y="504"/>
                  </a:lnTo>
                  <a:lnTo>
                    <a:pt x="42" y="504"/>
                  </a:lnTo>
                  <a:lnTo>
                    <a:pt x="44" y="502"/>
                  </a:lnTo>
                  <a:lnTo>
                    <a:pt x="44" y="506"/>
                  </a:lnTo>
                  <a:lnTo>
                    <a:pt x="44" y="506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0" y="506"/>
                  </a:lnTo>
                  <a:lnTo>
                    <a:pt x="40" y="508"/>
                  </a:lnTo>
                  <a:lnTo>
                    <a:pt x="42" y="510"/>
                  </a:lnTo>
                  <a:lnTo>
                    <a:pt x="42" y="512"/>
                  </a:lnTo>
                  <a:lnTo>
                    <a:pt x="44" y="514"/>
                  </a:lnTo>
                  <a:lnTo>
                    <a:pt x="44" y="514"/>
                  </a:lnTo>
                  <a:lnTo>
                    <a:pt x="46" y="516"/>
                  </a:lnTo>
                  <a:lnTo>
                    <a:pt x="48" y="516"/>
                  </a:lnTo>
                  <a:lnTo>
                    <a:pt x="48" y="514"/>
                  </a:lnTo>
                  <a:lnTo>
                    <a:pt x="48" y="512"/>
                  </a:lnTo>
                  <a:lnTo>
                    <a:pt x="48" y="510"/>
                  </a:lnTo>
                  <a:lnTo>
                    <a:pt x="50" y="512"/>
                  </a:lnTo>
                  <a:lnTo>
                    <a:pt x="50" y="514"/>
                  </a:lnTo>
                  <a:lnTo>
                    <a:pt x="52" y="516"/>
                  </a:lnTo>
                  <a:lnTo>
                    <a:pt x="52" y="514"/>
                  </a:lnTo>
                  <a:lnTo>
                    <a:pt x="54" y="512"/>
                  </a:lnTo>
                  <a:lnTo>
                    <a:pt x="54" y="510"/>
                  </a:lnTo>
                  <a:lnTo>
                    <a:pt x="52" y="510"/>
                  </a:lnTo>
                  <a:lnTo>
                    <a:pt x="48" y="508"/>
                  </a:lnTo>
                  <a:lnTo>
                    <a:pt x="48" y="508"/>
                  </a:lnTo>
                  <a:lnTo>
                    <a:pt x="50" y="508"/>
                  </a:lnTo>
                  <a:lnTo>
                    <a:pt x="54" y="508"/>
                  </a:lnTo>
                  <a:lnTo>
                    <a:pt x="56" y="510"/>
                  </a:lnTo>
                  <a:lnTo>
                    <a:pt x="58" y="510"/>
                  </a:lnTo>
                  <a:lnTo>
                    <a:pt x="58" y="508"/>
                  </a:lnTo>
                  <a:lnTo>
                    <a:pt x="54" y="506"/>
                  </a:lnTo>
                  <a:lnTo>
                    <a:pt x="50" y="506"/>
                  </a:lnTo>
                  <a:lnTo>
                    <a:pt x="50" y="506"/>
                  </a:lnTo>
                  <a:lnTo>
                    <a:pt x="52" y="506"/>
                  </a:lnTo>
                  <a:lnTo>
                    <a:pt x="56" y="506"/>
                  </a:lnTo>
                  <a:lnTo>
                    <a:pt x="58" y="508"/>
                  </a:lnTo>
                  <a:lnTo>
                    <a:pt x="60" y="512"/>
                  </a:lnTo>
                  <a:lnTo>
                    <a:pt x="58" y="514"/>
                  </a:lnTo>
                  <a:lnTo>
                    <a:pt x="58" y="514"/>
                  </a:lnTo>
                  <a:lnTo>
                    <a:pt x="60" y="518"/>
                  </a:lnTo>
                  <a:lnTo>
                    <a:pt x="60" y="520"/>
                  </a:lnTo>
                  <a:lnTo>
                    <a:pt x="58" y="522"/>
                  </a:lnTo>
                  <a:lnTo>
                    <a:pt x="58" y="518"/>
                  </a:lnTo>
                  <a:lnTo>
                    <a:pt x="58" y="514"/>
                  </a:lnTo>
                  <a:lnTo>
                    <a:pt x="56" y="514"/>
                  </a:lnTo>
                  <a:lnTo>
                    <a:pt x="54" y="514"/>
                  </a:lnTo>
                  <a:lnTo>
                    <a:pt x="54" y="516"/>
                  </a:lnTo>
                  <a:lnTo>
                    <a:pt x="56" y="518"/>
                  </a:lnTo>
                  <a:lnTo>
                    <a:pt x="54" y="520"/>
                  </a:lnTo>
                  <a:lnTo>
                    <a:pt x="54" y="520"/>
                  </a:lnTo>
                  <a:lnTo>
                    <a:pt x="52" y="518"/>
                  </a:lnTo>
                  <a:lnTo>
                    <a:pt x="52" y="518"/>
                  </a:lnTo>
                  <a:lnTo>
                    <a:pt x="50" y="518"/>
                  </a:lnTo>
                  <a:lnTo>
                    <a:pt x="46" y="518"/>
                  </a:lnTo>
                  <a:lnTo>
                    <a:pt x="44" y="520"/>
                  </a:lnTo>
                  <a:lnTo>
                    <a:pt x="46" y="520"/>
                  </a:lnTo>
                  <a:lnTo>
                    <a:pt x="46" y="524"/>
                  </a:lnTo>
                  <a:lnTo>
                    <a:pt x="48" y="526"/>
                  </a:lnTo>
                  <a:lnTo>
                    <a:pt x="48" y="528"/>
                  </a:lnTo>
                  <a:lnTo>
                    <a:pt x="48" y="528"/>
                  </a:lnTo>
                  <a:lnTo>
                    <a:pt x="48" y="530"/>
                  </a:lnTo>
                  <a:lnTo>
                    <a:pt x="50" y="530"/>
                  </a:lnTo>
                  <a:lnTo>
                    <a:pt x="50" y="528"/>
                  </a:lnTo>
                  <a:lnTo>
                    <a:pt x="52" y="528"/>
                  </a:lnTo>
                  <a:lnTo>
                    <a:pt x="54" y="528"/>
                  </a:lnTo>
                  <a:lnTo>
                    <a:pt x="54" y="530"/>
                  </a:lnTo>
                  <a:lnTo>
                    <a:pt x="52" y="530"/>
                  </a:lnTo>
                  <a:lnTo>
                    <a:pt x="50" y="532"/>
                  </a:lnTo>
                  <a:lnTo>
                    <a:pt x="50" y="534"/>
                  </a:lnTo>
                  <a:lnTo>
                    <a:pt x="54" y="534"/>
                  </a:lnTo>
                  <a:lnTo>
                    <a:pt x="58" y="536"/>
                  </a:lnTo>
                  <a:lnTo>
                    <a:pt x="58" y="534"/>
                  </a:lnTo>
                  <a:lnTo>
                    <a:pt x="58" y="534"/>
                  </a:lnTo>
                  <a:lnTo>
                    <a:pt x="58" y="530"/>
                  </a:lnTo>
                  <a:lnTo>
                    <a:pt x="58" y="528"/>
                  </a:lnTo>
                  <a:lnTo>
                    <a:pt x="58" y="528"/>
                  </a:lnTo>
                  <a:lnTo>
                    <a:pt x="58" y="528"/>
                  </a:lnTo>
                  <a:lnTo>
                    <a:pt x="56" y="528"/>
                  </a:lnTo>
                  <a:lnTo>
                    <a:pt x="56" y="526"/>
                  </a:lnTo>
                  <a:lnTo>
                    <a:pt x="58" y="526"/>
                  </a:lnTo>
                  <a:lnTo>
                    <a:pt x="58" y="524"/>
                  </a:lnTo>
                  <a:lnTo>
                    <a:pt x="58" y="524"/>
                  </a:lnTo>
                  <a:lnTo>
                    <a:pt x="60" y="524"/>
                  </a:lnTo>
                  <a:lnTo>
                    <a:pt x="62" y="524"/>
                  </a:lnTo>
                  <a:lnTo>
                    <a:pt x="62" y="526"/>
                  </a:lnTo>
                  <a:lnTo>
                    <a:pt x="64" y="526"/>
                  </a:lnTo>
                  <a:lnTo>
                    <a:pt x="64" y="524"/>
                  </a:lnTo>
                  <a:lnTo>
                    <a:pt x="66" y="524"/>
                  </a:lnTo>
                  <a:lnTo>
                    <a:pt x="70" y="524"/>
                  </a:lnTo>
                  <a:lnTo>
                    <a:pt x="72" y="524"/>
                  </a:lnTo>
                  <a:lnTo>
                    <a:pt x="74" y="524"/>
                  </a:lnTo>
                  <a:lnTo>
                    <a:pt x="74" y="526"/>
                  </a:lnTo>
                  <a:lnTo>
                    <a:pt x="72" y="526"/>
                  </a:lnTo>
                  <a:lnTo>
                    <a:pt x="72" y="528"/>
                  </a:lnTo>
                  <a:lnTo>
                    <a:pt x="70" y="528"/>
                  </a:lnTo>
                  <a:lnTo>
                    <a:pt x="68" y="526"/>
                  </a:lnTo>
                  <a:lnTo>
                    <a:pt x="66" y="526"/>
                  </a:lnTo>
                  <a:lnTo>
                    <a:pt x="64" y="530"/>
                  </a:lnTo>
                  <a:lnTo>
                    <a:pt x="62" y="530"/>
                  </a:lnTo>
                  <a:lnTo>
                    <a:pt x="60" y="530"/>
                  </a:lnTo>
                  <a:lnTo>
                    <a:pt x="60" y="532"/>
                  </a:lnTo>
                  <a:lnTo>
                    <a:pt x="60" y="534"/>
                  </a:lnTo>
                  <a:lnTo>
                    <a:pt x="58" y="534"/>
                  </a:lnTo>
                  <a:lnTo>
                    <a:pt x="58" y="536"/>
                  </a:lnTo>
                  <a:lnTo>
                    <a:pt x="58" y="536"/>
                  </a:lnTo>
                  <a:lnTo>
                    <a:pt x="60" y="536"/>
                  </a:lnTo>
                  <a:lnTo>
                    <a:pt x="58" y="538"/>
                  </a:lnTo>
                  <a:lnTo>
                    <a:pt x="58" y="540"/>
                  </a:lnTo>
                  <a:lnTo>
                    <a:pt x="62" y="540"/>
                  </a:lnTo>
                  <a:lnTo>
                    <a:pt x="66" y="542"/>
                  </a:lnTo>
                  <a:lnTo>
                    <a:pt x="66" y="542"/>
                  </a:lnTo>
                  <a:lnTo>
                    <a:pt x="66" y="542"/>
                  </a:lnTo>
                  <a:lnTo>
                    <a:pt x="66" y="540"/>
                  </a:lnTo>
                  <a:lnTo>
                    <a:pt x="66" y="538"/>
                  </a:lnTo>
                  <a:lnTo>
                    <a:pt x="68" y="538"/>
                  </a:lnTo>
                  <a:lnTo>
                    <a:pt x="68" y="536"/>
                  </a:lnTo>
                  <a:lnTo>
                    <a:pt x="66" y="534"/>
                  </a:lnTo>
                  <a:lnTo>
                    <a:pt x="70" y="534"/>
                  </a:lnTo>
                  <a:lnTo>
                    <a:pt x="72" y="532"/>
                  </a:lnTo>
                  <a:lnTo>
                    <a:pt x="74" y="528"/>
                  </a:lnTo>
                  <a:lnTo>
                    <a:pt x="76" y="528"/>
                  </a:lnTo>
                  <a:lnTo>
                    <a:pt x="76" y="528"/>
                  </a:lnTo>
                  <a:lnTo>
                    <a:pt x="78" y="530"/>
                  </a:lnTo>
                  <a:lnTo>
                    <a:pt x="80" y="530"/>
                  </a:lnTo>
                  <a:lnTo>
                    <a:pt x="80" y="530"/>
                  </a:lnTo>
                  <a:lnTo>
                    <a:pt x="78" y="530"/>
                  </a:lnTo>
                  <a:lnTo>
                    <a:pt x="76" y="532"/>
                  </a:lnTo>
                  <a:lnTo>
                    <a:pt x="76" y="534"/>
                  </a:lnTo>
                  <a:lnTo>
                    <a:pt x="74" y="536"/>
                  </a:lnTo>
                  <a:lnTo>
                    <a:pt x="74" y="538"/>
                  </a:lnTo>
                  <a:lnTo>
                    <a:pt x="74" y="540"/>
                  </a:lnTo>
                  <a:lnTo>
                    <a:pt x="74" y="542"/>
                  </a:lnTo>
                  <a:lnTo>
                    <a:pt x="72" y="542"/>
                  </a:lnTo>
                  <a:lnTo>
                    <a:pt x="72" y="542"/>
                  </a:lnTo>
                  <a:lnTo>
                    <a:pt x="72" y="542"/>
                  </a:lnTo>
                  <a:lnTo>
                    <a:pt x="72" y="538"/>
                  </a:lnTo>
                  <a:lnTo>
                    <a:pt x="72" y="538"/>
                  </a:lnTo>
                  <a:lnTo>
                    <a:pt x="70" y="538"/>
                  </a:lnTo>
                  <a:lnTo>
                    <a:pt x="70" y="540"/>
                  </a:lnTo>
                  <a:lnTo>
                    <a:pt x="70" y="540"/>
                  </a:lnTo>
                  <a:lnTo>
                    <a:pt x="68" y="540"/>
                  </a:lnTo>
                  <a:lnTo>
                    <a:pt x="68" y="542"/>
                  </a:lnTo>
                  <a:lnTo>
                    <a:pt x="68" y="542"/>
                  </a:lnTo>
                  <a:lnTo>
                    <a:pt x="72" y="546"/>
                  </a:lnTo>
                  <a:lnTo>
                    <a:pt x="76" y="548"/>
                  </a:lnTo>
                  <a:lnTo>
                    <a:pt x="78" y="548"/>
                  </a:lnTo>
                  <a:lnTo>
                    <a:pt x="80" y="548"/>
                  </a:lnTo>
                  <a:lnTo>
                    <a:pt x="82" y="550"/>
                  </a:lnTo>
                  <a:lnTo>
                    <a:pt x="82" y="548"/>
                  </a:lnTo>
                  <a:lnTo>
                    <a:pt x="84" y="546"/>
                  </a:lnTo>
                  <a:lnTo>
                    <a:pt x="82" y="542"/>
                  </a:lnTo>
                  <a:lnTo>
                    <a:pt x="84" y="540"/>
                  </a:lnTo>
                  <a:lnTo>
                    <a:pt x="82" y="538"/>
                  </a:lnTo>
                  <a:lnTo>
                    <a:pt x="84" y="534"/>
                  </a:lnTo>
                  <a:lnTo>
                    <a:pt x="84" y="532"/>
                  </a:lnTo>
                  <a:lnTo>
                    <a:pt x="82" y="528"/>
                  </a:lnTo>
                  <a:lnTo>
                    <a:pt x="84" y="528"/>
                  </a:lnTo>
                  <a:lnTo>
                    <a:pt x="86" y="526"/>
                  </a:lnTo>
                  <a:lnTo>
                    <a:pt x="88" y="522"/>
                  </a:lnTo>
                  <a:lnTo>
                    <a:pt x="90" y="522"/>
                  </a:lnTo>
                  <a:lnTo>
                    <a:pt x="94" y="522"/>
                  </a:lnTo>
                  <a:lnTo>
                    <a:pt x="94" y="520"/>
                  </a:lnTo>
                  <a:lnTo>
                    <a:pt x="94" y="518"/>
                  </a:lnTo>
                  <a:lnTo>
                    <a:pt x="96" y="516"/>
                  </a:lnTo>
                  <a:lnTo>
                    <a:pt x="98" y="516"/>
                  </a:lnTo>
                  <a:lnTo>
                    <a:pt x="102" y="518"/>
                  </a:lnTo>
                  <a:lnTo>
                    <a:pt x="102" y="516"/>
                  </a:lnTo>
                  <a:lnTo>
                    <a:pt x="104" y="516"/>
                  </a:lnTo>
                  <a:close/>
                  <a:moveTo>
                    <a:pt x="128" y="582"/>
                  </a:moveTo>
                  <a:lnTo>
                    <a:pt x="128" y="582"/>
                  </a:lnTo>
                  <a:lnTo>
                    <a:pt x="130" y="580"/>
                  </a:lnTo>
                  <a:lnTo>
                    <a:pt x="130" y="580"/>
                  </a:lnTo>
                  <a:lnTo>
                    <a:pt x="128" y="582"/>
                  </a:lnTo>
                  <a:lnTo>
                    <a:pt x="128" y="582"/>
                  </a:lnTo>
                  <a:close/>
                  <a:moveTo>
                    <a:pt x="16" y="358"/>
                  </a:moveTo>
                  <a:lnTo>
                    <a:pt x="14" y="358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6" y="362"/>
                  </a:lnTo>
                  <a:lnTo>
                    <a:pt x="14" y="362"/>
                  </a:lnTo>
                  <a:lnTo>
                    <a:pt x="18" y="366"/>
                  </a:lnTo>
                  <a:lnTo>
                    <a:pt x="18" y="366"/>
                  </a:lnTo>
                  <a:lnTo>
                    <a:pt x="14" y="364"/>
                  </a:lnTo>
                  <a:lnTo>
                    <a:pt x="14" y="366"/>
                  </a:lnTo>
                  <a:lnTo>
                    <a:pt x="14" y="368"/>
                  </a:lnTo>
                  <a:lnTo>
                    <a:pt x="14" y="370"/>
                  </a:lnTo>
                  <a:lnTo>
                    <a:pt x="10" y="370"/>
                  </a:lnTo>
                  <a:lnTo>
                    <a:pt x="6" y="370"/>
                  </a:lnTo>
                  <a:lnTo>
                    <a:pt x="8" y="366"/>
                  </a:lnTo>
                  <a:lnTo>
                    <a:pt x="8" y="360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54"/>
                  </a:lnTo>
                  <a:lnTo>
                    <a:pt x="6" y="352"/>
                  </a:lnTo>
                  <a:lnTo>
                    <a:pt x="6" y="352"/>
                  </a:lnTo>
                  <a:lnTo>
                    <a:pt x="8" y="348"/>
                  </a:lnTo>
                  <a:lnTo>
                    <a:pt x="6" y="348"/>
                  </a:lnTo>
                  <a:lnTo>
                    <a:pt x="6" y="346"/>
                  </a:lnTo>
                  <a:lnTo>
                    <a:pt x="8" y="346"/>
                  </a:lnTo>
                  <a:lnTo>
                    <a:pt x="10" y="346"/>
                  </a:lnTo>
                  <a:lnTo>
                    <a:pt x="12" y="346"/>
                  </a:lnTo>
                  <a:lnTo>
                    <a:pt x="16" y="348"/>
                  </a:lnTo>
                  <a:lnTo>
                    <a:pt x="16" y="352"/>
                  </a:lnTo>
                  <a:lnTo>
                    <a:pt x="16" y="354"/>
                  </a:lnTo>
                  <a:lnTo>
                    <a:pt x="16" y="356"/>
                  </a:lnTo>
                  <a:lnTo>
                    <a:pt x="12" y="354"/>
                  </a:lnTo>
                  <a:lnTo>
                    <a:pt x="16" y="356"/>
                  </a:lnTo>
                  <a:lnTo>
                    <a:pt x="16" y="358"/>
                  </a:lnTo>
                  <a:lnTo>
                    <a:pt x="16" y="358"/>
                  </a:lnTo>
                  <a:close/>
                  <a:moveTo>
                    <a:pt x="18" y="352"/>
                  </a:moveTo>
                  <a:lnTo>
                    <a:pt x="20" y="352"/>
                  </a:lnTo>
                  <a:lnTo>
                    <a:pt x="22" y="354"/>
                  </a:lnTo>
                  <a:lnTo>
                    <a:pt x="20" y="354"/>
                  </a:lnTo>
                  <a:lnTo>
                    <a:pt x="18" y="352"/>
                  </a:lnTo>
                  <a:close/>
                  <a:moveTo>
                    <a:pt x="4" y="376"/>
                  </a:moveTo>
                  <a:lnTo>
                    <a:pt x="4" y="374"/>
                  </a:lnTo>
                  <a:lnTo>
                    <a:pt x="6" y="374"/>
                  </a:lnTo>
                  <a:lnTo>
                    <a:pt x="8" y="376"/>
                  </a:lnTo>
                  <a:lnTo>
                    <a:pt x="4" y="376"/>
                  </a:lnTo>
                  <a:lnTo>
                    <a:pt x="4" y="376"/>
                  </a:lnTo>
                  <a:close/>
                  <a:moveTo>
                    <a:pt x="20" y="378"/>
                  </a:moveTo>
                  <a:lnTo>
                    <a:pt x="24" y="376"/>
                  </a:lnTo>
                  <a:lnTo>
                    <a:pt x="24" y="378"/>
                  </a:lnTo>
                  <a:lnTo>
                    <a:pt x="22" y="380"/>
                  </a:lnTo>
                  <a:lnTo>
                    <a:pt x="20" y="378"/>
                  </a:lnTo>
                  <a:close/>
                  <a:moveTo>
                    <a:pt x="18" y="378"/>
                  </a:moveTo>
                  <a:lnTo>
                    <a:pt x="18" y="378"/>
                  </a:lnTo>
                  <a:lnTo>
                    <a:pt x="20" y="382"/>
                  </a:lnTo>
                  <a:lnTo>
                    <a:pt x="18" y="382"/>
                  </a:lnTo>
                  <a:lnTo>
                    <a:pt x="18" y="380"/>
                  </a:lnTo>
                  <a:lnTo>
                    <a:pt x="16" y="380"/>
                  </a:lnTo>
                  <a:lnTo>
                    <a:pt x="18" y="378"/>
                  </a:lnTo>
                  <a:close/>
                  <a:moveTo>
                    <a:pt x="12" y="378"/>
                  </a:moveTo>
                  <a:lnTo>
                    <a:pt x="12" y="376"/>
                  </a:lnTo>
                  <a:lnTo>
                    <a:pt x="16" y="378"/>
                  </a:lnTo>
                  <a:lnTo>
                    <a:pt x="12" y="378"/>
                  </a:lnTo>
                  <a:lnTo>
                    <a:pt x="12" y="378"/>
                  </a:lnTo>
                  <a:close/>
                  <a:moveTo>
                    <a:pt x="12" y="382"/>
                  </a:moveTo>
                  <a:lnTo>
                    <a:pt x="12" y="382"/>
                  </a:lnTo>
                  <a:lnTo>
                    <a:pt x="14" y="382"/>
                  </a:lnTo>
                  <a:lnTo>
                    <a:pt x="14" y="384"/>
                  </a:lnTo>
                  <a:lnTo>
                    <a:pt x="12" y="382"/>
                  </a:lnTo>
                  <a:close/>
                  <a:moveTo>
                    <a:pt x="10" y="386"/>
                  </a:moveTo>
                  <a:lnTo>
                    <a:pt x="10" y="384"/>
                  </a:lnTo>
                  <a:lnTo>
                    <a:pt x="12" y="384"/>
                  </a:lnTo>
                  <a:lnTo>
                    <a:pt x="12" y="384"/>
                  </a:lnTo>
                  <a:lnTo>
                    <a:pt x="12" y="386"/>
                  </a:lnTo>
                  <a:lnTo>
                    <a:pt x="10" y="386"/>
                  </a:lnTo>
                  <a:lnTo>
                    <a:pt x="10" y="386"/>
                  </a:lnTo>
                  <a:lnTo>
                    <a:pt x="10" y="386"/>
                  </a:lnTo>
                  <a:close/>
                  <a:moveTo>
                    <a:pt x="8" y="388"/>
                  </a:moveTo>
                  <a:lnTo>
                    <a:pt x="8" y="390"/>
                  </a:lnTo>
                  <a:lnTo>
                    <a:pt x="6" y="392"/>
                  </a:lnTo>
                  <a:lnTo>
                    <a:pt x="6" y="390"/>
                  </a:lnTo>
                  <a:lnTo>
                    <a:pt x="8" y="388"/>
                  </a:lnTo>
                  <a:close/>
                  <a:moveTo>
                    <a:pt x="18" y="388"/>
                  </a:moveTo>
                  <a:lnTo>
                    <a:pt x="20" y="392"/>
                  </a:lnTo>
                  <a:lnTo>
                    <a:pt x="18" y="390"/>
                  </a:lnTo>
                  <a:lnTo>
                    <a:pt x="18" y="388"/>
                  </a:lnTo>
                  <a:close/>
                  <a:moveTo>
                    <a:pt x="14" y="388"/>
                  </a:moveTo>
                  <a:lnTo>
                    <a:pt x="18" y="386"/>
                  </a:lnTo>
                  <a:lnTo>
                    <a:pt x="18" y="390"/>
                  </a:lnTo>
                  <a:lnTo>
                    <a:pt x="14" y="388"/>
                  </a:lnTo>
                  <a:close/>
                  <a:moveTo>
                    <a:pt x="10" y="406"/>
                  </a:moveTo>
                  <a:lnTo>
                    <a:pt x="10" y="406"/>
                  </a:lnTo>
                  <a:lnTo>
                    <a:pt x="10" y="408"/>
                  </a:lnTo>
                  <a:lnTo>
                    <a:pt x="10" y="408"/>
                  </a:lnTo>
                  <a:lnTo>
                    <a:pt x="10" y="406"/>
                  </a:lnTo>
                  <a:close/>
                  <a:moveTo>
                    <a:pt x="10" y="390"/>
                  </a:moveTo>
                  <a:lnTo>
                    <a:pt x="10" y="388"/>
                  </a:lnTo>
                  <a:lnTo>
                    <a:pt x="10" y="388"/>
                  </a:lnTo>
                  <a:lnTo>
                    <a:pt x="12" y="388"/>
                  </a:lnTo>
                  <a:lnTo>
                    <a:pt x="14" y="390"/>
                  </a:lnTo>
                  <a:lnTo>
                    <a:pt x="10" y="390"/>
                  </a:lnTo>
                  <a:lnTo>
                    <a:pt x="10" y="390"/>
                  </a:lnTo>
                  <a:close/>
                  <a:moveTo>
                    <a:pt x="4" y="396"/>
                  </a:moveTo>
                  <a:lnTo>
                    <a:pt x="2" y="394"/>
                  </a:lnTo>
                  <a:lnTo>
                    <a:pt x="2" y="392"/>
                  </a:lnTo>
                  <a:lnTo>
                    <a:pt x="4" y="392"/>
                  </a:lnTo>
                  <a:lnTo>
                    <a:pt x="6" y="394"/>
                  </a:lnTo>
                  <a:lnTo>
                    <a:pt x="4" y="396"/>
                  </a:lnTo>
                  <a:close/>
                  <a:moveTo>
                    <a:pt x="14" y="402"/>
                  </a:moveTo>
                  <a:lnTo>
                    <a:pt x="16" y="402"/>
                  </a:lnTo>
                  <a:lnTo>
                    <a:pt x="16" y="404"/>
                  </a:lnTo>
                  <a:lnTo>
                    <a:pt x="14" y="402"/>
                  </a:lnTo>
                  <a:close/>
                  <a:moveTo>
                    <a:pt x="16" y="406"/>
                  </a:moveTo>
                  <a:lnTo>
                    <a:pt x="18" y="406"/>
                  </a:lnTo>
                  <a:lnTo>
                    <a:pt x="18" y="408"/>
                  </a:lnTo>
                  <a:lnTo>
                    <a:pt x="16" y="406"/>
                  </a:lnTo>
                  <a:close/>
                  <a:moveTo>
                    <a:pt x="22" y="384"/>
                  </a:moveTo>
                  <a:lnTo>
                    <a:pt x="22" y="384"/>
                  </a:lnTo>
                  <a:lnTo>
                    <a:pt x="24" y="386"/>
                  </a:lnTo>
                  <a:lnTo>
                    <a:pt x="22" y="386"/>
                  </a:lnTo>
                  <a:lnTo>
                    <a:pt x="22" y="384"/>
                  </a:lnTo>
                  <a:close/>
                  <a:moveTo>
                    <a:pt x="24" y="386"/>
                  </a:moveTo>
                  <a:lnTo>
                    <a:pt x="28" y="386"/>
                  </a:lnTo>
                  <a:lnTo>
                    <a:pt x="28" y="388"/>
                  </a:lnTo>
                  <a:lnTo>
                    <a:pt x="30" y="390"/>
                  </a:lnTo>
                  <a:lnTo>
                    <a:pt x="28" y="392"/>
                  </a:lnTo>
                  <a:lnTo>
                    <a:pt x="28" y="394"/>
                  </a:lnTo>
                  <a:lnTo>
                    <a:pt x="26" y="394"/>
                  </a:lnTo>
                  <a:lnTo>
                    <a:pt x="24" y="394"/>
                  </a:lnTo>
                  <a:lnTo>
                    <a:pt x="24" y="394"/>
                  </a:lnTo>
                  <a:lnTo>
                    <a:pt x="22" y="396"/>
                  </a:lnTo>
                  <a:lnTo>
                    <a:pt x="22" y="392"/>
                  </a:lnTo>
                  <a:lnTo>
                    <a:pt x="22" y="390"/>
                  </a:lnTo>
                  <a:lnTo>
                    <a:pt x="22" y="388"/>
                  </a:lnTo>
                  <a:lnTo>
                    <a:pt x="24" y="386"/>
                  </a:lnTo>
                  <a:close/>
                  <a:moveTo>
                    <a:pt x="12" y="394"/>
                  </a:moveTo>
                  <a:lnTo>
                    <a:pt x="12" y="392"/>
                  </a:lnTo>
                  <a:lnTo>
                    <a:pt x="18" y="392"/>
                  </a:lnTo>
                  <a:lnTo>
                    <a:pt x="16" y="394"/>
                  </a:lnTo>
                  <a:lnTo>
                    <a:pt x="12" y="394"/>
                  </a:lnTo>
                  <a:lnTo>
                    <a:pt x="12" y="394"/>
                  </a:lnTo>
                  <a:lnTo>
                    <a:pt x="12" y="394"/>
                  </a:lnTo>
                  <a:lnTo>
                    <a:pt x="12" y="394"/>
                  </a:lnTo>
                  <a:close/>
                  <a:moveTo>
                    <a:pt x="14" y="398"/>
                  </a:moveTo>
                  <a:lnTo>
                    <a:pt x="12" y="398"/>
                  </a:lnTo>
                  <a:lnTo>
                    <a:pt x="16" y="396"/>
                  </a:lnTo>
                  <a:lnTo>
                    <a:pt x="18" y="396"/>
                  </a:lnTo>
                  <a:lnTo>
                    <a:pt x="18" y="398"/>
                  </a:lnTo>
                  <a:lnTo>
                    <a:pt x="14" y="398"/>
                  </a:lnTo>
                  <a:close/>
                  <a:moveTo>
                    <a:pt x="16" y="400"/>
                  </a:moveTo>
                  <a:lnTo>
                    <a:pt x="18" y="398"/>
                  </a:lnTo>
                  <a:lnTo>
                    <a:pt x="20" y="398"/>
                  </a:lnTo>
                  <a:lnTo>
                    <a:pt x="20" y="402"/>
                  </a:lnTo>
                  <a:lnTo>
                    <a:pt x="18" y="404"/>
                  </a:lnTo>
                  <a:lnTo>
                    <a:pt x="18" y="404"/>
                  </a:lnTo>
                  <a:lnTo>
                    <a:pt x="16" y="402"/>
                  </a:lnTo>
                  <a:lnTo>
                    <a:pt x="16" y="400"/>
                  </a:lnTo>
                  <a:close/>
                  <a:moveTo>
                    <a:pt x="12" y="406"/>
                  </a:moveTo>
                  <a:lnTo>
                    <a:pt x="12" y="406"/>
                  </a:lnTo>
                  <a:lnTo>
                    <a:pt x="14" y="406"/>
                  </a:lnTo>
                  <a:lnTo>
                    <a:pt x="16" y="406"/>
                  </a:lnTo>
                  <a:lnTo>
                    <a:pt x="16" y="408"/>
                  </a:lnTo>
                  <a:lnTo>
                    <a:pt x="14" y="410"/>
                  </a:lnTo>
                  <a:lnTo>
                    <a:pt x="12" y="406"/>
                  </a:lnTo>
                  <a:close/>
                  <a:moveTo>
                    <a:pt x="18" y="454"/>
                  </a:moveTo>
                  <a:lnTo>
                    <a:pt x="20" y="452"/>
                  </a:lnTo>
                  <a:lnTo>
                    <a:pt x="18" y="452"/>
                  </a:lnTo>
                  <a:lnTo>
                    <a:pt x="18" y="452"/>
                  </a:lnTo>
                  <a:lnTo>
                    <a:pt x="16" y="448"/>
                  </a:lnTo>
                  <a:lnTo>
                    <a:pt x="12" y="446"/>
                  </a:lnTo>
                  <a:lnTo>
                    <a:pt x="14" y="444"/>
                  </a:lnTo>
                  <a:lnTo>
                    <a:pt x="16" y="444"/>
                  </a:lnTo>
                  <a:lnTo>
                    <a:pt x="18" y="444"/>
                  </a:lnTo>
                  <a:lnTo>
                    <a:pt x="18" y="448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22" y="452"/>
                  </a:lnTo>
                  <a:lnTo>
                    <a:pt x="24" y="458"/>
                  </a:lnTo>
                  <a:lnTo>
                    <a:pt x="22" y="456"/>
                  </a:lnTo>
                  <a:lnTo>
                    <a:pt x="18" y="458"/>
                  </a:lnTo>
                  <a:lnTo>
                    <a:pt x="18" y="454"/>
                  </a:lnTo>
                  <a:close/>
                  <a:moveTo>
                    <a:pt x="10" y="450"/>
                  </a:moveTo>
                  <a:lnTo>
                    <a:pt x="10" y="448"/>
                  </a:lnTo>
                  <a:lnTo>
                    <a:pt x="10" y="448"/>
                  </a:lnTo>
                  <a:lnTo>
                    <a:pt x="12" y="448"/>
                  </a:lnTo>
                  <a:lnTo>
                    <a:pt x="16" y="452"/>
                  </a:lnTo>
                  <a:lnTo>
                    <a:pt x="18" y="456"/>
                  </a:lnTo>
                  <a:lnTo>
                    <a:pt x="18" y="458"/>
                  </a:lnTo>
                  <a:lnTo>
                    <a:pt x="16" y="460"/>
                  </a:lnTo>
                  <a:lnTo>
                    <a:pt x="14" y="458"/>
                  </a:lnTo>
                  <a:lnTo>
                    <a:pt x="14" y="456"/>
                  </a:lnTo>
                  <a:lnTo>
                    <a:pt x="14" y="454"/>
                  </a:lnTo>
                  <a:lnTo>
                    <a:pt x="12" y="452"/>
                  </a:lnTo>
                  <a:lnTo>
                    <a:pt x="10" y="452"/>
                  </a:lnTo>
                  <a:lnTo>
                    <a:pt x="10" y="450"/>
                  </a:lnTo>
                  <a:close/>
                  <a:moveTo>
                    <a:pt x="10" y="454"/>
                  </a:moveTo>
                  <a:lnTo>
                    <a:pt x="10" y="454"/>
                  </a:lnTo>
                  <a:lnTo>
                    <a:pt x="12" y="454"/>
                  </a:lnTo>
                  <a:lnTo>
                    <a:pt x="12" y="458"/>
                  </a:lnTo>
                  <a:lnTo>
                    <a:pt x="12" y="458"/>
                  </a:lnTo>
                  <a:lnTo>
                    <a:pt x="10" y="458"/>
                  </a:lnTo>
                  <a:lnTo>
                    <a:pt x="10" y="458"/>
                  </a:lnTo>
                  <a:lnTo>
                    <a:pt x="10" y="458"/>
                  </a:lnTo>
                  <a:lnTo>
                    <a:pt x="10" y="454"/>
                  </a:lnTo>
                  <a:close/>
                  <a:moveTo>
                    <a:pt x="14" y="468"/>
                  </a:moveTo>
                  <a:lnTo>
                    <a:pt x="14" y="468"/>
                  </a:lnTo>
                  <a:lnTo>
                    <a:pt x="14" y="466"/>
                  </a:lnTo>
                  <a:lnTo>
                    <a:pt x="12" y="462"/>
                  </a:lnTo>
                  <a:lnTo>
                    <a:pt x="14" y="460"/>
                  </a:lnTo>
                  <a:lnTo>
                    <a:pt x="14" y="462"/>
                  </a:lnTo>
                  <a:lnTo>
                    <a:pt x="16" y="462"/>
                  </a:lnTo>
                  <a:lnTo>
                    <a:pt x="18" y="464"/>
                  </a:lnTo>
                  <a:lnTo>
                    <a:pt x="16" y="464"/>
                  </a:lnTo>
                  <a:lnTo>
                    <a:pt x="14" y="468"/>
                  </a:lnTo>
                  <a:close/>
                  <a:moveTo>
                    <a:pt x="18" y="478"/>
                  </a:moveTo>
                  <a:lnTo>
                    <a:pt x="16" y="478"/>
                  </a:lnTo>
                  <a:lnTo>
                    <a:pt x="14" y="478"/>
                  </a:lnTo>
                  <a:lnTo>
                    <a:pt x="16" y="476"/>
                  </a:lnTo>
                  <a:lnTo>
                    <a:pt x="14" y="474"/>
                  </a:lnTo>
                  <a:lnTo>
                    <a:pt x="16" y="472"/>
                  </a:lnTo>
                  <a:lnTo>
                    <a:pt x="18" y="476"/>
                  </a:lnTo>
                  <a:lnTo>
                    <a:pt x="18" y="478"/>
                  </a:lnTo>
                  <a:close/>
                  <a:moveTo>
                    <a:pt x="24" y="476"/>
                  </a:moveTo>
                  <a:lnTo>
                    <a:pt x="24" y="480"/>
                  </a:lnTo>
                  <a:lnTo>
                    <a:pt x="22" y="480"/>
                  </a:lnTo>
                  <a:lnTo>
                    <a:pt x="20" y="478"/>
                  </a:lnTo>
                  <a:lnTo>
                    <a:pt x="18" y="474"/>
                  </a:lnTo>
                  <a:lnTo>
                    <a:pt x="16" y="470"/>
                  </a:lnTo>
                  <a:lnTo>
                    <a:pt x="18" y="470"/>
                  </a:lnTo>
                  <a:lnTo>
                    <a:pt x="20" y="468"/>
                  </a:lnTo>
                  <a:lnTo>
                    <a:pt x="20" y="466"/>
                  </a:lnTo>
                  <a:lnTo>
                    <a:pt x="20" y="468"/>
                  </a:lnTo>
                  <a:lnTo>
                    <a:pt x="18" y="468"/>
                  </a:lnTo>
                  <a:lnTo>
                    <a:pt x="18" y="466"/>
                  </a:lnTo>
                  <a:lnTo>
                    <a:pt x="18" y="464"/>
                  </a:lnTo>
                  <a:lnTo>
                    <a:pt x="18" y="462"/>
                  </a:lnTo>
                  <a:lnTo>
                    <a:pt x="18" y="460"/>
                  </a:lnTo>
                  <a:lnTo>
                    <a:pt x="18" y="458"/>
                  </a:lnTo>
                  <a:lnTo>
                    <a:pt x="22" y="458"/>
                  </a:lnTo>
                  <a:lnTo>
                    <a:pt x="24" y="460"/>
                  </a:lnTo>
                  <a:lnTo>
                    <a:pt x="24" y="466"/>
                  </a:lnTo>
                  <a:lnTo>
                    <a:pt x="26" y="468"/>
                  </a:lnTo>
                  <a:lnTo>
                    <a:pt x="26" y="472"/>
                  </a:lnTo>
                  <a:lnTo>
                    <a:pt x="26" y="474"/>
                  </a:lnTo>
                  <a:lnTo>
                    <a:pt x="28" y="478"/>
                  </a:lnTo>
                  <a:lnTo>
                    <a:pt x="28" y="480"/>
                  </a:lnTo>
                  <a:lnTo>
                    <a:pt x="26" y="482"/>
                  </a:lnTo>
                  <a:lnTo>
                    <a:pt x="24" y="482"/>
                  </a:lnTo>
                  <a:lnTo>
                    <a:pt x="24" y="478"/>
                  </a:lnTo>
                  <a:lnTo>
                    <a:pt x="24" y="476"/>
                  </a:lnTo>
                  <a:close/>
                  <a:moveTo>
                    <a:pt x="22" y="488"/>
                  </a:moveTo>
                  <a:lnTo>
                    <a:pt x="20" y="486"/>
                  </a:lnTo>
                  <a:lnTo>
                    <a:pt x="20" y="486"/>
                  </a:lnTo>
                  <a:lnTo>
                    <a:pt x="20" y="484"/>
                  </a:lnTo>
                  <a:lnTo>
                    <a:pt x="20" y="484"/>
                  </a:lnTo>
                  <a:lnTo>
                    <a:pt x="22" y="482"/>
                  </a:lnTo>
                  <a:lnTo>
                    <a:pt x="22" y="484"/>
                  </a:lnTo>
                  <a:lnTo>
                    <a:pt x="24" y="484"/>
                  </a:lnTo>
                  <a:lnTo>
                    <a:pt x="24" y="486"/>
                  </a:lnTo>
                  <a:lnTo>
                    <a:pt x="24" y="488"/>
                  </a:lnTo>
                  <a:lnTo>
                    <a:pt x="22" y="488"/>
                  </a:lnTo>
                  <a:lnTo>
                    <a:pt x="22" y="488"/>
                  </a:lnTo>
                  <a:close/>
                  <a:moveTo>
                    <a:pt x="20" y="492"/>
                  </a:moveTo>
                  <a:lnTo>
                    <a:pt x="20" y="490"/>
                  </a:lnTo>
                  <a:lnTo>
                    <a:pt x="24" y="490"/>
                  </a:lnTo>
                  <a:lnTo>
                    <a:pt x="22" y="492"/>
                  </a:lnTo>
                  <a:lnTo>
                    <a:pt x="20" y="492"/>
                  </a:lnTo>
                  <a:close/>
                  <a:moveTo>
                    <a:pt x="24" y="492"/>
                  </a:moveTo>
                  <a:lnTo>
                    <a:pt x="26" y="492"/>
                  </a:lnTo>
                  <a:lnTo>
                    <a:pt x="26" y="494"/>
                  </a:lnTo>
                  <a:lnTo>
                    <a:pt x="24" y="496"/>
                  </a:lnTo>
                  <a:lnTo>
                    <a:pt x="24" y="492"/>
                  </a:lnTo>
                  <a:lnTo>
                    <a:pt x="24" y="492"/>
                  </a:lnTo>
                  <a:close/>
                  <a:moveTo>
                    <a:pt x="26" y="490"/>
                  </a:moveTo>
                  <a:lnTo>
                    <a:pt x="26" y="490"/>
                  </a:lnTo>
                  <a:lnTo>
                    <a:pt x="28" y="488"/>
                  </a:lnTo>
                  <a:lnTo>
                    <a:pt x="30" y="490"/>
                  </a:lnTo>
                  <a:lnTo>
                    <a:pt x="32" y="490"/>
                  </a:lnTo>
                  <a:lnTo>
                    <a:pt x="34" y="494"/>
                  </a:lnTo>
                  <a:lnTo>
                    <a:pt x="34" y="496"/>
                  </a:lnTo>
                  <a:lnTo>
                    <a:pt x="32" y="494"/>
                  </a:lnTo>
                  <a:lnTo>
                    <a:pt x="28" y="492"/>
                  </a:lnTo>
                  <a:lnTo>
                    <a:pt x="26" y="490"/>
                  </a:lnTo>
                  <a:close/>
                  <a:moveTo>
                    <a:pt x="26" y="494"/>
                  </a:moveTo>
                  <a:lnTo>
                    <a:pt x="28" y="494"/>
                  </a:lnTo>
                  <a:lnTo>
                    <a:pt x="30" y="496"/>
                  </a:lnTo>
                  <a:lnTo>
                    <a:pt x="32" y="500"/>
                  </a:lnTo>
                  <a:lnTo>
                    <a:pt x="32" y="500"/>
                  </a:lnTo>
                  <a:lnTo>
                    <a:pt x="30" y="500"/>
                  </a:lnTo>
                  <a:lnTo>
                    <a:pt x="28" y="498"/>
                  </a:lnTo>
                  <a:lnTo>
                    <a:pt x="26" y="494"/>
                  </a:lnTo>
                  <a:close/>
                  <a:moveTo>
                    <a:pt x="30" y="506"/>
                  </a:moveTo>
                  <a:lnTo>
                    <a:pt x="26" y="506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6" y="502"/>
                  </a:lnTo>
                  <a:lnTo>
                    <a:pt x="26" y="500"/>
                  </a:lnTo>
                  <a:lnTo>
                    <a:pt x="28" y="500"/>
                  </a:lnTo>
                  <a:lnTo>
                    <a:pt x="28" y="502"/>
                  </a:lnTo>
                  <a:lnTo>
                    <a:pt x="30" y="502"/>
                  </a:lnTo>
                  <a:lnTo>
                    <a:pt x="34" y="504"/>
                  </a:lnTo>
                  <a:lnTo>
                    <a:pt x="34" y="506"/>
                  </a:lnTo>
                  <a:lnTo>
                    <a:pt x="32" y="506"/>
                  </a:lnTo>
                  <a:lnTo>
                    <a:pt x="32" y="506"/>
                  </a:lnTo>
                  <a:lnTo>
                    <a:pt x="30" y="506"/>
                  </a:lnTo>
                  <a:close/>
                  <a:moveTo>
                    <a:pt x="32" y="516"/>
                  </a:moveTo>
                  <a:lnTo>
                    <a:pt x="30" y="516"/>
                  </a:lnTo>
                  <a:lnTo>
                    <a:pt x="30" y="516"/>
                  </a:lnTo>
                  <a:lnTo>
                    <a:pt x="28" y="514"/>
                  </a:lnTo>
                  <a:lnTo>
                    <a:pt x="30" y="512"/>
                  </a:lnTo>
                  <a:lnTo>
                    <a:pt x="30" y="512"/>
                  </a:lnTo>
                  <a:lnTo>
                    <a:pt x="30" y="512"/>
                  </a:lnTo>
                  <a:lnTo>
                    <a:pt x="30" y="510"/>
                  </a:lnTo>
                  <a:lnTo>
                    <a:pt x="32" y="510"/>
                  </a:lnTo>
                  <a:lnTo>
                    <a:pt x="32" y="512"/>
                  </a:lnTo>
                  <a:lnTo>
                    <a:pt x="32" y="514"/>
                  </a:lnTo>
                  <a:lnTo>
                    <a:pt x="32" y="514"/>
                  </a:lnTo>
                  <a:lnTo>
                    <a:pt x="32" y="516"/>
                  </a:lnTo>
                  <a:close/>
                  <a:moveTo>
                    <a:pt x="32" y="512"/>
                  </a:moveTo>
                  <a:lnTo>
                    <a:pt x="32" y="512"/>
                  </a:lnTo>
                  <a:lnTo>
                    <a:pt x="34" y="510"/>
                  </a:lnTo>
                  <a:lnTo>
                    <a:pt x="34" y="512"/>
                  </a:lnTo>
                  <a:lnTo>
                    <a:pt x="36" y="514"/>
                  </a:lnTo>
                  <a:lnTo>
                    <a:pt x="36" y="516"/>
                  </a:lnTo>
                  <a:lnTo>
                    <a:pt x="34" y="516"/>
                  </a:lnTo>
                  <a:lnTo>
                    <a:pt x="34" y="516"/>
                  </a:lnTo>
                  <a:lnTo>
                    <a:pt x="34" y="514"/>
                  </a:lnTo>
                  <a:lnTo>
                    <a:pt x="32" y="514"/>
                  </a:lnTo>
                  <a:lnTo>
                    <a:pt x="32" y="512"/>
                  </a:lnTo>
                  <a:close/>
                  <a:moveTo>
                    <a:pt x="36" y="514"/>
                  </a:moveTo>
                  <a:lnTo>
                    <a:pt x="38" y="514"/>
                  </a:lnTo>
                  <a:lnTo>
                    <a:pt x="40" y="516"/>
                  </a:lnTo>
                  <a:lnTo>
                    <a:pt x="38" y="516"/>
                  </a:lnTo>
                  <a:lnTo>
                    <a:pt x="38" y="514"/>
                  </a:lnTo>
                  <a:lnTo>
                    <a:pt x="36" y="514"/>
                  </a:lnTo>
                  <a:close/>
                  <a:moveTo>
                    <a:pt x="36" y="522"/>
                  </a:moveTo>
                  <a:lnTo>
                    <a:pt x="34" y="522"/>
                  </a:lnTo>
                  <a:lnTo>
                    <a:pt x="34" y="522"/>
                  </a:lnTo>
                  <a:lnTo>
                    <a:pt x="36" y="520"/>
                  </a:lnTo>
                  <a:lnTo>
                    <a:pt x="36" y="518"/>
                  </a:lnTo>
                  <a:lnTo>
                    <a:pt x="36" y="518"/>
                  </a:lnTo>
                  <a:lnTo>
                    <a:pt x="38" y="520"/>
                  </a:lnTo>
                  <a:lnTo>
                    <a:pt x="36" y="522"/>
                  </a:lnTo>
                  <a:close/>
                  <a:moveTo>
                    <a:pt x="42" y="516"/>
                  </a:moveTo>
                  <a:lnTo>
                    <a:pt x="40" y="514"/>
                  </a:lnTo>
                  <a:lnTo>
                    <a:pt x="38" y="512"/>
                  </a:lnTo>
                  <a:lnTo>
                    <a:pt x="38" y="508"/>
                  </a:lnTo>
                  <a:lnTo>
                    <a:pt x="40" y="508"/>
                  </a:lnTo>
                  <a:lnTo>
                    <a:pt x="40" y="512"/>
                  </a:lnTo>
                  <a:lnTo>
                    <a:pt x="42" y="514"/>
                  </a:lnTo>
                  <a:lnTo>
                    <a:pt x="44" y="516"/>
                  </a:lnTo>
                  <a:lnTo>
                    <a:pt x="42" y="516"/>
                  </a:lnTo>
                  <a:close/>
                  <a:moveTo>
                    <a:pt x="42" y="520"/>
                  </a:moveTo>
                  <a:lnTo>
                    <a:pt x="40" y="518"/>
                  </a:lnTo>
                  <a:lnTo>
                    <a:pt x="42" y="516"/>
                  </a:lnTo>
                  <a:lnTo>
                    <a:pt x="42" y="518"/>
                  </a:lnTo>
                  <a:lnTo>
                    <a:pt x="44" y="520"/>
                  </a:lnTo>
                  <a:lnTo>
                    <a:pt x="42" y="520"/>
                  </a:lnTo>
                  <a:close/>
                  <a:moveTo>
                    <a:pt x="44" y="524"/>
                  </a:moveTo>
                  <a:lnTo>
                    <a:pt x="40" y="520"/>
                  </a:lnTo>
                  <a:lnTo>
                    <a:pt x="40" y="520"/>
                  </a:lnTo>
                  <a:lnTo>
                    <a:pt x="40" y="518"/>
                  </a:lnTo>
                  <a:lnTo>
                    <a:pt x="44" y="522"/>
                  </a:lnTo>
                  <a:lnTo>
                    <a:pt x="44" y="524"/>
                  </a:lnTo>
                  <a:lnTo>
                    <a:pt x="44" y="524"/>
                  </a:lnTo>
                  <a:close/>
                  <a:moveTo>
                    <a:pt x="46" y="530"/>
                  </a:moveTo>
                  <a:lnTo>
                    <a:pt x="46" y="528"/>
                  </a:lnTo>
                  <a:lnTo>
                    <a:pt x="44" y="528"/>
                  </a:lnTo>
                  <a:lnTo>
                    <a:pt x="44" y="526"/>
                  </a:lnTo>
                  <a:lnTo>
                    <a:pt x="42" y="528"/>
                  </a:lnTo>
                  <a:lnTo>
                    <a:pt x="40" y="526"/>
                  </a:lnTo>
                  <a:lnTo>
                    <a:pt x="42" y="526"/>
                  </a:lnTo>
                  <a:lnTo>
                    <a:pt x="44" y="526"/>
                  </a:lnTo>
                  <a:lnTo>
                    <a:pt x="46" y="526"/>
                  </a:lnTo>
                  <a:lnTo>
                    <a:pt x="48" y="528"/>
                  </a:lnTo>
                  <a:lnTo>
                    <a:pt x="46" y="530"/>
                  </a:lnTo>
                  <a:close/>
                  <a:moveTo>
                    <a:pt x="54" y="542"/>
                  </a:moveTo>
                  <a:lnTo>
                    <a:pt x="50" y="540"/>
                  </a:lnTo>
                  <a:lnTo>
                    <a:pt x="50" y="542"/>
                  </a:lnTo>
                  <a:lnTo>
                    <a:pt x="48" y="542"/>
                  </a:lnTo>
                  <a:lnTo>
                    <a:pt x="46" y="540"/>
                  </a:lnTo>
                  <a:lnTo>
                    <a:pt x="42" y="538"/>
                  </a:lnTo>
                  <a:lnTo>
                    <a:pt x="40" y="538"/>
                  </a:lnTo>
                  <a:lnTo>
                    <a:pt x="38" y="534"/>
                  </a:lnTo>
                  <a:lnTo>
                    <a:pt x="38" y="532"/>
                  </a:lnTo>
                  <a:lnTo>
                    <a:pt x="38" y="532"/>
                  </a:lnTo>
                  <a:lnTo>
                    <a:pt x="40" y="532"/>
                  </a:lnTo>
                  <a:lnTo>
                    <a:pt x="42" y="534"/>
                  </a:lnTo>
                  <a:lnTo>
                    <a:pt x="44" y="536"/>
                  </a:lnTo>
                  <a:lnTo>
                    <a:pt x="46" y="536"/>
                  </a:lnTo>
                  <a:lnTo>
                    <a:pt x="48" y="536"/>
                  </a:lnTo>
                  <a:lnTo>
                    <a:pt x="50" y="538"/>
                  </a:lnTo>
                  <a:lnTo>
                    <a:pt x="54" y="538"/>
                  </a:lnTo>
                  <a:lnTo>
                    <a:pt x="54" y="540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6" y="542"/>
                  </a:lnTo>
                  <a:lnTo>
                    <a:pt x="54" y="542"/>
                  </a:lnTo>
                  <a:close/>
                  <a:moveTo>
                    <a:pt x="46" y="542"/>
                  </a:moveTo>
                  <a:lnTo>
                    <a:pt x="48" y="544"/>
                  </a:lnTo>
                  <a:lnTo>
                    <a:pt x="44" y="544"/>
                  </a:lnTo>
                  <a:lnTo>
                    <a:pt x="46" y="542"/>
                  </a:lnTo>
                  <a:close/>
                  <a:moveTo>
                    <a:pt x="62" y="554"/>
                  </a:moveTo>
                  <a:lnTo>
                    <a:pt x="64" y="556"/>
                  </a:lnTo>
                  <a:lnTo>
                    <a:pt x="64" y="554"/>
                  </a:lnTo>
                  <a:lnTo>
                    <a:pt x="64" y="552"/>
                  </a:lnTo>
                  <a:lnTo>
                    <a:pt x="62" y="554"/>
                  </a:lnTo>
                  <a:lnTo>
                    <a:pt x="62" y="554"/>
                  </a:lnTo>
                  <a:close/>
                  <a:moveTo>
                    <a:pt x="68" y="556"/>
                  </a:moveTo>
                  <a:lnTo>
                    <a:pt x="66" y="556"/>
                  </a:lnTo>
                  <a:lnTo>
                    <a:pt x="66" y="554"/>
                  </a:lnTo>
                  <a:lnTo>
                    <a:pt x="66" y="552"/>
                  </a:lnTo>
                  <a:lnTo>
                    <a:pt x="64" y="552"/>
                  </a:lnTo>
                  <a:lnTo>
                    <a:pt x="62" y="552"/>
                  </a:lnTo>
                  <a:lnTo>
                    <a:pt x="60" y="552"/>
                  </a:lnTo>
                  <a:lnTo>
                    <a:pt x="58" y="548"/>
                  </a:lnTo>
                  <a:lnTo>
                    <a:pt x="54" y="548"/>
                  </a:lnTo>
                  <a:lnTo>
                    <a:pt x="54" y="546"/>
                  </a:lnTo>
                  <a:lnTo>
                    <a:pt x="52" y="546"/>
                  </a:lnTo>
                  <a:lnTo>
                    <a:pt x="52" y="544"/>
                  </a:lnTo>
                  <a:lnTo>
                    <a:pt x="52" y="542"/>
                  </a:lnTo>
                  <a:lnTo>
                    <a:pt x="54" y="542"/>
                  </a:lnTo>
                  <a:lnTo>
                    <a:pt x="56" y="544"/>
                  </a:lnTo>
                  <a:lnTo>
                    <a:pt x="56" y="544"/>
                  </a:lnTo>
                  <a:lnTo>
                    <a:pt x="58" y="544"/>
                  </a:lnTo>
                  <a:lnTo>
                    <a:pt x="62" y="544"/>
                  </a:lnTo>
                  <a:lnTo>
                    <a:pt x="66" y="546"/>
                  </a:lnTo>
                  <a:lnTo>
                    <a:pt x="66" y="546"/>
                  </a:lnTo>
                  <a:lnTo>
                    <a:pt x="66" y="548"/>
                  </a:lnTo>
                  <a:lnTo>
                    <a:pt x="70" y="548"/>
                  </a:lnTo>
                  <a:lnTo>
                    <a:pt x="72" y="548"/>
                  </a:lnTo>
                  <a:lnTo>
                    <a:pt x="72" y="550"/>
                  </a:lnTo>
                  <a:lnTo>
                    <a:pt x="70" y="550"/>
                  </a:lnTo>
                  <a:lnTo>
                    <a:pt x="68" y="550"/>
                  </a:lnTo>
                  <a:lnTo>
                    <a:pt x="70" y="550"/>
                  </a:lnTo>
                  <a:lnTo>
                    <a:pt x="70" y="552"/>
                  </a:lnTo>
                  <a:lnTo>
                    <a:pt x="68" y="554"/>
                  </a:lnTo>
                  <a:lnTo>
                    <a:pt x="68" y="556"/>
                  </a:lnTo>
                  <a:close/>
                  <a:moveTo>
                    <a:pt x="72" y="554"/>
                  </a:moveTo>
                  <a:lnTo>
                    <a:pt x="70" y="556"/>
                  </a:lnTo>
                  <a:lnTo>
                    <a:pt x="70" y="558"/>
                  </a:lnTo>
                  <a:lnTo>
                    <a:pt x="72" y="556"/>
                  </a:lnTo>
                  <a:lnTo>
                    <a:pt x="72" y="556"/>
                  </a:lnTo>
                  <a:lnTo>
                    <a:pt x="74" y="554"/>
                  </a:lnTo>
                  <a:lnTo>
                    <a:pt x="72" y="554"/>
                  </a:lnTo>
                  <a:lnTo>
                    <a:pt x="72" y="554"/>
                  </a:lnTo>
                  <a:close/>
                  <a:moveTo>
                    <a:pt x="86" y="552"/>
                  </a:moveTo>
                  <a:lnTo>
                    <a:pt x="84" y="554"/>
                  </a:lnTo>
                  <a:lnTo>
                    <a:pt x="86" y="556"/>
                  </a:lnTo>
                  <a:lnTo>
                    <a:pt x="84" y="556"/>
                  </a:lnTo>
                  <a:lnTo>
                    <a:pt x="82" y="556"/>
                  </a:lnTo>
                  <a:lnTo>
                    <a:pt x="80" y="556"/>
                  </a:lnTo>
                  <a:lnTo>
                    <a:pt x="80" y="556"/>
                  </a:lnTo>
                  <a:lnTo>
                    <a:pt x="78" y="554"/>
                  </a:lnTo>
                  <a:lnTo>
                    <a:pt x="76" y="554"/>
                  </a:lnTo>
                  <a:lnTo>
                    <a:pt x="76" y="556"/>
                  </a:lnTo>
                  <a:lnTo>
                    <a:pt x="74" y="554"/>
                  </a:lnTo>
                  <a:lnTo>
                    <a:pt x="72" y="552"/>
                  </a:lnTo>
                  <a:lnTo>
                    <a:pt x="72" y="552"/>
                  </a:lnTo>
                  <a:lnTo>
                    <a:pt x="76" y="550"/>
                  </a:lnTo>
                  <a:lnTo>
                    <a:pt x="76" y="550"/>
                  </a:lnTo>
                  <a:lnTo>
                    <a:pt x="82" y="552"/>
                  </a:lnTo>
                  <a:lnTo>
                    <a:pt x="82" y="554"/>
                  </a:lnTo>
                  <a:lnTo>
                    <a:pt x="84" y="552"/>
                  </a:lnTo>
                  <a:lnTo>
                    <a:pt x="84" y="552"/>
                  </a:lnTo>
                  <a:lnTo>
                    <a:pt x="86" y="552"/>
                  </a:lnTo>
                  <a:close/>
                  <a:moveTo>
                    <a:pt x="92" y="552"/>
                  </a:moveTo>
                  <a:lnTo>
                    <a:pt x="90" y="550"/>
                  </a:lnTo>
                  <a:lnTo>
                    <a:pt x="92" y="548"/>
                  </a:lnTo>
                  <a:lnTo>
                    <a:pt x="90" y="546"/>
                  </a:lnTo>
                  <a:lnTo>
                    <a:pt x="90" y="546"/>
                  </a:lnTo>
                  <a:lnTo>
                    <a:pt x="88" y="544"/>
                  </a:lnTo>
                  <a:lnTo>
                    <a:pt x="88" y="540"/>
                  </a:lnTo>
                  <a:lnTo>
                    <a:pt x="86" y="540"/>
                  </a:lnTo>
                  <a:lnTo>
                    <a:pt x="86" y="542"/>
                  </a:lnTo>
                  <a:lnTo>
                    <a:pt x="86" y="544"/>
                  </a:lnTo>
                  <a:lnTo>
                    <a:pt x="86" y="546"/>
                  </a:lnTo>
                  <a:lnTo>
                    <a:pt x="86" y="548"/>
                  </a:lnTo>
                  <a:lnTo>
                    <a:pt x="86" y="550"/>
                  </a:lnTo>
                  <a:lnTo>
                    <a:pt x="88" y="552"/>
                  </a:lnTo>
                  <a:lnTo>
                    <a:pt x="90" y="552"/>
                  </a:lnTo>
                  <a:lnTo>
                    <a:pt x="92" y="552"/>
                  </a:lnTo>
                  <a:lnTo>
                    <a:pt x="92" y="552"/>
                  </a:lnTo>
                  <a:close/>
                  <a:moveTo>
                    <a:pt x="84" y="570"/>
                  </a:moveTo>
                  <a:lnTo>
                    <a:pt x="86" y="570"/>
                  </a:lnTo>
                  <a:lnTo>
                    <a:pt x="86" y="570"/>
                  </a:lnTo>
                  <a:lnTo>
                    <a:pt x="86" y="572"/>
                  </a:lnTo>
                  <a:lnTo>
                    <a:pt x="84" y="570"/>
                  </a:lnTo>
                  <a:close/>
                  <a:moveTo>
                    <a:pt x="84" y="568"/>
                  </a:moveTo>
                  <a:lnTo>
                    <a:pt x="84" y="566"/>
                  </a:lnTo>
                  <a:lnTo>
                    <a:pt x="84" y="566"/>
                  </a:lnTo>
                  <a:lnTo>
                    <a:pt x="86" y="566"/>
                  </a:lnTo>
                  <a:lnTo>
                    <a:pt x="86" y="568"/>
                  </a:lnTo>
                  <a:lnTo>
                    <a:pt x="84" y="568"/>
                  </a:lnTo>
                  <a:close/>
                  <a:moveTo>
                    <a:pt x="132" y="580"/>
                  </a:moveTo>
                  <a:lnTo>
                    <a:pt x="130" y="580"/>
                  </a:lnTo>
                  <a:lnTo>
                    <a:pt x="132" y="578"/>
                  </a:lnTo>
                  <a:lnTo>
                    <a:pt x="132" y="576"/>
                  </a:lnTo>
                  <a:lnTo>
                    <a:pt x="134" y="576"/>
                  </a:lnTo>
                  <a:lnTo>
                    <a:pt x="134" y="578"/>
                  </a:lnTo>
                  <a:lnTo>
                    <a:pt x="134" y="580"/>
                  </a:lnTo>
                  <a:lnTo>
                    <a:pt x="132" y="580"/>
                  </a:lnTo>
                  <a:close/>
                  <a:moveTo>
                    <a:pt x="102" y="568"/>
                  </a:moveTo>
                  <a:lnTo>
                    <a:pt x="104" y="568"/>
                  </a:lnTo>
                  <a:lnTo>
                    <a:pt x="106" y="568"/>
                  </a:lnTo>
                  <a:lnTo>
                    <a:pt x="106" y="568"/>
                  </a:lnTo>
                  <a:lnTo>
                    <a:pt x="110" y="568"/>
                  </a:lnTo>
                  <a:lnTo>
                    <a:pt x="116" y="566"/>
                  </a:lnTo>
                  <a:lnTo>
                    <a:pt x="118" y="564"/>
                  </a:lnTo>
                  <a:lnTo>
                    <a:pt x="122" y="564"/>
                  </a:lnTo>
                  <a:lnTo>
                    <a:pt x="126" y="564"/>
                  </a:lnTo>
                  <a:lnTo>
                    <a:pt x="128" y="564"/>
                  </a:lnTo>
                  <a:lnTo>
                    <a:pt x="132" y="566"/>
                  </a:lnTo>
                  <a:lnTo>
                    <a:pt x="132" y="568"/>
                  </a:lnTo>
                  <a:lnTo>
                    <a:pt x="134" y="568"/>
                  </a:lnTo>
                  <a:lnTo>
                    <a:pt x="132" y="570"/>
                  </a:lnTo>
                  <a:lnTo>
                    <a:pt x="130" y="572"/>
                  </a:lnTo>
                  <a:lnTo>
                    <a:pt x="128" y="570"/>
                  </a:lnTo>
                  <a:lnTo>
                    <a:pt x="128" y="570"/>
                  </a:lnTo>
                  <a:lnTo>
                    <a:pt x="126" y="570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0" y="568"/>
                  </a:lnTo>
                  <a:lnTo>
                    <a:pt x="118" y="568"/>
                  </a:lnTo>
                  <a:lnTo>
                    <a:pt x="116" y="570"/>
                  </a:lnTo>
                  <a:lnTo>
                    <a:pt x="114" y="570"/>
                  </a:lnTo>
                  <a:lnTo>
                    <a:pt x="112" y="570"/>
                  </a:lnTo>
                  <a:lnTo>
                    <a:pt x="114" y="570"/>
                  </a:lnTo>
                  <a:lnTo>
                    <a:pt x="114" y="570"/>
                  </a:lnTo>
                  <a:lnTo>
                    <a:pt x="118" y="572"/>
                  </a:lnTo>
                  <a:lnTo>
                    <a:pt x="120" y="572"/>
                  </a:lnTo>
                  <a:lnTo>
                    <a:pt x="118" y="574"/>
                  </a:lnTo>
                  <a:lnTo>
                    <a:pt x="120" y="574"/>
                  </a:lnTo>
                  <a:lnTo>
                    <a:pt x="122" y="576"/>
                  </a:lnTo>
                  <a:lnTo>
                    <a:pt x="122" y="578"/>
                  </a:lnTo>
                  <a:lnTo>
                    <a:pt x="122" y="578"/>
                  </a:lnTo>
                  <a:lnTo>
                    <a:pt x="120" y="576"/>
                  </a:lnTo>
                  <a:lnTo>
                    <a:pt x="118" y="576"/>
                  </a:lnTo>
                  <a:lnTo>
                    <a:pt x="116" y="576"/>
                  </a:lnTo>
                  <a:lnTo>
                    <a:pt x="114" y="576"/>
                  </a:lnTo>
                  <a:lnTo>
                    <a:pt x="114" y="572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2" y="576"/>
                  </a:lnTo>
                  <a:lnTo>
                    <a:pt x="112" y="576"/>
                  </a:lnTo>
                  <a:lnTo>
                    <a:pt x="110" y="578"/>
                  </a:lnTo>
                  <a:lnTo>
                    <a:pt x="108" y="576"/>
                  </a:lnTo>
                  <a:lnTo>
                    <a:pt x="106" y="576"/>
                  </a:lnTo>
                  <a:lnTo>
                    <a:pt x="106" y="576"/>
                  </a:lnTo>
                  <a:lnTo>
                    <a:pt x="104" y="576"/>
                  </a:lnTo>
                  <a:lnTo>
                    <a:pt x="104" y="572"/>
                  </a:lnTo>
                  <a:lnTo>
                    <a:pt x="102" y="574"/>
                  </a:lnTo>
                  <a:lnTo>
                    <a:pt x="100" y="574"/>
                  </a:lnTo>
                  <a:lnTo>
                    <a:pt x="100" y="572"/>
                  </a:lnTo>
                  <a:lnTo>
                    <a:pt x="102" y="570"/>
                  </a:lnTo>
                  <a:lnTo>
                    <a:pt x="106" y="570"/>
                  </a:lnTo>
                  <a:lnTo>
                    <a:pt x="104" y="568"/>
                  </a:lnTo>
                  <a:lnTo>
                    <a:pt x="102" y="570"/>
                  </a:lnTo>
                  <a:lnTo>
                    <a:pt x="102" y="568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2" name="Caribbean">
              <a:extLst>
                <a:ext uri="{FF2B5EF4-FFF2-40B4-BE49-F238E27FC236}">
                  <a16:creationId xmlns:a16="http://schemas.microsoft.com/office/drawing/2014/main" id="{21F7C605-9D15-4FFA-B416-92E6868C4EE7}"/>
                </a:ext>
              </a:extLst>
            </p:cNvPr>
            <p:cNvGrpSpPr/>
            <p:nvPr/>
          </p:nvGrpSpPr>
          <p:grpSpPr>
            <a:xfrm>
              <a:off x="3952476" y="3759269"/>
              <a:ext cx="589469" cy="424877"/>
              <a:chOff x="3952476" y="3759269"/>
              <a:chExt cx="589469" cy="424877"/>
            </a:xfrm>
            <a:grpFill/>
          </p:grpSpPr>
          <p:sp>
            <p:nvSpPr>
              <p:cNvPr id="214" name="British Virgin Islands">
                <a:extLst>
                  <a:ext uri="{FF2B5EF4-FFF2-40B4-BE49-F238E27FC236}">
                    <a16:creationId xmlns:a16="http://schemas.microsoft.com/office/drawing/2014/main" id="{CDEBBAB5-F3E4-446E-B1AF-359E2C66D2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5630" y="3981277"/>
                <a:ext cx="72727" cy="30622"/>
              </a:xfrm>
              <a:custGeom>
                <a:avLst/>
                <a:gdLst>
                  <a:gd name="T0" fmla="*/ 36 w 38"/>
                  <a:gd name="T1" fmla="*/ 12 h 16"/>
                  <a:gd name="T2" fmla="*/ 38 w 38"/>
                  <a:gd name="T3" fmla="*/ 16 h 16"/>
                  <a:gd name="T4" fmla="*/ 36 w 38"/>
                  <a:gd name="T5" fmla="*/ 16 h 16"/>
                  <a:gd name="T6" fmla="*/ 36 w 38"/>
                  <a:gd name="T7" fmla="*/ 16 h 16"/>
                  <a:gd name="T8" fmla="*/ 36 w 38"/>
                  <a:gd name="T9" fmla="*/ 12 h 16"/>
                  <a:gd name="T10" fmla="*/ 36 w 38"/>
                  <a:gd name="T11" fmla="*/ 6 h 16"/>
                  <a:gd name="T12" fmla="*/ 36 w 38"/>
                  <a:gd name="T13" fmla="*/ 8 h 16"/>
                  <a:gd name="T14" fmla="*/ 36 w 38"/>
                  <a:gd name="T15" fmla="*/ 10 h 16"/>
                  <a:gd name="T16" fmla="*/ 38 w 38"/>
                  <a:gd name="T17" fmla="*/ 8 h 16"/>
                  <a:gd name="T18" fmla="*/ 36 w 38"/>
                  <a:gd name="T19" fmla="*/ 6 h 16"/>
                  <a:gd name="T20" fmla="*/ 24 w 38"/>
                  <a:gd name="T21" fmla="*/ 10 h 16"/>
                  <a:gd name="T22" fmla="*/ 22 w 38"/>
                  <a:gd name="T23" fmla="*/ 10 h 16"/>
                  <a:gd name="T24" fmla="*/ 24 w 38"/>
                  <a:gd name="T25" fmla="*/ 12 h 16"/>
                  <a:gd name="T26" fmla="*/ 28 w 38"/>
                  <a:gd name="T27" fmla="*/ 14 h 16"/>
                  <a:gd name="T28" fmla="*/ 24 w 38"/>
                  <a:gd name="T29" fmla="*/ 10 h 16"/>
                  <a:gd name="T30" fmla="*/ 20 w 38"/>
                  <a:gd name="T31" fmla="*/ 2 h 16"/>
                  <a:gd name="T32" fmla="*/ 22 w 38"/>
                  <a:gd name="T33" fmla="*/ 0 h 16"/>
                  <a:gd name="T34" fmla="*/ 24 w 38"/>
                  <a:gd name="T35" fmla="*/ 0 h 16"/>
                  <a:gd name="T36" fmla="*/ 22 w 38"/>
                  <a:gd name="T37" fmla="*/ 2 h 16"/>
                  <a:gd name="T38" fmla="*/ 22 w 38"/>
                  <a:gd name="T39" fmla="*/ 4 h 16"/>
                  <a:gd name="T40" fmla="*/ 20 w 38"/>
                  <a:gd name="T41" fmla="*/ 4 h 16"/>
                  <a:gd name="T42" fmla="*/ 20 w 38"/>
                  <a:gd name="T43" fmla="*/ 2 h 16"/>
                  <a:gd name="T44" fmla="*/ 2 w 38"/>
                  <a:gd name="T45" fmla="*/ 6 h 16"/>
                  <a:gd name="T46" fmla="*/ 4 w 38"/>
                  <a:gd name="T47" fmla="*/ 6 h 16"/>
                  <a:gd name="T48" fmla="*/ 0 w 38"/>
                  <a:gd name="T49" fmla="*/ 8 h 16"/>
                  <a:gd name="T50" fmla="*/ 2 w 38"/>
                  <a:gd name="T51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8" h="16">
                    <a:moveTo>
                      <a:pt x="36" y="12"/>
                    </a:moveTo>
                    <a:lnTo>
                      <a:pt x="38" y="16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6" y="12"/>
                    </a:lnTo>
                    <a:close/>
                    <a:moveTo>
                      <a:pt x="36" y="6"/>
                    </a:moveTo>
                    <a:lnTo>
                      <a:pt x="36" y="8"/>
                    </a:lnTo>
                    <a:lnTo>
                      <a:pt x="36" y="10"/>
                    </a:lnTo>
                    <a:lnTo>
                      <a:pt x="38" y="8"/>
                    </a:lnTo>
                    <a:lnTo>
                      <a:pt x="36" y="6"/>
                    </a:lnTo>
                    <a:close/>
                    <a:moveTo>
                      <a:pt x="24" y="10"/>
                    </a:moveTo>
                    <a:lnTo>
                      <a:pt x="22" y="10"/>
                    </a:lnTo>
                    <a:lnTo>
                      <a:pt x="24" y="12"/>
                    </a:lnTo>
                    <a:lnTo>
                      <a:pt x="28" y="14"/>
                    </a:lnTo>
                    <a:lnTo>
                      <a:pt x="24" y="10"/>
                    </a:lnTo>
                    <a:close/>
                    <a:moveTo>
                      <a:pt x="20" y="2"/>
                    </a:moveTo>
                    <a:lnTo>
                      <a:pt x="22" y="0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20" y="2"/>
                    </a:lnTo>
                    <a:close/>
                    <a:moveTo>
                      <a:pt x="2" y="6"/>
                    </a:moveTo>
                    <a:lnTo>
                      <a:pt x="4" y="6"/>
                    </a:lnTo>
                    <a:lnTo>
                      <a:pt x="0" y="8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5" name="Puerto Rico">
                <a:extLst>
                  <a:ext uri="{FF2B5EF4-FFF2-40B4-BE49-F238E27FC236}">
                    <a16:creationId xmlns:a16="http://schemas.microsoft.com/office/drawing/2014/main" id="{6C1B4934-FD11-4E83-86E1-9BC3DDC2AC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8214" y="3977449"/>
                <a:ext cx="53588" cy="15311"/>
              </a:xfrm>
              <a:custGeom>
                <a:avLst/>
                <a:gdLst>
                  <a:gd name="T0" fmla="*/ 22 w 28"/>
                  <a:gd name="T1" fmla="*/ 6 h 8"/>
                  <a:gd name="T2" fmla="*/ 24 w 28"/>
                  <a:gd name="T3" fmla="*/ 4 h 8"/>
                  <a:gd name="T4" fmla="*/ 28 w 28"/>
                  <a:gd name="T5" fmla="*/ 6 h 8"/>
                  <a:gd name="T6" fmla="*/ 26 w 28"/>
                  <a:gd name="T7" fmla="*/ 6 h 8"/>
                  <a:gd name="T8" fmla="*/ 22 w 28"/>
                  <a:gd name="T9" fmla="*/ 6 h 8"/>
                  <a:gd name="T10" fmla="*/ 20 w 28"/>
                  <a:gd name="T11" fmla="*/ 0 h 8"/>
                  <a:gd name="T12" fmla="*/ 18 w 28"/>
                  <a:gd name="T13" fmla="*/ 0 h 8"/>
                  <a:gd name="T14" fmla="*/ 12 w 28"/>
                  <a:gd name="T15" fmla="*/ 0 h 8"/>
                  <a:gd name="T16" fmla="*/ 4 w 28"/>
                  <a:gd name="T17" fmla="*/ 0 h 8"/>
                  <a:gd name="T18" fmla="*/ 4 w 28"/>
                  <a:gd name="T19" fmla="*/ 2 h 8"/>
                  <a:gd name="T20" fmla="*/ 2 w 28"/>
                  <a:gd name="T21" fmla="*/ 2 h 8"/>
                  <a:gd name="T22" fmla="*/ 2 w 28"/>
                  <a:gd name="T23" fmla="*/ 4 h 8"/>
                  <a:gd name="T24" fmla="*/ 0 w 28"/>
                  <a:gd name="T25" fmla="*/ 6 h 8"/>
                  <a:gd name="T26" fmla="*/ 2 w 28"/>
                  <a:gd name="T27" fmla="*/ 8 h 8"/>
                  <a:gd name="T28" fmla="*/ 8 w 28"/>
                  <a:gd name="T29" fmla="*/ 8 h 8"/>
                  <a:gd name="T30" fmla="*/ 10 w 28"/>
                  <a:gd name="T31" fmla="*/ 8 h 8"/>
                  <a:gd name="T32" fmla="*/ 14 w 28"/>
                  <a:gd name="T33" fmla="*/ 6 h 8"/>
                  <a:gd name="T34" fmla="*/ 16 w 28"/>
                  <a:gd name="T35" fmla="*/ 8 h 8"/>
                  <a:gd name="T36" fmla="*/ 20 w 28"/>
                  <a:gd name="T37" fmla="*/ 6 h 8"/>
                  <a:gd name="T38" fmla="*/ 22 w 28"/>
                  <a:gd name="T39" fmla="*/ 2 h 8"/>
                  <a:gd name="T40" fmla="*/ 20 w 28"/>
                  <a:gd name="T41" fmla="*/ 2 h 8"/>
                  <a:gd name="T42" fmla="*/ 20 w 28"/>
                  <a:gd name="T4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8">
                    <a:moveTo>
                      <a:pt x="22" y="6"/>
                    </a:moveTo>
                    <a:lnTo>
                      <a:pt x="24" y="4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2" y="6"/>
                    </a:lnTo>
                    <a:close/>
                    <a:moveTo>
                      <a:pt x="20" y="0"/>
                    </a:moveTo>
                    <a:lnTo>
                      <a:pt x="18" y="0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6" y="8"/>
                    </a:lnTo>
                    <a:lnTo>
                      <a:pt x="20" y="6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6" name="Dominican Republic">
                <a:extLst>
                  <a:ext uri="{FF2B5EF4-FFF2-40B4-BE49-F238E27FC236}">
                    <a16:creationId xmlns:a16="http://schemas.microsoft.com/office/drawing/2014/main" id="{FB1394A6-4CB9-4EE3-A899-F76E54184D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7210" y="3939172"/>
                <a:ext cx="91865" cy="61244"/>
              </a:xfrm>
              <a:custGeom>
                <a:avLst/>
                <a:gdLst>
                  <a:gd name="T0" fmla="*/ 44 w 48"/>
                  <a:gd name="T1" fmla="*/ 24 h 32"/>
                  <a:gd name="T2" fmla="*/ 44 w 48"/>
                  <a:gd name="T3" fmla="*/ 26 h 32"/>
                  <a:gd name="T4" fmla="*/ 42 w 48"/>
                  <a:gd name="T5" fmla="*/ 24 h 32"/>
                  <a:gd name="T6" fmla="*/ 6 w 48"/>
                  <a:gd name="T7" fmla="*/ 4 h 32"/>
                  <a:gd name="T8" fmla="*/ 4 w 48"/>
                  <a:gd name="T9" fmla="*/ 8 h 32"/>
                  <a:gd name="T10" fmla="*/ 6 w 48"/>
                  <a:gd name="T11" fmla="*/ 12 h 32"/>
                  <a:gd name="T12" fmla="*/ 2 w 48"/>
                  <a:gd name="T13" fmla="*/ 14 h 32"/>
                  <a:gd name="T14" fmla="*/ 4 w 48"/>
                  <a:gd name="T15" fmla="*/ 18 h 32"/>
                  <a:gd name="T16" fmla="*/ 0 w 48"/>
                  <a:gd name="T17" fmla="*/ 24 h 32"/>
                  <a:gd name="T18" fmla="*/ 2 w 48"/>
                  <a:gd name="T19" fmla="*/ 24 h 32"/>
                  <a:gd name="T20" fmla="*/ 2 w 48"/>
                  <a:gd name="T21" fmla="*/ 30 h 32"/>
                  <a:gd name="T22" fmla="*/ 6 w 48"/>
                  <a:gd name="T23" fmla="*/ 32 h 32"/>
                  <a:gd name="T24" fmla="*/ 8 w 48"/>
                  <a:gd name="T25" fmla="*/ 28 h 32"/>
                  <a:gd name="T26" fmla="*/ 12 w 48"/>
                  <a:gd name="T27" fmla="*/ 24 h 32"/>
                  <a:gd name="T28" fmla="*/ 14 w 48"/>
                  <a:gd name="T29" fmla="*/ 24 h 32"/>
                  <a:gd name="T30" fmla="*/ 16 w 48"/>
                  <a:gd name="T31" fmla="*/ 20 h 32"/>
                  <a:gd name="T32" fmla="*/ 20 w 48"/>
                  <a:gd name="T33" fmla="*/ 24 h 32"/>
                  <a:gd name="T34" fmla="*/ 24 w 48"/>
                  <a:gd name="T35" fmla="*/ 24 h 32"/>
                  <a:gd name="T36" fmla="*/ 30 w 48"/>
                  <a:gd name="T37" fmla="*/ 20 h 32"/>
                  <a:gd name="T38" fmla="*/ 36 w 48"/>
                  <a:gd name="T39" fmla="*/ 20 h 32"/>
                  <a:gd name="T40" fmla="*/ 42 w 48"/>
                  <a:gd name="T41" fmla="*/ 22 h 32"/>
                  <a:gd name="T42" fmla="*/ 46 w 48"/>
                  <a:gd name="T43" fmla="*/ 20 h 32"/>
                  <a:gd name="T44" fmla="*/ 48 w 48"/>
                  <a:gd name="T45" fmla="*/ 18 h 32"/>
                  <a:gd name="T46" fmla="*/ 42 w 48"/>
                  <a:gd name="T47" fmla="*/ 14 h 32"/>
                  <a:gd name="T48" fmla="*/ 38 w 48"/>
                  <a:gd name="T49" fmla="*/ 12 h 32"/>
                  <a:gd name="T50" fmla="*/ 32 w 48"/>
                  <a:gd name="T51" fmla="*/ 12 h 32"/>
                  <a:gd name="T52" fmla="*/ 26 w 48"/>
                  <a:gd name="T53" fmla="*/ 10 h 32"/>
                  <a:gd name="T54" fmla="*/ 32 w 48"/>
                  <a:gd name="T55" fmla="*/ 10 h 32"/>
                  <a:gd name="T56" fmla="*/ 38 w 48"/>
                  <a:gd name="T57" fmla="*/ 10 h 32"/>
                  <a:gd name="T58" fmla="*/ 36 w 48"/>
                  <a:gd name="T59" fmla="*/ 8 h 32"/>
                  <a:gd name="T60" fmla="*/ 30 w 48"/>
                  <a:gd name="T61" fmla="*/ 4 h 32"/>
                  <a:gd name="T62" fmla="*/ 26 w 48"/>
                  <a:gd name="T63" fmla="*/ 4 h 32"/>
                  <a:gd name="T64" fmla="*/ 14 w 48"/>
                  <a:gd name="T65" fmla="*/ 0 h 32"/>
                  <a:gd name="T66" fmla="*/ 12 w 48"/>
                  <a:gd name="T67" fmla="*/ 0 h 32"/>
                  <a:gd name="T68" fmla="*/ 6 w 48"/>
                  <a:gd name="T6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2">
                    <a:moveTo>
                      <a:pt x="42" y="22"/>
                    </a:moveTo>
                    <a:lnTo>
                      <a:pt x="44" y="24"/>
                    </a:lnTo>
                    <a:lnTo>
                      <a:pt x="46" y="24"/>
                    </a:lnTo>
                    <a:lnTo>
                      <a:pt x="44" y="26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2" y="22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6" y="30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8" y="28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2"/>
                    </a:lnTo>
                    <a:lnTo>
                      <a:pt x="14" y="24"/>
                    </a:lnTo>
                    <a:lnTo>
                      <a:pt x="16" y="24"/>
                    </a:lnTo>
                    <a:lnTo>
                      <a:pt x="16" y="20"/>
                    </a:lnTo>
                    <a:lnTo>
                      <a:pt x="18" y="22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4" y="24"/>
                    </a:lnTo>
                    <a:lnTo>
                      <a:pt x="28" y="20"/>
                    </a:lnTo>
                    <a:lnTo>
                      <a:pt x="30" y="20"/>
                    </a:lnTo>
                    <a:lnTo>
                      <a:pt x="34" y="20"/>
                    </a:lnTo>
                    <a:lnTo>
                      <a:pt x="36" y="20"/>
                    </a:lnTo>
                    <a:lnTo>
                      <a:pt x="38" y="22"/>
                    </a:lnTo>
                    <a:lnTo>
                      <a:pt x="42" y="22"/>
                    </a:lnTo>
                    <a:lnTo>
                      <a:pt x="44" y="22"/>
                    </a:lnTo>
                    <a:lnTo>
                      <a:pt x="46" y="20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6"/>
                    </a:lnTo>
                    <a:lnTo>
                      <a:pt x="42" y="14"/>
                    </a:lnTo>
                    <a:lnTo>
                      <a:pt x="40" y="14"/>
                    </a:lnTo>
                    <a:lnTo>
                      <a:pt x="38" y="12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28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2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32" y="8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7" name="Cayman Islands">
                <a:extLst>
                  <a:ext uri="{FF2B5EF4-FFF2-40B4-BE49-F238E27FC236}">
                    <a16:creationId xmlns:a16="http://schemas.microsoft.com/office/drawing/2014/main" id="{56B66EB9-564B-4804-A1CB-5E4DB325F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9030" y="3954483"/>
                <a:ext cx="7655" cy="3828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0 h 2"/>
                  <a:gd name="T4" fmla="*/ 0 w 4"/>
                  <a:gd name="T5" fmla="*/ 2 h 2"/>
                  <a:gd name="T6" fmla="*/ 2 w 4"/>
                  <a:gd name="T7" fmla="*/ 2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8" name="Jamaica">
                <a:extLst>
                  <a:ext uri="{FF2B5EF4-FFF2-40B4-BE49-F238E27FC236}">
                    <a16:creationId xmlns:a16="http://schemas.microsoft.com/office/drawing/2014/main" id="{3E1BCB26-42BA-4347-BC8A-AEAA0B2F3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929" y="3973621"/>
                <a:ext cx="53588" cy="22966"/>
              </a:xfrm>
              <a:custGeom>
                <a:avLst/>
                <a:gdLst>
                  <a:gd name="T0" fmla="*/ 4 w 28"/>
                  <a:gd name="T1" fmla="*/ 2 h 12"/>
                  <a:gd name="T2" fmla="*/ 8 w 28"/>
                  <a:gd name="T3" fmla="*/ 2 h 12"/>
                  <a:gd name="T4" fmla="*/ 12 w 28"/>
                  <a:gd name="T5" fmla="*/ 0 h 12"/>
                  <a:gd name="T6" fmla="*/ 22 w 28"/>
                  <a:gd name="T7" fmla="*/ 2 h 12"/>
                  <a:gd name="T8" fmla="*/ 24 w 28"/>
                  <a:gd name="T9" fmla="*/ 6 h 12"/>
                  <a:gd name="T10" fmla="*/ 26 w 28"/>
                  <a:gd name="T11" fmla="*/ 6 h 12"/>
                  <a:gd name="T12" fmla="*/ 28 w 28"/>
                  <a:gd name="T13" fmla="*/ 8 h 12"/>
                  <a:gd name="T14" fmla="*/ 28 w 28"/>
                  <a:gd name="T15" fmla="*/ 10 h 12"/>
                  <a:gd name="T16" fmla="*/ 24 w 28"/>
                  <a:gd name="T17" fmla="*/ 10 h 12"/>
                  <a:gd name="T18" fmla="*/ 22 w 28"/>
                  <a:gd name="T19" fmla="*/ 8 h 12"/>
                  <a:gd name="T20" fmla="*/ 22 w 28"/>
                  <a:gd name="T21" fmla="*/ 10 h 12"/>
                  <a:gd name="T22" fmla="*/ 20 w 28"/>
                  <a:gd name="T23" fmla="*/ 10 h 12"/>
                  <a:gd name="T24" fmla="*/ 20 w 28"/>
                  <a:gd name="T25" fmla="*/ 10 h 12"/>
                  <a:gd name="T26" fmla="*/ 18 w 28"/>
                  <a:gd name="T27" fmla="*/ 10 h 12"/>
                  <a:gd name="T28" fmla="*/ 16 w 28"/>
                  <a:gd name="T29" fmla="*/ 12 h 12"/>
                  <a:gd name="T30" fmla="*/ 14 w 28"/>
                  <a:gd name="T31" fmla="*/ 12 h 12"/>
                  <a:gd name="T32" fmla="*/ 12 w 28"/>
                  <a:gd name="T33" fmla="*/ 10 h 12"/>
                  <a:gd name="T34" fmla="*/ 10 w 28"/>
                  <a:gd name="T35" fmla="*/ 10 h 12"/>
                  <a:gd name="T36" fmla="*/ 8 w 28"/>
                  <a:gd name="T37" fmla="*/ 10 h 12"/>
                  <a:gd name="T38" fmla="*/ 6 w 28"/>
                  <a:gd name="T39" fmla="*/ 6 h 12"/>
                  <a:gd name="T40" fmla="*/ 4 w 28"/>
                  <a:gd name="T41" fmla="*/ 6 h 12"/>
                  <a:gd name="T42" fmla="*/ 4 w 28"/>
                  <a:gd name="T43" fmla="*/ 6 h 12"/>
                  <a:gd name="T44" fmla="*/ 0 w 28"/>
                  <a:gd name="T45" fmla="*/ 4 h 12"/>
                  <a:gd name="T46" fmla="*/ 2 w 28"/>
                  <a:gd name="T47" fmla="*/ 2 h 12"/>
                  <a:gd name="T48" fmla="*/ 4 w 28"/>
                  <a:gd name="T4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" h="12">
                    <a:moveTo>
                      <a:pt x="4" y="2"/>
                    </a:moveTo>
                    <a:lnTo>
                      <a:pt x="8" y="2"/>
                    </a:lnTo>
                    <a:lnTo>
                      <a:pt x="12" y="0"/>
                    </a:lnTo>
                    <a:lnTo>
                      <a:pt x="22" y="2"/>
                    </a:lnTo>
                    <a:lnTo>
                      <a:pt x="24" y="6"/>
                    </a:lnTo>
                    <a:lnTo>
                      <a:pt x="26" y="6"/>
                    </a:lnTo>
                    <a:lnTo>
                      <a:pt x="28" y="8"/>
                    </a:lnTo>
                    <a:lnTo>
                      <a:pt x="28" y="10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18" y="10"/>
                    </a:lnTo>
                    <a:lnTo>
                      <a:pt x="16" y="12"/>
                    </a:lnTo>
                    <a:lnTo>
                      <a:pt x="14" y="12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8" y="10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9" name="Haiti">
                <a:extLst>
                  <a:ext uri="{FF2B5EF4-FFF2-40B4-BE49-F238E27FC236}">
                    <a16:creationId xmlns:a16="http://schemas.microsoft.com/office/drawing/2014/main" id="{12C0BD77-B570-4AEB-AEE0-8A1E9050CF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93622" y="3935344"/>
                <a:ext cx="65071" cy="53588"/>
              </a:xfrm>
              <a:custGeom>
                <a:avLst/>
                <a:gdLst>
                  <a:gd name="T0" fmla="*/ 28 w 34"/>
                  <a:gd name="T1" fmla="*/ 26 h 28"/>
                  <a:gd name="T2" fmla="*/ 32 w 34"/>
                  <a:gd name="T3" fmla="*/ 20 h 28"/>
                  <a:gd name="T4" fmla="*/ 30 w 34"/>
                  <a:gd name="T5" fmla="*/ 16 h 28"/>
                  <a:gd name="T6" fmla="*/ 34 w 34"/>
                  <a:gd name="T7" fmla="*/ 14 h 28"/>
                  <a:gd name="T8" fmla="*/ 32 w 34"/>
                  <a:gd name="T9" fmla="*/ 10 h 28"/>
                  <a:gd name="T10" fmla="*/ 34 w 34"/>
                  <a:gd name="T11" fmla="*/ 6 h 28"/>
                  <a:gd name="T12" fmla="*/ 32 w 34"/>
                  <a:gd name="T13" fmla="*/ 6 h 28"/>
                  <a:gd name="T14" fmla="*/ 28 w 34"/>
                  <a:gd name="T15" fmla="*/ 4 h 28"/>
                  <a:gd name="T16" fmla="*/ 20 w 34"/>
                  <a:gd name="T17" fmla="*/ 4 h 28"/>
                  <a:gd name="T18" fmla="*/ 14 w 34"/>
                  <a:gd name="T19" fmla="*/ 4 h 28"/>
                  <a:gd name="T20" fmla="*/ 16 w 34"/>
                  <a:gd name="T21" fmla="*/ 6 h 28"/>
                  <a:gd name="T22" fmla="*/ 20 w 34"/>
                  <a:gd name="T23" fmla="*/ 10 h 28"/>
                  <a:gd name="T24" fmla="*/ 20 w 34"/>
                  <a:gd name="T25" fmla="*/ 14 h 28"/>
                  <a:gd name="T26" fmla="*/ 24 w 34"/>
                  <a:gd name="T27" fmla="*/ 18 h 28"/>
                  <a:gd name="T28" fmla="*/ 26 w 34"/>
                  <a:gd name="T29" fmla="*/ 20 h 28"/>
                  <a:gd name="T30" fmla="*/ 20 w 34"/>
                  <a:gd name="T31" fmla="*/ 22 h 28"/>
                  <a:gd name="T32" fmla="*/ 16 w 34"/>
                  <a:gd name="T33" fmla="*/ 22 h 28"/>
                  <a:gd name="T34" fmla="*/ 10 w 34"/>
                  <a:gd name="T35" fmla="*/ 22 h 28"/>
                  <a:gd name="T36" fmla="*/ 8 w 34"/>
                  <a:gd name="T37" fmla="*/ 20 h 28"/>
                  <a:gd name="T38" fmla="*/ 2 w 34"/>
                  <a:gd name="T39" fmla="*/ 20 h 28"/>
                  <a:gd name="T40" fmla="*/ 0 w 34"/>
                  <a:gd name="T41" fmla="*/ 22 h 28"/>
                  <a:gd name="T42" fmla="*/ 4 w 34"/>
                  <a:gd name="T43" fmla="*/ 24 h 28"/>
                  <a:gd name="T44" fmla="*/ 8 w 34"/>
                  <a:gd name="T45" fmla="*/ 28 h 28"/>
                  <a:gd name="T46" fmla="*/ 10 w 34"/>
                  <a:gd name="T47" fmla="*/ 24 h 28"/>
                  <a:gd name="T48" fmla="*/ 16 w 34"/>
                  <a:gd name="T49" fmla="*/ 26 h 28"/>
                  <a:gd name="T50" fmla="*/ 24 w 34"/>
                  <a:gd name="T51" fmla="*/ 26 h 28"/>
                  <a:gd name="T52" fmla="*/ 28 w 34"/>
                  <a:gd name="T53" fmla="*/ 26 h 28"/>
                  <a:gd name="T54" fmla="*/ 22 w 34"/>
                  <a:gd name="T55" fmla="*/ 0 h 28"/>
                  <a:gd name="T56" fmla="*/ 20 w 34"/>
                  <a:gd name="T57" fmla="*/ 2 h 28"/>
                  <a:gd name="T58" fmla="*/ 14 w 34"/>
                  <a:gd name="T59" fmla="*/ 16 h 28"/>
                  <a:gd name="T60" fmla="*/ 20 w 34"/>
                  <a:gd name="T61" fmla="*/ 16 h 28"/>
                  <a:gd name="T62" fmla="*/ 16 w 34"/>
                  <a:gd name="T63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" h="28">
                    <a:moveTo>
                      <a:pt x="28" y="26"/>
                    </a:moveTo>
                    <a:lnTo>
                      <a:pt x="28" y="26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32" y="18"/>
                    </a:lnTo>
                    <a:lnTo>
                      <a:pt x="30" y="16"/>
                    </a:lnTo>
                    <a:lnTo>
                      <a:pt x="30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2" y="10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2" y="6"/>
                    </a:lnTo>
                    <a:lnTo>
                      <a:pt x="30" y="6"/>
                    </a:lnTo>
                    <a:lnTo>
                      <a:pt x="28" y="4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6" y="6"/>
                    </a:lnTo>
                    <a:lnTo>
                      <a:pt x="22" y="8"/>
                    </a:lnTo>
                    <a:lnTo>
                      <a:pt x="20" y="10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4" y="18"/>
                    </a:lnTo>
                    <a:lnTo>
                      <a:pt x="28" y="20"/>
                    </a:lnTo>
                    <a:lnTo>
                      <a:pt x="26" y="20"/>
                    </a:lnTo>
                    <a:lnTo>
                      <a:pt x="22" y="20"/>
                    </a:lnTo>
                    <a:lnTo>
                      <a:pt x="20" y="22"/>
                    </a:lnTo>
                    <a:lnTo>
                      <a:pt x="18" y="20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8" y="20"/>
                    </a:lnTo>
                    <a:lnTo>
                      <a:pt x="6" y="20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6" y="28"/>
                    </a:lnTo>
                    <a:lnTo>
                      <a:pt x="8" y="28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4" y="24"/>
                    </a:lnTo>
                    <a:lnTo>
                      <a:pt x="16" y="26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8" y="26"/>
                    </a:lnTo>
                    <a:lnTo>
                      <a:pt x="28" y="26"/>
                    </a:lnTo>
                    <a:close/>
                    <a:moveTo>
                      <a:pt x="20" y="0"/>
                    </a:moveTo>
                    <a:lnTo>
                      <a:pt x="22" y="0"/>
                    </a:lnTo>
                    <a:lnTo>
                      <a:pt x="26" y="2"/>
                    </a:lnTo>
                    <a:lnTo>
                      <a:pt x="20" y="2"/>
                    </a:lnTo>
                    <a:lnTo>
                      <a:pt x="20" y="0"/>
                    </a:lnTo>
                    <a:close/>
                    <a:moveTo>
                      <a:pt x="14" y="16"/>
                    </a:moveTo>
                    <a:lnTo>
                      <a:pt x="16" y="14"/>
                    </a:lnTo>
                    <a:lnTo>
                      <a:pt x="20" y="16"/>
                    </a:lnTo>
                    <a:lnTo>
                      <a:pt x="20" y="18"/>
                    </a:lnTo>
                    <a:lnTo>
                      <a:pt x="16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0" name="Cuba">
                <a:extLst>
                  <a:ext uri="{FF2B5EF4-FFF2-40B4-BE49-F238E27FC236}">
                    <a16:creationId xmlns:a16="http://schemas.microsoft.com/office/drawing/2014/main" id="{0FA75C2C-8ED5-4836-BFEC-9F76C81771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2476" y="3854962"/>
                <a:ext cx="248802" cy="91865"/>
              </a:xfrm>
              <a:custGeom>
                <a:avLst/>
                <a:gdLst>
                  <a:gd name="T0" fmla="*/ 28 w 130"/>
                  <a:gd name="T1" fmla="*/ 18 h 48"/>
                  <a:gd name="T2" fmla="*/ 26 w 130"/>
                  <a:gd name="T3" fmla="*/ 24 h 48"/>
                  <a:gd name="T4" fmla="*/ 24 w 130"/>
                  <a:gd name="T5" fmla="*/ 22 h 48"/>
                  <a:gd name="T6" fmla="*/ 24 w 130"/>
                  <a:gd name="T7" fmla="*/ 20 h 48"/>
                  <a:gd name="T8" fmla="*/ 8 w 130"/>
                  <a:gd name="T9" fmla="*/ 14 h 48"/>
                  <a:gd name="T10" fmla="*/ 0 w 130"/>
                  <a:gd name="T11" fmla="*/ 18 h 48"/>
                  <a:gd name="T12" fmla="*/ 2 w 130"/>
                  <a:gd name="T13" fmla="*/ 20 h 48"/>
                  <a:gd name="T14" fmla="*/ 4 w 130"/>
                  <a:gd name="T15" fmla="*/ 20 h 48"/>
                  <a:gd name="T16" fmla="*/ 12 w 130"/>
                  <a:gd name="T17" fmla="*/ 14 h 48"/>
                  <a:gd name="T18" fmla="*/ 18 w 130"/>
                  <a:gd name="T19" fmla="*/ 14 h 48"/>
                  <a:gd name="T20" fmla="*/ 26 w 130"/>
                  <a:gd name="T21" fmla="*/ 10 h 48"/>
                  <a:gd name="T22" fmla="*/ 34 w 130"/>
                  <a:gd name="T23" fmla="*/ 8 h 48"/>
                  <a:gd name="T24" fmla="*/ 40 w 130"/>
                  <a:gd name="T25" fmla="*/ 12 h 48"/>
                  <a:gd name="T26" fmla="*/ 36 w 130"/>
                  <a:gd name="T27" fmla="*/ 14 h 48"/>
                  <a:gd name="T28" fmla="*/ 48 w 130"/>
                  <a:gd name="T29" fmla="*/ 14 h 48"/>
                  <a:gd name="T30" fmla="*/ 54 w 130"/>
                  <a:gd name="T31" fmla="*/ 16 h 48"/>
                  <a:gd name="T32" fmla="*/ 58 w 130"/>
                  <a:gd name="T33" fmla="*/ 18 h 48"/>
                  <a:gd name="T34" fmla="*/ 66 w 130"/>
                  <a:gd name="T35" fmla="*/ 20 h 48"/>
                  <a:gd name="T36" fmla="*/ 72 w 130"/>
                  <a:gd name="T37" fmla="*/ 22 h 48"/>
                  <a:gd name="T38" fmla="*/ 78 w 130"/>
                  <a:gd name="T39" fmla="*/ 28 h 48"/>
                  <a:gd name="T40" fmla="*/ 86 w 130"/>
                  <a:gd name="T41" fmla="*/ 34 h 48"/>
                  <a:gd name="T42" fmla="*/ 94 w 130"/>
                  <a:gd name="T43" fmla="*/ 36 h 48"/>
                  <a:gd name="T44" fmla="*/ 92 w 130"/>
                  <a:gd name="T45" fmla="*/ 40 h 48"/>
                  <a:gd name="T46" fmla="*/ 92 w 130"/>
                  <a:gd name="T47" fmla="*/ 46 h 48"/>
                  <a:gd name="T48" fmla="*/ 104 w 130"/>
                  <a:gd name="T49" fmla="*/ 44 h 48"/>
                  <a:gd name="T50" fmla="*/ 118 w 130"/>
                  <a:gd name="T51" fmla="*/ 46 h 48"/>
                  <a:gd name="T52" fmla="*/ 122 w 130"/>
                  <a:gd name="T53" fmla="*/ 42 h 48"/>
                  <a:gd name="T54" fmla="*/ 130 w 130"/>
                  <a:gd name="T55" fmla="*/ 40 h 48"/>
                  <a:gd name="T56" fmla="*/ 126 w 130"/>
                  <a:gd name="T57" fmla="*/ 36 h 48"/>
                  <a:gd name="T58" fmla="*/ 112 w 130"/>
                  <a:gd name="T59" fmla="*/ 32 h 48"/>
                  <a:gd name="T60" fmla="*/ 112 w 130"/>
                  <a:gd name="T61" fmla="*/ 28 h 48"/>
                  <a:gd name="T62" fmla="*/ 104 w 130"/>
                  <a:gd name="T63" fmla="*/ 26 h 48"/>
                  <a:gd name="T64" fmla="*/ 98 w 130"/>
                  <a:gd name="T65" fmla="*/ 22 h 48"/>
                  <a:gd name="T66" fmla="*/ 94 w 130"/>
                  <a:gd name="T67" fmla="*/ 22 h 48"/>
                  <a:gd name="T68" fmla="*/ 90 w 130"/>
                  <a:gd name="T69" fmla="*/ 20 h 48"/>
                  <a:gd name="T70" fmla="*/ 80 w 130"/>
                  <a:gd name="T71" fmla="*/ 14 h 48"/>
                  <a:gd name="T72" fmla="*/ 68 w 130"/>
                  <a:gd name="T73" fmla="*/ 12 h 48"/>
                  <a:gd name="T74" fmla="*/ 62 w 130"/>
                  <a:gd name="T75" fmla="*/ 6 h 48"/>
                  <a:gd name="T76" fmla="*/ 50 w 130"/>
                  <a:gd name="T77" fmla="*/ 4 h 48"/>
                  <a:gd name="T78" fmla="*/ 38 w 130"/>
                  <a:gd name="T79" fmla="*/ 0 h 48"/>
                  <a:gd name="T80" fmla="*/ 22 w 130"/>
                  <a:gd name="T81" fmla="*/ 2 h 48"/>
                  <a:gd name="T82" fmla="*/ 10 w 130"/>
                  <a:gd name="T83" fmla="*/ 6 h 48"/>
                  <a:gd name="T84" fmla="*/ 6 w 130"/>
                  <a:gd name="T85" fmla="*/ 1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0" h="48">
                    <a:moveTo>
                      <a:pt x="24" y="20"/>
                    </a:moveTo>
                    <a:lnTo>
                      <a:pt x="24" y="18"/>
                    </a:lnTo>
                    <a:lnTo>
                      <a:pt x="28" y="18"/>
                    </a:lnTo>
                    <a:lnTo>
                      <a:pt x="28" y="20"/>
                    </a:lnTo>
                    <a:lnTo>
                      <a:pt x="28" y="22"/>
                    </a:lnTo>
                    <a:lnTo>
                      <a:pt x="26" y="24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26" y="22"/>
                    </a:lnTo>
                    <a:lnTo>
                      <a:pt x="24" y="20"/>
                    </a:lnTo>
                    <a:lnTo>
                      <a:pt x="24" y="20"/>
                    </a:lnTo>
                    <a:close/>
                    <a:moveTo>
                      <a:pt x="6" y="14"/>
                    </a:moveTo>
                    <a:lnTo>
                      <a:pt x="8" y="14"/>
                    </a:lnTo>
                    <a:lnTo>
                      <a:pt x="8" y="16"/>
                    </a:lnTo>
                    <a:lnTo>
                      <a:pt x="6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4" y="16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2" y="1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8" y="14"/>
                    </a:lnTo>
                    <a:lnTo>
                      <a:pt x="22" y="14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2" y="8"/>
                    </a:lnTo>
                    <a:lnTo>
                      <a:pt x="34" y="8"/>
                    </a:lnTo>
                    <a:lnTo>
                      <a:pt x="40" y="8"/>
                    </a:lnTo>
                    <a:lnTo>
                      <a:pt x="42" y="10"/>
                    </a:lnTo>
                    <a:lnTo>
                      <a:pt x="40" y="12"/>
                    </a:lnTo>
                    <a:lnTo>
                      <a:pt x="36" y="10"/>
                    </a:lnTo>
                    <a:lnTo>
                      <a:pt x="36" y="12"/>
                    </a:lnTo>
                    <a:lnTo>
                      <a:pt x="36" y="14"/>
                    </a:lnTo>
                    <a:lnTo>
                      <a:pt x="44" y="14"/>
                    </a:lnTo>
                    <a:lnTo>
                      <a:pt x="46" y="14"/>
                    </a:lnTo>
                    <a:lnTo>
                      <a:pt x="48" y="14"/>
                    </a:lnTo>
                    <a:lnTo>
                      <a:pt x="50" y="16"/>
                    </a:lnTo>
                    <a:lnTo>
                      <a:pt x="54" y="16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8" y="16"/>
                    </a:lnTo>
                    <a:lnTo>
                      <a:pt x="58" y="18"/>
                    </a:lnTo>
                    <a:lnTo>
                      <a:pt x="62" y="20"/>
                    </a:lnTo>
                    <a:lnTo>
                      <a:pt x="64" y="20"/>
                    </a:lnTo>
                    <a:lnTo>
                      <a:pt x="66" y="20"/>
                    </a:lnTo>
                    <a:lnTo>
                      <a:pt x="68" y="22"/>
                    </a:lnTo>
                    <a:lnTo>
                      <a:pt x="70" y="22"/>
                    </a:lnTo>
                    <a:lnTo>
                      <a:pt x="72" y="22"/>
                    </a:lnTo>
                    <a:lnTo>
                      <a:pt x="76" y="20"/>
                    </a:lnTo>
                    <a:lnTo>
                      <a:pt x="76" y="22"/>
                    </a:lnTo>
                    <a:lnTo>
                      <a:pt x="78" y="28"/>
                    </a:lnTo>
                    <a:lnTo>
                      <a:pt x="84" y="34"/>
                    </a:lnTo>
                    <a:lnTo>
                      <a:pt x="84" y="34"/>
                    </a:lnTo>
                    <a:lnTo>
                      <a:pt x="86" y="34"/>
                    </a:lnTo>
                    <a:lnTo>
                      <a:pt x="88" y="34"/>
                    </a:lnTo>
                    <a:lnTo>
                      <a:pt x="92" y="34"/>
                    </a:lnTo>
                    <a:lnTo>
                      <a:pt x="94" y="36"/>
                    </a:lnTo>
                    <a:lnTo>
                      <a:pt x="96" y="36"/>
                    </a:lnTo>
                    <a:lnTo>
                      <a:pt x="96" y="40"/>
                    </a:lnTo>
                    <a:lnTo>
                      <a:pt x="92" y="40"/>
                    </a:lnTo>
                    <a:lnTo>
                      <a:pt x="88" y="44"/>
                    </a:lnTo>
                    <a:lnTo>
                      <a:pt x="88" y="46"/>
                    </a:lnTo>
                    <a:lnTo>
                      <a:pt x="92" y="46"/>
                    </a:lnTo>
                    <a:lnTo>
                      <a:pt x="96" y="46"/>
                    </a:lnTo>
                    <a:lnTo>
                      <a:pt x="98" y="46"/>
                    </a:lnTo>
                    <a:lnTo>
                      <a:pt x="104" y="44"/>
                    </a:lnTo>
                    <a:lnTo>
                      <a:pt x="106" y="46"/>
                    </a:lnTo>
                    <a:lnTo>
                      <a:pt x="112" y="48"/>
                    </a:lnTo>
                    <a:lnTo>
                      <a:pt x="118" y="46"/>
                    </a:lnTo>
                    <a:lnTo>
                      <a:pt x="118" y="44"/>
                    </a:lnTo>
                    <a:lnTo>
                      <a:pt x="120" y="44"/>
                    </a:lnTo>
                    <a:lnTo>
                      <a:pt x="122" y="42"/>
                    </a:lnTo>
                    <a:lnTo>
                      <a:pt x="126" y="44"/>
                    </a:lnTo>
                    <a:lnTo>
                      <a:pt x="128" y="42"/>
                    </a:lnTo>
                    <a:lnTo>
                      <a:pt x="130" y="40"/>
                    </a:lnTo>
                    <a:lnTo>
                      <a:pt x="128" y="40"/>
                    </a:lnTo>
                    <a:lnTo>
                      <a:pt x="126" y="38"/>
                    </a:lnTo>
                    <a:lnTo>
                      <a:pt x="126" y="36"/>
                    </a:lnTo>
                    <a:lnTo>
                      <a:pt x="120" y="34"/>
                    </a:lnTo>
                    <a:lnTo>
                      <a:pt x="114" y="34"/>
                    </a:lnTo>
                    <a:lnTo>
                      <a:pt x="112" y="32"/>
                    </a:lnTo>
                    <a:lnTo>
                      <a:pt x="112" y="32"/>
                    </a:lnTo>
                    <a:lnTo>
                      <a:pt x="114" y="28"/>
                    </a:lnTo>
                    <a:lnTo>
                      <a:pt x="112" y="28"/>
                    </a:lnTo>
                    <a:lnTo>
                      <a:pt x="110" y="28"/>
                    </a:lnTo>
                    <a:lnTo>
                      <a:pt x="108" y="28"/>
                    </a:lnTo>
                    <a:lnTo>
                      <a:pt x="104" y="26"/>
                    </a:lnTo>
                    <a:lnTo>
                      <a:pt x="102" y="26"/>
                    </a:lnTo>
                    <a:lnTo>
                      <a:pt x="100" y="24"/>
                    </a:lnTo>
                    <a:lnTo>
                      <a:pt x="98" y="22"/>
                    </a:lnTo>
                    <a:lnTo>
                      <a:pt x="96" y="24"/>
                    </a:lnTo>
                    <a:lnTo>
                      <a:pt x="94" y="22"/>
                    </a:lnTo>
                    <a:lnTo>
                      <a:pt x="94" y="22"/>
                    </a:lnTo>
                    <a:lnTo>
                      <a:pt x="94" y="20"/>
                    </a:lnTo>
                    <a:lnTo>
                      <a:pt x="92" y="22"/>
                    </a:lnTo>
                    <a:lnTo>
                      <a:pt x="90" y="20"/>
                    </a:lnTo>
                    <a:lnTo>
                      <a:pt x="86" y="20"/>
                    </a:lnTo>
                    <a:lnTo>
                      <a:pt x="84" y="16"/>
                    </a:lnTo>
                    <a:lnTo>
                      <a:pt x="80" y="14"/>
                    </a:lnTo>
                    <a:lnTo>
                      <a:pt x="78" y="12"/>
                    </a:lnTo>
                    <a:lnTo>
                      <a:pt x="70" y="12"/>
                    </a:lnTo>
                    <a:lnTo>
                      <a:pt x="68" y="12"/>
                    </a:lnTo>
                    <a:lnTo>
                      <a:pt x="68" y="8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62" y="4"/>
                    </a:lnTo>
                    <a:lnTo>
                      <a:pt x="52" y="4"/>
                    </a:lnTo>
                    <a:lnTo>
                      <a:pt x="50" y="4"/>
                    </a:lnTo>
                    <a:lnTo>
                      <a:pt x="46" y="4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22" y="2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4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1" name="Turks &amp; Caicos">
                <a:extLst>
                  <a:ext uri="{FF2B5EF4-FFF2-40B4-BE49-F238E27FC236}">
                    <a16:creationId xmlns:a16="http://schemas.microsoft.com/office/drawing/2014/main" id="{17B04F30-CCBE-4010-B690-7A38A6CF4F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05585" y="3759269"/>
                <a:ext cx="133970" cy="156937"/>
              </a:xfrm>
              <a:custGeom>
                <a:avLst/>
                <a:gdLst>
                  <a:gd name="T0" fmla="*/ 66 w 70"/>
                  <a:gd name="T1" fmla="*/ 72 h 82"/>
                  <a:gd name="T2" fmla="*/ 62 w 70"/>
                  <a:gd name="T3" fmla="*/ 82 h 82"/>
                  <a:gd name="T4" fmla="*/ 64 w 70"/>
                  <a:gd name="T5" fmla="*/ 76 h 82"/>
                  <a:gd name="T6" fmla="*/ 58 w 70"/>
                  <a:gd name="T7" fmla="*/ 78 h 82"/>
                  <a:gd name="T8" fmla="*/ 66 w 70"/>
                  <a:gd name="T9" fmla="*/ 62 h 82"/>
                  <a:gd name="T10" fmla="*/ 66 w 70"/>
                  <a:gd name="T11" fmla="*/ 64 h 82"/>
                  <a:gd name="T12" fmla="*/ 58 w 70"/>
                  <a:gd name="T13" fmla="*/ 56 h 82"/>
                  <a:gd name="T14" fmla="*/ 52 w 70"/>
                  <a:gd name="T15" fmla="*/ 62 h 82"/>
                  <a:gd name="T16" fmla="*/ 52 w 70"/>
                  <a:gd name="T17" fmla="*/ 64 h 82"/>
                  <a:gd name="T18" fmla="*/ 58 w 70"/>
                  <a:gd name="T19" fmla="*/ 56 h 82"/>
                  <a:gd name="T20" fmla="*/ 52 w 70"/>
                  <a:gd name="T21" fmla="*/ 58 h 82"/>
                  <a:gd name="T22" fmla="*/ 50 w 70"/>
                  <a:gd name="T23" fmla="*/ 54 h 82"/>
                  <a:gd name="T24" fmla="*/ 44 w 70"/>
                  <a:gd name="T25" fmla="*/ 52 h 82"/>
                  <a:gd name="T26" fmla="*/ 42 w 70"/>
                  <a:gd name="T27" fmla="*/ 54 h 82"/>
                  <a:gd name="T28" fmla="*/ 40 w 70"/>
                  <a:gd name="T29" fmla="*/ 46 h 82"/>
                  <a:gd name="T30" fmla="*/ 32 w 70"/>
                  <a:gd name="T31" fmla="*/ 46 h 82"/>
                  <a:gd name="T32" fmla="*/ 50 w 70"/>
                  <a:gd name="T33" fmla="*/ 38 h 82"/>
                  <a:gd name="T34" fmla="*/ 52 w 70"/>
                  <a:gd name="T35" fmla="*/ 40 h 82"/>
                  <a:gd name="T36" fmla="*/ 36 w 70"/>
                  <a:gd name="T37" fmla="*/ 32 h 82"/>
                  <a:gd name="T38" fmla="*/ 38 w 70"/>
                  <a:gd name="T39" fmla="*/ 40 h 82"/>
                  <a:gd name="T40" fmla="*/ 42 w 70"/>
                  <a:gd name="T41" fmla="*/ 40 h 82"/>
                  <a:gd name="T42" fmla="*/ 38 w 70"/>
                  <a:gd name="T43" fmla="*/ 32 h 82"/>
                  <a:gd name="T44" fmla="*/ 32 w 70"/>
                  <a:gd name="T45" fmla="*/ 26 h 82"/>
                  <a:gd name="T46" fmla="*/ 30 w 70"/>
                  <a:gd name="T47" fmla="*/ 28 h 82"/>
                  <a:gd name="T48" fmla="*/ 30 w 70"/>
                  <a:gd name="T49" fmla="*/ 24 h 82"/>
                  <a:gd name="T50" fmla="*/ 14 w 70"/>
                  <a:gd name="T51" fmla="*/ 0 h 82"/>
                  <a:gd name="T52" fmla="*/ 22 w 70"/>
                  <a:gd name="T53" fmla="*/ 4 h 82"/>
                  <a:gd name="T54" fmla="*/ 22 w 70"/>
                  <a:gd name="T55" fmla="*/ 10 h 82"/>
                  <a:gd name="T56" fmla="*/ 20 w 70"/>
                  <a:gd name="T57" fmla="*/ 10 h 82"/>
                  <a:gd name="T58" fmla="*/ 18 w 70"/>
                  <a:gd name="T59" fmla="*/ 4 h 82"/>
                  <a:gd name="T60" fmla="*/ 0 w 70"/>
                  <a:gd name="T61" fmla="*/ 2 h 82"/>
                  <a:gd name="T62" fmla="*/ 8 w 70"/>
                  <a:gd name="T63" fmla="*/ 2 h 82"/>
                  <a:gd name="T64" fmla="*/ 12 w 70"/>
                  <a:gd name="T65" fmla="*/ 2 h 82"/>
                  <a:gd name="T66" fmla="*/ 4 w 70"/>
                  <a:gd name="T67" fmla="*/ 6 h 82"/>
                  <a:gd name="T68" fmla="*/ 18 w 70"/>
                  <a:gd name="T69" fmla="*/ 24 h 82"/>
                  <a:gd name="T70" fmla="*/ 16 w 70"/>
                  <a:gd name="T71" fmla="*/ 26 h 82"/>
                  <a:gd name="T72" fmla="*/ 10 w 70"/>
                  <a:gd name="T73" fmla="*/ 36 h 82"/>
                  <a:gd name="T74" fmla="*/ 10 w 70"/>
                  <a:gd name="T75" fmla="*/ 38 h 82"/>
                  <a:gd name="T76" fmla="*/ 10 w 70"/>
                  <a:gd name="T77" fmla="*/ 38 h 82"/>
                  <a:gd name="T78" fmla="*/ 10 w 70"/>
                  <a:gd name="T79" fmla="*/ 28 h 82"/>
                  <a:gd name="T80" fmla="*/ 8 w 70"/>
                  <a:gd name="T81" fmla="*/ 28 h 82"/>
                  <a:gd name="T82" fmla="*/ 10 w 70"/>
                  <a:gd name="T83" fmla="*/ 32 h 82"/>
                  <a:gd name="T84" fmla="*/ 10 w 70"/>
                  <a:gd name="T85" fmla="*/ 40 h 82"/>
                  <a:gd name="T86" fmla="*/ 14 w 70"/>
                  <a:gd name="T87" fmla="*/ 44 h 82"/>
                  <a:gd name="T88" fmla="*/ 14 w 70"/>
                  <a:gd name="T89" fmla="*/ 3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" h="82">
                    <a:moveTo>
                      <a:pt x="66" y="74"/>
                    </a:moveTo>
                    <a:lnTo>
                      <a:pt x="66" y="74"/>
                    </a:lnTo>
                    <a:lnTo>
                      <a:pt x="66" y="72"/>
                    </a:lnTo>
                    <a:lnTo>
                      <a:pt x="66" y="74"/>
                    </a:lnTo>
                    <a:close/>
                    <a:moveTo>
                      <a:pt x="56" y="82"/>
                    </a:moveTo>
                    <a:lnTo>
                      <a:pt x="62" y="82"/>
                    </a:lnTo>
                    <a:lnTo>
                      <a:pt x="66" y="78"/>
                    </a:lnTo>
                    <a:lnTo>
                      <a:pt x="66" y="76"/>
                    </a:lnTo>
                    <a:lnTo>
                      <a:pt x="64" y="76"/>
                    </a:lnTo>
                    <a:lnTo>
                      <a:pt x="62" y="78"/>
                    </a:lnTo>
                    <a:lnTo>
                      <a:pt x="60" y="78"/>
                    </a:lnTo>
                    <a:lnTo>
                      <a:pt x="58" y="78"/>
                    </a:lnTo>
                    <a:lnTo>
                      <a:pt x="56" y="82"/>
                    </a:lnTo>
                    <a:close/>
                    <a:moveTo>
                      <a:pt x="64" y="62"/>
                    </a:moveTo>
                    <a:lnTo>
                      <a:pt x="66" y="62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4" y="62"/>
                    </a:lnTo>
                    <a:close/>
                    <a:moveTo>
                      <a:pt x="58" y="56"/>
                    </a:moveTo>
                    <a:lnTo>
                      <a:pt x="54" y="56"/>
                    </a:lnTo>
                    <a:lnTo>
                      <a:pt x="54" y="58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0" y="64"/>
                    </a:lnTo>
                    <a:lnTo>
                      <a:pt x="52" y="64"/>
                    </a:lnTo>
                    <a:lnTo>
                      <a:pt x="58" y="60"/>
                    </a:lnTo>
                    <a:lnTo>
                      <a:pt x="58" y="56"/>
                    </a:lnTo>
                    <a:lnTo>
                      <a:pt x="58" y="56"/>
                    </a:lnTo>
                    <a:close/>
                    <a:moveTo>
                      <a:pt x="50" y="54"/>
                    </a:moveTo>
                    <a:lnTo>
                      <a:pt x="52" y="56"/>
                    </a:lnTo>
                    <a:lnTo>
                      <a:pt x="52" y="58"/>
                    </a:lnTo>
                    <a:lnTo>
                      <a:pt x="52" y="56"/>
                    </a:lnTo>
                    <a:lnTo>
                      <a:pt x="50" y="56"/>
                    </a:lnTo>
                    <a:lnTo>
                      <a:pt x="50" y="54"/>
                    </a:lnTo>
                    <a:close/>
                    <a:moveTo>
                      <a:pt x="40" y="44"/>
                    </a:moveTo>
                    <a:lnTo>
                      <a:pt x="42" y="48"/>
                    </a:lnTo>
                    <a:lnTo>
                      <a:pt x="44" y="52"/>
                    </a:lnTo>
                    <a:lnTo>
                      <a:pt x="46" y="56"/>
                    </a:lnTo>
                    <a:lnTo>
                      <a:pt x="44" y="56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42" y="50"/>
                    </a:lnTo>
                    <a:lnTo>
                      <a:pt x="40" y="46"/>
                    </a:lnTo>
                    <a:lnTo>
                      <a:pt x="40" y="44"/>
                    </a:lnTo>
                    <a:close/>
                    <a:moveTo>
                      <a:pt x="32" y="42"/>
                    </a:moveTo>
                    <a:lnTo>
                      <a:pt x="32" y="46"/>
                    </a:lnTo>
                    <a:lnTo>
                      <a:pt x="32" y="46"/>
                    </a:lnTo>
                    <a:lnTo>
                      <a:pt x="32" y="42"/>
                    </a:lnTo>
                    <a:close/>
                    <a:moveTo>
                      <a:pt x="50" y="38"/>
                    </a:moveTo>
                    <a:lnTo>
                      <a:pt x="50" y="40"/>
                    </a:lnTo>
                    <a:lnTo>
                      <a:pt x="50" y="42"/>
                    </a:lnTo>
                    <a:lnTo>
                      <a:pt x="52" y="40"/>
                    </a:lnTo>
                    <a:lnTo>
                      <a:pt x="50" y="38"/>
                    </a:lnTo>
                    <a:close/>
                    <a:moveTo>
                      <a:pt x="38" y="32"/>
                    </a:moveTo>
                    <a:lnTo>
                      <a:pt x="36" y="32"/>
                    </a:lnTo>
                    <a:lnTo>
                      <a:pt x="38" y="36"/>
                    </a:lnTo>
                    <a:lnTo>
                      <a:pt x="38" y="38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42" y="40"/>
                    </a:lnTo>
                    <a:lnTo>
                      <a:pt x="42" y="40"/>
                    </a:lnTo>
                    <a:lnTo>
                      <a:pt x="40" y="36"/>
                    </a:lnTo>
                    <a:lnTo>
                      <a:pt x="40" y="34"/>
                    </a:lnTo>
                    <a:lnTo>
                      <a:pt x="38" y="32"/>
                    </a:lnTo>
                    <a:close/>
                    <a:moveTo>
                      <a:pt x="28" y="20"/>
                    </a:moveTo>
                    <a:lnTo>
                      <a:pt x="30" y="22"/>
                    </a:lnTo>
                    <a:lnTo>
                      <a:pt x="32" y="26"/>
                    </a:lnTo>
                    <a:lnTo>
                      <a:pt x="32" y="30"/>
                    </a:lnTo>
                    <a:lnTo>
                      <a:pt x="30" y="30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2" y="26"/>
                    </a:lnTo>
                    <a:lnTo>
                      <a:pt x="30" y="24"/>
                    </a:lnTo>
                    <a:lnTo>
                      <a:pt x="26" y="22"/>
                    </a:lnTo>
                    <a:lnTo>
                      <a:pt x="28" y="20"/>
                    </a:lnTo>
                    <a:close/>
                    <a:moveTo>
                      <a:pt x="14" y="0"/>
                    </a:moveTo>
                    <a:lnTo>
                      <a:pt x="18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20" y="10"/>
                    </a:lnTo>
                    <a:lnTo>
                      <a:pt x="20" y="8"/>
                    </a:lnTo>
                    <a:lnTo>
                      <a:pt x="22" y="6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4" y="0"/>
                    </a:lnTo>
                    <a:close/>
                    <a:moveTo>
                      <a:pt x="0" y="2"/>
                    </a:moveTo>
                    <a:lnTo>
                      <a:pt x="4" y="2"/>
                    </a:lnTo>
                    <a:lnTo>
                      <a:pt x="4" y="2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0" y="2"/>
                    </a:lnTo>
                    <a:close/>
                    <a:moveTo>
                      <a:pt x="14" y="26"/>
                    </a:moveTo>
                    <a:lnTo>
                      <a:pt x="18" y="24"/>
                    </a:lnTo>
                    <a:lnTo>
                      <a:pt x="20" y="24"/>
                    </a:lnTo>
                    <a:lnTo>
                      <a:pt x="20" y="26"/>
                    </a:lnTo>
                    <a:lnTo>
                      <a:pt x="16" y="26"/>
                    </a:lnTo>
                    <a:lnTo>
                      <a:pt x="14" y="26"/>
                    </a:lnTo>
                    <a:close/>
                    <a:moveTo>
                      <a:pt x="12" y="36"/>
                    </a:moveTo>
                    <a:lnTo>
                      <a:pt x="10" y="36"/>
                    </a:lnTo>
                    <a:lnTo>
                      <a:pt x="12" y="36"/>
                    </a:lnTo>
                    <a:lnTo>
                      <a:pt x="12" y="36"/>
                    </a:lnTo>
                    <a:close/>
                    <a:moveTo>
                      <a:pt x="10" y="38"/>
                    </a:moveTo>
                    <a:lnTo>
                      <a:pt x="10" y="36"/>
                    </a:lnTo>
                    <a:lnTo>
                      <a:pt x="10" y="38"/>
                    </a:lnTo>
                    <a:lnTo>
                      <a:pt x="10" y="38"/>
                    </a:lnTo>
                    <a:close/>
                    <a:moveTo>
                      <a:pt x="10" y="34"/>
                    </a:moveTo>
                    <a:lnTo>
                      <a:pt x="12" y="32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8" y="28"/>
                    </a:lnTo>
                    <a:lnTo>
                      <a:pt x="6" y="32"/>
                    </a:lnTo>
                    <a:lnTo>
                      <a:pt x="6" y="34"/>
                    </a:lnTo>
                    <a:lnTo>
                      <a:pt x="10" y="32"/>
                    </a:lnTo>
                    <a:lnTo>
                      <a:pt x="10" y="34"/>
                    </a:lnTo>
                    <a:close/>
                    <a:moveTo>
                      <a:pt x="12" y="38"/>
                    </a:moveTo>
                    <a:lnTo>
                      <a:pt x="10" y="40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4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38"/>
                    </a:lnTo>
                    <a:lnTo>
                      <a:pt x="12" y="38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2" name="Guadeloupe">
                <a:extLst>
                  <a:ext uri="{FF2B5EF4-FFF2-40B4-BE49-F238E27FC236}">
                    <a16:creationId xmlns:a16="http://schemas.microsoft.com/office/drawing/2014/main" id="{1E4CE3B9-CC39-4E63-A199-2EB9507A0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46" y="4015726"/>
                <a:ext cx="3828" cy="7655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2 w 2"/>
                  <a:gd name="T5" fmla="*/ 2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3" name="Dominica">
                <a:extLst>
                  <a:ext uri="{FF2B5EF4-FFF2-40B4-BE49-F238E27FC236}">
                    <a16:creationId xmlns:a16="http://schemas.microsoft.com/office/drawing/2014/main" id="{11D53ECE-A397-4DAF-9C78-8FBD3F168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4529" y="4023382"/>
                <a:ext cx="15311" cy="19139"/>
              </a:xfrm>
              <a:custGeom>
                <a:avLst/>
                <a:gdLst>
                  <a:gd name="T0" fmla="*/ 8 w 8"/>
                  <a:gd name="T1" fmla="*/ 8 h 10"/>
                  <a:gd name="T2" fmla="*/ 6 w 8"/>
                  <a:gd name="T3" fmla="*/ 8 h 10"/>
                  <a:gd name="T4" fmla="*/ 8 w 8"/>
                  <a:gd name="T5" fmla="*/ 10 h 10"/>
                  <a:gd name="T6" fmla="*/ 8 w 8"/>
                  <a:gd name="T7" fmla="*/ 8 h 10"/>
                  <a:gd name="T8" fmla="*/ 8 w 8"/>
                  <a:gd name="T9" fmla="*/ 0 h 10"/>
                  <a:gd name="T10" fmla="*/ 4 w 8"/>
                  <a:gd name="T11" fmla="*/ 2 h 10"/>
                  <a:gd name="T12" fmla="*/ 6 w 8"/>
                  <a:gd name="T13" fmla="*/ 4 h 10"/>
                  <a:gd name="T14" fmla="*/ 8 w 8"/>
                  <a:gd name="T15" fmla="*/ 4 h 10"/>
                  <a:gd name="T16" fmla="*/ 8 w 8"/>
                  <a:gd name="T17" fmla="*/ 0 h 10"/>
                  <a:gd name="T18" fmla="*/ 2 w 8"/>
                  <a:gd name="T19" fmla="*/ 2 h 10"/>
                  <a:gd name="T20" fmla="*/ 4 w 8"/>
                  <a:gd name="T21" fmla="*/ 4 h 10"/>
                  <a:gd name="T22" fmla="*/ 4 w 8"/>
                  <a:gd name="T23" fmla="*/ 10 h 10"/>
                  <a:gd name="T24" fmla="*/ 0 w 8"/>
                  <a:gd name="T25" fmla="*/ 4 h 10"/>
                  <a:gd name="T26" fmla="*/ 0 w 8"/>
                  <a:gd name="T27" fmla="*/ 2 h 10"/>
                  <a:gd name="T28" fmla="*/ 2 w 8"/>
                  <a:gd name="T2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0">
                    <a:moveTo>
                      <a:pt x="8" y="8"/>
                    </a:moveTo>
                    <a:lnTo>
                      <a:pt x="6" y="8"/>
                    </a:lnTo>
                    <a:lnTo>
                      <a:pt x="8" y="10"/>
                    </a:lnTo>
                    <a:lnTo>
                      <a:pt x="8" y="8"/>
                    </a:lnTo>
                    <a:close/>
                    <a:moveTo>
                      <a:pt x="8" y="0"/>
                    </a:moveTo>
                    <a:lnTo>
                      <a:pt x="4" y="2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0"/>
                    </a:lnTo>
                    <a:close/>
                    <a:moveTo>
                      <a:pt x="2" y="2"/>
                    </a:moveTo>
                    <a:lnTo>
                      <a:pt x="4" y="4"/>
                    </a:lnTo>
                    <a:lnTo>
                      <a:pt x="4" y="10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4" name="Martinique">
                <a:extLst>
                  <a:ext uri="{FF2B5EF4-FFF2-40B4-BE49-F238E27FC236}">
                    <a16:creationId xmlns:a16="http://schemas.microsoft.com/office/drawing/2014/main" id="{A8A33A9D-AC73-427A-BF30-D99449F26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185" y="4046348"/>
                <a:ext cx="7655" cy="11483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2 h 6"/>
                  <a:gd name="T4" fmla="*/ 4 w 4"/>
                  <a:gd name="T5" fmla="*/ 6 h 6"/>
                  <a:gd name="T6" fmla="*/ 2 w 4"/>
                  <a:gd name="T7" fmla="*/ 6 h 6"/>
                  <a:gd name="T8" fmla="*/ 0 w 4"/>
                  <a:gd name="T9" fmla="*/ 2 h 6"/>
                  <a:gd name="T10" fmla="*/ 0 w 4"/>
                  <a:gd name="T11" fmla="*/ 2 h 6"/>
                  <a:gd name="T12" fmla="*/ 2 w 4"/>
                  <a:gd name="T13" fmla="*/ 0 h 6"/>
                  <a:gd name="T14" fmla="*/ 2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4" y="2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5" name="St. Lucia">
                <a:extLst>
                  <a:ext uri="{FF2B5EF4-FFF2-40B4-BE49-F238E27FC236}">
                    <a16:creationId xmlns:a16="http://schemas.microsoft.com/office/drawing/2014/main" id="{F0A5115A-A3CD-49B8-B3CE-44D04DA1F6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6012" y="4065487"/>
                <a:ext cx="11483" cy="34449"/>
              </a:xfrm>
              <a:custGeom>
                <a:avLst/>
                <a:gdLst>
                  <a:gd name="T0" fmla="*/ 4 w 6"/>
                  <a:gd name="T1" fmla="*/ 10 h 18"/>
                  <a:gd name="T2" fmla="*/ 2 w 6"/>
                  <a:gd name="T3" fmla="*/ 14 h 18"/>
                  <a:gd name="T4" fmla="*/ 2 w 6"/>
                  <a:gd name="T5" fmla="*/ 16 h 18"/>
                  <a:gd name="T6" fmla="*/ 4 w 6"/>
                  <a:gd name="T7" fmla="*/ 18 h 18"/>
                  <a:gd name="T8" fmla="*/ 6 w 6"/>
                  <a:gd name="T9" fmla="*/ 14 h 18"/>
                  <a:gd name="T10" fmla="*/ 4 w 6"/>
                  <a:gd name="T11" fmla="*/ 10 h 18"/>
                  <a:gd name="T12" fmla="*/ 0 w 6"/>
                  <a:gd name="T13" fmla="*/ 0 h 18"/>
                  <a:gd name="T14" fmla="*/ 4 w 6"/>
                  <a:gd name="T15" fmla="*/ 0 h 18"/>
                  <a:gd name="T16" fmla="*/ 6 w 6"/>
                  <a:gd name="T17" fmla="*/ 6 h 18"/>
                  <a:gd name="T18" fmla="*/ 6 w 6"/>
                  <a:gd name="T19" fmla="*/ 8 h 18"/>
                  <a:gd name="T20" fmla="*/ 4 w 6"/>
                  <a:gd name="T21" fmla="*/ 8 h 18"/>
                  <a:gd name="T22" fmla="*/ 2 w 6"/>
                  <a:gd name="T23" fmla="*/ 6 h 18"/>
                  <a:gd name="T24" fmla="*/ 2 w 6"/>
                  <a:gd name="T25" fmla="*/ 6 h 18"/>
                  <a:gd name="T26" fmla="*/ 0 w 6"/>
                  <a:gd name="T27" fmla="*/ 2 h 18"/>
                  <a:gd name="T28" fmla="*/ 0 w 6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18">
                    <a:moveTo>
                      <a:pt x="4" y="10"/>
                    </a:moveTo>
                    <a:lnTo>
                      <a:pt x="2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6" y="14"/>
                    </a:lnTo>
                    <a:lnTo>
                      <a:pt x="4" y="10"/>
                    </a:lnTo>
                    <a:close/>
                    <a:moveTo>
                      <a:pt x="0" y="0"/>
                    </a:moveTo>
                    <a:lnTo>
                      <a:pt x="4" y="0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6" name="Barbados">
                <a:extLst>
                  <a:ext uri="{FF2B5EF4-FFF2-40B4-BE49-F238E27FC236}">
                    <a16:creationId xmlns:a16="http://schemas.microsoft.com/office/drawing/2014/main" id="{1CC8D13E-CF71-4CCE-95DE-5904EAEC0E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4290" y="4103764"/>
                <a:ext cx="7655" cy="7655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2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7" name="St.Vincent &amp; the Grenadines">
                <a:extLst>
                  <a:ext uri="{FF2B5EF4-FFF2-40B4-BE49-F238E27FC236}">
                    <a16:creationId xmlns:a16="http://schemas.microsoft.com/office/drawing/2014/main" id="{B92B449D-86DC-4C31-BA2B-5CFFE2ABCA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4529" y="4103764"/>
                <a:ext cx="15311" cy="34449"/>
              </a:xfrm>
              <a:custGeom>
                <a:avLst/>
                <a:gdLst>
                  <a:gd name="T0" fmla="*/ 4 w 8"/>
                  <a:gd name="T1" fmla="*/ 16 h 18"/>
                  <a:gd name="T2" fmla="*/ 2 w 8"/>
                  <a:gd name="T3" fmla="*/ 14 h 18"/>
                  <a:gd name="T4" fmla="*/ 0 w 8"/>
                  <a:gd name="T5" fmla="*/ 14 h 18"/>
                  <a:gd name="T6" fmla="*/ 0 w 8"/>
                  <a:gd name="T7" fmla="*/ 18 h 18"/>
                  <a:gd name="T8" fmla="*/ 2 w 8"/>
                  <a:gd name="T9" fmla="*/ 18 h 18"/>
                  <a:gd name="T10" fmla="*/ 4 w 8"/>
                  <a:gd name="T11" fmla="*/ 16 h 18"/>
                  <a:gd name="T12" fmla="*/ 4 w 8"/>
                  <a:gd name="T13" fmla="*/ 10 h 18"/>
                  <a:gd name="T14" fmla="*/ 6 w 8"/>
                  <a:gd name="T15" fmla="*/ 12 h 18"/>
                  <a:gd name="T16" fmla="*/ 4 w 8"/>
                  <a:gd name="T17" fmla="*/ 12 h 18"/>
                  <a:gd name="T18" fmla="*/ 4 w 8"/>
                  <a:gd name="T19" fmla="*/ 10 h 18"/>
                  <a:gd name="T20" fmla="*/ 4 w 8"/>
                  <a:gd name="T21" fmla="*/ 10 h 18"/>
                  <a:gd name="T22" fmla="*/ 8 w 8"/>
                  <a:gd name="T23" fmla="*/ 0 h 18"/>
                  <a:gd name="T24" fmla="*/ 8 w 8"/>
                  <a:gd name="T25" fmla="*/ 2 h 18"/>
                  <a:gd name="T26" fmla="*/ 6 w 8"/>
                  <a:gd name="T27" fmla="*/ 6 h 18"/>
                  <a:gd name="T28" fmla="*/ 8 w 8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8">
                    <a:moveTo>
                      <a:pt x="4" y="16"/>
                    </a:moveTo>
                    <a:lnTo>
                      <a:pt x="2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4" y="16"/>
                    </a:lnTo>
                    <a:close/>
                    <a:moveTo>
                      <a:pt x="4" y="10"/>
                    </a:moveTo>
                    <a:lnTo>
                      <a:pt x="6" y="12"/>
                    </a:lnTo>
                    <a:lnTo>
                      <a:pt x="4" y="12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  <a:moveTo>
                      <a:pt x="8" y="0"/>
                    </a:moveTo>
                    <a:lnTo>
                      <a:pt x="8" y="2"/>
                    </a:lnTo>
                    <a:lnTo>
                      <a:pt x="6" y="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8" name="Trinidad and tobago">
                <a:extLst>
                  <a:ext uri="{FF2B5EF4-FFF2-40B4-BE49-F238E27FC236}">
                    <a16:creationId xmlns:a16="http://schemas.microsoft.com/office/drawing/2014/main" id="{B471EEF9-1075-4284-9913-C35789654E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0701" y="4157352"/>
                <a:ext cx="30622" cy="26794"/>
              </a:xfrm>
              <a:custGeom>
                <a:avLst/>
                <a:gdLst>
                  <a:gd name="T0" fmla="*/ 14 w 16"/>
                  <a:gd name="T1" fmla="*/ 2 h 14"/>
                  <a:gd name="T2" fmla="*/ 16 w 16"/>
                  <a:gd name="T3" fmla="*/ 0 h 14"/>
                  <a:gd name="T4" fmla="*/ 16 w 16"/>
                  <a:gd name="T5" fmla="*/ 2 h 14"/>
                  <a:gd name="T6" fmla="*/ 14 w 16"/>
                  <a:gd name="T7" fmla="*/ 2 h 14"/>
                  <a:gd name="T8" fmla="*/ 12 w 16"/>
                  <a:gd name="T9" fmla="*/ 2 h 14"/>
                  <a:gd name="T10" fmla="*/ 8 w 16"/>
                  <a:gd name="T11" fmla="*/ 4 h 14"/>
                  <a:gd name="T12" fmla="*/ 6 w 16"/>
                  <a:gd name="T13" fmla="*/ 4 h 14"/>
                  <a:gd name="T14" fmla="*/ 2 w 16"/>
                  <a:gd name="T15" fmla="*/ 4 h 14"/>
                  <a:gd name="T16" fmla="*/ 2 w 16"/>
                  <a:gd name="T17" fmla="*/ 6 h 14"/>
                  <a:gd name="T18" fmla="*/ 4 w 16"/>
                  <a:gd name="T19" fmla="*/ 8 h 14"/>
                  <a:gd name="T20" fmla="*/ 4 w 16"/>
                  <a:gd name="T21" fmla="*/ 10 h 14"/>
                  <a:gd name="T22" fmla="*/ 2 w 16"/>
                  <a:gd name="T23" fmla="*/ 12 h 14"/>
                  <a:gd name="T24" fmla="*/ 0 w 16"/>
                  <a:gd name="T25" fmla="*/ 14 h 14"/>
                  <a:gd name="T26" fmla="*/ 2 w 16"/>
                  <a:gd name="T27" fmla="*/ 14 h 14"/>
                  <a:gd name="T28" fmla="*/ 8 w 16"/>
                  <a:gd name="T29" fmla="*/ 14 h 14"/>
                  <a:gd name="T30" fmla="*/ 10 w 16"/>
                  <a:gd name="T31" fmla="*/ 12 h 14"/>
                  <a:gd name="T32" fmla="*/ 10 w 16"/>
                  <a:gd name="T33" fmla="*/ 8 h 14"/>
                  <a:gd name="T34" fmla="*/ 10 w 16"/>
                  <a:gd name="T35" fmla="*/ 6 h 14"/>
                  <a:gd name="T36" fmla="*/ 12 w 16"/>
                  <a:gd name="T37" fmla="*/ 4 h 14"/>
                  <a:gd name="T38" fmla="*/ 12 w 16"/>
                  <a:gd name="T3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14">
                    <a:moveTo>
                      <a:pt x="14" y="2"/>
                    </a:moveTo>
                    <a:lnTo>
                      <a:pt x="16" y="0"/>
                    </a:lnTo>
                    <a:lnTo>
                      <a:pt x="16" y="2"/>
                    </a:lnTo>
                    <a:lnTo>
                      <a:pt x="14" y="2"/>
                    </a:lnTo>
                    <a:close/>
                    <a:moveTo>
                      <a:pt x="12" y="2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03" name="Brazil">
              <a:extLst>
                <a:ext uri="{FF2B5EF4-FFF2-40B4-BE49-F238E27FC236}">
                  <a16:creationId xmlns:a16="http://schemas.microsoft.com/office/drawing/2014/main" id="{13BF7DF2-5F5E-4A2D-A762-D76D14731D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7450" y="4298978"/>
              <a:ext cx="918653" cy="968413"/>
            </a:xfrm>
            <a:custGeom>
              <a:avLst/>
              <a:gdLst>
                <a:gd name="T0" fmla="*/ 286 w 480"/>
                <a:gd name="T1" fmla="*/ 68 h 506"/>
                <a:gd name="T2" fmla="*/ 290 w 480"/>
                <a:gd name="T3" fmla="*/ 66 h 506"/>
                <a:gd name="T4" fmla="*/ 294 w 480"/>
                <a:gd name="T5" fmla="*/ 66 h 506"/>
                <a:gd name="T6" fmla="*/ 302 w 480"/>
                <a:gd name="T7" fmla="*/ 68 h 506"/>
                <a:gd name="T8" fmla="*/ 278 w 480"/>
                <a:gd name="T9" fmla="*/ 18 h 506"/>
                <a:gd name="T10" fmla="*/ 264 w 480"/>
                <a:gd name="T11" fmla="*/ 28 h 506"/>
                <a:gd name="T12" fmla="*/ 246 w 480"/>
                <a:gd name="T13" fmla="*/ 40 h 506"/>
                <a:gd name="T14" fmla="*/ 222 w 480"/>
                <a:gd name="T15" fmla="*/ 32 h 506"/>
                <a:gd name="T16" fmla="*/ 212 w 480"/>
                <a:gd name="T17" fmla="*/ 42 h 506"/>
                <a:gd name="T18" fmla="*/ 184 w 480"/>
                <a:gd name="T19" fmla="*/ 52 h 506"/>
                <a:gd name="T20" fmla="*/ 174 w 480"/>
                <a:gd name="T21" fmla="*/ 22 h 506"/>
                <a:gd name="T22" fmla="*/ 166 w 480"/>
                <a:gd name="T23" fmla="*/ 0 h 506"/>
                <a:gd name="T24" fmla="*/ 130 w 480"/>
                <a:gd name="T25" fmla="*/ 16 h 506"/>
                <a:gd name="T26" fmla="*/ 120 w 480"/>
                <a:gd name="T27" fmla="*/ 36 h 506"/>
                <a:gd name="T28" fmla="*/ 94 w 480"/>
                <a:gd name="T29" fmla="*/ 58 h 506"/>
                <a:gd name="T30" fmla="*/ 64 w 480"/>
                <a:gd name="T31" fmla="*/ 46 h 506"/>
                <a:gd name="T32" fmla="*/ 54 w 480"/>
                <a:gd name="T33" fmla="*/ 76 h 506"/>
                <a:gd name="T34" fmla="*/ 36 w 480"/>
                <a:gd name="T35" fmla="*/ 120 h 506"/>
                <a:gd name="T36" fmla="*/ 8 w 480"/>
                <a:gd name="T37" fmla="*/ 148 h 506"/>
                <a:gd name="T38" fmla="*/ 8 w 480"/>
                <a:gd name="T39" fmla="*/ 180 h 506"/>
                <a:gd name="T40" fmla="*/ 42 w 480"/>
                <a:gd name="T41" fmla="*/ 194 h 506"/>
                <a:gd name="T42" fmla="*/ 68 w 480"/>
                <a:gd name="T43" fmla="*/ 204 h 506"/>
                <a:gd name="T44" fmla="*/ 106 w 480"/>
                <a:gd name="T45" fmla="*/ 192 h 506"/>
                <a:gd name="T46" fmla="*/ 130 w 480"/>
                <a:gd name="T47" fmla="*/ 226 h 506"/>
                <a:gd name="T48" fmla="*/ 170 w 480"/>
                <a:gd name="T49" fmla="*/ 254 h 506"/>
                <a:gd name="T50" fmla="*/ 200 w 480"/>
                <a:gd name="T51" fmla="*/ 320 h 506"/>
                <a:gd name="T52" fmla="*/ 228 w 480"/>
                <a:gd name="T53" fmla="*/ 348 h 506"/>
                <a:gd name="T54" fmla="*/ 250 w 480"/>
                <a:gd name="T55" fmla="*/ 386 h 506"/>
                <a:gd name="T56" fmla="*/ 256 w 480"/>
                <a:gd name="T57" fmla="*/ 414 h 506"/>
                <a:gd name="T58" fmla="*/ 230 w 480"/>
                <a:gd name="T59" fmla="*/ 436 h 506"/>
                <a:gd name="T60" fmla="*/ 228 w 480"/>
                <a:gd name="T61" fmla="*/ 454 h 506"/>
                <a:gd name="T62" fmla="*/ 256 w 480"/>
                <a:gd name="T63" fmla="*/ 480 h 506"/>
                <a:gd name="T64" fmla="*/ 278 w 480"/>
                <a:gd name="T65" fmla="*/ 502 h 506"/>
                <a:gd name="T66" fmla="*/ 290 w 480"/>
                <a:gd name="T67" fmla="*/ 470 h 506"/>
                <a:gd name="T68" fmla="*/ 296 w 480"/>
                <a:gd name="T69" fmla="*/ 454 h 506"/>
                <a:gd name="T70" fmla="*/ 290 w 480"/>
                <a:gd name="T71" fmla="*/ 474 h 506"/>
                <a:gd name="T72" fmla="*/ 320 w 480"/>
                <a:gd name="T73" fmla="*/ 432 h 506"/>
                <a:gd name="T74" fmla="*/ 320 w 480"/>
                <a:gd name="T75" fmla="*/ 410 h 506"/>
                <a:gd name="T76" fmla="*/ 324 w 480"/>
                <a:gd name="T77" fmla="*/ 388 h 506"/>
                <a:gd name="T78" fmla="*/ 360 w 480"/>
                <a:gd name="T79" fmla="*/ 368 h 506"/>
                <a:gd name="T80" fmla="*/ 376 w 480"/>
                <a:gd name="T81" fmla="*/ 352 h 506"/>
                <a:gd name="T82" fmla="*/ 384 w 480"/>
                <a:gd name="T83" fmla="*/ 356 h 506"/>
                <a:gd name="T84" fmla="*/ 414 w 480"/>
                <a:gd name="T85" fmla="*/ 342 h 506"/>
                <a:gd name="T86" fmla="*/ 424 w 480"/>
                <a:gd name="T87" fmla="*/ 302 h 506"/>
                <a:gd name="T88" fmla="*/ 430 w 480"/>
                <a:gd name="T89" fmla="*/ 248 h 506"/>
                <a:gd name="T90" fmla="*/ 428 w 480"/>
                <a:gd name="T91" fmla="*/ 224 h 506"/>
                <a:gd name="T92" fmla="*/ 436 w 480"/>
                <a:gd name="T93" fmla="*/ 230 h 506"/>
                <a:gd name="T94" fmla="*/ 468 w 480"/>
                <a:gd name="T95" fmla="*/ 188 h 506"/>
                <a:gd name="T96" fmla="*/ 474 w 480"/>
                <a:gd name="T97" fmla="*/ 140 h 506"/>
                <a:gd name="T98" fmla="*/ 432 w 480"/>
                <a:gd name="T99" fmla="*/ 110 h 506"/>
                <a:gd name="T100" fmla="*/ 394 w 480"/>
                <a:gd name="T101" fmla="*/ 100 h 506"/>
                <a:gd name="T102" fmla="*/ 372 w 480"/>
                <a:gd name="T103" fmla="*/ 96 h 506"/>
                <a:gd name="T104" fmla="*/ 362 w 480"/>
                <a:gd name="T105" fmla="*/ 102 h 506"/>
                <a:gd name="T106" fmla="*/ 354 w 480"/>
                <a:gd name="T107" fmla="*/ 86 h 506"/>
                <a:gd name="T108" fmla="*/ 338 w 480"/>
                <a:gd name="T109" fmla="*/ 80 h 506"/>
                <a:gd name="T110" fmla="*/ 316 w 480"/>
                <a:gd name="T111" fmla="*/ 78 h 506"/>
                <a:gd name="T112" fmla="*/ 298 w 480"/>
                <a:gd name="T113" fmla="*/ 110 h 506"/>
                <a:gd name="T114" fmla="*/ 288 w 480"/>
                <a:gd name="T115" fmla="*/ 92 h 506"/>
                <a:gd name="T116" fmla="*/ 308 w 480"/>
                <a:gd name="T117" fmla="*/ 82 h 506"/>
                <a:gd name="T118" fmla="*/ 286 w 480"/>
                <a:gd name="T119" fmla="*/ 74 h 506"/>
                <a:gd name="T120" fmla="*/ 276 w 480"/>
                <a:gd name="T121" fmla="*/ 78 h 506"/>
                <a:gd name="T122" fmla="*/ 282 w 480"/>
                <a:gd name="T123" fmla="*/ 64 h 506"/>
                <a:gd name="T124" fmla="*/ 288 w 480"/>
                <a:gd name="T125" fmla="*/ 42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0" h="506">
                  <a:moveTo>
                    <a:pt x="280" y="74"/>
                  </a:moveTo>
                  <a:lnTo>
                    <a:pt x="282" y="74"/>
                  </a:lnTo>
                  <a:lnTo>
                    <a:pt x="284" y="72"/>
                  </a:lnTo>
                  <a:lnTo>
                    <a:pt x="284" y="74"/>
                  </a:lnTo>
                  <a:lnTo>
                    <a:pt x="282" y="74"/>
                  </a:lnTo>
                  <a:lnTo>
                    <a:pt x="282" y="74"/>
                  </a:lnTo>
                  <a:lnTo>
                    <a:pt x="280" y="74"/>
                  </a:lnTo>
                  <a:close/>
                  <a:moveTo>
                    <a:pt x="278" y="74"/>
                  </a:moveTo>
                  <a:lnTo>
                    <a:pt x="280" y="74"/>
                  </a:lnTo>
                  <a:lnTo>
                    <a:pt x="280" y="74"/>
                  </a:lnTo>
                  <a:lnTo>
                    <a:pt x="282" y="70"/>
                  </a:lnTo>
                  <a:lnTo>
                    <a:pt x="284" y="70"/>
                  </a:lnTo>
                  <a:lnTo>
                    <a:pt x="286" y="68"/>
                  </a:lnTo>
                  <a:lnTo>
                    <a:pt x="286" y="68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2" y="68"/>
                  </a:lnTo>
                  <a:lnTo>
                    <a:pt x="280" y="70"/>
                  </a:lnTo>
                  <a:lnTo>
                    <a:pt x="278" y="74"/>
                  </a:lnTo>
                  <a:close/>
                  <a:moveTo>
                    <a:pt x="290" y="66"/>
                  </a:moveTo>
                  <a:lnTo>
                    <a:pt x="288" y="64"/>
                  </a:lnTo>
                  <a:lnTo>
                    <a:pt x="288" y="64"/>
                  </a:lnTo>
                  <a:lnTo>
                    <a:pt x="288" y="66"/>
                  </a:lnTo>
                  <a:lnTo>
                    <a:pt x="288" y="66"/>
                  </a:lnTo>
                  <a:lnTo>
                    <a:pt x="290" y="66"/>
                  </a:lnTo>
                  <a:lnTo>
                    <a:pt x="290" y="66"/>
                  </a:lnTo>
                  <a:close/>
                  <a:moveTo>
                    <a:pt x="290" y="64"/>
                  </a:moveTo>
                  <a:lnTo>
                    <a:pt x="288" y="60"/>
                  </a:lnTo>
                  <a:lnTo>
                    <a:pt x="290" y="60"/>
                  </a:lnTo>
                  <a:lnTo>
                    <a:pt x="292" y="60"/>
                  </a:lnTo>
                  <a:lnTo>
                    <a:pt x="292" y="58"/>
                  </a:lnTo>
                  <a:lnTo>
                    <a:pt x="294" y="58"/>
                  </a:lnTo>
                  <a:lnTo>
                    <a:pt x="292" y="60"/>
                  </a:lnTo>
                  <a:lnTo>
                    <a:pt x="292" y="60"/>
                  </a:lnTo>
                  <a:lnTo>
                    <a:pt x="290" y="62"/>
                  </a:lnTo>
                  <a:lnTo>
                    <a:pt x="290" y="64"/>
                  </a:lnTo>
                  <a:close/>
                  <a:moveTo>
                    <a:pt x="290" y="66"/>
                  </a:moveTo>
                  <a:lnTo>
                    <a:pt x="290" y="66"/>
                  </a:lnTo>
                  <a:lnTo>
                    <a:pt x="294" y="66"/>
                  </a:lnTo>
                  <a:lnTo>
                    <a:pt x="296" y="66"/>
                  </a:lnTo>
                  <a:lnTo>
                    <a:pt x="296" y="66"/>
                  </a:lnTo>
                  <a:lnTo>
                    <a:pt x="296" y="64"/>
                  </a:lnTo>
                  <a:lnTo>
                    <a:pt x="296" y="62"/>
                  </a:lnTo>
                  <a:lnTo>
                    <a:pt x="292" y="64"/>
                  </a:lnTo>
                  <a:lnTo>
                    <a:pt x="290" y="64"/>
                  </a:lnTo>
                  <a:lnTo>
                    <a:pt x="290" y="66"/>
                  </a:lnTo>
                  <a:close/>
                  <a:moveTo>
                    <a:pt x="296" y="68"/>
                  </a:moveTo>
                  <a:lnTo>
                    <a:pt x="298" y="66"/>
                  </a:lnTo>
                  <a:lnTo>
                    <a:pt x="300" y="66"/>
                  </a:lnTo>
                  <a:lnTo>
                    <a:pt x="302" y="66"/>
                  </a:lnTo>
                  <a:lnTo>
                    <a:pt x="302" y="66"/>
                  </a:lnTo>
                  <a:lnTo>
                    <a:pt x="302" y="68"/>
                  </a:lnTo>
                  <a:lnTo>
                    <a:pt x="298" y="68"/>
                  </a:lnTo>
                  <a:lnTo>
                    <a:pt x="296" y="68"/>
                  </a:lnTo>
                  <a:close/>
                  <a:moveTo>
                    <a:pt x="290" y="42"/>
                  </a:moveTo>
                  <a:lnTo>
                    <a:pt x="288" y="40"/>
                  </a:lnTo>
                  <a:lnTo>
                    <a:pt x="288" y="38"/>
                  </a:lnTo>
                  <a:lnTo>
                    <a:pt x="288" y="36"/>
                  </a:lnTo>
                  <a:lnTo>
                    <a:pt x="290" y="38"/>
                  </a:lnTo>
                  <a:lnTo>
                    <a:pt x="290" y="40"/>
                  </a:lnTo>
                  <a:lnTo>
                    <a:pt x="290" y="42"/>
                  </a:lnTo>
                  <a:lnTo>
                    <a:pt x="290" y="42"/>
                  </a:lnTo>
                  <a:lnTo>
                    <a:pt x="290" y="42"/>
                  </a:lnTo>
                  <a:lnTo>
                    <a:pt x="290" y="42"/>
                  </a:lnTo>
                  <a:close/>
                  <a:moveTo>
                    <a:pt x="278" y="18"/>
                  </a:moveTo>
                  <a:lnTo>
                    <a:pt x="278" y="18"/>
                  </a:lnTo>
                  <a:lnTo>
                    <a:pt x="276" y="14"/>
                  </a:lnTo>
                  <a:lnTo>
                    <a:pt x="276" y="12"/>
                  </a:lnTo>
                  <a:lnTo>
                    <a:pt x="274" y="12"/>
                  </a:lnTo>
                  <a:lnTo>
                    <a:pt x="276" y="14"/>
                  </a:lnTo>
                  <a:lnTo>
                    <a:pt x="274" y="16"/>
                  </a:lnTo>
                  <a:lnTo>
                    <a:pt x="272" y="18"/>
                  </a:lnTo>
                  <a:lnTo>
                    <a:pt x="272" y="18"/>
                  </a:lnTo>
                  <a:lnTo>
                    <a:pt x="270" y="18"/>
                  </a:lnTo>
                  <a:lnTo>
                    <a:pt x="270" y="18"/>
                  </a:lnTo>
                  <a:lnTo>
                    <a:pt x="268" y="22"/>
                  </a:lnTo>
                  <a:lnTo>
                    <a:pt x="264" y="26"/>
                  </a:lnTo>
                  <a:lnTo>
                    <a:pt x="264" y="28"/>
                  </a:lnTo>
                  <a:lnTo>
                    <a:pt x="262" y="34"/>
                  </a:lnTo>
                  <a:lnTo>
                    <a:pt x="260" y="38"/>
                  </a:lnTo>
                  <a:lnTo>
                    <a:pt x="258" y="40"/>
                  </a:lnTo>
                  <a:lnTo>
                    <a:pt x="256" y="40"/>
                  </a:lnTo>
                  <a:lnTo>
                    <a:pt x="254" y="42"/>
                  </a:lnTo>
                  <a:lnTo>
                    <a:pt x="254" y="44"/>
                  </a:lnTo>
                  <a:lnTo>
                    <a:pt x="252" y="46"/>
                  </a:lnTo>
                  <a:lnTo>
                    <a:pt x="250" y="44"/>
                  </a:lnTo>
                  <a:lnTo>
                    <a:pt x="250" y="42"/>
                  </a:lnTo>
                  <a:lnTo>
                    <a:pt x="250" y="40"/>
                  </a:lnTo>
                  <a:lnTo>
                    <a:pt x="248" y="40"/>
                  </a:lnTo>
                  <a:lnTo>
                    <a:pt x="248" y="40"/>
                  </a:lnTo>
                  <a:lnTo>
                    <a:pt x="246" y="40"/>
                  </a:lnTo>
                  <a:lnTo>
                    <a:pt x="244" y="42"/>
                  </a:lnTo>
                  <a:lnTo>
                    <a:pt x="242" y="42"/>
                  </a:lnTo>
                  <a:lnTo>
                    <a:pt x="242" y="40"/>
                  </a:lnTo>
                  <a:lnTo>
                    <a:pt x="242" y="38"/>
                  </a:lnTo>
                  <a:lnTo>
                    <a:pt x="240" y="38"/>
                  </a:lnTo>
                  <a:lnTo>
                    <a:pt x="240" y="36"/>
                  </a:lnTo>
                  <a:lnTo>
                    <a:pt x="240" y="34"/>
                  </a:lnTo>
                  <a:lnTo>
                    <a:pt x="238" y="34"/>
                  </a:lnTo>
                  <a:lnTo>
                    <a:pt x="234" y="32"/>
                  </a:lnTo>
                  <a:lnTo>
                    <a:pt x="232" y="32"/>
                  </a:lnTo>
                  <a:lnTo>
                    <a:pt x="230" y="32"/>
                  </a:lnTo>
                  <a:lnTo>
                    <a:pt x="224" y="34"/>
                  </a:lnTo>
                  <a:lnTo>
                    <a:pt x="222" y="32"/>
                  </a:lnTo>
                  <a:lnTo>
                    <a:pt x="220" y="34"/>
                  </a:lnTo>
                  <a:lnTo>
                    <a:pt x="218" y="36"/>
                  </a:lnTo>
                  <a:lnTo>
                    <a:pt x="220" y="38"/>
                  </a:lnTo>
                  <a:lnTo>
                    <a:pt x="222" y="40"/>
                  </a:lnTo>
                  <a:lnTo>
                    <a:pt x="222" y="42"/>
                  </a:lnTo>
                  <a:lnTo>
                    <a:pt x="222" y="44"/>
                  </a:lnTo>
                  <a:lnTo>
                    <a:pt x="220" y="44"/>
                  </a:lnTo>
                  <a:lnTo>
                    <a:pt x="218" y="42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214" y="42"/>
                  </a:lnTo>
                  <a:lnTo>
                    <a:pt x="216" y="42"/>
                  </a:lnTo>
                  <a:lnTo>
                    <a:pt x="212" y="42"/>
                  </a:lnTo>
                  <a:lnTo>
                    <a:pt x="208" y="42"/>
                  </a:lnTo>
                  <a:lnTo>
                    <a:pt x="208" y="42"/>
                  </a:lnTo>
                  <a:lnTo>
                    <a:pt x="204" y="42"/>
                  </a:lnTo>
                  <a:lnTo>
                    <a:pt x="202" y="42"/>
                  </a:lnTo>
                  <a:lnTo>
                    <a:pt x="200" y="46"/>
                  </a:lnTo>
                  <a:lnTo>
                    <a:pt x="196" y="46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0" y="50"/>
                  </a:lnTo>
                  <a:lnTo>
                    <a:pt x="188" y="50"/>
                  </a:lnTo>
                  <a:lnTo>
                    <a:pt x="188" y="50"/>
                  </a:lnTo>
                  <a:lnTo>
                    <a:pt x="186" y="50"/>
                  </a:lnTo>
                  <a:lnTo>
                    <a:pt x="184" y="52"/>
                  </a:lnTo>
                  <a:lnTo>
                    <a:pt x="182" y="52"/>
                  </a:lnTo>
                  <a:lnTo>
                    <a:pt x="178" y="48"/>
                  </a:lnTo>
                  <a:lnTo>
                    <a:pt x="176" y="46"/>
                  </a:lnTo>
                  <a:lnTo>
                    <a:pt x="176" y="44"/>
                  </a:lnTo>
                  <a:lnTo>
                    <a:pt x="172" y="40"/>
                  </a:lnTo>
                  <a:lnTo>
                    <a:pt x="172" y="38"/>
                  </a:lnTo>
                  <a:lnTo>
                    <a:pt x="170" y="36"/>
                  </a:lnTo>
                  <a:lnTo>
                    <a:pt x="172" y="34"/>
                  </a:lnTo>
                  <a:lnTo>
                    <a:pt x="170" y="32"/>
                  </a:lnTo>
                  <a:lnTo>
                    <a:pt x="172" y="32"/>
                  </a:lnTo>
                  <a:lnTo>
                    <a:pt x="172" y="30"/>
                  </a:lnTo>
                  <a:lnTo>
                    <a:pt x="172" y="26"/>
                  </a:lnTo>
                  <a:lnTo>
                    <a:pt x="174" y="22"/>
                  </a:lnTo>
                  <a:lnTo>
                    <a:pt x="174" y="18"/>
                  </a:lnTo>
                  <a:lnTo>
                    <a:pt x="178" y="16"/>
                  </a:lnTo>
                  <a:lnTo>
                    <a:pt x="178" y="14"/>
                  </a:lnTo>
                  <a:lnTo>
                    <a:pt x="174" y="14"/>
                  </a:lnTo>
                  <a:lnTo>
                    <a:pt x="174" y="14"/>
                  </a:lnTo>
                  <a:lnTo>
                    <a:pt x="172" y="12"/>
                  </a:lnTo>
                  <a:lnTo>
                    <a:pt x="170" y="12"/>
                  </a:lnTo>
                  <a:lnTo>
                    <a:pt x="168" y="10"/>
                  </a:lnTo>
                  <a:lnTo>
                    <a:pt x="170" y="10"/>
                  </a:lnTo>
                  <a:lnTo>
                    <a:pt x="170" y="6"/>
                  </a:lnTo>
                  <a:lnTo>
                    <a:pt x="170" y="4"/>
                  </a:lnTo>
                  <a:lnTo>
                    <a:pt x="168" y="0"/>
                  </a:lnTo>
                  <a:lnTo>
                    <a:pt x="166" y="0"/>
                  </a:lnTo>
                  <a:lnTo>
                    <a:pt x="164" y="2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2" y="2"/>
                  </a:lnTo>
                  <a:lnTo>
                    <a:pt x="162" y="6"/>
                  </a:lnTo>
                  <a:lnTo>
                    <a:pt x="154" y="10"/>
                  </a:lnTo>
                  <a:lnTo>
                    <a:pt x="150" y="10"/>
                  </a:lnTo>
                  <a:lnTo>
                    <a:pt x="146" y="12"/>
                  </a:lnTo>
                  <a:lnTo>
                    <a:pt x="144" y="12"/>
                  </a:lnTo>
                  <a:lnTo>
                    <a:pt x="140" y="12"/>
                  </a:lnTo>
                  <a:lnTo>
                    <a:pt x="136" y="16"/>
                  </a:lnTo>
                  <a:lnTo>
                    <a:pt x="132" y="18"/>
                  </a:lnTo>
                  <a:lnTo>
                    <a:pt x="130" y="16"/>
                  </a:lnTo>
                  <a:lnTo>
                    <a:pt x="126" y="18"/>
                  </a:lnTo>
                  <a:lnTo>
                    <a:pt x="122" y="18"/>
                  </a:lnTo>
                  <a:lnTo>
                    <a:pt x="116" y="16"/>
                  </a:lnTo>
                  <a:lnTo>
                    <a:pt x="114" y="14"/>
                  </a:lnTo>
                  <a:lnTo>
                    <a:pt x="110" y="14"/>
                  </a:lnTo>
                  <a:lnTo>
                    <a:pt x="112" y="16"/>
                  </a:lnTo>
                  <a:lnTo>
                    <a:pt x="114" y="18"/>
                  </a:lnTo>
                  <a:lnTo>
                    <a:pt x="116" y="20"/>
                  </a:lnTo>
                  <a:lnTo>
                    <a:pt x="118" y="22"/>
                  </a:lnTo>
                  <a:lnTo>
                    <a:pt x="114" y="28"/>
                  </a:lnTo>
                  <a:lnTo>
                    <a:pt x="116" y="30"/>
                  </a:lnTo>
                  <a:lnTo>
                    <a:pt x="114" y="34"/>
                  </a:lnTo>
                  <a:lnTo>
                    <a:pt x="120" y="36"/>
                  </a:lnTo>
                  <a:lnTo>
                    <a:pt x="124" y="36"/>
                  </a:lnTo>
                  <a:lnTo>
                    <a:pt x="128" y="36"/>
                  </a:lnTo>
                  <a:lnTo>
                    <a:pt x="128" y="38"/>
                  </a:lnTo>
                  <a:lnTo>
                    <a:pt x="126" y="40"/>
                  </a:lnTo>
                  <a:lnTo>
                    <a:pt x="120" y="42"/>
                  </a:lnTo>
                  <a:lnTo>
                    <a:pt x="118" y="44"/>
                  </a:lnTo>
                  <a:lnTo>
                    <a:pt x="116" y="46"/>
                  </a:lnTo>
                  <a:lnTo>
                    <a:pt x="110" y="50"/>
                  </a:lnTo>
                  <a:lnTo>
                    <a:pt x="108" y="52"/>
                  </a:lnTo>
                  <a:lnTo>
                    <a:pt x="104" y="54"/>
                  </a:lnTo>
                  <a:lnTo>
                    <a:pt x="102" y="58"/>
                  </a:lnTo>
                  <a:lnTo>
                    <a:pt x="96" y="58"/>
                  </a:lnTo>
                  <a:lnTo>
                    <a:pt x="94" y="58"/>
                  </a:lnTo>
                  <a:lnTo>
                    <a:pt x="88" y="54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80" y="48"/>
                  </a:lnTo>
                  <a:lnTo>
                    <a:pt x="80" y="46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74" y="42"/>
                  </a:lnTo>
                  <a:lnTo>
                    <a:pt x="72" y="46"/>
                  </a:lnTo>
                  <a:lnTo>
                    <a:pt x="70" y="46"/>
                  </a:lnTo>
                  <a:lnTo>
                    <a:pt x="68" y="44"/>
                  </a:lnTo>
                  <a:lnTo>
                    <a:pt x="66" y="44"/>
                  </a:lnTo>
                  <a:lnTo>
                    <a:pt x="64" y="46"/>
                  </a:lnTo>
                  <a:lnTo>
                    <a:pt x="50" y="46"/>
                  </a:lnTo>
                  <a:lnTo>
                    <a:pt x="50" y="50"/>
                  </a:lnTo>
                  <a:lnTo>
                    <a:pt x="52" y="52"/>
                  </a:lnTo>
                  <a:lnTo>
                    <a:pt x="56" y="54"/>
                  </a:lnTo>
                  <a:lnTo>
                    <a:pt x="58" y="58"/>
                  </a:lnTo>
                  <a:lnTo>
                    <a:pt x="56" y="58"/>
                  </a:lnTo>
                  <a:lnTo>
                    <a:pt x="58" y="60"/>
                  </a:lnTo>
                  <a:lnTo>
                    <a:pt x="56" y="62"/>
                  </a:lnTo>
                  <a:lnTo>
                    <a:pt x="54" y="60"/>
                  </a:lnTo>
                  <a:lnTo>
                    <a:pt x="46" y="62"/>
                  </a:lnTo>
                  <a:lnTo>
                    <a:pt x="46" y="70"/>
                  </a:lnTo>
                  <a:lnTo>
                    <a:pt x="48" y="72"/>
                  </a:lnTo>
                  <a:lnTo>
                    <a:pt x="54" y="76"/>
                  </a:lnTo>
                  <a:lnTo>
                    <a:pt x="56" y="82"/>
                  </a:lnTo>
                  <a:lnTo>
                    <a:pt x="56" y="86"/>
                  </a:lnTo>
                  <a:lnTo>
                    <a:pt x="56" y="88"/>
                  </a:lnTo>
                  <a:lnTo>
                    <a:pt x="48" y="114"/>
                  </a:lnTo>
                  <a:lnTo>
                    <a:pt x="46" y="120"/>
                  </a:lnTo>
                  <a:lnTo>
                    <a:pt x="46" y="122"/>
                  </a:lnTo>
                  <a:lnTo>
                    <a:pt x="46" y="122"/>
                  </a:lnTo>
                  <a:lnTo>
                    <a:pt x="44" y="122"/>
                  </a:lnTo>
                  <a:lnTo>
                    <a:pt x="44" y="122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8" y="120"/>
                  </a:lnTo>
                  <a:lnTo>
                    <a:pt x="36" y="120"/>
                  </a:lnTo>
                  <a:lnTo>
                    <a:pt x="36" y="122"/>
                  </a:lnTo>
                  <a:lnTo>
                    <a:pt x="26" y="124"/>
                  </a:lnTo>
                  <a:lnTo>
                    <a:pt x="20" y="126"/>
                  </a:lnTo>
                  <a:lnTo>
                    <a:pt x="18" y="128"/>
                  </a:lnTo>
                  <a:lnTo>
                    <a:pt x="18" y="128"/>
                  </a:lnTo>
                  <a:lnTo>
                    <a:pt x="16" y="130"/>
                  </a:lnTo>
                  <a:lnTo>
                    <a:pt x="12" y="132"/>
                  </a:lnTo>
                  <a:lnTo>
                    <a:pt x="10" y="132"/>
                  </a:lnTo>
                  <a:lnTo>
                    <a:pt x="10" y="136"/>
                  </a:lnTo>
                  <a:lnTo>
                    <a:pt x="10" y="138"/>
                  </a:lnTo>
                  <a:lnTo>
                    <a:pt x="10" y="140"/>
                  </a:lnTo>
                  <a:lnTo>
                    <a:pt x="6" y="144"/>
                  </a:lnTo>
                  <a:lnTo>
                    <a:pt x="8" y="148"/>
                  </a:lnTo>
                  <a:lnTo>
                    <a:pt x="8" y="150"/>
                  </a:lnTo>
                  <a:lnTo>
                    <a:pt x="6" y="152"/>
                  </a:lnTo>
                  <a:lnTo>
                    <a:pt x="4" y="150"/>
                  </a:lnTo>
                  <a:lnTo>
                    <a:pt x="2" y="154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0" y="166"/>
                  </a:lnTo>
                  <a:lnTo>
                    <a:pt x="0" y="168"/>
                  </a:lnTo>
                  <a:lnTo>
                    <a:pt x="4" y="170"/>
                  </a:lnTo>
                  <a:lnTo>
                    <a:pt x="8" y="180"/>
                  </a:lnTo>
                  <a:lnTo>
                    <a:pt x="6" y="184"/>
                  </a:lnTo>
                  <a:lnTo>
                    <a:pt x="14" y="184"/>
                  </a:lnTo>
                  <a:lnTo>
                    <a:pt x="18" y="184"/>
                  </a:lnTo>
                  <a:lnTo>
                    <a:pt x="20" y="188"/>
                  </a:lnTo>
                  <a:lnTo>
                    <a:pt x="20" y="192"/>
                  </a:lnTo>
                  <a:lnTo>
                    <a:pt x="26" y="192"/>
                  </a:lnTo>
                  <a:lnTo>
                    <a:pt x="32" y="192"/>
                  </a:lnTo>
                  <a:lnTo>
                    <a:pt x="38" y="188"/>
                  </a:lnTo>
                  <a:lnTo>
                    <a:pt x="42" y="186"/>
                  </a:lnTo>
                  <a:lnTo>
                    <a:pt x="42" y="186"/>
                  </a:lnTo>
                  <a:lnTo>
                    <a:pt x="42" y="190"/>
                  </a:lnTo>
                  <a:lnTo>
                    <a:pt x="42" y="190"/>
                  </a:lnTo>
                  <a:lnTo>
                    <a:pt x="42" y="194"/>
                  </a:lnTo>
                  <a:lnTo>
                    <a:pt x="42" y="202"/>
                  </a:lnTo>
                  <a:lnTo>
                    <a:pt x="42" y="206"/>
                  </a:lnTo>
                  <a:lnTo>
                    <a:pt x="44" y="206"/>
                  </a:lnTo>
                  <a:lnTo>
                    <a:pt x="46" y="206"/>
                  </a:lnTo>
                  <a:lnTo>
                    <a:pt x="48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62" y="206"/>
                  </a:lnTo>
                  <a:lnTo>
                    <a:pt x="66" y="206"/>
                  </a:lnTo>
                  <a:lnTo>
                    <a:pt x="68" y="204"/>
                  </a:lnTo>
                  <a:lnTo>
                    <a:pt x="70" y="204"/>
                  </a:lnTo>
                  <a:lnTo>
                    <a:pt x="74" y="202"/>
                  </a:lnTo>
                  <a:lnTo>
                    <a:pt x="76" y="202"/>
                  </a:lnTo>
                  <a:lnTo>
                    <a:pt x="80" y="200"/>
                  </a:lnTo>
                  <a:lnTo>
                    <a:pt x="82" y="196"/>
                  </a:lnTo>
                  <a:lnTo>
                    <a:pt x="88" y="192"/>
                  </a:lnTo>
                  <a:lnTo>
                    <a:pt x="92" y="192"/>
                  </a:lnTo>
                  <a:lnTo>
                    <a:pt x="96" y="188"/>
                  </a:lnTo>
                  <a:lnTo>
                    <a:pt x="98" y="188"/>
                  </a:lnTo>
                  <a:lnTo>
                    <a:pt x="102" y="190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06" y="192"/>
                  </a:lnTo>
                  <a:lnTo>
                    <a:pt x="106" y="198"/>
                  </a:lnTo>
                  <a:lnTo>
                    <a:pt x="104" y="200"/>
                  </a:lnTo>
                  <a:lnTo>
                    <a:pt x="106" y="206"/>
                  </a:lnTo>
                  <a:lnTo>
                    <a:pt x="106" y="210"/>
                  </a:lnTo>
                  <a:lnTo>
                    <a:pt x="108" y="214"/>
                  </a:lnTo>
                  <a:lnTo>
                    <a:pt x="110" y="214"/>
                  </a:lnTo>
                  <a:lnTo>
                    <a:pt x="110" y="218"/>
                  </a:lnTo>
                  <a:lnTo>
                    <a:pt x="114" y="220"/>
                  </a:lnTo>
                  <a:lnTo>
                    <a:pt x="118" y="222"/>
                  </a:lnTo>
                  <a:lnTo>
                    <a:pt x="120" y="226"/>
                  </a:lnTo>
                  <a:lnTo>
                    <a:pt x="122" y="224"/>
                  </a:lnTo>
                  <a:lnTo>
                    <a:pt x="126" y="222"/>
                  </a:lnTo>
                  <a:lnTo>
                    <a:pt x="130" y="226"/>
                  </a:lnTo>
                  <a:lnTo>
                    <a:pt x="134" y="226"/>
                  </a:lnTo>
                  <a:lnTo>
                    <a:pt x="138" y="230"/>
                  </a:lnTo>
                  <a:lnTo>
                    <a:pt x="140" y="230"/>
                  </a:lnTo>
                  <a:lnTo>
                    <a:pt x="146" y="232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52" y="238"/>
                  </a:lnTo>
                  <a:lnTo>
                    <a:pt x="156" y="240"/>
                  </a:lnTo>
                  <a:lnTo>
                    <a:pt x="162" y="240"/>
                  </a:lnTo>
                  <a:lnTo>
                    <a:pt x="168" y="242"/>
                  </a:lnTo>
                  <a:lnTo>
                    <a:pt x="168" y="244"/>
                  </a:lnTo>
                  <a:lnTo>
                    <a:pt x="168" y="250"/>
                  </a:lnTo>
                  <a:lnTo>
                    <a:pt x="170" y="254"/>
                  </a:lnTo>
                  <a:lnTo>
                    <a:pt x="168" y="256"/>
                  </a:lnTo>
                  <a:lnTo>
                    <a:pt x="172" y="264"/>
                  </a:lnTo>
                  <a:lnTo>
                    <a:pt x="172" y="270"/>
                  </a:lnTo>
                  <a:lnTo>
                    <a:pt x="194" y="270"/>
                  </a:lnTo>
                  <a:lnTo>
                    <a:pt x="194" y="278"/>
                  </a:lnTo>
                  <a:lnTo>
                    <a:pt x="194" y="284"/>
                  </a:lnTo>
                  <a:lnTo>
                    <a:pt x="200" y="284"/>
                  </a:lnTo>
                  <a:lnTo>
                    <a:pt x="206" y="296"/>
                  </a:lnTo>
                  <a:lnTo>
                    <a:pt x="208" y="302"/>
                  </a:lnTo>
                  <a:lnTo>
                    <a:pt x="202" y="314"/>
                  </a:lnTo>
                  <a:lnTo>
                    <a:pt x="202" y="316"/>
                  </a:lnTo>
                  <a:lnTo>
                    <a:pt x="200" y="318"/>
                  </a:lnTo>
                  <a:lnTo>
                    <a:pt x="200" y="320"/>
                  </a:lnTo>
                  <a:lnTo>
                    <a:pt x="200" y="322"/>
                  </a:lnTo>
                  <a:lnTo>
                    <a:pt x="204" y="324"/>
                  </a:lnTo>
                  <a:lnTo>
                    <a:pt x="204" y="328"/>
                  </a:lnTo>
                  <a:lnTo>
                    <a:pt x="206" y="332"/>
                  </a:lnTo>
                  <a:lnTo>
                    <a:pt x="206" y="340"/>
                  </a:lnTo>
                  <a:lnTo>
                    <a:pt x="206" y="342"/>
                  </a:lnTo>
                  <a:lnTo>
                    <a:pt x="204" y="346"/>
                  </a:lnTo>
                  <a:lnTo>
                    <a:pt x="206" y="348"/>
                  </a:lnTo>
                  <a:lnTo>
                    <a:pt x="210" y="348"/>
                  </a:lnTo>
                  <a:lnTo>
                    <a:pt x="212" y="348"/>
                  </a:lnTo>
                  <a:lnTo>
                    <a:pt x="218" y="348"/>
                  </a:lnTo>
                  <a:lnTo>
                    <a:pt x="222" y="350"/>
                  </a:lnTo>
                  <a:lnTo>
                    <a:pt x="228" y="348"/>
                  </a:lnTo>
                  <a:lnTo>
                    <a:pt x="230" y="350"/>
                  </a:lnTo>
                  <a:lnTo>
                    <a:pt x="232" y="350"/>
                  </a:lnTo>
                  <a:lnTo>
                    <a:pt x="234" y="352"/>
                  </a:lnTo>
                  <a:lnTo>
                    <a:pt x="236" y="366"/>
                  </a:lnTo>
                  <a:lnTo>
                    <a:pt x="238" y="372"/>
                  </a:lnTo>
                  <a:lnTo>
                    <a:pt x="242" y="372"/>
                  </a:lnTo>
                  <a:lnTo>
                    <a:pt x="246" y="368"/>
                  </a:lnTo>
                  <a:lnTo>
                    <a:pt x="248" y="370"/>
                  </a:lnTo>
                  <a:lnTo>
                    <a:pt x="250" y="372"/>
                  </a:lnTo>
                  <a:lnTo>
                    <a:pt x="252" y="372"/>
                  </a:lnTo>
                  <a:lnTo>
                    <a:pt x="250" y="374"/>
                  </a:lnTo>
                  <a:lnTo>
                    <a:pt x="250" y="386"/>
                  </a:lnTo>
                  <a:lnTo>
                    <a:pt x="250" y="386"/>
                  </a:lnTo>
                  <a:lnTo>
                    <a:pt x="250" y="388"/>
                  </a:lnTo>
                  <a:lnTo>
                    <a:pt x="250" y="388"/>
                  </a:lnTo>
                  <a:lnTo>
                    <a:pt x="250" y="390"/>
                  </a:lnTo>
                  <a:lnTo>
                    <a:pt x="248" y="392"/>
                  </a:lnTo>
                  <a:lnTo>
                    <a:pt x="252" y="390"/>
                  </a:lnTo>
                  <a:lnTo>
                    <a:pt x="256" y="392"/>
                  </a:lnTo>
                  <a:lnTo>
                    <a:pt x="258" y="394"/>
                  </a:lnTo>
                  <a:lnTo>
                    <a:pt x="260" y="398"/>
                  </a:lnTo>
                  <a:lnTo>
                    <a:pt x="260" y="402"/>
                  </a:lnTo>
                  <a:lnTo>
                    <a:pt x="260" y="408"/>
                  </a:lnTo>
                  <a:lnTo>
                    <a:pt x="260" y="412"/>
                  </a:lnTo>
                  <a:lnTo>
                    <a:pt x="260" y="414"/>
                  </a:lnTo>
                  <a:lnTo>
                    <a:pt x="256" y="414"/>
                  </a:lnTo>
                  <a:lnTo>
                    <a:pt x="254" y="416"/>
                  </a:lnTo>
                  <a:lnTo>
                    <a:pt x="254" y="416"/>
                  </a:lnTo>
                  <a:lnTo>
                    <a:pt x="252" y="418"/>
                  </a:lnTo>
                  <a:lnTo>
                    <a:pt x="252" y="418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2" y="422"/>
                  </a:lnTo>
                  <a:lnTo>
                    <a:pt x="238" y="426"/>
                  </a:lnTo>
                  <a:lnTo>
                    <a:pt x="236" y="428"/>
                  </a:lnTo>
                  <a:lnTo>
                    <a:pt x="236" y="430"/>
                  </a:lnTo>
                  <a:lnTo>
                    <a:pt x="234" y="430"/>
                  </a:lnTo>
                  <a:lnTo>
                    <a:pt x="234" y="430"/>
                  </a:lnTo>
                  <a:lnTo>
                    <a:pt x="230" y="436"/>
                  </a:lnTo>
                  <a:lnTo>
                    <a:pt x="228" y="438"/>
                  </a:lnTo>
                  <a:lnTo>
                    <a:pt x="228" y="440"/>
                  </a:lnTo>
                  <a:lnTo>
                    <a:pt x="228" y="440"/>
                  </a:lnTo>
                  <a:lnTo>
                    <a:pt x="226" y="442"/>
                  </a:lnTo>
                  <a:lnTo>
                    <a:pt x="224" y="446"/>
                  </a:lnTo>
                  <a:lnTo>
                    <a:pt x="222" y="448"/>
                  </a:lnTo>
                  <a:lnTo>
                    <a:pt x="220" y="452"/>
                  </a:lnTo>
                  <a:lnTo>
                    <a:pt x="220" y="452"/>
                  </a:lnTo>
                  <a:lnTo>
                    <a:pt x="218" y="454"/>
                  </a:lnTo>
                  <a:lnTo>
                    <a:pt x="218" y="456"/>
                  </a:lnTo>
                  <a:lnTo>
                    <a:pt x="220" y="456"/>
                  </a:lnTo>
                  <a:lnTo>
                    <a:pt x="220" y="456"/>
                  </a:lnTo>
                  <a:lnTo>
                    <a:pt x="228" y="454"/>
                  </a:lnTo>
                  <a:lnTo>
                    <a:pt x="230" y="456"/>
                  </a:lnTo>
                  <a:lnTo>
                    <a:pt x="232" y="460"/>
                  </a:lnTo>
                  <a:lnTo>
                    <a:pt x="234" y="462"/>
                  </a:lnTo>
                  <a:lnTo>
                    <a:pt x="236" y="464"/>
                  </a:lnTo>
                  <a:lnTo>
                    <a:pt x="240" y="470"/>
                  </a:lnTo>
                  <a:lnTo>
                    <a:pt x="240" y="470"/>
                  </a:lnTo>
                  <a:lnTo>
                    <a:pt x="242" y="466"/>
                  </a:lnTo>
                  <a:lnTo>
                    <a:pt x="244" y="466"/>
                  </a:lnTo>
                  <a:lnTo>
                    <a:pt x="248" y="472"/>
                  </a:lnTo>
                  <a:lnTo>
                    <a:pt x="250" y="472"/>
                  </a:lnTo>
                  <a:lnTo>
                    <a:pt x="254" y="474"/>
                  </a:lnTo>
                  <a:lnTo>
                    <a:pt x="256" y="476"/>
                  </a:lnTo>
                  <a:lnTo>
                    <a:pt x="256" y="480"/>
                  </a:lnTo>
                  <a:lnTo>
                    <a:pt x="258" y="480"/>
                  </a:lnTo>
                  <a:lnTo>
                    <a:pt x="264" y="482"/>
                  </a:lnTo>
                  <a:lnTo>
                    <a:pt x="266" y="484"/>
                  </a:lnTo>
                  <a:lnTo>
                    <a:pt x="270" y="490"/>
                  </a:lnTo>
                  <a:lnTo>
                    <a:pt x="272" y="492"/>
                  </a:lnTo>
                  <a:lnTo>
                    <a:pt x="272" y="494"/>
                  </a:lnTo>
                  <a:lnTo>
                    <a:pt x="268" y="498"/>
                  </a:lnTo>
                  <a:lnTo>
                    <a:pt x="270" y="502"/>
                  </a:lnTo>
                  <a:lnTo>
                    <a:pt x="270" y="502"/>
                  </a:lnTo>
                  <a:lnTo>
                    <a:pt x="272" y="504"/>
                  </a:lnTo>
                  <a:lnTo>
                    <a:pt x="272" y="504"/>
                  </a:lnTo>
                  <a:lnTo>
                    <a:pt x="274" y="506"/>
                  </a:lnTo>
                  <a:lnTo>
                    <a:pt x="278" y="502"/>
                  </a:lnTo>
                  <a:lnTo>
                    <a:pt x="280" y="498"/>
                  </a:lnTo>
                  <a:lnTo>
                    <a:pt x="282" y="490"/>
                  </a:lnTo>
                  <a:lnTo>
                    <a:pt x="284" y="484"/>
                  </a:lnTo>
                  <a:lnTo>
                    <a:pt x="284" y="482"/>
                  </a:lnTo>
                  <a:lnTo>
                    <a:pt x="282" y="482"/>
                  </a:lnTo>
                  <a:lnTo>
                    <a:pt x="282" y="478"/>
                  </a:lnTo>
                  <a:lnTo>
                    <a:pt x="282" y="476"/>
                  </a:lnTo>
                  <a:lnTo>
                    <a:pt x="284" y="476"/>
                  </a:lnTo>
                  <a:lnTo>
                    <a:pt x="284" y="474"/>
                  </a:lnTo>
                  <a:lnTo>
                    <a:pt x="286" y="470"/>
                  </a:lnTo>
                  <a:lnTo>
                    <a:pt x="286" y="470"/>
                  </a:lnTo>
                  <a:lnTo>
                    <a:pt x="288" y="470"/>
                  </a:lnTo>
                  <a:lnTo>
                    <a:pt x="290" y="470"/>
                  </a:lnTo>
                  <a:lnTo>
                    <a:pt x="290" y="468"/>
                  </a:lnTo>
                  <a:lnTo>
                    <a:pt x="292" y="466"/>
                  </a:lnTo>
                  <a:lnTo>
                    <a:pt x="292" y="464"/>
                  </a:lnTo>
                  <a:lnTo>
                    <a:pt x="292" y="462"/>
                  </a:lnTo>
                  <a:lnTo>
                    <a:pt x="294" y="462"/>
                  </a:lnTo>
                  <a:lnTo>
                    <a:pt x="294" y="462"/>
                  </a:lnTo>
                  <a:lnTo>
                    <a:pt x="296" y="458"/>
                  </a:lnTo>
                  <a:lnTo>
                    <a:pt x="294" y="456"/>
                  </a:lnTo>
                  <a:lnTo>
                    <a:pt x="294" y="456"/>
                  </a:lnTo>
                  <a:lnTo>
                    <a:pt x="294" y="452"/>
                  </a:lnTo>
                  <a:lnTo>
                    <a:pt x="292" y="450"/>
                  </a:lnTo>
                  <a:lnTo>
                    <a:pt x="294" y="450"/>
                  </a:lnTo>
                  <a:lnTo>
                    <a:pt x="296" y="454"/>
                  </a:lnTo>
                  <a:lnTo>
                    <a:pt x="298" y="456"/>
                  </a:lnTo>
                  <a:lnTo>
                    <a:pt x="300" y="456"/>
                  </a:lnTo>
                  <a:lnTo>
                    <a:pt x="300" y="456"/>
                  </a:lnTo>
                  <a:lnTo>
                    <a:pt x="302" y="456"/>
                  </a:lnTo>
                  <a:lnTo>
                    <a:pt x="302" y="460"/>
                  </a:lnTo>
                  <a:lnTo>
                    <a:pt x="300" y="460"/>
                  </a:lnTo>
                  <a:lnTo>
                    <a:pt x="300" y="464"/>
                  </a:lnTo>
                  <a:lnTo>
                    <a:pt x="296" y="468"/>
                  </a:lnTo>
                  <a:lnTo>
                    <a:pt x="294" y="468"/>
                  </a:lnTo>
                  <a:lnTo>
                    <a:pt x="294" y="472"/>
                  </a:lnTo>
                  <a:lnTo>
                    <a:pt x="292" y="474"/>
                  </a:lnTo>
                  <a:lnTo>
                    <a:pt x="292" y="474"/>
                  </a:lnTo>
                  <a:lnTo>
                    <a:pt x="290" y="474"/>
                  </a:lnTo>
                  <a:lnTo>
                    <a:pt x="288" y="476"/>
                  </a:lnTo>
                  <a:lnTo>
                    <a:pt x="288" y="478"/>
                  </a:lnTo>
                  <a:lnTo>
                    <a:pt x="286" y="478"/>
                  </a:lnTo>
                  <a:lnTo>
                    <a:pt x="284" y="478"/>
                  </a:lnTo>
                  <a:lnTo>
                    <a:pt x="284" y="480"/>
                  </a:lnTo>
                  <a:lnTo>
                    <a:pt x="286" y="482"/>
                  </a:lnTo>
                  <a:lnTo>
                    <a:pt x="294" y="476"/>
                  </a:lnTo>
                  <a:lnTo>
                    <a:pt x="298" y="470"/>
                  </a:lnTo>
                  <a:lnTo>
                    <a:pt x="304" y="460"/>
                  </a:lnTo>
                  <a:lnTo>
                    <a:pt x="306" y="456"/>
                  </a:lnTo>
                  <a:lnTo>
                    <a:pt x="310" y="450"/>
                  </a:lnTo>
                  <a:lnTo>
                    <a:pt x="314" y="438"/>
                  </a:lnTo>
                  <a:lnTo>
                    <a:pt x="320" y="432"/>
                  </a:lnTo>
                  <a:lnTo>
                    <a:pt x="320" y="430"/>
                  </a:lnTo>
                  <a:lnTo>
                    <a:pt x="320" y="430"/>
                  </a:lnTo>
                  <a:lnTo>
                    <a:pt x="320" y="428"/>
                  </a:lnTo>
                  <a:lnTo>
                    <a:pt x="322" y="428"/>
                  </a:lnTo>
                  <a:lnTo>
                    <a:pt x="322" y="424"/>
                  </a:lnTo>
                  <a:lnTo>
                    <a:pt x="324" y="424"/>
                  </a:lnTo>
                  <a:lnTo>
                    <a:pt x="324" y="422"/>
                  </a:lnTo>
                  <a:lnTo>
                    <a:pt x="324" y="420"/>
                  </a:lnTo>
                  <a:lnTo>
                    <a:pt x="324" y="420"/>
                  </a:lnTo>
                  <a:lnTo>
                    <a:pt x="322" y="418"/>
                  </a:lnTo>
                  <a:lnTo>
                    <a:pt x="324" y="416"/>
                  </a:lnTo>
                  <a:lnTo>
                    <a:pt x="320" y="412"/>
                  </a:lnTo>
                  <a:lnTo>
                    <a:pt x="320" y="410"/>
                  </a:lnTo>
                  <a:lnTo>
                    <a:pt x="320" y="410"/>
                  </a:lnTo>
                  <a:lnTo>
                    <a:pt x="320" y="408"/>
                  </a:lnTo>
                  <a:lnTo>
                    <a:pt x="320" y="404"/>
                  </a:lnTo>
                  <a:lnTo>
                    <a:pt x="318" y="400"/>
                  </a:lnTo>
                  <a:lnTo>
                    <a:pt x="320" y="400"/>
                  </a:lnTo>
                  <a:lnTo>
                    <a:pt x="322" y="400"/>
                  </a:lnTo>
                  <a:lnTo>
                    <a:pt x="322" y="396"/>
                  </a:lnTo>
                  <a:lnTo>
                    <a:pt x="320" y="396"/>
                  </a:lnTo>
                  <a:lnTo>
                    <a:pt x="324" y="396"/>
                  </a:lnTo>
                  <a:lnTo>
                    <a:pt x="324" y="394"/>
                  </a:lnTo>
                  <a:lnTo>
                    <a:pt x="320" y="392"/>
                  </a:lnTo>
                  <a:lnTo>
                    <a:pt x="322" y="392"/>
                  </a:lnTo>
                  <a:lnTo>
                    <a:pt x="324" y="388"/>
                  </a:lnTo>
                  <a:lnTo>
                    <a:pt x="326" y="390"/>
                  </a:lnTo>
                  <a:lnTo>
                    <a:pt x="330" y="386"/>
                  </a:lnTo>
                  <a:lnTo>
                    <a:pt x="332" y="384"/>
                  </a:lnTo>
                  <a:lnTo>
                    <a:pt x="332" y="384"/>
                  </a:lnTo>
                  <a:lnTo>
                    <a:pt x="334" y="380"/>
                  </a:lnTo>
                  <a:lnTo>
                    <a:pt x="338" y="378"/>
                  </a:lnTo>
                  <a:lnTo>
                    <a:pt x="344" y="372"/>
                  </a:lnTo>
                  <a:lnTo>
                    <a:pt x="348" y="372"/>
                  </a:lnTo>
                  <a:lnTo>
                    <a:pt x="350" y="370"/>
                  </a:lnTo>
                  <a:lnTo>
                    <a:pt x="354" y="368"/>
                  </a:lnTo>
                  <a:lnTo>
                    <a:pt x="356" y="368"/>
                  </a:lnTo>
                  <a:lnTo>
                    <a:pt x="358" y="368"/>
                  </a:lnTo>
                  <a:lnTo>
                    <a:pt x="360" y="368"/>
                  </a:lnTo>
                  <a:lnTo>
                    <a:pt x="360" y="368"/>
                  </a:lnTo>
                  <a:lnTo>
                    <a:pt x="360" y="364"/>
                  </a:lnTo>
                  <a:lnTo>
                    <a:pt x="366" y="360"/>
                  </a:lnTo>
                  <a:lnTo>
                    <a:pt x="368" y="360"/>
                  </a:lnTo>
                  <a:lnTo>
                    <a:pt x="368" y="358"/>
                  </a:lnTo>
                  <a:lnTo>
                    <a:pt x="366" y="358"/>
                  </a:lnTo>
                  <a:lnTo>
                    <a:pt x="366" y="358"/>
                  </a:lnTo>
                  <a:lnTo>
                    <a:pt x="364" y="356"/>
                  </a:lnTo>
                  <a:lnTo>
                    <a:pt x="366" y="356"/>
                  </a:lnTo>
                  <a:lnTo>
                    <a:pt x="370" y="354"/>
                  </a:lnTo>
                  <a:lnTo>
                    <a:pt x="372" y="354"/>
                  </a:lnTo>
                  <a:lnTo>
                    <a:pt x="374" y="354"/>
                  </a:lnTo>
                  <a:lnTo>
                    <a:pt x="376" y="352"/>
                  </a:lnTo>
                  <a:lnTo>
                    <a:pt x="378" y="354"/>
                  </a:lnTo>
                  <a:lnTo>
                    <a:pt x="378" y="354"/>
                  </a:lnTo>
                  <a:lnTo>
                    <a:pt x="374" y="356"/>
                  </a:lnTo>
                  <a:lnTo>
                    <a:pt x="372" y="356"/>
                  </a:lnTo>
                  <a:lnTo>
                    <a:pt x="370" y="358"/>
                  </a:lnTo>
                  <a:lnTo>
                    <a:pt x="372" y="358"/>
                  </a:lnTo>
                  <a:lnTo>
                    <a:pt x="376" y="356"/>
                  </a:lnTo>
                  <a:lnTo>
                    <a:pt x="382" y="354"/>
                  </a:lnTo>
                  <a:lnTo>
                    <a:pt x="382" y="352"/>
                  </a:lnTo>
                  <a:lnTo>
                    <a:pt x="382" y="352"/>
                  </a:lnTo>
                  <a:lnTo>
                    <a:pt x="384" y="352"/>
                  </a:lnTo>
                  <a:lnTo>
                    <a:pt x="384" y="354"/>
                  </a:lnTo>
                  <a:lnTo>
                    <a:pt x="384" y="356"/>
                  </a:lnTo>
                  <a:lnTo>
                    <a:pt x="384" y="356"/>
                  </a:lnTo>
                  <a:lnTo>
                    <a:pt x="388" y="356"/>
                  </a:lnTo>
                  <a:lnTo>
                    <a:pt x="390" y="354"/>
                  </a:lnTo>
                  <a:lnTo>
                    <a:pt x="394" y="354"/>
                  </a:lnTo>
                  <a:lnTo>
                    <a:pt x="398" y="356"/>
                  </a:lnTo>
                  <a:lnTo>
                    <a:pt x="400" y="354"/>
                  </a:lnTo>
                  <a:lnTo>
                    <a:pt x="400" y="352"/>
                  </a:lnTo>
                  <a:lnTo>
                    <a:pt x="400" y="352"/>
                  </a:lnTo>
                  <a:lnTo>
                    <a:pt x="400" y="350"/>
                  </a:lnTo>
                  <a:lnTo>
                    <a:pt x="406" y="346"/>
                  </a:lnTo>
                  <a:lnTo>
                    <a:pt x="410" y="344"/>
                  </a:lnTo>
                  <a:lnTo>
                    <a:pt x="412" y="344"/>
                  </a:lnTo>
                  <a:lnTo>
                    <a:pt x="414" y="342"/>
                  </a:lnTo>
                  <a:lnTo>
                    <a:pt x="412" y="342"/>
                  </a:lnTo>
                  <a:lnTo>
                    <a:pt x="410" y="336"/>
                  </a:lnTo>
                  <a:lnTo>
                    <a:pt x="412" y="334"/>
                  </a:lnTo>
                  <a:lnTo>
                    <a:pt x="414" y="332"/>
                  </a:lnTo>
                  <a:lnTo>
                    <a:pt x="414" y="330"/>
                  </a:lnTo>
                  <a:lnTo>
                    <a:pt x="414" y="328"/>
                  </a:lnTo>
                  <a:lnTo>
                    <a:pt x="416" y="326"/>
                  </a:lnTo>
                  <a:lnTo>
                    <a:pt x="418" y="324"/>
                  </a:lnTo>
                  <a:lnTo>
                    <a:pt x="416" y="324"/>
                  </a:lnTo>
                  <a:lnTo>
                    <a:pt x="420" y="318"/>
                  </a:lnTo>
                  <a:lnTo>
                    <a:pt x="424" y="312"/>
                  </a:lnTo>
                  <a:lnTo>
                    <a:pt x="424" y="310"/>
                  </a:lnTo>
                  <a:lnTo>
                    <a:pt x="424" y="302"/>
                  </a:lnTo>
                  <a:lnTo>
                    <a:pt x="422" y="300"/>
                  </a:lnTo>
                  <a:lnTo>
                    <a:pt x="424" y="296"/>
                  </a:lnTo>
                  <a:lnTo>
                    <a:pt x="426" y="294"/>
                  </a:lnTo>
                  <a:lnTo>
                    <a:pt x="426" y="292"/>
                  </a:lnTo>
                  <a:lnTo>
                    <a:pt x="430" y="290"/>
                  </a:lnTo>
                  <a:lnTo>
                    <a:pt x="430" y="288"/>
                  </a:lnTo>
                  <a:lnTo>
                    <a:pt x="428" y="284"/>
                  </a:lnTo>
                  <a:lnTo>
                    <a:pt x="432" y="278"/>
                  </a:lnTo>
                  <a:lnTo>
                    <a:pt x="430" y="274"/>
                  </a:lnTo>
                  <a:lnTo>
                    <a:pt x="432" y="270"/>
                  </a:lnTo>
                  <a:lnTo>
                    <a:pt x="432" y="268"/>
                  </a:lnTo>
                  <a:lnTo>
                    <a:pt x="432" y="264"/>
                  </a:lnTo>
                  <a:lnTo>
                    <a:pt x="430" y="248"/>
                  </a:lnTo>
                  <a:lnTo>
                    <a:pt x="430" y="244"/>
                  </a:lnTo>
                  <a:lnTo>
                    <a:pt x="432" y="242"/>
                  </a:lnTo>
                  <a:lnTo>
                    <a:pt x="432" y="240"/>
                  </a:lnTo>
                  <a:lnTo>
                    <a:pt x="430" y="242"/>
                  </a:lnTo>
                  <a:lnTo>
                    <a:pt x="428" y="240"/>
                  </a:lnTo>
                  <a:lnTo>
                    <a:pt x="428" y="238"/>
                  </a:lnTo>
                  <a:lnTo>
                    <a:pt x="430" y="236"/>
                  </a:lnTo>
                  <a:lnTo>
                    <a:pt x="430" y="234"/>
                  </a:lnTo>
                  <a:lnTo>
                    <a:pt x="430" y="232"/>
                  </a:lnTo>
                  <a:lnTo>
                    <a:pt x="432" y="230"/>
                  </a:lnTo>
                  <a:lnTo>
                    <a:pt x="432" y="228"/>
                  </a:lnTo>
                  <a:lnTo>
                    <a:pt x="430" y="226"/>
                  </a:lnTo>
                  <a:lnTo>
                    <a:pt x="428" y="224"/>
                  </a:lnTo>
                  <a:lnTo>
                    <a:pt x="428" y="224"/>
                  </a:lnTo>
                  <a:lnTo>
                    <a:pt x="428" y="222"/>
                  </a:lnTo>
                  <a:lnTo>
                    <a:pt x="430" y="224"/>
                  </a:lnTo>
                  <a:lnTo>
                    <a:pt x="432" y="224"/>
                  </a:lnTo>
                  <a:lnTo>
                    <a:pt x="434" y="226"/>
                  </a:lnTo>
                  <a:lnTo>
                    <a:pt x="434" y="222"/>
                  </a:lnTo>
                  <a:lnTo>
                    <a:pt x="436" y="222"/>
                  </a:lnTo>
                  <a:lnTo>
                    <a:pt x="436" y="224"/>
                  </a:lnTo>
                  <a:lnTo>
                    <a:pt x="438" y="224"/>
                  </a:lnTo>
                  <a:lnTo>
                    <a:pt x="436" y="226"/>
                  </a:lnTo>
                  <a:lnTo>
                    <a:pt x="434" y="228"/>
                  </a:lnTo>
                  <a:lnTo>
                    <a:pt x="434" y="230"/>
                  </a:lnTo>
                  <a:lnTo>
                    <a:pt x="436" y="230"/>
                  </a:lnTo>
                  <a:lnTo>
                    <a:pt x="438" y="228"/>
                  </a:lnTo>
                  <a:lnTo>
                    <a:pt x="442" y="226"/>
                  </a:lnTo>
                  <a:lnTo>
                    <a:pt x="446" y="220"/>
                  </a:lnTo>
                  <a:lnTo>
                    <a:pt x="448" y="214"/>
                  </a:lnTo>
                  <a:lnTo>
                    <a:pt x="448" y="212"/>
                  </a:lnTo>
                  <a:lnTo>
                    <a:pt x="450" y="210"/>
                  </a:lnTo>
                  <a:lnTo>
                    <a:pt x="450" y="206"/>
                  </a:lnTo>
                  <a:lnTo>
                    <a:pt x="452" y="202"/>
                  </a:lnTo>
                  <a:lnTo>
                    <a:pt x="460" y="198"/>
                  </a:lnTo>
                  <a:lnTo>
                    <a:pt x="460" y="196"/>
                  </a:lnTo>
                  <a:lnTo>
                    <a:pt x="462" y="196"/>
                  </a:lnTo>
                  <a:lnTo>
                    <a:pt x="464" y="192"/>
                  </a:lnTo>
                  <a:lnTo>
                    <a:pt x="468" y="188"/>
                  </a:lnTo>
                  <a:lnTo>
                    <a:pt x="474" y="182"/>
                  </a:lnTo>
                  <a:lnTo>
                    <a:pt x="476" y="180"/>
                  </a:lnTo>
                  <a:lnTo>
                    <a:pt x="478" y="172"/>
                  </a:lnTo>
                  <a:lnTo>
                    <a:pt x="478" y="170"/>
                  </a:lnTo>
                  <a:lnTo>
                    <a:pt x="480" y="168"/>
                  </a:lnTo>
                  <a:lnTo>
                    <a:pt x="480" y="166"/>
                  </a:lnTo>
                  <a:lnTo>
                    <a:pt x="478" y="164"/>
                  </a:lnTo>
                  <a:lnTo>
                    <a:pt x="480" y="160"/>
                  </a:lnTo>
                  <a:lnTo>
                    <a:pt x="480" y="160"/>
                  </a:lnTo>
                  <a:lnTo>
                    <a:pt x="480" y="154"/>
                  </a:lnTo>
                  <a:lnTo>
                    <a:pt x="478" y="152"/>
                  </a:lnTo>
                  <a:lnTo>
                    <a:pt x="478" y="150"/>
                  </a:lnTo>
                  <a:lnTo>
                    <a:pt x="474" y="140"/>
                  </a:lnTo>
                  <a:lnTo>
                    <a:pt x="474" y="136"/>
                  </a:lnTo>
                  <a:lnTo>
                    <a:pt x="474" y="134"/>
                  </a:lnTo>
                  <a:lnTo>
                    <a:pt x="466" y="130"/>
                  </a:lnTo>
                  <a:lnTo>
                    <a:pt x="460" y="130"/>
                  </a:lnTo>
                  <a:lnTo>
                    <a:pt x="458" y="132"/>
                  </a:lnTo>
                  <a:lnTo>
                    <a:pt x="456" y="128"/>
                  </a:lnTo>
                  <a:lnTo>
                    <a:pt x="452" y="128"/>
                  </a:lnTo>
                  <a:lnTo>
                    <a:pt x="450" y="124"/>
                  </a:lnTo>
                  <a:lnTo>
                    <a:pt x="446" y="122"/>
                  </a:lnTo>
                  <a:lnTo>
                    <a:pt x="444" y="122"/>
                  </a:lnTo>
                  <a:lnTo>
                    <a:pt x="438" y="116"/>
                  </a:lnTo>
                  <a:lnTo>
                    <a:pt x="434" y="110"/>
                  </a:lnTo>
                  <a:lnTo>
                    <a:pt x="432" y="110"/>
                  </a:lnTo>
                  <a:lnTo>
                    <a:pt x="428" y="108"/>
                  </a:lnTo>
                  <a:lnTo>
                    <a:pt x="426" y="108"/>
                  </a:lnTo>
                  <a:lnTo>
                    <a:pt x="418" y="102"/>
                  </a:lnTo>
                  <a:lnTo>
                    <a:pt x="414" y="102"/>
                  </a:lnTo>
                  <a:lnTo>
                    <a:pt x="412" y="100"/>
                  </a:lnTo>
                  <a:lnTo>
                    <a:pt x="408" y="102"/>
                  </a:lnTo>
                  <a:lnTo>
                    <a:pt x="406" y="102"/>
                  </a:lnTo>
                  <a:lnTo>
                    <a:pt x="404" y="100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398" y="102"/>
                  </a:lnTo>
                  <a:lnTo>
                    <a:pt x="396" y="100"/>
                  </a:lnTo>
                  <a:lnTo>
                    <a:pt x="394" y="100"/>
                  </a:lnTo>
                  <a:lnTo>
                    <a:pt x="394" y="98"/>
                  </a:lnTo>
                  <a:lnTo>
                    <a:pt x="394" y="100"/>
                  </a:lnTo>
                  <a:lnTo>
                    <a:pt x="394" y="102"/>
                  </a:lnTo>
                  <a:lnTo>
                    <a:pt x="390" y="100"/>
                  </a:lnTo>
                  <a:lnTo>
                    <a:pt x="390" y="98"/>
                  </a:lnTo>
                  <a:lnTo>
                    <a:pt x="388" y="98"/>
                  </a:lnTo>
                  <a:lnTo>
                    <a:pt x="390" y="100"/>
                  </a:lnTo>
                  <a:lnTo>
                    <a:pt x="388" y="100"/>
                  </a:lnTo>
                  <a:lnTo>
                    <a:pt x="386" y="98"/>
                  </a:lnTo>
                  <a:lnTo>
                    <a:pt x="384" y="100"/>
                  </a:lnTo>
                  <a:lnTo>
                    <a:pt x="380" y="98"/>
                  </a:lnTo>
                  <a:lnTo>
                    <a:pt x="374" y="94"/>
                  </a:lnTo>
                  <a:lnTo>
                    <a:pt x="372" y="96"/>
                  </a:lnTo>
                  <a:lnTo>
                    <a:pt x="372" y="96"/>
                  </a:lnTo>
                  <a:lnTo>
                    <a:pt x="372" y="98"/>
                  </a:lnTo>
                  <a:lnTo>
                    <a:pt x="372" y="98"/>
                  </a:lnTo>
                  <a:lnTo>
                    <a:pt x="370" y="98"/>
                  </a:lnTo>
                  <a:lnTo>
                    <a:pt x="370" y="98"/>
                  </a:lnTo>
                  <a:lnTo>
                    <a:pt x="368" y="98"/>
                  </a:lnTo>
                  <a:lnTo>
                    <a:pt x="366" y="100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4" y="102"/>
                  </a:lnTo>
                  <a:lnTo>
                    <a:pt x="364" y="100"/>
                  </a:lnTo>
                  <a:lnTo>
                    <a:pt x="362" y="100"/>
                  </a:lnTo>
                  <a:lnTo>
                    <a:pt x="362" y="102"/>
                  </a:lnTo>
                  <a:lnTo>
                    <a:pt x="360" y="108"/>
                  </a:lnTo>
                  <a:lnTo>
                    <a:pt x="360" y="110"/>
                  </a:lnTo>
                  <a:lnTo>
                    <a:pt x="360" y="108"/>
                  </a:lnTo>
                  <a:lnTo>
                    <a:pt x="360" y="104"/>
                  </a:lnTo>
                  <a:lnTo>
                    <a:pt x="360" y="102"/>
                  </a:lnTo>
                  <a:lnTo>
                    <a:pt x="362" y="98"/>
                  </a:lnTo>
                  <a:lnTo>
                    <a:pt x="362" y="96"/>
                  </a:lnTo>
                  <a:lnTo>
                    <a:pt x="362" y="96"/>
                  </a:lnTo>
                  <a:lnTo>
                    <a:pt x="360" y="96"/>
                  </a:lnTo>
                  <a:lnTo>
                    <a:pt x="362" y="92"/>
                  </a:lnTo>
                  <a:lnTo>
                    <a:pt x="358" y="88"/>
                  </a:lnTo>
                  <a:lnTo>
                    <a:pt x="356" y="86"/>
                  </a:lnTo>
                  <a:lnTo>
                    <a:pt x="354" y="86"/>
                  </a:lnTo>
                  <a:lnTo>
                    <a:pt x="352" y="86"/>
                  </a:lnTo>
                  <a:lnTo>
                    <a:pt x="350" y="88"/>
                  </a:lnTo>
                  <a:lnTo>
                    <a:pt x="348" y="88"/>
                  </a:lnTo>
                  <a:lnTo>
                    <a:pt x="348" y="86"/>
                  </a:lnTo>
                  <a:lnTo>
                    <a:pt x="346" y="86"/>
                  </a:lnTo>
                  <a:lnTo>
                    <a:pt x="346" y="84"/>
                  </a:lnTo>
                  <a:lnTo>
                    <a:pt x="346" y="82"/>
                  </a:lnTo>
                  <a:lnTo>
                    <a:pt x="344" y="82"/>
                  </a:lnTo>
                  <a:lnTo>
                    <a:pt x="342" y="82"/>
                  </a:lnTo>
                  <a:lnTo>
                    <a:pt x="340" y="80"/>
                  </a:lnTo>
                  <a:lnTo>
                    <a:pt x="340" y="82"/>
                  </a:lnTo>
                  <a:lnTo>
                    <a:pt x="340" y="80"/>
                  </a:lnTo>
                  <a:lnTo>
                    <a:pt x="338" y="80"/>
                  </a:lnTo>
                  <a:lnTo>
                    <a:pt x="338" y="78"/>
                  </a:lnTo>
                  <a:lnTo>
                    <a:pt x="336" y="80"/>
                  </a:lnTo>
                  <a:lnTo>
                    <a:pt x="332" y="78"/>
                  </a:lnTo>
                  <a:lnTo>
                    <a:pt x="330" y="76"/>
                  </a:lnTo>
                  <a:lnTo>
                    <a:pt x="328" y="76"/>
                  </a:lnTo>
                  <a:lnTo>
                    <a:pt x="328" y="78"/>
                  </a:lnTo>
                  <a:lnTo>
                    <a:pt x="326" y="76"/>
                  </a:lnTo>
                  <a:lnTo>
                    <a:pt x="324" y="76"/>
                  </a:lnTo>
                  <a:lnTo>
                    <a:pt x="324" y="78"/>
                  </a:lnTo>
                  <a:lnTo>
                    <a:pt x="322" y="78"/>
                  </a:lnTo>
                  <a:lnTo>
                    <a:pt x="322" y="76"/>
                  </a:lnTo>
                  <a:lnTo>
                    <a:pt x="318" y="76"/>
                  </a:lnTo>
                  <a:lnTo>
                    <a:pt x="316" y="78"/>
                  </a:lnTo>
                  <a:lnTo>
                    <a:pt x="316" y="80"/>
                  </a:lnTo>
                  <a:lnTo>
                    <a:pt x="316" y="80"/>
                  </a:lnTo>
                  <a:lnTo>
                    <a:pt x="312" y="84"/>
                  </a:lnTo>
                  <a:lnTo>
                    <a:pt x="310" y="86"/>
                  </a:lnTo>
                  <a:lnTo>
                    <a:pt x="304" y="88"/>
                  </a:lnTo>
                  <a:lnTo>
                    <a:pt x="304" y="90"/>
                  </a:lnTo>
                  <a:lnTo>
                    <a:pt x="302" y="94"/>
                  </a:lnTo>
                  <a:lnTo>
                    <a:pt x="300" y="98"/>
                  </a:lnTo>
                  <a:lnTo>
                    <a:pt x="300" y="100"/>
                  </a:lnTo>
                  <a:lnTo>
                    <a:pt x="298" y="102"/>
                  </a:lnTo>
                  <a:lnTo>
                    <a:pt x="298" y="102"/>
                  </a:lnTo>
                  <a:lnTo>
                    <a:pt x="298" y="106"/>
                  </a:lnTo>
                  <a:lnTo>
                    <a:pt x="298" y="110"/>
                  </a:lnTo>
                  <a:lnTo>
                    <a:pt x="296" y="108"/>
                  </a:lnTo>
                  <a:lnTo>
                    <a:pt x="296" y="104"/>
                  </a:lnTo>
                  <a:lnTo>
                    <a:pt x="296" y="102"/>
                  </a:lnTo>
                  <a:lnTo>
                    <a:pt x="296" y="100"/>
                  </a:lnTo>
                  <a:lnTo>
                    <a:pt x="300" y="98"/>
                  </a:lnTo>
                  <a:lnTo>
                    <a:pt x="298" y="96"/>
                  </a:lnTo>
                  <a:lnTo>
                    <a:pt x="300" y="92"/>
                  </a:lnTo>
                  <a:lnTo>
                    <a:pt x="300" y="92"/>
                  </a:lnTo>
                  <a:lnTo>
                    <a:pt x="298" y="90"/>
                  </a:lnTo>
                  <a:lnTo>
                    <a:pt x="296" y="92"/>
                  </a:lnTo>
                  <a:lnTo>
                    <a:pt x="292" y="92"/>
                  </a:lnTo>
                  <a:lnTo>
                    <a:pt x="290" y="92"/>
                  </a:lnTo>
                  <a:lnTo>
                    <a:pt x="288" y="92"/>
                  </a:lnTo>
                  <a:lnTo>
                    <a:pt x="286" y="90"/>
                  </a:lnTo>
                  <a:lnTo>
                    <a:pt x="288" y="90"/>
                  </a:lnTo>
                  <a:lnTo>
                    <a:pt x="290" y="88"/>
                  </a:lnTo>
                  <a:lnTo>
                    <a:pt x="292" y="88"/>
                  </a:lnTo>
                  <a:lnTo>
                    <a:pt x="296" y="90"/>
                  </a:lnTo>
                  <a:lnTo>
                    <a:pt x="298" y="88"/>
                  </a:lnTo>
                  <a:lnTo>
                    <a:pt x="300" y="86"/>
                  </a:lnTo>
                  <a:lnTo>
                    <a:pt x="300" y="86"/>
                  </a:lnTo>
                  <a:lnTo>
                    <a:pt x="302" y="88"/>
                  </a:lnTo>
                  <a:lnTo>
                    <a:pt x="302" y="88"/>
                  </a:lnTo>
                  <a:lnTo>
                    <a:pt x="304" y="86"/>
                  </a:lnTo>
                  <a:lnTo>
                    <a:pt x="308" y="84"/>
                  </a:lnTo>
                  <a:lnTo>
                    <a:pt x="308" y="82"/>
                  </a:lnTo>
                  <a:lnTo>
                    <a:pt x="312" y="78"/>
                  </a:lnTo>
                  <a:lnTo>
                    <a:pt x="312" y="74"/>
                  </a:lnTo>
                  <a:lnTo>
                    <a:pt x="312" y="74"/>
                  </a:lnTo>
                  <a:lnTo>
                    <a:pt x="312" y="72"/>
                  </a:lnTo>
                  <a:lnTo>
                    <a:pt x="310" y="70"/>
                  </a:lnTo>
                  <a:lnTo>
                    <a:pt x="306" y="68"/>
                  </a:lnTo>
                  <a:lnTo>
                    <a:pt x="304" y="68"/>
                  </a:lnTo>
                  <a:lnTo>
                    <a:pt x="300" y="70"/>
                  </a:lnTo>
                  <a:lnTo>
                    <a:pt x="298" y="70"/>
                  </a:lnTo>
                  <a:lnTo>
                    <a:pt x="294" y="68"/>
                  </a:lnTo>
                  <a:lnTo>
                    <a:pt x="290" y="68"/>
                  </a:lnTo>
                  <a:lnTo>
                    <a:pt x="286" y="72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8" y="76"/>
                  </a:lnTo>
                  <a:lnTo>
                    <a:pt x="286" y="76"/>
                  </a:lnTo>
                  <a:lnTo>
                    <a:pt x="284" y="76"/>
                  </a:lnTo>
                  <a:lnTo>
                    <a:pt x="284" y="78"/>
                  </a:lnTo>
                  <a:lnTo>
                    <a:pt x="284" y="76"/>
                  </a:lnTo>
                  <a:lnTo>
                    <a:pt x="282" y="76"/>
                  </a:lnTo>
                  <a:lnTo>
                    <a:pt x="280" y="78"/>
                  </a:lnTo>
                  <a:lnTo>
                    <a:pt x="276" y="80"/>
                  </a:lnTo>
                  <a:lnTo>
                    <a:pt x="274" y="86"/>
                  </a:lnTo>
                  <a:lnTo>
                    <a:pt x="276" y="82"/>
                  </a:lnTo>
                  <a:lnTo>
                    <a:pt x="276" y="80"/>
                  </a:lnTo>
                  <a:lnTo>
                    <a:pt x="276" y="78"/>
                  </a:lnTo>
                  <a:lnTo>
                    <a:pt x="276" y="76"/>
                  </a:lnTo>
                  <a:lnTo>
                    <a:pt x="276" y="76"/>
                  </a:lnTo>
                  <a:lnTo>
                    <a:pt x="274" y="78"/>
                  </a:lnTo>
                  <a:lnTo>
                    <a:pt x="272" y="80"/>
                  </a:lnTo>
                  <a:lnTo>
                    <a:pt x="270" y="84"/>
                  </a:lnTo>
                  <a:lnTo>
                    <a:pt x="268" y="86"/>
                  </a:lnTo>
                  <a:lnTo>
                    <a:pt x="270" y="82"/>
                  </a:lnTo>
                  <a:lnTo>
                    <a:pt x="270" y="78"/>
                  </a:lnTo>
                  <a:lnTo>
                    <a:pt x="276" y="74"/>
                  </a:lnTo>
                  <a:lnTo>
                    <a:pt x="276" y="70"/>
                  </a:lnTo>
                  <a:lnTo>
                    <a:pt x="278" y="66"/>
                  </a:lnTo>
                  <a:lnTo>
                    <a:pt x="280" y="66"/>
                  </a:lnTo>
                  <a:lnTo>
                    <a:pt x="282" y="64"/>
                  </a:lnTo>
                  <a:lnTo>
                    <a:pt x="284" y="64"/>
                  </a:lnTo>
                  <a:lnTo>
                    <a:pt x="286" y="60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52"/>
                  </a:lnTo>
                  <a:lnTo>
                    <a:pt x="292" y="50"/>
                  </a:lnTo>
                  <a:lnTo>
                    <a:pt x="294" y="48"/>
                  </a:lnTo>
                  <a:lnTo>
                    <a:pt x="294" y="48"/>
                  </a:lnTo>
                  <a:lnTo>
                    <a:pt x="294" y="46"/>
                  </a:lnTo>
                  <a:lnTo>
                    <a:pt x="292" y="44"/>
                  </a:lnTo>
                  <a:lnTo>
                    <a:pt x="290" y="44"/>
                  </a:lnTo>
                  <a:lnTo>
                    <a:pt x="288" y="44"/>
                  </a:lnTo>
                  <a:lnTo>
                    <a:pt x="288" y="42"/>
                  </a:lnTo>
                  <a:lnTo>
                    <a:pt x="286" y="38"/>
                  </a:lnTo>
                  <a:lnTo>
                    <a:pt x="282" y="32"/>
                  </a:lnTo>
                  <a:lnTo>
                    <a:pt x="280" y="28"/>
                  </a:lnTo>
                  <a:lnTo>
                    <a:pt x="278" y="24"/>
                  </a:lnTo>
                  <a:lnTo>
                    <a:pt x="278" y="20"/>
                  </a:lnTo>
                  <a:lnTo>
                    <a:pt x="278" y="18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4" name="Bolivia">
              <a:extLst>
                <a:ext uri="{FF2B5EF4-FFF2-40B4-BE49-F238E27FC236}">
                  <a16:creationId xmlns:a16="http://schemas.microsoft.com/office/drawing/2014/main" id="{14BA0023-8456-47EC-A60D-97F589293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799" y="4658783"/>
              <a:ext cx="294735" cy="329184"/>
            </a:xfrm>
            <a:custGeom>
              <a:avLst/>
              <a:gdLst>
                <a:gd name="T0" fmla="*/ 148 w 154"/>
                <a:gd name="T1" fmla="*/ 126 h 172"/>
                <a:gd name="T2" fmla="*/ 146 w 154"/>
                <a:gd name="T3" fmla="*/ 96 h 172"/>
                <a:gd name="T4" fmla="*/ 140 w 154"/>
                <a:gd name="T5" fmla="*/ 82 h 172"/>
                <a:gd name="T6" fmla="*/ 114 w 154"/>
                <a:gd name="T7" fmla="*/ 68 h 172"/>
                <a:gd name="T8" fmla="*/ 114 w 154"/>
                <a:gd name="T9" fmla="*/ 56 h 172"/>
                <a:gd name="T10" fmla="*/ 102 w 154"/>
                <a:gd name="T11" fmla="*/ 52 h 172"/>
                <a:gd name="T12" fmla="*/ 96 w 154"/>
                <a:gd name="T13" fmla="*/ 46 h 172"/>
                <a:gd name="T14" fmla="*/ 84 w 154"/>
                <a:gd name="T15" fmla="*/ 42 h 172"/>
                <a:gd name="T16" fmla="*/ 72 w 154"/>
                <a:gd name="T17" fmla="*/ 34 h 172"/>
                <a:gd name="T18" fmla="*/ 64 w 154"/>
                <a:gd name="T19" fmla="*/ 34 h 172"/>
                <a:gd name="T20" fmla="*/ 56 w 154"/>
                <a:gd name="T21" fmla="*/ 26 h 172"/>
                <a:gd name="T22" fmla="*/ 52 w 154"/>
                <a:gd name="T23" fmla="*/ 18 h 172"/>
                <a:gd name="T24" fmla="*/ 52 w 154"/>
                <a:gd name="T25" fmla="*/ 4 h 172"/>
                <a:gd name="T26" fmla="*/ 48 w 154"/>
                <a:gd name="T27" fmla="*/ 2 h 172"/>
                <a:gd name="T28" fmla="*/ 38 w 154"/>
                <a:gd name="T29" fmla="*/ 4 h 172"/>
                <a:gd name="T30" fmla="*/ 26 w 154"/>
                <a:gd name="T31" fmla="*/ 12 h 172"/>
                <a:gd name="T32" fmla="*/ 16 w 154"/>
                <a:gd name="T33" fmla="*/ 16 h 172"/>
                <a:gd name="T34" fmla="*/ 8 w 154"/>
                <a:gd name="T35" fmla="*/ 18 h 172"/>
                <a:gd name="T36" fmla="*/ 12 w 154"/>
                <a:gd name="T37" fmla="*/ 36 h 172"/>
                <a:gd name="T38" fmla="*/ 8 w 154"/>
                <a:gd name="T39" fmla="*/ 52 h 172"/>
                <a:gd name="T40" fmla="*/ 8 w 154"/>
                <a:gd name="T41" fmla="*/ 66 h 172"/>
                <a:gd name="T42" fmla="*/ 8 w 154"/>
                <a:gd name="T43" fmla="*/ 74 h 172"/>
                <a:gd name="T44" fmla="*/ 12 w 154"/>
                <a:gd name="T45" fmla="*/ 86 h 172"/>
                <a:gd name="T46" fmla="*/ 6 w 154"/>
                <a:gd name="T47" fmla="*/ 94 h 172"/>
                <a:gd name="T48" fmla="*/ 6 w 154"/>
                <a:gd name="T49" fmla="*/ 100 h 172"/>
                <a:gd name="T50" fmla="*/ 8 w 154"/>
                <a:gd name="T51" fmla="*/ 104 h 172"/>
                <a:gd name="T52" fmla="*/ 12 w 154"/>
                <a:gd name="T53" fmla="*/ 110 h 172"/>
                <a:gd name="T54" fmla="*/ 12 w 154"/>
                <a:gd name="T55" fmla="*/ 118 h 172"/>
                <a:gd name="T56" fmla="*/ 20 w 154"/>
                <a:gd name="T57" fmla="*/ 128 h 172"/>
                <a:gd name="T58" fmla="*/ 16 w 154"/>
                <a:gd name="T59" fmla="*/ 140 h 172"/>
                <a:gd name="T60" fmla="*/ 34 w 154"/>
                <a:gd name="T61" fmla="*/ 172 h 172"/>
                <a:gd name="T62" fmla="*/ 40 w 154"/>
                <a:gd name="T63" fmla="*/ 170 h 172"/>
                <a:gd name="T64" fmla="*/ 44 w 154"/>
                <a:gd name="T65" fmla="*/ 164 h 172"/>
                <a:gd name="T66" fmla="*/ 54 w 154"/>
                <a:gd name="T67" fmla="*/ 160 h 172"/>
                <a:gd name="T68" fmla="*/ 62 w 154"/>
                <a:gd name="T69" fmla="*/ 160 h 172"/>
                <a:gd name="T70" fmla="*/ 70 w 154"/>
                <a:gd name="T71" fmla="*/ 164 h 172"/>
                <a:gd name="T72" fmla="*/ 74 w 154"/>
                <a:gd name="T73" fmla="*/ 168 h 172"/>
                <a:gd name="T74" fmla="*/ 76 w 154"/>
                <a:gd name="T75" fmla="*/ 162 h 172"/>
                <a:gd name="T76" fmla="*/ 90 w 154"/>
                <a:gd name="T77" fmla="*/ 158 h 172"/>
                <a:gd name="T78" fmla="*/ 96 w 154"/>
                <a:gd name="T79" fmla="*/ 150 h 172"/>
                <a:gd name="T80" fmla="*/ 96 w 154"/>
                <a:gd name="T81" fmla="*/ 142 h 172"/>
                <a:gd name="T82" fmla="*/ 100 w 154"/>
                <a:gd name="T83" fmla="*/ 128 h 172"/>
                <a:gd name="T84" fmla="*/ 134 w 154"/>
                <a:gd name="T85" fmla="*/ 122 h 172"/>
                <a:gd name="T86" fmla="*/ 146 w 154"/>
                <a:gd name="T87" fmla="*/ 13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" h="172">
                  <a:moveTo>
                    <a:pt x="146" y="130"/>
                  </a:moveTo>
                  <a:lnTo>
                    <a:pt x="148" y="128"/>
                  </a:lnTo>
                  <a:lnTo>
                    <a:pt x="148" y="126"/>
                  </a:lnTo>
                  <a:lnTo>
                    <a:pt x="154" y="114"/>
                  </a:lnTo>
                  <a:lnTo>
                    <a:pt x="152" y="108"/>
                  </a:lnTo>
                  <a:lnTo>
                    <a:pt x="146" y="96"/>
                  </a:lnTo>
                  <a:lnTo>
                    <a:pt x="140" y="96"/>
                  </a:lnTo>
                  <a:lnTo>
                    <a:pt x="140" y="90"/>
                  </a:lnTo>
                  <a:lnTo>
                    <a:pt x="140" y="82"/>
                  </a:lnTo>
                  <a:lnTo>
                    <a:pt x="118" y="82"/>
                  </a:lnTo>
                  <a:lnTo>
                    <a:pt x="118" y="76"/>
                  </a:lnTo>
                  <a:lnTo>
                    <a:pt x="114" y="68"/>
                  </a:lnTo>
                  <a:lnTo>
                    <a:pt x="116" y="66"/>
                  </a:lnTo>
                  <a:lnTo>
                    <a:pt x="114" y="62"/>
                  </a:lnTo>
                  <a:lnTo>
                    <a:pt x="114" y="56"/>
                  </a:lnTo>
                  <a:lnTo>
                    <a:pt x="114" y="54"/>
                  </a:lnTo>
                  <a:lnTo>
                    <a:pt x="108" y="52"/>
                  </a:lnTo>
                  <a:lnTo>
                    <a:pt x="102" y="52"/>
                  </a:lnTo>
                  <a:lnTo>
                    <a:pt x="98" y="50"/>
                  </a:lnTo>
                  <a:lnTo>
                    <a:pt x="96" y="50"/>
                  </a:lnTo>
                  <a:lnTo>
                    <a:pt x="96" y="46"/>
                  </a:lnTo>
                  <a:lnTo>
                    <a:pt x="92" y="44"/>
                  </a:lnTo>
                  <a:lnTo>
                    <a:pt x="86" y="42"/>
                  </a:lnTo>
                  <a:lnTo>
                    <a:pt x="84" y="42"/>
                  </a:lnTo>
                  <a:lnTo>
                    <a:pt x="80" y="38"/>
                  </a:lnTo>
                  <a:lnTo>
                    <a:pt x="76" y="38"/>
                  </a:lnTo>
                  <a:lnTo>
                    <a:pt x="72" y="34"/>
                  </a:lnTo>
                  <a:lnTo>
                    <a:pt x="68" y="36"/>
                  </a:lnTo>
                  <a:lnTo>
                    <a:pt x="66" y="38"/>
                  </a:lnTo>
                  <a:lnTo>
                    <a:pt x="64" y="34"/>
                  </a:lnTo>
                  <a:lnTo>
                    <a:pt x="60" y="32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4" y="26"/>
                  </a:lnTo>
                  <a:lnTo>
                    <a:pt x="52" y="22"/>
                  </a:lnTo>
                  <a:lnTo>
                    <a:pt x="52" y="18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8" y="2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4"/>
                  </a:lnTo>
                  <a:lnTo>
                    <a:pt x="28" y="8"/>
                  </a:lnTo>
                  <a:lnTo>
                    <a:pt x="26" y="12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8" y="18"/>
                  </a:lnTo>
                  <a:lnTo>
                    <a:pt x="0" y="18"/>
                  </a:lnTo>
                  <a:lnTo>
                    <a:pt x="12" y="34"/>
                  </a:lnTo>
                  <a:lnTo>
                    <a:pt x="12" y="36"/>
                  </a:lnTo>
                  <a:lnTo>
                    <a:pt x="10" y="38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0" y="62"/>
                  </a:lnTo>
                  <a:lnTo>
                    <a:pt x="8" y="66"/>
                  </a:lnTo>
                  <a:lnTo>
                    <a:pt x="6" y="68"/>
                  </a:lnTo>
                  <a:lnTo>
                    <a:pt x="8" y="72"/>
                  </a:lnTo>
                  <a:lnTo>
                    <a:pt x="8" y="74"/>
                  </a:lnTo>
                  <a:lnTo>
                    <a:pt x="8" y="76"/>
                  </a:lnTo>
                  <a:lnTo>
                    <a:pt x="8" y="78"/>
                  </a:lnTo>
                  <a:lnTo>
                    <a:pt x="12" y="86"/>
                  </a:lnTo>
                  <a:lnTo>
                    <a:pt x="10" y="88"/>
                  </a:lnTo>
                  <a:lnTo>
                    <a:pt x="8" y="92"/>
                  </a:lnTo>
                  <a:lnTo>
                    <a:pt x="6" y="94"/>
                  </a:lnTo>
                  <a:lnTo>
                    <a:pt x="4" y="98"/>
                  </a:lnTo>
                  <a:lnTo>
                    <a:pt x="4" y="100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6" y="102"/>
                  </a:lnTo>
                  <a:lnTo>
                    <a:pt x="8" y="104"/>
                  </a:lnTo>
                  <a:lnTo>
                    <a:pt x="10" y="106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2" y="112"/>
                  </a:lnTo>
                  <a:lnTo>
                    <a:pt x="12" y="114"/>
                  </a:lnTo>
                  <a:lnTo>
                    <a:pt x="12" y="118"/>
                  </a:lnTo>
                  <a:lnTo>
                    <a:pt x="14" y="120"/>
                  </a:lnTo>
                  <a:lnTo>
                    <a:pt x="20" y="126"/>
                  </a:lnTo>
                  <a:lnTo>
                    <a:pt x="20" y="128"/>
                  </a:lnTo>
                  <a:lnTo>
                    <a:pt x="18" y="130"/>
                  </a:lnTo>
                  <a:lnTo>
                    <a:pt x="20" y="134"/>
                  </a:lnTo>
                  <a:lnTo>
                    <a:pt x="16" y="140"/>
                  </a:lnTo>
                  <a:lnTo>
                    <a:pt x="18" y="142"/>
                  </a:lnTo>
                  <a:lnTo>
                    <a:pt x="24" y="148"/>
                  </a:lnTo>
                  <a:lnTo>
                    <a:pt x="34" y="172"/>
                  </a:lnTo>
                  <a:lnTo>
                    <a:pt x="36" y="172"/>
                  </a:lnTo>
                  <a:lnTo>
                    <a:pt x="38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68"/>
                  </a:lnTo>
                  <a:lnTo>
                    <a:pt x="44" y="164"/>
                  </a:lnTo>
                  <a:lnTo>
                    <a:pt x="48" y="158"/>
                  </a:lnTo>
                  <a:lnTo>
                    <a:pt x="52" y="158"/>
                  </a:lnTo>
                  <a:lnTo>
                    <a:pt x="54" y="160"/>
                  </a:lnTo>
                  <a:lnTo>
                    <a:pt x="58" y="160"/>
                  </a:lnTo>
                  <a:lnTo>
                    <a:pt x="60" y="160"/>
                  </a:lnTo>
                  <a:lnTo>
                    <a:pt x="62" y="160"/>
                  </a:lnTo>
                  <a:lnTo>
                    <a:pt x="68" y="160"/>
                  </a:lnTo>
                  <a:lnTo>
                    <a:pt x="70" y="160"/>
                  </a:lnTo>
                  <a:lnTo>
                    <a:pt x="70" y="164"/>
                  </a:lnTo>
                  <a:lnTo>
                    <a:pt x="72" y="168"/>
                  </a:lnTo>
                  <a:lnTo>
                    <a:pt x="72" y="170"/>
                  </a:lnTo>
                  <a:lnTo>
                    <a:pt x="74" y="168"/>
                  </a:lnTo>
                  <a:lnTo>
                    <a:pt x="74" y="166"/>
                  </a:lnTo>
                  <a:lnTo>
                    <a:pt x="76" y="164"/>
                  </a:lnTo>
                  <a:lnTo>
                    <a:pt x="76" y="162"/>
                  </a:lnTo>
                  <a:lnTo>
                    <a:pt x="76" y="158"/>
                  </a:lnTo>
                  <a:lnTo>
                    <a:pt x="84" y="158"/>
                  </a:lnTo>
                  <a:lnTo>
                    <a:pt x="90" y="158"/>
                  </a:lnTo>
                  <a:lnTo>
                    <a:pt x="92" y="160"/>
                  </a:lnTo>
                  <a:lnTo>
                    <a:pt x="94" y="156"/>
                  </a:lnTo>
                  <a:lnTo>
                    <a:pt x="96" y="150"/>
                  </a:lnTo>
                  <a:lnTo>
                    <a:pt x="96" y="146"/>
                  </a:lnTo>
                  <a:lnTo>
                    <a:pt x="96" y="142"/>
                  </a:lnTo>
                  <a:lnTo>
                    <a:pt x="96" y="142"/>
                  </a:lnTo>
                  <a:lnTo>
                    <a:pt x="100" y="136"/>
                  </a:lnTo>
                  <a:lnTo>
                    <a:pt x="100" y="130"/>
                  </a:lnTo>
                  <a:lnTo>
                    <a:pt x="100" y="128"/>
                  </a:lnTo>
                  <a:lnTo>
                    <a:pt x="104" y="128"/>
                  </a:lnTo>
                  <a:lnTo>
                    <a:pt x="120" y="122"/>
                  </a:lnTo>
                  <a:lnTo>
                    <a:pt x="134" y="122"/>
                  </a:lnTo>
                  <a:lnTo>
                    <a:pt x="142" y="128"/>
                  </a:lnTo>
                  <a:lnTo>
                    <a:pt x="144" y="128"/>
                  </a:lnTo>
                  <a:lnTo>
                    <a:pt x="146" y="130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5" name="Argentina">
              <a:extLst>
                <a:ext uri="{FF2B5EF4-FFF2-40B4-BE49-F238E27FC236}">
                  <a16:creationId xmlns:a16="http://schemas.microsoft.com/office/drawing/2014/main" id="{DCF605B2-B2A0-49E3-A206-32809A6C23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109" y="4961173"/>
              <a:ext cx="378944" cy="976068"/>
            </a:xfrm>
            <a:custGeom>
              <a:avLst/>
              <a:gdLst>
                <a:gd name="T0" fmla="*/ 52 w 198"/>
                <a:gd name="T1" fmla="*/ 2 h 510"/>
                <a:gd name="T2" fmla="*/ 66 w 198"/>
                <a:gd name="T3" fmla="*/ 8 h 510"/>
                <a:gd name="T4" fmla="*/ 90 w 198"/>
                <a:gd name="T5" fmla="*/ 6 h 510"/>
                <a:gd name="T6" fmla="*/ 124 w 198"/>
                <a:gd name="T7" fmla="*/ 30 h 510"/>
                <a:gd name="T8" fmla="*/ 146 w 198"/>
                <a:gd name="T9" fmla="*/ 54 h 510"/>
                <a:gd name="T10" fmla="*/ 148 w 198"/>
                <a:gd name="T11" fmla="*/ 70 h 510"/>
                <a:gd name="T12" fmla="*/ 172 w 198"/>
                <a:gd name="T13" fmla="*/ 72 h 510"/>
                <a:gd name="T14" fmla="*/ 186 w 198"/>
                <a:gd name="T15" fmla="*/ 50 h 510"/>
                <a:gd name="T16" fmla="*/ 198 w 198"/>
                <a:gd name="T17" fmla="*/ 66 h 510"/>
                <a:gd name="T18" fmla="*/ 184 w 198"/>
                <a:gd name="T19" fmla="*/ 76 h 510"/>
                <a:gd name="T20" fmla="*/ 166 w 198"/>
                <a:gd name="T21" fmla="*/ 92 h 510"/>
                <a:gd name="T22" fmla="*/ 156 w 198"/>
                <a:gd name="T23" fmla="*/ 108 h 510"/>
                <a:gd name="T24" fmla="*/ 152 w 198"/>
                <a:gd name="T25" fmla="*/ 130 h 510"/>
                <a:gd name="T26" fmla="*/ 150 w 198"/>
                <a:gd name="T27" fmla="*/ 154 h 510"/>
                <a:gd name="T28" fmla="*/ 150 w 198"/>
                <a:gd name="T29" fmla="*/ 170 h 510"/>
                <a:gd name="T30" fmla="*/ 166 w 198"/>
                <a:gd name="T31" fmla="*/ 194 h 510"/>
                <a:gd name="T32" fmla="*/ 176 w 198"/>
                <a:gd name="T33" fmla="*/ 208 h 510"/>
                <a:gd name="T34" fmla="*/ 170 w 198"/>
                <a:gd name="T35" fmla="*/ 224 h 510"/>
                <a:gd name="T36" fmla="*/ 134 w 198"/>
                <a:gd name="T37" fmla="*/ 238 h 510"/>
                <a:gd name="T38" fmla="*/ 114 w 198"/>
                <a:gd name="T39" fmla="*/ 236 h 510"/>
                <a:gd name="T40" fmla="*/ 118 w 198"/>
                <a:gd name="T41" fmla="*/ 250 h 510"/>
                <a:gd name="T42" fmla="*/ 118 w 198"/>
                <a:gd name="T43" fmla="*/ 262 h 510"/>
                <a:gd name="T44" fmla="*/ 102 w 198"/>
                <a:gd name="T45" fmla="*/ 274 h 510"/>
                <a:gd name="T46" fmla="*/ 82 w 198"/>
                <a:gd name="T47" fmla="*/ 270 h 510"/>
                <a:gd name="T48" fmla="*/ 96 w 198"/>
                <a:gd name="T49" fmla="*/ 290 h 510"/>
                <a:gd name="T50" fmla="*/ 98 w 198"/>
                <a:gd name="T51" fmla="*/ 290 h 510"/>
                <a:gd name="T52" fmla="*/ 106 w 198"/>
                <a:gd name="T53" fmla="*/ 298 h 510"/>
                <a:gd name="T54" fmla="*/ 92 w 198"/>
                <a:gd name="T55" fmla="*/ 296 h 510"/>
                <a:gd name="T56" fmla="*/ 90 w 198"/>
                <a:gd name="T57" fmla="*/ 308 h 510"/>
                <a:gd name="T58" fmla="*/ 88 w 198"/>
                <a:gd name="T59" fmla="*/ 322 h 510"/>
                <a:gd name="T60" fmla="*/ 88 w 198"/>
                <a:gd name="T61" fmla="*/ 336 h 510"/>
                <a:gd name="T62" fmla="*/ 74 w 198"/>
                <a:gd name="T63" fmla="*/ 344 h 510"/>
                <a:gd name="T64" fmla="*/ 70 w 198"/>
                <a:gd name="T65" fmla="*/ 362 h 510"/>
                <a:gd name="T66" fmla="*/ 92 w 198"/>
                <a:gd name="T67" fmla="*/ 372 h 510"/>
                <a:gd name="T68" fmla="*/ 96 w 198"/>
                <a:gd name="T69" fmla="*/ 384 h 510"/>
                <a:gd name="T70" fmla="*/ 86 w 198"/>
                <a:gd name="T71" fmla="*/ 394 h 510"/>
                <a:gd name="T72" fmla="*/ 78 w 198"/>
                <a:gd name="T73" fmla="*/ 408 h 510"/>
                <a:gd name="T74" fmla="*/ 70 w 198"/>
                <a:gd name="T75" fmla="*/ 420 h 510"/>
                <a:gd name="T76" fmla="*/ 66 w 198"/>
                <a:gd name="T77" fmla="*/ 436 h 510"/>
                <a:gd name="T78" fmla="*/ 72 w 198"/>
                <a:gd name="T79" fmla="*/ 450 h 510"/>
                <a:gd name="T80" fmla="*/ 74 w 198"/>
                <a:gd name="T81" fmla="*/ 458 h 510"/>
                <a:gd name="T82" fmla="*/ 34 w 198"/>
                <a:gd name="T83" fmla="*/ 446 h 510"/>
                <a:gd name="T84" fmla="*/ 14 w 198"/>
                <a:gd name="T85" fmla="*/ 428 h 510"/>
                <a:gd name="T86" fmla="*/ 22 w 198"/>
                <a:gd name="T87" fmla="*/ 382 h 510"/>
                <a:gd name="T88" fmla="*/ 20 w 198"/>
                <a:gd name="T89" fmla="*/ 350 h 510"/>
                <a:gd name="T90" fmla="*/ 12 w 198"/>
                <a:gd name="T91" fmla="*/ 334 h 510"/>
                <a:gd name="T92" fmla="*/ 12 w 198"/>
                <a:gd name="T93" fmla="*/ 318 h 510"/>
                <a:gd name="T94" fmla="*/ 8 w 198"/>
                <a:gd name="T95" fmla="*/ 288 h 510"/>
                <a:gd name="T96" fmla="*/ 8 w 198"/>
                <a:gd name="T97" fmla="*/ 242 h 510"/>
                <a:gd name="T98" fmla="*/ 12 w 198"/>
                <a:gd name="T99" fmla="*/ 200 h 510"/>
                <a:gd name="T100" fmla="*/ 14 w 198"/>
                <a:gd name="T101" fmla="*/ 168 h 510"/>
                <a:gd name="T102" fmla="*/ 0 w 198"/>
                <a:gd name="T103" fmla="*/ 130 h 510"/>
                <a:gd name="T104" fmla="*/ 6 w 198"/>
                <a:gd name="T105" fmla="*/ 96 h 510"/>
                <a:gd name="T106" fmla="*/ 20 w 198"/>
                <a:gd name="T107" fmla="*/ 66 h 510"/>
                <a:gd name="T108" fmla="*/ 18 w 198"/>
                <a:gd name="T109" fmla="*/ 44 h 510"/>
                <a:gd name="T110" fmla="*/ 134 w 198"/>
                <a:gd name="T111" fmla="*/ 506 h 510"/>
                <a:gd name="T112" fmla="*/ 78 w 198"/>
                <a:gd name="T113" fmla="*/ 464 h 510"/>
                <a:gd name="T114" fmla="*/ 78 w 198"/>
                <a:gd name="T115" fmla="*/ 464 h 510"/>
                <a:gd name="T116" fmla="*/ 96 w 198"/>
                <a:gd name="T117" fmla="*/ 492 h 510"/>
                <a:gd name="T118" fmla="*/ 126 w 198"/>
                <a:gd name="T119" fmla="*/ 500 h 510"/>
                <a:gd name="T120" fmla="*/ 110 w 198"/>
                <a:gd name="T121" fmla="*/ 508 h 510"/>
                <a:gd name="T122" fmla="*/ 94 w 198"/>
                <a:gd name="T123" fmla="*/ 504 h 510"/>
                <a:gd name="T124" fmla="*/ 82 w 198"/>
                <a:gd name="T125" fmla="*/ 478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8" h="510">
                  <a:moveTo>
                    <a:pt x="32" y="12"/>
                  </a:moveTo>
                  <a:lnTo>
                    <a:pt x="32" y="10"/>
                  </a:lnTo>
                  <a:lnTo>
                    <a:pt x="36" y="6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6" y="2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2" y="6"/>
                  </a:lnTo>
                  <a:lnTo>
                    <a:pt x="64" y="10"/>
                  </a:lnTo>
                  <a:lnTo>
                    <a:pt x="64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84" y="4"/>
                  </a:lnTo>
                  <a:lnTo>
                    <a:pt x="88" y="6"/>
                  </a:lnTo>
                  <a:lnTo>
                    <a:pt x="90" y="6"/>
                  </a:lnTo>
                  <a:lnTo>
                    <a:pt x="94" y="12"/>
                  </a:lnTo>
                  <a:lnTo>
                    <a:pt x="100" y="20"/>
                  </a:lnTo>
                  <a:lnTo>
                    <a:pt x="104" y="20"/>
                  </a:lnTo>
                  <a:lnTo>
                    <a:pt x="106" y="22"/>
                  </a:lnTo>
                  <a:lnTo>
                    <a:pt x="108" y="26"/>
                  </a:lnTo>
                  <a:lnTo>
                    <a:pt x="116" y="28"/>
                  </a:lnTo>
                  <a:lnTo>
                    <a:pt x="120" y="30"/>
                  </a:lnTo>
                  <a:lnTo>
                    <a:pt x="124" y="30"/>
                  </a:lnTo>
                  <a:lnTo>
                    <a:pt x="128" y="36"/>
                  </a:lnTo>
                  <a:lnTo>
                    <a:pt x="134" y="38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8" y="46"/>
                  </a:lnTo>
                  <a:lnTo>
                    <a:pt x="150" y="48"/>
                  </a:lnTo>
                  <a:lnTo>
                    <a:pt x="148" y="52"/>
                  </a:lnTo>
                  <a:lnTo>
                    <a:pt x="146" y="54"/>
                  </a:lnTo>
                  <a:lnTo>
                    <a:pt x="144" y="56"/>
                  </a:lnTo>
                  <a:lnTo>
                    <a:pt x="144" y="58"/>
                  </a:lnTo>
                  <a:lnTo>
                    <a:pt x="144" y="60"/>
                  </a:lnTo>
                  <a:lnTo>
                    <a:pt x="142" y="66"/>
                  </a:lnTo>
                  <a:lnTo>
                    <a:pt x="138" y="68"/>
                  </a:lnTo>
                  <a:lnTo>
                    <a:pt x="138" y="72"/>
                  </a:lnTo>
                  <a:lnTo>
                    <a:pt x="140" y="72"/>
                  </a:lnTo>
                  <a:lnTo>
                    <a:pt x="148" y="70"/>
                  </a:lnTo>
                  <a:lnTo>
                    <a:pt x="156" y="72"/>
                  </a:lnTo>
                  <a:lnTo>
                    <a:pt x="160" y="76"/>
                  </a:lnTo>
                  <a:lnTo>
                    <a:pt x="164" y="74"/>
                  </a:lnTo>
                  <a:lnTo>
                    <a:pt x="166" y="74"/>
                  </a:lnTo>
                  <a:lnTo>
                    <a:pt x="166" y="76"/>
                  </a:lnTo>
                  <a:lnTo>
                    <a:pt x="170" y="72"/>
                  </a:lnTo>
                  <a:lnTo>
                    <a:pt x="170" y="72"/>
                  </a:lnTo>
                  <a:lnTo>
                    <a:pt x="172" y="72"/>
                  </a:lnTo>
                  <a:lnTo>
                    <a:pt x="176" y="70"/>
                  </a:lnTo>
                  <a:lnTo>
                    <a:pt x="176" y="66"/>
                  </a:lnTo>
                  <a:lnTo>
                    <a:pt x="182" y="62"/>
                  </a:lnTo>
                  <a:lnTo>
                    <a:pt x="182" y="60"/>
                  </a:lnTo>
                  <a:lnTo>
                    <a:pt x="184" y="58"/>
                  </a:lnTo>
                  <a:lnTo>
                    <a:pt x="186" y="56"/>
                  </a:lnTo>
                  <a:lnTo>
                    <a:pt x="186" y="50"/>
                  </a:lnTo>
                  <a:lnTo>
                    <a:pt x="186" y="50"/>
                  </a:lnTo>
                  <a:lnTo>
                    <a:pt x="186" y="46"/>
                  </a:lnTo>
                  <a:lnTo>
                    <a:pt x="190" y="44"/>
                  </a:lnTo>
                  <a:lnTo>
                    <a:pt x="194" y="46"/>
                  </a:lnTo>
                  <a:lnTo>
                    <a:pt x="196" y="48"/>
                  </a:lnTo>
                  <a:lnTo>
                    <a:pt x="198" y="52"/>
                  </a:lnTo>
                  <a:lnTo>
                    <a:pt x="198" y="56"/>
                  </a:lnTo>
                  <a:lnTo>
                    <a:pt x="198" y="62"/>
                  </a:lnTo>
                  <a:lnTo>
                    <a:pt x="198" y="66"/>
                  </a:lnTo>
                  <a:lnTo>
                    <a:pt x="198" y="68"/>
                  </a:lnTo>
                  <a:lnTo>
                    <a:pt x="194" y="68"/>
                  </a:lnTo>
                  <a:lnTo>
                    <a:pt x="192" y="70"/>
                  </a:lnTo>
                  <a:lnTo>
                    <a:pt x="192" y="70"/>
                  </a:lnTo>
                  <a:lnTo>
                    <a:pt x="190" y="72"/>
                  </a:lnTo>
                  <a:lnTo>
                    <a:pt x="190" y="72"/>
                  </a:lnTo>
                  <a:lnTo>
                    <a:pt x="184" y="76"/>
                  </a:lnTo>
                  <a:lnTo>
                    <a:pt x="184" y="76"/>
                  </a:lnTo>
                  <a:lnTo>
                    <a:pt x="180" y="76"/>
                  </a:lnTo>
                  <a:lnTo>
                    <a:pt x="176" y="80"/>
                  </a:lnTo>
                  <a:lnTo>
                    <a:pt x="174" y="82"/>
                  </a:lnTo>
                  <a:lnTo>
                    <a:pt x="174" y="84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68" y="90"/>
                  </a:lnTo>
                  <a:lnTo>
                    <a:pt x="166" y="92"/>
                  </a:lnTo>
                  <a:lnTo>
                    <a:pt x="166" y="94"/>
                  </a:lnTo>
                  <a:lnTo>
                    <a:pt x="166" y="94"/>
                  </a:lnTo>
                  <a:lnTo>
                    <a:pt x="164" y="96"/>
                  </a:lnTo>
                  <a:lnTo>
                    <a:pt x="162" y="100"/>
                  </a:lnTo>
                  <a:lnTo>
                    <a:pt x="160" y="102"/>
                  </a:lnTo>
                  <a:lnTo>
                    <a:pt x="158" y="106"/>
                  </a:lnTo>
                  <a:lnTo>
                    <a:pt x="158" y="106"/>
                  </a:lnTo>
                  <a:lnTo>
                    <a:pt x="156" y="108"/>
                  </a:lnTo>
                  <a:lnTo>
                    <a:pt x="156" y="110"/>
                  </a:lnTo>
                  <a:lnTo>
                    <a:pt x="154" y="112"/>
                  </a:lnTo>
                  <a:lnTo>
                    <a:pt x="152" y="116"/>
                  </a:lnTo>
                  <a:lnTo>
                    <a:pt x="152" y="120"/>
                  </a:lnTo>
                  <a:lnTo>
                    <a:pt x="152" y="122"/>
                  </a:lnTo>
                  <a:lnTo>
                    <a:pt x="152" y="124"/>
                  </a:lnTo>
                  <a:lnTo>
                    <a:pt x="152" y="130"/>
                  </a:lnTo>
                  <a:lnTo>
                    <a:pt x="152" y="130"/>
                  </a:lnTo>
                  <a:lnTo>
                    <a:pt x="152" y="134"/>
                  </a:lnTo>
                  <a:lnTo>
                    <a:pt x="150" y="136"/>
                  </a:lnTo>
                  <a:lnTo>
                    <a:pt x="152" y="140"/>
                  </a:lnTo>
                  <a:lnTo>
                    <a:pt x="150" y="140"/>
                  </a:lnTo>
                  <a:lnTo>
                    <a:pt x="152" y="146"/>
                  </a:lnTo>
                  <a:lnTo>
                    <a:pt x="152" y="150"/>
                  </a:lnTo>
                  <a:lnTo>
                    <a:pt x="152" y="152"/>
                  </a:lnTo>
                  <a:lnTo>
                    <a:pt x="150" y="154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8" y="160"/>
                  </a:lnTo>
                  <a:lnTo>
                    <a:pt x="150" y="164"/>
                  </a:lnTo>
                  <a:lnTo>
                    <a:pt x="148" y="166"/>
                  </a:lnTo>
                  <a:lnTo>
                    <a:pt x="150" y="168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72"/>
                  </a:lnTo>
                  <a:lnTo>
                    <a:pt x="156" y="176"/>
                  </a:lnTo>
                  <a:lnTo>
                    <a:pt x="160" y="178"/>
                  </a:lnTo>
                  <a:lnTo>
                    <a:pt x="168" y="184"/>
                  </a:lnTo>
                  <a:lnTo>
                    <a:pt x="168" y="186"/>
                  </a:lnTo>
                  <a:lnTo>
                    <a:pt x="168" y="188"/>
                  </a:lnTo>
                  <a:lnTo>
                    <a:pt x="166" y="194"/>
                  </a:lnTo>
                  <a:lnTo>
                    <a:pt x="166" y="196"/>
                  </a:lnTo>
                  <a:lnTo>
                    <a:pt x="168" y="200"/>
                  </a:lnTo>
                  <a:lnTo>
                    <a:pt x="170" y="200"/>
                  </a:lnTo>
                  <a:lnTo>
                    <a:pt x="172" y="202"/>
                  </a:lnTo>
                  <a:lnTo>
                    <a:pt x="174" y="200"/>
                  </a:lnTo>
                  <a:lnTo>
                    <a:pt x="176" y="200"/>
                  </a:lnTo>
                  <a:lnTo>
                    <a:pt x="176" y="202"/>
                  </a:lnTo>
                  <a:lnTo>
                    <a:pt x="176" y="208"/>
                  </a:lnTo>
                  <a:lnTo>
                    <a:pt x="176" y="210"/>
                  </a:lnTo>
                  <a:lnTo>
                    <a:pt x="172" y="214"/>
                  </a:lnTo>
                  <a:lnTo>
                    <a:pt x="172" y="218"/>
                  </a:lnTo>
                  <a:lnTo>
                    <a:pt x="172" y="218"/>
                  </a:lnTo>
                  <a:lnTo>
                    <a:pt x="170" y="216"/>
                  </a:lnTo>
                  <a:lnTo>
                    <a:pt x="170" y="218"/>
                  </a:lnTo>
                  <a:lnTo>
                    <a:pt x="168" y="222"/>
                  </a:lnTo>
                  <a:lnTo>
                    <a:pt x="170" y="224"/>
                  </a:lnTo>
                  <a:lnTo>
                    <a:pt x="168" y="228"/>
                  </a:lnTo>
                  <a:lnTo>
                    <a:pt x="162" y="230"/>
                  </a:lnTo>
                  <a:lnTo>
                    <a:pt x="156" y="232"/>
                  </a:lnTo>
                  <a:lnTo>
                    <a:pt x="156" y="232"/>
                  </a:lnTo>
                  <a:lnTo>
                    <a:pt x="156" y="234"/>
                  </a:lnTo>
                  <a:lnTo>
                    <a:pt x="148" y="236"/>
                  </a:lnTo>
                  <a:lnTo>
                    <a:pt x="138" y="238"/>
                  </a:lnTo>
                  <a:lnTo>
                    <a:pt x="134" y="238"/>
                  </a:lnTo>
                  <a:lnTo>
                    <a:pt x="130" y="238"/>
                  </a:lnTo>
                  <a:lnTo>
                    <a:pt x="126" y="238"/>
                  </a:lnTo>
                  <a:lnTo>
                    <a:pt x="124" y="238"/>
                  </a:lnTo>
                  <a:lnTo>
                    <a:pt x="120" y="236"/>
                  </a:lnTo>
                  <a:lnTo>
                    <a:pt x="118" y="236"/>
                  </a:lnTo>
                  <a:lnTo>
                    <a:pt x="116" y="236"/>
                  </a:lnTo>
                  <a:lnTo>
                    <a:pt x="114" y="234"/>
                  </a:lnTo>
                  <a:lnTo>
                    <a:pt x="114" y="236"/>
                  </a:lnTo>
                  <a:lnTo>
                    <a:pt x="114" y="238"/>
                  </a:lnTo>
                  <a:lnTo>
                    <a:pt x="114" y="238"/>
                  </a:lnTo>
                  <a:lnTo>
                    <a:pt x="114" y="242"/>
                  </a:lnTo>
                  <a:lnTo>
                    <a:pt x="116" y="244"/>
                  </a:lnTo>
                  <a:lnTo>
                    <a:pt x="116" y="246"/>
                  </a:lnTo>
                  <a:lnTo>
                    <a:pt x="118" y="246"/>
                  </a:lnTo>
                  <a:lnTo>
                    <a:pt x="118" y="248"/>
                  </a:lnTo>
                  <a:lnTo>
                    <a:pt x="118" y="250"/>
                  </a:lnTo>
                  <a:lnTo>
                    <a:pt x="116" y="250"/>
                  </a:lnTo>
                  <a:lnTo>
                    <a:pt x="116" y="250"/>
                  </a:lnTo>
                  <a:lnTo>
                    <a:pt x="114" y="254"/>
                  </a:lnTo>
                  <a:lnTo>
                    <a:pt x="116" y="254"/>
                  </a:lnTo>
                  <a:lnTo>
                    <a:pt x="114" y="256"/>
                  </a:lnTo>
                  <a:lnTo>
                    <a:pt x="114" y="258"/>
                  </a:lnTo>
                  <a:lnTo>
                    <a:pt x="116" y="260"/>
                  </a:lnTo>
                  <a:lnTo>
                    <a:pt x="118" y="262"/>
                  </a:lnTo>
                  <a:lnTo>
                    <a:pt x="116" y="264"/>
                  </a:lnTo>
                  <a:lnTo>
                    <a:pt x="116" y="264"/>
                  </a:lnTo>
                  <a:lnTo>
                    <a:pt x="116" y="266"/>
                  </a:lnTo>
                  <a:lnTo>
                    <a:pt x="116" y="270"/>
                  </a:lnTo>
                  <a:lnTo>
                    <a:pt x="114" y="270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2" y="274"/>
                  </a:lnTo>
                  <a:lnTo>
                    <a:pt x="100" y="274"/>
                  </a:lnTo>
                  <a:lnTo>
                    <a:pt x="94" y="270"/>
                  </a:lnTo>
                  <a:lnTo>
                    <a:pt x="90" y="268"/>
                  </a:lnTo>
                  <a:lnTo>
                    <a:pt x="88" y="270"/>
                  </a:lnTo>
                  <a:lnTo>
                    <a:pt x="86" y="268"/>
                  </a:lnTo>
                  <a:lnTo>
                    <a:pt x="88" y="268"/>
                  </a:lnTo>
                  <a:lnTo>
                    <a:pt x="86" y="268"/>
                  </a:lnTo>
                  <a:lnTo>
                    <a:pt x="82" y="270"/>
                  </a:lnTo>
                  <a:lnTo>
                    <a:pt x="82" y="274"/>
                  </a:lnTo>
                  <a:lnTo>
                    <a:pt x="86" y="276"/>
                  </a:lnTo>
                  <a:lnTo>
                    <a:pt x="86" y="280"/>
                  </a:lnTo>
                  <a:lnTo>
                    <a:pt x="86" y="286"/>
                  </a:lnTo>
                  <a:lnTo>
                    <a:pt x="88" y="288"/>
                  </a:lnTo>
                  <a:lnTo>
                    <a:pt x="90" y="290"/>
                  </a:lnTo>
                  <a:lnTo>
                    <a:pt x="94" y="290"/>
                  </a:lnTo>
                  <a:lnTo>
                    <a:pt x="96" y="290"/>
                  </a:lnTo>
                  <a:lnTo>
                    <a:pt x="94" y="292"/>
                  </a:lnTo>
                  <a:lnTo>
                    <a:pt x="92" y="292"/>
                  </a:lnTo>
                  <a:lnTo>
                    <a:pt x="94" y="294"/>
                  </a:lnTo>
                  <a:lnTo>
                    <a:pt x="98" y="292"/>
                  </a:lnTo>
                  <a:lnTo>
                    <a:pt x="98" y="290"/>
                  </a:lnTo>
                  <a:lnTo>
                    <a:pt x="96" y="290"/>
                  </a:lnTo>
                  <a:lnTo>
                    <a:pt x="96" y="290"/>
                  </a:lnTo>
                  <a:lnTo>
                    <a:pt x="98" y="290"/>
                  </a:lnTo>
                  <a:lnTo>
                    <a:pt x="100" y="288"/>
                  </a:lnTo>
                  <a:lnTo>
                    <a:pt x="102" y="288"/>
                  </a:lnTo>
                  <a:lnTo>
                    <a:pt x="104" y="288"/>
                  </a:lnTo>
                  <a:lnTo>
                    <a:pt x="104" y="290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6" y="294"/>
                  </a:lnTo>
                  <a:lnTo>
                    <a:pt x="106" y="298"/>
                  </a:lnTo>
                  <a:lnTo>
                    <a:pt x="106" y="300"/>
                  </a:lnTo>
                  <a:lnTo>
                    <a:pt x="100" y="302"/>
                  </a:lnTo>
                  <a:lnTo>
                    <a:pt x="98" y="302"/>
                  </a:lnTo>
                  <a:lnTo>
                    <a:pt x="98" y="300"/>
                  </a:lnTo>
                  <a:lnTo>
                    <a:pt x="98" y="298"/>
                  </a:lnTo>
                  <a:lnTo>
                    <a:pt x="98" y="298"/>
                  </a:lnTo>
                  <a:lnTo>
                    <a:pt x="96" y="296"/>
                  </a:lnTo>
                  <a:lnTo>
                    <a:pt x="92" y="296"/>
                  </a:lnTo>
                  <a:lnTo>
                    <a:pt x="90" y="298"/>
                  </a:lnTo>
                  <a:lnTo>
                    <a:pt x="90" y="300"/>
                  </a:lnTo>
                  <a:lnTo>
                    <a:pt x="90" y="302"/>
                  </a:lnTo>
                  <a:lnTo>
                    <a:pt x="94" y="302"/>
                  </a:lnTo>
                  <a:lnTo>
                    <a:pt x="96" y="302"/>
                  </a:lnTo>
                  <a:lnTo>
                    <a:pt x="96" y="304"/>
                  </a:lnTo>
                  <a:lnTo>
                    <a:pt x="94" y="306"/>
                  </a:lnTo>
                  <a:lnTo>
                    <a:pt x="90" y="308"/>
                  </a:lnTo>
                  <a:lnTo>
                    <a:pt x="88" y="310"/>
                  </a:lnTo>
                  <a:lnTo>
                    <a:pt x="90" y="310"/>
                  </a:lnTo>
                  <a:lnTo>
                    <a:pt x="88" y="312"/>
                  </a:lnTo>
                  <a:lnTo>
                    <a:pt x="88" y="314"/>
                  </a:lnTo>
                  <a:lnTo>
                    <a:pt x="88" y="318"/>
                  </a:lnTo>
                  <a:lnTo>
                    <a:pt x="88" y="318"/>
                  </a:lnTo>
                  <a:lnTo>
                    <a:pt x="88" y="320"/>
                  </a:lnTo>
                  <a:lnTo>
                    <a:pt x="88" y="322"/>
                  </a:lnTo>
                  <a:lnTo>
                    <a:pt x="90" y="326"/>
                  </a:lnTo>
                  <a:lnTo>
                    <a:pt x="90" y="326"/>
                  </a:lnTo>
                  <a:lnTo>
                    <a:pt x="90" y="328"/>
                  </a:lnTo>
                  <a:lnTo>
                    <a:pt x="90" y="330"/>
                  </a:lnTo>
                  <a:lnTo>
                    <a:pt x="88" y="332"/>
                  </a:lnTo>
                  <a:lnTo>
                    <a:pt x="86" y="332"/>
                  </a:lnTo>
                  <a:lnTo>
                    <a:pt x="86" y="334"/>
                  </a:lnTo>
                  <a:lnTo>
                    <a:pt x="88" y="336"/>
                  </a:lnTo>
                  <a:lnTo>
                    <a:pt x="90" y="336"/>
                  </a:lnTo>
                  <a:lnTo>
                    <a:pt x="90" y="338"/>
                  </a:lnTo>
                  <a:lnTo>
                    <a:pt x="86" y="338"/>
                  </a:lnTo>
                  <a:lnTo>
                    <a:pt x="84" y="338"/>
                  </a:lnTo>
                  <a:lnTo>
                    <a:pt x="80" y="338"/>
                  </a:lnTo>
                  <a:lnTo>
                    <a:pt x="78" y="340"/>
                  </a:lnTo>
                  <a:lnTo>
                    <a:pt x="74" y="340"/>
                  </a:lnTo>
                  <a:lnTo>
                    <a:pt x="74" y="344"/>
                  </a:lnTo>
                  <a:lnTo>
                    <a:pt x="72" y="344"/>
                  </a:lnTo>
                  <a:lnTo>
                    <a:pt x="70" y="346"/>
                  </a:lnTo>
                  <a:lnTo>
                    <a:pt x="70" y="348"/>
                  </a:lnTo>
                  <a:lnTo>
                    <a:pt x="66" y="350"/>
                  </a:lnTo>
                  <a:lnTo>
                    <a:pt x="66" y="352"/>
                  </a:lnTo>
                  <a:lnTo>
                    <a:pt x="68" y="354"/>
                  </a:lnTo>
                  <a:lnTo>
                    <a:pt x="68" y="358"/>
                  </a:lnTo>
                  <a:lnTo>
                    <a:pt x="70" y="362"/>
                  </a:lnTo>
                  <a:lnTo>
                    <a:pt x="74" y="364"/>
                  </a:lnTo>
                  <a:lnTo>
                    <a:pt x="74" y="364"/>
                  </a:lnTo>
                  <a:lnTo>
                    <a:pt x="78" y="368"/>
                  </a:lnTo>
                  <a:lnTo>
                    <a:pt x="82" y="372"/>
                  </a:lnTo>
                  <a:lnTo>
                    <a:pt x="88" y="372"/>
                  </a:lnTo>
                  <a:lnTo>
                    <a:pt x="88" y="372"/>
                  </a:lnTo>
                  <a:lnTo>
                    <a:pt x="90" y="370"/>
                  </a:lnTo>
                  <a:lnTo>
                    <a:pt x="92" y="372"/>
                  </a:lnTo>
                  <a:lnTo>
                    <a:pt x="94" y="372"/>
                  </a:lnTo>
                  <a:lnTo>
                    <a:pt x="92" y="374"/>
                  </a:lnTo>
                  <a:lnTo>
                    <a:pt x="92" y="374"/>
                  </a:lnTo>
                  <a:lnTo>
                    <a:pt x="94" y="378"/>
                  </a:lnTo>
                  <a:lnTo>
                    <a:pt x="94" y="380"/>
                  </a:lnTo>
                  <a:lnTo>
                    <a:pt x="92" y="382"/>
                  </a:lnTo>
                  <a:lnTo>
                    <a:pt x="92" y="382"/>
                  </a:lnTo>
                  <a:lnTo>
                    <a:pt x="96" y="384"/>
                  </a:lnTo>
                  <a:lnTo>
                    <a:pt x="94" y="384"/>
                  </a:lnTo>
                  <a:lnTo>
                    <a:pt x="94" y="386"/>
                  </a:lnTo>
                  <a:lnTo>
                    <a:pt x="94" y="388"/>
                  </a:lnTo>
                  <a:lnTo>
                    <a:pt x="92" y="390"/>
                  </a:lnTo>
                  <a:lnTo>
                    <a:pt x="90" y="390"/>
                  </a:lnTo>
                  <a:lnTo>
                    <a:pt x="90" y="392"/>
                  </a:lnTo>
                  <a:lnTo>
                    <a:pt x="88" y="394"/>
                  </a:lnTo>
                  <a:lnTo>
                    <a:pt x="86" y="394"/>
                  </a:lnTo>
                  <a:lnTo>
                    <a:pt x="86" y="398"/>
                  </a:lnTo>
                  <a:lnTo>
                    <a:pt x="82" y="398"/>
                  </a:lnTo>
                  <a:lnTo>
                    <a:pt x="80" y="402"/>
                  </a:lnTo>
                  <a:lnTo>
                    <a:pt x="80" y="404"/>
                  </a:lnTo>
                  <a:lnTo>
                    <a:pt x="78" y="406"/>
                  </a:lnTo>
                  <a:lnTo>
                    <a:pt x="76" y="408"/>
                  </a:lnTo>
                  <a:lnTo>
                    <a:pt x="76" y="410"/>
                  </a:lnTo>
                  <a:lnTo>
                    <a:pt x="78" y="408"/>
                  </a:lnTo>
                  <a:lnTo>
                    <a:pt x="80" y="410"/>
                  </a:lnTo>
                  <a:lnTo>
                    <a:pt x="80" y="414"/>
                  </a:lnTo>
                  <a:lnTo>
                    <a:pt x="80" y="416"/>
                  </a:lnTo>
                  <a:lnTo>
                    <a:pt x="76" y="418"/>
                  </a:lnTo>
                  <a:lnTo>
                    <a:pt x="76" y="420"/>
                  </a:lnTo>
                  <a:lnTo>
                    <a:pt x="74" y="422"/>
                  </a:lnTo>
                  <a:lnTo>
                    <a:pt x="72" y="422"/>
                  </a:lnTo>
                  <a:lnTo>
                    <a:pt x="70" y="420"/>
                  </a:lnTo>
                  <a:lnTo>
                    <a:pt x="68" y="418"/>
                  </a:lnTo>
                  <a:lnTo>
                    <a:pt x="70" y="420"/>
                  </a:lnTo>
                  <a:lnTo>
                    <a:pt x="70" y="422"/>
                  </a:lnTo>
                  <a:lnTo>
                    <a:pt x="72" y="424"/>
                  </a:lnTo>
                  <a:lnTo>
                    <a:pt x="70" y="426"/>
                  </a:lnTo>
                  <a:lnTo>
                    <a:pt x="68" y="428"/>
                  </a:lnTo>
                  <a:lnTo>
                    <a:pt x="66" y="432"/>
                  </a:lnTo>
                  <a:lnTo>
                    <a:pt x="66" y="436"/>
                  </a:lnTo>
                  <a:lnTo>
                    <a:pt x="68" y="440"/>
                  </a:lnTo>
                  <a:lnTo>
                    <a:pt x="70" y="444"/>
                  </a:lnTo>
                  <a:lnTo>
                    <a:pt x="70" y="446"/>
                  </a:lnTo>
                  <a:lnTo>
                    <a:pt x="72" y="448"/>
                  </a:lnTo>
                  <a:lnTo>
                    <a:pt x="70" y="448"/>
                  </a:lnTo>
                  <a:lnTo>
                    <a:pt x="68" y="450"/>
                  </a:lnTo>
                  <a:lnTo>
                    <a:pt x="70" y="450"/>
                  </a:lnTo>
                  <a:lnTo>
                    <a:pt x="72" y="450"/>
                  </a:lnTo>
                  <a:lnTo>
                    <a:pt x="74" y="452"/>
                  </a:lnTo>
                  <a:lnTo>
                    <a:pt x="74" y="456"/>
                  </a:lnTo>
                  <a:lnTo>
                    <a:pt x="78" y="458"/>
                  </a:lnTo>
                  <a:lnTo>
                    <a:pt x="82" y="460"/>
                  </a:lnTo>
                  <a:lnTo>
                    <a:pt x="82" y="462"/>
                  </a:lnTo>
                  <a:lnTo>
                    <a:pt x="80" y="462"/>
                  </a:lnTo>
                  <a:lnTo>
                    <a:pt x="78" y="460"/>
                  </a:lnTo>
                  <a:lnTo>
                    <a:pt x="74" y="458"/>
                  </a:lnTo>
                  <a:lnTo>
                    <a:pt x="72" y="458"/>
                  </a:lnTo>
                  <a:lnTo>
                    <a:pt x="70" y="456"/>
                  </a:lnTo>
                  <a:lnTo>
                    <a:pt x="54" y="456"/>
                  </a:lnTo>
                  <a:lnTo>
                    <a:pt x="46" y="458"/>
                  </a:lnTo>
                  <a:lnTo>
                    <a:pt x="44" y="456"/>
                  </a:lnTo>
                  <a:lnTo>
                    <a:pt x="38" y="456"/>
                  </a:lnTo>
                  <a:lnTo>
                    <a:pt x="36" y="450"/>
                  </a:lnTo>
                  <a:lnTo>
                    <a:pt x="34" y="446"/>
                  </a:lnTo>
                  <a:lnTo>
                    <a:pt x="32" y="444"/>
                  </a:lnTo>
                  <a:lnTo>
                    <a:pt x="32" y="436"/>
                  </a:lnTo>
                  <a:lnTo>
                    <a:pt x="32" y="434"/>
                  </a:lnTo>
                  <a:lnTo>
                    <a:pt x="28" y="434"/>
                  </a:lnTo>
                  <a:lnTo>
                    <a:pt x="24" y="436"/>
                  </a:lnTo>
                  <a:lnTo>
                    <a:pt x="22" y="438"/>
                  </a:lnTo>
                  <a:lnTo>
                    <a:pt x="20" y="438"/>
                  </a:lnTo>
                  <a:lnTo>
                    <a:pt x="14" y="428"/>
                  </a:lnTo>
                  <a:lnTo>
                    <a:pt x="14" y="424"/>
                  </a:lnTo>
                  <a:lnTo>
                    <a:pt x="16" y="412"/>
                  </a:lnTo>
                  <a:lnTo>
                    <a:pt x="18" y="408"/>
                  </a:lnTo>
                  <a:lnTo>
                    <a:pt x="22" y="404"/>
                  </a:lnTo>
                  <a:lnTo>
                    <a:pt x="24" y="398"/>
                  </a:lnTo>
                  <a:lnTo>
                    <a:pt x="22" y="392"/>
                  </a:lnTo>
                  <a:lnTo>
                    <a:pt x="20" y="386"/>
                  </a:lnTo>
                  <a:lnTo>
                    <a:pt x="22" y="382"/>
                  </a:lnTo>
                  <a:lnTo>
                    <a:pt x="24" y="378"/>
                  </a:lnTo>
                  <a:lnTo>
                    <a:pt x="22" y="372"/>
                  </a:lnTo>
                  <a:lnTo>
                    <a:pt x="22" y="370"/>
                  </a:lnTo>
                  <a:lnTo>
                    <a:pt x="24" y="368"/>
                  </a:lnTo>
                  <a:lnTo>
                    <a:pt x="22" y="362"/>
                  </a:lnTo>
                  <a:lnTo>
                    <a:pt x="22" y="356"/>
                  </a:lnTo>
                  <a:lnTo>
                    <a:pt x="20" y="352"/>
                  </a:lnTo>
                  <a:lnTo>
                    <a:pt x="20" y="350"/>
                  </a:lnTo>
                  <a:lnTo>
                    <a:pt x="24" y="346"/>
                  </a:lnTo>
                  <a:lnTo>
                    <a:pt x="24" y="344"/>
                  </a:lnTo>
                  <a:lnTo>
                    <a:pt x="20" y="340"/>
                  </a:lnTo>
                  <a:lnTo>
                    <a:pt x="18" y="336"/>
                  </a:lnTo>
                  <a:lnTo>
                    <a:pt x="14" y="336"/>
                  </a:lnTo>
                  <a:lnTo>
                    <a:pt x="14" y="338"/>
                  </a:lnTo>
                  <a:lnTo>
                    <a:pt x="12" y="336"/>
                  </a:lnTo>
                  <a:lnTo>
                    <a:pt x="12" y="334"/>
                  </a:lnTo>
                  <a:lnTo>
                    <a:pt x="18" y="334"/>
                  </a:lnTo>
                  <a:lnTo>
                    <a:pt x="22" y="330"/>
                  </a:lnTo>
                  <a:lnTo>
                    <a:pt x="20" y="328"/>
                  </a:lnTo>
                  <a:lnTo>
                    <a:pt x="20" y="326"/>
                  </a:lnTo>
                  <a:lnTo>
                    <a:pt x="18" y="328"/>
                  </a:lnTo>
                  <a:lnTo>
                    <a:pt x="16" y="328"/>
                  </a:lnTo>
                  <a:lnTo>
                    <a:pt x="14" y="322"/>
                  </a:lnTo>
                  <a:lnTo>
                    <a:pt x="12" y="318"/>
                  </a:lnTo>
                  <a:lnTo>
                    <a:pt x="12" y="314"/>
                  </a:lnTo>
                  <a:lnTo>
                    <a:pt x="12" y="310"/>
                  </a:lnTo>
                  <a:lnTo>
                    <a:pt x="8" y="308"/>
                  </a:lnTo>
                  <a:lnTo>
                    <a:pt x="6" y="304"/>
                  </a:lnTo>
                  <a:lnTo>
                    <a:pt x="6" y="296"/>
                  </a:lnTo>
                  <a:lnTo>
                    <a:pt x="8" y="294"/>
                  </a:lnTo>
                  <a:lnTo>
                    <a:pt x="10" y="290"/>
                  </a:lnTo>
                  <a:lnTo>
                    <a:pt x="8" y="288"/>
                  </a:lnTo>
                  <a:lnTo>
                    <a:pt x="6" y="286"/>
                  </a:lnTo>
                  <a:lnTo>
                    <a:pt x="6" y="280"/>
                  </a:lnTo>
                  <a:lnTo>
                    <a:pt x="4" y="272"/>
                  </a:lnTo>
                  <a:lnTo>
                    <a:pt x="6" y="264"/>
                  </a:lnTo>
                  <a:lnTo>
                    <a:pt x="4" y="260"/>
                  </a:lnTo>
                  <a:lnTo>
                    <a:pt x="2" y="256"/>
                  </a:lnTo>
                  <a:lnTo>
                    <a:pt x="6" y="250"/>
                  </a:lnTo>
                  <a:lnTo>
                    <a:pt x="8" y="242"/>
                  </a:lnTo>
                  <a:lnTo>
                    <a:pt x="12" y="242"/>
                  </a:lnTo>
                  <a:lnTo>
                    <a:pt x="12" y="238"/>
                  </a:lnTo>
                  <a:lnTo>
                    <a:pt x="6" y="224"/>
                  </a:lnTo>
                  <a:lnTo>
                    <a:pt x="6" y="220"/>
                  </a:lnTo>
                  <a:lnTo>
                    <a:pt x="6" y="216"/>
                  </a:lnTo>
                  <a:lnTo>
                    <a:pt x="6" y="208"/>
                  </a:lnTo>
                  <a:lnTo>
                    <a:pt x="8" y="202"/>
                  </a:lnTo>
                  <a:lnTo>
                    <a:pt x="12" y="200"/>
                  </a:lnTo>
                  <a:lnTo>
                    <a:pt x="12" y="194"/>
                  </a:lnTo>
                  <a:lnTo>
                    <a:pt x="8" y="192"/>
                  </a:lnTo>
                  <a:lnTo>
                    <a:pt x="6" y="190"/>
                  </a:lnTo>
                  <a:lnTo>
                    <a:pt x="10" y="186"/>
                  </a:lnTo>
                  <a:lnTo>
                    <a:pt x="10" y="180"/>
                  </a:lnTo>
                  <a:lnTo>
                    <a:pt x="12" y="176"/>
                  </a:lnTo>
                  <a:lnTo>
                    <a:pt x="14" y="174"/>
                  </a:lnTo>
                  <a:lnTo>
                    <a:pt x="14" y="168"/>
                  </a:lnTo>
                  <a:lnTo>
                    <a:pt x="12" y="160"/>
                  </a:lnTo>
                  <a:lnTo>
                    <a:pt x="12" y="158"/>
                  </a:lnTo>
                  <a:lnTo>
                    <a:pt x="10" y="150"/>
                  </a:lnTo>
                  <a:lnTo>
                    <a:pt x="8" y="146"/>
                  </a:lnTo>
                  <a:lnTo>
                    <a:pt x="6" y="142"/>
                  </a:lnTo>
                  <a:lnTo>
                    <a:pt x="4" y="140"/>
                  </a:lnTo>
                  <a:lnTo>
                    <a:pt x="2" y="138"/>
                  </a:lnTo>
                  <a:lnTo>
                    <a:pt x="0" y="130"/>
                  </a:lnTo>
                  <a:lnTo>
                    <a:pt x="2" y="126"/>
                  </a:lnTo>
                  <a:lnTo>
                    <a:pt x="6" y="124"/>
                  </a:lnTo>
                  <a:lnTo>
                    <a:pt x="6" y="118"/>
                  </a:lnTo>
                  <a:lnTo>
                    <a:pt x="8" y="116"/>
                  </a:lnTo>
                  <a:lnTo>
                    <a:pt x="8" y="110"/>
                  </a:lnTo>
                  <a:lnTo>
                    <a:pt x="6" y="106"/>
                  </a:lnTo>
                  <a:lnTo>
                    <a:pt x="6" y="98"/>
                  </a:lnTo>
                  <a:lnTo>
                    <a:pt x="6" y="96"/>
                  </a:lnTo>
                  <a:lnTo>
                    <a:pt x="8" y="88"/>
                  </a:lnTo>
                  <a:lnTo>
                    <a:pt x="10" y="84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8" y="72"/>
                  </a:lnTo>
                  <a:lnTo>
                    <a:pt x="20" y="70"/>
                  </a:lnTo>
                  <a:lnTo>
                    <a:pt x="20" y="68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6" y="62"/>
                  </a:lnTo>
                  <a:lnTo>
                    <a:pt x="18" y="60"/>
                  </a:lnTo>
                  <a:lnTo>
                    <a:pt x="20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6" y="48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0" y="30"/>
                  </a:lnTo>
                  <a:lnTo>
                    <a:pt x="32" y="16"/>
                  </a:lnTo>
                  <a:lnTo>
                    <a:pt x="32" y="12"/>
                  </a:lnTo>
                  <a:close/>
                  <a:moveTo>
                    <a:pt x="132" y="504"/>
                  </a:moveTo>
                  <a:lnTo>
                    <a:pt x="134" y="506"/>
                  </a:lnTo>
                  <a:lnTo>
                    <a:pt x="138" y="504"/>
                  </a:lnTo>
                  <a:lnTo>
                    <a:pt x="140" y="504"/>
                  </a:lnTo>
                  <a:lnTo>
                    <a:pt x="142" y="500"/>
                  </a:lnTo>
                  <a:lnTo>
                    <a:pt x="138" y="500"/>
                  </a:lnTo>
                  <a:lnTo>
                    <a:pt x="138" y="502"/>
                  </a:lnTo>
                  <a:lnTo>
                    <a:pt x="134" y="502"/>
                  </a:lnTo>
                  <a:lnTo>
                    <a:pt x="132" y="504"/>
                  </a:lnTo>
                  <a:close/>
                  <a:moveTo>
                    <a:pt x="78" y="464"/>
                  </a:moveTo>
                  <a:lnTo>
                    <a:pt x="78" y="464"/>
                  </a:lnTo>
                  <a:lnTo>
                    <a:pt x="80" y="466"/>
                  </a:lnTo>
                  <a:lnTo>
                    <a:pt x="84" y="472"/>
                  </a:lnTo>
                  <a:lnTo>
                    <a:pt x="86" y="478"/>
                  </a:lnTo>
                  <a:lnTo>
                    <a:pt x="84" y="476"/>
                  </a:lnTo>
                  <a:lnTo>
                    <a:pt x="82" y="476"/>
                  </a:lnTo>
                  <a:lnTo>
                    <a:pt x="82" y="478"/>
                  </a:lnTo>
                  <a:lnTo>
                    <a:pt x="78" y="464"/>
                  </a:lnTo>
                  <a:close/>
                  <a:moveTo>
                    <a:pt x="82" y="478"/>
                  </a:moveTo>
                  <a:lnTo>
                    <a:pt x="84" y="480"/>
                  </a:lnTo>
                  <a:lnTo>
                    <a:pt x="88" y="480"/>
                  </a:lnTo>
                  <a:lnTo>
                    <a:pt x="88" y="482"/>
                  </a:lnTo>
                  <a:lnTo>
                    <a:pt x="90" y="486"/>
                  </a:lnTo>
                  <a:lnTo>
                    <a:pt x="92" y="486"/>
                  </a:lnTo>
                  <a:lnTo>
                    <a:pt x="96" y="490"/>
                  </a:lnTo>
                  <a:lnTo>
                    <a:pt x="96" y="492"/>
                  </a:lnTo>
                  <a:lnTo>
                    <a:pt x="98" y="492"/>
                  </a:lnTo>
                  <a:lnTo>
                    <a:pt x="108" y="496"/>
                  </a:lnTo>
                  <a:lnTo>
                    <a:pt x="110" y="498"/>
                  </a:lnTo>
                  <a:lnTo>
                    <a:pt x="112" y="498"/>
                  </a:lnTo>
                  <a:lnTo>
                    <a:pt x="116" y="500"/>
                  </a:lnTo>
                  <a:lnTo>
                    <a:pt x="118" y="502"/>
                  </a:lnTo>
                  <a:lnTo>
                    <a:pt x="124" y="500"/>
                  </a:lnTo>
                  <a:lnTo>
                    <a:pt x="126" y="500"/>
                  </a:lnTo>
                  <a:lnTo>
                    <a:pt x="126" y="504"/>
                  </a:lnTo>
                  <a:lnTo>
                    <a:pt x="122" y="506"/>
                  </a:lnTo>
                  <a:lnTo>
                    <a:pt x="122" y="504"/>
                  </a:lnTo>
                  <a:lnTo>
                    <a:pt x="118" y="504"/>
                  </a:lnTo>
                  <a:lnTo>
                    <a:pt x="118" y="506"/>
                  </a:lnTo>
                  <a:lnTo>
                    <a:pt x="116" y="508"/>
                  </a:lnTo>
                  <a:lnTo>
                    <a:pt x="114" y="510"/>
                  </a:lnTo>
                  <a:lnTo>
                    <a:pt x="110" y="508"/>
                  </a:lnTo>
                  <a:lnTo>
                    <a:pt x="108" y="508"/>
                  </a:lnTo>
                  <a:lnTo>
                    <a:pt x="102" y="506"/>
                  </a:lnTo>
                  <a:lnTo>
                    <a:pt x="100" y="506"/>
                  </a:lnTo>
                  <a:lnTo>
                    <a:pt x="94" y="506"/>
                  </a:lnTo>
                  <a:lnTo>
                    <a:pt x="90" y="508"/>
                  </a:lnTo>
                  <a:lnTo>
                    <a:pt x="88" y="508"/>
                  </a:lnTo>
                  <a:lnTo>
                    <a:pt x="88" y="504"/>
                  </a:lnTo>
                  <a:lnTo>
                    <a:pt x="94" y="504"/>
                  </a:lnTo>
                  <a:lnTo>
                    <a:pt x="96" y="502"/>
                  </a:lnTo>
                  <a:lnTo>
                    <a:pt x="98" y="502"/>
                  </a:lnTo>
                  <a:lnTo>
                    <a:pt x="98" y="500"/>
                  </a:lnTo>
                  <a:lnTo>
                    <a:pt x="96" y="502"/>
                  </a:lnTo>
                  <a:lnTo>
                    <a:pt x="92" y="502"/>
                  </a:lnTo>
                  <a:lnTo>
                    <a:pt x="88" y="502"/>
                  </a:lnTo>
                  <a:lnTo>
                    <a:pt x="88" y="502"/>
                  </a:lnTo>
                  <a:lnTo>
                    <a:pt x="82" y="478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6" name="Central America">
              <a:extLst>
                <a:ext uri="{FF2B5EF4-FFF2-40B4-BE49-F238E27FC236}">
                  <a16:creationId xmlns:a16="http://schemas.microsoft.com/office/drawing/2014/main" id="{A4073FED-1226-4BD2-B489-EB9D36EDE57F}"/>
                </a:ext>
              </a:extLst>
            </p:cNvPr>
            <p:cNvGrpSpPr/>
            <p:nvPr/>
          </p:nvGrpSpPr>
          <p:grpSpPr>
            <a:xfrm>
              <a:off x="3768745" y="3981277"/>
              <a:ext cx="344496" cy="271768"/>
              <a:chOff x="3768745" y="3981277"/>
              <a:chExt cx="344496" cy="271768"/>
            </a:xfrm>
            <a:grpFill/>
          </p:grpSpPr>
          <p:sp>
            <p:nvSpPr>
              <p:cNvPr id="207" name="Panama">
                <a:extLst>
                  <a:ext uri="{FF2B5EF4-FFF2-40B4-BE49-F238E27FC236}">
                    <a16:creationId xmlns:a16="http://schemas.microsoft.com/office/drawing/2014/main" id="{6FFA5282-5408-45D5-ABBC-EB8CC8D72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098" y="4191801"/>
                <a:ext cx="130143" cy="61244"/>
              </a:xfrm>
              <a:custGeom>
                <a:avLst/>
                <a:gdLst>
                  <a:gd name="T0" fmla="*/ 60 w 68"/>
                  <a:gd name="T1" fmla="*/ 28 h 32"/>
                  <a:gd name="T2" fmla="*/ 56 w 68"/>
                  <a:gd name="T3" fmla="*/ 22 h 32"/>
                  <a:gd name="T4" fmla="*/ 60 w 68"/>
                  <a:gd name="T5" fmla="*/ 18 h 32"/>
                  <a:gd name="T6" fmla="*/ 60 w 68"/>
                  <a:gd name="T7" fmla="*/ 16 h 32"/>
                  <a:gd name="T8" fmla="*/ 60 w 68"/>
                  <a:gd name="T9" fmla="*/ 14 h 32"/>
                  <a:gd name="T10" fmla="*/ 56 w 68"/>
                  <a:gd name="T11" fmla="*/ 18 h 32"/>
                  <a:gd name="T12" fmla="*/ 54 w 68"/>
                  <a:gd name="T13" fmla="*/ 14 h 32"/>
                  <a:gd name="T14" fmla="*/ 52 w 68"/>
                  <a:gd name="T15" fmla="*/ 10 h 32"/>
                  <a:gd name="T16" fmla="*/ 48 w 68"/>
                  <a:gd name="T17" fmla="*/ 8 h 32"/>
                  <a:gd name="T18" fmla="*/ 40 w 68"/>
                  <a:gd name="T19" fmla="*/ 10 h 32"/>
                  <a:gd name="T20" fmla="*/ 40 w 68"/>
                  <a:gd name="T21" fmla="*/ 12 h 32"/>
                  <a:gd name="T22" fmla="*/ 38 w 68"/>
                  <a:gd name="T23" fmla="*/ 18 h 32"/>
                  <a:gd name="T24" fmla="*/ 32 w 68"/>
                  <a:gd name="T25" fmla="*/ 18 h 32"/>
                  <a:gd name="T26" fmla="*/ 32 w 68"/>
                  <a:gd name="T27" fmla="*/ 22 h 32"/>
                  <a:gd name="T28" fmla="*/ 36 w 68"/>
                  <a:gd name="T29" fmla="*/ 26 h 32"/>
                  <a:gd name="T30" fmla="*/ 34 w 68"/>
                  <a:gd name="T31" fmla="*/ 28 h 32"/>
                  <a:gd name="T32" fmla="*/ 32 w 68"/>
                  <a:gd name="T33" fmla="*/ 30 h 32"/>
                  <a:gd name="T34" fmla="*/ 26 w 68"/>
                  <a:gd name="T35" fmla="*/ 32 h 32"/>
                  <a:gd name="T36" fmla="*/ 26 w 68"/>
                  <a:gd name="T37" fmla="*/ 28 h 32"/>
                  <a:gd name="T38" fmla="*/ 26 w 68"/>
                  <a:gd name="T39" fmla="*/ 24 h 32"/>
                  <a:gd name="T40" fmla="*/ 24 w 68"/>
                  <a:gd name="T41" fmla="*/ 24 h 32"/>
                  <a:gd name="T42" fmla="*/ 24 w 68"/>
                  <a:gd name="T43" fmla="*/ 26 h 32"/>
                  <a:gd name="T44" fmla="*/ 20 w 68"/>
                  <a:gd name="T45" fmla="*/ 26 h 32"/>
                  <a:gd name="T46" fmla="*/ 16 w 68"/>
                  <a:gd name="T47" fmla="*/ 22 h 32"/>
                  <a:gd name="T48" fmla="*/ 12 w 68"/>
                  <a:gd name="T49" fmla="*/ 18 h 32"/>
                  <a:gd name="T50" fmla="*/ 10 w 68"/>
                  <a:gd name="T51" fmla="*/ 18 h 32"/>
                  <a:gd name="T52" fmla="*/ 8 w 68"/>
                  <a:gd name="T53" fmla="*/ 18 h 32"/>
                  <a:gd name="T54" fmla="*/ 4 w 68"/>
                  <a:gd name="T55" fmla="*/ 18 h 32"/>
                  <a:gd name="T56" fmla="*/ 2 w 68"/>
                  <a:gd name="T57" fmla="*/ 16 h 32"/>
                  <a:gd name="T58" fmla="*/ 2 w 68"/>
                  <a:gd name="T59" fmla="*/ 12 h 32"/>
                  <a:gd name="T60" fmla="*/ 2 w 68"/>
                  <a:gd name="T61" fmla="*/ 10 h 32"/>
                  <a:gd name="T62" fmla="*/ 2 w 68"/>
                  <a:gd name="T63" fmla="*/ 6 h 32"/>
                  <a:gd name="T64" fmla="*/ 2 w 68"/>
                  <a:gd name="T65" fmla="*/ 4 h 32"/>
                  <a:gd name="T66" fmla="*/ 6 w 68"/>
                  <a:gd name="T67" fmla="*/ 2 h 32"/>
                  <a:gd name="T68" fmla="*/ 8 w 68"/>
                  <a:gd name="T69" fmla="*/ 4 h 32"/>
                  <a:gd name="T70" fmla="*/ 10 w 68"/>
                  <a:gd name="T71" fmla="*/ 6 h 32"/>
                  <a:gd name="T72" fmla="*/ 10 w 68"/>
                  <a:gd name="T73" fmla="*/ 6 h 32"/>
                  <a:gd name="T74" fmla="*/ 10 w 68"/>
                  <a:gd name="T75" fmla="*/ 8 h 32"/>
                  <a:gd name="T76" fmla="*/ 14 w 68"/>
                  <a:gd name="T77" fmla="*/ 8 h 32"/>
                  <a:gd name="T78" fmla="*/ 12 w 68"/>
                  <a:gd name="T79" fmla="*/ 6 h 32"/>
                  <a:gd name="T80" fmla="*/ 16 w 68"/>
                  <a:gd name="T81" fmla="*/ 8 h 32"/>
                  <a:gd name="T82" fmla="*/ 24 w 68"/>
                  <a:gd name="T83" fmla="*/ 10 h 32"/>
                  <a:gd name="T84" fmla="*/ 28 w 68"/>
                  <a:gd name="T85" fmla="*/ 8 h 32"/>
                  <a:gd name="T86" fmla="*/ 40 w 68"/>
                  <a:gd name="T87" fmla="*/ 4 h 32"/>
                  <a:gd name="T88" fmla="*/ 46 w 68"/>
                  <a:gd name="T89" fmla="*/ 0 h 32"/>
                  <a:gd name="T90" fmla="*/ 48 w 68"/>
                  <a:gd name="T91" fmla="*/ 2 h 32"/>
                  <a:gd name="T92" fmla="*/ 54 w 68"/>
                  <a:gd name="T93" fmla="*/ 4 h 32"/>
                  <a:gd name="T94" fmla="*/ 62 w 68"/>
                  <a:gd name="T95" fmla="*/ 6 h 32"/>
                  <a:gd name="T96" fmla="*/ 66 w 68"/>
                  <a:gd name="T97" fmla="*/ 12 h 32"/>
                  <a:gd name="T98" fmla="*/ 68 w 68"/>
                  <a:gd name="T99" fmla="*/ 12 h 32"/>
                  <a:gd name="T100" fmla="*/ 68 w 68"/>
                  <a:gd name="T101" fmla="*/ 16 h 32"/>
                  <a:gd name="T102" fmla="*/ 68 w 68"/>
                  <a:gd name="T103" fmla="*/ 22 h 32"/>
                  <a:gd name="T104" fmla="*/ 66 w 68"/>
                  <a:gd name="T105" fmla="*/ 26 h 32"/>
                  <a:gd name="T106" fmla="*/ 62 w 68"/>
                  <a:gd name="T10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32">
                    <a:moveTo>
                      <a:pt x="62" y="30"/>
                    </a:moveTo>
                    <a:lnTo>
                      <a:pt x="60" y="28"/>
                    </a:lnTo>
                    <a:lnTo>
                      <a:pt x="56" y="24"/>
                    </a:lnTo>
                    <a:lnTo>
                      <a:pt x="56" y="22"/>
                    </a:lnTo>
                    <a:lnTo>
                      <a:pt x="56" y="20"/>
                    </a:lnTo>
                    <a:lnTo>
                      <a:pt x="60" y="18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60" y="14"/>
                    </a:lnTo>
                    <a:lnTo>
                      <a:pt x="58" y="16"/>
                    </a:lnTo>
                    <a:lnTo>
                      <a:pt x="56" y="18"/>
                    </a:lnTo>
                    <a:lnTo>
                      <a:pt x="56" y="16"/>
                    </a:lnTo>
                    <a:lnTo>
                      <a:pt x="54" y="14"/>
                    </a:lnTo>
                    <a:lnTo>
                      <a:pt x="52" y="12"/>
                    </a:lnTo>
                    <a:lnTo>
                      <a:pt x="52" y="1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0" y="14"/>
                    </a:lnTo>
                    <a:lnTo>
                      <a:pt x="38" y="18"/>
                    </a:lnTo>
                    <a:lnTo>
                      <a:pt x="34" y="18"/>
                    </a:lnTo>
                    <a:lnTo>
                      <a:pt x="32" y="18"/>
                    </a:lnTo>
                    <a:lnTo>
                      <a:pt x="32" y="20"/>
                    </a:lnTo>
                    <a:lnTo>
                      <a:pt x="32" y="22"/>
                    </a:lnTo>
                    <a:lnTo>
                      <a:pt x="34" y="24"/>
                    </a:lnTo>
                    <a:lnTo>
                      <a:pt x="36" y="26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32" y="30"/>
                    </a:lnTo>
                    <a:lnTo>
                      <a:pt x="30" y="32"/>
                    </a:lnTo>
                    <a:lnTo>
                      <a:pt x="26" y="32"/>
                    </a:lnTo>
                    <a:lnTo>
                      <a:pt x="26" y="30"/>
                    </a:lnTo>
                    <a:lnTo>
                      <a:pt x="26" y="28"/>
                    </a:lnTo>
                    <a:lnTo>
                      <a:pt x="26" y="26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2" y="24"/>
                    </a:lnTo>
                    <a:lnTo>
                      <a:pt x="24" y="26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6"/>
                    </a:lnTo>
                    <a:lnTo>
                      <a:pt x="16" y="22"/>
                    </a:lnTo>
                    <a:lnTo>
                      <a:pt x="16" y="20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6" y="18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2" y="16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14" y="6"/>
                    </a:lnTo>
                    <a:lnTo>
                      <a:pt x="16" y="8"/>
                    </a:lnTo>
                    <a:lnTo>
                      <a:pt x="20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6" y="4"/>
                    </a:lnTo>
                    <a:lnTo>
                      <a:pt x="40" y="4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50" y="4"/>
                    </a:lnTo>
                    <a:lnTo>
                      <a:pt x="54" y="4"/>
                    </a:lnTo>
                    <a:lnTo>
                      <a:pt x="58" y="4"/>
                    </a:lnTo>
                    <a:lnTo>
                      <a:pt x="62" y="6"/>
                    </a:lnTo>
                    <a:lnTo>
                      <a:pt x="66" y="10"/>
                    </a:lnTo>
                    <a:lnTo>
                      <a:pt x="66" y="12"/>
                    </a:lnTo>
                    <a:lnTo>
                      <a:pt x="68" y="12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8" y="16"/>
                    </a:lnTo>
                    <a:lnTo>
                      <a:pt x="68" y="20"/>
                    </a:lnTo>
                    <a:lnTo>
                      <a:pt x="68" y="22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4" y="26"/>
                    </a:lnTo>
                    <a:lnTo>
                      <a:pt x="62" y="30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8" name="Costa Rica">
                <a:extLst>
                  <a:ext uri="{FF2B5EF4-FFF2-40B4-BE49-F238E27FC236}">
                    <a16:creationId xmlns:a16="http://schemas.microsoft.com/office/drawing/2014/main" id="{1D7C194C-A62C-4124-BD4F-5685679F4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199" y="4153524"/>
                <a:ext cx="80382" cy="76554"/>
              </a:xfrm>
              <a:custGeom>
                <a:avLst/>
                <a:gdLst>
                  <a:gd name="T0" fmla="*/ 38 w 42"/>
                  <a:gd name="T1" fmla="*/ 36 h 40"/>
                  <a:gd name="T2" fmla="*/ 38 w 42"/>
                  <a:gd name="T3" fmla="*/ 38 h 40"/>
                  <a:gd name="T4" fmla="*/ 38 w 42"/>
                  <a:gd name="T5" fmla="*/ 40 h 40"/>
                  <a:gd name="T6" fmla="*/ 34 w 42"/>
                  <a:gd name="T7" fmla="*/ 38 h 40"/>
                  <a:gd name="T8" fmla="*/ 34 w 42"/>
                  <a:gd name="T9" fmla="*/ 38 h 40"/>
                  <a:gd name="T10" fmla="*/ 32 w 42"/>
                  <a:gd name="T11" fmla="*/ 34 h 40"/>
                  <a:gd name="T12" fmla="*/ 30 w 42"/>
                  <a:gd name="T13" fmla="*/ 32 h 40"/>
                  <a:gd name="T14" fmla="*/ 32 w 42"/>
                  <a:gd name="T15" fmla="*/ 34 h 40"/>
                  <a:gd name="T16" fmla="*/ 32 w 42"/>
                  <a:gd name="T17" fmla="*/ 38 h 40"/>
                  <a:gd name="T18" fmla="*/ 30 w 42"/>
                  <a:gd name="T19" fmla="*/ 38 h 40"/>
                  <a:gd name="T20" fmla="*/ 26 w 42"/>
                  <a:gd name="T21" fmla="*/ 34 h 40"/>
                  <a:gd name="T22" fmla="*/ 28 w 42"/>
                  <a:gd name="T23" fmla="*/ 32 h 40"/>
                  <a:gd name="T24" fmla="*/ 24 w 42"/>
                  <a:gd name="T25" fmla="*/ 26 h 40"/>
                  <a:gd name="T26" fmla="*/ 20 w 42"/>
                  <a:gd name="T27" fmla="*/ 24 h 40"/>
                  <a:gd name="T28" fmla="*/ 16 w 42"/>
                  <a:gd name="T29" fmla="*/ 20 h 40"/>
                  <a:gd name="T30" fmla="*/ 14 w 42"/>
                  <a:gd name="T31" fmla="*/ 16 h 40"/>
                  <a:gd name="T32" fmla="*/ 10 w 42"/>
                  <a:gd name="T33" fmla="*/ 12 h 40"/>
                  <a:gd name="T34" fmla="*/ 10 w 42"/>
                  <a:gd name="T35" fmla="*/ 16 h 40"/>
                  <a:gd name="T36" fmla="*/ 14 w 42"/>
                  <a:gd name="T37" fmla="*/ 20 h 40"/>
                  <a:gd name="T38" fmla="*/ 10 w 42"/>
                  <a:gd name="T39" fmla="*/ 22 h 40"/>
                  <a:gd name="T40" fmla="*/ 8 w 42"/>
                  <a:gd name="T41" fmla="*/ 18 h 40"/>
                  <a:gd name="T42" fmla="*/ 0 w 42"/>
                  <a:gd name="T43" fmla="*/ 16 h 40"/>
                  <a:gd name="T44" fmla="*/ 2 w 42"/>
                  <a:gd name="T45" fmla="*/ 10 h 40"/>
                  <a:gd name="T46" fmla="*/ 4 w 42"/>
                  <a:gd name="T47" fmla="*/ 8 h 40"/>
                  <a:gd name="T48" fmla="*/ 0 w 42"/>
                  <a:gd name="T49" fmla="*/ 6 h 40"/>
                  <a:gd name="T50" fmla="*/ 2 w 42"/>
                  <a:gd name="T51" fmla="*/ 2 h 40"/>
                  <a:gd name="T52" fmla="*/ 2 w 42"/>
                  <a:gd name="T53" fmla="*/ 2 h 40"/>
                  <a:gd name="T54" fmla="*/ 6 w 42"/>
                  <a:gd name="T55" fmla="*/ 0 h 40"/>
                  <a:gd name="T56" fmla="*/ 16 w 42"/>
                  <a:gd name="T57" fmla="*/ 2 h 40"/>
                  <a:gd name="T58" fmla="*/ 20 w 42"/>
                  <a:gd name="T59" fmla="*/ 4 h 40"/>
                  <a:gd name="T60" fmla="*/ 22 w 42"/>
                  <a:gd name="T61" fmla="*/ 6 h 40"/>
                  <a:gd name="T62" fmla="*/ 26 w 42"/>
                  <a:gd name="T63" fmla="*/ 8 h 40"/>
                  <a:gd name="T64" fmla="*/ 26 w 42"/>
                  <a:gd name="T65" fmla="*/ 8 h 40"/>
                  <a:gd name="T66" fmla="*/ 30 w 42"/>
                  <a:gd name="T67" fmla="*/ 6 h 40"/>
                  <a:gd name="T68" fmla="*/ 32 w 42"/>
                  <a:gd name="T69" fmla="*/ 8 h 40"/>
                  <a:gd name="T70" fmla="*/ 34 w 42"/>
                  <a:gd name="T71" fmla="*/ 14 h 40"/>
                  <a:gd name="T72" fmla="*/ 36 w 42"/>
                  <a:gd name="T73" fmla="*/ 18 h 40"/>
                  <a:gd name="T74" fmla="*/ 40 w 42"/>
                  <a:gd name="T75" fmla="*/ 20 h 40"/>
                  <a:gd name="T76" fmla="*/ 42 w 42"/>
                  <a:gd name="T77" fmla="*/ 22 h 40"/>
                  <a:gd name="T78" fmla="*/ 38 w 42"/>
                  <a:gd name="T79" fmla="*/ 24 h 40"/>
                  <a:gd name="T80" fmla="*/ 38 w 42"/>
                  <a:gd name="T81" fmla="*/ 26 h 40"/>
                  <a:gd name="T82" fmla="*/ 38 w 42"/>
                  <a:gd name="T83" fmla="*/ 30 h 40"/>
                  <a:gd name="T84" fmla="*/ 38 w 42"/>
                  <a:gd name="T85" fmla="*/ 32 h 40"/>
                  <a:gd name="T86" fmla="*/ 38 w 42"/>
                  <a:gd name="T8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2" h="40">
                    <a:moveTo>
                      <a:pt x="38" y="36"/>
                    </a:moveTo>
                    <a:lnTo>
                      <a:pt x="38" y="36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40"/>
                    </a:lnTo>
                    <a:lnTo>
                      <a:pt x="36" y="40"/>
                    </a:lnTo>
                    <a:lnTo>
                      <a:pt x="34" y="38"/>
                    </a:lnTo>
                    <a:lnTo>
                      <a:pt x="34" y="38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32" y="34"/>
                    </a:lnTo>
                    <a:lnTo>
                      <a:pt x="30" y="32"/>
                    </a:lnTo>
                    <a:lnTo>
                      <a:pt x="30" y="32"/>
                    </a:lnTo>
                    <a:lnTo>
                      <a:pt x="30" y="34"/>
                    </a:lnTo>
                    <a:lnTo>
                      <a:pt x="32" y="34"/>
                    </a:lnTo>
                    <a:lnTo>
                      <a:pt x="32" y="36"/>
                    </a:lnTo>
                    <a:lnTo>
                      <a:pt x="32" y="38"/>
                    </a:lnTo>
                    <a:lnTo>
                      <a:pt x="32" y="38"/>
                    </a:lnTo>
                    <a:lnTo>
                      <a:pt x="30" y="38"/>
                    </a:lnTo>
                    <a:lnTo>
                      <a:pt x="26" y="36"/>
                    </a:lnTo>
                    <a:lnTo>
                      <a:pt x="26" y="34"/>
                    </a:lnTo>
                    <a:lnTo>
                      <a:pt x="26" y="32"/>
                    </a:lnTo>
                    <a:lnTo>
                      <a:pt x="28" y="32"/>
                    </a:lnTo>
                    <a:lnTo>
                      <a:pt x="26" y="30"/>
                    </a:lnTo>
                    <a:lnTo>
                      <a:pt x="24" y="26"/>
                    </a:lnTo>
                    <a:lnTo>
                      <a:pt x="22" y="26"/>
                    </a:lnTo>
                    <a:lnTo>
                      <a:pt x="20" y="24"/>
                    </a:lnTo>
                    <a:lnTo>
                      <a:pt x="18" y="22"/>
                    </a:lnTo>
                    <a:lnTo>
                      <a:pt x="16" y="20"/>
                    </a:lnTo>
                    <a:lnTo>
                      <a:pt x="14" y="18"/>
                    </a:lnTo>
                    <a:lnTo>
                      <a:pt x="14" y="16"/>
                    </a:lnTo>
                    <a:lnTo>
                      <a:pt x="12" y="14"/>
                    </a:lnTo>
                    <a:lnTo>
                      <a:pt x="10" y="12"/>
                    </a:lnTo>
                    <a:lnTo>
                      <a:pt x="8" y="14"/>
                    </a:lnTo>
                    <a:lnTo>
                      <a:pt x="10" y="16"/>
                    </a:lnTo>
                    <a:lnTo>
                      <a:pt x="12" y="18"/>
                    </a:lnTo>
                    <a:lnTo>
                      <a:pt x="14" y="20"/>
                    </a:lnTo>
                    <a:lnTo>
                      <a:pt x="12" y="22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20" y="2"/>
                    </a:lnTo>
                    <a:lnTo>
                      <a:pt x="20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30" y="8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34" y="14"/>
                    </a:lnTo>
                    <a:lnTo>
                      <a:pt x="36" y="16"/>
                    </a:lnTo>
                    <a:lnTo>
                      <a:pt x="36" y="18"/>
                    </a:lnTo>
                    <a:lnTo>
                      <a:pt x="38" y="20"/>
                    </a:lnTo>
                    <a:lnTo>
                      <a:pt x="40" y="20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22"/>
                    </a:lnTo>
                    <a:lnTo>
                      <a:pt x="38" y="24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36" y="28"/>
                    </a:lnTo>
                    <a:lnTo>
                      <a:pt x="38" y="30"/>
                    </a:lnTo>
                    <a:lnTo>
                      <a:pt x="40" y="32"/>
                    </a:lnTo>
                    <a:lnTo>
                      <a:pt x="38" y="32"/>
                    </a:lnTo>
                    <a:lnTo>
                      <a:pt x="38" y="34"/>
                    </a:lnTo>
                    <a:lnTo>
                      <a:pt x="38" y="36"/>
                    </a:lnTo>
                    <a:lnTo>
                      <a:pt x="38" y="36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9" name="Nicaragua">
                <a:extLst>
                  <a:ext uri="{FF2B5EF4-FFF2-40B4-BE49-F238E27FC236}">
                    <a16:creationId xmlns:a16="http://schemas.microsoft.com/office/drawing/2014/main" id="{022706E8-D725-4E90-85E5-CC4D7D9A7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5921" y="4061659"/>
                <a:ext cx="111004" cy="107176"/>
              </a:xfrm>
              <a:custGeom>
                <a:avLst/>
                <a:gdLst>
                  <a:gd name="T0" fmla="*/ 22 w 58"/>
                  <a:gd name="T1" fmla="*/ 50 h 56"/>
                  <a:gd name="T2" fmla="*/ 26 w 58"/>
                  <a:gd name="T3" fmla="*/ 48 h 56"/>
                  <a:gd name="T4" fmla="*/ 36 w 58"/>
                  <a:gd name="T5" fmla="*/ 50 h 56"/>
                  <a:gd name="T6" fmla="*/ 40 w 58"/>
                  <a:gd name="T7" fmla="*/ 52 h 56"/>
                  <a:gd name="T8" fmla="*/ 42 w 58"/>
                  <a:gd name="T9" fmla="*/ 54 h 56"/>
                  <a:gd name="T10" fmla="*/ 46 w 58"/>
                  <a:gd name="T11" fmla="*/ 56 h 56"/>
                  <a:gd name="T12" fmla="*/ 48 w 58"/>
                  <a:gd name="T13" fmla="*/ 54 h 56"/>
                  <a:gd name="T14" fmla="*/ 48 w 58"/>
                  <a:gd name="T15" fmla="*/ 52 h 56"/>
                  <a:gd name="T16" fmla="*/ 46 w 58"/>
                  <a:gd name="T17" fmla="*/ 48 h 56"/>
                  <a:gd name="T18" fmla="*/ 48 w 58"/>
                  <a:gd name="T19" fmla="*/ 44 h 56"/>
                  <a:gd name="T20" fmla="*/ 48 w 58"/>
                  <a:gd name="T21" fmla="*/ 42 h 56"/>
                  <a:gd name="T22" fmla="*/ 46 w 58"/>
                  <a:gd name="T23" fmla="*/ 44 h 56"/>
                  <a:gd name="T24" fmla="*/ 48 w 58"/>
                  <a:gd name="T25" fmla="*/ 40 h 56"/>
                  <a:gd name="T26" fmla="*/ 48 w 58"/>
                  <a:gd name="T27" fmla="*/ 36 h 56"/>
                  <a:gd name="T28" fmla="*/ 50 w 58"/>
                  <a:gd name="T29" fmla="*/ 30 h 56"/>
                  <a:gd name="T30" fmla="*/ 50 w 58"/>
                  <a:gd name="T31" fmla="*/ 32 h 56"/>
                  <a:gd name="T32" fmla="*/ 50 w 58"/>
                  <a:gd name="T33" fmla="*/ 34 h 56"/>
                  <a:gd name="T34" fmla="*/ 50 w 58"/>
                  <a:gd name="T35" fmla="*/ 36 h 56"/>
                  <a:gd name="T36" fmla="*/ 52 w 58"/>
                  <a:gd name="T37" fmla="*/ 30 h 56"/>
                  <a:gd name="T38" fmla="*/ 52 w 58"/>
                  <a:gd name="T39" fmla="*/ 24 h 56"/>
                  <a:gd name="T40" fmla="*/ 50 w 58"/>
                  <a:gd name="T41" fmla="*/ 22 h 56"/>
                  <a:gd name="T42" fmla="*/ 52 w 58"/>
                  <a:gd name="T43" fmla="*/ 20 h 56"/>
                  <a:gd name="T44" fmla="*/ 52 w 58"/>
                  <a:gd name="T45" fmla="*/ 20 h 56"/>
                  <a:gd name="T46" fmla="*/ 56 w 58"/>
                  <a:gd name="T47" fmla="*/ 14 h 56"/>
                  <a:gd name="T48" fmla="*/ 56 w 58"/>
                  <a:gd name="T49" fmla="*/ 12 h 56"/>
                  <a:gd name="T50" fmla="*/ 56 w 58"/>
                  <a:gd name="T51" fmla="*/ 10 h 56"/>
                  <a:gd name="T52" fmla="*/ 56 w 58"/>
                  <a:gd name="T53" fmla="*/ 6 h 56"/>
                  <a:gd name="T54" fmla="*/ 56 w 58"/>
                  <a:gd name="T55" fmla="*/ 2 h 56"/>
                  <a:gd name="T56" fmla="*/ 56 w 58"/>
                  <a:gd name="T57" fmla="*/ 2 h 56"/>
                  <a:gd name="T58" fmla="*/ 54 w 58"/>
                  <a:gd name="T59" fmla="*/ 0 h 56"/>
                  <a:gd name="T60" fmla="*/ 52 w 58"/>
                  <a:gd name="T61" fmla="*/ 0 h 56"/>
                  <a:gd name="T62" fmla="*/ 48 w 58"/>
                  <a:gd name="T63" fmla="*/ 2 h 56"/>
                  <a:gd name="T64" fmla="*/ 46 w 58"/>
                  <a:gd name="T65" fmla="*/ 4 h 56"/>
                  <a:gd name="T66" fmla="*/ 42 w 58"/>
                  <a:gd name="T67" fmla="*/ 6 h 56"/>
                  <a:gd name="T68" fmla="*/ 40 w 58"/>
                  <a:gd name="T69" fmla="*/ 6 h 56"/>
                  <a:gd name="T70" fmla="*/ 38 w 58"/>
                  <a:gd name="T71" fmla="*/ 4 h 56"/>
                  <a:gd name="T72" fmla="*/ 34 w 58"/>
                  <a:gd name="T73" fmla="*/ 6 h 56"/>
                  <a:gd name="T74" fmla="*/ 32 w 58"/>
                  <a:gd name="T75" fmla="*/ 10 h 56"/>
                  <a:gd name="T76" fmla="*/ 28 w 58"/>
                  <a:gd name="T77" fmla="*/ 14 h 56"/>
                  <a:gd name="T78" fmla="*/ 26 w 58"/>
                  <a:gd name="T79" fmla="*/ 16 h 56"/>
                  <a:gd name="T80" fmla="*/ 22 w 58"/>
                  <a:gd name="T81" fmla="*/ 16 h 56"/>
                  <a:gd name="T82" fmla="*/ 18 w 58"/>
                  <a:gd name="T83" fmla="*/ 14 h 56"/>
                  <a:gd name="T84" fmla="*/ 10 w 58"/>
                  <a:gd name="T85" fmla="*/ 16 h 56"/>
                  <a:gd name="T86" fmla="*/ 10 w 58"/>
                  <a:gd name="T87" fmla="*/ 20 h 56"/>
                  <a:gd name="T88" fmla="*/ 10 w 58"/>
                  <a:gd name="T89" fmla="*/ 26 h 56"/>
                  <a:gd name="T90" fmla="*/ 4 w 58"/>
                  <a:gd name="T91" fmla="*/ 26 h 56"/>
                  <a:gd name="T92" fmla="*/ 4 w 58"/>
                  <a:gd name="T93" fmla="*/ 28 h 56"/>
                  <a:gd name="T94" fmla="*/ 0 w 58"/>
                  <a:gd name="T95" fmla="*/ 28 h 56"/>
                  <a:gd name="T96" fmla="*/ 8 w 58"/>
                  <a:gd name="T97" fmla="*/ 34 h 56"/>
                  <a:gd name="T98" fmla="*/ 10 w 58"/>
                  <a:gd name="T99" fmla="*/ 38 h 56"/>
                  <a:gd name="T100" fmla="*/ 20 w 58"/>
                  <a:gd name="T101" fmla="*/ 50 h 56"/>
                  <a:gd name="T102" fmla="*/ 22 w 58"/>
                  <a:gd name="T103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8" h="56">
                    <a:moveTo>
                      <a:pt x="22" y="50"/>
                    </a:moveTo>
                    <a:lnTo>
                      <a:pt x="22" y="50"/>
                    </a:lnTo>
                    <a:lnTo>
                      <a:pt x="22" y="50"/>
                    </a:lnTo>
                    <a:lnTo>
                      <a:pt x="26" y="48"/>
                    </a:lnTo>
                    <a:lnTo>
                      <a:pt x="34" y="50"/>
                    </a:lnTo>
                    <a:lnTo>
                      <a:pt x="36" y="50"/>
                    </a:lnTo>
                    <a:lnTo>
                      <a:pt x="40" y="50"/>
                    </a:lnTo>
                    <a:lnTo>
                      <a:pt x="40" y="52"/>
                    </a:lnTo>
                    <a:lnTo>
                      <a:pt x="42" y="52"/>
                    </a:lnTo>
                    <a:lnTo>
                      <a:pt x="42" y="54"/>
                    </a:lnTo>
                    <a:lnTo>
                      <a:pt x="44" y="56"/>
                    </a:lnTo>
                    <a:lnTo>
                      <a:pt x="46" y="56"/>
                    </a:lnTo>
                    <a:lnTo>
                      <a:pt x="48" y="56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2"/>
                    </a:lnTo>
                    <a:lnTo>
                      <a:pt x="48" y="50"/>
                    </a:lnTo>
                    <a:lnTo>
                      <a:pt x="46" y="48"/>
                    </a:lnTo>
                    <a:lnTo>
                      <a:pt x="48" y="44"/>
                    </a:lnTo>
                    <a:lnTo>
                      <a:pt x="48" y="44"/>
                    </a:lnTo>
                    <a:lnTo>
                      <a:pt x="48" y="40"/>
                    </a:lnTo>
                    <a:lnTo>
                      <a:pt x="48" y="42"/>
                    </a:lnTo>
                    <a:lnTo>
                      <a:pt x="48" y="44"/>
                    </a:lnTo>
                    <a:lnTo>
                      <a:pt x="46" y="44"/>
                    </a:lnTo>
                    <a:lnTo>
                      <a:pt x="46" y="42"/>
                    </a:lnTo>
                    <a:lnTo>
                      <a:pt x="48" y="40"/>
                    </a:lnTo>
                    <a:lnTo>
                      <a:pt x="48" y="38"/>
                    </a:lnTo>
                    <a:lnTo>
                      <a:pt x="48" y="36"/>
                    </a:lnTo>
                    <a:lnTo>
                      <a:pt x="48" y="34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0" y="32"/>
                    </a:lnTo>
                    <a:lnTo>
                      <a:pt x="50" y="32"/>
                    </a:lnTo>
                    <a:lnTo>
                      <a:pt x="50" y="34"/>
                    </a:lnTo>
                    <a:lnTo>
                      <a:pt x="50" y="36"/>
                    </a:lnTo>
                    <a:lnTo>
                      <a:pt x="50" y="36"/>
                    </a:lnTo>
                    <a:lnTo>
                      <a:pt x="52" y="34"/>
                    </a:lnTo>
                    <a:lnTo>
                      <a:pt x="52" y="30"/>
                    </a:lnTo>
                    <a:lnTo>
                      <a:pt x="52" y="24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0" y="22"/>
                    </a:lnTo>
                    <a:lnTo>
                      <a:pt x="50" y="20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6" y="12"/>
                    </a:lnTo>
                    <a:lnTo>
                      <a:pt x="56" y="10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6" y="6"/>
                    </a:lnTo>
                    <a:lnTo>
                      <a:pt x="56" y="2"/>
                    </a:lnTo>
                    <a:lnTo>
                      <a:pt x="56" y="2"/>
                    </a:lnTo>
                    <a:lnTo>
                      <a:pt x="58" y="0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0" y="2"/>
                    </a:lnTo>
                    <a:lnTo>
                      <a:pt x="48" y="2"/>
                    </a:lnTo>
                    <a:lnTo>
                      <a:pt x="48" y="4"/>
                    </a:lnTo>
                    <a:lnTo>
                      <a:pt x="46" y="4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6" y="6"/>
                    </a:lnTo>
                    <a:lnTo>
                      <a:pt x="34" y="6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2" y="12"/>
                    </a:lnTo>
                    <a:lnTo>
                      <a:pt x="28" y="14"/>
                    </a:lnTo>
                    <a:lnTo>
                      <a:pt x="26" y="14"/>
                    </a:lnTo>
                    <a:lnTo>
                      <a:pt x="26" y="16"/>
                    </a:lnTo>
                    <a:lnTo>
                      <a:pt x="24" y="16"/>
                    </a:lnTo>
                    <a:lnTo>
                      <a:pt x="22" y="16"/>
                    </a:lnTo>
                    <a:lnTo>
                      <a:pt x="22" y="14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0" y="16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6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4" y="44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2" y="50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0" name="Honduras">
                <a:extLst>
                  <a:ext uri="{FF2B5EF4-FFF2-40B4-BE49-F238E27FC236}">
                    <a16:creationId xmlns:a16="http://schemas.microsoft.com/office/drawing/2014/main" id="{9043A25F-3BE8-4C66-A31E-30071FE72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989" y="4034865"/>
                <a:ext cx="156937" cy="76554"/>
              </a:xfrm>
              <a:custGeom>
                <a:avLst/>
                <a:gdLst>
                  <a:gd name="T0" fmla="*/ 30 w 82"/>
                  <a:gd name="T1" fmla="*/ 40 h 40"/>
                  <a:gd name="T2" fmla="*/ 34 w 82"/>
                  <a:gd name="T3" fmla="*/ 38 h 40"/>
                  <a:gd name="T4" fmla="*/ 34 w 82"/>
                  <a:gd name="T5" fmla="*/ 32 h 40"/>
                  <a:gd name="T6" fmla="*/ 38 w 82"/>
                  <a:gd name="T7" fmla="*/ 30 h 40"/>
                  <a:gd name="T8" fmla="*/ 46 w 82"/>
                  <a:gd name="T9" fmla="*/ 28 h 40"/>
                  <a:gd name="T10" fmla="*/ 48 w 82"/>
                  <a:gd name="T11" fmla="*/ 30 h 40"/>
                  <a:gd name="T12" fmla="*/ 50 w 82"/>
                  <a:gd name="T13" fmla="*/ 28 h 40"/>
                  <a:gd name="T14" fmla="*/ 56 w 82"/>
                  <a:gd name="T15" fmla="*/ 26 h 40"/>
                  <a:gd name="T16" fmla="*/ 56 w 82"/>
                  <a:gd name="T17" fmla="*/ 24 h 40"/>
                  <a:gd name="T18" fmla="*/ 60 w 82"/>
                  <a:gd name="T19" fmla="*/ 20 h 40"/>
                  <a:gd name="T20" fmla="*/ 62 w 82"/>
                  <a:gd name="T21" fmla="*/ 18 h 40"/>
                  <a:gd name="T22" fmla="*/ 64 w 82"/>
                  <a:gd name="T23" fmla="*/ 20 h 40"/>
                  <a:gd name="T24" fmla="*/ 68 w 82"/>
                  <a:gd name="T25" fmla="*/ 20 h 40"/>
                  <a:gd name="T26" fmla="*/ 72 w 82"/>
                  <a:gd name="T27" fmla="*/ 18 h 40"/>
                  <a:gd name="T28" fmla="*/ 74 w 82"/>
                  <a:gd name="T29" fmla="*/ 16 h 40"/>
                  <a:gd name="T30" fmla="*/ 76 w 82"/>
                  <a:gd name="T31" fmla="*/ 14 h 40"/>
                  <a:gd name="T32" fmla="*/ 78 w 82"/>
                  <a:gd name="T33" fmla="*/ 16 h 40"/>
                  <a:gd name="T34" fmla="*/ 82 w 82"/>
                  <a:gd name="T35" fmla="*/ 14 h 40"/>
                  <a:gd name="T36" fmla="*/ 82 w 82"/>
                  <a:gd name="T37" fmla="*/ 12 h 40"/>
                  <a:gd name="T38" fmla="*/ 76 w 82"/>
                  <a:gd name="T39" fmla="*/ 10 h 40"/>
                  <a:gd name="T40" fmla="*/ 76 w 82"/>
                  <a:gd name="T41" fmla="*/ 12 h 40"/>
                  <a:gd name="T42" fmla="*/ 72 w 82"/>
                  <a:gd name="T43" fmla="*/ 12 h 40"/>
                  <a:gd name="T44" fmla="*/ 68 w 82"/>
                  <a:gd name="T45" fmla="*/ 10 h 40"/>
                  <a:gd name="T46" fmla="*/ 66 w 82"/>
                  <a:gd name="T47" fmla="*/ 10 h 40"/>
                  <a:gd name="T48" fmla="*/ 68 w 82"/>
                  <a:gd name="T49" fmla="*/ 8 h 40"/>
                  <a:gd name="T50" fmla="*/ 70 w 82"/>
                  <a:gd name="T51" fmla="*/ 8 h 40"/>
                  <a:gd name="T52" fmla="*/ 74 w 82"/>
                  <a:gd name="T53" fmla="*/ 8 h 40"/>
                  <a:gd name="T54" fmla="*/ 68 w 82"/>
                  <a:gd name="T55" fmla="*/ 4 h 40"/>
                  <a:gd name="T56" fmla="*/ 64 w 82"/>
                  <a:gd name="T57" fmla="*/ 4 h 40"/>
                  <a:gd name="T58" fmla="*/ 62 w 82"/>
                  <a:gd name="T59" fmla="*/ 6 h 40"/>
                  <a:gd name="T60" fmla="*/ 56 w 82"/>
                  <a:gd name="T61" fmla="*/ 4 h 40"/>
                  <a:gd name="T62" fmla="*/ 48 w 82"/>
                  <a:gd name="T63" fmla="*/ 2 h 40"/>
                  <a:gd name="T64" fmla="*/ 44 w 82"/>
                  <a:gd name="T65" fmla="*/ 2 h 40"/>
                  <a:gd name="T66" fmla="*/ 44 w 82"/>
                  <a:gd name="T67" fmla="*/ 4 h 40"/>
                  <a:gd name="T68" fmla="*/ 40 w 82"/>
                  <a:gd name="T69" fmla="*/ 4 h 40"/>
                  <a:gd name="T70" fmla="*/ 30 w 82"/>
                  <a:gd name="T71" fmla="*/ 4 h 40"/>
                  <a:gd name="T72" fmla="*/ 20 w 82"/>
                  <a:gd name="T73" fmla="*/ 6 h 40"/>
                  <a:gd name="T74" fmla="*/ 18 w 82"/>
                  <a:gd name="T75" fmla="*/ 6 h 40"/>
                  <a:gd name="T76" fmla="*/ 16 w 82"/>
                  <a:gd name="T77" fmla="*/ 10 h 40"/>
                  <a:gd name="T78" fmla="*/ 10 w 82"/>
                  <a:gd name="T79" fmla="*/ 10 h 40"/>
                  <a:gd name="T80" fmla="*/ 6 w 82"/>
                  <a:gd name="T81" fmla="*/ 16 h 40"/>
                  <a:gd name="T82" fmla="*/ 4 w 82"/>
                  <a:gd name="T83" fmla="*/ 22 h 40"/>
                  <a:gd name="T84" fmla="*/ 2 w 82"/>
                  <a:gd name="T85" fmla="*/ 24 h 40"/>
                  <a:gd name="T86" fmla="*/ 2 w 82"/>
                  <a:gd name="T87" fmla="*/ 26 h 40"/>
                  <a:gd name="T88" fmla="*/ 2 w 82"/>
                  <a:gd name="T89" fmla="*/ 36 h 40"/>
                  <a:gd name="T90" fmla="*/ 8 w 82"/>
                  <a:gd name="T91" fmla="*/ 38 h 40"/>
                  <a:gd name="T92" fmla="*/ 12 w 82"/>
                  <a:gd name="T93" fmla="*/ 38 h 40"/>
                  <a:gd name="T94" fmla="*/ 10 w 82"/>
                  <a:gd name="T95" fmla="*/ 36 h 40"/>
                  <a:gd name="T96" fmla="*/ 14 w 82"/>
                  <a:gd name="T97" fmla="*/ 38 h 40"/>
                  <a:gd name="T98" fmla="*/ 22 w 82"/>
                  <a:gd name="T99" fmla="*/ 40 h 40"/>
                  <a:gd name="T100" fmla="*/ 22 w 82"/>
                  <a:gd name="T101" fmla="*/ 38 h 40"/>
                  <a:gd name="T102" fmla="*/ 24 w 82"/>
                  <a:gd name="T103" fmla="*/ 36 h 40"/>
                  <a:gd name="T104" fmla="*/ 26 w 82"/>
                  <a:gd name="T105" fmla="*/ 38 h 40"/>
                  <a:gd name="T106" fmla="*/ 28 w 82"/>
                  <a:gd name="T107" fmla="*/ 38 h 40"/>
                  <a:gd name="T108" fmla="*/ 28 w 82"/>
                  <a:gd name="T10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" h="40">
                    <a:moveTo>
                      <a:pt x="28" y="40"/>
                    </a:moveTo>
                    <a:lnTo>
                      <a:pt x="30" y="40"/>
                    </a:lnTo>
                    <a:lnTo>
                      <a:pt x="34" y="40"/>
                    </a:lnTo>
                    <a:lnTo>
                      <a:pt x="34" y="38"/>
                    </a:lnTo>
                    <a:lnTo>
                      <a:pt x="34" y="34"/>
                    </a:lnTo>
                    <a:lnTo>
                      <a:pt x="34" y="32"/>
                    </a:lnTo>
                    <a:lnTo>
                      <a:pt x="34" y="30"/>
                    </a:lnTo>
                    <a:lnTo>
                      <a:pt x="38" y="30"/>
                    </a:lnTo>
                    <a:lnTo>
                      <a:pt x="42" y="28"/>
                    </a:lnTo>
                    <a:lnTo>
                      <a:pt x="46" y="28"/>
                    </a:lnTo>
                    <a:lnTo>
                      <a:pt x="46" y="30"/>
                    </a:lnTo>
                    <a:lnTo>
                      <a:pt x="48" y="30"/>
                    </a:lnTo>
                    <a:lnTo>
                      <a:pt x="50" y="30"/>
                    </a:lnTo>
                    <a:lnTo>
                      <a:pt x="50" y="28"/>
                    </a:lnTo>
                    <a:lnTo>
                      <a:pt x="52" y="28"/>
                    </a:lnTo>
                    <a:lnTo>
                      <a:pt x="56" y="26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8" y="20"/>
                    </a:lnTo>
                    <a:lnTo>
                      <a:pt x="60" y="20"/>
                    </a:lnTo>
                    <a:lnTo>
                      <a:pt x="62" y="18"/>
                    </a:lnTo>
                    <a:lnTo>
                      <a:pt x="62" y="18"/>
                    </a:lnTo>
                    <a:lnTo>
                      <a:pt x="64" y="20"/>
                    </a:lnTo>
                    <a:lnTo>
                      <a:pt x="64" y="20"/>
                    </a:lnTo>
                    <a:lnTo>
                      <a:pt x="66" y="20"/>
                    </a:lnTo>
                    <a:lnTo>
                      <a:pt x="68" y="20"/>
                    </a:lnTo>
                    <a:lnTo>
                      <a:pt x="70" y="18"/>
                    </a:lnTo>
                    <a:lnTo>
                      <a:pt x="72" y="18"/>
                    </a:lnTo>
                    <a:lnTo>
                      <a:pt x="72" y="16"/>
                    </a:lnTo>
                    <a:lnTo>
                      <a:pt x="74" y="16"/>
                    </a:lnTo>
                    <a:lnTo>
                      <a:pt x="76" y="14"/>
                    </a:lnTo>
                    <a:lnTo>
                      <a:pt x="76" y="14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80" y="16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82" y="12"/>
                    </a:lnTo>
                    <a:lnTo>
                      <a:pt x="78" y="10"/>
                    </a:lnTo>
                    <a:lnTo>
                      <a:pt x="76" y="10"/>
                    </a:lnTo>
                    <a:lnTo>
                      <a:pt x="76" y="10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72" y="12"/>
                    </a:lnTo>
                    <a:lnTo>
                      <a:pt x="70" y="10"/>
                    </a:lnTo>
                    <a:lnTo>
                      <a:pt x="68" y="10"/>
                    </a:lnTo>
                    <a:lnTo>
                      <a:pt x="66" y="10"/>
                    </a:lnTo>
                    <a:lnTo>
                      <a:pt x="66" y="10"/>
                    </a:lnTo>
                    <a:lnTo>
                      <a:pt x="68" y="8"/>
                    </a:lnTo>
                    <a:lnTo>
                      <a:pt x="68" y="8"/>
                    </a:lnTo>
                    <a:lnTo>
                      <a:pt x="68" y="8"/>
                    </a:lnTo>
                    <a:lnTo>
                      <a:pt x="70" y="8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2" y="6"/>
                    </a:lnTo>
                    <a:lnTo>
                      <a:pt x="68" y="4"/>
                    </a:lnTo>
                    <a:lnTo>
                      <a:pt x="66" y="4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62" y="4"/>
                    </a:lnTo>
                    <a:lnTo>
                      <a:pt x="56" y="4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4" y="0"/>
                    </a:lnTo>
                    <a:lnTo>
                      <a:pt x="44" y="2"/>
                    </a:lnTo>
                    <a:lnTo>
                      <a:pt x="46" y="2"/>
                    </a:lnTo>
                    <a:lnTo>
                      <a:pt x="44" y="4"/>
                    </a:lnTo>
                    <a:lnTo>
                      <a:pt x="42" y="4"/>
                    </a:lnTo>
                    <a:lnTo>
                      <a:pt x="40" y="4"/>
                    </a:lnTo>
                    <a:lnTo>
                      <a:pt x="36" y="4"/>
                    </a:lnTo>
                    <a:lnTo>
                      <a:pt x="30" y="4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20" y="4"/>
                    </a:lnTo>
                    <a:lnTo>
                      <a:pt x="18" y="6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2" y="12"/>
                    </a:lnTo>
                    <a:lnTo>
                      <a:pt x="10" y="10"/>
                    </a:lnTo>
                    <a:lnTo>
                      <a:pt x="8" y="14"/>
                    </a:lnTo>
                    <a:lnTo>
                      <a:pt x="6" y="16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8" y="38"/>
                    </a:lnTo>
                    <a:lnTo>
                      <a:pt x="10" y="38"/>
                    </a:lnTo>
                    <a:lnTo>
                      <a:pt x="12" y="38"/>
                    </a:lnTo>
                    <a:lnTo>
                      <a:pt x="10" y="38"/>
                    </a:lnTo>
                    <a:lnTo>
                      <a:pt x="10" y="36"/>
                    </a:lnTo>
                    <a:lnTo>
                      <a:pt x="12" y="36"/>
                    </a:lnTo>
                    <a:lnTo>
                      <a:pt x="14" y="38"/>
                    </a:lnTo>
                    <a:lnTo>
                      <a:pt x="16" y="40"/>
                    </a:lnTo>
                    <a:lnTo>
                      <a:pt x="22" y="40"/>
                    </a:lnTo>
                    <a:lnTo>
                      <a:pt x="22" y="38"/>
                    </a:lnTo>
                    <a:lnTo>
                      <a:pt x="22" y="38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6" y="36"/>
                    </a:lnTo>
                    <a:lnTo>
                      <a:pt x="28" y="38"/>
                    </a:lnTo>
                    <a:lnTo>
                      <a:pt x="28" y="38"/>
                    </a:lnTo>
                    <a:lnTo>
                      <a:pt x="28" y="40"/>
                    </a:lnTo>
                    <a:lnTo>
                      <a:pt x="28" y="40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1" name="El Salvador">
                <a:extLst>
                  <a:ext uri="{FF2B5EF4-FFF2-40B4-BE49-F238E27FC236}">
                    <a16:creationId xmlns:a16="http://schemas.microsoft.com/office/drawing/2014/main" id="{4DA5C991-0C62-4FFB-989D-1935D21A3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8506" y="4076970"/>
                <a:ext cx="57416" cy="34449"/>
              </a:xfrm>
              <a:custGeom>
                <a:avLst/>
                <a:gdLst>
                  <a:gd name="T0" fmla="*/ 10 w 30"/>
                  <a:gd name="T1" fmla="*/ 0 h 18"/>
                  <a:gd name="T2" fmla="*/ 12 w 30"/>
                  <a:gd name="T3" fmla="*/ 0 h 18"/>
                  <a:gd name="T4" fmla="*/ 14 w 30"/>
                  <a:gd name="T5" fmla="*/ 2 h 18"/>
                  <a:gd name="T6" fmla="*/ 14 w 30"/>
                  <a:gd name="T7" fmla="*/ 2 h 18"/>
                  <a:gd name="T8" fmla="*/ 16 w 30"/>
                  <a:gd name="T9" fmla="*/ 2 h 18"/>
                  <a:gd name="T10" fmla="*/ 18 w 30"/>
                  <a:gd name="T11" fmla="*/ 2 h 18"/>
                  <a:gd name="T12" fmla="*/ 20 w 30"/>
                  <a:gd name="T13" fmla="*/ 2 h 18"/>
                  <a:gd name="T14" fmla="*/ 22 w 30"/>
                  <a:gd name="T15" fmla="*/ 6 h 18"/>
                  <a:gd name="T16" fmla="*/ 22 w 30"/>
                  <a:gd name="T17" fmla="*/ 6 h 18"/>
                  <a:gd name="T18" fmla="*/ 24 w 30"/>
                  <a:gd name="T19" fmla="*/ 8 h 18"/>
                  <a:gd name="T20" fmla="*/ 24 w 30"/>
                  <a:gd name="T21" fmla="*/ 6 h 18"/>
                  <a:gd name="T22" fmla="*/ 24 w 30"/>
                  <a:gd name="T23" fmla="*/ 6 h 18"/>
                  <a:gd name="T24" fmla="*/ 28 w 30"/>
                  <a:gd name="T25" fmla="*/ 4 h 18"/>
                  <a:gd name="T26" fmla="*/ 28 w 30"/>
                  <a:gd name="T27" fmla="*/ 6 h 18"/>
                  <a:gd name="T28" fmla="*/ 30 w 30"/>
                  <a:gd name="T29" fmla="*/ 6 h 18"/>
                  <a:gd name="T30" fmla="*/ 30 w 30"/>
                  <a:gd name="T31" fmla="*/ 8 h 18"/>
                  <a:gd name="T32" fmla="*/ 30 w 30"/>
                  <a:gd name="T33" fmla="*/ 10 h 18"/>
                  <a:gd name="T34" fmla="*/ 30 w 30"/>
                  <a:gd name="T35" fmla="*/ 10 h 18"/>
                  <a:gd name="T36" fmla="*/ 28 w 30"/>
                  <a:gd name="T37" fmla="*/ 14 h 18"/>
                  <a:gd name="T38" fmla="*/ 30 w 30"/>
                  <a:gd name="T39" fmla="*/ 14 h 18"/>
                  <a:gd name="T40" fmla="*/ 28 w 30"/>
                  <a:gd name="T41" fmla="*/ 16 h 18"/>
                  <a:gd name="T42" fmla="*/ 28 w 30"/>
                  <a:gd name="T43" fmla="*/ 16 h 18"/>
                  <a:gd name="T44" fmla="*/ 28 w 30"/>
                  <a:gd name="T45" fmla="*/ 18 h 18"/>
                  <a:gd name="T46" fmla="*/ 22 w 30"/>
                  <a:gd name="T47" fmla="*/ 18 h 18"/>
                  <a:gd name="T48" fmla="*/ 20 w 30"/>
                  <a:gd name="T49" fmla="*/ 16 h 18"/>
                  <a:gd name="T50" fmla="*/ 18 w 30"/>
                  <a:gd name="T51" fmla="*/ 14 h 18"/>
                  <a:gd name="T52" fmla="*/ 16 w 30"/>
                  <a:gd name="T53" fmla="*/ 14 h 18"/>
                  <a:gd name="T54" fmla="*/ 16 w 30"/>
                  <a:gd name="T55" fmla="*/ 16 h 18"/>
                  <a:gd name="T56" fmla="*/ 18 w 30"/>
                  <a:gd name="T57" fmla="*/ 16 h 18"/>
                  <a:gd name="T58" fmla="*/ 16 w 30"/>
                  <a:gd name="T59" fmla="*/ 16 h 18"/>
                  <a:gd name="T60" fmla="*/ 14 w 30"/>
                  <a:gd name="T61" fmla="*/ 16 h 18"/>
                  <a:gd name="T62" fmla="*/ 8 w 30"/>
                  <a:gd name="T63" fmla="*/ 12 h 18"/>
                  <a:gd name="T64" fmla="*/ 8 w 30"/>
                  <a:gd name="T65" fmla="*/ 14 h 18"/>
                  <a:gd name="T66" fmla="*/ 4 w 30"/>
                  <a:gd name="T67" fmla="*/ 12 h 18"/>
                  <a:gd name="T68" fmla="*/ 2 w 30"/>
                  <a:gd name="T69" fmla="*/ 10 h 18"/>
                  <a:gd name="T70" fmla="*/ 0 w 30"/>
                  <a:gd name="T71" fmla="*/ 10 h 18"/>
                  <a:gd name="T72" fmla="*/ 0 w 30"/>
                  <a:gd name="T73" fmla="*/ 10 h 18"/>
                  <a:gd name="T74" fmla="*/ 0 w 30"/>
                  <a:gd name="T75" fmla="*/ 8 h 18"/>
                  <a:gd name="T76" fmla="*/ 0 w 30"/>
                  <a:gd name="T77" fmla="*/ 8 h 18"/>
                  <a:gd name="T78" fmla="*/ 2 w 30"/>
                  <a:gd name="T79" fmla="*/ 4 h 18"/>
                  <a:gd name="T80" fmla="*/ 6 w 30"/>
                  <a:gd name="T81" fmla="*/ 4 h 18"/>
                  <a:gd name="T82" fmla="*/ 8 w 30"/>
                  <a:gd name="T83" fmla="*/ 4 h 18"/>
                  <a:gd name="T84" fmla="*/ 8 w 30"/>
                  <a:gd name="T85" fmla="*/ 2 h 18"/>
                  <a:gd name="T86" fmla="*/ 10 w 30"/>
                  <a:gd name="T8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0" h="18">
                    <a:moveTo>
                      <a:pt x="10" y="0"/>
                    </a:moveTo>
                    <a:lnTo>
                      <a:pt x="12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0" y="2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4" y="8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30" y="6"/>
                    </a:lnTo>
                    <a:lnTo>
                      <a:pt x="30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28" y="14"/>
                    </a:lnTo>
                    <a:lnTo>
                      <a:pt x="30" y="14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8" y="18"/>
                    </a:lnTo>
                    <a:lnTo>
                      <a:pt x="22" y="18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16" y="16"/>
                    </a:lnTo>
                    <a:lnTo>
                      <a:pt x="14" y="16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2" name="Belize">
                <a:extLst>
                  <a:ext uri="{FF2B5EF4-FFF2-40B4-BE49-F238E27FC236}">
                    <a16:creationId xmlns:a16="http://schemas.microsoft.com/office/drawing/2014/main" id="{5BE908A9-86E5-4459-A07A-EF7D93916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5300" y="3981277"/>
                <a:ext cx="26794" cy="57416"/>
              </a:xfrm>
              <a:custGeom>
                <a:avLst/>
                <a:gdLst>
                  <a:gd name="T0" fmla="*/ 0 w 14"/>
                  <a:gd name="T1" fmla="*/ 8 h 30"/>
                  <a:gd name="T2" fmla="*/ 0 w 14"/>
                  <a:gd name="T3" fmla="*/ 8 h 30"/>
                  <a:gd name="T4" fmla="*/ 0 w 14"/>
                  <a:gd name="T5" fmla="*/ 6 h 30"/>
                  <a:gd name="T6" fmla="*/ 0 w 14"/>
                  <a:gd name="T7" fmla="*/ 4 h 30"/>
                  <a:gd name="T8" fmla="*/ 2 w 14"/>
                  <a:gd name="T9" fmla="*/ 4 h 30"/>
                  <a:gd name="T10" fmla="*/ 2 w 14"/>
                  <a:gd name="T11" fmla="*/ 6 h 30"/>
                  <a:gd name="T12" fmla="*/ 4 w 14"/>
                  <a:gd name="T13" fmla="*/ 6 h 30"/>
                  <a:gd name="T14" fmla="*/ 4 w 14"/>
                  <a:gd name="T15" fmla="*/ 6 h 30"/>
                  <a:gd name="T16" fmla="*/ 4 w 14"/>
                  <a:gd name="T17" fmla="*/ 6 h 30"/>
                  <a:gd name="T18" fmla="*/ 4 w 14"/>
                  <a:gd name="T19" fmla="*/ 4 h 30"/>
                  <a:gd name="T20" fmla="*/ 6 w 14"/>
                  <a:gd name="T21" fmla="*/ 2 h 30"/>
                  <a:gd name="T22" fmla="*/ 8 w 14"/>
                  <a:gd name="T23" fmla="*/ 0 h 30"/>
                  <a:gd name="T24" fmla="*/ 8 w 14"/>
                  <a:gd name="T25" fmla="*/ 0 h 30"/>
                  <a:gd name="T26" fmla="*/ 8 w 14"/>
                  <a:gd name="T27" fmla="*/ 0 h 30"/>
                  <a:gd name="T28" fmla="*/ 10 w 14"/>
                  <a:gd name="T29" fmla="*/ 0 h 30"/>
                  <a:gd name="T30" fmla="*/ 10 w 14"/>
                  <a:gd name="T31" fmla="*/ 0 h 30"/>
                  <a:gd name="T32" fmla="*/ 12 w 14"/>
                  <a:gd name="T33" fmla="*/ 0 h 30"/>
                  <a:gd name="T34" fmla="*/ 14 w 14"/>
                  <a:gd name="T35" fmla="*/ 0 h 30"/>
                  <a:gd name="T36" fmla="*/ 14 w 14"/>
                  <a:gd name="T37" fmla="*/ 0 h 30"/>
                  <a:gd name="T38" fmla="*/ 14 w 14"/>
                  <a:gd name="T39" fmla="*/ 2 h 30"/>
                  <a:gd name="T40" fmla="*/ 12 w 14"/>
                  <a:gd name="T41" fmla="*/ 8 h 30"/>
                  <a:gd name="T42" fmla="*/ 12 w 14"/>
                  <a:gd name="T43" fmla="*/ 10 h 30"/>
                  <a:gd name="T44" fmla="*/ 10 w 14"/>
                  <a:gd name="T45" fmla="*/ 14 h 30"/>
                  <a:gd name="T46" fmla="*/ 12 w 14"/>
                  <a:gd name="T47" fmla="*/ 16 h 30"/>
                  <a:gd name="T48" fmla="*/ 12 w 14"/>
                  <a:gd name="T49" fmla="*/ 20 h 30"/>
                  <a:gd name="T50" fmla="*/ 10 w 14"/>
                  <a:gd name="T51" fmla="*/ 22 h 30"/>
                  <a:gd name="T52" fmla="*/ 8 w 14"/>
                  <a:gd name="T53" fmla="*/ 28 h 30"/>
                  <a:gd name="T54" fmla="*/ 6 w 14"/>
                  <a:gd name="T55" fmla="*/ 26 h 30"/>
                  <a:gd name="T56" fmla="*/ 4 w 14"/>
                  <a:gd name="T57" fmla="*/ 28 h 30"/>
                  <a:gd name="T58" fmla="*/ 2 w 14"/>
                  <a:gd name="T59" fmla="*/ 30 h 30"/>
                  <a:gd name="T60" fmla="*/ 2 w 14"/>
                  <a:gd name="T61" fmla="*/ 30 h 30"/>
                  <a:gd name="T62" fmla="*/ 2 w 14"/>
                  <a:gd name="T63" fmla="*/ 30 h 30"/>
                  <a:gd name="T64" fmla="*/ 0 w 14"/>
                  <a:gd name="T65" fmla="*/ 30 h 30"/>
                  <a:gd name="T66" fmla="*/ 0 w 14"/>
                  <a:gd name="T67" fmla="*/ 30 h 30"/>
                  <a:gd name="T68" fmla="*/ 0 w 14"/>
                  <a:gd name="T69" fmla="*/ 8 h 30"/>
                  <a:gd name="T70" fmla="*/ 0 w 14"/>
                  <a:gd name="T71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" h="30">
                    <a:moveTo>
                      <a:pt x="0" y="8"/>
                    </a:move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0" y="14"/>
                    </a:lnTo>
                    <a:lnTo>
                      <a:pt x="12" y="16"/>
                    </a:lnTo>
                    <a:lnTo>
                      <a:pt x="12" y="20"/>
                    </a:lnTo>
                    <a:lnTo>
                      <a:pt x="10" y="22"/>
                    </a:lnTo>
                    <a:lnTo>
                      <a:pt x="8" y="28"/>
                    </a:lnTo>
                    <a:lnTo>
                      <a:pt x="6" y="26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3" name="Guatemala">
                <a:extLst>
                  <a:ext uri="{FF2B5EF4-FFF2-40B4-BE49-F238E27FC236}">
                    <a16:creationId xmlns:a16="http://schemas.microsoft.com/office/drawing/2014/main" id="{3FB27026-6F03-4768-B1D4-19510B47D4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8745" y="3996588"/>
                <a:ext cx="99521" cy="99521"/>
              </a:xfrm>
              <a:custGeom>
                <a:avLst/>
                <a:gdLst>
                  <a:gd name="T0" fmla="*/ 26 w 52"/>
                  <a:gd name="T1" fmla="*/ 52 h 52"/>
                  <a:gd name="T2" fmla="*/ 26 w 52"/>
                  <a:gd name="T3" fmla="*/ 50 h 52"/>
                  <a:gd name="T4" fmla="*/ 26 w 52"/>
                  <a:gd name="T5" fmla="*/ 50 h 52"/>
                  <a:gd name="T6" fmla="*/ 28 w 52"/>
                  <a:gd name="T7" fmla="*/ 46 h 52"/>
                  <a:gd name="T8" fmla="*/ 32 w 52"/>
                  <a:gd name="T9" fmla="*/ 46 h 52"/>
                  <a:gd name="T10" fmla="*/ 34 w 52"/>
                  <a:gd name="T11" fmla="*/ 46 h 52"/>
                  <a:gd name="T12" fmla="*/ 34 w 52"/>
                  <a:gd name="T13" fmla="*/ 44 h 52"/>
                  <a:gd name="T14" fmla="*/ 36 w 52"/>
                  <a:gd name="T15" fmla="*/ 42 h 52"/>
                  <a:gd name="T16" fmla="*/ 38 w 52"/>
                  <a:gd name="T17" fmla="*/ 38 h 52"/>
                  <a:gd name="T18" fmla="*/ 38 w 52"/>
                  <a:gd name="T19" fmla="*/ 36 h 52"/>
                  <a:gd name="T20" fmla="*/ 40 w 52"/>
                  <a:gd name="T21" fmla="*/ 34 h 52"/>
                  <a:gd name="T22" fmla="*/ 42 w 52"/>
                  <a:gd name="T23" fmla="*/ 30 h 52"/>
                  <a:gd name="T24" fmla="*/ 44 w 52"/>
                  <a:gd name="T25" fmla="*/ 32 h 52"/>
                  <a:gd name="T26" fmla="*/ 48 w 52"/>
                  <a:gd name="T27" fmla="*/ 30 h 52"/>
                  <a:gd name="T28" fmla="*/ 48 w 52"/>
                  <a:gd name="T29" fmla="*/ 28 h 52"/>
                  <a:gd name="T30" fmla="*/ 50 w 52"/>
                  <a:gd name="T31" fmla="*/ 26 h 52"/>
                  <a:gd name="T32" fmla="*/ 52 w 52"/>
                  <a:gd name="T33" fmla="*/ 24 h 52"/>
                  <a:gd name="T34" fmla="*/ 50 w 52"/>
                  <a:gd name="T35" fmla="*/ 24 h 52"/>
                  <a:gd name="T36" fmla="*/ 48 w 52"/>
                  <a:gd name="T37" fmla="*/ 24 h 52"/>
                  <a:gd name="T38" fmla="*/ 48 w 52"/>
                  <a:gd name="T39" fmla="*/ 26 h 52"/>
                  <a:gd name="T40" fmla="*/ 46 w 52"/>
                  <a:gd name="T41" fmla="*/ 24 h 52"/>
                  <a:gd name="T42" fmla="*/ 44 w 52"/>
                  <a:gd name="T43" fmla="*/ 24 h 52"/>
                  <a:gd name="T44" fmla="*/ 42 w 52"/>
                  <a:gd name="T45" fmla="*/ 22 h 52"/>
                  <a:gd name="T46" fmla="*/ 42 w 52"/>
                  <a:gd name="T47" fmla="*/ 22 h 52"/>
                  <a:gd name="T48" fmla="*/ 40 w 52"/>
                  <a:gd name="T49" fmla="*/ 22 h 52"/>
                  <a:gd name="T50" fmla="*/ 40 w 52"/>
                  <a:gd name="T51" fmla="*/ 22 h 52"/>
                  <a:gd name="T52" fmla="*/ 40 w 52"/>
                  <a:gd name="T53" fmla="*/ 0 h 52"/>
                  <a:gd name="T54" fmla="*/ 40 w 52"/>
                  <a:gd name="T55" fmla="*/ 0 h 52"/>
                  <a:gd name="T56" fmla="*/ 18 w 52"/>
                  <a:gd name="T57" fmla="*/ 0 h 52"/>
                  <a:gd name="T58" fmla="*/ 18 w 52"/>
                  <a:gd name="T59" fmla="*/ 6 h 52"/>
                  <a:gd name="T60" fmla="*/ 12 w 52"/>
                  <a:gd name="T61" fmla="*/ 6 h 52"/>
                  <a:gd name="T62" fmla="*/ 14 w 52"/>
                  <a:gd name="T63" fmla="*/ 8 h 52"/>
                  <a:gd name="T64" fmla="*/ 14 w 52"/>
                  <a:gd name="T65" fmla="*/ 8 h 52"/>
                  <a:gd name="T66" fmla="*/ 16 w 52"/>
                  <a:gd name="T67" fmla="*/ 10 h 52"/>
                  <a:gd name="T68" fmla="*/ 18 w 52"/>
                  <a:gd name="T69" fmla="*/ 12 h 52"/>
                  <a:gd name="T70" fmla="*/ 20 w 52"/>
                  <a:gd name="T71" fmla="*/ 12 h 52"/>
                  <a:gd name="T72" fmla="*/ 20 w 52"/>
                  <a:gd name="T73" fmla="*/ 14 h 52"/>
                  <a:gd name="T74" fmla="*/ 22 w 52"/>
                  <a:gd name="T75" fmla="*/ 16 h 52"/>
                  <a:gd name="T76" fmla="*/ 22 w 52"/>
                  <a:gd name="T77" fmla="*/ 16 h 52"/>
                  <a:gd name="T78" fmla="*/ 24 w 52"/>
                  <a:gd name="T79" fmla="*/ 16 h 52"/>
                  <a:gd name="T80" fmla="*/ 26 w 52"/>
                  <a:gd name="T81" fmla="*/ 18 h 52"/>
                  <a:gd name="T82" fmla="*/ 26 w 52"/>
                  <a:gd name="T83" fmla="*/ 20 h 52"/>
                  <a:gd name="T84" fmla="*/ 24 w 52"/>
                  <a:gd name="T85" fmla="*/ 20 h 52"/>
                  <a:gd name="T86" fmla="*/ 8 w 52"/>
                  <a:gd name="T87" fmla="*/ 20 h 52"/>
                  <a:gd name="T88" fmla="*/ 2 w 52"/>
                  <a:gd name="T89" fmla="*/ 32 h 52"/>
                  <a:gd name="T90" fmla="*/ 2 w 52"/>
                  <a:gd name="T91" fmla="*/ 34 h 52"/>
                  <a:gd name="T92" fmla="*/ 2 w 52"/>
                  <a:gd name="T93" fmla="*/ 36 h 52"/>
                  <a:gd name="T94" fmla="*/ 2 w 52"/>
                  <a:gd name="T95" fmla="*/ 36 h 52"/>
                  <a:gd name="T96" fmla="*/ 2 w 52"/>
                  <a:gd name="T97" fmla="*/ 36 h 52"/>
                  <a:gd name="T98" fmla="*/ 2 w 52"/>
                  <a:gd name="T99" fmla="*/ 38 h 52"/>
                  <a:gd name="T100" fmla="*/ 2 w 52"/>
                  <a:gd name="T101" fmla="*/ 38 h 52"/>
                  <a:gd name="T102" fmla="*/ 2 w 52"/>
                  <a:gd name="T103" fmla="*/ 40 h 52"/>
                  <a:gd name="T104" fmla="*/ 0 w 52"/>
                  <a:gd name="T105" fmla="*/ 40 h 52"/>
                  <a:gd name="T106" fmla="*/ 0 w 52"/>
                  <a:gd name="T107" fmla="*/ 42 h 52"/>
                  <a:gd name="T108" fmla="*/ 2 w 52"/>
                  <a:gd name="T109" fmla="*/ 44 h 52"/>
                  <a:gd name="T110" fmla="*/ 4 w 52"/>
                  <a:gd name="T111" fmla="*/ 46 h 52"/>
                  <a:gd name="T112" fmla="*/ 6 w 52"/>
                  <a:gd name="T113" fmla="*/ 46 h 52"/>
                  <a:gd name="T114" fmla="*/ 8 w 52"/>
                  <a:gd name="T115" fmla="*/ 48 h 52"/>
                  <a:gd name="T116" fmla="*/ 14 w 52"/>
                  <a:gd name="T117" fmla="*/ 50 h 52"/>
                  <a:gd name="T118" fmla="*/ 18 w 52"/>
                  <a:gd name="T119" fmla="*/ 50 h 52"/>
                  <a:gd name="T120" fmla="*/ 20 w 52"/>
                  <a:gd name="T121" fmla="*/ 50 h 52"/>
                  <a:gd name="T122" fmla="*/ 26 w 52"/>
                  <a:gd name="T12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2" h="52">
                    <a:moveTo>
                      <a:pt x="26" y="52"/>
                    </a:moveTo>
                    <a:lnTo>
                      <a:pt x="26" y="50"/>
                    </a:lnTo>
                    <a:lnTo>
                      <a:pt x="26" y="50"/>
                    </a:lnTo>
                    <a:lnTo>
                      <a:pt x="28" y="46"/>
                    </a:lnTo>
                    <a:lnTo>
                      <a:pt x="32" y="46"/>
                    </a:lnTo>
                    <a:lnTo>
                      <a:pt x="34" y="46"/>
                    </a:lnTo>
                    <a:lnTo>
                      <a:pt x="34" y="44"/>
                    </a:lnTo>
                    <a:lnTo>
                      <a:pt x="36" y="42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40" y="34"/>
                    </a:lnTo>
                    <a:lnTo>
                      <a:pt x="42" y="30"/>
                    </a:lnTo>
                    <a:lnTo>
                      <a:pt x="44" y="32"/>
                    </a:lnTo>
                    <a:lnTo>
                      <a:pt x="48" y="30"/>
                    </a:lnTo>
                    <a:lnTo>
                      <a:pt x="48" y="28"/>
                    </a:lnTo>
                    <a:lnTo>
                      <a:pt x="50" y="26"/>
                    </a:lnTo>
                    <a:lnTo>
                      <a:pt x="52" y="24"/>
                    </a:lnTo>
                    <a:lnTo>
                      <a:pt x="50" y="24"/>
                    </a:lnTo>
                    <a:lnTo>
                      <a:pt x="48" y="24"/>
                    </a:lnTo>
                    <a:lnTo>
                      <a:pt x="48" y="26"/>
                    </a:lnTo>
                    <a:lnTo>
                      <a:pt x="46" y="24"/>
                    </a:lnTo>
                    <a:lnTo>
                      <a:pt x="44" y="24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6" y="10"/>
                    </a:lnTo>
                    <a:lnTo>
                      <a:pt x="18" y="12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4" y="16"/>
                    </a:lnTo>
                    <a:lnTo>
                      <a:pt x="26" y="18"/>
                    </a:lnTo>
                    <a:lnTo>
                      <a:pt x="26" y="20"/>
                    </a:lnTo>
                    <a:lnTo>
                      <a:pt x="24" y="20"/>
                    </a:lnTo>
                    <a:lnTo>
                      <a:pt x="8" y="20"/>
                    </a:lnTo>
                    <a:lnTo>
                      <a:pt x="2" y="32"/>
                    </a:lnTo>
                    <a:lnTo>
                      <a:pt x="2" y="34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0" y="40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4" y="46"/>
                    </a:lnTo>
                    <a:lnTo>
                      <a:pt x="6" y="46"/>
                    </a:lnTo>
                    <a:lnTo>
                      <a:pt x="8" y="48"/>
                    </a:lnTo>
                    <a:lnTo>
                      <a:pt x="14" y="50"/>
                    </a:lnTo>
                    <a:lnTo>
                      <a:pt x="18" y="50"/>
                    </a:lnTo>
                    <a:lnTo>
                      <a:pt x="20" y="50"/>
                    </a:lnTo>
                    <a:lnTo>
                      <a:pt x="26" y="52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F892756-AF02-4F42-B1A4-C8C039226B47}"/>
              </a:ext>
            </a:extLst>
          </p:cNvPr>
          <p:cNvGrpSpPr/>
          <p:nvPr/>
        </p:nvGrpSpPr>
        <p:grpSpPr>
          <a:xfrm>
            <a:off x="33390199" y="23178725"/>
            <a:ext cx="1768977" cy="3033002"/>
            <a:chOff x="5330456" y="1761200"/>
            <a:chExt cx="2051659" cy="3517674"/>
          </a:xfrm>
          <a:solidFill>
            <a:srgbClr val="7F7F7F"/>
          </a:solidFill>
        </p:grpSpPr>
        <p:sp>
          <p:nvSpPr>
            <p:cNvPr id="230" name="Zambia">
              <a:extLst>
                <a:ext uri="{FF2B5EF4-FFF2-40B4-BE49-F238E27FC236}">
                  <a16:creationId xmlns:a16="http://schemas.microsoft.com/office/drawing/2014/main" id="{EA98D212-C6DE-4D54-9A54-9188463F3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184" y="4616678"/>
              <a:ext cx="279424" cy="237319"/>
            </a:xfrm>
            <a:custGeom>
              <a:avLst/>
              <a:gdLst>
                <a:gd name="T0" fmla="*/ 30 w 146"/>
                <a:gd name="T1" fmla="*/ 38 h 124"/>
                <a:gd name="T2" fmla="*/ 34 w 146"/>
                <a:gd name="T3" fmla="*/ 42 h 124"/>
                <a:gd name="T4" fmla="*/ 38 w 146"/>
                <a:gd name="T5" fmla="*/ 40 h 124"/>
                <a:gd name="T6" fmla="*/ 44 w 146"/>
                <a:gd name="T7" fmla="*/ 42 h 124"/>
                <a:gd name="T8" fmla="*/ 46 w 146"/>
                <a:gd name="T9" fmla="*/ 46 h 124"/>
                <a:gd name="T10" fmla="*/ 56 w 146"/>
                <a:gd name="T11" fmla="*/ 50 h 124"/>
                <a:gd name="T12" fmla="*/ 62 w 146"/>
                <a:gd name="T13" fmla="*/ 48 h 124"/>
                <a:gd name="T14" fmla="*/ 68 w 146"/>
                <a:gd name="T15" fmla="*/ 44 h 124"/>
                <a:gd name="T16" fmla="*/ 72 w 146"/>
                <a:gd name="T17" fmla="*/ 52 h 124"/>
                <a:gd name="T18" fmla="*/ 84 w 146"/>
                <a:gd name="T19" fmla="*/ 60 h 124"/>
                <a:gd name="T20" fmla="*/ 92 w 146"/>
                <a:gd name="T21" fmla="*/ 66 h 124"/>
                <a:gd name="T22" fmla="*/ 98 w 146"/>
                <a:gd name="T23" fmla="*/ 66 h 124"/>
                <a:gd name="T24" fmla="*/ 94 w 146"/>
                <a:gd name="T25" fmla="*/ 52 h 124"/>
                <a:gd name="T26" fmla="*/ 90 w 146"/>
                <a:gd name="T27" fmla="*/ 54 h 124"/>
                <a:gd name="T28" fmla="*/ 82 w 146"/>
                <a:gd name="T29" fmla="*/ 46 h 124"/>
                <a:gd name="T30" fmla="*/ 84 w 146"/>
                <a:gd name="T31" fmla="*/ 32 h 124"/>
                <a:gd name="T32" fmla="*/ 86 w 146"/>
                <a:gd name="T33" fmla="*/ 28 h 124"/>
                <a:gd name="T34" fmla="*/ 86 w 146"/>
                <a:gd name="T35" fmla="*/ 22 h 124"/>
                <a:gd name="T36" fmla="*/ 84 w 146"/>
                <a:gd name="T37" fmla="*/ 16 h 124"/>
                <a:gd name="T38" fmla="*/ 116 w 146"/>
                <a:gd name="T39" fmla="*/ 4 h 124"/>
                <a:gd name="T40" fmla="*/ 122 w 146"/>
                <a:gd name="T41" fmla="*/ 6 h 124"/>
                <a:gd name="T42" fmla="*/ 132 w 146"/>
                <a:gd name="T43" fmla="*/ 10 h 124"/>
                <a:gd name="T44" fmla="*/ 138 w 146"/>
                <a:gd name="T45" fmla="*/ 16 h 124"/>
                <a:gd name="T46" fmla="*/ 140 w 146"/>
                <a:gd name="T47" fmla="*/ 20 h 124"/>
                <a:gd name="T48" fmla="*/ 142 w 146"/>
                <a:gd name="T49" fmla="*/ 26 h 124"/>
                <a:gd name="T50" fmla="*/ 146 w 146"/>
                <a:gd name="T51" fmla="*/ 32 h 124"/>
                <a:gd name="T52" fmla="*/ 142 w 146"/>
                <a:gd name="T53" fmla="*/ 40 h 124"/>
                <a:gd name="T54" fmla="*/ 142 w 146"/>
                <a:gd name="T55" fmla="*/ 46 h 124"/>
                <a:gd name="T56" fmla="*/ 144 w 146"/>
                <a:gd name="T57" fmla="*/ 52 h 124"/>
                <a:gd name="T58" fmla="*/ 144 w 146"/>
                <a:gd name="T59" fmla="*/ 54 h 124"/>
                <a:gd name="T60" fmla="*/ 138 w 146"/>
                <a:gd name="T61" fmla="*/ 60 h 124"/>
                <a:gd name="T62" fmla="*/ 138 w 146"/>
                <a:gd name="T63" fmla="*/ 66 h 124"/>
                <a:gd name="T64" fmla="*/ 136 w 146"/>
                <a:gd name="T65" fmla="*/ 72 h 124"/>
                <a:gd name="T66" fmla="*/ 134 w 146"/>
                <a:gd name="T67" fmla="*/ 76 h 124"/>
                <a:gd name="T68" fmla="*/ 110 w 146"/>
                <a:gd name="T69" fmla="*/ 86 h 124"/>
                <a:gd name="T70" fmla="*/ 106 w 146"/>
                <a:gd name="T71" fmla="*/ 94 h 124"/>
                <a:gd name="T72" fmla="*/ 100 w 146"/>
                <a:gd name="T73" fmla="*/ 96 h 124"/>
                <a:gd name="T74" fmla="*/ 92 w 146"/>
                <a:gd name="T75" fmla="*/ 96 h 124"/>
                <a:gd name="T76" fmla="*/ 86 w 146"/>
                <a:gd name="T77" fmla="*/ 102 h 124"/>
                <a:gd name="T78" fmla="*/ 84 w 146"/>
                <a:gd name="T79" fmla="*/ 104 h 124"/>
                <a:gd name="T80" fmla="*/ 64 w 146"/>
                <a:gd name="T81" fmla="*/ 124 h 124"/>
                <a:gd name="T82" fmla="*/ 56 w 146"/>
                <a:gd name="T83" fmla="*/ 124 h 124"/>
                <a:gd name="T84" fmla="*/ 50 w 146"/>
                <a:gd name="T85" fmla="*/ 122 h 124"/>
                <a:gd name="T86" fmla="*/ 44 w 146"/>
                <a:gd name="T87" fmla="*/ 122 h 124"/>
                <a:gd name="T88" fmla="*/ 36 w 146"/>
                <a:gd name="T89" fmla="*/ 118 h 124"/>
                <a:gd name="T90" fmla="*/ 34 w 146"/>
                <a:gd name="T91" fmla="*/ 118 h 124"/>
                <a:gd name="T92" fmla="*/ 16 w 146"/>
                <a:gd name="T93" fmla="*/ 120 h 124"/>
                <a:gd name="T94" fmla="*/ 12 w 146"/>
                <a:gd name="T95" fmla="*/ 116 h 124"/>
                <a:gd name="T96" fmla="*/ 4 w 146"/>
                <a:gd name="T97" fmla="*/ 110 h 124"/>
                <a:gd name="T98" fmla="*/ 0 w 146"/>
                <a:gd name="T99" fmla="*/ 102 h 124"/>
                <a:gd name="T100" fmla="*/ 28 w 146"/>
                <a:gd name="T101" fmla="*/ 56 h 124"/>
                <a:gd name="T102" fmla="*/ 26 w 146"/>
                <a:gd name="T103" fmla="*/ 48 h 124"/>
                <a:gd name="T104" fmla="*/ 26 w 146"/>
                <a:gd name="T105" fmla="*/ 3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24">
                  <a:moveTo>
                    <a:pt x="26" y="38"/>
                  </a:moveTo>
                  <a:lnTo>
                    <a:pt x="28" y="38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32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42" y="38"/>
                  </a:lnTo>
                  <a:lnTo>
                    <a:pt x="42" y="40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4" y="44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6" y="46"/>
                  </a:lnTo>
                  <a:lnTo>
                    <a:pt x="48" y="46"/>
                  </a:lnTo>
                  <a:lnTo>
                    <a:pt x="50" y="48"/>
                  </a:lnTo>
                  <a:lnTo>
                    <a:pt x="54" y="48"/>
                  </a:lnTo>
                  <a:lnTo>
                    <a:pt x="56" y="50"/>
                  </a:lnTo>
                  <a:lnTo>
                    <a:pt x="56" y="50"/>
                  </a:lnTo>
                  <a:lnTo>
                    <a:pt x="58" y="50"/>
                  </a:lnTo>
                  <a:lnTo>
                    <a:pt x="62" y="48"/>
                  </a:lnTo>
                  <a:lnTo>
                    <a:pt x="62" y="48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66" y="44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70" y="50"/>
                  </a:lnTo>
                  <a:lnTo>
                    <a:pt x="70" y="50"/>
                  </a:lnTo>
                  <a:lnTo>
                    <a:pt x="72" y="52"/>
                  </a:lnTo>
                  <a:lnTo>
                    <a:pt x="78" y="54"/>
                  </a:lnTo>
                  <a:lnTo>
                    <a:pt x="80" y="56"/>
                  </a:lnTo>
                  <a:lnTo>
                    <a:pt x="82" y="60"/>
                  </a:lnTo>
                  <a:lnTo>
                    <a:pt x="84" y="60"/>
                  </a:lnTo>
                  <a:lnTo>
                    <a:pt x="86" y="64"/>
                  </a:lnTo>
                  <a:lnTo>
                    <a:pt x="90" y="66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94" y="66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8" y="66"/>
                  </a:lnTo>
                  <a:lnTo>
                    <a:pt x="98" y="66"/>
                  </a:lnTo>
                  <a:lnTo>
                    <a:pt x="98" y="52"/>
                  </a:lnTo>
                  <a:lnTo>
                    <a:pt x="96" y="52"/>
                  </a:lnTo>
                  <a:lnTo>
                    <a:pt x="94" y="52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0" y="54"/>
                  </a:lnTo>
                  <a:lnTo>
                    <a:pt x="88" y="54"/>
                  </a:lnTo>
                  <a:lnTo>
                    <a:pt x="86" y="52"/>
                  </a:lnTo>
                  <a:lnTo>
                    <a:pt x="84" y="48"/>
                  </a:lnTo>
                  <a:lnTo>
                    <a:pt x="82" y="46"/>
                  </a:lnTo>
                  <a:lnTo>
                    <a:pt x="82" y="44"/>
                  </a:lnTo>
                  <a:lnTo>
                    <a:pt x="82" y="36"/>
                  </a:lnTo>
                  <a:lnTo>
                    <a:pt x="82" y="34"/>
                  </a:lnTo>
                  <a:lnTo>
                    <a:pt x="84" y="32"/>
                  </a:lnTo>
                  <a:lnTo>
                    <a:pt x="86" y="32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28"/>
                  </a:lnTo>
                  <a:lnTo>
                    <a:pt x="86" y="26"/>
                  </a:lnTo>
                  <a:lnTo>
                    <a:pt x="86" y="24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4" y="18"/>
                  </a:lnTo>
                  <a:lnTo>
                    <a:pt x="84" y="16"/>
                  </a:lnTo>
                  <a:lnTo>
                    <a:pt x="88" y="6"/>
                  </a:lnTo>
                  <a:lnTo>
                    <a:pt x="108" y="0"/>
                  </a:lnTo>
                  <a:lnTo>
                    <a:pt x="114" y="4"/>
                  </a:lnTo>
                  <a:lnTo>
                    <a:pt x="116" y="4"/>
                  </a:lnTo>
                  <a:lnTo>
                    <a:pt x="118" y="4"/>
                  </a:lnTo>
                  <a:lnTo>
                    <a:pt x="120" y="4"/>
                  </a:lnTo>
                  <a:lnTo>
                    <a:pt x="122" y="6"/>
                  </a:lnTo>
                  <a:lnTo>
                    <a:pt x="122" y="6"/>
                  </a:lnTo>
                  <a:lnTo>
                    <a:pt x="122" y="8"/>
                  </a:lnTo>
                  <a:lnTo>
                    <a:pt x="126" y="8"/>
                  </a:lnTo>
                  <a:lnTo>
                    <a:pt x="130" y="10"/>
                  </a:lnTo>
                  <a:lnTo>
                    <a:pt x="132" y="10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36" y="14"/>
                  </a:lnTo>
                  <a:lnTo>
                    <a:pt x="138" y="16"/>
                  </a:lnTo>
                  <a:lnTo>
                    <a:pt x="138" y="16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40" y="20"/>
                  </a:lnTo>
                  <a:lnTo>
                    <a:pt x="142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2" y="26"/>
                  </a:lnTo>
                  <a:lnTo>
                    <a:pt x="142" y="26"/>
                  </a:lnTo>
                  <a:lnTo>
                    <a:pt x="146" y="28"/>
                  </a:lnTo>
                  <a:lnTo>
                    <a:pt x="146" y="30"/>
                  </a:lnTo>
                  <a:lnTo>
                    <a:pt x="146" y="32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42" y="38"/>
                  </a:lnTo>
                  <a:lnTo>
                    <a:pt x="142" y="40"/>
                  </a:lnTo>
                  <a:lnTo>
                    <a:pt x="142" y="42"/>
                  </a:lnTo>
                  <a:lnTo>
                    <a:pt x="144" y="44"/>
                  </a:lnTo>
                  <a:lnTo>
                    <a:pt x="144" y="44"/>
                  </a:lnTo>
                  <a:lnTo>
                    <a:pt x="142" y="46"/>
                  </a:lnTo>
                  <a:lnTo>
                    <a:pt x="144" y="48"/>
                  </a:lnTo>
                  <a:lnTo>
                    <a:pt x="144" y="50"/>
                  </a:lnTo>
                  <a:lnTo>
                    <a:pt x="142" y="50"/>
                  </a:lnTo>
                  <a:lnTo>
                    <a:pt x="144" y="52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8" y="62"/>
                  </a:lnTo>
                  <a:lnTo>
                    <a:pt x="138" y="62"/>
                  </a:lnTo>
                  <a:lnTo>
                    <a:pt x="138" y="64"/>
                  </a:lnTo>
                  <a:lnTo>
                    <a:pt x="138" y="66"/>
                  </a:lnTo>
                  <a:lnTo>
                    <a:pt x="136" y="68"/>
                  </a:lnTo>
                  <a:lnTo>
                    <a:pt x="134" y="68"/>
                  </a:lnTo>
                  <a:lnTo>
                    <a:pt x="136" y="70"/>
                  </a:lnTo>
                  <a:lnTo>
                    <a:pt x="136" y="72"/>
                  </a:lnTo>
                  <a:lnTo>
                    <a:pt x="138" y="74"/>
                  </a:lnTo>
                  <a:lnTo>
                    <a:pt x="138" y="76"/>
                  </a:lnTo>
                  <a:lnTo>
                    <a:pt x="138" y="76"/>
                  </a:lnTo>
                  <a:lnTo>
                    <a:pt x="134" y="76"/>
                  </a:lnTo>
                  <a:lnTo>
                    <a:pt x="128" y="80"/>
                  </a:lnTo>
                  <a:lnTo>
                    <a:pt x="126" y="80"/>
                  </a:lnTo>
                  <a:lnTo>
                    <a:pt x="112" y="86"/>
                  </a:lnTo>
                  <a:lnTo>
                    <a:pt x="110" y="86"/>
                  </a:lnTo>
                  <a:lnTo>
                    <a:pt x="106" y="88"/>
                  </a:lnTo>
                  <a:lnTo>
                    <a:pt x="104" y="90"/>
                  </a:lnTo>
                  <a:lnTo>
                    <a:pt x="106" y="94"/>
                  </a:lnTo>
                  <a:lnTo>
                    <a:pt x="106" y="94"/>
                  </a:lnTo>
                  <a:lnTo>
                    <a:pt x="104" y="96"/>
                  </a:lnTo>
                  <a:lnTo>
                    <a:pt x="104" y="96"/>
                  </a:lnTo>
                  <a:lnTo>
                    <a:pt x="102" y="94"/>
                  </a:lnTo>
                  <a:lnTo>
                    <a:pt x="100" y="96"/>
                  </a:lnTo>
                  <a:lnTo>
                    <a:pt x="100" y="94"/>
                  </a:lnTo>
                  <a:lnTo>
                    <a:pt x="96" y="94"/>
                  </a:lnTo>
                  <a:lnTo>
                    <a:pt x="94" y="96"/>
                  </a:lnTo>
                  <a:lnTo>
                    <a:pt x="92" y="96"/>
                  </a:lnTo>
                  <a:lnTo>
                    <a:pt x="90" y="96"/>
                  </a:lnTo>
                  <a:lnTo>
                    <a:pt x="86" y="98"/>
                  </a:lnTo>
                  <a:lnTo>
                    <a:pt x="86" y="100"/>
                  </a:lnTo>
                  <a:lnTo>
                    <a:pt x="86" y="102"/>
                  </a:lnTo>
                  <a:lnTo>
                    <a:pt x="86" y="102"/>
                  </a:lnTo>
                  <a:lnTo>
                    <a:pt x="86" y="104"/>
                  </a:lnTo>
                  <a:lnTo>
                    <a:pt x="86" y="104"/>
                  </a:lnTo>
                  <a:lnTo>
                    <a:pt x="84" y="104"/>
                  </a:lnTo>
                  <a:lnTo>
                    <a:pt x="80" y="106"/>
                  </a:lnTo>
                  <a:lnTo>
                    <a:pt x="72" y="112"/>
                  </a:lnTo>
                  <a:lnTo>
                    <a:pt x="66" y="118"/>
                  </a:lnTo>
                  <a:lnTo>
                    <a:pt x="64" y="124"/>
                  </a:lnTo>
                  <a:lnTo>
                    <a:pt x="60" y="124"/>
                  </a:lnTo>
                  <a:lnTo>
                    <a:pt x="58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4" y="122"/>
                  </a:lnTo>
                  <a:lnTo>
                    <a:pt x="54" y="122"/>
                  </a:lnTo>
                  <a:lnTo>
                    <a:pt x="52" y="122"/>
                  </a:lnTo>
                  <a:lnTo>
                    <a:pt x="50" y="122"/>
                  </a:lnTo>
                  <a:lnTo>
                    <a:pt x="48" y="124"/>
                  </a:lnTo>
                  <a:lnTo>
                    <a:pt x="46" y="124"/>
                  </a:lnTo>
                  <a:lnTo>
                    <a:pt x="46" y="124"/>
                  </a:lnTo>
                  <a:lnTo>
                    <a:pt x="44" y="122"/>
                  </a:lnTo>
                  <a:lnTo>
                    <a:pt x="40" y="122"/>
                  </a:lnTo>
                  <a:lnTo>
                    <a:pt x="40" y="122"/>
                  </a:lnTo>
                  <a:lnTo>
                    <a:pt x="38" y="120"/>
                  </a:lnTo>
                  <a:lnTo>
                    <a:pt x="36" y="118"/>
                  </a:lnTo>
                  <a:lnTo>
                    <a:pt x="36" y="118"/>
                  </a:lnTo>
                  <a:lnTo>
                    <a:pt x="36" y="118"/>
                  </a:lnTo>
                  <a:lnTo>
                    <a:pt x="34" y="118"/>
                  </a:lnTo>
                  <a:lnTo>
                    <a:pt x="34" y="118"/>
                  </a:lnTo>
                  <a:lnTo>
                    <a:pt x="32" y="118"/>
                  </a:lnTo>
                  <a:lnTo>
                    <a:pt x="30" y="118"/>
                  </a:lnTo>
                  <a:lnTo>
                    <a:pt x="28" y="118"/>
                  </a:lnTo>
                  <a:lnTo>
                    <a:pt x="16" y="120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4" y="116"/>
                  </a:lnTo>
                  <a:lnTo>
                    <a:pt x="12" y="116"/>
                  </a:lnTo>
                  <a:lnTo>
                    <a:pt x="10" y="114"/>
                  </a:lnTo>
                  <a:lnTo>
                    <a:pt x="8" y="112"/>
                  </a:lnTo>
                  <a:lnTo>
                    <a:pt x="6" y="110"/>
                  </a:lnTo>
                  <a:lnTo>
                    <a:pt x="4" y="110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2" y="62"/>
                  </a:lnTo>
                  <a:lnTo>
                    <a:pt x="28" y="62"/>
                  </a:lnTo>
                  <a:lnTo>
                    <a:pt x="26" y="60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8" y="54"/>
                  </a:lnTo>
                  <a:lnTo>
                    <a:pt x="26" y="52"/>
                  </a:lnTo>
                  <a:lnTo>
                    <a:pt x="26" y="48"/>
                  </a:lnTo>
                  <a:lnTo>
                    <a:pt x="26" y="44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6" y="3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1" name="Zambabwe">
              <a:extLst>
                <a:ext uri="{FF2B5EF4-FFF2-40B4-BE49-F238E27FC236}">
                  <a16:creationId xmlns:a16="http://schemas.microsoft.com/office/drawing/2014/main" id="{1FB5EE8D-9204-4435-9080-B17C8F96F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38" y="4796581"/>
              <a:ext cx="183731" cy="168420"/>
            </a:xfrm>
            <a:custGeom>
              <a:avLst/>
              <a:gdLst>
                <a:gd name="T0" fmla="*/ 4 w 96"/>
                <a:gd name="T1" fmla="*/ 28 h 88"/>
                <a:gd name="T2" fmla="*/ 8 w 96"/>
                <a:gd name="T3" fmla="*/ 30 h 88"/>
                <a:gd name="T4" fmla="*/ 14 w 96"/>
                <a:gd name="T5" fmla="*/ 28 h 88"/>
                <a:gd name="T6" fmla="*/ 16 w 96"/>
                <a:gd name="T7" fmla="*/ 30 h 88"/>
                <a:gd name="T8" fmla="*/ 24 w 96"/>
                <a:gd name="T9" fmla="*/ 30 h 88"/>
                <a:gd name="T10" fmla="*/ 40 w 96"/>
                <a:gd name="T11" fmla="*/ 12 h 88"/>
                <a:gd name="T12" fmla="*/ 46 w 96"/>
                <a:gd name="T13" fmla="*/ 10 h 88"/>
                <a:gd name="T14" fmla="*/ 46 w 96"/>
                <a:gd name="T15" fmla="*/ 6 h 88"/>
                <a:gd name="T16" fmla="*/ 52 w 96"/>
                <a:gd name="T17" fmla="*/ 2 h 88"/>
                <a:gd name="T18" fmla="*/ 60 w 96"/>
                <a:gd name="T19" fmla="*/ 0 h 88"/>
                <a:gd name="T20" fmla="*/ 64 w 96"/>
                <a:gd name="T21" fmla="*/ 2 h 88"/>
                <a:gd name="T22" fmla="*/ 66 w 96"/>
                <a:gd name="T23" fmla="*/ 6 h 88"/>
                <a:gd name="T24" fmla="*/ 72 w 96"/>
                <a:gd name="T25" fmla="*/ 8 h 88"/>
                <a:gd name="T26" fmla="*/ 78 w 96"/>
                <a:gd name="T27" fmla="*/ 6 h 88"/>
                <a:gd name="T28" fmla="*/ 86 w 96"/>
                <a:gd name="T29" fmla="*/ 12 h 88"/>
                <a:gd name="T30" fmla="*/ 94 w 96"/>
                <a:gd name="T31" fmla="*/ 16 h 88"/>
                <a:gd name="T32" fmla="*/ 94 w 96"/>
                <a:gd name="T33" fmla="*/ 20 h 88"/>
                <a:gd name="T34" fmla="*/ 94 w 96"/>
                <a:gd name="T35" fmla="*/ 24 h 88"/>
                <a:gd name="T36" fmla="*/ 94 w 96"/>
                <a:gd name="T37" fmla="*/ 32 h 88"/>
                <a:gd name="T38" fmla="*/ 96 w 96"/>
                <a:gd name="T39" fmla="*/ 34 h 88"/>
                <a:gd name="T40" fmla="*/ 92 w 96"/>
                <a:gd name="T41" fmla="*/ 40 h 88"/>
                <a:gd name="T42" fmla="*/ 90 w 96"/>
                <a:gd name="T43" fmla="*/ 44 h 88"/>
                <a:gd name="T44" fmla="*/ 92 w 96"/>
                <a:gd name="T45" fmla="*/ 48 h 88"/>
                <a:gd name="T46" fmla="*/ 94 w 96"/>
                <a:gd name="T47" fmla="*/ 54 h 88"/>
                <a:gd name="T48" fmla="*/ 90 w 96"/>
                <a:gd name="T49" fmla="*/ 60 h 88"/>
                <a:gd name="T50" fmla="*/ 88 w 96"/>
                <a:gd name="T51" fmla="*/ 64 h 88"/>
                <a:gd name="T52" fmla="*/ 86 w 96"/>
                <a:gd name="T53" fmla="*/ 70 h 88"/>
                <a:gd name="T54" fmla="*/ 70 w 96"/>
                <a:gd name="T55" fmla="*/ 86 h 88"/>
                <a:gd name="T56" fmla="*/ 62 w 96"/>
                <a:gd name="T57" fmla="*/ 86 h 88"/>
                <a:gd name="T58" fmla="*/ 56 w 96"/>
                <a:gd name="T59" fmla="*/ 84 h 88"/>
                <a:gd name="T60" fmla="*/ 48 w 96"/>
                <a:gd name="T61" fmla="*/ 84 h 88"/>
                <a:gd name="T62" fmla="*/ 46 w 96"/>
                <a:gd name="T63" fmla="*/ 80 h 88"/>
                <a:gd name="T64" fmla="*/ 42 w 96"/>
                <a:gd name="T65" fmla="*/ 78 h 88"/>
                <a:gd name="T66" fmla="*/ 34 w 96"/>
                <a:gd name="T67" fmla="*/ 76 h 88"/>
                <a:gd name="T68" fmla="*/ 28 w 96"/>
                <a:gd name="T69" fmla="*/ 72 h 88"/>
                <a:gd name="T70" fmla="*/ 28 w 96"/>
                <a:gd name="T71" fmla="*/ 64 h 88"/>
                <a:gd name="T72" fmla="*/ 24 w 96"/>
                <a:gd name="T73" fmla="*/ 62 h 88"/>
                <a:gd name="T74" fmla="*/ 24 w 96"/>
                <a:gd name="T75" fmla="*/ 58 h 88"/>
                <a:gd name="T76" fmla="*/ 18 w 96"/>
                <a:gd name="T77" fmla="*/ 54 h 88"/>
                <a:gd name="T78" fmla="*/ 12 w 96"/>
                <a:gd name="T79" fmla="*/ 46 h 88"/>
                <a:gd name="T80" fmla="*/ 10 w 96"/>
                <a:gd name="T81" fmla="*/ 44 h 88"/>
                <a:gd name="T82" fmla="*/ 6 w 96"/>
                <a:gd name="T83" fmla="*/ 38 h 88"/>
                <a:gd name="T84" fmla="*/ 4 w 96"/>
                <a:gd name="T85" fmla="*/ 36 h 88"/>
                <a:gd name="T86" fmla="*/ 0 w 96"/>
                <a:gd name="T87" fmla="*/ 32 h 88"/>
                <a:gd name="T88" fmla="*/ 0 w 96"/>
                <a:gd name="T89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6" h="88">
                  <a:moveTo>
                    <a:pt x="0" y="28"/>
                  </a:moveTo>
                  <a:lnTo>
                    <a:pt x="0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24"/>
                  </a:lnTo>
                  <a:lnTo>
                    <a:pt x="32" y="18"/>
                  </a:lnTo>
                  <a:lnTo>
                    <a:pt x="40" y="12"/>
                  </a:lnTo>
                  <a:lnTo>
                    <a:pt x="44" y="10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6" y="0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6"/>
                  </a:lnTo>
                  <a:lnTo>
                    <a:pt x="72" y="8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8" y="6"/>
                  </a:lnTo>
                  <a:lnTo>
                    <a:pt x="82" y="8"/>
                  </a:lnTo>
                  <a:lnTo>
                    <a:pt x="84" y="10"/>
                  </a:lnTo>
                  <a:lnTo>
                    <a:pt x="86" y="12"/>
                  </a:lnTo>
                  <a:lnTo>
                    <a:pt x="90" y="12"/>
                  </a:lnTo>
                  <a:lnTo>
                    <a:pt x="92" y="14"/>
                  </a:lnTo>
                  <a:lnTo>
                    <a:pt x="94" y="16"/>
                  </a:lnTo>
                  <a:lnTo>
                    <a:pt x="96" y="16"/>
                  </a:lnTo>
                  <a:lnTo>
                    <a:pt x="96" y="18"/>
                  </a:lnTo>
                  <a:lnTo>
                    <a:pt x="94" y="20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94" y="24"/>
                  </a:lnTo>
                  <a:lnTo>
                    <a:pt x="94" y="26"/>
                  </a:lnTo>
                  <a:lnTo>
                    <a:pt x="94" y="28"/>
                  </a:lnTo>
                  <a:lnTo>
                    <a:pt x="94" y="32"/>
                  </a:lnTo>
                  <a:lnTo>
                    <a:pt x="92" y="34"/>
                  </a:lnTo>
                  <a:lnTo>
                    <a:pt x="94" y="34"/>
                  </a:lnTo>
                  <a:lnTo>
                    <a:pt x="96" y="34"/>
                  </a:lnTo>
                  <a:lnTo>
                    <a:pt x="94" y="36"/>
                  </a:lnTo>
                  <a:lnTo>
                    <a:pt x="92" y="38"/>
                  </a:lnTo>
                  <a:lnTo>
                    <a:pt x="92" y="40"/>
                  </a:lnTo>
                  <a:lnTo>
                    <a:pt x="92" y="42"/>
                  </a:lnTo>
                  <a:lnTo>
                    <a:pt x="90" y="42"/>
                  </a:lnTo>
                  <a:lnTo>
                    <a:pt x="90" y="44"/>
                  </a:lnTo>
                  <a:lnTo>
                    <a:pt x="94" y="46"/>
                  </a:lnTo>
                  <a:lnTo>
                    <a:pt x="94" y="48"/>
                  </a:lnTo>
                  <a:lnTo>
                    <a:pt x="92" y="48"/>
                  </a:lnTo>
                  <a:lnTo>
                    <a:pt x="92" y="50"/>
                  </a:lnTo>
                  <a:lnTo>
                    <a:pt x="94" y="52"/>
                  </a:lnTo>
                  <a:lnTo>
                    <a:pt x="94" y="54"/>
                  </a:lnTo>
                  <a:lnTo>
                    <a:pt x="92" y="56"/>
                  </a:lnTo>
                  <a:lnTo>
                    <a:pt x="90" y="58"/>
                  </a:lnTo>
                  <a:lnTo>
                    <a:pt x="90" y="60"/>
                  </a:lnTo>
                  <a:lnTo>
                    <a:pt x="88" y="60"/>
                  </a:lnTo>
                  <a:lnTo>
                    <a:pt x="88" y="62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8" y="68"/>
                  </a:lnTo>
                  <a:lnTo>
                    <a:pt x="86" y="70"/>
                  </a:lnTo>
                  <a:lnTo>
                    <a:pt x="86" y="74"/>
                  </a:lnTo>
                  <a:lnTo>
                    <a:pt x="72" y="88"/>
                  </a:lnTo>
                  <a:lnTo>
                    <a:pt x="70" y="86"/>
                  </a:lnTo>
                  <a:lnTo>
                    <a:pt x="66" y="86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60" y="86"/>
                  </a:lnTo>
                  <a:lnTo>
                    <a:pt x="58" y="84"/>
                  </a:lnTo>
                  <a:lnTo>
                    <a:pt x="56" y="84"/>
                  </a:lnTo>
                  <a:lnTo>
                    <a:pt x="56" y="84"/>
                  </a:lnTo>
                  <a:lnTo>
                    <a:pt x="52" y="82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6" y="80"/>
                  </a:lnTo>
                  <a:lnTo>
                    <a:pt x="46" y="80"/>
                  </a:lnTo>
                  <a:lnTo>
                    <a:pt x="46" y="78"/>
                  </a:lnTo>
                  <a:lnTo>
                    <a:pt x="44" y="78"/>
                  </a:lnTo>
                  <a:lnTo>
                    <a:pt x="42" y="78"/>
                  </a:lnTo>
                  <a:lnTo>
                    <a:pt x="40" y="76"/>
                  </a:lnTo>
                  <a:lnTo>
                    <a:pt x="36" y="76"/>
                  </a:lnTo>
                  <a:lnTo>
                    <a:pt x="34" y="76"/>
                  </a:lnTo>
                  <a:lnTo>
                    <a:pt x="32" y="76"/>
                  </a:lnTo>
                  <a:lnTo>
                    <a:pt x="32" y="74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2"/>
                  </a:lnTo>
                  <a:lnTo>
                    <a:pt x="24" y="62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2" y="58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6" y="54"/>
                  </a:lnTo>
                  <a:lnTo>
                    <a:pt x="12" y="48"/>
                  </a:lnTo>
                  <a:lnTo>
                    <a:pt x="12" y="46"/>
                  </a:lnTo>
                  <a:lnTo>
                    <a:pt x="10" y="46"/>
                  </a:lnTo>
                  <a:lnTo>
                    <a:pt x="10" y="46"/>
                  </a:lnTo>
                  <a:lnTo>
                    <a:pt x="10" y="44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2" name="Yemen">
              <a:extLst>
                <a:ext uri="{FF2B5EF4-FFF2-40B4-BE49-F238E27FC236}">
                  <a16:creationId xmlns:a16="http://schemas.microsoft.com/office/drawing/2014/main" id="{5133A1BF-01B9-4AA6-8739-86E8961E7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5132" y="3958311"/>
              <a:ext cx="287079" cy="176075"/>
            </a:xfrm>
            <a:custGeom>
              <a:avLst/>
              <a:gdLst>
                <a:gd name="T0" fmla="*/ 2 w 150"/>
                <a:gd name="T1" fmla="*/ 36 h 92"/>
                <a:gd name="T2" fmla="*/ 6 w 150"/>
                <a:gd name="T3" fmla="*/ 34 h 92"/>
                <a:gd name="T4" fmla="*/ 8 w 150"/>
                <a:gd name="T5" fmla="*/ 28 h 92"/>
                <a:gd name="T6" fmla="*/ 12 w 150"/>
                <a:gd name="T7" fmla="*/ 20 h 92"/>
                <a:gd name="T8" fmla="*/ 24 w 150"/>
                <a:gd name="T9" fmla="*/ 24 h 92"/>
                <a:gd name="T10" fmla="*/ 46 w 150"/>
                <a:gd name="T11" fmla="*/ 34 h 92"/>
                <a:gd name="T12" fmla="*/ 68 w 150"/>
                <a:gd name="T13" fmla="*/ 14 h 92"/>
                <a:gd name="T14" fmla="*/ 114 w 150"/>
                <a:gd name="T15" fmla="*/ 6 h 92"/>
                <a:gd name="T16" fmla="*/ 124 w 150"/>
                <a:gd name="T17" fmla="*/ 26 h 92"/>
                <a:gd name="T18" fmla="*/ 128 w 150"/>
                <a:gd name="T19" fmla="*/ 36 h 92"/>
                <a:gd name="T20" fmla="*/ 120 w 150"/>
                <a:gd name="T21" fmla="*/ 42 h 92"/>
                <a:gd name="T22" fmla="*/ 120 w 150"/>
                <a:gd name="T23" fmla="*/ 46 h 92"/>
                <a:gd name="T24" fmla="*/ 120 w 150"/>
                <a:gd name="T25" fmla="*/ 48 h 92"/>
                <a:gd name="T26" fmla="*/ 112 w 150"/>
                <a:gd name="T27" fmla="*/ 50 h 92"/>
                <a:gd name="T28" fmla="*/ 100 w 150"/>
                <a:gd name="T29" fmla="*/ 54 h 92"/>
                <a:gd name="T30" fmla="*/ 84 w 150"/>
                <a:gd name="T31" fmla="*/ 60 h 92"/>
                <a:gd name="T32" fmla="*/ 82 w 150"/>
                <a:gd name="T33" fmla="*/ 62 h 92"/>
                <a:gd name="T34" fmla="*/ 74 w 150"/>
                <a:gd name="T35" fmla="*/ 68 h 92"/>
                <a:gd name="T36" fmla="*/ 72 w 150"/>
                <a:gd name="T37" fmla="*/ 68 h 92"/>
                <a:gd name="T38" fmla="*/ 70 w 150"/>
                <a:gd name="T39" fmla="*/ 70 h 92"/>
                <a:gd name="T40" fmla="*/ 66 w 150"/>
                <a:gd name="T41" fmla="*/ 68 h 92"/>
                <a:gd name="T42" fmla="*/ 62 w 150"/>
                <a:gd name="T43" fmla="*/ 72 h 92"/>
                <a:gd name="T44" fmla="*/ 56 w 150"/>
                <a:gd name="T45" fmla="*/ 74 h 92"/>
                <a:gd name="T46" fmla="*/ 48 w 150"/>
                <a:gd name="T47" fmla="*/ 76 h 92"/>
                <a:gd name="T48" fmla="*/ 44 w 150"/>
                <a:gd name="T49" fmla="*/ 76 h 92"/>
                <a:gd name="T50" fmla="*/ 40 w 150"/>
                <a:gd name="T51" fmla="*/ 74 h 92"/>
                <a:gd name="T52" fmla="*/ 36 w 150"/>
                <a:gd name="T53" fmla="*/ 78 h 92"/>
                <a:gd name="T54" fmla="*/ 34 w 150"/>
                <a:gd name="T55" fmla="*/ 80 h 92"/>
                <a:gd name="T56" fmla="*/ 28 w 150"/>
                <a:gd name="T57" fmla="*/ 84 h 92"/>
                <a:gd name="T58" fmla="*/ 24 w 150"/>
                <a:gd name="T59" fmla="*/ 84 h 92"/>
                <a:gd name="T60" fmla="*/ 20 w 150"/>
                <a:gd name="T61" fmla="*/ 86 h 92"/>
                <a:gd name="T62" fmla="*/ 16 w 150"/>
                <a:gd name="T63" fmla="*/ 86 h 92"/>
                <a:gd name="T64" fmla="*/ 12 w 150"/>
                <a:gd name="T65" fmla="*/ 84 h 92"/>
                <a:gd name="T66" fmla="*/ 10 w 150"/>
                <a:gd name="T67" fmla="*/ 78 h 92"/>
                <a:gd name="T68" fmla="*/ 10 w 150"/>
                <a:gd name="T69" fmla="*/ 74 h 92"/>
                <a:gd name="T70" fmla="*/ 6 w 150"/>
                <a:gd name="T71" fmla="*/ 68 h 92"/>
                <a:gd name="T72" fmla="*/ 2 w 150"/>
                <a:gd name="T73" fmla="*/ 52 h 92"/>
                <a:gd name="T74" fmla="*/ 0 w 150"/>
                <a:gd name="T75" fmla="*/ 50 h 92"/>
                <a:gd name="T76" fmla="*/ 2 w 150"/>
                <a:gd name="T77" fmla="*/ 50 h 92"/>
                <a:gd name="T78" fmla="*/ 2 w 150"/>
                <a:gd name="T79" fmla="*/ 48 h 92"/>
                <a:gd name="T80" fmla="*/ 2 w 150"/>
                <a:gd name="T81" fmla="*/ 38 h 92"/>
                <a:gd name="T82" fmla="*/ 120 w 150"/>
                <a:gd name="T83" fmla="*/ 92 h 92"/>
                <a:gd name="T84" fmla="*/ 124 w 150"/>
                <a:gd name="T85" fmla="*/ 92 h 92"/>
                <a:gd name="T86" fmla="*/ 120 w 150"/>
                <a:gd name="T87" fmla="*/ 92 h 92"/>
                <a:gd name="T88" fmla="*/ 136 w 150"/>
                <a:gd name="T89" fmla="*/ 88 h 92"/>
                <a:gd name="T90" fmla="*/ 138 w 150"/>
                <a:gd name="T91" fmla="*/ 84 h 92"/>
                <a:gd name="T92" fmla="*/ 140 w 150"/>
                <a:gd name="T93" fmla="*/ 86 h 92"/>
                <a:gd name="T94" fmla="*/ 142 w 150"/>
                <a:gd name="T95" fmla="*/ 86 h 92"/>
                <a:gd name="T96" fmla="*/ 148 w 150"/>
                <a:gd name="T97" fmla="*/ 86 h 92"/>
                <a:gd name="T98" fmla="*/ 150 w 150"/>
                <a:gd name="T99" fmla="*/ 88 h 92"/>
                <a:gd name="T100" fmla="*/ 146 w 150"/>
                <a:gd name="T101" fmla="*/ 88 h 92"/>
                <a:gd name="T102" fmla="*/ 140 w 150"/>
                <a:gd name="T103" fmla="*/ 90 h 92"/>
                <a:gd name="T104" fmla="*/ 136 w 150"/>
                <a:gd name="T105" fmla="*/ 9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92">
                  <a:moveTo>
                    <a:pt x="2" y="36"/>
                  </a:moveTo>
                  <a:lnTo>
                    <a:pt x="2" y="36"/>
                  </a:lnTo>
                  <a:lnTo>
                    <a:pt x="6" y="36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6" y="24"/>
                  </a:lnTo>
                  <a:lnTo>
                    <a:pt x="24" y="24"/>
                  </a:lnTo>
                  <a:lnTo>
                    <a:pt x="34" y="28"/>
                  </a:lnTo>
                  <a:lnTo>
                    <a:pt x="46" y="34"/>
                  </a:lnTo>
                  <a:lnTo>
                    <a:pt x="46" y="44"/>
                  </a:lnTo>
                  <a:lnTo>
                    <a:pt x="68" y="14"/>
                  </a:lnTo>
                  <a:lnTo>
                    <a:pt x="114" y="0"/>
                  </a:lnTo>
                  <a:lnTo>
                    <a:pt x="114" y="6"/>
                  </a:lnTo>
                  <a:lnTo>
                    <a:pt x="126" y="20"/>
                  </a:lnTo>
                  <a:lnTo>
                    <a:pt x="124" y="26"/>
                  </a:lnTo>
                  <a:lnTo>
                    <a:pt x="130" y="34"/>
                  </a:lnTo>
                  <a:lnTo>
                    <a:pt x="128" y="36"/>
                  </a:lnTo>
                  <a:lnTo>
                    <a:pt x="124" y="36"/>
                  </a:lnTo>
                  <a:lnTo>
                    <a:pt x="120" y="42"/>
                  </a:lnTo>
                  <a:lnTo>
                    <a:pt x="118" y="44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8"/>
                  </a:lnTo>
                  <a:lnTo>
                    <a:pt x="114" y="48"/>
                  </a:lnTo>
                  <a:lnTo>
                    <a:pt x="112" y="50"/>
                  </a:lnTo>
                  <a:lnTo>
                    <a:pt x="108" y="54"/>
                  </a:lnTo>
                  <a:lnTo>
                    <a:pt x="100" y="54"/>
                  </a:lnTo>
                  <a:lnTo>
                    <a:pt x="98" y="56"/>
                  </a:lnTo>
                  <a:lnTo>
                    <a:pt x="84" y="60"/>
                  </a:lnTo>
                  <a:lnTo>
                    <a:pt x="84" y="60"/>
                  </a:lnTo>
                  <a:lnTo>
                    <a:pt x="82" y="62"/>
                  </a:lnTo>
                  <a:lnTo>
                    <a:pt x="78" y="64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70" y="70"/>
                  </a:lnTo>
                  <a:lnTo>
                    <a:pt x="68" y="68"/>
                  </a:lnTo>
                  <a:lnTo>
                    <a:pt x="66" y="68"/>
                  </a:lnTo>
                  <a:lnTo>
                    <a:pt x="62" y="70"/>
                  </a:lnTo>
                  <a:lnTo>
                    <a:pt x="62" y="72"/>
                  </a:lnTo>
                  <a:lnTo>
                    <a:pt x="60" y="74"/>
                  </a:lnTo>
                  <a:lnTo>
                    <a:pt x="56" y="74"/>
                  </a:lnTo>
                  <a:lnTo>
                    <a:pt x="50" y="76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0" y="74"/>
                  </a:lnTo>
                  <a:lnTo>
                    <a:pt x="38" y="74"/>
                  </a:lnTo>
                  <a:lnTo>
                    <a:pt x="36" y="78"/>
                  </a:lnTo>
                  <a:lnTo>
                    <a:pt x="34" y="80"/>
                  </a:lnTo>
                  <a:lnTo>
                    <a:pt x="34" y="80"/>
                  </a:lnTo>
                  <a:lnTo>
                    <a:pt x="30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24" y="84"/>
                  </a:lnTo>
                  <a:lnTo>
                    <a:pt x="22" y="86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6" y="86"/>
                  </a:lnTo>
                  <a:lnTo>
                    <a:pt x="14" y="86"/>
                  </a:lnTo>
                  <a:lnTo>
                    <a:pt x="12" y="84"/>
                  </a:lnTo>
                  <a:lnTo>
                    <a:pt x="12" y="80"/>
                  </a:lnTo>
                  <a:lnTo>
                    <a:pt x="10" y="78"/>
                  </a:lnTo>
                  <a:lnTo>
                    <a:pt x="8" y="74"/>
                  </a:lnTo>
                  <a:lnTo>
                    <a:pt x="10" y="74"/>
                  </a:lnTo>
                  <a:lnTo>
                    <a:pt x="10" y="70"/>
                  </a:lnTo>
                  <a:lnTo>
                    <a:pt x="6" y="68"/>
                  </a:lnTo>
                  <a:lnTo>
                    <a:pt x="4" y="56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4"/>
                  </a:lnTo>
                  <a:lnTo>
                    <a:pt x="2" y="38"/>
                  </a:lnTo>
                  <a:lnTo>
                    <a:pt x="2" y="36"/>
                  </a:lnTo>
                  <a:close/>
                  <a:moveTo>
                    <a:pt x="120" y="92"/>
                  </a:moveTo>
                  <a:lnTo>
                    <a:pt x="122" y="92"/>
                  </a:lnTo>
                  <a:lnTo>
                    <a:pt x="124" y="92"/>
                  </a:lnTo>
                  <a:lnTo>
                    <a:pt x="122" y="92"/>
                  </a:lnTo>
                  <a:lnTo>
                    <a:pt x="120" y="92"/>
                  </a:lnTo>
                  <a:close/>
                  <a:moveTo>
                    <a:pt x="134" y="88"/>
                  </a:moveTo>
                  <a:lnTo>
                    <a:pt x="136" y="88"/>
                  </a:lnTo>
                  <a:lnTo>
                    <a:pt x="136" y="86"/>
                  </a:lnTo>
                  <a:lnTo>
                    <a:pt x="138" y="84"/>
                  </a:lnTo>
                  <a:lnTo>
                    <a:pt x="138" y="84"/>
                  </a:lnTo>
                  <a:lnTo>
                    <a:pt x="140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46" y="84"/>
                  </a:lnTo>
                  <a:lnTo>
                    <a:pt x="148" y="86"/>
                  </a:lnTo>
                  <a:lnTo>
                    <a:pt x="150" y="86"/>
                  </a:lnTo>
                  <a:lnTo>
                    <a:pt x="150" y="88"/>
                  </a:lnTo>
                  <a:lnTo>
                    <a:pt x="148" y="88"/>
                  </a:lnTo>
                  <a:lnTo>
                    <a:pt x="146" y="88"/>
                  </a:lnTo>
                  <a:lnTo>
                    <a:pt x="144" y="90"/>
                  </a:lnTo>
                  <a:lnTo>
                    <a:pt x="140" y="90"/>
                  </a:lnTo>
                  <a:lnTo>
                    <a:pt x="138" y="90"/>
                  </a:lnTo>
                  <a:lnTo>
                    <a:pt x="136" y="90"/>
                  </a:lnTo>
                  <a:lnTo>
                    <a:pt x="134" y="8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3" name="Western Sahara">
              <a:extLst>
                <a:ext uri="{FF2B5EF4-FFF2-40B4-BE49-F238E27FC236}">
                  <a16:creationId xmlns:a16="http://schemas.microsoft.com/office/drawing/2014/main" id="{090BDCFC-327E-46E0-AA3D-A89CD4549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3755441"/>
              <a:ext cx="195214" cy="153109"/>
            </a:xfrm>
            <a:custGeom>
              <a:avLst/>
              <a:gdLst>
                <a:gd name="T0" fmla="*/ 102 w 102"/>
                <a:gd name="T1" fmla="*/ 4 h 80"/>
                <a:gd name="T2" fmla="*/ 102 w 102"/>
                <a:gd name="T3" fmla="*/ 0 h 80"/>
                <a:gd name="T4" fmla="*/ 52 w 102"/>
                <a:gd name="T5" fmla="*/ 0 h 80"/>
                <a:gd name="T6" fmla="*/ 48 w 102"/>
                <a:gd name="T7" fmla="*/ 6 h 80"/>
                <a:gd name="T8" fmla="*/ 48 w 102"/>
                <a:gd name="T9" fmla="*/ 10 h 80"/>
                <a:gd name="T10" fmla="*/ 46 w 102"/>
                <a:gd name="T11" fmla="*/ 10 h 80"/>
                <a:gd name="T12" fmla="*/ 36 w 102"/>
                <a:gd name="T13" fmla="*/ 16 h 80"/>
                <a:gd name="T14" fmla="*/ 36 w 102"/>
                <a:gd name="T15" fmla="*/ 18 h 80"/>
                <a:gd name="T16" fmla="*/ 32 w 102"/>
                <a:gd name="T17" fmla="*/ 20 h 80"/>
                <a:gd name="T18" fmla="*/ 34 w 102"/>
                <a:gd name="T19" fmla="*/ 22 h 80"/>
                <a:gd name="T20" fmla="*/ 26 w 102"/>
                <a:gd name="T21" fmla="*/ 34 h 80"/>
                <a:gd name="T22" fmla="*/ 26 w 102"/>
                <a:gd name="T23" fmla="*/ 38 h 80"/>
                <a:gd name="T24" fmla="*/ 20 w 102"/>
                <a:gd name="T25" fmla="*/ 42 h 80"/>
                <a:gd name="T26" fmla="*/ 18 w 102"/>
                <a:gd name="T27" fmla="*/ 44 h 80"/>
                <a:gd name="T28" fmla="*/ 14 w 102"/>
                <a:gd name="T29" fmla="*/ 50 h 80"/>
                <a:gd name="T30" fmla="*/ 14 w 102"/>
                <a:gd name="T31" fmla="*/ 52 h 80"/>
                <a:gd name="T32" fmla="*/ 10 w 102"/>
                <a:gd name="T33" fmla="*/ 58 h 80"/>
                <a:gd name="T34" fmla="*/ 10 w 102"/>
                <a:gd name="T35" fmla="*/ 60 h 80"/>
                <a:gd name="T36" fmla="*/ 12 w 102"/>
                <a:gd name="T37" fmla="*/ 60 h 80"/>
                <a:gd name="T38" fmla="*/ 10 w 102"/>
                <a:gd name="T39" fmla="*/ 62 h 80"/>
                <a:gd name="T40" fmla="*/ 6 w 102"/>
                <a:gd name="T41" fmla="*/ 68 h 80"/>
                <a:gd name="T42" fmla="*/ 4 w 102"/>
                <a:gd name="T43" fmla="*/ 70 h 80"/>
                <a:gd name="T44" fmla="*/ 2 w 102"/>
                <a:gd name="T45" fmla="*/ 72 h 80"/>
                <a:gd name="T46" fmla="*/ 2 w 102"/>
                <a:gd name="T47" fmla="*/ 74 h 80"/>
                <a:gd name="T48" fmla="*/ 0 w 102"/>
                <a:gd name="T49" fmla="*/ 76 h 80"/>
                <a:gd name="T50" fmla="*/ 0 w 102"/>
                <a:gd name="T51" fmla="*/ 80 h 80"/>
                <a:gd name="T52" fmla="*/ 50 w 102"/>
                <a:gd name="T53" fmla="*/ 80 h 80"/>
                <a:gd name="T54" fmla="*/ 50 w 102"/>
                <a:gd name="T55" fmla="*/ 58 h 80"/>
                <a:gd name="T56" fmla="*/ 52 w 102"/>
                <a:gd name="T57" fmla="*/ 54 h 80"/>
                <a:gd name="T58" fmla="*/ 54 w 102"/>
                <a:gd name="T59" fmla="*/ 52 h 80"/>
                <a:gd name="T60" fmla="*/ 58 w 102"/>
                <a:gd name="T61" fmla="*/ 52 h 80"/>
                <a:gd name="T62" fmla="*/ 62 w 102"/>
                <a:gd name="T63" fmla="*/ 52 h 80"/>
                <a:gd name="T64" fmla="*/ 62 w 102"/>
                <a:gd name="T65" fmla="*/ 20 h 80"/>
                <a:gd name="T66" fmla="*/ 102 w 102"/>
                <a:gd name="T67" fmla="*/ 20 h 80"/>
                <a:gd name="T68" fmla="*/ 102 w 102"/>
                <a:gd name="T69" fmla="*/ 4 h 80"/>
                <a:gd name="T70" fmla="*/ 102 w 102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80">
                  <a:moveTo>
                    <a:pt x="102" y="4"/>
                  </a:moveTo>
                  <a:lnTo>
                    <a:pt x="102" y="0"/>
                  </a:lnTo>
                  <a:lnTo>
                    <a:pt x="52" y="0"/>
                  </a:lnTo>
                  <a:lnTo>
                    <a:pt x="48" y="6"/>
                  </a:lnTo>
                  <a:lnTo>
                    <a:pt x="48" y="10"/>
                  </a:lnTo>
                  <a:lnTo>
                    <a:pt x="46" y="10"/>
                  </a:lnTo>
                  <a:lnTo>
                    <a:pt x="36" y="16"/>
                  </a:lnTo>
                  <a:lnTo>
                    <a:pt x="36" y="18"/>
                  </a:lnTo>
                  <a:lnTo>
                    <a:pt x="32" y="20"/>
                  </a:lnTo>
                  <a:lnTo>
                    <a:pt x="34" y="22"/>
                  </a:lnTo>
                  <a:lnTo>
                    <a:pt x="26" y="34"/>
                  </a:lnTo>
                  <a:lnTo>
                    <a:pt x="26" y="38"/>
                  </a:lnTo>
                  <a:lnTo>
                    <a:pt x="20" y="42"/>
                  </a:lnTo>
                  <a:lnTo>
                    <a:pt x="18" y="44"/>
                  </a:lnTo>
                  <a:lnTo>
                    <a:pt x="14" y="50"/>
                  </a:lnTo>
                  <a:lnTo>
                    <a:pt x="14" y="52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12" y="60"/>
                  </a:lnTo>
                  <a:lnTo>
                    <a:pt x="10" y="62"/>
                  </a:lnTo>
                  <a:lnTo>
                    <a:pt x="6" y="68"/>
                  </a:lnTo>
                  <a:lnTo>
                    <a:pt x="4" y="70"/>
                  </a:lnTo>
                  <a:lnTo>
                    <a:pt x="2" y="72"/>
                  </a:lnTo>
                  <a:lnTo>
                    <a:pt x="2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50" y="80"/>
                  </a:lnTo>
                  <a:lnTo>
                    <a:pt x="50" y="58"/>
                  </a:lnTo>
                  <a:lnTo>
                    <a:pt x="52" y="54"/>
                  </a:lnTo>
                  <a:lnTo>
                    <a:pt x="54" y="52"/>
                  </a:lnTo>
                  <a:lnTo>
                    <a:pt x="58" y="52"/>
                  </a:lnTo>
                  <a:lnTo>
                    <a:pt x="62" y="52"/>
                  </a:lnTo>
                  <a:lnTo>
                    <a:pt x="62" y="20"/>
                  </a:lnTo>
                  <a:lnTo>
                    <a:pt x="102" y="20"/>
                  </a:lnTo>
                  <a:lnTo>
                    <a:pt x="102" y="4"/>
                  </a:lnTo>
                  <a:lnTo>
                    <a:pt x="102" y="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4" name="Ukraine">
              <a:extLst>
                <a:ext uri="{FF2B5EF4-FFF2-40B4-BE49-F238E27FC236}">
                  <a16:creationId xmlns:a16="http://schemas.microsoft.com/office/drawing/2014/main" id="{6FB326FD-62B7-472F-BC73-B87B4FB59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907" y="3047313"/>
              <a:ext cx="386600" cy="241146"/>
            </a:xfrm>
            <a:custGeom>
              <a:avLst/>
              <a:gdLst>
                <a:gd name="T0" fmla="*/ 30 w 202"/>
                <a:gd name="T1" fmla="*/ 12 h 126"/>
                <a:gd name="T2" fmla="*/ 48 w 202"/>
                <a:gd name="T3" fmla="*/ 12 h 126"/>
                <a:gd name="T4" fmla="*/ 60 w 202"/>
                <a:gd name="T5" fmla="*/ 14 h 126"/>
                <a:gd name="T6" fmla="*/ 74 w 202"/>
                <a:gd name="T7" fmla="*/ 12 h 126"/>
                <a:gd name="T8" fmla="*/ 82 w 202"/>
                <a:gd name="T9" fmla="*/ 14 h 126"/>
                <a:gd name="T10" fmla="*/ 92 w 202"/>
                <a:gd name="T11" fmla="*/ 6 h 126"/>
                <a:gd name="T12" fmla="*/ 106 w 202"/>
                <a:gd name="T13" fmla="*/ 2 h 126"/>
                <a:gd name="T14" fmla="*/ 126 w 202"/>
                <a:gd name="T15" fmla="*/ 0 h 126"/>
                <a:gd name="T16" fmla="*/ 140 w 202"/>
                <a:gd name="T17" fmla="*/ 14 h 126"/>
                <a:gd name="T18" fmla="*/ 146 w 202"/>
                <a:gd name="T19" fmla="*/ 26 h 126"/>
                <a:gd name="T20" fmla="*/ 164 w 202"/>
                <a:gd name="T21" fmla="*/ 32 h 126"/>
                <a:gd name="T22" fmla="*/ 178 w 202"/>
                <a:gd name="T23" fmla="*/ 38 h 126"/>
                <a:gd name="T24" fmla="*/ 192 w 202"/>
                <a:gd name="T25" fmla="*/ 40 h 126"/>
                <a:gd name="T26" fmla="*/ 202 w 202"/>
                <a:gd name="T27" fmla="*/ 44 h 126"/>
                <a:gd name="T28" fmla="*/ 202 w 202"/>
                <a:gd name="T29" fmla="*/ 58 h 126"/>
                <a:gd name="T30" fmla="*/ 192 w 202"/>
                <a:gd name="T31" fmla="*/ 72 h 126"/>
                <a:gd name="T32" fmla="*/ 184 w 202"/>
                <a:gd name="T33" fmla="*/ 82 h 126"/>
                <a:gd name="T34" fmla="*/ 174 w 202"/>
                <a:gd name="T35" fmla="*/ 86 h 126"/>
                <a:gd name="T36" fmla="*/ 164 w 202"/>
                <a:gd name="T37" fmla="*/ 90 h 126"/>
                <a:gd name="T38" fmla="*/ 154 w 202"/>
                <a:gd name="T39" fmla="*/ 90 h 126"/>
                <a:gd name="T40" fmla="*/ 152 w 202"/>
                <a:gd name="T41" fmla="*/ 98 h 126"/>
                <a:gd name="T42" fmla="*/ 152 w 202"/>
                <a:gd name="T43" fmla="*/ 94 h 126"/>
                <a:gd name="T44" fmla="*/ 144 w 202"/>
                <a:gd name="T45" fmla="*/ 100 h 126"/>
                <a:gd name="T46" fmla="*/ 136 w 202"/>
                <a:gd name="T47" fmla="*/ 100 h 126"/>
                <a:gd name="T48" fmla="*/ 146 w 202"/>
                <a:gd name="T49" fmla="*/ 104 h 126"/>
                <a:gd name="T50" fmla="*/ 148 w 202"/>
                <a:gd name="T51" fmla="*/ 106 h 126"/>
                <a:gd name="T52" fmla="*/ 152 w 202"/>
                <a:gd name="T53" fmla="*/ 112 h 126"/>
                <a:gd name="T54" fmla="*/ 146 w 202"/>
                <a:gd name="T55" fmla="*/ 100 h 126"/>
                <a:gd name="T56" fmla="*/ 158 w 202"/>
                <a:gd name="T57" fmla="*/ 112 h 126"/>
                <a:gd name="T58" fmla="*/ 168 w 202"/>
                <a:gd name="T59" fmla="*/ 108 h 126"/>
                <a:gd name="T60" fmla="*/ 168 w 202"/>
                <a:gd name="T61" fmla="*/ 116 h 126"/>
                <a:gd name="T62" fmla="*/ 150 w 202"/>
                <a:gd name="T63" fmla="*/ 120 h 126"/>
                <a:gd name="T64" fmla="*/ 134 w 202"/>
                <a:gd name="T65" fmla="*/ 122 h 126"/>
                <a:gd name="T66" fmla="*/ 128 w 202"/>
                <a:gd name="T67" fmla="*/ 112 h 126"/>
                <a:gd name="T68" fmla="*/ 134 w 202"/>
                <a:gd name="T69" fmla="*/ 106 h 126"/>
                <a:gd name="T70" fmla="*/ 132 w 202"/>
                <a:gd name="T71" fmla="*/ 102 h 126"/>
                <a:gd name="T72" fmla="*/ 120 w 202"/>
                <a:gd name="T73" fmla="*/ 100 h 126"/>
                <a:gd name="T74" fmla="*/ 114 w 202"/>
                <a:gd name="T75" fmla="*/ 96 h 126"/>
                <a:gd name="T76" fmla="*/ 118 w 202"/>
                <a:gd name="T77" fmla="*/ 94 h 126"/>
                <a:gd name="T78" fmla="*/ 114 w 202"/>
                <a:gd name="T79" fmla="*/ 90 h 126"/>
                <a:gd name="T80" fmla="*/ 110 w 202"/>
                <a:gd name="T81" fmla="*/ 92 h 126"/>
                <a:gd name="T82" fmla="*/ 102 w 202"/>
                <a:gd name="T83" fmla="*/ 98 h 126"/>
                <a:gd name="T84" fmla="*/ 92 w 202"/>
                <a:gd name="T85" fmla="*/ 108 h 126"/>
                <a:gd name="T86" fmla="*/ 92 w 202"/>
                <a:gd name="T87" fmla="*/ 114 h 126"/>
                <a:gd name="T88" fmla="*/ 78 w 202"/>
                <a:gd name="T89" fmla="*/ 114 h 126"/>
                <a:gd name="T90" fmla="*/ 78 w 202"/>
                <a:gd name="T91" fmla="*/ 108 h 126"/>
                <a:gd name="T92" fmla="*/ 84 w 202"/>
                <a:gd name="T93" fmla="*/ 94 h 126"/>
                <a:gd name="T94" fmla="*/ 92 w 202"/>
                <a:gd name="T95" fmla="*/ 92 h 126"/>
                <a:gd name="T96" fmla="*/ 84 w 202"/>
                <a:gd name="T97" fmla="*/ 82 h 126"/>
                <a:gd name="T98" fmla="*/ 74 w 202"/>
                <a:gd name="T99" fmla="*/ 68 h 126"/>
                <a:gd name="T100" fmla="*/ 62 w 202"/>
                <a:gd name="T101" fmla="*/ 66 h 126"/>
                <a:gd name="T102" fmla="*/ 54 w 202"/>
                <a:gd name="T103" fmla="*/ 64 h 126"/>
                <a:gd name="T104" fmla="*/ 50 w 202"/>
                <a:gd name="T105" fmla="*/ 70 h 126"/>
                <a:gd name="T106" fmla="*/ 32 w 202"/>
                <a:gd name="T107" fmla="*/ 78 h 126"/>
                <a:gd name="T108" fmla="*/ 18 w 202"/>
                <a:gd name="T109" fmla="*/ 74 h 126"/>
                <a:gd name="T110" fmla="*/ 6 w 202"/>
                <a:gd name="T111" fmla="*/ 70 h 126"/>
                <a:gd name="T112" fmla="*/ 4 w 202"/>
                <a:gd name="T113" fmla="*/ 56 h 126"/>
                <a:gd name="T114" fmla="*/ 14 w 202"/>
                <a:gd name="T115" fmla="*/ 36 h 126"/>
                <a:gd name="T116" fmla="*/ 18 w 202"/>
                <a:gd name="T117" fmla="*/ 28 h 126"/>
                <a:gd name="T118" fmla="*/ 14 w 202"/>
                <a:gd name="T119" fmla="*/ 1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2" h="126">
                  <a:moveTo>
                    <a:pt x="14" y="12"/>
                  </a:moveTo>
                  <a:lnTo>
                    <a:pt x="14" y="12"/>
                  </a:lnTo>
                  <a:lnTo>
                    <a:pt x="20" y="14"/>
                  </a:lnTo>
                  <a:lnTo>
                    <a:pt x="22" y="12"/>
                  </a:lnTo>
                  <a:lnTo>
                    <a:pt x="30" y="12"/>
                  </a:lnTo>
                  <a:lnTo>
                    <a:pt x="34" y="10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10"/>
                  </a:lnTo>
                  <a:lnTo>
                    <a:pt x="48" y="12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56" y="12"/>
                  </a:lnTo>
                  <a:lnTo>
                    <a:pt x="58" y="14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64" y="14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4" y="16"/>
                  </a:lnTo>
                  <a:lnTo>
                    <a:pt x="76" y="16"/>
                  </a:lnTo>
                  <a:lnTo>
                    <a:pt x="78" y="12"/>
                  </a:lnTo>
                  <a:lnTo>
                    <a:pt x="80" y="12"/>
                  </a:lnTo>
                  <a:lnTo>
                    <a:pt x="82" y="14"/>
                  </a:lnTo>
                  <a:lnTo>
                    <a:pt x="86" y="12"/>
                  </a:lnTo>
                  <a:lnTo>
                    <a:pt x="88" y="16"/>
                  </a:lnTo>
                  <a:lnTo>
                    <a:pt x="92" y="14"/>
                  </a:lnTo>
                  <a:lnTo>
                    <a:pt x="92" y="10"/>
                  </a:lnTo>
                  <a:lnTo>
                    <a:pt x="92" y="6"/>
                  </a:lnTo>
                  <a:lnTo>
                    <a:pt x="96" y="6"/>
                  </a:lnTo>
                  <a:lnTo>
                    <a:pt x="102" y="4"/>
                  </a:lnTo>
                  <a:lnTo>
                    <a:pt x="104" y="4"/>
                  </a:lnTo>
                  <a:lnTo>
                    <a:pt x="106" y="4"/>
                  </a:lnTo>
                  <a:lnTo>
                    <a:pt x="106" y="2"/>
                  </a:lnTo>
                  <a:lnTo>
                    <a:pt x="108" y="0"/>
                  </a:lnTo>
                  <a:lnTo>
                    <a:pt x="114" y="2"/>
                  </a:lnTo>
                  <a:lnTo>
                    <a:pt x="120" y="2"/>
                  </a:lnTo>
                  <a:lnTo>
                    <a:pt x="124" y="0"/>
                  </a:lnTo>
                  <a:lnTo>
                    <a:pt x="126" y="0"/>
                  </a:lnTo>
                  <a:lnTo>
                    <a:pt x="128" y="6"/>
                  </a:lnTo>
                  <a:lnTo>
                    <a:pt x="132" y="8"/>
                  </a:lnTo>
                  <a:lnTo>
                    <a:pt x="130" y="12"/>
                  </a:lnTo>
                  <a:lnTo>
                    <a:pt x="134" y="16"/>
                  </a:lnTo>
                  <a:lnTo>
                    <a:pt x="140" y="14"/>
                  </a:lnTo>
                  <a:lnTo>
                    <a:pt x="142" y="16"/>
                  </a:lnTo>
                  <a:lnTo>
                    <a:pt x="142" y="18"/>
                  </a:lnTo>
                  <a:lnTo>
                    <a:pt x="146" y="20"/>
                  </a:lnTo>
                  <a:lnTo>
                    <a:pt x="146" y="22"/>
                  </a:lnTo>
                  <a:lnTo>
                    <a:pt x="146" y="26"/>
                  </a:lnTo>
                  <a:lnTo>
                    <a:pt x="152" y="32"/>
                  </a:lnTo>
                  <a:lnTo>
                    <a:pt x="154" y="30"/>
                  </a:lnTo>
                  <a:lnTo>
                    <a:pt x="158" y="32"/>
                  </a:lnTo>
                  <a:lnTo>
                    <a:pt x="160" y="30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0" y="28"/>
                  </a:lnTo>
                  <a:lnTo>
                    <a:pt x="172" y="34"/>
                  </a:lnTo>
                  <a:lnTo>
                    <a:pt x="176" y="36"/>
                  </a:lnTo>
                  <a:lnTo>
                    <a:pt x="178" y="38"/>
                  </a:lnTo>
                  <a:lnTo>
                    <a:pt x="178" y="36"/>
                  </a:lnTo>
                  <a:lnTo>
                    <a:pt x="184" y="38"/>
                  </a:lnTo>
                  <a:lnTo>
                    <a:pt x="186" y="38"/>
                  </a:lnTo>
                  <a:lnTo>
                    <a:pt x="188" y="40"/>
                  </a:lnTo>
                  <a:lnTo>
                    <a:pt x="192" y="40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0" y="40"/>
                  </a:lnTo>
                  <a:lnTo>
                    <a:pt x="202" y="42"/>
                  </a:lnTo>
                  <a:lnTo>
                    <a:pt x="202" y="44"/>
                  </a:lnTo>
                  <a:lnTo>
                    <a:pt x="202" y="46"/>
                  </a:lnTo>
                  <a:lnTo>
                    <a:pt x="202" y="50"/>
                  </a:lnTo>
                  <a:lnTo>
                    <a:pt x="198" y="50"/>
                  </a:lnTo>
                  <a:lnTo>
                    <a:pt x="198" y="56"/>
                  </a:lnTo>
                  <a:lnTo>
                    <a:pt x="202" y="58"/>
                  </a:lnTo>
                  <a:lnTo>
                    <a:pt x="202" y="62"/>
                  </a:lnTo>
                  <a:lnTo>
                    <a:pt x="200" y="66"/>
                  </a:lnTo>
                  <a:lnTo>
                    <a:pt x="200" y="68"/>
                  </a:lnTo>
                  <a:lnTo>
                    <a:pt x="198" y="70"/>
                  </a:lnTo>
                  <a:lnTo>
                    <a:pt x="192" y="72"/>
                  </a:lnTo>
                  <a:lnTo>
                    <a:pt x="190" y="76"/>
                  </a:lnTo>
                  <a:lnTo>
                    <a:pt x="188" y="76"/>
                  </a:lnTo>
                  <a:lnTo>
                    <a:pt x="188" y="82"/>
                  </a:lnTo>
                  <a:lnTo>
                    <a:pt x="186" y="82"/>
                  </a:lnTo>
                  <a:lnTo>
                    <a:pt x="184" y="82"/>
                  </a:lnTo>
                  <a:lnTo>
                    <a:pt x="184" y="80"/>
                  </a:lnTo>
                  <a:lnTo>
                    <a:pt x="180" y="82"/>
                  </a:lnTo>
                  <a:lnTo>
                    <a:pt x="178" y="82"/>
                  </a:lnTo>
                  <a:lnTo>
                    <a:pt x="176" y="84"/>
                  </a:lnTo>
                  <a:lnTo>
                    <a:pt x="174" y="86"/>
                  </a:lnTo>
                  <a:lnTo>
                    <a:pt x="172" y="86"/>
                  </a:lnTo>
                  <a:lnTo>
                    <a:pt x="170" y="88"/>
                  </a:lnTo>
                  <a:lnTo>
                    <a:pt x="168" y="90"/>
                  </a:lnTo>
                  <a:lnTo>
                    <a:pt x="168" y="90"/>
                  </a:lnTo>
                  <a:lnTo>
                    <a:pt x="164" y="9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8" y="92"/>
                  </a:lnTo>
                  <a:lnTo>
                    <a:pt x="156" y="92"/>
                  </a:lnTo>
                  <a:lnTo>
                    <a:pt x="154" y="90"/>
                  </a:lnTo>
                  <a:lnTo>
                    <a:pt x="154" y="90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2" y="98"/>
                  </a:lnTo>
                  <a:lnTo>
                    <a:pt x="150" y="100"/>
                  </a:lnTo>
                  <a:lnTo>
                    <a:pt x="150" y="98"/>
                  </a:lnTo>
                  <a:lnTo>
                    <a:pt x="150" y="98"/>
                  </a:lnTo>
                  <a:lnTo>
                    <a:pt x="154" y="94"/>
                  </a:lnTo>
                  <a:lnTo>
                    <a:pt x="152" y="94"/>
                  </a:lnTo>
                  <a:lnTo>
                    <a:pt x="152" y="92"/>
                  </a:lnTo>
                  <a:lnTo>
                    <a:pt x="150" y="94"/>
                  </a:lnTo>
                  <a:lnTo>
                    <a:pt x="148" y="98"/>
                  </a:lnTo>
                  <a:lnTo>
                    <a:pt x="146" y="98"/>
                  </a:lnTo>
                  <a:lnTo>
                    <a:pt x="144" y="100"/>
                  </a:lnTo>
                  <a:lnTo>
                    <a:pt x="142" y="100"/>
                  </a:lnTo>
                  <a:lnTo>
                    <a:pt x="140" y="98"/>
                  </a:lnTo>
                  <a:lnTo>
                    <a:pt x="138" y="100"/>
                  </a:lnTo>
                  <a:lnTo>
                    <a:pt x="136" y="100"/>
                  </a:lnTo>
                  <a:lnTo>
                    <a:pt x="136" y="100"/>
                  </a:lnTo>
                  <a:lnTo>
                    <a:pt x="138" y="102"/>
                  </a:lnTo>
                  <a:lnTo>
                    <a:pt x="140" y="102"/>
                  </a:lnTo>
                  <a:lnTo>
                    <a:pt x="142" y="102"/>
                  </a:lnTo>
                  <a:lnTo>
                    <a:pt x="144" y="104"/>
                  </a:lnTo>
                  <a:lnTo>
                    <a:pt x="146" y="104"/>
                  </a:lnTo>
                  <a:lnTo>
                    <a:pt x="146" y="104"/>
                  </a:lnTo>
                  <a:lnTo>
                    <a:pt x="146" y="106"/>
                  </a:lnTo>
                  <a:lnTo>
                    <a:pt x="146" y="108"/>
                  </a:lnTo>
                  <a:lnTo>
                    <a:pt x="146" y="106"/>
                  </a:lnTo>
                  <a:lnTo>
                    <a:pt x="148" y="106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50" y="108"/>
                  </a:lnTo>
                  <a:lnTo>
                    <a:pt x="150" y="110"/>
                  </a:lnTo>
                  <a:lnTo>
                    <a:pt x="152" y="112"/>
                  </a:lnTo>
                  <a:lnTo>
                    <a:pt x="154" y="114"/>
                  </a:lnTo>
                  <a:lnTo>
                    <a:pt x="156" y="112"/>
                  </a:lnTo>
                  <a:lnTo>
                    <a:pt x="152" y="108"/>
                  </a:lnTo>
                  <a:lnTo>
                    <a:pt x="148" y="104"/>
                  </a:lnTo>
                  <a:lnTo>
                    <a:pt x="146" y="100"/>
                  </a:lnTo>
                  <a:lnTo>
                    <a:pt x="148" y="100"/>
                  </a:lnTo>
                  <a:lnTo>
                    <a:pt x="150" y="102"/>
                  </a:lnTo>
                  <a:lnTo>
                    <a:pt x="150" y="106"/>
                  </a:lnTo>
                  <a:lnTo>
                    <a:pt x="156" y="112"/>
                  </a:lnTo>
                  <a:lnTo>
                    <a:pt x="158" y="112"/>
                  </a:lnTo>
                  <a:lnTo>
                    <a:pt x="160" y="110"/>
                  </a:lnTo>
                  <a:lnTo>
                    <a:pt x="160" y="110"/>
                  </a:lnTo>
                  <a:lnTo>
                    <a:pt x="164" y="112"/>
                  </a:lnTo>
                  <a:lnTo>
                    <a:pt x="164" y="108"/>
                  </a:lnTo>
                  <a:lnTo>
                    <a:pt x="168" y="108"/>
                  </a:lnTo>
                  <a:lnTo>
                    <a:pt x="172" y="108"/>
                  </a:lnTo>
                  <a:lnTo>
                    <a:pt x="170" y="110"/>
                  </a:lnTo>
                  <a:lnTo>
                    <a:pt x="168" y="112"/>
                  </a:lnTo>
                  <a:lnTo>
                    <a:pt x="170" y="114"/>
                  </a:lnTo>
                  <a:lnTo>
                    <a:pt x="168" y="116"/>
                  </a:lnTo>
                  <a:lnTo>
                    <a:pt x="164" y="116"/>
                  </a:lnTo>
                  <a:lnTo>
                    <a:pt x="160" y="116"/>
                  </a:lnTo>
                  <a:lnTo>
                    <a:pt x="156" y="116"/>
                  </a:lnTo>
                  <a:lnTo>
                    <a:pt x="154" y="120"/>
                  </a:lnTo>
                  <a:lnTo>
                    <a:pt x="150" y="120"/>
                  </a:lnTo>
                  <a:lnTo>
                    <a:pt x="146" y="124"/>
                  </a:lnTo>
                  <a:lnTo>
                    <a:pt x="140" y="126"/>
                  </a:lnTo>
                  <a:lnTo>
                    <a:pt x="136" y="126"/>
                  </a:lnTo>
                  <a:lnTo>
                    <a:pt x="134" y="124"/>
                  </a:lnTo>
                  <a:lnTo>
                    <a:pt x="134" y="122"/>
                  </a:lnTo>
                  <a:lnTo>
                    <a:pt x="136" y="118"/>
                  </a:lnTo>
                  <a:lnTo>
                    <a:pt x="136" y="116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28" y="112"/>
                  </a:lnTo>
                  <a:lnTo>
                    <a:pt x="126" y="114"/>
                  </a:lnTo>
                  <a:lnTo>
                    <a:pt x="124" y="114"/>
                  </a:lnTo>
                  <a:lnTo>
                    <a:pt x="126" y="108"/>
                  </a:lnTo>
                  <a:lnTo>
                    <a:pt x="132" y="106"/>
                  </a:lnTo>
                  <a:lnTo>
                    <a:pt x="134" y="106"/>
                  </a:lnTo>
                  <a:lnTo>
                    <a:pt x="136" y="106"/>
                  </a:lnTo>
                  <a:lnTo>
                    <a:pt x="134" y="104"/>
                  </a:lnTo>
                  <a:lnTo>
                    <a:pt x="134" y="100"/>
                  </a:lnTo>
                  <a:lnTo>
                    <a:pt x="134" y="100"/>
                  </a:lnTo>
                  <a:lnTo>
                    <a:pt x="132" y="102"/>
                  </a:lnTo>
                  <a:lnTo>
                    <a:pt x="130" y="100"/>
                  </a:lnTo>
                  <a:lnTo>
                    <a:pt x="126" y="100"/>
                  </a:lnTo>
                  <a:lnTo>
                    <a:pt x="124" y="100"/>
                  </a:lnTo>
                  <a:lnTo>
                    <a:pt x="122" y="102"/>
                  </a:lnTo>
                  <a:lnTo>
                    <a:pt x="120" y="100"/>
                  </a:lnTo>
                  <a:lnTo>
                    <a:pt x="118" y="100"/>
                  </a:lnTo>
                  <a:lnTo>
                    <a:pt x="116" y="98"/>
                  </a:lnTo>
                  <a:lnTo>
                    <a:pt x="118" y="98"/>
                  </a:lnTo>
                  <a:lnTo>
                    <a:pt x="118" y="96"/>
                  </a:lnTo>
                  <a:lnTo>
                    <a:pt x="114" y="96"/>
                  </a:lnTo>
                  <a:lnTo>
                    <a:pt x="110" y="96"/>
                  </a:lnTo>
                  <a:lnTo>
                    <a:pt x="108" y="94"/>
                  </a:lnTo>
                  <a:lnTo>
                    <a:pt x="112" y="94"/>
                  </a:lnTo>
                  <a:lnTo>
                    <a:pt x="116" y="94"/>
                  </a:lnTo>
                  <a:lnTo>
                    <a:pt x="118" y="94"/>
                  </a:lnTo>
                  <a:lnTo>
                    <a:pt x="120" y="94"/>
                  </a:lnTo>
                  <a:lnTo>
                    <a:pt x="122" y="92"/>
                  </a:lnTo>
                  <a:lnTo>
                    <a:pt x="118" y="92"/>
                  </a:lnTo>
                  <a:lnTo>
                    <a:pt x="116" y="92"/>
                  </a:lnTo>
                  <a:lnTo>
                    <a:pt x="114" y="90"/>
                  </a:lnTo>
                  <a:lnTo>
                    <a:pt x="114" y="90"/>
                  </a:lnTo>
                  <a:lnTo>
                    <a:pt x="112" y="90"/>
                  </a:lnTo>
                  <a:lnTo>
                    <a:pt x="112" y="92"/>
                  </a:lnTo>
                  <a:lnTo>
                    <a:pt x="110" y="92"/>
                  </a:lnTo>
                  <a:lnTo>
                    <a:pt x="110" y="92"/>
                  </a:lnTo>
                  <a:lnTo>
                    <a:pt x="108" y="90"/>
                  </a:lnTo>
                  <a:lnTo>
                    <a:pt x="106" y="94"/>
                  </a:lnTo>
                  <a:lnTo>
                    <a:pt x="104" y="94"/>
                  </a:lnTo>
                  <a:lnTo>
                    <a:pt x="102" y="94"/>
                  </a:lnTo>
                  <a:lnTo>
                    <a:pt x="102" y="98"/>
                  </a:lnTo>
                  <a:lnTo>
                    <a:pt x="98" y="102"/>
                  </a:lnTo>
                  <a:lnTo>
                    <a:pt x="98" y="102"/>
                  </a:lnTo>
                  <a:lnTo>
                    <a:pt x="98" y="102"/>
                  </a:lnTo>
                  <a:lnTo>
                    <a:pt x="94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10"/>
                  </a:lnTo>
                  <a:lnTo>
                    <a:pt x="92" y="112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0" y="112"/>
                  </a:lnTo>
                  <a:lnTo>
                    <a:pt x="86" y="112"/>
                  </a:lnTo>
                  <a:lnTo>
                    <a:pt x="84" y="114"/>
                  </a:lnTo>
                  <a:lnTo>
                    <a:pt x="78" y="114"/>
                  </a:lnTo>
                  <a:lnTo>
                    <a:pt x="76" y="114"/>
                  </a:lnTo>
                  <a:lnTo>
                    <a:pt x="74" y="110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78" y="108"/>
                  </a:lnTo>
                  <a:lnTo>
                    <a:pt x="80" y="102"/>
                  </a:lnTo>
                  <a:lnTo>
                    <a:pt x="82" y="102"/>
                  </a:lnTo>
                  <a:lnTo>
                    <a:pt x="82" y="100"/>
                  </a:lnTo>
                  <a:lnTo>
                    <a:pt x="82" y="96"/>
                  </a:lnTo>
                  <a:lnTo>
                    <a:pt x="84" y="94"/>
                  </a:lnTo>
                  <a:lnTo>
                    <a:pt x="86" y="94"/>
                  </a:lnTo>
                  <a:lnTo>
                    <a:pt x="90" y="96"/>
                  </a:lnTo>
                  <a:lnTo>
                    <a:pt x="92" y="96"/>
                  </a:lnTo>
                  <a:lnTo>
                    <a:pt x="92" y="94"/>
                  </a:lnTo>
                  <a:lnTo>
                    <a:pt x="92" y="92"/>
                  </a:lnTo>
                  <a:lnTo>
                    <a:pt x="92" y="90"/>
                  </a:lnTo>
                  <a:lnTo>
                    <a:pt x="92" y="88"/>
                  </a:lnTo>
                  <a:lnTo>
                    <a:pt x="88" y="86"/>
                  </a:lnTo>
                  <a:lnTo>
                    <a:pt x="84" y="84"/>
                  </a:lnTo>
                  <a:lnTo>
                    <a:pt x="84" y="82"/>
                  </a:lnTo>
                  <a:lnTo>
                    <a:pt x="82" y="80"/>
                  </a:lnTo>
                  <a:lnTo>
                    <a:pt x="82" y="78"/>
                  </a:lnTo>
                  <a:lnTo>
                    <a:pt x="82" y="74"/>
                  </a:lnTo>
                  <a:lnTo>
                    <a:pt x="78" y="72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68" y="68"/>
                  </a:lnTo>
                  <a:lnTo>
                    <a:pt x="64" y="66"/>
                  </a:lnTo>
                  <a:lnTo>
                    <a:pt x="62" y="66"/>
                  </a:lnTo>
                  <a:lnTo>
                    <a:pt x="60" y="62"/>
                  </a:lnTo>
                  <a:lnTo>
                    <a:pt x="58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54" y="64"/>
                  </a:lnTo>
                  <a:lnTo>
                    <a:pt x="52" y="64"/>
                  </a:lnTo>
                  <a:lnTo>
                    <a:pt x="50" y="64"/>
                  </a:lnTo>
                  <a:lnTo>
                    <a:pt x="50" y="66"/>
                  </a:lnTo>
                  <a:lnTo>
                    <a:pt x="50" y="68"/>
                  </a:lnTo>
                  <a:lnTo>
                    <a:pt x="50" y="70"/>
                  </a:lnTo>
                  <a:lnTo>
                    <a:pt x="48" y="72"/>
                  </a:lnTo>
                  <a:lnTo>
                    <a:pt x="46" y="74"/>
                  </a:lnTo>
                  <a:lnTo>
                    <a:pt x="38" y="74"/>
                  </a:lnTo>
                  <a:lnTo>
                    <a:pt x="36" y="76"/>
                  </a:lnTo>
                  <a:lnTo>
                    <a:pt x="32" y="78"/>
                  </a:lnTo>
                  <a:lnTo>
                    <a:pt x="28" y="78"/>
                  </a:lnTo>
                  <a:lnTo>
                    <a:pt x="26" y="78"/>
                  </a:lnTo>
                  <a:lnTo>
                    <a:pt x="24" y="76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14" y="72"/>
                  </a:lnTo>
                  <a:lnTo>
                    <a:pt x="12" y="72"/>
                  </a:lnTo>
                  <a:lnTo>
                    <a:pt x="10" y="72"/>
                  </a:lnTo>
                  <a:lnTo>
                    <a:pt x="8" y="72"/>
                  </a:lnTo>
                  <a:lnTo>
                    <a:pt x="6" y="70"/>
                  </a:lnTo>
                  <a:lnTo>
                    <a:pt x="4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60"/>
                  </a:lnTo>
                  <a:lnTo>
                    <a:pt x="4" y="56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8" y="34"/>
                  </a:lnTo>
                  <a:lnTo>
                    <a:pt x="20" y="32"/>
                  </a:lnTo>
                  <a:lnTo>
                    <a:pt x="18" y="30"/>
                  </a:lnTo>
                  <a:lnTo>
                    <a:pt x="18" y="28"/>
                  </a:lnTo>
                  <a:lnTo>
                    <a:pt x="20" y="26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4" y="18"/>
                  </a:lnTo>
                  <a:lnTo>
                    <a:pt x="14" y="14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5" name="UK">
              <a:extLst>
                <a:ext uri="{FF2B5EF4-FFF2-40B4-BE49-F238E27FC236}">
                  <a16:creationId xmlns:a16="http://schemas.microsoft.com/office/drawing/2014/main" id="{365091FB-4BF4-4FBC-886B-5AC16DE665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7677" y="2764062"/>
              <a:ext cx="202869" cy="371289"/>
            </a:xfrm>
            <a:custGeom>
              <a:avLst/>
              <a:gdLst>
                <a:gd name="T0" fmla="*/ 6 w 106"/>
                <a:gd name="T1" fmla="*/ 112 h 194"/>
                <a:gd name="T2" fmla="*/ 26 w 106"/>
                <a:gd name="T3" fmla="*/ 112 h 194"/>
                <a:gd name="T4" fmla="*/ 22 w 106"/>
                <a:gd name="T5" fmla="*/ 122 h 194"/>
                <a:gd name="T6" fmla="*/ 78 w 106"/>
                <a:gd name="T7" fmla="*/ 0 h 194"/>
                <a:gd name="T8" fmla="*/ 74 w 106"/>
                <a:gd name="T9" fmla="*/ 2 h 194"/>
                <a:gd name="T10" fmla="*/ 70 w 106"/>
                <a:gd name="T11" fmla="*/ 8 h 194"/>
                <a:gd name="T12" fmla="*/ 98 w 106"/>
                <a:gd name="T13" fmla="*/ 170 h 194"/>
                <a:gd name="T14" fmla="*/ 72 w 106"/>
                <a:gd name="T15" fmla="*/ 184 h 194"/>
                <a:gd name="T16" fmla="*/ 12 w 106"/>
                <a:gd name="T17" fmla="*/ 84 h 194"/>
                <a:gd name="T18" fmla="*/ 22 w 106"/>
                <a:gd name="T19" fmla="*/ 76 h 194"/>
                <a:gd name="T20" fmla="*/ 50 w 106"/>
                <a:gd name="T21" fmla="*/ 38 h 194"/>
                <a:gd name="T22" fmla="*/ 48 w 106"/>
                <a:gd name="T23" fmla="*/ 42 h 194"/>
                <a:gd name="T24" fmla="*/ 22 w 106"/>
                <a:gd name="T25" fmla="*/ 48 h 194"/>
                <a:gd name="T26" fmla="*/ 16 w 106"/>
                <a:gd name="T27" fmla="*/ 58 h 194"/>
                <a:gd name="T28" fmla="*/ 10 w 106"/>
                <a:gd name="T29" fmla="*/ 66 h 194"/>
                <a:gd name="T30" fmla="*/ 10 w 106"/>
                <a:gd name="T31" fmla="*/ 70 h 194"/>
                <a:gd name="T32" fmla="*/ 18 w 106"/>
                <a:gd name="T33" fmla="*/ 68 h 194"/>
                <a:gd name="T34" fmla="*/ 22 w 106"/>
                <a:gd name="T35" fmla="*/ 64 h 194"/>
                <a:gd name="T36" fmla="*/ 26 w 106"/>
                <a:gd name="T37" fmla="*/ 84 h 194"/>
                <a:gd name="T38" fmla="*/ 26 w 106"/>
                <a:gd name="T39" fmla="*/ 90 h 194"/>
                <a:gd name="T40" fmla="*/ 30 w 106"/>
                <a:gd name="T41" fmla="*/ 102 h 194"/>
                <a:gd name="T42" fmla="*/ 36 w 106"/>
                <a:gd name="T43" fmla="*/ 136 h 194"/>
                <a:gd name="T44" fmla="*/ 30 w 106"/>
                <a:gd name="T45" fmla="*/ 194 h 194"/>
                <a:gd name="T46" fmla="*/ 44 w 106"/>
                <a:gd name="T47" fmla="*/ 190 h 194"/>
                <a:gd name="T48" fmla="*/ 56 w 106"/>
                <a:gd name="T49" fmla="*/ 182 h 194"/>
                <a:gd name="T50" fmla="*/ 78 w 106"/>
                <a:gd name="T51" fmla="*/ 180 h 194"/>
                <a:gd name="T52" fmla="*/ 98 w 106"/>
                <a:gd name="T53" fmla="*/ 176 h 194"/>
                <a:gd name="T54" fmla="*/ 98 w 106"/>
                <a:gd name="T55" fmla="*/ 170 h 194"/>
                <a:gd name="T56" fmla="*/ 98 w 106"/>
                <a:gd name="T57" fmla="*/ 164 h 194"/>
                <a:gd name="T58" fmla="*/ 102 w 106"/>
                <a:gd name="T59" fmla="*/ 158 h 194"/>
                <a:gd name="T60" fmla="*/ 92 w 106"/>
                <a:gd name="T61" fmla="*/ 144 h 194"/>
                <a:gd name="T62" fmla="*/ 80 w 106"/>
                <a:gd name="T63" fmla="*/ 130 h 194"/>
                <a:gd name="T64" fmla="*/ 82 w 106"/>
                <a:gd name="T65" fmla="*/ 124 h 194"/>
                <a:gd name="T66" fmla="*/ 70 w 106"/>
                <a:gd name="T67" fmla="*/ 108 h 194"/>
                <a:gd name="T68" fmla="*/ 50 w 106"/>
                <a:gd name="T69" fmla="*/ 92 h 194"/>
                <a:gd name="T70" fmla="*/ 54 w 106"/>
                <a:gd name="T71" fmla="*/ 84 h 194"/>
                <a:gd name="T72" fmla="*/ 60 w 106"/>
                <a:gd name="T73" fmla="*/ 74 h 194"/>
                <a:gd name="T74" fmla="*/ 50 w 106"/>
                <a:gd name="T75" fmla="*/ 62 h 194"/>
                <a:gd name="T76" fmla="*/ 44 w 106"/>
                <a:gd name="T77" fmla="*/ 60 h 194"/>
                <a:gd name="T78" fmla="*/ 50 w 106"/>
                <a:gd name="T79" fmla="*/ 46 h 194"/>
                <a:gd name="T80" fmla="*/ 36 w 106"/>
                <a:gd name="T81" fmla="*/ 48 h 194"/>
                <a:gd name="T82" fmla="*/ 30 w 106"/>
                <a:gd name="T83" fmla="*/ 58 h 194"/>
                <a:gd name="T84" fmla="*/ 24 w 106"/>
                <a:gd name="T85" fmla="*/ 62 h 194"/>
                <a:gd name="T86" fmla="*/ 28 w 106"/>
                <a:gd name="T87" fmla="*/ 70 h 194"/>
                <a:gd name="T88" fmla="*/ 24 w 106"/>
                <a:gd name="T89" fmla="*/ 74 h 194"/>
                <a:gd name="T90" fmla="*/ 22 w 106"/>
                <a:gd name="T91" fmla="*/ 80 h 194"/>
                <a:gd name="T92" fmla="*/ 28 w 106"/>
                <a:gd name="T93" fmla="*/ 88 h 194"/>
                <a:gd name="T94" fmla="*/ 26 w 106"/>
                <a:gd name="T95" fmla="*/ 102 h 194"/>
                <a:gd name="T96" fmla="*/ 32 w 106"/>
                <a:gd name="T97" fmla="*/ 90 h 194"/>
                <a:gd name="T98" fmla="*/ 36 w 106"/>
                <a:gd name="T99" fmla="*/ 100 h 194"/>
                <a:gd name="T100" fmla="*/ 36 w 106"/>
                <a:gd name="T101" fmla="*/ 110 h 194"/>
                <a:gd name="T102" fmla="*/ 50 w 106"/>
                <a:gd name="T103" fmla="*/ 122 h 194"/>
                <a:gd name="T104" fmla="*/ 56 w 106"/>
                <a:gd name="T105" fmla="*/ 138 h 194"/>
                <a:gd name="T106" fmla="*/ 42 w 106"/>
                <a:gd name="T107" fmla="*/ 140 h 194"/>
                <a:gd name="T108" fmla="*/ 42 w 106"/>
                <a:gd name="T109" fmla="*/ 152 h 194"/>
                <a:gd name="T110" fmla="*/ 30 w 106"/>
                <a:gd name="T111" fmla="*/ 166 h 194"/>
                <a:gd name="T112" fmla="*/ 44 w 106"/>
                <a:gd name="T113" fmla="*/ 168 h 194"/>
                <a:gd name="T114" fmla="*/ 58 w 106"/>
                <a:gd name="T115" fmla="*/ 168 h 194"/>
                <a:gd name="T116" fmla="*/ 36 w 106"/>
                <a:gd name="T117" fmla="*/ 182 h 194"/>
                <a:gd name="T118" fmla="*/ 26 w 106"/>
                <a:gd name="T11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6" h="194">
                  <a:moveTo>
                    <a:pt x="20" y="126"/>
                  </a:moveTo>
                  <a:lnTo>
                    <a:pt x="16" y="124"/>
                  </a:lnTo>
                  <a:lnTo>
                    <a:pt x="16" y="124"/>
                  </a:lnTo>
                  <a:lnTo>
                    <a:pt x="14" y="118"/>
                  </a:lnTo>
                  <a:lnTo>
                    <a:pt x="10" y="118"/>
                  </a:lnTo>
                  <a:lnTo>
                    <a:pt x="8" y="118"/>
                  </a:lnTo>
                  <a:lnTo>
                    <a:pt x="8" y="122"/>
                  </a:lnTo>
                  <a:lnTo>
                    <a:pt x="6" y="122"/>
                  </a:lnTo>
                  <a:lnTo>
                    <a:pt x="0" y="118"/>
                  </a:lnTo>
                  <a:lnTo>
                    <a:pt x="2" y="112"/>
                  </a:lnTo>
                  <a:lnTo>
                    <a:pt x="6" y="112"/>
                  </a:lnTo>
                  <a:lnTo>
                    <a:pt x="6" y="110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4" y="106"/>
                  </a:lnTo>
                  <a:lnTo>
                    <a:pt x="16" y="104"/>
                  </a:lnTo>
                  <a:lnTo>
                    <a:pt x="20" y="104"/>
                  </a:lnTo>
                  <a:lnTo>
                    <a:pt x="22" y="106"/>
                  </a:lnTo>
                  <a:lnTo>
                    <a:pt x="22" y="108"/>
                  </a:lnTo>
                  <a:lnTo>
                    <a:pt x="26" y="112"/>
                  </a:lnTo>
                  <a:lnTo>
                    <a:pt x="24" y="114"/>
                  </a:lnTo>
                  <a:lnTo>
                    <a:pt x="26" y="114"/>
                  </a:lnTo>
                  <a:lnTo>
                    <a:pt x="28" y="120"/>
                  </a:lnTo>
                  <a:lnTo>
                    <a:pt x="26" y="116"/>
                  </a:lnTo>
                  <a:lnTo>
                    <a:pt x="24" y="116"/>
                  </a:lnTo>
                  <a:lnTo>
                    <a:pt x="26" y="118"/>
                  </a:lnTo>
                  <a:lnTo>
                    <a:pt x="24" y="118"/>
                  </a:lnTo>
                  <a:lnTo>
                    <a:pt x="26" y="120"/>
                  </a:lnTo>
                  <a:lnTo>
                    <a:pt x="26" y="122"/>
                  </a:lnTo>
                  <a:lnTo>
                    <a:pt x="24" y="122"/>
                  </a:lnTo>
                  <a:lnTo>
                    <a:pt x="22" y="122"/>
                  </a:lnTo>
                  <a:lnTo>
                    <a:pt x="22" y="124"/>
                  </a:lnTo>
                  <a:lnTo>
                    <a:pt x="20" y="124"/>
                  </a:lnTo>
                  <a:lnTo>
                    <a:pt x="20" y="126"/>
                  </a:lnTo>
                  <a:lnTo>
                    <a:pt x="20" y="126"/>
                  </a:lnTo>
                  <a:close/>
                  <a:moveTo>
                    <a:pt x="72" y="18"/>
                  </a:moveTo>
                  <a:lnTo>
                    <a:pt x="72" y="16"/>
                  </a:lnTo>
                  <a:lnTo>
                    <a:pt x="72" y="16"/>
                  </a:lnTo>
                  <a:lnTo>
                    <a:pt x="72" y="18"/>
                  </a:lnTo>
                  <a:close/>
                  <a:moveTo>
                    <a:pt x="76" y="4"/>
                  </a:moveTo>
                  <a:lnTo>
                    <a:pt x="76" y="2"/>
                  </a:lnTo>
                  <a:lnTo>
                    <a:pt x="78" y="0"/>
                  </a:lnTo>
                  <a:lnTo>
                    <a:pt x="76" y="4"/>
                  </a:lnTo>
                  <a:close/>
                  <a:moveTo>
                    <a:pt x="70" y="8"/>
                  </a:moveTo>
                  <a:lnTo>
                    <a:pt x="70" y="6"/>
                  </a:lnTo>
                  <a:lnTo>
                    <a:pt x="70" y="6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8"/>
                  </a:lnTo>
                  <a:close/>
                  <a:moveTo>
                    <a:pt x="74" y="6"/>
                  </a:moveTo>
                  <a:lnTo>
                    <a:pt x="72" y="6"/>
                  </a:lnTo>
                  <a:lnTo>
                    <a:pt x="74" y="4"/>
                  </a:lnTo>
                  <a:lnTo>
                    <a:pt x="74" y="2"/>
                  </a:lnTo>
                  <a:lnTo>
                    <a:pt x="74" y="4"/>
                  </a:lnTo>
                  <a:lnTo>
                    <a:pt x="74" y="6"/>
                  </a:lnTo>
                  <a:lnTo>
                    <a:pt x="74" y="6"/>
                  </a:lnTo>
                  <a:close/>
                  <a:moveTo>
                    <a:pt x="72" y="14"/>
                  </a:moveTo>
                  <a:lnTo>
                    <a:pt x="72" y="12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0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4" y="8"/>
                  </a:lnTo>
                  <a:lnTo>
                    <a:pt x="76" y="10"/>
                  </a:lnTo>
                  <a:lnTo>
                    <a:pt x="74" y="10"/>
                  </a:lnTo>
                  <a:lnTo>
                    <a:pt x="74" y="12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2" y="14"/>
                  </a:lnTo>
                  <a:close/>
                  <a:moveTo>
                    <a:pt x="96" y="168"/>
                  </a:moveTo>
                  <a:lnTo>
                    <a:pt x="98" y="170"/>
                  </a:lnTo>
                  <a:lnTo>
                    <a:pt x="98" y="170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96" y="168"/>
                  </a:lnTo>
                  <a:close/>
                  <a:moveTo>
                    <a:pt x="70" y="182"/>
                  </a:moveTo>
                  <a:lnTo>
                    <a:pt x="74" y="180"/>
                  </a:lnTo>
                  <a:lnTo>
                    <a:pt x="76" y="182"/>
                  </a:lnTo>
                  <a:lnTo>
                    <a:pt x="76" y="182"/>
                  </a:lnTo>
                  <a:lnTo>
                    <a:pt x="76" y="184"/>
                  </a:lnTo>
                  <a:lnTo>
                    <a:pt x="76" y="184"/>
                  </a:lnTo>
                  <a:lnTo>
                    <a:pt x="74" y="184"/>
                  </a:lnTo>
                  <a:lnTo>
                    <a:pt x="72" y="184"/>
                  </a:lnTo>
                  <a:lnTo>
                    <a:pt x="70" y="182"/>
                  </a:lnTo>
                  <a:close/>
                  <a:moveTo>
                    <a:pt x="32" y="94"/>
                  </a:moveTo>
                  <a:lnTo>
                    <a:pt x="30" y="96"/>
                  </a:lnTo>
                  <a:lnTo>
                    <a:pt x="32" y="96"/>
                  </a:lnTo>
                  <a:lnTo>
                    <a:pt x="32" y="94"/>
                  </a:lnTo>
                  <a:lnTo>
                    <a:pt x="32" y="94"/>
                  </a:lnTo>
                  <a:close/>
                  <a:moveTo>
                    <a:pt x="20" y="92"/>
                  </a:moveTo>
                  <a:lnTo>
                    <a:pt x="20" y="90"/>
                  </a:lnTo>
                  <a:lnTo>
                    <a:pt x="20" y="90"/>
                  </a:lnTo>
                  <a:lnTo>
                    <a:pt x="20" y="92"/>
                  </a:lnTo>
                  <a:close/>
                  <a:moveTo>
                    <a:pt x="12" y="84"/>
                  </a:moveTo>
                  <a:lnTo>
                    <a:pt x="14" y="82"/>
                  </a:lnTo>
                  <a:lnTo>
                    <a:pt x="16" y="82"/>
                  </a:lnTo>
                  <a:lnTo>
                    <a:pt x="12" y="84"/>
                  </a:lnTo>
                  <a:close/>
                  <a:moveTo>
                    <a:pt x="16" y="82"/>
                  </a:moveTo>
                  <a:lnTo>
                    <a:pt x="18" y="78"/>
                  </a:lnTo>
                  <a:lnTo>
                    <a:pt x="18" y="80"/>
                  </a:lnTo>
                  <a:lnTo>
                    <a:pt x="16" y="82"/>
                  </a:lnTo>
                  <a:close/>
                  <a:moveTo>
                    <a:pt x="22" y="76"/>
                  </a:moveTo>
                  <a:lnTo>
                    <a:pt x="22" y="76"/>
                  </a:lnTo>
                  <a:lnTo>
                    <a:pt x="20" y="76"/>
                  </a:lnTo>
                  <a:lnTo>
                    <a:pt x="22" y="76"/>
                  </a:lnTo>
                  <a:close/>
                  <a:moveTo>
                    <a:pt x="18" y="74"/>
                  </a:moveTo>
                  <a:lnTo>
                    <a:pt x="20" y="76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18" y="74"/>
                  </a:lnTo>
                  <a:close/>
                  <a:moveTo>
                    <a:pt x="50" y="36"/>
                  </a:moveTo>
                  <a:lnTo>
                    <a:pt x="52" y="38"/>
                  </a:lnTo>
                  <a:lnTo>
                    <a:pt x="52" y="36"/>
                  </a:lnTo>
                  <a:lnTo>
                    <a:pt x="50" y="36"/>
                  </a:lnTo>
                  <a:close/>
                  <a:moveTo>
                    <a:pt x="48" y="38"/>
                  </a:moveTo>
                  <a:lnTo>
                    <a:pt x="50" y="38"/>
                  </a:lnTo>
                  <a:lnTo>
                    <a:pt x="52" y="40"/>
                  </a:lnTo>
                  <a:lnTo>
                    <a:pt x="50" y="40"/>
                  </a:lnTo>
                  <a:lnTo>
                    <a:pt x="52" y="40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48" y="42"/>
                  </a:lnTo>
                  <a:lnTo>
                    <a:pt x="48" y="40"/>
                  </a:lnTo>
                  <a:lnTo>
                    <a:pt x="48" y="38"/>
                  </a:lnTo>
                  <a:close/>
                  <a:moveTo>
                    <a:pt x="48" y="42"/>
                  </a:moveTo>
                  <a:lnTo>
                    <a:pt x="50" y="44"/>
                  </a:lnTo>
                  <a:lnTo>
                    <a:pt x="50" y="42"/>
                  </a:lnTo>
                  <a:lnTo>
                    <a:pt x="50" y="42"/>
                  </a:lnTo>
                  <a:lnTo>
                    <a:pt x="48" y="42"/>
                  </a:lnTo>
                  <a:close/>
                  <a:moveTo>
                    <a:pt x="12" y="56"/>
                  </a:moveTo>
                  <a:lnTo>
                    <a:pt x="14" y="56"/>
                  </a:lnTo>
                  <a:lnTo>
                    <a:pt x="12" y="54"/>
                  </a:lnTo>
                  <a:lnTo>
                    <a:pt x="14" y="52"/>
                  </a:lnTo>
                  <a:lnTo>
                    <a:pt x="16" y="54"/>
                  </a:lnTo>
                  <a:lnTo>
                    <a:pt x="16" y="52"/>
                  </a:lnTo>
                  <a:lnTo>
                    <a:pt x="22" y="48"/>
                  </a:lnTo>
                  <a:lnTo>
                    <a:pt x="22" y="52"/>
                  </a:lnTo>
                  <a:lnTo>
                    <a:pt x="20" y="54"/>
                  </a:lnTo>
                  <a:lnTo>
                    <a:pt x="18" y="56"/>
                  </a:lnTo>
                  <a:lnTo>
                    <a:pt x="20" y="56"/>
                  </a:lnTo>
                  <a:lnTo>
                    <a:pt x="18" y="58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2" y="56"/>
                  </a:lnTo>
                  <a:close/>
                  <a:moveTo>
                    <a:pt x="12" y="60"/>
                  </a:moveTo>
                  <a:lnTo>
                    <a:pt x="14" y="62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4" y="58"/>
                  </a:lnTo>
                  <a:lnTo>
                    <a:pt x="14" y="60"/>
                  </a:lnTo>
                  <a:lnTo>
                    <a:pt x="12" y="60"/>
                  </a:lnTo>
                  <a:close/>
                  <a:moveTo>
                    <a:pt x="12" y="64"/>
                  </a:moveTo>
                  <a:lnTo>
                    <a:pt x="10" y="64"/>
                  </a:lnTo>
                  <a:lnTo>
                    <a:pt x="8" y="62"/>
                  </a:lnTo>
                  <a:lnTo>
                    <a:pt x="8" y="62"/>
                  </a:lnTo>
                  <a:lnTo>
                    <a:pt x="12" y="62"/>
                  </a:lnTo>
                  <a:lnTo>
                    <a:pt x="12" y="64"/>
                  </a:lnTo>
                  <a:close/>
                  <a:moveTo>
                    <a:pt x="10" y="66"/>
                  </a:moveTo>
                  <a:lnTo>
                    <a:pt x="8" y="66"/>
                  </a:lnTo>
                  <a:lnTo>
                    <a:pt x="8" y="66"/>
                  </a:lnTo>
                  <a:lnTo>
                    <a:pt x="12" y="64"/>
                  </a:lnTo>
                  <a:lnTo>
                    <a:pt x="10" y="66"/>
                  </a:lnTo>
                  <a:close/>
                  <a:moveTo>
                    <a:pt x="8" y="72"/>
                  </a:moveTo>
                  <a:lnTo>
                    <a:pt x="8" y="74"/>
                  </a:lnTo>
                  <a:lnTo>
                    <a:pt x="8" y="76"/>
                  </a:lnTo>
                  <a:lnTo>
                    <a:pt x="8" y="74"/>
                  </a:lnTo>
                  <a:lnTo>
                    <a:pt x="8" y="72"/>
                  </a:lnTo>
                  <a:close/>
                  <a:moveTo>
                    <a:pt x="10" y="72"/>
                  </a:moveTo>
                  <a:lnTo>
                    <a:pt x="10" y="70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10" y="72"/>
                  </a:lnTo>
                  <a:close/>
                  <a:moveTo>
                    <a:pt x="22" y="74"/>
                  </a:moveTo>
                  <a:lnTo>
                    <a:pt x="22" y="70"/>
                  </a:lnTo>
                  <a:lnTo>
                    <a:pt x="20" y="72"/>
                  </a:lnTo>
                  <a:lnTo>
                    <a:pt x="18" y="68"/>
                  </a:lnTo>
                  <a:lnTo>
                    <a:pt x="18" y="68"/>
                  </a:lnTo>
                  <a:lnTo>
                    <a:pt x="18" y="66"/>
                  </a:lnTo>
                  <a:lnTo>
                    <a:pt x="18" y="68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4"/>
                  </a:lnTo>
                  <a:lnTo>
                    <a:pt x="20" y="66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2" y="64"/>
                  </a:lnTo>
                  <a:lnTo>
                    <a:pt x="22" y="68"/>
                  </a:lnTo>
                  <a:lnTo>
                    <a:pt x="24" y="70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4" y="70"/>
                  </a:lnTo>
                  <a:lnTo>
                    <a:pt x="24" y="74"/>
                  </a:lnTo>
                  <a:lnTo>
                    <a:pt x="22" y="74"/>
                  </a:lnTo>
                  <a:close/>
                  <a:moveTo>
                    <a:pt x="18" y="86"/>
                  </a:moveTo>
                  <a:lnTo>
                    <a:pt x="24" y="86"/>
                  </a:lnTo>
                  <a:lnTo>
                    <a:pt x="24" y="86"/>
                  </a:lnTo>
                  <a:lnTo>
                    <a:pt x="26" y="84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22" y="80"/>
                  </a:lnTo>
                  <a:lnTo>
                    <a:pt x="20" y="82"/>
                  </a:lnTo>
                  <a:lnTo>
                    <a:pt x="22" y="82"/>
                  </a:lnTo>
                  <a:lnTo>
                    <a:pt x="20" y="84"/>
                  </a:lnTo>
                  <a:lnTo>
                    <a:pt x="22" y="84"/>
                  </a:lnTo>
                  <a:lnTo>
                    <a:pt x="18" y="86"/>
                  </a:lnTo>
                  <a:close/>
                  <a:moveTo>
                    <a:pt x="22" y="96"/>
                  </a:moveTo>
                  <a:lnTo>
                    <a:pt x="22" y="92"/>
                  </a:lnTo>
                  <a:lnTo>
                    <a:pt x="26" y="90"/>
                  </a:lnTo>
                  <a:lnTo>
                    <a:pt x="24" y="92"/>
                  </a:lnTo>
                  <a:lnTo>
                    <a:pt x="22" y="96"/>
                  </a:lnTo>
                  <a:close/>
                  <a:moveTo>
                    <a:pt x="20" y="98"/>
                  </a:moveTo>
                  <a:lnTo>
                    <a:pt x="22" y="96"/>
                  </a:lnTo>
                  <a:lnTo>
                    <a:pt x="20" y="92"/>
                  </a:lnTo>
                  <a:lnTo>
                    <a:pt x="18" y="94"/>
                  </a:lnTo>
                  <a:lnTo>
                    <a:pt x="18" y="96"/>
                  </a:lnTo>
                  <a:lnTo>
                    <a:pt x="20" y="96"/>
                  </a:lnTo>
                  <a:lnTo>
                    <a:pt x="20" y="98"/>
                  </a:lnTo>
                  <a:close/>
                  <a:moveTo>
                    <a:pt x="28" y="98"/>
                  </a:moveTo>
                  <a:lnTo>
                    <a:pt x="30" y="102"/>
                  </a:lnTo>
                  <a:lnTo>
                    <a:pt x="32" y="102"/>
                  </a:lnTo>
                  <a:lnTo>
                    <a:pt x="32" y="100"/>
                  </a:lnTo>
                  <a:lnTo>
                    <a:pt x="30" y="96"/>
                  </a:lnTo>
                  <a:lnTo>
                    <a:pt x="28" y="98"/>
                  </a:lnTo>
                  <a:close/>
                  <a:moveTo>
                    <a:pt x="36" y="138"/>
                  </a:moveTo>
                  <a:lnTo>
                    <a:pt x="40" y="140"/>
                  </a:lnTo>
                  <a:lnTo>
                    <a:pt x="42" y="138"/>
                  </a:lnTo>
                  <a:lnTo>
                    <a:pt x="40" y="138"/>
                  </a:lnTo>
                  <a:lnTo>
                    <a:pt x="40" y="136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36" y="138"/>
                  </a:lnTo>
                  <a:lnTo>
                    <a:pt x="36" y="138"/>
                  </a:lnTo>
                  <a:close/>
                  <a:moveTo>
                    <a:pt x="34" y="124"/>
                  </a:moveTo>
                  <a:lnTo>
                    <a:pt x="36" y="122"/>
                  </a:lnTo>
                  <a:lnTo>
                    <a:pt x="40" y="118"/>
                  </a:lnTo>
                  <a:lnTo>
                    <a:pt x="38" y="120"/>
                  </a:lnTo>
                  <a:lnTo>
                    <a:pt x="40" y="122"/>
                  </a:lnTo>
                  <a:lnTo>
                    <a:pt x="36" y="124"/>
                  </a:lnTo>
                  <a:lnTo>
                    <a:pt x="34" y="124"/>
                  </a:lnTo>
                  <a:close/>
                  <a:moveTo>
                    <a:pt x="30" y="194"/>
                  </a:moveTo>
                  <a:lnTo>
                    <a:pt x="30" y="194"/>
                  </a:lnTo>
                  <a:lnTo>
                    <a:pt x="30" y="194"/>
                  </a:lnTo>
                  <a:lnTo>
                    <a:pt x="32" y="192"/>
                  </a:lnTo>
                  <a:lnTo>
                    <a:pt x="32" y="192"/>
                  </a:lnTo>
                  <a:lnTo>
                    <a:pt x="34" y="190"/>
                  </a:lnTo>
                  <a:lnTo>
                    <a:pt x="34" y="190"/>
                  </a:lnTo>
                  <a:lnTo>
                    <a:pt x="36" y="188"/>
                  </a:lnTo>
                  <a:lnTo>
                    <a:pt x="38" y="190"/>
                  </a:lnTo>
                  <a:lnTo>
                    <a:pt x="40" y="188"/>
                  </a:lnTo>
                  <a:lnTo>
                    <a:pt x="40" y="188"/>
                  </a:lnTo>
                  <a:lnTo>
                    <a:pt x="42" y="188"/>
                  </a:lnTo>
                  <a:lnTo>
                    <a:pt x="44" y="190"/>
                  </a:lnTo>
                  <a:lnTo>
                    <a:pt x="44" y="190"/>
                  </a:lnTo>
                  <a:lnTo>
                    <a:pt x="46" y="190"/>
                  </a:lnTo>
                  <a:lnTo>
                    <a:pt x="48" y="190"/>
                  </a:lnTo>
                  <a:lnTo>
                    <a:pt x="48" y="190"/>
                  </a:lnTo>
                  <a:lnTo>
                    <a:pt x="48" y="188"/>
                  </a:lnTo>
                  <a:lnTo>
                    <a:pt x="50" y="188"/>
                  </a:lnTo>
                  <a:lnTo>
                    <a:pt x="48" y="186"/>
                  </a:lnTo>
                  <a:lnTo>
                    <a:pt x="50" y="184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6" y="182"/>
                  </a:lnTo>
                  <a:lnTo>
                    <a:pt x="58" y="18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64" y="184"/>
                  </a:lnTo>
                  <a:lnTo>
                    <a:pt x="66" y="184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2"/>
                  </a:lnTo>
                  <a:lnTo>
                    <a:pt x="74" y="180"/>
                  </a:lnTo>
                  <a:lnTo>
                    <a:pt x="76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80" y="180"/>
                  </a:lnTo>
                  <a:lnTo>
                    <a:pt x="82" y="180"/>
                  </a:lnTo>
                  <a:lnTo>
                    <a:pt x="86" y="180"/>
                  </a:lnTo>
                  <a:lnTo>
                    <a:pt x="88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6" y="178"/>
                  </a:lnTo>
                  <a:lnTo>
                    <a:pt x="98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0" y="176"/>
                  </a:lnTo>
                  <a:lnTo>
                    <a:pt x="102" y="174"/>
                  </a:lnTo>
                  <a:lnTo>
                    <a:pt x="104" y="174"/>
                  </a:lnTo>
                  <a:lnTo>
                    <a:pt x="104" y="172"/>
                  </a:lnTo>
                  <a:lnTo>
                    <a:pt x="104" y="170"/>
                  </a:lnTo>
                  <a:lnTo>
                    <a:pt x="104" y="168"/>
                  </a:lnTo>
                  <a:lnTo>
                    <a:pt x="102" y="168"/>
                  </a:lnTo>
                  <a:lnTo>
                    <a:pt x="98" y="170"/>
                  </a:lnTo>
                  <a:lnTo>
                    <a:pt x="98" y="170"/>
                  </a:lnTo>
                  <a:lnTo>
                    <a:pt x="96" y="170"/>
                  </a:lnTo>
                  <a:lnTo>
                    <a:pt x="94" y="170"/>
                  </a:lnTo>
                  <a:lnTo>
                    <a:pt x="96" y="168"/>
                  </a:lnTo>
                  <a:lnTo>
                    <a:pt x="96" y="16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2" y="168"/>
                  </a:lnTo>
                  <a:lnTo>
                    <a:pt x="96" y="166"/>
                  </a:lnTo>
                  <a:lnTo>
                    <a:pt x="96" y="166"/>
                  </a:lnTo>
                  <a:lnTo>
                    <a:pt x="98" y="166"/>
                  </a:lnTo>
                  <a:lnTo>
                    <a:pt x="98" y="164"/>
                  </a:lnTo>
                  <a:lnTo>
                    <a:pt x="96" y="164"/>
                  </a:lnTo>
                  <a:lnTo>
                    <a:pt x="98" y="162"/>
                  </a:lnTo>
                  <a:lnTo>
                    <a:pt x="98" y="162"/>
                  </a:lnTo>
                  <a:lnTo>
                    <a:pt x="100" y="162"/>
                  </a:lnTo>
                  <a:lnTo>
                    <a:pt x="102" y="162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0" y="160"/>
                  </a:lnTo>
                  <a:lnTo>
                    <a:pt x="100" y="158"/>
                  </a:lnTo>
                  <a:lnTo>
                    <a:pt x="102" y="158"/>
                  </a:lnTo>
                  <a:lnTo>
                    <a:pt x="102" y="160"/>
                  </a:lnTo>
                  <a:lnTo>
                    <a:pt x="104" y="158"/>
                  </a:lnTo>
                  <a:lnTo>
                    <a:pt x="106" y="156"/>
                  </a:lnTo>
                  <a:lnTo>
                    <a:pt x="106" y="152"/>
                  </a:lnTo>
                  <a:lnTo>
                    <a:pt x="106" y="150"/>
                  </a:lnTo>
                  <a:lnTo>
                    <a:pt x="106" y="148"/>
                  </a:lnTo>
                  <a:lnTo>
                    <a:pt x="106" y="146"/>
                  </a:lnTo>
                  <a:lnTo>
                    <a:pt x="100" y="142"/>
                  </a:lnTo>
                  <a:lnTo>
                    <a:pt x="96" y="142"/>
                  </a:lnTo>
                  <a:lnTo>
                    <a:pt x="92" y="142"/>
                  </a:lnTo>
                  <a:lnTo>
                    <a:pt x="92" y="144"/>
                  </a:lnTo>
                  <a:lnTo>
                    <a:pt x="90" y="146"/>
                  </a:lnTo>
                  <a:lnTo>
                    <a:pt x="88" y="144"/>
                  </a:lnTo>
                  <a:lnTo>
                    <a:pt x="86" y="144"/>
                  </a:lnTo>
                  <a:lnTo>
                    <a:pt x="90" y="140"/>
                  </a:lnTo>
                  <a:lnTo>
                    <a:pt x="90" y="138"/>
                  </a:lnTo>
                  <a:lnTo>
                    <a:pt x="88" y="134"/>
                  </a:lnTo>
                  <a:lnTo>
                    <a:pt x="86" y="132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82" y="130"/>
                  </a:lnTo>
                  <a:lnTo>
                    <a:pt x="80" y="130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80" y="130"/>
                  </a:lnTo>
                  <a:lnTo>
                    <a:pt x="80" y="130"/>
                  </a:lnTo>
                  <a:lnTo>
                    <a:pt x="82" y="130"/>
                  </a:lnTo>
                  <a:lnTo>
                    <a:pt x="84" y="130"/>
                  </a:lnTo>
                  <a:lnTo>
                    <a:pt x="84" y="132"/>
                  </a:lnTo>
                  <a:lnTo>
                    <a:pt x="86" y="130"/>
                  </a:lnTo>
                  <a:lnTo>
                    <a:pt x="88" y="132"/>
                  </a:lnTo>
                  <a:lnTo>
                    <a:pt x="84" y="126"/>
                  </a:lnTo>
                  <a:lnTo>
                    <a:pt x="82" y="124"/>
                  </a:lnTo>
                  <a:lnTo>
                    <a:pt x="84" y="124"/>
                  </a:lnTo>
                  <a:lnTo>
                    <a:pt x="84" y="124"/>
                  </a:lnTo>
                  <a:lnTo>
                    <a:pt x="82" y="122"/>
                  </a:lnTo>
                  <a:lnTo>
                    <a:pt x="82" y="120"/>
                  </a:lnTo>
                  <a:lnTo>
                    <a:pt x="82" y="120"/>
                  </a:lnTo>
                  <a:lnTo>
                    <a:pt x="80" y="118"/>
                  </a:lnTo>
                  <a:lnTo>
                    <a:pt x="76" y="116"/>
                  </a:lnTo>
                  <a:lnTo>
                    <a:pt x="72" y="114"/>
                  </a:lnTo>
                  <a:lnTo>
                    <a:pt x="72" y="114"/>
                  </a:lnTo>
                  <a:lnTo>
                    <a:pt x="70" y="112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8" y="100"/>
                  </a:lnTo>
                  <a:lnTo>
                    <a:pt x="66" y="98"/>
                  </a:lnTo>
                  <a:lnTo>
                    <a:pt x="64" y="98"/>
                  </a:lnTo>
                  <a:lnTo>
                    <a:pt x="62" y="94"/>
                  </a:lnTo>
                  <a:lnTo>
                    <a:pt x="60" y="92"/>
                  </a:lnTo>
                  <a:lnTo>
                    <a:pt x="58" y="92"/>
                  </a:lnTo>
                  <a:lnTo>
                    <a:pt x="56" y="90"/>
                  </a:lnTo>
                  <a:lnTo>
                    <a:pt x="54" y="92"/>
                  </a:lnTo>
                  <a:lnTo>
                    <a:pt x="52" y="92"/>
                  </a:lnTo>
                  <a:lnTo>
                    <a:pt x="50" y="92"/>
                  </a:lnTo>
                  <a:lnTo>
                    <a:pt x="48" y="92"/>
                  </a:lnTo>
                  <a:lnTo>
                    <a:pt x="46" y="90"/>
                  </a:lnTo>
                  <a:lnTo>
                    <a:pt x="44" y="90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90"/>
                  </a:lnTo>
                  <a:lnTo>
                    <a:pt x="52" y="88"/>
                  </a:lnTo>
                  <a:lnTo>
                    <a:pt x="54" y="88"/>
                  </a:lnTo>
                  <a:lnTo>
                    <a:pt x="56" y="86"/>
                  </a:lnTo>
                  <a:lnTo>
                    <a:pt x="54" y="86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0" y="86"/>
                  </a:lnTo>
                  <a:lnTo>
                    <a:pt x="50" y="84"/>
                  </a:lnTo>
                  <a:lnTo>
                    <a:pt x="52" y="82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6" y="80"/>
                  </a:lnTo>
                  <a:lnTo>
                    <a:pt x="58" y="80"/>
                  </a:lnTo>
                  <a:lnTo>
                    <a:pt x="60" y="76"/>
                  </a:lnTo>
                  <a:lnTo>
                    <a:pt x="60" y="76"/>
                  </a:lnTo>
                  <a:lnTo>
                    <a:pt x="60" y="74"/>
                  </a:lnTo>
                  <a:lnTo>
                    <a:pt x="62" y="72"/>
                  </a:lnTo>
                  <a:lnTo>
                    <a:pt x="62" y="70"/>
                  </a:lnTo>
                  <a:lnTo>
                    <a:pt x="62" y="68"/>
                  </a:lnTo>
                  <a:lnTo>
                    <a:pt x="64" y="66"/>
                  </a:lnTo>
                  <a:lnTo>
                    <a:pt x="64" y="64"/>
                  </a:lnTo>
                  <a:lnTo>
                    <a:pt x="62" y="62"/>
                  </a:lnTo>
                  <a:lnTo>
                    <a:pt x="60" y="62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50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6" y="64"/>
                  </a:lnTo>
                  <a:lnTo>
                    <a:pt x="44" y="64"/>
                  </a:lnTo>
                  <a:lnTo>
                    <a:pt x="42" y="64"/>
                  </a:lnTo>
                  <a:lnTo>
                    <a:pt x="42" y="66"/>
                  </a:lnTo>
                  <a:lnTo>
                    <a:pt x="40" y="64"/>
                  </a:lnTo>
                  <a:lnTo>
                    <a:pt x="42" y="62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58"/>
                  </a:lnTo>
                  <a:lnTo>
                    <a:pt x="48" y="54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52" y="48"/>
                  </a:lnTo>
                  <a:lnTo>
                    <a:pt x="50" y="48"/>
                  </a:lnTo>
                  <a:lnTo>
                    <a:pt x="52" y="46"/>
                  </a:lnTo>
                  <a:lnTo>
                    <a:pt x="52" y="46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38" y="48"/>
                  </a:lnTo>
                  <a:lnTo>
                    <a:pt x="38" y="48"/>
                  </a:lnTo>
                  <a:lnTo>
                    <a:pt x="38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4" y="46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2" y="52"/>
                  </a:lnTo>
                  <a:lnTo>
                    <a:pt x="30" y="52"/>
                  </a:lnTo>
                  <a:lnTo>
                    <a:pt x="30" y="54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30" y="58"/>
                  </a:lnTo>
                  <a:lnTo>
                    <a:pt x="32" y="60"/>
                  </a:lnTo>
                  <a:lnTo>
                    <a:pt x="30" y="58"/>
                  </a:lnTo>
                  <a:lnTo>
                    <a:pt x="28" y="60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8" y="60"/>
                  </a:lnTo>
                  <a:lnTo>
                    <a:pt x="26" y="62"/>
                  </a:lnTo>
                  <a:lnTo>
                    <a:pt x="26" y="60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4" y="62"/>
                  </a:lnTo>
                  <a:lnTo>
                    <a:pt x="26" y="64"/>
                  </a:lnTo>
                  <a:lnTo>
                    <a:pt x="28" y="64"/>
                  </a:lnTo>
                  <a:lnTo>
                    <a:pt x="26" y="66"/>
                  </a:lnTo>
                  <a:lnTo>
                    <a:pt x="24" y="64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6" y="70"/>
                  </a:lnTo>
                  <a:lnTo>
                    <a:pt x="26" y="72"/>
                  </a:lnTo>
                  <a:lnTo>
                    <a:pt x="28" y="72"/>
                  </a:lnTo>
                  <a:lnTo>
                    <a:pt x="26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6" y="76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8"/>
                  </a:lnTo>
                  <a:lnTo>
                    <a:pt x="22" y="78"/>
                  </a:lnTo>
                  <a:lnTo>
                    <a:pt x="20" y="78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2" y="80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28" y="82"/>
                  </a:lnTo>
                  <a:lnTo>
                    <a:pt x="28" y="84"/>
                  </a:lnTo>
                  <a:lnTo>
                    <a:pt x="26" y="86"/>
                  </a:lnTo>
                  <a:lnTo>
                    <a:pt x="28" y="88"/>
                  </a:lnTo>
                  <a:lnTo>
                    <a:pt x="26" y="90"/>
                  </a:lnTo>
                  <a:lnTo>
                    <a:pt x="26" y="92"/>
                  </a:lnTo>
                  <a:lnTo>
                    <a:pt x="26" y="94"/>
                  </a:lnTo>
                  <a:lnTo>
                    <a:pt x="26" y="96"/>
                  </a:lnTo>
                  <a:lnTo>
                    <a:pt x="28" y="94"/>
                  </a:lnTo>
                  <a:lnTo>
                    <a:pt x="26" y="98"/>
                  </a:lnTo>
                  <a:lnTo>
                    <a:pt x="26" y="100"/>
                  </a:lnTo>
                  <a:lnTo>
                    <a:pt x="24" y="102"/>
                  </a:lnTo>
                  <a:lnTo>
                    <a:pt x="24" y="104"/>
                  </a:lnTo>
                  <a:lnTo>
                    <a:pt x="26" y="104"/>
                  </a:lnTo>
                  <a:lnTo>
                    <a:pt x="26" y="102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30" y="96"/>
                  </a:lnTo>
                  <a:lnTo>
                    <a:pt x="28" y="90"/>
                  </a:lnTo>
                  <a:lnTo>
                    <a:pt x="30" y="90"/>
                  </a:lnTo>
                  <a:lnTo>
                    <a:pt x="32" y="88"/>
                  </a:lnTo>
                  <a:lnTo>
                    <a:pt x="30" y="90"/>
                  </a:lnTo>
                  <a:lnTo>
                    <a:pt x="30" y="94"/>
                  </a:lnTo>
                  <a:lnTo>
                    <a:pt x="30" y="94"/>
                  </a:lnTo>
                  <a:lnTo>
                    <a:pt x="30" y="92"/>
                  </a:lnTo>
                  <a:lnTo>
                    <a:pt x="32" y="90"/>
                  </a:lnTo>
                  <a:lnTo>
                    <a:pt x="32" y="94"/>
                  </a:lnTo>
                  <a:lnTo>
                    <a:pt x="34" y="90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4" y="90"/>
                  </a:lnTo>
                  <a:lnTo>
                    <a:pt x="36" y="92"/>
                  </a:lnTo>
                  <a:lnTo>
                    <a:pt x="34" y="92"/>
                  </a:lnTo>
                  <a:lnTo>
                    <a:pt x="34" y="96"/>
                  </a:lnTo>
                  <a:lnTo>
                    <a:pt x="34" y="98"/>
                  </a:lnTo>
                  <a:lnTo>
                    <a:pt x="36" y="98"/>
                  </a:lnTo>
                  <a:lnTo>
                    <a:pt x="36" y="100"/>
                  </a:lnTo>
                  <a:lnTo>
                    <a:pt x="34" y="102"/>
                  </a:lnTo>
                  <a:lnTo>
                    <a:pt x="32" y="108"/>
                  </a:lnTo>
                  <a:lnTo>
                    <a:pt x="32" y="110"/>
                  </a:lnTo>
                  <a:lnTo>
                    <a:pt x="30" y="108"/>
                  </a:lnTo>
                  <a:lnTo>
                    <a:pt x="32" y="110"/>
                  </a:lnTo>
                  <a:lnTo>
                    <a:pt x="34" y="114"/>
                  </a:lnTo>
                  <a:lnTo>
                    <a:pt x="32" y="112"/>
                  </a:lnTo>
                  <a:lnTo>
                    <a:pt x="34" y="110"/>
                  </a:lnTo>
                  <a:lnTo>
                    <a:pt x="38" y="114"/>
                  </a:lnTo>
                  <a:lnTo>
                    <a:pt x="38" y="112"/>
                  </a:lnTo>
                  <a:lnTo>
                    <a:pt x="36" y="110"/>
                  </a:lnTo>
                  <a:lnTo>
                    <a:pt x="38" y="110"/>
                  </a:lnTo>
                  <a:lnTo>
                    <a:pt x="42" y="112"/>
                  </a:lnTo>
                  <a:lnTo>
                    <a:pt x="44" y="112"/>
                  </a:lnTo>
                  <a:lnTo>
                    <a:pt x="44" y="110"/>
                  </a:lnTo>
                  <a:lnTo>
                    <a:pt x="46" y="110"/>
                  </a:lnTo>
                  <a:lnTo>
                    <a:pt x="48" y="108"/>
                  </a:lnTo>
                  <a:lnTo>
                    <a:pt x="54" y="110"/>
                  </a:lnTo>
                  <a:lnTo>
                    <a:pt x="50" y="110"/>
                  </a:lnTo>
                  <a:lnTo>
                    <a:pt x="46" y="118"/>
                  </a:lnTo>
                  <a:lnTo>
                    <a:pt x="50" y="122"/>
                  </a:lnTo>
                  <a:lnTo>
                    <a:pt x="50" y="122"/>
                  </a:lnTo>
                  <a:lnTo>
                    <a:pt x="50" y="124"/>
                  </a:lnTo>
                  <a:lnTo>
                    <a:pt x="54" y="122"/>
                  </a:lnTo>
                  <a:lnTo>
                    <a:pt x="56" y="122"/>
                  </a:lnTo>
                  <a:lnTo>
                    <a:pt x="54" y="124"/>
                  </a:lnTo>
                  <a:lnTo>
                    <a:pt x="56" y="126"/>
                  </a:lnTo>
                  <a:lnTo>
                    <a:pt x="52" y="128"/>
                  </a:lnTo>
                  <a:lnTo>
                    <a:pt x="54" y="132"/>
                  </a:lnTo>
                  <a:lnTo>
                    <a:pt x="52" y="134"/>
                  </a:lnTo>
                  <a:lnTo>
                    <a:pt x="54" y="136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4" y="138"/>
                  </a:lnTo>
                  <a:lnTo>
                    <a:pt x="54" y="136"/>
                  </a:lnTo>
                  <a:lnTo>
                    <a:pt x="52" y="136"/>
                  </a:lnTo>
                  <a:lnTo>
                    <a:pt x="52" y="138"/>
                  </a:lnTo>
                  <a:lnTo>
                    <a:pt x="54" y="138"/>
                  </a:lnTo>
                  <a:lnTo>
                    <a:pt x="52" y="138"/>
                  </a:lnTo>
                  <a:lnTo>
                    <a:pt x="50" y="138"/>
                  </a:lnTo>
                  <a:lnTo>
                    <a:pt x="46" y="138"/>
                  </a:lnTo>
                  <a:lnTo>
                    <a:pt x="44" y="138"/>
                  </a:lnTo>
                  <a:lnTo>
                    <a:pt x="42" y="140"/>
                  </a:lnTo>
                  <a:lnTo>
                    <a:pt x="38" y="144"/>
                  </a:lnTo>
                  <a:lnTo>
                    <a:pt x="36" y="146"/>
                  </a:lnTo>
                  <a:lnTo>
                    <a:pt x="34" y="146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38" y="146"/>
                  </a:lnTo>
                  <a:lnTo>
                    <a:pt x="42" y="144"/>
                  </a:lnTo>
                  <a:lnTo>
                    <a:pt x="42" y="146"/>
                  </a:lnTo>
                  <a:lnTo>
                    <a:pt x="44" y="148"/>
                  </a:lnTo>
                  <a:lnTo>
                    <a:pt x="42" y="150"/>
                  </a:lnTo>
                  <a:lnTo>
                    <a:pt x="42" y="152"/>
                  </a:lnTo>
                  <a:lnTo>
                    <a:pt x="44" y="152"/>
                  </a:lnTo>
                  <a:lnTo>
                    <a:pt x="40" y="156"/>
                  </a:lnTo>
                  <a:lnTo>
                    <a:pt x="38" y="158"/>
                  </a:lnTo>
                  <a:lnTo>
                    <a:pt x="36" y="158"/>
                  </a:lnTo>
                  <a:lnTo>
                    <a:pt x="36" y="158"/>
                  </a:lnTo>
                  <a:lnTo>
                    <a:pt x="34" y="160"/>
                  </a:lnTo>
                  <a:lnTo>
                    <a:pt x="32" y="160"/>
                  </a:lnTo>
                  <a:lnTo>
                    <a:pt x="28" y="162"/>
                  </a:lnTo>
                  <a:lnTo>
                    <a:pt x="30" y="162"/>
                  </a:lnTo>
                  <a:lnTo>
                    <a:pt x="30" y="164"/>
                  </a:lnTo>
                  <a:lnTo>
                    <a:pt x="30" y="166"/>
                  </a:lnTo>
                  <a:lnTo>
                    <a:pt x="32" y="166"/>
                  </a:lnTo>
                  <a:lnTo>
                    <a:pt x="32" y="166"/>
                  </a:lnTo>
                  <a:lnTo>
                    <a:pt x="32" y="166"/>
                  </a:lnTo>
                  <a:lnTo>
                    <a:pt x="34" y="166"/>
                  </a:lnTo>
                  <a:lnTo>
                    <a:pt x="36" y="166"/>
                  </a:lnTo>
                  <a:lnTo>
                    <a:pt x="40" y="164"/>
                  </a:lnTo>
                  <a:lnTo>
                    <a:pt x="40" y="166"/>
                  </a:lnTo>
                  <a:lnTo>
                    <a:pt x="42" y="166"/>
                  </a:lnTo>
                  <a:lnTo>
                    <a:pt x="40" y="166"/>
                  </a:lnTo>
                  <a:lnTo>
                    <a:pt x="40" y="168"/>
                  </a:lnTo>
                  <a:lnTo>
                    <a:pt x="44" y="168"/>
                  </a:lnTo>
                  <a:lnTo>
                    <a:pt x="44" y="166"/>
                  </a:lnTo>
                  <a:lnTo>
                    <a:pt x="44" y="166"/>
                  </a:lnTo>
                  <a:lnTo>
                    <a:pt x="46" y="168"/>
                  </a:lnTo>
                  <a:lnTo>
                    <a:pt x="48" y="170"/>
                  </a:lnTo>
                  <a:lnTo>
                    <a:pt x="52" y="170"/>
                  </a:lnTo>
                  <a:lnTo>
                    <a:pt x="54" y="168"/>
                  </a:lnTo>
                  <a:lnTo>
                    <a:pt x="56" y="168"/>
                  </a:lnTo>
                  <a:lnTo>
                    <a:pt x="58" y="168"/>
                  </a:lnTo>
                  <a:lnTo>
                    <a:pt x="58" y="166"/>
                  </a:lnTo>
                  <a:lnTo>
                    <a:pt x="60" y="166"/>
                  </a:lnTo>
                  <a:lnTo>
                    <a:pt x="58" y="168"/>
                  </a:lnTo>
                  <a:lnTo>
                    <a:pt x="56" y="172"/>
                  </a:lnTo>
                  <a:lnTo>
                    <a:pt x="56" y="174"/>
                  </a:lnTo>
                  <a:lnTo>
                    <a:pt x="52" y="174"/>
                  </a:lnTo>
                  <a:lnTo>
                    <a:pt x="52" y="174"/>
                  </a:lnTo>
                  <a:lnTo>
                    <a:pt x="50" y="174"/>
                  </a:lnTo>
                  <a:lnTo>
                    <a:pt x="44" y="174"/>
                  </a:lnTo>
                  <a:lnTo>
                    <a:pt x="40" y="174"/>
                  </a:lnTo>
                  <a:lnTo>
                    <a:pt x="40" y="176"/>
                  </a:lnTo>
                  <a:lnTo>
                    <a:pt x="40" y="178"/>
                  </a:lnTo>
                  <a:lnTo>
                    <a:pt x="38" y="178"/>
                  </a:lnTo>
                  <a:lnTo>
                    <a:pt x="36" y="182"/>
                  </a:lnTo>
                  <a:lnTo>
                    <a:pt x="34" y="184"/>
                  </a:lnTo>
                  <a:lnTo>
                    <a:pt x="34" y="184"/>
                  </a:lnTo>
                  <a:lnTo>
                    <a:pt x="32" y="186"/>
                  </a:lnTo>
                  <a:lnTo>
                    <a:pt x="32" y="188"/>
                  </a:lnTo>
                  <a:lnTo>
                    <a:pt x="30" y="188"/>
                  </a:lnTo>
                  <a:lnTo>
                    <a:pt x="30" y="188"/>
                  </a:lnTo>
                  <a:lnTo>
                    <a:pt x="26" y="192"/>
                  </a:lnTo>
                  <a:lnTo>
                    <a:pt x="26" y="190"/>
                  </a:lnTo>
                  <a:lnTo>
                    <a:pt x="24" y="192"/>
                  </a:lnTo>
                  <a:lnTo>
                    <a:pt x="24" y="194"/>
                  </a:lnTo>
                  <a:lnTo>
                    <a:pt x="26" y="194"/>
                  </a:lnTo>
                  <a:lnTo>
                    <a:pt x="26" y="192"/>
                  </a:lnTo>
                  <a:lnTo>
                    <a:pt x="28" y="194"/>
                  </a:lnTo>
                  <a:lnTo>
                    <a:pt x="30" y="19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6" name="Uganda">
              <a:extLst>
                <a:ext uri="{FF2B5EF4-FFF2-40B4-BE49-F238E27FC236}">
                  <a16:creationId xmlns:a16="http://schemas.microsoft.com/office/drawing/2014/main" id="{2226EBB7-12FA-4D59-B674-4A9FEBB48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742" y="4321944"/>
              <a:ext cx="137798" cy="133970"/>
            </a:xfrm>
            <a:custGeom>
              <a:avLst/>
              <a:gdLst>
                <a:gd name="T0" fmla="*/ 56 w 72"/>
                <a:gd name="T1" fmla="*/ 50 h 70"/>
                <a:gd name="T2" fmla="*/ 58 w 72"/>
                <a:gd name="T3" fmla="*/ 44 h 70"/>
                <a:gd name="T4" fmla="*/ 62 w 72"/>
                <a:gd name="T5" fmla="*/ 40 h 70"/>
                <a:gd name="T6" fmla="*/ 64 w 72"/>
                <a:gd name="T7" fmla="*/ 38 h 70"/>
                <a:gd name="T8" fmla="*/ 68 w 72"/>
                <a:gd name="T9" fmla="*/ 34 h 70"/>
                <a:gd name="T10" fmla="*/ 70 w 72"/>
                <a:gd name="T11" fmla="*/ 30 h 70"/>
                <a:gd name="T12" fmla="*/ 70 w 72"/>
                <a:gd name="T13" fmla="*/ 24 h 70"/>
                <a:gd name="T14" fmla="*/ 70 w 72"/>
                <a:gd name="T15" fmla="*/ 22 h 70"/>
                <a:gd name="T16" fmla="*/ 66 w 72"/>
                <a:gd name="T17" fmla="*/ 20 h 70"/>
                <a:gd name="T18" fmla="*/ 62 w 72"/>
                <a:gd name="T19" fmla="*/ 14 h 70"/>
                <a:gd name="T20" fmla="*/ 62 w 72"/>
                <a:gd name="T21" fmla="*/ 8 h 70"/>
                <a:gd name="T22" fmla="*/ 60 w 72"/>
                <a:gd name="T23" fmla="*/ 6 h 70"/>
                <a:gd name="T24" fmla="*/ 58 w 72"/>
                <a:gd name="T25" fmla="*/ 2 h 70"/>
                <a:gd name="T26" fmla="*/ 54 w 72"/>
                <a:gd name="T27" fmla="*/ 2 h 70"/>
                <a:gd name="T28" fmla="*/ 50 w 72"/>
                <a:gd name="T29" fmla="*/ 6 h 70"/>
                <a:gd name="T30" fmla="*/ 42 w 72"/>
                <a:gd name="T31" fmla="*/ 6 h 70"/>
                <a:gd name="T32" fmla="*/ 38 w 72"/>
                <a:gd name="T33" fmla="*/ 6 h 70"/>
                <a:gd name="T34" fmla="*/ 36 w 72"/>
                <a:gd name="T35" fmla="*/ 6 h 70"/>
                <a:gd name="T36" fmla="*/ 34 w 72"/>
                <a:gd name="T37" fmla="*/ 10 h 70"/>
                <a:gd name="T38" fmla="*/ 30 w 72"/>
                <a:gd name="T39" fmla="*/ 8 h 70"/>
                <a:gd name="T40" fmla="*/ 28 w 72"/>
                <a:gd name="T41" fmla="*/ 6 h 70"/>
                <a:gd name="T42" fmla="*/ 22 w 72"/>
                <a:gd name="T43" fmla="*/ 6 h 70"/>
                <a:gd name="T44" fmla="*/ 18 w 72"/>
                <a:gd name="T45" fmla="*/ 6 h 70"/>
                <a:gd name="T46" fmla="*/ 18 w 72"/>
                <a:gd name="T47" fmla="*/ 8 h 70"/>
                <a:gd name="T48" fmla="*/ 18 w 72"/>
                <a:gd name="T49" fmla="*/ 12 h 70"/>
                <a:gd name="T50" fmla="*/ 16 w 72"/>
                <a:gd name="T51" fmla="*/ 16 h 70"/>
                <a:gd name="T52" fmla="*/ 16 w 72"/>
                <a:gd name="T53" fmla="*/ 24 h 70"/>
                <a:gd name="T54" fmla="*/ 18 w 72"/>
                <a:gd name="T55" fmla="*/ 28 h 70"/>
                <a:gd name="T56" fmla="*/ 18 w 72"/>
                <a:gd name="T57" fmla="*/ 30 h 70"/>
                <a:gd name="T58" fmla="*/ 8 w 72"/>
                <a:gd name="T59" fmla="*/ 42 h 70"/>
                <a:gd name="T60" fmla="*/ 2 w 72"/>
                <a:gd name="T61" fmla="*/ 54 h 70"/>
                <a:gd name="T62" fmla="*/ 2 w 72"/>
                <a:gd name="T63" fmla="*/ 58 h 70"/>
                <a:gd name="T64" fmla="*/ 0 w 72"/>
                <a:gd name="T65" fmla="*/ 68 h 70"/>
                <a:gd name="T66" fmla="*/ 0 w 72"/>
                <a:gd name="T67" fmla="*/ 70 h 70"/>
                <a:gd name="T68" fmla="*/ 2 w 72"/>
                <a:gd name="T69" fmla="*/ 70 h 70"/>
                <a:gd name="T70" fmla="*/ 6 w 72"/>
                <a:gd name="T71" fmla="*/ 70 h 70"/>
                <a:gd name="T72" fmla="*/ 8 w 72"/>
                <a:gd name="T73" fmla="*/ 70 h 70"/>
                <a:gd name="T74" fmla="*/ 10 w 72"/>
                <a:gd name="T75" fmla="*/ 68 h 70"/>
                <a:gd name="T76" fmla="*/ 12 w 72"/>
                <a:gd name="T77" fmla="*/ 68 h 70"/>
                <a:gd name="T78" fmla="*/ 14 w 72"/>
                <a:gd name="T79" fmla="*/ 68 h 70"/>
                <a:gd name="T80" fmla="*/ 24 w 72"/>
                <a:gd name="T81" fmla="*/ 66 h 70"/>
                <a:gd name="T82" fmla="*/ 34 w 72"/>
                <a:gd name="T83" fmla="*/ 66 h 70"/>
                <a:gd name="T84" fmla="*/ 54 w 72"/>
                <a:gd name="T85" fmla="*/ 5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" h="70">
                  <a:moveTo>
                    <a:pt x="54" y="54"/>
                  </a:moveTo>
                  <a:lnTo>
                    <a:pt x="56" y="50"/>
                  </a:lnTo>
                  <a:lnTo>
                    <a:pt x="58" y="48"/>
                  </a:lnTo>
                  <a:lnTo>
                    <a:pt x="58" y="44"/>
                  </a:lnTo>
                  <a:lnTo>
                    <a:pt x="60" y="42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4" y="38"/>
                  </a:lnTo>
                  <a:lnTo>
                    <a:pt x="68" y="38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70" y="30"/>
                  </a:lnTo>
                  <a:lnTo>
                    <a:pt x="72" y="28"/>
                  </a:lnTo>
                  <a:lnTo>
                    <a:pt x="70" y="24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68" y="20"/>
                  </a:lnTo>
                  <a:lnTo>
                    <a:pt x="66" y="20"/>
                  </a:lnTo>
                  <a:lnTo>
                    <a:pt x="66" y="16"/>
                  </a:lnTo>
                  <a:lnTo>
                    <a:pt x="62" y="14"/>
                  </a:lnTo>
                  <a:lnTo>
                    <a:pt x="62" y="10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60" y="6"/>
                  </a:lnTo>
                  <a:lnTo>
                    <a:pt x="58" y="6"/>
                  </a:lnTo>
                  <a:lnTo>
                    <a:pt x="58" y="2"/>
                  </a:lnTo>
                  <a:lnTo>
                    <a:pt x="56" y="0"/>
                  </a:lnTo>
                  <a:lnTo>
                    <a:pt x="54" y="2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6"/>
                  </a:lnTo>
                  <a:lnTo>
                    <a:pt x="42" y="6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8"/>
                  </a:lnTo>
                  <a:lnTo>
                    <a:pt x="34" y="10"/>
                  </a:lnTo>
                  <a:lnTo>
                    <a:pt x="32" y="10"/>
                  </a:lnTo>
                  <a:lnTo>
                    <a:pt x="30" y="8"/>
                  </a:lnTo>
                  <a:lnTo>
                    <a:pt x="30" y="6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2" y="6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6" y="20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8" y="30"/>
                  </a:lnTo>
                  <a:lnTo>
                    <a:pt x="12" y="38"/>
                  </a:lnTo>
                  <a:lnTo>
                    <a:pt x="8" y="42"/>
                  </a:lnTo>
                  <a:lnTo>
                    <a:pt x="8" y="4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8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70"/>
                  </a:lnTo>
                  <a:lnTo>
                    <a:pt x="4" y="68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0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4" y="66"/>
                  </a:lnTo>
                  <a:lnTo>
                    <a:pt x="24" y="66"/>
                  </a:lnTo>
                  <a:lnTo>
                    <a:pt x="26" y="66"/>
                  </a:lnTo>
                  <a:lnTo>
                    <a:pt x="34" y="66"/>
                  </a:lnTo>
                  <a:lnTo>
                    <a:pt x="52" y="64"/>
                  </a:lnTo>
                  <a:lnTo>
                    <a:pt x="54" y="5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7" name="U.A.E">
              <a:extLst>
                <a:ext uri="{FF2B5EF4-FFF2-40B4-BE49-F238E27FC236}">
                  <a16:creationId xmlns:a16="http://schemas.microsoft.com/office/drawing/2014/main" id="{8934BA80-375B-4C8E-AC82-6548D97F4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346" y="3786063"/>
              <a:ext cx="114832" cy="91865"/>
            </a:xfrm>
            <a:custGeom>
              <a:avLst/>
              <a:gdLst>
                <a:gd name="T0" fmla="*/ 0 w 60"/>
                <a:gd name="T1" fmla="*/ 24 h 48"/>
                <a:gd name="T2" fmla="*/ 0 w 60"/>
                <a:gd name="T3" fmla="*/ 28 h 48"/>
                <a:gd name="T4" fmla="*/ 4 w 60"/>
                <a:gd name="T5" fmla="*/ 32 h 48"/>
                <a:gd name="T6" fmla="*/ 6 w 60"/>
                <a:gd name="T7" fmla="*/ 42 h 48"/>
                <a:gd name="T8" fmla="*/ 42 w 60"/>
                <a:gd name="T9" fmla="*/ 48 h 48"/>
                <a:gd name="T10" fmla="*/ 46 w 60"/>
                <a:gd name="T11" fmla="*/ 42 h 48"/>
                <a:gd name="T12" fmla="*/ 58 w 60"/>
                <a:gd name="T13" fmla="*/ 10 h 48"/>
                <a:gd name="T14" fmla="*/ 60 w 60"/>
                <a:gd name="T15" fmla="*/ 10 h 48"/>
                <a:gd name="T16" fmla="*/ 60 w 60"/>
                <a:gd name="T17" fmla="*/ 8 h 48"/>
                <a:gd name="T18" fmla="*/ 58 w 60"/>
                <a:gd name="T19" fmla="*/ 6 h 48"/>
                <a:gd name="T20" fmla="*/ 58 w 60"/>
                <a:gd name="T21" fmla="*/ 6 h 48"/>
                <a:gd name="T22" fmla="*/ 58 w 60"/>
                <a:gd name="T23" fmla="*/ 6 h 48"/>
                <a:gd name="T24" fmla="*/ 58 w 60"/>
                <a:gd name="T25" fmla="*/ 6 h 48"/>
                <a:gd name="T26" fmla="*/ 56 w 60"/>
                <a:gd name="T27" fmla="*/ 6 h 48"/>
                <a:gd name="T28" fmla="*/ 56 w 60"/>
                <a:gd name="T29" fmla="*/ 0 h 48"/>
                <a:gd name="T30" fmla="*/ 54 w 60"/>
                <a:gd name="T31" fmla="*/ 0 h 48"/>
                <a:gd name="T32" fmla="*/ 54 w 60"/>
                <a:gd name="T33" fmla="*/ 2 h 48"/>
                <a:gd name="T34" fmla="*/ 54 w 60"/>
                <a:gd name="T35" fmla="*/ 4 h 48"/>
                <a:gd name="T36" fmla="*/ 46 w 60"/>
                <a:gd name="T37" fmla="*/ 8 h 48"/>
                <a:gd name="T38" fmla="*/ 46 w 60"/>
                <a:gd name="T39" fmla="*/ 12 h 48"/>
                <a:gd name="T40" fmla="*/ 38 w 60"/>
                <a:gd name="T41" fmla="*/ 18 h 48"/>
                <a:gd name="T42" fmla="*/ 38 w 60"/>
                <a:gd name="T43" fmla="*/ 20 h 48"/>
                <a:gd name="T44" fmla="*/ 38 w 60"/>
                <a:gd name="T45" fmla="*/ 20 h 48"/>
                <a:gd name="T46" fmla="*/ 40 w 60"/>
                <a:gd name="T47" fmla="*/ 22 h 48"/>
                <a:gd name="T48" fmla="*/ 36 w 60"/>
                <a:gd name="T49" fmla="*/ 24 h 48"/>
                <a:gd name="T50" fmla="*/ 34 w 60"/>
                <a:gd name="T51" fmla="*/ 22 h 48"/>
                <a:gd name="T52" fmla="*/ 34 w 60"/>
                <a:gd name="T53" fmla="*/ 24 h 48"/>
                <a:gd name="T54" fmla="*/ 32 w 60"/>
                <a:gd name="T55" fmla="*/ 24 h 48"/>
                <a:gd name="T56" fmla="*/ 32 w 60"/>
                <a:gd name="T57" fmla="*/ 26 h 48"/>
                <a:gd name="T58" fmla="*/ 32 w 60"/>
                <a:gd name="T59" fmla="*/ 26 h 48"/>
                <a:gd name="T60" fmla="*/ 32 w 60"/>
                <a:gd name="T61" fmla="*/ 26 h 48"/>
                <a:gd name="T62" fmla="*/ 28 w 60"/>
                <a:gd name="T63" fmla="*/ 28 h 48"/>
                <a:gd name="T64" fmla="*/ 26 w 60"/>
                <a:gd name="T65" fmla="*/ 28 h 48"/>
                <a:gd name="T66" fmla="*/ 24 w 60"/>
                <a:gd name="T67" fmla="*/ 26 h 48"/>
                <a:gd name="T68" fmla="*/ 22 w 60"/>
                <a:gd name="T69" fmla="*/ 26 h 48"/>
                <a:gd name="T70" fmla="*/ 20 w 60"/>
                <a:gd name="T71" fmla="*/ 26 h 48"/>
                <a:gd name="T72" fmla="*/ 18 w 60"/>
                <a:gd name="T73" fmla="*/ 26 h 48"/>
                <a:gd name="T74" fmla="*/ 14 w 60"/>
                <a:gd name="T75" fmla="*/ 26 h 48"/>
                <a:gd name="T76" fmla="*/ 10 w 60"/>
                <a:gd name="T77" fmla="*/ 28 h 48"/>
                <a:gd name="T78" fmla="*/ 8 w 60"/>
                <a:gd name="T79" fmla="*/ 28 h 48"/>
                <a:gd name="T80" fmla="*/ 6 w 60"/>
                <a:gd name="T81" fmla="*/ 28 h 48"/>
                <a:gd name="T82" fmla="*/ 4 w 60"/>
                <a:gd name="T83" fmla="*/ 30 h 48"/>
                <a:gd name="T84" fmla="*/ 4 w 60"/>
                <a:gd name="T85" fmla="*/ 24 h 48"/>
                <a:gd name="T86" fmla="*/ 2 w 60"/>
                <a:gd name="T87" fmla="*/ 24 h 48"/>
                <a:gd name="T88" fmla="*/ 0 w 60"/>
                <a:gd name="T8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0" h="48">
                  <a:moveTo>
                    <a:pt x="0" y="24"/>
                  </a:moveTo>
                  <a:lnTo>
                    <a:pt x="0" y="28"/>
                  </a:lnTo>
                  <a:lnTo>
                    <a:pt x="4" y="32"/>
                  </a:lnTo>
                  <a:lnTo>
                    <a:pt x="6" y="42"/>
                  </a:lnTo>
                  <a:lnTo>
                    <a:pt x="42" y="48"/>
                  </a:lnTo>
                  <a:lnTo>
                    <a:pt x="46" y="42"/>
                  </a:lnTo>
                  <a:lnTo>
                    <a:pt x="58" y="10"/>
                  </a:lnTo>
                  <a:lnTo>
                    <a:pt x="60" y="10"/>
                  </a:lnTo>
                  <a:lnTo>
                    <a:pt x="60" y="8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4" y="2"/>
                  </a:lnTo>
                  <a:lnTo>
                    <a:pt x="54" y="4"/>
                  </a:lnTo>
                  <a:lnTo>
                    <a:pt x="46" y="8"/>
                  </a:lnTo>
                  <a:lnTo>
                    <a:pt x="46" y="12"/>
                  </a:lnTo>
                  <a:lnTo>
                    <a:pt x="38" y="18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2" y="24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4" y="26"/>
                  </a:lnTo>
                  <a:lnTo>
                    <a:pt x="22" y="26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4" y="26"/>
                  </a:lnTo>
                  <a:lnTo>
                    <a:pt x="10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8" name="Turkey">
              <a:extLst>
                <a:ext uri="{FF2B5EF4-FFF2-40B4-BE49-F238E27FC236}">
                  <a16:creationId xmlns:a16="http://schemas.microsoft.com/office/drawing/2014/main" id="{DFE28C31-B43D-4BA0-AC74-2F65C7FDF7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6428" y="3357359"/>
              <a:ext cx="436360" cy="176075"/>
            </a:xfrm>
            <a:custGeom>
              <a:avLst/>
              <a:gdLst>
                <a:gd name="T0" fmla="*/ 10 w 228"/>
                <a:gd name="T1" fmla="*/ 12 h 92"/>
                <a:gd name="T2" fmla="*/ 12 w 228"/>
                <a:gd name="T3" fmla="*/ 2 h 92"/>
                <a:gd name="T4" fmla="*/ 24 w 228"/>
                <a:gd name="T5" fmla="*/ 2 h 92"/>
                <a:gd name="T6" fmla="*/ 36 w 228"/>
                <a:gd name="T7" fmla="*/ 16 h 92"/>
                <a:gd name="T8" fmla="*/ 26 w 228"/>
                <a:gd name="T9" fmla="*/ 18 h 92"/>
                <a:gd name="T10" fmla="*/ 12 w 228"/>
                <a:gd name="T11" fmla="*/ 26 h 92"/>
                <a:gd name="T12" fmla="*/ 12 w 228"/>
                <a:gd name="T13" fmla="*/ 24 h 92"/>
                <a:gd name="T14" fmla="*/ 4 w 228"/>
                <a:gd name="T15" fmla="*/ 20 h 92"/>
                <a:gd name="T16" fmla="*/ 178 w 228"/>
                <a:gd name="T17" fmla="*/ 12 h 92"/>
                <a:gd name="T18" fmla="*/ 164 w 228"/>
                <a:gd name="T19" fmla="*/ 16 h 92"/>
                <a:gd name="T20" fmla="*/ 152 w 228"/>
                <a:gd name="T21" fmla="*/ 16 h 92"/>
                <a:gd name="T22" fmla="*/ 134 w 228"/>
                <a:gd name="T23" fmla="*/ 14 h 92"/>
                <a:gd name="T24" fmla="*/ 122 w 228"/>
                <a:gd name="T25" fmla="*/ 12 h 92"/>
                <a:gd name="T26" fmla="*/ 114 w 228"/>
                <a:gd name="T27" fmla="*/ 8 h 92"/>
                <a:gd name="T28" fmla="*/ 106 w 228"/>
                <a:gd name="T29" fmla="*/ 0 h 92"/>
                <a:gd name="T30" fmla="*/ 88 w 228"/>
                <a:gd name="T31" fmla="*/ 2 h 92"/>
                <a:gd name="T32" fmla="*/ 72 w 228"/>
                <a:gd name="T33" fmla="*/ 8 h 92"/>
                <a:gd name="T34" fmla="*/ 64 w 228"/>
                <a:gd name="T35" fmla="*/ 14 h 92"/>
                <a:gd name="T36" fmla="*/ 50 w 228"/>
                <a:gd name="T37" fmla="*/ 16 h 92"/>
                <a:gd name="T38" fmla="*/ 38 w 228"/>
                <a:gd name="T39" fmla="*/ 18 h 92"/>
                <a:gd name="T40" fmla="*/ 40 w 228"/>
                <a:gd name="T41" fmla="*/ 24 h 92"/>
                <a:gd name="T42" fmla="*/ 40 w 228"/>
                <a:gd name="T43" fmla="*/ 28 h 92"/>
                <a:gd name="T44" fmla="*/ 24 w 228"/>
                <a:gd name="T45" fmla="*/ 26 h 92"/>
                <a:gd name="T46" fmla="*/ 12 w 228"/>
                <a:gd name="T47" fmla="*/ 26 h 92"/>
                <a:gd name="T48" fmla="*/ 6 w 228"/>
                <a:gd name="T49" fmla="*/ 40 h 92"/>
                <a:gd name="T50" fmla="*/ 12 w 228"/>
                <a:gd name="T51" fmla="*/ 40 h 92"/>
                <a:gd name="T52" fmla="*/ 14 w 228"/>
                <a:gd name="T53" fmla="*/ 50 h 92"/>
                <a:gd name="T54" fmla="*/ 16 w 228"/>
                <a:gd name="T55" fmla="*/ 52 h 92"/>
                <a:gd name="T56" fmla="*/ 12 w 228"/>
                <a:gd name="T57" fmla="*/ 58 h 92"/>
                <a:gd name="T58" fmla="*/ 10 w 228"/>
                <a:gd name="T59" fmla="*/ 58 h 92"/>
                <a:gd name="T60" fmla="*/ 14 w 228"/>
                <a:gd name="T61" fmla="*/ 64 h 92"/>
                <a:gd name="T62" fmla="*/ 18 w 228"/>
                <a:gd name="T63" fmla="*/ 72 h 92"/>
                <a:gd name="T64" fmla="*/ 20 w 228"/>
                <a:gd name="T65" fmla="*/ 78 h 92"/>
                <a:gd name="T66" fmla="*/ 30 w 228"/>
                <a:gd name="T67" fmla="*/ 80 h 92"/>
                <a:gd name="T68" fmla="*/ 24 w 228"/>
                <a:gd name="T69" fmla="*/ 84 h 92"/>
                <a:gd name="T70" fmla="*/ 30 w 228"/>
                <a:gd name="T71" fmla="*/ 86 h 92"/>
                <a:gd name="T72" fmla="*/ 38 w 228"/>
                <a:gd name="T73" fmla="*/ 82 h 92"/>
                <a:gd name="T74" fmla="*/ 42 w 228"/>
                <a:gd name="T75" fmla="*/ 84 h 92"/>
                <a:gd name="T76" fmla="*/ 50 w 228"/>
                <a:gd name="T77" fmla="*/ 90 h 92"/>
                <a:gd name="T78" fmla="*/ 60 w 228"/>
                <a:gd name="T79" fmla="*/ 88 h 92"/>
                <a:gd name="T80" fmla="*/ 66 w 228"/>
                <a:gd name="T81" fmla="*/ 80 h 92"/>
                <a:gd name="T82" fmla="*/ 86 w 228"/>
                <a:gd name="T83" fmla="*/ 92 h 92"/>
                <a:gd name="T84" fmla="*/ 104 w 228"/>
                <a:gd name="T85" fmla="*/ 88 h 92"/>
                <a:gd name="T86" fmla="*/ 120 w 228"/>
                <a:gd name="T87" fmla="*/ 82 h 92"/>
                <a:gd name="T88" fmla="*/ 128 w 228"/>
                <a:gd name="T89" fmla="*/ 82 h 92"/>
                <a:gd name="T90" fmla="*/ 126 w 228"/>
                <a:gd name="T91" fmla="*/ 92 h 92"/>
                <a:gd name="T92" fmla="*/ 134 w 228"/>
                <a:gd name="T93" fmla="*/ 86 h 92"/>
                <a:gd name="T94" fmla="*/ 146 w 228"/>
                <a:gd name="T95" fmla="*/ 80 h 92"/>
                <a:gd name="T96" fmla="*/ 160 w 228"/>
                <a:gd name="T97" fmla="*/ 80 h 92"/>
                <a:gd name="T98" fmla="*/ 176 w 228"/>
                <a:gd name="T99" fmla="*/ 76 h 92"/>
                <a:gd name="T100" fmla="*/ 196 w 228"/>
                <a:gd name="T101" fmla="*/ 74 h 92"/>
                <a:gd name="T102" fmla="*/ 208 w 228"/>
                <a:gd name="T103" fmla="*/ 70 h 92"/>
                <a:gd name="T104" fmla="*/ 222 w 228"/>
                <a:gd name="T105" fmla="*/ 74 h 92"/>
                <a:gd name="T106" fmla="*/ 224 w 228"/>
                <a:gd name="T107" fmla="*/ 64 h 92"/>
                <a:gd name="T108" fmla="*/ 222 w 228"/>
                <a:gd name="T109" fmla="*/ 52 h 92"/>
                <a:gd name="T110" fmla="*/ 216 w 228"/>
                <a:gd name="T111" fmla="*/ 40 h 92"/>
                <a:gd name="T112" fmla="*/ 220 w 228"/>
                <a:gd name="T113" fmla="*/ 32 h 92"/>
                <a:gd name="T114" fmla="*/ 208 w 228"/>
                <a:gd name="T115" fmla="*/ 22 h 92"/>
                <a:gd name="T116" fmla="*/ 204 w 228"/>
                <a:gd name="T117" fmla="*/ 12 h 92"/>
                <a:gd name="T118" fmla="*/ 192 w 228"/>
                <a:gd name="T119" fmla="*/ 8 h 92"/>
                <a:gd name="T120" fmla="*/ 184 w 228"/>
                <a:gd name="T121" fmla="*/ 6 h 92"/>
                <a:gd name="T122" fmla="*/ 28 w 228"/>
                <a:gd name="T123" fmla="*/ 86 h 92"/>
                <a:gd name="T124" fmla="*/ 4 w 228"/>
                <a:gd name="T125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" h="92">
                  <a:moveTo>
                    <a:pt x="4" y="20"/>
                  </a:moveTo>
                  <a:lnTo>
                    <a:pt x="6" y="20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8" y="8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32" y="10"/>
                  </a:lnTo>
                  <a:lnTo>
                    <a:pt x="34" y="1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4" y="18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18" y="20"/>
                  </a:lnTo>
                  <a:lnTo>
                    <a:pt x="18" y="24"/>
                  </a:lnTo>
                  <a:lnTo>
                    <a:pt x="12" y="26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4" y="20"/>
                  </a:lnTo>
                  <a:lnTo>
                    <a:pt x="4" y="20"/>
                  </a:lnTo>
                  <a:close/>
                  <a:moveTo>
                    <a:pt x="184" y="6"/>
                  </a:moveTo>
                  <a:lnTo>
                    <a:pt x="182" y="6"/>
                  </a:lnTo>
                  <a:lnTo>
                    <a:pt x="182" y="10"/>
                  </a:lnTo>
                  <a:lnTo>
                    <a:pt x="178" y="12"/>
                  </a:lnTo>
                  <a:lnTo>
                    <a:pt x="174" y="14"/>
                  </a:lnTo>
                  <a:lnTo>
                    <a:pt x="174" y="16"/>
                  </a:lnTo>
                  <a:lnTo>
                    <a:pt x="170" y="16"/>
                  </a:lnTo>
                  <a:lnTo>
                    <a:pt x="168" y="16"/>
                  </a:lnTo>
                  <a:lnTo>
                    <a:pt x="164" y="16"/>
                  </a:lnTo>
                  <a:lnTo>
                    <a:pt x="162" y="14"/>
                  </a:lnTo>
                  <a:lnTo>
                    <a:pt x="160" y="14"/>
                  </a:lnTo>
                  <a:lnTo>
                    <a:pt x="158" y="14"/>
                  </a:lnTo>
                  <a:lnTo>
                    <a:pt x="156" y="16"/>
                  </a:lnTo>
                  <a:lnTo>
                    <a:pt x="152" y="16"/>
                  </a:lnTo>
                  <a:lnTo>
                    <a:pt x="146" y="18"/>
                  </a:lnTo>
                  <a:lnTo>
                    <a:pt x="142" y="16"/>
                  </a:lnTo>
                  <a:lnTo>
                    <a:pt x="140" y="14"/>
                  </a:lnTo>
                  <a:lnTo>
                    <a:pt x="138" y="16"/>
                  </a:lnTo>
                  <a:lnTo>
                    <a:pt x="134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10"/>
                  </a:lnTo>
                  <a:lnTo>
                    <a:pt x="124" y="12"/>
                  </a:lnTo>
                  <a:lnTo>
                    <a:pt x="122" y="12"/>
                  </a:lnTo>
                  <a:lnTo>
                    <a:pt x="120" y="8"/>
                  </a:lnTo>
                  <a:lnTo>
                    <a:pt x="120" y="6"/>
                  </a:lnTo>
                  <a:lnTo>
                    <a:pt x="118" y="4"/>
                  </a:lnTo>
                  <a:lnTo>
                    <a:pt x="116" y="4"/>
                  </a:lnTo>
                  <a:lnTo>
                    <a:pt x="114" y="8"/>
                  </a:lnTo>
                  <a:lnTo>
                    <a:pt x="112" y="6"/>
                  </a:lnTo>
                  <a:lnTo>
                    <a:pt x="112" y="8"/>
                  </a:lnTo>
                  <a:lnTo>
                    <a:pt x="106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2" y="2"/>
                  </a:lnTo>
                  <a:lnTo>
                    <a:pt x="98" y="2"/>
                  </a:lnTo>
                  <a:lnTo>
                    <a:pt x="96" y="2"/>
                  </a:lnTo>
                  <a:lnTo>
                    <a:pt x="94" y="2"/>
                  </a:lnTo>
                  <a:lnTo>
                    <a:pt x="88" y="2"/>
                  </a:lnTo>
                  <a:lnTo>
                    <a:pt x="86" y="2"/>
                  </a:lnTo>
                  <a:lnTo>
                    <a:pt x="80" y="4"/>
                  </a:lnTo>
                  <a:lnTo>
                    <a:pt x="78" y="4"/>
                  </a:lnTo>
                  <a:lnTo>
                    <a:pt x="72" y="6"/>
                  </a:lnTo>
                  <a:lnTo>
                    <a:pt x="72" y="8"/>
                  </a:lnTo>
                  <a:lnTo>
                    <a:pt x="70" y="8"/>
                  </a:lnTo>
                  <a:lnTo>
                    <a:pt x="68" y="10"/>
                  </a:lnTo>
                  <a:lnTo>
                    <a:pt x="66" y="10"/>
                  </a:lnTo>
                  <a:lnTo>
                    <a:pt x="66" y="14"/>
                  </a:lnTo>
                  <a:lnTo>
                    <a:pt x="64" y="14"/>
                  </a:lnTo>
                  <a:lnTo>
                    <a:pt x="64" y="16"/>
                  </a:lnTo>
                  <a:lnTo>
                    <a:pt x="60" y="16"/>
                  </a:lnTo>
                  <a:lnTo>
                    <a:pt x="54" y="14"/>
                  </a:lnTo>
                  <a:lnTo>
                    <a:pt x="52" y="14"/>
                  </a:lnTo>
                  <a:lnTo>
                    <a:pt x="50" y="16"/>
                  </a:lnTo>
                  <a:lnTo>
                    <a:pt x="46" y="14"/>
                  </a:lnTo>
                  <a:lnTo>
                    <a:pt x="44" y="16"/>
                  </a:lnTo>
                  <a:lnTo>
                    <a:pt x="42" y="14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40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0" y="24"/>
                  </a:lnTo>
                  <a:lnTo>
                    <a:pt x="36" y="24"/>
                  </a:lnTo>
                  <a:lnTo>
                    <a:pt x="34" y="26"/>
                  </a:lnTo>
                  <a:lnTo>
                    <a:pt x="36" y="28"/>
                  </a:lnTo>
                  <a:lnTo>
                    <a:pt x="38" y="26"/>
                  </a:lnTo>
                  <a:lnTo>
                    <a:pt x="40" y="28"/>
                  </a:lnTo>
                  <a:lnTo>
                    <a:pt x="38" y="28"/>
                  </a:lnTo>
                  <a:lnTo>
                    <a:pt x="32" y="30"/>
                  </a:lnTo>
                  <a:lnTo>
                    <a:pt x="28" y="28"/>
                  </a:lnTo>
                  <a:lnTo>
                    <a:pt x="26" y="30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0" y="30"/>
                  </a:lnTo>
                  <a:lnTo>
                    <a:pt x="18" y="30"/>
                  </a:lnTo>
                  <a:lnTo>
                    <a:pt x="16" y="26"/>
                  </a:lnTo>
                  <a:lnTo>
                    <a:pt x="12" y="26"/>
                  </a:lnTo>
                  <a:lnTo>
                    <a:pt x="8" y="30"/>
                  </a:lnTo>
                  <a:lnTo>
                    <a:pt x="6" y="34"/>
                  </a:lnTo>
                  <a:lnTo>
                    <a:pt x="6" y="36"/>
                  </a:lnTo>
                  <a:lnTo>
                    <a:pt x="6" y="38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2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12" y="40"/>
                  </a:lnTo>
                  <a:lnTo>
                    <a:pt x="16" y="42"/>
                  </a:lnTo>
                  <a:lnTo>
                    <a:pt x="14" y="44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6" y="50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16" y="52"/>
                  </a:lnTo>
                  <a:lnTo>
                    <a:pt x="12" y="54"/>
                  </a:lnTo>
                  <a:lnTo>
                    <a:pt x="14" y="54"/>
                  </a:lnTo>
                  <a:lnTo>
                    <a:pt x="16" y="54"/>
                  </a:lnTo>
                  <a:lnTo>
                    <a:pt x="14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6"/>
                  </a:lnTo>
                  <a:lnTo>
                    <a:pt x="10" y="58"/>
                  </a:lnTo>
                  <a:lnTo>
                    <a:pt x="8" y="60"/>
                  </a:lnTo>
                  <a:lnTo>
                    <a:pt x="10" y="62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4" y="64"/>
                  </a:lnTo>
                  <a:lnTo>
                    <a:pt x="16" y="64"/>
                  </a:lnTo>
                  <a:lnTo>
                    <a:pt x="18" y="66"/>
                  </a:lnTo>
                  <a:lnTo>
                    <a:pt x="20" y="68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4" y="76"/>
                  </a:lnTo>
                  <a:lnTo>
                    <a:pt x="22" y="78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22" y="80"/>
                  </a:lnTo>
                  <a:lnTo>
                    <a:pt x="26" y="78"/>
                  </a:lnTo>
                  <a:lnTo>
                    <a:pt x="32" y="78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26" y="82"/>
                  </a:lnTo>
                  <a:lnTo>
                    <a:pt x="22" y="82"/>
                  </a:lnTo>
                  <a:lnTo>
                    <a:pt x="22" y="84"/>
                  </a:lnTo>
                  <a:lnTo>
                    <a:pt x="24" y="84"/>
                  </a:lnTo>
                  <a:lnTo>
                    <a:pt x="26" y="84"/>
                  </a:lnTo>
                  <a:lnTo>
                    <a:pt x="28" y="84"/>
                  </a:lnTo>
                  <a:lnTo>
                    <a:pt x="30" y="82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84"/>
                  </a:lnTo>
                  <a:lnTo>
                    <a:pt x="32" y="80"/>
                  </a:lnTo>
                  <a:lnTo>
                    <a:pt x="34" y="80"/>
                  </a:lnTo>
                  <a:lnTo>
                    <a:pt x="36" y="82"/>
                  </a:lnTo>
                  <a:lnTo>
                    <a:pt x="38" y="82"/>
                  </a:lnTo>
                  <a:lnTo>
                    <a:pt x="40" y="84"/>
                  </a:lnTo>
                  <a:lnTo>
                    <a:pt x="42" y="82"/>
                  </a:lnTo>
                  <a:lnTo>
                    <a:pt x="44" y="8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6"/>
                  </a:lnTo>
                  <a:lnTo>
                    <a:pt x="44" y="88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90"/>
                  </a:lnTo>
                  <a:lnTo>
                    <a:pt x="54" y="88"/>
                  </a:lnTo>
                  <a:lnTo>
                    <a:pt x="56" y="88"/>
                  </a:lnTo>
                  <a:lnTo>
                    <a:pt x="58" y="88"/>
                  </a:lnTo>
                  <a:lnTo>
                    <a:pt x="60" y="88"/>
                  </a:lnTo>
                  <a:lnTo>
                    <a:pt x="62" y="88"/>
                  </a:lnTo>
                  <a:lnTo>
                    <a:pt x="60" y="86"/>
                  </a:lnTo>
                  <a:lnTo>
                    <a:pt x="62" y="84"/>
                  </a:lnTo>
                  <a:lnTo>
                    <a:pt x="60" y="80"/>
                  </a:lnTo>
                  <a:lnTo>
                    <a:pt x="66" y="80"/>
                  </a:lnTo>
                  <a:lnTo>
                    <a:pt x="70" y="80"/>
                  </a:lnTo>
                  <a:lnTo>
                    <a:pt x="76" y="84"/>
                  </a:lnTo>
                  <a:lnTo>
                    <a:pt x="78" y="84"/>
                  </a:lnTo>
                  <a:lnTo>
                    <a:pt x="82" y="88"/>
                  </a:lnTo>
                  <a:lnTo>
                    <a:pt x="86" y="92"/>
                  </a:lnTo>
                  <a:lnTo>
                    <a:pt x="98" y="90"/>
                  </a:lnTo>
                  <a:lnTo>
                    <a:pt x="100" y="88"/>
                  </a:lnTo>
                  <a:lnTo>
                    <a:pt x="102" y="88"/>
                  </a:lnTo>
                  <a:lnTo>
                    <a:pt x="102" y="88"/>
                  </a:lnTo>
                  <a:lnTo>
                    <a:pt x="104" y="88"/>
                  </a:lnTo>
                  <a:lnTo>
                    <a:pt x="104" y="86"/>
                  </a:lnTo>
                  <a:lnTo>
                    <a:pt x="110" y="80"/>
                  </a:lnTo>
                  <a:lnTo>
                    <a:pt x="110" y="80"/>
                  </a:lnTo>
                  <a:lnTo>
                    <a:pt x="116" y="82"/>
                  </a:lnTo>
                  <a:lnTo>
                    <a:pt x="120" y="82"/>
                  </a:lnTo>
                  <a:lnTo>
                    <a:pt x="122" y="82"/>
                  </a:lnTo>
                  <a:lnTo>
                    <a:pt x="122" y="80"/>
                  </a:lnTo>
                  <a:lnTo>
                    <a:pt x="126" y="78"/>
                  </a:lnTo>
                  <a:lnTo>
                    <a:pt x="128" y="80"/>
                  </a:lnTo>
                  <a:lnTo>
                    <a:pt x="128" y="82"/>
                  </a:lnTo>
                  <a:lnTo>
                    <a:pt x="126" y="84"/>
                  </a:lnTo>
                  <a:lnTo>
                    <a:pt x="124" y="86"/>
                  </a:lnTo>
                  <a:lnTo>
                    <a:pt x="124" y="88"/>
                  </a:lnTo>
                  <a:lnTo>
                    <a:pt x="126" y="90"/>
                  </a:lnTo>
                  <a:lnTo>
                    <a:pt x="126" y="92"/>
                  </a:lnTo>
                  <a:lnTo>
                    <a:pt x="128" y="92"/>
                  </a:lnTo>
                  <a:lnTo>
                    <a:pt x="130" y="92"/>
                  </a:lnTo>
                  <a:lnTo>
                    <a:pt x="134" y="90"/>
                  </a:lnTo>
                  <a:lnTo>
                    <a:pt x="132" y="88"/>
                  </a:lnTo>
                  <a:lnTo>
                    <a:pt x="134" y="86"/>
                  </a:lnTo>
                  <a:lnTo>
                    <a:pt x="134" y="82"/>
                  </a:lnTo>
                  <a:lnTo>
                    <a:pt x="136" y="80"/>
                  </a:lnTo>
                  <a:lnTo>
                    <a:pt x="138" y="82"/>
                  </a:lnTo>
                  <a:lnTo>
                    <a:pt x="142" y="82"/>
                  </a:lnTo>
                  <a:lnTo>
                    <a:pt x="146" y="80"/>
                  </a:lnTo>
                  <a:lnTo>
                    <a:pt x="148" y="80"/>
                  </a:lnTo>
                  <a:lnTo>
                    <a:pt x="150" y="78"/>
                  </a:lnTo>
                  <a:lnTo>
                    <a:pt x="156" y="78"/>
                  </a:lnTo>
                  <a:lnTo>
                    <a:pt x="158" y="78"/>
                  </a:lnTo>
                  <a:lnTo>
                    <a:pt x="160" y="80"/>
                  </a:lnTo>
                  <a:lnTo>
                    <a:pt x="164" y="80"/>
                  </a:lnTo>
                  <a:lnTo>
                    <a:pt x="170" y="80"/>
                  </a:lnTo>
                  <a:lnTo>
                    <a:pt x="170" y="80"/>
                  </a:lnTo>
                  <a:lnTo>
                    <a:pt x="174" y="78"/>
                  </a:lnTo>
                  <a:lnTo>
                    <a:pt x="176" y="76"/>
                  </a:lnTo>
                  <a:lnTo>
                    <a:pt x="180" y="76"/>
                  </a:lnTo>
                  <a:lnTo>
                    <a:pt x="182" y="76"/>
                  </a:lnTo>
                  <a:lnTo>
                    <a:pt x="186" y="74"/>
                  </a:lnTo>
                  <a:lnTo>
                    <a:pt x="192" y="74"/>
                  </a:lnTo>
                  <a:lnTo>
                    <a:pt x="196" y="74"/>
                  </a:lnTo>
                  <a:lnTo>
                    <a:pt x="200" y="72"/>
                  </a:lnTo>
                  <a:lnTo>
                    <a:pt x="200" y="74"/>
                  </a:lnTo>
                  <a:lnTo>
                    <a:pt x="204" y="72"/>
                  </a:lnTo>
                  <a:lnTo>
                    <a:pt x="206" y="72"/>
                  </a:lnTo>
                  <a:lnTo>
                    <a:pt x="208" y="70"/>
                  </a:lnTo>
                  <a:lnTo>
                    <a:pt x="214" y="70"/>
                  </a:lnTo>
                  <a:lnTo>
                    <a:pt x="218" y="72"/>
                  </a:lnTo>
                  <a:lnTo>
                    <a:pt x="220" y="70"/>
                  </a:lnTo>
                  <a:lnTo>
                    <a:pt x="222" y="72"/>
                  </a:lnTo>
                  <a:lnTo>
                    <a:pt x="222" y="74"/>
                  </a:lnTo>
                  <a:lnTo>
                    <a:pt x="224" y="74"/>
                  </a:lnTo>
                  <a:lnTo>
                    <a:pt x="226" y="74"/>
                  </a:lnTo>
                  <a:lnTo>
                    <a:pt x="228" y="72"/>
                  </a:lnTo>
                  <a:lnTo>
                    <a:pt x="226" y="70"/>
                  </a:lnTo>
                  <a:lnTo>
                    <a:pt x="224" y="64"/>
                  </a:lnTo>
                  <a:lnTo>
                    <a:pt x="220" y="64"/>
                  </a:lnTo>
                  <a:lnTo>
                    <a:pt x="220" y="62"/>
                  </a:lnTo>
                  <a:lnTo>
                    <a:pt x="220" y="58"/>
                  </a:lnTo>
                  <a:lnTo>
                    <a:pt x="222" y="54"/>
                  </a:lnTo>
                  <a:lnTo>
                    <a:pt x="222" y="52"/>
                  </a:lnTo>
                  <a:lnTo>
                    <a:pt x="218" y="52"/>
                  </a:lnTo>
                  <a:lnTo>
                    <a:pt x="218" y="50"/>
                  </a:lnTo>
                  <a:lnTo>
                    <a:pt x="218" y="46"/>
                  </a:lnTo>
                  <a:lnTo>
                    <a:pt x="218" y="42"/>
                  </a:lnTo>
                  <a:lnTo>
                    <a:pt x="216" y="40"/>
                  </a:lnTo>
                  <a:lnTo>
                    <a:pt x="216" y="38"/>
                  </a:lnTo>
                  <a:lnTo>
                    <a:pt x="220" y="38"/>
                  </a:lnTo>
                  <a:lnTo>
                    <a:pt x="220" y="36"/>
                  </a:lnTo>
                  <a:lnTo>
                    <a:pt x="222" y="34"/>
                  </a:lnTo>
                  <a:lnTo>
                    <a:pt x="220" y="32"/>
                  </a:lnTo>
                  <a:lnTo>
                    <a:pt x="218" y="30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08" y="28"/>
                  </a:lnTo>
                  <a:lnTo>
                    <a:pt x="208" y="22"/>
                  </a:lnTo>
                  <a:lnTo>
                    <a:pt x="210" y="18"/>
                  </a:lnTo>
                  <a:lnTo>
                    <a:pt x="208" y="16"/>
                  </a:lnTo>
                  <a:lnTo>
                    <a:pt x="206" y="16"/>
                  </a:lnTo>
                  <a:lnTo>
                    <a:pt x="206" y="14"/>
                  </a:lnTo>
                  <a:lnTo>
                    <a:pt x="204" y="12"/>
                  </a:lnTo>
                  <a:lnTo>
                    <a:pt x="202" y="12"/>
                  </a:lnTo>
                  <a:lnTo>
                    <a:pt x="196" y="8"/>
                  </a:lnTo>
                  <a:lnTo>
                    <a:pt x="194" y="6"/>
                  </a:lnTo>
                  <a:lnTo>
                    <a:pt x="192" y="8"/>
                  </a:lnTo>
                  <a:lnTo>
                    <a:pt x="192" y="8"/>
                  </a:lnTo>
                  <a:lnTo>
                    <a:pt x="188" y="8"/>
                  </a:lnTo>
                  <a:lnTo>
                    <a:pt x="186" y="8"/>
                  </a:lnTo>
                  <a:lnTo>
                    <a:pt x="186" y="8"/>
                  </a:lnTo>
                  <a:lnTo>
                    <a:pt x="186" y="6"/>
                  </a:lnTo>
                  <a:lnTo>
                    <a:pt x="184" y="6"/>
                  </a:lnTo>
                  <a:close/>
                  <a:moveTo>
                    <a:pt x="26" y="86"/>
                  </a:moveTo>
                  <a:lnTo>
                    <a:pt x="28" y="8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26" y="86"/>
                  </a:lnTo>
                  <a:close/>
                  <a:moveTo>
                    <a:pt x="0" y="30"/>
                  </a:moveTo>
                  <a:lnTo>
                    <a:pt x="2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2" y="3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9" name="Tunisia">
              <a:extLst>
                <a:ext uri="{FF2B5EF4-FFF2-40B4-BE49-F238E27FC236}">
                  <a16:creationId xmlns:a16="http://schemas.microsoft.com/office/drawing/2014/main" id="{1A9DF0E9-EA6A-408C-BC9D-973291955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4517" y="3502812"/>
              <a:ext cx="91865" cy="179903"/>
            </a:xfrm>
            <a:custGeom>
              <a:avLst/>
              <a:gdLst>
                <a:gd name="T0" fmla="*/ 28 w 48"/>
                <a:gd name="T1" fmla="*/ 94 h 94"/>
                <a:gd name="T2" fmla="*/ 30 w 48"/>
                <a:gd name="T3" fmla="*/ 94 h 94"/>
                <a:gd name="T4" fmla="*/ 32 w 48"/>
                <a:gd name="T5" fmla="*/ 90 h 94"/>
                <a:gd name="T6" fmla="*/ 34 w 48"/>
                <a:gd name="T7" fmla="*/ 88 h 94"/>
                <a:gd name="T8" fmla="*/ 32 w 48"/>
                <a:gd name="T9" fmla="*/ 82 h 94"/>
                <a:gd name="T10" fmla="*/ 32 w 48"/>
                <a:gd name="T11" fmla="*/ 78 h 94"/>
                <a:gd name="T12" fmla="*/ 36 w 48"/>
                <a:gd name="T13" fmla="*/ 78 h 94"/>
                <a:gd name="T14" fmla="*/ 40 w 48"/>
                <a:gd name="T15" fmla="*/ 72 h 94"/>
                <a:gd name="T16" fmla="*/ 48 w 48"/>
                <a:gd name="T17" fmla="*/ 64 h 94"/>
                <a:gd name="T18" fmla="*/ 48 w 48"/>
                <a:gd name="T19" fmla="*/ 58 h 94"/>
                <a:gd name="T20" fmla="*/ 46 w 48"/>
                <a:gd name="T21" fmla="*/ 58 h 94"/>
                <a:gd name="T22" fmla="*/ 42 w 48"/>
                <a:gd name="T23" fmla="*/ 54 h 94"/>
                <a:gd name="T24" fmla="*/ 40 w 48"/>
                <a:gd name="T25" fmla="*/ 50 h 94"/>
                <a:gd name="T26" fmla="*/ 40 w 48"/>
                <a:gd name="T27" fmla="*/ 52 h 94"/>
                <a:gd name="T28" fmla="*/ 36 w 48"/>
                <a:gd name="T29" fmla="*/ 52 h 94"/>
                <a:gd name="T30" fmla="*/ 34 w 48"/>
                <a:gd name="T31" fmla="*/ 50 h 94"/>
                <a:gd name="T32" fmla="*/ 28 w 48"/>
                <a:gd name="T33" fmla="*/ 44 h 94"/>
                <a:gd name="T34" fmla="*/ 36 w 48"/>
                <a:gd name="T35" fmla="*/ 36 h 94"/>
                <a:gd name="T36" fmla="*/ 40 w 48"/>
                <a:gd name="T37" fmla="*/ 32 h 94"/>
                <a:gd name="T38" fmla="*/ 40 w 48"/>
                <a:gd name="T39" fmla="*/ 30 h 94"/>
                <a:gd name="T40" fmla="*/ 40 w 48"/>
                <a:gd name="T41" fmla="*/ 26 h 94"/>
                <a:gd name="T42" fmla="*/ 36 w 48"/>
                <a:gd name="T43" fmla="*/ 22 h 94"/>
                <a:gd name="T44" fmla="*/ 34 w 48"/>
                <a:gd name="T45" fmla="*/ 14 h 94"/>
                <a:gd name="T46" fmla="*/ 36 w 48"/>
                <a:gd name="T47" fmla="*/ 10 h 94"/>
                <a:gd name="T48" fmla="*/ 40 w 48"/>
                <a:gd name="T49" fmla="*/ 4 h 94"/>
                <a:gd name="T50" fmla="*/ 34 w 48"/>
                <a:gd name="T51" fmla="*/ 6 h 94"/>
                <a:gd name="T52" fmla="*/ 30 w 48"/>
                <a:gd name="T53" fmla="*/ 8 h 94"/>
                <a:gd name="T54" fmla="*/ 28 w 48"/>
                <a:gd name="T55" fmla="*/ 2 h 94"/>
                <a:gd name="T56" fmla="*/ 26 w 48"/>
                <a:gd name="T57" fmla="*/ 0 h 94"/>
                <a:gd name="T58" fmla="*/ 24 w 48"/>
                <a:gd name="T59" fmla="*/ 2 h 94"/>
                <a:gd name="T60" fmla="*/ 20 w 48"/>
                <a:gd name="T61" fmla="*/ 0 h 94"/>
                <a:gd name="T62" fmla="*/ 12 w 48"/>
                <a:gd name="T63" fmla="*/ 6 h 94"/>
                <a:gd name="T64" fmla="*/ 12 w 48"/>
                <a:gd name="T65" fmla="*/ 8 h 94"/>
                <a:gd name="T66" fmla="*/ 12 w 48"/>
                <a:gd name="T67" fmla="*/ 12 h 94"/>
                <a:gd name="T68" fmla="*/ 10 w 48"/>
                <a:gd name="T69" fmla="*/ 22 h 94"/>
                <a:gd name="T70" fmla="*/ 12 w 48"/>
                <a:gd name="T71" fmla="*/ 28 h 94"/>
                <a:gd name="T72" fmla="*/ 10 w 48"/>
                <a:gd name="T73" fmla="*/ 30 h 94"/>
                <a:gd name="T74" fmla="*/ 12 w 48"/>
                <a:gd name="T75" fmla="*/ 32 h 94"/>
                <a:gd name="T76" fmla="*/ 10 w 48"/>
                <a:gd name="T77" fmla="*/ 38 h 94"/>
                <a:gd name="T78" fmla="*/ 6 w 48"/>
                <a:gd name="T79" fmla="*/ 40 h 94"/>
                <a:gd name="T80" fmla="*/ 2 w 48"/>
                <a:gd name="T81" fmla="*/ 44 h 94"/>
                <a:gd name="T82" fmla="*/ 2 w 48"/>
                <a:gd name="T83" fmla="*/ 52 h 94"/>
                <a:gd name="T84" fmla="*/ 2 w 48"/>
                <a:gd name="T85" fmla="*/ 56 h 94"/>
                <a:gd name="T86" fmla="*/ 6 w 48"/>
                <a:gd name="T87" fmla="*/ 58 h 94"/>
                <a:gd name="T88" fmla="*/ 10 w 48"/>
                <a:gd name="T89" fmla="*/ 64 h 94"/>
                <a:gd name="T90" fmla="*/ 14 w 48"/>
                <a:gd name="T91" fmla="*/ 66 h 94"/>
                <a:gd name="T92" fmla="*/ 18 w 48"/>
                <a:gd name="T93" fmla="*/ 70 h 94"/>
                <a:gd name="T94" fmla="*/ 38 w 48"/>
                <a:gd name="T95" fmla="*/ 48 h 94"/>
                <a:gd name="T96" fmla="*/ 40 w 48"/>
                <a:gd name="T97" fmla="*/ 48 h 94"/>
                <a:gd name="T98" fmla="*/ 40 w 48"/>
                <a:gd name="T99" fmla="*/ 5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8" h="94">
                  <a:moveTo>
                    <a:pt x="26" y="94"/>
                  </a:moveTo>
                  <a:lnTo>
                    <a:pt x="28" y="94"/>
                  </a:lnTo>
                  <a:lnTo>
                    <a:pt x="28" y="94"/>
                  </a:lnTo>
                  <a:lnTo>
                    <a:pt x="30" y="94"/>
                  </a:lnTo>
                  <a:lnTo>
                    <a:pt x="32" y="92"/>
                  </a:lnTo>
                  <a:lnTo>
                    <a:pt x="32" y="90"/>
                  </a:lnTo>
                  <a:lnTo>
                    <a:pt x="32" y="88"/>
                  </a:lnTo>
                  <a:lnTo>
                    <a:pt x="34" y="88"/>
                  </a:lnTo>
                  <a:lnTo>
                    <a:pt x="34" y="86"/>
                  </a:lnTo>
                  <a:lnTo>
                    <a:pt x="32" y="82"/>
                  </a:lnTo>
                  <a:lnTo>
                    <a:pt x="32" y="80"/>
                  </a:lnTo>
                  <a:lnTo>
                    <a:pt x="32" y="78"/>
                  </a:lnTo>
                  <a:lnTo>
                    <a:pt x="34" y="78"/>
                  </a:lnTo>
                  <a:lnTo>
                    <a:pt x="36" y="78"/>
                  </a:lnTo>
                  <a:lnTo>
                    <a:pt x="40" y="74"/>
                  </a:lnTo>
                  <a:lnTo>
                    <a:pt x="40" y="72"/>
                  </a:lnTo>
                  <a:lnTo>
                    <a:pt x="46" y="68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6" y="58"/>
                  </a:lnTo>
                  <a:lnTo>
                    <a:pt x="42" y="54"/>
                  </a:lnTo>
                  <a:lnTo>
                    <a:pt x="42" y="54"/>
                  </a:lnTo>
                  <a:lnTo>
                    <a:pt x="42" y="52"/>
                  </a:lnTo>
                  <a:lnTo>
                    <a:pt x="40" y="50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8" y="52"/>
                  </a:lnTo>
                  <a:lnTo>
                    <a:pt x="36" y="52"/>
                  </a:lnTo>
                  <a:lnTo>
                    <a:pt x="36" y="50"/>
                  </a:lnTo>
                  <a:lnTo>
                    <a:pt x="34" y="50"/>
                  </a:lnTo>
                  <a:lnTo>
                    <a:pt x="30" y="48"/>
                  </a:lnTo>
                  <a:lnTo>
                    <a:pt x="28" y="44"/>
                  </a:lnTo>
                  <a:lnTo>
                    <a:pt x="30" y="40"/>
                  </a:lnTo>
                  <a:lnTo>
                    <a:pt x="36" y="36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28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36" y="22"/>
                  </a:lnTo>
                  <a:lnTo>
                    <a:pt x="34" y="18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40" y="6"/>
                  </a:lnTo>
                  <a:lnTo>
                    <a:pt x="40" y="4"/>
                  </a:lnTo>
                  <a:lnTo>
                    <a:pt x="38" y="2"/>
                  </a:lnTo>
                  <a:lnTo>
                    <a:pt x="34" y="6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4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12"/>
                  </a:lnTo>
                  <a:lnTo>
                    <a:pt x="12" y="16"/>
                  </a:lnTo>
                  <a:lnTo>
                    <a:pt x="10" y="22"/>
                  </a:lnTo>
                  <a:lnTo>
                    <a:pt x="10" y="26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32"/>
                  </a:lnTo>
                  <a:lnTo>
                    <a:pt x="10" y="34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6" y="40"/>
                  </a:lnTo>
                  <a:lnTo>
                    <a:pt x="6" y="42"/>
                  </a:lnTo>
                  <a:lnTo>
                    <a:pt x="2" y="44"/>
                  </a:lnTo>
                  <a:lnTo>
                    <a:pt x="0" y="50"/>
                  </a:lnTo>
                  <a:lnTo>
                    <a:pt x="2" y="52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4" y="58"/>
                  </a:lnTo>
                  <a:lnTo>
                    <a:pt x="6" y="58"/>
                  </a:lnTo>
                  <a:lnTo>
                    <a:pt x="8" y="62"/>
                  </a:lnTo>
                  <a:lnTo>
                    <a:pt x="10" y="64"/>
                  </a:lnTo>
                  <a:lnTo>
                    <a:pt x="12" y="66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70"/>
                  </a:lnTo>
                  <a:lnTo>
                    <a:pt x="26" y="94"/>
                  </a:lnTo>
                  <a:close/>
                  <a:moveTo>
                    <a:pt x="38" y="48"/>
                  </a:moveTo>
                  <a:lnTo>
                    <a:pt x="38" y="48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38" y="4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Togo">
              <a:extLst>
                <a:ext uri="{FF2B5EF4-FFF2-40B4-BE49-F238E27FC236}">
                  <a16:creationId xmlns:a16="http://schemas.microsoft.com/office/drawing/2014/main" id="{3F279331-A649-48DC-9EF6-E8BDAB355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6097" y="4153524"/>
              <a:ext cx="49760" cy="126315"/>
            </a:xfrm>
            <a:custGeom>
              <a:avLst/>
              <a:gdLst>
                <a:gd name="T0" fmla="*/ 14 w 26"/>
                <a:gd name="T1" fmla="*/ 4 h 66"/>
                <a:gd name="T2" fmla="*/ 2 w 26"/>
                <a:gd name="T3" fmla="*/ 0 h 66"/>
                <a:gd name="T4" fmla="*/ 0 w 26"/>
                <a:gd name="T5" fmla="*/ 0 h 66"/>
                <a:gd name="T6" fmla="*/ 2 w 26"/>
                <a:gd name="T7" fmla="*/ 4 h 66"/>
                <a:gd name="T8" fmla="*/ 2 w 26"/>
                <a:gd name="T9" fmla="*/ 4 h 66"/>
                <a:gd name="T10" fmla="*/ 4 w 26"/>
                <a:gd name="T11" fmla="*/ 6 h 66"/>
                <a:gd name="T12" fmla="*/ 6 w 26"/>
                <a:gd name="T13" fmla="*/ 10 h 66"/>
                <a:gd name="T14" fmla="*/ 6 w 26"/>
                <a:gd name="T15" fmla="*/ 10 h 66"/>
                <a:gd name="T16" fmla="*/ 10 w 26"/>
                <a:gd name="T17" fmla="*/ 12 h 66"/>
                <a:gd name="T18" fmla="*/ 8 w 26"/>
                <a:gd name="T19" fmla="*/ 16 h 66"/>
                <a:gd name="T20" fmla="*/ 8 w 26"/>
                <a:gd name="T21" fmla="*/ 20 h 66"/>
                <a:gd name="T22" fmla="*/ 10 w 26"/>
                <a:gd name="T23" fmla="*/ 22 h 66"/>
                <a:gd name="T24" fmla="*/ 10 w 26"/>
                <a:gd name="T25" fmla="*/ 22 h 66"/>
                <a:gd name="T26" fmla="*/ 10 w 26"/>
                <a:gd name="T27" fmla="*/ 26 h 66"/>
                <a:gd name="T28" fmla="*/ 10 w 26"/>
                <a:gd name="T29" fmla="*/ 28 h 66"/>
                <a:gd name="T30" fmla="*/ 10 w 26"/>
                <a:gd name="T31" fmla="*/ 30 h 66"/>
                <a:gd name="T32" fmla="*/ 10 w 26"/>
                <a:gd name="T33" fmla="*/ 30 h 66"/>
                <a:gd name="T34" fmla="*/ 12 w 26"/>
                <a:gd name="T35" fmla="*/ 32 h 66"/>
                <a:gd name="T36" fmla="*/ 10 w 26"/>
                <a:gd name="T37" fmla="*/ 34 h 66"/>
                <a:gd name="T38" fmla="*/ 12 w 26"/>
                <a:gd name="T39" fmla="*/ 36 h 66"/>
                <a:gd name="T40" fmla="*/ 10 w 26"/>
                <a:gd name="T41" fmla="*/ 40 h 66"/>
                <a:gd name="T42" fmla="*/ 12 w 26"/>
                <a:gd name="T43" fmla="*/ 42 h 66"/>
                <a:gd name="T44" fmla="*/ 12 w 26"/>
                <a:gd name="T45" fmla="*/ 50 h 66"/>
                <a:gd name="T46" fmla="*/ 10 w 26"/>
                <a:gd name="T47" fmla="*/ 52 h 66"/>
                <a:gd name="T48" fmla="*/ 10 w 26"/>
                <a:gd name="T49" fmla="*/ 54 h 66"/>
                <a:gd name="T50" fmla="*/ 10 w 26"/>
                <a:gd name="T51" fmla="*/ 58 h 66"/>
                <a:gd name="T52" fmla="*/ 10 w 26"/>
                <a:gd name="T53" fmla="*/ 60 h 66"/>
                <a:gd name="T54" fmla="*/ 12 w 26"/>
                <a:gd name="T55" fmla="*/ 64 h 66"/>
                <a:gd name="T56" fmla="*/ 14 w 26"/>
                <a:gd name="T57" fmla="*/ 64 h 66"/>
                <a:gd name="T58" fmla="*/ 14 w 26"/>
                <a:gd name="T59" fmla="*/ 66 h 66"/>
                <a:gd name="T60" fmla="*/ 16 w 26"/>
                <a:gd name="T61" fmla="*/ 66 h 66"/>
                <a:gd name="T62" fmla="*/ 18 w 26"/>
                <a:gd name="T63" fmla="*/ 66 h 66"/>
                <a:gd name="T64" fmla="*/ 24 w 26"/>
                <a:gd name="T65" fmla="*/ 62 h 66"/>
                <a:gd name="T66" fmla="*/ 24 w 26"/>
                <a:gd name="T67" fmla="*/ 64 h 66"/>
                <a:gd name="T68" fmla="*/ 26 w 26"/>
                <a:gd name="T69" fmla="*/ 60 h 66"/>
                <a:gd name="T70" fmla="*/ 24 w 26"/>
                <a:gd name="T71" fmla="*/ 58 h 66"/>
                <a:gd name="T72" fmla="*/ 24 w 26"/>
                <a:gd name="T73" fmla="*/ 54 h 66"/>
                <a:gd name="T74" fmla="*/ 22 w 26"/>
                <a:gd name="T75" fmla="*/ 52 h 66"/>
                <a:gd name="T76" fmla="*/ 24 w 26"/>
                <a:gd name="T77" fmla="*/ 36 h 66"/>
                <a:gd name="T78" fmla="*/ 24 w 26"/>
                <a:gd name="T79" fmla="*/ 34 h 66"/>
                <a:gd name="T80" fmla="*/ 24 w 26"/>
                <a:gd name="T81" fmla="*/ 32 h 66"/>
                <a:gd name="T82" fmla="*/ 24 w 26"/>
                <a:gd name="T83" fmla="*/ 30 h 66"/>
                <a:gd name="T84" fmla="*/ 24 w 26"/>
                <a:gd name="T85" fmla="*/ 28 h 66"/>
                <a:gd name="T86" fmla="*/ 24 w 26"/>
                <a:gd name="T87" fmla="*/ 24 h 66"/>
                <a:gd name="T88" fmla="*/ 22 w 26"/>
                <a:gd name="T89" fmla="*/ 20 h 66"/>
                <a:gd name="T90" fmla="*/ 20 w 26"/>
                <a:gd name="T91" fmla="*/ 12 h 66"/>
                <a:gd name="T92" fmla="*/ 18 w 26"/>
                <a:gd name="T93" fmla="*/ 12 h 66"/>
                <a:gd name="T94" fmla="*/ 18 w 26"/>
                <a:gd name="T95" fmla="*/ 10 h 66"/>
                <a:gd name="T96" fmla="*/ 14 w 26"/>
                <a:gd name="T97" fmla="*/ 10 h 66"/>
                <a:gd name="T98" fmla="*/ 14 w 26"/>
                <a:gd name="T99" fmla="*/ 4 h 66"/>
                <a:gd name="T100" fmla="*/ 14 w 26"/>
                <a:gd name="T10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" h="66">
                  <a:moveTo>
                    <a:pt x="14" y="4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6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32"/>
                  </a:lnTo>
                  <a:lnTo>
                    <a:pt x="10" y="34"/>
                  </a:lnTo>
                  <a:lnTo>
                    <a:pt x="12" y="36"/>
                  </a:lnTo>
                  <a:lnTo>
                    <a:pt x="10" y="40"/>
                  </a:lnTo>
                  <a:lnTo>
                    <a:pt x="12" y="42"/>
                  </a:lnTo>
                  <a:lnTo>
                    <a:pt x="12" y="50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66"/>
                  </a:lnTo>
                  <a:lnTo>
                    <a:pt x="24" y="62"/>
                  </a:lnTo>
                  <a:lnTo>
                    <a:pt x="24" y="64"/>
                  </a:lnTo>
                  <a:lnTo>
                    <a:pt x="26" y="60"/>
                  </a:lnTo>
                  <a:lnTo>
                    <a:pt x="24" y="58"/>
                  </a:lnTo>
                  <a:lnTo>
                    <a:pt x="24" y="54"/>
                  </a:lnTo>
                  <a:lnTo>
                    <a:pt x="22" y="52"/>
                  </a:lnTo>
                  <a:lnTo>
                    <a:pt x="24" y="36"/>
                  </a:lnTo>
                  <a:lnTo>
                    <a:pt x="24" y="34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28"/>
                  </a:lnTo>
                  <a:lnTo>
                    <a:pt x="24" y="24"/>
                  </a:lnTo>
                  <a:lnTo>
                    <a:pt x="22" y="20"/>
                  </a:lnTo>
                  <a:lnTo>
                    <a:pt x="20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4" y="1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1" name="Tanzania">
              <a:extLst>
                <a:ext uri="{FF2B5EF4-FFF2-40B4-BE49-F238E27FC236}">
                  <a16:creationId xmlns:a16="http://schemas.microsoft.com/office/drawing/2014/main" id="{D29D77D9-F94F-4572-B08A-224BDC651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5087" y="4444431"/>
              <a:ext cx="264113" cy="271768"/>
            </a:xfrm>
            <a:custGeom>
              <a:avLst/>
              <a:gdLst>
                <a:gd name="T0" fmla="*/ 18 w 138"/>
                <a:gd name="T1" fmla="*/ 4 h 142"/>
                <a:gd name="T2" fmla="*/ 58 w 138"/>
                <a:gd name="T3" fmla="*/ 0 h 142"/>
                <a:gd name="T4" fmla="*/ 106 w 138"/>
                <a:gd name="T5" fmla="*/ 32 h 142"/>
                <a:gd name="T6" fmla="*/ 122 w 138"/>
                <a:gd name="T7" fmla="*/ 46 h 142"/>
                <a:gd name="T8" fmla="*/ 124 w 138"/>
                <a:gd name="T9" fmla="*/ 48 h 142"/>
                <a:gd name="T10" fmla="*/ 118 w 138"/>
                <a:gd name="T11" fmla="*/ 64 h 142"/>
                <a:gd name="T12" fmla="*/ 124 w 138"/>
                <a:gd name="T13" fmla="*/ 72 h 142"/>
                <a:gd name="T14" fmla="*/ 126 w 138"/>
                <a:gd name="T15" fmla="*/ 78 h 142"/>
                <a:gd name="T16" fmla="*/ 124 w 138"/>
                <a:gd name="T17" fmla="*/ 82 h 142"/>
                <a:gd name="T18" fmla="*/ 124 w 138"/>
                <a:gd name="T19" fmla="*/ 90 h 142"/>
                <a:gd name="T20" fmla="*/ 124 w 138"/>
                <a:gd name="T21" fmla="*/ 98 h 142"/>
                <a:gd name="T22" fmla="*/ 126 w 138"/>
                <a:gd name="T23" fmla="*/ 102 h 142"/>
                <a:gd name="T24" fmla="*/ 126 w 138"/>
                <a:gd name="T25" fmla="*/ 106 h 142"/>
                <a:gd name="T26" fmla="*/ 132 w 138"/>
                <a:gd name="T27" fmla="*/ 116 h 142"/>
                <a:gd name="T28" fmla="*/ 138 w 138"/>
                <a:gd name="T29" fmla="*/ 120 h 142"/>
                <a:gd name="T30" fmla="*/ 136 w 138"/>
                <a:gd name="T31" fmla="*/ 122 h 142"/>
                <a:gd name="T32" fmla="*/ 130 w 138"/>
                <a:gd name="T33" fmla="*/ 124 h 142"/>
                <a:gd name="T34" fmla="*/ 124 w 138"/>
                <a:gd name="T35" fmla="*/ 128 h 142"/>
                <a:gd name="T36" fmla="*/ 120 w 138"/>
                <a:gd name="T37" fmla="*/ 128 h 142"/>
                <a:gd name="T38" fmla="*/ 112 w 138"/>
                <a:gd name="T39" fmla="*/ 130 h 142"/>
                <a:gd name="T40" fmla="*/ 106 w 138"/>
                <a:gd name="T41" fmla="*/ 130 h 142"/>
                <a:gd name="T42" fmla="*/ 104 w 138"/>
                <a:gd name="T43" fmla="*/ 134 h 142"/>
                <a:gd name="T44" fmla="*/ 96 w 138"/>
                <a:gd name="T45" fmla="*/ 134 h 142"/>
                <a:gd name="T46" fmla="*/ 94 w 138"/>
                <a:gd name="T47" fmla="*/ 132 h 142"/>
                <a:gd name="T48" fmla="*/ 88 w 138"/>
                <a:gd name="T49" fmla="*/ 136 h 142"/>
                <a:gd name="T50" fmla="*/ 84 w 138"/>
                <a:gd name="T51" fmla="*/ 134 h 142"/>
                <a:gd name="T52" fmla="*/ 80 w 138"/>
                <a:gd name="T53" fmla="*/ 132 h 142"/>
                <a:gd name="T54" fmla="*/ 78 w 138"/>
                <a:gd name="T55" fmla="*/ 132 h 142"/>
                <a:gd name="T56" fmla="*/ 60 w 138"/>
                <a:gd name="T57" fmla="*/ 142 h 142"/>
                <a:gd name="T58" fmla="*/ 56 w 138"/>
                <a:gd name="T59" fmla="*/ 112 h 142"/>
                <a:gd name="T60" fmla="*/ 54 w 138"/>
                <a:gd name="T61" fmla="*/ 108 h 142"/>
                <a:gd name="T62" fmla="*/ 50 w 138"/>
                <a:gd name="T63" fmla="*/ 108 h 142"/>
                <a:gd name="T64" fmla="*/ 48 w 138"/>
                <a:gd name="T65" fmla="*/ 108 h 142"/>
                <a:gd name="T66" fmla="*/ 44 w 138"/>
                <a:gd name="T67" fmla="*/ 106 h 142"/>
                <a:gd name="T68" fmla="*/ 42 w 138"/>
                <a:gd name="T69" fmla="*/ 104 h 142"/>
                <a:gd name="T70" fmla="*/ 38 w 138"/>
                <a:gd name="T71" fmla="*/ 100 h 142"/>
                <a:gd name="T72" fmla="*/ 28 w 138"/>
                <a:gd name="T73" fmla="*/ 98 h 142"/>
                <a:gd name="T74" fmla="*/ 26 w 138"/>
                <a:gd name="T75" fmla="*/ 94 h 142"/>
                <a:gd name="T76" fmla="*/ 20 w 138"/>
                <a:gd name="T77" fmla="*/ 94 h 142"/>
                <a:gd name="T78" fmla="*/ 6 w 138"/>
                <a:gd name="T79" fmla="*/ 70 h 142"/>
                <a:gd name="T80" fmla="*/ 6 w 138"/>
                <a:gd name="T81" fmla="*/ 46 h 142"/>
                <a:gd name="T82" fmla="*/ 16 w 138"/>
                <a:gd name="T83" fmla="*/ 38 h 142"/>
                <a:gd name="T84" fmla="*/ 20 w 138"/>
                <a:gd name="T85" fmla="*/ 32 h 142"/>
                <a:gd name="T86" fmla="*/ 20 w 138"/>
                <a:gd name="T87" fmla="*/ 26 h 142"/>
                <a:gd name="T88" fmla="*/ 16 w 138"/>
                <a:gd name="T89" fmla="*/ 22 h 142"/>
                <a:gd name="T90" fmla="*/ 16 w 138"/>
                <a:gd name="T91" fmla="*/ 22 h 142"/>
                <a:gd name="T92" fmla="*/ 20 w 138"/>
                <a:gd name="T93" fmla="*/ 20 h 142"/>
                <a:gd name="T94" fmla="*/ 20 w 138"/>
                <a:gd name="T95" fmla="*/ 14 h 142"/>
                <a:gd name="T96" fmla="*/ 18 w 138"/>
                <a:gd name="T97" fmla="*/ 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142">
                  <a:moveTo>
                    <a:pt x="16" y="4"/>
                  </a:moveTo>
                  <a:lnTo>
                    <a:pt x="16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34" y="2"/>
                  </a:lnTo>
                  <a:lnTo>
                    <a:pt x="58" y="0"/>
                  </a:lnTo>
                  <a:lnTo>
                    <a:pt x="104" y="26"/>
                  </a:lnTo>
                  <a:lnTo>
                    <a:pt x="106" y="32"/>
                  </a:lnTo>
                  <a:lnTo>
                    <a:pt x="106" y="32"/>
                  </a:lnTo>
                  <a:lnTo>
                    <a:pt x="106" y="34"/>
                  </a:lnTo>
                  <a:lnTo>
                    <a:pt x="108" y="36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4" y="48"/>
                  </a:lnTo>
                  <a:lnTo>
                    <a:pt x="122" y="50"/>
                  </a:lnTo>
                  <a:lnTo>
                    <a:pt x="120" y="58"/>
                  </a:lnTo>
                  <a:lnTo>
                    <a:pt x="118" y="64"/>
                  </a:lnTo>
                  <a:lnTo>
                    <a:pt x="118" y="66"/>
                  </a:lnTo>
                  <a:lnTo>
                    <a:pt x="122" y="68"/>
                  </a:lnTo>
                  <a:lnTo>
                    <a:pt x="124" y="72"/>
                  </a:lnTo>
                  <a:lnTo>
                    <a:pt x="126" y="72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78"/>
                  </a:lnTo>
                  <a:lnTo>
                    <a:pt x="124" y="78"/>
                  </a:lnTo>
                  <a:lnTo>
                    <a:pt x="124" y="82"/>
                  </a:lnTo>
                  <a:lnTo>
                    <a:pt x="124" y="86"/>
                  </a:lnTo>
                  <a:lnTo>
                    <a:pt x="124" y="88"/>
                  </a:lnTo>
                  <a:lnTo>
                    <a:pt x="124" y="90"/>
                  </a:lnTo>
                  <a:lnTo>
                    <a:pt x="124" y="92"/>
                  </a:lnTo>
                  <a:lnTo>
                    <a:pt x="124" y="94"/>
                  </a:lnTo>
                  <a:lnTo>
                    <a:pt x="124" y="98"/>
                  </a:lnTo>
                  <a:lnTo>
                    <a:pt x="124" y="98"/>
                  </a:lnTo>
                  <a:lnTo>
                    <a:pt x="124" y="100"/>
                  </a:lnTo>
                  <a:lnTo>
                    <a:pt x="126" y="102"/>
                  </a:lnTo>
                  <a:lnTo>
                    <a:pt x="126" y="102"/>
                  </a:lnTo>
                  <a:lnTo>
                    <a:pt x="126" y="106"/>
                  </a:lnTo>
                  <a:lnTo>
                    <a:pt x="126" y="106"/>
                  </a:lnTo>
                  <a:lnTo>
                    <a:pt x="128" y="110"/>
                  </a:lnTo>
                  <a:lnTo>
                    <a:pt x="128" y="112"/>
                  </a:lnTo>
                  <a:lnTo>
                    <a:pt x="132" y="116"/>
                  </a:lnTo>
                  <a:lnTo>
                    <a:pt x="136" y="116"/>
                  </a:lnTo>
                  <a:lnTo>
                    <a:pt x="138" y="1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2"/>
                  </a:lnTo>
                  <a:lnTo>
                    <a:pt x="134" y="122"/>
                  </a:lnTo>
                  <a:lnTo>
                    <a:pt x="132" y="122"/>
                  </a:lnTo>
                  <a:lnTo>
                    <a:pt x="130" y="124"/>
                  </a:lnTo>
                  <a:lnTo>
                    <a:pt x="128" y="124"/>
                  </a:lnTo>
                  <a:lnTo>
                    <a:pt x="126" y="126"/>
                  </a:lnTo>
                  <a:lnTo>
                    <a:pt x="124" y="128"/>
                  </a:lnTo>
                  <a:lnTo>
                    <a:pt x="124" y="128"/>
                  </a:lnTo>
                  <a:lnTo>
                    <a:pt x="122" y="130"/>
                  </a:lnTo>
                  <a:lnTo>
                    <a:pt x="120" y="128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2" y="130"/>
                  </a:lnTo>
                  <a:lnTo>
                    <a:pt x="110" y="130"/>
                  </a:lnTo>
                  <a:lnTo>
                    <a:pt x="108" y="130"/>
                  </a:lnTo>
                  <a:lnTo>
                    <a:pt x="106" y="130"/>
                  </a:lnTo>
                  <a:lnTo>
                    <a:pt x="104" y="130"/>
                  </a:lnTo>
                  <a:lnTo>
                    <a:pt x="106" y="132"/>
                  </a:lnTo>
                  <a:lnTo>
                    <a:pt x="104" y="134"/>
                  </a:lnTo>
                  <a:lnTo>
                    <a:pt x="102" y="134"/>
                  </a:lnTo>
                  <a:lnTo>
                    <a:pt x="98" y="134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96" y="132"/>
                  </a:lnTo>
                  <a:lnTo>
                    <a:pt x="94" y="132"/>
                  </a:lnTo>
                  <a:lnTo>
                    <a:pt x="92" y="132"/>
                  </a:lnTo>
                  <a:lnTo>
                    <a:pt x="92" y="134"/>
                  </a:lnTo>
                  <a:lnTo>
                    <a:pt x="88" y="136"/>
                  </a:lnTo>
                  <a:lnTo>
                    <a:pt x="86" y="136"/>
                  </a:lnTo>
                  <a:lnTo>
                    <a:pt x="86" y="136"/>
                  </a:lnTo>
                  <a:lnTo>
                    <a:pt x="84" y="134"/>
                  </a:lnTo>
                  <a:lnTo>
                    <a:pt x="82" y="134"/>
                  </a:lnTo>
                  <a:lnTo>
                    <a:pt x="82" y="132"/>
                  </a:lnTo>
                  <a:lnTo>
                    <a:pt x="80" y="132"/>
                  </a:lnTo>
                  <a:lnTo>
                    <a:pt x="80" y="130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74" y="132"/>
                  </a:lnTo>
                  <a:lnTo>
                    <a:pt x="64" y="132"/>
                  </a:lnTo>
                  <a:lnTo>
                    <a:pt x="60" y="142"/>
                  </a:lnTo>
                  <a:lnTo>
                    <a:pt x="60" y="120"/>
                  </a:lnTo>
                  <a:lnTo>
                    <a:pt x="60" y="116"/>
                  </a:lnTo>
                  <a:lnTo>
                    <a:pt x="56" y="112"/>
                  </a:lnTo>
                  <a:lnTo>
                    <a:pt x="54" y="110"/>
                  </a:lnTo>
                  <a:lnTo>
                    <a:pt x="54" y="110"/>
                  </a:lnTo>
                  <a:lnTo>
                    <a:pt x="54" y="108"/>
                  </a:lnTo>
                  <a:lnTo>
                    <a:pt x="52" y="108"/>
                  </a:lnTo>
                  <a:lnTo>
                    <a:pt x="52" y="108"/>
                  </a:lnTo>
                  <a:lnTo>
                    <a:pt x="50" y="108"/>
                  </a:lnTo>
                  <a:lnTo>
                    <a:pt x="50" y="108"/>
                  </a:lnTo>
                  <a:lnTo>
                    <a:pt x="48" y="108"/>
                  </a:lnTo>
                  <a:lnTo>
                    <a:pt x="48" y="108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2" y="104"/>
                  </a:lnTo>
                  <a:lnTo>
                    <a:pt x="40" y="102"/>
                  </a:lnTo>
                  <a:lnTo>
                    <a:pt x="40" y="102"/>
                  </a:lnTo>
                  <a:lnTo>
                    <a:pt x="38" y="100"/>
                  </a:lnTo>
                  <a:lnTo>
                    <a:pt x="36" y="100"/>
                  </a:lnTo>
                  <a:lnTo>
                    <a:pt x="32" y="98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4" y="94"/>
                  </a:lnTo>
                  <a:lnTo>
                    <a:pt x="22" y="94"/>
                  </a:lnTo>
                  <a:lnTo>
                    <a:pt x="20" y="94"/>
                  </a:lnTo>
                  <a:lnTo>
                    <a:pt x="16" y="92"/>
                  </a:lnTo>
                  <a:lnTo>
                    <a:pt x="14" y="82"/>
                  </a:lnTo>
                  <a:lnTo>
                    <a:pt x="6" y="70"/>
                  </a:lnTo>
                  <a:lnTo>
                    <a:pt x="2" y="56"/>
                  </a:lnTo>
                  <a:lnTo>
                    <a:pt x="0" y="46"/>
                  </a:lnTo>
                  <a:lnTo>
                    <a:pt x="6" y="46"/>
                  </a:lnTo>
                  <a:lnTo>
                    <a:pt x="10" y="44"/>
                  </a:lnTo>
                  <a:lnTo>
                    <a:pt x="12" y="42"/>
                  </a:lnTo>
                  <a:lnTo>
                    <a:pt x="16" y="38"/>
                  </a:lnTo>
                  <a:lnTo>
                    <a:pt x="18" y="36"/>
                  </a:lnTo>
                  <a:lnTo>
                    <a:pt x="20" y="34"/>
                  </a:lnTo>
                  <a:lnTo>
                    <a:pt x="20" y="32"/>
                  </a:lnTo>
                  <a:lnTo>
                    <a:pt x="22" y="32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6" y="24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Syria">
              <a:extLst>
                <a:ext uri="{FF2B5EF4-FFF2-40B4-BE49-F238E27FC236}">
                  <a16:creationId xmlns:a16="http://schemas.microsoft.com/office/drawing/2014/main" id="{25CC1CC2-4CD8-42A1-ACA1-D75632883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746" y="3495157"/>
              <a:ext cx="145453" cy="133970"/>
            </a:xfrm>
            <a:custGeom>
              <a:avLst/>
              <a:gdLst>
                <a:gd name="T0" fmla="*/ 62 w 76"/>
                <a:gd name="T1" fmla="*/ 40 h 70"/>
                <a:gd name="T2" fmla="*/ 66 w 76"/>
                <a:gd name="T3" fmla="*/ 34 h 70"/>
                <a:gd name="T4" fmla="*/ 64 w 76"/>
                <a:gd name="T5" fmla="*/ 28 h 70"/>
                <a:gd name="T6" fmla="*/ 66 w 76"/>
                <a:gd name="T7" fmla="*/ 20 h 70"/>
                <a:gd name="T8" fmla="*/ 64 w 76"/>
                <a:gd name="T9" fmla="*/ 12 h 70"/>
                <a:gd name="T10" fmla="*/ 72 w 76"/>
                <a:gd name="T11" fmla="*/ 8 h 70"/>
                <a:gd name="T12" fmla="*/ 76 w 76"/>
                <a:gd name="T13" fmla="*/ 6 h 70"/>
                <a:gd name="T14" fmla="*/ 76 w 76"/>
                <a:gd name="T15" fmla="*/ 0 h 70"/>
                <a:gd name="T16" fmla="*/ 68 w 76"/>
                <a:gd name="T17" fmla="*/ 2 h 70"/>
                <a:gd name="T18" fmla="*/ 58 w 76"/>
                <a:gd name="T19" fmla="*/ 4 h 70"/>
                <a:gd name="T20" fmla="*/ 52 w 76"/>
                <a:gd name="T21" fmla="*/ 4 h 70"/>
                <a:gd name="T22" fmla="*/ 46 w 76"/>
                <a:gd name="T23" fmla="*/ 8 h 70"/>
                <a:gd name="T24" fmla="*/ 40 w 76"/>
                <a:gd name="T25" fmla="*/ 8 h 70"/>
                <a:gd name="T26" fmla="*/ 34 w 76"/>
                <a:gd name="T27" fmla="*/ 6 h 70"/>
                <a:gd name="T28" fmla="*/ 26 w 76"/>
                <a:gd name="T29" fmla="*/ 6 h 70"/>
                <a:gd name="T30" fmla="*/ 22 w 76"/>
                <a:gd name="T31" fmla="*/ 8 h 70"/>
                <a:gd name="T32" fmla="*/ 14 w 76"/>
                <a:gd name="T33" fmla="*/ 10 h 70"/>
                <a:gd name="T34" fmla="*/ 10 w 76"/>
                <a:gd name="T35" fmla="*/ 10 h 70"/>
                <a:gd name="T36" fmla="*/ 8 w 76"/>
                <a:gd name="T37" fmla="*/ 16 h 70"/>
                <a:gd name="T38" fmla="*/ 6 w 76"/>
                <a:gd name="T39" fmla="*/ 20 h 70"/>
                <a:gd name="T40" fmla="*/ 2 w 76"/>
                <a:gd name="T41" fmla="*/ 20 h 70"/>
                <a:gd name="T42" fmla="*/ 0 w 76"/>
                <a:gd name="T43" fmla="*/ 20 h 70"/>
                <a:gd name="T44" fmla="*/ 2 w 76"/>
                <a:gd name="T45" fmla="*/ 28 h 70"/>
                <a:gd name="T46" fmla="*/ 2 w 76"/>
                <a:gd name="T47" fmla="*/ 34 h 70"/>
                <a:gd name="T48" fmla="*/ 8 w 76"/>
                <a:gd name="T49" fmla="*/ 40 h 70"/>
                <a:gd name="T50" fmla="*/ 12 w 76"/>
                <a:gd name="T51" fmla="*/ 42 h 70"/>
                <a:gd name="T52" fmla="*/ 12 w 76"/>
                <a:gd name="T53" fmla="*/ 48 h 70"/>
                <a:gd name="T54" fmla="*/ 10 w 76"/>
                <a:gd name="T55" fmla="*/ 48 h 70"/>
                <a:gd name="T56" fmla="*/ 6 w 76"/>
                <a:gd name="T57" fmla="*/ 54 h 70"/>
                <a:gd name="T58" fmla="*/ 4 w 76"/>
                <a:gd name="T59" fmla="*/ 56 h 70"/>
                <a:gd name="T60" fmla="*/ 6 w 76"/>
                <a:gd name="T61" fmla="*/ 58 h 70"/>
                <a:gd name="T62" fmla="*/ 6 w 76"/>
                <a:gd name="T63" fmla="*/ 66 h 70"/>
                <a:gd name="T64" fmla="*/ 12 w 76"/>
                <a:gd name="T65" fmla="*/ 68 h 70"/>
                <a:gd name="T66" fmla="*/ 14 w 76"/>
                <a:gd name="T67" fmla="*/ 70 h 70"/>
                <a:gd name="T68" fmla="*/ 40 w 76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6" h="70">
                  <a:moveTo>
                    <a:pt x="40" y="56"/>
                  </a:moveTo>
                  <a:lnTo>
                    <a:pt x="62" y="40"/>
                  </a:lnTo>
                  <a:lnTo>
                    <a:pt x="64" y="38"/>
                  </a:lnTo>
                  <a:lnTo>
                    <a:pt x="66" y="34"/>
                  </a:lnTo>
                  <a:lnTo>
                    <a:pt x="66" y="32"/>
                  </a:lnTo>
                  <a:lnTo>
                    <a:pt x="64" y="28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4" y="16"/>
                  </a:lnTo>
                  <a:lnTo>
                    <a:pt x="64" y="12"/>
                  </a:lnTo>
                  <a:lnTo>
                    <a:pt x="68" y="8"/>
                  </a:lnTo>
                  <a:lnTo>
                    <a:pt x="72" y="8"/>
                  </a:lnTo>
                  <a:lnTo>
                    <a:pt x="74" y="6"/>
                  </a:lnTo>
                  <a:lnTo>
                    <a:pt x="76" y="6"/>
                  </a:lnTo>
                  <a:lnTo>
                    <a:pt x="76" y="2"/>
                  </a:lnTo>
                  <a:lnTo>
                    <a:pt x="76" y="0"/>
                  </a:lnTo>
                  <a:lnTo>
                    <a:pt x="72" y="2"/>
                  </a:lnTo>
                  <a:lnTo>
                    <a:pt x="68" y="2"/>
                  </a:lnTo>
                  <a:lnTo>
                    <a:pt x="62" y="2"/>
                  </a:lnTo>
                  <a:lnTo>
                    <a:pt x="58" y="4"/>
                  </a:lnTo>
                  <a:lnTo>
                    <a:pt x="56" y="4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0" y="8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2" y="6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18" y="10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0" y="10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6" y="20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2" y="34"/>
                  </a:lnTo>
                  <a:lnTo>
                    <a:pt x="2" y="38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12" y="42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6" y="50"/>
                  </a:lnTo>
                  <a:lnTo>
                    <a:pt x="6" y="54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8"/>
                  </a:lnTo>
                  <a:lnTo>
                    <a:pt x="6" y="58"/>
                  </a:lnTo>
                  <a:lnTo>
                    <a:pt x="6" y="64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12" y="68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6" y="70"/>
                  </a:lnTo>
                  <a:lnTo>
                    <a:pt x="40" y="56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3" name="Switzerland">
              <a:extLst>
                <a:ext uri="{FF2B5EF4-FFF2-40B4-BE49-F238E27FC236}">
                  <a16:creationId xmlns:a16="http://schemas.microsoft.com/office/drawing/2014/main" id="{D02A2434-6995-4F75-A1FC-0F74AC62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756" y="3196594"/>
              <a:ext cx="107176" cy="57416"/>
            </a:xfrm>
            <a:custGeom>
              <a:avLst/>
              <a:gdLst>
                <a:gd name="T0" fmla="*/ 24 w 56"/>
                <a:gd name="T1" fmla="*/ 4 h 30"/>
                <a:gd name="T2" fmla="*/ 28 w 56"/>
                <a:gd name="T3" fmla="*/ 4 h 30"/>
                <a:gd name="T4" fmla="*/ 30 w 56"/>
                <a:gd name="T5" fmla="*/ 0 h 30"/>
                <a:gd name="T6" fmla="*/ 32 w 56"/>
                <a:gd name="T7" fmla="*/ 2 h 30"/>
                <a:gd name="T8" fmla="*/ 36 w 56"/>
                <a:gd name="T9" fmla="*/ 2 h 30"/>
                <a:gd name="T10" fmla="*/ 40 w 56"/>
                <a:gd name="T11" fmla="*/ 4 h 30"/>
                <a:gd name="T12" fmla="*/ 44 w 56"/>
                <a:gd name="T13" fmla="*/ 8 h 30"/>
                <a:gd name="T14" fmla="*/ 44 w 56"/>
                <a:gd name="T15" fmla="*/ 10 h 30"/>
                <a:gd name="T16" fmla="*/ 48 w 56"/>
                <a:gd name="T17" fmla="*/ 10 h 30"/>
                <a:gd name="T18" fmla="*/ 52 w 56"/>
                <a:gd name="T19" fmla="*/ 10 h 30"/>
                <a:gd name="T20" fmla="*/ 56 w 56"/>
                <a:gd name="T21" fmla="*/ 14 h 30"/>
                <a:gd name="T22" fmla="*/ 54 w 56"/>
                <a:gd name="T23" fmla="*/ 20 h 30"/>
                <a:gd name="T24" fmla="*/ 50 w 56"/>
                <a:gd name="T25" fmla="*/ 26 h 30"/>
                <a:gd name="T26" fmla="*/ 46 w 56"/>
                <a:gd name="T27" fmla="*/ 24 h 30"/>
                <a:gd name="T28" fmla="*/ 40 w 56"/>
                <a:gd name="T29" fmla="*/ 26 h 30"/>
                <a:gd name="T30" fmla="*/ 36 w 56"/>
                <a:gd name="T31" fmla="*/ 28 h 30"/>
                <a:gd name="T32" fmla="*/ 32 w 56"/>
                <a:gd name="T33" fmla="*/ 24 h 30"/>
                <a:gd name="T34" fmla="*/ 26 w 56"/>
                <a:gd name="T35" fmla="*/ 30 h 30"/>
                <a:gd name="T36" fmla="*/ 18 w 56"/>
                <a:gd name="T37" fmla="*/ 30 h 30"/>
                <a:gd name="T38" fmla="*/ 14 w 56"/>
                <a:gd name="T39" fmla="*/ 28 h 30"/>
                <a:gd name="T40" fmla="*/ 12 w 56"/>
                <a:gd name="T41" fmla="*/ 24 h 30"/>
                <a:gd name="T42" fmla="*/ 6 w 56"/>
                <a:gd name="T43" fmla="*/ 22 h 30"/>
                <a:gd name="T44" fmla="*/ 6 w 56"/>
                <a:gd name="T45" fmla="*/ 26 h 30"/>
                <a:gd name="T46" fmla="*/ 0 w 56"/>
                <a:gd name="T47" fmla="*/ 26 h 30"/>
                <a:gd name="T48" fmla="*/ 2 w 56"/>
                <a:gd name="T49" fmla="*/ 24 h 30"/>
                <a:gd name="T50" fmla="*/ 4 w 56"/>
                <a:gd name="T51" fmla="*/ 22 h 30"/>
                <a:gd name="T52" fmla="*/ 6 w 56"/>
                <a:gd name="T53" fmla="*/ 14 h 30"/>
                <a:gd name="T54" fmla="*/ 12 w 56"/>
                <a:gd name="T55" fmla="*/ 10 h 30"/>
                <a:gd name="T56" fmla="*/ 12 w 56"/>
                <a:gd name="T57" fmla="*/ 6 h 30"/>
                <a:gd name="T58" fmla="*/ 12 w 56"/>
                <a:gd name="T59" fmla="*/ 2 h 30"/>
                <a:gd name="T60" fmla="*/ 16 w 56"/>
                <a:gd name="T61" fmla="*/ 4 h 30"/>
                <a:gd name="T62" fmla="*/ 22 w 56"/>
                <a:gd name="T63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30">
                  <a:moveTo>
                    <a:pt x="22" y="2"/>
                  </a:moveTo>
                  <a:lnTo>
                    <a:pt x="24" y="4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40" y="4"/>
                  </a:lnTo>
                  <a:lnTo>
                    <a:pt x="44" y="6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4" y="10"/>
                  </a:lnTo>
                  <a:lnTo>
                    <a:pt x="46" y="10"/>
                  </a:lnTo>
                  <a:lnTo>
                    <a:pt x="48" y="10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6" y="14"/>
                  </a:lnTo>
                  <a:lnTo>
                    <a:pt x="52" y="16"/>
                  </a:lnTo>
                  <a:lnTo>
                    <a:pt x="54" y="20"/>
                  </a:lnTo>
                  <a:lnTo>
                    <a:pt x="50" y="22"/>
                  </a:lnTo>
                  <a:lnTo>
                    <a:pt x="50" y="26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0" y="22"/>
                  </a:lnTo>
                  <a:lnTo>
                    <a:pt x="40" y="26"/>
                  </a:lnTo>
                  <a:lnTo>
                    <a:pt x="38" y="30"/>
                  </a:lnTo>
                  <a:lnTo>
                    <a:pt x="36" y="28"/>
                  </a:lnTo>
                  <a:lnTo>
                    <a:pt x="32" y="26"/>
                  </a:lnTo>
                  <a:lnTo>
                    <a:pt x="32" y="24"/>
                  </a:lnTo>
                  <a:lnTo>
                    <a:pt x="30" y="22"/>
                  </a:lnTo>
                  <a:lnTo>
                    <a:pt x="26" y="30"/>
                  </a:lnTo>
                  <a:lnTo>
                    <a:pt x="22" y="28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2" y="24"/>
                  </a:lnTo>
                  <a:lnTo>
                    <a:pt x="10" y="22"/>
                  </a:lnTo>
                  <a:lnTo>
                    <a:pt x="6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4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8" y="12"/>
                  </a:lnTo>
                  <a:lnTo>
                    <a:pt x="12" y="10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4" name="Sweden">
              <a:extLst>
                <a:ext uri="{FF2B5EF4-FFF2-40B4-BE49-F238E27FC236}">
                  <a16:creationId xmlns:a16="http://schemas.microsoft.com/office/drawing/2014/main" id="{913CB8B7-3A47-46AB-9CC5-09996C92CC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4277" y="2427223"/>
              <a:ext cx="233491" cy="532053"/>
            </a:xfrm>
            <a:custGeom>
              <a:avLst/>
              <a:gdLst>
                <a:gd name="T0" fmla="*/ 6 w 122"/>
                <a:gd name="T1" fmla="*/ 200 h 278"/>
                <a:gd name="T2" fmla="*/ 12 w 122"/>
                <a:gd name="T3" fmla="*/ 186 h 278"/>
                <a:gd name="T4" fmla="*/ 14 w 122"/>
                <a:gd name="T5" fmla="*/ 164 h 278"/>
                <a:gd name="T6" fmla="*/ 6 w 122"/>
                <a:gd name="T7" fmla="*/ 136 h 278"/>
                <a:gd name="T8" fmla="*/ 18 w 122"/>
                <a:gd name="T9" fmla="*/ 112 h 278"/>
                <a:gd name="T10" fmla="*/ 24 w 122"/>
                <a:gd name="T11" fmla="*/ 78 h 278"/>
                <a:gd name="T12" fmla="*/ 34 w 122"/>
                <a:gd name="T13" fmla="*/ 62 h 278"/>
                <a:gd name="T14" fmla="*/ 40 w 122"/>
                <a:gd name="T15" fmla="*/ 36 h 278"/>
                <a:gd name="T16" fmla="*/ 52 w 122"/>
                <a:gd name="T17" fmla="*/ 24 h 278"/>
                <a:gd name="T18" fmla="*/ 58 w 122"/>
                <a:gd name="T19" fmla="*/ 16 h 278"/>
                <a:gd name="T20" fmla="*/ 72 w 122"/>
                <a:gd name="T21" fmla="*/ 14 h 278"/>
                <a:gd name="T22" fmla="*/ 78 w 122"/>
                <a:gd name="T23" fmla="*/ 6 h 278"/>
                <a:gd name="T24" fmla="*/ 84 w 122"/>
                <a:gd name="T25" fmla="*/ 2 h 278"/>
                <a:gd name="T26" fmla="*/ 104 w 122"/>
                <a:gd name="T27" fmla="*/ 16 h 278"/>
                <a:gd name="T28" fmla="*/ 112 w 122"/>
                <a:gd name="T29" fmla="*/ 26 h 278"/>
                <a:gd name="T30" fmla="*/ 114 w 122"/>
                <a:gd name="T31" fmla="*/ 42 h 278"/>
                <a:gd name="T32" fmla="*/ 118 w 122"/>
                <a:gd name="T33" fmla="*/ 64 h 278"/>
                <a:gd name="T34" fmla="*/ 120 w 122"/>
                <a:gd name="T35" fmla="*/ 74 h 278"/>
                <a:gd name="T36" fmla="*/ 106 w 122"/>
                <a:gd name="T37" fmla="*/ 74 h 278"/>
                <a:gd name="T38" fmla="*/ 98 w 122"/>
                <a:gd name="T39" fmla="*/ 76 h 278"/>
                <a:gd name="T40" fmla="*/ 98 w 122"/>
                <a:gd name="T41" fmla="*/ 84 h 278"/>
                <a:gd name="T42" fmla="*/ 98 w 122"/>
                <a:gd name="T43" fmla="*/ 86 h 278"/>
                <a:gd name="T44" fmla="*/ 98 w 122"/>
                <a:gd name="T45" fmla="*/ 98 h 278"/>
                <a:gd name="T46" fmla="*/ 94 w 122"/>
                <a:gd name="T47" fmla="*/ 110 h 278"/>
                <a:gd name="T48" fmla="*/ 84 w 122"/>
                <a:gd name="T49" fmla="*/ 122 h 278"/>
                <a:gd name="T50" fmla="*/ 76 w 122"/>
                <a:gd name="T51" fmla="*/ 128 h 278"/>
                <a:gd name="T52" fmla="*/ 70 w 122"/>
                <a:gd name="T53" fmla="*/ 132 h 278"/>
                <a:gd name="T54" fmla="*/ 64 w 122"/>
                <a:gd name="T55" fmla="*/ 144 h 278"/>
                <a:gd name="T56" fmla="*/ 60 w 122"/>
                <a:gd name="T57" fmla="*/ 156 h 278"/>
                <a:gd name="T58" fmla="*/ 60 w 122"/>
                <a:gd name="T59" fmla="*/ 168 h 278"/>
                <a:gd name="T60" fmla="*/ 64 w 122"/>
                <a:gd name="T61" fmla="*/ 178 h 278"/>
                <a:gd name="T62" fmla="*/ 74 w 122"/>
                <a:gd name="T63" fmla="*/ 186 h 278"/>
                <a:gd name="T64" fmla="*/ 74 w 122"/>
                <a:gd name="T65" fmla="*/ 204 h 278"/>
                <a:gd name="T66" fmla="*/ 64 w 122"/>
                <a:gd name="T67" fmla="*/ 202 h 278"/>
                <a:gd name="T68" fmla="*/ 54 w 122"/>
                <a:gd name="T69" fmla="*/ 202 h 278"/>
                <a:gd name="T70" fmla="*/ 62 w 122"/>
                <a:gd name="T71" fmla="*/ 204 h 278"/>
                <a:gd name="T72" fmla="*/ 76 w 122"/>
                <a:gd name="T73" fmla="*/ 208 h 278"/>
                <a:gd name="T74" fmla="*/ 68 w 122"/>
                <a:gd name="T75" fmla="*/ 210 h 278"/>
                <a:gd name="T76" fmla="*/ 62 w 122"/>
                <a:gd name="T77" fmla="*/ 218 h 278"/>
                <a:gd name="T78" fmla="*/ 58 w 122"/>
                <a:gd name="T79" fmla="*/ 224 h 278"/>
                <a:gd name="T80" fmla="*/ 58 w 122"/>
                <a:gd name="T81" fmla="*/ 234 h 278"/>
                <a:gd name="T82" fmla="*/ 60 w 122"/>
                <a:gd name="T83" fmla="*/ 248 h 278"/>
                <a:gd name="T84" fmla="*/ 50 w 122"/>
                <a:gd name="T85" fmla="*/ 264 h 278"/>
                <a:gd name="T86" fmla="*/ 36 w 122"/>
                <a:gd name="T87" fmla="*/ 272 h 278"/>
                <a:gd name="T88" fmla="*/ 22 w 122"/>
                <a:gd name="T89" fmla="*/ 274 h 278"/>
                <a:gd name="T90" fmla="*/ 22 w 122"/>
                <a:gd name="T91" fmla="*/ 258 h 278"/>
                <a:gd name="T92" fmla="*/ 10 w 122"/>
                <a:gd name="T93" fmla="*/ 244 h 278"/>
                <a:gd name="T94" fmla="*/ 6 w 122"/>
                <a:gd name="T95" fmla="*/ 232 h 278"/>
                <a:gd name="T96" fmla="*/ 4 w 122"/>
                <a:gd name="T97" fmla="*/ 226 h 278"/>
                <a:gd name="T98" fmla="*/ 0 w 122"/>
                <a:gd name="T99" fmla="*/ 218 h 278"/>
                <a:gd name="T100" fmla="*/ 78 w 122"/>
                <a:gd name="T101" fmla="*/ 206 h 278"/>
                <a:gd name="T102" fmla="*/ 4 w 122"/>
                <a:gd name="T103" fmla="*/ 232 h 278"/>
                <a:gd name="T104" fmla="*/ 84 w 122"/>
                <a:gd name="T105" fmla="*/ 222 h 278"/>
                <a:gd name="T106" fmla="*/ 86 w 122"/>
                <a:gd name="T107" fmla="*/ 234 h 278"/>
                <a:gd name="T108" fmla="*/ 84 w 122"/>
                <a:gd name="T109" fmla="*/ 244 h 278"/>
                <a:gd name="T110" fmla="*/ 84 w 122"/>
                <a:gd name="T111" fmla="*/ 234 h 278"/>
                <a:gd name="T112" fmla="*/ 76 w 122"/>
                <a:gd name="T113" fmla="*/ 244 h 278"/>
                <a:gd name="T114" fmla="*/ 60 w 122"/>
                <a:gd name="T115" fmla="*/ 262 h 278"/>
                <a:gd name="T116" fmla="*/ 64 w 122"/>
                <a:gd name="T117" fmla="*/ 24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2" h="278">
                  <a:moveTo>
                    <a:pt x="2" y="212"/>
                  </a:moveTo>
                  <a:lnTo>
                    <a:pt x="4" y="214"/>
                  </a:lnTo>
                  <a:lnTo>
                    <a:pt x="6" y="216"/>
                  </a:lnTo>
                  <a:lnTo>
                    <a:pt x="6" y="214"/>
                  </a:lnTo>
                  <a:lnTo>
                    <a:pt x="6" y="206"/>
                  </a:lnTo>
                  <a:lnTo>
                    <a:pt x="4" y="202"/>
                  </a:lnTo>
                  <a:lnTo>
                    <a:pt x="6" y="200"/>
                  </a:lnTo>
                  <a:lnTo>
                    <a:pt x="6" y="200"/>
                  </a:lnTo>
                  <a:lnTo>
                    <a:pt x="6" y="196"/>
                  </a:lnTo>
                  <a:lnTo>
                    <a:pt x="6" y="196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10" y="190"/>
                  </a:lnTo>
                  <a:lnTo>
                    <a:pt x="12" y="186"/>
                  </a:lnTo>
                  <a:lnTo>
                    <a:pt x="10" y="184"/>
                  </a:lnTo>
                  <a:lnTo>
                    <a:pt x="10" y="178"/>
                  </a:lnTo>
                  <a:lnTo>
                    <a:pt x="8" y="174"/>
                  </a:lnTo>
                  <a:lnTo>
                    <a:pt x="8" y="172"/>
                  </a:lnTo>
                  <a:lnTo>
                    <a:pt x="14" y="170"/>
                  </a:lnTo>
                  <a:lnTo>
                    <a:pt x="14" y="166"/>
                  </a:lnTo>
                  <a:lnTo>
                    <a:pt x="14" y="164"/>
                  </a:lnTo>
                  <a:lnTo>
                    <a:pt x="10" y="158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2"/>
                  </a:lnTo>
                  <a:lnTo>
                    <a:pt x="6" y="140"/>
                  </a:lnTo>
                  <a:lnTo>
                    <a:pt x="6" y="136"/>
                  </a:lnTo>
                  <a:lnTo>
                    <a:pt x="6" y="130"/>
                  </a:lnTo>
                  <a:lnTo>
                    <a:pt x="4" y="124"/>
                  </a:lnTo>
                  <a:lnTo>
                    <a:pt x="6" y="118"/>
                  </a:lnTo>
                  <a:lnTo>
                    <a:pt x="8" y="112"/>
                  </a:lnTo>
                  <a:lnTo>
                    <a:pt x="12" y="112"/>
                  </a:lnTo>
                  <a:lnTo>
                    <a:pt x="14" y="112"/>
                  </a:lnTo>
                  <a:lnTo>
                    <a:pt x="18" y="112"/>
                  </a:lnTo>
                  <a:lnTo>
                    <a:pt x="20" y="110"/>
                  </a:lnTo>
                  <a:lnTo>
                    <a:pt x="20" y="104"/>
                  </a:lnTo>
                  <a:lnTo>
                    <a:pt x="20" y="102"/>
                  </a:lnTo>
                  <a:lnTo>
                    <a:pt x="20" y="100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4" y="78"/>
                  </a:lnTo>
                  <a:lnTo>
                    <a:pt x="26" y="74"/>
                  </a:lnTo>
                  <a:lnTo>
                    <a:pt x="26" y="72"/>
                  </a:lnTo>
                  <a:lnTo>
                    <a:pt x="24" y="70"/>
                  </a:lnTo>
                  <a:lnTo>
                    <a:pt x="24" y="68"/>
                  </a:lnTo>
                  <a:lnTo>
                    <a:pt x="28" y="64"/>
                  </a:lnTo>
                  <a:lnTo>
                    <a:pt x="32" y="64"/>
                  </a:lnTo>
                  <a:lnTo>
                    <a:pt x="34" y="62"/>
                  </a:lnTo>
                  <a:lnTo>
                    <a:pt x="34" y="60"/>
                  </a:lnTo>
                  <a:lnTo>
                    <a:pt x="38" y="54"/>
                  </a:lnTo>
                  <a:lnTo>
                    <a:pt x="42" y="50"/>
                  </a:lnTo>
                  <a:lnTo>
                    <a:pt x="42" y="46"/>
                  </a:lnTo>
                  <a:lnTo>
                    <a:pt x="42" y="42"/>
                  </a:lnTo>
                  <a:lnTo>
                    <a:pt x="40" y="42"/>
                  </a:lnTo>
                  <a:lnTo>
                    <a:pt x="40" y="36"/>
                  </a:lnTo>
                  <a:lnTo>
                    <a:pt x="42" y="34"/>
                  </a:lnTo>
                  <a:lnTo>
                    <a:pt x="42" y="32"/>
                  </a:lnTo>
                  <a:lnTo>
                    <a:pt x="44" y="30"/>
                  </a:lnTo>
                  <a:lnTo>
                    <a:pt x="46" y="28"/>
                  </a:lnTo>
                  <a:lnTo>
                    <a:pt x="48" y="24"/>
                  </a:lnTo>
                  <a:lnTo>
                    <a:pt x="50" y="22"/>
                  </a:lnTo>
                  <a:lnTo>
                    <a:pt x="52" y="24"/>
                  </a:lnTo>
                  <a:lnTo>
                    <a:pt x="54" y="26"/>
                  </a:lnTo>
                  <a:lnTo>
                    <a:pt x="56" y="24"/>
                  </a:lnTo>
                  <a:lnTo>
                    <a:pt x="56" y="22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56" y="18"/>
                  </a:lnTo>
                  <a:lnTo>
                    <a:pt x="58" y="16"/>
                  </a:lnTo>
                  <a:lnTo>
                    <a:pt x="56" y="14"/>
                  </a:lnTo>
                  <a:lnTo>
                    <a:pt x="56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70" y="14"/>
                  </a:lnTo>
                  <a:lnTo>
                    <a:pt x="72" y="14"/>
                  </a:lnTo>
                  <a:lnTo>
                    <a:pt x="74" y="16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76" y="14"/>
                  </a:lnTo>
                  <a:lnTo>
                    <a:pt x="76" y="10"/>
                  </a:lnTo>
                  <a:lnTo>
                    <a:pt x="76" y="8"/>
                  </a:lnTo>
                  <a:lnTo>
                    <a:pt x="78" y="6"/>
                  </a:lnTo>
                  <a:lnTo>
                    <a:pt x="78" y="4"/>
                  </a:lnTo>
                  <a:lnTo>
                    <a:pt x="74" y="2"/>
                  </a:lnTo>
                  <a:lnTo>
                    <a:pt x="74" y="0"/>
                  </a:lnTo>
                  <a:lnTo>
                    <a:pt x="78" y="2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8"/>
                  </a:lnTo>
                  <a:lnTo>
                    <a:pt x="94" y="12"/>
                  </a:lnTo>
                  <a:lnTo>
                    <a:pt x="98" y="12"/>
                  </a:lnTo>
                  <a:lnTo>
                    <a:pt x="100" y="12"/>
                  </a:lnTo>
                  <a:lnTo>
                    <a:pt x="102" y="14"/>
                  </a:lnTo>
                  <a:lnTo>
                    <a:pt x="104" y="16"/>
                  </a:lnTo>
                  <a:lnTo>
                    <a:pt x="106" y="18"/>
                  </a:lnTo>
                  <a:lnTo>
                    <a:pt x="106" y="18"/>
                  </a:lnTo>
                  <a:lnTo>
                    <a:pt x="108" y="18"/>
                  </a:lnTo>
                  <a:lnTo>
                    <a:pt x="110" y="22"/>
                  </a:lnTo>
                  <a:lnTo>
                    <a:pt x="112" y="22"/>
                  </a:lnTo>
                  <a:lnTo>
                    <a:pt x="112" y="22"/>
                  </a:lnTo>
                  <a:lnTo>
                    <a:pt x="112" y="26"/>
                  </a:lnTo>
                  <a:lnTo>
                    <a:pt x="112" y="30"/>
                  </a:lnTo>
                  <a:lnTo>
                    <a:pt x="112" y="32"/>
                  </a:lnTo>
                  <a:lnTo>
                    <a:pt x="112" y="34"/>
                  </a:lnTo>
                  <a:lnTo>
                    <a:pt x="114" y="34"/>
                  </a:lnTo>
                  <a:lnTo>
                    <a:pt x="116" y="38"/>
                  </a:lnTo>
                  <a:lnTo>
                    <a:pt x="114" y="40"/>
                  </a:lnTo>
                  <a:lnTo>
                    <a:pt x="114" y="42"/>
                  </a:lnTo>
                  <a:lnTo>
                    <a:pt x="116" y="44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2"/>
                  </a:lnTo>
                  <a:lnTo>
                    <a:pt x="116" y="58"/>
                  </a:lnTo>
                  <a:lnTo>
                    <a:pt x="116" y="60"/>
                  </a:lnTo>
                  <a:lnTo>
                    <a:pt x="118" y="64"/>
                  </a:lnTo>
                  <a:lnTo>
                    <a:pt x="120" y="64"/>
                  </a:lnTo>
                  <a:lnTo>
                    <a:pt x="122" y="68"/>
                  </a:lnTo>
                  <a:lnTo>
                    <a:pt x="122" y="70"/>
                  </a:lnTo>
                  <a:lnTo>
                    <a:pt x="122" y="72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4" y="74"/>
                  </a:lnTo>
                  <a:lnTo>
                    <a:pt x="112" y="72"/>
                  </a:lnTo>
                  <a:lnTo>
                    <a:pt x="112" y="74"/>
                  </a:lnTo>
                  <a:lnTo>
                    <a:pt x="110" y="74"/>
                  </a:lnTo>
                  <a:lnTo>
                    <a:pt x="108" y="72"/>
                  </a:lnTo>
                  <a:lnTo>
                    <a:pt x="106" y="74"/>
                  </a:lnTo>
                  <a:lnTo>
                    <a:pt x="106" y="72"/>
                  </a:lnTo>
                  <a:lnTo>
                    <a:pt x="104" y="72"/>
                  </a:lnTo>
                  <a:lnTo>
                    <a:pt x="104" y="74"/>
                  </a:lnTo>
                  <a:lnTo>
                    <a:pt x="102" y="76"/>
                  </a:lnTo>
                  <a:lnTo>
                    <a:pt x="100" y="78"/>
                  </a:lnTo>
                  <a:lnTo>
                    <a:pt x="100" y="76"/>
                  </a:lnTo>
                  <a:lnTo>
                    <a:pt x="98" y="76"/>
                  </a:lnTo>
                  <a:lnTo>
                    <a:pt x="100" y="78"/>
                  </a:lnTo>
                  <a:lnTo>
                    <a:pt x="102" y="78"/>
                  </a:lnTo>
                  <a:lnTo>
                    <a:pt x="100" y="80"/>
                  </a:lnTo>
                  <a:lnTo>
                    <a:pt x="98" y="80"/>
                  </a:lnTo>
                  <a:lnTo>
                    <a:pt x="96" y="82"/>
                  </a:lnTo>
                  <a:lnTo>
                    <a:pt x="98" y="82"/>
                  </a:lnTo>
                  <a:lnTo>
                    <a:pt x="98" y="84"/>
                  </a:lnTo>
                  <a:lnTo>
                    <a:pt x="96" y="84"/>
                  </a:lnTo>
                  <a:lnTo>
                    <a:pt x="96" y="84"/>
                  </a:lnTo>
                  <a:lnTo>
                    <a:pt x="94" y="84"/>
                  </a:lnTo>
                  <a:lnTo>
                    <a:pt x="94" y="84"/>
                  </a:lnTo>
                  <a:lnTo>
                    <a:pt x="94" y="86"/>
                  </a:lnTo>
                  <a:lnTo>
                    <a:pt x="96" y="86"/>
                  </a:lnTo>
                  <a:lnTo>
                    <a:pt x="98" y="86"/>
                  </a:lnTo>
                  <a:lnTo>
                    <a:pt x="96" y="88"/>
                  </a:lnTo>
                  <a:lnTo>
                    <a:pt x="96" y="92"/>
                  </a:lnTo>
                  <a:lnTo>
                    <a:pt x="96" y="94"/>
                  </a:lnTo>
                  <a:lnTo>
                    <a:pt x="92" y="96"/>
                  </a:lnTo>
                  <a:lnTo>
                    <a:pt x="96" y="98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96" y="100"/>
                  </a:lnTo>
                  <a:lnTo>
                    <a:pt x="98" y="102"/>
                  </a:lnTo>
                  <a:lnTo>
                    <a:pt x="100" y="102"/>
                  </a:lnTo>
                  <a:lnTo>
                    <a:pt x="98" y="104"/>
                  </a:lnTo>
                  <a:lnTo>
                    <a:pt x="96" y="104"/>
                  </a:lnTo>
                  <a:lnTo>
                    <a:pt x="94" y="106"/>
                  </a:lnTo>
                  <a:lnTo>
                    <a:pt x="94" y="110"/>
                  </a:lnTo>
                  <a:lnTo>
                    <a:pt x="92" y="114"/>
                  </a:lnTo>
                  <a:lnTo>
                    <a:pt x="90" y="114"/>
                  </a:lnTo>
                  <a:lnTo>
                    <a:pt x="88" y="118"/>
                  </a:lnTo>
                  <a:lnTo>
                    <a:pt x="86" y="116"/>
                  </a:lnTo>
                  <a:lnTo>
                    <a:pt x="86" y="118"/>
                  </a:lnTo>
                  <a:lnTo>
                    <a:pt x="86" y="120"/>
                  </a:lnTo>
                  <a:lnTo>
                    <a:pt x="84" y="122"/>
                  </a:lnTo>
                  <a:lnTo>
                    <a:pt x="82" y="124"/>
                  </a:lnTo>
                  <a:lnTo>
                    <a:pt x="82" y="124"/>
                  </a:lnTo>
                  <a:lnTo>
                    <a:pt x="82" y="122"/>
                  </a:lnTo>
                  <a:lnTo>
                    <a:pt x="78" y="122"/>
                  </a:lnTo>
                  <a:lnTo>
                    <a:pt x="78" y="124"/>
                  </a:lnTo>
                  <a:lnTo>
                    <a:pt x="78" y="128"/>
                  </a:lnTo>
                  <a:lnTo>
                    <a:pt x="76" y="128"/>
                  </a:lnTo>
                  <a:lnTo>
                    <a:pt x="76" y="128"/>
                  </a:lnTo>
                  <a:lnTo>
                    <a:pt x="74" y="128"/>
                  </a:lnTo>
                  <a:lnTo>
                    <a:pt x="74" y="130"/>
                  </a:lnTo>
                  <a:lnTo>
                    <a:pt x="72" y="130"/>
                  </a:lnTo>
                  <a:lnTo>
                    <a:pt x="72" y="128"/>
                  </a:lnTo>
                  <a:lnTo>
                    <a:pt x="70" y="130"/>
                  </a:lnTo>
                  <a:lnTo>
                    <a:pt x="70" y="132"/>
                  </a:lnTo>
                  <a:lnTo>
                    <a:pt x="70" y="134"/>
                  </a:lnTo>
                  <a:lnTo>
                    <a:pt x="70" y="134"/>
                  </a:lnTo>
                  <a:lnTo>
                    <a:pt x="68" y="138"/>
                  </a:lnTo>
                  <a:lnTo>
                    <a:pt x="64" y="136"/>
                  </a:lnTo>
                  <a:lnTo>
                    <a:pt x="64" y="138"/>
                  </a:lnTo>
                  <a:lnTo>
                    <a:pt x="66" y="140"/>
                  </a:lnTo>
                  <a:lnTo>
                    <a:pt x="64" y="144"/>
                  </a:lnTo>
                  <a:lnTo>
                    <a:pt x="60" y="144"/>
                  </a:lnTo>
                  <a:lnTo>
                    <a:pt x="58" y="144"/>
                  </a:lnTo>
                  <a:lnTo>
                    <a:pt x="60" y="146"/>
                  </a:lnTo>
                  <a:lnTo>
                    <a:pt x="62" y="150"/>
                  </a:lnTo>
                  <a:lnTo>
                    <a:pt x="60" y="150"/>
                  </a:lnTo>
                  <a:lnTo>
                    <a:pt x="62" y="154"/>
                  </a:lnTo>
                  <a:lnTo>
                    <a:pt x="60" y="156"/>
                  </a:lnTo>
                  <a:lnTo>
                    <a:pt x="62" y="160"/>
                  </a:lnTo>
                  <a:lnTo>
                    <a:pt x="62" y="162"/>
                  </a:lnTo>
                  <a:lnTo>
                    <a:pt x="60" y="160"/>
                  </a:lnTo>
                  <a:lnTo>
                    <a:pt x="60" y="162"/>
                  </a:lnTo>
                  <a:lnTo>
                    <a:pt x="60" y="164"/>
                  </a:lnTo>
                  <a:lnTo>
                    <a:pt x="58" y="166"/>
                  </a:lnTo>
                  <a:lnTo>
                    <a:pt x="60" y="168"/>
                  </a:lnTo>
                  <a:lnTo>
                    <a:pt x="60" y="168"/>
                  </a:lnTo>
                  <a:lnTo>
                    <a:pt x="60" y="170"/>
                  </a:lnTo>
                  <a:lnTo>
                    <a:pt x="60" y="172"/>
                  </a:lnTo>
                  <a:lnTo>
                    <a:pt x="58" y="174"/>
                  </a:lnTo>
                  <a:lnTo>
                    <a:pt x="60" y="176"/>
                  </a:lnTo>
                  <a:lnTo>
                    <a:pt x="62" y="178"/>
                  </a:lnTo>
                  <a:lnTo>
                    <a:pt x="64" y="178"/>
                  </a:lnTo>
                  <a:lnTo>
                    <a:pt x="64" y="180"/>
                  </a:lnTo>
                  <a:lnTo>
                    <a:pt x="64" y="180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0" y="180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4" y="188"/>
                  </a:lnTo>
                  <a:lnTo>
                    <a:pt x="78" y="190"/>
                  </a:lnTo>
                  <a:lnTo>
                    <a:pt x="78" y="192"/>
                  </a:lnTo>
                  <a:lnTo>
                    <a:pt x="80" y="194"/>
                  </a:lnTo>
                  <a:lnTo>
                    <a:pt x="78" y="198"/>
                  </a:lnTo>
                  <a:lnTo>
                    <a:pt x="76" y="202"/>
                  </a:lnTo>
                  <a:lnTo>
                    <a:pt x="74" y="204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70" y="202"/>
                  </a:lnTo>
                  <a:lnTo>
                    <a:pt x="66" y="200"/>
                  </a:lnTo>
                  <a:lnTo>
                    <a:pt x="66" y="200"/>
                  </a:lnTo>
                  <a:lnTo>
                    <a:pt x="66" y="202"/>
                  </a:lnTo>
                  <a:lnTo>
                    <a:pt x="64" y="202"/>
                  </a:lnTo>
                  <a:lnTo>
                    <a:pt x="62" y="200"/>
                  </a:lnTo>
                  <a:lnTo>
                    <a:pt x="60" y="200"/>
                  </a:lnTo>
                  <a:lnTo>
                    <a:pt x="60" y="202"/>
                  </a:lnTo>
                  <a:lnTo>
                    <a:pt x="58" y="202"/>
                  </a:lnTo>
                  <a:lnTo>
                    <a:pt x="56" y="200"/>
                  </a:lnTo>
                  <a:lnTo>
                    <a:pt x="56" y="204"/>
                  </a:lnTo>
                  <a:lnTo>
                    <a:pt x="54" y="202"/>
                  </a:lnTo>
                  <a:lnTo>
                    <a:pt x="52" y="202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6" y="204"/>
                  </a:lnTo>
                  <a:lnTo>
                    <a:pt x="56" y="204"/>
                  </a:lnTo>
                  <a:lnTo>
                    <a:pt x="60" y="204"/>
                  </a:lnTo>
                  <a:lnTo>
                    <a:pt x="62" y="204"/>
                  </a:lnTo>
                  <a:lnTo>
                    <a:pt x="64" y="204"/>
                  </a:lnTo>
                  <a:lnTo>
                    <a:pt x="66" y="208"/>
                  </a:lnTo>
                  <a:lnTo>
                    <a:pt x="68" y="206"/>
                  </a:lnTo>
                  <a:lnTo>
                    <a:pt x="68" y="206"/>
                  </a:lnTo>
                  <a:lnTo>
                    <a:pt x="70" y="206"/>
                  </a:lnTo>
                  <a:lnTo>
                    <a:pt x="74" y="206"/>
                  </a:lnTo>
                  <a:lnTo>
                    <a:pt x="76" y="208"/>
                  </a:lnTo>
                  <a:lnTo>
                    <a:pt x="76" y="210"/>
                  </a:lnTo>
                  <a:lnTo>
                    <a:pt x="74" y="210"/>
                  </a:lnTo>
                  <a:lnTo>
                    <a:pt x="72" y="210"/>
                  </a:lnTo>
                  <a:lnTo>
                    <a:pt x="70" y="214"/>
                  </a:lnTo>
                  <a:lnTo>
                    <a:pt x="68" y="214"/>
                  </a:lnTo>
                  <a:lnTo>
                    <a:pt x="70" y="212"/>
                  </a:lnTo>
                  <a:lnTo>
                    <a:pt x="68" y="210"/>
                  </a:lnTo>
                  <a:lnTo>
                    <a:pt x="68" y="212"/>
                  </a:lnTo>
                  <a:lnTo>
                    <a:pt x="68" y="214"/>
                  </a:lnTo>
                  <a:lnTo>
                    <a:pt x="66" y="214"/>
                  </a:lnTo>
                  <a:lnTo>
                    <a:pt x="64" y="216"/>
                  </a:lnTo>
                  <a:lnTo>
                    <a:pt x="64" y="218"/>
                  </a:lnTo>
                  <a:lnTo>
                    <a:pt x="62" y="218"/>
                  </a:lnTo>
                  <a:lnTo>
                    <a:pt x="62" y="218"/>
                  </a:lnTo>
                  <a:lnTo>
                    <a:pt x="60" y="220"/>
                  </a:lnTo>
                  <a:lnTo>
                    <a:pt x="60" y="218"/>
                  </a:lnTo>
                  <a:lnTo>
                    <a:pt x="58" y="218"/>
                  </a:lnTo>
                  <a:lnTo>
                    <a:pt x="58" y="220"/>
                  </a:lnTo>
                  <a:lnTo>
                    <a:pt x="60" y="222"/>
                  </a:lnTo>
                  <a:lnTo>
                    <a:pt x="62" y="224"/>
                  </a:lnTo>
                  <a:lnTo>
                    <a:pt x="58" y="224"/>
                  </a:lnTo>
                  <a:lnTo>
                    <a:pt x="62" y="224"/>
                  </a:lnTo>
                  <a:lnTo>
                    <a:pt x="62" y="226"/>
                  </a:lnTo>
                  <a:lnTo>
                    <a:pt x="60" y="230"/>
                  </a:lnTo>
                  <a:lnTo>
                    <a:pt x="62" y="232"/>
                  </a:lnTo>
                  <a:lnTo>
                    <a:pt x="60" y="232"/>
                  </a:lnTo>
                  <a:lnTo>
                    <a:pt x="56" y="232"/>
                  </a:lnTo>
                  <a:lnTo>
                    <a:pt x="58" y="234"/>
                  </a:lnTo>
                  <a:lnTo>
                    <a:pt x="56" y="236"/>
                  </a:lnTo>
                  <a:lnTo>
                    <a:pt x="60" y="238"/>
                  </a:lnTo>
                  <a:lnTo>
                    <a:pt x="58" y="240"/>
                  </a:lnTo>
                  <a:lnTo>
                    <a:pt x="60" y="242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60" y="248"/>
                  </a:lnTo>
                  <a:lnTo>
                    <a:pt x="58" y="250"/>
                  </a:lnTo>
                  <a:lnTo>
                    <a:pt x="58" y="256"/>
                  </a:lnTo>
                  <a:lnTo>
                    <a:pt x="56" y="258"/>
                  </a:lnTo>
                  <a:lnTo>
                    <a:pt x="56" y="264"/>
                  </a:lnTo>
                  <a:lnTo>
                    <a:pt x="52" y="266"/>
                  </a:lnTo>
                  <a:lnTo>
                    <a:pt x="50" y="266"/>
                  </a:lnTo>
                  <a:lnTo>
                    <a:pt x="50" y="264"/>
                  </a:lnTo>
                  <a:lnTo>
                    <a:pt x="46" y="266"/>
                  </a:lnTo>
                  <a:lnTo>
                    <a:pt x="42" y="266"/>
                  </a:lnTo>
                  <a:lnTo>
                    <a:pt x="42" y="264"/>
                  </a:lnTo>
                  <a:lnTo>
                    <a:pt x="40" y="266"/>
                  </a:lnTo>
                  <a:lnTo>
                    <a:pt x="36" y="268"/>
                  </a:lnTo>
                  <a:lnTo>
                    <a:pt x="36" y="272"/>
                  </a:lnTo>
                  <a:lnTo>
                    <a:pt x="36" y="272"/>
                  </a:lnTo>
                  <a:lnTo>
                    <a:pt x="36" y="274"/>
                  </a:lnTo>
                  <a:lnTo>
                    <a:pt x="34" y="276"/>
                  </a:lnTo>
                  <a:lnTo>
                    <a:pt x="30" y="276"/>
                  </a:lnTo>
                  <a:lnTo>
                    <a:pt x="24" y="278"/>
                  </a:lnTo>
                  <a:lnTo>
                    <a:pt x="22" y="278"/>
                  </a:lnTo>
                  <a:lnTo>
                    <a:pt x="22" y="276"/>
                  </a:lnTo>
                  <a:lnTo>
                    <a:pt x="22" y="274"/>
                  </a:lnTo>
                  <a:lnTo>
                    <a:pt x="22" y="268"/>
                  </a:lnTo>
                  <a:lnTo>
                    <a:pt x="18" y="268"/>
                  </a:lnTo>
                  <a:lnTo>
                    <a:pt x="18" y="266"/>
                  </a:lnTo>
                  <a:lnTo>
                    <a:pt x="16" y="264"/>
                  </a:lnTo>
                  <a:lnTo>
                    <a:pt x="18" y="262"/>
                  </a:lnTo>
                  <a:lnTo>
                    <a:pt x="20" y="262"/>
                  </a:lnTo>
                  <a:lnTo>
                    <a:pt x="22" y="258"/>
                  </a:lnTo>
                  <a:lnTo>
                    <a:pt x="22" y="256"/>
                  </a:lnTo>
                  <a:lnTo>
                    <a:pt x="18" y="258"/>
                  </a:lnTo>
                  <a:lnTo>
                    <a:pt x="16" y="256"/>
                  </a:lnTo>
                  <a:lnTo>
                    <a:pt x="16" y="252"/>
                  </a:lnTo>
                  <a:lnTo>
                    <a:pt x="14" y="252"/>
                  </a:lnTo>
                  <a:lnTo>
                    <a:pt x="14" y="248"/>
                  </a:lnTo>
                  <a:lnTo>
                    <a:pt x="10" y="244"/>
                  </a:lnTo>
                  <a:lnTo>
                    <a:pt x="10" y="244"/>
                  </a:lnTo>
                  <a:lnTo>
                    <a:pt x="8" y="240"/>
                  </a:lnTo>
                  <a:lnTo>
                    <a:pt x="6" y="240"/>
                  </a:lnTo>
                  <a:lnTo>
                    <a:pt x="4" y="238"/>
                  </a:lnTo>
                  <a:lnTo>
                    <a:pt x="6" y="236"/>
                  </a:lnTo>
                  <a:lnTo>
                    <a:pt x="6" y="234"/>
                  </a:lnTo>
                  <a:lnTo>
                    <a:pt x="6" y="232"/>
                  </a:lnTo>
                  <a:lnTo>
                    <a:pt x="6" y="230"/>
                  </a:lnTo>
                  <a:lnTo>
                    <a:pt x="8" y="228"/>
                  </a:lnTo>
                  <a:lnTo>
                    <a:pt x="8" y="226"/>
                  </a:lnTo>
                  <a:lnTo>
                    <a:pt x="6" y="224"/>
                  </a:lnTo>
                  <a:lnTo>
                    <a:pt x="6" y="224"/>
                  </a:lnTo>
                  <a:lnTo>
                    <a:pt x="6" y="224"/>
                  </a:lnTo>
                  <a:lnTo>
                    <a:pt x="4" y="226"/>
                  </a:lnTo>
                  <a:lnTo>
                    <a:pt x="6" y="228"/>
                  </a:lnTo>
                  <a:lnTo>
                    <a:pt x="4" y="228"/>
                  </a:lnTo>
                  <a:lnTo>
                    <a:pt x="4" y="226"/>
                  </a:lnTo>
                  <a:lnTo>
                    <a:pt x="4" y="224"/>
                  </a:lnTo>
                  <a:lnTo>
                    <a:pt x="2" y="224"/>
                  </a:lnTo>
                  <a:lnTo>
                    <a:pt x="2" y="220"/>
                  </a:lnTo>
                  <a:lnTo>
                    <a:pt x="0" y="218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2" y="212"/>
                  </a:lnTo>
                  <a:close/>
                  <a:moveTo>
                    <a:pt x="74" y="204"/>
                  </a:moveTo>
                  <a:lnTo>
                    <a:pt x="76" y="208"/>
                  </a:lnTo>
                  <a:lnTo>
                    <a:pt x="78" y="208"/>
                  </a:lnTo>
                  <a:lnTo>
                    <a:pt x="78" y="206"/>
                  </a:lnTo>
                  <a:lnTo>
                    <a:pt x="80" y="204"/>
                  </a:lnTo>
                  <a:lnTo>
                    <a:pt x="80" y="202"/>
                  </a:lnTo>
                  <a:lnTo>
                    <a:pt x="76" y="202"/>
                  </a:lnTo>
                  <a:lnTo>
                    <a:pt x="74" y="204"/>
                  </a:lnTo>
                  <a:close/>
                  <a:moveTo>
                    <a:pt x="4" y="230"/>
                  </a:moveTo>
                  <a:lnTo>
                    <a:pt x="4" y="232"/>
                  </a:lnTo>
                  <a:lnTo>
                    <a:pt x="4" y="232"/>
                  </a:lnTo>
                  <a:lnTo>
                    <a:pt x="6" y="230"/>
                  </a:lnTo>
                  <a:lnTo>
                    <a:pt x="4" y="230"/>
                  </a:lnTo>
                  <a:close/>
                  <a:moveTo>
                    <a:pt x="84" y="222"/>
                  </a:moveTo>
                  <a:lnTo>
                    <a:pt x="86" y="224"/>
                  </a:lnTo>
                  <a:lnTo>
                    <a:pt x="88" y="222"/>
                  </a:lnTo>
                  <a:lnTo>
                    <a:pt x="86" y="222"/>
                  </a:lnTo>
                  <a:lnTo>
                    <a:pt x="84" y="222"/>
                  </a:lnTo>
                  <a:close/>
                  <a:moveTo>
                    <a:pt x="86" y="234"/>
                  </a:moveTo>
                  <a:lnTo>
                    <a:pt x="86" y="234"/>
                  </a:lnTo>
                  <a:lnTo>
                    <a:pt x="88" y="232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8" y="232"/>
                  </a:lnTo>
                  <a:lnTo>
                    <a:pt x="86" y="234"/>
                  </a:lnTo>
                  <a:close/>
                  <a:moveTo>
                    <a:pt x="78" y="252"/>
                  </a:moveTo>
                  <a:lnTo>
                    <a:pt x="80" y="252"/>
                  </a:lnTo>
                  <a:lnTo>
                    <a:pt x="80" y="250"/>
                  </a:lnTo>
                  <a:lnTo>
                    <a:pt x="80" y="250"/>
                  </a:lnTo>
                  <a:lnTo>
                    <a:pt x="80" y="248"/>
                  </a:lnTo>
                  <a:lnTo>
                    <a:pt x="84" y="246"/>
                  </a:lnTo>
                  <a:lnTo>
                    <a:pt x="84" y="244"/>
                  </a:lnTo>
                  <a:lnTo>
                    <a:pt x="86" y="242"/>
                  </a:lnTo>
                  <a:lnTo>
                    <a:pt x="86" y="240"/>
                  </a:lnTo>
                  <a:lnTo>
                    <a:pt x="84" y="238"/>
                  </a:lnTo>
                  <a:lnTo>
                    <a:pt x="84" y="238"/>
                  </a:lnTo>
                  <a:lnTo>
                    <a:pt x="84" y="236"/>
                  </a:lnTo>
                  <a:lnTo>
                    <a:pt x="86" y="234"/>
                  </a:lnTo>
                  <a:lnTo>
                    <a:pt x="84" y="234"/>
                  </a:lnTo>
                  <a:lnTo>
                    <a:pt x="84" y="234"/>
                  </a:lnTo>
                  <a:lnTo>
                    <a:pt x="80" y="234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6" y="240"/>
                  </a:lnTo>
                  <a:lnTo>
                    <a:pt x="78" y="244"/>
                  </a:lnTo>
                  <a:lnTo>
                    <a:pt x="76" y="244"/>
                  </a:lnTo>
                  <a:lnTo>
                    <a:pt x="78" y="248"/>
                  </a:lnTo>
                  <a:lnTo>
                    <a:pt x="80" y="248"/>
                  </a:lnTo>
                  <a:lnTo>
                    <a:pt x="78" y="250"/>
                  </a:lnTo>
                  <a:lnTo>
                    <a:pt x="78" y="252"/>
                  </a:lnTo>
                  <a:lnTo>
                    <a:pt x="78" y="252"/>
                  </a:lnTo>
                  <a:close/>
                  <a:moveTo>
                    <a:pt x="60" y="260"/>
                  </a:moveTo>
                  <a:lnTo>
                    <a:pt x="60" y="262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2" y="262"/>
                  </a:lnTo>
                  <a:lnTo>
                    <a:pt x="62" y="258"/>
                  </a:lnTo>
                  <a:lnTo>
                    <a:pt x="64" y="254"/>
                  </a:lnTo>
                  <a:lnTo>
                    <a:pt x="64" y="250"/>
                  </a:lnTo>
                  <a:lnTo>
                    <a:pt x="64" y="246"/>
                  </a:lnTo>
                  <a:lnTo>
                    <a:pt x="64" y="246"/>
                  </a:lnTo>
                  <a:lnTo>
                    <a:pt x="62" y="248"/>
                  </a:lnTo>
                  <a:lnTo>
                    <a:pt x="62" y="248"/>
                  </a:lnTo>
                  <a:lnTo>
                    <a:pt x="62" y="252"/>
                  </a:lnTo>
                  <a:lnTo>
                    <a:pt x="60" y="252"/>
                  </a:lnTo>
                  <a:lnTo>
                    <a:pt x="60" y="26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5" name="Svelbard">
              <a:extLst>
                <a:ext uri="{FF2B5EF4-FFF2-40B4-BE49-F238E27FC236}">
                  <a16:creationId xmlns:a16="http://schemas.microsoft.com/office/drawing/2014/main" id="{C08EA775-23FA-43E9-8F62-0C95EE682E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5378" y="1761200"/>
              <a:ext cx="333012" cy="409566"/>
            </a:xfrm>
            <a:custGeom>
              <a:avLst/>
              <a:gdLst>
                <a:gd name="T0" fmla="*/ 166 w 174"/>
                <a:gd name="T1" fmla="*/ 20 h 214"/>
                <a:gd name="T2" fmla="*/ 72 w 174"/>
                <a:gd name="T3" fmla="*/ 2 h 214"/>
                <a:gd name="T4" fmla="*/ 58 w 174"/>
                <a:gd name="T5" fmla="*/ 22 h 214"/>
                <a:gd name="T6" fmla="*/ 76 w 174"/>
                <a:gd name="T7" fmla="*/ 40 h 214"/>
                <a:gd name="T8" fmla="*/ 78 w 174"/>
                <a:gd name="T9" fmla="*/ 42 h 214"/>
                <a:gd name="T10" fmla="*/ 70 w 174"/>
                <a:gd name="T11" fmla="*/ 44 h 214"/>
                <a:gd name="T12" fmla="*/ 92 w 174"/>
                <a:gd name="T13" fmla="*/ 52 h 214"/>
                <a:gd name="T14" fmla="*/ 108 w 174"/>
                <a:gd name="T15" fmla="*/ 54 h 214"/>
                <a:gd name="T16" fmla="*/ 124 w 174"/>
                <a:gd name="T17" fmla="*/ 38 h 214"/>
                <a:gd name="T18" fmla="*/ 122 w 174"/>
                <a:gd name="T19" fmla="*/ 22 h 214"/>
                <a:gd name="T20" fmla="*/ 106 w 174"/>
                <a:gd name="T21" fmla="*/ 16 h 214"/>
                <a:gd name="T22" fmla="*/ 98 w 174"/>
                <a:gd name="T23" fmla="*/ 22 h 214"/>
                <a:gd name="T24" fmla="*/ 90 w 174"/>
                <a:gd name="T25" fmla="*/ 12 h 214"/>
                <a:gd name="T26" fmla="*/ 90 w 174"/>
                <a:gd name="T27" fmla="*/ 30 h 214"/>
                <a:gd name="T28" fmla="*/ 78 w 174"/>
                <a:gd name="T29" fmla="*/ 22 h 214"/>
                <a:gd name="T30" fmla="*/ 68 w 174"/>
                <a:gd name="T31" fmla="*/ 10 h 214"/>
                <a:gd name="T32" fmla="*/ 66 w 174"/>
                <a:gd name="T33" fmla="*/ 26 h 214"/>
                <a:gd name="T34" fmla="*/ 58 w 174"/>
                <a:gd name="T35" fmla="*/ 30 h 214"/>
                <a:gd name="T36" fmla="*/ 140 w 174"/>
                <a:gd name="T37" fmla="*/ 70 h 214"/>
                <a:gd name="T38" fmla="*/ 144 w 174"/>
                <a:gd name="T39" fmla="*/ 66 h 214"/>
                <a:gd name="T40" fmla="*/ 134 w 174"/>
                <a:gd name="T41" fmla="*/ 74 h 214"/>
                <a:gd name="T42" fmla="*/ 108 w 174"/>
                <a:gd name="T43" fmla="*/ 92 h 214"/>
                <a:gd name="T44" fmla="*/ 120 w 174"/>
                <a:gd name="T45" fmla="*/ 106 h 214"/>
                <a:gd name="T46" fmla="*/ 106 w 174"/>
                <a:gd name="T47" fmla="*/ 120 h 214"/>
                <a:gd name="T48" fmla="*/ 90 w 174"/>
                <a:gd name="T49" fmla="*/ 120 h 214"/>
                <a:gd name="T50" fmla="*/ 90 w 174"/>
                <a:gd name="T51" fmla="*/ 100 h 214"/>
                <a:gd name="T52" fmla="*/ 80 w 174"/>
                <a:gd name="T53" fmla="*/ 84 h 214"/>
                <a:gd name="T54" fmla="*/ 96 w 174"/>
                <a:gd name="T55" fmla="*/ 90 h 214"/>
                <a:gd name="T56" fmla="*/ 90 w 174"/>
                <a:gd name="T57" fmla="*/ 78 h 214"/>
                <a:gd name="T58" fmla="*/ 8 w 174"/>
                <a:gd name="T59" fmla="*/ 88 h 214"/>
                <a:gd name="T60" fmla="*/ 8 w 174"/>
                <a:gd name="T61" fmla="*/ 84 h 214"/>
                <a:gd name="T62" fmla="*/ 58 w 174"/>
                <a:gd name="T63" fmla="*/ 150 h 214"/>
                <a:gd name="T64" fmla="*/ 52 w 174"/>
                <a:gd name="T65" fmla="*/ 138 h 214"/>
                <a:gd name="T66" fmla="*/ 40 w 174"/>
                <a:gd name="T67" fmla="*/ 130 h 214"/>
                <a:gd name="T68" fmla="*/ 32 w 174"/>
                <a:gd name="T69" fmla="*/ 120 h 214"/>
                <a:gd name="T70" fmla="*/ 42 w 174"/>
                <a:gd name="T71" fmla="*/ 118 h 214"/>
                <a:gd name="T72" fmla="*/ 48 w 174"/>
                <a:gd name="T73" fmla="*/ 108 h 214"/>
                <a:gd name="T74" fmla="*/ 46 w 174"/>
                <a:gd name="T75" fmla="*/ 106 h 214"/>
                <a:gd name="T76" fmla="*/ 30 w 174"/>
                <a:gd name="T77" fmla="*/ 110 h 214"/>
                <a:gd name="T78" fmla="*/ 38 w 174"/>
                <a:gd name="T79" fmla="*/ 98 h 214"/>
                <a:gd name="T80" fmla="*/ 54 w 174"/>
                <a:gd name="T81" fmla="*/ 84 h 214"/>
                <a:gd name="T82" fmla="*/ 44 w 174"/>
                <a:gd name="T83" fmla="*/ 86 h 214"/>
                <a:gd name="T84" fmla="*/ 38 w 174"/>
                <a:gd name="T85" fmla="*/ 78 h 214"/>
                <a:gd name="T86" fmla="*/ 36 w 174"/>
                <a:gd name="T87" fmla="*/ 88 h 214"/>
                <a:gd name="T88" fmla="*/ 20 w 174"/>
                <a:gd name="T89" fmla="*/ 90 h 214"/>
                <a:gd name="T90" fmla="*/ 14 w 174"/>
                <a:gd name="T91" fmla="*/ 80 h 214"/>
                <a:gd name="T92" fmla="*/ 12 w 174"/>
                <a:gd name="T93" fmla="*/ 74 h 214"/>
                <a:gd name="T94" fmla="*/ 12 w 174"/>
                <a:gd name="T95" fmla="*/ 58 h 214"/>
                <a:gd name="T96" fmla="*/ 0 w 174"/>
                <a:gd name="T97" fmla="*/ 54 h 214"/>
                <a:gd name="T98" fmla="*/ 12 w 174"/>
                <a:gd name="T99" fmla="*/ 46 h 214"/>
                <a:gd name="T100" fmla="*/ 26 w 174"/>
                <a:gd name="T101" fmla="*/ 42 h 214"/>
                <a:gd name="T102" fmla="*/ 22 w 174"/>
                <a:gd name="T103" fmla="*/ 48 h 214"/>
                <a:gd name="T104" fmla="*/ 28 w 174"/>
                <a:gd name="T105" fmla="*/ 60 h 214"/>
                <a:gd name="T106" fmla="*/ 36 w 174"/>
                <a:gd name="T107" fmla="*/ 48 h 214"/>
                <a:gd name="T108" fmla="*/ 44 w 174"/>
                <a:gd name="T109" fmla="*/ 70 h 214"/>
                <a:gd name="T110" fmla="*/ 40 w 174"/>
                <a:gd name="T111" fmla="*/ 40 h 214"/>
                <a:gd name="T112" fmla="*/ 56 w 174"/>
                <a:gd name="T113" fmla="*/ 40 h 214"/>
                <a:gd name="T114" fmla="*/ 60 w 174"/>
                <a:gd name="T115" fmla="*/ 44 h 214"/>
                <a:gd name="T116" fmla="*/ 86 w 174"/>
                <a:gd name="T117" fmla="*/ 72 h 214"/>
                <a:gd name="T118" fmla="*/ 76 w 174"/>
                <a:gd name="T119" fmla="*/ 82 h 214"/>
                <a:gd name="T120" fmla="*/ 68 w 174"/>
                <a:gd name="T121" fmla="*/ 104 h 214"/>
                <a:gd name="T122" fmla="*/ 64 w 174"/>
                <a:gd name="T123" fmla="*/ 124 h 214"/>
                <a:gd name="T124" fmla="*/ 86 w 174"/>
                <a:gd name="T12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214">
                  <a:moveTo>
                    <a:pt x="162" y="18"/>
                  </a:moveTo>
                  <a:lnTo>
                    <a:pt x="162" y="16"/>
                  </a:lnTo>
                  <a:lnTo>
                    <a:pt x="166" y="16"/>
                  </a:lnTo>
                  <a:lnTo>
                    <a:pt x="168" y="16"/>
                  </a:lnTo>
                  <a:lnTo>
                    <a:pt x="168" y="12"/>
                  </a:lnTo>
                  <a:lnTo>
                    <a:pt x="172" y="12"/>
                  </a:lnTo>
                  <a:lnTo>
                    <a:pt x="174" y="12"/>
                  </a:lnTo>
                  <a:lnTo>
                    <a:pt x="174" y="12"/>
                  </a:lnTo>
                  <a:lnTo>
                    <a:pt x="174" y="14"/>
                  </a:lnTo>
                  <a:lnTo>
                    <a:pt x="170" y="16"/>
                  </a:lnTo>
                  <a:lnTo>
                    <a:pt x="168" y="16"/>
                  </a:lnTo>
                  <a:lnTo>
                    <a:pt x="166" y="20"/>
                  </a:lnTo>
                  <a:lnTo>
                    <a:pt x="164" y="20"/>
                  </a:lnTo>
                  <a:lnTo>
                    <a:pt x="162" y="20"/>
                  </a:lnTo>
                  <a:lnTo>
                    <a:pt x="162" y="18"/>
                  </a:lnTo>
                  <a:close/>
                  <a:moveTo>
                    <a:pt x="130" y="22"/>
                  </a:moveTo>
                  <a:lnTo>
                    <a:pt x="132" y="22"/>
                  </a:lnTo>
                  <a:lnTo>
                    <a:pt x="134" y="22"/>
                  </a:lnTo>
                  <a:lnTo>
                    <a:pt x="134" y="22"/>
                  </a:lnTo>
                  <a:lnTo>
                    <a:pt x="134" y="20"/>
                  </a:lnTo>
                  <a:lnTo>
                    <a:pt x="132" y="20"/>
                  </a:lnTo>
                  <a:lnTo>
                    <a:pt x="130" y="20"/>
                  </a:lnTo>
                  <a:lnTo>
                    <a:pt x="130" y="22"/>
                  </a:lnTo>
                  <a:close/>
                  <a:moveTo>
                    <a:pt x="72" y="2"/>
                  </a:moveTo>
                  <a:lnTo>
                    <a:pt x="76" y="6"/>
                  </a:lnTo>
                  <a:lnTo>
                    <a:pt x="78" y="6"/>
                  </a:lnTo>
                  <a:lnTo>
                    <a:pt x="78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6" y="2"/>
                  </a:lnTo>
                  <a:lnTo>
                    <a:pt x="72" y="2"/>
                  </a:lnTo>
                  <a:lnTo>
                    <a:pt x="72" y="0"/>
                  </a:lnTo>
                  <a:lnTo>
                    <a:pt x="70" y="2"/>
                  </a:lnTo>
                  <a:lnTo>
                    <a:pt x="72" y="2"/>
                  </a:lnTo>
                  <a:close/>
                  <a:moveTo>
                    <a:pt x="60" y="22"/>
                  </a:moveTo>
                  <a:lnTo>
                    <a:pt x="58" y="22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2" y="20"/>
                  </a:lnTo>
                  <a:lnTo>
                    <a:pt x="62" y="22"/>
                  </a:lnTo>
                  <a:lnTo>
                    <a:pt x="60" y="22"/>
                  </a:lnTo>
                  <a:lnTo>
                    <a:pt x="60" y="22"/>
                  </a:lnTo>
                  <a:close/>
                  <a:moveTo>
                    <a:pt x="72" y="42"/>
                  </a:moveTo>
                  <a:lnTo>
                    <a:pt x="72" y="42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80" y="38"/>
                  </a:lnTo>
                  <a:lnTo>
                    <a:pt x="84" y="38"/>
                  </a:lnTo>
                  <a:lnTo>
                    <a:pt x="86" y="38"/>
                  </a:lnTo>
                  <a:lnTo>
                    <a:pt x="88" y="38"/>
                  </a:lnTo>
                  <a:lnTo>
                    <a:pt x="88" y="38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2" y="42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8" y="42"/>
                  </a:lnTo>
                  <a:lnTo>
                    <a:pt x="78" y="44"/>
                  </a:lnTo>
                  <a:lnTo>
                    <a:pt x="82" y="44"/>
                  </a:lnTo>
                  <a:lnTo>
                    <a:pt x="84" y="44"/>
                  </a:lnTo>
                  <a:lnTo>
                    <a:pt x="84" y="46"/>
                  </a:lnTo>
                  <a:lnTo>
                    <a:pt x="82" y="46"/>
                  </a:lnTo>
                  <a:lnTo>
                    <a:pt x="80" y="44"/>
                  </a:lnTo>
                  <a:lnTo>
                    <a:pt x="78" y="46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2" y="44"/>
                  </a:lnTo>
                  <a:lnTo>
                    <a:pt x="70" y="44"/>
                  </a:lnTo>
                  <a:lnTo>
                    <a:pt x="70" y="46"/>
                  </a:lnTo>
                  <a:lnTo>
                    <a:pt x="72" y="46"/>
                  </a:lnTo>
                  <a:lnTo>
                    <a:pt x="76" y="50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80" y="50"/>
                  </a:lnTo>
                  <a:lnTo>
                    <a:pt x="82" y="52"/>
                  </a:lnTo>
                  <a:lnTo>
                    <a:pt x="82" y="54"/>
                  </a:lnTo>
                  <a:lnTo>
                    <a:pt x="84" y="56"/>
                  </a:lnTo>
                  <a:lnTo>
                    <a:pt x="86" y="54"/>
                  </a:lnTo>
                  <a:lnTo>
                    <a:pt x="88" y="54"/>
                  </a:lnTo>
                  <a:lnTo>
                    <a:pt x="92" y="52"/>
                  </a:lnTo>
                  <a:lnTo>
                    <a:pt x="94" y="52"/>
                  </a:lnTo>
                  <a:lnTo>
                    <a:pt x="98" y="52"/>
                  </a:lnTo>
                  <a:lnTo>
                    <a:pt x="98" y="54"/>
                  </a:lnTo>
                  <a:lnTo>
                    <a:pt x="98" y="56"/>
                  </a:lnTo>
                  <a:lnTo>
                    <a:pt x="98" y="58"/>
                  </a:lnTo>
                  <a:lnTo>
                    <a:pt x="100" y="60"/>
                  </a:lnTo>
                  <a:lnTo>
                    <a:pt x="104" y="60"/>
                  </a:lnTo>
                  <a:lnTo>
                    <a:pt x="106" y="58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56"/>
                  </a:lnTo>
                  <a:lnTo>
                    <a:pt x="108" y="54"/>
                  </a:lnTo>
                  <a:lnTo>
                    <a:pt x="110" y="52"/>
                  </a:lnTo>
                  <a:lnTo>
                    <a:pt x="112" y="52"/>
                  </a:lnTo>
                  <a:lnTo>
                    <a:pt x="114" y="52"/>
                  </a:lnTo>
                  <a:lnTo>
                    <a:pt x="116" y="54"/>
                  </a:lnTo>
                  <a:lnTo>
                    <a:pt x="118" y="54"/>
                  </a:lnTo>
                  <a:lnTo>
                    <a:pt x="120" y="52"/>
                  </a:lnTo>
                  <a:lnTo>
                    <a:pt x="120" y="50"/>
                  </a:lnTo>
                  <a:lnTo>
                    <a:pt x="120" y="48"/>
                  </a:lnTo>
                  <a:lnTo>
                    <a:pt x="120" y="46"/>
                  </a:lnTo>
                  <a:lnTo>
                    <a:pt x="122" y="44"/>
                  </a:lnTo>
                  <a:lnTo>
                    <a:pt x="122" y="42"/>
                  </a:lnTo>
                  <a:lnTo>
                    <a:pt x="124" y="38"/>
                  </a:lnTo>
                  <a:lnTo>
                    <a:pt x="126" y="36"/>
                  </a:lnTo>
                  <a:lnTo>
                    <a:pt x="128" y="34"/>
                  </a:lnTo>
                  <a:lnTo>
                    <a:pt x="130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8" y="26"/>
                  </a:lnTo>
                  <a:lnTo>
                    <a:pt x="130" y="24"/>
                  </a:lnTo>
                  <a:lnTo>
                    <a:pt x="130" y="24"/>
                  </a:lnTo>
                  <a:lnTo>
                    <a:pt x="128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22" y="22"/>
                  </a:lnTo>
                  <a:lnTo>
                    <a:pt x="118" y="22"/>
                  </a:lnTo>
                  <a:lnTo>
                    <a:pt x="116" y="20"/>
                  </a:lnTo>
                  <a:lnTo>
                    <a:pt x="114" y="20"/>
                  </a:lnTo>
                  <a:lnTo>
                    <a:pt x="112" y="20"/>
                  </a:lnTo>
                  <a:lnTo>
                    <a:pt x="110" y="18"/>
                  </a:lnTo>
                  <a:lnTo>
                    <a:pt x="110" y="18"/>
                  </a:lnTo>
                  <a:lnTo>
                    <a:pt x="108" y="16"/>
                  </a:lnTo>
                  <a:lnTo>
                    <a:pt x="106" y="18"/>
                  </a:lnTo>
                  <a:lnTo>
                    <a:pt x="106" y="18"/>
                  </a:lnTo>
                  <a:lnTo>
                    <a:pt x="106" y="16"/>
                  </a:lnTo>
                  <a:lnTo>
                    <a:pt x="106" y="14"/>
                  </a:lnTo>
                  <a:lnTo>
                    <a:pt x="106" y="16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8"/>
                  </a:lnTo>
                  <a:lnTo>
                    <a:pt x="100" y="20"/>
                  </a:lnTo>
                  <a:lnTo>
                    <a:pt x="100" y="22"/>
                  </a:lnTo>
                  <a:lnTo>
                    <a:pt x="100" y="24"/>
                  </a:lnTo>
                  <a:lnTo>
                    <a:pt x="98" y="22"/>
                  </a:lnTo>
                  <a:lnTo>
                    <a:pt x="98" y="22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24"/>
                  </a:lnTo>
                  <a:lnTo>
                    <a:pt x="96" y="22"/>
                  </a:lnTo>
                  <a:lnTo>
                    <a:pt x="94" y="20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96" y="12"/>
                  </a:lnTo>
                  <a:lnTo>
                    <a:pt x="92" y="12"/>
                  </a:lnTo>
                  <a:lnTo>
                    <a:pt x="92" y="10"/>
                  </a:lnTo>
                  <a:lnTo>
                    <a:pt x="90" y="10"/>
                  </a:lnTo>
                  <a:lnTo>
                    <a:pt x="90" y="12"/>
                  </a:lnTo>
                  <a:lnTo>
                    <a:pt x="92" y="12"/>
                  </a:lnTo>
                  <a:lnTo>
                    <a:pt x="92" y="14"/>
                  </a:lnTo>
                  <a:lnTo>
                    <a:pt x="90" y="14"/>
                  </a:lnTo>
                  <a:lnTo>
                    <a:pt x="90" y="12"/>
                  </a:lnTo>
                  <a:lnTo>
                    <a:pt x="88" y="14"/>
                  </a:lnTo>
                  <a:lnTo>
                    <a:pt x="88" y="16"/>
                  </a:lnTo>
                  <a:lnTo>
                    <a:pt x="90" y="18"/>
                  </a:lnTo>
                  <a:lnTo>
                    <a:pt x="90" y="20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92" y="28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8" y="28"/>
                  </a:lnTo>
                  <a:lnTo>
                    <a:pt x="86" y="26"/>
                  </a:lnTo>
                  <a:lnTo>
                    <a:pt x="84" y="24"/>
                  </a:lnTo>
                  <a:lnTo>
                    <a:pt x="84" y="24"/>
                  </a:lnTo>
                  <a:lnTo>
                    <a:pt x="86" y="22"/>
                  </a:lnTo>
                  <a:lnTo>
                    <a:pt x="86" y="20"/>
                  </a:lnTo>
                  <a:lnTo>
                    <a:pt x="84" y="20"/>
                  </a:lnTo>
                  <a:lnTo>
                    <a:pt x="82" y="22"/>
                  </a:lnTo>
                  <a:lnTo>
                    <a:pt x="80" y="22"/>
                  </a:lnTo>
                  <a:lnTo>
                    <a:pt x="80" y="22"/>
                  </a:lnTo>
                  <a:lnTo>
                    <a:pt x="78" y="22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76" y="20"/>
                  </a:lnTo>
                  <a:lnTo>
                    <a:pt x="74" y="20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2" y="16"/>
                  </a:lnTo>
                  <a:lnTo>
                    <a:pt x="70" y="16"/>
                  </a:lnTo>
                  <a:lnTo>
                    <a:pt x="68" y="14"/>
                  </a:lnTo>
                  <a:lnTo>
                    <a:pt x="70" y="12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6" y="12"/>
                  </a:lnTo>
                  <a:lnTo>
                    <a:pt x="66" y="14"/>
                  </a:lnTo>
                  <a:lnTo>
                    <a:pt x="66" y="18"/>
                  </a:lnTo>
                  <a:lnTo>
                    <a:pt x="68" y="20"/>
                  </a:lnTo>
                  <a:lnTo>
                    <a:pt x="68" y="22"/>
                  </a:lnTo>
                  <a:lnTo>
                    <a:pt x="68" y="24"/>
                  </a:lnTo>
                  <a:lnTo>
                    <a:pt x="66" y="22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6" y="26"/>
                  </a:lnTo>
                  <a:lnTo>
                    <a:pt x="66" y="28"/>
                  </a:lnTo>
                  <a:lnTo>
                    <a:pt x="64" y="30"/>
                  </a:lnTo>
                  <a:lnTo>
                    <a:pt x="64" y="28"/>
                  </a:lnTo>
                  <a:lnTo>
                    <a:pt x="64" y="26"/>
                  </a:lnTo>
                  <a:lnTo>
                    <a:pt x="62" y="24"/>
                  </a:lnTo>
                  <a:lnTo>
                    <a:pt x="58" y="26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8" y="28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62" y="30"/>
                  </a:lnTo>
                  <a:lnTo>
                    <a:pt x="62" y="32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2"/>
                  </a:lnTo>
                  <a:lnTo>
                    <a:pt x="68" y="42"/>
                  </a:lnTo>
                  <a:lnTo>
                    <a:pt x="70" y="40"/>
                  </a:lnTo>
                  <a:lnTo>
                    <a:pt x="72" y="42"/>
                  </a:lnTo>
                  <a:close/>
                  <a:moveTo>
                    <a:pt x="140" y="70"/>
                  </a:moveTo>
                  <a:lnTo>
                    <a:pt x="142" y="66"/>
                  </a:lnTo>
                  <a:lnTo>
                    <a:pt x="144" y="64"/>
                  </a:lnTo>
                  <a:lnTo>
                    <a:pt x="146" y="64"/>
                  </a:lnTo>
                  <a:lnTo>
                    <a:pt x="148" y="64"/>
                  </a:lnTo>
                  <a:lnTo>
                    <a:pt x="148" y="64"/>
                  </a:lnTo>
                  <a:lnTo>
                    <a:pt x="152" y="64"/>
                  </a:lnTo>
                  <a:lnTo>
                    <a:pt x="154" y="64"/>
                  </a:lnTo>
                  <a:lnTo>
                    <a:pt x="152" y="66"/>
                  </a:lnTo>
                  <a:lnTo>
                    <a:pt x="150" y="68"/>
                  </a:lnTo>
                  <a:lnTo>
                    <a:pt x="148" y="66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42" y="70"/>
                  </a:lnTo>
                  <a:lnTo>
                    <a:pt x="140" y="70"/>
                  </a:lnTo>
                  <a:close/>
                  <a:moveTo>
                    <a:pt x="132" y="78"/>
                  </a:moveTo>
                  <a:lnTo>
                    <a:pt x="132" y="76"/>
                  </a:lnTo>
                  <a:lnTo>
                    <a:pt x="130" y="74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32" y="70"/>
                  </a:lnTo>
                  <a:lnTo>
                    <a:pt x="132" y="70"/>
                  </a:lnTo>
                  <a:lnTo>
                    <a:pt x="132" y="72"/>
                  </a:lnTo>
                  <a:lnTo>
                    <a:pt x="134" y="74"/>
                  </a:lnTo>
                  <a:lnTo>
                    <a:pt x="134" y="76"/>
                  </a:lnTo>
                  <a:lnTo>
                    <a:pt x="132" y="78"/>
                  </a:lnTo>
                  <a:lnTo>
                    <a:pt x="132" y="78"/>
                  </a:lnTo>
                  <a:close/>
                  <a:moveTo>
                    <a:pt x="88" y="98"/>
                  </a:moveTo>
                  <a:lnTo>
                    <a:pt x="88" y="96"/>
                  </a:lnTo>
                  <a:lnTo>
                    <a:pt x="92" y="94"/>
                  </a:lnTo>
                  <a:lnTo>
                    <a:pt x="96" y="92"/>
                  </a:lnTo>
                  <a:lnTo>
                    <a:pt x="98" y="92"/>
                  </a:lnTo>
                  <a:lnTo>
                    <a:pt x="102" y="90"/>
                  </a:lnTo>
                  <a:lnTo>
                    <a:pt x="106" y="88"/>
                  </a:lnTo>
                  <a:lnTo>
                    <a:pt x="106" y="90"/>
                  </a:lnTo>
                  <a:lnTo>
                    <a:pt x="108" y="92"/>
                  </a:lnTo>
                  <a:lnTo>
                    <a:pt x="108" y="94"/>
                  </a:lnTo>
                  <a:lnTo>
                    <a:pt x="106" y="94"/>
                  </a:lnTo>
                  <a:lnTo>
                    <a:pt x="106" y="96"/>
                  </a:lnTo>
                  <a:lnTo>
                    <a:pt x="106" y="100"/>
                  </a:lnTo>
                  <a:lnTo>
                    <a:pt x="108" y="102"/>
                  </a:lnTo>
                  <a:lnTo>
                    <a:pt x="112" y="104"/>
                  </a:lnTo>
                  <a:lnTo>
                    <a:pt x="112" y="102"/>
                  </a:lnTo>
                  <a:lnTo>
                    <a:pt x="116" y="100"/>
                  </a:lnTo>
                  <a:lnTo>
                    <a:pt x="118" y="102"/>
                  </a:lnTo>
                  <a:lnTo>
                    <a:pt x="118" y="104"/>
                  </a:lnTo>
                  <a:lnTo>
                    <a:pt x="120" y="104"/>
                  </a:lnTo>
                  <a:lnTo>
                    <a:pt x="120" y="106"/>
                  </a:lnTo>
                  <a:lnTo>
                    <a:pt x="118" y="106"/>
                  </a:lnTo>
                  <a:lnTo>
                    <a:pt x="116" y="110"/>
                  </a:lnTo>
                  <a:lnTo>
                    <a:pt x="114" y="112"/>
                  </a:lnTo>
                  <a:lnTo>
                    <a:pt x="114" y="118"/>
                  </a:lnTo>
                  <a:lnTo>
                    <a:pt x="112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8" y="122"/>
                  </a:lnTo>
                  <a:lnTo>
                    <a:pt x="106" y="124"/>
                  </a:lnTo>
                  <a:lnTo>
                    <a:pt x="104" y="124"/>
                  </a:lnTo>
                  <a:lnTo>
                    <a:pt x="104" y="122"/>
                  </a:lnTo>
                  <a:lnTo>
                    <a:pt x="106" y="120"/>
                  </a:lnTo>
                  <a:lnTo>
                    <a:pt x="104" y="118"/>
                  </a:lnTo>
                  <a:lnTo>
                    <a:pt x="106" y="114"/>
                  </a:lnTo>
                  <a:lnTo>
                    <a:pt x="106" y="112"/>
                  </a:lnTo>
                  <a:lnTo>
                    <a:pt x="104" y="112"/>
                  </a:lnTo>
                  <a:lnTo>
                    <a:pt x="102" y="112"/>
                  </a:lnTo>
                  <a:lnTo>
                    <a:pt x="102" y="112"/>
                  </a:lnTo>
                  <a:lnTo>
                    <a:pt x="100" y="116"/>
                  </a:lnTo>
                  <a:lnTo>
                    <a:pt x="98" y="116"/>
                  </a:lnTo>
                  <a:lnTo>
                    <a:pt x="96" y="116"/>
                  </a:lnTo>
                  <a:lnTo>
                    <a:pt x="94" y="120"/>
                  </a:lnTo>
                  <a:lnTo>
                    <a:pt x="92" y="120"/>
                  </a:lnTo>
                  <a:lnTo>
                    <a:pt x="90" y="120"/>
                  </a:lnTo>
                  <a:lnTo>
                    <a:pt x="90" y="120"/>
                  </a:lnTo>
                  <a:lnTo>
                    <a:pt x="88" y="118"/>
                  </a:lnTo>
                  <a:lnTo>
                    <a:pt x="90" y="118"/>
                  </a:lnTo>
                  <a:lnTo>
                    <a:pt x="90" y="114"/>
                  </a:lnTo>
                  <a:lnTo>
                    <a:pt x="92" y="114"/>
                  </a:lnTo>
                  <a:lnTo>
                    <a:pt x="92" y="110"/>
                  </a:lnTo>
                  <a:lnTo>
                    <a:pt x="94" y="106"/>
                  </a:lnTo>
                  <a:lnTo>
                    <a:pt x="94" y="104"/>
                  </a:lnTo>
                  <a:lnTo>
                    <a:pt x="94" y="102"/>
                  </a:lnTo>
                  <a:lnTo>
                    <a:pt x="94" y="102"/>
                  </a:lnTo>
                  <a:lnTo>
                    <a:pt x="92" y="102"/>
                  </a:lnTo>
                  <a:lnTo>
                    <a:pt x="90" y="100"/>
                  </a:lnTo>
                  <a:lnTo>
                    <a:pt x="88" y="98"/>
                  </a:lnTo>
                  <a:close/>
                  <a:moveTo>
                    <a:pt x="76" y="62"/>
                  </a:moveTo>
                  <a:lnTo>
                    <a:pt x="78" y="64"/>
                  </a:lnTo>
                  <a:lnTo>
                    <a:pt x="78" y="66"/>
                  </a:lnTo>
                  <a:lnTo>
                    <a:pt x="80" y="66"/>
                  </a:lnTo>
                  <a:lnTo>
                    <a:pt x="82" y="66"/>
                  </a:lnTo>
                  <a:lnTo>
                    <a:pt x="82" y="64"/>
                  </a:lnTo>
                  <a:lnTo>
                    <a:pt x="82" y="62"/>
                  </a:lnTo>
                  <a:lnTo>
                    <a:pt x="78" y="62"/>
                  </a:lnTo>
                  <a:lnTo>
                    <a:pt x="76" y="62"/>
                  </a:lnTo>
                  <a:lnTo>
                    <a:pt x="76" y="62"/>
                  </a:lnTo>
                  <a:close/>
                  <a:moveTo>
                    <a:pt x="80" y="84"/>
                  </a:moveTo>
                  <a:lnTo>
                    <a:pt x="82" y="86"/>
                  </a:lnTo>
                  <a:lnTo>
                    <a:pt x="86" y="86"/>
                  </a:lnTo>
                  <a:lnTo>
                    <a:pt x="86" y="88"/>
                  </a:lnTo>
                  <a:lnTo>
                    <a:pt x="86" y="88"/>
                  </a:lnTo>
                  <a:lnTo>
                    <a:pt x="86" y="90"/>
                  </a:lnTo>
                  <a:lnTo>
                    <a:pt x="88" y="90"/>
                  </a:lnTo>
                  <a:lnTo>
                    <a:pt x="86" y="92"/>
                  </a:lnTo>
                  <a:lnTo>
                    <a:pt x="88" y="92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4" y="90"/>
                  </a:lnTo>
                  <a:lnTo>
                    <a:pt x="96" y="90"/>
                  </a:lnTo>
                  <a:lnTo>
                    <a:pt x="98" y="88"/>
                  </a:lnTo>
                  <a:lnTo>
                    <a:pt x="96" y="88"/>
                  </a:lnTo>
                  <a:lnTo>
                    <a:pt x="98" y="84"/>
                  </a:lnTo>
                  <a:lnTo>
                    <a:pt x="98" y="84"/>
                  </a:lnTo>
                  <a:lnTo>
                    <a:pt x="100" y="82"/>
                  </a:lnTo>
                  <a:lnTo>
                    <a:pt x="98" y="80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4" y="78"/>
                  </a:lnTo>
                  <a:lnTo>
                    <a:pt x="94" y="78"/>
                  </a:lnTo>
                  <a:lnTo>
                    <a:pt x="90" y="80"/>
                  </a:lnTo>
                  <a:lnTo>
                    <a:pt x="90" y="78"/>
                  </a:lnTo>
                  <a:lnTo>
                    <a:pt x="88" y="78"/>
                  </a:lnTo>
                  <a:lnTo>
                    <a:pt x="86" y="80"/>
                  </a:lnTo>
                  <a:lnTo>
                    <a:pt x="86" y="80"/>
                  </a:lnTo>
                  <a:lnTo>
                    <a:pt x="86" y="82"/>
                  </a:lnTo>
                  <a:lnTo>
                    <a:pt x="84" y="82"/>
                  </a:lnTo>
                  <a:lnTo>
                    <a:pt x="82" y="84"/>
                  </a:lnTo>
                  <a:lnTo>
                    <a:pt x="80" y="84"/>
                  </a:lnTo>
                  <a:close/>
                  <a:moveTo>
                    <a:pt x="12" y="96"/>
                  </a:moveTo>
                  <a:lnTo>
                    <a:pt x="12" y="92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8" y="88"/>
                  </a:lnTo>
                  <a:lnTo>
                    <a:pt x="6" y="88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2" y="80"/>
                  </a:lnTo>
                  <a:lnTo>
                    <a:pt x="2" y="78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4" y="74"/>
                  </a:lnTo>
                  <a:lnTo>
                    <a:pt x="6" y="76"/>
                  </a:lnTo>
                  <a:lnTo>
                    <a:pt x="6" y="78"/>
                  </a:lnTo>
                  <a:lnTo>
                    <a:pt x="6" y="82"/>
                  </a:lnTo>
                  <a:lnTo>
                    <a:pt x="8" y="84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2" y="86"/>
                  </a:lnTo>
                  <a:lnTo>
                    <a:pt x="12" y="88"/>
                  </a:lnTo>
                  <a:lnTo>
                    <a:pt x="14" y="92"/>
                  </a:lnTo>
                  <a:lnTo>
                    <a:pt x="16" y="94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58" y="150"/>
                  </a:moveTo>
                  <a:lnTo>
                    <a:pt x="58" y="150"/>
                  </a:lnTo>
                  <a:lnTo>
                    <a:pt x="56" y="150"/>
                  </a:lnTo>
                  <a:lnTo>
                    <a:pt x="56" y="150"/>
                  </a:lnTo>
                  <a:lnTo>
                    <a:pt x="54" y="150"/>
                  </a:lnTo>
                  <a:lnTo>
                    <a:pt x="54" y="150"/>
                  </a:lnTo>
                  <a:lnTo>
                    <a:pt x="54" y="146"/>
                  </a:lnTo>
                  <a:lnTo>
                    <a:pt x="54" y="144"/>
                  </a:lnTo>
                  <a:lnTo>
                    <a:pt x="52" y="144"/>
                  </a:lnTo>
                  <a:lnTo>
                    <a:pt x="48" y="140"/>
                  </a:lnTo>
                  <a:lnTo>
                    <a:pt x="48" y="140"/>
                  </a:lnTo>
                  <a:lnTo>
                    <a:pt x="50" y="138"/>
                  </a:lnTo>
                  <a:lnTo>
                    <a:pt x="52" y="138"/>
                  </a:lnTo>
                  <a:lnTo>
                    <a:pt x="52" y="136"/>
                  </a:lnTo>
                  <a:lnTo>
                    <a:pt x="52" y="134"/>
                  </a:lnTo>
                  <a:lnTo>
                    <a:pt x="52" y="134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48" y="136"/>
                  </a:lnTo>
                  <a:lnTo>
                    <a:pt x="46" y="136"/>
                  </a:lnTo>
                  <a:lnTo>
                    <a:pt x="44" y="134"/>
                  </a:lnTo>
                  <a:lnTo>
                    <a:pt x="44" y="132"/>
                  </a:lnTo>
                  <a:lnTo>
                    <a:pt x="42" y="132"/>
                  </a:lnTo>
                  <a:lnTo>
                    <a:pt x="40" y="130"/>
                  </a:lnTo>
                  <a:lnTo>
                    <a:pt x="40" y="130"/>
                  </a:lnTo>
                  <a:lnTo>
                    <a:pt x="38" y="130"/>
                  </a:lnTo>
                  <a:lnTo>
                    <a:pt x="38" y="128"/>
                  </a:lnTo>
                  <a:lnTo>
                    <a:pt x="38" y="128"/>
                  </a:lnTo>
                  <a:lnTo>
                    <a:pt x="36" y="126"/>
                  </a:lnTo>
                  <a:lnTo>
                    <a:pt x="36" y="126"/>
                  </a:lnTo>
                  <a:lnTo>
                    <a:pt x="34" y="126"/>
                  </a:lnTo>
                  <a:lnTo>
                    <a:pt x="34" y="124"/>
                  </a:lnTo>
                  <a:lnTo>
                    <a:pt x="32" y="122"/>
                  </a:lnTo>
                  <a:lnTo>
                    <a:pt x="32" y="122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2" y="118"/>
                  </a:lnTo>
                  <a:lnTo>
                    <a:pt x="32" y="116"/>
                  </a:lnTo>
                  <a:lnTo>
                    <a:pt x="32" y="116"/>
                  </a:lnTo>
                  <a:lnTo>
                    <a:pt x="34" y="114"/>
                  </a:lnTo>
                  <a:lnTo>
                    <a:pt x="36" y="114"/>
                  </a:lnTo>
                  <a:lnTo>
                    <a:pt x="36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40" y="116"/>
                  </a:lnTo>
                  <a:lnTo>
                    <a:pt x="42" y="116"/>
                  </a:lnTo>
                  <a:lnTo>
                    <a:pt x="42" y="118"/>
                  </a:lnTo>
                  <a:lnTo>
                    <a:pt x="44" y="116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46" y="114"/>
                  </a:lnTo>
                  <a:lnTo>
                    <a:pt x="44" y="114"/>
                  </a:lnTo>
                  <a:lnTo>
                    <a:pt x="42" y="114"/>
                  </a:lnTo>
                  <a:lnTo>
                    <a:pt x="38" y="112"/>
                  </a:lnTo>
                  <a:lnTo>
                    <a:pt x="38" y="112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46" y="110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6" y="106"/>
                  </a:lnTo>
                  <a:lnTo>
                    <a:pt x="56" y="106"/>
                  </a:lnTo>
                  <a:lnTo>
                    <a:pt x="56" y="104"/>
                  </a:lnTo>
                  <a:lnTo>
                    <a:pt x="56" y="104"/>
                  </a:lnTo>
                  <a:lnTo>
                    <a:pt x="54" y="104"/>
                  </a:lnTo>
                  <a:lnTo>
                    <a:pt x="52" y="106"/>
                  </a:lnTo>
                  <a:lnTo>
                    <a:pt x="48" y="106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2" y="106"/>
                  </a:lnTo>
                  <a:lnTo>
                    <a:pt x="40" y="108"/>
                  </a:lnTo>
                  <a:lnTo>
                    <a:pt x="38" y="108"/>
                  </a:lnTo>
                  <a:lnTo>
                    <a:pt x="36" y="108"/>
                  </a:lnTo>
                  <a:lnTo>
                    <a:pt x="36" y="110"/>
                  </a:lnTo>
                  <a:lnTo>
                    <a:pt x="34" y="110"/>
                  </a:lnTo>
                  <a:lnTo>
                    <a:pt x="32" y="110"/>
                  </a:lnTo>
                  <a:lnTo>
                    <a:pt x="30" y="110"/>
                  </a:lnTo>
                  <a:lnTo>
                    <a:pt x="30" y="110"/>
                  </a:lnTo>
                  <a:lnTo>
                    <a:pt x="30" y="106"/>
                  </a:lnTo>
                  <a:lnTo>
                    <a:pt x="28" y="104"/>
                  </a:lnTo>
                  <a:lnTo>
                    <a:pt x="28" y="102"/>
                  </a:lnTo>
                  <a:lnTo>
                    <a:pt x="28" y="100"/>
                  </a:lnTo>
                  <a:lnTo>
                    <a:pt x="30" y="100"/>
                  </a:lnTo>
                  <a:lnTo>
                    <a:pt x="32" y="100"/>
                  </a:lnTo>
                  <a:lnTo>
                    <a:pt x="32" y="100"/>
                  </a:lnTo>
                  <a:lnTo>
                    <a:pt x="32" y="102"/>
                  </a:lnTo>
                  <a:lnTo>
                    <a:pt x="34" y="102"/>
                  </a:lnTo>
                  <a:lnTo>
                    <a:pt x="34" y="100"/>
                  </a:lnTo>
                  <a:lnTo>
                    <a:pt x="36" y="98"/>
                  </a:lnTo>
                  <a:lnTo>
                    <a:pt x="38" y="98"/>
                  </a:lnTo>
                  <a:lnTo>
                    <a:pt x="38" y="96"/>
                  </a:lnTo>
                  <a:lnTo>
                    <a:pt x="40" y="94"/>
                  </a:lnTo>
                  <a:lnTo>
                    <a:pt x="44" y="94"/>
                  </a:lnTo>
                  <a:lnTo>
                    <a:pt x="44" y="92"/>
                  </a:lnTo>
                  <a:lnTo>
                    <a:pt x="44" y="92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88"/>
                  </a:lnTo>
                  <a:lnTo>
                    <a:pt x="54" y="86"/>
                  </a:lnTo>
                  <a:lnTo>
                    <a:pt x="56" y="86"/>
                  </a:lnTo>
                  <a:lnTo>
                    <a:pt x="56" y="84"/>
                  </a:lnTo>
                  <a:lnTo>
                    <a:pt x="54" y="84"/>
                  </a:lnTo>
                  <a:lnTo>
                    <a:pt x="52" y="86"/>
                  </a:lnTo>
                  <a:lnTo>
                    <a:pt x="50" y="86"/>
                  </a:lnTo>
                  <a:lnTo>
                    <a:pt x="50" y="86"/>
                  </a:lnTo>
                  <a:lnTo>
                    <a:pt x="50" y="84"/>
                  </a:lnTo>
                  <a:lnTo>
                    <a:pt x="50" y="8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48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4"/>
                  </a:lnTo>
                  <a:lnTo>
                    <a:pt x="44" y="86"/>
                  </a:lnTo>
                  <a:lnTo>
                    <a:pt x="42" y="88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0" y="82"/>
                  </a:lnTo>
                  <a:lnTo>
                    <a:pt x="42" y="80"/>
                  </a:lnTo>
                  <a:lnTo>
                    <a:pt x="42" y="80"/>
                  </a:lnTo>
                  <a:lnTo>
                    <a:pt x="40" y="78"/>
                  </a:lnTo>
                  <a:lnTo>
                    <a:pt x="40" y="76"/>
                  </a:lnTo>
                  <a:lnTo>
                    <a:pt x="40" y="74"/>
                  </a:lnTo>
                  <a:lnTo>
                    <a:pt x="38" y="74"/>
                  </a:lnTo>
                  <a:lnTo>
                    <a:pt x="38" y="76"/>
                  </a:lnTo>
                  <a:lnTo>
                    <a:pt x="38" y="78"/>
                  </a:lnTo>
                  <a:lnTo>
                    <a:pt x="38" y="80"/>
                  </a:lnTo>
                  <a:lnTo>
                    <a:pt x="36" y="82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36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80"/>
                  </a:lnTo>
                  <a:lnTo>
                    <a:pt x="34" y="82"/>
                  </a:lnTo>
                  <a:lnTo>
                    <a:pt x="34" y="84"/>
                  </a:lnTo>
                  <a:lnTo>
                    <a:pt x="36" y="86"/>
                  </a:lnTo>
                  <a:lnTo>
                    <a:pt x="36" y="88"/>
                  </a:lnTo>
                  <a:lnTo>
                    <a:pt x="36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2" y="92"/>
                  </a:lnTo>
                  <a:lnTo>
                    <a:pt x="32" y="94"/>
                  </a:lnTo>
                  <a:lnTo>
                    <a:pt x="30" y="96"/>
                  </a:lnTo>
                  <a:lnTo>
                    <a:pt x="26" y="96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24" y="94"/>
                  </a:lnTo>
                  <a:lnTo>
                    <a:pt x="24" y="92"/>
                  </a:lnTo>
                  <a:lnTo>
                    <a:pt x="20" y="90"/>
                  </a:lnTo>
                  <a:lnTo>
                    <a:pt x="18" y="88"/>
                  </a:lnTo>
                  <a:lnTo>
                    <a:pt x="18" y="90"/>
                  </a:lnTo>
                  <a:lnTo>
                    <a:pt x="16" y="86"/>
                  </a:lnTo>
                  <a:lnTo>
                    <a:pt x="16" y="84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0" y="82"/>
                  </a:lnTo>
                  <a:lnTo>
                    <a:pt x="18" y="82"/>
                  </a:lnTo>
                  <a:lnTo>
                    <a:pt x="16" y="84"/>
                  </a:lnTo>
                  <a:lnTo>
                    <a:pt x="16" y="82"/>
                  </a:lnTo>
                  <a:lnTo>
                    <a:pt x="16" y="80"/>
                  </a:lnTo>
                  <a:lnTo>
                    <a:pt x="14" y="80"/>
                  </a:lnTo>
                  <a:lnTo>
                    <a:pt x="12" y="78"/>
                  </a:lnTo>
                  <a:lnTo>
                    <a:pt x="10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0" y="74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6" y="70"/>
                  </a:lnTo>
                  <a:lnTo>
                    <a:pt x="8" y="70"/>
                  </a:lnTo>
                  <a:lnTo>
                    <a:pt x="10" y="72"/>
                  </a:lnTo>
                  <a:lnTo>
                    <a:pt x="12" y="72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4" y="72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2" y="70"/>
                  </a:lnTo>
                  <a:lnTo>
                    <a:pt x="10" y="70"/>
                  </a:lnTo>
                  <a:lnTo>
                    <a:pt x="10" y="68"/>
                  </a:lnTo>
                  <a:lnTo>
                    <a:pt x="10" y="66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12" y="58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6" y="60"/>
                  </a:lnTo>
                  <a:lnTo>
                    <a:pt x="8" y="64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4" y="64"/>
                  </a:lnTo>
                  <a:lnTo>
                    <a:pt x="2" y="60"/>
                  </a:lnTo>
                  <a:lnTo>
                    <a:pt x="2" y="58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6" y="42"/>
                  </a:lnTo>
                  <a:lnTo>
                    <a:pt x="8" y="42"/>
                  </a:lnTo>
                  <a:lnTo>
                    <a:pt x="10" y="44"/>
                  </a:lnTo>
                  <a:lnTo>
                    <a:pt x="10" y="46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10" y="42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2"/>
                  </a:lnTo>
                  <a:lnTo>
                    <a:pt x="14" y="44"/>
                  </a:lnTo>
                  <a:lnTo>
                    <a:pt x="16" y="42"/>
                  </a:lnTo>
                  <a:lnTo>
                    <a:pt x="20" y="38"/>
                  </a:lnTo>
                  <a:lnTo>
                    <a:pt x="22" y="38"/>
                  </a:lnTo>
                  <a:lnTo>
                    <a:pt x="24" y="38"/>
                  </a:lnTo>
                  <a:lnTo>
                    <a:pt x="26" y="42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0" y="44"/>
                  </a:lnTo>
                  <a:lnTo>
                    <a:pt x="18" y="46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48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0" y="52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4" y="54"/>
                  </a:lnTo>
                  <a:lnTo>
                    <a:pt x="26" y="54"/>
                  </a:lnTo>
                  <a:lnTo>
                    <a:pt x="26" y="56"/>
                  </a:lnTo>
                  <a:lnTo>
                    <a:pt x="26" y="58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26" y="54"/>
                  </a:lnTo>
                  <a:lnTo>
                    <a:pt x="26" y="52"/>
                  </a:lnTo>
                  <a:lnTo>
                    <a:pt x="26" y="48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2" y="42"/>
                  </a:lnTo>
                  <a:lnTo>
                    <a:pt x="34" y="44"/>
                  </a:lnTo>
                  <a:lnTo>
                    <a:pt x="36" y="46"/>
                  </a:lnTo>
                  <a:lnTo>
                    <a:pt x="36" y="48"/>
                  </a:lnTo>
                  <a:lnTo>
                    <a:pt x="36" y="52"/>
                  </a:lnTo>
                  <a:lnTo>
                    <a:pt x="38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36" y="62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40" y="64"/>
                  </a:lnTo>
                  <a:lnTo>
                    <a:pt x="42" y="66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44" y="66"/>
                  </a:lnTo>
                  <a:lnTo>
                    <a:pt x="44" y="64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40" y="54"/>
                  </a:lnTo>
                  <a:lnTo>
                    <a:pt x="40" y="46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40" y="40"/>
                  </a:lnTo>
                  <a:lnTo>
                    <a:pt x="40" y="36"/>
                  </a:lnTo>
                  <a:lnTo>
                    <a:pt x="40" y="34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6" y="34"/>
                  </a:lnTo>
                  <a:lnTo>
                    <a:pt x="46" y="36"/>
                  </a:lnTo>
                  <a:lnTo>
                    <a:pt x="48" y="38"/>
                  </a:lnTo>
                  <a:lnTo>
                    <a:pt x="50" y="36"/>
                  </a:lnTo>
                  <a:lnTo>
                    <a:pt x="50" y="34"/>
                  </a:lnTo>
                  <a:lnTo>
                    <a:pt x="52" y="36"/>
                  </a:lnTo>
                  <a:lnTo>
                    <a:pt x="56" y="40"/>
                  </a:lnTo>
                  <a:lnTo>
                    <a:pt x="56" y="42"/>
                  </a:lnTo>
                  <a:lnTo>
                    <a:pt x="56" y="44"/>
                  </a:lnTo>
                  <a:lnTo>
                    <a:pt x="56" y="46"/>
                  </a:lnTo>
                  <a:lnTo>
                    <a:pt x="56" y="50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8" y="54"/>
                  </a:lnTo>
                  <a:lnTo>
                    <a:pt x="58" y="52"/>
                  </a:lnTo>
                  <a:lnTo>
                    <a:pt x="58" y="46"/>
                  </a:lnTo>
                  <a:lnTo>
                    <a:pt x="58" y="44"/>
                  </a:lnTo>
                  <a:lnTo>
                    <a:pt x="60" y="44"/>
                  </a:lnTo>
                  <a:lnTo>
                    <a:pt x="62" y="46"/>
                  </a:lnTo>
                  <a:lnTo>
                    <a:pt x="64" y="50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8" y="60"/>
                  </a:lnTo>
                  <a:lnTo>
                    <a:pt x="70" y="60"/>
                  </a:lnTo>
                  <a:lnTo>
                    <a:pt x="72" y="60"/>
                  </a:lnTo>
                  <a:lnTo>
                    <a:pt x="74" y="64"/>
                  </a:lnTo>
                  <a:lnTo>
                    <a:pt x="76" y="64"/>
                  </a:lnTo>
                  <a:lnTo>
                    <a:pt x="78" y="68"/>
                  </a:lnTo>
                  <a:lnTo>
                    <a:pt x="82" y="70"/>
                  </a:lnTo>
                  <a:lnTo>
                    <a:pt x="86" y="72"/>
                  </a:lnTo>
                  <a:lnTo>
                    <a:pt x="88" y="72"/>
                  </a:lnTo>
                  <a:lnTo>
                    <a:pt x="88" y="74"/>
                  </a:lnTo>
                  <a:lnTo>
                    <a:pt x="88" y="76"/>
                  </a:lnTo>
                  <a:lnTo>
                    <a:pt x="86" y="78"/>
                  </a:lnTo>
                  <a:lnTo>
                    <a:pt x="86" y="78"/>
                  </a:lnTo>
                  <a:lnTo>
                    <a:pt x="86" y="76"/>
                  </a:lnTo>
                  <a:lnTo>
                    <a:pt x="82" y="76"/>
                  </a:lnTo>
                  <a:lnTo>
                    <a:pt x="80" y="76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80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2" y="86"/>
                  </a:lnTo>
                  <a:lnTo>
                    <a:pt x="72" y="86"/>
                  </a:lnTo>
                  <a:lnTo>
                    <a:pt x="72" y="90"/>
                  </a:lnTo>
                  <a:lnTo>
                    <a:pt x="72" y="94"/>
                  </a:lnTo>
                  <a:lnTo>
                    <a:pt x="72" y="96"/>
                  </a:lnTo>
                  <a:lnTo>
                    <a:pt x="72" y="98"/>
                  </a:lnTo>
                  <a:lnTo>
                    <a:pt x="72" y="100"/>
                  </a:lnTo>
                  <a:lnTo>
                    <a:pt x="72" y="102"/>
                  </a:lnTo>
                  <a:lnTo>
                    <a:pt x="70" y="100"/>
                  </a:lnTo>
                  <a:lnTo>
                    <a:pt x="68" y="100"/>
                  </a:lnTo>
                  <a:lnTo>
                    <a:pt x="68" y="104"/>
                  </a:lnTo>
                  <a:lnTo>
                    <a:pt x="70" y="106"/>
                  </a:lnTo>
                  <a:lnTo>
                    <a:pt x="70" y="110"/>
                  </a:lnTo>
                  <a:lnTo>
                    <a:pt x="70" y="112"/>
                  </a:lnTo>
                  <a:lnTo>
                    <a:pt x="70" y="114"/>
                  </a:lnTo>
                  <a:lnTo>
                    <a:pt x="70" y="118"/>
                  </a:lnTo>
                  <a:lnTo>
                    <a:pt x="68" y="118"/>
                  </a:lnTo>
                  <a:lnTo>
                    <a:pt x="66" y="118"/>
                  </a:lnTo>
                  <a:lnTo>
                    <a:pt x="64" y="120"/>
                  </a:lnTo>
                  <a:lnTo>
                    <a:pt x="66" y="120"/>
                  </a:lnTo>
                  <a:lnTo>
                    <a:pt x="66" y="120"/>
                  </a:lnTo>
                  <a:lnTo>
                    <a:pt x="64" y="122"/>
                  </a:lnTo>
                  <a:lnTo>
                    <a:pt x="64" y="124"/>
                  </a:lnTo>
                  <a:lnTo>
                    <a:pt x="64" y="126"/>
                  </a:lnTo>
                  <a:lnTo>
                    <a:pt x="64" y="134"/>
                  </a:lnTo>
                  <a:lnTo>
                    <a:pt x="62" y="136"/>
                  </a:lnTo>
                  <a:lnTo>
                    <a:pt x="62" y="138"/>
                  </a:lnTo>
                  <a:lnTo>
                    <a:pt x="62" y="140"/>
                  </a:lnTo>
                  <a:lnTo>
                    <a:pt x="64" y="144"/>
                  </a:lnTo>
                  <a:lnTo>
                    <a:pt x="64" y="146"/>
                  </a:lnTo>
                  <a:lnTo>
                    <a:pt x="62" y="146"/>
                  </a:lnTo>
                  <a:lnTo>
                    <a:pt x="62" y="148"/>
                  </a:lnTo>
                  <a:lnTo>
                    <a:pt x="60" y="150"/>
                  </a:lnTo>
                  <a:lnTo>
                    <a:pt x="58" y="150"/>
                  </a:lnTo>
                  <a:close/>
                  <a:moveTo>
                    <a:pt x="86" y="214"/>
                  </a:moveTo>
                  <a:lnTo>
                    <a:pt x="88" y="212"/>
                  </a:lnTo>
                  <a:lnTo>
                    <a:pt x="88" y="210"/>
                  </a:lnTo>
                  <a:lnTo>
                    <a:pt x="86" y="208"/>
                  </a:lnTo>
                  <a:lnTo>
                    <a:pt x="84" y="206"/>
                  </a:lnTo>
                  <a:lnTo>
                    <a:pt x="82" y="208"/>
                  </a:lnTo>
                  <a:lnTo>
                    <a:pt x="84" y="210"/>
                  </a:lnTo>
                  <a:lnTo>
                    <a:pt x="86" y="212"/>
                  </a:lnTo>
                  <a:lnTo>
                    <a:pt x="86" y="214"/>
                  </a:lnTo>
                  <a:lnTo>
                    <a:pt x="86" y="21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Sudan">
              <a:extLst>
                <a:ext uri="{FF2B5EF4-FFF2-40B4-BE49-F238E27FC236}">
                  <a16:creationId xmlns:a16="http://schemas.microsoft.com/office/drawing/2014/main" id="{ACC16EAC-8CEC-4847-AC70-4D7993B83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012" y="3893239"/>
              <a:ext cx="390428" cy="447843"/>
            </a:xfrm>
            <a:custGeom>
              <a:avLst/>
              <a:gdLst>
                <a:gd name="T0" fmla="*/ 182 w 204"/>
                <a:gd name="T1" fmla="*/ 4 h 234"/>
                <a:gd name="T2" fmla="*/ 184 w 204"/>
                <a:gd name="T3" fmla="*/ 8 h 234"/>
                <a:gd name="T4" fmla="*/ 184 w 204"/>
                <a:gd name="T5" fmla="*/ 12 h 234"/>
                <a:gd name="T6" fmla="*/ 186 w 204"/>
                <a:gd name="T7" fmla="*/ 32 h 234"/>
                <a:gd name="T8" fmla="*/ 198 w 204"/>
                <a:gd name="T9" fmla="*/ 48 h 234"/>
                <a:gd name="T10" fmla="*/ 202 w 204"/>
                <a:gd name="T11" fmla="*/ 54 h 234"/>
                <a:gd name="T12" fmla="*/ 194 w 204"/>
                <a:gd name="T13" fmla="*/ 58 h 234"/>
                <a:gd name="T14" fmla="*/ 188 w 204"/>
                <a:gd name="T15" fmla="*/ 62 h 234"/>
                <a:gd name="T16" fmla="*/ 186 w 204"/>
                <a:gd name="T17" fmla="*/ 70 h 234"/>
                <a:gd name="T18" fmla="*/ 180 w 204"/>
                <a:gd name="T19" fmla="*/ 86 h 234"/>
                <a:gd name="T20" fmla="*/ 182 w 204"/>
                <a:gd name="T21" fmla="*/ 98 h 234"/>
                <a:gd name="T22" fmla="*/ 176 w 204"/>
                <a:gd name="T23" fmla="*/ 118 h 234"/>
                <a:gd name="T24" fmla="*/ 168 w 204"/>
                <a:gd name="T25" fmla="*/ 126 h 234"/>
                <a:gd name="T26" fmla="*/ 160 w 204"/>
                <a:gd name="T27" fmla="*/ 142 h 234"/>
                <a:gd name="T28" fmla="*/ 156 w 204"/>
                <a:gd name="T29" fmla="*/ 154 h 234"/>
                <a:gd name="T30" fmla="*/ 152 w 204"/>
                <a:gd name="T31" fmla="*/ 172 h 234"/>
                <a:gd name="T32" fmla="*/ 142 w 204"/>
                <a:gd name="T33" fmla="*/ 172 h 234"/>
                <a:gd name="T34" fmla="*/ 142 w 204"/>
                <a:gd name="T35" fmla="*/ 180 h 234"/>
                <a:gd name="T36" fmla="*/ 152 w 204"/>
                <a:gd name="T37" fmla="*/ 186 h 234"/>
                <a:gd name="T38" fmla="*/ 160 w 204"/>
                <a:gd name="T39" fmla="*/ 194 h 234"/>
                <a:gd name="T40" fmla="*/ 166 w 204"/>
                <a:gd name="T41" fmla="*/ 206 h 234"/>
                <a:gd name="T42" fmla="*/ 156 w 204"/>
                <a:gd name="T43" fmla="*/ 220 h 234"/>
                <a:gd name="T44" fmla="*/ 150 w 204"/>
                <a:gd name="T45" fmla="*/ 226 h 234"/>
                <a:gd name="T46" fmla="*/ 136 w 204"/>
                <a:gd name="T47" fmla="*/ 230 h 234"/>
                <a:gd name="T48" fmla="*/ 130 w 204"/>
                <a:gd name="T49" fmla="*/ 234 h 234"/>
                <a:gd name="T50" fmla="*/ 122 w 204"/>
                <a:gd name="T51" fmla="*/ 230 h 234"/>
                <a:gd name="T52" fmla="*/ 114 w 204"/>
                <a:gd name="T53" fmla="*/ 232 h 234"/>
                <a:gd name="T54" fmla="*/ 110 w 204"/>
                <a:gd name="T55" fmla="*/ 232 h 234"/>
                <a:gd name="T56" fmla="*/ 102 w 204"/>
                <a:gd name="T57" fmla="*/ 224 h 234"/>
                <a:gd name="T58" fmla="*/ 96 w 204"/>
                <a:gd name="T59" fmla="*/ 218 h 234"/>
                <a:gd name="T60" fmla="*/ 90 w 204"/>
                <a:gd name="T61" fmla="*/ 222 h 234"/>
                <a:gd name="T62" fmla="*/ 80 w 204"/>
                <a:gd name="T63" fmla="*/ 224 h 234"/>
                <a:gd name="T64" fmla="*/ 72 w 204"/>
                <a:gd name="T65" fmla="*/ 216 h 234"/>
                <a:gd name="T66" fmla="*/ 68 w 204"/>
                <a:gd name="T67" fmla="*/ 212 h 234"/>
                <a:gd name="T68" fmla="*/ 60 w 204"/>
                <a:gd name="T69" fmla="*/ 202 h 234"/>
                <a:gd name="T70" fmla="*/ 56 w 204"/>
                <a:gd name="T71" fmla="*/ 196 h 234"/>
                <a:gd name="T72" fmla="*/ 46 w 204"/>
                <a:gd name="T73" fmla="*/ 188 h 234"/>
                <a:gd name="T74" fmla="*/ 42 w 204"/>
                <a:gd name="T75" fmla="*/ 184 h 234"/>
                <a:gd name="T76" fmla="*/ 40 w 204"/>
                <a:gd name="T77" fmla="*/ 178 h 234"/>
                <a:gd name="T78" fmla="*/ 30 w 204"/>
                <a:gd name="T79" fmla="*/ 172 h 234"/>
                <a:gd name="T80" fmla="*/ 24 w 204"/>
                <a:gd name="T81" fmla="*/ 168 h 234"/>
                <a:gd name="T82" fmla="*/ 20 w 204"/>
                <a:gd name="T83" fmla="*/ 160 h 234"/>
                <a:gd name="T84" fmla="*/ 14 w 204"/>
                <a:gd name="T85" fmla="*/ 146 h 234"/>
                <a:gd name="T86" fmla="*/ 12 w 204"/>
                <a:gd name="T87" fmla="*/ 138 h 234"/>
                <a:gd name="T88" fmla="*/ 6 w 204"/>
                <a:gd name="T89" fmla="*/ 130 h 234"/>
                <a:gd name="T90" fmla="*/ 6 w 204"/>
                <a:gd name="T91" fmla="*/ 120 h 234"/>
                <a:gd name="T92" fmla="*/ 0 w 204"/>
                <a:gd name="T93" fmla="*/ 116 h 234"/>
                <a:gd name="T94" fmla="*/ 4 w 204"/>
                <a:gd name="T95" fmla="*/ 104 h 234"/>
                <a:gd name="T96" fmla="*/ 8 w 204"/>
                <a:gd name="T97" fmla="*/ 94 h 234"/>
                <a:gd name="T98" fmla="*/ 14 w 204"/>
                <a:gd name="T99" fmla="*/ 82 h 234"/>
                <a:gd name="T100" fmla="*/ 24 w 204"/>
                <a:gd name="T101" fmla="*/ 80 h 234"/>
                <a:gd name="T102" fmla="*/ 34 w 204"/>
                <a:gd name="T10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" h="234">
                  <a:moveTo>
                    <a:pt x="34" y="0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180" y="2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6"/>
                  </a:lnTo>
                  <a:lnTo>
                    <a:pt x="184" y="8"/>
                  </a:lnTo>
                  <a:lnTo>
                    <a:pt x="186" y="12"/>
                  </a:lnTo>
                  <a:lnTo>
                    <a:pt x="186" y="14"/>
                  </a:lnTo>
                  <a:lnTo>
                    <a:pt x="184" y="14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84" y="14"/>
                  </a:lnTo>
                  <a:lnTo>
                    <a:pt x="186" y="22"/>
                  </a:lnTo>
                  <a:lnTo>
                    <a:pt x="188" y="28"/>
                  </a:lnTo>
                  <a:lnTo>
                    <a:pt x="186" y="32"/>
                  </a:lnTo>
                  <a:lnTo>
                    <a:pt x="188" y="38"/>
                  </a:lnTo>
                  <a:lnTo>
                    <a:pt x="190" y="42"/>
                  </a:lnTo>
                  <a:lnTo>
                    <a:pt x="192" y="42"/>
                  </a:lnTo>
                  <a:lnTo>
                    <a:pt x="198" y="46"/>
                  </a:lnTo>
                  <a:lnTo>
                    <a:pt x="198" y="48"/>
                  </a:lnTo>
                  <a:lnTo>
                    <a:pt x="200" y="48"/>
                  </a:lnTo>
                  <a:lnTo>
                    <a:pt x="202" y="50"/>
                  </a:lnTo>
                  <a:lnTo>
                    <a:pt x="202" y="50"/>
                  </a:lnTo>
                  <a:lnTo>
                    <a:pt x="204" y="50"/>
                  </a:lnTo>
                  <a:lnTo>
                    <a:pt x="202" y="54"/>
                  </a:lnTo>
                  <a:lnTo>
                    <a:pt x="200" y="54"/>
                  </a:lnTo>
                  <a:lnTo>
                    <a:pt x="198" y="56"/>
                  </a:lnTo>
                  <a:lnTo>
                    <a:pt x="198" y="56"/>
                  </a:lnTo>
                  <a:lnTo>
                    <a:pt x="194" y="56"/>
                  </a:lnTo>
                  <a:lnTo>
                    <a:pt x="194" y="58"/>
                  </a:lnTo>
                  <a:lnTo>
                    <a:pt x="190" y="58"/>
                  </a:lnTo>
                  <a:lnTo>
                    <a:pt x="190" y="60"/>
                  </a:lnTo>
                  <a:lnTo>
                    <a:pt x="190" y="60"/>
                  </a:lnTo>
                  <a:lnTo>
                    <a:pt x="190" y="62"/>
                  </a:lnTo>
                  <a:lnTo>
                    <a:pt x="188" y="62"/>
                  </a:lnTo>
                  <a:lnTo>
                    <a:pt x="186" y="62"/>
                  </a:lnTo>
                  <a:lnTo>
                    <a:pt x="186" y="66"/>
                  </a:lnTo>
                  <a:lnTo>
                    <a:pt x="184" y="68"/>
                  </a:lnTo>
                  <a:lnTo>
                    <a:pt x="186" y="70"/>
                  </a:lnTo>
                  <a:lnTo>
                    <a:pt x="186" y="70"/>
                  </a:lnTo>
                  <a:lnTo>
                    <a:pt x="186" y="72"/>
                  </a:lnTo>
                  <a:lnTo>
                    <a:pt x="184" y="76"/>
                  </a:lnTo>
                  <a:lnTo>
                    <a:pt x="184" y="82"/>
                  </a:lnTo>
                  <a:lnTo>
                    <a:pt x="180" y="84"/>
                  </a:lnTo>
                  <a:lnTo>
                    <a:pt x="180" y="86"/>
                  </a:lnTo>
                  <a:lnTo>
                    <a:pt x="180" y="88"/>
                  </a:lnTo>
                  <a:lnTo>
                    <a:pt x="180" y="90"/>
                  </a:lnTo>
                  <a:lnTo>
                    <a:pt x="180" y="96"/>
                  </a:lnTo>
                  <a:lnTo>
                    <a:pt x="182" y="98"/>
                  </a:lnTo>
                  <a:lnTo>
                    <a:pt x="182" y="98"/>
                  </a:lnTo>
                  <a:lnTo>
                    <a:pt x="182" y="100"/>
                  </a:lnTo>
                  <a:lnTo>
                    <a:pt x="180" y="104"/>
                  </a:lnTo>
                  <a:lnTo>
                    <a:pt x="180" y="108"/>
                  </a:lnTo>
                  <a:lnTo>
                    <a:pt x="176" y="112"/>
                  </a:lnTo>
                  <a:lnTo>
                    <a:pt x="176" y="118"/>
                  </a:lnTo>
                  <a:lnTo>
                    <a:pt x="174" y="116"/>
                  </a:lnTo>
                  <a:lnTo>
                    <a:pt x="172" y="118"/>
                  </a:lnTo>
                  <a:lnTo>
                    <a:pt x="172" y="120"/>
                  </a:lnTo>
                  <a:lnTo>
                    <a:pt x="168" y="124"/>
                  </a:lnTo>
                  <a:lnTo>
                    <a:pt x="168" y="126"/>
                  </a:lnTo>
                  <a:lnTo>
                    <a:pt x="166" y="128"/>
                  </a:lnTo>
                  <a:lnTo>
                    <a:pt x="164" y="132"/>
                  </a:lnTo>
                  <a:lnTo>
                    <a:pt x="162" y="142"/>
                  </a:lnTo>
                  <a:lnTo>
                    <a:pt x="160" y="142"/>
                  </a:lnTo>
                  <a:lnTo>
                    <a:pt x="160" y="142"/>
                  </a:lnTo>
                  <a:lnTo>
                    <a:pt x="158" y="144"/>
                  </a:lnTo>
                  <a:lnTo>
                    <a:pt x="156" y="146"/>
                  </a:lnTo>
                  <a:lnTo>
                    <a:pt x="154" y="148"/>
                  </a:lnTo>
                  <a:lnTo>
                    <a:pt x="156" y="150"/>
                  </a:lnTo>
                  <a:lnTo>
                    <a:pt x="156" y="154"/>
                  </a:lnTo>
                  <a:lnTo>
                    <a:pt x="154" y="156"/>
                  </a:lnTo>
                  <a:lnTo>
                    <a:pt x="152" y="160"/>
                  </a:lnTo>
                  <a:lnTo>
                    <a:pt x="152" y="164"/>
                  </a:lnTo>
                  <a:lnTo>
                    <a:pt x="152" y="170"/>
                  </a:lnTo>
                  <a:lnTo>
                    <a:pt x="152" y="172"/>
                  </a:lnTo>
                  <a:lnTo>
                    <a:pt x="150" y="172"/>
                  </a:lnTo>
                  <a:lnTo>
                    <a:pt x="148" y="172"/>
                  </a:lnTo>
                  <a:lnTo>
                    <a:pt x="148" y="172"/>
                  </a:lnTo>
                  <a:lnTo>
                    <a:pt x="146" y="172"/>
                  </a:lnTo>
                  <a:lnTo>
                    <a:pt x="142" y="172"/>
                  </a:lnTo>
                  <a:lnTo>
                    <a:pt x="142" y="174"/>
                  </a:lnTo>
                  <a:lnTo>
                    <a:pt x="142" y="174"/>
                  </a:lnTo>
                  <a:lnTo>
                    <a:pt x="138" y="178"/>
                  </a:lnTo>
                  <a:lnTo>
                    <a:pt x="140" y="180"/>
                  </a:lnTo>
                  <a:lnTo>
                    <a:pt x="142" y="180"/>
                  </a:lnTo>
                  <a:lnTo>
                    <a:pt x="148" y="180"/>
                  </a:lnTo>
                  <a:lnTo>
                    <a:pt x="148" y="182"/>
                  </a:lnTo>
                  <a:lnTo>
                    <a:pt x="150" y="184"/>
                  </a:lnTo>
                  <a:lnTo>
                    <a:pt x="152" y="186"/>
                  </a:lnTo>
                  <a:lnTo>
                    <a:pt x="152" y="186"/>
                  </a:lnTo>
                  <a:lnTo>
                    <a:pt x="154" y="190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8" y="194"/>
                  </a:lnTo>
                  <a:lnTo>
                    <a:pt x="160" y="194"/>
                  </a:lnTo>
                  <a:lnTo>
                    <a:pt x="162" y="196"/>
                  </a:lnTo>
                  <a:lnTo>
                    <a:pt x="162" y="196"/>
                  </a:lnTo>
                  <a:lnTo>
                    <a:pt x="164" y="200"/>
                  </a:lnTo>
                  <a:lnTo>
                    <a:pt x="166" y="204"/>
                  </a:lnTo>
                  <a:lnTo>
                    <a:pt x="166" y="206"/>
                  </a:lnTo>
                  <a:lnTo>
                    <a:pt x="166" y="210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6" y="220"/>
                  </a:lnTo>
                  <a:lnTo>
                    <a:pt x="156" y="222"/>
                  </a:lnTo>
                  <a:lnTo>
                    <a:pt x="154" y="222"/>
                  </a:lnTo>
                  <a:lnTo>
                    <a:pt x="152" y="224"/>
                  </a:lnTo>
                  <a:lnTo>
                    <a:pt x="152" y="224"/>
                  </a:lnTo>
                  <a:lnTo>
                    <a:pt x="150" y="226"/>
                  </a:lnTo>
                  <a:lnTo>
                    <a:pt x="148" y="228"/>
                  </a:lnTo>
                  <a:lnTo>
                    <a:pt x="146" y="230"/>
                  </a:lnTo>
                  <a:lnTo>
                    <a:pt x="142" y="230"/>
                  </a:lnTo>
                  <a:lnTo>
                    <a:pt x="138" y="230"/>
                  </a:lnTo>
                  <a:lnTo>
                    <a:pt x="136" y="230"/>
                  </a:lnTo>
                  <a:lnTo>
                    <a:pt x="134" y="230"/>
                  </a:lnTo>
                  <a:lnTo>
                    <a:pt x="132" y="230"/>
                  </a:lnTo>
                  <a:lnTo>
                    <a:pt x="132" y="230"/>
                  </a:lnTo>
                  <a:lnTo>
                    <a:pt x="130" y="232"/>
                  </a:lnTo>
                  <a:lnTo>
                    <a:pt x="130" y="234"/>
                  </a:lnTo>
                  <a:lnTo>
                    <a:pt x="128" y="234"/>
                  </a:lnTo>
                  <a:lnTo>
                    <a:pt x="126" y="232"/>
                  </a:lnTo>
                  <a:lnTo>
                    <a:pt x="126" y="230"/>
                  </a:lnTo>
                  <a:lnTo>
                    <a:pt x="124" y="230"/>
                  </a:lnTo>
                  <a:lnTo>
                    <a:pt x="122" y="230"/>
                  </a:lnTo>
                  <a:lnTo>
                    <a:pt x="118" y="230"/>
                  </a:lnTo>
                  <a:lnTo>
                    <a:pt x="116" y="230"/>
                  </a:lnTo>
                  <a:lnTo>
                    <a:pt x="114" y="230"/>
                  </a:lnTo>
                  <a:lnTo>
                    <a:pt x="114" y="232"/>
                  </a:lnTo>
                  <a:lnTo>
                    <a:pt x="114" y="232"/>
                  </a:lnTo>
                  <a:lnTo>
                    <a:pt x="114" y="234"/>
                  </a:lnTo>
                  <a:lnTo>
                    <a:pt x="114" y="232"/>
                  </a:lnTo>
                  <a:lnTo>
                    <a:pt x="110" y="232"/>
                  </a:lnTo>
                  <a:lnTo>
                    <a:pt x="110" y="232"/>
                  </a:lnTo>
                  <a:lnTo>
                    <a:pt x="110" y="232"/>
                  </a:lnTo>
                  <a:lnTo>
                    <a:pt x="110" y="230"/>
                  </a:lnTo>
                  <a:lnTo>
                    <a:pt x="108" y="230"/>
                  </a:lnTo>
                  <a:lnTo>
                    <a:pt x="108" y="226"/>
                  </a:lnTo>
                  <a:lnTo>
                    <a:pt x="106" y="226"/>
                  </a:lnTo>
                  <a:lnTo>
                    <a:pt x="102" y="224"/>
                  </a:lnTo>
                  <a:lnTo>
                    <a:pt x="102" y="224"/>
                  </a:lnTo>
                  <a:lnTo>
                    <a:pt x="100" y="222"/>
                  </a:lnTo>
                  <a:lnTo>
                    <a:pt x="100" y="218"/>
                  </a:lnTo>
                  <a:lnTo>
                    <a:pt x="98" y="218"/>
                  </a:lnTo>
                  <a:lnTo>
                    <a:pt x="96" y="218"/>
                  </a:lnTo>
                  <a:lnTo>
                    <a:pt x="94" y="220"/>
                  </a:lnTo>
                  <a:lnTo>
                    <a:pt x="92" y="222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88" y="220"/>
                  </a:lnTo>
                  <a:lnTo>
                    <a:pt x="84" y="220"/>
                  </a:lnTo>
                  <a:lnTo>
                    <a:pt x="84" y="222"/>
                  </a:lnTo>
                  <a:lnTo>
                    <a:pt x="82" y="224"/>
                  </a:lnTo>
                  <a:lnTo>
                    <a:pt x="80" y="224"/>
                  </a:lnTo>
                  <a:lnTo>
                    <a:pt x="78" y="222"/>
                  </a:lnTo>
                  <a:lnTo>
                    <a:pt x="76" y="220"/>
                  </a:lnTo>
                  <a:lnTo>
                    <a:pt x="74" y="218"/>
                  </a:lnTo>
                  <a:lnTo>
                    <a:pt x="74" y="218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70" y="216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68" y="212"/>
                  </a:lnTo>
                  <a:lnTo>
                    <a:pt x="66" y="210"/>
                  </a:lnTo>
                  <a:lnTo>
                    <a:pt x="66" y="206"/>
                  </a:lnTo>
                  <a:lnTo>
                    <a:pt x="66" y="206"/>
                  </a:lnTo>
                  <a:lnTo>
                    <a:pt x="64" y="204"/>
                  </a:lnTo>
                  <a:lnTo>
                    <a:pt x="60" y="202"/>
                  </a:lnTo>
                  <a:lnTo>
                    <a:pt x="60" y="202"/>
                  </a:lnTo>
                  <a:lnTo>
                    <a:pt x="60" y="200"/>
                  </a:lnTo>
                  <a:lnTo>
                    <a:pt x="58" y="198"/>
                  </a:lnTo>
                  <a:lnTo>
                    <a:pt x="56" y="198"/>
                  </a:lnTo>
                  <a:lnTo>
                    <a:pt x="56" y="196"/>
                  </a:lnTo>
                  <a:lnTo>
                    <a:pt x="54" y="194"/>
                  </a:lnTo>
                  <a:lnTo>
                    <a:pt x="54" y="192"/>
                  </a:lnTo>
                  <a:lnTo>
                    <a:pt x="50" y="188"/>
                  </a:lnTo>
                  <a:lnTo>
                    <a:pt x="48" y="190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4" y="188"/>
                  </a:lnTo>
                  <a:lnTo>
                    <a:pt x="42" y="186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4" y="182"/>
                  </a:lnTo>
                  <a:lnTo>
                    <a:pt x="44" y="182"/>
                  </a:lnTo>
                  <a:lnTo>
                    <a:pt x="44" y="180"/>
                  </a:lnTo>
                  <a:lnTo>
                    <a:pt x="42" y="180"/>
                  </a:lnTo>
                  <a:lnTo>
                    <a:pt x="40" y="178"/>
                  </a:lnTo>
                  <a:lnTo>
                    <a:pt x="38" y="176"/>
                  </a:lnTo>
                  <a:lnTo>
                    <a:pt x="36" y="176"/>
                  </a:lnTo>
                  <a:lnTo>
                    <a:pt x="34" y="176"/>
                  </a:lnTo>
                  <a:lnTo>
                    <a:pt x="32" y="174"/>
                  </a:lnTo>
                  <a:lnTo>
                    <a:pt x="30" y="172"/>
                  </a:lnTo>
                  <a:lnTo>
                    <a:pt x="30" y="170"/>
                  </a:lnTo>
                  <a:lnTo>
                    <a:pt x="30" y="168"/>
                  </a:lnTo>
                  <a:lnTo>
                    <a:pt x="28" y="168"/>
                  </a:lnTo>
                  <a:lnTo>
                    <a:pt x="26" y="168"/>
                  </a:lnTo>
                  <a:lnTo>
                    <a:pt x="24" y="168"/>
                  </a:lnTo>
                  <a:lnTo>
                    <a:pt x="20" y="168"/>
                  </a:lnTo>
                  <a:lnTo>
                    <a:pt x="20" y="168"/>
                  </a:lnTo>
                  <a:lnTo>
                    <a:pt x="20" y="164"/>
                  </a:lnTo>
                  <a:lnTo>
                    <a:pt x="20" y="160"/>
                  </a:lnTo>
                  <a:lnTo>
                    <a:pt x="20" y="160"/>
                  </a:lnTo>
                  <a:lnTo>
                    <a:pt x="22" y="158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6"/>
                  </a:lnTo>
                  <a:lnTo>
                    <a:pt x="14" y="146"/>
                  </a:lnTo>
                  <a:lnTo>
                    <a:pt x="12" y="142"/>
                  </a:lnTo>
                  <a:lnTo>
                    <a:pt x="14" y="142"/>
                  </a:lnTo>
                  <a:lnTo>
                    <a:pt x="14" y="140"/>
                  </a:lnTo>
                  <a:lnTo>
                    <a:pt x="12" y="140"/>
                  </a:lnTo>
                  <a:lnTo>
                    <a:pt x="12" y="138"/>
                  </a:lnTo>
                  <a:lnTo>
                    <a:pt x="12" y="136"/>
                  </a:lnTo>
                  <a:lnTo>
                    <a:pt x="14" y="134"/>
                  </a:lnTo>
                  <a:lnTo>
                    <a:pt x="12" y="132"/>
                  </a:lnTo>
                  <a:lnTo>
                    <a:pt x="6" y="132"/>
                  </a:lnTo>
                  <a:lnTo>
                    <a:pt x="6" y="130"/>
                  </a:lnTo>
                  <a:lnTo>
                    <a:pt x="6" y="126"/>
                  </a:lnTo>
                  <a:lnTo>
                    <a:pt x="6" y="124"/>
                  </a:lnTo>
                  <a:lnTo>
                    <a:pt x="6" y="122"/>
                  </a:lnTo>
                  <a:lnTo>
                    <a:pt x="4" y="122"/>
                  </a:lnTo>
                  <a:lnTo>
                    <a:pt x="6" y="120"/>
                  </a:lnTo>
                  <a:lnTo>
                    <a:pt x="6" y="118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0" y="118"/>
                  </a:lnTo>
                  <a:lnTo>
                    <a:pt x="0" y="116"/>
                  </a:lnTo>
                  <a:lnTo>
                    <a:pt x="4" y="112"/>
                  </a:lnTo>
                  <a:lnTo>
                    <a:pt x="6" y="110"/>
                  </a:lnTo>
                  <a:lnTo>
                    <a:pt x="6" y="108"/>
                  </a:lnTo>
                  <a:lnTo>
                    <a:pt x="2" y="106"/>
                  </a:lnTo>
                  <a:lnTo>
                    <a:pt x="4" y="104"/>
                  </a:lnTo>
                  <a:lnTo>
                    <a:pt x="6" y="102"/>
                  </a:lnTo>
                  <a:lnTo>
                    <a:pt x="6" y="100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8" y="94"/>
                  </a:lnTo>
                  <a:lnTo>
                    <a:pt x="8" y="96"/>
                  </a:lnTo>
                  <a:lnTo>
                    <a:pt x="14" y="90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4" y="82"/>
                  </a:lnTo>
                  <a:lnTo>
                    <a:pt x="16" y="80"/>
                  </a:lnTo>
                  <a:lnTo>
                    <a:pt x="18" y="80"/>
                  </a:lnTo>
                  <a:lnTo>
                    <a:pt x="20" y="82"/>
                  </a:lnTo>
                  <a:lnTo>
                    <a:pt x="22" y="80"/>
                  </a:lnTo>
                  <a:lnTo>
                    <a:pt x="24" y="8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6"/>
                  </a:lnTo>
                  <a:lnTo>
                    <a:pt x="36" y="26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Spain">
              <a:extLst>
                <a:ext uri="{FF2B5EF4-FFF2-40B4-BE49-F238E27FC236}">
                  <a16:creationId xmlns:a16="http://schemas.microsoft.com/office/drawing/2014/main" id="{8695A4F0-2430-4A86-A610-E78DD509CD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3228" y="3315254"/>
              <a:ext cx="290907" cy="218180"/>
            </a:xfrm>
            <a:custGeom>
              <a:avLst/>
              <a:gdLst>
                <a:gd name="T0" fmla="*/ 90 w 152"/>
                <a:gd name="T1" fmla="*/ 8 h 114"/>
                <a:gd name="T2" fmla="*/ 92 w 152"/>
                <a:gd name="T3" fmla="*/ 12 h 114"/>
                <a:gd name="T4" fmla="*/ 102 w 152"/>
                <a:gd name="T5" fmla="*/ 16 h 114"/>
                <a:gd name="T6" fmla="*/ 110 w 152"/>
                <a:gd name="T7" fmla="*/ 18 h 114"/>
                <a:gd name="T8" fmla="*/ 120 w 152"/>
                <a:gd name="T9" fmla="*/ 16 h 114"/>
                <a:gd name="T10" fmla="*/ 130 w 152"/>
                <a:gd name="T11" fmla="*/ 18 h 114"/>
                <a:gd name="T12" fmla="*/ 140 w 152"/>
                <a:gd name="T13" fmla="*/ 22 h 114"/>
                <a:gd name="T14" fmla="*/ 140 w 152"/>
                <a:gd name="T15" fmla="*/ 28 h 114"/>
                <a:gd name="T16" fmla="*/ 132 w 152"/>
                <a:gd name="T17" fmla="*/ 36 h 114"/>
                <a:gd name="T18" fmla="*/ 122 w 152"/>
                <a:gd name="T19" fmla="*/ 40 h 114"/>
                <a:gd name="T20" fmla="*/ 118 w 152"/>
                <a:gd name="T21" fmla="*/ 44 h 114"/>
                <a:gd name="T22" fmla="*/ 116 w 152"/>
                <a:gd name="T23" fmla="*/ 48 h 114"/>
                <a:gd name="T24" fmla="*/ 110 w 152"/>
                <a:gd name="T25" fmla="*/ 54 h 114"/>
                <a:gd name="T26" fmla="*/ 102 w 152"/>
                <a:gd name="T27" fmla="*/ 64 h 114"/>
                <a:gd name="T28" fmla="*/ 106 w 152"/>
                <a:gd name="T29" fmla="*/ 72 h 114"/>
                <a:gd name="T30" fmla="*/ 102 w 152"/>
                <a:gd name="T31" fmla="*/ 80 h 114"/>
                <a:gd name="T32" fmla="*/ 98 w 152"/>
                <a:gd name="T33" fmla="*/ 92 h 114"/>
                <a:gd name="T34" fmla="*/ 94 w 152"/>
                <a:gd name="T35" fmla="*/ 94 h 114"/>
                <a:gd name="T36" fmla="*/ 84 w 152"/>
                <a:gd name="T37" fmla="*/ 104 h 114"/>
                <a:gd name="T38" fmla="*/ 78 w 152"/>
                <a:gd name="T39" fmla="*/ 104 h 114"/>
                <a:gd name="T40" fmla="*/ 72 w 152"/>
                <a:gd name="T41" fmla="*/ 104 h 114"/>
                <a:gd name="T42" fmla="*/ 62 w 152"/>
                <a:gd name="T43" fmla="*/ 102 h 114"/>
                <a:gd name="T44" fmla="*/ 52 w 152"/>
                <a:gd name="T45" fmla="*/ 108 h 114"/>
                <a:gd name="T46" fmla="*/ 46 w 152"/>
                <a:gd name="T47" fmla="*/ 112 h 114"/>
                <a:gd name="T48" fmla="*/ 34 w 152"/>
                <a:gd name="T49" fmla="*/ 110 h 114"/>
                <a:gd name="T50" fmla="*/ 28 w 152"/>
                <a:gd name="T51" fmla="*/ 98 h 114"/>
                <a:gd name="T52" fmla="*/ 22 w 152"/>
                <a:gd name="T53" fmla="*/ 94 h 114"/>
                <a:gd name="T54" fmla="*/ 26 w 152"/>
                <a:gd name="T55" fmla="*/ 84 h 114"/>
                <a:gd name="T56" fmla="*/ 22 w 152"/>
                <a:gd name="T57" fmla="*/ 78 h 114"/>
                <a:gd name="T58" fmla="*/ 22 w 152"/>
                <a:gd name="T59" fmla="*/ 66 h 114"/>
                <a:gd name="T60" fmla="*/ 24 w 152"/>
                <a:gd name="T61" fmla="*/ 60 h 114"/>
                <a:gd name="T62" fmla="*/ 28 w 152"/>
                <a:gd name="T63" fmla="*/ 52 h 114"/>
                <a:gd name="T64" fmla="*/ 32 w 152"/>
                <a:gd name="T65" fmla="*/ 36 h 114"/>
                <a:gd name="T66" fmla="*/ 32 w 152"/>
                <a:gd name="T67" fmla="*/ 30 h 114"/>
                <a:gd name="T68" fmla="*/ 24 w 152"/>
                <a:gd name="T69" fmla="*/ 28 h 114"/>
                <a:gd name="T70" fmla="*/ 12 w 152"/>
                <a:gd name="T71" fmla="*/ 28 h 114"/>
                <a:gd name="T72" fmla="*/ 6 w 152"/>
                <a:gd name="T73" fmla="*/ 24 h 114"/>
                <a:gd name="T74" fmla="*/ 6 w 152"/>
                <a:gd name="T75" fmla="*/ 22 h 114"/>
                <a:gd name="T76" fmla="*/ 6 w 152"/>
                <a:gd name="T77" fmla="*/ 16 h 114"/>
                <a:gd name="T78" fmla="*/ 4 w 152"/>
                <a:gd name="T79" fmla="*/ 14 h 114"/>
                <a:gd name="T80" fmla="*/ 2 w 152"/>
                <a:gd name="T81" fmla="*/ 14 h 114"/>
                <a:gd name="T82" fmla="*/ 6 w 152"/>
                <a:gd name="T83" fmla="*/ 6 h 114"/>
                <a:gd name="T84" fmla="*/ 14 w 152"/>
                <a:gd name="T85" fmla="*/ 6 h 114"/>
                <a:gd name="T86" fmla="*/ 18 w 152"/>
                <a:gd name="T87" fmla="*/ 0 h 114"/>
                <a:gd name="T88" fmla="*/ 22 w 152"/>
                <a:gd name="T89" fmla="*/ 0 h 114"/>
                <a:gd name="T90" fmla="*/ 30 w 152"/>
                <a:gd name="T91" fmla="*/ 2 h 114"/>
                <a:gd name="T92" fmla="*/ 40 w 152"/>
                <a:gd name="T93" fmla="*/ 0 h 114"/>
                <a:gd name="T94" fmla="*/ 52 w 152"/>
                <a:gd name="T95" fmla="*/ 4 h 114"/>
                <a:gd name="T96" fmla="*/ 68 w 152"/>
                <a:gd name="T97" fmla="*/ 4 h 114"/>
                <a:gd name="T98" fmla="*/ 74 w 152"/>
                <a:gd name="T99" fmla="*/ 4 h 114"/>
                <a:gd name="T100" fmla="*/ 84 w 152"/>
                <a:gd name="T101" fmla="*/ 6 h 114"/>
                <a:gd name="T102" fmla="*/ 146 w 152"/>
                <a:gd name="T103" fmla="*/ 60 h 114"/>
                <a:gd name="T104" fmla="*/ 152 w 152"/>
                <a:gd name="T105" fmla="*/ 60 h 114"/>
                <a:gd name="T106" fmla="*/ 146 w 152"/>
                <a:gd name="T107" fmla="*/ 60 h 114"/>
                <a:gd name="T108" fmla="*/ 144 w 152"/>
                <a:gd name="T109" fmla="*/ 62 h 114"/>
                <a:gd name="T110" fmla="*/ 136 w 152"/>
                <a:gd name="T111" fmla="*/ 62 h 114"/>
                <a:gd name="T112" fmla="*/ 140 w 152"/>
                <a:gd name="T113" fmla="*/ 68 h 114"/>
                <a:gd name="T114" fmla="*/ 128 w 152"/>
                <a:gd name="T115" fmla="*/ 72 h 114"/>
                <a:gd name="T116" fmla="*/ 122 w 152"/>
                <a:gd name="T117" fmla="*/ 7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2" h="114">
                  <a:moveTo>
                    <a:pt x="88" y="6"/>
                  </a:moveTo>
                  <a:lnTo>
                    <a:pt x="88" y="6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96" y="12"/>
                  </a:lnTo>
                  <a:lnTo>
                    <a:pt x="100" y="14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8"/>
                  </a:lnTo>
                  <a:lnTo>
                    <a:pt x="110" y="18"/>
                  </a:lnTo>
                  <a:lnTo>
                    <a:pt x="112" y="18"/>
                  </a:lnTo>
                  <a:lnTo>
                    <a:pt x="114" y="16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16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8" y="20"/>
                  </a:lnTo>
                  <a:lnTo>
                    <a:pt x="140" y="22"/>
                  </a:lnTo>
                  <a:lnTo>
                    <a:pt x="140" y="22"/>
                  </a:lnTo>
                  <a:lnTo>
                    <a:pt x="138" y="24"/>
                  </a:lnTo>
                  <a:lnTo>
                    <a:pt x="140" y="28"/>
                  </a:lnTo>
                  <a:lnTo>
                    <a:pt x="138" y="30"/>
                  </a:lnTo>
                  <a:lnTo>
                    <a:pt x="138" y="32"/>
                  </a:lnTo>
                  <a:lnTo>
                    <a:pt x="132" y="36"/>
                  </a:lnTo>
                  <a:lnTo>
                    <a:pt x="130" y="38"/>
                  </a:lnTo>
                  <a:lnTo>
                    <a:pt x="128" y="40"/>
                  </a:lnTo>
                  <a:lnTo>
                    <a:pt x="122" y="40"/>
                  </a:lnTo>
                  <a:lnTo>
                    <a:pt x="120" y="42"/>
                  </a:lnTo>
                  <a:lnTo>
                    <a:pt x="116" y="44"/>
                  </a:lnTo>
                  <a:lnTo>
                    <a:pt x="118" y="44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4" y="48"/>
                  </a:lnTo>
                  <a:lnTo>
                    <a:pt x="110" y="54"/>
                  </a:lnTo>
                  <a:lnTo>
                    <a:pt x="108" y="54"/>
                  </a:lnTo>
                  <a:lnTo>
                    <a:pt x="104" y="62"/>
                  </a:lnTo>
                  <a:lnTo>
                    <a:pt x="102" y="64"/>
                  </a:lnTo>
                  <a:lnTo>
                    <a:pt x="104" y="68"/>
                  </a:lnTo>
                  <a:lnTo>
                    <a:pt x="104" y="70"/>
                  </a:lnTo>
                  <a:lnTo>
                    <a:pt x="106" y="72"/>
                  </a:lnTo>
                  <a:lnTo>
                    <a:pt x="110" y="76"/>
                  </a:lnTo>
                  <a:lnTo>
                    <a:pt x="106" y="78"/>
                  </a:lnTo>
                  <a:lnTo>
                    <a:pt x="102" y="80"/>
                  </a:lnTo>
                  <a:lnTo>
                    <a:pt x="102" y="82"/>
                  </a:lnTo>
                  <a:lnTo>
                    <a:pt x="98" y="88"/>
                  </a:lnTo>
                  <a:lnTo>
                    <a:pt x="98" y="92"/>
                  </a:lnTo>
                  <a:lnTo>
                    <a:pt x="100" y="92"/>
                  </a:lnTo>
                  <a:lnTo>
                    <a:pt x="98" y="94"/>
                  </a:lnTo>
                  <a:lnTo>
                    <a:pt x="94" y="94"/>
                  </a:lnTo>
                  <a:lnTo>
                    <a:pt x="88" y="98"/>
                  </a:lnTo>
                  <a:lnTo>
                    <a:pt x="88" y="100"/>
                  </a:lnTo>
                  <a:lnTo>
                    <a:pt x="84" y="104"/>
                  </a:lnTo>
                  <a:lnTo>
                    <a:pt x="82" y="104"/>
                  </a:lnTo>
                  <a:lnTo>
                    <a:pt x="80" y="100"/>
                  </a:lnTo>
                  <a:lnTo>
                    <a:pt x="78" y="104"/>
                  </a:lnTo>
                  <a:lnTo>
                    <a:pt x="76" y="106"/>
                  </a:lnTo>
                  <a:lnTo>
                    <a:pt x="74" y="104"/>
                  </a:lnTo>
                  <a:lnTo>
                    <a:pt x="72" y="104"/>
                  </a:lnTo>
                  <a:lnTo>
                    <a:pt x="70" y="104"/>
                  </a:lnTo>
                  <a:lnTo>
                    <a:pt x="68" y="104"/>
                  </a:lnTo>
                  <a:lnTo>
                    <a:pt x="62" y="102"/>
                  </a:lnTo>
                  <a:lnTo>
                    <a:pt x="60" y="104"/>
                  </a:lnTo>
                  <a:lnTo>
                    <a:pt x="56" y="104"/>
                  </a:lnTo>
                  <a:lnTo>
                    <a:pt x="52" y="108"/>
                  </a:lnTo>
                  <a:lnTo>
                    <a:pt x="48" y="108"/>
                  </a:lnTo>
                  <a:lnTo>
                    <a:pt x="46" y="110"/>
                  </a:lnTo>
                  <a:lnTo>
                    <a:pt x="46" y="112"/>
                  </a:lnTo>
                  <a:lnTo>
                    <a:pt x="42" y="114"/>
                  </a:lnTo>
                  <a:lnTo>
                    <a:pt x="38" y="114"/>
                  </a:lnTo>
                  <a:lnTo>
                    <a:pt x="34" y="110"/>
                  </a:lnTo>
                  <a:lnTo>
                    <a:pt x="32" y="104"/>
                  </a:lnTo>
                  <a:lnTo>
                    <a:pt x="32" y="102"/>
                  </a:lnTo>
                  <a:lnTo>
                    <a:pt x="28" y="98"/>
                  </a:lnTo>
                  <a:lnTo>
                    <a:pt x="24" y="98"/>
                  </a:lnTo>
                  <a:lnTo>
                    <a:pt x="22" y="98"/>
                  </a:lnTo>
                  <a:lnTo>
                    <a:pt x="22" y="94"/>
                  </a:lnTo>
                  <a:lnTo>
                    <a:pt x="20" y="92"/>
                  </a:lnTo>
                  <a:lnTo>
                    <a:pt x="22" y="86"/>
                  </a:lnTo>
                  <a:lnTo>
                    <a:pt x="26" y="84"/>
                  </a:lnTo>
                  <a:lnTo>
                    <a:pt x="26" y="82"/>
                  </a:lnTo>
                  <a:lnTo>
                    <a:pt x="24" y="82"/>
                  </a:lnTo>
                  <a:lnTo>
                    <a:pt x="22" y="78"/>
                  </a:lnTo>
                  <a:lnTo>
                    <a:pt x="26" y="74"/>
                  </a:lnTo>
                  <a:lnTo>
                    <a:pt x="26" y="68"/>
                  </a:lnTo>
                  <a:lnTo>
                    <a:pt x="22" y="66"/>
                  </a:lnTo>
                  <a:lnTo>
                    <a:pt x="20" y="60"/>
                  </a:lnTo>
                  <a:lnTo>
                    <a:pt x="22" y="60"/>
                  </a:lnTo>
                  <a:lnTo>
                    <a:pt x="24" y="60"/>
                  </a:lnTo>
                  <a:lnTo>
                    <a:pt x="28" y="56"/>
                  </a:lnTo>
                  <a:lnTo>
                    <a:pt x="26" y="54"/>
                  </a:lnTo>
                  <a:lnTo>
                    <a:pt x="28" y="52"/>
                  </a:lnTo>
                  <a:lnTo>
                    <a:pt x="28" y="44"/>
                  </a:lnTo>
                  <a:lnTo>
                    <a:pt x="28" y="40"/>
                  </a:lnTo>
                  <a:lnTo>
                    <a:pt x="32" y="36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32" y="30"/>
                  </a:lnTo>
                  <a:lnTo>
                    <a:pt x="32" y="26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8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12" y="24"/>
                  </a:lnTo>
                  <a:lnTo>
                    <a:pt x="10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6" y="22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8"/>
                  </a:lnTo>
                  <a:lnTo>
                    <a:pt x="6" y="6"/>
                  </a:lnTo>
                  <a:lnTo>
                    <a:pt x="8" y="8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0" y="2"/>
                  </a:lnTo>
                  <a:lnTo>
                    <a:pt x="44" y="4"/>
                  </a:lnTo>
                  <a:lnTo>
                    <a:pt x="52" y="4"/>
                  </a:lnTo>
                  <a:lnTo>
                    <a:pt x="56" y="6"/>
                  </a:lnTo>
                  <a:lnTo>
                    <a:pt x="62" y="4"/>
                  </a:lnTo>
                  <a:lnTo>
                    <a:pt x="68" y="4"/>
                  </a:lnTo>
                  <a:lnTo>
                    <a:pt x="68" y="6"/>
                  </a:lnTo>
                  <a:lnTo>
                    <a:pt x="72" y="6"/>
                  </a:lnTo>
                  <a:lnTo>
                    <a:pt x="74" y="4"/>
                  </a:lnTo>
                  <a:lnTo>
                    <a:pt x="76" y="4"/>
                  </a:lnTo>
                  <a:lnTo>
                    <a:pt x="82" y="8"/>
                  </a:lnTo>
                  <a:lnTo>
                    <a:pt x="84" y="6"/>
                  </a:lnTo>
                  <a:lnTo>
                    <a:pt x="86" y="6"/>
                  </a:lnTo>
                  <a:lnTo>
                    <a:pt x="88" y="6"/>
                  </a:lnTo>
                  <a:close/>
                  <a:moveTo>
                    <a:pt x="146" y="60"/>
                  </a:moveTo>
                  <a:lnTo>
                    <a:pt x="150" y="60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50" y="56"/>
                  </a:lnTo>
                  <a:lnTo>
                    <a:pt x="146" y="58"/>
                  </a:lnTo>
                  <a:lnTo>
                    <a:pt x="146" y="60"/>
                  </a:lnTo>
                  <a:close/>
                  <a:moveTo>
                    <a:pt x="140" y="68"/>
                  </a:moveTo>
                  <a:lnTo>
                    <a:pt x="140" y="64"/>
                  </a:lnTo>
                  <a:lnTo>
                    <a:pt x="144" y="62"/>
                  </a:lnTo>
                  <a:lnTo>
                    <a:pt x="140" y="62"/>
                  </a:lnTo>
                  <a:lnTo>
                    <a:pt x="138" y="60"/>
                  </a:lnTo>
                  <a:lnTo>
                    <a:pt x="136" y="62"/>
                  </a:lnTo>
                  <a:lnTo>
                    <a:pt x="136" y="64"/>
                  </a:lnTo>
                  <a:lnTo>
                    <a:pt x="138" y="66"/>
                  </a:lnTo>
                  <a:lnTo>
                    <a:pt x="140" y="68"/>
                  </a:lnTo>
                  <a:close/>
                  <a:moveTo>
                    <a:pt x="124" y="76"/>
                  </a:moveTo>
                  <a:lnTo>
                    <a:pt x="126" y="74"/>
                  </a:lnTo>
                  <a:lnTo>
                    <a:pt x="128" y="72"/>
                  </a:lnTo>
                  <a:lnTo>
                    <a:pt x="126" y="70"/>
                  </a:lnTo>
                  <a:lnTo>
                    <a:pt x="124" y="72"/>
                  </a:lnTo>
                  <a:lnTo>
                    <a:pt x="122" y="74"/>
                  </a:lnTo>
                  <a:lnTo>
                    <a:pt x="124" y="7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South Africa">
              <a:extLst>
                <a:ext uri="{FF2B5EF4-FFF2-40B4-BE49-F238E27FC236}">
                  <a16:creationId xmlns:a16="http://schemas.microsoft.com/office/drawing/2014/main" id="{E526732B-7863-4491-B209-C78F03558D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7386" y="4953518"/>
              <a:ext cx="382772" cy="325356"/>
            </a:xfrm>
            <a:custGeom>
              <a:avLst/>
              <a:gdLst>
                <a:gd name="T0" fmla="*/ 4 w 200"/>
                <a:gd name="T1" fmla="*/ 80 h 170"/>
                <a:gd name="T2" fmla="*/ 10 w 200"/>
                <a:gd name="T3" fmla="*/ 82 h 170"/>
                <a:gd name="T4" fmla="*/ 22 w 200"/>
                <a:gd name="T5" fmla="*/ 88 h 170"/>
                <a:gd name="T6" fmla="*/ 30 w 200"/>
                <a:gd name="T7" fmla="*/ 90 h 170"/>
                <a:gd name="T8" fmla="*/ 34 w 200"/>
                <a:gd name="T9" fmla="*/ 84 h 170"/>
                <a:gd name="T10" fmla="*/ 48 w 200"/>
                <a:gd name="T11" fmla="*/ 40 h 170"/>
                <a:gd name="T12" fmla="*/ 52 w 200"/>
                <a:gd name="T13" fmla="*/ 60 h 170"/>
                <a:gd name="T14" fmla="*/ 64 w 200"/>
                <a:gd name="T15" fmla="*/ 58 h 170"/>
                <a:gd name="T16" fmla="*/ 76 w 200"/>
                <a:gd name="T17" fmla="*/ 50 h 170"/>
                <a:gd name="T18" fmla="*/ 90 w 200"/>
                <a:gd name="T19" fmla="*/ 44 h 170"/>
                <a:gd name="T20" fmla="*/ 104 w 200"/>
                <a:gd name="T21" fmla="*/ 48 h 170"/>
                <a:gd name="T22" fmla="*/ 114 w 200"/>
                <a:gd name="T23" fmla="*/ 46 h 170"/>
                <a:gd name="T24" fmla="*/ 114 w 200"/>
                <a:gd name="T25" fmla="*/ 38 h 170"/>
                <a:gd name="T26" fmla="*/ 122 w 200"/>
                <a:gd name="T27" fmla="*/ 32 h 170"/>
                <a:gd name="T28" fmla="*/ 128 w 200"/>
                <a:gd name="T29" fmla="*/ 28 h 170"/>
                <a:gd name="T30" fmla="*/ 132 w 200"/>
                <a:gd name="T31" fmla="*/ 16 h 170"/>
                <a:gd name="T32" fmla="*/ 138 w 200"/>
                <a:gd name="T33" fmla="*/ 12 h 170"/>
                <a:gd name="T34" fmla="*/ 146 w 200"/>
                <a:gd name="T35" fmla="*/ 8 h 170"/>
                <a:gd name="T36" fmla="*/ 154 w 200"/>
                <a:gd name="T37" fmla="*/ 4 h 170"/>
                <a:gd name="T38" fmla="*/ 164 w 200"/>
                <a:gd name="T39" fmla="*/ 0 h 170"/>
                <a:gd name="T40" fmla="*/ 174 w 200"/>
                <a:gd name="T41" fmla="*/ 4 h 170"/>
                <a:gd name="T42" fmla="*/ 186 w 200"/>
                <a:gd name="T43" fmla="*/ 10 h 170"/>
                <a:gd name="T44" fmla="*/ 188 w 200"/>
                <a:gd name="T45" fmla="*/ 24 h 170"/>
                <a:gd name="T46" fmla="*/ 188 w 200"/>
                <a:gd name="T47" fmla="*/ 46 h 170"/>
                <a:gd name="T48" fmla="*/ 178 w 200"/>
                <a:gd name="T49" fmla="*/ 48 h 170"/>
                <a:gd name="T50" fmla="*/ 176 w 200"/>
                <a:gd name="T51" fmla="*/ 62 h 170"/>
                <a:gd name="T52" fmla="*/ 190 w 200"/>
                <a:gd name="T53" fmla="*/ 64 h 170"/>
                <a:gd name="T54" fmla="*/ 200 w 200"/>
                <a:gd name="T55" fmla="*/ 60 h 170"/>
                <a:gd name="T56" fmla="*/ 196 w 200"/>
                <a:gd name="T57" fmla="*/ 72 h 170"/>
                <a:gd name="T58" fmla="*/ 188 w 200"/>
                <a:gd name="T59" fmla="*/ 88 h 170"/>
                <a:gd name="T60" fmla="*/ 178 w 200"/>
                <a:gd name="T61" fmla="*/ 94 h 170"/>
                <a:gd name="T62" fmla="*/ 172 w 200"/>
                <a:gd name="T63" fmla="*/ 104 h 170"/>
                <a:gd name="T64" fmla="*/ 158 w 200"/>
                <a:gd name="T65" fmla="*/ 124 h 170"/>
                <a:gd name="T66" fmla="*/ 140 w 200"/>
                <a:gd name="T67" fmla="*/ 142 h 170"/>
                <a:gd name="T68" fmla="*/ 124 w 200"/>
                <a:gd name="T69" fmla="*/ 152 h 170"/>
                <a:gd name="T70" fmla="*/ 112 w 200"/>
                <a:gd name="T71" fmla="*/ 156 h 170"/>
                <a:gd name="T72" fmla="*/ 106 w 200"/>
                <a:gd name="T73" fmla="*/ 160 h 170"/>
                <a:gd name="T74" fmla="*/ 96 w 200"/>
                <a:gd name="T75" fmla="*/ 162 h 170"/>
                <a:gd name="T76" fmla="*/ 78 w 200"/>
                <a:gd name="T77" fmla="*/ 160 h 170"/>
                <a:gd name="T78" fmla="*/ 66 w 200"/>
                <a:gd name="T79" fmla="*/ 162 h 170"/>
                <a:gd name="T80" fmla="*/ 60 w 200"/>
                <a:gd name="T81" fmla="*/ 164 h 170"/>
                <a:gd name="T82" fmla="*/ 48 w 200"/>
                <a:gd name="T83" fmla="*/ 166 h 170"/>
                <a:gd name="T84" fmla="*/ 38 w 200"/>
                <a:gd name="T85" fmla="*/ 170 h 170"/>
                <a:gd name="T86" fmla="*/ 26 w 200"/>
                <a:gd name="T87" fmla="*/ 164 h 170"/>
                <a:gd name="T88" fmla="*/ 22 w 200"/>
                <a:gd name="T89" fmla="*/ 160 h 170"/>
                <a:gd name="T90" fmla="*/ 18 w 200"/>
                <a:gd name="T91" fmla="*/ 158 h 170"/>
                <a:gd name="T92" fmla="*/ 14 w 200"/>
                <a:gd name="T93" fmla="*/ 144 h 170"/>
                <a:gd name="T94" fmla="*/ 18 w 200"/>
                <a:gd name="T95" fmla="*/ 140 h 170"/>
                <a:gd name="T96" fmla="*/ 14 w 200"/>
                <a:gd name="T97" fmla="*/ 120 h 170"/>
                <a:gd name="T98" fmla="*/ 4 w 200"/>
                <a:gd name="T99" fmla="*/ 92 h 170"/>
                <a:gd name="T100" fmla="*/ 132 w 200"/>
                <a:gd name="T101" fmla="*/ 110 h 170"/>
                <a:gd name="T102" fmla="*/ 140 w 200"/>
                <a:gd name="T103" fmla="*/ 110 h 170"/>
                <a:gd name="T104" fmla="*/ 150 w 200"/>
                <a:gd name="T105" fmla="*/ 106 h 170"/>
                <a:gd name="T106" fmla="*/ 152 w 200"/>
                <a:gd name="T107" fmla="*/ 100 h 170"/>
                <a:gd name="T108" fmla="*/ 148 w 200"/>
                <a:gd name="T109" fmla="*/ 88 h 170"/>
                <a:gd name="T110" fmla="*/ 142 w 200"/>
                <a:gd name="T111" fmla="*/ 86 h 170"/>
                <a:gd name="T112" fmla="*/ 132 w 200"/>
                <a:gd name="T113" fmla="*/ 96 h 170"/>
                <a:gd name="T114" fmla="*/ 130 w 200"/>
                <a:gd name="T115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0" h="170">
                  <a:moveTo>
                    <a:pt x="0" y="84"/>
                  </a:moveTo>
                  <a:lnTo>
                    <a:pt x="2" y="84"/>
                  </a:lnTo>
                  <a:lnTo>
                    <a:pt x="4" y="82"/>
                  </a:lnTo>
                  <a:lnTo>
                    <a:pt x="4" y="82"/>
                  </a:lnTo>
                  <a:lnTo>
                    <a:pt x="4" y="80"/>
                  </a:lnTo>
                  <a:lnTo>
                    <a:pt x="4" y="78"/>
                  </a:lnTo>
                  <a:lnTo>
                    <a:pt x="8" y="78"/>
                  </a:lnTo>
                  <a:lnTo>
                    <a:pt x="8" y="80"/>
                  </a:lnTo>
                  <a:lnTo>
                    <a:pt x="12" y="80"/>
                  </a:lnTo>
                  <a:lnTo>
                    <a:pt x="10" y="82"/>
                  </a:lnTo>
                  <a:lnTo>
                    <a:pt x="12" y="86"/>
                  </a:lnTo>
                  <a:lnTo>
                    <a:pt x="16" y="86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22" y="88"/>
                  </a:lnTo>
                  <a:lnTo>
                    <a:pt x="24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8" y="90"/>
                  </a:lnTo>
                  <a:lnTo>
                    <a:pt x="30" y="90"/>
                  </a:lnTo>
                  <a:lnTo>
                    <a:pt x="32" y="90"/>
                  </a:lnTo>
                  <a:lnTo>
                    <a:pt x="32" y="88"/>
                  </a:lnTo>
                  <a:lnTo>
                    <a:pt x="32" y="86"/>
                  </a:lnTo>
                  <a:lnTo>
                    <a:pt x="34" y="86"/>
                  </a:lnTo>
                  <a:lnTo>
                    <a:pt x="34" y="84"/>
                  </a:lnTo>
                  <a:lnTo>
                    <a:pt x="38" y="82"/>
                  </a:lnTo>
                  <a:lnTo>
                    <a:pt x="42" y="82"/>
                  </a:lnTo>
                  <a:lnTo>
                    <a:pt x="44" y="82"/>
                  </a:lnTo>
                  <a:lnTo>
                    <a:pt x="46" y="38"/>
                  </a:lnTo>
                  <a:lnTo>
                    <a:pt x="48" y="40"/>
                  </a:lnTo>
                  <a:lnTo>
                    <a:pt x="50" y="44"/>
                  </a:lnTo>
                  <a:lnTo>
                    <a:pt x="54" y="50"/>
                  </a:lnTo>
                  <a:lnTo>
                    <a:pt x="54" y="54"/>
                  </a:lnTo>
                  <a:lnTo>
                    <a:pt x="52" y="58"/>
                  </a:lnTo>
                  <a:lnTo>
                    <a:pt x="52" y="60"/>
                  </a:lnTo>
                  <a:lnTo>
                    <a:pt x="54" y="60"/>
                  </a:lnTo>
                  <a:lnTo>
                    <a:pt x="58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4" y="58"/>
                  </a:lnTo>
                  <a:lnTo>
                    <a:pt x="68" y="58"/>
                  </a:lnTo>
                  <a:lnTo>
                    <a:pt x="70" y="56"/>
                  </a:lnTo>
                  <a:lnTo>
                    <a:pt x="70" y="54"/>
                  </a:lnTo>
                  <a:lnTo>
                    <a:pt x="74" y="52"/>
                  </a:lnTo>
                  <a:lnTo>
                    <a:pt x="76" y="50"/>
                  </a:lnTo>
                  <a:lnTo>
                    <a:pt x="80" y="46"/>
                  </a:lnTo>
                  <a:lnTo>
                    <a:pt x="82" y="44"/>
                  </a:lnTo>
                  <a:lnTo>
                    <a:pt x="86" y="42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92" y="44"/>
                  </a:lnTo>
                  <a:lnTo>
                    <a:pt x="96" y="48"/>
                  </a:lnTo>
                  <a:lnTo>
                    <a:pt x="98" y="46"/>
                  </a:lnTo>
                  <a:lnTo>
                    <a:pt x="100" y="48"/>
                  </a:lnTo>
                  <a:lnTo>
                    <a:pt x="104" y="48"/>
                  </a:lnTo>
                  <a:lnTo>
                    <a:pt x="106" y="48"/>
                  </a:lnTo>
                  <a:lnTo>
                    <a:pt x="108" y="46"/>
                  </a:lnTo>
                  <a:lnTo>
                    <a:pt x="108" y="48"/>
                  </a:lnTo>
                  <a:lnTo>
                    <a:pt x="110" y="48"/>
                  </a:lnTo>
                  <a:lnTo>
                    <a:pt x="114" y="46"/>
                  </a:lnTo>
                  <a:lnTo>
                    <a:pt x="112" y="46"/>
                  </a:lnTo>
                  <a:lnTo>
                    <a:pt x="114" y="44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14" y="38"/>
                  </a:lnTo>
                  <a:lnTo>
                    <a:pt x="116" y="36"/>
                  </a:lnTo>
                  <a:lnTo>
                    <a:pt x="118" y="36"/>
                  </a:lnTo>
                  <a:lnTo>
                    <a:pt x="120" y="34"/>
                  </a:lnTo>
                  <a:lnTo>
                    <a:pt x="122" y="34"/>
                  </a:lnTo>
                  <a:lnTo>
                    <a:pt x="122" y="32"/>
                  </a:lnTo>
                  <a:lnTo>
                    <a:pt x="122" y="32"/>
                  </a:lnTo>
                  <a:lnTo>
                    <a:pt x="124" y="30"/>
                  </a:lnTo>
                  <a:lnTo>
                    <a:pt x="126" y="30"/>
                  </a:lnTo>
                  <a:lnTo>
                    <a:pt x="126" y="28"/>
                  </a:lnTo>
                  <a:lnTo>
                    <a:pt x="128" y="28"/>
                  </a:lnTo>
                  <a:lnTo>
                    <a:pt x="130" y="28"/>
                  </a:lnTo>
                  <a:lnTo>
                    <a:pt x="130" y="26"/>
                  </a:lnTo>
                  <a:lnTo>
                    <a:pt x="128" y="24"/>
                  </a:lnTo>
                  <a:lnTo>
                    <a:pt x="128" y="22"/>
                  </a:lnTo>
                  <a:lnTo>
                    <a:pt x="132" y="16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6" y="14"/>
                  </a:lnTo>
                  <a:lnTo>
                    <a:pt x="138" y="14"/>
                  </a:lnTo>
                  <a:lnTo>
                    <a:pt x="138" y="12"/>
                  </a:lnTo>
                  <a:lnTo>
                    <a:pt x="140" y="12"/>
                  </a:lnTo>
                  <a:lnTo>
                    <a:pt x="142" y="10"/>
                  </a:lnTo>
                  <a:lnTo>
                    <a:pt x="144" y="8"/>
                  </a:lnTo>
                  <a:lnTo>
                    <a:pt x="146" y="8"/>
                  </a:lnTo>
                  <a:lnTo>
                    <a:pt x="146" y="8"/>
                  </a:lnTo>
                  <a:lnTo>
                    <a:pt x="148" y="8"/>
                  </a:lnTo>
                  <a:lnTo>
                    <a:pt x="150" y="8"/>
                  </a:lnTo>
                  <a:lnTo>
                    <a:pt x="152" y="6"/>
                  </a:lnTo>
                  <a:lnTo>
                    <a:pt x="154" y="6"/>
                  </a:lnTo>
                  <a:lnTo>
                    <a:pt x="154" y="4"/>
                  </a:lnTo>
                  <a:lnTo>
                    <a:pt x="154" y="4"/>
                  </a:lnTo>
                  <a:lnTo>
                    <a:pt x="156" y="2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4" y="0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4" y="4"/>
                  </a:lnTo>
                  <a:lnTo>
                    <a:pt x="176" y="4"/>
                  </a:lnTo>
                  <a:lnTo>
                    <a:pt x="178" y="4"/>
                  </a:lnTo>
                  <a:lnTo>
                    <a:pt x="182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6" y="12"/>
                  </a:lnTo>
                  <a:lnTo>
                    <a:pt x="188" y="16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188" y="24"/>
                  </a:lnTo>
                  <a:lnTo>
                    <a:pt x="188" y="26"/>
                  </a:lnTo>
                  <a:lnTo>
                    <a:pt x="190" y="30"/>
                  </a:lnTo>
                  <a:lnTo>
                    <a:pt x="190" y="40"/>
                  </a:lnTo>
                  <a:lnTo>
                    <a:pt x="188" y="44"/>
                  </a:lnTo>
                  <a:lnTo>
                    <a:pt x="188" y="4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84" y="48"/>
                  </a:lnTo>
                  <a:lnTo>
                    <a:pt x="180" y="46"/>
                  </a:lnTo>
                  <a:lnTo>
                    <a:pt x="178" y="48"/>
                  </a:lnTo>
                  <a:lnTo>
                    <a:pt x="178" y="50"/>
                  </a:lnTo>
                  <a:lnTo>
                    <a:pt x="176" y="56"/>
                  </a:lnTo>
                  <a:lnTo>
                    <a:pt x="174" y="58"/>
                  </a:lnTo>
                  <a:lnTo>
                    <a:pt x="176" y="60"/>
                  </a:lnTo>
                  <a:lnTo>
                    <a:pt x="176" y="62"/>
                  </a:lnTo>
                  <a:lnTo>
                    <a:pt x="178" y="64"/>
                  </a:lnTo>
                  <a:lnTo>
                    <a:pt x="182" y="66"/>
                  </a:lnTo>
                  <a:lnTo>
                    <a:pt x="186" y="66"/>
                  </a:lnTo>
                  <a:lnTo>
                    <a:pt x="188" y="66"/>
                  </a:lnTo>
                  <a:lnTo>
                    <a:pt x="190" y="64"/>
                  </a:lnTo>
                  <a:lnTo>
                    <a:pt x="188" y="62"/>
                  </a:lnTo>
                  <a:lnTo>
                    <a:pt x="190" y="60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200" y="60"/>
                  </a:lnTo>
                  <a:lnTo>
                    <a:pt x="200" y="62"/>
                  </a:lnTo>
                  <a:lnTo>
                    <a:pt x="198" y="64"/>
                  </a:lnTo>
                  <a:lnTo>
                    <a:pt x="198" y="64"/>
                  </a:lnTo>
                  <a:lnTo>
                    <a:pt x="196" y="68"/>
                  </a:lnTo>
                  <a:lnTo>
                    <a:pt x="196" y="72"/>
                  </a:lnTo>
                  <a:lnTo>
                    <a:pt x="194" y="76"/>
                  </a:lnTo>
                  <a:lnTo>
                    <a:pt x="194" y="80"/>
                  </a:lnTo>
                  <a:lnTo>
                    <a:pt x="192" y="82"/>
                  </a:lnTo>
                  <a:lnTo>
                    <a:pt x="192" y="86"/>
                  </a:lnTo>
                  <a:lnTo>
                    <a:pt x="188" y="88"/>
                  </a:lnTo>
                  <a:lnTo>
                    <a:pt x="186" y="88"/>
                  </a:lnTo>
                  <a:lnTo>
                    <a:pt x="186" y="90"/>
                  </a:lnTo>
                  <a:lnTo>
                    <a:pt x="184" y="92"/>
                  </a:lnTo>
                  <a:lnTo>
                    <a:pt x="182" y="92"/>
                  </a:lnTo>
                  <a:lnTo>
                    <a:pt x="178" y="94"/>
                  </a:lnTo>
                  <a:lnTo>
                    <a:pt x="178" y="98"/>
                  </a:lnTo>
                  <a:lnTo>
                    <a:pt x="176" y="100"/>
                  </a:lnTo>
                  <a:lnTo>
                    <a:pt x="176" y="102"/>
                  </a:lnTo>
                  <a:lnTo>
                    <a:pt x="174" y="104"/>
                  </a:lnTo>
                  <a:lnTo>
                    <a:pt x="172" y="104"/>
                  </a:lnTo>
                  <a:lnTo>
                    <a:pt x="170" y="108"/>
                  </a:lnTo>
                  <a:lnTo>
                    <a:pt x="164" y="116"/>
                  </a:lnTo>
                  <a:lnTo>
                    <a:pt x="160" y="120"/>
                  </a:lnTo>
                  <a:lnTo>
                    <a:pt x="160" y="124"/>
                  </a:lnTo>
                  <a:lnTo>
                    <a:pt x="158" y="124"/>
                  </a:lnTo>
                  <a:lnTo>
                    <a:pt x="156" y="128"/>
                  </a:lnTo>
                  <a:lnTo>
                    <a:pt x="154" y="128"/>
                  </a:lnTo>
                  <a:lnTo>
                    <a:pt x="154" y="128"/>
                  </a:lnTo>
                  <a:lnTo>
                    <a:pt x="140" y="140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36" y="144"/>
                  </a:lnTo>
                  <a:lnTo>
                    <a:pt x="130" y="148"/>
                  </a:lnTo>
                  <a:lnTo>
                    <a:pt x="128" y="152"/>
                  </a:lnTo>
                  <a:lnTo>
                    <a:pt x="124" y="152"/>
                  </a:lnTo>
                  <a:lnTo>
                    <a:pt x="124" y="154"/>
                  </a:lnTo>
                  <a:lnTo>
                    <a:pt x="120" y="154"/>
                  </a:lnTo>
                  <a:lnTo>
                    <a:pt x="116" y="156"/>
                  </a:lnTo>
                  <a:lnTo>
                    <a:pt x="114" y="156"/>
                  </a:lnTo>
                  <a:lnTo>
                    <a:pt x="112" y="156"/>
                  </a:lnTo>
                  <a:lnTo>
                    <a:pt x="108" y="156"/>
                  </a:lnTo>
                  <a:lnTo>
                    <a:pt x="106" y="156"/>
                  </a:lnTo>
                  <a:lnTo>
                    <a:pt x="104" y="158"/>
                  </a:lnTo>
                  <a:lnTo>
                    <a:pt x="106" y="160"/>
                  </a:lnTo>
                  <a:lnTo>
                    <a:pt x="106" y="160"/>
                  </a:lnTo>
                  <a:lnTo>
                    <a:pt x="102" y="160"/>
                  </a:lnTo>
                  <a:lnTo>
                    <a:pt x="100" y="160"/>
                  </a:lnTo>
                  <a:lnTo>
                    <a:pt x="98" y="160"/>
                  </a:lnTo>
                  <a:lnTo>
                    <a:pt x="96" y="162"/>
                  </a:lnTo>
                  <a:lnTo>
                    <a:pt x="96" y="162"/>
                  </a:lnTo>
                  <a:lnTo>
                    <a:pt x="96" y="162"/>
                  </a:lnTo>
                  <a:lnTo>
                    <a:pt x="90" y="162"/>
                  </a:lnTo>
                  <a:lnTo>
                    <a:pt x="88" y="160"/>
                  </a:lnTo>
                  <a:lnTo>
                    <a:pt x="82" y="160"/>
                  </a:lnTo>
                  <a:lnTo>
                    <a:pt x="78" y="160"/>
                  </a:lnTo>
                  <a:lnTo>
                    <a:pt x="78" y="162"/>
                  </a:lnTo>
                  <a:lnTo>
                    <a:pt x="76" y="162"/>
                  </a:lnTo>
                  <a:lnTo>
                    <a:pt x="74" y="160"/>
                  </a:lnTo>
                  <a:lnTo>
                    <a:pt x="66" y="160"/>
                  </a:lnTo>
                  <a:lnTo>
                    <a:pt x="66" y="162"/>
                  </a:lnTo>
                  <a:lnTo>
                    <a:pt x="64" y="162"/>
                  </a:lnTo>
                  <a:lnTo>
                    <a:pt x="64" y="162"/>
                  </a:lnTo>
                  <a:lnTo>
                    <a:pt x="62" y="162"/>
                  </a:lnTo>
                  <a:lnTo>
                    <a:pt x="60" y="164"/>
                  </a:lnTo>
                  <a:lnTo>
                    <a:pt x="60" y="164"/>
                  </a:lnTo>
                  <a:lnTo>
                    <a:pt x="56" y="164"/>
                  </a:lnTo>
                  <a:lnTo>
                    <a:pt x="54" y="166"/>
                  </a:lnTo>
                  <a:lnTo>
                    <a:pt x="52" y="164"/>
                  </a:lnTo>
                  <a:lnTo>
                    <a:pt x="48" y="164"/>
                  </a:lnTo>
                  <a:lnTo>
                    <a:pt x="48" y="166"/>
                  </a:lnTo>
                  <a:lnTo>
                    <a:pt x="44" y="164"/>
                  </a:lnTo>
                  <a:lnTo>
                    <a:pt x="42" y="168"/>
                  </a:lnTo>
                  <a:lnTo>
                    <a:pt x="40" y="168"/>
                  </a:lnTo>
                  <a:lnTo>
                    <a:pt x="40" y="170"/>
                  </a:lnTo>
                  <a:lnTo>
                    <a:pt x="38" y="170"/>
                  </a:lnTo>
                  <a:lnTo>
                    <a:pt x="36" y="170"/>
                  </a:lnTo>
                  <a:lnTo>
                    <a:pt x="30" y="168"/>
                  </a:lnTo>
                  <a:lnTo>
                    <a:pt x="30" y="168"/>
                  </a:lnTo>
                  <a:lnTo>
                    <a:pt x="28" y="166"/>
                  </a:lnTo>
                  <a:lnTo>
                    <a:pt x="26" y="164"/>
                  </a:lnTo>
                  <a:lnTo>
                    <a:pt x="26" y="164"/>
                  </a:lnTo>
                  <a:lnTo>
                    <a:pt x="24" y="164"/>
                  </a:lnTo>
                  <a:lnTo>
                    <a:pt x="24" y="164"/>
                  </a:lnTo>
                  <a:lnTo>
                    <a:pt x="24" y="162"/>
                  </a:lnTo>
                  <a:lnTo>
                    <a:pt x="22" y="160"/>
                  </a:lnTo>
                  <a:lnTo>
                    <a:pt x="18" y="162"/>
                  </a:lnTo>
                  <a:lnTo>
                    <a:pt x="18" y="164"/>
                  </a:lnTo>
                  <a:lnTo>
                    <a:pt x="18" y="164"/>
                  </a:lnTo>
                  <a:lnTo>
                    <a:pt x="18" y="162"/>
                  </a:lnTo>
                  <a:lnTo>
                    <a:pt x="18" y="158"/>
                  </a:lnTo>
                  <a:lnTo>
                    <a:pt x="18" y="156"/>
                  </a:lnTo>
                  <a:lnTo>
                    <a:pt x="20" y="154"/>
                  </a:lnTo>
                  <a:lnTo>
                    <a:pt x="18" y="148"/>
                  </a:lnTo>
                  <a:lnTo>
                    <a:pt x="16" y="148"/>
                  </a:lnTo>
                  <a:lnTo>
                    <a:pt x="14" y="144"/>
                  </a:lnTo>
                  <a:lnTo>
                    <a:pt x="14" y="140"/>
                  </a:lnTo>
                  <a:lnTo>
                    <a:pt x="14" y="140"/>
                  </a:lnTo>
                  <a:lnTo>
                    <a:pt x="16" y="140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8" y="136"/>
                  </a:lnTo>
                  <a:lnTo>
                    <a:pt x="18" y="132"/>
                  </a:lnTo>
                  <a:lnTo>
                    <a:pt x="18" y="130"/>
                  </a:lnTo>
                  <a:lnTo>
                    <a:pt x="14" y="124"/>
                  </a:lnTo>
                  <a:lnTo>
                    <a:pt x="14" y="120"/>
                  </a:lnTo>
                  <a:lnTo>
                    <a:pt x="12" y="116"/>
                  </a:lnTo>
                  <a:lnTo>
                    <a:pt x="10" y="110"/>
                  </a:lnTo>
                  <a:lnTo>
                    <a:pt x="6" y="102"/>
                  </a:lnTo>
                  <a:lnTo>
                    <a:pt x="6" y="100"/>
                  </a:lnTo>
                  <a:lnTo>
                    <a:pt x="4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84"/>
                  </a:lnTo>
                  <a:close/>
                  <a:moveTo>
                    <a:pt x="130" y="108"/>
                  </a:moveTo>
                  <a:lnTo>
                    <a:pt x="132" y="110"/>
                  </a:lnTo>
                  <a:lnTo>
                    <a:pt x="134" y="112"/>
                  </a:lnTo>
                  <a:lnTo>
                    <a:pt x="136" y="114"/>
                  </a:lnTo>
                  <a:lnTo>
                    <a:pt x="138" y="112"/>
                  </a:lnTo>
                  <a:lnTo>
                    <a:pt x="140" y="112"/>
                  </a:lnTo>
                  <a:lnTo>
                    <a:pt x="140" y="110"/>
                  </a:lnTo>
                  <a:lnTo>
                    <a:pt x="142" y="108"/>
                  </a:lnTo>
                  <a:lnTo>
                    <a:pt x="144" y="108"/>
                  </a:lnTo>
                  <a:lnTo>
                    <a:pt x="146" y="106"/>
                  </a:lnTo>
                  <a:lnTo>
                    <a:pt x="148" y="106"/>
                  </a:lnTo>
                  <a:lnTo>
                    <a:pt x="150" y="106"/>
                  </a:lnTo>
                  <a:lnTo>
                    <a:pt x="150" y="104"/>
                  </a:lnTo>
                  <a:lnTo>
                    <a:pt x="152" y="102"/>
                  </a:lnTo>
                  <a:lnTo>
                    <a:pt x="150" y="102"/>
                  </a:lnTo>
                  <a:lnTo>
                    <a:pt x="150" y="100"/>
                  </a:lnTo>
                  <a:lnTo>
                    <a:pt x="152" y="100"/>
                  </a:lnTo>
                  <a:lnTo>
                    <a:pt x="154" y="98"/>
                  </a:lnTo>
                  <a:lnTo>
                    <a:pt x="154" y="94"/>
                  </a:lnTo>
                  <a:lnTo>
                    <a:pt x="152" y="90"/>
                  </a:lnTo>
                  <a:lnTo>
                    <a:pt x="150" y="86"/>
                  </a:lnTo>
                  <a:lnTo>
                    <a:pt x="148" y="88"/>
                  </a:lnTo>
                  <a:lnTo>
                    <a:pt x="146" y="86"/>
                  </a:lnTo>
                  <a:lnTo>
                    <a:pt x="146" y="86"/>
                  </a:lnTo>
                  <a:lnTo>
                    <a:pt x="144" y="86"/>
                  </a:lnTo>
                  <a:lnTo>
                    <a:pt x="144" y="86"/>
                  </a:lnTo>
                  <a:lnTo>
                    <a:pt x="142" y="86"/>
                  </a:lnTo>
                  <a:lnTo>
                    <a:pt x="140" y="88"/>
                  </a:lnTo>
                  <a:lnTo>
                    <a:pt x="140" y="90"/>
                  </a:lnTo>
                  <a:lnTo>
                    <a:pt x="136" y="90"/>
                  </a:lnTo>
                  <a:lnTo>
                    <a:pt x="132" y="92"/>
                  </a:lnTo>
                  <a:lnTo>
                    <a:pt x="132" y="96"/>
                  </a:lnTo>
                  <a:lnTo>
                    <a:pt x="128" y="98"/>
                  </a:lnTo>
                  <a:lnTo>
                    <a:pt x="126" y="100"/>
                  </a:lnTo>
                  <a:lnTo>
                    <a:pt x="128" y="102"/>
                  </a:lnTo>
                  <a:lnTo>
                    <a:pt x="130" y="102"/>
                  </a:lnTo>
                  <a:lnTo>
                    <a:pt x="130" y="104"/>
                  </a:lnTo>
                  <a:lnTo>
                    <a:pt x="130" y="106"/>
                  </a:lnTo>
                  <a:lnTo>
                    <a:pt x="130" y="10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Somalia">
              <a:extLst>
                <a:ext uri="{FF2B5EF4-FFF2-40B4-BE49-F238E27FC236}">
                  <a16:creationId xmlns:a16="http://schemas.microsoft.com/office/drawing/2014/main" id="{1C47E3D8-5E1F-4D1A-A3F1-9F9C48628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511" y="4138213"/>
              <a:ext cx="241146" cy="321528"/>
            </a:xfrm>
            <a:custGeom>
              <a:avLst/>
              <a:gdLst>
                <a:gd name="T0" fmla="*/ 14 w 126"/>
                <a:gd name="T1" fmla="*/ 98 h 168"/>
                <a:gd name="T2" fmla="*/ 24 w 126"/>
                <a:gd name="T3" fmla="*/ 94 h 168"/>
                <a:gd name="T4" fmla="*/ 32 w 126"/>
                <a:gd name="T5" fmla="*/ 88 h 168"/>
                <a:gd name="T6" fmla="*/ 44 w 126"/>
                <a:gd name="T7" fmla="*/ 86 h 168"/>
                <a:gd name="T8" fmla="*/ 74 w 126"/>
                <a:gd name="T9" fmla="*/ 48 h 168"/>
                <a:gd name="T10" fmla="*/ 30 w 126"/>
                <a:gd name="T11" fmla="*/ 34 h 168"/>
                <a:gd name="T12" fmla="*/ 26 w 126"/>
                <a:gd name="T13" fmla="*/ 26 h 168"/>
                <a:gd name="T14" fmla="*/ 24 w 126"/>
                <a:gd name="T15" fmla="*/ 12 h 168"/>
                <a:gd name="T16" fmla="*/ 28 w 126"/>
                <a:gd name="T17" fmla="*/ 8 h 168"/>
                <a:gd name="T18" fmla="*/ 38 w 126"/>
                <a:gd name="T19" fmla="*/ 18 h 168"/>
                <a:gd name="T20" fmla="*/ 46 w 126"/>
                <a:gd name="T21" fmla="*/ 22 h 168"/>
                <a:gd name="T22" fmla="*/ 54 w 126"/>
                <a:gd name="T23" fmla="*/ 18 h 168"/>
                <a:gd name="T24" fmla="*/ 60 w 126"/>
                <a:gd name="T25" fmla="*/ 16 h 168"/>
                <a:gd name="T26" fmla="*/ 66 w 126"/>
                <a:gd name="T27" fmla="*/ 16 h 168"/>
                <a:gd name="T28" fmla="*/ 80 w 126"/>
                <a:gd name="T29" fmla="*/ 12 h 168"/>
                <a:gd name="T30" fmla="*/ 88 w 126"/>
                <a:gd name="T31" fmla="*/ 12 h 168"/>
                <a:gd name="T32" fmla="*/ 96 w 126"/>
                <a:gd name="T33" fmla="*/ 10 h 168"/>
                <a:gd name="T34" fmla="*/ 104 w 126"/>
                <a:gd name="T35" fmla="*/ 8 h 168"/>
                <a:gd name="T36" fmla="*/ 110 w 126"/>
                <a:gd name="T37" fmla="*/ 6 h 168"/>
                <a:gd name="T38" fmla="*/ 116 w 126"/>
                <a:gd name="T39" fmla="*/ 4 h 168"/>
                <a:gd name="T40" fmla="*/ 118 w 126"/>
                <a:gd name="T41" fmla="*/ 0 h 168"/>
                <a:gd name="T42" fmla="*/ 122 w 126"/>
                <a:gd name="T43" fmla="*/ 2 h 168"/>
                <a:gd name="T44" fmla="*/ 126 w 126"/>
                <a:gd name="T45" fmla="*/ 2 h 168"/>
                <a:gd name="T46" fmla="*/ 124 w 126"/>
                <a:gd name="T47" fmla="*/ 8 h 168"/>
                <a:gd name="T48" fmla="*/ 126 w 126"/>
                <a:gd name="T49" fmla="*/ 12 h 168"/>
                <a:gd name="T50" fmla="*/ 124 w 126"/>
                <a:gd name="T51" fmla="*/ 16 h 168"/>
                <a:gd name="T52" fmla="*/ 124 w 126"/>
                <a:gd name="T53" fmla="*/ 20 h 168"/>
                <a:gd name="T54" fmla="*/ 126 w 126"/>
                <a:gd name="T55" fmla="*/ 20 h 168"/>
                <a:gd name="T56" fmla="*/ 126 w 126"/>
                <a:gd name="T57" fmla="*/ 22 h 168"/>
                <a:gd name="T58" fmla="*/ 122 w 126"/>
                <a:gd name="T59" fmla="*/ 26 h 168"/>
                <a:gd name="T60" fmla="*/ 120 w 126"/>
                <a:gd name="T61" fmla="*/ 30 h 168"/>
                <a:gd name="T62" fmla="*/ 114 w 126"/>
                <a:gd name="T63" fmla="*/ 46 h 168"/>
                <a:gd name="T64" fmla="*/ 108 w 126"/>
                <a:gd name="T65" fmla="*/ 52 h 168"/>
                <a:gd name="T66" fmla="*/ 108 w 126"/>
                <a:gd name="T67" fmla="*/ 56 h 168"/>
                <a:gd name="T68" fmla="*/ 96 w 126"/>
                <a:gd name="T69" fmla="*/ 80 h 168"/>
                <a:gd name="T70" fmla="*/ 86 w 126"/>
                <a:gd name="T71" fmla="*/ 96 h 168"/>
                <a:gd name="T72" fmla="*/ 62 w 126"/>
                <a:gd name="T73" fmla="*/ 118 h 168"/>
                <a:gd name="T74" fmla="*/ 50 w 126"/>
                <a:gd name="T75" fmla="*/ 126 h 168"/>
                <a:gd name="T76" fmla="*/ 34 w 126"/>
                <a:gd name="T77" fmla="*/ 140 h 168"/>
                <a:gd name="T78" fmla="*/ 26 w 126"/>
                <a:gd name="T79" fmla="*/ 150 h 168"/>
                <a:gd name="T80" fmla="*/ 20 w 126"/>
                <a:gd name="T81" fmla="*/ 156 h 168"/>
                <a:gd name="T82" fmla="*/ 0 w 126"/>
                <a:gd name="T83" fmla="*/ 160 h 168"/>
                <a:gd name="T84" fmla="*/ 12 w 126"/>
                <a:gd name="T85" fmla="*/ 10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6" h="168">
                  <a:moveTo>
                    <a:pt x="12" y="100"/>
                  </a:moveTo>
                  <a:lnTo>
                    <a:pt x="12" y="100"/>
                  </a:lnTo>
                  <a:lnTo>
                    <a:pt x="14" y="98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6" y="92"/>
                  </a:lnTo>
                  <a:lnTo>
                    <a:pt x="28" y="90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44" y="86"/>
                  </a:lnTo>
                  <a:lnTo>
                    <a:pt x="50" y="86"/>
                  </a:lnTo>
                  <a:lnTo>
                    <a:pt x="88" y="48"/>
                  </a:lnTo>
                  <a:lnTo>
                    <a:pt x="74" y="48"/>
                  </a:lnTo>
                  <a:lnTo>
                    <a:pt x="38" y="38"/>
                  </a:lnTo>
                  <a:lnTo>
                    <a:pt x="34" y="34"/>
                  </a:lnTo>
                  <a:lnTo>
                    <a:pt x="30" y="34"/>
                  </a:lnTo>
                  <a:lnTo>
                    <a:pt x="28" y="30"/>
                  </a:lnTo>
                  <a:lnTo>
                    <a:pt x="28" y="26"/>
                  </a:lnTo>
                  <a:lnTo>
                    <a:pt x="26" y="26"/>
                  </a:lnTo>
                  <a:lnTo>
                    <a:pt x="22" y="18"/>
                  </a:lnTo>
                  <a:lnTo>
                    <a:pt x="22" y="14"/>
                  </a:lnTo>
                  <a:lnTo>
                    <a:pt x="24" y="12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38" y="18"/>
                  </a:lnTo>
                  <a:lnTo>
                    <a:pt x="40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8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8" y="16"/>
                  </a:lnTo>
                  <a:lnTo>
                    <a:pt x="58" y="14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6"/>
                  </a:lnTo>
                  <a:lnTo>
                    <a:pt x="66" y="16"/>
                  </a:lnTo>
                  <a:lnTo>
                    <a:pt x="70" y="16"/>
                  </a:lnTo>
                  <a:lnTo>
                    <a:pt x="76" y="12"/>
                  </a:lnTo>
                  <a:lnTo>
                    <a:pt x="80" y="12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10"/>
                  </a:lnTo>
                  <a:lnTo>
                    <a:pt x="94" y="10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102" y="10"/>
                  </a:lnTo>
                  <a:lnTo>
                    <a:pt x="104" y="8"/>
                  </a:lnTo>
                  <a:lnTo>
                    <a:pt x="108" y="6"/>
                  </a:lnTo>
                  <a:lnTo>
                    <a:pt x="110" y="8"/>
                  </a:lnTo>
                  <a:lnTo>
                    <a:pt x="110" y="6"/>
                  </a:lnTo>
                  <a:lnTo>
                    <a:pt x="114" y="6"/>
                  </a:lnTo>
                  <a:lnTo>
                    <a:pt x="116" y="4"/>
                  </a:lnTo>
                  <a:lnTo>
                    <a:pt x="116" y="4"/>
                  </a:lnTo>
                  <a:lnTo>
                    <a:pt x="118" y="2"/>
                  </a:lnTo>
                  <a:lnTo>
                    <a:pt x="116" y="2"/>
                  </a:lnTo>
                  <a:lnTo>
                    <a:pt x="1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6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24" y="10"/>
                  </a:lnTo>
                  <a:lnTo>
                    <a:pt x="124" y="12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4" y="12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4" y="18"/>
                  </a:lnTo>
                  <a:lnTo>
                    <a:pt x="124" y="20"/>
                  </a:lnTo>
                  <a:lnTo>
                    <a:pt x="126" y="20"/>
                  </a:lnTo>
                  <a:lnTo>
                    <a:pt x="124" y="20"/>
                  </a:lnTo>
                  <a:lnTo>
                    <a:pt x="126" y="20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22" y="30"/>
                  </a:lnTo>
                  <a:lnTo>
                    <a:pt x="120" y="30"/>
                  </a:lnTo>
                  <a:lnTo>
                    <a:pt x="122" y="34"/>
                  </a:lnTo>
                  <a:lnTo>
                    <a:pt x="116" y="40"/>
                  </a:lnTo>
                  <a:lnTo>
                    <a:pt x="114" y="46"/>
                  </a:lnTo>
                  <a:lnTo>
                    <a:pt x="112" y="48"/>
                  </a:lnTo>
                  <a:lnTo>
                    <a:pt x="112" y="48"/>
                  </a:lnTo>
                  <a:lnTo>
                    <a:pt x="108" y="52"/>
                  </a:lnTo>
                  <a:lnTo>
                    <a:pt x="108" y="52"/>
                  </a:lnTo>
                  <a:lnTo>
                    <a:pt x="110" y="54"/>
                  </a:lnTo>
                  <a:lnTo>
                    <a:pt x="108" y="56"/>
                  </a:lnTo>
                  <a:lnTo>
                    <a:pt x="102" y="68"/>
                  </a:lnTo>
                  <a:lnTo>
                    <a:pt x="100" y="72"/>
                  </a:lnTo>
                  <a:lnTo>
                    <a:pt x="96" y="80"/>
                  </a:lnTo>
                  <a:lnTo>
                    <a:pt x="96" y="82"/>
                  </a:lnTo>
                  <a:lnTo>
                    <a:pt x="88" y="92"/>
                  </a:lnTo>
                  <a:lnTo>
                    <a:pt x="86" y="96"/>
                  </a:lnTo>
                  <a:lnTo>
                    <a:pt x="82" y="98"/>
                  </a:lnTo>
                  <a:lnTo>
                    <a:pt x="76" y="106"/>
                  </a:lnTo>
                  <a:lnTo>
                    <a:pt x="62" y="118"/>
                  </a:lnTo>
                  <a:lnTo>
                    <a:pt x="58" y="124"/>
                  </a:lnTo>
                  <a:lnTo>
                    <a:pt x="54" y="124"/>
                  </a:lnTo>
                  <a:lnTo>
                    <a:pt x="50" y="126"/>
                  </a:lnTo>
                  <a:lnTo>
                    <a:pt x="46" y="130"/>
                  </a:lnTo>
                  <a:lnTo>
                    <a:pt x="36" y="138"/>
                  </a:lnTo>
                  <a:lnTo>
                    <a:pt x="34" y="140"/>
                  </a:lnTo>
                  <a:lnTo>
                    <a:pt x="28" y="148"/>
                  </a:lnTo>
                  <a:lnTo>
                    <a:pt x="26" y="148"/>
                  </a:lnTo>
                  <a:lnTo>
                    <a:pt x="26" y="150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0" y="166"/>
                  </a:lnTo>
                  <a:lnTo>
                    <a:pt x="10" y="168"/>
                  </a:lnTo>
                  <a:lnTo>
                    <a:pt x="0" y="160"/>
                  </a:lnTo>
                  <a:lnTo>
                    <a:pt x="0" y="110"/>
                  </a:lnTo>
                  <a:lnTo>
                    <a:pt x="12" y="100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Solvkia">
              <a:extLst>
                <a:ext uri="{FF2B5EF4-FFF2-40B4-BE49-F238E27FC236}">
                  <a16:creationId xmlns:a16="http://schemas.microsoft.com/office/drawing/2014/main" id="{9FC39A20-9DA1-4844-898C-32377F8C2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903" y="3146834"/>
              <a:ext cx="118659" cy="53588"/>
            </a:xfrm>
            <a:custGeom>
              <a:avLst/>
              <a:gdLst>
                <a:gd name="T0" fmla="*/ 2 w 62"/>
                <a:gd name="T1" fmla="*/ 22 h 28"/>
                <a:gd name="T2" fmla="*/ 10 w 62"/>
                <a:gd name="T3" fmla="*/ 26 h 28"/>
                <a:gd name="T4" fmla="*/ 14 w 62"/>
                <a:gd name="T5" fmla="*/ 28 h 28"/>
                <a:gd name="T6" fmla="*/ 18 w 62"/>
                <a:gd name="T7" fmla="*/ 26 h 28"/>
                <a:gd name="T8" fmla="*/ 24 w 62"/>
                <a:gd name="T9" fmla="*/ 24 h 28"/>
                <a:gd name="T10" fmla="*/ 24 w 62"/>
                <a:gd name="T11" fmla="*/ 22 h 28"/>
                <a:gd name="T12" fmla="*/ 28 w 62"/>
                <a:gd name="T13" fmla="*/ 22 h 28"/>
                <a:gd name="T14" fmla="*/ 32 w 62"/>
                <a:gd name="T15" fmla="*/ 18 h 28"/>
                <a:gd name="T16" fmla="*/ 36 w 62"/>
                <a:gd name="T17" fmla="*/ 22 h 28"/>
                <a:gd name="T18" fmla="*/ 36 w 62"/>
                <a:gd name="T19" fmla="*/ 20 h 28"/>
                <a:gd name="T20" fmla="*/ 38 w 62"/>
                <a:gd name="T21" fmla="*/ 18 h 28"/>
                <a:gd name="T22" fmla="*/ 40 w 62"/>
                <a:gd name="T23" fmla="*/ 14 h 28"/>
                <a:gd name="T24" fmla="*/ 44 w 62"/>
                <a:gd name="T25" fmla="*/ 14 h 28"/>
                <a:gd name="T26" fmla="*/ 46 w 62"/>
                <a:gd name="T27" fmla="*/ 16 h 28"/>
                <a:gd name="T28" fmla="*/ 52 w 62"/>
                <a:gd name="T29" fmla="*/ 14 h 28"/>
                <a:gd name="T30" fmla="*/ 56 w 62"/>
                <a:gd name="T31" fmla="*/ 16 h 28"/>
                <a:gd name="T32" fmla="*/ 58 w 62"/>
                <a:gd name="T33" fmla="*/ 14 h 28"/>
                <a:gd name="T34" fmla="*/ 60 w 62"/>
                <a:gd name="T35" fmla="*/ 8 h 28"/>
                <a:gd name="T36" fmla="*/ 62 w 62"/>
                <a:gd name="T37" fmla="*/ 4 h 28"/>
                <a:gd name="T38" fmla="*/ 62 w 62"/>
                <a:gd name="T39" fmla="*/ 4 h 28"/>
                <a:gd name="T40" fmla="*/ 56 w 62"/>
                <a:gd name="T41" fmla="*/ 2 h 28"/>
                <a:gd name="T42" fmla="*/ 52 w 62"/>
                <a:gd name="T43" fmla="*/ 0 h 28"/>
                <a:gd name="T44" fmla="*/ 50 w 62"/>
                <a:gd name="T45" fmla="*/ 2 h 28"/>
                <a:gd name="T46" fmla="*/ 48 w 62"/>
                <a:gd name="T47" fmla="*/ 0 h 28"/>
                <a:gd name="T48" fmla="*/ 46 w 62"/>
                <a:gd name="T49" fmla="*/ 0 h 28"/>
                <a:gd name="T50" fmla="*/ 46 w 62"/>
                <a:gd name="T51" fmla="*/ 2 h 28"/>
                <a:gd name="T52" fmla="*/ 44 w 62"/>
                <a:gd name="T53" fmla="*/ 2 h 28"/>
                <a:gd name="T54" fmla="*/ 40 w 62"/>
                <a:gd name="T55" fmla="*/ 2 h 28"/>
                <a:gd name="T56" fmla="*/ 38 w 62"/>
                <a:gd name="T57" fmla="*/ 2 h 28"/>
                <a:gd name="T58" fmla="*/ 36 w 62"/>
                <a:gd name="T59" fmla="*/ 2 h 28"/>
                <a:gd name="T60" fmla="*/ 36 w 62"/>
                <a:gd name="T61" fmla="*/ 4 h 28"/>
                <a:gd name="T62" fmla="*/ 32 w 62"/>
                <a:gd name="T63" fmla="*/ 4 h 28"/>
                <a:gd name="T64" fmla="*/ 32 w 62"/>
                <a:gd name="T65" fmla="*/ 4 h 28"/>
                <a:gd name="T66" fmla="*/ 32 w 62"/>
                <a:gd name="T67" fmla="*/ 4 h 28"/>
                <a:gd name="T68" fmla="*/ 26 w 62"/>
                <a:gd name="T69" fmla="*/ 2 h 28"/>
                <a:gd name="T70" fmla="*/ 24 w 62"/>
                <a:gd name="T71" fmla="*/ 6 h 28"/>
                <a:gd name="T72" fmla="*/ 20 w 62"/>
                <a:gd name="T73" fmla="*/ 6 h 28"/>
                <a:gd name="T74" fmla="*/ 18 w 62"/>
                <a:gd name="T75" fmla="*/ 8 h 28"/>
                <a:gd name="T76" fmla="*/ 12 w 62"/>
                <a:gd name="T77" fmla="*/ 10 h 28"/>
                <a:gd name="T78" fmla="*/ 8 w 62"/>
                <a:gd name="T79" fmla="*/ 12 h 28"/>
                <a:gd name="T80" fmla="*/ 6 w 62"/>
                <a:gd name="T81" fmla="*/ 10 h 28"/>
                <a:gd name="T82" fmla="*/ 4 w 62"/>
                <a:gd name="T83" fmla="*/ 10 h 28"/>
                <a:gd name="T84" fmla="*/ 2 w 62"/>
                <a:gd name="T85" fmla="*/ 12 h 28"/>
                <a:gd name="T86" fmla="*/ 0 w 62"/>
                <a:gd name="T87" fmla="*/ 12 h 28"/>
                <a:gd name="T88" fmla="*/ 0 w 62"/>
                <a:gd name="T89" fmla="*/ 16 h 28"/>
                <a:gd name="T90" fmla="*/ 2 w 62"/>
                <a:gd name="T91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" h="28">
                  <a:moveTo>
                    <a:pt x="2" y="22"/>
                  </a:moveTo>
                  <a:lnTo>
                    <a:pt x="10" y="26"/>
                  </a:lnTo>
                  <a:lnTo>
                    <a:pt x="14" y="28"/>
                  </a:lnTo>
                  <a:lnTo>
                    <a:pt x="18" y="26"/>
                  </a:lnTo>
                  <a:lnTo>
                    <a:pt x="24" y="24"/>
                  </a:lnTo>
                  <a:lnTo>
                    <a:pt x="24" y="22"/>
                  </a:lnTo>
                  <a:lnTo>
                    <a:pt x="28" y="22"/>
                  </a:lnTo>
                  <a:lnTo>
                    <a:pt x="32" y="18"/>
                  </a:lnTo>
                  <a:lnTo>
                    <a:pt x="36" y="22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40" y="14"/>
                  </a:lnTo>
                  <a:lnTo>
                    <a:pt x="44" y="14"/>
                  </a:lnTo>
                  <a:lnTo>
                    <a:pt x="46" y="16"/>
                  </a:lnTo>
                  <a:lnTo>
                    <a:pt x="52" y="14"/>
                  </a:lnTo>
                  <a:lnTo>
                    <a:pt x="56" y="16"/>
                  </a:lnTo>
                  <a:lnTo>
                    <a:pt x="58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6" y="2"/>
                  </a:lnTo>
                  <a:lnTo>
                    <a:pt x="44" y="2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6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0" y="6"/>
                  </a:lnTo>
                  <a:lnTo>
                    <a:pt x="18" y="8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Solenia">
              <a:extLst>
                <a:ext uri="{FF2B5EF4-FFF2-40B4-BE49-F238E27FC236}">
                  <a16:creationId xmlns:a16="http://schemas.microsoft.com/office/drawing/2014/main" id="{0243CFC4-14C8-4387-B578-6C15149E6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176" y="3227216"/>
              <a:ext cx="68899" cy="42105"/>
            </a:xfrm>
            <a:custGeom>
              <a:avLst/>
              <a:gdLst>
                <a:gd name="T0" fmla="*/ 2 w 36"/>
                <a:gd name="T1" fmla="*/ 22 h 22"/>
                <a:gd name="T2" fmla="*/ 6 w 36"/>
                <a:gd name="T3" fmla="*/ 22 h 22"/>
                <a:gd name="T4" fmla="*/ 10 w 36"/>
                <a:gd name="T5" fmla="*/ 20 h 22"/>
                <a:gd name="T6" fmla="*/ 12 w 36"/>
                <a:gd name="T7" fmla="*/ 20 h 22"/>
                <a:gd name="T8" fmla="*/ 16 w 36"/>
                <a:gd name="T9" fmla="*/ 22 h 22"/>
                <a:gd name="T10" fmla="*/ 18 w 36"/>
                <a:gd name="T11" fmla="*/ 22 h 22"/>
                <a:gd name="T12" fmla="*/ 20 w 36"/>
                <a:gd name="T13" fmla="*/ 16 h 22"/>
                <a:gd name="T14" fmla="*/ 24 w 36"/>
                <a:gd name="T15" fmla="*/ 14 h 22"/>
                <a:gd name="T16" fmla="*/ 24 w 36"/>
                <a:gd name="T17" fmla="*/ 12 h 22"/>
                <a:gd name="T18" fmla="*/ 32 w 36"/>
                <a:gd name="T19" fmla="*/ 8 h 22"/>
                <a:gd name="T20" fmla="*/ 36 w 36"/>
                <a:gd name="T21" fmla="*/ 8 h 22"/>
                <a:gd name="T22" fmla="*/ 36 w 36"/>
                <a:gd name="T23" fmla="*/ 4 h 22"/>
                <a:gd name="T24" fmla="*/ 34 w 36"/>
                <a:gd name="T25" fmla="*/ 0 h 22"/>
                <a:gd name="T26" fmla="*/ 30 w 36"/>
                <a:gd name="T27" fmla="*/ 0 h 22"/>
                <a:gd name="T28" fmla="*/ 24 w 36"/>
                <a:gd name="T29" fmla="*/ 4 h 22"/>
                <a:gd name="T30" fmla="*/ 24 w 36"/>
                <a:gd name="T31" fmla="*/ 4 h 22"/>
                <a:gd name="T32" fmla="*/ 22 w 36"/>
                <a:gd name="T33" fmla="*/ 4 h 22"/>
                <a:gd name="T34" fmla="*/ 18 w 36"/>
                <a:gd name="T35" fmla="*/ 6 h 22"/>
                <a:gd name="T36" fmla="*/ 16 w 36"/>
                <a:gd name="T37" fmla="*/ 6 h 22"/>
                <a:gd name="T38" fmla="*/ 14 w 36"/>
                <a:gd name="T39" fmla="*/ 6 h 22"/>
                <a:gd name="T40" fmla="*/ 12 w 36"/>
                <a:gd name="T41" fmla="*/ 4 h 22"/>
                <a:gd name="T42" fmla="*/ 6 w 36"/>
                <a:gd name="T43" fmla="*/ 4 h 22"/>
                <a:gd name="T44" fmla="*/ 4 w 36"/>
                <a:gd name="T45" fmla="*/ 4 h 22"/>
                <a:gd name="T46" fmla="*/ 2 w 36"/>
                <a:gd name="T47" fmla="*/ 8 h 22"/>
                <a:gd name="T48" fmla="*/ 2 w 36"/>
                <a:gd name="T49" fmla="*/ 10 h 22"/>
                <a:gd name="T50" fmla="*/ 0 w 36"/>
                <a:gd name="T51" fmla="*/ 12 h 22"/>
                <a:gd name="T52" fmla="*/ 2 w 36"/>
                <a:gd name="T53" fmla="*/ 16 h 22"/>
                <a:gd name="T54" fmla="*/ 2 w 36"/>
                <a:gd name="T55" fmla="*/ 16 h 22"/>
                <a:gd name="T56" fmla="*/ 4 w 36"/>
                <a:gd name="T57" fmla="*/ 18 h 22"/>
                <a:gd name="T58" fmla="*/ 4 w 36"/>
                <a:gd name="T59" fmla="*/ 20 h 22"/>
                <a:gd name="T60" fmla="*/ 2 w 36"/>
                <a:gd name="T61" fmla="*/ 20 h 22"/>
                <a:gd name="T62" fmla="*/ 2 w 36"/>
                <a:gd name="T6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lnTo>
                    <a:pt x="6" y="22"/>
                  </a:lnTo>
                  <a:lnTo>
                    <a:pt x="10" y="20"/>
                  </a:lnTo>
                  <a:lnTo>
                    <a:pt x="12" y="20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32" y="8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Sierra Leone">
              <a:extLst>
                <a:ext uri="{FF2B5EF4-FFF2-40B4-BE49-F238E27FC236}">
                  <a16:creationId xmlns:a16="http://schemas.microsoft.com/office/drawing/2014/main" id="{573CBD95-5B30-46A5-B022-91D51DFB04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3707" y="4180318"/>
              <a:ext cx="65071" cy="80382"/>
            </a:xfrm>
            <a:custGeom>
              <a:avLst/>
              <a:gdLst>
                <a:gd name="T0" fmla="*/ 8 w 34"/>
                <a:gd name="T1" fmla="*/ 36 h 42"/>
                <a:gd name="T2" fmla="*/ 8 w 34"/>
                <a:gd name="T3" fmla="*/ 34 h 42"/>
                <a:gd name="T4" fmla="*/ 8 w 34"/>
                <a:gd name="T5" fmla="*/ 34 h 42"/>
                <a:gd name="T6" fmla="*/ 6 w 34"/>
                <a:gd name="T7" fmla="*/ 34 h 42"/>
                <a:gd name="T8" fmla="*/ 6 w 34"/>
                <a:gd name="T9" fmla="*/ 34 h 42"/>
                <a:gd name="T10" fmla="*/ 6 w 34"/>
                <a:gd name="T11" fmla="*/ 36 h 42"/>
                <a:gd name="T12" fmla="*/ 8 w 34"/>
                <a:gd name="T13" fmla="*/ 36 h 42"/>
                <a:gd name="T14" fmla="*/ 8 w 34"/>
                <a:gd name="T15" fmla="*/ 36 h 42"/>
                <a:gd name="T16" fmla="*/ 2 w 34"/>
                <a:gd name="T17" fmla="*/ 10 h 42"/>
                <a:gd name="T18" fmla="*/ 2 w 34"/>
                <a:gd name="T19" fmla="*/ 10 h 42"/>
                <a:gd name="T20" fmla="*/ 6 w 34"/>
                <a:gd name="T21" fmla="*/ 8 h 42"/>
                <a:gd name="T22" fmla="*/ 6 w 34"/>
                <a:gd name="T23" fmla="*/ 6 h 42"/>
                <a:gd name="T24" fmla="*/ 10 w 34"/>
                <a:gd name="T25" fmla="*/ 4 h 42"/>
                <a:gd name="T26" fmla="*/ 12 w 34"/>
                <a:gd name="T27" fmla="*/ 2 h 42"/>
                <a:gd name="T28" fmla="*/ 16 w 34"/>
                <a:gd name="T29" fmla="*/ 0 h 42"/>
                <a:gd name="T30" fmla="*/ 26 w 34"/>
                <a:gd name="T31" fmla="*/ 0 h 42"/>
                <a:gd name="T32" fmla="*/ 28 w 34"/>
                <a:gd name="T33" fmla="*/ 4 h 42"/>
                <a:gd name="T34" fmla="*/ 28 w 34"/>
                <a:gd name="T35" fmla="*/ 6 h 42"/>
                <a:gd name="T36" fmla="*/ 32 w 34"/>
                <a:gd name="T37" fmla="*/ 12 h 42"/>
                <a:gd name="T38" fmla="*/ 32 w 34"/>
                <a:gd name="T39" fmla="*/ 14 h 42"/>
                <a:gd name="T40" fmla="*/ 34 w 34"/>
                <a:gd name="T41" fmla="*/ 16 h 42"/>
                <a:gd name="T42" fmla="*/ 34 w 34"/>
                <a:gd name="T43" fmla="*/ 18 h 42"/>
                <a:gd name="T44" fmla="*/ 32 w 34"/>
                <a:gd name="T45" fmla="*/ 18 h 42"/>
                <a:gd name="T46" fmla="*/ 32 w 34"/>
                <a:gd name="T47" fmla="*/ 20 h 42"/>
                <a:gd name="T48" fmla="*/ 34 w 34"/>
                <a:gd name="T49" fmla="*/ 20 h 42"/>
                <a:gd name="T50" fmla="*/ 32 w 34"/>
                <a:gd name="T51" fmla="*/ 24 h 42"/>
                <a:gd name="T52" fmla="*/ 32 w 34"/>
                <a:gd name="T53" fmla="*/ 38 h 42"/>
                <a:gd name="T54" fmla="*/ 26 w 34"/>
                <a:gd name="T55" fmla="*/ 42 h 42"/>
                <a:gd name="T56" fmla="*/ 24 w 34"/>
                <a:gd name="T57" fmla="*/ 42 h 42"/>
                <a:gd name="T58" fmla="*/ 20 w 34"/>
                <a:gd name="T59" fmla="*/ 42 h 42"/>
                <a:gd name="T60" fmla="*/ 14 w 34"/>
                <a:gd name="T61" fmla="*/ 38 h 42"/>
                <a:gd name="T62" fmla="*/ 10 w 34"/>
                <a:gd name="T63" fmla="*/ 38 h 42"/>
                <a:gd name="T64" fmla="*/ 12 w 34"/>
                <a:gd name="T65" fmla="*/ 36 h 42"/>
                <a:gd name="T66" fmla="*/ 10 w 34"/>
                <a:gd name="T67" fmla="*/ 34 h 42"/>
                <a:gd name="T68" fmla="*/ 8 w 34"/>
                <a:gd name="T69" fmla="*/ 32 h 42"/>
                <a:gd name="T70" fmla="*/ 10 w 34"/>
                <a:gd name="T71" fmla="*/ 32 h 42"/>
                <a:gd name="T72" fmla="*/ 10 w 34"/>
                <a:gd name="T73" fmla="*/ 30 h 42"/>
                <a:gd name="T74" fmla="*/ 8 w 34"/>
                <a:gd name="T75" fmla="*/ 32 h 42"/>
                <a:gd name="T76" fmla="*/ 4 w 34"/>
                <a:gd name="T77" fmla="*/ 28 h 42"/>
                <a:gd name="T78" fmla="*/ 4 w 34"/>
                <a:gd name="T79" fmla="*/ 26 h 42"/>
                <a:gd name="T80" fmla="*/ 2 w 34"/>
                <a:gd name="T81" fmla="*/ 22 h 42"/>
                <a:gd name="T82" fmla="*/ 0 w 34"/>
                <a:gd name="T83" fmla="*/ 22 h 42"/>
                <a:gd name="T84" fmla="*/ 0 w 34"/>
                <a:gd name="T85" fmla="*/ 18 h 42"/>
                <a:gd name="T86" fmla="*/ 2 w 34"/>
                <a:gd name="T87" fmla="*/ 16 h 42"/>
                <a:gd name="T88" fmla="*/ 0 w 34"/>
                <a:gd name="T89" fmla="*/ 16 h 42"/>
                <a:gd name="T90" fmla="*/ 0 w 34"/>
                <a:gd name="T91" fmla="*/ 14 h 42"/>
                <a:gd name="T92" fmla="*/ 2 w 34"/>
                <a:gd name="T93" fmla="*/ 10 h 42"/>
                <a:gd name="T94" fmla="*/ 2 w 34"/>
                <a:gd name="T95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42">
                  <a:moveTo>
                    <a:pt x="8" y="36"/>
                  </a:moveTo>
                  <a:lnTo>
                    <a:pt x="8" y="34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6"/>
                  </a:lnTo>
                  <a:lnTo>
                    <a:pt x="8" y="36"/>
                  </a:lnTo>
                  <a:lnTo>
                    <a:pt x="8" y="36"/>
                  </a:lnTo>
                  <a:close/>
                  <a:moveTo>
                    <a:pt x="2" y="10"/>
                  </a:moveTo>
                  <a:lnTo>
                    <a:pt x="2" y="10"/>
                  </a:lnTo>
                  <a:lnTo>
                    <a:pt x="6" y="8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4" y="16"/>
                  </a:lnTo>
                  <a:lnTo>
                    <a:pt x="34" y="18"/>
                  </a:lnTo>
                  <a:lnTo>
                    <a:pt x="32" y="18"/>
                  </a:lnTo>
                  <a:lnTo>
                    <a:pt x="32" y="20"/>
                  </a:lnTo>
                  <a:lnTo>
                    <a:pt x="34" y="20"/>
                  </a:lnTo>
                  <a:lnTo>
                    <a:pt x="32" y="24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0" y="42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0" y="34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3" name="Serbia">
              <a:extLst>
                <a:ext uri="{FF2B5EF4-FFF2-40B4-BE49-F238E27FC236}">
                  <a16:creationId xmlns:a16="http://schemas.microsoft.com/office/drawing/2014/main" id="{F41447B2-F80D-4B6C-8A34-D34C4537F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1836" y="3246355"/>
              <a:ext cx="95693" cy="126315"/>
            </a:xfrm>
            <a:custGeom>
              <a:avLst/>
              <a:gdLst>
                <a:gd name="T0" fmla="*/ 2 w 50"/>
                <a:gd name="T1" fmla="*/ 4 h 66"/>
                <a:gd name="T2" fmla="*/ 8 w 50"/>
                <a:gd name="T3" fmla="*/ 4 h 66"/>
                <a:gd name="T4" fmla="*/ 10 w 50"/>
                <a:gd name="T5" fmla="*/ 0 h 66"/>
                <a:gd name="T6" fmla="*/ 14 w 50"/>
                <a:gd name="T7" fmla="*/ 0 h 66"/>
                <a:gd name="T8" fmla="*/ 20 w 50"/>
                <a:gd name="T9" fmla="*/ 4 h 66"/>
                <a:gd name="T10" fmla="*/ 24 w 50"/>
                <a:gd name="T11" fmla="*/ 10 h 66"/>
                <a:gd name="T12" fmla="*/ 32 w 50"/>
                <a:gd name="T13" fmla="*/ 14 h 66"/>
                <a:gd name="T14" fmla="*/ 30 w 50"/>
                <a:gd name="T15" fmla="*/ 18 h 66"/>
                <a:gd name="T16" fmla="*/ 36 w 50"/>
                <a:gd name="T17" fmla="*/ 22 h 66"/>
                <a:gd name="T18" fmla="*/ 40 w 50"/>
                <a:gd name="T19" fmla="*/ 22 h 66"/>
                <a:gd name="T20" fmla="*/ 46 w 50"/>
                <a:gd name="T21" fmla="*/ 20 h 66"/>
                <a:gd name="T22" fmla="*/ 44 w 50"/>
                <a:gd name="T23" fmla="*/ 26 h 66"/>
                <a:gd name="T24" fmla="*/ 44 w 50"/>
                <a:gd name="T25" fmla="*/ 32 h 66"/>
                <a:gd name="T26" fmla="*/ 48 w 50"/>
                <a:gd name="T27" fmla="*/ 40 h 66"/>
                <a:gd name="T28" fmla="*/ 50 w 50"/>
                <a:gd name="T29" fmla="*/ 46 h 66"/>
                <a:gd name="T30" fmla="*/ 46 w 50"/>
                <a:gd name="T31" fmla="*/ 52 h 66"/>
                <a:gd name="T32" fmla="*/ 46 w 50"/>
                <a:gd name="T33" fmla="*/ 58 h 66"/>
                <a:gd name="T34" fmla="*/ 42 w 50"/>
                <a:gd name="T35" fmla="*/ 58 h 66"/>
                <a:gd name="T36" fmla="*/ 34 w 50"/>
                <a:gd name="T37" fmla="*/ 58 h 66"/>
                <a:gd name="T38" fmla="*/ 30 w 50"/>
                <a:gd name="T39" fmla="*/ 60 h 66"/>
                <a:gd name="T40" fmla="*/ 26 w 50"/>
                <a:gd name="T41" fmla="*/ 64 h 66"/>
                <a:gd name="T42" fmla="*/ 24 w 50"/>
                <a:gd name="T43" fmla="*/ 64 h 66"/>
                <a:gd name="T44" fmla="*/ 24 w 50"/>
                <a:gd name="T45" fmla="*/ 58 h 66"/>
                <a:gd name="T46" fmla="*/ 20 w 50"/>
                <a:gd name="T47" fmla="*/ 56 h 66"/>
                <a:gd name="T48" fmla="*/ 18 w 50"/>
                <a:gd name="T49" fmla="*/ 54 h 66"/>
                <a:gd name="T50" fmla="*/ 20 w 50"/>
                <a:gd name="T51" fmla="*/ 50 h 66"/>
                <a:gd name="T52" fmla="*/ 16 w 50"/>
                <a:gd name="T53" fmla="*/ 46 h 66"/>
                <a:gd name="T54" fmla="*/ 12 w 50"/>
                <a:gd name="T55" fmla="*/ 46 h 66"/>
                <a:gd name="T56" fmla="*/ 10 w 50"/>
                <a:gd name="T57" fmla="*/ 42 h 66"/>
                <a:gd name="T58" fmla="*/ 10 w 50"/>
                <a:gd name="T59" fmla="*/ 38 h 66"/>
                <a:gd name="T60" fmla="*/ 6 w 50"/>
                <a:gd name="T61" fmla="*/ 32 h 66"/>
                <a:gd name="T62" fmla="*/ 10 w 50"/>
                <a:gd name="T63" fmla="*/ 32 h 66"/>
                <a:gd name="T64" fmla="*/ 10 w 50"/>
                <a:gd name="T65" fmla="*/ 30 h 66"/>
                <a:gd name="T66" fmla="*/ 4 w 50"/>
                <a:gd name="T67" fmla="*/ 26 h 66"/>
                <a:gd name="T68" fmla="*/ 6 w 50"/>
                <a:gd name="T69" fmla="*/ 22 h 66"/>
                <a:gd name="T70" fmla="*/ 6 w 50"/>
                <a:gd name="T71" fmla="*/ 18 h 66"/>
                <a:gd name="T72" fmla="*/ 4 w 50"/>
                <a:gd name="T73" fmla="*/ 18 h 66"/>
                <a:gd name="T74" fmla="*/ 6 w 50"/>
                <a:gd name="T75" fmla="*/ 16 h 66"/>
                <a:gd name="T76" fmla="*/ 6 w 50"/>
                <a:gd name="T77" fmla="*/ 14 h 66"/>
                <a:gd name="T78" fmla="*/ 2 w 50"/>
                <a:gd name="T79" fmla="*/ 12 h 66"/>
                <a:gd name="T80" fmla="*/ 0 w 50"/>
                <a:gd name="T8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" h="66">
                  <a:moveTo>
                    <a:pt x="0" y="6"/>
                  </a:moveTo>
                  <a:lnTo>
                    <a:pt x="2" y="4"/>
                  </a:lnTo>
                  <a:lnTo>
                    <a:pt x="6" y="2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4" y="20"/>
                  </a:lnTo>
                  <a:lnTo>
                    <a:pt x="36" y="22"/>
                  </a:lnTo>
                  <a:lnTo>
                    <a:pt x="38" y="20"/>
                  </a:lnTo>
                  <a:lnTo>
                    <a:pt x="40" y="22"/>
                  </a:lnTo>
                  <a:lnTo>
                    <a:pt x="42" y="20"/>
                  </a:lnTo>
                  <a:lnTo>
                    <a:pt x="46" y="20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6" y="30"/>
                  </a:lnTo>
                  <a:lnTo>
                    <a:pt x="44" y="32"/>
                  </a:lnTo>
                  <a:lnTo>
                    <a:pt x="46" y="38"/>
                  </a:lnTo>
                  <a:lnTo>
                    <a:pt x="48" y="40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8" y="54"/>
                  </a:lnTo>
                  <a:lnTo>
                    <a:pt x="46" y="58"/>
                  </a:lnTo>
                  <a:lnTo>
                    <a:pt x="44" y="58"/>
                  </a:lnTo>
                  <a:lnTo>
                    <a:pt x="42" y="58"/>
                  </a:lnTo>
                  <a:lnTo>
                    <a:pt x="38" y="58"/>
                  </a:lnTo>
                  <a:lnTo>
                    <a:pt x="34" y="58"/>
                  </a:lnTo>
                  <a:lnTo>
                    <a:pt x="32" y="60"/>
                  </a:lnTo>
                  <a:lnTo>
                    <a:pt x="30" y="60"/>
                  </a:lnTo>
                  <a:lnTo>
                    <a:pt x="26" y="62"/>
                  </a:lnTo>
                  <a:lnTo>
                    <a:pt x="26" y="64"/>
                  </a:lnTo>
                  <a:lnTo>
                    <a:pt x="26" y="66"/>
                  </a:lnTo>
                  <a:lnTo>
                    <a:pt x="24" y="64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2" y="56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8" y="52"/>
                  </a:lnTo>
                  <a:lnTo>
                    <a:pt x="20" y="50"/>
                  </a:lnTo>
                  <a:lnTo>
                    <a:pt x="20" y="48"/>
                  </a:lnTo>
                  <a:lnTo>
                    <a:pt x="16" y="46"/>
                  </a:lnTo>
                  <a:lnTo>
                    <a:pt x="14" y="46"/>
                  </a:lnTo>
                  <a:lnTo>
                    <a:pt x="12" y="46"/>
                  </a:lnTo>
                  <a:lnTo>
                    <a:pt x="10" y="44"/>
                  </a:lnTo>
                  <a:lnTo>
                    <a:pt x="10" y="42"/>
                  </a:lnTo>
                  <a:lnTo>
                    <a:pt x="8" y="40"/>
                  </a:lnTo>
                  <a:lnTo>
                    <a:pt x="10" y="38"/>
                  </a:lnTo>
                  <a:lnTo>
                    <a:pt x="6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6" y="2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4" name="Senegal">
              <a:extLst>
                <a:ext uri="{FF2B5EF4-FFF2-40B4-BE49-F238E27FC236}">
                  <a16:creationId xmlns:a16="http://schemas.microsoft.com/office/drawing/2014/main" id="{DB98CD77-08A5-4B35-AB0F-72300ECC5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186" y="4023382"/>
              <a:ext cx="149281" cy="111004"/>
            </a:xfrm>
            <a:custGeom>
              <a:avLst/>
              <a:gdLst>
                <a:gd name="T0" fmla="*/ 12 w 78"/>
                <a:gd name="T1" fmla="*/ 4 h 58"/>
                <a:gd name="T2" fmla="*/ 18 w 78"/>
                <a:gd name="T3" fmla="*/ 2 h 58"/>
                <a:gd name="T4" fmla="*/ 30 w 78"/>
                <a:gd name="T5" fmla="*/ 0 h 58"/>
                <a:gd name="T6" fmla="*/ 38 w 78"/>
                <a:gd name="T7" fmla="*/ 2 h 58"/>
                <a:gd name="T8" fmla="*/ 44 w 78"/>
                <a:gd name="T9" fmla="*/ 6 h 58"/>
                <a:gd name="T10" fmla="*/ 46 w 78"/>
                <a:gd name="T11" fmla="*/ 8 h 58"/>
                <a:gd name="T12" fmla="*/ 48 w 78"/>
                <a:gd name="T13" fmla="*/ 6 h 58"/>
                <a:gd name="T14" fmla="*/ 52 w 78"/>
                <a:gd name="T15" fmla="*/ 8 h 58"/>
                <a:gd name="T16" fmla="*/ 54 w 78"/>
                <a:gd name="T17" fmla="*/ 12 h 58"/>
                <a:gd name="T18" fmla="*/ 58 w 78"/>
                <a:gd name="T19" fmla="*/ 16 h 58"/>
                <a:gd name="T20" fmla="*/ 60 w 78"/>
                <a:gd name="T21" fmla="*/ 20 h 58"/>
                <a:gd name="T22" fmla="*/ 64 w 78"/>
                <a:gd name="T23" fmla="*/ 24 h 58"/>
                <a:gd name="T24" fmla="*/ 66 w 78"/>
                <a:gd name="T25" fmla="*/ 28 h 58"/>
                <a:gd name="T26" fmla="*/ 66 w 78"/>
                <a:gd name="T27" fmla="*/ 34 h 58"/>
                <a:gd name="T28" fmla="*/ 68 w 78"/>
                <a:gd name="T29" fmla="*/ 38 h 58"/>
                <a:gd name="T30" fmla="*/ 72 w 78"/>
                <a:gd name="T31" fmla="*/ 42 h 58"/>
                <a:gd name="T32" fmla="*/ 74 w 78"/>
                <a:gd name="T33" fmla="*/ 44 h 58"/>
                <a:gd name="T34" fmla="*/ 76 w 78"/>
                <a:gd name="T35" fmla="*/ 46 h 58"/>
                <a:gd name="T36" fmla="*/ 76 w 78"/>
                <a:gd name="T37" fmla="*/ 50 h 58"/>
                <a:gd name="T38" fmla="*/ 78 w 78"/>
                <a:gd name="T39" fmla="*/ 54 h 58"/>
                <a:gd name="T40" fmla="*/ 78 w 78"/>
                <a:gd name="T41" fmla="*/ 58 h 58"/>
                <a:gd name="T42" fmla="*/ 76 w 78"/>
                <a:gd name="T43" fmla="*/ 56 h 58"/>
                <a:gd name="T44" fmla="*/ 72 w 78"/>
                <a:gd name="T45" fmla="*/ 54 h 58"/>
                <a:gd name="T46" fmla="*/ 66 w 78"/>
                <a:gd name="T47" fmla="*/ 54 h 58"/>
                <a:gd name="T48" fmla="*/ 60 w 78"/>
                <a:gd name="T49" fmla="*/ 52 h 58"/>
                <a:gd name="T50" fmla="*/ 46 w 78"/>
                <a:gd name="T51" fmla="*/ 50 h 58"/>
                <a:gd name="T52" fmla="*/ 44 w 78"/>
                <a:gd name="T53" fmla="*/ 50 h 58"/>
                <a:gd name="T54" fmla="*/ 30 w 78"/>
                <a:gd name="T55" fmla="*/ 48 h 58"/>
                <a:gd name="T56" fmla="*/ 24 w 78"/>
                <a:gd name="T57" fmla="*/ 54 h 58"/>
                <a:gd name="T58" fmla="*/ 12 w 78"/>
                <a:gd name="T59" fmla="*/ 54 h 58"/>
                <a:gd name="T60" fmla="*/ 8 w 78"/>
                <a:gd name="T61" fmla="*/ 52 h 58"/>
                <a:gd name="T62" fmla="*/ 10 w 78"/>
                <a:gd name="T63" fmla="*/ 50 h 58"/>
                <a:gd name="T64" fmla="*/ 14 w 78"/>
                <a:gd name="T65" fmla="*/ 50 h 58"/>
                <a:gd name="T66" fmla="*/ 6 w 78"/>
                <a:gd name="T67" fmla="*/ 50 h 58"/>
                <a:gd name="T68" fmla="*/ 8 w 78"/>
                <a:gd name="T69" fmla="*/ 48 h 58"/>
                <a:gd name="T70" fmla="*/ 8 w 78"/>
                <a:gd name="T71" fmla="*/ 44 h 58"/>
                <a:gd name="T72" fmla="*/ 18 w 78"/>
                <a:gd name="T73" fmla="*/ 42 h 58"/>
                <a:gd name="T74" fmla="*/ 24 w 78"/>
                <a:gd name="T75" fmla="*/ 38 h 58"/>
                <a:gd name="T76" fmla="*/ 26 w 78"/>
                <a:gd name="T77" fmla="*/ 40 h 58"/>
                <a:gd name="T78" fmla="*/ 28 w 78"/>
                <a:gd name="T79" fmla="*/ 38 h 58"/>
                <a:gd name="T80" fmla="*/ 34 w 78"/>
                <a:gd name="T81" fmla="*/ 40 h 58"/>
                <a:gd name="T82" fmla="*/ 42 w 78"/>
                <a:gd name="T83" fmla="*/ 42 h 58"/>
                <a:gd name="T84" fmla="*/ 46 w 78"/>
                <a:gd name="T85" fmla="*/ 42 h 58"/>
                <a:gd name="T86" fmla="*/ 42 w 78"/>
                <a:gd name="T87" fmla="*/ 40 h 58"/>
                <a:gd name="T88" fmla="*/ 36 w 78"/>
                <a:gd name="T89" fmla="*/ 36 h 58"/>
                <a:gd name="T90" fmla="*/ 28 w 78"/>
                <a:gd name="T91" fmla="*/ 34 h 58"/>
                <a:gd name="T92" fmla="*/ 22 w 78"/>
                <a:gd name="T93" fmla="*/ 34 h 58"/>
                <a:gd name="T94" fmla="*/ 16 w 78"/>
                <a:gd name="T95" fmla="*/ 38 h 58"/>
                <a:gd name="T96" fmla="*/ 10 w 78"/>
                <a:gd name="T97" fmla="*/ 38 h 58"/>
                <a:gd name="T98" fmla="*/ 10 w 78"/>
                <a:gd name="T99" fmla="*/ 36 h 58"/>
                <a:gd name="T100" fmla="*/ 8 w 78"/>
                <a:gd name="T101" fmla="*/ 34 h 58"/>
                <a:gd name="T102" fmla="*/ 6 w 78"/>
                <a:gd name="T103" fmla="*/ 32 h 58"/>
                <a:gd name="T104" fmla="*/ 0 w 78"/>
                <a:gd name="T105" fmla="*/ 24 h 58"/>
                <a:gd name="T106" fmla="*/ 10 w 78"/>
                <a:gd name="T107" fmla="*/ 1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58">
                  <a:moveTo>
                    <a:pt x="12" y="6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6" y="8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2" y="10"/>
                  </a:lnTo>
                  <a:lnTo>
                    <a:pt x="54" y="12"/>
                  </a:lnTo>
                  <a:lnTo>
                    <a:pt x="54" y="16"/>
                  </a:lnTo>
                  <a:lnTo>
                    <a:pt x="58" y="16"/>
                  </a:lnTo>
                  <a:lnTo>
                    <a:pt x="58" y="18"/>
                  </a:lnTo>
                  <a:lnTo>
                    <a:pt x="60" y="20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6" y="24"/>
                  </a:lnTo>
                  <a:lnTo>
                    <a:pt x="66" y="28"/>
                  </a:lnTo>
                  <a:lnTo>
                    <a:pt x="66" y="30"/>
                  </a:lnTo>
                  <a:lnTo>
                    <a:pt x="66" y="34"/>
                  </a:lnTo>
                  <a:lnTo>
                    <a:pt x="66" y="36"/>
                  </a:lnTo>
                  <a:lnTo>
                    <a:pt x="68" y="38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6" y="46"/>
                  </a:lnTo>
                  <a:lnTo>
                    <a:pt x="76" y="48"/>
                  </a:lnTo>
                  <a:lnTo>
                    <a:pt x="76" y="50"/>
                  </a:lnTo>
                  <a:lnTo>
                    <a:pt x="76" y="52"/>
                  </a:lnTo>
                  <a:lnTo>
                    <a:pt x="78" y="54"/>
                  </a:lnTo>
                  <a:lnTo>
                    <a:pt x="78" y="56"/>
                  </a:lnTo>
                  <a:lnTo>
                    <a:pt x="78" y="58"/>
                  </a:lnTo>
                  <a:lnTo>
                    <a:pt x="78" y="56"/>
                  </a:lnTo>
                  <a:lnTo>
                    <a:pt x="76" y="56"/>
                  </a:lnTo>
                  <a:lnTo>
                    <a:pt x="74" y="54"/>
                  </a:lnTo>
                  <a:lnTo>
                    <a:pt x="72" y="54"/>
                  </a:lnTo>
                  <a:lnTo>
                    <a:pt x="70" y="54"/>
                  </a:lnTo>
                  <a:lnTo>
                    <a:pt x="66" y="54"/>
                  </a:lnTo>
                  <a:lnTo>
                    <a:pt x="62" y="54"/>
                  </a:lnTo>
                  <a:lnTo>
                    <a:pt x="60" y="52"/>
                  </a:lnTo>
                  <a:lnTo>
                    <a:pt x="54" y="50"/>
                  </a:lnTo>
                  <a:lnTo>
                    <a:pt x="46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30" y="48"/>
                  </a:lnTo>
                  <a:lnTo>
                    <a:pt x="26" y="50"/>
                  </a:lnTo>
                  <a:lnTo>
                    <a:pt x="24" y="54"/>
                  </a:lnTo>
                  <a:lnTo>
                    <a:pt x="16" y="52"/>
                  </a:lnTo>
                  <a:lnTo>
                    <a:pt x="12" y="54"/>
                  </a:lnTo>
                  <a:lnTo>
                    <a:pt x="8" y="54"/>
                  </a:lnTo>
                  <a:lnTo>
                    <a:pt x="8" y="52"/>
                  </a:lnTo>
                  <a:lnTo>
                    <a:pt x="8" y="50"/>
                  </a:lnTo>
                  <a:lnTo>
                    <a:pt x="10" y="50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0" y="48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6" y="44"/>
                  </a:lnTo>
                  <a:lnTo>
                    <a:pt x="18" y="42"/>
                  </a:lnTo>
                  <a:lnTo>
                    <a:pt x="20" y="40"/>
                  </a:lnTo>
                  <a:lnTo>
                    <a:pt x="24" y="38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4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2"/>
                  </a:lnTo>
                  <a:lnTo>
                    <a:pt x="46" y="42"/>
                  </a:lnTo>
                  <a:lnTo>
                    <a:pt x="44" y="40"/>
                  </a:lnTo>
                  <a:lnTo>
                    <a:pt x="42" y="40"/>
                  </a:lnTo>
                  <a:lnTo>
                    <a:pt x="38" y="36"/>
                  </a:lnTo>
                  <a:lnTo>
                    <a:pt x="36" y="36"/>
                  </a:lnTo>
                  <a:lnTo>
                    <a:pt x="32" y="34"/>
                  </a:lnTo>
                  <a:lnTo>
                    <a:pt x="28" y="34"/>
                  </a:lnTo>
                  <a:lnTo>
                    <a:pt x="26" y="34"/>
                  </a:lnTo>
                  <a:lnTo>
                    <a:pt x="22" y="34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2"/>
                  </a:lnTo>
                  <a:lnTo>
                    <a:pt x="6" y="32"/>
                  </a:lnTo>
                  <a:lnTo>
                    <a:pt x="4" y="26"/>
                  </a:lnTo>
                  <a:lnTo>
                    <a:pt x="0" y="24"/>
                  </a:lnTo>
                  <a:lnTo>
                    <a:pt x="6" y="16"/>
                  </a:lnTo>
                  <a:lnTo>
                    <a:pt x="10" y="1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5" name="Saudi Arabia">
              <a:extLst>
                <a:ext uri="{FF2B5EF4-FFF2-40B4-BE49-F238E27FC236}">
                  <a16:creationId xmlns:a16="http://schemas.microsoft.com/office/drawing/2014/main" id="{BAD16E1A-599C-4BDA-B967-84EC1F96A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629127"/>
              <a:ext cx="489948" cy="413394"/>
            </a:xfrm>
            <a:custGeom>
              <a:avLst/>
              <a:gdLst>
                <a:gd name="T0" fmla="*/ 156 w 256"/>
                <a:gd name="T1" fmla="*/ 46 h 216"/>
                <a:gd name="T2" fmla="*/ 62 w 256"/>
                <a:gd name="T3" fmla="*/ 2 h 216"/>
                <a:gd name="T4" fmla="*/ 28 w 256"/>
                <a:gd name="T5" fmla="*/ 12 h 216"/>
                <a:gd name="T6" fmla="*/ 36 w 256"/>
                <a:gd name="T7" fmla="*/ 36 h 216"/>
                <a:gd name="T8" fmla="*/ 4 w 256"/>
                <a:gd name="T9" fmla="*/ 42 h 216"/>
                <a:gd name="T10" fmla="*/ 2 w 256"/>
                <a:gd name="T11" fmla="*/ 52 h 216"/>
                <a:gd name="T12" fmla="*/ 2 w 256"/>
                <a:gd name="T13" fmla="*/ 56 h 216"/>
                <a:gd name="T14" fmla="*/ 6 w 256"/>
                <a:gd name="T15" fmla="*/ 58 h 216"/>
                <a:gd name="T16" fmla="*/ 12 w 256"/>
                <a:gd name="T17" fmla="*/ 68 h 216"/>
                <a:gd name="T18" fmla="*/ 16 w 256"/>
                <a:gd name="T19" fmla="*/ 72 h 216"/>
                <a:gd name="T20" fmla="*/ 22 w 256"/>
                <a:gd name="T21" fmla="*/ 80 h 216"/>
                <a:gd name="T22" fmla="*/ 24 w 256"/>
                <a:gd name="T23" fmla="*/ 86 h 216"/>
                <a:gd name="T24" fmla="*/ 30 w 256"/>
                <a:gd name="T25" fmla="*/ 96 h 216"/>
                <a:gd name="T26" fmla="*/ 32 w 256"/>
                <a:gd name="T27" fmla="*/ 102 h 216"/>
                <a:gd name="T28" fmla="*/ 36 w 256"/>
                <a:gd name="T29" fmla="*/ 108 h 216"/>
                <a:gd name="T30" fmla="*/ 42 w 256"/>
                <a:gd name="T31" fmla="*/ 108 h 216"/>
                <a:gd name="T32" fmla="*/ 50 w 256"/>
                <a:gd name="T33" fmla="*/ 116 h 216"/>
                <a:gd name="T34" fmla="*/ 52 w 256"/>
                <a:gd name="T35" fmla="*/ 120 h 216"/>
                <a:gd name="T36" fmla="*/ 56 w 256"/>
                <a:gd name="T37" fmla="*/ 132 h 216"/>
                <a:gd name="T38" fmla="*/ 54 w 256"/>
                <a:gd name="T39" fmla="*/ 138 h 216"/>
                <a:gd name="T40" fmla="*/ 58 w 256"/>
                <a:gd name="T41" fmla="*/ 148 h 216"/>
                <a:gd name="T42" fmla="*/ 66 w 256"/>
                <a:gd name="T43" fmla="*/ 160 h 216"/>
                <a:gd name="T44" fmla="*/ 72 w 256"/>
                <a:gd name="T45" fmla="*/ 162 h 216"/>
                <a:gd name="T46" fmla="*/ 78 w 256"/>
                <a:gd name="T47" fmla="*/ 166 h 216"/>
                <a:gd name="T48" fmla="*/ 82 w 256"/>
                <a:gd name="T49" fmla="*/ 170 h 216"/>
                <a:gd name="T50" fmla="*/ 88 w 256"/>
                <a:gd name="T51" fmla="*/ 186 h 216"/>
                <a:gd name="T52" fmla="*/ 100 w 256"/>
                <a:gd name="T53" fmla="*/ 200 h 216"/>
                <a:gd name="T54" fmla="*/ 106 w 256"/>
                <a:gd name="T55" fmla="*/ 208 h 216"/>
                <a:gd name="T56" fmla="*/ 114 w 256"/>
                <a:gd name="T57" fmla="*/ 204 h 216"/>
                <a:gd name="T58" fmla="*/ 116 w 256"/>
                <a:gd name="T59" fmla="*/ 192 h 216"/>
                <a:gd name="T60" fmla="*/ 138 w 256"/>
                <a:gd name="T61" fmla="*/ 200 h 216"/>
                <a:gd name="T62" fmla="*/ 172 w 256"/>
                <a:gd name="T63" fmla="*/ 186 h 216"/>
                <a:gd name="T64" fmla="*/ 252 w 256"/>
                <a:gd name="T65" fmla="*/ 126 h 216"/>
                <a:gd name="T66" fmla="*/ 212 w 256"/>
                <a:gd name="T67" fmla="*/ 124 h 216"/>
                <a:gd name="T68" fmla="*/ 206 w 256"/>
                <a:gd name="T69" fmla="*/ 106 h 216"/>
                <a:gd name="T70" fmla="*/ 204 w 256"/>
                <a:gd name="T71" fmla="*/ 104 h 216"/>
                <a:gd name="T72" fmla="*/ 204 w 256"/>
                <a:gd name="T73" fmla="*/ 102 h 216"/>
                <a:gd name="T74" fmla="*/ 198 w 256"/>
                <a:gd name="T75" fmla="*/ 100 h 216"/>
                <a:gd name="T76" fmla="*/ 194 w 256"/>
                <a:gd name="T77" fmla="*/ 96 h 216"/>
                <a:gd name="T78" fmla="*/ 186 w 256"/>
                <a:gd name="T79" fmla="*/ 82 h 216"/>
                <a:gd name="T80" fmla="*/ 186 w 256"/>
                <a:gd name="T81" fmla="*/ 76 h 216"/>
                <a:gd name="T82" fmla="*/ 184 w 256"/>
                <a:gd name="T83" fmla="*/ 70 h 216"/>
                <a:gd name="T84" fmla="*/ 176 w 256"/>
                <a:gd name="T85" fmla="*/ 62 h 216"/>
                <a:gd name="T86" fmla="*/ 178 w 256"/>
                <a:gd name="T87" fmla="*/ 62 h 216"/>
                <a:gd name="T88" fmla="*/ 170 w 256"/>
                <a:gd name="T89" fmla="*/ 60 h 216"/>
                <a:gd name="T90" fmla="*/ 164 w 256"/>
                <a:gd name="T91" fmla="*/ 50 h 216"/>
                <a:gd name="T92" fmla="*/ 162 w 256"/>
                <a:gd name="T93" fmla="*/ 4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6" h="216">
                  <a:moveTo>
                    <a:pt x="162" y="48"/>
                  </a:moveTo>
                  <a:lnTo>
                    <a:pt x="156" y="50"/>
                  </a:lnTo>
                  <a:lnTo>
                    <a:pt x="156" y="46"/>
                  </a:lnTo>
                  <a:lnTo>
                    <a:pt x="144" y="42"/>
                  </a:lnTo>
                  <a:lnTo>
                    <a:pt x="120" y="42"/>
                  </a:lnTo>
                  <a:lnTo>
                    <a:pt x="62" y="2"/>
                  </a:lnTo>
                  <a:lnTo>
                    <a:pt x="50" y="0"/>
                  </a:lnTo>
                  <a:lnTo>
                    <a:pt x="46" y="6"/>
                  </a:lnTo>
                  <a:lnTo>
                    <a:pt x="28" y="12"/>
                  </a:lnTo>
                  <a:lnTo>
                    <a:pt x="42" y="26"/>
                  </a:lnTo>
                  <a:lnTo>
                    <a:pt x="36" y="32"/>
                  </a:lnTo>
                  <a:lnTo>
                    <a:pt x="36" y="36"/>
                  </a:lnTo>
                  <a:lnTo>
                    <a:pt x="26" y="38"/>
                  </a:lnTo>
                  <a:lnTo>
                    <a:pt x="16" y="46"/>
                  </a:lnTo>
                  <a:lnTo>
                    <a:pt x="4" y="42"/>
                  </a:lnTo>
                  <a:lnTo>
                    <a:pt x="2" y="42"/>
                  </a:lnTo>
                  <a:lnTo>
                    <a:pt x="0" y="48"/>
                  </a:lnTo>
                  <a:lnTo>
                    <a:pt x="2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4" y="56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12" y="64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70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2" y="78"/>
                  </a:lnTo>
                  <a:lnTo>
                    <a:pt x="22" y="80"/>
                  </a:lnTo>
                  <a:lnTo>
                    <a:pt x="22" y="82"/>
                  </a:lnTo>
                  <a:lnTo>
                    <a:pt x="24" y="82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28" y="90"/>
                  </a:lnTo>
                  <a:lnTo>
                    <a:pt x="30" y="96"/>
                  </a:lnTo>
                  <a:lnTo>
                    <a:pt x="32" y="96"/>
                  </a:lnTo>
                  <a:lnTo>
                    <a:pt x="34" y="100"/>
                  </a:lnTo>
                  <a:lnTo>
                    <a:pt x="32" y="102"/>
                  </a:lnTo>
                  <a:lnTo>
                    <a:pt x="32" y="104"/>
                  </a:lnTo>
                  <a:lnTo>
                    <a:pt x="36" y="106"/>
                  </a:lnTo>
                  <a:lnTo>
                    <a:pt x="36" y="108"/>
                  </a:lnTo>
                  <a:lnTo>
                    <a:pt x="38" y="108"/>
                  </a:lnTo>
                  <a:lnTo>
                    <a:pt x="38" y="106"/>
                  </a:lnTo>
                  <a:lnTo>
                    <a:pt x="42" y="108"/>
                  </a:lnTo>
                  <a:lnTo>
                    <a:pt x="44" y="110"/>
                  </a:lnTo>
                  <a:lnTo>
                    <a:pt x="48" y="114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50" y="120"/>
                  </a:lnTo>
                  <a:lnTo>
                    <a:pt x="52" y="120"/>
                  </a:lnTo>
                  <a:lnTo>
                    <a:pt x="52" y="124"/>
                  </a:lnTo>
                  <a:lnTo>
                    <a:pt x="56" y="126"/>
                  </a:lnTo>
                  <a:lnTo>
                    <a:pt x="56" y="132"/>
                  </a:lnTo>
                  <a:lnTo>
                    <a:pt x="56" y="132"/>
                  </a:lnTo>
                  <a:lnTo>
                    <a:pt x="56" y="136"/>
                  </a:lnTo>
                  <a:lnTo>
                    <a:pt x="54" y="138"/>
                  </a:lnTo>
                  <a:lnTo>
                    <a:pt x="56" y="140"/>
                  </a:lnTo>
                  <a:lnTo>
                    <a:pt x="58" y="144"/>
                  </a:lnTo>
                  <a:lnTo>
                    <a:pt x="58" y="148"/>
                  </a:lnTo>
                  <a:lnTo>
                    <a:pt x="60" y="150"/>
                  </a:lnTo>
                  <a:lnTo>
                    <a:pt x="60" y="152"/>
                  </a:lnTo>
                  <a:lnTo>
                    <a:pt x="66" y="160"/>
                  </a:lnTo>
                  <a:lnTo>
                    <a:pt x="68" y="160"/>
                  </a:lnTo>
                  <a:lnTo>
                    <a:pt x="72" y="160"/>
                  </a:lnTo>
                  <a:lnTo>
                    <a:pt x="72" y="162"/>
                  </a:lnTo>
                  <a:lnTo>
                    <a:pt x="74" y="162"/>
                  </a:lnTo>
                  <a:lnTo>
                    <a:pt x="78" y="166"/>
                  </a:lnTo>
                  <a:lnTo>
                    <a:pt x="78" y="166"/>
                  </a:lnTo>
                  <a:lnTo>
                    <a:pt x="80" y="168"/>
                  </a:lnTo>
                  <a:lnTo>
                    <a:pt x="80" y="170"/>
                  </a:lnTo>
                  <a:lnTo>
                    <a:pt x="82" y="170"/>
                  </a:lnTo>
                  <a:lnTo>
                    <a:pt x="84" y="180"/>
                  </a:lnTo>
                  <a:lnTo>
                    <a:pt x="88" y="182"/>
                  </a:lnTo>
                  <a:lnTo>
                    <a:pt x="88" y="186"/>
                  </a:lnTo>
                  <a:lnTo>
                    <a:pt x="96" y="194"/>
                  </a:lnTo>
                  <a:lnTo>
                    <a:pt x="98" y="194"/>
                  </a:lnTo>
                  <a:lnTo>
                    <a:pt x="100" y="200"/>
                  </a:lnTo>
                  <a:lnTo>
                    <a:pt x="102" y="200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10" y="208"/>
                  </a:lnTo>
                  <a:lnTo>
                    <a:pt x="110" y="206"/>
                  </a:lnTo>
                  <a:lnTo>
                    <a:pt x="114" y="204"/>
                  </a:lnTo>
                  <a:lnTo>
                    <a:pt x="112" y="200"/>
                  </a:lnTo>
                  <a:lnTo>
                    <a:pt x="114" y="194"/>
                  </a:lnTo>
                  <a:lnTo>
                    <a:pt x="116" y="192"/>
                  </a:lnTo>
                  <a:lnTo>
                    <a:pt x="120" y="196"/>
                  </a:lnTo>
                  <a:lnTo>
                    <a:pt x="128" y="196"/>
                  </a:lnTo>
                  <a:lnTo>
                    <a:pt x="138" y="200"/>
                  </a:lnTo>
                  <a:lnTo>
                    <a:pt x="150" y="206"/>
                  </a:lnTo>
                  <a:lnTo>
                    <a:pt x="150" y="216"/>
                  </a:lnTo>
                  <a:lnTo>
                    <a:pt x="172" y="186"/>
                  </a:lnTo>
                  <a:lnTo>
                    <a:pt x="254" y="162"/>
                  </a:lnTo>
                  <a:lnTo>
                    <a:pt x="256" y="136"/>
                  </a:lnTo>
                  <a:lnTo>
                    <a:pt x="252" y="126"/>
                  </a:lnTo>
                  <a:lnTo>
                    <a:pt x="252" y="124"/>
                  </a:lnTo>
                  <a:lnTo>
                    <a:pt x="248" y="130"/>
                  </a:lnTo>
                  <a:lnTo>
                    <a:pt x="212" y="124"/>
                  </a:lnTo>
                  <a:lnTo>
                    <a:pt x="210" y="114"/>
                  </a:lnTo>
                  <a:lnTo>
                    <a:pt x="206" y="110"/>
                  </a:lnTo>
                  <a:lnTo>
                    <a:pt x="206" y="106"/>
                  </a:lnTo>
                  <a:lnTo>
                    <a:pt x="206" y="106"/>
                  </a:lnTo>
                  <a:lnTo>
                    <a:pt x="206" y="106"/>
                  </a:lnTo>
                  <a:lnTo>
                    <a:pt x="204" y="104"/>
                  </a:lnTo>
                  <a:lnTo>
                    <a:pt x="204" y="104"/>
                  </a:lnTo>
                  <a:lnTo>
                    <a:pt x="206" y="102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2" y="102"/>
                  </a:lnTo>
                  <a:lnTo>
                    <a:pt x="198" y="100"/>
                  </a:lnTo>
                  <a:lnTo>
                    <a:pt x="198" y="98"/>
                  </a:lnTo>
                  <a:lnTo>
                    <a:pt x="198" y="98"/>
                  </a:lnTo>
                  <a:lnTo>
                    <a:pt x="194" y="96"/>
                  </a:lnTo>
                  <a:lnTo>
                    <a:pt x="194" y="92"/>
                  </a:lnTo>
                  <a:lnTo>
                    <a:pt x="188" y="84"/>
                  </a:lnTo>
                  <a:lnTo>
                    <a:pt x="186" y="82"/>
                  </a:lnTo>
                  <a:lnTo>
                    <a:pt x="188" y="82"/>
                  </a:lnTo>
                  <a:lnTo>
                    <a:pt x="188" y="80"/>
                  </a:lnTo>
                  <a:lnTo>
                    <a:pt x="186" y="76"/>
                  </a:lnTo>
                  <a:lnTo>
                    <a:pt x="186" y="74"/>
                  </a:lnTo>
                  <a:lnTo>
                    <a:pt x="184" y="70"/>
                  </a:lnTo>
                  <a:lnTo>
                    <a:pt x="184" y="70"/>
                  </a:lnTo>
                  <a:lnTo>
                    <a:pt x="178" y="66"/>
                  </a:lnTo>
                  <a:lnTo>
                    <a:pt x="178" y="66"/>
                  </a:lnTo>
                  <a:lnTo>
                    <a:pt x="176" y="62"/>
                  </a:lnTo>
                  <a:lnTo>
                    <a:pt x="176" y="62"/>
                  </a:lnTo>
                  <a:lnTo>
                    <a:pt x="176" y="62"/>
                  </a:lnTo>
                  <a:lnTo>
                    <a:pt x="178" y="62"/>
                  </a:lnTo>
                  <a:lnTo>
                    <a:pt x="176" y="62"/>
                  </a:lnTo>
                  <a:lnTo>
                    <a:pt x="174" y="62"/>
                  </a:lnTo>
                  <a:lnTo>
                    <a:pt x="170" y="60"/>
                  </a:lnTo>
                  <a:lnTo>
                    <a:pt x="168" y="54"/>
                  </a:lnTo>
                  <a:lnTo>
                    <a:pt x="166" y="50"/>
                  </a:lnTo>
                  <a:lnTo>
                    <a:pt x="164" y="50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2" y="4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6" name="Santa Cuz/Las Palmas">
              <a:extLst>
                <a:ext uri="{FF2B5EF4-FFF2-40B4-BE49-F238E27FC236}">
                  <a16:creationId xmlns:a16="http://schemas.microsoft.com/office/drawing/2014/main" id="{1576D57D-3E48-4DDA-BEBD-BD72344031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6531" y="3717164"/>
              <a:ext cx="107176" cy="38277"/>
            </a:xfrm>
            <a:custGeom>
              <a:avLst/>
              <a:gdLst>
                <a:gd name="T0" fmla="*/ 10 w 56"/>
                <a:gd name="T1" fmla="*/ 14 h 20"/>
                <a:gd name="T2" fmla="*/ 8 w 56"/>
                <a:gd name="T3" fmla="*/ 14 h 20"/>
                <a:gd name="T4" fmla="*/ 8 w 56"/>
                <a:gd name="T5" fmla="*/ 12 h 20"/>
                <a:gd name="T6" fmla="*/ 10 w 56"/>
                <a:gd name="T7" fmla="*/ 12 h 20"/>
                <a:gd name="T8" fmla="*/ 10 w 56"/>
                <a:gd name="T9" fmla="*/ 14 h 20"/>
                <a:gd name="T10" fmla="*/ 10 w 56"/>
                <a:gd name="T11" fmla="*/ 14 h 20"/>
                <a:gd name="T12" fmla="*/ 10 w 56"/>
                <a:gd name="T13" fmla="*/ 14 h 20"/>
                <a:gd name="T14" fmla="*/ 0 w 56"/>
                <a:gd name="T15" fmla="*/ 20 h 20"/>
                <a:gd name="T16" fmla="*/ 0 w 56"/>
                <a:gd name="T17" fmla="*/ 18 h 20"/>
                <a:gd name="T18" fmla="*/ 2 w 56"/>
                <a:gd name="T19" fmla="*/ 16 h 20"/>
                <a:gd name="T20" fmla="*/ 2 w 56"/>
                <a:gd name="T21" fmla="*/ 18 h 20"/>
                <a:gd name="T22" fmla="*/ 2 w 56"/>
                <a:gd name="T23" fmla="*/ 18 h 20"/>
                <a:gd name="T24" fmla="*/ 2 w 56"/>
                <a:gd name="T25" fmla="*/ 20 h 20"/>
                <a:gd name="T26" fmla="*/ 0 w 56"/>
                <a:gd name="T27" fmla="*/ 20 h 20"/>
                <a:gd name="T28" fmla="*/ 2 w 56"/>
                <a:gd name="T29" fmla="*/ 8 h 20"/>
                <a:gd name="T30" fmla="*/ 2 w 56"/>
                <a:gd name="T31" fmla="*/ 6 h 20"/>
                <a:gd name="T32" fmla="*/ 2 w 56"/>
                <a:gd name="T33" fmla="*/ 4 h 20"/>
                <a:gd name="T34" fmla="*/ 2 w 56"/>
                <a:gd name="T35" fmla="*/ 2 h 20"/>
                <a:gd name="T36" fmla="*/ 2 w 56"/>
                <a:gd name="T37" fmla="*/ 2 h 20"/>
                <a:gd name="T38" fmla="*/ 4 w 56"/>
                <a:gd name="T39" fmla="*/ 4 h 20"/>
                <a:gd name="T40" fmla="*/ 4 w 56"/>
                <a:gd name="T41" fmla="*/ 8 h 20"/>
                <a:gd name="T42" fmla="*/ 4 w 56"/>
                <a:gd name="T43" fmla="*/ 8 h 20"/>
                <a:gd name="T44" fmla="*/ 2 w 56"/>
                <a:gd name="T45" fmla="*/ 8 h 20"/>
                <a:gd name="T46" fmla="*/ 2 w 56"/>
                <a:gd name="T47" fmla="*/ 8 h 20"/>
                <a:gd name="T48" fmla="*/ 22 w 56"/>
                <a:gd name="T49" fmla="*/ 12 h 20"/>
                <a:gd name="T50" fmla="*/ 20 w 56"/>
                <a:gd name="T51" fmla="*/ 12 h 20"/>
                <a:gd name="T52" fmla="*/ 16 w 56"/>
                <a:gd name="T53" fmla="*/ 16 h 20"/>
                <a:gd name="T54" fmla="*/ 14 w 56"/>
                <a:gd name="T55" fmla="*/ 14 h 20"/>
                <a:gd name="T56" fmla="*/ 12 w 56"/>
                <a:gd name="T57" fmla="*/ 12 h 20"/>
                <a:gd name="T58" fmla="*/ 14 w 56"/>
                <a:gd name="T59" fmla="*/ 10 h 20"/>
                <a:gd name="T60" fmla="*/ 16 w 56"/>
                <a:gd name="T61" fmla="*/ 10 h 20"/>
                <a:gd name="T62" fmla="*/ 20 w 56"/>
                <a:gd name="T63" fmla="*/ 10 h 20"/>
                <a:gd name="T64" fmla="*/ 20 w 56"/>
                <a:gd name="T65" fmla="*/ 8 h 20"/>
                <a:gd name="T66" fmla="*/ 22 w 56"/>
                <a:gd name="T67" fmla="*/ 10 h 20"/>
                <a:gd name="T68" fmla="*/ 22 w 56"/>
                <a:gd name="T69" fmla="*/ 12 h 20"/>
                <a:gd name="T70" fmla="*/ 28 w 56"/>
                <a:gd name="T71" fmla="*/ 12 h 20"/>
                <a:gd name="T72" fmla="*/ 26 w 56"/>
                <a:gd name="T73" fmla="*/ 16 h 20"/>
                <a:gd name="T74" fmla="*/ 28 w 56"/>
                <a:gd name="T75" fmla="*/ 18 h 20"/>
                <a:gd name="T76" fmla="*/ 30 w 56"/>
                <a:gd name="T77" fmla="*/ 16 h 20"/>
                <a:gd name="T78" fmla="*/ 32 w 56"/>
                <a:gd name="T79" fmla="*/ 16 h 20"/>
                <a:gd name="T80" fmla="*/ 32 w 56"/>
                <a:gd name="T81" fmla="*/ 14 h 20"/>
                <a:gd name="T82" fmla="*/ 30 w 56"/>
                <a:gd name="T83" fmla="*/ 12 h 20"/>
                <a:gd name="T84" fmla="*/ 28 w 56"/>
                <a:gd name="T85" fmla="*/ 12 h 20"/>
                <a:gd name="T86" fmla="*/ 50 w 56"/>
                <a:gd name="T87" fmla="*/ 4 h 20"/>
                <a:gd name="T88" fmla="*/ 52 w 56"/>
                <a:gd name="T89" fmla="*/ 0 h 20"/>
                <a:gd name="T90" fmla="*/ 54 w 56"/>
                <a:gd name="T91" fmla="*/ 0 h 20"/>
                <a:gd name="T92" fmla="*/ 56 w 56"/>
                <a:gd name="T93" fmla="*/ 2 h 20"/>
                <a:gd name="T94" fmla="*/ 52 w 56"/>
                <a:gd name="T95" fmla="*/ 2 h 20"/>
                <a:gd name="T96" fmla="*/ 50 w 56"/>
                <a:gd name="T97" fmla="*/ 4 h 20"/>
                <a:gd name="T98" fmla="*/ 44 w 56"/>
                <a:gd name="T99" fmla="*/ 14 h 20"/>
                <a:gd name="T100" fmla="*/ 46 w 56"/>
                <a:gd name="T101" fmla="*/ 10 h 20"/>
                <a:gd name="T102" fmla="*/ 46 w 56"/>
                <a:gd name="T103" fmla="*/ 8 h 20"/>
                <a:gd name="T104" fmla="*/ 50 w 56"/>
                <a:gd name="T105" fmla="*/ 6 h 20"/>
                <a:gd name="T106" fmla="*/ 50 w 56"/>
                <a:gd name="T107" fmla="*/ 10 h 20"/>
                <a:gd name="T108" fmla="*/ 46 w 56"/>
                <a:gd name="T109" fmla="*/ 14 h 20"/>
                <a:gd name="T110" fmla="*/ 44 w 56"/>
                <a:gd name="T111" fmla="*/ 14 h 20"/>
                <a:gd name="T112" fmla="*/ 44 w 56"/>
                <a:gd name="T113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6" h="20">
                  <a:moveTo>
                    <a:pt x="10" y="14"/>
                  </a:moveTo>
                  <a:lnTo>
                    <a:pt x="8" y="14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close/>
                  <a:moveTo>
                    <a:pt x="0" y="20"/>
                  </a:moveTo>
                  <a:lnTo>
                    <a:pt x="0" y="18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0" y="20"/>
                  </a:lnTo>
                  <a:close/>
                  <a:moveTo>
                    <a:pt x="2" y="8"/>
                  </a:move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8"/>
                  </a:lnTo>
                  <a:close/>
                  <a:moveTo>
                    <a:pt x="22" y="12"/>
                  </a:moveTo>
                  <a:lnTo>
                    <a:pt x="20" y="12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2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2" y="12"/>
                  </a:lnTo>
                  <a:close/>
                  <a:moveTo>
                    <a:pt x="28" y="12"/>
                  </a:moveTo>
                  <a:lnTo>
                    <a:pt x="26" y="16"/>
                  </a:lnTo>
                  <a:lnTo>
                    <a:pt x="28" y="18"/>
                  </a:lnTo>
                  <a:lnTo>
                    <a:pt x="30" y="16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28" y="12"/>
                  </a:lnTo>
                  <a:close/>
                  <a:moveTo>
                    <a:pt x="50" y="4"/>
                  </a:move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2" y="2"/>
                  </a:lnTo>
                  <a:lnTo>
                    <a:pt x="50" y="4"/>
                  </a:lnTo>
                  <a:close/>
                  <a:moveTo>
                    <a:pt x="44" y="14"/>
                  </a:moveTo>
                  <a:lnTo>
                    <a:pt x="46" y="10"/>
                  </a:lnTo>
                  <a:lnTo>
                    <a:pt x="46" y="8"/>
                  </a:lnTo>
                  <a:lnTo>
                    <a:pt x="50" y="6"/>
                  </a:lnTo>
                  <a:lnTo>
                    <a:pt x="50" y="10"/>
                  </a:lnTo>
                  <a:lnTo>
                    <a:pt x="46" y="14"/>
                  </a:lnTo>
                  <a:lnTo>
                    <a:pt x="44" y="14"/>
                  </a:lnTo>
                  <a:lnTo>
                    <a:pt x="44" y="1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7" name="Rwanda">
              <a:extLst>
                <a:ext uri="{FF2B5EF4-FFF2-40B4-BE49-F238E27FC236}">
                  <a16:creationId xmlns:a16="http://schemas.microsoft.com/office/drawing/2014/main" id="{C5863C7C-5A50-4269-8FE5-D8B453B1E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432" y="4452086"/>
              <a:ext cx="49760" cy="38277"/>
            </a:xfrm>
            <a:custGeom>
              <a:avLst/>
              <a:gdLst>
                <a:gd name="T0" fmla="*/ 8 w 26"/>
                <a:gd name="T1" fmla="*/ 2 h 20"/>
                <a:gd name="T2" fmla="*/ 8 w 26"/>
                <a:gd name="T3" fmla="*/ 2 h 20"/>
                <a:gd name="T4" fmla="*/ 10 w 26"/>
                <a:gd name="T5" fmla="*/ 2 h 20"/>
                <a:gd name="T6" fmla="*/ 12 w 26"/>
                <a:gd name="T7" fmla="*/ 0 h 20"/>
                <a:gd name="T8" fmla="*/ 14 w 26"/>
                <a:gd name="T9" fmla="*/ 2 h 20"/>
                <a:gd name="T10" fmla="*/ 14 w 26"/>
                <a:gd name="T11" fmla="*/ 2 h 20"/>
                <a:gd name="T12" fmla="*/ 16 w 26"/>
                <a:gd name="T13" fmla="*/ 2 h 20"/>
                <a:gd name="T14" fmla="*/ 16 w 26"/>
                <a:gd name="T15" fmla="*/ 2 h 20"/>
                <a:gd name="T16" fmla="*/ 18 w 26"/>
                <a:gd name="T17" fmla="*/ 0 h 20"/>
                <a:gd name="T18" fmla="*/ 20 w 26"/>
                <a:gd name="T19" fmla="*/ 0 h 20"/>
                <a:gd name="T20" fmla="*/ 22 w 26"/>
                <a:gd name="T21" fmla="*/ 2 h 20"/>
                <a:gd name="T22" fmla="*/ 22 w 26"/>
                <a:gd name="T23" fmla="*/ 4 h 20"/>
                <a:gd name="T24" fmla="*/ 24 w 26"/>
                <a:gd name="T25" fmla="*/ 4 h 20"/>
                <a:gd name="T26" fmla="*/ 24 w 26"/>
                <a:gd name="T27" fmla="*/ 6 h 20"/>
                <a:gd name="T28" fmla="*/ 24 w 26"/>
                <a:gd name="T29" fmla="*/ 10 h 20"/>
                <a:gd name="T30" fmla="*/ 26 w 26"/>
                <a:gd name="T31" fmla="*/ 12 h 20"/>
                <a:gd name="T32" fmla="*/ 24 w 26"/>
                <a:gd name="T33" fmla="*/ 14 h 20"/>
                <a:gd name="T34" fmla="*/ 24 w 26"/>
                <a:gd name="T35" fmla="*/ 16 h 20"/>
                <a:gd name="T36" fmla="*/ 24 w 26"/>
                <a:gd name="T37" fmla="*/ 16 h 20"/>
                <a:gd name="T38" fmla="*/ 22 w 26"/>
                <a:gd name="T39" fmla="*/ 18 h 20"/>
                <a:gd name="T40" fmla="*/ 20 w 26"/>
                <a:gd name="T41" fmla="*/ 18 h 20"/>
                <a:gd name="T42" fmla="*/ 20 w 26"/>
                <a:gd name="T43" fmla="*/ 16 h 20"/>
                <a:gd name="T44" fmla="*/ 20 w 26"/>
                <a:gd name="T45" fmla="*/ 16 h 20"/>
                <a:gd name="T46" fmla="*/ 18 w 26"/>
                <a:gd name="T47" fmla="*/ 14 h 20"/>
                <a:gd name="T48" fmla="*/ 18 w 26"/>
                <a:gd name="T49" fmla="*/ 14 h 20"/>
                <a:gd name="T50" fmla="*/ 16 w 26"/>
                <a:gd name="T51" fmla="*/ 14 h 20"/>
                <a:gd name="T52" fmla="*/ 16 w 26"/>
                <a:gd name="T53" fmla="*/ 12 h 20"/>
                <a:gd name="T54" fmla="*/ 14 w 26"/>
                <a:gd name="T55" fmla="*/ 12 h 20"/>
                <a:gd name="T56" fmla="*/ 14 w 26"/>
                <a:gd name="T57" fmla="*/ 14 h 20"/>
                <a:gd name="T58" fmla="*/ 14 w 26"/>
                <a:gd name="T59" fmla="*/ 18 h 20"/>
                <a:gd name="T60" fmla="*/ 14 w 26"/>
                <a:gd name="T61" fmla="*/ 20 h 20"/>
                <a:gd name="T62" fmla="*/ 10 w 26"/>
                <a:gd name="T63" fmla="*/ 20 h 20"/>
                <a:gd name="T64" fmla="*/ 10 w 26"/>
                <a:gd name="T65" fmla="*/ 18 h 20"/>
                <a:gd name="T66" fmla="*/ 8 w 26"/>
                <a:gd name="T67" fmla="*/ 20 h 20"/>
                <a:gd name="T68" fmla="*/ 8 w 26"/>
                <a:gd name="T69" fmla="*/ 20 h 20"/>
                <a:gd name="T70" fmla="*/ 6 w 26"/>
                <a:gd name="T71" fmla="*/ 20 h 20"/>
                <a:gd name="T72" fmla="*/ 4 w 26"/>
                <a:gd name="T73" fmla="*/ 18 h 20"/>
                <a:gd name="T74" fmla="*/ 4 w 26"/>
                <a:gd name="T75" fmla="*/ 16 h 20"/>
                <a:gd name="T76" fmla="*/ 2 w 26"/>
                <a:gd name="T77" fmla="*/ 16 h 20"/>
                <a:gd name="T78" fmla="*/ 0 w 26"/>
                <a:gd name="T79" fmla="*/ 16 h 20"/>
                <a:gd name="T80" fmla="*/ 0 w 26"/>
                <a:gd name="T81" fmla="*/ 14 h 20"/>
                <a:gd name="T82" fmla="*/ 2 w 26"/>
                <a:gd name="T83" fmla="*/ 8 h 20"/>
                <a:gd name="T84" fmla="*/ 4 w 26"/>
                <a:gd name="T85" fmla="*/ 4 h 20"/>
                <a:gd name="T86" fmla="*/ 8 w 26"/>
                <a:gd name="T8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20">
                  <a:moveTo>
                    <a:pt x="8" y="2"/>
                  </a:moveTo>
                  <a:lnTo>
                    <a:pt x="8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10"/>
                  </a:lnTo>
                  <a:lnTo>
                    <a:pt x="26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14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8" name="Romania">
              <a:extLst>
                <a:ext uri="{FF2B5EF4-FFF2-40B4-BE49-F238E27FC236}">
                  <a16:creationId xmlns:a16="http://schemas.microsoft.com/office/drawing/2014/main" id="{E0C0249B-3F6E-471C-B58D-8E39FF64E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2457" y="3181284"/>
              <a:ext cx="210525" cy="133970"/>
            </a:xfrm>
            <a:custGeom>
              <a:avLst/>
              <a:gdLst>
                <a:gd name="T0" fmla="*/ 28 w 110"/>
                <a:gd name="T1" fmla="*/ 2 h 70"/>
                <a:gd name="T2" fmla="*/ 32 w 110"/>
                <a:gd name="T3" fmla="*/ 2 h 70"/>
                <a:gd name="T4" fmla="*/ 40 w 110"/>
                <a:gd name="T5" fmla="*/ 4 h 70"/>
                <a:gd name="T6" fmla="*/ 44 w 110"/>
                <a:gd name="T7" fmla="*/ 8 h 70"/>
                <a:gd name="T8" fmla="*/ 50 w 110"/>
                <a:gd name="T9" fmla="*/ 8 h 70"/>
                <a:gd name="T10" fmla="*/ 56 w 110"/>
                <a:gd name="T11" fmla="*/ 4 h 70"/>
                <a:gd name="T12" fmla="*/ 66 w 110"/>
                <a:gd name="T13" fmla="*/ 2 h 70"/>
                <a:gd name="T14" fmla="*/ 76 w 110"/>
                <a:gd name="T15" fmla="*/ 6 h 70"/>
                <a:gd name="T16" fmla="*/ 82 w 110"/>
                <a:gd name="T17" fmla="*/ 12 h 70"/>
                <a:gd name="T18" fmla="*/ 88 w 110"/>
                <a:gd name="T19" fmla="*/ 20 h 70"/>
                <a:gd name="T20" fmla="*/ 90 w 110"/>
                <a:gd name="T21" fmla="*/ 36 h 70"/>
                <a:gd name="T22" fmla="*/ 94 w 110"/>
                <a:gd name="T23" fmla="*/ 44 h 70"/>
                <a:gd name="T24" fmla="*/ 102 w 110"/>
                <a:gd name="T25" fmla="*/ 44 h 70"/>
                <a:gd name="T26" fmla="*/ 108 w 110"/>
                <a:gd name="T27" fmla="*/ 42 h 70"/>
                <a:gd name="T28" fmla="*/ 108 w 110"/>
                <a:gd name="T29" fmla="*/ 46 h 70"/>
                <a:gd name="T30" fmla="*/ 110 w 110"/>
                <a:gd name="T31" fmla="*/ 48 h 70"/>
                <a:gd name="T32" fmla="*/ 106 w 110"/>
                <a:gd name="T33" fmla="*/ 52 h 70"/>
                <a:gd name="T34" fmla="*/ 100 w 110"/>
                <a:gd name="T35" fmla="*/ 54 h 70"/>
                <a:gd name="T36" fmla="*/ 100 w 110"/>
                <a:gd name="T37" fmla="*/ 58 h 70"/>
                <a:gd name="T38" fmla="*/ 98 w 110"/>
                <a:gd name="T39" fmla="*/ 64 h 70"/>
                <a:gd name="T40" fmla="*/ 96 w 110"/>
                <a:gd name="T41" fmla="*/ 66 h 70"/>
                <a:gd name="T42" fmla="*/ 92 w 110"/>
                <a:gd name="T43" fmla="*/ 64 h 70"/>
                <a:gd name="T44" fmla="*/ 88 w 110"/>
                <a:gd name="T45" fmla="*/ 64 h 70"/>
                <a:gd name="T46" fmla="*/ 82 w 110"/>
                <a:gd name="T47" fmla="*/ 62 h 70"/>
                <a:gd name="T48" fmla="*/ 70 w 110"/>
                <a:gd name="T49" fmla="*/ 66 h 70"/>
                <a:gd name="T50" fmla="*/ 66 w 110"/>
                <a:gd name="T51" fmla="*/ 68 h 70"/>
                <a:gd name="T52" fmla="*/ 60 w 110"/>
                <a:gd name="T53" fmla="*/ 68 h 70"/>
                <a:gd name="T54" fmla="*/ 56 w 110"/>
                <a:gd name="T55" fmla="*/ 68 h 70"/>
                <a:gd name="T56" fmla="*/ 52 w 110"/>
                <a:gd name="T57" fmla="*/ 68 h 70"/>
                <a:gd name="T58" fmla="*/ 44 w 110"/>
                <a:gd name="T59" fmla="*/ 68 h 70"/>
                <a:gd name="T60" fmla="*/ 40 w 110"/>
                <a:gd name="T61" fmla="*/ 66 h 70"/>
                <a:gd name="T62" fmla="*/ 34 w 110"/>
                <a:gd name="T63" fmla="*/ 68 h 70"/>
                <a:gd name="T64" fmla="*/ 34 w 110"/>
                <a:gd name="T65" fmla="*/ 66 h 70"/>
                <a:gd name="T66" fmla="*/ 32 w 110"/>
                <a:gd name="T67" fmla="*/ 62 h 70"/>
                <a:gd name="T68" fmla="*/ 28 w 110"/>
                <a:gd name="T69" fmla="*/ 60 h 70"/>
                <a:gd name="T70" fmla="*/ 30 w 110"/>
                <a:gd name="T71" fmla="*/ 54 h 70"/>
                <a:gd name="T72" fmla="*/ 24 w 110"/>
                <a:gd name="T73" fmla="*/ 56 h 70"/>
                <a:gd name="T74" fmla="*/ 20 w 110"/>
                <a:gd name="T75" fmla="*/ 56 h 70"/>
                <a:gd name="T76" fmla="*/ 14 w 110"/>
                <a:gd name="T77" fmla="*/ 52 h 70"/>
                <a:gd name="T78" fmla="*/ 16 w 110"/>
                <a:gd name="T79" fmla="*/ 48 h 70"/>
                <a:gd name="T80" fmla="*/ 8 w 110"/>
                <a:gd name="T81" fmla="*/ 44 h 70"/>
                <a:gd name="T82" fmla="*/ 4 w 110"/>
                <a:gd name="T83" fmla="*/ 38 h 70"/>
                <a:gd name="T84" fmla="*/ 0 w 110"/>
                <a:gd name="T85" fmla="*/ 36 h 70"/>
                <a:gd name="T86" fmla="*/ 6 w 110"/>
                <a:gd name="T87" fmla="*/ 32 h 70"/>
                <a:gd name="T88" fmla="*/ 10 w 110"/>
                <a:gd name="T89" fmla="*/ 30 h 70"/>
                <a:gd name="T90" fmla="*/ 12 w 110"/>
                <a:gd name="T91" fmla="*/ 26 h 70"/>
                <a:gd name="T92" fmla="*/ 18 w 110"/>
                <a:gd name="T93" fmla="*/ 12 h 70"/>
                <a:gd name="T94" fmla="*/ 24 w 110"/>
                <a:gd name="T95" fmla="*/ 6 h 70"/>
                <a:gd name="T96" fmla="*/ 26 w 110"/>
                <a:gd name="T97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0" h="70">
                  <a:moveTo>
                    <a:pt x="26" y="2"/>
                  </a:moveTo>
                  <a:lnTo>
                    <a:pt x="28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6" y="4"/>
                  </a:lnTo>
                  <a:lnTo>
                    <a:pt x="40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4" y="6"/>
                  </a:lnTo>
                  <a:lnTo>
                    <a:pt x="56" y="4"/>
                  </a:lnTo>
                  <a:lnTo>
                    <a:pt x="64" y="4"/>
                  </a:lnTo>
                  <a:lnTo>
                    <a:pt x="66" y="2"/>
                  </a:lnTo>
                  <a:lnTo>
                    <a:pt x="74" y="0"/>
                  </a:lnTo>
                  <a:lnTo>
                    <a:pt x="76" y="6"/>
                  </a:lnTo>
                  <a:lnTo>
                    <a:pt x="80" y="10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88" y="20"/>
                  </a:lnTo>
                  <a:lnTo>
                    <a:pt x="90" y="24"/>
                  </a:lnTo>
                  <a:lnTo>
                    <a:pt x="90" y="36"/>
                  </a:lnTo>
                  <a:lnTo>
                    <a:pt x="92" y="40"/>
                  </a:lnTo>
                  <a:lnTo>
                    <a:pt x="94" y="44"/>
                  </a:lnTo>
                  <a:lnTo>
                    <a:pt x="96" y="44"/>
                  </a:lnTo>
                  <a:lnTo>
                    <a:pt x="102" y="44"/>
                  </a:lnTo>
                  <a:lnTo>
                    <a:pt x="104" y="42"/>
                  </a:lnTo>
                  <a:lnTo>
                    <a:pt x="108" y="42"/>
                  </a:lnTo>
                  <a:lnTo>
                    <a:pt x="110" y="44"/>
                  </a:lnTo>
                  <a:lnTo>
                    <a:pt x="108" y="46"/>
                  </a:lnTo>
                  <a:lnTo>
                    <a:pt x="110" y="46"/>
                  </a:lnTo>
                  <a:lnTo>
                    <a:pt x="110" y="48"/>
                  </a:lnTo>
                  <a:lnTo>
                    <a:pt x="108" y="52"/>
                  </a:lnTo>
                  <a:lnTo>
                    <a:pt x="106" y="52"/>
                  </a:lnTo>
                  <a:lnTo>
                    <a:pt x="102" y="52"/>
                  </a:lnTo>
                  <a:lnTo>
                    <a:pt x="100" y="54"/>
                  </a:lnTo>
                  <a:lnTo>
                    <a:pt x="98" y="56"/>
                  </a:lnTo>
                  <a:lnTo>
                    <a:pt x="100" y="58"/>
                  </a:lnTo>
                  <a:lnTo>
                    <a:pt x="100" y="62"/>
                  </a:lnTo>
                  <a:lnTo>
                    <a:pt x="98" y="64"/>
                  </a:lnTo>
                  <a:lnTo>
                    <a:pt x="100" y="66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2" y="64"/>
                  </a:lnTo>
                  <a:lnTo>
                    <a:pt x="90" y="66"/>
                  </a:lnTo>
                  <a:lnTo>
                    <a:pt x="88" y="64"/>
                  </a:lnTo>
                  <a:lnTo>
                    <a:pt x="84" y="62"/>
                  </a:lnTo>
                  <a:lnTo>
                    <a:pt x="82" y="62"/>
                  </a:lnTo>
                  <a:lnTo>
                    <a:pt x="78" y="62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66" y="68"/>
                  </a:lnTo>
                  <a:lnTo>
                    <a:pt x="64" y="70"/>
                  </a:lnTo>
                  <a:lnTo>
                    <a:pt x="60" y="68"/>
                  </a:lnTo>
                  <a:lnTo>
                    <a:pt x="58" y="68"/>
                  </a:lnTo>
                  <a:lnTo>
                    <a:pt x="56" y="68"/>
                  </a:lnTo>
                  <a:lnTo>
                    <a:pt x="54" y="68"/>
                  </a:lnTo>
                  <a:lnTo>
                    <a:pt x="52" y="68"/>
                  </a:lnTo>
                  <a:lnTo>
                    <a:pt x="48" y="70"/>
                  </a:lnTo>
                  <a:lnTo>
                    <a:pt x="44" y="68"/>
                  </a:lnTo>
                  <a:lnTo>
                    <a:pt x="42" y="68"/>
                  </a:lnTo>
                  <a:lnTo>
                    <a:pt x="40" y="66"/>
                  </a:lnTo>
                  <a:lnTo>
                    <a:pt x="38" y="66"/>
                  </a:lnTo>
                  <a:lnTo>
                    <a:pt x="34" y="68"/>
                  </a:lnTo>
                  <a:lnTo>
                    <a:pt x="32" y="66"/>
                  </a:lnTo>
                  <a:lnTo>
                    <a:pt x="34" y="66"/>
                  </a:lnTo>
                  <a:lnTo>
                    <a:pt x="34" y="64"/>
                  </a:lnTo>
                  <a:lnTo>
                    <a:pt x="32" y="62"/>
                  </a:lnTo>
                  <a:lnTo>
                    <a:pt x="30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26" y="54"/>
                  </a:lnTo>
                  <a:lnTo>
                    <a:pt x="24" y="56"/>
                  </a:lnTo>
                  <a:lnTo>
                    <a:pt x="22" y="54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6" y="48"/>
                  </a:lnTo>
                  <a:lnTo>
                    <a:pt x="12" y="46"/>
                  </a:lnTo>
                  <a:lnTo>
                    <a:pt x="8" y="44"/>
                  </a:lnTo>
                  <a:lnTo>
                    <a:pt x="8" y="42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0" y="36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6"/>
                  </a:lnTo>
                  <a:lnTo>
                    <a:pt x="16" y="18"/>
                  </a:lnTo>
                  <a:lnTo>
                    <a:pt x="18" y="12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9" name="Qatar">
              <a:extLst>
                <a:ext uri="{FF2B5EF4-FFF2-40B4-BE49-F238E27FC236}">
                  <a16:creationId xmlns:a16="http://schemas.microsoft.com/office/drawing/2014/main" id="{77DC28B0-0E98-4C85-A81D-2D461F760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1208" y="3782236"/>
              <a:ext cx="19139" cy="42105"/>
            </a:xfrm>
            <a:custGeom>
              <a:avLst/>
              <a:gdLst>
                <a:gd name="T0" fmla="*/ 8 w 10"/>
                <a:gd name="T1" fmla="*/ 22 h 22"/>
                <a:gd name="T2" fmla="*/ 6 w 10"/>
                <a:gd name="T3" fmla="*/ 22 h 22"/>
                <a:gd name="T4" fmla="*/ 2 w 10"/>
                <a:gd name="T5" fmla="*/ 20 h 22"/>
                <a:gd name="T6" fmla="*/ 2 w 10"/>
                <a:gd name="T7" fmla="*/ 18 h 22"/>
                <a:gd name="T8" fmla="*/ 2 w 10"/>
                <a:gd name="T9" fmla="*/ 18 h 22"/>
                <a:gd name="T10" fmla="*/ 2 w 10"/>
                <a:gd name="T11" fmla="*/ 16 h 22"/>
                <a:gd name="T12" fmla="*/ 2 w 10"/>
                <a:gd name="T13" fmla="*/ 14 h 22"/>
                <a:gd name="T14" fmla="*/ 0 w 10"/>
                <a:gd name="T15" fmla="*/ 12 h 22"/>
                <a:gd name="T16" fmla="*/ 2 w 10"/>
                <a:gd name="T17" fmla="*/ 8 h 22"/>
                <a:gd name="T18" fmla="*/ 2 w 10"/>
                <a:gd name="T19" fmla="*/ 8 h 22"/>
                <a:gd name="T20" fmla="*/ 2 w 10"/>
                <a:gd name="T21" fmla="*/ 10 h 22"/>
                <a:gd name="T22" fmla="*/ 2 w 10"/>
                <a:gd name="T23" fmla="*/ 6 h 22"/>
                <a:gd name="T24" fmla="*/ 2 w 10"/>
                <a:gd name="T25" fmla="*/ 6 h 22"/>
                <a:gd name="T26" fmla="*/ 2 w 10"/>
                <a:gd name="T27" fmla="*/ 4 h 22"/>
                <a:gd name="T28" fmla="*/ 2 w 10"/>
                <a:gd name="T29" fmla="*/ 2 h 22"/>
                <a:gd name="T30" fmla="*/ 2 w 10"/>
                <a:gd name="T31" fmla="*/ 2 h 22"/>
                <a:gd name="T32" fmla="*/ 4 w 10"/>
                <a:gd name="T33" fmla="*/ 2 h 22"/>
                <a:gd name="T34" fmla="*/ 4 w 10"/>
                <a:gd name="T35" fmla="*/ 0 h 22"/>
                <a:gd name="T36" fmla="*/ 6 w 10"/>
                <a:gd name="T37" fmla="*/ 0 h 22"/>
                <a:gd name="T38" fmla="*/ 8 w 10"/>
                <a:gd name="T39" fmla="*/ 2 h 22"/>
                <a:gd name="T40" fmla="*/ 8 w 10"/>
                <a:gd name="T41" fmla="*/ 4 h 22"/>
                <a:gd name="T42" fmla="*/ 8 w 10"/>
                <a:gd name="T43" fmla="*/ 4 h 22"/>
                <a:gd name="T44" fmla="*/ 8 w 10"/>
                <a:gd name="T45" fmla="*/ 4 h 22"/>
                <a:gd name="T46" fmla="*/ 8 w 10"/>
                <a:gd name="T47" fmla="*/ 8 h 22"/>
                <a:gd name="T48" fmla="*/ 8 w 10"/>
                <a:gd name="T49" fmla="*/ 8 h 22"/>
                <a:gd name="T50" fmla="*/ 8 w 10"/>
                <a:gd name="T51" fmla="*/ 12 h 22"/>
                <a:gd name="T52" fmla="*/ 8 w 10"/>
                <a:gd name="T53" fmla="*/ 12 h 22"/>
                <a:gd name="T54" fmla="*/ 10 w 10"/>
                <a:gd name="T55" fmla="*/ 16 h 22"/>
                <a:gd name="T56" fmla="*/ 10 w 10"/>
                <a:gd name="T57" fmla="*/ 22 h 22"/>
                <a:gd name="T58" fmla="*/ 8 w 10"/>
                <a:gd name="T59" fmla="*/ 22 h 22"/>
                <a:gd name="T60" fmla="*/ 8 w 10"/>
                <a:gd name="T6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" h="22">
                  <a:moveTo>
                    <a:pt x="8" y="22"/>
                  </a:moveTo>
                  <a:lnTo>
                    <a:pt x="6" y="22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6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2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0" name="Portugal">
              <a:extLst>
                <a:ext uri="{FF2B5EF4-FFF2-40B4-BE49-F238E27FC236}">
                  <a16:creationId xmlns:a16="http://schemas.microsoft.com/office/drawing/2014/main" id="{245BB43C-B5B9-4FD8-BE0F-C9194B77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400" y="3361186"/>
              <a:ext cx="68899" cy="145453"/>
            </a:xfrm>
            <a:custGeom>
              <a:avLst/>
              <a:gdLst>
                <a:gd name="T0" fmla="*/ 24 w 36"/>
                <a:gd name="T1" fmla="*/ 70 h 76"/>
                <a:gd name="T2" fmla="*/ 24 w 36"/>
                <a:gd name="T3" fmla="*/ 62 h 76"/>
                <a:gd name="T4" fmla="*/ 28 w 36"/>
                <a:gd name="T5" fmla="*/ 58 h 76"/>
                <a:gd name="T6" fmla="*/ 24 w 36"/>
                <a:gd name="T7" fmla="*/ 54 h 76"/>
                <a:gd name="T8" fmla="*/ 28 w 36"/>
                <a:gd name="T9" fmla="*/ 44 h 76"/>
                <a:gd name="T10" fmla="*/ 22 w 36"/>
                <a:gd name="T11" fmla="*/ 36 h 76"/>
                <a:gd name="T12" fmla="*/ 26 w 36"/>
                <a:gd name="T13" fmla="*/ 36 h 76"/>
                <a:gd name="T14" fmla="*/ 28 w 36"/>
                <a:gd name="T15" fmla="*/ 30 h 76"/>
                <a:gd name="T16" fmla="*/ 30 w 36"/>
                <a:gd name="T17" fmla="*/ 20 h 76"/>
                <a:gd name="T18" fmla="*/ 34 w 36"/>
                <a:gd name="T19" fmla="*/ 12 h 76"/>
                <a:gd name="T20" fmla="*/ 36 w 36"/>
                <a:gd name="T21" fmla="*/ 10 h 76"/>
                <a:gd name="T22" fmla="*/ 34 w 36"/>
                <a:gd name="T23" fmla="*/ 2 h 76"/>
                <a:gd name="T24" fmla="*/ 26 w 36"/>
                <a:gd name="T25" fmla="*/ 4 h 76"/>
                <a:gd name="T26" fmla="*/ 16 w 36"/>
                <a:gd name="T27" fmla="*/ 6 h 76"/>
                <a:gd name="T28" fmla="*/ 14 w 36"/>
                <a:gd name="T29" fmla="*/ 0 h 76"/>
                <a:gd name="T30" fmla="*/ 8 w 36"/>
                <a:gd name="T31" fmla="*/ 0 h 76"/>
                <a:gd name="T32" fmla="*/ 8 w 36"/>
                <a:gd name="T33" fmla="*/ 8 h 76"/>
                <a:gd name="T34" fmla="*/ 8 w 36"/>
                <a:gd name="T35" fmla="*/ 16 h 76"/>
                <a:gd name="T36" fmla="*/ 10 w 36"/>
                <a:gd name="T37" fmla="*/ 22 h 76"/>
                <a:gd name="T38" fmla="*/ 8 w 36"/>
                <a:gd name="T39" fmla="*/ 28 h 76"/>
                <a:gd name="T40" fmla="*/ 4 w 36"/>
                <a:gd name="T41" fmla="*/ 36 h 76"/>
                <a:gd name="T42" fmla="*/ 0 w 36"/>
                <a:gd name="T43" fmla="*/ 42 h 76"/>
                <a:gd name="T44" fmla="*/ 0 w 36"/>
                <a:gd name="T45" fmla="*/ 52 h 76"/>
                <a:gd name="T46" fmla="*/ 2 w 36"/>
                <a:gd name="T47" fmla="*/ 50 h 76"/>
                <a:gd name="T48" fmla="*/ 4 w 36"/>
                <a:gd name="T49" fmla="*/ 50 h 76"/>
                <a:gd name="T50" fmla="*/ 2 w 36"/>
                <a:gd name="T51" fmla="*/ 52 h 76"/>
                <a:gd name="T52" fmla="*/ 2 w 36"/>
                <a:gd name="T53" fmla="*/ 56 h 76"/>
                <a:gd name="T54" fmla="*/ 8 w 36"/>
                <a:gd name="T55" fmla="*/ 54 h 76"/>
                <a:gd name="T56" fmla="*/ 8 w 36"/>
                <a:gd name="T57" fmla="*/ 60 h 76"/>
                <a:gd name="T58" fmla="*/ 6 w 36"/>
                <a:gd name="T59" fmla="*/ 70 h 76"/>
                <a:gd name="T60" fmla="*/ 4 w 36"/>
                <a:gd name="T61" fmla="*/ 76 h 76"/>
                <a:gd name="T62" fmla="*/ 8 w 36"/>
                <a:gd name="T63" fmla="*/ 74 h 76"/>
                <a:gd name="T64" fmla="*/ 16 w 36"/>
                <a:gd name="T65" fmla="*/ 76 h 76"/>
                <a:gd name="T66" fmla="*/ 22 w 36"/>
                <a:gd name="T67" fmla="*/ 74 h 76"/>
                <a:gd name="T68" fmla="*/ 24 w 36"/>
                <a:gd name="T69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" h="76">
                  <a:moveTo>
                    <a:pt x="24" y="74"/>
                  </a:moveTo>
                  <a:lnTo>
                    <a:pt x="24" y="70"/>
                  </a:lnTo>
                  <a:lnTo>
                    <a:pt x="22" y="68"/>
                  </a:lnTo>
                  <a:lnTo>
                    <a:pt x="24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26" y="58"/>
                  </a:lnTo>
                  <a:lnTo>
                    <a:pt x="24" y="54"/>
                  </a:lnTo>
                  <a:lnTo>
                    <a:pt x="28" y="50"/>
                  </a:lnTo>
                  <a:lnTo>
                    <a:pt x="28" y="44"/>
                  </a:lnTo>
                  <a:lnTo>
                    <a:pt x="24" y="42"/>
                  </a:lnTo>
                  <a:lnTo>
                    <a:pt x="22" y="36"/>
                  </a:lnTo>
                  <a:lnTo>
                    <a:pt x="24" y="36"/>
                  </a:lnTo>
                  <a:lnTo>
                    <a:pt x="26" y="36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30" y="28"/>
                  </a:lnTo>
                  <a:lnTo>
                    <a:pt x="30" y="20"/>
                  </a:lnTo>
                  <a:lnTo>
                    <a:pt x="30" y="16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34" y="6"/>
                  </a:lnTo>
                  <a:lnTo>
                    <a:pt x="34" y="2"/>
                  </a:lnTo>
                  <a:lnTo>
                    <a:pt x="28" y="2"/>
                  </a:lnTo>
                  <a:lnTo>
                    <a:pt x="26" y="4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8" y="28"/>
                  </a:lnTo>
                  <a:lnTo>
                    <a:pt x="6" y="32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6" y="50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4" y="54"/>
                  </a:lnTo>
                  <a:lnTo>
                    <a:pt x="8" y="54"/>
                  </a:lnTo>
                  <a:lnTo>
                    <a:pt x="6" y="56"/>
                  </a:lnTo>
                  <a:lnTo>
                    <a:pt x="8" y="60"/>
                  </a:lnTo>
                  <a:lnTo>
                    <a:pt x="6" y="62"/>
                  </a:lnTo>
                  <a:lnTo>
                    <a:pt x="6" y="70"/>
                  </a:lnTo>
                  <a:lnTo>
                    <a:pt x="6" y="74"/>
                  </a:lnTo>
                  <a:lnTo>
                    <a:pt x="4" y="76"/>
                  </a:lnTo>
                  <a:lnTo>
                    <a:pt x="6" y="76"/>
                  </a:lnTo>
                  <a:lnTo>
                    <a:pt x="8" y="74"/>
                  </a:lnTo>
                  <a:lnTo>
                    <a:pt x="14" y="76"/>
                  </a:lnTo>
                  <a:lnTo>
                    <a:pt x="16" y="76"/>
                  </a:lnTo>
                  <a:lnTo>
                    <a:pt x="20" y="74"/>
                  </a:lnTo>
                  <a:lnTo>
                    <a:pt x="22" y="74"/>
                  </a:lnTo>
                  <a:lnTo>
                    <a:pt x="24" y="74"/>
                  </a:lnTo>
                  <a:lnTo>
                    <a:pt x="24" y="7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1" name="Poland">
              <a:extLst>
                <a:ext uri="{FF2B5EF4-FFF2-40B4-BE49-F238E27FC236}">
                  <a16:creationId xmlns:a16="http://schemas.microsoft.com/office/drawing/2014/main" id="{3072A7CB-A132-43B3-A3DC-66B88DE2D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004" y="2970759"/>
              <a:ext cx="218180" cy="183731"/>
            </a:xfrm>
            <a:custGeom>
              <a:avLst/>
              <a:gdLst>
                <a:gd name="T0" fmla="*/ 68 w 114"/>
                <a:gd name="T1" fmla="*/ 96 h 96"/>
                <a:gd name="T2" fmla="*/ 72 w 114"/>
                <a:gd name="T3" fmla="*/ 94 h 96"/>
                <a:gd name="T4" fmla="*/ 76 w 114"/>
                <a:gd name="T5" fmla="*/ 94 h 96"/>
                <a:gd name="T6" fmla="*/ 82 w 114"/>
                <a:gd name="T7" fmla="*/ 94 h 96"/>
                <a:gd name="T8" fmla="*/ 84 w 114"/>
                <a:gd name="T9" fmla="*/ 92 h 96"/>
                <a:gd name="T10" fmla="*/ 88 w 114"/>
                <a:gd name="T11" fmla="*/ 92 h 96"/>
                <a:gd name="T12" fmla="*/ 98 w 114"/>
                <a:gd name="T13" fmla="*/ 96 h 96"/>
                <a:gd name="T14" fmla="*/ 100 w 114"/>
                <a:gd name="T15" fmla="*/ 92 h 96"/>
                <a:gd name="T16" fmla="*/ 108 w 114"/>
                <a:gd name="T17" fmla="*/ 80 h 96"/>
                <a:gd name="T18" fmla="*/ 110 w 114"/>
                <a:gd name="T19" fmla="*/ 74 h 96"/>
                <a:gd name="T20" fmla="*/ 114 w 114"/>
                <a:gd name="T21" fmla="*/ 72 h 96"/>
                <a:gd name="T22" fmla="*/ 112 w 114"/>
                <a:gd name="T23" fmla="*/ 68 h 96"/>
                <a:gd name="T24" fmla="*/ 110 w 114"/>
                <a:gd name="T25" fmla="*/ 64 h 96"/>
                <a:gd name="T26" fmla="*/ 108 w 114"/>
                <a:gd name="T27" fmla="*/ 58 h 96"/>
                <a:gd name="T28" fmla="*/ 108 w 114"/>
                <a:gd name="T29" fmla="*/ 50 h 96"/>
                <a:gd name="T30" fmla="*/ 104 w 114"/>
                <a:gd name="T31" fmla="*/ 42 h 96"/>
                <a:gd name="T32" fmla="*/ 108 w 114"/>
                <a:gd name="T33" fmla="*/ 38 h 96"/>
                <a:gd name="T34" fmla="*/ 106 w 114"/>
                <a:gd name="T35" fmla="*/ 30 h 96"/>
                <a:gd name="T36" fmla="*/ 104 w 114"/>
                <a:gd name="T37" fmla="*/ 24 h 96"/>
                <a:gd name="T38" fmla="*/ 100 w 114"/>
                <a:gd name="T39" fmla="*/ 16 h 96"/>
                <a:gd name="T40" fmla="*/ 100 w 114"/>
                <a:gd name="T41" fmla="*/ 8 h 96"/>
                <a:gd name="T42" fmla="*/ 94 w 114"/>
                <a:gd name="T43" fmla="*/ 6 h 96"/>
                <a:gd name="T44" fmla="*/ 62 w 114"/>
                <a:gd name="T45" fmla="*/ 6 h 96"/>
                <a:gd name="T46" fmla="*/ 58 w 114"/>
                <a:gd name="T47" fmla="*/ 10 h 96"/>
                <a:gd name="T48" fmla="*/ 54 w 114"/>
                <a:gd name="T49" fmla="*/ 10 h 96"/>
                <a:gd name="T50" fmla="*/ 60 w 114"/>
                <a:gd name="T51" fmla="*/ 4 h 96"/>
                <a:gd name="T52" fmla="*/ 56 w 114"/>
                <a:gd name="T53" fmla="*/ 8 h 96"/>
                <a:gd name="T54" fmla="*/ 46 w 114"/>
                <a:gd name="T55" fmla="*/ 8 h 96"/>
                <a:gd name="T56" fmla="*/ 46 w 114"/>
                <a:gd name="T57" fmla="*/ 4 h 96"/>
                <a:gd name="T58" fmla="*/ 50 w 114"/>
                <a:gd name="T59" fmla="*/ 4 h 96"/>
                <a:gd name="T60" fmla="*/ 46 w 114"/>
                <a:gd name="T61" fmla="*/ 2 h 96"/>
                <a:gd name="T62" fmla="*/ 36 w 114"/>
                <a:gd name="T63" fmla="*/ 2 h 96"/>
                <a:gd name="T64" fmla="*/ 28 w 114"/>
                <a:gd name="T65" fmla="*/ 4 h 96"/>
                <a:gd name="T66" fmla="*/ 22 w 114"/>
                <a:gd name="T67" fmla="*/ 8 h 96"/>
                <a:gd name="T68" fmla="*/ 20 w 114"/>
                <a:gd name="T69" fmla="*/ 12 h 96"/>
                <a:gd name="T70" fmla="*/ 12 w 114"/>
                <a:gd name="T71" fmla="*/ 16 h 96"/>
                <a:gd name="T72" fmla="*/ 6 w 114"/>
                <a:gd name="T73" fmla="*/ 18 h 96"/>
                <a:gd name="T74" fmla="*/ 4 w 114"/>
                <a:gd name="T75" fmla="*/ 22 h 96"/>
                <a:gd name="T76" fmla="*/ 2 w 114"/>
                <a:gd name="T77" fmla="*/ 24 h 96"/>
                <a:gd name="T78" fmla="*/ 4 w 114"/>
                <a:gd name="T79" fmla="*/ 32 h 96"/>
                <a:gd name="T80" fmla="*/ 0 w 114"/>
                <a:gd name="T81" fmla="*/ 36 h 96"/>
                <a:gd name="T82" fmla="*/ 4 w 114"/>
                <a:gd name="T83" fmla="*/ 42 h 96"/>
                <a:gd name="T84" fmla="*/ 6 w 114"/>
                <a:gd name="T85" fmla="*/ 46 h 96"/>
                <a:gd name="T86" fmla="*/ 6 w 114"/>
                <a:gd name="T87" fmla="*/ 52 h 96"/>
                <a:gd name="T88" fmla="*/ 10 w 114"/>
                <a:gd name="T89" fmla="*/ 58 h 96"/>
                <a:gd name="T90" fmla="*/ 12 w 114"/>
                <a:gd name="T91" fmla="*/ 66 h 96"/>
                <a:gd name="T92" fmla="*/ 12 w 114"/>
                <a:gd name="T93" fmla="*/ 68 h 96"/>
                <a:gd name="T94" fmla="*/ 14 w 114"/>
                <a:gd name="T95" fmla="*/ 68 h 96"/>
                <a:gd name="T96" fmla="*/ 20 w 114"/>
                <a:gd name="T97" fmla="*/ 68 h 96"/>
                <a:gd name="T98" fmla="*/ 22 w 114"/>
                <a:gd name="T99" fmla="*/ 72 h 96"/>
                <a:gd name="T100" fmla="*/ 26 w 114"/>
                <a:gd name="T101" fmla="*/ 72 h 96"/>
                <a:gd name="T102" fmla="*/ 26 w 114"/>
                <a:gd name="T103" fmla="*/ 78 h 96"/>
                <a:gd name="T104" fmla="*/ 26 w 114"/>
                <a:gd name="T105" fmla="*/ 80 h 96"/>
                <a:gd name="T106" fmla="*/ 30 w 114"/>
                <a:gd name="T107" fmla="*/ 80 h 96"/>
                <a:gd name="T108" fmla="*/ 28 w 114"/>
                <a:gd name="T109" fmla="*/ 76 h 96"/>
                <a:gd name="T110" fmla="*/ 36 w 114"/>
                <a:gd name="T111" fmla="*/ 78 h 96"/>
                <a:gd name="T112" fmla="*/ 38 w 114"/>
                <a:gd name="T113" fmla="*/ 80 h 96"/>
                <a:gd name="T114" fmla="*/ 46 w 114"/>
                <a:gd name="T115" fmla="*/ 80 h 96"/>
                <a:gd name="T116" fmla="*/ 56 w 114"/>
                <a:gd name="T117" fmla="*/ 88 h 96"/>
                <a:gd name="T118" fmla="*/ 60 w 114"/>
                <a:gd name="T119" fmla="*/ 92 h 96"/>
                <a:gd name="T120" fmla="*/ 66 w 114"/>
                <a:gd name="T121" fmla="*/ 90 h 96"/>
                <a:gd name="T122" fmla="*/ 68 w 114"/>
                <a:gd name="T12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96">
                  <a:moveTo>
                    <a:pt x="68" y="96"/>
                  </a:moveTo>
                  <a:lnTo>
                    <a:pt x="68" y="96"/>
                  </a:lnTo>
                  <a:lnTo>
                    <a:pt x="72" y="96"/>
                  </a:lnTo>
                  <a:lnTo>
                    <a:pt x="72" y="94"/>
                  </a:lnTo>
                  <a:lnTo>
                    <a:pt x="74" y="94"/>
                  </a:lnTo>
                  <a:lnTo>
                    <a:pt x="76" y="94"/>
                  </a:lnTo>
                  <a:lnTo>
                    <a:pt x="80" y="94"/>
                  </a:lnTo>
                  <a:lnTo>
                    <a:pt x="82" y="94"/>
                  </a:lnTo>
                  <a:lnTo>
                    <a:pt x="82" y="92"/>
                  </a:lnTo>
                  <a:lnTo>
                    <a:pt x="84" y="92"/>
                  </a:lnTo>
                  <a:lnTo>
                    <a:pt x="86" y="94"/>
                  </a:lnTo>
                  <a:lnTo>
                    <a:pt x="88" y="92"/>
                  </a:lnTo>
                  <a:lnTo>
                    <a:pt x="92" y="94"/>
                  </a:lnTo>
                  <a:lnTo>
                    <a:pt x="98" y="96"/>
                  </a:lnTo>
                  <a:lnTo>
                    <a:pt x="100" y="96"/>
                  </a:lnTo>
                  <a:lnTo>
                    <a:pt x="100" y="92"/>
                  </a:lnTo>
                  <a:lnTo>
                    <a:pt x="100" y="88"/>
                  </a:lnTo>
                  <a:lnTo>
                    <a:pt x="108" y="80"/>
                  </a:lnTo>
                  <a:lnTo>
                    <a:pt x="108" y="76"/>
                  </a:lnTo>
                  <a:lnTo>
                    <a:pt x="110" y="74"/>
                  </a:lnTo>
                  <a:lnTo>
                    <a:pt x="112" y="74"/>
                  </a:lnTo>
                  <a:lnTo>
                    <a:pt x="114" y="72"/>
                  </a:lnTo>
                  <a:lnTo>
                    <a:pt x="112" y="70"/>
                  </a:lnTo>
                  <a:lnTo>
                    <a:pt x="112" y="68"/>
                  </a:lnTo>
                  <a:lnTo>
                    <a:pt x="114" y="66"/>
                  </a:lnTo>
                  <a:lnTo>
                    <a:pt x="110" y="64"/>
                  </a:lnTo>
                  <a:lnTo>
                    <a:pt x="108" y="60"/>
                  </a:lnTo>
                  <a:lnTo>
                    <a:pt x="108" y="58"/>
                  </a:lnTo>
                  <a:lnTo>
                    <a:pt x="108" y="54"/>
                  </a:lnTo>
                  <a:lnTo>
                    <a:pt x="108" y="50"/>
                  </a:lnTo>
                  <a:lnTo>
                    <a:pt x="104" y="46"/>
                  </a:lnTo>
                  <a:lnTo>
                    <a:pt x="104" y="42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6" y="26"/>
                  </a:lnTo>
                  <a:lnTo>
                    <a:pt x="104" y="24"/>
                  </a:lnTo>
                  <a:lnTo>
                    <a:pt x="102" y="18"/>
                  </a:lnTo>
                  <a:lnTo>
                    <a:pt x="100" y="16"/>
                  </a:lnTo>
                  <a:lnTo>
                    <a:pt x="100" y="12"/>
                  </a:lnTo>
                  <a:lnTo>
                    <a:pt x="100" y="8"/>
                  </a:lnTo>
                  <a:lnTo>
                    <a:pt x="98" y="8"/>
                  </a:lnTo>
                  <a:lnTo>
                    <a:pt x="94" y="6"/>
                  </a:lnTo>
                  <a:lnTo>
                    <a:pt x="78" y="6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58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6" y="8"/>
                  </a:lnTo>
                  <a:lnTo>
                    <a:pt x="60" y="4"/>
                  </a:lnTo>
                  <a:lnTo>
                    <a:pt x="58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0" y="4"/>
                  </a:lnTo>
                  <a:lnTo>
                    <a:pt x="46" y="2"/>
                  </a:lnTo>
                  <a:lnTo>
                    <a:pt x="40" y="0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4"/>
                  </a:lnTo>
                  <a:lnTo>
                    <a:pt x="26" y="8"/>
                  </a:lnTo>
                  <a:lnTo>
                    <a:pt x="22" y="8"/>
                  </a:lnTo>
                  <a:lnTo>
                    <a:pt x="20" y="10"/>
                  </a:lnTo>
                  <a:lnTo>
                    <a:pt x="20" y="12"/>
                  </a:lnTo>
                  <a:lnTo>
                    <a:pt x="16" y="12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6" y="44"/>
                  </a:lnTo>
                  <a:lnTo>
                    <a:pt x="6" y="46"/>
                  </a:lnTo>
                  <a:lnTo>
                    <a:pt x="6" y="50"/>
                  </a:lnTo>
                  <a:lnTo>
                    <a:pt x="6" y="52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2" y="58"/>
                  </a:lnTo>
                  <a:lnTo>
                    <a:pt x="12" y="66"/>
                  </a:lnTo>
                  <a:lnTo>
                    <a:pt x="10" y="66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6" y="68"/>
                  </a:lnTo>
                  <a:lnTo>
                    <a:pt x="20" y="68"/>
                  </a:lnTo>
                  <a:lnTo>
                    <a:pt x="20" y="70"/>
                  </a:lnTo>
                  <a:lnTo>
                    <a:pt x="22" y="72"/>
                  </a:lnTo>
                  <a:lnTo>
                    <a:pt x="24" y="72"/>
                  </a:lnTo>
                  <a:lnTo>
                    <a:pt x="26" y="72"/>
                  </a:lnTo>
                  <a:lnTo>
                    <a:pt x="26" y="76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80"/>
                  </a:lnTo>
                  <a:lnTo>
                    <a:pt x="28" y="80"/>
                  </a:lnTo>
                  <a:lnTo>
                    <a:pt x="30" y="80"/>
                  </a:lnTo>
                  <a:lnTo>
                    <a:pt x="32" y="80"/>
                  </a:lnTo>
                  <a:lnTo>
                    <a:pt x="28" y="76"/>
                  </a:lnTo>
                  <a:lnTo>
                    <a:pt x="30" y="74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38" y="80"/>
                  </a:lnTo>
                  <a:lnTo>
                    <a:pt x="40" y="82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6" y="88"/>
                  </a:lnTo>
                  <a:lnTo>
                    <a:pt x="60" y="92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6" y="90"/>
                  </a:lnTo>
                  <a:lnTo>
                    <a:pt x="68" y="92"/>
                  </a:lnTo>
                  <a:lnTo>
                    <a:pt x="68" y="9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2" name="Pointe Noire">
              <a:extLst>
                <a:ext uri="{FF2B5EF4-FFF2-40B4-BE49-F238E27FC236}">
                  <a16:creationId xmlns:a16="http://schemas.microsoft.com/office/drawing/2014/main" id="{B2D3FCF4-B988-40DA-B657-633663981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5521" y="4528641"/>
              <a:ext cx="26794" cy="34449"/>
            </a:xfrm>
            <a:custGeom>
              <a:avLst/>
              <a:gdLst>
                <a:gd name="T0" fmla="*/ 14 w 14"/>
                <a:gd name="T1" fmla="*/ 4 h 18"/>
                <a:gd name="T2" fmla="*/ 14 w 14"/>
                <a:gd name="T3" fmla="*/ 2 h 18"/>
                <a:gd name="T4" fmla="*/ 12 w 14"/>
                <a:gd name="T5" fmla="*/ 2 h 18"/>
                <a:gd name="T6" fmla="*/ 10 w 14"/>
                <a:gd name="T7" fmla="*/ 0 h 18"/>
                <a:gd name="T8" fmla="*/ 10 w 14"/>
                <a:gd name="T9" fmla="*/ 0 h 18"/>
                <a:gd name="T10" fmla="*/ 8 w 14"/>
                <a:gd name="T11" fmla="*/ 2 h 18"/>
                <a:gd name="T12" fmla="*/ 6 w 14"/>
                <a:gd name="T13" fmla="*/ 2 h 18"/>
                <a:gd name="T14" fmla="*/ 6 w 14"/>
                <a:gd name="T15" fmla="*/ 4 h 18"/>
                <a:gd name="T16" fmla="*/ 4 w 14"/>
                <a:gd name="T17" fmla="*/ 6 h 18"/>
                <a:gd name="T18" fmla="*/ 2 w 14"/>
                <a:gd name="T19" fmla="*/ 6 h 18"/>
                <a:gd name="T20" fmla="*/ 2 w 14"/>
                <a:gd name="T21" fmla="*/ 8 h 18"/>
                <a:gd name="T22" fmla="*/ 0 w 14"/>
                <a:gd name="T23" fmla="*/ 10 h 18"/>
                <a:gd name="T24" fmla="*/ 2 w 14"/>
                <a:gd name="T25" fmla="*/ 10 h 18"/>
                <a:gd name="T26" fmla="*/ 2 w 14"/>
                <a:gd name="T27" fmla="*/ 14 h 18"/>
                <a:gd name="T28" fmla="*/ 2 w 14"/>
                <a:gd name="T29" fmla="*/ 16 h 18"/>
                <a:gd name="T30" fmla="*/ 2 w 14"/>
                <a:gd name="T31" fmla="*/ 18 h 18"/>
                <a:gd name="T32" fmla="*/ 4 w 14"/>
                <a:gd name="T33" fmla="*/ 16 h 18"/>
                <a:gd name="T34" fmla="*/ 6 w 14"/>
                <a:gd name="T35" fmla="*/ 16 h 18"/>
                <a:gd name="T36" fmla="*/ 8 w 14"/>
                <a:gd name="T37" fmla="*/ 16 h 18"/>
                <a:gd name="T38" fmla="*/ 8 w 14"/>
                <a:gd name="T39" fmla="*/ 10 h 18"/>
                <a:gd name="T40" fmla="*/ 8 w 14"/>
                <a:gd name="T41" fmla="*/ 10 h 18"/>
                <a:gd name="T42" fmla="*/ 10 w 14"/>
                <a:gd name="T43" fmla="*/ 8 h 18"/>
                <a:gd name="T44" fmla="*/ 14 w 14"/>
                <a:gd name="T45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18">
                  <a:moveTo>
                    <a:pt x="14" y="4"/>
                  </a:moveTo>
                  <a:lnTo>
                    <a:pt x="14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3" name="Oman">
              <a:extLst>
                <a:ext uri="{FF2B5EF4-FFF2-40B4-BE49-F238E27FC236}">
                  <a16:creationId xmlns:a16="http://schemas.microsoft.com/office/drawing/2014/main" id="{E4D31633-3644-4998-8856-4AAFBE63D6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3313" y="3774580"/>
              <a:ext cx="176075" cy="248802"/>
            </a:xfrm>
            <a:custGeom>
              <a:avLst/>
              <a:gdLst>
                <a:gd name="T0" fmla="*/ 36 w 92"/>
                <a:gd name="T1" fmla="*/ 86 h 130"/>
                <a:gd name="T2" fmla="*/ 34 w 92"/>
                <a:gd name="T3" fmla="*/ 50 h 130"/>
                <a:gd name="T4" fmla="*/ 48 w 92"/>
                <a:gd name="T5" fmla="*/ 16 h 130"/>
                <a:gd name="T6" fmla="*/ 52 w 92"/>
                <a:gd name="T7" fmla="*/ 28 h 130"/>
                <a:gd name="T8" fmla="*/ 60 w 92"/>
                <a:gd name="T9" fmla="*/ 36 h 130"/>
                <a:gd name="T10" fmla="*/ 64 w 92"/>
                <a:gd name="T11" fmla="*/ 36 h 130"/>
                <a:gd name="T12" fmla="*/ 72 w 92"/>
                <a:gd name="T13" fmla="*/ 38 h 130"/>
                <a:gd name="T14" fmla="*/ 76 w 92"/>
                <a:gd name="T15" fmla="*/ 36 h 130"/>
                <a:gd name="T16" fmla="*/ 82 w 92"/>
                <a:gd name="T17" fmla="*/ 44 h 130"/>
                <a:gd name="T18" fmla="*/ 84 w 92"/>
                <a:gd name="T19" fmla="*/ 48 h 130"/>
                <a:gd name="T20" fmla="*/ 90 w 92"/>
                <a:gd name="T21" fmla="*/ 52 h 130"/>
                <a:gd name="T22" fmla="*/ 92 w 92"/>
                <a:gd name="T23" fmla="*/ 56 h 130"/>
                <a:gd name="T24" fmla="*/ 90 w 92"/>
                <a:gd name="T25" fmla="*/ 60 h 130"/>
                <a:gd name="T26" fmla="*/ 86 w 92"/>
                <a:gd name="T27" fmla="*/ 70 h 130"/>
                <a:gd name="T28" fmla="*/ 82 w 92"/>
                <a:gd name="T29" fmla="*/ 76 h 130"/>
                <a:gd name="T30" fmla="*/ 78 w 92"/>
                <a:gd name="T31" fmla="*/ 80 h 130"/>
                <a:gd name="T32" fmla="*/ 76 w 92"/>
                <a:gd name="T33" fmla="*/ 80 h 130"/>
                <a:gd name="T34" fmla="*/ 76 w 92"/>
                <a:gd name="T35" fmla="*/ 78 h 130"/>
                <a:gd name="T36" fmla="*/ 74 w 92"/>
                <a:gd name="T37" fmla="*/ 78 h 130"/>
                <a:gd name="T38" fmla="*/ 72 w 92"/>
                <a:gd name="T39" fmla="*/ 80 h 130"/>
                <a:gd name="T40" fmla="*/ 72 w 92"/>
                <a:gd name="T41" fmla="*/ 84 h 130"/>
                <a:gd name="T42" fmla="*/ 70 w 92"/>
                <a:gd name="T43" fmla="*/ 90 h 130"/>
                <a:gd name="T44" fmla="*/ 70 w 92"/>
                <a:gd name="T45" fmla="*/ 90 h 130"/>
                <a:gd name="T46" fmla="*/ 70 w 92"/>
                <a:gd name="T47" fmla="*/ 94 h 130"/>
                <a:gd name="T48" fmla="*/ 72 w 92"/>
                <a:gd name="T49" fmla="*/ 98 h 130"/>
                <a:gd name="T50" fmla="*/ 66 w 92"/>
                <a:gd name="T51" fmla="*/ 100 h 130"/>
                <a:gd name="T52" fmla="*/ 62 w 92"/>
                <a:gd name="T53" fmla="*/ 100 h 130"/>
                <a:gd name="T54" fmla="*/ 56 w 92"/>
                <a:gd name="T55" fmla="*/ 106 h 130"/>
                <a:gd name="T56" fmla="*/ 54 w 92"/>
                <a:gd name="T57" fmla="*/ 112 h 130"/>
                <a:gd name="T58" fmla="*/ 50 w 92"/>
                <a:gd name="T59" fmla="*/ 114 h 130"/>
                <a:gd name="T60" fmla="*/ 42 w 92"/>
                <a:gd name="T61" fmla="*/ 114 h 130"/>
                <a:gd name="T62" fmla="*/ 40 w 92"/>
                <a:gd name="T63" fmla="*/ 116 h 130"/>
                <a:gd name="T64" fmla="*/ 40 w 92"/>
                <a:gd name="T65" fmla="*/ 120 h 130"/>
                <a:gd name="T66" fmla="*/ 42 w 92"/>
                <a:gd name="T67" fmla="*/ 122 h 130"/>
                <a:gd name="T68" fmla="*/ 42 w 92"/>
                <a:gd name="T69" fmla="*/ 122 h 130"/>
                <a:gd name="T70" fmla="*/ 36 w 92"/>
                <a:gd name="T71" fmla="*/ 126 h 130"/>
                <a:gd name="T72" fmla="*/ 32 w 92"/>
                <a:gd name="T73" fmla="*/ 126 h 130"/>
                <a:gd name="T74" fmla="*/ 26 w 92"/>
                <a:gd name="T75" fmla="*/ 128 h 130"/>
                <a:gd name="T76" fmla="*/ 22 w 92"/>
                <a:gd name="T77" fmla="*/ 130 h 130"/>
                <a:gd name="T78" fmla="*/ 18 w 92"/>
                <a:gd name="T79" fmla="*/ 130 h 130"/>
                <a:gd name="T80" fmla="*/ 10 w 92"/>
                <a:gd name="T81" fmla="*/ 122 h 130"/>
                <a:gd name="T82" fmla="*/ 0 w 92"/>
                <a:gd name="T83" fmla="*/ 102 h 130"/>
                <a:gd name="T84" fmla="*/ 46 w 92"/>
                <a:gd name="T85" fmla="*/ 12 h 130"/>
                <a:gd name="T86" fmla="*/ 46 w 92"/>
                <a:gd name="T87" fmla="*/ 8 h 130"/>
                <a:gd name="T88" fmla="*/ 46 w 92"/>
                <a:gd name="T89" fmla="*/ 4 h 130"/>
                <a:gd name="T90" fmla="*/ 46 w 92"/>
                <a:gd name="T91" fmla="*/ 2 h 130"/>
                <a:gd name="T92" fmla="*/ 46 w 92"/>
                <a:gd name="T93" fmla="*/ 2 h 130"/>
                <a:gd name="T94" fmla="*/ 46 w 92"/>
                <a:gd name="T95" fmla="*/ 0 h 130"/>
                <a:gd name="T96" fmla="*/ 44 w 92"/>
                <a:gd name="T97" fmla="*/ 4 h 130"/>
                <a:gd name="T98" fmla="*/ 42 w 92"/>
                <a:gd name="T99" fmla="*/ 4 h 130"/>
                <a:gd name="T100" fmla="*/ 42 w 92"/>
                <a:gd name="T101" fmla="*/ 6 h 130"/>
                <a:gd name="T102" fmla="*/ 44 w 92"/>
                <a:gd name="T103" fmla="*/ 1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2" h="130">
                  <a:moveTo>
                    <a:pt x="0" y="96"/>
                  </a:moveTo>
                  <a:lnTo>
                    <a:pt x="36" y="86"/>
                  </a:lnTo>
                  <a:lnTo>
                    <a:pt x="38" y="60"/>
                  </a:lnTo>
                  <a:lnTo>
                    <a:pt x="34" y="50"/>
                  </a:lnTo>
                  <a:lnTo>
                    <a:pt x="46" y="16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4" y="36"/>
                  </a:lnTo>
                  <a:lnTo>
                    <a:pt x="66" y="36"/>
                  </a:lnTo>
                  <a:lnTo>
                    <a:pt x="72" y="38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80" y="42"/>
                  </a:lnTo>
                  <a:lnTo>
                    <a:pt x="82" y="44"/>
                  </a:lnTo>
                  <a:lnTo>
                    <a:pt x="84" y="46"/>
                  </a:lnTo>
                  <a:lnTo>
                    <a:pt x="84" y="48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2" y="54"/>
                  </a:lnTo>
                  <a:lnTo>
                    <a:pt x="92" y="56"/>
                  </a:lnTo>
                  <a:lnTo>
                    <a:pt x="90" y="58"/>
                  </a:lnTo>
                  <a:lnTo>
                    <a:pt x="90" y="60"/>
                  </a:lnTo>
                  <a:lnTo>
                    <a:pt x="90" y="62"/>
                  </a:lnTo>
                  <a:lnTo>
                    <a:pt x="86" y="70"/>
                  </a:lnTo>
                  <a:lnTo>
                    <a:pt x="82" y="72"/>
                  </a:lnTo>
                  <a:lnTo>
                    <a:pt x="82" y="76"/>
                  </a:lnTo>
                  <a:lnTo>
                    <a:pt x="80" y="76"/>
                  </a:lnTo>
                  <a:lnTo>
                    <a:pt x="78" y="80"/>
                  </a:lnTo>
                  <a:lnTo>
                    <a:pt x="76" y="80"/>
                  </a:lnTo>
                  <a:lnTo>
                    <a:pt x="76" y="80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76" y="76"/>
                  </a:lnTo>
                  <a:lnTo>
                    <a:pt x="74" y="78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2" y="82"/>
                  </a:lnTo>
                  <a:lnTo>
                    <a:pt x="72" y="84"/>
                  </a:lnTo>
                  <a:lnTo>
                    <a:pt x="70" y="86"/>
                  </a:lnTo>
                  <a:lnTo>
                    <a:pt x="70" y="90"/>
                  </a:lnTo>
                  <a:lnTo>
                    <a:pt x="68" y="90"/>
                  </a:lnTo>
                  <a:lnTo>
                    <a:pt x="70" y="90"/>
                  </a:lnTo>
                  <a:lnTo>
                    <a:pt x="70" y="94"/>
                  </a:lnTo>
                  <a:lnTo>
                    <a:pt x="70" y="94"/>
                  </a:lnTo>
                  <a:lnTo>
                    <a:pt x="70" y="98"/>
                  </a:lnTo>
                  <a:lnTo>
                    <a:pt x="72" y="98"/>
                  </a:lnTo>
                  <a:lnTo>
                    <a:pt x="72" y="100"/>
                  </a:lnTo>
                  <a:lnTo>
                    <a:pt x="66" y="100"/>
                  </a:lnTo>
                  <a:lnTo>
                    <a:pt x="64" y="102"/>
                  </a:lnTo>
                  <a:lnTo>
                    <a:pt x="62" y="100"/>
                  </a:lnTo>
                  <a:lnTo>
                    <a:pt x="60" y="102"/>
                  </a:lnTo>
                  <a:lnTo>
                    <a:pt x="56" y="106"/>
                  </a:lnTo>
                  <a:lnTo>
                    <a:pt x="56" y="110"/>
                  </a:lnTo>
                  <a:lnTo>
                    <a:pt x="54" y="112"/>
                  </a:lnTo>
                  <a:lnTo>
                    <a:pt x="52" y="114"/>
                  </a:lnTo>
                  <a:lnTo>
                    <a:pt x="50" y="114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0" y="116"/>
                  </a:lnTo>
                  <a:lnTo>
                    <a:pt x="40" y="118"/>
                  </a:lnTo>
                  <a:lnTo>
                    <a:pt x="40" y="120"/>
                  </a:lnTo>
                  <a:lnTo>
                    <a:pt x="42" y="120"/>
                  </a:lnTo>
                  <a:lnTo>
                    <a:pt x="42" y="122"/>
                  </a:lnTo>
                  <a:lnTo>
                    <a:pt x="42" y="122"/>
                  </a:lnTo>
                  <a:lnTo>
                    <a:pt x="42" y="122"/>
                  </a:lnTo>
                  <a:lnTo>
                    <a:pt x="38" y="126"/>
                  </a:lnTo>
                  <a:lnTo>
                    <a:pt x="36" y="126"/>
                  </a:lnTo>
                  <a:lnTo>
                    <a:pt x="34" y="126"/>
                  </a:lnTo>
                  <a:lnTo>
                    <a:pt x="32" y="126"/>
                  </a:lnTo>
                  <a:lnTo>
                    <a:pt x="30" y="126"/>
                  </a:lnTo>
                  <a:lnTo>
                    <a:pt x="26" y="128"/>
                  </a:lnTo>
                  <a:lnTo>
                    <a:pt x="22" y="128"/>
                  </a:lnTo>
                  <a:lnTo>
                    <a:pt x="22" y="130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6" y="130"/>
                  </a:lnTo>
                  <a:lnTo>
                    <a:pt x="10" y="122"/>
                  </a:lnTo>
                  <a:lnTo>
                    <a:pt x="12" y="116"/>
                  </a:lnTo>
                  <a:lnTo>
                    <a:pt x="0" y="102"/>
                  </a:lnTo>
                  <a:lnTo>
                    <a:pt x="0" y="96"/>
                  </a:lnTo>
                  <a:close/>
                  <a:moveTo>
                    <a:pt x="46" y="12"/>
                  </a:moveTo>
                  <a:lnTo>
                    <a:pt x="46" y="10"/>
                  </a:lnTo>
                  <a:lnTo>
                    <a:pt x="46" y="8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4" y="6"/>
                  </a:lnTo>
                  <a:lnTo>
                    <a:pt x="44" y="12"/>
                  </a:lnTo>
                  <a:lnTo>
                    <a:pt x="46" y="1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4" name="Norway">
              <a:extLst>
                <a:ext uri="{FF2B5EF4-FFF2-40B4-BE49-F238E27FC236}">
                  <a16:creationId xmlns:a16="http://schemas.microsoft.com/office/drawing/2014/main" id="{9118CC46-E1AB-4AD6-9D07-47FEC67C8F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0307" y="2323874"/>
              <a:ext cx="478465" cy="551192"/>
            </a:xfrm>
            <a:custGeom>
              <a:avLst/>
              <a:gdLst>
                <a:gd name="T0" fmla="*/ 240 w 250"/>
                <a:gd name="T1" fmla="*/ 36 h 288"/>
                <a:gd name="T2" fmla="*/ 248 w 250"/>
                <a:gd name="T3" fmla="*/ 20 h 288"/>
                <a:gd name="T4" fmla="*/ 230 w 250"/>
                <a:gd name="T5" fmla="*/ 12 h 288"/>
                <a:gd name="T6" fmla="*/ 218 w 250"/>
                <a:gd name="T7" fmla="*/ 12 h 288"/>
                <a:gd name="T8" fmla="*/ 210 w 250"/>
                <a:gd name="T9" fmla="*/ 0 h 288"/>
                <a:gd name="T10" fmla="*/ 202 w 250"/>
                <a:gd name="T11" fmla="*/ 18 h 288"/>
                <a:gd name="T12" fmla="*/ 188 w 250"/>
                <a:gd name="T13" fmla="*/ 26 h 288"/>
                <a:gd name="T14" fmla="*/ 180 w 250"/>
                <a:gd name="T15" fmla="*/ 10 h 288"/>
                <a:gd name="T16" fmla="*/ 172 w 250"/>
                <a:gd name="T17" fmla="*/ 30 h 288"/>
                <a:gd name="T18" fmla="*/ 158 w 250"/>
                <a:gd name="T19" fmla="*/ 32 h 288"/>
                <a:gd name="T20" fmla="*/ 142 w 250"/>
                <a:gd name="T21" fmla="*/ 48 h 288"/>
                <a:gd name="T22" fmla="*/ 136 w 250"/>
                <a:gd name="T23" fmla="*/ 54 h 288"/>
                <a:gd name="T24" fmla="*/ 122 w 250"/>
                <a:gd name="T25" fmla="*/ 54 h 288"/>
                <a:gd name="T26" fmla="*/ 110 w 250"/>
                <a:gd name="T27" fmla="*/ 70 h 288"/>
                <a:gd name="T28" fmla="*/ 108 w 250"/>
                <a:gd name="T29" fmla="*/ 78 h 288"/>
                <a:gd name="T30" fmla="*/ 96 w 250"/>
                <a:gd name="T31" fmla="*/ 88 h 288"/>
                <a:gd name="T32" fmla="*/ 98 w 250"/>
                <a:gd name="T33" fmla="*/ 98 h 288"/>
                <a:gd name="T34" fmla="*/ 84 w 250"/>
                <a:gd name="T35" fmla="*/ 112 h 288"/>
                <a:gd name="T36" fmla="*/ 84 w 250"/>
                <a:gd name="T37" fmla="*/ 122 h 288"/>
                <a:gd name="T38" fmla="*/ 78 w 250"/>
                <a:gd name="T39" fmla="*/ 138 h 288"/>
                <a:gd name="T40" fmla="*/ 64 w 250"/>
                <a:gd name="T41" fmla="*/ 154 h 288"/>
                <a:gd name="T42" fmla="*/ 50 w 250"/>
                <a:gd name="T43" fmla="*/ 174 h 288"/>
                <a:gd name="T44" fmla="*/ 68 w 250"/>
                <a:gd name="T45" fmla="*/ 172 h 288"/>
                <a:gd name="T46" fmla="*/ 44 w 250"/>
                <a:gd name="T47" fmla="*/ 180 h 288"/>
                <a:gd name="T48" fmla="*/ 38 w 250"/>
                <a:gd name="T49" fmla="*/ 190 h 288"/>
                <a:gd name="T50" fmla="*/ 28 w 250"/>
                <a:gd name="T51" fmla="*/ 194 h 288"/>
                <a:gd name="T52" fmla="*/ 22 w 250"/>
                <a:gd name="T53" fmla="*/ 204 h 288"/>
                <a:gd name="T54" fmla="*/ 4 w 250"/>
                <a:gd name="T55" fmla="*/ 206 h 288"/>
                <a:gd name="T56" fmla="*/ 6 w 250"/>
                <a:gd name="T57" fmla="*/ 220 h 288"/>
                <a:gd name="T58" fmla="*/ 18 w 250"/>
                <a:gd name="T59" fmla="*/ 222 h 288"/>
                <a:gd name="T60" fmla="*/ 22 w 250"/>
                <a:gd name="T61" fmla="*/ 228 h 288"/>
                <a:gd name="T62" fmla="*/ 6 w 250"/>
                <a:gd name="T63" fmla="*/ 236 h 288"/>
                <a:gd name="T64" fmla="*/ 22 w 250"/>
                <a:gd name="T65" fmla="*/ 240 h 288"/>
                <a:gd name="T66" fmla="*/ 10 w 250"/>
                <a:gd name="T67" fmla="*/ 256 h 288"/>
                <a:gd name="T68" fmla="*/ 18 w 250"/>
                <a:gd name="T69" fmla="*/ 270 h 288"/>
                <a:gd name="T70" fmla="*/ 28 w 250"/>
                <a:gd name="T71" fmla="*/ 288 h 288"/>
                <a:gd name="T72" fmla="*/ 52 w 250"/>
                <a:gd name="T73" fmla="*/ 266 h 288"/>
                <a:gd name="T74" fmla="*/ 60 w 250"/>
                <a:gd name="T75" fmla="*/ 258 h 288"/>
                <a:gd name="T76" fmla="*/ 76 w 250"/>
                <a:gd name="T77" fmla="*/ 268 h 288"/>
                <a:gd name="T78" fmla="*/ 78 w 250"/>
                <a:gd name="T79" fmla="*/ 202 h 288"/>
                <a:gd name="T80" fmla="*/ 94 w 250"/>
                <a:gd name="T81" fmla="*/ 122 h 288"/>
                <a:gd name="T82" fmla="*/ 126 w 250"/>
                <a:gd name="T83" fmla="*/ 74 h 288"/>
                <a:gd name="T84" fmla="*/ 148 w 250"/>
                <a:gd name="T85" fmla="*/ 56 h 288"/>
                <a:gd name="T86" fmla="*/ 190 w 250"/>
                <a:gd name="T87" fmla="*/ 60 h 288"/>
                <a:gd name="T88" fmla="*/ 218 w 250"/>
                <a:gd name="T89" fmla="*/ 28 h 288"/>
                <a:gd name="T90" fmla="*/ 8 w 250"/>
                <a:gd name="T91" fmla="*/ 248 h 288"/>
                <a:gd name="T92" fmla="*/ 2 w 250"/>
                <a:gd name="T93" fmla="*/ 242 h 288"/>
                <a:gd name="T94" fmla="*/ 12 w 250"/>
                <a:gd name="T95" fmla="*/ 202 h 288"/>
                <a:gd name="T96" fmla="*/ 38 w 250"/>
                <a:gd name="T97" fmla="*/ 178 h 288"/>
                <a:gd name="T98" fmla="*/ 66 w 250"/>
                <a:gd name="T99" fmla="*/ 152 h 288"/>
                <a:gd name="T100" fmla="*/ 90 w 250"/>
                <a:gd name="T101" fmla="*/ 100 h 288"/>
                <a:gd name="T102" fmla="*/ 92 w 250"/>
                <a:gd name="T103" fmla="*/ 68 h 288"/>
                <a:gd name="T104" fmla="*/ 96 w 250"/>
                <a:gd name="T105" fmla="*/ 58 h 288"/>
                <a:gd name="T106" fmla="*/ 96 w 250"/>
                <a:gd name="T107" fmla="*/ 72 h 288"/>
                <a:gd name="T108" fmla="*/ 114 w 250"/>
                <a:gd name="T109" fmla="*/ 58 h 288"/>
                <a:gd name="T110" fmla="*/ 120 w 250"/>
                <a:gd name="T111" fmla="*/ 42 h 288"/>
                <a:gd name="T112" fmla="*/ 130 w 250"/>
                <a:gd name="T113" fmla="*/ 28 h 288"/>
                <a:gd name="T114" fmla="*/ 136 w 250"/>
                <a:gd name="T115" fmla="*/ 28 h 288"/>
                <a:gd name="T116" fmla="*/ 166 w 250"/>
                <a:gd name="T117" fmla="*/ 24 h 288"/>
                <a:gd name="T118" fmla="*/ 178 w 250"/>
                <a:gd name="T119" fmla="*/ 14 h 288"/>
                <a:gd name="T120" fmla="*/ 192 w 250"/>
                <a:gd name="T121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0" h="288">
                  <a:moveTo>
                    <a:pt x="232" y="52"/>
                  </a:moveTo>
                  <a:lnTo>
                    <a:pt x="232" y="50"/>
                  </a:lnTo>
                  <a:lnTo>
                    <a:pt x="234" y="46"/>
                  </a:lnTo>
                  <a:lnTo>
                    <a:pt x="236" y="44"/>
                  </a:lnTo>
                  <a:lnTo>
                    <a:pt x="240" y="42"/>
                  </a:lnTo>
                  <a:lnTo>
                    <a:pt x="242" y="40"/>
                  </a:lnTo>
                  <a:lnTo>
                    <a:pt x="240" y="36"/>
                  </a:lnTo>
                  <a:lnTo>
                    <a:pt x="244" y="36"/>
                  </a:lnTo>
                  <a:lnTo>
                    <a:pt x="246" y="38"/>
                  </a:lnTo>
                  <a:lnTo>
                    <a:pt x="246" y="36"/>
                  </a:lnTo>
                  <a:lnTo>
                    <a:pt x="246" y="34"/>
                  </a:lnTo>
                  <a:lnTo>
                    <a:pt x="246" y="34"/>
                  </a:lnTo>
                  <a:lnTo>
                    <a:pt x="244" y="32"/>
                  </a:lnTo>
                  <a:lnTo>
                    <a:pt x="244" y="32"/>
                  </a:lnTo>
                  <a:lnTo>
                    <a:pt x="242" y="32"/>
                  </a:lnTo>
                  <a:lnTo>
                    <a:pt x="242" y="34"/>
                  </a:lnTo>
                  <a:lnTo>
                    <a:pt x="242" y="34"/>
                  </a:lnTo>
                  <a:lnTo>
                    <a:pt x="240" y="32"/>
                  </a:lnTo>
                  <a:lnTo>
                    <a:pt x="240" y="32"/>
                  </a:lnTo>
                  <a:lnTo>
                    <a:pt x="240" y="32"/>
                  </a:lnTo>
                  <a:lnTo>
                    <a:pt x="240" y="36"/>
                  </a:lnTo>
                  <a:lnTo>
                    <a:pt x="238" y="34"/>
                  </a:lnTo>
                  <a:lnTo>
                    <a:pt x="238" y="34"/>
                  </a:lnTo>
                  <a:lnTo>
                    <a:pt x="236" y="34"/>
                  </a:lnTo>
                  <a:lnTo>
                    <a:pt x="236" y="36"/>
                  </a:lnTo>
                  <a:lnTo>
                    <a:pt x="234" y="34"/>
                  </a:lnTo>
                  <a:lnTo>
                    <a:pt x="234" y="32"/>
                  </a:lnTo>
                  <a:lnTo>
                    <a:pt x="234" y="30"/>
                  </a:lnTo>
                  <a:lnTo>
                    <a:pt x="232" y="28"/>
                  </a:lnTo>
                  <a:lnTo>
                    <a:pt x="230" y="28"/>
                  </a:lnTo>
                  <a:lnTo>
                    <a:pt x="230" y="28"/>
                  </a:lnTo>
                  <a:lnTo>
                    <a:pt x="228" y="28"/>
                  </a:lnTo>
                  <a:lnTo>
                    <a:pt x="224" y="28"/>
                  </a:lnTo>
                  <a:lnTo>
                    <a:pt x="224" y="26"/>
                  </a:lnTo>
                  <a:lnTo>
                    <a:pt x="224" y="24"/>
                  </a:lnTo>
                  <a:lnTo>
                    <a:pt x="228" y="26"/>
                  </a:lnTo>
                  <a:lnTo>
                    <a:pt x="230" y="26"/>
                  </a:lnTo>
                  <a:lnTo>
                    <a:pt x="232" y="26"/>
                  </a:lnTo>
                  <a:lnTo>
                    <a:pt x="238" y="26"/>
                  </a:lnTo>
                  <a:lnTo>
                    <a:pt x="240" y="26"/>
                  </a:lnTo>
                  <a:lnTo>
                    <a:pt x="244" y="20"/>
                  </a:lnTo>
                  <a:lnTo>
                    <a:pt x="248" y="20"/>
                  </a:lnTo>
                  <a:lnTo>
                    <a:pt x="250" y="18"/>
                  </a:lnTo>
                  <a:lnTo>
                    <a:pt x="250" y="18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6" y="14"/>
                  </a:lnTo>
                  <a:lnTo>
                    <a:pt x="244" y="16"/>
                  </a:lnTo>
                  <a:lnTo>
                    <a:pt x="240" y="14"/>
                  </a:lnTo>
                  <a:lnTo>
                    <a:pt x="240" y="14"/>
                  </a:lnTo>
                  <a:lnTo>
                    <a:pt x="238" y="14"/>
                  </a:lnTo>
                  <a:lnTo>
                    <a:pt x="236" y="14"/>
                  </a:lnTo>
                  <a:lnTo>
                    <a:pt x="236" y="14"/>
                  </a:lnTo>
                  <a:lnTo>
                    <a:pt x="238" y="14"/>
                  </a:lnTo>
                  <a:lnTo>
                    <a:pt x="238" y="12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4" y="10"/>
                  </a:lnTo>
                  <a:lnTo>
                    <a:pt x="232" y="12"/>
                  </a:lnTo>
                  <a:lnTo>
                    <a:pt x="230" y="12"/>
                  </a:lnTo>
                  <a:lnTo>
                    <a:pt x="230" y="10"/>
                  </a:lnTo>
                  <a:lnTo>
                    <a:pt x="230" y="10"/>
                  </a:lnTo>
                  <a:lnTo>
                    <a:pt x="230" y="12"/>
                  </a:lnTo>
                  <a:lnTo>
                    <a:pt x="228" y="12"/>
                  </a:lnTo>
                  <a:lnTo>
                    <a:pt x="228" y="12"/>
                  </a:lnTo>
                  <a:lnTo>
                    <a:pt x="230" y="10"/>
                  </a:lnTo>
                  <a:lnTo>
                    <a:pt x="230" y="8"/>
                  </a:lnTo>
                  <a:lnTo>
                    <a:pt x="226" y="6"/>
                  </a:lnTo>
                  <a:lnTo>
                    <a:pt x="224" y="6"/>
                  </a:lnTo>
                  <a:lnTo>
                    <a:pt x="224" y="8"/>
                  </a:lnTo>
                  <a:lnTo>
                    <a:pt x="222" y="12"/>
                  </a:lnTo>
                  <a:lnTo>
                    <a:pt x="222" y="12"/>
                  </a:lnTo>
                  <a:lnTo>
                    <a:pt x="220" y="14"/>
                  </a:lnTo>
                  <a:lnTo>
                    <a:pt x="222" y="16"/>
                  </a:lnTo>
                  <a:lnTo>
                    <a:pt x="222" y="18"/>
                  </a:lnTo>
                  <a:lnTo>
                    <a:pt x="220" y="20"/>
                  </a:lnTo>
                  <a:lnTo>
                    <a:pt x="220" y="18"/>
                  </a:lnTo>
                  <a:lnTo>
                    <a:pt x="218" y="16"/>
                  </a:lnTo>
                  <a:lnTo>
                    <a:pt x="218" y="18"/>
                  </a:lnTo>
                  <a:lnTo>
                    <a:pt x="216" y="18"/>
                  </a:lnTo>
                  <a:lnTo>
                    <a:pt x="214" y="18"/>
                  </a:lnTo>
                  <a:lnTo>
                    <a:pt x="216" y="16"/>
                  </a:lnTo>
                  <a:lnTo>
                    <a:pt x="216" y="14"/>
                  </a:lnTo>
                  <a:lnTo>
                    <a:pt x="218" y="12"/>
                  </a:lnTo>
                  <a:lnTo>
                    <a:pt x="218" y="12"/>
                  </a:lnTo>
                  <a:lnTo>
                    <a:pt x="216" y="12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2"/>
                  </a:lnTo>
                  <a:lnTo>
                    <a:pt x="216" y="10"/>
                  </a:lnTo>
                  <a:lnTo>
                    <a:pt x="216" y="10"/>
                  </a:lnTo>
                  <a:lnTo>
                    <a:pt x="214" y="10"/>
                  </a:lnTo>
                  <a:lnTo>
                    <a:pt x="212" y="8"/>
                  </a:lnTo>
                  <a:lnTo>
                    <a:pt x="214" y="8"/>
                  </a:lnTo>
                  <a:lnTo>
                    <a:pt x="216" y="8"/>
                  </a:lnTo>
                  <a:lnTo>
                    <a:pt x="218" y="8"/>
                  </a:lnTo>
                  <a:lnTo>
                    <a:pt x="220" y="4"/>
                  </a:lnTo>
                  <a:lnTo>
                    <a:pt x="218" y="2"/>
                  </a:lnTo>
                  <a:lnTo>
                    <a:pt x="216" y="4"/>
                  </a:lnTo>
                  <a:lnTo>
                    <a:pt x="216" y="2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14" y="0"/>
                  </a:lnTo>
                  <a:lnTo>
                    <a:pt x="212" y="0"/>
                  </a:lnTo>
                  <a:lnTo>
                    <a:pt x="210" y="0"/>
                  </a:lnTo>
                  <a:lnTo>
                    <a:pt x="210" y="2"/>
                  </a:lnTo>
                  <a:lnTo>
                    <a:pt x="210" y="2"/>
                  </a:lnTo>
                  <a:lnTo>
                    <a:pt x="210" y="4"/>
                  </a:lnTo>
                  <a:lnTo>
                    <a:pt x="210" y="6"/>
                  </a:lnTo>
                  <a:lnTo>
                    <a:pt x="208" y="6"/>
                  </a:lnTo>
                  <a:lnTo>
                    <a:pt x="208" y="4"/>
                  </a:lnTo>
                  <a:lnTo>
                    <a:pt x="206" y="4"/>
                  </a:lnTo>
                  <a:lnTo>
                    <a:pt x="204" y="6"/>
                  </a:lnTo>
                  <a:lnTo>
                    <a:pt x="206" y="6"/>
                  </a:lnTo>
                  <a:lnTo>
                    <a:pt x="208" y="6"/>
                  </a:lnTo>
                  <a:lnTo>
                    <a:pt x="208" y="8"/>
                  </a:lnTo>
                  <a:lnTo>
                    <a:pt x="208" y="8"/>
                  </a:lnTo>
                  <a:lnTo>
                    <a:pt x="206" y="10"/>
                  </a:lnTo>
                  <a:lnTo>
                    <a:pt x="206" y="12"/>
                  </a:lnTo>
                  <a:lnTo>
                    <a:pt x="206" y="12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4" y="16"/>
                  </a:lnTo>
                  <a:lnTo>
                    <a:pt x="206" y="18"/>
                  </a:lnTo>
                  <a:lnTo>
                    <a:pt x="204" y="18"/>
                  </a:lnTo>
                  <a:lnTo>
                    <a:pt x="202" y="18"/>
                  </a:lnTo>
                  <a:lnTo>
                    <a:pt x="202" y="18"/>
                  </a:lnTo>
                  <a:lnTo>
                    <a:pt x="202" y="20"/>
                  </a:lnTo>
                  <a:lnTo>
                    <a:pt x="200" y="20"/>
                  </a:lnTo>
                  <a:lnTo>
                    <a:pt x="200" y="18"/>
                  </a:lnTo>
                  <a:lnTo>
                    <a:pt x="202" y="14"/>
                  </a:lnTo>
                  <a:lnTo>
                    <a:pt x="200" y="14"/>
                  </a:lnTo>
                  <a:lnTo>
                    <a:pt x="200" y="12"/>
                  </a:lnTo>
                  <a:lnTo>
                    <a:pt x="202" y="10"/>
                  </a:lnTo>
                  <a:lnTo>
                    <a:pt x="202" y="6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196" y="12"/>
                  </a:lnTo>
                  <a:lnTo>
                    <a:pt x="196" y="14"/>
                  </a:lnTo>
                  <a:lnTo>
                    <a:pt x="192" y="18"/>
                  </a:lnTo>
                  <a:lnTo>
                    <a:pt x="192" y="20"/>
                  </a:lnTo>
                  <a:lnTo>
                    <a:pt x="192" y="22"/>
                  </a:lnTo>
                  <a:lnTo>
                    <a:pt x="192" y="24"/>
                  </a:lnTo>
                  <a:lnTo>
                    <a:pt x="190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6"/>
                  </a:lnTo>
                  <a:lnTo>
                    <a:pt x="190" y="22"/>
                  </a:lnTo>
                  <a:lnTo>
                    <a:pt x="188" y="20"/>
                  </a:lnTo>
                  <a:lnTo>
                    <a:pt x="190" y="18"/>
                  </a:lnTo>
                  <a:lnTo>
                    <a:pt x="188" y="16"/>
                  </a:lnTo>
                  <a:lnTo>
                    <a:pt x="192" y="12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4" y="8"/>
                  </a:lnTo>
                  <a:lnTo>
                    <a:pt x="190" y="8"/>
                  </a:lnTo>
                  <a:lnTo>
                    <a:pt x="190" y="6"/>
                  </a:lnTo>
                  <a:lnTo>
                    <a:pt x="188" y="6"/>
                  </a:lnTo>
                  <a:lnTo>
                    <a:pt x="188" y="8"/>
                  </a:lnTo>
                  <a:lnTo>
                    <a:pt x="188" y="10"/>
                  </a:lnTo>
                  <a:lnTo>
                    <a:pt x="188" y="8"/>
                  </a:lnTo>
                  <a:lnTo>
                    <a:pt x="186" y="6"/>
                  </a:lnTo>
                  <a:lnTo>
                    <a:pt x="184" y="6"/>
                  </a:lnTo>
                  <a:lnTo>
                    <a:pt x="182" y="6"/>
                  </a:lnTo>
                  <a:lnTo>
                    <a:pt x="182" y="10"/>
                  </a:lnTo>
                  <a:lnTo>
                    <a:pt x="182" y="12"/>
                  </a:lnTo>
                  <a:lnTo>
                    <a:pt x="180" y="10"/>
                  </a:lnTo>
                  <a:lnTo>
                    <a:pt x="180" y="10"/>
                  </a:lnTo>
                  <a:lnTo>
                    <a:pt x="178" y="10"/>
                  </a:lnTo>
                  <a:lnTo>
                    <a:pt x="178" y="12"/>
                  </a:lnTo>
                  <a:lnTo>
                    <a:pt x="182" y="14"/>
                  </a:lnTo>
                  <a:lnTo>
                    <a:pt x="182" y="14"/>
                  </a:lnTo>
                  <a:lnTo>
                    <a:pt x="182" y="16"/>
                  </a:lnTo>
                  <a:lnTo>
                    <a:pt x="180" y="14"/>
                  </a:lnTo>
                  <a:lnTo>
                    <a:pt x="178" y="16"/>
                  </a:lnTo>
                  <a:lnTo>
                    <a:pt x="178" y="18"/>
                  </a:lnTo>
                  <a:lnTo>
                    <a:pt x="180" y="18"/>
                  </a:lnTo>
                  <a:lnTo>
                    <a:pt x="178" y="20"/>
                  </a:lnTo>
                  <a:lnTo>
                    <a:pt x="176" y="18"/>
                  </a:lnTo>
                  <a:lnTo>
                    <a:pt x="176" y="18"/>
                  </a:lnTo>
                  <a:lnTo>
                    <a:pt x="174" y="20"/>
                  </a:lnTo>
                  <a:lnTo>
                    <a:pt x="172" y="20"/>
                  </a:lnTo>
                  <a:lnTo>
                    <a:pt x="172" y="22"/>
                  </a:lnTo>
                  <a:lnTo>
                    <a:pt x="174" y="22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2" y="28"/>
                  </a:lnTo>
                  <a:lnTo>
                    <a:pt x="170" y="28"/>
                  </a:lnTo>
                  <a:lnTo>
                    <a:pt x="172" y="30"/>
                  </a:lnTo>
                  <a:lnTo>
                    <a:pt x="174" y="30"/>
                  </a:lnTo>
                  <a:lnTo>
                    <a:pt x="172" y="32"/>
                  </a:lnTo>
                  <a:lnTo>
                    <a:pt x="170" y="32"/>
                  </a:lnTo>
                  <a:lnTo>
                    <a:pt x="168" y="28"/>
                  </a:lnTo>
                  <a:lnTo>
                    <a:pt x="168" y="28"/>
                  </a:lnTo>
                  <a:lnTo>
                    <a:pt x="168" y="26"/>
                  </a:lnTo>
                  <a:lnTo>
                    <a:pt x="166" y="26"/>
                  </a:lnTo>
                  <a:lnTo>
                    <a:pt x="164" y="26"/>
                  </a:lnTo>
                  <a:lnTo>
                    <a:pt x="162" y="26"/>
                  </a:lnTo>
                  <a:lnTo>
                    <a:pt x="158" y="22"/>
                  </a:lnTo>
                  <a:lnTo>
                    <a:pt x="156" y="22"/>
                  </a:lnTo>
                  <a:lnTo>
                    <a:pt x="156" y="24"/>
                  </a:lnTo>
                  <a:lnTo>
                    <a:pt x="154" y="22"/>
                  </a:lnTo>
                  <a:lnTo>
                    <a:pt x="154" y="24"/>
                  </a:lnTo>
                  <a:lnTo>
                    <a:pt x="150" y="24"/>
                  </a:lnTo>
                  <a:lnTo>
                    <a:pt x="150" y="26"/>
                  </a:lnTo>
                  <a:lnTo>
                    <a:pt x="154" y="28"/>
                  </a:lnTo>
                  <a:lnTo>
                    <a:pt x="154" y="28"/>
                  </a:lnTo>
                  <a:lnTo>
                    <a:pt x="156" y="30"/>
                  </a:lnTo>
                  <a:lnTo>
                    <a:pt x="160" y="30"/>
                  </a:lnTo>
                  <a:lnTo>
                    <a:pt x="158" y="32"/>
                  </a:lnTo>
                  <a:lnTo>
                    <a:pt x="158" y="34"/>
                  </a:lnTo>
                  <a:lnTo>
                    <a:pt x="160" y="38"/>
                  </a:lnTo>
                  <a:lnTo>
                    <a:pt x="160" y="38"/>
                  </a:lnTo>
                  <a:lnTo>
                    <a:pt x="158" y="38"/>
                  </a:lnTo>
                  <a:lnTo>
                    <a:pt x="156" y="34"/>
                  </a:lnTo>
                  <a:lnTo>
                    <a:pt x="154" y="34"/>
                  </a:lnTo>
                  <a:lnTo>
                    <a:pt x="154" y="32"/>
                  </a:lnTo>
                  <a:lnTo>
                    <a:pt x="152" y="34"/>
                  </a:lnTo>
                  <a:lnTo>
                    <a:pt x="150" y="36"/>
                  </a:lnTo>
                  <a:lnTo>
                    <a:pt x="150" y="34"/>
                  </a:lnTo>
                  <a:lnTo>
                    <a:pt x="148" y="34"/>
                  </a:lnTo>
                  <a:lnTo>
                    <a:pt x="148" y="36"/>
                  </a:lnTo>
                  <a:lnTo>
                    <a:pt x="146" y="38"/>
                  </a:lnTo>
                  <a:lnTo>
                    <a:pt x="146" y="40"/>
                  </a:lnTo>
                  <a:lnTo>
                    <a:pt x="148" y="42"/>
                  </a:lnTo>
                  <a:lnTo>
                    <a:pt x="150" y="44"/>
                  </a:lnTo>
                  <a:lnTo>
                    <a:pt x="148" y="42"/>
                  </a:lnTo>
                  <a:lnTo>
                    <a:pt x="148" y="42"/>
                  </a:lnTo>
                  <a:lnTo>
                    <a:pt x="146" y="44"/>
                  </a:lnTo>
                  <a:lnTo>
                    <a:pt x="144" y="46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46"/>
                  </a:lnTo>
                  <a:lnTo>
                    <a:pt x="142" y="44"/>
                  </a:lnTo>
                  <a:lnTo>
                    <a:pt x="144" y="40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40" y="40"/>
                  </a:lnTo>
                  <a:lnTo>
                    <a:pt x="140" y="42"/>
                  </a:lnTo>
                  <a:lnTo>
                    <a:pt x="140" y="44"/>
                  </a:lnTo>
                  <a:lnTo>
                    <a:pt x="138" y="46"/>
                  </a:lnTo>
                  <a:lnTo>
                    <a:pt x="138" y="44"/>
                  </a:lnTo>
                  <a:lnTo>
                    <a:pt x="138" y="42"/>
                  </a:lnTo>
                  <a:lnTo>
                    <a:pt x="138" y="38"/>
                  </a:lnTo>
                  <a:lnTo>
                    <a:pt x="136" y="38"/>
                  </a:lnTo>
                  <a:lnTo>
                    <a:pt x="134" y="38"/>
                  </a:lnTo>
                  <a:lnTo>
                    <a:pt x="132" y="42"/>
                  </a:lnTo>
                  <a:lnTo>
                    <a:pt x="134" y="44"/>
                  </a:lnTo>
                  <a:lnTo>
                    <a:pt x="134" y="46"/>
                  </a:lnTo>
                  <a:lnTo>
                    <a:pt x="136" y="48"/>
                  </a:lnTo>
                  <a:lnTo>
                    <a:pt x="138" y="50"/>
                  </a:lnTo>
                  <a:lnTo>
                    <a:pt x="136" y="54"/>
                  </a:lnTo>
                  <a:lnTo>
                    <a:pt x="134" y="50"/>
                  </a:lnTo>
                  <a:lnTo>
                    <a:pt x="132" y="48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26" y="44"/>
                  </a:lnTo>
                  <a:lnTo>
                    <a:pt x="126" y="46"/>
                  </a:lnTo>
                  <a:lnTo>
                    <a:pt x="130" y="48"/>
                  </a:lnTo>
                  <a:lnTo>
                    <a:pt x="132" y="48"/>
                  </a:lnTo>
                  <a:lnTo>
                    <a:pt x="132" y="50"/>
                  </a:lnTo>
                  <a:lnTo>
                    <a:pt x="130" y="50"/>
                  </a:lnTo>
                  <a:lnTo>
                    <a:pt x="128" y="50"/>
                  </a:lnTo>
                  <a:lnTo>
                    <a:pt x="130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6" y="46"/>
                  </a:lnTo>
                  <a:lnTo>
                    <a:pt x="124" y="48"/>
                  </a:lnTo>
                  <a:lnTo>
                    <a:pt x="124" y="50"/>
                  </a:lnTo>
                  <a:lnTo>
                    <a:pt x="124" y="52"/>
                  </a:lnTo>
                  <a:lnTo>
                    <a:pt x="124" y="54"/>
                  </a:lnTo>
                  <a:lnTo>
                    <a:pt x="122" y="54"/>
                  </a:lnTo>
                  <a:lnTo>
                    <a:pt x="120" y="54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20" y="56"/>
                  </a:lnTo>
                  <a:lnTo>
                    <a:pt x="122" y="58"/>
                  </a:lnTo>
                  <a:lnTo>
                    <a:pt x="120" y="58"/>
                  </a:lnTo>
                  <a:lnTo>
                    <a:pt x="118" y="60"/>
                  </a:lnTo>
                  <a:lnTo>
                    <a:pt x="120" y="60"/>
                  </a:lnTo>
                  <a:lnTo>
                    <a:pt x="118" y="62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8" y="64"/>
                  </a:lnTo>
                  <a:lnTo>
                    <a:pt x="116" y="64"/>
                  </a:lnTo>
                  <a:lnTo>
                    <a:pt x="114" y="62"/>
                  </a:lnTo>
                  <a:lnTo>
                    <a:pt x="112" y="62"/>
                  </a:lnTo>
                  <a:lnTo>
                    <a:pt x="112" y="64"/>
                  </a:lnTo>
                  <a:lnTo>
                    <a:pt x="112" y="66"/>
                  </a:lnTo>
                  <a:lnTo>
                    <a:pt x="112" y="66"/>
                  </a:lnTo>
                  <a:lnTo>
                    <a:pt x="110" y="68"/>
                  </a:lnTo>
                  <a:lnTo>
                    <a:pt x="108" y="70"/>
                  </a:lnTo>
                  <a:lnTo>
                    <a:pt x="110" y="70"/>
                  </a:lnTo>
                  <a:lnTo>
                    <a:pt x="116" y="68"/>
                  </a:lnTo>
                  <a:lnTo>
                    <a:pt x="116" y="70"/>
                  </a:lnTo>
                  <a:lnTo>
                    <a:pt x="118" y="68"/>
                  </a:lnTo>
                  <a:lnTo>
                    <a:pt x="120" y="68"/>
                  </a:lnTo>
                  <a:lnTo>
                    <a:pt x="120" y="70"/>
                  </a:lnTo>
                  <a:lnTo>
                    <a:pt x="118" y="72"/>
                  </a:lnTo>
                  <a:lnTo>
                    <a:pt x="118" y="74"/>
                  </a:lnTo>
                  <a:lnTo>
                    <a:pt x="118" y="76"/>
                  </a:lnTo>
                  <a:lnTo>
                    <a:pt x="116" y="74"/>
                  </a:lnTo>
                  <a:lnTo>
                    <a:pt x="116" y="72"/>
                  </a:lnTo>
                  <a:lnTo>
                    <a:pt x="114" y="74"/>
                  </a:lnTo>
                  <a:lnTo>
                    <a:pt x="114" y="72"/>
                  </a:lnTo>
                  <a:lnTo>
                    <a:pt x="112" y="72"/>
                  </a:lnTo>
                  <a:lnTo>
                    <a:pt x="112" y="72"/>
                  </a:lnTo>
                  <a:lnTo>
                    <a:pt x="112" y="74"/>
                  </a:lnTo>
                  <a:lnTo>
                    <a:pt x="110" y="74"/>
                  </a:lnTo>
                  <a:lnTo>
                    <a:pt x="108" y="74"/>
                  </a:lnTo>
                  <a:lnTo>
                    <a:pt x="110" y="74"/>
                  </a:lnTo>
                  <a:lnTo>
                    <a:pt x="110" y="76"/>
                  </a:lnTo>
                  <a:lnTo>
                    <a:pt x="110" y="76"/>
                  </a:lnTo>
                  <a:lnTo>
                    <a:pt x="108" y="78"/>
                  </a:lnTo>
                  <a:lnTo>
                    <a:pt x="108" y="80"/>
                  </a:lnTo>
                  <a:lnTo>
                    <a:pt x="108" y="82"/>
                  </a:lnTo>
                  <a:lnTo>
                    <a:pt x="108" y="80"/>
                  </a:lnTo>
                  <a:lnTo>
                    <a:pt x="108" y="76"/>
                  </a:lnTo>
                  <a:lnTo>
                    <a:pt x="106" y="76"/>
                  </a:lnTo>
                  <a:lnTo>
                    <a:pt x="104" y="76"/>
                  </a:lnTo>
                  <a:lnTo>
                    <a:pt x="102" y="76"/>
                  </a:lnTo>
                  <a:lnTo>
                    <a:pt x="102" y="76"/>
                  </a:lnTo>
                  <a:lnTo>
                    <a:pt x="102" y="74"/>
                  </a:lnTo>
                  <a:lnTo>
                    <a:pt x="100" y="74"/>
                  </a:lnTo>
                  <a:lnTo>
                    <a:pt x="98" y="76"/>
                  </a:lnTo>
                  <a:lnTo>
                    <a:pt x="100" y="78"/>
                  </a:lnTo>
                  <a:lnTo>
                    <a:pt x="104" y="78"/>
                  </a:lnTo>
                  <a:lnTo>
                    <a:pt x="106" y="80"/>
                  </a:lnTo>
                  <a:lnTo>
                    <a:pt x="104" y="82"/>
                  </a:lnTo>
                  <a:lnTo>
                    <a:pt x="100" y="82"/>
                  </a:lnTo>
                  <a:lnTo>
                    <a:pt x="98" y="82"/>
                  </a:lnTo>
                  <a:lnTo>
                    <a:pt x="98" y="82"/>
                  </a:lnTo>
                  <a:lnTo>
                    <a:pt x="96" y="84"/>
                  </a:lnTo>
                  <a:lnTo>
                    <a:pt x="98" y="84"/>
                  </a:lnTo>
                  <a:lnTo>
                    <a:pt x="96" y="88"/>
                  </a:lnTo>
                  <a:lnTo>
                    <a:pt x="98" y="86"/>
                  </a:lnTo>
                  <a:lnTo>
                    <a:pt x="100" y="84"/>
                  </a:lnTo>
                  <a:lnTo>
                    <a:pt x="102" y="84"/>
                  </a:lnTo>
                  <a:lnTo>
                    <a:pt x="104" y="86"/>
                  </a:lnTo>
                  <a:lnTo>
                    <a:pt x="100" y="86"/>
                  </a:lnTo>
                  <a:lnTo>
                    <a:pt x="100" y="88"/>
                  </a:lnTo>
                  <a:lnTo>
                    <a:pt x="100" y="90"/>
                  </a:lnTo>
                  <a:lnTo>
                    <a:pt x="104" y="92"/>
                  </a:lnTo>
                  <a:lnTo>
                    <a:pt x="104" y="94"/>
                  </a:lnTo>
                  <a:lnTo>
                    <a:pt x="102" y="92"/>
                  </a:lnTo>
                  <a:lnTo>
                    <a:pt x="100" y="92"/>
                  </a:lnTo>
                  <a:lnTo>
                    <a:pt x="98" y="90"/>
                  </a:lnTo>
                  <a:lnTo>
                    <a:pt x="96" y="90"/>
                  </a:lnTo>
                  <a:lnTo>
                    <a:pt x="96" y="92"/>
                  </a:lnTo>
                  <a:lnTo>
                    <a:pt x="98" y="94"/>
                  </a:lnTo>
                  <a:lnTo>
                    <a:pt x="94" y="94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4" y="98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100" y="98"/>
                  </a:lnTo>
                  <a:lnTo>
                    <a:pt x="100" y="98"/>
                  </a:lnTo>
                  <a:lnTo>
                    <a:pt x="102" y="100"/>
                  </a:lnTo>
                  <a:lnTo>
                    <a:pt x="102" y="102"/>
                  </a:lnTo>
                  <a:lnTo>
                    <a:pt x="98" y="98"/>
                  </a:lnTo>
                  <a:lnTo>
                    <a:pt x="96" y="98"/>
                  </a:lnTo>
                  <a:lnTo>
                    <a:pt x="96" y="100"/>
                  </a:lnTo>
                  <a:lnTo>
                    <a:pt x="92" y="100"/>
                  </a:lnTo>
                  <a:lnTo>
                    <a:pt x="92" y="102"/>
                  </a:lnTo>
                  <a:lnTo>
                    <a:pt x="90" y="104"/>
                  </a:lnTo>
                  <a:lnTo>
                    <a:pt x="90" y="102"/>
                  </a:lnTo>
                  <a:lnTo>
                    <a:pt x="86" y="104"/>
                  </a:lnTo>
                  <a:lnTo>
                    <a:pt x="84" y="104"/>
                  </a:lnTo>
                  <a:lnTo>
                    <a:pt x="84" y="106"/>
                  </a:lnTo>
                  <a:lnTo>
                    <a:pt x="86" y="106"/>
                  </a:lnTo>
                  <a:lnTo>
                    <a:pt x="88" y="108"/>
                  </a:lnTo>
                  <a:lnTo>
                    <a:pt x="86" y="108"/>
                  </a:lnTo>
                  <a:lnTo>
                    <a:pt x="84" y="108"/>
                  </a:lnTo>
                  <a:lnTo>
                    <a:pt x="84" y="108"/>
                  </a:lnTo>
                  <a:lnTo>
                    <a:pt x="86" y="110"/>
                  </a:lnTo>
                  <a:lnTo>
                    <a:pt x="84" y="112"/>
                  </a:lnTo>
                  <a:lnTo>
                    <a:pt x="84" y="110"/>
                  </a:lnTo>
                  <a:lnTo>
                    <a:pt x="82" y="110"/>
                  </a:lnTo>
                  <a:lnTo>
                    <a:pt x="82" y="110"/>
                  </a:lnTo>
                  <a:lnTo>
                    <a:pt x="84" y="112"/>
                  </a:lnTo>
                  <a:lnTo>
                    <a:pt x="82" y="112"/>
                  </a:lnTo>
                  <a:lnTo>
                    <a:pt x="84" y="114"/>
                  </a:lnTo>
                  <a:lnTo>
                    <a:pt x="84" y="114"/>
                  </a:lnTo>
                  <a:lnTo>
                    <a:pt x="84" y="116"/>
                  </a:lnTo>
                  <a:lnTo>
                    <a:pt x="82" y="116"/>
                  </a:lnTo>
                  <a:lnTo>
                    <a:pt x="80" y="114"/>
                  </a:lnTo>
                  <a:lnTo>
                    <a:pt x="80" y="116"/>
                  </a:lnTo>
                  <a:lnTo>
                    <a:pt x="80" y="118"/>
                  </a:lnTo>
                  <a:lnTo>
                    <a:pt x="82" y="118"/>
                  </a:lnTo>
                  <a:lnTo>
                    <a:pt x="84" y="118"/>
                  </a:lnTo>
                  <a:lnTo>
                    <a:pt x="84" y="120"/>
                  </a:lnTo>
                  <a:lnTo>
                    <a:pt x="86" y="120"/>
                  </a:lnTo>
                  <a:lnTo>
                    <a:pt x="88" y="120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0" y="122"/>
                  </a:lnTo>
                  <a:lnTo>
                    <a:pt x="78" y="124"/>
                  </a:lnTo>
                  <a:lnTo>
                    <a:pt x="78" y="124"/>
                  </a:lnTo>
                  <a:lnTo>
                    <a:pt x="80" y="124"/>
                  </a:lnTo>
                  <a:lnTo>
                    <a:pt x="82" y="126"/>
                  </a:lnTo>
                  <a:lnTo>
                    <a:pt x="82" y="128"/>
                  </a:lnTo>
                  <a:lnTo>
                    <a:pt x="82" y="130"/>
                  </a:lnTo>
                  <a:lnTo>
                    <a:pt x="80" y="128"/>
                  </a:lnTo>
                  <a:lnTo>
                    <a:pt x="80" y="128"/>
                  </a:lnTo>
                  <a:lnTo>
                    <a:pt x="78" y="128"/>
                  </a:lnTo>
                  <a:lnTo>
                    <a:pt x="78" y="130"/>
                  </a:lnTo>
                  <a:lnTo>
                    <a:pt x="78" y="132"/>
                  </a:lnTo>
                  <a:lnTo>
                    <a:pt x="80" y="132"/>
                  </a:lnTo>
                  <a:lnTo>
                    <a:pt x="80" y="134"/>
                  </a:lnTo>
                  <a:lnTo>
                    <a:pt x="78" y="134"/>
                  </a:lnTo>
                  <a:lnTo>
                    <a:pt x="78" y="132"/>
                  </a:lnTo>
                  <a:lnTo>
                    <a:pt x="76" y="134"/>
                  </a:lnTo>
                  <a:lnTo>
                    <a:pt x="76" y="136"/>
                  </a:lnTo>
                  <a:lnTo>
                    <a:pt x="78" y="136"/>
                  </a:lnTo>
                  <a:lnTo>
                    <a:pt x="78" y="136"/>
                  </a:lnTo>
                  <a:lnTo>
                    <a:pt x="78" y="138"/>
                  </a:lnTo>
                  <a:lnTo>
                    <a:pt x="76" y="136"/>
                  </a:lnTo>
                  <a:lnTo>
                    <a:pt x="74" y="138"/>
                  </a:lnTo>
                  <a:lnTo>
                    <a:pt x="74" y="140"/>
                  </a:lnTo>
                  <a:lnTo>
                    <a:pt x="76" y="140"/>
                  </a:lnTo>
                  <a:lnTo>
                    <a:pt x="76" y="142"/>
                  </a:lnTo>
                  <a:lnTo>
                    <a:pt x="76" y="144"/>
                  </a:lnTo>
                  <a:lnTo>
                    <a:pt x="78" y="144"/>
                  </a:lnTo>
                  <a:lnTo>
                    <a:pt x="78" y="142"/>
                  </a:lnTo>
                  <a:lnTo>
                    <a:pt x="80" y="142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76" y="146"/>
                  </a:lnTo>
                  <a:lnTo>
                    <a:pt x="74" y="146"/>
                  </a:lnTo>
                  <a:lnTo>
                    <a:pt x="72" y="148"/>
                  </a:lnTo>
                  <a:lnTo>
                    <a:pt x="72" y="148"/>
                  </a:lnTo>
                  <a:lnTo>
                    <a:pt x="70" y="150"/>
                  </a:lnTo>
                  <a:lnTo>
                    <a:pt x="68" y="150"/>
                  </a:lnTo>
                  <a:lnTo>
                    <a:pt x="70" y="152"/>
                  </a:lnTo>
                  <a:lnTo>
                    <a:pt x="70" y="152"/>
                  </a:lnTo>
                  <a:lnTo>
                    <a:pt x="66" y="152"/>
                  </a:lnTo>
                  <a:lnTo>
                    <a:pt x="64" y="154"/>
                  </a:lnTo>
                  <a:lnTo>
                    <a:pt x="66" y="156"/>
                  </a:lnTo>
                  <a:lnTo>
                    <a:pt x="68" y="156"/>
                  </a:lnTo>
                  <a:lnTo>
                    <a:pt x="66" y="158"/>
                  </a:lnTo>
                  <a:lnTo>
                    <a:pt x="64" y="160"/>
                  </a:lnTo>
                  <a:lnTo>
                    <a:pt x="64" y="160"/>
                  </a:lnTo>
                  <a:lnTo>
                    <a:pt x="62" y="158"/>
                  </a:lnTo>
                  <a:lnTo>
                    <a:pt x="62" y="156"/>
                  </a:lnTo>
                  <a:lnTo>
                    <a:pt x="60" y="158"/>
                  </a:lnTo>
                  <a:lnTo>
                    <a:pt x="60" y="158"/>
                  </a:lnTo>
                  <a:lnTo>
                    <a:pt x="60" y="160"/>
                  </a:lnTo>
                  <a:lnTo>
                    <a:pt x="58" y="160"/>
                  </a:lnTo>
                  <a:lnTo>
                    <a:pt x="58" y="162"/>
                  </a:lnTo>
                  <a:lnTo>
                    <a:pt x="58" y="162"/>
                  </a:lnTo>
                  <a:lnTo>
                    <a:pt x="56" y="162"/>
                  </a:lnTo>
                  <a:lnTo>
                    <a:pt x="56" y="164"/>
                  </a:lnTo>
                  <a:lnTo>
                    <a:pt x="56" y="166"/>
                  </a:lnTo>
                  <a:lnTo>
                    <a:pt x="52" y="168"/>
                  </a:lnTo>
                  <a:lnTo>
                    <a:pt x="54" y="168"/>
                  </a:lnTo>
                  <a:lnTo>
                    <a:pt x="52" y="170"/>
                  </a:lnTo>
                  <a:lnTo>
                    <a:pt x="52" y="172"/>
                  </a:lnTo>
                  <a:lnTo>
                    <a:pt x="50" y="174"/>
                  </a:lnTo>
                  <a:lnTo>
                    <a:pt x="50" y="174"/>
                  </a:lnTo>
                  <a:lnTo>
                    <a:pt x="52" y="174"/>
                  </a:lnTo>
                  <a:lnTo>
                    <a:pt x="54" y="174"/>
                  </a:lnTo>
                  <a:lnTo>
                    <a:pt x="54" y="174"/>
                  </a:lnTo>
                  <a:lnTo>
                    <a:pt x="52" y="176"/>
                  </a:lnTo>
                  <a:lnTo>
                    <a:pt x="52" y="178"/>
                  </a:lnTo>
                  <a:lnTo>
                    <a:pt x="52" y="180"/>
                  </a:lnTo>
                  <a:lnTo>
                    <a:pt x="56" y="178"/>
                  </a:lnTo>
                  <a:lnTo>
                    <a:pt x="58" y="178"/>
                  </a:lnTo>
                  <a:lnTo>
                    <a:pt x="62" y="174"/>
                  </a:lnTo>
                  <a:lnTo>
                    <a:pt x="62" y="174"/>
                  </a:lnTo>
                  <a:lnTo>
                    <a:pt x="60" y="174"/>
                  </a:lnTo>
                  <a:lnTo>
                    <a:pt x="62" y="172"/>
                  </a:lnTo>
                  <a:lnTo>
                    <a:pt x="62" y="168"/>
                  </a:lnTo>
                  <a:lnTo>
                    <a:pt x="64" y="168"/>
                  </a:lnTo>
                  <a:lnTo>
                    <a:pt x="64" y="168"/>
                  </a:lnTo>
                  <a:lnTo>
                    <a:pt x="66" y="168"/>
                  </a:lnTo>
                  <a:lnTo>
                    <a:pt x="68" y="168"/>
                  </a:lnTo>
                  <a:lnTo>
                    <a:pt x="64" y="170"/>
                  </a:lnTo>
                  <a:lnTo>
                    <a:pt x="64" y="172"/>
                  </a:lnTo>
                  <a:lnTo>
                    <a:pt x="68" y="172"/>
                  </a:lnTo>
                  <a:lnTo>
                    <a:pt x="66" y="174"/>
                  </a:lnTo>
                  <a:lnTo>
                    <a:pt x="64" y="174"/>
                  </a:lnTo>
                  <a:lnTo>
                    <a:pt x="62" y="178"/>
                  </a:lnTo>
                  <a:lnTo>
                    <a:pt x="64" y="180"/>
                  </a:lnTo>
                  <a:lnTo>
                    <a:pt x="62" y="180"/>
                  </a:lnTo>
                  <a:lnTo>
                    <a:pt x="62" y="182"/>
                  </a:lnTo>
                  <a:lnTo>
                    <a:pt x="60" y="182"/>
                  </a:lnTo>
                  <a:lnTo>
                    <a:pt x="58" y="180"/>
                  </a:lnTo>
                  <a:lnTo>
                    <a:pt x="56" y="180"/>
                  </a:lnTo>
                  <a:lnTo>
                    <a:pt x="54" y="182"/>
                  </a:lnTo>
                  <a:lnTo>
                    <a:pt x="54" y="184"/>
                  </a:lnTo>
                  <a:lnTo>
                    <a:pt x="52" y="186"/>
                  </a:lnTo>
                  <a:lnTo>
                    <a:pt x="50" y="186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2" y="182"/>
                  </a:lnTo>
                  <a:lnTo>
                    <a:pt x="52" y="180"/>
                  </a:lnTo>
                  <a:lnTo>
                    <a:pt x="50" y="178"/>
                  </a:lnTo>
                  <a:lnTo>
                    <a:pt x="48" y="178"/>
                  </a:lnTo>
                  <a:lnTo>
                    <a:pt x="48" y="180"/>
                  </a:lnTo>
                  <a:lnTo>
                    <a:pt x="44" y="180"/>
                  </a:lnTo>
                  <a:lnTo>
                    <a:pt x="44" y="180"/>
                  </a:lnTo>
                  <a:lnTo>
                    <a:pt x="48" y="180"/>
                  </a:lnTo>
                  <a:lnTo>
                    <a:pt x="44" y="184"/>
                  </a:lnTo>
                  <a:lnTo>
                    <a:pt x="42" y="182"/>
                  </a:lnTo>
                  <a:lnTo>
                    <a:pt x="40" y="182"/>
                  </a:lnTo>
                  <a:lnTo>
                    <a:pt x="38" y="184"/>
                  </a:lnTo>
                  <a:lnTo>
                    <a:pt x="40" y="186"/>
                  </a:lnTo>
                  <a:lnTo>
                    <a:pt x="42" y="184"/>
                  </a:lnTo>
                  <a:lnTo>
                    <a:pt x="42" y="186"/>
                  </a:lnTo>
                  <a:lnTo>
                    <a:pt x="40" y="186"/>
                  </a:lnTo>
                  <a:lnTo>
                    <a:pt x="38" y="188"/>
                  </a:lnTo>
                  <a:lnTo>
                    <a:pt x="36" y="188"/>
                  </a:lnTo>
                  <a:lnTo>
                    <a:pt x="36" y="188"/>
                  </a:lnTo>
                  <a:lnTo>
                    <a:pt x="36" y="188"/>
                  </a:lnTo>
                  <a:lnTo>
                    <a:pt x="38" y="190"/>
                  </a:lnTo>
                  <a:lnTo>
                    <a:pt x="40" y="190"/>
                  </a:lnTo>
                  <a:lnTo>
                    <a:pt x="40" y="192"/>
                  </a:lnTo>
                  <a:lnTo>
                    <a:pt x="42" y="192"/>
                  </a:lnTo>
                  <a:lnTo>
                    <a:pt x="42" y="194"/>
                  </a:lnTo>
                  <a:lnTo>
                    <a:pt x="38" y="192"/>
                  </a:lnTo>
                  <a:lnTo>
                    <a:pt x="38" y="190"/>
                  </a:lnTo>
                  <a:lnTo>
                    <a:pt x="36" y="190"/>
                  </a:lnTo>
                  <a:lnTo>
                    <a:pt x="34" y="188"/>
                  </a:lnTo>
                  <a:lnTo>
                    <a:pt x="34" y="188"/>
                  </a:lnTo>
                  <a:lnTo>
                    <a:pt x="32" y="188"/>
                  </a:lnTo>
                  <a:lnTo>
                    <a:pt x="32" y="190"/>
                  </a:lnTo>
                  <a:lnTo>
                    <a:pt x="34" y="192"/>
                  </a:lnTo>
                  <a:lnTo>
                    <a:pt x="36" y="194"/>
                  </a:lnTo>
                  <a:lnTo>
                    <a:pt x="38" y="194"/>
                  </a:lnTo>
                  <a:lnTo>
                    <a:pt x="40" y="196"/>
                  </a:lnTo>
                  <a:lnTo>
                    <a:pt x="38" y="196"/>
                  </a:lnTo>
                  <a:lnTo>
                    <a:pt x="34" y="194"/>
                  </a:lnTo>
                  <a:lnTo>
                    <a:pt x="30" y="190"/>
                  </a:lnTo>
                  <a:lnTo>
                    <a:pt x="30" y="192"/>
                  </a:lnTo>
                  <a:lnTo>
                    <a:pt x="28" y="190"/>
                  </a:lnTo>
                  <a:lnTo>
                    <a:pt x="26" y="190"/>
                  </a:lnTo>
                  <a:lnTo>
                    <a:pt x="24" y="188"/>
                  </a:lnTo>
                  <a:lnTo>
                    <a:pt x="22" y="190"/>
                  </a:lnTo>
                  <a:lnTo>
                    <a:pt x="24" y="192"/>
                  </a:lnTo>
                  <a:lnTo>
                    <a:pt x="22" y="194"/>
                  </a:lnTo>
                  <a:lnTo>
                    <a:pt x="24" y="194"/>
                  </a:lnTo>
                  <a:lnTo>
                    <a:pt x="28" y="194"/>
                  </a:lnTo>
                  <a:lnTo>
                    <a:pt x="28" y="194"/>
                  </a:lnTo>
                  <a:lnTo>
                    <a:pt x="26" y="196"/>
                  </a:lnTo>
                  <a:lnTo>
                    <a:pt x="28" y="196"/>
                  </a:lnTo>
                  <a:lnTo>
                    <a:pt x="30" y="194"/>
                  </a:lnTo>
                  <a:lnTo>
                    <a:pt x="32" y="194"/>
                  </a:lnTo>
                  <a:lnTo>
                    <a:pt x="32" y="196"/>
                  </a:lnTo>
                  <a:lnTo>
                    <a:pt x="28" y="198"/>
                  </a:lnTo>
                  <a:lnTo>
                    <a:pt x="26" y="200"/>
                  </a:lnTo>
                  <a:lnTo>
                    <a:pt x="24" y="200"/>
                  </a:lnTo>
                  <a:lnTo>
                    <a:pt x="22" y="196"/>
                  </a:lnTo>
                  <a:lnTo>
                    <a:pt x="22" y="196"/>
                  </a:lnTo>
                  <a:lnTo>
                    <a:pt x="20" y="198"/>
                  </a:lnTo>
                  <a:lnTo>
                    <a:pt x="18" y="196"/>
                  </a:lnTo>
                  <a:lnTo>
                    <a:pt x="16" y="196"/>
                  </a:lnTo>
                  <a:lnTo>
                    <a:pt x="16" y="196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8" y="198"/>
                  </a:lnTo>
                  <a:lnTo>
                    <a:pt x="20" y="200"/>
                  </a:lnTo>
                  <a:lnTo>
                    <a:pt x="24" y="202"/>
                  </a:lnTo>
                  <a:lnTo>
                    <a:pt x="22" y="204"/>
                  </a:lnTo>
                  <a:lnTo>
                    <a:pt x="24" y="206"/>
                  </a:lnTo>
                  <a:lnTo>
                    <a:pt x="22" y="206"/>
                  </a:lnTo>
                  <a:lnTo>
                    <a:pt x="22" y="206"/>
                  </a:lnTo>
                  <a:lnTo>
                    <a:pt x="22" y="202"/>
                  </a:lnTo>
                  <a:lnTo>
                    <a:pt x="20" y="202"/>
                  </a:lnTo>
                  <a:lnTo>
                    <a:pt x="16" y="202"/>
                  </a:lnTo>
                  <a:lnTo>
                    <a:pt x="18" y="204"/>
                  </a:lnTo>
                  <a:lnTo>
                    <a:pt x="18" y="204"/>
                  </a:lnTo>
                  <a:lnTo>
                    <a:pt x="14" y="202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2" y="208"/>
                  </a:lnTo>
                  <a:lnTo>
                    <a:pt x="12" y="208"/>
                  </a:lnTo>
                  <a:lnTo>
                    <a:pt x="10" y="206"/>
                  </a:lnTo>
                  <a:lnTo>
                    <a:pt x="8" y="206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6" y="206"/>
                  </a:lnTo>
                  <a:lnTo>
                    <a:pt x="4" y="204"/>
                  </a:lnTo>
                  <a:lnTo>
                    <a:pt x="2" y="206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4" y="210"/>
                  </a:lnTo>
                  <a:lnTo>
                    <a:pt x="6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4" y="212"/>
                  </a:lnTo>
                  <a:lnTo>
                    <a:pt x="18" y="212"/>
                  </a:lnTo>
                  <a:lnTo>
                    <a:pt x="18" y="212"/>
                  </a:lnTo>
                  <a:lnTo>
                    <a:pt x="20" y="212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4"/>
                  </a:lnTo>
                  <a:lnTo>
                    <a:pt x="10" y="212"/>
                  </a:lnTo>
                  <a:lnTo>
                    <a:pt x="8" y="212"/>
                  </a:lnTo>
                  <a:lnTo>
                    <a:pt x="6" y="212"/>
                  </a:lnTo>
                  <a:lnTo>
                    <a:pt x="4" y="214"/>
                  </a:lnTo>
                  <a:lnTo>
                    <a:pt x="2" y="214"/>
                  </a:lnTo>
                  <a:lnTo>
                    <a:pt x="2" y="216"/>
                  </a:lnTo>
                  <a:lnTo>
                    <a:pt x="6" y="216"/>
                  </a:lnTo>
                  <a:lnTo>
                    <a:pt x="4" y="218"/>
                  </a:lnTo>
                  <a:lnTo>
                    <a:pt x="6" y="220"/>
                  </a:lnTo>
                  <a:lnTo>
                    <a:pt x="8" y="218"/>
                  </a:lnTo>
                  <a:lnTo>
                    <a:pt x="10" y="218"/>
                  </a:lnTo>
                  <a:lnTo>
                    <a:pt x="8" y="220"/>
                  </a:lnTo>
                  <a:lnTo>
                    <a:pt x="6" y="220"/>
                  </a:lnTo>
                  <a:lnTo>
                    <a:pt x="4" y="220"/>
                  </a:lnTo>
                  <a:lnTo>
                    <a:pt x="4" y="220"/>
                  </a:lnTo>
                  <a:lnTo>
                    <a:pt x="2" y="222"/>
                  </a:lnTo>
                  <a:lnTo>
                    <a:pt x="4" y="222"/>
                  </a:lnTo>
                  <a:lnTo>
                    <a:pt x="6" y="222"/>
                  </a:lnTo>
                  <a:lnTo>
                    <a:pt x="4" y="222"/>
                  </a:lnTo>
                  <a:lnTo>
                    <a:pt x="2" y="222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6" y="226"/>
                  </a:lnTo>
                  <a:lnTo>
                    <a:pt x="8" y="226"/>
                  </a:lnTo>
                  <a:lnTo>
                    <a:pt x="10" y="226"/>
                  </a:lnTo>
                  <a:lnTo>
                    <a:pt x="14" y="224"/>
                  </a:lnTo>
                  <a:lnTo>
                    <a:pt x="16" y="226"/>
                  </a:lnTo>
                  <a:lnTo>
                    <a:pt x="16" y="226"/>
                  </a:lnTo>
                  <a:lnTo>
                    <a:pt x="18" y="224"/>
                  </a:lnTo>
                  <a:lnTo>
                    <a:pt x="18" y="222"/>
                  </a:lnTo>
                  <a:lnTo>
                    <a:pt x="20" y="222"/>
                  </a:lnTo>
                  <a:lnTo>
                    <a:pt x="20" y="224"/>
                  </a:lnTo>
                  <a:lnTo>
                    <a:pt x="22" y="224"/>
                  </a:lnTo>
                  <a:lnTo>
                    <a:pt x="26" y="222"/>
                  </a:lnTo>
                  <a:lnTo>
                    <a:pt x="26" y="222"/>
                  </a:lnTo>
                  <a:lnTo>
                    <a:pt x="26" y="224"/>
                  </a:lnTo>
                  <a:lnTo>
                    <a:pt x="24" y="224"/>
                  </a:lnTo>
                  <a:lnTo>
                    <a:pt x="28" y="226"/>
                  </a:lnTo>
                  <a:lnTo>
                    <a:pt x="28" y="224"/>
                  </a:lnTo>
                  <a:lnTo>
                    <a:pt x="28" y="222"/>
                  </a:lnTo>
                  <a:lnTo>
                    <a:pt x="30" y="220"/>
                  </a:lnTo>
                  <a:lnTo>
                    <a:pt x="30" y="222"/>
                  </a:lnTo>
                  <a:lnTo>
                    <a:pt x="30" y="224"/>
                  </a:lnTo>
                  <a:lnTo>
                    <a:pt x="30" y="226"/>
                  </a:lnTo>
                  <a:lnTo>
                    <a:pt x="26" y="228"/>
                  </a:lnTo>
                  <a:lnTo>
                    <a:pt x="24" y="228"/>
                  </a:lnTo>
                  <a:lnTo>
                    <a:pt x="26" y="230"/>
                  </a:lnTo>
                  <a:lnTo>
                    <a:pt x="24" y="230"/>
                  </a:lnTo>
                  <a:lnTo>
                    <a:pt x="22" y="230"/>
                  </a:lnTo>
                  <a:lnTo>
                    <a:pt x="22" y="230"/>
                  </a:lnTo>
                  <a:lnTo>
                    <a:pt x="22" y="228"/>
                  </a:lnTo>
                  <a:lnTo>
                    <a:pt x="22" y="226"/>
                  </a:lnTo>
                  <a:lnTo>
                    <a:pt x="20" y="226"/>
                  </a:lnTo>
                  <a:lnTo>
                    <a:pt x="18" y="228"/>
                  </a:lnTo>
                  <a:lnTo>
                    <a:pt x="18" y="230"/>
                  </a:lnTo>
                  <a:lnTo>
                    <a:pt x="16" y="228"/>
                  </a:lnTo>
                  <a:lnTo>
                    <a:pt x="14" y="228"/>
                  </a:lnTo>
                  <a:lnTo>
                    <a:pt x="10" y="228"/>
                  </a:lnTo>
                  <a:lnTo>
                    <a:pt x="10" y="228"/>
                  </a:lnTo>
                  <a:lnTo>
                    <a:pt x="6" y="228"/>
                  </a:lnTo>
                  <a:lnTo>
                    <a:pt x="4" y="228"/>
                  </a:lnTo>
                  <a:lnTo>
                    <a:pt x="2" y="228"/>
                  </a:lnTo>
                  <a:lnTo>
                    <a:pt x="2" y="228"/>
                  </a:lnTo>
                  <a:lnTo>
                    <a:pt x="4" y="230"/>
                  </a:lnTo>
                  <a:lnTo>
                    <a:pt x="2" y="230"/>
                  </a:lnTo>
                  <a:lnTo>
                    <a:pt x="4" y="232"/>
                  </a:lnTo>
                  <a:lnTo>
                    <a:pt x="6" y="232"/>
                  </a:lnTo>
                  <a:lnTo>
                    <a:pt x="6" y="230"/>
                  </a:lnTo>
                  <a:lnTo>
                    <a:pt x="8" y="230"/>
                  </a:lnTo>
                  <a:lnTo>
                    <a:pt x="6" y="232"/>
                  </a:lnTo>
                  <a:lnTo>
                    <a:pt x="6" y="234"/>
                  </a:lnTo>
                  <a:lnTo>
                    <a:pt x="6" y="236"/>
                  </a:lnTo>
                  <a:lnTo>
                    <a:pt x="4" y="234"/>
                  </a:lnTo>
                  <a:lnTo>
                    <a:pt x="4" y="236"/>
                  </a:lnTo>
                  <a:lnTo>
                    <a:pt x="6" y="238"/>
                  </a:lnTo>
                  <a:lnTo>
                    <a:pt x="10" y="234"/>
                  </a:lnTo>
                  <a:lnTo>
                    <a:pt x="12" y="236"/>
                  </a:lnTo>
                  <a:lnTo>
                    <a:pt x="10" y="236"/>
                  </a:lnTo>
                  <a:lnTo>
                    <a:pt x="12" y="238"/>
                  </a:lnTo>
                  <a:lnTo>
                    <a:pt x="8" y="240"/>
                  </a:lnTo>
                  <a:lnTo>
                    <a:pt x="8" y="240"/>
                  </a:lnTo>
                  <a:lnTo>
                    <a:pt x="10" y="242"/>
                  </a:lnTo>
                  <a:lnTo>
                    <a:pt x="10" y="242"/>
                  </a:lnTo>
                  <a:lnTo>
                    <a:pt x="10" y="244"/>
                  </a:lnTo>
                  <a:lnTo>
                    <a:pt x="10" y="246"/>
                  </a:lnTo>
                  <a:lnTo>
                    <a:pt x="10" y="246"/>
                  </a:lnTo>
                  <a:lnTo>
                    <a:pt x="12" y="244"/>
                  </a:lnTo>
                  <a:lnTo>
                    <a:pt x="14" y="244"/>
                  </a:lnTo>
                  <a:lnTo>
                    <a:pt x="16" y="240"/>
                  </a:lnTo>
                  <a:lnTo>
                    <a:pt x="20" y="238"/>
                  </a:lnTo>
                  <a:lnTo>
                    <a:pt x="22" y="238"/>
                  </a:lnTo>
                  <a:lnTo>
                    <a:pt x="24" y="238"/>
                  </a:lnTo>
                  <a:lnTo>
                    <a:pt x="22" y="240"/>
                  </a:lnTo>
                  <a:lnTo>
                    <a:pt x="20" y="242"/>
                  </a:lnTo>
                  <a:lnTo>
                    <a:pt x="20" y="244"/>
                  </a:lnTo>
                  <a:lnTo>
                    <a:pt x="20" y="246"/>
                  </a:lnTo>
                  <a:lnTo>
                    <a:pt x="18" y="244"/>
                  </a:lnTo>
                  <a:lnTo>
                    <a:pt x="18" y="242"/>
                  </a:lnTo>
                  <a:lnTo>
                    <a:pt x="16" y="242"/>
                  </a:lnTo>
                  <a:lnTo>
                    <a:pt x="16" y="244"/>
                  </a:lnTo>
                  <a:lnTo>
                    <a:pt x="14" y="244"/>
                  </a:lnTo>
                  <a:lnTo>
                    <a:pt x="16" y="246"/>
                  </a:lnTo>
                  <a:lnTo>
                    <a:pt x="14" y="248"/>
                  </a:lnTo>
                  <a:lnTo>
                    <a:pt x="14" y="248"/>
                  </a:lnTo>
                  <a:lnTo>
                    <a:pt x="12" y="250"/>
                  </a:lnTo>
                  <a:lnTo>
                    <a:pt x="14" y="250"/>
                  </a:lnTo>
                  <a:lnTo>
                    <a:pt x="16" y="250"/>
                  </a:lnTo>
                  <a:lnTo>
                    <a:pt x="18" y="252"/>
                  </a:lnTo>
                  <a:lnTo>
                    <a:pt x="16" y="252"/>
                  </a:lnTo>
                  <a:lnTo>
                    <a:pt x="14" y="254"/>
                  </a:lnTo>
                  <a:lnTo>
                    <a:pt x="14" y="256"/>
                  </a:lnTo>
                  <a:lnTo>
                    <a:pt x="12" y="254"/>
                  </a:lnTo>
                  <a:lnTo>
                    <a:pt x="10" y="254"/>
                  </a:lnTo>
                  <a:lnTo>
                    <a:pt x="10" y="256"/>
                  </a:lnTo>
                  <a:lnTo>
                    <a:pt x="10" y="254"/>
                  </a:lnTo>
                  <a:lnTo>
                    <a:pt x="8" y="254"/>
                  </a:lnTo>
                  <a:lnTo>
                    <a:pt x="6" y="258"/>
                  </a:lnTo>
                  <a:lnTo>
                    <a:pt x="6" y="260"/>
                  </a:lnTo>
                  <a:lnTo>
                    <a:pt x="10" y="264"/>
                  </a:lnTo>
                  <a:lnTo>
                    <a:pt x="10" y="262"/>
                  </a:lnTo>
                  <a:lnTo>
                    <a:pt x="12" y="262"/>
                  </a:lnTo>
                  <a:lnTo>
                    <a:pt x="14" y="262"/>
                  </a:lnTo>
                  <a:lnTo>
                    <a:pt x="12" y="260"/>
                  </a:lnTo>
                  <a:lnTo>
                    <a:pt x="14" y="258"/>
                  </a:lnTo>
                  <a:lnTo>
                    <a:pt x="16" y="260"/>
                  </a:lnTo>
                  <a:lnTo>
                    <a:pt x="16" y="260"/>
                  </a:lnTo>
                  <a:lnTo>
                    <a:pt x="16" y="262"/>
                  </a:lnTo>
                  <a:lnTo>
                    <a:pt x="16" y="264"/>
                  </a:lnTo>
                  <a:lnTo>
                    <a:pt x="14" y="264"/>
                  </a:lnTo>
                  <a:lnTo>
                    <a:pt x="16" y="268"/>
                  </a:lnTo>
                  <a:lnTo>
                    <a:pt x="16" y="268"/>
                  </a:lnTo>
                  <a:lnTo>
                    <a:pt x="20" y="266"/>
                  </a:lnTo>
                  <a:lnTo>
                    <a:pt x="22" y="268"/>
                  </a:lnTo>
                  <a:lnTo>
                    <a:pt x="18" y="268"/>
                  </a:lnTo>
                  <a:lnTo>
                    <a:pt x="18" y="270"/>
                  </a:lnTo>
                  <a:lnTo>
                    <a:pt x="18" y="272"/>
                  </a:lnTo>
                  <a:lnTo>
                    <a:pt x="18" y="272"/>
                  </a:lnTo>
                  <a:lnTo>
                    <a:pt x="14" y="270"/>
                  </a:lnTo>
                  <a:lnTo>
                    <a:pt x="12" y="270"/>
                  </a:lnTo>
                  <a:lnTo>
                    <a:pt x="10" y="268"/>
                  </a:lnTo>
                  <a:lnTo>
                    <a:pt x="8" y="268"/>
                  </a:lnTo>
                  <a:lnTo>
                    <a:pt x="8" y="270"/>
                  </a:lnTo>
                  <a:lnTo>
                    <a:pt x="8" y="272"/>
                  </a:lnTo>
                  <a:lnTo>
                    <a:pt x="10" y="278"/>
                  </a:lnTo>
                  <a:lnTo>
                    <a:pt x="14" y="278"/>
                  </a:lnTo>
                  <a:lnTo>
                    <a:pt x="16" y="280"/>
                  </a:lnTo>
                  <a:lnTo>
                    <a:pt x="22" y="282"/>
                  </a:lnTo>
                  <a:lnTo>
                    <a:pt x="22" y="284"/>
                  </a:lnTo>
                  <a:lnTo>
                    <a:pt x="22" y="284"/>
                  </a:lnTo>
                  <a:lnTo>
                    <a:pt x="22" y="286"/>
                  </a:lnTo>
                  <a:lnTo>
                    <a:pt x="24" y="286"/>
                  </a:lnTo>
                  <a:lnTo>
                    <a:pt x="24" y="282"/>
                  </a:lnTo>
                  <a:lnTo>
                    <a:pt x="24" y="282"/>
                  </a:lnTo>
                  <a:lnTo>
                    <a:pt x="26" y="284"/>
                  </a:lnTo>
                  <a:lnTo>
                    <a:pt x="26" y="284"/>
                  </a:lnTo>
                  <a:lnTo>
                    <a:pt x="28" y="288"/>
                  </a:lnTo>
                  <a:lnTo>
                    <a:pt x="30" y="286"/>
                  </a:lnTo>
                  <a:lnTo>
                    <a:pt x="30" y="286"/>
                  </a:lnTo>
                  <a:lnTo>
                    <a:pt x="32" y="286"/>
                  </a:lnTo>
                  <a:lnTo>
                    <a:pt x="36" y="284"/>
                  </a:lnTo>
                  <a:lnTo>
                    <a:pt x="36" y="284"/>
                  </a:lnTo>
                  <a:lnTo>
                    <a:pt x="38" y="282"/>
                  </a:lnTo>
                  <a:lnTo>
                    <a:pt x="38" y="282"/>
                  </a:lnTo>
                  <a:lnTo>
                    <a:pt x="38" y="284"/>
                  </a:lnTo>
                  <a:lnTo>
                    <a:pt x="40" y="284"/>
                  </a:lnTo>
                  <a:lnTo>
                    <a:pt x="44" y="280"/>
                  </a:lnTo>
                  <a:lnTo>
                    <a:pt x="44" y="278"/>
                  </a:lnTo>
                  <a:lnTo>
                    <a:pt x="42" y="276"/>
                  </a:lnTo>
                  <a:lnTo>
                    <a:pt x="46" y="278"/>
                  </a:lnTo>
                  <a:lnTo>
                    <a:pt x="48" y="276"/>
                  </a:lnTo>
                  <a:lnTo>
                    <a:pt x="48" y="274"/>
                  </a:lnTo>
                  <a:lnTo>
                    <a:pt x="50" y="274"/>
                  </a:lnTo>
                  <a:lnTo>
                    <a:pt x="48" y="272"/>
                  </a:lnTo>
                  <a:lnTo>
                    <a:pt x="50" y="270"/>
                  </a:lnTo>
                  <a:lnTo>
                    <a:pt x="52" y="270"/>
                  </a:lnTo>
                  <a:lnTo>
                    <a:pt x="54" y="268"/>
                  </a:lnTo>
                  <a:lnTo>
                    <a:pt x="52" y="266"/>
                  </a:lnTo>
                  <a:lnTo>
                    <a:pt x="52" y="264"/>
                  </a:lnTo>
                  <a:lnTo>
                    <a:pt x="50" y="262"/>
                  </a:lnTo>
                  <a:lnTo>
                    <a:pt x="48" y="260"/>
                  </a:lnTo>
                  <a:lnTo>
                    <a:pt x="48" y="258"/>
                  </a:lnTo>
                  <a:lnTo>
                    <a:pt x="50" y="260"/>
                  </a:lnTo>
                  <a:lnTo>
                    <a:pt x="52" y="262"/>
                  </a:lnTo>
                  <a:lnTo>
                    <a:pt x="52" y="266"/>
                  </a:lnTo>
                  <a:lnTo>
                    <a:pt x="54" y="266"/>
                  </a:lnTo>
                  <a:lnTo>
                    <a:pt x="56" y="266"/>
                  </a:lnTo>
                  <a:lnTo>
                    <a:pt x="54" y="268"/>
                  </a:lnTo>
                  <a:lnTo>
                    <a:pt x="56" y="270"/>
                  </a:lnTo>
                  <a:lnTo>
                    <a:pt x="58" y="268"/>
                  </a:lnTo>
                  <a:lnTo>
                    <a:pt x="58" y="266"/>
                  </a:lnTo>
                  <a:lnTo>
                    <a:pt x="56" y="266"/>
                  </a:lnTo>
                  <a:lnTo>
                    <a:pt x="58" y="264"/>
                  </a:lnTo>
                  <a:lnTo>
                    <a:pt x="60" y="266"/>
                  </a:lnTo>
                  <a:lnTo>
                    <a:pt x="60" y="268"/>
                  </a:lnTo>
                  <a:lnTo>
                    <a:pt x="62" y="264"/>
                  </a:lnTo>
                  <a:lnTo>
                    <a:pt x="64" y="262"/>
                  </a:lnTo>
                  <a:lnTo>
                    <a:pt x="62" y="260"/>
                  </a:lnTo>
                  <a:lnTo>
                    <a:pt x="60" y="258"/>
                  </a:lnTo>
                  <a:lnTo>
                    <a:pt x="60" y="258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64" y="254"/>
                  </a:lnTo>
                  <a:lnTo>
                    <a:pt x="62" y="252"/>
                  </a:lnTo>
                  <a:lnTo>
                    <a:pt x="62" y="250"/>
                  </a:lnTo>
                  <a:lnTo>
                    <a:pt x="64" y="250"/>
                  </a:lnTo>
                  <a:lnTo>
                    <a:pt x="66" y="250"/>
                  </a:lnTo>
                  <a:lnTo>
                    <a:pt x="64" y="252"/>
                  </a:lnTo>
                  <a:lnTo>
                    <a:pt x="64" y="256"/>
                  </a:lnTo>
                  <a:lnTo>
                    <a:pt x="64" y="258"/>
                  </a:lnTo>
                  <a:lnTo>
                    <a:pt x="66" y="260"/>
                  </a:lnTo>
                  <a:lnTo>
                    <a:pt x="66" y="262"/>
                  </a:lnTo>
                  <a:lnTo>
                    <a:pt x="68" y="264"/>
                  </a:lnTo>
                  <a:lnTo>
                    <a:pt x="72" y="264"/>
                  </a:lnTo>
                  <a:lnTo>
                    <a:pt x="72" y="264"/>
                  </a:lnTo>
                  <a:lnTo>
                    <a:pt x="72" y="266"/>
                  </a:lnTo>
                  <a:lnTo>
                    <a:pt x="74" y="268"/>
                  </a:lnTo>
                  <a:lnTo>
                    <a:pt x="76" y="270"/>
                  </a:lnTo>
                  <a:lnTo>
                    <a:pt x="76" y="268"/>
                  </a:lnTo>
                  <a:lnTo>
                    <a:pt x="76" y="260"/>
                  </a:lnTo>
                  <a:lnTo>
                    <a:pt x="74" y="256"/>
                  </a:lnTo>
                  <a:lnTo>
                    <a:pt x="76" y="254"/>
                  </a:lnTo>
                  <a:lnTo>
                    <a:pt x="76" y="254"/>
                  </a:lnTo>
                  <a:lnTo>
                    <a:pt x="76" y="250"/>
                  </a:lnTo>
                  <a:lnTo>
                    <a:pt x="76" y="250"/>
                  </a:lnTo>
                  <a:lnTo>
                    <a:pt x="80" y="250"/>
                  </a:lnTo>
                  <a:lnTo>
                    <a:pt x="82" y="248"/>
                  </a:lnTo>
                  <a:lnTo>
                    <a:pt x="80" y="244"/>
                  </a:lnTo>
                  <a:lnTo>
                    <a:pt x="82" y="240"/>
                  </a:lnTo>
                  <a:lnTo>
                    <a:pt x="80" y="238"/>
                  </a:lnTo>
                  <a:lnTo>
                    <a:pt x="80" y="232"/>
                  </a:lnTo>
                  <a:lnTo>
                    <a:pt x="78" y="228"/>
                  </a:lnTo>
                  <a:lnTo>
                    <a:pt x="78" y="226"/>
                  </a:lnTo>
                  <a:lnTo>
                    <a:pt x="84" y="224"/>
                  </a:lnTo>
                  <a:lnTo>
                    <a:pt x="84" y="220"/>
                  </a:lnTo>
                  <a:lnTo>
                    <a:pt x="84" y="218"/>
                  </a:lnTo>
                  <a:lnTo>
                    <a:pt x="80" y="212"/>
                  </a:lnTo>
                  <a:lnTo>
                    <a:pt x="78" y="210"/>
                  </a:lnTo>
                  <a:lnTo>
                    <a:pt x="78" y="206"/>
                  </a:lnTo>
                  <a:lnTo>
                    <a:pt x="78" y="202"/>
                  </a:lnTo>
                  <a:lnTo>
                    <a:pt x="78" y="196"/>
                  </a:lnTo>
                  <a:lnTo>
                    <a:pt x="76" y="194"/>
                  </a:lnTo>
                  <a:lnTo>
                    <a:pt x="76" y="190"/>
                  </a:lnTo>
                  <a:lnTo>
                    <a:pt x="76" y="184"/>
                  </a:lnTo>
                  <a:lnTo>
                    <a:pt x="74" y="178"/>
                  </a:lnTo>
                  <a:lnTo>
                    <a:pt x="76" y="172"/>
                  </a:lnTo>
                  <a:lnTo>
                    <a:pt x="78" y="166"/>
                  </a:lnTo>
                  <a:lnTo>
                    <a:pt x="82" y="166"/>
                  </a:lnTo>
                  <a:lnTo>
                    <a:pt x="84" y="166"/>
                  </a:lnTo>
                  <a:lnTo>
                    <a:pt x="88" y="166"/>
                  </a:lnTo>
                  <a:lnTo>
                    <a:pt x="90" y="164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90" y="154"/>
                  </a:lnTo>
                  <a:lnTo>
                    <a:pt x="94" y="144"/>
                  </a:lnTo>
                  <a:lnTo>
                    <a:pt x="94" y="138"/>
                  </a:lnTo>
                  <a:lnTo>
                    <a:pt x="94" y="132"/>
                  </a:lnTo>
                  <a:lnTo>
                    <a:pt x="96" y="128"/>
                  </a:lnTo>
                  <a:lnTo>
                    <a:pt x="96" y="126"/>
                  </a:lnTo>
                  <a:lnTo>
                    <a:pt x="94" y="124"/>
                  </a:lnTo>
                  <a:lnTo>
                    <a:pt x="94" y="122"/>
                  </a:lnTo>
                  <a:lnTo>
                    <a:pt x="98" y="118"/>
                  </a:lnTo>
                  <a:lnTo>
                    <a:pt x="102" y="118"/>
                  </a:lnTo>
                  <a:lnTo>
                    <a:pt x="104" y="116"/>
                  </a:lnTo>
                  <a:lnTo>
                    <a:pt x="104" y="114"/>
                  </a:lnTo>
                  <a:lnTo>
                    <a:pt x="108" y="108"/>
                  </a:lnTo>
                  <a:lnTo>
                    <a:pt x="112" y="104"/>
                  </a:lnTo>
                  <a:lnTo>
                    <a:pt x="112" y="100"/>
                  </a:lnTo>
                  <a:lnTo>
                    <a:pt x="112" y="96"/>
                  </a:lnTo>
                  <a:lnTo>
                    <a:pt x="110" y="96"/>
                  </a:lnTo>
                  <a:lnTo>
                    <a:pt x="110" y="90"/>
                  </a:lnTo>
                  <a:lnTo>
                    <a:pt x="112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6" y="82"/>
                  </a:lnTo>
                  <a:lnTo>
                    <a:pt x="118" y="78"/>
                  </a:lnTo>
                  <a:lnTo>
                    <a:pt x="120" y="76"/>
                  </a:lnTo>
                  <a:lnTo>
                    <a:pt x="122" y="78"/>
                  </a:lnTo>
                  <a:lnTo>
                    <a:pt x="124" y="80"/>
                  </a:lnTo>
                  <a:lnTo>
                    <a:pt x="126" y="78"/>
                  </a:lnTo>
                  <a:lnTo>
                    <a:pt x="126" y="76"/>
                  </a:lnTo>
                  <a:lnTo>
                    <a:pt x="126" y="74"/>
                  </a:lnTo>
                  <a:lnTo>
                    <a:pt x="126" y="74"/>
                  </a:lnTo>
                  <a:lnTo>
                    <a:pt x="126" y="72"/>
                  </a:lnTo>
                  <a:lnTo>
                    <a:pt x="128" y="70"/>
                  </a:lnTo>
                  <a:lnTo>
                    <a:pt x="126" y="68"/>
                  </a:lnTo>
                  <a:lnTo>
                    <a:pt x="126" y="66"/>
                  </a:lnTo>
                  <a:lnTo>
                    <a:pt x="130" y="66"/>
                  </a:lnTo>
                  <a:lnTo>
                    <a:pt x="134" y="66"/>
                  </a:lnTo>
                  <a:lnTo>
                    <a:pt x="138" y="66"/>
                  </a:lnTo>
                  <a:lnTo>
                    <a:pt x="140" y="68"/>
                  </a:lnTo>
                  <a:lnTo>
                    <a:pt x="142" y="68"/>
                  </a:lnTo>
                  <a:lnTo>
                    <a:pt x="144" y="70"/>
                  </a:lnTo>
                  <a:lnTo>
                    <a:pt x="146" y="70"/>
                  </a:lnTo>
                  <a:lnTo>
                    <a:pt x="146" y="70"/>
                  </a:lnTo>
                  <a:lnTo>
                    <a:pt x="146" y="68"/>
                  </a:lnTo>
                  <a:lnTo>
                    <a:pt x="146" y="64"/>
                  </a:lnTo>
                  <a:lnTo>
                    <a:pt x="146" y="62"/>
                  </a:lnTo>
                  <a:lnTo>
                    <a:pt x="148" y="60"/>
                  </a:lnTo>
                  <a:lnTo>
                    <a:pt x="148" y="58"/>
                  </a:lnTo>
                  <a:lnTo>
                    <a:pt x="144" y="56"/>
                  </a:lnTo>
                  <a:lnTo>
                    <a:pt x="144" y="54"/>
                  </a:lnTo>
                  <a:lnTo>
                    <a:pt x="148" y="56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4" y="54"/>
                  </a:lnTo>
                  <a:lnTo>
                    <a:pt x="154" y="52"/>
                  </a:lnTo>
                  <a:lnTo>
                    <a:pt x="154" y="48"/>
                  </a:lnTo>
                  <a:lnTo>
                    <a:pt x="154" y="48"/>
                  </a:lnTo>
                  <a:lnTo>
                    <a:pt x="158" y="48"/>
                  </a:lnTo>
                  <a:lnTo>
                    <a:pt x="160" y="50"/>
                  </a:lnTo>
                  <a:lnTo>
                    <a:pt x="164" y="56"/>
                  </a:lnTo>
                  <a:lnTo>
                    <a:pt x="166" y="58"/>
                  </a:lnTo>
                  <a:lnTo>
                    <a:pt x="168" y="60"/>
                  </a:lnTo>
                  <a:lnTo>
                    <a:pt x="170" y="62"/>
                  </a:lnTo>
                  <a:lnTo>
                    <a:pt x="176" y="62"/>
                  </a:lnTo>
                  <a:lnTo>
                    <a:pt x="180" y="60"/>
                  </a:lnTo>
                  <a:lnTo>
                    <a:pt x="182" y="58"/>
                  </a:lnTo>
                  <a:lnTo>
                    <a:pt x="184" y="58"/>
                  </a:lnTo>
                  <a:lnTo>
                    <a:pt x="188" y="60"/>
                  </a:lnTo>
                  <a:lnTo>
                    <a:pt x="190" y="60"/>
                  </a:lnTo>
                  <a:lnTo>
                    <a:pt x="192" y="58"/>
                  </a:lnTo>
                  <a:lnTo>
                    <a:pt x="194" y="56"/>
                  </a:lnTo>
                  <a:lnTo>
                    <a:pt x="196" y="56"/>
                  </a:lnTo>
                  <a:lnTo>
                    <a:pt x="198" y="56"/>
                  </a:lnTo>
                  <a:lnTo>
                    <a:pt x="200" y="54"/>
                  </a:lnTo>
                  <a:lnTo>
                    <a:pt x="200" y="52"/>
                  </a:lnTo>
                  <a:lnTo>
                    <a:pt x="200" y="50"/>
                  </a:lnTo>
                  <a:lnTo>
                    <a:pt x="198" y="46"/>
                  </a:lnTo>
                  <a:lnTo>
                    <a:pt x="200" y="40"/>
                  </a:lnTo>
                  <a:lnTo>
                    <a:pt x="200" y="38"/>
                  </a:lnTo>
                  <a:lnTo>
                    <a:pt x="198" y="36"/>
                  </a:lnTo>
                  <a:lnTo>
                    <a:pt x="200" y="36"/>
                  </a:lnTo>
                  <a:lnTo>
                    <a:pt x="202" y="34"/>
                  </a:lnTo>
                  <a:lnTo>
                    <a:pt x="202" y="32"/>
                  </a:lnTo>
                  <a:lnTo>
                    <a:pt x="204" y="30"/>
                  </a:lnTo>
                  <a:lnTo>
                    <a:pt x="208" y="30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12" y="28"/>
                  </a:lnTo>
                  <a:lnTo>
                    <a:pt x="216" y="28"/>
                  </a:lnTo>
                  <a:lnTo>
                    <a:pt x="218" y="28"/>
                  </a:lnTo>
                  <a:lnTo>
                    <a:pt x="222" y="32"/>
                  </a:lnTo>
                  <a:lnTo>
                    <a:pt x="224" y="34"/>
                  </a:lnTo>
                  <a:lnTo>
                    <a:pt x="226" y="34"/>
                  </a:lnTo>
                  <a:lnTo>
                    <a:pt x="230" y="36"/>
                  </a:lnTo>
                  <a:lnTo>
                    <a:pt x="230" y="38"/>
                  </a:lnTo>
                  <a:lnTo>
                    <a:pt x="234" y="40"/>
                  </a:lnTo>
                  <a:lnTo>
                    <a:pt x="234" y="42"/>
                  </a:lnTo>
                  <a:lnTo>
                    <a:pt x="230" y="46"/>
                  </a:lnTo>
                  <a:lnTo>
                    <a:pt x="232" y="52"/>
                  </a:lnTo>
                  <a:close/>
                  <a:moveTo>
                    <a:pt x="10" y="264"/>
                  </a:moveTo>
                  <a:lnTo>
                    <a:pt x="12" y="266"/>
                  </a:lnTo>
                  <a:lnTo>
                    <a:pt x="10" y="266"/>
                  </a:lnTo>
                  <a:lnTo>
                    <a:pt x="10" y="264"/>
                  </a:lnTo>
                  <a:close/>
                  <a:moveTo>
                    <a:pt x="4" y="250"/>
                  </a:moveTo>
                  <a:lnTo>
                    <a:pt x="6" y="250"/>
                  </a:lnTo>
                  <a:lnTo>
                    <a:pt x="8" y="252"/>
                  </a:lnTo>
                  <a:lnTo>
                    <a:pt x="6" y="254"/>
                  </a:lnTo>
                  <a:lnTo>
                    <a:pt x="4" y="250"/>
                  </a:lnTo>
                  <a:close/>
                  <a:moveTo>
                    <a:pt x="8" y="246"/>
                  </a:moveTo>
                  <a:lnTo>
                    <a:pt x="8" y="248"/>
                  </a:lnTo>
                  <a:lnTo>
                    <a:pt x="8" y="248"/>
                  </a:lnTo>
                  <a:lnTo>
                    <a:pt x="8" y="246"/>
                  </a:lnTo>
                  <a:close/>
                  <a:moveTo>
                    <a:pt x="8" y="244"/>
                  </a:moveTo>
                  <a:lnTo>
                    <a:pt x="6" y="248"/>
                  </a:lnTo>
                  <a:lnTo>
                    <a:pt x="4" y="246"/>
                  </a:lnTo>
                  <a:lnTo>
                    <a:pt x="8" y="244"/>
                  </a:lnTo>
                  <a:close/>
                  <a:moveTo>
                    <a:pt x="2" y="236"/>
                  </a:moveTo>
                  <a:lnTo>
                    <a:pt x="2" y="234"/>
                  </a:lnTo>
                  <a:lnTo>
                    <a:pt x="2" y="232"/>
                  </a:lnTo>
                  <a:lnTo>
                    <a:pt x="2" y="232"/>
                  </a:lnTo>
                  <a:lnTo>
                    <a:pt x="2" y="236"/>
                  </a:lnTo>
                  <a:lnTo>
                    <a:pt x="2" y="236"/>
                  </a:lnTo>
                  <a:close/>
                  <a:moveTo>
                    <a:pt x="2" y="238"/>
                  </a:moveTo>
                  <a:lnTo>
                    <a:pt x="4" y="238"/>
                  </a:lnTo>
                  <a:lnTo>
                    <a:pt x="2" y="238"/>
                  </a:lnTo>
                  <a:lnTo>
                    <a:pt x="2" y="238"/>
                  </a:lnTo>
                  <a:close/>
                  <a:moveTo>
                    <a:pt x="6" y="240"/>
                  </a:moveTo>
                  <a:lnTo>
                    <a:pt x="8" y="242"/>
                  </a:lnTo>
                  <a:lnTo>
                    <a:pt x="8" y="244"/>
                  </a:lnTo>
                  <a:lnTo>
                    <a:pt x="6" y="240"/>
                  </a:lnTo>
                  <a:close/>
                  <a:moveTo>
                    <a:pt x="2" y="244"/>
                  </a:moveTo>
                  <a:lnTo>
                    <a:pt x="2" y="242"/>
                  </a:lnTo>
                  <a:lnTo>
                    <a:pt x="4" y="240"/>
                  </a:lnTo>
                  <a:lnTo>
                    <a:pt x="2" y="244"/>
                  </a:lnTo>
                  <a:close/>
                  <a:moveTo>
                    <a:pt x="2" y="228"/>
                  </a:moveTo>
                  <a:lnTo>
                    <a:pt x="0" y="230"/>
                  </a:lnTo>
                  <a:lnTo>
                    <a:pt x="0" y="230"/>
                  </a:lnTo>
                  <a:lnTo>
                    <a:pt x="2" y="230"/>
                  </a:lnTo>
                  <a:lnTo>
                    <a:pt x="2" y="228"/>
                  </a:lnTo>
                  <a:close/>
                  <a:moveTo>
                    <a:pt x="0" y="212"/>
                  </a:moveTo>
                  <a:lnTo>
                    <a:pt x="4" y="212"/>
                  </a:lnTo>
                  <a:lnTo>
                    <a:pt x="2" y="214"/>
                  </a:lnTo>
                  <a:lnTo>
                    <a:pt x="0" y="212"/>
                  </a:lnTo>
                  <a:close/>
                  <a:moveTo>
                    <a:pt x="2" y="208"/>
                  </a:moveTo>
                  <a:lnTo>
                    <a:pt x="4" y="208"/>
                  </a:lnTo>
                  <a:lnTo>
                    <a:pt x="2" y="210"/>
                  </a:lnTo>
                  <a:lnTo>
                    <a:pt x="2" y="208"/>
                  </a:lnTo>
                  <a:close/>
                  <a:moveTo>
                    <a:pt x="8" y="202"/>
                  </a:moveTo>
                  <a:lnTo>
                    <a:pt x="8" y="204"/>
                  </a:lnTo>
                  <a:lnTo>
                    <a:pt x="6" y="204"/>
                  </a:lnTo>
                  <a:lnTo>
                    <a:pt x="8" y="202"/>
                  </a:lnTo>
                  <a:close/>
                  <a:moveTo>
                    <a:pt x="10" y="200"/>
                  </a:moveTo>
                  <a:lnTo>
                    <a:pt x="12" y="202"/>
                  </a:lnTo>
                  <a:lnTo>
                    <a:pt x="14" y="202"/>
                  </a:lnTo>
                  <a:lnTo>
                    <a:pt x="10" y="204"/>
                  </a:lnTo>
                  <a:lnTo>
                    <a:pt x="10" y="200"/>
                  </a:lnTo>
                  <a:close/>
                  <a:moveTo>
                    <a:pt x="32" y="186"/>
                  </a:moveTo>
                  <a:lnTo>
                    <a:pt x="34" y="182"/>
                  </a:lnTo>
                  <a:lnTo>
                    <a:pt x="36" y="186"/>
                  </a:lnTo>
                  <a:lnTo>
                    <a:pt x="34" y="186"/>
                  </a:lnTo>
                  <a:lnTo>
                    <a:pt x="32" y="186"/>
                  </a:lnTo>
                  <a:close/>
                  <a:moveTo>
                    <a:pt x="34" y="182"/>
                  </a:moveTo>
                  <a:lnTo>
                    <a:pt x="34" y="182"/>
                  </a:lnTo>
                  <a:lnTo>
                    <a:pt x="32" y="182"/>
                  </a:lnTo>
                  <a:lnTo>
                    <a:pt x="30" y="180"/>
                  </a:lnTo>
                  <a:lnTo>
                    <a:pt x="32" y="180"/>
                  </a:lnTo>
                  <a:lnTo>
                    <a:pt x="34" y="182"/>
                  </a:lnTo>
                  <a:close/>
                  <a:moveTo>
                    <a:pt x="36" y="176"/>
                  </a:moveTo>
                  <a:lnTo>
                    <a:pt x="40" y="174"/>
                  </a:lnTo>
                  <a:lnTo>
                    <a:pt x="40" y="174"/>
                  </a:lnTo>
                  <a:lnTo>
                    <a:pt x="38" y="176"/>
                  </a:lnTo>
                  <a:lnTo>
                    <a:pt x="36" y="176"/>
                  </a:lnTo>
                  <a:close/>
                  <a:moveTo>
                    <a:pt x="36" y="180"/>
                  </a:moveTo>
                  <a:lnTo>
                    <a:pt x="38" y="178"/>
                  </a:lnTo>
                  <a:lnTo>
                    <a:pt x="40" y="178"/>
                  </a:lnTo>
                  <a:lnTo>
                    <a:pt x="40" y="176"/>
                  </a:lnTo>
                  <a:lnTo>
                    <a:pt x="42" y="176"/>
                  </a:lnTo>
                  <a:lnTo>
                    <a:pt x="44" y="178"/>
                  </a:lnTo>
                  <a:lnTo>
                    <a:pt x="42" y="180"/>
                  </a:lnTo>
                  <a:lnTo>
                    <a:pt x="40" y="180"/>
                  </a:lnTo>
                  <a:lnTo>
                    <a:pt x="38" y="180"/>
                  </a:lnTo>
                  <a:lnTo>
                    <a:pt x="36" y="180"/>
                  </a:lnTo>
                  <a:close/>
                  <a:moveTo>
                    <a:pt x="68" y="146"/>
                  </a:moveTo>
                  <a:lnTo>
                    <a:pt x="68" y="144"/>
                  </a:lnTo>
                  <a:lnTo>
                    <a:pt x="72" y="144"/>
                  </a:lnTo>
                  <a:lnTo>
                    <a:pt x="70" y="146"/>
                  </a:lnTo>
                  <a:lnTo>
                    <a:pt x="68" y="146"/>
                  </a:lnTo>
                  <a:close/>
                  <a:moveTo>
                    <a:pt x="66" y="152"/>
                  </a:moveTo>
                  <a:lnTo>
                    <a:pt x="64" y="150"/>
                  </a:lnTo>
                  <a:lnTo>
                    <a:pt x="62" y="150"/>
                  </a:lnTo>
                  <a:lnTo>
                    <a:pt x="64" y="148"/>
                  </a:lnTo>
                  <a:lnTo>
                    <a:pt x="68" y="148"/>
                  </a:lnTo>
                  <a:lnTo>
                    <a:pt x="70" y="148"/>
                  </a:lnTo>
                  <a:lnTo>
                    <a:pt x="66" y="150"/>
                  </a:lnTo>
                  <a:lnTo>
                    <a:pt x="66" y="152"/>
                  </a:lnTo>
                  <a:close/>
                  <a:moveTo>
                    <a:pt x="70" y="132"/>
                  </a:moveTo>
                  <a:lnTo>
                    <a:pt x="72" y="132"/>
                  </a:lnTo>
                  <a:lnTo>
                    <a:pt x="72" y="134"/>
                  </a:lnTo>
                  <a:lnTo>
                    <a:pt x="70" y="134"/>
                  </a:lnTo>
                  <a:lnTo>
                    <a:pt x="70" y="132"/>
                  </a:lnTo>
                  <a:lnTo>
                    <a:pt x="70" y="132"/>
                  </a:lnTo>
                  <a:close/>
                  <a:moveTo>
                    <a:pt x="76" y="126"/>
                  </a:moveTo>
                  <a:lnTo>
                    <a:pt x="78" y="126"/>
                  </a:lnTo>
                  <a:lnTo>
                    <a:pt x="80" y="126"/>
                  </a:lnTo>
                  <a:lnTo>
                    <a:pt x="76" y="128"/>
                  </a:lnTo>
                  <a:lnTo>
                    <a:pt x="76" y="126"/>
                  </a:lnTo>
                  <a:close/>
                  <a:moveTo>
                    <a:pt x="74" y="122"/>
                  </a:moveTo>
                  <a:lnTo>
                    <a:pt x="76" y="120"/>
                  </a:lnTo>
                  <a:lnTo>
                    <a:pt x="78" y="122"/>
                  </a:lnTo>
                  <a:lnTo>
                    <a:pt x="76" y="126"/>
                  </a:lnTo>
                  <a:lnTo>
                    <a:pt x="74" y="122"/>
                  </a:lnTo>
                  <a:close/>
                  <a:moveTo>
                    <a:pt x="90" y="100"/>
                  </a:moveTo>
                  <a:lnTo>
                    <a:pt x="90" y="98"/>
                  </a:lnTo>
                  <a:lnTo>
                    <a:pt x="92" y="98"/>
                  </a:lnTo>
                  <a:lnTo>
                    <a:pt x="90" y="102"/>
                  </a:lnTo>
                  <a:lnTo>
                    <a:pt x="90" y="100"/>
                  </a:lnTo>
                  <a:close/>
                  <a:moveTo>
                    <a:pt x="74" y="88"/>
                  </a:moveTo>
                  <a:lnTo>
                    <a:pt x="76" y="88"/>
                  </a:lnTo>
                  <a:lnTo>
                    <a:pt x="76" y="90"/>
                  </a:lnTo>
                  <a:lnTo>
                    <a:pt x="74" y="90"/>
                  </a:lnTo>
                  <a:lnTo>
                    <a:pt x="74" y="88"/>
                  </a:lnTo>
                  <a:close/>
                  <a:moveTo>
                    <a:pt x="78" y="82"/>
                  </a:moveTo>
                  <a:lnTo>
                    <a:pt x="76" y="84"/>
                  </a:lnTo>
                  <a:lnTo>
                    <a:pt x="76" y="82"/>
                  </a:lnTo>
                  <a:lnTo>
                    <a:pt x="78" y="78"/>
                  </a:lnTo>
                  <a:lnTo>
                    <a:pt x="78" y="82"/>
                  </a:lnTo>
                  <a:close/>
                  <a:moveTo>
                    <a:pt x="80" y="80"/>
                  </a:moveTo>
                  <a:lnTo>
                    <a:pt x="80" y="78"/>
                  </a:lnTo>
                  <a:lnTo>
                    <a:pt x="80" y="76"/>
                  </a:lnTo>
                  <a:lnTo>
                    <a:pt x="82" y="76"/>
                  </a:lnTo>
                  <a:lnTo>
                    <a:pt x="80" y="80"/>
                  </a:lnTo>
                  <a:close/>
                  <a:moveTo>
                    <a:pt x="88" y="74"/>
                  </a:moveTo>
                  <a:lnTo>
                    <a:pt x="88" y="76"/>
                  </a:lnTo>
                  <a:lnTo>
                    <a:pt x="84" y="80"/>
                  </a:lnTo>
                  <a:lnTo>
                    <a:pt x="84" y="76"/>
                  </a:lnTo>
                  <a:lnTo>
                    <a:pt x="88" y="74"/>
                  </a:lnTo>
                  <a:close/>
                  <a:moveTo>
                    <a:pt x="92" y="68"/>
                  </a:moveTo>
                  <a:lnTo>
                    <a:pt x="92" y="66"/>
                  </a:lnTo>
                  <a:lnTo>
                    <a:pt x="96" y="68"/>
                  </a:lnTo>
                  <a:lnTo>
                    <a:pt x="92" y="68"/>
                  </a:lnTo>
                  <a:close/>
                  <a:moveTo>
                    <a:pt x="94" y="70"/>
                  </a:moveTo>
                  <a:lnTo>
                    <a:pt x="94" y="74"/>
                  </a:lnTo>
                  <a:lnTo>
                    <a:pt x="92" y="74"/>
                  </a:lnTo>
                  <a:lnTo>
                    <a:pt x="90" y="76"/>
                  </a:lnTo>
                  <a:lnTo>
                    <a:pt x="90" y="72"/>
                  </a:lnTo>
                  <a:lnTo>
                    <a:pt x="94" y="70"/>
                  </a:lnTo>
                  <a:close/>
                  <a:moveTo>
                    <a:pt x="96" y="58"/>
                  </a:moveTo>
                  <a:lnTo>
                    <a:pt x="98" y="60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2" y="64"/>
                  </a:lnTo>
                  <a:lnTo>
                    <a:pt x="96" y="62"/>
                  </a:lnTo>
                  <a:lnTo>
                    <a:pt x="94" y="62"/>
                  </a:lnTo>
                  <a:lnTo>
                    <a:pt x="92" y="64"/>
                  </a:lnTo>
                  <a:lnTo>
                    <a:pt x="90" y="62"/>
                  </a:lnTo>
                  <a:lnTo>
                    <a:pt x="92" y="60"/>
                  </a:lnTo>
                  <a:lnTo>
                    <a:pt x="94" y="62"/>
                  </a:lnTo>
                  <a:lnTo>
                    <a:pt x="96" y="58"/>
                  </a:lnTo>
                  <a:lnTo>
                    <a:pt x="94" y="58"/>
                  </a:lnTo>
                  <a:lnTo>
                    <a:pt x="96" y="58"/>
                  </a:lnTo>
                  <a:close/>
                  <a:moveTo>
                    <a:pt x="98" y="58"/>
                  </a:moveTo>
                  <a:lnTo>
                    <a:pt x="98" y="58"/>
                  </a:lnTo>
                  <a:lnTo>
                    <a:pt x="98" y="54"/>
                  </a:lnTo>
                  <a:lnTo>
                    <a:pt x="102" y="52"/>
                  </a:lnTo>
                  <a:lnTo>
                    <a:pt x="102" y="50"/>
                  </a:lnTo>
                  <a:lnTo>
                    <a:pt x="104" y="48"/>
                  </a:lnTo>
                  <a:lnTo>
                    <a:pt x="106" y="50"/>
                  </a:lnTo>
                  <a:lnTo>
                    <a:pt x="102" y="52"/>
                  </a:lnTo>
                  <a:lnTo>
                    <a:pt x="102" y="56"/>
                  </a:lnTo>
                  <a:lnTo>
                    <a:pt x="98" y="58"/>
                  </a:lnTo>
                  <a:close/>
                  <a:moveTo>
                    <a:pt x="108" y="60"/>
                  </a:moveTo>
                  <a:lnTo>
                    <a:pt x="110" y="64"/>
                  </a:lnTo>
                  <a:lnTo>
                    <a:pt x="106" y="68"/>
                  </a:lnTo>
                  <a:lnTo>
                    <a:pt x="104" y="70"/>
                  </a:lnTo>
                  <a:lnTo>
                    <a:pt x="102" y="72"/>
                  </a:lnTo>
                  <a:lnTo>
                    <a:pt x="100" y="70"/>
                  </a:lnTo>
                  <a:lnTo>
                    <a:pt x="100" y="68"/>
                  </a:lnTo>
                  <a:lnTo>
                    <a:pt x="98" y="72"/>
                  </a:lnTo>
                  <a:lnTo>
                    <a:pt x="96" y="72"/>
                  </a:lnTo>
                  <a:lnTo>
                    <a:pt x="98" y="70"/>
                  </a:lnTo>
                  <a:lnTo>
                    <a:pt x="98" y="68"/>
                  </a:lnTo>
                  <a:lnTo>
                    <a:pt x="98" y="66"/>
                  </a:lnTo>
                  <a:lnTo>
                    <a:pt x="100" y="64"/>
                  </a:lnTo>
                  <a:lnTo>
                    <a:pt x="100" y="62"/>
                  </a:lnTo>
                  <a:lnTo>
                    <a:pt x="102" y="58"/>
                  </a:lnTo>
                  <a:lnTo>
                    <a:pt x="100" y="64"/>
                  </a:lnTo>
                  <a:lnTo>
                    <a:pt x="102" y="66"/>
                  </a:lnTo>
                  <a:lnTo>
                    <a:pt x="104" y="62"/>
                  </a:lnTo>
                  <a:lnTo>
                    <a:pt x="108" y="62"/>
                  </a:lnTo>
                  <a:lnTo>
                    <a:pt x="106" y="60"/>
                  </a:lnTo>
                  <a:lnTo>
                    <a:pt x="106" y="58"/>
                  </a:lnTo>
                  <a:lnTo>
                    <a:pt x="108" y="60"/>
                  </a:lnTo>
                  <a:close/>
                  <a:moveTo>
                    <a:pt x="106" y="58"/>
                  </a:moveTo>
                  <a:lnTo>
                    <a:pt x="106" y="56"/>
                  </a:lnTo>
                  <a:lnTo>
                    <a:pt x="108" y="56"/>
                  </a:lnTo>
                  <a:lnTo>
                    <a:pt x="110" y="58"/>
                  </a:lnTo>
                  <a:lnTo>
                    <a:pt x="110" y="60"/>
                  </a:lnTo>
                  <a:lnTo>
                    <a:pt x="106" y="58"/>
                  </a:lnTo>
                  <a:close/>
                  <a:moveTo>
                    <a:pt x="114" y="62"/>
                  </a:moveTo>
                  <a:lnTo>
                    <a:pt x="114" y="58"/>
                  </a:lnTo>
                  <a:lnTo>
                    <a:pt x="116" y="60"/>
                  </a:lnTo>
                  <a:lnTo>
                    <a:pt x="114" y="62"/>
                  </a:lnTo>
                  <a:close/>
                  <a:moveTo>
                    <a:pt x="122" y="48"/>
                  </a:moveTo>
                  <a:lnTo>
                    <a:pt x="122" y="50"/>
                  </a:lnTo>
                  <a:lnTo>
                    <a:pt x="122" y="52"/>
                  </a:lnTo>
                  <a:lnTo>
                    <a:pt x="120" y="52"/>
                  </a:lnTo>
                  <a:lnTo>
                    <a:pt x="118" y="54"/>
                  </a:lnTo>
                  <a:lnTo>
                    <a:pt x="116" y="54"/>
                  </a:lnTo>
                  <a:lnTo>
                    <a:pt x="114" y="56"/>
                  </a:lnTo>
                  <a:lnTo>
                    <a:pt x="114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4" y="50"/>
                  </a:lnTo>
                  <a:lnTo>
                    <a:pt x="112" y="50"/>
                  </a:lnTo>
                  <a:lnTo>
                    <a:pt x="112" y="48"/>
                  </a:lnTo>
                  <a:lnTo>
                    <a:pt x="116" y="48"/>
                  </a:lnTo>
                  <a:lnTo>
                    <a:pt x="112" y="46"/>
                  </a:lnTo>
                  <a:lnTo>
                    <a:pt x="114" y="44"/>
                  </a:lnTo>
                  <a:lnTo>
                    <a:pt x="116" y="44"/>
                  </a:lnTo>
                  <a:lnTo>
                    <a:pt x="116" y="42"/>
                  </a:lnTo>
                  <a:lnTo>
                    <a:pt x="120" y="42"/>
                  </a:lnTo>
                  <a:lnTo>
                    <a:pt x="120" y="44"/>
                  </a:lnTo>
                  <a:lnTo>
                    <a:pt x="122" y="46"/>
                  </a:lnTo>
                  <a:lnTo>
                    <a:pt x="122" y="48"/>
                  </a:lnTo>
                  <a:close/>
                  <a:moveTo>
                    <a:pt x="122" y="40"/>
                  </a:moveTo>
                  <a:lnTo>
                    <a:pt x="126" y="40"/>
                  </a:lnTo>
                  <a:lnTo>
                    <a:pt x="126" y="38"/>
                  </a:lnTo>
                  <a:lnTo>
                    <a:pt x="128" y="38"/>
                  </a:lnTo>
                  <a:lnTo>
                    <a:pt x="130" y="36"/>
                  </a:lnTo>
                  <a:lnTo>
                    <a:pt x="132" y="40"/>
                  </a:lnTo>
                  <a:lnTo>
                    <a:pt x="130" y="42"/>
                  </a:lnTo>
                  <a:lnTo>
                    <a:pt x="130" y="42"/>
                  </a:lnTo>
                  <a:lnTo>
                    <a:pt x="126" y="42"/>
                  </a:lnTo>
                  <a:lnTo>
                    <a:pt x="124" y="44"/>
                  </a:lnTo>
                  <a:lnTo>
                    <a:pt x="122" y="40"/>
                  </a:lnTo>
                  <a:close/>
                  <a:moveTo>
                    <a:pt x="132" y="28"/>
                  </a:moveTo>
                  <a:lnTo>
                    <a:pt x="132" y="26"/>
                  </a:lnTo>
                  <a:lnTo>
                    <a:pt x="134" y="24"/>
                  </a:lnTo>
                  <a:lnTo>
                    <a:pt x="132" y="28"/>
                  </a:lnTo>
                  <a:close/>
                  <a:moveTo>
                    <a:pt x="128" y="32"/>
                  </a:moveTo>
                  <a:lnTo>
                    <a:pt x="128" y="28"/>
                  </a:lnTo>
                  <a:lnTo>
                    <a:pt x="130" y="28"/>
                  </a:lnTo>
                  <a:lnTo>
                    <a:pt x="130" y="30"/>
                  </a:lnTo>
                  <a:lnTo>
                    <a:pt x="128" y="32"/>
                  </a:lnTo>
                  <a:lnTo>
                    <a:pt x="128" y="32"/>
                  </a:lnTo>
                  <a:close/>
                  <a:moveTo>
                    <a:pt x="136" y="36"/>
                  </a:moveTo>
                  <a:lnTo>
                    <a:pt x="136" y="34"/>
                  </a:lnTo>
                  <a:lnTo>
                    <a:pt x="138" y="36"/>
                  </a:lnTo>
                  <a:lnTo>
                    <a:pt x="136" y="36"/>
                  </a:lnTo>
                  <a:close/>
                  <a:moveTo>
                    <a:pt x="134" y="36"/>
                  </a:moveTo>
                  <a:lnTo>
                    <a:pt x="134" y="36"/>
                  </a:lnTo>
                  <a:lnTo>
                    <a:pt x="132" y="36"/>
                  </a:lnTo>
                  <a:lnTo>
                    <a:pt x="128" y="34"/>
                  </a:lnTo>
                  <a:lnTo>
                    <a:pt x="134" y="30"/>
                  </a:lnTo>
                  <a:lnTo>
                    <a:pt x="134" y="32"/>
                  </a:lnTo>
                  <a:lnTo>
                    <a:pt x="136" y="32"/>
                  </a:lnTo>
                  <a:lnTo>
                    <a:pt x="136" y="32"/>
                  </a:lnTo>
                  <a:lnTo>
                    <a:pt x="134" y="34"/>
                  </a:lnTo>
                  <a:lnTo>
                    <a:pt x="134" y="36"/>
                  </a:lnTo>
                  <a:close/>
                  <a:moveTo>
                    <a:pt x="140" y="30"/>
                  </a:moveTo>
                  <a:lnTo>
                    <a:pt x="140" y="30"/>
                  </a:lnTo>
                  <a:lnTo>
                    <a:pt x="138" y="30"/>
                  </a:lnTo>
                  <a:lnTo>
                    <a:pt x="136" y="28"/>
                  </a:lnTo>
                  <a:lnTo>
                    <a:pt x="136" y="24"/>
                  </a:lnTo>
                  <a:lnTo>
                    <a:pt x="138" y="24"/>
                  </a:lnTo>
                  <a:lnTo>
                    <a:pt x="138" y="26"/>
                  </a:lnTo>
                  <a:lnTo>
                    <a:pt x="140" y="28"/>
                  </a:lnTo>
                  <a:lnTo>
                    <a:pt x="140" y="30"/>
                  </a:lnTo>
                  <a:close/>
                  <a:moveTo>
                    <a:pt x="148" y="34"/>
                  </a:moveTo>
                  <a:lnTo>
                    <a:pt x="146" y="32"/>
                  </a:lnTo>
                  <a:lnTo>
                    <a:pt x="144" y="30"/>
                  </a:lnTo>
                  <a:lnTo>
                    <a:pt x="144" y="26"/>
                  </a:lnTo>
                  <a:lnTo>
                    <a:pt x="146" y="26"/>
                  </a:lnTo>
                  <a:lnTo>
                    <a:pt x="148" y="28"/>
                  </a:lnTo>
                  <a:lnTo>
                    <a:pt x="148" y="30"/>
                  </a:lnTo>
                  <a:lnTo>
                    <a:pt x="148" y="32"/>
                  </a:lnTo>
                  <a:lnTo>
                    <a:pt x="148" y="34"/>
                  </a:lnTo>
                  <a:close/>
                  <a:moveTo>
                    <a:pt x="166" y="24"/>
                  </a:moveTo>
                  <a:lnTo>
                    <a:pt x="164" y="24"/>
                  </a:lnTo>
                  <a:lnTo>
                    <a:pt x="162" y="22"/>
                  </a:lnTo>
                  <a:lnTo>
                    <a:pt x="162" y="20"/>
                  </a:lnTo>
                  <a:lnTo>
                    <a:pt x="166" y="20"/>
                  </a:lnTo>
                  <a:lnTo>
                    <a:pt x="166" y="22"/>
                  </a:lnTo>
                  <a:lnTo>
                    <a:pt x="166" y="24"/>
                  </a:lnTo>
                  <a:close/>
                  <a:moveTo>
                    <a:pt x="170" y="22"/>
                  </a:moveTo>
                  <a:lnTo>
                    <a:pt x="166" y="18"/>
                  </a:lnTo>
                  <a:lnTo>
                    <a:pt x="170" y="14"/>
                  </a:lnTo>
                  <a:lnTo>
                    <a:pt x="172" y="18"/>
                  </a:lnTo>
                  <a:lnTo>
                    <a:pt x="170" y="20"/>
                  </a:lnTo>
                  <a:lnTo>
                    <a:pt x="170" y="22"/>
                  </a:lnTo>
                  <a:close/>
                  <a:moveTo>
                    <a:pt x="164" y="18"/>
                  </a:moveTo>
                  <a:lnTo>
                    <a:pt x="162" y="18"/>
                  </a:lnTo>
                  <a:lnTo>
                    <a:pt x="158" y="16"/>
                  </a:lnTo>
                  <a:lnTo>
                    <a:pt x="158" y="14"/>
                  </a:lnTo>
                  <a:lnTo>
                    <a:pt x="160" y="14"/>
                  </a:lnTo>
                  <a:lnTo>
                    <a:pt x="162" y="14"/>
                  </a:lnTo>
                  <a:lnTo>
                    <a:pt x="164" y="14"/>
                  </a:lnTo>
                  <a:lnTo>
                    <a:pt x="164" y="12"/>
                  </a:lnTo>
                  <a:lnTo>
                    <a:pt x="166" y="14"/>
                  </a:lnTo>
                  <a:lnTo>
                    <a:pt x="170" y="10"/>
                  </a:lnTo>
                  <a:lnTo>
                    <a:pt x="170" y="12"/>
                  </a:lnTo>
                  <a:lnTo>
                    <a:pt x="164" y="18"/>
                  </a:lnTo>
                  <a:close/>
                  <a:moveTo>
                    <a:pt x="172" y="12"/>
                  </a:moveTo>
                  <a:lnTo>
                    <a:pt x="176" y="12"/>
                  </a:lnTo>
                  <a:lnTo>
                    <a:pt x="178" y="14"/>
                  </a:lnTo>
                  <a:lnTo>
                    <a:pt x="176" y="16"/>
                  </a:lnTo>
                  <a:lnTo>
                    <a:pt x="174" y="16"/>
                  </a:lnTo>
                  <a:lnTo>
                    <a:pt x="174" y="14"/>
                  </a:lnTo>
                  <a:lnTo>
                    <a:pt x="172" y="12"/>
                  </a:lnTo>
                  <a:close/>
                  <a:moveTo>
                    <a:pt x="178" y="6"/>
                  </a:moveTo>
                  <a:lnTo>
                    <a:pt x="178" y="8"/>
                  </a:lnTo>
                  <a:lnTo>
                    <a:pt x="176" y="8"/>
                  </a:lnTo>
                  <a:lnTo>
                    <a:pt x="176" y="6"/>
                  </a:lnTo>
                  <a:lnTo>
                    <a:pt x="178" y="6"/>
                  </a:lnTo>
                  <a:lnTo>
                    <a:pt x="178" y="6"/>
                  </a:lnTo>
                  <a:close/>
                  <a:moveTo>
                    <a:pt x="184" y="2"/>
                  </a:moveTo>
                  <a:lnTo>
                    <a:pt x="182" y="2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4" y="2"/>
                  </a:lnTo>
                  <a:close/>
                  <a:moveTo>
                    <a:pt x="188" y="4"/>
                  </a:moveTo>
                  <a:lnTo>
                    <a:pt x="188" y="2"/>
                  </a:lnTo>
                  <a:lnTo>
                    <a:pt x="188" y="2"/>
                  </a:lnTo>
                  <a:lnTo>
                    <a:pt x="190" y="2"/>
                  </a:lnTo>
                  <a:lnTo>
                    <a:pt x="190" y="2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94" y="0"/>
                  </a:lnTo>
                  <a:lnTo>
                    <a:pt x="192" y="4"/>
                  </a:lnTo>
                  <a:lnTo>
                    <a:pt x="196" y="4"/>
                  </a:lnTo>
                  <a:lnTo>
                    <a:pt x="196" y="6"/>
                  </a:lnTo>
                  <a:lnTo>
                    <a:pt x="192" y="6"/>
                  </a:lnTo>
                  <a:lnTo>
                    <a:pt x="190" y="4"/>
                  </a:lnTo>
                  <a:lnTo>
                    <a:pt x="188" y="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5" name="North Macedonia">
              <a:extLst>
                <a:ext uri="{FF2B5EF4-FFF2-40B4-BE49-F238E27FC236}">
                  <a16:creationId xmlns:a16="http://schemas.microsoft.com/office/drawing/2014/main" id="{31935CF6-7F00-415B-8B42-1395B25BB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768" y="3357359"/>
              <a:ext cx="61244" cy="45933"/>
            </a:xfrm>
            <a:custGeom>
              <a:avLst/>
              <a:gdLst>
                <a:gd name="T0" fmla="*/ 22 w 32"/>
                <a:gd name="T1" fmla="*/ 0 h 24"/>
                <a:gd name="T2" fmla="*/ 28 w 32"/>
                <a:gd name="T3" fmla="*/ 2 h 24"/>
                <a:gd name="T4" fmla="*/ 30 w 32"/>
                <a:gd name="T5" fmla="*/ 8 h 24"/>
                <a:gd name="T6" fmla="*/ 32 w 32"/>
                <a:gd name="T7" fmla="*/ 12 h 24"/>
                <a:gd name="T8" fmla="*/ 32 w 32"/>
                <a:gd name="T9" fmla="*/ 14 h 24"/>
                <a:gd name="T10" fmla="*/ 30 w 32"/>
                <a:gd name="T11" fmla="*/ 16 h 24"/>
                <a:gd name="T12" fmla="*/ 28 w 32"/>
                <a:gd name="T13" fmla="*/ 16 h 24"/>
                <a:gd name="T14" fmla="*/ 24 w 32"/>
                <a:gd name="T15" fmla="*/ 18 h 24"/>
                <a:gd name="T16" fmla="*/ 18 w 32"/>
                <a:gd name="T17" fmla="*/ 16 h 24"/>
                <a:gd name="T18" fmla="*/ 16 w 32"/>
                <a:gd name="T19" fmla="*/ 18 h 24"/>
                <a:gd name="T20" fmla="*/ 16 w 32"/>
                <a:gd name="T21" fmla="*/ 20 h 24"/>
                <a:gd name="T22" fmla="*/ 12 w 32"/>
                <a:gd name="T23" fmla="*/ 20 h 24"/>
                <a:gd name="T24" fmla="*/ 8 w 32"/>
                <a:gd name="T25" fmla="*/ 24 h 24"/>
                <a:gd name="T26" fmla="*/ 8 w 32"/>
                <a:gd name="T27" fmla="*/ 24 h 24"/>
                <a:gd name="T28" fmla="*/ 4 w 32"/>
                <a:gd name="T29" fmla="*/ 22 h 24"/>
                <a:gd name="T30" fmla="*/ 4 w 32"/>
                <a:gd name="T31" fmla="*/ 20 h 24"/>
                <a:gd name="T32" fmla="*/ 2 w 32"/>
                <a:gd name="T33" fmla="*/ 16 h 24"/>
                <a:gd name="T34" fmla="*/ 0 w 32"/>
                <a:gd name="T35" fmla="*/ 12 h 24"/>
                <a:gd name="T36" fmla="*/ 2 w 32"/>
                <a:gd name="T37" fmla="*/ 8 h 24"/>
                <a:gd name="T38" fmla="*/ 2 w 32"/>
                <a:gd name="T39" fmla="*/ 8 h 24"/>
                <a:gd name="T40" fmla="*/ 2 w 32"/>
                <a:gd name="T41" fmla="*/ 6 h 24"/>
                <a:gd name="T42" fmla="*/ 2 w 32"/>
                <a:gd name="T43" fmla="*/ 4 h 24"/>
                <a:gd name="T44" fmla="*/ 6 w 32"/>
                <a:gd name="T45" fmla="*/ 2 h 24"/>
                <a:gd name="T46" fmla="*/ 8 w 32"/>
                <a:gd name="T47" fmla="*/ 2 h 24"/>
                <a:gd name="T48" fmla="*/ 10 w 32"/>
                <a:gd name="T49" fmla="*/ 0 h 24"/>
                <a:gd name="T50" fmla="*/ 14 w 32"/>
                <a:gd name="T51" fmla="*/ 0 h 24"/>
                <a:gd name="T52" fmla="*/ 18 w 32"/>
                <a:gd name="T53" fmla="*/ 0 h 24"/>
                <a:gd name="T54" fmla="*/ 20 w 32"/>
                <a:gd name="T55" fmla="*/ 0 h 24"/>
                <a:gd name="T56" fmla="*/ 22 w 32"/>
                <a:gd name="T5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24">
                  <a:moveTo>
                    <a:pt x="22" y="0"/>
                  </a:moveTo>
                  <a:lnTo>
                    <a:pt x="28" y="2"/>
                  </a:lnTo>
                  <a:lnTo>
                    <a:pt x="30" y="8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4" y="18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2" y="20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6" name="Nigeria">
              <a:extLst>
                <a:ext uri="{FF2B5EF4-FFF2-40B4-BE49-F238E27FC236}">
                  <a16:creationId xmlns:a16="http://schemas.microsoft.com/office/drawing/2014/main" id="{18D8D2B7-1358-4FDA-B71F-CC411F658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824" y="4092281"/>
              <a:ext cx="267941" cy="229663"/>
            </a:xfrm>
            <a:custGeom>
              <a:avLst/>
              <a:gdLst>
                <a:gd name="T0" fmla="*/ 132 w 140"/>
                <a:gd name="T1" fmla="*/ 8 h 120"/>
                <a:gd name="T2" fmla="*/ 124 w 140"/>
                <a:gd name="T3" fmla="*/ 4 h 120"/>
                <a:gd name="T4" fmla="*/ 120 w 140"/>
                <a:gd name="T5" fmla="*/ 6 h 120"/>
                <a:gd name="T6" fmla="*/ 116 w 140"/>
                <a:gd name="T7" fmla="*/ 8 h 120"/>
                <a:gd name="T8" fmla="*/ 110 w 140"/>
                <a:gd name="T9" fmla="*/ 10 h 120"/>
                <a:gd name="T10" fmla="*/ 98 w 140"/>
                <a:gd name="T11" fmla="*/ 6 h 120"/>
                <a:gd name="T12" fmla="*/ 84 w 140"/>
                <a:gd name="T13" fmla="*/ 8 h 120"/>
                <a:gd name="T14" fmla="*/ 76 w 140"/>
                <a:gd name="T15" fmla="*/ 14 h 120"/>
                <a:gd name="T16" fmla="*/ 66 w 140"/>
                <a:gd name="T17" fmla="*/ 10 h 120"/>
                <a:gd name="T18" fmla="*/ 60 w 140"/>
                <a:gd name="T19" fmla="*/ 6 h 120"/>
                <a:gd name="T20" fmla="*/ 54 w 140"/>
                <a:gd name="T21" fmla="*/ 8 h 120"/>
                <a:gd name="T22" fmla="*/ 50 w 140"/>
                <a:gd name="T23" fmla="*/ 10 h 120"/>
                <a:gd name="T24" fmla="*/ 44 w 140"/>
                <a:gd name="T25" fmla="*/ 6 h 120"/>
                <a:gd name="T26" fmla="*/ 36 w 140"/>
                <a:gd name="T27" fmla="*/ 2 h 120"/>
                <a:gd name="T28" fmla="*/ 30 w 140"/>
                <a:gd name="T29" fmla="*/ 0 h 120"/>
                <a:gd name="T30" fmla="*/ 24 w 140"/>
                <a:gd name="T31" fmla="*/ 0 h 120"/>
                <a:gd name="T32" fmla="*/ 18 w 140"/>
                <a:gd name="T33" fmla="*/ 2 h 120"/>
                <a:gd name="T34" fmla="*/ 14 w 140"/>
                <a:gd name="T35" fmla="*/ 4 h 120"/>
                <a:gd name="T36" fmla="*/ 14 w 140"/>
                <a:gd name="T37" fmla="*/ 8 h 120"/>
                <a:gd name="T38" fmla="*/ 14 w 140"/>
                <a:gd name="T39" fmla="*/ 12 h 120"/>
                <a:gd name="T40" fmla="*/ 8 w 140"/>
                <a:gd name="T41" fmla="*/ 16 h 120"/>
                <a:gd name="T42" fmla="*/ 10 w 140"/>
                <a:gd name="T43" fmla="*/ 22 h 120"/>
                <a:gd name="T44" fmla="*/ 10 w 140"/>
                <a:gd name="T45" fmla="*/ 26 h 120"/>
                <a:gd name="T46" fmla="*/ 14 w 140"/>
                <a:gd name="T47" fmla="*/ 32 h 120"/>
                <a:gd name="T48" fmla="*/ 14 w 140"/>
                <a:gd name="T49" fmla="*/ 42 h 120"/>
                <a:gd name="T50" fmla="*/ 10 w 140"/>
                <a:gd name="T51" fmla="*/ 44 h 120"/>
                <a:gd name="T52" fmla="*/ 10 w 140"/>
                <a:gd name="T53" fmla="*/ 48 h 120"/>
                <a:gd name="T54" fmla="*/ 6 w 140"/>
                <a:gd name="T55" fmla="*/ 54 h 120"/>
                <a:gd name="T56" fmla="*/ 2 w 140"/>
                <a:gd name="T57" fmla="*/ 58 h 120"/>
                <a:gd name="T58" fmla="*/ 0 w 140"/>
                <a:gd name="T59" fmla="*/ 62 h 120"/>
                <a:gd name="T60" fmla="*/ 0 w 140"/>
                <a:gd name="T61" fmla="*/ 68 h 120"/>
                <a:gd name="T62" fmla="*/ 0 w 140"/>
                <a:gd name="T63" fmla="*/ 72 h 120"/>
                <a:gd name="T64" fmla="*/ 0 w 140"/>
                <a:gd name="T65" fmla="*/ 80 h 120"/>
                <a:gd name="T66" fmla="*/ 0 w 140"/>
                <a:gd name="T67" fmla="*/ 90 h 120"/>
                <a:gd name="T68" fmla="*/ 8 w 140"/>
                <a:gd name="T69" fmla="*/ 92 h 120"/>
                <a:gd name="T70" fmla="*/ 26 w 140"/>
                <a:gd name="T71" fmla="*/ 108 h 120"/>
                <a:gd name="T72" fmla="*/ 28 w 140"/>
                <a:gd name="T73" fmla="*/ 116 h 120"/>
                <a:gd name="T74" fmla="*/ 48 w 140"/>
                <a:gd name="T75" fmla="*/ 120 h 120"/>
                <a:gd name="T76" fmla="*/ 58 w 140"/>
                <a:gd name="T77" fmla="*/ 118 h 120"/>
                <a:gd name="T78" fmla="*/ 64 w 140"/>
                <a:gd name="T79" fmla="*/ 114 h 120"/>
                <a:gd name="T80" fmla="*/ 68 w 140"/>
                <a:gd name="T81" fmla="*/ 116 h 120"/>
                <a:gd name="T82" fmla="*/ 72 w 140"/>
                <a:gd name="T83" fmla="*/ 108 h 120"/>
                <a:gd name="T84" fmla="*/ 74 w 140"/>
                <a:gd name="T85" fmla="*/ 102 h 120"/>
                <a:gd name="T86" fmla="*/ 78 w 140"/>
                <a:gd name="T87" fmla="*/ 96 h 120"/>
                <a:gd name="T88" fmla="*/ 82 w 140"/>
                <a:gd name="T89" fmla="*/ 90 h 120"/>
                <a:gd name="T90" fmla="*/ 86 w 140"/>
                <a:gd name="T91" fmla="*/ 86 h 120"/>
                <a:gd name="T92" fmla="*/ 92 w 140"/>
                <a:gd name="T93" fmla="*/ 88 h 120"/>
                <a:gd name="T94" fmla="*/ 98 w 140"/>
                <a:gd name="T95" fmla="*/ 94 h 120"/>
                <a:gd name="T96" fmla="*/ 104 w 140"/>
                <a:gd name="T97" fmla="*/ 90 h 120"/>
                <a:gd name="T98" fmla="*/ 106 w 140"/>
                <a:gd name="T99" fmla="*/ 86 h 120"/>
                <a:gd name="T100" fmla="*/ 108 w 140"/>
                <a:gd name="T101" fmla="*/ 80 h 120"/>
                <a:gd name="T102" fmla="*/ 112 w 140"/>
                <a:gd name="T103" fmla="*/ 72 h 120"/>
                <a:gd name="T104" fmla="*/ 118 w 140"/>
                <a:gd name="T105" fmla="*/ 66 h 120"/>
                <a:gd name="T106" fmla="*/ 120 w 140"/>
                <a:gd name="T107" fmla="*/ 56 h 120"/>
                <a:gd name="T108" fmla="*/ 126 w 140"/>
                <a:gd name="T109" fmla="*/ 52 h 120"/>
                <a:gd name="T110" fmla="*/ 126 w 140"/>
                <a:gd name="T111" fmla="*/ 44 h 120"/>
                <a:gd name="T112" fmla="*/ 132 w 140"/>
                <a:gd name="T113" fmla="*/ 36 h 120"/>
                <a:gd name="T114" fmla="*/ 136 w 140"/>
                <a:gd name="T115" fmla="*/ 34 h 120"/>
                <a:gd name="T116" fmla="*/ 140 w 140"/>
                <a:gd name="T117" fmla="*/ 28 h 120"/>
                <a:gd name="T118" fmla="*/ 138 w 140"/>
                <a:gd name="T119" fmla="*/ 22 h 120"/>
                <a:gd name="T120" fmla="*/ 136 w 140"/>
                <a:gd name="T121" fmla="*/ 16 h 120"/>
                <a:gd name="T122" fmla="*/ 134 w 140"/>
                <a:gd name="T123" fmla="*/ 1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0" h="120">
                  <a:moveTo>
                    <a:pt x="134" y="10"/>
                  </a:moveTo>
                  <a:lnTo>
                    <a:pt x="134" y="10"/>
                  </a:lnTo>
                  <a:lnTo>
                    <a:pt x="132" y="8"/>
                  </a:lnTo>
                  <a:lnTo>
                    <a:pt x="128" y="4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4" y="6"/>
                  </a:lnTo>
                  <a:lnTo>
                    <a:pt x="122" y="6"/>
                  </a:lnTo>
                  <a:lnTo>
                    <a:pt x="120" y="6"/>
                  </a:lnTo>
                  <a:lnTo>
                    <a:pt x="118" y="6"/>
                  </a:lnTo>
                  <a:lnTo>
                    <a:pt x="118" y="8"/>
                  </a:lnTo>
                  <a:lnTo>
                    <a:pt x="116" y="8"/>
                  </a:lnTo>
                  <a:lnTo>
                    <a:pt x="114" y="10"/>
                  </a:lnTo>
                  <a:lnTo>
                    <a:pt x="112" y="12"/>
                  </a:lnTo>
                  <a:lnTo>
                    <a:pt x="110" y="10"/>
                  </a:lnTo>
                  <a:lnTo>
                    <a:pt x="106" y="10"/>
                  </a:lnTo>
                  <a:lnTo>
                    <a:pt x="102" y="8"/>
                  </a:lnTo>
                  <a:lnTo>
                    <a:pt x="98" y="6"/>
                  </a:lnTo>
                  <a:lnTo>
                    <a:pt x="94" y="8"/>
                  </a:lnTo>
                  <a:lnTo>
                    <a:pt x="88" y="8"/>
                  </a:lnTo>
                  <a:lnTo>
                    <a:pt x="84" y="8"/>
                  </a:lnTo>
                  <a:lnTo>
                    <a:pt x="82" y="12"/>
                  </a:lnTo>
                  <a:lnTo>
                    <a:pt x="78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0" y="12"/>
                  </a:lnTo>
                  <a:lnTo>
                    <a:pt x="66" y="10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0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4" y="8"/>
                  </a:lnTo>
                  <a:lnTo>
                    <a:pt x="52" y="8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48" y="10"/>
                  </a:lnTo>
                  <a:lnTo>
                    <a:pt x="46" y="8"/>
                  </a:lnTo>
                  <a:lnTo>
                    <a:pt x="44" y="6"/>
                  </a:lnTo>
                  <a:lnTo>
                    <a:pt x="42" y="4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2" y="24"/>
                  </a:lnTo>
                  <a:lnTo>
                    <a:pt x="10" y="26"/>
                  </a:lnTo>
                  <a:lnTo>
                    <a:pt x="8" y="28"/>
                  </a:lnTo>
                  <a:lnTo>
                    <a:pt x="10" y="30"/>
                  </a:lnTo>
                  <a:lnTo>
                    <a:pt x="14" y="32"/>
                  </a:lnTo>
                  <a:lnTo>
                    <a:pt x="14" y="36"/>
                  </a:lnTo>
                  <a:lnTo>
                    <a:pt x="14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8" y="50"/>
                  </a:lnTo>
                  <a:lnTo>
                    <a:pt x="8" y="52"/>
                  </a:lnTo>
                  <a:lnTo>
                    <a:pt x="6" y="54"/>
                  </a:lnTo>
                  <a:lnTo>
                    <a:pt x="6" y="56"/>
                  </a:lnTo>
                  <a:lnTo>
                    <a:pt x="4" y="58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6" y="94"/>
                  </a:lnTo>
                  <a:lnTo>
                    <a:pt x="8" y="92"/>
                  </a:lnTo>
                  <a:lnTo>
                    <a:pt x="18" y="98"/>
                  </a:lnTo>
                  <a:lnTo>
                    <a:pt x="22" y="102"/>
                  </a:lnTo>
                  <a:lnTo>
                    <a:pt x="26" y="108"/>
                  </a:lnTo>
                  <a:lnTo>
                    <a:pt x="26" y="112"/>
                  </a:lnTo>
                  <a:lnTo>
                    <a:pt x="28" y="112"/>
                  </a:lnTo>
                  <a:lnTo>
                    <a:pt x="28" y="116"/>
                  </a:lnTo>
                  <a:lnTo>
                    <a:pt x="32" y="120"/>
                  </a:lnTo>
                  <a:lnTo>
                    <a:pt x="36" y="120"/>
                  </a:lnTo>
                  <a:lnTo>
                    <a:pt x="48" y="120"/>
                  </a:lnTo>
                  <a:lnTo>
                    <a:pt x="50" y="120"/>
                  </a:lnTo>
                  <a:lnTo>
                    <a:pt x="52" y="120"/>
                  </a:lnTo>
                  <a:lnTo>
                    <a:pt x="58" y="118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64" y="114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2" y="108"/>
                  </a:lnTo>
                  <a:lnTo>
                    <a:pt x="72" y="106"/>
                  </a:lnTo>
                  <a:lnTo>
                    <a:pt x="72" y="102"/>
                  </a:lnTo>
                  <a:lnTo>
                    <a:pt x="74" y="102"/>
                  </a:lnTo>
                  <a:lnTo>
                    <a:pt x="74" y="100"/>
                  </a:lnTo>
                  <a:lnTo>
                    <a:pt x="76" y="98"/>
                  </a:lnTo>
                  <a:lnTo>
                    <a:pt x="78" y="96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2" y="90"/>
                  </a:lnTo>
                  <a:lnTo>
                    <a:pt x="82" y="88"/>
                  </a:lnTo>
                  <a:lnTo>
                    <a:pt x="86" y="88"/>
                  </a:lnTo>
                  <a:lnTo>
                    <a:pt x="86" y="86"/>
                  </a:lnTo>
                  <a:lnTo>
                    <a:pt x="88" y="88"/>
                  </a:lnTo>
                  <a:lnTo>
                    <a:pt x="90" y="88"/>
                  </a:lnTo>
                  <a:lnTo>
                    <a:pt x="92" y="88"/>
                  </a:lnTo>
                  <a:lnTo>
                    <a:pt x="94" y="90"/>
                  </a:lnTo>
                  <a:lnTo>
                    <a:pt x="96" y="92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102" y="92"/>
                  </a:lnTo>
                  <a:lnTo>
                    <a:pt x="104" y="90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06" y="86"/>
                  </a:lnTo>
                  <a:lnTo>
                    <a:pt x="108" y="84"/>
                  </a:lnTo>
                  <a:lnTo>
                    <a:pt x="108" y="82"/>
                  </a:lnTo>
                  <a:lnTo>
                    <a:pt x="108" y="80"/>
                  </a:lnTo>
                  <a:lnTo>
                    <a:pt x="112" y="76"/>
                  </a:lnTo>
                  <a:lnTo>
                    <a:pt x="112" y="74"/>
                  </a:lnTo>
                  <a:lnTo>
                    <a:pt x="112" y="72"/>
                  </a:lnTo>
                  <a:lnTo>
                    <a:pt x="112" y="70"/>
                  </a:lnTo>
                  <a:lnTo>
                    <a:pt x="116" y="66"/>
                  </a:lnTo>
                  <a:lnTo>
                    <a:pt x="118" y="66"/>
                  </a:lnTo>
                  <a:lnTo>
                    <a:pt x="118" y="62"/>
                  </a:lnTo>
                  <a:lnTo>
                    <a:pt x="120" y="60"/>
                  </a:lnTo>
                  <a:lnTo>
                    <a:pt x="120" y="56"/>
                  </a:lnTo>
                  <a:lnTo>
                    <a:pt x="122" y="56"/>
                  </a:lnTo>
                  <a:lnTo>
                    <a:pt x="124" y="54"/>
                  </a:lnTo>
                  <a:lnTo>
                    <a:pt x="126" y="52"/>
                  </a:lnTo>
                  <a:lnTo>
                    <a:pt x="126" y="50"/>
                  </a:lnTo>
                  <a:lnTo>
                    <a:pt x="126" y="46"/>
                  </a:lnTo>
                  <a:lnTo>
                    <a:pt x="126" y="44"/>
                  </a:lnTo>
                  <a:lnTo>
                    <a:pt x="128" y="42"/>
                  </a:lnTo>
                  <a:lnTo>
                    <a:pt x="130" y="3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4" y="34"/>
                  </a:lnTo>
                  <a:lnTo>
                    <a:pt x="136" y="34"/>
                  </a:lnTo>
                  <a:lnTo>
                    <a:pt x="138" y="32"/>
                  </a:lnTo>
                  <a:lnTo>
                    <a:pt x="140" y="30"/>
                  </a:lnTo>
                  <a:lnTo>
                    <a:pt x="140" y="28"/>
                  </a:lnTo>
                  <a:lnTo>
                    <a:pt x="140" y="26"/>
                  </a:lnTo>
                  <a:lnTo>
                    <a:pt x="140" y="24"/>
                  </a:lnTo>
                  <a:lnTo>
                    <a:pt x="138" y="22"/>
                  </a:lnTo>
                  <a:lnTo>
                    <a:pt x="136" y="22"/>
                  </a:lnTo>
                  <a:lnTo>
                    <a:pt x="136" y="20"/>
                  </a:lnTo>
                  <a:lnTo>
                    <a:pt x="136" y="16"/>
                  </a:lnTo>
                  <a:lnTo>
                    <a:pt x="136" y="14"/>
                  </a:lnTo>
                  <a:lnTo>
                    <a:pt x="134" y="10"/>
                  </a:lnTo>
                  <a:lnTo>
                    <a:pt x="134" y="1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7" name="Niger">
              <a:extLst>
                <a:ext uri="{FF2B5EF4-FFF2-40B4-BE49-F238E27FC236}">
                  <a16:creationId xmlns:a16="http://schemas.microsoft.com/office/drawing/2014/main" id="{DC28EFAD-40B1-4861-9171-9459A0459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580" y="3862618"/>
              <a:ext cx="359806" cy="279424"/>
            </a:xfrm>
            <a:custGeom>
              <a:avLst/>
              <a:gdLst>
                <a:gd name="T0" fmla="*/ 40 w 188"/>
                <a:gd name="T1" fmla="*/ 142 h 146"/>
                <a:gd name="T2" fmla="*/ 34 w 188"/>
                <a:gd name="T3" fmla="*/ 138 h 146"/>
                <a:gd name="T4" fmla="*/ 28 w 188"/>
                <a:gd name="T5" fmla="*/ 138 h 146"/>
                <a:gd name="T6" fmla="*/ 26 w 188"/>
                <a:gd name="T7" fmla="*/ 140 h 146"/>
                <a:gd name="T8" fmla="*/ 22 w 188"/>
                <a:gd name="T9" fmla="*/ 136 h 146"/>
                <a:gd name="T10" fmla="*/ 24 w 188"/>
                <a:gd name="T11" fmla="*/ 132 h 146"/>
                <a:gd name="T12" fmla="*/ 22 w 188"/>
                <a:gd name="T13" fmla="*/ 130 h 146"/>
                <a:gd name="T14" fmla="*/ 16 w 188"/>
                <a:gd name="T15" fmla="*/ 132 h 146"/>
                <a:gd name="T16" fmla="*/ 12 w 188"/>
                <a:gd name="T17" fmla="*/ 124 h 146"/>
                <a:gd name="T18" fmla="*/ 0 w 188"/>
                <a:gd name="T19" fmla="*/ 112 h 146"/>
                <a:gd name="T20" fmla="*/ 2 w 188"/>
                <a:gd name="T21" fmla="*/ 106 h 146"/>
                <a:gd name="T22" fmla="*/ 4 w 188"/>
                <a:gd name="T23" fmla="*/ 106 h 146"/>
                <a:gd name="T24" fmla="*/ 16 w 188"/>
                <a:gd name="T25" fmla="*/ 104 h 146"/>
                <a:gd name="T26" fmla="*/ 28 w 188"/>
                <a:gd name="T27" fmla="*/ 102 h 146"/>
                <a:gd name="T28" fmla="*/ 34 w 188"/>
                <a:gd name="T29" fmla="*/ 100 h 146"/>
                <a:gd name="T30" fmla="*/ 44 w 188"/>
                <a:gd name="T31" fmla="*/ 94 h 146"/>
                <a:gd name="T32" fmla="*/ 46 w 188"/>
                <a:gd name="T33" fmla="*/ 88 h 146"/>
                <a:gd name="T34" fmla="*/ 48 w 188"/>
                <a:gd name="T35" fmla="*/ 76 h 146"/>
                <a:gd name="T36" fmla="*/ 68 w 188"/>
                <a:gd name="T37" fmla="*/ 48 h 146"/>
                <a:gd name="T38" fmla="*/ 138 w 188"/>
                <a:gd name="T39" fmla="*/ 0 h 146"/>
                <a:gd name="T40" fmla="*/ 162 w 188"/>
                <a:gd name="T41" fmla="*/ 6 h 146"/>
                <a:gd name="T42" fmla="*/ 174 w 188"/>
                <a:gd name="T43" fmla="*/ 4 h 146"/>
                <a:gd name="T44" fmla="*/ 180 w 188"/>
                <a:gd name="T45" fmla="*/ 24 h 146"/>
                <a:gd name="T46" fmla="*/ 188 w 188"/>
                <a:gd name="T47" fmla="*/ 36 h 146"/>
                <a:gd name="T48" fmla="*/ 186 w 188"/>
                <a:gd name="T49" fmla="*/ 42 h 146"/>
                <a:gd name="T50" fmla="*/ 182 w 188"/>
                <a:gd name="T51" fmla="*/ 84 h 146"/>
                <a:gd name="T52" fmla="*/ 162 w 188"/>
                <a:gd name="T53" fmla="*/ 106 h 146"/>
                <a:gd name="T54" fmla="*/ 158 w 188"/>
                <a:gd name="T55" fmla="*/ 106 h 146"/>
                <a:gd name="T56" fmla="*/ 160 w 188"/>
                <a:gd name="T57" fmla="*/ 122 h 146"/>
                <a:gd name="T58" fmla="*/ 156 w 188"/>
                <a:gd name="T59" fmla="*/ 124 h 146"/>
                <a:gd name="T60" fmla="*/ 154 w 188"/>
                <a:gd name="T61" fmla="*/ 126 h 146"/>
                <a:gd name="T62" fmla="*/ 150 w 188"/>
                <a:gd name="T63" fmla="*/ 126 h 146"/>
                <a:gd name="T64" fmla="*/ 148 w 188"/>
                <a:gd name="T65" fmla="*/ 128 h 146"/>
                <a:gd name="T66" fmla="*/ 144 w 188"/>
                <a:gd name="T67" fmla="*/ 130 h 146"/>
                <a:gd name="T68" fmla="*/ 138 w 188"/>
                <a:gd name="T69" fmla="*/ 130 h 146"/>
                <a:gd name="T70" fmla="*/ 130 w 188"/>
                <a:gd name="T71" fmla="*/ 126 h 146"/>
                <a:gd name="T72" fmla="*/ 120 w 188"/>
                <a:gd name="T73" fmla="*/ 128 h 146"/>
                <a:gd name="T74" fmla="*/ 114 w 188"/>
                <a:gd name="T75" fmla="*/ 132 h 146"/>
                <a:gd name="T76" fmla="*/ 108 w 188"/>
                <a:gd name="T77" fmla="*/ 134 h 146"/>
                <a:gd name="T78" fmla="*/ 102 w 188"/>
                <a:gd name="T79" fmla="*/ 132 h 146"/>
                <a:gd name="T80" fmla="*/ 94 w 188"/>
                <a:gd name="T81" fmla="*/ 128 h 146"/>
                <a:gd name="T82" fmla="*/ 92 w 188"/>
                <a:gd name="T83" fmla="*/ 126 h 146"/>
                <a:gd name="T84" fmla="*/ 90 w 188"/>
                <a:gd name="T85" fmla="*/ 126 h 146"/>
                <a:gd name="T86" fmla="*/ 84 w 188"/>
                <a:gd name="T87" fmla="*/ 128 h 146"/>
                <a:gd name="T88" fmla="*/ 82 w 188"/>
                <a:gd name="T89" fmla="*/ 130 h 146"/>
                <a:gd name="T90" fmla="*/ 78 w 188"/>
                <a:gd name="T91" fmla="*/ 128 h 146"/>
                <a:gd name="T92" fmla="*/ 74 w 188"/>
                <a:gd name="T93" fmla="*/ 124 h 146"/>
                <a:gd name="T94" fmla="*/ 68 w 188"/>
                <a:gd name="T95" fmla="*/ 122 h 146"/>
                <a:gd name="T96" fmla="*/ 64 w 188"/>
                <a:gd name="T97" fmla="*/ 120 h 146"/>
                <a:gd name="T98" fmla="*/ 60 w 188"/>
                <a:gd name="T99" fmla="*/ 120 h 146"/>
                <a:gd name="T100" fmla="*/ 56 w 188"/>
                <a:gd name="T101" fmla="*/ 120 h 146"/>
                <a:gd name="T102" fmla="*/ 52 w 188"/>
                <a:gd name="T103" fmla="*/ 120 h 146"/>
                <a:gd name="T104" fmla="*/ 48 w 188"/>
                <a:gd name="T105" fmla="*/ 122 h 146"/>
                <a:gd name="T106" fmla="*/ 46 w 188"/>
                <a:gd name="T107" fmla="*/ 124 h 146"/>
                <a:gd name="T108" fmla="*/ 46 w 188"/>
                <a:gd name="T109" fmla="*/ 128 h 146"/>
                <a:gd name="T110" fmla="*/ 44 w 188"/>
                <a:gd name="T111" fmla="*/ 128 h 146"/>
                <a:gd name="T112" fmla="*/ 46 w 188"/>
                <a:gd name="T113" fmla="*/ 132 h 146"/>
                <a:gd name="T114" fmla="*/ 44 w 188"/>
                <a:gd name="T115" fmla="*/ 134 h 146"/>
                <a:gd name="T116" fmla="*/ 42 w 188"/>
                <a:gd name="T117" fmla="*/ 138 h 146"/>
                <a:gd name="T118" fmla="*/ 42 w 188"/>
                <a:gd name="T119" fmla="*/ 142 h 146"/>
                <a:gd name="T120" fmla="*/ 44 w 188"/>
                <a:gd name="T121" fmla="*/ 14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8" h="146">
                  <a:moveTo>
                    <a:pt x="42" y="146"/>
                  </a:moveTo>
                  <a:lnTo>
                    <a:pt x="40" y="142"/>
                  </a:lnTo>
                  <a:lnTo>
                    <a:pt x="36" y="142"/>
                  </a:lnTo>
                  <a:lnTo>
                    <a:pt x="34" y="138"/>
                  </a:lnTo>
                  <a:lnTo>
                    <a:pt x="30" y="134"/>
                  </a:lnTo>
                  <a:lnTo>
                    <a:pt x="28" y="138"/>
                  </a:lnTo>
                  <a:lnTo>
                    <a:pt x="30" y="138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22" y="136"/>
                  </a:lnTo>
                  <a:lnTo>
                    <a:pt x="24" y="134"/>
                  </a:lnTo>
                  <a:lnTo>
                    <a:pt x="24" y="132"/>
                  </a:lnTo>
                  <a:lnTo>
                    <a:pt x="22" y="130"/>
                  </a:lnTo>
                  <a:lnTo>
                    <a:pt x="22" y="130"/>
                  </a:lnTo>
                  <a:lnTo>
                    <a:pt x="20" y="128"/>
                  </a:lnTo>
                  <a:lnTo>
                    <a:pt x="16" y="132"/>
                  </a:lnTo>
                  <a:lnTo>
                    <a:pt x="12" y="128"/>
                  </a:lnTo>
                  <a:lnTo>
                    <a:pt x="12" y="124"/>
                  </a:lnTo>
                  <a:lnTo>
                    <a:pt x="0" y="116"/>
                  </a:lnTo>
                  <a:lnTo>
                    <a:pt x="0" y="112"/>
                  </a:lnTo>
                  <a:lnTo>
                    <a:pt x="0" y="110"/>
                  </a:lnTo>
                  <a:lnTo>
                    <a:pt x="2" y="106"/>
                  </a:lnTo>
                  <a:lnTo>
                    <a:pt x="2" y="104"/>
                  </a:lnTo>
                  <a:lnTo>
                    <a:pt x="4" y="106"/>
                  </a:lnTo>
                  <a:lnTo>
                    <a:pt x="14" y="104"/>
                  </a:lnTo>
                  <a:lnTo>
                    <a:pt x="16" y="104"/>
                  </a:lnTo>
                  <a:lnTo>
                    <a:pt x="20" y="102"/>
                  </a:lnTo>
                  <a:lnTo>
                    <a:pt x="28" y="102"/>
                  </a:lnTo>
                  <a:lnTo>
                    <a:pt x="32" y="100"/>
                  </a:lnTo>
                  <a:lnTo>
                    <a:pt x="34" y="100"/>
                  </a:lnTo>
                  <a:lnTo>
                    <a:pt x="38" y="98"/>
                  </a:lnTo>
                  <a:lnTo>
                    <a:pt x="44" y="94"/>
                  </a:lnTo>
                  <a:lnTo>
                    <a:pt x="46" y="92"/>
                  </a:lnTo>
                  <a:lnTo>
                    <a:pt x="46" y="88"/>
                  </a:lnTo>
                  <a:lnTo>
                    <a:pt x="48" y="86"/>
                  </a:lnTo>
                  <a:lnTo>
                    <a:pt x="48" y="76"/>
                  </a:lnTo>
                  <a:lnTo>
                    <a:pt x="48" y="52"/>
                  </a:lnTo>
                  <a:lnTo>
                    <a:pt x="68" y="48"/>
                  </a:lnTo>
                  <a:lnTo>
                    <a:pt x="82" y="34"/>
                  </a:lnTo>
                  <a:lnTo>
                    <a:pt x="138" y="0"/>
                  </a:lnTo>
                  <a:lnTo>
                    <a:pt x="160" y="4"/>
                  </a:lnTo>
                  <a:lnTo>
                    <a:pt x="162" y="6"/>
                  </a:lnTo>
                  <a:lnTo>
                    <a:pt x="172" y="2"/>
                  </a:lnTo>
                  <a:lnTo>
                    <a:pt x="174" y="4"/>
                  </a:lnTo>
                  <a:lnTo>
                    <a:pt x="180" y="20"/>
                  </a:lnTo>
                  <a:lnTo>
                    <a:pt x="180" y="24"/>
                  </a:lnTo>
                  <a:lnTo>
                    <a:pt x="178" y="26"/>
                  </a:lnTo>
                  <a:lnTo>
                    <a:pt x="188" y="36"/>
                  </a:lnTo>
                  <a:lnTo>
                    <a:pt x="186" y="40"/>
                  </a:lnTo>
                  <a:lnTo>
                    <a:pt x="186" y="42"/>
                  </a:lnTo>
                  <a:lnTo>
                    <a:pt x="182" y="66"/>
                  </a:lnTo>
                  <a:lnTo>
                    <a:pt x="182" y="84"/>
                  </a:lnTo>
                  <a:lnTo>
                    <a:pt x="162" y="104"/>
                  </a:lnTo>
                  <a:lnTo>
                    <a:pt x="162" y="106"/>
                  </a:lnTo>
                  <a:lnTo>
                    <a:pt x="160" y="106"/>
                  </a:lnTo>
                  <a:lnTo>
                    <a:pt x="158" y="106"/>
                  </a:lnTo>
                  <a:lnTo>
                    <a:pt x="158" y="108"/>
                  </a:lnTo>
                  <a:lnTo>
                    <a:pt x="160" y="122"/>
                  </a:lnTo>
                  <a:lnTo>
                    <a:pt x="158" y="122"/>
                  </a:lnTo>
                  <a:lnTo>
                    <a:pt x="156" y="124"/>
                  </a:lnTo>
                  <a:lnTo>
                    <a:pt x="156" y="126"/>
                  </a:lnTo>
                  <a:lnTo>
                    <a:pt x="154" y="126"/>
                  </a:lnTo>
                  <a:lnTo>
                    <a:pt x="152" y="126"/>
                  </a:lnTo>
                  <a:lnTo>
                    <a:pt x="150" y="126"/>
                  </a:lnTo>
                  <a:lnTo>
                    <a:pt x="150" y="128"/>
                  </a:lnTo>
                  <a:lnTo>
                    <a:pt x="148" y="128"/>
                  </a:lnTo>
                  <a:lnTo>
                    <a:pt x="146" y="128"/>
                  </a:lnTo>
                  <a:lnTo>
                    <a:pt x="144" y="130"/>
                  </a:lnTo>
                  <a:lnTo>
                    <a:pt x="142" y="130"/>
                  </a:lnTo>
                  <a:lnTo>
                    <a:pt x="138" y="130"/>
                  </a:lnTo>
                  <a:lnTo>
                    <a:pt x="134" y="128"/>
                  </a:lnTo>
                  <a:lnTo>
                    <a:pt x="130" y="126"/>
                  </a:lnTo>
                  <a:lnTo>
                    <a:pt x="126" y="128"/>
                  </a:lnTo>
                  <a:lnTo>
                    <a:pt x="120" y="128"/>
                  </a:lnTo>
                  <a:lnTo>
                    <a:pt x="116" y="128"/>
                  </a:lnTo>
                  <a:lnTo>
                    <a:pt x="114" y="132"/>
                  </a:lnTo>
                  <a:lnTo>
                    <a:pt x="110" y="134"/>
                  </a:lnTo>
                  <a:lnTo>
                    <a:pt x="108" y="134"/>
                  </a:lnTo>
                  <a:lnTo>
                    <a:pt x="104" y="132"/>
                  </a:lnTo>
                  <a:lnTo>
                    <a:pt x="102" y="132"/>
                  </a:lnTo>
                  <a:lnTo>
                    <a:pt x="98" y="130"/>
                  </a:lnTo>
                  <a:lnTo>
                    <a:pt x="94" y="128"/>
                  </a:lnTo>
                  <a:lnTo>
                    <a:pt x="94" y="128"/>
                  </a:lnTo>
                  <a:lnTo>
                    <a:pt x="92" y="126"/>
                  </a:lnTo>
                  <a:lnTo>
                    <a:pt x="90" y="126"/>
                  </a:lnTo>
                  <a:lnTo>
                    <a:pt x="90" y="126"/>
                  </a:lnTo>
                  <a:lnTo>
                    <a:pt x="86" y="128"/>
                  </a:lnTo>
                  <a:lnTo>
                    <a:pt x="84" y="128"/>
                  </a:lnTo>
                  <a:lnTo>
                    <a:pt x="82" y="128"/>
                  </a:lnTo>
                  <a:lnTo>
                    <a:pt x="82" y="130"/>
                  </a:lnTo>
                  <a:lnTo>
                    <a:pt x="80" y="130"/>
                  </a:lnTo>
                  <a:lnTo>
                    <a:pt x="78" y="128"/>
                  </a:lnTo>
                  <a:lnTo>
                    <a:pt x="76" y="126"/>
                  </a:lnTo>
                  <a:lnTo>
                    <a:pt x="74" y="124"/>
                  </a:lnTo>
                  <a:lnTo>
                    <a:pt x="70" y="122"/>
                  </a:lnTo>
                  <a:lnTo>
                    <a:pt x="68" y="122"/>
                  </a:lnTo>
                  <a:lnTo>
                    <a:pt x="68" y="120"/>
                  </a:lnTo>
                  <a:lnTo>
                    <a:pt x="64" y="120"/>
                  </a:lnTo>
                  <a:lnTo>
                    <a:pt x="62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56" y="120"/>
                  </a:lnTo>
                  <a:lnTo>
                    <a:pt x="54" y="120"/>
                  </a:lnTo>
                  <a:lnTo>
                    <a:pt x="52" y="120"/>
                  </a:lnTo>
                  <a:lnTo>
                    <a:pt x="50" y="122"/>
                  </a:lnTo>
                  <a:lnTo>
                    <a:pt x="48" y="122"/>
                  </a:lnTo>
                  <a:lnTo>
                    <a:pt x="48" y="122"/>
                  </a:lnTo>
                  <a:lnTo>
                    <a:pt x="46" y="124"/>
                  </a:lnTo>
                  <a:lnTo>
                    <a:pt x="44" y="126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4" y="128"/>
                  </a:lnTo>
                  <a:lnTo>
                    <a:pt x="46" y="132"/>
                  </a:lnTo>
                  <a:lnTo>
                    <a:pt x="46" y="132"/>
                  </a:lnTo>
                  <a:lnTo>
                    <a:pt x="46" y="134"/>
                  </a:lnTo>
                  <a:lnTo>
                    <a:pt x="44" y="134"/>
                  </a:lnTo>
                  <a:lnTo>
                    <a:pt x="40" y="136"/>
                  </a:lnTo>
                  <a:lnTo>
                    <a:pt x="42" y="138"/>
                  </a:lnTo>
                  <a:lnTo>
                    <a:pt x="40" y="140"/>
                  </a:lnTo>
                  <a:lnTo>
                    <a:pt x="42" y="142"/>
                  </a:lnTo>
                  <a:lnTo>
                    <a:pt x="44" y="142"/>
                  </a:lnTo>
                  <a:lnTo>
                    <a:pt x="44" y="144"/>
                  </a:lnTo>
                  <a:lnTo>
                    <a:pt x="42" y="14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8" name="Netherlands">
              <a:extLst>
                <a:ext uri="{FF2B5EF4-FFF2-40B4-BE49-F238E27FC236}">
                  <a16:creationId xmlns:a16="http://schemas.microsoft.com/office/drawing/2014/main" id="{978502A8-12C0-4C82-ADCC-C91903A9C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7341" y="3024347"/>
              <a:ext cx="84210" cy="76554"/>
            </a:xfrm>
            <a:custGeom>
              <a:avLst/>
              <a:gdLst>
                <a:gd name="T0" fmla="*/ 30 w 44"/>
                <a:gd name="T1" fmla="*/ 38 h 40"/>
                <a:gd name="T2" fmla="*/ 30 w 44"/>
                <a:gd name="T3" fmla="*/ 30 h 40"/>
                <a:gd name="T4" fmla="*/ 32 w 44"/>
                <a:gd name="T5" fmla="*/ 26 h 40"/>
                <a:gd name="T6" fmla="*/ 40 w 44"/>
                <a:gd name="T7" fmla="*/ 26 h 40"/>
                <a:gd name="T8" fmla="*/ 40 w 44"/>
                <a:gd name="T9" fmla="*/ 22 h 40"/>
                <a:gd name="T10" fmla="*/ 42 w 44"/>
                <a:gd name="T11" fmla="*/ 18 h 40"/>
                <a:gd name="T12" fmla="*/ 42 w 44"/>
                <a:gd name="T13" fmla="*/ 16 h 40"/>
                <a:gd name="T14" fmla="*/ 38 w 44"/>
                <a:gd name="T15" fmla="*/ 14 h 40"/>
                <a:gd name="T16" fmla="*/ 42 w 44"/>
                <a:gd name="T17" fmla="*/ 12 h 40"/>
                <a:gd name="T18" fmla="*/ 42 w 44"/>
                <a:gd name="T19" fmla="*/ 10 h 40"/>
                <a:gd name="T20" fmla="*/ 44 w 44"/>
                <a:gd name="T21" fmla="*/ 6 h 40"/>
                <a:gd name="T22" fmla="*/ 44 w 44"/>
                <a:gd name="T23" fmla="*/ 4 h 40"/>
                <a:gd name="T24" fmla="*/ 40 w 44"/>
                <a:gd name="T25" fmla="*/ 2 h 40"/>
                <a:gd name="T26" fmla="*/ 34 w 44"/>
                <a:gd name="T27" fmla="*/ 0 h 40"/>
                <a:gd name="T28" fmla="*/ 30 w 44"/>
                <a:gd name="T29" fmla="*/ 2 h 40"/>
                <a:gd name="T30" fmla="*/ 26 w 44"/>
                <a:gd name="T31" fmla="*/ 2 h 40"/>
                <a:gd name="T32" fmla="*/ 18 w 44"/>
                <a:gd name="T33" fmla="*/ 8 h 40"/>
                <a:gd name="T34" fmla="*/ 14 w 44"/>
                <a:gd name="T35" fmla="*/ 8 h 40"/>
                <a:gd name="T36" fmla="*/ 12 w 44"/>
                <a:gd name="T37" fmla="*/ 14 h 40"/>
                <a:gd name="T38" fmla="*/ 12 w 44"/>
                <a:gd name="T39" fmla="*/ 18 h 40"/>
                <a:gd name="T40" fmla="*/ 10 w 44"/>
                <a:gd name="T41" fmla="*/ 22 h 40"/>
                <a:gd name="T42" fmla="*/ 8 w 44"/>
                <a:gd name="T43" fmla="*/ 26 h 40"/>
                <a:gd name="T44" fmla="*/ 14 w 44"/>
                <a:gd name="T45" fmla="*/ 30 h 40"/>
                <a:gd name="T46" fmla="*/ 10 w 44"/>
                <a:gd name="T47" fmla="*/ 30 h 40"/>
                <a:gd name="T48" fmla="*/ 10 w 44"/>
                <a:gd name="T49" fmla="*/ 32 h 40"/>
                <a:gd name="T50" fmla="*/ 12 w 44"/>
                <a:gd name="T51" fmla="*/ 34 h 40"/>
                <a:gd name="T52" fmla="*/ 6 w 44"/>
                <a:gd name="T53" fmla="*/ 32 h 40"/>
                <a:gd name="T54" fmla="*/ 2 w 44"/>
                <a:gd name="T55" fmla="*/ 32 h 40"/>
                <a:gd name="T56" fmla="*/ 6 w 44"/>
                <a:gd name="T57" fmla="*/ 32 h 40"/>
                <a:gd name="T58" fmla="*/ 8 w 44"/>
                <a:gd name="T59" fmla="*/ 34 h 40"/>
                <a:gd name="T60" fmla="*/ 8 w 44"/>
                <a:gd name="T61" fmla="*/ 34 h 40"/>
                <a:gd name="T62" fmla="*/ 4 w 44"/>
                <a:gd name="T63" fmla="*/ 34 h 40"/>
                <a:gd name="T64" fmla="*/ 0 w 44"/>
                <a:gd name="T65" fmla="*/ 34 h 40"/>
                <a:gd name="T66" fmla="*/ 4 w 44"/>
                <a:gd name="T67" fmla="*/ 36 h 40"/>
                <a:gd name="T68" fmla="*/ 6 w 44"/>
                <a:gd name="T69" fmla="*/ 38 h 40"/>
                <a:gd name="T70" fmla="*/ 10 w 44"/>
                <a:gd name="T71" fmla="*/ 36 h 40"/>
                <a:gd name="T72" fmla="*/ 12 w 44"/>
                <a:gd name="T73" fmla="*/ 34 h 40"/>
                <a:gd name="T74" fmla="*/ 18 w 44"/>
                <a:gd name="T75" fmla="*/ 34 h 40"/>
                <a:gd name="T76" fmla="*/ 20 w 44"/>
                <a:gd name="T77" fmla="*/ 34 h 40"/>
                <a:gd name="T78" fmla="*/ 26 w 44"/>
                <a:gd name="T79" fmla="*/ 36 h 40"/>
                <a:gd name="T80" fmla="*/ 26 w 44"/>
                <a:gd name="T81" fmla="*/ 40 h 40"/>
                <a:gd name="T82" fmla="*/ 6 w 44"/>
                <a:gd name="T83" fmla="*/ 30 h 40"/>
                <a:gd name="T84" fmla="*/ 8 w 44"/>
                <a:gd name="T85" fmla="*/ 30 h 40"/>
                <a:gd name="T86" fmla="*/ 6 w 44"/>
                <a:gd name="T87" fmla="*/ 30 h 40"/>
                <a:gd name="T88" fmla="*/ 6 w 44"/>
                <a:gd name="T89" fmla="*/ 28 h 40"/>
                <a:gd name="T90" fmla="*/ 10 w 44"/>
                <a:gd name="T91" fmla="*/ 28 h 40"/>
                <a:gd name="T92" fmla="*/ 8 w 44"/>
                <a:gd name="T93" fmla="*/ 28 h 40"/>
                <a:gd name="T94" fmla="*/ 6 w 44"/>
                <a:gd name="T95" fmla="*/ 2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40">
                  <a:moveTo>
                    <a:pt x="28" y="40"/>
                  </a:moveTo>
                  <a:lnTo>
                    <a:pt x="30" y="38"/>
                  </a:lnTo>
                  <a:lnTo>
                    <a:pt x="30" y="34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6" y="24"/>
                  </a:lnTo>
                  <a:lnTo>
                    <a:pt x="40" y="26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42" y="22"/>
                  </a:lnTo>
                  <a:lnTo>
                    <a:pt x="42" y="18"/>
                  </a:lnTo>
                  <a:lnTo>
                    <a:pt x="42" y="16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4"/>
                  </a:lnTo>
                  <a:lnTo>
                    <a:pt x="38" y="12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2" y="10"/>
                  </a:lnTo>
                  <a:lnTo>
                    <a:pt x="44" y="8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2" y="6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8" y="34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4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6" y="38"/>
                  </a:lnTo>
                  <a:lnTo>
                    <a:pt x="8" y="36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4" y="34"/>
                  </a:lnTo>
                  <a:lnTo>
                    <a:pt x="18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26" y="38"/>
                  </a:lnTo>
                  <a:lnTo>
                    <a:pt x="26" y="40"/>
                  </a:lnTo>
                  <a:lnTo>
                    <a:pt x="28" y="40"/>
                  </a:lnTo>
                  <a:close/>
                  <a:moveTo>
                    <a:pt x="6" y="30"/>
                  </a:moveTo>
                  <a:lnTo>
                    <a:pt x="6" y="30"/>
                  </a:lnTo>
                  <a:lnTo>
                    <a:pt x="8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close/>
                  <a:moveTo>
                    <a:pt x="6" y="28"/>
                  </a:moveTo>
                  <a:lnTo>
                    <a:pt x="8" y="28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6" y="2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9" name="Namibia">
              <a:extLst>
                <a:ext uri="{FF2B5EF4-FFF2-40B4-BE49-F238E27FC236}">
                  <a16:creationId xmlns:a16="http://schemas.microsoft.com/office/drawing/2014/main" id="{38045AFD-A410-4225-9552-0345E3980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038" y="4827203"/>
              <a:ext cx="317701" cy="298562"/>
            </a:xfrm>
            <a:custGeom>
              <a:avLst/>
              <a:gdLst>
                <a:gd name="T0" fmla="*/ 100 w 166"/>
                <a:gd name="T1" fmla="*/ 64 h 156"/>
                <a:gd name="T2" fmla="*/ 124 w 166"/>
                <a:gd name="T3" fmla="*/ 20 h 156"/>
                <a:gd name="T4" fmla="*/ 140 w 166"/>
                <a:gd name="T5" fmla="*/ 16 h 156"/>
                <a:gd name="T6" fmla="*/ 142 w 166"/>
                <a:gd name="T7" fmla="*/ 18 h 156"/>
                <a:gd name="T8" fmla="*/ 142 w 166"/>
                <a:gd name="T9" fmla="*/ 22 h 156"/>
                <a:gd name="T10" fmla="*/ 150 w 166"/>
                <a:gd name="T11" fmla="*/ 16 h 156"/>
                <a:gd name="T12" fmla="*/ 156 w 166"/>
                <a:gd name="T13" fmla="*/ 14 h 156"/>
                <a:gd name="T14" fmla="*/ 162 w 166"/>
                <a:gd name="T15" fmla="*/ 12 h 156"/>
                <a:gd name="T16" fmla="*/ 162 w 166"/>
                <a:gd name="T17" fmla="*/ 8 h 156"/>
                <a:gd name="T18" fmla="*/ 160 w 166"/>
                <a:gd name="T19" fmla="*/ 8 h 156"/>
                <a:gd name="T20" fmla="*/ 156 w 166"/>
                <a:gd name="T21" fmla="*/ 8 h 156"/>
                <a:gd name="T22" fmla="*/ 122 w 166"/>
                <a:gd name="T23" fmla="*/ 14 h 156"/>
                <a:gd name="T24" fmla="*/ 120 w 166"/>
                <a:gd name="T25" fmla="*/ 14 h 156"/>
                <a:gd name="T26" fmla="*/ 118 w 166"/>
                <a:gd name="T27" fmla="*/ 14 h 156"/>
                <a:gd name="T28" fmla="*/ 114 w 166"/>
                <a:gd name="T29" fmla="*/ 14 h 156"/>
                <a:gd name="T30" fmla="*/ 110 w 166"/>
                <a:gd name="T31" fmla="*/ 14 h 156"/>
                <a:gd name="T32" fmla="*/ 104 w 166"/>
                <a:gd name="T33" fmla="*/ 12 h 156"/>
                <a:gd name="T34" fmla="*/ 102 w 166"/>
                <a:gd name="T35" fmla="*/ 12 h 156"/>
                <a:gd name="T36" fmla="*/ 94 w 166"/>
                <a:gd name="T37" fmla="*/ 14 h 156"/>
                <a:gd name="T38" fmla="*/ 92 w 166"/>
                <a:gd name="T39" fmla="*/ 12 h 156"/>
                <a:gd name="T40" fmla="*/ 84 w 166"/>
                <a:gd name="T41" fmla="*/ 10 h 156"/>
                <a:gd name="T42" fmla="*/ 82 w 166"/>
                <a:gd name="T43" fmla="*/ 6 h 156"/>
                <a:gd name="T44" fmla="*/ 34 w 166"/>
                <a:gd name="T45" fmla="*/ 6 h 156"/>
                <a:gd name="T46" fmla="*/ 30 w 166"/>
                <a:gd name="T47" fmla="*/ 8 h 156"/>
                <a:gd name="T48" fmla="*/ 24 w 166"/>
                <a:gd name="T49" fmla="*/ 4 h 156"/>
                <a:gd name="T50" fmla="*/ 22 w 166"/>
                <a:gd name="T51" fmla="*/ 2 h 156"/>
                <a:gd name="T52" fmla="*/ 18 w 166"/>
                <a:gd name="T53" fmla="*/ 2 h 156"/>
                <a:gd name="T54" fmla="*/ 14 w 166"/>
                <a:gd name="T55" fmla="*/ 0 h 156"/>
                <a:gd name="T56" fmla="*/ 10 w 166"/>
                <a:gd name="T57" fmla="*/ 6 h 156"/>
                <a:gd name="T58" fmla="*/ 4 w 166"/>
                <a:gd name="T59" fmla="*/ 4 h 156"/>
                <a:gd name="T60" fmla="*/ 2 w 166"/>
                <a:gd name="T61" fmla="*/ 6 h 156"/>
                <a:gd name="T62" fmla="*/ 0 w 166"/>
                <a:gd name="T63" fmla="*/ 16 h 156"/>
                <a:gd name="T64" fmla="*/ 18 w 166"/>
                <a:gd name="T65" fmla="*/ 44 h 156"/>
                <a:gd name="T66" fmla="*/ 24 w 166"/>
                <a:gd name="T67" fmla="*/ 62 h 156"/>
                <a:gd name="T68" fmla="*/ 30 w 166"/>
                <a:gd name="T69" fmla="*/ 76 h 156"/>
                <a:gd name="T70" fmla="*/ 36 w 166"/>
                <a:gd name="T71" fmla="*/ 102 h 156"/>
                <a:gd name="T72" fmla="*/ 34 w 166"/>
                <a:gd name="T73" fmla="*/ 112 h 156"/>
                <a:gd name="T74" fmla="*/ 38 w 166"/>
                <a:gd name="T75" fmla="*/ 122 h 156"/>
                <a:gd name="T76" fmla="*/ 38 w 166"/>
                <a:gd name="T77" fmla="*/ 126 h 156"/>
                <a:gd name="T78" fmla="*/ 42 w 166"/>
                <a:gd name="T79" fmla="*/ 138 h 156"/>
                <a:gd name="T80" fmla="*/ 50 w 166"/>
                <a:gd name="T81" fmla="*/ 148 h 156"/>
                <a:gd name="T82" fmla="*/ 58 w 166"/>
                <a:gd name="T83" fmla="*/ 148 h 156"/>
                <a:gd name="T84" fmla="*/ 58 w 166"/>
                <a:gd name="T85" fmla="*/ 144 h 156"/>
                <a:gd name="T86" fmla="*/ 66 w 166"/>
                <a:gd name="T87" fmla="*/ 146 h 156"/>
                <a:gd name="T88" fmla="*/ 70 w 166"/>
                <a:gd name="T89" fmla="*/ 152 h 156"/>
                <a:gd name="T90" fmla="*/ 76 w 166"/>
                <a:gd name="T91" fmla="*/ 154 h 156"/>
                <a:gd name="T92" fmla="*/ 80 w 166"/>
                <a:gd name="T93" fmla="*/ 154 h 156"/>
                <a:gd name="T94" fmla="*/ 86 w 166"/>
                <a:gd name="T95" fmla="*/ 156 h 156"/>
                <a:gd name="T96" fmla="*/ 88 w 166"/>
                <a:gd name="T97" fmla="*/ 152 h 156"/>
                <a:gd name="T98" fmla="*/ 96 w 166"/>
                <a:gd name="T99" fmla="*/ 148 h 156"/>
                <a:gd name="T100" fmla="*/ 100 w 166"/>
                <a:gd name="T101" fmla="*/ 10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6" h="156">
                  <a:moveTo>
                    <a:pt x="100" y="104"/>
                  </a:moveTo>
                  <a:lnTo>
                    <a:pt x="100" y="104"/>
                  </a:lnTo>
                  <a:lnTo>
                    <a:pt x="100" y="64"/>
                  </a:lnTo>
                  <a:lnTo>
                    <a:pt x="112" y="64"/>
                  </a:lnTo>
                  <a:lnTo>
                    <a:pt x="114" y="20"/>
                  </a:lnTo>
                  <a:lnTo>
                    <a:pt x="124" y="20"/>
                  </a:lnTo>
                  <a:lnTo>
                    <a:pt x="134" y="18"/>
                  </a:lnTo>
                  <a:lnTo>
                    <a:pt x="138" y="16"/>
                  </a:lnTo>
                  <a:lnTo>
                    <a:pt x="140" y="16"/>
                  </a:lnTo>
                  <a:lnTo>
                    <a:pt x="142" y="16"/>
                  </a:lnTo>
                  <a:lnTo>
                    <a:pt x="142" y="16"/>
                  </a:lnTo>
                  <a:lnTo>
                    <a:pt x="142" y="18"/>
                  </a:lnTo>
                  <a:lnTo>
                    <a:pt x="144" y="20"/>
                  </a:lnTo>
                  <a:lnTo>
                    <a:pt x="142" y="20"/>
                  </a:lnTo>
                  <a:lnTo>
                    <a:pt x="142" y="22"/>
                  </a:lnTo>
                  <a:lnTo>
                    <a:pt x="144" y="22"/>
                  </a:lnTo>
                  <a:lnTo>
                    <a:pt x="148" y="20"/>
                  </a:lnTo>
                  <a:lnTo>
                    <a:pt x="150" y="16"/>
                  </a:lnTo>
                  <a:lnTo>
                    <a:pt x="152" y="14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8" y="14"/>
                  </a:lnTo>
                  <a:lnTo>
                    <a:pt x="162" y="12"/>
                  </a:lnTo>
                  <a:lnTo>
                    <a:pt x="166" y="12"/>
                  </a:lnTo>
                  <a:lnTo>
                    <a:pt x="164" y="10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0" y="8"/>
                  </a:lnTo>
                  <a:lnTo>
                    <a:pt x="160" y="8"/>
                  </a:lnTo>
                  <a:lnTo>
                    <a:pt x="158" y="8"/>
                  </a:lnTo>
                  <a:lnTo>
                    <a:pt x="156" y="8"/>
                  </a:lnTo>
                  <a:lnTo>
                    <a:pt x="154" y="8"/>
                  </a:lnTo>
                  <a:lnTo>
                    <a:pt x="124" y="14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18" y="14"/>
                  </a:lnTo>
                  <a:lnTo>
                    <a:pt x="118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0" y="14"/>
                  </a:lnTo>
                  <a:lnTo>
                    <a:pt x="108" y="14"/>
                  </a:lnTo>
                  <a:lnTo>
                    <a:pt x="106" y="12"/>
                  </a:lnTo>
                  <a:lnTo>
                    <a:pt x="104" y="12"/>
                  </a:lnTo>
                  <a:lnTo>
                    <a:pt x="104" y="10"/>
                  </a:lnTo>
                  <a:lnTo>
                    <a:pt x="104" y="12"/>
                  </a:lnTo>
                  <a:lnTo>
                    <a:pt x="102" y="12"/>
                  </a:lnTo>
                  <a:lnTo>
                    <a:pt x="98" y="12"/>
                  </a:lnTo>
                  <a:lnTo>
                    <a:pt x="96" y="12"/>
                  </a:lnTo>
                  <a:lnTo>
                    <a:pt x="94" y="14"/>
                  </a:lnTo>
                  <a:lnTo>
                    <a:pt x="94" y="12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0" y="12"/>
                  </a:lnTo>
                  <a:lnTo>
                    <a:pt x="86" y="12"/>
                  </a:lnTo>
                  <a:lnTo>
                    <a:pt x="84" y="10"/>
                  </a:lnTo>
                  <a:lnTo>
                    <a:pt x="84" y="8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36" y="6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30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2" y="30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24" y="58"/>
                  </a:lnTo>
                  <a:lnTo>
                    <a:pt x="24" y="62"/>
                  </a:lnTo>
                  <a:lnTo>
                    <a:pt x="30" y="70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32" y="82"/>
                  </a:lnTo>
                  <a:lnTo>
                    <a:pt x="32" y="9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6" y="110"/>
                  </a:lnTo>
                  <a:lnTo>
                    <a:pt x="34" y="112"/>
                  </a:lnTo>
                  <a:lnTo>
                    <a:pt x="36" y="114"/>
                  </a:lnTo>
                  <a:lnTo>
                    <a:pt x="38" y="120"/>
                  </a:lnTo>
                  <a:lnTo>
                    <a:pt x="38" y="122"/>
                  </a:lnTo>
                  <a:lnTo>
                    <a:pt x="40" y="124"/>
                  </a:lnTo>
                  <a:lnTo>
                    <a:pt x="38" y="124"/>
                  </a:lnTo>
                  <a:lnTo>
                    <a:pt x="38" y="126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2" y="138"/>
                  </a:lnTo>
                  <a:lnTo>
                    <a:pt x="46" y="142"/>
                  </a:lnTo>
                  <a:lnTo>
                    <a:pt x="48" y="146"/>
                  </a:lnTo>
                  <a:lnTo>
                    <a:pt x="50" y="148"/>
                  </a:lnTo>
                  <a:lnTo>
                    <a:pt x="54" y="150"/>
                  </a:lnTo>
                  <a:lnTo>
                    <a:pt x="56" y="150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8" y="144"/>
                  </a:lnTo>
                  <a:lnTo>
                    <a:pt x="62" y="144"/>
                  </a:lnTo>
                  <a:lnTo>
                    <a:pt x="62" y="146"/>
                  </a:lnTo>
                  <a:lnTo>
                    <a:pt x="66" y="146"/>
                  </a:lnTo>
                  <a:lnTo>
                    <a:pt x="64" y="148"/>
                  </a:lnTo>
                  <a:lnTo>
                    <a:pt x="66" y="152"/>
                  </a:lnTo>
                  <a:lnTo>
                    <a:pt x="70" y="152"/>
                  </a:lnTo>
                  <a:lnTo>
                    <a:pt x="72" y="154"/>
                  </a:lnTo>
                  <a:lnTo>
                    <a:pt x="74" y="154"/>
                  </a:lnTo>
                  <a:lnTo>
                    <a:pt x="76" y="154"/>
                  </a:lnTo>
                  <a:lnTo>
                    <a:pt x="78" y="154"/>
                  </a:lnTo>
                  <a:lnTo>
                    <a:pt x="80" y="154"/>
                  </a:lnTo>
                  <a:lnTo>
                    <a:pt x="80" y="154"/>
                  </a:lnTo>
                  <a:lnTo>
                    <a:pt x="82" y="156"/>
                  </a:lnTo>
                  <a:lnTo>
                    <a:pt x="84" y="156"/>
                  </a:lnTo>
                  <a:lnTo>
                    <a:pt x="86" y="156"/>
                  </a:lnTo>
                  <a:lnTo>
                    <a:pt x="86" y="154"/>
                  </a:lnTo>
                  <a:lnTo>
                    <a:pt x="86" y="152"/>
                  </a:lnTo>
                  <a:lnTo>
                    <a:pt x="88" y="152"/>
                  </a:lnTo>
                  <a:lnTo>
                    <a:pt x="88" y="150"/>
                  </a:lnTo>
                  <a:lnTo>
                    <a:pt x="92" y="148"/>
                  </a:lnTo>
                  <a:lnTo>
                    <a:pt x="96" y="148"/>
                  </a:lnTo>
                  <a:lnTo>
                    <a:pt x="98" y="148"/>
                  </a:lnTo>
                  <a:lnTo>
                    <a:pt x="100" y="104"/>
                  </a:lnTo>
                  <a:lnTo>
                    <a:pt x="100" y="10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0" name="Mozambique">
              <a:extLst>
                <a:ext uri="{FF2B5EF4-FFF2-40B4-BE49-F238E27FC236}">
                  <a16:creationId xmlns:a16="http://schemas.microsoft.com/office/drawing/2014/main" id="{1CEBA421-5A8F-490A-B01F-2EB4F2AA3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226" y="4674094"/>
              <a:ext cx="244974" cy="394255"/>
            </a:xfrm>
            <a:custGeom>
              <a:avLst/>
              <a:gdLst>
                <a:gd name="T0" fmla="*/ 24 w 128"/>
                <a:gd name="T1" fmla="*/ 128 h 206"/>
                <a:gd name="T2" fmla="*/ 26 w 128"/>
                <a:gd name="T3" fmla="*/ 122 h 206"/>
                <a:gd name="T4" fmla="*/ 28 w 128"/>
                <a:gd name="T5" fmla="*/ 112 h 206"/>
                <a:gd name="T6" fmla="*/ 28 w 128"/>
                <a:gd name="T7" fmla="*/ 106 h 206"/>
                <a:gd name="T8" fmla="*/ 30 w 128"/>
                <a:gd name="T9" fmla="*/ 98 h 206"/>
                <a:gd name="T10" fmla="*/ 30 w 128"/>
                <a:gd name="T11" fmla="*/ 88 h 206"/>
                <a:gd name="T12" fmla="*/ 32 w 128"/>
                <a:gd name="T13" fmla="*/ 80 h 206"/>
                <a:gd name="T14" fmla="*/ 20 w 128"/>
                <a:gd name="T15" fmla="*/ 74 h 206"/>
                <a:gd name="T16" fmla="*/ 8 w 128"/>
                <a:gd name="T17" fmla="*/ 72 h 206"/>
                <a:gd name="T18" fmla="*/ 0 w 128"/>
                <a:gd name="T19" fmla="*/ 60 h 206"/>
                <a:gd name="T20" fmla="*/ 24 w 128"/>
                <a:gd name="T21" fmla="*/ 50 h 206"/>
                <a:gd name="T22" fmla="*/ 38 w 128"/>
                <a:gd name="T23" fmla="*/ 48 h 206"/>
                <a:gd name="T24" fmla="*/ 44 w 128"/>
                <a:gd name="T25" fmla="*/ 50 h 206"/>
                <a:gd name="T26" fmla="*/ 52 w 128"/>
                <a:gd name="T27" fmla="*/ 56 h 206"/>
                <a:gd name="T28" fmla="*/ 48 w 128"/>
                <a:gd name="T29" fmla="*/ 68 h 206"/>
                <a:gd name="T30" fmla="*/ 56 w 128"/>
                <a:gd name="T31" fmla="*/ 78 h 206"/>
                <a:gd name="T32" fmla="*/ 60 w 128"/>
                <a:gd name="T33" fmla="*/ 84 h 206"/>
                <a:gd name="T34" fmla="*/ 62 w 128"/>
                <a:gd name="T35" fmla="*/ 72 h 206"/>
                <a:gd name="T36" fmla="*/ 66 w 128"/>
                <a:gd name="T37" fmla="*/ 62 h 206"/>
                <a:gd name="T38" fmla="*/ 68 w 128"/>
                <a:gd name="T39" fmla="*/ 58 h 206"/>
                <a:gd name="T40" fmla="*/ 64 w 128"/>
                <a:gd name="T41" fmla="*/ 46 h 206"/>
                <a:gd name="T42" fmla="*/ 56 w 128"/>
                <a:gd name="T43" fmla="*/ 38 h 206"/>
                <a:gd name="T44" fmla="*/ 68 w 128"/>
                <a:gd name="T45" fmla="*/ 12 h 206"/>
                <a:gd name="T46" fmla="*/ 72 w 128"/>
                <a:gd name="T47" fmla="*/ 14 h 206"/>
                <a:gd name="T48" fmla="*/ 82 w 128"/>
                <a:gd name="T49" fmla="*/ 14 h 206"/>
                <a:gd name="T50" fmla="*/ 86 w 128"/>
                <a:gd name="T51" fmla="*/ 14 h 206"/>
                <a:gd name="T52" fmla="*/ 94 w 128"/>
                <a:gd name="T53" fmla="*/ 10 h 206"/>
                <a:gd name="T54" fmla="*/ 104 w 128"/>
                <a:gd name="T55" fmla="*/ 10 h 206"/>
                <a:gd name="T56" fmla="*/ 114 w 128"/>
                <a:gd name="T57" fmla="*/ 8 h 206"/>
                <a:gd name="T58" fmla="*/ 124 w 128"/>
                <a:gd name="T59" fmla="*/ 2 h 206"/>
                <a:gd name="T60" fmla="*/ 128 w 128"/>
                <a:gd name="T61" fmla="*/ 4 h 206"/>
                <a:gd name="T62" fmla="*/ 126 w 128"/>
                <a:gd name="T63" fmla="*/ 12 h 206"/>
                <a:gd name="T64" fmla="*/ 126 w 128"/>
                <a:gd name="T65" fmla="*/ 22 h 206"/>
                <a:gd name="T66" fmla="*/ 126 w 128"/>
                <a:gd name="T67" fmla="*/ 32 h 206"/>
                <a:gd name="T68" fmla="*/ 124 w 128"/>
                <a:gd name="T69" fmla="*/ 46 h 206"/>
                <a:gd name="T70" fmla="*/ 128 w 128"/>
                <a:gd name="T71" fmla="*/ 52 h 206"/>
                <a:gd name="T72" fmla="*/ 124 w 128"/>
                <a:gd name="T73" fmla="*/ 58 h 206"/>
                <a:gd name="T74" fmla="*/ 124 w 128"/>
                <a:gd name="T75" fmla="*/ 60 h 206"/>
                <a:gd name="T76" fmla="*/ 118 w 128"/>
                <a:gd name="T77" fmla="*/ 72 h 206"/>
                <a:gd name="T78" fmla="*/ 106 w 128"/>
                <a:gd name="T79" fmla="*/ 80 h 206"/>
                <a:gd name="T80" fmla="*/ 86 w 128"/>
                <a:gd name="T81" fmla="*/ 90 h 206"/>
                <a:gd name="T82" fmla="*/ 80 w 128"/>
                <a:gd name="T83" fmla="*/ 94 h 206"/>
                <a:gd name="T84" fmla="*/ 72 w 128"/>
                <a:gd name="T85" fmla="*/ 104 h 206"/>
                <a:gd name="T86" fmla="*/ 60 w 128"/>
                <a:gd name="T87" fmla="*/ 110 h 206"/>
                <a:gd name="T88" fmla="*/ 52 w 128"/>
                <a:gd name="T89" fmla="*/ 116 h 206"/>
                <a:gd name="T90" fmla="*/ 50 w 128"/>
                <a:gd name="T91" fmla="*/ 120 h 206"/>
                <a:gd name="T92" fmla="*/ 52 w 128"/>
                <a:gd name="T93" fmla="*/ 132 h 206"/>
                <a:gd name="T94" fmla="*/ 56 w 128"/>
                <a:gd name="T95" fmla="*/ 148 h 206"/>
                <a:gd name="T96" fmla="*/ 58 w 128"/>
                <a:gd name="T97" fmla="*/ 148 h 206"/>
                <a:gd name="T98" fmla="*/ 58 w 128"/>
                <a:gd name="T99" fmla="*/ 156 h 206"/>
                <a:gd name="T100" fmla="*/ 54 w 128"/>
                <a:gd name="T101" fmla="*/ 166 h 206"/>
                <a:gd name="T102" fmla="*/ 56 w 128"/>
                <a:gd name="T103" fmla="*/ 174 h 206"/>
                <a:gd name="T104" fmla="*/ 24 w 128"/>
                <a:gd name="T105" fmla="*/ 190 h 206"/>
                <a:gd name="T106" fmla="*/ 18 w 128"/>
                <a:gd name="T107" fmla="*/ 196 h 206"/>
                <a:gd name="T108" fmla="*/ 24 w 128"/>
                <a:gd name="T109" fmla="*/ 200 h 206"/>
                <a:gd name="T110" fmla="*/ 24 w 128"/>
                <a:gd name="T111" fmla="*/ 204 h 206"/>
                <a:gd name="T112" fmla="*/ 16 w 128"/>
                <a:gd name="T113" fmla="*/ 206 h 206"/>
                <a:gd name="T114" fmla="*/ 14 w 128"/>
                <a:gd name="T115" fmla="*/ 198 h 206"/>
                <a:gd name="T116" fmla="*/ 14 w 128"/>
                <a:gd name="T117" fmla="*/ 186 h 206"/>
                <a:gd name="T118" fmla="*/ 12 w 128"/>
                <a:gd name="T119" fmla="*/ 168 h 206"/>
                <a:gd name="T120" fmla="*/ 8 w 128"/>
                <a:gd name="T121" fmla="*/ 15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8" h="206">
                  <a:moveTo>
                    <a:pt x="8" y="152"/>
                  </a:moveTo>
                  <a:lnTo>
                    <a:pt x="22" y="138"/>
                  </a:lnTo>
                  <a:lnTo>
                    <a:pt x="22" y="134"/>
                  </a:lnTo>
                  <a:lnTo>
                    <a:pt x="24" y="132"/>
                  </a:lnTo>
                  <a:lnTo>
                    <a:pt x="24" y="128"/>
                  </a:lnTo>
                  <a:lnTo>
                    <a:pt x="24" y="128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6" y="124"/>
                  </a:lnTo>
                  <a:lnTo>
                    <a:pt x="26" y="122"/>
                  </a:lnTo>
                  <a:lnTo>
                    <a:pt x="28" y="120"/>
                  </a:lnTo>
                  <a:lnTo>
                    <a:pt x="30" y="118"/>
                  </a:lnTo>
                  <a:lnTo>
                    <a:pt x="30" y="116"/>
                  </a:lnTo>
                  <a:lnTo>
                    <a:pt x="28" y="114"/>
                  </a:lnTo>
                  <a:lnTo>
                    <a:pt x="28" y="112"/>
                  </a:lnTo>
                  <a:lnTo>
                    <a:pt x="30" y="112"/>
                  </a:lnTo>
                  <a:lnTo>
                    <a:pt x="30" y="110"/>
                  </a:lnTo>
                  <a:lnTo>
                    <a:pt x="26" y="108"/>
                  </a:lnTo>
                  <a:lnTo>
                    <a:pt x="26" y="106"/>
                  </a:lnTo>
                  <a:lnTo>
                    <a:pt x="28" y="106"/>
                  </a:lnTo>
                  <a:lnTo>
                    <a:pt x="28" y="104"/>
                  </a:lnTo>
                  <a:lnTo>
                    <a:pt x="28" y="102"/>
                  </a:lnTo>
                  <a:lnTo>
                    <a:pt x="30" y="100"/>
                  </a:lnTo>
                  <a:lnTo>
                    <a:pt x="32" y="98"/>
                  </a:lnTo>
                  <a:lnTo>
                    <a:pt x="30" y="98"/>
                  </a:lnTo>
                  <a:lnTo>
                    <a:pt x="28" y="98"/>
                  </a:lnTo>
                  <a:lnTo>
                    <a:pt x="30" y="96"/>
                  </a:lnTo>
                  <a:lnTo>
                    <a:pt x="30" y="92"/>
                  </a:lnTo>
                  <a:lnTo>
                    <a:pt x="30" y="90"/>
                  </a:lnTo>
                  <a:lnTo>
                    <a:pt x="30" y="88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30" y="84"/>
                  </a:lnTo>
                  <a:lnTo>
                    <a:pt x="32" y="82"/>
                  </a:lnTo>
                  <a:lnTo>
                    <a:pt x="32" y="80"/>
                  </a:lnTo>
                  <a:lnTo>
                    <a:pt x="30" y="80"/>
                  </a:lnTo>
                  <a:lnTo>
                    <a:pt x="28" y="78"/>
                  </a:lnTo>
                  <a:lnTo>
                    <a:pt x="26" y="76"/>
                  </a:lnTo>
                  <a:lnTo>
                    <a:pt x="22" y="76"/>
                  </a:lnTo>
                  <a:lnTo>
                    <a:pt x="20" y="74"/>
                  </a:lnTo>
                  <a:lnTo>
                    <a:pt x="18" y="72"/>
                  </a:lnTo>
                  <a:lnTo>
                    <a:pt x="14" y="70"/>
                  </a:lnTo>
                  <a:lnTo>
                    <a:pt x="10" y="70"/>
                  </a:lnTo>
                  <a:lnTo>
                    <a:pt x="10" y="70"/>
                  </a:lnTo>
                  <a:lnTo>
                    <a:pt x="8" y="72"/>
                  </a:lnTo>
                  <a:lnTo>
                    <a:pt x="8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2" y="64"/>
                  </a:lnTo>
                  <a:lnTo>
                    <a:pt x="0" y="60"/>
                  </a:lnTo>
                  <a:lnTo>
                    <a:pt x="2" y="58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22" y="50"/>
                  </a:lnTo>
                  <a:lnTo>
                    <a:pt x="24" y="50"/>
                  </a:lnTo>
                  <a:lnTo>
                    <a:pt x="30" y="46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38" y="48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42" y="52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50"/>
                  </a:lnTo>
                  <a:lnTo>
                    <a:pt x="48" y="50"/>
                  </a:lnTo>
                  <a:lnTo>
                    <a:pt x="52" y="50"/>
                  </a:lnTo>
                  <a:lnTo>
                    <a:pt x="52" y="52"/>
                  </a:lnTo>
                  <a:lnTo>
                    <a:pt x="52" y="56"/>
                  </a:lnTo>
                  <a:lnTo>
                    <a:pt x="52" y="58"/>
                  </a:lnTo>
                  <a:lnTo>
                    <a:pt x="50" y="60"/>
                  </a:lnTo>
                  <a:lnTo>
                    <a:pt x="50" y="64"/>
                  </a:lnTo>
                  <a:lnTo>
                    <a:pt x="48" y="66"/>
                  </a:lnTo>
                  <a:lnTo>
                    <a:pt x="48" y="68"/>
                  </a:lnTo>
                  <a:lnTo>
                    <a:pt x="50" y="72"/>
                  </a:lnTo>
                  <a:lnTo>
                    <a:pt x="50" y="72"/>
                  </a:lnTo>
                  <a:lnTo>
                    <a:pt x="52" y="76"/>
                  </a:lnTo>
                  <a:lnTo>
                    <a:pt x="54" y="78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86"/>
                  </a:lnTo>
                  <a:lnTo>
                    <a:pt x="60" y="84"/>
                  </a:lnTo>
                  <a:lnTo>
                    <a:pt x="60" y="82"/>
                  </a:lnTo>
                  <a:lnTo>
                    <a:pt x="60" y="80"/>
                  </a:lnTo>
                  <a:lnTo>
                    <a:pt x="62" y="76"/>
                  </a:lnTo>
                  <a:lnTo>
                    <a:pt x="62" y="74"/>
                  </a:lnTo>
                  <a:lnTo>
                    <a:pt x="62" y="72"/>
                  </a:lnTo>
                  <a:lnTo>
                    <a:pt x="64" y="70"/>
                  </a:lnTo>
                  <a:lnTo>
                    <a:pt x="66" y="70"/>
                  </a:lnTo>
                  <a:lnTo>
                    <a:pt x="68" y="68"/>
                  </a:lnTo>
                  <a:lnTo>
                    <a:pt x="68" y="62"/>
                  </a:lnTo>
                  <a:lnTo>
                    <a:pt x="66" y="62"/>
                  </a:lnTo>
                  <a:lnTo>
                    <a:pt x="66" y="60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70" y="56"/>
                  </a:lnTo>
                  <a:lnTo>
                    <a:pt x="70" y="54"/>
                  </a:lnTo>
                  <a:lnTo>
                    <a:pt x="70" y="54"/>
                  </a:lnTo>
                  <a:lnTo>
                    <a:pt x="68" y="50"/>
                  </a:lnTo>
                  <a:lnTo>
                    <a:pt x="64" y="46"/>
                  </a:lnTo>
                  <a:lnTo>
                    <a:pt x="64" y="44"/>
                  </a:lnTo>
                  <a:lnTo>
                    <a:pt x="60" y="40"/>
                  </a:lnTo>
                  <a:lnTo>
                    <a:pt x="58" y="40"/>
                  </a:lnTo>
                  <a:lnTo>
                    <a:pt x="58" y="38"/>
                  </a:lnTo>
                  <a:lnTo>
                    <a:pt x="56" y="38"/>
                  </a:lnTo>
                  <a:lnTo>
                    <a:pt x="52" y="36"/>
                  </a:lnTo>
                  <a:lnTo>
                    <a:pt x="50" y="24"/>
                  </a:lnTo>
                  <a:lnTo>
                    <a:pt x="54" y="12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0" y="10"/>
                  </a:lnTo>
                  <a:lnTo>
                    <a:pt x="70" y="12"/>
                  </a:lnTo>
                  <a:lnTo>
                    <a:pt x="72" y="12"/>
                  </a:lnTo>
                  <a:lnTo>
                    <a:pt x="72" y="14"/>
                  </a:lnTo>
                  <a:lnTo>
                    <a:pt x="74" y="14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78" y="16"/>
                  </a:lnTo>
                  <a:lnTo>
                    <a:pt x="82" y="14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6" y="12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8" y="14"/>
                  </a:lnTo>
                  <a:lnTo>
                    <a:pt x="92" y="14"/>
                  </a:lnTo>
                  <a:lnTo>
                    <a:pt x="94" y="14"/>
                  </a:lnTo>
                  <a:lnTo>
                    <a:pt x="96" y="12"/>
                  </a:lnTo>
                  <a:lnTo>
                    <a:pt x="94" y="10"/>
                  </a:lnTo>
                  <a:lnTo>
                    <a:pt x="96" y="10"/>
                  </a:lnTo>
                  <a:lnTo>
                    <a:pt x="98" y="10"/>
                  </a:lnTo>
                  <a:lnTo>
                    <a:pt x="100" y="10"/>
                  </a:lnTo>
                  <a:lnTo>
                    <a:pt x="102" y="10"/>
                  </a:lnTo>
                  <a:lnTo>
                    <a:pt x="104" y="10"/>
                  </a:lnTo>
                  <a:lnTo>
                    <a:pt x="104" y="10"/>
                  </a:lnTo>
                  <a:lnTo>
                    <a:pt x="110" y="8"/>
                  </a:lnTo>
                  <a:lnTo>
                    <a:pt x="112" y="10"/>
                  </a:lnTo>
                  <a:lnTo>
                    <a:pt x="114" y="8"/>
                  </a:lnTo>
                  <a:lnTo>
                    <a:pt x="114" y="8"/>
                  </a:lnTo>
                  <a:lnTo>
                    <a:pt x="116" y="6"/>
                  </a:lnTo>
                  <a:lnTo>
                    <a:pt x="118" y="4"/>
                  </a:lnTo>
                  <a:lnTo>
                    <a:pt x="120" y="4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6" y="2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8" y="4"/>
                  </a:lnTo>
                  <a:lnTo>
                    <a:pt x="128" y="6"/>
                  </a:lnTo>
                  <a:lnTo>
                    <a:pt x="128" y="6"/>
                  </a:lnTo>
                  <a:lnTo>
                    <a:pt x="126" y="10"/>
                  </a:lnTo>
                  <a:lnTo>
                    <a:pt x="126" y="10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6" y="14"/>
                  </a:lnTo>
                  <a:lnTo>
                    <a:pt x="126" y="18"/>
                  </a:lnTo>
                  <a:lnTo>
                    <a:pt x="128" y="20"/>
                  </a:lnTo>
                  <a:lnTo>
                    <a:pt x="126" y="22"/>
                  </a:lnTo>
                  <a:lnTo>
                    <a:pt x="126" y="24"/>
                  </a:lnTo>
                  <a:lnTo>
                    <a:pt x="128" y="24"/>
                  </a:lnTo>
                  <a:lnTo>
                    <a:pt x="128" y="28"/>
                  </a:lnTo>
                  <a:lnTo>
                    <a:pt x="126" y="30"/>
                  </a:lnTo>
                  <a:lnTo>
                    <a:pt x="126" y="32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6" y="40"/>
                  </a:lnTo>
                  <a:lnTo>
                    <a:pt x="126" y="46"/>
                  </a:lnTo>
                  <a:lnTo>
                    <a:pt x="124" y="46"/>
                  </a:lnTo>
                  <a:lnTo>
                    <a:pt x="124" y="46"/>
                  </a:lnTo>
                  <a:lnTo>
                    <a:pt x="124" y="48"/>
                  </a:lnTo>
                  <a:lnTo>
                    <a:pt x="128" y="48"/>
                  </a:lnTo>
                  <a:lnTo>
                    <a:pt x="128" y="48"/>
                  </a:lnTo>
                  <a:lnTo>
                    <a:pt x="128" y="52"/>
                  </a:lnTo>
                  <a:lnTo>
                    <a:pt x="128" y="54"/>
                  </a:lnTo>
                  <a:lnTo>
                    <a:pt x="126" y="54"/>
                  </a:lnTo>
                  <a:lnTo>
                    <a:pt x="126" y="56"/>
                  </a:lnTo>
                  <a:lnTo>
                    <a:pt x="126" y="58"/>
                  </a:lnTo>
                  <a:lnTo>
                    <a:pt x="124" y="58"/>
                  </a:lnTo>
                  <a:lnTo>
                    <a:pt x="122" y="58"/>
                  </a:lnTo>
                  <a:lnTo>
                    <a:pt x="124" y="60"/>
                  </a:lnTo>
                  <a:lnTo>
                    <a:pt x="124" y="58"/>
                  </a:lnTo>
                  <a:lnTo>
                    <a:pt x="126" y="60"/>
                  </a:lnTo>
                  <a:lnTo>
                    <a:pt x="124" y="60"/>
                  </a:lnTo>
                  <a:lnTo>
                    <a:pt x="124" y="64"/>
                  </a:lnTo>
                  <a:lnTo>
                    <a:pt x="122" y="64"/>
                  </a:lnTo>
                  <a:lnTo>
                    <a:pt x="120" y="68"/>
                  </a:lnTo>
                  <a:lnTo>
                    <a:pt x="120" y="68"/>
                  </a:lnTo>
                  <a:lnTo>
                    <a:pt x="118" y="72"/>
                  </a:lnTo>
                  <a:lnTo>
                    <a:pt x="116" y="72"/>
                  </a:lnTo>
                  <a:lnTo>
                    <a:pt x="116" y="74"/>
                  </a:lnTo>
                  <a:lnTo>
                    <a:pt x="108" y="80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8" y="86"/>
                  </a:lnTo>
                  <a:lnTo>
                    <a:pt x="94" y="84"/>
                  </a:lnTo>
                  <a:lnTo>
                    <a:pt x="94" y="86"/>
                  </a:lnTo>
                  <a:lnTo>
                    <a:pt x="92" y="86"/>
                  </a:lnTo>
                  <a:lnTo>
                    <a:pt x="86" y="90"/>
                  </a:lnTo>
                  <a:lnTo>
                    <a:pt x="84" y="90"/>
                  </a:lnTo>
                  <a:lnTo>
                    <a:pt x="84" y="92"/>
                  </a:lnTo>
                  <a:lnTo>
                    <a:pt x="82" y="94"/>
                  </a:lnTo>
                  <a:lnTo>
                    <a:pt x="80" y="96"/>
                  </a:lnTo>
                  <a:lnTo>
                    <a:pt x="80" y="94"/>
                  </a:lnTo>
                  <a:lnTo>
                    <a:pt x="78" y="96"/>
                  </a:lnTo>
                  <a:lnTo>
                    <a:pt x="78" y="98"/>
                  </a:lnTo>
                  <a:lnTo>
                    <a:pt x="78" y="100"/>
                  </a:lnTo>
                  <a:lnTo>
                    <a:pt x="72" y="102"/>
                  </a:lnTo>
                  <a:lnTo>
                    <a:pt x="72" y="104"/>
                  </a:lnTo>
                  <a:lnTo>
                    <a:pt x="70" y="104"/>
                  </a:lnTo>
                  <a:lnTo>
                    <a:pt x="70" y="104"/>
                  </a:lnTo>
                  <a:lnTo>
                    <a:pt x="70" y="106"/>
                  </a:lnTo>
                  <a:lnTo>
                    <a:pt x="66" y="106"/>
                  </a:lnTo>
                  <a:lnTo>
                    <a:pt x="60" y="110"/>
                  </a:lnTo>
                  <a:lnTo>
                    <a:pt x="60" y="114"/>
                  </a:lnTo>
                  <a:lnTo>
                    <a:pt x="58" y="114"/>
                  </a:lnTo>
                  <a:lnTo>
                    <a:pt x="56" y="114"/>
                  </a:lnTo>
                  <a:lnTo>
                    <a:pt x="54" y="116"/>
                  </a:lnTo>
                  <a:lnTo>
                    <a:pt x="52" y="116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52" y="118"/>
                  </a:lnTo>
                  <a:lnTo>
                    <a:pt x="52" y="120"/>
                  </a:lnTo>
                  <a:lnTo>
                    <a:pt x="50" y="120"/>
                  </a:lnTo>
                  <a:lnTo>
                    <a:pt x="50" y="122"/>
                  </a:lnTo>
                  <a:lnTo>
                    <a:pt x="50" y="124"/>
                  </a:lnTo>
                  <a:lnTo>
                    <a:pt x="54" y="130"/>
                  </a:lnTo>
                  <a:lnTo>
                    <a:pt x="54" y="132"/>
                  </a:lnTo>
                  <a:lnTo>
                    <a:pt x="52" y="132"/>
                  </a:lnTo>
                  <a:lnTo>
                    <a:pt x="52" y="134"/>
                  </a:lnTo>
                  <a:lnTo>
                    <a:pt x="54" y="134"/>
                  </a:lnTo>
                  <a:lnTo>
                    <a:pt x="54" y="138"/>
                  </a:lnTo>
                  <a:lnTo>
                    <a:pt x="56" y="142"/>
                  </a:lnTo>
                  <a:lnTo>
                    <a:pt x="56" y="148"/>
                  </a:lnTo>
                  <a:lnTo>
                    <a:pt x="56" y="152"/>
                  </a:lnTo>
                  <a:lnTo>
                    <a:pt x="58" y="150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52"/>
                  </a:lnTo>
                  <a:lnTo>
                    <a:pt x="58" y="154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6" y="160"/>
                  </a:lnTo>
                  <a:lnTo>
                    <a:pt x="56" y="162"/>
                  </a:lnTo>
                  <a:lnTo>
                    <a:pt x="56" y="164"/>
                  </a:lnTo>
                  <a:lnTo>
                    <a:pt x="56" y="166"/>
                  </a:lnTo>
                  <a:lnTo>
                    <a:pt x="54" y="166"/>
                  </a:lnTo>
                  <a:lnTo>
                    <a:pt x="56" y="170"/>
                  </a:lnTo>
                  <a:lnTo>
                    <a:pt x="58" y="168"/>
                  </a:lnTo>
                  <a:lnTo>
                    <a:pt x="58" y="170"/>
                  </a:lnTo>
                  <a:lnTo>
                    <a:pt x="56" y="172"/>
                  </a:lnTo>
                  <a:lnTo>
                    <a:pt x="56" y="174"/>
                  </a:lnTo>
                  <a:lnTo>
                    <a:pt x="50" y="180"/>
                  </a:lnTo>
                  <a:lnTo>
                    <a:pt x="42" y="184"/>
                  </a:lnTo>
                  <a:lnTo>
                    <a:pt x="32" y="186"/>
                  </a:lnTo>
                  <a:lnTo>
                    <a:pt x="28" y="190"/>
                  </a:lnTo>
                  <a:lnTo>
                    <a:pt x="24" y="190"/>
                  </a:lnTo>
                  <a:lnTo>
                    <a:pt x="24" y="192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0" y="196"/>
                  </a:lnTo>
                  <a:lnTo>
                    <a:pt x="18" y="196"/>
                  </a:lnTo>
                  <a:lnTo>
                    <a:pt x="20" y="198"/>
                  </a:lnTo>
                  <a:lnTo>
                    <a:pt x="20" y="200"/>
                  </a:lnTo>
                  <a:lnTo>
                    <a:pt x="20" y="202"/>
                  </a:lnTo>
                  <a:lnTo>
                    <a:pt x="22" y="200"/>
                  </a:lnTo>
                  <a:lnTo>
                    <a:pt x="24" y="200"/>
                  </a:lnTo>
                  <a:lnTo>
                    <a:pt x="24" y="198"/>
                  </a:lnTo>
                  <a:lnTo>
                    <a:pt x="24" y="198"/>
                  </a:lnTo>
                  <a:lnTo>
                    <a:pt x="24" y="200"/>
                  </a:lnTo>
                  <a:lnTo>
                    <a:pt x="24" y="204"/>
                  </a:lnTo>
                  <a:lnTo>
                    <a:pt x="24" y="204"/>
                  </a:lnTo>
                  <a:lnTo>
                    <a:pt x="24" y="206"/>
                  </a:lnTo>
                  <a:lnTo>
                    <a:pt x="20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6" y="204"/>
                  </a:lnTo>
                  <a:lnTo>
                    <a:pt x="16" y="202"/>
                  </a:lnTo>
                  <a:lnTo>
                    <a:pt x="16" y="200"/>
                  </a:lnTo>
                  <a:lnTo>
                    <a:pt x="16" y="200"/>
                  </a:lnTo>
                  <a:lnTo>
                    <a:pt x="14" y="198"/>
                  </a:lnTo>
                  <a:lnTo>
                    <a:pt x="12" y="198"/>
                  </a:lnTo>
                  <a:lnTo>
                    <a:pt x="12" y="196"/>
                  </a:lnTo>
                  <a:lnTo>
                    <a:pt x="12" y="192"/>
                  </a:lnTo>
                  <a:lnTo>
                    <a:pt x="12" y="190"/>
                  </a:lnTo>
                  <a:lnTo>
                    <a:pt x="14" y="186"/>
                  </a:lnTo>
                  <a:lnTo>
                    <a:pt x="14" y="176"/>
                  </a:lnTo>
                  <a:lnTo>
                    <a:pt x="12" y="172"/>
                  </a:lnTo>
                  <a:lnTo>
                    <a:pt x="12" y="170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2" y="162"/>
                  </a:lnTo>
                  <a:lnTo>
                    <a:pt x="10" y="158"/>
                  </a:lnTo>
                  <a:lnTo>
                    <a:pt x="10" y="156"/>
                  </a:lnTo>
                  <a:lnTo>
                    <a:pt x="10" y="152"/>
                  </a:lnTo>
                  <a:lnTo>
                    <a:pt x="8" y="15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1" name="Morocco">
              <a:extLst>
                <a:ext uri="{FF2B5EF4-FFF2-40B4-BE49-F238E27FC236}">
                  <a16:creationId xmlns:a16="http://schemas.microsoft.com/office/drawing/2014/main" id="{8E4A924C-7354-488C-8011-B5F952410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5190" y="3537261"/>
              <a:ext cx="271768" cy="218180"/>
            </a:xfrm>
            <a:custGeom>
              <a:avLst/>
              <a:gdLst>
                <a:gd name="T0" fmla="*/ 50 w 142"/>
                <a:gd name="T1" fmla="*/ 104 h 114"/>
                <a:gd name="T2" fmla="*/ 58 w 142"/>
                <a:gd name="T3" fmla="*/ 96 h 114"/>
                <a:gd name="T4" fmla="*/ 68 w 142"/>
                <a:gd name="T5" fmla="*/ 92 h 114"/>
                <a:gd name="T6" fmla="*/ 74 w 142"/>
                <a:gd name="T7" fmla="*/ 92 h 114"/>
                <a:gd name="T8" fmla="*/ 84 w 142"/>
                <a:gd name="T9" fmla="*/ 90 h 114"/>
                <a:gd name="T10" fmla="*/ 106 w 142"/>
                <a:gd name="T11" fmla="*/ 76 h 114"/>
                <a:gd name="T12" fmla="*/ 116 w 142"/>
                <a:gd name="T13" fmla="*/ 68 h 114"/>
                <a:gd name="T14" fmla="*/ 116 w 142"/>
                <a:gd name="T15" fmla="*/ 62 h 114"/>
                <a:gd name="T16" fmla="*/ 122 w 142"/>
                <a:gd name="T17" fmla="*/ 54 h 114"/>
                <a:gd name="T18" fmla="*/ 140 w 142"/>
                <a:gd name="T19" fmla="*/ 54 h 114"/>
                <a:gd name="T20" fmla="*/ 142 w 142"/>
                <a:gd name="T21" fmla="*/ 52 h 114"/>
                <a:gd name="T22" fmla="*/ 142 w 142"/>
                <a:gd name="T23" fmla="*/ 48 h 114"/>
                <a:gd name="T24" fmla="*/ 140 w 142"/>
                <a:gd name="T25" fmla="*/ 46 h 114"/>
                <a:gd name="T26" fmla="*/ 136 w 142"/>
                <a:gd name="T27" fmla="*/ 42 h 114"/>
                <a:gd name="T28" fmla="*/ 134 w 142"/>
                <a:gd name="T29" fmla="*/ 30 h 114"/>
                <a:gd name="T30" fmla="*/ 134 w 142"/>
                <a:gd name="T31" fmla="*/ 24 h 114"/>
                <a:gd name="T32" fmla="*/ 132 w 142"/>
                <a:gd name="T33" fmla="*/ 18 h 114"/>
                <a:gd name="T34" fmla="*/ 132 w 142"/>
                <a:gd name="T35" fmla="*/ 14 h 114"/>
                <a:gd name="T36" fmla="*/ 130 w 142"/>
                <a:gd name="T37" fmla="*/ 12 h 114"/>
                <a:gd name="T38" fmla="*/ 120 w 142"/>
                <a:gd name="T39" fmla="*/ 12 h 114"/>
                <a:gd name="T40" fmla="*/ 118 w 142"/>
                <a:gd name="T41" fmla="*/ 8 h 114"/>
                <a:gd name="T42" fmla="*/ 118 w 142"/>
                <a:gd name="T43" fmla="*/ 6 h 114"/>
                <a:gd name="T44" fmla="*/ 112 w 142"/>
                <a:gd name="T45" fmla="*/ 10 h 114"/>
                <a:gd name="T46" fmla="*/ 106 w 142"/>
                <a:gd name="T47" fmla="*/ 10 h 114"/>
                <a:gd name="T48" fmla="*/ 100 w 142"/>
                <a:gd name="T49" fmla="*/ 12 h 114"/>
                <a:gd name="T50" fmla="*/ 94 w 142"/>
                <a:gd name="T51" fmla="*/ 6 h 114"/>
                <a:gd name="T52" fmla="*/ 92 w 142"/>
                <a:gd name="T53" fmla="*/ 4 h 114"/>
                <a:gd name="T54" fmla="*/ 92 w 142"/>
                <a:gd name="T55" fmla="*/ 2 h 114"/>
                <a:gd name="T56" fmla="*/ 88 w 142"/>
                <a:gd name="T57" fmla="*/ 2 h 114"/>
                <a:gd name="T58" fmla="*/ 86 w 142"/>
                <a:gd name="T59" fmla="*/ 2 h 114"/>
                <a:gd name="T60" fmla="*/ 82 w 142"/>
                <a:gd name="T61" fmla="*/ 12 h 114"/>
                <a:gd name="T62" fmla="*/ 80 w 142"/>
                <a:gd name="T63" fmla="*/ 20 h 114"/>
                <a:gd name="T64" fmla="*/ 72 w 142"/>
                <a:gd name="T65" fmla="*/ 28 h 114"/>
                <a:gd name="T66" fmla="*/ 68 w 142"/>
                <a:gd name="T67" fmla="*/ 30 h 114"/>
                <a:gd name="T68" fmla="*/ 60 w 142"/>
                <a:gd name="T69" fmla="*/ 36 h 114"/>
                <a:gd name="T70" fmla="*/ 54 w 142"/>
                <a:gd name="T71" fmla="*/ 40 h 114"/>
                <a:gd name="T72" fmla="*/ 50 w 142"/>
                <a:gd name="T73" fmla="*/ 42 h 114"/>
                <a:gd name="T74" fmla="*/ 46 w 142"/>
                <a:gd name="T75" fmla="*/ 52 h 114"/>
                <a:gd name="T76" fmla="*/ 40 w 142"/>
                <a:gd name="T77" fmla="*/ 58 h 114"/>
                <a:gd name="T78" fmla="*/ 38 w 142"/>
                <a:gd name="T79" fmla="*/ 68 h 114"/>
                <a:gd name="T80" fmla="*/ 38 w 142"/>
                <a:gd name="T81" fmla="*/ 76 h 114"/>
                <a:gd name="T82" fmla="*/ 40 w 142"/>
                <a:gd name="T83" fmla="*/ 80 h 114"/>
                <a:gd name="T84" fmla="*/ 32 w 142"/>
                <a:gd name="T85" fmla="*/ 92 h 114"/>
                <a:gd name="T86" fmla="*/ 28 w 142"/>
                <a:gd name="T87" fmla="*/ 98 h 114"/>
                <a:gd name="T88" fmla="*/ 16 w 142"/>
                <a:gd name="T89" fmla="*/ 106 h 114"/>
                <a:gd name="T90" fmla="*/ 0 w 142"/>
                <a:gd name="T91" fmla="*/ 114 h 114"/>
                <a:gd name="T92" fmla="*/ 50 w 142"/>
                <a:gd name="T9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114">
                  <a:moveTo>
                    <a:pt x="50" y="114"/>
                  </a:moveTo>
                  <a:lnTo>
                    <a:pt x="50" y="104"/>
                  </a:lnTo>
                  <a:lnTo>
                    <a:pt x="56" y="100"/>
                  </a:lnTo>
                  <a:lnTo>
                    <a:pt x="58" y="96"/>
                  </a:lnTo>
                  <a:lnTo>
                    <a:pt x="62" y="94"/>
                  </a:lnTo>
                  <a:lnTo>
                    <a:pt x="68" y="92"/>
                  </a:lnTo>
                  <a:lnTo>
                    <a:pt x="72" y="92"/>
                  </a:lnTo>
                  <a:lnTo>
                    <a:pt x="74" y="92"/>
                  </a:lnTo>
                  <a:lnTo>
                    <a:pt x="78" y="92"/>
                  </a:lnTo>
                  <a:lnTo>
                    <a:pt x="84" y="90"/>
                  </a:lnTo>
                  <a:lnTo>
                    <a:pt x="94" y="84"/>
                  </a:lnTo>
                  <a:lnTo>
                    <a:pt x="106" y="76"/>
                  </a:lnTo>
                  <a:lnTo>
                    <a:pt x="114" y="72"/>
                  </a:lnTo>
                  <a:lnTo>
                    <a:pt x="116" y="68"/>
                  </a:lnTo>
                  <a:lnTo>
                    <a:pt x="116" y="64"/>
                  </a:lnTo>
                  <a:lnTo>
                    <a:pt x="116" y="62"/>
                  </a:lnTo>
                  <a:lnTo>
                    <a:pt x="120" y="60"/>
                  </a:lnTo>
                  <a:lnTo>
                    <a:pt x="122" y="54"/>
                  </a:lnTo>
                  <a:lnTo>
                    <a:pt x="126" y="54"/>
                  </a:lnTo>
                  <a:lnTo>
                    <a:pt x="140" y="54"/>
                  </a:lnTo>
                  <a:lnTo>
                    <a:pt x="142" y="52"/>
                  </a:lnTo>
                  <a:lnTo>
                    <a:pt x="142" y="52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0" y="48"/>
                  </a:lnTo>
                  <a:lnTo>
                    <a:pt x="140" y="46"/>
                  </a:lnTo>
                  <a:lnTo>
                    <a:pt x="138" y="46"/>
                  </a:lnTo>
                  <a:lnTo>
                    <a:pt x="136" y="42"/>
                  </a:lnTo>
                  <a:lnTo>
                    <a:pt x="134" y="40"/>
                  </a:lnTo>
                  <a:lnTo>
                    <a:pt x="134" y="30"/>
                  </a:lnTo>
                  <a:lnTo>
                    <a:pt x="134" y="28"/>
                  </a:lnTo>
                  <a:lnTo>
                    <a:pt x="134" y="24"/>
                  </a:lnTo>
                  <a:lnTo>
                    <a:pt x="134" y="20"/>
                  </a:lnTo>
                  <a:lnTo>
                    <a:pt x="132" y="18"/>
                  </a:lnTo>
                  <a:lnTo>
                    <a:pt x="132" y="16"/>
                  </a:lnTo>
                  <a:lnTo>
                    <a:pt x="132" y="14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28" y="12"/>
                  </a:lnTo>
                  <a:lnTo>
                    <a:pt x="120" y="12"/>
                  </a:lnTo>
                  <a:lnTo>
                    <a:pt x="120" y="10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8" y="6"/>
                  </a:lnTo>
                  <a:lnTo>
                    <a:pt x="116" y="10"/>
                  </a:lnTo>
                  <a:lnTo>
                    <a:pt x="112" y="10"/>
                  </a:lnTo>
                  <a:lnTo>
                    <a:pt x="108" y="10"/>
                  </a:lnTo>
                  <a:lnTo>
                    <a:pt x="106" y="10"/>
                  </a:lnTo>
                  <a:lnTo>
                    <a:pt x="104" y="10"/>
                  </a:lnTo>
                  <a:lnTo>
                    <a:pt x="100" y="12"/>
                  </a:lnTo>
                  <a:lnTo>
                    <a:pt x="96" y="1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92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92" y="0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6" y="2"/>
                  </a:lnTo>
                  <a:lnTo>
                    <a:pt x="84" y="6"/>
                  </a:lnTo>
                  <a:lnTo>
                    <a:pt x="82" y="12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78" y="24"/>
                  </a:lnTo>
                  <a:lnTo>
                    <a:pt x="72" y="28"/>
                  </a:lnTo>
                  <a:lnTo>
                    <a:pt x="72" y="28"/>
                  </a:lnTo>
                  <a:lnTo>
                    <a:pt x="68" y="30"/>
                  </a:lnTo>
                  <a:lnTo>
                    <a:pt x="64" y="32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4" y="40"/>
                  </a:lnTo>
                  <a:lnTo>
                    <a:pt x="52" y="40"/>
                  </a:lnTo>
                  <a:lnTo>
                    <a:pt x="50" y="42"/>
                  </a:lnTo>
                  <a:lnTo>
                    <a:pt x="44" y="48"/>
                  </a:lnTo>
                  <a:lnTo>
                    <a:pt x="46" y="52"/>
                  </a:lnTo>
                  <a:lnTo>
                    <a:pt x="46" y="54"/>
                  </a:lnTo>
                  <a:lnTo>
                    <a:pt x="40" y="58"/>
                  </a:lnTo>
                  <a:lnTo>
                    <a:pt x="38" y="64"/>
                  </a:lnTo>
                  <a:lnTo>
                    <a:pt x="38" y="68"/>
                  </a:lnTo>
                  <a:lnTo>
                    <a:pt x="40" y="72"/>
                  </a:lnTo>
                  <a:lnTo>
                    <a:pt x="38" y="76"/>
                  </a:lnTo>
                  <a:lnTo>
                    <a:pt x="38" y="78"/>
                  </a:lnTo>
                  <a:lnTo>
                    <a:pt x="40" y="80"/>
                  </a:lnTo>
                  <a:lnTo>
                    <a:pt x="40" y="82"/>
                  </a:lnTo>
                  <a:lnTo>
                    <a:pt x="32" y="92"/>
                  </a:lnTo>
                  <a:lnTo>
                    <a:pt x="30" y="96"/>
                  </a:lnTo>
                  <a:lnTo>
                    <a:pt x="28" y="98"/>
                  </a:lnTo>
                  <a:lnTo>
                    <a:pt x="24" y="98"/>
                  </a:lnTo>
                  <a:lnTo>
                    <a:pt x="16" y="106"/>
                  </a:lnTo>
                  <a:lnTo>
                    <a:pt x="2" y="110"/>
                  </a:lnTo>
                  <a:lnTo>
                    <a:pt x="0" y="114"/>
                  </a:lnTo>
                  <a:lnTo>
                    <a:pt x="50" y="114"/>
                  </a:lnTo>
                  <a:lnTo>
                    <a:pt x="50" y="114"/>
                  </a:lnTo>
                  <a:lnTo>
                    <a:pt x="50" y="11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2" name="Montenegro">
              <a:extLst>
                <a:ext uri="{FF2B5EF4-FFF2-40B4-BE49-F238E27FC236}">
                  <a16:creationId xmlns:a16="http://schemas.microsoft.com/office/drawing/2014/main" id="{A6D75402-0ACD-4B09-920E-A7E5A49B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008" y="3319081"/>
              <a:ext cx="42105" cy="49760"/>
            </a:xfrm>
            <a:custGeom>
              <a:avLst/>
              <a:gdLst>
                <a:gd name="T0" fmla="*/ 10 w 22"/>
                <a:gd name="T1" fmla="*/ 26 h 26"/>
                <a:gd name="T2" fmla="*/ 10 w 22"/>
                <a:gd name="T3" fmla="*/ 22 h 26"/>
                <a:gd name="T4" fmla="*/ 12 w 22"/>
                <a:gd name="T5" fmla="*/ 18 h 26"/>
                <a:gd name="T6" fmla="*/ 16 w 22"/>
                <a:gd name="T7" fmla="*/ 16 h 26"/>
                <a:gd name="T8" fmla="*/ 16 w 22"/>
                <a:gd name="T9" fmla="*/ 16 h 26"/>
                <a:gd name="T10" fmla="*/ 18 w 22"/>
                <a:gd name="T11" fmla="*/ 18 h 26"/>
                <a:gd name="T12" fmla="*/ 20 w 22"/>
                <a:gd name="T13" fmla="*/ 16 h 26"/>
                <a:gd name="T14" fmla="*/ 20 w 22"/>
                <a:gd name="T15" fmla="*/ 14 h 26"/>
                <a:gd name="T16" fmla="*/ 22 w 22"/>
                <a:gd name="T17" fmla="*/ 12 h 26"/>
                <a:gd name="T18" fmla="*/ 22 w 22"/>
                <a:gd name="T19" fmla="*/ 10 h 26"/>
                <a:gd name="T20" fmla="*/ 18 w 22"/>
                <a:gd name="T21" fmla="*/ 8 h 26"/>
                <a:gd name="T22" fmla="*/ 16 w 22"/>
                <a:gd name="T23" fmla="*/ 8 h 26"/>
                <a:gd name="T24" fmla="*/ 14 w 22"/>
                <a:gd name="T25" fmla="*/ 8 h 26"/>
                <a:gd name="T26" fmla="*/ 12 w 22"/>
                <a:gd name="T27" fmla="*/ 6 h 26"/>
                <a:gd name="T28" fmla="*/ 12 w 22"/>
                <a:gd name="T29" fmla="*/ 4 h 26"/>
                <a:gd name="T30" fmla="*/ 10 w 22"/>
                <a:gd name="T31" fmla="*/ 2 h 26"/>
                <a:gd name="T32" fmla="*/ 10 w 22"/>
                <a:gd name="T33" fmla="*/ 2 h 26"/>
                <a:gd name="T34" fmla="*/ 8 w 22"/>
                <a:gd name="T35" fmla="*/ 2 h 26"/>
                <a:gd name="T36" fmla="*/ 6 w 22"/>
                <a:gd name="T37" fmla="*/ 0 h 26"/>
                <a:gd name="T38" fmla="*/ 4 w 22"/>
                <a:gd name="T39" fmla="*/ 0 h 26"/>
                <a:gd name="T40" fmla="*/ 4 w 22"/>
                <a:gd name="T41" fmla="*/ 2 h 26"/>
                <a:gd name="T42" fmla="*/ 6 w 22"/>
                <a:gd name="T43" fmla="*/ 4 h 26"/>
                <a:gd name="T44" fmla="*/ 8 w 22"/>
                <a:gd name="T45" fmla="*/ 6 h 26"/>
                <a:gd name="T46" fmla="*/ 6 w 22"/>
                <a:gd name="T47" fmla="*/ 6 h 26"/>
                <a:gd name="T48" fmla="*/ 4 w 22"/>
                <a:gd name="T49" fmla="*/ 6 h 26"/>
                <a:gd name="T50" fmla="*/ 2 w 22"/>
                <a:gd name="T51" fmla="*/ 8 h 26"/>
                <a:gd name="T52" fmla="*/ 2 w 22"/>
                <a:gd name="T53" fmla="*/ 12 h 26"/>
                <a:gd name="T54" fmla="*/ 2 w 22"/>
                <a:gd name="T55" fmla="*/ 16 h 26"/>
                <a:gd name="T56" fmla="*/ 0 w 22"/>
                <a:gd name="T57" fmla="*/ 16 h 26"/>
                <a:gd name="T58" fmla="*/ 0 w 22"/>
                <a:gd name="T59" fmla="*/ 16 h 26"/>
                <a:gd name="T60" fmla="*/ 2 w 22"/>
                <a:gd name="T61" fmla="*/ 18 h 26"/>
                <a:gd name="T62" fmla="*/ 8 w 22"/>
                <a:gd name="T63" fmla="*/ 24 h 26"/>
                <a:gd name="T64" fmla="*/ 8 w 22"/>
                <a:gd name="T65" fmla="*/ 26 h 26"/>
                <a:gd name="T66" fmla="*/ 10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0" y="26"/>
                  </a:moveTo>
                  <a:lnTo>
                    <a:pt x="10" y="22"/>
                  </a:lnTo>
                  <a:lnTo>
                    <a:pt x="12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0" y="14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0" y="2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3" name="Moldova">
              <a:extLst>
                <a:ext uri="{FF2B5EF4-FFF2-40B4-BE49-F238E27FC236}">
                  <a16:creationId xmlns:a16="http://schemas.microsoft.com/office/drawing/2014/main" id="{069F3533-2726-4539-B5E8-C47FF2A97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600" y="3165973"/>
              <a:ext cx="80382" cy="91865"/>
            </a:xfrm>
            <a:custGeom>
              <a:avLst/>
              <a:gdLst>
                <a:gd name="T0" fmla="*/ 0 w 42"/>
                <a:gd name="T1" fmla="*/ 8 h 48"/>
                <a:gd name="T2" fmla="*/ 0 w 42"/>
                <a:gd name="T3" fmla="*/ 6 h 48"/>
                <a:gd name="T4" fmla="*/ 0 w 42"/>
                <a:gd name="T5" fmla="*/ 4 h 48"/>
                <a:gd name="T6" fmla="*/ 0 w 42"/>
                <a:gd name="T7" fmla="*/ 2 h 48"/>
                <a:gd name="T8" fmla="*/ 2 w 42"/>
                <a:gd name="T9" fmla="*/ 2 h 48"/>
                <a:gd name="T10" fmla="*/ 4 w 42"/>
                <a:gd name="T11" fmla="*/ 2 h 48"/>
                <a:gd name="T12" fmla="*/ 6 w 42"/>
                <a:gd name="T13" fmla="*/ 2 h 48"/>
                <a:gd name="T14" fmla="*/ 6 w 42"/>
                <a:gd name="T15" fmla="*/ 2 h 48"/>
                <a:gd name="T16" fmla="*/ 8 w 42"/>
                <a:gd name="T17" fmla="*/ 2 h 48"/>
                <a:gd name="T18" fmla="*/ 10 w 42"/>
                <a:gd name="T19" fmla="*/ 0 h 48"/>
                <a:gd name="T20" fmla="*/ 12 w 42"/>
                <a:gd name="T21" fmla="*/ 4 h 48"/>
                <a:gd name="T22" fmla="*/ 14 w 42"/>
                <a:gd name="T23" fmla="*/ 4 h 48"/>
                <a:gd name="T24" fmla="*/ 18 w 42"/>
                <a:gd name="T25" fmla="*/ 6 h 48"/>
                <a:gd name="T26" fmla="*/ 22 w 42"/>
                <a:gd name="T27" fmla="*/ 6 h 48"/>
                <a:gd name="T28" fmla="*/ 24 w 42"/>
                <a:gd name="T29" fmla="*/ 6 h 48"/>
                <a:gd name="T30" fmla="*/ 24 w 42"/>
                <a:gd name="T31" fmla="*/ 6 h 48"/>
                <a:gd name="T32" fmla="*/ 28 w 42"/>
                <a:gd name="T33" fmla="*/ 10 h 48"/>
                <a:gd name="T34" fmla="*/ 32 w 42"/>
                <a:gd name="T35" fmla="*/ 12 h 48"/>
                <a:gd name="T36" fmla="*/ 32 w 42"/>
                <a:gd name="T37" fmla="*/ 16 h 48"/>
                <a:gd name="T38" fmla="*/ 32 w 42"/>
                <a:gd name="T39" fmla="*/ 18 h 48"/>
                <a:gd name="T40" fmla="*/ 34 w 42"/>
                <a:gd name="T41" fmla="*/ 20 h 48"/>
                <a:gd name="T42" fmla="*/ 34 w 42"/>
                <a:gd name="T43" fmla="*/ 22 h 48"/>
                <a:gd name="T44" fmla="*/ 38 w 42"/>
                <a:gd name="T45" fmla="*/ 24 h 48"/>
                <a:gd name="T46" fmla="*/ 42 w 42"/>
                <a:gd name="T47" fmla="*/ 26 h 48"/>
                <a:gd name="T48" fmla="*/ 42 w 42"/>
                <a:gd name="T49" fmla="*/ 28 h 48"/>
                <a:gd name="T50" fmla="*/ 42 w 42"/>
                <a:gd name="T51" fmla="*/ 30 h 48"/>
                <a:gd name="T52" fmla="*/ 42 w 42"/>
                <a:gd name="T53" fmla="*/ 32 h 48"/>
                <a:gd name="T54" fmla="*/ 42 w 42"/>
                <a:gd name="T55" fmla="*/ 34 h 48"/>
                <a:gd name="T56" fmla="*/ 40 w 42"/>
                <a:gd name="T57" fmla="*/ 34 h 48"/>
                <a:gd name="T58" fmla="*/ 36 w 42"/>
                <a:gd name="T59" fmla="*/ 32 h 48"/>
                <a:gd name="T60" fmla="*/ 34 w 42"/>
                <a:gd name="T61" fmla="*/ 32 h 48"/>
                <a:gd name="T62" fmla="*/ 32 w 42"/>
                <a:gd name="T63" fmla="*/ 34 h 48"/>
                <a:gd name="T64" fmla="*/ 32 w 42"/>
                <a:gd name="T65" fmla="*/ 38 h 48"/>
                <a:gd name="T66" fmla="*/ 32 w 42"/>
                <a:gd name="T67" fmla="*/ 40 h 48"/>
                <a:gd name="T68" fmla="*/ 30 w 42"/>
                <a:gd name="T69" fmla="*/ 40 h 48"/>
                <a:gd name="T70" fmla="*/ 28 w 42"/>
                <a:gd name="T71" fmla="*/ 46 h 48"/>
                <a:gd name="T72" fmla="*/ 28 w 42"/>
                <a:gd name="T73" fmla="*/ 46 h 48"/>
                <a:gd name="T74" fmla="*/ 26 w 42"/>
                <a:gd name="T75" fmla="*/ 46 h 48"/>
                <a:gd name="T76" fmla="*/ 24 w 42"/>
                <a:gd name="T77" fmla="*/ 48 h 48"/>
                <a:gd name="T78" fmla="*/ 24 w 42"/>
                <a:gd name="T79" fmla="*/ 48 h 48"/>
                <a:gd name="T80" fmla="*/ 22 w 42"/>
                <a:gd name="T81" fmla="*/ 44 h 48"/>
                <a:gd name="T82" fmla="*/ 22 w 42"/>
                <a:gd name="T83" fmla="*/ 32 h 48"/>
                <a:gd name="T84" fmla="*/ 20 w 42"/>
                <a:gd name="T85" fmla="*/ 28 h 48"/>
                <a:gd name="T86" fmla="*/ 20 w 42"/>
                <a:gd name="T87" fmla="*/ 26 h 48"/>
                <a:gd name="T88" fmla="*/ 14 w 42"/>
                <a:gd name="T89" fmla="*/ 20 h 48"/>
                <a:gd name="T90" fmla="*/ 12 w 42"/>
                <a:gd name="T91" fmla="*/ 18 h 48"/>
                <a:gd name="T92" fmla="*/ 8 w 42"/>
                <a:gd name="T93" fmla="*/ 14 h 48"/>
                <a:gd name="T94" fmla="*/ 6 w 42"/>
                <a:gd name="T95" fmla="*/ 8 h 48"/>
                <a:gd name="T96" fmla="*/ 0 w 42"/>
                <a:gd name="T97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" h="48">
                  <a:moveTo>
                    <a:pt x="0" y="8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22"/>
                  </a:lnTo>
                  <a:lnTo>
                    <a:pt x="38" y="24"/>
                  </a:lnTo>
                  <a:lnTo>
                    <a:pt x="42" y="26"/>
                  </a:lnTo>
                  <a:lnTo>
                    <a:pt x="42" y="28"/>
                  </a:lnTo>
                  <a:lnTo>
                    <a:pt x="42" y="30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2" y="34"/>
                  </a:lnTo>
                  <a:lnTo>
                    <a:pt x="32" y="38"/>
                  </a:lnTo>
                  <a:lnTo>
                    <a:pt x="32" y="40"/>
                  </a:lnTo>
                  <a:lnTo>
                    <a:pt x="30" y="40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2" y="44"/>
                  </a:lnTo>
                  <a:lnTo>
                    <a:pt x="22" y="32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14" y="20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4" name="Mauritania">
              <a:extLst>
                <a:ext uri="{FF2B5EF4-FFF2-40B4-BE49-F238E27FC236}">
                  <a16:creationId xmlns:a16="http://schemas.microsoft.com/office/drawing/2014/main" id="{B7D52D7D-ADE6-4043-9423-AE8EBE4A3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3763097"/>
              <a:ext cx="279424" cy="306218"/>
            </a:xfrm>
            <a:custGeom>
              <a:avLst/>
              <a:gdLst>
                <a:gd name="T0" fmla="*/ 50 w 146"/>
                <a:gd name="T1" fmla="*/ 76 h 160"/>
                <a:gd name="T2" fmla="*/ 52 w 146"/>
                <a:gd name="T3" fmla="*/ 50 h 160"/>
                <a:gd name="T4" fmla="*/ 58 w 146"/>
                <a:gd name="T5" fmla="*/ 48 h 160"/>
                <a:gd name="T6" fmla="*/ 62 w 146"/>
                <a:gd name="T7" fmla="*/ 16 h 160"/>
                <a:gd name="T8" fmla="*/ 102 w 146"/>
                <a:gd name="T9" fmla="*/ 0 h 160"/>
                <a:gd name="T10" fmla="*/ 146 w 146"/>
                <a:gd name="T11" fmla="*/ 30 h 160"/>
                <a:gd name="T12" fmla="*/ 132 w 146"/>
                <a:gd name="T13" fmla="*/ 30 h 160"/>
                <a:gd name="T14" fmla="*/ 144 w 146"/>
                <a:gd name="T15" fmla="*/ 140 h 160"/>
                <a:gd name="T16" fmla="*/ 96 w 146"/>
                <a:gd name="T17" fmla="*/ 152 h 160"/>
                <a:gd name="T18" fmla="*/ 94 w 146"/>
                <a:gd name="T19" fmla="*/ 150 h 160"/>
                <a:gd name="T20" fmla="*/ 90 w 146"/>
                <a:gd name="T21" fmla="*/ 152 h 160"/>
                <a:gd name="T22" fmla="*/ 88 w 146"/>
                <a:gd name="T23" fmla="*/ 146 h 160"/>
                <a:gd name="T24" fmla="*/ 80 w 146"/>
                <a:gd name="T25" fmla="*/ 148 h 160"/>
                <a:gd name="T26" fmla="*/ 76 w 146"/>
                <a:gd name="T27" fmla="*/ 152 h 160"/>
                <a:gd name="T28" fmla="*/ 72 w 146"/>
                <a:gd name="T29" fmla="*/ 146 h 160"/>
                <a:gd name="T30" fmla="*/ 66 w 146"/>
                <a:gd name="T31" fmla="*/ 148 h 160"/>
                <a:gd name="T32" fmla="*/ 66 w 146"/>
                <a:gd name="T33" fmla="*/ 154 h 160"/>
                <a:gd name="T34" fmla="*/ 62 w 146"/>
                <a:gd name="T35" fmla="*/ 158 h 160"/>
                <a:gd name="T36" fmla="*/ 58 w 146"/>
                <a:gd name="T37" fmla="*/ 160 h 160"/>
                <a:gd name="T38" fmla="*/ 54 w 146"/>
                <a:gd name="T39" fmla="*/ 156 h 160"/>
                <a:gd name="T40" fmla="*/ 52 w 146"/>
                <a:gd name="T41" fmla="*/ 152 h 160"/>
                <a:gd name="T42" fmla="*/ 48 w 146"/>
                <a:gd name="T43" fmla="*/ 148 h 160"/>
                <a:gd name="T44" fmla="*/ 46 w 146"/>
                <a:gd name="T45" fmla="*/ 144 h 160"/>
                <a:gd name="T46" fmla="*/ 42 w 146"/>
                <a:gd name="T47" fmla="*/ 142 h 160"/>
                <a:gd name="T48" fmla="*/ 40 w 146"/>
                <a:gd name="T49" fmla="*/ 144 h 160"/>
                <a:gd name="T50" fmla="*/ 38 w 146"/>
                <a:gd name="T51" fmla="*/ 142 h 160"/>
                <a:gd name="T52" fmla="*/ 32 w 146"/>
                <a:gd name="T53" fmla="*/ 138 h 160"/>
                <a:gd name="T54" fmla="*/ 24 w 146"/>
                <a:gd name="T55" fmla="*/ 136 h 160"/>
                <a:gd name="T56" fmla="*/ 12 w 146"/>
                <a:gd name="T57" fmla="*/ 138 h 160"/>
                <a:gd name="T58" fmla="*/ 6 w 146"/>
                <a:gd name="T59" fmla="*/ 140 h 160"/>
                <a:gd name="T60" fmla="*/ 6 w 146"/>
                <a:gd name="T61" fmla="*/ 138 h 160"/>
                <a:gd name="T62" fmla="*/ 10 w 146"/>
                <a:gd name="T63" fmla="*/ 126 h 160"/>
                <a:gd name="T64" fmla="*/ 8 w 146"/>
                <a:gd name="T65" fmla="*/ 104 h 160"/>
                <a:gd name="T66" fmla="*/ 6 w 146"/>
                <a:gd name="T67" fmla="*/ 98 h 160"/>
                <a:gd name="T68" fmla="*/ 10 w 146"/>
                <a:gd name="T69" fmla="*/ 94 h 160"/>
                <a:gd name="T70" fmla="*/ 10 w 146"/>
                <a:gd name="T71" fmla="*/ 90 h 160"/>
                <a:gd name="T72" fmla="*/ 6 w 146"/>
                <a:gd name="T73" fmla="*/ 86 h 160"/>
                <a:gd name="T74" fmla="*/ 2 w 146"/>
                <a:gd name="T75" fmla="*/ 82 h 160"/>
                <a:gd name="T76" fmla="*/ 0 w 146"/>
                <a:gd name="T77" fmla="*/ 80 h 160"/>
                <a:gd name="T78" fmla="*/ 0 w 146"/>
                <a:gd name="T79" fmla="*/ 7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160">
                  <a:moveTo>
                    <a:pt x="0" y="76"/>
                  </a:moveTo>
                  <a:lnTo>
                    <a:pt x="50" y="76"/>
                  </a:lnTo>
                  <a:lnTo>
                    <a:pt x="50" y="54"/>
                  </a:lnTo>
                  <a:lnTo>
                    <a:pt x="52" y="50"/>
                  </a:lnTo>
                  <a:lnTo>
                    <a:pt x="54" y="48"/>
                  </a:lnTo>
                  <a:lnTo>
                    <a:pt x="58" y="48"/>
                  </a:lnTo>
                  <a:lnTo>
                    <a:pt x="62" y="48"/>
                  </a:lnTo>
                  <a:lnTo>
                    <a:pt x="62" y="16"/>
                  </a:lnTo>
                  <a:lnTo>
                    <a:pt x="102" y="16"/>
                  </a:lnTo>
                  <a:lnTo>
                    <a:pt x="102" y="0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46" y="28"/>
                  </a:lnTo>
                  <a:lnTo>
                    <a:pt x="132" y="30"/>
                  </a:lnTo>
                  <a:lnTo>
                    <a:pt x="140" y="138"/>
                  </a:lnTo>
                  <a:lnTo>
                    <a:pt x="144" y="140"/>
                  </a:lnTo>
                  <a:lnTo>
                    <a:pt x="140" y="152"/>
                  </a:lnTo>
                  <a:lnTo>
                    <a:pt x="96" y="152"/>
                  </a:lnTo>
                  <a:lnTo>
                    <a:pt x="96" y="152"/>
                  </a:lnTo>
                  <a:lnTo>
                    <a:pt x="94" y="150"/>
                  </a:lnTo>
                  <a:lnTo>
                    <a:pt x="92" y="150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8" y="146"/>
                  </a:lnTo>
                  <a:lnTo>
                    <a:pt x="86" y="146"/>
                  </a:lnTo>
                  <a:lnTo>
                    <a:pt x="80" y="148"/>
                  </a:lnTo>
                  <a:lnTo>
                    <a:pt x="76" y="154"/>
                  </a:lnTo>
                  <a:lnTo>
                    <a:pt x="76" y="152"/>
                  </a:lnTo>
                  <a:lnTo>
                    <a:pt x="74" y="150"/>
                  </a:lnTo>
                  <a:lnTo>
                    <a:pt x="72" y="146"/>
                  </a:lnTo>
                  <a:lnTo>
                    <a:pt x="70" y="146"/>
                  </a:lnTo>
                  <a:lnTo>
                    <a:pt x="66" y="148"/>
                  </a:lnTo>
                  <a:lnTo>
                    <a:pt x="66" y="152"/>
                  </a:lnTo>
                  <a:lnTo>
                    <a:pt x="66" y="154"/>
                  </a:lnTo>
                  <a:lnTo>
                    <a:pt x="64" y="158"/>
                  </a:lnTo>
                  <a:lnTo>
                    <a:pt x="62" y="158"/>
                  </a:lnTo>
                  <a:lnTo>
                    <a:pt x="58" y="160"/>
                  </a:lnTo>
                  <a:lnTo>
                    <a:pt x="58" y="160"/>
                  </a:lnTo>
                  <a:lnTo>
                    <a:pt x="58" y="158"/>
                  </a:lnTo>
                  <a:lnTo>
                    <a:pt x="54" y="156"/>
                  </a:lnTo>
                  <a:lnTo>
                    <a:pt x="52" y="154"/>
                  </a:lnTo>
                  <a:lnTo>
                    <a:pt x="52" y="152"/>
                  </a:lnTo>
                  <a:lnTo>
                    <a:pt x="48" y="152"/>
                  </a:lnTo>
                  <a:lnTo>
                    <a:pt x="48" y="148"/>
                  </a:lnTo>
                  <a:lnTo>
                    <a:pt x="46" y="146"/>
                  </a:lnTo>
                  <a:lnTo>
                    <a:pt x="46" y="144"/>
                  </a:lnTo>
                  <a:lnTo>
                    <a:pt x="44" y="142"/>
                  </a:lnTo>
                  <a:lnTo>
                    <a:pt x="42" y="142"/>
                  </a:lnTo>
                  <a:lnTo>
                    <a:pt x="42" y="142"/>
                  </a:lnTo>
                  <a:lnTo>
                    <a:pt x="40" y="144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36" y="138"/>
                  </a:lnTo>
                  <a:lnTo>
                    <a:pt x="32" y="138"/>
                  </a:lnTo>
                  <a:lnTo>
                    <a:pt x="26" y="136"/>
                  </a:lnTo>
                  <a:lnTo>
                    <a:pt x="24" y="136"/>
                  </a:lnTo>
                  <a:lnTo>
                    <a:pt x="18" y="138"/>
                  </a:lnTo>
                  <a:lnTo>
                    <a:pt x="12" y="138"/>
                  </a:lnTo>
                  <a:lnTo>
                    <a:pt x="8" y="140"/>
                  </a:lnTo>
                  <a:lnTo>
                    <a:pt x="6" y="140"/>
                  </a:lnTo>
                  <a:lnTo>
                    <a:pt x="6" y="142"/>
                  </a:lnTo>
                  <a:lnTo>
                    <a:pt x="6" y="138"/>
                  </a:lnTo>
                  <a:lnTo>
                    <a:pt x="8" y="130"/>
                  </a:lnTo>
                  <a:lnTo>
                    <a:pt x="10" y="126"/>
                  </a:lnTo>
                  <a:lnTo>
                    <a:pt x="12" y="118"/>
                  </a:lnTo>
                  <a:lnTo>
                    <a:pt x="8" y="104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8" y="98"/>
                  </a:lnTo>
                  <a:lnTo>
                    <a:pt x="10" y="94"/>
                  </a:lnTo>
                  <a:lnTo>
                    <a:pt x="8" y="90"/>
                  </a:lnTo>
                  <a:lnTo>
                    <a:pt x="10" y="90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4" y="84"/>
                  </a:lnTo>
                  <a:lnTo>
                    <a:pt x="2" y="82"/>
                  </a:lnTo>
                  <a:lnTo>
                    <a:pt x="0" y="84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5" name="Malta">
              <a:extLst>
                <a:ext uri="{FF2B5EF4-FFF2-40B4-BE49-F238E27FC236}">
                  <a16:creationId xmlns:a16="http://schemas.microsoft.com/office/drawing/2014/main" id="{2B40F5CA-5FD4-4F33-80A5-812AF334E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3798" y="3537261"/>
              <a:ext cx="7655" cy="7655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4 w 4"/>
                <a:gd name="T7" fmla="*/ 4 h 4"/>
                <a:gd name="T8" fmla="*/ 4 w 4"/>
                <a:gd name="T9" fmla="*/ 2 h 4"/>
                <a:gd name="T10" fmla="*/ 0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6" name="Mali">
              <a:extLst>
                <a:ext uri="{FF2B5EF4-FFF2-40B4-BE49-F238E27FC236}">
                  <a16:creationId xmlns:a16="http://schemas.microsoft.com/office/drawing/2014/main" id="{0CF1EF97-07A9-485B-9CB5-E6707DA3E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6673" y="3816685"/>
              <a:ext cx="382772" cy="359806"/>
            </a:xfrm>
            <a:custGeom>
              <a:avLst/>
              <a:gdLst>
                <a:gd name="T0" fmla="*/ 6 w 200"/>
                <a:gd name="T1" fmla="*/ 130 h 188"/>
                <a:gd name="T2" fmla="*/ 8 w 200"/>
                <a:gd name="T3" fmla="*/ 120 h 188"/>
                <a:gd name="T4" fmla="*/ 16 w 200"/>
                <a:gd name="T5" fmla="*/ 122 h 188"/>
                <a:gd name="T6" fmla="*/ 22 w 200"/>
                <a:gd name="T7" fmla="*/ 120 h 188"/>
                <a:gd name="T8" fmla="*/ 30 w 200"/>
                <a:gd name="T9" fmla="*/ 122 h 188"/>
                <a:gd name="T10" fmla="*/ 36 w 200"/>
                <a:gd name="T11" fmla="*/ 122 h 188"/>
                <a:gd name="T12" fmla="*/ 82 w 200"/>
                <a:gd name="T13" fmla="*/ 124 h 188"/>
                <a:gd name="T14" fmla="*/ 74 w 200"/>
                <a:gd name="T15" fmla="*/ 2 h 188"/>
                <a:gd name="T16" fmla="*/ 170 w 200"/>
                <a:gd name="T17" fmla="*/ 60 h 188"/>
                <a:gd name="T18" fmla="*/ 180 w 200"/>
                <a:gd name="T19" fmla="*/ 64 h 188"/>
                <a:gd name="T20" fmla="*/ 188 w 200"/>
                <a:gd name="T21" fmla="*/ 70 h 188"/>
                <a:gd name="T22" fmla="*/ 188 w 200"/>
                <a:gd name="T23" fmla="*/ 76 h 188"/>
                <a:gd name="T24" fmla="*/ 200 w 200"/>
                <a:gd name="T25" fmla="*/ 76 h 188"/>
                <a:gd name="T26" fmla="*/ 200 w 200"/>
                <a:gd name="T27" fmla="*/ 110 h 188"/>
                <a:gd name="T28" fmla="*/ 196 w 200"/>
                <a:gd name="T29" fmla="*/ 118 h 188"/>
                <a:gd name="T30" fmla="*/ 184 w 200"/>
                <a:gd name="T31" fmla="*/ 124 h 188"/>
                <a:gd name="T32" fmla="*/ 168 w 200"/>
                <a:gd name="T33" fmla="*/ 128 h 188"/>
                <a:gd name="T34" fmla="*/ 154 w 200"/>
                <a:gd name="T35" fmla="*/ 128 h 188"/>
                <a:gd name="T36" fmla="*/ 150 w 200"/>
                <a:gd name="T37" fmla="*/ 128 h 188"/>
                <a:gd name="T38" fmla="*/ 138 w 200"/>
                <a:gd name="T39" fmla="*/ 128 h 188"/>
                <a:gd name="T40" fmla="*/ 122 w 200"/>
                <a:gd name="T41" fmla="*/ 138 h 188"/>
                <a:gd name="T42" fmla="*/ 108 w 200"/>
                <a:gd name="T43" fmla="*/ 146 h 188"/>
                <a:gd name="T44" fmla="*/ 102 w 200"/>
                <a:gd name="T45" fmla="*/ 148 h 188"/>
                <a:gd name="T46" fmla="*/ 98 w 200"/>
                <a:gd name="T47" fmla="*/ 156 h 188"/>
                <a:gd name="T48" fmla="*/ 88 w 200"/>
                <a:gd name="T49" fmla="*/ 168 h 188"/>
                <a:gd name="T50" fmla="*/ 88 w 200"/>
                <a:gd name="T51" fmla="*/ 176 h 188"/>
                <a:gd name="T52" fmla="*/ 86 w 200"/>
                <a:gd name="T53" fmla="*/ 180 h 188"/>
                <a:gd name="T54" fmla="*/ 82 w 200"/>
                <a:gd name="T55" fmla="*/ 188 h 188"/>
                <a:gd name="T56" fmla="*/ 78 w 200"/>
                <a:gd name="T57" fmla="*/ 184 h 188"/>
                <a:gd name="T58" fmla="*/ 70 w 200"/>
                <a:gd name="T59" fmla="*/ 186 h 188"/>
                <a:gd name="T60" fmla="*/ 60 w 200"/>
                <a:gd name="T61" fmla="*/ 186 h 188"/>
                <a:gd name="T62" fmla="*/ 56 w 200"/>
                <a:gd name="T63" fmla="*/ 186 h 188"/>
                <a:gd name="T64" fmla="*/ 52 w 200"/>
                <a:gd name="T65" fmla="*/ 182 h 188"/>
                <a:gd name="T66" fmla="*/ 48 w 200"/>
                <a:gd name="T67" fmla="*/ 180 h 188"/>
                <a:gd name="T68" fmla="*/ 46 w 200"/>
                <a:gd name="T69" fmla="*/ 178 h 188"/>
                <a:gd name="T70" fmla="*/ 46 w 200"/>
                <a:gd name="T71" fmla="*/ 172 h 188"/>
                <a:gd name="T72" fmla="*/ 44 w 200"/>
                <a:gd name="T73" fmla="*/ 166 h 188"/>
                <a:gd name="T74" fmla="*/ 38 w 200"/>
                <a:gd name="T75" fmla="*/ 162 h 188"/>
                <a:gd name="T76" fmla="*/ 32 w 200"/>
                <a:gd name="T77" fmla="*/ 162 h 188"/>
                <a:gd name="T78" fmla="*/ 26 w 200"/>
                <a:gd name="T79" fmla="*/ 168 h 188"/>
                <a:gd name="T80" fmla="*/ 18 w 200"/>
                <a:gd name="T81" fmla="*/ 166 h 188"/>
                <a:gd name="T82" fmla="*/ 14 w 200"/>
                <a:gd name="T83" fmla="*/ 166 h 188"/>
                <a:gd name="T84" fmla="*/ 12 w 200"/>
                <a:gd name="T85" fmla="*/ 160 h 188"/>
                <a:gd name="T86" fmla="*/ 12 w 200"/>
                <a:gd name="T87" fmla="*/ 154 h 188"/>
                <a:gd name="T88" fmla="*/ 8 w 200"/>
                <a:gd name="T89" fmla="*/ 150 h 188"/>
                <a:gd name="T90" fmla="*/ 4 w 200"/>
                <a:gd name="T91" fmla="*/ 146 h 188"/>
                <a:gd name="T92" fmla="*/ 2 w 200"/>
                <a:gd name="T93" fmla="*/ 138 h 188"/>
                <a:gd name="T94" fmla="*/ 0 w 200"/>
                <a:gd name="T95" fmla="*/ 13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0" h="188">
                  <a:moveTo>
                    <a:pt x="0" y="132"/>
                  </a:moveTo>
                  <a:lnTo>
                    <a:pt x="4" y="130"/>
                  </a:lnTo>
                  <a:lnTo>
                    <a:pt x="6" y="130"/>
                  </a:lnTo>
                  <a:lnTo>
                    <a:pt x="8" y="126"/>
                  </a:lnTo>
                  <a:lnTo>
                    <a:pt x="8" y="124"/>
                  </a:lnTo>
                  <a:lnTo>
                    <a:pt x="8" y="120"/>
                  </a:lnTo>
                  <a:lnTo>
                    <a:pt x="12" y="118"/>
                  </a:lnTo>
                  <a:lnTo>
                    <a:pt x="14" y="118"/>
                  </a:lnTo>
                  <a:lnTo>
                    <a:pt x="16" y="122"/>
                  </a:lnTo>
                  <a:lnTo>
                    <a:pt x="18" y="124"/>
                  </a:lnTo>
                  <a:lnTo>
                    <a:pt x="18" y="126"/>
                  </a:lnTo>
                  <a:lnTo>
                    <a:pt x="22" y="120"/>
                  </a:lnTo>
                  <a:lnTo>
                    <a:pt x="28" y="118"/>
                  </a:lnTo>
                  <a:lnTo>
                    <a:pt x="30" y="118"/>
                  </a:lnTo>
                  <a:lnTo>
                    <a:pt x="30" y="122"/>
                  </a:lnTo>
                  <a:lnTo>
                    <a:pt x="32" y="124"/>
                  </a:lnTo>
                  <a:lnTo>
                    <a:pt x="34" y="122"/>
                  </a:lnTo>
                  <a:lnTo>
                    <a:pt x="36" y="122"/>
                  </a:lnTo>
                  <a:lnTo>
                    <a:pt x="38" y="124"/>
                  </a:lnTo>
                  <a:lnTo>
                    <a:pt x="38" y="124"/>
                  </a:lnTo>
                  <a:lnTo>
                    <a:pt x="82" y="124"/>
                  </a:lnTo>
                  <a:lnTo>
                    <a:pt x="86" y="112"/>
                  </a:lnTo>
                  <a:lnTo>
                    <a:pt x="82" y="110"/>
                  </a:lnTo>
                  <a:lnTo>
                    <a:pt x="74" y="2"/>
                  </a:lnTo>
                  <a:lnTo>
                    <a:pt x="88" y="0"/>
                  </a:lnTo>
                  <a:lnTo>
                    <a:pt x="168" y="54"/>
                  </a:lnTo>
                  <a:lnTo>
                    <a:pt x="170" y="60"/>
                  </a:lnTo>
                  <a:lnTo>
                    <a:pt x="172" y="62"/>
                  </a:lnTo>
                  <a:lnTo>
                    <a:pt x="178" y="62"/>
                  </a:lnTo>
                  <a:lnTo>
                    <a:pt x="180" y="64"/>
                  </a:lnTo>
                  <a:lnTo>
                    <a:pt x="184" y="66"/>
                  </a:lnTo>
                  <a:lnTo>
                    <a:pt x="186" y="68"/>
                  </a:lnTo>
                  <a:lnTo>
                    <a:pt x="188" y="70"/>
                  </a:lnTo>
                  <a:lnTo>
                    <a:pt x="188" y="72"/>
                  </a:lnTo>
                  <a:lnTo>
                    <a:pt x="186" y="76"/>
                  </a:lnTo>
                  <a:lnTo>
                    <a:pt x="188" y="76"/>
                  </a:lnTo>
                  <a:lnTo>
                    <a:pt x="190" y="78"/>
                  </a:lnTo>
                  <a:lnTo>
                    <a:pt x="196" y="78"/>
                  </a:lnTo>
                  <a:lnTo>
                    <a:pt x="200" y="76"/>
                  </a:lnTo>
                  <a:lnTo>
                    <a:pt x="200" y="76"/>
                  </a:lnTo>
                  <a:lnTo>
                    <a:pt x="200" y="100"/>
                  </a:lnTo>
                  <a:lnTo>
                    <a:pt x="200" y="110"/>
                  </a:lnTo>
                  <a:lnTo>
                    <a:pt x="198" y="112"/>
                  </a:lnTo>
                  <a:lnTo>
                    <a:pt x="198" y="116"/>
                  </a:lnTo>
                  <a:lnTo>
                    <a:pt x="196" y="118"/>
                  </a:lnTo>
                  <a:lnTo>
                    <a:pt x="190" y="122"/>
                  </a:lnTo>
                  <a:lnTo>
                    <a:pt x="186" y="124"/>
                  </a:lnTo>
                  <a:lnTo>
                    <a:pt x="184" y="124"/>
                  </a:lnTo>
                  <a:lnTo>
                    <a:pt x="180" y="126"/>
                  </a:lnTo>
                  <a:lnTo>
                    <a:pt x="172" y="126"/>
                  </a:lnTo>
                  <a:lnTo>
                    <a:pt x="168" y="128"/>
                  </a:lnTo>
                  <a:lnTo>
                    <a:pt x="166" y="128"/>
                  </a:lnTo>
                  <a:lnTo>
                    <a:pt x="156" y="130"/>
                  </a:lnTo>
                  <a:lnTo>
                    <a:pt x="154" y="128"/>
                  </a:lnTo>
                  <a:lnTo>
                    <a:pt x="154" y="130"/>
                  </a:lnTo>
                  <a:lnTo>
                    <a:pt x="152" y="128"/>
                  </a:lnTo>
                  <a:lnTo>
                    <a:pt x="150" y="128"/>
                  </a:lnTo>
                  <a:lnTo>
                    <a:pt x="148" y="126"/>
                  </a:lnTo>
                  <a:lnTo>
                    <a:pt x="144" y="128"/>
                  </a:lnTo>
                  <a:lnTo>
                    <a:pt x="138" y="128"/>
                  </a:lnTo>
                  <a:lnTo>
                    <a:pt x="134" y="130"/>
                  </a:lnTo>
                  <a:lnTo>
                    <a:pt x="132" y="132"/>
                  </a:lnTo>
                  <a:lnTo>
                    <a:pt x="122" y="138"/>
                  </a:lnTo>
                  <a:lnTo>
                    <a:pt x="114" y="142"/>
                  </a:lnTo>
                  <a:lnTo>
                    <a:pt x="114" y="144"/>
                  </a:lnTo>
                  <a:lnTo>
                    <a:pt x="108" y="146"/>
                  </a:lnTo>
                  <a:lnTo>
                    <a:pt x="106" y="146"/>
                  </a:lnTo>
                  <a:lnTo>
                    <a:pt x="102" y="146"/>
                  </a:lnTo>
                  <a:lnTo>
                    <a:pt x="102" y="148"/>
                  </a:lnTo>
                  <a:lnTo>
                    <a:pt x="100" y="148"/>
                  </a:lnTo>
                  <a:lnTo>
                    <a:pt x="98" y="154"/>
                  </a:lnTo>
                  <a:lnTo>
                    <a:pt x="98" y="156"/>
                  </a:lnTo>
                  <a:lnTo>
                    <a:pt x="94" y="158"/>
                  </a:lnTo>
                  <a:lnTo>
                    <a:pt x="92" y="166"/>
                  </a:lnTo>
                  <a:lnTo>
                    <a:pt x="88" y="168"/>
                  </a:lnTo>
                  <a:lnTo>
                    <a:pt x="86" y="170"/>
                  </a:lnTo>
                  <a:lnTo>
                    <a:pt x="88" y="172"/>
                  </a:lnTo>
                  <a:lnTo>
                    <a:pt x="88" y="176"/>
                  </a:lnTo>
                  <a:lnTo>
                    <a:pt x="86" y="176"/>
                  </a:lnTo>
                  <a:lnTo>
                    <a:pt x="84" y="178"/>
                  </a:lnTo>
                  <a:lnTo>
                    <a:pt x="86" y="180"/>
                  </a:lnTo>
                  <a:lnTo>
                    <a:pt x="86" y="184"/>
                  </a:lnTo>
                  <a:lnTo>
                    <a:pt x="84" y="184"/>
                  </a:lnTo>
                  <a:lnTo>
                    <a:pt x="82" y="188"/>
                  </a:lnTo>
                  <a:lnTo>
                    <a:pt x="78" y="186"/>
                  </a:lnTo>
                  <a:lnTo>
                    <a:pt x="76" y="186"/>
                  </a:lnTo>
                  <a:lnTo>
                    <a:pt x="78" y="184"/>
                  </a:lnTo>
                  <a:lnTo>
                    <a:pt x="74" y="184"/>
                  </a:lnTo>
                  <a:lnTo>
                    <a:pt x="70" y="184"/>
                  </a:lnTo>
                  <a:lnTo>
                    <a:pt x="70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60" y="186"/>
                  </a:lnTo>
                  <a:lnTo>
                    <a:pt x="60" y="186"/>
                  </a:lnTo>
                  <a:lnTo>
                    <a:pt x="56" y="186"/>
                  </a:lnTo>
                  <a:lnTo>
                    <a:pt x="56" y="186"/>
                  </a:lnTo>
                  <a:lnTo>
                    <a:pt x="54" y="184"/>
                  </a:lnTo>
                  <a:lnTo>
                    <a:pt x="52" y="184"/>
                  </a:lnTo>
                  <a:lnTo>
                    <a:pt x="52" y="182"/>
                  </a:lnTo>
                  <a:lnTo>
                    <a:pt x="50" y="180"/>
                  </a:lnTo>
                  <a:lnTo>
                    <a:pt x="50" y="178"/>
                  </a:lnTo>
                  <a:lnTo>
                    <a:pt x="48" y="180"/>
                  </a:lnTo>
                  <a:lnTo>
                    <a:pt x="48" y="180"/>
                  </a:lnTo>
                  <a:lnTo>
                    <a:pt x="46" y="180"/>
                  </a:lnTo>
                  <a:lnTo>
                    <a:pt x="46" y="178"/>
                  </a:lnTo>
                  <a:lnTo>
                    <a:pt x="48" y="174"/>
                  </a:lnTo>
                  <a:lnTo>
                    <a:pt x="48" y="172"/>
                  </a:lnTo>
                  <a:lnTo>
                    <a:pt x="46" y="172"/>
                  </a:lnTo>
                  <a:lnTo>
                    <a:pt x="44" y="172"/>
                  </a:lnTo>
                  <a:lnTo>
                    <a:pt x="46" y="168"/>
                  </a:lnTo>
                  <a:lnTo>
                    <a:pt x="44" y="166"/>
                  </a:lnTo>
                  <a:lnTo>
                    <a:pt x="42" y="164"/>
                  </a:lnTo>
                  <a:lnTo>
                    <a:pt x="42" y="162"/>
                  </a:lnTo>
                  <a:lnTo>
                    <a:pt x="38" y="162"/>
                  </a:lnTo>
                  <a:lnTo>
                    <a:pt x="38" y="164"/>
                  </a:lnTo>
                  <a:lnTo>
                    <a:pt x="34" y="162"/>
                  </a:lnTo>
                  <a:lnTo>
                    <a:pt x="32" y="162"/>
                  </a:lnTo>
                  <a:lnTo>
                    <a:pt x="30" y="166"/>
                  </a:lnTo>
                  <a:lnTo>
                    <a:pt x="28" y="166"/>
                  </a:lnTo>
                  <a:lnTo>
                    <a:pt x="26" y="168"/>
                  </a:lnTo>
                  <a:lnTo>
                    <a:pt x="22" y="168"/>
                  </a:lnTo>
                  <a:lnTo>
                    <a:pt x="20" y="166"/>
                  </a:lnTo>
                  <a:lnTo>
                    <a:pt x="18" y="166"/>
                  </a:lnTo>
                  <a:lnTo>
                    <a:pt x="16" y="166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4" y="164"/>
                  </a:lnTo>
                  <a:lnTo>
                    <a:pt x="14" y="162"/>
                  </a:lnTo>
                  <a:lnTo>
                    <a:pt x="12" y="160"/>
                  </a:lnTo>
                  <a:lnTo>
                    <a:pt x="12" y="158"/>
                  </a:lnTo>
                  <a:lnTo>
                    <a:pt x="12" y="156"/>
                  </a:lnTo>
                  <a:lnTo>
                    <a:pt x="12" y="154"/>
                  </a:lnTo>
                  <a:lnTo>
                    <a:pt x="10" y="152"/>
                  </a:lnTo>
                  <a:lnTo>
                    <a:pt x="10" y="152"/>
                  </a:lnTo>
                  <a:lnTo>
                    <a:pt x="8" y="150"/>
                  </a:lnTo>
                  <a:lnTo>
                    <a:pt x="8" y="150"/>
                  </a:lnTo>
                  <a:lnTo>
                    <a:pt x="6" y="150"/>
                  </a:lnTo>
                  <a:lnTo>
                    <a:pt x="4" y="146"/>
                  </a:lnTo>
                  <a:lnTo>
                    <a:pt x="2" y="144"/>
                  </a:lnTo>
                  <a:lnTo>
                    <a:pt x="2" y="142"/>
                  </a:lnTo>
                  <a:lnTo>
                    <a:pt x="2" y="138"/>
                  </a:lnTo>
                  <a:lnTo>
                    <a:pt x="2" y="136"/>
                  </a:lnTo>
                  <a:lnTo>
                    <a:pt x="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" name="Malawi">
              <a:extLst>
                <a:ext uri="{FF2B5EF4-FFF2-40B4-BE49-F238E27FC236}">
                  <a16:creationId xmlns:a16="http://schemas.microsoft.com/office/drawing/2014/main" id="{9C1B7E2A-E6CC-491E-8F18-9513AB2B4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641" y="4647300"/>
              <a:ext cx="76554" cy="191386"/>
            </a:xfrm>
            <a:custGeom>
              <a:avLst/>
              <a:gdLst>
                <a:gd name="T0" fmla="*/ 6 w 40"/>
                <a:gd name="T1" fmla="*/ 0 h 100"/>
                <a:gd name="T2" fmla="*/ 8 w 40"/>
                <a:gd name="T3" fmla="*/ 2 h 100"/>
                <a:gd name="T4" fmla="*/ 10 w 40"/>
                <a:gd name="T5" fmla="*/ 2 h 100"/>
                <a:gd name="T6" fmla="*/ 12 w 40"/>
                <a:gd name="T7" fmla="*/ 2 h 100"/>
                <a:gd name="T8" fmla="*/ 14 w 40"/>
                <a:gd name="T9" fmla="*/ 2 h 100"/>
                <a:gd name="T10" fmla="*/ 14 w 40"/>
                <a:gd name="T11" fmla="*/ 4 h 100"/>
                <a:gd name="T12" fmla="*/ 20 w 40"/>
                <a:gd name="T13" fmla="*/ 10 h 100"/>
                <a:gd name="T14" fmla="*/ 20 w 40"/>
                <a:gd name="T15" fmla="*/ 36 h 100"/>
                <a:gd name="T16" fmla="*/ 22 w 40"/>
                <a:gd name="T17" fmla="*/ 50 h 100"/>
                <a:gd name="T18" fmla="*/ 28 w 40"/>
                <a:gd name="T19" fmla="*/ 52 h 100"/>
                <a:gd name="T20" fmla="*/ 30 w 40"/>
                <a:gd name="T21" fmla="*/ 54 h 100"/>
                <a:gd name="T22" fmla="*/ 34 w 40"/>
                <a:gd name="T23" fmla="*/ 60 h 100"/>
                <a:gd name="T24" fmla="*/ 40 w 40"/>
                <a:gd name="T25" fmla="*/ 68 h 100"/>
                <a:gd name="T26" fmla="*/ 40 w 40"/>
                <a:gd name="T27" fmla="*/ 70 h 100"/>
                <a:gd name="T28" fmla="*/ 38 w 40"/>
                <a:gd name="T29" fmla="*/ 72 h 100"/>
                <a:gd name="T30" fmla="*/ 36 w 40"/>
                <a:gd name="T31" fmla="*/ 72 h 100"/>
                <a:gd name="T32" fmla="*/ 36 w 40"/>
                <a:gd name="T33" fmla="*/ 76 h 100"/>
                <a:gd name="T34" fmla="*/ 38 w 40"/>
                <a:gd name="T35" fmla="*/ 82 h 100"/>
                <a:gd name="T36" fmla="*/ 34 w 40"/>
                <a:gd name="T37" fmla="*/ 84 h 100"/>
                <a:gd name="T38" fmla="*/ 32 w 40"/>
                <a:gd name="T39" fmla="*/ 88 h 100"/>
                <a:gd name="T40" fmla="*/ 30 w 40"/>
                <a:gd name="T41" fmla="*/ 94 h 100"/>
                <a:gd name="T42" fmla="*/ 30 w 40"/>
                <a:gd name="T43" fmla="*/ 98 h 100"/>
                <a:gd name="T44" fmla="*/ 28 w 40"/>
                <a:gd name="T45" fmla="*/ 98 h 100"/>
                <a:gd name="T46" fmla="*/ 26 w 40"/>
                <a:gd name="T47" fmla="*/ 94 h 100"/>
                <a:gd name="T48" fmla="*/ 24 w 40"/>
                <a:gd name="T49" fmla="*/ 92 h 100"/>
                <a:gd name="T50" fmla="*/ 20 w 40"/>
                <a:gd name="T51" fmla="*/ 86 h 100"/>
                <a:gd name="T52" fmla="*/ 18 w 40"/>
                <a:gd name="T53" fmla="*/ 82 h 100"/>
                <a:gd name="T54" fmla="*/ 20 w 40"/>
                <a:gd name="T55" fmla="*/ 78 h 100"/>
                <a:gd name="T56" fmla="*/ 22 w 40"/>
                <a:gd name="T57" fmla="*/ 72 h 100"/>
                <a:gd name="T58" fmla="*/ 22 w 40"/>
                <a:gd name="T59" fmla="*/ 66 h 100"/>
                <a:gd name="T60" fmla="*/ 18 w 40"/>
                <a:gd name="T61" fmla="*/ 64 h 100"/>
                <a:gd name="T62" fmla="*/ 14 w 40"/>
                <a:gd name="T63" fmla="*/ 64 h 100"/>
                <a:gd name="T64" fmla="*/ 12 w 40"/>
                <a:gd name="T65" fmla="*/ 66 h 100"/>
                <a:gd name="T66" fmla="*/ 10 w 40"/>
                <a:gd name="T67" fmla="*/ 62 h 100"/>
                <a:gd name="T68" fmla="*/ 8 w 40"/>
                <a:gd name="T69" fmla="*/ 60 h 100"/>
                <a:gd name="T70" fmla="*/ 4 w 40"/>
                <a:gd name="T71" fmla="*/ 60 h 100"/>
                <a:gd name="T72" fmla="*/ 2 w 40"/>
                <a:gd name="T73" fmla="*/ 56 h 100"/>
                <a:gd name="T74" fmla="*/ 0 w 40"/>
                <a:gd name="T75" fmla="*/ 52 h 100"/>
                <a:gd name="T76" fmla="*/ 4 w 40"/>
                <a:gd name="T77" fmla="*/ 50 h 100"/>
                <a:gd name="T78" fmla="*/ 4 w 40"/>
                <a:gd name="T79" fmla="*/ 46 h 100"/>
                <a:gd name="T80" fmla="*/ 4 w 40"/>
                <a:gd name="T81" fmla="*/ 44 h 100"/>
                <a:gd name="T82" fmla="*/ 6 w 40"/>
                <a:gd name="T83" fmla="*/ 42 h 100"/>
                <a:gd name="T84" fmla="*/ 10 w 40"/>
                <a:gd name="T85" fmla="*/ 38 h 100"/>
                <a:gd name="T86" fmla="*/ 10 w 40"/>
                <a:gd name="T87" fmla="*/ 38 h 100"/>
                <a:gd name="T88" fmla="*/ 10 w 40"/>
                <a:gd name="T89" fmla="*/ 36 h 100"/>
                <a:gd name="T90" fmla="*/ 10 w 40"/>
                <a:gd name="T91" fmla="*/ 34 h 100"/>
                <a:gd name="T92" fmla="*/ 8 w 40"/>
                <a:gd name="T93" fmla="*/ 30 h 100"/>
                <a:gd name="T94" fmla="*/ 10 w 40"/>
                <a:gd name="T95" fmla="*/ 28 h 100"/>
                <a:gd name="T96" fmla="*/ 8 w 40"/>
                <a:gd name="T97" fmla="*/ 24 h 100"/>
                <a:gd name="T98" fmla="*/ 12 w 40"/>
                <a:gd name="T99" fmla="*/ 18 h 100"/>
                <a:gd name="T100" fmla="*/ 12 w 40"/>
                <a:gd name="T101" fmla="*/ 16 h 100"/>
                <a:gd name="T102" fmla="*/ 12 w 40"/>
                <a:gd name="T103" fmla="*/ 12 h 100"/>
                <a:gd name="T104" fmla="*/ 8 w 40"/>
                <a:gd name="T105" fmla="*/ 10 h 100"/>
                <a:gd name="T106" fmla="*/ 10 w 40"/>
                <a:gd name="T107" fmla="*/ 6 h 100"/>
                <a:gd name="T108" fmla="*/ 6 w 40"/>
                <a:gd name="T109" fmla="*/ 4 h 100"/>
                <a:gd name="T110" fmla="*/ 6 w 40"/>
                <a:gd name="T111" fmla="*/ 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" h="100">
                  <a:moveTo>
                    <a:pt x="4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6" y="6"/>
                  </a:lnTo>
                  <a:lnTo>
                    <a:pt x="20" y="10"/>
                  </a:lnTo>
                  <a:lnTo>
                    <a:pt x="20" y="14"/>
                  </a:lnTo>
                  <a:lnTo>
                    <a:pt x="20" y="36"/>
                  </a:lnTo>
                  <a:lnTo>
                    <a:pt x="20" y="38"/>
                  </a:lnTo>
                  <a:lnTo>
                    <a:pt x="22" y="50"/>
                  </a:lnTo>
                  <a:lnTo>
                    <a:pt x="26" y="52"/>
                  </a:lnTo>
                  <a:lnTo>
                    <a:pt x="28" y="52"/>
                  </a:lnTo>
                  <a:lnTo>
                    <a:pt x="28" y="54"/>
                  </a:lnTo>
                  <a:lnTo>
                    <a:pt x="30" y="54"/>
                  </a:lnTo>
                  <a:lnTo>
                    <a:pt x="34" y="58"/>
                  </a:lnTo>
                  <a:lnTo>
                    <a:pt x="34" y="60"/>
                  </a:lnTo>
                  <a:lnTo>
                    <a:pt x="38" y="64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0" y="70"/>
                  </a:lnTo>
                  <a:lnTo>
                    <a:pt x="38" y="72"/>
                  </a:lnTo>
                  <a:lnTo>
                    <a:pt x="38" y="72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4"/>
                  </a:lnTo>
                  <a:lnTo>
                    <a:pt x="36" y="76"/>
                  </a:lnTo>
                  <a:lnTo>
                    <a:pt x="38" y="76"/>
                  </a:lnTo>
                  <a:lnTo>
                    <a:pt x="38" y="82"/>
                  </a:lnTo>
                  <a:lnTo>
                    <a:pt x="36" y="84"/>
                  </a:lnTo>
                  <a:lnTo>
                    <a:pt x="34" y="84"/>
                  </a:lnTo>
                  <a:lnTo>
                    <a:pt x="32" y="86"/>
                  </a:lnTo>
                  <a:lnTo>
                    <a:pt x="32" y="88"/>
                  </a:lnTo>
                  <a:lnTo>
                    <a:pt x="32" y="90"/>
                  </a:lnTo>
                  <a:lnTo>
                    <a:pt x="30" y="94"/>
                  </a:lnTo>
                  <a:lnTo>
                    <a:pt x="30" y="96"/>
                  </a:lnTo>
                  <a:lnTo>
                    <a:pt x="30" y="98"/>
                  </a:lnTo>
                  <a:lnTo>
                    <a:pt x="28" y="100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6" y="92"/>
                  </a:lnTo>
                  <a:lnTo>
                    <a:pt x="24" y="92"/>
                  </a:lnTo>
                  <a:lnTo>
                    <a:pt x="22" y="90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18" y="82"/>
                  </a:lnTo>
                  <a:lnTo>
                    <a:pt x="18" y="80"/>
                  </a:lnTo>
                  <a:lnTo>
                    <a:pt x="20" y="78"/>
                  </a:lnTo>
                  <a:lnTo>
                    <a:pt x="20" y="74"/>
                  </a:lnTo>
                  <a:lnTo>
                    <a:pt x="22" y="72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4"/>
                  </a:lnTo>
                  <a:lnTo>
                    <a:pt x="18" y="64"/>
                  </a:lnTo>
                  <a:lnTo>
                    <a:pt x="16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2" y="66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8" y="62"/>
                  </a:lnTo>
                  <a:lnTo>
                    <a:pt x="8" y="60"/>
                  </a:lnTo>
                  <a:lnTo>
                    <a:pt x="8" y="58"/>
                  </a:lnTo>
                  <a:lnTo>
                    <a:pt x="4" y="60"/>
                  </a:lnTo>
                  <a:lnTo>
                    <a:pt x="4" y="58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6" y="42"/>
                  </a:lnTo>
                  <a:lnTo>
                    <a:pt x="8" y="40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0" y="32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8" y="24"/>
                  </a:lnTo>
                  <a:lnTo>
                    <a:pt x="8" y="2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" name="Malabo">
              <a:extLst>
                <a:ext uri="{FF2B5EF4-FFF2-40B4-BE49-F238E27FC236}">
                  <a16:creationId xmlns:a16="http://schemas.microsoft.com/office/drawing/2014/main" id="{7DB0A748-2043-4901-8163-586C19CCA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1" y="4333427"/>
              <a:ext cx="11483" cy="15311"/>
            </a:xfrm>
            <a:custGeom>
              <a:avLst/>
              <a:gdLst>
                <a:gd name="T0" fmla="*/ 0 w 6"/>
                <a:gd name="T1" fmla="*/ 8 h 8"/>
                <a:gd name="T2" fmla="*/ 0 w 6"/>
                <a:gd name="T3" fmla="*/ 6 h 8"/>
                <a:gd name="T4" fmla="*/ 2 w 6"/>
                <a:gd name="T5" fmla="*/ 6 h 8"/>
                <a:gd name="T6" fmla="*/ 4 w 6"/>
                <a:gd name="T7" fmla="*/ 2 h 8"/>
                <a:gd name="T8" fmla="*/ 6 w 6"/>
                <a:gd name="T9" fmla="*/ 0 h 8"/>
                <a:gd name="T10" fmla="*/ 6 w 6"/>
                <a:gd name="T11" fmla="*/ 0 h 8"/>
                <a:gd name="T12" fmla="*/ 6 w 6"/>
                <a:gd name="T13" fmla="*/ 4 h 8"/>
                <a:gd name="T14" fmla="*/ 6 w 6"/>
                <a:gd name="T15" fmla="*/ 8 h 8"/>
                <a:gd name="T16" fmla="*/ 2 w 6"/>
                <a:gd name="T17" fmla="*/ 8 h 8"/>
                <a:gd name="T18" fmla="*/ 0 w 6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0" y="6"/>
                  </a:lnTo>
                  <a:lnTo>
                    <a:pt x="2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4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9" name="Madagascar">
              <a:extLst>
                <a:ext uri="{FF2B5EF4-FFF2-40B4-BE49-F238E27FC236}">
                  <a16:creationId xmlns:a16="http://schemas.microsoft.com/office/drawing/2014/main" id="{CE4E0055-49C1-4F27-8BB0-56FF44FB02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5132" y="4708544"/>
              <a:ext cx="179903" cy="336839"/>
            </a:xfrm>
            <a:custGeom>
              <a:avLst/>
              <a:gdLst>
                <a:gd name="T0" fmla="*/ 26 w 94"/>
                <a:gd name="T1" fmla="*/ 172 h 176"/>
                <a:gd name="T2" fmla="*/ 44 w 94"/>
                <a:gd name="T3" fmla="*/ 168 h 176"/>
                <a:gd name="T4" fmla="*/ 50 w 94"/>
                <a:gd name="T5" fmla="*/ 158 h 176"/>
                <a:gd name="T6" fmla="*/ 52 w 94"/>
                <a:gd name="T7" fmla="*/ 152 h 176"/>
                <a:gd name="T8" fmla="*/ 54 w 94"/>
                <a:gd name="T9" fmla="*/ 144 h 176"/>
                <a:gd name="T10" fmla="*/ 62 w 94"/>
                <a:gd name="T11" fmla="*/ 126 h 176"/>
                <a:gd name="T12" fmla="*/ 72 w 94"/>
                <a:gd name="T13" fmla="*/ 102 h 176"/>
                <a:gd name="T14" fmla="*/ 78 w 94"/>
                <a:gd name="T15" fmla="*/ 88 h 176"/>
                <a:gd name="T16" fmla="*/ 82 w 94"/>
                <a:gd name="T17" fmla="*/ 70 h 176"/>
                <a:gd name="T18" fmla="*/ 84 w 94"/>
                <a:gd name="T19" fmla="*/ 60 h 176"/>
                <a:gd name="T20" fmla="*/ 86 w 94"/>
                <a:gd name="T21" fmla="*/ 52 h 176"/>
                <a:gd name="T22" fmla="*/ 86 w 94"/>
                <a:gd name="T23" fmla="*/ 46 h 176"/>
                <a:gd name="T24" fmla="*/ 92 w 94"/>
                <a:gd name="T25" fmla="*/ 52 h 176"/>
                <a:gd name="T26" fmla="*/ 94 w 94"/>
                <a:gd name="T27" fmla="*/ 46 h 176"/>
                <a:gd name="T28" fmla="*/ 90 w 94"/>
                <a:gd name="T29" fmla="*/ 36 h 176"/>
                <a:gd name="T30" fmla="*/ 92 w 94"/>
                <a:gd name="T31" fmla="*/ 28 h 176"/>
                <a:gd name="T32" fmla="*/ 88 w 94"/>
                <a:gd name="T33" fmla="*/ 12 h 176"/>
                <a:gd name="T34" fmla="*/ 82 w 94"/>
                <a:gd name="T35" fmla="*/ 6 h 176"/>
                <a:gd name="T36" fmla="*/ 80 w 94"/>
                <a:gd name="T37" fmla="*/ 6 h 176"/>
                <a:gd name="T38" fmla="*/ 78 w 94"/>
                <a:gd name="T39" fmla="*/ 8 h 176"/>
                <a:gd name="T40" fmla="*/ 76 w 94"/>
                <a:gd name="T41" fmla="*/ 14 h 176"/>
                <a:gd name="T42" fmla="*/ 72 w 94"/>
                <a:gd name="T43" fmla="*/ 22 h 176"/>
                <a:gd name="T44" fmla="*/ 68 w 94"/>
                <a:gd name="T45" fmla="*/ 22 h 176"/>
                <a:gd name="T46" fmla="*/ 68 w 94"/>
                <a:gd name="T47" fmla="*/ 28 h 176"/>
                <a:gd name="T48" fmla="*/ 64 w 94"/>
                <a:gd name="T49" fmla="*/ 30 h 176"/>
                <a:gd name="T50" fmla="*/ 66 w 94"/>
                <a:gd name="T51" fmla="*/ 36 h 176"/>
                <a:gd name="T52" fmla="*/ 58 w 94"/>
                <a:gd name="T53" fmla="*/ 40 h 176"/>
                <a:gd name="T54" fmla="*/ 56 w 94"/>
                <a:gd name="T55" fmla="*/ 38 h 176"/>
                <a:gd name="T56" fmla="*/ 54 w 94"/>
                <a:gd name="T57" fmla="*/ 42 h 176"/>
                <a:gd name="T58" fmla="*/ 52 w 94"/>
                <a:gd name="T59" fmla="*/ 46 h 176"/>
                <a:gd name="T60" fmla="*/ 52 w 94"/>
                <a:gd name="T61" fmla="*/ 42 h 176"/>
                <a:gd name="T62" fmla="*/ 46 w 94"/>
                <a:gd name="T63" fmla="*/ 52 h 176"/>
                <a:gd name="T64" fmla="*/ 42 w 94"/>
                <a:gd name="T65" fmla="*/ 48 h 176"/>
                <a:gd name="T66" fmla="*/ 34 w 94"/>
                <a:gd name="T67" fmla="*/ 50 h 176"/>
                <a:gd name="T68" fmla="*/ 34 w 94"/>
                <a:gd name="T69" fmla="*/ 50 h 176"/>
                <a:gd name="T70" fmla="*/ 24 w 94"/>
                <a:gd name="T71" fmla="*/ 54 h 176"/>
                <a:gd name="T72" fmla="*/ 18 w 94"/>
                <a:gd name="T73" fmla="*/ 56 h 176"/>
                <a:gd name="T74" fmla="*/ 12 w 94"/>
                <a:gd name="T75" fmla="*/ 70 h 176"/>
                <a:gd name="T76" fmla="*/ 14 w 94"/>
                <a:gd name="T77" fmla="*/ 80 h 176"/>
                <a:gd name="T78" fmla="*/ 18 w 94"/>
                <a:gd name="T79" fmla="*/ 92 h 176"/>
                <a:gd name="T80" fmla="*/ 16 w 94"/>
                <a:gd name="T81" fmla="*/ 102 h 176"/>
                <a:gd name="T82" fmla="*/ 12 w 94"/>
                <a:gd name="T83" fmla="*/ 110 h 176"/>
                <a:gd name="T84" fmla="*/ 4 w 94"/>
                <a:gd name="T85" fmla="*/ 118 h 176"/>
                <a:gd name="T86" fmla="*/ 0 w 94"/>
                <a:gd name="T87" fmla="*/ 130 h 176"/>
                <a:gd name="T88" fmla="*/ 4 w 94"/>
                <a:gd name="T89" fmla="*/ 142 h 176"/>
                <a:gd name="T90" fmla="*/ 6 w 94"/>
                <a:gd name="T91" fmla="*/ 146 h 176"/>
                <a:gd name="T92" fmla="*/ 4 w 94"/>
                <a:gd name="T93" fmla="*/ 154 h 176"/>
                <a:gd name="T94" fmla="*/ 6 w 94"/>
                <a:gd name="T95" fmla="*/ 164 h 176"/>
                <a:gd name="T96" fmla="*/ 12 w 94"/>
                <a:gd name="T97" fmla="*/ 170 h 176"/>
                <a:gd name="T98" fmla="*/ 18 w 94"/>
                <a:gd name="T99" fmla="*/ 174 h 176"/>
                <a:gd name="T100" fmla="*/ 74 w 94"/>
                <a:gd name="T101" fmla="*/ 14 h 176"/>
                <a:gd name="T102" fmla="*/ 74 w 94"/>
                <a:gd name="T103" fmla="*/ 14 h 176"/>
                <a:gd name="T104" fmla="*/ 72 w 94"/>
                <a:gd name="T105" fmla="*/ 18 h 176"/>
                <a:gd name="T106" fmla="*/ 70 w 94"/>
                <a:gd name="T107" fmla="*/ 16 h 176"/>
                <a:gd name="T108" fmla="*/ 68 w 94"/>
                <a:gd name="T109" fmla="*/ 18 h 176"/>
                <a:gd name="T110" fmla="*/ 86 w 94"/>
                <a:gd name="T111" fmla="*/ 62 h 176"/>
                <a:gd name="T112" fmla="*/ 88 w 94"/>
                <a:gd name="T113" fmla="*/ 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4" h="176">
                  <a:moveTo>
                    <a:pt x="20" y="176"/>
                  </a:moveTo>
                  <a:lnTo>
                    <a:pt x="22" y="174"/>
                  </a:lnTo>
                  <a:lnTo>
                    <a:pt x="24" y="174"/>
                  </a:lnTo>
                  <a:lnTo>
                    <a:pt x="26" y="172"/>
                  </a:lnTo>
                  <a:lnTo>
                    <a:pt x="30" y="170"/>
                  </a:lnTo>
                  <a:lnTo>
                    <a:pt x="38" y="170"/>
                  </a:lnTo>
                  <a:lnTo>
                    <a:pt x="40" y="170"/>
                  </a:lnTo>
                  <a:lnTo>
                    <a:pt x="44" y="168"/>
                  </a:lnTo>
                  <a:lnTo>
                    <a:pt x="44" y="166"/>
                  </a:lnTo>
                  <a:lnTo>
                    <a:pt x="46" y="166"/>
                  </a:lnTo>
                  <a:lnTo>
                    <a:pt x="48" y="162"/>
                  </a:lnTo>
                  <a:lnTo>
                    <a:pt x="50" y="158"/>
                  </a:lnTo>
                  <a:lnTo>
                    <a:pt x="50" y="158"/>
                  </a:lnTo>
                  <a:lnTo>
                    <a:pt x="52" y="156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2" y="150"/>
                  </a:lnTo>
                  <a:lnTo>
                    <a:pt x="54" y="146"/>
                  </a:lnTo>
                  <a:lnTo>
                    <a:pt x="54" y="144"/>
                  </a:lnTo>
                  <a:lnTo>
                    <a:pt x="54" y="144"/>
                  </a:lnTo>
                  <a:lnTo>
                    <a:pt x="58" y="142"/>
                  </a:lnTo>
                  <a:lnTo>
                    <a:pt x="58" y="134"/>
                  </a:lnTo>
                  <a:lnTo>
                    <a:pt x="60" y="128"/>
                  </a:lnTo>
                  <a:lnTo>
                    <a:pt x="62" y="126"/>
                  </a:lnTo>
                  <a:lnTo>
                    <a:pt x="64" y="122"/>
                  </a:lnTo>
                  <a:lnTo>
                    <a:pt x="66" y="116"/>
                  </a:lnTo>
                  <a:lnTo>
                    <a:pt x="70" y="106"/>
                  </a:lnTo>
                  <a:lnTo>
                    <a:pt x="72" y="102"/>
                  </a:lnTo>
                  <a:lnTo>
                    <a:pt x="72" y="98"/>
                  </a:lnTo>
                  <a:lnTo>
                    <a:pt x="74" y="94"/>
                  </a:lnTo>
                  <a:lnTo>
                    <a:pt x="74" y="92"/>
                  </a:lnTo>
                  <a:lnTo>
                    <a:pt x="78" y="88"/>
                  </a:lnTo>
                  <a:lnTo>
                    <a:pt x="80" y="80"/>
                  </a:lnTo>
                  <a:lnTo>
                    <a:pt x="80" y="76"/>
                  </a:lnTo>
                  <a:lnTo>
                    <a:pt x="82" y="74"/>
                  </a:lnTo>
                  <a:lnTo>
                    <a:pt x="82" y="70"/>
                  </a:lnTo>
                  <a:lnTo>
                    <a:pt x="80" y="68"/>
                  </a:lnTo>
                  <a:lnTo>
                    <a:pt x="82" y="66"/>
                  </a:lnTo>
                  <a:lnTo>
                    <a:pt x="84" y="62"/>
                  </a:lnTo>
                  <a:lnTo>
                    <a:pt x="84" y="60"/>
                  </a:lnTo>
                  <a:lnTo>
                    <a:pt x="86" y="58"/>
                  </a:lnTo>
                  <a:lnTo>
                    <a:pt x="86" y="56"/>
                  </a:lnTo>
                  <a:lnTo>
                    <a:pt x="84" y="54"/>
                  </a:lnTo>
                  <a:lnTo>
                    <a:pt x="86" y="52"/>
                  </a:lnTo>
                  <a:lnTo>
                    <a:pt x="86" y="50"/>
                  </a:lnTo>
                  <a:lnTo>
                    <a:pt x="84" y="48"/>
                  </a:lnTo>
                  <a:lnTo>
                    <a:pt x="84" y="46"/>
                  </a:lnTo>
                  <a:lnTo>
                    <a:pt x="86" y="46"/>
                  </a:lnTo>
                  <a:lnTo>
                    <a:pt x="86" y="46"/>
                  </a:lnTo>
                  <a:lnTo>
                    <a:pt x="88" y="48"/>
                  </a:lnTo>
                  <a:lnTo>
                    <a:pt x="90" y="52"/>
                  </a:lnTo>
                  <a:lnTo>
                    <a:pt x="92" y="52"/>
                  </a:lnTo>
                  <a:lnTo>
                    <a:pt x="92" y="50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4" y="46"/>
                  </a:lnTo>
                  <a:lnTo>
                    <a:pt x="94" y="44"/>
                  </a:lnTo>
                  <a:lnTo>
                    <a:pt x="94" y="42"/>
                  </a:lnTo>
                  <a:lnTo>
                    <a:pt x="92" y="38"/>
                  </a:lnTo>
                  <a:lnTo>
                    <a:pt x="90" y="36"/>
                  </a:lnTo>
                  <a:lnTo>
                    <a:pt x="92" y="34"/>
                  </a:lnTo>
                  <a:lnTo>
                    <a:pt x="92" y="32"/>
                  </a:lnTo>
                  <a:lnTo>
                    <a:pt x="90" y="28"/>
                  </a:lnTo>
                  <a:lnTo>
                    <a:pt x="92" y="28"/>
                  </a:lnTo>
                  <a:lnTo>
                    <a:pt x="92" y="22"/>
                  </a:lnTo>
                  <a:lnTo>
                    <a:pt x="90" y="20"/>
                  </a:lnTo>
                  <a:lnTo>
                    <a:pt x="90" y="14"/>
                  </a:lnTo>
                  <a:lnTo>
                    <a:pt x="88" y="12"/>
                  </a:lnTo>
                  <a:lnTo>
                    <a:pt x="88" y="12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2" y="6"/>
                  </a:lnTo>
                  <a:lnTo>
                    <a:pt x="84" y="4"/>
                  </a:lnTo>
                  <a:lnTo>
                    <a:pt x="84" y="0"/>
                  </a:lnTo>
                  <a:lnTo>
                    <a:pt x="80" y="4"/>
                  </a:lnTo>
                  <a:lnTo>
                    <a:pt x="80" y="6"/>
                  </a:lnTo>
                  <a:lnTo>
                    <a:pt x="78" y="6"/>
                  </a:lnTo>
                  <a:lnTo>
                    <a:pt x="76" y="6"/>
                  </a:lnTo>
                  <a:lnTo>
                    <a:pt x="76" y="6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76" y="14"/>
                  </a:lnTo>
                  <a:lnTo>
                    <a:pt x="76" y="18"/>
                  </a:lnTo>
                  <a:lnTo>
                    <a:pt x="74" y="20"/>
                  </a:lnTo>
                  <a:lnTo>
                    <a:pt x="72" y="20"/>
                  </a:lnTo>
                  <a:lnTo>
                    <a:pt x="72" y="22"/>
                  </a:lnTo>
                  <a:lnTo>
                    <a:pt x="72" y="24"/>
                  </a:lnTo>
                  <a:lnTo>
                    <a:pt x="70" y="26"/>
                  </a:lnTo>
                  <a:lnTo>
                    <a:pt x="68" y="24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6" y="22"/>
                  </a:lnTo>
                  <a:lnTo>
                    <a:pt x="66" y="26"/>
                  </a:lnTo>
                  <a:lnTo>
                    <a:pt x="68" y="28"/>
                  </a:lnTo>
                  <a:lnTo>
                    <a:pt x="68" y="30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6" y="36"/>
                  </a:lnTo>
                  <a:lnTo>
                    <a:pt x="64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58" y="40"/>
                  </a:lnTo>
                  <a:lnTo>
                    <a:pt x="58" y="38"/>
                  </a:lnTo>
                  <a:lnTo>
                    <a:pt x="58" y="36"/>
                  </a:lnTo>
                  <a:lnTo>
                    <a:pt x="58" y="34"/>
                  </a:lnTo>
                  <a:lnTo>
                    <a:pt x="56" y="38"/>
                  </a:lnTo>
                  <a:lnTo>
                    <a:pt x="58" y="38"/>
                  </a:lnTo>
                  <a:lnTo>
                    <a:pt x="56" y="40"/>
                  </a:lnTo>
                  <a:lnTo>
                    <a:pt x="54" y="40"/>
                  </a:lnTo>
                  <a:lnTo>
                    <a:pt x="54" y="42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4" y="46"/>
                  </a:lnTo>
                  <a:lnTo>
                    <a:pt x="52" y="46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46" y="46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2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4" y="50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4"/>
                  </a:lnTo>
                  <a:lnTo>
                    <a:pt x="34" y="50"/>
                  </a:lnTo>
                  <a:lnTo>
                    <a:pt x="32" y="50"/>
                  </a:lnTo>
                  <a:lnTo>
                    <a:pt x="30" y="52"/>
                  </a:lnTo>
                  <a:lnTo>
                    <a:pt x="30" y="50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4"/>
                  </a:lnTo>
                  <a:lnTo>
                    <a:pt x="18" y="56"/>
                  </a:lnTo>
                  <a:lnTo>
                    <a:pt x="20" y="60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2" y="70"/>
                  </a:lnTo>
                  <a:lnTo>
                    <a:pt x="12" y="72"/>
                  </a:lnTo>
                  <a:lnTo>
                    <a:pt x="14" y="74"/>
                  </a:lnTo>
                  <a:lnTo>
                    <a:pt x="12" y="76"/>
                  </a:lnTo>
                  <a:lnTo>
                    <a:pt x="14" y="80"/>
                  </a:lnTo>
                  <a:lnTo>
                    <a:pt x="14" y="82"/>
                  </a:lnTo>
                  <a:lnTo>
                    <a:pt x="16" y="88"/>
                  </a:lnTo>
                  <a:lnTo>
                    <a:pt x="16" y="90"/>
                  </a:lnTo>
                  <a:lnTo>
                    <a:pt x="18" y="92"/>
                  </a:lnTo>
                  <a:lnTo>
                    <a:pt x="18" y="94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16" y="102"/>
                  </a:lnTo>
                  <a:lnTo>
                    <a:pt x="14" y="104"/>
                  </a:lnTo>
                  <a:lnTo>
                    <a:pt x="14" y="108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0" y="112"/>
                  </a:lnTo>
                  <a:lnTo>
                    <a:pt x="10" y="116"/>
                  </a:lnTo>
                  <a:lnTo>
                    <a:pt x="8" y="118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2" y="124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0" y="138"/>
                  </a:lnTo>
                  <a:lnTo>
                    <a:pt x="4" y="142"/>
                  </a:lnTo>
                  <a:lnTo>
                    <a:pt x="4" y="144"/>
                  </a:lnTo>
                  <a:lnTo>
                    <a:pt x="4" y="146"/>
                  </a:lnTo>
                  <a:lnTo>
                    <a:pt x="6" y="146"/>
                  </a:lnTo>
                  <a:lnTo>
                    <a:pt x="6" y="146"/>
                  </a:lnTo>
                  <a:lnTo>
                    <a:pt x="6" y="148"/>
                  </a:lnTo>
                  <a:lnTo>
                    <a:pt x="2" y="148"/>
                  </a:lnTo>
                  <a:lnTo>
                    <a:pt x="2" y="150"/>
                  </a:lnTo>
                  <a:lnTo>
                    <a:pt x="4" y="154"/>
                  </a:lnTo>
                  <a:lnTo>
                    <a:pt x="2" y="160"/>
                  </a:lnTo>
                  <a:lnTo>
                    <a:pt x="4" y="160"/>
                  </a:lnTo>
                  <a:lnTo>
                    <a:pt x="4" y="162"/>
                  </a:lnTo>
                  <a:lnTo>
                    <a:pt x="6" y="164"/>
                  </a:lnTo>
                  <a:lnTo>
                    <a:pt x="8" y="166"/>
                  </a:lnTo>
                  <a:lnTo>
                    <a:pt x="8" y="166"/>
                  </a:lnTo>
                  <a:lnTo>
                    <a:pt x="10" y="168"/>
                  </a:lnTo>
                  <a:lnTo>
                    <a:pt x="12" y="170"/>
                  </a:lnTo>
                  <a:lnTo>
                    <a:pt x="12" y="170"/>
                  </a:lnTo>
                  <a:lnTo>
                    <a:pt x="14" y="170"/>
                  </a:lnTo>
                  <a:lnTo>
                    <a:pt x="16" y="172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20" y="176"/>
                  </a:lnTo>
                  <a:close/>
                  <a:moveTo>
                    <a:pt x="74" y="14"/>
                  </a:moveTo>
                  <a:lnTo>
                    <a:pt x="72" y="12"/>
                  </a:lnTo>
                  <a:lnTo>
                    <a:pt x="74" y="10"/>
                  </a:lnTo>
                  <a:lnTo>
                    <a:pt x="74" y="12"/>
                  </a:lnTo>
                  <a:lnTo>
                    <a:pt x="74" y="14"/>
                  </a:lnTo>
                  <a:close/>
                  <a:moveTo>
                    <a:pt x="72" y="18"/>
                  </a:moveTo>
                  <a:lnTo>
                    <a:pt x="72" y="16"/>
                  </a:lnTo>
                  <a:lnTo>
                    <a:pt x="74" y="18"/>
                  </a:lnTo>
                  <a:lnTo>
                    <a:pt x="72" y="18"/>
                  </a:lnTo>
                  <a:lnTo>
                    <a:pt x="72" y="18"/>
                  </a:lnTo>
                  <a:close/>
                  <a:moveTo>
                    <a:pt x="68" y="16"/>
                  </a:moveTo>
                  <a:lnTo>
                    <a:pt x="70" y="16"/>
                  </a:lnTo>
                  <a:lnTo>
                    <a:pt x="70" y="16"/>
                  </a:lnTo>
                  <a:lnTo>
                    <a:pt x="72" y="18"/>
                  </a:lnTo>
                  <a:lnTo>
                    <a:pt x="70" y="20"/>
                  </a:lnTo>
                  <a:lnTo>
                    <a:pt x="70" y="18"/>
                  </a:lnTo>
                  <a:lnTo>
                    <a:pt x="68" y="18"/>
                  </a:lnTo>
                  <a:lnTo>
                    <a:pt x="68" y="16"/>
                  </a:lnTo>
                  <a:close/>
                  <a:moveTo>
                    <a:pt x="86" y="66"/>
                  </a:moveTo>
                  <a:lnTo>
                    <a:pt x="86" y="64"/>
                  </a:lnTo>
                  <a:lnTo>
                    <a:pt x="86" y="62"/>
                  </a:lnTo>
                  <a:lnTo>
                    <a:pt x="86" y="62"/>
                  </a:lnTo>
                  <a:lnTo>
                    <a:pt x="86" y="62"/>
                  </a:lnTo>
                  <a:lnTo>
                    <a:pt x="88" y="60"/>
                  </a:lnTo>
                  <a:lnTo>
                    <a:pt x="88" y="62"/>
                  </a:lnTo>
                  <a:lnTo>
                    <a:pt x="86" y="64"/>
                  </a:lnTo>
                  <a:lnTo>
                    <a:pt x="86" y="6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0" name="Luxembourg">
              <a:extLst>
                <a:ext uri="{FF2B5EF4-FFF2-40B4-BE49-F238E27FC236}">
                  <a16:creationId xmlns:a16="http://schemas.microsoft.com/office/drawing/2014/main" id="{D4BDF68F-D8D5-4A73-ACE7-542AFA4DA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929" y="3127695"/>
              <a:ext cx="15311" cy="22966"/>
            </a:xfrm>
            <a:custGeom>
              <a:avLst/>
              <a:gdLst>
                <a:gd name="T0" fmla="*/ 0 w 8"/>
                <a:gd name="T1" fmla="*/ 8 h 12"/>
                <a:gd name="T2" fmla="*/ 0 w 8"/>
                <a:gd name="T3" fmla="*/ 6 h 12"/>
                <a:gd name="T4" fmla="*/ 0 w 8"/>
                <a:gd name="T5" fmla="*/ 6 h 12"/>
                <a:gd name="T6" fmla="*/ 0 w 8"/>
                <a:gd name="T7" fmla="*/ 4 h 12"/>
                <a:gd name="T8" fmla="*/ 0 w 8"/>
                <a:gd name="T9" fmla="*/ 4 h 12"/>
                <a:gd name="T10" fmla="*/ 0 w 8"/>
                <a:gd name="T11" fmla="*/ 2 h 12"/>
                <a:gd name="T12" fmla="*/ 0 w 8"/>
                <a:gd name="T13" fmla="*/ 0 h 12"/>
                <a:gd name="T14" fmla="*/ 2 w 8"/>
                <a:gd name="T15" fmla="*/ 0 h 12"/>
                <a:gd name="T16" fmla="*/ 6 w 8"/>
                <a:gd name="T17" fmla="*/ 4 h 12"/>
                <a:gd name="T18" fmla="*/ 6 w 8"/>
                <a:gd name="T19" fmla="*/ 6 h 12"/>
                <a:gd name="T20" fmla="*/ 8 w 8"/>
                <a:gd name="T21" fmla="*/ 6 h 12"/>
                <a:gd name="T22" fmla="*/ 6 w 8"/>
                <a:gd name="T23" fmla="*/ 10 h 12"/>
                <a:gd name="T24" fmla="*/ 6 w 8"/>
                <a:gd name="T25" fmla="*/ 12 h 12"/>
                <a:gd name="T26" fmla="*/ 2 w 8"/>
                <a:gd name="T27" fmla="*/ 10 h 12"/>
                <a:gd name="T28" fmla="*/ 0 w 8"/>
                <a:gd name="T29" fmla="*/ 8 h 12"/>
                <a:gd name="T30" fmla="*/ 0 w 8"/>
                <a:gd name="T3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12">
                  <a:moveTo>
                    <a:pt x="0" y="8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1" name="Lithuania">
              <a:extLst>
                <a:ext uri="{FF2B5EF4-FFF2-40B4-BE49-F238E27FC236}">
                  <a16:creationId xmlns:a16="http://schemas.microsoft.com/office/drawing/2014/main" id="{F6BE5CEB-BFF7-468D-8462-BA76CC8F2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4802" y="2917171"/>
              <a:ext cx="118659" cy="88038"/>
            </a:xfrm>
            <a:custGeom>
              <a:avLst/>
              <a:gdLst>
                <a:gd name="T0" fmla="*/ 20 w 62"/>
                <a:gd name="T1" fmla="*/ 34 h 46"/>
                <a:gd name="T2" fmla="*/ 20 w 62"/>
                <a:gd name="T3" fmla="*/ 30 h 46"/>
                <a:gd name="T4" fmla="*/ 22 w 62"/>
                <a:gd name="T5" fmla="*/ 28 h 46"/>
                <a:gd name="T6" fmla="*/ 20 w 62"/>
                <a:gd name="T7" fmla="*/ 26 h 46"/>
                <a:gd name="T8" fmla="*/ 18 w 62"/>
                <a:gd name="T9" fmla="*/ 26 h 46"/>
                <a:gd name="T10" fmla="*/ 18 w 62"/>
                <a:gd name="T11" fmla="*/ 24 h 46"/>
                <a:gd name="T12" fmla="*/ 16 w 62"/>
                <a:gd name="T13" fmla="*/ 22 h 46"/>
                <a:gd name="T14" fmla="*/ 12 w 62"/>
                <a:gd name="T15" fmla="*/ 24 h 46"/>
                <a:gd name="T16" fmla="*/ 10 w 62"/>
                <a:gd name="T17" fmla="*/ 22 h 46"/>
                <a:gd name="T18" fmla="*/ 6 w 62"/>
                <a:gd name="T19" fmla="*/ 16 h 46"/>
                <a:gd name="T20" fmla="*/ 2 w 62"/>
                <a:gd name="T21" fmla="*/ 18 h 46"/>
                <a:gd name="T22" fmla="*/ 0 w 62"/>
                <a:gd name="T23" fmla="*/ 18 h 46"/>
                <a:gd name="T24" fmla="*/ 2 w 62"/>
                <a:gd name="T25" fmla="*/ 16 h 46"/>
                <a:gd name="T26" fmla="*/ 2 w 62"/>
                <a:gd name="T27" fmla="*/ 12 h 46"/>
                <a:gd name="T28" fmla="*/ 0 w 62"/>
                <a:gd name="T29" fmla="*/ 10 h 46"/>
                <a:gd name="T30" fmla="*/ 2 w 62"/>
                <a:gd name="T31" fmla="*/ 8 h 46"/>
                <a:gd name="T32" fmla="*/ 4 w 62"/>
                <a:gd name="T33" fmla="*/ 6 h 46"/>
                <a:gd name="T34" fmla="*/ 8 w 62"/>
                <a:gd name="T35" fmla="*/ 2 h 46"/>
                <a:gd name="T36" fmla="*/ 12 w 62"/>
                <a:gd name="T37" fmla="*/ 2 h 46"/>
                <a:gd name="T38" fmla="*/ 16 w 62"/>
                <a:gd name="T39" fmla="*/ 2 h 46"/>
                <a:gd name="T40" fmla="*/ 20 w 62"/>
                <a:gd name="T41" fmla="*/ 2 h 46"/>
                <a:gd name="T42" fmla="*/ 22 w 62"/>
                <a:gd name="T43" fmla="*/ 2 h 46"/>
                <a:gd name="T44" fmla="*/ 24 w 62"/>
                <a:gd name="T45" fmla="*/ 2 h 46"/>
                <a:gd name="T46" fmla="*/ 26 w 62"/>
                <a:gd name="T47" fmla="*/ 0 h 46"/>
                <a:gd name="T48" fmla="*/ 28 w 62"/>
                <a:gd name="T49" fmla="*/ 2 h 46"/>
                <a:gd name="T50" fmla="*/ 30 w 62"/>
                <a:gd name="T51" fmla="*/ 2 h 46"/>
                <a:gd name="T52" fmla="*/ 30 w 62"/>
                <a:gd name="T53" fmla="*/ 4 h 46"/>
                <a:gd name="T54" fmla="*/ 36 w 62"/>
                <a:gd name="T55" fmla="*/ 4 h 46"/>
                <a:gd name="T56" fmla="*/ 36 w 62"/>
                <a:gd name="T57" fmla="*/ 6 h 46"/>
                <a:gd name="T58" fmla="*/ 40 w 62"/>
                <a:gd name="T59" fmla="*/ 2 h 46"/>
                <a:gd name="T60" fmla="*/ 44 w 62"/>
                <a:gd name="T61" fmla="*/ 4 h 46"/>
                <a:gd name="T62" fmla="*/ 48 w 62"/>
                <a:gd name="T63" fmla="*/ 6 h 46"/>
                <a:gd name="T64" fmla="*/ 52 w 62"/>
                <a:gd name="T65" fmla="*/ 10 h 46"/>
                <a:gd name="T66" fmla="*/ 54 w 62"/>
                <a:gd name="T67" fmla="*/ 10 h 46"/>
                <a:gd name="T68" fmla="*/ 58 w 62"/>
                <a:gd name="T69" fmla="*/ 14 h 46"/>
                <a:gd name="T70" fmla="*/ 60 w 62"/>
                <a:gd name="T71" fmla="*/ 14 h 46"/>
                <a:gd name="T72" fmla="*/ 62 w 62"/>
                <a:gd name="T73" fmla="*/ 14 h 46"/>
                <a:gd name="T74" fmla="*/ 58 w 62"/>
                <a:gd name="T75" fmla="*/ 18 h 46"/>
                <a:gd name="T76" fmla="*/ 60 w 62"/>
                <a:gd name="T77" fmla="*/ 18 h 46"/>
                <a:gd name="T78" fmla="*/ 60 w 62"/>
                <a:gd name="T79" fmla="*/ 22 h 46"/>
                <a:gd name="T80" fmla="*/ 56 w 62"/>
                <a:gd name="T81" fmla="*/ 24 h 46"/>
                <a:gd name="T82" fmla="*/ 54 w 62"/>
                <a:gd name="T83" fmla="*/ 28 h 46"/>
                <a:gd name="T84" fmla="*/ 52 w 62"/>
                <a:gd name="T85" fmla="*/ 28 h 46"/>
                <a:gd name="T86" fmla="*/ 52 w 62"/>
                <a:gd name="T87" fmla="*/ 32 h 46"/>
                <a:gd name="T88" fmla="*/ 54 w 62"/>
                <a:gd name="T89" fmla="*/ 34 h 46"/>
                <a:gd name="T90" fmla="*/ 54 w 62"/>
                <a:gd name="T91" fmla="*/ 36 h 46"/>
                <a:gd name="T92" fmla="*/ 52 w 62"/>
                <a:gd name="T93" fmla="*/ 36 h 46"/>
                <a:gd name="T94" fmla="*/ 52 w 62"/>
                <a:gd name="T95" fmla="*/ 34 h 46"/>
                <a:gd name="T96" fmla="*/ 50 w 62"/>
                <a:gd name="T97" fmla="*/ 36 h 46"/>
                <a:gd name="T98" fmla="*/ 48 w 62"/>
                <a:gd name="T99" fmla="*/ 38 h 46"/>
                <a:gd name="T100" fmla="*/ 44 w 62"/>
                <a:gd name="T101" fmla="*/ 38 h 46"/>
                <a:gd name="T102" fmla="*/ 46 w 62"/>
                <a:gd name="T103" fmla="*/ 42 h 46"/>
                <a:gd name="T104" fmla="*/ 44 w 62"/>
                <a:gd name="T105" fmla="*/ 42 h 46"/>
                <a:gd name="T106" fmla="*/ 40 w 62"/>
                <a:gd name="T107" fmla="*/ 44 h 46"/>
                <a:gd name="T108" fmla="*/ 36 w 62"/>
                <a:gd name="T109" fmla="*/ 42 h 46"/>
                <a:gd name="T110" fmla="*/ 32 w 62"/>
                <a:gd name="T111" fmla="*/ 44 h 46"/>
                <a:gd name="T112" fmla="*/ 30 w 62"/>
                <a:gd name="T113" fmla="*/ 46 h 46"/>
                <a:gd name="T114" fmla="*/ 28 w 62"/>
                <a:gd name="T115" fmla="*/ 44 h 46"/>
                <a:gd name="T116" fmla="*/ 28 w 62"/>
                <a:gd name="T117" fmla="*/ 40 h 46"/>
                <a:gd name="T118" fmla="*/ 28 w 62"/>
                <a:gd name="T119" fmla="*/ 36 h 46"/>
                <a:gd name="T120" fmla="*/ 26 w 62"/>
                <a:gd name="T121" fmla="*/ 36 h 46"/>
                <a:gd name="T122" fmla="*/ 22 w 62"/>
                <a:gd name="T123" fmla="*/ 34 h 46"/>
                <a:gd name="T124" fmla="*/ 20 w 62"/>
                <a:gd name="T125" fmla="*/ 3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" h="46">
                  <a:moveTo>
                    <a:pt x="20" y="34"/>
                  </a:moveTo>
                  <a:lnTo>
                    <a:pt x="20" y="30"/>
                  </a:lnTo>
                  <a:lnTo>
                    <a:pt x="22" y="28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2" y="24"/>
                  </a:lnTo>
                  <a:lnTo>
                    <a:pt x="10" y="22"/>
                  </a:lnTo>
                  <a:lnTo>
                    <a:pt x="6" y="16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4" y="6"/>
                  </a:lnTo>
                  <a:lnTo>
                    <a:pt x="8" y="2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40" y="2"/>
                  </a:lnTo>
                  <a:lnTo>
                    <a:pt x="44" y="4"/>
                  </a:lnTo>
                  <a:lnTo>
                    <a:pt x="48" y="6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8" y="14"/>
                  </a:lnTo>
                  <a:lnTo>
                    <a:pt x="60" y="14"/>
                  </a:lnTo>
                  <a:lnTo>
                    <a:pt x="62" y="14"/>
                  </a:lnTo>
                  <a:lnTo>
                    <a:pt x="58" y="18"/>
                  </a:lnTo>
                  <a:lnTo>
                    <a:pt x="60" y="18"/>
                  </a:lnTo>
                  <a:lnTo>
                    <a:pt x="60" y="22"/>
                  </a:lnTo>
                  <a:lnTo>
                    <a:pt x="56" y="24"/>
                  </a:lnTo>
                  <a:lnTo>
                    <a:pt x="54" y="28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4" y="34"/>
                  </a:lnTo>
                  <a:lnTo>
                    <a:pt x="54" y="36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0" y="36"/>
                  </a:lnTo>
                  <a:lnTo>
                    <a:pt x="48" y="38"/>
                  </a:lnTo>
                  <a:lnTo>
                    <a:pt x="44" y="38"/>
                  </a:lnTo>
                  <a:lnTo>
                    <a:pt x="46" y="42"/>
                  </a:lnTo>
                  <a:lnTo>
                    <a:pt x="44" y="42"/>
                  </a:lnTo>
                  <a:lnTo>
                    <a:pt x="40" y="44"/>
                  </a:lnTo>
                  <a:lnTo>
                    <a:pt x="36" y="42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28" y="44"/>
                  </a:lnTo>
                  <a:lnTo>
                    <a:pt x="28" y="40"/>
                  </a:lnTo>
                  <a:lnTo>
                    <a:pt x="28" y="36"/>
                  </a:lnTo>
                  <a:lnTo>
                    <a:pt x="26" y="36"/>
                  </a:lnTo>
                  <a:lnTo>
                    <a:pt x="22" y="34"/>
                  </a:lnTo>
                  <a:lnTo>
                    <a:pt x="20" y="3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2" name="Liechtenstein">
              <a:extLst>
                <a:ext uri="{FF2B5EF4-FFF2-40B4-BE49-F238E27FC236}">
                  <a16:creationId xmlns:a16="http://schemas.microsoft.com/office/drawing/2014/main" id="{CDB44F72-ED96-4BE9-B8B8-304160289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139" y="3211905"/>
              <a:ext cx="3828" cy="3828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0 w 2"/>
                <a:gd name="T9" fmla="*/ 2 h 2"/>
                <a:gd name="T10" fmla="*/ 2 w 2"/>
                <a:gd name="T11" fmla="*/ 0 h 2"/>
                <a:gd name="T12" fmla="*/ 2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3" name="Libya">
              <a:extLst>
                <a:ext uri="{FF2B5EF4-FFF2-40B4-BE49-F238E27FC236}">
                  <a16:creationId xmlns:a16="http://schemas.microsoft.com/office/drawing/2014/main" id="{6B624975-5CBB-45D1-B2FC-D643B9331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0449" y="3613816"/>
              <a:ext cx="367461" cy="336839"/>
            </a:xfrm>
            <a:custGeom>
              <a:avLst/>
              <a:gdLst>
                <a:gd name="T0" fmla="*/ 180 w 192"/>
                <a:gd name="T1" fmla="*/ 172 h 176"/>
                <a:gd name="T2" fmla="*/ 186 w 192"/>
                <a:gd name="T3" fmla="*/ 50 h 176"/>
                <a:gd name="T4" fmla="*/ 184 w 192"/>
                <a:gd name="T5" fmla="*/ 40 h 176"/>
                <a:gd name="T6" fmla="*/ 186 w 192"/>
                <a:gd name="T7" fmla="*/ 32 h 176"/>
                <a:gd name="T8" fmla="*/ 186 w 192"/>
                <a:gd name="T9" fmla="*/ 26 h 176"/>
                <a:gd name="T10" fmla="*/ 188 w 192"/>
                <a:gd name="T11" fmla="*/ 18 h 176"/>
                <a:gd name="T12" fmla="*/ 184 w 192"/>
                <a:gd name="T13" fmla="*/ 14 h 176"/>
                <a:gd name="T14" fmla="*/ 180 w 192"/>
                <a:gd name="T15" fmla="*/ 14 h 176"/>
                <a:gd name="T16" fmla="*/ 170 w 192"/>
                <a:gd name="T17" fmla="*/ 10 h 176"/>
                <a:gd name="T18" fmla="*/ 162 w 192"/>
                <a:gd name="T19" fmla="*/ 10 h 176"/>
                <a:gd name="T20" fmla="*/ 162 w 192"/>
                <a:gd name="T21" fmla="*/ 8 h 176"/>
                <a:gd name="T22" fmla="*/ 156 w 192"/>
                <a:gd name="T23" fmla="*/ 4 h 176"/>
                <a:gd name="T24" fmla="*/ 150 w 192"/>
                <a:gd name="T25" fmla="*/ 2 h 176"/>
                <a:gd name="T26" fmla="*/ 148 w 192"/>
                <a:gd name="T27" fmla="*/ 2 h 176"/>
                <a:gd name="T28" fmla="*/ 144 w 192"/>
                <a:gd name="T29" fmla="*/ 2 h 176"/>
                <a:gd name="T30" fmla="*/ 134 w 192"/>
                <a:gd name="T31" fmla="*/ 4 h 176"/>
                <a:gd name="T32" fmla="*/ 126 w 192"/>
                <a:gd name="T33" fmla="*/ 10 h 176"/>
                <a:gd name="T34" fmla="*/ 124 w 192"/>
                <a:gd name="T35" fmla="*/ 14 h 176"/>
                <a:gd name="T36" fmla="*/ 126 w 192"/>
                <a:gd name="T37" fmla="*/ 24 h 176"/>
                <a:gd name="T38" fmla="*/ 126 w 192"/>
                <a:gd name="T39" fmla="*/ 32 h 176"/>
                <a:gd name="T40" fmla="*/ 122 w 192"/>
                <a:gd name="T41" fmla="*/ 36 h 176"/>
                <a:gd name="T42" fmla="*/ 116 w 192"/>
                <a:gd name="T43" fmla="*/ 40 h 176"/>
                <a:gd name="T44" fmla="*/ 106 w 192"/>
                <a:gd name="T45" fmla="*/ 34 h 176"/>
                <a:gd name="T46" fmla="*/ 96 w 192"/>
                <a:gd name="T47" fmla="*/ 28 h 176"/>
                <a:gd name="T48" fmla="*/ 84 w 192"/>
                <a:gd name="T49" fmla="*/ 24 h 176"/>
                <a:gd name="T50" fmla="*/ 78 w 192"/>
                <a:gd name="T51" fmla="*/ 24 h 176"/>
                <a:gd name="T52" fmla="*/ 70 w 192"/>
                <a:gd name="T53" fmla="*/ 14 h 176"/>
                <a:gd name="T54" fmla="*/ 66 w 192"/>
                <a:gd name="T55" fmla="*/ 8 h 176"/>
                <a:gd name="T56" fmla="*/ 54 w 192"/>
                <a:gd name="T57" fmla="*/ 4 h 176"/>
                <a:gd name="T58" fmla="*/ 44 w 192"/>
                <a:gd name="T59" fmla="*/ 2 h 176"/>
                <a:gd name="T60" fmla="*/ 28 w 192"/>
                <a:gd name="T61" fmla="*/ 2 h 176"/>
                <a:gd name="T62" fmla="*/ 24 w 192"/>
                <a:gd name="T63" fmla="*/ 0 h 176"/>
                <a:gd name="T64" fmla="*/ 24 w 192"/>
                <a:gd name="T65" fmla="*/ 6 h 176"/>
                <a:gd name="T66" fmla="*/ 22 w 192"/>
                <a:gd name="T67" fmla="*/ 10 h 176"/>
                <a:gd name="T68" fmla="*/ 16 w 192"/>
                <a:gd name="T69" fmla="*/ 16 h 176"/>
                <a:gd name="T70" fmla="*/ 10 w 192"/>
                <a:gd name="T71" fmla="*/ 20 h 176"/>
                <a:gd name="T72" fmla="*/ 8 w 192"/>
                <a:gd name="T73" fmla="*/ 22 h 176"/>
                <a:gd name="T74" fmla="*/ 10 w 192"/>
                <a:gd name="T75" fmla="*/ 28 h 176"/>
                <a:gd name="T76" fmla="*/ 8 w 192"/>
                <a:gd name="T77" fmla="*/ 30 h 176"/>
                <a:gd name="T78" fmla="*/ 8 w 192"/>
                <a:gd name="T79" fmla="*/ 34 h 176"/>
                <a:gd name="T80" fmla="*/ 4 w 192"/>
                <a:gd name="T81" fmla="*/ 36 h 176"/>
                <a:gd name="T82" fmla="*/ 2 w 192"/>
                <a:gd name="T83" fmla="*/ 36 h 176"/>
                <a:gd name="T84" fmla="*/ 2 w 192"/>
                <a:gd name="T85" fmla="*/ 38 h 176"/>
                <a:gd name="T86" fmla="*/ 2 w 192"/>
                <a:gd name="T87" fmla="*/ 42 h 176"/>
                <a:gd name="T88" fmla="*/ 4 w 192"/>
                <a:gd name="T89" fmla="*/ 54 h 176"/>
                <a:gd name="T90" fmla="*/ 4 w 192"/>
                <a:gd name="T91" fmla="*/ 60 h 176"/>
                <a:gd name="T92" fmla="*/ 6 w 192"/>
                <a:gd name="T93" fmla="*/ 70 h 176"/>
                <a:gd name="T94" fmla="*/ 4 w 192"/>
                <a:gd name="T95" fmla="*/ 78 h 176"/>
                <a:gd name="T96" fmla="*/ 6 w 192"/>
                <a:gd name="T97" fmla="*/ 84 h 176"/>
                <a:gd name="T98" fmla="*/ 2 w 192"/>
                <a:gd name="T99" fmla="*/ 88 h 176"/>
                <a:gd name="T100" fmla="*/ 0 w 192"/>
                <a:gd name="T101" fmla="*/ 90 h 176"/>
                <a:gd name="T102" fmla="*/ 6 w 192"/>
                <a:gd name="T103" fmla="*/ 96 h 176"/>
                <a:gd name="T104" fmla="*/ 8 w 192"/>
                <a:gd name="T105" fmla="*/ 102 h 176"/>
                <a:gd name="T106" fmla="*/ 8 w 192"/>
                <a:gd name="T107" fmla="*/ 106 h 176"/>
                <a:gd name="T108" fmla="*/ 10 w 192"/>
                <a:gd name="T109" fmla="*/ 112 h 176"/>
                <a:gd name="T110" fmla="*/ 12 w 192"/>
                <a:gd name="T111" fmla="*/ 116 h 176"/>
                <a:gd name="T112" fmla="*/ 22 w 192"/>
                <a:gd name="T113" fmla="*/ 116 h 176"/>
                <a:gd name="T114" fmla="*/ 26 w 192"/>
                <a:gd name="T115" fmla="*/ 120 h 176"/>
                <a:gd name="T116" fmla="*/ 30 w 192"/>
                <a:gd name="T117" fmla="*/ 126 h 176"/>
                <a:gd name="T118" fmla="*/ 32 w 192"/>
                <a:gd name="T119" fmla="*/ 130 h 176"/>
                <a:gd name="T120" fmla="*/ 56 w 192"/>
                <a:gd name="T121" fmla="*/ 136 h 176"/>
                <a:gd name="T122" fmla="*/ 180 w 192"/>
                <a:gd name="T123" fmla="*/ 176 h 176"/>
                <a:gd name="T124" fmla="*/ 180 w 192"/>
                <a:gd name="T125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2" h="176">
                  <a:moveTo>
                    <a:pt x="180" y="176"/>
                  </a:moveTo>
                  <a:lnTo>
                    <a:pt x="180" y="172"/>
                  </a:lnTo>
                  <a:lnTo>
                    <a:pt x="192" y="172"/>
                  </a:lnTo>
                  <a:lnTo>
                    <a:pt x="186" y="50"/>
                  </a:lnTo>
                  <a:lnTo>
                    <a:pt x="184" y="44"/>
                  </a:lnTo>
                  <a:lnTo>
                    <a:pt x="184" y="40"/>
                  </a:lnTo>
                  <a:lnTo>
                    <a:pt x="184" y="36"/>
                  </a:lnTo>
                  <a:lnTo>
                    <a:pt x="186" y="32"/>
                  </a:lnTo>
                  <a:lnTo>
                    <a:pt x="186" y="28"/>
                  </a:lnTo>
                  <a:lnTo>
                    <a:pt x="186" y="26"/>
                  </a:lnTo>
                  <a:lnTo>
                    <a:pt x="186" y="20"/>
                  </a:lnTo>
                  <a:lnTo>
                    <a:pt x="188" y="18"/>
                  </a:lnTo>
                  <a:lnTo>
                    <a:pt x="186" y="14"/>
                  </a:lnTo>
                  <a:lnTo>
                    <a:pt x="184" y="14"/>
                  </a:lnTo>
                  <a:lnTo>
                    <a:pt x="182" y="14"/>
                  </a:lnTo>
                  <a:lnTo>
                    <a:pt x="180" y="14"/>
                  </a:lnTo>
                  <a:lnTo>
                    <a:pt x="172" y="12"/>
                  </a:lnTo>
                  <a:lnTo>
                    <a:pt x="170" y="10"/>
                  </a:lnTo>
                  <a:lnTo>
                    <a:pt x="166" y="10"/>
                  </a:lnTo>
                  <a:lnTo>
                    <a:pt x="162" y="10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2" y="6"/>
                  </a:lnTo>
                  <a:lnTo>
                    <a:pt x="156" y="4"/>
                  </a:lnTo>
                  <a:lnTo>
                    <a:pt x="154" y="4"/>
                  </a:lnTo>
                  <a:lnTo>
                    <a:pt x="150" y="2"/>
                  </a:lnTo>
                  <a:lnTo>
                    <a:pt x="148" y="2"/>
                  </a:lnTo>
                  <a:lnTo>
                    <a:pt x="148" y="2"/>
                  </a:lnTo>
                  <a:lnTo>
                    <a:pt x="144" y="2"/>
                  </a:lnTo>
                  <a:lnTo>
                    <a:pt x="144" y="2"/>
                  </a:lnTo>
                  <a:lnTo>
                    <a:pt x="140" y="4"/>
                  </a:lnTo>
                  <a:lnTo>
                    <a:pt x="134" y="4"/>
                  </a:lnTo>
                  <a:lnTo>
                    <a:pt x="128" y="6"/>
                  </a:lnTo>
                  <a:lnTo>
                    <a:pt x="126" y="10"/>
                  </a:lnTo>
                  <a:lnTo>
                    <a:pt x="126" y="12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26" y="24"/>
                  </a:lnTo>
                  <a:lnTo>
                    <a:pt x="128" y="28"/>
                  </a:lnTo>
                  <a:lnTo>
                    <a:pt x="126" y="32"/>
                  </a:lnTo>
                  <a:lnTo>
                    <a:pt x="122" y="34"/>
                  </a:lnTo>
                  <a:lnTo>
                    <a:pt x="122" y="36"/>
                  </a:lnTo>
                  <a:lnTo>
                    <a:pt x="118" y="40"/>
                  </a:lnTo>
                  <a:lnTo>
                    <a:pt x="116" y="40"/>
                  </a:lnTo>
                  <a:lnTo>
                    <a:pt x="110" y="38"/>
                  </a:lnTo>
                  <a:lnTo>
                    <a:pt x="106" y="34"/>
                  </a:lnTo>
                  <a:lnTo>
                    <a:pt x="102" y="32"/>
                  </a:lnTo>
                  <a:lnTo>
                    <a:pt x="96" y="28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2" y="24"/>
                  </a:lnTo>
                  <a:lnTo>
                    <a:pt x="78" y="24"/>
                  </a:lnTo>
                  <a:lnTo>
                    <a:pt x="72" y="22"/>
                  </a:lnTo>
                  <a:lnTo>
                    <a:pt x="70" y="14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8" y="6"/>
                  </a:lnTo>
                  <a:lnTo>
                    <a:pt x="54" y="4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10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2" y="20"/>
                  </a:lnTo>
                  <a:lnTo>
                    <a:pt x="10" y="20"/>
                  </a:lnTo>
                  <a:lnTo>
                    <a:pt x="8" y="20"/>
                  </a:lnTo>
                  <a:lnTo>
                    <a:pt x="8" y="22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8" y="34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4" y="46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4" y="60"/>
                  </a:lnTo>
                  <a:lnTo>
                    <a:pt x="4" y="66"/>
                  </a:lnTo>
                  <a:lnTo>
                    <a:pt x="6" y="70"/>
                  </a:lnTo>
                  <a:lnTo>
                    <a:pt x="4" y="76"/>
                  </a:lnTo>
                  <a:lnTo>
                    <a:pt x="4" y="78"/>
                  </a:lnTo>
                  <a:lnTo>
                    <a:pt x="6" y="80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2" y="88"/>
                  </a:lnTo>
                  <a:lnTo>
                    <a:pt x="2" y="90"/>
                  </a:lnTo>
                  <a:lnTo>
                    <a:pt x="0" y="90"/>
                  </a:lnTo>
                  <a:lnTo>
                    <a:pt x="2" y="92"/>
                  </a:lnTo>
                  <a:lnTo>
                    <a:pt x="6" y="96"/>
                  </a:lnTo>
                  <a:lnTo>
                    <a:pt x="8" y="102"/>
                  </a:lnTo>
                  <a:lnTo>
                    <a:pt x="8" y="102"/>
                  </a:lnTo>
                  <a:lnTo>
                    <a:pt x="10" y="104"/>
                  </a:lnTo>
                  <a:lnTo>
                    <a:pt x="8" y="106"/>
                  </a:lnTo>
                  <a:lnTo>
                    <a:pt x="10" y="110"/>
                  </a:lnTo>
                  <a:lnTo>
                    <a:pt x="10" y="112"/>
                  </a:lnTo>
                  <a:lnTo>
                    <a:pt x="10" y="114"/>
                  </a:lnTo>
                  <a:lnTo>
                    <a:pt x="12" y="116"/>
                  </a:lnTo>
                  <a:lnTo>
                    <a:pt x="16" y="116"/>
                  </a:lnTo>
                  <a:lnTo>
                    <a:pt x="22" y="116"/>
                  </a:lnTo>
                  <a:lnTo>
                    <a:pt x="24" y="118"/>
                  </a:lnTo>
                  <a:lnTo>
                    <a:pt x="26" y="120"/>
                  </a:lnTo>
                  <a:lnTo>
                    <a:pt x="28" y="126"/>
                  </a:lnTo>
                  <a:lnTo>
                    <a:pt x="30" y="126"/>
                  </a:lnTo>
                  <a:lnTo>
                    <a:pt x="30" y="128"/>
                  </a:lnTo>
                  <a:lnTo>
                    <a:pt x="32" y="130"/>
                  </a:lnTo>
                  <a:lnTo>
                    <a:pt x="54" y="134"/>
                  </a:lnTo>
                  <a:lnTo>
                    <a:pt x="56" y="136"/>
                  </a:lnTo>
                  <a:lnTo>
                    <a:pt x="80" y="126"/>
                  </a:lnTo>
                  <a:lnTo>
                    <a:pt x="180" y="176"/>
                  </a:lnTo>
                  <a:lnTo>
                    <a:pt x="180" y="176"/>
                  </a:lnTo>
                  <a:lnTo>
                    <a:pt x="180" y="17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4" name="Liberia">
              <a:extLst>
                <a:ext uri="{FF2B5EF4-FFF2-40B4-BE49-F238E27FC236}">
                  <a16:creationId xmlns:a16="http://schemas.microsoft.com/office/drawing/2014/main" id="{DF3309EC-3D8C-4AA1-BA8F-11B3CB60D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5812" y="4218596"/>
              <a:ext cx="95693" cy="103348"/>
            </a:xfrm>
            <a:custGeom>
              <a:avLst/>
              <a:gdLst>
                <a:gd name="T0" fmla="*/ 0 w 50"/>
                <a:gd name="T1" fmla="*/ 22 h 54"/>
                <a:gd name="T2" fmla="*/ 0 w 50"/>
                <a:gd name="T3" fmla="*/ 20 h 54"/>
                <a:gd name="T4" fmla="*/ 2 w 50"/>
                <a:gd name="T5" fmla="*/ 18 h 54"/>
                <a:gd name="T6" fmla="*/ 4 w 50"/>
                <a:gd name="T7" fmla="*/ 16 h 54"/>
                <a:gd name="T8" fmla="*/ 8 w 50"/>
                <a:gd name="T9" fmla="*/ 12 h 54"/>
                <a:gd name="T10" fmla="*/ 8 w 50"/>
                <a:gd name="T11" fmla="*/ 10 h 54"/>
                <a:gd name="T12" fmla="*/ 8 w 50"/>
                <a:gd name="T13" fmla="*/ 8 h 54"/>
                <a:gd name="T14" fmla="*/ 10 w 50"/>
                <a:gd name="T15" fmla="*/ 6 h 54"/>
                <a:gd name="T16" fmla="*/ 10 w 50"/>
                <a:gd name="T17" fmla="*/ 4 h 54"/>
                <a:gd name="T18" fmla="*/ 10 w 50"/>
                <a:gd name="T19" fmla="*/ 2 h 54"/>
                <a:gd name="T20" fmla="*/ 14 w 50"/>
                <a:gd name="T21" fmla="*/ 0 h 54"/>
                <a:gd name="T22" fmla="*/ 14 w 50"/>
                <a:gd name="T23" fmla="*/ 2 h 54"/>
                <a:gd name="T24" fmla="*/ 20 w 50"/>
                <a:gd name="T25" fmla="*/ 0 h 54"/>
                <a:gd name="T26" fmla="*/ 22 w 50"/>
                <a:gd name="T27" fmla="*/ 0 h 54"/>
                <a:gd name="T28" fmla="*/ 24 w 50"/>
                <a:gd name="T29" fmla="*/ 4 h 54"/>
                <a:gd name="T30" fmla="*/ 26 w 50"/>
                <a:gd name="T31" fmla="*/ 4 h 54"/>
                <a:gd name="T32" fmla="*/ 26 w 50"/>
                <a:gd name="T33" fmla="*/ 10 h 54"/>
                <a:gd name="T34" fmla="*/ 26 w 50"/>
                <a:gd name="T35" fmla="*/ 12 h 54"/>
                <a:gd name="T36" fmla="*/ 28 w 50"/>
                <a:gd name="T37" fmla="*/ 16 h 54"/>
                <a:gd name="T38" fmla="*/ 30 w 50"/>
                <a:gd name="T39" fmla="*/ 16 h 54"/>
                <a:gd name="T40" fmla="*/ 34 w 50"/>
                <a:gd name="T41" fmla="*/ 12 h 54"/>
                <a:gd name="T42" fmla="*/ 36 w 50"/>
                <a:gd name="T43" fmla="*/ 12 h 54"/>
                <a:gd name="T44" fmla="*/ 36 w 50"/>
                <a:gd name="T45" fmla="*/ 14 h 54"/>
                <a:gd name="T46" fmla="*/ 38 w 50"/>
                <a:gd name="T47" fmla="*/ 16 h 54"/>
                <a:gd name="T48" fmla="*/ 36 w 50"/>
                <a:gd name="T49" fmla="*/ 18 h 54"/>
                <a:gd name="T50" fmla="*/ 38 w 50"/>
                <a:gd name="T51" fmla="*/ 20 h 54"/>
                <a:gd name="T52" fmla="*/ 36 w 50"/>
                <a:gd name="T53" fmla="*/ 24 h 54"/>
                <a:gd name="T54" fmla="*/ 34 w 50"/>
                <a:gd name="T55" fmla="*/ 26 h 54"/>
                <a:gd name="T56" fmla="*/ 36 w 50"/>
                <a:gd name="T57" fmla="*/ 28 h 54"/>
                <a:gd name="T58" fmla="*/ 36 w 50"/>
                <a:gd name="T59" fmla="*/ 30 h 54"/>
                <a:gd name="T60" fmla="*/ 38 w 50"/>
                <a:gd name="T61" fmla="*/ 28 h 54"/>
                <a:gd name="T62" fmla="*/ 40 w 50"/>
                <a:gd name="T63" fmla="*/ 28 h 54"/>
                <a:gd name="T64" fmla="*/ 42 w 50"/>
                <a:gd name="T65" fmla="*/ 30 h 54"/>
                <a:gd name="T66" fmla="*/ 42 w 50"/>
                <a:gd name="T67" fmla="*/ 30 h 54"/>
                <a:gd name="T68" fmla="*/ 44 w 50"/>
                <a:gd name="T69" fmla="*/ 30 h 54"/>
                <a:gd name="T70" fmla="*/ 46 w 50"/>
                <a:gd name="T71" fmla="*/ 32 h 54"/>
                <a:gd name="T72" fmla="*/ 48 w 50"/>
                <a:gd name="T73" fmla="*/ 34 h 54"/>
                <a:gd name="T74" fmla="*/ 48 w 50"/>
                <a:gd name="T75" fmla="*/ 34 h 54"/>
                <a:gd name="T76" fmla="*/ 50 w 50"/>
                <a:gd name="T77" fmla="*/ 36 h 54"/>
                <a:gd name="T78" fmla="*/ 48 w 50"/>
                <a:gd name="T79" fmla="*/ 38 h 54"/>
                <a:gd name="T80" fmla="*/ 48 w 50"/>
                <a:gd name="T81" fmla="*/ 40 h 54"/>
                <a:gd name="T82" fmla="*/ 48 w 50"/>
                <a:gd name="T83" fmla="*/ 42 h 54"/>
                <a:gd name="T84" fmla="*/ 48 w 50"/>
                <a:gd name="T85" fmla="*/ 44 h 54"/>
                <a:gd name="T86" fmla="*/ 48 w 50"/>
                <a:gd name="T87" fmla="*/ 46 h 54"/>
                <a:gd name="T88" fmla="*/ 46 w 50"/>
                <a:gd name="T89" fmla="*/ 48 h 54"/>
                <a:gd name="T90" fmla="*/ 48 w 50"/>
                <a:gd name="T91" fmla="*/ 50 h 54"/>
                <a:gd name="T92" fmla="*/ 48 w 50"/>
                <a:gd name="T93" fmla="*/ 54 h 54"/>
                <a:gd name="T94" fmla="*/ 36 w 50"/>
                <a:gd name="T95" fmla="*/ 48 h 54"/>
                <a:gd name="T96" fmla="*/ 26 w 50"/>
                <a:gd name="T97" fmla="*/ 42 h 54"/>
                <a:gd name="T98" fmla="*/ 24 w 50"/>
                <a:gd name="T99" fmla="*/ 42 h 54"/>
                <a:gd name="T100" fmla="*/ 16 w 50"/>
                <a:gd name="T101" fmla="*/ 34 h 54"/>
                <a:gd name="T102" fmla="*/ 12 w 50"/>
                <a:gd name="T103" fmla="*/ 30 h 54"/>
                <a:gd name="T104" fmla="*/ 10 w 50"/>
                <a:gd name="T105" fmla="*/ 30 h 54"/>
                <a:gd name="T106" fmla="*/ 6 w 50"/>
                <a:gd name="T107" fmla="*/ 26 h 54"/>
                <a:gd name="T108" fmla="*/ 4 w 50"/>
                <a:gd name="T109" fmla="*/ 26 h 54"/>
                <a:gd name="T110" fmla="*/ 6 w 50"/>
                <a:gd name="T111" fmla="*/ 24 h 54"/>
                <a:gd name="T112" fmla="*/ 2 w 50"/>
                <a:gd name="T113" fmla="*/ 22 h 54"/>
                <a:gd name="T114" fmla="*/ 0 w 50"/>
                <a:gd name="T115" fmla="*/ 2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0" h="54">
                  <a:moveTo>
                    <a:pt x="0" y="22"/>
                  </a:moveTo>
                  <a:lnTo>
                    <a:pt x="0" y="20"/>
                  </a:lnTo>
                  <a:lnTo>
                    <a:pt x="2" y="18"/>
                  </a:lnTo>
                  <a:lnTo>
                    <a:pt x="4" y="16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8" y="16"/>
                  </a:lnTo>
                  <a:lnTo>
                    <a:pt x="30" y="16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4"/>
                  </a:lnTo>
                  <a:lnTo>
                    <a:pt x="38" y="16"/>
                  </a:lnTo>
                  <a:lnTo>
                    <a:pt x="36" y="18"/>
                  </a:lnTo>
                  <a:lnTo>
                    <a:pt x="38" y="20"/>
                  </a:lnTo>
                  <a:lnTo>
                    <a:pt x="36" y="24"/>
                  </a:lnTo>
                  <a:lnTo>
                    <a:pt x="34" y="26"/>
                  </a:lnTo>
                  <a:lnTo>
                    <a:pt x="36" y="28"/>
                  </a:lnTo>
                  <a:lnTo>
                    <a:pt x="36" y="30"/>
                  </a:lnTo>
                  <a:lnTo>
                    <a:pt x="38" y="28"/>
                  </a:lnTo>
                  <a:lnTo>
                    <a:pt x="40" y="2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6" y="32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50" y="36"/>
                  </a:lnTo>
                  <a:lnTo>
                    <a:pt x="48" y="38"/>
                  </a:lnTo>
                  <a:lnTo>
                    <a:pt x="48" y="40"/>
                  </a:lnTo>
                  <a:lnTo>
                    <a:pt x="48" y="42"/>
                  </a:lnTo>
                  <a:lnTo>
                    <a:pt x="48" y="44"/>
                  </a:lnTo>
                  <a:lnTo>
                    <a:pt x="48" y="46"/>
                  </a:lnTo>
                  <a:lnTo>
                    <a:pt x="46" y="48"/>
                  </a:lnTo>
                  <a:lnTo>
                    <a:pt x="48" y="50"/>
                  </a:lnTo>
                  <a:lnTo>
                    <a:pt x="48" y="54"/>
                  </a:lnTo>
                  <a:lnTo>
                    <a:pt x="36" y="48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16" y="34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5" name="Lebabon">
              <a:extLst>
                <a:ext uri="{FF2B5EF4-FFF2-40B4-BE49-F238E27FC236}">
                  <a16:creationId xmlns:a16="http://schemas.microsoft.com/office/drawing/2014/main" id="{DFC3EE13-0882-488A-9D52-41A4CF225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567883"/>
              <a:ext cx="30622" cy="42105"/>
            </a:xfrm>
            <a:custGeom>
              <a:avLst/>
              <a:gdLst>
                <a:gd name="T0" fmla="*/ 0 w 16"/>
                <a:gd name="T1" fmla="*/ 20 h 22"/>
                <a:gd name="T2" fmla="*/ 2 w 16"/>
                <a:gd name="T3" fmla="*/ 22 h 22"/>
                <a:gd name="T4" fmla="*/ 4 w 16"/>
                <a:gd name="T5" fmla="*/ 20 h 22"/>
                <a:gd name="T6" fmla="*/ 6 w 16"/>
                <a:gd name="T7" fmla="*/ 18 h 22"/>
                <a:gd name="T8" fmla="*/ 8 w 16"/>
                <a:gd name="T9" fmla="*/ 18 h 22"/>
                <a:gd name="T10" fmla="*/ 10 w 16"/>
                <a:gd name="T11" fmla="*/ 16 h 22"/>
                <a:gd name="T12" fmla="*/ 10 w 16"/>
                <a:gd name="T13" fmla="*/ 12 h 22"/>
                <a:gd name="T14" fmla="*/ 14 w 16"/>
                <a:gd name="T15" fmla="*/ 10 h 22"/>
                <a:gd name="T16" fmla="*/ 14 w 16"/>
                <a:gd name="T17" fmla="*/ 10 h 22"/>
                <a:gd name="T18" fmla="*/ 16 w 16"/>
                <a:gd name="T19" fmla="*/ 10 h 22"/>
                <a:gd name="T20" fmla="*/ 16 w 16"/>
                <a:gd name="T21" fmla="*/ 8 h 22"/>
                <a:gd name="T22" fmla="*/ 16 w 16"/>
                <a:gd name="T23" fmla="*/ 4 h 22"/>
                <a:gd name="T24" fmla="*/ 12 w 16"/>
                <a:gd name="T25" fmla="*/ 4 h 22"/>
                <a:gd name="T26" fmla="*/ 12 w 16"/>
                <a:gd name="T27" fmla="*/ 2 h 22"/>
                <a:gd name="T28" fmla="*/ 6 w 16"/>
                <a:gd name="T29" fmla="*/ 0 h 22"/>
                <a:gd name="T30" fmla="*/ 6 w 16"/>
                <a:gd name="T31" fmla="*/ 2 h 22"/>
                <a:gd name="T32" fmla="*/ 4 w 16"/>
                <a:gd name="T33" fmla="*/ 2 h 22"/>
                <a:gd name="T34" fmla="*/ 4 w 16"/>
                <a:gd name="T35" fmla="*/ 10 h 22"/>
                <a:gd name="T36" fmla="*/ 2 w 16"/>
                <a:gd name="T37" fmla="*/ 14 h 22"/>
                <a:gd name="T38" fmla="*/ 0 w 16"/>
                <a:gd name="T39" fmla="*/ 18 h 22"/>
                <a:gd name="T40" fmla="*/ 0 w 16"/>
                <a:gd name="T41" fmla="*/ 20 h 22"/>
                <a:gd name="T42" fmla="*/ 0 w 16"/>
                <a:gd name="T4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22">
                  <a:moveTo>
                    <a:pt x="0" y="20"/>
                  </a:moveTo>
                  <a:lnTo>
                    <a:pt x="2" y="22"/>
                  </a:lnTo>
                  <a:lnTo>
                    <a:pt x="4" y="20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16"/>
                  </a:lnTo>
                  <a:lnTo>
                    <a:pt x="10" y="1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6" name="Latvia">
              <a:extLst>
                <a:ext uri="{FF2B5EF4-FFF2-40B4-BE49-F238E27FC236}">
                  <a16:creationId xmlns:a16="http://schemas.microsoft.com/office/drawing/2014/main" id="{4E82EF05-6A14-4DDC-9D3C-310CB38EB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974" y="2863583"/>
              <a:ext cx="149281" cy="80382"/>
            </a:xfrm>
            <a:custGeom>
              <a:avLst/>
              <a:gdLst>
                <a:gd name="T0" fmla="*/ 78 w 78"/>
                <a:gd name="T1" fmla="*/ 30 h 42"/>
                <a:gd name="T2" fmla="*/ 74 w 78"/>
                <a:gd name="T3" fmla="*/ 24 h 42"/>
                <a:gd name="T4" fmla="*/ 72 w 78"/>
                <a:gd name="T5" fmla="*/ 20 h 42"/>
                <a:gd name="T6" fmla="*/ 72 w 78"/>
                <a:gd name="T7" fmla="*/ 16 h 42"/>
                <a:gd name="T8" fmla="*/ 72 w 78"/>
                <a:gd name="T9" fmla="*/ 14 h 42"/>
                <a:gd name="T10" fmla="*/ 66 w 78"/>
                <a:gd name="T11" fmla="*/ 10 h 42"/>
                <a:gd name="T12" fmla="*/ 60 w 78"/>
                <a:gd name="T13" fmla="*/ 10 h 42"/>
                <a:gd name="T14" fmla="*/ 56 w 78"/>
                <a:gd name="T15" fmla="*/ 6 h 42"/>
                <a:gd name="T16" fmla="*/ 50 w 78"/>
                <a:gd name="T17" fmla="*/ 4 h 42"/>
                <a:gd name="T18" fmla="*/ 48 w 78"/>
                <a:gd name="T19" fmla="*/ 0 h 42"/>
                <a:gd name="T20" fmla="*/ 46 w 78"/>
                <a:gd name="T21" fmla="*/ 2 h 42"/>
                <a:gd name="T22" fmla="*/ 38 w 78"/>
                <a:gd name="T23" fmla="*/ 0 h 42"/>
                <a:gd name="T24" fmla="*/ 34 w 78"/>
                <a:gd name="T25" fmla="*/ 4 h 42"/>
                <a:gd name="T26" fmla="*/ 36 w 78"/>
                <a:gd name="T27" fmla="*/ 12 h 42"/>
                <a:gd name="T28" fmla="*/ 30 w 78"/>
                <a:gd name="T29" fmla="*/ 20 h 42"/>
                <a:gd name="T30" fmla="*/ 24 w 78"/>
                <a:gd name="T31" fmla="*/ 18 h 42"/>
                <a:gd name="T32" fmla="*/ 18 w 78"/>
                <a:gd name="T33" fmla="*/ 10 h 42"/>
                <a:gd name="T34" fmla="*/ 16 w 78"/>
                <a:gd name="T35" fmla="*/ 6 h 42"/>
                <a:gd name="T36" fmla="*/ 12 w 78"/>
                <a:gd name="T37" fmla="*/ 8 h 42"/>
                <a:gd name="T38" fmla="*/ 8 w 78"/>
                <a:gd name="T39" fmla="*/ 10 h 42"/>
                <a:gd name="T40" fmla="*/ 6 w 78"/>
                <a:gd name="T41" fmla="*/ 16 h 42"/>
                <a:gd name="T42" fmla="*/ 4 w 78"/>
                <a:gd name="T43" fmla="*/ 20 h 42"/>
                <a:gd name="T44" fmla="*/ 2 w 78"/>
                <a:gd name="T45" fmla="*/ 26 h 42"/>
                <a:gd name="T46" fmla="*/ 0 w 78"/>
                <a:gd name="T47" fmla="*/ 30 h 42"/>
                <a:gd name="T48" fmla="*/ 2 w 78"/>
                <a:gd name="T49" fmla="*/ 36 h 42"/>
                <a:gd name="T50" fmla="*/ 4 w 78"/>
                <a:gd name="T51" fmla="*/ 36 h 42"/>
                <a:gd name="T52" fmla="*/ 10 w 78"/>
                <a:gd name="T53" fmla="*/ 30 h 42"/>
                <a:gd name="T54" fmla="*/ 18 w 78"/>
                <a:gd name="T55" fmla="*/ 30 h 42"/>
                <a:gd name="T56" fmla="*/ 24 w 78"/>
                <a:gd name="T57" fmla="*/ 30 h 42"/>
                <a:gd name="T58" fmla="*/ 28 w 78"/>
                <a:gd name="T59" fmla="*/ 28 h 42"/>
                <a:gd name="T60" fmla="*/ 32 w 78"/>
                <a:gd name="T61" fmla="*/ 30 h 42"/>
                <a:gd name="T62" fmla="*/ 38 w 78"/>
                <a:gd name="T63" fmla="*/ 32 h 42"/>
                <a:gd name="T64" fmla="*/ 42 w 78"/>
                <a:gd name="T65" fmla="*/ 30 h 42"/>
                <a:gd name="T66" fmla="*/ 50 w 78"/>
                <a:gd name="T67" fmla="*/ 34 h 42"/>
                <a:gd name="T68" fmla="*/ 56 w 78"/>
                <a:gd name="T69" fmla="*/ 38 h 42"/>
                <a:gd name="T70" fmla="*/ 62 w 78"/>
                <a:gd name="T71" fmla="*/ 42 h 42"/>
                <a:gd name="T72" fmla="*/ 64 w 78"/>
                <a:gd name="T73" fmla="*/ 42 h 42"/>
                <a:gd name="T74" fmla="*/ 72 w 78"/>
                <a:gd name="T75" fmla="*/ 40 h 42"/>
                <a:gd name="T76" fmla="*/ 76 w 78"/>
                <a:gd name="T77" fmla="*/ 36 h 42"/>
                <a:gd name="T78" fmla="*/ 78 w 78"/>
                <a:gd name="T7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8" h="42">
                  <a:moveTo>
                    <a:pt x="78" y="32"/>
                  </a:moveTo>
                  <a:lnTo>
                    <a:pt x="78" y="30"/>
                  </a:lnTo>
                  <a:lnTo>
                    <a:pt x="76" y="26"/>
                  </a:lnTo>
                  <a:lnTo>
                    <a:pt x="74" y="24"/>
                  </a:lnTo>
                  <a:lnTo>
                    <a:pt x="74" y="22"/>
                  </a:lnTo>
                  <a:lnTo>
                    <a:pt x="72" y="20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2" y="14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4"/>
                  </a:lnTo>
                  <a:lnTo>
                    <a:pt x="50" y="4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6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0" y="20"/>
                  </a:lnTo>
                  <a:lnTo>
                    <a:pt x="26" y="20"/>
                  </a:lnTo>
                  <a:lnTo>
                    <a:pt x="24" y="18"/>
                  </a:lnTo>
                  <a:lnTo>
                    <a:pt x="24" y="16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4" y="36"/>
                  </a:lnTo>
                  <a:lnTo>
                    <a:pt x="6" y="34"/>
                  </a:lnTo>
                  <a:lnTo>
                    <a:pt x="10" y="30"/>
                  </a:lnTo>
                  <a:lnTo>
                    <a:pt x="14" y="30"/>
                  </a:lnTo>
                  <a:lnTo>
                    <a:pt x="18" y="30"/>
                  </a:lnTo>
                  <a:lnTo>
                    <a:pt x="22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30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8" y="32"/>
                  </a:lnTo>
                  <a:lnTo>
                    <a:pt x="38" y="34"/>
                  </a:lnTo>
                  <a:lnTo>
                    <a:pt x="42" y="30"/>
                  </a:lnTo>
                  <a:lnTo>
                    <a:pt x="46" y="32"/>
                  </a:lnTo>
                  <a:lnTo>
                    <a:pt x="50" y="34"/>
                  </a:lnTo>
                  <a:lnTo>
                    <a:pt x="54" y="38"/>
                  </a:lnTo>
                  <a:lnTo>
                    <a:pt x="56" y="38"/>
                  </a:lnTo>
                  <a:lnTo>
                    <a:pt x="60" y="42"/>
                  </a:lnTo>
                  <a:lnTo>
                    <a:pt x="62" y="42"/>
                  </a:lnTo>
                  <a:lnTo>
                    <a:pt x="64" y="42"/>
                  </a:lnTo>
                  <a:lnTo>
                    <a:pt x="64" y="42"/>
                  </a:lnTo>
                  <a:lnTo>
                    <a:pt x="68" y="40"/>
                  </a:lnTo>
                  <a:lnTo>
                    <a:pt x="72" y="40"/>
                  </a:lnTo>
                  <a:lnTo>
                    <a:pt x="74" y="36"/>
                  </a:lnTo>
                  <a:lnTo>
                    <a:pt x="76" y="36"/>
                  </a:lnTo>
                  <a:lnTo>
                    <a:pt x="76" y="34"/>
                  </a:lnTo>
                  <a:lnTo>
                    <a:pt x="78" y="3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7" name="Kuwait">
              <a:extLst>
                <a:ext uri="{FF2B5EF4-FFF2-40B4-BE49-F238E27FC236}">
                  <a16:creationId xmlns:a16="http://schemas.microsoft.com/office/drawing/2014/main" id="{426F92C8-4033-4F1B-9581-E9529A2DF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7859" y="3682715"/>
              <a:ext cx="38277" cy="42105"/>
            </a:xfrm>
            <a:custGeom>
              <a:avLst/>
              <a:gdLst>
                <a:gd name="T0" fmla="*/ 0 w 20"/>
                <a:gd name="T1" fmla="*/ 14 h 22"/>
                <a:gd name="T2" fmla="*/ 2 w 20"/>
                <a:gd name="T3" fmla="*/ 10 h 22"/>
                <a:gd name="T4" fmla="*/ 6 w 20"/>
                <a:gd name="T5" fmla="*/ 4 h 22"/>
                <a:gd name="T6" fmla="*/ 12 w 20"/>
                <a:gd name="T7" fmla="*/ 0 h 22"/>
                <a:gd name="T8" fmla="*/ 16 w 20"/>
                <a:gd name="T9" fmla="*/ 2 h 22"/>
                <a:gd name="T10" fmla="*/ 18 w 20"/>
                <a:gd name="T11" fmla="*/ 2 h 22"/>
                <a:gd name="T12" fmla="*/ 20 w 20"/>
                <a:gd name="T13" fmla="*/ 2 h 22"/>
                <a:gd name="T14" fmla="*/ 20 w 20"/>
                <a:gd name="T15" fmla="*/ 2 h 22"/>
                <a:gd name="T16" fmla="*/ 20 w 20"/>
                <a:gd name="T17" fmla="*/ 8 h 22"/>
                <a:gd name="T18" fmla="*/ 14 w 20"/>
                <a:gd name="T19" fmla="*/ 10 h 22"/>
                <a:gd name="T20" fmla="*/ 18 w 20"/>
                <a:gd name="T21" fmla="*/ 14 h 22"/>
                <a:gd name="T22" fmla="*/ 18 w 20"/>
                <a:gd name="T23" fmla="*/ 12 h 22"/>
                <a:gd name="T24" fmla="*/ 20 w 20"/>
                <a:gd name="T25" fmla="*/ 14 h 22"/>
                <a:gd name="T26" fmla="*/ 20 w 20"/>
                <a:gd name="T27" fmla="*/ 16 h 22"/>
                <a:gd name="T28" fmla="*/ 20 w 20"/>
                <a:gd name="T29" fmla="*/ 18 h 22"/>
                <a:gd name="T30" fmla="*/ 20 w 20"/>
                <a:gd name="T31" fmla="*/ 18 h 22"/>
                <a:gd name="T32" fmla="*/ 20 w 20"/>
                <a:gd name="T33" fmla="*/ 18 h 22"/>
                <a:gd name="T34" fmla="*/ 20 w 20"/>
                <a:gd name="T35" fmla="*/ 20 h 22"/>
                <a:gd name="T36" fmla="*/ 14 w 20"/>
                <a:gd name="T37" fmla="*/ 22 h 22"/>
                <a:gd name="T38" fmla="*/ 14 w 20"/>
                <a:gd name="T39" fmla="*/ 18 h 22"/>
                <a:gd name="T40" fmla="*/ 2 w 20"/>
                <a:gd name="T41" fmla="*/ 14 h 22"/>
                <a:gd name="T42" fmla="*/ 0 w 20"/>
                <a:gd name="T4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" h="22">
                  <a:moveTo>
                    <a:pt x="0" y="14"/>
                  </a:moveTo>
                  <a:lnTo>
                    <a:pt x="2" y="10"/>
                  </a:lnTo>
                  <a:lnTo>
                    <a:pt x="6" y="4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8"/>
                  </a:lnTo>
                  <a:lnTo>
                    <a:pt x="14" y="10"/>
                  </a:lnTo>
                  <a:lnTo>
                    <a:pt x="18" y="14"/>
                  </a:lnTo>
                  <a:lnTo>
                    <a:pt x="18" y="12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14" y="18"/>
                  </a:lnTo>
                  <a:lnTo>
                    <a:pt x="2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8" name="Kenya">
              <a:extLst>
                <a:ext uri="{FF2B5EF4-FFF2-40B4-BE49-F238E27FC236}">
                  <a16:creationId xmlns:a16="http://schemas.microsoft.com/office/drawing/2014/main" id="{45C74FCC-F3B1-401E-922E-B7B19C6D8A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8675" y="4291322"/>
              <a:ext cx="248802" cy="241146"/>
            </a:xfrm>
            <a:custGeom>
              <a:avLst/>
              <a:gdLst>
                <a:gd name="T0" fmla="*/ 34 w 130"/>
                <a:gd name="T1" fmla="*/ 14 h 126"/>
                <a:gd name="T2" fmla="*/ 36 w 130"/>
                <a:gd name="T3" fmla="*/ 12 h 126"/>
                <a:gd name="T4" fmla="*/ 40 w 130"/>
                <a:gd name="T5" fmla="*/ 10 h 126"/>
                <a:gd name="T6" fmla="*/ 48 w 130"/>
                <a:gd name="T7" fmla="*/ 0 h 126"/>
                <a:gd name="T8" fmla="*/ 52 w 130"/>
                <a:gd name="T9" fmla="*/ 2 h 126"/>
                <a:gd name="T10" fmla="*/ 54 w 130"/>
                <a:gd name="T11" fmla="*/ 10 h 126"/>
                <a:gd name="T12" fmla="*/ 58 w 130"/>
                <a:gd name="T13" fmla="*/ 12 h 126"/>
                <a:gd name="T14" fmla="*/ 64 w 130"/>
                <a:gd name="T15" fmla="*/ 12 h 126"/>
                <a:gd name="T16" fmla="*/ 72 w 130"/>
                <a:gd name="T17" fmla="*/ 14 h 126"/>
                <a:gd name="T18" fmla="*/ 80 w 130"/>
                <a:gd name="T19" fmla="*/ 20 h 126"/>
                <a:gd name="T20" fmla="*/ 84 w 130"/>
                <a:gd name="T21" fmla="*/ 24 h 126"/>
                <a:gd name="T22" fmla="*/ 92 w 130"/>
                <a:gd name="T23" fmla="*/ 24 h 126"/>
                <a:gd name="T24" fmla="*/ 96 w 130"/>
                <a:gd name="T25" fmla="*/ 26 h 126"/>
                <a:gd name="T26" fmla="*/ 102 w 130"/>
                <a:gd name="T27" fmla="*/ 24 h 126"/>
                <a:gd name="T28" fmla="*/ 106 w 130"/>
                <a:gd name="T29" fmla="*/ 18 h 126"/>
                <a:gd name="T30" fmla="*/ 110 w 130"/>
                <a:gd name="T31" fmla="*/ 18 h 126"/>
                <a:gd name="T32" fmla="*/ 116 w 130"/>
                <a:gd name="T33" fmla="*/ 16 h 126"/>
                <a:gd name="T34" fmla="*/ 120 w 130"/>
                <a:gd name="T35" fmla="*/ 20 h 126"/>
                <a:gd name="T36" fmla="*/ 128 w 130"/>
                <a:gd name="T37" fmla="*/ 20 h 126"/>
                <a:gd name="T38" fmla="*/ 118 w 130"/>
                <a:gd name="T39" fmla="*/ 30 h 126"/>
                <a:gd name="T40" fmla="*/ 128 w 130"/>
                <a:gd name="T41" fmla="*/ 88 h 126"/>
                <a:gd name="T42" fmla="*/ 124 w 130"/>
                <a:gd name="T43" fmla="*/ 92 h 126"/>
                <a:gd name="T44" fmla="*/ 120 w 130"/>
                <a:gd name="T45" fmla="*/ 94 h 126"/>
                <a:gd name="T46" fmla="*/ 116 w 130"/>
                <a:gd name="T47" fmla="*/ 98 h 126"/>
                <a:gd name="T48" fmla="*/ 112 w 130"/>
                <a:gd name="T49" fmla="*/ 100 h 126"/>
                <a:gd name="T50" fmla="*/ 110 w 130"/>
                <a:gd name="T51" fmla="*/ 102 h 126"/>
                <a:gd name="T52" fmla="*/ 108 w 130"/>
                <a:gd name="T53" fmla="*/ 106 h 126"/>
                <a:gd name="T54" fmla="*/ 106 w 130"/>
                <a:gd name="T55" fmla="*/ 110 h 126"/>
                <a:gd name="T56" fmla="*/ 104 w 130"/>
                <a:gd name="T57" fmla="*/ 114 h 126"/>
                <a:gd name="T58" fmla="*/ 98 w 130"/>
                <a:gd name="T59" fmla="*/ 126 h 126"/>
                <a:gd name="T60" fmla="*/ 94 w 130"/>
                <a:gd name="T61" fmla="*/ 126 h 126"/>
                <a:gd name="T62" fmla="*/ 78 w 130"/>
                <a:gd name="T63" fmla="*/ 114 h 126"/>
                <a:gd name="T64" fmla="*/ 78 w 130"/>
                <a:gd name="T65" fmla="*/ 112 h 126"/>
                <a:gd name="T66" fmla="*/ 30 w 130"/>
                <a:gd name="T67" fmla="*/ 80 h 126"/>
                <a:gd name="T68" fmla="*/ 30 w 130"/>
                <a:gd name="T69" fmla="*/ 70 h 126"/>
                <a:gd name="T70" fmla="*/ 34 w 130"/>
                <a:gd name="T71" fmla="*/ 64 h 126"/>
                <a:gd name="T72" fmla="*/ 36 w 130"/>
                <a:gd name="T73" fmla="*/ 58 h 126"/>
                <a:gd name="T74" fmla="*/ 40 w 130"/>
                <a:gd name="T75" fmla="*/ 56 h 126"/>
                <a:gd name="T76" fmla="*/ 44 w 130"/>
                <a:gd name="T77" fmla="*/ 54 h 126"/>
                <a:gd name="T78" fmla="*/ 44 w 130"/>
                <a:gd name="T79" fmla="*/ 50 h 126"/>
                <a:gd name="T80" fmla="*/ 48 w 130"/>
                <a:gd name="T81" fmla="*/ 44 h 126"/>
                <a:gd name="T82" fmla="*/ 44 w 130"/>
                <a:gd name="T83" fmla="*/ 40 h 126"/>
                <a:gd name="T84" fmla="*/ 44 w 130"/>
                <a:gd name="T85" fmla="*/ 36 h 126"/>
                <a:gd name="T86" fmla="*/ 42 w 130"/>
                <a:gd name="T87" fmla="*/ 32 h 126"/>
                <a:gd name="T88" fmla="*/ 38 w 130"/>
                <a:gd name="T89" fmla="*/ 26 h 126"/>
                <a:gd name="T90" fmla="*/ 36 w 130"/>
                <a:gd name="T91" fmla="*/ 24 h 126"/>
                <a:gd name="T92" fmla="*/ 34 w 130"/>
                <a:gd name="T93" fmla="*/ 22 h 126"/>
                <a:gd name="T94" fmla="*/ 32 w 130"/>
                <a:gd name="T95" fmla="*/ 16 h 126"/>
                <a:gd name="T96" fmla="*/ 32 w 130"/>
                <a:gd name="T97" fmla="*/ 16 h 126"/>
                <a:gd name="T98" fmla="*/ 6 w 130"/>
                <a:gd name="T99" fmla="*/ 82 h 126"/>
                <a:gd name="T100" fmla="*/ 2 w 130"/>
                <a:gd name="T101" fmla="*/ 8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0" h="126">
                  <a:moveTo>
                    <a:pt x="32" y="16"/>
                  </a:moveTo>
                  <a:lnTo>
                    <a:pt x="34" y="14"/>
                  </a:lnTo>
                  <a:lnTo>
                    <a:pt x="36" y="14"/>
                  </a:lnTo>
                  <a:lnTo>
                    <a:pt x="36" y="12"/>
                  </a:lnTo>
                  <a:lnTo>
                    <a:pt x="38" y="10"/>
                  </a:lnTo>
                  <a:lnTo>
                    <a:pt x="40" y="10"/>
                  </a:lnTo>
                  <a:lnTo>
                    <a:pt x="42" y="6"/>
                  </a:lnTo>
                  <a:lnTo>
                    <a:pt x="48" y="0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4" y="10"/>
                  </a:lnTo>
                  <a:lnTo>
                    <a:pt x="56" y="12"/>
                  </a:lnTo>
                  <a:lnTo>
                    <a:pt x="58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70" y="12"/>
                  </a:lnTo>
                  <a:lnTo>
                    <a:pt x="72" y="14"/>
                  </a:lnTo>
                  <a:lnTo>
                    <a:pt x="78" y="18"/>
                  </a:lnTo>
                  <a:lnTo>
                    <a:pt x="80" y="20"/>
                  </a:lnTo>
                  <a:lnTo>
                    <a:pt x="82" y="22"/>
                  </a:lnTo>
                  <a:lnTo>
                    <a:pt x="84" y="24"/>
                  </a:lnTo>
                  <a:lnTo>
                    <a:pt x="88" y="24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6" y="26"/>
                  </a:lnTo>
                  <a:lnTo>
                    <a:pt x="98" y="26"/>
                  </a:lnTo>
                  <a:lnTo>
                    <a:pt x="102" y="24"/>
                  </a:lnTo>
                  <a:lnTo>
                    <a:pt x="104" y="20"/>
                  </a:lnTo>
                  <a:lnTo>
                    <a:pt x="106" y="18"/>
                  </a:lnTo>
                  <a:lnTo>
                    <a:pt x="108" y="18"/>
                  </a:lnTo>
                  <a:lnTo>
                    <a:pt x="110" y="18"/>
                  </a:lnTo>
                  <a:lnTo>
                    <a:pt x="112" y="16"/>
                  </a:lnTo>
                  <a:lnTo>
                    <a:pt x="116" y="16"/>
                  </a:lnTo>
                  <a:lnTo>
                    <a:pt x="118" y="16"/>
                  </a:lnTo>
                  <a:lnTo>
                    <a:pt x="120" y="20"/>
                  </a:lnTo>
                  <a:lnTo>
                    <a:pt x="122" y="20"/>
                  </a:lnTo>
                  <a:lnTo>
                    <a:pt x="128" y="20"/>
                  </a:lnTo>
                  <a:lnTo>
                    <a:pt x="130" y="20"/>
                  </a:lnTo>
                  <a:lnTo>
                    <a:pt x="118" y="30"/>
                  </a:lnTo>
                  <a:lnTo>
                    <a:pt x="118" y="80"/>
                  </a:lnTo>
                  <a:lnTo>
                    <a:pt x="128" y="88"/>
                  </a:lnTo>
                  <a:lnTo>
                    <a:pt x="128" y="88"/>
                  </a:lnTo>
                  <a:lnTo>
                    <a:pt x="124" y="92"/>
                  </a:lnTo>
                  <a:lnTo>
                    <a:pt x="122" y="94"/>
                  </a:lnTo>
                  <a:lnTo>
                    <a:pt x="120" y="94"/>
                  </a:lnTo>
                  <a:lnTo>
                    <a:pt x="122" y="96"/>
                  </a:lnTo>
                  <a:lnTo>
                    <a:pt x="116" y="98"/>
                  </a:lnTo>
                  <a:lnTo>
                    <a:pt x="116" y="100"/>
                  </a:lnTo>
                  <a:lnTo>
                    <a:pt x="112" y="100"/>
                  </a:lnTo>
                  <a:lnTo>
                    <a:pt x="110" y="102"/>
                  </a:lnTo>
                  <a:lnTo>
                    <a:pt x="110" y="102"/>
                  </a:lnTo>
                  <a:lnTo>
                    <a:pt x="108" y="104"/>
                  </a:lnTo>
                  <a:lnTo>
                    <a:pt x="108" y="106"/>
                  </a:lnTo>
                  <a:lnTo>
                    <a:pt x="108" y="106"/>
                  </a:lnTo>
                  <a:lnTo>
                    <a:pt x="106" y="110"/>
                  </a:lnTo>
                  <a:lnTo>
                    <a:pt x="104" y="112"/>
                  </a:lnTo>
                  <a:lnTo>
                    <a:pt x="104" y="114"/>
                  </a:lnTo>
                  <a:lnTo>
                    <a:pt x="102" y="118"/>
                  </a:lnTo>
                  <a:lnTo>
                    <a:pt x="98" y="126"/>
                  </a:lnTo>
                  <a:lnTo>
                    <a:pt x="96" y="126"/>
                  </a:lnTo>
                  <a:lnTo>
                    <a:pt x="94" y="126"/>
                  </a:lnTo>
                  <a:lnTo>
                    <a:pt x="80" y="116"/>
                  </a:lnTo>
                  <a:lnTo>
                    <a:pt x="78" y="114"/>
                  </a:lnTo>
                  <a:lnTo>
                    <a:pt x="78" y="112"/>
                  </a:lnTo>
                  <a:lnTo>
                    <a:pt x="78" y="112"/>
                  </a:lnTo>
                  <a:lnTo>
                    <a:pt x="76" y="106"/>
                  </a:lnTo>
                  <a:lnTo>
                    <a:pt x="30" y="80"/>
                  </a:lnTo>
                  <a:lnTo>
                    <a:pt x="28" y="80"/>
                  </a:lnTo>
                  <a:lnTo>
                    <a:pt x="30" y="70"/>
                  </a:lnTo>
                  <a:lnTo>
                    <a:pt x="32" y="66"/>
                  </a:lnTo>
                  <a:lnTo>
                    <a:pt x="34" y="64"/>
                  </a:lnTo>
                  <a:lnTo>
                    <a:pt x="34" y="60"/>
                  </a:lnTo>
                  <a:lnTo>
                    <a:pt x="36" y="58"/>
                  </a:lnTo>
                  <a:lnTo>
                    <a:pt x="38" y="56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44" y="54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46" y="40"/>
                  </a:lnTo>
                  <a:lnTo>
                    <a:pt x="44" y="40"/>
                  </a:lnTo>
                  <a:lnTo>
                    <a:pt x="46" y="38"/>
                  </a:lnTo>
                  <a:lnTo>
                    <a:pt x="44" y="36"/>
                  </a:lnTo>
                  <a:lnTo>
                    <a:pt x="42" y="36"/>
                  </a:lnTo>
                  <a:lnTo>
                    <a:pt x="42" y="32"/>
                  </a:lnTo>
                  <a:lnTo>
                    <a:pt x="38" y="30"/>
                  </a:lnTo>
                  <a:lnTo>
                    <a:pt x="38" y="26"/>
                  </a:lnTo>
                  <a:lnTo>
                    <a:pt x="38" y="24"/>
                  </a:lnTo>
                  <a:lnTo>
                    <a:pt x="36" y="24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close/>
                  <a:moveTo>
                    <a:pt x="0" y="82"/>
                  </a:moveTo>
                  <a:lnTo>
                    <a:pt x="6" y="82"/>
                  </a:lnTo>
                  <a:lnTo>
                    <a:pt x="10" y="82"/>
                  </a:lnTo>
                  <a:lnTo>
                    <a:pt x="2" y="82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9" name="Lesotho">
              <a:extLst>
                <a:ext uri="{FF2B5EF4-FFF2-40B4-BE49-F238E27FC236}">
                  <a16:creationId xmlns:a16="http://schemas.microsoft.com/office/drawing/2014/main" id="{C676C9A6-20B3-430E-B1A2-E517E982A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8533" y="5118110"/>
              <a:ext cx="53588" cy="53588"/>
            </a:xfrm>
            <a:custGeom>
              <a:avLst/>
              <a:gdLst>
                <a:gd name="T0" fmla="*/ 4 w 28"/>
                <a:gd name="T1" fmla="*/ 22 h 28"/>
                <a:gd name="T2" fmla="*/ 4 w 28"/>
                <a:gd name="T3" fmla="*/ 20 h 28"/>
                <a:gd name="T4" fmla="*/ 4 w 28"/>
                <a:gd name="T5" fmla="*/ 18 h 28"/>
                <a:gd name="T6" fmla="*/ 4 w 28"/>
                <a:gd name="T7" fmla="*/ 16 h 28"/>
                <a:gd name="T8" fmla="*/ 2 w 28"/>
                <a:gd name="T9" fmla="*/ 16 h 28"/>
                <a:gd name="T10" fmla="*/ 0 w 28"/>
                <a:gd name="T11" fmla="*/ 14 h 28"/>
                <a:gd name="T12" fmla="*/ 2 w 28"/>
                <a:gd name="T13" fmla="*/ 12 h 28"/>
                <a:gd name="T14" fmla="*/ 6 w 28"/>
                <a:gd name="T15" fmla="*/ 10 h 28"/>
                <a:gd name="T16" fmla="*/ 6 w 28"/>
                <a:gd name="T17" fmla="*/ 6 h 28"/>
                <a:gd name="T18" fmla="*/ 10 w 28"/>
                <a:gd name="T19" fmla="*/ 4 h 28"/>
                <a:gd name="T20" fmla="*/ 14 w 28"/>
                <a:gd name="T21" fmla="*/ 4 h 28"/>
                <a:gd name="T22" fmla="*/ 14 w 28"/>
                <a:gd name="T23" fmla="*/ 2 h 28"/>
                <a:gd name="T24" fmla="*/ 16 w 28"/>
                <a:gd name="T25" fmla="*/ 0 h 28"/>
                <a:gd name="T26" fmla="*/ 18 w 28"/>
                <a:gd name="T27" fmla="*/ 0 h 28"/>
                <a:gd name="T28" fmla="*/ 18 w 28"/>
                <a:gd name="T29" fmla="*/ 0 h 28"/>
                <a:gd name="T30" fmla="*/ 20 w 28"/>
                <a:gd name="T31" fmla="*/ 0 h 28"/>
                <a:gd name="T32" fmla="*/ 20 w 28"/>
                <a:gd name="T33" fmla="*/ 0 h 28"/>
                <a:gd name="T34" fmla="*/ 22 w 28"/>
                <a:gd name="T35" fmla="*/ 2 h 28"/>
                <a:gd name="T36" fmla="*/ 24 w 28"/>
                <a:gd name="T37" fmla="*/ 0 h 28"/>
                <a:gd name="T38" fmla="*/ 26 w 28"/>
                <a:gd name="T39" fmla="*/ 4 h 28"/>
                <a:gd name="T40" fmla="*/ 28 w 28"/>
                <a:gd name="T41" fmla="*/ 8 h 28"/>
                <a:gd name="T42" fmla="*/ 28 w 28"/>
                <a:gd name="T43" fmla="*/ 12 h 28"/>
                <a:gd name="T44" fmla="*/ 26 w 28"/>
                <a:gd name="T45" fmla="*/ 14 h 28"/>
                <a:gd name="T46" fmla="*/ 24 w 28"/>
                <a:gd name="T47" fmla="*/ 14 h 28"/>
                <a:gd name="T48" fmla="*/ 24 w 28"/>
                <a:gd name="T49" fmla="*/ 16 h 28"/>
                <a:gd name="T50" fmla="*/ 26 w 28"/>
                <a:gd name="T51" fmla="*/ 16 h 28"/>
                <a:gd name="T52" fmla="*/ 24 w 28"/>
                <a:gd name="T53" fmla="*/ 18 h 28"/>
                <a:gd name="T54" fmla="*/ 24 w 28"/>
                <a:gd name="T55" fmla="*/ 20 h 28"/>
                <a:gd name="T56" fmla="*/ 22 w 28"/>
                <a:gd name="T57" fmla="*/ 20 h 28"/>
                <a:gd name="T58" fmla="*/ 20 w 28"/>
                <a:gd name="T59" fmla="*/ 20 h 28"/>
                <a:gd name="T60" fmla="*/ 18 w 28"/>
                <a:gd name="T61" fmla="*/ 22 h 28"/>
                <a:gd name="T62" fmla="*/ 16 w 28"/>
                <a:gd name="T63" fmla="*/ 22 h 28"/>
                <a:gd name="T64" fmla="*/ 14 w 28"/>
                <a:gd name="T65" fmla="*/ 24 h 28"/>
                <a:gd name="T66" fmla="*/ 14 w 28"/>
                <a:gd name="T67" fmla="*/ 26 h 28"/>
                <a:gd name="T68" fmla="*/ 12 w 28"/>
                <a:gd name="T69" fmla="*/ 26 h 28"/>
                <a:gd name="T70" fmla="*/ 10 w 28"/>
                <a:gd name="T71" fmla="*/ 28 h 28"/>
                <a:gd name="T72" fmla="*/ 8 w 28"/>
                <a:gd name="T73" fmla="*/ 26 h 28"/>
                <a:gd name="T74" fmla="*/ 6 w 28"/>
                <a:gd name="T75" fmla="*/ 24 h 28"/>
                <a:gd name="T76" fmla="*/ 4 w 28"/>
                <a:gd name="T7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" h="28">
                  <a:moveTo>
                    <a:pt x="4" y="22"/>
                  </a:moveTo>
                  <a:lnTo>
                    <a:pt x="4" y="20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26" y="4"/>
                  </a:lnTo>
                  <a:lnTo>
                    <a:pt x="28" y="8"/>
                  </a:lnTo>
                  <a:lnTo>
                    <a:pt x="28" y="12"/>
                  </a:lnTo>
                  <a:lnTo>
                    <a:pt x="26" y="14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4" y="18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4" y="24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4" y="2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0" name="Jordan">
              <a:extLst>
                <a:ext uri="{FF2B5EF4-FFF2-40B4-BE49-F238E27FC236}">
                  <a16:creationId xmlns:a16="http://schemas.microsoft.com/office/drawing/2014/main" id="{EA703880-2EB0-435A-BC2A-A213B065F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919" y="3602333"/>
              <a:ext cx="91865" cy="114832"/>
            </a:xfrm>
            <a:custGeom>
              <a:avLst/>
              <a:gdLst>
                <a:gd name="T0" fmla="*/ 0 w 48"/>
                <a:gd name="T1" fmla="*/ 52 h 60"/>
                <a:gd name="T2" fmla="*/ 0 w 48"/>
                <a:gd name="T3" fmla="*/ 52 h 60"/>
                <a:gd name="T4" fmla="*/ 0 w 48"/>
                <a:gd name="T5" fmla="*/ 50 h 60"/>
                <a:gd name="T6" fmla="*/ 0 w 48"/>
                <a:gd name="T7" fmla="*/ 48 h 60"/>
                <a:gd name="T8" fmla="*/ 0 w 48"/>
                <a:gd name="T9" fmla="*/ 46 h 60"/>
                <a:gd name="T10" fmla="*/ 2 w 48"/>
                <a:gd name="T11" fmla="*/ 42 h 60"/>
                <a:gd name="T12" fmla="*/ 2 w 48"/>
                <a:gd name="T13" fmla="*/ 40 h 60"/>
                <a:gd name="T14" fmla="*/ 2 w 48"/>
                <a:gd name="T15" fmla="*/ 40 h 60"/>
                <a:gd name="T16" fmla="*/ 2 w 48"/>
                <a:gd name="T17" fmla="*/ 36 h 60"/>
                <a:gd name="T18" fmla="*/ 4 w 48"/>
                <a:gd name="T19" fmla="*/ 34 h 60"/>
                <a:gd name="T20" fmla="*/ 4 w 48"/>
                <a:gd name="T21" fmla="*/ 32 h 60"/>
                <a:gd name="T22" fmla="*/ 4 w 48"/>
                <a:gd name="T23" fmla="*/ 22 h 60"/>
                <a:gd name="T24" fmla="*/ 4 w 48"/>
                <a:gd name="T25" fmla="*/ 20 h 60"/>
                <a:gd name="T26" fmla="*/ 4 w 48"/>
                <a:gd name="T27" fmla="*/ 16 h 60"/>
                <a:gd name="T28" fmla="*/ 4 w 48"/>
                <a:gd name="T29" fmla="*/ 16 h 60"/>
                <a:gd name="T30" fmla="*/ 4 w 48"/>
                <a:gd name="T31" fmla="*/ 14 h 60"/>
                <a:gd name="T32" fmla="*/ 4 w 48"/>
                <a:gd name="T33" fmla="*/ 12 h 60"/>
                <a:gd name="T34" fmla="*/ 6 w 48"/>
                <a:gd name="T35" fmla="*/ 12 h 60"/>
                <a:gd name="T36" fmla="*/ 6 w 48"/>
                <a:gd name="T37" fmla="*/ 10 h 60"/>
                <a:gd name="T38" fmla="*/ 8 w 48"/>
                <a:gd name="T39" fmla="*/ 10 h 60"/>
                <a:gd name="T40" fmla="*/ 8 w 48"/>
                <a:gd name="T41" fmla="*/ 10 h 60"/>
                <a:gd name="T42" fmla="*/ 14 w 48"/>
                <a:gd name="T43" fmla="*/ 12 h 60"/>
                <a:gd name="T44" fmla="*/ 16 w 48"/>
                <a:gd name="T45" fmla="*/ 14 h 60"/>
                <a:gd name="T46" fmla="*/ 16 w 48"/>
                <a:gd name="T47" fmla="*/ 14 h 60"/>
                <a:gd name="T48" fmla="*/ 18 w 48"/>
                <a:gd name="T49" fmla="*/ 14 h 60"/>
                <a:gd name="T50" fmla="*/ 42 w 48"/>
                <a:gd name="T51" fmla="*/ 0 h 60"/>
                <a:gd name="T52" fmla="*/ 48 w 48"/>
                <a:gd name="T53" fmla="*/ 14 h 60"/>
                <a:gd name="T54" fmla="*/ 48 w 48"/>
                <a:gd name="T55" fmla="*/ 14 h 60"/>
                <a:gd name="T56" fmla="*/ 44 w 48"/>
                <a:gd name="T57" fmla="*/ 20 h 60"/>
                <a:gd name="T58" fmla="*/ 26 w 48"/>
                <a:gd name="T59" fmla="*/ 26 h 60"/>
                <a:gd name="T60" fmla="*/ 40 w 48"/>
                <a:gd name="T61" fmla="*/ 40 h 60"/>
                <a:gd name="T62" fmla="*/ 34 w 48"/>
                <a:gd name="T63" fmla="*/ 46 h 60"/>
                <a:gd name="T64" fmla="*/ 34 w 48"/>
                <a:gd name="T65" fmla="*/ 50 h 60"/>
                <a:gd name="T66" fmla="*/ 24 w 48"/>
                <a:gd name="T67" fmla="*/ 52 h 60"/>
                <a:gd name="T68" fmla="*/ 14 w 48"/>
                <a:gd name="T69" fmla="*/ 60 h 60"/>
                <a:gd name="T70" fmla="*/ 2 w 48"/>
                <a:gd name="T71" fmla="*/ 56 h 60"/>
                <a:gd name="T72" fmla="*/ 0 w 48"/>
                <a:gd name="T73" fmla="*/ 56 h 60"/>
                <a:gd name="T74" fmla="*/ 0 w 48"/>
                <a:gd name="T75" fmla="*/ 56 h 60"/>
                <a:gd name="T76" fmla="*/ 0 w 48"/>
                <a:gd name="T77" fmla="*/ 54 h 60"/>
                <a:gd name="T78" fmla="*/ 0 w 48"/>
                <a:gd name="T79" fmla="*/ 52 h 60"/>
                <a:gd name="T80" fmla="*/ 0 w 48"/>
                <a:gd name="T81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8" h="60">
                  <a:moveTo>
                    <a:pt x="0" y="52"/>
                  </a:moveTo>
                  <a:lnTo>
                    <a:pt x="0" y="52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2" y="42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42" y="0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4" y="20"/>
                  </a:lnTo>
                  <a:lnTo>
                    <a:pt x="26" y="26"/>
                  </a:lnTo>
                  <a:lnTo>
                    <a:pt x="40" y="40"/>
                  </a:lnTo>
                  <a:lnTo>
                    <a:pt x="34" y="46"/>
                  </a:lnTo>
                  <a:lnTo>
                    <a:pt x="34" y="50"/>
                  </a:lnTo>
                  <a:lnTo>
                    <a:pt x="24" y="52"/>
                  </a:lnTo>
                  <a:lnTo>
                    <a:pt x="14" y="60"/>
                  </a:lnTo>
                  <a:lnTo>
                    <a:pt x="2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1" name="Jerusalem">
              <a:extLst>
                <a:ext uri="{FF2B5EF4-FFF2-40B4-BE49-F238E27FC236}">
                  <a16:creationId xmlns:a16="http://schemas.microsoft.com/office/drawing/2014/main" id="{F3B2F027-971E-451D-9705-D30719326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625299"/>
              <a:ext cx="11483" cy="30622"/>
            </a:xfrm>
            <a:custGeom>
              <a:avLst/>
              <a:gdLst>
                <a:gd name="T0" fmla="*/ 4 w 6"/>
                <a:gd name="T1" fmla="*/ 14 h 16"/>
                <a:gd name="T2" fmla="*/ 2 w 6"/>
                <a:gd name="T3" fmla="*/ 14 h 16"/>
                <a:gd name="T4" fmla="*/ 2 w 6"/>
                <a:gd name="T5" fmla="*/ 16 h 16"/>
                <a:gd name="T6" fmla="*/ 0 w 6"/>
                <a:gd name="T7" fmla="*/ 14 h 16"/>
                <a:gd name="T8" fmla="*/ 0 w 6"/>
                <a:gd name="T9" fmla="*/ 10 h 16"/>
                <a:gd name="T10" fmla="*/ 0 w 6"/>
                <a:gd name="T11" fmla="*/ 4 h 16"/>
                <a:gd name="T12" fmla="*/ 0 w 6"/>
                <a:gd name="T13" fmla="*/ 4 h 16"/>
                <a:gd name="T14" fmla="*/ 0 w 6"/>
                <a:gd name="T15" fmla="*/ 0 h 16"/>
                <a:gd name="T16" fmla="*/ 4 w 6"/>
                <a:gd name="T17" fmla="*/ 0 h 16"/>
                <a:gd name="T18" fmla="*/ 4 w 6"/>
                <a:gd name="T19" fmla="*/ 2 h 16"/>
                <a:gd name="T20" fmla="*/ 4 w 6"/>
                <a:gd name="T21" fmla="*/ 2 h 16"/>
                <a:gd name="T22" fmla="*/ 6 w 6"/>
                <a:gd name="T23" fmla="*/ 2 h 16"/>
                <a:gd name="T24" fmla="*/ 6 w 6"/>
                <a:gd name="T25" fmla="*/ 2 h 16"/>
                <a:gd name="T26" fmla="*/ 6 w 6"/>
                <a:gd name="T27" fmla="*/ 4 h 16"/>
                <a:gd name="T28" fmla="*/ 6 w 6"/>
                <a:gd name="T29" fmla="*/ 4 h 16"/>
                <a:gd name="T30" fmla="*/ 6 w 6"/>
                <a:gd name="T31" fmla="*/ 8 h 16"/>
                <a:gd name="T32" fmla="*/ 6 w 6"/>
                <a:gd name="T33" fmla="*/ 10 h 16"/>
                <a:gd name="T34" fmla="*/ 6 w 6"/>
                <a:gd name="T35" fmla="*/ 14 h 16"/>
                <a:gd name="T36" fmla="*/ 4 w 6"/>
                <a:gd name="T3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16">
                  <a:moveTo>
                    <a:pt x="4" y="14"/>
                  </a:moveTo>
                  <a:lnTo>
                    <a:pt x="2" y="14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8"/>
                  </a:lnTo>
                  <a:lnTo>
                    <a:pt x="6" y="10"/>
                  </a:lnTo>
                  <a:lnTo>
                    <a:pt x="6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2" name="Italy">
              <a:extLst>
                <a:ext uri="{FF2B5EF4-FFF2-40B4-BE49-F238E27FC236}">
                  <a16:creationId xmlns:a16="http://schemas.microsoft.com/office/drawing/2014/main" id="{8064670C-9D0A-4101-9FA0-7C1DC0F1A8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3895" y="3215733"/>
              <a:ext cx="267941" cy="306218"/>
            </a:xfrm>
            <a:custGeom>
              <a:avLst/>
              <a:gdLst>
                <a:gd name="T0" fmla="*/ 4 w 140"/>
                <a:gd name="T1" fmla="*/ 42 h 160"/>
                <a:gd name="T2" fmla="*/ 6 w 140"/>
                <a:gd name="T3" fmla="*/ 26 h 160"/>
                <a:gd name="T4" fmla="*/ 12 w 140"/>
                <a:gd name="T5" fmla="*/ 18 h 160"/>
                <a:gd name="T6" fmla="*/ 26 w 140"/>
                <a:gd name="T7" fmla="*/ 18 h 160"/>
                <a:gd name="T8" fmla="*/ 36 w 140"/>
                <a:gd name="T9" fmla="*/ 14 h 160"/>
                <a:gd name="T10" fmla="*/ 46 w 140"/>
                <a:gd name="T11" fmla="*/ 2 h 160"/>
                <a:gd name="T12" fmla="*/ 64 w 140"/>
                <a:gd name="T13" fmla="*/ 4 h 160"/>
                <a:gd name="T14" fmla="*/ 80 w 140"/>
                <a:gd name="T15" fmla="*/ 14 h 160"/>
                <a:gd name="T16" fmla="*/ 74 w 140"/>
                <a:gd name="T17" fmla="*/ 22 h 160"/>
                <a:gd name="T18" fmla="*/ 64 w 140"/>
                <a:gd name="T19" fmla="*/ 30 h 160"/>
                <a:gd name="T20" fmla="*/ 66 w 140"/>
                <a:gd name="T21" fmla="*/ 42 h 160"/>
                <a:gd name="T22" fmla="*/ 78 w 140"/>
                <a:gd name="T23" fmla="*/ 52 h 160"/>
                <a:gd name="T24" fmla="*/ 88 w 140"/>
                <a:gd name="T25" fmla="*/ 68 h 160"/>
                <a:gd name="T26" fmla="*/ 100 w 140"/>
                <a:gd name="T27" fmla="*/ 78 h 160"/>
                <a:gd name="T28" fmla="*/ 112 w 140"/>
                <a:gd name="T29" fmla="*/ 80 h 160"/>
                <a:gd name="T30" fmla="*/ 112 w 140"/>
                <a:gd name="T31" fmla="*/ 88 h 160"/>
                <a:gd name="T32" fmla="*/ 138 w 140"/>
                <a:gd name="T33" fmla="*/ 100 h 160"/>
                <a:gd name="T34" fmla="*/ 140 w 140"/>
                <a:gd name="T35" fmla="*/ 110 h 160"/>
                <a:gd name="T36" fmla="*/ 134 w 140"/>
                <a:gd name="T37" fmla="*/ 106 h 160"/>
                <a:gd name="T38" fmla="*/ 126 w 140"/>
                <a:gd name="T39" fmla="*/ 100 h 160"/>
                <a:gd name="T40" fmla="*/ 120 w 140"/>
                <a:gd name="T41" fmla="*/ 108 h 160"/>
                <a:gd name="T42" fmla="*/ 122 w 140"/>
                <a:gd name="T43" fmla="*/ 114 h 160"/>
                <a:gd name="T44" fmla="*/ 126 w 140"/>
                <a:gd name="T45" fmla="*/ 126 h 160"/>
                <a:gd name="T46" fmla="*/ 116 w 140"/>
                <a:gd name="T47" fmla="*/ 138 h 160"/>
                <a:gd name="T48" fmla="*/ 110 w 140"/>
                <a:gd name="T49" fmla="*/ 136 h 160"/>
                <a:gd name="T50" fmla="*/ 112 w 140"/>
                <a:gd name="T51" fmla="*/ 128 h 160"/>
                <a:gd name="T52" fmla="*/ 112 w 140"/>
                <a:gd name="T53" fmla="*/ 118 h 160"/>
                <a:gd name="T54" fmla="*/ 106 w 140"/>
                <a:gd name="T55" fmla="*/ 108 h 160"/>
                <a:gd name="T56" fmla="*/ 100 w 140"/>
                <a:gd name="T57" fmla="*/ 104 h 160"/>
                <a:gd name="T58" fmla="*/ 94 w 140"/>
                <a:gd name="T59" fmla="*/ 98 h 160"/>
                <a:gd name="T60" fmla="*/ 84 w 140"/>
                <a:gd name="T61" fmla="*/ 90 h 160"/>
                <a:gd name="T62" fmla="*/ 76 w 140"/>
                <a:gd name="T63" fmla="*/ 88 h 160"/>
                <a:gd name="T64" fmla="*/ 60 w 140"/>
                <a:gd name="T65" fmla="*/ 74 h 160"/>
                <a:gd name="T66" fmla="*/ 50 w 140"/>
                <a:gd name="T67" fmla="*/ 64 h 160"/>
                <a:gd name="T68" fmla="*/ 42 w 140"/>
                <a:gd name="T69" fmla="*/ 52 h 160"/>
                <a:gd name="T70" fmla="*/ 34 w 140"/>
                <a:gd name="T71" fmla="*/ 44 h 160"/>
                <a:gd name="T72" fmla="*/ 10 w 140"/>
                <a:gd name="T73" fmla="*/ 52 h 160"/>
                <a:gd name="T74" fmla="*/ 22 w 140"/>
                <a:gd name="T75" fmla="*/ 90 h 160"/>
                <a:gd name="T76" fmla="*/ 52 w 140"/>
                <a:gd name="T77" fmla="*/ 74 h 160"/>
                <a:gd name="T78" fmla="*/ 42 w 140"/>
                <a:gd name="T79" fmla="*/ 68 h 160"/>
                <a:gd name="T80" fmla="*/ 44 w 140"/>
                <a:gd name="T81" fmla="*/ 64 h 160"/>
                <a:gd name="T82" fmla="*/ 30 w 140"/>
                <a:gd name="T83" fmla="*/ 126 h 160"/>
                <a:gd name="T84" fmla="*/ 36 w 140"/>
                <a:gd name="T85" fmla="*/ 122 h 160"/>
                <a:gd name="T86" fmla="*/ 38 w 140"/>
                <a:gd name="T87" fmla="*/ 106 h 160"/>
                <a:gd name="T88" fmla="*/ 36 w 140"/>
                <a:gd name="T89" fmla="*/ 94 h 160"/>
                <a:gd name="T90" fmla="*/ 24 w 140"/>
                <a:gd name="T91" fmla="*/ 96 h 160"/>
                <a:gd name="T92" fmla="*/ 22 w 140"/>
                <a:gd name="T93" fmla="*/ 100 h 160"/>
                <a:gd name="T94" fmla="*/ 22 w 140"/>
                <a:gd name="T95" fmla="*/ 110 h 160"/>
                <a:gd name="T96" fmla="*/ 24 w 140"/>
                <a:gd name="T97" fmla="*/ 118 h 160"/>
                <a:gd name="T98" fmla="*/ 106 w 140"/>
                <a:gd name="T99" fmla="*/ 154 h 160"/>
                <a:gd name="T100" fmla="*/ 108 w 140"/>
                <a:gd name="T101" fmla="*/ 136 h 160"/>
                <a:gd name="T102" fmla="*/ 96 w 140"/>
                <a:gd name="T103" fmla="*/ 138 h 160"/>
                <a:gd name="T104" fmla="*/ 78 w 140"/>
                <a:gd name="T105" fmla="*/ 138 h 160"/>
                <a:gd name="T106" fmla="*/ 74 w 140"/>
                <a:gd name="T107" fmla="*/ 146 h 160"/>
                <a:gd name="T108" fmla="*/ 92 w 140"/>
                <a:gd name="T109" fmla="*/ 154 h 160"/>
                <a:gd name="T110" fmla="*/ 104 w 140"/>
                <a:gd name="T111" fmla="*/ 15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" h="160">
                  <a:moveTo>
                    <a:pt x="10" y="52"/>
                  </a:moveTo>
                  <a:lnTo>
                    <a:pt x="10" y="48"/>
                  </a:lnTo>
                  <a:lnTo>
                    <a:pt x="12" y="46"/>
                  </a:lnTo>
                  <a:lnTo>
                    <a:pt x="8" y="46"/>
                  </a:lnTo>
                  <a:lnTo>
                    <a:pt x="4" y="42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8" y="20"/>
                  </a:lnTo>
                  <a:lnTo>
                    <a:pt x="12" y="18"/>
                  </a:lnTo>
                  <a:lnTo>
                    <a:pt x="16" y="20"/>
                  </a:lnTo>
                  <a:lnTo>
                    <a:pt x="20" y="12"/>
                  </a:lnTo>
                  <a:lnTo>
                    <a:pt x="22" y="14"/>
                  </a:lnTo>
                  <a:lnTo>
                    <a:pt x="22" y="16"/>
                  </a:lnTo>
                  <a:lnTo>
                    <a:pt x="26" y="18"/>
                  </a:lnTo>
                  <a:lnTo>
                    <a:pt x="28" y="20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0" y="12"/>
                  </a:lnTo>
                  <a:lnTo>
                    <a:pt x="44" y="10"/>
                  </a:lnTo>
                  <a:lnTo>
                    <a:pt x="42" y="6"/>
                  </a:lnTo>
                  <a:lnTo>
                    <a:pt x="46" y="2"/>
                  </a:lnTo>
                  <a:lnTo>
                    <a:pt x="50" y="4"/>
                  </a:lnTo>
                  <a:lnTo>
                    <a:pt x="56" y="0"/>
                  </a:lnTo>
                  <a:lnTo>
                    <a:pt x="58" y="2"/>
                  </a:lnTo>
                  <a:lnTo>
                    <a:pt x="64" y="2"/>
                  </a:lnTo>
                  <a:lnTo>
                    <a:pt x="64" y="4"/>
                  </a:lnTo>
                  <a:lnTo>
                    <a:pt x="68" y="8"/>
                  </a:lnTo>
                  <a:lnTo>
                    <a:pt x="76" y="8"/>
                  </a:lnTo>
                  <a:lnTo>
                    <a:pt x="80" y="8"/>
                  </a:lnTo>
                  <a:lnTo>
                    <a:pt x="82" y="10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78" y="18"/>
                  </a:lnTo>
                  <a:lnTo>
                    <a:pt x="80" y="22"/>
                  </a:lnTo>
                  <a:lnTo>
                    <a:pt x="76" y="22"/>
                  </a:lnTo>
                  <a:lnTo>
                    <a:pt x="74" y="22"/>
                  </a:lnTo>
                  <a:lnTo>
                    <a:pt x="72" y="24"/>
                  </a:lnTo>
                  <a:lnTo>
                    <a:pt x="70" y="24"/>
                  </a:lnTo>
                  <a:lnTo>
                    <a:pt x="68" y="28"/>
                  </a:lnTo>
                  <a:lnTo>
                    <a:pt x="64" y="28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66" y="36"/>
                  </a:lnTo>
                  <a:lnTo>
                    <a:pt x="64" y="38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68" y="46"/>
                  </a:lnTo>
                  <a:lnTo>
                    <a:pt x="72" y="48"/>
                  </a:lnTo>
                  <a:lnTo>
                    <a:pt x="76" y="50"/>
                  </a:lnTo>
                  <a:lnTo>
                    <a:pt x="78" y="52"/>
                  </a:lnTo>
                  <a:lnTo>
                    <a:pt x="84" y="60"/>
                  </a:lnTo>
                  <a:lnTo>
                    <a:pt x="84" y="62"/>
                  </a:lnTo>
                  <a:lnTo>
                    <a:pt x="86" y="64"/>
                  </a:lnTo>
                  <a:lnTo>
                    <a:pt x="86" y="66"/>
                  </a:lnTo>
                  <a:lnTo>
                    <a:pt x="88" y="68"/>
                  </a:lnTo>
                  <a:lnTo>
                    <a:pt x="90" y="70"/>
                  </a:lnTo>
                  <a:lnTo>
                    <a:pt x="92" y="74"/>
                  </a:lnTo>
                  <a:lnTo>
                    <a:pt x="96" y="76"/>
                  </a:lnTo>
                  <a:lnTo>
                    <a:pt x="98" y="78"/>
                  </a:lnTo>
                  <a:lnTo>
                    <a:pt x="100" y="78"/>
                  </a:lnTo>
                  <a:lnTo>
                    <a:pt x="102" y="80"/>
                  </a:lnTo>
                  <a:lnTo>
                    <a:pt x="106" y="80"/>
                  </a:lnTo>
                  <a:lnTo>
                    <a:pt x="108" y="80"/>
                  </a:lnTo>
                  <a:lnTo>
                    <a:pt x="112" y="80"/>
                  </a:lnTo>
                  <a:lnTo>
                    <a:pt x="112" y="80"/>
                  </a:lnTo>
                  <a:lnTo>
                    <a:pt x="112" y="82"/>
                  </a:lnTo>
                  <a:lnTo>
                    <a:pt x="110" y="84"/>
                  </a:lnTo>
                  <a:lnTo>
                    <a:pt x="110" y="86"/>
                  </a:lnTo>
                  <a:lnTo>
                    <a:pt x="110" y="88"/>
                  </a:lnTo>
                  <a:lnTo>
                    <a:pt x="112" y="88"/>
                  </a:lnTo>
                  <a:lnTo>
                    <a:pt x="118" y="88"/>
                  </a:lnTo>
                  <a:lnTo>
                    <a:pt x="128" y="94"/>
                  </a:lnTo>
                  <a:lnTo>
                    <a:pt x="132" y="96"/>
                  </a:lnTo>
                  <a:lnTo>
                    <a:pt x="134" y="100"/>
                  </a:lnTo>
                  <a:lnTo>
                    <a:pt x="138" y="100"/>
                  </a:lnTo>
                  <a:lnTo>
                    <a:pt x="140" y="102"/>
                  </a:lnTo>
                  <a:lnTo>
                    <a:pt x="140" y="104"/>
                  </a:lnTo>
                  <a:lnTo>
                    <a:pt x="140" y="106"/>
                  </a:lnTo>
                  <a:lnTo>
                    <a:pt x="140" y="108"/>
                  </a:lnTo>
                  <a:lnTo>
                    <a:pt x="140" y="110"/>
                  </a:lnTo>
                  <a:lnTo>
                    <a:pt x="140" y="110"/>
                  </a:lnTo>
                  <a:lnTo>
                    <a:pt x="138" y="112"/>
                  </a:lnTo>
                  <a:lnTo>
                    <a:pt x="136" y="110"/>
                  </a:lnTo>
                  <a:lnTo>
                    <a:pt x="134" y="108"/>
                  </a:lnTo>
                  <a:lnTo>
                    <a:pt x="134" y="106"/>
                  </a:lnTo>
                  <a:lnTo>
                    <a:pt x="134" y="104"/>
                  </a:lnTo>
                  <a:lnTo>
                    <a:pt x="134" y="104"/>
                  </a:lnTo>
                  <a:lnTo>
                    <a:pt x="128" y="104"/>
                  </a:lnTo>
                  <a:lnTo>
                    <a:pt x="128" y="102"/>
                  </a:lnTo>
                  <a:lnTo>
                    <a:pt x="126" y="100"/>
                  </a:lnTo>
                  <a:lnTo>
                    <a:pt x="124" y="102"/>
                  </a:lnTo>
                  <a:lnTo>
                    <a:pt x="122" y="102"/>
                  </a:lnTo>
                  <a:lnTo>
                    <a:pt x="122" y="104"/>
                  </a:lnTo>
                  <a:lnTo>
                    <a:pt x="120" y="106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8" y="112"/>
                  </a:lnTo>
                  <a:lnTo>
                    <a:pt x="118" y="112"/>
                  </a:lnTo>
                  <a:lnTo>
                    <a:pt x="120" y="114"/>
                  </a:lnTo>
                  <a:lnTo>
                    <a:pt x="122" y="114"/>
                  </a:lnTo>
                  <a:lnTo>
                    <a:pt x="126" y="118"/>
                  </a:lnTo>
                  <a:lnTo>
                    <a:pt x="126" y="118"/>
                  </a:lnTo>
                  <a:lnTo>
                    <a:pt x="126" y="122"/>
                  </a:lnTo>
                  <a:lnTo>
                    <a:pt x="126" y="124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8"/>
                  </a:lnTo>
                  <a:lnTo>
                    <a:pt x="120" y="134"/>
                  </a:lnTo>
                  <a:lnTo>
                    <a:pt x="118" y="136"/>
                  </a:lnTo>
                  <a:lnTo>
                    <a:pt x="116" y="138"/>
                  </a:lnTo>
                  <a:lnTo>
                    <a:pt x="114" y="140"/>
                  </a:lnTo>
                  <a:lnTo>
                    <a:pt x="112" y="142"/>
                  </a:lnTo>
                  <a:lnTo>
                    <a:pt x="108" y="138"/>
                  </a:lnTo>
                  <a:lnTo>
                    <a:pt x="108" y="136"/>
                  </a:lnTo>
                  <a:lnTo>
                    <a:pt x="110" y="136"/>
                  </a:lnTo>
                  <a:lnTo>
                    <a:pt x="110" y="134"/>
                  </a:lnTo>
                  <a:lnTo>
                    <a:pt x="112" y="134"/>
                  </a:lnTo>
                  <a:lnTo>
                    <a:pt x="112" y="132"/>
                  </a:lnTo>
                  <a:lnTo>
                    <a:pt x="112" y="128"/>
                  </a:lnTo>
                  <a:lnTo>
                    <a:pt x="112" y="128"/>
                  </a:lnTo>
                  <a:lnTo>
                    <a:pt x="114" y="128"/>
                  </a:lnTo>
                  <a:lnTo>
                    <a:pt x="116" y="126"/>
                  </a:lnTo>
                  <a:lnTo>
                    <a:pt x="116" y="124"/>
                  </a:lnTo>
                  <a:lnTo>
                    <a:pt x="114" y="122"/>
                  </a:lnTo>
                  <a:lnTo>
                    <a:pt x="112" y="118"/>
                  </a:lnTo>
                  <a:lnTo>
                    <a:pt x="112" y="116"/>
                  </a:lnTo>
                  <a:lnTo>
                    <a:pt x="112" y="112"/>
                  </a:lnTo>
                  <a:lnTo>
                    <a:pt x="110" y="108"/>
                  </a:lnTo>
                  <a:lnTo>
                    <a:pt x="108" y="108"/>
                  </a:lnTo>
                  <a:lnTo>
                    <a:pt x="106" y="108"/>
                  </a:lnTo>
                  <a:lnTo>
                    <a:pt x="104" y="108"/>
                  </a:lnTo>
                  <a:lnTo>
                    <a:pt x="102" y="106"/>
                  </a:lnTo>
                  <a:lnTo>
                    <a:pt x="100" y="106"/>
                  </a:lnTo>
                  <a:lnTo>
                    <a:pt x="98" y="104"/>
                  </a:lnTo>
                  <a:lnTo>
                    <a:pt x="100" y="104"/>
                  </a:lnTo>
                  <a:lnTo>
                    <a:pt x="100" y="100"/>
                  </a:lnTo>
                  <a:lnTo>
                    <a:pt x="98" y="98"/>
                  </a:lnTo>
                  <a:lnTo>
                    <a:pt x="96" y="98"/>
                  </a:lnTo>
                  <a:lnTo>
                    <a:pt x="94" y="98"/>
                  </a:lnTo>
                  <a:lnTo>
                    <a:pt x="94" y="98"/>
                  </a:lnTo>
                  <a:lnTo>
                    <a:pt x="92" y="96"/>
                  </a:lnTo>
                  <a:lnTo>
                    <a:pt x="90" y="96"/>
                  </a:lnTo>
                  <a:lnTo>
                    <a:pt x="88" y="96"/>
                  </a:lnTo>
                  <a:lnTo>
                    <a:pt x="86" y="90"/>
                  </a:lnTo>
                  <a:lnTo>
                    <a:pt x="84" y="90"/>
                  </a:lnTo>
                  <a:lnTo>
                    <a:pt x="82" y="90"/>
                  </a:lnTo>
                  <a:lnTo>
                    <a:pt x="80" y="90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6" y="88"/>
                  </a:lnTo>
                  <a:lnTo>
                    <a:pt x="72" y="88"/>
                  </a:lnTo>
                  <a:lnTo>
                    <a:pt x="68" y="84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0" y="74"/>
                  </a:lnTo>
                  <a:lnTo>
                    <a:pt x="58" y="72"/>
                  </a:lnTo>
                  <a:lnTo>
                    <a:pt x="56" y="72"/>
                  </a:lnTo>
                  <a:lnTo>
                    <a:pt x="54" y="70"/>
                  </a:lnTo>
                  <a:lnTo>
                    <a:pt x="52" y="66"/>
                  </a:lnTo>
                  <a:lnTo>
                    <a:pt x="50" y="64"/>
                  </a:lnTo>
                  <a:lnTo>
                    <a:pt x="46" y="62"/>
                  </a:lnTo>
                  <a:lnTo>
                    <a:pt x="46" y="60"/>
                  </a:lnTo>
                  <a:lnTo>
                    <a:pt x="44" y="58"/>
                  </a:lnTo>
                  <a:lnTo>
                    <a:pt x="44" y="56"/>
                  </a:lnTo>
                  <a:lnTo>
                    <a:pt x="42" y="52"/>
                  </a:lnTo>
                  <a:lnTo>
                    <a:pt x="42" y="50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6" y="46"/>
                  </a:lnTo>
                  <a:lnTo>
                    <a:pt x="34" y="44"/>
                  </a:lnTo>
                  <a:lnTo>
                    <a:pt x="26" y="42"/>
                  </a:lnTo>
                  <a:lnTo>
                    <a:pt x="20" y="46"/>
                  </a:lnTo>
                  <a:lnTo>
                    <a:pt x="18" y="48"/>
                  </a:lnTo>
                  <a:lnTo>
                    <a:pt x="16" y="50"/>
                  </a:lnTo>
                  <a:lnTo>
                    <a:pt x="10" y="52"/>
                  </a:lnTo>
                  <a:close/>
                  <a:moveTo>
                    <a:pt x="20" y="92"/>
                  </a:moveTo>
                  <a:lnTo>
                    <a:pt x="20" y="92"/>
                  </a:lnTo>
                  <a:lnTo>
                    <a:pt x="22" y="92"/>
                  </a:lnTo>
                  <a:lnTo>
                    <a:pt x="22" y="90"/>
                  </a:lnTo>
                  <a:lnTo>
                    <a:pt x="22" y="90"/>
                  </a:lnTo>
                  <a:lnTo>
                    <a:pt x="20" y="90"/>
                  </a:lnTo>
                  <a:lnTo>
                    <a:pt x="20" y="92"/>
                  </a:lnTo>
                  <a:lnTo>
                    <a:pt x="20" y="92"/>
                  </a:lnTo>
                  <a:close/>
                  <a:moveTo>
                    <a:pt x="52" y="72"/>
                  </a:moveTo>
                  <a:lnTo>
                    <a:pt x="52" y="74"/>
                  </a:lnTo>
                  <a:lnTo>
                    <a:pt x="52" y="72"/>
                  </a:lnTo>
                  <a:lnTo>
                    <a:pt x="52" y="72"/>
                  </a:lnTo>
                  <a:close/>
                  <a:moveTo>
                    <a:pt x="42" y="66"/>
                  </a:moveTo>
                  <a:lnTo>
                    <a:pt x="40" y="68"/>
                  </a:lnTo>
                  <a:lnTo>
                    <a:pt x="42" y="68"/>
                  </a:lnTo>
                  <a:lnTo>
                    <a:pt x="44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2" y="66"/>
                  </a:lnTo>
                  <a:close/>
                  <a:moveTo>
                    <a:pt x="26" y="126"/>
                  </a:moveTo>
                  <a:lnTo>
                    <a:pt x="28" y="126"/>
                  </a:lnTo>
                  <a:lnTo>
                    <a:pt x="28" y="126"/>
                  </a:lnTo>
                  <a:lnTo>
                    <a:pt x="30" y="126"/>
                  </a:lnTo>
                  <a:lnTo>
                    <a:pt x="30" y="122"/>
                  </a:lnTo>
                  <a:lnTo>
                    <a:pt x="32" y="120"/>
                  </a:lnTo>
                  <a:lnTo>
                    <a:pt x="34" y="12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8" y="120"/>
                  </a:lnTo>
                  <a:lnTo>
                    <a:pt x="38" y="116"/>
                  </a:lnTo>
                  <a:lnTo>
                    <a:pt x="38" y="114"/>
                  </a:lnTo>
                  <a:lnTo>
                    <a:pt x="36" y="110"/>
                  </a:lnTo>
                  <a:lnTo>
                    <a:pt x="38" y="106"/>
                  </a:lnTo>
                  <a:lnTo>
                    <a:pt x="36" y="102"/>
                  </a:lnTo>
                  <a:lnTo>
                    <a:pt x="38" y="100"/>
                  </a:lnTo>
                  <a:lnTo>
                    <a:pt x="38" y="98"/>
                  </a:lnTo>
                  <a:lnTo>
                    <a:pt x="38" y="96"/>
                  </a:lnTo>
                  <a:lnTo>
                    <a:pt x="36" y="94"/>
                  </a:lnTo>
                  <a:lnTo>
                    <a:pt x="34" y="90"/>
                  </a:lnTo>
                  <a:lnTo>
                    <a:pt x="34" y="92"/>
                  </a:lnTo>
                  <a:lnTo>
                    <a:pt x="30" y="90"/>
                  </a:lnTo>
                  <a:lnTo>
                    <a:pt x="28" y="90"/>
                  </a:lnTo>
                  <a:lnTo>
                    <a:pt x="24" y="96"/>
                  </a:lnTo>
                  <a:lnTo>
                    <a:pt x="22" y="96"/>
                  </a:lnTo>
                  <a:lnTo>
                    <a:pt x="20" y="94"/>
                  </a:lnTo>
                  <a:lnTo>
                    <a:pt x="20" y="98"/>
                  </a:lnTo>
                  <a:lnTo>
                    <a:pt x="20" y="98"/>
                  </a:lnTo>
                  <a:lnTo>
                    <a:pt x="22" y="100"/>
                  </a:lnTo>
                  <a:lnTo>
                    <a:pt x="22" y="102"/>
                  </a:lnTo>
                  <a:lnTo>
                    <a:pt x="24" y="104"/>
                  </a:lnTo>
                  <a:lnTo>
                    <a:pt x="24" y="106"/>
                  </a:lnTo>
                  <a:lnTo>
                    <a:pt x="22" y="108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12"/>
                  </a:lnTo>
                  <a:lnTo>
                    <a:pt x="24" y="114"/>
                  </a:lnTo>
                  <a:lnTo>
                    <a:pt x="22" y="118"/>
                  </a:lnTo>
                  <a:lnTo>
                    <a:pt x="24" y="118"/>
                  </a:lnTo>
                  <a:lnTo>
                    <a:pt x="24" y="124"/>
                  </a:lnTo>
                  <a:lnTo>
                    <a:pt x="26" y="126"/>
                  </a:lnTo>
                  <a:close/>
                  <a:moveTo>
                    <a:pt x="104" y="158"/>
                  </a:moveTo>
                  <a:lnTo>
                    <a:pt x="104" y="156"/>
                  </a:lnTo>
                  <a:lnTo>
                    <a:pt x="106" y="154"/>
                  </a:lnTo>
                  <a:lnTo>
                    <a:pt x="106" y="152"/>
                  </a:lnTo>
                  <a:lnTo>
                    <a:pt x="102" y="148"/>
                  </a:lnTo>
                  <a:lnTo>
                    <a:pt x="106" y="142"/>
                  </a:lnTo>
                  <a:lnTo>
                    <a:pt x="106" y="140"/>
                  </a:lnTo>
                  <a:lnTo>
                    <a:pt x="108" y="136"/>
                  </a:lnTo>
                  <a:lnTo>
                    <a:pt x="106" y="134"/>
                  </a:lnTo>
                  <a:lnTo>
                    <a:pt x="102" y="138"/>
                  </a:lnTo>
                  <a:lnTo>
                    <a:pt x="102" y="138"/>
                  </a:lnTo>
                  <a:lnTo>
                    <a:pt x="98" y="136"/>
                  </a:lnTo>
                  <a:lnTo>
                    <a:pt x="96" y="138"/>
                  </a:lnTo>
                  <a:lnTo>
                    <a:pt x="90" y="138"/>
                  </a:lnTo>
                  <a:lnTo>
                    <a:pt x="86" y="140"/>
                  </a:lnTo>
                  <a:lnTo>
                    <a:pt x="82" y="140"/>
                  </a:lnTo>
                  <a:lnTo>
                    <a:pt x="80" y="138"/>
                  </a:lnTo>
                  <a:lnTo>
                    <a:pt x="78" y="13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2" y="140"/>
                  </a:lnTo>
                  <a:lnTo>
                    <a:pt x="72" y="144"/>
                  </a:lnTo>
                  <a:lnTo>
                    <a:pt x="74" y="146"/>
                  </a:lnTo>
                  <a:lnTo>
                    <a:pt x="78" y="146"/>
                  </a:lnTo>
                  <a:lnTo>
                    <a:pt x="82" y="148"/>
                  </a:lnTo>
                  <a:lnTo>
                    <a:pt x="84" y="148"/>
                  </a:lnTo>
                  <a:lnTo>
                    <a:pt x="86" y="152"/>
                  </a:lnTo>
                  <a:lnTo>
                    <a:pt x="92" y="154"/>
                  </a:lnTo>
                  <a:lnTo>
                    <a:pt x="94" y="152"/>
                  </a:lnTo>
                  <a:lnTo>
                    <a:pt x="96" y="154"/>
                  </a:lnTo>
                  <a:lnTo>
                    <a:pt x="96" y="156"/>
                  </a:lnTo>
                  <a:lnTo>
                    <a:pt x="102" y="160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3" name="Israel">
              <a:extLst>
                <a:ext uri="{FF2B5EF4-FFF2-40B4-BE49-F238E27FC236}">
                  <a16:creationId xmlns:a16="http://schemas.microsoft.com/office/drawing/2014/main" id="{0C5A107D-09E7-4CB4-8795-10D39875B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3125" y="3602333"/>
              <a:ext cx="38277" cy="103348"/>
            </a:xfrm>
            <a:custGeom>
              <a:avLst/>
              <a:gdLst>
                <a:gd name="T0" fmla="*/ 12 w 20"/>
                <a:gd name="T1" fmla="*/ 54 h 54"/>
                <a:gd name="T2" fmla="*/ 14 w 20"/>
                <a:gd name="T3" fmla="*/ 52 h 54"/>
                <a:gd name="T4" fmla="*/ 14 w 20"/>
                <a:gd name="T5" fmla="*/ 52 h 54"/>
                <a:gd name="T6" fmla="*/ 14 w 20"/>
                <a:gd name="T7" fmla="*/ 50 h 54"/>
                <a:gd name="T8" fmla="*/ 14 w 20"/>
                <a:gd name="T9" fmla="*/ 48 h 54"/>
                <a:gd name="T10" fmla="*/ 14 w 20"/>
                <a:gd name="T11" fmla="*/ 46 h 54"/>
                <a:gd name="T12" fmla="*/ 16 w 20"/>
                <a:gd name="T13" fmla="*/ 42 h 54"/>
                <a:gd name="T14" fmla="*/ 16 w 20"/>
                <a:gd name="T15" fmla="*/ 40 h 54"/>
                <a:gd name="T16" fmla="*/ 16 w 20"/>
                <a:gd name="T17" fmla="*/ 40 h 54"/>
                <a:gd name="T18" fmla="*/ 16 w 20"/>
                <a:gd name="T19" fmla="*/ 36 h 54"/>
                <a:gd name="T20" fmla="*/ 18 w 20"/>
                <a:gd name="T21" fmla="*/ 34 h 54"/>
                <a:gd name="T22" fmla="*/ 18 w 20"/>
                <a:gd name="T23" fmla="*/ 32 h 54"/>
                <a:gd name="T24" fmla="*/ 18 w 20"/>
                <a:gd name="T25" fmla="*/ 26 h 54"/>
                <a:gd name="T26" fmla="*/ 16 w 20"/>
                <a:gd name="T27" fmla="*/ 26 h 54"/>
                <a:gd name="T28" fmla="*/ 14 w 20"/>
                <a:gd name="T29" fmla="*/ 26 h 54"/>
                <a:gd name="T30" fmla="*/ 14 w 20"/>
                <a:gd name="T31" fmla="*/ 28 h 54"/>
                <a:gd name="T32" fmla="*/ 12 w 20"/>
                <a:gd name="T33" fmla="*/ 26 h 54"/>
                <a:gd name="T34" fmla="*/ 12 w 20"/>
                <a:gd name="T35" fmla="*/ 22 h 54"/>
                <a:gd name="T36" fmla="*/ 12 w 20"/>
                <a:gd name="T37" fmla="*/ 16 h 54"/>
                <a:gd name="T38" fmla="*/ 12 w 20"/>
                <a:gd name="T39" fmla="*/ 16 h 54"/>
                <a:gd name="T40" fmla="*/ 12 w 20"/>
                <a:gd name="T41" fmla="*/ 12 h 54"/>
                <a:gd name="T42" fmla="*/ 16 w 20"/>
                <a:gd name="T43" fmla="*/ 12 h 54"/>
                <a:gd name="T44" fmla="*/ 16 w 20"/>
                <a:gd name="T45" fmla="*/ 14 h 54"/>
                <a:gd name="T46" fmla="*/ 16 w 20"/>
                <a:gd name="T47" fmla="*/ 14 h 54"/>
                <a:gd name="T48" fmla="*/ 18 w 20"/>
                <a:gd name="T49" fmla="*/ 14 h 54"/>
                <a:gd name="T50" fmla="*/ 18 w 20"/>
                <a:gd name="T51" fmla="*/ 12 h 54"/>
                <a:gd name="T52" fmla="*/ 18 w 20"/>
                <a:gd name="T53" fmla="*/ 12 h 54"/>
                <a:gd name="T54" fmla="*/ 18 w 20"/>
                <a:gd name="T55" fmla="*/ 10 h 54"/>
                <a:gd name="T56" fmla="*/ 18 w 20"/>
                <a:gd name="T57" fmla="*/ 8 h 54"/>
                <a:gd name="T58" fmla="*/ 18 w 20"/>
                <a:gd name="T59" fmla="*/ 6 h 54"/>
                <a:gd name="T60" fmla="*/ 18 w 20"/>
                <a:gd name="T61" fmla="*/ 2 h 54"/>
                <a:gd name="T62" fmla="*/ 20 w 20"/>
                <a:gd name="T63" fmla="*/ 0 h 54"/>
                <a:gd name="T64" fmla="*/ 18 w 20"/>
                <a:gd name="T65" fmla="*/ 0 h 54"/>
                <a:gd name="T66" fmla="*/ 16 w 20"/>
                <a:gd name="T67" fmla="*/ 2 h 54"/>
                <a:gd name="T68" fmla="*/ 14 w 20"/>
                <a:gd name="T69" fmla="*/ 4 h 54"/>
                <a:gd name="T70" fmla="*/ 12 w 20"/>
                <a:gd name="T71" fmla="*/ 2 h 54"/>
                <a:gd name="T72" fmla="*/ 8 w 20"/>
                <a:gd name="T73" fmla="*/ 6 h 54"/>
                <a:gd name="T74" fmla="*/ 8 w 20"/>
                <a:gd name="T75" fmla="*/ 14 h 54"/>
                <a:gd name="T76" fmla="*/ 4 w 20"/>
                <a:gd name="T77" fmla="*/ 22 h 54"/>
                <a:gd name="T78" fmla="*/ 0 w 20"/>
                <a:gd name="T79" fmla="*/ 28 h 54"/>
                <a:gd name="T80" fmla="*/ 2 w 20"/>
                <a:gd name="T81" fmla="*/ 28 h 54"/>
                <a:gd name="T82" fmla="*/ 4 w 20"/>
                <a:gd name="T83" fmla="*/ 32 h 54"/>
                <a:gd name="T84" fmla="*/ 6 w 20"/>
                <a:gd name="T85" fmla="*/ 36 h 54"/>
                <a:gd name="T86" fmla="*/ 10 w 20"/>
                <a:gd name="T87" fmla="*/ 42 h 54"/>
                <a:gd name="T88" fmla="*/ 12 w 20"/>
                <a:gd name="T89" fmla="*/ 48 h 54"/>
                <a:gd name="T90" fmla="*/ 10 w 20"/>
                <a:gd name="T91" fmla="*/ 50 h 54"/>
                <a:gd name="T92" fmla="*/ 12 w 20"/>
                <a:gd name="T9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54">
                  <a:moveTo>
                    <a:pt x="12" y="54"/>
                  </a:moveTo>
                  <a:lnTo>
                    <a:pt x="14" y="52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6"/>
                  </a:lnTo>
                  <a:lnTo>
                    <a:pt x="18" y="34"/>
                  </a:lnTo>
                  <a:lnTo>
                    <a:pt x="18" y="32"/>
                  </a:lnTo>
                  <a:lnTo>
                    <a:pt x="18" y="26"/>
                  </a:lnTo>
                  <a:lnTo>
                    <a:pt x="16" y="26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8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8" y="6"/>
                  </a:lnTo>
                  <a:lnTo>
                    <a:pt x="8" y="14"/>
                  </a:lnTo>
                  <a:lnTo>
                    <a:pt x="4" y="22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6" y="36"/>
                  </a:lnTo>
                  <a:lnTo>
                    <a:pt x="10" y="42"/>
                  </a:lnTo>
                  <a:lnTo>
                    <a:pt x="12" y="48"/>
                  </a:lnTo>
                  <a:lnTo>
                    <a:pt x="10" y="50"/>
                  </a:lnTo>
                  <a:lnTo>
                    <a:pt x="12" y="5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4" name="Ireland">
              <a:extLst>
                <a:ext uri="{FF2B5EF4-FFF2-40B4-BE49-F238E27FC236}">
                  <a16:creationId xmlns:a16="http://schemas.microsoft.com/office/drawing/2014/main" id="{6AA3DABC-9A9E-4A2F-AB1B-0DD364102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089" y="2959276"/>
              <a:ext cx="95693" cy="122487"/>
            </a:xfrm>
            <a:custGeom>
              <a:avLst/>
              <a:gdLst>
                <a:gd name="T0" fmla="*/ 20 w 50"/>
                <a:gd name="T1" fmla="*/ 64 h 64"/>
                <a:gd name="T2" fmla="*/ 24 w 50"/>
                <a:gd name="T3" fmla="*/ 58 h 64"/>
                <a:gd name="T4" fmla="*/ 28 w 50"/>
                <a:gd name="T5" fmla="*/ 58 h 64"/>
                <a:gd name="T6" fmla="*/ 38 w 50"/>
                <a:gd name="T7" fmla="*/ 54 h 64"/>
                <a:gd name="T8" fmla="*/ 40 w 50"/>
                <a:gd name="T9" fmla="*/ 54 h 64"/>
                <a:gd name="T10" fmla="*/ 44 w 50"/>
                <a:gd name="T11" fmla="*/ 50 h 64"/>
                <a:gd name="T12" fmla="*/ 46 w 50"/>
                <a:gd name="T13" fmla="*/ 46 h 64"/>
                <a:gd name="T14" fmla="*/ 48 w 50"/>
                <a:gd name="T15" fmla="*/ 36 h 64"/>
                <a:gd name="T16" fmla="*/ 48 w 50"/>
                <a:gd name="T17" fmla="*/ 32 h 64"/>
                <a:gd name="T18" fmla="*/ 46 w 50"/>
                <a:gd name="T19" fmla="*/ 24 h 64"/>
                <a:gd name="T20" fmla="*/ 44 w 50"/>
                <a:gd name="T21" fmla="*/ 22 h 64"/>
                <a:gd name="T22" fmla="*/ 38 w 50"/>
                <a:gd name="T23" fmla="*/ 16 h 64"/>
                <a:gd name="T24" fmla="*/ 34 w 50"/>
                <a:gd name="T25" fmla="*/ 20 h 64"/>
                <a:gd name="T26" fmla="*/ 34 w 50"/>
                <a:gd name="T27" fmla="*/ 10 h 64"/>
                <a:gd name="T28" fmla="*/ 36 w 50"/>
                <a:gd name="T29" fmla="*/ 6 h 64"/>
                <a:gd name="T30" fmla="*/ 40 w 50"/>
                <a:gd name="T31" fmla="*/ 2 h 64"/>
                <a:gd name="T32" fmla="*/ 36 w 50"/>
                <a:gd name="T33" fmla="*/ 2 h 64"/>
                <a:gd name="T34" fmla="*/ 34 w 50"/>
                <a:gd name="T35" fmla="*/ 6 h 64"/>
                <a:gd name="T36" fmla="*/ 34 w 50"/>
                <a:gd name="T37" fmla="*/ 2 h 64"/>
                <a:gd name="T38" fmla="*/ 30 w 50"/>
                <a:gd name="T39" fmla="*/ 2 h 64"/>
                <a:gd name="T40" fmla="*/ 26 w 50"/>
                <a:gd name="T41" fmla="*/ 4 h 64"/>
                <a:gd name="T42" fmla="*/ 26 w 50"/>
                <a:gd name="T43" fmla="*/ 8 h 64"/>
                <a:gd name="T44" fmla="*/ 24 w 50"/>
                <a:gd name="T45" fmla="*/ 8 h 64"/>
                <a:gd name="T46" fmla="*/ 24 w 50"/>
                <a:gd name="T47" fmla="*/ 12 h 64"/>
                <a:gd name="T48" fmla="*/ 28 w 50"/>
                <a:gd name="T49" fmla="*/ 12 h 64"/>
                <a:gd name="T50" fmla="*/ 22 w 50"/>
                <a:gd name="T51" fmla="*/ 16 h 64"/>
                <a:gd name="T52" fmla="*/ 16 w 50"/>
                <a:gd name="T53" fmla="*/ 18 h 64"/>
                <a:gd name="T54" fmla="*/ 10 w 50"/>
                <a:gd name="T55" fmla="*/ 16 h 64"/>
                <a:gd name="T56" fmla="*/ 8 w 50"/>
                <a:gd name="T57" fmla="*/ 18 h 64"/>
                <a:gd name="T58" fmla="*/ 10 w 50"/>
                <a:gd name="T59" fmla="*/ 22 h 64"/>
                <a:gd name="T60" fmla="*/ 4 w 50"/>
                <a:gd name="T61" fmla="*/ 22 h 64"/>
                <a:gd name="T62" fmla="*/ 12 w 50"/>
                <a:gd name="T63" fmla="*/ 24 h 64"/>
                <a:gd name="T64" fmla="*/ 8 w 50"/>
                <a:gd name="T65" fmla="*/ 28 h 64"/>
                <a:gd name="T66" fmla="*/ 6 w 50"/>
                <a:gd name="T67" fmla="*/ 30 h 64"/>
                <a:gd name="T68" fmla="*/ 8 w 50"/>
                <a:gd name="T69" fmla="*/ 32 h 64"/>
                <a:gd name="T70" fmla="*/ 18 w 50"/>
                <a:gd name="T71" fmla="*/ 36 h 64"/>
                <a:gd name="T72" fmla="*/ 12 w 50"/>
                <a:gd name="T73" fmla="*/ 40 h 64"/>
                <a:gd name="T74" fmla="*/ 6 w 50"/>
                <a:gd name="T75" fmla="*/ 46 h 64"/>
                <a:gd name="T76" fmla="*/ 12 w 50"/>
                <a:gd name="T77" fmla="*/ 46 h 64"/>
                <a:gd name="T78" fmla="*/ 16 w 50"/>
                <a:gd name="T79" fmla="*/ 44 h 64"/>
                <a:gd name="T80" fmla="*/ 10 w 50"/>
                <a:gd name="T81" fmla="*/ 46 h 64"/>
                <a:gd name="T82" fmla="*/ 8 w 50"/>
                <a:gd name="T83" fmla="*/ 50 h 64"/>
                <a:gd name="T84" fmla="*/ 6 w 50"/>
                <a:gd name="T85" fmla="*/ 52 h 64"/>
                <a:gd name="T86" fmla="*/ 2 w 50"/>
                <a:gd name="T87" fmla="*/ 50 h 64"/>
                <a:gd name="T88" fmla="*/ 8 w 50"/>
                <a:gd name="T89" fmla="*/ 52 h 64"/>
                <a:gd name="T90" fmla="*/ 0 w 50"/>
                <a:gd name="T91" fmla="*/ 58 h 64"/>
                <a:gd name="T92" fmla="*/ 8 w 50"/>
                <a:gd name="T93" fmla="*/ 58 h 64"/>
                <a:gd name="T94" fmla="*/ 6 w 50"/>
                <a:gd name="T95" fmla="*/ 62 h 64"/>
                <a:gd name="T96" fmla="*/ 6 w 50"/>
                <a:gd name="T97" fmla="*/ 64 h 64"/>
                <a:gd name="T98" fmla="*/ 10 w 50"/>
                <a:gd name="T9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" h="64">
                  <a:moveTo>
                    <a:pt x="12" y="64"/>
                  </a:moveTo>
                  <a:lnTo>
                    <a:pt x="16" y="64"/>
                  </a:lnTo>
                  <a:lnTo>
                    <a:pt x="20" y="64"/>
                  </a:lnTo>
                  <a:lnTo>
                    <a:pt x="22" y="60"/>
                  </a:lnTo>
                  <a:lnTo>
                    <a:pt x="22" y="58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26" y="60"/>
                  </a:lnTo>
                  <a:lnTo>
                    <a:pt x="28" y="58"/>
                  </a:lnTo>
                  <a:lnTo>
                    <a:pt x="30" y="58"/>
                  </a:lnTo>
                  <a:lnTo>
                    <a:pt x="30" y="56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42" y="54"/>
                  </a:lnTo>
                  <a:lnTo>
                    <a:pt x="46" y="54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48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48" y="36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48" y="32"/>
                  </a:lnTo>
                  <a:lnTo>
                    <a:pt x="46" y="30"/>
                  </a:lnTo>
                  <a:lnTo>
                    <a:pt x="48" y="26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8" y="24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28" y="16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4" y="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8" y="4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6" y="2"/>
                  </a:lnTo>
                  <a:lnTo>
                    <a:pt x="34" y="2"/>
                  </a:lnTo>
                  <a:lnTo>
                    <a:pt x="36" y="4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6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26" y="14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6" y="16"/>
                  </a:lnTo>
                  <a:lnTo>
                    <a:pt x="6" y="20"/>
                  </a:lnTo>
                  <a:lnTo>
                    <a:pt x="8" y="18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6"/>
                  </a:lnTo>
                  <a:lnTo>
                    <a:pt x="18" y="36"/>
                  </a:lnTo>
                  <a:lnTo>
                    <a:pt x="16" y="36"/>
                  </a:lnTo>
                  <a:lnTo>
                    <a:pt x="14" y="36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4"/>
                  </a:lnTo>
                  <a:lnTo>
                    <a:pt x="6" y="46"/>
                  </a:lnTo>
                  <a:lnTo>
                    <a:pt x="8" y="46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4" y="46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20" y="44"/>
                  </a:lnTo>
                  <a:lnTo>
                    <a:pt x="14" y="46"/>
                  </a:lnTo>
                  <a:lnTo>
                    <a:pt x="10" y="46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8" y="50"/>
                  </a:lnTo>
                  <a:lnTo>
                    <a:pt x="6" y="50"/>
                  </a:lnTo>
                  <a:lnTo>
                    <a:pt x="8" y="52"/>
                  </a:lnTo>
                  <a:lnTo>
                    <a:pt x="6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2" y="50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8" y="52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2" y="58"/>
                  </a:lnTo>
                  <a:lnTo>
                    <a:pt x="2" y="60"/>
                  </a:lnTo>
                  <a:lnTo>
                    <a:pt x="8" y="58"/>
                  </a:lnTo>
                  <a:lnTo>
                    <a:pt x="4" y="60"/>
                  </a:lnTo>
                  <a:lnTo>
                    <a:pt x="2" y="62"/>
                  </a:lnTo>
                  <a:lnTo>
                    <a:pt x="6" y="62"/>
                  </a:lnTo>
                  <a:lnTo>
                    <a:pt x="10" y="60"/>
                  </a:lnTo>
                  <a:lnTo>
                    <a:pt x="10" y="62"/>
                  </a:lnTo>
                  <a:lnTo>
                    <a:pt x="6" y="64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0" y="64"/>
                  </a:lnTo>
                  <a:lnTo>
                    <a:pt x="12" y="6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5" name="Iraq">
              <a:extLst>
                <a:ext uri="{FF2B5EF4-FFF2-40B4-BE49-F238E27FC236}">
                  <a16:creationId xmlns:a16="http://schemas.microsoft.com/office/drawing/2014/main" id="{3F16F1BB-4F5C-4121-8000-DDD6F5ED4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301" y="3491329"/>
              <a:ext cx="229663" cy="218180"/>
            </a:xfrm>
            <a:custGeom>
              <a:avLst/>
              <a:gdLst>
                <a:gd name="T0" fmla="*/ 118 w 120"/>
                <a:gd name="T1" fmla="*/ 98 h 114"/>
                <a:gd name="T2" fmla="*/ 114 w 120"/>
                <a:gd name="T3" fmla="*/ 96 h 114"/>
                <a:gd name="T4" fmla="*/ 110 w 120"/>
                <a:gd name="T5" fmla="*/ 88 h 114"/>
                <a:gd name="T6" fmla="*/ 108 w 120"/>
                <a:gd name="T7" fmla="*/ 80 h 114"/>
                <a:gd name="T8" fmla="*/ 108 w 120"/>
                <a:gd name="T9" fmla="*/ 72 h 114"/>
                <a:gd name="T10" fmla="*/ 104 w 120"/>
                <a:gd name="T11" fmla="*/ 68 h 114"/>
                <a:gd name="T12" fmla="*/ 102 w 120"/>
                <a:gd name="T13" fmla="*/ 66 h 114"/>
                <a:gd name="T14" fmla="*/ 90 w 120"/>
                <a:gd name="T15" fmla="*/ 62 h 114"/>
                <a:gd name="T16" fmla="*/ 86 w 120"/>
                <a:gd name="T17" fmla="*/ 60 h 114"/>
                <a:gd name="T18" fmla="*/ 86 w 120"/>
                <a:gd name="T19" fmla="*/ 58 h 114"/>
                <a:gd name="T20" fmla="*/ 84 w 120"/>
                <a:gd name="T21" fmla="*/ 52 h 114"/>
                <a:gd name="T22" fmla="*/ 82 w 120"/>
                <a:gd name="T23" fmla="*/ 50 h 114"/>
                <a:gd name="T24" fmla="*/ 78 w 120"/>
                <a:gd name="T25" fmla="*/ 48 h 114"/>
                <a:gd name="T26" fmla="*/ 80 w 120"/>
                <a:gd name="T27" fmla="*/ 46 h 114"/>
                <a:gd name="T28" fmla="*/ 78 w 120"/>
                <a:gd name="T29" fmla="*/ 42 h 114"/>
                <a:gd name="T30" fmla="*/ 80 w 120"/>
                <a:gd name="T31" fmla="*/ 36 h 114"/>
                <a:gd name="T32" fmla="*/ 82 w 120"/>
                <a:gd name="T33" fmla="*/ 34 h 114"/>
                <a:gd name="T34" fmla="*/ 84 w 120"/>
                <a:gd name="T35" fmla="*/ 28 h 114"/>
                <a:gd name="T36" fmla="*/ 84 w 120"/>
                <a:gd name="T37" fmla="*/ 24 h 114"/>
                <a:gd name="T38" fmla="*/ 86 w 120"/>
                <a:gd name="T39" fmla="*/ 24 h 114"/>
                <a:gd name="T40" fmla="*/ 86 w 120"/>
                <a:gd name="T41" fmla="*/ 22 h 114"/>
                <a:gd name="T42" fmla="*/ 82 w 120"/>
                <a:gd name="T43" fmla="*/ 22 h 114"/>
                <a:gd name="T44" fmla="*/ 76 w 120"/>
                <a:gd name="T45" fmla="*/ 18 h 114"/>
                <a:gd name="T46" fmla="*/ 72 w 120"/>
                <a:gd name="T47" fmla="*/ 16 h 114"/>
                <a:gd name="T48" fmla="*/ 70 w 120"/>
                <a:gd name="T49" fmla="*/ 12 h 114"/>
                <a:gd name="T50" fmla="*/ 66 w 120"/>
                <a:gd name="T51" fmla="*/ 10 h 114"/>
                <a:gd name="T52" fmla="*/ 66 w 120"/>
                <a:gd name="T53" fmla="*/ 4 h 114"/>
                <a:gd name="T54" fmla="*/ 60 w 120"/>
                <a:gd name="T55" fmla="*/ 4 h 114"/>
                <a:gd name="T56" fmla="*/ 58 w 120"/>
                <a:gd name="T57" fmla="*/ 2 h 114"/>
                <a:gd name="T58" fmla="*/ 54 w 120"/>
                <a:gd name="T59" fmla="*/ 2 h 114"/>
                <a:gd name="T60" fmla="*/ 44 w 120"/>
                <a:gd name="T61" fmla="*/ 0 h 114"/>
                <a:gd name="T62" fmla="*/ 40 w 120"/>
                <a:gd name="T63" fmla="*/ 2 h 114"/>
                <a:gd name="T64" fmla="*/ 36 w 120"/>
                <a:gd name="T65" fmla="*/ 4 h 114"/>
                <a:gd name="T66" fmla="*/ 34 w 120"/>
                <a:gd name="T67" fmla="*/ 8 h 114"/>
                <a:gd name="T68" fmla="*/ 28 w 120"/>
                <a:gd name="T69" fmla="*/ 10 h 114"/>
                <a:gd name="T70" fmla="*/ 24 w 120"/>
                <a:gd name="T71" fmla="*/ 18 h 114"/>
                <a:gd name="T72" fmla="*/ 28 w 120"/>
                <a:gd name="T73" fmla="*/ 26 h 114"/>
                <a:gd name="T74" fmla="*/ 26 w 120"/>
                <a:gd name="T75" fmla="*/ 34 h 114"/>
                <a:gd name="T76" fmla="*/ 24 w 120"/>
                <a:gd name="T77" fmla="*/ 40 h 114"/>
                <a:gd name="T78" fmla="*/ 0 w 120"/>
                <a:gd name="T79" fmla="*/ 58 h 114"/>
                <a:gd name="T80" fmla="*/ 0 w 120"/>
                <a:gd name="T81" fmla="*/ 58 h 114"/>
                <a:gd name="T82" fmla="*/ 18 w 120"/>
                <a:gd name="T83" fmla="*/ 74 h 114"/>
                <a:gd name="T84" fmla="*/ 98 w 120"/>
                <a:gd name="T85" fmla="*/ 114 h 114"/>
                <a:gd name="T86" fmla="*/ 104 w 120"/>
                <a:gd name="T87" fmla="*/ 104 h 114"/>
                <a:gd name="T88" fmla="*/ 114 w 120"/>
                <a:gd name="T89" fmla="*/ 102 h 114"/>
                <a:gd name="T90" fmla="*/ 118 w 120"/>
                <a:gd name="T91" fmla="*/ 102 h 114"/>
                <a:gd name="T92" fmla="*/ 120 w 120"/>
                <a:gd name="T93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0" h="114">
                  <a:moveTo>
                    <a:pt x="120" y="100"/>
                  </a:moveTo>
                  <a:lnTo>
                    <a:pt x="118" y="98"/>
                  </a:lnTo>
                  <a:lnTo>
                    <a:pt x="116" y="98"/>
                  </a:lnTo>
                  <a:lnTo>
                    <a:pt x="114" y="96"/>
                  </a:lnTo>
                  <a:lnTo>
                    <a:pt x="114" y="88"/>
                  </a:lnTo>
                  <a:lnTo>
                    <a:pt x="110" y="88"/>
                  </a:lnTo>
                  <a:lnTo>
                    <a:pt x="108" y="84"/>
                  </a:lnTo>
                  <a:lnTo>
                    <a:pt x="108" y="80"/>
                  </a:lnTo>
                  <a:lnTo>
                    <a:pt x="112" y="78"/>
                  </a:lnTo>
                  <a:lnTo>
                    <a:pt x="108" y="72"/>
                  </a:lnTo>
                  <a:lnTo>
                    <a:pt x="106" y="72"/>
                  </a:lnTo>
                  <a:lnTo>
                    <a:pt x="104" y="68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92" y="60"/>
                  </a:lnTo>
                  <a:lnTo>
                    <a:pt x="90" y="62"/>
                  </a:lnTo>
                  <a:lnTo>
                    <a:pt x="88" y="62"/>
                  </a:lnTo>
                  <a:lnTo>
                    <a:pt x="86" y="60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88" y="56"/>
                  </a:lnTo>
                  <a:lnTo>
                    <a:pt x="84" y="52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80" y="48"/>
                  </a:lnTo>
                  <a:lnTo>
                    <a:pt x="78" y="48"/>
                  </a:lnTo>
                  <a:lnTo>
                    <a:pt x="78" y="46"/>
                  </a:lnTo>
                  <a:lnTo>
                    <a:pt x="80" y="46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80" y="38"/>
                  </a:lnTo>
                  <a:lnTo>
                    <a:pt x="80" y="36"/>
                  </a:lnTo>
                  <a:lnTo>
                    <a:pt x="80" y="34"/>
                  </a:lnTo>
                  <a:lnTo>
                    <a:pt x="82" y="34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4" y="24"/>
                  </a:lnTo>
                  <a:lnTo>
                    <a:pt x="84" y="24"/>
                  </a:lnTo>
                  <a:lnTo>
                    <a:pt x="86" y="24"/>
                  </a:lnTo>
                  <a:lnTo>
                    <a:pt x="88" y="22"/>
                  </a:lnTo>
                  <a:lnTo>
                    <a:pt x="86" y="22"/>
                  </a:lnTo>
                  <a:lnTo>
                    <a:pt x="84" y="22"/>
                  </a:lnTo>
                  <a:lnTo>
                    <a:pt x="82" y="22"/>
                  </a:lnTo>
                  <a:lnTo>
                    <a:pt x="80" y="22"/>
                  </a:lnTo>
                  <a:lnTo>
                    <a:pt x="76" y="18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0" y="14"/>
                  </a:lnTo>
                  <a:lnTo>
                    <a:pt x="70" y="12"/>
                  </a:lnTo>
                  <a:lnTo>
                    <a:pt x="68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6" y="4"/>
                  </a:lnTo>
                  <a:lnTo>
                    <a:pt x="62" y="4"/>
                  </a:lnTo>
                  <a:lnTo>
                    <a:pt x="60" y="4"/>
                  </a:lnTo>
                  <a:lnTo>
                    <a:pt x="58" y="4"/>
                  </a:lnTo>
                  <a:lnTo>
                    <a:pt x="58" y="2"/>
                  </a:lnTo>
                  <a:lnTo>
                    <a:pt x="56" y="0"/>
                  </a:lnTo>
                  <a:lnTo>
                    <a:pt x="54" y="2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2" y="10"/>
                  </a:lnTo>
                  <a:lnTo>
                    <a:pt x="28" y="10"/>
                  </a:lnTo>
                  <a:lnTo>
                    <a:pt x="24" y="14"/>
                  </a:lnTo>
                  <a:lnTo>
                    <a:pt x="24" y="18"/>
                  </a:lnTo>
                  <a:lnTo>
                    <a:pt x="26" y="22"/>
                  </a:lnTo>
                  <a:lnTo>
                    <a:pt x="28" y="26"/>
                  </a:lnTo>
                  <a:lnTo>
                    <a:pt x="24" y="30"/>
                  </a:lnTo>
                  <a:lnTo>
                    <a:pt x="26" y="34"/>
                  </a:lnTo>
                  <a:lnTo>
                    <a:pt x="26" y="36"/>
                  </a:lnTo>
                  <a:lnTo>
                    <a:pt x="24" y="40"/>
                  </a:lnTo>
                  <a:lnTo>
                    <a:pt x="22" y="42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6" y="72"/>
                  </a:lnTo>
                  <a:lnTo>
                    <a:pt x="18" y="74"/>
                  </a:lnTo>
                  <a:lnTo>
                    <a:pt x="76" y="114"/>
                  </a:lnTo>
                  <a:lnTo>
                    <a:pt x="98" y="114"/>
                  </a:lnTo>
                  <a:lnTo>
                    <a:pt x="100" y="110"/>
                  </a:lnTo>
                  <a:lnTo>
                    <a:pt x="104" y="104"/>
                  </a:lnTo>
                  <a:lnTo>
                    <a:pt x="110" y="100"/>
                  </a:lnTo>
                  <a:lnTo>
                    <a:pt x="114" y="102"/>
                  </a:lnTo>
                  <a:lnTo>
                    <a:pt x="116" y="102"/>
                  </a:lnTo>
                  <a:lnTo>
                    <a:pt x="118" y="102"/>
                  </a:lnTo>
                  <a:lnTo>
                    <a:pt x="118" y="100"/>
                  </a:lnTo>
                  <a:lnTo>
                    <a:pt x="120" y="10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6" name="Iran">
              <a:extLst>
                <a:ext uri="{FF2B5EF4-FFF2-40B4-BE49-F238E27FC236}">
                  <a16:creationId xmlns:a16="http://schemas.microsoft.com/office/drawing/2014/main" id="{F234C05A-244A-4A12-91DB-1A445F2D6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822" y="3422430"/>
              <a:ext cx="482293" cy="386600"/>
            </a:xfrm>
            <a:custGeom>
              <a:avLst/>
              <a:gdLst>
                <a:gd name="T0" fmla="*/ 10 w 252"/>
                <a:gd name="T1" fmla="*/ 4 h 202"/>
                <a:gd name="T2" fmla="*/ 24 w 252"/>
                <a:gd name="T3" fmla="*/ 12 h 202"/>
                <a:gd name="T4" fmla="*/ 32 w 252"/>
                <a:gd name="T5" fmla="*/ 12 h 202"/>
                <a:gd name="T6" fmla="*/ 38 w 252"/>
                <a:gd name="T7" fmla="*/ 6 h 202"/>
                <a:gd name="T8" fmla="*/ 46 w 252"/>
                <a:gd name="T9" fmla="*/ 2 h 202"/>
                <a:gd name="T10" fmla="*/ 50 w 252"/>
                <a:gd name="T11" fmla="*/ 8 h 202"/>
                <a:gd name="T12" fmla="*/ 54 w 252"/>
                <a:gd name="T13" fmla="*/ 18 h 202"/>
                <a:gd name="T14" fmla="*/ 60 w 252"/>
                <a:gd name="T15" fmla="*/ 24 h 202"/>
                <a:gd name="T16" fmla="*/ 66 w 252"/>
                <a:gd name="T17" fmla="*/ 32 h 202"/>
                <a:gd name="T18" fmla="*/ 78 w 252"/>
                <a:gd name="T19" fmla="*/ 34 h 202"/>
                <a:gd name="T20" fmla="*/ 96 w 252"/>
                <a:gd name="T21" fmla="*/ 44 h 202"/>
                <a:gd name="T22" fmla="*/ 124 w 252"/>
                <a:gd name="T23" fmla="*/ 42 h 202"/>
                <a:gd name="T24" fmla="*/ 130 w 252"/>
                <a:gd name="T25" fmla="*/ 32 h 202"/>
                <a:gd name="T26" fmla="*/ 146 w 252"/>
                <a:gd name="T27" fmla="*/ 20 h 202"/>
                <a:gd name="T28" fmla="*/ 160 w 252"/>
                <a:gd name="T29" fmla="*/ 18 h 202"/>
                <a:gd name="T30" fmla="*/ 178 w 252"/>
                <a:gd name="T31" fmla="*/ 26 h 202"/>
                <a:gd name="T32" fmla="*/ 190 w 252"/>
                <a:gd name="T33" fmla="*/ 32 h 202"/>
                <a:gd name="T34" fmla="*/ 210 w 252"/>
                <a:gd name="T35" fmla="*/ 46 h 202"/>
                <a:gd name="T36" fmla="*/ 212 w 252"/>
                <a:gd name="T37" fmla="*/ 58 h 202"/>
                <a:gd name="T38" fmla="*/ 212 w 252"/>
                <a:gd name="T39" fmla="*/ 66 h 202"/>
                <a:gd name="T40" fmla="*/ 206 w 252"/>
                <a:gd name="T41" fmla="*/ 76 h 202"/>
                <a:gd name="T42" fmla="*/ 214 w 252"/>
                <a:gd name="T43" fmla="*/ 84 h 202"/>
                <a:gd name="T44" fmla="*/ 214 w 252"/>
                <a:gd name="T45" fmla="*/ 106 h 202"/>
                <a:gd name="T46" fmla="*/ 228 w 252"/>
                <a:gd name="T47" fmla="*/ 120 h 202"/>
                <a:gd name="T48" fmla="*/ 226 w 252"/>
                <a:gd name="T49" fmla="*/ 150 h 202"/>
                <a:gd name="T50" fmla="*/ 240 w 252"/>
                <a:gd name="T51" fmla="*/ 158 h 202"/>
                <a:gd name="T52" fmla="*/ 246 w 252"/>
                <a:gd name="T53" fmla="*/ 170 h 202"/>
                <a:gd name="T54" fmla="*/ 250 w 252"/>
                <a:gd name="T55" fmla="*/ 180 h 202"/>
                <a:gd name="T56" fmla="*/ 234 w 252"/>
                <a:gd name="T57" fmla="*/ 186 h 202"/>
                <a:gd name="T58" fmla="*/ 234 w 252"/>
                <a:gd name="T59" fmla="*/ 200 h 202"/>
                <a:gd name="T60" fmla="*/ 224 w 252"/>
                <a:gd name="T61" fmla="*/ 200 h 202"/>
                <a:gd name="T62" fmla="*/ 218 w 252"/>
                <a:gd name="T63" fmla="*/ 198 h 202"/>
                <a:gd name="T64" fmla="*/ 198 w 252"/>
                <a:gd name="T65" fmla="*/ 198 h 202"/>
                <a:gd name="T66" fmla="*/ 186 w 252"/>
                <a:gd name="T67" fmla="*/ 194 h 202"/>
                <a:gd name="T68" fmla="*/ 176 w 252"/>
                <a:gd name="T69" fmla="*/ 184 h 202"/>
                <a:gd name="T70" fmla="*/ 172 w 252"/>
                <a:gd name="T71" fmla="*/ 176 h 202"/>
                <a:gd name="T72" fmla="*/ 158 w 252"/>
                <a:gd name="T73" fmla="*/ 176 h 202"/>
                <a:gd name="T74" fmla="*/ 140 w 252"/>
                <a:gd name="T75" fmla="*/ 180 h 202"/>
                <a:gd name="T76" fmla="*/ 128 w 252"/>
                <a:gd name="T77" fmla="*/ 176 h 202"/>
                <a:gd name="T78" fmla="*/ 120 w 252"/>
                <a:gd name="T79" fmla="*/ 170 h 202"/>
                <a:gd name="T80" fmla="*/ 106 w 252"/>
                <a:gd name="T81" fmla="*/ 166 h 202"/>
                <a:gd name="T82" fmla="*/ 96 w 252"/>
                <a:gd name="T83" fmla="*/ 152 h 202"/>
                <a:gd name="T84" fmla="*/ 96 w 252"/>
                <a:gd name="T85" fmla="*/ 150 h 202"/>
                <a:gd name="T86" fmla="*/ 86 w 252"/>
                <a:gd name="T87" fmla="*/ 136 h 202"/>
                <a:gd name="T88" fmla="*/ 78 w 252"/>
                <a:gd name="T89" fmla="*/ 136 h 202"/>
                <a:gd name="T90" fmla="*/ 74 w 252"/>
                <a:gd name="T91" fmla="*/ 132 h 202"/>
                <a:gd name="T92" fmla="*/ 70 w 252"/>
                <a:gd name="T93" fmla="*/ 138 h 202"/>
                <a:gd name="T94" fmla="*/ 64 w 252"/>
                <a:gd name="T95" fmla="*/ 134 h 202"/>
                <a:gd name="T96" fmla="*/ 56 w 252"/>
                <a:gd name="T97" fmla="*/ 116 h 202"/>
                <a:gd name="T98" fmla="*/ 50 w 252"/>
                <a:gd name="T99" fmla="*/ 102 h 202"/>
                <a:gd name="T100" fmla="*/ 34 w 252"/>
                <a:gd name="T101" fmla="*/ 96 h 202"/>
                <a:gd name="T102" fmla="*/ 32 w 252"/>
                <a:gd name="T103" fmla="*/ 86 h 202"/>
                <a:gd name="T104" fmla="*/ 28 w 252"/>
                <a:gd name="T105" fmla="*/ 82 h 202"/>
                <a:gd name="T106" fmla="*/ 28 w 252"/>
                <a:gd name="T107" fmla="*/ 70 h 202"/>
                <a:gd name="T108" fmla="*/ 32 w 252"/>
                <a:gd name="T109" fmla="*/ 60 h 202"/>
                <a:gd name="T110" fmla="*/ 32 w 252"/>
                <a:gd name="T111" fmla="*/ 58 h 202"/>
                <a:gd name="T112" fmla="*/ 20 w 252"/>
                <a:gd name="T113" fmla="*/ 52 h 202"/>
                <a:gd name="T114" fmla="*/ 14 w 252"/>
                <a:gd name="T115" fmla="*/ 44 h 202"/>
                <a:gd name="T116" fmla="*/ 10 w 252"/>
                <a:gd name="T117" fmla="*/ 36 h 202"/>
                <a:gd name="T118" fmla="*/ 6 w 252"/>
                <a:gd name="T119" fmla="*/ 20 h 202"/>
                <a:gd name="T120" fmla="*/ 2 w 252"/>
                <a:gd name="T121" fmla="*/ 8 h 202"/>
                <a:gd name="T122" fmla="*/ 6 w 252"/>
                <a:gd name="T12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202">
                  <a:moveTo>
                    <a:pt x="6" y="0"/>
                  </a:moveTo>
                  <a:lnTo>
                    <a:pt x="6" y="0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16" y="10"/>
                  </a:lnTo>
                  <a:lnTo>
                    <a:pt x="20" y="12"/>
                  </a:lnTo>
                  <a:lnTo>
                    <a:pt x="24" y="12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30" y="12"/>
                  </a:lnTo>
                  <a:lnTo>
                    <a:pt x="32" y="12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6" y="10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50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52" y="10"/>
                  </a:lnTo>
                  <a:lnTo>
                    <a:pt x="48" y="14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6" y="20"/>
                  </a:lnTo>
                  <a:lnTo>
                    <a:pt x="58" y="20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60" y="24"/>
                  </a:lnTo>
                  <a:lnTo>
                    <a:pt x="60" y="26"/>
                  </a:lnTo>
                  <a:lnTo>
                    <a:pt x="60" y="28"/>
                  </a:lnTo>
                  <a:lnTo>
                    <a:pt x="60" y="30"/>
                  </a:lnTo>
                  <a:lnTo>
                    <a:pt x="62" y="30"/>
                  </a:lnTo>
                  <a:lnTo>
                    <a:pt x="66" y="32"/>
                  </a:lnTo>
                  <a:lnTo>
                    <a:pt x="68" y="32"/>
                  </a:lnTo>
                  <a:lnTo>
                    <a:pt x="70" y="34"/>
                  </a:lnTo>
                  <a:lnTo>
                    <a:pt x="74" y="32"/>
                  </a:lnTo>
                  <a:lnTo>
                    <a:pt x="76" y="34"/>
                  </a:lnTo>
                  <a:lnTo>
                    <a:pt x="78" y="34"/>
                  </a:lnTo>
                  <a:lnTo>
                    <a:pt x="78" y="38"/>
                  </a:lnTo>
                  <a:lnTo>
                    <a:pt x="80" y="40"/>
                  </a:lnTo>
                  <a:lnTo>
                    <a:pt x="88" y="42"/>
                  </a:lnTo>
                  <a:lnTo>
                    <a:pt x="90" y="42"/>
                  </a:lnTo>
                  <a:lnTo>
                    <a:pt x="96" y="44"/>
                  </a:lnTo>
                  <a:lnTo>
                    <a:pt x="100" y="44"/>
                  </a:lnTo>
                  <a:lnTo>
                    <a:pt x="108" y="42"/>
                  </a:lnTo>
                  <a:lnTo>
                    <a:pt x="116" y="42"/>
                  </a:lnTo>
                  <a:lnTo>
                    <a:pt x="122" y="42"/>
                  </a:lnTo>
                  <a:lnTo>
                    <a:pt x="124" y="42"/>
                  </a:lnTo>
                  <a:lnTo>
                    <a:pt x="126" y="38"/>
                  </a:lnTo>
                  <a:lnTo>
                    <a:pt x="124" y="36"/>
                  </a:lnTo>
                  <a:lnTo>
                    <a:pt x="122" y="32"/>
                  </a:lnTo>
                  <a:lnTo>
                    <a:pt x="124" y="32"/>
                  </a:lnTo>
                  <a:lnTo>
                    <a:pt x="130" y="32"/>
                  </a:lnTo>
                  <a:lnTo>
                    <a:pt x="132" y="28"/>
                  </a:lnTo>
                  <a:lnTo>
                    <a:pt x="134" y="26"/>
                  </a:lnTo>
                  <a:lnTo>
                    <a:pt x="136" y="26"/>
                  </a:lnTo>
                  <a:lnTo>
                    <a:pt x="142" y="22"/>
                  </a:lnTo>
                  <a:lnTo>
                    <a:pt x="146" y="20"/>
                  </a:lnTo>
                  <a:lnTo>
                    <a:pt x="150" y="22"/>
                  </a:lnTo>
                  <a:lnTo>
                    <a:pt x="152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4" y="22"/>
                  </a:lnTo>
                  <a:lnTo>
                    <a:pt x="168" y="24"/>
                  </a:lnTo>
                  <a:lnTo>
                    <a:pt x="174" y="28"/>
                  </a:lnTo>
                  <a:lnTo>
                    <a:pt x="176" y="28"/>
                  </a:lnTo>
                  <a:lnTo>
                    <a:pt x="178" y="26"/>
                  </a:lnTo>
                  <a:lnTo>
                    <a:pt x="184" y="28"/>
                  </a:lnTo>
                  <a:lnTo>
                    <a:pt x="186" y="30"/>
                  </a:lnTo>
                  <a:lnTo>
                    <a:pt x="186" y="32"/>
                  </a:lnTo>
                  <a:lnTo>
                    <a:pt x="188" y="34"/>
                  </a:lnTo>
                  <a:lnTo>
                    <a:pt x="190" y="32"/>
                  </a:lnTo>
                  <a:lnTo>
                    <a:pt x="196" y="34"/>
                  </a:lnTo>
                  <a:lnTo>
                    <a:pt x="200" y="40"/>
                  </a:lnTo>
                  <a:lnTo>
                    <a:pt x="206" y="42"/>
                  </a:lnTo>
                  <a:lnTo>
                    <a:pt x="208" y="42"/>
                  </a:lnTo>
                  <a:lnTo>
                    <a:pt x="210" y="46"/>
                  </a:lnTo>
                  <a:lnTo>
                    <a:pt x="210" y="48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2" y="56"/>
                  </a:lnTo>
                  <a:lnTo>
                    <a:pt x="212" y="58"/>
                  </a:lnTo>
                  <a:lnTo>
                    <a:pt x="212" y="60"/>
                  </a:lnTo>
                  <a:lnTo>
                    <a:pt x="212" y="62"/>
                  </a:lnTo>
                  <a:lnTo>
                    <a:pt x="212" y="64"/>
                  </a:lnTo>
                  <a:lnTo>
                    <a:pt x="212" y="66"/>
                  </a:lnTo>
                  <a:lnTo>
                    <a:pt x="212" y="66"/>
                  </a:lnTo>
                  <a:lnTo>
                    <a:pt x="208" y="68"/>
                  </a:lnTo>
                  <a:lnTo>
                    <a:pt x="206" y="70"/>
                  </a:lnTo>
                  <a:lnTo>
                    <a:pt x="208" y="72"/>
                  </a:lnTo>
                  <a:lnTo>
                    <a:pt x="210" y="72"/>
                  </a:lnTo>
                  <a:lnTo>
                    <a:pt x="206" y="76"/>
                  </a:lnTo>
                  <a:lnTo>
                    <a:pt x="208" y="76"/>
                  </a:lnTo>
                  <a:lnTo>
                    <a:pt x="208" y="80"/>
                  </a:lnTo>
                  <a:lnTo>
                    <a:pt x="208" y="84"/>
                  </a:lnTo>
                  <a:lnTo>
                    <a:pt x="212" y="84"/>
                  </a:lnTo>
                  <a:lnTo>
                    <a:pt x="214" y="84"/>
                  </a:lnTo>
                  <a:lnTo>
                    <a:pt x="210" y="88"/>
                  </a:lnTo>
                  <a:lnTo>
                    <a:pt x="210" y="92"/>
                  </a:lnTo>
                  <a:lnTo>
                    <a:pt x="212" y="98"/>
                  </a:lnTo>
                  <a:lnTo>
                    <a:pt x="214" y="104"/>
                  </a:lnTo>
                  <a:lnTo>
                    <a:pt x="214" y="106"/>
                  </a:lnTo>
                  <a:lnTo>
                    <a:pt x="214" y="108"/>
                  </a:lnTo>
                  <a:lnTo>
                    <a:pt x="214" y="112"/>
                  </a:lnTo>
                  <a:lnTo>
                    <a:pt x="226" y="112"/>
                  </a:lnTo>
                  <a:lnTo>
                    <a:pt x="228" y="116"/>
                  </a:lnTo>
                  <a:lnTo>
                    <a:pt x="228" y="120"/>
                  </a:lnTo>
                  <a:lnTo>
                    <a:pt x="228" y="126"/>
                  </a:lnTo>
                  <a:lnTo>
                    <a:pt x="228" y="126"/>
                  </a:lnTo>
                  <a:lnTo>
                    <a:pt x="218" y="140"/>
                  </a:lnTo>
                  <a:lnTo>
                    <a:pt x="226" y="148"/>
                  </a:lnTo>
                  <a:lnTo>
                    <a:pt x="226" y="150"/>
                  </a:lnTo>
                  <a:lnTo>
                    <a:pt x="230" y="154"/>
                  </a:lnTo>
                  <a:lnTo>
                    <a:pt x="232" y="156"/>
                  </a:lnTo>
                  <a:lnTo>
                    <a:pt x="234" y="156"/>
                  </a:lnTo>
                  <a:lnTo>
                    <a:pt x="238" y="158"/>
                  </a:lnTo>
                  <a:lnTo>
                    <a:pt x="240" y="158"/>
                  </a:lnTo>
                  <a:lnTo>
                    <a:pt x="240" y="160"/>
                  </a:lnTo>
                  <a:lnTo>
                    <a:pt x="244" y="160"/>
                  </a:lnTo>
                  <a:lnTo>
                    <a:pt x="244" y="164"/>
                  </a:lnTo>
                  <a:lnTo>
                    <a:pt x="244" y="166"/>
                  </a:lnTo>
                  <a:lnTo>
                    <a:pt x="246" y="170"/>
                  </a:lnTo>
                  <a:lnTo>
                    <a:pt x="246" y="172"/>
                  </a:lnTo>
                  <a:lnTo>
                    <a:pt x="248" y="172"/>
                  </a:lnTo>
                  <a:lnTo>
                    <a:pt x="252" y="174"/>
                  </a:lnTo>
                  <a:lnTo>
                    <a:pt x="252" y="180"/>
                  </a:lnTo>
                  <a:lnTo>
                    <a:pt x="250" y="180"/>
                  </a:lnTo>
                  <a:lnTo>
                    <a:pt x="248" y="180"/>
                  </a:lnTo>
                  <a:lnTo>
                    <a:pt x="240" y="182"/>
                  </a:lnTo>
                  <a:lnTo>
                    <a:pt x="240" y="182"/>
                  </a:lnTo>
                  <a:lnTo>
                    <a:pt x="236" y="184"/>
                  </a:lnTo>
                  <a:lnTo>
                    <a:pt x="234" y="186"/>
                  </a:lnTo>
                  <a:lnTo>
                    <a:pt x="236" y="18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4" y="198"/>
                  </a:lnTo>
                  <a:lnTo>
                    <a:pt x="234" y="200"/>
                  </a:lnTo>
                  <a:lnTo>
                    <a:pt x="234" y="200"/>
                  </a:lnTo>
                  <a:lnTo>
                    <a:pt x="234" y="202"/>
                  </a:lnTo>
                  <a:lnTo>
                    <a:pt x="232" y="202"/>
                  </a:lnTo>
                  <a:lnTo>
                    <a:pt x="226" y="202"/>
                  </a:lnTo>
                  <a:lnTo>
                    <a:pt x="224" y="200"/>
                  </a:lnTo>
                  <a:lnTo>
                    <a:pt x="222" y="198"/>
                  </a:lnTo>
                  <a:lnTo>
                    <a:pt x="222" y="198"/>
                  </a:lnTo>
                  <a:lnTo>
                    <a:pt x="220" y="200"/>
                  </a:lnTo>
                  <a:lnTo>
                    <a:pt x="220" y="200"/>
                  </a:lnTo>
                  <a:lnTo>
                    <a:pt x="218" y="198"/>
                  </a:lnTo>
                  <a:lnTo>
                    <a:pt x="218" y="200"/>
                  </a:lnTo>
                  <a:lnTo>
                    <a:pt x="214" y="198"/>
                  </a:lnTo>
                  <a:lnTo>
                    <a:pt x="210" y="198"/>
                  </a:lnTo>
                  <a:lnTo>
                    <a:pt x="206" y="196"/>
                  </a:lnTo>
                  <a:lnTo>
                    <a:pt x="198" y="198"/>
                  </a:lnTo>
                  <a:lnTo>
                    <a:pt x="196" y="194"/>
                  </a:lnTo>
                  <a:lnTo>
                    <a:pt x="194" y="194"/>
                  </a:lnTo>
                  <a:lnTo>
                    <a:pt x="192" y="196"/>
                  </a:lnTo>
                  <a:lnTo>
                    <a:pt x="190" y="194"/>
                  </a:lnTo>
                  <a:lnTo>
                    <a:pt x="186" y="194"/>
                  </a:lnTo>
                  <a:lnTo>
                    <a:pt x="180" y="194"/>
                  </a:lnTo>
                  <a:lnTo>
                    <a:pt x="180" y="194"/>
                  </a:lnTo>
                  <a:lnTo>
                    <a:pt x="178" y="192"/>
                  </a:lnTo>
                  <a:lnTo>
                    <a:pt x="178" y="190"/>
                  </a:lnTo>
                  <a:lnTo>
                    <a:pt x="176" y="184"/>
                  </a:lnTo>
                  <a:lnTo>
                    <a:pt x="174" y="180"/>
                  </a:lnTo>
                  <a:lnTo>
                    <a:pt x="172" y="178"/>
                  </a:lnTo>
                  <a:lnTo>
                    <a:pt x="172" y="176"/>
                  </a:lnTo>
                  <a:lnTo>
                    <a:pt x="172" y="176"/>
                  </a:lnTo>
                  <a:lnTo>
                    <a:pt x="172" y="176"/>
                  </a:lnTo>
                  <a:lnTo>
                    <a:pt x="166" y="174"/>
                  </a:lnTo>
                  <a:lnTo>
                    <a:pt x="164" y="176"/>
                  </a:lnTo>
                  <a:lnTo>
                    <a:pt x="162" y="178"/>
                  </a:lnTo>
                  <a:lnTo>
                    <a:pt x="158" y="178"/>
                  </a:lnTo>
                  <a:lnTo>
                    <a:pt x="158" y="176"/>
                  </a:lnTo>
                  <a:lnTo>
                    <a:pt x="158" y="178"/>
                  </a:lnTo>
                  <a:lnTo>
                    <a:pt x="152" y="182"/>
                  </a:lnTo>
                  <a:lnTo>
                    <a:pt x="148" y="184"/>
                  </a:lnTo>
                  <a:lnTo>
                    <a:pt x="144" y="182"/>
                  </a:lnTo>
                  <a:lnTo>
                    <a:pt x="140" y="180"/>
                  </a:lnTo>
                  <a:lnTo>
                    <a:pt x="136" y="182"/>
                  </a:lnTo>
                  <a:lnTo>
                    <a:pt x="136" y="182"/>
                  </a:lnTo>
                  <a:lnTo>
                    <a:pt x="132" y="178"/>
                  </a:lnTo>
                  <a:lnTo>
                    <a:pt x="130" y="178"/>
                  </a:lnTo>
                  <a:lnTo>
                    <a:pt x="128" y="176"/>
                  </a:lnTo>
                  <a:lnTo>
                    <a:pt x="124" y="176"/>
                  </a:lnTo>
                  <a:lnTo>
                    <a:pt x="122" y="172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0" y="170"/>
                  </a:lnTo>
                  <a:lnTo>
                    <a:pt x="120" y="168"/>
                  </a:lnTo>
                  <a:lnTo>
                    <a:pt x="116" y="168"/>
                  </a:lnTo>
                  <a:lnTo>
                    <a:pt x="114" y="166"/>
                  </a:lnTo>
                  <a:lnTo>
                    <a:pt x="110" y="166"/>
                  </a:lnTo>
                  <a:lnTo>
                    <a:pt x="106" y="166"/>
                  </a:lnTo>
                  <a:lnTo>
                    <a:pt x="104" y="164"/>
                  </a:lnTo>
                  <a:lnTo>
                    <a:pt x="100" y="156"/>
                  </a:lnTo>
                  <a:lnTo>
                    <a:pt x="100" y="154"/>
                  </a:lnTo>
                  <a:lnTo>
                    <a:pt x="98" y="156"/>
                  </a:lnTo>
                  <a:lnTo>
                    <a:pt x="96" y="152"/>
                  </a:lnTo>
                  <a:lnTo>
                    <a:pt x="96" y="152"/>
                  </a:lnTo>
                  <a:lnTo>
                    <a:pt x="98" y="152"/>
                  </a:lnTo>
                  <a:lnTo>
                    <a:pt x="98" y="152"/>
                  </a:lnTo>
                  <a:lnTo>
                    <a:pt x="98" y="150"/>
                  </a:lnTo>
                  <a:lnTo>
                    <a:pt x="96" y="150"/>
                  </a:lnTo>
                  <a:lnTo>
                    <a:pt x="94" y="150"/>
                  </a:lnTo>
                  <a:lnTo>
                    <a:pt x="94" y="146"/>
                  </a:lnTo>
                  <a:lnTo>
                    <a:pt x="90" y="142"/>
                  </a:lnTo>
                  <a:lnTo>
                    <a:pt x="88" y="138"/>
                  </a:lnTo>
                  <a:lnTo>
                    <a:pt x="86" y="136"/>
                  </a:lnTo>
                  <a:lnTo>
                    <a:pt x="86" y="134"/>
                  </a:lnTo>
                  <a:lnTo>
                    <a:pt x="80" y="138"/>
                  </a:lnTo>
                  <a:lnTo>
                    <a:pt x="80" y="138"/>
                  </a:lnTo>
                  <a:lnTo>
                    <a:pt x="78" y="136"/>
                  </a:lnTo>
                  <a:lnTo>
                    <a:pt x="78" y="136"/>
                  </a:lnTo>
                  <a:lnTo>
                    <a:pt x="74" y="134"/>
                  </a:lnTo>
                  <a:lnTo>
                    <a:pt x="76" y="134"/>
                  </a:lnTo>
                  <a:lnTo>
                    <a:pt x="76" y="132"/>
                  </a:lnTo>
                  <a:lnTo>
                    <a:pt x="74" y="132"/>
                  </a:lnTo>
                  <a:lnTo>
                    <a:pt x="74" y="132"/>
                  </a:lnTo>
                  <a:lnTo>
                    <a:pt x="72" y="132"/>
                  </a:lnTo>
                  <a:lnTo>
                    <a:pt x="74" y="134"/>
                  </a:lnTo>
                  <a:lnTo>
                    <a:pt x="74" y="136"/>
                  </a:lnTo>
                  <a:lnTo>
                    <a:pt x="72" y="138"/>
                  </a:lnTo>
                  <a:lnTo>
                    <a:pt x="70" y="138"/>
                  </a:lnTo>
                  <a:lnTo>
                    <a:pt x="68" y="136"/>
                  </a:lnTo>
                  <a:lnTo>
                    <a:pt x="68" y="134"/>
                  </a:lnTo>
                  <a:lnTo>
                    <a:pt x="68" y="136"/>
                  </a:lnTo>
                  <a:lnTo>
                    <a:pt x="66" y="134"/>
                  </a:lnTo>
                  <a:lnTo>
                    <a:pt x="64" y="134"/>
                  </a:lnTo>
                  <a:lnTo>
                    <a:pt x="62" y="132"/>
                  </a:lnTo>
                  <a:lnTo>
                    <a:pt x="62" y="124"/>
                  </a:lnTo>
                  <a:lnTo>
                    <a:pt x="58" y="124"/>
                  </a:lnTo>
                  <a:lnTo>
                    <a:pt x="56" y="120"/>
                  </a:lnTo>
                  <a:lnTo>
                    <a:pt x="56" y="116"/>
                  </a:lnTo>
                  <a:lnTo>
                    <a:pt x="60" y="114"/>
                  </a:lnTo>
                  <a:lnTo>
                    <a:pt x="56" y="108"/>
                  </a:lnTo>
                  <a:lnTo>
                    <a:pt x="54" y="108"/>
                  </a:lnTo>
                  <a:lnTo>
                    <a:pt x="52" y="104"/>
                  </a:lnTo>
                  <a:lnTo>
                    <a:pt x="50" y="102"/>
                  </a:lnTo>
                  <a:lnTo>
                    <a:pt x="50" y="102"/>
                  </a:lnTo>
                  <a:lnTo>
                    <a:pt x="40" y="96"/>
                  </a:lnTo>
                  <a:lnTo>
                    <a:pt x="38" y="98"/>
                  </a:lnTo>
                  <a:lnTo>
                    <a:pt x="36" y="98"/>
                  </a:lnTo>
                  <a:lnTo>
                    <a:pt x="34" y="96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6" y="92"/>
                  </a:lnTo>
                  <a:lnTo>
                    <a:pt x="32" y="88"/>
                  </a:lnTo>
                  <a:lnTo>
                    <a:pt x="32" y="86"/>
                  </a:lnTo>
                  <a:lnTo>
                    <a:pt x="30" y="86"/>
                  </a:lnTo>
                  <a:lnTo>
                    <a:pt x="28" y="84"/>
                  </a:lnTo>
                  <a:lnTo>
                    <a:pt x="26" y="84"/>
                  </a:lnTo>
                  <a:lnTo>
                    <a:pt x="26" y="82"/>
                  </a:lnTo>
                  <a:lnTo>
                    <a:pt x="28" y="82"/>
                  </a:lnTo>
                  <a:lnTo>
                    <a:pt x="26" y="80"/>
                  </a:lnTo>
                  <a:lnTo>
                    <a:pt x="26" y="78"/>
                  </a:lnTo>
                  <a:lnTo>
                    <a:pt x="28" y="74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2" y="68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4" y="60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2" y="58"/>
                  </a:lnTo>
                  <a:lnTo>
                    <a:pt x="30" y="58"/>
                  </a:lnTo>
                  <a:lnTo>
                    <a:pt x="28" y="58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2"/>
                  </a:lnTo>
                  <a:lnTo>
                    <a:pt x="18" y="50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4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8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7" name="Iceland">
              <a:extLst>
                <a:ext uri="{FF2B5EF4-FFF2-40B4-BE49-F238E27FC236}">
                  <a16:creationId xmlns:a16="http://schemas.microsoft.com/office/drawing/2014/main" id="{FDC2E43B-0CF9-45F4-83FD-16C8A8B3AB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5287" y="2538227"/>
              <a:ext cx="206697" cy="130142"/>
            </a:xfrm>
            <a:custGeom>
              <a:avLst/>
              <a:gdLst>
                <a:gd name="T0" fmla="*/ 38 w 108"/>
                <a:gd name="T1" fmla="*/ 66 h 68"/>
                <a:gd name="T2" fmla="*/ 36 w 108"/>
                <a:gd name="T3" fmla="*/ 62 h 68"/>
                <a:gd name="T4" fmla="*/ 52 w 108"/>
                <a:gd name="T5" fmla="*/ 64 h 68"/>
                <a:gd name="T6" fmla="*/ 58 w 108"/>
                <a:gd name="T7" fmla="*/ 62 h 68"/>
                <a:gd name="T8" fmla="*/ 66 w 108"/>
                <a:gd name="T9" fmla="*/ 58 h 68"/>
                <a:gd name="T10" fmla="*/ 72 w 108"/>
                <a:gd name="T11" fmla="*/ 56 h 68"/>
                <a:gd name="T12" fmla="*/ 82 w 108"/>
                <a:gd name="T13" fmla="*/ 52 h 68"/>
                <a:gd name="T14" fmla="*/ 90 w 108"/>
                <a:gd name="T15" fmla="*/ 42 h 68"/>
                <a:gd name="T16" fmla="*/ 98 w 108"/>
                <a:gd name="T17" fmla="*/ 42 h 68"/>
                <a:gd name="T18" fmla="*/ 98 w 108"/>
                <a:gd name="T19" fmla="*/ 36 h 68"/>
                <a:gd name="T20" fmla="*/ 104 w 108"/>
                <a:gd name="T21" fmla="*/ 34 h 68"/>
                <a:gd name="T22" fmla="*/ 104 w 108"/>
                <a:gd name="T23" fmla="*/ 24 h 68"/>
                <a:gd name="T24" fmla="*/ 100 w 108"/>
                <a:gd name="T25" fmla="*/ 22 h 68"/>
                <a:gd name="T26" fmla="*/ 96 w 108"/>
                <a:gd name="T27" fmla="*/ 16 h 68"/>
                <a:gd name="T28" fmla="*/ 96 w 108"/>
                <a:gd name="T29" fmla="*/ 10 h 68"/>
                <a:gd name="T30" fmla="*/ 96 w 108"/>
                <a:gd name="T31" fmla="*/ 4 h 68"/>
                <a:gd name="T32" fmla="*/ 90 w 108"/>
                <a:gd name="T33" fmla="*/ 8 h 68"/>
                <a:gd name="T34" fmla="*/ 86 w 108"/>
                <a:gd name="T35" fmla="*/ 0 h 68"/>
                <a:gd name="T36" fmla="*/ 80 w 108"/>
                <a:gd name="T37" fmla="*/ 6 h 68"/>
                <a:gd name="T38" fmla="*/ 74 w 108"/>
                <a:gd name="T39" fmla="*/ 6 h 68"/>
                <a:gd name="T40" fmla="*/ 64 w 108"/>
                <a:gd name="T41" fmla="*/ 6 h 68"/>
                <a:gd name="T42" fmla="*/ 60 w 108"/>
                <a:gd name="T43" fmla="*/ 20 h 68"/>
                <a:gd name="T44" fmla="*/ 58 w 108"/>
                <a:gd name="T45" fmla="*/ 6 h 68"/>
                <a:gd name="T46" fmla="*/ 48 w 108"/>
                <a:gd name="T47" fmla="*/ 16 h 68"/>
                <a:gd name="T48" fmla="*/ 44 w 108"/>
                <a:gd name="T49" fmla="*/ 6 h 68"/>
                <a:gd name="T50" fmla="*/ 40 w 108"/>
                <a:gd name="T51" fmla="*/ 22 h 68"/>
                <a:gd name="T52" fmla="*/ 34 w 108"/>
                <a:gd name="T53" fmla="*/ 24 h 68"/>
                <a:gd name="T54" fmla="*/ 32 w 108"/>
                <a:gd name="T55" fmla="*/ 20 h 68"/>
                <a:gd name="T56" fmla="*/ 30 w 108"/>
                <a:gd name="T57" fmla="*/ 14 h 68"/>
                <a:gd name="T58" fmla="*/ 30 w 108"/>
                <a:gd name="T59" fmla="*/ 6 h 68"/>
                <a:gd name="T60" fmla="*/ 22 w 108"/>
                <a:gd name="T61" fmla="*/ 0 h 68"/>
                <a:gd name="T62" fmla="*/ 14 w 108"/>
                <a:gd name="T63" fmla="*/ 2 h 68"/>
                <a:gd name="T64" fmla="*/ 22 w 108"/>
                <a:gd name="T65" fmla="*/ 2 h 68"/>
                <a:gd name="T66" fmla="*/ 20 w 108"/>
                <a:gd name="T67" fmla="*/ 6 h 68"/>
                <a:gd name="T68" fmla="*/ 18 w 108"/>
                <a:gd name="T69" fmla="*/ 8 h 68"/>
                <a:gd name="T70" fmla="*/ 12 w 108"/>
                <a:gd name="T71" fmla="*/ 4 h 68"/>
                <a:gd name="T72" fmla="*/ 8 w 108"/>
                <a:gd name="T73" fmla="*/ 6 h 68"/>
                <a:gd name="T74" fmla="*/ 8 w 108"/>
                <a:gd name="T75" fmla="*/ 10 h 68"/>
                <a:gd name="T76" fmla="*/ 8 w 108"/>
                <a:gd name="T77" fmla="*/ 14 h 68"/>
                <a:gd name="T78" fmla="*/ 2 w 108"/>
                <a:gd name="T79" fmla="*/ 14 h 68"/>
                <a:gd name="T80" fmla="*/ 0 w 108"/>
                <a:gd name="T81" fmla="*/ 16 h 68"/>
                <a:gd name="T82" fmla="*/ 8 w 108"/>
                <a:gd name="T83" fmla="*/ 20 h 68"/>
                <a:gd name="T84" fmla="*/ 14 w 108"/>
                <a:gd name="T85" fmla="*/ 18 h 68"/>
                <a:gd name="T86" fmla="*/ 20 w 108"/>
                <a:gd name="T87" fmla="*/ 18 h 68"/>
                <a:gd name="T88" fmla="*/ 22 w 108"/>
                <a:gd name="T89" fmla="*/ 20 h 68"/>
                <a:gd name="T90" fmla="*/ 24 w 108"/>
                <a:gd name="T91" fmla="*/ 22 h 68"/>
                <a:gd name="T92" fmla="*/ 22 w 108"/>
                <a:gd name="T93" fmla="*/ 28 h 68"/>
                <a:gd name="T94" fmla="*/ 24 w 108"/>
                <a:gd name="T95" fmla="*/ 28 h 68"/>
                <a:gd name="T96" fmla="*/ 16 w 108"/>
                <a:gd name="T97" fmla="*/ 28 h 68"/>
                <a:gd name="T98" fmla="*/ 12 w 108"/>
                <a:gd name="T99" fmla="*/ 30 h 68"/>
                <a:gd name="T100" fmla="*/ 2 w 108"/>
                <a:gd name="T101" fmla="*/ 30 h 68"/>
                <a:gd name="T102" fmla="*/ 6 w 108"/>
                <a:gd name="T103" fmla="*/ 34 h 68"/>
                <a:gd name="T104" fmla="*/ 16 w 108"/>
                <a:gd name="T105" fmla="*/ 38 h 68"/>
                <a:gd name="T106" fmla="*/ 24 w 108"/>
                <a:gd name="T107" fmla="*/ 40 h 68"/>
                <a:gd name="T108" fmla="*/ 24 w 108"/>
                <a:gd name="T109" fmla="*/ 44 h 68"/>
                <a:gd name="T110" fmla="*/ 22 w 108"/>
                <a:gd name="T111" fmla="*/ 46 h 68"/>
                <a:gd name="T112" fmla="*/ 16 w 108"/>
                <a:gd name="T113" fmla="*/ 50 h 68"/>
                <a:gd name="T114" fmla="*/ 12 w 108"/>
                <a:gd name="T115" fmla="*/ 52 h 68"/>
                <a:gd name="T116" fmla="*/ 16 w 108"/>
                <a:gd name="T117" fmla="*/ 56 h 68"/>
                <a:gd name="T118" fmla="*/ 30 w 108"/>
                <a:gd name="T119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" h="68">
                  <a:moveTo>
                    <a:pt x="38" y="68"/>
                  </a:moveTo>
                  <a:lnTo>
                    <a:pt x="36" y="66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38" y="68"/>
                  </a:lnTo>
                  <a:close/>
                  <a:moveTo>
                    <a:pt x="32" y="58"/>
                  </a:moveTo>
                  <a:lnTo>
                    <a:pt x="34" y="56"/>
                  </a:lnTo>
                  <a:lnTo>
                    <a:pt x="34" y="58"/>
                  </a:lnTo>
                  <a:lnTo>
                    <a:pt x="36" y="62"/>
                  </a:lnTo>
                  <a:lnTo>
                    <a:pt x="38" y="62"/>
                  </a:lnTo>
                  <a:lnTo>
                    <a:pt x="40" y="62"/>
                  </a:lnTo>
                  <a:lnTo>
                    <a:pt x="42" y="62"/>
                  </a:lnTo>
                  <a:lnTo>
                    <a:pt x="46" y="64"/>
                  </a:lnTo>
                  <a:lnTo>
                    <a:pt x="52" y="64"/>
                  </a:lnTo>
                  <a:lnTo>
                    <a:pt x="54" y="66"/>
                  </a:lnTo>
                  <a:lnTo>
                    <a:pt x="56" y="64"/>
                  </a:lnTo>
                  <a:lnTo>
                    <a:pt x="56" y="62"/>
                  </a:lnTo>
                  <a:lnTo>
                    <a:pt x="58" y="60"/>
                  </a:lnTo>
                  <a:lnTo>
                    <a:pt x="58" y="62"/>
                  </a:lnTo>
                  <a:lnTo>
                    <a:pt x="60" y="62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6" y="60"/>
                  </a:lnTo>
                  <a:lnTo>
                    <a:pt x="68" y="58"/>
                  </a:lnTo>
                  <a:lnTo>
                    <a:pt x="70" y="58"/>
                  </a:lnTo>
                  <a:lnTo>
                    <a:pt x="72" y="54"/>
                  </a:lnTo>
                  <a:lnTo>
                    <a:pt x="72" y="56"/>
                  </a:lnTo>
                  <a:lnTo>
                    <a:pt x="74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82" y="52"/>
                  </a:lnTo>
                  <a:lnTo>
                    <a:pt x="84" y="48"/>
                  </a:lnTo>
                  <a:lnTo>
                    <a:pt x="90" y="48"/>
                  </a:lnTo>
                  <a:lnTo>
                    <a:pt x="90" y="46"/>
                  </a:lnTo>
                  <a:lnTo>
                    <a:pt x="90" y="44"/>
                  </a:lnTo>
                  <a:lnTo>
                    <a:pt x="90" y="42"/>
                  </a:lnTo>
                  <a:lnTo>
                    <a:pt x="92" y="44"/>
                  </a:lnTo>
                  <a:lnTo>
                    <a:pt x="92" y="46"/>
                  </a:lnTo>
                  <a:lnTo>
                    <a:pt x="96" y="46"/>
                  </a:lnTo>
                  <a:lnTo>
                    <a:pt x="96" y="44"/>
                  </a:lnTo>
                  <a:lnTo>
                    <a:pt x="98" y="42"/>
                  </a:lnTo>
                  <a:lnTo>
                    <a:pt x="96" y="42"/>
                  </a:lnTo>
                  <a:lnTo>
                    <a:pt x="96" y="40"/>
                  </a:lnTo>
                  <a:lnTo>
                    <a:pt x="98" y="40"/>
                  </a:lnTo>
                  <a:lnTo>
                    <a:pt x="98" y="36"/>
                  </a:lnTo>
                  <a:lnTo>
                    <a:pt x="98" y="36"/>
                  </a:lnTo>
                  <a:lnTo>
                    <a:pt x="100" y="36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2" y="32"/>
                  </a:lnTo>
                  <a:lnTo>
                    <a:pt x="102" y="28"/>
                  </a:lnTo>
                  <a:lnTo>
                    <a:pt x="102" y="28"/>
                  </a:lnTo>
                  <a:lnTo>
                    <a:pt x="102" y="26"/>
                  </a:lnTo>
                  <a:lnTo>
                    <a:pt x="104" y="24"/>
                  </a:lnTo>
                  <a:lnTo>
                    <a:pt x="106" y="24"/>
                  </a:lnTo>
                  <a:lnTo>
                    <a:pt x="108" y="22"/>
                  </a:lnTo>
                  <a:lnTo>
                    <a:pt x="106" y="20"/>
                  </a:lnTo>
                  <a:lnTo>
                    <a:pt x="100" y="20"/>
                  </a:lnTo>
                  <a:lnTo>
                    <a:pt x="100" y="22"/>
                  </a:lnTo>
                  <a:lnTo>
                    <a:pt x="100" y="20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6" y="18"/>
                  </a:lnTo>
                  <a:lnTo>
                    <a:pt x="96" y="16"/>
                  </a:lnTo>
                  <a:lnTo>
                    <a:pt x="98" y="14"/>
                  </a:lnTo>
                  <a:lnTo>
                    <a:pt x="100" y="14"/>
                  </a:lnTo>
                  <a:lnTo>
                    <a:pt x="98" y="10"/>
                  </a:lnTo>
                  <a:lnTo>
                    <a:pt x="98" y="10"/>
                  </a:lnTo>
                  <a:lnTo>
                    <a:pt x="96" y="10"/>
                  </a:lnTo>
                  <a:lnTo>
                    <a:pt x="94" y="10"/>
                  </a:lnTo>
                  <a:lnTo>
                    <a:pt x="94" y="8"/>
                  </a:lnTo>
                  <a:lnTo>
                    <a:pt x="96" y="6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8" y="2"/>
                  </a:lnTo>
                  <a:lnTo>
                    <a:pt x="96" y="2"/>
                  </a:lnTo>
                  <a:lnTo>
                    <a:pt x="94" y="2"/>
                  </a:lnTo>
                  <a:lnTo>
                    <a:pt x="90" y="6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86" y="4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2" y="2"/>
                  </a:lnTo>
                  <a:lnTo>
                    <a:pt x="80" y="0"/>
                  </a:lnTo>
                  <a:lnTo>
                    <a:pt x="80" y="4"/>
                  </a:lnTo>
                  <a:lnTo>
                    <a:pt x="80" y="6"/>
                  </a:lnTo>
                  <a:lnTo>
                    <a:pt x="80" y="6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6" y="6"/>
                  </a:lnTo>
                  <a:lnTo>
                    <a:pt x="74" y="6"/>
                  </a:lnTo>
                  <a:lnTo>
                    <a:pt x="72" y="8"/>
                  </a:lnTo>
                  <a:lnTo>
                    <a:pt x="70" y="10"/>
                  </a:lnTo>
                  <a:lnTo>
                    <a:pt x="68" y="10"/>
                  </a:lnTo>
                  <a:lnTo>
                    <a:pt x="66" y="6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6"/>
                  </a:lnTo>
                  <a:lnTo>
                    <a:pt x="62" y="10"/>
                  </a:lnTo>
                  <a:lnTo>
                    <a:pt x="62" y="14"/>
                  </a:lnTo>
                  <a:lnTo>
                    <a:pt x="60" y="20"/>
                  </a:lnTo>
                  <a:lnTo>
                    <a:pt x="62" y="16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8" y="10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0" y="8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8" y="14"/>
                  </a:lnTo>
                  <a:lnTo>
                    <a:pt x="46" y="12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0" y="8"/>
                  </a:lnTo>
                  <a:lnTo>
                    <a:pt x="40" y="14"/>
                  </a:lnTo>
                  <a:lnTo>
                    <a:pt x="42" y="16"/>
                  </a:lnTo>
                  <a:lnTo>
                    <a:pt x="42" y="20"/>
                  </a:lnTo>
                  <a:lnTo>
                    <a:pt x="40" y="22"/>
                  </a:lnTo>
                  <a:lnTo>
                    <a:pt x="38" y="22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4" y="28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2" y="18"/>
                  </a:lnTo>
                  <a:lnTo>
                    <a:pt x="28" y="18"/>
                  </a:lnTo>
                  <a:lnTo>
                    <a:pt x="30" y="16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8" y="8"/>
                  </a:lnTo>
                  <a:lnTo>
                    <a:pt x="28" y="6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20" y="6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8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2" y="20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28" y="22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2" y="24"/>
                  </a:lnTo>
                  <a:lnTo>
                    <a:pt x="20" y="2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2" y="28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6" y="24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6" y="34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8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4" y="40"/>
                  </a:lnTo>
                  <a:lnTo>
                    <a:pt x="22" y="40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22" y="46"/>
                  </a:lnTo>
                  <a:lnTo>
                    <a:pt x="24" y="44"/>
                  </a:lnTo>
                  <a:lnTo>
                    <a:pt x="28" y="44"/>
                  </a:lnTo>
                  <a:lnTo>
                    <a:pt x="28" y="46"/>
                  </a:lnTo>
                  <a:lnTo>
                    <a:pt x="26" y="44"/>
                  </a:lnTo>
                  <a:lnTo>
                    <a:pt x="24" y="46"/>
                  </a:lnTo>
                  <a:lnTo>
                    <a:pt x="22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0" y="50"/>
                  </a:lnTo>
                  <a:lnTo>
                    <a:pt x="18" y="50"/>
                  </a:lnTo>
                  <a:lnTo>
                    <a:pt x="16" y="50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2" y="48"/>
                  </a:lnTo>
                  <a:lnTo>
                    <a:pt x="12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6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8" y="56"/>
                  </a:lnTo>
                  <a:lnTo>
                    <a:pt x="22" y="58"/>
                  </a:lnTo>
                  <a:lnTo>
                    <a:pt x="26" y="54"/>
                  </a:lnTo>
                  <a:lnTo>
                    <a:pt x="28" y="56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2" y="5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8" name="Hungary">
              <a:extLst>
                <a:ext uri="{FF2B5EF4-FFF2-40B4-BE49-F238E27FC236}">
                  <a16:creationId xmlns:a16="http://schemas.microsoft.com/office/drawing/2014/main" id="{3C368406-C718-4361-9F13-09572CD99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247" y="3173628"/>
              <a:ext cx="133970" cy="88038"/>
            </a:xfrm>
            <a:custGeom>
              <a:avLst/>
              <a:gdLst>
                <a:gd name="T0" fmla="*/ 44 w 70"/>
                <a:gd name="T1" fmla="*/ 40 h 46"/>
                <a:gd name="T2" fmla="*/ 48 w 70"/>
                <a:gd name="T3" fmla="*/ 36 h 46"/>
                <a:gd name="T4" fmla="*/ 50 w 70"/>
                <a:gd name="T5" fmla="*/ 36 h 46"/>
                <a:gd name="T6" fmla="*/ 50 w 70"/>
                <a:gd name="T7" fmla="*/ 34 h 46"/>
                <a:gd name="T8" fmla="*/ 54 w 70"/>
                <a:gd name="T9" fmla="*/ 34 h 46"/>
                <a:gd name="T10" fmla="*/ 56 w 70"/>
                <a:gd name="T11" fmla="*/ 32 h 46"/>
                <a:gd name="T12" fmla="*/ 56 w 70"/>
                <a:gd name="T13" fmla="*/ 30 h 46"/>
                <a:gd name="T14" fmla="*/ 60 w 70"/>
                <a:gd name="T15" fmla="*/ 22 h 46"/>
                <a:gd name="T16" fmla="*/ 62 w 70"/>
                <a:gd name="T17" fmla="*/ 16 h 46"/>
                <a:gd name="T18" fmla="*/ 66 w 70"/>
                <a:gd name="T19" fmla="*/ 10 h 46"/>
                <a:gd name="T20" fmla="*/ 68 w 70"/>
                <a:gd name="T21" fmla="*/ 10 h 46"/>
                <a:gd name="T22" fmla="*/ 70 w 70"/>
                <a:gd name="T23" fmla="*/ 8 h 46"/>
                <a:gd name="T24" fmla="*/ 68 w 70"/>
                <a:gd name="T25" fmla="*/ 4 h 46"/>
                <a:gd name="T26" fmla="*/ 66 w 70"/>
                <a:gd name="T27" fmla="*/ 2 h 46"/>
                <a:gd name="T28" fmla="*/ 62 w 70"/>
                <a:gd name="T29" fmla="*/ 0 h 46"/>
                <a:gd name="T30" fmla="*/ 60 w 70"/>
                <a:gd name="T31" fmla="*/ 2 h 46"/>
                <a:gd name="T32" fmla="*/ 56 w 70"/>
                <a:gd name="T33" fmla="*/ 0 h 46"/>
                <a:gd name="T34" fmla="*/ 50 w 70"/>
                <a:gd name="T35" fmla="*/ 2 h 46"/>
                <a:gd name="T36" fmla="*/ 48 w 70"/>
                <a:gd name="T37" fmla="*/ 0 h 46"/>
                <a:gd name="T38" fmla="*/ 44 w 70"/>
                <a:gd name="T39" fmla="*/ 0 h 46"/>
                <a:gd name="T40" fmla="*/ 42 w 70"/>
                <a:gd name="T41" fmla="*/ 4 h 46"/>
                <a:gd name="T42" fmla="*/ 40 w 70"/>
                <a:gd name="T43" fmla="*/ 6 h 46"/>
                <a:gd name="T44" fmla="*/ 40 w 70"/>
                <a:gd name="T45" fmla="*/ 8 h 46"/>
                <a:gd name="T46" fmla="*/ 36 w 70"/>
                <a:gd name="T47" fmla="*/ 4 h 46"/>
                <a:gd name="T48" fmla="*/ 32 w 70"/>
                <a:gd name="T49" fmla="*/ 8 h 46"/>
                <a:gd name="T50" fmla="*/ 28 w 70"/>
                <a:gd name="T51" fmla="*/ 8 h 46"/>
                <a:gd name="T52" fmla="*/ 28 w 70"/>
                <a:gd name="T53" fmla="*/ 10 h 46"/>
                <a:gd name="T54" fmla="*/ 22 w 70"/>
                <a:gd name="T55" fmla="*/ 12 h 46"/>
                <a:gd name="T56" fmla="*/ 18 w 70"/>
                <a:gd name="T57" fmla="*/ 14 h 46"/>
                <a:gd name="T58" fmla="*/ 14 w 70"/>
                <a:gd name="T59" fmla="*/ 12 h 46"/>
                <a:gd name="T60" fmla="*/ 6 w 70"/>
                <a:gd name="T61" fmla="*/ 8 h 46"/>
                <a:gd name="T62" fmla="*/ 6 w 70"/>
                <a:gd name="T63" fmla="*/ 8 h 46"/>
                <a:gd name="T64" fmla="*/ 6 w 70"/>
                <a:gd name="T65" fmla="*/ 12 h 46"/>
                <a:gd name="T66" fmla="*/ 6 w 70"/>
                <a:gd name="T67" fmla="*/ 14 h 46"/>
                <a:gd name="T68" fmla="*/ 0 w 70"/>
                <a:gd name="T69" fmla="*/ 14 h 46"/>
                <a:gd name="T70" fmla="*/ 0 w 70"/>
                <a:gd name="T71" fmla="*/ 14 h 46"/>
                <a:gd name="T72" fmla="*/ 2 w 70"/>
                <a:gd name="T73" fmla="*/ 18 h 46"/>
                <a:gd name="T74" fmla="*/ 0 w 70"/>
                <a:gd name="T75" fmla="*/ 20 h 46"/>
                <a:gd name="T76" fmla="*/ 0 w 70"/>
                <a:gd name="T77" fmla="*/ 22 h 46"/>
                <a:gd name="T78" fmla="*/ 2 w 70"/>
                <a:gd name="T79" fmla="*/ 26 h 46"/>
                <a:gd name="T80" fmla="*/ 0 w 70"/>
                <a:gd name="T81" fmla="*/ 28 h 46"/>
                <a:gd name="T82" fmla="*/ 0 w 70"/>
                <a:gd name="T83" fmla="*/ 28 h 46"/>
                <a:gd name="T84" fmla="*/ 2 w 70"/>
                <a:gd name="T85" fmla="*/ 32 h 46"/>
                <a:gd name="T86" fmla="*/ 2 w 70"/>
                <a:gd name="T87" fmla="*/ 36 h 46"/>
                <a:gd name="T88" fmla="*/ 4 w 70"/>
                <a:gd name="T89" fmla="*/ 36 h 46"/>
                <a:gd name="T90" fmla="*/ 10 w 70"/>
                <a:gd name="T91" fmla="*/ 40 h 46"/>
                <a:gd name="T92" fmla="*/ 12 w 70"/>
                <a:gd name="T93" fmla="*/ 42 h 46"/>
                <a:gd name="T94" fmla="*/ 14 w 70"/>
                <a:gd name="T95" fmla="*/ 42 h 46"/>
                <a:gd name="T96" fmla="*/ 20 w 70"/>
                <a:gd name="T97" fmla="*/ 44 h 46"/>
                <a:gd name="T98" fmla="*/ 26 w 70"/>
                <a:gd name="T99" fmla="*/ 46 h 46"/>
                <a:gd name="T100" fmla="*/ 28 w 70"/>
                <a:gd name="T101" fmla="*/ 42 h 46"/>
                <a:gd name="T102" fmla="*/ 28 w 70"/>
                <a:gd name="T103" fmla="*/ 44 h 46"/>
                <a:gd name="T104" fmla="*/ 30 w 70"/>
                <a:gd name="T105" fmla="*/ 42 h 46"/>
                <a:gd name="T106" fmla="*/ 34 w 70"/>
                <a:gd name="T107" fmla="*/ 40 h 46"/>
                <a:gd name="T108" fmla="*/ 36 w 70"/>
                <a:gd name="T109" fmla="*/ 42 h 46"/>
                <a:gd name="T110" fmla="*/ 36 w 70"/>
                <a:gd name="T111" fmla="*/ 40 h 46"/>
                <a:gd name="T112" fmla="*/ 38 w 70"/>
                <a:gd name="T113" fmla="*/ 38 h 46"/>
                <a:gd name="T114" fmla="*/ 40 w 70"/>
                <a:gd name="T115" fmla="*/ 38 h 46"/>
                <a:gd name="T116" fmla="*/ 42 w 70"/>
                <a:gd name="T117" fmla="*/ 38 h 46"/>
                <a:gd name="T118" fmla="*/ 44 w 70"/>
                <a:gd name="T119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" h="46">
                  <a:moveTo>
                    <a:pt x="44" y="40"/>
                  </a:moveTo>
                  <a:lnTo>
                    <a:pt x="48" y="36"/>
                  </a:lnTo>
                  <a:lnTo>
                    <a:pt x="50" y="36"/>
                  </a:lnTo>
                  <a:lnTo>
                    <a:pt x="50" y="34"/>
                  </a:lnTo>
                  <a:lnTo>
                    <a:pt x="54" y="34"/>
                  </a:lnTo>
                  <a:lnTo>
                    <a:pt x="56" y="32"/>
                  </a:lnTo>
                  <a:lnTo>
                    <a:pt x="56" y="30"/>
                  </a:lnTo>
                  <a:lnTo>
                    <a:pt x="60" y="22"/>
                  </a:lnTo>
                  <a:lnTo>
                    <a:pt x="62" y="16"/>
                  </a:lnTo>
                  <a:lnTo>
                    <a:pt x="66" y="10"/>
                  </a:lnTo>
                  <a:lnTo>
                    <a:pt x="68" y="10"/>
                  </a:lnTo>
                  <a:lnTo>
                    <a:pt x="70" y="8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2" y="4"/>
                  </a:lnTo>
                  <a:lnTo>
                    <a:pt x="40" y="6"/>
                  </a:lnTo>
                  <a:lnTo>
                    <a:pt x="40" y="8"/>
                  </a:lnTo>
                  <a:lnTo>
                    <a:pt x="36" y="4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8" y="10"/>
                  </a:lnTo>
                  <a:lnTo>
                    <a:pt x="22" y="12"/>
                  </a:lnTo>
                  <a:lnTo>
                    <a:pt x="18" y="14"/>
                  </a:lnTo>
                  <a:lnTo>
                    <a:pt x="14" y="12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10" y="40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20" y="44"/>
                  </a:lnTo>
                  <a:lnTo>
                    <a:pt x="26" y="46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4" y="40"/>
                  </a:lnTo>
                  <a:lnTo>
                    <a:pt x="36" y="42"/>
                  </a:lnTo>
                  <a:lnTo>
                    <a:pt x="36" y="40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2" y="38"/>
                  </a:lnTo>
                  <a:lnTo>
                    <a:pt x="44" y="4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9" name="Guinea Bissau">
              <a:extLst>
                <a:ext uri="{FF2B5EF4-FFF2-40B4-BE49-F238E27FC236}">
                  <a16:creationId xmlns:a16="http://schemas.microsoft.com/office/drawing/2014/main" id="{970429B3-FDCD-4A91-B386-E738B707F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497" y="4115247"/>
              <a:ext cx="72727" cy="45933"/>
            </a:xfrm>
            <a:custGeom>
              <a:avLst/>
              <a:gdLst>
                <a:gd name="T0" fmla="*/ 0 w 38"/>
                <a:gd name="T1" fmla="*/ 6 h 24"/>
                <a:gd name="T2" fmla="*/ 4 w 38"/>
                <a:gd name="T3" fmla="*/ 6 h 24"/>
                <a:gd name="T4" fmla="*/ 8 w 38"/>
                <a:gd name="T5" fmla="*/ 4 h 24"/>
                <a:gd name="T6" fmla="*/ 16 w 38"/>
                <a:gd name="T7" fmla="*/ 6 h 24"/>
                <a:gd name="T8" fmla="*/ 18 w 38"/>
                <a:gd name="T9" fmla="*/ 2 h 24"/>
                <a:gd name="T10" fmla="*/ 22 w 38"/>
                <a:gd name="T11" fmla="*/ 0 h 24"/>
                <a:gd name="T12" fmla="*/ 34 w 38"/>
                <a:gd name="T13" fmla="*/ 2 h 24"/>
                <a:gd name="T14" fmla="*/ 36 w 38"/>
                <a:gd name="T15" fmla="*/ 2 h 24"/>
                <a:gd name="T16" fmla="*/ 38 w 38"/>
                <a:gd name="T17" fmla="*/ 6 h 24"/>
                <a:gd name="T18" fmla="*/ 36 w 38"/>
                <a:gd name="T19" fmla="*/ 8 h 24"/>
                <a:gd name="T20" fmla="*/ 36 w 38"/>
                <a:gd name="T21" fmla="*/ 12 h 24"/>
                <a:gd name="T22" fmla="*/ 38 w 38"/>
                <a:gd name="T23" fmla="*/ 12 h 24"/>
                <a:gd name="T24" fmla="*/ 38 w 38"/>
                <a:gd name="T25" fmla="*/ 16 h 24"/>
                <a:gd name="T26" fmla="*/ 36 w 38"/>
                <a:gd name="T27" fmla="*/ 16 h 24"/>
                <a:gd name="T28" fmla="*/ 32 w 38"/>
                <a:gd name="T29" fmla="*/ 18 h 24"/>
                <a:gd name="T30" fmla="*/ 28 w 38"/>
                <a:gd name="T31" fmla="*/ 20 h 24"/>
                <a:gd name="T32" fmla="*/ 26 w 38"/>
                <a:gd name="T33" fmla="*/ 20 h 24"/>
                <a:gd name="T34" fmla="*/ 24 w 38"/>
                <a:gd name="T35" fmla="*/ 24 h 24"/>
                <a:gd name="T36" fmla="*/ 22 w 38"/>
                <a:gd name="T37" fmla="*/ 24 h 24"/>
                <a:gd name="T38" fmla="*/ 20 w 38"/>
                <a:gd name="T39" fmla="*/ 24 h 24"/>
                <a:gd name="T40" fmla="*/ 22 w 38"/>
                <a:gd name="T41" fmla="*/ 22 h 24"/>
                <a:gd name="T42" fmla="*/ 16 w 38"/>
                <a:gd name="T43" fmla="*/ 22 h 24"/>
                <a:gd name="T44" fmla="*/ 18 w 38"/>
                <a:gd name="T45" fmla="*/ 18 h 24"/>
                <a:gd name="T46" fmla="*/ 18 w 38"/>
                <a:gd name="T47" fmla="*/ 18 h 24"/>
                <a:gd name="T48" fmla="*/ 18 w 38"/>
                <a:gd name="T49" fmla="*/ 16 h 24"/>
                <a:gd name="T50" fmla="*/ 18 w 38"/>
                <a:gd name="T51" fmla="*/ 16 h 24"/>
                <a:gd name="T52" fmla="*/ 16 w 38"/>
                <a:gd name="T53" fmla="*/ 16 h 24"/>
                <a:gd name="T54" fmla="*/ 14 w 38"/>
                <a:gd name="T55" fmla="*/ 14 h 24"/>
                <a:gd name="T56" fmla="*/ 20 w 38"/>
                <a:gd name="T57" fmla="*/ 14 h 24"/>
                <a:gd name="T58" fmla="*/ 22 w 38"/>
                <a:gd name="T59" fmla="*/ 14 h 24"/>
                <a:gd name="T60" fmla="*/ 18 w 38"/>
                <a:gd name="T61" fmla="*/ 12 h 24"/>
                <a:gd name="T62" fmla="*/ 16 w 38"/>
                <a:gd name="T63" fmla="*/ 12 h 24"/>
                <a:gd name="T64" fmla="*/ 12 w 38"/>
                <a:gd name="T65" fmla="*/ 14 h 24"/>
                <a:gd name="T66" fmla="*/ 10 w 38"/>
                <a:gd name="T67" fmla="*/ 14 h 24"/>
                <a:gd name="T68" fmla="*/ 10 w 38"/>
                <a:gd name="T69" fmla="*/ 12 h 24"/>
                <a:gd name="T70" fmla="*/ 8 w 38"/>
                <a:gd name="T71" fmla="*/ 12 h 24"/>
                <a:gd name="T72" fmla="*/ 4 w 38"/>
                <a:gd name="T73" fmla="*/ 10 h 24"/>
                <a:gd name="T74" fmla="*/ 8 w 38"/>
                <a:gd name="T75" fmla="*/ 8 h 24"/>
                <a:gd name="T76" fmla="*/ 6 w 38"/>
                <a:gd name="T77" fmla="*/ 8 h 24"/>
                <a:gd name="T78" fmla="*/ 2 w 38"/>
                <a:gd name="T79" fmla="*/ 8 h 24"/>
                <a:gd name="T80" fmla="*/ 0 w 38"/>
                <a:gd name="T81" fmla="*/ 6 h 24"/>
                <a:gd name="T82" fmla="*/ 0 w 38"/>
                <a:gd name="T83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24">
                  <a:moveTo>
                    <a:pt x="0" y="6"/>
                  </a:moveTo>
                  <a:lnTo>
                    <a:pt x="4" y="6"/>
                  </a:lnTo>
                  <a:lnTo>
                    <a:pt x="8" y="4"/>
                  </a:lnTo>
                  <a:lnTo>
                    <a:pt x="16" y="6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36" y="8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6" y="20"/>
                  </a:lnTo>
                  <a:lnTo>
                    <a:pt x="24" y="24"/>
                  </a:lnTo>
                  <a:lnTo>
                    <a:pt x="22" y="24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20" y="14"/>
                  </a:lnTo>
                  <a:lnTo>
                    <a:pt x="22" y="14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8" y="8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0" name="Guinea">
              <a:extLst>
                <a:ext uri="{FF2B5EF4-FFF2-40B4-BE49-F238E27FC236}">
                  <a16:creationId xmlns:a16="http://schemas.microsoft.com/office/drawing/2014/main" id="{942A397D-9063-4243-9E04-2A0E7965C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430" y="4119075"/>
              <a:ext cx="168420" cy="164592"/>
            </a:xfrm>
            <a:custGeom>
              <a:avLst/>
              <a:gdLst>
                <a:gd name="T0" fmla="*/ 2 w 88"/>
                <a:gd name="T1" fmla="*/ 18 h 86"/>
                <a:gd name="T2" fmla="*/ 8 w 88"/>
                <a:gd name="T3" fmla="*/ 16 h 86"/>
                <a:gd name="T4" fmla="*/ 14 w 88"/>
                <a:gd name="T5" fmla="*/ 14 h 86"/>
                <a:gd name="T6" fmla="*/ 12 w 88"/>
                <a:gd name="T7" fmla="*/ 10 h 86"/>
                <a:gd name="T8" fmla="*/ 14 w 88"/>
                <a:gd name="T9" fmla="*/ 4 h 86"/>
                <a:gd name="T10" fmla="*/ 14 w 88"/>
                <a:gd name="T11" fmla="*/ 0 h 86"/>
                <a:gd name="T12" fmla="*/ 28 w 88"/>
                <a:gd name="T13" fmla="*/ 2 h 86"/>
                <a:gd name="T14" fmla="*/ 34 w 88"/>
                <a:gd name="T15" fmla="*/ 4 h 86"/>
                <a:gd name="T16" fmla="*/ 40 w 88"/>
                <a:gd name="T17" fmla="*/ 4 h 86"/>
                <a:gd name="T18" fmla="*/ 44 w 88"/>
                <a:gd name="T19" fmla="*/ 6 h 86"/>
                <a:gd name="T20" fmla="*/ 46 w 88"/>
                <a:gd name="T21" fmla="*/ 8 h 86"/>
                <a:gd name="T22" fmla="*/ 50 w 88"/>
                <a:gd name="T23" fmla="*/ 8 h 86"/>
                <a:gd name="T24" fmla="*/ 54 w 88"/>
                <a:gd name="T25" fmla="*/ 10 h 86"/>
                <a:gd name="T26" fmla="*/ 60 w 88"/>
                <a:gd name="T27" fmla="*/ 8 h 86"/>
                <a:gd name="T28" fmla="*/ 64 w 88"/>
                <a:gd name="T29" fmla="*/ 4 h 86"/>
                <a:gd name="T30" fmla="*/ 70 w 88"/>
                <a:gd name="T31" fmla="*/ 6 h 86"/>
                <a:gd name="T32" fmla="*/ 74 w 88"/>
                <a:gd name="T33" fmla="*/ 4 h 86"/>
                <a:gd name="T34" fmla="*/ 76 w 88"/>
                <a:gd name="T35" fmla="*/ 8 h 86"/>
                <a:gd name="T36" fmla="*/ 76 w 88"/>
                <a:gd name="T37" fmla="*/ 14 h 86"/>
                <a:gd name="T38" fmla="*/ 80 w 88"/>
                <a:gd name="T39" fmla="*/ 14 h 86"/>
                <a:gd name="T40" fmla="*/ 78 w 88"/>
                <a:gd name="T41" fmla="*/ 20 h 86"/>
                <a:gd name="T42" fmla="*/ 80 w 88"/>
                <a:gd name="T43" fmla="*/ 22 h 86"/>
                <a:gd name="T44" fmla="*/ 82 w 88"/>
                <a:gd name="T45" fmla="*/ 20 h 86"/>
                <a:gd name="T46" fmla="*/ 84 w 88"/>
                <a:gd name="T47" fmla="*/ 24 h 86"/>
                <a:gd name="T48" fmla="*/ 86 w 88"/>
                <a:gd name="T49" fmla="*/ 26 h 86"/>
                <a:gd name="T50" fmla="*/ 88 w 88"/>
                <a:gd name="T51" fmla="*/ 28 h 86"/>
                <a:gd name="T52" fmla="*/ 82 w 88"/>
                <a:gd name="T53" fmla="*/ 32 h 86"/>
                <a:gd name="T54" fmla="*/ 84 w 88"/>
                <a:gd name="T55" fmla="*/ 34 h 86"/>
                <a:gd name="T56" fmla="*/ 82 w 88"/>
                <a:gd name="T57" fmla="*/ 42 h 86"/>
                <a:gd name="T58" fmla="*/ 84 w 88"/>
                <a:gd name="T59" fmla="*/ 48 h 86"/>
                <a:gd name="T60" fmla="*/ 86 w 88"/>
                <a:gd name="T61" fmla="*/ 52 h 86"/>
                <a:gd name="T62" fmla="*/ 82 w 88"/>
                <a:gd name="T63" fmla="*/ 52 h 86"/>
                <a:gd name="T64" fmla="*/ 84 w 88"/>
                <a:gd name="T65" fmla="*/ 56 h 86"/>
                <a:gd name="T66" fmla="*/ 84 w 88"/>
                <a:gd name="T67" fmla="*/ 60 h 86"/>
                <a:gd name="T68" fmla="*/ 80 w 88"/>
                <a:gd name="T69" fmla="*/ 68 h 86"/>
                <a:gd name="T70" fmla="*/ 80 w 88"/>
                <a:gd name="T71" fmla="*/ 72 h 86"/>
                <a:gd name="T72" fmla="*/ 76 w 88"/>
                <a:gd name="T73" fmla="*/ 78 h 86"/>
                <a:gd name="T74" fmla="*/ 58 w 88"/>
                <a:gd name="T75" fmla="*/ 86 h 86"/>
                <a:gd name="T76" fmla="*/ 52 w 88"/>
                <a:gd name="T77" fmla="*/ 82 h 86"/>
                <a:gd name="T78" fmla="*/ 46 w 88"/>
                <a:gd name="T79" fmla="*/ 78 h 86"/>
                <a:gd name="T80" fmla="*/ 46 w 88"/>
                <a:gd name="T81" fmla="*/ 74 h 86"/>
                <a:gd name="T82" fmla="*/ 52 w 88"/>
                <a:gd name="T83" fmla="*/ 56 h 86"/>
                <a:gd name="T84" fmla="*/ 52 w 88"/>
                <a:gd name="T85" fmla="*/ 52 h 86"/>
                <a:gd name="T86" fmla="*/ 54 w 88"/>
                <a:gd name="T87" fmla="*/ 50 h 86"/>
                <a:gd name="T88" fmla="*/ 52 w 88"/>
                <a:gd name="T89" fmla="*/ 46 h 86"/>
                <a:gd name="T90" fmla="*/ 48 w 88"/>
                <a:gd name="T91" fmla="*/ 38 h 86"/>
                <a:gd name="T92" fmla="*/ 46 w 88"/>
                <a:gd name="T93" fmla="*/ 32 h 86"/>
                <a:gd name="T94" fmla="*/ 32 w 88"/>
                <a:gd name="T95" fmla="*/ 34 h 86"/>
                <a:gd name="T96" fmla="*/ 26 w 88"/>
                <a:gd name="T97" fmla="*/ 38 h 86"/>
                <a:gd name="T98" fmla="*/ 22 w 88"/>
                <a:gd name="T99" fmla="*/ 42 h 86"/>
                <a:gd name="T100" fmla="*/ 20 w 88"/>
                <a:gd name="T101" fmla="*/ 42 h 86"/>
                <a:gd name="T102" fmla="*/ 14 w 88"/>
                <a:gd name="T103" fmla="*/ 36 h 86"/>
                <a:gd name="T104" fmla="*/ 12 w 88"/>
                <a:gd name="T105" fmla="*/ 34 h 86"/>
                <a:gd name="T106" fmla="*/ 12 w 88"/>
                <a:gd name="T107" fmla="*/ 32 h 86"/>
                <a:gd name="T108" fmla="*/ 8 w 88"/>
                <a:gd name="T109" fmla="*/ 32 h 86"/>
                <a:gd name="T110" fmla="*/ 4 w 88"/>
                <a:gd name="T111" fmla="*/ 32 h 86"/>
                <a:gd name="T112" fmla="*/ 2 w 88"/>
                <a:gd name="T113" fmla="*/ 22 h 86"/>
                <a:gd name="T114" fmla="*/ 0 w 88"/>
                <a:gd name="T115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8" h="86">
                  <a:moveTo>
                    <a:pt x="0" y="22"/>
                  </a:moveTo>
                  <a:lnTo>
                    <a:pt x="2" y="18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2" y="6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4" y="6"/>
                  </a:lnTo>
                  <a:lnTo>
                    <a:pt x="46" y="6"/>
                  </a:lnTo>
                  <a:lnTo>
                    <a:pt x="46" y="8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2" y="8"/>
                  </a:lnTo>
                  <a:lnTo>
                    <a:pt x="5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4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4" y="6"/>
                  </a:lnTo>
                  <a:lnTo>
                    <a:pt x="76" y="8"/>
                  </a:lnTo>
                  <a:lnTo>
                    <a:pt x="78" y="10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78" y="20"/>
                  </a:lnTo>
                  <a:lnTo>
                    <a:pt x="78" y="22"/>
                  </a:lnTo>
                  <a:lnTo>
                    <a:pt x="80" y="22"/>
                  </a:lnTo>
                  <a:lnTo>
                    <a:pt x="80" y="22"/>
                  </a:lnTo>
                  <a:lnTo>
                    <a:pt x="82" y="20"/>
                  </a:lnTo>
                  <a:lnTo>
                    <a:pt x="82" y="22"/>
                  </a:lnTo>
                  <a:lnTo>
                    <a:pt x="84" y="24"/>
                  </a:lnTo>
                  <a:lnTo>
                    <a:pt x="84" y="26"/>
                  </a:lnTo>
                  <a:lnTo>
                    <a:pt x="86" y="26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86" y="30"/>
                  </a:lnTo>
                  <a:lnTo>
                    <a:pt x="82" y="32"/>
                  </a:lnTo>
                  <a:lnTo>
                    <a:pt x="82" y="34"/>
                  </a:lnTo>
                  <a:lnTo>
                    <a:pt x="84" y="34"/>
                  </a:lnTo>
                  <a:lnTo>
                    <a:pt x="84" y="40"/>
                  </a:lnTo>
                  <a:lnTo>
                    <a:pt x="82" y="42"/>
                  </a:lnTo>
                  <a:lnTo>
                    <a:pt x="84" y="46"/>
                  </a:lnTo>
                  <a:lnTo>
                    <a:pt x="84" y="48"/>
                  </a:lnTo>
                  <a:lnTo>
                    <a:pt x="86" y="50"/>
                  </a:lnTo>
                  <a:lnTo>
                    <a:pt x="86" y="52"/>
                  </a:lnTo>
                  <a:lnTo>
                    <a:pt x="84" y="50"/>
                  </a:lnTo>
                  <a:lnTo>
                    <a:pt x="82" y="52"/>
                  </a:lnTo>
                  <a:lnTo>
                    <a:pt x="82" y="54"/>
                  </a:lnTo>
                  <a:lnTo>
                    <a:pt x="84" y="56"/>
                  </a:lnTo>
                  <a:lnTo>
                    <a:pt x="86" y="56"/>
                  </a:lnTo>
                  <a:lnTo>
                    <a:pt x="84" y="60"/>
                  </a:lnTo>
                  <a:lnTo>
                    <a:pt x="82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80" y="72"/>
                  </a:lnTo>
                  <a:lnTo>
                    <a:pt x="78" y="76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58" y="86"/>
                  </a:lnTo>
                  <a:lnTo>
                    <a:pt x="54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6" y="78"/>
                  </a:lnTo>
                  <a:lnTo>
                    <a:pt x="48" y="76"/>
                  </a:lnTo>
                  <a:lnTo>
                    <a:pt x="46" y="74"/>
                  </a:lnTo>
                  <a:lnTo>
                    <a:pt x="52" y="70"/>
                  </a:lnTo>
                  <a:lnTo>
                    <a:pt x="52" y="56"/>
                  </a:lnTo>
                  <a:lnTo>
                    <a:pt x="54" y="52"/>
                  </a:lnTo>
                  <a:lnTo>
                    <a:pt x="52" y="52"/>
                  </a:lnTo>
                  <a:lnTo>
                    <a:pt x="52" y="50"/>
                  </a:lnTo>
                  <a:lnTo>
                    <a:pt x="54" y="50"/>
                  </a:lnTo>
                  <a:lnTo>
                    <a:pt x="54" y="48"/>
                  </a:lnTo>
                  <a:lnTo>
                    <a:pt x="52" y="46"/>
                  </a:lnTo>
                  <a:lnTo>
                    <a:pt x="52" y="44"/>
                  </a:lnTo>
                  <a:lnTo>
                    <a:pt x="48" y="38"/>
                  </a:lnTo>
                  <a:lnTo>
                    <a:pt x="48" y="36"/>
                  </a:lnTo>
                  <a:lnTo>
                    <a:pt x="46" y="32"/>
                  </a:lnTo>
                  <a:lnTo>
                    <a:pt x="36" y="32"/>
                  </a:lnTo>
                  <a:lnTo>
                    <a:pt x="32" y="34"/>
                  </a:lnTo>
                  <a:lnTo>
                    <a:pt x="30" y="36"/>
                  </a:lnTo>
                  <a:lnTo>
                    <a:pt x="26" y="38"/>
                  </a:lnTo>
                  <a:lnTo>
                    <a:pt x="26" y="40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20" y="42"/>
                  </a:lnTo>
                  <a:lnTo>
                    <a:pt x="16" y="40"/>
                  </a:lnTo>
                  <a:lnTo>
                    <a:pt x="14" y="36"/>
                  </a:lnTo>
                  <a:lnTo>
                    <a:pt x="12" y="36"/>
                  </a:lnTo>
                  <a:lnTo>
                    <a:pt x="12" y="34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4" y="32"/>
                  </a:lnTo>
                  <a:lnTo>
                    <a:pt x="2" y="28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1" name="Greece">
              <a:extLst>
                <a:ext uri="{FF2B5EF4-FFF2-40B4-BE49-F238E27FC236}">
                  <a16:creationId xmlns:a16="http://schemas.microsoft.com/office/drawing/2014/main" id="{2D5FE6D6-2C4C-4E24-9155-3857AB7629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8630" y="3368842"/>
              <a:ext cx="202869" cy="195214"/>
            </a:xfrm>
            <a:custGeom>
              <a:avLst/>
              <a:gdLst>
                <a:gd name="T0" fmla="*/ 64 w 106"/>
                <a:gd name="T1" fmla="*/ 8 h 102"/>
                <a:gd name="T2" fmla="*/ 42 w 106"/>
                <a:gd name="T3" fmla="*/ 8 h 102"/>
                <a:gd name="T4" fmla="*/ 18 w 106"/>
                <a:gd name="T5" fmla="*/ 18 h 102"/>
                <a:gd name="T6" fmla="*/ 12 w 106"/>
                <a:gd name="T7" fmla="*/ 40 h 102"/>
                <a:gd name="T8" fmla="*/ 28 w 106"/>
                <a:gd name="T9" fmla="*/ 54 h 102"/>
                <a:gd name="T10" fmla="*/ 40 w 106"/>
                <a:gd name="T11" fmla="*/ 58 h 102"/>
                <a:gd name="T12" fmla="*/ 20 w 106"/>
                <a:gd name="T13" fmla="*/ 58 h 102"/>
                <a:gd name="T14" fmla="*/ 30 w 106"/>
                <a:gd name="T15" fmla="*/ 78 h 102"/>
                <a:gd name="T16" fmla="*/ 38 w 106"/>
                <a:gd name="T17" fmla="*/ 78 h 102"/>
                <a:gd name="T18" fmla="*/ 40 w 106"/>
                <a:gd name="T19" fmla="*/ 68 h 102"/>
                <a:gd name="T20" fmla="*/ 48 w 106"/>
                <a:gd name="T21" fmla="*/ 66 h 102"/>
                <a:gd name="T22" fmla="*/ 50 w 106"/>
                <a:gd name="T23" fmla="*/ 62 h 102"/>
                <a:gd name="T24" fmla="*/ 44 w 106"/>
                <a:gd name="T25" fmla="*/ 48 h 102"/>
                <a:gd name="T26" fmla="*/ 40 w 106"/>
                <a:gd name="T27" fmla="*/ 40 h 102"/>
                <a:gd name="T28" fmla="*/ 38 w 106"/>
                <a:gd name="T29" fmla="*/ 32 h 102"/>
                <a:gd name="T30" fmla="*/ 38 w 106"/>
                <a:gd name="T31" fmla="*/ 20 h 102"/>
                <a:gd name="T32" fmla="*/ 48 w 106"/>
                <a:gd name="T33" fmla="*/ 24 h 102"/>
                <a:gd name="T34" fmla="*/ 56 w 106"/>
                <a:gd name="T35" fmla="*/ 24 h 102"/>
                <a:gd name="T36" fmla="*/ 60 w 106"/>
                <a:gd name="T37" fmla="*/ 16 h 102"/>
                <a:gd name="T38" fmla="*/ 78 w 106"/>
                <a:gd name="T39" fmla="*/ 10 h 102"/>
                <a:gd name="T40" fmla="*/ 50 w 106"/>
                <a:gd name="T41" fmla="*/ 96 h 102"/>
                <a:gd name="T42" fmla="*/ 68 w 106"/>
                <a:gd name="T43" fmla="*/ 102 h 102"/>
                <a:gd name="T44" fmla="*/ 84 w 106"/>
                <a:gd name="T45" fmla="*/ 96 h 102"/>
                <a:gd name="T46" fmla="*/ 72 w 106"/>
                <a:gd name="T47" fmla="*/ 94 h 102"/>
                <a:gd name="T48" fmla="*/ 58 w 106"/>
                <a:gd name="T49" fmla="*/ 92 h 102"/>
                <a:gd name="T50" fmla="*/ 54 w 106"/>
                <a:gd name="T51" fmla="*/ 94 h 102"/>
                <a:gd name="T52" fmla="*/ 2 w 106"/>
                <a:gd name="T53" fmla="*/ 36 h 102"/>
                <a:gd name="T54" fmla="*/ 14 w 106"/>
                <a:gd name="T55" fmla="*/ 46 h 102"/>
                <a:gd name="T56" fmla="*/ 14 w 106"/>
                <a:gd name="T57" fmla="*/ 54 h 102"/>
                <a:gd name="T58" fmla="*/ 12 w 106"/>
                <a:gd name="T59" fmla="*/ 58 h 102"/>
                <a:gd name="T60" fmla="*/ 16 w 106"/>
                <a:gd name="T61" fmla="*/ 64 h 102"/>
                <a:gd name="T62" fmla="*/ 94 w 106"/>
                <a:gd name="T63" fmla="*/ 88 h 102"/>
                <a:gd name="T64" fmla="*/ 94 w 106"/>
                <a:gd name="T65" fmla="*/ 96 h 102"/>
                <a:gd name="T66" fmla="*/ 106 w 106"/>
                <a:gd name="T67" fmla="*/ 80 h 102"/>
                <a:gd name="T68" fmla="*/ 100 w 106"/>
                <a:gd name="T69" fmla="*/ 88 h 102"/>
                <a:gd name="T70" fmla="*/ 84 w 106"/>
                <a:gd name="T71" fmla="*/ 64 h 102"/>
                <a:gd name="T72" fmla="*/ 86 w 106"/>
                <a:gd name="T73" fmla="*/ 64 h 102"/>
                <a:gd name="T74" fmla="*/ 76 w 106"/>
                <a:gd name="T75" fmla="*/ 54 h 102"/>
                <a:gd name="T76" fmla="*/ 76 w 106"/>
                <a:gd name="T77" fmla="*/ 44 h 102"/>
                <a:gd name="T78" fmla="*/ 82 w 106"/>
                <a:gd name="T79" fmla="*/ 42 h 102"/>
                <a:gd name="T80" fmla="*/ 78 w 106"/>
                <a:gd name="T81" fmla="*/ 42 h 102"/>
                <a:gd name="T82" fmla="*/ 70 w 106"/>
                <a:gd name="T83" fmla="*/ 20 h 102"/>
                <a:gd name="T84" fmla="*/ 66 w 106"/>
                <a:gd name="T85" fmla="*/ 30 h 102"/>
                <a:gd name="T86" fmla="*/ 58 w 106"/>
                <a:gd name="T87" fmla="*/ 18 h 102"/>
                <a:gd name="T88" fmla="*/ 44 w 106"/>
                <a:gd name="T89" fmla="*/ 42 h 102"/>
                <a:gd name="T90" fmla="*/ 62 w 106"/>
                <a:gd name="T91" fmla="*/ 48 h 102"/>
                <a:gd name="T92" fmla="*/ 80 w 106"/>
                <a:gd name="T93" fmla="*/ 66 h 102"/>
                <a:gd name="T94" fmla="*/ 60 w 106"/>
                <a:gd name="T95" fmla="*/ 72 h 102"/>
                <a:gd name="T96" fmla="*/ 58 w 106"/>
                <a:gd name="T97" fmla="*/ 66 h 102"/>
                <a:gd name="T98" fmla="*/ 70 w 106"/>
                <a:gd name="T99" fmla="*/ 72 h 102"/>
                <a:gd name="T100" fmla="*/ 72 w 106"/>
                <a:gd name="T101" fmla="*/ 68 h 102"/>
                <a:gd name="T102" fmla="*/ 68 w 106"/>
                <a:gd name="T103" fmla="*/ 66 h 102"/>
                <a:gd name="T104" fmla="*/ 62 w 106"/>
                <a:gd name="T105" fmla="*/ 60 h 102"/>
                <a:gd name="T106" fmla="*/ 52 w 106"/>
                <a:gd name="T107" fmla="*/ 48 h 102"/>
                <a:gd name="T108" fmla="*/ 60 w 106"/>
                <a:gd name="T109" fmla="*/ 60 h 102"/>
                <a:gd name="T110" fmla="*/ 50 w 106"/>
                <a:gd name="T111" fmla="*/ 52 h 102"/>
                <a:gd name="T112" fmla="*/ 40 w 106"/>
                <a:gd name="T113" fmla="*/ 46 h 102"/>
                <a:gd name="T114" fmla="*/ 42 w 106"/>
                <a:gd name="T115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6" h="102">
                  <a:moveTo>
                    <a:pt x="80" y="0"/>
                  </a:moveTo>
                  <a:lnTo>
                    <a:pt x="78" y="0"/>
                  </a:lnTo>
                  <a:lnTo>
                    <a:pt x="76" y="2"/>
                  </a:lnTo>
                  <a:lnTo>
                    <a:pt x="76" y="4"/>
                  </a:lnTo>
                  <a:lnTo>
                    <a:pt x="76" y="6"/>
                  </a:lnTo>
                  <a:lnTo>
                    <a:pt x="74" y="8"/>
                  </a:lnTo>
                  <a:lnTo>
                    <a:pt x="70" y="8"/>
                  </a:lnTo>
                  <a:lnTo>
                    <a:pt x="68" y="8"/>
                  </a:lnTo>
                  <a:lnTo>
                    <a:pt x="64" y="8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2" y="6"/>
                  </a:lnTo>
                  <a:lnTo>
                    <a:pt x="50" y="8"/>
                  </a:lnTo>
                  <a:lnTo>
                    <a:pt x="46" y="8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4" y="12"/>
                  </a:lnTo>
                  <a:lnTo>
                    <a:pt x="28" y="10"/>
                  </a:lnTo>
                  <a:lnTo>
                    <a:pt x="26" y="12"/>
                  </a:lnTo>
                  <a:lnTo>
                    <a:pt x="26" y="14"/>
                  </a:lnTo>
                  <a:lnTo>
                    <a:pt x="22" y="14"/>
                  </a:lnTo>
                  <a:lnTo>
                    <a:pt x="18" y="18"/>
                  </a:lnTo>
                  <a:lnTo>
                    <a:pt x="18" y="22"/>
                  </a:lnTo>
                  <a:lnTo>
                    <a:pt x="14" y="24"/>
                  </a:lnTo>
                  <a:lnTo>
                    <a:pt x="10" y="26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8"/>
                  </a:lnTo>
                  <a:lnTo>
                    <a:pt x="12" y="40"/>
                  </a:lnTo>
                  <a:lnTo>
                    <a:pt x="14" y="44"/>
                  </a:lnTo>
                  <a:lnTo>
                    <a:pt x="16" y="44"/>
                  </a:lnTo>
                  <a:lnTo>
                    <a:pt x="14" y="46"/>
                  </a:lnTo>
                  <a:lnTo>
                    <a:pt x="18" y="50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2" y="52"/>
                  </a:lnTo>
                  <a:lnTo>
                    <a:pt x="24" y="54"/>
                  </a:lnTo>
                  <a:lnTo>
                    <a:pt x="28" y="54"/>
                  </a:lnTo>
                  <a:lnTo>
                    <a:pt x="28" y="52"/>
                  </a:lnTo>
                  <a:lnTo>
                    <a:pt x="32" y="52"/>
                  </a:lnTo>
                  <a:lnTo>
                    <a:pt x="34" y="56"/>
                  </a:lnTo>
                  <a:lnTo>
                    <a:pt x="36" y="54"/>
                  </a:lnTo>
                  <a:lnTo>
                    <a:pt x="36" y="56"/>
                  </a:lnTo>
                  <a:lnTo>
                    <a:pt x="38" y="56"/>
                  </a:lnTo>
                  <a:lnTo>
                    <a:pt x="40" y="56"/>
                  </a:lnTo>
                  <a:lnTo>
                    <a:pt x="42" y="58"/>
                  </a:lnTo>
                  <a:lnTo>
                    <a:pt x="40" y="58"/>
                  </a:lnTo>
                  <a:lnTo>
                    <a:pt x="38" y="60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0" y="54"/>
                  </a:lnTo>
                  <a:lnTo>
                    <a:pt x="28" y="56"/>
                  </a:lnTo>
                  <a:lnTo>
                    <a:pt x="26" y="56"/>
                  </a:lnTo>
                  <a:lnTo>
                    <a:pt x="24" y="56"/>
                  </a:lnTo>
                  <a:lnTo>
                    <a:pt x="22" y="58"/>
                  </a:lnTo>
                  <a:lnTo>
                    <a:pt x="20" y="58"/>
                  </a:lnTo>
                  <a:lnTo>
                    <a:pt x="20" y="60"/>
                  </a:lnTo>
                  <a:lnTo>
                    <a:pt x="22" y="64"/>
                  </a:lnTo>
                  <a:lnTo>
                    <a:pt x="24" y="66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8" y="70"/>
                  </a:lnTo>
                  <a:lnTo>
                    <a:pt x="28" y="72"/>
                  </a:lnTo>
                  <a:lnTo>
                    <a:pt x="28" y="76"/>
                  </a:lnTo>
                  <a:lnTo>
                    <a:pt x="30" y="78"/>
                  </a:lnTo>
                  <a:lnTo>
                    <a:pt x="32" y="76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32" y="74"/>
                  </a:lnTo>
                  <a:lnTo>
                    <a:pt x="36" y="76"/>
                  </a:lnTo>
                  <a:lnTo>
                    <a:pt x="36" y="78"/>
                  </a:lnTo>
                  <a:lnTo>
                    <a:pt x="36" y="80"/>
                  </a:lnTo>
                  <a:lnTo>
                    <a:pt x="38" y="82"/>
                  </a:lnTo>
                  <a:lnTo>
                    <a:pt x="38" y="78"/>
                  </a:lnTo>
                  <a:lnTo>
                    <a:pt x="38" y="76"/>
                  </a:lnTo>
                  <a:lnTo>
                    <a:pt x="40" y="76"/>
                  </a:lnTo>
                  <a:lnTo>
                    <a:pt x="42" y="78"/>
                  </a:lnTo>
                  <a:lnTo>
                    <a:pt x="46" y="80"/>
                  </a:lnTo>
                  <a:lnTo>
                    <a:pt x="44" y="78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0"/>
                  </a:lnTo>
                  <a:lnTo>
                    <a:pt x="40" y="68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4" y="68"/>
                  </a:lnTo>
                  <a:lnTo>
                    <a:pt x="42" y="68"/>
                  </a:lnTo>
                  <a:lnTo>
                    <a:pt x="44" y="70"/>
                  </a:lnTo>
                  <a:lnTo>
                    <a:pt x="46" y="68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46" y="66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2" y="62"/>
                  </a:lnTo>
                  <a:lnTo>
                    <a:pt x="44" y="60"/>
                  </a:lnTo>
                  <a:lnTo>
                    <a:pt x="46" y="60"/>
                  </a:lnTo>
                  <a:lnTo>
                    <a:pt x="48" y="60"/>
                  </a:lnTo>
                  <a:lnTo>
                    <a:pt x="50" y="62"/>
                  </a:lnTo>
                  <a:lnTo>
                    <a:pt x="52" y="62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2" y="58"/>
                  </a:lnTo>
                  <a:lnTo>
                    <a:pt x="52" y="56"/>
                  </a:lnTo>
                  <a:lnTo>
                    <a:pt x="52" y="54"/>
                  </a:lnTo>
                  <a:lnTo>
                    <a:pt x="46" y="50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2" y="50"/>
                  </a:lnTo>
                  <a:lnTo>
                    <a:pt x="42" y="48"/>
                  </a:lnTo>
                  <a:lnTo>
                    <a:pt x="38" y="48"/>
                  </a:lnTo>
                  <a:lnTo>
                    <a:pt x="36" y="46"/>
                  </a:lnTo>
                  <a:lnTo>
                    <a:pt x="38" y="46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38" y="42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2" y="40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2" y="38"/>
                  </a:lnTo>
                  <a:lnTo>
                    <a:pt x="38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4" y="28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6" y="18"/>
                  </a:lnTo>
                  <a:lnTo>
                    <a:pt x="40" y="18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2" y="26"/>
                  </a:lnTo>
                  <a:lnTo>
                    <a:pt x="44" y="28"/>
                  </a:lnTo>
                  <a:lnTo>
                    <a:pt x="48" y="28"/>
                  </a:lnTo>
                  <a:lnTo>
                    <a:pt x="46" y="28"/>
                  </a:lnTo>
                  <a:lnTo>
                    <a:pt x="44" y="26"/>
                  </a:lnTo>
                  <a:lnTo>
                    <a:pt x="44" y="24"/>
                  </a:lnTo>
                  <a:lnTo>
                    <a:pt x="48" y="24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52" y="26"/>
                  </a:lnTo>
                  <a:lnTo>
                    <a:pt x="50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2" y="22"/>
                  </a:lnTo>
                  <a:lnTo>
                    <a:pt x="50" y="22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4" y="14"/>
                  </a:lnTo>
                  <a:lnTo>
                    <a:pt x="56" y="12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78" y="10"/>
                  </a:lnTo>
                  <a:lnTo>
                    <a:pt x="78" y="8"/>
                  </a:lnTo>
                  <a:lnTo>
                    <a:pt x="82" y="6"/>
                  </a:lnTo>
                  <a:lnTo>
                    <a:pt x="82" y="4"/>
                  </a:lnTo>
                  <a:lnTo>
                    <a:pt x="80" y="2"/>
                  </a:lnTo>
                  <a:lnTo>
                    <a:pt x="80" y="0"/>
                  </a:lnTo>
                  <a:close/>
                  <a:moveTo>
                    <a:pt x="52" y="94"/>
                  </a:moveTo>
                  <a:lnTo>
                    <a:pt x="52" y="94"/>
                  </a:lnTo>
                  <a:lnTo>
                    <a:pt x="52" y="94"/>
                  </a:lnTo>
                  <a:lnTo>
                    <a:pt x="50" y="96"/>
                  </a:lnTo>
                  <a:lnTo>
                    <a:pt x="50" y="98"/>
                  </a:lnTo>
                  <a:lnTo>
                    <a:pt x="52" y="100"/>
                  </a:lnTo>
                  <a:lnTo>
                    <a:pt x="56" y="98"/>
                  </a:lnTo>
                  <a:lnTo>
                    <a:pt x="58" y="100"/>
                  </a:lnTo>
                  <a:lnTo>
                    <a:pt x="60" y="98"/>
                  </a:lnTo>
                  <a:lnTo>
                    <a:pt x="62" y="100"/>
                  </a:lnTo>
                  <a:lnTo>
                    <a:pt x="66" y="100"/>
                  </a:lnTo>
                  <a:lnTo>
                    <a:pt x="66" y="102"/>
                  </a:lnTo>
                  <a:lnTo>
                    <a:pt x="68" y="102"/>
                  </a:lnTo>
                  <a:lnTo>
                    <a:pt x="70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82" y="100"/>
                  </a:lnTo>
                  <a:lnTo>
                    <a:pt x="84" y="100"/>
                  </a:lnTo>
                  <a:lnTo>
                    <a:pt x="84" y="98"/>
                  </a:lnTo>
                  <a:lnTo>
                    <a:pt x="84" y="96"/>
                  </a:lnTo>
                  <a:lnTo>
                    <a:pt x="84" y="94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2" y="98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78" y="98"/>
                  </a:lnTo>
                  <a:lnTo>
                    <a:pt x="78" y="96"/>
                  </a:lnTo>
                  <a:lnTo>
                    <a:pt x="78" y="94"/>
                  </a:lnTo>
                  <a:lnTo>
                    <a:pt x="76" y="94"/>
                  </a:lnTo>
                  <a:lnTo>
                    <a:pt x="72" y="94"/>
                  </a:lnTo>
                  <a:lnTo>
                    <a:pt x="70" y="94"/>
                  </a:lnTo>
                  <a:lnTo>
                    <a:pt x="66" y="94"/>
                  </a:lnTo>
                  <a:lnTo>
                    <a:pt x="64" y="96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58" y="94"/>
                  </a:lnTo>
                  <a:lnTo>
                    <a:pt x="58" y="94"/>
                  </a:lnTo>
                  <a:lnTo>
                    <a:pt x="58" y="92"/>
                  </a:lnTo>
                  <a:lnTo>
                    <a:pt x="56" y="9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4" y="94"/>
                  </a:lnTo>
                  <a:lnTo>
                    <a:pt x="54" y="92"/>
                  </a:lnTo>
                  <a:lnTo>
                    <a:pt x="54" y="92"/>
                  </a:lnTo>
                  <a:lnTo>
                    <a:pt x="54" y="94"/>
                  </a:lnTo>
                  <a:lnTo>
                    <a:pt x="54" y="94"/>
                  </a:lnTo>
                  <a:lnTo>
                    <a:pt x="52" y="94"/>
                  </a:lnTo>
                  <a:close/>
                  <a:moveTo>
                    <a:pt x="4" y="32"/>
                  </a:moveTo>
                  <a:lnTo>
                    <a:pt x="4" y="34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2" y="32"/>
                  </a:lnTo>
                  <a:lnTo>
                    <a:pt x="4" y="32"/>
                  </a:lnTo>
                  <a:close/>
                  <a:moveTo>
                    <a:pt x="12" y="50"/>
                  </a:moveTo>
                  <a:lnTo>
                    <a:pt x="12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2" y="50"/>
                  </a:lnTo>
                  <a:close/>
                  <a:moveTo>
                    <a:pt x="14" y="54"/>
                  </a:moveTo>
                  <a:lnTo>
                    <a:pt x="14" y="52"/>
                  </a:lnTo>
                  <a:lnTo>
                    <a:pt x="14" y="52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6" y="56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6" y="60"/>
                  </a:lnTo>
                  <a:lnTo>
                    <a:pt x="14" y="58"/>
                  </a:lnTo>
                  <a:lnTo>
                    <a:pt x="12" y="58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0" y="56"/>
                  </a:lnTo>
                  <a:lnTo>
                    <a:pt x="10" y="54"/>
                  </a:lnTo>
                  <a:lnTo>
                    <a:pt x="12" y="54"/>
                  </a:lnTo>
                  <a:lnTo>
                    <a:pt x="14" y="54"/>
                  </a:lnTo>
                  <a:close/>
                  <a:moveTo>
                    <a:pt x="18" y="62"/>
                  </a:moveTo>
                  <a:lnTo>
                    <a:pt x="18" y="64"/>
                  </a:lnTo>
                  <a:lnTo>
                    <a:pt x="16" y="64"/>
                  </a:lnTo>
                  <a:lnTo>
                    <a:pt x="16" y="64"/>
                  </a:lnTo>
                  <a:lnTo>
                    <a:pt x="14" y="64"/>
                  </a:lnTo>
                  <a:lnTo>
                    <a:pt x="14" y="62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6" y="62"/>
                  </a:lnTo>
                  <a:lnTo>
                    <a:pt x="18" y="62"/>
                  </a:lnTo>
                  <a:close/>
                  <a:moveTo>
                    <a:pt x="94" y="90"/>
                  </a:moveTo>
                  <a:lnTo>
                    <a:pt x="94" y="90"/>
                  </a:lnTo>
                  <a:lnTo>
                    <a:pt x="94" y="88"/>
                  </a:lnTo>
                  <a:lnTo>
                    <a:pt x="94" y="90"/>
                  </a:lnTo>
                  <a:lnTo>
                    <a:pt x="94" y="90"/>
                  </a:lnTo>
                  <a:close/>
                  <a:moveTo>
                    <a:pt x="94" y="96"/>
                  </a:moveTo>
                  <a:lnTo>
                    <a:pt x="92" y="94"/>
                  </a:lnTo>
                  <a:lnTo>
                    <a:pt x="92" y="92"/>
                  </a:lnTo>
                  <a:lnTo>
                    <a:pt x="94" y="90"/>
                  </a:lnTo>
                  <a:lnTo>
                    <a:pt x="94" y="92"/>
                  </a:lnTo>
                  <a:lnTo>
                    <a:pt x="96" y="94"/>
                  </a:lnTo>
                  <a:lnTo>
                    <a:pt x="94" y="96"/>
                  </a:lnTo>
                  <a:lnTo>
                    <a:pt x="94" y="96"/>
                  </a:lnTo>
                  <a:close/>
                  <a:moveTo>
                    <a:pt x="100" y="88"/>
                  </a:moveTo>
                  <a:lnTo>
                    <a:pt x="98" y="88"/>
                  </a:lnTo>
                  <a:lnTo>
                    <a:pt x="100" y="86"/>
                  </a:lnTo>
                  <a:lnTo>
                    <a:pt x="100" y="86"/>
                  </a:lnTo>
                  <a:lnTo>
                    <a:pt x="100" y="84"/>
                  </a:lnTo>
                  <a:lnTo>
                    <a:pt x="102" y="82"/>
                  </a:lnTo>
                  <a:lnTo>
                    <a:pt x="104" y="82"/>
                  </a:lnTo>
                  <a:lnTo>
                    <a:pt x="106" y="80"/>
                  </a:lnTo>
                  <a:lnTo>
                    <a:pt x="106" y="82"/>
                  </a:lnTo>
                  <a:lnTo>
                    <a:pt x="106" y="82"/>
                  </a:lnTo>
                  <a:lnTo>
                    <a:pt x="104" y="84"/>
                  </a:lnTo>
                  <a:lnTo>
                    <a:pt x="104" y="86"/>
                  </a:lnTo>
                  <a:lnTo>
                    <a:pt x="104" y="86"/>
                  </a:lnTo>
                  <a:lnTo>
                    <a:pt x="104" y="86"/>
                  </a:lnTo>
                  <a:lnTo>
                    <a:pt x="102" y="86"/>
                  </a:lnTo>
                  <a:lnTo>
                    <a:pt x="100" y="88"/>
                  </a:lnTo>
                  <a:lnTo>
                    <a:pt x="100" y="88"/>
                  </a:lnTo>
                  <a:close/>
                  <a:moveTo>
                    <a:pt x="84" y="80"/>
                  </a:moveTo>
                  <a:lnTo>
                    <a:pt x="82" y="80"/>
                  </a:lnTo>
                  <a:lnTo>
                    <a:pt x="84" y="80"/>
                  </a:lnTo>
                  <a:lnTo>
                    <a:pt x="84" y="78"/>
                  </a:lnTo>
                  <a:lnTo>
                    <a:pt x="86" y="78"/>
                  </a:lnTo>
                  <a:lnTo>
                    <a:pt x="84" y="80"/>
                  </a:lnTo>
                  <a:lnTo>
                    <a:pt x="84" y="80"/>
                  </a:lnTo>
                  <a:lnTo>
                    <a:pt x="84" y="80"/>
                  </a:lnTo>
                  <a:close/>
                  <a:moveTo>
                    <a:pt x="84" y="64"/>
                  </a:moveTo>
                  <a:lnTo>
                    <a:pt x="84" y="62"/>
                  </a:lnTo>
                  <a:lnTo>
                    <a:pt x="86" y="62"/>
                  </a:lnTo>
                  <a:lnTo>
                    <a:pt x="88" y="62"/>
                  </a:lnTo>
                  <a:lnTo>
                    <a:pt x="88" y="62"/>
                  </a:lnTo>
                  <a:lnTo>
                    <a:pt x="90" y="62"/>
                  </a:lnTo>
                  <a:lnTo>
                    <a:pt x="90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6" y="64"/>
                  </a:lnTo>
                  <a:lnTo>
                    <a:pt x="84" y="64"/>
                  </a:lnTo>
                  <a:lnTo>
                    <a:pt x="84" y="64"/>
                  </a:lnTo>
                  <a:lnTo>
                    <a:pt x="82" y="64"/>
                  </a:lnTo>
                  <a:lnTo>
                    <a:pt x="84" y="64"/>
                  </a:lnTo>
                  <a:close/>
                  <a:moveTo>
                    <a:pt x="78" y="50"/>
                  </a:moveTo>
                  <a:lnTo>
                    <a:pt x="80" y="52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52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8"/>
                  </a:lnTo>
                  <a:lnTo>
                    <a:pt x="78" y="50"/>
                  </a:lnTo>
                  <a:lnTo>
                    <a:pt x="78" y="50"/>
                  </a:lnTo>
                  <a:close/>
                  <a:moveTo>
                    <a:pt x="76" y="44"/>
                  </a:moveTo>
                  <a:lnTo>
                    <a:pt x="74" y="42"/>
                  </a:lnTo>
                  <a:lnTo>
                    <a:pt x="76" y="40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82" y="38"/>
                  </a:lnTo>
                  <a:lnTo>
                    <a:pt x="82" y="38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2" y="42"/>
                  </a:lnTo>
                  <a:lnTo>
                    <a:pt x="82" y="44"/>
                  </a:lnTo>
                  <a:lnTo>
                    <a:pt x="80" y="44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80" y="42"/>
                  </a:lnTo>
                  <a:lnTo>
                    <a:pt x="80" y="40"/>
                  </a:lnTo>
                  <a:lnTo>
                    <a:pt x="78" y="40"/>
                  </a:lnTo>
                  <a:lnTo>
                    <a:pt x="78" y="42"/>
                  </a:lnTo>
                  <a:lnTo>
                    <a:pt x="78" y="42"/>
                  </a:lnTo>
                  <a:lnTo>
                    <a:pt x="76" y="44"/>
                  </a:lnTo>
                  <a:lnTo>
                    <a:pt x="76" y="44"/>
                  </a:lnTo>
                  <a:close/>
                  <a:moveTo>
                    <a:pt x="70" y="20"/>
                  </a:moveTo>
                  <a:lnTo>
                    <a:pt x="70" y="20"/>
                  </a:lnTo>
                  <a:lnTo>
                    <a:pt x="72" y="20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2" y="22"/>
                  </a:lnTo>
                  <a:lnTo>
                    <a:pt x="70" y="20"/>
                  </a:lnTo>
                  <a:close/>
                  <a:moveTo>
                    <a:pt x="64" y="26"/>
                  </a:moveTo>
                  <a:lnTo>
                    <a:pt x="66" y="26"/>
                  </a:lnTo>
                  <a:lnTo>
                    <a:pt x="66" y="28"/>
                  </a:lnTo>
                  <a:lnTo>
                    <a:pt x="68" y="26"/>
                  </a:lnTo>
                  <a:lnTo>
                    <a:pt x="70" y="28"/>
                  </a:lnTo>
                  <a:lnTo>
                    <a:pt x="68" y="28"/>
                  </a:lnTo>
                  <a:lnTo>
                    <a:pt x="68" y="32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64" y="30"/>
                  </a:lnTo>
                  <a:lnTo>
                    <a:pt x="64" y="28"/>
                  </a:lnTo>
                  <a:lnTo>
                    <a:pt x="64" y="26"/>
                  </a:lnTo>
                  <a:close/>
                  <a:moveTo>
                    <a:pt x="58" y="16"/>
                  </a:moveTo>
                  <a:lnTo>
                    <a:pt x="60" y="16"/>
                  </a:lnTo>
                  <a:lnTo>
                    <a:pt x="60" y="18"/>
                  </a:lnTo>
                  <a:lnTo>
                    <a:pt x="62" y="18"/>
                  </a:lnTo>
                  <a:lnTo>
                    <a:pt x="60" y="18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58" y="16"/>
                  </a:lnTo>
                  <a:close/>
                  <a:moveTo>
                    <a:pt x="48" y="42"/>
                  </a:moveTo>
                  <a:lnTo>
                    <a:pt x="48" y="40"/>
                  </a:lnTo>
                  <a:lnTo>
                    <a:pt x="48" y="42"/>
                  </a:lnTo>
                  <a:lnTo>
                    <a:pt x="50" y="44"/>
                  </a:lnTo>
                  <a:lnTo>
                    <a:pt x="48" y="44"/>
                  </a:lnTo>
                  <a:lnTo>
                    <a:pt x="48" y="42"/>
                  </a:lnTo>
                  <a:close/>
                  <a:moveTo>
                    <a:pt x="44" y="42"/>
                  </a:moveTo>
                  <a:lnTo>
                    <a:pt x="46" y="40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4" y="42"/>
                  </a:lnTo>
                  <a:close/>
                  <a:moveTo>
                    <a:pt x="58" y="44"/>
                  </a:moveTo>
                  <a:lnTo>
                    <a:pt x="60" y="44"/>
                  </a:lnTo>
                  <a:lnTo>
                    <a:pt x="60" y="46"/>
                  </a:lnTo>
                  <a:lnTo>
                    <a:pt x="62" y="46"/>
                  </a:lnTo>
                  <a:lnTo>
                    <a:pt x="62" y="48"/>
                  </a:lnTo>
                  <a:lnTo>
                    <a:pt x="62" y="48"/>
                  </a:lnTo>
                  <a:lnTo>
                    <a:pt x="60" y="46"/>
                  </a:lnTo>
                  <a:lnTo>
                    <a:pt x="60" y="46"/>
                  </a:lnTo>
                  <a:lnTo>
                    <a:pt x="58" y="44"/>
                  </a:lnTo>
                  <a:close/>
                  <a:moveTo>
                    <a:pt x="78" y="68"/>
                  </a:moveTo>
                  <a:lnTo>
                    <a:pt x="78" y="66"/>
                  </a:lnTo>
                  <a:lnTo>
                    <a:pt x="78" y="66"/>
                  </a:lnTo>
                  <a:lnTo>
                    <a:pt x="80" y="64"/>
                  </a:lnTo>
                  <a:lnTo>
                    <a:pt x="80" y="66"/>
                  </a:lnTo>
                  <a:lnTo>
                    <a:pt x="78" y="68"/>
                  </a:lnTo>
                  <a:close/>
                  <a:moveTo>
                    <a:pt x="58" y="80"/>
                  </a:moveTo>
                  <a:lnTo>
                    <a:pt x="60" y="78"/>
                  </a:lnTo>
                  <a:lnTo>
                    <a:pt x="62" y="78"/>
                  </a:lnTo>
                  <a:lnTo>
                    <a:pt x="62" y="80"/>
                  </a:lnTo>
                  <a:lnTo>
                    <a:pt x="60" y="80"/>
                  </a:lnTo>
                  <a:lnTo>
                    <a:pt x="58" y="80"/>
                  </a:lnTo>
                  <a:close/>
                  <a:moveTo>
                    <a:pt x="60" y="72"/>
                  </a:moveTo>
                  <a:lnTo>
                    <a:pt x="60" y="72"/>
                  </a:lnTo>
                  <a:lnTo>
                    <a:pt x="60" y="72"/>
                  </a:lnTo>
                  <a:lnTo>
                    <a:pt x="60" y="72"/>
                  </a:lnTo>
                  <a:close/>
                  <a:moveTo>
                    <a:pt x="60" y="70"/>
                  </a:moveTo>
                  <a:lnTo>
                    <a:pt x="60" y="68"/>
                  </a:lnTo>
                  <a:lnTo>
                    <a:pt x="60" y="68"/>
                  </a:lnTo>
                  <a:lnTo>
                    <a:pt x="60" y="70"/>
                  </a:lnTo>
                  <a:lnTo>
                    <a:pt x="60" y="70"/>
                  </a:lnTo>
                  <a:lnTo>
                    <a:pt x="60" y="70"/>
                  </a:lnTo>
                  <a:close/>
                  <a:moveTo>
                    <a:pt x="58" y="66"/>
                  </a:moveTo>
                  <a:lnTo>
                    <a:pt x="58" y="66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58" y="66"/>
                  </a:lnTo>
                  <a:close/>
                  <a:moveTo>
                    <a:pt x="70" y="74"/>
                  </a:moveTo>
                  <a:lnTo>
                    <a:pt x="68" y="74"/>
                  </a:lnTo>
                  <a:lnTo>
                    <a:pt x="68" y="72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70" y="74"/>
                  </a:lnTo>
                  <a:close/>
                  <a:moveTo>
                    <a:pt x="72" y="74"/>
                  </a:moveTo>
                  <a:lnTo>
                    <a:pt x="70" y="72"/>
                  </a:lnTo>
                  <a:lnTo>
                    <a:pt x="72" y="72"/>
                  </a:lnTo>
                  <a:lnTo>
                    <a:pt x="74" y="72"/>
                  </a:lnTo>
                  <a:lnTo>
                    <a:pt x="74" y="72"/>
                  </a:lnTo>
                  <a:lnTo>
                    <a:pt x="74" y="74"/>
                  </a:lnTo>
                  <a:lnTo>
                    <a:pt x="72" y="74"/>
                  </a:lnTo>
                  <a:close/>
                  <a:moveTo>
                    <a:pt x="72" y="68"/>
                  </a:moveTo>
                  <a:lnTo>
                    <a:pt x="72" y="68"/>
                  </a:lnTo>
                  <a:lnTo>
                    <a:pt x="72" y="68"/>
                  </a:lnTo>
                  <a:lnTo>
                    <a:pt x="72" y="68"/>
                  </a:lnTo>
                  <a:close/>
                  <a:moveTo>
                    <a:pt x="68" y="66"/>
                  </a:moveTo>
                  <a:lnTo>
                    <a:pt x="70" y="66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68" y="66"/>
                  </a:lnTo>
                  <a:lnTo>
                    <a:pt x="68" y="66"/>
                  </a:lnTo>
                  <a:close/>
                  <a:moveTo>
                    <a:pt x="62" y="60"/>
                  </a:moveTo>
                  <a:lnTo>
                    <a:pt x="64" y="60"/>
                  </a:lnTo>
                  <a:lnTo>
                    <a:pt x="64" y="62"/>
                  </a:lnTo>
                  <a:lnTo>
                    <a:pt x="66" y="64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2" y="60"/>
                  </a:lnTo>
                  <a:close/>
                  <a:moveTo>
                    <a:pt x="40" y="46"/>
                  </a:moveTo>
                  <a:lnTo>
                    <a:pt x="42" y="44"/>
                  </a:lnTo>
                  <a:lnTo>
                    <a:pt x="44" y="44"/>
                  </a:lnTo>
                  <a:lnTo>
                    <a:pt x="46" y="46"/>
                  </a:lnTo>
                  <a:lnTo>
                    <a:pt x="48" y="46"/>
                  </a:lnTo>
                  <a:lnTo>
                    <a:pt x="50" y="48"/>
                  </a:lnTo>
                  <a:lnTo>
                    <a:pt x="50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50"/>
                  </a:lnTo>
                  <a:lnTo>
                    <a:pt x="56" y="52"/>
                  </a:lnTo>
                  <a:lnTo>
                    <a:pt x="56" y="54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2" y="58"/>
                  </a:lnTo>
                  <a:lnTo>
                    <a:pt x="60" y="60"/>
                  </a:lnTo>
                  <a:lnTo>
                    <a:pt x="58" y="60"/>
                  </a:lnTo>
                  <a:lnTo>
                    <a:pt x="58" y="60"/>
                  </a:lnTo>
                  <a:lnTo>
                    <a:pt x="56" y="60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4" y="56"/>
                  </a:lnTo>
                  <a:lnTo>
                    <a:pt x="54" y="54"/>
                  </a:lnTo>
                  <a:lnTo>
                    <a:pt x="52" y="52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8" y="50"/>
                  </a:lnTo>
                  <a:lnTo>
                    <a:pt x="46" y="50"/>
                  </a:lnTo>
                  <a:lnTo>
                    <a:pt x="46" y="48"/>
                  </a:lnTo>
                  <a:lnTo>
                    <a:pt x="44" y="48"/>
                  </a:lnTo>
                  <a:lnTo>
                    <a:pt x="44" y="46"/>
                  </a:lnTo>
                  <a:lnTo>
                    <a:pt x="42" y="46"/>
                  </a:lnTo>
                  <a:lnTo>
                    <a:pt x="40" y="46"/>
                  </a:lnTo>
                  <a:lnTo>
                    <a:pt x="40" y="46"/>
                  </a:lnTo>
                  <a:close/>
                  <a:moveTo>
                    <a:pt x="42" y="82"/>
                  </a:moveTo>
                  <a:lnTo>
                    <a:pt x="44" y="82"/>
                  </a:lnTo>
                  <a:lnTo>
                    <a:pt x="44" y="84"/>
                  </a:lnTo>
                  <a:lnTo>
                    <a:pt x="44" y="84"/>
                  </a:lnTo>
                  <a:lnTo>
                    <a:pt x="44" y="86"/>
                  </a:lnTo>
                  <a:lnTo>
                    <a:pt x="42" y="86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2"/>
                  </a:lnTo>
                  <a:close/>
                  <a:moveTo>
                    <a:pt x="42" y="80"/>
                  </a:moveTo>
                  <a:lnTo>
                    <a:pt x="44" y="80"/>
                  </a:lnTo>
                  <a:lnTo>
                    <a:pt x="42" y="80"/>
                  </a:lnTo>
                  <a:lnTo>
                    <a:pt x="42" y="8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2" name="Ghana">
              <a:extLst>
                <a:ext uri="{FF2B5EF4-FFF2-40B4-BE49-F238E27FC236}">
                  <a16:creationId xmlns:a16="http://schemas.microsoft.com/office/drawing/2014/main" id="{6411E4EA-DDC9-4784-AA7E-1448DCF5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7198" y="4153524"/>
              <a:ext cx="99521" cy="156937"/>
            </a:xfrm>
            <a:custGeom>
              <a:avLst/>
              <a:gdLst>
                <a:gd name="T0" fmla="*/ 4 w 52"/>
                <a:gd name="T1" fmla="*/ 76 h 82"/>
                <a:gd name="T2" fmla="*/ 8 w 52"/>
                <a:gd name="T3" fmla="*/ 76 h 82"/>
                <a:gd name="T4" fmla="*/ 6 w 52"/>
                <a:gd name="T5" fmla="*/ 70 h 82"/>
                <a:gd name="T6" fmla="*/ 4 w 52"/>
                <a:gd name="T7" fmla="*/ 66 h 82"/>
                <a:gd name="T8" fmla="*/ 0 w 52"/>
                <a:gd name="T9" fmla="*/ 60 h 82"/>
                <a:gd name="T10" fmla="*/ 2 w 52"/>
                <a:gd name="T11" fmla="*/ 60 h 82"/>
                <a:gd name="T12" fmla="*/ 2 w 52"/>
                <a:gd name="T13" fmla="*/ 52 h 82"/>
                <a:gd name="T14" fmla="*/ 4 w 52"/>
                <a:gd name="T15" fmla="*/ 48 h 82"/>
                <a:gd name="T16" fmla="*/ 8 w 52"/>
                <a:gd name="T17" fmla="*/ 38 h 82"/>
                <a:gd name="T18" fmla="*/ 10 w 52"/>
                <a:gd name="T19" fmla="*/ 34 h 82"/>
                <a:gd name="T20" fmla="*/ 10 w 52"/>
                <a:gd name="T21" fmla="*/ 30 h 82"/>
                <a:gd name="T22" fmla="*/ 8 w 52"/>
                <a:gd name="T23" fmla="*/ 26 h 82"/>
                <a:gd name="T24" fmla="*/ 8 w 52"/>
                <a:gd name="T25" fmla="*/ 18 h 82"/>
                <a:gd name="T26" fmla="*/ 6 w 52"/>
                <a:gd name="T27" fmla="*/ 10 h 82"/>
                <a:gd name="T28" fmla="*/ 4 w 52"/>
                <a:gd name="T29" fmla="*/ 6 h 82"/>
                <a:gd name="T30" fmla="*/ 8 w 52"/>
                <a:gd name="T31" fmla="*/ 4 h 82"/>
                <a:gd name="T32" fmla="*/ 18 w 52"/>
                <a:gd name="T33" fmla="*/ 2 h 82"/>
                <a:gd name="T34" fmla="*/ 30 w 52"/>
                <a:gd name="T35" fmla="*/ 2 h 82"/>
                <a:gd name="T36" fmla="*/ 36 w 52"/>
                <a:gd name="T37" fmla="*/ 0 h 82"/>
                <a:gd name="T38" fmla="*/ 38 w 52"/>
                <a:gd name="T39" fmla="*/ 4 h 82"/>
                <a:gd name="T40" fmla="*/ 40 w 52"/>
                <a:gd name="T41" fmla="*/ 6 h 82"/>
                <a:gd name="T42" fmla="*/ 42 w 52"/>
                <a:gd name="T43" fmla="*/ 10 h 82"/>
                <a:gd name="T44" fmla="*/ 44 w 52"/>
                <a:gd name="T45" fmla="*/ 16 h 82"/>
                <a:gd name="T46" fmla="*/ 46 w 52"/>
                <a:gd name="T47" fmla="*/ 22 h 82"/>
                <a:gd name="T48" fmla="*/ 46 w 52"/>
                <a:gd name="T49" fmla="*/ 26 h 82"/>
                <a:gd name="T50" fmla="*/ 46 w 52"/>
                <a:gd name="T51" fmla="*/ 30 h 82"/>
                <a:gd name="T52" fmla="*/ 48 w 52"/>
                <a:gd name="T53" fmla="*/ 32 h 82"/>
                <a:gd name="T54" fmla="*/ 48 w 52"/>
                <a:gd name="T55" fmla="*/ 36 h 82"/>
                <a:gd name="T56" fmla="*/ 48 w 52"/>
                <a:gd name="T57" fmla="*/ 42 h 82"/>
                <a:gd name="T58" fmla="*/ 46 w 52"/>
                <a:gd name="T59" fmla="*/ 52 h 82"/>
                <a:gd name="T60" fmla="*/ 46 w 52"/>
                <a:gd name="T61" fmla="*/ 58 h 82"/>
                <a:gd name="T62" fmla="*/ 48 w 52"/>
                <a:gd name="T63" fmla="*/ 64 h 82"/>
                <a:gd name="T64" fmla="*/ 50 w 52"/>
                <a:gd name="T65" fmla="*/ 66 h 82"/>
                <a:gd name="T66" fmla="*/ 46 w 52"/>
                <a:gd name="T67" fmla="*/ 68 h 82"/>
                <a:gd name="T68" fmla="*/ 32 w 52"/>
                <a:gd name="T69" fmla="*/ 76 h 82"/>
                <a:gd name="T70" fmla="*/ 16 w 52"/>
                <a:gd name="T71" fmla="*/ 82 h 82"/>
                <a:gd name="T72" fmla="*/ 4 w 52"/>
                <a:gd name="T73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82">
                  <a:moveTo>
                    <a:pt x="4" y="78"/>
                  </a:moveTo>
                  <a:lnTo>
                    <a:pt x="4" y="76"/>
                  </a:lnTo>
                  <a:lnTo>
                    <a:pt x="6" y="76"/>
                  </a:lnTo>
                  <a:lnTo>
                    <a:pt x="8" y="76"/>
                  </a:lnTo>
                  <a:lnTo>
                    <a:pt x="8" y="74"/>
                  </a:lnTo>
                  <a:lnTo>
                    <a:pt x="6" y="70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2" y="6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0"/>
                  </a:lnTo>
                  <a:lnTo>
                    <a:pt x="2" y="54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4" y="48"/>
                  </a:lnTo>
                  <a:lnTo>
                    <a:pt x="4" y="44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4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6"/>
                  </a:lnTo>
                  <a:lnTo>
                    <a:pt x="6" y="22"/>
                  </a:lnTo>
                  <a:lnTo>
                    <a:pt x="8" y="18"/>
                  </a:lnTo>
                  <a:lnTo>
                    <a:pt x="8" y="14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4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26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40" y="6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6" y="12"/>
                  </a:lnTo>
                  <a:lnTo>
                    <a:pt x="44" y="16"/>
                  </a:lnTo>
                  <a:lnTo>
                    <a:pt x="44" y="20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6" y="26"/>
                  </a:lnTo>
                  <a:lnTo>
                    <a:pt x="46" y="28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8" y="36"/>
                  </a:lnTo>
                  <a:lnTo>
                    <a:pt x="46" y="40"/>
                  </a:lnTo>
                  <a:lnTo>
                    <a:pt x="48" y="42"/>
                  </a:lnTo>
                  <a:lnTo>
                    <a:pt x="48" y="50"/>
                  </a:lnTo>
                  <a:lnTo>
                    <a:pt x="46" y="52"/>
                  </a:lnTo>
                  <a:lnTo>
                    <a:pt x="46" y="54"/>
                  </a:lnTo>
                  <a:lnTo>
                    <a:pt x="46" y="58"/>
                  </a:lnTo>
                  <a:lnTo>
                    <a:pt x="46" y="60"/>
                  </a:lnTo>
                  <a:lnTo>
                    <a:pt x="48" y="64"/>
                  </a:lnTo>
                  <a:lnTo>
                    <a:pt x="50" y="64"/>
                  </a:lnTo>
                  <a:lnTo>
                    <a:pt x="50" y="66"/>
                  </a:lnTo>
                  <a:lnTo>
                    <a:pt x="52" y="66"/>
                  </a:lnTo>
                  <a:lnTo>
                    <a:pt x="46" y="68"/>
                  </a:lnTo>
                  <a:lnTo>
                    <a:pt x="40" y="70"/>
                  </a:lnTo>
                  <a:lnTo>
                    <a:pt x="32" y="76"/>
                  </a:lnTo>
                  <a:lnTo>
                    <a:pt x="26" y="76"/>
                  </a:lnTo>
                  <a:lnTo>
                    <a:pt x="16" y="82"/>
                  </a:lnTo>
                  <a:lnTo>
                    <a:pt x="10" y="80"/>
                  </a:lnTo>
                  <a:lnTo>
                    <a:pt x="4" y="80"/>
                  </a:lnTo>
                  <a:lnTo>
                    <a:pt x="4" y="7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3" name="Germany">
              <a:extLst>
                <a:ext uri="{FF2B5EF4-FFF2-40B4-BE49-F238E27FC236}">
                  <a16:creationId xmlns:a16="http://schemas.microsoft.com/office/drawing/2014/main" id="{F2904CA4-D041-490F-9B75-5AAE12DA7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929" y="2974587"/>
              <a:ext cx="199042" cy="233491"/>
            </a:xfrm>
            <a:custGeom>
              <a:avLst/>
              <a:gdLst>
                <a:gd name="T0" fmla="*/ 38 w 104"/>
                <a:gd name="T1" fmla="*/ 0 h 122"/>
                <a:gd name="T2" fmla="*/ 44 w 104"/>
                <a:gd name="T3" fmla="*/ 6 h 122"/>
                <a:gd name="T4" fmla="*/ 46 w 104"/>
                <a:gd name="T5" fmla="*/ 12 h 122"/>
                <a:gd name="T6" fmla="*/ 50 w 104"/>
                <a:gd name="T7" fmla="*/ 10 h 122"/>
                <a:gd name="T8" fmla="*/ 56 w 104"/>
                <a:gd name="T9" fmla="*/ 10 h 122"/>
                <a:gd name="T10" fmla="*/ 52 w 104"/>
                <a:gd name="T11" fmla="*/ 14 h 122"/>
                <a:gd name="T12" fmla="*/ 58 w 104"/>
                <a:gd name="T13" fmla="*/ 16 h 122"/>
                <a:gd name="T14" fmla="*/ 68 w 104"/>
                <a:gd name="T15" fmla="*/ 12 h 122"/>
                <a:gd name="T16" fmla="*/ 72 w 104"/>
                <a:gd name="T17" fmla="*/ 8 h 122"/>
                <a:gd name="T18" fmla="*/ 72 w 104"/>
                <a:gd name="T19" fmla="*/ 10 h 122"/>
                <a:gd name="T20" fmla="*/ 76 w 104"/>
                <a:gd name="T21" fmla="*/ 10 h 122"/>
                <a:gd name="T22" fmla="*/ 84 w 104"/>
                <a:gd name="T23" fmla="*/ 14 h 122"/>
                <a:gd name="T24" fmla="*/ 90 w 104"/>
                <a:gd name="T25" fmla="*/ 20 h 122"/>
                <a:gd name="T26" fmla="*/ 96 w 104"/>
                <a:gd name="T27" fmla="*/ 26 h 122"/>
                <a:gd name="T28" fmla="*/ 96 w 104"/>
                <a:gd name="T29" fmla="*/ 38 h 122"/>
                <a:gd name="T30" fmla="*/ 98 w 104"/>
                <a:gd name="T31" fmla="*/ 48 h 122"/>
                <a:gd name="T32" fmla="*/ 104 w 104"/>
                <a:gd name="T33" fmla="*/ 56 h 122"/>
                <a:gd name="T34" fmla="*/ 98 w 104"/>
                <a:gd name="T35" fmla="*/ 66 h 122"/>
                <a:gd name="T36" fmla="*/ 90 w 104"/>
                <a:gd name="T37" fmla="*/ 68 h 122"/>
                <a:gd name="T38" fmla="*/ 80 w 104"/>
                <a:gd name="T39" fmla="*/ 72 h 122"/>
                <a:gd name="T40" fmla="*/ 70 w 104"/>
                <a:gd name="T41" fmla="*/ 76 h 122"/>
                <a:gd name="T42" fmla="*/ 76 w 104"/>
                <a:gd name="T43" fmla="*/ 84 h 122"/>
                <a:gd name="T44" fmla="*/ 82 w 104"/>
                <a:gd name="T45" fmla="*/ 92 h 122"/>
                <a:gd name="T46" fmla="*/ 90 w 104"/>
                <a:gd name="T47" fmla="*/ 106 h 122"/>
                <a:gd name="T48" fmla="*/ 80 w 104"/>
                <a:gd name="T49" fmla="*/ 112 h 122"/>
                <a:gd name="T50" fmla="*/ 82 w 104"/>
                <a:gd name="T51" fmla="*/ 118 h 122"/>
                <a:gd name="T52" fmla="*/ 72 w 104"/>
                <a:gd name="T53" fmla="*/ 118 h 122"/>
                <a:gd name="T54" fmla="*/ 62 w 104"/>
                <a:gd name="T55" fmla="*/ 120 h 122"/>
                <a:gd name="T56" fmla="*/ 54 w 104"/>
                <a:gd name="T57" fmla="*/ 120 h 122"/>
                <a:gd name="T58" fmla="*/ 46 w 104"/>
                <a:gd name="T59" fmla="*/ 120 h 122"/>
                <a:gd name="T60" fmla="*/ 40 w 104"/>
                <a:gd name="T61" fmla="*/ 118 h 122"/>
                <a:gd name="T62" fmla="*/ 34 w 104"/>
                <a:gd name="T63" fmla="*/ 116 h 122"/>
                <a:gd name="T64" fmla="*/ 28 w 104"/>
                <a:gd name="T65" fmla="*/ 118 h 122"/>
                <a:gd name="T66" fmla="*/ 22 w 104"/>
                <a:gd name="T67" fmla="*/ 118 h 122"/>
                <a:gd name="T68" fmla="*/ 24 w 104"/>
                <a:gd name="T69" fmla="*/ 106 h 122"/>
                <a:gd name="T70" fmla="*/ 26 w 104"/>
                <a:gd name="T71" fmla="*/ 96 h 122"/>
                <a:gd name="T72" fmla="*/ 16 w 104"/>
                <a:gd name="T73" fmla="*/ 94 h 122"/>
                <a:gd name="T74" fmla="*/ 10 w 104"/>
                <a:gd name="T75" fmla="*/ 92 h 122"/>
                <a:gd name="T76" fmla="*/ 6 w 104"/>
                <a:gd name="T77" fmla="*/ 86 h 122"/>
                <a:gd name="T78" fmla="*/ 4 w 104"/>
                <a:gd name="T79" fmla="*/ 76 h 122"/>
                <a:gd name="T80" fmla="*/ 0 w 104"/>
                <a:gd name="T81" fmla="*/ 66 h 122"/>
                <a:gd name="T82" fmla="*/ 2 w 104"/>
                <a:gd name="T83" fmla="*/ 56 h 122"/>
                <a:gd name="T84" fmla="*/ 12 w 104"/>
                <a:gd name="T85" fmla="*/ 52 h 122"/>
                <a:gd name="T86" fmla="*/ 14 w 104"/>
                <a:gd name="T87" fmla="*/ 44 h 122"/>
                <a:gd name="T88" fmla="*/ 10 w 104"/>
                <a:gd name="T89" fmla="*/ 40 h 122"/>
                <a:gd name="T90" fmla="*/ 14 w 104"/>
                <a:gd name="T91" fmla="*/ 36 h 122"/>
                <a:gd name="T92" fmla="*/ 16 w 104"/>
                <a:gd name="T93" fmla="*/ 30 h 122"/>
                <a:gd name="T94" fmla="*/ 12 w 104"/>
                <a:gd name="T95" fmla="*/ 26 h 122"/>
                <a:gd name="T96" fmla="*/ 22 w 104"/>
                <a:gd name="T97" fmla="*/ 22 h 122"/>
                <a:gd name="T98" fmla="*/ 26 w 104"/>
                <a:gd name="T99" fmla="*/ 24 h 122"/>
                <a:gd name="T100" fmla="*/ 28 w 104"/>
                <a:gd name="T101" fmla="*/ 26 h 122"/>
                <a:gd name="T102" fmla="*/ 28 w 104"/>
                <a:gd name="T103" fmla="*/ 22 h 122"/>
                <a:gd name="T104" fmla="*/ 36 w 104"/>
                <a:gd name="T105" fmla="*/ 20 h 122"/>
                <a:gd name="T106" fmla="*/ 36 w 104"/>
                <a:gd name="T107" fmla="*/ 18 h 122"/>
                <a:gd name="T108" fmla="*/ 34 w 104"/>
                <a:gd name="T109" fmla="*/ 14 h 122"/>
                <a:gd name="T110" fmla="*/ 30 w 104"/>
                <a:gd name="T111" fmla="*/ 8 h 122"/>
                <a:gd name="T112" fmla="*/ 32 w 104"/>
                <a:gd name="T113" fmla="*/ 4 h 122"/>
                <a:gd name="T114" fmla="*/ 28 w 104"/>
                <a:gd name="T11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122">
                  <a:moveTo>
                    <a:pt x="28" y="0"/>
                  </a:moveTo>
                  <a:lnTo>
                    <a:pt x="32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4" y="10"/>
                  </a:lnTo>
                  <a:lnTo>
                    <a:pt x="46" y="12"/>
                  </a:lnTo>
                  <a:lnTo>
                    <a:pt x="48" y="10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4" y="12"/>
                  </a:lnTo>
                  <a:lnTo>
                    <a:pt x="54" y="10"/>
                  </a:lnTo>
                  <a:lnTo>
                    <a:pt x="56" y="10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2" y="14"/>
                  </a:lnTo>
                  <a:lnTo>
                    <a:pt x="54" y="16"/>
                  </a:lnTo>
                  <a:lnTo>
                    <a:pt x="56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62" y="16"/>
                  </a:lnTo>
                  <a:lnTo>
                    <a:pt x="62" y="14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68" y="10"/>
                  </a:lnTo>
                  <a:lnTo>
                    <a:pt x="70" y="10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6" y="8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74" y="10"/>
                  </a:lnTo>
                  <a:lnTo>
                    <a:pt x="76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4" y="14"/>
                  </a:lnTo>
                  <a:lnTo>
                    <a:pt x="86" y="14"/>
                  </a:lnTo>
                  <a:lnTo>
                    <a:pt x="88" y="16"/>
                  </a:lnTo>
                  <a:lnTo>
                    <a:pt x="86" y="18"/>
                  </a:lnTo>
                  <a:lnTo>
                    <a:pt x="90" y="20"/>
                  </a:lnTo>
                  <a:lnTo>
                    <a:pt x="90" y="20"/>
                  </a:lnTo>
                  <a:lnTo>
                    <a:pt x="92" y="22"/>
                  </a:lnTo>
                  <a:lnTo>
                    <a:pt x="94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2" y="32"/>
                  </a:lnTo>
                  <a:lnTo>
                    <a:pt x="92" y="34"/>
                  </a:lnTo>
                  <a:lnTo>
                    <a:pt x="96" y="38"/>
                  </a:lnTo>
                  <a:lnTo>
                    <a:pt x="96" y="40"/>
                  </a:lnTo>
                  <a:lnTo>
                    <a:pt x="98" y="42"/>
                  </a:lnTo>
                  <a:lnTo>
                    <a:pt x="98" y="44"/>
                  </a:lnTo>
                  <a:lnTo>
                    <a:pt x="98" y="48"/>
                  </a:lnTo>
                  <a:lnTo>
                    <a:pt x="98" y="50"/>
                  </a:lnTo>
                  <a:lnTo>
                    <a:pt x="100" y="54"/>
                  </a:lnTo>
                  <a:lnTo>
                    <a:pt x="102" y="56"/>
                  </a:lnTo>
                  <a:lnTo>
                    <a:pt x="104" y="56"/>
                  </a:lnTo>
                  <a:lnTo>
                    <a:pt x="104" y="64"/>
                  </a:lnTo>
                  <a:lnTo>
                    <a:pt x="102" y="66"/>
                  </a:lnTo>
                  <a:lnTo>
                    <a:pt x="100" y="64"/>
                  </a:lnTo>
                  <a:lnTo>
                    <a:pt x="98" y="66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2" y="68"/>
                  </a:lnTo>
                  <a:lnTo>
                    <a:pt x="90" y="68"/>
                  </a:lnTo>
                  <a:lnTo>
                    <a:pt x="86" y="68"/>
                  </a:lnTo>
                  <a:lnTo>
                    <a:pt x="86" y="70"/>
                  </a:lnTo>
                  <a:lnTo>
                    <a:pt x="82" y="70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4" y="78"/>
                  </a:lnTo>
                  <a:lnTo>
                    <a:pt x="72" y="76"/>
                  </a:lnTo>
                  <a:lnTo>
                    <a:pt x="70" y="76"/>
                  </a:lnTo>
                  <a:lnTo>
                    <a:pt x="70" y="76"/>
                  </a:lnTo>
                  <a:lnTo>
                    <a:pt x="70" y="78"/>
                  </a:lnTo>
                  <a:lnTo>
                    <a:pt x="74" y="80"/>
                  </a:lnTo>
                  <a:lnTo>
                    <a:pt x="76" y="84"/>
                  </a:lnTo>
                  <a:lnTo>
                    <a:pt x="76" y="86"/>
                  </a:lnTo>
                  <a:lnTo>
                    <a:pt x="76" y="88"/>
                  </a:lnTo>
                  <a:lnTo>
                    <a:pt x="78" y="90"/>
                  </a:lnTo>
                  <a:lnTo>
                    <a:pt x="82" y="92"/>
                  </a:lnTo>
                  <a:lnTo>
                    <a:pt x="84" y="94"/>
                  </a:lnTo>
                  <a:lnTo>
                    <a:pt x="90" y="100"/>
                  </a:lnTo>
                  <a:lnTo>
                    <a:pt x="90" y="102"/>
                  </a:lnTo>
                  <a:lnTo>
                    <a:pt x="90" y="106"/>
                  </a:lnTo>
                  <a:lnTo>
                    <a:pt x="88" y="106"/>
                  </a:lnTo>
                  <a:lnTo>
                    <a:pt x="86" y="108"/>
                  </a:lnTo>
                  <a:lnTo>
                    <a:pt x="84" y="108"/>
                  </a:lnTo>
                  <a:lnTo>
                    <a:pt x="80" y="112"/>
                  </a:lnTo>
                  <a:lnTo>
                    <a:pt x="80" y="114"/>
                  </a:lnTo>
                  <a:lnTo>
                    <a:pt x="82" y="116"/>
                  </a:lnTo>
                  <a:lnTo>
                    <a:pt x="84" y="118"/>
                  </a:lnTo>
                  <a:lnTo>
                    <a:pt x="82" y="118"/>
                  </a:lnTo>
                  <a:lnTo>
                    <a:pt x="80" y="118"/>
                  </a:lnTo>
                  <a:lnTo>
                    <a:pt x="76" y="118"/>
                  </a:lnTo>
                  <a:lnTo>
                    <a:pt x="74" y="118"/>
                  </a:lnTo>
                  <a:lnTo>
                    <a:pt x="72" y="118"/>
                  </a:lnTo>
                  <a:lnTo>
                    <a:pt x="68" y="120"/>
                  </a:lnTo>
                  <a:lnTo>
                    <a:pt x="66" y="120"/>
                  </a:lnTo>
                  <a:lnTo>
                    <a:pt x="64" y="120"/>
                  </a:lnTo>
                  <a:lnTo>
                    <a:pt x="62" y="120"/>
                  </a:lnTo>
                  <a:lnTo>
                    <a:pt x="60" y="120"/>
                  </a:lnTo>
                  <a:lnTo>
                    <a:pt x="56" y="118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4" y="122"/>
                  </a:lnTo>
                  <a:lnTo>
                    <a:pt x="50" y="122"/>
                  </a:lnTo>
                  <a:lnTo>
                    <a:pt x="48" y="120"/>
                  </a:lnTo>
                  <a:lnTo>
                    <a:pt x="46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2" y="120"/>
                  </a:lnTo>
                  <a:lnTo>
                    <a:pt x="40" y="118"/>
                  </a:lnTo>
                  <a:lnTo>
                    <a:pt x="38" y="118"/>
                  </a:lnTo>
                  <a:lnTo>
                    <a:pt x="36" y="118"/>
                  </a:lnTo>
                  <a:lnTo>
                    <a:pt x="34" y="118"/>
                  </a:lnTo>
                  <a:lnTo>
                    <a:pt x="34" y="116"/>
                  </a:lnTo>
                  <a:lnTo>
                    <a:pt x="32" y="116"/>
                  </a:lnTo>
                  <a:lnTo>
                    <a:pt x="32" y="118"/>
                  </a:lnTo>
                  <a:lnTo>
                    <a:pt x="30" y="120"/>
                  </a:lnTo>
                  <a:lnTo>
                    <a:pt x="28" y="118"/>
                  </a:lnTo>
                  <a:lnTo>
                    <a:pt x="26" y="120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2" y="118"/>
                  </a:lnTo>
                  <a:lnTo>
                    <a:pt x="20" y="116"/>
                  </a:lnTo>
                  <a:lnTo>
                    <a:pt x="20" y="112"/>
                  </a:lnTo>
                  <a:lnTo>
                    <a:pt x="22" y="108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4" y="100"/>
                  </a:lnTo>
                  <a:lnTo>
                    <a:pt x="28" y="98"/>
                  </a:lnTo>
                  <a:lnTo>
                    <a:pt x="26" y="96"/>
                  </a:lnTo>
                  <a:lnTo>
                    <a:pt x="22" y="96"/>
                  </a:lnTo>
                  <a:lnTo>
                    <a:pt x="20" y="94"/>
                  </a:lnTo>
                  <a:lnTo>
                    <a:pt x="18" y="96"/>
                  </a:lnTo>
                  <a:lnTo>
                    <a:pt x="16" y="94"/>
                  </a:lnTo>
                  <a:lnTo>
                    <a:pt x="14" y="94"/>
                  </a:lnTo>
                  <a:lnTo>
                    <a:pt x="12" y="96"/>
                  </a:lnTo>
                  <a:lnTo>
                    <a:pt x="10" y="94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6" y="90"/>
                  </a:lnTo>
                  <a:lnTo>
                    <a:pt x="8" y="86"/>
                  </a:lnTo>
                  <a:lnTo>
                    <a:pt x="6" y="86"/>
                  </a:lnTo>
                  <a:lnTo>
                    <a:pt x="6" y="84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4" y="76"/>
                  </a:lnTo>
                  <a:lnTo>
                    <a:pt x="2" y="74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2" y="60"/>
                  </a:lnTo>
                  <a:lnTo>
                    <a:pt x="2" y="56"/>
                  </a:lnTo>
                  <a:lnTo>
                    <a:pt x="4" y="54"/>
                  </a:lnTo>
                  <a:lnTo>
                    <a:pt x="4" y="52"/>
                  </a:lnTo>
                  <a:lnTo>
                    <a:pt x="8" y="50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2" y="48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0" y="42"/>
                  </a:lnTo>
                  <a:lnTo>
                    <a:pt x="10" y="40"/>
                  </a:lnTo>
                  <a:lnTo>
                    <a:pt x="10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16" y="28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4" y="22"/>
                  </a:lnTo>
                  <a:lnTo>
                    <a:pt x="18" y="22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2" y="26"/>
                  </a:lnTo>
                  <a:lnTo>
                    <a:pt x="26" y="28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8" y="24"/>
                  </a:lnTo>
                  <a:lnTo>
                    <a:pt x="28" y="26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30" y="20"/>
                  </a:lnTo>
                  <a:lnTo>
                    <a:pt x="32" y="20"/>
                  </a:lnTo>
                  <a:lnTo>
                    <a:pt x="34" y="20"/>
                  </a:lnTo>
                  <a:lnTo>
                    <a:pt x="36" y="20"/>
                  </a:lnTo>
                  <a:lnTo>
                    <a:pt x="40" y="24"/>
                  </a:lnTo>
                  <a:lnTo>
                    <a:pt x="46" y="24"/>
                  </a:lnTo>
                  <a:lnTo>
                    <a:pt x="40" y="22"/>
                  </a:lnTo>
                  <a:lnTo>
                    <a:pt x="36" y="18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32" y="8"/>
                  </a:lnTo>
                  <a:lnTo>
                    <a:pt x="34" y="8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4" name="The Gambia">
              <a:extLst>
                <a:ext uri="{FF2B5EF4-FFF2-40B4-BE49-F238E27FC236}">
                  <a16:creationId xmlns:a16="http://schemas.microsoft.com/office/drawing/2014/main" id="{D404999E-48F0-44F3-8F3A-CACA02547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4088453"/>
              <a:ext cx="76554" cy="19139"/>
            </a:xfrm>
            <a:custGeom>
              <a:avLst/>
              <a:gdLst>
                <a:gd name="T0" fmla="*/ 2 w 40"/>
                <a:gd name="T1" fmla="*/ 10 h 10"/>
                <a:gd name="T2" fmla="*/ 2 w 40"/>
                <a:gd name="T3" fmla="*/ 10 h 10"/>
                <a:gd name="T4" fmla="*/ 10 w 40"/>
                <a:gd name="T5" fmla="*/ 10 h 10"/>
                <a:gd name="T6" fmla="*/ 12 w 40"/>
                <a:gd name="T7" fmla="*/ 8 h 10"/>
                <a:gd name="T8" fmla="*/ 14 w 40"/>
                <a:gd name="T9" fmla="*/ 6 h 10"/>
                <a:gd name="T10" fmla="*/ 18 w 40"/>
                <a:gd name="T11" fmla="*/ 4 h 10"/>
                <a:gd name="T12" fmla="*/ 20 w 40"/>
                <a:gd name="T13" fmla="*/ 6 h 10"/>
                <a:gd name="T14" fmla="*/ 20 w 40"/>
                <a:gd name="T15" fmla="*/ 6 h 10"/>
                <a:gd name="T16" fmla="*/ 22 w 40"/>
                <a:gd name="T17" fmla="*/ 4 h 10"/>
                <a:gd name="T18" fmla="*/ 22 w 40"/>
                <a:gd name="T19" fmla="*/ 4 h 10"/>
                <a:gd name="T20" fmla="*/ 26 w 40"/>
                <a:gd name="T21" fmla="*/ 6 h 10"/>
                <a:gd name="T22" fmla="*/ 28 w 40"/>
                <a:gd name="T23" fmla="*/ 6 h 10"/>
                <a:gd name="T24" fmla="*/ 32 w 40"/>
                <a:gd name="T25" fmla="*/ 8 h 10"/>
                <a:gd name="T26" fmla="*/ 36 w 40"/>
                <a:gd name="T27" fmla="*/ 8 h 10"/>
                <a:gd name="T28" fmla="*/ 38 w 40"/>
                <a:gd name="T29" fmla="*/ 8 h 10"/>
                <a:gd name="T30" fmla="*/ 40 w 40"/>
                <a:gd name="T31" fmla="*/ 8 h 10"/>
                <a:gd name="T32" fmla="*/ 38 w 40"/>
                <a:gd name="T33" fmla="*/ 6 h 10"/>
                <a:gd name="T34" fmla="*/ 36 w 40"/>
                <a:gd name="T35" fmla="*/ 6 h 10"/>
                <a:gd name="T36" fmla="*/ 32 w 40"/>
                <a:gd name="T37" fmla="*/ 2 h 10"/>
                <a:gd name="T38" fmla="*/ 30 w 40"/>
                <a:gd name="T39" fmla="*/ 2 h 10"/>
                <a:gd name="T40" fmla="*/ 26 w 40"/>
                <a:gd name="T41" fmla="*/ 0 h 10"/>
                <a:gd name="T42" fmla="*/ 22 w 40"/>
                <a:gd name="T43" fmla="*/ 0 h 10"/>
                <a:gd name="T44" fmla="*/ 20 w 40"/>
                <a:gd name="T45" fmla="*/ 0 h 10"/>
                <a:gd name="T46" fmla="*/ 16 w 40"/>
                <a:gd name="T47" fmla="*/ 0 h 10"/>
                <a:gd name="T48" fmla="*/ 12 w 40"/>
                <a:gd name="T49" fmla="*/ 4 h 10"/>
                <a:gd name="T50" fmla="*/ 10 w 40"/>
                <a:gd name="T51" fmla="*/ 4 h 10"/>
                <a:gd name="T52" fmla="*/ 8 w 40"/>
                <a:gd name="T53" fmla="*/ 4 h 10"/>
                <a:gd name="T54" fmla="*/ 4 w 40"/>
                <a:gd name="T55" fmla="*/ 4 h 10"/>
                <a:gd name="T56" fmla="*/ 4 w 40"/>
                <a:gd name="T57" fmla="*/ 6 h 10"/>
                <a:gd name="T58" fmla="*/ 6 w 40"/>
                <a:gd name="T59" fmla="*/ 8 h 10"/>
                <a:gd name="T60" fmla="*/ 10 w 40"/>
                <a:gd name="T61" fmla="*/ 8 h 10"/>
                <a:gd name="T62" fmla="*/ 8 w 40"/>
                <a:gd name="T63" fmla="*/ 10 h 10"/>
                <a:gd name="T64" fmla="*/ 4 w 40"/>
                <a:gd name="T65" fmla="*/ 10 h 10"/>
                <a:gd name="T66" fmla="*/ 2 w 40"/>
                <a:gd name="T67" fmla="*/ 6 h 10"/>
                <a:gd name="T68" fmla="*/ 0 w 40"/>
                <a:gd name="T69" fmla="*/ 8 h 10"/>
                <a:gd name="T70" fmla="*/ 2 w 40"/>
                <a:gd name="T71" fmla="*/ 10 h 10"/>
                <a:gd name="T72" fmla="*/ 2 w 40"/>
                <a:gd name="T7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10">
                  <a:moveTo>
                    <a:pt x="2" y="10"/>
                  </a:moveTo>
                  <a:lnTo>
                    <a:pt x="2" y="10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2" y="8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8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6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0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5" name="Gabon">
              <a:extLst>
                <a:ext uri="{FF2B5EF4-FFF2-40B4-BE49-F238E27FC236}">
                  <a16:creationId xmlns:a16="http://schemas.microsoft.com/office/drawing/2014/main" id="{A878545C-CCFD-46A1-8112-1731DF117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966" y="4371704"/>
              <a:ext cx="137798" cy="145453"/>
            </a:xfrm>
            <a:custGeom>
              <a:avLst/>
              <a:gdLst>
                <a:gd name="T0" fmla="*/ 32 w 72"/>
                <a:gd name="T1" fmla="*/ 2 h 76"/>
                <a:gd name="T2" fmla="*/ 36 w 72"/>
                <a:gd name="T3" fmla="*/ 0 h 76"/>
                <a:gd name="T4" fmla="*/ 40 w 72"/>
                <a:gd name="T5" fmla="*/ 0 h 76"/>
                <a:gd name="T6" fmla="*/ 44 w 72"/>
                <a:gd name="T7" fmla="*/ 0 h 76"/>
                <a:gd name="T8" fmla="*/ 48 w 72"/>
                <a:gd name="T9" fmla="*/ 0 h 76"/>
                <a:gd name="T10" fmla="*/ 50 w 72"/>
                <a:gd name="T11" fmla="*/ 0 h 76"/>
                <a:gd name="T12" fmla="*/ 54 w 72"/>
                <a:gd name="T13" fmla="*/ 0 h 76"/>
                <a:gd name="T14" fmla="*/ 56 w 72"/>
                <a:gd name="T15" fmla="*/ 2 h 76"/>
                <a:gd name="T16" fmla="*/ 54 w 72"/>
                <a:gd name="T17" fmla="*/ 4 h 76"/>
                <a:gd name="T18" fmla="*/ 56 w 72"/>
                <a:gd name="T19" fmla="*/ 10 h 76"/>
                <a:gd name="T20" fmla="*/ 56 w 72"/>
                <a:gd name="T21" fmla="*/ 12 h 76"/>
                <a:gd name="T22" fmla="*/ 58 w 72"/>
                <a:gd name="T23" fmla="*/ 12 h 76"/>
                <a:gd name="T24" fmla="*/ 64 w 72"/>
                <a:gd name="T25" fmla="*/ 12 h 76"/>
                <a:gd name="T26" fmla="*/ 70 w 72"/>
                <a:gd name="T27" fmla="*/ 12 h 76"/>
                <a:gd name="T28" fmla="*/ 72 w 72"/>
                <a:gd name="T29" fmla="*/ 16 h 76"/>
                <a:gd name="T30" fmla="*/ 72 w 72"/>
                <a:gd name="T31" fmla="*/ 18 h 76"/>
                <a:gd name="T32" fmla="*/ 68 w 72"/>
                <a:gd name="T33" fmla="*/ 22 h 76"/>
                <a:gd name="T34" fmla="*/ 66 w 72"/>
                <a:gd name="T35" fmla="*/ 24 h 76"/>
                <a:gd name="T36" fmla="*/ 66 w 72"/>
                <a:gd name="T37" fmla="*/ 28 h 76"/>
                <a:gd name="T38" fmla="*/ 66 w 72"/>
                <a:gd name="T39" fmla="*/ 28 h 76"/>
                <a:gd name="T40" fmla="*/ 64 w 72"/>
                <a:gd name="T41" fmla="*/ 30 h 76"/>
                <a:gd name="T42" fmla="*/ 64 w 72"/>
                <a:gd name="T43" fmla="*/ 32 h 76"/>
                <a:gd name="T44" fmla="*/ 68 w 72"/>
                <a:gd name="T45" fmla="*/ 34 h 76"/>
                <a:gd name="T46" fmla="*/ 70 w 72"/>
                <a:gd name="T47" fmla="*/ 36 h 76"/>
                <a:gd name="T48" fmla="*/ 70 w 72"/>
                <a:gd name="T49" fmla="*/ 40 h 76"/>
                <a:gd name="T50" fmla="*/ 66 w 72"/>
                <a:gd name="T51" fmla="*/ 54 h 76"/>
                <a:gd name="T52" fmla="*/ 66 w 72"/>
                <a:gd name="T53" fmla="*/ 58 h 76"/>
                <a:gd name="T54" fmla="*/ 64 w 72"/>
                <a:gd name="T55" fmla="*/ 56 h 76"/>
                <a:gd name="T56" fmla="*/ 60 w 72"/>
                <a:gd name="T57" fmla="*/ 56 h 76"/>
                <a:gd name="T58" fmla="*/ 58 w 72"/>
                <a:gd name="T59" fmla="*/ 56 h 76"/>
                <a:gd name="T60" fmla="*/ 52 w 72"/>
                <a:gd name="T61" fmla="*/ 56 h 76"/>
                <a:gd name="T62" fmla="*/ 48 w 72"/>
                <a:gd name="T63" fmla="*/ 50 h 76"/>
                <a:gd name="T64" fmla="*/ 48 w 72"/>
                <a:gd name="T65" fmla="*/ 54 h 76"/>
                <a:gd name="T66" fmla="*/ 42 w 72"/>
                <a:gd name="T67" fmla="*/ 56 h 76"/>
                <a:gd name="T68" fmla="*/ 40 w 72"/>
                <a:gd name="T69" fmla="*/ 58 h 76"/>
                <a:gd name="T70" fmla="*/ 36 w 72"/>
                <a:gd name="T71" fmla="*/ 58 h 76"/>
                <a:gd name="T72" fmla="*/ 32 w 72"/>
                <a:gd name="T73" fmla="*/ 58 h 76"/>
                <a:gd name="T74" fmla="*/ 34 w 72"/>
                <a:gd name="T75" fmla="*/ 64 h 76"/>
                <a:gd name="T76" fmla="*/ 36 w 72"/>
                <a:gd name="T77" fmla="*/ 62 h 76"/>
                <a:gd name="T78" fmla="*/ 40 w 72"/>
                <a:gd name="T79" fmla="*/ 64 h 76"/>
                <a:gd name="T80" fmla="*/ 40 w 72"/>
                <a:gd name="T81" fmla="*/ 72 h 76"/>
                <a:gd name="T82" fmla="*/ 36 w 72"/>
                <a:gd name="T83" fmla="*/ 70 h 76"/>
                <a:gd name="T84" fmla="*/ 34 w 72"/>
                <a:gd name="T85" fmla="*/ 72 h 76"/>
                <a:gd name="T86" fmla="*/ 32 w 72"/>
                <a:gd name="T87" fmla="*/ 74 h 76"/>
                <a:gd name="T88" fmla="*/ 30 w 72"/>
                <a:gd name="T89" fmla="*/ 76 h 76"/>
                <a:gd name="T90" fmla="*/ 26 w 72"/>
                <a:gd name="T91" fmla="*/ 72 h 76"/>
                <a:gd name="T92" fmla="*/ 22 w 72"/>
                <a:gd name="T93" fmla="*/ 68 h 76"/>
                <a:gd name="T94" fmla="*/ 12 w 72"/>
                <a:gd name="T95" fmla="*/ 60 h 76"/>
                <a:gd name="T96" fmla="*/ 10 w 72"/>
                <a:gd name="T97" fmla="*/ 56 h 76"/>
                <a:gd name="T98" fmla="*/ 8 w 72"/>
                <a:gd name="T99" fmla="*/ 52 h 76"/>
                <a:gd name="T100" fmla="*/ 4 w 72"/>
                <a:gd name="T101" fmla="*/ 46 h 76"/>
                <a:gd name="T102" fmla="*/ 4 w 72"/>
                <a:gd name="T103" fmla="*/ 42 h 76"/>
                <a:gd name="T104" fmla="*/ 2 w 72"/>
                <a:gd name="T105" fmla="*/ 36 h 76"/>
                <a:gd name="T106" fmla="*/ 6 w 72"/>
                <a:gd name="T107" fmla="*/ 36 h 76"/>
                <a:gd name="T108" fmla="*/ 8 w 72"/>
                <a:gd name="T109" fmla="*/ 24 h 76"/>
                <a:gd name="T110" fmla="*/ 14 w 72"/>
                <a:gd name="T111" fmla="*/ 24 h 76"/>
                <a:gd name="T112" fmla="*/ 8 w 72"/>
                <a:gd name="T113" fmla="*/ 20 h 76"/>
                <a:gd name="T114" fmla="*/ 10 w 72"/>
                <a:gd name="T115" fmla="*/ 16 h 76"/>
                <a:gd name="T116" fmla="*/ 14 w 72"/>
                <a:gd name="T117" fmla="*/ 16 h 76"/>
                <a:gd name="T118" fmla="*/ 16 w 72"/>
                <a:gd name="T119" fmla="*/ 16 h 76"/>
                <a:gd name="T120" fmla="*/ 32 w 72"/>
                <a:gd name="T121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" h="76">
                  <a:moveTo>
                    <a:pt x="32" y="2"/>
                  </a:moveTo>
                  <a:lnTo>
                    <a:pt x="32" y="2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2" y="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4" y="4"/>
                  </a:lnTo>
                  <a:lnTo>
                    <a:pt x="56" y="6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6" y="14"/>
                  </a:lnTo>
                  <a:lnTo>
                    <a:pt x="58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66" y="12"/>
                  </a:lnTo>
                  <a:lnTo>
                    <a:pt x="70" y="12"/>
                  </a:lnTo>
                  <a:lnTo>
                    <a:pt x="72" y="12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72" y="18"/>
                  </a:lnTo>
                  <a:lnTo>
                    <a:pt x="70" y="22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6" y="24"/>
                  </a:lnTo>
                  <a:lnTo>
                    <a:pt x="66" y="26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28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34"/>
                  </a:lnTo>
                  <a:lnTo>
                    <a:pt x="70" y="36"/>
                  </a:lnTo>
                  <a:lnTo>
                    <a:pt x="72" y="38"/>
                  </a:lnTo>
                  <a:lnTo>
                    <a:pt x="70" y="40"/>
                  </a:lnTo>
                  <a:lnTo>
                    <a:pt x="70" y="44"/>
                  </a:lnTo>
                  <a:lnTo>
                    <a:pt x="66" y="54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4" y="56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54" y="56"/>
                  </a:lnTo>
                  <a:lnTo>
                    <a:pt x="52" y="56"/>
                  </a:lnTo>
                  <a:lnTo>
                    <a:pt x="50" y="50"/>
                  </a:lnTo>
                  <a:lnTo>
                    <a:pt x="48" y="50"/>
                  </a:lnTo>
                  <a:lnTo>
                    <a:pt x="46" y="52"/>
                  </a:lnTo>
                  <a:lnTo>
                    <a:pt x="48" y="54"/>
                  </a:lnTo>
                  <a:lnTo>
                    <a:pt x="46" y="56"/>
                  </a:lnTo>
                  <a:lnTo>
                    <a:pt x="42" y="56"/>
                  </a:lnTo>
                  <a:lnTo>
                    <a:pt x="40" y="56"/>
                  </a:lnTo>
                  <a:lnTo>
                    <a:pt x="40" y="58"/>
                  </a:lnTo>
                  <a:lnTo>
                    <a:pt x="38" y="58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2" y="58"/>
                  </a:lnTo>
                  <a:lnTo>
                    <a:pt x="34" y="60"/>
                  </a:lnTo>
                  <a:lnTo>
                    <a:pt x="34" y="64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38" y="64"/>
                  </a:lnTo>
                  <a:lnTo>
                    <a:pt x="40" y="64"/>
                  </a:lnTo>
                  <a:lnTo>
                    <a:pt x="40" y="70"/>
                  </a:lnTo>
                  <a:lnTo>
                    <a:pt x="40" y="72"/>
                  </a:lnTo>
                  <a:lnTo>
                    <a:pt x="36" y="70"/>
                  </a:lnTo>
                  <a:lnTo>
                    <a:pt x="36" y="70"/>
                  </a:lnTo>
                  <a:lnTo>
                    <a:pt x="36" y="72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74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28" y="76"/>
                  </a:lnTo>
                  <a:lnTo>
                    <a:pt x="26" y="72"/>
                  </a:lnTo>
                  <a:lnTo>
                    <a:pt x="22" y="70"/>
                  </a:lnTo>
                  <a:lnTo>
                    <a:pt x="22" y="68"/>
                  </a:lnTo>
                  <a:lnTo>
                    <a:pt x="16" y="64"/>
                  </a:lnTo>
                  <a:lnTo>
                    <a:pt x="12" y="60"/>
                  </a:lnTo>
                  <a:lnTo>
                    <a:pt x="14" y="60"/>
                  </a:lnTo>
                  <a:lnTo>
                    <a:pt x="10" y="56"/>
                  </a:lnTo>
                  <a:lnTo>
                    <a:pt x="8" y="54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4" y="42"/>
                  </a:lnTo>
                  <a:lnTo>
                    <a:pt x="0" y="36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6" y="28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4" y="24"/>
                  </a:lnTo>
                  <a:lnTo>
                    <a:pt x="10" y="24"/>
                  </a:lnTo>
                  <a:lnTo>
                    <a:pt x="8" y="20"/>
                  </a:lnTo>
                  <a:lnTo>
                    <a:pt x="10" y="20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2" y="16"/>
                  </a:lnTo>
                  <a:lnTo>
                    <a:pt x="32" y="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6" name="Funchal">
              <a:extLst>
                <a:ext uri="{FF2B5EF4-FFF2-40B4-BE49-F238E27FC236}">
                  <a16:creationId xmlns:a16="http://schemas.microsoft.com/office/drawing/2014/main" id="{8F2ADD2A-07DD-4265-9873-F5D8CA17A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497" y="3617644"/>
              <a:ext cx="7655" cy="7655"/>
            </a:xfrm>
            <a:custGeom>
              <a:avLst/>
              <a:gdLst>
                <a:gd name="T0" fmla="*/ 4 w 4"/>
                <a:gd name="T1" fmla="*/ 4 h 4"/>
                <a:gd name="T2" fmla="*/ 0 w 4"/>
                <a:gd name="T3" fmla="*/ 2 h 4"/>
                <a:gd name="T4" fmla="*/ 0 w 4"/>
                <a:gd name="T5" fmla="*/ 0 h 4"/>
                <a:gd name="T6" fmla="*/ 4 w 4"/>
                <a:gd name="T7" fmla="*/ 0 h 4"/>
                <a:gd name="T8" fmla="*/ 4 w 4"/>
                <a:gd name="T9" fmla="*/ 2 h 4"/>
                <a:gd name="T10" fmla="*/ 4 w 4"/>
                <a:gd name="T11" fmla="*/ 4 h 4"/>
                <a:gd name="T12" fmla="*/ 4 w 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7" name="France">
              <a:extLst>
                <a:ext uri="{FF2B5EF4-FFF2-40B4-BE49-F238E27FC236}">
                  <a16:creationId xmlns:a16="http://schemas.microsoft.com/office/drawing/2014/main" id="{9DA29ABE-F1F2-4D18-A978-3898E3766F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6576" y="3097074"/>
              <a:ext cx="306218" cy="287079"/>
            </a:xfrm>
            <a:custGeom>
              <a:avLst/>
              <a:gdLst>
                <a:gd name="T0" fmla="*/ 124 w 160"/>
                <a:gd name="T1" fmla="*/ 74 h 150"/>
                <a:gd name="T2" fmla="*/ 114 w 160"/>
                <a:gd name="T3" fmla="*/ 78 h 150"/>
                <a:gd name="T4" fmla="*/ 118 w 160"/>
                <a:gd name="T5" fmla="*/ 70 h 150"/>
                <a:gd name="T6" fmla="*/ 126 w 160"/>
                <a:gd name="T7" fmla="*/ 58 h 150"/>
                <a:gd name="T8" fmla="*/ 132 w 160"/>
                <a:gd name="T9" fmla="*/ 56 h 150"/>
                <a:gd name="T10" fmla="*/ 134 w 160"/>
                <a:gd name="T11" fmla="*/ 44 h 150"/>
                <a:gd name="T12" fmla="*/ 138 w 160"/>
                <a:gd name="T13" fmla="*/ 32 h 150"/>
                <a:gd name="T14" fmla="*/ 126 w 160"/>
                <a:gd name="T15" fmla="*/ 30 h 150"/>
                <a:gd name="T16" fmla="*/ 118 w 160"/>
                <a:gd name="T17" fmla="*/ 28 h 150"/>
                <a:gd name="T18" fmla="*/ 108 w 160"/>
                <a:gd name="T19" fmla="*/ 24 h 150"/>
                <a:gd name="T20" fmla="*/ 98 w 160"/>
                <a:gd name="T21" fmla="*/ 18 h 150"/>
                <a:gd name="T22" fmla="*/ 90 w 160"/>
                <a:gd name="T23" fmla="*/ 12 h 150"/>
                <a:gd name="T24" fmla="*/ 82 w 160"/>
                <a:gd name="T25" fmla="*/ 2 h 150"/>
                <a:gd name="T26" fmla="*/ 72 w 160"/>
                <a:gd name="T27" fmla="*/ 4 h 150"/>
                <a:gd name="T28" fmla="*/ 68 w 160"/>
                <a:gd name="T29" fmla="*/ 20 h 150"/>
                <a:gd name="T30" fmla="*/ 54 w 160"/>
                <a:gd name="T31" fmla="*/ 24 h 150"/>
                <a:gd name="T32" fmla="*/ 44 w 160"/>
                <a:gd name="T33" fmla="*/ 28 h 150"/>
                <a:gd name="T34" fmla="*/ 40 w 160"/>
                <a:gd name="T35" fmla="*/ 24 h 150"/>
                <a:gd name="T36" fmla="*/ 32 w 160"/>
                <a:gd name="T37" fmla="*/ 26 h 150"/>
                <a:gd name="T38" fmla="*/ 34 w 160"/>
                <a:gd name="T39" fmla="*/ 36 h 150"/>
                <a:gd name="T40" fmla="*/ 28 w 160"/>
                <a:gd name="T41" fmla="*/ 40 h 150"/>
                <a:gd name="T42" fmla="*/ 18 w 160"/>
                <a:gd name="T43" fmla="*/ 36 h 150"/>
                <a:gd name="T44" fmla="*/ 8 w 160"/>
                <a:gd name="T45" fmla="*/ 38 h 150"/>
                <a:gd name="T46" fmla="*/ 0 w 160"/>
                <a:gd name="T47" fmla="*/ 44 h 150"/>
                <a:gd name="T48" fmla="*/ 0 w 160"/>
                <a:gd name="T49" fmla="*/ 44 h 150"/>
                <a:gd name="T50" fmla="*/ 4 w 160"/>
                <a:gd name="T51" fmla="*/ 48 h 150"/>
                <a:gd name="T52" fmla="*/ 4 w 160"/>
                <a:gd name="T53" fmla="*/ 54 h 150"/>
                <a:gd name="T54" fmla="*/ 14 w 160"/>
                <a:gd name="T55" fmla="*/ 54 h 150"/>
                <a:gd name="T56" fmla="*/ 20 w 160"/>
                <a:gd name="T57" fmla="*/ 56 h 150"/>
                <a:gd name="T58" fmla="*/ 26 w 160"/>
                <a:gd name="T59" fmla="*/ 62 h 150"/>
                <a:gd name="T60" fmla="*/ 32 w 160"/>
                <a:gd name="T61" fmla="*/ 62 h 150"/>
                <a:gd name="T62" fmla="*/ 28 w 160"/>
                <a:gd name="T63" fmla="*/ 68 h 150"/>
                <a:gd name="T64" fmla="*/ 40 w 160"/>
                <a:gd name="T65" fmla="*/ 76 h 150"/>
                <a:gd name="T66" fmla="*/ 38 w 160"/>
                <a:gd name="T67" fmla="*/ 84 h 150"/>
                <a:gd name="T68" fmla="*/ 44 w 160"/>
                <a:gd name="T69" fmla="*/ 90 h 150"/>
                <a:gd name="T70" fmla="*/ 40 w 160"/>
                <a:gd name="T71" fmla="*/ 100 h 150"/>
                <a:gd name="T72" fmla="*/ 34 w 160"/>
                <a:gd name="T73" fmla="*/ 120 h 150"/>
                <a:gd name="T74" fmla="*/ 42 w 160"/>
                <a:gd name="T75" fmla="*/ 126 h 150"/>
                <a:gd name="T76" fmla="*/ 56 w 160"/>
                <a:gd name="T77" fmla="*/ 132 h 150"/>
                <a:gd name="T78" fmla="*/ 72 w 160"/>
                <a:gd name="T79" fmla="*/ 130 h 150"/>
                <a:gd name="T80" fmla="*/ 86 w 160"/>
                <a:gd name="T81" fmla="*/ 134 h 150"/>
                <a:gd name="T82" fmla="*/ 94 w 160"/>
                <a:gd name="T83" fmla="*/ 118 h 150"/>
                <a:gd name="T84" fmla="*/ 104 w 160"/>
                <a:gd name="T85" fmla="*/ 120 h 150"/>
                <a:gd name="T86" fmla="*/ 122 w 160"/>
                <a:gd name="T87" fmla="*/ 124 h 150"/>
                <a:gd name="T88" fmla="*/ 134 w 160"/>
                <a:gd name="T89" fmla="*/ 114 h 150"/>
                <a:gd name="T90" fmla="*/ 128 w 160"/>
                <a:gd name="T91" fmla="*/ 98 h 150"/>
                <a:gd name="T92" fmla="*/ 128 w 160"/>
                <a:gd name="T93" fmla="*/ 86 h 150"/>
                <a:gd name="T94" fmla="*/ 150 w 160"/>
                <a:gd name="T95" fmla="*/ 148 h 150"/>
                <a:gd name="T96" fmla="*/ 150 w 160"/>
                <a:gd name="T97" fmla="*/ 146 h 150"/>
                <a:gd name="T98" fmla="*/ 148 w 160"/>
                <a:gd name="T99" fmla="*/ 140 h 150"/>
                <a:gd name="T100" fmla="*/ 146 w 160"/>
                <a:gd name="T101" fmla="*/ 134 h 150"/>
                <a:gd name="T102" fmla="*/ 156 w 160"/>
                <a:gd name="T103" fmla="*/ 130 h 150"/>
                <a:gd name="T104" fmla="*/ 158 w 160"/>
                <a:gd name="T105" fmla="*/ 128 h 150"/>
                <a:gd name="T106" fmla="*/ 156 w 160"/>
                <a:gd name="T107" fmla="*/ 14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0" h="150">
                  <a:moveTo>
                    <a:pt x="128" y="82"/>
                  </a:moveTo>
                  <a:lnTo>
                    <a:pt x="128" y="80"/>
                  </a:lnTo>
                  <a:lnTo>
                    <a:pt x="126" y="78"/>
                  </a:lnTo>
                  <a:lnTo>
                    <a:pt x="126" y="76"/>
                  </a:lnTo>
                  <a:lnTo>
                    <a:pt x="124" y="74"/>
                  </a:lnTo>
                  <a:lnTo>
                    <a:pt x="120" y="74"/>
                  </a:lnTo>
                  <a:lnTo>
                    <a:pt x="118" y="76"/>
                  </a:lnTo>
                  <a:lnTo>
                    <a:pt x="120" y="78"/>
                  </a:lnTo>
                  <a:lnTo>
                    <a:pt x="118" y="80"/>
                  </a:lnTo>
                  <a:lnTo>
                    <a:pt x="114" y="78"/>
                  </a:lnTo>
                  <a:lnTo>
                    <a:pt x="114" y="76"/>
                  </a:lnTo>
                  <a:lnTo>
                    <a:pt x="116" y="76"/>
                  </a:lnTo>
                  <a:lnTo>
                    <a:pt x="118" y="76"/>
                  </a:lnTo>
                  <a:lnTo>
                    <a:pt x="118" y="74"/>
                  </a:lnTo>
                  <a:lnTo>
                    <a:pt x="118" y="70"/>
                  </a:lnTo>
                  <a:lnTo>
                    <a:pt x="120" y="66"/>
                  </a:lnTo>
                  <a:lnTo>
                    <a:pt x="122" y="64"/>
                  </a:lnTo>
                  <a:lnTo>
                    <a:pt x="126" y="62"/>
                  </a:lnTo>
                  <a:lnTo>
                    <a:pt x="128" y="60"/>
                  </a:lnTo>
                  <a:lnTo>
                    <a:pt x="126" y="58"/>
                  </a:lnTo>
                  <a:lnTo>
                    <a:pt x="124" y="56"/>
                  </a:lnTo>
                  <a:lnTo>
                    <a:pt x="126" y="54"/>
                  </a:lnTo>
                  <a:lnTo>
                    <a:pt x="128" y="54"/>
                  </a:lnTo>
                  <a:lnTo>
                    <a:pt x="130" y="56"/>
                  </a:lnTo>
                  <a:lnTo>
                    <a:pt x="132" y="56"/>
                  </a:lnTo>
                  <a:lnTo>
                    <a:pt x="136" y="54"/>
                  </a:lnTo>
                  <a:lnTo>
                    <a:pt x="134" y="54"/>
                  </a:lnTo>
                  <a:lnTo>
                    <a:pt x="132" y="52"/>
                  </a:lnTo>
                  <a:lnTo>
                    <a:pt x="132" y="48"/>
                  </a:lnTo>
                  <a:lnTo>
                    <a:pt x="134" y="44"/>
                  </a:lnTo>
                  <a:lnTo>
                    <a:pt x="136" y="42"/>
                  </a:lnTo>
                  <a:lnTo>
                    <a:pt x="136" y="40"/>
                  </a:lnTo>
                  <a:lnTo>
                    <a:pt x="136" y="36"/>
                  </a:lnTo>
                  <a:lnTo>
                    <a:pt x="140" y="34"/>
                  </a:lnTo>
                  <a:lnTo>
                    <a:pt x="138" y="32"/>
                  </a:lnTo>
                  <a:lnTo>
                    <a:pt x="134" y="32"/>
                  </a:lnTo>
                  <a:lnTo>
                    <a:pt x="132" y="30"/>
                  </a:lnTo>
                  <a:lnTo>
                    <a:pt x="130" y="32"/>
                  </a:lnTo>
                  <a:lnTo>
                    <a:pt x="128" y="30"/>
                  </a:lnTo>
                  <a:lnTo>
                    <a:pt x="126" y="30"/>
                  </a:lnTo>
                  <a:lnTo>
                    <a:pt x="124" y="32"/>
                  </a:lnTo>
                  <a:lnTo>
                    <a:pt x="122" y="30"/>
                  </a:lnTo>
                  <a:lnTo>
                    <a:pt x="122" y="28"/>
                  </a:lnTo>
                  <a:lnTo>
                    <a:pt x="120" y="26"/>
                  </a:lnTo>
                  <a:lnTo>
                    <a:pt x="118" y="28"/>
                  </a:lnTo>
                  <a:lnTo>
                    <a:pt x="114" y="26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0" y="24"/>
                  </a:lnTo>
                  <a:lnTo>
                    <a:pt x="108" y="24"/>
                  </a:lnTo>
                  <a:lnTo>
                    <a:pt x="106" y="22"/>
                  </a:lnTo>
                  <a:lnTo>
                    <a:pt x="102" y="20"/>
                  </a:lnTo>
                  <a:lnTo>
                    <a:pt x="100" y="20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8" y="18"/>
                  </a:lnTo>
                  <a:lnTo>
                    <a:pt x="94" y="18"/>
                  </a:lnTo>
                  <a:lnTo>
                    <a:pt x="94" y="14"/>
                  </a:lnTo>
                  <a:lnTo>
                    <a:pt x="92" y="14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86" y="10"/>
                  </a:lnTo>
                  <a:lnTo>
                    <a:pt x="86" y="8"/>
                  </a:lnTo>
                  <a:lnTo>
                    <a:pt x="84" y="6"/>
                  </a:lnTo>
                  <a:lnTo>
                    <a:pt x="82" y="2"/>
                  </a:lnTo>
                  <a:lnTo>
                    <a:pt x="80" y="0"/>
                  </a:lnTo>
                  <a:lnTo>
                    <a:pt x="80" y="2"/>
                  </a:lnTo>
                  <a:lnTo>
                    <a:pt x="76" y="4"/>
                  </a:lnTo>
                  <a:lnTo>
                    <a:pt x="76" y="2"/>
                  </a:lnTo>
                  <a:lnTo>
                    <a:pt x="72" y="4"/>
                  </a:lnTo>
                  <a:lnTo>
                    <a:pt x="70" y="6"/>
                  </a:lnTo>
                  <a:lnTo>
                    <a:pt x="72" y="10"/>
                  </a:lnTo>
                  <a:lnTo>
                    <a:pt x="70" y="14"/>
                  </a:lnTo>
                  <a:lnTo>
                    <a:pt x="68" y="18"/>
                  </a:lnTo>
                  <a:lnTo>
                    <a:pt x="68" y="20"/>
                  </a:lnTo>
                  <a:lnTo>
                    <a:pt x="62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4" y="22"/>
                  </a:lnTo>
                  <a:lnTo>
                    <a:pt x="54" y="24"/>
                  </a:lnTo>
                  <a:lnTo>
                    <a:pt x="54" y="26"/>
                  </a:lnTo>
                  <a:lnTo>
                    <a:pt x="56" y="26"/>
                  </a:lnTo>
                  <a:lnTo>
                    <a:pt x="54" y="28"/>
                  </a:lnTo>
                  <a:lnTo>
                    <a:pt x="50" y="30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40" y="28"/>
                  </a:lnTo>
                  <a:lnTo>
                    <a:pt x="38" y="26"/>
                  </a:lnTo>
                  <a:lnTo>
                    <a:pt x="40" y="24"/>
                  </a:lnTo>
                  <a:lnTo>
                    <a:pt x="38" y="22"/>
                  </a:lnTo>
                  <a:lnTo>
                    <a:pt x="34" y="24"/>
                  </a:lnTo>
                  <a:lnTo>
                    <a:pt x="32" y="24"/>
                  </a:lnTo>
                  <a:lnTo>
                    <a:pt x="32" y="22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6" y="30"/>
                  </a:lnTo>
                  <a:lnTo>
                    <a:pt x="34" y="32"/>
                  </a:lnTo>
                  <a:lnTo>
                    <a:pt x="36" y="34"/>
                  </a:lnTo>
                  <a:lnTo>
                    <a:pt x="34" y="36"/>
                  </a:lnTo>
                  <a:lnTo>
                    <a:pt x="36" y="38"/>
                  </a:lnTo>
                  <a:lnTo>
                    <a:pt x="36" y="40"/>
                  </a:lnTo>
                  <a:lnTo>
                    <a:pt x="32" y="38"/>
                  </a:lnTo>
                  <a:lnTo>
                    <a:pt x="30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2" y="42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4" y="36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40"/>
                  </a:lnTo>
                  <a:lnTo>
                    <a:pt x="8" y="38"/>
                  </a:lnTo>
                  <a:lnTo>
                    <a:pt x="6" y="3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2" y="44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2" y="44"/>
                  </a:lnTo>
                  <a:lnTo>
                    <a:pt x="0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4" y="46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6" y="52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6" y="54"/>
                  </a:lnTo>
                  <a:lnTo>
                    <a:pt x="18" y="56"/>
                  </a:lnTo>
                  <a:lnTo>
                    <a:pt x="20" y="54"/>
                  </a:lnTo>
                  <a:lnTo>
                    <a:pt x="22" y="54"/>
                  </a:lnTo>
                  <a:lnTo>
                    <a:pt x="20" y="56"/>
                  </a:lnTo>
                  <a:lnTo>
                    <a:pt x="22" y="58"/>
                  </a:lnTo>
                  <a:lnTo>
                    <a:pt x="24" y="56"/>
                  </a:lnTo>
                  <a:lnTo>
                    <a:pt x="26" y="58"/>
                  </a:lnTo>
                  <a:lnTo>
                    <a:pt x="24" y="60"/>
                  </a:lnTo>
                  <a:lnTo>
                    <a:pt x="26" y="62"/>
                  </a:lnTo>
                  <a:lnTo>
                    <a:pt x="28" y="62"/>
                  </a:lnTo>
                  <a:lnTo>
                    <a:pt x="28" y="60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2" y="62"/>
                  </a:lnTo>
                  <a:lnTo>
                    <a:pt x="28" y="62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66"/>
                  </a:lnTo>
                  <a:lnTo>
                    <a:pt x="28" y="68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4" y="74"/>
                  </a:lnTo>
                  <a:lnTo>
                    <a:pt x="36" y="74"/>
                  </a:lnTo>
                  <a:lnTo>
                    <a:pt x="40" y="76"/>
                  </a:lnTo>
                  <a:lnTo>
                    <a:pt x="40" y="78"/>
                  </a:lnTo>
                  <a:lnTo>
                    <a:pt x="40" y="80"/>
                  </a:lnTo>
                  <a:lnTo>
                    <a:pt x="40" y="82"/>
                  </a:lnTo>
                  <a:lnTo>
                    <a:pt x="40" y="82"/>
                  </a:lnTo>
                  <a:lnTo>
                    <a:pt x="38" y="84"/>
                  </a:lnTo>
                  <a:lnTo>
                    <a:pt x="40" y="86"/>
                  </a:lnTo>
                  <a:lnTo>
                    <a:pt x="44" y="88"/>
                  </a:lnTo>
                  <a:lnTo>
                    <a:pt x="48" y="96"/>
                  </a:lnTo>
                  <a:lnTo>
                    <a:pt x="44" y="92"/>
                  </a:lnTo>
                  <a:lnTo>
                    <a:pt x="44" y="90"/>
                  </a:lnTo>
                  <a:lnTo>
                    <a:pt x="42" y="88"/>
                  </a:lnTo>
                  <a:lnTo>
                    <a:pt x="40" y="90"/>
                  </a:lnTo>
                  <a:lnTo>
                    <a:pt x="38" y="96"/>
                  </a:lnTo>
                  <a:lnTo>
                    <a:pt x="38" y="100"/>
                  </a:lnTo>
                  <a:lnTo>
                    <a:pt x="40" y="100"/>
                  </a:lnTo>
                  <a:lnTo>
                    <a:pt x="38" y="102"/>
                  </a:lnTo>
                  <a:lnTo>
                    <a:pt x="38" y="110"/>
                  </a:lnTo>
                  <a:lnTo>
                    <a:pt x="36" y="118"/>
                  </a:lnTo>
                  <a:lnTo>
                    <a:pt x="34" y="120"/>
                  </a:lnTo>
                  <a:lnTo>
                    <a:pt x="34" y="12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8" y="124"/>
                  </a:lnTo>
                  <a:lnTo>
                    <a:pt x="38" y="126"/>
                  </a:lnTo>
                  <a:lnTo>
                    <a:pt x="42" y="126"/>
                  </a:lnTo>
                  <a:lnTo>
                    <a:pt x="46" y="128"/>
                  </a:lnTo>
                  <a:lnTo>
                    <a:pt x="48" y="130"/>
                  </a:lnTo>
                  <a:lnTo>
                    <a:pt x="50" y="128"/>
                  </a:lnTo>
                  <a:lnTo>
                    <a:pt x="54" y="132"/>
                  </a:lnTo>
                  <a:lnTo>
                    <a:pt x="56" y="132"/>
                  </a:lnTo>
                  <a:lnTo>
                    <a:pt x="58" y="132"/>
                  </a:lnTo>
                  <a:lnTo>
                    <a:pt x="60" y="130"/>
                  </a:lnTo>
                  <a:lnTo>
                    <a:pt x="66" y="130"/>
                  </a:lnTo>
                  <a:lnTo>
                    <a:pt x="68" y="132"/>
                  </a:lnTo>
                  <a:lnTo>
                    <a:pt x="72" y="130"/>
                  </a:lnTo>
                  <a:lnTo>
                    <a:pt x="76" y="132"/>
                  </a:lnTo>
                  <a:lnTo>
                    <a:pt x="80" y="132"/>
                  </a:lnTo>
                  <a:lnTo>
                    <a:pt x="84" y="134"/>
                  </a:lnTo>
                  <a:lnTo>
                    <a:pt x="86" y="136"/>
                  </a:lnTo>
                  <a:lnTo>
                    <a:pt x="86" y="134"/>
                  </a:lnTo>
                  <a:lnTo>
                    <a:pt x="86" y="130"/>
                  </a:lnTo>
                  <a:lnTo>
                    <a:pt x="86" y="126"/>
                  </a:lnTo>
                  <a:lnTo>
                    <a:pt x="86" y="124"/>
                  </a:lnTo>
                  <a:lnTo>
                    <a:pt x="90" y="122"/>
                  </a:lnTo>
                  <a:lnTo>
                    <a:pt x="94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8" y="118"/>
                  </a:lnTo>
                  <a:lnTo>
                    <a:pt x="102" y="120"/>
                  </a:lnTo>
                  <a:lnTo>
                    <a:pt x="104" y="120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16" y="124"/>
                  </a:lnTo>
                  <a:lnTo>
                    <a:pt x="118" y="124"/>
                  </a:lnTo>
                  <a:lnTo>
                    <a:pt x="122" y="124"/>
                  </a:lnTo>
                  <a:lnTo>
                    <a:pt x="126" y="124"/>
                  </a:lnTo>
                  <a:lnTo>
                    <a:pt x="124" y="122"/>
                  </a:lnTo>
                  <a:lnTo>
                    <a:pt x="126" y="120"/>
                  </a:lnTo>
                  <a:lnTo>
                    <a:pt x="134" y="114"/>
                  </a:lnTo>
                  <a:lnTo>
                    <a:pt x="134" y="114"/>
                  </a:lnTo>
                  <a:lnTo>
                    <a:pt x="134" y="110"/>
                  </a:lnTo>
                  <a:lnTo>
                    <a:pt x="136" y="108"/>
                  </a:lnTo>
                  <a:lnTo>
                    <a:pt x="132" y="108"/>
                  </a:lnTo>
                  <a:lnTo>
                    <a:pt x="128" y="104"/>
                  </a:lnTo>
                  <a:lnTo>
                    <a:pt x="128" y="98"/>
                  </a:lnTo>
                  <a:lnTo>
                    <a:pt x="124" y="96"/>
                  </a:lnTo>
                  <a:lnTo>
                    <a:pt x="126" y="92"/>
                  </a:lnTo>
                  <a:lnTo>
                    <a:pt x="130" y="92"/>
                  </a:lnTo>
                  <a:lnTo>
                    <a:pt x="130" y="88"/>
                  </a:lnTo>
                  <a:lnTo>
                    <a:pt x="128" y="86"/>
                  </a:lnTo>
                  <a:lnTo>
                    <a:pt x="128" y="84"/>
                  </a:lnTo>
                  <a:lnTo>
                    <a:pt x="128" y="82"/>
                  </a:lnTo>
                  <a:lnTo>
                    <a:pt x="128" y="82"/>
                  </a:lnTo>
                  <a:close/>
                  <a:moveTo>
                    <a:pt x="154" y="150"/>
                  </a:moveTo>
                  <a:lnTo>
                    <a:pt x="150" y="148"/>
                  </a:lnTo>
                  <a:lnTo>
                    <a:pt x="150" y="146"/>
                  </a:lnTo>
                  <a:lnTo>
                    <a:pt x="150" y="146"/>
                  </a:lnTo>
                  <a:lnTo>
                    <a:pt x="152" y="146"/>
                  </a:lnTo>
                  <a:lnTo>
                    <a:pt x="150" y="146"/>
                  </a:lnTo>
                  <a:lnTo>
                    <a:pt x="150" y="146"/>
                  </a:lnTo>
                  <a:lnTo>
                    <a:pt x="150" y="144"/>
                  </a:lnTo>
                  <a:lnTo>
                    <a:pt x="148" y="142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6" y="138"/>
                  </a:lnTo>
                  <a:lnTo>
                    <a:pt x="146" y="136"/>
                  </a:lnTo>
                  <a:lnTo>
                    <a:pt x="148" y="136"/>
                  </a:lnTo>
                  <a:lnTo>
                    <a:pt x="148" y="136"/>
                  </a:lnTo>
                  <a:lnTo>
                    <a:pt x="146" y="134"/>
                  </a:lnTo>
                  <a:lnTo>
                    <a:pt x="148" y="132"/>
                  </a:lnTo>
                  <a:lnTo>
                    <a:pt x="152" y="130"/>
                  </a:lnTo>
                  <a:lnTo>
                    <a:pt x="154" y="128"/>
                  </a:lnTo>
                  <a:lnTo>
                    <a:pt x="156" y="130"/>
                  </a:lnTo>
                  <a:lnTo>
                    <a:pt x="156" y="130"/>
                  </a:lnTo>
                  <a:lnTo>
                    <a:pt x="156" y="128"/>
                  </a:lnTo>
                  <a:lnTo>
                    <a:pt x="156" y="126"/>
                  </a:lnTo>
                  <a:lnTo>
                    <a:pt x="156" y="124"/>
                  </a:lnTo>
                  <a:lnTo>
                    <a:pt x="158" y="124"/>
                  </a:lnTo>
                  <a:lnTo>
                    <a:pt x="158" y="128"/>
                  </a:lnTo>
                  <a:lnTo>
                    <a:pt x="158" y="132"/>
                  </a:lnTo>
                  <a:lnTo>
                    <a:pt x="160" y="136"/>
                  </a:lnTo>
                  <a:lnTo>
                    <a:pt x="158" y="142"/>
                  </a:lnTo>
                  <a:lnTo>
                    <a:pt x="158" y="144"/>
                  </a:lnTo>
                  <a:lnTo>
                    <a:pt x="156" y="148"/>
                  </a:lnTo>
                  <a:lnTo>
                    <a:pt x="154" y="15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8" name="Finland">
              <a:extLst>
                <a:ext uri="{FF2B5EF4-FFF2-40B4-BE49-F238E27FC236}">
                  <a16:creationId xmlns:a16="http://schemas.microsoft.com/office/drawing/2014/main" id="{F8F60A08-A4A8-4108-9AC2-A51DF0F15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14" y="2377462"/>
              <a:ext cx="233491" cy="421049"/>
            </a:xfrm>
            <a:custGeom>
              <a:avLst/>
              <a:gdLst>
                <a:gd name="T0" fmla="*/ 112 w 122"/>
                <a:gd name="T1" fmla="*/ 182 h 220"/>
                <a:gd name="T2" fmla="*/ 114 w 122"/>
                <a:gd name="T3" fmla="*/ 148 h 220"/>
                <a:gd name="T4" fmla="*/ 106 w 122"/>
                <a:gd name="T5" fmla="*/ 124 h 220"/>
                <a:gd name="T6" fmla="*/ 100 w 122"/>
                <a:gd name="T7" fmla="*/ 110 h 220"/>
                <a:gd name="T8" fmla="*/ 98 w 122"/>
                <a:gd name="T9" fmla="*/ 84 h 220"/>
                <a:gd name="T10" fmla="*/ 94 w 122"/>
                <a:gd name="T11" fmla="*/ 54 h 220"/>
                <a:gd name="T12" fmla="*/ 78 w 122"/>
                <a:gd name="T13" fmla="*/ 42 h 220"/>
                <a:gd name="T14" fmla="*/ 76 w 122"/>
                <a:gd name="T15" fmla="*/ 24 h 220"/>
                <a:gd name="T16" fmla="*/ 78 w 122"/>
                <a:gd name="T17" fmla="*/ 8 h 220"/>
                <a:gd name="T18" fmla="*/ 60 w 122"/>
                <a:gd name="T19" fmla="*/ 0 h 220"/>
                <a:gd name="T20" fmla="*/ 50 w 122"/>
                <a:gd name="T21" fmla="*/ 6 h 220"/>
                <a:gd name="T22" fmla="*/ 48 w 122"/>
                <a:gd name="T23" fmla="*/ 22 h 220"/>
                <a:gd name="T24" fmla="*/ 40 w 122"/>
                <a:gd name="T25" fmla="*/ 30 h 220"/>
                <a:gd name="T26" fmla="*/ 24 w 122"/>
                <a:gd name="T27" fmla="*/ 34 h 220"/>
                <a:gd name="T28" fmla="*/ 6 w 122"/>
                <a:gd name="T29" fmla="*/ 20 h 220"/>
                <a:gd name="T30" fmla="*/ 0 w 122"/>
                <a:gd name="T31" fmla="*/ 26 h 220"/>
                <a:gd name="T32" fmla="*/ 16 w 122"/>
                <a:gd name="T33" fmla="*/ 38 h 220"/>
                <a:gd name="T34" fmla="*/ 26 w 122"/>
                <a:gd name="T35" fmla="*/ 44 h 220"/>
                <a:gd name="T36" fmla="*/ 30 w 122"/>
                <a:gd name="T37" fmla="*/ 58 h 220"/>
                <a:gd name="T38" fmla="*/ 34 w 122"/>
                <a:gd name="T39" fmla="*/ 70 h 220"/>
                <a:gd name="T40" fmla="*/ 36 w 122"/>
                <a:gd name="T41" fmla="*/ 90 h 220"/>
                <a:gd name="T42" fmla="*/ 44 w 122"/>
                <a:gd name="T43" fmla="*/ 100 h 220"/>
                <a:gd name="T44" fmla="*/ 54 w 122"/>
                <a:gd name="T45" fmla="*/ 112 h 220"/>
                <a:gd name="T46" fmla="*/ 56 w 122"/>
                <a:gd name="T47" fmla="*/ 118 h 220"/>
                <a:gd name="T48" fmla="*/ 44 w 122"/>
                <a:gd name="T49" fmla="*/ 124 h 220"/>
                <a:gd name="T50" fmla="*/ 36 w 122"/>
                <a:gd name="T51" fmla="*/ 134 h 220"/>
                <a:gd name="T52" fmla="*/ 34 w 122"/>
                <a:gd name="T53" fmla="*/ 144 h 220"/>
                <a:gd name="T54" fmla="*/ 26 w 122"/>
                <a:gd name="T55" fmla="*/ 146 h 220"/>
                <a:gd name="T56" fmla="*/ 24 w 122"/>
                <a:gd name="T57" fmla="*/ 154 h 220"/>
                <a:gd name="T58" fmla="*/ 18 w 122"/>
                <a:gd name="T59" fmla="*/ 156 h 220"/>
                <a:gd name="T60" fmla="*/ 16 w 122"/>
                <a:gd name="T61" fmla="*/ 166 h 220"/>
                <a:gd name="T62" fmla="*/ 18 w 122"/>
                <a:gd name="T63" fmla="*/ 174 h 220"/>
                <a:gd name="T64" fmla="*/ 24 w 122"/>
                <a:gd name="T65" fmla="*/ 188 h 220"/>
                <a:gd name="T66" fmla="*/ 22 w 122"/>
                <a:gd name="T67" fmla="*/ 202 h 220"/>
                <a:gd name="T68" fmla="*/ 30 w 122"/>
                <a:gd name="T69" fmla="*/ 206 h 220"/>
                <a:gd name="T70" fmla="*/ 38 w 122"/>
                <a:gd name="T71" fmla="*/ 210 h 220"/>
                <a:gd name="T72" fmla="*/ 42 w 122"/>
                <a:gd name="T73" fmla="*/ 220 h 220"/>
                <a:gd name="T74" fmla="*/ 50 w 122"/>
                <a:gd name="T75" fmla="*/ 216 h 220"/>
                <a:gd name="T76" fmla="*/ 68 w 122"/>
                <a:gd name="T77" fmla="*/ 210 h 220"/>
                <a:gd name="T78" fmla="*/ 72 w 122"/>
                <a:gd name="T79" fmla="*/ 208 h 220"/>
                <a:gd name="T80" fmla="*/ 76 w 122"/>
                <a:gd name="T81" fmla="*/ 208 h 220"/>
                <a:gd name="T82" fmla="*/ 86 w 122"/>
                <a:gd name="T83" fmla="*/ 204 h 220"/>
                <a:gd name="T84" fmla="*/ 92 w 122"/>
                <a:gd name="T85" fmla="*/ 204 h 220"/>
                <a:gd name="T86" fmla="*/ 50 w 122"/>
                <a:gd name="T87" fmla="*/ 114 h 220"/>
                <a:gd name="T88" fmla="*/ 52 w 122"/>
                <a:gd name="T89" fmla="*/ 112 h 220"/>
                <a:gd name="T90" fmla="*/ 16 w 122"/>
                <a:gd name="T91" fmla="*/ 150 h 220"/>
                <a:gd name="T92" fmla="*/ 16 w 122"/>
                <a:gd name="T93" fmla="*/ 154 h 220"/>
                <a:gd name="T94" fmla="*/ 38 w 122"/>
                <a:gd name="T95" fmla="*/ 216 h 220"/>
                <a:gd name="T96" fmla="*/ 38 w 122"/>
                <a:gd name="T97" fmla="*/ 212 h 220"/>
                <a:gd name="T98" fmla="*/ 32 w 122"/>
                <a:gd name="T99" fmla="*/ 210 h 220"/>
                <a:gd name="T100" fmla="*/ 22 w 122"/>
                <a:gd name="T101" fmla="*/ 208 h 220"/>
                <a:gd name="T102" fmla="*/ 6 w 122"/>
                <a:gd name="T103" fmla="*/ 210 h 220"/>
                <a:gd name="T104" fmla="*/ 12 w 122"/>
                <a:gd name="T105" fmla="*/ 210 h 220"/>
                <a:gd name="T106" fmla="*/ 14 w 122"/>
                <a:gd name="T107" fmla="*/ 216 h 220"/>
                <a:gd name="T108" fmla="*/ 6 w 122"/>
                <a:gd name="T109" fmla="*/ 2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2" h="220">
                  <a:moveTo>
                    <a:pt x="96" y="204"/>
                  </a:moveTo>
                  <a:lnTo>
                    <a:pt x="96" y="200"/>
                  </a:lnTo>
                  <a:lnTo>
                    <a:pt x="102" y="194"/>
                  </a:lnTo>
                  <a:lnTo>
                    <a:pt x="104" y="194"/>
                  </a:lnTo>
                  <a:lnTo>
                    <a:pt x="108" y="188"/>
                  </a:lnTo>
                  <a:lnTo>
                    <a:pt x="112" y="182"/>
                  </a:lnTo>
                  <a:lnTo>
                    <a:pt x="114" y="176"/>
                  </a:lnTo>
                  <a:lnTo>
                    <a:pt x="120" y="168"/>
                  </a:lnTo>
                  <a:lnTo>
                    <a:pt x="122" y="160"/>
                  </a:lnTo>
                  <a:lnTo>
                    <a:pt x="122" y="156"/>
                  </a:lnTo>
                  <a:lnTo>
                    <a:pt x="116" y="150"/>
                  </a:lnTo>
                  <a:lnTo>
                    <a:pt x="114" y="148"/>
                  </a:lnTo>
                  <a:lnTo>
                    <a:pt x="108" y="140"/>
                  </a:lnTo>
                  <a:lnTo>
                    <a:pt x="108" y="136"/>
                  </a:lnTo>
                  <a:lnTo>
                    <a:pt x="110" y="134"/>
                  </a:lnTo>
                  <a:lnTo>
                    <a:pt x="110" y="130"/>
                  </a:lnTo>
                  <a:lnTo>
                    <a:pt x="106" y="126"/>
                  </a:lnTo>
                  <a:lnTo>
                    <a:pt x="106" y="124"/>
                  </a:lnTo>
                  <a:lnTo>
                    <a:pt x="106" y="120"/>
                  </a:lnTo>
                  <a:lnTo>
                    <a:pt x="106" y="118"/>
                  </a:lnTo>
                  <a:lnTo>
                    <a:pt x="106" y="116"/>
                  </a:lnTo>
                  <a:lnTo>
                    <a:pt x="102" y="116"/>
                  </a:lnTo>
                  <a:lnTo>
                    <a:pt x="100" y="114"/>
                  </a:lnTo>
                  <a:lnTo>
                    <a:pt x="100" y="110"/>
                  </a:lnTo>
                  <a:lnTo>
                    <a:pt x="102" y="108"/>
                  </a:lnTo>
                  <a:lnTo>
                    <a:pt x="100" y="106"/>
                  </a:lnTo>
                  <a:lnTo>
                    <a:pt x="100" y="104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98" y="84"/>
                  </a:lnTo>
                  <a:lnTo>
                    <a:pt x="92" y="74"/>
                  </a:lnTo>
                  <a:lnTo>
                    <a:pt x="92" y="70"/>
                  </a:lnTo>
                  <a:lnTo>
                    <a:pt x="88" y="68"/>
                  </a:lnTo>
                  <a:lnTo>
                    <a:pt x="90" y="62"/>
                  </a:lnTo>
                  <a:lnTo>
                    <a:pt x="92" y="58"/>
                  </a:lnTo>
                  <a:lnTo>
                    <a:pt x="94" y="54"/>
                  </a:lnTo>
                  <a:lnTo>
                    <a:pt x="92" y="52"/>
                  </a:lnTo>
                  <a:lnTo>
                    <a:pt x="86" y="48"/>
                  </a:lnTo>
                  <a:lnTo>
                    <a:pt x="86" y="46"/>
                  </a:lnTo>
                  <a:lnTo>
                    <a:pt x="84" y="44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36"/>
                  </a:lnTo>
                  <a:lnTo>
                    <a:pt x="74" y="34"/>
                  </a:lnTo>
                  <a:lnTo>
                    <a:pt x="76" y="30"/>
                  </a:lnTo>
                  <a:lnTo>
                    <a:pt x="76" y="26"/>
                  </a:lnTo>
                  <a:lnTo>
                    <a:pt x="74" y="26"/>
                  </a:lnTo>
                  <a:lnTo>
                    <a:pt x="76" y="24"/>
                  </a:lnTo>
                  <a:lnTo>
                    <a:pt x="80" y="24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2"/>
                  </a:lnTo>
                  <a:lnTo>
                    <a:pt x="78" y="10"/>
                  </a:lnTo>
                  <a:lnTo>
                    <a:pt x="78" y="8"/>
                  </a:lnTo>
                  <a:lnTo>
                    <a:pt x="74" y="6"/>
                  </a:lnTo>
                  <a:lnTo>
                    <a:pt x="72" y="6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6" y="2"/>
                  </a:lnTo>
                  <a:lnTo>
                    <a:pt x="52" y="2"/>
                  </a:lnTo>
                  <a:lnTo>
                    <a:pt x="50" y="4"/>
                  </a:lnTo>
                  <a:lnTo>
                    <a:pt x="50" y="6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8" y="10"/>
                  </a:lnTo>
                  <a:lnTo>
                    <a:pt x="48" y="12"/>
                  </a:lnTo>
                  <a:lnTo>
                    <a:pt x="46" y="18"/>
                  </a:lnTo>
                  <a:lnTo>
                    <a:pt x="48" y="22"/>
                  </a:lnTo>
                  <a:lnTo>
                    <a:pt x="48" y="24"/>
                  </a:lnTo>
                  <a:lnTo>
                    <a:pt x="48" y="26"/>
                  </a:lnTo>
                  <a:lnTo>
                    <a:pt x="46" y="28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0" y="30"/>
                  </a:lnTo>
                  <a:lnTo>
                    <a:pt x="38" y="32"/>
                  </a:lnTo>
                  <a:lnTo>
                    <a:pt x="36" y="32"/>
                  </a:lnTo>
                  <a:lnTo>
                    <a:pt x="32" y="30"/>
                  </a:lnTo>
                  <a:lnTo>
                    <a:pt x="30" y="30"/>
                  </a:lnTo>
                  <a:lnTo>
                    <a:pt x="28" y="32"/>
                  </a:lnTo>
                  <a:lnTo>
                    <a:pt x="24" y="34"/>
                  </a:lnTo>
                  <a:lnTo>
                    <a:pt x="18" y="34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2"/>
                  </a:lnTo>
                  <a:lnTo>
                    <a:pt x="6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6" y="38"/>
                  </a:lnTo>
                  <a:lnTo>
                    <a:pt x="18" y="38"/>
                  </a:lnTo>
                  <a:lnTo>
                    <a:pt x="20" y="40"/>
                  </a:lnTo>
                  <a:lnTo>
                    <a:pt x="22" y="42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0" y="58"/>
                  </a:lnTo>
                  <a:lnTo>
                    <a:pt x="30" y="60"/>
                  </a:lnTo>
                  <a:lnTo>
                    <a:pt x="32" y="60"/>
                  </a:lnTo>
                  <a:lnTo>
                    <a:pt x="34" y="64"/>
                  </a:lnTo>
                  <a:lnTo>
                    <a:pt x="32" y="66"/>
                  </a:lnTo>
                  <a:lnTo>
                    <a:pt x="32" y="68"/>
                  </a:lnTo>
                  <a:lnTo>
                    <a:pt x="34" y="70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4" y="78"/>
                  </a:lnTo>
                  <a:lnTo>
                    <a:pt x="34" y="84"/>
                  </a:lnTo>
                  <a:lnTo>
                    <a:pt x="34" y="86"/>
                  </a:lnTo>
                  <a:lnTo>
                    <a:pt x="36" y="90"/>
                  </a:lnTo>
                  <a:lnTo>
                    <a:pt x="38" y="90"/>
                  </a:lnTo>
                  <a:lnTo>
                    <a:pt x="40" y="94"/>
                  </a:lnTo>
                  <a:lnTo>
                    <a:pt x="40" y="96"/>
                  </a:lnTo>
                  <a:lnTo>
                    <a:pt x="40" y="98"/>
                  </a:lnTo>
                  <a:lnTo>
                    <a:pt x="42" y="100"/>
                  </a:lnTo>
                  <a:lnTo>
                    <a:pt x="44" y="100"/>
                  </a:lnTo>
                  <a:lnTo>
                    <a:pt x="46" y="102"/>
                  </a:lnTo>
                  <a:lnTo>
                    <a:pt x="50" y="102"/>
                  </a:lnTo>
                  <a:lnTo>
                    <a:pt x="54" y="104"/>
                  </a:lnTo>
                  <a:lnTo>
                    <a:pt x="52" y="106"/>
                  </a:lnTo>
                  <a:lnTo>
                    <a:pt x="54" y="108"/>
                  </a:lnTo>
                  <a:lnTo>
                    <a:pt x="54" y="112"/>
                  </a:lnTo>
                  <a:lnTo>
                    <a:pt x="52" y="112"/>
                  </a:lnTo>
                  <a:lnTo>
                    <a:pt x="56" y="116"/>
                  </a:lnTo>
                  <a:lnTo>
                    <a:pt x="54" y="114"/>
                  </a:lnTo>
                  <a:lnTo>
                    <a:pt x="52" y="116"/>
                  </a:lnTo>
                  <a:lnTo>
                    <a:pt x="56" y="118"/>
                  </a:lnTo>
                  <a:lnTo>
                    <a:pt x="56" y="118"/>
                  </a:lnTo>
                  <a:lnTo>
                    <a:pt x="52" y="118"/>
                  </a:lnTo>
                  <a:lnTo>
                    <a:pt x="50" y="118"/>
                  </a:lnTo>
                  <a:lnTo>
                    <a:pt x="46" y="120"/>
                  </a:lnTo>
                  <a:lnTo>
                    <a:pt x="46" y="122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4" y="126"/>
                  </a:lnTo>
                  <a:lnTo>
                    <a:pt x="38" y="130"/>
                  </a:lnTo>
                  <a:lnTo>
                    <a:pt x="38" y="134"/>
                  </a:lnTo>
                  <a:lnTo>
                    <a:pt x="38" y="134"/>
                  </a:lnTo>
                  <a:lnTo>
                    <a:pt x="38" y="132"/>
                  </a:lnTo>
                  <a:lnTo>
                    <a:pt x="36" y="134"/>
                  </a:lnTo>
                  <a:lnTo>
                    <a:pt x="36" y="136"/>
                  </a:lnTo>
                  <a:lnTo>
                    <a:pt x="36" y="138"/>
                  </a:lnTo>
                  <a:lnTo>
                    <a:pt x="34" y="138"/>
                  </a:lnTo>
                  <a:lnTo>
                    <a:pt x="32" y="140"/>
                  </a:lnTo>
                  <a:lnTo>
                    <a:pt x="32" y="144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30" y="142"/>
                  </a:lnTo>
                  <a:lnTo>
                    <a:pt x="30" y="142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26" y="146"/>
                  </a:lnTo>
                  <a:lnTo>
                    <a:pt x="26" y="146"/>
                  </a:lnTo>
                  <a:lnTo>
                    <a:pt x="28" y="148"/>
                  </a:lnTo>
                  <a:lnTo>
                    <a:pt x="28" y="150"/>
                  </a:lnTo>
                  <a:lnTo>
                    <a:pt x="26" y="152"/>
                  </a:lnTo>
                  <a:lnTo>
                    <a:pt x="26" y="152"/>
                  </a:lnTo>
                  <a:lnTo>
                    <a:pt x="24" y="154"/>
                  </a:lnTo>
                  <a:lnTo>
                    <a:pt x="22" y="152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18" y="152"/>
                  </a:lnTo>
                  <a:lnTo>
                    <a:pt x="20" y="154"/>
                  </a:lnTo>
                  <a:lnTo>
                    <a:pt x="18" y="156"/>
                  </a:lnTo>
                  <a:lnTo>
                    <a:pt x="18" y="158"/>
                  </a:lnTo>
                  <a:lnTo>
                    <a:pt x="18" y="160"/>
                  </a:lnTo>
                  <a:lnTo>
                    <a:pt x="16" y="160"/>
                  </a:lnTo>
                  <a:lnTo>
                    <a:pt x="16" y="162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8"/>
                  </a:lnTo>
                  <a:lnTo>
                    <a:pt x="16" y="170"/>
                  </a:lnTo>
                  <a:lnTo>
                    <a:pt x="18" y="168"/>
                  </a:lnTo>
                  <a:lnTo>
                    <a:pt x="20" y="170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20" y="176"/>
                  </a:lnTo>
                  <a:lnTo>
                    <a:pt x="18" y="178"/>
                  </a:lnTo>
                  <a:lnTo>
                    <a:pt x="22" y="182"/>
                  </a:lnTo>
                  <a:lnTo>
                    <a:pt x="22" y="182"/>
                  </a:lnTo>
                  <a:lnTo>
                    <a:pt x="22" y="184"/>
                  </a:lnTo>
                  <a:lnTo>
                    <a:pt x="24" y="188"/>
                  </a:lnTo>
                  <a:lnTo>
                    <a:pt x="22" y="188"/>
                  </a:lnTo>
                  <a:lnTo>
                    <a:pt x="22" y="192"/>
                  </a:lnTo>
                  <a:lnTo>
                    <a:pt x="22" y="194"/>
                  </a:lnTo>
                  <a:lnTo>
                    <a:pt x="22" y="198"/>
                  </a:lnTo>
                  <a:lnTo>
                    <a:pt x="22" y="200"/>
                  </a:lnTo>
                  <a:lnTo>
                    <a:pt x="22" y="202"/>
                  </a:lnTo>
                  <a:lnTo>
                    <a:pt x="22" y="204"/>
                  </a:lnTo>
                  <a:lnTo>
                    <a:pt x="22" y="206"/>
                  </a:lnTo>
                  <a:lnTo>
                    <a:pt x="26" y="204"/>
                  </a:lnTo>
                  <a:lnTo>
                    <a:pt x="26" y="206"/>
                  </a:lnTo>
                  <a:lnTo>
                    <a:pt x="28" y="204"/>
                  </a:lnTo>
                  <a:lnTo>
                    <a:pt x="30" y="206"/>
                  </a:lnTo>
                  <a:lnTo>
                    <a:pt x="32" y="206"/>
                  </a:lnTo>
                  <a:lnTo>
                    <a:pt x="34" y="208"/>
                  </a:lnTo>
                  <a:lnTo>
                    <a:pt x="38" y="208"/>
                  </a:lnTo>
                  <a:lnTo>
                    <a:pt x="38" y="208"/>
                  </a:lnTo>
                  <a:lnTo>
                    <a:pt x="38" y="210"/>
                  </a:lnTo>
                  <a:lnTo>
                    <a:pt x="38" y="210"/>
                  </a:lnTo>
                  <a:lnTo>
                    <a:pt x="42" y="208"/>
                  </a:lnTo>
                  <a:lnTo>
                    <a:pt x="42" y="210"/>
                  </a:lnTo>
                  <a:lnTo>
                    <a:pt x="40" y="212"/>
                  </a:lnTo>
                  <a:lnTo>
                    <a:pt x="44" y="216"/>
                  </a:lnTo>
                  <a:lnTo>
                    <a:pt x="44" y="218"/>
                  </a:lnTo>
                  <a:lnTo>
                    <a:pt x="42" y="220"/>
                  </a:lnTo>
                  <a:lnTo>
                    <a:pt x="44" y="220"/>
                  </a:lnTo>
                  <a:lnTo>
                    <a:pt x="44" y="216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8" y="216"/>
                  </a:lnTo>
                  <a:lnTo>
                    <a:pt x="50" y="216"/>
                  </a:lnTo>
                  <a:lnTo>
                    <a:pt x="54" y="214"/>
                  </a:lnTo>
                  <a:lnTo>
                    <a:pt x="58" y="214"/>
                  </a:lnTo>
                  <a:lnTo>
                    <a:pt x="62" y="210"/>
                  </a:lnTo>
                  <a:lnTo>
                    <a:pt x="62" y="208"/>
                  </a:lnTo>
                  <a:lnTo>
                    <a:pt x="64" y="210"/>
                  </a:lnTo>
                  <a:lnTo>
                    <a:pt x="68" y="210"/>
                  </a:lnTo>
                  <a:lnTo>
                    <a:pt x="70" y="206"/>
                  </a:lnTo>
                  <a:lnTo>
                    <a:pt x="70" y="208"/>
                  </a:lnTo>
                  <a:lnTo>
                    <a:pt x="68" y="210"/>
                  </a:lnTo>
                  <a:lnTo>
                    <a:pt x="70" y="210"/>
                  </a:lnTo>
                  <a:lnTo>
                    <a:pt x="72" y="208"/>
                  </a:lnTo>
                  <a:lnTo>
                    <a:pt x="72" y="208"/>
                  </a:lnTo>
                  <a:lnTo>
                    <a:pt x="72" y="206"/>
                  </a:lnTo>
                  <a:lnTo>
                    <a:pt x="72" y="204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6" y="204"/>
                  </a:lnTo>
                  <a:lnTo>
                    <a:pt x="76" y="208"/>
                  </a:lnTo>
                  <a:lnTo>
                    <a:pt x="78" y="208"/>
                  </a:lnTo>
                  <a:lnTo>
                    <a:pt x="78" y="206"/>
                  </a:lnTo>
                  <a:lnTo>
                    <a:pt x="80" y="206"/>
                  </a:lnTo>
                  <a:lnTo>
                    <a:pt x="80" y="208"/>
                  </a:lnTo>
                  <a:lnTo>
                    <a:pt x="82" y="206"/>
                  </a:lnTo>
                  <a:lnTo>
                    <a:pt x="86" y="204"/>
                  </a:lnTo>
                  <a:lnTo>
                    <a:pt x="86" y="206"/>
                  </a:lnTo>
                  <a:lnTo>
                    <a:pt x="90" y="206"/>
                  </a:lnTo>
                  <a:lnTo>
                    <a:pt x="92" y="204"/>
                  </a:lnTo>
                  <a:lnTo>
                    <a:pt x="90" y="204"/>
                  </a:lnTo>
                  <a:lnTo>
                    <a:pt x="92" y="202"/>
                  </a:lnTo>
                  <a:lnTo>
                    <a:pt x="92" y="204"/>
                  </a:lnTo>
                  <a:lnTo>
                    <a:pt x="92" y="206"/>
                  </a:lnTo>
                  <a:lnTo>
                    <a:pt x="96" y="206"/>
                  </a:lnTo>
                  <a:lnTo>
                    <a:pt x="96" y="206"/>
                  </a:lnTo>
                  <a:lnTo>
                    <a:pt x="96" y="204"/>
                  </a:lnTo>
                  <a:lnTo>
                    <a:pt x="96" y="204"/>
                  </a:lnTo>
                  <a:close/>
                  <a:moveTo>
                    <a:pt x="50" y="114"/>
                  </a:moveTo>
                  <a:lnTo>
                    <a:pt x="50" y="116"/>
                  </a:lnTo>
                  <a:lnTo>
                    <a:pt x="48" y="116"/>
                  </a:lnTo>
                  <a:lnTo>
                    <a:pt x="46" y="112"/>
                  </a:lnTo>
                  <a:lnTo>
                    <a:pt x="48" y="112"/>
                  </a:lnTo>
                  <a:lnTo>
                    <a:pt x="52" y="112"/>
                  </a:lnTo>
                  <a:lnTo>
                    <a:pt x="52" y="112"/>
                  </a:lnTo>
                  <a:lnTo>
                    <a:pt x="50" y="112"/>
                  </a:lnTo>
                  <a:lnTo>
                    <a:pt x="50" y="114"/>
                  </a:lnTo>
                  <a:close/>
                  <a:moveTo>
                    <a:pt x="16" y="150"/>
                  </a:moveTo>
                  <a:lnTo>
                    <a:pt x="16" y="148"/>
                  </a:lnTo>
                  <a:lnTo>
                    <a:pt x="18" y="148"/>
                  </a:lnTo>
                  <a:lnTo>
                    <a:pt x="16" y="150"/>
                  </a:lnTo>
                  <a:lnTo>
                    <a:pt x="16" y="150"/>
                  </a:lnTo>
                  <a:close/>
                  <a:moveTo>
                    <a:pt x="16" y="150"/>
                  </a:moveTo>
                  <a:lnTo>
                    <a:pt x="16" y="152"/>
                  </a:lnTo>
                  <a:lnTo>
                    <a:pt x="18" y="152"/>
                  </a:lnTo>
                  <a:lnTo>
                    <a:pt x="18" y="152"/>
                  </a:lnTo>
                  <a:lnTo>
                    <a:pt x="16" y="154"/>
                  </a:lnTo>
                  <a:lnTo>
                    <a:pt x="14" y="152"/>
                  </a:lnTo>
                  <a:lnTo>
                    <a:pt x="16" y="150"/>
                  </a:lnTo>
                  <a:close/>
                  <a:moveTo>
                    <a:pt x="40" y="216"/>
                  </a:moveTo>
                  <a:lnTo>
                    <a:pt x="40" y="216"/>
                  </a:lnTo>
                  <a:lnTo>
                    <a:pt x="40" y="218"/>
                  </a:lnTo>
                  <a:lnTo>
                    <a:pt x="38" y="216"/>
                  </a:lnTo>
                  <a:lnTo>
                    <a:pt x="40" y="216"/>
                  </a:lnTo>
                  <a:lnTo>
                    <a:pt x="40" y="216"/>
                  </a:lnTo>
                  <a:close/>
                  <a:moveTo>
                    <a:pt x="38" y="212"/>
                  </a:moveTo>
                  <a:lnTo>
                    <a:pt x="38" y="214"/>
                  </a:lnTo>
                  <a:lnTo>
                    <a:pt x="38" y="214"/>
                  </a:lnTo>
                  <a:lnTo>
                    <a:pt x="38" y="212"/>
                  </a:lnTo>
                  <a:close/>
                  <a:moveTo>
                    <a:pt x="32" y="210"/>
                  </a:moveTo>
                  <a:lnTo>
                    <a:pt x="36" y="210"/>
                  </a:lnTo>
                  <a:lnTo>
                    <a:pt x="36" y="210"/>
                  </a:lnTo>
                  <a:lnTo>
                    <a:pt x="34" y="212"/>
                  </a:lnTo>
                  <a:lnTo>
                    <a:pt x="32" y="212"/>
                  </a:lnTo>
                  <a:lnTo>
                    <a:pt x="32" y="210"/>
                  </a:lnTo>
                  <a:close/>
                  <a:moveTo>
                    <a:pt x="28" y="206"/>
                  </a:moveTo>
                  <a:lnTo>
                    <a:pt x="30" y="208"/>
                  </a:lnTo>
                  <a:lnTo>
                    <a:pt x="28" y="208"/>
                  </a:lnTo>
                  <a:lnTo>
                    <a:pt x="28" y="208"/>
                  </a:lnTo>
                  <a:lnTo>
                    <a:pt x="28" y="206"/>
                  </a:lnTo>
                  <a:close/>
                  <a:moveTo>
                    <a:pt x="22" y="208"/>
                  </a:moveTo>
                  <a:lnTo>
                    <a:pt x="24" y="208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22" y="208"/>
                  </a:lnTo>
                  <a:close/>
                  <a:moveTo>
                    <a:pt x="6" y="210"/>
                  </a:moveTo>
                  <a:lnTo>
                    <a:pt x="8" y="212"/>
                  </a:lnTo>
                  <a:lnTo>
                    <a:pt x="10" y="210"/>
                  </a:lnTo>
                  <a:lnTo>
                    <a:pt x="6" y="208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12" y="210"/>
                  </a:lnTo>
                  <a:lnTo>
                    <a:pt x="12" y="212"/>
                  </a:lnTo>
                  <a:lnTo>
                    <a:pt x="10" y="212"/>
                  </a:lnTo>
                  <a:lnTo>
                    <a:pt x="10" y="212"/>
                  </a:lnTo>
                  <a:lnTo>
                    <a:pt x="10" y="214"/>
                  </a:lnTo>
                  <a:lnTo>
                    <a:pt x="12" y="214"/>
                  </a:lnTo>
                  <a:lnTo>
                    <a:pt x="14" y="216"/>
                  </a:lnTo>
                  <a:lnTo>
                    <a:pt x="12" y="218"/>
                  </a:lnTo>
                  <a:lnTo>
                    <a:pt x="10" y="216"/>
                  </a:lnTo>
                  <a:lnTo>
                    <a:pt x="8" y="214"/>
                  </a:lnTo>
                  <a:lnTo>
                    <a:pt x="6" y="212"/>
                  </a:lnTo>
                  <a:lnTo>
                    <a:pt x="4" y="212"/>
                  </a:lnTo>
                  <a:lnTo>
                    <a:pt x="6" y="21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9" name="Faroe Islands">
              <a:extLst>
                <a:ext uri="{FF2B5EF4-FFF2-40B4-BE49-F238E27FC236}">
                  <a16:creationId xmlns:a16="http://schemas.microsoft.com/office/drawing/2014/main" id="{9AE38A64-FEEE-42E6-9ABC-52FC6A3ACF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6816" y="2710474"/>
              <a:ext cx="15311" cy="38277"/>
            </a:xfrm>
            <a:custGeom>
              <a:avLst/>
              <a:gdLst>
                <a:gd name="T0" fmla="*/ 4 w 8"/>
                <a:gd name="T1" fmla="*/ 14 h 20"/>
                <a:gd name="T2" fmla="*/ 6 w 8"/>
                <a:gd name="T3" fmla="*/ 20 h 20"/>
                <a:gd name="T4" fmla="*/ 6 w 8"/>
                <a:gd name="T5" fmla="*/ 16 h 20"/>
                <a:gd name="T6" fmla="*/ 6 w 8"/>
                <a:gd name="T7" fmla="*/ 16 h 20"/>
                <a:gd name="T8" fmla="*/ 4 w 8"/>
                <a:gd name="T9" fmla="*/ 14 h 20"/>
                <a:gd name="T10" fmla="*/ 6 w 8"/>
                <a:gd name="T11" fmla="*/ 8 h 20"/>
                <a:gd name="T12" fmla="*/ 4 w 8"/>
                <a:gd name="T13" fmla="*/ 10 h 20"/>
                <a:gd name="T14" fmla="*/ 6 w 8"/>
                <a:gd name="T15" fmla="*/ 12 h 20"/>
                <a:gd name="T16" fmla="*/ 6 w 8"/>
                <a:gd name="T17" fmla="*/ 10 h 20"/>
                <a:gd name="T18" fmla="*/ 6 w 8"/>
                <a:gd name="T19" fmla="*/ 8 h 20"/>
                <a:gd name="T20" fmla="*/ 0 w 8"/>
                <a:gd name="T21" fmla="*/ 2 h 20"/>
                <a:gd name="T22" fmla="*/ 0 w 8"/>
                <a:gd name="T23" fmla="*/ 4 h 20"/>
                <a:gd name="T24" fmla="*/ 2 w 8"/>
                <a:gd name="T25" fmla="*/ 4 h 20"/>
                <a:gd name="T26" fmla="*/ 0 w 8"/>
                <a:gd name="T27" fmla="*/ 2 h 20"/>
                <a:gd name="T28" fmla="*/ 8 w 8"/>
                <a:gd name="T29" fmla="*/ 0 h 20"/>
                <a:gd name="T30" fmla="*/ 8 w 8"/>
                <a:gd name="T31" fmla="*/ 0 h 20"/>
                <a:gd name="T32" fmla="*/ 8 w 8"/>
                <a:gd name="T33" fmla="*/ 0 h 20"/>
                <a:gd name="T34" fmla="*/ 8 w 8"/>
                <a:gd name="T35" fmla="*/ 0 h 20"/>
                <a:gd name="T36" fmla="*/ 4 w 8"/>
                <a:gd name="T37" fmla="*/ 0 h 20"/>
                <a:gd name="T38" fmla="*/ 6 w 8"/>
                <a:gd name="T39" fmla="*/ 0 h 20"/>
                <a:gd name="T40" fmla="*/ 6 w 8"/>
                <a:gd name="T41" fmla="*/ 0 h 20"/>
                <a:gd name="T42" fmla="*/ 8 w 8"/>
                <a:gd name="T43" fmla="*/ 4 h 20"/>
                <a:gd name="T44" fmla="*/ 6 w 8"/>
                <a:gd name="T45" fmla="*/ 2 h 20"/>
                <a:gd name="T46" fmla="*/ 4 w 8"/>
                <a:gd name="T47" fmla="*/ 0 h 20"/>
                <a:gd name="T48" fmla="*/ 2 w 8"/>
                <a:gd name="T49" fmla="*/ 0 h 20"/>
                <a:gd name="T50" fmla="*/ 6 w 8"/>
                <a:gd name="T51" fmla="*/ 6 h 20"/>
                <a:gd name="T52" fmla="*/ 8 w 8"/>
                <a:gd name="T53" fmla="*/ 6 h 20"/>
                <a:gd name="T54" fmla="*/ 6 w 8"/>
                <a:gd name="T55" fmla="*/ 6 h 20"/>
                <a:gd name="T56" fmla="*/ 2 w 8"/>
                <a:gd name="T57" fmla="*/ 4 h 20"/>
                <a:gd name="T58" fmla="*/ 2 w 8"/>
                <a:gd name="T59" fmla="*/ 0 h 20"/>
                <a:gd name="T60" fmla="*/ 2 w 8"/>
                <a:gd name="T6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20">
                  <a:moveTo>
                    <a:pt x="4" y="14"/>
                  </a:moveTo>
                  <a:lnTo>
                    <a:pt x="6" y="2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14"/>
                  </a:lnTo>
                  <a:close/>
                  <a:moveTo>
                    <a:pt x="6" y="8"/>
                  </a:moveTo>
                  <a:lnTo>
                    <a:pt x="4" y="10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8"/>
                  </a:lnTo>
                  <a:close/>
                  <a:moveTo>
                    <a:pt x="0" y="2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0" y="2"/>
                  </a:lnTo>
                  <a:close/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close/>
                  <a:moveTo>
                    <a:pt x="4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8" y="4"/>
                  </a:lnTo>
                  <a:lnTo>
                    <a:pt x="6" y="2"/>
                  </a:lnTo>
                  <a:lnTo>
                    <a:pt x="4" y="0"/>
                  </a:lnTo>
                  <a:close/>
                  <a:moveTo>
                    <a:pt x="2" y="0"/>
                  </a:moveTo>
                  <a:lnTo>
                    <a:pt x="6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2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0" name="Ethiopia">
              <a:extLst>
                <a:ext uri="{FF2B5EF4-FFF2-40B4-BE49-F238E27FC236}">
                  <a16:creationId xmlns:a16="http://schemas.microsoft.com/office/drawing/2014/main" id="{17636D05-4559-4FBB-A9BD-1B7F24735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3125" y="4065487"/>
              <a:ext cx="359806" cy="275596"/>
            </a:xfrm>
            <a:custGeom>
              <a:avLst/>
              <a:gdLst>
                <a:gd name="T0" fmla="*/ 28 w 188"/>
                <a:gd name="T1" fmla="*/ 114 h 144"/>
                <a:gd name="T2" fmla="*/ 24 w 188"/>
                <a:gd name="T3" fmla="*/ 106 h 144"/>
                <a:gd name="T4" fmla="*/ 18 w 188"/>
                <a:gd name="T5" fmla="*/ 102 h 144"/>
                <a:gd name="T6" fmla="*/ 14 w 188"/>
                <a:gd name="T7" fmla="*/ 96 h 144"/>
                <a:gd name="T8" fmla="*/ 10 w 188"/>
                <a:gd name="T9" fmla="*/ 92 h 144"/>
                <a:gd name="T10" fmla="*/ 2 w 188"/>
                <a:gd name="T11" fmla="*/ 90 h 144"/>
                <a:gd name="T12" fmla="*/ 4 w 188"/>
                <a:gd name="T13" fmla="*/ 84 h 144"/>
                <a:gd name="T14" fmla="*/ 10 w 188"/>
                <a:gd name="T15" fmla="*/ 82 h 144"/>
                <a:gd name="T16" fmla="*/ 14 w 188"/>
                <a:gd name="T17" fmla="*/ 82 h 144"/>
                <a:gd name="T18" fmla="*/ 14 w 188"/>
                <a:gd name="T19" fmla="*/ 70 h 144"/>
                <a:gd name="T20" fmla="*/ 18 w 188"/>
                <a:gd name="T21" fmla="*/ 60 h 144"/>
                <a:gd name="T22" fmla="*/ 20 w 188"/>
                <a:gd name="T23" fmla="*/ 54 h 144"/>
                <a:gd name="T24" fmla="*/ 24 w 188"/>
                <a:gd name="T25" fmla="*/ 52 h 144"/>
                <a:gd name="T26" fmla="*/ 30 w 188"/>
                <a:gd name="T27" fmla="*/ 36 h 144"/>
                <a:gd name="T28" fmla="*/ 34 w 188"/>
                <a:gd name="T29" fmla="*/ 28 h 144"/>
                <a:gd name="T30" fmla="*/ 38 w 188"/>
                <a:gd name="T31" fmla="*/ 22 h 144"/>
                <a:gd name="T32" fmla="*/ 44 w 188"/>
                <a:gd name="T33" fmla="*/ 10 h 144"/>
                <a:gd name="T34" fmla="*/ 48 w 188"/>
                <a:gd name="T35" fmla="*/ 10 h 144"/>
                <a:gd name="T36" fmla="*/ 54 w 188"/>
                <a:gd name="T37" fmla="*/ 0 h 144"/>
                <a:gd name="T38" fmla="*/ 62 w 188"/>
                <a:gd name="T39" fmla="*/ 4 h 144"/>
                <a:gd name="T40" fmla="*/ 68 w 188"/>
                <a:gd name="T41" fmla="*/ 2 h 144"/>
                <a:gd name="T42" fmla="*/ 74 w 188"/>
                <a:gd name="T43" fmla="*/ 2 h 144"/>
                <a:gd name="T44" fmla="*/ 80 w 188"/>
                <a:gd name="T45" fmla="*/ 6 h 144"/>
                <a:gd name="T46" fmla="*/ 86 w 188"/>
                <a:gd name="T47" fmla="*/ 8 h 144"/>
                <a:gd name="T48" fmla="*/ 94 w 188"/>
                <a:gd name="T49" fmla="*/ 14 h 144"/>
                <a:gd name="T50" fmla="*/ 98 w 188"/>
                <a:gd name="T51" fmla="*/ 16 h 144"/>
                <a:gd name="T52" fmla="*/ 106 w 188"/>
                <a:gd name="T53" fmla="*/ 22 h 144"/>
                <a:gd name="T54" fmla="*/ 110 w 188"/>
                <a:gd name="T55" fmla="*/ 30 h 144"/>
                <a:gd name="T56" fmla="*/ 114 w 188"/>
                <a:gd name="T57" fmla="*/ 34 h 144"/>
                <a:gd name="T58" fmla="*/ 112 w 188"/>
                <a:gd name="T59" fmla="*/ 42 h 144"/>
                <a:gd name="T60" fmla="*/ 108 w 188"/>
                <a:gd name="T61" fmla="*/ 50 h 144"/>
                <a:gd name="T62" fmla="*/ 118 w 188"/>
                <a:gd name="T63" fmla="*/ 50 h 144"/>
                <a:gd name="T64" fmla="*/ 122 w 188"/>
                <a:gd name="T65" fmla="*/ 52 h 144"/>
                <a:gd name="T66" fmla="*/ 128 w 188"/>
                <a:gd name="T67" fmla="*/ 64 h 144"/>
                <a:gd name="T68" fmla="*/ 134 w 188"/>
                <a:gd name="T69" fmla="*/ 72 h 144"/>
                <a:gd name="T70" fmla="*/ 188 w 188"/>
                <a:gd name="T71" fmla="*/ 86 h 144"/>
                <a:gd name="T72" fmla="*/ 136 w 188"/>
                <a:gd name="T73" fmla="*/ 124 h 144"/>
                <a:gd name="T74" fmla="*/ 128 w 188"/>
                <a:gd name="T75" fmla="*/ 128 h 144"/>
                <a:gd name="T76" fmla="*/ 122 w 188"/>
                <a:gd name="T77" fmla="*/ 134 h 144"/>
                <a:gd name="T78" fmla="*/ 112 w 188"/>
                <a:gd name="T79" fmla="*/ 138 h 144"/>
                <a:gd name="T80" fmla="*/ 104 w 188"/>
                <a:gd name="T81" fmla="*/ 138 h 144"/>
                <a:gd name="T82" fmla="*/ 98 w 188"/>
                <a:gd name="T83" fmla="*/ 134 h 144"/>
                <a:gd name="T84" fmla="*/ 90 w 188"/>
                <a:gd name="T85" fmla="*/ 136 h 144"/>
                <a:gd name="T86" fmla="*/ 84 w 188"/>
                <a:gd name="T87" fmla="*/ 142 h 144"/>
                <a:gd name="T88" fmla="*/ 76 w 188"/>
                <a:gd name="T89" fmla="*/ 142 h 144"/>
                <a:gd name="T90" fmla="*/ 66 w 188"/>
                <a:gd name="T91" fmla="*/ 142 h 144"/>
                <a:gd name="T92" fmla="*/ 60 w 188"/>
                <a:gd name="T93" fmla="*/ 136 h 144"/>
                <a:gd name="T94" fmla="*/ 46 w 188"/>
                <a:gd name="T95" fmla="*/ 130 h 144"/>
                <a:gd name="T96" fmla="*/ 38 w 188"/>
                <a:gd name="T97" fmla="*/ 130 h 144"/>
                <a:gd name="T98" fmla="*/ 34 w 188"/>
                <a:gd name="T99" fmla="*/ 120 h 144"/>
                <a:gd name="T100" fmla="*/ 28 w 188"/>
                <a:gd name="T101" fmla="*/ 12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" h="144">
                  <a:moveTo>
                    <a:pt x="28" y="120"/>
                  </a:moveTo>
                  <a:lnTo>
                    <a:pt x="28" y="116"/>
                  </a:lnTo>
                  <a:lnTo>
                    <a:pt x="28" y="114"/>
                  </a:lnTo>
                  <a:lnTo>
                    <a:pt x="26" y="110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2" y="104"/>
                  </a:lnTo>
                  <a:lnTo>
                    <a:pt x="20" y="104"/>
                  </a:lnTo>
                  <a:lnTo>
                    <a:pt x="18" y="102"/>
                  </a:lnTo>
                  <a:lnTo>
                    <a:pt x="18" y="102"/>
                  </a:lnTo>
                  <a:lnTo>
                    <a:pt x="16" y="100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12" y="94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4" y="90"/>
                  </a:lnTo>
                  <a:lnTo>
                    <a:pt x="2" y="90"/>
                  </a:lnTo>
                  <a:lnTo>
                    <a:pt x="0" y="88"/>
                  </a:lnTo>
                  <a:lnTo>
                    <a:pt x="4" y="84"/>
                  </a:lnTo>
                  <a:lnTo>
                    <a:pt x="4" y="84"/>
                  </a:lnTo>
                  <a:lnTo>
                    <a:pt x="4" y="82"/>
                  </a:lnTo>
                  <a:lnTo>
                    <a:pt x="8" y="82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4" y="80"/>
                  </a:lnTo>
                  <a:lnTo>
                    <a:pt x="14" y="74"/>
                  </a:lnTo>
                  <a:lnTo>
                    <a:pt x="14" y="70"/>
                  </a:lnTo>
                  <a:lnTo>
                    <a:pt x="16" y="66"/>
                  </a:lnTo>
                  <a:lnTo>
                    <a:pt x="18" y="64"/>
                  </a:lnTo>
                  <a:lnTo>
                    <a:pt x="18" y="60"/>
                  </a:lnTo>
                  <a:lnTo>
                    <a:pt x="16" y="58"/>
                  </a:lnTo>
                  <a:lnTo>
                    <a:pt x="18" y="56"/>
                  </a:lnTo>
                  <a:lnTo>
                    <a:pt x="20" y="54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6" y="42"/>
                  </a:lnTo>
                  <a:lnTo>
                    <a:pt x="28" y="38"/>
                  </a:lnTo>
                  <a:lnTo>
                    <a:pt x="30" y="36"/>
                  </a:lnTo>
                  <a:lnTo>
                    <a:pt x="30" y="34"/>
                  </a:lnTo>
                  <a:lnTo>
                    <a:pt x="34" y="30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8" y="28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2" y="14"/>
                  </a:lnTo>
                  <a:lnTo>
                    <a:pt x="44" y="10"/>
                  </a:lnTo>
                  <a:lnTo>
                    <a:pt x="44" y="8"/>
                  </a:lnTo>
                  <a:lnTo>
                    <a:pt x="46" y="10"/>
                  </a:lnTo>
                  <a:lnTo>
                    <a:pt x="48" y="10"/>
                  </a:lnTo>
                  <a:lnTo>
                    <a:pt x="50" y="8"/>
                  </a:lnTo>
                  <a:lnTo>
                    <a:pt x="52" y="8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4" y="4"/>
                  </a:lnTo>
                  <a:lnTo>
                    <a:pt x="66" y="2"/>
                  </a:lnTo>
                  <a:lnTo>
                    <a:pt x="68" y="2"/>
                  </a:lnTo>
                  <a:lnTo>
                    <a:pt x="70" y="4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80" y="6"/>
                  </a:lnTo>
                  <a:lnTo>
                    <a:pt x="82" y="6"/>
                  </a:lnTo>
                  <a:lnTo>
                    <a:pt x="84" y="8"/>
                  </a:lnTo>
                  <a:lnTo>
                    <a:pt x="86" y="8"/>
                  </a:lnTo>
                  <a:lnTo>
                    <a:pt x="90" y="12"/>
                  </a:lnTo>
                  <a:lnTo>
                    <a:pt x="92" y="14"/>
                  </a:lnTo>
                  <a:lnTo>
                    <a:pt x="94" y="14"/>
                  </a:lnTo>
                  <a:lnTo>
                    <a:pt x="96" y="14"/>
                  </a:lnTo>
                  <a:lnTo>
                    <a:pt x="98" y="16"/>
                  </a:lnTo>
                  <a:lnTo>
                    <a:pt x="98" y="16"/>
                  </a:lnTo>
                  <a:lnTo>
                    <a:pt x="102" y="18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10" y="26"/>
                  </a:lnTo>
                  <a:lnTo>
                    <a:pt x="110" y="28"/>
                  </a:lnTo>
                  <a:lnTo>
                    <a:pt x="110" y="30"/>
                  </a:lnTo>
                  <a:lnTo>
                    <a:pt x="112" y="30"/>
                  </a:lnTo>
                  <a:lnTo>
                    <a:pt x="116" y="34"/>
                  </a:lnTo>
                  <a:lnTo>
                    <a:pt x="114" y="34"/>
                  </a:lnTo>
                  <a:lnTo>
                    <a:pt x="112" y="38"/>
                  </a:lnTo>
                  <a:lnTo>
                    <a:pt x="112" y="40"/>
                  </a:lnTo>
                  <a:lnTo>
                    <a:pt x="112" y="42"/>
                  </a:lnTo>
                  <a:lnTo>
                    <a:pt x="110" y="46"/>
                  </a:lnTo>
                  <a:lnTo>
                    <a:pt x="110" y="48"/>
                  </a:lnTo>
                  <a:lnTo>
                    <a:pt x="108" y="50"/>
                  </a:lnTo>
                  <a:lnTo>
                    <a:pt x="110" y="52"/>
                  </a:lnTo>
                  <a:lnTo>
                    <a:pt x="114" y="52"/>
                  </a:lnTo>
                  <a:lnTo>
                    <a:pt x="118" y="50"/>
                  </a:lnTo>
                  <a:lnTo>
                    <a:pt x="120" y="50"/>
                  </a:lnTo>
                  <a:lnTo>
                    <a:pt x="122" y="50"/>
                  </a:lnTo>
                  <a:lnTo>
                    <a:pt x="122" y="52"/>
                  </a:lnTo>
                  <a:lnTo>
                    <a:pt x="122" y="56"/>
                  </a:lnTo>
                  <a:lnTo>
                    <a:pt x="126" y="64"/>
                  </a:lnTo>
                  <a:lnTo>
                    <a:pt x="128" y="64"/>
                  </a:lnTo>
                  <a:lnTo>
                    <a:pt x="128" y="68"/>
                  </a:lnTo>
                  <a:lnTo>
                    <a:pt x="130" y="72"/>
                  </a:lnTo>
                  <a:lnTo>
                    <a:pt x="134" y="72"/>
                  </a:lnTo>
                  <a:lnTo>
                    <a:pt x="138" y="76"/>
                  </a:lnTo>
                  <a:lnTo>
                    <a:pt x="174" y="86"/>
                  </a:lnTo>
                  <a:lnTo>
                    <a:pt x="188" y="86"/>
                  </a:lnTo>
                  <a:lnTo>
                    <a:pt x="150" y="124"/>
                  </a:lnTo>
                  <a:lnTo>
                    <a:pt x="144" y="124"/>
                  </a:lnTo>
                  <a:lnTo>
                    <a:pt x="136" y="124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28" y="128"/>
                  </a:lnTo>
                  <a:lnTo>
                    <a:pt x="126" y="130"/>
                  </a:lnTo>
                  <a:lnTo>
                    <a:pt x="124" y="132"/>
                  </a:lnTo>
                  <a:lnTo>
                    <a:pt x="122" y="134"/>
                  </a:lnTo>
                  <a:lnTo>
                    <a:pt x="118" y="134"/>
                  </a:lnTo>
                  <a:lnTo>
                    <a:pt x="114" y="136"/>
                  </a:lnTo>
                  <a:lnTo>
                    <a:pt x="112" y="138"/>
                  </a:lnTo>
                  <a:lnTo>
                    <a:pt x="112" y="138"/>
                  </a:lnTo>
                  <a:lnTo>
                    <a:pt x="110" y="138"/>
                  </a:lnTo>
                  <a:lnTo>
                    <a:pt x="104" y="138"/>
                  </a:lnTo>
                  <a:lnTo>
                    <a:pt x="102" y="138"/>
                  </a:lnTo>
                  <a:lnTo>
                    <a:pt x="100" y="134"/>
                  </a:lnTo>
                  <a:lnTo>
                    <a:pt x="98" y="134"/>
                  </a:lnTo>
                  <a:lnTo>
                    <a:pt x="94" y="134"/>
                  </a:lnTo>
                  <a:lnTo>
                    <a:pt x="92" y="136"/>
                  </a:lnTo>
                  <a:lnTo>
                    <a:pt x="90" y="136"/>
                  </a:lnTo>
                  <a:lnTo>
                    <a:pt x="88" y="136"/>
                  </a:lnTo>
                  <a:lnTo>
                    <a:pt x="86" y="138"/>
                  </a:lnTo>
                  <a:lnTo>
                    <a:pt x="84" y="142"/>
                  </a:lnTo>
                  <a:lnTo>
                    <a:pt x="80" y="144"/>
                  </a:lnTo>
                  <a:lnTo>
                    <a:pt x="78" y="144"/>
                  </a:lnTo>
                  <a:lnTo>
                    <a:pt x="76" y="142"/>
                  </a:lnTo>
                  <a:lnTo>
                    <a:pt x="74" y="142"/>
                  </a:lnTo>
                  <a:lnTo>
                    <a:pt x="70" y="142"/>
                  </a:lnTo>
                  <a:lnTo>
                    <a:pt x="66" y="142"/>
                  </a:lnTo>
                  <a:lnTo>
                    <a:pt x="64" y="140"/>
                  </a:lnTo>
                  <a:lnTo>
                    <a:pt x="62" y="138"/>
                  </a:lnTo>
                  <a:lnTo>
                    <a:pt x="60" y="136"/>
                  </a:lnTo>
                  <a:lnTo>
                    <a:pt x="54" y="132"/>
                  </a:lnTo>
                  <a:lnTo>
                    <a:pt x="52" y="130"/>
                  </a:lnTo>
                  <a:lnTo>
                    <a:pt x="46" y="130"/>
                  </a:lnTo>
                  <a:lnTo>
                    <a:pt x="42" y="130"/>
                  </a:lnTo>
                  <a:lnTo>
                    <a:pt x="40" y="130"/>
                  </a:lnTo>
                  <a:lnTo>
                    <a:pt x="38" y="130"/>
                  </a:lnTo>
                  <a:lnTo>
                    <a:pt x="36" y="128"/>
                  </a:lnTo>
                  <a:lnTo>
                    <a:pt x="36" y="120"/>
                  </a:lnTo>
                  <a:lnTo>
                    <a:pt x="34" y="120"/>
                  </a:lnTo>
                  <a:lnTo>
                    <a:pt x="32" y="120"/>
                  </a:lnTo>
                  <a:lnTo>
                    <a:pt x="30" y="118"/>
                  </a:lnTo>
                  <a:lnTo>
                    <a:pt x="28" y="12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1" name="Estonia">
              <a:extLst>
                <a:ext uri="{FF2B5EF4-FFF2-40B4-BE49-F238E27FC236}">
                  <a16:creationId xmlns:a16="http://schemas.microsoft.com/office/drawing/2014/main" id="{B23652C3-68D2-4B7E-944D-C1CA0C8F2D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2457" y="2802339"/>
              <a:ext cx="126315" cy="84210"/>
            </a:xfrm>
            <a:custGeom>
              <a:avLst/>
              <a:gdLst>
                <a:gd name="T0" fmla="*/ 64 w 66"/>
                <a:gd name="T1" fmla="*/ 40 h 44"/>
                <a:gd name="T2" fmla="*/ 66 w 66"/>
                <a:gd name="T3" fmla="*/ 36 h 44"/>
                <a:gd name="T4" fmla="*/ 60 w 66"/>
                <a:gd name="T5" fmla="*/ 24 h 44"/>
                <a:gd name="T6" fmla="*/ 62 w 66"/>
                <a:gd name="T7" fmla="*/ 14 h 44"/>
                <a:gd name="T8" fmla="*/ 66 w 66"/>
                <a:gd name="T9" fmla="*/ 8 h 44"/>
                <a:gd name="T10" fmla="*/ 66 w 66"/>
                <a:gd name="T11" fmla="*/ 6 h 44"/>
                <a:gd name="T12" fmla="*/ 64 w 66"/>
                <a:gd name="T13" fmla="*/ 6 h 44"/>
                <a:gd name="T14" fmla="*/ 50 w 66"/>
                <a:gd name="T15" fmla="*/ 2 h 44"/>
                <a:gd name="T16" fmla="*/ 44 w 66"/>
                <a:gd name="T17" fmla="*/ 0 h 44"/>
                <a:gd name="T18" fmla="*/ 38 w 66"/>
                <a:gd name="T19" fmla="*/ 0 h 44"/>
                <a:gd name="T20" fmla="*/ 36 w 66"/>
                <a:gd name="T21" fmla="*/ 0 h 44"/>
                <a:gd name="T22" fmla="*/ 38 w 66"/>
                <a:gd name="T23" fmla="*/ 2 h 44"/>
                <a:gd name="T24" fmla="*/ 34 w 66"/>
                <a:gd name="T25" fmla="*/ 4 h 44"/>
                <a:gd name="T26" fmla="*/ 30 w 66"/>
                <a:gd name="T27" fmla="*/ 2 h 44"/>
                <a:gd name="T28" fmla="*/ 26 w 66"/>
                <a:gd name="T29" fmla="*/ 4 h 44"/>
                <a:gd name="T30" fmla="*/ 24 w 66"/>
                <a:gd name="T31" fmla="*/ 8 h 44"/>
                <a:gd name="T32" fmla="*/ 18 w 66"/>
                <a:gd name="T33" fmla="*/ 8 h 44"/>
                <a:gd name="T34" fmla="*/ 18 w 66"/>
                <a:gd name="T35" fmla="*/ 18 h 44"/>
                <a:gd name="T36" fmla="*/ 20 w 66"/>
                <a:gd name="T37" fmla="*/ 18 h 44"/>
                <a:gd name="T38" fmla="*/ 20 w 66"/>
                <a:gd name="T39" fmla="*/ 20 h 44"/>
                <a:gd name="T40" fmla="*/ 18 w 66"/>
                <a:gd name="T41" fmla="*/ 24 h 44"/>
                <a:gd name="T42" fmla="*/ 24 w 66"/>
                <a:gd name="T43" fmla="*/ 30 h 44"/>
                <a:gd name="T44" fmla="*/ 26 w 66"/>
                <a:gd name="T45" fmla="*/ 28 h 44"/>
                <a:gd name="T46" fmla="*/ 30 w 66"/>
                <a:gd name="T47" fmla="*/ 28 h 44"/>
                <a:gd name="T48" fmla="*/ 28 w 66"/>
                <a:gd name="T49" fmla="*/ 36 h 44"/>
                <a:gd name="T50" fmla="*/ 32 w 66"/>
                <a:gd name="T51" fmla="*/ 32 h 44"/>
                <a:gd name="T52" fmla="*/ 40 w 66"/>
                <a:gd name="T53" fmla="*/ 34 h 44"/>
                <a:gd name="T54" fmla="*/ 42 w 66"/>
                <a:gd name="T55" fmla="*/ 32 h 44"/>
                <a:gd name="T56" fmla="*/ 44 w 66"/>
                <a:gd name="T57" fmla="*/ 36 h 44"/>
                <a:gd name="T58" fmla="*/ 50 w 66"/>
                <a:gd name="T59" fmla="*/ 38 h 44"/>
                <a:gd name="T60" fmla="*/ 54 w 66"/>
                <a:gd name="T61" fmla="*/ 42 h 44"/>
                <a:gd name="T62" fmla="*/ 60 w 66"/>
                <a:gd name="T63" fmla="*/ 42 h 44"/>
                <a:gd name="T64" fmla="*/ 12 w 66"/>
                <a:gd name="T65" fmla="*/ 14 h 44"/>
                <a:gd name="T66" fmla="*/ 16 w 66"/>
                <a:gd name="T67" fmla="*/ 16 h 44"/>
                <a:gd name="T68" fmla="*/ 12 w 66"/>
                <a:gd name="T69" fmla="*/ 14 h 44"/>
                <a:gd name="T70" fmla="*/ 8 w 66"/>
                <a:gd name="T71" fmla="*/ 18 h 44"/>
                <a:gd name="T72" fmla="*/ 4 w 66"/>
                <a:gd name="T73" fmla="*/ 18 h 44"/>
                <a:gd name="T74" fmla="*/ 6 w 66"/>
                <a:gd name="T75" fmla="*/ 16 h 44"/>
                <a:gd name="T76" fmla="*/ 8 w 66"/>
                <a:gd name="T77" fmla="*/ 14 h 44"/>
                <a:gd name="T78" fmla="*/ 10 w 66"/>
                <a:gd name="T79" fmla="*/ 14 h 44"/>
                <a:gd name="T80" fmla="*/ 12 w 66"/>
                <a:gd name="T81" fmla="*/ 18 h 44"/>
                <a:gd name="T82" fmla="*/ 10 w 66"/>
                <a:gd name="T83" fmla="*/ 18 h 44"/>
                <a:gd name="T84" fmla="*/ 12 w 66"/>
                <a:gd name="T85" fmla="*/ 22 h 44"/>
                <a:gd name="T86" fmla="*/ 16 w 66"/>
                <a:gd name="T87" fmla="*/ 20 h 44"/>
                <a:gd name="T88" fmla="*/ 16 w 66"/>
                <a:gd name="T89" fmla="*/ 24 h 44"/>
                <a:gd name="T90" fmla="*/ 2 w 66"/>
                <a:gd name="T91" fmla="*/ 36 h 44"/>
                <a:gd name="T92" fmla="*/ 6 w 66"/>
                <a:gd name="T93" fmla="*/ 34 h 44"/>
                <a:gd name="T94" fmla="*/ 6 w 66"/>
                <a:gd name="T95" fmla="*/ 30 h 44"/>
                <a:gd name="T96" fmla="*/ 12 w 66"/>
                <a:gd name="T97" fmla="*/ 28 h 44"/>
                <a:gd name="T98" fmla="*/ 14 w 66"/>
                <a:gd name="T99" fmla="*/ 26 h 44"/>
                <a:gd name="T100" fmla="*/ 14 w 66"/>
                <a:gd name="T101" fmla="*/ 24 h 44"/>
                <a:gd name="T102" fmla="*/ 12 w 66"/>
                <a:gd name="T103" fmla="*/ 22 h 44"/>
                <a:gd name="T104" fmla="*/ 6 w 66"/>
                <a:gd name="T105" fmla="*/ 22 h 44"/>
                <a:gd name="T106" fmla="*/ 6 w 66"/>
                <a:gd name="T107" fmla="*/ 24 h 44"/>
                <a:gd name="T108" fmla="*/ 4 w 66"/>
                <a:gd name="T109" fmla="*/ 24 h 44"/>
                <a:gd name="T110" fmla="*/ 2 w 66"/>
                <a:gd name="T111" fmla="*/ 24 h 44"/>
                <a:gd name="T112" fmla="*/ 2 w 66"/>
                <a:gd name="T113" fmla="*/ 26 h 44"/>
                <a:gd name="T114" fmla="*/ 2 w 66"/>
                <a:gd name="T115" fmla="*/ 28 h 44"/>
                <a:gd name="T116" fmla="*/ 4 w 66"/>
                <a:gd name="T117" fmla="*/ 30 h 44"/>
                <a:gd name="T118" fmla="*/ 4 w 66"/>
                <a:gd name="T119" fmla="*/ 34 h 44"/>
                <a:gd name="T120" fmla="*/ 2 w 66"/>
                <a:gd name="T121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44">
                  <a:moveTo>
                    <a:pt x="62" y="42"/>
                  </a:moveTo>
                  <a:lnTo>
                    <a:pt x="64" y="40"/>
                  </a:lnTo>
                  <a:lnTo>
                    <a:pt x="64" y="38"/>
                  </a:lnTo>
                  <a:lnTo>
                    <a:pt x="66" y="36"/>
                  </a:lnTo>
                  <a:lnTo>
                    <a:pt x="66" y="34"/>
                  </a:lnTo>
                  <a:lnTo>
                    <a:pt x="60" y="2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4" y="10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4" y="4"/>
                  </a:lnTo>
                  <a:lnTo>
                    <a:pt x="64" y="6"/>
                  </a:lnTo>
                  <a:lnTo>
                    <a:pt x="54" y="6"/>
                  </a:lnTo>
                  <a:lnTo>
                    <a:pt x="50" y="2"/>
                  </a:lnTo>
                  <a:lnTo>
                    <a:pt x="46" y="2"/>
                  </a:lnTo>
                  <a:lnTo>
                    <a:pt x="44" y="0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6" y="4"/>
                  </a:lnTo>
                  <a:lnTo>
                    <a:pt x="34" y="4"/>
                  </a:lnTo>
                  <a:lnTo>
                    <a:pt x="30" y="4"/>
                  </a:lnTo>
                  <a:lnTo>
                    <a:pt x="30" y="2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4" y="6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18" y="8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18" y="20"/>
                  </a:lnTo>
                  <a:lnTo>
                    <a:pt x="18" y="24"/>
                  </a:lnTo>
                  <a:lnTo>
                    <a:pt x="22" y="28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28" y="34"/>
                  </a:lnTo>
                  <a:lnTo>
                    <a:pt x="28" y="36"/>
                  </a:lnTo>
                  <a:lnTo>
                    <a:pt x="30" y="36"/>
                  </a:lnTo>
                  <a:lnTo>
                    <a:pt x="32" y="32"/>
                  </a:lnTo>
                  <a:lnTo>
                    <a:pt x="36" y="3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2" y="32"/>
                  </a:lnTo>
                  <a:lnTo>
                    <a:pt x="44" y="34"/>
                  </a:lnTo>
                  <a:lnTo>
                    <a:pt x="44" y="36"/>
                  </a:lnTo>
                  <a:lnTo>
                    <a:pt x="46" y="36"/>
                  </a:lnTo>
                  <a:lnTo>
                    <a:pt x="50" y="38"/>
                  </a:lnTo>
                  <a:lnTo>
                    <a:pt x="50" y="40"/>
                  </a:lnTo>
                  <a:lnTo>
                    <a:pt x="54" y="42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62" y="42"/>
                  </a:lnTo>
                  <a:close/>
                  <a:moveTo>
                    <a:pt x="12" y="14"/>
                  </a:moveTo>
                  <a:lnTo>
                    <a:pt x="16" y="14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4"/>
                  </a:lnTo>
                  <a:close/>
                  <a:moveTo>
                    <a:pt x="8" y="20"/>
                  </a:moveTo>
                  <a:lnTo>
                    <a:pt x="8" y="18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8" y="20"/>
                  </a:lnTo>
                  <a:close/>
                  <a:moveTo>
                    <a:pt x="12" y="22"/>
                  </a:moveTo>
                  <a:lnTo>
                    <a:pt x="12" y="20"/>
                  </a:lnTo>
                  <a:lnTo>
                    <a:pt x="16" y="20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2" y="22"/>
                  </a:lnTo>
                  <a:close/>
                  <a:moveTo>
                    <a:pt x="2" y="36"/>
                  </a:moveTo>
                  <a:lnTo>
                    <a:pt x="4" y="36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6"/>
                  </a:lnTo>
                  <a:lnTo>
                    <a:pt x="14" y="26"/>
                  </a:lnTo>
                  <a:lnTo>
                    <a:pt x="16" y="26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6" y="32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2" y="3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2" name="Eritrea">
              <a:extLst>
                <a:ext uri="{FF2B5EF4-FFF2-40B4-BE49-F238E27FC236}">
                  <a16:creationId xmlns:a16="http://schemas.microsoft.com/office/drawing/2014/main" id="{3FA71AF1-9180-4804-B0F2-D8B74BA3C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507" y="3988932"/>
              <a:ext cx="156937" cy="141626"/>
            </a:xfrm>
            <a:custGeom>
              <a:avLst/>
              <a:gdLst>
                <a:gd name="T0" fmla="*/ 70 w 82"/>
                <a:gd name="T1" fmla="*/ 70 h 74"/>
                <a:gd name="T2" fmla="*/ 68 w 82"/>
                <a:gd name="T3" fmla="*/ 68 h 74"/>
                <a:gd name="T4" fmla="*/ 64 w 82"/>
                <a:gd name="T5" fmla="*/ 62 h 74"/>
                <a:gd name="T6" fmla="*/ 60 w 82"/>
                <a:gd name="T7" fmla="*/ 58 h 74"/>
                <a:gd name="T8" fmla="*/ 56 w 82"/>
                <a:gd name="T9" fmla="*/ 56 h 74"/>
                <a:gd name="T10" fmla="*/ 52 w 82"/>
                <a:gd name="T11" fmla="*/ 54 h 74"/>
                <a:gd name="T12" fmla="*/ 48 w 82"/>
                <a:gd name="T13" fmla="*/ 52 h 74"/>
                <a:gd name="T14" fmla="*/ 42 w 82"/>
                <a:gd name="T15" fmla="*/ 48 h 74"/>
                <a:gd name="T16" fmla="*/ 38 w 82"/>
                <a:gd name="T17" fmla="*/ 46 h 74"/>
                <a:gd name="T18" fmla="*/ 36 w 82"/>
                <a:gd name="T19" fmla="*/ 46 h 74"/>
                <a:gd name="T20" fmla="*/ 28 w 82"/>
                <a:gd name="T21" fmla="*/ 42 h 74"/>
                <a:gd name="T22" fmla="*/ 26 w 82"/>
                <a:gd name="T23" fmla="*/ 42 h 74"/>
                <a:gd name="T24" fmla="*/ 22 w 82"/>
                <a:gd name="T25" fmla="*/ 44 h 74"/>
                <a:gd name="T26" fmla="*/ 14 w 82"/>
                <a:gd name="T27" fmla="*/ 42 h 74"/>
                <a:gd name="T28" fmla="*/ 12 w 82"/>
                <a:gd name="T29" fmla="*/ 40 h 74"/>
                <a:gd name="T30" fmla="*/ 8 w 82"/>
                <a:gd name="T31" fmla="*/ 48 h 74"/>
                <a:gd name="T32" fmla="*/ 4 w 82"/>
                <a:gd name="T33" fmla="*/ 50 h 74"/>
                <a:gd name="T34" fmla="*/ 0 w 82"/>
                <a:gd name="T35" fmla="*/ 46 h 74"/>
                <a:gd name="T36" fmla="*/ 0 w 82"/>
                <a:gd name="T37" fmla="*/ 38 h 74"/>
                <a:gd name="T38" fmla="*/ 0 w 82"/>
                <a:gd name="T39" fmla="*/ 34 h 74"/>
                <a:gd name="T40" fmla="*/ 4 w 82"/>
                <a:gd name="T41" fmla="*/ 26 h 74"/>
                <a:gd name="T42" fmla="*/ 6 w 82"/>
                <a:gd name="T43" fmla="*/ 20 h 74"/>
                <a:gd name="T44" fmla="*/ 4 w 82"/>
                <a:gd name="T45" fmla="*/ 18 h 74"/>
                <a:gd name="T46" fmla="*/ 6 w 82"/>
                <a:gd name="T47" fmla="*/ 12 h 74"/>
                <a:gd name="T48" fmla="*/ 10 w 82"/>
                <a:gd name="T49" fmla="*/ 12 h 74"/>
                <a:gd name="T50" fmla="*/ 10 w 82"/>
                <a:gd name="T51" fmla="*/ 10 h 74"/>
                <a:gd name="T52" fmla="*/ 14 w 82"/>
                <a:gd name="T53" fmla="*/ 8 h 74"/>
                <a:gd name="T54" fmla="*/ 18 w 82"/>
                <a:gd name="T55" fmla="*/ 6 h 74"/>
                <a:gd name="T56" fmla="*/ 20 w 82"/>
                <a:gd name="T57" fmla="*/ 4 h 74"/>
                <a:gd name="T58" fmla="*/ 24 w 82"/>
                <a:gd name="T59" fmla="*/ 0 h 74"/>
                <a:gd name="T60" fmla="*/ 26 w 82"/>
                <a:gd name="T61" fmla="*/ 4 h 74"/>
                <a:gd name="T62" fmla="*/ 34 w 82"/>
                <a:gd name="T63" fmla="*/ 26 h 74"/>
                <a:gd name="T64" fmla="*/ 36 w 82"/>
                <a:gd name="T65" fmla="*/ 30 h 74"/>
                <a:gd name="T66" fmla="*/ 36 w 82"/>
                <a:gd name="T67" fmla="*/ 32 h 74"/>
                <a:gd name="T68" fmla="*/ 38 w 82"/>
                <a:gd name="T69" fmla="*/ 38 h 74"/>
                <a:gd name="T70" fmla="*/ 40 w 82"/>
                <a:gd name="T71" fmla="*/ 34 h 74"/>
                <a:gd name="T72" fmla="*/ 40 w 82"/>
                <a:gd name="T73" fmla="*/ 32 h 74"/>
                <a:gd name="T74" fmla="*/ 42 w 82"/>
                <a:gd name="T75" fmla="*/ 36 h 74"/>
                <a:gd name="T76" fmla="*/ 44 w 82"/>
                <a:gd name="T77" fmla="*/ 40 h 74"/>
                <a:gd name="T78" fmla="*/ 48 w 82"/>
                <a:gd name="T79" fmla="*/ 40 h 74"/>
                <a:gd name="T80" fmla="*/ 50 w 82"/>
                <a:gd name="T81" fmla="*/ 40 h 74"/>
                <a:gd name="T82" fmla="*/ 54 w 82"/>
                <a:gd name="T83" fmla="*/ 42 h 74"/>
                <a:gd name="T84" fmla="*/ 58 w 82"/>
                <a:gd name="T85" fmla="*/ 44 h 74"/>
                <a:gd name="T86" fmla="*/ 64 w 82"/>
                <a:gd name="T87" fmla="*/ 50 h 74"/>
                <a:gd name="T88" fmla="*/ 68 w 82"/>
                <a:gd name="T89" fmla="*/ 54 h 74"/>
                <a:gd name="T90" fmla="*/ 70 w 82"/>
                <a:gd name="T91" fmla="*/ 56 h 74"/>
                <a:gd name="T92" fmla="*/ 70 w 82"/>
                <a:gd name="T93" fmla="*/ 58 h 74"/>
                <a:gd name="T94" fmla="*/ 74 w 82"/>
                <a:gd name="T95" fmla="*/ 62 h 74"/>
                <a:gd name="T96" fmla="*/ 76 w 82"/>
                <a:gd name="T97" fmla="*/ 66 h 74"/>
                <a:gd name="T98" fmla="*/ 78 w 82"/>
                <a:gd name="T99" fmla="*/ 68 h 74"/>
                <a:gd name="T100" fmla="*/ 80 w 82"/>
                <a:gd name="T101" fmla="*/ 68 h 74"/>
                <a:gd name="T102" fmla="*/ 82 w 82"/>
                <a:gd name="T103" fmla="*/ 68 h 74"/>
                <a:gd name="T104" fmla="*/ 78 w 82"/>
                <a:gd name="T105" fmla="*/ 72 h 74"/>
                <a:gd name="T106" fmla="*/ 74 w 82"/>
                <a:gd name="T10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2" h="74">
                  <a:moveTo>
                    <a:pt x="74" y="74"/>
                  </a:moveTo>
                  <a:lnTo>
                    <a:pt x="70" y="70"/>
                  </a:lnTo>
                  <a:lnTo>
                    <a:pt x="68" y="70"/>
                  </a:lnTo>
                  <a:lnTo>
                    <a:pt x="68" y="68"/>
                  </a:lnTo>
                  <a:lnTo>
                    <a:pt x="68" y="66"/>
                  </a:lnTo>
                  <a:lnTo>
                    <a:pt x="64" y="62"/>
                  </a:lnTo>
                  <a:lnTo>
                    <a:pt x="64" y="62"/>
                  </a:lnTo>
                  <a:lnTo>
                    <a:pt x="60" y="5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4" y="54"/>
                  </a:lnTo>
                  <a:lnTo>
                    <a:pt x="52" y="54"/>
                  </a:lnTo>
                  <a:lnTo>
                    <a:pt x="50" y="54"/>
                  </a:lnTo>
                  <a:lnTo>
                    <a:pt x="48" y="52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6"/>
                  </a:lnTo>
                  <a:lnTo>
                    <a:pt x="38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2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2" y="44"/>
                  </a:lnTo>
                  <a:lnTo>
                    <a:pt x="20" y="44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48"/>
                  </a:lnTo>
                  <a:lnTo>
                    <a:pt x="8" y="48"/>
                  </a:lnTo>
                  <a:lnTo>
                    <a:pt x="6" y="50"/>
                  </a:lnTo>
                  <a:lnTo>
                    <a:pt x="4" y="50"/>
                  </a:lnTo>
                  <a:lnTo>
                    <a:pt x="2" y="48"/>
                  </a:lnTo>
                  <a:lnTo>
                    <a:pt x="0" y="46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4" y="32"/>
                  </a:lnTo>
                  <a:lnTo>
                    <a:pt x="4" y="26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4"/>
                  </a:lnTo>
                  <a:lnTo>
                    <a:pt x="32" y="18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8" y="34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2"/>
                  </a:lnTo>
                  <a:lnTo>
                    <a:pt x="42" y="32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4" y="40"/>
                  </a:lnTo>
                  <a:lnTo>
                    <a:pt x="46" y="40"/>
                  </a:lnTo>
                  <a:lnTo>
                    <a:pt x="48" y="40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2" y="40"/>
                  </a:lnTo>
                  <a:lnTo>
                    <a:pt x="54" y="42"/>
                  </a:lnTo>
                  <a:lnTo>
                    <a:pt x="54" y="44"/>
                  </a:lnTo>
                  <a:lnTo>
                    <a:pt x="58" y="44"/>
                  </a:lnTo>
                  <a:lnTo>
                    <a:pt x="58" y="46"/>
                  </a:lnTo>
                  <a:lnTo>
                    <a:pt x="64" y="50"/>
                  </a:lnTo>
                  <a:lnTo>
                    <a:pt x="64" y="54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0" y="56"/>
                  </a:lnTo>
                  <a:lnTo>
                    <a:pt x="70" y="56"/>
                  </a:lnTo>
                  <a:lnTo>
                    <a:pt x="70" y="5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6" y="68"/>
                  </a:lnTo>
                  <a:lnTo>
                    <a:pt x="78" y="68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6" y="74"/>
                  </a:lnTo>
                  <a:lnTo>
                    <a:pt x="74" y="7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3" name="Equatorial Guinea">
              <a:extLst>
                <a:ext uri="{FF2B5EF4-FFF2-40B4-BE49-F238E27FC236}">
                  <a16:creationId xmlns:a16="http://schemas.microsoft.com/office/drawing/2014/main" id="{66074745-BF2A-4B69-8135-71F3C1579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277" y="4375532"/>
              <a:ext cx="45933" cy="26794"/>
            </a:xfrm>
            <a:custGeom>
              <a:avLst/>
              <a:gdLst>
                <a:gd name="T0" fmla="*/ 2 w 24"/>
                <a:gd name="T1" fmla="*/ 14 h 14"/>
                <a:gd name="T2" fmla="*/ 4 w 24"/>
                <a:gd name="T3" fmla="*/ 14 h 14"/>
                <a:gd name="T4" fmla="*/ 6 w 24"/>
                <a:gd name="T5" fmla="*/ 14 h 14"/>
                <a:gd name="T6" fmla="*/ 8 w 24"/>
                <a:gd name="T7" fmla="*/ 14 h 14"/>
                <a:gd name="T8" fmla="*/ 8 w 24"/>
                <a:gd name="T9" fmla="*/ 14 h 14"/>
                <a:gd name="T10" fmla="*/ 24 w 24"/>
                <a:gd name="T11" fmla="*/ 14 h 14"/>
                <a:gd name="T12" fmla="*/ 24 w 24"/>
                <a:gd name="T13" fmla="*/ 0 h 14"/>
                <a:gd name="T14" fmla="*/ 10 w 24"/>
                <a:gd name="T15" fmla="*/ 0 h 14"/>
                <a:gd name="T16" fmla="*/ 8 w 24"/>
                <a:gd name="T17" fmla="*/ 0 h 14"/>
                <a:gd name="T18" fmla="*/ 8 w 24"/>
                <a:gd name="T19" fmla="*/ 0 h 14"/>
                <a:gd name="T20" fmla="*/ 6 w 24"/>
                <a:gd name="T21" fmla="*/ 0 h 14"/>
                <a:gd name="T22" fmla="*/ 6 w 24"/>
                <a:gd name="T23" fmla="*/ 0 h 14"/>
                <a:gd name="T24" fmla="*/ 6 w 24"/>
                <a:gd name="T25" fmla="*/ 2 h 14"/>
                <a:gd name="T26" fmla="*/ 2 w 24"/>
                <a:gd name="T27" fmla="*/ 6 h 14"/>
                <a:gd name="T28" fmla="*/ 0 w 24"/>
                <a:gd name="T29" fmla="*/ 12 h 14"/>
                <a:gd name="T30" fmla="*/ 2 w 24"/>
                <a:gd name="T31" fmla="*/ 14 h 14"/>
                <a:gd name="T32" fmla="*/ 2 w 24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4">
                  <a:moveTo>
                    <a:pt x="2" y="14"/>
                  </a:moveTo>
                  <a:lnTo>
                    <a:pt x="4" y="14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24" y="14"/>
                  </a:lnTo>
                  <a:lnTo>
                    <a:pt x="24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4" name="Esqatini">
              <a:extLst>
                <a:ext uri="{FF2B5EF4-FFF2-40B4-BE49-F238E27FC236}">
                  <a16:creationId xmlns:a16="http://schemas.microsoft.com/office/drawing/2014/main" id="{EF274573-D793-446E-B731-64118BD0C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398" y="5041555"/>
              <a:ext cx="34449" cy="38277"/>
            </a:xfrm>
            <a:custGeom>
              <a:avLst/>
              <a:gdLst>
                <a:gd name="T0" fmla="*/ 14 w 18"/>
                <a:gd name="T1" fmla="*/ 4 h 20"/>
                <a:gd name="T2" fmla="*/ 14 w 18"/>
                <a:gd name="T3" fmla="*/ 6 h 20"/>
                <a:gd name="T4" fmla="*/ 16 w 18"/>
                <a:gd name="T5" fmla="*/ 6 h 20"/>
                <a:gd name="T6" fmla="*/ 18 w 18"/>
                <a:gd name="T7" fmla="*/ 8 h 20"/>
                <a:gd name="T8" fmla="*/ 18 w 18"/>
                <a:gd name="T9" fmla="*/ 8 h 20"/>
                <a:gd name="T10" fmla="*/ 18 w 18"/>
                <a:gd name="T11" fmla="*/ 10 h 20"/>
                <a:gd name="T12" fmla="*/ 18 w 18"/>
                <a:gd name="T13" fmla="*/ 12 h 20"/>
                <a:gd name="T14" fmla="*/ 18 w 18"/>
                <a:gd name="T15" fmla="*/ 14 h 20"/>
                <a:gd name="T16" fmla="*/ 18 w 18"/>
                <a:gd name="T17" fmla="*/ 14 h 20"/>
                <a:gd name="T18" fmla="*/ 16 w 18"/>
                <a:gd name="T19" fmla="*/ 14 h 20"/>
                <a:gd name="T20" fmla="*/ 14 w 18"/>
                <a:gd name="T21" fmla="*/ 16 h 20"/>
                <a:gd name="T22" fmla="*/ 16 w 18"/>
                <a:gd name="T23" fmla="*/ 18 h 20"/>
                <a:gd name="T24" fmla="*/ 14 w 18"/>
                <a:gd name="T25" fmla="*/ 20 h 20"/>
                <a:gd name="T26" fmla="*/ 12 w 18"/>
                <a:gd name="T27" fmla="*/ 20 h 20"/>
                <a:gd name="T28" fmla="*/ 8 w 18"/>
                <a:gd name="T29" fmla="*/ 20 h 20"/>
                <a:gd name="T30" fmla="*/ 4 w 18"/>
                <a:gd name="T31" fmla="*/ 18 h 20"/>
                <a:gd name="T32" fmla="*/ 2 w 18"/>
                <a:gd name="T33" fmla="*/ 16 h 20"/>
                <a:gd name="T34" fmla="*/ 2 w 18"/>
                <a:gd name="T35" fmla="*/ 14 h 20"/>
                <a:gd name="T36" fmla="*/ 0 w 18"/>
                <a:gd name="T37" fmla="*/ 12 h 20"/>
                <a:gd name="T38" fmla="*/ 2 w 18"/>
                <a:gd name="T39" fmla="*/ 10 h 20"/>
                <a:gd name="T40" fmla="*/ 4 w 18"/>
                <a:gd name="T41" fmla="*/ 4 h 20"/>
                <a:gd name="T42" fmla="*/ 4 w 18"/>
                <a:gd name="T43" fmla="*/ 2 h 20"/>
                <a:gd name="T44" fmla="*/ 6 w 18"/>
                <a:gd name="T45" fmla="*/ 0 h 20"/>
                <a:gd name="T46" fmla="*/ 10 w 18"/>
                <a:gd name="T47" fmla="*/ 2 h 20"/>
                <a:gd name="T48" fmla="*/ 12 w 18"/>
                <a:gd name="T49" fmla="*/ 4 h 20"/>
                <a:gd name="T50" fmla="*/ 14 w 18"/>
                <a:gd name="T51" fmla="*/ 6 h 20"/>
                <a:gd name="T52" fmla="*/ 14 w 18"/>
                <a:gd name="T53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20">
                  <a:moveTo>
                    <a:pt x="14" y="4"/>
                  </a:moveTo>
                  <a:lnTo>
                    <a:pt x="14" y="6"/>
                  </a:lnTo>
                  <a:lnTo>
                    <a:pt x="16" y="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4" y="20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5" name="Egypt">
              <a:extLst>
                <a:ext uri="{FF2B5EF4-FFF2-40B4-BE49-F238E27FC236}">
                  <a16:creationId xmlns:a16="http://schemas.microsoft.com/office/drawing/2014/main" id="{243D8AF4-77BF-4417-9BE4-D72CB1379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600" y="3648265"/>
              <a:ext cx="294735" cy="244974"/>
            </a:xfrm>
            <a:custGeom>
              <a:avLst/>
              <a:gdLst>
                <a:gd name="T0" fmla="*/ 122 w 154"/>
                <a:gd name="T1" fmla="*/ 24 h 128"/>
                <a:gd name="T2" fmla="*/ 114 w 154"/>
                <a:gd name="T3" fmla="*/ 8 h 128"/>
                <a:gd name="T4" fmla="*/ 110 w 154"/>
                <a:gd name="T5" fmla="*/ 4 h 128"/>
                <a:gd name="T6" fmla="*/ 92 w 154"/>
                <a:gd name="T7" fmla="*/ 6 h 128"/>
                <a:gd name="T8" fmla="*/ 88 w 154"/>
                <a:gd name="T9" fmla="*/ 8 h 128"/>
                <a:gd name="T10" fmla="*/ 84 w 154"/>
                <a:gd name="T11" fmla="*/ 6 h 128"/>
                <a:gd name="T12" fmla="*/ 84 w 154"/>
                <a:gd name="T13" fmla="*/ 2 h 128"/>
                <a:gd name="T14" fmla="*/ 76 w 154"/>
                <a:gd name="T15" fmla="*/ 0 h 128"/>
                <a:gd name="T16" fmla="*/ 76 w 154"/>
                <a:gd name="T17" fmla="*/ 2 h 128"/>
                <a:gd name="T18" fmla="*/ 70 w 154"/>
                <a:gd name="T19" fmla="*/ 4 h 128"/>
                <a:gd name="T20" fmla="*/ 70 w 154"/>
                <a:gd name="T21" fmla="*/ 2 h 128"/>
                <a:gd name="T22" fmla="*/ 66 w 154"/>
                <a:gd name="T23" fmla="*/ 2 h 128"/>
                <a:gd name="T24" fmla="*/ 60 w 154"/>
                <a:gd name="T25" fmla="*/ 4 h 128"/>
                <a:gd name="T26" fmla="*/ 54 w 154"/>
                <a:gd name="T27" fmla="*/ 10 h 128"/>
                <a:gd name="T28" fmla="*/ 42 w 154"/>
                <a:gd name="T29" fmla="*/ 6 h 128"/>
                <a:gd name="T30" fmla="*/ 34 w 154"/>
                <a:gd name="T31" fmla="*/ 4 h 128"/>
                <a:gd name="T32" fmla="*/ 24 w 154"/>
                <a:gd name="T33" fmla="*/ 2 h 128"/>
                <a:gd name="T34" fmla="*/ 4 w 154"/>
                <a:gd name="T35" fmla="*/ 0 h 128"/>
                <a:gd name="T36" fmla="*/ 2 w 154"/>
                <a:gd name="T37" fmla="*/ 2 h 128"/>
                <a:gd name="T38" fmla="*/ 2 w 154"/>
                <a:gd name="T39" fmla="*/ 14 h 128"/>
                <a:gd name="T40" fmla="*/ 0 w 154"/>
                <a:gd name="T41" fmla="*/ 26 h 128"/>
                <a:gd name="T42" fmla="*/ 154 w 154"/>
                <a:gd name="T43" fmla="*/ 128 h 128"/>
                <a:gd name="T44" fmla="*/ 148 w 154"/>
                <a:gd name="T45" fmla="*/ 124 h 128"/>
                <a:gd name="T46" fmla="*/ 144 w 154"/>
                <a:gd name="T47" fmla="*/ 118 h 128"/>
                <a:gd name="T48" fmla="*/ 136 w 154"/>
                <a:gd name="T49" fmla="*/ 116 h 128"/>
                <a:gd name="T50" fmla="*/ 134 w 154"/>
                <a:gd name="T51" fmla="*/ 106 h 128"/>
                <a:gd name="T52" fmla="*/ 134 w 154"/>
                <a:gd name="T53" fmla="*/ 104 h 128"/>
                <a:gd name="T54" fmla="*/ 136 w 154"/>
                <a:gd name="T55" fmla="*/ 102 h 128"/>
                <a:gd name="T56" fmla="*/ 132 w 154"/>
                <a:gd name="T57" fmla="*/ 100 h 128"/>
                <a:gd name="T58" fmla="*/ 126 w 154"/>
                <a:gd name="T59" fmla="*/ 86 h 128"/>
                <a:gd name="T60" fmla="*/ 116 w 154"/>
                <a:gd name="T61" fmla="*/ 72 h 128"/>
                <a:gd name="T62" fmla="*/ 114 w 154"/>
                <a:gd name="T63" fmla="*/ 62 h 128"/>
                <a:gd name="T64" fmla="*/ 108 w 154"/>
                <a:gd name="T65" fmla="*/ 54 h 128"/>
                <a:gd name="T66" fmla="*/ 108 w 154"/>
                <a:gd name="T67" fmla="*/ 48 h 128"/>
                <a:gd name="T68" fmla="*/ 96 w 154"/>
                <a:gd name="T69" fmla="*/ 34 h 128"/>
                <a:gd name="T70" fmla="*/ 92 w 154"/>
                <a:gd name="T71" fmla="*/ 28 h 128"/>
                <a:gd name="T72" fmla="*/ 94 w 154"/>
                <a:gd name="T73" fmla="*/ 26 h 128"/>
                <a:gd name="T74" fmla="*/ 98 w 154"/>
                <a:gd name="T75" fmla="*/ 30 h 128"/>
                <a:gd name="T76" fmla="*/ 102 w 154"/>
                <a:gd name="T77" fmla="*/ 38 h 128"/>
                <a:gd name="T78" fmla="*/ 106 w 154"/>
                <a:gd name="T79" fmla="*/ 44 h 128"/>
                <a:gd name="T80" fmla="*/ 116 w 154"/>
                <a:gd name="T81" fmla="*/ 52 h 128"/>
                <a:gd name="T82" fmla="*/ 120 w 154"/>
                <a:gd name="T83" fmla="*/ 46 h 128"/>
                <a:gd name="T84" fmla="*/ 120 w 154"/>
                <a:gd name="T85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4" h="128">
                  <a:moveTo>
                    <a:pt x="122" y="30"/>
                  </a:moveTo>
                  <a:lnTo>
                    <a:pt x="120" y="26"/>
                  </a:lnTo>
                  <a:lnTo>
                    <a:pt x="122" y="24"/>
                  </a:lnTo>
                  <a:lnTo>
                    <a:pt x="120" y="18"/>
                  </a:lnTo>
                  <a:lnTo>
                    <a:pt x="116" y="12"/>
                  </a:lnTo>
                  <a:lnTo>
                    <a:pt x="114" y="8"/>
                  </a:lnTo>
                  <a:lnTo>
                    <a:pt x="112" y="4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106" y="6"/>
                  </a:lnTo>
                  <a:lnTo>
                    <a:pt x="98" y="4"/>
                  </a:lnTo>
                  <a:lnTo>
                    <a:pt x="92" y="6"/>
                  </a:lnTo>
                  <a:lnTo>
                    <a:pt x="88" y="4"/>
                  </a:lnTo>
                  <a:lnTo>
                    <a:pt x="86" y="6"/>
                  </a:lnTo>
                  <a:lnTo>
                    <a:pt x="88" y="8"/>
                  </a:lnTo>
                  <a:lnTo>
                    <a:pt x="88" y="10"/>
                  </a:lnTo>
                  <a:lnTo>
                    <a:pt x="86" y="8"/>
                  </a:lnTo>
                  <a:lnTo>
                    <a:pt x="84" y="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84" y="2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4" y="2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70" y="4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60" y="4"/>
                  </a:lnTo>
                  <a:lnTo>
                    <a:pt x="58" y="6"/>
                  </a:lnTo>
                  <a:lnTo>
                    <a:pt x="56" y="8"/>
                  </a:lnTo>
                  <a:lnTo>
                    <a:pt x="54" y="1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2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128"/>
                  </a:lnTo>
                  <a:lnTo>
                    <a:pt x="154" y="128"/>
                  </a:lnTo>
                  <a:lnTo>
                    <a:pt x="154" y="128"/>
                  </a:lnTo>
                  <a:lnTo>
                    <a:pt x="152" y="128"/>
                  </a:lnTo>
                  <a:lnTo>
                    <a:pt x="148" y="124"/>
                  </a:lnTo>
                  <a:lnTo>
                    <a:pt x="148" y="122"/>
                  </a:lnTo>
                  <a:lnTo>
                    <a:pt x="146" y="122"/>
                  </a:lnTo>
                  <a:lnTo>
                    <a:pt x="144" y="118"/>
                  </a:lnTo>
                  <a:lnTo>
                    <a:pt x="142" y="120"/>
                  </a:lnTo>
                  <a:lnTo>
                    <a:pt x="140" y="120"/>
                  </a:lnTo>
                  <a:lnTo>
                    <a:pt x="136" y="116"/>
                  </a:lnTo>
                  <a:lnTo>
                    <a:pt x="134" y="110"/>
                  </a:lnTo>
                  <a:lnTo>
                    <a:pt x="134" y="108"/>
                  </a:lnTo>
                  <a:lnTo>
                    <a:pt x="134" y="106"/>
                  </a:lnTo>
                  <a:lnTo>
                    <a:pt x="134" y="104"/>
                  </a:lnTo>
                  <a:lnTo>
                    <a:pt x="134" y="102"/>
                  </a:lnTo>
                  <a:lnTo>
                    <a:pt x="134" y="104"/>
                  </a:lnTo>
                  <a:lnTo>
                    <a:pt x="138" y="104"/>
                  </a:lnTo>
                  <a:lnTo>
                    <a:pt x="138" y="102"/>
                  </a:lnTo>
                  <a:lnTo>
                    <a:pt x="136" y="102"/>
                  </a:lnTo>
                  <a:lnTo>
                    <a:pt x="134" y="100"/>
                  </a:lnTo>
                  <a:lnTo>
                    <a:pt x="132" y="98"/>
                  </a:lnTo>
                  <a:lnTo>
                    <a:pt x="132" y="100"/>
                  </a:lnTo>
                  <a:lnTo>
                    <a:pt x="132" y="98"/>
                  </a:lnTo>
                  <a:lnTo>
                    <a:pt x="130" y="94"/>
                  </a:lnTo>
                  <a:lnTo>
                    <a:pt x="126" y="86"/>
                  </a:lnTo>
                  <a:lnTo>
                    <a:pt x="124" y="86"/>
                  </a:lnTo>
                  <a:lnTo>
                    <a:pt x="124" y="82"/>
                  </a:lnTo>
                  <a:lnTo>
                    <a:pt x="116" y="72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12" y="60"/>
                  </a:lnTo>
                  <a:lnTo>
                    <a:pt x="112" y="58"/>
                  </a:lnTo>
                  <a:lnTo>
                    <a:pt x="108" y="54"/>
                  </a:lnTo>
                  <a:lnTo>
                    <a:pt x="108" y="52"/>
                  </a:lnTo>
                  <a:lnTo>
                    <a:pt x="108" y="50"/>
                  </a:lnTo>
                  <a:lnTo>
                    <a:pt x="108" y="48"/>
                  </a:lnTo>
                  <a:lnTo>
                    <a:pt x="100" y="42"/>
                  </a:lnTo>
                  <a:lnTo>
                    <a:pt x="100" y="40"/>
                  </a:lnTo>
                  <a:lnTo>
                    <a:pt x="96" y="34"/>
                  </a:lnTo>
                  <a:lnTo>
                    <a:pt x="96" y="32"/>
                  </a:lnTo>
                  <a:lnTo>
                    <a:pt x="92" y="28"/>
                  </a:lnTo>
                  <a:lnTo>
                    <a:pt x="92" y="28"/>
                  </a:lnTo>
                  <a:lnTo>
                    <a:pt x="92" y="26"/>
                  </a:lnTo>
                  <a:lnTo>
                    <a:pt x="94" y="24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6" y="28"/>
                  </a:lnTo>
                  <a:lnTo>
                    <a:pt x="98" y="30"/>
                  </a:lnTo>
                  <a:lnTo>
                    <a:pt x="98" y="32"/>
                  </a:lnTo>
                  <a:lnTo>
                    <a:pt x="102" y="36"/>
                  </a:lnTo>
                  <a:lnTo>
                    <a:pt x="102" y="38"/>
                  </a:lnTo>
                  <a:lnTo>
                    <a:pt x="104" y="40"/>
                  </a:lnTo>
                  <a:lnTo>
                    <a:pt x="106" y="42"/>
                  </a:lnTo>
                  <a:lnTo>
                    <a:pt x="106" y="44"/>
                  </a:lnTo>
                  <a:lnTo>
                    <a:pt x="112" y="50"/>
                  </a:lnTo>
                  <a:lnTo>
                    <a:pt x="116" y="52"/>
                  </a:lnTo>
                  <a:lnTo>
                    <a:pt x="116" y="52"/>
                  </a:lnTo>
                  <a:lnTo>
                    <a:pt x="118" y="52"/>
                  </a:lnTo>
                  <a:lnTo>
                    <a:pt x="118" y="50"/>
                  </a:lnTo>
                  <a:lnTo>
                    <a:pt x="120" y="46"/>
                  </a:lnTo>
                  <a:lnTo>
                    <a:pt x="118" y="44"/>
                  </a:lnTo>
                  <a:lnTo>
                    <a:pt x="120" y="40"/>
                  </a:lnTo>
                  <a:lnTo>
                    <a:pt x="120" y="38"/>
                  </a:lnTo>
                  <a:lnTo>
                    <a:pt x="122" y="32"/>
                  </a:lnTo>
                  <a:lnTo>
                    <a:pt x="122" y="3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6" name="Dijbouti">
              <a:extLst>
                <a:ext uri="{FF2B5EF4-FFF2-40B4-BE49-F238E27FC236}">
                  <a16:creationId xmlns:a16="http://schemas.microsoft.com/office/drawing/2014/main" id="{49A01C9A-2648-4298-AB6D-7F258F9EC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822" y="4119075"/>
              <a:ext cx="38277" cy="45933"/>
            </a:xfrm>
            <a:custGeom>
              <a:avLst/>
              <a:gdLst>
                <a:gd name="T0" fmla="*/ 14 w 20"/>
                <a:gd name="T1" fmla="*/ 22 h 24"/>
                <a:gd name="T2" fmla="*/ 12 w 20"/>
                <a:gd name="T3" fmla="*/ 22 h 24"/>
                <a:gd name="T4" fmla="*/ 10 w 20"/>
                <a:gd name="T5" fmla="*/ 22 h 24"/>
                <a:gd name="T6" fmla="*/ 6 w 20"/>
                <a:gd name="T7" fmla="*/ 24 h 24"/>
                <a:gd name="T8" fmla="*/ 2 w 20"/>
                <a:gd name="T9" fmla="*/ 24 h 24"/>
                <a:gd name="T10" fmla="*/ 0 w 20"/>
                <a:gd name="T11" fmla="*/ 22 h 24"/>
                <a:gd name="T12" fmla="*/ 2 w 20"/>
                <a:gd name="T13" fmla="*/ 20 h 24"/>
                <a:gd name="T14" fmla="*/ 2 w 20"/>
                <a:gd name="T15" fmla="*/ 18 h 24"/>
                <a:gd name="T16" fmla="*/ 4 w 20"/>
                <a:gd name="T17" fmla="*/ 14 h 24"/>
                <a:gd name="T18" fmla="*/ 4 w 20"/>
                <a:gd name="T19" fmla="*/ 12 h 24"/>
                <a:gd name="T20" fmla="*/ 4 w 20"/>
                <a:gd name="T21" fmla="*/ 10 h 24"/>
                <a:gd name="T22" fmla="*/ 6 w 20"/>
                <a:gd name="T23" fmla="*/ 6 h 24"/>
                <a:gd name="T24" fmla="*/ 10 w 20"/>
                <a:gd name="T25" fmla="*/ 6 h 24"/>
                <a:gd name="T26" fmla="*/ 12 w 20"/>
                <a:gd name="T27" fmla="*/ 4 h 24"/>
                <a:gd name="T28" fmla="*/ 14 w 20"/>
                <a:gd name="T29" fmla="*/ 4 h 24"/>
                <a:gd name="T30" fmla="*/ 16 w 20"/>
                <a:gd name="T31" fmla="*/ 0 h 24"/>
                <a:gd name="T32" fmla="*/ 16 w 20"/>
                <a:gd name="T33" fmla="*/ 0 h 24"/>
                <a:gd name="T34" fmla="*/ 16 w 20"/>
                <a:gd name="T35" fmla="*/ 2 h 24"/>
                <a:gd name="T36" fmla="*/ 18 w 20"/>
                <a:gd name="T37" fmla="*/ 4 h 24"/>
                <a:gd name="T38" fmla="*/ 20 w 20"/>
                <a:gd name="T39" fmla="*/ 4 h 24"/>
                <a:gd name="T40" fmla="*/ 18 w 20"/>
                <a:gd name="T41" fmla="*/ 6 h 24"/>
                <a:gd name="T42" fmla="*/ 20 w 20"/>
                <a:gd name="T43" fmla="*/ 10 h 24"/>
                <a:gd name="T44" fmla="*/ 18 w 20"/>
                <a:gd name="T45" fmla="*/ 10 h 24"/>
                <a:gd name="T46" fmla="*/ 16 w 20"/>
                <a:gd name="T47" fmla="*/ 12 h 24"/>
                <a:gd name="T48" fmla="*/ 14 w 20"/>
                <a:gd name="T49" fmla="*/ 12 h 24"/>
                <a:gd name="T50" fmla="*/ 12 w 20"/>
                <a:gd name="T51" fmla="*/ 14 h 24"/>
                <a:gd name="T52" fmla="*/ 10 w 20"/>
                <a:gd name="T53" fmla="*/ 14 h 24"/>
                <a:gd name="T54" fmla="*/ 12 w 20"/>
                <a:gd name="T55" fmla="*/ 16 h 24"/>
                <a:gd name="T56" fmla="*/ 12 w 20"/>
                <a:gd name="T57" fmla="*/ 16 h 24"/>
                <a:gd name="T58" fmla="*/ 14 w 20"/>
                <a:gd name="T59" fmla="*/ 16 h 24"/>
                <a:gd name="T60" fmla="*/ 18 w 20"/>
                <a:gd name="T61" fmla="*/ 16 h 24"/>
                <a:gd name="T62" fmla="*/ 18 w 20"/>
                <a:gd name="T63" fmla="*/ 16 h 24"/>
                <a:gd name="T64" fmla="*/ 16 w 20"/>
                <a:gd name="T65" fmla="*/ 22 h 24"/>
                <a:gd name="T66" fmla="*/ 14 w 20"/>
                <a:gd name="T67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" h="24">
                  <a:moveTo>
                    <a:pt x="14" y="22"/>
                  </a:moveTo>
                  <a:lnTo>
                    <a:pt x="12" y="22"/>
                  </a:lnTo>
                  <a:lnTo>
                    <a:pt x="10" y="22"/>
                  </a:lnTo>
                  <a:lnTo>
                    <a:pt x="6" y="24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6" y="6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18" y="6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22"/>
                  </a:lnTo>
                  <a:lnTo>
                    <a:pt x="14" y="2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7" name="Dem. Rep. of Congo">
              <a:extLst>
                <a:ext uri="{FF2B5EF4-FFF2-40B4-BE49-F238E27FC236}">
                  <a16:creationId xmlns:a16="http://schemas.microsoft.com/office/drawing/2014/main" id="{1C6B3438-7BB1-498A-A263-18B72F4FF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9348" y="4295150"/>
              <a:ext cx="447843" cy="447843"/>
            </a:xfrm>
            <a:custGeom>
              <a:avLst/>
              <a:gdLst>
                <a:gd name="T0" fmla="*/ 6 w 234"/>
                <a:gd name="T1" fmla="*/ 132 h 234"/>
                <a:gd name="T2" fmla="*/ 16 w 234"/>
                <a:gd name="T3" fmla="*/ 128 h 234"/>
                <a:gd name="T4" fmla="*/ 26 w 234"/>
                <a:gd name="T5" fmla="*/ 122 h 234"/>
                <a:gd name="T6" fmla="*/ 32 w 234"/>
                <a:gd name="T7" fmla="*/ 128 h 234"/>
                <a:gd name="T8" fmla="*/ 46 w 234"/>
                <a:gd name="T9" fmla="*/ 116 h 234"/>
                <a:gd name="T10" fmla="*/ 48 w 234"/>
                <a:gd name="T11" fmla="*/ 96 h 234"/>
                <a:gd name="T12" fmla="*/ 60 w 234"/>
                <a:gd name="T13" fmla="*/ 82 h 234"/>
                <a:gd name="T14" fmla="*/ 72 w 234"/>
                <a:gd name="T15" fmla="*/ 64 h 234"/>
                <a:gd name="T16" fmla="*/ 74 w 234"/>
                <a:gd name="T17" fmla="*/ 50 h 234"/>
                <a:gd name="T18" fmla="*/ 82 w 234"/>
                <a:gd name="T19" fmla="*/ 30 h 234"/>
                <a:gd name="T20" fmla="*/ 80 w 234"/>
                <a:gd name="T21" fmla="*/ 14 h 234"/>
                <a:gd name="T22" fmla="*/ 86 w 234"/>
                <a:gd name="T23" fmla="*/ 8 h 234"/>
                <a:gd name="T24" fmla="*/ 92 w 234"/>
                <a:gd name="T25" fmla="*/ 4 h 234"/>
                <a:gd name="T26" fmla="*/ 106 w 234"/>
                <a:gd name="T27" fmla="*/ 12 h 234"/>
                <a:gd name="T28" fmla="*/ 118 w 234"/>
                <a:gd name="T29" fmla="*/ 14 h 234"/>
                <a:gd name="T30" fmla="*/ 126 w 234"/>
                <a:gd name="T31" fmla="*/ 14 h 234"/>
                <a:gd name="T32" fmla="*/ 136 w 234"/>
                <a:gd name="T33" fmla="*/ 10 h 234"/>
                <a:gd name="T34" fmla="*/ 154 w 234"/>
                <a:gd name="T35" fmla="*/ 4 h 234"/>
                <a:gd name="T36" fmla="*/ 160 w 234"/>
                <a:gd name="T37" fmla="*/ 6 h 234"/>
                <a:gd name="T38" fmla="*/ 166 w 234"/>
                <a:gd name="T39" fmla="*/ 0 h 234"/>
                <a:gd name="T40" fmla="*/ 176 w 234"/>
                <a:gd name="T41" fmla="*/ 4 h 234"/>
                <a:gd name="T42" fmla="*/ 192 w 234"/>
                <a:gd name="T43" fmla="*/ 6 h 234"/>
                <a:gd name="T44" fmla="*/ 200 w 234"/>
                <a:gd name="T45" fmla="*/ 14 h 234"/>
                <a:gd name="T46" fmla="*/ 210 w 234"/>
                <a:gd name="T47" fmla="*/ 12 h 234"/>
                <a:gd name="T48" fmla="*/ 220 w 234"/>
                <a:gd name="T49" fmla="*/ 8 h 234"/>
                <a:gd name="T50" fmla="*/ 228 w 234"/>
                <a:gd name="T51" fmla="*/ 20 h 234"/>
                <a:gd name="T52" fmla="*/ 234 w 234"/>
                <a:gd name="T53" fmla="*/ 24 h 234"/>
                <a:gd name="T54" fmla="*/ 232 w 234"/>
                <a:gd name="T55" fmla="*/ 40 h 234"/>
                <a:gd name="T56" fmla="*/ 224 w 234"/>
                <a:gd name="T57" fmla="*/ 58 h 234"/>
                <a:gd name="T58" fmla="*/ 216 w 234"/>
                <a:gd name="T59" fmla="*/ 84 h 234"/>
                <a:gd name="T60" fmla="*/ 210 w 234"/>
                <a:gd name="T61" fmla="*/ 106 h 234"/>
                <a:gd name="T62" fmla="*/ 226 w 234"/>
                <a:gd name="T63" fmla="*/ 168 h 234"/>
                <a:gd name="T64" fmla="*/ 204 w 234"/>
                <a:gd name="T65" fmla="*/ 190 h 234"/>
                <a:gd name="T66" fmla="*/ 204 w 234"/>
                <a:gd name="T67" fmla="*/ 198 h 234"/>
                <a:gd name="T68" fmla="*/ 200 w 234"/>
                <a:gd name="T69" fmla="*/ 214 h 234"/>
                <a:gd name="T70" fmla="*/ 212 w 234"/>
                <a:gd name="T71" fmla="*/ 222 h 234"/>
                <a:gd name="T72" fmla="*/ 216 w 234"/>
                <a:gd name="T73" fmla="*/ 234 h 234"/>
                <a:gd name="T74" fmla="*/ 208 w 234"/>
                <a:gd name="T75" fmla="*/ 234 h 234"/>
                <a:gd name="T76" fmla="*/ 190 w 234"/>
                <a:gd name="T77" fmla="*/ 220 h 234"/>
                <a:gd name="T78" fmla="*/ 182 w 234"/>
                <a:gd name="T79" fmla="*/ 212 h 234"/>
                <a:gd name="T80" fmla="*/ 174 w 234"/>
                <a:gd name="T81" fmla="*/ 218 h 234"/>
                <a:gd name="T82" fmla="*/ 162 w 234"/>
                <a:gd name="T83" fmla="*/ 214 h 234"/>
                <a:gd name="T84" fmla="*/ 156 w 234"/>
                <a:gd name="T85" fmla="*/ 208 h 234"/>
                <a:gd name="T86" fmla="*/ 150 w 234"/>
                <a:gd name="T87" fmla="*/ 210 h 234"/>
                <a:gd name="T88" fmla="*/ 144 w 234"/>
                <a:gd name="T89" fmla="*/ 204 h 234"/>
                <a:gd name="T90" fmla="*/ 134 w 234"/>
                <a:gd name="T91" fmla="*/ 208 h 234"/>
                <a:gd name="T92" fmla="*/ 126 w 234"/>
                <a:gd name="T93" fmla="*/ 206 h 234"/>
                <a:gd name="T94" fmla="*/ 124 w 234"/>
                <a:gd name="T95" fmla="*/ 202 h 234"/>
                <a:gd name="T96" fmla="*/ 122 w 234"/>
                <a:gd name="T97" fmla="*/ 194 h 234"/>
                <a:gd name="T98" fmla="*/ 120 w 234"/>
                <a:gd name="T99" fmla="*/ 186 h 234"/>
                <a:gd name="T100" fmla="*/ 118 w 234"/>
                <a:gd name="T101" fmla="*/ 174 h 234"/>
                <a:gd name="T102" fmla="*/ 118 w 234"/>
                <a:gd name="T103" fmla="*/ 166 h 234"/>
                <a:gd name="T104" fmla="*/ 104 w 234"/>
                <a:gd name="T105" fmla="*/ 156 h 234"/>
                <a:gd name="T106" fmla="*/ 88 w 234"/>
                <a:gd name="T107" fmla="*/ 158 h 234"/>
                <a:gd name="T108" fmla="*/ 76 w 234"/>
                <a:gd name="T109" fmla="*/ 168 h 234"/>
                <a:gd name="T110" fmla="*/ 64 w 234"/>
                <a:gd name="T111" fmla="*/ 162 h 234"/>
                <a:gd name="T112" fmla="*/ 58 w 234"/>
                <a:gd name="T113" fmla="*/ 152 h 234"/>
                <a:gd name="T114" fmla="*/ 56 w 234"/>
                <a:gd name="T115" fmla="*/ 144 h 234"/>
                <a:gd name="T116" fmla="*/ 26 w 234"/>
                <a:gd name="T117" fmla="*/ 140 h 234"/>
                <a:gd name="T118" fmla="*/ 12 w 234"/>
                <a:gd name="T119" fmla="*/ 140 h 234"/>
                <a:gd name="T120" fmla="*/ 6 w 234"/>
                <a:gd name="T121" fmla="*/ 14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4" h="234">
                  <a:moveTo>
                    <a:pt x="0" y="140"/>
                  </a:moveTo>
                  <a:lnTo>
                    <a:pt x="2" y="138"/>
                  </a:lnTo>
                  <a:lnTo>
                    <a:pt x="4" y="138"/>
                  </a:lnTo>
                  <a:lnTo>
                    <a:pt x="6" y="138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8" y="130"/>
                  </a:lnTo>
                  <a:lnTo>
                    <a:pt x="12" y="126"/>
                  </a:lnTo>
                  <a:lnTo>
                    <a:pt x="14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6" y="128"/>
                  </a:lnTo>
                  <a:lnTo>
                    <a:pt x="18" y="128"/>
                  </a:lnTo>
                  <a:lnTo>
                    <a:pt x="20" y="126"/>
                  </a:lnTo>
                  <a:lnTo>
                    <a:pt x="20" y="124"/>
                  </a:lnTo>
                  <a:lnTo>
                    <a:pt x="22" y="124"/>
                  </a:lnTo>
                  <a:lnTo>
                    <a:pt x="22" y="124"/>
                  </a:lnTo>
                  <a:lnTo>
                    <a:pt x="26" y="122"/>
                  </a:lnTo>
                  <a:lnTo>
                    <a:pt x="30" y="120"/>
                  </a:lnTo>
                  <a:lnTo>
                    <a:pt x="30" y="122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0" y="128"/>
                  </a:lnTo>
                  <a:lnTo>
                    <a:pt x="32" y="128"/>
                  </a:lnTo>
                  <a:lnTo>
                    <a:pt x="36" y="128"/>
                  </a:lnTo>
                  <a:lnTo>
                    <a:pt x="36" y="124"/>
                  </a:lnTo>
                  <a:lnTo>
                    <a:pt x="42" y="120"/>
                  </a:lnTo>
                  <a:lnTo>
                    <a:pt x="42" y="118"/>
                  </a:lnTo>
                  <a:lnTo>
                    <a:pt x="44" y="118"/>
                  </a:lnTo>
                  <a:lnTo>
                    <a:pt x="46" y="116"/>
                  </a:lnTo>
                  <a:lnTo>
                    <a:pt x="48" y="112"/>
                  </a:lnTo>
                  <a:lnTo>
                    <a:pt x="48" y="110"/>
                  </a:lnTo>
                  <a:lnTo>
                    <a:pt x="50" y="108"/>
                  </a:lnTo>
                  <a:lnTo>
                    <a:pt x="50" y="100"/>
                  </a:lnTo>
                  <a:lnTo>
                    <a:pt x="50" y="100"/>
                  </a:lnTo>
                  <a:lnTo>
                    <a:pt x="48" y="96"/>
                  </a:lnTo>
                  <a:lnTo>
                    <a:pt x="50" y="94"/>
                  </a:lnTo>
                  <a:lnTo>
                    <a:pt x="54" y="90"/>
                  </a:lnTo>
                  <a:lnTo>
                    <a:pt x="54" y="88"/>
                  </a:lnTo>
                  <a:lnTo>
                    <a:pt x="56" y="84"/>
                  </a:lnTo>
                  <a:lnTo>
                    <a:pt x="58" y="82"/>
                  </a:lnTo>
                  <a:lnTo>
                    <a:pt x="60" y="82"/>
                  </a:lnTo>
                  <a:lnTo>
                    <a:pt x="62" y="82"/>
                  </a:lnTo>
                  <a:lnTo>
                    <a:pt x="64" y="80"/>
                  </a:lnTo>
                  <a:lnTo>
                    <a:pt x="70" y="74"/>
                  </a:lnTo>
                  <a:lnTo>
                    <a:pt x="70" y="70"/>
                  </a:lnTo>
                  <a:lnTo>
                    <a:pt x="70" y="66"/>
                  </a:lnTo>
                  <a:lnTo>
                    <a:pt x="72" y="64"/>
                  </a:lnTo>
                  <a:lnTo>
                    <a:pt x="72" y="62"/>
                  </a:lnTo>
                  <a:lnTo>
                    <a:pt x="72" y="60"/>
                  </a:lnTo>
                  <a:lnTo>
                    <a:pt x="72" y="56"/>
                  </a:lnTo>
                  <a:lnTo>
                    <a:pt x="72" y="56"/>
                  </a:lnTo>
                  <a:lnTo>
                    <a:pt x="72" y="52"/>
                  </a:lnTo>
                  <a:lnTo>
                    <a:pt x="74" y="50"/>
                  </a:lnTo>
                  <a:lnTo>
                    <a:pt x="74" y="48"/>
                  </a:lnTo>
                  <a:lnTo>
                    <a:pt x="76" y="44"/>
                  </a:lnTo>
                  <a:lnTo>
                    <a:pt x="74" y="40"/>
                  </a:lnTo>
                  <a:lnTo>
                    <a:pt x="80" y="34"/>
                  </a:lnTo>
                  <a:lnTo>
                    <a:pt x="80" y="30"/>
                  </a:lnTo>
                  <a:lnTo>
                    <a:pt x="82" y="30"/>
                  </a:lnTo>
                  <a:lnTo>
                    <a:pt x="82" y="24"/>
                  </a:lnTo>
                  <a:lnTo>
                    <a:pt x="82" y="22"/>
                  </a:lnTo>
                  <a:lnTo>
                    <a:pt x="82" y="20"/>
                  </a:lnTo>
                  <a:lnTo>
                    <a:pt x="82" y="18"/>
                  </a:lnTo>
                  <a:lnTo>
                    <a:pt x="82" y="16"/>
                  </a:lnTo>
                  <a:lnTo>
                    <a:pt x="80" y="14"/>
                  </a:lnTo>
                  <a:lnTo>
                    <a:pt x="80" y="14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4" y="10"/>
                  </a:lnTo>
                  <a:lnTo>
                    <a:pt x="84" y="8"/>
                  </a:lnTo>
                  <a:lnTo>
                    <a:pt x="86" y="8"/>
                  </a:lnTo>
                  <a:lnTo>
                    <a:pt x="86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92" y="6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4" y="6"/>
                  </a:lnTo>
                  <a:lnTo>
                    <a:pt x="96" y="6"/>
                  </a:lnTo>
                  <a:lnTo>
                    <a:pt x="100" y="8"/>
                  </a:lnTo>
                  <a:lnTo>
                    <a:pt x="102" y="10"/>
                  </a:lnTo>
                  <a:lnTo>
                    <a:pt x="104" y="12"/>
                  </a:lnTo>
                  <a:lnTo>
                    <a:pt x="106" y="12"/>
                  </a:lnTo>
                  <a:lnTo>
                    <a:pt x="108" y="12"/>
                  </a:lnTo>
                  <a:lnTo>
                    <a:pt x="110" y="14"/>
                  </a:lnTo>
                  <a:lnTo>
                    <a:pt x="114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8" y="14"/>
                  </a:lnTo>
                  <a:lnTo>
                    <a:pt x="120" y="14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8" y="16"/>
                  </a:lnTo>
                  <a:lnTo>
                    <a:pt x="128" y="14"/>
                  </a:lnTo>
                  <a:lnTo>
                    <a:pt x="126" y="14"/>
                  </a:lnTo>
                  <a:lnTo>
                    <a:pt x="126" y="12"/>
                  </a:lnTo>
                  <a:lnTo>
                    <a:pt x="128" y="10"/>
                  </a:lnTo>
                  <a:lnTo>
                    <a:pt x="130" y="8"/>
                  </a:lnTo>
                  <a:lnTo>
                    <a:pt x="132" y="8"/>
                  </a:lnTo>
                  <a:lnTo>
                    <a:pt x="134" y="8"/>
                  </a:lnTo>
                  <a:lnTo>
                    <a:pt x="136" y="10"/>
                  </a:lnTo>
                  <a:lnTo>
                    <a:pt x="138" y="8"/>
                  </a:lnTo>
                  <a:lnTo>
                    <a:pt x="144" y="8"/>
                  </a:lnTo>
                  <a:lnTo>
                    <a:pt x="144" y="6"/>
                  </a:lnTo>
                  <a:lnTo>
                    <a:pt x="146" y="6"/>
                  </a:lnTo>
                  <a:lnTo>
                    <a:pt x="152" y="4"/>
                  </a:lnTo>
                  <a:lnTo>
                    <a:pt x="154" y="4"/>
                  </a:lnTo>
                  <a:lnTo>
                    <a:pt x="154" y="6"/>
                  </a:lnTo>
                  <a:lnTo>
                    <a:pt x="154" y="6"/>
                  </a:lnTo>
                  <a:lnTo>
                    <a:pt x="154" y="6"/>
                  </a:lnTo>
                  <a:lnTo>
                    <a:pt x="156" y="6"/>
                  </a:lnTo>
                  <a:lnTo>
                    <a:pt x="158" y="6"/>
                  </a:lnTo>
                  <a:lnTo>
                    <a:pt x="160" y="6"/>
                  </a:lnTo>
                  <a:lnTo>
                    <a:pt x="162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4" y="2"/>
                  </a:lnTo>
                  <a:lnTo>
                    <a:pt x="164" y="0"/>
                  </a:lnTo>
                  <a:lnTo>
                    <a:pt x="166" y="0"/>
                  </a:lnTo>
                  <a:lnTo>
                    <a:pt x="168" y="2"/>
                  </a:lnTo>
                  <a:lnTo>
                    <a:pt x="170" y="2"/>
                  </a:lnTo>
                  <a:lnTo>
                    <a:pt x="172" y="2"/>
                  </a:lnTo>
                  <a:lnTo>
                    <a:pt x="172" y="4"/>
                  </a:lnTo>
                  <a:lnTo>
                    <a:pt x="174" y="4"/>
                  </a:lnTo>
                  <a:lnTo>
                    <a:pt x="176" y="4"/>
                  </a:lnTo>
                  <a:lnTo>
                    <a:pt x="182" y="4"/>
                  </a:lnTo>
                  <a:lnTo>
                    <a:pt x="182" y="6"/>
                  </a:lnTo>
                  <a:lnTo>
                    <a:pt x="186" y="4"/>
                  </a:lnTo>
                  <a:lnTo>
                    <a:pt x="188" y="4"/>
                  </a:lnTo>
                  <a:lnTo>
                    <a:pt x="190" y="6"/>
                  </a:lnTo>
                  <a:lnTo>
                    <a:pt x="192" y="6"/>
                  </a:lnTo>
                  <a:lnTo>
                    <a:pt x="192" y="6"/>
                  </a:lnTo>
                  <a:lnTo>
                    <a:pt x="194" y="8"/>
                  </a:lnTo>
                  <a:lnTo>
                    <a:pt x="194" y="8"/>
                  </a:lnTo>
                  <a:lnTo>
                    <a:pt x="196" y="10"/>
                  </a:lnTo>
                  <a:lnTo>
                    <a:pt x="198" y="12"/>
                  </a:lnTo>
                  <a:lnTo>
                    <a:pt x="200" y="14"/>
                  </a:lnTo>
                  <a:lnTo>
                    <a:pt x="202" y="14"/>
                  </a:lnTo>
                  <a:lnTo>
                    <a:pt x="204" y="12"/>
                  </a:lnTo>
                  <a:lnTo>
                    <a:pt x="204" y="10"/>
                  </a:lnTo>
                  <a:lnTo>
                    <a:pt x="208" y="10"/>
                  </a:lnTo>
                  <a:lnTo>
                    <a:pt x="210" y="12"/>
                  </a:lnTo>
                  <a:lnTo>
                    <a:pt x="210" y="12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14" y="10"/>
                  </a:lnTo>
                  <a:lnTo>
                    <a:pt x="216" y="8"/>
                  </a:lnTo>
                  <a:lnTo>
                    <a:pt x="218" y="8"/>
                  </a:lnTo>
                  <a:lnTo>
                    <a:pt x="220" y="8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2" y="14"/>
                  </a:lnTo>
                  <a:lnTo>
                    <a:pt x="226" y="16"/>
                  </a:lnTo>
                  <a:lnTo>
                    <a:pt x="228" y="16"/>
                  </a:lnTo>
                  <a:lnTo>
                    <a:pt x="228" y="20"/>
                  </a:lnTo>
                  <a:lnTo>
                    <a:pt x="230" y="20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4" y="22"/>
                  </a:lnTo>
                  <a:lnTo>
                    <a:pt x="234" y="24"/>
                  </a:lnTo>
                  <a:lnTo>
                    <a:pt x="234" y="26"/>
                  </a:lnTo>
                  <a:lnTo>
                    <a:pt x="232" y="28"/>
                  </a:lnTo>
                  <a:lnTo>
                    <a:pt x="232" y="30"/>
                  </a:lnTo>
                  <a:lnTo>
                    <a:pt x="232" y="34"/>
                  </a:lnTo>
                  <a:lnTo>
                    <a:pt x="232" y="38"/>
                  </a:lnTo>
                  <a:lnTo>
                    <a:pt x="232" y="40"/>
                  </a:lnTo>
                  <a:lnTo>
                    <a:pt x="234" y="42"/>
                  </a:lnTo>
                  <a:lnTo>
                    <a:pt x="234" y="42"/>
                  </a:lnTo>
                  <a:lnTo>
                    <a:pt x="234" y="44"/>
                  </a:lnTo>
                  <a:lnTo>
                    <a:pt x="228" y="52"/>
                  </a:lnTo>
                  <a:lnTo>
                    <a:pt x="224" y="56"/>
                  </a:lnTo>
                  <a:lnTo>
                    <a:pt x="224" y="58"/>
                  </a:lnTo>
                  <a:lnTo>
                    <a:pt x="218" y="68"/>
                  </a:lnTo>
                  <a:lnTo>
                    <a:pt x="218" y="68"/>
                  </a:lnTo>
                  <a:lnTo>
                    <a:pt x="218" y="72"/>
                  </a:lnTo>
                  <a:lnTo>
                    <a:pt x="218" y="76"/>
                  </a:lnTo>
                  <a:lnTo>
                    <a:pt x="216" y="82"/>
                  </a:lnTo>
                  <a:lnTo>
                    <a:pt x="216" y="84"/>
                  </a:lnTo>
                  <a:lnTo>
                    <a:pt x="212" y="86"/>
                  </a:lnTo>
                  <a:lnTo>
                    <a:pt x="210" y="90"/>
                  </a:lnTo>
                  <a:lnTo>
                    <a:pt x="208" y="96"/>
                  </a:lnTo>
                  <a:lnTo>
                    <a:pt x="208" y="100"/>
                  </a:lnTo>
                  <a:lnTo>
                    <a:pt x="210" y="104"/>
                  </a:lnTo>
                  <a:lnTo>
                    <a:pt x="210" y="106"/>
                  </a:lnTo>
                  <a:lnTo>
                    <a:pt x="210" y="110"/>
                  </a:lnTo>
                  <a:lnTo>
                    <a:pt x="214" y="134"/>
                  </a:lnTo>
                  <a:lnTo>
                    <a:pt x="218" y="148"/>
                  </a:lnTo>
                  <a:lnTo>
                    <a:pt x="226" y="160"/>
                  </a:lnTo>
                  <a:lnTo>
                    <a:pt x="228" y="170"/>
                  </a:lnTo>
                  <a:lnTo>
                    <a:pt x="226" y="168"/>
                  </a:lnTo>
                  <a:lnTo>
                    <a:pt x="206" y="174"/>
                  </a:lnTo>
                  <a:lnTo>
                    <a:pt x="202" y="184"/>
                  </a:lnTo>
                  <a:lnTo>
                    <a:pt x="202" y="186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190"/>
                  </a:lnTo>
                  <a:lnTo>
                    <a:pt x="204" y="192"/>
                  </a:lnTo>
                  <a:lnTo>
                    <a:pt x="204" y="194"/>
                  </a:lnTo>
                  <a:lnTo>
                    <a:pt x="204" y="196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204" y="200"/>
                  </a:lnTo>
                  <a:lnTo>
                    <a:pt x="202" y="200"/>
                  </a:lnTo>
                  <a:lnTo>
                    <a:pt x="200" y="202"/>
                  </a:lnTo>
                  <a:lnTo>
                    <a:pt x="200" y="204"/>
                  </a:lnTo>
                  <a:lnTo>
                    <a:pt x="200" y="212"/>
                  </a:lnTo>
                  <a:lnTo>
                    <a:pt x="200" y="214"/>
                  </a:lnTo>
                  <a:lnTo>
                    <a:pt x="202" y="216"/>
                  </a:lnTo>
                  <a:lnTo>
                    <a:pt x="204" y="220"/>
                  </a:lnTo>
                  <a:lnTo>
                    <a:pt x="206" y="222"/>
                  </a:lnTo>
                  <a:lnTo>
                    <a:pt x="208" y="222"/>
                  </a:lnTo>
                  <a:lnTo>
                    <a:pt x="212" y="222"/>
                  </a:lnTo>
                  <a:lnTo>
                    <a:pt x="212" y="222"/>
                  </a:lnTo>
                  <a:lnTo>
                    <a:pt x="212" y="222"/>
                  </a:lnTo>
                  <a:lnTo>
                    <a:pt x="212" y="220"/>
                  </a:lnTo>
                  <a:lnTo>
                    <a:pt x="214" y="220"/>
                  </a:lnTo>
                  <a:lnTo>
                    <a:pt x="216" y="220"/>
                  </a:lnTo>
                  <a:lnTo>
                    <a:pt x="216" y="234"/>
                  </a:lnTo>
                  <a:lnTo>
                    <a:pt x="216" y="234"/>
                  </a:lnTo>
                  <a:lnTo>
                    <a:pt x="214" y="234"/>
                  </a:lnTo>
                  <a:lnTo>
                    <a:pt x="214" y="234"/>
                  </a:lnTo>
                  <a:lnTo>
                    <a:pt x="212" y="234"/>
                  </a:lnTo>
                  <a:lnTo>
                    <a:pt x="210" y="234"/>
                  </a:lnTo>
                  <a:lnTo>
                    <a:pt x="210" y="234"/>
                  </a:lnTo>
                  <a:lnTo>
                    <a:pt x="208" y="234"/>
                  </a:lnTo>
                  <a:lnTo>
                    <a:pt x="204" y="232"/>
                  </a:lnTo>
                  <a:lnTo>
                    <a:pt x="202" y="228"/>
                  </a:lnTo>
                  <a:lnTo>
                    <a:pt x="200" y="228"/>
                  </a:lnTo>
                  <a:lnTo>
                    <a:pt x="198" y="224"/>
                  </a:lnTo>
                  <a:lnTo>
                    <a:pt x="196" y="222"/>
                  </a:lnTo>
                  <a:lnTo>
                    <a:pt x="190" y="220"/>
                  </a:lnTo>
                  <a:lnTo>
                    <a:pt x="188" y="218"/>
                  </a:lnTo>
                  <a:lnTo>
                    <a:pt x="188" y="218"/>
                  </a:lnTo>
                  <a:lnTo>
                    <a:pt x="186" y="214"/>
                  </a:lnTo>
                  <a:lnTo>
                    <a:pt x="186" y="212"/>
                  </a:lnTo>
                  <a:lnTo>
                    <a:pt x="184" y="212"/>
                  </a:lnTo>
                  <a:lnTo>
                    <a:pt x="182" y="212"/>
                  </a:lnTo>
                  <a:lnTo>
                    <a:pt x="182" y="212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6" y="218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72" y="216"/>
                  </a:lnTo>
                  <a:lnTo>
                    <a:pt x="168" y="216"/>
                  </a:lnTo>
                  <a:lnTo>
                    <a:pt x="166" y="214"/>
                  </a:lnTo>
                  <a:lnTo>
                    <a:pt x="164" y="214"/>
                  </a:lnTo>
                  <a:lnTo>
                    <a:pt x="162" y="214"/>
                  </a:lnTo>
                  <a:lnTo>
                    <a:pt x="162" y="214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0" y="208"/>
                  </a:lnTo>
                  <a:lnTo>
                    <a:pt x="160" y="206"/>
                  </a:lnTo>
                  <a:lnTo>
                    <a:pt x="156" y="208"/>
                  </a:lnTo>
                  <a:lnTo>
                    <a:pt x="156" y="208"/>
                  </a:lnTo>
                  <a:lnTo>
                    <a:pt x="154" y="208"/>
                  </a:lnTo>
                  <a:lnTo>
                    <a:pt x="152" y="210"/>
                  </a:lnTo>
                  <a:lnTo>
                    <a:pt x="152" y="210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50" y="208"/>
                  </a:lnTo>
                  <a:lnTo>
                    <a:pt x="148" y="206"/>
                  </a:lnTo>
                  <a:lnTo>
                    <a:pt x="148" y="206"/>
                  </a:lnTo>
                  <a:lnTo>
                    <a:pt x="146" y="206"/>
                  </a:lnTo>
                  <a:lnTo>
                    <a:pt x="144" y="206"/>
                  </a:lnTo>
                  <a:lnTo>
                    <a:pt x="144" y="204"/>
                  </a:lnTo>
                  <a:lnTo>
                    <a:pt x="142" y="206"/>
                  </a:lnTo>
                  <a:lnTo>
                    <a:pt x="140" y="206"/>
                  </a:lnTo>
                  <a:lnTo>
                    <a:pt x="138" y="206"/>
                  </a:lnTo>
                  <a:lnTo>
                    <a:pt x="138" y="208"/>
                  </a:lnTo>
                  <a:lnTo>
                    <a:pt x="136" y="208"/>
                  </a:lnTo>
                  <a:lnTo>
                    <a:pt x="134" y="208"/>
                  </a:lnTo>
                  <a:lnTo>
                    <a:pt x="132" y="208"/>
                  </a:lnTo>
                  <a:lnTo>
                    <a:pt x="130" y="206"/>
                  </a:lnTo>
                  <a:lnTo>
                    <a:pt x="128" y="206"/>
                  </a:lnTo>
                  <a:lnTo>
                    <a:pt x="128" y="206"/>
                  </a:lnTo>
                  <a:lnTo>
                    <a:pt x="126" y="206"/>
                  </a:lnTo>
                  <a:lnTo>
                    <a:pt x="126" y="206"/>
                  </a:lnTo>
                  <a:lnTo>
                    <a:pt x="126" y="208"/>
                  </a:lnTo>
                  <a:lnTo>
                    <a:pt x="124" y="208"/>
                  </a:lnTo>
                  <a:lnTo>
                    <a:pt x="124" y="206"/>
                  </a:lnTo>
                  <a:lnTo>
                    <a:pt x="124" y="204"/>
                  </a:lnTo>
                  <a:lnTo>
                    <a:pt x="124" y="204"/>
                  </a:lnTo>
                  <a:lnTo>
                    <a:pt x="124" y="202"/>
                  </a:lnTo>
                  <a:lnTo>
                    <a:pt x="124" y="200"/>
                  </a:lnTo>
                  <a:lnTo>
                    <a:pt x="124" y="200"/>
                  </a:lnTo>
                  <a:lnTo>
                    <a:pt x="122" y="198"/>
                  </a:lnTo>
                  <a:lnTo>
                    <a:pt x="124" y="196"/>
                  </a:lnTo>
                  <a:lnTo>
                    <a:pt x="124" y="194"/>
                  </a:lnTo>
                  <a:lnTo>
                    <a:pt x="122" y="194"/>
                  </a:lnTo>
                  <a:lnTo>
                    <a:pt x="122" y="192"/>
                  </a:lnTo>
                  <a:lnTo>
                    <a:pt x="122" y="190"/>
                  </a:lnTo>
                  <a:lnTo>
                    <a:pt x="122" y="188"/>
                  </a:lnTo>
                  <a:lnTo>
                    <a:pt x="120" y="188"/>
                  </a:lnTo>
                  <a:lnTo>
                    <a:pt x="120" y="188"/>
                  </a:lnTo>
                  <a:lnTo>
                    <a:pt x="120" y="186"/>
                  </a:lnTo>
                  <a:lnTo>
                    <a:pt x="120" y="186"/>
                  </a:lnTo>
                  <a:lnTo>
                    <a:pt x="118" y="184"/>
                  </a:lnTo>
                  <a:lnTo>
                    <a:pt x="118" y="182"/>
                  </a:lnTo>
                  <a:lnTo>
                    <a:pt x="118" y="182"/>
                  </a:lnTo>
                  <a:lnTo>
                    <a:pt x="118" y="180"/>
                  </a:lnTo>
                  <a:lnTo>
                    <a:pt x="118" y="174"/>
                  </a:lnTo>
                  <a:lnTo>
                    <a:pt x="118" y="174"/>
                  </a:lnTo>
                  <a:lnTo>
                    <a:pt x="118" y="172"/>
                  </a:lnTo>
                  <a:lnTo>
                    <a:pt x="118" y="172"/>
                  </a:lnTo>
                  <a:lnTo>
                    <a:pt x="118" y="170"/>
                  </a:lnTo>
                  <a:lnTo>
                    <a:pt x="118" y="168"/>
                  </a:lnTo>
                  <a:lnTo>
                    <a:pt x="118" y="166"/>
                  </a:lnTo>
                  <a:lnTo>
                    <a:pt x="120" y="164"/>
                  </a:lnTo>
                  <a:lnTo>
                    <a:pt x="120" y="162"/>
                  </a:lnTo>
                  <a:lnTo>
                    <a:pt x="120" y="160"/>
                  </a:lnTo>
                  <a:lnTo>
                    <a:pt x="120" y="158"/>
                  </a:lnTo>
                  <a:lnTo>
                    <a:pt x="104" y="158"/>
                  </a:lnTo>
                  <a:lnTo>
                    <a:pt x="104" y="156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2" y="152"/>
                  </a:lnTo>
                  <a:lnTo>
                    <a:pt x="102" y="154"/>
                  </a:lnTo>
                  <a:lnTo>
                    <a:pt x="90" y="154"/>
                  </a:lnTo>
                  <a:lnTo>
                    <a:pt x="88" y="158"/>
                  </a:lnTo>
                  <a:lnTo>
                    <a:pt x="88" y="160"/>
                  </a:lnTo>
                  <a:lnTo>
                    <a:pt x="86" y="160"/>
                  </a:lnTo>
                  <a:lnTo>
                    <a:pt x="88" y="162"/>
                  </a:lnTo>
                  <a:lnTo>
                    <a:pt x="88" y="166"/>
                  </a:lnTo>
                  <a:lnTo>
                    <a:pt x="78" y="166"/>
                  </a:lnTo>
                  <a:lnTo>
                    <a:pt x="76" y="168"/>
                  </a:lnTo>
                  <a:lnTo>
                    <a:pt x="72" y="168"/>
                  </a:lnTo>
                  <a:lnTo>
                    <a:pt x="72" y="166"/>
                  </a:lnTo>
                  <a:lnTo>
                    <a:pt x="68" y="168"/>
                  </a:lnTo>
                  <a:lnTo>
                    <a:pt x="66" y="168"/>
                  </a:lnTo>
                  <a:lnTo>
                    <a:pt x="64" y="166"/>
                  </a:lnTo>
                  <a:lnTo>
                    <a:pt x="64" y="162"/>
                  </a:lnTo>
                  <a:lnTo>
                    <a:pt x="62" y="160"/>
                  </a:lnTo>
                  <a:lnTo>
                    <a:pt x="60" y="158"/>
                  </a:lnTo>
                  <a:lnTo>
                    <a:pt x="60" y="158"/>
                  </a:lnTo>
                  <a:lnTo>
                    <a:pt x="60" y="156"/>
                  </a:lnTo>
                  <a:lnTo>
                    <a:pt x="58" y="156"/>
                  </a:lnTo>
                  <a:lnTo>
                    <a:pt x="58" y="152"/>
                  </a:lnTo>
                  <a:lnTo>
                    <a:pt x="58" y="150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6" y="144"/>
                  </a:lnTo>
                  <a:lnTo>
                    <a:pt x="56" y="144"/>
                  </a:lnTo>
                  <a:lnTo>
                    <a:pt x="56" y="142"/>
                  </a:lnTo>
                  <a:lnTo>
                    <a:pt x="56" y="140"/>
                  </a:lnTo>
                  <a:lnTo>
                    <a:pt x="44" y="140"/>
                  </a:lnTo>
                  <a:lnTo>
                    <a:pt x="34" y="140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40"/>
                  </a:lnTo>
                  <a:lnTo>
                    <a:pt x="22" y="140"/>
                  </a:lnTo>
                  <a:lnTo>
                    <a:pt x="18" y="140"/>
                  </a:lnTo>
                  <a:lnTo>
                    <a:pt x="16" y="140"/>
                  </a:lnTo>
                  <a:lnTo>
                    <a:pt x="14" y="140"/>
                  </a:lnTo>
                  <a:lnTo>
                    <a:pt x="12" y="140"/>
                  </a:lnTo>
                  <a:lnTo>
                    <a:pt x="10" y="142"/>
                  </a:lnTo>
                  <a:lnTo>
                    <a:pt x="8" y="142"/>
                  </a:lnTo>
                  <a:lnTo>
                    <a:pt x="8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4" y="142"/>
                  </a:lnTo>
                  <a:lnTo>
                    <a:pt x="0" y="142"/>
                  </a:lnTo>
                  <a:lnTo>
                    <a:pt x="0" y="14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8" name="Denmark">
              <a:extLst>
                <a:ext uri="{FF2B5EF4-FFF2-40B4-BE49-F238E27FC236}">
                  <a16:creationId xmlns:a16="http://schemas.microsoft.com/office/drawing/2014/main" id="{09C7C3A0-CC5C-410E-90D1-1125948739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3034" y="2878894"/>
              <a:ext cx="149281" cy="114832"/>
            </a:xfrm>
            <a:custGeom>
              <a:avLst/>
              <a:gdLst>
                <a:gd name="T0" fmla="*/ 60 w 78"/>
                <a:gd name="T1" fmla="*/ 58 h 60"/>
                <a:gd name="T2" fmla="*/ 62 w 78"/>
                <a:gd name="T3" fmla="*/ 54 h 60"/>
                <a:gd name="T4" fmla="*/ 56 w 78"/>
                <a:gd name="T5" fmla="*/ 54 h 60"/>
                <a:gd name="T6" fmla="*/ 56 w 78"/>
                <a:gd name="T7" fmla="*/ 58 h 60"/>
                <a:gd name="T8" fmla="*/ 74 w 78"/>
                <a:gd name="T9" fmla="*/ 48 h 60"/>
                <a:gd name="T10" fmla="*/ 74 w 78"/>
                <a:gd name="T11" fmla="*/ 42 h 60"/>
                <a:gd name="T12" fmla="*/ 50 w 78"/>
                <a:gd name="T13" fmla="*/ 36 h 60"/>
                <a:gd name="T14" fmla="*/ 42 w 78"/>
                <a:gd name="T15" fmla="*/ 46 h 60"/>
                <a:gd name="T16" fmla="*/ 36 w 78"/>
                <a:gd name="T17" fmla="*/ 42 h 60"/>
                <a:gd name="T18" fmla="*/ 36 w 78"/>
                <a:gd name="T19" fmla="*/ 36 h 60"/>
                <a:gd name="T20" fmla="*/ 40 w 78"/>
                <a:gd name="T21" fmla="*/ 36 h 60"/>
                <a:gd name="T22" fmla="*/ 44 w 78"/>
                <a:gd name="T23" fmla="*/ 36 h 60"/>
                <a:gd name="T24" fmla="*/ 46 w 78"/>
                <a:gd name="T25" fmla="*/ 30 h 60"/>
                <a:gd name="T26" fmla="*/ 48 w 78"/>
                <a:gd name="T27" fmla="*/ 38 h 60"/>
                <a:gd name="T28" fmla="*/ 48 w 78"/>
                <a:gd name="T29" fmla="*/ 44 h 60"/>
                <a:gd name="T30" fmla="*/ 44 w 78"/>
                <a:gd name="T31" fmla="*/ 48 h 60"/>
                <a:gd name="T32" fmla="*/ 48 w 78"/>
                <a:gd name="T33" fmla="*/ 48 h 60"/>
                <a:gd name="T34" fmla="*/ 36 w 78"/>
                <a:gd name="T35" fmla="*/ 50 h 60"/>
                <a:gd name="T36" fmla="*/ 42 w 78"/>
                <a:gd name="T37" fmla="*/ 50 h 60"/>
                <a:gd name="T38" fmla="*/ 44 w 78"/>
                <a:gd name="T39" fmla="*/ 54 h 60"/>
                <a:gd name="T40" fmla="*/ 40 w 78"/>
                <a:gd name="T41" fmla="*/ 54 h 60"/>
                <a:gd name="T42" fmla="*/ 34 w 78"/>
                <a:gd name="T43" fmla="*/ 52 h 60"/>
                <a:gd name="T44" fmla="*/ 26 w 78"/>
                <a:gd name="T45" fmla="*/ 36 h 60"/>
                <a:gd name="T46" fmla="*/ 28 w 78"/>
                <a:gd name="T47" fmla="*/ 36 h 60"/>
                <a:gd name="T48" fmla="*/ 28 w 78"/>
                <a:gd name="T49" fmla="*/ 50 h 60"/>
                <a:gd name="T50" fmla="*/ 30 w 78"/>
                <a:gd name="T51" fmla="*/ 50 h 60"/>
                <a:gd name="T52" fmla="*/ 32 w 78"/>
                <a:gd name="T53" fmla="*/ 48 h 60"/>
                <a:gd name="T54" fmla="*/ 24 w 78"/>
                <a:gd name="T55" fmla="*/ 38 h 60"/>
                <a:gd name="T56" fmla="*/ 30 w 78"/>
                <a:gd name="T57" fmla="*/ 46 h 60"/>
                <a:gd name="T58" fmla="*/ 24 w 78"/>
                <a:gd name="T59" fmla="*/ 48 h 60"/>
                <a:gd name="T60" fmla="*/ 30 w 78"/>
                <a:gd name="T61" fmla="*/ 10 h 60"/>
                <a:gd name="T62" fmla="*/ 30 w 78"/>
                <a:gd name="T63" fmla="*/ 10 h 60"/>
                <a:gd name="T64" fmla="*/ 12 w 78"/>
                <a:gd name="T65" fmla="*/ 16 h 60"/>
                <a:gd name="T66" fmla="*/ 8 w 78"/>
                <a:gd name="T67" fmla="*/ 22 h 60"/>
                <a:gd name="T68" fmla="*/ 12 w 78"/>
                <a:gd name="T69" fmla="*/ 14 h 60"/>
                <a:gd name="T70" fmla="*/ 20 w 78"/>
                <a:gd name="T71" fmla="*/ 14 h 60"/>
                <a:gd name="T72" fmla="*/ 26 w 78"/>
                <a:gd name="T73" fmla="*/ 8 h 60"/>
                <a:gd name="T74" fmla="*/ 28 w 78"/>
                <a:gd name="T75" fmla="*/ 0 h 60"/>
                <a:gd name="T76" fmla="*/ 18 w 78"/>
                <a:gd name="T77" fmla="*/ 8 h 60"/>
                <a:gd name="T78" fmla="*/ 8 w 78"/>
                <a:gd name="T79" fmla="*/ 14 h 60"/>
                <a:gd name="T80" fmla="*/ 2 w 78"/>
                <a:gd name="T81" fmla="*/ 18 h 60"/>
                <a:gd name="T82" fmla="*/ 18 w 78"/>
                <a:gd name="T83" fmla="*/ 50 h 60"/>
                <a:gd name="T84" fmla="*/ 16 w 78"/>
                <a:gd name="T85" fmla="*/ 48 h 60"/>
                <a:gd name="T86" fmla="*/ 16 w 78"/>
                <a:gd name="T87" fmla="*/ 42 h 60"/>
                <a:gd name="T88" fmla="*/ 22 w 78"/>
                <a:gd name="T89" fmla="*/ 36 h 60"/>
                <a:gd name="T90" fmla="*/ 24 w 78"/>
                <a:gd name="T91" fmla="*/ 30 h 60"/>
                <a:gd name="T92" fmla="*/ 30 w 78"/>
                <a:gd name="T93" fmla="*/ 28 h 60"/>
                <a:gd name="T94" fmla="*/ 30 w 78"/>
                <a:gd name="T95" fmla="*/ 24 h 60"/>
                <a:gd name="T96" fmla="*/ 24 w 78"/>
                <a:gd name="T97" fmla="*/ 20 h 60"/>
                <a:gd name="T98" fmla="*/ 22 w 78"/>
                <a:gd name="T99" fmla="*/ 16 h 60"/>
                <a:gd name="T100" fmla="*/ 12 w 78"/>
                <a:gd name="T101" fmla="*/ 16 h 60"/>
                <a:gd name="T102" fmla="*/ 16 w 78"/>
                <a:gd name="T103" fmla="*/ 24 h 60"/>
                <a:gd name="T104" fmla="*/ 14 w 78"/>
                <a:gd name="T105" fmla="*/ 22 h 60"/>
                <a:gd name="T106" fmla="*/ 10 w 78"/>
                <a:gd name="T107" fmla="*/ 22 h 60"/>
                <a:gd name="T108" fmla="*/ 4 w 78"/>
                <a:gd name="T109" fmla="*/ 22 h 60"/>
                <a:gd name="T110" fmla="*/ 2 w 78"/>
                <a:gd name="T111" fmla="*/ 28 h 60"/>
                <a:gd name="T112" fmla="*/ 4 w 78"/>
                <a:gd name="T113" fmla="*/ 34 h 60"/>
                <a:gd name="T114" fmla="*/ 2 w 78"/>
                <a:gd name="T115" fmla="*/ 42 h 60"/>
                <a:gd name="T116" fmla="*/ 6 w 78"/>
                <a:gd name="T117" fmla="*/ 48 h 60"/>
                <a:gd name="T118" fmla="*/ 16 w 78"/>
                <a:gd name="T1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60">
                  <a:moveTo>
                    <a:pt x="56" y="58"/>
                  </a:moveTo>
                  <a:lnTo>
                    <a:pt x="56" y="60"/>
                  </a:lnTo>
                  <a:lnTo>
                    <a:pt x="60" y="60"/>
                  </a:lnTo>
                  <a:lnTo>
                    <a:pt x="60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2" y="56"/>
                  </a:lnTo>
                  <a:lnTo>
                    <a:pt x="62" y="54"/>
                  </a:lnTo>
                  <a:lnTo>
                    <a:pt x="60" y="54"/>
                  </a:lnTo>
                  <a:lnTo>
                    <a:pt x="60" y="54"/>
                  </a:lnTo>
                  <a:lnTo>
                    <a:pt x="58" y="54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56" y="58"/>
                  </a:lnTo>
                  <a:lnTo>
                    <a:pt x="56" y="58"/>
                  </a:lnTo>
                  <a:close/>
                  <a:moveTo>
                    <a:pt x="74" y="42"/>
                  </a:moveTo>
                  <a:lnTo>
                    <a:pt x="74" y="46"/>
                  </a:lnTo>
                  <a:lnTo>
                    <a:pt x="74" y="48"/>
                  </a:lnTo>
                  <a:lnTo>
                    <a:pt x="78" y="50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4" y="42"/>
                  </a:lnTo>
                  <a:close/>
                  <a:moveTo>
                    <a:pt x="50" y="36"/>
                  </a:moveTo>
                  <a:lnTo>
                    <a:pt x="48" y="38"/>
                  </a:lnTo>
                  <a:lnTo>
                    <a:pt x="50" y="40"/>
                  </a:lnTo>
                  <a:lnTo>
                    <a:pt x="50" y="36"/>
                  </a:lnTo>
                  <a:close/>
                  <a:moveTo>
                    <a:pt x="44" y="48"/>
                  </a:moveTo>
                  <a:lnTo>
                    <a:pt x="42" y="48"/>
                  </a:lnTo>
                  <a:lnTo>
                    <a:pt x="40" y="48"/>
                  </a:lnTo>
                  <a:lnTo>
                    <a:pt x="42" y="46"/>
                  </a:lnTo>
                  <a:lnTo>
                    <a:pt x="42" y="44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6" y="42"/>
                  </a:lnTo>
                  <a:lnTo>
                    <a:pt x="36" y="40"/>
                  </a:lnTo>
                  <a:lnTo>
                    <a:pt x="34" y="38"/>
                  </a:lnTo>
                  <a:lnTo>
                    <a:pt x="34" y="36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8" y="34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2" y="38"/>
                  </a:lnTo>
                  <a:lnTo>
                    <a:pt x="42" y="36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42" y="32"/>
                  </a:lnTo>
                  <a:lnTo>
                    <a:pt x="46" y="30"/>
                  </a:lnTo>
                  <a:lnTo>
                    <a:pt x="48" y="30"/>
                  </a:lnTo>
                  <a:lnTo>
                    <a:pt x="48" y="32"/>
                  </a:lnTo>
                  <a:lnTo>
                    <a:pt x="48" y="36"/>
                  </a:lnTo>
                  <a:lnTo>
                    <a:pt x="48" y="38"/>
                  </a:lnTo>
                  <a:lnTo>
                    <a:pt x="46" y="40"/>
                  </a:lnTo>
                  <a:lnTo>
                    <a:pt x="46" y="40"/>
                  </a:lnTo>
                  <a:lnTo>
                    <a:pt x="48" y="42"/>
                  </a:lnTo>
                  <a:lnTo>
                    <a:pt x="48" y="44"/>
                  </a:lnTo>
                  <a:lnTo>
                    <a:pt x="46" y="44"/>
                  </a:lnTo>
                  <a:lnTo>
                    <a:pt x="44" y="46"/>
                  </a:lnTo>
                  <a:lnTo>
                    <a:pt x="44" y="48"/>
                  </a:lnTo>
                  <a:lnTo>
                    <a:pt x="44" y="48"/>
                  </a:lnTo>
                  <a:close/>
                  <a:moveTo>
                    <a:pt x="46" y="50"/>
                  </a:moveTo>
                  <a:lnTo>
                    <a:pt x="46" y="50"/>
                  </a:lnTo>
                  <a:lnTo>
                    <a:pt x="46" y="48"/>
                  </a:lnTo>
                  <a:lnTo>
                    <a:pt x="48" y="48"/>
                  </a:lnTo>
                  <a:lnTo>
                    <a:pt x="48" y="46"/>
                  </a:lnTo>
                  <a:lnTo>
                    <a:pt x="46" y="48"/>
                  </a:lnTo>
                  <a:lnTo>
                    <a:pt x="46" y="50"/>
                  </a:lnTo>
                  <a:close/>
                  <a:moveTo>
                    <a:pt x="36" y="50"/>
                  </a:moveTo>
                  <a:lnTo>
                    <a:pt x="38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2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4" y="52"/>
                  </a:lnTo>
                  <a:lnTo>
                    <a:pt x="44" y="54"/>
                  </a:lnTo>
                  <a:lnTo>
                    <a:pt x="44" y="56"/>
                  </a:lnTo>
                  <a:lnTo>
                    <a:pt x="42" y="56"/>
                  </a:lnTo>
                  <a:lnTo>
                    <a:pt x="42" y="54"/>
                  </a:lnTo>
                  <a:lnTo>
                    <a:pt x="40" y="54"/>
                  </a:lnTo>
                  <a:lnTo>
                    <a:pt x="38" y="56"/>
                  </a:lnTo>
                  <a:lnTo>
                    <a:pt x="34" y="54"/>
                  </a:lnTo>
                  <a:lnTo>
                    <a:pt x="32" y="52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4" y="50"/>
                  </a:lnTo>
                  <a:lnTo>
                    <a:pt x="36" y="50"/>
                  </a:lnTo>
                  <a:close/>
                  <a:moveTo>
                    <a:pt x="26" y="36"/>
                  </a:moveTo>
                  <a:lnTo>
                    <a:pt x="28" y="34"/>
                  </a:lnTo>
                  <a:lnTo>
                    <a:pt x="28" y="32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26" y="36"/>
                  </a:lnTo>
                  <a:close/>
                  <a:moveTo>
                    <a:pt x="26" y="50"/>
                  </a:moveTo>
                  <a:lnTo>
                    <a:pt x="28" y="52"/>
                  </a:lnTo>
                  <a:lnTo>
                    <a:pt x="28" y="50"/>
                  </a:lnTo>
                  <a:lnTo>
                    <a:pt x="26" y="50"/>
                  </a:lnTo>
                  <a:close/>
                  <a:moveTo>
                    <a:pt x="32" y="46"/>
                  </a:moveTo>
                  <a:lnTo>
                    <a:pt x="30" y="50"/>
                  </a:lnTo>
                  <a:lnTo>
                    <a:pt x="30" y="50"/>
                  </a:lnTo>
                  <a:lnTo>
                    <a:pt x="30" y="52"/>
                  </a:lnTo>
                  <a:lnTo>
                    <a:pt x="32" y="50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6"/>
                  </a:lnTo>
                  <a:lnTo>
                    <a:pt x="32" y="46"/>
                  </a:lnTo>
                  <a:close/>
                  <a:moveTo>
                    <a:pt x="20" y="40"/>
                  </a:moveTo>
                  <a:lnTo>
                    <a:pt x="24" y="38"/>
                  </a:lnTo>
                  <a:lnTo>
                    <a:pt x="26" y="40"/>
                  </a:lnTo>
                  <a:lnTo>
                    <a:pt x="28" y="40"/>
                  </a:lnTo>
                  <a:lnTo>
                    <a:pt x="30" y="44"/>
                  </a:lnTo>
                  <a:lnTo>
                    <a:pt x="30" y="46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0" y="46"/>
                  </a:lnTo>
                  <a:lnTo>
                    <a:pt x="20" y="42"/>
                  </a:lnTo>
                  <a:lnTo>
                    <a:pt x="20" y="40"/>
                  </a:lnTo>
                  <a:close/>
                  <a:moveTo>
                    <a:pt x="30" y="10"/>
                  </a:moveTo>
                  <a:lnTo>
                    <a:pt x="32" y="8"/>
                  </a:lnTo>
                  <a:lnTo>
                    <a:pt x="34" y="8"/>
                  </a:lnTo>
                  <a:lnTo>
                    <a:pt x="32" y="10"/>
                  </a:lnTo>
                  <a:lnTo>
                    <a:pt x="30" y="10"/>
                  </a:lnTo>
                  <a:close/>
                  <a:moveTo>
                    <a:pt x="8" y="20"/>
                  </a:moveTo>
                  <a:lnTo>
                    <a:pt x="8" y="18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0" y="20"/>
                  </a:lnTo>
                  <a:lnTo>
                    <a:pt x="8" y="20"/>
                  </a:lnTo>
                  <a:close/>
                  <a:moveTo>
                    <a:pt x="8" y="22"/>
                  </a:moveTo>
                  <a:lnTo>
                    <a:pt x="6" y="18"/>
                  </a:lnTo>
                  <a:lnTo>
                    <a:pt x="8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6" y="16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2" y="16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6" y="8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24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6" y="10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18"/>
                  </a:lnTo>
                  <a:lnTo>
                    <a:pt x="8" y="22"/>
                  </a:lnTo>
                  <a:close/>
                  <a:moveTo>
                    <a:pt x="18" y="50"/>
                  </a:moveTo>
                  <a:lnTo>
                    <a:pt x="18" y="50"/>
                  </a:lnTo>
                  <a:lnTo>
                    <a:pt x="18" y="50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6" y="46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22" y="38"/>
                  </a:lnTo>
                  <a:lnTo>
                    <a:pt x="20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26" y="32"/>
                  </a:lnTo>
                  <a:lnTo>
                    <a:pt x="24" y="30"/>
                  </a:lnTo>
                  <a:lnTo>
                    <a:pt x="26" y="28"/>
                  </a:lnTo>
                  <a:lnTo>
                    <a:pt x="28" y="28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4" y="2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6" y="24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2" y="42"/>
                  </a:lnTo>
                  <a:lnTo>
                    <a:pt x="4" y="40"/>
                  </a:lnTo>
                  <a:lnTo>
                    <a:pt x="6" y="44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6" y="50"/>
                  </a:lnTo>
                  <a:lnTo>
                    <a:pt x="10" y="50"/>
                  </a:lnTo>
                  <a:lnTo>
                    <a:pt x="14" y="50"/>
                  </a:lnTo>
                  <a:lnTo>
                    <a:pt x="16" y="50"/>
                  </a:lnTo>
                  <a:lnTo>
                    <a:pt x="18" y="5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9" name="Damascus">
              <a:extLst>
                <a:ext uri="{FF2B5EF4-FFF2-40B4-BE49-F238E27FC236}">
                  <a16:creationId xmlns:a16="http://schemas.microsoft.com/office/drawing/2014/main" id="{E05A0856-FECB-4C8D-A2B0-CCB42C8B4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574" y="3602333"/>
              <a:ext cx="7655" cy="22966"/>
            </a:xfrm>
            <a:custGeom>
              <a:avLst/>
              <a:gdLst>
                <a:gd name="T0" fmla="*/ 0 w 4"/>
                <a:gd name="T1" fmla="*/ 12 h 12"/>
                <a:gd name="T2" fmla="*/ 0 w 4"/>
                <a:gd name="T3" fmla="*/ 10 h 12"/>
                <a:gd name="T4" fmla="*/ 0 w 4"/>
                <a:gd name="T5" fmla="*/ 8 h 12"/>
                <a:gd name="T6" fmla="*/ 0 w 4"/>
                <a:gd name="T7" fmla="*/ 6 h 12"/>
                <a:gd name="T8" fmla="*/ 0 w 4"/>
                <a:gd name="T9" fmla="*/ 2 h 12"/>
                <a:gd name="T10" fmla="*/ 2 w 4"/>
                <a:gd name="T11" fmla="*/ 0 h 12"/>
                <a:gd name="T12" fmla="*/ 2 w 4"/>
                <a:gd name="T13" fmla="*/ 0 h 12"/>
                <a:gd name="T14" fmla="*/ 2 w 4"/>
                <a:gd name="T15" fmla="*/ 2 h 12"/>
                <a:gd name="T16" fmla="*/ 4 w 4"/>
                <a:gd name="T17" fmla="*/ 2 h 12"/>
                <a:gd name="T18" fmla="*/ 4 w 4"/>
                <a:gd name="T19" fmla="*/ 8 h 12"/>
                <a:gd name="T20" fmla="*/ 4 w 4"/>
                <a:gd name="T21" fmla="*/ 10 h 12"/>
                <a:gd name="T22" fmla="*/ 4 w 4"/>
                <a:gd name="T23" fmla="*/ 10 h 12"/>
                <a:gd name="T24" fmla="*/ 2 w 4"/>
                <a:gd name="T25" fmla="*/ 10 h 12"/>
                <a:gd name="T26" fmla="*/ 2 w 4"/>
                <a:gd name="T27" fmla="*/ 12 h 12"/>
                <a:gd name="T28" fmla="*/ 0 w 4"/>
                <a:gd name="T2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12">
                  <a:moveTo>
                    <a:pt x="0" y="12"/>
                  </a:move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0" name="Czechia">
              <a:extLst>
                <a:ext uri="{FF2B5EF4-FFF2-40B4-BE49-F238E27FC236}">
                  <a16:creationId xmlns:a16="http://schemas.microsoft.com/office/drawing/2014/main" id="{56CB7506-6664-4096-88CA-C6D797574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4899" y="3097074"/>
              <a:ext cx="172247" cy="76554"/>
            </a:xfrm>
            <a:custGeom>
              <a:avLst/>
              <a:gdLst>
                <a:gd name="T0" fmla="*/ 34 w 90"/>
                <a:gd name="T1" fmla="*/ 2 h 40"/>
                <a:gd name="T2" fmla="*/ 36 w 90"/>
                <a:gd name="T3" fmla="*/ 2 h 40"/>
                <a:gd name="T4" fmla="*/ 42 w 90"/>
                <a:gd name="T5" fmla="*/ 2 h 40"/>
                <a:gd name="T6" fmla="*/ 44 w 90"/>
                <a:gd name="T7" fmla="*/ 6 h 40"/>
                <a:gd name="T8" fmla="*/ 48 w 90"/>
                <a:gd name="T9" fmla="*/ 6 h 40"/>
                <a:gd name="T10" fmla="*/ 48 w 90"/>
                <a:gd name="T11" fmla="*/ 12 h 40"/>
                <a:gd name="T12" fmla="*/ 48 w 90"/>
                <a:gd name="T13" fmla="*/ 14 h 40"/>
                <a:gd name="T14" fmla="*/ 52 w 90"/>
                <a:gd name="T15" fmla="*/ 14 h 40"/>
                <a:gd name="T16" fmla="*/ 50 w 90"/>
                <a:gd name="T17" fmla="*/ 10 h 40"/>
                <a:gd name="T18" fmla="*/ 58 w 90"/>
                <a:gd name="T19" fmla="*/ 12 h 40"/>
                <a:gd name="T20" fmla="*/ 60 w 90"/>
                <a:gd name="T21" fmla="*/ 14 h 40"/>
                <a:gd name="T22" fmla="*/ 68 w 90"/>
                <a:gd name="T23" fmla="*/ 14 h 40"/>
                <a:gd name="T24" fmla="*/ 78 w 90"/>
                <a:gd name="T25" fmla="*/ 22 h 40"/>
                <a:gd name="T26" fmla="*/ 82 w 90"/>
                <a:gd name="T27" fmla="*/ 26 h 40"/>
                <a:gd name="T28" fmla="*/ 88 w 90"/>
                <a:gd name="T29" fmla="*/ 24 h 40"/>
                <a:gd name="T30" fmla="*/ 90 w 90"/>
                <a:gd name="T31" fmla="*/ 30 h 40"/>
                <a:gd name="T32" fmla="*/ 82 w 90"/>
                <a:gd name="T33" fmla="*/ 32 h 40"/>
                <a:gd name="T34" fmla="*/ 76 w 90"/>
                <a:gd name="T35" fmla="*/ 34 h 40"/>
                <a:gd name="T36" fmla="*/ 66 w 90"/>
                <a:gd name="T37" fmla="*/ 38 h 40"/>
                <a:gd name="T38" fmla="*/ 62 w 90"/>
                <a:gd name="T39" fmla="*/ 36 h 40"/>
                <a:gd name="T40" fmla="*/ 54 w 90"/>
                <a:gd name="T41" fmla="*/ 38 h 40"/>
                <a:gd name="T42" fmla="*/ 48 w 90"/>
                <a:gd name="T43" fmla="*/ 36 h 40"/>
                <a:gd name="T44" fmla="*/ 42 w 90"/>
                <a:gd name="T45" fmla="*/ 34 h 40"/>
                <a:gd name="T46" fmla="*/ 34 w 90"/>
                <a:gd name="T47" fmla="*/ 34 h 40"/>
                <a:gd name="T48" fmla="*/ 32 w 90"/>
                <a:gd name="T49" fmla="*/ 36 h 40"/>
                <a:gd name="T50" fmla="*/ 28 w 90"/>
                <a:gd name="T51" fmla="*/ 38 h 40"/>
                <a:gd name="T52" fmla="*/ 22 w 90"/>
                <a:gd name="T53" fmla="*/ 36 h 40"/>
                <a:gd name="T54" fmla="*/ 20 w 90"/>
                <a:gd name="T55" fmla="*/ 36 h 40"/>
                <a:gd name="T56" fmla="*/ 12 w 90"/>
                <a:gd name="T57" fmla="*/ 28 h 40"/>
                <a:gd name="T58" fmla="*/ 6 w 90"/>
                <a:gd name="T59" fmla="*/ 24 h 40"/>
                <a:gd name="T60" fmla="*/ 6 w 90"/>
                <a:gd name="T61" fmla="*/ 20 h 40"/>
                <a:gd name="T62" fmla="*/ 0 w 90"/>
                <a:gd name="T63" fmla="*/ 14 h 40"/>
                <a:gd name="T64" fmla="*/ 0 w 90"/>
                <a:gd name="T65" fmla="*/ 12 h 40"/>
                <a:gd name="T66" fmla="*/ 4 w 90"/>
                <a:gd name="T67" fmla="*/ 14 h 40"/>
                <a:gd name="T68" fmla="*/ 10 w 90"/>
                <a:gd name="T69" fmla="*/ 8 h 40"/>
                <a:gd name="T70" fmla="*/ 16 w 90"/>
                <a:gd name="T71" fmla="*/ 6 h 40"/>
                <a:gd name="T72" fmla="*/ 20 w 90"/>
                <a:gd name="T73" fmla="*/ 4 h 40"/>
                <a:gd name="T74" fmla="*/ 24 w 90"/>
                <a:gd name="T75" fmla="*/ 4 h 40"/>
                <a:gd name="T76" fmla="*/ 28 w 90"/>
                <a:gd name="T77" fmla="*/ 2 h 40"/>
                <a:gd name="T78" fmla="*/ 32 w 90"/>
                <a:gd name="T7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" h="40">
                  <a:moveTo>
                    <a:pt x="32" y="0"/>
                  </a:moveTo>
                  <a:lnTo>
                    <a:pt x="34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2" y="4"/>
                  </a:lnTo>
                  <a:lnTo>
                    <a:pt x="44" y="6"/>
                  </a:lnTo>
                  <a:lnTo>
                    <a:pt x="46" y="6"/>
                  </a:lnTo>
                  <a:lnTo>
                    <a:pt x="48" y="6"/>
                  </a:lnTo>
                  <a:lnTo>
                    <a:pt x="48" y="1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4"/>
                  </a:lnTo>
                  <a:lnTo>
                    <a:pt x="50" y="14"/>
                  </a:lnTo>
                  <a:lnTo>
                    <a:pt x="52" y="14"/>
                  </a:lnTo>
                  <a:lnTo>
                    <a:pt x="54" y="14"/>
                  </a:lnTo>
                  <a:lnTo>
                    <a:pt x="50" y="10"/>
                  </a:lnTo>
                  <a:lnTo>
                    <a:pt x="52" y="8"/>
                  </a:lnTo>
                  <a:lnTo>
                    <a:pt x="58" y="12"/>
                  </a:lnTo>
                  <a:lnTo>
                    <a:pt x="62" y="12"/>
                  </a:lnTo>
                  <a:lnTo>
                    <a:pt x="60" y="14"/>
                  </a:lnTo>
                  <a:lnTo>
                    <a:pt x="62" y="16"/>
                  </a:lnTo>
                  <a:lnTo>
                    <a:pt x="68" y="14"/>
                  </a:lnTo>
                  <a:lnTo>
                    <a:pt x="72" y="16"/>
                  </a:lnTo>
                  <a:lnTo>
                    <a:pt x="78" y="22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4" y="24"/>
                  </a:lnTo>
                  <a:lnTo>
                    <a:pt x="88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84" y="28"/>
                  </a:lnTo>
                  <a:lnTo>
                    <a:pt x="82" y="32"/>
                  </a:lnTo>
                  <a:lnTo>
                    <a:pt x="78" y="32"/>
                  </a:lnTo>
                  <a:lnTo>
                    <a:pt x="76" y="34"/>
                  </a:lnTo>
                  <a:lnTo>
                    <a:pt x="70" y="36"/>
                  </a:lnTo>
                  <a:lnTo>
                    <a:pt x="66" y="38"/>
                  </a:lnTo>
                  <a:lnTo>
                    <a:pt x="64" y="36"/>
                  </a:lnTo>
                  <a:lnTo>
                    <a:pt x="62" y="36"/>
                  </a:lnTo>
                  <a:lnTo>
                    <a:pt x="60" y="38"/>
                  </a:lnTo>
                  <a:lnTo>
                    <a:pt x="54" y="38"/>
                  </a:lnTo>
                  <a:lnTo>
                    <a:pt x="52" y="36"/>
                  </a:lnTo>
                  <a:lnTo>
                    <a:pt x="48" y="36"/>
                  </a:lnTo>
                  <a:lnTo>
                    <a:pt x="44" y="36"/>
                  </a:lnTo>
                  <a:lnTo>
                    <a:pt x="42" y="34"/>
                  </a:lnTo>
                  <a:lnTo>
                    <a:pt x="38" y="34"/>
                  </a:lnTo>
                  <a:lnTo>
                    <a:pt x="34" y="34"/>
                  </a:lnTo>
                  <a:lnTo>
                    <a:pt x="34" y="36"/>
                  </a:lnTo>
                  <a:lnTo>
                    <a:pt x="32" y="36"/>
                  </a:lnTo>
                  <a:lnTo>
                    <a:pt x="32" y="38"/>
                  </a:lnTo>
                  <a:lnTo>
                    <a:pt x="28" y="38"/>
                  </a:lnTo>
                  <a:lnTo>
                    <a:pt x="28" y="40"/>
                  </a:lnTo>
                  <a:lnTo>
                    <a:pt x="22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4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1" name="Cyprus">
              <a:extLst>
                <a:ext uri="{FF2B5EF4-FFF2-40B4-BE49-F238E27FC236}">
                  <a16:creationId xmlns:a16="http://schemas.microsoft.com/office/drawing/2014/main" id="{4261B729-39D3-4C54-9D1F-A3738F759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192" y="3541089"/>
              <a:ext cx="49760" cy="30622"/>
            </a:xfrm>
            <a:custGeom>
              <a:avLst/>
              <a:gdLst>
                <a:gd name="T0" fmla="*/ 4 w 26"/>
                <a:gd name="T1" fmla="*/ 16 h 16"/>
                <a:gd name="T2" fmla="*/ 2 w 26"/>
                <a:gd name="T3" fmla="*/ 14 h 16"/>
                <a:gd name="T4" fmla="*/ 0 w 26"/>
                <a:gd name="T5" fmla="*/ 12 h 16"/>
                <a:gd name="T6" fmla="*/ 0 w 26"/>
                <a:gd name="T7" fmla="*/ 10 h 16"/>
                <a:gd name="T8" fmla="*/ 2 w 26"/>
                <a:gd name="T9" fmla="*/ 8 h 16"/>
                <a:gd name="T10" fmla="*/ 2 w 26"/>
                <a:gd name="T11" fmla="*/ 6 h 16"/>
                <a:gd name="T12" fmla="*/ 4 w 26"/>
                <a:gd name="T13" fmla="*/ 8 h 16"/>
                <a:gd name="T14" fmla="*/ 6 w 26"/>
                <a:gd name="T15" fmla="*/ 8 h 16"/>
                <a:gd name="T16" fmla="*/ 8 w 26"/>
                <a:gd name="T17" fmla="*/ 6 h 16"/>
                <a:gd name="T18" fmla="*/ 8 w 26"/>
                <a:gd name="T19" fmla="*/ 4 h 16"/>
                <a:gd name="T20" fmla="*/ 10 w 26"/>
                <a:gd name="T21" fmla="*/ 4 h 16"/>
                <a:gd name="T22" fmla="*/ 12 w 26"/>
                <a:gd name="T23" fmla="*/ 6 h 16"/>
                <a:gd name="T24" fmla="*/ 16 w 26"/>
                <a:gd name="T25" fmla="*/ 4 h 16"/>
                <a:gd name="T26" fmla="*/ 20 w 26"/>
                <a:gd name="T27" fmla="*/ 4 h 16"/>
                <a:gd name="T28" fmla="*/ 24 w 26"/>
                <a:gd name="T29" fmla="*/ 0 h 16"/>
                <a:gd name="T30" fmla="*/ 26 w 26"/>
                <a:gd name="T31" fmla="*/ 0 h 16"/>
                <a:gd name="T32" fmla="*/ 26 w 26"/>
                <a:gd name="T33" fmla="*/ 2 h 16"/>
                <a:gd name="T34" fmla="*/ 26 w 26"/>
                <a:gd name="T35" fmla="*/ 2 h 16"/>
                <a:gd name="T36" fmla="*/ 22 w 26"/>
                <a:gd name="T37" fmla="*/ 4 h 16"/>
                <a:gd name="T38" fmla="*/ 20 w 26"/>
                <a:gd name="T39" fmla="*/ 8 h 16"/>
                <a:gd name="T40" fmla="*/ 20 w 26"/>
                <a:gd name="T41" fmla="*/ 10 h 16"/>
                <a:gd name="T42" fmla="*/ 20 w 26"/>
                <a:gd name="T43" fmla="*/ 12 h 16"/>
                <a:gd name="T44" fmla="*/ 18 w 26"/>
                <a:gd name="T45" fmla="*/ 10 h 16"/>
                <a:gd name="T46" fmla="*/ 16 w 26"/>
                <a:gd name="T47" fmla="*/ 12 h 16"/>
                <a:gd name="T48" fmla="*/ 12 w 26"/>
                <a:gd name="T49" fmla="*/ 14 h 16"/>
                <a:gd name="T50" fmla="*/ 10 w 26"/>
                <a:gd name="T51" fmla="*/ 16 h 16"/>
                <a:gd name="T52" fmla="*/ 8 w 26"/>
                <a:gd name="T53" fmla="*/ 16 h 16"/>
                <a:gd name="T54" fmla="*/ 8 w 26"/>
                <a:gd name="T55" fmla="*/ 16 h 16"/>
                <a:gd name="T56" fmla="*/ 4 w 26"/>
                <a:gd name="T5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" h="16">
                  <a:moveTo>
                    <a:pt x="4" y="16"/>
                  </a:moveTo>
                  <a:lnTo>
                    <a:pt x="2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2" y="4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20" y="12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2" name="Croatia">
              <a:extLst>
                <a:ext uri="{FF2B5EF4-FFF2-40B4-BE49-F238E27FC236}">
                  <a16:creationId xmlns:a16="http://schemas.microsoft.com/office/drawing/2014/main" id="{31B68C9B-13C9-46F6-9D99-78AA16C8E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7004" y="3242527"/>
              <a:ext cx="126315" cy="99521"/>
            </a:xfrm>
            <a:custGeom>
              <a:avLst/>
              <a:gdLst>
                <a:gd name="T0" fmla="*/ 66 w 66"/>
                <a:gd name="T1" fmla="*/ 18 h 52"/>
                <a:gd name="T2" fmla="*/ 64 w 66"/>
                <a:gd name="T3" fmla="*/ 16 h 52"/>
                <a:gd name="T4" fmla="*/ 60 w 66"/>
                <a:gd name="T5" fmla="*/ 8 h 52"/>
                <a:gd name="T6" fmla="*/ 52 w 66"/>
                <a:gd name="T7" fmla="*/ 8 h 52"/>
                <a:gd name="T8" fmla="*/ 42 w 66"/>
                <a:gd name="T9" fmla="*/ 4 h 52"/>
                <a:gd name="T10" fmla="*/ 34 w 66"/>
                <a:gd name="T11" fmla="*/ 0 h 52"/>
                <a:gd name="T12" fmla="*/ 22 w 66"/>
                <a:gd name="T13" fmla="*/ 6 h 52"/>
                <a:gd name="T14" fmla="*/ 14 w 66"/>
                <a:gd name="T15" fmla="*/ 14 h 52"/>
                <a:gd name="T16" fmla="*/ 4 w 66"/>
                <a:gd name="T17" fmla="*/ 14 h 52"/>
                <a:gd name="T18" fmla="*/ 0 w 66"/>
                <a:gd name="T19" fmla="*/ 20 h 52"/>
                <a:gd name="T20" fmla="*/ 4 w 66"/>
                <a:gd name="T21" fmla="*/ 24 h 52"/>
                <a:gd name="T22" fmla="*/ 10 w 66"/>
                <a:gd name="T23" fmla="*/ 14 h 52"/>
                <a:gd name="T24" fmla="*/ 16 w 66"/>
                <a:gd name="T25" fmla="*/ 18 h 52"/>
                <a:gd name="T26" fmla="*/ 22 w 66"/>
                <a:gd name="T27" fmla="*/ 30 h 52"/>
                <a:gd name="T28" fmla="*/ 22 w 66"/>
                <a:gd name="T29" fmla="*/ 32 h 52"/>
                <a:gd name="T30" fmla="*/ 20 w 66"/>
                <a:gd name="T31" fmla="*/ 36 h 52"/>
                <a:gd name="T32" fmla="*/ 28 w 66"/>
                <a:gd name="T33" fmla="*/ 40 h 52"/>
                <a:gd name="T34" fmla="*/ 34 w 66"/>
                <a:gd name="T35" fmla="*/ 42 h 52"/>
                <a:gd name="T36" fmla="*/ 48 w 66"/>
                <a:gd name="T37" fmla="*/ 50 h 52"/>
                <a:gd name="T38" fmla="*/ 46 w 66"/>
                <a:gd name="T39" fmla="*/ 50 h 52"/>
                <a:gd name="T40" fmla="*/ 48 w 66"/>
                <a:gd name="T41" fmla="*/ 50 h 52"/>
                <a:gd name="T42" fmla="*/ 30 w 66"/>
                <a:gd name="T43" fmla="*/ 30 h 52"/>
                <a:gd name="T44" fmla="*/ 28 w 66"/>
                <a:gd name="T45" fmla="*/ 24 h 52"/>
                <a:gd name="T46" fmla="*/ 24 w 66"/>
                <a:gd name="T47" fmla="*/ 20 h 52"/>
                <a:gd name="T48" fmla="*/ 26 w 66"/>
                <a:gd name="T49" fmla="*/ 14 h 52"/>
                <a:gd name="T50" fmla="*/ 32 w 66"/>
                <a:gd name="T51" fmla="*/ 18 h 52"/>
                <a:gd name="T52" fmla="*/ 36 w 66"/>
                <a:gd name="T53" fmla="*/ 16 h 52"/>
                <a:gd name="T54" fmla="*/ 40 w 66"/>
                <a:gd name="T55" fmla="*/ 14 h 52"/>
                <a:gd name="T56" fmla="*/ 44 w 66"/>
                <a:gd name="T57" fmla="*/ 16 h 52"/>
                <a:gd name="T58" fmla="*/ 50 w 66"/>
                <a:gd name="T59" fmla="*/ 18 h 52"/>
                <a:gd name="T60" fmla="*/ 58 w 66"/>
                <a:gd name="T61" fmla="*/ 18 h 52"/>
                <a:gd name="T62" fmla="*/ 64 w 66"/>
                <a:gd name="T63" fmla="*/ 20 h 52"/>
                <a:gd name="T64" fmla="*/ 44 w 66"/>
                <a:gd name="T65" fmla="*/ 50 h 52"/>
                <a:gd name="T66" fmla="*/ 34 w 66"/>
                <a:gd name="T67" fmla="*/ 48 h 52"/>
                <a:gd name="T68" fmla="*/ 34 w 66"/>
                <a:gd name="T69" fmla="*/ 48 h 52"/>
                <a:gd name="T70" fmla="*/ 40 w 66"/>
                <a:gd name="T71" fmla="*/ 44 h 52"/>
                <a:gd name="T72" fmla="*/ 34 w 66"/>
                <a:gd name="T73" fmla="*/ 44 h 52"/>
                <a:gd name="T74" fmla="*/ 20 w 66"/>
                <a:gd name="T75" fmla="*/ 30 h 52"/>
                <a:gd name="T76" fmla="*/ 16 w 66"/>
                <a:gd name="T77" fmla="*/ 26 h 52"/>
                <a:gd name="T78" fmla="*/ 16 w 66"/>
                <a:gd name="T79" fmla="*/ 26 h 52"/>
                <a:gd name="T80" fmla="*/ 18 w 66"/>
                <a:gd name="T81" fmla="*/ 36 h 52"/>
                <a:gd name="T82" fmla="*/ 14 w 66"/>
                <a:gd name="T83" fmla="*/ 30 h 52"/>
                <a:gd name="T84" fmla="*/ 8 w 66"/>
                <a:gd name="T85" fmla="*/ 22 h 52"/>
                <a:gd name="T86" fmla="*/ 12 w 66"/>
                <a:gd name="T87" fmla="*/ 28 h 52"/>
                <a:gd name="T88" fmla="*/ 8 w 66"/>
                <a:gd name="T89" fmla="*/ 22 h 52"/>
                <a:gd name="T90" fmla="*/ 12 w 66"/>
                <a:gd name="T91" fmla="*/ 22 h 52"/>
                <a:gd name="T92" fmla="*/ 10 w 66"/>
                <a:gd name="T93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6" h="52">
                  <a:moveTo>
                    <a:pt x="64" y="20"/>
                  </a:moveTo>
                  <a:lnTo>
                    <a:pt x="62" y="18"/>
                  </a:lnTo>
                  <a:lnTo>
                    <a:pt x="66" y="18"/>
                  </a:lnTo>
                  <a:lnTo>
                    <a:pt x="66" y="18"/>
                  </a:lnTo>
                  <a:lnTo>
                    <a:pt x="66" y="16"/>
                  </a:lnTo>
                  <a:lnTo>
                    <a:pt x="64" y="16"/>
                  </a:lnTo>
                  <a:lnTo>
                    <a:pt x="62" y="14"/>
                  </a:lnTo>
                  <a:lnTo>
                    <a:pt x="62" y="12"/>
                  </a:lnTo>
                  <a:lnTo>
                    <a:pt x="60" y="8"/>
                  </a:lnTo>
                  <a:lnTo>
                    <a:pt x="60" y="6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6"/>
                  </a:lnTo>
                  <a:lnTo>
                    <a:pt x="44" y="6"/>
                  </a:lnTo>
                  <a:lnTo>
                    <a:pt x="42" y="4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18" y="8"/>
                  </a:lnTo>
                  <a:lnTo>
                    <a:pt x="16" y="14"/>
                  </a:lnTo>
                  <a:lnTo>
                    <a:pt x="14" y="14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8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4" y="32"/>
                  </a:lnTo>
                  <a:lnTo>
                    <a:pt x="22" y="32"/>
                  </a:lnTo>
                  <a:lnTo>
                    <a:pt x="20" y="32"/>
                  </a:lnTo>
                  <a:lnTo>
                    <a:pt x="20" y="34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6" y="38"/>
                  </a:lnTo>
                  <a:lnTo>
                    <a:pt x="28" y="40"/>
                  </a:lnTo>
                  <a:lnTo>
                    <a:pt x="30" y="42"/>
                  </a:lnTo>
                  <a:lnTo>
                    <a:pt x="32" y="42"/>
                  </a:lnTo>
                  <a:lnTo>
                    <a:pt x="34" y="42"/>
                  </a:lnTo>
                  <a:lnTo>
                    <a:pt x="40" y="42"/>
                  </a:lnTo>
                  <a:lnTo>
                    <a:pt x="42" y="44"/>
                  </a:lnTo>
                  <a:lnTo>
                    <a:pt x="48" y="50"/>
                  </a:lnTo>
                  <a:lnTo>
                    <a:pt x="46" y="50"/>
                  </a:lnTo>
                  <a:lnTo>
                    <a:pt x="44" y="48"/>
                  </a:lnTo>
                  <a:lnTo>
                    <a:pt x="46" y="50"/>
                  </a:lnTo>
                  <a:lnTo>
                    <a:pt x="48" y="52"/>
                  </a:lnTo>
                  <a:lnTo>
                    <a:pt x="48" y="52"/>
                  </a:lnTo>
                  <a:lnTo>
                    <a:pt x="48" y="50"/>
                  </a:lnTo>
                  <a:lnTo>
                    <a:pt x="40" y="4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0" y="26"/>
                  </a:lnTo>
                  <a:lnTo>
                    <a:pt x="28" y="24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16"/>
                  </a:lnTo>
                  <a:lnTo>
                    <a:pt x="26" y="14"/>
                  </a:lnTo>
                  <a:lnTo>
                    <a:pt x="30" y="16"/>
                  </a:lnTo>
                  <a:lnTo>
                    <a:pt x="30" y="18"/>
                  </a:lnTo>
                  <a:lnTo>
                    <a:pt x="32" y="18"/>
                  </a:lnTo>
                  <a:lnTo>
                    <a:pt x="32" y="16"/>
                  </a:lnTo>
                  <a:lnTo>
                    <a:pt x="34" y="16"/>
                  </a:lnTo>
                  <a:lnTo>
                    <a:pt x="36" y="16"/>
                  </a:lnTo>
                  <a:lnTo>
                    <a:pt x="38" y="14"/>
                  </a:lnTo>
                  <a:lnTo>
                    <a:pt x="40" y="16"/>
                  </a:lnTo>
                  <a:lnTo>
                    <a:pt x="40" y="14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44" y="16"/>
                  </a:lnTo>
                  <a:lnTo>
                    <a:pt x="48" y="18"/>
                  </a:lnTo>
                  <a:lnTo>
                    <a:pt x="50" y="16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6" y="18"/>
                  </a:lnTo>
                  <a:lnTo>
                    <a:pt x="58" y="18"/>
                  </a:lnTo>
                  <a:lnTo>
                    <a:pt x="60" y="20"/>
                  </a:lnTo>
                  <a:lnTo>
                    <a:pt x="62" y="20"/>
                  </a:lnTo>
                  <a:lnTo>
                    <a:pt x="64" y="20"/>
                  </a:lnTo>
                  <a:close/>
                  <a:moveTo>
                    <a:pt x="38" y="50"/>
                  </a:moveTo>
                  <a:lnTo>
                    <a:pt x="42" y="50"/>
                  </a:lnTo>
                  <a:lnTo>
                    <a:pt x="44" y="50"/>
                  </a:lnTo>
                  <a:lnTo>
                    <a:pt x="40" y="50"/>
                  </a:lnTo>
                  <a:lnTo>
                    <a:pt x="38" y="50"/>
                  </a:lnTo>
                  <a:close/>
                  <a:moveTo>
                    <a:pt x="34" y="48"/>
                  </a:moveTo>
                  <a:lnTo>
                    <a:pt x="40" y="48"/>
                  </a:lnTo>
                  <a:lnTo>
                    <a:pt x="38" y="48"/>
                  </a:lnTo>
                  <a:lnTo>
                    <a:pt x="34" y="48"/>
                  </a:lnTo>
                  <a:close/>
                  <a:moveTo>
                    <a:pt x="34" y="44"/>
                  </a:moveTo>
                  <a:lnTo>
                    <a:pt x="40" y="44"/>
                  </a:lnTo>
                  <a:lnTo>
                    <a:pt x="40" y="44"/>
                  </a:lnTo>
                  <a:lnTo>
                    <a:pt x="38" y="46"/>
                  </a:lnTo>
                  <a:lnTo>
                    <a:pt x="36" y="46"/>
                  </a:lnTo>
                  <a:lnTo>
                    <a:pt x="34" y="44"/>
                  </a:lnTo>
                  <a:close/>
                  <a:moveTo>
                    <a:pt x="18" y="28"/>
                  </a:moveTo>
                  <a:lnTo>
                    <a:pt x="18" y="28"/>
                  </a:lnTo>
                  <a:lnTo>
                    <a:pt x="20" y="30"/>
                  </a:lnTo>
                  <a:lnTo>
                    <a:pt x="20" y="32"/>
                  </a:lnTo>
                  <a:lnTo>
                    <a:pt x="18" y="28"/>
                  </a:lnTo>
                  <a:close/>
                  <a:moveTo>
                    <a:pt x="16" y="26"/>
                  </a:moveTo>
                  <a:lnTo>
                    <a:pt x="18" y="28"/>
                  </a:lnTo>
                  <a:lnTo>
                    <a:pt x="16" y="26"/>
                  </a:lnTo>
                  <a:lnTo>
                    <a:pt x="16" y="26"/>
                  </a:lnTo>
                  <a:close/>
                  <a:moveTo>
                    <a:pt x="16" y="32"/>
                  </a:moveTo>
                  <a:lnTo>
                    <a:pt x="18" y="34"/>
                  </a:lnTo>
                  <a:lnTo>
                    <a:pt x="18" y="36"/>
                  </a:lnTo>
                  <a:lnTo>
                    <a:pt x="16" y="32"/>
                  </a:lnTo>
                  <a:close/>
                  <a:moveTo>
                    <a:pt x="12" y="28"/>
                  </a:moveTo>
                  <a:lnTo>
                    <a:pt x="14" y="30"/>
                  </a:lnTo>
                  <a:lnTo>
                    <a:pt x="16" y="30"/>
                  </a:lnTo>
                  <a:lnTo>
                    <a:pt x="12" y="28"/>
                  </a:lnTo>
                  <a:close/>
                  <a:moveTo>
                    <a:pt x="8" y="22"/>
                  </a:moveTo>
                  <a:lnTo>
                    <a:pt x="12" y="24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8" y="22"/>
                  </a:lnTo>
                  <a:close/>
                  <a:moveTo>
                    <a:pt x="10" y="16"/>
                  </a:moveTo>
                  <a:lnTo>
                    <a:pt x="14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10" y="1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3" name="Cote d'lvoire">
              <a:extLst>
                <a:ext uri="{FF2B5EF4-FFF2-40B4-BE49-F238E27FC236}">
                  <a16:creationId xmlns:a16="http://schemas.microsoft.com/office/drawing/2014/main" id="{5AF7DEC4-6F57-448E-AAF0-DB7F5374D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83" y="4168835"/>
              <a:ext cx="149281" cy="153109"/>
            </a:xfrm>
            <a:custGeom>
              <a:avLst/>
              <a:gdLst>
                <a:gd name="T0" fmla="*/ 14 w 78"/>
                <a:gd name="T1" fmla="*/ 76 h 80"/>
                <a:gd name="T2" fmla="*/ 14 w 78"/>
                <a:gd name="T3" fmla="*/ 72 h 80"/>
                <a:gd name="T4" fmla="*/ 14 w 78"/>
                <a:gd name="T5" fmla="*/ 68 h 80"/>
                <a:gd name="T6" fmla="*/ 14 w 78"/>
                <a:gd name="T7" fmla="*/ 64 h 80"/>
                <a:gd name="T8" fmla="*/ 14 w 78"/>
                <a:gd name="T9" fmla="*/ 60 h 80"/>
                <a:gd name="T10" fmla="*/ 12 w 78"/>
                <a:gd name="T11" fmla="*/ 58 h 80"/>
                <a:gd name="T12" fmla="*/ 8 w 78"/>
                <a:gd name="T13" fmla="*/ 56 h 80"/>
                <a:gd name="T14" fmla="*/ 6 w 78"/>
                <a:gd name="T15" fmla="*/ 54 h 80"/>
                <a:gd name="T16" fmla="*/ 2 w 78"/>
                <a:gd name="T17" fmla="*/ 56 h 80"/>
                <a:gd name="T18" fmla="*/ 0 w 78"/>
                <a:gd name="T19" fmla="*/ 52 h 80"/>
                <a:gd name="T20" fmla="*/ 4 w 78"/>
                <a:gd name="T21" fmla="*/ 46 h 80"/>
                <a:gd name="T22" fmla="*/ 4 w 78"/>
                <a:gd name="T23" fmla="*/ 42 h 80"/>
                <a:gd name="T24" fmla="*/ 8 w 78"/>
                <a:gd name="T25" fmla="*/ 34 h 80"/>
                <a:gd name="T26" fmla="*/ 8 w 78"/>
                <a:gd name="T27" fmla="*/ 30 h 80"/>
                <a:gd name="T28" fmla="*/ 6 w 78"/>
                <a:gd name="T29" fmla="*/ 26 h 80"/>
                <a:gd name="T30" fmla="*/ 10 w 78"/>
                <a:gd name="T31" fmla="*/ 26 h 80"/>
                <a:gd name="T32" fmla="*/ 8 w 78"/>
                <a:gd name="T33" fmla="*/ 22 h 80"/>
                <a:gd name="T34" fmla="*/ 6 w 78"/>
                <a:gd name="T35" fmla="*/ 16 h 80"/>
                <a:gd name="T36" fmla="*/ 8 w 78"/>
                <a:gd name="T37" fmla="*/ 8 h 80"/>
                <a:gd name="T38" fmla="*/ 6 w 78"/>
                <a:gd name="T39" fmla="*/ 6 h 80"/>
                <a:gd name="T40" fmla="*/ 16 w 78"/>
                <a:gd name="T41" fmla="*/ 2 h 80"/>
                <a:gd name="T42" fmla="*/ 20 w 78"/>
                <a:gd name="T43" fmla="*/ 2 h 80"/>
                <a:gd name="T44" fmla="*/ 26 w 78"/>
                <a:gd name="T45" fmla="*/ 2 h 80"/>
                <a:gd name="T46" fmla="*/ 30 w 78"/>
                <a:gd name="T47" fmla="*/ 0 h 80"/>
                <a:gd name="T48" fmla="*/ 32 w 78"/>
                <a:gd name="T49" fmla="*/ 2 h 80"/>
                <a:gd name="T50" fmla="*/ 38 w 78"/>
                <a:gd name="T51" fmla="*/ 4 h 80"/>
                <a:gd name="T52" fmla="*/ 42 w 78"/>
                <a:gd name="T53" fmla="*/ 0 h 80"/>
                <a:gd name="T54" fmla="*/ 50 w 78"/>
                <a:gd name="T55" fmla="*/ 4 h 80"/>
                <a:gd name="T56" fmla="*/ 52 w 78"/>
                <a:gd name="T57" fmla="*/ 6 h 80"/>
                <a:gd name="T58" fmla="*/ 58 w 78"/>
                <a:gd name="T59" fmla="*/ 6 h 80"/>
                <a:gd name="T60" fmla="*/ 62 w 78"/>
                <a:gd name="T61" fmla="*/ 10 h 80"/>
                <a:gd name="T62" fmla="*/ 68 w 78"/>
                <a:gd name="T63" fmla="*/ 8 h 80"/>
                <a:gd name="T64" fmla="*/ 70 w 78"/>
                <a:gd name="T65" fmla="*/ 10 h 80"/>
                <a:gd name="T66" fmla="*/ 74 w 78"/>
                <a:gd name="T67" fmla="*/ 10 h 80"/>
                <a:gd name="T68" fmla="*/ 74 w 78"/>
                <a:gd name="T69" fmla="*/ 18 h 80"/>
                <a:gd name="T70" fmla="*/ 76 w 78"/>
                <a:gd name="T71" fmla="*/ 22 h 80"/>
                <a:gd name="T72" fmla="*/ 76 w 78"/>
                <a:gd name="T73" fmla="*/ 26 h 80"/>
                <a:gd name="T74" fmla="*/ 74 w 78"/>
                <a:gd name="T75" fmla="*/ 30 h 80"/>
                <a:gd name="T76" fmla="*/ 70 w 78"/>
                <a:gd name="T77" fmla="*/ 40 h 80"/>
                <a:gd name="T78" fmla="*/ 68 w 78"/>
                <a:gd name="T79" fmla="*/ 44 h 80"/>
                <a:gd name="T80" fmla="*/ 68 w 78"/>
                <a:gd name="T81" fmla="*/ 52 h 80"/>
                <a:gd name="T82" fmla="*/ 66 w 78"/>
                <a:gd name="T83" fmla="*/ 52 h 80"/>
                <a:gd name="T84" fmla="*/ 70 w 78"/>
                <a:gd name="T85" fmla="*/ 58 h 80"/>
                <a:gd name="T86" fmla="*/ 72 w 78"/>
                <a:gd name="T87" fmla="*/ 62 h 80"/>
                <a:gd name="T88" fmla="*/ 74 w 78"/>
                <a:gd name="T89" fmla="*/ 68 h 80"/>
                <a:gd name="T90" fmla="*/ 70 w 78"/>
                <a:gd name="T91" fmla="*/ 68 h 80"/>
                <a:gd name="T92" fmla="*/ 68 w 78"/>
                <a:gd name="T93" fmla="*/ 66 h 80"/>
                <a:gd name="T94" fmla="*/ 64 w 78"/>
                <a:gd name="T95" fmla="*/ 70 h 80"/>
                <a:gd name="T96" fmla="*/ 52 w 78"/>
                <a:gd name="T97" fmla="*/ 70 h 80"/>
                <a:gd name="T98" fmla="*/ 32 w 78"/>
                <a:gd name="T99" fmla="*/ 70 h 80"/>
                <a:gd name="T100" fmla="*/ 22 w 78"/>
                <a:gd name="T101" fmla="*/ 74 h 80"/>
                <a:gd name="T102" fmla="*/ 20 w 78"/>
                <a:gd name="T103" fmla="*/ 76 h 80"/>
                <a:gd name="T104" fmla="*/ 14 w 78"/>
                <a:gd name="T10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" h="80">
                  <a:moveTo>
                    <a:pt x="14" y="80"/>
                  </a:moveTo>
                  <a:lnTo>
                    <a:pt x="14" y="76"/>
                  </a:lnTo>
                  <a:lnTo>
                    <a:pt x="12" y="74"/>
                  </a:lnTo>
                  <a:lnTo>
                    <a:pt x="14" y="72"/>
                  </a:lnTo>
                  <a:lnTo>
                    <a:pt x="14" y="70"/>
                  </a:lnTo>
                  <a:lnTo>
                    <a:pt x="14" y="68"/>
                  </a:lnTo>
                  <a:lnTo>
                    <a:pt x="14" y="66"/>
                  </a:lnTo>
                  <a:lnTo>
                    <a:pt x="14" y="64"/>
                  </a:lnTo>
                  <a:lnTo>
                    <a:pt x="16" y="62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2" y="58"/>
                  </a:lnTo>
                  <a:lnTo>
                    <a:pt x="10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0" y="52"/>
                  </a:lnTo>
                  <a:lnTo>
                    <a:pt x="2" y="50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4" y="42"/>
                  </a:lnTo>
                  <a:lnTo>
                    <a:pt x="6" y="40"/>
                  </a:lnTo>
                  <a:lnTo>
                    <a:pt x="8" y="34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8" y="22"/>
                  </a:lnTo>
                  <a:lnTo>
                    <a:pt x="8" y="20"/>
                  </a:lnTo>
                  <a:lnTo>
                    <a:pt x="6" y="16"/>
                  </a:lnTo>
                  <a:lnTo>
                    <a:pt x="8" y="14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20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8" y="4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4" y="2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4" y="6"/>
                  </a:lnTo>
                  <a:lnTo>
                    <a:pt x="58" y="6"/>
                  </a:lnTo>
                  <a:lnTo>
                    <a:pt x="58" y="8"/>
                  </a:lnTo>
                  <a:lnTo>
                    <a:pt x="62" y="10"/>
                  </a:lnTo>
                  <a:lnTo>
                    <a:pt x="66" y="10"/>
                  </a:lnTo>
                  <a:lnTo>
                    <a:pt x="68" y="8"/>
                  </a:lnTo>
                  <a:lnTo>
                    <a:pt x="70" y="8"/>
                  </a:lnTo>
                  <a:lnTo>
                    <a:pt x="70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2" y="14"/>
                  </a:lnTo>
                  <a:lnTo>
                    <a:pt x="74" y="18"/>
                  </a:lnTo>
                  <a:lnTo>
                    <a:pt x="74" y="20"/>
                  </a:lnTo>
                  <a:lnTo>
                    <a:pt x="76" y="22"/>
                  </a:lnTo>
                  <a:lnTo>
                    <a:pt x="78" y="24"/>
                  </a:lnTo>
                  <a:lnTo>
                    <a:pt x="76" y="26"/>
                  </a:lnTo>
                  <a:lnTo>
                    <a:pt x="76" y="30"/>
                  </a:lnTo>
                  <a:lnTo>
                    <a:pt x="74" y="30"/>
                  </a:lnTo>
                  <a:lnTo>
                    <a:pt x="70" y="36"/>
                  </a:lnTo>
                  <a:lnTo>
                    <a:pt x="70" y="40"/>
                  </a:lnTo>
                  <a:lnTo>
                    <a:pt x="68" y="42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68" y="52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8" y="54"/>
                  </a:lnTo>
                  <a:lnTo>
                    <a:pt x="70" y="58"/>
                  </a:lnTo>
                  <a:lnTo>
                    <a:pt x="70" y="62"/>
                  </a:lnTo>
                  <a:lnTo>
                    <a:pt x="72" y="62"/>
                  </a:lnTo>
                  <a:lnTo>
                    <a:pt x="74" y="66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70" y="68"/>
                  </a:lnTo>
                  <a:lnTo>
                    <a:pt x="70" y="70"/>
                  </a:lnTo>
                  <a:lnTo>
                    <a:pt x="68" y="66"/>
                  </a:lnTo>
                  <a:lnTo>
                    <a:pt x="64" y="66"/>
                  </a:lnTo>
                  <a:lnTo>
                    <a:pt x="64" y="70"/>
                  </a:lnTo>
                  <a:lnTo>
                    <a:pt x="58" y="68"/>
                  </a:lnTo>
                  <a:lnTo>
                    <a:pt x="52" y="70"/>
                  </a:lnTo>
                  <a:lnTo>
                    <a:pt x="36" y="70"/>
                  </a:lnTo>
                  <a:lnTo>
                    <a:pt x="32" y="70"/>
                  </a:lnTo>
                  <a:lnTo>
                    <a:pt x="32" y="72"/>
                  </a:lnTo>
                  <a:lnTo>
                    <a:pt x="22" y="74"/>
                  </a:lnTo>
                  <a:lnTo>
                    <a:pt x="22" y="76"/>
                  </a:lnTo>
                  <a:lnTo>
                    <a:pt x="20" y="76"/>
                  </a:lnTo>
                  <a:lnTo>
                    <a:pt x="16" y="80"/>
                  </a:lnTo>
                  <a:lnTo>
                    <a:pt x="14" y="8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4" name="Comoros">
              <a:extLst>
                <a:ext uri="{FF2B5EF4-FFF2-40B4-BE49-F238E27FC236}">
                  <a16:creationId xmlns:a16="http://schemas.microsoft.com/office/drawing/2014/main" id="{7D78E72B-44A0-45FE-9FBB-6078FE5C87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6616" y="4693233"/>
              <a:ext cx="34449" cy="26794"/>
            </a:xfrm>
            <a:custGeom>
              <a:avLst/>
              <a:gdLst>
                <a:gd name="T0" fmla="*/ 4 w 18"/>
                <a:gd name="T1" fmla="*/ 8 h 14"/>
                <a:gd name="T2" fmla="*/ 4 w 18"/>
                <a:gd name="T3" fmla="*/ 6 h 14"/>
                <a:gd name="T4" fmla="*/ 4 w 18"/>
                <a:gd name="T5" fmla="*/ 4 h 14"/>
                <a:gd name="T6" fmla="*/ 4 w 18"/>
                <a:gd name="T7" fmla="*/ 2 h 14"/>
                <a:gd name="T8" fmla="*/ 4 w 18"/>
                <a:gd name="T9" fmla="*/ 0 h 14"/>
                <a:gd name="T10" fmla="*/ 2 w 18"/>
                <a:gd name="T11" fmla="*/ 0 h 14"/>
                <a:gd name="T12" fmla="*/ 0 w 18"/>
                <a:gd name="T13" fmla="*/ 4 h 14"/>
                <a:gd name="T14" fmla="*/ 2 w 18"/>
                <a:gd name="T15" fmla="*/ 4 h 14"/>
                <a:gd name="T16" fmla="*/ 2 w 18"/>
                <a:gd name="T17" fmla="*/ 8 h 14"/>
                <a:gd name="T18" fmla="*/ 4 w 18"/>
                <a:gd name="T19" fmla="*/ 8 h 14"/>
                <a:gd name="T20" fmla="*/ 4 w 18"/>
                <a:gd name="T21" fmla="*/ 8 h 14"/>
                <a:gd name="T22" fmla="*/ 4 w 18"/>
                <a:gd name="T23" fmla="*/ 12 h 14"/>
                <a:gd name="T24" fmla="*/ 6 w 18"/>
                <a:gd name="T25" fmla="*/ 12 h 14"/>
                <a:gd name="T26" fmla="*/ 8 w 18"/>
                <a:gd name="T27" fmla="*/ 14 h 14"/>
                <a:gd name="T28" fmla="*/ 6 w 18"/>
                <a:gd name="T29" fmla="*/ 14 h 14"/>
                <a:gd name="T30" fmla="*/ 4 w 18"/>
                <a:gd name="T31" fmla="*/ 14 h 14"/>
                <a:gd name="T32" fmla="*/ 4 w 18"/>
                <a:gd name="T33" fmla="*/ 12 h 14"/>
                <a:gd name="T34" fmla="*/ 18 w 18"/>
                <a:gd name="T35" fmla="*/ 14 h 14"/>
                <a:gd name="T36" fmla="*/ 18 w 18"/>
                <a:gd name="T37" fmla="*/ 14 h 14"/>
                <a:gd name="T38" fmla="*/ 18 w 18"/>
                <a:gd name="T39" fmla="*/ 10 h 14"/>
                <a:gd name="T40" fmla="*/ 18 w 18"/>
                <a:gd name="T41" fmla="*/ 12 h 14"/>
                <a:gd name="T42" fmla="*/ 14 w 18"/>
                <a:gd name="T43" fmla="*/ 12 h 14"/>
                <a:gd name="T44" fmla="*/ 16 w 18"/>
                <a:gd name="T45" fmla="*/ 12 h 14"/>
                <a:gd name="T46" fmla="*/ 18 w 18"/>
                <a:gd name="T4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14">
                  <a:moveTo>
                    <a:pt x="4" y="8"/>
                  </a:move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close/>
                  <a:moveTo>
                    <a:pt x="4" y="12"/>
                  </a:moveTo>
                  <a:lnTo>
                    <a:pt x="6" y="12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4" y="12"/>
                  </a:lnTo>
                  <a:close/>
                  <a:moveTo>
                    <a:pt x="18" y="14"/>
                  </a:moveTo>
                  <a:lnTo>
                    <a:pt x="18" y="14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8" y="1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5" name="Congo">
              <a:extLst>
                <a:ext uri="{FF2B5EF4-FFF2-40B4-BE49-F238E27FC236}">
                  <a16:creationId xmlns:a16="http://schemas.microsoft.com/office/drawing/2014/main" id="{5D0B88DC-6E74-4150-9D3D-129920B40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6382" y="4333427"/>
              <a:ext cx="179903" cy="214352"/>
            </a:xfrm>
            <a:custGeom>
              <a:avLst/>
              <a:gdLst>
                <a:gd name="T0" fmla="*/ 2 w 94"/>
                <a:gd name="T1" fmla="*/ 92 h 112"/>
                <a:gd name="T2" fmla="*/ 6 w 94"/>
                <a:gd name="T3" fmla="*/ 90 h 112"/>
                <a:gd name="T4" fmla="*/ 10 w 94"/>
                <a:gd name="T5" fmla="*/ 90 h 112"/>
                <a:gd name="T6" fmla="*/ 6 w 94"/>
                <a:gd name="T7" fmla="*/ 82 h 112"/>
                <a:gd name="T8" fmla="*/ 4 w 94"/>
                <a:gd name="T9" fmla="*/ 80 h 112"/>
                <a:gd name="T10" fmla="*/ 6 w 94"/>
                <a:gd name="T11" fmla="*/ 78 h 112"/>
                <a:gd name="T12" fmla="*/ 10 w 94"/>
                <a:gd name="T13" fmla="*/ 76 h 112"/>
                <a:gd name="T14" fmla="*/ 18 w 94"/>
                <a:gd name="T15" fmla="*/ 74 h 112"/>
                <a:gd name="T16" fmla="*/ 20 w 94"/>
                <a:gd name="T17" fmla="*/ 70 h 112"/>
                <a:gd name="T18" fmla="*/ 28 w 94"/>
                <a:gd name="T19" fmla="*/ 76 h 112"/>
                <a:gd name="T20" fmla="*/ 32 w 94"/>
                <a:gd name="T21" fmla="*/ 76 h 112"/>
                <a:gd name="T22" fmla="*/ 36 w 94"/>
                <a:gd name="T23" fmla="*/ 78 h 112"/>
                <a:gd name="T24" fmla="*/ 40 w 94"/>
                <a:gd name="T25" fmla="*/ 64 h 112"/>
                <a:gd name="T26" fmla="*/ 40 w 94"/>
                <a:gd name="T27" fmla="*/ 56 h 112"/>
                <a:gd name="T28" fmla="*/ 36 w 94"/>
                <a:gd name="T29" fmla="*/ 52 h 112"/>
                <a:gd name="T30" fmla="*/ 34 w 94"/>
                <a:gd name="T31" fmla="*/ 50 h 112"/>
                <a:gd name="T32" fmla="*/ 36 w 94"/>
                <a:gd name="T33" fmla="*/ 48 h 112"/>
                <a:gd name="T34" fmla="*/ 36 w 94"/>
                <a:gd name="T35" fmla="*/ 44 h 112"/>
                <a:gd name="T36" fmla="*/ 40 w 94"/>
                <a:gd name="T37" fmla="*/ 42 h 112"/>
                <a:gd name="T38" fmla="*/ 42 w 94"/>
                <a:gd name="T39" fmla="*/ 36 h 112"/>
                <a:gd name="T40" fmla="*/ 36 w 94"/>
                <a:gd name="T41" fmla="*/ 32 h 112"/>
                <a:gd name="T42" fmla="*/ 28 w 94"/>
                <a:gd name="T43" fmla="*/ 32 h 112"/>
                <a:gd name="T44" fmla="*/ 26 w 94"/>
                <a:gd name="T45" fmla="*/ 32 h 112"/>
                <a:gd name="T46" fmla="*/ 24 w 94"/>
                <a:gd name="T47" fmla="*/ 24 h 112"/>
                <a:gd name="T48" fmla="*/ 42 w 94"/>
                <a:gd name="T49" fmla="*/ 22 h 112"/>
                <a:gd name="T50" fmla="*/ 46 w 94"/>
                <a:gd name="T51" fmla="*/ 22 h 112"/>
                <a:gd name="T52" fmla="*/ 48 w 94"/>
                <a:gd name="T53" fmla="*/ 24 h 112"/>
                <a:gd name="T54" fmla="*/ 52 w 94"/>
                <a:gd name="T55" fmla="*/ 24 h 112"/>
                <a:gd name="T56" fmla="*/ 56 w 94"/>
                <a:gd name="T57" fmla="*/ 24 h 112"/>
                <a:gd name="T58" fmla="*/ 60 w 94"/>
                <a:gd name="T59" fmla="*/ 24 h 112"/>
                <a:gd name="T60" fmla="*/ 62 w 94"/>
                <a:gd name="T61" fmla="*/ 24 h 112"/>
                <a:gd name="T62" fmla="*/ 62 w 94"/>
                <a:gd name="T63" fmla="*/ 20 h 112"/>
                <a:gd name="T64" fmla="*/ 72 w 94"/>
                <a:gd name="T65" fmla="*/ 4 h 112"/>
                <a:gd name="T66" fmla="*/ 80 w 94"/>
                <a:gd name="T67" fmla="*/ 0 h 112"/>
                <a:gd name="T68" fmla="*/ 88 w 94"/>
                <a:gd name="T69" fmla="*/ 0 h 112"/>
                <a:gd name="T70" fmla="*/ 92 w 94"/>
                <a:gd name="T71" fmla="*/ 2 h 112"/>
                <a:gd name="T72" fmla="*/ 94 w 94"/>
                <a:gd name="T73" fmla="*/ 4 h 112"/>
                <a:gd name="T74" fmla="*/ 92 w 94"/>
                <a:gd name="T75" fmla="*/ 14 h 112"/>
                <a:gd name="T76" fmla="*/ 86 w 94"/>
                <a:gd name="T77" fmla="*/ 28 h 112"/>
                <a:gd name="T78" fmla="*/ 84 w 94"/>
                <a:gd name="T79" fmla="*/ 36 h 112"/>
                <a:gd name="T80" fmla="*/ 84 w 94"/>
                <a:gd name="T81" fmla="*/ 42 h 112"/>
                <a:gd name="T82" fmla="*/ 82 w 94"/>
                <a:gd name="T83" fmla="*/ 50 h 112"/>
                <a:gd name="T84" fmla="*/ 74 w 94"/>
                <a:gd name="T85" fmla="*/ 62 h 112"/>
                <a:gd name="T86" fmla="*/ 68 w 94"/>
                <a:gd name="T87" fmla="*/ 64 h 112"/>
                <a:gd name="T88" fmla="*/ 62 w 94"/>
                <a:gd name="T89" fmla="*/ 74 h 112"/>
                <a:gd name="T90" fmla="*/ 62 w 94"/>
                <a:gd name="T91" fmla="*/ 80 h 112"/>
                <a:gd name="T92" fmla="*/ 60 w 94"/>
                <a:gd name="T93" fmla="*/ 92 h 112"/>
                <a:gd name="T94" fmla="*/ 54 w 94"/>
                <a:gd name="T95" fmla="*/ 98 h 112"/>
                <a:gd name="T96" fmla="*/ 48 w 94"/>
                <a:gd name="T97" fmla="*/ 108 h 112"/>
                <a:gd name="T98" fmla="*/ 40 w 94"/>
                <a:gd name="T99" fmla="*/ 104 h 112"/>
                <a:gd name="T100" fmla="*/ 42 w 94"/>
                <a:gd name="T101" fmla="*/ 100 h 112"/>
                <a:gd name="T102" fmla="*/ 34 w 94"/>
                <a:gd name="T103" fmla="*/ 104 h 112"/>
                <a:gd name="T104" fmla="*/ 30 w 94"/>
                <a:gd name="T105" fmla="*/ 108 h 112"/>
                <a:gd name="T106" fmla="*/ 28 w 94"/>
                <a:gd name="T107" fmla="*/ 106 h 112"/>
                <a:gd name="T108" fmla="*/ 24 w 94"/>
                <a:gd name="T109" fmla="*/ 106 h 112"/>
                <a:gd name="T110" fmla="*/ 20 w 94"/>
                <a:gd name="T111" fmla="*/ 102 h 112"/>
                <a:gd name="T112" fmla="*/ 16 w 94"/>
                <a:gd name="T113" fmla="*/ 104 h 112"/>
                <a:gd name="T114" fmla="*/ 12 w 94"/>
                <a:gd name="T115" fmla="*/ 108 h 112"/>
                <a:gd name="T116" fmla="*/ 8 w 94"/>
                <a:gd name="T117" fmla="*/ 110 h 112"/>
                <a:gd name="T118" fmla="*/ 6 w 94"/>
                <a:gd name="T119" fmla="*/ 102 h 112"/>
                <a:gd name="T120" fmla="*/ 0 w 94"/>
                <a:gd name="T121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112">
                  <a:moveTo>
                    <a:pt x="0" y="96"/>
                  </a:moveTo>
                  <a:lnTo>
                    <a:pt x="2" y="94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10" y="84"/>
                  </a:lnTo>
                  <a:lnTo>
                    <a:pt x="8" y="84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4" y="84"/>
                  </a:lnTo>
                  <a:lnTo>
                    <a:pt x="4" y="80"/>
                  </a:lnTo>
                  <a:lnTo>
                    <a:pt x="2" y="78"/>
                  </a:lnTo>
                  <a:lnTo>
                    <a:pt x="4" y="78"/>
                  </a:lnTo>
                  <a:lnTo>
                    <a:pt x="6" y="78"/>
                  </a:lnTo>
                  <a:lnTo>
                    <a:pt x="8" y="78"/>
                  </a:lnTo>
                  <a:lnTo>
                    <a:pt x="10" y="78"/>
                  </a:lnTo>
                  <a:lnTo>
                    <a:pt x="10" y="76"/>
                  </a:lnTo>
                  <a:lnTo>
                    <a:pt x="12" y="76"/>
                  </a:lnTo>
                  <a:lnTo>
                    <a:pt x="16" y="76"/>
                  </a:lnTo>
                  <a:lnTo>
                    <a:pt x="18" y="74"/>
                  </a:lnTo>
                  <a:lnTo>
                    <a:pt x="16" y="72"/>
                  </a:lnTo>
                  <a:lnTo>
                    <a:pt x="18" y="70"/>
                  </a:lnTo>
                  <a:lnTo>
                    <a:pt x="20" y="70"/>
                  </a:lnTo>
                  <a:lnTo>
                    <a:pt x="22" y="76"/>
                  </a:lnTo>
                  <a:lnTo>
                    <a:pt x="24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0" y="76"/>
                  </a:lnTo>
                  <a:lnTo>
                    <a:pt x="32" y="76"/>
                  </a:lnTo>
                  <a:lnTo>
                    <a:pt x="34" y="7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6" y="76"/>
                  </a:lnTo>
                  <a:lnTo>
                    <a:pt x="36" y="74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2" y="58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4" y="50"/>
                  </a:lnTo>
                  <a:lnTo>
                    <a:pt x="34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6"/>
                  </a:lnTo>
                  <a:lnTo>
                    <a:pt x="36" y="44"/>
                  </a:lnTo>
                  <a:lnTo>
                    <a:pt x="36" y="42"/>
                  </a:lnTo>
                  <a:lnTo>
                    <a:pt x="38" y="42"/>
                  </a:lnTo>
                  <a:lnTo>
                    <a:pt x="40" y="42"/>
                  </a:lnTo>
                  <a:lnTo>
                    <a:pt x="42" y="38"/>
                  </a:lnTo>
                  <a:lnTo>
                    <a:pt x="40" y="38"/>
                  </a:lnTo>
                  <a:lnTo>
                    <a:pt x="42" y="36"/>
                  </a:lnTo>
                  <a:lnTo>
                    <a:pt x="42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0" y="32"/>
                  </a:lnTo>
                  <a:lnTo>
                    <a:pt x="28" y="32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4" y="24"/>
                  </a:lnTo>
                  <a:lnTo>
                    <a:pt x="26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8" y="22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8" y="24"/>
                  </a:lnTo>
                  <a:lnTo>
                    <a:pt x="58" y="26"/>
                  </a:lnTo>
                  <a:lnTo>
                    <a:pt x="60" y="24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2" y="24"/>
                  </a:lnTo>
                  <a:lnTo>
                    <a:pt x="60" y="22"/>
                  </a:lnTo>
                  <a:lnTo>
                    <a:pt x="62" y="22"/>
                  </a:lnTo>
                  <a:lnTo>
                    <a:pt x="62" y="20"/>
                  </a:lnTo>
                  <a:lnTo>
                    <a:pt x="62" y="18"/>
                  </a:lnTo>
                  <a:lnTo>
                    <a:pt x="70" y="8"/>
                  </a:lnTo>
                  <a:lnTo>
                    <a:pt x="72" y="4"/>
                  </a:lnTo>
                  <a:lnTo>
                    <a:pt x="74" y="4"/>
                  </a:lnTo>
                  <a:lnTo>
                    <a:pt x="76" y="2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2" y="2"/>
                  </a:lnTo>
                  <a:lnTo>
                    <a:pt x="94" y="2"/>
                  </a:lnTo>
                  <a:lnTo>
                    <a:pt x="94" y="2"/>
                  </a:lnTo>
                  <a:lnTo>
                    <a:pt x="94" y="4"/>
                  </a:lnTo>
                  <a:lnTo>
                    <a:pt x="94" y="10"/>
                  </a:lnTo>
                  <a:lnTo>
                    <a:pt x="92" y="10"/>
                  </a:lnTo>
                  <a:lnTo>
                    <a:pt x="92" y="14"/>
                  </a:lnTo>
                  <a:lnTo>
                    <a:pt x="86" y="20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0"/>
                  </a:lnTo>
                  <a:lnTo>
                    <a:pt x="84" y="32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4" y="40"/>
                  </a:lnTo>
                  <a:lnTo>
                    <a:pt x="84" y="42"/>
                  </a:lnTo>
                  <a:lnTo>
                    <a:pt x="84" y="44"/>
                  </a:lnTo>
                  <a:lnTo>
                    <a:pt x="82" y="46"/>
                  </a:lnTo>
                  <a:lnTo>
                    <a:pt x="82" y="50"/>
                  </a:lnTo>
                  <a:lnTo>
                    <a:pt x="82" y="54"/>
                  </a:lnTo>
                  <a:lnTo>
                    <a:pt x="76" y="60"/>
                  </a:lnTo>
                  <a:lnTo>
                    <a:pt x="74" y="62"/>
                  </a:lnTo>
                  <a:lnTo>
                    <a:pt x="72" y="62"/>
                  </a:lnTo>
                  <a:lnTo>
                    <a:pt x="70" y="62"/>
                  </a:lnTo>
                  <a:lnTo>
                    <a:pt x="68" y="64"/>
                  </a:lnTo>
                  <a:lnTo>
                    <a:pt x="66" y="68"/>
                  </a:lnTo>
                  <a:lnTo>
                    <a:pt x="66" y="70"/>
                  </a:lnTo>
                  <a:lnTo>
                    <a:pt x="62" y="74"/>
                  </a:lnTo>
                  <a:lnTo>
                    <a:pt x="60" y="76"/>
                  </a:lnTo>
                  <a:lnTo>
                    <a:pt x="62" y="80"/>
                  </a:lnTo>
                  <a:lnTo>
                    <a:pt x="62" y="80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60" y="92"/>
                  </a:lnTo>
                  <a:lnTo>
                    <a:pt x="58" y="96"/>
                  </a:lnTo>
                  <a:lnTo>
                    <a:pt x="56" y="98"/>
                  </a:lnTo>
                  <a:lnTo>
                    <a:pt x="54" y="98"/>
                  </a:lnTo>
                  <a:lnTo>
                    <a:pt x="54" y="100"/>
                  </a:lnTo>
                  <a:lnTo>
                    <a:pt x="48" y="104"/>
                  </a:lnTo>
                  <a:lnTo>
                    <a:pt x="48" y="108"/>
                  </a:lnTo>
                  <a:lnTo>
                    <a:pt x="44" y="108"/>
                  </a:lnTo>
                  <a:lnTo>
                    <a:pt x="42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2" y="102"/>
                  </a:lnTo>
                  <a:lnTo>
                    <a:pt x="42" y="100"/>
                  </a:lnTo>
                  <a:lnTo>
                    <a:pt x="38" y="102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2" y="104"/>
                  </a:lnTo>
                  <a:lnTo>
                    <a:pt x="32" y="106"/>
                  </a:lnTo>
                  <a:lnTo>
                    <a:pt x="30" y="108"/>
                  </a:lnTo>
                  <a:lnTo>
                    <a:pt x="28" y="108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6" y="106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2" y="104"/>
                  </a:lnTo>
                  <a:lnTo>
                    <a:pt x="20" y="102"/>
                  </a:lnTo>
                  <a:lnTo>
                    <a:pt x="20" y="102"/>
                  </a:lnTo>
                  <a:lnTo>
                    <a:pt x="18" y="104"/>
                  </a:lnTo>
                  <a:lnTo>
                    <a:pt x="16" y="104"/>
                  </a:lnTo>
                  <a:lnTo>
                    <a:pt x="16" y="106"/>
                  </a:lnTo>
                  <a:lnTo>
                    <a:pt x="14" y="108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0" y="112"/>
                  </a:lnTo>
                  <a:lnTo>
                    <a:pt x="8" y="110"/>
                  </a:lnTo>
                  <a:lnTo>
                    <a:pt x="8" y="106"/>
                  </a:lnTo>
                  <a:lnTo>
                    <a:pt x="6" y="104"/>
                  </a:lnTo>
                  <a:lnTo>
                    <a:pt x="6" y="102"/>
                  </a:lnTo>
                  <a:lnTo>
                    <a:pt x="4" y="100"/>
                  </a:lnTo>
                  <a:lnTo>
                    <a:pt x="2" y="98"/>
                  </a:lnTo>
                  <a:lnTo>
                    <a:pt x="0" y="9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6" name="Chad">
              <a:extLst>
                <a:ext uri="{FF2B5EF4-FFF2-40B4-BE49-F238E27FC236}">
                  <a16:creationId xmlns:a16="http://schemas.microsoft.com/office/drawing/2014/main" id="{3BE4F3D5-5C05-49F4-95B9-A8A9084602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3176" y="3854962"/>
              <a:ext cx="271768" cy="394255"/>
            </a:xfrm>
            <a:custGeom>
              <a:avLst/>
              <a:gdLst>
                <a:gd name="T0" fmla="*/ 142 w 142"/>
                <a:gd name="T1" fmla="*/ 50 h 206"/>
                <a:gd name="T2" fmla="*/ 138 w 142"/>
                <a:gd name="T3" fmla="*/ 102 h 206"/>
                <a:gd name="T4" fmla="*/ 132 w 142"/>
                <a:gd name="T5" fmla="*/ 102 h 206"/>
                <a:gd name="T6" fmla="*/ 132 w 142"/>
                <a:gd name="T7" fmla="*/ 110 h 206"/>
                <a:gd name="T8" fmla="*/ 124 w 142"/>
                <a:gd name="T9" fmla="*/ 118 h 206"/>
                <a:gd name="T10" fmla="*/ 124 w 142"/>
                <a:gd name="T11" fmla="*/ 122 h 206"/>
                <a:gd name="T12" fmla="*/ 124 w 142"/>
                <a:gd name="T13" fmla="*/ 128 h 206"/>
                <a:gd name="T14" fmla="*/ 118 w 142"/>
                <a:gd name="T15" fmla="*/ 136 h 206"/>
                <a:gd name="T16" fmla="*/ 122 w 142"/>
                <a:gd name="T17" fmla="*/ 138 h 206"/>
                <a:gd name="T18" fmla="*/ 122 w 142"/>
                <a:gd name="T19" fmla="*/ 142 h 206"/>
                <a:gd name="T20" fmla="*/ 124 w 142"/>
                <a:gd name="T21" fmla="*/ 146 h 206"/>
                <a:gd name="T22" fmla="*/ 130 w 142"/>
                <a:gd name="T23" fmla="*/ 152 h 206"/>
                <a:gd name="T24" fmla="*/ 130 w 142"/>
                <a:gd name="T25" fmla="*/ 158 h 206"/>
                <a:gd name="T26" fmla="*/ 124 w 142"/>
                <a:gd name="T27" fmla="*/ 160 h 206"/>
                <a:gd name="T28" fmla="*/ 116 w 142"/>
                <a:gd name="T29" fmla="*/ 164 h 206"/>
                <a:gd name="T30" fmla="*/ 114 w 142"/>
                <a:gd name="T31" fmla="*/ 168 h 206"/>
                <a:gd name="T32" fmla="*/ 110 w 142"/>
                <a:gd name="T33" fmla="*/ 170 h 206"/>
                <a:gd name="T34" fmla="*/ 106 w 142"/>
                <a:gd name="T35" fmla="*/ 176 h 206"/>
                <a:gd name="T36" fmla="*/ 106 w 142"/>
                <a:gd name="T37" fmla="*/ 182 h 206"/>
                <a:gd name="T38" fmla="*/ 96 w 142"/>
                <a:gd name="T39" fmla="*/ 184 h 206"/>
                <a:gd name="T40" fmla="*/ 88 w 142"/>
                <a:gd name="T41" fmla="*/ 184 h 206"/>
                <a:gd name="T42" fmla="*/ 82 w 142"/>
                <a:gd name="T43" fmla="*/ 184 h 206"/>
                <a:gd name="T44" fmla="*/ 84 w 142"/>
                <a:gd name="T45" fmla="*/ 190 h 206"/>
                <a:gd name="T46" fmla="*/ 80 w 142"/>
                <a:gd name="T47" fmla="*/ 196 h 206"/>
                <a:gd name="T48" fmla="*/ 66 w 142"/>
                <a:gd name="T49" fmla="*/ 200 h 206"/>
                <a:gd name="T50" fmla="*/ 58 w 142"/>
                <a:gd name="T51" fmla="*/ 204 h 206"/>
                <a:gd name="T52" fmla="*/ 54 w 142"/>
                <a:gd name="T53" fmla="*/ 198 h 206"/>
                <a:gd name="T54" fmla="*/ 52 w 142"/>
                <a:gd name="T55" fmla="*/ 204 h 206"/>
                <a:gd name="T56" fmla="*/ 44 w 142"/>
                <a:gd name="T57" fmla="*/ 206 h 206"/>
                <a:gd name="T58" fmla="*/ 42 w 142"/>
                <a:gd name="T59" fmla="*/ 200 h 206"/>
                <a:gd name="T60" fmla="*/ 36 w 142"/>
                <a:gd name="T61" fmla="*/ 192 h 206"/>
                <a:gd name="T62" fmla="*/ 26 w 142"/>
                <a:gd name="T63" fmla="*/ 182 h 206"/>
                <a:gd name="T64" fmla="*/ 24 w 142"/>
                <a:gd name="T65" fmla="*/ 178 h 206"/>
                <a:gd name="T66" fmla="*/ 24 w 142"/>
                <a:gd name="T67" fmla="*/ 174 h 206"/>
                <a:gd name="T68" fmla="*/ 30 w 142"/>
                <a:gd name="T69" fmla="*/ 174 h 206"/>
                <a:gd name="T70" fmla="*/ 34 w 142"/>
                <a:gd name="T71" fmla="*/ 174 h 206"/>
                <a:gd name="T72" fmla="*/ 40 w 142"/>
                <a:gd name="T73" fmla="*/ 174 h 206"/>
                <a:gd name="T74" fmla="*/ 38 w 142"/>
                <a:gd name="T75" fmla="*/ 170 h 206"/>
                <a:gd name="T76" fmla="*/ 32 w 142"/>
                <a:gd name="T77" fmla="*/ 164 h 206"/>
                <a:gd name="T78" fmla="*/ 34 w 142"/>
                <a:gd name="T79" fmla="*/ 156 h 206"/>
                <a:gd name="T80" fmla="*/ 34 w 142"/>
                <a:gd name="T81" fmla="*/ 152 h 206"/>
                <a:gd name="T82" fmla="*/ 32 w 142"/>
                <a:gd name="T83" fmla="*/ 146 h 206"/>
                <a:gd name="T84" fmla="*/ 28 w 142"/>
                <a:gd name="T85" fmla="*/ 138 h 206"/>
                <a:gd name="T86" fmla="*/ 20 w 142"/>
                <a:gd name="T87" fmla="*/ 132 h 206"/>
                <a:gd name="T88" fmla="*/ 14 w 142"/>
                <a:gd name="T89" fmla="*/ 112 h 206"/>
                <a:gd name="T90" fmla="*/ 18 w 142"/>
                <a:gd name="T91" fmla="*/ 110 h 206"/>
                <a:gd name="T92" fmla="*/ 38 w 142"/>
                <a:gd name="T93" fmla="*/ 70 h 206"/>
                <a:gd name="T94" fmla="*/ 44 w 142"/>
                <a:gd name="T95" fmla="*/ 40 h 206"/>
                <a:gd name="T96" fmla="*/ 36 w 142"/>
                <a:gd name="T97" fmla="*/ 24 h 206"/>
                <a:gd name="T98" fmla="*/ 2 w 142"/>
                <a:gd name="T99" fmla="*/ 132 h 206"/>
                <a:gd name="T100" fmla="*/ 0 w 142"/>
                <a:gd name="T101" fmla="*/ 13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" h="206">
                  <a:moveTo>
                    <a:pt x="28" y="6"/>
                  </a:moveTo>
                  <a:lnTo>
                    <a:pt x="42" y="0"/>
                  </a:lnTo>
                  <a:lnTo>
                    <a:pt x="142" y="50"/>
                  </a:lnTo>
                  <a:lnTo>
                    <a:pt x="142" y="100"/>
                  </a:lnTo>
                  <a:lnTo>
                    <a:pt x="140" y="100"/>
                  </a:lnTo>
                  <a:lnTo>
                    <a:pt x="138" y="102"/>
                  </a:lnTo>
                  <a:lnTo>
                    <a:pt x="136" y="100"/>
                  </a:lnTo>
                  <a:lnTo>
                    <a:pt x="134" y="100"/>
                  </a:lnTo>
                  <a:lnTo>
                    <a:pt x="132" y="102"/>
                  </a:lnTo>
                  <a:lnTo>
                    <a:pt x="132" y="106"/>
                  </a:lnTo>
                  <a:lnTo>
                    <a:pt x="132" y="106"/>
                  </a:lnTo>
                  <a:lnTo>
                    <a:pt x="132" y="110"/>
                  </a:lnTo>
                  <a:lnTo>
                    <a:pt x="126" y="116"/>
                  </a:lnTo>
                  <a:lnTo>
                    <a:pt x="126" y="114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124" y="120"/>
                  </a:lnTo>
                  <a:lnTo>
                    <a:pt x="124" y="122"/>
                  </a:lnTo>
                  <a:lnTo>
                    <a:pt x="122" y="124"/>
                  </a:lnTo>
                  <a:lnTo>
                    <a:pt x="120" y="126"/>
                  </a:lnTo>
                  <a:lnTo>
                    <a:pt x="124" y="128"/>
                  </a:lnTo>
                  <a:lnTo>
                    <a:pt x="124" y="130"/>
                  </a:lnTo>
                  <a:lnTo>
                    <a:pt x="122" y="132"/>
                  </a:lnTo>
                  <a:lnTo>
                    <a:pt x="118" y="136"/>
                  </a:lnTo>
                  <a:lnTo>
                    <a:pt x="118" y="138"/>
                  </a:lnTo>
                  <a:lnTo>
                    <a:pt x="120" y="140"/>
                  </a:lnTo>
                  <a:lnTo>
                    <a:pt x="122" y="138"/>
                  </a:lnTo>
                  <a:lnTo>
                    <a:pt x="124" y="138"/>
                  </a:lnTo>
                  <a:lnTo>
                    <a:pt x="124" y="140"/>
                  </a:lnTo>
                  <a:lnTo>
                    <a:pt x="122" y="142"/>
                  </a:lnTo>
                  <a:lnTo>
                    <a:pt x="124" y="142"/>
                  </a:lnTo>
                  <a:lnTo>
                    <a:pt x="124" y="144"/>
                  </a:lnTo>
                  <a:lnTo>
                    <a:pt x="124" y="146"/>
                  </a:lnTo>
                  <a:lnTo>
                    <a:pt x="124" y="150"/>
                  </a:lnTo>
                  <a:lnTo>
                    <a:pt x="124" y="152"/>
                  </a:lnTo>
                  <a:lnTo>
                    <a:pt x="130" y="152"/>
                  </a:lnTo>
                  <a:lnTo>
                    <a:pt x="132" y="154"/>
                  </a:lnTo>
                  <a:lnTo>
                    <a:pt x="130" y="156"/>
                  </a:lnTo>
                  <a:lnTo>
                    <a:pt x="130" y="158"/>
                  </a:lnTo>
                  <a:lnTo>
                    <a:pt x="130" y="160"/>
                  </a:lnTo>
                  <a:lnTo>
                    <a:pt x="126" y="162"/>
                  </a:lnTo>
                  <a:lnTo>
                    <a:pt x="124" y="160"/>
                  </a:lnTo>
                  <a:lnTo>
                    <a:pt x="122" y="160"/>
                  </a:lnTo>
                  <a:lnTo>
                    <a:pt x="120" y="162"/>
                  </a:lnTo>
                  <a:lnTo>
                    <a:pt x="116" y="164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14" y="168"/>
                  </a:lnTo>
                  <a:lnTo>
                    <a:pt x="112" y="172"/>
                  </a:lnTo>
                  <a:lnTo>
                    <a:pt x="110" y="172"/>
                  </a:lnTo>
                  <a:lnTo>
                    <a:pt x="110" y="170"/>
                  </a:lnTo>
                  <a:lnTo>
                    <a:pt x="108" y="172"/>
                  </a:lnTo>
                  <a:lnTo>
                    <a:pt x="108" y="174"/>
                  </a:lnTo>
                  <a:lnTo>
                    <a:pt x="106" y="176"/>
                  </a:lnTo>
                  <a:lnTo>
                    <a:pt x="106" y="178"/>
                  </a:lnTo>
                  <a:lnTo>
                    <a:pt x="106" y="180"/>
                  </a:lnTo>
                  <a:lnTo>
                    <a:pt x="106" y="182"/>
                  </a:lnTo>
                  <a:lnTo>
                    <a:pt x="104" y="182"/>
                  </a:lnTo>
                  <a:lnTo>
                    <a:pt x="102" y="184"/>
                  </a:lnTo>
                  <a:lnTo>
                    <a:pt x="96" y="184"/>
                  </a:lnTo>
                  <a:lnTo>
                    <a:pt x="94" y="186"/>
                  </a:lnTo>
                  <a:lnTo>
                    <a:pt x="90" y="184"/>
                  </a:lnTo>
                  <a:lnTo>
                    <a:pt x="88" y="184"/>
                  </a:lnTo>
                  <a:lnTo>
                    <a:pt x="86" y="184"/>
                  </a:lnTo>
                  <a:lnTo>
                    <a:pt x="84" y="184"/>
                  </a:lnTo>
                  <a:lnTo>
                    <a:pt x="82" y="184"/>
                  </a:lnTo>
                  <a:lnTo>
                    <a:pt x="82" y="188"/>
                  </a:lnTo>
                  <a:lnTo>
                    <a:pt x="84" y="190"/>
                  </a:lnTo>
                  <a:lnTo>
                    <a:pt x="84" y="190"/>
                  </a:lnTo>
                  <a:lnTo>
                    <a:pt x="86" y="192"/>
                  </a:lnTo>
                  <a:lnTo>
                    <a:pt x="82" y="194"/>
                  </a:lnTo>
                  <a:lnTo>
                    <a:pt x="80" y="196"/>
                  </a:lnTo>
                  <a:lnTo>
                    <a:pt x="76" y="196"/>
                  </a:lnTo>
                  <a:lnTo>
                    <a:pt x="70" y="196"/>
                  </a:lnTo>
                  <a:lnTo>
                    <a:pt x="66" y="200"/>
                  </a:lnTo>
                  <a:lnTo>
                    <a:pt x="64" y="200"/>
                  </a:lnTo>
                  <a:lnTo>
                    <a:pt x="60" y="202"/>
                  </a:lnTo>
                  <a:lnTo>
                    <a:pt x="58" y="204"/>
                  </a:lnTo>
                  <a:lnTo>
                    <a:pt x="56" y="202"/>
                  </a:lnTo>
                  <a:lnTo>
                    <a:pt x="56" y="200"/>
                  </a:lnTo>
                  <a:lnTo>
                    <a:pt x="54" y="198"/>
                  </a:lnTo>
                  <a:lnTo>
                    <a:pt x="54" y="200"/>
                  </a:lnTo>
                  <a:lnTo>
                    <a:pt x="54" y="202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6" y="206"/>
                  </a:lnTo>
                  <a:lnTo>
                    <a:pt x="44" y="206"/>
                  </a:lnTo>
                  <a:lnTo>
                    <a:pt x="44" y="202"/>
                  </a:lnTo>
                  <a:lnTo>
                    <a:pt x="42" y="202"/>
                  </a:lnTo>
                  <a:lnTo>
                    <a:pt x="42" y="200"/>
                  </a:lnTo>
                  <a:lnTo>
                    <a:pt x="40" y="196"/>
                  </a:lnTo>
                  <a:lnTo>
                    <a:pt x="38" y="194"/>
                  </a:lnTo>
                  <a:lnTo>
                    <a:pt x="36" y="192"/>
                  </a:lnTo>
                  <a:lnTo>
                    <a:pt x="32" y="186"/>
                  </a:lnTo>
                  <a:lnTo>
                    <a:pt x="28" y="182"/>
                  </a:lnTo>
                  <a:lnTo>
                    <a:pt x="26" y="182"/>
                  </a:lnTo>
                  <a:lnTo>
                    <a:pt x="24" y="180"/>
                  </a:lnTo>
                  <a:lnTo>
                    <a:pt x="24" y="180"/>
                  </a:lnTo>
                  <a:lnTo>
                    <a:pt x="24" y="178"/>
                  </a:lnTo>
                  <a:lnTo>
                    <a:pt x="24" y="176"/>
                  </a:lnTo>
                  <a:lnTo>
                    <a:pt x="24" y="174"/>
                  </a:lnTo>
                  <a:lnTo>
                    <a:pt x="24" y="174"/>
                  </a:lnTo>
                  <a:lnTo>
                    <a:pt x="26" y="172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2"/>
                  </a:lnTo>
                  <a:lnTo>
                    <a:pt x="34" y="174"/>
                  </a:lnTo>
                  <a:lnTo>
                    <a:pt x="34" y="174"/>
                  </a:lnTo>
                  <a:lnTo>
                    <a:pt x="38" y="174"/>
                  </a:lnTo>
                  <a:lnTo>
                    <a:pt x="38" y="174"/>
                  </a:lnTo>
                  <a:lnTo>
                    <a:pt x="40" y="174"/>
                  </a:lnTo>
                  <a:lnTo>
                    <a:pt x="42" y="174"/>
                  </a:lnTo>
                  <a:lnTo>
                    <a:pt x="42" y="174"/>
                  </a:lnTo>
                  <a:lnTo>
                    <a:pt x="38" y="170"/>
                  </a:lnTo>
                  <a:lnTo>
                    <a:pt x="36" y="168"/>
                  </a:lnTo>
                  <a:lnTo>
                    <a:pt x="34" y="166"/>
                  </a:lnTo>
                  <a:lnTo>
                    <a:pt x="32" y="164"/>
                  </a:lnTo>
                  <a:lnTo>
                    <a:pt x="32" y="160"/>
                  </a:lnTo>
                  <a:lnTo>
                    <a:pt x="34" y="160"/>
                  </a:lnTo>
                  <a:lnTo>
                    <a:pt x="34" y="156"/>
                  </a:lnTo>
                  <a:lnTo>
                    <a:pt x="34" y="154"/>
                  </a:lnTo>
                  <a:lnTo>
                    <a:pt x="34" y="154"/>
                  </a:lnTo>
                  <a:lnTo>
                    <a:pt x="34" y="152"/>
                  </a:lnTo>
                  <a:lnTo>
                    <a:pt x="34" y="150"/>
                  </a:lnTo>
                  <a:lnTo>
                    <a:pt x="34" y="148"/>
                  </a:lnTo>
                  <a:lnTo>
                    <a:pt x="32" y="146"/>
                  </a:lnTo>
                  <a:lnTo>
                    <a:pt x="32" y="144"/>
                  </a:lnTo>
                  <a:lnTo>
                    <a:pt x="30" y="140"/>
                  </a:lnTo>
                  <a:lnTo>
                    <a:pt x="28" y="138"/>
                  </a:lnTo>
                  <a:lnTo>
                    <a:pt x="22" y="134"/>
                  </a:lnTo>
                  <a:lnTo>
                    <a:pt x="22" y="134"/>
                  </a:lnTo>
                  <a:lnTo>
                    <a:pt x="20" y="132"/>
                  </a:lnTo>
                  <a:lnTo>
                    <a:pt x="16" y="128"/>
                  </a:lnTo>
                  <a:lnTo>
                    <a:pt x="16" y="126"/>
                  </a:lnTo>
                  <a:lnTo>
                    <a:pt x="14" y="112"/>
                  </a:lnTo>
                  <a:lnTo>
                    <a:pt x="14" y="110"/>
                  </a:lnTo>
                  <a:lnTo>
                    <a:pt x="16" y="110"/>
                  </a:lnTo>
                  <a:lnTo>
                    <a:pt x="18" y="110"/>
                  </a:lnTo>
                  <a:lnTo>
                    <a:pt x="18" y="108"/>
                  </a:lnTo>
                  <a:lnTo>
                    <a:pt x="38" y="88"/>
                  </a:lnTo>
                  <a:lnTo>
                    <a:pt x="38" y="70"/>
                  </a:lnTo>
                  <a:lnTo>
                    <a:pt x="42" y="46"/>
                  </a:lnTo>
                  <a:lnTo>
                    <a:pt x="42" y="44"/>
                  </a:lnTo>
                  <a:lnTo>
                    <a:pt x="44" y="40"/>
                  </a:lnTo>
                  <a:lnTo>
                    <a:pt x="34" y="30"/>
                  </a:lnTo>
                  <a:lnTo>
                    <a:pt x="36" y="28"/>
                  </a:lnTo>
                  <a:lnTo>
                    <a:pt x="36" y="24"/>
                  </a:lnTo>
                  <a:lnTo>
                    <a:pt x="30" y="8"/>
                  </a:lnTo>
                  <a:lnTo>
                    <a:pt x="28" y="6"/>
                  </a:lnTo>
                  <a:close/>
                  <a:moveTo>
                    <a:pt x="2" y="132"/>
                  </a:moveTo>
                  <a:lnTo>
                    <a:pt x="2" y="134"/>
                  </a:lnTo>
                  <a:lnTo>
                    <a:pt x="0" y="136"/>
                  </a:lnTo>
                  <a:lnTo>
                    <a:pt x="0" y="134"/>
                  </a:lnTo>
                  <a:lnTo>
                    <a:pt x="2" y="13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7" name="Central African Republic">
              <a:extLst>
                <a:ext uri="{FF2B5EF4-FFF2-40B4-BE49-F238E27FC236}">
                  <a16:creationId xmlns:a16="http://schemas.microsoft.com/office/drawing/2014/main" id="{A37451CC-F12D-4103-A6EE-AABBC82DE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764" y="4161180"/>
              <a:ext cx="306218" cy="202869"/>
            </a:xfrm>
            <a:custGeom>
              <a:avLst/>
              <a:gdLst>
                <a:gd name="T0" fmla="*/ 102 w 160"/>
                <a:gd name="T1" fmla="*/ 2 h 106"/>
                <a:gd name="T2" fmla="*/ 110 w 160"/>
                <a:gd name="T3" fmla="*/ 16 h 106"/>
                <a:gd name="T4" fmla="*/ 110 w 160"/>
                <a:gd name="T5" fmla="*/ 24 h 106"/>
                <a:gd name="T6" fmla="*/ 116 w 160"/>
                <a:gd name="T7" fmla="*/ 28 h 106"/>
                <a:gd name="T8" fmla="*/ 120 w 160"/>
                <a:gd name="T9" fmla="*/ 32 h 106"/>
                <a:gd name="T10" fmla="*/ 128 w 160"/>
                <a:gd name="T11" fmla="*/ 36 h 106"/>
                <a:gd name="T12" fmla="*/ 134 w 160"/>
                <a:gd name="T13" fmla="*/ 42 h 106"/>
                <a:gd name="T14" fmla="*/ 132 w 160"/>
                <a:gd name="T15" fmla="*/ 46 h 106"/>
                <a:gd name="T16" fmla="*/ 138 w 160"/>
                <a:gd name="T17" fmla="*/ 50 h 106"/>
                <a:gd name="T18" fmla="*/ 146 w 160"/>
                <a:gd name="T19" fmla="*/ 56 h 106"/>
                <a:gd name="T20" fmla="*/ 150 w 160"/>
                <a:gd name="T21" fmla="*/ 62 h 106"/>
                <a:gd name="T22" fmla="*/ 156 w 160"/>
                <a:gd name="T23" fmla="*/ 66 h 106"/>
                <a:gd name="T24" fmla="*/ 160 w 160"/>
                <a:gd name="T25" fmla="*/ 74 h 106"/>
                <a:gd name="T26" fmla="*/ 156 w 160"/>
                <a:gd name="T27" fmla="*/ 74 h 106"/>
                <a:gd name="T28" fmla="*/ 144 w 160"/>
                <a:gd name="T29" fmla="*/ 74 h 106"/>
                <a:gd name="T30" fmla="*/ 138 w 160"/>
                <a:gd name="T31" fmla="*/ 72 h 106"/>
                <a:gd name="T32" fmla="*/ 134 w 160"/>
                <a:gd name="T33" fmla="*/ 72 h 106"/>
                <a:gd name="T34" fmla="*/ 128 w 160"/>
                <a:gd name="T35" fmla="*/ 76 h 106"/>
                <a:gd name="T36" fmla="*/ 124 w 160"/>
                <a:gd name="T37" fmla="*/ 76 h 106"/>
                <a:gd name="T38" fmla="*/ 114 w 160"/>
                <a:gd name="T39" fmla="*/ 76 h 106"/>
                <a:gd name="T40" fmla="*/ 104 w 160"/>
                <a:gd name="T41" fmla="*/ 78 h 106"/>
                <a:gd name="T42" fmla="*/ 96 w 160"/>
                <a:gd name="T43" fmla="*/ 82 h 106"/>
                <a:gd name="T44" fmla="*/ 94 w 160"/>
                <a:gd name="T45" fmla="*/ 86 h 106"/>
                <a:gd name="T46" fmla="*/ 86 w 160"/>
                <a:gd name="T47" fmla="*/ 84 h 106"/>
                <a:gd name="T48" fmla="*/ 78 w 160"/>
                <a:gd name="T49" fmla="*/ 82 h 106"/>
                <a:gd name="T50" fmla="*/ 70 w 160"/>
                <a:gd name="T51" fmla="*/ 78 h 106"/>
                <a:gd name="T52" fmla="*/ 62 w 160"/>
                <a:gd name="T53" fmla="*/ 74 h 106"/>
                <a:gd name="T54" fmla="*/ 56 w 160"/>
                <a:gd name="T55" fmla="*/ 76 h 106"/>
                <a:gd name="T56" fmla="*/ 54 w 160"/>
                <a:gd name="T57" fmla="*/ 82 h 106"/>
                <a:gd name="T58" fmla="*/ 52 w 160"/>
                <a:gd name="T59" fmla="*/ 86 h 106"/>
                <a:gd name="T60" fmla="*/ 50 w 160"/>
                <a:gd name="T61" fmla="*/ 92 h 106"/>
                <a:gd name="T62" fmla="*/ 42 w 160"/>
                <a:gd name="T63" fmla="*/ 90 h 106"/>
                <a:gd name="T64" fmla="*/ 32 w 160"/>
                <a:gd name="T65" fmla="*/ 94 h 106"/>
                <a:gd name="T66" fmla="*/ 20 w 160"/>
                <a:gd name="T67" fmla="*/ 106 h 106"/>
                <a:gd name="T68" fmla="*/ 16 w 160"/>
                <a:gd name="T69" fmla="*/ 98 h 106"/>
                <a:gd name="T70" fmla="*/ 10 w 160"/>
                <a:gd name="T71" fmla="*/ 86 h 106"/>
                <a:gd name="T72" fmla="*/ 2 w 160"/>
                <a:gd name="T73" fmla="*/ 76 h 106"/>
                <a:gd name="T74" fmla="*/ 0 w 160"/>
                <a:gd name="T75" fmla="*/ 64 h 106"/>
                <a:gd name="T76" fmla="*/ 6 w 160"/>
                <a:gd name="T77" fmla="*/ 56 h 106"/>
                <a:gd name="T78" fmla="*/ 12 w 160"/>
                <a:gd name="T79" fmla="*/ 46 h 106"/>
                <a:gd name="T80" fmla="*/ 16 w 160"/>
                <a:gd name="T81" fmla="*/ 46 h 106"/>
                <a:gd name="T82" fmla="*/ 26 w 160"/>
                <a:gd name="T83" fmla="*/ 42 h 106"/>
                <a:gd name="T84" fmla="*/ 28 w 160"/>
                <a:gd name="T85" fmla="*/ 42 h 106"/>
                <a:gd name="T86" fmla="*/ 38 w 160"/>
                <a:gd name="T87" fmla="*/ 40 h 106"/>
                <a:gd name="T88" fmla="*/ 54 w 160"/>
                <a:gd name="T89" fmla="*/ 34 h 106"/>
                <a:gd name="T90" fmla="*/ 54 w 160"/>
                <a:gd name="T91" fmla="*/ 28 h 106"/>
                <a:gd name="T92" fmla="*/ 60 w 160"/>
                <a:gd name="T93" fmla="*/ 24 h 106"/>
                <a:gd name="T94" fmla="*/ 74 w 160"/>
                <a:gd name="T95" fmla="*/ 24 h 106"/>
                <a:gd name="T96" fmla="*/ 78 w 160"/>
                <a:gd name="T97" fmla="*/ 18 h 106"/>
                <a:gd name="T98" fmla="*/ 82 w 160"/>
                <a:gd name="T99" fmla="*/ 10 h 106"/>
                <a:gd name="T100" fmla="*/ 88 w 160"/>
                <a:gd name="T101" fmla="*/ 6 h 106"/>
                <a:gd name="T102" fmla="*/ 94 w 160"/>
                <a:gd name="T103" fmla="*/ 0 h 106"/>
                <a:gd name="T104" fmla="*/ 102 w 160"/>
                <a:gd name="T10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0" h="106">
                  <a:moveTo>
                    <a:pt x="102" y="0"/>
                  </a:moveTo>
                  <a:lnTo>
                    <a:pt x="104" y="0"/>
                  </a:lnTo>
                  <a:lnTo>
                    <a:pt x="104" y="2"/>
                  </a:lnTo>
                  <a:lnTo>
                    <a:pt x="102" y="2"/>
                  </a:lnTo>
                  <a:lnTo>
                    <a:pt x="104" y="6"/>
                  </a:lnTo>
                  <a:lnTo>
                    <a:pt x="106" y="6"/>
                  </a:lnTo>
                  <a:lnTo>
                    <a:pt x="108" y="10"/>
                  </a:lnTo>
                  <a:lnTo>
                    <a:pt x="110" y="16"/>
                  </a:lnTo>
                  <a:lnTo>
                    <a:pt x="112" y="18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0" y="24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14" y="28"/>
                  </a:lnTo>
                  <a:lnTo>
                    <a:pt x="116" y="28"/>
                  </a:lnTo>
                  <a:lnTo>
                    <a:pt x="118" y="28"/>
                  </a:lnTo>
                  <a:lnTo>
                    <a:pt x="120" y="28"/>
                  </a:lnTo>
                  <a:lnTo>
                    <a:pt x="120" y="30"/>
                  </a:lnTo>
                  <a:lnTo>
                    <a:pt x="120" y="32"/>
                  </a:lnTo>
                  <a:lnTo>
                    <a:pt x="122" y="34"/>
                  </a:lnTo>
                  <a:lnTo>
                    <a:pt x="124" y="36"/>
                  </a:lnTo>
                  <a:lnTo>
                    <a:pt x="126" y="36"/>
                  </a:lnTo>
                  <a:lnTo>
                    <a:pt x="128" y="36"/>
                  </a:lnTo>
                  <a:lnTo>
                    <a:pt x="130" y="38"/>
                  </a:lnTo>
                  <a:lnTo>
                    <a:pt x="132" y="40"/>
                  </a:lnTo>
                  <a:lnTo>
                    <a:pt x="134" y="40"/>
                  </a:lnTo>
                  <a:lnTo>
                    <a:pt x="134" y="42"/>
                  </a:lnTo>
                  <a:lnTo>
                    <a:pt x="134" y="42"/>
                  </a:lnTo>
                  <a:lnTo>
                    <a:pt x="132" y="44"/>
                  </a:lnTo>
                  <a:lnTo>
                    <a:pt x="132" y="44"/>
                  </a:lnTo>
                  <a:lnTo>
                    <a:pt x="132" y="46"/>
                  </a:lnTo>
                  <a:lnTo>
                    <a:pt x="134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8" y="50"/>
                  </a:lnTo>
                  <a:lnTo>
                    <a:pt x="140" y="48"/>
                  </a:lnTo>
                  <a:lnTo>
                    <a:pt x="144" y="52"/>
                  </a:lnTo>
                  <a:lnTo>
                    <a:pt x="144" y="54"/>
                  </a:lnTo>
                  <a:lnTo>
                    <a:pt x="146" y="56"/>
                  </a:lnTo>
                  <a:lnTo>
                    <a:pt x="146" y="58"/>
                  </a:lnTo>
                  <a:lnTo>
                    <a:pt x="148" y="58"/>
                  </a:lnTo>
                  <a:lnTo>
                    <a:pt x="150" y="60"/>
                  </a:lnTo>
                  <a:lnTo>
                    <a:pt x="150" y="62"/>
                  </a:lnTo>
                  <a:lnTo>
                    <a:pt x="150" y="62"/>
                  </a:lnTo>
                  <a:lnTo>
                    <a:pt x="154" y="64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6" y="70"/>
                  </a:lnTo>
                  <a:lnTo>
                    <a:pt x="158" y="72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0" y="76"/>
                  </a:lnTo>
                  <a:lnTo>
                    <a:pt x="160" y="76"/>
                  </a:lnTo>
                  <a:lnTo>
                    <a:pt x="158" y="74"/>
                  </a:lnTo>
                  <a:lnTo>
                    <a:pt x="156" y="74"/>
                  </a:lnTo>
                  <a:lnTo>
                    <a:pt x="152" y="76"/>
                  </a:lnTo>
                  <a:lnTo>
                    <a:pt x="152" y="74"/>
                  </a:lnTo>
                  <a:lnTo>
                    <a:pt x="146" y="74"/>
                  </a:lnTo>
                  <a:lnTo>
                    <a:pt x="144" y="74"/>
                  </a:lnTo>
                  <a:lnTo>
                    <a:pt x="142" y="74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8" y="72"/>
                  </a:lnTo>
                  <a:lnTo>
                    <a:pt x="136" y="70"/>
                  </a:lnTo>
                  <a:lnTo>
                    <a:pt x="134" y="70"/>
                  </a:lnTo>
                  <a:lnTo>
                    <a:pt x="134" y="72"/>
                  </a:lnTo>
                  <a:lnTo>
                    <a:pt x="134" y="72"/>
                  </a:lnTo>
                  <a:lnTo>
                    <a:pt x="134" y="76"/>
                  </a:lnTo>
                  <a:lnTo>
                    <a:pt x="132" y="76"/>
                  </a:lnTo>
                  <a:lnTo>
                    <a:pt x="130" y="76"/>
                  </a:lnTo>
                  <a:lnTo>
                    <a:pt x="128" y="76"/>
                  </a:lnTo>
                  <a:lnTo>
                    <a:pt x="126" y="76"/>
                  </a:lnTo>
                  <a:lnTo>
                    <a:pt x="124" y="76"/>
                  </a:lnTo>
                  <a:lnTo>
                    <a:pt x="124" y="76"/>
                  </a:lnTo>
                  <a:lnTo>
                    <a:pt x="124" y="76"/>
                  </a:lnTo>
                  <a:lnTo>
                    <a:pt x="124" y="74"/>
                  </a:lnTo>
                  <a:lnTo>
                    <a:pt x="122" y="74"/>
                  </a:lnTo>
                  <a:lnTo>
                    <a:pt x="116" y="76"/>
                  </a:lnTo>
                  <a:lnTo>
                    <a:pt x="114" y="76"/>
                  </a:lnTo>
                  <a:lnTo>
                    <a:pt x="114" y="78"/>
                  </a:lnTo>
                  <a:lnTo>
                    <a:pt x="108" y="78"/>
                  </a:lnTo>
                  <a:lnTo>
                    <a:pt x="106" y="80"/>
                  </a:lnTo>
                  <a:lnTo>
                    <a:pt x="104" y="78"/>
                  </a:lnTo>
                  <a:lnTo>
                    <a:pt x="102" y="78"/>
                  </a:lnTo>
                  <a:lnTo>
                    <a:pt x="100" y="78"/>
                  </a:lnTo>
                  <a:lnTo>
                    <a:pt x="98" y="80"/>
                  </a:lnTo>
                  <a:lnTo>
                    <a:pt x="96" y="82"/>
                  </a:lnTo>
                  <a:lnTo>
                    <a:pt x="96" y="84"/>
                  </a:lnTo>
                  <a:lnTo>
                    <a:pt x="98" y="84"/>
                  </a:lnTo>
                  <a:lnTo>
                    <a:pt x="98" y="86"/>
                  </a:lnTo>
                  <a:lnTo>
                    <a:pt x="94" y="86"/>
                  </a:lnTo>
                  <a:lnTo>
                    <a:pt x="94" y="86"/>
                  </a:lnTo>
                  <a:lnTo>
                    <a:pt x="90" y="84"/>
                  </a:lnTo>
                  <a:lnTo>
                    <a:pt x="88" y="84"/>
                  </a:lnTo>
                  <a:lnTo>
                    <a:pt x="86" y="84"/>
                  </a:lnTo>
                  <a:lnTo>
                    <a:pt x="86" y="84"/>
                  </a:lnTo>
                  <a:lnTo>
                    <a:pt x="84" y="84"/>
                  </a:lnTo>
                  <a:lnTo>
                    <a:pt x="80" y="84"/>
                  </a:lnTo>
                  <a:lnTo>
                    <a:pt x="78" y="82"/>
                  </a:lnTo>
                  <a:lnTo>
                    <a:pt x="76" y="82"/>
                  </a:lnTo>
                  <a:lnTo>
                    <a:pt x="74" y="82"/>
                  </a:lnTo>
                  <a:lnTo>
                    <a:pt x="72" y="80"/>
                  </a:lnTo>
                  <a:lnTo>
                    <a:pt x="70" y="78"/>
                  </a:lnTo>
                  <a:lnTo>
                    <a:pt x="66" y="76"/>
                  </a:lnTo>
                  <a:lnTo>
                    <a:pt x="64" y="76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62" y="76"/>
                  </a:lnTo>
                  <a:lnTo>
                    <a:pt x="58" y="74"/>
                  </a:lnTo>
                  <a:lnTo>
                    <a:pt x="58" y="76"/>
                  </a:lnTo>
                  <a:lnTo>
                    <a:pt x="56" y="76"/>
                  </a:lnTo>
                  <a:lnTo>
                    <a:pt x="56" y="78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4" y="82"/>
                  </a:lnTo>
                  <a:lnTo>
                    <a:pt x="52" y="82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2" y="86"/>
                  </a:lnTo>
                  <a:lnTo>
                    <a:pt x="52" y="88"/>
                  </a:lnTo>
                  <a:lnTo>
                    <a:pt x="52" y="90"/>
                  </a:lnTo>
                  <a:lnTo>
                    <a:pt x="52" y="92"/>
                  </a:lnTo>
                  <a:lnTo>
                    <a:pt x="50" y="92"/>
                  </a:lnTo>
                  <a:lnTo>
                    <a:pt x="48" y="92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42" y="90"/>
                  </a:lnTo>
                  <a:lnTo>
                    <a:pt x="40" y="90"/>
                  </a:lnTo>
                  <a:lnTo>
                    <a:pt x="38" y="90"/>
                  </a:lnTo>
                  <a:lnTo>
                    <a:pt x="34" y="92"/>
                  </a:lnTo>
                  <a:lnTo>
                    <a:pt x="32" y="94"/>
                  </a:lnTo>
                  <a:lnTo>
                    <a:pt x="30" y="94"/>
                  </a:lnTo>
                  <a:lnTo>
                    <a:pt x="28" y="98"/>
                  </a:lnTo>
                  <a:lnTo>
                    <a:pt x="22" y="106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20" y="104"/>
                  </a:lnTo>
                  <a:lnTo>
                    <a:pt x="20" y="102"/>
                  </a:lnTo>
                  <a:lnTo>
                    <a:pt x="16" y="98"/>
                  </a:lnTo>
                  <a:lnTo>
                    <a:pt x="14" y="98"/>
                  </a:lnTo>
                  <a:lnTo>
                    <a:pt x="14" y="94"/>
                  </a:lnTo>
                  <a:lnTo>
                    <a:pt x="10" y="90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4" y="82"/>
                  </a:lnTo>
                  <a:lnTo>
                    <a:pt x="2" y="82"/>
                  </a:lnTo>
                  <a:lnTo>
                    <a:pt x="2" y="76"/>
                  </a:lnTo>
                  <a:lnTo>
                    <a:pt x="2" y="74"/>
                  </a:lnTo>
                  <a:lnTo>
                    <a:pt x="2" y="70"/>
                  </a:lnTo>
                  <a:lnTo>
                    <a:pt x="2" y="68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2" y="60"/>
                  </a:lnTo>
                  <a:lnTo>
                    <a:pt x="4" y="60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8"/>
                  </a:lnTo>
                  <a:lnTo>
                    <a:pt x="10" y="46"/>
                  </a:lnTo>
                  <a:lnTo>
                    <a:pt x="12" y="46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16" y="46"/>
                  </a:lnTo>
                  <a:lnTo>
                    <a:pt x="18" y="46"/>
                  </a:lnTo>
                  <a:lnTo>
                    <a:pt x="20" y="44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8" y="40"/>
                  </a:lnTo>
                  <a:lnTo>
                    <a:pt x="28" y="42"/>
                  </a:lnTo>
                  <a:lnTo>
                    <a:pt x="30" y="44"/>
                  </a:lnTo>
                  <a:lnTo>
                    <a:pt x="32" y="42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42" y="36"/>
                  </a:lnTo>
                  <a:lnTo>
                    <a:pt x="48" y="36"/>
                  </a:lnTo>
                  <a:lnTo>
                    <a:pt x="52" y="36"/>
                  </a:lnTo>
                  <a:lnTo>
                    <a:pt x="54" y="34"/>
                  </a:lnTo>
                  <a:lnTo>
                    <a:pt x="58" y="32"/>
                  </a:lnTo>
                  <a:lnTo>
                    <a:pt x="56" y="30"/>
                  </a:lnTo>
                  <a:lnTo>
                    <a:pt x="56" y="30"/>
                  </a:lnTo>
                  <a:lnTo>
                    <a:pt x="54" y="28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8" y="24"/>
                  </a:lnTo>
                  <a:lnTo>
                    <a:pt x="60" y="24"/>
                  </a:lnTo>
                  <a:lnTo>
                    <a:pt x="62" y="24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74" y="24"/>
                  </a:lnTo>
                  <a:lnTo>
                    <a:pt x="76" y="22"/>
                  </a:lnTo>
                  <a:lnTo>
                    <a:pt x="78" y="22"/>
                  </a:lnTo>
                  <a:lnTo>
                    <a:pt x="78" y="20"/>
                  </a:lnTo>
                  <a:lnTo>
                    <a:pt x="78" y="18"/>
                  </a:lnTo>
                  <a:lnTo>
                    <a:pt x="78" y="16"/>
                  </a:lnTo>
                  <a:lnTo>
                    <a:pt x="80" y="14"/>
                  </a:lnTo>
                  <a:lnTo>
                    <a:pt x="80" y="12"/>
                  </a:lnTo>
                  <a:lnTo>
                    <a:pt x="82" y="10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6" y="8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4" y="0"/>
                  </a:lnTo>
                  <a:lnTo>
                    <a:pt x="96" y="0"/>
                  </a:lnTo>
                  <a:lnTo>
                    <a:pt x="98" y="2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8" name="Cape Verde">
              <a:extLst>
                <a:ext uri="{FF2B5EF4-FFF2-40B4-BE49-F238E27FC236}">
                  <a16:creationId xmlns:a16="http://schemas.microsoft.com/office/drawing/2014/main" id="{A4E67AB0-80AF-4A4E-8788-B6A80D235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0456" y="4008071"/>
              <a:ext cx="61244" cy="57416"/>
            </a:xfrm>
            <a:custGeom>
              <a:avLst/>
              <a:gdLst>
                <a:gd name="T0" fmla="*/ 2 w 32"/>
                <a:gd name="T1" fmla="*/ 4 h 30"/>
                <a:gd name="T2" fmla="*/ 4 w 32"/>
                <a:gd name="T3" fmla="*/ 2 h 30"/>
                <a:gd name="T4" fmla="*/ 4 w 32"/>
                <a:gd name="T5" fmla="*/ 0 h 30"/>
                <a:gd name="T6" fmla="*/ 2 w 32"/>
                <a:gd name="T7" fmla="*/ 0 h 30"/>
                <a:gd name="T8" fmla="*/ 2 w 32"/>
                <a:gd name="T9" fmla="*/ 2 h 30"/>
                <a:gd name="T10" fmla="*/ 0 w 32"/>
                <a:gd name="T11" fmla="*/ 2 h 30"/>
                <a:gd name="T12" fmla="*/ 0 w 32"/>
                <a:gd name="T13" fmla="*/ 4 h 30"/>
                <a:gd name="T14" fmla="*/ 2 w 32"/>
                <a:gd name="T15" fmla="*/ 4 h 30"/>
                <a:gd name="T16" fmla="*/ 2 w 32"/>
                <a:gd name="T17" fmla="*/ 4 h 30"/>
                <a:gd name="T18" fmla="*/ 6 w 32"/>
                <a:gd name="T19" fmla="*/ 6 h 30"/>
                <a:gd name="T20" fmla="*/ 4 w 32"/>
                <a:gd name="T21" fmla="*/ 4 h 30"/>
                <a:gd name="T22" fmla="*/ 6 w 32"/>
                <a:gd name="T23" fmla="*/ 2 h 30"/>
                <a:gd name="T24" fmla="*/ 8 w 32"/>
                <a:gd name="T25" fmla="*/ 4 h 30"/>
                <a:gd name="T26" fmla="*/ 6 w 32"/>
                <a:gd name="T27" fmla="*/ 4 h 30"/>
                <a:gd name="T28" fmla="*/ 6 w 32"/>
                <a:gd name="T29" fmla="*/ 6 h 30"/>
                <a:gd name="T30" fmla="*/ 6 w 32"/>
                <a:gd name="T31" fmla="*/ 6 h 30"/>
                <a:gd name="T32" fmla="*/ 16 w 32"/>
                <a:gd name="T33" fmla="*/ 8 h 30"/>
                <a:gd name="T34" fmla="*/ 14 w 32"/>
                <a:gd name="T35" fmla="*/ 8 h 30"/>
                <a:gd name="T36" fmla="*/ 14 w 32"/>
                <a:gd name="T37" fmla="*/ 8 h 30"/>
                <a:gd name="T38" fmla="*/ 12 w 32"/>
                <a:gd name="T39" fmla="*/ 8 h 30"/>
                <a:gd name="T40" fmla="*/ 12 w 32"/>
                <a:gd name="T41" fmla="*/ 6 h 30"/>
                <a:gd name="T42" fmla="*/ 14 w 32"/>
                <a:gd name="T43" fmla="*/ 6 h 30"/>
                <a:gd name="T44" fmla="*/ 16 w 32"/>
                <a:gd name="T45" fmla="*/ 8 h 30"/>
                <a:gd name="T46" fmla="*/ 16 w 32"/>
                <a:gd name="T47" fmla="*/ 8 h 30"/>
                <a:gd name="T48" fmla="*/ 16 w 32"/>
                <a:gd name="T49" fmla="*/ 8 h 30"/>
                <a:gd name="T50" fmla="*/ 16 w 32"/>
                <a:gd name="T51" fmla="*/ 8 h 30"/>
                <a:gd name="T52" fmla="*/ 20 w 32"/>
                <a:gd name="T53" fmla="*/ 8 h 30"/>
                <a:gd name="T54" fmla="*/ 18 w 32"/>
                <a:gd name="T55" fmla="*/ 10 h 30"/>
                <a:gd name="T56" fmla="*/ 16 w 32"/>
                <a:gd name="T57" fmla="*/ 8 h 30"/>
                <a:gd name="T58" fmla="*/ 18 w 32"/>
                <a:gd name="T59" fmla="*/ 6 h 30"/>
                <a:gd name="T60" fmla="*/ 20 w 32"/>
                <a:gd name="T61" fmla="*/ 8 h 30"/>
                <a:gd name="T62" fmla="*/ 30 w 32"/>
                <a:gd name="T63" fmla="*/ 8 h 30"/>
                <a:gd name="T64" fmla="*/ 30 w 32"/>
                <a:gd name="T65" fmla="*/ 6 h 30"/>
                <a:gd name="T66" fmla="*/ 30 w 32"/>
                <a:gd name="T67" fmla="*/ 4 h 30"/>
                <a:gd name="T68" fmla="*/ 30 w 32"/>
                <a:gd name="T69" fmla="*/ 6 h 30"/>
                <a:gd name="T70" fmla="*/ 30 w 32"/>
                <a:gd name="T71" fmla="*/ 8 h 30"/>
                <a:gd name="T72" fmla="*/ 30 w 32"/>
                <a:gd name="T73" fmla="*/ 16 h 30"/>
                <a:gd name="T74" fmla="*/ 28 w 32"/>
                <a:gd name="T75" fmla="*/ 14 h 30"/>
                <a:gd name="T76" fmla="*/ 30 w 32"/>
                <a:gd name="T77" fmla="*/ 12 h 30"/>
                <a:gd name="T78" fmla="*/ 32 w 32"/>
                <a:gd name="T79" fmla="*/ 12 h 30"/>
                <a:gd name="T80" fmla="*/ 32 w 32"/>
                <a:gd name="T81" fmla="*/ 14 h 30"/>
                <a:gd name="T82" fmla="*/ 30 w 32"/>
                <a:gd name="T83" fmla="*/ 16 h 30"/>
                <a:gd name="T84" fmla="*/ 30 w 32"/>
                <a:gd name="T85" fmla="*/ 16 h 30"/>
                <a:gd name="T86" fmla="*/ 26 w 32"/>
                <a:gd name="T87" fmla="*/ 26 h 30"/>
                <a:gd name="T88" fmla="*/ 26 w 32"/>
                <a:gd name="T89" fmla="*/ 26 h 30"/>
                <a:gd name="T90" fmla="*/ 26 w 32"/>
                <a:gd name="T91" fmla="*/ 24 h 30"/>
                <a:gd name="T92" fmla="*/ 28 w 32"/>
                <a:gd name="T93" fmla="*/ 26 h 30"/>
                <a:gd name="T94" fmla="*/ 26 w 32"/>
                <a:gd name="T95" fmla="*/ 26 h 30"/>
                <a:gd name="T96" fmla="*/ 20 w 32"/>
                <a:gd name="T97" fmla="*/ 30 h 30"/>
                <a:gd name="T98" fmla="*/ 20 w 32"/>
                <a:gd name="T99" fmla="*/ 26 h 30"/>
                <a:gd name="T100" fmla="*/ 18 w 32"/>
                <a:gd name="T101" fmla="*/ 24 h 30"/>
                <a:gd name="T102" fmla="*/ 20 w 32"/>
                <a:gd name="T103" fmla="*/ 26 h 30"/>
                <a:gd name="T104" fmla="*/ 24 w 32"/>
                <a:gd name="T105" fmla="*/ 28 h 30"/>
                <a:gd name="T106" fmla="*/ 22 w 32"/>
                <a:gd name="T107" fmla="*/ 30 h 30"/>
                <a:gd name="T108" fmla="*/ 20 w 32"/>
                <a:gd name="T10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" h="30">
                  <a:moveTo>
                    <a:pt x="2" y="4"/>
                  </a:move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close/>
                  <a:moveTo>
                    <a:pt x="6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8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close/>
                  <a:moveTo>
                    <a:pt x="16" y="8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close/>
                  <a:moveTo>
                    <a:pt x="20" y="8"/>
                  </a:moveTo>
                  <a:lnTo>
                    <a:pt x="18" y="10"/>
                  </a:lnTo>
                  <a:lnTo>
                    <a:pt x="16" y="8"/>
                  </a:lnTo>
                  <a:lnTo>
                    <a:pt x="18" y="6"/>
                  </a:lnTo>
                  <a:lnTo>
                    <a:pt x="20" y="8"/>
                  </a:lnTo>
                  <a:close/>
                  <a:moveTo>
                    <a:pt x="30" y="8"/>
                  </a:moveTo>
                  <a:lnTo>
                    <a:pt x="30" y="6"/>
                  </a:lnTo>
                  <a:lnTo>
                    <a:pt x="30" y="4"/>
                  </a:lnTo>
                  <a:lnTo>
                    <a:pt x="30" y="6"/>
                  </a:lnTo>
                  <a:lnTo>
                    <a:pt x="30" y="8"/>
                  </a:lnTo>
                  <a:close/>
                  <a:moveTo>
                    <a:pt x="30" y="16"/>
                  </a:moveTo>
                  <a:lnTo>
                    <a:pt x="28" y="14"/>
                  </a:lnTo>
                  <a:lnTo>
                    <a:pt x="30" y="12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6"/>
                  </a:lnTo>
                  <a:lnTo>
                    <a:pt x="30" y="16"/>
                  </a:lnTo>
                  <a:close/>
                  <a:moveTo>
                    <a:pt x="26" y="26"/>
                  </a:moveTo>
                  <a:lnTo>
                    <a:pt x="26" y="26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26" y="26"/>
                  </a:lnTo>
                  <a:close/>
                  <a:moveTo>
                    <a:pt x="20" y="30"/>
                  </a:moveTo>
                  <a:lnTo>
                    <a:pt x="20" y="26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24" y="28"/>
                  </a:lnTo>
                  <a:lnTo>
                    <a:pt x="22" y="30"/>
                  </a:lnTo>
                  <a:lnTo>
                    <a:pt x="20" y="3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9" name="Cameroon">
              <a:extLst>
                <a:ext uri="{FF2B5EF4-FFF2-40B4-BE49-F238E27FC236}">
                  <a16:creationId xmlns:a16="http://schemas.microsoft.com/office/drawing/2014/main" id="{F9358D2C-F070-4020-9884-5661C9BB2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966" y="4111419"/>
              <a:ext cx="179903" cy="271768"/>
            </a:xfrm>
            <a:custGeom>
              <a:avLst/>
              <a:gdLst>
                <a:gd name="T0" fmla="*/ 4 w 94"/>
                <a:gd name="T1" fmla="*/ 102 h 142"/>
                <a:gd name="T2" fmla="*/ 4 w 94"/>
                <a:gd name="T3" fmla="*/ 92 h 142"/>
                <a:gd name="T4" fmla="*/ 8 w 94"/>
                <a:gd name="T5" fmla="*/ 88 h 142"/>
                <a:gd name="T6" fmla="*/ 14 w 94"/>
                <a:gd name="T7" fmla="*/ 82 h 142"/>
                <a:gd name="T8" fmla="*/ 18 w 94"/>
                <a:gd name="T9" fmla="*/ 78 h 142"/>
                <a:gd name="T10" fmla="*/ 22 w 94"/>
                <a:gd name="T11" fmla="*/ 78 h 142"/>
                <a:gd name="T12" fmla="*/ 28 w 94"/>
                <a:gd name="T13" fmla="*/ 82 h 142"/>
                <a:gd name="T14" fmla="*/ 34 w 94"/>
                <a:gd name="T15" fmla="*/ 82 h 142"/>
                <a:gd name="T16" fmla="*/ 36 w 94"/>
                <a:gd name="T17" fmla="*/ 78 h 142"/>
                <a:gd name="T18" fmla="*/ 40 w 94"/>
                <a:gd name="T19" fmla="*/ 72 h 142"/>
                <a:gd name="T20" fmla="*/ 44 w 94"/>
                <a:gd name="T21" fmla="*/ 64 h 142"/>
                <a:gd name="T22" fmla="*/ 48 w 94"/>
                <a:gd name="T23" fmla="*/ 56 h 142"/>
                <a:gd name="T24" fmla="*/ 52 w 94"/>
                <a:gd name="T25" fmla="*/ 50 h 142"/>
                <a:gd name="T26" fmla="*/ 56 w 94"/>
                <a:gd name="T27" fmla="*/ 44 h 142"/>
                <a:gd name="T28" fmla="*/ 58 w 94"/>
                <a:gd name="T29" fmla="*/ 36 h 142"/>
                <a:gd name="T30" fmla="*/ 62 w 94"/>
                <a:gd name="T31" fmla="*/ 28 h 142"/>
                <a:gd name="T32" fmla="*/ 66 w 94"/>
                <a:gd name="T33" fmla="*/ 24 h 142"/>
                <a:gd name="T34" fmla="*/ 72 w 94"/>
                <a:gd name="T35" fmla="*/ 20 h 142"/>
                <a:gd name="T36" fmla="*/ 72 w 94"/>
                <a:gd name="T37" fmla="*/ 14 h 142"/>
                <a:gd name="T38" fmla="*/ 68 w 94"/>
                <a:gd name="T39" fmla="*/ 10 h 142"/>
                <a:gd name="T40" fmla="*/ 66 w 94"/>
                <a:gd name="T41" fmla="*/ 0 h 142"/>
                <a:gd name="T42" fmla="*/ 76 w 94"/>
                <a:gd name="T43" fmla="*/ 10 h 142"/>
                <a:gd name="T44" fmla="*/ 78 w 94"/>
                <a:gd name="T45" fmla="*/ 16 h 142"/>
                <a:gd name="T46" fmla="*/ 78 w 94"/>
                <a:gd name="T47" fmla="*/ 20 h 142"/>
                <a:gd name="T48" fmla="*/ 76 w 94"/>
                <a:gd name="T49" fmla="*/ 26 h 142"/>
                <a:gd name="T50" fmla="*/ 80 w 94"/>
                <a:gd name="T51" fmla="*/ 34 h 142"/>
                <a:gd name="T52" fmla="*/ 86 w 94"/>
                <a:gd name="T53" fmla="*/ 40 h 142"/>
                <a:gd name="T54" fmla="*/ 82 w 94"/>
                <a:gd name="T55" fmla="*/ 40 h 142"/>
                <a:gd name="T56" fmla="*/ 76 w 94"/>
                <a:gd name="T57" fmla="*/ 38 h 142"/>
                <a:gd name="T58" fmla="*/ 70 w 94"/>
                <a:gd name="T59" fmla="*/ 38 h 142"/>
                <a:gd name="T60" fmla="*/ 68 w 94"/>
                <a:gd name="T61" fmla="*/ 42 h 142"/>
                <a:gd name="T62" fmla="*/ 68 w 94"/>
                <a:gd name="T63" fmla="*/ 46 h 142"/>
                <a:gd name="T64" fmla="*/ 76 w 94"/>
                <a:gd name="T65" fmla="*/ 52 h 142"/>
                <a:gd name="T66" fmla="*/ 84 w 94"/>
                <a:gd name="T67" fmla="*/ 62 h 142"/>
                <a:gd name="T68" fmla="*/ 84 w 94"/>
                <a:gd name="T69" fmla="*/ 72 h 142"/>
                <a:gd name="T70" fmla="*/ 78 w 94"/>
                <a:gd name="T71" fmla="*/ 78 h 142"/>
                <a:gd name="T72" fmla="*/ 74 w 94"/>
                <a:gd name="T73" fmla="*/ 86 h 142"/>
                <a:gd name="T74" fmla="*/ 74 w 94"/>
                <a:gd name="T75" fmla="*/ 94 h 142"/>
                <a:gd name="T76" fmla="*/ 74 w 94"/>
                <a:gd name="T77" fmla="*/ 102 h 142"/>
                <a:gd name="T78" fmla="*/ 80 w 94"/>
                <a:gd name="T79" fmla="*/ 110 h 142"/>
                <a:gd name="T80" fmla="*/ 86 w 94"/>
                <a:gd name="T81" fmla="*/ 120 h 142"/>
                <a:gd name="T82" fmla="*/ 92 w 94"/>
                <a:gd name="T83" fmla="*/ 128 h 142"/>
                <a:gd name="T84" fmla="*/ 92 w 94"/>
                <a:gd name="T85" fmla="*/ 132 h 142"/>
                <a:gd name="T86" fmla="*/ 92 w 94"/>
                <a:gd name="T87" fmla="*/ 136 h 142"/>
                <a:gd name="T88" fmla="*/ 92 w 94"/>
                <a:gd name="T89" fmla="*/ 140 h 142"/>
                <a:gd name="T90" fmla="*/ 90 w 94"/>
                <a:gd name="T91" fmla="*/ 140 h 142"/>
                <a:gd name="T92" fmla="*/ 86 w 94"/>
                <a:gd name="T93" fmla="*/ 140 h 142"/>
                <a:gd name="T94" fmla="*/ 82 w 94"/>
                <a:gd name="T95" fmla="*/ 140 h 142"/>
                <a:gd name="T96" fmla="*/ 78 w 94"/>
                <a:gd name="T97" fmla="*/ 140 h 142"/>
                <a:gd name="T98" fmla="*/ 76 w 94"/>
                <a:gd name="T99" fmla="*/ 138 h 142"/>
                <a:gd name="T100" fmla="*/ 72 w 94"/>
                <a:gd name="T101" fmla="*/ 138 h 142"/>
                <a:gd name="T102" fmla="*/ 54 w 94"/>
                <a:gd name="T103" fmla="*/ 136 h 142"/>
                <a:gd name="T104" fmla="*/ 50 w 94"/>
                <a:gd name="T105" fmla="*/ 136 h 142"/>
                <a:gd name="T106" fmla="*/ 46 w 94"/>
                <a:gd name="T107" fmla="*/ 136 h 142"/>
                <a:gd name="T108" fmla="*/ 40 w 94"/>
                <a:gd name="T109" fmla="*/ 136 h 142"/>
                <a:gd name="T110" fmla="*/ 34 w 94"/>
                <a:gd name="T111" fmla="*/ 136 h 142"/>
                <a:gd name="T112" fmla="*/ 32 w 94"/>
                <a:gd name="T113" fmla="*/ 138 h 142"/>
                <a:gd name="T114" fmla="*/ 16 w 94"/>
                <a:gd name="T115" fmla="*/ 138 h 142"/>
                <a:gd name="T116" fmla="*/ 14 w 94"/>
                <a:gd name="T117" fmla="*/ 134 h 142"/>
                <a:gd name="T118" fmla="*/ 14 w 94"/>
                <a:gd name="T119" fmla="*/ 122 h 142"/>
                <a:gd name="T120" fmla="*/ 12 w 94"/>
                <a:gd name="T121" fmla="*/ 114 h 142"/>
                <a:gd name="T122" fmla="*/ 6 w 94"/>
                <a:gd name="T123" fmla="*/ 114 h 142"/>
                <a:gd name="T124" fmla="*/ 0 w 94"/>
                <a:gd name="T125" fmla="*/ 10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4" h="142">
                  <a:moveTo>
                    <a:pt x="0" y="106"/>
                  </a:moveTo>
                  <a:lnTo>
                    <a:pt x="0" y="104"/>
                  </a:lnTo>
                  <a:lnTo>
                    <a:pt x="4" y="102"/>
                  </a:lnTo>
                  <a:lnTo>
                    <a:pt x="4" y="98"/>
                  </a:lnTo>
                  <a:lnTo>
                    <a:pt x="4" y="96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6" y="90"/>
                  </a:lnTo>
                  <a:lnTo>
                    <a:pt x="8" y="88"/>
                  </a:lnTo>
                  <a:lnTo>
                    <a:pt x="10" y="86"/>
                  </a:lnTo>
                  <a:lnTo>
                    <a:pt x="10" y="84"/>
                  </a:lnTo>
                  <a:lnTo>
                    <a:pt x="14" y="82"/>
                  </a:lnTo>
                  <a:lnTo>
                    <a:pt x="14" y="80"/>
                  </a:lnTo>
                  <a:lnTo>
                    <a:pt x="14" y="78"/>
                  </a:lnTo>
                  <a:lnTo>
                    <a:pt x="18" y="78"/>
                  </a:lnTo>
                  <a:lnTo>
                    <a:pt x="18" y="76"/>
                  </a:lnTo>
                  <a:lnTo>
                    <a:pt x="20" y="78"/>
                  </a:lnTo>
                  <a:lnTo>
                    <a:pt x="22" y="78"/>
                  </a:lnTo>
                  <a:lnTo>
                    <a:pt x="24" y="78"/>
                  </a:lnTo>
                  <a:lnTo>
                    <a:pt x="26" y="80"/>
                  </a:lnTo>
                  <a:lnTo>
                    <a:pt x="28" y="82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4" y="82"/>
                  </a:lnTo>
                  <a:lnTo>
                    <a:pt x="36" y="80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8" y="76"/>
                  </a:lnTo>
                  <a:lnTo>
                    <a:pt x="40" y="74"/>
                  </a:lnTo>
                  <a:lnTo>
                    <a:pt x="40" y="72"/>
                  </a:lnTo>
                  <a:lnTo>
                    <a:pt x="40" y="70"/>
                  </a:lnTo>
                  <a:lnTo>
                    <a:pt x="44" y="66"/>
                  </a:lnTo>
                  <a:lnTo>
                    <a:pt x="44" y="64"/>
                  </a:lnTo>
                  <a:lnTo>
                    <a:pt x="44" y="62"/>
                  </a:lnTo>
                  <a:lnTo>
                    <a:pt x="44" y="60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2"/>
                  </a:lnTo>
                  <a:lnTo>
                    <a:pt x="52" y="50"/>
                  </a:lnTo>
                  <a:lnTo>
                    <a:pt x="52" y="46"/>
                  </a:lnTo>
                  <a:lnTo>
                    <a:pt x="54" y="46"/>
                  </a:lnTo>
                  <a:lnTo>
                    <a:pt x="56" y="44"/>
                  </a:lnTo>
                  <a:lnTo>
                    <a:pt x="58" y="42"/>
                  </a:lnTo>
                  <a:lnTo>
                    <a:pt x="58" y="40"/>
                  </a:lnTo>
                  <a:lnTo>
                    <a:pt x="58" y="36"/>
                  </a:lnTo>
                  <a:lnTo>
                    <a:pt x="58" y="34"/>
                  </a:lnTo>
                  <a:lnTo>
                    <a:pt x="60" y="32"/>
                  </a:lnTo>
                  <a:lnTo>
                    <a:pt x="62" y="28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6" y="24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72" y="20"/>
                  </a:lnTo>
                  <a:lnTo>
                    <a:pt x="72" y="18"/>
                  </a:lnTo>
                  <a:lnTo>
                    <a:pt x="72" y="16"/>
                  </a:lnTo>
                  <a:lnTo>
                    <a:pt x="72" y="14"/>
                  </a:lnTo>
                  <a:lnTo>
                    <a:pt x="70" y="12"/>
                  </a:lnTo>
                  <a:lnTo>
                    <a:pt x="68" y="12"/>
                  </a:lnTo>
                  <a:lnTo>
                    <a:pt x="68" y="10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6" y="0"/>
                  </a:lnTo>
                  <a:lnTo>
                    <a:pt x="72" y="4"/>
                  </a:lnTo>
                  <a:lnTo>
                    <a:pt x="74" y="6"/>
                  </a:lnTo>
                  <a:lnTo>
                    <a:pt x="76" y="10"/>
                  </a:lnTo>
                  <a:lnTo>
                    <a:pt x="76" y="12"/>
                  </a:lnTo>
                  <a:lnTo>
                    <a:pt x="78" y="14"/>
                  </a:lnTo>
                  <a:lnTo>
                    <a:pt x="78" y="16"/>
                  </a:lnTo>
                  <a:lnTo>
                    <a:pt x="78" y="18"/>
                  </a:lnTo>
                  <a:lnTo>
                    <a:pt x="78" y="20"/>
                  </a:lnTo>
                  <a:lnTo>
                    <a:pt x="78" y="20"/>
                  </a:lnTo>
                  <a:lnTo>
                    <a:pt x="78" y="22"/>
                  </a:lnTo>
                  <a:lnTo>
                    <a:pt x="78" y="26"/>
                  </a:lnTo>
                  <a:lnTo>
                    <a:pt x="76" y="26"/>
                  </a:lnTo>
                  <a:lnTo>
                    <a:pt x="76" y="30"/>
                  </a:lnTo>
                  <a:lnTo>
                    <a:pt x="78" y="32"/>
                  </a:lnTo>
                  <a:lnTo>
                    <a:pt x="80" y="34"/>
                  </a:lnTo>
                  <a:lnTo>
                    <a:pt x="82" y="36"/>
                  </a:lnTo>
                  <a:lnTo>
                    <a:pt x="86" y="40"/>
                  </a:lnTo>
                  <a:lnTo>
                    <a:pt x="86" y="40"/>
                  </a:lnTo>
                  <a:lnTo>
                    <a:pt x="84" y="40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6" y="38"/>
                  </a:lnTo>
                  <a:lnTo>
                    <a:pt x="74" y="40"/>
                  </a:lnTo>
                  <a:lnTo>
                    <a:pt x="72" y="38"/>
                  </a:lnTo>
                  <a:lnTo>
                    <a:pt x="70" y="38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42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68" y="46"/>
                  </a:lnTo>
                  <a:lnTo>
                    <a:pt x="70" y="48"/>
                  </a:lnTo>
                  <a:lnTo>
                    <a:pt x="72" y="48"/>
                  </a:lnTo>
                  <a:lnTo>
                    <a:pt x="76" y="52"/>
                  </a:lnTo>
                  <a:lnTo>
                    <a:pt x="80" y="58"/>
                  </a:lnTo>
                  <a:lnTo>
                    <a:pt x="82" y="60"/>
                  </a:lnTo>
                  <a:lnTo>
                    <a:pt x="84" y="62"/>
                  </a:lnTo>
                  <a:lnTo>
                    <a:pt x="86" y="66"/>
                  </a:lnTo>
                  <a:lnTo>
                    <a:pt x="86" y="68"/>
                  </a:lnTo>
                  <a:lnTo>
                    <a:pt x="84" y="72"/>
                  </a:lnTo>
                  <a:lnTo>
                    <a:pt x="82" y="72"/>
                  </a:lnTo>
                  <a:lnTo>
                    <a:pt x="80" y="74"/>
                  </a:lnTo>
                  <a:lnTo>
                    <a:pt x="78" y="78"/>
                  </a:lnTo>
                  <a:lnTo>
                    <a:pt x="78" y="82"/>
                  </a:lnTo>
                  <a:lnTo>
                    <a:pt x="76" y="86"/>
                  </a:lnTo>
                  <a:lnTo>
                    <a:pt x="74" y="86"/>
                  </a:lnTo>
                  <a:lnTo>
                    <a:pt x="72" y="88"/>
                  </a:lnTo>
                  <a:lnTo>
                    <a:pt x="72" y="90"/>
                  </a:lnTo>
                  <a:lnTo>
                    <a:pt x="74" y="94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2"/>
                  </a:lnTo>
                  <a:lnTo>
                    <a:pt x="74" y="108"/>
                  </a:lnTo>
                  <a:lnTo>
                    <a:pt x="76" y="108"/>
                  </a:lnTo>
                  <a:lnTo>
                    <a:pt x="80" y="110"/>
                  </a:lnTo>
                  <a:lnTo>
                    <a:pt x="82" y="112"/>
                  </a:lnTo>
                  <a:lnTo>
                    <a:pt x="82" y="116"/>
                  </a:lnTo>
                  <a:lnTo>
                    <a:pt x="86" y="120"/>
                  </a:lnTo>
                  <a:lnTo>
                    <a:pt x="86" y="124"/>
                  </a:lnTo>
                  <a:lnTo>
                    <a:pt x="88" y="124"/>
                  </a:lnTo>
                  <a:lnTo>
                    <a:pt x="92" y="128"/>
                  </a:lnTo>
                  <a:lnTo>
                    <a:pt x="92" y="130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4" y="132"/>
                  </a:lnTo>
                  <a:lnTo>
                    <a:pt x="92" y="134"/>
                  </a:lnTo>
                  <a:lnTo>
                    <a:pt x="92" y="136"/>
                  </a:lnTo>
                  <a:lnTo>
                    <a:pt x="92" y="138"/>
                  </a:lnTo>
                  <a:lnTo>
                    <a:pt x="90" y="138"/>
                  </a:lnTo>
                  <a:lnTo>
                    <a:pt x="92" y="140"/>
                  </a:lnTo>
                  <a:lnTo>
                    <a:pt x="92" y="142"/>
                  </a:lnTo>
                  <a:lnTo>
                    <a:pt x="90" y="142"/>
                  </a:lnTo>
                  <a:lnTo>
                    <a:pt x="90" y="140"/>
                  </a:lnTo>
                  <a:lnTo>
                    <a:pt x="88" y="142"/>
                  </a:lnTo>
                  <a:lnTo>
                    <a:pt x="88" y="140"/>
                  </a:lnTo>
                  <a:lnTo>
                    <a:pt x="86" y="140"/>
                  </a:lnTo>
                  <a:lnTo>
                    <a:pt x="84" y="140"/>
                  </a:lnTo>
                  <a:lnTo>
                    <a:pt x="82" y="140"/>
                  </a:lnTo>
                  <a:lnTo>
                    <a:pt x="82" y="140"/>
                  </a:lnTo>
                  <a:lnTo>
                    <a:pt x="80" y="138"/>
                  </a:lnTo>
                  <a:lnTo>
                    <a:pt x="80" y="140"/>
                  </a:lnTo>
                  <a:lnTo>
                    <a:pt x="78" y="140"/>
                  </a:lnTo>
                  <a:lnTo>
                    <a:pt x="78" y="138"/>
                  </a:lnTo>
                  <a:lnTo>
                    <a:pt x="76" y="138"/>
                  </a:lnTo>
                  <a:lnTo>
                    <a:pt x="76" y="138"/>
                  </a:lnTo>
                  <a:lnTo>
                    <a:pt x="74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56" y="138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2" y="138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8" y="136"/>
                  </a:lnTo>
                  <a:lnTo>
                    <a:pt x="46" y="136"/>
                  </a:lnTo>
                  <a:lnTo>
                    <a:pt x="44" y="136"/>
                  </a:lnTo>
                  <a:lnTo>
                    <a:pt x="40" y="136"/>
                  </a:lnTo>
                  <a:lnTo>
                    <a:pt x="40" y="136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34" y="136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18" y="138"/>
                  </a:lnTo>
                  <a:lnTo>
                    <a:pt x="16" y="138"/>
                  </a:lnTo>
                  <a:lnTo>
                    <a:pt x="16" y="138"/>
                  </a:lnTo>
                  <a:lnTo>
                    <a:pt x="14" y="138"/>
                  </a:lnTo>
                  <a:lnTo>
                    <a:pt x="16" y="136"/>
                  </a:lnTo>
                  <a:lnTo>
                    <a:pt x="14" y="134"/>
                  </a:lnTo>
                  <a:lnTo>
                    <a:pt x="16" y="130"/>
                  </a:lnTo>
                  <a:lnTo>
                    <a:pt x="16" y="124"/>
                  </a:lnTo>
                  <a:lnTo>
                    <a:pt x="14" y="122"/>
                  </a:lnTo>
                  <a:lnTo>
                    <a:pt x="14" y="118"/>
                  </a:lnTo>
                  <a:lnTo>
                    <a:pt x="14" y="116"/>
                  </a:lnTo>
                  <a:lnTo>
                    <a:pt x="12" y="114"/>
                  </a:lnTo>
                  <a:lnTo>
                    <a:pt x="8" y="116"/>
                  </a:lnTo>
                  <a:lnTo>
                    <a:pt x="8" y="114"/>
                  </a:lnTo>
                  <a:lnTo>
                    <a:pt x="6" y="114"/>
                  </a:lnTo>
                  <a:lnTo>
                    <a:pt x="4" y="106"/>
                  </a:lnTo>
                  <a:lnTo>
                    <a:pt x="2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Burundi">
              <a:extLst>
                <a:ext uri="{FF2B5EF4-FFF2-40B4-BE49-F238E27FC236}">
                  <a16:creationId xmlns:a16="http://schemas.microsoft.com/office/drawing/2014/main" id="{571EDFB3-31A3-4460-B913-F2C8B2B1C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432" y="4475053"/>
              <a:ext cx="49760" cy="57416"/>
            </a:xfrm>
            <a:custGeom>
              <a:avLst/>
              <a:gdLst>
                <a:gd name="T0" fmla="*/ 4 w 26"/>
                <a:gd name="T1" fmla="*/ 30 h 30"/>
                <a:gd name="T2" fmla="*/ 10 w 26"/>
                <a:gd name="T3" fmla="*/ 30 h 30"/>
                <a:gd name="T4" fmla="*/ 14 w 26"/>
                <a:gd name="T5" fmla="*/ 28 h 30"/>
                <a:gd name="T6" fmla="*/ 16 w 26"/>
                <a:gd name="T7" fmla="*/ 26 h 30"/>
                <a:gd name="T8" fmla="*/ 20 w 26"/>
                <a:gd name="T9" fmla="*/ 22 h 30"/>
                <a:gd name="T10" fmla="*/ 22 w 26"/>
                <a:gd name="T11" fmla="*/ 20 h 30"/>
                <a:gd name="T12" fmla="*/ 24 w 26"/>
                <a:gd name="T13" fmla="*/ 18 h 30"/>
                <a:gd name="T14" fmla="*/ 24 w 26"/>
                <a:gd name="T15" fmla="*/ 16 h 30"/>
                <a:gd name="T16" fmla="*/ 26 w 26"/>
                <a:gd name="T17" fmla="*/ 16 h 30"/>
                <a:gd name="T18" fmla="*/ 24 w 26"/>
                <a:gd name="T19" fmla="*/ 12 h 30"/>
                <a:gd name="T20" fmla="*/ 24 w 26"/>
                <a:gd name="T21" fmla="*/ 10 h 30"/>
                <a:gd name="T22" fmla="*/ 22 w 26"/>
                <a:gd name="T23" fmla="*/ 10 h 30"/>
                <a:gd name="T24" fmla="*/ 20 w 26"/>
                <a:gd name="T25" fmla="*/ 8 h 30"/>
                <a:gd name="T26" fmla="*/ 20 w 26"/>
                <a:gd name="T27" fmla="*/ 6 h 30"/>
                <a:gd name="T28" fmla="*/ 20 w 26"/>
                <a:gd name="T29" fmla="*/ 6 h 30"/>
                <a:gd name="T30" fmla="*/ 20 w 26"/>
                <a:gd name="T31" fmla="*/ 4 h 30"/>
                <a:gd name="T32" fmla="*/ 18 w 26"/>
                <a:gd name="T33" fmla="*/ 2 h 30"/>
                <a:gd name="T34" fmla="*/ 18 w 26"/>
                <a:gd name="T35" fmla="*/ 2 h 30"/>
                <a:gd name="T36" fmla="*/ 16 w 26"/>
                <a:gd name="T37" fmla="*/ 2 h 30"/>
                <a:gd name="T38" fmla="*/ 16 w 26"/>
                <a:gd name="T39" fmla="*/ 0 h 30"/>
                <a:gd name="T40" fmla="*/ 14 w 26"/>
                <a:gd name="T41" fmla="*/ 0 h 30"/>
                <a:gd name="T42" fmla="*/ 14 w 26"/>
                <a:gd name="T43" fmla="*/ 2 h 30"/>
                <a:gd name="T44" fmla="*/ 14 w 26"/>
                <a:gd name="T45" fmla="*/ 6 h 30"/>
                <a:gd name="T46" fmla="*/ 14 w 26"/>
                <a:gd name="T47" fmla="*/ 8 h 30"/>
                <a:gd name="T48" fmla="*/ 10 w 26"/>
                <a:gd name="T49" fmla="*/ 8 h 30"/>
                <a:gd name="T50" fmla="*/ 10 w 26"/>
                <a:gd name="T51" fmla="*/ 6 h 30"/>
                <a:gd name="T52" fmla="*/ 8 w 26"/>
                <a:gd name="T53" fmla="*/ 8 h 30"/>
                <a:gd name="T54" fmla="*/ 8 w 26"/>
                <a:gd name="T55" fmla="*/ 8 h 30"/>
                <a:gd name="T56" fmla="*/ 6 w 26"/>
                <a:gd name="T57" fmla="*/ 8 h 30"/>
                <a:gd name="T58" fmla="*/ 4 w 26"/>
                <a:gd name="T59" fmla="*/ 6 h 30"/>
                <a:gd name="T60" fmla="*/ 4 w 26"/>
                <a:gd name="T61" fmla="*/ 4 h 30"/>
                <a:gd name="T62" fmla="*/ 2 w 26"/>
                <a:gd name="T63" fmla="*/ 4 h 30"/>
                <a:gd name="T64" fmla="*/ 0 w 26"/>
                <a:gd name="T65" fmla="*/ 4 h 30"/>
                <a:gd name="T66" fmla="*/ 0 w 26"/>
                <a:gd name="T67" fmla="*/ 6 h 30"/>
                <a:gd name="T68" fmla="*/ 2 w 26"/>
                <a:gd name="T69" fmla="*/ 10 h 30"/>
                <a:gd name="T70" fmla="*/ 2 w 26"/>
                <a:gd name="T71" fmla="*/ 12 h 30"/>
                <a:gd name="T72" fmla="*/ 2 w 26"/>
                <a:gd name="T73" fmla="*/ 16 h 30"/>
                <a:gd name="T74" fmla="*/ 4 w 26"/>
                <a:gd name="T7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30">
                  <a:moveTo>
                    <a:pt x="4" y="30"/>
                  </a:moveTo>
                  <a:lnTo>
                    <a:pt x="10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6" y="8"/>
                  </a:lnTo>
                  <a:lnTo>
                    <a:pt x="4" y="6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4" y="3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1" name="Burkina">
              <a:extLst>
                <a:ext uri="{FF2B5EF4-FFF2-40B4-BE49-F238E27FC236}">
                  <a16:creationId xmlns:a16="http://schemas.microsoft.com/office/drawing/2014/main" id="{6A58C911-E070-433B-8E14-E441B0FF3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438" y="4057831"/>
              <a:ext cx="179903" cy="130142"/>
            </a:xfrm>
            <a:custGeom>
              <a:avLst/>
              <a:gdLst>
                <a:gd name="T0" fmla="*/ 2 w 94"/>
                <a:gd name="T1" fmla="*/ 54 h 68"/>
                <a:gd name="T2" fmla="*/ 2 w 94"/>
                <a:gd name="T3" fmla="*/ 50 h 68"/>
                <a:gd name="T4" fmla="*/ 4 w 94"/>
                <a:gd name="T5" fmla="*/ 46 h 68"/>
                <a:gd name="T6" fmla="*/ 4 w 94"/>
                <a:gd name="T7" fmla="*/ 42 h 68"/>
                <a:gd name="T8" fmla="*/ 10 w 94"/>
                <a:gd name="T9" fmla="*/ 32 h 68"/>
                <a:gd name="T10" fmla="*/ 14 w 94"/>
                <a:gd name="T11" fmla="*/ 28 h 68"/>
                <a:gd name="T12" fmla="*/ 18 w 94"/>
                <a:gd name="T13" fmla="*/ 22 h 68"/>
                <a:gd name="T14" fmla="*/ 22 w 94"/>
                <a:gd name="T15" fmla="*/ 20 h 68"/>
                <a:gd name="T16" fmla="*/ 30 w 94"/>
                <a:gd name="T17" fmla="*/ 18 h 68"/>
                <a:gd name="T18" fmla="*/ 38 w 94"/>
                <a:gd name="T19" fmla="*/ 12 h 68"/>
                <a:gd name="T20" fmla="*/ 50 w 94"/>
                <a:gd name="T21" fmla="*/ 4 h 68"/>
                <a:gd name="T22" fmla="*/ 60 w 94"/>
                <a:gd name="T23" fmla="*/ 2 h 68"/>
                <a:gd name="T24" fmla="*/ 66 w 94"/>
                <a:gd name="T25" fmla="*/ 2 h 68"/>
                <a:gd name="T26" fmla="*/ 70 w 94"/>
                <a:gd name="T27" fmla="*/ 4 h 68"/>
                <a:gd name="T28" fmla="*/ 68 w 94"/>
                <a:gd name="T29" fmla="*/ 8 h 68"/>
                <a:gd name="T30" fmla="*/ 68 w 94"/>
                <a:gd name="T31" fmla="*/ 14 h 68"/>
                <a:gd name="T32" fmla="*/ 80 w 94"/>
                <a:gd name="T33" fmla="*/ 26 h 68"/>
                <a:gd name="T34" fmla="*/ 88 w 94"/>
                <a:gd name="T35" fmla="*/ 26 h 68"/>
                <a:gd name="T36" fmla="*/ 90 w 94"/>
                <a:gd name="T37" fmla="*/ 28 h 68"/>
                <a:gd name="T38" fmla="*/ 92 w 94"/>
                <a:gd name="T39" fmla="*/ 32 h 68"/>
                <a:gd name="T40" fmla="*/ 94 w 94"/>
                <a:gd name="T41" fmla="*/ 38 h 68"/>
                <a:gd name="T42" fmla="*/ 94 w 94"/>
                <a:gd name="T43" fmla="*/ 40 h 68"/>
                <a:gd name="T44" fmla="*/ 88 w 94"/>
                <a:gd name="T45" fmla="*/ 42 h 68"/>
                <a:gd name="T46" fmla="*/ 84 w 94"/>
                <a:gd name="T47" fmla="*/ 44 h 68"/>
                <a:gd name="T48" fmla="*/ 82 w 94"/>
                <a:gd name="T49" fmla="*/ 48 h 68"/>
                <a:gd name="T50" fmla="*/ 80 w 94"/>
                <a:gd name="T51" fmla="*/ 52 h 68"/>
                <a:gd name="T52" fmla="*/ 76 w 94"/>
                <a:gd name="T53" fmla="*/ 54 h 68"/>
                <a:gd name="T54" fmla="*/ 62 w 94"/>
                <a:gd name="T55" fmla="*/ 50 h 68"/>
                <a:gd name="T56" fmla="*/ 62 w 94"/>
                <a:gd name="T57" fmla="*/ 50 h 68"/>
                <a:gd name="T58" fmla="*/ 56 w 94"/>
                <a:gd name="T59" fmla="*/ 52 h 68"/>
                <a:gd name="T60" fmla="*/ 44 w 94"/>
                <a:gd name="T61" fmla="*/ 52 h 68"/>
                <a:gd name="T62" fmla="*/ 34 w 94"/>
                <a:gd name="T63" fmla="*/ 54 h 68"/>
                <a:gd name="T64" fmla="*/ 30 w 94"/>
                <a:gd name="T65" fmla="*/ 56 h 68"/>
                <a:gd name="T66" fmla="*/ 32 w 94"/>
                <a:gd name="T67" fmla="*/ 60 h 68"/>
                <a:gd name="T68" fmla="*/ 34 w 94"/>
                <a:gd name="T69" fmla="*/ 68 h 68"/>
                <a:gd name="T70" fmla="*/ 30 w 94"/>
                <a:gd name="T71" fmla="*/ 66 h 68"/>
                <a:gd name="T72" fmla="*/ 26 w 94"/>
                <a:gd name="T73" fmla="*/ 68 h 68"/>
                <a:gd name="T74" fmla="*/ 18 w 94"/>
                <a:gd name="T75" fmla="*/ 66 h 68"/>
                <a:gd name="T76" fmla="*/ 14 w 94"/>
                <a:gd name="T77" fmla="*/ 64 h 68"/>
                <a:gd name="T78" fmla="*/ 12 w 94"/>
                <a:gd name="T79" fmla="*/ 62 h 68"/>
                <a:gd name="T80" fmla="*/ 4 w 94"/>
                <a:gd name="T81" fmla="*/ 60 h 68"/>
                <a:gd name="T82" fmla="*/ 2 w 94"/>
                <a:gd name="T83" fmla="*/ 5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4" h="68">
                  <a:moveTo>
                    <a:pt x="2" y="58"/>
                  </a:moveTo>
                  <a:lnTo>
                    <a:pt x="2" y="54"/>
                  </a:lnTo>
                  <a:lnTo>
                    <a:pt x="0" y="52"/>
                  </a:lnTo>
                  <a:lnTo>
                    <a:pt x="2" y="50"/>
                  </a:lnTo>
                  <a:lnTo>
                    <a:pt x="4" y="50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4" y="42"/>
                  </a:lnTo>
                  <a:lnTo>
                    <a:pt x="8" y="40"/>
                  </a:lnTo>
                  <a:lnTo>
                    <a:pt x="10" y="32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22" y="20"/>
                  </a:lnTo>
                  <a:lnTo>
                    <a:pt x="24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8" y="6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2"/>
                  </a:lnTo>
                  <a:lnTo>
                    <a:pt x="64" y="0"/>
                  </a:lnTo>
                  <a:lnTo>
                    <a:pt x="66" y="2"/>
                  </a:lnTo>
                  <a:lnTo>
                    <a:pt x="68" y="2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8"/>
                  </a:lnTo>
                  <a:lnTo>
                    <a:pt x="68" y="10"/>
                  </a:lnTo>
                  <a:lnTo>
                    <a:pt x="68" y="14"/>
                  </a:lnTo>
                  <a:lnTo>
                    <a:pt x="80" y="22"/>
                  </a:lnTo>
                  <a:lnTo>
                    <a:pt x="80" y="26"/>
                  </a:lnTo>
                  <a:lnTo>
                    <a:pt x="84" y="30"/>
                  </a:lnTo>
                  <a:lnTo>
                    <a:pt x="88" y="26"/>
                  </a:lnTo>
                  <a:lnTo>
                    <a:pt x="90" y="28"/>
                  </a:lnTo>
                  <a:lnTo>
                    <a:pt x="90" y="28"/>
                  </a:lnTo>
                  <a:lnTo>
                    <a:pt x="92" y="30"/>
                  </a:lnTo>
                  <a:lnTo>
                    <a:pt x="92" y="32"/>
                  </a:lnTo>
                  <a:lnTo>
                    <a:pt x="90" y="34"/>
                  </a:lnTo>
                  <a:lnTo>
                    <a:pt x="94" y="38"/>
                  </a:lnTo>
                  <a:lnTo>
                    <a:pt x="94" y="38"/>
                  </a:lnTo>
                  <a:lnTo>
                    <a:pt x="94" y="40"/>
                  </a:lnTo>
                  <a:lnTo>
                    <a:pt x="92" y="42"/>
                  </a:lnTo>
                  <a:lnTo>
                    <a:pt x="88" y="42"/>
                  </a:lnTo>
                  <a:lnTo>
                    <a:pt x="86" y="46"/>
                  </a:lnTo>
                  <a:lnTo>
                    <a:pt x="84" y="44"/>
                  </a:lnTo>
                  <a:lnTo>
                    <a:pt x="82" y="46"/>
                  </a:lnTo>
                  <a:lnTo>
                    <a:pt x="82" y="48"/>
                  </a:lnTo>
                  <a:lnTo>
                    <a:pt x="80" y="50"/>
                  </a:lnTo>
                  <a:lnTo>
                    <a:pt x="80" y="52"/>
                  </a:lnTo>
                  <a:lnTo>
                    <a:pt x="76" y="52"/>
                  </a:lnTo>
                  <a:lnTo>
                    <a:pt x="76" y="54"/>
                  </a:lnTo>
                  <a:lnTo>
                    <a:pt x="64" y="50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58" y="52"/>
                  </a:lnTo>
                  <a:lnTo>
                    <a:pt x="56" y="52"/>
                  </a:lnTo>
                  <a:lnTo>
                    <a:pt x="52" y="52"/>
                  </a:lnTo>
                  <a:lnTo>
                    <a:pt x="44" y="52"/>
                  </a:lnTo>
                  <a:lnTo>
                    <a:pt x="44" y="54"/>
                  </a:lnTo>
                  <a:lnTo>
                    <a:pt x="34" y="54"/>
                  </a:lnTo>
                  <a:lnTo>
                    <a:pt x="30" y="54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2" y="60"/>
                  </a:lnTo>
                  <a:lnTo>
                    <a:pt x="34" y="64"/>
                  </a:lnTo>
                  <a:lnTo>
                    <a:pt x="34" y="68"/>
                  </a:lnTo>
                  <a:lnTo>
                    <a:pt x="30" y="68"/>
                  </a:lnTo>
                  <a:lnTo>
                    <a:pt x="30" y="66"/>
                  </a:lnTo>
                  <a:lnTo>
                    <a:pt x="28" y="66"/>
                  </a:lnTo>
                  <a:lnTo>
                    <a:pt x="26" y="68"/>
                  </a:lnTo>
                  <a:lnTo>
                    <a:pt x="22" y="68"/>
                  </a:lnTo>
                  <a:lnTo>
                    <a:pt x="18" y="66"/>
                  </a:lnTo>
                  <a:lnTo>
                    <a:pt x="18" y="64"/>
                  </a:lnTo>
                  <a:lnTo>
                    <a:pt x="14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0" y="62"/>
                  </a:lnTo>
                  <a:lnTo>
                    <a:pt x="4" y="60"/>
                  </a:lnTo>
                  <a:lnTo>
                    <a:pt x="2" y="58"/>
                  </a:lnTo>
                  <a:lnTo>
                    <a:pt x="2" y="5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2" name="Bulgaria">
              <a:extLst>
                <a:ext uri="{FF2B5EF4-FFF2-40B4-BE49-F238E27FC236}">
                  <a16:creationId xmlns:a16="http://schemas.microsoft.com/office/drawing/2014/main" id="{650C76F3-E0B0-4087-9D60-28F86CDE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6045" y="3299943"/>
              <a:ext cx="137798" cy="84210"/>
            </a:xfrm>
            <a:custGeom>
              <a:avLst/>
              <a:gdLst>
                <a:gd name="T0" fmla="*/ 4 w 72"/>
                <a:gd name="T1" fmla="*/ 0 h 44"/>
                <a:gd name="T2" fmla="*/ 6 w 72"/>
                <a:gd name="T3" fmla="*/ 4 h 44"/>
                <a:gd name="T4" fmla="*/ 6 w 72"/>
                <a:gd name="T5" fmla="*/ 6 h 44"/>
                <a:gd name="T6" fmla="*/ 12 w 72"/>
                <a:gd name="T7" fmla="*/ 4 h 44"/>
                <a:gd name="T8" fmla="*/ 16 w 72"/>
                <a:gd name="T9" fmla="*/ 6 h 44"/>
                <a:gd name="T10" fmla="*/ 24 w 72"/>
                <a:gd name="T11" fmla="*/ 6 h 44"/>
                <a:gd name="T12" fmla="*/ 28 w 72"/>
                <a:gd name="T13" fmla="*/ 6 h 44"/>
                <a:gd name="T14" fmla="*/ 32 w 72"/>
                <a:gd name="T15" fmla="*/ 6 h 44"/>
                <a:gd name="T16" fmla="*/ 38 w 72"/>
                <a:gd name="T17" fmla="*/ 6 h 44"/>
                <a:gd name="T18" fmla="*/ 42 w 72"/>
                <a:gd name="T19" fmla="*/ 4 h 44"/>
                <a:gd name="T20" fmla="*/ 54 w 72"/>
                <a:gd name="T21" fmla="*/ 0 h 44"/>
                <a:gd name="T22" fmla="*/ 60 w 72"/>
                <a:gd name="T23" fmla="*/ 2 h 44"/>
                <a:gd name="T24" fmla="*/ 64 w 72"/>
                <a:gd name="T25" fmla="*/ 2 h 44"/>
                <a:gd name="T26" fmla="*/ 68 w 72"/>
                <a:gd name="T27" fmla="*/ 4 h 44"/>
                <a:gd name="T28" fmla="*/ 72 w 72"/>
                <a:gd name="T29" fmla="*/ 6 h 44"/>
                <a:gd name="T30" fmla="*/ 68 w 72"/>
                <a:gd name="T31" fmla="*/ 12 h 44"/>
                <a:gd name="T32" fmla="*/ 64 w 72"/>
                <a:gd name="T33" fmla="*/ 14 h 44"/>
                <a:gd name="T34" fmla="*/ 64 w 72"/>
                <a:gd name="T35" fmla="*/ 22 h 44"/>
                <a:gd name="T36" fmla="*/ 60 w 72"/>
                <a:gd name="T37" fmla="*/ 26 h 44"/>
                <a:gd name="T38" fmla="*/ 64 w 72"/>
                <a:gd name="T39" fmla="*/ 30 h 44"/>
                <a:gd name="T40" fmla="*/ 66 w 72"/>
                <a:gd name="T41" fmla="*/ 32 h 44"/>
                <a:gd name="T42" fmla="*/ 62 w 72"/>
                <a:gd name="T43" fmla="*/ 34 h 44"/>
                <a:gd name="T44" fmla="*/ 56 w 72"/>
                <a:gd name="T45" fmla="*/ 32 h 44"/>
                <a:gd name="T46" fmla="*/ 52 w 72"/>
                <a:gd name="T47" fmla="*/ 32 h 44"/>
                <a:gd name="T48" fmla="*/ 50 w 72"/>
                <a:gd name="T49" fmla="*/ 36 h 44"/>
                <a:gd name="T50" fmla="*/ 46 w 72"/>
                <a:gd name="T51" fmla="*/ 38 h 44"/>
                <a:gd name="T52" fmla="*/ 46 w 72"/>
                <a:gd name="T53" fmla="*/ 42 h 44"/>
                <a:gd name="T54" fmla="*/ 40 w 72"/>
                <a:gd name="T55" fmla="*/ 44 h 44"/>
                <a:gd name="T56" fmla="*/ 34 w 72"/>
                <a:gd name="T57" fmla="*/ 44 h 44"/>
                <a:gd name="T58" fmla="*/ 30 w 72"/>
                <a:gd name="T59" fmla="*/ 44 h 44"/>
                <a:gd name="T60" fmla="*/ 28 w 72"/>
                <a:gd name="T61" fmla="*/ 42 h 44"/>
                <a:gd name="T62" fmla="*/ 22 w 72"/>
                <a:gd name="T63" fmla="*/ 42 h 44"/>
                <a:gd name="T64" fmla="*/ 16 w 72"/>
                <a:gd name="T65" fmla="*/ 44 h 44"/>
                <a:gd name="T66" fmla="*/ 12 w 72"/>
                <a:gd name="T67" fmla="*/ 44 h 44"/>
                <a:gd name="T68" fmla="*/ 12 w 72"/>
                <a:gd name="T69" fmla="*/ 42 h 44"/>
                <a:gd name="T70" fmla="*/ 8 w 72"/>
                <a:gd name="T71" fmla="*/ 32 h 44"/>
                <a:gd name="T72" fmla="*/ 2 w 72"/>
                <a:gd name="T73" fmla="*/ 30 h 44"/>
                <a:gd name="T74" fmla="*/ 2 w 72"/>
                <a:gd name="T75" fmla="*/ 24 h 44"/>
                <a:gd name="T76" fmla="*/ 6 w 72"/>
                <a:gd name="T77" fmla="*/ 18 h 44"/>
                <a:gd name="T78" fmla="*/ 4 w 72"/>
                <a:gd name="T79" fmla="*/ 12 h 44"/>
                <a:gd name="T80" fmla="*/ 0 w 72"/>
                <a:gd name="T81" fmla="*/ 4 h 44"/>
                <a:gd name="T82" fmla="*/ 2 w 72"/>
                <a:gd name="T8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2" h="44">
                  <a:moveTo>
                    <a:pt x="2" y="0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2" y="6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50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72" y="4"/>
                  </a:lnTo>
                  <a:lnTo>
                    <a:pt x="72" y="6"/>
                  </a:lnTo>
                  <a:lnTo>
                    <a:pt x="70" y="10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64" y="14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4" y="32"/>
                  </a:lnTo>
                  <a:lnTo>
                    <a:pt x="62" y="34"/>
                  </a:lnTo>
                  <a:lnTo>
                    <a:pt x="58" y="32"/>
                  </a:lnTo>
                  <a:lnTo>
                    <a:pt x="56" y="32"/>
                  </a:lnTo>
                  <a:lnTo>
                    <a:pt x="54" y="32"/>
                  </a:lnTo>
                  <a:lnTo>
                    <a:pt x="52" y="32"/>
                  </a:lnTo>
                  <a:lnTo>
                    <a:pt x="50" y="34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6" y="42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4"/>
                  </a:lnTo>
                  <a:lnTo>
                    <a:pt x="28" y="44"/>
                  </a:lnTo>
                  <a:lnTo>
                    <a:pt x="28" y="42"/>
                  </a:lnTo>
                  <a:lnTo>
                    <a:pt x="26" y="42"/>
                  </a:lnTo>
                  <a:lnTo>
                    <a:pt x="22" y="42"/>
                  </a:lnTo>
                  <a:lnTo>
                    <a:pt x="20" y="44"/>
                  </a:lnTo>
                  <a:lnTo>
                    <a:pt x="16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0" y="38"/>
                  </a:lnTo>
                  <a:lnTo>
                    <a:pt x="8" y="3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4" y="26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6" y="18"/>
                  </a:lnTo>
                  <a:lnTo>
                    <a:pt x="6" y="16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3" name="Botswana">
              <a:extLst>
                <a:ext uri="{FF2B5EF4-FFF2-40B4-BE49-F238E27FC236}">
                  <a16:creationId xmlns:a16="http://schemas.microsoft.com/office/drawing/2014/main" id="{3D3FD06D-1362-47D6-8379-D31D80343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24" y="4850169"/>
              <a:ext cx="218180" cy="218180"/>
            </a:xfrm>
            <a:custGeom>
              <a:avLst/>
              <a:gdLst>
                <a:gd name="T0" fmla="*/ 66 w 114"/>
                <a:gd name="T1" fmla="*/ 2 h 114"/>
                <a:gd name="T2" fmla="*/ 68 w 114"/>
                <a:gd name="T3" fmla="*/ 6 h 114"/>
                <a:gd name="T4" fmla="*/ 70 w 114"/>
                <a:gd name="T5" fmla="*/ 8 h 114"/>
                <a:gd name="T6" fmla="*/ 74 w 114"/>
                <a:gd name="T7" fmla="*/ 12 h 114"/>
                <a:gd name="T8" fmla="*/ 76 w 114"/>
                <a:gd name="T9" fmla="*/ 18 h 114"/>
                <a:gd name="T10" fmla="*/ 78 w 114"/>
                <a:gd name="T11" fmla="*/ 20 h 114"/>
                <a:gd name="T12" fmla="*/ 86 w 114"/>
                <a:gd name="T13" fmla="*/ 28 h 114"/>
                <a:gd name="T14" fmla="*/ 90 w 114"/>
                <a:gd name="T15" fmla="*/ 32 h 114"/>
                <a:gd name="T16" fmla="*/ 92 w 114"/>
                <a:gd name="T17" fmla="*/ 34 h 114"/>
                <a:gd name="T18" fmla="*/ 94 w 114"/>
                <a:gd name="T19" fmla="*/ 40 h 114"/>
                <a:gd name="T20" fmla="*/ 98 w 114"/>
                <a:gd name="T21" fmla="*/ 46 h 114"/>
                <a:gd name="T22" fmla="*/ 102 w 114"/>
                <a:gd name="T23" fmla="*/ 48 h 114"/>
                <a:gd name="T24" fmla="*/ 110 w 114"/>
                <a:gd name="T25" fmla="*/ 50 h 114"/>
                <a:gd name="T26" fmla="*/ 112 w 114"/>
                <a:gd name="T27" fmla="*/ 52 h 114"/>
                <a:gd name="T28" fmla="*/ 112 w 114"/>
                <a:gd name="T29" fmla="*/ 56 h 114"/>
                <a:gd name="T30" fmla="*/ 108 w 114"/>
                <a:gd name="T31" fmla="*/ 58 h 114"/>
                <a:gd name="T32" fmla="*/ 106 w 114"/>
                <a:gd name="T33" fmla="*/ 60 h 114"/>
                <a:gd name="T34" fmla="*/ 100 w 114"/>
                <a:gd name="T35" fmla="*/ 62 h 114"/>
                <a:gd name="T36" fmla="*/ 96 w 114"/>
                <a:gd name="T37" fmla="*/ 64 h 114"/>
                <a:gd name="T38" fmla="*/ 92 w 114"/>
                <a:gd name="T39" fmla="*/ 68 h 114"/>
                <a:gd name="T40" fmla="*/ 88 w 114"/>
                <a:gd name="T41" fmla="*/ 70 h 114"/>
                <a:gd name="T42" fmla="*/ 82 w 114"/>
                <a:gd name="T43" fmla="*/ 78 h 114"/>
                <a:gd name="T44" fmla="*/ 82 w 114"/>
                <a:gd name="T45" fmla="*/ 82 h 114"/>
                <a:gd name="T46" fmla="*/ 78 w 114"/>
                <a:gd name="T47" fmla="*/ 84 h 114"/>
                <a:gd name="T48" fmla="*/ 76 w 114"/>
                <a:gd name="T49" fmla="*/ 88 h 114"/>
                <a:gd name="T50" fmla="*/ 70 w 114"/>
                <a:gd name="T51" fmla="*/ 90 h 114"/>
                <a:gd name="T52" fmla="*/ 68 w 114"/>
                <a:gd name="T53" fmla="*/ 96 h 114"/>
                <a:gd name="T54" fmla="*/ 68 w 114"/>
                <a:gd name="T55" fmla="*/ 100 h 114"/>
                <a:gd name="T56" fmla="*/ 62 w 114"/>
                <a:gd name="T57" fmla="*/ 100 h 114"/>
                <a:gd name="T58" fmla="*/ 54 w 114"/>
                <a:gd name="T59" fmla="*/ 102 h 114"/>
                <a:gd name="T60" fmla="*/ 46 w 114"/>
                <a:gd name="T61" fmla="*/ 98 h 114"/>
                <a:gd name="T62" fmla="*/ 40 w 114"/>
                <a:gd name="T63" fmla="*/ 96 h 114"/>
                <a:gd name="T64" fmla="*/ 30 w 114"/>
                <a:gd name="T65" fmla="*/ 104 h 114"/>
                <a:gd name="T66" fmla="*/ 24 w 114"/>
                <a:gd name="T67" fmla="*/ 110 h 114"/>
                <a:gd name="T68" fmla="*/ 16 w 114"/>
                <a:gd name="T69" fmla="*/ 114 h 114"/>
                <a:gd name="T70" fmla="*/ 8 w 114"/>
                <a:gd name="T71" fmla="*/ 114 h 114"/>
                <a:gd name="T72" fmla="*/ 8 w 114"/>
                <a:gd name="T73" fmla="*/ 108 h 114"/>
                <a:gd name="T74" fmla="*/ 2 w 114"/>
                <a:gd name="T75" fmla="*/ 94 h 114"/>
                <a:gd name="T76" fmla="*/ 0 w 114"/>
                <a:gd name="T77" fmla="*/ 92 h 114"/>
                <a:gd name="T78" fmla="*/ 12 w 114"/>
                <a:gd name="T79" fmla="*/ 52 h 114"/>
                <a:gd name="T80" fmla="*/ 34 w 114"/>
                <a:gd name="T81" fmla="*/ 6 h 114"/>
                <a:gd name="T82" fmla="*/ 42 w 114"/>
                <a:gd name="T83" fmla="*/ 4 h 114"/>
                <a:gd name="T84" fmla="*/ 44 w 114"/>
                <a:gd name="T85" fmla="*/ 8 h 114"/>
                <a:gd name="T86" fmla="*/ 44 w 114"/>
                <a:gd name="T87" fmla="*/ 10 h 114"/>
                <a:gd name="T88" fmla="*/ 52 w 114"/>
                <a:gd name="T89" fmla="*/ 2 h 114"/>
                <a:gd name="T90" fmla="*/ 56 w 114"/>
                <a:gd name="T91" fmla="*/ 2 h 114"/>
                <a:gd name="T92" fmla="*/ 66 w 114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4" h="114">
                  <a:moveTo>
                    <a:pt x="66" y="0"/>
                  </a:moveTo>
                  <a:lnTo>
                    <a:pt x="66" y="0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6" y="4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4" y="12"/>
                  </a:lnTo>
                  <a:lnTo>
                    <a:pt x="74" y="14"/>
                  </a:lnTo>
                  <a:lnTo>
                    <a:pt x="76" y="16"/>
                  </a:lnTo>
                  <a:lnTo>
                    <a:pt x="76" y="18"/>
                  </a:lnTo>
                  <a:lnTo>
                    <a:pt x="76" y="18"/>
                  </a:lnTo>
                  <a:lnTo>
                    <a:pt x="78" y="18"/>
                  </a:lnTo>
                  <a:lnTo>
                    <a:pt x="78" y="20"/>
                  </a:lnTo>
                  <a:lnTo>
                    <a:pt x="82" y="26"/>
                  </a:lnTo>
                  <a:lnTo>
                    <a:pt x="84" y="26"/>
                  </a:lnTo>
                  <a:lnTo>
                    <a:pt x="86" y="28"/>
                  </a:lnTo>
                  <a:lnTo>
                    <a:pt x="88" y="30"/>
                  </a:lnTo>
                  <a:lnTo>
                    <a:pt x="90" y="30"/>
                  </a:lnTo>
                  <a:lnTo>
                    <a:pt x="90" y="32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92" y="34"/>
                  </a:lnTo>
                  <a:lnTo>
                    <a:pt x="94" y="36"/>
                  </a:lnTo>
                  <a:lnTo>
                    <a:pt x="94" y="36"/>
                  </a:lnTo>
                  <a:lnTo>
                    <a:pt x="94" y="40"/>
                  </a:lnTo>
                  <a:lnTo>
                    <a:pt x="94" y="42"/>
                  </a:lnTo>
                  <a:lnTo>
                    <a:pt x="94" y="44"/>
                  </a:lnTo>
                  <a:lnTo>
                    <a:pt x="98" y="46"/>
                  </a:lnTo>
                  <a:lnTo>
                    <a:pt x="98" y="48"/>
                  </a:lnTo>
                  <a:lnTo>
                    <a:pt x="100" y="48"/>
                  </a:lnTo>
                  <a:lnTo>
                    <a:pt x="102" y="48"/>
                  </a:lnTo>
                  <a:lnTo>
                    <a:pt x="106" y="48"/>
                  </a:lnTo>
                  <a:lnTo>
                    <a:pt x="108" y="50"/>
                  </a:lnTo>
                  <a:lnTo>
                    <a:pt x="110" y="50"/>
                  </a:lnTo>
                  <a:lnTo>
                    <a:pt x="112" y="50"/>
                  </a:lnTo>
                  <a:lnTo>
                    <a:pt x="112" y="52"/>
                  </a:lnTo>
                  <a:lnTo>
                    <a:pt x="112" y="52"/>
                  </a:lnTo>
                  <a:lnTo>
                    <a:pt x="112" y="54"/>
                  </a:lnTo>
                  <a:lnTo>
                    <a:pt x="114" y="56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56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60"/>
                  </a:lnTo>
                  <a:lnTo>
                    <a:pt x="106" y="60"/>
                  </a:lnTo>
                  <a:lnTo>
                    <a:pt x="104" y="62"/>
                  </a:lnTo>
                  <a:lnTo>
                    <a:pt x="102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98" y="62"/>
                  </a:lnTo>
                  <a:lnTo>
                    <a:pt x="96" y="64"/>
                  </a:lnTo>
                  <a:lnTo>
                    <a:pt x="94" y="66"/>
                  </a:lnTo>
                  <a:lnTo>
                    <a:pt x="92" y="66"/>
                  </a:lnTo>
                  <a:lnTo>
                    <a:pt x="92" y="68"/>
                  </a:lnTo>
                  <a:lnTo>
                    <a:pt x="90" y="68"/>
                  </a:lnTo>
                  <a:lnTo>
                    <a:pt x="90" y="70"/>
                  </a:lnTo>
                  <a:lnTo>
                    <a:pt x="88" y="70"/>
                  </a:lnTo>
                  <a:lnTo>
                    <a:pt x="86" y="70"/>
                  </a:lnTo>
                  <a:lnTo>
                    <a:pt x="82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4" y="82"/>
                  </a:lnTo>
                  <a:lnTo>
                    <a:pt x="82" y="82"/>
                  </a:lnTo>
                  <a:lnTo>
                    <a:pt x="80" y="82"/>
                  </a:lnTo>
                  <a:lnTo>
                    <a:pt x="80" y="84"/>
                  </a:lnTo>
                  <a:lnTo>
                    <a:pt x="78" y="84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6" y="88"/>
                  </a:lnTo>
                  <a:lnTo>
                    <a:pt x="74" y="88"/>
                  </a:lnTo>
                  <a:lnTo>
                    <a:pt x="72" y="90"/>
                  </a:lnTo>
                  <a:lnTo>
                    <a:pt x="70" y="90"/>
                  </a:lnTo>
                  <a:lnTo>
                    <a:pt x="68" y="92"/>
                  </a:lnTo>
                  <a:lnTo>
                    <a:pt x="68" y="96"/>
                  </a:lnTo>
                  <a:lnTo>
                    <a:pt x="68" y="96"/>
                  </a:lnTo>
                  <a:lnTo>
                    <a:pt x="68" y="98"/>
                  </a:lnTo>
                  <a:lnTo>
                    <a:pt x="66" y="100"/>
                  </a:lnTo>
                  <a:lnTo>
                    <a:pt x="68" y="100"/>
                  </a:lnTo>
                  <a:lnTo>
                    <a:pt x="64" y="102"/>
                  </a:lnTo>
                  <a:lnTo>
                    <a:pt x="62" y="102"/>
                  </a:lnTo>
                  <a:lnTo>
                    <a:pt x="62" y="100"/>
                  </a:lnTo>
                  <a:lnTo>
                    <a:pt x="60" y="102"/>
                  </a:lnTo>
                  <a:lnTo>
                    <a:pt x="58" y="102"/>
                  </a:lnTo>
                  <a:lnTo>
                    <a:pt x="54" y="102"/>
                  </a:lnTo>
                  <a:lnTo>
                    <a:pt x="52" y="100"/>
                  </a:lnTo>
                  <a:lnTo>
                    <a:pt x="50" y="102"/>
                  </a:lnTo>
                  <a:lnTo>
                    <a:pt x="46" y="98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0" y="96"/>
                  </a:lnTo>
                  <a:lnTo>
                    <a:pt x="36" y="98"/>
                  </a:lnTo>
                  <a:lnTo>
                    <a:pt x="34" y="100"/>
                  </a:lnTo>
                  <a:lnTo>
                    <a:pt x="30" y="104"/>
                  </a:lnTo>
                  <a:lnTo>
                    <a:pt x="28" y="106"/>
                  </a:lnTo>
                  <a:lnTo>
                    <a:pt x="24" y="108"/>
                  </a:lnTo>
                  <a:lnTo>
                    <a:pt x="24" y="110"/>
                  </a:lnTo>
                  <a:lnTo>
                    <a:pt x="22" y="112"/>
                  </a:lnTo>
                  <a:lnTo>
                    <a:pt x="18" y="112"/>
                  </a:lnTo>
                  <a:lnTo>
                    <a:pt x="16" y="114"/>
                  </a:lnTo>
                  <a:lnTo>
                    <a:pt x="14" y="114"/>
                  </a:lnTo>
                  <a:lnTo>
                    <a:pt x="12" y="114"/>
                  </a:lnTo>
                  <a:lnTo>
                    <a:pt x="8" y="114"/>
                  </a:lnTo>
                  <a:lnTo>
                    <a:pt x="6" y="114"/>
                  </a:lnTo>
                  <a:lnTo>
                    <a:pt x="6" y="112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4" y="98"/>
                  </a:lnTo>
                  <a:lnTo>
                    <a:pt x="2" y="94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52"/>
                  </a:lnTo>
                  <a:lnTo>
                    <a:pt x="12" y="52"/>
                  </a:lnTo>
                  <a:lnTo>
                    <a:pt x="14" y="8"/>
                  </a:lnTo>
                  <a:lnTo>
                    <a:pt x="24" y="8"/>
                  </a:lnTo>
                  <a:lnTo>
                    <a:pt x="34" y="6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4" y="10"/>
                  </a:lnTo>
                  <a:lnTo>
                    <a:pt x="48" y="8"/>
                  </a:lnTo>
                  <a:lnTo>
                    <a:pt x="50" y="4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4" name="Bosnia &amp; Herzegovina">
              <a:extLst>
                <a:ext uri="{FF2B5EF4-FFF2-40B4-BE49-F238E27FC236}">
                  <a16:creationId xmlns:a16="http://schemas.microsoft.com/office/drawing/2014/main" id="{DD9080E8-BF4A-42FF-A36C-B615FAB5C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937" y="3269321"/>
              <a:ext cx="88038" cy="80382"/>
            </a:xfrm>
            <a:custGeom>
              <a:avLst/>
              <a:gdLst>
                <a:gd name="T0" fmla="*/ 24 w 46"/>
                <a:gd name="T1" fmla="*/ 36 h 42"/>
                <a:gd name="T2" fmla="*/ 6 w 46"/>
                <a:gd name="T3" fmla="*/ 16 h 42"/>
                <a:gd name="T4" fmla="*/ 6 w 46"/>
                <a:gd name="T5" fmla="*/ 14 h 42"/>
                <a:gd name="T6" fmla="*/ 4 w 46"/>
                <a:gd name="T7" fmla="*/ 10 h 42"/>
                <a:gd name="T8" fmla="*/ 0 w 46"/>
                <a:gd name="T9" fmla="*/ 8 h 42"/>
                <a:gd name="T10" fmla="*/ 2 w 46"/>
                <a:gd name="T11" fmla="*/ 6 h 42"/>
                <a:gd name="T12" fmla="*/ 2 w 46"/>
                <a:gd name="T13" fmla="*/ 0 h 42"/>
                <a:gd name="T14" fmla="*/ 6 w 46"/>
                <a:gd name="T15" fmla="*/ 4 h 42"/>
                <a:gd name="T16" fmla="*/ 8 w 46"/>
                <a:gd name="T17" fmla="*/ 2 h 42"/>
                <a:gd name="T18" fmla="*/ 12 w 46"/>
                <a:gd name="T19" fmla="*/ 2 h 42"/>
                <a:gd name="T20" fmla="*/ 16 w 46"/>
                <a:gd name="T21" fmla="*/ 2 h 42"/>
                <a:gd name="T22" fmla="*/ 18 w 46"/>
                <a:gd name="T23" fmla="*/ 2 h 42"/>
                <a:gd name="T24" fmla="*/ 20 w 46"/>
                <a:gd name="T25" fmla="*/ 2 h 42"/>
                <a:gd name="T26" fmla="*/ 26 w 46"/>
                <a:gd name="T27" fmla="*/ 2 h 42"/>
                <a:gd name="T28" fmla="*/ 30 w 46"/>
                <a:gd name="T29" fmla="*/ 4 h 42"/>
                <a:gd name="T30" fmla="*/ 34 w 46"/>
                <a:gd name="T31" fmla="*/ 4 h 42"/>
                <a:gd name="T32" fmla="*/ 38 w 46"/>
                <a:gd name="T33" fmla="*/ 6 h 42"/>
                <a:gd name="T34" fmla="*/ 42 w 46"/>
                <a:gd name="T35" fmla="*/ 6 h 42"/>
                <a:gd name="T36" fmla="*/ 42 w 46"/>
                <a:gd name="T37" fmla="*/ 10 h 42"/>
                <a:gd name="T38" fmla="*/ 40 w 46"/>
                <a:gd name="T39" fmla="*/ 14 h 42"/>
                <a:gd name="T40" fmla="*/ 46 w 46"/>
                <a:gd name="T41" fmla="*/ 18 h 42"/>
                <a:gd name="T42" fmla="*/ 46 w 46"/>
                <a:gd name="T43" fmla="*/ 20 h 42"/>
                <a:gd name="T44" fmla="*/ 42 w 46"/>
                <a:gd name="T45" fmla="*/ 20 h 42"/>
                <a:gd name="T46" fmla="*/ 46 w 46"/>
                <a:gd name="T47" fmla="*/ 26 h 42"/>
                <a:gd name="T48" fmla="*/ 42 w 46"/>
                <a:gd name="T49" fmla="*/ 28 h 42"/>
                <a:gd name="T50" fmla="*/ 38 w 46"/>
                <a:gd name="T51" fmla="*/ 26 h 42"/>
                <a:gd name="T52" fmla="*/ 40 w 46"/>
                <a:gd name="T53" fmla="*/ 30 h 42"/>
                <a:gd name="T54" fmla="*/ 40 w 46"/>
                <a:gd name="T55" fmla="*/ 32 h 42"/>
                <a:gd name="T56" fmla="*/ 36 w 46"/>
                <a:gd name="T57" fmla="*/ 34 h 42"/>
                <a:gd name="T58" fmla="*/ 36 w 46"/>
                <a:gd name="T59" fmla="*/ 42 h 42"/>
                <a:gd name="T60" fmla="*/ 32 w 46"/>
                <a:gd name="T61" fmla="*/ 38 h 42"/>
                <a:gd name="T62" fmla="*/ 26 w 46"/>
                <a:gd name="T63" fmla="*/ 38 h 42"/>
                <a:gd name="T64" fmla="*/ 24 w 46"/>
                <a:gd name="T65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42">
                  <a:moveTo>
                    <a:pt x="24" y="38"/>
                  </a:moveTo>
                  <a:lnTo>
                    <a:pt x="24" y="36"/>
                  </a:lnTo>
                  <a:lnTo>
                    <a:pt x="16" y="2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30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10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6" y="18"/>
                  </a:lnTo>
                  <a:lnTo>
                    <a:pt x="46" y="20"/>
                  </a:lnTo>
                  <a:lnTo>
                    <a:pt x="46" y="20"/>
                  </a:lnTo>
                  <a:lnTo>
                    <a:pt x="44" y="20"/>
                  </a:lnTo>
                  <a:lnTo>
                    <a:pt x="42" y="20"/>
                  </a:lnTo>
                  <a:lnTo>
                    <a:pt x="42" y="24"/>
                  </a:lnTo>
                  <a:lnTo>
                    <a:pt x="46" y="26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40" y="30"/>
                  </a:lnTo>
                  <a:lnTo>
                    <a:pt x="42" y="32"/>
                  </a:lnTo>
                  <a:lnTo>
                    <a:pt x="40" y="32"/>
                  </a:lnTo>
                  <a:lnTo>
                    <a:pt x="38" y="32"/>
                  </a:lnTo>
                  <a:lnTo>
                    <a:pt x="36" y="34"/>
                  </a:lnTo>
                  <a:lnTo>
                    <a:pt x="36" y="38"/>
                  </a:lnTo>
                  <a:lnTo>
                    <a:pt x="36" y="42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5" name="Benin">
              <a:extLst>
                <a:ext uri="{FF2B5EF4-FFF2-40B4-BE49-F238E27FC236}">
                  <a16:creationId xmlns:a16="http://schemas.microsoft.com/office/drawing/2014/main" id="{5E01A17E-324B-48A4-8F39-D07539072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891" y="4119075"/>
              <a:ext cx="72727" cy="156937"/>
            </a:xfrm>
            <a:custGeom>
              <a:avLst/>
              <a:gdLst>
                <a:gd name="T0" fmla="*/ 18 w 38"/>
                <a:gd name="T1" fmla="*/ 8 h 82"/>
                <a:gd name="T2" fmla="*/ 12 w 38"/>
                <a:gd name="T3" fmla="*/ 10 h 82"/>
                <a:gd name="T4" fmla="*/ 8 w 38"/>
                <a:gd name="T5" fmla="*/ 12 h 82"/>
                <a:gd name="T6" fmla="*/ 6 w 38"/>
                <a:gd name="T7" fmla="*/ 16 h 82"/>
                <a:gd name="T8" fmla="*/ 4 w 38"/>
                <a:gd name="T9" fmla="*/ 20 h 82"/>
                <a:gd name="T10" fmla="*/ 0 w 38"/>
                <a:gd name="T11" fmla="*/ 22 h 82"/>
                <a:gd name="T12" fmla="*/ 4 w 38"/>
                <a:gd name="T13" fmla="*/ 28 h 82"/>
                <a:gd name="T14" fmla="*/ 6 w 38"/>
                <a:gd name="T15" fmla="*/ 30 h 82"/>
                <a:gd name="T16" fmla="*/ 10 w 38"/>
                <a:gd name="T17" fmla="*/ 42 h 82"/>
                <a:gd name="T18" fmla="*/ 10 w 38"/>
                <a:gd name="T19" fmla="*/ 48 h 82"/>
                <a:gd name="T20" fmla="*/ 10 w 38"/>
                <a:gd name="T21" fmla="*/ 52 h 82"/>
                <a:gd name="T22" fmla="*/ 8 w 38"/>
                <a:gd name="T23" fmla="*/ 70 h 82"/>
                <a:gd name="T24" fmla="*/ 10 w 38"/>
                <a:gd name="T25" fmla="*/ 76 h 82"/>
                <a:gd name="T26" fmla="*/ 10 w 38"/>
                <a:gd name="T27" fmla="*/ 82 h 82"/>
                <a:gd name="T28" fmla="*/ 24 w 38"/>
                <a:gd name="T29" fmla="*/ 78 h 82"/>
                <a:gd name="T30" fmla="*/ 24 w 38"/>
                <a:gd name="T31" fmla="*/ 76 h 82"/>
                <a:gd name="T32" fmla="*/ 24 w 38"/>
                <a:gd name="T33" fmla="*/ 68 h 82"/>
                <a:gd name="T34" fmla="*/ 24 w 38"/>
                <a:gd name="T35" fmla="*/ 62 h 82"/>
                <a:gd name="T36" fmla="*/ 24 w 38"/>
                <a:gd name="T37" fmla="*/ 58 h 82"/>
                <a:gd name="T38" fmla="*/ 24 w 38"/>
                <a:gd name="T39" fmla="*/ 56 h 82"/>
                <a:gd name="T40" fmla="*/ 24 w 38"/>
                <a:gd name="T41" fmla="*/ 54 h 82"/>
                <a:gd name="T42" fmla="*/ 24 w 38"/>
                <a:gd name="T43" fmla="*/ 48 h 82"/>
                <a:gd name="T44" fmla="*/ 24 w 38"/>
                <a:gd name="T45" fmla="*/ 44 h 82"/>
                <a:gd name="T46" fmla="*/ 28 w 38"/>
                <a:gd name="T47" fmla="*/ 44 h 82"/>
                <a:gd name="T48" fmla="*/ 30 w 38"/>
                <a:gd name="T49" fmla="*/ 40 h 82"/>
                <a:gd name="T50" fmla="*/ 32 w 38"/>
                <a:gd name="T51" fmla="*/ 36 h 82"/>
                <a:gd name="T52" fmla="*/ 36 w 38"/>
                <a:gd name="T53" fmla="*/ 34 h 82"/>
                <a:gd name="T54" fmla="*/ 34 w 38"/>
                <a:gd name="T55" fmla="*/ 30 h 82"/>
                <a:gd name="T56" fmla="*/ 36 w 38"/>
                <a:gd name="T57" fmla="*/ 28 h 82"/>
                <a:gd name="T58" fmla="*/ 38 w 38"/>
                <a:gd name="T59" fmla="*/ 26 h 82"/>
                <a:gd name="T60" fmla="*/ 38 w 38"/>
                <a:gd name="T61" fmla="*/ 18 h 82"/>
                <a:gd name="T62" fmla="*/ 32 w 38"/>
                <a:gd name="T63" fmla="*/ 14 h 82"/>
                <a:gd name="T64" fmla="*/ 34 w 38"/>
                <a:gd name="T65" fmla="*/ 12 h 82"/>
                <a:gd name="T66" fmla="*/ 28 w 38"/>
                <a:gd name="T67" fmla="*/ 8 h 82"/>
                <a:gd name="T68" fmla="*/ 22 w 38"/>
                <a:gd name="T69" fmla="*/ 0 h 82"/>
                <a:gd name="T70" fmla="*/ 22 w 38"/>
                <a:gd name="T71" fmla="*/ 4 h 82"/>
                <a:gd name="T72" fmla="*/ 18 w 38"/>
                <a:gd name="T73" fmla="*/ 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" h="82">
                  <a:moveTo>
                    <a:pt x="18" y="6"/>
                  </a:moveTo>
                  <a:lnTo>
                    <a:pt x="18" y="8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10" y="14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8" y="38"/>
                  </a:lnTo>
                  <a:lnTo>
                    <a:pt x="10" y="42"/>
                  </a:lnTo>
                  <a:lnTo>
                    <a:pt x="10" y="46"/>
                  </a:lnTo>
                  <a:lnTo>
                    <a:pt x="10" y="48"/>
                  </a:lnTo>
                  <a:lnTo>
                    <a:pt x="10" y="50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8" y="70"/>
                  </a:lnTo>
                  <a:lnTo>
                    <a:pt x="10" y="72"/>
                  </a:lnTo>
                  <a:lnTo>
                    <a:pt x="10" y="76"/>
                  </a:lnTo>
                  <a:lnTo>
                    <a:pt x="12" y="78"/>
                  </a:lnTo>
                  <a:lnTo>
                    <a:pt x="10" y="82"/>
                  </a:lnTo>
                  <a:lnTo>
                    <a:pt x="16" y="8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4" y="76"/>
                  </a:lnTo>
                  <a:lnTo>
                    <a:pt x="24" y="70"/>
                  </a:lnTo>
                  <a:lnTo>
                    <a:pt x="24" y="68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0"/>
                  </a:lnTo>
                  <a:lnTo>
                    <a:pt x="24" y="48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0" y="40"/>
                  </a:lnTo>
                  <a:lnTo>
                    <a:pt x="32" y="38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6" y="28"/>
                  </a:lnTo>
                  <a:lnTo>
                    <a:pt x="38" y="28"/>
                  </a:lnTo>
                  <a:lnTo>
                    <a:pt x="38" y="26"/>
                  </a:lnTo>
                  <a:lnTo>
                    <a:pt x="38" y="22"/>
                  </a:lnTo>
                  <a:lnTo>
                    <a:pt x="38" y="18"/>
                  </a:lnTo>
                  <a:lnTo>
                    <a:pt x="34" y="16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6" name="Belgium">
              <a:extLst>
                <a:ext uri="{FF2B5EF4-FFF2-40B4-BE49-F238E27FC236}">
                  <a16:creationId xmlns:a16="http://schemas.microsoft.com/office/drawing/2014/main" id="{1EA90D4E-7824-4258-8DD9-F44330FC7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685" y="3089418"/>
              <a:ext cx="68899" cy="53588"/>
            </a:xfrm>
            <a:custGeom>
              <a:avLst/>
              <a:gdLst>
                <a:gd name="T0" fmla="*/ 34 w 36"/>
                <a:gd name="T1" fmla="*/ 20 h 28"/>
                <a:gd name="T2" fmla="*/ 36 w 36"/>
                <a:gd name="T3" fmla="*/ 16 h 28"/>
                <a:gd name="T4" fmla="*/ 34 w 36"/>
                <a:gd name="T5" fmla="*/ 14 h 28"/>
                <a:gd name="T6" fmla="*/ 34 w 36"/>
                <a:gd name="T7" fmla="*/ 12 h 28"/>
                <a:gd name="T8" fmla="*/ 32 w 36"/>
                <a:gd name="T9" fmla="*/ 8 h 28"/>
                <a:gd name="T10" fmla="*/ 32 w 36"/>
                <a:gd name="T11" fmla="*/ 6 h 28"/>
                <a:gd name="T12" fmla="*/ 30 w 36"/>
                <a:gd name="T13" fmla="*/ 6 h 28"/>
                <a:gd name="T14" fmla="*/ 30 w 36"/>
                <a:gd name="T15" fmla="*/ 4 h 28"/>
                <a:gd name="T16" fmla="*/ 30 w 36"/>
                <a:gd name="T17" fmla="*/ 2 h 28"/>
                <a:gd name="T18" fmla="*/ 26 w 36"/>
                <a:gd name="T19" fmla="*/ 2 h 28"/>
                <a:gd name="T20" fmla="*/ 24 w 36"/>
                <a:gd name="T21" fmla="*/ 0 h 28"/>
                <a:gd name="T22" fmla="*/ 24 w 36"/>
                <a:gd name="T23" fmla="*/ 0 h 28"/>
                <a:gd name="T24" fmla="*/ 22 w 36"/>
                <a:gd name="T25" fmla="*/ 0 h 28"/>
                <a:gd name="T26" fmla="*/ 18 w 36"/>
                <a:gd name="T27" fmla="*/ 0 h 28"/>
                <a:gd name="T28" fmla="*/ 16 w 36"/>
                <a:gd name="T29" fmla="*/ 0 h 28"/>
                <a:gd name="T30" fmla="*/ 14 w 36"/>
                <a:gd name="T31" fmla="*/ 2 h 28"/>
                <a:gd name="T32" fmla="*/ 14 w 36"/>
                <a:gd name="T33" fmla="*/ 2 h 28"/>
                <a:gd name="T34" fmla="*/ 12 w 36"/>
                <a:gd name="T35" fmla="*/ 2 h 28"/>
                <a:gd name="T36" fmla="*/ 10 w 36"/>
                <a:gd name="T37" fmla="*/ 4 h 28"/>
                <a:gd name="T38" fmla="*/ 10 w 36"/>
                <a:gd name="T39" fmla="*/ 2 h 28"/>
                <a:gd name="T40" fmla="*/ 8 w 36"/>
                <a:gd name="T41" fmla="*/ 2 h 28"/>
                <a:gd name="T42" fmla="*/ 6 w 36"/>
                <a:gd name="T43" fmla="*/ 0 h 28"/>
                <a:gd name="T44" fmla="*/ 4 w 36"/>
                <a:gd name="T45" fmla="*/ 0 h 28"/>
                <a:gd name="T46" fmla="*/ 2 w 36"/>
                <a:gd name="T47" fmla="*/ 2 h 28"/>
                <a:gd name="T48" fmla="*/ 0 w 36"/>
                <a:gd name="T49" fmla="*/ 4 h 28"/>
                <a:gd name="T50" fmla="*/ 2 w 36"/>
                <a:gd name="T51" fmla="*/ 6 h 28"/>
                <a:gd name="T52" fmla="*/ 4 w 36"/>
                <a:gd name="T53" fmla="*/ 10 h 28"/>
                <a:gd name="T54" fmla="*/ 6 w 36"/>
                <a:gd name="T55" fmla="*/ 12 h 28"/>
                <a:gd name="T56" fmla="*/ 6 w 36"/>
                <a:gd name="T57" fmla="*/ 14 h 28"/>
                <a:gd name="T58" fmla="*/ 10 w 36"/>
                <a:gd name="T59" fmla="*/ 16 h 28"/>
                <a:gd name="T60" fmla="*/ 10 w 36"/>
                <a:gd name="T61" fmla="*/ 16 h 28"/>
                <a:gd name="T62" fmla="*/ 12 w 36"/>
                <a:gd name="T63" fmla="*/ 18 h 28"/>
                <a:gd name="T64" fmla="*/ 14 w 36"/>
                <a:gd name="T65" fmla="*/ 18 h 28"/>
                <a:gd name="T66" fmla="*/ 14 w 36"/>
                <a:gd name="T67" fmla="*/ 22 h 28"/>
                <a:gd name="T68" fmla="*/ 18 w 36"/>
                <a:gd name="T69" fmla="*/ 22 h 28"/>
                <a:gd name="T70" fmla="*/ 18 w 36"/>
                <a:gd name="T71" fmla="*/ 22 h 28"/>
                <a:gd name="T72" fmla="*/ 20 w 36"/>
                <a:gd name="T73" fmla="*/ 22 h 28"/>
                <a:gd name="T74" fmla="*/ 20 w 36"/>
                <a:gd name="T75" fmla="*/ 24 h 28"/>
                <a:gd name="T76" fmla="*/ 22 w 36"/>
                <a:gd name="T77" fmla="*/ 24 h 28"/>
                <a:gd name="T78" fmla="*/ 26 w 36"/>
                <a:gd name="T79" fmla="*/ 26 h 28"/>
                <a:gd name="T80" fmla="*/ 28 w 36"/>
                <a:gd name="T81" fmla="*/ 28 h 28"/>
                <a:gd name="T82" fmla="*/ 30 w 36"/>
                <a:gd name="T83" fmla="*/ 28 h 28"/>
                <a:gd name="T84" fmla="*/ 32 w 36"/>
                <a:gd name="T85" fmla="*/ 28 h 28"/>
                <a:gd name="T86" fmla="*/ 32 w 36"/>
                <a:gd name="T87" fmla="*/ 28 h 28"/>
                <a:gd name="T88" fmla="*/ 32 w 36"/>
                <a:gd name="T89" fmla="*/ 26 h 28"/>
                <a:gd name="T90" fmla="*/ 32 w 36"/>
                <a:gd name="T91" fmla="*/ 26 h 28"/>
                <a:gd name="T92" fmla="*/ 32 w 36"/>
                <a:gd name="T93" fmla="*/ 24 h 28"/>
                <a:gd name="T94" fmla="*/ 32 w 36"/>
                <a:gd name="T95" fmla="*/ 24 h 28"/>
                <a:gd name="T96" fmla="*/ 32 w 36"/>
                <a:gd name="T97" fmla="*/ 22 h 28"/>
                <a:gd name="T98" fmla="*/ 32 w 36"/>
                <a:gd name="T99" fmla="*/ 20 h 28"/>
                <a:gd name="T100" fmla="*/ 34 w 36"/>
                <a:gd name="T101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" h="28">
                  <a:moveTo>
                    <a:pt x="34" y="20"/>
                  </a:moveTo>
                  <a:lnTo>
                    <a:pt x="36" y="16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30" y="4"/>
                  </a:lnTo>
                  <a:lnTo>
                    <a:pt x="30" y="2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10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4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2" y="24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30" y="28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2"/>
                  </a:lnTo>
                  <a:lnTo>
                    <a:pt x="32" y="20"/>
                  </a:lnTo>
                  <a:lnTo>
                    <a:pt x="34" y="2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7" name="Belarus">
              <a:extLst>
                <a:ext uri="{FF2B5EF4-FFF2-40B4-BE49-F238E27FC236}">
                  <a16:creationId xmlns:a16="http://schemas.microsoft.com/office/drawing/2014/main" id="{FFFE3FE0-079A-4CC2-B03A-148ED9F07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218" y="2924826"/>
              <a:ext cx="199042" cy="153109"/>
            </a:xfrm>
            <a:custGeom>
              <a:avLst/>
              <a:gdLst>
                <a:gd name="T0" fmla="*/ 2 w 104"/>
                <a:gd name="T1" fmla="*/ 40 h 80"/>
                <a:gd name="T2" fmla="*/ 10 w 104"/>
                <a:gd name="T3" fmla="*/ 40 h 80"/>
                <a:gd name="T4" fmla="*/ 16 w 104"/>
                <a:gd name="T5" fmla="*/ 38 h 80"/>
                <a:gd name="T6" fmla="*/ 18 w 104"/>
                <a:gd name="T7" fmla="*/ 34 h 80"/>
                <a:gd name="T8" fmla="*/ 22 w 104"/>
                <a:gd name="T9" fmla="*/ 30 h 80"/>
                <a:gd name="T10" fmla="*/ 24 w 104"/>
                <a:gd name="T11" fmla="*/ 32 h 80"/>
                <a:gd name="T12" fmla="*/ 22 w 104"/>
                <a:gd name="T13" fmla="*/ 28 h 80"/>
                <a:gd name="T14" fmla="*/ 24 w 104"/>
                <a:gd name="T15" fmla="*/ 24 h 80"/>
                <a:gd name="T16" fmla="*/ 30 w 104"/>
                <a:gd name="T17" fmla="*/ 18 h 80"/>
                <a:gd name="T18" fmla="*/ 28 w 104"/>
                <a:gd name="T19" fmla="*/ 14 h 80"/>
                <a:gd name="T20" fmla="*/ 36 w 104"/>
                <a:gd name="T21" fmla="*/ 8 h 80"/>
                <a:gd name="T22" fmla="*/ 42 w 104"/>
                <a:gd name="T23" fmla="*/ 4 h 80"/>
                <a:gd name="T24" fmla="*/ 44 w 104"/>
                <a:gd name="T25" fmla="*/ 2 h 80"/>
                <a:gd name="T26" fmla="*/ 50 w 104"/>
                <a:gd name="T27" fmla="*/ 2 h 80"/>
                <a:gd name="T28" fmla="*/ 54 w 104"/>
                <a:gd name="T29" fmla="*/ 4 h 80"/>
                <a:gd name="T30" fmla="*/ 60 w 104"/>
                <a:gd name="T31" fmla="*/ 4 h 80"/>
                <a:gd name="T32" fmla="*/ 66 w 104"/>
                <a:gd name="T33" fmla="*/ 4 h 80"/>
                <a:gd name="T34" fmla="*/ 70 w 104"/>
                <a:gd name="T35" fmla="*/ 6 h 80"/>
                <a:gd name="T36" fmla="*/ 78 w 104"/>
                <a:gd name="T37" fmla="*/ 8 h 80"/>
                <a:gd name="T38" fmla="*/ 78 w 104"/>
                <a:gd name="T39" fmla="*/ 14 h 80"/>
                <a:gd name="T40" fmla="*/ 80 w 104"/>
                <a:gd name="T41" fmla="*/ 20 h 80"/>
                <a:gd name="T42" fmla="*/ 84 w 104"/>
                <a:gd name="T43" fmla="*/ 26 h 80"/>
                <a:gd name="T44" fmla="*/ 90 w 104"/>
                <a:gd name="T45" fmla="*/ 32 h 80"/>
                <a:gd name="T46" fmla="*/ 94 w 104"/>
                <a:gd name="T47" fmla="*/ 38 h 80"/>
                <a:gd name="T48" fmla="*/ 100 w 104"/>
                <a:gd name="T49" fmla="*/ 44 h 80"/>
                <a:gd name="T50" fmla="*/ 102 w 104"/>
                <a:gd name="T51" fmla="*/ 48 h 80"/>
                <a:gd name="T52" fmla="*/ 92 w 104"/>
                <a:gd name="T53" fmla="*/ 52 h 80"/>
                <a:gd name="T54" fmla="*/ 90 w 104"/>
                <a:gd name="T55" fmla="*/ 52 h 80"/>
                <a:gd name="T56" fmla="*/ 92 w 104"/>
                <a:gd name="T57" fmla="*/ 58 h 80"/>
                <a:gd name="T58" fmla="*/ 94 w 104"/>
                <a:gd name="T59" fmla="*/ 66 h 80"/>
                <a:gd name="T60" fmla="*/ 94 w 104"/>
                <a:gd name="T61" fmla="*/ 68 h 80"/>
                <a:gd name="T62" fmla="*/ 84 w 104"/>
                <a:gd name="T63" fmla="*/ 70 h 80"/>
                <a:gd name="T64" fmla="*/ 84 w 104"/>
                <a:gd name="T65" fmla="*/ 78 h 80"/>
                <a:gd name="T66" fmla="*/ 78 w 104"/>
                <a:gd name="T67" fmla="*/ 76 h 80"/>
                <a:gd name="T68" fmla="*/ 72 w 104"/>
                <a:gd name="T69" fmla="*/ 76 h 80"/>
                <a:gd name="T70" fmla="*/ 68 w 104"/>
                <a:gd name="T71" fmla="*/ 80 h 80"/>
                <a:gd name="T72" fmla="*/ 66 w 104"/>
                <a:gd name="T73" fmla="*/ 76 h 80"/>
                <a:gd name="T74" fmla="*/ 58 w 104"/>
                <a:gd name="T75" fmla="*/ 78 h 80"/>
                <a:gd name="T76" fmla="*/ 52 w 104"/>
                <a:gd name="T77" fmla="*/ 78 h 80"/>
                <a:gd name="T78" fmla="*/ 50 w 104"/>
                <a:gd name="T79" fmla="*/ 78 h 80"/>
                <a:gd name="T80" fmla="*/ 44 w 104"/>
                <a:gd name="T81" fmla="*/ 78 h 80"/>
                <a:gd name="T82" fmla="*/ 40 w 104"/>
                <a:gd name="T83" fmla="*/ 76 h 80"/>
                <a:gd name="T84" fmla="*/ 30 w 104"/>
                <a:gd name="T85" fmla="*/ 72 h 80"/>
                <a:gd name="T86" fmla="*/ 26 w 104"/>
                <a:gd name="T87" fmla="*/ 74 h 80"/>
                <a:gd name="T88" fmla="*/ 14 w 104"/>
                <a:gd name="T89" fmla="*/ 76 h 80"/>
                <a:gd name="T90" fmla="*/ 6 w 104"/>
                <a:gd name="T91" fmla="*/ 76 h 80"/>
                <a:gd name="T92" fmla="*/ 6 w 104"/>
                <a:gd name="T93" fmla="*/ 74 h 80"/>
                <a:gd name="T94" fmla="*/ 2 w 104"/>
                <a:gd name="T95" fmla="*/ 66 h 80"/>
                <a:gd name="T96" fmla="*/ 6 w 104"/>
                <a:gd name="T97" fmla="*/ 62 h 80"/>
                <a:gd name="T98" fmla="*/ 4 w 104"/>
                <a:gd name="T99" fmla="*/ 54 h 80"/>
                <a:gd name="T100" fmla="*/ 2 w 104"/>
                <a:gd name="T101" fmla="*/ 48 h 80"/>
                <a:gd name="T102" fmla="*/ 0 w 104"/>
                <a:gd name="T103" fmla="*/ 4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4" h="80">
                  <a:moveTo>
                    <a:pt x="0" y="42"/>
                  </a:moveTo>
                  <a:lnTo>
                    <a:pt x="2" y="40"/>
                  </a:lnTo>
                  <a:lnTo>
                    <a:pt x="6" y="38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6" y="38"/>
                  </a:lnTo>
                  <a:lnTo>
                    <a:pt x="14" y="34"/>
                  </a:lnTo>
                  <a:lnTo>
                    <a:pt x="18" y="34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2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2" y="28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26" y="20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40" y="8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0" y="2"/>
                  </a:lnTo>
                  <a:lnTo>
                    <a:pt x="52" y="0"/>
                  </a:lnTo>
                  <a:lnTo>
                    <a:pt x="54" y="4"/>
                  </a:lnTo>
                  <a:lnTo>
                    <a:pt x="58" y="2"/>
                  </a:lnTo>
                  <a:lnTo>
                    <a:pt x="60" y="4"/>
                  </a:lnTo>
                  <a:lnTo>
                    <a:pt x="62" y="6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0" y="6"/>
                  </a:lnTo>
                  <a:lnTo>
                    <a:pt x="72" y="6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78" y="14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82" y="22"/>
                  </a:lnTo>
                  <a:lnTo>
                    <a:pt x="84" y="26"/>
                  </a:lnTo>
                  <a:lnTo>
                    <a:pt x="88" y="30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94" y="38"/>
                  </a:lnTo>
                  <a:lnTo>
                    <a:pt x="100" y="42"/>
                  </a:lnTo>
                  <a:lnTo>
                    <a:pt x="100" y="44"/>
                  </a:lnTo>
                  <a:lnTo>
                    <a:pt x="104" y="46"/>
                  </a:lnTo>
                  <a:lnTo>
                    <a:pt x="102" y="48"/>
                  </a:lnTo>
                  <a:lnTo>
                    <a:pt x="98" y="52"/>
                  </a:lnTo>
                  <a:lnTo>
                    <a:pt x="92" y="52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2" y="58"/>
                  </a:lnTo>
                  <a:lnTo>
                    <a:pt x="92" y="62"/>
                  </a:lnTo>
                  <a:lnTo>
                    <a:pt x="94" y="66"/>
                  </a:lnTo>
                  <a:lnTo>
                    <a:pt x="94" y="68"/>
                  </a:lnTo>
                  <a:lnTo>
                    <a:pt x="94" y="68"/>
                  </a:lnTo>
                  <a:lnTo>
                    <a:pt x="88" y="70"/>
                  </a:lnTo>
                  <a:lnTo>
                    <a:pt x="84" y="70"/>
                  </a:lnTo>
                  <a:lnTo>
                    <a:pt x="84" y="74"/>
                  </a:lnTo>
                  <a:lnTo>
                    <a:pt x="84" y="78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4" y="78"/>
                  </a:lnTo>
                  <a:lnTo>
                    <a:pt x="72" y="76"/>
                  </a:lnTo>
                  <a:lnTo>
                    <a:pt x="70" y="76"/>
                  </a:lnTo>
                  <a:lnTo>
                    <a:pt x="68" y="80"/>
                  </a:lnTo>
                  <a:lnTo>
                    <a:pt x="66" y="80"/>
                  </a:lnTo>
                  <a:lnTo>
                    <a:pt x="66" y="76"/>
                  </a:lnTo>
                  <a:lnTo>
                    <a:pt x="62" y="76"/>
                  </a:lnTo>
                  <a:lnTo>
                    <a:pt x="58" y="78"/>
                  </a:lnTo>
                  <a:lnTo>
                    <a:pt x="56" y="78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0" y="78"/>
                  </a:lnTo>
                  <a:lnTo>
                    <a:pt x="48" y="76"/>
                  </a:lnTo>
                  <a:lnTo>
                    <a:pt x="44" y="78"/>
                  </a:lnTo>
                  <a:lnTo>
                    <a:pt x="42" y="76"/>
                  </a:lnTo>
                  <a:lnTo>
                    <a:pt x="40" y="76"/>
                  </a:lnTo>
                  <a:lnTo>
                    <a:pt x="32" y="74"/>
                  </a:lnTo>
                  <a:lnTo>
                    <a:pt x="30" y="72"/>
                  </a:lnTo>
                  <a:lnTo>
                    <a:pt x="28" y="72"/>
                  </a:lnTo>
                  <a:lnTo>
                    <a:pt x="26" y="74"/>
                  </a:lnTo>
                  <a:lnTo>
                    <a:pt x="22" y="76"/>
                  </a:lnTo>
                  <a:lnTo>
                    <a:pt x="14" y="76"/>
                  </a:lnTo>
                  <a:lnTo>
                    <a:pt x="12" y="78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6" y="74"/>
                  </a:lnTo>
                  <a:lnTo>
                    <a:pt x="2" y="70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6" y="62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4" y="50"/>
                  </a:lnTo>
                  <a:lnTo>
                    <a:pt x="2" y="48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8" name="Azerbaijan">
              <a:extLst>
                <a:ext uri="{FF2B5EF4-FFF2-40B4-BE49-F238E27FC236}">
                  <a16:creationId xmlns:a16="http://schemas.microsoft.com/office/drawing/2014/main" id="{249D34E5-7EE3-4DA2-B524-E62253E0DA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1305" y="3353531"/>
              <a:ext cx="130143" cy="107176"/>
            </a:xfrm>
            <a:custGeom>
              <a:avLst/>
              <a:gdLst>
                <a:gd name="T0" fmla="*/ 0 w 68"/>
                <a:gd name="T1" fmla="*/ 10 h 56"/>
                <a:gd name="T2" fmla="*/ 12 w 68"/>
                <a:gd name="T3" fmla="*/ 12 h 56"/>
                <a:gd name="T4" fmla="*/ 22 w 68"/>
                <a:gd name="T5" fmla="*/ 14 h 56"/>
                <a:gd name="T6" fmla="*/ 20 w 68"/>
                <a:gd name="T7" fmla="*/ 8 h 56"/>
                <a:gd name="T8" fmla="*/ 18 w 68"/>
                <a:gd name="T9" fmla="*/ 2 h 56"/>
                <a:gd name="T10" fmla="*/ 28 w 68"/>
                <a:gd name="T11" fmla="*/ 6 h 56"/>
                <a:gd name="T12" fmla="*/ 34 w 68"/>
                <a:gd name="T13" fmla="*/ 10 h 56"/>
                <a:gd name="T14" fmla="*/ 40 w 68"/>
                <a:gd name="T15" fmla="*/ 6 h 56"/>
                <a:gd name="T16" fmla="*/ 46 w 68"/>
                <a:gd name="T17" fmla="*/ 2 h 56"/>
                <a:gd name="T18" fmla="*/ 50 w 68"/>
                <a:gd name="T19" fmla="*/ 10 h 56"/>
                <a:gd name="T20" fmla="*/ 56 w 68"/>
                <a:gd name="T21" fmla="*/ 16 h 56"/>
                <a:gd name="T22" fmla="*/ 60 w 68"/>
                <a:gd name="T23" fmla="*/ 20 h 56"/>
                <a:gd name="T24" fmla="*/ 66 w 68"/>
                <a:gd name="T25" fmla="*/ 22 h 56"/>
                <a:gd name="T26" fmla="*/ 66 w 68"/>
                <a:gd name="T27" fmla="*/ 24 h 56"/>
                <a:gd name="T28" fmla="*/ 60 w 68"/>
                <a:gd name="T29" fmla="*/ 26 h 56"/>
                <a:gd name="T30" fmla="*/ 56 w 68"/>
                <a:gd name="T31" fmla="*/ 32 h 56"/>
                <a:gd name="T32" fmla="*/ 56 w 68"/>
                <a:gd name="T33" fmla="*/ 36 h 56"/>
                <a:gd name="T34" fmla="*/ 56 w 68"/>
                <a:gd name="T35" fmla="*/ 40 h 56"/>
                <a:gd name="T36" fmla="*/ 56 w 68"/>
                <a:gd name="T37" fmla="*/ 42 h 56"/>
                <a:gd name="T38" fmla="*/ 54 w 68"/>
                <a:gd name="T39" fmla="*/ 48 h 56"/>
                <a:gd name="T40" fmla="*/ 54 w 68"/>
                <a:gd name="T41" fmla="*/ 44 h 56"/>
                <a:gd name="T42" fmla="*/ 52 w 68"/>
                <a:gd name="T43" fmla="*/ 42 h 56"/>
                <a:gd name="T44" fmla="*/ 52 w 68"/>
                <a:gd name="T45" fmla="*/ 48 h 56"/>
                <a:gd name="T46" fmla="*/ 54 w 68"/>
                <a:gd name="T47" fmla="*/ 52 h 56"/>
                <a:gd name="T48" fmla="*/ 52 w 68"/>
                <a:gd name="T49" fmla="*/ 56 h 56"/>
                <a:gd name="T50" fmla="*/ 48 w 68"/>
                <a:gd name="T51" fmla="*/ 54 h 56"/>
                <a:gd name="T52" fmla="*/ 42 w 68"/>
                <a:gd name="T53" fmla="*/ 50 h 56"/>
                <a:gd name="T54" fmla="*/ 44 w 68"/>
                <a:gd name="T55" fmla="*/ 44 h 56"/>
                <a:gd name="T56" fmla="*/ 44 w 68"/>
                <a:gd name="T57" fmla="*/ 42 h 56"/>
                <a:gd name="T58" fmla="*/ 42 w 68"/>
                <a:gd name="T59" fmla="*/ 38 h 56"/>
                <a:gd name="T60" fmla="*/ 40 w 68"/>
                <a:gd name="T61" fmla="*/ 38 h 56"/>
                <a:gd name="T62" fmla="*/ 38 w 68"/>
                <a:gd name="T63" fmla="*/ 40 h 56"/>
                <a:gd name="T64" fmla="*/ 34 w 68"/>
                <a:gd name="T65" fmla="*/ 42 h 56"/>
                <a:gd name="T66" fmla="*/ 30 w 68"/>
                <a:gd name="T67" fmla="*/ 46 h 56"/>
                <a:gd name="T68" fmla="*/ 28 w 68"/>
                <a:gd name="T69" fmla="*/ 46 h 56"/>
                <a:gd name="T70" fmla="*/ 26 w 68"/>
                <a:gd name="T71" fmla="*/ 48 h 56"/>
                <a:gd name="T72" fmla="*/ 24 w 68"/>
                <a:gd name="T73" fmla="*/ 48 h 56"/>
                <a:gd name="T74" fmla="*/ 24 w 68"/>
                <a:gd name="T75" fmla="*/ 44 h 56"/>
                <a:gd name="T76" fmla="*/ 26 w 68"/>
                <a:gd name="T77" fmla="*/ 40 h 56"/>
                <a:gd name="T78" fmla="*/ 20 w 68"/>
                <a:gd name="T79" fmla="*/ 38 h 56"/>
                <a:gd name="T80" fmla="*/ 12 w 68"/>
                <a:gd name="T81" fmla="*/ 32 h 56"/>
                <a:gd name="T82" fmla="*/ 14 w 68"/>
                <a:gd name="T83" fmla="*/ 26 h 56"/>
                <a:gd name="T84" fmla="*/ 8 w 68"/>
                <a:gd name="T85" fmla="*/ 20 h 56"/>
                <a:gd name="T86" fmla="*/ 8 w 68"/>
                <a:gd name="T87" fmla="*/ 14 h 56"/>
                <a:gd name="T88" fmla="*/ 0 w 68"/>
                <a:gd name="T89" fmla="*/ 12 h 56"/>
                <a:gd name="T90" fmla="*/ 16 w 68"/>
                <a:gd name="T91" fmla="*/ 40 h 56"/>
                <a:gd name="T92" fmla="*/ 10 w 68"/>
                <a:gd name="T93" fmla="*/ 36 h 56"/>
                <a:gd name="T94" fmla="*/ 6 w 68"/>
                <a:gd name="T95" fmla="*/ 38 h 56"/>
                <a:gd name="T96" fmla="*/ 2 w 68"/>
                <a:gd name="T97" fmla="*/ 34 h 56"/>
                <a:gd name="T98" fmla="*/ 0 w 68"/>
                <a:gd name="T99" fmla="*/ 36 h 56"/>
                <a:gd name="T100" fmla="*/ 2 w 68"/>
                <a:gd name="T101" fmla="*/ 38 h 56"/>
                <a:gd name="T102" fmla="*/ 4 w 68"/>
                <a:gd name="T103" fmla="*/ 40 h 56"/>
                <a:gd name="T104" fmla="*/ 10 w 68"/>
                <a:gd name="T105" fmla="*/ 44 h 56"/>
                <a:gd name="T106" fmla="*/ 14 w 68"/>
                <a:gd name="T107" fmla="*/ 48 h 56"/>
                <a:gd name="T108" fmla="*/ 20 w 68"/>
                <a:gd name="T10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8" h="56">
                  <a:moveTo>
                    <a:pt x="0" y="12"/>
                  </a:moveTo>
                  <a:lnTo>
                    <a:pt x="0" y="10"/>
                  </a:lnTo>
                  <a:lnTo>
                    <a:pt x="4" y="8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28" y="10"/>
                  </a:lnTo>
                  <a:lnTo>
                    <a:pt x="34" y="10"/>
                  </a:lnTo>
                  <a:lnTo>
                    <a:pt x="36" y="8"/>
                  </a:lnTo>
                  <a:lnTo>
                    <a:pt x="40" y="6"/>
                  </a:lnTo>
                  <a:lnTo>
                    <a:pt x="44" y="0"/>
                  </a:lnTo>
                  <a:lnTo>
                    <a:pt x="46" y="2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4"/>
                  </a:lnTo>
                  <a:lnTo>
                    <a:pt x="56" y="16"/>
                  </a:lnTo>
                  <a:lnTo>
                    <a:pt x="56" y="18"/>
                  </a:lnTo>
                  <a:lnTo>
                    <a:pt x="60" y="20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4"/>
                  </a:lnTo>
                  <a:lnTo>
                    <a:pt x="66" y="24"/>
                  </a:lnTo>
                  <a:lnTo>
                    <a:pt x="64" y="26"/>
                  </a:lnTo>
                  <a:lnTo>
                    <a:pt x="60" y="26"/>
                  </a:lnTo>
                  <a:lnTo>
                    <a:pt x="56" y="28"/>
                  </a:lnTo>
                  <a:lnTo>
                    <a:pt x="56" y="32"/>
                  </a:lnTo>
                  <a:lnTo>
                    <a:pt x="58" y="34"/>
                  </a:lnTo>
                  <a:lnTo>
                    <a:pt x="56" y="36"/>
                  </a:lnTo>
                  <a:lnTo>
                    <a:pt x="56" y="38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6" y="42"/>
                  </a:lnTo>
                  <a:lnTo>
                    <a:pt x="56" y="46"/>
                  </a:lnTo>
                  <a:lnTo>
                    <a:pt x="54" y="48"/>
                  </a:lnTo>
                  <a:lnTo>
                    <a:pt x="54" y="46"/>
                  </a:lnTo>
                  <a:lnTo>
                    <a:pt x="54" y="44"/>
                  </a:lnTo>
                  <a:lnTo>
                    <a:pt x="54" y="42"/>
                  </a:lnTo>
                  <a:lnTo>
                    <a:pt x="52" y="42"/>
                  </a:lnTo>
                  <a:lnTo>
                    <a:pt x="52" y="46"/>
                  </a:lnTo>
                  <a:lnTo>
                    <a:pt x="52" y="48"/>
                  </a:lnTo>
                  <a:lnTo>
                    <a:pt x="52" y="50"/>
                  </a:lnTo>
                  <a:lnTo>
                    <a:pt x="54" y="52"/>
                  </a:lnTo>
                  <a:lnTo>
                    <a:pt x="54" y="56"/>
                  </a:lnTo>
                  <a:lnTo>
                    <a:pt x="52" y="56"/>
                  </a:lnTo>
                  <a:lnTo>
                    <a:pt x="50" y="56"/>
                  </a:lnTo>
                  <a:lnTo>
                    <a:pt x="48" y="54"/>
                  </a:lnTo>
                  <a:lnTo>
                    <a:pt x="46" y="54"/>
                  </a:lnTo>
                  <a:lnTo>
                    <a:pt x="42" y="50"/>
                  </a:lnTo>
                  <a:lnTo>
                    <a:pt x="46" y="46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2" y="38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38" y="40"/>
                  </a:lnTo>
                  <a:lnTo>
                    <a:pt x="36" y="40"/>
                  </a:lnTo>
                  <a:lnTo>
                    <a:pt x="34" y="42"/>
                  </a:lnTo>
                  <a:lnTo>
                    <a:pt x="32" y="42"/>
                  </a:lnTo>
                  <a:lnTo>
                    <a:pt x="30" y="46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4" y="42"/>
                  </a:lnTo>
                  <a:lnTo>
                    <a:pt x="26" y="40"/>
                  </a:lnTo>
                  <a:lnTo>
                    <a:pt x="24" y="38"/>
                  </a:lnTo>
                  <a:lnTo>
                    <a:pt x="20" y="38"/>
                  </a:lnTo>
                  <a:lnTo>
                    <a:pt x="14" y="34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4" y="26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8" y="14"/>
                  </a:lnTo>
                  <a:lnTo>
                    <a:pt x="2" y="14"/>
                  </a:lnTo>
                  <a:lnTo>
                    <a:pt x="0" y="12"/>
                  </a:lnTo>
                  <a:close/>
                  <a:moveTo>
                    <a:pt x="20" y="48"/>
                  </a:moveTo>
                  <a:lnTo>
                    <a:pt x="16" y="40"/>
                  </a:lnTo>
                  <a:lnTo>
                    <a:pt x="12" y="40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6" y="38"/>
                  </a:lnTo>
                  <a:lnTo>
                    <a:pt x="4" y="34"/>
                  </a:lnTo>
                  <a:lnTo>
                    <a:pt x="2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38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10" y="44"/>
                  </a:lnTo>
                  <a:lnTo>
                    <a:pt x="10" y="46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0" y="50"/>
                  </a:lnTo>
                  <a:lnTo>
                    <a:pt x="20" y="4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9" name="Austria">
              <a:extLst>
                <a:ext uri="{FF2B5EF4-FFF2-40B4-BE49-F238E27FC236}">
                  <a16:creationId xmlns:a16="http://schemas.microsoft.com/office/drawing/2014/main" id="{E2BCDFE2-8A95-4714-8F0B-E6E8662BA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139" y="3162145"/>
              <a:ext cx="164592" cy="76554"/>
            </a:xfrm>
            <a:custGeom>
              <a:avLst/>
              <a:gdLst>
                <a:gd name="T0" fmla="*/ 52 w 86"/>
                <a:gd name="T1" fmla="*/ 38 h 40"/>
                <a:gd name="T2" fmla="*/ 60 w 86"/>
                <a:gd name="T3" fmla="*/ 40 h 40"/>
                <a:gd name="T4" fmla="*/ 64 w 86"/>
                <a:gd name="T5" fmla="*/ 40 h 40"/>
                <a:gd name="T6" fmla="*/ 70 w 86"/>
                <a:gd name="T7" fmla="*/ 38 h 40"/>
                <a:gd name="T8" fmla="*/ 76 w 86"/>
                <a:gd name="T9" fmla="*/ 34 h 40"/>
                <a:gd name="T10" fmla="*/ 82 w 86"/>
                <a:gd name="T11" fmla="*/ 32 h 40"/>
                <a:gd name="T12" fmla="*/ 80 w 86"/>
                <a:gd name="T13" fmla="*/ 26 h 40"/>
                <a:gd name="T14" fmla="*/ 80 w 86"/>
                <a:gd name="T15" fmla="*/ 20 h 40"/>
                <a:gd name="T16" fmla="*/ 86 w 86"/>
                <a:gd name="T17" fmla="*/ 20 h 40"/>
                <a:gd name="T18" fmla="*/ 86 w 86"/>
                <a:gd name="T19" fmla="*/ 14 h 40"/>
                <a:gd name="T20" fmla="*/ 84 w 86"/>
                <a:gd name="T21" fmla="*/ 4 h 40"/>
                <a:gd name="T22" fmla="*/ 78 w 86"/>
                <a:gd name="T23" fmla="*/ 2 h 40"/>
                <a:gd name="T24" fmla="*/ 70 w 86"/>
                <a:gd name="T25" fmla="*/ 2 h 40"/>
                <a:gd name="T26" fmla="*/ 64 w 86"/>
                <a:gd name="T27" fmla="*/ 0 h 40"/>
                <a:gd name="T28" fmla="*/ 60 w 86"/>
                <a:gd name="T29" fmla="*/ 2 h 40"/>
                <a:gd name="T30" fmla="*/ 58 w 86"/>
                <a:gd name="T31" fmla="*/ 4 h 40"/>
                <a:gd name="T32" fmla="*/ 54 w 86"/>
                <a:gd name="T33" fmla="*/ 6 h 40"/>
                <a:gd name="T34" fmla="*/ 46 w 86"/>
                <a:gd name="T35" fmla="*/ 2 h 40"/>
                <a:gd name="T36" fmla="*/ 46 w 86"/>
                <a:gd name="T37" fmla="*/ 8 h 40"/>
                <a:gd name="T38" fmla="*/ 42 w 86"/>
                <a:gd name="T39" fmla="*/ 10 h 40"/>
                <a:gd name="T40" fmla="*/ 36 w 86"/>
                <a:gd name="T41" fmla="*/ 14 h 40"/>
                <a:gd name="T42" fmla="*/ 38 w 86"/>
                <a:gd name="T43" fmla="*/ 18 h 40"/>
                <a:gd name="T44" fmla="*/ 38 w 86"/>
                <a:gd name="T45" fmla="*/ 20 h 40"/>
                <a:gd name="T46" fmla="*/ 32 w 86"/>
                <a:gd name="T47" fmla="*/ 20 h 40"/>
                <a:gd name="T48" fmla="*/ 28 w 86"/>
                <a:gd name="T49" fmla="*/ 20 h 40"/>
                <a:gd name="T50" fmla="*/ 22 w 86"/>
                <a:gd name="T51" fmla="*/ 22 h 40"/>
                <a:gd name="T52" fmla="*/ 18 w 86"/>
                <a:gd name="T53" fmla="*/ 22 h 40"/>
                <a:gd name="T54" fmla="*/ 12 w 86"/>
                <a:gd name="T55" fmla="*/ 20 h 40"/>
                <a:gd name="T56" fmla="*/ 10 w 86"/>
                <a:gd name="T57" fmla="*/ 22 h 40"/>
                <a:gd name="T58" fmla="*/ 6 w 86"/>
                <a:gd name="T59" fmla="*/ 24 h 40"/>
                <a:gd name="T60" fmla="*/ 2 w 86"/>
                <a:gd name="T61" fmla="*/ 22 h 40"/>
                <a:gd name="T62" fmla="*/ 0 w 86"/>
                <a:gd name="T63" fmla="*/ 22 h 40"/>
                <a:gd name="T64" fmla="*/ 2 w 86"/>
                <a:gd name="T65" fmla="*/ 26 h 40"/>
                <a:gd name="T66" fmla="*/ 2 w 86"/>
                <a:gd name="T67" fmla="*/ 28 h 40"/>
                <a:gd name="T68" fmla="*/ 6 w 86"/>
                <a:gd name="T69" fmla="*/ 28 h 40"/>
                <a:gd name="T70" fmla="*/ 10 w 86"/>
                <a:gd name="T71" fmla="*/ 28 h 40"/>
                <a:gd name="T72" fmla="*/ 14 w 86"/>
                <a:gd name="T73" fmla="*/ 32 h 40"/>
                <a:gd name="T74" fmla="*/ 18 w 86"/>
                <a:gd name="T75" fmla="*/ 32 h 40"/>
                <a:gd name="T76" fmla="*/ 26 w 86"/>
                <a:gd name="T77" fmla="*/ 30 h 40"/>
                <a:gd name="T78" fmla="*/ 32 w 86"/>
                <a:gd name="T79" fmla="*/ 32 h 40"/>
                <a:gd name="T80" fmla="*/ 44 w 86"/>
                <a:gd name="T81" fmla="*/ 36 h 40"/>
                <a:gd name="T82" fmla="*/ 50 w 86"/>
                <a:gd name="T83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6" h="40">
                  <a:moveTo>
                    <a:pt x="50" y="38"/>
                  </a:moveTo>
                  <a:lnTo>
                    <a:pt x="52" y="38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8" y="38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76" y="34"/>
                  </a:lnTo>
                  <a:lnTo>
                    <a:pt x="80" y="34"/>
                  </a:lnTo>
                  <a:lnTo>
                    <a:pt x="82" y="32"/>
                  </a:lnTo>
                  <a:lnTo>
                    <a:pt x="80" y="28"/>
                  </a:lnTo>
                  <a:lnTo>
                    <a:pt x="80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80" y="20"/>
                  </a:lnTo>
                  <a:lnTo>
                    <a:pt x="86" y="20"/>
                  </a:lnTo>
                  <a:lnTo>
                    <a:pt x="86" y="18"/>
                  </a:lnTo>
                  <a:lnTo>
                    <a:pt x="86" y="14"/>
                  </a:lnTo>
                  <a:lnTo>
                    <a:pt x="84" y="8"/>
                  </a:lnTo>
                  <a:lnTo>
                    <a:pt x="84" y="4"/>
                  </a:lnTo>
                  <a:lnTo>
                    <a:pt x="80" y="4"/>
                  </a:lnTo>
                  <a:lnTo>
                    <a:pt x="78" y="2"/>
                  </a:lnTo>
                  <a:lnTo>
                    <a:pt x="74" y="2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8" y="4"/>
                  </a:lnTo>
                  <a:lnTo>
                    <a:pt x="54" y="4"/>
                  </a:lnTo>
                  <a:lnTo>
                    <a:pt x="54" y="6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6" y="4"/>
                  </a:lnTo>
                  <a:lnTo>
                    <a:pt x="46" y="8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36" y="14"/>
                  </a:lnTo>
                  <a:lnTo>
                    <a:pt x="36" y="16"/>
                  </a:lnTo>
                  <a:lnTo>
                    <a:pt x="38" y="18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2"/>
                  </a:lnTo>
                  <a:lnTo>
                    <a:pt x="22" y="22"/>
                  </a:lnTo>
                  <a:lnTo>
                    <a:pt x="20" y="22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6" y="24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0"/>
                  </a:lnTo>
                  <a:lnTo>
                    <a:pt x="18" y="32"/>
                  </a:lnTo>
                  <a:lnTo>
                    <a:pt x="24" y="28"/>
                  </a:lnTo>
                  <a:lnTo>
                    <a:pt x="26" y="30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6" y="36"/>
                  </a:lnTo>
                  <a:lnTo>
                    <a:pt x="44" y="36"/>
                  </a:lnTo>
                  <a:lnTo>
                    <a:pt x="48" y="36"/>
                  </a:lnTo>
                  <a:lnTo>
                    <a:pt x="50" y="38"/>
                  </a:lnTo>
                  <a:lnTo>
                    <a:pt x="50" y="3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0" name="Armenia">
              <a:extLst>
                <a:ext uri="{FF2B5EF4-FFF2-40B4-BE49-F238E27FC236}">
                  <a16:creationId xmlns:a16="http://schemas.microsoft.com/office/drawing/2014/main" id="{8A610399-791A-4EB6-A17E-B36834513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6855" y="3376497"/>
              <a:ext cx="84210" cy="68899"/>
            </a:xfrm>
            <a:custGeom>
              <a:avLst/>
              <a:gdLst>
                <a:gd name="T0" fmla="*/ 0 w 44"/>
                <a:gd name="T1" fmla="*/ 2 h 36"/>
                <a:gd name="T2" fmla="*/ 4 w 44"/>
                <a:gd name="T3" fmla="*/ 0 h 36"/>
                <a:gd name="T4" fmla="*/ 10 w 44"/>
                <a:gd name="T5" fmla="*/ 0 h 36"/>
                <a:gd name="T6" fmla="*/ 10 w 44"/>
                <a:gd name="T7" fmla="*/ 0 h 36"/>
                <a:gd name="T8" fmla="*/ 18 w 44"/>
                <a:gd name="T9" fmla="*/ 0 h 36"/>
                <a:gd name="T10" fmla="*/ 20 w 44"/>
                <a:gd name="T11" fmla="*/ 2 h 36"/>
                <a:gd name="T12" fmla="*/ 26 w 44"/>
                <a:gd name="T13" fmla="*/ 2 h 36"/>
                <a:gd name="T14" fmla="*/ 28 w 44"/>
                <a:gd name="T15" fmla="*/ 6 h 36"/>
                <a:gd name="T16" fmla="*/ 26 w 44"/>
                <a:gd name="T17" fmla="*/ 8 h 36"/>
                <a:gd name="T18" fmla="*/ 28 w 44"/>
                <a:gd name="T19" fmla="*/ 10 h 36"/>
                <a:gd name="T20" fmla="*/ 32 w 44"/>
                <a:gd name="T21" fmla="*/ 14 h 36"/>
                <a:gd name="T22" fmla="*/ 32 w 44"/>
                <a:gd name="T23" fmla="*/ 18 h 36"/>
                <a:gd name="T24" fmla="*/ 30 w 44"/>
                <a:gd name="T25" fmla="*/ 20 h 36"/>
                <a:gd name="T26" fmla="*/ 32 w 44"/>
                <a:gd name="T27" fmla="*/ 22 h 36"/>
                <a:gd name="T28" fmla="*/ 38 w 44"/>
                <a:gd name="T29" fmla="*/ 26 h 36"/>
                <a:gd name="T30" fmla="*/ 42 w 44"/>
                <a:gd name="T31" fmla="*/ 26 h 36"/>
                <a:gd name="T32" fmla="*/ 44 w 44"/>
                <a:gd name="T33" fmla="*/ 28 h 36"/>
                <a:gd name="T34" fmla="*/ 42 w 44"/>
                <a:gd name="T35" fmla="*/ 30 h 36"/>
                <a:gd name="T36" fmla="*/ 42 w 44"/>
                <a:gd name="T37" fmla="*/ 32 h 36"/>
                <a:gd name="T38" fmla="*/ 42 w 44"/>
                <a:gd name="T39" fmla="*/ 34 h 36"/>
                <a:gd name="T40" fmla="*/ 42 w 44"/>
                <a:gd name="T41" fmla="*/ 36 h 36"/>
                <a:gd name="T42" fmla="*/ 38 w 44"/>
                <a:gd name="T43" fmla="*/ 36 h 36"/>
                <a:gd name="T44" fmla="*/ 34 w 44"/>
                <a:gd name="T45" fmla="*/ 28 h 36"/>
                <a:gd name="T46" fmla="*/ 30 w 44"/>
                <a:gd name="T47" fmla="*/ 28 h 36"/>
                <a:gd name="T48" fmla="*/ 28 w 44"/>
                <a:gd name="T49" fmla="*/ 24 h 36"/>
                <a:gd name="T50" fmla="*/ 26 w 44"/>
                <a:gd name="T51" fmla="*/ 24 h 36"/>
                <a:gd name="T52" fmla="*/ 24 w 44"/>
                <a:gd name="T53" fmla="*/ 26 h 36"/>
                <a:gd name="T54" fmla="*/ 22 w 44"/>
                <a:gd name="T55" fmla="*/ 22 h 36"/>
                <a:gd name="T56" fmla="*/ 20 w 44"/>
                <a:gd name="T57" fmla="*/ 22 h 36"/>
                <a:gd name="T58" fmla="*/ 18 w 44"/>
                <a:gd name="T59" fmla="*/ 24 h 36"/>
                <a:gd name="T60" fmla="*/ 16 w 44"/>
                <a:gd name="T61" fmla="*/ 22 h 36"/>
                <a:gd name="T62" fmla="*/ 14 w 44"/>
                <a:gd name="T63" fmla="*/ 20 h 36"/>
                <a:gd name="T64" fmla="*/ 12 w 44"/>
                <a:gd name="T65" fmla="*/ 20 h 36"/>
                <a:gd name="T66" fmla="*/ 8 w 44"/>
                <a:gd name="T67" fmla="*/ 20 h 36"/>
                <a:gd name="T68" fmla="*/ 4 w 44"/>
                <a:gd name="T69" fmla="*/ 18 h 36"/>
                <a:gd name="T70" fmla="*/ 4 w 44"/>
                <a:gd name="T71" fmla="*/ 12 h 36"/>
                <a:gd name="T72" fmla="*/ 6 w 44"/>
                <a:gd name="T73" fmla="*/ 8 h 36"/>
                <a:gd name="T74" fmla="*/ 4 w 44"/>
                <a:gd name="T75" fmla="*/ 6 h 36"/>
                <a:gd name="T76" fmla="*/ 2 w 44"/>
                <a:gd name="T77" fmla="*/ 6 h 36"/>
                <a:gd name="T78" fmla="*/ 2 w 44"/>
                <a:gd name="T79" fmla="*/ 4 h 36"/>
                <a:gd name="T80" fmla="*/ 0 w 44"/>
                <a:gd name="T81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" h="36">
                  <a:moveTo>
                    <a:pt x="0" y="2"/>
                  </a:moveTo>
                  <a:lnTo>
                    <a:pt x="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6" y="2"/>
                  </a:lnTo>
                  <a:lnTo>
                    <a:pt x="28" y="6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32" y="14"/>
                  </a:lnTo>
                  <a:lnTo>
                    <a:pt x="32" y="18"/>
                  </a:lnTo>
                  <a:lnTo>
                    <a:pt x="30" y="20"/>
                  </a:lnTo>
                  <a:lnTo>
                    <a:pt x="32" y="22"/>
                  </a:lnTo>
                  <a:lnTo>
                    <a:pt x="38" y="26"/>
                  </a:lnTo>
                  <a:lnTo>
                    <a:pt x="42" y="26"/>
                  </a:lnTo>
                  <a:lnTo>
                    <a:pt x="44" y="28"/>
                  </a:lnTo>
                  <a:lnTo>
                    <a:pt x="42" y="30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2" y="36"/>
                  </a:lnTo>
                  <a:lnTo>
                    <a:pt x="38" y="36"/>
                  </a:lnTo>
                  <a:lnTo>
                    <a:pt x="34" y="28"/>
                  </a:lnTo>
                  <a:lnTo>
                    <a:pt x="30" y="28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4" y="26"/>
                  </a:lnTo>
                  <a:lnTo>
                    <a:pt x="22" y="22"/>
                  </a:lnTo>
                  <a:lnTo>
                    <a:pt x="20" y="22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4" y="20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4" y="12"/>
                  </a:lnTo>
                  <a:lnTo>
                    <a:pt x="6" y="8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1" name="Angola">
              <a:extLst>
                <a:ext uri="{FF2B5EF4-FFF2-40B4-BE49-F238E27FC236}">
                  <a16:creationId xmlns:a16="http://schemas.microsoft.com/office/drawing/2014/main" id="{5C104D46-EF39-45F8-AA1E-9523EEE57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038" y="4563090"/>
              <a:ext cx="294735" cy="290907"/>
            </a:xfrm>
            <a:custGeom>
              <a:avLst/>
              <a:gdLst>
                <a:gd name="T0" fmla="*/ 140 w 154"/>
                <a:gd name="T1" fmla="*/ 144 h 152"/>
                <a:gd name="T2" fmla="*/ 132 w 154"/>
                <a:gd name="T3" fmla="*/ 138 h 152"/>
                <a:gd name="T4" fmla="*/ 126 w 154"/>
                <a:gd name="T5" fmla="*/ 132 h 152"/>
                <a:gd name="T6" fmla="*/ 152 w 154"/>
                <a:gd name="T7" fmla="*/ 88 h 152"/>
                <a:gd name="T8" fmla="*/ 152 w 154"/>
                <a:gd name="T9" fmla="*/ 80 h 152"/>
                <a:gd name="T10" fmla="*/ 152 w 154"/>
                <a:gd name="T11" fmla="*/ 66 h 152"/>
                <a:gd name="T12" fmla="*/ 148 w 154"/>
                <a:gd name="T13" fmla="*/ 66 h 152"/>
                <a:gd name="T14" fmla="*/ 142 w 154"/>
                <a:gd name="T15" fmla="*/ 68 h 152"/>
                <a:gd name="T16" fmla="*/ 136 w 154"/>
                <a:gd name="T17" fmla="*/ 66 h 152"/>
                <a:gd name="T18" fmla="*/ 132 w 154"/>
                <a:gd name="T19" fmla="*/ 68 h 152"/>
                <a:gd name="T20" fmla="*/ 132 w 154"/>
                <a:gd name="T21" fmla="*/ 62 h 152"/>
                <a:gd name="T22" fmla="*/ 132 w 154"/>
                <a:gd name="T23" fmla="*/ 56 h 152"/>
                <a:gd name="T24" fmla="*/ 130 w 154"/>
                <a:gd name="T25" fmla="*/ 50 h 152"/>
                <a:gd name="T26" fmla="*/ 128 w 154"/>
                <a:gd name="T27" fmla="*/ 46 h 152"/>
                <a:gd name="T28" fmla="*/ 126 w 154"/>
                <a:gd name="T29" fmla="*/ 42 h 152"/>
                <a:gd name="T30" fmla="*/ 126 w 154"/>
                <a:gd name="T31" fmla="*/ 32 h 152"/>
                <a:gd name="T32" fmla="*/ 126 w 154"/>
                <a:gd name="T33" fmla="*/ 26 h 152"/>
                <a:gd name="T34" fmla="*/ 128 w 154"/>
                <a:gd name="T35" fmla="*/ 18 h 152"/>
                <a:gd name="T36" fmla="*/ 114 w 154"/>
                <a:gd name="T37" fmla="*/ 14 h 152"/>
                <a:gd name="T38" fmla="*/ 96 w 154"/>
                <a:gd name="T39" fmla="*/ 18 h 152"/>
                <a:gd name="T40" fmla="*/ 96 w 154"/>
                <a:gd name="T41" fmla="*/ 26 h 152"/>
                <a:gd name="T42" fmla="*/ 80 w 154"/>
                <a:gd name="T43" fmla="*/ 26 h 152"/>
                <a:gd name="T44" fmla="*/ 72 w 154"/>
                <a:gd name="T45" fmla="*/ 22 h 152"/>
                <a:gd name="T46" fmla="*/ 68 w 154"/>
                <a:gd name="T47" fmla="*/ 16 h 152"/>
                <a:gd name="T48" fmla="*/ 66 w 154"/>
                <a:gd name="T49" fmla="*/ 8 h 152"/>
                <a:gd name="T50" fmla="*/ 64 w 154"/>
                <a:gd name="T51" fmla="*/ 4 h 152"/>
                <a:gd name="T52" fmla="*/ 42 w 154"/>
                <a:gd name="T53" fmla="*/ 0 h 152"/>
                <a:gd name="T54" fmla="*/ 30 w 154"/>
                <a:gd name="T55" fmla="*/ 0 h 152"/>
                <a:gd name="T56" fmla="*/ 20 w 154"/>
                <a:gd name="T57" fmla="*/ 0 h 152"/>
                <a:gd name="T58" fmla="*/ 14 w 154"/>
                <a:gd name="T59" fmla="*/ 2 h 152"/>
                <a:gd name="T60" fmla="*/ 10 w 154"/>
                <a:gd name="T61" fmla="*/ 4 h 152"/>
                <a:gd name="T62" fmla="*/ 18 w 154"/>
                <a:gd name="T63" fmla="*/ 26 h 152"/>
                <a:gd name="T64" fmla="*/ 20 w 154"/>
                <a:gd name="T65" fmla="*/ 42 h 152"/>
                <a:gd name="T66" fmla="*/ 26 w 154"/>
                <a:gd name="T67" fmla="*/ 60 h 152"/>
                <a:gd name="T68" fmla="*/ 22 w 154"/>
                <a:gd name="T69" fmla="*/ 84 h 152"/>
                <a:gd name="T70" fmla="*/ 10 w 154"/>
                <a:gd name="T71" fmla="*/ 96 h 152"/>
                <a:gd name="T72" fmla="*/ 4 w 154"/>
                <a:gd name="T73" fmla="*/ 116 h 152"/>
                <a:gd name="T74" fmla="*/ 0 w 154"/>
                <a:gd name="T75" fmla="*/ 132 h 152"/>
                <a:gd name="T76" fmla="*/ 0 w 154"/>
                <a:gd name="T77" fmla="*/ 144 h 152"/>
                <a:gd name="T78" fmla="*/ 4 w 154"/>
                <a:gd name="T79" fmla="*/ 142 h 152"/>
                <a:gd name="T80" fmla="*/ 10 w 154"/>
                <a:gd name="T81" fmla="*/ 144 h 152"/>
                <a:gd name="T82" fmla="*/ 18 w 154"/>
                <a:gd name="T83" fmla="*/ 140 h 152"/>
                <a:gd name="T84" fmla="*/ 22 w 154"/>
                <a:gd name="T85" fmla="*/ 140 h 152"/>
                <a:gd name="T86" fmla="*/ 24 w 154"/>
                <a:gd name="T87" fmla="*/ 142 h 152"/>
                <a:gd name="T88" fmla="*/ 32 w 154"/>
                <a:gd name="T89" fmla="*/ 144 h 152"/>
                <a:gd name="T90" fmla="*/ 82 w 154"/>
                <a:gd name="T91" fmla="*/ 144 h 152"/>
                <a:gd name="T92" fmla="*/ 86 w 154"/>
                <a:gd name="T93" fmla="*/ 150 h 152"/>
                <a:gd name="T94" fmla="*/ 94 w 154"/>
                <a:gd name="T95" fmla="*/ 150 h 152"/>
                <a:gd name="T96" fmla="*/ 102 w 154"/>
                <a:gd name="T97" fmla="*/ 150 h 152"/>
                <a:gd name="T98" fmla="*/ 106 w 154"/>
                <a:gd name="T99" fmla="*/ 150 h 152"/>
                <a:gd name="T100" fmla="*/ 114 w 154"/>
                <a:gd name="T101" fmla="*/ 152 h 152"/>
                <a:gd name="T102" fmla="*/ 118 w 154"/>
                <a:gd name="T103" fmla="*/ 152 h 152"/>
                <a:gd name="T104" fmla="*/ 120 w 154"/>
                <a:gd name="T105" fmla="*/ 152 h 152"/>
                <a:gd name="T106" fmla="*/ 142 w 154"/>
                <a:gd name="T107" fmla="*/ 1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" h="152">
                  <a:moveTo>
                    <a:pt x="142" y="148"/>
                  </a:moveTo>
                  <a:lnTo>
                    <a:pt x="142" y="146"/>
                  </a:lnTo>
                  <a:lnTo>
                    <a:pt x="142" y="146"/>
                  </a:lnTo>
                  <a:lnTo>
                    <a:pt x="140" y="144"/>
                  </a:lnTo>
                  <a:lnTo>
                    <a:pt x="138" y="144"/>
                  </a:lnTo>
                  <a:lnTo>
                    <a:pt x="136" y="142"/>
                  </a:lnTo>
                  <a:lnTo>
                    <a:pt x="134" y="140"/>
                  </a:lnTo>
                  <a:lnTo>
                    <a:pt x="132" y="138"/>
                  </a:lnTo>
                  <a:lnTo>
                    <a:pt x="130" y="138"/>
                  </a:lnTo>
                  <a:lnTo>
                    <a:pt x="130" y="136"/>
                  </a:lnTo>
                  <a:lnTo>
                    <a:pt x="128" y="134"/>
                  </a:lnTo>
                  <a:lnTo>
                    <a:pt x="126" y="132"/>
                  </a:lnTo>
                  <a:lnTo>
                    <a:pt x="126" y="130"/>
                  </a:lnTo>
                  <a:lnTo>
                    <a:pt x="128" y="90"/>
                  </a:lnTo>
                  <a:lnTo>
                    <a:pt x="154" y="90"/>
                  </a:lnTo>
                  <a:lnTo>
                    <a:pt x="152" y="88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54" y="82"/>
                  </a:lnTo>
                  <a:lnTo>
                    <a:pt x="152" y="80"/>
                  </a:lnTo>
                  <a:lnTo>
                    <a:pt x="152" y="76"/>
                  </a:lnTo>
                  <a:lnTo>
                    <a:pt x="152" y="72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2" y="66"/>
                  </a:lnTo>
                  <a:lnTo>
                    <a:pt x="152" y="64"/>
                  </a:lnTo>
                  <a:lnTo>
                    <a:pt x="150" y="66"/>
                  </a:lnTo>
                  <a:lnTo>
                    <a:pt x="148" y="66"/>
                  </a:lnTo>
                  <a:lnTo>
                    <a:pt x="146" y="66"/>
                  </a:lnTo>
                  <a:lnTo>
                    <a:pt x="146" y="68"/>
                  </a:lnTo>
                  <a:lnTo>
                    <a:pt x="144" y="68"/>
                  </a:lnTo>
                  <a:lnTo>
                    <a:pt x="142" y="68"/>
                  </a:lnTo>
                  <a:lnTo>
                    <a:pt x="140" y="68"/>
                  </a:lnTo>
                  <a:lnTo>
                    <a:pt x="138" y="66"/>
                  </a:lnTo>
                  <a:lnTo>
                    <a:pt x="136" y="66"/>
                  </a:lnTo>
                  <a:lnTo>
                    <a:pt x="136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4" y="68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4"/>
                  </a:lnTo>
                  <a:lnTo>
                    <a:pt x="132" y="64"/>
                  </a:lnTo>
                  <a:lnTo>
                    <a:pt x="132" y="62"/>
                  </a:lnTo>
                  <a:lnTo>
                    <a:pt x="132" y="60"/>
                  </a:lnTo>
                  <a:lnTo>
                    <a:pt x="132" y="60"/>
                  </a:lnTo>
                  <a:lnTo>
                    <a:pt x="130" y="58"/>
                  </a:lnTo>
                  <a:lnTo>
                    <a:pt x="132" y="56"/>
                  </a:lnTo>
                  <a:lnTo>
                    <a:pt x="132" y="54"/>
                  </a:lnTo>
                  <a:lnTo>
                    <a:pt x="130" y="54"/>
                  </a:lnTo>
                  <a:lnTo>
                    <a:pt x="130" y="52"/>
                  </a:lnTo>
                  <a:lnTo>
                    <a:pt x="130" y="50"/>
                  </a:lnTo>
                  <a:lnTo>
                    <a:pt x="130" y="48"/>
                  </a:lnTo>
                  <a:lnTo>
                    <a:pt x="128" y="48"/>
                  </a:lnTo>
                  <a:lnTo>
                    <a:pt x="128" y="48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6" y="44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6" y="40"/>
                  </a:lnTo>
                  <a:lnTo>
                    <a:pt x="126" y="34"/>
                  </a:lnTo>
                  <a:lnTo>
                    <a:pt x="126" y="34"/>
                  </a:lnTo>
                  <a:lnTo>
                    <a:pt x="126" y="32"/>
                  </a:lnTo>
                  <a:lnTo>
                    <a:pt x="126" y="32"/>
                  </a:lnTo>
                  <a:lnTo>
                    <a:pt x="126" y="30"/>
                  </a:lnTo>
                  <a:lnTo>
                    <a:pt x="126" y="28"/>
                  </a:lnTo>
                  <a:lnTo>
                    <a:pt x="126" y="26"/>
                  </a:lnTo>
                  <a:lnTo>
                    <a:pt x="128" y="24"/>
                  </a:lnTo>
                  <a:lnTo>
                    <a:pt x="128" y="22"/>
                  </a:lnTo>
                  <a:lnTo>
                    <a:pt x="128" y="20"/>
                  </a:lnTo>
                  <a:lnTo>
                    <a:pt x="128" y="18"/>
                  </a:lnTo>
                  <a:lnTo>
                    <a:pt x="112" y="18"/>
                  </a:lnTo>
                  <a:lnTo>
                    <a:pt x="112" y="16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0" y="12"/>
                  </a:lnTo>
                  <a:lnTo>
                    <a:pt x="110" y="14"/>
                  </a:lnTo>
                  <a:lnTo>
                    <a:pt x="98" y="14"/>
                  </a:lnTo>
                  <a:lnTo>
                    <a:pt x="96" y="18"/>
                  </a:lnTo>
                  <a:lnTo>
                    <a:pt x="96" y="20"/>
                  </a:lnTo>
                  <a:lnTo>
                    <a:pt x="94" y="20"/>
                  </a:lnTo>
                  <a:lnTo>
                    <a:pt x="96" y="22"/>
                  </a:lnTo>
                  <a:lnTo>
                    <a:pt x="96" y="26"/>
                  </a:lnTo>
                  <a:lnTo>
                    <a:pt x="86" y="26"/>
                  </a:lnTo>
                  <a:lnTo>
                    <a:pt x="84" y="28"/>
                  </a:lnTo>
                  <a:lnTo>
                    <a:pt x="80" y="28"/>
                  </a:lnTo>
                  <a:lnTo>
                    <a:pt x="80" y="26"/>
                  </a:lnTo>
                  <a:lnTo>
                    <a:pt x="76" y="28"/>
                  </a:lnTo>
                  <a:lnTo>
                    <a:pt x="74" y="28"/>
                  </a:lnTo>
                  <a:lnTo>
                    <a:pt x="72" y="26"/>
                  </a:lnTo>
                  <a:lnTo>
                    <a:pt x="72" y="22"/>
                  </a:lnTo>
                  <a:lnTo>
                    <a:pt x="70" y="20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8" y="16"/>
                  </a:lnTo>
                  <a:lnTo>
                    <a:pt x="66" y="16"/>
                  </a:lnTo>
                  <a:lnTo>
                    <a:pt x="66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8" y="2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8" y="16"/>
                  </a:lnTo>
                  <a:lnTo>
                    <a:pt x="18" y="26"/>
                  </a:lnTo>
                  <a:lnTo>
                    <a:pt x="22" y="30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20" y="42"/>
                  </a:lnTo>
                  <a:lnTo>
                    <a:pt x="20" y="46"/>
                  </a:lnTo>
                  <a:lnTo>
                    <a:pt x="22" y="48"/>
                  </a:lnTo>
                  <a:lnTo>
                    <a:pt x="22" y="5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28" y="7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16" y="88"/>
                  </a:lnTo>
                  <a:lnTo>
                    <a:pt x="16" y="90"/>
                  </a:lnTo>
                  <a:lnTo>
                    <a:pt x="10" y="96"/>
                  </a:lnTo>
                  <a:lnTo>
                    <a:pt x="8" y="100"/>
                  </a:lnTo>
                  <a:lnTo>
                    <a:pt x="8" y="102"/>
                  </a:lnTo>
                  <a:lnTo>
                    <a:pt x="8" y="112"/>
                  </a:lnTo>
                  <a:lnTo>
                    <a:pt x="4" y="116"/>
                  </a:lnTo>
                  <a:lnTo>
                    <a:pt x="4" y="120"/>
                  </a:lnTo>
                  <a:lnTo>
                    <a:pt x="0" y="124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2" y="144"/>
                  </a:lnTo>
                  <a:lnTo>
                    <a:pt x="2" y="144"/>
                  </a:lnTo>
                  <a:lnTo>
                    <a:pt x="4" y="144"/>
                  </a:lnTo>
                  <a:lnTo>
                    <a:pt x="4" y="142"/>
                  </a:lnTo>
                  <a:lnTo>
                    <a:pt x="4" y="142"/>
                  </a:lnTo>
                  <a:lnTo>
                    <a:pt x="8" y="142"/>
                  </a:lnTo>
                  <a:lnTo>
                    <a:pt x="10" y="144"/>
                  </a:lnTo>
                  <a:lnTo>
                    <a:pt x="10" y="144"/>
                  </a:lnTo>
                  <a:lnTo>
                    <a:pt x="10" y="142"/>
                  </a:lnTo>
                  <a:lnTo>
                    <a:pt x="14" y="138"/>
                  </a:lnTo>
                  <a:lnTo>
                    <a:pt x="16" y="138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8" y="138"/>
                  </a:lnTo>
                  <a:lnTo>
                    <a:pt x="20" y="138"/>
                  </a:lnTo>
                  <a:lnTo>
                    <a:pt x="22" y="140"/>
                  </a:lnTo>
                  <a:lnTo>
                    <a:pt x="22" y="140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0" y="144"/>
                  </a:lnTo>
                  <a:lnTo>
                    <a:pt x="32" y="144"/>
                  </a:lnTo>
                  <a:lnTo>
                    <a:pt x="34" y="144"/>
                  </a:lnTo>
                  <a:lnTo>
                    <a:pt x="34" y="144"/>
                  </a:lnTo>
                  <a:lnTo>
                    <a:pt x="36" y="144"/>
                  </a:lnTo>
                  <a:lnTo>
                    <a:pt x="82" y="144"/>
                  </a:lnTo>
                  <a:lnTo>
                    <a:pt x="82" y="144"/>
                  </a:lnTo>
                  <a:lnTo>
                    <a:pt x="84" y="146"/>
                  </a:lnTo>
                  <a:lnTo>
                    <a:pt x="84" y="148"/>
                  </a:lnTo>
                  <a:lnTo>
                    <a:pt x="86" y="150"/>
                  </a:lnTo>
                  <a:lnTo>
                    <a:pt x="90" y="150"/>
                  </a:lnTo>
                  <a:lnTo>
                    <a:pt x="92" y="150"/>
                  </a:lnTo>
                  <a:lnTo>
                    <a:pt x="92" y="150"/>
                  </a:lnTo>
                  <a:lnTo>
                    <a:pt x="94" y="150"/>
                  </a:lnTo>
                  <a:lnTo>
                    <a:pt x="94" y="152"/>
                  </a:lnTo>
                  <a:lnTo>
                    <a:pt x="96" y="150"/>
                  </a:lnTo>
                  <a:lnTo>
                    <a:pt x="98" y="150"/>
                  </a:lnTo>
                  <a:lnTo>
                    <a:pt x="102" y="150"/>
                  </a:lnTo>
                  <a:lnTo>
                    <a:pt x="104" y="150"/>
                  </a:lnTo>
                  <a:lnTo>
                    <a:pt x="104" y="148"/>
                  </a:lnTo>
                  <a:lnTo>
                    <a:pt x="104" y="150"/>
                  </a:lnTo>
                  <a:lnTo>
                    <a:pt x="106" y="150"/>
                  </a:lnTo>
                  <a:lnTo>
                    <a:pt x="108" y="152"/>
                  </a:lnTo>
                  <a:lnTo>
                    <a:pt x="110" y="152"/>
                  </a:lnTo>
                  <a:lnTo>
                    <a:pt x="114" y="152"/>
                  </a:lnTo>
                  <a:lnTo>
                    <a:pt x="114" y="152"/>
                  </a:lnTo>
                  <a:lnTo>
                    <a:pt x="114" y="152"/>
                  </a:lnTo>
                  <a:lnTo>
                    <a:pt x="116" y="152"/>
                  </a:lnTo>
                  <a:lnTo>
                    <a:pt x="116" y="152"/>
                  </a:lnTo>
                  <a:lnTo>
                    <a:pt x="118" y="152"/>
                  </a:lnTo>
                  <a:lnTo>
                    <a:pt x="118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2" y="152"/>
                  </a:lnTo>
                  <a:lnTo>
                    <a:pt x="122" y="152"/>
                  </a:lnTo>
                  <a:lnTo>
                    <a:pt x="124" y="152"/>
                  </a:lnTo>
                  <a:lnTo>
                    <a:pt x="142" y="14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2" name="Algeria">
              <a:extLst>
                <a:ext uri="{FF2B5EF4-FFF2-40B4-BE49-F238E27FC236}">
                  <a16:creationId xmlns:a16="http://schemas.microsoft.com/office/drawing/2014/main" id="{BBC525C8-C05C-4939-A486-1691AC5E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83" y="3506640"/>
              <a:ext cx="470810" cy="459326"/>
            </a:xfrm>
            <a:custGeom>
              <a:avLst/>
              <a:gdLst>
                <a:gd name="T0" fmla="*/ 244 w 246"/>
                <a:gd name="T1" fmla="*/ 182 h 240"/>
                <a:gd name="T2" fmla="*/ 238 w 246"/>
                <a:gd name="T3" fmla="*/ 174 h 240"/>
                <a:gd name="T4" fmla="*/ 226 w 246"/>
                <a:gd name="T5" fmla="*/ 172 h 240"/>
                <a:gd name="T6" fmla="*/ 224 w 246"/>
                <a:gd name="T7" fmla="*/ 166 h 240"/>
                <a:gd name="T8" fmla="*/ 222 w 246"/>
                <a:gd name="T9" fmla="*/ 158 h 240"/>
                <a:gd name="T10" fmla="*/ 216 w 246"/>
                <a:gd name="T11" fmla="*/ 148 h 240"/>
                <a:gd name="T12" fmla="*/ 216 w 246"/>
                <a:gd name="T13" fmla="*/ 144 h 240"/>
                <a:gd name="T14" fmla="*/ 220 w 246"/>
                <a:gd name="T15" fmla="*/ 136 h 240"/>
                <a:gd name="T16" fmla="*/ 220 w 246"/>
                <a:gd name="T17" fmla="*/ 126 h 240"/>
                <a:gd name="T18" fmla="*/ 218 w 246"/>
                <a:gd name="T19" fmla="*/ 114 h 240"/>
                <a:gd name="T20" fmla="*/ 216 w 246"/>
                <a:gd name="T21" fmla="*/ 98 h 240"/>
                <a:gd name="T22" fmla="*/ 216 w 246"/>
                <a:gd name="T23" fmla="*/ 92 h 240"/>
                <a:gd name="T24" fmla="*/ 204 w 246"/>
                <a:gd name="T25" fmla="*/ 64 h 240"/>
                <a:gd name="T26" fmla="*/ 198 w 246"/>
                <a:gd name="T27" fmla="*/ 60 h 240"/>
                <a:gd name="T28" fmla="*/ 192 w 246"/>
                <a:gd name="T29" fmla="*/ 54 h 240"/>
                <a:gd name="T30" fmla="*/ 190 w 246"/>
                <a:gd name="T31" fmla="*/ 48 h 240"/>
                <a:gd name="T32" fmla="*/ 196 w 246"/>
                <a:gd name="T33" fmla="*/ 38 h 240"/>
                <a:gd name="T34" fmla="*/ 200 w 246"/>
                <a:gd name="T35" fmla="*/ 32 h 240"/>
                <a:gd name="T36" fmla="*/ 200 w 246"/>
                <a:gd name="T37" fmla="*/ 28 h 240"/>
                <a:gd name="T38" fmla="*/ 200 w 246"/>
                <a:gd name="T39" fmla="*/ 24 h 240"/>
                <a:gd name="T40" fmla="*/ 202 w 246"/>
                <a:gd name="T41" fmla="*/ 10 h 240"/>
                <a:gd name="T42" fmla="*/ 202 w 246"/>
                <a:gd name="T43" fmla="*/ 4 h 240"/>
                <a:gd name="T44" fmla="*/ 196 w 246"/>
                <a:gd name="T45" fmla="*/ 4 h 240"/>
                <a:gd name="T46" fmla="*/ 184 w 246"/>
                <a:gd name="T47" fmla="*/ 0 h 240"/>
                <a:gd name="T48" fmla="*/ 178 w 246"/>
                <a:gd name="T49" fmla="*/ 4 h 240"/>
                <a:gd name="T50" fmla="*/ 174 w 246"/>
                <a:gd name="T51" fmla="*/ 2 h 240"/>
                <a:gd name="T52" fmla="*/ 168 w 246"/>
                <a:gd name="T53" fmla="*/ 6 h 240"/>
                <a:gd name="T54" fmla="*/ 164 w 246"/>
                <a:gd name="T55" fmla="*/ 6 h 240"/>
                <a:gd name="T56" fmla="*/ 156 w 246"/>
                <a:gd name="T57" fmla="*/ 4 h 240"/>
                <a:gd name="T58" fmla="*/ 148 w 246"/>
                <a:gd name="T59" fmla="*/ 4 h 240"/>
                <a:gd name="T60" fmla="*/ 144 w 246"/>
                <a:gd name="T61" fmla="*/ 4 h 240"/>
                <a:gd name="T62" fmla="*/ 136 w 246"/>
                <a:gd name="T63" fmla="*/ 6 h 240"/>
                <a:gd name="T64" fmla="*/ 128 w 246"/>
                <a:gd name="T65" fmla="*/ 6 h 240"/>
                <a:gd name="T66" fmla="*/ 120 w 246"/>
                <a:gd name="T67" fmla="*/ 8 h 240"/>
                <a:gd name="T68" fmla="*/ 108 w 246"/>
                <a:gd name="T69" fmla="*/ 12 h 240"/>
                <a:gd name="T70" fmla="*/ 104 w 246"/>
                <a:gd name="T71" fmla="*/ 18 h 240"/>
                <a:gd name="T72" fmla="*/ 100 w 246"/>
                <a:gd name="T73" fmla="*/ 18 h 240"/>
                <a:gd name="T74" fmla="*/ 94 w 246"/>
                <a:gd name="T75" fmla="*/ 20 h 240"/>
                <a:gd name="T76" fmla="*/ 90 w 246"/>
                <a:gd name="T77" fmla="*/ 24 h 240"/>
                <a:gd name="T78" fmla="*/ 80 w 246"/>
                <a:gd name="T79" fmla="*/ 28 h 240"/>
                <a:gd name="T80" fmla="*/ 82 w 246"/>
                <a:gd name="T81" fmla="*/ 32 h 240"/>
                <a:gd name="T82" fmla="*/ 84 w 246"/>
                <a:gd name="T83" fmla="*/ 40 h 240"/>
                <a:gd name="T84" fmla="*/ 84 w 246"/>
                <a:gd name="T85" fmla="*/ 56 h 240"/>
                <a:gd name="T86" fmla="*/ 90 w 246"/>
                <a:gd name="T87" fmla="*/ 62 h 240"/>
                <a:gd name="T88" fmla="*/ 92 w 246"/>
                <a:gd name="T89" fmla="*/ 64 h 240"/>
                <a:gd name="T90" fmla="*/ 90 w 246"/>
                <a:gd name="T91" fmla="*/ 70 h 240"/>
                <a:gd name="T92" fmla="*/ 70 w 246"/>
                <a:gd name="T93" fmla="*/ 76 h 240"/>
                <a:gd name="T94" fmla="*/ 66 w 246"/>
                <a:gd name="T95" fmla="*/ 84 h 240"/>
                <a:gd name="T96" fmla="*/ 44 w 246"/>
                <a:gd name="T97" fmla="*/ 100 h 240"/>
                <a:gd name="T98" fmla="*/ 24 w 246"/>
                <a:gd name="T99" fmla="*/ 108 h 240"/>
                <a:gd name="T100" fmla="*/ 12 w 246"/>
                <a:gd name="T101" fmla="*/ 110 h 240"/>
                <a:gd name="T102" fmla="*/ 0 w 246"/>
                <a:gd name="T103" fmla="*/ 120 h 240"/>
                <a:gd name="T104" fmla="*/ 0 w 246"/>
                <a:gd name="T105" fmla="*/ 134 h 240"/>
                <a:gd name="T106" fmla="*/ 44 w 246"/>
                <a:gd name="T107" fmla="*/ 164 h 240"/>
                <a:gd name="T108" fmla="*/ 126 w 246"/>
                <a:gd name="T109" fmla="*/ 222 h 240"/>
                <a:gd name="T110" fmla="*/ 136 w 246"/>
                <a:gd name="T111" fmla="*/ 226 h 240"/>
                <a:gd name="T112" fmla="*/ 144 w 246"/>
                <a:gd name="T113" fmla="*/ 232 h 240"/>
                <a:gd name="T114" fmla="*/ 144 w 246"/>
                <a:gd name="T115" fmla="*/ 238 h 240"/>
                <a:gd name="T116" fmla="*/ 156 w 246"/>
                <a:gd name="T117" fmla="*/ 238 h 240"/>
                <a:gd name="T118" fmla="*/ 190 w 246"/>
                <a:gd name="T119" fmla="*/ 2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6" h="240">
                  <a:moveTo>
                    <a:pt x="246" y="186"/>
                  </a:moveTo>
                  <a:lnTo>
                    <a:pt x="244" y="184"/>
                  </a:lnTo>
                  <a:lnTo>
                    <a:pt x="244" y="182"/>
                  </a:lnTo>
                  <a:lnTo>
                    <a:pt x="242" y="182"/>
                  </a:lnTo>
                  <a:lnTo>
                    <a:pt x="240" y="176"/>
                  </a:lnTo>
                  <a:lnTo>
                    <a:pt x="238" y="174"/>
                  </a:lnTo>
                  <a:lnTo>
                    <a:pt x="236" y="172"/>
                  </a:lnTo>
                  <a:lnTo>
                    <a:pt x="230" y="172"/>
                  </a:lnTo>
                  <a:lnTo>
                    <a:pt x="226" y="172"/>
                  </a:lnTo>
                  <a:lnTo>
                    <a:pt x="224" y="170"/>
                  </a:lnTo>
                  <a:lnTo>
                    <a:pt x="224" y="168"/>
                  </a:lnTo>
                  <a:lnTo>
                    <a:pt x="224" y="166"/>
                  </a:lnTo>
                  <a:lnTo>
                    <a:pt x="222" y="162"/>
                  </a:lnTo>
                  <a:lnTo>
                    <a:pt x="224" y="160"/>
                  </a:lnTo>
                  <a:lnTo>
                    <a:pt x="222" y="158"/>
                  </a:lnTo>
                  <a:lnTo>
                    <a:pt x="222" y="158"/>
                  </a:lnTo>
                  <a:lnTo>
                    <a:pt x="220" y="152"/>
                  </a:lnTo>
                  <a:lnTo>
                    <a:pt x="216" y="148"/>
                  </a:lnTo>
                  <a:lnTo>
                    <a:pt x="214" y="146"/>
                  </a:lnTo>
                  <a:lnTo>
                    <a:pt x="216" y="146"/>
                  </a:lnTo>
                  <a:lnTo>
                    <a:pt x="216" y="144"/>
                  </a:lnTo>
                  <a:lnTo>
                    <a:pt x="220" y="142"/>
                  </a:lnTo>
                  <a:lnTo>
                    <a:pt x="220" y="140"/>
                  </a:lnTo>
                  <a:lnTo>
                    <a:pt x="220" y="136"/>
                  </a:lnTo>
                  <a:lnTo>
                    <a:pt x="218" y="134"/>
                  </a:lnTo>
                  <a:lnTo>
                    <a:pt x="218" y="132"/>
                  </a:lnTo>
                  <a:lnTo>
                    <a:pt x="220" y="126"/>
                  </a:lnTo>
                  <a:lnTo>
                    <a:pt x="218" y="122"/>
                  </a:lnTo>
                  <a:lnTo>
                    <a:pt x="218" y="116"/>
                  </a:lnTo>
                  <a:lnTo>
                    <a:pt x="218" y="114"/>
                  </a:lnTo>
                  <a:lnTo>
                    <a:pt x="218" y="110"/>
                  </a:lnTo>
                  <a:lnTo>
                    <a:pt x="218" y="102"/>
                  </a:lnTo>
                  <a:lnTo>
                    <a:pt x="216" y="98"/>
                  </a:lnTo>
                  <a:lnTo>
                    <a:pt x="216" y="98"/>
                  </a:lnTo>
                  <a:lnTo>
                    <a:pt x="216" y="94"/>
                  </a:lnTo>
                  <a:lnTo>
                    <a:pt x="216" y="92"/>
                  </a:lnTo>
                  <a:lnTo>
                    <a:pt x="208" y="68"/>
                  </a:lnTo>
                  <a:lnTo>
                    <a:pt x="206" y="64"/>
                  </a:lnTo>
                  <a:lnTo>
                    <a:pt x="204" y="64"/>
                  </a:lnTo>
                  <a:lnTo>
                    <a:pt x="202" y="64"/>
                  </a:lnTo>
                  <a:lnTo>
                    <a:pt x="200" y="62"/>
                  </a:lnTo>
                  <a:lnTo>
                    <a:pt x="198" y="60"/>
                  </a:lnTo>
                  <a:lnTo>
                    <a:pt x="196" y="56"/>
                  </a:lnTo>
                  <a:lnTo>
                    <a:pt x="194" y="56"/>
                  </a:lnTo>
                  <a:lnTo>
                    <a:pt x="192" y="54"/>
                  </a:lnTo>
                  <a:lnTo>
                    <a:pt x="194" y="52"/>
                  </a:lnTo>
                  <a:lnTo>
                    <a:pt x="192" y="50"/>
                  </a:lnTo>
                  <a:lnTo>
                    <a:pt x="190" y="48"/>
                  </a:lnTo>
                  <a:lnTo>
                    <a:pt x="192" y="42"/>
                  </a:lnTo>
                  <a:lnTo>
                    <a:pt x="196" y="40"/>
                  </a:lnTo>
                  <a:lnTo>
                    <a:pt x="196" y="38"/>
                  </a:lnTo>
                  <a:lnTo>
                    <a:pt x="198" y="36"/>
                  </a:lnTo>
                  <a:lnTo>
                    <a:pt x="200" y="36"/>
                  </a:lnTo>
                  <a:lnTo>
                    <a:pt x="200" y="32"/>
                  </a:lnTo>
                  <a:lnTo>
                    <a:pt x="202" y="30"/>
                  </a:lnTo>
                  <a:lnTo>
                    <a:pt x="200" y="28"/>
                  </a:lnTo>
                  <a:lnTo>
                    <a:pt x="200" y="28"/>
                  </a:lnTo>
                  <a:lnTo>
                    <a:pt x="202" y="26"/>
                  </a:lnTo>
                  <a:lnTo>
                    <a:pt x="202" y="26"/>
                  </a:lnTo>
                  <a:lnTo>
                    <a:pt x="200" y="24"/>
                  </a:lnTo>
                  <a:lnTo>
                    <a:pt x="200" y="20"/>
                  </a:lnTo>
                  <a:lnTo>
                    <a:pt x="202" y="14"/>
                  </a:lnTo>
                  <a:lnTo>
                    <a:pt x="202" y="10"/>
                  </a:lnTo>
                  <a:lnTo>
                    <a:pt x="202" y="6"/>
                  </a:lnTo>
                  <a:lnTo>
                    <a:pt x="202" y="6"/>
                  </a:lnTo>
                  <a:lnTo>
                    <a:pt x="202" y="4"/>
                  </a:lnTo>
                  <a:lnTo>
                    <a:pt x="202" y="2"/>
                  </a:lnTo>
                  <a:lnTo>
                    <a:pt x="198" y="4"/>
                  </a:lnTo>
                  <a:lnTo>
                    <a:pt x="196" y="4"/>
                  </a:lnTo>
                  <a:lnTo>
                    <a:pt x="190" y="4"/>
                  </a:lnTo>
                  <a:lnTo>
                    <a:pt x="188" y="2"/>
                  </a:lnTo>
                  <a:lnTo>
                    <a:pt x="184" y="0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8" y="4"/>
                  </a:lnTo>
                  <a:lnTo>
                    <a:pt x="178" y="2"/>
                  </a:lnTo>
                  <a:lnTo>
                    <a:pt x="176" y="0"/>
                  </a:lnTo>
                  <a:lnTo>
                    <a:pt x="174" y="2"/>
                  </a:lnTo>
                  <a:lnTo>
                    <a:pt x="172" y="2"/>
                  </a:lnTo>
                  <a:lnTo>
                    <a:pt x="170" y="4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6" y="4"/>
                  </a:lnTo>
                  <a:lnTo>
                    <a:pt x="164" y="6"/>
                  </a:lnTo>
                  <a:lnTo>
                    <a:pt x="160" y="6"/>
                  </a:lnTo>
                  <a:lnTo>
                    <a:pt x="158" y="4"/>
                  </a:lnTo>
                  <a:lnTo>
                    <a:pt x="156" y="4"/>
                  </a:lnTo>
                  <a:lnTo>
                    <a:pt x="154" y="4"/>
                  </a:lnTo>
                  <a:lnTo>
                    <a:pt x="150" y="4"/>
                  </a:lnTo>
                  <a:lnTo>
                    <a:pt x="148" y="4"/>
                  </a:lnTo>
                  <a:lnTo>
                    <a:pt x="148" y="4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2" y="6"/>
                  </a:lnTo>
                  <a:lnTo>
                    <a:pt x="140" y="6"/>
                  </a:lnTo>
                  <a:lnTo>
                    <a:pt x="136" y="6"/>
                  </a:lnTo>
                  <a:lnTo>
                    <a:pt x="134" y="8"/>
                  </a:lnTo>
                  <a:lnTo>
                    <a:pt x="132" y="8"/>
                  </a:lnTo>
                  <a:lnTo>
                    <a:pt x="128" y="6"/>
                  </a:lnTo>
                  <a:lnTo>
                    <a:pt x="126" y="8"/>
                  </a:lnTo>
                  <a:lnTo>
                    <a:pt x="122" y="8"/>
                  </a:lnTo>
                  <a:lnTo>
                    <a:pt x="120" y="8"/>
                  </a:lnTo>
                  <a:lnTo>
                    <a:pt x="112" y="12"/>
                  </a:lnTo>
                  <a:lnTo>
                    <a:pt x="110" y="12"/>
                  </a:lnTo>
                  <a:lnTo>
                    <a:pt x="108" y="12"/>
                  </a:lnTo>
                  <a:lnTo>
                    <a:pt x="106" y="14"/>
                  </a:lnTo>
                  <a:lnTo>
                    <a:pt x="106" y="16"/>
                  </a:lnTo>
                  <a:lnTo>
                    <a:pt x="104" y="18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8" y="20"/>
                  </a:lnTo>
                  <a:lnTo>
                    <a:pt x="94" y="20"/>
                  </a:lnTo>
                  <a:lnTo>
                    <a:pt x="92" y="22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86" y="26"/>
                  </a:lnTo>
                  <a:lnTo>
                    <a:pt x="84" y="28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2" y="30"/>
                  </a:lnTo>
                  <a:lnTo>
                    <a:pt x="82" y="32"/>
                  </a:lnTo>
                  <a:lnTo>
                    <a:pt x="82" y="34"/>
                  </a:lnTo>
                  <a:lnTo>
                    <a:pt x="84" y="36"/>
                  </a:lnTo>
                  <a:lnTo>
                    <a:pt x="84" y="40"/>
                  </a:lnTo>
                  <a:lnTo>
                    <a:pt x="84" y="44"/>
                  </a:lnTo>
                  <a:lnTo>
                    <a:pt x="84" y="46"/>
                  </a:lnTo>
                  <a:lnTo>
                    <a:pt x="84" y="56"/>
                  </a:lnTo>
                  <a:lnTo>
                    <a:pt x="86" y="58"/>
                  </a:lnTo>
                  <a:lnTo>
                    <a:pt x="88" y="62"/>
                  </a:lnTo>
                  <a:lnTo>
                    <a:pt x="90" y="62"/>
                  </a:lnTo>
                  <a:lnTo>
                    <a:pt x="90" y="64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0" y="70"/>
                  </a:lnTo>
                  <a:lnTo>
                    <a:pt x="76" y="70"/>
                  </a:lnTo>
                  <a:lnTo>
                    <a:pt x="72" y="70"/>
                  </a:lnTo>
                  <a:lnTo>
                    <a:pt x="70" y="76"/>
                  </a:lnTo>
                  <a:lnTo>
                    <a:pt x="66" y="78"/>
                  </a:lnTo>
                  <a:lnTo>
                    <a:pt x="66" y="80"/>
                  </a:lnTo>
                  <a:lnTo>
                    <a:pt x="66" y="84"/>
                  </a:lnTo>
                  <a:lnTo>
                    <a:pt x="64" y="88"/>
                  </a:lnTo>
                  <a:lnTo>
                    <a:pt x="56" y="92"/>
                  </a:lnTo>
                  <a:lnTo>
                    <a:pt x="44" y="100"/>
                  </a:lnTo>
                  <a:lnTo>
                    <a:pt x="34" y="106"/>
                  </a:lnTo>
                  <a:lnTo>
                    <a:pt x="28" y="108"/>
                  </a:lnTo>
                  <a:lnTo>
                    <a:pt x="24" y="108"/>
                  </a:lnTo>
                  <a:lnTo>
                    <a:pt x="22" y="108"/>
                  </a:lnTo>
                  <a:lnTo>
                    <a:pt x="18" y="108"/>
                  </a:lnTo>
                  <a:lnTo>
                    <a:pt x="12" y="110"/>
                  </a:lnTo>
                  <a:lnTo>
                    <a:pt x="8" y="112"/>
                  </a:lnTo>
                  <a:lnTo>
                    <a:pt x="6" y="116"/>
                  </a:lnTo>
                  <a:lnTo>
                    <a:pt x="0" y="12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44" y="164"/>
                  </a:lnTo>
                  <a:lnTo>
                    <a:pt x="44" y="164"/>
                  </a:lnTo>
                  <a:lnTo>
                    <a:pt x="124" y="216"/>
                  </a:lnTo>
                  <a:lnTo>
                    <a:pt x="126" y="222"/>
                  </a:lnTo>
                  <a:lnTo>
                    <a:pt x="128" y="224"/>
                  </a:lnTo>
                  <a:lnTo>
                    <a:pt x="134" y="224"/>
                  </a:lnTo>
                  <a:lnTo>
                    <a:pt x="136" y="226"/>
                  </a:lnTo>
                  <a:lnTo>
                    <a:pt x="140" y="228"/>
                  </a:lnTo>
                  <a:lnTo>
                    <a:pt x="142" y="230"/>
                  </a:lnTo>
                  <a:lnTo>
                    <a:pt x="144" y="232"/>
                  </a:lnTo>
                  <a:lnTo>
                    <a:pt x="144" y="234"/>
                  </a:lnTo>
                  <a:lnTo>
                    <a:pt x="142" y="238"/>
                  </a:lnTo>
                  <a:lnTo>
                    <a:pt x="144" y="238"/>
                  </a:lnTo>
                  <a:lnTo>
                    <a:pt x="146" y="240"/>
                  </a:lnTo>
                  <a:lnTo>
                    <a:pt x="152" y="240"/>
                  </a:lnTo>
                  <a:lnTo>
                    <a:pt x="156" y="238"/>
                  </a:lnTo>
                  <a:lnTo>
                    <a:pt x="156" y="238"/>
                  </a:lnTo>
                  <a:lnTo>
                    <a:pt x="176" y="234"/>
                  </a:lnTo>
                  <a:lnTo>
                    <a:pt x="190" y="220"/>
                  </a:lnTo>
                  <a:lnTo>
                    <a:pt x="246" y="186"/>
                  </a:lnTo>
                  <a:lnTo>
                    <a:pt x="246" y="18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3" name="Albania">
              <a:extLst>
                <a:ext uri="{FF2B5EF4-FFF2-40B4-BE49-F238E27FC236}">
                  <a16:creationId xmlns:a16="http://schemas.microsoft.com/office/drawing/2014/main" id="{CA7711B5-A936-456A-9C14-2BBC8AD50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146" y="3349703"/>
              <a:ext cx="45933" cy="84210"/>
            </a:xfrm>
            <a:custGeom>
              <a:avLst/>
              <a:gdLst>
                <a:gd name="T0" fmla="*/ 18 w 24"/>
                <a:gd name="T1" fmla="*/ 12 h 44"/>
                <a:gd name="T2" fmla="*/ 16 w 24"/>
                <a:gd name="T3" fmla="*/ 16 h 44"/>
                <a:gd name="T4" fmla="*/ 18 w 24"/>
                <a:gd name="T5" fmla="*/ 20 h 44"/>
                <a:gd name="T6" fmla="*/ 20 w 24"/>
                <a:gd name="T7" fmla="*/ 24 h 44"/>
                <a:gd name="T8" fmla="*/ 20 w 24"/>
                <a:gd name="T9" fmla="*/ 26 h 44"/>
                <a:gd name="T10" fmla="*/ 24 w 24"/>
                <a:gd name="T11" fmla="*/ 28 h 44"/>
                <a:gd name="T12" fmla="*/ 24 w 24"/>
                <a:gd name="T13" fmla="*/ 32 h 44"/>
                <a:gd name="T14" fmla="*/ 20 w 24"/>
                <a:gd name="T15" fmla="*/ 34 h 44"/>
                <a:gd name="T16" fmla="*/ 16 w 24"/>
                <a:gd name="T17" fmla="*/ 36 h 44"/>
                <a:gd name="T18" fmla="*/ 16 w 24"/>
                <a:gd name="T19" fmla="*/ 40 h 44"/>
                <a:gd name="T20" fmla="*/ 14 w 24"/>
                <a:gd name="T21" fmla="*/ 42 h 44"/>
                <a:gd name="T22" fmla="*/ 14 w 24"/>
                <a:gd name="T23" fmla="*/ 44 h 44"/>
                <a:gd name="T24" fmla="*/ 10 w 24"/>
                <a:gd name="T25" fmla="*/ 42 h 44"/>
                <a:gd name="T26" fmla="*/ 8 w 24"/>
                <a:gd name="T27" fmla="*/ 36 h 44"/>
                <a:gd name="T28" fmla="*/ 4 w 24"/>
                <a:gd name="T29" fmla="*/ 36 h 44"/>
                <a:gd name="T30" fmla="*/ 2 w 24"/>
                <a:gd name="T31" fmla="*/ 34 h 44"/>
                <a:gd name="T32" fmla="*/ 4 w 24"/>
                <a:gd name="T33" fmla="*/ 32 h 44"/>
                <a:gd name="T34" fmla="*/ 2 w 24"/>
                <a:gd name="T35" fmla="*/ 30 h 44"/>
                <a:gd name="T36" fmla="*/ 2 w 24"/>
                <a:gd name="T37" fmla="*/ 26 h 44"/>
                <a:gd name="T38" fmla="*/ 4 w 24"/>
                <a:gd name="T39" fmla="*/ 24 h 44"/>
                <a:gd name="T40" fmla="*/ 2 w 24"/>
                <a:gd name="T41" fmla="*/ 20 h 44"/>
                <a:gd name="T42" fmla="*/ 4 w 24"/>
                <a:gd name="T43" fmla="*/ 14 h 44"/>
                <a:gd name="T44" fmla="*/ 4 w 24"/>
                <a:gd name="T45" fmla="*/ 14 h 44"/>
                <a:gd name="T46" fmla="*/ 4 w 24"/>
                <a:gd name="T47" fmla="*/ 12 h 44"/>
                <a:gd name="T48" fmla="*/ 0 w 24"/>
                <a:gd name="T49" fmla="*/ 10 h 44"/>
                <a:gd name="T50" fmla="*/ 0 w 24"/>
                <a:gd name="T51" fmla="*/ 6 h 44"/>
                <a:gd name="T52" fmla="*/ 2 w 24"/>
                <a:gd name="T53" fmla="*/ 2 h 44"/>
                <a:gd name="T54" fmla="*/ 6 w 24"/>
                <a:gd name="T55" fmla="*/ 0 h 44"/>
                <a:gd name="T56" fmla="*/ 6 w 24"/>
                <a:gd name="T57" fmla="*/ 0 h 44"/>
                <a:gd name="T58" fmla="*/ 8 w 24"/>
                <a:gd name="T59" fmla="*/ 2 h 44"/>
                <a:gd name="T60" fmla="*/ 10 w 24"/>
                <a:gd name="T61" fmla="*/ 0 h 44"/>
                <a:gd name="T62" fmla="*/ 10 w 24"/>
                <a:gd name="T63" fmla="*/ 0 h 44"/>
                <a:gd name="T64" fmla="*/ 10 w 24"/>
                <a:gd name="T65" fmla="*/ 0 h 44"/>
                <a:gd name="T66" fmla="*/ 12 w 24"/>
                <a:gd name="T67" fmla="*/ 2 h 44"/>
                <a:gd name="T68" fmla="*/ 14 w 24"/>
                <a:gd name="T69" fmla="*/ 2 h 44"/>
                <a:gd name="T70" fmla="*/ 16 w 24"/>
                <a:gd name="T71" fmla="*/ 4 h 44"/>
                <a:gd name="T72" fmla="*/ 16 w 24"/>
                <a:gd name="T73" fmla="*/ 6 h 44"/>
                <a:gd name="T74" fmla="*/ 16 w 24"/>
                <a:gd name="T75" fmla="*/ 10 h 44"/>
                <a:gd name="T76" fmla="*/ 18 w 24"/>
                <a:gd name="T77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44">
                  <a:moveTo>
                    <a:pt x="18" y="12"/>
                  </a:moveTo>
                  <a:lnTo>
                    <a:pt x="16" y="16"/>
                  </a:lnTo>
                  <a:lnTo>
                    <a:pt x="18" y="20"/>
                  </a:lnTo>
                  <a:lnTo>
                    <a:pt x="20" y="24"/>
                  </a:lnTo>
                  <a:lnTo>
                    <a:pt x="20" y="26"/>
                  </a:lnTo>
                  <a:lnTo>
                    <a:pt x="24" y="28"/>
                  </a:lnTo>
                  <a:lnTo>
                    <a:pt x="24" y="32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4" y="44"/>
                  </a:lnTo>
                  <a:lnTo>
                    <a:pt x="10" y="42"/>
                  </a:lnTo>
                  <a:lnTo>
                    <a:pt x="8" y="36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9130F203-31E0-4905-89CC-AAD04BDC7D49}"/>
              </a:ext>
            </a:extLst>
          </p:cNvPr>
          <p:cNvGrpSpPr/>
          <p:nvPr/>
        </p:nvGrpSpPr>
        <p:grpSpPr>
          <a:xfrm>
            <a:off x="34340695" y="22964200"/>
            <a:ext cx="3207924" cy="3993611"/>
            <a:chOff x="6432840" y="1512398"/>
            <a:chExt cx="3720545" cy="4631790"/>
          </a:xfrm>
          <a:solidFill>
            <a:srgbClr val="E2D8F0"/>
          </a:solidFill>
        </p:grpSpPr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7103045F-60FE-4613-94BE-390BE6998A1F}"/>
                </a:ext>
              </a:extLst>
            </p:cNvPr>
            <p:cNvGrpSpPr/>
            <p:nvPr/>
          </p:nvGrpSpPr>
          <p:grpSpPr>
            <a:xfrm>
              <a:off x="6432840" y="1512398"/>
              <a:ext cx="3720545" cy="4631790"/>
              <a:chOff x="6432840" y="1512398"/>
              <a:chExt cx="3720545" cy="4631790"/>
            </a:xfrm>
            <a:grpFill/>
          </p:grpSpPr>
          <p:pic>
            <p:nvPicPr>
              <p:cNvPr id="353" name="China">
                <a:extLst>
                  <a:ext uri="{FF2B5EF4-FFF2-40B4-BE49-F238E27FC236}">
                    <a16:creationId xmlns:a16="http://schemas.microsoft.com/office/drawing/2014/main" id="{CD27ECEC-D96A-4BE7-9EE3-49DB437BE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4">
                <a:extLst>
                  <a:ext uri="{96DAC541-7B7A-43D3-8B79-37D633B846F1}">
                    <asvg:svgBlip xmlns:asvg="http://schemas.microsoft.com/office/drawing/2016/SVG/main" r:embed="rId155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435215" y="2836528"/>
                <a:ext cx="1447365" cy="1079678"/>
              </a:xfrm>
              <a:custGeom>
                <a:avLst/>
                <a:gdLst>
                  <a:gd name="connsiteX0" fmla="*/ 0 w 1438501"/>
                  <a:gd name="connsiteY0" fmla="*/ 0 h 1078004"/>
                  <a:gd name="connsiteX1" fmla="*/ 1438501 w 1438501"/>
                  <a:gd name="connsiteY1" fmla="*/ 0 h 1078004"/>
                  <a:gd name="connsiteX2" fmla="*/ 1438501 w 1438501"/>
                  <a:gd name="connsiteY2" fmla="*/ 1078004 h 1078004"/>
                  <a:gd name="connsiteX3" fmla="*/ 0 w 1438501"/>
                  <a:gd name="connsiteY3" fmla="*/ 1078004 h 1078004"/>
                  <a:gd name="connsiteX4" fmla="*/ 0 w 1438501"/>
                  <a:gd name="connsiteY4" fmla="*/ 0 h 1078004"/>
                  <a:gd name="connsiteX5" fmla="*/ 1384201 w 1438501"/>
                  <a:gd name="connsiteY5" fmla="*/ 377038 h 1078004"/>
                  <a:gd name="connsiteX6" fmla="*/ 1384201 w 1438501"/>
                  <a:gd name="connsiteY6" fmla="*/ 380866 h 1078004"/>
                  <a:gd name="connsiteX7" fmla="*/ 1384201 w 1438501"/>
                  <a:gd name="connsiteY7" fmla="*/ 384694 h 1078004"/>
                  <a:gd name="connsiteX8" fmla="*/ 1388028 w 1438501"/>
                  <a:gd name="connsiteY8" fmla="*/ 388521 h 1078004"/>
                  <a:gd name="connsiteX9" fmla="*/ 1384201 w 1438501"/>
                  <a:gd name="connsiteY9" fmla="*/ 392349 h 1078004"/>
                  <a:gd name="connsiteX10" fmla="*/ 1380373 w 1438501"/>
                  <a:gd name="connsiteY10" fmla="*/ 392349 h 1078004"/>
                  <a:gd name="connsiteX11" fmla="*/ 1376545 w 1438501"/>
                  <a:gd name="connsiteY11" fmla="*/ 400004 h 1078004"/>
                  <a:gd name="connsiteX12" fmla="*/ 1376545 w 1438501"/>
                  <a:gd name="connsiteY12" fmla="*/ 403832 h 1078004"/>
                  <a:gd name="connsiteX13" fmla="*/ 1365062 w 1438501"/>
                  <a:gd name="connsiteY13" fmla="*/ 411488 h 1078004"/>
                  <a:gd name="connsiteX14" fmla="*/ 1361234 w 1438501"/>
                  <a:gd name="connsiteY14" fmla="*/ 411488 h 1078004"/>
                  <a:gd name="connsiteX15" fmla="*/ 1357407 w 1438501"/>
                  <a:gd name="connsiteY15" fmla="*/ 415315 h 1078004"/>
                  <a:gd name="connsiteX16" fmla="*/ 1361234 w 1438501"/>
                  <a:gd name="connsiteY16" fmla="*/ 419143 h 1078004"/>
                  <a:gd name="connsiteX17" fmla="*/ 1368890 w 1438501"/>
                  <a:gd name="connsiteY17" fmla="*/ 422971 h 1078004"/>
                  <a:gd name="connsiteX18" fmla="*/ 1368890 w 1438501"/>
                  <a:gd name="connsiteY18" fmla="*/ 426798 h 1078004"/>
                  <a:gd name="connsiteX19" fmla="*/ 1365062 w 1438501"/>
                  <a:gd name="connsiteY19" fmla="*/ 434454 h 1078004"/>
                  <a:gd name="connsiteX20" fmla="*/ 1357407 w 1438501"/>
                  <a:gd name="connsiteY20" fmla="*/ 434454 h 1078004"/>
                  <a:gd name="connsiteX21" fmla="*/ 1349751 w 1438501"/>
                  <a:gd name="connsiteY21" fmla="*/ 434454 h 1078004"/>
                  <a:gd name="connsiteX22" fmla="*/ 1342096 w 1438501"/>
                  <a:gd name="connsiteY22" fmla="*/ 434454 h 1078004"/>
                  <a:gd name="connsiteX23" fmla="*/ 1338268 w 1438501"/>
                  <a:gd name="connsiteY23" fmla="*/ 434454 h 1078004"/>
                  <a:gd name="connsiteX24" fmla="*/ 1338268 w 1438501"/>
                  <a:gd name="connsiteY24" fmla="*/ 430626 h 1078004"/>
                  <a:gd name="connsiteX25" fmla="*/ 1334440 w 1438501"/>
                  <a:gd name="connsiteY25" fmla="*/ 430626 h 1078004"/>
                  <a:gd name="connsiteX26" fmla="*/ 1326785 w 1438501"/>
                  <a:gd name="connsiteY26" fmla="*/ 422971 h 1078004"/>
                  <a:gd name="connsiteX27" fmla="*/ 1322957 w 1438501"/>
                  <a:gd name="connsiteY27" fmla="*/ 426798 h 1078004"/>
                  <a:gd name="connsiteX28" fmla="*/ 1322957 w 1438501"/>
                  <a:gd name="connsiteY28" fmla="*/ 434454 h 1078004"/>
                  <a:gd name="connsiteX29" fmla="*/ 1322957 w 1438501"/>
                  <a:gd name="connsiteY29" fmla="*/ 438282 h 1078004"/>
                  <a:gd name="connsiteX30" fmla="*/ 1322957 w 1438501"/>
                  <a:gd name="connsiteY30" fmla="*/ 442109 h 1078004"/>
                  <a:gd name="connsiteX31" fmla="*/ 1319129 w 1438501"/>
                  <a:gd name="connsiteY31" fmla="*/ 453593 h 1078004"/>
                  <a:gd name="connsiteX32" fmla="*/ 1311474 w 1438501"/>
                  <a:gd name="connsiteY32" fmla="*/ 453593 h 1078004"/>
                  <a:gd name="connsiteX33" fmla="*/ 1311474 w 1438501"/>
                  <a:gd name="connsiteY33" fmla="*/ 461248 h 1078004"/>
                  <a:gd name="connsiteX34" fmla="*/ 1303818 w 1438501"/>
                  <a:gd name="connsiteY34" fmla="*/ 468903 h 1078004"/>
                  <a:gd name="connsiteX35" fmla="*/ 1303818 w 1438501"/>
                  <a:gd name="connsiteY35" fmla="*/ 472731 h 1078004"/>
                  <a:gd name="connsiteX36" fmla="*/ 1299991 w 1438501"/>
                  <a:gd name="connsiteY36" fmla="*/ 476559 h 1078004"/>
                  <a:gd name="connsiteX37" fmla="*/ 1296163 w 1438501"/>
                  <a:gd name="connsiteY37" fmla="*/ 484214 h 1078004"/>
                  <a:gd name="connsiteX38" fmla="*/ 1296163 w 1438501"/>
                  <a:gd name="connsiteY38" fmla="*/ 495697 h 1078004"/>
                  <a:gd name="connsiteX39" fmla="*/ 1296163 w 1438501"/>
                  <a:gd name="connsiteY39" fmla="*/ 499525 h 1078004"/>
                  <a:gd name="connsiteX40" fmla="*/ 1296163 w 1438501"/>
                  <a:gd name="connsiteY40" fmla="*/ 507181 h 1078004"/>
                  <a:gd name="connsiteX41" fmla="*/ 1299991 w 1438501"/>
                  <a:gd name="connsiteY41" fmla="*/ 503353 h 1078004"/>
                  <a:gd name="connsiteX42" fmla="*/ 1303818 w 1438501"/>
                  <a:gd name="connsiteY42" fmla="*/ 499525 h 1078004"/>
                  <a:gd name="connsiteX43" fmla="*/ 1307646 w 1438501"/>
                  <a:gd name="connsiteY43" fmla="*/ 503353 h 1078004"/>
                  <a:gd name="connsiteX44" fmla="*/ 1311474 w 1438501"/>
                  <a:gd name="connsiteY44" fmla="*/ 507181 h 1078004"/>
                  <a:gd name="connsiteX45" fmla="*/ 1319129 w 1438501"/>
                  <a:gd name="connsiteY45" fmla="*/ 503353 h 1078004"/>
                  <a:gd name="connsiteX46" fmla="*/ 1319129 w 1438501"/>
                  <a:gd name="connsiteY46" fmla="*/ 499525 h 1078004"/>
                  <a:gd name="connsiteX47" fmla="*/ 1322957 w 1438501"/>
                  <a:gd name="connsiteY47" fmla="*/ 499525 h 1078004"/>
                  <a:gd name="connsiteX48" fmla="*/ 1322957 w 1438501"/>
                  <a:gd name="connsiteY48" fmla="*/ 503353 h 1078004"/>
                  <a:gd name="connsiteX49" fmla="*/ 1319129 w 1438501"/>
                  <a:gd name="connsiteY49" fmla="*/ 507181 h 1078004"/>
                  <a:gd name="connsiteX50" fmla="*/ 1322957 w 1438501"/>
                  <a:gd name="connsiteY50" fmla="*/ 511008 h 1078004"/>
                  <a:gd name="connsiteX51" fmla="*/ 1315302 w 1438501"/>
                  <a:gd name="connsiteY51" fmla="*/ 522491 h 1078004"/>
                  <a:gd name="connsiteX52" fmla="*/ 1315302 w 1438501"/>
                  <a:gd name="connsiteY52" fmla="*/ 530147 h 1078004"/>
                  <a:gd name="connsiteX53" fmla="*/ 1319129 w 1438501"/>
                  <a:gd name="connsiteY53" fmla="*/ 533975 h 1078004"/>
                  <a:gd name="connsiteX54" fmla="*/ 1326785 w 1438501"/>
                  <a:gd name="connsiteY54" fmla="*/ 533975 h 1078004"/>
                  <a:gd name="connsiteX55" fmla="*/ 1330613 w 1438501"/>
                  <a:gd name="connsiteY55" fmla="*/ 530147 h 1078004"/>
                  <a:gd name="connsiteX56" fmla="*/ 1326785 w 1438501"/>
                  <a:gd name="connsiteY56" fmla="*/ 537802 h 1078004"/>
                  <a:gd name="connsiteX57" fmla="*/ 1319129 w 1438501"/>
                  <a:gd name="connsiteY57" fmla="*/ 537802 h 1078004"/>
                  <a:gd name="connsiteX58" fmla="*/ 1315302 w 1438501"/>
                  <a:gd name="connsiteY58" fmla="*/ 541630 h 1078004"/>
                  <a:gd name="connsiteX59" fmla="*/ 1315302 w 1438501"/>
                  <a:gd name="connsiteY59" fmla="*/ 553113 h 1078004"/>
                  <a:gd name="connsiteX60" fmla="*/ 1315302 w 1438501"/>
                  <a:gd name="connsiteY60" fmla="*/ 556941 h 1078004"/>
                  <a:gd name="connsiteX61" fmla="*/ 1319129 w 1438501"/>
                  <a:gd name="connsiteY61" fmla="*/ 556941 h 1078004"/>
                  <a:gd name="connsiteX62" fmla="*/ 1322957 w 1438501"/>
                  <a:gd name="connsiteY62" fmla="*/ 556941 h 1078004"/>
                  <a:gd name="connsiteX63" fmla="*/ 1326785 w 1438501"/>
                  <a:gd name="connsiteY63" fmla="*/ 556941 h 1078004"/>
                  <a:gd name="connsiteX64" fmla="*/ 1322957 w 1438501"/>
                  <a:gd name="connsiteY64" fmla="*/ 564596 h 1078004"/>
                  <a:gd name="connsiteX65" fmla="*/ 1322957 w 1438501"/>
                  <a:gd name="connsiteY65" fmla="*/ 568424 h 1078004"/>
                  <a:gd name="connsiteX66" fmla="*/ 1326785 w 1438501"/>
                  <a:gd name="connsiteY66" fmla="*/ 564596 h 1078004"/>
                  <a:gd name="connsiteX67" fmla="*/ 1330613 w 1438501"/>
                  <a:gd name="connsiteY67" fmla="*/ 564596 h 1078004"/>
                  <a:gd name="connsiteX68" fmla="*/ 1338268 w 1438501"/>
                  <a:gd name="connsiteY68" fmla="*/ 560769 h 1078004"/>
                  <a:gd name="connsiteX69" fmla="*/ 1334440 w 1438501"/>
                  <a:gd name="connsiteY69" fmla="*/ 556941 h 1078004"/>
                  <a:gd name="connsiteX70" fmla="*/ 1338268 w 1438501"/>
                  <a:gd name="connsiteY70" fmla="*/ 556941 h 1078004"/>
                  <a:gd name="connsiteX71" fmla="*/ 1342096 w 1438501"/>
                  <a:gd name="connsiteY71" fmla="*/ 560769 h 1078004"/>
                  <a:gd name="connsiteX72" fmla="*/ 1345923 w 1438501"/>
                  <a:gd name="connsiteY72" fmla="*/ 556941 h 1078004"/>
                  <a:gd name="connsiteX73" fmla="*/ 1349751 w 1438501"/>
                  <a:gd name="connsiteY73" fmla="*/ 549286 h 1078004"/>
                  <a:gd name="connsiteX74" fmla="*/ 1361234 w 1438501"/>
                  <a:gd name="connsiteY74" fmla="*/ 545458 h 1078004"/>
                  <a:gd name="connsiteX75" fmla="*/ 1368890 w 1438501"/>
                  <a:gd name="connsiteY75" fmla="*/ 541630 h 1078004"/>
                  <a:gd name="connsiteX76" fmla="*/ 1384201 w 1438501"/>
                  <a:gd name="connsiteY76" fmla="*/ 537802 h 1078004"/>
                  <a:gd name="connsiteX77" fmla="*/ 1391856 w 1438501"/>
                  <a:gd name="connsiteY77" fmla="*/ 530147 h 1078004"/>
                  <a:gd name="connsiteX78" fmla="*/ 1391856 w 1438501"/>
                  <a:gd name="connsiteY78" fmla="*/ 526319 h 1078004"/>
                  <a:gd name="connsiteX79" fmla="*/ 1372717 w 1438501"/>
                  <a:gd name="connsiteY79" fmla="*/ 514836 h 1078004"/>
                  <a:gd name="connsiteX80" fmla="*/ 1365062 w 1438501"/>
                  <a:gd name="connsiteY80" fmla="*/ 511008 h 1078004"/>
                  <a:gd name="connsiteX81" fmla="*/ 1361234 w 1438501"/>
                  <a:gd name="connsiteY81" fmla="*/ 503353 h 1078004"/>
                  <a:gd name="connsiteX82" fmla="*/ 1365062 w 1438501"/>
                  <a:gd name="connsiteY82" fmla="*/ 503353 h 1078004"/>
                  <a:gd name="connsiteX83" fmla="*/ 1361234 w 1438501"/>
                  <a:gd name="connsiteY83" fmla="*/ 499525 h 1078004"/>
                  <a:gd name="connsiteX84" fmla="*/ 1361234 w 1438501"/>
                  <a:gd name="connsiteY84" fmla="*/ 491870 h 1078004"/>
                  <a:gd name="connsiteX85" fmla="*/ 1368890 w 1438501"/>
                  <a:gd name="connsiteY85" fmla="*/ 488042 h 1078004"/>
                  <a:gd name="connsiteX86" fmla="*/ 1368890 w 1438501"/>
                  <a:gd name="connsiteY86" fmla="*/ 484214 h 1078004"/>
                  <a:gd name="connsiteX87" fmla="*/ 1376545 w 1438501"/>
                  <a:gd name="connsiteY87" fmla="*/ 480387 h 1078004"/>
                  <a:gd name="connsiteX88" fmla="*/ 1380373 w 1438501"/>
                  <a:gd name="connsiteY88" fmla="*/ 480387 h 1078004"/>
                  <a:gd name="connsiteX89" fmla="*/ 1380373 w 1438501"/>
                  <a:gd name="connsiteY89" fmla="*/ 476559 h 1078004"/>
                  <a:gd name="connsiteX90" fmla="*/ 1384201 w 1438501"/>
                  <a:gd name="connsiteY90" fmla="*/ 472731 h 1078004"/>
                  <a:gd name="connsiteX91" fmla="*/ 1380373 w 1438501"/>
                  <a:gd name="connsiteY91" fmla="*/ 472731 h 1078004"/>
                  <a:gd name="connsiteX92" fmla="*/ 1395684 w 1438501"/>
                  <a:gd name="connsiteY92" fmla="*/ 457420 h 1078004"/>
                  <a:gd name="connsiteX93" fmla="*/ 1391856 w 1438501"/>
                  <a:gd name="connsiteY93" fmla="*/ 457420 h 1078004"/>
                  <a:gd name="connsiteX94" fmla="*/ 1399512 w 1438501"/>
                  <a:gd name="connsiteY94" fmla="*/ 449765 h 1078004"/>
                  <a:gd name="connsiteX95" fmla="*/ 1399512 w 1438501"/>
                  <a:gd name="connsiteY95" fmla="*/ 445937 h 1078004"/>
                  <a:gd name="connsiteX96" fmla="*/ 1395684 w 1438501"/>
                  <a:gd name="connsiteY96" fmla="*/ 442109 h 1078004"/>
                  <a:gd name="connsiteX97" fmla="*/ 1395684 w 1438501"/>
                  <a:gd name="connsiteY97" fmla="*/ 430626 h 1078004"/>
                  <a:gd name="connsiteX98" fmla="*/ 1391856 w 1438501"/>
                  <a:gd name="connsiteY98" fmla="*/ 426798 h 1078004"/>
                  <a:gd name="connsiteX99" fmla="*/ 1391856 w 1438501"/>
                  <a:gd name="connsiteY99" fmla="*/ 419143 h 1078004"/>
                  <a:gd name="connsiteX100" fmla="*/ 1395684 w 1438501"/>
                  <a:gd name="connsiteY100" fmla="*/ 407660 h 1078004"/>
                  <a:gd name="connsiteX101" fmla="*/ 1395684 w 1438501"/>
                  <a:gd name="connsiteY101" fmla="*/ 403832 h 1078004"/>
                  <a:gd name="connsiteX102" fmla="*/ 1399512 w 1438501"/>
                  <a:gd name="connsiteY102" fmla="*/ 403832 h 1078004"/>
                  <a:gd name="connsiteX103" fmla="*/ 1403339 w 1438501"/>
                  <a:gd name="connsiteY103" fmla="*/ 392349 h 1078004"/>
                  <a:gd name="connsiteX104" fmla="*/ 1407167 w 1438501"/>
                  <a:gd name="connsiteY104" fmla="*/ 392349 h 1078004"/>
                  <a:gd name="connsiteX105" fmla="*/ 1403339 w 1438501"/>
                  <a:gd name="connsiteY105" fmla="*/ 388521 h 1078004"/>
                  <a:gd name="connsiteX106" fmla="*/ 1391856 w 1438501"/>
                  <a:gd name="connsiteY106" fmla="*/ 384694 h 1078004"/>
                  <a:gd name="connsiteX107" fmla="*/ 1391856 w 1438501"/>
                  <a:gd name="connsiteY107" fmla="*/ 377038 h 1078004"/>
                  <a:gd name="connsiteX108" fmla="*/ 1388028 w 1438501"/>
                  <a:gd name="connsiteY108" fmla="*/ 377038 h 1078004"/>
                  <a:gd name="connsiteX109" fmla="*/ 1384201 w 1438501"/>
                  <a:gd name="connsiteY109" fmla="*/ 377038 h 1078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1438501" h="1078004">
                    <a:moveTo>
                      <a:pt x="0" y="0"/>
                    </a:moveTo>
                    <a:lnTo>
                      <a:pt x="1438501" y="0"/>
                    </a:lnTo>
                    <a:lnTo>
                      <a:pt x="1438501" y="1078004"/>
                    </a:lnTo>
                    <a:lnTo>
                      <a:pt x="0" y="1078004"/>
                    </a:lnTo>
                    <a:lnTo>
                      <a:pt x="0" y="0"/>
                    </a:lnTo>
                    <a:close/>
                    <a:moveTo>
                      <a:pt x="1384201" y="377038"/>
                    </a:moveTo>
                    <a:lnTo>
                      <a:pt x="1384201" y="380866"/>
                    </a:lnTo>
                    <a:lnTo>
                      <a:pt x="1384201" y="384694"/>
                    </a:lnTo>
                    <a:lnTo>
                      <a:pt x="1388028" y="388521"/>
                    </a:lnTo>
                    <a:lnTo>
                      <a:pt x="1384201" y="392349"/>
                    </a:lnTo>
                    <a:lnTo>
                      <a:pt x="1380373" y="392349"/>
                    </a:lnTo>
                    <a:lnTo>
                      <a:pt x="1376545" y="400004"/>
                    </a:lnTo>
                    <a:lnTo>
                      <a:pt x="1376545" y="403832"/>
                    </a:lnTo>
                    <a:lnTo>
                      <a:pt x="1365062" y="411488"/>
                    </a:lnTo>
                    <a:lnTo>
                      <a:pt x="1361234" y="411488"/>
                    </a:lnTo>
                    <a:lnTo>
                      <a:pt x="1357407" y="415315"/>
                    </a:lnTo>
                    <a:lnTo>
                      <a:pt x="1361234" y="419143"/>
                    </a:lnTo>
                    <a:lnTo>
                      <a:pt x="1368890" y="422971"/>
                    </a:lnTo>
                    <a:lnTo>
                      <a:pt x="1368890" y="426798"/>
                    </a:lnTo>
                    <a:lnTo>
                      <a:pt x="1365062" y="434454"/>
                    </a:lnTo>
                    <a:lnTo>
                      <a:pt x="1357407" y="434454"/>
                    </a:lnTo>
                    <a:lnTo>
                      <a:pt x="1349751" y="434454"/>
                    </a:lnTo>
                    <a:lnTo>
                      <a:pt x="1342096" y="434454"/>
                    </a:lnTo>
                    <a:lnTo>
                      <a:pt x="1338268" y="434454"/>
                    </a:lnTo>
                    <a:lnTo>
                      <a:pt x="1338268" y="430626"/>
                    </a:lnTo>
                    <a:lnTo>
                      <a:pt x="1334440" y="430626"/>
                    </a:lnTo>
                    <a:lnTo>
                      <a:pt x="1326785" y="422971"/>
                    </a:lnTo>
                    <a:lnTo>
                      <a:pt x="1322957" y="426798"/>
                    </a:lnTo>
                    <a:lnTo>
                      <a:pt x="1322957" y="434454"/>
                    </a:lnTo>
                    <a:lnTo>
                      <a:pt x="1322957" y="438282"/>
                    </a:lnTo>
                    <a:lnTo>
                      <a:pt x="1322957" y="442109"/>
                    </a:lnTo>
                    <a:lnTo>
                      <a:pt x="1319129" y="453593"/>
                    </a:lnTo>
                    <a:lnTo>
                      <a:pt x="1311474" y="453593"/>
                    </a:lnTo>
                    <a:lnTo>
                      <a:pt x="1311474" y="461248"/>
                    </a:lnTo>
                    <a:lnTo>
                      <a:pt x="1303818" y="468903"/>
                    </a:lnTo>
                    <a:lnTo>
                      <a:pt x="1303818" y="472731"/>
                    </a:lnTo>
                    <a:lnTo>
                      <a:pt x="1299991" y="476559"/>
                    </a:lnTo>
                    <a:lnTo>
                      <a:pt x="1296163" y="484214"/>
                    </a:lnTo>
                    <a:lnTo>
                      <a:pt x="1296163" y="495697"/>
                    </a:lnTo>
                    <a:lnTo>
                      <a:pt x="1296163" y="499525"/>
                    </a:lnTo>
                    <a:lnTo>
                      <a:pt x="1296163" y="507181"/>
                    </a:lnTo>
                    <a:lnTo>
                      <a:pt x="1299991" y="503353"/>
                    </a:lnTo>
                    <a:lnTo>
                      <a:pt x="1303818" y="499525"/>
                    </a:lnTo>
                    <a:lnTo>
                      <a:pt x="1307646" y="503353"/>
                    </a:lnTo>
                    <a:lnTo>
                      <a:pt x="1311474" y="507181"/>
                    </a:lnTo>
                    <a:lnTo>
                      <a:pt x="1319129" y="503353"/>
                    </a:lnTo>
                    <a:lnTo>
                      <a:pt x="1319129" y="499525"/>
                    </a:lnTo>
                    <a:lnTo>
                      <a:pt x="1322957" y="499525"/>
                    </a:lnTo>
                    <a:lnTo>
                      <a:pt x="1322957" y="503353"/>
                    </a:lnTo>
                    <a:lnTo>
                      <a:pt x="1319129" y="507181"/>
                    </a:lnTo>
                    <a:lnTo>
                      <a:pt x="1322957" y="511008"/>
                    </a:lnTo>
                    <a:lnTo>
                      <a:pt x="1315302" y="522491"/>
                    </a:lnTo>
                    <a:lnTo>
                      <a:pt x="1315302" y="530147"/>
                    </a:lnTo>
                    <a:lnTo>
                      <a:pt x="1319129" y="533975"/>
                    </a:lnTo>
                    <a:lnTo>
                      <a:pt x="1326785" y="533975"/>
                    </a:lnTo>
                    <a:lnTo>
                      <a:pt x="1330613" y="530147"/>
                    </a:lnTo>
                    <a:lnTo>
                      <a:pt x="1326785" y="537802"/>
                    </a:lnTo>
                    <a:lnTo>
                      <a:pt x="1319129" y="537802"/>
                    </a:lnTo>
                    <a:lnTo>
                      <a:pt x="1315302" y="541630"/>
                    </a:lnTo>
                    <a:lnTo>
                      <a:pt x="1315302" y="553113"/>
                    </a:lnTo>
                    <a:lnTo>
                      <a:pt x="1315302" y="556941"/>
                    </a:lnTo>
                    <a:lnTo>
                      <a:pt x="1319129" y="556941"/>
                    </a:lnTo>
                    <a:lnTo>
                      <a:pt x="1322957" y="556941"/>
                    </a:lnTo>
                    <a:lnTo>
                      <a:pt x="1326785" y="556941"/>
                    </a:lnTo>
                    <a:lnTo>
                      <a:pt x="1322957" y="564596"/>
                    </a:lnTo>
                    <a:lnTo>
                      <a:pt x="1322957" y="568424"/>
                    </a:lnTo>
                    <a:lnTo>
                      <a:pt x="1326785" y="564596"/>
                    </a:lnTo>
                    <a:lnTo>
                      <a:pt x="1330613" y="564596"/>
                    </a:lnTo>
                    <a:lnTo>
                      <a:pt x="1338268" y="560769"/>
                    </a:lnTo>
                    <a:lnTo>
                      <a:pt x="1334440" y="556941"/>
                    </a:lnTo>
                    <a:lnTo>
                      <a:pt x="1338268" y="556941"/>
                    </a:lnTo>
                    <a:lnTo>
                      <a:pt x="1342096" y="560769"/>
                    </a:lnTo>
                    <a:lnTo>
                      <a:pt x="1345923" y="556941"/>
                    </a:lnTo>
                    <a:lnTo>
                      <a:pt x="1349751" y="549286"/>
                    </a:lnTo>
                    <a:lnTo>
                      <a:pt x="1361234" y="545458"/>
                    </a:lnTo>
                    <a:lnTo>
                      <a:pt x="1368890" y="541630"/>
                    </a:lnTo>
                    <a:lnTo>
                      <a:pt x="1384201" y="537802"/>
                    </a:lnTo>
                    <a:lnTo>
                      <a:pt x="1391856" y="530147"/>
                    </a:lnTo>
                    <a:lnTo>
                      <a:pt x="1391856" y="526319"/>
                    </a:lnTo>
                    <a:lnTo>
                      <a:pt x="1372717" y="514836"/>
                    </a:lnTo>
                    <a:lnTo>
                      <a:pt x="1365062" y="511008"/>
                    </a:lnTo>
                    <a:lnTo>
                      <a:pt x="1361234" y="503353"/>
                    </a:lnTo>
                    <a:lnTo>
                      <a:pt x="1365062" y="503353"/>
                    </a:lnTo>
                    <a:lnTo>
                      <a:pt x="1361234" y="499525"/>
                    </a:lnTo>
                    <a:lnTo>
                      <a:pt x="1361234" y="491870"/>
                    </a:lnTo>
                    <a:lnTo>
                      <a:pt x="1368890" y="488042"/>
                    </a:lnTo>
                    <a:lnTo>
                      <a:pt x="1368890" y="484214"/>
                    </a:lnTo>
                    <a:lnTo>
                      <a:pt x="1376545" y="480387"/>
                    </a:lnTo>
                    <a:lnTo>
                      <a:pt x="1380373" y="480387"/>
                    </a:lnTo>
                    <a:lnTo>
                      <a:pt x="1380373" y="476559"/>
                    </a:lnTo>
                    <a:lnTo>
                      <a:pt x="1384201" y="472731"/>
                    </a:lnTo>
                    <a:lnTo>
                      <a:pt x="1380373" y="472731"/>
                    </a:lnTo>
                    <a:lnTo>
                      <a:pt x="1395684" y="457420"/>
                    </a:lnTo>
                    <a:lnTo>
                      <a:pt x="1391856" y="457420"/>
                    </a:lnTo>
                    <a:lnTo>
                      <a:pt x="1399512" y="449765"/>
                    </a:lnTo>
                    <a:lnTo>
                      <a:pt x="1399512" y="445937"/>
                    </a:lnTo>
                    <a:lnTo>
                      <a:pt x="1395684" y="442109"/>
                    </a:lnTo>
                    <a:lnTo>
                      <a:pt x="1395684" y="430626"/>
                    </a:lnTo>
                    <a:lnTo>
                      <a:pt x="1391856" y="426798"/>
                    </a:lnTo>
                    <a:lnTo>
                      <a:pt x="1391856" y="419143"/>
                    </a:lnTo>
                    <a:lnTo>
                      <a:pt x="1395684" y="407660"/>
                    </a:lnTo>
                    <a:lnTo>
                      <a:pt x="1395684" y="403832"/>
                    </a:lnTo>
                    <a:lnTo>
                      <a:pt x="1399512" y="403832"/>
                    </a:lnTo>
                    <a:lnTo>
                      <a:pt x="1403339" y="392349"/>
                    </a:lnTo>
                    <a:lnTo>
                      <a:pt x="1407167" y="392349"/>
                    </a:lnTo>
                    <a:lnTo>
                      <a:pt x="1403339" y="388521"/>
                    </a:lnTo>
                    <a:lnTo>
                      <a:pt x="1391856" y="384694"/>
                    </a:lnTo>
                    <a:lnTo>
                      <a:pt x="1391856" y="377038"/>
                    </a:lnTo>
                    <a:lnTo>
                      <a:pt x="1388028" y="377038"/>
                    </a:lnTo>
                    <a:lnTo>
                      <a:pt x="1384201" y="377038"/>
                    </a:lnTo>
                    <a:close/>
                  </a:path>
                </a:pathLst>
              </a:custGeom>
            </p:spPr>
          </p:pic>
          <p:sp>
            <p:nvSpPr>
              <p:cNvPr id="354" name="Vietnam">
                <a:extLst>
                  <a:ext uri="{FF2B5EF4-FFF2-40B4-BE49-F238E27FC236}">
                    <a16:creationId xmlns:a16="http://schemas.microsoft.com/office/drawing/2014/main" id="{9C7372D0-9A31-4395-8F3B-732A077F8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4595" y="3839651"/>
                <a:ext cx="195214" cy="378944"/>
              </a:xfrm>
              <a:custGeom>
                <a:avLst/>
                <a:gdLst>
                  <a:gd name="T0" fmla="*/ 4 w 102"/>
                  <a:gd name="T1" fmla="*/ 10 h 198"/>
                  <a:gd name="T2" fmla="*/ 10 w 102"/>
                  <a:gd name="T3" fmla="*/ 14 h 198"/>
                  <a:gd name="T4" fmla="*/ 18 w 102"/>
                  <a:gd name="T5" fmla="*/ 10 h 198"/>
                  <a:gd name="T6" fmla="*/ 28 w 102"/>
                  <a:gd name="T7" fmla="*/ 8 h 198"/>
                  <a:gd name="T8" fmla="*/ 38 w 102"/>
                  <a:gd name="T9" fmla="*/ 0 h 198"/>
                  <a:gd name="T10" fmla="*/ 50 w 102"/>
                  <a:gd name="T11" fmla="*/ 6 h 198"/>
                  <a:gd name="T12" fmla="*/ 54 w 102"/>
                  <a:gd name="T13" fmla="*/ 10 h 198"/>
                  <a:gd name="T14" fmla="*/ 62 w 102"/>
                  <a:gd name="T15" fmla="*/ 22 h 198"/>
                  <a:gd name="T16" fmla="*/ 70 w 102"/>
                  <a:gd name="T17" fmla="*/ 24 h 198"/>
                  <a:gd name="T18" fmla="*/ 72 w 102"/>
                  <a:gd name="T19" fmla="*/ 28 h 198"/>
                  <a:gd name="T20" fmla="*/ 64 w 102"/>
                  <a:gd name="T21" fmla="*/ 30 h 198"/>
                  <a:gd name="T22" fmla="*/ 60 w 102"/>
                  <a:gd name="T23" fmla="*/ 34 h 198"/>
                  <a:gd name="T24" fmla="*/ 56 w 102"/>
                  <a:gd name="T25" fmla="*/ 36 h 198"/>
                  <a:gd name="T26" fmla="*/ 54 w 102"/>
                  <a:gd name="T27" fmla="*/ 42 h 198"/>
                  <a:gd name="T28" fmla="*/ 50 w 102"/>
                  <a:gd name="T29" fmla="*/ 48 h 198"/>
                  <a:gd name="T30" fmla="*/ 46 w 102"/>
                  <a:gd name="T31" fmla="*/ 52 h 198"/>
                  <a:gd name="T32" fmla="*/ 46 w 102"/>
                  <a:gd name="T33" fmla="*/ 62 h 198"/>
                  <a:gd name="T34" fmla="*/ 52 w 102"/>
                  <a:gd name="T35" fmla="*/ 68 h 198"/>
                  <a:gd name="T36" fmla="*/ 58 w 102"/>
                  <a:gd name="T37" fmla="*/ 76 h 198"/>
                  <a:gd name="T38" fmla="*/ 66 w 102"/>
                  <a:gd name="T39" fmla="*/ 86 h 198"/>
                  <a:gd name="T40" fmla="*/ 88 w 102"/>
                  <a:gd name="T41" fmla="*/ 104 h 198"/>
                  <a:gd name="T42" fmla="*/ 92 w 102"/>
                  <a:gd name="T43" fmla="*/ 112 h 198"/>
                  <a:gd name="T44" fmla="*/ 96 w 102"/>
                  <a:gd name="T45" fmla="*/ 122 h 198"/>
                  <a:gd name="T46" fmla="*/ 98 w 102"/>
                  <a:gd name="T47" fmla="*/ 132 h 198"/>
                  <a:gd name="T48" fmla="*/ 100 w 102"/>
                  <a:gd name="T49" fmla="*/ 140 h 198"/>
                  <a:gd name="T50" fmla="*/ 100 w 102"/>
                  <a:gd name="T51" fmla="*/ 142 h 198"/>
                  <a:gd name="T52" fmla="*/ 98 w 102"/>
                  <a:gd name="T53" fmla="*/ 148 h 198"/>
                  <a:gd name="T54" fmla="*/ 98 w 102"/>
                  <a:gd name="T55" fmla="*/ 158 h 198"/>
                  <a:gd name="T56" fmla="*/ 90 w 102"/>
                  <a:gd name="T57" fmla="*/ 166 h 198"/>
                  <a:gd name="T58" fmla="*/ 82 w 102"/>
                  <a:gd name="T59" fmla="*/ 172 h 198"/>
                  <a:gd name="T60" fmla="*/ 70 w 102"/>
                  <a:gd name="T61" fmla="*/ 174 h 198"/>
                  <a:gd name="T62" fmla="*/ 66 w 102"/>
                  <a:gd name="T63" fmla="*/ 174 h 198"/>
                  <a:gd name="T64" fmla="*/ 70 w 102"/>
                  <a:gd name="T65" fmla="*/ 176 h 198"/>
                  <a:gd name="T66" fmla="*/ 66 w 102"/>
                  <a:gd name="T67" fmla="*/ 182 h 198"/>
                  <a:gd name="T68" fmla="*/ 62 w 102"/>
                  <a:gd name="T69" fmla="*/ 182 h 198"/>
                  <a:gd name="T70" fmla="*/ 62 w 102"/>
                  <a:gd name="T71" fmla="*/ 188 h 198"/>
                  <a:gd name="T72" fmla="*/ 54 w 102"/>
                  <a:gd name="T73" fmla="*/ 192 h 198"/>
                  <a:gd name="T74" fmla="*/ 48 w 102"/>
                  <a:gd name="T75" fmla="*/ 198 h 198"/>
                  <a:gd name="T76" fmla="*/ 48 w 102"/>
                  <a:gd name="T77" fmla="*/ 194 h 198"/>
                  <a:gd name="T78" fmla="*/ 46 w 102"/>
                  <a:gd name="T79" fmla="*/ 188 h 198"/>
                  <a:gd name="T80" fmla="*/ 50 w 102"/>
                  <a:gd name="T81" fmla="*/ 178 h 198"/>
                  <a:gd name="T82" fmla="*/ 42 w 102"/>
                  <a:gd name="T83" fmla="*/ 176 h 198"/>
                  <a:gd name="T84" fmla="*/ 46 w 102"/>
                  <a:gd name="T85" fmla="*/ 170 h 198"/>
                  <a:gd name="T86" fmla="*/ 60 w 102"/>
                  <a:gd name="T87" fmla="*/ 168 h 198"/>
                  <a:gd name="T88" fmla="*/ 62 w 102"/>
                  <a:gd name="T89" fmla="*/ 162 h 198"/>
                  <a:gd name="T90" fmla="*/ 66 w 102"/>
                  <a:gd name="T91" fmla="*/ 154 h 198"/>
                  <a:gd name="T92" fmla="*/ 78 w 102"/>
                  <a:gd name="T93" fmla="*/ 144 h 198"/>
                  <a:gd name="T94" fmla="*/ 76 w 102"/>
                  <a:gd name="T95" fmla="*/ 126 h 198"/>
                  <a:gd name="T96" fmla="*/ 74 w 102"/>
                  <a:gd name="T97" fmla="*/ 118 h 198"/>
                  <a:gd name="T98" fmla="*/ 74 w 102"/>
                  <a:gd name="T99" fmla="*/ 106 h 198"/>
                  <a:gd name="T100" fmla="*/ 72 w 102"/>
                  <a:gd name="T101" fmla="*/ 98 h 198"/>
                  <a:gd name="T102" fmla="*/ 66 w 102"/>
                  <a:gd name="T103" fmla="*/ 92 h 198"/>
                  <a:gd name="T104" fmla="*/ 60 w 102"/>
                  <a:gd name="T105" fmla="*/ 86 h 198"/>
                  <a:gd name="T106" fmla="*/ 50 w 102"/>
                  <a:gd name="T107" fmla="*/ 78 h 198"/>
                  <a:gd name="T108" fmla="*/ 36 w 102"/>
                  <a:gd name="T109" fmla="*/ 66 h 198"/>
                  <a:gd name="T110" fmla="*/ 30 w 102"/>
                  <a:gd name="T111" fmla="*/ 58 h 198"/>
                  <a:gd name="T112" fmla="*/ 34 w 102"/>
                  <a:gd name="T113" fmla="*/ 52 h 198"/>
                  <a:gd name="T114" fmla="*/ 36 w 102"/>
                  <a:gd name="T115" fmla="*/ 42 h 198"/>
                  <a:gd name="T116" fmla="*/ 26 w 102"/>
                  <a:gd name="T117" fmla="*/ 34 h 198"/>
                  <a:gd name="T118" fmla="*/ 8 w 102"/>
                  <a:gd name="T119" fmla="*/ 28 h 198"/>
                  <a:gd name="T120" fmla="*/ 0 w 102"/>
                  <a:gd name="T121" fmla="*/ 16 h 198"/>
                  <a:gd name="T122" fmla="*/ 36 w 102"/>
                  <a:gd name="T123" fmla="*/ 180 h 198"/>
                  <a:gd name="T124" fmla="*/ 34 w 102"/>
                  <a:gd name="T125" fmla="*/ 174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98">
                    <a:moveTo>
                      <a:pt x="0" y="14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4" y="8"/>
                    </a:lnTo>
                    <a:lnTo>
                      <a:pt x="28" y="8"/>
                    </a:lnTo>
                    <a:lnTo>
                      <a:pt x="32" y="8"/>
                    </a:lnTo>
                    <a:lnTo>
                      <a:pt x="32" y="4"/>
                    </a:lnTo>
                    <a:lnTo>
                      <a:pt x="34" y="2"/>
                    </a:lnTo>
                    <a:lnTo>
                      <a:pt x="36" y="2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42" y="4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50" y="6"/>
                    </a:lnTo>
                    <a:lnTo>
                      <a:pt x="52" y="8"/>
                    </a:lnTo>
                    <a:lnTo>
                      <a:pt x="54" y="6"/>
                    </a:lnTo>
                    <a:lnTo>
                      <a:pt x="56" y="8"/>
                    </a:lnTo>
                    <a:lnTo>
                      <a:pt x="56" y="10"/>
                    </a:lnTo>
                    <a:lnTo>
                      <a:pt x="54" y="10"/>
                    </a:lnTo>
                    <a:lnTo>
                      <a:pt x="54" y="14"/>
                    </a:lnTo>
                    <a:lnTo>
                      <a:pt x="56" y="16"/>
                    </a:lnTo>
                    <a:lnTo>
                      <a:pt x="56" y="18"/>
                    </a:lnTo>
                    <a:lnTo>
                      <a:pt x="60" y="20"/>
                    </a:lnTo>
                    <a:lnTo>
                      <a:pt x="62" y="22"/>
                    </a:lnTo>
                    <a:lnTo>
                      <a:pt x="64" y="22"/>
                    </a:lnTo>
                    <a:lnTo>
                      <a:pt x="66" y="24"/>
                    </a:lnTo>
                    <a:lnTo>
                      <a:pt x="68" y="24"/>
                    </a:lnTo>
                    <a:lnTo>
                      <a:pt x="70" y="24"/>
                    </a:lnTo>
                    <a:lnTo>
                      <a:pt x="70" y="24"/>
                    </a:lnTo>
                    <a:lnTo>
                      <a:pt x="74" y="24"/>
                    </a:lnTo>
                    <a:lnTo>
                      <a:pt x="74" y="24"/>
                    </a:lnTo>
                    <a:lnTo>
                      <a:pt x="74" y="26"/>
                    </a:lnTo>
                    <a:lnTo>
                      <a:pt x="72" y="28"/>
                    </a:lnTo>
                    <a:lnTo>
                      <a:pt x="72" y="28"/>
                    </a:lnTo>
                    <a:lnTo>
                      <a:pt x="70" y="28"/>
                    </a:lnTo>
                    <a:lnTo>
                      <a:pt x="68" y="28"/>
                    </a:lnTo>
                    <a:lnTo>
                      <a:pt x="66" y="28"/>
                    </a:lnTo>
                    <a:lnTo>
                      <a:pt x="64" y="30"/>
                    </a:lnTo>
                    <a:lnTo>
                      <a:pt x="64" y="30"/>
                    </a:lnTo>
                    <a:lnTo>
                      <a:pt x="64" y="32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0" y="34"/>
                    </a:lnTo>
                    <a:lnTo>
                      <a:pt x="58" y="36"/>
                    </a:lnTo>
                    <a:lnTo>
                      <a:pt x="56" y="36"/>
                    </a:lnTo>
                    <a:lnTo>
                      <a:pt x="56" y="34"/>
                    </a:lnTo>
                    <a:lnTo>
                      <a:pt x="56" y="34"/>
                    </a:lnTo>
                    <a:lnTo>
                      <a:pt x="56" y="36"/>
                    </a:lnTo>
                    <a:lnTo>
                      <a:pt x="54" y="36"/>
                    </a:lnTo>
                    <a:lnTo>
                      <a:pt x="56" y="38"/>
                    </a:lnTo>
                    <a:lnTo>
                      <a:pt x="54" y="40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6" y="42"/>
                    </a:lnTo>
                    <a:lnTo>
                      <a:pt x="54" y="44"/>
                    </a:lnTo>
                    <a:lnTo>
                      <a:pt x="54" y="44"/>
                    </a:lnTo>
                    <a:lnTo>
                      <a:pt x="52" y="48"/>
                    </a:lnTo>
                    <a:lnTo>
                      <a:pt x="50" y="48"/>
                    </a:lnTo>
                    <a:lnTo>
                      <a:pt x="50" y="46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48" y="50"/>
                    </a:lnTo>
                    <a:lnTo>
                      <a:pt x="46" y="52"/>
                    </a:lnTo>
                    <a:lnTo>
                      <a:pt x="46" y="54"/>
                    </a:lnTo>
                    <a:lnTo>
                      <a:pt x="48" y="54"/>
                    </a:lnTo>
                    <a:lnTo>
                      <a:pt x="48" y="56"/>
                    </a:lnTo>
                    <a:lnTo>
                      <a:pt x="48" y="60"/>
                    </a:lnTo>
                    <a:lnTo>
                      <a:pt x="46" y="62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6" y="66"/>
                    </a:lnTo>
                    <a:lnTo>
                      <a:pt x="48" y="66"/>
                    </a:lnTo>
                    <a:lnTo>
                      <a:pt x="52" y="68"/>
                    </a:lnTo>
                    <a:lnTo>
                      <a:pt x="56" y="72"/>
                    </a:lnTo>
                    <a:lnTo>
                      <a:pt x="56" y="70"/>
                    </a:lnTo>
                    <a:lnTo>
                      <a:pt x="58" y="74"/>
                    </a:lnTo>
                    <a:lnTo>
                      <a:pt x="58" y="76"/>
                    </a:lnTo>
                    <a:lnTo>
                      <a:pt x="58" y="76"/>
                    </a:lnTo>
                    <a:lnTo>
                      <a:pt x="58" y="78"/>
                    </a:lnTo>
                    <a:lnTo>
                      <a:pt x="58" y="80"/>
                    </a:lnTo>
                    <a:lnTo>
                      <a:pt x="64" y="84"/>
                    </a:lnTo>
                    <a:lnTo>
                      <a:pt x="66" y="86"/>
                    </a:lnTo>
                    <a:lnTo>
                      <a:pt x="66" y="86"/>
                    </a:lnTo>
                    <a:lnTo>
                      <a:pt x="74" y="90"/>
                    </a:lnTo>
                    <a:lnTo>
                      <a:pt x="80" y="94"/>
                    </a:lnTo>
                    <a:lnTo>
                      <a:pt x="80" y="98"/>
                    </a:lnTo>
                    <a:lnTo>
                      <a:pt x="86" y="102"/>
                    </a:lnTo>
                    <a:lnTo>
                      <a:pt x="88" y="104"/>
                    </a:lnTo>
                    <a:lnTo>
                      <a:pt x="88" y="106"/>
                    </a:lnTo>
                    <a:lnTo>
                      <a:pt x="90" y="106"/>
                    </a:lnTo>
                    <a:lnTo>
                      <a:pt x="90" y="108"/>
                    </a:lnTo>
                    <a:lnTo>
                      <a:pt x="92" y="112"/>
                    </a:lnTo>
                    <a:lnTo>
                      <a:pt x="92" y="112"/>
                    </a:lnTo>
                    <a:lnTo>
                      <a:pt x="92" y="114"/>
                    </a:lnTo>
                    <a:lnTo>
                      <a:pt x="92" y="114"/>
                    </a:lnTo>
                    <a:lnTo>
                      <a:pt x="94" y="118"/>
                    </a:lnTo>
                    <a:lnTo>
                      <a:pt x="94" y="122"/>
                    </a:lnTo>
                    <a:lnTo>
                      <a:pt x="96" y="122"/>
                    </a:lnTo>
                    <a:lnTo>
                      <a:pt x="96" y="126"/>
                    </a:lnTo>
                    <a:lnTo>
                      <a:pt x="98" y="126"/>
                    </a:lnTo>
                    <a:lnTo>
                      <a:pt x="98" y="128"/>
                    </a:lnTo>
                    <a:lnTo>
                      <a:pt x="98" y="130"/>
                    </a:lnTo>
                    <a:lnTo>
                      <a:pt x="98" y="132"/>
                    </a:lnTo>
                    <a:lnTo>
                      <a:pt x="98" y="134"/>
                    </a:lnTo>
                    <a:lnTo>
                      <a:pt x="98" y="136"/>
                    </a:lnTo>
                    <a:lnTo>
                      <a:pt x="98" y="138"/>
                    </a:lnTo>
                    <a:lnTo>
                      <a:pt x="100" y="138"/>
                    </a:lnTo>
                    <a:lnTo>
                      <a:pt x="100" y="140"/>
                    </a:lnTo>
                    <a:lnTo>
                      <a:pt x="102" y="142"/>
                    </a:lnTo>
                    <a:lnTo>
                      <a:pt x="100" y="144"/>
                    </a:lnTo>
                    <a:lnTo>
                      <a:pt x="100" y="144"/>
                    </a:lnTo>
                    <a:lnTo>
                      <a:pt x="100" y="144"/>
                    </a:lnTo>
                    <a:lnTo>
                      <a:pt x="100" y="142"/>
                    </a:lnTo>
                    <a:lnTo>
                      <a:pt x="98" y="144"/>
                    </a:lnTo>
                    <a:lnTo>
                      <a:pt x="98" y="146"/>
                    </a:lnTo>
                    <a:lnTo>
                      <a:pt x="100" y="146"/>
                    </a:lnTo>
                    <a:lnTo>
                      <a:pt x="100" y="148"/>
                    </a:lnTo>
                    <a:lnTo>
                      <a:pt x="98" y="148"/>
                    </a:lnTo>
                    <a:lnTo>
                      <a:pt x="98" y="150"/>
                    </a:lnTo>
                    <a:lnTo>
                      <a:pt x="96" y="152"/>
                    </a:lnTo>
                    <a:lnTo>
                      <a:pt x="98" y="154"/>
                    </a:lnTo>
                    <a:lnTo>
                      <a:pt x="98" y="156"/>
                    </a:lnTo>
                    <a:lnTo>
                      <a:pt x="98" y="158"/>
                    </a:lnTo>
                    <a:lnTo>
                      <a:pt x="96" y="158"/>
                    </a:lnTo>
                    <a:lnTo>
                      <a:pt x="94" y="160"/>
                    </a:lnTo>
                    <a:lnTo>
                      <a:pt x="94" y="162"/>
                    </a:lnTo>
                    <a:lnTo>
                      <a:pt x="94" y="162"/>
                    </a:lnTo>
                    <a:lnTo>
                      <a:pt x="90" y="166"/>
                    </a:lnTo>
                    <a:lnTo>
                      <a:pt x="88" y="166"/>
                    </a:lnTo>
                    <a:lnTo>
                      <a:pt x="86" y="168"/>
                    </a:lnTo>
                    <a:lnTo>
                      <a:pt x="86" y="170"/>
                    </a:lnTo>
                    <a:lnTo>
                      <a:pt x="84" y="170"/>
                    </a:lnTo>
                    <a:lnTo>
                      <a:pt x="82" y="172"/>
                    </a:lnTo>
                    <a:lnTo>
                      <a:pt x="76" y="174"/>
                    </a:lnTo>
                    <a:lnTo>
                      <a:pt x="74" y="176"/>
                    </a:lnTo>
                    <a:lnTo>
                      <a:pt x="72" y="174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70" y="172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66" y="174"/>
                    </a:lnTo>
                    <a:lnTo>
                      <a:pt x="68" y="174"/>
                    </a:lnTo>
                    <a:lnTo>
                      <a:pt x="68" y="174"/>
                    </a:lnTo>
                    <a:lnTo>
                      <a:pt x="68" y="176"/>
                    </a:lnTo>
                    <a:lnTo>
                      <a:pt x="66" y="176"/>
                    </a:lnTo>
                    <a:lnTo>
                      <a:pt x="70" y="176"/>
                    </a:lnTo>
                    <a:lnTo>
                      <a:pt x="68" y="178"/>
                    </a:lnTo>
                    <a:lnTo>
                      <a:pt x="70" y="180"/>
                    </a:lnTo>
                    <a:lnTo>
                      <a:pt x="68" y="182"/>
                    </a:lnTo>
                    <a:lnTo>
                      <a:pt x="64" y="180"/>
                    </a:lnTo>
                    <a:lnTo>
                      <a:pt x="66" y="182"/>
                    </a:lnTo>
                    <a:lnTo>
                      <a:pt x="66" y="182"/>
                    </a:lnTo>
                    <a:lnTo>
                      <a:pt x="66" y="184"/>
                    </a:lnTo>
                    <a:lnTo>
                      <a:pt x="64" y="184"/>
                    </a:lnTo>
                    <a:lnTo>
                      <a:pt x="64" y="182"/>
                    </a:lnTo>
                    <a:lnTo>
                      <a:pt x="62" y="182"/>
                    </a:lnTo>
                    <a:lnTo>
                      <a:pt x="62" y="184"/>
                    </a:lnTo>
                    <a:lnTo>
                      <a:pt x="62" y="184"/>
                    </a:lnTo>
                    <a:lnTo>
                      <a:pt x="62" y="186"/>
                    </a:lnTo>
                    <a:lnTo>
                      <a:pt x="62" y="186"/>
                    </a:lnTo>
                    <a:lnTo>
                      <a:pt x="62" y="188"/>
                    </a:lnTo>
                    <a:lnTo>
                      <a:pt x="60" y="188"/>
                    </a:lnTo>
                    <a:lnTo>
                      <a:pt x="58" y="190"/>
                    </a:lnTo>
                    <a:lnTo>
                      <a:pt x="56" y="190"/>
                    </a:lnTo>
                    <a:lnTo>
                      <a:pt x="56" y="190"/>
                    </a:lnTo>
                    <a:lnTo>
                      <a:pt x="54" y="192"/>
                    </a:lnTo>
                    <a:lnTo>
                      <a:pt x="54" y="194"/>
                    </a:lnTo>
                    <a:lnTo>
                      <a:pt x="52" y="196"/>
                    </a:lnTo>
                    <a:lnTo>
                      <a:pt x="52" y="196"/>
                    </a:lnTo>
                    <a:lnTo>
                      <a:pt x="52" y="196"/>
                    </a:lnTo>
                    <a:lnTo>
                      <a:pt x="48" y="198"/>
                    </a:lnTo>
                    <a:lnTo>
                      <a:pt x="44" y="198"/>
                    </a:lnTo>
                    <a:lnTo>
                      <a:pt x="46" y="196"/>
                    </a:lnTo>
                    <a:lnTo>
                      <a:pt x="48" y="196"/>
                    </a:lnTo>
                    <a:lnTo>
                      <a:pt x="50" y="194"/>
                    </a:lnTo>
                    <a:lnTo>
                      <a:pt x="48" y="194"/>
                    </a:lnTo>
                    <a:lnTo>
                      <a:pt x="46" y="194"/>
                    </a:lnTo>
                    <a:lnTo>
                      <a:pt x="46" y="190"/>
                    </a:lnTo>
                    <a:lnTo>
                      <a:pt x="48" y="190"/>
                    </a:lnTo>
                    <a:lnTo>
                      <a:pt x="46" y="190"/>
                    </a:lnTo>
                    <a:lnTo>
                      <a:pt x="46" y="188"/>
                    </a:lnTo>
                    <a:lnTo>
                      <a:pt x="46" y="184"/>
                    </a:lnTo>
                    <a:lnTo>
                      <a:pt x="48" y="182"/>
                    </a:lnTo>
                    <a:lnTo>
                      <a:pt x="52" y="178"/>
                    </a:lnTo>
                    <a:lnTo>
                      <a:pt x="52" y="176"/>
                    </a:lnTo>
                    <a:lnTo>
                      <a:pt x="50" y="178"/>
                    </a:lnTo>
                    <a:lnTo>
                      <a:pt x="48" y="178"/>
                    </a:lnTo>
                    <a:lnTo>
                      <a:pt x="46" y="178"/>
                    </a:lnTo>
                    <a:lnTo>
                      <a:pt x="46" y="178"/>
                    </a:lnTo>
                    <a:lnTo>
                      <a:pt x="44" y="178"/>
                    </a:lnTo>
                    <a:lnTo>
                      <a:pt x="42" y="176"/>
                    </a:lnTo>
                    <a:lnTo>
                      <a:pt x="42" y="176"/>
                    </a:lnTo>
                    <a:lnTo>
                      <a:pt x="42" y="174"/>
                    </a:lnTo>
                    <a:lnTo>
                      <a:pt x="42" y="174"/>
                    </a:lnTo>
                    <a:lnTo>
                      <a:pt x="44" y="172"/>
                    </a:lnTo>
                    <a:lnTo>
                      <a:pt x="46" y="170"/>
                    </a:lnTo>
                    <a:lnTo>
                      <a:pt x="48" y="168"/>
                    </a:lnTo>
                    <a:lnTo>
                      <a:pt x="50" y="168"/>
                    </a:lnTo>
                    <a:lnTo>
                      <a:pt x="52" y="168"/>
                    </a:lnTo>
                    <a:lnTo>
                      <a:pt x="58" y="166"/>
                    </a:lnTo>
                    <a:lnTo>
                      <a:pt x="60" y="168"/>
                    </a:lnTo>
                    <a:lnTo>
                      <a:pt x="60" y="170"/>
                    </a:lnTo>
                    <a:lnTo>
                      <a:pt x="64" y="170"/>
                    </a:lnTo>
                    <a:lnTo>
                      <a:pt x="62" y="168"/>
                    </a:lnTo>
                    <a:lnTo>
                      <a:pt x="64" y="166"/>
                    </a:lnTo>
                    <a:lnTo>
                      <a:pt x="62" y="162"/>
                    </a:lnTo>
                    <a:lnTo>
                      <a:pt x="58" y="162"/>
                    </a:lnTo>
                    <a:lnTo>
                      <a:pt x="58" y="158"/>
                    </a:lnTo>
                    <a:lnTo>
                      <a:pt x="60" y="156"/>
                    </a:lnTo>
                    <a:lnTo>
                      <a:pt x="66" y="156"/>
                    </a:lnTo>
                    <a:lnTo>
                      <a:pt x="66" y="154"/>
                    </a:lnTo>
                    <a:lnTo>
                      <a:pt x="70" y="152"/>
                    </a:lnTo>
                    <a:lnTo>
                      <a:pt x="74" y="150"/>
                    </a:lnTo>
                    <a:lnTo>
                      <a:pt x="74" y="148"/>
                    </a:lnTo>
                    <a:lnTo>
                      <a:pt x="76" y="148"/>
                    </a:lnTo>
                    <a:lnTo>
                      <a:pt x="78" y="144"/>
                    </a:lnTo>
                    <a:lnTo>
                      <a:pt x="76" y="142"/>
                    </a:lnTo>
                    <a:lnTo>
                      <a:pt x="78" y="138"/>
                    </a:lnTo>
                    <a:lnTo>
                      <a:pt x="76" y="136"/>
                    </a:lnTo>
                    <a:lnTo>
                      <a:pt x="78" y="132"/>
                    </a:lnTo>
                    <a:lnTo>
                      <a:pt x="76" y="126"/>
                    </a:lnTo>
                    <a:lnTo>
                      <a:pt x="74" y="126"/>
                    </a:lnTo>
                    <a:lnTo>
                      <a:pt x="72" y="122"/>
                    </a:lnTo>
                    <a:lnTo>
                      <a:pt x="72" y="122"/>
                    </a:lnTo>
                    <a:lnTo>
                      <a:pt x="74" y="120"/>
                    </a:lnTo>
                    <a:lnTo>
                      <a:pt x="74" y="118"/>
                    </a:lnTo>
                    <a:lnTo>
                      <a:pt x="74" y="116"/>
                    </a:lnTo>
                    <a:lnTo>
                      <a:pt x="72" y="112"/>
                    </a:lnTo>
                    <a:lnTo>
                      <a:pt x="76" y="110"/>
                    </a:lnTo>
                    <a:lnTo>
                      <a:pt x="76" y="106"/>
                    </a:lnTo>
                    <a:lnTo>
                      <a:pt x="74" y="106"/>
                    </a:lnTo>
                    <a:lnTo>
                      <a:pt x="74" y="104"/>
                    </a:lnTo>
                    <a:lnTo>
                      <a:pt x="74" y="102"/>
                    </a:lnTo>
                    <a:lnTo>
                      <a:pt x="76" y="100"/>
                    </a:lnTo>
                    <a:lnTo>
                      <a:pt x="74" y="98"/>
                    </a:lnTo>
                    <a:lnTo>
                      <a:pt x="72" y="98"/>
                    </a:lnTo>
                    <a:lnTo>
                      <a:pt x="70" y="98"/>
                    </a:lnTo>
                    <a:lnTo>
                      <a:pt x="70" y="96"/>
                    </a:lnTo>
                    <a:lnTo>
                      <a:pt x="66" y="96"/>
                    </a:lnTo>
                    <a:lnTo>
                      <a:pt x="66" y="96"/>
                    </a:lnTo>
                    <a:lnTo>
                      <a:pt x="66" y="92"/>
                    </a:lnTo>
                    <a:lnTo>
                      <a:pt x="64" y="92"/>
                    </a:lnTo>
                    <a:lnTo>
                      <a:pt x="64" y="92"/>
                    </a:lnTo>
                    <a:lnTo>
                      <a:pt x="62" y="90"/>
                    </a:lnTo>
                    <a:lnTo>
                      <a:pt x="62" y="88"/>
                    </a:lnTo>
                    <a:lnTo>
                      <a:pt x="60" y="86"/>
                    </a:lnTo>
                    <a:lnTo>
                      <a:pt x="56" y="86"/>
                    </a:lnTo>
                    <a:lnTo>
                      <a:pt x="56" y="86"/>
                    </a:lnTo>
                    <a:lnTo>
                      <a:pt x="54" y="84"/>
                    </a:lnTo>
                    <a:lnTo>
                      <a:pt x="50" y="78"/>
                    </a:lnTo>
                    <a:lnTo>
                      <a:pt x="50" y="78"/>
                    </a:lnTo>
                    <a:lnTo>
                      <a:pt x="48" y="74"/>
                    </a:lnTo>
                    <a:lnTo>
                      <a:pt x="44" y="72"/>
                    </a:lnTo>
                    <a:lnTo>
                      <a:pt x="42" y="68"/>
                    </a:lnTo>
                    <a:lnTo>
                      <a:pt x="40" y="68"/>
                    </a:lnTo>
                    <a:lnTo>
                      <a:pt x="36" y="66"/>
                    </a:lnTo>
                    <a:lnTo>
                      <a:pt x="32" y="64"/>
                    </a:lnTo>
                    <a:lnTo>
                      <a:pt x="30" y="62"/>
                    </a:lnTo>
                    <a:lnTo>
                      <a:pt x="28" y="62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26" y="56"/>
                    </a:lnTo>
                    <a:lnTo>
                      <a:pt x="26" y="54"/>
                    </a:lnTo>
                    <a:lnTo>
                      <a:pt x="28" y="54"/>
                    </a:lnTo>
                    <a:lnTo>
                      <a:pt x="32" y="52"/>
                    </a:lnTo>
                    <a:lnTo>
                      <a:pt x="34" y="52"/>
                    </a:lnTo>
                    <a:lnTo>
                      <a:pt x="36" y="50"/>
                    </a:lnTo>
                    <a:lnTo>
                      <a:pt x="36" y="46"/>
                    </a:lnTo>
                    <a:lnTo>
                      <a:pt x="38" y="44"/>
                    </a:lnTo>
                    <a:lnTo>
                      <a:pt x="38" y="42"/>
                    </a:lnTo>
                    <a:lnTo>
                      <a:pt x="36" y="42"/>
                    </a:lnTo>
                    <a:lnTo>
                      <a:pt x="36" y="40"/>
                    </a:lnTo>
                    <a:lnTo>
                      <a:pt x="36" y="38"/>
                    </a:lnTo>
                    <a:lnTo>
                      <a:pt x="32" y="36"/>
                    </a:lnTo>
                    <a:lnTo>
                      <a:pt x="30" y="34"/>
                    </a:lnTo>
                    <a:lnTo>
                      <a:pt x="26" y="34"/>
                    </a:lnTo>
                    <a:lnTo>
                      <a:pt x="24" y="36"/>
                    </a:lnTo>
                    <a:lnTo>
                      <a:pt x="20" y="36"/>
                    </a:lnTo>
                    <a:lnTo>
                      <a:pt x="16" y="36"/>
                    </a:lnTo>
                    <a:lnTo>
                      <a:pt x="14" y="32"/>
                    </a:lnTo>
                    <a:lnTo>
                      <a:pt x="8" y="28"/>
                    </a:lnTo>
                    <a:lnTo>
                      <a:pt x="10" y="26"/>
                    </a:lnTo>
                    <a:lnTo>
                      <a:pt x="8" y="22"/>
                    </a:lnTo>
                    <a:lnTo>
                      <a:pt x="8" y="20"/>
                    </a:lnTo>
                    <a:lnTo>
                      <a:pt x="4" y="18"/>
                    </a:lnTo>
                    <a:lnTo>
                      <a:pt x="0" y="16"/>
                    </a:lnTo>
                    <a:lnTo>
                      <a:pt x="0" y="14"/>
                    </a:lnTo>
                    <a:close/>
                    <a:moveTo>
                      <a:pt x="34" y="174"/>
                    </a:moveTo>
                    <a:lnTo>
                      <a:pt x="36" y="176"/>
                    </a:lnTo>
                    <a:lnTo>
                      <a:pt x="34" y="178"/>
                    </a:lnTo>
                    <a:lnTo>
                      <a:pt x="36" y="180"/>
                    </a:lnTo>
                    <a:lnTo>
                      <a:pt x="36" y="180"/>
                    </a:lnTo>
                    <a:lnTo>
                      <a:pt x="38" y="176"/>
                    </a:lnTo>
                    <a:lnTo>
                      <a:pt x="36" y="174"/>
                    </a:lnTo>
                    <a:lnTo>
                      <a:pt x="36" y="174"/>
                    </a:lnTo>
                    <a:lnTo>
                      <a:pt x="34" y="174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Timor-Leste">
                <a:extLst>
                  <a:ext uri="{FF2B5EF4-FFF2-40B4-BE49-F238E27FC236}">
                    <a16:creationId xmlns:a16="http://schemas.microsoft.com/office/drawing/2014/main" id="{706D4AEF-C70D-43F0-82FD-4F45CD9013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4304" y="4639645"/>
                <a:ext cx="76554" cy="22966"/>
              </a:xfrm>
              <a:custGeom>
                <a:avLst/>
                <a:gdLst>
                  <a:gd name="T0" fmla="*/ 0 w 40"/>
                  <a:gd name="T1" fmla="*/ 10 h 12"/>
                  <a:gd name="T2" fmla="*/ 2 w 40"/>
                  <a:gd name="T3" fmla="*/ 12 h 12"/>
                  <a:gd name="T4" fmla="*/ 4 w 40"/>
                  <a:gd name="T5" fmla="*/ 10 h 12"/>
                  <a:gd name="T6" fmla="*/ 8 w 40"/>
                  <a:gd name="T7" fmla="*/ 10 h 12"/>
                  <a:gd name="T8" fmla="*/ 8 w 40"/>
                  <a:gd name="T9" fmla="*/ 6 h 12"/>
                  <a:gd name="T10" fmla="*/ 6 w 40"/>
                  <a:gd name="T11" fmla="*/ 8 h 12"/>
                  <a:gd name="T12" fmla="*/ 2 w 40"/>
                  <a:gd name="T13" fmla="*/ 8 h 12"/>
                  <a:gd name="T14" fmla="*/ 0 w 40"/>
                  <a:gd name="T15" fmla="*/ 10 h 12"/>
                  <a:gd name="T16" fmla="*/ 10 w 40"/>
                  <a:gd name="T17" fmla="*/ 6 h 12"/>
                  <a:gd name="T18" fmla="*/ 12 w 40"/>
                  <a:gd name="T19" fmla="*/ 8 h 12"/>
                  <a:gd name="T20" fmla="*/ 16 w 40"/>
                  <a:gd name="T21" fmla="*/ 12 h 12"/>
                  <a:gd name="T22" fmla="*/ 16 w 40"/>
                  <a:gd name="T23" fmla="*/ 12 h 12"/>
                  <a:gd name="T24" fmla="*/ 18 w 40"/>
                  <a:gd name="T25" fmla="*/ 10 h 12"/>
                  <a:gd name="T26" fmla="*/ 20 w 40"/>
                  <a:gd name="T27" fmla="*/ 8 h 12"/>
                  <a:gd name="T28" fmla="*/ 24 w 40"/>
                  <a:gd name="T29" fmla="*/ 8 h 12"/>
                  <a:gd name="T30" fmla="*/ 28 w 40"/>
                  <a:gd name="T31" fmla="*/ 8 h 12"/>
                  <a:gd name="T32" fmla="*/ 32 w 40"/>
                  <a:gd name="T33" fmla="*/ 6 h 12"/>
                  <a:gd name="T34" fmla="*/ 34 w 40"/>
                  <a:gd name="T35" fmla="*/ 4 h 12"/>
                  <a:gd name="T36" fmla="*/ 36 w 40"/>
                  <a:gd name="T37" fmla="*/ 4 h 12"/>
                  <a:gd name="T38" fmla="*/ 38 w 40"/>
                  <a:gd name="T39" fmla="*/ 4 h 12"/>
                  <a:gd name="T40" fmla="*/ 40 w 40"/>
                  <a:gd name="T41" fmla="*/ 2 h 12"/>
                  <a:gd name="T42" fmla="*/ 40 w 40"/>
                  <a:gd name="T43" fmla="*/ 0 h 12"/>
                  <a:gd name="T44" fmla="*/ 38 w 40"/>
                  <a:gd name="T45" fmla="*/ 0 h 12"/>
                  <a:gd name="T46" fmla="*/ 34 w 40"/>
                  <a:gd name="T47" fmla="*/ 0 h 12"/>
                  <a:gd name="T48" fmla="*/ 32 w 40"/>
                  <a:gd name="T49" fmla="*/ 0 h 12"/>
                  <a:gd name="T50" fmla="*/ 28 w 40"/>
                  <a:gd name="T51" fmla="*/ 0 h 12"/>
                  <a:gd name="T52" fmla="*/ 26 w 40"/>
                  <a:gd name="T53" fmla="*/ 0 h 12"/>
                  <a:gd name="T54" fmla="*/ 22 w 40"/>
                  <a:gd name="T55" fmla="*/ 2 h 12"/>
                  <a:gd name="T56" fmla="*/ 18 w 40"/>
                  <a:gd name="T57" fmla="*/ 2 h 12"/>
                  <a:gd name="T58" fmla="*/ 14 w 40"/>
                  <a:gd name="T59" fmla="*/ 4 h 12"/>
                  <a:gd name="T60" fmla="*/ 10 w 40"/>
                  <a:gd name="T6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" h="12">
                    <a:moveTo>
                      <a:pt x="0" y="10"/>
                    </a:moveTo>
                    <a:lnTo>
                      <a:pt x="2" y="12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2" y="8"/>
                    </a:lnTo>
                    <a:lnTo>
                      <a:pt x="0" y="10"/>
                    </a:lnTo>
                    <a:close/>
                    <a:moveTo>
                      <a:pt x="10" y="6"/>
                    </a:moveTo>
                    <a:lnTo>
                      <a:pt x="12" y="8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8" y="10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8" y="8"/>
                    </a:lnTo>
                    <a:lnTo>
                      <a:pt x="32" y="6"/>
                    </a:lnTo>
                    <a:lnTo>
                      <a:pt x="34" y="4"/>
                    </a:lnTo>
                    <a:lnTo>
                      <a:pt x="36" y="4"/>
                    </a:lnTo>
                    <a:lnTo>
                      <a:pt x="38" y="4"/>
                    </a:lnTo>
                    <a:lnTo>
                      <a:pt x="40" y="2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2" y="2"/>
                    </a:lnTo>
                    <a:lnTo>
                      <a:pt x="18" y="2"/>
                    </a:lnTo>
                    <a:lnTo>
                      <a:pt x="14" y="4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6" name="Thailand">
                <a:extLst>
                  <a:ext uri="{FF2B5EF4-FFF2-40B4-BE49-F238E27FC236}">
                    <a16:creationId xmlns:a16="http://schemas.microsoft.com/office/drawing/2014/main" id="{F1886471-7130-46BD-8BE8-67899E6603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01247" y="3920033"/>
                <a:ext cx="202869" cy="371289"/>
              </a:xfrm>
              <a:custGeom>
                <a:avLst/>
                <a:gdLst>
                  <a:gd name="T0" fmla="*/ 38 w 106"/>
                  <a:gd name="T1" fmla="*/ 8 h 194"/>
                  <a:gd name="T2" fmla="*/ 46 w 106"/>
                  <a:gd name="T3" fmla="*/ 12 h 194"/>
                  <a:gd name="T4" fmla="*/ 44 w 106"/>
                  <a:gd name="T5" fmla="*/ 22 h 194"/>
                  <a:gd name="T6" fmla="*/ 52 w 106"/>
                  <a:gd name="T7" fmla="*/ 34 h 194"/>
                  <a:gd name="T8" fmla="*/ 66 w 106"/>
                  <a:gd name="T9" fmla="*/ 34 h 194"/>
                  <a:gd name="T10" fmla="*/ 84 w 106"/>
                  <a:gd name="T11" fmla="*/ 32 h 194"/>
                  <a:gd name="T12" fmla="*/ 92 w 106"/>
                  <a:gd name="T13" fmla="*/ 44 h 194"/>
                  <a:gd name="T14" fmla="*/ 98 w 106"/>
                  <a:gd name="T15" fmla="*/ 58 h 194"/>
                  <a:gd name="T16" fmla="*/ 106 w 106"/>
                  <a:gd name="T17" fmla="*/ 64 h 194"/>
                  <a:gd name="T18" fmla="*/ 104 w 106"/>
                  <a:gd name="T19" fmla="*/ 76 h 194"/>
                  <a:gd name="T20" fmla="*/ 92 w 106"/>
                  <a:gd name="T21" fmla="*/ 78 h 194"/>
                  <a:gd name="T22" fmla="*/ 76 w 106"/>
                  <a:gd name="T23" fmla="*/ 80 h 194"/>
                  <a:gd name="T24" fmla="*/ 68 w 106"/>
                  <a:gd name="T25" fmla="*/ 94 h 194"/>
                  <a:gd name="T26" fmla="*/ 70 w 106"/>
                  <a:gd name="T27" fmla="*/ 110 h 194"/>
                  <a:gd name="T28" fmla="*/ 66 w 106"/>
                  <a:gd name="T29" fmla="*/ 108 h 194"/>
                  <a:gd name="T30" fmla="*/ 58 w 106"/>
                  <a:gd name="T31" fmla="*/ 102 h 194"/>
                  <a:gd name="T32" fmla="*/ 54 w 106"/>
                  <a:gd name="T33" fmla="*/ 104 h 194"/>
                  <a:gd name="T34" fmla="*/ 50 w 106"/>
                  <a:gd name="T35" fmla="*/ 102 h 194"/>
                  <a:gd name="T36" fmla="*/ 46 w 106"/>
                  <a:gd name="T37" fmla="*/ 92 h 194"/>
                  <a:gd name="T38" fmla="*/ 40 w 106"/>
                  <a:gd name="T39" fmla="*/ 94 h 194"/>
                  <a:gd name="T40" fmla="*/ 36 w 106"/>
                  <a:gd name="T41" fmla="*/ 94 h 194"/>
                  <a:gd name="T42" fmla="*/ 38 w 106"/>
                  <a:gd name="T43" fmla="*/ 104 h 194"/>
                  <a:gd name="T44" fmla="*/ 36 w 106"/>
                  <a:gd name="T45" fmla="*/ 114 h 194"/>
                  <a:gd name="T46" fmla="*/ 28 w 106"/>
                  <a:gd name="T47" fmla="*/ 134 h 194"/>
                  <a:gd name="T48" fmla="*/ 30 w 106"/>
                  <a:gd name="T49" fmla="*/ 140 h 194"/>
                  <a:gd name="T50" fmla="*/ 34 w 106"/>
                  <a:gd name="T51" fmla="*/ 148 h 194"/>
                  <a:gd name="T52" fmla="*/ 38 w 106"/>
                  <a:gd name="T53" fmla="*/ 148 h 194"/>
                  <a:gd name="T54" fmla="*/ 42 w 106"/>
                  <a:gd name="T55" fmla="*/ 158 h 194"/>
                  <a:gd name="T56" fmla="*/ 46 w 106"/>
                  <a:gd name="T57" fmla="*/ 160 h 194"/>
                  <a:gd name="T58" fmla="*/ 48 w 106"/>
                  <a:gd name="T59" fmla="*/ 168 h 194"/>
                  <a:gd name="T60" fmla="*/ 48 w 106"/>
                  <a:gd name="T61" fmla="*/ 170 h 194"/>
                  <a:gd name="T62" fmla="*/ 56 w 106"/>
                  <a:gd name="T63" fmla="*/ 180 h 194"/>
                  <a:gd name="T64" fmla="*/ 64 w 106"/>
                  <a:gd name="T65" fmla="*/ 186 h 194"/>
                  <a:gd name="T66" fmla="*/ 64 w 106"/>
                  <a:gd name="T67" fmla="*/ 192 h 194"/>
                  <a:gd name="T68" fmla="*/ 54 w 106"/>
                  <a:gd name="T69" fmla="*/ 190 h 194"/>
                  <a:gd name="T70" fmla="*/ 52 w 106"/>
                  <a:gd name="T71" fmla="*/ 182 h 194"/>
                  <a:gd name="T72" fmla="*/ 42 w 106"/>
                  <a:gd name="T73" fmla="*/ 182 h 194"/>
                  <a:gd name="T74" fmla="*/ 38 w 106"/>
                  <a:gd name="T75" fmla="*/ 174 h 194"/>
                  <a:gd name="T76" fmla="*/ 30 w 106"/>
                  <a:gd name="T77" fmla="*/ 168 h 194"/>
                  <a:gd name="T78" fmla="*/ 24 w 106"/>
                  <a:gd name="T79" fmla="*/ 158 h 194"/>
                  <a:gd name="T80" fmla="*/ 20 w 106"/>
                  <a:gd name="T81" fmla="*/ 156 h 194"/>
                  <a:gd name="T82" fmla="*/ 22 w 106"/>
                  <a:gd name="T83" fmla="*/ 146 h 194"/>
                  <a:gd name="T84" fmla="*/ 24 w 106"/>
                  <a:gd name="T85" fmla="*/ 138 h 194"/>
                  <a:gd name="T86" fmla="*/ 26 w 106"/>
                  <a:gd name="T87" fmla="*/ 126 h 194"/>
                  <a:gd name="T88" fmla="*/ 32 w 106"/>
                  <a:gd name="T89" fmla="*/ 110 h 194"/>
                  <a:gd name="T90" fmla="*/ 28 w 106"/>
                  <a:gd name="T91" fmla="*/ 96 h 194"/>
                  <a:gd name="T92" fmla="*/ 20 w 106"/>
                  <a:gd name="T93" fmla="*/ 80 h 194"/>
                  <a:gd name="T94" fmla="*/ 18 w 106"/>
                  <a:gd name="T95" fmla="*/ 66 h 194"/>
                  <a:gd name="T96" fmla="*/ 18 w 106"/>
                  <a:gd name="T97" fmla="*/ 52 h 194"/>
                  <a:gd name="T98" fmla="*/ 6 w 106"/>
                  <a:gd name="T99" fmla="*/ 38 h 194"/>
                  <a:gd name="T100" fmla="*/ 0 w 106"/>
                  <a:gd name="T101" fmla="*/ 28 h 194"/>
                  <a:gd name="T102" fmla="*/ 6 w 106"/>
                  <a:gd name="T103" fmla="*/ 18 h 194"/>
                  <a:gd name="T104" fmla="*/ 18 w 106"/>
                  <a:gd name="T105" fmla="*/ 10 h 194"/>
                  <a:gd name="T106" fmla="*/ 24 w 106"/>
                  <a:gd name="T107" fmla="*/ 4 h 194"/>
                  <a:gd name="T108" fmla="*/ 30 w 106"/>
                  <a:gd name="T109" fmla="*/ 0 h 194"/>
                  <a:gd name="T110" fmla="*/ 38 w 106"/>
                  <a:gd name="T111" fmla="*/ 180 h 194"/>
                  <a:gd name="T112" fmla="*/ 30 w 106"/>
                  <a:gd name="T113" fmla="*/ 168 h 194"/>
                  <a:gd name="T114" fmla="*/ 20 w 106"/>
                  <a:gd name="T115" fmla="*/ 168 h 194"/>
                  <a:gd name="T116" fmla="*/ 66 w 106"/>
                  <a:gd name="T117" fmla="*/ 110 h 194"/>
                  <a:gd name="T118" fmla="*/ 40 w 106"/>
                  <a:gd name="T119" fmla="*/ 140 h 194"/>
                  <a:gd name="T120" fmla="*/ 40 w 106"/>
                  <a:gd name="T121" fmla="*/ 14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6" h="194">
                    <a:moveTo>
                      <a:pt x="30" y="0"/>
                    </a:moveTo>
                    <a:lnTo>
                      <a:pt x="32" y="2"/>
                    </a:lnTo>
                    <a:lnTo>
                      <a:pt x="34" y="0"/>
                    </a:lnTo>
                    <a:lnTo>
                      <a:pt x="38" y="4"/>
                    </a:lnTo>
                    <a:lnTo>
                      <a:pt x="38" y="8"/>
                    </a:lnTo>
                    <a:lnTo>
                      <a:pt x="36" y="10"/>
                    </a:lnTo>
                    <a:lnTo>
                      <a:pt x="38" y="12"/>
                    </a:lnTo>
                    <a:lnTo>
                      <a:pt x="40" y="14"/>
                    </a:lnTo>
                    <a:lnTo>
                      <a:pt x="42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4" y="16"/>
                    </a:lnTo>
                    <a:lnTo>
                      <a:pt x="46" y="20"/>
                    </a:lnTo>
                    <a:lnTo>
                      <a:pt x="46" y="22"/>
                    </a:lnTo>
                    <a:lnTo>
                      <a:pt x="44" y="22"/>
                    </a:lnTo>
                    <a:lnTo>
                      <a:pt x="46" y="26"/>
                    </a:lnTo>
                    <a:lnTo>
                      <a:pt x="46" y="30"/>
                    </a:lnTo>
                    <a:lnTo>
                      <a:pt x="46" y="36"/>
                    </a:lnTo>
                    <a:lnTo>
                      <a:pt x="50" y="36"/>
                    </a:lnTo>
                    <a:lnTo>
                      <a:pt x="52" y="34"/>
                    </a:lnTo>
                    <a:lnTo>
                      <a:pt x="52" y="32"/>
                    </a:lnTo>
                    <a:lnTo>
                      <a:pt x="56" y="30"/>
                    </a:lnTo>
                    <a:lnTo>
                      <a:pt x="60" y="32"/>
                    </a:lnTo>
                    <a:lnTo>
                      <a:pt x="64" y="32"/>
                    </a:lnTo>
                    <a:lnTo>
                      <a:pt x="66" y="34"/>
                    </a:lnTo>
                    <a:lnTo>
                      <a:pt x="70" y="34"/>
                    </a:lnTo>
                    <a:lnTo>
                      <a:pt x="74" y="28"/>
                    </a:lnTo>
                    <a:lnTo>
                      <a:pt x="78" y="28"/>
                    </a:lnTo>
                    <a:lnTo>
                      <a:pt x="82" y="28"/>
                    </a:lnTo>
                    <a:lnTo>
                      <a:pt x="84" y="32"/>
                    </a:lnTo>
                    <a:lnTo>
                      <a:pt x="90" y="36"/>
                    </a:lnTo>
                    <a:lnTo>
                      <a:pt x="92" y="38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2" y="44"/>
                    </a:lnTo>
                    <a:lnTo>
                      <a:pt x="94" y="48"/>
                    </a:lnTo>
                    <a:lnTo>
                      <a:pt x="94" y="52"/>
                    </a:lnTo>
                    <a:lnTo>
                      <a:pt x="94" y="54"/>
                    </a:lnTo>
                    <a:lnTo>
                      <a:pt x="96" y="54"/>
                    </a:lnTo>
                    <a:lnTo>
                      <a:pt x="98" y="58"/>
                    </a:lnTo>
                    <a:lnTo>
                      <a:pt x="100" y="58"/>
                    </a:lnTo>
                    <a:lnTo>
                      <a:pt x="102" y="58"/>
                    </a:lnTo>
                    <a:lnTo>
                      <a:pt x="102" y="60"/>
                    </a:lnTo>
                    <a:lnTo>
                      <a:pt x="104" y="62"/>
                    </a:lnTo>
                    <a:lnTo>
                      <a:pt x="106" y="64"/>
                    </a:lnTo>
                    <a:lnTo>
                      <a:pt x="104" y="66"/>
                    </a:lnTo>
                    <a:lnTo>
                      <a:pt x="104" y="68"/>
                    </a:lnTo>
                    <a:lnTo>
                      <a:pt x="104" y="70"/>
                    </a:lnTo>
                    <a:lnTo>
                      <a:pt x="104" y="72"/>
                    </a:lnTo>
                    <a:lnTo>
                      <a:pt x="104" y="76"/>
                    </a:lnTo>
                    <a:lnTo>
                      <a:pt x="102" y="78"/>
                    </a:lnTo>
                    <a:lnTo>
                      <a:pt x="100" y="80"/>
                    </a:lnTo>
                    <a:lnTo>
                      <a:pt x="98" y="78"/>
                    </a:lnTo>
                    <a:lnTo>
                      <a:pt x="94" y="78"/>
                    </a:lnTo>
                    <a:lnTo>
                      <a:pt x="92" y="78"/>
                    </a:lnTo>
                    <a:lnTo>
                      <a:pt x="90" y="78"/>
                    </a:lnTo>
                    <a:lnTo>
                      <a:pt x="86" y="80"/>
                    </a:lnTo>
                    <a:lnTo>
                      <a:pt x="84" y="78"/>
                    </a:lnTo>
                    <a:lnTo>
                      <a:pt x="82" y="78"/>
                    </a:lnTo>
                    <a:lnTo>
                      <a:pt x="76" y="80"/>
                    </a:lnTo>
                    <a:lnTo>
                      <a:pt x="72" y="80"/>
                    </a:lnTo>
                    <a:lnTo>
                      <a:pt x="70" y="84"/>
                    </a:lnTo>
                    <a:lnTo>
                      <a:pt x="70" y="88"/>
                    </a:lnTo>
                    <a:lnTo>
                      <a:pt x="68" y="90"/>
                    </a:lnTo>
                    <a:lnTo>
                      <a:pt x="68" y="94"/>
                    </a:lnTo>
                    <a:lnTo>
                      <a:pt x="68" y="100"/>
                    </a:lnTo>
                    <a:lnTo>
                      <a:pt x="70" y="100"/>
                    </a:lnTo>
                    <a:lnTo>
                      <a:pt x="72" y="104"/>
                    </a:lnTo>
                    <a:lnTo>
                      <a:pt x="72" y="108"/>
                    </a:lnTo>
                    <a:lnTo>
                      <a:pt x="70" y="110"/>
                    </a:lnTo>
                    <a:lnTo>
                      <a:pt x="70" y="110"/>
                    </a:lnTo>
                    <a:lnTo>
                      <a:pt x="70" y="112"/>
                    </a:lnTo>
                    <a:lnTo>
                      <a:pt x="70" y="112"/>
                    </a:lnTo>
                    <a:lnTo>
                      <a:pt x="68" y="110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4" y="106"/>
                    </a:lnTo>
                    <a:lnTo>
                      <a:pt x="60" y="104"/>
                    </a:lnTo>
                    <a:lnTo>
                      <a:pt x="58" y="102"/>
                    </a:lnTo>
                    <a:lnTo>
                      <a:pt x="58" y="104"/>
                    </a:lnTo>
                    <a:lnTo>
                      <a:pt x="58" y="104"/>
                    </a:lnTo>
                    <a:lnTo>
                      <a:pt x="58" y="104"/>
                    </a:lnTo>
                    <a:lnTo>
                      <a:pt x="56" y="104"/>
                    </a:lnTo>
                    <a:lnTo>
                      <a:pt x="54" y="104"/>
                    </a:lnTo>
                    <a:lnTo>
                      <a:pt x="52" y="104"/>
                    </a:lnTo>
                    <a:lnTo>
                      <a:pt x="50" y="104"/>
                    </a:lnTo>
                    <a:lnTo>
                      <a:pt x="48" y="104"/>
                    </a:lnTo>
                    <a:lnTo>
                      <a:pt x="48" y="102"/>
                    </a:lnTo>
                    <a:lnTo>
                      <a:pt x="50" y="102"/>
                    </a:lnTo>
                    <a:lnTo>
                      <a:pt x="48" y="98"/>
                    </a:lnTo>
                    <a:lnTo>
                      <a:pt x="48" y="96"/>
                    </a:lnTo>
                    <a:lnTo>
                      <a:pt x="48" y="96"/>
                    </a:lnTo>
                    <a:lnTo>
                      <a:pt x="48" y="94"/>
                    </a:lnTo>
                    <a:lnTo>
                      <a:pt x="46" y="92"/>
                    </a:lnTo>
                    <a:lnTo>
                      <a:pt x="46" y="92"/>
                    </a:lnTo>
                    <a:lnTo>
                      <a:pt x="46" y="92"/>
                    </a:lnTo>
                    <a:lnTo>
                      <a:pt x="44" y="92"/>
                    </a:lnTo>
                    <a:lnTo>
                      <a:pt x="42" y="94"/>
                    </a:lnTo>
                    <a:lnTo>
                      <a:pt x="40" y="94"/>
                    </a:lnTo>
                    <a:lnTo>
                      <a:pt x="40" y="92"/>
                    </a:lnTo>
                    <a:lnTo>
                      <a:pt x="40" y="94"/>
                    </a:lnTo>
                    <a:lnTo>
                      <a:pt x="38" y="94"/>
                    </a:lnTo>
                    <a:lnTo>
                      <a:pt x="36" y="94"/>
                    </a:lnTo>
                    <a:lnTo>
                      <a:pt x="36" y="94"/>
                    </a:lnTo>
                    <a:lnTo>
                      <a:pt x="36" y="96"/>
                    </a:lnTo>
                    <a:lnTo>
                      <a:pt x="38" y="96"/>
                    </a:lnTo>
                    <a:lnTo>
                      <a:pt x="38" y="98"/>
                    </a:lnTo>
                    <a:lnTo>
                      <a:pt x="38" y="100"/>
                    </a:lnTo>
                    <a:lnTo>
                      <a:pt x="38" y="104"/>
                    </a:lnTo>
                    <a:lnTo>
                      <a:pt x="38" y="104"/>
                    </a:lnTo>
                    <a:lnTo>
                      <a:pt x="38" y="106"/>
                    </a:lnTo>
                    <a:lnTo>
                      <a:pt x="38" y="110"/>
                    </a:lnTo>
                    <a:lnTo>
                      <a:pt x="36" y="112"/>
                    </a:lnTo>
                    <a:lnTo>
                      <a:pt x="36" y="114"/>
                    </a:lnTo>
                    <a:lnTo>
                      <a:pt x="34" y="116"/>
                    </a:lnTo>
                    <a:lnTo>
                      <a:pt x="34" y="126"/>
                    </a:lnTo>
                    <a:lnTo>
                      <a:pt x="30" y="130"/>
                    </a:lnTo>
                    <a:lnTo>
                      <a:pt x="30" y="132"/>
                    </a:lnTo>
                    <a:lnTo>
                      <a:pt x="28" y="134"/>
                    </a:lnTo>
                    <a:lnTo>
                      <a:pt x="30" y="134"/>
                    </a:lnTo>
                    <a:lnTo>
                      <a:pt x="30" y="136"/>
                    </a:lnTo>
                    <a:lnTo>
                      <a:pt x="30" y="138"/>
                    </a:lnTo>
                    <a:lnTo>
                      <a:pt x="30" y="138"/>
                    </a:lnTo>
                    <a:lnTo>
                      <a:pt x="30" y="140"/>
                    </a:lnTo>
                    <a:lnTo>
                      <a:pt x="30" y="142"/>
                    </a:lnTo>
                    <a:lnTo>
                      <a:pt x="32" y="146"/>
                    </a:lnTo>
                    <a:lnTo>
                      <a:pt x="32" y="148"/>
                    </a:lnTo>
                    <a:lnTo>
                      <a:pt x="32" y="150"/>
                    </a:lnTo>
                    <a:lnTo>
                      <a:pt x="34" y="148"/>
                    </a:lnTo>
                    <a:lnTo>
                      <a:pt x="34" y="148"/>
                    </a:lnTo>
                    <a:lnTo>
                      <a:pt x="34" y="146"/>
                    </a:lnTo>
                    <a:lnTo>
                      <a:pt x="36" y="146"/>
                    </a:lnTo>
                    <a:lnTo>
                      <a:pt x="38" y="146"/>
                    </a:lnTo>
                    <a:lnTo>
                      <a:pt x="38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0" y="154"/>
                    </a:lnTo>
                    <a:lnTo>
                      <a:pt x="40" y="156"/>
                    </a:lnTo>
                    <a:lnTo>
                      <a:pt x="42" y="158"/>
                    </a:lnTo>
                    <a:lnTo>
                      <a:pt x="44" y="158"/>
                    </a:lnTo>
                    <a:lnTo>
                      <a:pt x="44" y="156"/>
                    </a:lnTo>
                    <a:lnTo>
                      <a:pt x="44" y="156"/>
                    </a:lnTo>
                    <a:lnTo>
                      <a:pt x="44" y="158"/>
                    </a:lnTo>
                    <a:lnTo>
                      <a:pt x="46" y="160"/>
                    </a:lnTo>
                    <a:lnTo>
                      <a:pt x="46" y="162"/>
                    </a:lnTo>
                    <a:lnTo>
                      <a:pt x="48" y="162"/>
                    </a:lnTo>
                    <a:lnTo>
                      <a:pt x="48" y="168"/>
                    </a:lnTo>
                    <a:lnTo>
                      <a:pt x="48" y="168"/>
                    </a:lnTo>
                    <a:lnTo>
                      <a:pt x="48" y="168"/>
                    </a:lnTo>
                    <a:lnTo>
                      <a:pt x="46" y="168"/>
                    </a:lnTo>
                    <a:lnTo>
                      <a:pt x="44" y="170"/>
                    </a:lnTo>
                    <a:lnTo>
                      <a:pt x="44" y="172"/>
                    </a:lnTo>
                    <a:lnTo>
                      <a:pt x="48" y="172"/>
                    </a:lnTo>
                    <a:lnTo>
                      <a:pt x="48" y="170"/>
                    </a:lnTo>
                    <a:lnTo>
                      <a:pt x="48" y="172"/>
                    </a:lnTo>
                    <a:lnTo>
                      <a:pt x="50" y="174"/>
                    </a:lnTo>
                    <a:lnTo>
                      <a:pt x="50" y="174"/>
                    </a:lnTo>
                    <a:lnTo>
                      <a:pt x="54" y="178"/>
                    </a:lnTo>
                    <a:lnTo>
                      <a:pt x="56" y="180"/>
                    </a:lnTo>
                    <a:lnTo>
                      <a:pt x="56" y="178"/>
                    </a:lnTo>
                    <a:lnTo>
                      <a:pt x="60" y="178"/>
                    </a:lnTo>
                    <a:lnTo>
                      <a:pt x="62" y="180"/>
                    </a:lnTo>
                    <a:lnTo>
                      <a:pt x="64" y="184"/>
                    </a:lnTo>
                    <a:lnTo>
                      <a:pt x="64" y="186"/>
                    </a:lnTo>
                    <a:lnTo>
                      <a:pt x="66" y="186"/>
                    </a:lnTo>
                    <a:lnTo>
                      <a:pt x="68" y="188"/>
                    </a:lnTo>
                    <a:lnTo>
                      <a:pt x="66" y="188"/>
                    </a:lnTo>
                    <a:lnTo>
                      <a:pt x="66" y="190"/>
                    </a:lnTo>
                    <a:lnTo>
                      <a:pt x="64" y="192"/>
                    </a:lnTo>
                    <a:lnTo>
                      <a:pt x="62" y="190"/>
                    </a:lnTo>
                    <a:lnTo>
                      <a:pt x="62" y="190"/>
                    </a:lnTo>
                    <a:lnTo>
                      <a:pt x="58" y="194"/>
                    </a:lnTo>
                    <a:lnTo>
                      <a:pt x="54" y="192"/>
                    </a:lnTo>
                    <a:lnTo>
                      <a:pt x="54" y="190"/>
                    </a:lnTo>
                    <a:lnTo>
                      <a:pt x="56" y="188"/>
                    </a:lnTo>
                    <a:lnTo>
                      <a:pt x="56" y="186"/>
                    </a:lnTo>
                    <a:lnTo>
                      <a:pt x="54" y="184"/>
                    </a:lnTo>
                    <a:lnTo>
                      <a:pt x="52" y="184"/>
                    </a:lnTo>
                    <a:lnTo>
                      <a:pt x="52" y="182"/>
                    </a:lnTo>
                    <a:lnTo>
                      <a:pt x="48" y="182"/>
                    </a:lnTo>
                    <a:lnTo>
                      <a:pt x="46" y="180"/>
                    </a:lnTo>
                    <a:lnTo>
                      <a:pt x="44" y="182"/>
                    </a:lnTo>
                    <a:lnTo>
                      <a:pt x="44" y="184"/>
                    </a:lnTo>
                    <a:lnTo>
                      <a:pt x="42" y="182"/>
                    </a:lnTo>
                    <a:lnTo>
                      <a:pt x="38" y="178"/>
                    </a:lnTo>
                    <a:lnTo>
                      <a:pt x="38" y="178"/>
                    </a:lnTo>
                    <a:lnTo>
                      <a:pt x="38" y="176"/>
                    </a:lnTo>
                    <a:lnTo>
                      <a:pt x="38" y="174"/>
                    </a:lnTo>
                    <a:lnTo>
                      <a:pt x="38" y="174"/>
                    </a:lnTo>
                    <a:lnTo>
                      <a:pt x="36" y="172"/>
                    </a:lnTo>
                    <a:lnTo>
                      <a:pt x="34" y="172"/>
                    </a:lnTo>
                    <a:lnTo>
                      <a:pt x="34" y="170"/>
                    </a:lnTo>
                    <a:lnTo>
                      <a:pt x="32" y="168"/>
                    </a:lnTo>
                    <a:lnTo>
                      <a:pt x="30" y="168"/>
                    </a:lnTo>
                    <a:lnTo>
                      <a:pt x="28" y="162"/>
                    </a:lnTo>
                    <a:lnTo>
                      <a:pt x="26" y="162"/>
                    </a:lnTo>
                    <a:lnTo>
                      <a:pt x="26" y="160"/>
                    </a:lnTo>
                    <a:lnTo>
                      <a:pt x="24" y="160"/>
                    </a:lnTo>
                    <a:lnTo>
                      <a:pt x="24" y="158"/>
                    </a:lnTo>
                    <a:lnTo>
                      <a:pt x="22" y="160"/>
                    </a:lnTo>
                    <a:lnTo>
                      <a:pt x="22" y="162"/>
                    </a:lnTo>
                    <a:lnTo>
                      <a:pt x="20" y="162"/>
                    </a:lnTo>
                    <a:lnTo>
                      <a:pt x="20" y="160"/>
                    </a:lnTo>
                    <a:lnTo>
                      <a:pt x="20" y="156"/>
                    </a:lnTo>
                    <a:lnTo>
                      <a:pt x="20" y="154"/>
                    </a:lnTo>
                    <a:lnTo>
                      <a:pt x="20" y="150"/>
                    </a:lnTo>
                    <a:lnTo>
                      <a:pt x="20" y="150"/>
                    </a:lnTo>
                    <a:lnTo>
                      <a:pt x="20" y="146"/>
                    </a:lnTo>
                    <a:lnTo>
                      <a:pt x="22" y="146"/>
                    </a:lnTo>
                    <a:lnTo>
                      <a:pt x="22" y="144"/>
                    </a:lnTo>
                    <a:lnTo>
                      <a:pt x="22" y="144"/>
                    </a:lnTo>
                    <a:lnTo>
                      <a:pt x="24" y="140"/>
                    </a:lnTo>
                    <a:lnTo>
                      <a:pt x="22" y="140"/>
                    </a:lnTo>
                    <a:lnTo>
                      <a:pt x="24" y="138"/>
                    </a:lnTo>
                    <a:lnTo>
                      <a:pt x="22" y="138"/>
                    </a:lnTo>
                    <a:lnTo>
                      <a:pt x="24" y="134"/>
                    </a:lnTo>
                    <a:lnTo>
                      <a:pt x="24" y="132"/>
                    </a:lnTo>
                    <a:lnTo>
                      <a:pt x="26" y="130"/>
                    </a:lnTo>
                    <a:lnTo>
                      <a:pt x="26" y="126"/>
                    </a:lnTo>
                    <a:lnTo>
                      <a:pt x="28" y="124"/>
                    </a:lnTo>
                    <a:lnTo>
                      <a:pt x="32" y="116"/>
                    </a:lnTo>
                    <a:lnTo>
                      <a:pt x="32" y="116"/>
                    </a:lnTo>
                    <a:lnTo>
                      <a:pt x="32" y="112"/>
                    </a:lnTo>
                    <a:lnTo>
                      <a:pt x="32" y="110"/>
                    </a:lnTo>
                    <a:lnTo>
                      <a:pt x="32" y="106"/>
                    </a:lnTo>
                    <a:lnTo>
                      <a:pt x="30" y="104"/>
                    </a:lnTo>
                    <a:lnTo>
                      <a:pt x="30" y="100"/>
                    </a:lnTo>
                    <a:lnTo>
                      <a:pt x="28" y="98"/>
                    </a:lnTo>
                    <a:lnTo>
                      <a:pt x="28" y="96"/>
                    </a:lnTo>
                    <a:lnTo>
                      <a:pt x="28" y="92"/>
                    </a:lnTo>
                    <a:lnTo>
                      <a:pt x="28" y="90"/>
                    </a:lnTo>
                    <a:lnTo>
                      <a:pt x="26" y="86"/>
                    </a:lnTo>
                    <a:lnTo>
                      <a:pt x="24" y="82"/>
                    </a:lnTo>
                    <a:lnTo>
                      <a:pt x="20" y="80"/>
                    </a:lnTo>
                    <a:lnTo>
                      <a:pt x="18" y="76"/>
                    </a:lnTo>
                    <a:lnTo>
                      <a:pt x="16" y="74"/>
                    </a:lnTo>
                    <a:lnTo>
                      <a:pt x="14" y="70"/>
                    </a:lnTo>
                    <a:lnTo>
                      <a:pt x="18" y="68"/>
                    </a:lnTo>
                    <a:lnTo>
                      <a:pt x="18" y="66"/>
                    </a:lnTo>
                    <a:lnTo>
                      <a:pt x="16" y="60"/>
                    </a:lnTo>
                    <a:lnTo>
                      <a:pt x="18" y="58"/>
                    </a:lnTo>
                    <a:lnTo>
                      <a:pt x="20" y="56"/>
                    </a:lnTo>
                    <a:lnTo>
                      <a:pt x="20" y="54"/>
                    </a:lnTo>
                    <a:lnTo>
                      <a:pt x="18" y="52"/>
                    </a:lnTo>
                    <a:lnTo>
                      <a:pt x="16" y="50"/>
                    </a:lnTo>
                    <a:lnTo>
                      <a:pt x="16" y="46"/>
                    </a:lnTo>
                    <a:lnTo>
                      <a:pt x="12" y="46"/>
                    </a:lnTo>
                    <a:lnTo>
                      <a:pt x="10" y="40"/>
                    </a:lnTo>
                    <a:lnTo>
                      <a:pt x="6" y="38"/>
                    </a:lnTo>
                    <a:lnTo>
                      <a:pt x="6" y="36"/>
                    </a:lnTo>
                    <a:lnTo>
                      <a:pt x="4" y="34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4" y="26"/>
                    </a:lnTo>
                    <a:lnTo>
                      <a:pt x="6" y="26"/>
                    </a:lnTo>
                    <a:lnTo>
                      <a:pt x="6" y="22"/>
                    </a:lnTo>
                    <a:lnTo>
                      <a:pt x="6" y="20"/>
                    </a:lnTo>
                    <a:lnTo>
                      <a:pt x="6" y="18"/>
                    </a:lnTo>
                    <a:lnTo>
                      <a:pt x="6" y="14"/>
                    </a:lnTo>
                    <a:lnTo>
                      <a:pt x="8" y="10"/>
                    </a:lnTo>
                    <a:lnTo>
                      <a:pt x="12" y="12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20" y="8"/>
                    </a:lnTo>
                    <a:lnTo>
                      <a:pt x="20" y="6"/>
                    </a:lnTo>
                    <a:lnTo>
                      <a:pt x="20" y="4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  <a:moveTo>
                      <a:pt x="36" y="180"/>
                    </a:moveTo>
                    <a:lnTo>
                      <a:pt x="38" y="182"/>
                    </a:lnTo>
                    <a:lnTo>
                      <a:pt x="38" y="182"/>
                    </a:lnTo>
                    <a:lnTo>
                      <a:pt x="38" y="180"/>
                    </a:lnTo>
                    <a:lnTo>
                      <a:pt x="38" y="180"/>
                    </a:lnTo>
                    <a:lnTo>
                      <a:pt x="36" y="180"/>
                    </a:lnTo>
                    <a:close/>
                    <a:moveTo>
                      <a:pt x="28" y="168"/>
                    </a:moveTo>
                    <a:lnTo>
                      <a:pt x="30" y="170"/>
                    </a:lnTo>
                    <a:lnTo>
                      <a:pt x="30" y="170"/>
                    </a:lnTo>
                    <a:lnTo>
                      <a:pt x="30" y="168"/>
                    </a:lnTo>
                    <a:lnTo>
                      <a:pt x="28" y="168"/>
                    </a:lnTo>
                    <a:close/>
                    <a:moveTo>
                      <a:pt x="20" y="162"/>
                    </a:moveTo>
                    <a:lnTo>
                      <a:pt x="20" y="164"/>
                    </a:lnTo>
                    <a:lnTo>
                      <a:pt x="20" y="164"/>
                    </a:lnTo>
                    <a:lnTo>
                      <a:pt x="20" y="168"/>
                    </a:lnTo>
                    <a:lnTo>
                      <a:pt x="22" y="166"/>
                    </a:lnTo>
                    <a:lnTo>
                      <a:pt x="22" y="162"/>
                    </a:lnTo>
                    <a:lnTo>
                      <a:pt x="20" y="162"/>
                    </a:lnTo>
                    <a:lnTo>
                      <a:pt x="20" y="162"/>
                    </a:lnTo>
                    <a:close/>
                    <a:moveTo>
                      <a:pt x="66" y="110"/>
                    </a:moveTo>
                    <a:lnTo>
                      <a:pt x="66" y="112"/>
                    </a:lnTo>
                    <a:lnTo>
                      <a:pt x="68" y="112"/>
                    </a:lnTo>
                    <a:lnTo>
                      <a:pt x="68" y="112"/>
                    </a:lnTo>
                    <a:lnTo>
                      <a:pt x="66" y="110"/>
                    </a:lnTo>
                    <a:close/>
                    <a:moveTo>
                      <a:pt x="40" y="140"/>
                    </a:moveTo>
                    <a:lnTo>
                      <a:pt x="38" y="140"/>
                    </a:lnTo>
                    <a:lnTo>
                      <a:pt x="40" y="140"/>
                    </a:lnTo>
                    <a:lnTo>
                      <a:pt x="40" y="140"/>
                    </a:lnTo>
                    <a:close/>
                    <a:moveTo>
                      <a:pt x="42" y="142"/>
                    </a:moveTo>
                    <a:lnTo>
                      <a:pt x="40" y="144"/>
                    </a:lnTo>
                    <a:lnTo>
                      <a:pt x="40" y="146"/>
                    </a:lnTo>
                    <a:lnTo>
                      <a:pt x="42" y="146"/>
                    </a:lnTo>
                    <a:lnTo>
                      <a:pt x="42" y="144"/>
                    </a:lnTo>
                    <a:lnTo>
                      <a:pt x="42" y="142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Sri Lanka">
                <a:extLst>
                  <a:ext uri="{FF2B5EF4-FFF2-40B4-BE49-F238E27FC236}">
                    <a16:creationId xmlns:a16="http://schemas.microsoft.com/office/drawing/2014/main" id="{89EA3572-BD9C-43EF-815D-36966E59A5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99336" y="4187974"/>
                <a:ext cx="53588" cy="99521"/>
              </a:xfrm>
              <a:custGeom>
                <a:avLst/>
                <a:gdLst>
                  <a:gd name="T0" fmla="*/ 0 w 28"/>
                  <a:gd name="T1" fmla="*/ 22 h 52"/>
                  <a:gd name="T2" fmla="*/ 2 w 28"/>
                  <a:gd name="T3" fmla="*/ 20 h 52"/>
                  <a:gd name="T4" fmla="*/ 0 w 28"/>
                  <a:gd name="T5" fmla="*/ 20 h 52"/>
                  <a:gd name="T6" fmla="*/ 0 w 28"/>
                  <a:gd name="T7" fmla="*/ 26 h 52"/>
                  <a:gd name="T8" fmla="*/ 2 w 28"/>
                  <a:gd name="T9" fmla="*/ 2 h 52"/>
                  <a:gd name="T10" fmla="*/ 6 w 28"/>
                  <a:gd name="T11" fmla="*/ 0 h 52"/>
                  <a:gd name="T12" fmla="*/ 6 w 28"/>
                  <a:gd name="T13" fmla="*/ 4 h 52"/>
                  <a:gd name="T14" fmla="*/ 6 w 28"/>
                  <a:gd name="T15" fmla="*/ 4 h 52"/>
                  <a:gd name="T16" fmla="*/ 10 w 28"/>
                  <a:gd name="T17" fmla="*/ 2 h 52"/>
                  <a:gd name="T18" fmla="*/ 14 w 28"/>
                  <a:gd name="T19" fmla="*/ 6 h 52"/>
                  <a:gd name="T20" fmla="*/ 12 w 28"/>
                  <a:gd name="T21" fmla="*/ 6 h 52"/>
                  <a:gd name="T22" fmla="*/ 8 w 28"/>
                  <a:gd name="T23" fmla="*/ 6 h 52"/>
                  <a:gd name="T24" fmla="*/ 6 w 28"/>
                  <a:gd name="T25" fmla="*/ 2 h 52"/>
                  <a:gd name="T26" fmla="*/ 8 w 28"/>
                  <a:gd name="T27" fmla="*/ 2 h 52"/>
                  <a:gd name="T28" fmla="*/ 6 w 28"/>
                  <a:gd name="T29" fmla="*/ 6 h 52"/>
                  <a:gd name="T30" fmla="*/ 6 w 28"/>
                  <a:gd name="T31" fmla="*/ 6 h 52"/>
                  <a:gd name="T32" fmla="*/ 6 w 28"/>
                  <a:gd name="T33" fmla="*/ 8 h 52"/>
                  <a:gd name="T34" fmla="*/ 6 w 28"/>
                  <a:gd name="T35" fmla="*/ 10 h 52"/>
                  <a:gd name="T36" fmla="*/ 4 w 28"/>
                  <a:gd name="T37" fmla="*/ 12 h 52"/>
                  <a:gd name="T38" fmla="*/ 0 w 28"/>
                  <a:gd name="T39" fmla="*/ 10 h 52"/>
                  <a:gd name="T40" fmla="*/ 2 w 28"/>
                  <a:gd name="T41" fmla="*/ 12 h 52"/>
                  <a:gd name="T42" fmla="*/ 2 w 28"/>
                  <a:gd name="T43" fmla="*/ 14 h 52"/>
                  <a:gd name="T44" fmla="*/ 2 w 28"/>
                  <a:gd name="T45" fmla="*/ 20 h 52"/>
                  <a:gd name="T46" fmla="*/ 2 w 28"/>
                  <a:gd name="T47" fmla="*/ 26 h 52"/>
                  <a:gd name="T48" fmla="*/ 0 w 28"/>
                  <a:gd name="T49" fmla="*/ 28 h 52"/>
                  <a:gd name="T50" fmla="*/ 2 w 28"/>
                  <a:gd name="T51" fmla="*/ 34 h 52"/>
                  <a:gd name="T52" fmla="*/ 6 w 28"/>
                  <a:gd name="T53" fmla="*/ 46 h 52"/>
                  <a:gd name="T54" fmla="*/ 10 w 28"/>
                  <a:gd name="T55" fmla="*/ 52 h 52"/>
                  <a:gd name="T56" fmla="*/ 16 w 28"/>
                  <a:gd name="T57" fmla="*/ 50 h 52"/>
                  <a:gd name="T58" fmla="*/ 24 w 28"/>
                  <a:gd name="T59" fmla="*/ 44 h 52"/>
                  <a:gd name="T60" fmla="*/ 28 w 28"/>
                  <a:gd name="T61" fmla="*/ 40 h 52"/>
                  <a:gd name="T62" fmla="*/ 28 w 28"/>
                  <a:gd name="T63" fmla="*/ 36 h 52"/>
                  <a:gd name="T64" fmla="*/ 26 w 28"/>
                  <a:gd name="T65" fmla="*/ 32 h 52"/>
                  <a:gd name="T66" fmla="*/ 26 w 28"/>
                  <a:gd name="T67" fmla="*/ 28 h 52"/>
                  <a:gd name="T68" fmla="*/ 22 w 28"/>
                  <a:gd name="T69" fmla="*/ 18 h 52"/>
                  <a:gd name="T70" fmla="*/ 20 w 28"/>
                  <a:gd name="T71" fmla="*/ 18 h 52"/>
                  <a:gd name="T72" fmla="*/ 20 w 28"/>
                  <a:gd name="T73" fmla="*/ 16 h 52"/>
                  <a:gd name="T74" fmla="*/ 18 w 28"/>
                  <a:gd name="T75" fmla="*/ 16 h 52"/>
                  <a:gd name="T76" fmla="*/ 16 w 28"/>
                  <a:gd name="T77" fmla="*/ 12 h 52"/>
                  <a:gd name="T78" fmla="*/ 14 w 28"/>
                  <a:gd name="T79" fmla="*/ 10 h 52"/>
                  <a:gd name="T80" fmla="*/ 10 w 28"/>
                  <a:gd name="T81" fmla="*/ 6 h 52"/>
                  <a:gd name="T82" fmla="*/ 8 w 28"/>
                  <a:gd name="T83" fmla="*/ 6 h 52"/>
                  <a:gd name="T84" fmla="*/ 6 w 28"/>
                  <a:gd name="T85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8" h="52">
                    <a:moveTo>
                      <a:pt x="0" y="26"/>
                    </a:moveTo>
                    <a:lnTo>
                      <a:pt x="0" y="22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0" y="26"/>
                    </a:lnTo>
                    <a:close/>
                    <a:moveTo>
                      <a:pt x="6" y="4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6" y="4"/>
                    </a:lnTo>
                    <a:close/>
                    <a:moveTo>
                      <a:pt x="8" y="2"/>
                    </a:moveTo>
                    <a:lnTo>
                      <a:pt x="10" y="2"/>
                    </a:lnTo>
                    <a:lnTo>
                      <a:pt x="10" y="4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  <a:moveTo>
                      <a:pt x="6" y="6"/>
                    </a:moveTo>
                    <a:lnTo>
                      <a:pt x="6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2" y="2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6" y="46"/>
                    </a:lnTo>
                    <a:lnTo>
                      <a:pt x="6" y="50"/>
                    </a:lnTo>
                    <a:lnTo>
                      <a:pt x="10" y="52"/>
                    </a:lnTo>
                    <a:lnTo>
                      <a:pt x="12" y="50"/>
                    </a:lnTo>
                    <a:lnTo>
                      <a:pt x="16" y="50"/>
                    </a:lnTo>
                    <a:lnTo>
                      <a:pt x="20" y="48"/>
                    </a:lnTo>
                    <a:lnTo>
                      <a:pt x="24" y="44"/>
                    </a:lnTo>
                    <a:lnTo>
                      <a:pt x="26" y="42"/>
                    </a:lnTo>
                    <a:lnTo>
                      <a:pt x="28" y="40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8" y="34"/>
                    </a:lnTo>
                    <a:lnTo>
                      <a:pt x="26" y="32"/>
                    </a:lnTo>
                    <a:lnTo>
                      <a:pt x="28" y="30"/>
                    </a:lnTo>
                    <a:lnTo>
                      <a:pt x="26" y="28"/>
                    </a:lnTo>
                    <a:lnTo>
                      <a:pt x="22" y="22"/>
                    </a:lnTo>
                    <a:lnTo>
                      <a:pt x="22" y="18"/>
                    </a:lnTo>
                    <a:lnTo>
                      <a:pt x="20" y="20"/>
                    </a:lnTo>
                    <a:lnTo>
                      <a:pt x="20" y="18"/>
                    </a:lnTo>
                    <a:lnTo>
                      <a:pt x="18" y="18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18" y="16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8" name="South Korea">
                <a:extLst>
                  <a:ext uri="{FF2B5EF4-FFF2-40B4-BE49-F238E27FC236}">
                    <a16:creationId xmlns:a16="http://schemas.microsoft.com/office/drawing/2014/main" id="{D7F7D612-9FD9-4062-A794-1D2C6A6093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75405" y="3365014"/>
                <a:ext cx="107176" cy="172247"/>
              </a:xfrm>
              <a:custGeom>
                <a:avLst/>
                <a:gdLst>
                  <a:gd name="T0" fmla="*/ 36 w 56"/>
                  <a:gd name="T1" fmla="*/ 64 h 90"/>
                  <a:gd name="T2" fmla="*/ 34 w 56"/>
                  <a:gd name="T3" fmla="*/ 66 h 90"/>
                  <a:gd name="T4" fmla="*/ 18 w 56"/>
                  <a:gd name="T5" fmla="*/ 74 h 90"/>
                  <a:gd name="T6" fmla="*/ 16 w 56"/>
                  <a:gd name="T7" fmla="*/ 72 h 90"/>
                  <a:gd name="T8" fmla="*/ 18 w 56"/>
                  <a:gd name="T9" fmla="*/ 70 h 90"/>
                  <a:gd name="T10" fmla="*/ 18 w 56"/>
                  <a:gd name="T11" fmla="*/ 74 h 90"/>
                  <a:gd name="T12" fmla="*/ 18 w 56"/>
                  <a:gd name="T13" fmla="*/ 74 h 90"/>
                  <a:gd name="T14" fmla="*/ 44 w 56"/>
                  <a:gd name="T15" fmla="*/ 62 h 90"/>
                  <a:gd name="T16" fmla="*/ 44 w 56"/>
                  <a:gd name="T17" fmla="*/ 66 h 90"/>
                  <a:gd name="T18" fmla="*/ 46 w 56"/>
                  <a:gd name="T19" fmla="*/ 64 h 90"/>
                  <a:gd name="T20" fmla="*/ 46 w 56"/>
                  <a:gd name="T21" fmla="*/ 62 h 90"/>
                  <a:gd name="T22" fmla="*/ 54 w 56"/>
                  <a:gd name="T23" fmla="*/ 76 h 90"/>
                  <a:gd name="T24" fmla="*/ 56 w 56"/>
                  <a:gd name="T25" fmla="*/ 74 h 90"/>
                  <a:gd name="T26" fmla="*/ 54 w 56"/>
                  <a:gd name="T27" fmla="*/ 76 h 90"/>
                  <a:gd name="T28" fmla="*/ 54 w 56"/>
                  <a:gd name="T29" fmla="*/ 72 h 90"/>
                  <a:gd name="T30" fmla="*/ 54 w 56"/>
                  <a:gd name="T31" fmla="*/ 70 h 90"/>
                  <a:gd name="T32" fmla="*/ 54 w 56"/>
                  <a:gd name="T33" fmla="*/ 68 h 90"/>
                  <a:gd name="T34" fmla="*/ 56 w 56"/>
                  <a:gd name="T35" fmla="*/ 68 h 90"/>
                  <a:gd name="T36" fmla="*/ 54 w 56"/>
                  <a:gd name="T37" fmla="*/ 72 h 90"/>
                  <a:gd name="T38" fmla="*/ 18 w 56"/>
                  <a:gd name="T39" fmla="*/ 88 h 90"/>
                  <a:gd name="T40" fmla="*/ 26 w 56"/>
                  <a:gd name="T41" fmla="*/ 84 h 90"/>
                  <a:gd name="T42" fmla="*/ 28 w 56"/>
                  <a:gd name="T43" fmla="*/ 86 h 90"/>
                  <a:gd name="T44" fmla="*/ 22 w 56"/>
                  <a:gd name="T45" fmla="*/ 90 h 90"/>
                  <a:gd name="T46" fmla="*/ 0 w 56"/>
                  <a:gd name="T47" fmla="*/ 16 h 90"/>
                  <a:gd name="T48" fmla="*/ 2 w 56"/>
                  <a:gd name="T49" fmla="*/ 16 h 90"/>
                  <a:gd name="T50" fmla="*/ 4 w 56"/>
                  <a:gd name="T51" fmla="*/ 16 h 90"/>
                  <a:gd name="T52" fmla="*/ 12 w 56"/>
                  <a:gd name="T53" fmla="*/ 26 h 90"/>
                  <a:gd name="T54" fmla="*/ 14 w 56"/>
                  <a:gd name="T55" fmla="*/ 26 h 90"/>
                  <a:gd name="T56" fmla="*/ 16 w 56"/>
                  <a:gd name="T57" fmla="*/ 32 h 90"/>
                  <a:gd name="T58" fmla="*/ 12 w 56"/>
                  <a:gd name="T59" fmla="*/ 28 h 90"/>
                  <a:gd name="T60" fmla="*/ 8 w 56"/>
                  <a:gd name="T61" fmla="*/ 30 h 90"/>
                  <a:gd name="T62" fmla="*/ 12 w 56"/>
                  <a:gd name="T63" fmla="*/ 36 h 90"/>
                  <a:gd name="T64" fmla="*/ 14 w 56"/>
                  <a:gd name="T65" fmla="*/ 38 h 90"/>
                  <a:gd name="T66" fmla="*/ 16 w 56"/>
                  <a:gd name="T67" fmla="*/ 44 h 90"/>
                  <a:gd name="T68" fmla="*/ 18 w 56"/>
                  <a:gd name="T69" fmla="*/ 48 h 90"/>
                  <a:gd name="T70" fmla="*/ 14 w 56"/>
                  <a:gd name="T71" fmla="*/ 52 h 90"/>
                  <a:gd name="T72" fmla="*/ 16 w 56"/>
                  <a:gd name="T73" fmla="*/ 56 h 90"/>
                  <a:gd name="T74" fmla="*/ 14 w 56"/>
                  <a:gd name="T75" fmla="*/ 58 h 90"/>
                  <a:gd name="T76" fmla="*/ 14 w 56"/>
                  <a:gd name="T77" fmla="*/ 62 h 90"/>
                  <a:gd name="T78" fmla="*/ 20 w 56"/>
                  <a:gd name="T79" fmla="*/ 68 h 90"/>
                  <a:gd name="T80" fmla="*/ 20 w 56"/>
                  <a:gd name="T81" fmla="*/ 70 h 90"/>
                  <a:gd name="T82" fmla="*/ 22 w 56"/>
                  <a:gd name="T83" fmla="*/ 72 h 90"/>
                  <a:gd name="T84" fmla="*/ 24 w 56"/>
                  <a:gd name="T85" fmla="*/ 70 h 90"/>
                  <a:gd name="T86" fmla="*/ 32 w 56"/>
                  <a:gd name="T87" fmla="*/ 62 h 90"/>
                  <a:gd name="T88" fmla="*/ 34 w 56"/>
                  <a:gd name="T89" fmla="*/ 64 h 90"/>
                  <a:gd name="T90" fmla="*/ 36 w 56"/>
                  <a:gd name="T91" fmla="*/ 62 h 90"/>
                  <a:gd name="T92" fmla="*/ 40 w 56"/>
                  <a:gd name="T93" fmla="*/ 62 h 90"/>
                  <a:gd name="T94" fmla="*/ 42 w 56"/>
                  <a:gd name="T95" fmla="*/ 64 h 90"/>
                  <a:gd name="T96" fmla="*/ 44 w 56"/>
                  <a:gd name="T97" fmla="*/ 60 h 90"/>
                  <a:gd name="T98" fmla="*/ 50 w 56"/>
                  <a:gd name="T99" fmla="*/ 56 h 90"/>
                  <a:gd name="T100" fmla="*/ 52 w 56"/>
                  <a:gd name="T101" fmla="*/ 52 h 90"/>
                  <a:gd name="T102" fmla="*/ 50 w 56"/>
                  <a:gd name="T103" fmla="*/ 44 h 90"/>
                  <a:gd name="T104" fmla="*/ 48 w 56"/>
                  <a:gd name="T105" fmla="*/ 42 h 90"/>
                  <a:gd name="T106" fmla="*/ 46 w 56"/>
                  <a:gd name="T107" fmla="*/ 30 h 90"/>
                  <a:gd name="T108" fmla="*/ 38 w 56"/>
                  <a:gd name="T109" fmla="*/ 16 h 90"/>
                  <a:gd name="T110" fmla="*/ 26 w 56"/>
                  <a:gd name="T111" fmla="*/ 0 h 90"/>
                  <a:gd name="T112" fmla="*/ 14 w 56"/>
                  <a:gd name="T113" fmla="*/ 6 h 90"/>
                  <a:gd name="T114" fmla="*/ 4 w 56"/>
                  <a:gd name="T115" fmla="*/ 10 h 90"/>
                  <a:gd name="T116" fmla="*/ 0 w 56"/>
                  <a:gd name="T117" fmla="*/ 1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90">
                    <a:moveTo>
                      <a:pt x="34" y="64"/>
                    </a:moveTo>
                    <a:lnTo>
                      <a:pt x="36" y="64"/>
                    </a:lnTo>
                    <a:lnTo>
                      <a:pt x="36" y="66"/>
                    </a:lnTo>
                    <a:lnTo>
                      <a:pt x="34" y="66"/>
                    </a:lnTo>
                    <a:lnTo>
                      <a:pt x="34" y="64"/>
                    </a:lnTo>
                    <a:close/>
                    <a:moveTo>
                      <a:pt x="18" y="74"/>
                    </a:moveTo>
                    <a:lnTo>
                      <a:pt x="16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0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18" y="74"/>
                    </a:lnTo>
                    <a:lnTo>
                      <a:pt x="18" y="74"/>
                    </a:lnTo>
                    <a:close/>
                    <a:moveTo>
                      <a:pt x="46" y="62"/>
                    </a:moveTo>
                    <a:lnTo>
                      <a:pt x="44" y="62"/>
                    </a:lnTo>
                    <a:lnTo>
                      <a:pt x="44" y="64"/>
                    </a:lnTo>
                    <a:lnTo>
                      <a:pt x="44" y="66"/>
                    </a:lnTo>
                    <a:lnTo>
                      <a:pt x="46" y="64"/>
                    </a:lnTo>
                    <a:lnTo>
                      <a:pt x="46" y="64"/>
                    </a:lnTo>
                    <a:lnTo>
                      <a:pt x="46" y="62"/>
                    </a:lnTo>
                    <a:lnTo>
                      <a:pt x="46" y="62"/>
                    </a:lnTo>
                    <a:close/>
                    <a:moveTo>
                      <a:pt x="54" y="76"/>
                    </a:moveTo>
                    <a:lnTo>
                      <a:pt x="54" y="76"/>
                    </a:lnTo>
                    <a:lnTo>
                      <a:pt x="54" y="74"/>
                    </a:lnTo>
                    <a:lnTo>
                      <a:pt x="56" y="74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54" y="76"/>
                    </a:lnTo>
                    <a:close/>
                    <a:moveTo>
                      <a:pt x="54" y="72"/>
                    </a:moveTo>
                    <a:lnTo>
                      <a:pt x="54" y="72"/>
                    </a:lnTo>
                    <a:lnTo>
                      <a:pt x="54" y="70"/>
                    </a:lnTo>
                    <a:lnTo>
                      <a:pt x="54" y="68"/>
                    </a:lnTo>
                    <a:lnTo>
                      <a:pt x="54" y="68"/>
                    </a:lnTo>
                    <a:lnTo>
                      <a:pt x="56" y="66"/>
                    </a:lnTo>
                    <a:lnTo>
                      <a:pt x="56" y="68"/>
                    </a:lnTo>
                    <a:lnTo>
                      <a:pt x="56" y="70"/>
                    </a:lnTo>
                    <a:lnTo>
                      <a:pt x="54" y="72"/>
                    </a:lnTo>
                    <a:close/>
                    <a:moveTo>
                      <a:pt x="20" y="90"/>
                    </a:moveTo>
                    <a:lnTo>
                      <a:pt x="18" y="88"/>
                    </a:lnTo>
                    <a:lnTo>
                      <a:pt x="20" y="86"/>
                    </a:lnTo>
                    <a:lnTo>
                      <a:pt x="26" y="84"/>
                    </a:lnTo>
                    <a:lnTo>
                      <a:pt x="28" y="86"/>
                    </a:lnTo>
                    <a:lnTo>
                      <a:pt x="28" y="86"/>
                    </a:lnTo>
                    <a:lnTo>
                      <a:pt x="26" y="90"/>
                    </a:lnTo>
                    <a:lnTo>
                      <a:pt x="22" y="90"/>
                    </a:lnTo>
                    <a:lnTo>
                      <a:pt x="20" y="90"/>
                    </a:lnTo>
                    <a:close/>
                    <a:moveTo>
                      <a:pt x="0" y="16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10" y="20"/>
                    </a:lnTo>
                    <a:lnTo>
                      <a:pt x="12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6" y="30"/>
                    </a:lnTo>
                    <a:lnTo>
                      <a:pt x="16" y="32"/>
                    </a:lnTo>
                    <a:lnTo>
                      <a:pt x="12" y="30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8" y="30"/>
                    </a:lnTo>
                    <a:lnTo>
                      <a:pt x="6" y="34"/>
                    </a:lnTo>
                    <a:lnTo>
                      <a:pt x="12" y="36"/>
                    </a:lnTo>
                    <a:lnTo>
                      <a:pt x="12" y="36"/>
                    </a:lnTo>
                    <a:lnTo>
                      <a:pt x="14" y="38"/>
                    </a:lnTo>
                    <a:lnTo>
                      <a:pt x="14" y="44"/>
                    </a:lnTo>
                    <a:lnTo>
                      <a:pt x="16" y="44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14" y="50"/>
                    </a:lnTo>
                    <a:lnTo>
                      <a:pt x="14" y="52"/>
                    </a:lnTo>
                    <a:lnTo>
                      <a:pt x="16" y="54"/>
                    </a:lnTo>
                    <a:lnTo>
                      <a:pt x="16" y="56"/>
                    </a:lnTo>
                    <a:lnTo>
                      <a:pt x="14" y="56"/>
                    </a:lnTo>
                    <a:lnTo>
                      <a:pt x="14" y="58"/>
                    </a:lnTo>
                    <a:lnTo>
                      <a:pt x="16" y="62"/>
                    </a:lnTo>
                    <a:lnTo>
                      <a:pt x="14" y="62"/>
                    </a:lnTo>
                    <a:lnTo>
                      <a:pt x="18" y="68"/>
                    </a:lnTo>
                    <a:lnTo>
                      <a:pt x="20" y="68"/>
                    </a:lnTo>
                    <a:lnTo>
                      <a:pt x="20" y="70"/>
                    </a:lnTo>
                    <a:lnTo>
                      <a:pt x="20" y="70"/>
                    </a:lnTo>
                    <a:lnTo>
                      <a:pt x="20" y="72"/>
                    </a:lnTo>
                    <a:lnTo>
                      <a:pt x="22" y="72"/>
                    </a:lnTo>
                    <a:lnTo>
                      <a:pt x="22" y="68"/>
                    </a:lnTo>
                    <a:lnTo>
                      <a:pt x="24" y="70"/>
                    </a:lnTo>
                    <a:lnTo>
                      <a:pt x="26" y="68"/>
                    </a:lnTo>
                    <a:lnTo>
                      <a:pt x="32" y="62"/>
                    </a:lnTo>
                    <a:lnTo>
                      <a:pt x="34" y="62"/>
                    </a:lnTo>
                    <a:lnTo>
                      <a:pt x="34" y="64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8" y="64"/>
                    </a:lnTo>
                    <a:lnTo>
                      <a:pt x="40" y="62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2" y="62"/>
                    </a:lnTo>
                    <a:lnTo>
                      <a:pt x="44" y="60"/>
                    </a:lnTo>
                    <a:lnTo>
                      <a:pt x="46" y="60"/>
                    </a:lnTo>
                    <a:lnTo>
                      <a:pt x="50" y="56"/>
                    </a:lnTo>
                    <a:lnTo>
                      <a:pt x="50" y="54"/>
                    </a:lnTo>
                    <a:lnTo>
                      <a:pt x="52" y="52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48" y="42"/>
                    </a:lnTo>
                    <a:lnTo>
                      <a:pt x="48" y="34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38" y="16"/>
                    </a:lnTo>
                    <a:lnTo>
                      <a:pt x="32" y="10"/>
                    </a:lnTo>
                    <a:lnTo>
                      <a:pt x="26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9" name="Solomon Islands">
                <a:extLst>
                  <a:ext uri="{FF2B5EF4-FFF2-40B4-BE49-F238E27FC236}">
                    <a16:creationId xmlns:a16="http://schemas.microsoft.com/office/drawing/2014/main" id="{591CD222-2E21-4B31-9C03-96076FDB95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9849" y="4582229"/>
                <a:ext cx="225836" cy="137798"/>
              </a:xfrm>
              <a:custGeom>
                <a:avLst/>
                <a:gdLst>
                  <a:gd name="T0" fmla="*/ 118 w 118"/>
                  <a:gd name="T1" fmla="*/ 58 h 72"/>
                  <a:gd name="T2" fmla="*/ 114 w 118"/>
                  <a:gd name="T3" fmla="*/ 60 h 72"/>
                  <a:gd name="T4" fmla="*/ 48 w 118"/>
                  <a:gd name="T5" fmla="*/ 68 h 72"/>
                  <a:gd name="T6" fmla="*/ 50 w 118"/>
                  <a:gd name="T7" fmla="*/ 72 h 72"/>
                  <a:gd name="T8" fmla="*/ 44 w 118"/>
                  <a:gd name="T9" fmla="*/ 70 h 72"/>
                  <a:gd name="T10" fmla="*/ 64 w 118"/>
                  <a:gd name="T11" fmla="*/ 52 h 72"/>
                  <a:gd name="T12" fmla="*/ 72 w 118"/>
                  <a:gd name="T13" fmla="*/ 58 h 72"/>
                  <a:gd name="T14" fmla="*/ 70 w 118"/>
                  <a:gd name="T15" fmla="*/ 60 h 72"/>
                  <a:gd name="T16" fmla="*/ 62 w 118"/>
                  <a:gd name="T17" fmla="*/ 54 h 72"/>
                  <a:gd name="T18" fmla="*/ 46 w 118"/>
                  <a:gd name="T19" fmla="*/ 40 h 72"/>
                  <a:gd name="T20" fmla="*/ 54 w 118"/>
                  <a:gd name="T21" fmla="*/ 44 h 72"/>
                  <a:gd name="T22" fmla="*/ 56 w 118"/>
                  <a:gd name="T23" fmla="*/ 48 h 72"/>
                  <a:gd name="T24" fmla="*/ 48 w 118"/>
                  <a:gd name="T25" fmla="*/ 46 h 72"/>
                  <a:gd name="T26" fmla="*/ 42 w 118"/>
                  <a:gd name="T27" fmla="*/ 38 h 72"/>
                  <a:gd name="T28" fmla="*/ 50 w 118"/>
                  <a:gd name="T29" fmla="*/ 36 h 72"/>
                  <a:gd name="T30" fmla="*/ 52 w 118"/>
                  <a:gd name="T31" fmla="*/ 36 h 72"/>
                  <a:gd name="T32" fmla="*/ 56 w 118"/>
                  <a:gd name="T33" fmla="*/ 30 h 72"/>
                  <a:gd name="T34" fmla="*/ 56 w 118"/>
                  <a:gd name="T35" fmla="*/ 36 h 72"/>
                  <a:gd name="T36" fmla="*/ 64 w 118"/>
                  <a:gd name="T37" fmla="*/ 44 h 72"/>
                  <a:gd name="T38" fmla="*/ 64 w 118"/>
                  <a:gd name="T39" fmla="*/ 38 h 72"/>
                  <a:gd name="T40" fmla="*/ 58 w 118"/>
                  <a:gd name="T41" fmla="*/ 32 h 72"/>
                  <a:gd name="T42" fmla="*/ 54 w 118"/>
                  <a:gd name="T43" fmla="*/ 26 h 72"/>
                  <a:gd name="T44" fmla="*/ 36 w 118"/>
                  <a:gd name="T45" fmla="*/ 20 h 72"/>
                  <a:gd name="T46" fmla="*/ 44 w 118"/>
                  <a:gd name="T47" fmla="*/ 26 h 72"/>
                  <a:gd name="T48" fmla="*/ 42 w 118"/>
                  <a:gd name="T49" fmla="*/ 28 h 72"/>
                  <a:gd name="T50" fmla="*/ 36 w 118"/>
                  <a:gd name="T51" fmla="*/ 24 h 72"/>
                  <a:gd name="T52" fmla="*/ 28 w 118"/>
                  <a:gd name="T53" fmla="*/ 16 h 72"/>
                  <a:gd name="T54" fmla="*/ 24 w 118"/>
                  <a:gd name="T55" fmla="*/ 32 h 72"/>
                  <a:gd name="T56" fmla="*/ 20 w 118"/>
                  <a:gd name="T57" fmla="*/ 30 h 72"/>
                  <a:gd name="T58" fmla="*/ 16 w 118"/>
                  <a:gd name="T59" fmla="*/ 28 h 72"/>
                  <a:gd name="T60" fmla="*/ 14 w 118"/>
                  <a:gd name="T61" fmla="*/ 26 h 72"/>
                  <a:gd name="T62" fmla="*/ 18 w 118"/>
                  <a:gd name="T63" fmla="*/ 28 h 72"/>
                  <a:gd name="T64" fmla="*/ 20 w 118"/>
                  <a:gd name="T65" fmla="*/ 26 h 72"/>
                  <a:gd name="T66" fmla="*/ 18 w 118"/>
                  <a:gd name="T67" fmla="*/ 22 h 72"/>
                  <a:gd name="T68" fmla="*/ 14 w 118"/>
                  <a:gd name="T69" fmla="*/ 26 h 72"/>
                  <a:gd name="T70" fmla="*/ 14 w 118"/>
                  <a:gd name="T71" fmla="*/ 22 h 72"/>
                  <a:gd name="T72" fmla="*/ 10 w 118"/>
                  <a:gd name="T73" fmla="*/ 22 h 72"/>
                  <a:gd name="T74" fmla="*/ 6 w 118"/>
                  <a:gd name="T75" fmla="*/ 16 h 72"/>
                  <a:gd name="T76" fmla="*/ 6 w 118"/>
                  <a:gd name="T77" fmla="*/ 22 h 72"/>
                  <a:gd name="T78" fmla="*/ 6 w 118"/>
                  <a:gd name="T79" fmla="*/ 16 h 72"/>
                  <a:gd name="T80" fmla="*/ 6 w 118"/>
                  <a:gd name="T81" fmla="*/ 2 h 72"/>
                  <a:gd name="T82" fmla="*/ 4 w 118"/>
                  <a:gd name="T83" fmla="*/ 4 h 72"/>
                  <a:gd name="T84" fmla="*/ 14 w 118"/>
                  <a:gd name="T85" fmla="*/ 14 h 72"/>
                  <a:gd name="T86" fmla="*/ 18 w 118"/>
                  <a:gd name="T87" fmla="*/ 12 h 72"/>
                  <a:gd name="T88" fmla="*/ 14 w 118"/>
                  <a:gd name="T89" fmla="*/ 8 h 72"/>
                  <a:gd name="T90" fmla="*/ 6 w 118"/>
                  <a:gd name="T91" fmla="*/ 4 h 72"/>
                  <a:gd name="T92" fmla="*/ 0 w 118"/>
                  <a:gd name="T93" fmla="*/ 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8" h="72">
                    <a:moveTo>
                      <a:pt x="114" y="60"/>
                    </a:moveTo>
                    <a:lnTo>
                      <a:pt x="116" y="58"/>
                    </a:lnTo>
                    <a:lnTo>
                      <a:pt x="118" y="58"/>
                    </a:lnTo>
                    <a:lnTo>
                      <a:pt x="118" y="60"/>
                    </a:lnTo>
                    <a:lnTo>
                      <a:pt x="118" y="62"/>
                    </a:lnTo>
                    <a:lnTo>
                      <a:pt x="114" y="60"/>
                    </a:lnTo>
                    <a:lnTo>
                      <a:pt x="114" y="60"/>
                    </a:lnTo>
                    <a:close/>
                    <a:moveTo>
                      <a:pt x="44" y="68"/>
                    </a:moveTo>
                    <a:lnTo>
                      <a:pt x="48" y="68"/>
                    </a:lnTo>
                    <a:lnTo>
                      <a:pt x="48" y="70"/>
                    </a:lnTo>
                    <a:lnTo>
                      <a:pt x="52" y="72"/>
                    </a:lnTo>
                    <a:lnTo>
                      <a:pt x="50" y="72"/>
                    </a:lnTo>
                    <a:lnTo>
                      <a:pt x="48" y="72"/>
                    </a:lnTo>
                    <a:lnTo>
                      <a:pt x="46" y="72"/>
                    </a:lnTo>
                    <a:lnTo>
                      <a:pt x="44" y="70"/>
                    </a:lnTo>
                    <a:lnTo>
                      <a:pt x="44" y="68"/>
                    </a:lnTo>
                    <a:close/>
                    <a:moveTo>
                      <a:pt x="62" y="52"/>
                    </a:moveTo>
                    <a:lnTo>
                      <a:pt x="64" y="52"/>
                    </a:lnTo>
                    <a:lnTo>
                      <a:pt x="66" y="56"/>
                    </a:lnTo>
                    <a:lnTo>
                      <a:pt x="70" y="56"/>
                    </a:lnTo>
                    <a:lnTo>
                      <a:pt x="72" y="58"/>
                    </a:lnTo>
                    <a:lnTo>
                      <a:pt x="72" y="60"/>
                    </a:lnTo>
                    <a:lnTo>
                      <a:pt x="74" y="60"/>
                    </a:lnTo>
                    <a:lnTo>
                      <a:pt x="70" y="60"/>
                    </a:lnTo>
                    <a:lnTo>
                      <a:pt x="66" y="60"/>
                    </a:lnTo>
                    <a:lnTo>
                      <a:pt x="62" y="56"/>
                    </a:lnTo>
                    <a:lnTo>
                      <a:pt x="62" y="54"/>
                    </a:lnTo>
                    <a:lnTo>
                      <a:pt x="62" y="52"/>
                    </a:lnTo>
                    <a:close/>
                    <a:moveTo>
                      <a:pt x="44" y="38"/>
                    </a:moveTo>
                    <a:lnTo>
                      <a:pt x="46" y="40"/>
                    </a:lnTo>
                    <a:lnTo>
                      <a:pt x="48" y="40"/>
                    </a:lnTo>
                    <a:lnTo>
                      <a:pt x="52" y="42"/>
                    </a:lnTo>
                    <a:lnTo>
                      <a:pt x="54" y="44"/>
                    </a:lnTo>
                    <a:lnTo>
                      <a:pt x="56" y="44"/>
                    </a:lnTo>
                    <a:lnTo>
                      <a:pt x="56" y="46"/>
                    </a:lnTo>
                    <a:lnTo>
                      <a:pt x="56" y="48"/>
                    </a:lnTo>
                    <a:lnTo>
                      <a:pt x="52" y="48"/>
                    </a:lnTo>
                    <a:lnTo>
                      <a:pt x="50" y="46"/>
                    </a:lnTo>
                    <a:lnTo>
                      <a:pt x="48" y="46"/>
                    </a:lnTo>
                    <a:lnTo>
                      <a:pt x="44" y="44"/>
                    </a:lnTo>
                    <a:lnTo>
                      <a:pt x="42" y="42"/>
                    </a:lnTo>
                    <a:lnTo>
                      <a:pt x="42" y="38"/>
                    </a:lnTo>
                    <a:lnTo>
                      <a:pt x="44" y="38"/>
                    </a:lnTo>
                    <a:close/>
                    <a:moveTo>
                      <a:pt x="52" y="36"/>
                    </a:moveTo>
                    <a:lnTo>
                      <a:pt x="50" y="36"/>
                    </a:lnTo>
                    <a:lnTo>
                      <a:pt x="50" y="36"/>
                    </a:lnTo>
                    <a:lnTo>
                      <a:pt x="52" y="36"/>
                    </a:lnTo>
                    <a:lnTo>
                      <a:pt x="52" y="36"/>
                    </a:lnTo>
                    <a:close/>
                    <a:moveTo>
                      <a:pt x="54" y="26"/>
                    </a:moveTo>
                    <a:lnTo>
                      <a:pt x="54" y="28"/>
                    </a:lnTo>
                    <a:lnTo>
                      <a:pt x="56" y="30"/>
                    </a:lnTo>
                    <a:lnTo>
                      <a:pt x="54" y="30"/>
                    </a:lnTo>
                    <a:lnTo>
                      <a:pt x="56" y="32"/>
                    </a:lnTo>
                    <a:lnTo>
                      <a:pt x="56" y="36"/>
                    </a:lnTo>
                    <a:lnTo>
                      <a:pt x="62" y="40"/>
                    </a:lnTo>
                    <a:lnTo>
                      <a:pt x="64" y="42"/>
                    </a:lnTo>
                    <a:lnTo>
                      <a:pt x="64" y="44"/>
                    </a:lnTo>
                    <a:lnTo>
                      <a:pt x="66" y="44"/>
                    </a:lnTo>
                    <a:lnTo>
                      <a:pt x="66" y="42"/>
                    </a:lnTo>
                    <a:lnTo>
                      <a:pt x="64" y="38"/>
                    </a:lnTo>
                    <a:lnTo>
                      <a:pt x="62" y="38"/>
                    </a:lnTo>
                    <a:lnTo>
                      <a:pt x="62" y="36"/>
                    </a:lnTo>
                    <a:lnTo>
                      <a:pt x="58" y="32"/>
                    </a:lnTo>
                    <a:lnTo>
                      <a:pt x="58" y="30"/>
                    </a:lnTo>
                    <a:lnTo>
                      <a:pt x="56" y="28"/>
                    </a:lnTo>
                    <a:lnTo>
                      <a:pt x="54" y="26"/>
                    </a:lnTo>
                    <a:close/>
                    <a:moveTo>
                      <a:pt x="28" y="16"/>
                    </a:moveTo>
                    <a:lnTo>
                      <a:pt x="32" y="16"/>
                    </a:lnTo>
                    <a:lnTo>
                      <a:pt x="36" y="20"/>
                    </a:lnTo>
                    <a:lnTo>
                      <a:pt x="40" y="22"/>
                    </a:lnTo>
                    <a:lnTo>
                      <a:pt x="44" y="26"/>
                    </a:lnTo>
                    <a:lnTo>
                      <a:pt x="44" y="26"/>
                    </a:lnTo>
                    <a:lnTo>
                      <a:pt x="44" y="28"/>
                    </a:lnTo>
                    <a:lnTo>
                      <a:pt x="42" y="28"/>
                    </a:lnTo>
                    <a:lnTo>
                      <a:pt x="42" y="28"/>
                    </a:lnTo>
                    <a:lnTo>
                      <a:pt x="40" y="28"/>
                    </a:lnTo>
                    <a:lnTo>
                      <a:pt x="40" y="26"/>
                    </a:lnTo>
                    <a:lnTo>
                      <a:pt x="36" y="24"/>
                    </a:lnTo>
                    <a:lnTo>
                      <a:pt x="32" y="18"/>
                    </a:lnTo>
                    <a:lnTo>
                      <a:pt x="28" y="16"/>
                    </a:lnTo>
                    <a:lnTo>
                      <a:pt x="28" y="16"/>
                    </a:lnTo>
                    <a:close/>
                    <a:moveTo>
                      <a:pt x="20" y="30"/>
                    </a:moveTo>
                    <a:lnTo>
                      <a:pt x="24" y="30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20" y="30"/>
                    </a:lnTo>
                    <a:lnTo>
                      <a:pt x="20" y="30"/>
                    </a:lnTo>
                    <a:close/>
                    <a:moveTo>
                      <a:pt x="14" y="30"/>
                    </a:moveTo>
                    <a:lnTo>
                      <a:pt x="14" y="28"/>
                    </a:lnTo>
                    <a:lnTo>
                      <a:pt x="16" y="28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26"/>
                    </a:moveTo>
                    <a:lnTo>
                      <a:pt x="16" y="26"/>
                    </a:lnTo>
                    <a:lnTo>
                      <a:pt x="16" y="26"/>
                    </a:lnTo>
                    <a:lnTo>
                      <a:pt x="18" y="28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20" y="26"/>
                    </a:lnTo>
                    <a:lnTo>
                      <a:pt x="20" y="24"/>
                    </a:lnTo>
                    <a:lnTo>
                      <a:pt x="18" y="24"/>
                    </a:lnTo>
                    <a:lnTo>
                      <a:pt x="18" y="22"/>
                    </a:lnTo>
                    <a:lnTo>
                      <a:pt x="16" y="22"/>
                    </a:lnTo>
                    <a:lnTo>
                      <a:pt x="14" y="22"/>
                    </a:lnTo>
                    <a:lnTo>
                      <a:pt x="14" y="26"/>
                    </a:lnTo>
                    <a:close/>
                    <a:moveTo>
                      <a:pt x="10" y="20"/>
                    </a:moveTo>
                    <a:lnTo>
                      <a:pt x="12" y="20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2" y="22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10" y="20"/>
                    </a:lnTo>
                    <a:close/>
                    <a:moveTo>
                      <a:pt x="6" y="16"/>
                    </a:moveTo>
                    <a:lnTo>
                      <a:pt x="8" y="20"/>
                    </a:lnTo>
                    <a:lnTo>
                      <a:pt x="8" y="20"/>
                    </a:lnTo>
                    <a:lnTo>
                      <a:pt x="6" y="22"/>
                    </a:lnTo>
                    <a:lnTo>
                      <a:pt x="6" y="20"/>
                    </a:lnTo>
                    <a:lnTo>
                      <a:pt x="6" y="18"/>
                    </a:lnTo>
                    <a:lnTo>
                      <a:pt x="6" y="16"/>
                    </a:lnTo>
                    <a:close/>
                    <a:moveTo>
                      <a:pt x="6" y="0"/>
                    </a:moveTo>
                    <a:lnTo>
                      <a:pt x="2" y="2"/>
                    </a:lnTo>
                    <a:lnTo>
                      <a:pt x="6" y="2"/>
                    </a:lnTo>
                    <a:lnTo>
                      <a:pt x="6" y="0"/>
                    </a:lnTo>
                    <a:close/>
                    <a:moveTo>
                      <a:pt x="6" y="4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10" y="10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8" y="14"/>
                    </a:lnTo>
                    <a:lnTo>
                      <a:pt x="18" y="1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0" name="Russia">
                <a:extLst>
                  <a:ext uri="{FF2B5EF4-FFF2-40B4-BE49-F238E27FC236}">
                    <a16:creationId xmlns:a16="http://schemas.microsoft.com/office/drawing/2014/main" id="{A85FDA91-01BA-4472-8CBB-17112FC053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32840" y="1512398"/>
                <a:ext cx="3104282" cy="1867927"/>
              </a:xfrm>
              <a:custGeom>
                <a:avLst/>
                <a:gdLst>
                  <a:gd name="T0" fmla="*/ 1238 w 1622"/>
                  <a:gd name="T1" fmla="*/ 800 h 976"/>
                  <a:gd name="T2" fmla="*/ 1130 w 1622"/>
                  <a:gd name="T3" fmla="*/ 698 h 976"/>
                  <a:gd name="T4" fmla="*/ 1002 w 1622"/>
                  <a:gd name="T5" fmla="*/ 790 h 976"/>
                  <a:gd name="T6" fmla="*/ 778 w 1622"/>
                  <a:gd name="T7" fmla="*/ 792 h 976"/>
                  <a:gd name="T8" fmla="*/ 544 w 1622"/>
                  <a:gd name="T9" fmla="*/ 754 h 976"/>
                  <a:gd name="T10" fmla="*/ 414 w 1622"/>
                  <a:gd name="T11" fmla="*/ 776 h 976"/>
                  <a:gd name="T12" fmla="*/ 260 w 1622"/>
                  <a:gd name="T13" fmla="*/ 834 h 976"/>
                  <a:gd name="T14" fmla="*/ 220 w 1622"/>
                  <a:gd name="T15" fmla="*/ 972 h 976"/>
                  <a:gd name="T16" fmla="*/ 118 w 1622"/>
                  <a:gd name="T17" fmla="*/ 818 h 976"/>
                  <a:gd name="T18" fmla="*/ 40 w 1622"/>
                  <a:gd name="T19" fmla="*/ 628 h 976"/>
                  <a:gd name="T20" fmla="*/ 50 w 1622"/>
                  <a:gd name="T21" fmla="*/ 464 h 976"/>
                  <a:gd name="T22" fmla="*/ 62 w 1622"/>
                  <a:gd name="T23" fmla="*/ 536 h 976"/>
                  <a:gd name="T24" fmla="*/ 160 w 1622"/>
                  <a:gd name="T25" fmla="*/ 496 h 976"/>
                  <a:gd name="T26" fmla="*/ 258 w 1622"/>
                  <a:gd name="T27" fmla="*/ 474 h 976"/>
                  <a:gd name="T28" fmla="*/ 376 w 1622"/>
                  <a:gd name="T29" fmla="*/ 428 h 976"/>
                  <a:gd name="T30" fmla="*/ 442 w 1622"/>
                  <a:gd name="T31" fmla="*/ 476 h 976"/>
                  <a:gd name="T32" fmla="*/ 444 w 1622"/>
                  <a:gd name="T33" fmla="*/ 428 h 976"/>
                  <a:gd name="T34" fmla="*/ 502 w 1622"/>
                  <a:gd name="T35" fmla="*/ 358 h 976"/>
                  <a:gd name="T36" fmla="*/ 508 w 1622"/>
                  <a:gd name="T37" fmla="*/ 286 h 976"/>
                  <a:gd name="T38" fmla="*/ 564 w 1622"/>
                  <a:gd name="T39" fmla="*/ 188 h 976"/>
                  <a:gd name="T40" fmla="*/ 632 w 1622"/>
                  <a:gd name="T41" fmla="*/ 148 h 976"/>
                  <a:gd name="T42" fmla="*/ 706 w 1622"/>
                  <a:gd name="T43" fmla="*/ 214 h 976"/>
                  <a:gd name="T44" fmla="*/ 818 w 1622"/>
                  <a:gd name="T45" fmla="*/ 220 h 976"/>
                  <a:gd name="T46" fmla="*/ 924 w 1622"/>
                  <a:gd name="T47" fmla="*/ 234 h 976"/>
                  <a:gd name="T48" fmla="*/ 1026 w 1622"/>
                  <a:gd name="T49" fmla="*/ 170 h 976"/>
                  <a:gd name="T50" fmla="*/ 1206 w 1622"/>
                  <a:gd name="T51" fmla="*/ 166 h 976"/>
                  <a:gd name="T52" fmla="*/ 1358 w 1622"/>
                  <a:gd name="T53" fmla="*/ 142 h 976"/>
                  <a:gd name="T54" fmla="*/ 1568 w 1622"/>
                  <a:gd name="T55" fmla="*/ 174 h 976"/>
                  <a:gd name="T56" fmla="*/ 1622 w 1622"/>
                  <a:gd name="T57" fmla="*/ 220 h 976"/>
                  <a:gd name="T58" fmla="*/ 1536 w 1622"/>
                  <a:gd name="T59" fmla="*/ 282 h 976"/>
                  <a:gd name="T60" fmla="*/ 1550 w 1622"/>
                  <a:gd name="T61" fmla="*/ 404 h 976"/>
                  <a:gd name="T62" fmla="*/ 1508 w 1622"/>
                  <a:gd name="T63" fmla="*/ 526 h 976"/>
                  <a:gd name="T64" fmla="*/ 1454 w 1622"/>
                  <a:gd name="T65" fmla="*/ 612 h 976"/>
                  <a:gd name="T66" fmla="*/ 1448 w 1622"/>
                  <a:gd name="T67" fmla="*/ 414 h 976"/>
                  <a:gd name="T68" fmla="*/ 1390 w 1622"/>
                  <a:gd name="T69" fmla="*/ 500 h 976"/>
                  <a:gd name="T70" fmla="*/ 1254 w 1622"/>
                  <a:gd name="T71" fmla="*/ 570 h 976"/>
                  <a:gd name="T72" fmla="*/ 1320 w 1622"/>
                  <a:gd name="T73" fmla="*/ 704 h 976"/>
                  <a:gd name="T74" fmla="*/ 78 w 1622"/>
                  <a:gd name="T75" fmla="*/ 112 h 976"/>
                  <a:gd name="T76" fmla="*/ 82 w 1622"/>
                  <a:gd name="T77" fmla="*/ 114 h 976"/>
                  <a:gd name="T78" fmla="*/ 144 w 1622"/>
                  <a:gd name="T79" fmla="*/ 76 h 976"/>
                  <a:gd name="T80" fmla="*/ 142 w 1622"/>
                  <a:gd name="T81" fmla="*/ 112 h 976"/>
                  <a:gd name="T82" fmla="*/ 158 w 1622"/>
                  <a:gd name="T83" fmla="*/ 126 h 976"/>
                  <a:gd name="T84" fmla="*/ 192 w 1622"/>
                  <a:gd name="T85" fmla="*/ 70 h 976"/>
                  <a:gd name="T86" fmla="*/ 250 w 1622"/>
                  <a:gd name="T87" fmla="*/ 306 h 976"/>
                  <a:gd name="T88" fmla="*/ 246 w 1622"/>
                  <a:gd name="T89" fmla="*/ 250 h 976"/>
                  <a:gd name="T90" fmla="*/ 226 w 1622"/>
                  <a:gd name="T91" fmla="*/ 330 h 976"/>
                  <a:gd name="T92" fmla="*/ 208 w 1622"/>
                  <a:gd name="T93" fmla="*/ 394 h 976"/>
                  <a:gd name="T94" fmla="*/ 196 w 1622"/>
                  <a:gd name="T95" fmla="*/ 448 h 976"/>
                  <a:gd name="T96" fmla="*/ 284 w 1622"/>
                  <a:gd name="T97" fmla="*/ 418 h 976"/>
                  <a:gd name="T98" fmla="*/ 444 w 1622"/>
                  <a:gd name="T99" fmla="*/ 334 h 976"/>
                  <a:gd name="T100" fmla="*/ 478 w 1622"/>
                  <a:gd name="T101" fmla="*/ 262 h 976"/>
                  <a:gd name="T102" fmla="*/ 544 w 1622"/>
                  <a:gd name="T103" fmla="*/ 170 h 976"/>
                  <a:gd name="T104" fmla="*/ 422 w 1622"/>
                  <a:gd name="T105" fmla="*/ 48 h 976"/>
                  <a:gd name="T106" fmla="*/ 484 w 1622"/>
                  <a:gd name="T107" fmla="*/ 40 h 976"/>
                  <a:gd name="T108" fmla="*/ 974 w 1622"/>
                  <a:gd name="T109" fmla="*/ 84 h 976"/>
                  <a:gd name="T110" fmla="*/ 982 w 1622"/>
                  <a:gd name="T111" fmla="*/ 58 h 976"/>
                  <a:gd name="T112" fmla="*/ 542 w 1622"/>
                  <a:gd name="T113" fmla="*/ 114 h 976"/>
                  <a:gd name="T114" fmla="*/ 1008 w 1622"/>
                  <a:gd name="T115" fmla="*/ 142 h 976"/>
                  <a:gd name="T116" fmla="*/ 1356 w 1622"/>
                  <a:gd name="T117" fmla="*/ 158 h 976"/>
                  <a:gd name="T118" fmla="*/ 1314 w 1622"/>
                  <a:gd name="T119" fmla="*/ 642 h 976"/>
                  <a:gd name="T120" fmla="*/ 1242 w 1622"/>
                  <a:gd name="T121" fmla="*/ 638 h 976"/>
                  <a:gd name="T122" fmla="*/ 1500 w 1622"/>
                  <a:gd name="T123" fmla="*/ 696 h 976"/>
                  <a:gd name="T124" fmla="*/ 1444 w 1622"/>
                  <a:gd name="T125" fmla="*/ 832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22" h="976">
                    <a:moveTo>
                      <a:pt x="1258" y="896"/>
                    </a:moveTo>
                    <a:lnTo>
                      <a:pt x="1258" y="896"/>
                    </a:lnTo>
                    <a:lnTo>
                      <a:pt x="1256" y="896"/>
                    </a:lnTo>
                    <a:lnTo>
                      <a:pt x="1256" y="896"/>
                    </a:lnTo>
                    <a:lnTo>
                      <a:pt x="1256" y="894"/>
                    </a:lnTo>
                    <a:lnTo>
                      <a:pt x="1256" y="892"/>
                    </a:lnTo>
                    <a:lnTo>
                      <a:pt x="1256" y="892"/>
                    </a:lnTo>
                    <a:lnTo>
                      <a:pt x="1254" y="890"/>
                    </a:lnTo>
                    <a:lnTo>
                      <a:pt x="1254" y="888"/>
                    </a:lnTo>
                    <a:lnTo>
                      <a:pt x="1256" y="888"/>
                    </a:lnTo>
                    <a:lnTo>
                      <a:pt x="1258" y="888"/>
                    </a:lnTo>
                    <a:lnTo>
                      <a:pt x="1260" y="888"/>
                    </a:lnTo>
                    <a:lnTo>
                      <a:pt x="1260" y="886"/>
                    </a:lnTo>
                    <a:lnTo>
                      <a:pt x="1260" y="884"/>
                    </a:lnTo>
                    <a:lnTo>
                      <a:pt x="1260" y="882"/>
                    </a:lnTo>
                    <a:lnTo>
                      <a:pt x="1260" y="882"/>
                    </a:lnTo>
                    <a:lnTo>
                      <a:pt x="1260" y="880"/>
                    </a:lnTo>
                    <a:lnTo>
                      <a:pt x="1260" y="876"/>
                    </a:lnTo>
                    <a:lnTo>
                      <a:pt x="1258" y="876"/>
                    </a:lnTo>
                    <a:lnTo>
                      <a:pt x="1258" y="872"/>
                    </a:lnTo>
                    <a:lnTo>
                      <a:pt x="1258" y="870"/>
                    </a:lnTo>
                    <a:lnTo>
                      <a:pt x="1258" y="868"/>
                    </a:lnTo>
                    <a:lnTo>
                      <a:pt x="1258" y="864"/>
                    </a:lnTo>
                    <a:lnTo>
                      <a:pt x="1256" y="862"/>
                    </a:lnTo>
                    <a:lnTo>
                      <a:pt x="1256" y="862"/>
                    </a:lnTo>
                    <a:lnTo>
                      <a:pt x="1256" y="860"/>
                    </a:lnTo>
                    <a:lnTo>
                      <a:pt x="1252" y="856"/>
                    </a:lnTo>
                    <a:lnTo>
                      <a:pt x="1252" y="852"/>
                    </a:lnTo>
                    <a:lnTo>
                      <a:pt x="1252" y="852"/>
                    </a:lnTo>
                    <a:lnTo>
                      <a:pt x="1254" y="850"/>
                    </a:lnTo>
                    <a:lnTo>
                      <a:pt x="1254" y="850"/>
                    </a:lnTo>
                    <a:lnTo>
                      <a:pt x="1256" y="848"/>
                    </a:lnTo>
                    <a:lnTo>
                      <a:pt x="1256" y="848"/>
                    </a:lnTo>
                    <a:lnTo>
                      <a:pt x="1258" y="844"/>
                    </a:lnTo>
                    <a:lnTo>
                      <a:pt x="1260" y="844"/>
                    </a:lnTo>
                    <a:lnTo>
                      <a:pt x="1262" y="844"/>
                    </a:lnTo>
                    <a:lnTo>
                      <a:pt x="1264" y="844"/>
                    </a:lnTo>
                    <a:lnTo>
                      <a:pt x="1270" y="846"/>
                    </a:lnTo>
                    <a:lnTo>
                      <a:pt x="1272" y="846"/>
                    </a:lnTo>
                    <a:lnTo>
                      <a:pt x="1274" y="846"/>
                    </a:lnTo>
                    <a:lnTo>
                      <a:pt x="1274" y="846"/>
                    </a:lnTo>
                    <a:lnTo>
                      <a:pt x="1274" y="844"/>
                    </a:lnTo>
                    <a:lnTo>
                      <a:pt x="1274" y="842"/>
                    </a:lnTo>
                    <a:lnTo>
                      <a:pt x="1274" y="842"/>
                    </a:lnTo>
                    <a:lnTo>
                      <a:pt x="1274" y="840"/>
                    </a:lnTo>
                    <a:lnTo>
                      <a:pt x="1274" y="838"/>
                    </a:lnTo>
                    <a:lnTo>
                      <a:pt x="1272" y="838"/>
                    </a:lnTo>
                    <a:lnTo>
                      <a:pt x="1274" y="834"/>
                    </a:lnTo>
                    <a:lnTo>
                      <a:pt x="1276" y="834"/>
                    </a:lnTo>
                    <a:lnTo>
                      <a:pt x="1274" y="832"/>
                    </a:lnTo>
                    <a:lnTo>
                      <a:pt x="1274" y="830"/>
                    </a:lnTo>
                    <a:lnTo>
                      <a:pt x="1274" y="830"/>
                    </a:lnTo>
                    <a:lnTo>
                      <a:pt x="1276" y="828"/>
                    </a:lnTo>
                    <a:lnTo>
                      <a:pt x="1276" y="828"/>
                    </a:lnTo>
                    <a:lnTo>
                      <a:pt x="1276" y="826"/>
                    </a:lnTo>
                    <a:lnTo>
                      <a:pt x="1274" y="826"/>
                    </a:lnTo>
                    <a:lnTo>
                      <a:pt x="1276" y="824"/>
                    </a:lnTo>
                    <a:lnTo>
                      <a:pt x="1276" y="822"/>
                    </a:lnTo>
                    <a:lnTo>
                      <a:pt x="1276" y="822"/>
                    </a:lnTo>
                    <a:lnTo>
                      <a:pt x="1276" y="820"/>
                    </a:lnTo>
                    <a:lnTo>
                      <a:pt x="1274" y="818"/>
                    </a:lnTo>
                    <a:lnTo>
                      <a:pt x="1274" y="814"/>
                    </a:lnTo>
                    <a:lnTo>
                      <a:pt x="1276" y="814"/>
                    </a:lnTo>
                    <a:lnTo>
                      <a:pt x="1276" y="814"/>
                    </a:lnTo>
                    <a:lnTo>
                      <a:pt x="1276" y="814"/>
                    </a:lnTo>
                    <a:lnTo>
                      <a:pt x="1276" y="812"/>
                    </a:lnTo>
                    <a:lnTo>
                      <a:pt x="1276" y="812"/>
                    </a:lnTo>
                    <a:lnTo>
                      <a:pt x="1274" y="810"/>
                    </a:lnTo>
                    <a:lnTo>
                      <a:pt x="1274" y="810"/>
                    </a:lnTo>
                    <a:lnTo>
                      <a:pt x="1274" y="808"/>
                    </a:lnTo>
                    <a:lnTo>
                      <a:pt x="1274" y="806"/>
                    </a:lnTo>
                    <a:lnTo>
                      <a:pt x="1274" y="804"/>
                    </a:lnTo>
                    <a:lnTo>
                      <a:pt x="1272" y="804"/>
                    </a:lnTo>
                    <a:lnTo>
                      <a:pt x="1272" y="802"/>
                    </a:lnTo>
                    <a:lnTo>
                      <a:pt x="1274" y="800"/>
                    </a:lnTo>
                    <a:lnTo>
                      <a:pt x="1276" y="800"/>
                    </a:lnTo>
                    <a:lnTo>
                      <a:pt x="1276" y="798"/>
                    </a:lnTo>
                    <a:lnTo>
                      <a:pt x="1276" y="796"/>
                    </a:lnTo>
                    <a:lnTo>
                      <a:pt x="1278" y="794"/>
                    </a:lnTo>
                    <a:lnTo>
                      <a:pt x="1276" y="792"/>
                    </a:lnTo>
                    <a:lnTo>
                      <a:pt x="1274" y="792"/>
                    </a:lnTo>
                    <a:lnTo>
                      <a:pt x="1274" y="790"/>
                    </a:lnTo>
                    <a:lnTo>
                      <a:pt x="1272" y="788"/>
                    </a:lnTo>
                    <a:lnTo>
                      <a:pt x="1272" y="786"/>
                    </a:lnTo>
                    <a:lnTo>
                      <a:pt x="1272" y="786"/>
                    </a:lnTo>
                    <a:lnTo>
                      <a:pt x="1272" y="784"/>
                    </a:lnTo>
                    <a:lnTo>
                      <a:pt x="1270" y="782"/>
                    </a:lnTo>
                    <a:lnTo>
                      <a:pt x="1270" y="782"/>
                    </a:lnTo>
                    <a:lnTo>
                      <a:pt x="1268" y="780"/>
                    </a:lnTo>
                    <a:lnTo>
                      <a:pt x="1266" y="780"/>
                    </a:lnTo>
                    <a:lnTo>
                      <a:pt x="1264" y="782"/>
                    </a:lnTo>
                    <a:lnTo>
                      <a:pt x="1262" y="782"/>
                    </a:lnTo>
                    <a:lnTo>
                      <a:pt x="1260" y="782"/>
                    </a:lnTo>
                    <a:lnTo>
                      <a:pt x="1260" y="784"/>
                    </a:lnTo>
                    <a:lnTo>
                      <a:pt x="1260" y="786"/>
                    </a:lnTo>
                    <a:lnTo>
                      <a:pt x="1258" y="786"/>
                    </a:lnTo>
                    <a:lnTo>
                      <a:pt x="1258" y="788"/>
                    </a:lnTo>
                    <a:lnTo>
                      <a:pt x="1254" y="788"/>
                    </a:lnTo>
                    <a:lnTo>
                      <a:pt x="1254" y="788"/>
                    </a:lnTo>
                    <a:lnTo>
                      <a:pt x="1252" y="790"/>
                    </a:lnTo>
                    <a:lnTo>
                      <a:pt x="1252" y="792"/>
                    </a:lnTo>
                    <a:lnTo>
                      <a:pt x="1250" y="792"/>
                    </a:lnTo>
                    <a:lnTo>
                      <a:pt x="1250" y="794"/>
                    </a:lnTo>
                    <a:lnTo>
                      <a:pt x="1250" y="796"/>
                    </a:lnTo>
                    <a:lnTo>
                      <a:pt x="1250" y="796"/>
                    </a:lnTo>
                    <a:lnTo>
                      <a:pt x="1248" y="798"/>
                    </a:lnTo>
                    <a:lnTo>
                      <a:pt x="1244" y="798"/>
                    </a:lnTo>
                    <a:lnTo>
                      <a:pt x="1242" y="800"/>
                    </a:lnTo>
                    <a:lnTo>
                      <a:pt x="1242" y="798"/>
                    </a:lnTo>
                    <a:lnTo>
                      <a:pt x="1240" y="800"/>
                    </a:lnTo>
                    <a:lnTo>
                      <a:pt x="1238" y="800"/>
                    </a:lnTo>
                    <a:lnTo>
                      <a:pt x="1238" y="798"/>
                    </a:lnTo>
                    <a:lnTo>
                      <a:pt x="1236" y="798"/>
                    </a:lnTo>
                    <a:lnTo>
                      <a:pt x="1236" y="798"/>
                    </a:lnTo>
                    <a:lnTo>
                      <a:pt x="1234" y="798"/>
                    </a:lnTo>
                    <a:lnTo>
                      <a:pt x="1232" y="800"/>
                    </a:lnTo>
                    <a:lnTo>
                      <a:pt x="1232" y="798"/>
                    </a:lnTo>
                    <a:lnTo>
                      <a:pt x="1228" y="794"/>
                    </a:lnTo>
                    <a:lnTo>
                      <a:pt x="1228" y="794"/>
                    </a:lnTo>
                    <a:lnTo>
                      <a:pt x="1226" y="792"/>
                    </a:lnTo>
                    <a:lnTo>
                      <a:pt x="1226" y="790"/>
                    </a:lnTo>
                    <a:lnTo>
                      <a:pt x="1226" y="788"/>
                    </a:lnTo>
                    <a:lnTo>
                      <a:pt x="1226" y="786"/>
                    </a:lnTo>
                    <a:lnTo>
                      <a:pt x="1226" y="784"/>
                    </a:lnTo>
                    <a:lnTo>
                      <a:pt x="1226" y="782"/>
                    </a:lnTo>
                    <a:lnTo>
                      <a:pt x="1224" y="782"/>
                    </a:lnTo>
                    <a:lnTo>
                      <a:pt x="1224" y="782"/>
                    </a:lnTo>
                    <a:lnTo>
                      <a:pt x="1222" y="780"/>
                    </a:lnTo>
                    <a:lnTo>
                      <a:pt x="1224" y="778"/>
                    </a:lnTo>
                    <a:lnTo>
                      <a:pt x="1224" y="776"/>
                    </a:lnTo>
                    <a:lnTo>
                      <a:pt x="1224" y="776"/>
                    </a:lnTo>
                    <a:lnTo>
                      <a:pt x="1222" y="776"/>
                    </a:lnTo>
                    <a:lnTo>
                      <a:pt x="1222" y="778"/>
                    </a:lnTo>
                    <a:lnTo>
                      <a:pt x="1220" y="778"/>
                    </a:lnTo>
                    <a:lnTo>
                      <a:pt x="1218" y="778"/>
                    </a:lnTo>
                    <a:lnTo>
                      <a:pt x="1216" y="778"/>
                    </a:lnTo>
                    <a:lnTo>
                      <a:pt x="1216" y="776"/>
                    </a:lnTo>
                    <a:lnTo>
                      <a:pt x="1214" y="776"/>
                    </a:lnTo>
                    <a:lnTo>
                      <a:pt x="1214" y="776"/>
                    </a:lnTo>
                    <a:lnTo>
                      <a:pt x="1212" y="774"/>
                    </a:lnTo>
                    <a:lnTo>
                      <a:pt x="1210" y="774"/>
                    </a:lnTo>
                    <a:lnTo>
                      <a:pt x="1210" y="772"/>
                    </a:lnTo>
                    <a:lnTo>
                      <a:pt x="1208" y="772"/>
                    </a:lnTo>
                    <a:lnTo>
                      <a:pt x="1208" y="772"/>
                    </a:lnTo>
                    <a:lnTo>
                      <a:pt x="1208" y="770"/>
                    </a:lnTo>
                    <a:lnTo>
                      <a:pt x="1206" y="770"/>
                    </a:lnTo>
                    <a:lnTo>
                      <a:pt x="1204" y="768"/>
                    </a:lnTo>
                    <a:lnTo>
                      <a:pt x="1204" y="766"/>
                    </a:lnTo>
                    <a:lnTo>
                      <a:pt x="1204" y="766"/>
                    </a:lnTo>
                    <a:lnTo>
                      <a:pt x="1202" y="766"/>
                    </a:lnTo>
                    <a:lnTo>
                      <a:pt x="1202" y="768"/>
                    </a:lnTo>
                    <a:lnTo>
                      <a:pt x="1200" y="768"/>
                    </a:lnTo>
                    <a:lnTo>
                      <a:pt x="1200" y="768"/>
                    </a:lnTo>
                    <a:lnTo>
                      <a:pt x="1198" y="768"/>
                    </a:lnTo>
                    <a:lnTo>
                      <a:pt x="1198" y="768"/>
                    </a:lnTo>
                    <a:lnTo>
                      <a:pt x="1196" y="766"/>
                    </a:lnTo>
                    <a:lnTo>
                      <a:pt x="1194" y="766"/>
                    </a:lnTo>
                    <a:lnTo>
                      <a:pt x="1192" y="766"/>
                    </a:lnTo>
                    <a:lnTo>
                      <a:pt x="1192" y="764"/>
                    </a:lnTo>
                    <a:lnTo>
                      <a:pt x="1192" y="764"/>
                    </a:lnTo>
                    <a:lnTo>
                      <a:pt x="1192" y="764"/>
                    </a:lnTo>
                    <a:lnTo>
                      <a:pt x="1190" y="764"/>
                    </a:lnTo>
                    <a:lnTo>
                      <a:pt x="1190" y="764"/>
                    </a:lnTo>
                    <a:lnTo>
                      <a:pt x="1186" y="764"/>
                    </a:lnTo>
                    <a:lnTo>
                      <a:pt x="1186" y="764"/>
                    </a:lnTo>
                    <a:lnTo>
                      <a:pt x="1184" y="764"/>
                    </a:lnTo>
                    <a:lnTo>
                      <a:pt x="1184" y="764"/>
                    </a:lnTo>
                    <a:lnTo>
                      <a:pt x="1182" y="764"/>
                    </a:lnTo>
                    <a:lnTo>
                      <a:pt x="1180" y="762"/>
                    </a:lnTo>
                    <a:lnTo>
                      <a:pt x="1180" y="762"/>
                    </a:lnTo>
                    <a:lnTo>
                      <a:pt x="1176" y="758"/>
                    </a:lnTo>
                    <a:lnTo>
                      <a:pt x="1174" y="756"/>
                    </a:lnTo>
                    <a:lnTo>
                      <a:pt x="1176" y="756"/>
                    </a:lnTo>
                    <a:lnTo>
                      <a:pt x="1174" y="752"/>
                    </a:lnTo>
                    <a:lnTo>
                      <a:pt x="1174" y="752"/>
                    </a:lnTo>
                    <a:lnTo>
                      <a:pt x="1172" y="752"/>
                    </a:lnTo>
                    <a:lnTo>
                      <a:pt x="1172" y="750"/>
                    </a:lnTo>
                    <a:lnTo>
                      <a:pt x="1172" y="748"/>
                    </a:lnTo>
                    <a:lnTo>
                      <a:pt x="1170" y="746"/>
                    </a:lnTo>
                    <a:lnTo>
                      <a:pt x="1170" y="744"/>
                    </a:lnTo>
                    <a:lnTo>
                      <a:pt x="1166" y="740"/>
                    </a:lnTo>
                    <a:lnTo>
                      <a:pt x="1162" y="738"/>
                    </a:lnTo>
                    <a:lnTo>
                      <a:pt x="1162" y="736"/>
                    </a:lnTo>
                    <a:lnTo>
                      <a:pt x="1162" y="734"/>
                    </a:lnTo>
                    <a:lnTo>
                      <a:pt x="1160" y="736"/>
                    </a:lnTo>
                    <a:lnTo>
                      <a:pt x="1160" y="734"/>
                    </a:lnTo>
                    <a:lnTo>
                      <a:pt x="1160" y="734"/>
                    </a:lnTo>
                    <a:lnTo>
                      <a:pt x="1160" y="732"/>
                    </a:lnTo>
                    <a:lnTo>
                      <a:pt x="1158" y="730"/>
                    </a:lnTo>
                    <a:lnTo>
                      <a:pt x="1158" y="730"/>
                    </a:lnTo>
                    <a:lnTo>
                      <a:pt x="1156" y="728"/>
                    </a:lnTo>
                    <a:lnTo>
                      <a:pt x="1156" y="726"/>
                    </a:lnTo>
                    <a:lnTo>
                      <a:pt x="1154" y="724"/>
                    </a:lnTo>
                    <a:lnTo>
                      <a:pt x="1154" y="722"/>
                    </a:lnTo>
                    <a:lnTo>
                      <a:pt x="1150" y="720"/>
                    </a:lnTo>
                    <a:lnTo>
                      <a:pt x="1150" y="720"/>
                    </a:lnTo>
                    <a:lnTo>
                      <a:pt x="1152" y="718"/>
                    </a:lnTo>
                    <a:lnTo>
                      <a:pt x="1150" y="716"/>
                    </a:lnTo>
                    <a:lnTo>
                      <a:pt x="1148" y="716"/>
                    </a:lnTo>
                    <a:lnTo>
                      <a:pt x="1146" y="716"/>
                    </a:lnTo>
                    <a:lnTo>
                      <a:pt x="1146" y="714"/>
                    </a:lnTo>
                    <a:lnTo>
                      <a:pt x="1146" y="712"/>
                    </a:lnTo>
                    <a:lnTo>
                      <a:pt x="1146" y="710"/>
                    </a:lnTo>
                    <a:lnTo>
                      <a:pt x="1146" y="710"/>
                    </a:lnTo>
                    <a:lnTo>
                      <a:pt x="1144" y="710"/>
                    </a:lnTo>
                    <a:lnTo>
                      <a:pt x="1144" y="708"/>
                    </a:lnTo>
                    <a:lnTo>
                      <a:pt x="1144" y="708"/>
                    </a:lnTo>
                    <a:lnTo>
                      <a:pt x="1142" y="708"/>
                    </a:lnTo>
                    <a:lnTo>
                      <a:pt x="1140" y="706"/>
                    </a:lnTo>
                    <a:lnTo>
                      <a:pt x="1140" y="706"/>
                    </a:lnTo>
                    <a:lnTo>
                      <a:pt x="1140" y="704"/>
                    </a:lnTo>
                    <a:lnTo>
                      <a:pt x="1140" y="702"/>
                    </a:lnTo>
                    <a:lnTo>
                      <a:pt x="1138" y="702"/>
                    </a:lnTo>
                    <a:lnTo>
                      <a:pt x="1138" y="704"/>
                    </a:lnTo>
                    <a:lnTo>
                      <a:pt x="1136" y="702"/>
                    </a:lnTo>
                    <a:lnTo>
                      <a:pt x="1134" y="702"/>
                    </a:lnTo>
                    <a:lnTo>
                      <a:pt x="1134" y="702"/>
                    </a:lnTo>
                    <a:lnTo>
                      <a:pt x="1134" y="700"/>
                    </a:lnTo>
                    <a:lnTo>
                      <a:pt x="1134" y="700"/>
                    </a:lnTo>
                    <a:lnTo>
                      <a:pt x="1132" y="698"/>
                    </a:lnTo>
                    <a:lnTo>
                      <a:pt x="1132" y="698"/>
                    </a:lnTo>
                    <a:lnTo>
                      <a:pt x="1130" y="698"/>
                    </a:lnTo>
                    <a:lnTo>
                      <a:pt x="1130" y="698"/>
                    </a:lnTo>
                    <a:lnTo>
                      <a:pt x="1128" y="698"/>
                    </a:lnTo>
                    <a:lnTo>
                      <a:pt x="1126" y="698"/>
                    </a:lnTo>
                    <a:lnTo>
                      <a:pt x="1124" y="698"/>
                    </a:lnTo>
                    <a:lnTo>
                      <a:pt x="1126" y="700"/>
                    </a:lnTo>
                    <a:lnTo>
                      <a:pt x="1124" y="700"/>
                    </a:lnTo>
                    <a:lnTo>
                      <a:pt x="1122" y="698"/>
                    </a:lnTo>
                    <a:lnTo>
                      <a:pt x="1122" y="698"/>
                    </a:lnTo>
                    <a:lnTo>
                      <a:pt x="1120" y="698"/>
                    </a:lnTo>
                    <a:lnTo>
                      <a:pt x="1118" y="698"/>
                    </a:lnTo>
                    <a:lnTo>
                      <a:pt x="1116" y="698"/>
                    </a:lnTo>
                    <a:lnTo>
                      <a:pt x="1114" y="696"/>
                    </a:lnTo>
                    <a:lnTo>
                      <a:pt x="1110" y="696"/>
                    </a:lnTo>
                    <a:lnTo>
                      <a:pt x="1110" y="694"/>
                    </a:lnTo>
                    <a:lnTo>
                      <a:pt x="1108" y="694"/>
                    </a:lnTo>
                    <a:lnTo>
                      <a:pt x="1106" y="694"/>
                    </a:lnTo>
                    <a:lnTo>
                      <a:pt x="1106" y="694"/>
                    </a:lnTo>
                    <a:lnTo>
                      <a:pt x="1102" y="696"/>
                    </a:lnTo>
                    <a:lnTo>
                      <a:pt x="1102" y="696"/>
                    </a:lnTo>
                    <a:lnTo>
                      <a:pt x="1100" y="696"/>
                    </a:lnTo>
                    <a:lnTo>
                      <a:pt x="1098" y="698"/>
                    </a:lnTo>
                    <a:lnTo>
                      <a:pt x="1096" y="698"/>
                    </a:lnTo>
                    <a:lnTo>
                      <a:pt x="1096" y="698"/>
                    </a:lnTo>
                    <a:lnTo>
                      <a:pt x="1092" y="698"/>
                    </a:lnTo>
                    <a:lnTo>
                      <a:pt x="1090" y="700"/>
                    </a:lnTo>
                    <a:lnTo>
                      <a:pt x="1088" y="700"/>
                    </a:lnTo>
                    <a:lnTo>
                      <a:pt x="1088" y="702"/>
                    </a:lnTo>
                    <a:lnTo>
                      <a:pt x="1086" y="702"/>
                    </a:lnTo>
                    <a:lnTo>
                      <a:pt x="1084" y="702"/>
                    </a:lnTo>
                    <a:lnTo>
                      <a:pt x="1084" y="702"/>
                    </a:lnTo>
                    <a:lnTo>
                      <a:pt x="1082" y="702"/>
                    </a:lnTo>
                    <a:lnTo>
                      <a:pt x="1080" y="702"/>
                    </a:lnTo>
                    <a:lnTo>
                      <a:pt x="1078" y="702"/>
                    </a:lnTo>
                    <a:lnTo>
                      <a:pt x="1076" y="704"/>
                    </a:lnTo>
                    <a:lnTo>
                      <a:pt x="1076" y="706"/>
                    </a:lnTo>
                    <a:lnTo>
                      <a:pt x="1074" y="708"/>
                    </a:lnTo>
                    <a:lnTo>
                      <a:pt x="1074" y="710"/>
                    </a:lnTo>
                    <a:lnTo>
                      <a:pt x="1072" y="712"/>
                    </a:lnTo>
                    <a:lnTo>
                      <a:pt x="1072" y="712"/>
                    </a:lnTo>
                    <a:lnTo>
                      <a:pt x="1072" y="714"/>
                    </a:lnTo>
                    <a:lnTo>
                      <a:pt x="1072" y="716"/>
                    </a:lnTo>
                    <a:lnTo>
                      <a:pt x="1072" y="718"/>
                    </a:lnTo>
                    <a:lnTo>
                      <a:pt x="1074" y="718"/>
                    </a:lnTo>
                    <a:lnTo>
                      <a:pt x="1076" y="716"/>
                    </a:lnTo>
                    <a:lnTo>
                      <a:pt x="1078" y="716"/>
                    </a:lnTo>
                    <a:lnTo>
                      <a:pt x="1080" y="716"/>
                    </a:lnTo>
                    <a:lnTo>
                      <a:pt x="1082" y="718"/>
                    </a:lnTo>
                    <a:lnTo>
                      <a:pt x="1082" y="722"/>
                    </a:lnTo>
                    <a:lnTo>
                      <a:pt x="1084" y="722"/>
                    </a:lnTo>
                    <a:lnTo>
                      <a:pt x="1084" y="724"/>
                    </a:lnTo>
                    <a:lnTo>
                      <a:pt x="1084" y="726"/>
                    </a:lnTo>
                    <a:lnTo>
                      <a:pt x="1084" y="728"/>
                    </a:lnTo>
                    <a:lnTo>
                      <a:pt x="1082" y="730"/>
                    </a:lnTo>
                    <a:lnTo>
                      <a:pt x="1082" y="732"/>
                    </a:lnTo>
                    <a:lnTo>
                      <a:pt x="1082" y="736"/>
                    </a:lnTo>
                    <a:lnTo>
                      <a:pt x="1080" y="736"/>
                    </a:lnTo>
                    <a:lnTo>
                      <a:pt x="1078" y="738"/>
                    </a:lnTo>
                    <a:lnTo>
                      <a:pt x="1078" y="740"/>
                    </a:lnTo>
                    <a:lnTo>
                      <a:pt x="1080" y="744"/>
                    </a:lnTo>
                    <a:lnTo>
                      <a:pt x="1078" y="744"/>
                    </a:lnTo>
                    <a:lnTo>
                      <a:pt x="1080" y="746"/>
                    </a:lnTo>
                    <a:lnTo>
                      <a:pt x="1080" y="748"/>
                    </a:lnTo>
                    <a:lnTo>
                      <a:pt x="1080" y="750"/>
                    </a:lnTo>
                    <a:lnTo>
                      <a:pt x="1078" y="752"/>
                    </a:lnTo>
                    <a:lnTo>
                      <a:pt x="1078" y="752"/>
                    </a:lnTo>
                    <a:lnTo>
                      <a:pt x="1080" y="756"/>
                    </a:lnTo>
                    <a:lnTo>
                      <a:pt x="1080" y="758"/>
                    </a:lnTo>
                    <a:lnTo>
                      <a:pt x="1078" y="760"/>
                    </a:lnTo>
                    <a:lnTo>
                      <a:pt x="1078" y="764"/>
                    </a:lnTo>
                    <a:lnTo>
                      <a:pt x="1080" y="764"/>
                    </a:lnTo>
                    <a:lnTo>
                      <a:pt x="1082" y="764"/>
                    </a:lnTo>
                    <a:lnTo>
                      <a:pt x="1082" y="764"/>
                    </a:lnTo>
                    <a:lnTo>
                      <a:pt x="1082" y="764"/>
                    </a:lnTo>
                    <a:lnTo>
                      <a:pt x="1084" y="766"/>
                    </a:lnTo>
                    <a:lnTo>
                      <a:pt x="1082" y="768"/>
                    </a:lnTo>
                    <a:lnTo>
                      <a:pt x="1080" y="770"/>
                    </a:lnTo>
                    <a:lnTo>
                      <a:pt x="1076" y="772"/>
                    </a:lnTo>
                    <a:lnTo>
                      <a:pt x="1074" y="774"/>
                    </a:lnTo>
                    <a:lnTo>
                      <a:pt x="1068" y="778"/>
                    </a:lnTo>
                    <a:lnTo>
                      <a:pt x="1066" y="778"/>
                    </a:lnTo>
                    <a:lnTo>
                      <a:pt x="1064" y="778"/>
                    </a:lnTo>
                    <a:lnTo>
                      <a:pt x="1062" y="778"/>
                    </a:lnTo>
                    <a:lnTo>
                      <a:pt x="1058" y="778"/>
                    </a:lnTo>
                    <a:lnTo>
                      <a:pt x="1058" y="776"/>
                    </a:lnTo>
                    <a:lnTo>
                      <a:pt x="1056" y="776"/>
                    </a:lnTo>
                    <a:lnTo>
                      <a:pt x="1054" y="778"/>
                    </a:lnTo>
                    <a:lnTo>
                      <a:pt x="1054" y="776"/>
                    </a:lnTo>
                    <a:lnTo>
                      <a:pt x="1050" y="774"/>
                    </a:lnTo>
                    <a:lnTo>
                      <a:pt x="1046" y="774"/>
                    </a:lnTo>
                    <a:lnTo>
                      <a:pt x="1046" y="776"/>
                    </a:lnTo>
                    <a:lnTo>
                      <a:pt x="1042" y="778"/>
                    </a:lnTo>
                    <a:lnTo>
                      <a:pt x="1040" y="778"/>
                    </a:lnTo>
                    <a:lnTo>
                      <a:pt x="1040" y="778"/>
                    </a:lnTo>
                    <a:lnTo>
                      <a:pt x="1036" y="778"/>
                    </a:lnTo>
                    <a:lnTo>
                      <a:pt x="1034" y="778"/>
                    </a:lnTo>
                    <a:lnTo>
                      <a:pt x="1034" y="776"/>
                    </a:lnTo>
                    <a:lnTo>
                      <a:pt x="1030" y="774"/>
                    </a:lnTo>
                    <a:lnTo>
                      <a:pt x="1028" y="772"/>
                    </a:lnTo>
                    <a:lnTo>
                      <a:pt x="1024" y="774"/>
                    </a:lnTo>
                    <a:lnTo>
                      <a:pt x="1024" y="774"/>
                    </a:lnTo>
                    <a:lnTo>
                      <a:pt x="1022" y="774"/>
                    </a:lnTo>
                    <a:lnTo>
                      <a:pt x="1020" y="776"/>
                    </a:lnTo>
                    <a:lnTo>
                      <a:pt x="1020" y="778"/>
                    </a:lnTo>
                    <a:lnTo>
                      <a:pt x="1018" y="780"/>
                    </a:lnTo>
                    <a:lnTo>
                      <a:pt x="1014" y="780"/>
                    </a:lnTo>
                    <a:lnTo>
                      <a:pt x="1014" y="784"/>
                    </a:lnTo>
                    <a:lnTo>
                      <a:pt x="1014" y="784"/>
                    </a:lnTo>
                    <a:lnTo>
                      <a:pt x="1012" y="786"/>
                    </a:lnTo>
                    <a:lnTo>
                      <a:pt x="1010" y="788"/>
                    </a:lnTo>
                    <a:lnTo>
                      <a:pt x="1004" y="788"/>
                    </a:lnTo>
                    <a:lnTo>
                      <a:pt x="1002" y="790"/>
                    </a:lnTo>
                    <a:lnTo>
                      <a:pt x="1000" y="792"/>
                    </a:lnTo>
                    <a:lnTo>
                      <a:pt x="998" y="792"/>
                    </a:lnTo>
                    <a:lnTo>
                      <a:pt x="992" y="794"/>
                    </a:lnTo>
                    <a:lnTo>
                      <a:pt x="990" y="798"/>
                    </a:lnTo>
                    <a:lnTo>
                      <a:pt x="990" y="798"/>
                    </a:lnTo>
                    <a:lnTo>
                      <a:pt x="986" y="796"/>
                    </a:lnTo>
                    <a:lnTo>
                      <a:pt x="984" y="796"/>
                    </a:lnTo>
                    <a:lnTo>
                      <a:pt x="984" y="796"/>
                    </a:lnTo>
                    <a:lnTo>
                      <a:pt x="980" y="798"/>
                    </a:lnTo>
                    <a:lnTo>
                      <a:pt x="972" y="798"/>
                    </a:lnTo>
                    <a:lnTo>
                      <a:pt x="968" y="796"/>
                    </a:lnTo>
                    <a:lnTo>
                      <a:pt x="962" y="796"/>
                    </a:lnTo>
                    <a:lnTo>
                      <a:pt x="960" y="796"/>
                    </a:lnTo>
                    <a:lnTo>
                      <a:pt x="958" y="794"/>
                    </a:lnTo>
                    <a:lnTo>
                      <a:pt x="956" y="794"/>
                    </a:lnTo>
                    <a:lnTo>
                      <a:pt x="956" y="792"/>
                    </a:lnTo>
                    <a:lnTo>
                      <a:pt x="952" y="792"/>
                    </a:lnTo>
                    <a:lnTo>
                      <a:pt x="950" y="788"/>
                    </a:lnTo>
                    <a:lnTo>
                      <a:pt x="950" y="786"/>
                    </a:lnTo>
                    <a:lnTo>
                      <a:pt x="948" y="786"/>
                    </a:lnTo>
                    <a:lnTo>
                      <a:pt x="944" y="786"/>
                    </a:lnTo>
                    <a:lnTo>
                      <a:pt x="940" y="786"/>
                    </a:lnTo>
                    <a:lnTo>
                      <a:pt x="936" y="782"/>
                    </a:lnTo>
                    <a:lnTo>
                      <a:pt x="932" y="782"/>
                    </a:lnTo>
                    <a:lnTo>
                      <a:pt x="928" y="782"/>
                    </a:lnTo>
                    <a:lnTo>
                      <a:pt x="926" y="780"/>
                    </a:lnTo>
                    <a:lnTo>
                      <a:pt x="922" y="780"/>
                    </a:lnTo>
                    <a:lnTo>
                      <a:pt x="920" y="780"/>
                    </a:lnTo>
                    <a:lnTo>
                      <a:pt x="916" y="782"/>
                    </a:lnTo>
                    <a:lnTo>
                      <a:pt x="912" y="782"/>
                    </a:lnTo>
                    <a:lnTo>
                      <a:pt x="908" y="784"/>
                    </a:lnTo>
                    <a:lnTo>
                      <a:pt x="906" y="786"/>
                    </a:lnTo>
                    <a:lnTo>
                      <a:pt x="904" y="786"/>
                    </a:lnTo>
                    <a:lnTo>
                      <a:pt x="904" y="786"/>
                    </a:lnTo>
                    <a:lnTo>
                      <a:pt x="902" y="786"/>
                    </a:lnTo>
                    <a:lnTo>
                      <a:pt x="900" y="786"/>
                    </a:lnTo>
                    <a:lnTo>
                      <a:pt x="896" y="786"/>
                    </a:lnTo>
                    <a:lnTo>
                      <a:pt x="896" y="788"/>
                    </a:lnTo>
                    <a:lnTo>
                      <a:pt x="894" y="788"/>
                    </a:lnTo>
                    <a:lnTo>
                      <a:pt x="890" y="786"/>
                    </a:lnTo>
                    <a:lnTo>
                      <a:pt x="886" y="784"/>
                    </a:lnTo>
                    <a:lnTo>
                      <a:pt x="886" y="784"/>
                    </a:lnTo>
                    <a:lnTo>
                      <a:pt x="882" y="782"/>
                    </a:lnTo>
                    <a:lnTo>
                      <a:pt x="882" y="782"/>
                    </a:lnTo>
                    <a:lnTo>
                      <a:pt x="880" y="780"/>
                    </a:lnTo>
                    <a:lnTo>
                      <a:pt x="880" y="778"/>
                    </a:lnTo>
                    <a:lnTo>
                      <a:pt x="878" y="774"/>
                    </a:lnTo>
                    <a:lnTo>
                      <a:pt x="878" y="774"/>
                    </a:lnTo>
                    <a:lnTo>
                      <a:pt x="878" y="772"/>
                    </a:lnTo>
                    <a:lnTo>
                      <a:pt x="876" y="770"/>
                    </a:lnTo>
                    <a:lnTo>
                      <a:pt x="876" y="768"/>
                    </a:lnTo>
                    <a:lnTo>
                      <a:pt x="876" y="766"/>
                    </a:lnTo>
                    <a:lnTo>
                      <a:pt x="874" y="766"/>
                    </a:lnTo>
                    <a:lnTo>
                      <a:pt x="868" y="766"/>
                    </a:lnTo>
                    <a:lnTo>
                      <a:pt x="866" y="766"/>
                    </a:lnTo>
                    <a:lnTo>
                      <a:pt x="864" y="764"/>
                    </a:lnTo>
                    <a:lnTo>
                      <a:pt x="862" y="764"/>
                    </a:lnTo>
                    <a:lnTo>
                      <a:pt x="860" y="764"/>
                    </a:lnTo>
                    <a:lnTo>
                      <a:pt x="858" y="762"/>
                    </a:lnTo>
                    <a:lnTo>
                      <a:pt x="854" y="762"/>
                    </a:lnTo>
                    <a:lnTo>
                      <a:pt x="852" y="762"/>
                    </a:lnTo>
                    <a:lnTo>
                      <a:pt x="848" y="762"/>
                    </a:lnTo>
                    <a:lnTo>
                      <a:pt x="848" y="760"/>
                    </a:lnTo>
                    <a:lnTo>
                      <a:pt x="844" y="758"/>
                    </a:lnTo>
                    <a:lnTo>
                      <a:pt x="842" y="758"/>
                    </a:lnTo>
                    <a:lnTo>
                      <a:pt x="840" y="756"/>
                    </a:lnTo>
                    <a:lnTo>
                      <a:pt x="838" y="756"/>
                    </a:lnTo>
                    <a:lnTo>
                      <a:pt x="836" y="758"/>
                    </a:lnTo>
                    <a:lnTo>
                      <a:pt x="836" y="760"/>
                    </a:lnTo>
                    <a:lnTo>
                      <a:pt x="836" y="762"/>
                    </a:lnTo>
                    <a:lnTo>
                      <a:pt x="836" y="764"/>
                    </a:lnTo>
                    <a:lnTo>
                      <a:pt x="834" y="764"/>
                    </a:lnTo>
                    <a:lnTo>
                      <a:pt x="832" y="764"/>
                    </a:lnTo>
                    <a:lnTo>
                      <a:pt x="830" y="766"/>
                    </a:lnTo>
                    <a:lnTo>
                      <a:pt x="830" y="768"/>
                    </a:lnTo>
                    <a:lnTo>
                      <a:pt x="828" y="772"/>
                    </a:lnTo>
                    <a:lnTo>
                      <a:pt x="828" y="778"/>
                    </a:lnTo>
                    <a:lnTo>
                      <a:pt x="828" y="780"/>
                    </a:lnTo>
                    <a:lnTo>
                      <a:pt x="832" y="780"/>
                    </a:lnTo>
                    <a:lnTo>
                      <a:pt x="834" y="782"/>
                    </a:lnTo>
                    <a:lnTo>
                      <a:pt x="836" y="784"/>
                    </a:lnTo>
                    <a:lnTo>
                      <a:pt x="836" y="786"/>
                    </a:lnTo>
                    <a:lnTo>
                      <a:pt x="836" y="788"/>
                    </a:lnTo>
                    <a:lnTo>
                      <a:pt x="836" y="792"/>
                    </a:lnTo>
                    <a:lnTo>
                      <a:pt x="838" y="794"/>
                    </a:lnTo>
                    <a:lnTo>
                      <a:pt x="840" y="796"/>
                    </a:lnTo>
                    <a:lnTo>
                      <a:pt x="838" y="800"/>
                    </a:lnTo>
                    <a:lnTo>
                      <a:pt x="832" y="800"/>
                    </a:lnTo>
                    <a:lnTo>
                      <a:pt x="832" y="800"/>
                    </a:lnTo>
                    <a:lnTo>
                      <a:pt x="830" y="800"/>
                    </a:lnTo>
                    <a:lnTo>
                      <a:pt x="828" y="800"/>
                    </a:lnTo>
                    <a:lnTo>
                      <a:pt x="826" y="800"/>
                    </a:lnTo>
                    <a:lnTo>
                      <a:pt x="820" y="800"/>
                    </a:lnTo>
                    <a:lnTo>
                      <a:pt x="818" y="800"/>
                    </a:lnTo>
                    <a:lnTo>
                      <a:pt x="816" y="800"/>
                    </a:lnTo>
                    <a:lnTo>
                      <a:pt x="814" y="798"/>
                    </a:lnTo>
                    <a:lnTo>
                      <a:pt x="812" y="798"/>
                    </a:lnTo>
                    <a:lnTo>
                      <a:pt x="810" y="800"/>
                    </a:lnTo>
                    <a:lnTo>
                      <a:pt x="808" y="802"/>
                    </a:lnTo>
                    <a:lnTo>
                      <a:pt x="806" y="802"/>
                    </a:lnTo>
                    <a:lnTo>
                      <a:pt x="802" y="800"/>
                    </a:lnTo>
                    <a:lnTo>
                      <a:pt x="798" y="798"/>
                    </a:lnTo>
                    <a:lnTo>
                      <a:pt x="792" y="794"/>
                    </a:lnTo>
                    <a:lnTo>
                      <a:pt x="792" y="792"/>
                    </a:lnTo>
                    <a:lnTo>
                      <a:pt x="792" y="792"/>
                    </a:lnTo>
                    <a:lnTo>
                      <a:pt x="790" y="790"/>
                    </a:lnTo>
                    <a:lnTo>
                      <a:pt x="788" y="790"/>
                    </a:lnTo>
                    <a:lnTo>
                      <a:pt x="784" y="790"/>
                    </a:lnTo>
                    <a:lnTo>
                      <a:pt x="784" y="790"/>
                    </a:lnTo>
                    <a:lnTo>
                      <a:pt x="782" y="792"/>
                    </a:lnTo>
                    <a:lnTo>
                      <a:pt x="778" y="792"/>
                    </a:lnTo>
                    <a:lnTo>
                      <a:pt x="778" y="790"/>
                    </a:lnTo>
                    <a:lnTo>
                      <a:pt x="778" y="788"/>
                    </a:lnTo>
                    <a:lnTo>
                      <a:pt x="776" y="786"/>
                    </a:lnTo>
                    <a:lnTo>
                      <a:pt x="776" y="786"/>
                    </a:lnTo>
                    <a:lnTo>
                      <a:pt x="774" y="788"/>
                    </a:lnTo>
                    <a:lnTo>
                      <a:pt x="770" y="786"/>
                    </a:lnTo>
                    <a:lnTo>
                      <a:pt x="768" y="788"/>
                    </a:lnTo>
                    <a:lnTo>
                      <a:pt x="766" y="788"/>
                    </a:lnTo>
                    <a:lnTo>
                      <a:pt x="762" y="788"/>
                    </a:lnTo>
                    <a:lnTo>
                      <a:pt x="760" y="790"/>
                    </a:lnTo>
                    <a:lnTo>
                      <a:pt x="758" y="792"/>
                    </a:lnTo>
                    <a:lnTo>
                      <a:pt x="756" y="792"/>
                    </a:lnTo>
                    <a:lnTo>
                      <a:pt x="752" y="792"/>
                    </a:lnTo>
                    <a:lnTo>
                      <a:pt x="752" y="792"/>
                    </a:lnTo>
                    <a:lnTo>
                      <a:pt x="752" y="794"/>
                    </a:lnTo>
                    <a:lnTo>
                      <a:pt x="754" y="796"/>
                    </a:lnTo>
                    <a:lnTo>
                      <a:pt x="752" y="796"/>
                    </a:lnTo>
                    <a:lnTo>
                      <a:pt x="750" y="800"/>
                    </a:lnTo>
                    <a:lnTo>
                      <a:pt x="748" y="800"/>
                    </a:lnTo>
                    <a:lnTo>
                      <a:pt x="746" y="802"/>
                    </a:lnTo>
                    <a:lnTo>
                      <a:pt x="746" y="804"/>
                    </a:lnTo>
                    <a:lnTo>
                      <a:pt x="744" y="806"/>
                    </a:lnTo>
                    <a:lnTo>
                      <a:pt x="742" y="808"/>
                    </a:lnTo>
                    <a:lnTo>
                      <a:pt x="742" y="810"/>
                    </a:lnTo>
                    <a:lnTo>
                      <a:pt x="738" y="812"/>
                    </a:lnTo>
                    <a:lnTo>
                      <a:pt x="736" y="814"/>
                    </a:lnTo>
                    <a:lnTo>
                      <a:pt x="736" y="814"/>
                    </a:lnTo>
                    <a:lnTo>
                      <a:pt x="730" y="814"/>
                    </a:lnTo>
                    <a:lnTo>
                      <a:pt x="728" y="816"/>
                    </a:lnTo>
                    <a:lnTo>
                      <a:pt x="726" y="820"/>
                    </a:lnTo>
                    <a:lnTo>
                      <a:pt x="726" y="820"/>
                    </a:lnTo>
                    <a:lnTo>
                      <a:pt x="724" y="820"/>
                    </a:lnTo>
                    <a:lnTo>
                      <a:pt x="722" y="820"/>
                    </a:lnTo>
                    <a:lnTo>
                      <a:pt x="720" y="820"/>
                    </a:lnTo>
                    <a:lnTo>
                      <a:pt x="720" y="820"/>
                    </a:lnTo>
                    <a:lnTo>
                      <a:pt x="716" y="818"/>
                    </a:lnTo>
                    <a:lnTo>
                      <a:pt x="714" y="816"/>
                    </a:lnTo>
                    <a:lnTo>
                      <a:pt x="712" y="814"/>
                    </a:lnTo>
                    <a:lnTo>
                      <a:pt x="712" y="814"/>
                    </a:lnTo>
                    <a:lnTo>
                      <a:pt x="712" y="810"/>
                    </a:lnTo>
                    <a:lnTo>
                      <a:pt x="710" y="810"/>
                    </a:lnTo>
                    <a:lnTo>
                      <a:pt x="708" y="810"/>
                    </a:lnTo>
                    <a:lnTo>
                      <a:pt x="706" y="812"/>
                    </a:lnTo>
                    <a:lnTo>
                      <a:pt x="704" y="814"/>
                    </a:lnTo>
                    <a:lnTo>
                      <a:pt x="700" y="814"/>
                    </a:lnTo>
                    <a:lnTo>
                      <a:pt x="696" y="814"/>
                    </a:lnTo>
                    <a:lnTo>
                      <a:pt x="696" y="816"/>
                    </a:lnTo>
                    <a:lnTo>
                      <a:pt x="694" y="814"/>
                    </a:lnTo>
                    <a:lnTo>
                      <a:pt x="692" y="814"/>
                    </a:lnTo>
                    <a:lnTo>
                      <a:pt x="690" y="814"/>
                    </a:lnTo>
                    <a:lnTo>
                      <a:pt x="690" y="814"/>
                    </a:lnTo>
                    <a:lnTo>
                      <a:pt x="688" y="812"/>
                    </a:lnTo>
                    <a:lnTo>
                      <a:pt x="688" y="810"/>
                    </a:lnTo>
                    <a:lnTo>
                      <a:pt x="688" y="808"/>
                    </a:lnTo>
                    <a:lnTo>
                      <a:pt x="688" y="808"/>
                    </a:lnTo>
                    <a:lnTo>
                      <a:pt x="688" y="806"/>
                    </a:lnTo>
                    <a:lnTo>
                      <a:pt x="686" y="806"/>
                    </a:lnTo>
                    <a:lnTo>
                      <a:pt x="686" y="806"/>
                    </a:lnTo>
                    <a:lnTo>
                      <a:pt x="684" y="804"/>
                    </a:lnTo>
                    <a:lnTo>
                      <a:pt x="680" y="802"/>
                    </a:lnTo>
                    <a:lnTo>
                      <a:pt x="680" y="802"/>
                    </a:lnTo>
                    <a:lnTo>
                      <a:pt x="678" y="800"/>
                    </a:lnTo>
                    <a:lnTo>
                      <a:pt x="676" y="796"/>
                    </a:lnTo>
                    <a:lnTo>
                      <a:pt x="672" y="794"/>
                    </a:lnTo>
                    <a:lnTo>
                      <a:pt x="668" y="792"/>
                    </a:lnTo>
                    <a:lnTo>
                      <a:pt x="664" y="792"/>
                    </a:lnTo>
                    <a:lnTo>
                      <a:pt x="660" y="792"/>
                    </a:lnTo>
                    <a:lnTo>
                      <a:pt x="660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658" y="798"/>
                    </a:lnTo>
                    <a:lnTo>
                      <a:pt x="656" y="798"/>
                    </a:lnTo>
                    <a:lnTo>
                      <a:pt x="652" y="798"/>
                    </a:lnTo>
                    <a:lnTo>
                      <a:pt x="650" y="796"/>
                    </a:lnTo>
                    <a:lnTo>
                      <a:pt x="648" y="798"/>
                    </a:lnTo>
                    <a:lnTo>
                      <a:pt x="646" y="798"/>
                    </a:lnTo>
                    <a:lnTo>
                      <a:pt x="644" y="798"/>
                    </a:lnTo>
                    <a:lnTo>
                      <a:pt x="642" y="796"/>
                    </a:lnTo>
                    <a:lnTo>
                      <a:pt x="640" y="796"/>
                    </a:lnTo>
                    <a:lnTo>
                      <a:pt x="638" y="794"/>
                    </a:lnTo>
                    <a:lnTo>
                      <a:pt x="640" y="792"/>
                    </a:lnTo>
                    <a:lnTo>
                      <a:pt x="636" y="790"/>
                    </a:lnTo>
                    <a:lnTo>
                      <a:pt x="634" y="792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34" y="796"/>
                    </a:lnTo>
                    <a:lnTo>
                      <a:pt x="632" y="798"/>
                    </a:lnTo>
                    <a:lnTo>
                      <a:pt x="630" y="798"/>
                    </a:lnTo>
                    <a:lnTo>
                      <a:pt x="598" y="760"/>
                    </a:lnTo>
                    <a:lnTo>
                      <a:pt x="576" y="744"/>
                    </a:lnTo>
                    <a:lnTo>
                      <a:pt x="576" y="742"/>
                    </a:lnTo>
                    <a:lnTo>
                      <a:pt x="578" y="742"/>
                    </a:lnTo>
                    <a:lnTo>
                      <a:pt x="580" y="738"/>
                    </a:lnTo>
                    <a:lnTo>
                      <a:pt x="580" y="736"/>
                    </a:lnTo>
                    <a:lnTo>
                      <a:pt x="578" y="736"/>
                    </a:lnTo>
                    <a:lnTo>
                      <a:pt x="576" y="736"/>
                    </a:lnTo>
                    <a:lnTo>
                      <a:pt x="572" y="738"/>
                    </a:lnTo>
                    <a:lnTo>
                      <a:pt x="570" y="740"/>
                    </a:lnTo>
                    <a:lnTo>
                      <a:pt x="568" y="740"/>
                    </a:lnTo>
                    <a:lnTo>
                      <a:pt x="566" y="744"/>
                    </a:lnTo>
                    <a:lnTo>
                      <a:pt x="566" y="744"/>
                    </a:lnTo>
                    <a:lnTo>
                      <a:pt x="564" y="746"/>
                    </a:lnTo>
                    <a:lnTo>
                      <a:pt x="562" y="748"/>
                    </a:lnTo>
                    <a:lnTo>
                      <a:pt x="560" y="750"/>
                    </a:lnTo>
                    <a:lnTo>
                      <a:pt x="558" y="750"/>
                    </a:lnTo>
                    <a:lnTo>
                      <a:pt x="554" y="752"/>
                    </a:lnTo>
                    <a:lnTo>
                      <a:pt x="556" y="754"/>
                    </a:lnTo>
                    <a:lnTo>
                      <a:pt x="554" y="756"/>
                    </a:lnTo>
                    <a:lnTo>
                      <a:pt x="552" y="754"/>
                    </a:lnTo>
                    <a:lnTo>
                      <a:pt x="548" y="754"/>
                    </a:lnTo>
                    <a:lnTo>
                      <a:pt x="544" y="754"/>
                    </a:lnTo>
                    <a:lnTo>
                      <a:pt x="544" y="756"/>
                    </a:lnTo>
                    <a:lnTo>
                      <a:pt x="542" y="756"/>
                    </a:lnTo>
                    <a:lnTo>
                      <a:pt x="540" y="754"/>
                    </a:lnTo>
                    <a:lnTo>
                      <a:pt x="540" y="750"/>
                    </a:lnTo>
                    <a:lnTo>
                      <a:pt x="542" y="750"/>
                    </a:lnTo>
                    <a:lnTo>
                      <a:pt x="542" y="746"/>
                    </a:lnTo>
                    <a:lnTo>
                      <a:pt x="542" y="746"/>
                    </a:lnTo>
                    <a:lnTo>
                      <a:pt x="540" y="748"/>
                    </a:lnTo>
                    <a:lnTo>
                      <a:pt x="538" y="748"/>
                    </a:lnTo>
                    <a:lnTo>
                      <a:pt x="534" y="746"/>
                    </a:lnTo>
                    <a:lnTo>
                      <a:pt x="530" y="746"/>
                    </a:lnTo>
                    <a:lnTo>
                      <a:pt x="532" y="748"/>
                    </a:lnTo>
                    <a:lnTo>
                      <a:pt x="532" y="748"/>
                    </a:lnTo>
                    <a:lnTo>
                      <a:pt x="530" y="750"/>
                    </a:lnTo>
                    <a:lnTo>
                      <a:pt x="530" y="750"/>
                    </a:lnTo>
                    <a:lnTo>
                      <a:pt x="528" y="746"/>
                    </a:lnTo>
                    <a:lnTo>
                      <a:pt x="526" y="744"/>
                    </a:lnTo>
                    <a:lnTo>
                      <a:pt x="524" y="740"/>
                    </a:lnTo>
                    <a:lnTo>
                      <a:pt x="522" y="740"/>
                    </a:lnTo>
                    <a:lnTo>
                      <a:pt x="524" y="744"/>
                    </a:lnTo>
                    <a:lnTo>
                      <a:pt x="522" y="744"/>
                    </a:lnTo>
                    <a:lnTo>
                      <a:pt x="522" y="744"/>
                    </a:lnTo>
                    <a:lnTo>
                      <a:pt x="520" y="742"/>
                    </a:lnTo>
                    <a:lnTo>
                      <a:pt x="520" y="744"/>
                    </a:lnTo>
                    <a:lnTo>
                      <a:pt x="518" y="746"/>
                    </a:lnTo>
                    <a:lnTo>
                      <a:pt x="518" y="746"/>
                    </a:lnTo>
                    <a:lnTo>
                      <a:pt x="516" y="744"/>
                    </a:lnTo>
                    <a:lnTo>
                      <a:pt x="512" y="746"/>
                    </a:lnTo>
                    <a:lnTo>
                      <a:pt x="512" y="744"/>
                    </a:lnTo>
                    <a:lnTo>
                      <a:pt x="510" y="742"/>
                    </a:lnTo>
                    <a:lnTo>
                      <a:pt x="512" y="742"/>
                    </a:lnTo>
                    <a:lnTo>
                      <a:pt x="512" y="742"/>
                    </a:lnTo>
                    <a:lnTo>
                      <a:pt x="512" y="738"/>
                    </a:lnTo>
                    <a:lnTo>
                      <a:pt x="512" y="736"/>
                    </a:lnTo>
                    <a:lnTo>
                      <a:pt x="512" y="736"/>
                    </a:lnTo>
                    <a:lnTo>
                      <a:pt x="510" y="734"/>
                    </a:lnTo>
                    <a:lnTo>
                      <a:pt x="508" y="732"/>
                    </a:lnTo>
                    <a:lnTo>
                      <a:pt x="508" y="730"/>
                    </a:lnTo>
                    <a:lnTo>
                      <a:pt x="506" y="730"/>
                    </a:lnTo>
                    <a:lnTo>
                      <a:pt x="506" y="726"/>
                    </a:lnTo>
                    <a:lnTo>
                      <a:pt x="504" y="726"/>
                    </a:lnTo>
                    <a:lnTo>
                      <a:pt x="500" y="726"/>
                    </a:lnTo>
                    <a:lnTo>
                      <a:pt x="498" y="726"/>
                    </a:lnTo>
                    <a:lnTo>
                      <a:pt x="494" y="724"/>
                    </a:lnTo>
                    <a:lnTo>
                      <a:pt x="492" y="726"/>
                    </a:lnTo>
                    <a:lnTo>
                      <a:pt x="488" y="724"/>
                    </a:lnTo>
                    <a:lnTo>
                      <a:pt x="486" y="724"/>
                    </a:lnTo>
                    <a:lnTo>
                      <a:pt x="484" y="724"/>
                    </a:lnTo>
                    <a:lnTo>
                      <a:pt x="482" y="726"/>
                    </a:lnTo>
                    <a:lnTo>
                      <a:pt x="482" y="728"/>
                    </a:lnTo>
                    <a:lnTo>
                      <a:pt x="478" y="728"/>
                    </a:lnTo>
                    <a:lnTo>
                      <a:pt x="478" y="730"/>
                    </a:lnTo>
                    <a:lnTo>
                      <a:pt x="478" y="730"/>
                    </a:lnTo>
                    <a:lnTo>
                      <a:pt x="478" y="732"/>
                    </a:lnTo>
                    <a:lnTo>
                      <a:pt x="476" y="734"/>
                    </a:lnTo>
                    <a:lnTo>
                      <a:pt x="474" y="732"/>
                    </a:lnTo>
                    <a:lnTo>
                      <a:pt x="472" y="736"/>
                    </a:lnTo>
                    <a:lnTo>
                      <a:pt x="470" y="736"/>
                    </a:lnTo>
                    <a:lnTo>
                      <a:pt x="468" y="736"/>
                    </a:lnTo>
                    <a:lnTo>
                      <a:pt x="466" y="736"/>
                    </a:lnTo>
                    <a:lnTo>
                      <a:pt x="462" y="740"/>
                    </a:lnTo>
                    <a:lnTo>
                      <a:pt x="458" y="740"/>
                    </a:lnTo>
                    <a:lnTo>
                      <a:pt x="456" y="742"/>
                    </a:lnTo>
                    <a:lnTo>
                      <a:pt x="454" y="742"/>
                    </a:lnTo>
                    <a:lnTo>
                      <a:pt x="454" y="740"/>
                    </a:lnTo>
                    <a:lnTo>
                      <a:pt x="452" y="742"/>
                    </a:lnTo>
                    <a:lnTo>
                      <a:pt x="452" y="744"/>
                    </a:lnTo>
                    <a:lnTo>
                      <a:pt x="448" y="744"/>
                    </a:lnTo>
                    <a:lnTo>
                      <a:pt x="448" y="744"/>
                    </a:lnTo>
                    <a:lnTo>
                      <a:pt x="448" y="748"/>
                    </a:lnTo>
                    <a:lnTo>
                      <a:pt x="446" y="748"/>
                    </a:lnTo>
                    <a:lnTo>
                      <a:pt x="444" y="748"/>
                    </a:lnTo>
                    <a:lnTo>
                      <a:pt x="442" y="748"/>
                    </a:lnTo>
                    <a:lnTo>
                      <a:pt x="442" y="750"/>
                    </a:lnTo>
                    <a:lnTo>
                      <a:pt x="438" y="750"/>
                    </a:lnTo>
                    <a:lnTo>
                      <a:pt x="434" y="750"/>
                    </a:lnTo>
                    <a:lnTo>
                      <a:pt x="434" y="752"/>
                    </a:lnTo>
                    <a:lnTo>
                      <a:pt x="430" y="752"/>
                    </a:lnTo>
                    <a:lnTo>
                      <a:pt x="428" y="754"/>
                    </a:lnTo>
                    <a:lnTo>
                      <a:pt x="424" y="754"/>
                    </a:lnTo>
                    <a:lnTo>
                      <a:pt x="420" y="756"/>
                    </a:lnTo>
                    <a:lnTo>
                      <a:pt x="420" y="758"/>
                    </a:lnTo>
                    <a:lnTo>
                      <a:pt x="420" y="758"/>
                    </a:lnTo>
                    <a:lnTo>
                      <a:pt x="418" y="756"/>
                    </a:lnTo>
                    <a:lnTo>
                      <a:pt x="416" y="756"/>
                    </a:lnTo>
                    <a:lnTo>
                      <a:pt x="414" y="758"/>
                    </a:lnTo>
                    <a:lnTo>
                      <a:pt x="414" y="760"/>
                    </a:lnTo>
                    <a:lnTo>
                      <a:pt x="412" y="760"/>
                    </a:lnTo>
                    <a:lnTo>
                      <a:pt x="410" y="758"/>
                    </a:lnTo>
                    <a:lnTo>
                      <a:pt x="408" y="760"/>
                    </a:lnTo>
                    <a:lnTo>
                      <a:pt x="406" y="758"/>
                    </a:lnTo>
                    <a:lnTo>
                      <a:pt x="404" y="758"/>
                    </a:lnTo>
                    <a:lnTo>
                      <a:pt x="404" y="760"/>
                    </a:lnTo>
                    <a:lnTo>
                      <a:pt x="402" y="760"/>
                    </a:lnTo>
                    <a:lnTo>
                      <a:pt x="400" y="760"/>
                    </a:lnTo>
                    <a:lnTo>
                      <a:pt x="402" y="764"/>
                    </a:lnTo>
                    <a:lnTo>
                      <a:pt x="400" y="764"/>
                    </a:lnTo>
                    <a:lnTo>
                      <a:pt x="402" y="764"/>
                    </a:lnTo>
                    <a:lnTo>
                      <a:pt x="406" y="764"/>
                    </a:lnTo>
                    <a:lnTo>
                      <a:pt x="406" y="768"/>
                    </a:lnTo>
                    <a:lnTo>
                      <a:pt x="404" y="768"/>
                    </a:lnTo>
                    <a:lnTo>
                      <a:pt x="402" y="768"/>
                    </a:lnTo>
                    <a:lnTo>
                      <a:pt x="402" y="770"/>
                    </a:lnTo>
                    <a:lnTo>
                      <a:pt x="406" y="770"/>
                    </a:lnTo>
                    <a:lnTo>
                      <a:pt x="408" y="772"/>
                    </a:lnTo>
                    <a:lnTo>
                      <a:pt x="410" y="770"/>
                    </a:lnTo>
                    <a:lnTo>
                      <a:pt x="412" y="770"/>
                    </a:lnTo>
                    <a:lnTo>
                      <a:pt x="414" y="772"/>
                    </a:lnTo>
                    <a:lnTo>
                      <a:pt x="416" y="772"/>
                    </a:lnTo>
                    <a:lnTo>
                      <a:pt x="416" y="776"/>
                    </a:lnTo>
                    <a:lnTo>
                      <a:pt x="414" y="776"/>
                    </a:lnTo>
                    <a:lnTo>
                      <a:pt x="412" y="776"/>
                    </a:lnTo>
                    <a:lnTo>
                      <a:pt x="408" y="776"/>
                    </a:lnTo>
                    <a:lnTo>
                      <a:pt x="404" y="778"/>
                    </a:lnTo>
                    <a:lnTo>
                      <a:pt x="402" y="782"/>
                    </a:lnTo>
                    <a:lnTo>
                      <a:pt x="402" y="786"/>
                    </a:lnTo>
                    <a:lnTo>
                      <a:pt x="404" y="786"/>
                    </a:lnTo>
                    <a:lnTo>
                      <a:pt x="404" y="788"/>
                    </a:lnTo>
                    <a:lnTo>
                      <a:pt x="402" y="790"/>
                    </a:lnTo>
                    <a:lnTo>
                      <a:pt x="402" y="792"/>
                    </a:lnTo>
                    <a:lnTo>
                      <a:pt x="400" y="794"/>
                    </a:lnTo>
                    <a:lnTo>
                      <a:pt x="400" y="794"/>
                    </a:lnTo>
                    <a:lnTo>
                      <a:pt x="400" y="796"/>
                    </a:lnTo>
                    <a:lnTo>
                      <a:pt x="400" y="798"/>
                    </a:lnTo>
                    <a:lnTo>
                      <a:pt x="404" y="798"/>
                    </a:lnTo>
                    <a:lnTo>
                      <a:pt x="404" y="800"/>
                    </a:lnTo>
                    <a:lnTo>
                      <a:pt x="408" y="800"/>
                    </a:lnTo>
                    <a:lnTo>
                      <a:pt x="408" y="802"/>
                    </a:lnTo>
                    <a:lnTo>
                      <a:pt x="410" y="804"/>
                    </a:lnTo>
                    <a:lnTo>
                      <a:pt x="414" y="804"/>
                    </a:lnTo>
                    <a:lnTo>
                      <a:pt x="416" y="804"/>
                    </a:lnTo>
                    <a:lnTo>
                      <a:pt x="416" y="814"/>
                    </a:lnTo>
                    <a:lnTo>
                      <a:pt x="414" y="816"/>
                    </a:lnTo>
                    <a:lnTo>
                      <a:pt x="410" y="818"/>
                    </a:lnTo>
                    <a:lnTo>
                      <a:pt x="408" y="816"/>
                    </a:lnTo>
                    <a:lnTo>
                      <a:pt x="404" y="814"/>
                    </a:lnTo>
                    <a:lnTo>
                      <a:pt x="402" y="816"/>
                    </a:lnTo>
                    <a:lnTo>
                      <a:pt x="402" y="818"/>
                    </a:lnTo>
                    <a:lnTo>
                      <a:pt x="400" y="820"/>
                    </a:lnTo>
                    <a:lnTo>
                      <a:pt x="398" y="820"/>
                    </a:lnTo>
                    <a:lnTo>
                      <a:pt x="394" y="818"/>
                    </a:lnTo>
                    <a:lnTo>
                      <a:pt x="390" y="820"/>
                    </a:lnTo>
                    <a:lnTo>
                      <a:pt x="388" y="818"/>
                    </a:lnTo>
                    <a:lnTo>
                      <a:pt x="388" y="818"/>
                    </a:lnTo>
                    <a:lnTo>
                      <a:pt x="384" y="818"/>
                    </a:lnTo>
                    <a:lnTo>
                      <a:pt x="382" y="814"/>
                    </a:lnTo>
                    <a:lnTo>
                      <a:pt x="384" y="814"/>
                    </a:lnTo>
                    <a:lnTo>
                      <a:pt x="386" y="812"/>
                    </a:lnTo>
                    <a:lnTo>
                      <a:pt x="384" y="812"/>
                    </a:lnTo>
                    <a:lnTo>
                      <a:pt x="380" y="810"/>
                    </a:lnTo>
                    <a:lnTo>
                      <a:pt x="380" y="812"/>
                    </a:lnTo>
                    <a:lnTo>
                      <a:pt x="376" y="812"/>
                    </a:lnTo>
                    <a:lnTo>
                      <a:pt x="374" y="812"/>
                    </a:lnTo>
                    <a:lnTo>
                      <a:pt x="374" y="814"/>
                    </a:lnTo>
                    <a:lnTo>
                      <a:pt x="372" y="816"/>
                    </a:lnTo>
                    <a:lnTo>
                      <a:pt x="370" y="814"/>
                    </a:lnTo>
                    <a:lnTo>
                      <a:pt x="366" y="810"/>
                    </a:lnTo>
                    <a:lnTo>
                      <a:pt x="364" y="812"/>
                    </a:lnTo>
                    <a:lnTo>
                      <a:pt x="364" y="814"/>
                    </a:lnTo>
                    <a:lnTo>
                      <a:pt x="362" y="812"/>
                    </a:lnTo>
                    <a:lnTo>
                      <a:pt x="360" y="812"/>
                    </a:lnTo>
                    <a:lnTo>
                      <a:pt x="360" y="814"/>
                    </a:lnTo>
                    <a:lnTo>
                      <a:pt x="358" y="814"/>
                    </a:lnTo>
                    <a:lnTo>
                      <a:pt x="356" y="820"/>
                    </a:lnTo>
                    <a:lnTo>
                      <a:pt x="354" y="822"/>
                    </a:lnTo>
                    <a:lnTo>
                      <a:pt x="352" y="820"/>
                    </a:lnTo>
                    <a:lnTo>
                      <a:pt x="350" y="818"/>
                    </a:lnTo>
                    <a:lnTo>
                      <a:pt x="346" y="818"/>
                    </a:lnTo>
                    <a:lnTo>
                      <a:pt x="344" y="816"/>
                    </a:lnTo>
                    <a:lnTo>
                      <a:pt x="342" y="816"/>
                    </a:lnTo>
                    <a:lnTo>
                      <a:pt x="342" y="820"/>
                    </a:lnTo>
                    <a:lnTo>
                      <a:pt x="340" y="822"/>
                    </a:lnTo>
                    <a:lnTo>
                      <a:pt x="338" y="822"/>
                    </a:lnTo>
                    <a:lnTo>
                      <a:pt x="338" y="820"/>
                    </a:lnTo>
                    <a:lnTo>
                      <a:pt x="338" y="818"/>
                    </a:lnTo>
                    <a:lnTo>
                      <a:pt x="336" y="818"/>
                    </a:lnTo>
                    <a:lnTo>
                      <a:pt x="332" y="814"/>
                    </a:lnTo>
                    <a:lnTo>
                      <a:pt x="330" y="812"/>
                    </a:lnTo>
                    <a:lnTo>
                      <a:pt x="328" y="812"/>
                    </a:lnTo>
                    <a:lnTo>
                      <a:pt x="326" y="808"/>
                    </a:lnTo>
                    <a:lnTo>
                      <a:pt x="324" y="808"/>
                    </a:lnTo>
                    <a:lnTo>
                      <a:pt x="322" y="806"/>
                    </a:lnTo>
                    <a:lnTo>
                      <a:pt x="320" y="806"/>
                    </a:lnTo>
                    <a:lnTo>
                      <a:pt x="316" y="808"/>
                    </a:lnTo>
                    <a:lnTo>
                      <a:pt x="314" y="806"/>
                    </a:lnTo>
                    <a:lnTo>
                      <a:pt x="312" y="802"/>
                    </a:lnTo>
                    <a:lnTo>
                      <a:pt x="310" y="804"/>
                    </a:lnTo>
                    <a:lnTo>
                      <a:pt x="308" y="806"/>
                    </a:lnTo>
                    <a:lnTo>
                      <a:pt x="304" y="806"/>
                    </a:lnTo>
                    <a:lnTo>
                      <a:pt x="304" y="806"/>
                    </a:lnTo>
                    <a:lnTo>
                      <a:pt x="304" y="808"/>
                    </a:lnTo>
                    <a:lnTo>
                      <a:pt x="304" y="806"/>
                    </a:lnTo>
                    <a:lnTo>
                      <a:pt x="302" y="806"/>
                    </a:lnTo>
                    <a:lnTo>
                      <a:pt x="300" y="810"/>
                    </a:lnTo>
                    <a:lnTo>
                      <a:pt x="298" y="810"/>
                    </a:lnTo>
                    <a:lnTo>
                      <a:pt x="296" y="810"/>
                    </a:lnTo>
                    <a:lnTo>
                      <a:pt x="298" y="806"/>
                    </a:lnTo>
                    <a:lnTo>
                      <a:pt x="298" y="806"/>
                    </a:lnTo>
                    <a:lnTo>
                      <a:pt x="296" y="804"/>
                    </a:lnTo>
                    <a:lnTo>
                      <a:pt x="292" y="802"/>
                    </a:lnTo>
                    <a:lnTo>
                      <a:pt x="292" y="804"/>
                    </a:lnTo>
                    <a:lnTo>
                      <a:pt x="292" y="806"/>
                    </a:lnTo>
                    <a:lnTo>
                      <a:pt x="292" y="808"/>
                    </a:lnTo>
                    <a:lnTo>
                      <a:pt x="290" y="808"/>
                    </a:lnTo>
                    <a:lnTo>
                      <a:pt x="288" y="808"/>
                    </a:lnTo>
                    <a:lnTo>
                      <a:pt x="286" y="812"/>
                    </a:lnTo>
                    <a:lnTo>
                      <a:pt x="284" y="812"/>
                    </a:lnTo>
                    <a:lnTo>
                      <a:pt x="282" y="814"/>
                    </a:lnTo>
                    <a:lnTo>
                      <a:pt x="280" y="818"/>
                    </a:lnTo>
                    <a:lnTo>
                      <a:pt x="282" y="820"/>
                    </a:lnTo>
                    <a:lnTo>
                      <a:pt x="282" y="822"/>
                    </a:lnTo>
                    <a:lnTo>
                      <a:pt x="278" y="822"/>
                    </a:lnTo>
                    <a:lnTo>
                      <a:pt x="274" y="822"/>
                    </a:lnTo>
                    <a:lnTo>
                      <a:pt x="278" y="834"/>
                    </a:lnTo>
                    <a:lnTo>
                      <a:pt x="276" y="834"/>
                    </a:lnTo>
                    <a:lnTo>
                      <a:pt x="276" y="838"/>
                    </a:lnTo>
                    <a:lnTo>
                      <a:pt x="272" y="838"/>
                    </a:lnTo>
                    <a:lnTo>
                      <a:pt x="268" y="836"/>
                    </a:lnTo>
                    <a:lnTo>
                      <a:pt x="268" y="834"/>
                    </a:lnTo>
                    <a:lnTo>
                      <a:pt x="262" y="828"/>
                    </a:lnTo>
                    <a:lnTo>
                      <a:pt x="260" y="830"/>
                    </a:lnTo>
                    <a:lnTo>
                      <a:pt x="260" y="834"/>
                    </a:lnTo>
                    <a:lnTo>
                      <a:pt x="256" y="838"/>
                    </a:lnTo>
                    <a:lnTo>
                      <a:pt x="254" y="838"/>
                    </a:lnTo>
                    <a:lnTo>
                      <a:pt x="254" y="844"/>
                    </a:lnTo>
                    <a:lnTo>
                      <a:pt x="256" y="846"/>
                    </a:lnTo>
                    <a:lnTo>
                      <a:pt x="254" y="854"/>
                    </a:lnTo>
                    <a:lnTo>
                      <a:pt x="254" y="858"/>
                    </a:lnTo>
                    <a:lnTo>
                      <a:pt x="258" y="860"/>
                    </a:lnTo>
                    <a:lnTo>
                      <a:pt x="260" y="864"/>
                    </a:lnTo>
                    <a:lnTo>
                      <a:pt x="260" y="866"/>
                    </a:lnTo>
                    <a:lnTo>
                      <a:pt x="264" y="870"/>
                    </a:lnTo>
                    <a:lnTo>
                      <a:pt x="264" y="868"/>
                    </a:lnTo>
                    <a:lnTo>
                      <a:pt x="272" y="870"/>
                    </a:lnTo>
                    <a:lnTo>
                      <a:pt x="278" y="874"/>
                    </a:lnTo>
                    <a:lnTo>
                      <a:pt x="284" y="882"/>
                    </a:lnTo>
                    <a:lnTo>
                      <a:pt x="278" y="882"/>
                    </a:lnTo>
                    <a:lnTo>
                      <a:pt x="278" y="884"/>
                    </a:lnTo>
                    <a:lnTo>
                      <a:pt x="282" y="888"/>
                    </a:lnTo>
                    <a:lnTo>
                      <a:pt x="286" y="886"/>
                    </a:lnTo>
                    <a:lnTo>
                      <a:pt x="290" y="888"/>
                    </a:lnTo>
                    <a:lnTo>
                      <a:pt x="290" y="888"/>
                    </a:lnTo>
                    <a:lnTo>
                      <a:pt x="290" y="888"/>
                    </a:lnTo>
                    <a:lnTo>
                      <a:pt x="290" y="890"/>
                    </a:lnTo>
                    <a:lnTo>
                      <a:pt x="290" y="890"/>
                    </a:lnTo>
                    <a:lnTo>
                      <a:pt x="286" y="892"/>
                    </a:lnTo>
                    <a:lnTo>
                      <a:pt x="288" y="892"/>
                    </a:lnTo>
                    <a:lnTo>
                      <a:pt x="288" y="894"/>
                    </a:lnTo>
                    <a:lnTo>
                      <a:pt x="286" y="894"/>
                    </a:lnTo>
                    <a:lnTo>
                      <a:pt x="288" y="894"/>
                    </a:lnTo>
                    <a:lnTo>
                      <a:pt x="288" y="896"/>
                    </a:lnTo>
                    <a:lnTo>
                      <a:pt x="286" y="896"/>
                    </a:lnTo>
                    <a:lnTo>
                      <a:pt x="284" y="896"/>
                    </a:lnTo>
                    <a:lnTo>
                      <a:pt x="282" y="896"/>
                    </a:lnTo>
                    <a:lnTo>
                      <a:pt x="282" y="896"/>
                    </a:lnTo>
                    <a:lnTo>
                      <a:pt x="284" y="898"/>
                    </a:lnTo>
                    <a:lnTo>
                      <a:pt x="286" y="898"/>
                    </a:lnTo>
                    <a:lnTo>
                      <a:pt x="284" y="900"/>
                    </a:lnTo>
                    <a:lnTo>
                      <a:pt x="282" y="898"/>
                    </a:lnTo>
                    <a:lnTo>
                      <a:pt x="282" y="898"/>
                    </a:lnTo>
                    <a:lnTo>
                      <a:pt x="282" y="898"/>
                    </a:lnTo>
                    <a:lnTo>
                      <a:pt x="280" y="898"/>
                    </a:lnTo>
                    <a:lnTo>
                      <a:pt x="278" y="898"/>
                    </a:lnTo>
                    <a:lnTo>
                      <a:pt x="280" y="900"/>
                    </a:lnTo>
                    <a:lnTo>
                      <a:pt x="282" y="900"/>
                    </a:lnTo>
                    <a:lnTo>
                      <a:pt x="280" y="902"/>
                    </a:lnTo>
                    <a:lnTo>
                      <a:pt x="278" y="902"/>
                    </a:lnTo>
                    <a:lnTo>
                      <a:pt x="276" y="902"/>
                    </a:lnTo>
                    <a:lnTo>
                      <a:pt x="276" y="902"/>
                    </a:lnTo>
                    <a:lnTo>
                      <a:pt x="276" y="904"/>
                    </a:lnTo>
                    <a:lnTo>
                      <a:pt x="274" y="904"/>
                    </a:lnTo>
                    <a:lnTo>
                      <a:pt x="272" y="902"/>
                    </a:lnTo>
                    <a:lnTo>
                      <a:pt x="272" y="902"/>
                    </a:lnTo>
                    <a:lnTo>
                      <a:pt x="272" y="904"/>
                    </a:lnTo>
                    <a:lnTo>
                      <a:pt x="270" y="906"/>
                    </a:lnTo>
                    <a:lnTo>
                      <a:pt x="270" y="908"/>
                    </a:lnTo>
                    <a:lnTo>
                      <a:pt x="268" y="910"/>
                    </a:lnTo>
                    <a:lnTo>
                      <a:pt x="268" y="912"/>
                    </a:lnTo>
                    <a:lnTo>
                      <a:pt x="266" y="914"/>
                    </a:lnTo>
                    <a:lnTo>
                      <a:pt x="266" y="918"/>
                    </a:lnTo>
                    <a:lnTo>
                      <a:pt x="266" y="918"/>
                    </a:lnTo>
                    <a:lnTo>
                      <a:pt x="264" y="922"/>
                    </a:lnTo>
                    <a:lnTo>
                      <a:pt x="266" y="926"/>
                    </a:lnTo>
                    <a:lnTo>
                      <a:pt x="268" y="926"/>
                    </a:lnTo>
                    <a:lnTo>
                      <a:pt x="270" y="926"/>
                    </a:lnTo>
                    <a:lnTo>
                      <a:pt x="270" y="928"/>
                    </a:lnTo>
                    <a:lnTo>
                      <a:pt x="274" y="928"/>
                    </a:lnTo>
                    <a:lnTo>
                      <a:pt x="274" y="932"/>
                    </a:lnTo>
                    <a:lnTo>
                      <a:pt x="276" y="934"/>
                    </a:lnTo>
                    <a:lnTo>
                      <a:pt x="278" y="932"/>
                    </a:lnTo>
                    <a:lnTo>
                      <a:pt x="278" y="932"/>
                    </a:lnTo>
                    <a:lnTo>
                      <a:pt x="278" y="934"/>
                    </a:lnTo>
                    <a:lnTo>
                      <a:pt x="276" y="938"/>
                    </a:lnTo>
                    <a:lnTo>
                      <a:pt x="276" y="936"/>
                    </a:lnTo>
                    <a:lnTo>
                      <a:pt x="276" y="938"/>
                    </a:lnTo>
                    <a:lnTo>
                      <a:pt x="278" y="938"/>
                    </a:lnTo>
                    <a:lnTo>
                      <a:pt x="278" y="940"/>
                    </a:lnTo>
                    <a:lnTo>
                      <a:pt x="278" y="942"/>
                    </a:lnTo>
                    <a:lnTo>
                      <a:pt x="278" y="946"/>
                    </a:lnTo>
                    <a:lnTo>
                      <a:pt x="280" y="948"/>
                    </a:lnTo>
                    <a:lnTo>
                      <a:pt x="282" y="952"/>
                    </a:lnTo>
                    <a:lnTo>
                      <a:pt x="286" y="956"/>
                    </a:lnTo>
                    <a:lnTo>
                      <a:pt x="292" y="962"/>
                    </a:lnTo>
                    <a:lnTo>
                      <a:pt x="294" y="962"/>
                    </a:lnTo>
                    <a:lnTo>
                      <a:pt x="294" y="962"/>
                    </a:lnTo>
                    <a:lnTo>
                      <a:pt x="290" y="968"/>
                    </a:lnTo>
                    <a:lnTo>
                      <a:pt x="286" y="970"/>
                    </a:lnTo>
                    <a:lnTo>
                      <a:pt x="284" y="972"/>
                    </a:lnTo>
                    <a:lnTo>
                      <a:pt x="278" y="972"/>
                    </a:lnTo>
                    <a:lnTo>
                      <a:pt x="278" y="968"/>
                    </a:lnTo>
                    <a:lnTo>
                      <a:pt x="272" y="964"/>
                    </a:lnTo>
                    <a:lnTo>
                      <a:pt x="268" y="964"/>
                    </a:lnTo>
                    <a:lnTo>
                      <a:pt x="268" y="968"/>
                    </a:lnTo>
                    <a:lnTo>
                      <a:pt x="270" y="970"/>
                    </a:lnTo>
                    <a:lnTo>
                      <a:pt x="272" y="972"/>
                    </a:lnTo>
                    <a:lnTo>
                      <a:pt x="272" y="976"/>
                    </a:lnTo>
                    <a:lnTo>
                      <a:pt x="266" y="974"/>
                    </a:lnTo>
                    <a:lnTo>
                      <a:pt x="262" y="974"/>
                    </a:lnTo>
                    <a:lnTo>
                      <a:pt x="254" y="970"/>
                    </a:lnTo>
                    <a:lnTo>
                      <a:pt x="250" y="972"/>
                    </a:lnTo>
                    <a:lnTo>
                      <a:pt x="250" y="974"/>
                    </a:lnTo>
                    <a:lnTo>
                      <a:pt x="252" y="976"/>
                    </a:lnTo>
                    <a:lnTo>
                      <a:pt x="250" y="974"/>
                    </a:lnTo>
                    <a:lnTo>
                      <a:pt x="242" y="974"/>
                    </a:lnTo>
                    <a:lnTo>
                      <a:pt x="242" y="974"/>
                    </a:lnTo>
                    <a:lnTo>
                      <a:pt x="236" y="974"/>
                    </a:lnTo>
                    <a:lnTo>
                      <a:pt x="232" y="976"/>
                    </a:lnTo>
                    <a:lnTo>
                      <a:pt x="232" y="976"/>
                    </a:lnTo>
                    <a:lnTo>
                      <a:pt x="230" y="976"/>
                    </a:lnTo>
                    <a:lnTo>
                      <a:pt x="224" y="972"/>
                    </a:lnTo>
                    <a:lnTo>
                      <a:pt x="222" y="970"/>
                    </a:lnTo>
                    <a:lnTo>
                      <a:pt x="220" y="972"/>
                    </a:lnTo>
                    <a:lnTo>
                      <a:pt x="220" y="972"/>
                    </a:lnTo>
                    <a:lnTo>
                      <a:pt x="216" y="972"/>
                    </a:lnTo>
                    <a:lnTo>
                      <a:pt x="214" y="972"/>
                    </a:lnTo>
                    <a:lnTo>
                      <a:pt x="214" y="972"/>
                    </a:lnTo>
                    <a:lnTo>
                      <a:pt x="214" y="970"/>
                    </a:lnTo>
                    <a:lnTo>
                      <a:pt x="212" y="970"/>
                    </a:lnTo>
                    <a:lnTo>
                      <a:pt x="212" y="970"/>
                    </a:lnTo>
                    <a:lnTo>
                      <a:pt x="212" y="968"/>
                    </a:lnTo>
                    <a:lnTo>
                      <a:pt x="212" y="966"/>
                    </a:lnTo>
                    <a:lnTo>
                      <a:pt x="212" y="966"/>
                    </a:lnTo>
                    <a:lnTo>
                      <a:pt x="210" y="962"/>
                    </a:lnTo>
                    <a:lnTo>
                      <a:pt x="208" y="956"/>
                    </a:lnTo>
                    <a:lnTo>
                      <a:pt x="208" y="954"/>
                    </a:lnTo>
                    <a:lnTo>
                      <a:pt x="206" y="950"/>
                    </a:lnTo>
                    <a:lnTo>
                      <a:pt x="202" y="950"/>
                    </a:lnTo>
                    <a:lnTo>
                      <a:pt x="202" y="948"/>
                    </a:lnTo>
                    <a:lnTo>
                      <a:pt x="198" y="946"/>
                    </a:lnTo>
                    <a:lnTo>
                      <a:pt x="198" y="946"/>
                    </a:lnTo>
                    <a:lnTo>
                      <a:pt x="196" y="946"/>
                    </a:lnTo>
                    <a:lnTo>
                      <a:pt x="194" y="946"/>
                    </a:lnTo>
                    <a:lnTo>
                      <a:pt x="192" y="942"/>
                    </a:lnTo>
                    <a:lnTo>
                      <a:pt x="190" y="942"/>
                    </a:lnTo>
                    <a:lnTo>
                      <a:pt x="188" y="942"/>
                    </a:lnTo>
                    <a:lnTo>
                      <a:pt x="188" y="940"/>
                    </a:lnTo>
                    <a:lnTo>
                      <a:pt x="186" y="940"/>
                    </a:lnTo>
                    <a:lnTo>
                      <a:pt x="184" y="938"/>
                    </a:lnTo>
                    <a:lnTo>
                      <a:pt x="182" y="938"/>
                    </a:lnTo>
                    <a:lnTo>
                      <a:pt x="180" y="936"/>
                    </a:lnTo>
                    <a:lnTo>
                      <a:pt x="178" y="934"/>
                    </a:lnTo>
                    <a:lnTo>
                      <a:pt x="172" y="928"/>
                    </a:lnTo>
                    <a:lnTo>
                      <a:pt x="168" y="926"/>
                    </a:lnTo>
                    <a:lnTo>
                      <a:pt x="164" y="924"/>
                    </a:lnTo>
                    <a:lnTo>
                      <a:pt x="158" y="924"/>
                    </a:lnTo>
                    <a:lnTo>
                      <a:pt x="156" y="922"/>
                    </a:lnTo>
                    <a:lnTo>
                      <a:pt x="156" y="920"/>
                    </a:lnTo>
                    <a:lnTo>
                      <a:pt x="152" y="916"/>
                    </a:lnTo>
                    <a:lnTo>
                      <a:pt x="150" y="916"/>
                    </a:lnTo>
                    <a:lnTo>
                      <a:pt x="148" y="916"/>
                    </a:lnTo>
                    <a:lnTo>
                      <a:pt x="150" y="916"/>
                    </a:lnTo>
                    <a:lnTo>
                      <a:pt x="152" y="914"/>
                    </a:lnTo>
                    <a:lnTo>
                      <a:pt x="150" y="912"/>
                    </a:lnTo>
                    <a:lnTo>
                      <a:pt x="150" y="910"/>
                    </a:lnTo>
                    <a:lnTo>
                      <a:pt x="154" y="912"/>
                    </a:lnTo>
                    <a:lnTo>
                      <a:pt x="156" y="914"/>
                    </a:lnTo>
                    <a:lnTo>
                      <a:pt x="156" y="912"/>
                    </a:lnTo>
                    <a:lnTo>
                      <a:pt x="158" y="914"/>
                    </a:lnTo>
                    <a:lnTo>
                      <a:pt x="158" y="910"/>
                    </a:lnTo>
                    <a:lnTo>
                      <a:pt x="158" y="910"/>
                    </a:lnTo>
                    <a:lnTo>
                      <a:pt x="158" y="906"/>
                    </a:lnTo>
                    <a:lnTo>
                      <a:pt x="160" y="904"/>
                    </a:lnTo>
                    <a:lnTo>
                      <a:pt x="160" y="904"/>
                    </a:lnTo>
                    <a:lnTo>
                      <a:pt x="162" y="902"/>
                    </a:lnTo>
                    <a:lnTo>
                      <a:pt x="164" y="902"/>
                    </a:lnTo>
                    <a:lnTo>
                      <a:pt x="164" y="900"/>
                    </a:lnTo>
                    <a:lnTo>
                      <a:pt x="166" y="900"/>
                    </a:lnTo>
                    <a:lnTo>
                      <a:pt x="166" y="900"/>
                    </a:lnTo>
                    <a:lnTo>
                      <a:pt x="164" y="898"/>
                    </a:lnTo>
                    <a:lnTo>
                      <a:pt x="162" y="898"/>
                    </a:lnTo>
                    <a:lnTo>
                      <a:pt x="162" y="898"/>
                    </a:lnTo>
                    <a:lnTo>
                      <a:pt x="160" y="896"/>
                    </a:lnTo>
                    <a:lnTo>
                      <a:pt x="158" y="894"/>
                    </a:lnTo>
                    <a:lnTo>
                      <a:pt x="162" y="892"/>
                    </a:lnTo>
                    <a:lnTo>
                      <a:pt x="164" y="894"/>
                    </a:lnTo>
                    <a:lnTo>
                      <a:pt x="166" y="892"/>
                    </a:lnTo>
                    <a:lnTo>
                      <a:pt x="164" y="892"/>
                    </a:lnTo>
                    <a:lnTo>
                      <a:pt x="164" y="890"/>
                    </a:lnTo>
                    <a:lnTo>
                      <a:pt x="166" y="888"/>
                    </a:lnTo>
                    <a:lnTo>
                      <a:pt x="172" y="884"/>
                    </a:lnTo>
                    <a:lnTo>
                      <a:pt x="174" y="882"/>
                    </a:lnTo>
                    <a:lnTo>
                      <a:pt x="172" y="882"/>
                    </a:lnTo>
                    <a:lnTo>
                      <a:pt x="170" y="882"/>
                    </a:lnTo>
                    <a:lnTo>
                      <a:pt x="166" y="884"/>
                    </a:lnTo>
                    <a:lnTo>
                      <a:pt x="164" y="884"/>
                    </a:lnTo>
                    <a:lnTo>
                      <a:pt x="164" y="884"/>
                    </a:lnTo>
                    <a:lnTo>
                      <a:pt x="164" y="884"/>
                    </a:lnTo>
                    <a:lnTo>
                      <a:pt x="164" y="878"/>
                    </a:lnTo>
                    <a:lnTo>
                      <a:pt x="166" y="878"/>
                    </a:lnTo>
                    <a:lnTo>
                      <a:pt x="168" y="874"/>
                    </a:lnTo>
                    <a:lnTo>
                      <a:pt x="174" y="872"/>
                    </a:lnTo>
                    <a:lnTo>
                      <a:pt x="176" y="870"/>
                    </a:lnTo>
                    <a:lnTo>
                      <a:pt x="176" y="868"/>
                    </a:lnTo>
                    <a:lnTo>
                      <a:pt x="178" y="864"/>
                    </a:lnTo>
                    <a:lnTo>
                      <a:pt x="178" y="860"/>
                    </a:lnTo>
                    <a:lnTo>
                      <a:pt x="174" y="858"/>
                    </a:lnTo>
                    <a:lnTo>
                      <a:pt x="174" y="852"/>
                    </a:lnTo>
                    <a:lnTo>
                      <a:pt x="178" y="852"/>
                    </a:lnTo>
                    <a:lnTo>
                      <a:pt x="178" y="848"/>
                    </a:lnTo>
                    <a:lnTo>
                      <a:pt x="178" y="846"/>
                    </a:lnTo>
                    <a:lnTo>
                      <a:pt x="178" y="844"/>
                    </a:lnTo>
                    <a:lnTo>
                      <a:pt x="176" y="842"/>
                    </a:lnTo>
                    <a:lnTo>
                      <a:pt x="174" y="844"/>
                    </a:lnTo>
                    <a:lnTo>
                      <a:pt x="170" y="842"/>
                    </a:lnTo>
                    <a:lnTo>
                      <a:pt x="168" y="842"/>
                    </a:lnTo>
                    <a:lnTo>
                      <a:pt x="164" y="842"/>
                    </a:lnTo>
                    <a:lnTo>
                      <a:pt x="162" y="840"/>
                    </a:lnTo>
                    <a:lnTo>
                      <a:pt x="160" y="840"/>
                    </a:lnTo>
                    <a:lnTo>
                      <a:pt x="154" y="838"/>
                    </a:lnTo>
                    <a:lnTo>
                      <a:pt x="154" y="840"/>
                    </a:lnTo>
                    <a:lnTo>
                      <a:pt x="152" y="838"/>
                    </a:lnTo>
                    <a:lnTo>
                      <a:pt x="148" y="836"/>
                    </a:lnTo>
                    <a:lnTo>
                      <a:pt x="146" y="830"/>
                    </a:lnTo>
                    <a:lnTo>
                      <a:pt x="144" y="830"/>
                    </a:lnTo>
                    <a:lnTo>
                      <a:pt x="140" y="834"/>
                    </a:lnTo>
                    <a:lnTo>
                      <a:pt x="136" y="832"/>
                    </a:lnTo>
                    <a:lnTo>
                      <a:pt x="134" y="834"/>
                    </a:lnTo>
                    <a:lnTo>
                      <a:pt x="130" y="832"/>
                    </a:lnTo>
                    <a:lnTo>
                      <a:pt x="128" y="834"/>
                    </a:lnTo>
                    <a:lnTo>
                      <a:pt x="122" y="828"/>
                    </a:lnTo>
                    <a:lnTo>
                      <a:pt x="122" y="824"/>
                    </a:lnTo>
                    <a:lnTo>
                      <a:pt x="122" y="822"/>
                    </a:lnTo>
                    <a:lnTo>
                      <a:pt x="118" y="820"/>
                    </a:lnTo>
                    <a:lnTo>
                      <a:pt x="118" y="818"/>
                    </a:lnTo>
                    <a:lnTo>
                      <a:pt x="116" y="816"/>
                    </a:lnTo>
                    <a:lnTo>
                      <a:pt x="110" y="818"/>
                    </a:lnTo>
                    <a:lnTo>
                      <a:pt x="106" y="814"/>
                    </a:lnTo>
                    <a:lnTo>
                      <a:pt x="108" y="810"/>
                    </a:lnTo>
                    <a:lnTo>
                      <a:pt x="104" y="808"/>
                    </a:lnTo>
                    <a:lnTo>
                      <a:pt x="102" y="802"/>
                    </a:lnTo>
                    <a:lnTo>
                      <a:pt x="100" y="802"/>
                    </a:lnTo>
                    <a:lnTo>
                      <a:pt x="96" y="804"/>
                    </a:lnTo>
                    <a:lnTo>
                      <a:pt x="90" y="804"/>
                    </a:lnTo>
                    <a:lnTo>
                      <a:pt x="84" y="802"/>
                    </a:lnTo>
                    <a:lnTo>
                      <a:pt x="82" y="804"/>
                    </a:lnTo>
                    <a:lnTo>
                      <a:pt x="82" y="806"/>
                    </a:lnTo>
                    <a:lnTo>
                      <a:pt x="80" y="806"/>
                    </a:lnTo>
                    <a:lnTo>
                      <a:pt x="78" y="806"/>
                    </a:lnTo>
                    <a:lnTo>
                      <a:pt x="78" y="804"/>
                    </a:lnTo>
                    <a:lnTo>
                      <a:pt x="76" y="800"/>
                    </a:lnTo>
                    <a:lnTo>
                      <a:pt x="76" y="796"/>
                    </a:lnTo>
                    <a:lnTo>
                      <a:pt x="74" y="792"/>
                    </a:lnTo>
                    <a:lnTo>
                      <a:pt x="74" y="790"/>
                    </a:lnTo>
                    <a:lnTo>
                      <a:pt x="74" y="788"/>
                    </a:lnTo>
                    <a:lnTo>
                      <a:pt x="76" y="790"/>
                    </a:lnTo>
                    <a:lnTo>
                      <a:pt x="82" y="790"/>
                    </a:lnTo>
                    <a:lnTo>
                      <a:pt x="86" y="786"/>
                    </a:lnTo>
                    <a:lnTo>
                      <a:pt x="88" y="784"/>
                    </a:lnTo>
                    <a:lnTo>
                      <a:pt x="84" y="782"/>
                    </a:lnTo>
                    <a:lnTo>
                      <a:pt x="84" y="780"/>
                    </a:lnTo>
                    <a:lnTo>
                      <a:pt x="78" y="776"/>
                    </a:lnTo>
                    <a:lnTo>
                      <a:pt x="74" y="774"/>
                    </a:lnTo>
                    <a:lnTo>
                      <a:pt x="74" y="770"/>
                    </a:lnTo>
                    <a:lnTo>
                      <a:pt x="72" y="768"/>
                    </a:lnTo>
                    <a:lnTo>
                      <a:pt x="68" y="764"/>
                    </a:lnTo>
                    <a:lnTo>
                      <a:pt x="66" y="760"/>
                    </a:lnTo>
                    <a:lnTo>
                      <a:pt x="64" y="758"/>
                    </a:lnTo>
                    <a:lnTo>
                      <a:pt x="64" y="754"/>
                    </a:lnTo>
                    <a:lnTo>
                      <a:pt x="62" y="752"/>
                    </a:lnTo>
                    <a:lnTo>
                      <a:pt x="62" y="748"/>
                    </a:lnTo>
                    <a:lnTo>
                      <a:pt x="62" y="746"/>
                    </a:lnTo>
                    <a:lnTo>
                      <a:pt x="56" y="744"/>
                    </a:lnTo>
                    <a:lnTo>
                      <a:pt x="54" y="744"/>
                    </a:lnTo>
                    <a:lnTo>
                      <a:pt x="54" y="742"/>
                    </a:lnTo>
                    <a:lnTo>
                      <a:pt x="50" y="742"/>
                    </a:lnTo>
                    <a:lnTo>
                      <a:pt x="46" y="744"/>
                    </a:lnTo>
                    <a:lnTo>
                      <a:pt x="44" y="742"/>
                    </a:lnTo>
                    <a:lnTo>
                      <a:pt x="42" y="740"/>
                    </a:lnTo>
                    <a:lnTo>
                      <a:pt x="38" y="742"/>
                    </a:lnTo>
                    <a:lnTo>
                      <a:pt x="36" y="738"/>
                    </a:lnTo>
                    <a:lnTo>
                      <a:pt x="34" y="740"/>
                    </a:lnTo>
                    <a:lnTo>
                      <a:pt x="32" y="738"/>
                    </a:lnTo>
                    <a:lnTo>
                      <a:pt x="30" y="738"/>
                    </a:lnTo>
                    <a:lnTo>
                      <a:pt x="30" y="736"/>
                    </a:lnTo>
                    <a:lnTo>
                      <a:pt x="28" y="732"/>
                    </a:lnTo>
                    <a:lnTo>
                      <a:pt x="26" y="730"/>
                    </a:lnTo>
                    <a:lnTo>
                      <a:pt x="26" y="728"/>
                    </a:lnTo>
                    <a:lnTo>
                      <a:pt x="24" y="726"/>
                    </a:lnTo>
                    <a:lnTo>
                      <a:pt x="26" y="724"/>
                    </a:lnTo>
                    <a:lnTo>
                      <a:pt x="24" y="722"/>
                    </a:lnTo>
                    <a:lnTo>
                      <a:pt x="24" y="720"/>
                    </a:lnTo>
                    <a:lnTo>
                      <a:pt x="24" y="720"/>
                    </a:lnTo>
                    <a:lnTo>
                      <a:pt x="24" y="718"/>
                    </a:lnTo>
                    <a:lnTo>
                      <a:pt x="20" y="716"/>
                    </a:lnTo>
                    <a:lnTo>
                      <a:pt x="22" y="714"/>
                    </a:lnTo>
                    <a:lnTo>
                      <a:pt x="22" y="712"/>
                    </a:lnTo>
                    <a:lnTo>
                      <a:pt x="24" y="710"/>
                    </a:lnTo>
                    <a:lnTo>
                      <a:pt x="24" y="708"/>
                    </a:lnTo>
                    <a:lnTo>
                      <a:pt x="18" y="698"/>
                    </a:lnTo>
                    <a:lnTo>
                      <a:pt x="20" y="688"/>
                    </a:lnTo>
                    <a:lnTo>
                      <a:pt x="20" y="688"/>
                    </a:lnTo>
                    <a:lnTo>
                      <a:pt x="22" y="684"/>
                    </a:lnTo>
                    <a:lnTo>
                      <a:pt x="24" y="682"/>
                    </a:lnTo>
                    <a:lnTo>
                      <a:pt x="24" y="680"/>
                    </a:lnTo>
                    <a:lnTo>
                      <a:pt x="24" y="680"/>
                    </a:lnTo>
                    <a:lnTo>
                      <a:pt x="22" y="678"/>
                    </a:lnTo>
                    <a:lnTo>
                      <a:pt x="22" y="678"/>
                    </a:lnTo>
                    <a:lnTo>
                      <a:pt x="24" y="676"/>
                    </a:lnTo>
                    <a:lnTo>
                      <a:pt x="22" y="674"/>
                    </a:lnTo>
                    <a:lnTo>
                      <a:pt x="22" y="672"/>
                    </a:lnTo>
                    <a:lnTo>
                      <a:pt x="24" y="672"/>
                    </a:lnTo>
                    <a:lnTo>
                      <a:pt x="24" y="674"/>
                    </a:lnTo>
                    <a:lnTo>
                      <a:pt x="26" y="674"/>
                    </a:lnTo>
                    <a:lnTo>
                      <a:pt x="26" y="670"/>
                    </a:lnTo>
                    <a:lnTo>
                      <a:pt x="28" y="670"/>
                    </a:lnTo>
                    <a:lnTo>
                      <a:pt x="30" y="670"/>
                    </a:lnTo>
                    <a:lnTo>
                      <a:pt x="32" y="668"/>
                    </a:lnTo>
                    <a:lnTo>
                      <a:pt x="34" y="666"/>
                    </a:lnTo>
                    <a:lnTo>
                      <a:pt x="36" y="666"/>
                    </a:lnTo>
                    <a:lnTo>
                      <a:pt x="40" y="668"/>
                    </a:lnTo>
                    <a:lnTo>
                      <a:pt x="40" y="666"/>
                    </a:lnTo>
                    <a:lnTo>
                      <a:pt x="38" y="662"/>
                    </a:lnTo>
                    <a:lnTo>
                      <a:pt x="36" y="662"/>
                    </a:lnTo>
                    <a:lnTo>
                      <a:pt x="36" y="662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28" y="660"/>
                    </a:lnTo>
                    <a:lnTo>
                      <a:pt x="26" y="658"/>
                    </a:lnTo>
                    <a:lnTo>
                      <a:pt x="26" y="656"/>
                    </a:lnTo>
                    <a:lnTo>
                      <a:pt x="28" y="658"/>
                    </a:lnTo>
                    <a:lnTo>
                      <a:pt x="28" y="656"/>
                    </a:lnTo>
                    <a:lnTo>
                      <a:pt x="28" y="654"/>
                    </a:lnTo>
                    <a:lnTo>
                      <a:pt x="30" y="652"/>
                    </a:lnTo>
                    <a:lnTo>
                      <a:pt x="26" y="654"/>
                    </a:lnTo>
                    <a:lnTo>
                      <a:pt x="26" y="654"/>
                    </a:lnTo>
                    <a:lnTo>
                      <a:pt x="24" y="654"/>
                    </a:lnTo>
                    <a:lnTo>
                      <a:pt x="24" y="654"/>
                    </a:lnTo>
                    <a:lnTo>
                      <a:pt x="22" y="656"/>
                    </a:lnTo>
                    <a:lnTo>
                      <a:pt x="22" y="656"/>
                    </a:lnTo>
                    <a:lnTo>
                      <a:pt x="22" y="652"/>
                    </a:lnTo>
                    <a:lnTo>
                      <a:pt x="28" y="646"/>
                    </a:lnTo>
                    <a:lnTo>
                      <a:pt x="30" y="646"/>
                    </a:lnTo>
                    <a:lnTo>
                      <a:pt x="34" y="640"/>
                    </a:lnTo>
                    <a:lnTo>
                      <a:pt x="38" y="634"/>
                    </a:lnTo>
                    <a:lnTo>
                      <a:pt x="40" y="628"/>
                    </a:lnTo>
                    <a:lnTo>
                      <a:pt x="46" y="620"/>
                    </a:lnTo>
                    <a:lnTo>
                      <a:pt x="48" y="612"/>
                    </a:lnTo>
                    <a:lnTo>
                      <a:pt x="48" y="608"/>
                    </a:lnTo>
                    <a:lnTo>
                      <a:pt x="42" y="602"/>
                    </a:lnTo>
                    <a:lnTo>
                      <a:pt x="40" y="600"/>
                    </a:lnTo>
                    <a:lnTo>
                      <a:pt x="34" y="592"/>
                    </a:lnTo>
                    <a:lnTo>
                      <a:pt x="34" y="588"/>
                    </a:lnTo>
                    <a:lnTo>
                      <a:pt x="36" y="586"/>
                    </a:lnTo>
                    <a:lnTo>
                      <a:pt x="36" y="582"/>
                    </a:lnTo>
                    <a:lnTo>
                      <a:pt x="32" y="578"/>
                    </a:lnTo>
                    <a:lnTo>
                      <a:pt x="32" y="576"/>
                    </a:lnTo>
                    <a:lnTo>
                      <a:pt x="32" y="572"/>
                    </a:lnTo>
                    <a:lnTo>
                      <a:pt x="32" y="570"/>
                    </a:lnTo>
                    <a:lnTo>
                      <a:pt x="32" y="568"/>
                    </a:lnTo>
                    <a:lnTo>
                      <a:pt x="28" y="568"/>
                    </a:lnTo>
                    <a:lnTo>
                      <a:pt x="26" y="566"/>
                    </a:lnTo>
                    <a:lnTo>
                      <a:pt x="26" y="562"/>
                    </a:lnTo>
                    <a:lnTo>
                      <a:pt x="28" y="560"/>
                    </a:lnTo>
                    <a:lnTo>
                      <a:pt x="26" y="558"/>
                    </a:lnTo>
                    <a:lnTo>
                      <a:pt x="26" y="556"/>
                    </a:lnTo>
                    <a:lnTo>
                      <a:pt x="26" y="548"/>
                    </a:lnTo>
                    <a:lnTo>
                      <a:pt x="28" y="548"/>
                    </a:lnTo>
                    <a:lnTo>
                      <a:pt x="24" y="536"/>
                    </a:lnTo>
                    <a:lnTo>
                      <a:pt x="18" y="526"/>
                    </a:lnTo>
                    <a:lnTo>
                      <a:pt x="18" y="522"/>
                    </a:lnTo>
                    <a:lnTo>
                      <a:pt x="14" y="520"/>
                    </a:lnTo>
                    <a:lnTo>
                      <a:pt x="16" y="514"/>
                    </a:lnTo>
                    <a:lnTo>
                      <a:pt x="18" y="510"/>
                    </a:lnTo>
                    <a:lnTo>
                      <a:pt x="20" y="506"/>
                    </a:lnTo>
                    <a:lnTo>
                      <a:pt x="18" y="504"/>
                    </a:lnTo>
                    <a:lnTo>
                      <a:pt x="12" y="500"/>
                    </a:lnTo>
                    <a:lnTo>
                      <a:pt x="12" y="498"/>
                    </a:lnTo>
                    <a:lnTo>
                      <a:pt x="10" y="496"/>
                    </a:lnTo>
                    <a:lnTo>
                      <a:pt x="6" y="494"/>
                    </a:lnTo>
                    <a:lnTo>
                      <a:pt x="4" y="494"/>
                    </a:lnTo>
                    <a:lnTo>
                      <a:pt x="2" y="488"/>
                    </a:lnTo>
                    <a:lnTo>
                      <a:pt x="0" y="486"/>
                    </a:lnTo>
                    <a:lnTo>
                      <a:pt x="2" y="482"/>
                    </a:lnTo>
                    <a:lnTo>
                      <a:pt x="2" y="478"/>
                    </a:lnTo>
                    <a:lnTo>
                      <a:pt x="0" y="478"/>
                    </a:lnTo>
                    <a:lnTo>
                      <a:pt x="2" y="476"/>
                    </a:lnTo>
                    <a:lnTo>
                      <a:pt x="6" y="476"/>
                    </a:lnTo>
                    <a:lnTo>
                      <a:pt x="6" y="476"/>
                    </a:lnTo>
                    <a:lnTo>
                      <a:pt x="6" y="474"/>
                    </a:lnTo>
                    <a:lnTo>
                      <a:pt x="8" y="470"/>
                    </a:lnTo>
                    <a:lnTo>
                      <a:pt x="10" y="468"/>
                    </a:lnTo>
                    <a:lnTo>
                      <a:pt x="14" y="466"/>
                    </a:lnTo>
                    <a:lnTo>
                      <a:pt x="16" y="464"/>
                    </a:lnTo>
                    <a:lnTo>
                      <a:pt x="14" y="460"/>
                    </a:lnTo>
                    <a:lnTo>
                      <a:pt x="18" y="460"/>
                    </a:lnTo>
                    <a:lnTo>
                      <a:pt x="20" y="462"/>
                    </a:lnTo>
                    <a:lnTo>
                      <a:pt x="20" y="460"/>
                    </a:lnTo>
                    <a:lnTo>
                      <a:pt x="20" y="458"/>
                    </a:lnTo>
                    <a:lnTo>
                      <a:pt x="20" y="458"/>
                    </a:lnTo>
                    <a:lnTo>
                      <a:pt x="24" y="458"/>
                    </a:lnTo>
                    <a:lnTo>
                      <a:pt x="24" y="458"/>
                    </a:lnTo>
                    <a:lnTo>
                      <a:pt x="24" y="460"/>
                    </a:lnTo>
                    <a:lnTo>
                      <a:pt x="26" y="462"/>
                    </a:lnTo>
                    <a:lnTo>
                      <a:pt x="26" y="460"/>
                    </a:lnTo>
                    <a:lnTo>
                      <a:pt x="26" y="458"/>
                    </a:lnTo>
                    <a:lnTo>
                      <a:pt x="28" y="458"/>
                    </a:lnTo>
                    <a:lnTo>
                      <a:pt x="30" y="458"/>
                    </a:lnTo>
                    <a:lnTo>
                      <a:pt x="28" y="456"/>
                    </a:lnTo>
                    <a:lnTo>
                      <a:pt x="28" y="456"/>
                    </a:lnTo>
                    <a:lnTo>
                      <a:pt x="30" y="456"/>
                    </a:lnTo>
                    <a:lnTo>
                      <a:pt x="30" y="456"/>
                    </a:lnTo>
                    <a:lnTo>
                      <a:pt x="30" y="454"/>
                    </a:lnTo>
                    <a:lnTo>
                      <a:pt x="30" y="454"/>
                    </a:lnTo>
                    <a:lnTo>
                      <a:pt x="28" y="452"/>
                    </a:lnTo>
                    <a:lnTo>
                      <a:pt x="30" y="452"/>
                    </a:lnTo>
                    <a:lnTo>
                      <a:pt x="32" y="452"/>
                    </a:lnTo>
                    <a:lnTo>
                      <a:pt x="34" y="452"/>
                    </a:lnTo>
                    <a:lnTo>
                      <a:pt x="36" y="454"/>
                    </a:lnTo>
                    <a:lnTo>
                      <a:pt x="36" y="456"/>
                    </a:lnTo>
                    <a:lnTo>
                      <a:pt x="38" y="456"/>
                    </a:lnTo>
                    <a:lnTo>
                      <a:pt x="40" y="456"/>
                    </a:lnTo>
                    <a:lnTo>
                      <a:pt x="40" y="456"/>
                    </a:lnTo>
                    <a:lnTo>
                      <a:pt x="42" y="458"/>
                    </a:lnTo>
                    <a:lnTo>
                      <a:pt x="42" y="458"/>
                    </a:lnTo>
                    <a:lnTo>
                      <a:pt x="40" y="460"/>
                    </a:lnTo>
                    <a:lnTo>
                      <a:pt x="38" y="460"/>
                    </a:lnTo>
                    <a:lnTo>
                      <a:pt x="34" y="460"/>
                    </a:lnTo>
                    <a:lnTo>
                      <a:pt x="32" y="458"/>
                    </a:lnTo>
                    <a:lnTo>
                      <a:pt x="32" y="456"/>
                    </a:lnTo>
                    <a:lnTo>
                      <a:pt x="32" y="458"/>
                    </a:lnTo>
                    <a:lnTo>
                      <a:pt x="32" y="462"/>
                    </a:lnTo>
                    <a:lnTo>
                      <a:pt x="32" y="464"/>
                    </a:lnTo>
                    <a:lnTo>
                      <a:pt x="34" y="462"/>
                    </a:lnTo>
                    <a:lnTo>
                      <a:pt x="34" y="462"/>
                    </a:lnTo>
                    <a:lnTo>
                      <a:pt x="36" y="464"/>
                    </a:lnTo>
                    <a:lnTo>
                      <a:pt x="38" y="462"/>
                    </a:lnTo>
                    <a:lnTo>
                      <a:pt x="40" y="464"/>
                    </a:lnTo>
                    <a:lnTo>
                      <a:pt x="40" y="466"/>
                    </a:lnTo>
                    <a:lnTo>
                      <a:pt x="40" y="466"/>
                    </a:lnTo>
                    <a:lnTo>
                      <a:pt x="42" y="464"/>
                    </a:lnTo>
                    <a:lnTo>
                      <a:pt x="42" y="464"/>
                    </a:lnTo>
                    <a:lnTo>
                      <a:pt x="42" y="466"/>
                    </a:lnTo>
                    <a:lnTo>
                      <a:pt x="42" y="466"/>
                    </a:lnTo>
                    <a:lnTo>
                      <a:pt x="44" y="464"/>
                    </a:lnTo>
                    <a:lnTo>
                      <a:pt x="46" y="464"/>
                    </a:lnTo>
                    <a:lnTo>
                      <a:pt x="46" y="464"/>
                    </a:lnTo>
                    <a:lnTo>
                      <a:pt x="46" y="466"/>
                    </a:lnTo>
                    <a:lnTo>
                      <a:pt x="46" y="466"/>
                    </a:lnTo>
                    <a:lnTo>
                      <a:pt x="46" y="466"/>
                    </a:lnTo>
                    <a:lnTo>
                      <a:pt x="48" y="468"/>
                    </a:lnTo>
                    <a:lnTo>
                      <a:pt x="46" y="468"/>
                    </a:lnTo>
                    <a:lnTo>
                      <a:pt x="44" y="470"/>
                    </a:lnTo>
                    <a:lnTo>
                      <a:pt x="48" y="470"/>
                    </a:lnTo>
                    <a:lnTo>
                      <a:pt x="48" y="468"/>
                    </a:lnTo>
                    <a:lnTo>
                      <a:pt x="48" y="466"/>
                    </a:lnTo>
                    <a:lnTo>
                      <a:pt x="50" y="464"/>
                    </a:lnTo>
                    <a:lnTo>
                      <a:pt x="52" y="464"/>
                    </a:lnTo>
                    <a:lnTo>
                      <a:pt x="54" y="466"/>
                    </a:lnTo>
                    <a:lnTo>
                      <a:pt x="54" y="464"/>
                    </a:lnTo>
                    <a:lnTo>
                      <a:pt x="52" y="462"/>
                    </a:lnTo>
                    <a:lnTo>
                      <a:pt x="54" y="462"/>
                    </a:lnTo>
                    <a:lnTo>
                      <a:pt x="54" y="464"/>
                    </a:lnTo>
                    <a:lnTo>
                      <a:pt x="56" y="466"/>
                    </a:lnTo>
                    <a:lnTo>
                      <a:pt x="60" y="466"/>
                    </a:lnTo>
                    <a:lnTo>
                      <a:pt x="62" y="466"/>
                    </a:lnTo>
                    <a:lnTo>
                      <a:pt x="64" y="466"/>
                    </a:lnTo>
                    <a:lnTo>
                      <a:pt x="64" y="464"/>
                    </a:lnTo>
                    <a:lnTo>
                      <a:pt x="68" y="466"/>
                    </a:lnTo>
                    <a:lnTo>
                      <a:pt x="70" y="466"/>
                    </a:lnTo>
                    <a:lnTo>
                      <a:pt x="70" y="466"/>
                    </a:lnTo>
                    <a:lnTo>
                      <a:pt x="74" y="466"/>
                    </a:lnTo>
                    <a:lnTo>
                      <a:pt x="86" y="472"/>
                    </a:lnTo>
                    <a:lnTo>
                      <a:pt x="94" y="480"/>
                    </a:lnTo>
                    <a:lnTo>
                      <a:pt x="96" y="480"/>
                    </a:lnTo>
                    <a:lnTo>
                      <a:pt x="98" y="482"/>
                    </a:lnTo>
                    <a:lnTo>
                      <a:pt x="102" y="486"/>
                    </a:lnTo>
                    <a:lnTo>
                      <a:pt x="102" y="486"/>
                    </a:lnTo>
                    <a:lnTo>
                      <a:pt x="102" y="486"/>
                    </a:lnTo>
                    <a:lnTo>
                      <a:pt x="102" y="484"/>
                    </a:lnTo>
                    <a:lnTo>
                      <a:pt x="104" y="484"/>
                    </a:lnTo>
                    <a:lnTo>
                      <a:pt x="108" y="486"/>
                    </a:lnTo>
                    <a:lnTo>
                      <a:pt x="110" y="488"/>
                    </a:lnTo>
                    <a:lnTo>
                      <a:pt x="112" y="490"/>
                    </a:lnTo>
                    <a:lnTo>
                      <a:pt x="114" y="490"/>
                    </a:lnTo>
                    <a:lnTo>
                      <a:pt x="112" y="486"/>
                    </a:lnTo>
                    <a:lnTo>
                      <a:pt x="112" y="486"/>
                    </a:lnTo>
                    <a:lnTo>
                      <a:pt x="112" y="486"/>
                    </a:lnTo>
                    <a:lnTo>
                      <a:pt x="116" y="488"/>
                    </a:lnTo>
                    <a:lnTo>
                      <a:pt x="116" y="490"/>
                    </a:lnTo>
                    <a:lnTo>
                      <a:pt x="120" y="494"/>
                    </a:lnTo>
                    <a:lnTo>
                      <a:pt x="120" y="496"/>
                    </a:lnTo>
                    <a:lnTo>
                      <a:pt x="122" y="496"/>
                    </a:lnTo>
                    <a:lnTo>
                      <a:pt x="124" y="496"/>
                    </a:lnTo>
                    <a:lnTo>
                      <a:pt x="126" y="496"/>
                    </a:lnTo>
                    <a:lnTo>
                      <a:pt x="128" y="498"/>
                    </a:lnTo>
                    <a:lnTo>
                      <a:pt x="130" y="502"/>
                    </a:lnTo>
                    <a:lnTo>
                      <a:pt x="130" y="502"/>
                    </a:lnTo>
                    <a:lnTo>
                      <a:pt x="132" y="506"/>
                    </a:lnTo>
                    <a:lnTo>
                      <a:pt x="134" y="506"/>
                    </a:lnTo>
                    <a:lnTo>
                      <a:pt x="134" y="506"/>
                    </a:lnTo>
                    <a:lnTo>
                      <a:pt x="134" y="510"/>
                    </a:lnTo>
                    <a:lnTo>
                      <a:pt x="134" y="512"/>
                    </a:lnTo>
                    <a:lnTo>
                      <a:pt x="134" y="516"/>
                    </a:lnTo>
                    <a:lnTo>
                      <a:pt x="132" y="518"/>
                    </a:lnTo>
                    <a:lnTo>
                      <a:pt x="132" y="520"/>
                    </a:lnTo>
                    <a:lnTo>
                      <a:pt x="130" y="522"/>
                    </a:lnTo>
                    <a:lnTo>
                      <a:pt x="130" y="524"/>
                    </a:lnTo>
                    <a:lnTo>
                      <a:pt x="124" y="530"/>
                    </a:lnTo>
                    <a:lnTo>
                      <a:pt x="122" y="532"/>
                    </a:lnTo>
                    <a:lnTo>
                      <a:pt x="118" y="534"/>
                    </a:lnTo>
                    <a:lnTo>
                      <a:pt x="116" y="536"/>
                    </a:lnTo>
                    <a:lnTo>
                      <a:pt x="112" y="536"/>
                    </a:lnTo>
                    <a:lnTo>
                      <a:pt x="112" y="536"/>
                    </a:lnTo>
                    <a:lnTo>
                      <a:pt x="106" y="536"/>
                    </a:lnTo>
                    <a:lnTo>
                      <a:pt x="98" y="536"/>
                    </a:lnTo>
                    <a:lnTo>
                      <a:pt x="96" y="536"/>
                    </a:lnTo>
                    <a:lnTo>
                      <a:pt x="92" y="532"/>
                    </a:lnTo>
                    <a:lnTo>
                      <a:pt x="90" y="534"/>
                    </a:lnTo>
                    <a:lnTo>
                      <a:pt x="88" y="534"/>
                    </a:lnTo>
                    <a:lnTo>
                      <a:pt x="84" y="534"/>
                    </a:lnTo>
                    <a:lnTo>
                      <a:pt x="84" y="532"/>
                    </a:lnTo>
                    <a:lnTo>
                      <a:pt x="82" y="532"/>
                    </a:lnTo>
                    <a:lnTo>
                      <a:pt x="80" y="534"/>
                    </a:lnTo>
                    <a:lnTo>
                      <a:pt x="78" y="530"/>
                    </a:lnTo>
                    <a:lnTo>
                      <a:pt x="78" y="528"/>
                    </a:lnTo>
                    <a:lnTo>
                      <a:pt x="74" y="528"/>
                    </a:lnTo>
                    <a:lnTo>
                      <a:pt x="72" y="528"/>
                    </a:lnTo>
                    <a:lnTo>
                      <a:pt x="74" y="528"/>
                    </a:lnTo>
                    <a:lnTo>
                      <a:pt x="70" y="528"/>
                    </a:lnTo>
                    <a:lnTo>
                      <a:pt x="68" y="528"/>
                    </a:lnTo>
                    <a:lnTo>
                      <a:pt x="66" y="528"/>
                    </a:lnTo>
                    <a:lnTo>
                      <a:pt x="66" y="528"/>
                    </a:lnTo>
                    <a:lnTo>
                      <a:pt x="66" y="528"/>
                    </a:lnTo>
                    <a:lnTo>
                      <a:pt x="68" y="526"/>
                    </a:lnTo>
                    <a:lnTo>
                      <a:pt x="66" y="524"/>
                    </a:lnTo>
                    <a:lnTo>
                      <a:pt x="64" y="526"/>
                    </a:lnTo>
                    <a:lnTo>
                      <a:pt x="60" y="526"/>
                    </a:lnTo>
                    <a:lnTo>
                      <a:pt x="58" y="524"/>
                    </a:lnTo>
                    <a:lnTo>
                      <a:pt x="58" y="524"/>
                    </a:lnTo>
                    <a:lnTo>
                      <a:pt x="56" y="524"/>
                    </a:lnTo>
                    <a:lnTo>
                      <a:pt x="52" y="520"/>
                    </a:lnTo>
                    <a:lnTo>
                      <a:pt x="50" y="518"/>
                    </a:lnTo>
                    <a:lnTo>
                      <a:pt x="48" y="516"/>
                    </a:lnTo>
                    <a:lnTo>
                      <a:pt x="46" y="516"/>
                    </a:lnTo>
                    <a:lnTo>
                      <a:pt x="44" y="516"/>
                    </a:lnTo>
                    <a:lnTo>
                      <a:pt x="44" y="518"/>
                    </a:lnTo>
                    <a:lnTo>
                      <a:pt x="46" y="520"/>
                    </a:lnTo>
                    <a:lnTo>
                      <a:pt x="46" y="522"/>
                    </a:lnTo>
                    <a:lnTo>
                      <a:pt x="50" y="524"/>
                    </a:lnTo>
                    <a:lnTo>
                      <a:pt x="50" y="526"/>
                    </a:lnTo>
                    <a:lnTo>
                      <a:pt x="54" y="528"/>
                    </a:lnTo>
                    <a:lnTo>
                      <a:pt x="54" y="528"/>
                    </a:lnTo>
                    <a:lnTo>
                      <a:pt x="52" y="528"/>
                    </a:lnTo>
                    <a:lnTo>
                      <a:pt x="52" y="530"/>
                    </a:lnTo>
                    <a:lnTo>
                      <a:pt x="52" y="532"/>
                    </a:lnTo>
                    <a:lnTo>
                      <a:pt x="56" y="530"/>
                    </a:lnTo>
                    <a:lnTo>
                      <a:pt x="58" y="528"/>
                    </a:lnTo>
                    <a:lnTo>
                      <a:pt x="60" y="530"/>
                    </a:lnTo>
                    <a:lnTo>
                      <a:pt x="58" y="530"/>
                    </a:lnTo>
                    <a:lnTo>
                      <a:pt x="58" y="532"/>
                    </a:lnTo>
                    <a:lnTo>
                      <a:pt x="60" y="532"/>
                    </a:lnTo>
                    <a:lnTo>
                      <a:pt x="60" y="534"/>
                    </a:lnTo>
                    <a:lnTo>
                      <a:pt x="58" y="534"/>
                    </a:lnTo>
                    <a:lnTo>
                      <a:pt x="56" y="536"/>
                    </a:lnTo>
                    <a:lnTo>
                      <a:pt x="60" y="536"/>
                    </a:lnTo>
                    <a:lnTo>
                      <a:pt x="60" y="536"/>
                    </a:lnTo>
                    <a:lnTo>
                      <a:pt x="62" y="536"/>
                    </a:lnTo>
                    <a:lnTo>
                      <a:pt x="64" y="536"/>
                    </a:lnTo>
                    <a:lnTo>
                      <a:pt x="64" y="536"/>
                    </a:lnTo>
                    <a:lnTo>
                      <a:pt x="70" y="538"/>
                    </a:lnTo>
                    <a:lnTo>
                      <a:pt x="74" y="542"/>
                    </a:lnTo>
                    <a:lnTo>
                      <a:pt x="74" y="542"/>
                    </a:lnTo>
                    <a:lnTo>
                      <a:pt x="74" y="544"/>
                    </a:lnTo>
                    <a:lnTo>
                      <a:pt x="74" y="546"/>
                    </a:lnTo>
                    <a:lnTo>
                      <a:pt x="74" y="546"/>
                    </a:lnTo>
                    <a:lnTo>
                      <a:pt x="74" y="548"/>
                    </a:lnTo>
                    <a:lnTo>
                      <a:pt x="74" y="552"/>
                    </a:lnTo>
                    <a:lnTo>
                      <a:pt x="72" y="552"/>
                    </a:lnTo>
                    <a:lnTo>
                      <a:pt x="72" y="554"/>
                    </a:lnTo>
                    <a:lnTo>
                      <a:pt x="74" y="556"/>
                    </a:lnTo>
                    <a:lnTo>
                      <a:pt x="74" y="558"/>
                    </a:lnTo>
                    <a:lnTo>
                      <a:pt x="78" y="562"/>
                    </a:lnTo>
                    <a:lnTo>
                      <a:pt x="76" y="564"/>
                    </a:lnTo>
                    <a:lnTo>
                      <a:pt x="80" y="564"/>
                    </a:lnTo>
                    <a:lnTo>
                      <a:pt x="80" y="568"/>
                    </a:lnTo>
                    <a:lnTo>
                      <a:pt x="80" y="570"/>
                    </a:lnTo>
                    <a:lnTo>
                      <a:pt x="78" y="572"/>
                    </a:lnTo>
                    <a:lnTo>
                      <a:pt x="80" y="574"/>
                    </a:lnTo>
                    <a:lnTo>
                      <a:pt x="82" y="576"/>
                    </a:lnTo>
                    <a:lnTo>
                      <a:pt x="86" y="576"/>
                    </a:lnTo>
                    <a:lnTo>
                      <a:pt x="88" y="576"/>
                    </a:lnTo>
                    <a:lnTo>
                      <a:pt x="90" y="576"/>
                    </a:lnTo>
                    <a:lnTo>
                      <a:pt x="90" y="578"/>
                    </a:lnTo>
                    <a:lnTo>
                      <a:pt x="94" y="578"/>
                    </a:lnTo>
                    <a:lnTo>
                      <a:pt x="94" y="582"/>
                    </a:lnTo>
                    <a:lnTo>
                      <a:pt x="94" y="584"/>
                    </a:lnTo>
                    <a:lnTo>
                      <a:pt x="98" y="584"/>
                    </a:lnTo>
                    <a:lnTo>
                      <a:pt x="100" y="584"/>
                    </a:lnTo>
                    <a:lnTo>
                      <a:pt x="104" y="584"/>
                    </a:lnTo>
                    <a:lnTo>
                      <a:pt x="106" y="586"/>
                    </a:lnTo>
                    <a:lnTo>
                      <a:pt x="108" y="586"/>
                    </a:lnTo>
                    <a:lnTo>
                      <a:pt x="110" y="584"/>
                    </a:lnTo>
                    <a:lnTo>
                      <a:pt x="112" y="584"/>
                    </a:lnTo>
                    <a:lnTo>
                      <a:pt x="114" y="582"/>
                    </a:lnTo>
                    <a:lnTo>
                      <a:pt x="114" y="578"/>
                    </a:lnTo>
                    <a:lnTo>
                      <a:pt x="112" y="576"/>
                    </a:lnTo>
                    <a:lnTo>
                      <a:pt x="112" y="576"/>
                    </a:lnTo>
                    <a:lnTo>
                      <a:pt x="112" y="576"/>
                    </a:lnTo>
                    <a:lnTo>
                      <a:pt x="110" y="574"/>
                    </a:lnTo>
                    <a:lnTo>
                      <a:pt x="110" y="572"/>
                    </a:lnTo>
                    <a:lnTo>
                      <a:pt x="108" y="574"/>
                    </a:lnTo>
                    <a:lnTo>
                      <a:pt x="106" y="574"/>
                    </a:lnTo>
                    <a:lnTo>
                      <a:pt x="104" y="574"/>
                    </a:lnTo>
                    <a:lnTo>
                      <a:pt x="100" y="572"/>
                    </a:lnTo>
                    <a:lnTo>
                      <a:pt x="98" y="570"/>
                    </a:lnTo>
                    <a:lnTo>
                      <a:pt x="96" y="568"/>
                    </a:lnTo>
                    <a:lnTo>
                      <a:pt x="94" y="566"/>
                    </a:lnTo>
                    <a:lnTo>
                      <a:pt x="92" y="562"/>
                    </a:lnTo>
                    <a:lnTo>
                      <a:pt x="96" y="562"/>
                    </a:lnTo>
                    <a:lnTo>
                      <a:pt x="96" y="562"/>
                    </a:lnTo>
                    <a:lnTo>
                      <a:pt x="96" y="560"/>
                    </a:lnTo>
                    <a:lnTo>
                      <a:pt x="96" y="558"/>
                    </a:lnTo>
                    <a:lnTo>
                      <a:pt x="96" y="556"/>
                    </a:lnTo>
                    <a:lnTo>
                      <a:pt x="96" y="556"/>
                    </a:lnTo>
                    <a:lnTo>
                      <a:pt x="98" y="556"/>
                    </a:lnTo>
                    <a:lnTo>
                      <a:pt x="102" y="556"/>
                    </a:lnTo>
                    <a:lnTo>
                      <a:pt x="106" y="558"/>
                    </a:lnTo>
                    <a:lnTo>
                      <a:pt x="106" y="560"/>
                    </a:lnTo>
                    <a:lnTo>
                      <a:pt x="110" y="562"/>
                    </a:lnTo>
                    <a:lnTo>
                      <a:pt x="114" y="562"/>
                    </a:lnTo>
                    <a:lnTo>
                      <a:pt x="114" y="564"/>
                    </a:lnTo>
                    <a:lnTo>
                      <a:pt x="116" y="564"/>
                    </a:lnTo>
                    <a:lnTo>
                      <a:pt x="124" y="568"/>
                    </a:lnTo>
                    <a:lnTo>
                      <a:pt x="128" y="570"/>
                    </a:lnTo>
                    <a:lnTo>
                      <a:pt x="130" y="570"/>
                    </a:lnTo>
                    <a:lnTo>
                      <a:pt x="132" y="568"/>
                    </a:lnTo>
                    <a:lnTo>
                      <a:pt x="132" y="564"/>
                    </a:lnTo>
                    <a:lnTo>
                      <a:pt x="134" y="564"/>
                    </a:lnTo>
                    <a:lnTo>
                      <a:pt x="136" y="562"/>
                    </a:lnTo>
                    <a:lnTo>
                      <a:pt x="132" y="558"/>
                    </a:lnTo>
                    <a:lnTo>
                      <a:pt x="126" y="552"/>
                    </a:lnTo>
                    <a:lnTo>
                      <a:pt x="124" y="548"/>
                    </a:lnTo>
                    <a:lnTo>
                      <a:pt x="126" y="546"/>
                    </a:lnTo>
                    <a:lnTo>
                      <a:pt x="128" y="544"/>
                    </a:lnTo>
                    <a:lnTo>
                      <a:pt x="132" y="540"/>
                    </a:lnTo>
                    <a:lnTo>
                      <a:pt x="132" y="536"/>
                    </a:lnTo>
                    <a:lnTo>
                      <a:pt x="134" y="536"/>
                    </a:lnTo>
                    <a:lnTo>
                      <a:pt x="136" y="534"/>
                    </a:lnTo>
                    <a:lnTo>
                      <a:pt x="142" y="530"/>
                    </a:lnTo>
                    <a:lnTo>
                      <a:pt x="144" y="524"/>
                    </a:lnTo>
                    <a:lnTo>
                      <a:pt x="146" y="524"/>
                    </a:lnTo>
                    <a:lnTo>
                      <a:pt x="148" y="524"/>
                    </a:lnTo>
                    <a:lnTo>
                      <a:pt x="150" y="526"/>
                    </a:lnTo>
                    <a:lnTo>
                      <a:pt x="154" y="526"/>
                    </a:lnTo>
                    <a:lnTo>
                      <a:pt x="158" y="526"/>
                    </a:lnTo>
                    <a:lnTo>
                      <a:pt x="160" y="528"/>
                    </a:lnTo>
                    <a:lnTo>
                      <a:pt x="160" y="530"/>
                    </a:lnTo>
                    <a:lnTo>
                      <a:pt x="162" y="528"/>
                    </a:lnTo>
                    <a:lnTo>
                      <a:pt x="166" y="530"/>
                    </a:lnTo>
                    <a:lnTo>
                      <a:pt x="166" y="534"/>
                    </a:lnTo>
                    <a:lnTo>
                      <a:pt x="168" y="534"/>
                    </a:lnTo>
                    <a:lnTo>
                      <a:pt x="168" y="530"/>
                    </a:lnTo>
                    <a:lnTo>
                      <a:pt x="166" y="526"/>
                    </a:lnTo>
                    <a:lnTo>
                      <a:pt x="166" y="526"/>
                    </a:lnTo>
                    <a:lnTo>
                      <a:pt x="166" y="520"/>
                    </a:lnTo>
                    <a:lnTo>
                      <a:pt x="168" y="518"/>
                    </a:lnTo>
                    <a:lnTo>
                      <a:pt x="166" y="516"/>
                    </a:lnTo>
                    <a:lnTo>
                      <a:pt x="166" y="516"/>
                    </a:lnTo>
                    <a:lnTo>
                      <a:pt x="166" y="514"/>
                    </a:lnTo>
                    <a:lnTo>
                      <a:pt x="166" y="512"/>
                    </a:lnTo>
                    <a:lnTo>
                      <a:pt x="166" y="512"/>
                    </a:lnTo>
                    <a:lnTo>
                      <a:pt x="164" y="510"/>
                    </a:lnTo>
                    <a:lnTo>
                      <a:pt x="162" y="508"/>
                    </a:lnTo>
                    <a:lnTo>
                      <a:pt x="158" y="508"/>
                    </a:lnTo>
                    <a:lnTo>
                      <a:pt x="158" y="506"/>
                    </a:lnTo>
                    <a:lnTo>
                      <a:pt x="158" y="502"/>
                    </a:lnTo>
                    <a:lnTo>
                      <a:pt x="158" y="496"/>
                    </a:lnTo>
                    <a:lnTo>
                      <a:pt x="160" y="496"/>
                    </a:lnTo>
                    <a:lnTo>
                      <a:pt x="158" y="494"/>
                    </a:lnTo>
                    <a:lnTo>
                      <a:pt x="158" y="492"/>
                    </a:lnTo>
                    <a:lnTo>
                      <a:pt x="160" y="490"/>
                    </a:lnTo>
                    <a:lnTo>
                      <a:pt x="158" y="488"/>
                    </a:lnTo>
                    <a:lnTo>
                      <a:pt x="158" y="486"/>
                    </a:lnTo>
                    <a:lnTo>
                      <a:pt x="158" y="480"/>
                    </a:lnTo>
                    <a:lnTo>
                      <a:pt x="154" y="478"/>
                    </a:lnTo>
                    <a:lnTo>
                      <a:pt x="148" y="474"/>
                    </a:lnTo>
                    <a:lnTo>
                      <a:pt x="148" y="472"/>
                    </a:lnTo>
                    <a:lnTo>
                      <a:pt x="150" y="472"/>
                    </a:lnTo>
                    <a:lnTo>
                      <a:pt x="156" y="476"/>
                    </a:lnTo>
                    <a:lnTo>
                      <a:pt x="158" y="476"/>
                    </a:lnTo>
                    <a:lnTo>
                      <a:pt x="160" y="474"/>
                    </a:lnTo>
                    <a:lnTo>
                      <a:pt x="164" y="474"/>
                    </a:lnTo>
                    <a:lnTo>
                      <a:pt x="172" y="474"/>
                    </a:lnTo>
                    <a:lnTo>
                      <a:pt x="174" y="476"/>
                    </a:lnTo>
                    <a:lnTo>
                      <a:pt x="174" y="480"/>
                    </a:lnTo>
                    <a:lnTo>
                      <a:pt x="176" y="482"/>
                    </a:lnTo>
                    <a:lnTo>
                      <a:pt x="180" y="482"/>
                    </a:lnTo>
                    <a:lnTo>
                      <a:pt x="180" y="484"/>
                    </a:lnTo>
                    <a:lnTo>
                      <a:pt x="184" y="488"/>
                    </a:lnTo>
                    <a:lnTo>
                      <a:pt x="184" y="490"/>
                    </a:lnTo>
                    <a:lnTo>
                      <a:pt x="178" y="490"/>
                    </a:lnTo>
                    <a:lnTo>
                      <a:pt x="178" y="492"/>
                    </a:lnTo>
                    <a:lnTo>
                      <a:pt x="174" y="492"/>
                    </a:lnTo>
                    <a:lnTo>
                      <a:pt x="172" y="494"/>
                    </a:lnTo>
                    <a:lnTo>
                      <a:pt x="172" y="494"/>
                    </a:lnTo>
                    <a:lnTo>
                      <a:pt x="172" y="496"/>
                    </a:lnTo>
                    <a:lnTo>
                      <a:pt x="170" y="496"/>
                    </a:lnTo>
                    <a:lnTo>
                      <a:pt x="170" y="498"/>
                    </a:lnTo>
                    <a:lnTo>
                      <a:pt x="170" y="500"/>
                    </a:lnTo>
                    <a:lnTo>
                      <a:pt x="172" y="502"/>
                    </a:lnTo>
                    <a:lnTo>
                      <a:pt x="176" y="506"/>
                    </a:lnTo>
                    <a:lnTo>
                      <a:pt x="182" y="512"/>
                    </a:lnTo>
                    <a:lnTo>
                      <a:pt x="184" y="512"/>
                    </a:lnTo>
                    <a:lnTo>
                      <a:pt x="186" y="510"/>
                    </a:lnTo>
                    <a:lnTo>
                      <a:pt x="188" y="514"/>
                    </a:lnTo>
                    <a:lnTo>
                      <a:pt x="190" y="512"/>
                    </a:lnTo>
                    <a:lnTo>
                      <a:pt x="192" y="512"/>
                    </a:lnTo>
                    <a:lnTo>
                      <a:pt x="192" y="510"/>
                    </a:lnTo>
                    <a:lnTo>
                      <a:pt x="198" y="508"/>
                    </a:lnTo>
                    <a:lnTo>
                      <a:pt x="198" y="506"/>
                    </a:lnTo>
                    <a:lnTo>
                      <a:pt x="198" y="502"/>
                    </a:lnTo>
                    <a:lnTo>
                      <a:pt x="198" y="500"/>
                    </a:lnTo>
                    <a:lnTo>
                      <a:pt x="198" y="496"/>
                    </a:lnTo>
                    <a:lnTo>
                      <a:pt x="196" y="494"/>
                    </a:lnTo>
                    <a:lnTo>
                      <a:pt x="198" y="494"/>
                    </a:lnTo>
                    <a:lnTo>
                      <a:pt x="204" y="494"/>
                    </a:lnTo>
                    <a:lnTo>
                      <a:pt x="206" y="492"/>
                    </a:lnTo>
                    <a:lnTo>
                      <a:pt x="210" y="494"/>
                    </a:lnTo>
                    <a:lnTo>
                      <a:pt x="208" y="492"/>
                    </a:lnTo>
                    <a:lnTo>
                      <a:pt x="206" y="488"/>
                    </a:lnTo>
                    <a:lnTo>
                      <a:pt x="204" y="486"/>
                    </a:lnTo>
                    <a:lnTo>
                      <a:pt x="206" y="486"/>
                    </a:lnTo>
                    <a:lnTo>
                      <a:pt x="208" y="488"/>
                    </a:lnTo>
                    <a:lnTo>
                      <a:pt x="210" y="486"/>
                    </a:lnTo>
                    <a:lnTo>
                      <a:pt x="214" y="482"/>
                    </a:lnTo>
                    <a:lnTo>
                      <a:pt x="216" y="480"/>
                    </a:lnTo>
                    <a:lnTo>
                      <a:pt x="220" y="474"/>
                    </a:lnTo>
                    <a:lnTo>
                      <a:pt x="220" y="474"/>
                    </a:lnTo>
                    <a:lnTo>
                      <a:pt x="222" y="472"/>
                    </a:lnTo>
                    <a:lnTo>
                      <a:pt x="226" y="472"/>
                    </a:lnTo>
                    <a:lnTo>
                      <a:pt x="228" y="472"/>
                    </a:lnTo>
                    <a:lnTo>
                      <a:pt x="228" y="470"/>
                    </a:lnTo>
                    <a:lnTo>
                      <a:pt x="234" y="468"/>
                    </a:lnTo>
                    <a:lnTo>
                      <a:pt x="234" y="470"/>
                    </a:lnTo>
                    <a:lnTo>
                      <a:pt x="234" y="470"/>
                    </a:lnTo>
                    <a:lnTo>
                      <a:pt x="236" y="472"/>
                    </a:lnTo>
                    <a:lnTo>
                      <a:pt x="234" y="474"/>
                    </a:lnTo>
                    <a:lnTo>
                      <a:pt x="236" y="474"/>
                    </a:lnTo>
                    <a:lnTo>
                      <a:pt x="238" y="472"/>
                    </a:lnTo>
                    <a:lnTo>
                      <a:pt x="238" y="470"/>
                    </a:lnTo>
                    <a:lnTo>
                      <a:pt x="238" y="470"/>
                    </a:lnTo>
                    <a:lnTo>
                      <a:pt x="236" y="468"/>
                    </a:lnTo>
                    <a:lnTo>
                      <a:pt x="236" y="466"/>
                    </a:lnTo>
                    <a:lnTo>
                      <a:pt x="240" y="462"/>
                    </a:lnTo>
                    <a:lnTo>
                      <a:pt x="242" y="462"/>
                    </a:lnTo>
                    <a:lnTo>
                      <a:pt x="242" y="464"/>
                    </a:lnTo>
                    <a:lnTo>
                      <a:pt x="240" y="464"/>
                    </a:lnTo>
                    <a:lnTo>
                      <a:pt x="240" y="466"/>
                    </a:lnTo>
                    <a:lnTo>
                      <a:pt x="242" y="468"/>
                    </a:lnTo>
                    <a:lnTo>
                      <a:pt x="244" y="468"/>
                    </a:lnTo>
                    <a:lnTo>
                      <a:pt x="244" y="466"/>
                    </a:lnTo>
                    <a:lnTo>
                      <a:pt x="244" y="464"/>
                    </a:lnTo>
                    <a:lnTo>
                      <a:pt x="242" y="462"/>
                    </a:lnTo>
                    <a:lnTo>
                      <a:pt x="242" y="460"/>
                    </a:lnTo>
                    <a:lnTo>
                      <a:pt x="244" y="458"/>
                    </a:lnTo>
                    <a:lnTo>
                      <a:pt x="250" y="456"/>
                    </a:lnTo>
                    <a:lnTo>
                      <a:pt x="254" y="456"/>
                    </a:lnTo>
                    <a:lnTo>
                      <a:pt x="256" y="456"/>
                    </a:lnTo>
                    <a:lnTo>
                      <a:pt x="254" y="458"/>
                    </a:lnTo>
                    <a:lnTo>
                      <a:pt x="250" y="458"/>
                    </a:lnTo>
                    <a:lnTo>
                      <a:pt x="246" y="460"/>
                    </a:lnTo>
                    <a:lnTo>
                      <a:pt x="248" y="462"/>
                    </a:lnTo>
                    <a:lnTo>
                      <a:pt x="248" y="462"/>
                    </a:lnTo>
                    <a:lnTo>
                      <a:pt x="250" y="460"/>
                    </a:lnTo>
                    <a:lnTo>
                      <a:pt x="254" y="464"/>
                    </a:lnTo>
                    <a:lnTo>
                      <a:pt x="252" y="464"/>
                    </a:lnTo>
                    <a:lnTo>
                      <a:pt x="252" y="466"/>
                    </a:lnTo>
                    <a:lnTo>
                      <a:pt x="252" y="468"/>
                    </a:lnTo>
                    <a:lnTo>
                      <a:pt x="252" y="470"/>
                    </a:lnTo>
                    <a:lnTo>
                      <a:pt x="250" y="470"/>
                    </a:lnTo>
                    <a:lnTo>
                      <a:pt x="246" y="472"/>
                    </a:lnTo>
                    <a:lnTo>
                      <a:pt x="248" y="474"/>
                    </a:lnTo>
                    <a:lnTo>
                      <a:pt x="250" y="474"/>
                    </a:lnTo>
                    <a:lnTo>
                      <a:pt x="250" y="474"/>
                    </a:lnTo>
                    <a:lnTo>
                      <a:pt x="252" y="474"/>
                    </a:lnTo>
                    <a:lnTo>
                      <a:pt x="254" y="472"/>
                    </a:lnTo>
                    <a:lnTo>
                      <a:pt x="256" y="474"/>
                    </a:lnTo>
                    <a:lnTo>
                      <a:pt x="256" y="478"/>
                    </a:lnTo>
                    <a:lnTo>
                      <a:pt x="258" y="474"/>
                    </a:lnTo>
                    <a:lnTo>
                      <a:pt x="260" y="472"/>
                    </a:lnTo>
                    <a:lnTo>
                      <a:pt x="262" y="470"/>
                    </a:lnTo>
                    <a:lnTo>
                      <a:pt x="262" y="472"/>
                    </a:lnTo>
                    <a:lnTo>
                      <a:pt x="264" y="474"/>
                    </a:lnTo>
                    <a:lnTo>
                      <a:pt x="266" y="472"/>
                    </a:lnTo>
                    <a:lnTo>
                      <a:pt x="266" y="472"/>
                    </a:lnTo>
                    <a:lnTo>
                      <a:pt x="266" y="470"/>
                    </a:lnTo>
                    <a:lnTo>
                      <a:pt x="264" y="468"/>
                    </a:lnTo>
                    <a:lnTo>
                      <a:pt x="264" y="468"/>
                    </a:lnTo>
                    <a:lnTo>
                      <a:pt x="266" y="466"/>
                    </a:lnTo>
                    <a:lnTo>
                      <a:pt x="268" y="466"/>
                    </a:lnTo>
                    <a:lnTo>
                      <a:pt x="268" y="464"/>
                    </a:lnTo>
                    <a:lnTo>
                      <a:pt x="272" y="462"/>
                    </a:lnTo>
                    <a:lnTo>
                      <a:pt x="274" y="462"/>
                    </a:lnTo>
                    <a:lnTo>
                      <a:pt x="276" y="462"/>
                    </a:lnTo>
                    <a:lnTo>
                      <a:pt x="276" y="462"/>
                    </a:lnTo>
                    <a:lnTo>
                      <a:pt x="278" y="462"/>
                    </a:lnTo>
                    <a:lnTo>
                      <a:pt x="284" y="462"/>
                    </a:lnTo>
                    <a:lnTo>
                      <a:pt x="286" y="462"/>
                    </a:lnTo>
                    <a:lnTo>
                      <a:pt x="286" y="460"/>
                    </a:lnTo>
                    <a:lnTo>
                      <a:pt x="286" y="458"/>
                    </a:lnTo>
                    <a:lnTo>
                      <a:pt x="290" y="458"/>
                    </a:lnTo>
                    <a:lnTo>
                      <a:pt x="290" y="456"/>
                    </a:lnTo>
                    <a:lnTo>
                      <a:pt x="292" y="454"/>
                    </a:lnTo>
                    <a:lnTo>
                      <a:pt x="294" y="454"/>
                    </a:lnTo>
                    <a:lnTo>
                      <a:pt x="298" y="452"/>
                    </a:lnTo>
                    <a:lnTo>
                      <a:pt x="298" y="452"/>
                    </a:lnTo>
                    <a:lnTo>
                      <a:pt x="300" y="450"/>
                    </a:lnTo>
                    <a:lnTo>
                      <a:pt x="302" y="452"/>
                    </a:lnTo>
                    <a:lnTo>
                      <a:pt x="300" y="452"/>
                    </a:lnTo>
                    <a:lnTo>
                      <a:pt x="302" y="454"/>
                    </a:lnTo>
                    <a:lnTo>
                      <a:pt x="304" y="456"/>
                    </a:lnTo>
                    <a:lnTo>
                      <a:pt x="304" y="458"/>
                    </a:lnTo>
                    <a:lnTo>
                      <a:pt x="302" y="460"/>
                    </a:lnTo>
                    <a:lnTo>
                      <a:pt x="304" y="462"/>
                    </a:lnTo>
                    <a:lnTo>
                      <a:pt x="302" y="464"/>
                    </a:lnTo>
                    <a:lnTo>
                      <a:pt x="304" y="466"/>
                    </a:lnTo>
                    <a:lnTo>
                      <a:pt x="310" y="466"/>
                    </a:lnTo>
                    <a:lnTo>
                      <a:pt x="312" y="464"/>
                    </a:lnTo>
                    <a:lnTo>
                      <a:pt x="312" y="464"/>
                    </a:lnTo>
                    <a:lnTo>
                      <a:pt x="310" y="462"/>
                    </a:lnTo>
                    <a:lnTo>
                      <a:pt x="308" y="458"/>
                    </a:lnTo>
                    <a:lnTo>
                      <a:pt x="308" y="458"/>
                    </a:lnTo>
                    <a:lnTo>
                      <a:pt x="310" y="456"/>
                    </a:lnTo>
                    <a:lnTo>
                      <a:pt x="314" y="458"/>
                    </a:lnTo>
                    <a:lnTo>
                      <a:pt x="316" y="456"/>
                    </a:lnTo>
                    <a:lnTo>
                      <a:pt x="316" y="452"/>
                    </a:lnTo>
                    <a:lnTo>
                      <a:pt x="318" y="452"/>
                    </a:lnTo>
                    <a:lnTo>
                      <a:pt x="320" y="452"/>
                    </a:lnTo>
                    <a:lnTo>
                      <a:pt x="322" y="454"/>
                    </a:lnTo>
                    <a:lnTo>
                      <a:pt x="320" y="450"/>
                    </a:lnTo>
                    <a:lnTo>
                      <a:pt x="316" y="450"/>
                    </a:lnTo>
                    <a:lnTo>
                      <a:pt x="316" y="446"/>
                    </a:lnTo>
                    <a:lnTo>
                      <a:pt x="314" y="442"/>
                    </a:lnTo>
                    <a:lnTo>
                      <a:pt x="312" y="442"/>
                    </a:lnTo>
                    <a:lnTo>
                      <a:pt x="312" y="444"/>
                    </a:lnTo>
                    <a:lnTo>
                      <a:pt x="310" y="442"/>
                    </a:lnTo>
                    <a:lnTo>
                      <a:pt x="310" y="438"/>
                    </a:lnTo>
                    <a:lnTo>
                      <a:pt x="308" y="438"/>
                    </a:lnTo>
                    <a:lnTo>
                      <a:pt x="306" y="434"/>
                    </a:lnTo>
                    <a:lnTo>
                      <a:pt x="306" y="434"/>
                    </a:lnTo>
                    <a:lnTo>
                      <a:pt x="310" y="432"/>
                    </a:lnTo>
                    <a:lnTo>
                      <a:pt x="310" y="430"/>
                    </a:lnTo>
                    <a:lnTo>
                      <a:pt x="308" y="428"/>
                    </a:lnTo>
                    <a:lnTo>
                      <a:pt x="310" y="426"/>
                    </a:lnTo>
                    <a:lnTo>
                      <a:pt x="312" y="426"/>
                    </a:lnTo>
                    <a:lnTo>
                      <a:pt x="312" y="426"/>
                    </a:lnTo>
                    <a:lnTo>
                      <a:pt x="314" y="428"/>
                    </a:lnTo>
                    <a:lnTo>
                      <a:pt x="318" y="428"/>
                    </a:lnTo>
                    <a:lnTo>
                      <a:pt x="318" y="428"/>
                    </a:lnTo>
                    <a:lnTo>
                      <a:pt x="328" y="426"/>
                    </a:lnTo>
                    <a:lnTo>
                      <a:pt x="340" y="428"/>
                    </a:lnTo>
                    <a:lnTo>
                      <a:pt x="344" y="430"/>
                    </a:lnTo>
                    <a:lnTo>
                      <a:pt x="352" y="432"/>
                    </a:lnTo>
                    <a:lnTo>
                      <a:pt x="352" y="434"/>
                    </a:lnTo>
                    <a:lnTo>
                      <a:pt x="352" y="436"/>
                    </a:lnTo>
                    <a:lnTo>
                      <a:pt x="352" y="438"/>
                    </a:lnTo>
                    <a:lnTo>
                      <a:pt x="354" y="436"/>
                    </a:lnTo>
                    <a:lnTo>
                      <a:pt x="358" y="436"/>
                    </a:lnTo>
                    <a:lnTo>
                      <a:pt x="360" y="438"/>
                    </a:lnTo>
                    <a:lnTo>
                      <a:pt x="362" y="438"/>
                    </a:lnTo>
                    <a:lnTo>
                      <a:pt x="362" y="440"/>
                    </a:lnTo>
                    <a:lnTo>
                      <a:pt x="366" y="440"/>
                    </a:lnTo>
                    <a:lnTo>
                      <a:pt x="374" y="444"/>
                    </a:lnTo>
                    <a:lnTo>
                      <a:pt x="380" y="444"/>
                    </a:lnTo>
                    <a:lnTo>
                      <a:pt x="382" y="446"/>
                    </a:lnTo>
                    <a:lnTo>
                      <a:pt x="384" y="450"/>
                    </a:lnTo>
                    <a:lnTo>
                      <a:pt x="388" y="452"/>
                    </a:lnTo>
                    <a:lnTo>
                      <a:pt x="392" y="454"/>
                    </a:lnTo>
                    <a:lnTo>
                      <a:pt x="394" y="458"/>
                    </a:lnTo>
                    <a:lnTo>
                      <a:pt x="398" y="460"/>
                    </a:lnTo>
                    <a:lnTo>
                      <a:pt x="398" y="458"/>
                    </a:lnTo>
                    <a:lnTo>
                      <a:pt x="396" y="454"/>
                    </a:lnTo>
                    <a:lnTo>
                      <a:pt x="398" y="454"/>
                    </a:lnTo>
                    <a:lnTo>
                      <a:pt x="398" y="452"/>
                    </a:lnTo>
                    <a:lnTo>
                      <a:pt x="396" y="450"/>
                    </a:lnTo>
                    <a:lnTo>
                      <a:pt x="398" y="448"/>
                    </a:lnTo>
                    <a:lnTo>
                      <a:pt x="398" y="442"/>
                    </a:lnTo>
                    <a:lnTo>
                      <a:pt x="400" y="440"/>
                    </a:lnTo>
                    <a:lnTo>
                      <a:pt x="398" y="440"/>
                    </a:lnTo>
                    <a:lnTo>
                      <a:pt x="398" y="440"/>
                    </a:lnTo>
                    <a:lnTo>
                      <a:pt x="394" y="440"/>
                    </a:lnTo>
                    <a:lnTo>
                      <a:pt x="394" y="440"/>
                    </a:lnTo>
                    <a:lnTo>
                      <a:pt x="390" y="440"/>
                    </a:lnTo>
                    <a:lnTo>
                      <a:pt x="386" y="434"/>
                    </a:lnTo>
                    <a:lnTo>
                      <a:pt x="384" y="434"/>
                    </a:lnTo>
                    <a:lnTo>
                      <a:pt x="382" y="432"/>
                    </a:lnTo>
                    <a:lnTo>
                      <a:pt x="382" y="428"/>
                    </a:lnTo>
                    <a:lnTo>
                      <a:pt x="380" y="426"/>
                    </a:lnTo>
                    <a:lnTo>
                      <a:pt x="378" y="430"/>
                    </a:lnTo>
                    <a:lnTo>
                      <a:pt x="376" y="428"/>
                    </a:lnTo>
                    <a:lnTo>
                      <a:pt x="374" y="428"/>
                    </a:lnTo>
                    <a:lnTo>
                      <a:pt x="372" y="426"/>
                    </a:lnTo>
                    <a:lnTo>
                      <a:pt x="370" y="428"/>
                    </a:lnTo>
                    <a:lnTo>
                      <a:pt x="368" y="424"/>
                    </a:lnTo>
                    <a:lnTo>
                      <a:pt x="366" y="422"/>
                    </a:lnTo>
                    <a:lnTo>
                      <a:pt x="366" y="416"/>
                    </a:lnTo>
                    <a:lnTo>
                      <a:pt x="366" y="414"/>
                    </a:lnTo>
                    <a:lnTo>
                      <a:pt x="366" y="416"/>
                    </a:lnTo>
                    <a:lnTo>
                      <a:pt x="368" y="414"/>
                    </a:lnTo>
                    <a:lnTo>
                      <a:pt x="368" y="412"/>
                    </a:lnTo>
                    <a:lnTo>
                      <a:pt x="366" y="410"/>
                    </a:lnTo>
                    <a:lnTo>
                      <a:pt x="364" y="406"/>
                    </a:lnTo>
                    <a:lnTo>
                      <a:pt x="366" y="404"/>
                    </a:lnTo>
                    <a:lnTo>
                      <a:pt x="368" y="404"/>
                    </a:lnTo>
                    <a:lnTo>
                      <a:pt x="366" y="402"/>
                    </a:lnTo>
                    <a:lnTo>
                      <a:pt x="364" y="402"/>
                    </a:lnTo>
                    <a:lnTo>
                      <a:pt x="362" y="396"/>
                    </a:lnTo>
                    <a:lnTo>
                      <a:pt x="360" y="396"/>
                    </a:lnTo>
                    <a:lnTo>
                      <a:pt x="358" y="396"/>
                    </a:lnTo>
                    <a:lnTo>
                      <a:pt x="356" y="394"/>
                    </a:lnTo>
                    <a:lnTo>
                      <a:pt x="356" y="390"/>
                    </a:lnTo>
                    <a:lnTo>
                      <a:pt x="358" y="388"/>
                    </a:lnTo>
                    <a:lnTo>
                      <a:pt x="356" y="386"/>
                    </a:lnTo>
                    <a:lnTo>
                      <a:pt x="354" y="382"/>
                    </a:lnTo>
                    <a:lnTo>
                      <a:pt x="356" y="382"/>
                    </a:lnTo>
                    <a:lnTo>
                      <a:pt x="360" y="376"/>
                    </a:lnTo>
                    <a:lnTo>
                      <a:pt x="364" y="374"/>
                    </a:lnTo>
                    <a:lnTo>
                      <a:pt x="364" y="372"/>
                    </a:lnTo>
                    <a:lnTo>
                      <a:pt x="364" y="368"/>
                    </a:lnTo>
                    <a:lnTo>
                      <a:pt x="362" y="366"/>
                    </a:lnTo>
                    <a:lnTo>
                      <a:pt x="364" y="364"/>
                    </a:lnTo>
                    <a:lnTo>
                      <a:pt x="362" y="360"/>
                    </a:lnTo>
                    <a:lnTo>
                      <a:pt x="362" y="356"/>
                    </a:lnTo>
                    <a:lnTo>
                      <a:pt x="364" y="354"/>
                    </a:lnTo>
                    <a:lnTo>
                      <a:pt x="362" y="354"/>
                    </a:lnTo>
                    <a:lnTo>
                      <a:pt x="362" y="350"/>
                    </a:lnTo>
                    <a:lnTo>
                      <a:pt x="360" y="348"/>
                    </a:lnTo>
                    <a:lnTo>
                      <a:pt x="362" y="344"/>
                    </a:lnTo>
                    <a:lnTo>
                      <a:pt x="364" y="344"/>
                    </a:lnTo>
                    <a:lnTo>
                      <a:pt x="360" y="340"/>
                    </a:lnTo>
                    <a:lnTo>
                      <a:pt x="362" y="336"/>
                    </a:lnTo>
                    <a:lnTo>
                      <a:pt x="362" y="332"/>
                    </a:lnTo>
                    <a:lnTo>
                      <a:pt x="364" y="330"/>
                    </a:lnTo>
                    <a:lnTo>
                      <a:pt x="366" y="332"/>
                    </a:lnTo>
                    <a:lnTo>
                      <a:pt x="364" y="332"/>
                    </a:lnTo>
                    <a:lnTo>
                      <a:pt x="366" y="334"/>
                    </a:lnTo>
                    <a:lnTo>
                      <a:pt x="368" y="332"/>
                    </a:lnTo>
                    <a:lnTo>
                      <a:pt x="372" y="332"/>
                    </a:lnTo>
                    <a:lnTo>
                      <a:pt x="374" y="330"/>
                    </a:lnTo>
                    <a:lnTo>
                      <a:pt x="376" y="332"/>
                    </a:lnTo>
                    <a:lnTo>
                      <a:pt x="380" y="332"/>
                    </a:lnTo>
                    <a:lnTo>
                      <a:pt x="380" y="330"/>
                    </a:lnTo>
                    <a:lnTo>
                      <a:pt x="384" y="330"/>
                    </a:lnTo>
                    <a:lnTo>
                      <a:pt x="390" y="334"/>
                    </a:lnTo>
                    <a:lnTo>
                      <a:pt x="394" y="334"/>
                    </a:lnTo>
                    <a:lnTo>
                      <a:pt x="396" y="334"/>
                    </a:lnTo>
                    <a:lnTo>
                      <a:pt x="398" y="336"/>
                    </a:lnTo>
                    <a:lnTo>
                      <a:pt x="396" y="338"/>
                    </a:lnTo>
                    <a:lnTo>
                      <a:pt x="398" y="340"/>
                    </a:lnTo>
                    <a:lnTo>
                      <a:pt x="398" y="344"/>
                    </a:lnTo>
                    <a:lnTo>
                      <a:pt x="398" y="344"/>
                    </a:lnTo>
                    <a:lnTo>
                      <a:pt x="398" y="348"/>
                    </a:lnTo>
                    <a:lnTo>
                      <a:pt x="400" y="354"/>
                    </a:lnTo>
                    <a:lnTo>
                      <a:pt x="400" y="360"/>
                    </a:lnTo>
                    <a:lnTo>
                      <a:pt x="400" y="362"/>
                    </a:lnTo>
                    <a:lnTo>
                      <a:pt x="400" y="364"/>
                    </a:lnTo>
                    <a:lnTo>
                      <a:pt x="402" y="366"/>
                    </a:lnTo>
                    <a:lnTo>
                      <a:pt x="400" y="368"/>
                    </a:lnTo>
                    <a:lnTo>
                      <a:pt x="398" y="368"/>
                    </a:lnTo>
                    <a:lnTo>
                      <a:pt x="400" y="372"/>
                    </a:lnTo>
                    <a:lnTo>
                      <a:pt x="402" y="374"/>
                    </a:lnTo>
                    <a:lnTo>
                      <a:pt x="404" y="376"/>
                    </a:lnTo>
                    <a:lnTo>
                      <a:pt x="408" y="378"/>
                    </a:lnTo>
                    <a:lnTo>
                      <a:pt x="408" y="378"/>
                    </a:lnTo>
                    <a:lnTo>
                      <a:pt x="408" y="378"/>
                    </a:lnTo>
                    <a:lnTo>
                      <a:pt x="410" y="378"/>
                    </a:lnTo>
                    <a:lnTo>
                      <a:pt x="410" y="384"/>
                    </a:lnTo>
                    <a:lnTo>
                      <a:pt x="414" y="386"/>
                    </a:lnTo>
                    <a:lnTo>
                      <a:pt x="416" y="388"/>
                    </a:lnTo>
                    <a:lnTo>
                      <a:pt x="416" y="396"/>
                    </a:lnTo>
                    <a:lnTo>
                      <a:pt x="418" y="398"/>
                    </a:lnTo>
                    <a:lnTo>
                      <a:pt x="418" y="400"/>
                    </a:lnTo>
                    <a:lnTo>
                      <a:pt x="418" y="402"/>
                    </a:lnTo>
                    <a:lnTo>
                      <a:pt x="420" y="404"/>
                    </a:lnTo>
                    <a:lnTo>
                      <a:pt x="420" y="408"/>
                    </a:lnTo>
                    <a:lnTo>
                      <a:pt x="424" y="414"/>
                    </a:lnTo>
                    <a:lnTo>
                      <a:pt x="422" y="416"/>
                    </a:lnTo>
                    <a:lnTo>
                      <a:pt x="424" y="418"/>
                    </a:lnTo>
                    <a:lnTo>
                      <a:pt x="428" y="420"/>
                    </a:lnTo>
                    <a:lnTo>
                      <a:pt x="426" y="424"/>
                    </a:lnTo>
                    <a:lnTo>
                      <a:pt x="428" y="424"/>
                    </a:lnTo>
                    <a:lnTo>
                      <a:pt x="428" y="430"/>
                    </a:lnTo>
                    <a:lnTo>
                      <a:pt x="434" y="436"/>
                    </a:lnTo>
                    <a:lnTo>
                      <a:pt x="438" y="438"/>
                    </a:lnTo>
                    <a:lnTo>
                      <a:pt x="438" y="438"/>
                    </a:lnTo>
                    <a:lnTo>
                      <a:pt x="440" y="440"/>
                    </a:lnTo>
                    <a:lnTo>
                      <a:pt x="444" y="444"/>
                    </a:lnTo>
                    <a:lnTo>
                      <a:pt x="444" y="444"/>
                    </a:lnTo>
                    <a:lnTo>
                      <a:pt x="442" y="444"/>
                    </a:lnTo>
                    <a:lnTo>
                      <a:pt x="442" y="448"/>
                    </a:lnTo>
                    <a:lnTo>
                      <a:pt x="442" y="450"/>
                    </a:lnTo>
                    <a:lnTo>
                      <a:pt x="444" y="456"/>
                    </a:lnTo>
                    <a:lnTo>
                      <a:pt x="446" y="458"/>
                    </a:lnTo>
                    <a:lnTo>
                      <a:pt x="448" y="462"/>
                    </a:lnTo>
                    <a:lnTo>
                      <a:pt x="444" y="464"/>
                    </a:lnTo>
                    <a:lnTo>
                      <a:pt x="446" y="466"/>
                    </a:lnTo>
                    <a:lnTo>
                      <a:pt x="444" y="466"/>
                    </a:lnTo>
                    <a:lnTo>
                      <a:pt x="444" y="468"/>
                    </a:lnTo>
                    <a:lnTo>
                      <a:pt x="444" y="474"/>
                    </a:lnTo>
                    <a:lnTo>
                      <a:pt x="442" y="476"/>
                    </a:lnTo>
                    <a:lnTo>
                      <a:pt x="442" y="476"/>
                    </a:lnTo>
                    <a:lnTo>
                      <a:pt x="444" y="476"/>
                    </a:lnTo>
                    <a:lnTo>
                      <a:pt x="444" y="478"/>
                    </a:lnTo>
                    <a:lnTo>
                      <a:pt x="442" y="478"/>
                    </a:lnTo>
                    <a:lnTo>
                      <a:pt x="442" y="484"/>
                    </a:lnTo>
                    <a:lnTo>
                      <a:pt x="440" y="486"/>
                    </a:lnTo>
                    <a:lnTo>
                      <a:pt x="438" y="484"/>
                    </a:lnTo>
                    <a:lnTo>
                      <a:pt x="438" y="486"/>
                    </a:lnTo>
                    <a:lnTo>
                      <a:pt x="440" y="488"/>
                    </a:lnTo>
                    <a:lnTo>
                      <a:pt x="440" y="490"/>
                    </a:lnTo>
                    <a:lnTo>
                      <a:pt x="438" y="492"/>
                    </a:lnTo>
                    <a:lnTo>
                      <a:pt x="436" y="494"/>
                    </a:lnTo>
                    <a:lnTo>
                      <a:pt x="430" y="494"/>
                    </a:lnTo>
                    <a:lnTo>
                      <a:pt x="428" y="492"/>
                    </a:lnTo>
                    <a:lnTo>
                      <a:pt x="432" y="490"/>
                    </a:lnTo>
                    <a:lnTo>
                      <a:pt x="432" y="488"/>
                    </a:lnTo>
                    <a:lnTo>
                      <a:pt x="430" y="488"/>
                    </a:lnTo>
                    <a:lnTo>
                      <a:pt x="430" y="490"/>
                    </a:lnTo>
                    <a:lnTo>
                      <a:pt x="428" y="490"/>
                    </a:lnTo>
                    <a:lnTo>
                      <a:pt x="422" y="486"/>
                    </a:lnTo>
                    <a:lnTo>
                      <a:pt x="420" y="488"/>
                    </a:lnTo>
                    <a:lnTo>
                      <a:pt x="414" y="490"/>
                    </a:lnTo>
                    <a:lnTo>
                      <a:pt x="410" y="490"/>
                    </a:lnTo>
                    <a:lnTo>
                      <a:pt x="408" y="494"/>
                    </a:lnTo>
                    <a:lnTo>
                      <a:pt x="410" y="494"/>
                    </a:lnTo>
                    <a:lnTo>
                      <a:pt x="410" y="494"/>
                    </a:lnTo>
                    <a:lnTo>
                      <a:pt x="412" y="492"/>
                    </a:lnTo>
                    <a:lnTo>
                      <a:pt x="416" y="492"/>
                    </a:lnTo>
                    <a:lnTo>
                      <a:pt x="416" y="494"/>
                    </a:lnTo>
                    <a:lnTo>
                      <a:pt x="420" y="496"/>
                    </a:lnTo>
                    <a:lnTo>
                      <a:pt x="430" y="498"/>
                    </a:lnTo>
                    <a:lnTo>
                      <a:pt x="434" y="500"/>
                    </a:lnTo>
                    <a:lnTo>
                      <a:pt x="438" y="498"/>
                    </a:lnTo>
                    <a:lnTo>
                      <a:pt x="442" y="498"/>
                    </a:lnTo>
                    <a:lnTo>
                      <a:pt x="442" y="500"/>
                    </a:lnTo>
                    <a:lnTo>
                      <a:pt x="448" y="500"/>
                    </a:lnTo>
                    <a:lnTo>
                      <a:pt x="452" y="498"/>
                    </a:lnTo>
                    <a:lnTo>
                      <a:pt x="452" y="496"/>
                    </a:lnTo>
                    <a:lnTo>
                      <a:pt x="450" y="494"/>
                    </a:lnTo>
                    <a:lnTo>
                      <a:pt x="450" y="492"/>
                    </a:lnTo>
                    <a:lnTo>
                      <a:pt x="452" y="490"/>
                    </a:lnTo>
                    <a:lnTo>
                      <a:pt x="454" y="488"/>
                    </a:lnTo>
                    <a:lnTo>
                      <a:pt x="454" y="486"/>
                    </a:lnTo>
                    <a:lnTo>
                      <a:pt x="458" y="482"/>
                    </a:lnTo>
                    <a:lnTo>
                      <a:pt x="458" y="480"/>
                    </a:lnTo>
                    <a:lnTo>
                      <a:pt x="460" y="474"/>
                    </a:lnTo>
                    <a:lnTo>
                      <a:pt x="458" y="472"/>
                    </a:lnTo>
                    <a:lnTo>
                      <a:pt x="458" y="466"/>
                    </a:lnTo>
                    <a:lnTo>
                      <a:pt x="462" y="460"/>
                    </a:lnTo>
                    <a:lnTo>
                      <a:pt x="462" y="458"/>
                    </a:lnTo>
                    <a:lnTo>
                      <a:pt x="458" y="450"/>
                    </a:lnTo>
                    <a:lnTo>
                      <a:pt x="454" y="446"/>
                    </a:lnTo>
                    <a:lnTo>
                      <a:pt x="452" y="444"/>
                    </a:lnTo>
                    <a:lnTo>
                      <a:pt x="452" y="438"/>
                    </a:lnTo>
                    <a:lnTo>
                      <a:pt x="456" y="434"/>
                    </a:lnTo>
                    <a:lnTo>
                      <a:pt x="458" y="430"/>
                    </a:lnTo>
                    <a:lnTo>
                      <a:pt x="462" y="430"/>
                    </a:lnTo>
                    <a:lnTo>
                      <a:pt x="466" y="426"/>
                    </a:lnTo>
                    <a:lnTo>
                      <a:pt x="470" y="426"/>
                    </a:lnTo>
                    <a:lnTo>
                      <a:pt x="474" y="430"/>
                    </a:lnTo>
                    <a:lnTo>
                      <a:pt x="474" y="432"/>
                    </a:lnTo>
                    <a:lnTo>
                      <a:pt x="478" y="434"/>
                    </a:lnTo>
                    <a:lnTo>
                      <a:pt x="478" y="436"/>
                    </a:lnTo>
                    <a:lnTo>
                      <a:pt x="480" y="436"/>
                    </a:lnTo>
                    <a:lnTo>
                      <a:pt x="482" y="440"/>
                    </a:lnTo>
                    <a:lnTo>
                      <a:pt x="482" y="444"/>
                    </a:lnTo>
                    <a:lnTo>
                      <a:pt x="484" y="444"/>
                    </a:lnTo>
                    <a:lnTo>
                      <a:pt x="484" y="448"/>
                    </a:lnTo>
                    <a:lnTo>
                      <a:pt x="486" y="450"/>
                    </a:lnTo>
                    <a:lnTo>
                      <a:pt x="488" y="454"/>
                    </a:lnTo>
                    <a:lnTo>
                      <a:pt x="486" y="454"/>
                    </a:lnTo>
                    <a:lnTo>
                      <a:pt x="488" y="458"/>
                    </a:lnTo>
                    <a:lnTo>
                      <a:pt x="492" y="458"/>
                    </a:lnTo>
                    <a:lnTo>
                      <a:pt x="494" y="460"/>
                    </a:lnTo>
                    <a:lnTo>
                      <a:pt x="498" y="458"/>
                    </a:lnTo>
                    <a:lnTo>
                      <a:pt x="500" y="458"/>
                    </a:lnTo>
                    <a:lnTo>
                      <a:pt x="504" y="458"/>
                    </a:lnTo>
                    <a:lnTo>
                      <a:pt x="504" y="456"/>
                    </a:lnTo>
                    <a:lnTo>
                      <a:pt x="506" y="456"/>
                    </a:lnTo>
                    <a:lnTo>
                      <a:pt x="504" y="456"/>
                    </a:lnTo>
                    <a:lnTo>
                      <a:pt x="502" y="456"/>
                    </a:lnTo>
                    <a:lnTo>
                      <a:pt x="500" y="454"/>
                    </a:lnTo>
                    <a:lnTo>
                      <a:pt x="498" y="458"/>
                    </a:lnTo>
                    <a:lnTo>
                      <a:pt x="496" y="458"/>
                    </a:lnTo>
                    <a:lnTo>
                      <a:pt x="494" y="454"/>
                    </a:lnTo>
                    <a:lnTo>
                      <a:pt x="492" y="456"/>
                    </a:lnTo>
                    <a:lnTo>
                      <a:pt x="490" y="452"/>
                    </a:lnTo>
                    <a:lnTo>
                      <a:pt x="490" y="452"/>
                    </a:lnTo>
                    <a:lnTo>
                      <a:pt x="490" y="450"/>
                    </a:lnTo>
                    <a:lnTo>
                      <a:pt x="488" y="446"/>
                    </a:lnTo>
                    <a:lnTo>
                      <a:pt x="488" y="442"/>
                    </a:lnTo>
                    <a:lnTo>
                      <a:pt x="490" y="442"/>
                    </a:lnTo>
                    <a:lnTo>
                      <a:pt x="492" y="440"/>
                    </a:lnTo>
                    <a:lnTo>
                      <a:pt x="490" y="438"/>
                    </a:lnTo>
                    <a:lnTo>
                      <a:pt x="490" y="436"/>
                    </a:lnTo>
                    <a:lnTo>
                      <a:pt x="488" y="436"/>
                    </a:lnTo>
                    <a:lnTo>
                      <a:pt x="488" y="434"/>
                    </a:lnTo>
                    <a:lnTo>
                      <a:pt x="484" y="432"/>
                    </a:lnTo>
                    <a:lnTo>
                      <a:pt x="484" y="430"/>
                    </a:lnTo>
                    <a:lnTo>
                      <a:pt x="482" y="426"/>
                    </a:lnTo>
                    <a:lnTo>
                      <a:pt x="478" y="426"/>
                    </a:lnTo>
                    <a:lnTo>
                      <a:pt x="470" y="424"/>
                    </a:lnTo>
                    <a:lnTo>
                      <a:pt x="470" y="422"/>
                    </a:lnTo>
                    <a:lnTo>
                      <a:pt x="468" y="422"/>
                    </a:lnTo>
                    <a:lnTo>
                      <a:pt x="462" y="420"/>
                    </a:lnTo>
                    <a:lnTo>
                      <a:pt x="460" y="420"/>
                    </a:lnTo>
                    <a:lnTo>
                      <a:pt x="458" y="420"/>
                    </a:lnTo>
                    <a:lnTo>
                      <a:pt x="454" y="422"/>
                    </a:lnTo>
                    <a:lnTo>
                      <a:pt x="454" y="426"/>
                    </a:lnTo>
                    <a:lnTo>
                      <a:pt x="452" y="428"/>
                    </a:lnTo>
                    <a:lnTo>
                      <a:pt x="448" y="426"/>
                    </a:lnTo>
                    <a:lnTo>
                      <a:pt x="444" y="428"/>
                    </a:lnTo>
                    <a:lnTo>
                      <a:pt x="440" y="426"/>
                    </a:lnTo>
                    <a:lnTo>
                      <a:pt x="440" y="426"/>
                    </a:lnTo>
                    <a:lnTo>
                      <a:pt x="440" y="422"/>
                    </a:lnTo>
                    <a:lnTo>
                      <a:pt x="440" y="420"/>
                    </a:lnTo>
                    <a:lnTo>
                      <a:pt x="434" y="414"/>
                    </a:lnTo>
                    <a:lnTo>
                      <a:pt x="434" y="412"/>
                    </a:lnTo>
                    <a:lnTo>
                      <a:pt x="434" y="406"/>
                    </a:lnTo>
                    <a:lnTo>
                      <a:pt x="430" y="402"/>
                    </a:lnTo>
                    <a:lnTo>
                      <a:pt x="432" y="398"/>
                    </a:lnTo>
                    <a:lnTo>
                      <a:pt x="432" y="390"/>
                    </a:lnTo>
                    <a:lnTo>
                      <a:pt x="430" y="386"/>
                    </a:lnTo>
                    <a:lnTo>
                      <a:pt x="428" y="382"/>
                    </a:lnTo>
                    <a:lnTo>
                      <a:pt x="424" y="382"/>
                    </a:lnTo>
                    <a:lnTo>
                      <a:pt x="422" y="380"/>
                    </a:lnTo>
                    <a:lnTo>
                      <a:pt x="416" y="376"/>
                    </a:lnTo>
                    <a:lnTo>
                      <a:pt x="412" y="372"/>
                    </a:lnTo>
                    <a:lnTo>
                      <a:pt x="412" y="368"/>
                    </a:lnTo>
                    <a:lnTo>
                      <a:pt x="414" y="364"/>
                    </a:lnTo>
                    <a:lnTo>
                      <a:pt x="414" y="360"/>
                    </a:lnTo>
                    <a:lnTo>
                      <a:pt x="412" y="358"/>
                    </a:lnTo>
                    <a:lnTo>
                      <a:pt x="412" y="358"/>
                    </a:lnTo>
                    <a:lnTo>
                      <a:pt x="414" y="354"/>
                    </a:lnTo>
                    <a:lnTo>
                      <a:pt x="418" y="350"/>
                    </a:lnTo>
                    <a:lnTo>
                      <a:pt x="420" y="344"/>
                    </a:lnTo>
                    <a:lnTo>
                      <a:pt x="418" y="338"/>
                    </a:lnTo>
                    <a:lnTo>
                      <a:pt x="412" y="328"/>
                    </a:lnTo>
                    <a:lnTo>
                      <a:pt x="414" y="326"/>
                    </a:lnTo>
                    <a:lnTo>
                      <a:pt x="418" y="330"/>
                    </a:lnTo>
                    <a:lnTo>
                      <a:pt x="418" y="334"/>
                    </a:lnTo>
                    <a:lnTo>
                      <a:pt x="420" y="334"/>
                    </a:lnTo>
                    <a:lnTo>
                      <a:pt x="422" y="334"/>
                    </a:lnTo>
                    <a:lnTo>
                      <a:pt x="422" y="338"/>
                    </a:lnTo>
                    <a:lnTo>
                      <a:pt x="424" y="340"/>
                    </a:lnTo>
                    <a:lnTo>
                      <a:pt x="424" y="346"/>
                    </a:lnTo>
                    <a:lnTo>
                      <a:pt x="426" y="350"/>
                    </a:lnTo>
                    <a:lnTo>
                      <a:pt x="424" y="354"/>
                    </a:lnTo>
                    <a:lnTo>
                      <a:pt x="426" y="356"/>
                    </a:lnTo>
                    <a:lnTo>
                      <a:pt x="430" y="360"/>
                    </a:lnTo>
                    <a:lnTo>
                      <a:pt x="430" y="362"/>
                    </a:lnTo>
                    <a:lnTo>
                      <a:pt x="432" y="362"/>
                    </a:lnTo>
                    <a:lnTo>
                      <a:pt x="432" y="364"/>
                    </a:lnTo>
                    <a:lnTo>
                      <a:pt x="430" y="366"/>
                    </a:lnTo>
                    <a:lnTo>
                      <a:pt x="430" y="368"/>
                    </a:lnTo>
                    <a:lnTo>
                      <a:pt x="434" y="368"/>
                    </a:lnTo>
                    <a:lnTo>
                      <a:pt x="438" y="370"/>
                    </a:lnTo>
                    <a:lnTo>
                      <a:pt x="442" y="370"/>
                    </a:lnTo>
                    <a:lnTo>
                      <a:pt x="444" y="368"/>
                    </a:lnTo>
                    <a:lnTo>
                      <a:pt x="446" y="370"/>
                    </a:lnTo>
                    <a:lnTo>
                      <a:pt x="448" y="372"/>
                    </a:lnTo>
                    <a:lnTo>
                      <a:pt x="450" y="370"/>
                    </a:lnTo>
                    <a:lnTo>
                      <a:pt x="452" y="368"/>
                    </a:lnTo>
                    <a:lnTo>
                      <a:pt x="454" y="368"/>
                    </a:lnTo>
                    <a:lnTo>
                      <a:pt x="456" y="368"/>
                    </a:lnTo>
                    <a:lnTo>
                      <a:pt x="460" y="372"/>
                    </a:lnTo>
                    <a:lnTo>
                      <a:pt x="462" y="372"/>
                    </a:lnTo>
                    <a:lnTo>
                      <a:pt x="466" y="374"/>
                    </a:lnTo>
                    <a:lnTo>
                      <a:pt x="470" y="374"/>
                    </a:lnTo>
                    <a:lnTo>
                      <a:pt x="472" y="372"/>
                    </a:lnTo>
                    <a:lnTo>
                      <a:pt x="470" y="372"/>
                    </a:lnTo>
                    <a:lnTo>
                      <a:pt x="466" y="372"/>
                    </a:lnTo>
                    <a:lnTo>
                      <a:pt x="464" y="370"/>
                    </a:lnTo>
                    <a:lnTo>
                      <a:pt x="464" y="368"/>
                    </a:lnTo>
                    <a:lnTo>
                      <a:pt x="462" y="366"/>
                    </a:lnTo>
                    <a:lnTo>
                      <a:pt x="458" y="366"/>
                    </a:lnTo>
                    <a:lnTo>
                      <a:pt x="456" y="364"/>
                    </a:lnTo>
                    <a:lnTo>
                      <a:pt x="456" y="364"/>
                    </a:lnTo>
                    <a:lnTo>
                      <a:pt x="454" y="366"/>
                    </a:lnTo>
                    <a:lnTo>
                      <a:pt x="448" y="364"/>
                    </a:lnTo>
                    <a:lnTo>
                      <a:pt x="446" y="362"/>
                    </a:lnTo>
                    <a:lnTo>
                      <a:pt x="442" y="362"/>
                    </a:lnTo>
                    <a:lnTo>
                      <a:pt x="438" y="358"/>
                    </a:lnTo>
                    <a:lnTo>
                      <a:pt x="436" y="356"/>
                    </a:lnTo>
                    <a:lnTo>
                      <a:pt x="436" y="356"/>
                    </a:lnTo>
                    <a:lnTo>
                      <a:pt x="432" y="350"/>
                    </a:lnTo>
                    <a:lnTo>
                      <a:pt x="434" y="350"/>
                    </a:lnTo>
                    <a:lnTo>
                      <a:pt x="434" y="348"/>
                    </a:lnTo>
                    <a:lnTo>
                      <a:pt x="438" y="346"/>
                    </a:lnTo>
                    <a:lnTo>
                      <a:pt x="440" y="346"/>
                    </a:lnTo>
                    <a:lnTo>
                      <a:pt x="442" y="350"/>
                    </a:lnTo>
                    <a:lnTo>
                      <a:pt x="448" y="352"/>
                    </a:lnTo>
                    <a:lnTo>
                      <a:pt x="452" y="350"/>
                    </a:lnTo>
                    <a:lnTo>
                      <a:pt x="454" y="346"/>
                    </a:lnTo>
                    <a:lnTo>
                      <a:pt x="452" y="342"/>
                    </a:lnTo>
                    <a:lnTo>
                      <a:pt x="448" y="340"/>
                    </a:lnTo>
                    <a:lnTo>
                      <a:pt x="444" y="342"/>
                    </a:lnTo>
                    <a:lnTo>
                      <a:pt x="442" y="340"/>
                    </a:lnTo>
                    <a:lnTo>
                      <a:pt x="442" y="340"/>
                    </a:lnTo>
                    <a:lnTo>
                      <a:pt x="444" y="340"/>
                    </a:lnTo>
                    <a:lnTo>
                      <a:pt x="446" y="340"/>
                    </a:lnTo>
                    <a:lnTo>
                      <a:pt x="446" y="336"/>
                    </a:lnTo>
                    <a:lnTo>
                      <a:pt x="448" y="332"/>
                    </a:lnTo>
                    <a:lnTo>
                      <a:pt x="452" y="330"/>
                    </a:lnTo>
                    <a:lnTo>
                      <a:pt x="454" y="332"/>
                    </a:lnTo>
                    <a:lnTo>
                      <a:pt x="462" y="332"/>
                    </a:lnTo>
                    <a:lnTo>
                      <a:pt x="466" y="334"/>
                    </a:lnTo>
                    <a:lnTo>
                      <a:pt x="468" y="336"/>
                    </a:lnTo>
                    <a:lnTo>
                      <a:pt x="476" y="338"/>
                    </a:lnTo>
                    <a:lnTo>
                      <a:pt x="476" y="340"/>
                    </a:lnTo>
                    <a:lnTo>
                      <a:pt x="478" y="342"/>
                    </a:lnTo>
                    <a:lnTo>
                      <a:pt x="484" y="346"/>
                    </a:lnTo>
                    <a:lnTo>
                      <a:pt x="488" y="348"/>
                    </a:lnTo>
                    <a:lnTo>
                      <a:pt x="494" y="346"/>
                    </a:lnTo>
                    <a:lnTo>
                      <a:pt x="500" y="342"/>
                    </a:lnTo>
                    <a:lnTo>
                      <a:pt x="502" y="344"/>
                    </a:lnTo>
                    <a:lnTo>
                      <a:pt x="502" y="344"/>
                    </a:lnTo>
                    <a:lnTo>
                      <a:pt x="506" y="344"/>
                    </a:lnTo>
                    <a:lnTo>
                      <a:pt x="504" y="348"/>
                    </a:lnTo>
                    <a:lnTo>
                      <a:pt x="506" y="352"/>
                    </a:lnTo>
                    <a:lnTo>
                      <a:pt x="506" y="354"/>
                    </a:lnTo>
                    <a:lnTo>
                      <a:pt x="502" y="356"/>
                    </a:lnTo>
                    <a:lnTo>
                      <a:pt x="502" y="358"/>
                    </a:lnTo>
                    <a:lnTo>
                      <a:pt x="502" y="362"/>
                    </a:lnTo>
                    <a:lnTo>
                      <a:pt x="502" y="366"/>
                    </a:lnTo>
                    <a:lnTo>
                      <a:pt x="506" y="368"/>
                    </a:lnTo>
                    <a:lnTo>
                      <a:pt x="506" y="372"/>
                    </a:lnTo>
                    <a:lnTo>
                      <a:pt x="506" y="374"/>
                    </a:lnTo>
                    <a:lnTo>
                      <a:pt x="506" y="382"/>
                    </a:lnTo>
                    <a:lnTo>
                      <a:pt x="508" y="382"/>
                    </a:lnTo>
                    <a:lnTo>
                      <a:pt x="508" y="378"/>
                    </a:lnTo>
                    <a:lnTo>
                      <a:pt x="508" y="376"/>
                    </a:lnTo>
                    <a:lnTo>
                      <a:pt x="510" y="376"/>
                    </a:lnTo>
                    <a:lnTo>
                      <a:pt x="510" y="372"/>
                    </a:lnTo>
                    <a:lnTo>
                      <a:pt x="512" y="372"/>
                    </a:lnTo>
                    <a:lnTo>
                      <a:pt x="512" y="368"/>
                    </a:lnTo>
                    <a:lnTo>
                      <a:pt x="514" y="368"/>
                    </a:lnTo>
                    <a:lnTo>
                      <a:pt x="516" y="374"/>
                    </a:lnTo>
                    <a:lnTo>
                      <a:pt x="516" y="378"/>
                    </a:lnTo>
                    <a:lnTo>
                      <a:pt x="518" y="380"/>
                    </a:lnTo>
                    <a:lnTo>
                      <a:pt x="516" y="382"/>
                    </a:lnTo>
                    <a:lnTo>
                      <a:pt x="516" y="384"/>
                    </a:lnTo>
                    <a:lnTo>
                      <a:pt x="514" y="386"/>
                    </a:lnTo>
                    <a:lnTo>
                      <a:pt x="518" y="388"/>
                    </a:lnTo>
                    <a:lnTo>
                      <a:pt x="522" y="388"/>
                    </a:lnTo>
                    <a:lnTo>
                      <a:pt x="526" y="390"/>
                    </a:lnTo>
                    <a:lnTo>
                      <a:pt x="528" y="392"/>
                    </a:lnTo>
                    <a:lnTo>
                      <a:pt x="528" y="396"/>
                    </a:lnTo>
                    <a:lnTo>
                      <a:pt x="532" y="396"/>
                    </a:lnTo>
                    <a:lnTo>
                      <a:pt x="536" y="396"/>
                    </a:lnTo>
                    <a:lnTo>
                      <a:pt x="540" y="402"/>
                    </a:lnTo>
                    <a:lnTo>
                      <a:pt x="540" y="400"/>
                    </a:lnTo>
                    <a:lnTo>
                      <a:pt x="540" y="396"/>
                    </a:lnTo>
                    <a:lnTo>
                      <a:pt x="544" y="394"/>
                    </a:lnTo>
                    <a:lnTo>
                      <a:pt x="548" y="394"/>
                    </a:lnTo>
                    <a:lnTo>
                      <a:pt x="552" y="398"/>
                    </a:lnTo>
                    <a:lnTo>
                      <a:pt x="556" y="398"/>
                    </a:lnTo>
                    <a:lnTo>
                      <a:pt x="558" y="400"/>
                    </a:lnTo>
                    <a:lnTo>
                      <a:pt x="560" y="404"/>
                    </a:lnTo>
                    <a:lnTo>
                      <a:pt x="560" y="400"/>
                    </a:lnTo>
                    <a:lnTo>
                      <a:pt x="558" y="396"/>
                    </a:lnTo>
                    <a:lnTo>
                      <a:pt x="554" y="396"/>
                    </a:lnTo>
                    <a:lnTo>
                      <a:pt x="552" y="396"/>
                    </a:lnTo>
                    <a:lnTo>
                      <a:pt x="548" y="392"/>
                    </a:lnTo>
                    <a:lnTo>
                      <a:pt x="544" y="392"/>
                    </a:lnTo>
                    <a:lnTo>
                      <a:pt x="540" y="396"/>
                    </a:lnTo>
                    <a:lnTo>
                      <a:pt x="538" y="396"/>
                    </a:lnTo>
                    <a:lnTo>
                      <a:pt x="536" y="396"/>
                    </a:lnTo>
                    <a:lnTo>
                      <a:pt x="532" y="394"/>
                    </a:lnTo>
                    <a:lnTo>
                      <a:pt x="528" y="390"/>
                    </a:lnTo>
                    <a:lnTo>
                      <a:pt x="526" y="388"/>
                    </a:lnTo>
                    <a:lnTo>
                      <a:pt x="522" y="386"/>
                    </a:lnTo>
                    <a:lnTo>
                      <a:pt x="520" y="382"/>
                    </a:lnTo>
                    <a:lnTo>
                      <a:pt x="520" y="384"/>
                    </a:lnTo>
                    <a:lnTo>
                      <a:pt x="522" y="384"/>
                    </a:lnTo>
                    <a:lnTo>
                      <a:pt x="526" y="378"/>
                    </a:lnTo>
                    <a:lnTo>
                      <a:pt x="524" y="376"/>
                    </a:lnTo>
                    <a:lnTo>
                      <a:pt x="520" y="372"/>
                    </a:lnTo>
                    <a:lnTo>
                      <a:pt x="520" y="368"/>
                    </a:lnTo>
                    <a:lnTo>
                      <a:pt x="516" y="362"/>
                    </a:lnTo>
                    <a:lnTo>
                      <a:pt x="512" y="360"/>
                    </a:lnTo>
                    <a:lnTo>
                      <a:pt x="510" y="356"/>
                    </a:lnTo>
                    <a:lnTo>
                      <a:pt x="512" y="354"/>
                    </a:lnTo>
                    <a:lnTo>
                      <a:pt x="510" y="350"/>
                    </a:lnTo>
                    <a:lnTo>
                      <a:pt x="510" y="344"/>
                    </a:lnTo>
                    <a:lnTo>
                      <a:pt x="506" y="342"/>
                    </a:lnTo>
                    <a:lnTo>
                      <a:pt x="506" y="342"/>
                    </a:lnTo>
                    <a:lnTo>
                      <a:pt x="502" y="340"/>
                    </a:lnTo>
                    <a:lnTo>
                      <a:pt x="494" y="338"/>
                    </a:lnTo>
                    <a:lnTo>
                      <a:pt x="492" y="336"/>
                    </a:lnTo>
                    <a:lnTo>
                      <a:pt x="490" y="334"/>
                    </a:lnTo>
                    <a:lnTo>
                      <a:pt x="490" y="330"/>
                    </a:lnTo>
                    <a:lnTo>
                      <a:pt x="488" y="328"/>
                    </a:lnTo>
                    <a:lnTo>
                      <a:pt x="488" y="326"/>
                    </a:lnTo>
                    <a:lnTo>
                      <a:pt x="484" y="328"/>
                    </a:lnTo>
                    <a:lnTo>
                      <a:pt x="476" y="328"/>
                    </a:lnTo>
                    <a:lnTo>
                      <a:pt x="474" y="328"/>
                    </a:lnTo>
                    <a:lnTo>
                      <a:pt x="470" y="326"/>
                    </a:lnTo>
                    <a:lnTo>
                      <a:pt x="470" y="322"/>
                    </a:lnTo>
                    <a:lnTo>
                      <a:pt x="468" y="322"/>
                    </a:lnTo>
                    <a:lnTo>
                      <a:pt x="468" y="320"/>
                    </a:lnTo>
                    <a:lnTo>
                      <a:pt x="468" y="316"/>
                    </a:lnTo>
                    <a:lnTo>
                      <a:pt x="464" y="310"/>
                    </a:lnTo>
                    <a:lnTo>
                      <a:pt x="460" y="308"/>
                    </a:lnTo>
                    <a:lnTo>
                      <a:pt x="462" y="306"/>
                    </a:lnTo>
                    <a:lnTo>
                      <a:pt x="460" y="304"/>
                    </a:lnTo>
                    <a:lnTo>
                      <a:pt x="458" y="304"/>
                    </a:lnTo>
                    <a:lnTo>
                      <a:pt x="458" y="302"/>
                    </a:lnTo>
                    <a:lnTo>
                      <a:pt x="458" y="300"/>
                    </a:lnTo>
                    <a:lnTo>
                      <a:pt x="458" y="298"/>
                    </a:lnTo>
                    <a:lnTo>
                      <a:pt x="456" y="296"/>
                    </a:lnTo>
                    <a:lnTo>
                      <a:pt x="456" y="294"/>
                    </a:lnTo>
                    <a:lnTo>
                      <a:pt x="460" y="294"/>
                    </a:lnTo>
                    <a:lnTo>
                      <a:pt x="464" y="290"/>
                    </a:lnTo>
                    <a:lnTo>
                      <a:pt x="466" y="290"/>
                    </a:lnTo>
                    <a:lnTo>
                      <a:pt x="474" y="290"/>
                    </a:lnTo>
                    <a:lnTo>
                      <a:pt x="482" y="286"/>
                    </a:lnTo>
                    <a:lnTo>
                      <a:pt x="486" y="282"/>
                    </a:lnTo>
                    <a:lnTo>
                      <a:pt x="490" y="282"/>
                    </a:lnTo>
                    <a:lnTo>
                      <a:pt x="492" y="282"/>
                    </a:lnTo>
                    <a:lnTo>
                      <a:pt x="494" y="282"/>
                    </a:lnTo>
                    <a:lnTo>
                      <a:pt x="496" y="278"/>
                    </a:lnTo>
                    <a:lnTo>
                      <a:pt x="500" y="278"/>
                    </a:lnTo>
                    <a:lnTo>
                      <a:pt x="508" y="274"/>
                    </a:lnTo>
                    <a:lnTo>
                      <a:pt x="510" y="274"/>
                    </a:lnTo>
                    <a:lnTo>
                      <a:pt x="508" y="278"/>
                    </a:lnTo>
                    <a:lnTo>
                      <a:pt x="508" y="278"/>
                    </a:lnTo>
                    <a:lnTo>
                      <a:pt x="506" y="280"/>
                    </a:lnTo>
                    <a:lnTo>
                      <a:pt x="504" y="284"/>
                    </a:lnTo>
                    <a:lnTo>
                      <a:pt x="504" y="288"/>
                    </a:lnTo>
                    <a:lnTo>
                      <a:pt x="510" y="292"/>
                    </a:lnTo>
                    <a:lnTo>
                      <a:pt x="514" y="292"/>
                    </a:lnTo>
                    <a:lnTo>
                      <a:pt x="512" y="290"/>
                    </a:lnTo>
                    <a:lnTo>
                      <a:pt x="508" y="286"/>
                    </a:lnTo>
                    <a:lnTo>
                      <a:pt x="506" y="284"/>
                    </a:lnTo>
                    <a:lnTo>
                      <a:pt x="510" y="282"/>
                    </a:lnTo>
                    <a:lnTo>
                      <a:pt x="514" y="278"/>
                    </a:lnTo>
                    <a:lnTo>
                      <a:pt x="516" y="274"/>
                    </a:lnTo>
                    <a:lnTo>
                      <a:pt x="514" y="270"/>
                    </a:lnTo>
                    <a:lnTo>
                      <a:pt x="512" y="270"/>
                    </a:lnTo>
                    <a:lnTo>
                      <a:pt x="508" y="268"/>
                    </a:lnTo>
                    <a:lnTo>
                      <a:pt x="508" y="266"/>
                    </a:lnTo>
                    <a:lnTo>
                      <a:pt x="504" y="266"/>
                    </a:lnTo>
                    <a:lnTo>
                      <a:pt x="504" y="268"/>
                    </a:lnTo>
                    <a:lnTo>
                      <a:pt x="502" y="266"/>
                    </a:lnTo>
                    <a:lnTo>
                      <a:pt x="500" y="264"/>
                    </a:lnTo>
                    <a:lnTo>
                      <a:pt x="496" y="264"/>
                    </a:lnTo>
                    <a:lnTo>
                      <a:pt x="494" y="264"/>
                    </a:lnTo>
                    <a:lnTo>
                      <a:pt x="492" y="260"/>
                    </a:lnTo>
                    <a:lnTo>
                      <a:pt x="492" y="260"/>
                    </a:lnTo>
                    <a:lnTo>
                      <a:pt x="494" y="258"/>
                    </a:lnTo>
                    <a:lnTo>
                      <a:pt x="494" y="258"/>
                    </a:lnTo>
                    <a:lnTo>
                      <a:pt x="498" y="260"/>
                    </a:lnTo>
                    <a:lnTo>
                      <a:pt x="500" y="260"/>
                    </a:lnTo>
                    <a:lnTo>
                      <a:pt x="502" y="258"/>
                    </a:lnTo>
                    <a:lnTo>
                      <a:pt x="502" y="256"/>
                    </a:lnTo>
                    <a:lnTo>
                      <a:pt x="500" y="258"/>
                    </a:lnTo>
                    <a:lnTo>
                      <a:pt x="498" y="258"/>
                    </a:lnTo>
                    <a:lnTo>
                      <a:pt x="496" y="256"/>
                    </a:lnTo>
                    <a:lnTo>
                      <a:pt x="494" y="254"/>
                    </a:lnTo>
                    <a:lnTo>
                      <a:pt x="492" y="254"/>
                    </a:lnTo>
                    <a:lnTo>
                      <a:pt x="488" y="252"/>
                    </a:lnTo>
                    <a:lnTo>
                      <a:pt x="486" y="254"/>
                    </a:lnTo>
                    <a:lnTo>
                      <a:pt x="484" y="250"/>
                    </a:lnTo>
                    <a:lnTo>
                      <a:pt x="486" y="250"/>
                    </a:lnTo>
                    <a:lnTo>
                      <a:pt x="486" y="246"/>
                    </a:lnTo>
                    <a:lnTo>
                      <a:pt x="484" y="246"/>
                    </a:lnTo>
                    <a:lnTo>
                      <a:pt x="484" y="244"/>
                    </a:lnTo>
                    <a:lnTo>
                      <a:pt x="486" y="244"/>
                    </a:lnTo>
                    <a:lnTo>
                      <a:pt x="488" y="248"/>
                    </a:lnTo>
                    <a:lnTo>
                      <a:pt x="492" y="248"/>
                    </a:lnTo>
                    <a:lnTo>
                      <a:pt x="494" y="252"/>
                    </a:lnTo>
                    <a:lnTo>
                      <a:pt x="494" y="250"/>
                    </a:lnTo>
                    <a:lnTo>
                      <a:pt x="494" y="248"/>
                    </a:lnTo>
                    <a:lnTo>
                      <a:pt x="496" y="246"/>
                    </a:lnTo>
                    <a:lnTo>
                      <a:pt x="496" y="242"/>
                    </a:lnTo>
                    <a:lnTo>
                      <a:pt x="494" y="240"/>
                    </a:lnTo>
                    <a:lnTo>
                      <a:pt x="496" y="238"/>
                    </a:lnTo>
                    <a:lnTo>
                      <a:pt x="498" y="238"/>
                    </a:lnTo>
                    <a:lnTo>
                      <a:pt x="498" y="236"/>
                    </a:lnTo>
                    <a:lnTo>
                      <a:pt x="492" y="236"/>
                    </a:lnTo>
                    <a:lnTo>
                      <a:pt x="492" y="238"/>
                    </a:lnTo>
                    <a:lnTo>
                      <a:pt x="490" y="238"/>
                    </a:lnTo>
                    <a:lnTo>
                      <a:pt x="490" y="236"/>
                    </a:lnTo>
                    <a:lnTo>
                      <a:pt x="492" y="234"/>
                    </a:lnTo>
                    <a:lnTo>
                      <a:pt x="496" y="232"/>
                    </a:lnTo>
                    <a:lnTo>
                      <a:pt x="500" y="232"/>
                    </a:lnTo>
                    <a:lnTo>
                      <a:pt x="500" y="230"/>
                    </a:lnTo>
                    <a:lnTo>
                      <a:pt x="502" y="226"/>
                    </a:lnTo>
                    <a:lnTo>
                      <a:pt x="502" y="224"/>
                    </a:lnTo>
                    <a:lnTo>
                      <a:pt x="502" y="224"/>
                    </a:lnTo>
                    <a:lnTo>
                      <a:pt x="502" y="222"/>
                    </a:lnTo>
                    <a:lnTo>
                      <a:pt x="504" y="220"/>
                    </a:lnTo>
                    <a:lnTo>
                      <a:pt x="506" y="220"/>
                    </a:lnTo>
                    <a:lnTo>
                      <a:pt x="506" y="220"/>
                    </a:lnTo>
                    <a:lnTo>
                      <a:pt x="508" y="220"/>
                    </a:lnTo>
                    <a:lnTo>
                      <a:pt x="508" y="218"/>
                    </a:lnTo>
                    <a:lnTo>
                      <a:pt x="510" y="218"/>
                    </a:lnTo>
                    <a:lnTo>
                      <a:pt x="508" y="216"/>
                    </a:lnTo>
                    <a:lnTo>
                      <a:pt x="510" y="214"/>
                    </a:lnTo>
                    <a:lnTo>
                      <a:pt x="512" y="214"/>
                    </a:lnTo>
                    <a:lnTo>
                      <a:pt x="514" y="212"/>
                    </a:lnTo>
                    <a:lnTo>
                      <a:pt x="514" y="210"/>
                    </a:lnTo>
                    <a:lnTo>
                      <a:pt x="516" y="210"/>
                    </a:lnTo>
                    <a:lnTo>
                      <a:pt x="518" y="210"/>
                    </a:lnTo>
                    <a:lnTo>
                      <a:pt x="522" y="210"/>
                    </a:lnTo>
                    <a:lnTo>
                      <a:pt x="520" y="208"/>
                    </a:lnTo>
                    <a:lnTo>
                      <a:pt x="522" y="206"/>
                    </a:lnTo>
                    <a:lnTo>
                      <a:pt x="526" y="206"/>
                    </a:lnTo>
                    <a:lnTo>
                      <a:pt x="530" y="204"/>
                    </a:lnTo>
                    <a:lnTo>
                      <a:pt x="532" y="202"/>
                    </a:lnTo>
                    <a:lnTo>
                      <a:pt x="538" y="198"/>
                    </a:lnTo>
                    <a:lnTo>
                      <a:pt x="538" y="196"/>
                    </a:lnTo>
                    <a:lnTo>
                      <a:pt x="538" y="196"/>
                    </a:lnTo>
                    <a:lnTo>
                      <a:pt x="534" y="198"/>
                    </a:lnTo>
                    <a:lnTo>
                      <a:pt x="532" y="196"/>
                    </a:lnTo>
                    <a:lnTo>
                      <a:pt x="528" y="200"/>
                    </a:lnTo>
                    <a:lnTo>
                      <a:pt x="526" y="198"/>
                    </a:lnTo>
                    <a:lnTo>
                      <a:pt x="528" y="192"/>
                    </a:lnTo>
                    <a:lnTo>
                      <a:pt x="528" y="192"/>
                    </a:lnTo>
                    <a:lnTo>
                      <a:pt x="530" y="190"/>
                    </a:lnTo>
                    <a:lnTo>
                      <a:pt x="530" y="190"/>
                    </a:lnTo>
                    <a:lnTo>
                      <a:pt x="532" y="192"/>
                    </a:lnTo>
                    <a:lnTo>
                      <a:pt x="532" y="192"/>
                    </a:lnTo>
                    <a:lnTo>
                      <a:pt x="534" y="190"/>
                    </a:lnTo>
                    <a:lnTo>
                      <a:pt x="530" y="188"/>
                    </a:lnTo>
                    <a:lnTo>
                      <a:pt x="534" y="188"/>
                    </a:lnTo>
                    <a:lnTo>
                      <a:pt x="536" y="188"/>
                    </a:lnTo>
                    <a:lnTo>
                      <a:pt x="538" y="188"/>
                    </a:lnTo>
                    <a:lnTo>
                      <a:pt x="542" y="186"/>
                    </a:lnTo>
                    <a:lnTo>
                      <a:pt x="544" y="188"/>
                    </a:lnTo>
                    <a:lnTo>
                      <a:pt x="550" y="184"/>
                    </a:lnTo>
                    <a:lnTo>
                      <a:pt x="554" y="186"/>
                    </a:lnTo>
                    <a:lnTo>
                      <a:pt x="554" y="188"/>
                    </a:lnTo>
                    <a:lnTo>
                      <a:pt x="552" y="192"/>
                    </a:lnTo>
                    <a:lnTo>
                      <a:pt x="552" y="194"/>
                    </a:lnTo>
                    <a:lnTo>
                      <a:pt x="554" y="196"/>
                    </a:lnTo>
                    <a:lnTo>
                      <a:pt x="556" y="192"/>
                    </a:lnTo>
                    <a:lnTo>
                      <a:pt x="558" y="188"/>
                    </a:lnTo>
                    <a:lnTo>
                      <a:pt x="558" y="186"/>
                    </a:lnTo>
                    <a:lnTo>
                      <a:pt x="558" y="186"/>
                    </a:lnTo>
                    <a:lnTo>
                      <a:pt x="560" y="188"/>
                    </a:lnTo>
                    <a:lnTo>
                      <a:pt x="560" y="192"/>
                    </a:lnTo>
                    <a:lnTo>
                      <a:pt x="562" y="192"/>
                    </a:lnTo>
                    <a:lnTo>
                      <a:pt x="564" y="188"/>
                    </a:lnTo>
                    <a:lnTo>
                      <a:pt x="562" y="186"/>
                    </a:lnTo>
                    <a:lnTo>
                      <a:pt x="564" y="184"/>
                    </a:lnTo>
                    <a:lnTo>
                      <a:pt x="566" y="186"/>
                    </a:lnTo>
                    <a:lnTo>
                      <a:pt x="566" y="188"/>
                    </a:lnTo>
                    <a:lnTo>
                      <a:pt x="568" y="186"/>
                    </a:lnTo>
                    <a:lnTo>
                      <a:pt x="570" y="184"/>
                    </a:lnTo>
                    <a:lnTo>
                      <a:pt x="568" y="182"/>
                    </a:lnTo>
                    <a:lnTo>
                      <a:pt x="570" y="182"/>
                    </a:lnTo>
                    <a:lnTo>
                      <a:pt x="572" y="180"/>
                    </a:lnTo>
                    <a:lnTo>
                      <a:pt x="570" y="180"/>
                    </a:lnTo>
                    <a:lnTo>
                      <a:pt x="572" y="176"/>
                    </a:lnTo>
                    <a:lnTo>
                      <a:pt x="576" y="176"/>
                    </a:lnTo>
                    <a:lnTo>
                      <a:pt x="578" y="174"/>
                    </a:lnTo>
                    <a:lnTo>
                      <a:pt x="580" y="176"/>
                    </a:lnTo>
                    <a:lnTo>
                      <a:pt x="580" y="178"/>
                    </a:lnTo>
                    <a:lnTo>
                      <a:pt x="580" y="178"/>
                    </a:lnTo>
                    <a:lnTo>
                      <a:pt x="584" y="178"/>
                    </a:lnTo>
                    <a:lnTo>
                      <a:pt x="584" y="182"/>
                    </a:lnTo>
                    <a:lnTo>
                      <a:pt x="586" y="182"/>
                    </a:lnTo>
                    <a:lnTo>
                      <a:pt x="584" y="188"/>
                    </a:lnTo>
                    <a:lnTo>
                      <a:pt x="586" y="188"/>
                    </a:lnTo>
                    <a:lnTo>
                      <a:pt x="588" y="182"/>
                    </a:lnTo>
                    <a:lnTo>
                      <a:pt x="586" y="176"/>
                    </a:lnTo>
                    <a:lnTo>
                      <a:pt x="582" y="174"/>
                    </a:lnTo>
                    <a:lnTo>
                      <a:pt x="582" y="172"/>
                    </a:lnTo>
                    <a:lnTo>
                      <a:pt x="578" y="174"/>
                    </a:lnTo>
                    <a:lnTo>
                      <a:pt x="576" y="172"/>
                    </a:lnTo>
                    <a:lnTo>
                      <a:pt x="574" y="174"/>
                    </a:lnTo>
                    <a:lnTo>
                      <a:pt x="574" y="170"/>
                    </a:lnTo>
                    <a:lnTo>
                      <a:pt x="570" y="170"/>
                    </a:lnTo>
                    <a:lnTo>
                      <a:pt x="570" y="168"/>
                    </a:lnTo>
                    <a:lnTo>
                      <a:pt x="572" y="166"/>
                    </a:lnTo>
                    <a:lnTo>
                      <a:pt x="576" y="166"/>
                    </a:lnTo>
                    <a:lnTo>
                      <a:pt x="578" y="166"/>
                    </a:lnTo>
                    <a:lnTo>
                      <a:pt x="582" y="166"/>
                    </a:lnTo>
                    <a:lnTo>
                      <a:pt x="584" y="166"/>
                    </a:lnTo>
                    <a:lnTo>
                      <a:pt x="586" y="164"/>
                    </a:lnTo>
                    <a:lnTo>
                      <a:pt x="588" y="166"/>
                    </a:lnTo>
                    <a:lnTo>
                      <a:pt x="594" y="164"/>
                    </a:lnTo>
                    <a:lnTo>
                      <a:pt x="596" y="166"/>
                    </a:lnTo>
                    <a:lnTo>
                      <a:pt x="598" y="164"/>
                    </a:lnTo>
                    <a:lnTo>
                      <a:pt x="600" y="166"/>
                    </a:lnTo>
                    <a:lnTo>
                      <a:pt x="602" y="164"/>
                    </a:lnTo>
                    <a:lnTo>
                      <a:pt x="602" y="162"/>
                    </a:lnTo>
                    <a:lnTo>
                      <a:pt x="598" y="162"/>
                    </a:lnTo>
                    <a:lnTo>
                      <a:pt x="594" y="160"/>
                    </a:lnTo>
                    <a:lnTo>
                      <a:pt x="590" y="162"/>
                    </a:lnTo>
                    <a:lnTo>
                      <a:pt x="586" y="162"/>
                    </a:lnTo>
                    <a:lnTo>
                      <a:pt x="586" y="160"/>
                    </a:lnTo>
                    <a:lnTo>
                      <a:pt x="584" y="156"/>
                    </a:lnTo>
                    <a:lnTo>
                      <a:pt x="588" y="154"/>
                    </a:lnTo>
                    <a:lnTo>
                      <a:pt x="584" y="154"/>
                    </a:lnTo>
                    <a:lnTo>
                      <a:pt x="582" y="150"/>
                    </a:lnTo>
                    <a:lnTo>
                      <a:pt x="580" y="150"/>
                    </a:lnTo>
                    <a:lnTo>
                      <a:pt x="578" y="146"/>
                    </a:lnTo>
                    <a:lnTo>
                      <a:pt x="576" y="144"/>
                    </a:lnTo>
                    <a:lnTo>
                      <a:pt x="580" y="144"/>
                    </a:lnTo>
                    <a:lnTo>
                      <a:pt x="580" y="140"/>
                    </a:lnTo>
                    <a:lnTo>
                      <a:pt x="576" y="138"/>
                    </a:lnTo>
                    <a:lnTo>
                      <a:pt x="576" y="126"/>
                    </a:lnTo>
                    <a:lnTo>
                      <a:pt x="580" y="124"/>
                    </a:lnTo>
                    <a:lnTo>
                      <a:pt x="578" y="120"/>
                    </a:lnTo>
                    <a:lnTo>
                      <a:pt x="580" y="118"/>
                    </a:lnTo>
                    <a:lnTo>
                      <a:pt x="582" y="114"/>
                    </a:lnTo>
                    <a:lnTo>
                      <a:pt x="580" y="112"/>
                    </a:lnTo>
                    <a:lnTo>
                      <a:pt x="582" y="112"/>
                    </a:lnTo>
                    <a:lnTo>
                      <a:pt x="582" y="110"/>
                    </a:lnTo>
                    <a:lnTo>
                      <a:pt x="586" y="106"/>
                    </a:lnTo>
                    <a:lnTo>
                      <a:pt x="588" y="106"/>
                    </a:lnTo>
                    <a:lnTo>
                      <a:pt x="590" y="110"/>
                    </a:lnTo>
                    <a:lnTo>
                      <a:pt x="592" y="108"/>
                    </a:lnTo>
                    <a:lnTo>
                      <a:pt x="596" y="108"/>
                    </a:lnTo>
                    <a:lnTo>
                      <a:pt x="596" y="112"/>
                    </a:lnTo>
                    <a:lnTo>
                      <a:pt x="600" y="112"/>
                    </a:lnTo>
                    <a:lnTo>
                      <a:pt x="602" y="108"/>
                    </a:lnTo>
                    <a:lnTo>
                      <a:pt x="604" y="110"/>
                    </a:lnTo>
                    <a:lnTo>
                      <a:pt x="604" y="112"/>
                    </a:lnTo>
                    <a:lnTo>
                      <a:pt x="606" y="114"/>
                    </a:lnTo>
                    <a:lnTo>
                      <a:pt x="610" y="114"/>
                    </a:lnTo>
                    <a:lnTo>
                      <a:pt x="610" y="116"/>
                    </a:lnTo>
                    <a:lnTo>
                      <a:pt x="606" y="118"/>
                    </a:lnTo>
                    <a:lnTo>
                      <a:pt x="606" y="118"/>
                    </a:lnTo>
                    <a:lnTo>
                      <a:pt x="606" y="120"/>
                    </a:lnTo>
                    <a:lnTo>
                      <a:pt x="606" y="124"/>
                    </a:lnTo>
                    <a:lnTo>
                      <a:pt x="604" y="128"/>
                    </a:lnTo>
                    <a:lnTo>
                      <a:pt x="602" y="128"/>
                    </a:lnTo>
                    <a:lnTo>
                      <a:pt x="600" y="132"/>
                    </a:lnTo>
                    <a:lnTo>
                      <a:pt x="602" y="132"/>
                    </a:lnTo>
                    <a:lnTo>
                      <a:pt x="606" y="130"/>
                    </a:lnTo>
                    <a:lnTo>
                      <a:pt x="610" y="124"/>
                    </a:lnTo>
                    <a:lnTo>
                      <a:pt x="612" y="124"/>
                    </a:lnTo>
                    <a:lnTo>
                      <a:pt x="612" y="126"/>
                    </a:lnTo>
                    <a:lnTo>
                      <a:pt x="610" y="128"/>
                    </a:lnTo>
                    <a:lnTo>
                      <a:pt x="610" y="130"/>
                    </a:lnTo>
                    <a:lnTo>
                      <a:pt x="614" y="130"/>
                    </a:lnTo>
                    <a:lnTo>
                      <a:pt x="616" y="126"/>
                    </a:lnTo>
                    <a:lnTo>
                      <a:pt x="618" y="124"/>
                    </a:lnTo>
                    <a:lnTo>
                      <a:pt x="618" y="126"/>
                    </a:lnTo>
                    <a:lnTo>
                      <a:pt x="622" y="126"/>
                    </a:lnTo>
                    <a:lnTo>
                      <a:pt x="624" y="124"/>
                    </a:lnTo>
                    <a:lnTo>
                      <a:pt x="624" y="124"/>
                    </a:lnTo>
                    <a:lnTo>
                      <a:pt x="626" y="124"/>
                    </a:lnTo>
                    <a:lnTo>
                      <a:pt x="628" y="124"/>
                    </a:lnTo>
                    <a:lnTo>
                      <a:pt x="630" y="126"/>
                    </a:lnTo>
                    <a:lnTo>
                      <a:pt x="630" y="128"/>
                    </a:lnTo>
                    <a:lnTo>
                      <a:pt x="632" y="132"/>
                    </a:lnTo>
                    <a:lnTo>
                      <a:pt x="632" y="134"/>
                    </a:lnTo>
                    <a:lnTo>
                      <a:pt x="632" y="136"/>
                    </a:lnTo>
                    <a:lnTo>
                      <a:pt x="630" y="140"/>
                    </a:lnTo>
                    <a:lnTo>
                      <a:pt x="632" y="144"/>
                    </a:lnTo>
                    <a:lnTo>
                      <a:pt x="632" y="148"/>
                    </a:lnTo>
                    <a:lnTo>
                      <a:pt x="630" y="148"/>
                    </a:lnTo>
                    <a:lnTo>
                      <a:pt x="628" y="150"/>
                    </a:lnTo>
                    <a:lnTo>
                      <a:pt x="630" y="150"/>
                    </a:lnTo>
                    <a:lnTo>
                      <a:pt x="634" y="150"/>
                    </a:lnTo>
                    <a:lnTo>
                      <a:pt x="638" y="146"/>
                    </a:lnTo>
                    <a:lnTo>
                      <a:pt x="642" y="146"/>
                    </a:lnTo>
                    <a:lnTo>
                      <a:pt x="644" y="142"/>
                    </a:lnTo>
                    <a:lnTo>
                      <a:pt x="642" y="138"/>
                    </a:lnTo>
                    <a:lnTo>
                      <a:pt x="642" y="134"/>
                    </a:lnTo>
                    <a:lnTo>
                      <a:pt x="640" y="136"/>
                    </a:lnTo>
                    <a:lnTo>
                      <a:pt x="638" y="134"/>
                    </a:lnTo>
                    <a:lnTo>
                      <a:pt x="638" y="132"/>
                    </a:lnTo>
                    <a:lnTo>
                      <a:pt x="640" y="132"/>
                    </a:lnTo>
                    <a:lnTo>
                      <a:pt x="642" y="132"/>
                    </a:lnTo>
                    <a:lnTo>
                      <a:pt x="642" y="132"/>
                    </a:lnTo>
                    <a:lnTo>
                      <a:pt x="644" y="132"/>
                    </a:lnTo>
                    <a:lnTo>
                      <a:pt x="648" y="130"/>
                    </a:lnTo>
                    <a:lnTo>
                      <a:pt x="652" y="126"/>
                    </a:lnTo>
                    <a:lnTo>
                      <a:pt x="652" y="128"/>
                    </a:lnTo>
                    <a:lnTo>
                      <a:pt x="656" y="128"/>
                    </a:lnTo>
                    <a:lnTo>
                      <a:pt x="658" y="124"/>
                    </a:lnTo>
                    <a:lnTo>
                      <a:pt x="660" y="124"/>
                    </a:lnTo>
                    <a:lnTo>
                      <a:pt x="660" y="124"/>
                    </a:lnTo>
                    <a:lnTo>
                      <a:pt x="662" y="122"/>
                    </a:lnTo>
                    <a:lnTo>
                      <a:pt x="664" y="122"/>
                    </a:lnTo>
                    <a:lnTo>
                      <a:pt x="666" y="122"/>
                    </a:lnTo>
                    <a:lnTo>
                      <a:pt x="668" y="122"/>
                    </a:lnTo>
                    <a:lnTo>
                      <a:pt x="668" y="124"/>
                    </a:lnTo>
                    <a:lnTo>
                      <a:pt x="668" y="124"/>
                    </a:lnTo>
                    <a:lnTo>
                      <a:pt x="668" y="126"/>
                    </a:lnTo>
                    <a:lnTo>
                      <a:pt x="674" y="126"/>
                    </a:lnTo>
                    <a:lnTo>
                      <a:pt x="674" y="126"/>
                    </a:lnTo>
                    <a:lnTo>
                      <a:pt x="676" y="128"/>
                    </a:lnTo>
                    <a:lnTo>
                      <a:pt x="686" y="132"/>
                    </a:lnTo>
                    <a:lnTo>
                      <a:pt x="688" y="134"/>
                    </a:lnTo>
                    <a:lnTo>
                      <a:pt x="690" y="136"/>
                    </a:lnTo>
                    <a:lnTo>
                      <a:pt x="690" y="138"/>
                    </a:lnTo>
                    <a:lnTo>
                      <a:pt x="694" y="142"/>
                    </a:lnTo>
                    <a:lnTo>
                      <a:pt x="694" y="142"/>
                    </a:lnTo>
                    <a:lnTo>
                      <a:pt x="694" y="140"/>
                    </a:lnTo>
                    <a:lnTo>
                      <a:pt x="696" y="140"/>
                    </a:lnTo>
                    <a:lnTo>
                      <a:pt x="696" y="138"/>
                    </a:lnTo>
                    <a:lnTo>
                      <a:pt x="694" y="138"/>
                    </a:lnTo>
                    <a:lnTo>
                      <a:pt x="692" y="136"/>
                    </a:lnTo>
                    <a:lnTo>
                      <a:pt x="692" y="134"/>
                    </a:lnTo>
                    <a:lnTo>
                      <a:pt x="694" y="132"/>
                    </a:lnTo>
                    <a:lnTo>
                      <a:pt x="696" y="132"/>
                    </a:lnTo>
                    <a:lnTo>
                      <a:pt x="698" y="136"/>
                    </a:lnTo>
                    <a:lnTo>
                      <a:pt x="700" y="136"/>
                    </a:lnTo>
                    <a:lnTo>
                      <a:pt x="700" y="138"/>
                    </a:lnTo>
                    <a:lnTo>
                      <a:pt x="702" y="142"/>
                    </a:lnTo>
                    <a:lnTo>
                      <a:pt x="704" y="144"/>
                    </a:lnTo>
                    <a:lnTo>
                      <a:pt x="706" y="146"/>
                    </a:lnTo>
                    <a:lnTo>
                      <a:pt x="706" y="144"/>
                    </a:lnTo>
                    <a:lnTo>
                      <a:pt x="708" y="144"/>
                    </a:lnTo>
                    <a:lnTo>
                      <a:pt x="708" y="146"/>
                    </a:lnTo>
                    <a:lnTo>
                      <a:pt x="710" y="148"/>
                    </a:lnTo>
                    <a:lnTo>
                      <a:pt x="710" y="150"/>
                    </a:lnTo>
                    <a:lnTo>
                      <a:pt x="714" y="152"/>
                    </a:lnTo>
                    <a:lnTo>
                      <a:pt x="712" y="154"/>
                    </a:lnTo>
                    <a:lnTo>
                      <a:pt x="712" y="154"/>
                    </a:lnTo>
                    <a:lnTo>
                      <a:pt x="712" y="152"/>
                    </a:lnTo>
                    <a:lnTo>
                      <a:pt x="710" y="152"/>
                    </a:lnTo>
                    <a:lnTo>
                      <a:pt x="710" y="152"/>
                    </a:lnTo>
                    <a:lnTo>
                      <a:pt x="708" y="152"/>
                    </a:lnTo>
                    <a:lnTo>
                      <a:pt x="706" y="152"/>
                    </a:lnTo>
                    <a:lnTo>
                      <a:pt x="702" y="150"/>
                    </a:lnTo>
                    <a:lnTo>
                      <a:pt x="700" y="150"/>
                    </a:lnTo>
                    <a:lnTo>
                      <a:pt x="698" y="150"/>
                    </a:lnTo>
                    <a:lnTo>
                      <a:pt x="700" y="152"/>
                    </a:lnTo>
                    <a:lnTo>
                      <a:pt x="704" y="152"/>
                    </a:lnTo>
                    <a:lnTo>
                      <a:pt x="704" y="154"/>
                    </a:lnTo>
                    <a:lnTo>
                      <a:pt x="704" y="154"/>
                    </a:lnTo>
                    <a:lnTo>
                      <a:pt x="706" y="158"/>
                    </a:lnTo>
                    <a:lnTo>
                      <a:pt x="706" y="158"/>
                    </a:lnTo>
                    <a:lnTo>
                      <a:pt x="708" y="158"/>
                    </a:lnTo>
                    <a:lnTo>
                      <a:pt x="708" y="154"/>
                    </a:lnTo>
                    <a:lnTo>
                      <a:pt x="710" y="154"/>
                    </a:lnTo>
                    <a:lnTo>
                      <a:pt x="712" y="156"/>
                    </a:lnTo>
                    <a:lnTo>
                      <a:pt x="712" y="158"/>
                    </a:lnTo>
                    <a:lnTo>
                      <a:pt x="714" y="158"/>
                    </a:lnTo>
                    <a:lnTo>
                      <a:pt x="716" y="158"/>
                    </a:lnTo>
                    <a:lnTo>
                      <a:pt x="716" y="160"/>
                    </a:lnTo>
                    <a:lnTo>
                      <a:pt x="714" y="160"/>
                    </a:lnTo>
                    <a:lnTo>
                      <a:pt x="718" y="164"/>
                    </a:lnTo>
                    <a:lnTo>
                      <a:pt x="718" y="168"/>
                    </a:lnTo>
                    <a:lnTo>
                      <a:pt x="718" y="174"/>
                    </a:lnTo>
                    <a:lnTo>
                      <a:pt x="716" y="178"/>
                    </a:lnTo>
                    <a:lnTo>
                      <a:pt x="716" y="178"/>
                    </a:lnTo>
                    <a:lnTo>
                      <a:pt x="714" y="180"/>
                    </a:lnTo>
                    <a:lnTo>
                      <a:pt x="714" y="182"/>
                    </a:lnTo>
                    <a:lnTo>
                      <a:pt x="714" y="186"/>
                    </a:lnTo>
                    <a:lnTo>
                      <a:pt x="714" y="186"/>
                    </a:lnTo>
                    <a:lnTo>
                      <a:pt x="714" y="188"/>
                    </a:lnTo>
                    <a:lnTo>
                      <a:pt x="714" y="190"/>
                    </a:lnTo>
                    <a:lnTo>
                      <a:pt x="712" y="192"/>
                    </a:lnTo>
                    <a:lnTo>
                      <a:pt x="712" y="194"/>
                    </a:lnTo>
                    <a:lnTo>
                      <a:pt x="712" y="194"/>
                    </a:lnTo>
                    <a:lnTo>
                      <a:pt x="710" y="198"/>
                    </a:lnTo>
                    <a:lnTo>
                      <a:pt x="708" y="200"/>
                    </a:lnTo>
                    <a:lnTo>
                      <a:pt x="708" y="202"/>
                    </a:lnTo>
                    <a:lnTo>
                      <a:pt x="708" y="204"/>
                    </a:lnTo>
                    <a:lnTo>
                      <a:pt x="706" y="206"/>
                    </a:lnTo>
                    <a:lnTo>
                      <a:pt x="702" y="208"/>
                    </a:lnTo>
                    <a:lnTo>
                      <a:pt x="700" y="208"/>
                    </a:lnTo>
                    <a:lnTo>
                      <a:pt x="702" y="208"/>
                    </a:lnTo>
                    <a:lnTo>
                      <a:pt x="704" y="208"/>
                    </a:lnTo>
                    <a:lnTo>
                      <a:pt x="706" y="208"/>
                    </a:lnTo>
                    <a:lnTo>
                      <a:pt x="706" y="208"/>
                    </a:lnTo>
                    <a:lnTo>
                      <a:pt x="708" y="210"/>
                    </a:lnTo>
                    <a:lnTo>
                      <a:pt x="706" y="214"/>
                    </a:lnTo>
                    <a:lnTo>
                      <a:pt x="704" y="218"/>
                    </a:lnTo>
                    <a:lnTo>
                      <a:pt x="702" y="222"/>
                    </a:lnTo>
                    <a:lnTo>
                      <a:pt x="704" y="226"/>
                    </a:lnTo>
                    <a:lnTo>
                      <a:pt x="704" y="228"/>
                    </a:lnTo>
                    <a:lnTo>
                      <a:pt x="702" y="234"/>
                    </a:lnTo>
                    <a:lnTo>
                      <a:pt x="700" y="234"/>
                    </a:lnTo>
                    <a:lnTo>
                      <a:pt x="698" y="234"/>
                    </a:lnTo>
                    <a:lnTo>
                      <a:pt x="696" y="234"/>
                    </a:lnTo>
                    <a:lnTo>
                      <a:pt x="696" y="236"/>
                    </a:lnTo>
                    <a:lnTo>
                      <a:pt x="696" y="236"/>
                    </a:lnTo>
                    <a:lnTo>
                      <a:pt x="698" y="242"/>
                    </a:lnTo>
                    <a:lnTo>
                      <a:pt x="696" y="244"/>
                    </a:lnTo>
                    <a:lnTo>
                      <a:pt x="694" y="246"/>
                    </a:lnTo>
                    <a:lnTo>
                      <a:pt x="694" y="250"/>
                    </a:lnTo>
                    <a:lnTo>
                      <a:pt x="694" y="252"/>
                    </a:lnTo>
                    <a:lnTo>
                      <a:pt x="694" y="256"/>
                    </a:lnTo>
                    <a:lnTo>
                      <a:pt x="694" y="258"/>
                    </a:lnTo>
                    <a:lnTo>
                      <a:pt x="694" y="258"/>
                    </a:lnTo>
                    <a:lnTo>
                      <a:pt x="696" y="260"/>
                    </a:lnTo>
                    <a:lnTo>
                      <a:pt x="694" y="266"/>
                    </a:lnTo>
                    <a:lnTo>
                      <a:pt x="692" y="268"/>
                    </a:lnTo>
                    <a:lnTo>
                      <a:pt x="692" y="270"/>
                    </a:lnTo>
                    <a:lnTo>
                      <a:pt x="692" y="268"/>
                    </a:lnTo>
                    <a:lnTo>
                      <a:pt x="694" y="268"/>
                    </a:lnTo>
                    <a:lnTo>
                      <a:pt x="696" y="266"/>
                    </a:lnTo>
                    <a:lnTo>
                      <a:pt x="698" y="264"/>
                    </a:lnTo>
                    <a:lnTo>
                      <a:pt x="698" y="264"/>
                    </a:lnTo>
                    <a:lnTo>
                      <a:pt x="698" y="262"/>
                    </a:lnTo>
                    <a:lnTo>
                      <a:pt x="702" y="262"/>
                    </a:lnTo>
                    <a:lnTo>
                      <a:pt x="704" y="260"/>
                    </a:lnTo>
                    <a:lnTo>
                      <a:pt x="702" y="260"/>
                    </a:lnTo>
                    <a:lnTo>
                      <a:pt x="698" y="256"/>
                    </a:lnTo>
                    <a:lnTo>
                      <a:pt x="696" y="252"/>
                    </a:lnTo>
                    <a:lnTo>
                      <a:pt x="698" y="250"/>
                    </a:lnTo>
                    <a:lnTo>
                      <a:pt x="702" y="250"/>
                    </a:lnTo>
                    <a:lnTo>
                      <a:pt x="706" y="250"/>
                    </a:lnTo>
                    <a:lnTo>
                      <a:pt x="710" y="246"/>
                    </a:lnTo>
                    <a:lnTo>
                      <a:pt x="712" y="246"/>
                    </a:lnTo>
                    <a:lnTo>
                      <a:pt x="714" y="244"/>
                    </a:lnTo>
                    <a:lnTo>
                      <a:pt x="712" y="242"/>
                    </a:lnTo>
                    <a:lnTo>
                      <a:pt x="714" y="240"/>
                    </a:lnTo>
                    <a:lnTo>
                      <a:pt x="716" y="236"/>
                    </a:lnTo>
                    <a:lnTo>
                      <a:pt x="716" y="234"/>
                    </a:lnTo>
                    <a:lnTo>
                      <a:pt x="716" y="234"/>
                    </a:lnTo>
                    <a:lnTo>
                      <a:pt x="718" y="234"/>
                    </a:lnTo>
                    <a:lnTo>
                      <a:pt x="720" y="234"/>
                    </a:lnTo>
                    <a:lnTo>
                      <a:pt x="722" y="230"/>
                    </a:lnTo>
                    <a:lnTo>
                      <a:pt x="722" y="230"/>
                    </a:lnTo>
                    <a:lnTo>
                      <a:pt x="726" y="226"/>
                    </a:lnTo>
                    <a:lnTo>
                      <a:pt x="726" y="222"/>
                    </a:lnTo>
                    <a:lnTo>
                      <a:pt x="726" y="222"/>
                    </a:lnTo>
                    <a:lnTo>
                      <a:pt x="720" y="224"/>
                    </a:lnTo>
                    <a:lnTo>
                      <a:pt x="720" y="226"/>
                    </a:lnTo>
                    <a:lnTo>
                      <a:pt x="716" y="228"/>
                    </a:lnTo>
                    <a:lnTo>
                      <a:pt x="714" y="226"/>
                    </a:lnTo>
                    <a:lnTo>
                      <a:pt x="712" y="224"/>
                    </a:lnTo>
                    <a:lnTo>
                      <a:pt x="714" y="220"/>
                    </a:lnTo>
                    <a:lnTo>
                      <a:pt x="714" y="216"/>
                    </a:lnTo>
                    <a:lnTo>
                      <a:pt x="716" y="214"/>
                    </a:lnTo>
                    <a:lnTo>
                      <a:pt x="720" y="214"/>
                    </a:lnTo>
                    <a:lnTo>
                      <a:pt x="724" y="218"/>
                    </a:lnTo>
                    <a:lnTo>
                      <a:pt x="726" y="216"/>
                    </a:lnTo>
                    <a:lnTo>
                      <a:pt x="726" y="212"/>
                    </a:lnTo>
                    <a:lnTo>
                      <a:pt x="728" y="210"/>
                    </a:lnTo>
                    <a:lnTo>
                      <a:pt x="728" y="214"/>
                    </a:lnTo>
                    <a:lnTo>
                      <a:pt x="728" y="214"/>
                    </a:lnTo>
                    <a:lnTo>
                      <a:pt x="728" y="216"/>
                    </a:lnTo>
                    <a:lnTo>
                      <a:pt x="734" y="222"/>
                    </a:lnTo>
                    <a:lnTo>
                      <a:pt x="738" y="222"/>
                    </a:lnTo>
                    <a:lnTo>
                      <a:pt x="740" y="222"/>
                    </a:lnTo>
                    <a:lnTo>
                      <a:pt x="744" y="220"/>
                    </a:lnTo>
                    <a:lnTo>
                      <a:pt x="746" y="218"/>
                    </a:lnTo>
                    <a:lnTo>
                      <a:pt x="746" y="216"/>
                    </a:lnTo>
                    <a:lnTo>
                      <a:pt x="742" y="212"/>
                    </a:lnTo>
                    <a:lnTo>
                      <a:pt x="742" y="210"/>
                    </a:lnTo>
                    <a:lnTo>
                      <a:pt x="742" y="210"/>
                    </a:lnTo>
                    <a:lnTo>
                      <a:pt x="748" y="216"/>
                    </a:lnTo>
                    <a:lnTo>
                      <a:pt x="750" y="216"/>
                    </a:lnTo>
                    <a:lnTo>
                      <a:pt x="752" y="218"/>
                    </a:lnTo>
                    <a:lnTo>
                      <a:pt x="752" y="220"/>
                    </a:lnTo>
                    <a:lnTo>
                      <a:pt x="752" y="222"/>
                    </a:lnTo>
                    <a:lnTo>
                      <a:pt x="756" y="224"/>
                    </a:lnTo>
                    <a:lnTo>
                      <a:pt x="756" y="228"/>
                    </a:lnTo>
                    <a:lnTo>
                      <a:pt x="756" y="230"/>
                    </a:lnTo>
                    <a:lnTo>
                      <a:pt x="756" y="228"/>
                    </a:lnTo>
                    <a:lnTo>
                      <a:pt x="758" y="226"/>
                    </a:lnTo>
                    <a:lnTo>
                      <a:pt x="760" y="226"/>
                    </a:lnTo>
                    <a:lnTo>
                      <a:pt x="762" y="224"/>
                    </a:lnTo>
                    <a:lnTo>
                      <a:pt x="760" y="222"/>
                    </a:lnTo>
                    <a:lnTo>
                      <a:pt x="758" y="224"/>
                    </a:lnTo>
                    <a:lnTo>
                      <a:pt x="756" y="222"/>
                    </a:lnTo>
                    <a:lnTo>
                      <a:pt x="756" y="220"/>
                    </a:lnTo>
                    <a:lnTo>
                      <a:pt x="758" y="216"/>
                    </a:lnTo>
                    <a:lnTo>
                      <a:pt x="760" y="216"/>
                    </a:lnTo>
                    <a:lnTo>
                      <a:pt x="762" y="214"/>
                    </a:lnTo>
                    <a:lnTo>
                      <a:pt x="764" y="214"/>
                    </a:lnTo>
                    <a:lnTo>
                      <a:pt x="764" y="212"/>
                    </a:lnTo>
                    <a:lnTo>
                      <a:pt x="770" y="212"/>
                    </a:lnTo>
                    <a:lnTo>
                      <a:pt x="778" y="208"/>
                    </a:lnTo>
                    <a:lnTo>
                      <a:pt x="788" y="208"/>
                    </a:lnTo>
                    <a:lnTo>
                      <a:pt x="796" y="206"/>
                    </a:lnTo>
                    <a:lnTo>
                      <a:pt x="798" y="206"/>
                    </a:lnTo>
                    <a:lnTo>
                      <a:pt x="802" y="206"/>
                    </a:lnTo>
                    <a:lnTo>
                      <a:pt x="802" y="208"/>
                    </a:lnTo>
                    <a:lnTo>
                      <a:pt x="802" y="208"/>
                    </a:lnTo>
                    <a:lnTo>
                      <a:pt x="800" y="212"/>
                    </a:lnTo>
                    <a:lnTo>
                      <a:pt x="802" y="216"/>
                    </a:lnTo>
                    <a:lnTo>
                      <a:pt x="804" y="220"/>
                    </a:lnTo>
                    <a:lnTo>
                      <a:pt x="816" y="220"/>
                    </a:lnTo>
                    <a:lnTo>
                      <a:pt x="818" y="220"/>
                    </a:lnTo>
                    <a:lnTo>
                      <a:pt x="818" y="220"/>
                    </a:lnTo>
                    <a:lnTo>
                      <a:pt x="822" y="220"/>
                    </a:lnTo>
                    <a:lnTo>
                      <a:pt x="826" y="222"/>
                    </a:lnTo>
                    <a:lnTo>
                      <a:pt x="832" y="220"/>
                    </a:lnTo>
                    <a:lnTo>
                      <a:pt x="838" y="216"/>
                    </a:lnTo>
                    <a:lnTo>
                      <a:pt x="840" y="218"/>
                    </a:lnTo>
                    <a:lnTo>
                      <a:pt x="842" y="216"/>
                    </a:lnTo>
                    <a:lnTo>
                      <a:pt x="844" y="216"/>
                    </a:lnTo>
                    <a:lnTo>
                      <a:pt x="842" y="214"/>
                    </a:lnTo>
                    <a:lnTo>
                      <a:pt x="846" y="212"/>
                    </a:lnTo>
                    <a:lnTo>
                      <a:pt x="848" y="214"/>
                    </a:lnTo>
                    <a:lnTo>
                      <a:pt x="850" y="212"/>
                    </a:lnTo>
                    <a:lnTo>
                      <a:pt x="852" y="214"/>
                    </a:lnTo>
                    <a:lnTo>
                      <a:pt x="854" y="214"/>
                    </a:lnTo>
                    <a:lnTo>
                      <a:pt x="854" y="212"/>
                    </a:lnTo>
                    <a:lnTo>
                      <a:pt x="854" y="210"/>
                    </a:lnTo>
                    <a:lnTo>
                      <a:pt x="852" y="208"/>
                    </a:lnTo>
                    <a:lnTo>
                      <a:pt x="852" y="206"/>
                    </a:lnTo>
                    <a:lnTo>
                      <a:pt x="850" y="204"/>
                    </a:lnTo>
                    <a:lnTo>
                      <a:pt x="848" y="204"/>
                    </a:lnTo>
                    <a:lnTo>
                      <a:pt x="848" y="200"/>
                    </a:lnTo>
                    <a:lnTo>
                      <a:pt x="846" y="200"/>
                    </a:lnTo>
                    <a:lnTo>
                      <a:pt x="846" y="198"/>
                    </a:lnTo>
                    <a:lnTo>
                      <a:pt x="844" y="194"/>
                    </a:lnTo>
                    <a:lnTo>
                      <a:pt x="844" y="192"/>
                    </a:lnTo>
                    <a:lnTo>
                      <a:pt x="844" y="190"/>
                    </a:lnTo>
                    <a:lnTo>
                      <a:pt x="846" y="192"/>
                    </a:lnTo>
                    <a:lnTo>
                      <a:pt x="846" y="192"/>
                    </a:lnTo>
                    <a:lnTo>
                      <a:pt x="850" y="190"/>
                    </a:lnTo>
                    <a:lnTo>
                      <a:pt x="848" y="188"/>
                    </a:lnTo>
                    <a:lnTo>
                      <a:pt x="848" y="186"/>
                    </a:lnTo>
                    <a:lnTo>
                      <a:pt x="850" y="186"/>
                    </a:lnTo>
                    <a:lnTo>
                      <a:pt x="854" y="188"/>
                    </a:lnTo>
                    <a:lnTo>
                      <a:pt x="854" y="188"/>
                    </a:lnTo>
                    <a:lnTo>
                      <a:pt x="854" y="186"/>
                    </a:lnTo>
                    <a:lnTo>
                      <a:pt x="856" y="188"/>
                    </a:lnTo>
                    <a:lnTo>
                      <a:pt x="860" y="188"/>
                    </a:lnTo>
                    <a:lnTo>
                      <a:pt x="860" y="186"/>
                    </a:lnTo>
                    <a:lnTo>
                      <a:pt x="862" y="186"/>
                    </a:lnTo>
                    <a:lnTo>
                      <a:pt x="864" y="188"/>
                    </a:lnTo>
                    <a:lnTo>
                      <a:pt x="866" y="188"/>
                    </a:lnTo>
                    <a:lnTo>
                      <a:pt x="868" y="190"/>
                    </a:lnTo>
                    <a:lnTo>
                      <a:pt x="868" y="188"/>
                    </a:lnTo>
                    <a:lnTo>
                      <a:pt x="868" y="186"/>
                    </a:lnTo>
                    <a:lnTo>
                      <a:pt x="872" y="188"/>
                    </a:lnTo>
                    <a:lnTo>
                      <a:pt x="872" y="190"/>
                    </a:lnTo>
                    <a:lnTo>
                      <a:pt x="870" y="190"/>
                    </a:lnTo>
                    <a:lnTo>
                      <a:pt x="870" y="192"/>
                    </a:lnTo>
                    <a:lnTo>
                      <a:pt x="870" y="194"/>
                    </a:lnTo>
                    <a:lnTo>
                      <a:pt x="874" y="194"/>
                    </a:lnTo>
                    <a:lnTo>
                      <a:pt x="874" y="194"/>
                    </a:lnTo>
                    <a:lnTo>
                      <a:pt x="874" y="192"/>
                    </a:lnTo>
                    <a:lnTo>
                      <a:pt x="874" y="190"/>
                    </a:lnTo>
                    <a:lnTo>
                      <a:pt x="876" y="192"/>
                    </a:lnTo>
                    <a:lnTo>
                      <a:pt x="876" y="188"/>
                    </a:lnTo>
                    <a:lnTo>
                      <a:pt x="874" y="188"/>
                    </a:lnTo>
                    <a:lnTo>
                      <a:pt x="874" y="186"/>
                    </a:lnTo>
                    <a:lnTo>
                      <a:pt x="878" y="186"/>
                    </a:lnTo>
                    <a:lnTo>
                      <a:pt x="880" y="186"/>
                    </a:lnTo>
                    <a:lnTo>
                      <a:pt x="882" y="186"/>
                    </a:lnTo>
                    <a:lnTo>
                      <a:pt x="884" y="186"/>
                    </a:lnTo>
                    <a:lnTo>
                      <a:pt x="888" y="186"/>
                    </a:lnTo>
                    <a:lnTo>
                      <a:pt x="888" y="188"/>
                    </a:lnTo>
                    <a:lnTo>
                      <a:pt x="888" y="190"/>
                    </a:lnTo>
                    <a:lnTo>
                      <a:pt x="888" y="190"/>
                    </a:lnTo>
                    <a:lnTo>
                      <a:pt x="890" y="188"/>
                    </a:lnTo>
                    <a:lnTo>
                      <a:pt x="892" y="188"/>
                    </a:lnTo>
                    <a:lnTo>
                      <a:pt x="892" y="190"/>
                    </a:lnTo>
                    <a:lnTo>
                      <a:pt x="894" y="190"/>
                    </a:lnTo>
                    <a:lnTo>
                      <a:pt x="896" y="188"/>
                    </a:lnTo>
                    <a:lnTo>
                      <a:pt x="898" y="190"/>
                    </a:lnTo>
                    <a:lnTo>
                      <a:pt x="900" y="196"/>
                    </a:lnTo>
                    <a:lnTo>
                      <a:pt x="902" y="192"/>
                    </a:lnTo>
                    <a:lnTo>
                      <a:pt x="902" y="192"/>
                    </a:lnTo>
                    <a:lnTo>
                      <a:pt x="904" y="192"/>
                    </a:lnTo>
                    <a:lnTo>
                      <a:pt x="902" y="196"/>
                    </a:lnTo>
                    <a:lnTo>
                      <a:pt x="904" y="198"/>
                    </a:lnTo>
                    <a:lnTo>
                      <a:pt x="904" y="198"/>
                    </a:lnTo>
                    <a:lnTo>
                      <a:pt x="908" y="198"/>
                    </a:lnTo>
                    <a:lnTo>
                      <a:pt x="908" y="200"/>
                    </a:lnTo>
                    <a:lnTo>
                      <a:pt x="908" y="200"/>
                    </a:lnTo>
                    <a:lnTo>
                      <a:pt x="910" y="200"/>
                    </a:lnTo>
                    <a:lnTo>
                      <a:pt x="910" y="202"/>
                    </a:lnTo>
                    <a:lnTo>
                      <a:pt x="908" y="204"/>
                    </a:lnTo>
                    <a:lnTo>
                      <a:pt x="908" y="208"/>
                    </a:lnTo>
                    <a:lnTo>
                      <a:pt x="912" y="204"/>
                    </a:lnTo>
                    <a:lnTo>
                      <a:pt x="914" y="204"/>
                    </a:lnTo>
                    <a:lnTo>
                      <a:pt x="916" y="206"/>
                    </a:lnTo>
                    <a:lnTo>
                      <a:pt x="910" y="210"/>
                    </a:lnTo>
                    <a:lnTo>
                      <a:pt x="910" y="214"/>
                    </a:lnTo>
                    <a:lnTo>
                      <a:pt x="914" y="214"/>
                    </a:lnTo>
                    <a:lnTo>
                      <a:pt x="916" y="212"/>
                    </a:lnTo>
                    <a:lnTo>
                      <a:pt x="918" y="212"/>
                    </a:lnTo>
                    <a:lnTo>
                      <a:pt x="918" y="212"/>
                    </a:lnTo>
                    <a:lnTo>
                      <a:pt x="920" y="214"/>
                    </a:lnTo>
                    <a:lnTo>
                      <a:pt x="922" y="214"/>
                    </a:lnTo>
                    <a:lnTo>
                      <a:pt x="924" y="216"/>
                    </a:lnTo>
                    <a:lnTo>
                      <a:pt x="922" y="220"/>
                    </a:lnTo>
                    <a:lnTo>
                      <a:pt x="926" y="220"/>
                    </a:lnTo>
                    <a:lnTo>
                      <a:pt x="926" y="222"/>
                    </a:lnTo>
                    <a:lnTo>
                      <a:pt x="928" y="220"/>
                    </a:lnTo>
                    <a:lnTo>
                      <a:pt x="928" y="222"/>
                    </a:lnTo>
                    <a:lnTo>
                      <a:pt x="926" y="226"/>
                    </a:lnTo>
                    <a:lnTo>
                      <a:pt x="922" y="228"/>
                    </a:lnTo>
                    <a:lnTo>
                      <a:pt x="922" y="226"/>
                    </a:lnTo>
                    <a:lnTo>
                      <a:pt x="916" y="224"/>
                    </a:lnTo>
                    <a:lnTo>
                      <a:pt x="910" y="224"/>
                    </a:lnTo>
                    <a:lnTo>
                      <a:pt x="914" y="226"/>
                    </a:lnTo>
                    <a:lnTo>
                      <a:pt x="914" y="228"/>
                    </a:lnTo>
                    <a:lnTo>
                      <a:pt x="918" y="230"/>
                    </a:lnTo>
                    <a:lnTo>
                      <a:pt x="920" y="230"/>
                    </a:lnTo>
                    <a:lnTo>
                      <a:pt x="924" y="234"/>
                    </a:lnTo>
                    <a:lnTo>
                      <a:pt x="928" y="236"/>
                    </a:lnTo>
                    <a:lnTo>
                      <a:pt x="932" y="234"/>
                    </a:lnTo>
                    <a:lnTo>
                      <a:pt x="932" y="230"/>
                    </a:lnTo>
                    <a:lnTo>
                      <a:pt x="930" y="228"/>
                    </a:lnTo>
                    <a:lnTo>
                      <a:pt x="928" y="228"/>
                    </a:lnTo>
                    <a:lnTo>
                      <a:pt x="930" y="228"/>
                    </a:lnTo>
                    <a:lnTo>
                      <a:pt x="932" y="230"/>
                    </a:lnTo>
                    <a:lnTo>
                      <a:pt x="936" y="232"/>
                    </a:lnTo>
                    <a:lnTo>
                      <a:pt x="936" y="232"/>
                    </a:lnTo>
                    <a:lnTo>
                      <a:pt x="934" y="232"/>
                    </a:lnTo>
                    <a:lnTo>
                      <a:pt x="930" y="236"/>
                    </a:lnTo>
                    <a:lnTo>
                      <a:pt x="930" y="238"/>
                    </a:lnTo>
                    <a:lnTo>
                      <a:pt x="934" y="238"/>
                    </a:lnTo>
                    <a:lnTo>
                      <a:pt x="934" y="238"/>
                    </a:lnTo>
                    <a:lnTo>
                      <a:pt x="936" y="238"/>
                    </a:lnTo>
                    <a:lnTo>
                      <a:pt x="944" y="244"/>
                    </a:lnTo>
                    <a:lnTo>
                      <a:pt x="946" y="246"/>
                    </a:lnTo>
                    <a:lnTo>
                      <a:pt x="948" y="248"/>
                    </a:lnTo>
                    <a:lnTo>
                      <a:pt x="954" y="250"/>
                    </a:lnTo>
                    <a:lnTo>
                      <a:pt x="958" y="254"/>
                    </a:lnTo>
                    <a:lnTo>
                      <a:pt x="962" y="254"/>
                    </a:lnTo>
                    <a:lnTo>
                      <a:pt x="962" y="252"/>
                    </a:lnTo>
                    <a:lnTo>
                      <a:pt x="962" y="250"/>
                    </a:lnTo>
                    <a:lnTo>
                      <a:pt x="964" y="250"/>
                    </a:lnTo>
                    <a:lnTo>
                      <a:pt x="964" y="252"/>
                    </a:lnTo>
                    <a:lnTo>
                      <a:pt x="966" y="254"/>
                    </a:lnTo>
                    <a:lnTo>
                      <a:pt x="968" y="256"/>
                    </a:lnTo>
                    <a:lnTo>
                      <a:pt x="968" y="256"/>
                    </a:lnTo>
                    <a:lnTo>
                      <a:pt x="970" y="254"/>
                    </a:lnTo>
                    <a:lnTo>
                      <a:pt x="966" y="240"/>
                    </a:lnTo>
                    <a:lnTo>
                      <a:pt x="964" y="234"/>
                    </a:lnTo>
                    <a:lnTo>
                      <a:pt x="960" y="228"/>
                    </a:lnTo>
                    <a:lnTo>
                      <a:pt x="960" y="220"/>
                    </a:lnTo>
                    <a:lnTo>
                      <a:pt x="958" y="216"/>
                    </a:lnTo>
                    <a:lnTo>
                      <a:pt x="958" y="216"/>
                    </a:lnTo>
                    <a:lnTo>
                      <a:pt x="960" y="216"/>
                    </a:lnTo>
                    <a:lnTo>
                      <a:pt x="962" y="220"/>
                    </a:lnTo>
                    <a:lnTo>
                      <a:pt x="964" y="222"/>
                    </a:lnTo>
                    <a:lnTo>
                      <a:pt x="968" y="222"/>
                    </a:lnTo>
                    <a:lnTo>
                      <a:pt x="970" y="226"/>
                    </a:lnTo>
                    <a:lnTo>
                      <a:pt x="974" y="226"/>
                    </a:lnTo>
                    <a:lnTo>
                      <a:pt x="984" y="224"/>
                    </a:lnTo>
                    <a:lnTo>
                      <a:pt x="986" y="226"/>
                    </a:lnTo>
                    <a:lnTo>
                      <a:pt x="988" y="224"/>
                    </a:lnTo>
                    <a:lnTo>
                      <a:pt x="990" y="228"/>
                    </a:lnTo>
                    <a:lnTo>
                      <a:pt x="992" y="226"/>
                    </a:lnTo>
                    <a:lnTo>
                      <a:pt x="990" y="224"/>
                    </a:lnTo>
                    <a:lnTo>
                      <a:pt x="990" y="222"/>
                    </a:lnTo>
                    <a:lnTo>
                      <a:pt x="988" y="220"/>
                    </a:lnTo>
                    <a:lnTo>
                      <a:pt x="988" y="218"/>
                    </a:lnTo>
                    <a:lnTo>
                      <a:pt x="990" y="216"/>
                    </a:lnTo>
                    <a:lnTo>
                      <a:pt x="998" y="214"/>
                    </a:lnTo>
                    <a:lnTo>
                      <a:pt x="1000" y="214"/>
                    </a:lnTo>
                    <a:lnTo>
                      <a:pt x="1000" y="214"/>
                    </a:lnTo>
                    <a:lnTo>
                      <a:pt x="1004" y="216"/>
                    </a:lnTo>
                    <a:lnTo>
                      <a:pt x="1008" y="216"/>
                    </a:lnTo>
                    <a:lnTo>
                      <a:pt x="1010" y="218"/>
                    </a:lnTo>
                    <a:lnTo>
                      <a:pt x="1014" y="218"/>
                    </a:lnTo>
                    <a:lnTo>
                      <a:pt x="1014" y="222"/>
                    </a:lnTo>
                    <a:lnTo>
                      <a:pt x="1018" y="222"/>
                    </a:lnTo>
                    <a:lnTo>
                      <a:pt x="1020" y="224"/>
                    </a:lnTo>
                    <a:lnTo>
                      <a:pt x="1026" y="224"/>
                    </a:lnTo>
                    <a:lnTo>
                      <a:pt x="1022" y="222"/>
                    </a:lnTo>
                    <a:lnTo>
                      <a:pt x="1022" y="220"/>
                    </a:lnTo>
                    <a:lnTo>
                      <a:pt x="1026" y="222"/>
                    </a:lnTo>
                    <a:lnTo>
                      <a:pt x="1028" y="220"/>
                    </a:lnTo>
                    <a:lnTo>
                      <a:pt x="1024" y="218"/>
                    </a:lnTo>
                    <a:lnTo>
                      <a:pt x="1026" y="216"/>
                    </a:lnTo>
                    <a:lnTo>
                      <a:pt x="1024" y="214"/>
                    </a:lnTo>
                    <a:lnTo>
                      <a:pt x="1022" y="216"/>
                    </a:lnTo>
                    <a:lnTo>
                      <a:pt x="1018" y="216"/>
                    </a:lnTo>
                    <a:lnTo>
                      <a:pt x="1018" y="212"/>
                    </a:lnTo>
                    <a:lnTo>
                      <a:pt x="1018" y="208"/>
                    </a:lnTo>
                    <a:lnTo>
                      <a:pt x="1018" y="208"/>
                    </a:lnTo>
                    <a:lnTo>
                      <a:pt x="1020" y="208"/>
                    </a:lnTo>
                    <a:lnTo>
                      <a:pt x="1022" y="208"/>
                    </a:lnTo>
                    <a:lnTo>
                      <a:pt x="1020" y="206"/>
                    </a:lnTo>
                    <a:lnTo>
                      <a:pt x="1022" y="204"/>
                    </a:lnTo>
                    <a:lnTo>
                      <a:pt x="1026" y="208"/>
                    </a:lnTo>
                    <a:lnTo>
                      <a:pt x="1028" y="210"/>
                    </a:lnTo>
                    <a:lnTo>
                      <a:pt x="1030" y="210"/>
                    </a:lnTo>
                    <a:lnTo>
                      <a:pt x="1030" y="210"/>
                    </a:lnTo>
                    <a:lnTo>
                      <a:pt x="1032" y="210"/>
                    </a:lnTo>
                    <a:lnTo>
                      <a:pt x="1032" y="208"/>
                    </a:lnTo>
                    <a:lnTo>
                      <a:pt x="1034" y="206"/>
                    </a:lnTo>
                    <a:lnTo>
                      <a:pt x="1036" y="208"/>
                    </a:lnTo>
                    <a:lnTo>
                      <a:pt x="1036" y="206"/>
                    </a:lnTo>
                    <a:lnTo>
                      <a:pt x="1032" y="202"/>
                    </a:lnTo>
                    <a:lnTo>
                      <a:pt x="1030" y="200"/>
                    </a:lnTo>
                    <a:lnTo>
                      <a:pt x="1026" y="198"/>
                    </a:lnTo>
                    <a:lnTo>
                      <a:pt x="1026" y="194"/>
                    </a:lnTo>
                    <a:lnTo>
                      <a:pt x="1026" y="192"/>
                    </a:lnTo>
                    <a:lnTo>
                      <a:pt x="1024" y="194"/>
                    </a:lnTo>
                    <a:lnTo>
                      <a:pt x="1020" y="194"/>
                    </a:lnTo>
                    <a:lnTo>
                      <a:pt x="1024" y="192"/>
                    </a:lnTo>
                    <a:lnTo>
                      <a:pt x="1022" y="190"/>
                    </a:lnTo>
                    <a:lnTo>
                      <a:pt x="1024" y="188"/>
                    </a:lnTo>
                    <a:lnTo>
                      <a:pt x="1022" y="186"/>
                    </a:lnTo>
                    <a:lnTo>
                      <a:pt x="1026" y="186"/>
                    </a:lnTo>
                    <a:lnTo>
                      <a:pt x="1026" y="180"/>
                    </a:lnTo>
                    <a:lnTo>
                      <a:pt x="1022" y="182"/>
                    </a:lnTo>
                    <a:lnTo>
                      <a:pt x="1020" y="186"/>
                    </a:lnTo>
                    <a:lnTo>
                      <a:pt x="1018" y="188"/>
                    </a:lnTo>
                    <a:lnTo>
                      <a:pt x="1014" y="186"/>
                    </a:lnTo>
                    <a:lnTo>
                      <a:pt x="1012" y="182"/>
                    </a:lnTo>
                    <a:lnTo>
                      <a:pt x="1014" y="180"/>
                    </a:lnTo>
                    <a:lnTo>
                      <a:pt x="1014" y="176"/>
                    </a:lnTo>
                    <a:lnTo>
                      <a:pt x="1018" y="174"/>
                    </a:lnTo>
                    <a:lnTo>
                      <a:pt x="1020" y="174"/>
                    </a:lnTo>
                    <a:lnTo>
                      <a:pt x="1024" y="172"/>
                    </a:lnTo>
                    <a:lnTo>
                      <a:pt x="1026" y="170"/>
                    </a:lnTo>
                    <a:lnTo>
                      <a:pt x="1022" y="166"/>
                    </a:lnTo>
                    <a:lnTo>
                      <a:pt x="1020" y="166"/>
                    </a:lnTo>
                    <a:lnTo>
                      <a:pt x="1018" y="166"/>
                    </a:lnTo>
                    <a:lnTo>
                      <a:pt x="1014" y="166"/>
                    </a:lnTo>
                    <a:lnTo>
                      <a:pt x="1012" y="162"/>
                    </a:lnTo>
                    <a:lnTo>
                      <a:pt x="1014" y="160"/>
                    </a:lnTo>
                    <a:lnTo>
                      <a:pt x="1020" y="160"/>
                    </a:lnTo>
                    <a:lnTo>
                      <a:pt x="1024" y="162"/>
                    </a:lnTo>
                    <a:lnTo>
                      <a:pt x="1030" y="162"/>
                    </a:lnTo>
                    <a:lnTo>
                      <a:pt x="1038" y="162"/>
                    </a:lnTo>
                    <a:lnTo>
                      <a:pt x="1052" y="160"/>
                    </a:lnTo>
                    <a:lnTo>
                      <a:pt x="1054" y="160"/>
                    </a:lnTo>
                    <a:lnTo>
                      <a:pt x="1066" y="160"/>
                    </a:lnTo>
                    <a:lnTo>
                      <a:pt x="1070" y="160"/>
                    </a:lnTo>
                    <a:lnTo>
                      <a:pt x="1074" y="160"/>
                    </a:lnTo>
                    <a:lnTo>
                      <a:pt x="1080" y="160"/>
                    </a:lnTo>
                    <a:lnTo>
                      <a:pt x="1076" y="160"/>
                    </a:lnTo>
                    <a:lnTo>
                      <a:pt x="1068" y="164"/>
                    </a:lnTo>
                    <a:lnTo>
                      <a:pt x="1066" y="162"/>
                    </a:lnTo>
                    <a:lnTo>
                      <a:pt x="1064" y="162"/>
                    </a:lnTo>
                    <a:lnTo>
                      <a:pt x="1062" y="162"/>
                    </a:lnTo>
                    <a:lnTo>
                      <a:pt x="1060" y="166"/>
                    </a:lnTo>
                    <a:lnTo>
                      <a:pt x="1062" y="170"/>
                    </a:lnTo>
                    <a:lnTo>
                      <a:pt x="1060" y="170"/>
                    </a:lnTo>
                    <a:lnTo>
                      <a:pt x="1060" y="172"/>
                    </a:lnTo>
                    <a:lnTo>
                      <a:pt x="1062" y="174"/>
                    </a:lnTo>
                    <a:lnTo>
                      <a:pt x="1066" y="172"/>
                    </a:lnTo>
                    <a:lnTo>
                      <a:pt x="1066" y="168"/>
                    </a:lnTo>
                    <a:lnTo>
                      <a:pt x="1072" y="164"/>
                    </a:lnTo>
                    <a:lnTo>
                      <a:pt x="1080" y="160"/>
                    </a:lnTo>
                    <a:lnTo>
                      <a:pt x="1082" y="166"/>
                    </a:lnTo>
                    <a:lnTo>
                      <a:pt x="1082" y="172"/>
                    </a:lnTo>
                    <a:lnTo>
                      <a:pt x="1082" y="174"/>
                    </a:lnTo>
                    <a:lnTo>
                      <a:pt x="1080" y="170"/>
                    </a:lnTo>
                    <a:lnTo>
                      <a:pt x="1078" y="166"/>
                    </a:lnTo>
                    <a:lnTo>
                      <a:pt x="1078" y="164"/>
                    </a:lnTo>
                    <a:lnTo>
                      <a:pt x="1076" y="166"/>
                    </a:lnTo>
                    <a:lnTo>
                      <a:pt x="1074" y="166"/>
                    </a:lnTo>
                    <a:lnTo>
                      <a:pt x="1076" y="170"/>
                    </a:lnTo>
                    <a:lnTo>
                      <a:pt x="1078" y="172"/>
                    </a:lnTo>
                    <a:lnTo>
                      <a:pt x="1078" y="176"/>
                    </a:lnTo>
                    <a:lnTo>
                      <a:pt x="1076" y="180"/>
                    </a:lnTo>
                    <a:lnTo>
                      <a:pt x="1076" y="180"/>
                    </a:lnTo>
                    <a:lnTo>
                      <a:pt x="1074" y="180"/>
                    </a:lnTo>
                    <a:lnTo>
                      <a:pt x="1076" y="182"/>
                    </a:lnTo>
                    <a:lnTo>
                      <a:pt x="1076" y="184"/>
                    </a:lnTo>
                    <a:lnTo>
                      <a:pt x="1076" y="186"/>
                    </a:lnTo>
                    <a:lnTo>
                      <a:pt x="1080" y="186"/>
                    </a:lnTo>
                    <a:lnTo>
                      <a:pt x="1082" y="184"/>
                    </a:lnTo>
                    <a:lnTo>
                      <a:pt x="1082" y="180"/>
                    </a:lnTo>
                    <a:lnTo>
                      <a:pt x="1084" y="176"/>
                    </a:lnTo>
                    <a:lnTo>
                      <a:pt x="1084" y="174"/>
                    </a:lnTo>
                    <a:lnTo>
                      <a:pt x="1084" y="170"/>
                    </a:lnTo>
                    <a:lnTo>
                      <a:pt x="1082" y="158"/>
                    </a:lnTo>
                    <a:lnTo>
                      <a:pt x="1088" y="154"/>
                    </a:lnTo>
                    <a:lnTo>
                      <a:pt x="1094" y="152"/>
                    </a:lnTo>
                    <a:lnTo>
                      <a:pt x="1102" y="152"/>
                    </a:lnTo>
                    <a:lnTo>
                      <a:pt x="1108" y="152"/>
                    </a:lnTo>
                    <a:lnTo>
                      <a:pt x="1116" y="156"/>
                    </a:lnTo>
                    <a:lnTo>
                      <a:pt x="1120" y="160"/>
                    </a:lnTo>
                    <a:lnTo>
                      <a:pt x="1120" y="164"/>
                    </a:lnTo>
                    <a:lnTo>
                      <a:pt x="1118" y="164"/>
                    </a:lnTo>
                    <a:lnTo>
                      <a:pt x="1112" y="162"/>
                    </a:lnTo>
                    <a:lnTo>
                      <a:pt x="1112" y="162"/>
                    </a:lnTo>
                    <a:lnTo>
                      <a:pt x="1114" y="164"/>
                    </a:lnTo>
                    <a:lnTo>
                      <a:pt x="1114" y="166"/>
                    </a:lnTo>
                    <a:lnTo>
                      <a:pt x="1114" y="170"/>
                    </a:lnTo>
                    <a:lnTo>
                      <a:pt x="1112" y="172"/>
                    </a:lnTo>
                    <a:lnTo>
                      <a:pt x="1114" y="172"/>
                    </a:lnTo>
                    <a:lnTo>
                      <a:pt x="1116" y="170"/>
                    </a:lnTo>
                    <a:lnTo>
                      <a:pt x="1120" y="170"/>
                    </a:lnTo>
                    <a:lnTo>
                      <a:pt x="1124" y="168"/>
                    </a:lnTo>
                    <a:lnTo>
                      <a:pt x="1124" y="172"/>
                    </a:lnTo>
                    <a:lnTo>
                      <a:pt x="1126" y="174"/>
                    </a:lnTo>
                    <a:lnTo>
                      <a:pt x="1126" y="176"/>
                    </a:lnTo>
                    <a:lnTo>
                      <a:pt x="1128" y="178"/>
                    </a:lnTo>
                    <a:lnTo>
                      <a:pt x="1128" y="176"/>
                    </a:lnTo>
                    <a:lnTo>
                      <a:pt x="1128" y="174"/>
                    </a:lnTo>
                    <a:lnTo>
                      <a:pt x="1132" y="172"/>
                    </a:lnTo>
                    <a:lnTo>
                      <a:pt x="1134" y="172"/>
                    </a:lnTo>
                    <a:lnTo>
                      <a:pt x="1136" y="176"/>
                    </a:lnTo>
                    <a:lnTo>
                      <a:pt x="1134" y="178"/>
                    </a:lnTo>
                    <a:lnTo>
                      <a:pt x="1134" y="180"/>
                    </a:lnTo>
                    <a:lnTo>
                      <a:pt x="1134" y="182"/>
                    </a:lnTo>
                    <a:lnTo>
                      <a:pt x="1136" y="180"/>
                    </a:lnTo>
                    <a:lnTo>
                      <a:pt x="1138" y="178"/>
                    </a:lnTo>
                    <a:lnTo>
                      <a:pt x="1138" y="178"/>
                    </a:lnTo>
                    <a:lnTo>
                      <a:pt x="1140" y="180"/>
                    </a:lnTo>
                    <a:lnTo>
                      <a:pt x="1140" y="176"/>
                    </a:lnTo>
                    <a:lnTo>
                      <a:pt x="1142" y="172"/>
                    </a:lnTo>
                    <a:lnTo>
                      <a:pt x="1142" y="170"/>
                    </a:lnTo>
                    <a:lnTo>
                      <a:pt x="1144" y="172"/>
                    </a:lnTo>
                    <a:lnTo>
                      <a:pt x="1150" y="176"/>
                    </a:lnTo>
                    <a:lnTo>
                      <a:pt x="1156" y="176"/>
                    </a:lnTo>
                    <a:lnTo>
                      <a:pt x="1160" y="180"/>
                    </a:lnTo>
                    <a:lnTo>
                      <a:pt x="1160" y="184"/>
                    </a:lnTo>
                    <a:lnTo>
                      <a:pt x="1156" y="186"/>
                    </a:lnTo>
                    <a:lnTo>
                      <a:pt x="1152" y="188"/>
                    </a:lnTo>
                    <a:lnTo>
                      <a:pt x="1156" y="186"/>
                    </a:lnTo>
                    <a:lnTo>
                      <a:pt x="1162" y="186"/>
                    </a:lnTo>
                    <a:lnTo>
                      <a:pt x="1166" y="188"/>
                    </a:lnTo>
                    <a:lnTo>
                      <a:pt x="1170" y="186"/>
                    </a:lnTo>
                    <a:lnTo>
                      <a:pt x="1172" y="182"/>
                    </a:lnTo>
                    <a:lnTo>
                      <a:pt x="1174" y="182"/>
                    </a:lnTo>
                    <a:lnTo>
                      <a:pt x="1180" y="178"/>
                    </a:lnTo>
                    <a:lnTo>
                      <a:pt x="1182" y="176"/>
                    </a:lnTo>
                    <a:lnTo>
                      <a:pt x="1186" y="172"/>
                    </a:lnTo>
                    <a:lnTo>
                      <a:pt x="1190" y="172"/>
                    </a:lnTo>
                    <a:lnTo>
                      <a:pt x="1200" y="166"/>
                    </a:lnTo>
                    <a:lnTo>
                      <a:pt x="1204" y="166"/>
                    </a:lnTo>
                    <a:lnTo>
                      <a:pt x="1206" y="166"/>
                    </a:lnTo>
                    <a:lnTo>
                      <a:pt x="1206" y="166"/>
                    </a:lnTo>
                    <a:lnTo>
                      <a:pt x="1212" y="162"/>
                    </a:lnTo>
                    <a:lnTo>
                      <a:pt x="1214" y="160"/>
                    </a:lnTo>
                    <a:lnTo>
                      <a:pt x="1222" y="162"/>
                    </a:lnTo>
                    <a:lnTo>
                      <a:pt x="1232" y="166"/>
                    </a:lnTo>
                    <a:lnTo>
                      <a:pt x="1238" y="170"/>
                    </a:lnTo>
                    <a:lnTo>
                      <a:pt x="1242" y="174"/>
                    </a:lnTo>
                    <a:lnTo>
                      <a:pt x="1248" y="178"/>
                    </a:lnTo>
                    <a:lnTo>
                      <a:pt x="1250" y="182"/>
                    </a:lnTo>
                    <a:lnTo>
                      <a:pt x="1250" y="186"/>
                    </a:lnTo>
                    <a:lnTo>
                      <a:pt x="1252" y="186"/>
                    </a:lnTo>
                    <a:lnTo>
                      <a:pt x="1250" y="190"/>
                    </a:lnTo>
                    <a:lnTo>
                      <a:pt x="1254" y="194"/>
                    </a:lnTo>
                    <a:lnTo>
                      <a:pt x="1254" y="198"/>
                    </a:lnTo>
                    <a:lnTo>
                      <a:pt x="1252" y="200"/>
                    </a:lnTo>
                    <a:lnTo>
                      <a:pt x="1256" y="200"/>
                    </a:lnTo>
                    <a:lnTo>
                      <a:pt x="1258" y="196"/>
                    </a:lnTo>
                    <a:lnTo>
                      <a:pt x="1262" y="196"/>
                    </a:lnTo>
                    <a:lnTo>
                      <a:pt x="1262" y="198"/>
                    </a:lnTo>
                    <a:lnTo>
                      <a:pt x="1264" y="196"/>
                    </a:lnTo>
                    <a:lnTo>
                      <a:pt x="1266" y="194"/>
                    </a:lnTo>
                    <a:lnTo>
                      <a:pt x="1270" y="196"/>
                    </a:lnTo>
                    <a:lnTo>
                      <a:pt x="1270" y="200"/>
                    </a:lnTo>
                    <a:lnTo>
                      <a:pt x="1270" y="198"/>
                    </a:lnTo>
                    <a:lnTo>
                      <a:pt x="1270" y="194"/>
                    </a:lnTo>
                    <a:lnTo>
                      <a:pt x="1272" y="194"/>
                    </a:lnTo>
                    <a:lnTo>
                      <a:pt x="1274" y="196"/>
                    </a:lnTo>
                    <a:lnTo>
                      <a:pt x="1278" y="200"/>
                    </a:lnTo>
                    <a:lnTo>
                      <a:pt x="1278" y="204"/>
                    </a:lnTo>
                    <a:lnTo>
                      <a:pt x="1280" y="204"/>
                    </a:lnTo>
                    <a:lnTo>
                      <a:pt x="1284" y="210"/>
                    </a:lnTo>
                    <a:lnTo>
                      <a:pt x="1284" y="208"/>
                    </a:lnTo>
                    <a:lnTo>
                      <a:pt x="1284" y="204"/>
                    </a:lnTo>
                    <a:lnTo>
                      <a:pt x="1280" y="202"/>
                    </a:lnTo>
                    <a:lnTo>
                      <a:pt x="1280" y="200"/>
                    </a:lnTo>
                    <a:lnTo>
                      <a:pt x="1282" y="202"/>
                    </a:lnTo>
                    <a:lnTo>
                      <a:pt x="1284" y="202"/>
                    </a:lnTo>
                    <a:lnTo>
                      <a:pt x="1288" y="204"/>
                    </a:lnTo>
                    <a:lnTo>
                      <a:pt x="1290" y="208"/>
                    </a:lnTo>
                    <a:lnTo>
                      <a:pt x="1290" y="206"/>
                    </a:lnTo>
                    <a:lnTo>
                      <a:pt x="1286" y="200"/>
                    </a:lnTo>
                    <a:lnTo>
                      <a:pt x="1286" y="194"/>
                    </a:lnTo>
                    <a:lnTo>
                      <a:pt x="1286" y="188"/>
                    </a:lnTo>
                    <a:lnTo>
                      <a:pt x="1288" y="186"/>
                    </a:lnTo>
                    <a:lnTo>
                      <a:pt x="1294" y="184"/>
                    </a:lnTo>
                    <a:lnTo>
                      <a:pt x="1296" y="182"/>
                    </a:lnTo>
                    <a:lnTo>
                      <a:pt x="1300" y="180"/>
                    </a:lnTo>
                    <a:lnTo>
                      <a:pt x="1300" y="180"/>
                    </a:lnTo>
                    <a:lnTo>
                      <a:pt x="1300" y="178"/>
                    </a:lnTo>
                    <a:lnTo>
                      <a:pt x="1302" y="178"/>
                    </a:lnTo>
                    <a:lnTo>
                      <a:pt x="1304" y="180"/>
                    </a:lnTo>
                    <a:lnTo>
                      <a:pt x="1306" y="182"/>
                    </a:lnTo>
                    <a:lnTo>
                      <a:pt x="1310" y="180"/>
                    </a:lnTo>
                    <a:lnTo>
                      <a:pt x="1314" y="178"/>
                    </a:lnTo>
                    <a:lnTo>
                      <a:pt x="1316" y="178"/>
                    </a:lnTo>
                    <a:lnTo>
                      <a:pt x="1320" y="176"/>
                    </a:lnTo>
                    <a:lnTo>
                      <a:pt x="1326" y="178"/>
                    </a:lnTo>
                    <a:lnTo>
                      <a:pt x="1326" y="176"/>
                    </a:lnTo>
                    <a:lnTo>
                      <a:pt x="1328" y="176"/>
                    </a:lnTo>
                    <a:lnTo>
                      <a:pt x="1328" y="178"/>
                    </a:lnTo>
                    <a:lnTo>
                      <a:pt x="1330" y="180"/>
                    </a:lnTo>
                    <a:lnTo>
                      <a:pt x="1332" y="176"/>
                    </a:lnTo>
                    <a:lnTo>
                      <a:pt x="1334" y="172"/>
                    </a:lnTo>
                    <a:lnTo>
                      <a:pt x="1334" y="170"/>
                    </a:lnTo>
                    <a:lnTo>
                      <a:pt x="1334" y="166"/>
                    </a:lnTo>
                    <a:lnTo>
                      <a:pt x="1334" y="164"/>
                    </a:lnTo>
                    <a:lnTo>
                      <a:pt x="1336" y="164"/>
                    </a:lnTo>
                    <a:lnTo>
                      <a:pt x="1340" y="164"/>
                    </a:lnTo>
                    <a:lnTo>
                      <a:pt x="1340" y="166"/>
                    </a:lnTo>
                    <a:lnTo>
                      <a:pt x="1340" y="168"/>
                    </a:lnTo>
                    <a:lnTo>
                      <a:pt x="1344" y="168"/>
                    </a:lnTo>
                    <a:lnTo>
                      <a:pt x="1346" y="170"/>
                    </a:lnTo>
                    <a:lnTo>
                      <a:pt x="1346" y="174"/>
                    </a:lnTo>
                    <a:lnTo>
                      <a:pt x="1350" y="178"/>
                    </a:lnTo>
                    <a:lnTo>
                      <a:pt x="1352" y="178"/>
                    </a:lnTo>
                    <a:lnTo>
                      <a:pt x="1356" y="178"/>
                    </a:lnTo>
                    <a:lnTo>
                      <a:pt x="1360" y="180"/>
                    </a:lnTo>
                    <a:lnTo>
                      <a:pt x="1362" y="178"/>
                    </a:lnTo>
                    <a:lnTo>
                      <a:pt x="1364" y="180"/>
                    </a:lnTo>
                    <a:lnTo>
                      <a:pt x="1368" y="184"/>
                    </a:lnTo>
                    <a:lnTo>
                      <a:pt x="1368" y="188"/>
                    </a:lnTo>
                    <a:lnTo>
                      <a:pt x="1370" y="188"/>
                    </a:lnTo>
                    <a:lnTo>
                      <a:pt x="1374" y="190"/>
                    </a:lnTo>
                    <a:lnTo>
                      <a:pt x="1376" y="188"/>
                    </a:lnTo>
                    <a:lnTo>
                      <a:pt x="1378" y="188"/>
                    </a:lnTo>
                    <a:lnTo>
                      <a:pt x="1378" y="186"/>
                    </a:lnTo>
                    <a:lnTo>
                      <a:pt x="1382" y="184"/>
                    </a:lnTo>
                    <a:lnTo>
                      <a:pt x="1382" y="184"/>
                    </a:lnTo>
                    <a:lnTo>
                      <a:pt x="1384" y="184"/>
                    </a:lnTo>
                    <a:lnTo>
                      <a:pt x="1382" y="180"/>
                    </a:lnTo>
                    <a:lnTo>
                      <a:pt x="1384" y="180"/>
                    </a:lnTo>
                    <a:lnTo>
                      <a:pt x="1382" y="178"/>
                    </a:lnTo>
                    <a:lnTo>
                      <a:pt x="1382" y="176"/>
                    </a:lnTo>
                    <a:lnTo>
                      <a:pt x="1380" y="174"/>
                    </a:lnTo>
                    <a:lnTo>
                      <a:pt x="1376" y="172"/>
                    </a:lnTo>
                    <a:lnTo>
                      <a:pt x="1376" y="168"/>
                    </a:lnTo>
                    <a:lnTo>
                      <a:pt x="1372" y="164"/>
                    </a:lnTo>
                    <a:lnTo>
                      <a:pt x="1370" y="164"/>
                    </a:lnTo>
                    <a:lnTo>
                      <a:pt x="1368" y="162"/>
                    </a:lnTo>
                    <a:lnTo>
                      <a:pt x="1364" y="160"/>
                    </a:lnTo>
                    <a:lnTo>
                      <a:pt x="1362" y="162"/>
                    </a:lnTo>
                    <a:lnTo>
                      <a:pt x="1360" y="162"/>
                    </a:lnTo>
                    <a:lnTo>
                      <a:pt x="1360" y="158"/>
                    </a:lnTo>
                    <a:lnTo>
                      <a:pt x="1362" y="158"/>
                    </a:lnTo>
                    <a:lnTo>
                      <a:pt x="1360" y="154"/>
                    </a:lnTo>
                    <a:lnTo>
                      <a:pt x="1360" y="152"/>
                    </a:lnTo>
                    <a:lnTo>
                      <a:pt x="1358" y="150"/>
                    </a:lnTo>
                    <a:lnTo>
                      <a:pt x="1356" y="146"/>
                    </a:lnTo>
                    <a:lnTo>
                      <a:pt x="1352" y="144"/>
                    </a:lnTo>
                    <a:lnTo>
                      <a:pt x="1354" y="142"/>
                    </a:lnTo>
                    <a:lnTo>
                      <a:pt x="1358" y="142"/>
                    </a:lnTo>
                    <a:lnTo>
                      <a:pt x="1360" y="142"/>
                    </a:lnTo>
                    <a:lnTo>
                      <a:pt x="1368" y="142"/>
                    </a:lnTo>
                    <a:lnTo>
                      <a:pt x="1372" y="142"/>
                    </a:lnTo>
                    <a:lnTo>
                      <a:pt x="1372" y="140"/>
                    </a:lnTo>
                    <a:lnTo>
                      <a:pt x="1376" y="140"/>
                    </a:lnTo>
                    <a:lnTo>
                      <a:pt x="1378" y="142"/>
                    </a:lnTo>
                    <a:lnTo>
                      <a:pt x="1382" y="140"/>
                    </a:lnTo>
                    <a:lnTo>
                      <a:pt x="1382" y="140"/>
                    </a:lnTo>
                    <a:lnTo>
                      <a:pt x="1382" y="138"/>
                    </a:lnTo>
                    <a:lnTo>
                      <a:pt x="1386" y="138"/>
                    </a:lnTo>
                    <a:lnTo>
                      <a:pt x="1388" y="140"/>
                    </a:lnTo>
                    <a:lnTo>
                      <a:pt x="1388" y="140"/>
                    </a:lnTo>
                    <a:lnTo>
                      <a:pt x="1388" y="136"/>
                    </a:lnTo>
                    <a:lnTo>
                      <a:pt x="1392" y="138"/>
                    </a:lnTo>
                    <a:lnTo>
                      <a:pt x="1392" y="136"/>
                    </a:lnTo>
                    <a:lnTo>
                      <a:pt x="1402" y="132"/>
                    </a:lnTo>
                    <a:lnTo>
                      <a:pt x="1402" y="134"/>
                    </a:lnTo>
                    <a:lnTo>
                      <a:pt x="1404" y="132"/>
                    </a:lnTo>
                    <a:lnTo>
                      <a:pt x="1404" y="132"/>
                    </a:lnTo>
                    <a:lnTo>
                      <a:pt x="1406" y="132"/>
                    </a:lnTo>
                    <a:lnTo>
                      <a:pt x="1410" y="132"/>
                    </a:lnTo>
                    <a:lnTo>
                      <a:pt x="1410" y="132"/>
                    </a:lnTo>
                    <a:lnTo>
                      <a:pt x="1414" y="132"/>
                    </a:lnTo>
                    <a:lnTo>
                      <a:pt x="1418" y="132"/>
                    </a:lnTo>
                    <a:lnTo>
                      <a:pt x="1420" y="132"/>
                    </a:lnTo>
                    <a:lnTo>
                      <a:pt x="1422" y="134"/>
                    </a:lnTo>
                    <a:lnTo>
                      <a:pt x="1424" y="134"/>
                    </a:lnTo>
                    <a:lnTo>
                      <a:pt x="1424" y="132"/>
                    </a:lnTo>
                    <a:lnTo>
                      <a:pt x="1428" y="132"/>
                    </a:lnTo>
                    <a:lnTo>
                      <a:pt x="1436" y="134"/>
                    </a:lnTo>
                    <a:lnTo>
                      <a:pt x="1438" y="136"/>
                    </a:lnTo>
                    <a:lnTo>
                      <a:pt x="1440" y="136"/>
                    </a:lnTo>
                    <a:lnTo>
                      <a:pt x="1440" y="134"/>
                    </a:lnTo>
                    <a:lnTo>
                      <a:pt x="1442" y="134"/>
                    </a:lnTo>
                    <a:lnTo>
                      <a:pt x="1444" y="136"/>
                    </a:lnTo>
                    <a:lnTo>
                      <a:pt x="1442" y="136"/>
                    </a:lnTo>
                    <a:lnTo>
                      <a:pt x="1444" y="138"/>
                    </a:lnTo>
                    <a:lnTo>
                      <a:pt x="1448" y="136"/>
                    </a:lnTo>
                    <a:lnTo>
                      <a:pt x="1456" y="138"/>
                    </a:lnTo>
                    <a:lnTo>
                      <a:pt x="1464" y="142"/>
                    </a:lnTo>
                    <a:lnTo>
                      <a:pt x="1464" y="144"/>
                    </a:lnTo>
                    <a:lnTo>
                      <a:pt x="1460" y="142"/>
                    </a:lnTo>
                    <a:lnTo>
                      <a:pt x="1456" y="140"/>
                    </a:lnTo>
                    <a:lnTo>
                      <a:pt x="1456" y="142"/>
                    </a:lnTo>
                    <a:lnTo>
                      <a:pt x="1464" y="144"/>
                    </a:lnTo>
                    <a:lnTo>
                      <a:pt x="1468" y="144"/>
                    </a:lnTo>
                    <a:lnTo>
                      <a:pt x="1468" y="142"/>
                    </a:lnTo>
                    <a:lnTo>
                      <a:pt x="1472" y="142"/>
                    </a:lnTo>
                    <a:lnTo>
                      <a:pt x="1474" y="142"/>
                    </a:lnTo>
                    <a:lnTo>
                      <a:pt x="1474" y="140"/>
                    </a:lnTo>
                    <a:lnTo>
                      <a:pt x="1476" y="140"/>
                    </a:lnTo>
                    <a:lnTo>
                      <a:pt x="1478" y="140"/>
                    </a:lnTo>
                    <a:lnTo>
                      <a:pt x="1480" y="142"/>
                    </a:lnTo>
                    <a:lnTo>
                      <a:pt x="1482" y="142"/>
                    </a:lnTo>
                    <a:lnTo>
                      <a:pt x="1482" y="142"/>
                    </a:lnTo>
                    <a:lnTo>
                      <a:pt x="1482" y="140"/>
                    </a:lnTo>
                    <a:lnTo>
                      <a:pt x="1486" y="142"/>
                    </a:lnTo>
                    <a:lnTo>
                      <a:pt x="1486" y="144"/>
                    </a:lnTo>
                    <a:lnTo>
                      <a:pt x="1490" y="144"/>
                    </a:lnTo>
                    <a:lnTo>
                      <a:pt x="1492" y="144"/>
                    </a:lnTo>
                    <a:lnTo>
                      <a:pt x="1502" y="146"/>
                    </a:lnTo>
                    <a:lnTo>
                      <a:pt x="1502" y="144"/>
                    </a:lnTo>
                    <a:lnTo>
                      <a:pt x="1506" y="144"/>
                    </a:lnTo>
                    <a:lnTo>
                      <a:pt x="1506" y="146"/>
                    </a:lnTo>
                    <a:lnTo>
                      <a:pt x="1508" y="146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4" y="144"/>
                    </a:lnTo>
                    <a:lnTo>
                      <a:pt x="1512" y="146"/>
                    </a:lnTo>
                    <a:lnTo>
                      <a:pt x="1514" y="148"/>
                    </a:lnTo>
                    <a:lnTo>
                      <a:pt x="1518" y="146"/>
                    </a:lnTo>
                    <a:lnTo>
                      <a:pt x="1518" y="146"/>
                    </a:lnTo>
                    <a:lnTo>
                      <a:pt x="1516" y="146"/>
                    </a:lnTo>
                    <a:lnTo>
                      <a:pt x="1520" y="146"/>
                    </a:lnTo>
                    <a:lnTo>
                      <a:pt x="1522" y="146"/>
                    </a:lnTo>
                    <a:lnTo>
                      <a:pt x="1520" y="148"/>
                    </a:lnTo>
                    <a:lnTo>
                      <a:pt x="1522" y="150"/>
                    </a:lnTo>
                    <a:lnTo>
                      <a:pt x="1528" y="152"/>
                    </a:lnTo>
                    <a:lnTo>
                      <a:pt x="1530" y="150"/>
                    </a:lnTo>
                    <a:lnTo>
                      <a:pt x="1526" y="148"/>
                    </a:lnTo>
                    <a:lnTo>
                      <a:pt x="1524" y="148"/>
                    </a:lnTo>
                    <a:lnTo>
                      <a:pt x="1524" y="146"/>
                    </a:lnTo>
                    <a:lnTo>
                      <a:pt x="1526" y="146"/>
                    </a:lnTo>
                    <a:lnTo>
                      <a:pt x="1528" y="146"/>
                    </a:lnTo>
                    <a:lnTo>
                      <a:pt x="1534" y="148"/>
                    </a:lnTo>
                    <a:lnTo>
                      <a:pt x="1534" y="152"/>
                    </a:lnTo>
                    <a:lnTo>
                      <a:pt x="1536" y="152"/>
                    </a:lnTo>
                    <a:lnTo>
                      <a:pt x="1536" y="150"/>
                    </a:lnTo>
                    <a:lnTo>
                      <a:pt x="1536" y="148"/>
                    </a:lnTo>
                    <a:lnTo>
                      <a:pt x="1538" y="150"/>
                    </a:lnTo>
                    <a:lnTo>
                      <a:pt x="1540" y="150"/>
                    </a:lnTo>
                    <a:lnTo>
                      <a:pt x="1540" y="152"/>
                    </a:lnTo>
                    <a:lnTo>
                      <a:pt x="1542" y="154"/>
                    </a:lnTo>
                    <a:lnTo>
                      <a:pt x="1546" y="162"/>
                    </a:lnTo>
                    <a:lnTo>
                      <a:pt x="1550" y="162"/>
                    </a:lnTo>
                    <a:lnTo>
                      <a:pt x="1550" y="166"/>
                    </a:lnTo>
                    <a:lnTo>
                      <a:pt x="1552" y="168"/>
                    </a:lnTo>
                    <a:lnTo>
                      <a:pt x="1554" y="170"/>
                    </a:lnTo>
                    <a:lnTo>
                      <a:pt x="1554" y="172"/>
                    </a:lnTo>
                    <a:lnTo>
                      <a:pt x="1554" y="174"/>
                    </a:lnTo>
                    <a:lnTo>
                      <a:pt x="1556" y="174"/>
                    </a:lnTo>
                    <a:lnTo>
                      <a:pt x="1558" y="172"/>
                    </a:lnTo>
                    <a:lnTo>
                      <a:pt x="1562" y="174"/>
                    </a:lnTo>
                    <a:lnTo>
                      <a:pt x="1564" y="176"/>
                    </a:lnTo>
                    <a:lnTo>
                      <a:pt x="1566" y="178"/>
                    </a:lnTo>
                    <a:lnTo>
                      <a:pt x="1566" y="176"/>
                    </a:lnTo>
                    <a:lnTo>
                      <a:pt x="1564" y="176"/>
                    </a:lnTo>
                    <a:lnTo>
                      <a:pt x="1564" y="174"/>
                    </a:lnTo>
                    <a:lnTo>
                      <a:pt x="1566" y="172"/>
                    </a:lnTo>
                    <a:lnTo>
                      <a:pt x="1568" y="172"/>
                    </a:lnTo>
                    <a:lnTo>
                      <a:pt x="1568" y="174"/>
                    </a:lnTo>
                    <a:lnTo>
                      <a:pt x="1570" y="178"/>
                    </a:lnTo>
                    <a:lnTo>
                      <a:pt x="1570" y="176"/>
                    </a:lnTo>
                    <a:lnTo>
                      <a:pt x="1570" y="172"/>
                    </a:lnTo>
                    <a:lnTo>
                      <a:pt x="1570" y="170"/>
                    </a:lnTo>
                    <a:lnTo>
                      <a:pt x="1568" y="168"/>
                    </a:lnTo>
                    <a:lnTo>
                      <a:pt x="1564" y="170"/>
                    </a:lnTo>
                    <a:lnTo>
                      <a:pt x="1560" y="170"/>
                    </a:lnTo>
                    <a:lnTo>
                      <a:pt x="1560" y="168"/>
                    </a:lnTo>
                    <a:lnTo>
                      <a:pt x="1562" y="166"/>
                    </a:lnTo>
                    <a:lnTo>
                      <a:pt x="1562" y="164"/>
                    </a:lnTo>
                    <a:lnTo>
                      <a:pt x="1556" y="160"/>
                    </a:lnTo>
                    <a:lnTo>
                      <a:pt x="1554" y="158"/>
                    </a:lnTo>
                    <a:lnTo>
                      <a:pt x="1554" y="156"/>
                    </a:lnTo>
                    <a:lnTo>
                      <a:pt x="1552" y="156"/>
                    </a:lnTo>
                    <a:lnTo>
                      <a:pt x="1548" y="158"/>
                    </a:lnTo>
                    <a:lnTo>
                      <a:pt x="1548" y="158"/>
                    </a:lnTo>
                    <a:lnTo>
                      <a:pt x="1550" y="154"/>
                    </a:lnTo>
                    <a:lnTo>
                      <a:pt x="1552" y="152"/>
                    </a:lnTo>
                    <a:lnTo>
                      <a:pt x="1556" y="146"/>
                    </a:lnTo>
                    <a:lnTo>
                      <a:pt x="1556" y="146"/>
                    </a:lnTo>
                    <a:lnTo>
                      <a:pt x="1556" y="148"/>
                    </a:lnTo>
                    <a:lnTo>
                      <a:pt x="1558" y="152"/>
                    </a:lnTo>
                    <a:lnTo>
                      <a:pt x="1562" y="152"/>
                    </a:lnTo>
                    <a:lnTo>
                      <a:pt x="1562" y="152"/>
                    </a:lnTo>
                    <a:lnTo>
                      <a:pt x="1560" y="150"/>
                    </a:lnTo>
                    <a:lnTo>
                      <a:pt x="1558" y="148"/>
                    </a:lnTo>
                    <a:lnTo>
                      <a:pt x="1560" y="148"/>
                    </a:lnTo>
                    <a:lnTo>
                      <a:pt x="1562" y="146"/>
                    </a:lnTo>
                    <a:lnTo>
                      <a:pt x="1564" y="144"/>
                    </a:lnTo>
                    <a:lnTo>
                      <a:pt x="1560" y="144"/>
                    </a:lnTo>
                    <a:lnTo>
                      <a:pt x="1562" y="144"/>
                    </a:lnTo>
                    <a:lnTo>
                      <a:pt x="1562" y="142"/>
                    </a:lnTo>
                    <a:lnTo>
                      <a:pt x="1566" y="142"/>
                    </a:lnTo>
                    <a:lnTo>
                      <a:pt x="1568" y="138"/>
                    </a:lnTo>
                    <a:lnTo>
                      <a:pt x="1570" y="138"/>
                    </a:lnTo>
                    <a:lnTo>
                      <a:pt x="1570" y="140"/>
                    </a:lnTo>
                    <a:lnTo>
                      <a:pt x="1572" y="140"/>
                    </a:lnTo>
                    <a:lnTo>
                      <a:pt x="1574" y="140"/>
                    </a:lnTo>
                    <a:lnTo>
                      <a:pt x="1574" y="142"/>
                    </a:lnTo>
                    <a:lnTo>
                      <a:pt x="1576" y="144"/>
                    </a:lnTo>
                    <a:lnTo>
                      <a:pt x="1580" y="144"/>
                    </a:lnTo>
                    <a:lnTo>
                      <a:pt x="1582" y="144"/>
                    </a:lnTo>
                    <a:lnTo>
                      <a:pt x="1590" y="144"/>
                    </a:lnTo>
                    <a:lnTo>
                      <a:pt x="1590" y="148"/>
                    </a:lnTo>
                    <a:lnTo>
                      <a:pt x="1590" y="148"/>
                    </a:lnTo>
                    <a:lnTo>
                      <a:pt x="1590" y="148"/>
                    </a:lnTo>
                    <a:lnTo>
                      <a:pt x="1590" y="146"/>
                    </a:lnTo>
                    <a:lnTo>
                      <a:pt x="1594" y="146"/>
                    </a:lnTo>
                    <a:lnTo>
                      <a:pt x="1594" y="150"/>
                    </a:lnTo>
                    <a:lnTo>
                      <a:pt x="1596" y="148"/>
                    </a:lnTo>
                    <a:lnTo>
                      <a:pt x="1598" y="146"/>
                    </a:lnTo>
                    <a:lnTo>
                      <a:pt x="1600" y="146"/>
                    </a:lnTo>
                    <a:lnTo>
                      <a:pt x="1600" y="148"/>
                    </a:lnTo>
                    <a:lnTo>
                      <a:pt x="1598" y="150"/>
                    </a:lnTo>
                    <a:lnTo>
                      <a:pt x="1598" y="152"/>
                    </a:lnTo>
                    <a:lnTo>
                      <a:pt x="1600" y="158"/>
                    </a:lnTo>
                    <a:lnTo>
                      <a:pt x="1600" y="160"/>
                    </a:lnTo>
                    <a:lnTo>
                      <a:pt x="1600" y="162"/>
                    </a:lnTo>
                    <a:lnTo>
                      <a:pt x="1602" y="162"/>
                    </a:lnTo>
                    <a:lnTo>
                      <a:pt x="1604" y="164"/>
                    </a:lnTo>
                    <a:lnTo>
                      <a:pt x="1606" y="166"/>
                    </a:lnTo>
                    <a:lnTo>
                      <a:pt x="1608" y="168"/>
                    </a:lnTo>
                    <a:lnTo>
                      <a:pt x="1606" y="170"/>
                    </a:lnTo>
                    <a:lnTo>
                      <a:pt x="1602" y="170"/>
                    </a:lnTo>
                    <a:lnTo>
                      <a:pt x="1598" y="170"/>
                    </a:lnTo>
                    <a:lnTo>
                      <a:pt x="1604" y="172"/>
                    </a:lnTo>
                    <a:lnTo>
                      <a:pt x="1604" y="174"/>
                    </a:lnTo>
                    <a:lnTo>
                      <a:pt x="1604" y="176"/>
                    </a:lnTo>
                    <a:lnTo>
                      <a:pt x="1602" y="176"/>
                    </a:lnTo>
                    <a:lnTo>
                      <a:pt x="1600" y="180"/>
                    </a:lnTo>
                    <a:lnTo>
                      <a:pt x="1598" y="180"/>
                    </a:lnTo>
                    <a:lnTo>
                      <a:pt x="1596" y="182"/>
                    </a:lnTo>
                    <a:lnTo>
                      <a:pt x="1592" y="182"/>
                    </a:lnTo>
                    <a:lnTo>
                      <a:pt x="1590" y="184"/>
                    </a:lnTo>
                    <a:lnTo>
                      <a:pt x="1592" y="184"/>
                    </a:lnTo>
                    <a:lnTo>
                      <a:pt x="1594" y="184"/>
                    </a:lnTo>
                    <a:lnTo>
                      <a:pt x="1596" y="186"/>
                    </a:lnTo>
                    <a:lnTo>
                      <a:pt x="1598" y="184"/>
                    </a:lnTo>
                    <a:lnTo>
                      <a:pt x="1600" y="184"/>
                    </a:lnTo>
                    <a:lnTo>
                      <a:pt x="1600" y="186"/>
                    </a:lnTo>
                    <a:lnTo>
                      <a:pt x="1602" y="190"/>
                    </a:lnTo>
                    <a:lnTo>
                      <a:pt x="1600" y="190"/>
                    </a:lnTo>
                    <a:lnTo>
                      <a:pt x="1598" y="194"/>
                    </a:lnTo>
                    <a:lnTo>
                      <a:pt x="1602" y="192"/>
                    </a:lnTo>
                    <a:lnTo>
                      <a:pt x="1604" y="192"/>
                    </a:lnTo>
                    <a:lnTo>
                      <a:pt x="1608" y="194"/>
                    </a:lnTo>
                    <a:lnTo>
                      <a:pt x="1608" y="196"/>
                    </a:lnTo>
                    <a:lnTo>
                      <a:pt x="1610" y="200"/>
                    </a:lnTo>
                    <a:lnTo>
                      <a:pt x="1606" y="202"/>
                    </a:lnTo>
                    <a:lnTo>
                      <a:pt x="1608" y="202"/>
                    </a:lnTo>
                    <a:lnTo>
                      <a:pt x="1610" y="206"/>
                    </a:lnTo>
                    <a:lnTo>
                      <a:pt x="1606" y="206"/>
                    </a:lnTo>
                    <a:lnTo>
                      <a:pt x="1606" y="208"/>
                    </a:lnTo>
                    <a:lnTo>
                      <a:pt x="1608" y="210"/>
                    </a:lnTo>
                    <a:lnTo>
                      <a:pt x="1608" y="208"/>
                    </a:lnTo>
                    <a:lnTo>
                      <a:pt x="1610" y="208"/>
                    </a:lnTo>
                    <a:lnTo>
                      <a:pt x="1610" y="210"/>
                    </a:lnTo>
                    <a:lnTo>
                      <a:pt x="1610" y="212"/>
                    </a:lnTo>
                    <a:lnTo>
                      <a:pt x="1614" y="212"/>
                    </a:lnTo>
                    <a:lnTo>
                      <a:pt x="1614" y="214"/>
                    </a:lnTo>
                    <a:lnTo>
                      <a:pt x="1614" y="212"/>
                    </a:lnTo>
                    <a:lnTo>
                      <a:pt x="1616" y="210"/>
                    </a:lnTo>
                    <a:lnTo>
                      <a:pt x="1618" y="212"/>
                    </a:lnTo>
                    <a:lnTo>
                      <a:pt x="1620" y="212"/>
                    </a:lnTo>
                    <a:lnTo>
                      <a:pt x="1620" y="214"/>
                    </a:lnTo>
                    <a:lnTo>
                      <a:pt x="1618" y="216"/>
                    </a:lnTo>
                    <a:lnTo>
                      <a:pt x="1616" y="214"/>
                    </a:lnTo>
                    <a:lnTo>
                      <a:pt x="1614" y="216"/>
                    </a:lnTo>
                    <a:lnTo>
                      <a:pt x="1618" y="218"/>
                    </a:lnTo>
                    <a:lnTo>
                      <a:pt x="1620" y="218"/>
                    </a:lnTo>
                    <a:lnTo>
                      <a:pt x="1622" y="220"/>
                    </a:lnTo>
                    <a:lnTo>
                      <a:pt x="1620" y="222"/>
                    </a:lnTo>
                    <a:lnTo>
                      <a:pt x="1618" y="224"/>
                    </a:lnTo>
                    <a:lnTo>
                      <a:pt x="1614" y="220"/>
                    </a:lnTo>
                    <a:lnTo>
                      <a:pt x="1614" y="220"/>
                    </a:lnTo>
                    <a:lnTo>
                      <a:pt x="1616" y="224"/>
                    </a:lnTo>
                    <a:lnTo>
                      <a:pt x="1614" y="226"/>
                    </a:lnTo>
                    <a:lnTo>
                      <a:pt x="1612" y="226"/>
                    </a:lnTo>
                    <a:lnTo>
                      <a:pt x="1612" y="224"/>
                    </a:lnTo>
                    <a:lnTo>
                      <a:pt x="1610" y="224"/>
                    </a:lnTo>
                    <a:lnTo>
                      <a:pt x="1608" y="224"/>
                    </a:lnTo>
                    <a:lnTo>
                      <a:pt x="1602" y="224"/>
                    </a:lnTo>
                    <a:lnTo>
                      <a:pt x="1600" y="224"/>
                    </a:lnTo>
                    <a:lnTo>
                      <a:pt x="1598" y="224"/>
                    </a:lnTo>
                    <a:lnTo>
                      <a:pt x="1598" y="222"/>
                    </a:lnTo>
                    <a:lnTo>
                      <a:pt x="1598" y="222"/>
                    </a:lnTo>
                    <a:lnTo>
                      <a:pt x="1596" y="222"/>
                    </a:lnTo>
                    <a:lnTo>
                      <a:pt x="1596" y="224"/>
                    </a:lnTo>
                    <a:lnTo>
                      <a:pt x="1594" y="224"/>
                    </a:lnTo>
                    <a:lnTo>
                      <a:pt x="1594" y="224"/>
                    </a:lnTo>
                    <a:lnTo>
                      <a:pt x="1596" y="226"/>
                    </a:lnTo>
                    <a:lnTo>
                      <a:pt x="1594" y="230"/>
                    </a:lnTo>
                    <a:lnTo>
                      <a:pt x="1592" y="230"/>
                    </a:lnTo>
                    <a:lnTo>
                      <a:pt x="1592" y="228"/>
                    </a:lnTo>
                    <a:lnTo>
                      <a:pt x="1592" y="228"/>
                    </a:lnTo>
                    <a:lnTo>
                      <a:pt x="1586" y="228"/>
                    </a:lnTo>
                    <a:lnTo>
                      <a:pt x="1586" y="228"/>
                    </a:lnTo>
                    <a:lnTo>
                      <a:pt x="1586" y="226"/>
                    </a:lnTo>
                    <a:lnTo>
                      <a:pt x="1584" y="222"/>
                    </a:lnTo>
                    <a:lnTo>
                      <a:pt x="1584" y="222"/>
                    </a:lnTo>
                    <a:lnTo>
                      <a:pt x="1578" y="218"/>
                    </a:lnTo>
                    <a:lnTo>
                      <a:pt x="1576" y="218"/>
                    </a:lnTo>
                    <a:lnTo>
                      <a:pt x="1578" y="216"/>
                    </a:lnTo>
                    <a:lnTo>
                      <a:pt x="1574" y="216"/>
                    </a:lnTo>
                    <a:lnTo>
                      <a:pt x="1572" y="218"/>
                    </a:lnTo>
                    <a:lnTo>
                      <a:pt x="1568" y="218"/>
                    </a:lnTo>
                    <a:lnTo>
                      <a:pt x="1566" y="222"/>
                    </a:lnTo>
                    <a:lnTo>
                      <a:pt x="1566" y="222"/>
                    </a:lnTo>
                    <a:lnTo>
                      <a:pt x="1564" y="218"/>
                    </a:lnTo>
                    <a:lnTo>
                      <a:pt x="1564" y="216"/>
                    </a:lnTo>
                    <a:lnTo>
                      <a:pt x="1564" y="218"/>
                    </a:lnTo>
                    <a:lnTo>
                      <a:pt x="1564" y="222"/>
                    </a:lnTo>
                    <a:lnTo>
                      <a:pt x="1564" y="226"/>
                    </a:lnTo>
                    <a:lnTo>
                      <a:pt x="1564" y="228"/>
                    </a:lnTo>
                    <a:lnTo>
                      <a:pt x="1560" y="234"/>
                    </a:lnTo>
                    <a:lnTo>
                      <a:pt x="1558" y="234"/>
                    </a:lnTo>
                    <a:lnTo>
                      <a:pt x="1556" y="230"/>
                    </a:lnTo>
                    <a:lnTo>
                      <a:pt x="1554" y="230"/>
                    </a:lnTo>
                    <a:lnTo>
                      <a:pt x="1552" y="230"/>
                    </a:lnTo>
                    <a:lnTo>
                      <a:pt x="1546" y="226"/>
                    </a:lnTo>
                    <a:lnTo>
                      <a:pt x="1546" y="224"/>
                    </a:lnTo>
                    <a:lnTo>
                      <a:pt x="1546" y="218"/>
                    </a:lnTo>
                    <a:lnTo>
                      <a:pt x="1544" y="218"/>
                    </a:lnTo>
                    <a:lnTo>
                      <a:pt x="1542" y="216"/>
                    </a:lnTo>
                    <a:lnTo>
                      <a:pt x="1542" y="214"/>
                    </a:lnTo>
                    <a:lnTo>
                      <a:pt x="1540" y="216"/>
                    </a:lnTo>
                    <a:lnTo>
                      <a:pt x="1542" y="218"/>
                    </a:lnTo>
                    <a:lnTo>
                      <a:pt x="1540" y="220"/>
                    </a:lnTo>
                    <a:lnTo>
                      <a:pt x="1542" y="222"/>
                    </a:lnTo>
                    <a:lnTo>
                      <a:pt x="1542" y="222"/>
                    </a:lnTo>
                    <a:lnTo>
                      <a:pt x="1538" y="220"/>
                    </a:lnTo>
                    <a:lnTo>
                      <a:pt x="1534" y="218"/>
                    </a:lnTo>
                    <a:lnTo>
                      <a:pt x="1534" y="218"/>
                    </a:lnTo>
                    <a:lnTo>
                      <a:pt x="1536" y="220"/>
                    </a:lnTo>
                    <a:lnTo>
                      <a:pt x="1534" y="222"/>
                    </a:lnTo>
                    <a:lnTo>
                      <a:pt x="1534" y="222"/>
                    </a:lnTo>
                    <a:lnTo>
                      <a:pt x="1538" y="222"/>
                    </a:lnTo>
                    <a:lnTo>
                      <a:pt x="1540" y="224"/>
                    </a:lnTo>
                    <a:lnTo>
                      <a:pt x="1538" y="228"/>
                    </a:lnTo>
                    <a:lnTo>
                      <a:pt x="1534" y="228"/>
                    </a:lnTo>
                    <a:lnTo>
                      <a:pt x="1534" y="230"/>
                    </a:lnTo>
                    <a:lnTo>
                      <a:pt x="1536" y="230"/>
                    </a:lnTo>
                    <a:lnTo>
                      <a:pt x="1544" y="238"/>
                    </a:lnTo>
                    <a:lnTo>
                      <a:pt x="1548" y="240"/>
                    </a:lnTo>
                    <a:lnTo>
                      <a:pt x="1550" y="238"/>
                    </a:lnTo>
                    <a:lnTo>
                      <a:pt x="1554" y="240"/>
                    </a:lnTo>
                    <a:lnTo>
                      <a:pt x="1556" y="244"/>
                    </a:lnTo>
                    <a:lnTo>
                      <a:pt x="1554" y="244"/>
                    </a:lnTo>
                    <a:lnTo>
                      <a:pt x="1552" y="240"/>
                    </a:lnTo>
                    <a:lnTo>
                      <a:pt x="1552" y="240"/>
                    </a:lnTo>
                    <a:lnTo>
                      <a:pt x="1552" y="244"/>
                    </a:lnTo>
                    <a:lnTo>
                      <a:pt x="1556" y="246"/>
                    </a:lnTo>
                    <a:lnTo>
                      <a:pt x="1558" y="250"/>
                    </a:lnTo>
                    <a:lnTo>
                      <a:pt x="1560" y="252"/>
                    </a:lnTo>
                    <a:lnTo>
                      <a:pt x="1560" y="258"/>
                    </a:lnTo>
                    <a:lnTo>
                      <a:pt x="1558" y="266"/>
                    </a:lnTo>
                    <a:lnTo>
                      <a:pt x="1558" y="270"/>
                    </a:lnTo>
                    <a:lnTo>
                      <a:pt x="1558" y="274"/>
                    </a:lnTo>
                    <a:lnTo>
                      <a:pt x="1560" y="276"/>
                    </a:lnTo>
                    <a:lnTo>
                      <a:pt x="1556" y="280"/>
                    </a:lnTo>
                    <a:lnTo>
                      <a:pt x="1556" y="284"/>
                    </a:lnTo>
                    <a:lnTo>
                      <a:pt x="1554" y="284"/>
                    </a:lnTo>
                    <a:lnTo>
                      <a:pt x="1556" y="282"/>
                    </a:lnTo>
                    <a:lnTo>
                      <a:pt x="1554" y="282"/>
                    </a:lnTo>
                    <a:lnTo>
                      <a:pt x="1548" y="286"/>
                    </a:lnTo>
                    <a:lnTo>
                      <a:pt x="1548" y="284"/>
                    </a:lnTo>
                    <a:lnTo>
                      <a:pt x="1544" y="286"/>
                    </a:lnTo>
                    <a:lnTo>
                      <a:pt x="1542" y="286"/>
                    </a:lnTo>
                    <a:lnTo>
                      <a:pt x="1542" y="284"/>
                    </a:lnTo>
                    <a:lnTo>
                      <a:pt x="1538" y="284"/>
                    </a:lnTo>
                    <a:lnTo>
                      <a:pt x="1534" y="280"/>
                    </a:lnTo>
                    <a:lnTo>
                      <a:pt x="1532" y="278"/>
                    </a:lnTo>
                    <a:lnTo>
                      <a:pt x="1530" y="278"/>
                    </a:lnTo>
                    <a:lnTo>
                      <a:pt x="1528" y="276"/>
                    </a:lnTo>
                    <a:lnTo>
                      <a:pt x="1526" y="276"/>
                    </a:lnTo>
                    <a:lnTo>
                      <a:pt x="1522" y="278"/>
                    </a:lnTo>
                    <a:lnTo>
                      <a:pt x="1520" y="278"/>
                    </a:lnTo>
                    <a:lnTo>
                      <a:pt x="1522" y="280"/>
                    </a:lnTo>
                    <a:lnTo>
                      <a:pt x="1526" y="280"/>
                    </a:lnTo>
                    <a:lnTo>
                      <a:pt x="1528" y="278"/>
                    </a:lnTo>
                    <a:lnTo>
                      <a:pt x="1534" y="280"/>
                    </a:lnTo>
                    <a:lnTo>
                      <a:pt x="1536" y="282"/>
                    </a:lnTo>
                    <a:lnTo>
                      <a:pt x="1532" y="284"/>
                    </a:lnTo>
                    <a:lnTo>
                      <a:pt x="1530" y="284"/>
                    </a:lnTo>
                    <a:lnTo>
                      <a:pt x="1528" y="284"/>
                    </a:lnTo>
                    <a:lnTo>
                      <a:pt x="1528" y="286"/>
                    </a:lnTo>
                    <a:lnTo>
                      <a:pt x="1526" y="284"/>
                    </a:lnTo>
                    <a:lnTo>
                      <a:pt x="1522" y="284"/>
                    </a:lnTo>
                    <a:lnTo>
                      <a:pt x="1524" y="284"/>
                    </a:lnTo>
                    <a:lnTo>
                      <a:pt x="1526" y="288"/>
                    </a:lnTo>
                    <a:lnTo>
                      <a:pt x="1528" y="290"/>
                    </a:lnTo>
                    <a:lnTo>
                      <a:pt x="1528" y="292"/>
                    </a:lnTo>
                    <a:lnTo>
                      <a:pt x="1530" y="298"/>
                    </a:lnTo>
                    <a:lnTo>
                      <a:pt x="1532" y="298"/>
                    </a:lnTo>
                    <a:lnTo>
                      <a:pt x="1530" y="298"/>
                    </a:lnTo>
                    <a:lnTo>
                      <a:pt x="1530" y="292"/>
                    </a:lnTo>
                    <a:lnTo>
                      <a:pt x="1532" y="290"/>
                    </a:lnTo>
                    <a:lnTo>
                      <a:pt x="1534" y="292"/>
                    </a:lnTo>
                    <a:lnTo>
                      <a:pt x="1534" y="290"/>
                    </a:lnTo>
                    <a:lnTo>
                      <a:pt x="1538" y="286"/>
                    </a:lnTo>
                    <a:lnTo>
                      <a:pt x="1540" y="286"/>
                    </a:lnTo>
                    <a:lnTo>
                      <a:pt x="1542" y="288"/>
                    </a:lnTo>
                    <a:lnTo>
                      <a:pt x="1542" y="288"/>
                    </a:lnTo>
                    <a:lnTo>
                      <a:pt x="1544" y="294"/>
                    </a:lnTo>
                    <a:lnTo>
                      <a:pt x="1548" y="294"/>
                    </a:lnTo>
                    <a:lnTo>
                      <a:pt x="1550" y="298"/>
                    </a:lnTo>
                    <a:lnTo>
                      <a:pt x="1554" y="296"/>
                    </a:lnTo>
                    <a:lnTo>
                      <a:pt x="1556" y="294"/>
                    </a:lnTo>
                    <a:lnTo>
                      <a:pt x="1556" y="292"/>
                    </a:lnTo>
                    <a:lnTo>
                      <a:pt x="1556" y="294"/>
                    </a:lnTo>
                    <a:lnTo>
                      <a:pt x="1562" y="298"/>
                    </a:lnTo>
                    <a:lnTo>
                      <a:pt x="1564" y="300"/>
                    </a:lnTo>
                    <a:lnTo>
                      <a:pt x="1562" y="300"/>
                    </a:lnTo>
                    <a:lnTo>
                      <a:pt x="1560" y="302"/>
                    </a:lnTo>
                    <a:lnTo>
                      <a:pt x="1566" y="306"/>
                    </a:lnTo>
                    <a:lnTo>
                      <a:pt x="1566" y="306"/>
                    </a:lnTo>
                    <a:lnTo>
                      <a:pt x="1566" y="306"/>
                    </a:lnTo>
                    <a:lnTo>
                      <a:pt x="1568" y="302"/>
                    </a:lnTo>
                    <a:lnTo>
                      <a:pt x="1570" y="304"/>
                    </a:lnTo>
                    <a:lnTo>
                      <a:pt x="1576" y="312"/>
                    </a:lnTo>
                    <a:lnTo>
                      <a:pt x="1574" y="310"/>
                    </a:lnTo>
                    <a:lnTo>
                      <a:pt x="1572" y="310"/>
                    </a:lnTo>
                    <a:lnTo>
                      <a:pt x="1572" y="312"/>
                    </a:lnTo>
                    <a:lnTo>
                      <a:pt x="1574" y="314"/>
                    </a:lnTo>
                    <a:lnTo>
                      <a:pt x="1570" y="316"/>
                    </a:lnTo>
                    <a:lnTo>
                      <a:pt x="1570" y="318"/>
                    </a:lnTo>
                    <a:lnTo>
                      <a:pt x="1572" y="320"/>
                    </a:lnTo>
                    <a:lnTo>
                      <a:pt x="1574" y="320"/>
                    </a:lnTo>
                    <a:lnTo>
                      <a:pt x="1574" y="316"/>
                    </a:lnTo>
                    <a:lnTo>
                      <a:pt x="1576" y="316"/>
                    </a:lnTo>
                    <a:lnTo>
                      <a:pt x="1576" y="316"/>
                    </a:lnTo>
                    <a:lnTo>
                      <a:pt x="1578" y="314"/>
                    </a:lnTo>
                    <a:lnTo>
                      <a:pt x="1580" y="318"/>
                    </a:lnTo>
                    <a:lnTo>
                      <a:pt x="1586" y="322"/>
                    </a:lnTo>
                    <a:lnTo>
                      <a:pt x="1590" y="322"/>
                    </a:lnTo>
                    <a:lnTo>
                      <a:pt x="1594" y="326"/>
                    </a:lnTo>
                    <a:lnTo>
                      <a:pt x="1592" y="328"/>
                    </a:lnTo>
                    <a:lnTo>
                      <a:pt x="1596" y="332"/>
                    </a:lnTo>
                    <a:lnTo>
                      <a:pt x="1598" y="332"/>
                    </a:lnTo>
                    <a:lnTo>
                      <a:pt x="1602" y="338"/>
                    </a:lnTo>
                    <a:lnTo>
                      <a:pt x="1602" y="346"/>
                    </a:lnTo>
                    <a:lnTo>
                      <a:pt x="1600" y="346"/>
                    </a:lnTo>
                    <a:lnTo>
                      <a:pt x="1600" y="346"/>
                    </a:lnTo>
                    <a:lnTo>
                      <a:pt x="1602" y="348"/>
                    </a:lnTo>
                    <a:lnTo>
                      <a:pt x="1604" y="352"/>
                    </a:lnTo>
                    <a:lnTo>
                      <a:pt x="1602" y="352"/>
                    </a:lnTo>
                    <a:lnTo>
                      <a:pt x="1602" y="350"/>
                    </a:lnTo>
                    <a:lnTo>
                      <a:pt x="1592" y="350"/>
                    </a:lnTo>
                    <a:lnTo>
                      <a:pt x="1590" y="348"/>
                    </a:lnTo>
                    <a:lnTo>
                      <a:pt x="1588" y="350"/>
                    </a:lnTo>
                    <a:lnTo>
                      <a:pt x="1586" y="348"/>
                    </a:lnTo>
                    <a:lnTo>
                      <a:pt x="1584" y="348"/>
                    </a:lnTo>
                    <a:lnTo>
                      <a:pt x="1584" y="346"/>
                    </a:lnTo>
                    <a:lnTo>
                      <a:pt x="1584" y="348"/>
                    </a:lnTo>
                    <a:lnTo>
                      <a:pt x="1584" y="348"/>
                    </a:lnTo>
                    <a:lnTo>
                      <a:pt x="1580" y="352"/>
                    </a:lnTo>
                    <a:lnTo>
                      <a:pt x="1576" y="352"/>
                    </a:lnTo>
                    <a:lnTo>
                      <a:pt x="1576" y="352"/>
                    </a:lnTo>
                    <a:lnTo>
                      <a:pt x="1578" y="354"/>
                    </a:lnTo>
                    <a:lnTo>
                      <a:pt x="1574" y="358"/>
                    </a:lnTo>
                    <a:lnTo>
                      <a:pt x="1572" y="358"/>
                    </a:lnTo>
                    <a:lnTo>
                      <a:pt x="1572" y="360"/>
                    </a:lnTo>
                    <a:lnTo>
                      <a:pt x="1572" y="360"/>
                    </a:lnTo>
                    <a:lnTo>
                      <a:pt x="1570" y="364"/>
                    </a:lnTo>
                    <a:lnTo>
                      <a:pt x="1568" y="366"/>
                    </a:lnTo>
                    <a:lnTo>
                      <a:pt x="1568" y="366"/>
                    </a:lnTo>
                    <a:lnTo>
                      <a:pt x="1566" y="366"/>
                    </a:lnTo>
                    <a:lnTo>
                      <a:pt x="1566" y="368"/>
                    </a:lnTo>
                    <a:lnTo>
                      <a:pt x="1566" y="372"/>
                    </a:lnTo>
                    <a:lnTo>
                      <a:pt x="1564" y="376"/>
                    </a:lnTo>
                    <a:lnTo>
                      <a:pt x="1562" y="374"/>
                    </a:lnTo>
                    <a:lnTo>
                      <a:pt x="1562" y="376"/>
                    </a:lnTo>
                    <a:lnTo>
                      <a:pt x="1564" y="378"/>
                    </a:lnTo>
                    <a:lnTo>
                      <a:pt x="1562" y="380"/>
                    </a:lnTo>
                    <a:lnTo>
                      <a:pt x="1558" y="382"/>
                    </a:lnTo>
                    <a:lnTo>
                      <a:pt x="1560" y="382"/>
                    </a:lnTo>
                    <a:lnTo>
                      <a:pt x="1560" y="384"/>
                    </a:lnTo>
                    <a:lnTo>
                      <a:pt x="1558" y="386"/>
                    </a:lnTo>
                    <a:lnTo>
                      <a:pt x="1556" y="386"/>
                    </a:lnTo>
                    <a:lnTo>
                      <a:pt x="1556" y="386"/>
                    </a:lnTo>
                    <a:lnTo>
                      <a:pt x="1556" y="388"/>
                    </a:lnTo>
                    <a:lnTo>
                      <a:pt x="1556" y="390"/>
                    </a:lnTo>
                    <a:lnTo>
                      <a:pt x="1554" y="392"/>
                    </a:lnTo>
                    <a:lnTo>
                      <a:pt x="1556" y="394"/>
                    </a:lnTo>
                    <a:lnTo>
                      <a:pt x="1556" y="396"/>
                    </a:lnTo>
                    <a:lnTo>
                      <a:pt x="1554" y="396"/>
                    </a:lnTo>
                    <a:lnTo>
                      <a:pt x="1552" y="394"/>
                    </a:lnTo>
                    <a:lnTo>
                      <a:pt x="1550" y="396"/>
                    </a:lnTo>
                    <a:lnTo>
                      <a:pt x="1552" y="396"/>
                    </a:lnTo>
                    <a:lnTo>
                      <a:pt x="1556" y="398"/>
                    </a:lnTo>
                    <a:lnTo>
                      <a:pt x="1554" y="402"/>
                    </a:lnTo>
                    <a:lnTo>
                      <a:pt x="1550" y="402"/>
                    </a:lnTo>
                    <a:lnTo>
                      <a:pt x="1550" y="404"/>
                    </a:lnTo>
                    <a:lnTo>
                      <a:pt x="1552" y="404"/>
                    </a:lnTo>
                    <a:lnTo>
                      <a:pt x="1554" y="408"/>
                    </a:lnTo>
                    <a:lnTo>
                      <a:pt x="1552" y="410"/>
                    </a:lnTo>
                    <a:lnTo>
                      <a:pt x="1554" y="410"/>
                    </a:lnTo>
                    <a:lnTo>
                      <a:pt x="1550" y="414"/>
                    </a:lnTo>
                    <a:lnTo>
                      <a:pt x="1552" y="416"/>
                    </a:lnTo>
                    <a:lnTo>
                      <a:pt x="1550" y="420"/>
                    </a:lnTo>
                    <a:lnTo>
                      <a:pt x="1548" y="426"/>
                    </a:lnTo>
                    <a:lnTo>
                      <a:pt x="1548" y="428"/>
                    </a:lnTo>
                    <a:lnTo>
                      <a:pt x="1548" y="430"/>
                    </a:lnTo>
                    <a:lnTo>
                      <a:pt x="1548" y="432"/>
                    </a:lnTo>
                    <a:lnTo>
                      <a:pt x="1550" y="432"/>
                    </a:lnTo>
                    <a:lnTo>
                      <a:pt x="1548" y="434"/>
                    </a:lnTo>
                    <a:lnTo>
                      <a:pt x="1552" y="440"/>
                    </a:lnTo>
                    <a:lnTo>
                      <a:pt x="1552" y="442"/>
                    </a:lnTo>
                    <a:lnTo>
                      <a:pt x="1550" y="440"/>
                    </a:lnTo>
                    <a:lnTo>
                      <a:pt x="1548" y="442"/>
                    </a:lnTo>
                    <a:lnTo>
                      <a:pt x="1546" y="438"/>
                    </a:lnTo>
                    <a:lnTo>
                      <a:pt x="1544" y="440"/>
                    </a:lnTo>
                    <a:lnTo>
                      <a:pt x="1540" y="436"/>
                    </a:lnTo>
                    <a:lnTo>
                      <a:pt x="1542" y="436"/>
                    </a:lnTo>
                    <a:lnTo>
                      <a:pt x="1540" y="434"/>
                    </a:lnTo>
                    <a:lnTo>
                      <a:pt x="1538" y="436"/>
                    </a:lnTo>
                    <a:lnTo>
                      <a:pt x="1536" y="434"/>
                    </a:lnTo>
                    <a:lnTo>
                      <a:pt x="1536" y="432"/>
                    </a:lnTo>
                    <a:lnTo>
                      <a:pt x="1530" y="430"/>
                    </a:lnTo>
                    <a:lnTo>
                      <a:pt x="1526" y="428"/>
                    </a:lnTo>
                    <a:lnTo>
                      <a:pt x="1522" y="430"/>
                    </a:lnTo>
                    <a:lnTo>
                      <a:pt x="1520" y="430"/>
                    </a:lnTo>
                    <a:lnTo>
                      <a:pt x="1518" y="430"/>
                    </a:lnTo>
                    <a:lnTo>
                      <a:pt x="1516" y="434"/>
                    </a:lnTo>
                    <a:lnTo>
                      <a:pt x="1514" y="434"/>
                    </a:lnTo>
                    <a:lnTo>
                      <a:pt x="1512" y="438"/>
                    </a:lnTo>
                    <a:lnTo>
                      <a:pt x="1510" y="440"/>
                    </a:lnTo>
                    <a:lnTo>
                      <a:pt x="1508" y="438"/>
                    </a:lnTo>
                    <a:lnTo>
                      <a:pt x="1510" y="442"/>
                    </a:lnTo>
                    <a:lnTo>
                      <a:pt x="1508" y="444"/>
                    </a:lnTo>
                    <a:lnTo>
                      <a:pt x="1508" y="446"/>
                    </a:lnTo>
                    <a:lnTo>
                      <a:pt x="1508" y="450"/>
                    </a:lnTo>
                    <a:lnTo>
                      <a:pt x="1506" y="456"/>
                    </a:lnTo>
                    <a:lnTo>
                      <a:pt x="1506" y="456"/>
                    </a:lnTo>
                    <a:lnTo>
                      <a:pt x="1504" y="454"/>
                    </a:lnTo>
                    <a:lnTo>
                      <a:pt x="1502" y="446"/>
                    </a:lnTo>
                    <a:lnTo>
                      <a:pt x="1500" y="444"/>
                    </a:lnTo>
                    <a:lnTo>
                      <a:pt x="1500" y="444"/>
                    </a:lnTo>
                    <a:lnTo>
                      <a:pt x="1498" y="440"/>
                    </a:lnTo>
                    <a:lnTo>
                      <a:pt x="1496" y="444"/>
                    </a:lnTo>
                    <a:lnTo>
                      <a:pt x="1494" y="448"/>
                    </a:lnTo>
                    <a:lnTo>
                      <a:pt x="1492" y="450"/>
                    </a:lnTo>
                    <a:lnTo>
                      <a:pt x="1492" y="452"/>
                    </a:lnTo>
                    <a:lnTo>
                      <a:pt x="1494" y="454"/>
                    </a:lnTo>
                    <a:lnTo>
                      <a:pt x="1492" y="458"/>
                    </a:lnTo>
                    <a:lnTo>
                      <a:pt x="1490" y="456"/>
                    </a:lnTo>
                    <a:lnTo>
                      <a:pt x="1488" y="456"/>
                    </a:lnTo>
                    <a:lnTo>
                      <a:pt x="1486" y="454"/>
                    </a:lnTo>
                    <a:lnTo>
                      <a:pt x="1486" y="454"/>
                    </a:lnTo>
                    <a:lnTo>
                      <a:pt x="1484" y="458"/>
                    </a:lnTo>
                    <a:lnTo>
                      <a:pt x="1482" y="458"/>
                    </a:lnTo>
                    <a:lnTo>
                      <a:pt x="1480" y="458"/>
                    </a:lnTo>
                    <a:lnTo>
                      <a:pt x="1478" y="458"/>
                    </a:lnTo>
                    <a:lnTo>
                      <a:pt x="1478" y="458"/>
                    </a:lnTo>
                    <a:lnTo>
                      <a:pt x="1480" y="460"/>
                    </a:lnTo>
                    <a:lnTo>
                      <a:pt x="1478" y="462"/>
                    </a:lnTo>
                    <a:lnTo>
                      <a:pt x="1478" y="464"/>
                    </a:lnTo>
                    <a:lnTo>
                      <a:pt x="1478" y="466"/>
                    </a:lnTo>
                    <a:lnTo>
                      <a:pt x="1480" y="468"/>
                    </a:lnTo>
                    <a:lnTo>
                      <a:pt x="1480" y="472"/>
                    </a:lnTo>
                    <a:lnTo>
                      <a:pt x="1478" y="472"/>
                    </a:lnTo>
                    <a:lnTo>
                      <a:pt x="1480" y="474"/>
                    </a:lnTo>
                    <a:lnTo>
                      <a:pt x="1482" y="474"/>
                    </a:lnTo>
                    <a:lnTo>
                      <a:pt x="1484" y="476"/>
                    </a:lnTo>
                    <a:lnTo>
                      <a:pt x="1484" y="478"/>
                    </a:lnTo>
                    <a:lnTo>
                      <a:pt x="1484" y="478"/>
                    </a:lnTo>
                    <a:lnTo>
                      <a:pt x="1482" y="480"/>
                    </a:lnTo>
                    <a:lnTo>
                      <a:pt x="1486" y="482"/>
                    </a:lnTo>
                    <a:lnTo>
                      <a:pt x="1486" y="484"/>
                    </a:lnTo>
                    <a:lnTo>
                      <a:pt x="1486" y="484"/>
                    </a:lnTo>
                    <a:lnTo>
                      <a:pt x="1484" y="482"/>
                    </a:lnTo>
                    <a:lnTo>
                      <a:pt x="1482" y="484"/>
                    </a:lnTo>
                    <a:lnTo>
                      <a:pt x="1482" y="484"/>
                    </a:lnTo>
                    <a:lnTo>
                      <a:pt x="1484" y="486"/>
                    </a:lnTo>
                    <a:lnTo>
                      <a:pt x="1486" y="486"/>
                    </a:lnTo>
                    <a:lnTo>
                      <a:pt x="1486" y="488"/>
                    </a:lnTo>
                    <a:lnTo>
                      <a:pt x="1486" y="492"/>
                    </a:lnTo>
                    <a:lnTo>
                      <a:pt x="1486" y="494"/>
                    </a:lnTo>
                    <a:lnTo>
                      <a:pt x="1484" y="496"/>
                    </a:lnTo>
                    <a:lnTo>
                      <a:pt x="1486" y="500"/>
                    </a:lnTo>
                    <a:lnTo>
                      <a:pt x="1484" y="500"/>
                    </a:lnTo>
                    <a:lnTo>
                      <a:pt x="1486" y="504"/>
                    </a:lnTo>
                    <a:lnTo>
                      <a:pt x="1486" y="504"/>
                    </a:lnTo>
                    <a:lnTo>
                      <a:pt x="1486" y="508"/>
                    </a:lnTo>
                    <a:lnTo>
                      <a:pt x="1488" y="512"/>
                    </a:lnTo>
                    <a:lnTo>
                      <a:pt x="1486" y="514"/>
                    </a:lnTo>
                    <a:lnTo>
                      <a:pt x="1488" y="514"/>
                    </a:lnTo>
                    <a:lnTo>
                      <a:pt x="1490" y="516"/>
                    </a:lnTo>
                    <a:lnTo>
                      <a:pt x="1494" y="522"/>
                    </a:lnTo>
                    <a:lnTo>
                      <a:pt x="1498" y="522"/>
                    </a:lnTo>
                    <a:lnTo>
                      <a:pt x="1498" y="522"/>
                    </a:lnTo>
                    <a:lnTo>
                      <a:pt x="1498" y="520"/>
                    </a:lnTo>
                    <a:lnTo>
                      <a:pt x="1496" y="516"/>
                    </a:lnTo>
                    <a:lnTo>
                      <a:pt x="1496" y="514"/>
                    </a:lnTo>
                    <a:lnTo>
                      <a:pt x="1498" y="512"/>
                    </a:lnTo>
                    <a:lnTo>
                      <a:pt x="1500" y="514"/>
                    </a:lnTo>
                    <a:lnTo>
                      <a:pt x="1504" y="516"/>
                    </a:lnTo>
                    <a:lnTo>
                      <a:pt x="1506" y="516"/>
                    </a:lnTo>
                    <a:lnTo>
                      <a:pt x="1508" y="516"/>
                    </a:lnTo>
                    <a:lnTo>
                      <a:pt x="1508" y="518"/>
                    </a:lnTo>
                    <a:lnTo>
                      <a:pt x="1506" y="520"/>
                    </a:lnTo>
                    <a:lnTo>
                      <a:pt x="1508" y="522"/>
                    </a:lnTo>
                    <a:lnTo>
                      <a:pt x="1506" y="524"/>
                    </a:lnTo>
                    <a:lnTo>
                      <a:pt x="1508" y="526"/>
                    </a:lnTo>
                    <a:lnTo>
                      <a:pt x="1506" y="528"/>
                    </a:lnTo>
                    <a:lnTo>
                      <a:pt x="1506" y="528"/>
                    </a:lnTo>
                    <a:lnTo>
                      <a:pt x="1508" y="534"/>
                    </a:lnTo>
                    <a:lnTo>
                      <a:pt x="1510" y="536"/>
                    </a:lnTo>
                    <a:lnTo>
                      <a:pt x="1508" y="542"/>
                    </a:lnTo>
                    <a:lnTo>
                      <a:pt x="1512" y="542"/>
                    </a:lnTo>
                    <a:lnTo>
                      <a:pt x="1514" y="542"/>
                    </a:lnTo>
                    <a:lnTo>
                      <a:pt x="1512" y="540"/>
                    </a:lnTo>
                    <a:lnTo>
                      <a:pt x="1514" y="540"/>
                    </a:lnTo>
                    <a:lnTo>
                      <a:pt x="1516" y="538"/>
                    </a:lnTo>
                    <a:lnTo>
                      <a:pt x="1516" y="538"/>
                    </a:lnTo>
                    <a:lnTo>
                      <a:pt x="1518" y="540"/>
                    </a:lnTo>
                    <a:lnTo>
                      <a:pt x="1518" y="546"/>
                    </a:lnTo>
                    <a:lnTo>
                      <a:pt x="1524" y="550"/>
                    </a:lnTo>
                    <a:lnTo>
                      <a:pt x="1526" y="554"/>
                    </a:lnTo>
                    <a:lnTo>
                      <a:pt x="1524" y="556"/>
                    </a:lnTo>
                    <a:lnTo>
                      <a:pt x="1524" y="560"/>
                    </a:lnTo>
                    <a:lnTo>
                      <a:pt x="1522" y="560"/>
                    </a:lnTo>
                    <a:lnTo>
                      <a:pt x="1520" y="558"/>
                    </a:lnTo>
                    <a:lnTo>
                      <a:pt x="1516" y="556"/>
                    </a:lnTo>
                    <a:lnTo>
                      <a:pt x="1516" y="552"/>
                    </a:lnTo>
                    <a:lnTo>
                      <a:pt x="1516" y="550"/>
                    </a:lnTo>
                    <a:lnTo>
                      <a:pt x="1518" y="548"/>
                    </a:lnTo>
                    <a:lnTo>
                      <a:pt x="1516" y="544"/>
                    </a:lnTo>
                    <a:lnTo>
                      <a:pt x="1514" y="546"/>
                    </a:lnTo>
                    <a:lnTo>
                      <a:pt x="1516" y="548"/>
                    </a:lnTo>
                    <a:lnTo>
                      <a:pt x="1516" y="550"/>
                    </a:lnTo>
                    <a:lnTo>
                      <a:pt x="1514" y="550"/>
                    </a:lnTo>
                    <a:lnTo>
                      <a:pt x="1512" y="552"/>
                    </a:lnTo>
                    <a:lnTo>
                      <a:pt x="1512" y="554"/>
                    </a:lnTo>
                    <a:lnTo>
                      <a:pt x="1514" y="554"/>
                    </a:lnTo>
                    <a:lnTo>
                      <a:pt x="1514" y="556"/>
                    </a:lnTo>
                    <a:lnTo>
                      <a:pt x="1514" y="560"/>
                    </a:lnTo>
                    <a:lnTo>
                      <a:pt x="1514" y="564"/>
                    </a:lnTo>
                    <a:lnTo>
                      <a:pt x="1514" y="564"/>
                    </a:lnTo>
                    <a:lnTo>
                      <a:pt x="1514" y="572"/>
                    </a:lnTo>
                    <a:lnTo>
                      <a:pt x="1516" y="574"/>
                    </a:lnTo>
                    <a:lnTo>
                      <a:pt x="1516" y="576"/>
                    </a:lnTo>
                    <a:lnTo>
                      <a:pt x="1522" y="586"/>
                    </a:lnTo>
                    <a:lnTo>
                      <a:pt x="1524" y="586"/>
                    </a:lnTo>
                    <a:lnTo>
                      <a:pt x="1528" y="592"/>
                    </a:lnTo>
                    <a:lnTo>
                      <a:pt x="1530" y="594"/>
                    </a:lnTo>
                    <a:lnTo>
                      <a:pt x="1528" y="596"/>
                    </a:lnTo>
                    <a:lnTo>
                      <a:pt x="1528" y="598"/>
                    </a:lnTo>
                    <a:lnTo>
                      <a:pt x="1522" y="602"/>
                    </a:lnTo>
                    <a:lnTo>
                      <a:pt x="1520" y="600"/>
                    </a:lnTo>
                    <a:lnTo>
                      <a:pt x="1518" y="602"/>
                    </a:lnTo>
                    <a:lnTo>
                      <a:pt x="1516" y="602"/>
                    </a:lnTo>
                    <a:lnTo>
                      <a:pt x="1516" y="604"/>
                    </a:lnTo>
                    <a:lnTo>
                      <a:pt x="1514" y="608"/>
                    </a:lnTo>
                    <a:lnTo>
                      <a:pt x="1514" y="612"/>
                    </a:lnTo>
                    <a:lnTo>
                      <a:pt x="1512" y="612"/>
                    </a:lnTo>
                    <a:lnTo>
                      <a:pt x="1514" y="614"/>
                    </a:lnTo>
                    <a:lnTo>
                      <a:pt x="1512" y="622"/>
                    </a:lnTo>
                    <a:lnTo>
                      <a:pt x="1514" y="628"/>
                    </a:lnTo>
                    <a:lnTo>
                      <a:pt x="1518" y="630"/>
                    </a:lnTo>
                    <a:lnTo>
                      <a:pt x="1518" y="632"/>
                    </a:lnTo>
                    <a:lnTo>
                      <a:pt x="1522" y="634"/>
                    </a:lnTo>
                    <a:lnTo>
                      <a:pt x="1524" y="638"/>
                    </a:lnTo>
                    <a:lnTo>
                      <a:pt x="1520" y="638"/>
                    </a:lnTo>
                    <a:lnTo>
                      <a:pt x="1520" y="636"/>
                    </a:lnTo>
                    <a:lnTo>
                      <a:pt x="1518" y="638"/>
                    </a:lnTo>
                    <a:lnTo>
                      <a:pt x="1516" y="640"/>
                    </a:lnTo>
                    <a:lnTo>
                      <a:pt x="1514" y="640"/>
                    </a:lnTo>
                    <a:lnTo>
                      <a:pt x="1510" y="642"/>
                    </a:lnTo>
                    <a:lnTo>
                      <a:pt x="1508" y="640"/>
                    </a:lnTo>
                    <a:lnTo>
                      <a:pt x="1506" y="644"/>
                    </a:lnTo>
                    <a:lnTo>
                      <a:pt x="1508" y="644"/>
                    </a:lnTo>
                    <a:lnTo>
                      <a:pt x="1510" y="644"/>
                    </a:lnTo>
                    <a:lnTo>
                      <a:pt x="1510" y="646"/>
                    </a:lnTo>
                    <a:lnTo>
                      <a:pt x="1510" y="648"/>
                    </a:lnTo>
                    <a:lnTo>
                      <a:pt x="1512" y="650"/>
                    </a:lnTo>
                    <a:lnTo>
                      <a:pt x="1510" y="652"/>
                    </a:lnTo>
                    <a:lnTo>
                      <a:pt x="1510" y="652"/>
                    </a:lnTo>
                    <a:lnTo>
                      <a:pt x="1510" y="654"/>
                    </a:lnTo>
                    <a:lnTo>
                      <a:pt x="1510" y="658"/>
                    </a:lnTo>
                    <a:lnTo>
                      <a:pt x="1512" y="658"/>
                    </a:lnTo>
                    <a:lnTo>
                      <a:pt x="1514" y="656"/>
                    </a:lnTo>
                    <a:lnTo>
                      <a:pt x="1516" y="660"/>
                    </a:lnTo>
                    <a:lnTo>
                      <a:pt x="1514" y="660"/>
                    </a:lnTo>
                    <a:lnTo>
                      <a:pt x="1514" y="664"/>
                    </a:lnTo>
                    <a:lnTo>
                      <a:pt x="1514" y="666"/>
                    </a:lnTo>
                    <a:lnTo>
                      <a:pt x="1514" y="672"/>
                    </a:lnTo>
                    <a:lnTo>
                      <a:pt x="1512" y="674"/>
                    </a:lnTo>
                    <a:lnTo>
                      <a:pt x="1514" y="674"/>
                    </a:lnTo>
                    <a:lnTo>
                      <a:pt x="1512" y="678"/>
                    </a:lnTo>
                    <a:lnTo>
                      <a:pt x="1510" y="680"/>
                    </a:lnTo>
                    <a:lnTo>
                      <a:pt x="1510" y="682"/>
                    </a:lnTo>
                    <a:lnTo>
                      <a:pt x="1508" y="682"/>
                    </a:lnTo>
                    <a:lnTo>
                      <a:pt x="1506" y="688"/>
                    </a:lnTo>
                    <a:lnTo>
                      <a:pt x="1504" y="694"/>
                    </a:lnTo>
                    <a:lnTo>
                      <a:pt x="1506" y="692"/>
                    </a:lnTo>
                    <a:lnTo>
                      <a:pt x="1504" y="690"/>
                    </a:lnTo>
                    <a:lnTo>
                      <a:pt x="1504" y="688"/>
                    </a:lnTo>
                    <a:lnTo>
                      <a:pt x="1504" y="686"/>
                    </a:lnTo>
                    <a:lnTo>
                      <a:pt x="1500" y="684"/>
                    </a:lnTo>
                    <a:lnTo>
                      <a:pt x="1496" y="682"/>
                    </a:lnTo>
                    <a:lnTo>
                      <a:pt x="1496" y="676"/>
                    </a:lnTo>
                    <a:lnTo>
                      <a:pt x="1492" y="666"/>
                    </a:lnTo>
                    <a:lnTo>
                      <a:pt x="1488" y="660"/>
                    </a:lnTo>
                    <a:lnTo>
                      <a:pt x="1490" y="662"/>
                    </a:lnTo>
                    <a:lnTo>
                      <a:pt x="1492" y="660"/>
                    </a:lnTo>
                    <a:lnTo>
                      <a:pt x="1492" y="658"/>
                    </a:lnTo>
                    <a:lnTo>
                      <a:pt x="1490" y="660"/>
                    </a:lnTo>
                    <a:lnTo>
                      <a:pt x="1488" y="660"/>
                    </a:lnTo>
                    <a:lnTo>
                      <a:pt x="1484" y="656"/>
                    </a:lnTo>
                    <a:lnTo>
                      <a:pt x="1474" y="640"/>
                    </a:lnTo>
                    <a:lnTo>
                      <a:pt x="1464" y="630"/>
                    </a:lnTo>
                    <a:lnTo>
                      <a:pt x="1464" y="626"/>
                    </a:lnTo>
                    <a:lnTo>
                      <a:pt x="1462" y="622"/>
                    </a:lnTo>
                    <a:lnTo>
                      <a:pt x="1454" y="612"/>
                    </a:lnTo>
                    <a:lnTo>
                      <a:pt x="1448" y="598"/>
                    </a:lnTo>
                    <a:lnTo>
                      <a:pt x="1442" y="586"/>
                    </a:lnTo>
                    <a:lnTo>
                      <a:pt x="1442" y="582"/>
                    </a:lnTo>
                    <a:lnTo>
                      <a:pt x="1440" y="576"/>
                    </a:lnTo>
                    <a:lnTo>
                      <a:pt x="1438" y="568"/>
                    </a:lnTo>
                    <a:lnTo>
                      <a:pt x="1436" y="564"/>
                    </a:lnTo>
                    <a:lnTo>
                      <a:pt x="1438" y="558"/>
                    </a:lnTo>
                    <a:lnTo>
                      <a:pt x="1440" y="556"/>
                    </a:lnTo>
                    <a:lnTo>
                      <a:pt x="1440" y="550"/>
                    </a:lnTo>
                    <a:lnTo>
                      <a:pt x="1442" y="550"/>
                    </a:lnTo>
                    <a:lnTo>
                      <a:pt x="1440" y="548"/>
                    </a:lnTo>
                    <a:lnTo>
                      <a:pt x="1442" y="548"/>
                    </a:lnTo>
                    <a:lnTo>
                      <a:pt x="1442" y="542"/>
                    </a:lnTo>
                    <a:lnTo>
                      <a:pt x="1438" y="534"/>
                    </a:lnTo>
                    <a:lnTo>
                      <a:pt x="1434" y="534"/>
                    </a:lnTo>
                    <a:lnTo>
                      <a:pt x="1434" y="532"/>
                    </a:lnTo>
                    <a:lnTo>
                      <a:pt x="1436" y="530"/>
                    </a:lnTo>
                    <a:lnTo>
                      <a:pt x="1442" y="534"/>
                    </a:lnTo>
                    <a:lnTo>
                      <a:pt x="1444" y="530"/>
                    </a:lnTo>
                    <a:lnTo>
                      <a:pt x="1444" y="528"/>
                    </a:lnTo>
                    <a:lnTo>
                      <a:pt x="1444" y="524"/>
                    </a:lnTo>
                    <a:lnTo>
                      <a:pt x="1448" y="522"/>
                    </a:lnTo>
                    <a:lnTo>
                      <a:pt x="1450" y="524"/>
                    </a:lnTo>
                    <a:lnTo>
                      <a:pt x="1448" y="520"/>
                    </a:lnTo>
                    <a:lnTo>
                      <a:pt x="1452" y="514"/>
                    </a:lnTo>
                    <a:lnTo>
                      <a:pt x="1450" y="508"/>
                    </a:lnTo>
                    <a:lnTo>
                      <a:pt x="1450" y="504"/>
                    </a:lnTo>
                    <a:lnTo>
                      <a:pt x="1448" y="500"/>
                    </a:lnTo>
                    <a:lnTo>
                      <a:pt x="1450" y="500"/>
                    </a:lnTo>
                    <a:lnTo>
                      <a:pt x="1450" y="496"/>
                    </a:lnTo>
                    <a:lnTo>
                      <a:pt x="1450" y="494"/>
                    </a:lnTo>
                    <a:lnTo>
                      <a:pt x="1450" y="490"/>
                    </a:lnTo>
                    <a:lnTo>
                      <a:pt x="1452" y="490"/>
                    </a:lnTo>
                    <a:lnTo>
                      <a:pt x="1450" y="488"/>
                    </a:lnTo>
                    <a:lnTo>
                      <a:pt x="1450" y="486"/>
                    </a:lnTo>
                    <a:lnTo>
                      <a:pt x="1450" y="486"/>
                    </a:lnTo>
                    <a:lnTo>
                      <a:pt x="1450" y="480"/>
                    </a:lnTo>
                    <a:lnTo>
                      <a:pt x="1450" y="480"/>
                    </a:lnTo>
                    <a:lnTo>
                      <a:pt x="1450" y="476"/>
                    </a:lnTo>
                    <a:lnTo>
                      <a:pt x="1454" y="476"/>
                    </a:lnTo>
                    <a:lnTo>
                      <a:pt x="1454" y="474"/>
                    </a:lnTo>
                    <a:lnTo>
                      <a:pt x="1454" y="470"/>
                    </a:lnTo>
                    <a:lnTo>
                      <a:pt x="1454" y="466"/>
                    </a:lnTo>
                    <a:lnTo>
                      <a:pt x="1454" y="464"/>
                    </a:lnTo>
                    <a:lnTo>
                      <a:pt x="1452" y="462"/>
                    </a:lnTo>
                    <a:lnTo>
                      <a:pt x="1454" y="458"/>
                    </a:lnTo>
                    <a:lnTo>
                      <a:pt x="1456" y="456"/>
                    </a:lnTo>
                    <a:lnTo>
                      <a:pt x="1454" y="456"/>
                    </a:lnTo>
                    <a:lnTo>
                      <a:pt x="1452" y="452"/>
                    </a:lnTo>
                    <a:lnTo>
                      <a:pt x="1454" y="452"/>
                    </a:lnTo>
                    <a:lnTo>
                      <a:pt x="1454" y="448"/>
                    </a:lnTo>
                    <a:lnTo>
                      <a:pt x="1456" y="448"/>
                    </a:lnTo>
                    <a:lnTo>
                      <a:pt x="1456" y="446"/>
                    </a:lnTo>
                    <a:lnTo>
                      <a:pt x="1458" y="444"/>
                    </a:lnTo>
                    <a:lnTo>
                      <a:pt x="1460" y="442"/>
                    </a:lnTo>
                    <a:lnTo>
                      <a:pt x="1462" y="440"/>
                    </a:lnTo>
                    <a:lnTo>
                      <a:pt x="1464" y="440"/>
                    </a:lnTo>
                    <a:lnTo>
                      <a:pt x="1466" y="438"/>
                    </a:lnTo>
                    <a:lnTo>
                      <a:pt x="1466" y="438"/>
                    </a:lnTo>
                    <a:lnTo>
                      <a:pt x="1468" y="436"/>
                    </a:lnTo>
                    <a:lnTo>
                      <a:pt x="1466" y="436"/>
                    </a:lnTo>
                    <a:lnTo>
                      <a:pt x="1464" y="436"/>
                    </a:lnTo>
                    <a:lnTo>
                      <a:pt x="1464" y="436"/>
                    </a:lnTo>
                    <a:lnTo>
                      <a:pt x="1462" y="434"/>
                    </a:lnTo>
                    <a:lnTo>
                      <a:pt x="1462" y="430"/>
                    </a:lnTo>
                    <a:lnTo>
                      <a:pt x="1462" y="426"/>
                    </a:lnTo>
                    <a:lnTo>
                      <a:pt x="1462" y="424"/>
                    </a:lnTo>
                    <a:lnTo>
                      <a:pt x="1460" y="422"/>
                    </a:lnTo>
                    <a:lnTo>
                      <a:pt x="1460" y="422"/>
                    </a:lnTo>
                    <a:lnTo>
                      <a:pt x="1458" y="424"/>
                    </a:lnTo>
                    <a:lnTo>
                      <a:pt x="1458" y="424"/>
                    </a:lnTo>
                    <a:lnTo>
                      <a:pt x="1458" y="418"/>
                    </a:lnTo>
                    <a:lnTo>
                      <a:pt x="1458" y="416"/>
                    </a:lnTo>
                    <a:lnTo>
                      <a:pt x="1458" y="416"/>
                    </a:lnTo>
                    <a:lnTo>
                      <a:pt x="1458" y="412"/>
                    </a:lnTo>
                    <a:lnTo>
                      <a:pt x="1456" y="410"/>
                    </a:lnTo>
                    <a:lnTo>
                      <a:pt x="1456" y="410"/>
                    </a:lnTo>
                    <a:lnTo>
                      <a:pt x="1456" y="410"/>
                    </a:lnTo>
                    <a:lnTo>
                      <a:pt x="1456" y="408"/>
                    </a:lnTo>
                    <a:lnTo>
                      <a:pt x="1452" y="406"/>
                    </a:lnTo>
                    <a:lnTo>
                      <a:pt x="1452" y="404"/>
                    </a:lnTo>
                    <a:lnTo>
                      <a:pt x="1450" y="402"/>
                    </a:lnTo>
                    <a:lnTo>
                      <a:pt x="1450" y="400"/>
                    </a:lnTo>
                    <a:lnTo>
                      <a:pt x="1450" y="396"/>
                    </a:lnTo>
                    <a:lnTo>
                      <a:pt x="1450" y="394"/>
                    </a:lnTo>
                    <a:lnTo>
                      <a:pt x="1452" y="390"/>
                    </a:lnTo>
                    <a:lnTo>
                      <a:pt x="1456" y="392"/>
                    </a:lnTo>
                    <a:lnTo>
                      <a:pt x="1458" y="390"/>
                    </a:lnTo>
                    <a:lnTo>
                      <a:pt x="1456" y="390"/>
                    </a:lnTo>
                    <a:lnTo>
                      <a:pt x="1460" y="388"/>
                    </a:lnTo>
                    <a:lnTo>
                      <a:pt x="1458" y="388"/>
                    </a:lnTo>
                    <a:lnTo>
                      <a:pt x="1456" y="388"/>
                    </a:lnTo>
                    <a:lnTo>
                      <a:pt x="1454" y="388"/>
                    </a:lnTo>
                    <a:lnTo>
                      <a:pt x="1450" y="388"/>
                    </a:lnTo>
                    <a:lnTo>
                      <a:pt x="1448" y="384"/>
                    </a:lnTo>
                    <a:lnTo>
                      <a:pt x="1446" y="386"/>
                    </a:lnTo>
                    <a:lnTo>
                      <a:pt x="1444" y="386"/>
                    </a:lnTo>
                    <a:lnTo>
                      <a:pt x="1440" y="388"/>
                    </a:lnTo>
                    <a:lnTo>
                      <a:pt x="1438" y="388"/>
                    </a:lnTo>
                    <a:lnTo>
                      <a:pt x="1436" y="390"/>
                    </a:lnTo>
                    <a:lnTo>
                      <a:pt x="1436" y="392"/>
                    </a:lnTo>
                    <a:lnTo>
                      <a:pt x="1436" y="394"/>
                    </a:lnTo>
                    <a:lnTo>
                      <a:pt x="1438" y="396"/>
                    </a:lnTo>
                    <a:lnTo>
                      <a:pt x="1438" y="398"/>
                    </a:lnTo>
                    <a:lnTo>
                      <a:pt x="1438" y="400"/>
                    </a:lnTo>
                    <a:lnTo>
                      <a:pt x="1438" y="404"/>
                    </a:lnTo>
                    <a:lnTo>
                      <a:pt x="1442" y="406"/>
                    </a:lnTo>
                    <a:lnTo>
                      <a:pt x="1442" y="406"/>
                    </a:lnTo>
                    <a:lnTo>
                      <a:pt x="1444" y="408"/>
                    </a:lnTo>
                    <a:lnTo>
                      <a:pt x="1444" y="412"/>
                    </a:lnTo>
                    <a:lnTo>
                      <a:pt x="1448" y="414"/>
                    </a:lnTo>
                    <a:lnTo>
                      <a:pt x="1448" y="418"/>
                    </a:lnTo>
                    <a:lnTo>
                      <a:pt x="1450" y="418"/>
                    </a:lnTo>
                    <a:lnTo>
                      <a:pt x="1448" y="420"/>
                    </a:lnTo>
                    <a:lnTo>
                      <a:pt x="1446" y="418"/>
                    </a:lnTo>
                    <a:lnTo>
                      <a:pt x="1446" y="418"/>
                    </a:lnTo>
                    <a:lnTo>
                      <a:pt x="1442" y="418"/>
                    </a:lnTo>
                    <a:lnTo>
                      <a:pt x="1440" y="418"/>
                    </a:lnTo>
                    <a:lnTo>
                      <a:pt x="1438" y="422"/>
                    </a:lnTo>
                    <a:lnTo>
                      <a:pt x="1440" y="424"/>
                    </a:lnTo>
                    <a:lnTo>
                      <a:pt x="1440" y="428"/>
                    </a:lnTo>
                    <a:lnTo>
                      <a:pt x="1438" y="428"/>
                    </a:lnTo>
                    <a:lnTo>
                      <a:pt x="1438" y="430"/>
                    </a:lnTo>
                    <a:lnTo>
                      <a:pt x="1440" y="430"/>
                    </a:lnTo>
                    <a:lnTo>
                      <a:pt x="1440" y="432"/>
                    </a:lnTo>
                    <a:lnTo>
                      <a:pt x="1438" y="434"/>
                    </a:lnTo>
                    <a:lnTo>
                      <a:pt x="1438" y="436"/>
                    </a:lnTo>
                    <a:lnTo>
                      <a:pt x="1438" y="438"/>
                    </a:lnTo>
                    <a:lnTo>
                      <a:pt x="1438" y="444"/>
                    </a:lnTo>
                    <a:lnTo>
                      <a:pt x="1436" y="444"/>
                    </a:lnTo>
                    <a:lnTo>
                      <a:pt x="1436" y="446"/>
                    </a:lnTo>
                    <a:lnTo>
                      <a:pt x="1434" y="448"/>
                    </a:lnTo>
                    <a:lnTo>
                      <a:pt x="1432" y="452"/>
                    </a:lnTo>
                    <a:lnTo>
                      <a:pt x="1432" y="448"/>
                    </a:lnTo>
                    <a:lnTo>
                      <a:pt x="1430" y="446"/>
                    </a:lnTo>
                    <a:lnTo>
                      <a:pt x="1432" y="444"/>
                    </a:lnTo>
                    <a:lnTo>
                      <a:pt x="1430" y="442"/>
                    </a:lnTo>
                    <a:lnTo>
                      <a:pt x="1430" y="442"/>
                    </a:lnTo>
                    <a:lnTo>
                      <a:pt x="1428" y="444"/>
                    </a:lnTo>
                    <a:lnTo>
                      <a:pt x="1428" y="444"/>
                    </a:lnTo>
                    <a:lnTo>
                      <a:pt x="1426" y="446"/>
                    </a:lnTo>
                    <a:lnTo>
                      <a:pt x="1426" y="442"/>
                    </a:lnTo>
                    <a:lnTo>
                      <a:pt x="1424" y="442"/>
                    </a:lnTo>
                    <a:lnTo>
                      <a:pt x="1422" y="440"/>
                    </a:lnTo>
                    <a:lnTo>
                      <a:pt x="1420" y="442"/>
                    </a:lnTo>
                    <a:lnTo>
                      <a:pt x="1420" y="440"/>
                    </a:lnTo>
                    <a:lnTo>
                      <a:pt x="1420" y="440"/>
                    </a:lnTo>
                    <a:lnTo>
                      <a:pt x="1422" y="438"/>
                    </a:lnTo>
                    <a:lnTo>
                      <a:pt x="1420" y="436"/>
                    </a:lnTo>
                    <a:lnTo>
                      <a:pt x="1420" y="434"/>
                    </a:lnTo>
                    <a:lnTo>
                      <a:pt x="1422" y="434"/>
                    </a:lnTo>
                    <a:lnTo>
                      <a:pt x="1420" y="432"/>
                    </a:lnTo>
                    <a:lnTo>
                      <a:pt x="1420" y="432"/>
                    </a:lnTo>
                    <a:lnTo>
                      <a:pt x="1420" y="430"/>
                    </a:lnTo>
                    <a:lnTo>
                      <a:pt x="1420" y="428"/>
                    </a:lnTo>
                    <a:lnTo>
                      <a:pt x="1418" y="426"/>
                    </a:lnTo>
                    <a:lnTo>
                      <a:pt x="1420" y="424"/>
                    </a:lnTo>
                    <a:lnTo>
                      <a:pt x="1420" y="422"/>
                    </a:lnTo>
                    <a:lnTo>
                      <a:pt x="1416" y="420"/>
                    </a:lnTo>
                    <a:lnTo>
                      <a:pt x="1416" y="418"/>
                    </a:lnTo>
                    <a:lnTo>
                      <a:pt x="1416" y="418"/>
                    </a:lnTo>
                    <a:lnTo>
                      <a:pt x="1414" y="422"/>
                    </a:lnTo>
                    <a:lnTo>
                      <a:pt x="1414" y="422"/>
                    </a:lnTo>
                    <a:lnTo>
                      <a:pt x="1414" y="424"/>
                    </a:lnTo>
                    <a:lnTo>
                      <a:pt x="1412" y="428"/>
                    </a:lnTo>
                    <a:lnTo>
                      <a:pt x="1410" y="428"/>
                    </a:lnTo>
                    <a:lnTo>
                      <a:pt x="1410" y="424"/>
                    </a:lnTo>
                    <a:lnTo>
                      <a:pt x="1408" y="424"/>
                    </a:lnTo>
                    <a:lnTo>
                      <a:pt x="1406" y="424"/>
                    </a:lnTo>
                    <a:lnTo>
                      <a:pt x="1406" y="422"/>
                    </a:lnTo>
                    <a:lnTo>
                      <a:pt x="1404" y="422"/>
                    </a:lnTo>
                    <a:lnTo>
                      <a:pt x="1402" y="424"/>
                    </a:lnTo>
                    <a:lnTo>
                      <a:pt x="1402" y="424"/>
                    </a:lnTo>
                    <a:lnTo>
                      <a:pt x="1402" y="426"/>
                    </a:lnTo>
                    <a:lnTo>
                      <a:pt x="1400" y="426"/>
                    </a:lnTo>
                    <a:lnTo>
                      <a:pt x="1398" y="428"/>
                    </a:lnTo>
                    <a:lnTo>
                      <a:pt x="1394" y="428"/>
                    </a:lnTo>
                    <a:lnTo>
                      <a:pt x="1394" y="430"/>
                    </a:lnTo>
                    <a:lnTo>
                      <a:pt x="1392" y="430"/>
                    </a:lnTo>
                    <a:lnTo>
                      <a:pt x="1390" y="430"/>
                    </a:lnTo>
                    <a:lnTo>
                      <a:pt x="1388" y="430"/>
                    </a:lnTo>
                    <a:lnTo>
                      <a:pt x="1384" y="434"/>
                    </a:lnTo>
                    <a:lnTo>
                      <a:pt x="1382" y="434"/>
                    </a:lnTo>
                    <a:lnTo>
                      <a:pt x="1382" y="438"/>
                    </a:lnTo>
                    <a:lnTo>
                      <a:pt x="1382" y="440"/>
                    </a:lnTo>
                    <a:lnTo>
                      <a:pt x="1380" y="442"/>
                    </a:lnTo>
                    <a:lnTo>
                      <a:pt x="1382" y="442"/>
                    </a:lnTo>
                    <a:lnTo>
                      <a:pt x="1382" y="446"/>
                    </a:lnTo>
                    <a:lnTo>
                      <a:pt x="1386" y="450"/>
                    </a:lnTo>
                    <a:lnTo>
                      <a:pt x="1384" y="450"/>
                    </a:lnTo>
                    <a:lnTo>
                      <a:pt x="1382" y="460"/>
                    </a:lnTo>
                    <a:lnTo>
                      <a:pt x="1386" y="462"/>
                    </a:lnTo>
                    <a:lnTo>
                      <a:pt x="1382" y="464"/>
                    </a:lnTo>
                    <a:lnTo>
                      <a:pt x="1384" y="464"/>
                    </a:lnTo>
                    <a:lnTo>
                      <a:pt x="1384" y="466"/>
                    </a:lnTo>
                    <a:lnTo>
                      <a:pt x="1382" y="470"/>
                    </a:lnTo>
                    <a:lnTo>
                      <a:pt x="1382" y="472"/>
                    </a:lnTo>
                    <a:lnTo>
                      <a:pt x="1380" y="476"/>
                    </a:lnTo>
                    <a:lnTo>
                      <a:pt x="1378" y="478"/>
                    </a:lnTo>
                    <a:lnTo>
                      <a:pt x="1378" y="482"/>
                    </a:lnTo>
                    <a:lnTo>
                      <a:pt x="1380" y="486"/>
                    </a:lnTo>
                    <a:lnTo>
                      <a:pt x="1378" y="486"/>
                    </a:lnTo>
                    <a:lnTo>
                      <a:pt x="1382" y="492"/>
                    </a:lnTo>
                    <a:lnTo>
                      <a:pt x="1380" y="492"/>
                    </a:lnTo>
                    <a:lnTo>
                      <a:pt x="1380" y="494"/>
                    </a:lnTo>
                    <a:lnTo>
                      <a:pt x="1382" y="496"/>
                    </a:lnTo>
                    <a:lnTo>
                      <a:pt x="1382" y="494"/>
                    </a:lnTo>
                    <a:lnTo>
                      <a:pt x="1384" y="494"/>
                    </a:lnTo>
                    <a:lnTo>
                      <a:pt x="1384" y="494"/>
                    </a:lnTo>
                    <a:lnTo>
                      <a:pt x="1386" y="494"/>
                    </a:lnTo>
                    <a:lnTo>
                      <a:pt x="1388" y="494"/>
                    </a:lnTo>
                    <a:lnTo>
                      <a:pt x="1388" y="494"/>
                    </a:lnTo>
                    <a:lnTo>
                      <a:pt x="1388" y="494"/>
                    </a:lnTo>
                    <a:lnTo>
                      <a:pt x="1388" y="492"/>
                    </a:lnTo>
                    <a:lnTo>
                      <a:pt x="1390" y="494"/>
                    </a:lnTo>
                    <a:lnTo>
                      <a:pt x="1392" y="494"/>
                    </a:lnTo>
                    <a:lnTo>
                      <a:pt x="1394" y="496"/>
                    </a:lnTo>
                    <a:lnTo>
                      <a:pt x="1392" y="496"/>
                    </a:lnTo>
                    <a:lnTo>
                      <a:pt x="1394" y="500"/>
                    </a:lnTo>
                    <a:lnTo>
                      <a:pt x="1394" y="500"/>
                    </a:lnTo>
                    <a:lnTo>
                      <a:pt x="1392" y="500"/>
                    </a:lnTo>
                    <a:lnTo>
                      <a:pt x="1390" y="500"/>
                    </a:lnTo>
                    <a:lnTo>
                      <a:pt x="1388" y="500"/>
                    </a:lnTo>
                    <a:lnTo>
                      <a:pt x="1388" y="502"/>
                    </a:lnTo>
                    <a:lnTo>
                      <a:pt x="1388" y="502"/>
                    </a:lnTo>
                    <a:lnTo>
                      <a:pt x="1388" y="504"/>
                    </a:lnTo>
                    <a:lnTo>
                      <a:pt x="1386" y="508"/>
                    </a:lnTo>
                    <a:lnTo>
                      <a:pt x="1384" y="506"/>
                    </a:lnTo>
                    <a:lnTo>
                      <a:pt x="1384" y="504"/>
                    </a:lnTo>
                    <a:lnTo>
                      <a:pt x="1382" y="502"/>
                    </a:lnTo>
                    <a:lnTo>
                      <a:pt x="1380" y="504"/>
                    </a:lnTo>
                    <a:lnTo>
                      <a:pt x="1378" y="502"/>
                    </a:lnTo>
                    <a:lnTo>
                      <a:pt x="1378" y="504"/>
                    </a:lnTo>
                    <a:lnTo>
                      <a:pt x="1378" y="506"/>
                    </a:lnTo>
                    <a:lnTo>
                      <a:pt x="1378" y="508"/>
                    </a:lnTo>
                    <a:lnTo>
                      <a:pt x="1376" y="508"/>
                    </a:lnTo>
                    <a:lnTo>
                      <a:pt x="1376" y="508"/>
                    </a:lnTo>
                    <a:lnTo>
                      <a:pt x="1374" y="510"/>
                    </a:lnTo>
                    <a:lnTo>
                      <a:pt x="1374" y="512"/>
                    </a:lnTo>
                    <a:lnTo>
                      <a:pt x="1374" y="512"/>
                    </a:lnTo>
                    <a:lnTo>
                      <a:pt x="1372" y="512"/>
                    </a:lnTo>
                    <a:lnTo>
                      <a:pt x="1368" y="510"/>
                    </a:lnTo>
                    <a:lnTo>
                      <a:pt x="1368" y="510"/>
                    </a:lnTo>
                    <a:lnTo>
                      <a:pt x="1370" y="512"/>
                    </a:lnTo>
                    <a:lnTo>
                      <a:pt x="1368" y="514"/>
                    </a:lnTo>
                    <a:lnTo>
                      <a:pt x="1368" y="514"/>
                    </a:lnTo>
                    <a:lnTo>
                      <a:pt x="1366" y="516"/>
                    </a:lnTo>
                    <a:lnTo>
                      <a:pt x="1362" y="518"/>
                    </a:lnTo>
                    <a:lnTo>
                      <a:pt x="1360" y="518"/>
                    </a:lnTo>
                    <a:lnTo>
                      <a:pt x="1358" y="514"/>
                    </a:lnTo>
                    <a:lnTo>
                      <a:pt x="1356" y="514"/>
                    </a:lnTo>
                    <a:lnTo>
                      <a:pt x="1354" y="514"/>
                    </a:lnTo>
                    <a:lnTo>
                      <a:pt x="1356" y="512"/>
                    </a:lnTo>
                    <a:lnTo>
                      <a:pt x="1358" y="512"/>
                    </a:lnTo>
                    <a:lnTo>
                      <a:pt x="1358" y="510"/>
                    </a:lnTo>
                    <a:lnTo>
                      <a:pt x="1358" y="508"/>
                    </a:lnTo>
                    <a:lnTo>
                      <a:pt x="1362" y="508"/>
                    </a:lnTo>
                    <a:lnTo>
                      <a:pt x="1366" y="506"/>
                    </a:lnTo>
                    <a:lnTo>
                      <a:pt x="1366" y="504"/>
                    </a:lnTo>
                    <a:lnTo>
                      <a:pt x="1364" y="504"/>
                    </a:lnTo>
                    <a:lnTo>
                      <a:pt x="1362" y="506"/>
                    </a:lnTo>
                    <a:lnTo>
                      <a:pt x="1358" y="504"/>
                    </a:lnTo>
                    <a:lnTo>
                      <a:pt x="1358" y="504"/>
                    </a:lnTo>
                    <a:lnTo>
                      <a:pt x="1356" y="502"/>
                    </a:lnTo>
                    <a:lnTo>
                      <a:pt x="1354" y="502"/>
                    </a:lnTo>
                    <a:lnTo>
                      <a:pt x="1350" y="500"/>
                    </a:lnTo>
                    <a:lnTo>
                      <a:pt x="1346" y="500"/>
                    </a:lnTo>
                    <a:lnTo>
                      <a:pt x="1348" y="502"/>
                    </a:lnTo>
                    <a:lnTo>
                      <a:pt x="1346" y="504"/>
                    </a:lnTo>
                    <a:lnTo>
                      <a:pt x="1344" y="502"/>
                    </a:lnTo>
                    <a:lnTo>
                      <a:pt x="1346" y="500"/>
                    </a:lnTo>
                    <a:lnTo>
                      <a:pt x="1342" y="502"/>
                    </a:lnTo>
                    <a:lnTo>
                      <a:pt x="1338" y="500"/>
                    </a:lnTo>
                    <a:lnTo>
                      <a:pt x="1336" y="500"/>
                    </a:lnTo>
                    <a:lnTo>
                      <a:pt x="1334" y="500"/>
                    </a:lnTo>
                    <a:lnTo>
                      <a:pt x="1330" y="500"/>
                    </a:lnTo>
                    <a:lnTo>
                      <a:pt x="1326" y="504"/>
                    </a:lnTo>
                    <a:lnTo>
                      <a:pt x="1326" y="504"/>
                    </a:lnTo>
                    <a:lnTo>
                      <a:pt x="1326" y="506"/>
                    </a:lnTo>
                    <a:lnTo>
                      <a:pt x="1328" y="508"/>
                    </a:lnTo>
                    <a:lnTo>
                      <a:pt x="1324" y="508"/>
                    </a:lnTo>
                    <a:lnTo>
                      <a:pt x="1324" y="508"/>
                    </a:lnTo>
                    <a:lnTo>
                      <a:pt x="1322" y="510"/>
                    </a:lnTo>
                    <a:lnTo>
                      <a:pt x="1326" y="512"/>
                    </a:lnTo>
                    <a:lnTo>
                      <a:pt x="1326" y="510"/>
                    </a:lnTo>
                    <a:lnTo>
                      <a:pt x="1328" y="512"/>
                    </a:lnTo>
                    <a:lnTo>
                      <a:pt x="1328" y="514"/>
                    </a:lnTo>
                    <a:lnTo>
                      <a:pt x="1324" y="514"/>
                    </a:lnTo>
                    <a:lnTo>
                      <a:pt x="1322" y="514"/>
                    </a:lnTo>
                    <a:lnTo>
                      <a:pt x="1318" y="514"/>
                    </a:lnTo>
                    <a:lnTo>
                      <a:pt x="1316" y="514"/>
                    </a:lnTo>
                    <a:lnTo>
                      <a:pt x="1316" y="516"/>
                    </a:lnTo>
                    <a:lnTo>
                      <a:pt x="1314" y="516"/>
                    </a:lnTo>
                    <a:lnTo>
                      <a:pt x="1312" y="518"/>
                    </a:lnTo>
                    <a:lnTo>
                      <a:pt x="1312" y="518"/>
                    </a:lnTo>
                    <a:lnTo>
                      <a:pt x="1312" y="516"/>
                    </a:lnTo>
                    <a:lnTo>
                      <a:pt x="1306" y="514"/>
                    </a:lnTo>
                    <a:lnTo>
                      <a:pt x="1304" y="516"/>
                    </a:lnTo>
                    <a:lnTo>
                      <a:pt x="1300" y="516"/>
                    </a:lnTo>
                    <a:lnTo>
                      <a:pt x="1296" y="518"/>
                    </a:lnTo>
                    <a:lnTo>
                      <a:pt x="1296" y="518"/>
                    </a:lnTo>
                    <a:lnTo>
                      <a:pt x="1300" y="522"/>
                    </a:lnTo>
                    <a:lnTo>
                      <a:pt x="1298" y="522"/>
                    </a:lnTo>
                    <a:lnTo>
                      <a:pt x="1298" y="526"/>
                    </a:lnTo>
                    <a:lnTo>
                      <a:pt x="1294" y="522"/>
                    </a:lnTo>
                    <a:lnTo>
                      <a:pt x="1292" y="522"/>
                    </a:lnTo>
                    <a:lnTo>
                      <a:pt x="1294" y="520"/>
                    </a:lnTo>
                    <a:lnTo>
                      <a:pt x="1292" y="518"/>
                    </a:lnTo>
                    <a:lnTo>
                      <a:pt x="1290" y="520"/>
                    </a:lnTo>
                    <a:lnTo>
                      <a:pt x="1288" y="520"/>
                    </a:lnTo>
                    <a:lnTo>
                      <a:pt x="1286" y="520"/>
                    </a:lnTo>
                    <a:lnTo>
                      <a:pt x="1284" y="522"/>
                    </a:lnTo>
                    <a:lnTo>
                      <a:pt x="1282" y="522"/>
                    </a:lnTo>
                    <a:lnTo>
                      <a:pt x="1278" y="524"/>
                    </a:lnTo>
                    <a:lnTo>
                      <a:pt x="1274" y="524"/>
                    </a:lnTo>
                    <a:lnTo>
                      <a:pt x="1270" y="528"/>
                    </a:lnTo>
                    <a:lnTo>
                      <a:pt x="1268" y="528"/>
                    </a:lnTo>
                    <a:lnTo>
                      <a:pt x="1266" y="526"/>
                    </a:lnTo>
                    <a:lnTo>
                      <a:pt x="1264" y="526"/>
                    </a:lnTo>
                    <a:lnTo>
                      <a:pt x="1264" y="528"/>
                    </a:lnTo>
                    <a:lnTo>
                      <a:pt x="1258" y="532"/>
                    </a:lnTo>
                    <a:lnTo>
                      <a:pt x="1258" y="536"/>
                    </a:lnTo>
                    <a:lnTo>
                      <a:pt x="1256" y="538"/>
                    </a:lnTo>
                    <a:lnTo>
                      <a:pt x="1256" y="540"/>
                    </a:lnTo>
                    <a:lnTo>
                      <a:pt x="1258" y="544"/>
                    </a:lnTo>
                    <a:lnTo>
                      <a:pt x="1258" y="550"/>
                    </a:lnTo>
                    <a:lnTo>
                      <a:pt x="1254" y="554"/>
                    </a:lnTo>
                    <a:lnTo>
                      <a:pt x="1252" y="558"/>
                    </a:lnTo>
                    <a:lnTo>
                      <a:pt x="1254" y="560"/>
                    </a:lnTo>
                    <a:lnTo>
                      <a:pt x="1252" y="566"/>
                    </a:lnTo>
                    <a:lnTo>
                      <a:pt x="1254" y="568"/>
                    </a:lnTo>
                    <a:lnTo>
                      <a:pt x="1254" y="570"/>
                    </a:lnTo>
                    <a:lnTo>
                      <a:pt x="1254" y="570"/>
                    </a:lnTo>
                    <a:lnTo>
                      <a:pt x="1252" y="570"/>
                    </a:lnTo>
                    <a:lnTo>
                      <a:pt x="1252" y="574"/>
                    </a:lnTo>
                    <a:lnTo>
                      <a:pt x="1250" y="574"/>
                    </a:lnTo>
                    <a:lnTo>
                      <a:pt x="1252" y="578"/>
                    </a:lnTo>
                    <a:lnTo>
                      <a:pt x="1250" y="580"/>
                    </a:lnTo>
                    <a:lnTo>
                      <a:pt x="1250" y="584"/>
                    </a:lnTo>
                    <a:lnTo>
                      <a:pt x="1246" y="588"/>
                    </a:lnTo>
                    <a:lnTo>
                      <a:pt x="1246" y="590"/>
                    </a:lnTo>
                    <a:lnTo>
                      <a:pt x="1244" y="592"/>
                    </a:lnTo>
                    <a:lnTo>
                      <a:pt x="1244" y="596"/>
                    </a:lnTo>
                    <a:lnTo>
                      <a:pt x="1242" y="596"/>
                    </a:lnTo>
                    <a:lnTo>
                      <a:pt x="1242" y="602"/>
                    </a:lnTo>
                    <a:lnTo>
                      <a:pt x="1242" y="606"/>
                    </a:lnTo>
                    <a:lnTo>
                      <a:pt x="1240" y="608"/>
                    </a:lnTo>
                    <a:lnTo>
                      <a:pt x="1242" y="612"/>
                    </a:lnTo>
                    <a:lnTo>
                      <a:pt x="1240" y="614"/>
                    </a:lnTo>
                    <a:lnTo>
                      <a:pt x="1240" y="616"/>
                    </a:lnTo>
                    <a:lnTo>
                      <a:pt x="1236" y="620"/>
                    </a:lnTo>
                    <a:lnTo>
                      <a:pt x="1236" y="622"/>
                    </a:lnTo>
                    <a:lnTo>
                      <a:pt x="1236" y="622"/>
                    </a:lnTo>
                    <a:lnTo>
                      <a:pt x="1236" y="626"/>
                    </a:lnTo>
                    <a:lnTo>
                      <a:pt x="1232" y="628"/>
                    </a:lnTo>
                    <a:lnTo>
                      <a:pt x="1232" y="632"/>
                    </a:lnTo>
                    <a:lnTo>
                      <a:pt x="1228" y="636"/>
                    </a:lnTo>
                    <a:lnTo>
                      <a:pt x="1228" y="638"/>
                    </a:lnTo>
                    <a:lnTo>
                      <a:pt x="1226" y="640"/>
                    </a:lnTo>
                    <a:lnTo>
                      <a:pt x="1226" y="644"/>
                    </a:lnTo>
                    <a:lnTo>
                      <a:pt x="1224" y="646"/>
                    </a:lnTo>
                    <a:lnTo>
                      <a:pt x="1226" y="648"/>
                    </a:lnTo>
                    <a:lnTo>
                      <a:pt x="1228" y="650"/>
                    </a:lnTo>
                    <a:lnTo>
                      <a:pt x="1230" y="648"/>
                    </a:lnTo>
                    <a:lnTo>
                      <a:pt x="1232" y="650"/>
                    </a:lnTo>
                    <a:lnTo>
                      <a:pt x="1234" y="650"/>
                    </a:lnTo>
                    <a:lnTo>
                      <a:pt x="1238" y="648"/>
                    </a:lnTo>
                    <a:lnTo>
                      <a:pt x="1240" y="648"/>
                    </a:lnTo>
                    <a:lnTo>
                      <a:pt x="1242" y="646"/>
                    </a:lnTo>
                    <a:lnTo>
                      <a:pt x="1242" y="646"/>
                    </a:lnTo>
                    <a:lnTo>
                      <a:pt x="1246" y="646"/>
                    </a:lnTo>
                    <a:lnTo>
                      <a:pt x="1246" y="652"/>
                    </a:lnTo>
                    <a:lnTo>
                      <a:pt x="1248" y="656"/>
                    </a:lnTo>
                    <a:lnTo>
                      <a:pt x="1250" y="660"/>
                    </a:lnTo>
                    <a:lnTo>
                      <a:pt x="1248" y="662"/>
                    </a:lnTo>
                    <a:lnTo>
                      <a:pt x="1252" y="666"/>
                    </a:lnTo>
                    <a:lnTo>
                      <a:pt x="1254" y="664"/>
                    </a:lnTo>
                    <a:lnTo>
                      <a:pt x="1254" y="664"/>
                    </a:lnTo>
                    <a:lnTo>
                      <a:pt x="1256" y="662"/>
                    </a:lnTo>
                    <a:lnTo>
                      <a:pt x="1256" y="660"/>
                    </a:lnTo>
                    <a:lnTo>
                      <a:pt x="1258" y="660"/>
                    </a:lnTo>
                    <a:lnTo>
                      <a:pt x="1260" y="660"/>
                    </a:lnTo>
                    <a:lnTo>
                      <a:pt x="1260" y="660"/>
                    </a:lnTo>
                    <a:lnTo>
                      <a:pt x="1264" y="660"/>
                    </a:lnTo>
                    <a:lnTo>
                      <a:pt x="1262" y="660"/>
                    </a:lnTo>
                    <a:lnTo>
                      <a:pt x="1262" y="662"/>
                    </a:lnTo>
                    <a:lnTo>
                      <a:pt x="1262" y="666"/>
                    </a:lnTo>
                    <a:lnTo>
                      <a:pt x="1260" y="666"/>
                    </a:lnTo>
                    <a:lnTo>
                      <a:pt x="1258" y="668"/>
                    </a:lnTo>
                    <a:lnTo>
                      <a:pt x="1258" y="670"/>
                    </a:lnTo>
                    <a:lnTo>
                      <a:pt x="1264" y="668"/>
                    </a:lnTo>
                    <a:lnTo>
                      <a:pt x="1268" y="668"/>
                    </a:lnTo>
                    <a:lnTo>
                      <a:pt x="1268" y="664"/>
                    </a:lnTo>
                    <a:lnTo>
                      <a:pt x="1268" y="660"/>
                    </a:lnTo>
                    <a:lnTo>
                      <a:pt x="1270" y="660"/>
                    </a:lnTo>
                    <a:lnTo>
                      <a:pt x="1270" y="662"/>
                    </a:lnTo>
                    <a:lnTo>
                      <a:pt x="1270" y="666"/>
                    </a:lnTo>
                    <a:lnTo>
                      <a:pt x="1270" y="668"/>
                    </a:lnTo>
                    <a:lnTo>
                      <a:pt x="1272" y="668"/>
                    </a:lnTo>
                    <a:lnTo>
                      <a:pt x="1272" y="664"/>
                    </a:lnTo>
                    <a:lnTo>
                      <a:pt x="1270" y="660"/>
                    </a:lnTo>
                    <a:lnTo>
                      <a:pt x="1272" y="658"/>
                    </a:lnTo>
                    <a:lnTo>
                      <a:pt x="1270" y="656"/>
                    </a:lnTo>
                    <a:lnTo>
                      <a:pt x="1270" y="652"/>
                    </a:lnTo>
                    <a:lnTo>
                      <a:pt x="1272" y="652"/>
                    </a:lnTo>
                    <a:lnTo>
                      <a:pt x="1274" y="652"/>
                    </a:lnTo>
                    <a:lnTo>
                      <a:pt x="1274" y="654"/>
                    </a:lnTo>
                    <a:lnTo>
                      <a:pt x="1274" y="654"/>
                    </a:lnTo>
                    <a:lnTo>
                      <a:pt x="1276" y="654"/>
                    </a:lnTo>
                    <a:lnTo>
                      <a:pt x="1278" y="654"/>
                    </a:lnTo>
                    <a:lnTo>
                      <a:pt x="1280" y="654"/>
                    </a:lnTo>
                    <a:lnTo>
                      <a:pt x="1282" y="650"/>
                    </a:lnTo>
                    <a:lnTo>
                      <a:pt x="1284" y="654"/>
                    </a:lnTo>
                    <a:lnTo>
                      <a:pt x="1288" y="654"/>
                    </a:lnTo>
                    <a:lnTo>
                      <a:pt x="1290" y="654"/>
                    </a:lnTo>
                    <a:lnTo>
                      <a:pt x="1292" y="658"/>
                    </a:lnTo>
                    <a:lnTo>
                      <a:pt x="1292" y="660"/>
                    </a:lnTo>
                    <a:lnTo>
                      <a:pt x="1296" y="660"/>
                    </a:lnTo>
                    <a:lnTo>
                      <a:pt x="1298" y="660"/>
                    </a:lnTo>
                    <a:lnTo>
                      <a:pt x="1302" y="662"/>
                    </a:lnTo>
                    <a:lnTo>
                      <a:pt x="1304" y="664"/>
                    </a:lnTo>
                    <a:lnTo>
                      <a:pt x="1306" y="666"/>
                    </a:lnTo>
                    <a:lnTo>
                      <a:pt x="1306" y="668"/>
                    </a:lnTo>
                    <a:lnTo>
                      <a:pt x="1308" y="668"/>
                    </a:lnTo>
                    <a:lnTo>
                      <a:pt x="1310" y="670"/>
                    </a:lnTo>
                    <a:lnTo>
                      <a:pt x="1308" y="674"/>
                    </a:lnTo>
                    <a:lnTo>
                      <a:pt x="1308" y="674"/>
                    </a:lnTo>
                    <a:lnTo>
                      <a:pt x="1306" y="676"/>
                    </a:lnTo>
                    <a:lnTo>
                      <a:pt x="1310" y="678"/>
                    </a:lnTo>
                    <a:lnTo>
                      <a:pt x="1312" y="678"/>
                    </a:lnTo>
                    <a:lnTo>
                      <a:pt x="1314" y="682"/>
                    </a:lnTo>
                    <a:lnTo>
                      <a:pt x="1314" y="684"/>
                    </a:lnTo>
                    <a:lnTo>
                      <a:pt x="1312" y="686"/>
                    </a:lnTo>
                    <a:lnTo>
                      <a:pt x="1312" y="690"/>
                    </a:lnTo>
                    <a:lnTo>
                      <a:pt x="1316" y="692"/>
                    </a:lnTo>
                    <a:lnTo>
                      <a:pt x="1318" y="692"/>
                    </a:lnTo>
                    <a:lnTo>
                      <a:pt x="1318" y="690"/>
                    </a:lnTo>
                    <a:lnTo>
                      <a:pt x="1320" y="692"/>
                    </a:lnTo>
                    <a:lnTo>
                      <a:pt x="1318" y="694"/>
                    </a:lnTo>
                    <a:lnTo>
                      <a:pt x="1318" y="696"/>
                    </a:lnTo>
                    <a:lnTo>
                      <a:pt x="1320" y="700"/>
                    </a:lnTo>
                    <a:lnTo>
                      <a:pt x="1320" y="700"/>
                    </a:lnTo>
                    <a:lnTo>
                      <a:pt x="1318" y="702"/>
                    </a:lnTo>
                    <a:lnTo>
                      <a:pt x="1320" y="704"/>
                    </a:lnTo>
                    <a:lnTo>
                      <a:pt x="1318" y="706"/>
                    </a:lnTo>
                    <a:lnTo>
                      <a:pt x="1320" y="708"/>
                    </a:lnTo>
                    <a:lnTo>
                      <a:pt x="1320" y="710"/>
                    </a:lnTo>
                    <a:lnTo>
                      <a:pt x="1318" y="710"/>
                    </a:lnTo>
                    <a:lnTo>
                      <a:pt x="1320" y="712"/>
                    </a:lnTo>
                    <a:lnTo>
                      <a:pt x="1318" y="712"/>
                    </a:lnTo>
                    <a:lnTo>
                      <a:pt x="1320" y="718"/>
                    </a:lnTo>
                    <a:lnTo>
                      <a:pt x="1320" y="720"/>
                    </a:lnTo>
                    <a:lnTo>
                      <a:pt x="1320" y="724"/>
                    </a:lnTo>
                    <a:lnTo>
                      <a:pt x="1320" y="726"/>
                    </a:lnTo>
                    <a:lnTo>
                      <a:pt x="1320" y="730"/>
                    </a:lnTo>
                    <a:lnTo>
                      <a:pt x="1324" y="736"/>
                    </a:lnTo>
                    <a:lnTo>
                      <a:pt x="1326" y="736"/>
                    </a:lnTo>
                    <a:lnTo>
                      <a:pt x="1328" y="736"/>
                    </a:lnTo>
                    <a:lnTo>
                      <a:pt x="1328" y="736"/>
                    </a:lnTo>
                    <a:lnTo>
                      <a:pt x="1326" y="740"/>
                    </a:lnTo>
                    <a:lnTo>
                      <a:pt x="1326" y="742"/>
                    </a:lnTo>
                    <a:lnTo>
                      <a:pt x="1326" y="744"/>
                    </a:lnTo>
                    <a:lnTo>
                      <a:pt x="1328" y="744"/>
                    </a:lnTo>
                    <a:lnTo>
                      <a:pt x="1330" y="748"/>
                    </a:lnTo>
                    <a:lnTo>
                      <a:pt x="1330" y="752"/>
                    </a:lnTo>
                    <a:lnTo>
                      <a:pt x="1332" y="754"/>
                    </a:lnTo>
                    <a:lnTo>
                      <a:pt x="1332" y="756"/>
                    </a:lnTo>
                    <a:lnTo>
                      <a:pt x="1332" y="760"/>
                    </a:lnTo>
                    <a:lnTo>
                      <a:pt x="1334" y="760"/>
                    </a:lnTo>
                    <a:lnTo>
                      <a:pt x="1334" y="764"/>
                    </a:lnTo>
                    <a:lnTo>
                      <a:pt x="1332" y="764"/>
                    </a:lnTo>
                    <a:lnTo>
                      <a:pt x="1332" y="768"/>
                    </a:lnTo>
                    <a:lnTo>
                      <a:pt x="1334" y="770"/>
                    </a:lnTo>
                    <a:lnTo>
                      <a:pt x="1334" y="774"/>
                    </a:lnTo>
                    <a:lnTo>
                      <a:pt x="1330" y="778"/>
                    </a:lnTo>
                    <a:lnTo>
                      <a:pt x="1330" y="782"/>
                    </a:lnTo>
                    <a:lnTo>
                      <a:pt x="1328" y="786"/>
                    </a:lnTo>
                    <a:lnTo>
                      <a:pt x="1330" y="790"/>
                    </a:lnTo>
                    <a:lnTo>
                      <a:pt x="1330" y="790"/>
                    </a:lnTo>
                    <a:lnTo>
                      <a:pt x="1330" y="792"/>
                    </a:lnTo>
                    <a:lnTo>
                      <a:pt x="1328" y="796"/>
                    </a:lnTo>
                    <a:lnTo>
                      <a:pt x="1328" y="798"/>
                    </a:lnTo>
                    <a:lnTo>
                      <a:pt x="1326" y="802"/>
                    </a:lnTo>
                    <a:lnTo>
                      <a:pt x="1326" y="802"/>
                    </a:lnTo>
                    <a:lnTo>
                      <a:pt x="1326" y="804"/>
                    </a:lnTo>
                    <a:lnTo>
                      <a:pt x="1326" y="806"/>
                    </a:lnTo>
                    <a:lnTo>
                      <a:pt x="1326" y="812"/>
                    </a:lnTo>
                    <a:lnTo>
                      <a:pt x="1324" y="816"/>
                    </a:lnTo>
                    <a:lnTo>
                      <a:pt x="1324" y="818"/>
                    </a:lnTo>
                    <a:lnTo>
                      <a:pt x="1326" y="820"/>
                    </a:lnTo>
                    <a:lnTo>
                      <a:pt x="1326" y="822"/>
                    </a:lnTo>
                    <a:lnTo>
                      <a:pt x="1322" y="826"/>
                    </a:lnTo>
                    <a:lnTo>
                      <a:pt x="1322" y="828"/>
                    </a:lnTo>
                    <a:lnTo>
                      <a:pt x="1320" y="830"/>
                    </a:lnTo>
                    <a:lnTo>
                      <a:pt x="1318" y="832"/>
                    </a:lnTo>
                    <a:lnTo>
                      <a:pt x="1316" y="836"/>
                    </a:lnTo>
                    <a:lnTo>
                      <a:pt x="1314" y="846"/>
                    </a:lnTo>
                    <a:lnTo>
                      <a:pt x="1312" y="848"/>
                    </a:lnTo>
                    <a:lnTo>
                      <a:pt x="1312" y="850"/>
                    </a:lnTo>
                    <a:lnTo>
                      <a:pt x="1314" y="850"/>
                    </a:lnTo>
                    <a:lnTo>
                      <a:pt x="1312" y="852"/>
                    </a:lnTo>
                    <a:lnTo>
                      <a:pt x="1310" y="854"/>
                    </a:lnTo>
                    <a:lnTo>
                      <a:pt x="1310" y="856"/>
                    </a:lnTo>
                    <a:lnTo>
                      <a:pt x="1308" y="858"/>
                    </a:lnTo>
                    <a:lnTo>
                      <a:pt x="1308" y="862"/>
                    </a:lnTo>
                    <a:lnTo>
                      <a:pt x="1306" y="862"/>
                    </a:lnTo>
                    <a:lnTo>
                      <a:pt x="1308" y="864"/>
                    </a:lnTo>
                    <a:lnTo>
                      <a:pt x="1304" y="868"/>
                    </a:lnTo>
                    <a:lnTo>
                      <a:pt x="1304" y="868"/>
                    </a:lnTo>
                    <a:lnTo>
                      <a:pt x="1302" y="868"/>
                    </a:lnTo>
                    <a:lnTo>
                      <a:pt x="1304" y="870"/>
                    </a:lnTo>
                    <a:lnTo>
                      <a:pt x="1304" y="872"/>
                    </a:lnTo>
                    <a:lnTo>
                      <a:pt x="1300" y="874"/>
                    </a:lnTo>
                    <a:lnTo>
                      <a:pt x="1302" y="876"/>
                    </a:lnTo>
                    <a:lnTo>
                      <a:pt x="1298" y="880"/>
                    </a:lnTo>
                    <a:lnTo>
                      <a:pt x="1296" y="884"/>
                    </a:lnTo>
                    <a:lnTo>
                      <a:pt x="1294" y="884"/>
                    </a:lnTo>
                    <a:lnTo>
                      <a:pt x="1294" y="886"/>
                    </a:lnTo>
                    <a:lnTo>
                      <a:pt x="1290" y="886"/>
                    </a:lnTo>
                    <a:lnTo>
                      <a:pt x="1286" y="890"/>
                    </a:lnTo>
                    <a:lnTo>
                      <a:pt x="1286" y="888"/>
                    </a:lnTo>
                    <a:lnTo>
                      <a:pt x="1284" y="888"/>
                    </a:lnTo>
                    <a:lnTo>
                      <a:pt x="1280" y="886"/>
                    </a:lnTo>
                    <a:lnTo>
                      <a:pt x="1276" y="886"/>
                    </a:lnTo>
                    <a:lnTo>
                      <a:pt x="1276" y="880"/>
                    </a:lnTo>
                    <a:lnTo>
                      <a:pt x="1274" y="880"/>
                    </a:lnTo>
                    <a:lnTo>
                      <a:pt x="1272" y="882"/>
                    </a:lnTo>
                    <a:lnTo>
                      <a:pt x="1270" y="880"/>
                    </a:lnTo>
                    <a:lnTo>
                      <a:pt x="1268" y="880"/>
                    </a:lnTo>
                    <a:lnTo>
                      <a:pt x="1268" y="882"/>
                    </a:lnTo>
                    <a:lnTo>
                      <a:pt x="1266" y="884"/>
                    </a:lnTo>
                    <a:lnTo>
                      <a:pt x="1266" y="890"/>
                    </a:lnTo>
                    <a:lnTo>
                      <a:pt x="1264" y="890"/>
                    </a:lnTo>
                    <a:lnTo>
                      <a:pt x="1264" y="894"/>
                    </a:lnTo>
                    <a:lnTo>
                      <a:pt x="1262" y="894"/>
                    </a:lnTo>
                    <a:lnTo>
                      <a:pt x="1260" y="894"/>
                    </a:lnTo>
                    <a:lnTo>
                      <a:pt x="1258" y="896"/>
                    </a:lnTo>
                    <a:lnTo>
                      <a:pt x="1258" y="896"/>
                    </a:lnTo>
                    <a:close/>
                    <a:moveTo>
                      <a:pt x="408" y="906"/>
                    </a:moveTo>
                    <a:lnTo>
                      <a:pt x="406" y="904"/>
                    </a:lnTo>
                    <a:lnTo>
                      <a:pt x="392" y="906"/>
                    </a:lnTo>
                    <a:lnTo>
                      <a:pt x="408" y="906"/>
                    </a:lnTo>
                    <a:close/>
                    <a:moveTo>
                      <a:pt x="1438" y="854"/>
                    </a:moveTo>
                    <a:lnTo>
                      <a:pt x="1440" y="854"/>
                    </a:lnTo>
                    <a:lnTo>
                      <a:pt x="1442" y="852"/>
                    </a:lnTo>
                    <a:lnTo>
                      <a:pt x="1442" y="850"/>
                    </a:lnTo>
                    <a:lnTo>
                      <a:pt x="1440" y="852"/>
                    </a:lnTo>
                    <a:lnTo>
                      <a:pt x="1438" y="854"/>
                    </a:lnTo>
                    <a:close/>
                    <a:moveTo>
                      <a:pt x="82" y="124"/>
                    </a:moveTo>
                    <a:lnTo>
                      <a:pt x="80" y="122"/>
                    </a:lnTo>
                    <a:lnTo>
                      <a:pt x="80" y="118"/>
                    </a:lnTo>
                    <a:lnTo>
                      <a:pt x="78" y="118"/>
                    </a:lnTo>
                    <a:lnTo>
                      <a:pt x="76" y="118"/>
                    </a:lnTo>
                    <a:lnTo>
                      <a:pt x="76" y="114"/>
                    </a:lnTo>
                    <a:lnTo>
                      <a:pt x="78" y="112"/>
                    </a:lnTo>
                    <a:lnTo>
                      <a:pt x="80" y="110"/>
                    </a:lnTo>
                    <a:lnTo>
                      <a:pt x="84" y="110"/>
                    </a:lnTo>
                    <a:lnTo>
                      <a:pt x="86" y="108"/>
                    </a:lnTo>
                    <a:lnTo>
                      <a:pt x="86" y="108"/>
                    </a:lnTo>
                    <a:lnTo>
                      <a:pt x="88" y="112"/>
                    </a:lnTo>
                    <a:lnTo>
                      <a:pt x="90" y="112"/>
                    </a:lnTo>
                    <a:lnTo>
                      <a:pt x="94" y="112"/>
                    </a:lnTo>
                    <a:lnTo>
                      <a:pt x="94" y="112"/>
                    </a:lnTo>
                    <a:lnTo>
                      <a:pt x="96" y="110"/>
                    </a:lnTo>
                    <a:lnTo>
                      <a:pt x="94" y="108"/>
                    </a:lnTo>
                    <a:lnTo>
                      <a:pt x="90" y="108"/>
                    </a:lnTo>
                    <a:lnTo>
                      <a:pt x="84" y="104"/>
                    </a:lnTo>
                    <a:lnTo>
                      <a:pt x="80" y="104"/>
                    </a:lnTo>
                    <a:lnTo>
                      <a:pt x="76" y="104"/>
                    </a:lnTo>
                    <a:lnTo>
                      <a:pt x="72" y="108"/>
                    </a:lnTo>
                    <a:lnTo>
                      <a:pt x="70" y="112"/>
                    </a:lnTo>
                    <a:lnTo>
                      <a:pt x="66" y="112"/>
                    </a:lnTo>
                    <a:lnTo>
                      <a:pt x="64" y="114"/>
                    </a:lnTo>
                    <a:lnTo>
                      <a:pt x="64" y="122"/>
                    </a:lnTo>
                    <a:lnTo>
                      <a:pt x="66" y="122"/>
                    </a:lnTo>
                    <a:lnTo>
                      <a:pt x="68" y="120"/>
                    </a:lnTo>
                    <a:lnTo>
                      <a:pt x="70" y="122"/>
                    </a:lnTo>
                    <a:lnTo>
                      <a:pt x="72" y="124"/>
                    </a:lnTo>
                    <a:lnTo>
                      <a:pt x="74" y="124"/>
                    </a:lnTo>
                    <a:lnTo>
                      <a:pt x="74" y="124"/>
                    </a:lnTo>
                    <a:lnTo>
                      <a:pt x="74" y="122"/>
                    </a:lnTo>
                    <a:lnTo>
                      <a:pt x="76" y="120"/>
                    </a:lnTo>
                    <a:lnTo>
                      <a:pt x="78" y="122"/>
                    </a:lnTo>
                    <a:lnTo>
                      <a:pt x="78" y="126"/>
                    </a:lnTo>
                    <a:lnTo>
                      <a:pt x="82" y="126"/>
                    </a:lnTo>
                    <a:lnTo>
                      <a:pt x="82" y="124"/>
                    </a:lnTo>
                    <a:close/>
                    <a:moveTo>
                      <a:pt x="100" y="90"/>
                    </a:moveTo>
                    <a:lnTo>
                      <a:pt x="102" y="86"/>
                    </a:lnTo>
                    <a:lnTo>
                      <a:pt x="102" y="84"/>
                    </a:lnTo>
                    <a:lnTo>
                      <a:pt x="104" y="84"/>
                    </a:lnTo>
                    <a:lnTo>
                      <a:pt x="104" y="86"/>
                    </a:lnTo>
                    <a:lnTo>
                      <a:pt x="106" y="88"/>
                    </a:lnTo>
                    <a:lnTo>
                      <a:pt x="104" y="90"/>
                    </a:lnTo>
                    <a:lnTo>
                      <a:pt x="102" y="90"/>
                    </a:lnTo>
                    <a:lnTo>
                      <a:pt x="100" y="90"/>
                    </a:lnTo>
                    <a:lnTo>
                      <a:pt x="100" y="90"/>
                    </a:lnTo>
                    <a:close/>
                    <a:moveTo>
                      <a:pt x="96" y="138"/>
                    </a:moveTo>
                    <a:lnTo>
                      <a:pt x="96" y="138"/>
                    </a:lnTo>
                    <a:lnTo>
                      <a:pt x="98" y="138"/>
                    </a:lnTo>
                    <a:lnTo>
                      <a:pt x="100" y="136"/>
                    </a:lnTo>
                    <a:lnTo>
                      <a:pt x="100" y="134"/>
                    </a:lnTo>
                    <a:lnTo>
                      <a:pt x="100" y="132"/>
                    </a:lnTo>
                    <a:lnTo>
                      <a:pt x="100" y="134"/>
                    </a:lnTo>
                    <a:lnTo>
                      <a:pt x="102" y="132"/>
                    </a:lnTo>
                    <a:lnTo>
                      <a:pt x="102" y="130"/>
                    </a:lnTo>
                    <a:lnTo>
                      <a:pt x="102" y="126"/>
                    </a:lnTo>
                    <a:lnTo>
                      <a:pt x="100" y="124"/>
                    </a:lnTo>
                    <a:lnTo>
                      <a:pt x="100" y="122"/>
                    </a:lnTo>
                    <a:lnTo>
                      <a:pt x="102" y="122"/>
                    </a:lnTo>
                    <a:lnTo>
                      <a:pt x="104" y="122"/>
                    </a:lnTo>
                    <a:lnTo>
                      <a:pt x="108" y="120"/>
                    </a:lnTo>
                    <a:lnTo>
                      <a:pt x="110" y="120"/>
                    </a:lnTo>
                    <a:lnTo>
                      <a:pt x="110" y="120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6" y="118"/>
                    </a:lnTo>
                    <a:lnTo>
                      <a:pt x="106" y="116"/>
                    </a:lnTo>
                    <a:lnTo>
                      <a:pt x="106" y="114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08" y="114"/>
                    </a:lnTo>
                    <a:lnTo>
                      <a:pt x="110" y="114"/>
                    </a:lnTo>
                    <a:lnTo>
                      <a:pt x="112" y="114"/>
                    </a:lnTo>
                    <a:lnTo>
                      <a:pt x="114" y="112"/>
                    </a:lnTo>
                    <a:lnTo>
                      <a:pt x="116" y="110"/>
                    </a:lnTo>
                    <a:lnTo>
                      <a:pt x="116" y="110"/>
                    </a:lnTo>
                    <a:lnTo>
                      <a:pt x="114" y="106"/>
                    </a:lnTo>
                    <a:lnTo>
                      <a:pt x="114" y="106"/>
                    </a:lnTo>
                    <a:lnTo>
                      <a:pt x="112" y="104"/>
                    </a:lnTo>
                    <a:lnTo>
                      <a:pt x="110" y="102"/>
                    </a:lnTo>
                    <a:lnTo>
                      <a:pt x="110" y="102"/>
                    </a:lnTo>
                    <a:lnTo>
                      <a:pt x="108" y="104"/>
                    </a:lnTo>
                    <a:lnTo>
                      <a:pt x="106" y="106"/>
                    </a:lnTo>
                    <a:lnTo>
                      <a:pt x="104" y="106"/>
                    </a:lnTo>
                    <a:lnTo>
                      <a:pt x="104" y="104"/>
                    </a:lnTo>
                    <a:lnTo>
                      <a:pt x="104" y="102"/>
                    </a:lnTo>
                    <a:lnTo>
                      <a:pt x="106" y="102"/>
                    </a:lnTo>
                    <a:lnTo>
                      <a:pt x="108" y="98"/>
                    </a:lnTo>
                    <a:lnTo>
                      <a:pt x="108" y="96"/>
                    </a:lnTo>
                    <a:lnTo>
                      <a:pt x="108" y="94"/>
                    </a:lnTo>
                    <a:lnTo>
                      <a:pt x="104" y="98"/>
                    </a:lnTo>
                    <a:lnTo>
                      <a:pt x="104" y="100"/>
                    </a:lnTo>
                    <a:lnTo>
                      <a:pt x="102" y="100"/>
                    </a:lnTo>
                    <a:lnTo>
                      <a:pt x="102" y="100"/>
                    </a:lnTo>
                    <a:lnTo>
                      <a:pt x="102" y="98"/>
                    </a:lnTo>
                    <a:lnTo>
                      <a:pt x="102" y="96"/>
                    </a:lnTo>
                    <a:lnTo>
                      <a:pt x="102" y="98"/>
                    </a:lnTo>
                    <a:lnTo>
                      <a:pt x="100" y="100"/>
                    </a:lnTo>
                    <a:lnTo>
                      <a:pt x="98" y="100"/>
                    </a:lnTo>
                    <a:lnTo>
                      <a:pt x="98" y="104"/>
                    </a:lnTo>
                    <a:lnTo>
                      <a:pt x="100" y="104"/>
                    </a:lnTo>
                    <a:lnTo>
                      <a:pt x="102" y="104"/>
                    </a:lnTo>
                    <a:lnTo>
                      <a:pt x="102" y="104"/>
                    </a:lnTo>
                    <a:lnTo>
                      <a:pt x="102" y="106"/>
                    </a:lnTo>
                    <a:lnTo>
                      <a:pt x="100" y="106"/>
                    </a:lnTo>
                    <a:lnTo>
                      <a:pt x="98" y="108"/>
                    </a:lnTo>
                    <a:lnTo>
                      <a:pt x="98" y="110"/>
                    </a:lnTo>
                    <a:lnTo>
                      <a:pt x="98" y="112"/>
                    </a:lnTo>
                    <a:lnTo>
                      <a:pt x="96" y="112"/>
                    </a:lnTo>
                    <a:lnTo>
                      <a:pt x="94" y="116"/>
                    </a:lnTo>
                    <a:lnTo>
                      <a:pt x="92" y="116"/>
                    </a:lnTo>
                    <a:lnTo>
                      <a:pt x="90" y="116"/>
                    </a:lnTo>
                    <a:lnTo>
                      <a:pt x="88" y="116"/>
                    </a:lnTo>
                    <a:lnTo>
                      <a:pt x="86" y="114"/>
                    </a:lnTo>
                    <a:lnTo>
                      <a:pt x="84" y="112"/>
                    </a:lnTo>
                    <a:lnTo>
                      <a:pt x="82" y="114"/>
                    </a:lnTo>
                    <a:lnTo>
                      <a:pt x="82" y="116"/>
                    </a:lnTo>
                    <a:lnTo>
                      <a:pt x="82" y="118"/>
                    </a:lnTo>
                    <a:lnTo>
                      <a:pt x="82" y="118"/>
                    </a:lnTo>
                    <a:lnTo>
                      <a:pt x="84" y="120"/>
                    </a:lnTo>
                    <a:lnTo>
                      <a:pt x="86" y="118"/>
                    </a:lnTo>
                    <a:lnTo>
                      <a:pt x="88" y="118"/>
                    </a:lnTo>
                    <a:lnTo>
                      <a:pt x="88" y="122"/>
                    </a:lnTo>
                    <a:lnTo>
                      <a:pt x="90" y="122"/>
                    </a:lnTo>
                    <a:lnTo>
                      <a:pt x="92" y="124"/>
                    </a:lnTo>
                    <a:lnTo>
                      <a:pt x="90" y="124"/>
                    </a:lnTo>
                    <a:lnTo>
                      <a:pt x="88" y="124"/>
                    </a:lnTo>
                    <a:lnTo>
                      <a:pt x="86" y="126"/>
                    </a:lnTo>
                    <a:lnTo>
                      <a:pt x="86" y="132"/>
                    </a:lnTo>
                    <a:lnTo>
                      <a:pt x="88" y="134"/>
                    </a:lnTo>
                    <a:lnTo>
                      <a:pt x="86" y="136"/>
                    </a:lnTo>
                    <a:lnTo>
                      <a:pt x="88" y="136"/>
                    </a:lnTo>
                    <a:lnTo>
                      <a:pt x="88" y="136"/>
                    </a:lnTo>
                    <a:lnTo>
                      <a:pt x="90" y="136"/>
                    </a:lnTo>
                    <a:lnTo>
                      <a:pt x="92" y="134"/>
                    </a:lnTo>
                    <a:lnTo>
                      <a:pt x="92" y="132"/>
                    </a:lnTo>
                    <a:lnTo>
                      <a:pt x="94" y="132"/>
                    </a:lnTo>
                    <a:lnTo>
                      <a:pt x="96" y="134"/>
                    </a:lnTo>
                    <a:lnTo>
                      <a:pt x="96" y="138"/>
                    </a:lnTo>
                    <a:close/>
                    <a:moveTo>
                      <a:pt x="112" y="134"/>
                    </a:moveTo>
                    <a:lnTo>
                      <a:pt x="112" y="132"/>
                    </a:lnTo>
                    <a:lnTo>
                      <a:pt x="114" y="130"/>
                    </a:lnTo>
                    <a:lnTo>
                      <a:pt x="114" y="128"/>
                    </a:lnTo>
                    <a:lnTo>
                      <a:pt x="110" y="126"/>
                    </a:lnTo>
                    <a:lnTo>
                      <a:pt x="108" y="124"/>
                    </a:lnTo>
                    <a:lnTo>
                      <a:pt x="108" y="128"/>
                    </a:lnTo>
                    <a:lnTo>
                      <a:pt x="108" y="130"/>
                    </a:lnTo>
                    <a:lnTo>
                      <a:pt x="108" y="132"/>
                    </a:lnTo>
                    <a:lnTo>
                      <a:pt x="112" y="134"/>
                    </a:lnTo>
                    <a:close/>
                    <a:moveTo>
                      <a:pt x="116" y="140"/>
                    </a:moveTo>
                    <a:lnTo>
                      <a:pt x="118" y="140"/>
                    </a:lnTo>
                    <a:lnTo>
                      <a:pt x="120" y="138"/>
                    </a:lnTo>
                    <a:lnTo>
                      <a:pt x="124" y="138"/>
                    </a:lnTo>
                    <a:lnTo>
                      <a:pt x="124" y="138"/>
                    </a:lnTo>
                    <a:lnTo>
                      <a:pt x="124" y="136"/>
                    </a:lnTo>
                    <a:lnTo>
                      <a:pt x="120" y="136"/>
                    </a:lnTo>
                    <a:lnTo>
                      <a:pt x="120" y="132"/>
                    </a:lnTo>
                    <a:lnTo>
                      <a:pt x="118" y="128"/>
                    </a:lnTo>
                    <a:lnTo>
                      <a:pt x="116" y="130"/>
                    </a:lnTo>
                    <a:lnTo>
                      <a:pt x="116" y="134"/>
                    </a:lnTo>
                    <a:lnTo>
                      <a:pt x="116" y="136"/>
                    </a:lnTo>
                    <a:lnTo>
                      <a:pt x="114" y="136"/>
                    </a:lnTo>
                    <a:lnTo>
                      <a:pt x="112" y="136"/>
                    </a:lnTo>
                    <a:lnTo>
                      <a:pt x="114" y="138"/>
                    </a:lnTo>
                    <a:lnTo>
                      <a:pt x="116" y="140"/>
                    </a:lnTo>
                    <a:close/>
                    <a:moveTo>
                      <a:pt x="146" y="54"/>
                    </a:moveTo>
                    <a:lnTo>
                      <a:pt x="150" y="52"/>
                    </a:lnTo>
                    <a:lnTo>
                      <a:pt x="152" y="52"/>
                    </a:lnTo>
                    <a:lnTo>
                      <a:pt x="152" y="50"/>
                    </a:lnTo>
                    <a:lnTo>
                      <a:pt x="154" y="50"/>
                    </a:lnTo>
                    <a:lnTo>
                      <a:pt x="152" y="48"/>
                    </a:lnTo>
                    <a:lnTo>
                      <a:pt x="152" y="46"/>
                    </a:lnTo>
                    <a:lnTo>
                      <a:pt x="150" y="44"/>
                    </a:lnTo>
                    <a:lnTo>
                      <a:pt x="148" y="46"/>
                    </a:lnTo>
                    <a:lnTo>
                      <a:pt x="146" y="46"/>
                    </a:lnTo>
                    <a:lnTo>
                      <a:pt x="144" y="48"/>
                    </a:lnTo>
                    <a:lnTo>
                      <a:pt x="144" y="48"/>
                    </a:lnTo>
                    <a:lnTo>
                      <a:pt x="144" y="50"/>
                    </a:lnTo>
                    <a:lnTo>
                      <a:pt x="146" y="52"/>
                    </a:lnTo>
                    <a:lnTo>
                      <a:pt x="146" y="54"/>
                    </a:lnTo>
                    <a:lnTo>
                      <a:pt x="146" y="54"/>
                    </a:lnTo>
                    <a:close/>
                    <a:moveTo>
                      <a:pt x="150" y="58"/>
                    </a:moveTo>
                    <a:lnTo>
                      <a:pt x="150" y="56"/>
                    </a:lnTo>
                    <a:lnTo>
                      <a:pt x="150" y="56"/>
                    </a:lnTo>
                    <a:lnTo>
                      <a:pt x="150" y="56"/>
                    </a:lnTo>
                    <a:lnTo>
                      <a:pt x="150" y="58"/>
                    </a:lnTo>
                    <a:close/>
                    <a:moveTo>
                      <a:pt x="150" y="66"/>
                    </a:moveTo>
                    <a:lnTo>
                      <a:pt x="150" y="64"/>
                    </a:lnTo>
                    <a:lnTo>
                      <a:pt x="152" y="62"/>
                    </a:lnTo>
                    <a:lnTo>
                      <a:pt x="154" y="62"/>
                    </a:lnTo>
                    <a:lnTo>
                      <a:pt x="152" y="60"/>
                    </a:lnTo>
                    <a:lnTo>
                      <a:pt x="150" y="60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6" y="60"/>
                    </a:lnTo>
                    <a:lnTo>
                      <a:pt x="144" y="60"/>
                    </a:lnTo>
                    <a:lnTo>
                      <a:pt x="142" y="62"/>
                    </a:lnTo>
                    <a:lnTo>
                      <a:pt x="140" y="64"/>
                    </a:lnTo>
                    <a:lnTo>
                      <a:pt x="142" y="66"/>
                    </a:lnTo>
                    <a:lnTo>
                      <a:pt x="144" y="66"/>
                    </a:lnTo>
                    <a:lnTo>
                      <a:pt x="146" y="64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50" y="66"/>
                    </a:lnTo>
                    <a:close/>
                    <a:moveTo>
                      <a:pt x="156" y="66"/>
                    </a:moveTo>
                    <a:lnTo>
                      <a:pt x="156" y="62"/>
                    </a:lnTo>
                    <a:lnTo>
                      <a:pt x="156" y="62"/>
                    </a:lnTo>
                    <a:lnTo>
                      <a:pt x="158" y="62"/>
                    </a:lnTo>
                    <a:lnTo>
                      <a:pt x="160" y="62"/>
                    </a:lnTo>
                    <a:lnTo>
                      <a:pt x="160" y="64"/>
                    </a:lnTo>
                    <a:lnTo>
                      <a:pt x="160" y="66"/>
                    </a:lnTo>
                    <a:lnTo>
                      <a:pt x="158" y="66"/>
                    </a:lnTo>
                    <a:lnTo>
                      <a:pt x="156" y="66"/>
                    </a:lnTo>
                    <a:close/>
                    <a:moveTo>
                      <a:pt x="146" y="78"/>
                    </a:moveTo>
                    <a:lnTo>
                      <a:pt x="148" y="76"/>
                    </a:lnTo>
                    <a:lnTo>
                      <a:pt x="150" y="72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0" y="68"/>
                    </a:lnTo>
                    <a:lnTo>
                      <a:pt x="148" y="70"/>
                    </a:lnTo>
                    <a:lnTo>
                      <a:pt x="144" y="68"/>
                    </a:lnTo>
                    <a:lnTo>
                      <a:pt x="142" y="68"/>
                    </a:lnTo>
                    <a:lnTo>
                      <a:pt x="142" y="70"/>
                    </a:lnTo>
                    <a:lnTo>
                      <a:pt x="140" y="72"/>
                    </a:lnTo>
                    <a:lnTo>
                      <a:pt x="140" y="72"/>
                    </a:lnTo>
                    <a:lnTo>
                      <a:pt x="142" y="72"/>
                    </a:lnTo>
                    <a:lnTo>
                      <a:pt x="144" y="76"/>
                    </a:lnTo>
                    <a:lnTo>
                      <a:pt x="144" y="76"/>
                    </a:lnTo>
                    <a:lnTo>
                      <a:pt x="142" y="76"/>
                    </a:lnTo>
                    <a:lnTo>
                      <a:pt x="136" y="78"/>
                    </a:lnTo>
                    <a:lnTo>
                      <a:pt x="136" y="80"/>
                    </a:lnTo>
                    <a:lnTo>
                      <a:pt x="138" y="82"/>
                    </a:lnTo>
                    <a:lnTo>
                      <a:pt x="140" y="82"/>
                    </a:lnTo>
                    <a:lnTo>
                      <a:pt x="142" y="80"/>
                    </a:lnTo>
                    <a:lnTo>
                      <a:pt x="142" y="80"/>
                    </a:lnTo>
                    <a:lnTo>
                      <a:pt x="146" y="78"/>
                    </a:lnTo>
                    <a:lnTo>
                      <a:pt x="146" y="78"/>
                    </a:lnTo>
                    <a:close/>
                    <a:moveTo>
                      <a:pt x="152" y="78"/>
                    </a:moveTo>
                    <a:lnTo>
                      <a:pt x="150" y="78"/>
                    </a:lnTo>
                    <a:lnTo>
                      <a:pt x="150" y="80"/>
                    </a:lnTo>
                    <a:lnTo>
                      <a:pt x="148" y="78"/>
                    </a:lnTo>
                    <a:lnTo>
                      <a:pt x="148" y="76"/>
                    </a:lnTo>
                    <a:lnTo>
                      <a:pt x="150" y="76"/>
                    </a:lnTo>
                    <a:lnTo>
                      <a:pt x="152" y="74"/>
                    </a:lnTo>
                    <a:lnTo>
                      <a:pt x="154" y="76"/>
                    </a:lnTo>
                    <a:lnTo>
                      <a:pt x="154" y="76"/>
                    </a:lnTo>
                    <a:lnTo>
                      <a:pt x="152" y="78"/>
                    </a:lnTo>
                    <a:close/>
                    <a:moveTo>
                      <a:pt x="160" y="84"/>
                    </a:moveTo>
                    <a:lnTo>
                      <a:pt x="156" y="82"/>
                    </a:lnTo>
                    <a:lnTo>
                      <a:pt x="156" y="78"/>
                    </a:lnTo>
                    <a:lnTo>
                      <a:pt x="156" y="78"/>
                    </a:lnTo>
                    <a:lnTo>
                      <a:pt x="158" y="78"/>
                    </a:lnTo>
                    <a:lnTo>
                      <a:pt x="158" y="80"/>
                    </a:lnTo>
                    <a:lnTo>
                      <a:pt x="160" y="78"/>
                    </a:lnTo>
                    <a:lnTo>
                      <a:pt x="162" y="80"/>
                    </a:lnTo>
                    <a:lnTo>
                      <a:pt x="162" y="84"/>
                    </a:lnTo>
                    <a:lnTo>
                      <a:pt x="160" y="84"/>
                    </a:lnTo>
                    <a:close/>
                    <a:moveTo>
                      <a:pt x="156" y="90"/>
                    </a:moveTo>
                    <a:lnTo>
                      <a:pt x="154" y="88"/>
                    </a:lnTo>
                    <a:lnTo>
                      <a:pt x="150" y="84"/>
                    </a:lnTo>
                    <a:lnTo>
                      <a:pt x="146" y="84"/>
                    </a:lnTo>
                    <a:lnTo>
                      <a:pt x="144" y="84"/>
                    </a:lnTo>
                    <a:lnTo>
                      <a:pt x="142" y="82"/>
                    </a:lnTo>
                    <a:lnTo>
                      <a:pt x="144" y="82"/>
                    </a:lnTo>
                    <a:lnTo>
                      <a:pt x="146" y="80"/>
                    </a:lnTo>
                    <a:lnTo>
                      <a:pt x="148" y="80"/>
                    </a:lnTo>
                    <a:lnTo>
                      <a:pt x="152" y="82"/>
                    </a:lnTo>
                    <a:lnTo>
                      <a:pt x="156" y="86"/>
                    </a:lnTo>
                    <a:lnTo>
                      <a:pt x="158" y="86"/>
                    </a:lnTo>
                    <a:lnTo>
                      <a:pt x="158" y="84"/>
                    </a:lnTo>
                    <a:lnTo>
                      <a:pt x="160" y="86"/>
                    </a:lnTo>
                    <a:lnTo>
                      <a:pt x="158" y="88"/>
                    </a:lnTo>
                    <a:lnTo>
                      <a:pt x="158" y="90"/>
                    </a:lnTo>
                    <a:lnTo>
                      <a:pt x="156" y="90"/>
                    </a:lnTo>
                    <a:close/>
                    <a:moveTo>
                      <a:pt x="158" y="98"/>
                    </a:moveTo>
                    <a:lnTo>
                      <a:pt x="158" y="94"/>
                    </a:lnTo>
                    <a:lnTo>
                      <a:pt x="158" y="92"/>
                    </a:lnTo>
                    <a:lnTo>
                      <a:pt x="156" y="92"/>
                    </a:lnTo>
                    <a:lnTo>
                      <a:pt x="152" y="90"/>
                    </a:lnTo>
                    <a:lnTo>
                      <a:pt x="148" y="88"/>
                    </a:lnTo>
                    <a:lnTo>
                      <a:pt x="146" y="88"/>
                    </a:lnTo>
                    <a:lnTo>
                      <a:pt x="144" y="86"/>
                    </a:lnTo>
                    <a:lnTo>
                      <a:pt x="142" y="86"/>
                    </a:lnTo>
                    <a:lnTo>
                      <a:pt x="140" y="84"/>
                    </a:lnTo>
                    <a:lnTo>
                      <a:pt x="134" y="84"/>
                    </a:lnTo>
                    <a:lnTo>
                      <a:pt x="130" y="86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34" y="90"/>
                    </a:lnTo>
                    <a:lnTo>
                      <a:pt x="136" y="90"/>
                    </a:lnTo>
                    <a:lnTo>
                      <a:pt x="138" y="90"/>
                    </a:lnTo>
                    <a:lnTo>
                      <a:pt x="138" y="90"/>
                    </a:lnTo>
                    <a:lnTo>
                      <a:pt x="142" y="90"/>
                    </a:lnTo>
                    <a:lnTo>
                      <a:pt x="142" y="94"/>
                    </a:lnTo>
                    <a:lnTo>
                      <a:pt x="144" y="94"/>
                    </a:lnTo>
                    <a:lnTo>
                      <a:pt x="144" y="92"/>
                    </a:lnTo>
                    <a:lnTo>
                      <a:pt x="146" y="96"/>
                    </a:lnTo>
                    <a:lnTo>
                      <a:pt x="148" y="96"/>
                    </a:lnTo>
                    <a:lnTo>
                      <a:pt x="152" y="96"/>
                    </a:lnTo>
                    <a:lnTo>
                      <a:pt x="154" y="98"/>
                    </a:lnTo>
                    <a:lnTo>
                      <a:pt x="158" y="98"/>
                    </a:lnTo>
                    <a:lnTo>
                      <a:pt x="158" y="98"/>
                    </a:lnTo>
                    <a:close/>
                    <a:moveTo>
                      <a:pt x="140" y="102"/>
                    </a:moveTo>
                    <a:lnTo>
                      <a:pt x="140" y="102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6" y="100"/>
                    </a:lnTo>
                    <a:lnTo>
                      <a:pt x="134" y="98"/>
                    </a:lnTo>
                    <a:lnTo>
                      <a:pt x="132" y="98"/>
                    </a:lnTo>
                    <a:lnTo>
                      <a:pt x="134" y="96"/>
                    </a:lnTo>
                    <a:lnTo>
                      <a:pt x="136" y="96"/>
                    </a:lnTo>
                    <a:lnTo>
                      <a:pt x="140" y="96"/>
                    </a:lnTo>
                    <a:lnTo>
                      <a:pt x="140" y="94"/>
                    </a:lnTo>
                    <a:lnTo>
                      <a:pt x="142" y="98"/>
                    </a:lnTo>
                    <a:lnTo>
                      <a:pt x="144" y="98"/>
                    </a:lnTo>
                    <a:lnTo>
                      <a:pt x="144" y="96"/>
                    </a:lnTo>
                    <a:lnTo>
                      <a:pt x="146" y="98"/>
                    </a:lnTo>
                    <a:lnTo>
                      <a:pt x="146" y="98"/>
                    </a:lnTo>
                    <a:lnTo>
                      <a:pt x="146" y="100"/>
                    </a:lnTo>
                    <a:lnTo>
                      <a:pt x="140" y="102"/>
                    </a:lnTo>
                    <a:close/>
                    <a:moveTo>
                      <a:pt x="136" y="114"/>
                    </a:moveTo>
                    <a:lnTo>
                      <a:pt x="134" y="112"/>
                    </a:lnTo>
                    <a:lnTo>
                      <a:pt x="134" y="110"/>
                    </a:lnTo>
                    <a:lnTo>
                      <a:pt x="132" y="108"/>
                    </a:lnTo>
                    <a:lnTo>
                      <a:pt x="132" y="112"/>
                    </a:lnTo>
                    <a:lnTo>
                      <a:pt x="130" y="112"/>
                    </a:lnTo>
                    <a:lnTo>
                      <a:pt x="132" y="114"/>
                    </a:lnTo>
                    <a:lnTo>
                      <a:pt x="134" y="116"/>
                    </a:lnTo>
                    <a:lnTo>
                      <a:pt x="136" y="114"/>
                    </a:lnTo>
                    <a:close/>
                    <a:moveTo>
                      <a:pt x="138" y="114"/>
                    </a:moveTo>
                    <a:lnTo>
                      <a:pt x="138" y="114"/>
                    </a:lnTo>
                    <a:lnTo>
                      <a:pt x="140" y="112"/>
                    </a:lnTo>
                    <a:lnTo>
                      <a:pt x="138" y="110"/>
                    </a:lnTo>
                    <a:lnTo>
                      <a:pt x="136" y="108"/>
                    </a:lnTo>
                    <a:lnTo>
                      <a:pt x="136" y="108"/>
                    </a:lnTo>
                    <a:lnTo>
                      <a:pt x="136" y="110"/>
                    </a:lnTo>
                    <a:lnTo>
                      <a:pt x="138" y="114"/>
                    </a:lnTo>
                    <a:close/>
                    <a:moveTo>
                      <a:pt x="142" y="112"/>
                    </a:moveTo>
                    <a:lnTo>
                      <a:pt x="144" y="112"/>
                    </a:lnTo>
                    <a:lnTo>
                      <a:pt x="144" y="112"/>
                    </a:lnTo>
                    <a:lnTo>
                      <a:pt x="144" y="108"/>
                    </a:lnTo>
                    <a:lnTo>
                      <a:pt x="142" y="108"/>
                    </a:lnTo>
                    <a:lnTo>
                      <a:pt x="140" y="110"/>
                    </a:lnTo>
                    <a:lnTo>
                      <a:pt x="142" y="112"/>
                    </a:lnTo>
                    <a:close/>
                    <a:moveTo>
                      <a:pt x="142" y="118"/>
                    </a:moveTo>
                    <a:lnTo>
                      <a:pt x="142" y="116"/>
                    </a:lnTo>
                    <a:lnTo>
                      <a:pt x="144" y="114"/>
                    </a:lnTo>
                    <a:lnTo>
                      <a:pt x="144" y="112"/>
                    </a:lnTo>
                    <a:lnTo>
                      <a:pt x="142" y="112"/>
                    </a:lnTo>
                    <a:lnTo>
                      <a:pt x="140" y="112"/>
                    </a:lnTo>
                    <a:lnTo>
                      <a:pt x="140" y="114"/>
                    </a:lnTo>
                    <a:lnTo>
                      <a:pt x="140" y="116"/>
                    </a:lnTo>
                    <a:lnTo>
                      <a:pt x="142" y="118"/>
                    </a:lnTo>
                    <a:close/>
                    <a:moveTo>
                      <a:pt x="138" y="124"/>
                    </a:moveTo>
                    <a:lnTo>
                      <a:pt x="138" y="122"/>
                    </a:lnTo>
                    <a:lnTo>
                      <a:pt x="136" y="122"/>
                    </a:lnTo>
                    <a:lnTo>
                      <a:pt x="134" y="120"/>
                    </a:lnTo>
                    <a:lnTo>
                      <a:pt x="132" y="120"/>
                    </a:lnTo>
                    <a:lnTo>
                      <a:pt x="130" y="120"/>
                    </a:lnTo>
                    <a:lnTo>
                      <a:pt x="132" y="122"/>
                    </a:lnTo>
                    <a:lnTo>
                      <a:pt x="132" y="124"/>
                    </a:lnTo>
                    <a:lnTo>
                      <a:pt x="130" y="126"/>
                    </a:lnTo>
                    <a:lnTo>
                      <a:pt x="132" y="128"/>
                    </a:lnTo>
                    <a:lnTo>
                      <a:pt x="136" y="128"/>
                    </a:lnTo>
                    <a:lnTo>
                      <a:pt x="138" y="126"/>
                    </a:lnTo>
                    <a:lnTo>
                      <a:pt x="138" y="124"/>
                    </a:lnTo>
                    <a:close/>
                    <a:moveTo>
                      <a:pt x="140" y="120"/>
                    </a:moveTo>
                    <a:lnTo>
                      <a:pt x="140" y="122"/>
                    </a:lnTo>
                    <a:lnTo>
                      <a:pt x="142" y="124"/>
                    </a:lnTo>
                    <a:lnTo>
                      <a:pt x="144" y="124"/>
                    </a:lnTo>
                    <a:lnTo>
                      <a:pt x="144" y="122"/>
                    </a:lnTo>
                    <a:lnTo>
                      <a:pt x="142" y="120"/>
                    </a:lnTo>
                    <a:lnTo>
                      <a:pt x="140" y="120"/>
                    </a:lnTo>
                    <a:close/>
                    <a:moveTo>
                      <a:pt x="160" y="92"/>
                    </a:moveTo>
                    <a:lnTo>
                      <a:pt x="160" y="90"/>
                    </a:lnTo>
                    <a:lnTo>
                      <a:pt x="162" y="90"/>
                    </a:lnTo>
                    <a:lnTo>
                      <a:pt x="162" y="86"/>
                    </a:lnTo>
                    <a:lnTo>
                      <a:pt x="164" y="86"/>
                    </a:lnTo>
                    <a:lnTo>
                      <a:pt x="164" y="86"/>
                    </a:lnTo>
                    <a:lnTo>
                      <a:pt x="166" y="88"/>
                    </a:lnTo>
                    <a:lnTo>
                      <a:pt x="166" y="90"/>
                    </a:lnTo>
                    <a:lnTo>
                      <a:pt x="164" y="90"/>
                    </a:lnTo>
                    <a:lnTo>
                      <a:pt x="164" y="92"/>
                    </a:lnTo>
                    <a:lnTo>
                      <a:pt x="164" y="92"/>
                    </a:lnTo>
                    <a:lnTo>
                      <a:pt x="160" y="92"/>
                    </a:lnTo>
                    <a:lnTo>
                      <a:pt x="160" y="92"/>
                    </a:lnTo>
                    <a:close/>
                    <a:moveTo>
                      <a:pt x="146" y="118"/>
                    </a:moveTo>
                    <a:lnTo>
                      <a:pt x="146" y="120"/>
                    </a:lnTo>
                    <a:lnTo>
                      <a:pt x="148" y="122"/>
                    </a:lnTo>
                    <a:lnTo>
                      <a:pt x="150" y="120"/>
                    </a:lnTo>
                    <a:lnTo>
                      <a:pt x="150" y="120"/>
                    </a:lnTo>
                    <a:lnTo>
                      <a:pt x="150" y="118"/>
                    </a:lnTo>
                    <a:lnTo>
                      <a:pt x="150" y="116"/>
                    </a:lnTo>
                    <a:lnTo>
                      <a:pt x="148" y="116"/>
                    </a:lnTo>
                    <a:lnTo>
                      <a:pt x="148" y="118"/>
                    </a:lnTo>
                    <a:lnTo>
                      <a:pt x="146" y="118"/>
                    </a:lnTo>
                    <a:close/>
                    <a:moveTo>
                      <a:pt x="146" y="114"/>
                    </a:moveTo>
                    <a:lnTo>
                      <a:pt x="148" y="114"/>
                    </a:lnTo>
                    <a:lnTo>
                      <a:pt x="148" y="112"/>
                    </a:lnTo>
                    <a:lnTo>
                      <a:pt x="148" y="112"/>
                    </a:lnTo>
                    <a:lnTo>
                      <a:pt x="148" y="112"/>
                    </a:lnTo>
                    <a:lnTo>
                      <a:pt x="146" y="114"/>
                    </a:lnTo>
                    <a:close/>
                    <a:moveTo>
                      <a:pt x="150" y="112"/>
                    </a:moveTo>
                    <a:lnTo>
                      <a:pt x="150" y="114"/>
                    </a:lnTo>
                    <a:lnTo>
                      <a:pt x="152" y="114"/>
                    </a:lnTo>
                    <a:lnTo>
                      <a:pt x="154" y="112"/>
                    </a:lnTo>
                    <a:lnTo>
                      <a:pt x="154" y="112"/>
                    </a:lnTo>
                    <a:lnTo>
                      <a:pt x="154" y="112"/>
                    </a:lnTo>
                    <a:lnTo>
                      <a:pt x="152" y="112"/>
                    </a:lnTo>
                    <a:lnTo>
                      <a:pt x="152" y="112"/>
                    </a:lnTo>
                    <a:lnTo>
                      <a:pt x="150" y="112"/>
                    </a:lnTo>
                    <a:close/>
                    <a:moveTo>
                      <a:pt x="150" y="102"/>
                    </a:moveTo>
                    <a:lnTo>
                      <a:pt x="150" y="104"/>
                    </a:lnTo>
                    <a:lnTo>
                      <a:pt x="148" y="104"/>
                    </a:lnTo>
                    <a:lnTo>
                      <a:pt x="146" y="104"/>
                    </a:lnTo>
                    <a:lnTo>
                      <a:pt x="146" y="100"/>
                    </a:lnTo>
                    <a:lnTo>
                      <a:pt x="148" y="98"/>
                    </a:lnTo>
                    <a:lnTo>
                      <a:pt x="150" y="98"/>
                    </a:lnTo>
                    <a:lnTo>
                      <a:pt x="152" y="98"/>
                    </a:lnTo>
                    <a:lnTo>
                      <a:pt x="154" y="100"/>
                    </a:lnTo>
                    <a:lnTo>
                      <a:pt x="156" y="100"/>
                    </a:lnTo>
                    <a:lnTo>
                      <a:pt x="156" y="102"/>
                    </a:lnTo>
                    <a:lnTo>
                      <a:pt x="154" y="104"/>
                    </a:lnTo>
                    <a:lnTo>
                      <a:pt x="152" y="104"/>
                    </a:lnTo>
                    <a:lnTo>
                      <a:pt x="150" y="102"/>
                    </a:lnTo>
                    <a:close/>
                    <a:moveTo>
                      <a:pt x="160" y="102"/>
                    </a:moveTo>
                    <a:lnTo>
                      <a:pt x="162" y="104"/>
                    </a:lnTo>
                    <a:lnTo>
                      <a:pt x="164" y="104"/>
                    </a:lnTo>
                    <a:lnTo>
                      <a:pt x="166" y="102"/>
                    </a:lnTo>
                    <a:lnTo>
                      <a:pt x="166" y="100"/>
                    </a:lnTo>
                    <a:lnTo>
                      <a:pt x="164" y="100"/>
                    </a:lnTo>
                    <a:lnTo>
                      <a:pt x="164" y="100"/>
                    </a:lnTo>
                    <a:lnTo>
                      <a:pt x="162" y="102"/>
                    </a:lnTo>
                    <a:lnTo>
                      <a:pt x="160" y="102"/>
                    </a:lnTo>
                    <a:close/>
                    <a:moveTo>
                      <a:pt x="166" y="124"/>
                    </a:moveTo>
                    <a:lnTo>
                      <a:pt x="166" y="124"/>
                    </a:lnTo>
                    <a:lnTo>
                      <a:pt x="164" y="120"/>
                    </a:lnTo>
                    <a:lnTo>
                      <a:pt x="164" y="118"/>
                    </a:lnTo>
                    <a:lnTo>
                      <a:pt x="164" y="116"/>
                    </a:lnTo>
                    <a:lnTo>
                      <a:pt x="162" y="112"/>
                    </a:lnTo>
                    <a:lnTo>
                      <a:pt x="160" y="112"/>
                    </a:lnTo>
                    <a:lnTo>
                      <a:pt x="160" y="112"/>
                    </a:lnTo>
                    <a:lnTo>
                      <a:pt x="156" y="112"/>
                    </a:lnTo>
                    <a:lnTo>
                      <a:pt x="154" y="114"/>
                    </a:lnTo>
                    <a:lnTo>
                      <a:pt x="152" y="118"/>
                    </a:lnTo>
                    <a:lnTo>
                      <a:pt x="156" y="120"/>
                    </a:lnTo>
                    <a:lnTo>
                      <a:pt x="156" y="124"/>
                    </a:lnTo>
                    <a:lnTo>
                      <a:pt x="158" y="126"/>
                    </a:lnTo>
                    <a:lnTo>
                      <a:pt x="158" y="126"/>
                    </a:lnTo>
                    <a:lnTo>
                      <a:pt x="162" y="124"/>
                    </a:lnTo>
                    <a:lnTo>
                      <a:pt x="166" y="124"/>
                    </a:lnTo>
                    <a:close/>
                    <a:moveTo>
                      <a:pt x="172" y="122"/>
                    </a:moveTo>
                    <a:lnTo>
                      <a:pt x="172" y="122"/>
                    </a:lnTo>
                    <a:lnTo>
                      <a:pt x="170" y="120"/>
                    </a:lnTo>
                    <a:lnTo>
                      <a:pt x="170" y="118"/>
                    </a:lnTo>
                    <a:lnTo>
                      <a:pt x="172" y="118"/>
                    </a:lnTo>
                    <a:lnTo>
                      <a:pt x="172" y="116"/>
                    </a:lnTo>
                    <a:lnTo>
                      <a:pt x="174" y="114"/>
                    </a:lnTo>
                    <a:lnTo>
                      <a:pt x="176" y="112"/>
                    </a:lnTo>
                    <a:lnTo>
                      <a:pt x="178" y="112"/>
                    </a:lnTo>
                    <a:lnTo>
                      <a:pt x="178" y="110"/>
                    </a:lnTo>
                    <a:lnTo>
                      <a:pt x="176" y="110"/>
                    </a:lnTo>
                    <a:lnTo>
                      <a:pt x="174" y="110"/>
                    </a:lnTo>
                    <a:lnTo>
                      <a:pt x="170" y="108"/>
                    </a:lnTo>
                    <a:lnTo>
                      <a:pt x="168" y="106"/>
                    </a:lnTo>
                    <a:lnTo>
                      <a:pt x="166" y="106"/>
                    </a:lnTo>
                    <a:lnTo>
                      <a:pt x="164" y="106"/>
                    </a:lnTo>
                    <a:lnTo>
                      <a:pt x="164" y="106"/>
                    </a:lnTo>
                    <a:lnTo>
                      <a:pt x="162" y="108"/>
                    </a:lnTo>
                    <a:lnTo>
                      <a:pt x="166" y="114"/>
                    </a:lnTo>
                    <a:lnTo>
                      <a:pt x="166" y="118"/>
                    </a:lnTo>
                    <a:lnTo>
                      <a:pt x="166" y="122"/>
                    </a:lnTo>
                    <a:lnTo>
                      <a:pt x="170" y="122"/>
                    </a:lnTo>
                    <a:lnTo>
                      <a:pt x="172" y="122"/>
                    </a:lnTo>
                    <a:close/>
                    <a:moveTo>
                      <a:pt x="180" y="122"/>
                    </a:moveTo>
                    <a:lnTo>
                      <a:pt x="180" y="124"/>
                    </a:lnTo>
                    <a:lnTo>
                      <a:pt x="182" y="126"/>
                    </a:lnTo>
                    <a:lnTo>
                      <a:pt x="184" y="128"/>
                    </a:lnTo>
                    <a:lnTo>
                      <a:pt x="188" y="128"/>
                    </a:lnTo>
                    <a:lnTo>
                      <a:pt x="190" y="124"/>
                    </a:lnTo>
                    <a:lnTo>
                      <a:pt x="188" y="120"/>
                    </a:lnTo>
                    <a:lnTo>
                      <a:pt x="186" y="120"/>
                    </a:lnTo>
                    <a:lnTo>
                      <a:pt x="184" y="120"/>
                    </a:lnTo>
                    <a:lnTo>
                      <a:pt x="180" y="122"/>
                    </a:lnTo>
                    <a:close/>
                    <a:moveTo>
                      <a:pt x="178" y="128"/>
                    </a:moveTo>
                    <a:lnTo>
                      <a:pt x="178" y="130"/>
                    </a:lnTo>
                    <a:lnTo>
                      <a:pt x="180" y="130"/>
                    </a:lnTo>
                    <a:lnTo>
                      <a:pt x="182" y="132"/>
                    </a:lnTo>
                    <a:lnTo>
                      <a:pt x="184" y="130"/>
                    </a:lnTo>
                    <a:lnTo>
                      <a:pt x="180" y="128"/>
                    </a:lnTo>
                    <a:lnTo>
                      <a:pt x="178" y="128"/>
                    </a:lnTo>
                    <a:close/>
                    <a:moveTo>
                      <a:pt x="178" y="48"/>
                    </a:moveTo>
                    <a:lnTo>
                      <a:pt x="180" y="48"/>
                    </a:lnTo>
                    <a:lnTo>
                      <a:pt x="182" y="48"/>
                    </a:lnTo>
                    <a:lnTo>
                      <a:pt x="184" y="46"/>
                    </a:lnTo>
                    <a:lnTo>
                      <a:pt x="186" y="46"/>
                    </a:lnTo>
                    <a:lnTo>
                      <a:pt x="186" y="48"/>
                    </a:lnTo>
                    <a:lnTo>
                      <a:pt x="188" y="48"/>
                    </a:lnTo>
                    <a:lnTo>
                      <a:pt x="188" y="48"/>
                    </a:lnTo>
                    <a:lnTo>
                      <a:pt x="186" y="52"/>
                    </a:lnTo>
                    <a:lnTo>
                      <a:pt x="186" y="52"/>
                    </a:lnTo>
                    <a:lnTo>
                      <a:pt x="184" y="50"/>
                    </a:lnTo>
                    <a:lnTo>
                      <a:pt x="180" y="50"/>
                    </a:lnTo>
                    <a:lnTo>
                      <a:pt x="178" y="48"/>
                    </a:lnTo>
                    <a:close/>
                    <a:moveTo>
                      <a:pt x="184" y="84"/>
                    </a:moveTo>
                    <a:lnTo>
                      <a:pt x="186" y="80"/>
                    </a:lnTo>
                    <a:lnTo>
                      <a:pt x="186" y="80"/>
                    </a:lnTo>
                    <a:lnTo>
                      <a:pt x="186" y="78"/>
                    </a:lnTo>
                    <a:lnTo>
                      <a:pt x="186" y="76"/>
                    </a:lnTo>
                    <a:lnTo>
                      <a:pt x="184" y="76"/>
                    </a:lnTo>
                    <a:lnTo>
                      <a:pt x="182" y="76"/>
                    </a:lnTo>
                    <a:lnTo>
                      <a:pt x="178" y="76"/>
                    </a:lnTo>
                    <a:lnTo>
                      <a:pt x="176" y="78"/>
                    </a:lnTo>
                    <a:lnTo>
                      <a:pt x="174" y="80"/>
                    </a:lnTo>
                    <a:lnTo>
                      <a:pt x="174" y="82"/>
                    </a:lnTo>
                    <a:lnTo>
                      <a:pt x="178" y="84"/>
                    </a:lnTo>
                    <a:lnTo>
                      <a:pt x="182" y="84"/>
                    </a:lnTo>
                    <a:lnTo>
                      <a:pt x="184" y="84"/>
                    </a:lnTo>
                    <a:close/>
                    <a:moveTo>
                      <a:pt x="190" y="80"/>
                    </a:moveTo>
                    <a:lnTo>
                      <a:pt x="190" y="82"/>
                    </a:lnTo>
                    <a:lnTo>
                      <a:pt x="190" y="84"/>
                    </a:lnTo>
                    <a:lnTo>
                      <a:pt x="186" y="86"/>
                    </a:lnTo>
                    <a:lnTo>
                      <a:pt x="186" y="84"/>
                    </a:lnTo>
                    <a:lnTo>
                      <a:pt x="184" y="84"/>
                    </a:lnTo>
                    <a:lnTo>
                      <a:pt x="182" y="88"/>
                    </a:lnTo>
                    <a:lnTo>
                      <a:pt x="178" y="88"/>
                    </a:lnTo>
                    <a:lnTo>
                      <a:pt x="178" y="86"/>
                    </a:lnTo>
                    <a:lnTo>
                      <a:pt x="176" y="88"/>
                    </a:lnTo>
                    <a:lnTo>
                      <a:pt x="176" y="90"/>
                    </a:lnTo>
                    <a:lnTo>
                      <a:pt x="176" y="92"/>
                    </a:lnTo>
                    <a:lnTo>
                      <a:pt x="176" y="98"/>
                    </a:lnTo>
                    <a:lnTo>
                      <a:pt x="178" y="102"/>
                    </a:lnTo>
                    <a:lnTo>
                      <a:pt x="180" y="106"/>
                    </a:lnTo>
                    <a:lnTo>
                      <a:pt x="184" y="106"/>
                    </a:lnTo>
                    <a:lnTo>
                      <a:pt x="188" y="106"/>
                    </a:lnTo>
                    <a:lnTo>
                      <a:pt x="190" y="104"/>
                    </a:lnTo>
                    <a:lnTo>
                      <a:pt x="192" y="104"/>
                    </a:lnTo>
                    <a:lnTo>
                      <a:pt x="196" y="102"/>
                    </a:lnTo>
                    <a:lnTo>
                      <a:pt x="196" y="102"/>
                    </a:lnTo>
                    <a:lnTo>
                      <a:pt x="194" y="100"/>
                    </a:lnTo>
                    <a:lnTo>
                      <a:pt x="192" y="98"/>
                    </a:lnTo>
                    <a:lnTo>
                      <a:pt x="190" y="96"/>
                    </a:lnTo>
                    <a:lnTo>
                      <a:pt x="188" y="92"/>
                    </a:lnTo>
                    <a:lnTo>
                      <a:pt x="188" y="90"/>
                    </a:lnTo>
                    <a:lnTo>
                      <a:pt x="190" y="90"/>
                    </a:lnTo>
                    <a:lnTo>
                      <a:pt x="194" y="90"/>
                    </a:lnTo>
                    <a:lnTo>
                      <a:pt x="196" y="88"/>
                    </a:lnTo>
                    <a:lnTo>
                      <a:pt x="196" y="86"/>
                    </a:lnTo>
                    <a:lnTo>
                      <a:pt x="194" y="84"/>
                    </a:lnTo>
                    <a:lnTo>
                      <a:pt x="192" y="82"/>
                    </a:lnTo>
                    <a:lnTo>
                      <a:pt x="190" y="80"/>
                    </a:lnTo>
                    <a:close/>
                    <a:moveTo>
                      <a:pt x="202" y="84"/>
                    </a:moveTo>
                    <a:lnTo>
                      <a:pt x="200" y="84"/>
                    </a:lnTo>
                    <a:lnTo>
                      <a:pt x="200" y="82"/>
                    </a:lnTo>
                    <a:lnTo>
                      <a:pt x="198" y="80"/>
                    </a:lnTo>
                    <a:lnTo>
                      <a:pt x="196" y="80"/>
                    </a:lnTo>
                    <a:lnTo>
                      <a:pt x="192" y="78"/>
                    </a:lnTo>
                    <a:lnTo>
                      <a:pt x="192" y="76"/>
                    </a:lnTo>
                    <a:lnTo>
                      <a:pt x="194" y="74"/>
                    </a:lnTo>
                    <a:lnTo>
                      <a:pt x="192" y="70"/>
                    </a:lnTo>
                    <a:lnTo>
                      <a:pt x="192" y="68"/>
                    </a:lnTo>
                    <a:lnTo>
                      <a:pt x="192" y="64"/>
                    </a:lnTo>
                    <a:lnTo>
                      <a:pt x="194" y="62"/>
                    </a:lnTo>
                    <a:lnTo>
                      <a:pt x="198" y="60"/>
                    </a:lnTo>
                    <a:lnTo>
                      <a:pt x="198" y="58"/>
                    </a:lnTo>
                    <a:lnTo>
                      <a:pt x="198" y="56"/>
                    </a:lnTo>
                    <a:lnTo>
                      <a:pt x="200" y="56"/>
                    </a:lnTo>
                    <a:lnTo>
                      <a:pt x="202" y="58"/>
                    </a:lnTo>
                    <a:lnTo>
                      <a:pt x="204" y="58"/>
                    </a:lnTo>
                    <a:lnTo>
                      <a:pt x="204" y="60"/>
                    </a:lnTo>
                    <a:lnTo>
                      <a:pt x="204" y="64"/>
                    </a:lnTo>
                    <a:lnTo>
                      <a:pt x="206" y="66"/>
                    </a:lnTo>
                    <a:lnTo>
                      <a:pt x="206" y="66"/>
                    </a:lnTo>
                    <a:lnTo>
                      <a:pt x="210" y="70"/>
                    </a:lnTo>
                    <a:lnTo>
                      <a:pt x="212" y="70"/>
                    </a:lnTo>
                    <a:lnTo>
                      <a:pt x="212" y="70"/>
                    </a:lnTo>
                    <a:lnTo>
                      <a:pt x="208" y="74"/>
                    </a:lnTo>
                    <a:lnTo>
                      <a:pt x="204" y="76"/>
                    </a:lnTo>
                    <a:lnTo>
                      <a:pt x="202" y="76"/>
                    </a:lnTo>
                    <a:lnTo>
                      <a:pt x="204" y="78"/>
                    </a:lnTo>
                    <a:lnTo>
                      <a:pt x="204" y="82"/>
                    </a:lnTo>
                    <a:lnTo>
                      <a:pt x="202" y="84"/>
                    </a:lnTo>
                    <a:close/>
                    <a:moveTo>
                      <a:pt x="1256" y="154"/>
                    </a:moveTo>
                    <a:lnTo>
                      <a:pt x="1258" y="154"/>
                    </a:lnTo>
                    <a:lnTo>
                      <a:pt x="1258" y="152"/>
                    </a:lnTo>
                    <a:lnTo>
                      <a:pt x="1256" y="150"/>
                    </a:lnTo>
                    <a:lnTo>
                      <a:pt x="1256" y="152"/>
                    </a:lnTo>
                    <a:lnTo>
                      <a:pt x="1256" y="154"/>
                    </a:lnTo>
                    <a:close/>
                    <a:moveTo>
                      <a:pt x="1248" y="152"/>
                    </a:moveTo>
                    <a:lnTo>
                      <a:pt x="1250" y="152"/>
                    </a:lnTo>
                    <a:lnTo>
                      <a:pt x="1250" y="150"/>
                    </a:lnTo>
                    <a:lnTo>
                      <a:pt x="1246" y="150"/>
                    </a:lnTo>
                    <a:lnTo>
                      <a:pt x="1246" y="150"/>
                    </a:lnTo>
                    <a:lnTo>
                      <a:pt x="1248" y="152"/>
                    </a:lnTo>
                    <a:close/>
                    <a:moveTo>
                      <a:pt x="1238" y="154"/>
                    </a:moveTo>
                    <a:lnTo>
                      <a:pt x="1240" y="154"/>
                    </a:lnTo>
                    <a:lnTo>
                      <a:pt x="1240" y="154"/>
                    </a:lnTo>
                    <a:lnTo>
                      <a:pt x="1240" y="152"/>
                    </a:lnTo>
                    <a:lnTo>
                      <a:pt x="1238" y="152"/>
                    </a:lnTo>
                    <a:lnTo>
                      <a:pt x="1236" y="152"/>
                    </a:lnTo>
                    <a:lnTo>
                      <a:pt x="1238" y="154"/>
                    </a:lnTo>
                    <a:close/>
                    <a:moveTo>
                      <a:pt x="1452" y="416"/>
                    </a:moveTo>
                    <a:lnTo>
                      <a:pt x="1450" y="416"/>
                    </a:lnTo>
                    <a:lnTo>
                      <a:pt x="1452" y="418"/>
                    </a:lnTo>
                    <a:lnTo>
                      <a:pt x="1452" y="418"/>
                    </a:lnTo>
                    <a:lnTo>
                      <a:pt x="1452" y="416"/>
                    </a:lnTo>
                    <a:lnTo>
                      <a:pt x="1452" y="416"/>
                    </a:lnTo>
                    <a:lnTo>
                      <a:pt x="1452" y="416"/>
                    </a:lnTo>
                    <a:close/>
                    <a:moveTo>
                      <a:pt x="1448" y="412"/>
                    </a:moveTo>
                    <a:lnTo>
                      <a:pt x="1450" y="414"/>
                    </a:lnTo>
                    <a:lnTo>
                      <a:pt x="1452" y="414"/>
                    </a:lnTo>
                    <a:lnTo>
                      <a:pt x="1452" y="412"/>
                    </a:lnTo>
                    <a:lnTo>
                      <a:pt x="1450" y="410"/>
                    </a:lnTo>
                    <a:lnTo>
                      <a:pt x="1448" y="410"/>
                    </a:lnTo>
                    <a:lnTo>
                      <a:pt x="1448" y="412"/>
                    </a:lnTo>
                    <a:close/>
                    <a:moveTo>
                      <a:pt x="232" y="262"/>
                    </a:moveTo>
                    <a:lnTo>
                      <a:pt x="232" y="262"/>
                    </a:lnTo>
                    <a:lnTo>
                      <a:pt x="232" y="260"/>
                    </a:lnTo>
                    <a:lnTo>
                      <a:pt x="236" y="258"/>
                    </a:lnTo>
                    <a:lnTo>
                      <a:pt x="236" y="256"/>
                    </a:lnTo>
                    <a:lnTo>
                      <a:pt x="236" y="256"/>
                    </a:lnTo>
                    <a:lnTo>
                      <a:pt x="234" y="258"/>
                    </a:lnTo>
                    <a:lnTo>
                      <a:pt x="232" y="258"/>
                    </a:lnTo>
                    <a:lnTo>
                      <a:pt x="230" y="260"/>
                    </a:lnTo>
                    <a:lnTo>
                      <a:pt x="232" y="262"/>
                    </a:lnTo>
                    <a:close/>
                    <a:moveTo>
                      <a:pt x="216" y="340"/>
                    </a:moveTo>
                    <a:lnTo>
                      <a:pt x="220" y="340"/>
                    </a:lnTo>
                    <a:lnTo>
                      <a:pt x="224" y="340"/>
                    </a:lnTo>
                    <a:lnTo>
                      <a:pt x="226" y="338"/>
                    </a:lnTo>
                    <a:lnTo>
                      <a:pt x="228" y="338"/>
                    </a:lnTo>
                    <a:lnTo>
                      <a:pt x="230" y="340"/>
                    </a:lnTo>
                    <a:lnTo>
                      <a:pt x="232" y="340"/>
                    </a:lnTo>
                    <a:lnTo>
                      <a:pt x="234" y="340"/>
                    </a:lnTo>
                    <a:lnTo>
                      <a:pt x="234" y="338"/>
                    </a:lnTo>
                    <a:lnTo>
                      <a:pt x="234" y="336"/>
                    </a:lnTo>
                    <a:lnTo>
                      <a:pt x="234" y="336"/>
                    </a:lnTo>
                    <a:lnTo>
                      <a:pt x="236" y="340"/>
                    </a:lnTo>
                    <a:lnTo>
                      <a:pt x="238" y="340"/>
                    </a:lnTo>
                    <a:lnTo>
                      <a:pt x="242" y="340"/>
                    </a:lnTo>
                    <a:lnTo>
                      <a:pt x="242" y="338"/>
                    </a:lnTo>
                    <a:lnTo>
                      <a:pt x="244" y="338"/>
                    </a:lnTo>
                    <a:lnTo>
                      <a:pt x="244" y="336"/>
                    </a:lnTo>
                    <a:lnTo>
                      <a:pt x="244" y="332"/>
                    </a:lnTo>
                    <a:lnTo>
                      <a:pt x="246" y="330"/>
                    </a:lnTo>
                    <a:lnTo>
                      <a:pt x="246" y="328"/>
                    </a:lnTo>
                    <a:lnTo>
                      <a:pt x="246" y="326"/>
                    </a:lnTo>
                    <a:lnTo>
                      <a:pt x="244" y="324"/>
                    </a:lnTo>
                    <a:lnTo>
                      <a:pt x="242" y="322"/>
                    </a:lnTo>
                    <a:lnTo>
                      <a:pt x="240" y="322"/>
                    </a:lnTo>
                    <a:lnTo>
                      <a:pt x="238" y="322"/>
                    </a:lnTo>
                    <a:lnTo>
                      <a:pt x="240" y="320"/>
                    </a:lnTo>
                    <a:lnTo>
                      <a:pt x="242" y="322"/>
                    </a:lnTo>
                    <a:lnTo>
                      <a:pt x="244" y="320"/>
                    </a:lnTo>
                    <a:lnTo>
                      <a:pt x="246" y="322"/>
                    </a:lnTo>
                    <a:lnTo>
                      <a:pt x="246" y="324"/>
                    </a:lnTo>
                    <a:lnTo>
                      <a:pt x="246" y="326"/>
                    </a:lnTo>
                    <a:lnTo>
                      <a:pt x="248" y="324"/>
                    </a:lnTo>
                    <a:lnTo>
                      <a:pt x="246" y="320"/>
                    </a:lnTo>
                    <a:lnTo>
                      <a:pt x="244" y="316"/>
                    </a:lnTo>
                    <a:lnTo>
                      <a:pt x="242" y="312"/>
                    </a:lnTo>
                    <a:lnTo>
                      <a:pt x="242" y="312"/>
                    </a:lnTo>
                    <a:lnTo>
                      <a:pt x="244" y="314"/>
                    </a:lnTo>
                    <a:lnTo>
                      <a:pt x="244" y="316"/>
                    </a:lnTo>
                    <a:lnTo>
                      <a:pt x="246" y="316"/>
                    </a:lnTo>
                    <a:lnTo>
                      <a:pt x="248" y="318"/>
                    </a:lnTo>
                    <a:lnTo>
                      <a:pt x="250" y="316"/>
                    </a:lnTo>
                    <a:lnTo>
                      <a:pt x="248" y="314"/>
                    </a:lnTo>
                    <a:lnTo>
                      <a:pt x="248" y="312"/>
                    </a:lnTo>
                    <a:lnTo>
                      <a:pt x="248" y="312"/>
                    </a:lnTo>
                    <a:lnTo>
                      <a:pt x="250" y="310"/>
                    </a:lnTo>
                    <a:lnTo>
                      <a:pt x="250" y="306"/>
                    </a:lnTo>
                    <a:lnTo>
                      <a:pt x="248" y="304"/>
                    </a:lnTo>
                    <a:lnTo>
                      <a:pt x="246" y="302"/>
                    </a:lnTo>
                    <a:lnTo>
                      <a:pt x="246" y="300"/>
                    </a:lnTo>
                    <a:lnTo>
                      <a:pt x="248" y="302"/>
                    </a:lnTo>
                    <a:lnTo>
                      <a:pt x="250" y="302"/>
                    </a:lnTo>
                    <a:lnTo>
                      <a:pt x="252" y="300"/>
                    </a:lnTo>
                    <a:lnTo>
                      <a:pt x="250" y="298"/>
                    </a:lnTo>
                    <a:lnTo>
                      <a:pt x="248" y="298"/>
                    </a:lnTo>
                    <a:lnTo>
                      <a:pt x="250" y="296"/>
                    </a:lnTo>
                    <a:lnTo>
                      <a:pt x="250" y="296"/>
                    </a:lnTo>
                    <a:lnTo>
                      <a:pt x="254" y="298"/>
                    </a:lnTo>
                    <a:lnTo>
                      <a:pt x="256" y="298"/>
                    </a:lnTo>
                    <a:lnTo>
                      <a:pt x="256" y="296"/>
                    </a:lnTo>
                    <a:lnTo>
                      <a:pt x="256" y="296"/>
                    </a:lnTo>
                    <a:lnTo>
                      <a:pt x="254" y="294"/>
                    </a:lnTo>
                    <a:lnTo>
                      <a:pt x="256" y="294"/>
                    </a:lnTo>
                    <a:lnTo>
                      <a:pt x="258" y="294"/>
                    </a:lnTo>
                    <a:lnTo>
                      <a:pt x="260" y="294"/>
                    </a:lnTo>
                    <a:lnTo>
                      <a:pt x="260" y="292"/>
                    </a:lnTo>
                    <a:lnTo>
                      <a:pt x="260" y="290"/>
                    </a:lnTo>
                    <a:lnTo>
                      <a:pt x="260" y="290"/>
                    </a:lnTo>
                    <a:lnTo>
                      <a:pt x="264" y="288"/>
                    </a:lnTo>
                    <a:lnTo>
                      <a:pt x="264" y="286"/>
                    </a:lnTo>
                    <a:lnTo>
                      <a:pt x="262" y="284"/>
                    </a:lnTo>
                    <a:lnTo>
                      <a:pt x="262" y="282"/>
                    </a:lnTo>
                    <a:lnTo>
                      <a:pt x="262" y="280"/>
                    </a:lnTo>
                    <a:lnTo>
                      <a:pt x="264" y="282"/>
                    </a:lnTo>
                    <a:lnTo>
                      <a:pt x="264" y="282"/>
                    </a:lnTo>
                    <a:lnTo>
                      <a:pt x="268" y="278"/>
                    </a:lnTo>
                    <a:lnTo>
                      <a:pt x="268" y="274"/>
                    </a:lnTo>
                    <a:lnTo>
                      <a:pt x="270" y="272"/>
                    </a:lnTo>
                    <a:lnTo>
                      <a:pt x="270" y="270"/>
                    </a:lnTo>
                    <a:lnTo>
                      <a:pt x="274" y="268"/>
                    </a:lnTo>
                    <a:lnTo>
                      <a:pt x="276" y="264"/>
                    </a:lnTo>
                    <a:lnTo>
                      <a:pt x="278" y="260"/>
                    </a:lnTo>
                    <a:lnTo>
                      <a:pt x="280" y="260"/>
                    </a:lnTo>
                    <a:lnTo>
                      <a:pt x="284" y="256"/>
                    </a:lnTo>
                    <a:lnTo>
                      <a:pt x="290" y="250"/>
                    </a:lnTo>
                    <a:lnTo>
                      <a:pt x="294" y="248"/>
                    </a:lnTo>
                    <a:lnTo>
                      <a:pt x="294" y="248"/>
                    </a:lnTo>
                    <a:lnTo>
                      <a:pt x="298" y="244"/>
                    </a:lnTo>
                    <a:lnTo>
                      <a:pt x="302" y="244"/>
                    </a:lnTo>
                    <a:lnTo>
                      <a:pt x="304" y="242"/>
                    </a:lnTo>
                    <a:lnTo>
                      <a:pt x="308" y="236"/>
                    </a:lnTo>
                    <a:lnTo>
                      <a:pt x="310" y="236"/>
                    </a:lnTo>
                    <a:lnTo>
                      <a:pt x="310" y="236"/>
                    </a:lnTo>
                    <a:lnTo>
                      <a:pt x="312" y="236"/>
                    </a:lnTo>
                    <a:lnTo>
                      <a:pt x="312" y="234"/>
                    </a:lnTo>
                    <a:lnTo>
                      <a:pt x="312" y="232"/>
                    </a:lnTo>
                    <a:lnTo>
                      <a:pt x="314" y="230"/>
                    </a:lnTo>
                    <a:lnTo>
                      <a:pt x="312" y="228"/>
                    </a:lnTo>
                    <a:lnTo>
                      <a:pt x="312" y="224"/>
                    </a:lnTo>
                    <a:lnTo>
                      <a:pt x="312" y="224"/>
                    </a:lnTo>
                    <a:lnTo>
                      <a:pt x="310" y="224"/>
                    </a:lnTo>
                    <a:lnTo>
                      <a:pt x="310" y="222"/>
                    </a:lnTo>
                    <a:lnTo>
                      <a:pt x="312" y="218"/>
                    </a:lnTo>
                    <a:lnTo>
                      <a:pt x="310" y="216"/>
                    </a:lnTo>
                    <a:lnTo>
                      <a:pt x="308" y="216"/>
                    </a:lnTo>
                    <a:lnTo>
                      <a:pt x="308" y="216"/>
                    </a:lnTo>
                    <a:lnTo>
                      <a:pt x="304" y="216"/>
                    </a:lnTo>
                    <a:lnTo>
                      <a:pt x="304" y="214"/>
                    </a:lnTo>
                    <a:lnTo>
                      <a:pt x="304" y="210"/>
                    </a:lnTo>
                    <a:lnTo>
                      <a:pt x="302" y="210"/>
                    </a:lnTo>
                    <a:lnTo>
                      <a:pt x="300" y="212"/>
                    </a:lnTo>
                    <a:lnTo>
                      <a:pt x="300" y="212"/>
                    </a:lnTo>
                    <a:lnTo>
                      <a:pt x="298" y="212"/>
                    </a:lnTo>
                    <a:lnTo>
                      <a:pt x="296" y="212"/>
                    </a:lnTo>
                    <a:lnTo>
                      <a:pt x="294" y="212"/>
                    </a:lnTo>
                    <a:lnTo>
                      <a:pt x="290" y="214"/>
                    </a:lnTo>
                    <a:lnTo>
                      <a:pt x="290" y="216"/>
                    </a:lnTo>
                    <a:lnTo>
                      <a:pt x="288" y="216"/>
                    </a:lnTo>
                    <a:lnTo>
                      <a:pt x="286" y="218"/>
                    </a:lnTo>
                    <a:lnTo>
                      <a:pt x="286" y="218"/>
                    </a:lnTo>
                    <a:lnTo>
                      <a:pt x="284" y="220"/>
                    </a:lnTo>
                    <a:lnTo>
                      <a:pt x="282" y="222"/>
                    </a:lnTo>
                    <a:lnTo>
                      <a:pt x="282" y="224"/>
                    </a:lnTo>
                    <a:lnTo>
                      <a:pt x="284" y="226"/>
                    </a:lnTo>
                    <a:lnTo>
                      <a:pt x="284" y="228"/>
                    </a:lnTo>
                    <a:lnTo>
                      <a:pt x="282" y="228"/>
                    </a:lnTo>
                    <a:lnTo>
                      <a:pt x="282" y="230"/>
                    </a:lnTo>
                    <a:lnTo>
                      <a:pt x="282" y="230"/>
                    </a:lnTo>
                    <a:lnTo>
                      <a:pt x="280" y="232"/>
                    </a:lnTo>
                    <a:lnTo>
                      <a:pt x="278" y="234"/>
                    </a:lnTo>
                    <a:lnTo>
                      <a:pt x="274" y="236"/>
                    </a:lnTo>
                    <a:lnTo>
                      <a:pt x="274" y="238"/>
                    </a:lnTo>
                    <a:lnTo>
                      <a:pt x="272" y="238"/>
                    </a:lnTo>
                    <a:lnTo>
                      <a:pt x="270" y="238"/>
                    </a:lnTo>
                    <a:lnTo>
                      <a:pt x="268" y="238"/>
                    </a:lnTo>
                    <a:lnTo>
                      <a:pt x="266" y="242"/>
                    </a:lnTo>
                    <a:lnTo>
                      <a:pt x="264" y="244"/>
                    </a:lnTo>
                    <a:lnTo>
                      <a:pt x="264" y="242"/>
                    </a:lnTo>
                    <a:lnTo>
                      <a:pt x="262" y="240"/>
                    </a:lnTo>
                    <a:lnTo>
                      <a:pt x="262" y="240"/>
                    </a:lnTo>
                    <a:lnTo>
                      <a:pt x="262" y="242"/>
                    </a:lnTo>
                    <a:lnTo>
                      <a:pt x="262" y="244"/>
                    </a:lnTo>
                    <a:lnTo>
                      <a:pt x="262" y="246"/>
                    </a:lnTo>
                    <a:lnTo>
                      <a:pt x="260" y="244"/>
                    </a:lnTo>
                    <a:lnTo>
                      <a:pt x="258" y="242"/>
                    </a:lnTo>
                    <a:lnTo>
                      <a:pt x="254" y="242"/>
                    </a:lnTo>
                    <a:lnTo>
                      <a:pt x="250" y="244"/>
                    </a:lnTo>
                    <a:lnTo>
                      <a:pt x="250" y="244"/>
                    </a:lnTo>
                    <a:lnTo>
                      <a:pt x="248" y="244"/>
                    </a:lnTo>
                    <a:lnTo>
                      <a:pt x="248" y="246"/>
                    </a:lnTo>
                    <a:lnTo>
                      <a:pt x="248" y="248"/>
                    </a:lnTo>
                    <a:lnTo>
                      <a:pt x="250" y="250"/>
                    </a:lnTo>
                    <a:lnTo>
                      <a:pt x="250" y="250"/>
                    </a:lnTo>
                    <a:lnTo>
                      <a:pt x="248" y="252"/>
                    </a:lnTo>
                    <a:lnTo>
                      <a:pt x="246" y="254"/>
                    </a:lnTo>
                    <a:lnTo>
                      <a:pt x="246" y="252"/>
                    </a:lnTo>
                    <a:lnTo>
                      <a:pt x="246" y="252"/>
                    </a:lnTo>
                    <a:lnTo>
                      <a:pt x="246" y="250"/>
                    </a:lnTo>
                    <a:lnTo>
                      <a:pt x="246" y="250"/>
                    </a:lnTo>
                    <a:lnTo>
                      <a:pt x="246" y="250"/>
                    </a:lnTo>
                    <a:lnTo>
                      <a:pt x="242" y="252"/>
                    </a:lnTo>
                    <a:lnTo>
                      <a:pt x="242" y="252"/>
                    </a:lnTo>
                    <a:lnTo>
                      <a:pt x="242" y="254"/>
                    </a:lnTo>
                    <a:lnTo>
                      <a:pt x="242" y="256"/>
                    </a:lnTo>
                    <a:lnTo>
                      <a:pt x="242" y="256"/>
                    </a:lnTo>
                    <a:lnTo>
                      <a:pt x="242" y="258"/>
                    </a:lnTo>
                    <a:lnTo>
                      <a:pt x="238" y="258"/>
                    </a:lnTo>
                    <a:lnTo>
                      <a:pt x="236" y="260"/>
                    </a:lnTo>
                    <a:lnTo>
                      <a:pt x="236" y="262"/>
                    </a:lnTo>
                    <a:lnTo>
                      <a:pt x="234" y="262"/>
                    </a:lnTo>
                    <a:lnTo>
                      <a:pt x="232" y="264"/>
                    </a:lnTo>
                    <a:lnTo>
                      <a:pt x="232" y="266"/>
                    </a:lnTo>
                    <a:lnTo>
                      <a:pt x="232" y="268"/>
                    </a:lnTo>
                    <a:lnTo>
                      <a:pt x="234" y="268"/>
                    </a:lnTo>
                    <a:lnTo>
                      <a:pt x="232" y="270"/>
                    </a:lnTo>
                    <a:lnTo>
                      <a:pt x="228" y="270"/>
                    </a:lnTo>
                    <a:lnTo>
                      <a:pt x="228" y="270"/>
                    </a:lnTo>
                    <a:lnTo>
                      <a:pt x="228" y="274"/>
                    </a:lnTo>
                    <a:lnTo>
                      <a:pt x="228" y="276"/>
                    </a:lnTo>
                    <a:lnTo>
                      <a:pt x="228" y="276"/>
                    </a:lnTo>
                    <a:lnTo>
                      <a:pt x="230" y="276"/>
                    </a:lnTo>
                    <a:lnTo>
                      <a:pt x="232" y="276"/>
                    </a:lnTo>
                    <a:lnTo>
                      <a:pt x="230" y="278"/>
                    </a:lnTo>
                    <a:lnTo>
                      <a:pt x="230" y="280"/>
                    </a:lnTo>
                    <a:lnTo>
                      <a:pt x="230" y="282"/>
                    </a:lnTo>
                    <a:lnTo>
                      <a:pt x="228" y="280"/>
                    </a:lnTo>
                    <a:lnTo>
                      <a:pt x="224" y="280"/>
                    </a:lnTo>
                    <a:lnTo>
                      <a:pt x="222" y="282"/>
                    </a:lnTo>
                    <a:lnTo>
                      <a:pt x="222" y="284"/>
                    </a:lnTo>
                    <a:lnTo>
                      <a:pt x="222" y="284"/>
                    </a:lnTo>
                    <a:lnTo>
                      <a:pt x="220" y="286"/>
                    </a:lnTo>
                    <a:lnTo>
                      <a:pt x="218" y="288"/>
                    </a:lnTo>
                    <a:lnTo>
                      <a:pt x="216" y="288"/>
                    </a:lnTo>
                    <a:lnTo>
                      <a:pt x="216" y="286"/>
                    </a:lnTo>
                    <a:lnTo>
                      <a:pt x="214" y="284"/>
                    </a:lnTo>
                    <a:lnTo>
                      <a:pt x="214" y="284"/>
                    </a:lnTo>
                    <a:lnTo>
                      <a:pt x="214" y="288"/>
                    </a:lnTo>
                    <a:lnTo>
                      <a:pt x="214" y="290"/>
                    </a:lnTo>
                    <a:lnTo>
                      <a:pt x="216" y="292"/>
                    </a:lnTo>
                    <a:lnTo>
                      <a:pt x="218" y="292"/>
                    </a:lnTo>
                    <a:lnTo>
                      <a:pt x="218" y="292"/>
                    </a:lnTo>
                    <a:lnTo>
                      <a:pt x="218" y="294"/>
                    </a:lnTo>
                    <a:lnTo>
                      <a:pt x="218" y="296"/>
                    </a:lnTo>
                    <a:lnTo>
                      <a:pt x="218" y="298"/>
                    </a:lnTo>
                    <a:lnTo>
                      <a:pt x="220" y="298"/>
                    </a:lnTo>
                    <a:lnTo>
                      <a:pt x="220" y="298"/>
                    </a:lnTo>
                    <a:lnTo>
                      <a:pt x="220" y="298"/>
                    </a:lnTo>
                    <a:lnTo>
                      <a:pt x="222" y="298"/>
                    </a:lnTo>
                    <a:lnTo>
                      <a:pt x="224" y="298"/>
                    </a:lnTo>
                    <a:lnTo>
                      <a:pt x="226" y="296"/>
                    </a:lnTo>
                    <a:lnTo>
                      <a:pt x="228" y="298"/>
                    </a:lnTo>
                    <a:lnTo>
                      <a:pt x="226" y="298"/>
                    </a:lnTo>
                    <a:lnTo>
                      <a:pt x="224" y="300"/>
                    </a:lnTo>
                    <a:lnTo>
                      <a:pt x="220" y="300"/>
                    </a:lnTo>
                    <a:lnTo>
                      <a:pt x="220" y="300"/>
                    </a:lnTo>
                    <a:lnTo>
                      <a:pt x="218" y="300"/>
                    </a:lnTo>
                    <a:lnTo>
                      <a:pt x="218" y="302"/>
                    </a:lnTo>
                    <a:lnTo>
                      <a:pt x="218" y="304"/>
                    </a:lnTo>
                    <a:lnTo>
                      <a:pt x="220" y="306"/>
                    </a:lnTo>
                    <a:lnTo>
                      <a:pt x="222" y="306"/>
                    </a:lnTo>
                    <a:lnTo>
                      <a:pt x="224" y="306"/>
                    </a:lnTo>
                    <a:lnTo>
                      <a:pt x="224" y="306"/>
                    </a:lnTo>
                    <a:lnTo>
                      <a:pt x="224" y="306"/>
                    </a:lnTo>
                    <a:lnTo>
                      <a:pt x="220" y="308"/>
                    </a:lnTo>
                    <a:lnTo>
                      <a:pt x="218" y="308"/>
                    </a:lnTo>
                    <a:lnTo>
                      <a:pt x="216" y="308"/>
                    </a:lnTo>
                    <a:lnTo>
                      <a:pt x="216" y="310"/>
                    </a:lnTo>
                    <a:lnTo>
                      <a:pt x="218" y="312"/>
                    </a:lnTo>
                    <a:lnTo>
                      <a:pt x="220" y="310"/>
                    </a:lnTo>
                    <a:lnTo>
                      <a:pt x="222" y="312"/>
                    </a:lnTo>
                    <a:lnTo>
                      <a:pt x="222" y="312"/>
                    </a:lnTo>
                    <a:lnTo>
                      <a:pt x="220" y="312"/>
                    </a:lnTo>
                    <a:lnTo>
                      <a:pt x="218" y="312"/>
                    </a:lnTo>
                    <a:lnTo>
                      <a:pt x="218" y="314"/>
                    </a:lnTo>
                    <a:lnTo>
                      <a:pt x="220" y="314"/>
                    </a:lnTo>
                    <a:lnTo>
                      <a:pt x="222" y="314"/>
                    </a:lnTo>
                    <a:lnTo>
                      <a:pt x="226" y="318"/>
                    </a:lnTo>
                    <a:lnTo>
                      <a:pt x="228" y="318"/>
                    </a:lnTo>
                    <a:lnTo>
                      <a:pt x="228" y="318"/>
                    </a:lnTo>
                    <a:lnTo>
                      <a:pt x="228" y="320"/>
                    </a:lnTo>
                    <a:lnTo>
                      <a:pt x="226" y="318"/>
                    </a:lnTo>
                    <a:lnTo>
                      <a:pt x="224" y="318"/>
                    </a:lnTo>
                    <a:lnTo>
                      <a:pt x="222" y="318"/>
                    </a:lnTo>
                    <a:lnTo>
                      <a:pt x="220" y="316"/>
                    </a:lnTo>
                    <a:lnTo>
                      <a:pt x="218" y="316"/>
                    </a:lnTo>
                    <a:lnTo>
                      <a:pt x="216" y="318"/>
                    </a:lnTo>
                    <a:lnTo>
                      <a:pt x="216" y="320"/>
                    </a:lnTo>
                    <a:lnTo>
                      <a:pt x="214" y="320"/>
                    </a:lnTo>
                    <a:lnTo>
                      <a:pt x="214" y="320"/>
                    </a:lnTo>
                    <a:lnTo>
                      <a:pt x="216" y="322"/>
                    </a:lnTo>
                    <a:lnTo>
                      <a:pt x="216" y="324"/>
                    </a:lnTo>
                    <a:lnTo>
                      <a:pt x="214" y="324"/>
                    </a:lnTo>
                    <a:lnTo>
                      <a:pt x="214" y="324"/>
                    </a:lnTo>
                    <a:lnTo>
                      <a:pt x="212" y="326"/>
                    </a:lnTo>
                    <a:lnTo>
                      <a:pt x="212" y="326"/>
                    </a:lnTo>
                    <a:lnTo>
                      <a:pt x="212" y="328"/>
                    </a:lnTo>
                    <a:lnTo>
                      <a:pt x="210" y="328"/>
                    </a:lnTo>
                    <a:lnTo>
                      <a:pt x="208" y="330"/>
                    </a:lnTo>
                    <a:lnTo>
                      <a:pt x="208" y="330"/>
                    </a:lnTo>
                    <a:lnTo>
                      <a:pt x="212" y="334"/>
                    </a:lnTo>
                    <a:lnTo>
                      <a:pt x="214" y="334"/>
                    </a:lnTo>
                    <a:lnTo>
                      <a:pt x="214" y="334"/>
                    </a:lnTo>
                    <a:lnTo>
                      <a:pt x="214" y="332"/>
                    </a:lnTo>
                    <a:lnTo>
                      <a:pt x="216" y="332"/>
                    </a:lnTo>
                    <a:lnTo>
                      <a:pt x="220" y="328"/>
                    </a:lnTo>
                    <a:lnTo>
                      <a:pt x="222" y="328"/>
                    </a:lnTo>
                    <a:lnTo>
                      <a:pt x="226" y="328"/>
                    </a:lnTo>
                    <a:lnTo>
                      <a:pt x="226" y="330"/>
                    </a:lnTo>
                    <a:lnTo>
                      <a:pt x="226" y="330"/>
                    </a:lnTo>
                    <a:lnTo>
                      <a:pt x="226" y="330"/>
                    </a:lnTo>
                    <a:lnTo>
                      <a:pt x="224" y="330"/>
                    </a:lnTo>
                    <a:lnTo>
                      <a:pt x="222" y="330"/>
                    </a:lnTo>
                    <a:lnTo>
                      <a:pt x="222" y="330"/>
                    </a:lnTo>
                    <a:lnTo>
                      <a:pt x="218" y="332"/>
                    </a:lnTo>
                    <a:lnTo>
                      <a:pt x="216" y="334"/>
                    </a:lnTo>
                    <a:lnTo>
                      <a:pt x="216" y="336"/>
                    </a:lnTo>
                    <a:lnTo>
                      <a:pt x="216" y="338"/>
                    </a:lnTo>
                    <a:lnTo>
                      <a:pt x="216" y="340"/>
                    </a:lnTo>
                    <a:lnTo>
                      <a:pt x="216" y="340"/>
                    </a:lnTo>
                    <a:lnTo>
                      <a:pt x="216" y="340"/>
                    </a:lnTo>
                    <a:close/>
                    <a:moveTo>
                      <a:pt x="228" y="408"/>
                    </a:moveTo>
                    <a:lnTo>
                      <a:pt x="228" y="408"/>
                    </a:lnTo>
                    <a:lnTo>
                      <a:pt x="228" y="406"/>
                    </a:lnTo>
                    <a:lnTo>
                      <a:pt x="228" y="404"/>
                    </a:lnTo>
                    <a:lnTo>
                      <a:pt x="228" y="404"/>
                    </a:lnTo>
                    <a:lnTo>
                      <a:pt x="228" y="402"/>
                    </a:lnTo>
                    <a:lnTo>
                      <a:pt x="224" y="400"/>
                    </a:lnTo>
                    <a:lnTo>
                      <a:pt x="224" y="398"/>
                    </a:lnTo>
                    <a:lnTo>
                      <a:pt x="222" y="398"/>
                    </a:lnTo>
                    <a:lnTo>
                      <a:pt x="220" y="398"/>
                    </a:lnTo>
                    <a:lnTo>
                      <a:pt x="218" y="400"/>
                    </a:lnTo>
                    <a:lnTo>
                      <a:pt x="218" y="402"/>
                    </a:lnTo>
                    <a:lnTo>
                      <a:pt x="220" y="402"/>
                    </a:lnTo>
                    <a:lnTo>
                      <a:pt x="222" y="402"/>
                    </a:lnTo>
                    <a:lnTo>
                      <a:pt x="224" y="402"/>
                    </a:lnTo>
                    <a:lnTo>
                      <a:pt x="224" y="404"/>
                    </a:lnTo>
                    <a:lnTo>
                      <a:pt x="226" y="404"/>
                    </a:lnTo>
                    <a:lnTo>
                      <a:pt x="228" y="408"/>
                    </a:lnTo>
                    <a:close/>
                    <a:moveTo>
                      <a:pt x="272" y="408"/>
                    </a:moveTo>
                    <a:lnTo>
                      <a:pt x="268" y="406"/>
                    </a:lnTo>
                    <a:lnTo>
                      <a:pt x="268" y="406"/>
                    </a:lnTo>
                    <a:lnTo>
                      <a:pt x="266" y="406"/>
                    </a:lnTo>
                    <a:lnTo>
                      <a:pt x="264" y="402"/>
                    </a:lnTo>
                    <a:lnTo>
                      <a:pt x="262" y="402"/>
                    </a:lnTo>
                    <a:lnTo>
                      <a:pt x="256" y="398"/>
                    </a:lnTo>
                    <a:lnTo>
                      <a:pt x="256" y="396"/>
                    </a:lnTo>
                    <a:lnTo>
                      <a:pt x="252" y="396"/>
                    </a:lnTo>
                    <a:lnTo>
                      <a:pt x="250" y="392"/>
                    </a:lnTo>
                    <a:lnTo>
                      <a:pt x="246" y="386"/>
                    </a:lnTo>
                    <a:lnTo>
                      <a:pt x="244" y="380"/>
                    </a:lnTo>
                    <a:lnTo>
                      <a:pt x="242" y="376"/>
                    </a:lnTo>
                    <a:lnTo>
                      <a:pt x="242" y="370"/>
                    </a:lnTo>
                    <a:lnTo>
                      <a:pt x="240" y="368"/>
                    </a:lnTo>
                    <a:lnTo>
                      <a:pt x="238" y="360"/>
                    </a:lnTo>
                    <a:lnTo>
                      <a:pt x="238" y="360"/>
                    </a:lnTo>
                    <a:lnTo>
                      <a:pt x="240" y="356"/>
                    </a:lnTo>
                    <a:lnTo>
                      <a:pt x="240" y="356"/>
                    </a:lnTo>
                    <a:lnTo>
                      <a:pt x="236" y="354"/>
                    </a:lnTo>
                    <a:lnTo>
                      <a:pt x="234" y="356"/>
                    </a:lnTo>
                    <a:lnTo>
                      <a:pt x="234" y="354"/>
                    </a:lnTo>
                    <a:lnTo>
                      <a:pt x="234" y="354"/>
                    </a:lnTo>
                    <a:lnTo>
                      <a:pt x="238" y="354"/>
                    </a:lnTo>
                    <a:lnTo>
                      <a:pt x="240" y="352"/>
                    </a:lnTo>
                    <a:lnTo>
                      <a:pt x="240" y="348"/>
                    </a:lnTo>
                    <a:lnTo>
                      <a:pt x="240" y="346"/>
                    </a:lnTo>
                    <a:lnTo>
                      <a:pt x="238" y="346"/>
                    </a:lnTo>
                    <a:lnTo>
                      <a:pt x="236" y="346"/>
                    </a:lnTo>
                    <a:lnTo>
                      <a:pt x="236" y="346"/>
                    </a:lnTo>
                    <a:lnTo>
                      <a:pt x="240" y="344"/>
                    </a:lnTo>
                    <a:lnTo>
                      <a:pt x="240" y="342"/>
                    </a:lnTo>
                    <a:lnTo>
                      <a:pt x="240" y="342"/>
                    </a:lnTo>
                    <a:lnTo>
                      <a:pt x="234" y="342"/>
                    </a:lnTo>
                    <a:lnTo>
                      <a:pt x="228" y="340"/>
                    </a:lnTo>
                    <a:lnTo>
                      <a:pt x="228" y="340"/>
                    </a:lnTo>
                    <a:lnTo>
                      <a:pt x="224" y="340"/>
                    </a:lnTo>
                    <a:lnTo>
                      <a:pt x="220" y="342"/>
                    </a:lnTo>
                    <a:lnTo>
                      <a:pt x="216" y="342"/>
                    </a:lnTo>
                    <a:lnTo>
                      <a:pt x="214" y="344"/>
                    </a:lnTo>
                    <a:lnTo>
                      <a:pt x="212" y="346"/>
                    </a:lnTo>
                    <a:lnTo>
                      <a:pt x="212" y="348"/>
                    </a:lnTo>
                    <a:lnTo>
                      <a:pt x="210" y="350"/>
                    </a:lnTo>
                    <a:lnTo>
                      <a:pt x="212" y="352"/>
                    </a:lnTo>
                    <a:lnTo>
                      <a:pt x="214" y="352"/>
                    </a:lnTo>
                    <a:lnTo>
                      <a:pt x="214" y="354"/>
                    </a:lnTo>
                    <a:lnTo>
                      <a:pt x="214" y="354"/>
                    </a:lnTo>
                    <a:lnTo>
                      <a:pt x="212" y="354"/>
                    </a:lnTo>
                    <a:lnTo>
                      <a:pt x="208" y="356"/>
                    </a:lnTo>
                    <a:lnTo>
                      <a:pt x="206" y="360"/>
                    </a:lnTo>
                    <a:lnTo>
                      <a:pt x="206" y="362"/>
                    </a:lnTo>
                    <a:lnTo>
                      <a:pt x="208" y="364"/>
                    </a:lnTo>
                    <a:lnTo>
                      <a:pt x="210" y="362"/>
                    </a:lnTo>
                    <a:lnTo>
                      <a:pt x="214" y="362"/>
                    </a:lnTo>
                    <a:lnTo>
                      <a:pt x="214" y="362"/>
                    </a:lnTo>
                    <a:lnTo>
                      <a:pt x="212" y="364"/>
                    </a:lnTo>
                    <a:lnTo>
                      <a:pt x="210" y="366"/>
                    </a:lnTo>
                    <a:lnTo>
                      <a:pt x="212" y="366"/>
                    </a:lnTo>
                    <a:lnTo>
                      <a:pt x="214" y="364"/>
                    </a:lnTo>
                    <a:lnTo>
                      <a:pt x="216" y="364"/>
                    </a:lnTo>
                    <a:lnTo>
                      <a:pt x="216" y="364"/>
                    </a:lnTo>
                    <a:lnTo>
                      <a:pt x="214" y="366"/>
                    </a:lnTo>
                    <a:lnTo>
                      <a:pt x="214" y="368"/>
                    </a:lnTo>
                    <a:lnTo>
                      <a:pt x="214" y="370"/>
                    </a:lnTo>
                    <a:lnTo>
                      <a:pt x="218" y="370"/>
                    </a:lnTo>
                    <a:lnTo>
                      <a:pt x="216" y="370"/>
                    </a:lnTo>
                    <a:lnTo>
                      <a:pt x="214" y="372"/>
                    </a:lnTo>
                    <a:lnTo>
                      <a:pt x="214" y="372"/>
                    </a:lnTo>
                    <a:lnTo>
                      <a:pt x="214" y="374"/>
                    </a:lnTo>
                    <a:lnTo>
                      <a:pt x="214" y="376"/>
                    </a:lnTo>
                    <a:lnTo>
                      <a:pt x="214" y="378"/>
                    </a:lnTo>
                    <a:lnTo>
                      <a:pt x="212" y="376"/>
                    </a:lnTo>
                    <a:lnTo>
                      <a:pt x="210" y="378"/>
                    </a:lnTo>
                    <a:lnTo>
                      <a:pt x="208" y="376"/>
                    </a:lnTo>
                    <a:lnTo>
                      <a:pt x="206" y="376"/>
                    </a:lnTo>
                    <a:lnTo>
                      <a:pt x="204" y="380"/>
                    </a:lnTo>
                    <a:lnTo>
                      <a:pt x="204" y="382"/>
                    </a:lnTo>
                    <a:lnTo>
                      <a:pt x="206" y="386"/>
                    </a:lnTo>
                    <a:lnTo>
                      <a:pt x="204" y="388"/>
                    </a:lnTo>
                    <a:lnTo>
                      <a:pt x="206" y="390"/>
                    </a:lnTo>
                    <a:lnTo>
                      <a:pt x="208" y="392"/>
                    </a:lnTo>
                    <a:lnTo>
                      <a:pt x="208" y="394"/>
                    </a:lnTo>
                    <a:lnTo>
                      <a:pt x="212" y="396"/>
                    </a:lnTo>
                    <a:lnTo>
                      <a:pt x="214" y="398"/>
                    </a:lnTo>
                    <a:lnTo>
                      <a:pt x="216" y="396"/>
                    </a:lnTo>
                    <a:lnTo>
                      <a:pt x="218" y="396"/>
                    </a:lnTo>
                    <a:lnTo>
                      <a:pt x="220" y="394"/>
                    </a:lnTo>
                    <a:lnTo>
                      <a:pt x="218" y="390"/>
                    </a:lnTo>
                    <a:lnTo>
                      <a:pt x="220" y="388"/>
                    </a:lnTo>
                    <a:lnTo>
                      <a:pt x="220" y="386"/>
                    </a:lnTo>
                    <a:lnTo>
                      <a:pt x="220" y="388"/>
                    </a:lnTo>
                    <a:lnTo>
                      <a:pt x="220" y="390"/>
                    </a:lnTo>
                    <a:lnTo>
                      <a:pt x="220" y="392"/>
                    </a:lnTo>
                    <a:lnTo>
                      <a:pt x="220" y="396"/>
                    </a:lnTo>
                    <a:lnTo>
                      <a:pt x="222" y="396"/>
                    </a:lnTo>
                    <a:lnTo>
                      <a:pt x="224" y="394"/>
                    </a:lnTo>
                    <a:lnTo>
                      <a:pt x="224" y="392"/>
                    </a:lnTo>
                    <a:lnTo>
                      <a:pt x="226" y="390"/>
                    </a:lnTo>
                    <a:lnTo>
                      <a:pt x="226" y="392"/>
                    </a:lnTo>
                    <a:lnTo>
                      <a:pt x="226" y="392"/>
                    </a:lnTo>
                    <a:lnTo>
                      <a:pt x="226" y="394"/>
                    </a:lnTo>
                    <a:lnTo>
                      <a:pt x="228" y="398"/>
                    </a:lnTo>
                    <a:lnTo>
                      <a:pt x="232" y="400"/>
                    </a:lnTo>
                    <a:lnTo>
                      <a:pt x="234" y="400"/>
                    </a:lnTo>
                    <a:lnTo>
                      <a:pt x="234" y="398"/>
                    </a:lnTo>
                    <a:lnTo>
                      <a:pt x="236" y="400"/>
                    </a:lnTo>
                    <a:lnTo>
                      <a:pt x="236" y="400"/>
                    </a:lnTo>
                    <a:lnTo>
                      <a:pt x="234" y="400"/>
                    </a:lnTo>
                    <a:lnTo>
                      <a:pt x="234" y="402"/>
                    </a:lnTo>
                    <a:lnTo>
                      <a:pt x="232" y="404"/>
                    </a:lnTo>
                    <a:lnTo>
                      <a:pt x="232" y="404"/>
                    </a:lnTo>
                    <a:lnTo>
                      <a:pt x="234" y="406"/>
                    </a:lnTo>
                    <a:lnTo>
                      <a:pt x="234" y="408"/>
                    </a:lnTo>
                    <a:lnTo>
                      <a:pt x="232" y="408"/>
                    </a:lnTo>
                    <a:lnTo>
                      <a:pt x="230" y="408"/>
                    </a:lnTo>
                    <a:lnTo>
                      <a:pt x="230" y="410"/>
                    </a:lnTo>
                    <a:lnTo>
                      <a:pt x="232" y="410"/>
                    </a:lnTo>
                    <a:lnTo>
                      <a:pt x="236" y="410"/>
                    </a:lnTo>
                    <a:lnTo>
                      <a:pt x="238" y="412"/>
                    </a:lnTo>
                    <a:lnTo>
                      <a:pt x="242" y="412"/>
                    </a:lnTo>
                    <a:lnTo>
                      <a:pt x="244" y="412"/>
                    </a:lnTo>
                    <a:lnTo>
                      <a:pt x="244" y="410"/>
                    </a:lnTo>
                    <a:lnTo>
                      <a:pt x="246" y="410"/>
                    </a:lnTo>
                    <a:lnTo>
                      <a:pt x="246" y="412"/>
                    </a:lnTo>
                    <a:lnTo>
                      <a:pt x="248" y="416"/>
                    </a:lnTo>
                    <a:lnTo>
                      <a:pt x="248" y="418"/>
                    </a:lnTo>
                    <a:lnTo>
                      <a:pt x="250" y="418"/>
                    </a:lnTo>
                    <a:lnTo>
                      <a:pt x="252" y="416"/>
                    </a:lnTo>
                    <a:lnTo>
                      <a:pt x="252" y="412"/>
                    </a:lnTo>
                    <a:lnTo>
                      <a:pt x="248" y="412"/>
                    </a:lnTo>
                    <a:lnTo>
                      <a:pt x="248" y="410"/>
                    </a:lnTo>
                    <a:lnTo>
                      <a:pt x="248" y="410"/>
                    </a:lnTo>
                    <a:lnTo>
                      <a:pt x="250" y="410"/>
                    </a:lnTo>
                    <a:lnTo>
                      <a:pt x="252" y="412"/>
                    </a:lnTo>
                    <a:lnTo>
                      <a:pt x="254" y="414"/>
                    </a:lnTo>
                    <a:lnTo>
                      <a:pt x="254" y="416"/>
                    </a:lnTo>
                    <a:lnTo>
                      <a:pt x="256" y="416"/>
                    </a:lnTo>
                    <a:lnTo>
                      <a:pt x="256" y="414"/>
                    </a:lnTo>
                    <a:lnTo>
                      <a:pt x="256" y="414"/>
                    </a:lnTo>
                    <a:lnTo>
                      <a:pt x="258" y="416"/>
                    </a:lnTo>
                    <a:lnTo>
                      <a:pt x="262" y="418"/>
                    </a:lnTo>
                    <a:lnTo>
                      <a:pt x="262" y="416"/>
                    </a:lnTo>
                    <a:lnTo>
                      <a:pt x="262" y="416"/>
                    </a:lnTo>
                    <a:lnTo>
                      <a:pt x="262" y="414"/>
                    </a:lnTo>
                    <a:lnTo>
                      <a:pt x="262" y="412"/>
                    </a:lnTo>
                    <a:lnTo>
                      <a:pt x="262" y="412"/>
                    </a:lnTo>
                    <a:lnTo>
                      <a:pt x="264" y="414"/>
                    </a:lnTo>
                    <a:lnTo>
                      <a:pt x="266" y="414"/>
                    </a:lnTo>
                    <a:lnTo>
                      <a:pt x="266" y="414"/>
                    </a:lnTo>
                    <a:lnTo>
                      <a:pt x="266" y="418"/>
                    </a:lnTo>
                    <a:lnTo>
                      <a:pt x="268" y="418"/>
                    </a:lnTo>
                    <a:lnTo>
                      <a:pt x="270" y="418"/>
                    </a:lnTo>
                    <a:lnTo>
                      <a:pt x="270" y="416"/>
                    </a:lnTo>
                    <a:lnTo>
                      <a:pt x="268" y="414"/>
                    </a:lnTo>
                    <a:lnTo>
                      <a:pt x="268" y="414"/>
                    </a:lnTo>
                    <a:lnTo>
                      <a:pt x="266" y="412"/>
                    </a:lnTo>
                    <a:lnTo>
                      <a:pt x="266" y="412"/>
                    </a:lnTo>
                    <a:lnTo>
                      <a:pt x="268" y="412"/>
                    </a:lnTo>
                    <a:lnTo>
                      <a:pt x="268" y="412"/>
                    </a:lnTo>
                    <a:lnTo>
                      <a:pt x="270" y="410"/>
                    </a:lnTo>
                    <a:lnTo>
                      <a:pt x="272" y="408"/>
                    </a:lnTo>
                    <a:lnTo>
                      <a:pt x="272" y="408"/>
                    </a:lnTo>
                    <a:close/>
                    <a:moveTo>
                      <a:pt x="86" y="562"/>
                    </a:moveTo>
                    <a:lnTo>
                      <a:pt x="86" y="558"/>
                    </a:lnTo>
                    <a:lnTo>
                      <a:pt x="86" y="558"/>
                    </a:lnTo>
                    <a:lnTo>
                      <a:pt x="86" y="556"/>
                    </a:lnTo>
                    <a:lnTo>
                      <a:pt x="84" y="556"/>
                    </a:lnTo>
                    <a:lnTo>
                      <a:pt x="82" y="558"/>
                    </a:lnTo>
                    <a:lnTo>
                      <a:pt x="82" y="560"/>
                    </a:lnTo>
                    <a:lnTo>
                      <a:pt x="84" y="562"/>
                    </a:lnTo>
                    <a:lnTo>
                      <a:pt x="86" y="562"/>
                    </a:lnTo>
                    <a:lnTo>
                      <a:pt x="86" y="562"/>
                    </a:lnTo>
                    <a:lnTo>
                      <a:pt x="86" y="562"/>
                    </a:lnTo>
                    <a:close/>
                    <a:moveTo>
                      <a:pt x="150" y="520"/>
                    </a:moveTo>
                    <a:lnTo>
                      <a:pt x="152" y="520"/>
                    </a:lnTo>
                    <a:lnTo>
                      <a:pt x="150" y="520"/>
                    </a:lnTo>
                    <a:lnTo>
                      <a:pt x="150" y="518"/>
                    </a:lnTo>
                    <a:lnTo>
                      <a:pt x="148" y="518"/>
                    </a:lnTo>
                    <a:lnTo>
                      <a:pt x="148" y="520"/>
                    </a:lnTo>
                    <a:lnTo>
                      <a:pt x="150" y="520"/>
                    </a:lnTo>
                    <a:close/>
                    <a:moveTo>
                      <a:pt x="200" y="466"/>
                    </a:moveTo>
                    <a:lnTo>
                      <a:pt x="202" y="466"/>
                    </a:lnTo>
                    <a:lnTo>
                      <a:pt x="206" y="464"/>
                    </a:lnTo>
                    <a:lnTo>
                      <a:pt x="208" y="462"/>
                    </a:lnTo>
                    <a:lnTo>
                      <a:pt x="208" y="458"/>
                    </a:lnTo>
                    <a:lnTo>
                      <a:pt x="210" y="456"/>
                    </a:lnTo>
                    <a:lnTo>
                      <a:pt x="210" y="458"/>
                    </a:lnTo>
                    <a:lnTo>
                      <a:pt x="210" y="462"/>
                    </a:lnTo>
                    <a:lnTo>
                      <a:pt x="212" y="458"/>
                    </a:lnTo>
                    <a:lnTo>
                      <a:pt x="212" y="456"/>
                    </a:lnTo>
                    <a:lnTo>
                      <a:pt x="208" y="452"/>
                    </a:lnTo>
                    <a:lnTo>
                      <a:pt x="200" y="448"/>
                    </a:lnTo>
                    <a:lnTo>
                      <a:pt x="196" y="448"/>
                    </a:lnTo>
                    <a:lnTo>
                      <a:pt x="194" y="450"/>
                    </a:lnTo>
                    <a:lnTo>
                      <a:pt x="192" y="454"/>
                    </a:lnTo>
                    <a:lnTo>
                      <a:pt x="192" y="460"/>
                    </a:lnTo>
                    <a:lnTo>
                      <a:pt x="192" y="464"/>
                    </a:lnTo>
                    <a:lnTo>
                      <a:pt x="194" y="466"/>
                    </a:lnTo>
                    <a:lnTo>
                      <a:pt x="194" y="466"/>
                    </a:lnTo>
                    <a:lnTo>
                      <a:pt x="196" y="466"/>
                    </a:lnTo>
                    <a:lnTo>
                      <a:pt x="196" y="468"/>
                    </a:lnTo>
                    <a:lnTo>
                      <a:pt x="198" y="468"/>
                    </a:lnTo>
                    <a:lnTo>
                      <a:pt x="200" y="466"/>
                    </a:lnTo>
                    <a:close/>
                    <a:moveTo>
                      <a:pt x="222" y="472"/>
                    </a:moveTo>
                    <a:lnTo>
                      <a:pt x="222" y="472"/>
                    </a:lnTo>
                    <a:lnTo>
                      <a:pt x="224" y="472"/>
                    </a:lnTo>
                    <a:lnTo>
                      <a:pt x="226" y="470"/>
                    </a:lnTo>
                    <a:lnTo>
                      <a:pt x="228" y="470"/>
                    </a:lnTo>
                    <a:lnTo>
                      <a:pt x="224" y="470"/>
                    </a:lnTo>
                    <a:lnTo>
                      <a:pt x="222" y="470"/>
                    </a:lnTo>
                    <a:lnTo>
                      <a:pt x="222" y="472"/>
                    </a:lnTo>
                    <a:close/>
                    <a:moveTo>
                      <a:pt x="258" y="472"/>
                    </a:moveTo>
                    <a:lnTo>
                      <a:pt x="258" y="472"/>
                    </a:lnTo>
                    <a:lnTo>
                      <a:pt x="260" y="470"/>
                    </a:lnTo>
                    <a:lnTo>
                      <a:pt x="260" y="468"/>
                    </a:lnTo>
                    <a:lnTo>
                      <a:pt x="258" y="468"/>
                    </a:lnTo>
                    <a:lnTo>
                      <a:pt x="256" y="470"/>
                    </a:lnTo>
                    <a:lnTo>
                      <a:pt x="258" y="472"/>
                    </a:lnTo>
                    <a:close/>
                    <a:moveTo>
                      <a:pt x="252" y="472"/>
                    </a:moveTo>
                    <a:lnTo>
                      <a:pt x="254" y="472"/>
                    </a:lnTo>
                    <a:lnTo>
                      <a:pt x="254" y="470"/>
                    </a:lnTo>
                    <a:lnTo>
                      <a:pt x="254" y="470"/>
                    </a:lnTo>
                    <a:lnTo>
                      <a:pt x="254" y="470"/>
                    </a:lnTo>
                    <a:lnTo>
                      <a:pt x="252" y="472"/>
                    </a:lnTo>
                    <a:close/>
                    <a:moveTo>
                      <a:pt x="282" y="458"/>
                    </a:moveTo>
                    <a:lnTo>
                      <a:pt x="282" y="460"/>
                    </a:lnTo>
                    <a:lnTo>
                      <a:pt x="284" y="458"/>
                    </a:lnTo>
                    <a:lnTo>
                      <a:pt x="288" y="458"/>
                    </a:lnTo>
                    <a:lnTo>
                      <a:pt x="288" y="456"/>
                    </a:lnTo>
                    <a:lnTo>
                      <a:pt x="286" y="456"/>
                    </a:lnTo>
                    <a:lnTo>
                      <a:pt x="282" y="458"/>
                    </a:lnTo>
                    <a:lnTo>
                      <a:pt x="282" y="458"/>
                    </a:lnTo>
                    <a:close/>
                    <a:moveTo>
                      <a:pt x="270" y="456"/>
                    </a:moveTo>
                    <a:lnTo>
                      <a:pt x="270" y="458"/>
                    </a:lnTo>
                    <a:lnTo>
                      <a:pt x="272" y="458"/>
                    </a:lnTo>
                    <a:lnTo>
                      <a:pt x="272" y="456"/>
                    </a:lnTo>
                    <a:lnTo>
                      <a:pt x="270" y="456"/>
                    </a:lnTo>
                    <a:lnTo>
                      <a:pt x="270" y="456"/>
                    </a:lnTo>
                    <a:close/>
                    <a:moveTo>
                      <a:pt x="262" y="456"/>
                    </a:moveTo>
                    <a:lnTo>
                      <a:pt x="264" y="456"/>
                    </a:lnTo>
                    <a:lnTo>
                      <a:pt x="266" y="458"/>
                    </a:lnTo>
                    <a:lnTo>
                      <a:pt x="268" y="458"/>
                    </a:lnTo>
                    <a:lnTo>
                      <a:pt x="266" y="456"/>
                    </a:lnTo>
                    <a:lnTo>
                      <a:pt x="264" y="454"/>
                    </a:lnTo>
                    <a:lnTo>
                      <a:pt x="262" y="456"/>
                    </a:lnTo>
                    <a:close/>
                    <a:moveTo>
                      <a:pt x="258" y="456"/>
                    </a:moveTo>
                    <a:lnTo>
                      <a:pt x="260" y="458"/>
                    </a:lnTo>
                    <a:lnTo>
                      <a:pt x="260" y="458"/>
                    </a:lnTo>
                    <a:lnTo>
                      <a:pt x="262" y="456"/>
                    </a:lnTo>
                    <a:lnTo>
                      <a:pt x="260" y="456"/>
                    </a:lnTo>
                    <a:lnTo>
                      <a:pt x="258" y="456"/>
                    </a:lnTo>
                    <a:close/>
                    <a:moveTo>
                      <a:pt x="522" y="376"/>
                    </a:moveTo>
                    <a:lnTo>
                      <a:pt x="522" y="380"/>
                    </a:lnTo>
                    <a:lnTo>
                      <a:pt x="522" y="380"/>
                    </a:lnTo>
                    <a:lnTo>
                      <a:pt x="524" y="378"/>
                    </a:lnTo>
                    <a:lnTo>
                      <a:pt x="522" y="376"/>
                    </a:lnTo>
                    <a:lnTo>
                      <a:pt x="522" y="376"/>
                    </a:lnTo>
                    <a:close/>
                    <a:moveTo>
                      <a:pt x="516" y="368"/>
                    </a:moveTo>
                    <a:lnTo>
                      <a:pt x="518" y="374"/>
                    </a:lnTo>
                    <a:lnTo>
                      <a:pt x="518" y="376"/>
                    </a:lnTo>
                    <a:lnTo>
                      <a:pt x="518" y="380"/>
                    </a:lnTo>
                    <a:lnTo>
                      <a:pt x="518" y="380"/>
                    </a:lnTo>
                    <a:lnTo>
                      <a:pt x="520" y="378"/>
                    </a:lnTo>
                    <a:lnTo>
                      <a:pt x="520" y="372"/>
                    </a:lnTo>
                    <a:lnTo>
                      <a:pt x="518" y="368"/>
                    </a:lnTo>
                    <a:lnTo>
                      <a:pt x="516" y="368"/>
                    </a:lnTo>
                    <a:close/>
                    <a:moveTo>
                      <a:pt x="514" y="364"/>
                    </a:moveTo>
                    <a:lnTo>
                      <a:pt x="514" y="366"/>
                    </a:lnTo>
                    <a:lnTo>
                      <a:pt x="516" y="368"/>
                    </a:lnTo>
                    <a:lnTo>
                      <a:pt x="516" y="366"/>
                    </a:lnTo>
                    <a:lnTo>
                      <a:pt x="514" y="364"/>
                    </a:lnTo>
                    <a:lnTo>
                      <a:pt x="514" y="364"/>
                    </a:lnTo>
                    <a:close/>
                    <a:moveTo>
                      <a:pt x="290" y="438"/>
                    </a:moveTo>
                    <a:lnTo>
                      <a:pt x="290" y="438"/>
                    </a:lnTo>
                    <a:lnTo>
                      <a:pt x="290" y="436"/>
                    </a:lnTo>
                    <a:lnTo>
                      <a:pt x="290" y="436"/>
                    </a:lnTo>
                    <a:lnTo>
                      <a:pt x="290" y="438"/>
                    </a:lnTo>
                    <a:close/>
                    <a:moveTo>
                      <a:pt x="302" y="448"/>
                    </a:moveTo>
                    <a:lnTo>
                      <a:pt x="302" y="448"/>
                    </a:lnTo>
                    <a:lnTo>
                      <a:pt x="304" y="446"/>
                    </a:lnTo>
                    <a:lnTo>
                      <a:pt x="302" y="446"/>
                    </a:lnTo>
                    <a:lnTo>
                      <a:pt x="302" y="448"/>
                    </a:lnTo>
                    <a:close/>
                    <a:moveTo>
                      <a:pt x="300" y="444"/>
                    </a:moveTo>
                    <a:lnTo>
                      <a:pt x="298" y="442"/>
                    </a:lnTo>
                    <a:lnTo>
                      <a:pt x="296" y="440"/>
                    </a:lnTo>
                    <a:lnTo>
                      <a:pt x="294" y="438"/>
                    </a:lnTo>
                    <a:lnTo>
                      <a:pt x="292" y="440"/>
                    </a:lnTo>
                    <a:lnTo>
                      <a:pt x="296" y="442"/>
                    </a:lnTo>
                    <a:lnTo>
                      <a:pt x="300" y="444"/>
                    </a:lnTo>
                    <a:close/>
                    <a:moveTo>
                      <a:pt x="306" y="432"/>
                    </a:moveTo>
                    <a:lnTo>
                      <a:pt x="306" y="430"/>
                    </a:lnTo>
                    <a:lnTo>
                      <a:pt x="306" y="426"/>
                    </a:lnTo>
                    <a:lnTo>
                      <a:pt x="302" y="424"/>
                    </a:lnTo>
                    <a:lnTo>
                      <a:pt x="298" y="420"/>
                    </a:lnTo>
                    <a:lnTo>
                      <a:pt x="296" y="420"/>
                    </a:lnTo>
                    <a:lnTo>
                      <a:pt x="294" y="418"/>
                    </a:lnTo>
                    <a:lnTo>
                      <a:pt x="292" y="416"/>
                    </a:lnTo>
                    <a:lnTo>
                      <a:pt x="290" y="414"/>
                    </a:lnTo>
                    <a:lnTo>
                      <a:pt x="288" y="412"/>
                    </a:lnTo>
                    <a:lnTo>
                      <a:pt x="286" y="412"/>
                    </a:lnTo>
                    <a:lnTo>
                      <a:pt x="284" y="412"/>
                    </a:lnTo>
                    <a:lnTo>
                      <a:pt x="284" y="414"/>
                    </a:lnTo>
                    <a:lnTo>
                      <a:pt x="282" y="416"/>
                    </a:lnTo>
                    <a:lnTo>
                      <a:pt x="284" y="418"/>
                    </a:lnTo>
                    <a:lnTo>
                      <a:pt x="286" y="418"/>
                    </a:lnTo>
                    <a:lnTo>
                      <a:pt x="286" y="420"/>
                    </a:lnTo>
                    <a:lnTo>
                      <a:pt x="284" y="420"/>
                    </a:lnTo>
                    <a:lnTo>
                      <a:pt x="282" y="418"/>
                    </a:lnTo>
                    <a:lnTo>
                      <a:pt x="282" y="418"/>
                    </a:lnTo>
                    <a:lnTo>
                      <a:pt x="282" y="420"/>
                    </a:lnTo>
                    <a:lnTo>
                      <a:pt x="288" y="424"/>
                    </a:lnTo>
                    <a:lnTo>
                      <a:pt x="290" y="426"/>
                    </a:lnTo>
                    <a:lnTo>
                      <a:pt x="290" y="428"/>
                    </a:lnTo>
                    <a:lnTo>
                      <a:pt x="292" y="430"/>
                    </a:lnTo>
                    <a:lnTo>
                      <a:pt x="292" y="426"/>
                    </a:lnTo>
                    <a:lnTo>
                      <a:pt x="294" y="426"/>
                    </a:lnTo>
                    <a:lnTo>
                      <a:pt x="296" y="426"/>
                    </a:lnTo>
                    <a:lnTo>
                      <a:pt x="296" y="428"/>
                    </a:lnTo>
                    <a:lnTo>
                      <a:pt x="298" y="430"/>
                    </a:lnTo>
                    <a:lnTo>
                      <a:pt x="298" y="432"/>
                    </a:lnTo>
                    <a:lnTo>
                      <a:pt x="298" y="434"/>
                    </a:lnTo>
                    <a:lnTo>
                      <a:pt x="302" y="434"/>
                    </a:lnTo>
                    <a:lnTo>
                      <a:pt x="304" y="432"/>
                    </a:lnTo>
                    <a:lnTo>
                      <a:pt x="306" y="432"/>
                    </a:lnTo>
                    <a:close/>
                    <a:moveTo>
                      <a:pt x="364" y="328"/>
                    </a:moveTo>
                    <a:lnTo>
                      <a:pt x="366" y="328"/>
                    </a:lnTo>
                    <a:lnTo>
                      <a:pt x="364" y="326"/>
                    </a:lnTo>
                    <a:lnTo>
                      <a:pt x="364" y="326"/>
                    </a:lnTo>
                    <a:lnTo>
                      <a:pt x="366" y="326"/>
                    </a:lnTo>
                    <a:lnTo>
                      <a:pt x="366" y="328"/>
                    </a:lnTo>
                    <a:lnTo>
                      <a:pt x="368" y="326"/>
                    </a:lnTo>
                    <a:lnTo>
                      <a:pt x="370" y="328"/>
                    </a:lnTo>
                    <a:lnTo>
                      <a:pt x="372" y="326"/>
                    </a:lnTo>
                    <a:lnTo>
                      <a:pt x="372" y="326"/>
                    </a:lnTo>
                    <a:lnTo>
                      <a:pt x="374" y="324"/>
                    </a:lnTo>
                    <a:lnTo>
                      <a:pt x="378" y="322"/>
                    </a:lnTo>
                    <a:lnTo>
                      <a:pt x="378" y="320"/>
                    </a:lnTo>
                    <a:lnTo>
                      <a:pt x="376" y="318"/>
                    </a:lnTo>
                    <a:lnTo>
                      <a:pt x="374" y="316"/>
                    </a:lnTo>
                    <a:lnTo>
                      <a:pt x="372" y="314"/>
                    </a:lnTo>
                    <a:lnTo>
                      <a:pt x="370" y="312"/>
                    </a:lnTo>
                    <a:lnTo>
                      <a:pt x="368" y="312"/>
                    </a:lnTo>
                    <a:lnTo>
                      <a:pt x="366" y="312"/>
                    </a:lnTo>
                    <a:lnTo>
                      <a:pt x="366" y="314"/>
                    </a:lnTo>
                    <a:lnTo>
                      <a:pt x="362" y="314"/>
                    </a:lnTo>
                    <a:lnTo>
                      <a:pt x="360" y="316"/>
                    </a:lnTo>
                    <a:lnTo>
                      <a:pt x="360" y="318"/>
                    </a:lnTo>
                    <a:lnTo>
                      <a:pt x="362" y="320"/>
                    </a:lnTo>
                    <a:lnTo>
                      <a:pt x="362" y="322"/>
                    </a:lnTo>
                    <a:lnTo>
                      <a:pt x="362" y="326"/>
                    </a:lnTo>
                    <a:lnTo>
                      <a:pt x="364" y="328"/>
                    </a:lnTo>
                    <a:close/>
                    <a:moveTo>
                      <a:pt x="372" y="432"/>
                    </a:moveTo>
                    <a:lnTo>
                      <a:pt x="372" y="432"/>
                    </a:lnTo>
                    <a:lnTo>
                      <a:pt x="374" y="434"/>
                    </a:lnTo>
                    <a:lnTo>
                      <a:pt x="376" y="432"/>
                    </a:lnTo>
                    <a:lnTo>
                      <a:pt x="374" y="430"/>
                    </a:lnTo>
                    <a:lnTo>
                      <a:pt x="374" y="428"/>
                    </a:lnTo>
                    <a:lnTo>
                      <a:pt x="372" y="430"/>
                    </a:lnTo>
                    <a:lnTo>
                      <a:pt x="372" y="430"/>
                    </a:lnTo>
                    <a:lnTo>
                      <a:pt x="372" y="432"/>
                    </a:lnTo>
                    <a:close/>
                    <a:moveTo>
                      <a:pt x="418" y="490"/>
                    </a:moveTo>
                    <a:lnTo>
                      <a:pt x="418" y="492"/>
                    </a:lnTo>
                    <a:lnTo>
                      <a:pt x="420" y="492"/>
                    </a:lnTo>
                    <a:lnTo>
                      <a:pt x="420" y="494"/>
                    </a:lnTo>
                    <a:lnTo>
                      <a:pt x="422" y="494"/>
                    </a:lnTo>
                    <a:lnTo>
                      <a:pt x="424" y="494"/>
                    </a:lnTo>
                    <a:lnTo>
                      <a:pt x="426" y="494"/>
                    </a:lnTo>
                    <a:lnTo>
                      <a:pt x="424" y="490"/>
                    </a:lnTo>
                    <a:lnTo>
                      <a:pt x="422" y="490"/>
                    </a:lnTo>
                    <a:lnTo>
                      <a:pt x="422" y="490"/>
                    </a:lnTo>
                    <a:lnTo>
                      <a:pt x="420" y="490"/>
                    </a:lnTo>
                    <a:lnTo>
                      <a:pt x="418" y="490"/>
                    </a:lnTo>
                    <a:close/>
                    <a:moveTo>
                      <a:pt x="410" y="326"/>
                    </a:moveTo>
                    <a:lnTo>
                      <a:pt x="408" y="324"/>
                    </a:lnTo>
                    <a:lnTo>
                      <a:pt x="408" y="324"/>
                    </a:lnTo>
                    <a:lnTo>
                      <a:pt x="408" y="322"/>
                    </a:lnTo>
                    <a:lnTo>
                      <a:pt x="408" y="320"/>
                    </a:lnTo>
                    <a:lnTo>
                      <a:pt x="408" y="318"/>
                    </a:lnTo>
                    <a:lnTo>
                      <a:pt x="406" y="318"/>
                    </a:lnTo>
                    <a:lnTo>
                      <a:pt x="404" y="320"/>
                    </a:lnTo>
                    <a:lnTo>
                      <a:pt x="404" y="324"/>
                    </a:lnTo>
                    <a:lnTo>
                      <a:pt x="404" y="326"/>
                    </a:lnTo>
                    <a:lnTo>
                      <a:pt x="406" y="326"/>
                    </a:lnTo>
                    <a:lnTo>
                      <a:pt x="408" y="326"/>
                    </a:lnTo>
                    <a:lnTo>
                      <a:pt x="410" y="326"/>
                    </a:lnTo>
                    <a:close/>
                    <a:moveTo>
                      <a:pt x="406" y="308"/>
                    </a:moveTo>
                    <a:lnTo>
                      <a:pt x="408" y="306"/>
                    </a:lnTo>
                    <a:lnTo>
                      <a:pt x="408" y="308"/>
                    </a:lnTo>
                    <a:lnTo>
                      <a:pt x="412" y="306"/>
                    </a:lnTo>
                    <a:lnTo>
                      <a:pt x="410" y="304"/>
                    </a:lnTo>
                    <a:lnTo>
                      <a:pt x="410" y="304"/>
                    </a:lnTo>
                    <a:lnTo>
                      <a:pt x="412" y="302"/>
                    </a:lnTo>
                    <a:lnTo>
                      <a:pt x="412" y="302"/>
                    </a:lnTo>
                    <a:lnTo>
                      <a:pt x="410" y="302"/>
                    </a:lnTo>
                    <a:lnTo>
                      <a:pt x="406" y="304"/>
                    </a:lnTo>
                    <a:lnTo>
                      <a:pt x="406" y="306"/>
                    </a:lnTo>
                    <a:lnTo>
                      <a:pt x="406" y="308"/>
                    </a:lnTo>
                    <a:close/>
                    <a:moveTo>
                      <a:pt x="416" y="312"/>
                    </a:moveTo>
                    <a:lnTo>
                      <a:pt x="418" y="314"/>
                    </a:lnTo>
                    <a:lnTo>
                      <a:pt x="422" y="314"/>
                    </a:lnTo>
                    <a:lnTo>
                      <a:pt x="424" y="314"/>
                    </a:lnTo>
                    <a:lnTo>
                      <a:pt x="422" y="312"/>
                    </a:lnTo>
                    <a:lnTo>
                      <a:pt x="420" y="312"/>
                    </a:lnTo>
                    <a:lnTo>
                      <a:pt x="418" y="312"/>
                    </a:lnTo>
                    <a:lnTo>
                      <a:pt x="416" y="312"/>
                    </a:lnTo>
                    <a:close/>
                    <a:moveTo>
                      <a:pt x="440" y="330"/>
                    </a:moveTo>
                    <a:lnTo>
                      <a:pt x="440" y="332"/>
                    </a:lnTo>
                    <a:lnTo>
                      <a:pt x="438" y="334"/>
                    </a:lnTo>
                    <a:lnTo>
                      <a:pt x="436" y="334"/>
                    </a:lnTo>
                    <a:lnTo>
                      <a:pt x="436" y="338"/>
                    </a:lnTo>
                    <a:lnTo>
                      <a:pt x="438" y="340"/>
                    </a:lnTo>
                    <a:lnTo>
                      <a:pt x="440" y="338"/>
                    </a:lnTo>
                    <a:lnTo>
                      <a:pt x="442" y="336"/>
                    </a:lnTo>
                    <a:lnTo>
                      <a:pt x="442" y="336"/>
                    </a:lnTo>
                    <a:lnTo>
                      <a:pt x="444" y="334"/>
                    </a:lnTo>
                    <a:lnTo>
                      <a:pt x="446" y="332"/>
                    </a:lnTo>
                    <a:lnTo>
                      <a:pt x="450" y="330"/>
                    </a:lnTo>
                    <a:lnTo>
                      <a:pt x="448" y="328"/>
                    </a:lnTo>
                    <a:lnTo>
                      <a:pt x="448" y="326"/>
                    </a:lnTo>
                    <a:lnTo>
                      <a:pt x="444" y="326"/>
                    </a:lnTo>
                    <a:lnTo>
                      <a:pt x="442" y="328"/>
                    </a:lnTo>
                    <a:lnTo>
                      <a:pt x="440" y="330"/>
                    </a:lnTo>
                    <a:close/>
                    <a:moveTo>
                      <a:pt x="448" y="306"/>
                    </a:moveTo>
                    <a:lnTo>
                      <a:pt x="446" y="310"/>
                    </a:lnTo>
                    <a:lnTo>
                      <a:pt x="446" y="314"/>
                    </a:lnTo>
                    <a:lnTo>
                      <a:pt x="444" y="316"/>
                    </a:lnTo>
                    <a:lnTo>
                      <a:pt x="444" y="318"/>
                    </a:lnTo>
                    <a:lnTo>
                      <a:pt x="448" y="320"/>
                    </a:lnTo>
                    <a:lnTo>
                      <a:pt x="448" y="320"/>
                    </a:lnTo>
                    <a:lnTo>
                      <a:pt x="450" y="320"/>
                    </a:lnTo>
                    <a:lnTo>
                      <a:pt x="452" y="322"/>
                    </a:lnTo>
                    <a:lnTo>
                      <a:pt x="456" y="320"/>
                    </a:lnTo>
                    <a:lnTo>
                      <a:pt x="456" y="320"/>
                    </a:lnTo>
                    <a:lnTo>
                      <a:pt x="454" y="316"/>
                    </a:lnTo>
                    <a:lnTo>
                      <a:pt x="452" y="312"/>
                    </a:lnTo>
                    <a:lnTo>
                      <a:pt x="450" y="310"/>
                    </a:lnTo>
                    <a:lnTo>
                      <a:pt x="448" y="306"/>
                    </a:lnTo>
                    <a:close/>
                    <a:moveTo>
                      <a:pt x="432" y="266"/>
                    </a:moveTo>
                    <a:lnTo>
                      <a:pt x="430" y="264"/>
                    </a:lnTo>
                    <a:lnTo>
                      <a:pt x="432" y="262"/>
                    </a:lnTo>
                    <a:lnTo>
                      <a:pt x="430" y="262"/>
                    </a:lnTo>
                    <a:lnTo>
                      <a:pt x="428" y="262"/>
                    </a:lnTo>
                    <a:lnTo>
                      <a:pt x="426" y="264"/>
                    </a:lnTo>
                    <a:lnTo>
                      <a:pt x="428" y="264"/>
                    </a:lnTo>
                    <a:lnTo>
                      <a:pt x="428" y="266"/>
                    </a:lnTo>
                    <a:lnTo>
                      <a:pt x="430" y="266"/>
                    </a:lnTo>
                    <a:lnTo>
                      <a:pt x="432" y="266"/>
                    </a:lnTo>
                    <a:close/>
                    <a:moveTo>
                      <a:pt x="440" y="236"/>
                    </a:moveTo>
                    <a:lnTo>
                      <a:pt x="438" y="234"/>
                    </a:lnTo>
                    <a:lnTo>
                      <a:pt x="436" y="234"/>
                    </a:lnTo>
                    <a:lnTo>
                      <a:pt x="436" y="238"/>
                    </a:lnTo>
                    <a:lnTo>
                      <a:pt x="438" y="238"/>
                    </a:lnTo>
                    <a:lnTo>
                      <a:pt x="440" y="238"/>
                    </a:lnTo>
                    <a:lnTo>
                      <a:pt x="442" y="238"/>
                    </a:lnTo>
                    <a:lnTo>
                      <a:pt x="442" y="240"/>
                    </a:lnTo>
                    <a:lnTo>
                      <a:pt x="442" y="242"/>
                    </a:lnTo>
                    <a:lnTo>
                      <a:pt x="442" y="240"/>
                    </a:lnTo>
                    <a:lnTo>
                      <a:pt x="442" y="236"/>
                    </a:lnTo>
                    <a:lnTo>
                      <a:pt x="444" y="236"/>
                    </a:lnTo>
                    <a:lnTo>
                      <a:pt x="444" y="234"/>
                    </a:lnTo>
                    <a:lnTo>
                      <a:pt x="442" y="232"/>
                    </a:lnTo>
                    <a:lnTo>
                      <a:pt x="442" y="232"/>
                    </a:lnTo>
                    <a:lnTo>
                      <a:pt x="442" y="230"/>
                    </a:lnTo>
                    <a:lnTo>
                      <a:pt x="440" y="230"/>
                    </a:lnTo>
                    <a:lnTo>
                      <a:pt x="438" y="230"/>
                    </a:lnTo>
                    <a:lnTo>
                      <a:pt x="438" y="232"/>
                    </a:lnTo>
                    <a:lnTo>
                      <a:pt x="440" y="234"/>
                    </a:lnTo>
                    <a:lnTo>
                      <a:pt x="440" y="236"/>
                    </a:lnTo>
                    <a:close/>
                    <a:moveTo>
                      <a:pt x="436" y="220"/>
                    </a:moveTo>
                    <a:lnTo>
                      <a:pt x="432" y="220"/>
                    </a:lnTo>
                    <a:lnTo>
                      <a:pt x="432" y="218"/>
                    </a:lnTo>
                    <a:lnTo>
                      <a:pt x="430" y="218"/>
                    </a:lnTo>
                    <a:lnTo>
                      <a:pt x="428" y="218"/>
                    </a:lnTo>
                    <a:lnTo>
                      <a:pt x="430" y="220"/>
                    </a:lnTo>
                    <a:lnTo>
                      <a:pt x="432" y="222"/>
                    </a:lnTo>
                    <a:lnTo>
                      <a:pt x="434" y="222"/>
                    </a:lnTo>
                    <a:lnTo>
                      <a:pt x="436" y="220"/>
                    </a:lnTo>
                    <a:close/>
                    <a:moveTo>
                      <a:pt x="436" y="218"/>
                    </a:moveTo>
                    <a:lnTo>
                      <a:pt x="436" y="218"/>
                    </a:lnTo>
                    <a:lnTo>
                      <a:pt x="440" y="218"/>
                    </a:lnTo>
                    <a:lnTo>
                      <a:pt x="442" y="218"/>
                    </a:lnTo>
                    <a:lnTo>
                      <a:pt x="444" y="218"/>
                    </a:lnTo>
                    <a:lnTo>
                      <a:pt x="444" y="216"/>
                    </a:lnTo>
                    <a:lnTo>
                      <a:pt x="440" y="216"/>
                    </a:lnTo>
                    <a:lnTo>
                      <a:pt x="438" y="216"/>
                    </a:lnTo>
                    <a:lnTo>
                      <a:pt x="436" y="216"/>
                    </a:lnTo>
                    <a:lnTo>
                      <a:pt x="436" y="218"/>
                    </a:lnTo>
                    <a:close/>
                    <a:moveTo>
                      <a:pt x="464" y="278"/>
                    </a:moveTo>
                    <a:lnTo>
                      <a:pt x="466" y="274"/>
                    </a:lnTo>
                    <a:lnTo>
                      <a:pt x="464" y="274"/>
                    </a:lnTo>
                    <a:lnTo>
                      <a:pt x="462" y="274"/>
                    </a:lnTo>
                    <a:lnTo>
                      <a:pt x="460" y="274"/>
                    </a:lnTo>
                    <a:lnTo>
                      <a:pt x="462" y="278"/>
                    </a:lnTo>
                    <a:lnTo>
                      <a:pt x="464" y="278"/>
                    </a:lnTo>
                    <a:close/>
                    <a:moveTo>
                      <a:pt x="470" y="276"/>
                    </a:moveTo>
                    <a:lnTo>
                      <a:pt x="472" y="274"/>
                    </a:lnTo>
                    <a:lnTo>
                      <a:pt x="472" y="272"/>
                    </a:lnTo>
                    <a:lnTo>
                      <a:pt x="470" y="272"/>
                    </a:lnTo>
                    <a:lnTo>
                      <a:pt x="470" y="272"/>
                    </a:lnTo>
                    <a:lnTo>
                      <a:pt x="468" y="274"/>
                    </a:lnTo>
                    <a:lnTo>
                      <a:pt x="468" y="274"/>
                    </a:lnTo>
                    <a:lnTo>
                      <a:pt x="470" y="276"/>
                    </a:lnTo>
                    <a:close/>
                    <a:moveTo>
                      <a:pt x="482" y="278"/>
                    </a:moveTo>
                    <a:lnTo>
                      <a:pt x="482" y="276"/>
                    </a:lnTo>
                    <a:lnTo>
                      <a:pt x="480" y="274"/>
                    </a:lnTo>
                    <a:lnTo>
                      <a:pt x="478" y="276"/>
                    </a:lnTo>
                    <a:lnTo>
                      <a:pt x="478" y="276"/>
                    </a:lnTo>
                    <a:lnTo>
                      <a:pt x="482" y="278"/>
                    </a:lnTo>
                    <a:close/>
                    <a:moveTo>
                      <a:pt x="500" y="270"/>
                    </a:moveTo>
                    <a:lnTo>
                      <a:pt x="500" y="274"/>
                    </a:lnTo>
                    <a:lnTo>
                      <a:pt x="502" y="276"/>
                    </a:lnTo>
                    <a:lnTo>
                      <a:pt x="502" y="274"/>
                    </a:lnTo>
                    <a:lnTo>
                      <a:pt x="502" y="272"/>
                    </a:lnTo>
                    <a:lnTo>
                      <a:pt x="500" y="270"/>
                    </a:lnTo>
                    <a:close/>
                    <a:moveTo>
                      <a:pt x="490" y="270"/>
                    </a:moveTo>
                    <a:lnTo>
                      <a:pt x="492" y="270"/>
                    </a:lnTo>
                    <a:lnTo>
                      <a:pt x="492" y="268"/>
                    </a:lnTo>
                    <a:lnTo>
                      <a:pt x="492" y="266"/>
                    </a:lnTo>
                    <a:lnTo>
                      <a:pt x="490" y="268"/>
                    </a:lnTo>
                    <a:lnTo>
                      <a:pt x="490" y="268"/>
                    </a:lnTo>
                    <a:lnTo>
                      <a:pt x="490" y="270"/>
                    </a:lnTo>
                    <a:close/>
                    <a:moveTo>
                      <a:pt x="482" y="258"/>
                    </a:moveTo>
                    <a:lnTo>
                      <a:pt x="482" y="258"/>
                    </a:lnTo>
                    <a:lnTo>
                      <a:pt x="480" y="258"/>
                    </a:lnTo>
                    <a:lnTo>
                      <a:pt x="478" y="260"/>
                    </a:lnTo>
                    <a:lnTo>
                      <a:pt x="478" y="262"/>
                    </a:lnTo>
                    <a:lnTo>
                      <a:pt x="478" y="262"/>
                    </a:lnTo>
                    <a:lnTo>
                      <a:pt x="480" y="262"/>
                    </a:lnTo>
                    <a:lnTo>
                      <a:pt x="480" y="260"/>
                    </a:lnTo>
                    <a:lnTo>
                      <a:pt x="480" y="260"/>
                    </a:lnTo>
                    <a:lnTo>
                      <a:pt x="482" y="258"/>
                    </a:lnTo>
                    <a:close/>
                    <a:moveTo>
                      <a:pt x="488" y="258"/>
                    </a:moveTo>
                    <a:lnTo>
                      <a:pt x="486" y="256"/>
                    </a:lnTo>
                    <a:lnTo>
                      <a:pt x="484" y="256"/>
                    </a:lnTo>
                    <a:lnTo>
                      <a:pt x="484" y="258"/>
                    </a:lnTo>
                    <a:lnTo>
                      <a:pt x="484" y="258"/>
                    </a:lnTo>
                    <a:lnTo>
                      <a:pt x="486" y="258"/>
                    </a:lnTo>
                    <a:lnTo>
                      <a:pt x="488" y="258"/>
                    </a:lnTo>
                    <a:lnTo>
                      <a:pt x="488" y="258"/>
                    </a:lnTo>
                    <a:close/>
                    <a:moveTo>
                      <a:pt x="488" y="258"/>
                    </a:moveTo>
                    <a:lnTo>
                      <a:pt x="490" y="258"/>
                    </a:lnTo>
                    <a:lnTo>
                      <a:pt x="490" y="258"/>
                    </a:lnTo>
                    <a:lnTo>
                      <a:pt x="492" y="258"/>
                    </a:lnTo>
                    <a:lnTo>
                      <a:pt x="492" y="256"/>
                    </a:lnTo>
                    <a:lnTo>
                      <a:pt x="492" y="254"/>
                    </a:lnTo>
                    <a:lnTo>
                      <a:pt x="490" y="254"/>
                    </a:lnTo>
                    <a:lnTo>
                      <a:pt x="490" y="256"/>
                    </a:lnTo>
                    <a:lnTo>
                      <a:pt x="490" y="258"/>
                    </a:lnTo>
                    <a:lnTo>
                      <a:pt x="488" y="258"/>
                    </a:lnTo>
                    <a:close/>
                    <a:moveTo>
                      <a:pt x="482" y="250"/>
                    </a:moveTo>
                    <a:lnTo>
                      <a:pt x="484" y="250"/>
                    </a:lnTo>
                    <a:lnTo>
                      <a:pt x="482" y="248"/>
                    </a:lnTo>
                    <a:lnTo>
                      <a:pt x="480" y="248"/>
                    </a:lnTo>
                    <a:lnTo>
                      <a:pt x="478" y="248"/>
                    </a:lnTo>
                    <a:lnTo>
                      <a:pt x="478" y="248"/>
                    </a:lnTo>
                    <a:lnTo>
                      <a:pt x="478" y="250"/>
                    </a:lnTo>
                    <a:lnTo>
                      <a:pt x="480" y="250"/>
                    </a:lnTo>
                    <a:lnTo>
                      <a:pt x="482" y="250"/>
                    </a:lnTo>
                    <a:close/>
                    <a:moveTo>
                      <a:pt x="492" y="246"/>
                    </a:moveTo>
                    <a:lnTo>
                      <a:pt x="494" y="244"/>
                    </a:lnTo>
                    <a:lnTo>
                      <a:pt x="494" y="244"/>
                    </a:lnTo>
                    <a:lnTo>
                      <a:pt x="492" y="242"/>
                    </a:lnTo>
                    <a:lnTo>
                      <a:pt x="494" y="242"/>
                    </a:lnTo>
                    <a:lnTo>
                      <a:pt x="494" y="242"/>
                    </a:lnTo>
                    <a:lnTo>
                      <a:pt x="492" y="240"/>
                    </a:lnTo>
                    <a:lnTo>
                      <a:pt x="490" y="240"/>
                    </a:lnTo>
                    <a:lnTo>
                      <a:pt x="490" y="240"/>
                    </a:lnTo>
                    <a:lnTo>
                      <a:pt x="490" y="242"/>
                    </a:lnTo>
                    <a:lnTo>
                      <a:pt x="488" y="242"/>
                    </a:lnTo>
                    <a:lnTo>
                      <a:pt x="486" y="240"/>
                    </a:lnTo>
                    <a:lnTo>
                      <a:pt x="486" y="242"/>
                    </a:lnTo>
                    <a:lnTo>
                      <a:pt x="488" y="244"/>
                    </a:lnTo>
                    <a:lnTo>
                      <a:pt x="488" y="244"/>
                    </a:lnTo>
                    <a:lnTo>
                      <a:pt x="492" y="244"/>
                    </a:lnTo>
                    <a:lnTo>
                      <a:pt x="492" y="246"/>
                    </a:lnTo>
                    <a:close/>
                    <a:moveTo>
                      <a:pt x="484" y="140"/>
                    </a:moveTo>
                    <a:lnTo>
                      <a:pt x="484" y="140"/>
                    </a:lnTo>
                    <a:lnTo>
                      <a:pt x="484" y="138"/>
                    </a:lnTo>
                    <a:lnTo>
                      <a:pt x="484" y="138"/>
                    </a:lnTo>
                    <a:lnTo>
                      <a:pt x="482" y="138"/>
                    </a:lnTo>
                    <a:lnTo>
                      <a:pt x="484" y="140"/>
                    </a:lnTo>
                    <a:close/>
                    <a:moveTo>
                      <a:pt x="470" y="160"/>
                    </a:moveTo>
                    <a:lnTo>
                      <a:pt x="470" y="162"/>
                    </a:lnTo>
                    <a:lnTo>
                      <a:pt x="472" y="162"/>
                    </a:lnTo>
                    <a:lnTo>
                      <a:pt x="474" y="162"/>
                    </a:lnTo>
                    <a:lnTo>
                      <a:pt x="474" y="160"/>
                    </a:lnTo>
                    <a:lnTo>
                      <a:pt x="474" y="158"/>
                    </a:lnTo>
                    <a:lnTo>
                      <a:pt x="472" y="156"/>
                    </a:lnTo>
                    <a:lnTo>
                      <a:pt x="470" y="156"/>
                    </a:lnTo>
                    <a:lnTo>
                      <a:pt x="470" y="156"/>
                    </a:lnTo>
                    <a:lnTo>
                      <a:pt x="470" y="158"/>
                    </a:lnTo>
                    <a:lnTo>
                      <a:pt x="470" y="160"/>
                    </a:lnTo>
                    <a:close/>
                    <a:moveTo>
                      <a:pt x="524" y="156"/>
                    </a:moveTo>
                    <a:lnTo>
                      <a:pt x="526" y="156"/>
                    </a:lnTo>
                    <a:lnTo>
                      <a:pt x="528" y="156"/>
                    </a:lnTo>
                    <a:lnTo>
                      <a:pt x="530" y="154"/>
                    </a:lnTo>
                    <a:lnTo>
                      <a:pt x="530" y="154"/>
                    </a:lnTo>
                    <a:lnTo>
                      <a:pt x="532" y="154"/>
                    </a:lnTo>
                    <a:lnTo>
                      <a:pt x="530" y="156"/>
                    </a:lnTo>
                    <a:lnTo>
                      <a:pt x="534" y="154"/>
                    </a:lnTo>
                    <a:lnTo>
                      <a:pt x="534" y="152"/>
                    </a:lnTo>
                    <a:lnTo>
                      <a:pt x="536" y="150"/>
                    </a:lnTo>
                    <a:lnTo>
                      <a:pt x="536" y="150"/>
                    </a:lnTo>
                    <a:lnTo>
                      <a:pt x="536" y="146"/>
                    </a:lnTo>
                    <a:lnTo>
                      <a:pt x="536" y="146"/>
                    </a:lnTo>
                    <a:lnTo>
                      <a:pt x="534" y="146"/>
                    </a:lnTo>
                    <a:lnTo>
                      <a:pt x="534" y="146"/>
                    </a:lnTo>
                    <a:lnTo>
                      <a:pt x="532" y="150"/>
                    </a:lnTo>
                    <a:lnTo>
                      <a:pt x="528" y="150"/>
                    </a:lnTo>
                    <a:lnTo>
                      <a:pt x="526" y="154"/>
                    </a:lnTo>
                    <a:lnTo>
                      <a:pt x="524" y="156"/>
                    </a:lnTo>
                    <a:close/>
                    <a:moveTo>
                      <a:pt x="548" y="158"/>
                    </a:moveTo>
                    <a:lnTo>
                      <a:pt x="552" y="158"/>
                    </a:lnTo>
                    <a:lnTo>
                      <a:pt x="552" y="156"/>
                    </a:lnTo>
                    <a:lnTo>
                      <a:pt x="550" y="156"/>
                    </a:lnTo>
                    <a:lnTo>
                      <a:pt x="548" y="156"/>
                    </a:lnTo>
                    <a:lnTo>
                      <a:pt x="548" y="158"/>
                    </a:lnTo>
                    <a:lnTo>
                      <a:pt x="548" y="158"/>
                    </a:lnTo>
                    <a:close/>
                    <a:moveTo>
                      <a:pt x="552" y="164"/>
                    </a:moveTo>
                    <a:lnTo>
                      <a:pt x="554" y="164"/>
                    </a:lnTo>
                    <a:lnTo>
                      <a:pt x="554" y="164"/>
                    </a:lnTo>
                    <a:lnTo>
                      <a:pt x="554" y="162"/>
                    </a:lnTo>
                    <a:lnTo>
                      <a:pt x="554" y="162"/>
                    </a:lnTo>
                    <a:lnTo>
                      <a:pt x="552" y="160"/>
                    </a:lnTo>
                    <a:lnTo>
                      <a:pt x="552" y="160"/>
                    </a:lnTo>
                    <a:lnTo>
                      <a:pt x="550" y="160"/>
                    </a:lnTo>
                    <a:lnTo>
                      <a:pt x="552" y="162"/>
                    </a:lnTo>
                    <a:lnTo>
                      <a:pt x="552" y="164"/>
                    </a:lnTo>
                    <a:close/>
                    <a:moveTo>
                      <a:pt x="532" y="170"/>
                    </a:moveTo>
                    <a:lnTo>
                      <a:pt x="534" y="168"/>
                    </a:lnTo>
                    <a:lnTo>
                      <a:pt x="534" y="168"/>
                    </a:lnTo>
                    <a:lnTo>
                      <a:pt x="532" y="166"/>
                    </a:lnTo>
                    <a:lnTo>
                      <a:pt x="532" y="168"/>
                    </a:lnTo>
                    <a:lnTo>
                      <a:pt x="528" y="168"/>
                    </a:lnTo>
                    <a:lnTo>
                      <a:pt x="530" y="170"/>
                    </a:lnTo>
                    <a:lnTo>
                      <a:pt x="532" y="170"/>
                    </a:lnTo>
                    <a:close/>
                    <a:moveTo>
                      <a:pt x="544" y="170"/>
                    </a:moveTo>
                    <a:lnTo>
                      <a:pt x="544" y="168"/>
                    </a:lnTo>
                    <a:lnTo>
                      <a:pt x="544" y="166"/>
                    </a:lnTo>
                    <a:lnTo>
                      <a:pt x="544" y="166"/>
                    </a:lnTo>
                    <a:lnTo>
                      <a:pt x="544" y="164"/>
                    </a:lnTo>
                    <a:lnTo>
                      <a:pt x="542" y="164"/>
                    </a:lnTo>
                    <a:lnTo>
                      <a:pt x="542" y="164"/>
                    </a:lnTo>
                    <a:lnTo>
                      <a:pt x="540" y="166"/>
                    </a:lnTo>
                    <a:lnTo>
                      <a:pt x="538" y="168"/>
                    </a:lnTo>
                    <a:lnTo>
                      <a:pt x="540" y="168"/>
                    </a:lnTo>
                    <a:lnTo>
                      <a:pt x="540" y="168"/>
                    </a:lnTo>
                    <a:lnTo>
                      <a:pt x="542" y="166"/>
                    </a:lnTo>
                    <a:lnTo>
                      <a:pt x="542" y="168"/>
                    </a:lnTo>
                    <a:lnTo>
                      <a:pt x="544" y="170"/>
                    </a:lnTo>
                    <a:close/>
                    <a:moveTo>
                      <a:pt x="544" y="182"/>
                    </a:moveTo>
                    <a:lnTo>
                      <a:pt x="546" y="182"/>
                    </a:lnTo>
                    <a:lnTo>
                      <a:pt x="548" y="184"/>
                    </a:lnTo>
                    <a:lnTo>
                      <a:pt x="550" y="184"/>
                    </a:lnTo>
                    <a:lnTo>
                      <a:pt x="552" y="182"/>
                    </a:lnTo>
                    <a:lnTo>
                      <a:pt x="554" y="182"/>
                    </a:lnTo>
                    <a:lnTo>
                      <a:pt x="556" y="182"/>
                    </a:lnTo>
                    <a:lnTo>
                      <a:pt x="556" y="180"/>
                    </a:lnTo>
                    <a:lnTo>
                      <a:pt x="556" y="180"/>
                    </a:lnTo>
                    <a:lnTo>
                      <a:pt x="556" y="180"/>
                    </a:lnTo>
                    <a:lnTo>
                      <a:pt x="556" y="178"/>
                    </a:lnTo>
                    <a:lnTo>
                      <a:pt x="556" y="176"/>
                    </a:lnTo>
                    <a:lnTo>
                      <a:pt x="554" y="176"/>
                    </a:lnTo>
                    <a:lnTo>
                      <a:pt x="552" y="178"/>
                    </a:lnTo>
                    <a:lnTo>
                      <a:pt x="554" y="180"/>
                    </a:lnTo>
                    <a:lnTo>
                      <a:pt x="552" y="180"/>
                    </a:lnTo>
                    <a:lnTo>
                      <a:pt x="550" y="180"/>
                    </a:lnTo>
                    <a:lnTo>
                      <a:pt x="550" y="178"/>
                    </a:lnTo>
                    <a:lnTo>
                      <a:pt x="548" y="178"/>
                    </a:lnTo>
                    <a:lnTo>
                      <a:pt x="548" y="180"/>
                    </a:lnTo>
                    <a:lnTo>
                      <a:pt x="548" y="180"/>
                    </a:lnTo>
                    <a:lnTo>
                      <a:pt x="546" y="180"/>
                    </a:lnTo>
                    <a:lnTo>
                      <a:pt x="544" y="182"/>
                    </a:lnTo>
                    <a:lnTo>
                      <a:pt x="544" y="182"/>
                    </a:lnTo>
                    <a:close/>
                    <a:moveTo>
                      <a:pt x="324" y="110"/>
                    </a:moveTo>
                    <a:lnTo>
                      <a:pt x="326" y="110"/>
                    </a:lnTo>
                    <a:lnTo>
                      <a:pt x="328" y="112"/>
                    </a:lnTo>
                    <a:lnTo>
                      <a:pt x="330" y="112"/>
                    </a:lnTo>
                    <a:lnTo>
                      <a:pt x="332" y="110"/>
                    </a:lnTo>
                    <a:lnTo>
                      <a:pt x="332" y="108"/>
                    </a:lnTo>
                    <a:lnTo>
                      <a:pt x="332" y="108"/>
                    </a:lnTo>
                    <a:lnTo>
                      <a:pt x="328" y="110"/>
                    </a:lnTo>
                    <a:lnTo>
                      <a:pt x="326" y="108"/>
                    </a:lnTo>
                    <a:lnTo>
                      <a:pt x="324" y="108"/>
                    </a:lnTo>
                    <a:lnTo>
                      <a:pt x="324" y="108"/>
                    </a:lnTo>
                    <a:lnTo>
                      <a:pt x="324" y="110"/>
                    </a:lnTo>
                    <a:lnTo>
                      <a:pt x="324" y="110"/>
                    </a:lnTo>
                    <a:close/>
                    <a:moveTo>
                      <a:pt x="318" y="58"/>
                    </a:moveTo>
                    <a:lnTo>
                      <a:pt x="318" y="56"/>
                    </a:lnTo>
                    <a:lnTo>
                      <a:pt x="318" y="54"/>
                    </a:lnTo>
                    <a:lnTo>
                      <a:pt x="320" y="52"/>
                    </a:lnTo>
                    <a:lnTo>
                      <a:pt x="324" y="52"/>
                    </a:lnTo>
                    <a:lnTo>
                      <a:pt x="328" y="52"/>
                    </a:lnTo>
                    <a:lnTo>
                      <a:pt x="328" y="56"/>
                    </a:lnTo>
                    <a:lnTo>
                      <a:pt x="328" y="56"/>
                    </a:lnTo>
                    <a:lnTo>
                      <a:pt x="324" y="58"/>
                    </a:lnTo>
                    <a:lnTo>
                      <a:pt x="320" y="58"/>
                    </a:lnTo>
                    <a:lnTo>
                      <a:pt x="318" y="58"/>
                    </a:lnTo>
                    <a:lnTo>
                      <a:pt x="318" y="58"/>
                    </a:lnTo>
                    <a:close/>
                    <a:moveTo>
                      <a:pt x="394" y="18"/>
                    </a:moveTo>
                    <a:lnTo>
                      <a:pt x="396" y="16"/>
                    </a:lnTo>
                    <a:lnTo>
                      <a:pt x="398" y="14"/>
                    </a:lnTo>
                    <a:lnTo>
                      <a:pt x="402" y="14"/>
                    </a:lnTo>
                    <a:lnTo>
                      <a:pt x="404" y="14"/>
                    </a:lnTo>
                    <a:lnTo>
                      <a:pt x="404" y="16"/>
                    </a:lnTo>
                    <a:lnTo>
                      <a:pt x="404" y="18"/>
                    </a:lnTo>
                    <a:lnTo>
                      <a:pt x="402" y="20"/>
                    </a:lnTo>
                    <a:lnTo>
                      <a:pt x="398" y="20"/>
                    </a:lnTo>
                    <a:lnTo>
                      <a:pt x="396" y="20"/>
                    </a:lnTo>
                    <a:lnTo>
                      <a:pt x="394" y="18"/>
                    </a:lnTo>
                    <a:close/>
                    <a:moveTo>
                      <a:pt x="450" y="52"/>
                    </a:moveTo>
                    <a:lnTo>
                      <a:pt x="454" y="50"/>
                    </a:lnTo>
                    <a:lnTo>
                      <a:pt x="456" y="48"/>
                    </a:lnTo>
                    <a:lnTo>
                      <a:pt x="456" y="46"/>
                    </a:lnTo>
                    <a:lnTo>
                      <a:pt x="458" y="42"/>
                    </a:lnTo>
                    <a:lnTo>
                      <a:pt x="464" y="40"/>
                    </a:lnTo>
                    <a:lnTo>
                      <a:pt x="466" y="38"/>
                    </a:lnTo>
                    <a:lnTo>
                      <a:pt x="468" y="34"/>
                    </a:lnTo>
                    <a:lnTo>
                      <a:pt x="468" y="32"/>
                    </a:lnTo>
                    <a:lnTo>
                      <a:pt x="464" y="30"/>
                    </a:lnTo>
                    <a:lnTo>
                      <a:pt x="460" y="26"/>
                    </a:lnTo>
                    <a:lnTo>
                      <a:pt x="458" y="22"/>
                    </a:lnTo>
                    <a:lnTo>
                      <a:pt x="458" y="20"/>
                    </a:lnTo>
                    <a:lnTo>
                      <a:pt x="458" y="18"/>
                    </a:lnTo>
                    <a:lnTo>
                      <a:pt x="458" y="16"/>
                    </a:lnTo>
                    <a:lnTo>
                      <a:pt x="458" y="14"/>
                    </a:lnTo>
                    <a:lnTo>
                      <a:pt x="452" y="14"/>
                    </a:lnTo>
                    <a:lnTo>
                      <a:pt x="448" y="14"/>
                    </a:lnTo>
                    <a:lnTo>
                      <a:pt x="444" y="12"/>
                    </a:lnTo>
                    <a:lnTo>
                      <a:pt x="438" y="6"/>
                    </a:lnTo>
                    <a:lnTo>
                      <a:pt x="436" y="2"/>
                    </a:lnTo>
                    <a:lnTo>
                      <a:pt x="432" y="0"/>
                    </a:lnTo>
                    <a:lnTo>
                      <a:pt x="430" y="0"/>
                    </a:lnTo>
                    <a:lnTo>
                      <a:pt x="430" y="0"/>
                    </a:lnTo>
                    <a:lnTo>
                      <a:pt x="428" y="4"/>
                    </a:lnTo>
                    <a:lnTo>
                      <a:pt x="430" y="6"/>
                    </a:lnTo>
                    <a:lnTo>
                      <a:pt x="428" y="8"/>
                    </a:lnTo>
                    <a:lnTo>
                      <a:pt x="426" y="12"/>
                    </a:lnTo>
                    <a:lnTo>
                      <a:pt x="424" y="14"/>
                    </a:lnTo>
                    <a:lnTo>
                      <a:pt x="422" y="18"/>
                    </a:lnTo>
                    <a:lnTo>
                      <a:pt x="422" y="20"/>
                    </a:lnTo>
                    <a:lnTo>
                      <a:pt x="422" y="30"/>
                    </a:lnTo>
                    <a:lnTo>
                      <a:pt x="424" y="32"/>
                    </a:lnTo>
                    <a:lnTo>
                      <a:pt x="426" y="34"/>
                    </a:lnTo>
                    <a:lnTo>
                      <a:pt x="426" y="36"/>
                    </a:lnTo>
                    <a:lnTo>
                      <a:pt x="426" y="44"/>
                    </a:lnTo>
                    <a:lnTo>
                      <a:pt x="424" y="46"/>
                    </a:lnTo>
                    <a:lnTo>
                      <a:pt x="422" y="48"/>
                    </a:lnTo>
                    <a:lnTo>
                      <a:pt x="424" y="50"/>
                    </a:lnTo>
                    <a:lnTo>
                      <a:pt x="426" y="50"/>
                    </a:lnTo>
                    <a:lnTo>
                      <a:pt x="426" y="48"/>
                    </a:lnTo>
                    <a:lnTo>
                      <a:pt x="430" y="46"/>
                    </a:lnTo>
                    <a:lnTo>
                      <a:pt x="430" y="46"/>
                    </a:lnTo>
                    <a:lnTo>
                      <a:pt x="432" y="48"/>
                    </a:lnTo>
                    <a:lnTo>
                      <a:pt x="436" y="52"/>
                    </a:lnTo>
                    <a:lnTo>
                      <a:pt x="436" y="52"/>
                    </a:lnTo>
                    <a:lnTo>
                      <a:pt x="438" y="50"/>
                    </a:lnTo>
                    <a:lnTo>
                      <a:pt x="440" y="50"/>
                    </a:lnTo>
                    <a:lnTo>
                      <a:pt x="444" y="52"/>
                    </a:lnTo>
                    <a:lnTo>
                      <a:pt x="446" y="54"/>
                    </a:lnTo>
                    <a:lnTo>
                      <a:pt x="450" y="52"/>
                    </a:lnTo>
                    <a:close/>
                    <a:moveTo>
                      <a:pt x="438" y="70"/>
                    </a:moveTo>
                    <a:lnTo>
                      <a:pt x="438" y="70"/>
                    </a:lnTo>
                    <a:lnTo>
                      <a:pt x="440" y="72"/>
                    </a:lnTo>
                    <a:lnTo>
                      <a:pt x="442" y="72"/>
                    </a:lnTo>
                    <a:lnTo>
                      <a:pt x="446" y="70"/>
                    </a:lnTo>
                    <a:lnTo>
                      <a:pt x="448" y="68"/>
                    </a:lnTo>
                    <a:lnTo>
                      <a:pt x="450" y="68"/>
                    </a:lnTo>
                    <a:lnTo>
                      <a:pt x="450" y="64"/>
                    </a:lnTo>
                    <a:lnTo>
                      <a:pt x="452" y="60"/>
                    </a:lnTo>
                    <a:lnTo>
                      <a:pt x="452" y="58"/>
                    </a:lnTo>
                    <a:lnTo>
                      <a:pt x="446" y="56"/>
                    </a:lnTo>
                    <a:lnTo>
                      <a:pt x="442" y="56"/>
                    </a:lnTo>
                    <a:lnTo>
                      <a:pt x="438" y="56"/>
                    </a:lnTo>
                    <a:lnTo>
                      <a:pt x="436" y="56"/>
                    </a:lnTo>
                    <a:lnTo>
                      <a:pt x="434" y="56"/>
                    </a:lnTo>
                    <a:lnTo>
                      <a:pt x="432" y="56"/>
                    </a:lnTo>
                    <a:lnTo>
                      <a:pt x="430" y="58"/>
                    </a:lnTo>
                    <a:lnTo>
                      <a:pt x="428" y="58"/>
                    </a:lnTo>
                    <a:lnTo>
                      <a:pt x="426" y="58"/>
                    </a:lnTo>
                    <a:lnTo>
                      <a:pt x="428" y="60"/>
                    </a:lnTo>
                    <a:lnTo>
                      <a:pt x="430" y="60"/>
                    </a:lnTo>
                    <a:lnTo>
                      <a:pt x="432" y="62"/>
                    </a:lnTo>
                    <a:lnTo>
                      <a:pt x="434" y="64"/>
                    </a:lnTo>
                    <a:lnTo>
                      <a:pt x="436" y="66"/>
                    </a:lnTo>
                    <a:lnTo>
                      <a:pt x="440" y="68"/>
                    </a:lnTo>
                    <a:lnTo>
                      <a:pt x="444" y="68"/>
                    </a:lnTo>
                    <a:lnTo>
                      <a:pt x="446" y="68"/>
                    </a:lnTo>
                    <a:lnTo>
                      <a:pt x="444" y="70"/>
                    </a:lnTo>
                    <a:lnTo>
                      <a:pt x="442" y="70"/>
                    </a:lnTo>
                    <a:lnTo>
                      <a:pt x="438" y="70"/>
                    </a:lnTo>
                    <a:close/>
                    <a:moveTo>
                      <a:pt x="522" y="78"/>
                    </a:moveTo>
                    <a:lnTo>
                      <a:pt x="522" y="80"/>
                    </a:lnTo>
                    <a:lnTo>
                      <a:pt x="518" y="84"/>
                    </a:lnTo>
                    <a:lnTo>
                      <a:pt x="514" y="84"/>
                    </a:lnTo>
                    <a:lnTo>
                      <a:pt x="512" y="86"/>
                    </a:lnTo>
                    <a:lnTo>
                      <a:pt x="510" y="88"/>
                    </a:lnTo>
                    <a:lnTo>
                      <a:pt x="508" y="90"/>
                    </a:lnTo>
                    <a:lnTo>
                      <a:pt x="506" y="86"/>
                    </a:lnTo>
                    <a:lnTo>
                      <a:pt x="504" y="86"/>
                    </a:lnTo>
                    <a:lnTo>
                      <a:pt x="502" y="86"/>
                    </a:lnTo>
                    <a:lnTo>
                      <a:pt x="498" y="84"/>
                    </a:lnTo>
                    <a:lnTo>
                      <a:pt x="496" y="86"/>
                    </a:lnTo>
                    <a:lnTo>
                      <a:pt x="492" y="86"/>
                    </a:lnTo>
                    <a:lnTo>
                      <a:pt x="488" y="84"/>
                    </a:lnTo>
                    <a:lnTo>
                      <a:pt x="486" y="82"/>
                    </a:lnTo>
                    <a:lnTo>
                      <a:pt x="482" y="84"/>
                    </a:lnTo>
                    <a:lnTo>
                      <a:pt x="480" y="84"/>
                    </a:lnTo>
                    <a:lnTo>
                      <a:pt x="478" y="84"/>
                    </a:lnTo>
                    <a:lnTo>
                      <a:pt x="476" y="84"/>
                    </a:lnTo>
                    <a:lnTo>
                      <a:pt x="472" y="82"/>
                    </a:lnTo>
                    <a:lnTo>
                      <a:pt x="470" y="80"/>
                    </a:lnTo>
                    <a:lnTo>
                      <a:pt x="468" y="76"/>
                    </a:lnTo>
                    <a:lnTo>
                      <a:pt x="466" y="74"/>
                    </a:lnTo>
                    <a:lnTo>
                      <a:pt x="466" y="74"/>
                    </a:lnTo>
                    <a:lnTo>
                      <a:pt x="464" y="74"/>
                    </a:lnTo>
                    <a:lnTo>
                      <a:pt x="462" y="72"/>
                    </a:lnTo>
                    <a:lnTo>
                      <a:pt x="458" y="72"/>
                    </a:lnTo>
                    <a:lnTo>
                      <a:pt x="458" y="74"/>
                    </a:lnTo>
                    <a:lnTo>
                      <a:pt x="458" y="76"/>
                    </a:lnTo>
                    <a:lnTo>
                      <a:pt x="458" y="76"/>
                    </a:lnTo>
                    <a:lnTo>
                      <a:pt x="456" y="74"/>
                    </a:lnTo>
                    <a:lnTo>
                      <a:pt x="454" y="72"/>
                    </a:lnTo>
                    <a:lnTo>
                      <a:pt x="454" y="72"/>
                    </a:lnTo>
                    <a:lnTo>
                      <a:pt x="458" y="70"/>
                    </a:lnTo>
                    <a:lnTo>
                      <a:pt x="458" y="68"/>
                    </a:lnTo>
                    <a:lnTo>
                      <a:pt x="456" y="64"/>
                    </a:lnTo>
                    <a:lnTo>
                      <a:pt x="458" y="62"/>
                    </a:lnTo>
                    <a:lnTo>
                      <a:pt x="460" y="60"/>
                    </a:lnTo>
                    <a:lnTo>
                      <a:pt x="460" y="58"/>
                    </a:lnTo>
                    <a:lnTo>
                      <a:pt x="458" y="58"/>
                    </a:lnTo>
                    <a:lnTo>
                      <a:pt x="456" y="56"/>
                    </a:lnTo>
                    <a:lnTo>
                      <a:pt x="456" y="54"/>
                    </a:lnTo>
                    <a:lnTo>
                      <a:pt x="456" y="50"/>
                    </a:lnTo>
                    <a:lnTo>
                      <a:pt x="458" y="48"/>
                    </a:lnTo>
                    <a:lnTo>
                      <a:pt x="462" y="48"/>
                    </a:lnTo>
                    <a:lnTo>
                      <a:pt x="462" y="46"/>
                    </a:lnTo>
                    <a:lnTo>
                      <a:pt x="464" y="44"/>
                    </a:lnTo>
                    <a:lnTo>
                      <a:pt x="466" y="42"/>
                    </a:lnTo>
                    <a:lnTo>
                      <a:pt x="470" y="40"/>
                    </a:lnTo>
                    <a:lnTo>
                      <a:pt x="472" y="38"/>
                    </a:lnTo>
                    <a:lnTo>
                      <a:pt x="472" y="36"/>
                    </a:lnTo>
                    <a:lnTo>
                      <a:pt x="478" y="36"/>
                    </a:lnTo>
                    <a:lnTo>
                      <a:pt x="480" y="40"/>
                    </a:lnTo>
                    <a:lnTo>
                      <a:pt x="484" y="46"/>
                    </a:lnTo>
                    <a:lnTo>
                      <a:pt x="486" y="48"/>
                    </a:lnTo>
                    <a:lnTo>
                      <a:pt x="484" y="52"/>
                    </a:lnTo>
                    <a:lnTo>
                      <a:pt x="486" y="52"/>
                    </a:lnTo>
                    <a:lnTo>
                      <a:pt x="484" y="54"/>
                    </a:lnTo>
                    <a:lnTo>
                      <a:pt x="484" y="56"/>
                    </a:lnTo>
                    <a:lnTo>
                      <a:pt x="484" y="58"/>
                    </a:lnTo>
                    <a:lnTo>
                      <a:pt x="484" y="58"/>
                    </a:lnTo>
                    <a:lnTo>
                      <a:pt x="486" y="54"/>
                    </a:lnTo>
                    <a:lnTo>
                      <a:pt x="486" y="52"/>
                    </a:lnTo>
                    <a:lnTo>
                      <a:pt x="488" y="48"/>
                    </a:lnTo>
                    <a:lnTo>
                      <a:pt x="488" y="48"/>
                    </a:lnTo>
                    <a:lnTo>
                      <a:pt x="488" y="46"/>
                    </a:lnTo>
                    <a:lnTo>
                      <a:pt x="484" y="42"/>
                    </a:lnTo>
                    <a:lnTo>
                      <a:pt x="484" y="40"/>
                    </a:lnTo>
                    <a:lnTo>
                      <a:pt x="484" y="38"/>
                    </a:lnTo>
                    <a:lnTo>
                      <a:pt x="488" y="38"/>
                    </a:lnTo>
                    <a:lnTo>
                      <a:pt x="494" y="38"/>
                    </a:lnTo>
                    <a:lnTo>
                      <a:pt x="500" y="44"/>
                    </a:lnTo>
                    <a:lnTo>
                      <a:pt x="502" y="46"/>
                    </a:lnTo>
                    <a:lnTo>
                      <a:pt x="504" y="46"/>
                    </a:lnTo>
                    <a:lnTo>
                      <a:pt x="504" y="48"/>
                    </a:lnTo>
                    <a:lnTo>
                      <a:pt x="506" y="50"/>
                    </a:lnTo>
                    <a:lnTo>
                      <a:pt x="506" y="54"/>
                    </a:lnTo>
                    <a:lnTo>
                      <a:pt x="506" y="56"/>
                    </a:lnTo>
                    <a:lnTo>
                      <a:pt x="510" y="60"/>
                    </a:lnTo>
                    <a:lnTo>
                      <a:pt x="512" y="64"/>
                    </a:lnTo>
                    <a:lnTo>
                      <a:pt x="512" y="66"/>
                    </a:lnTo>
                    <a:lnTo>
                      <a:pt x="510" y="66"/>
                    </a:lnTo>
                    <a:lnTo>
                      <a:pt x="508" y="64"/>
                    </a:lnTo>
                    <a:lnTo>
                      <a:pt x="508" y="64"/>
                    </a:lnTo>
                    <a:lnTo>
                      <a:pt x="508" y="68"/>
                    </a:lnTo>
                    <a:lnTo>
                      <a:pt x="510" y="70"/>
                    </a:lnTo>
                    <a:lnTo>
                      <a:pt x="514" y="70"/>
                    </a:lnTo>
                    <a:lnTo>
                      <a:pt x="516" y="74"/>
                    </a:lnTo>
                    <a:lnTo>
                      <a:pt x="518" y="74"/>
                    </a:lnTo>
                    <a:lnTo>
                      <a:pt x="522" y="78"/>
                    </a:lnTo>
                    <a:close/>
                    <a:moveTo>
                      <a:pt x="972" y="8"/>
                    </a:moveTo>
                    <a:lnTo>
                      <a:pt x="972" y="4"/>
                    </a:lnTo>
                    <a:lnTo>
                      <a:pt x="976" y="0"/>
                    </a:lnTo>
                    <a:lnTo>
                      <a:pt x="976" y="0"/>
                    </a:lnTo>
                    <a:lnTo>
                      <a:pt x="976" y="4"/>
                    </a:lnTo>
                    <a:lnTo>
                      <a:pt x="978" y="4"/>
                    </a:lnTo>
                    <a:lnTo>
                      <a:pt x="976" y="6"/>
                    </a:lnTo>
                    <a:lnTo>
                      <a:pt x="974" y="8"/>
                    </a:lnTo>
                    <a:lnTo>
                      <a:pt x="972" y="8"/>
                    </a:lnTo>
                    <a:close/>
                    <a:moveTo>
                      <a:pt x="998" y="50"/>
                    </a:moveTo>
                    <a:lnTo>
                      <a:pt x="998" y="56"/>
                    </a:lnTo>
                    <a:lnTo>
                      <a:pt x="1002" y="60"/>
                    </a:lnTo>
                    <a:lnTo>
                      <a:pt x="1004" y="62"/>
                    </a:lnTo>
                    <a:lnTo>
                      <a:pt x="1012" y="66"/>
                    </a:lnTo>
                    <a:lnTo>
                      <a:pt x="1020" y="66"/>
                    </a:lnTo>
                    <a:lnTo>
                      <a:pt x="1024" y="68"/>
                    </a:lnTo>
                    <a:lnTo>
                      <a:pt x="1028" y="70"/>
                    </a:lnTo>
                    <a:lnTo>
                      <a:pt x="1030" y="68"/>
                    </a:lnTo>
                    <a:lnTo>
                      <a:pt x="1034" y="70"/>
                    </a:lnTo>
                    <a:lnTo>
                      <a:pt x="1036" y="68"/>
                    </a:lnTo>
                    <a:lnTo>
                      <a:pt x="1040" y="64"/>
                    </a:lnTo>
                    <a:lnTo>
                      <a:pt x="1042" y="62"/>
                    </a:lnTo>
                    <a:lnTo>
                      <a:pt x="1044" y="60"/>
                    </a:lnTo>
                    <a:lnTo>
                      <a:pt x="1042" y="56"/>
                    </a:lnTo>
                    <a:lnTo>
                      <a:pt x="1040" y="56"/>
                    </a:lnTo>
                    <a:lnTo>
                      <a:pt x="1040" y="56"/>
                    </a:lnTo>
                    <a:lnTo>
                      <a:pt x="1038" y="54"/>
                    </a:lnTo>
                    <a:lnTo>
                      <a:pt x="1038" y="52"/>
                    </a:lnTo>
                    <a:lnTo>
                      <a:pt x="1038" y="50"/>
                    </a:lnTo>
                    <a:lnTo>
                      <a:pt x="1036" y="52"/>
                    </a:lnTo>
                    <a:lnTo>
                      <a:pt x="1032" y="50"/>
                    </a:lnTo>
                    <a:lnTo>
                      <a:pt x="1026" y="52"/>
                    </a:lnTo>
                    <a:lnTo>
                      <a:pt x="1022" y="54"/>
                    </a:lnTo>
                    <a:lnTo>
                      <a:pt x="1020" y="56"/>
                    </a:lnTo>
                    <a:lnTo>
                      <a:pt x="1018" y="54"/>
                    </a:lnTo>
                    <a:lnTo>
                      <a:pt x="1018" y="52"/>
                    </a:lnTo>
                    <a:lnTo>
                      <a:pt x="1016" y="52"/>
                    </a:lnTo>
                    <a:lnTo>
                      <a:pt x="1014" y="52"/>
                    </a:lnTo>
                    <a:lnTo>
                      <a:pt x="1010" y="52"/>
                    </a:lnTo>
                    <a:lnTo>
                      <a:pt x="1008" y="52"/>
                    </a:lnTo>
                    <a:lnTo>
                      <a:pt x="1008" y="54"/>
                    </a:lnTo>
                    <a:lnTo>
                      <a:pt x="1006" y="56"/>
                    </a:lnTo>
                    <a:lnTo>
                      <a:pt x="1002" y="54"/>
                    </a:lnTo>
                    <a:lnTo>
                      <a:pt x="1000" y="52"/>
                    </a:lnTo>
                    <a:lnTo>
                      <a:pt x="1000" y="50"/>
                    </a:lnTo>
                    <a:lnTo>
                      <a:pt x="998" y="50"/>
                    </a:lnTo>
                    <a:close/>
                    <a:moveTo>
                      <a:pt x="902" y="92"/>
                    </a:moveTo>
                    <a:lnTo>
                      <a:pt x="900" y="86"/>
                    </a:lnTo>
                    <a:lnTo>
                      <a:pt x="900" y="84"/>
                    </a:lnTo>
                    <a:lnTo>
                      <a:pt x="898" y="82"/>
                    </a:lnTo>
                    <a:lnTo>
                      <a:pt x="894" y="82"/>
                    </a:lnTo>
                    <a:lnTo>
                      <a:pt x="890" y="78"/>
                    </a:lnTo>
                    <a:lnTo>
                      <a:pt x="888" y="76"/>
                    </a:lnTo>
                    <a:lnTo>
                      <a:pt x="888" y="76"/>
                    </a:lnTo>
                    <a:lnTo>
                      <a:pt x="888" y="78"/>
                    </a:lnTo>
                    <a:lnTo>
                      <a:pt x="890" y="82"/>
                    </a:lnTo>
                    <a:lnTo>
                      <a:pt x="894" y="86"/>
                    </a:lnTo>
                    <a:lnTo>
                      <a:pt x="898" y="90"/>
                    </a:lnTo>
                    <a:lnTo>
                      <a:pt x="900" y="96"/>
                    </a:lnTo>
                    <a:lnTo>
                      <a:pt x="902" y="96"/>
                    </a:lnTo>
                    <a:lnTo>
                      <a:pt x="902" y="96"/>
                    </a:lnTo>
                    <a:lnTo>
                      <a:pt x="902" y="92"/>
                    </a:lnTo>
                    <a:close/>
                    <a:moveTo>
                      <a:pt x="950" y="98"/>
                    </a:moveTo>
                    <a:lnTo>
                      <a:pt x="950" y="98"/>
                    </a:lnTo>
                    <a:lnTo>
                      <a:pt x="948" y="98"/>
                    </a:lnTo>
                    <a:lnTo>
                      <a:pt x="948" y="96"/>
                    </a:lnTo>
                    <a:lnTo>
                      <a:pt x="948" y="94"/>
                    </a:lnTo>
                    <a:lnTo>
                      <a:pt x="950" y="96"/>
                    </a:lnTo>
                    <a:lnTo>
                      <a:pt x="950" y="96"/>
                    </a:lnTo>
                    <a:lnTo>
                      <a:pt x="952" y="98"/>
                    </a:lnTo>
                    <a:lnTo>
                      <a:pt x="954" y="100"/>
                    </a:lnTo>
                    <a:lnTo>
                      <a:pt x="954" y="100"/>
                    </a:lnTo>
                    <a:lnTo>
                      <a:pt x="956" y="100"/>
                    </a:lnTo>
                    <a:lnTo>
                      <a:pt x="958" y="98"/>
                    </a:lnTo>
                    <a:lnTo>
                      <a:pt x="960" y="92"/>
                    </a:lnTo>
                    <a:lnTo>
                      <a:pt x="964" y="88"/>
                    </a:lnTo>
                    <a:lnTo>
                      <a:pt x="966" y="88"/>
                    </a:lnTo>
                    <a:lnTo>
                      <a:pt x="970" y="86"/>
                    </a:lnTo>
                    <a:lnTo>
                      <a:pt x="970" y="86"/>
                    </a:lnTo>
                    <a:lnTo>
                      <a:pt x="970" y="88"/>
                    </a:lnTo>
                    <a:lnTo>
                      <a:pt x="972" y="88"/>
                    </a:lnTo>
                    <a:lnTo>
                      <a:pt x="974" y="90"/>
                    </a:lnTo>
                    <a:lnTo>
                      <a:pt x="976" y="88"/>
                    </a:lnTo>
                    <a:lnTo>
                      <a:pt x="976" y="86"/>
                    </a:lnTo>
                    <a:lnTo>
                      <a:pt x="980" y="84"/>
                    </a:lnTo>
                    <a:lnTo>
                      <a:pt x="982" y="82"/>
                    </a:lnTo>
                    <a:lnTo>
                      <a:pt x="980" y="82"/>
                    </a:lnTo>
                    <a:lnTo>
                      <a:pt x="978" y="82"/>
                    </a:lnTo>
                    <a:lnTo>
                      <a:pt x="974" y="84"/>
                    </a:lnTo>
                    <a:lnTo>
                      <a:pt x="970" y="82"/>
                    </a:lnTo>
                    <a:lnTo>
                      <a:pt x="966" y="80"/>
                    </a:lnTo>
                    <a:lnTo>
                      <a:pt x="964" y="78"/>
                    </a:lnTo>
                    <a:lnTo>
                      <a:pt x="962" y="78"/>
                    </a:lnTo>
                    <a:lnTo>
                      <a:pt x="962" y="76"/>
                    </a:lnTo>
                    <a:lnTo>
                      <a:pt x="958" y="74"/>
                    </a:lnTo>
                    <a:lnTo>
                      <a:pt x="956" y="72"/>
                    </a:lnTo>
                    <a:lnTo>
                      <a:pt x="954" y="68"/>
                    </a:lnTo>
                    <a:lnTo>
                      <a:pt x="954" y="66"/>
                    </a:lnTo>
                    <a:lnTo>
                      <a:pt x="952" y="64"/>
                    </a:lnTo>
                    <a:lnTo>
                      <a:pt x="952" y="62"/>
                    </a:lnTo>
                    <a:lnTo>
                      <a:pt x="948" y="60"/>
                    </a:lnTo>
                    <a:lnTo>
                      <a:pt x="948" y="58"/>
                    </a:lnTo>
                    <a:lnTo>
                      <a:pt x="950" y="58"/>
                    </a:lnTo>
                    <a:lnTo>
                      <a:pt x="950" y="56"/>
                    </a:lnTo>
                    <a:lnTo>
                      <a:pt x="950" y="56"/>
                    </a:lnTo>
                    <a:lnTo>
                      <a:pt x="950" y="56"/>
                    </a:lnTo>
                    <a:lnTo>
                      <a:pt x="950" y="54"/>
                    </a:lnTo>
                    <a:lnTo>
                      <a:pt x="950" y="52"/>
                    </a:lnTo>
                    <a:lnTo>
                      <a:pt x="948" y="50"/>
                    </a:lnTo>
                    <a:lnTo>
                      <a:pt x="944" y="50"/>
                    </a:lnTo>
                    <a:lnTo>
                      <a:pt x="940" y="50"/>
                    </a:lnTo>
                    <a:lnTo>
                      <a:pt x="938" y="48"/>
                    </a:lnTo>
                    <a:lnTo>
                      <a:pt x="936" y="48"/>
                    </a:lnTo>
                    <a:lnTo>
                      <a:pt x="932" y="48"/>
                    </a:lnTo>
                    <a:lnTo>
                      <a:pt x="932" y="48"/>
                    </a:lnTo>
                    <a:lnTo>
                      <a:pt x="936" y="52"/>
                    </a:lnTo>
                    <a:lnTo>
                      <a:pt x="938" y="52"/>
                    </a:lnTo>
                    <a:lnTo>
                      <a:pt x="938" y="54"/>
                    </a:lnTo>
                    <a:lnTo>
                      <a:pt x="936" y="54"/>
                    </a:lnTo>
                    <a:lnTo>
                      <a:pt x="936" y="52"/>
                    </a:lnTo>
                    <a:lnTo>
                      <a:pt x="932" y="52"/>
                    </a:lnTo>
                    <a:lnTo>
                      <a:pt x="932" y="54"/>
                    </a:lnTo>
                    <a:lnTo>
                      <a:pt x="932" y="58"/>
                    </a:lnTo>
                    <a:lnTo>
                      <a:pt x="934" y="60"/>
                    </a:lnTo>
                    <a:lnTo>
                      <a:pt x="934" y="64"/>
                    </a:lnTo>
                    <a:lnTo>
                      <a:pt x="938" y="68"/>
                    </a:lnTo>
                    <a:lnTo>
                      <a:pt x="940" y="70"/>
                    </a:lnTo>
                    <a:lnTo>
                      <a:pt x="938" y="70"/>
                    </a:lnTo>
                    <a:lnTo>
                      <a:pt x="936" y="70"/>
                    </a:lnTo>
                    <a:lnTo>
                      <a:pt x="932" y="68"/>
                    </a:lnTo>
                    <a:lnTo>
                      <a:pt x="930" y="64"/>
                    </a:lnTo>
                    <a:lnTo>
                      <a:pt x="930" y="62"/>
                    </a:lnTo>
                    <a:lnTo>
                      <a:pt x="926" y="62"/>
                    </a:lnTo>
                    <a:lnTo>
                      <a:pt x="926" y="64"/>
                    </a:lnTo>
                    <a:lnTo>
                      <a:pt x="924" y="62"/>
                    </a:lnTo>
                    <a:lnTo>
                      <a:pt x="922" y="62"/>
                    </a:lnTo>
                    <a:lnTo>
                      <a:pt x="922" y="60"/>
                    </a:lnTo>
                    <a:lnTo>
                      <a:pt x="922" y="58"/>
                    </a:lnTo>
                    <a:lnTo>
                      <a:pt x="918" y="58"/>
                    </a:lnTo>
                    <a:lnTo>
                      <a:pt x="916" y="56"/>
                    </a:lnTo>
                    <a:lnTo>
                      <a:pt x="912" y="56"/>
                    </a:lnTo>
                    <a:lnTo>
                      <a:pt x="912" y="54"/>
                    </a:lnTo>
                    <a:lnTo>
                      <a:pt x="910" y="52"/>
                    </a:lnTo>
                    <a:lnTo>
                      <a:pt x="908" y="54"/>
                    </a:lnTo>
                    <a:lnTo>
                      <a:pt x="906" y="54"/>
                    </a:lnTo>
                    <a:lnTo>
                      <a:pt x="906" y="58"/>
                    </a:lnTo>
                    <a:lnTo>
                      <a:pt x="904" y="60"/>
                    </a:lnTo>
                    <a:lnTo>
                      <a:pt x="906" y="62"/>
                    </a:lnTo>
                    <a:lnTo>
                      <a:pt x="904" y="66"/>
                    </a:lnTo>
                    <a:lnTo>
                      <a:pt x="902" y="68"/>
                    </a:lnTo>
                    <a:lnTo>
                      <a:pt x="902" y="70"/>
                    </a:lnTo>
                    <a:lnTo>
                      <a:pt x="904" y="74"/>
                    </a:lnTo>
                    <a:lnTo>
                      <a:pt x="906" y="74"/>
                    </a:lnTo>
                    <a:lnTo>
                      <a:pt x="908" y="76"/>
                    </a:lnTo>
                    <a:lnTo>
                      <a:pt x="906" y="76"/>
                    </a:lnTo>
                    <a:lnTo>
                      <a:pt x="906" y="76"/>
                    </a:lnTo>
                    <a:lnTo>
                      <a:pt x="906" y="78"/>
                    </a:lnTo>
                    <a:lnTo>
                      <a:pt x="908" y="78"/>
                    </a:lnTo>
                    <a:lnTo>
                      <a:pt x="908" y="82"/>
                    </a:lnTo>
                    <a:lnTo>
                      <a:pt x="908" y="84"/>
                    </a:lnTo>
                    <a:lnTo>
                      <a:pt x="910" y="84"/>
                    </a:lnTo>
                    <a:lnTo>
                      <a:pt x="912" y="84"/>
                    </a:lnTo>
                    <a:lnTo>
                      <a:pt x="914" y="86"/>
                    </a:lnTo>
                    <a:lnTo>
                      <a:pt x="912" y="88"/>
                    </a:lnTo>
                    <a:lnTo>
                      <a:pt x="914" y="88"/>
                    </a:lnTo>
                    <a:lnTo>
                      <a:pt x="916" y="88"/>
                    </a:lnTo>
                    <a:lnTo>
                      <a:pt x="916" y="88"/>
                    </a:lnTo>
                    <a:lnTo>
                      <a:pt x="918" y="90"/>
                    </a:lnTo>
                    <a:lnTo>
                      <a:pt x="916" y="90"/>
                    </a:lnTo>
                    <a:lnTo>
                      <a:pt x="916" y="90"/>
                    </a:lnTo>
                    <a:lnTo>
                      <a:pt x="914" y="90"/>
                    </a:lnTo>
                    <a:lnTo>
                      <a:pt x="912" y="92"/>
                    </a:lnTo>
                    <a:lnTo>
                      <a:pt x="914" y="94"/>
                    </a:lnTo>
                    <a:lnTo>
                      <a:pt x="922" y="98"/>
                    </a:lnTo>
                    <a:lnTo>
                      <a:pt x="926" y="100"/>
                    </a:lnTo>
                    <a:lnTo>
                      <a:pt x="928" y="100"/>
                    </a:lnTo>
                    <a:lnTo>
                      <a:pt x="930" y="102"/>
                    </a:lnTo>
                    <a:lnTo>
                      <a:pt x="934" y="104"/>
                    </a:lnTo>
                    <a:lnTo>
                      <a:pt x="934" y="106"/>
                    </a:lnTo>
                    <a:lnTo>
                      <a:pt x="936" y="108"/>
                    </a:lnTo>
                    <a:lnTo>
                      <a:pt x="940" y="108"/>
                    </a:lnTo>
                    <a:lnTo>
                      <a:pt x="944" y="106"/>
                    </a:lnTo>
                    <a:lnTo>
                      <a:pt x="946" y="106"/>
                    </a:lnTo>
                    <a:lnTo>
                      <a:pt x="948" y="108"/>
                    </a:lnTo>
                    <a:lnTo>
                      <a:pt x="950" y="108"/>
                    </a:lnTo>
                    <a:lnTo>
                      <a:pt x="952" y="106"/>
                    </a:lnTo>
                    <a:lnTo>
                      <a:pt x="952" y="104"/>
                    </a:lnTo>
                    <a:lnTo>
                      <a:pt x="950" y="100"/>
                    </a:lnTo>
                    <a:lnTo>
                      <a:pt x="950" y="98"/>
                    </a:lnTo>
                    <a:close/>
                    <a:moveTo>
                      <a:pt x="952" y="50"/>
                    </a:moveTo>
                    <a:lnTo>
                      <a:pt x="956" y="50"/>
                    </a:lnTo>
                    <a:lnTo>
                      <a:pt x="960" y="50"/>
                    </a:lnTo>
                    <a:lnTo>
                      <a:pt x="962" y="50"/>
                    </a:lnTo>
                    <a:lnTo>
                      <a:pt x="968" y="54"/>
                    </a:lnTo>
                    <a:lnTo>
                      <a:pt x="972" y="54"/>
                    </a:lnTo>
                    <a:lnTo>
                      <a:pt x="972" y="54"/>
                    </a:lnTo>
                    <a:lnTo>
                      <a:pt x="978" y="54"/>
                    </a:lnTo>
                    <a:lnTo>
                      <a:pt x="986" y="56"/>
                    </a:lnTo>
                    <a:lnTo>
                      <a:pt x="986" y="58"/>
                    </a:lnTo>
                    <a:lnTo>
                      <a:pt x="982" y="58"/>
                    </a:lnTo>
                    <a:lnTo>
                      <a:pt x="980" y="60"/>
                    </a:lnTo>
                    <a:lnTo>
                      <a:pt x="980" y="62"/>
                    </a:lnTo>
                    <a:lnTo>
                      <a:pt x="984" y="64"/>
                    </a:lnTo>
                    <a:lnTo>
                      <a:pt x="986" y="66"/>
                    </a:lnTo>
                    <a:lnTo>
                      <a:pt x="986" y="70"/>
                    </a:lnTo>
                    <a:lnTo>
                      <a:pt x="986" y="70"/>
                    </a:lnTo>
                    <a:lnTo>
                      <a:pt x="986" y="72"/>
                    </a:lnTo>
                    <a:lnTo>
                      <a:pt x="986" y="76"/>
                    </a:lnTo>
                    <a:lnTo>
                      <a:pt x="982" y="78"/>
                    </a:lnTo>
                    <a:lnTo>
                      <a:pt x="982" y="80"/>
                    </a:lnTo>
                    <a:lnTo>
                      <a:pt x="980" y="78"/>
                    </a:lnTo>
                    <a:lnTo>
                      <a:pt x="978" y="78"/>
                    </a:lnTo>
                    <a:lnTo>
                      <a:pt x="976" y="80"/>
                    </a:lnTo>
                    <a:lnTo>
                      <a:pt x="972" y="80"/>
                    </a:lnTo>
                    <a:lnTo>
                      <a:pt x="968" y="78"/>
                    </a:lnTo>
                    <a:lnTo>
                      <a:pt x="964" y="76"/>
                    </a:lnTo>
                    <a:lnTo>
                      <a:pt x="960" y="70"/>
                    </a:lnTo>
                    <a:lnTo>
                      <a:pt x="958" y="68"/>
                    </a:lnTo>
                    <a:lnTo>
                      <a:pt x="958" y="64"/>
                    </a:lnTo>
                    <a:lnTo>
                      <a:pt x="960" y="62"/>
                    </a:lnTo>
                    <a:lnTo>
                      <a:pt x="960" y="62"/>
                    </a:lnTo>
                    <a:lnTo>
                      <a:pt x="958" y="60"/>
                    </a:lnTo>
                    <a:lnTo>
                      <a:pt x="958" y="58"/>
                    </a:lnTo>
                    <a:lnTo>
                      <a:pt x="958" y="56"/>
                    </a:lnTo>
                    <a:lnTo>
                      <a:pt x="956" y="56"/>
                    </a:lnTo>
                    <a:lnTo>
                      <a:pt x="954" y="54"/>
                    </a:lnTo>
                    <a:lnTo>
                      <a:pt x="952" y="50"/>
                    </a:lnTo>
                    <a:close/>
                    <a:moveTo>
                      <a:pt x="542" y="114"/>
                    </a:moveTo>
                    <a:lnTo>
                      <a:pt x="546" y="112"/>
                    </a:lnTo>
                    <a:lnTo>
                      <a:pt x="548" y="110"/>
                    </a:lnTo>
                    <a:lnTo>
                      <a:pt x="550" y="106"/>
                    </a:lnTo>
                    <a:lnTo>
                      <a:pt x="552" y="104"/>
                    </a:lnTo>
                    <a:lnTo>
                      <a:pt x="552" y="104"/>
                    </a:lnTo>
                    <a:lnTo>
                      <a:pt x="552" y="102"/>
                    </a:lnTo>
                    <a:lnTo>
                      <a:pt x="558" y="98"/>
                    </a:lnTo>
                    <a:lnTo>
                      <a:pt x="560" y="98"/>
                    </a:lnTo>
                    <a:lnTo>
                      <a:pt x="562" y="98"/>
                    </a:lnTo>
                    <a:lnTo>
                      <a:pt x="562" y="98"/>
                    </a:lnTo>
                    <a:lnTo>
                      <a:pt x="564" y="96"/>
                    </a:lnTo>
                    <a:lnTo>
                      <a:pt x="566" y="94"/>
                    </a:lnTo>
                    <a:lnTo>
                      <a:pt x="568" y="94"/>
                    </a:lnTo>
                    <a:lnTo>
                      <a:pt x="572" y="90"/>
                    </a:lnTo>
                    <a:lnTo>
                      <a:pt x="572" y="88"/>
                    </a:lnTo>
                    <a:lnTo>
                      <a:pt x="574" y="86"/>
                    </a:lnTo>
                    <a:lnTo>
                      <a:pt x="576" y="82"/>
                    </a:lnTo>
                    <a:lnTo>
                      <a:pt x="576" y="80"/>
                    </a:lnTo>
                    <a:lnTo>
                      <a:pt x="572" y="76"/>
                    </a:lnTo>
                    <a:lnTo>
                      <a:pt x="570" y="72"/>
                    </a:lnTo>
                    <a:lnTo>
                      <a:pt x="570" y="70"/>
                    </a:lnTo>
                    <a:lnTo>
                      <a:pt x="568" y="68"/>
                    </a:lnTo>
                    <a:lnTo>
                      <a:pt x="564" y="68"/>
                    </a:lnTo>
                    <a:lnTo>
                      <a:pt x="564" y="68"/>
                    </a:lnTo>
                    <a:lnTo>
                      <a:pt x="562" y="68"/>
                    </a:lnTo>
                    <a:lnTo>
                      <a:pt x="558" y="66"/>
                    </a:lnTo>
                    <a:lnTo>
                      <a:pt x="556" y="62"/>
                    </a:lnTo>
                    <a:lnTo>
                      <a:pt x="554" y="62"/>
                    </a:lnTo>
                    <a:lnTo>
                      <a:pt x="554" y="64"/>
                    </a:lnTo>
                    <a:lnTo>
                      <a:pt x="552" y="64"/>
                    </a:lnTo>
                    <a:lnTo>
                      <a:pt x="552" y="62"/>
                    </a:lnTo>
                    <a:lnTo>
                      <a:pt x="550" y="60"/>
                    </a:lnTo>
                    <a:lnTo>
                      <a:pt x="548" y="60"/>
                    </a:lnTo>
                    <a:lnTo>
                      <a:pt x="548" y="62"/>
                    </a:lnTo>
                    <a:lnTo>
                      <a:pt x="546" y="62"/>
                    </a:lnTo>
                    <a:lnTo>
                      <a:pt x="544" y="58"/>
                    </a:lnTo>
                    <a:lnTo>
                      <a:pt x="542" y="58"/>
                    </a:lnTo>
                    <a:lnTo>
                      <a:pt x="542" y="58"/>
                    </a:lnTo>
                    <a:lnTo>
                      <a:pt x="544" y="60"/>
                    </a:lnTo>
                    <a:lnTo>
                      <a:pt x="544" y="62"/>
                    </a:lnTo>
                    <a:lnTo>
                      <a:pt x="542" y="64"/>
                    </a:lnTo>
                    <a:lnTo>
                      <a:pt x="542" y="66"/>
                    </a:lnTo>
                    <a:lnTo>
                      <a:pt x="542" y="66"/>
                    </a:lnTo>
                    <a:lnTo>
                      <a:pt x="540" y="64"/>
                    </a:lnTo>
                    <a:lnTo>
                      <a:pt x="540" y="56"/>
                    </a:lnTo>
                    <a:lnTo>
                      <a:pt x="538" y="56"/>
                    </a:lnTo>
                    <a:lnTo>
                      <a:pt x="534" y="54"/>
                    </a:lnTo>
                    <a:lnTo>
                      <a:pt x="532" y="54"/>
                    </a:lnTo>
                    <a:lnTo>
                      <a:pt x="530" y="54"/>
                    </a:lnTo>
                    <a:lnTo>
                      <a:pt x="528" y="56"/>
                    </a:lnTo>
                    <a:lnTo>
                      <a:pt x="530" y="58"/>
                    </a:lnTo>
                    <a:lnTo>
                      <a:pt x="532" y="58"/>
                    </a:lnTo>
                    <a:lnTo>
                      <a:pt x="534" y="62"/>
                    </a:lnTo>
                    <a:lnTo>
                      <a:pt x="532" y="62"/>
                    </a:lnTo>
                    <a:lnTo>
                      <a:pt x="530" y="62"/>
                    </a:lnTo>
                    <a:lnTo>
                      <a:pt x="530" y="60"/>
                    </a:lnTo>
                    <a:lnTo>
                      <a:pt x="528" y="60"/>
                    </a:lnTo>
                    <a:lnTo>
                      <a:pt x="526" y="60"/>
                    </a:lnTo>
                    <a:lnTo>
                      <a:pt x="528" y="62"/>
                    </a:lnTo>
                    <a:lnTo>
                      <a:pt x="528" y="62"/>
                    </a:lnTo>
                    <a:lnTo>
                      <a:pt x="528" y="64"/>
                    </a:lnTo>
                    <a:lnTo>
                      <a:pt x="528" y="66"/>
                    </a:lnTo>
                    <a:lnTo>
                      <a:pt x="528" y="68"/>
                    </a:lnTo>
                    <a:lnTo>
                      <a:pt x="530" y="68"/>
                    </a:lnTo>
                    <a:lnTo>
                      <a:pt x="532" y="70"/>
                    </a:lnTo>
                    <a:lnTo>
                      <a:pt x="532" y="72"/>
                    </a:lnTo>
                    <a:lnTo>
                      <a:pt x="534" y="78"/>
                    </a:lnTo>
                    <a:lnTo>
                      <a:pt x="536" y="80"/>
                    </a:lnTo>
                    <a:lnTo>
                      <a:pt x="538" y="80"/>
                    </a:lnTo>
                    <a:lnTo>
                      <a:pt x="536" y="82"/>
                    </a:lnTo>
                    <a:lnTo>
                      <a:pt x="534" y="82"/>
                    </a:lnTo>
                    <a:lnTo>
                      <a:pt x="534" y="86"/>
                    </a:lnTo>
                    <a:lnTo>
                      <a:pt x="534" y="90"/>
                    </a:lnTo>
                    <a:lnTo>
                      <a:pt x="536" y="94"/>
                    </a:lnTo>
                    <a:lnTo>
                      <a:pt x="536" y="96"/>
                    </a:lnTo>
                    <a:lnTo>
                      <a:pt x="538" y="98"/>
                    </a:lnTo>
                    <a:lnTo>
                      <a:pt x="538" y="100"/>
                    </a:lnTo>
                    <a:lnTo>
                      <a:pt x="536" y="100"/>
                    </a:lnTo>
                    <a:lnTo>
                      <a:pt x="538" y="104"/>
                    </a:lnTo>
                    <a:lnTo>
                      <a:pt x="540" y="108"/>
                    </a:lnTo>
                    <a:lnTo>
                      <a:pt x="542" y="110"/>
                    </a:lnTo>
                    <a:lnTo>
                      <a:pt x="542" y="112"/>
                    </a:lnTo>
                    <a:lnTo>
                      <a:pt x="542" y="114"/>
                    </a:lnTo>
                    <a:close/>
                    <a:moveTo>
                      <a:pt x="590" y="86"/>
                    </a:moveTo>
                    <a:lnTo>
                      <a:pt x="592" y="84"/>
                    </a:lnTo>
                    <a:lnTo>
                      <a:pt x="592" y="84"/>
                    </a:lnTo>
                    <a:lnTo>
                      <a:pt x="592" y="84"/>
                    </a:lnTo>
                    <a:lnTo>
                      <a:pt x="592" y="82"/>
                    </a:lnTo>
                    <a:lnTo>
                      <a:pt x="594" y="82"/>
                    </a:lnTo>
                    <a:lnTo>
                      <a:pt x="594" y="80"/>
                    </a:lnTo>
                    <a:lnTo>
                      <a:pt x="592" y="80"/>
                    </a:lnTo>
                    <a:lnTo>
                      <a:pt x="590" y="82"/>
                    </a:lnTo>
                    <a:lnTo>
                      <a:pt x="590" y="84"/>
                    </a:lnTo>
                    <a:lnTo>
                      <a:pt x="588" y="84"/>
                    </a:lnTo>
                    <a:lnTo>
                      <a:pt x="588" y="86"/>
                    </a:lnTo>
                    <a:lnTo>
                      <a:pt x="588" y="88"/>
                    </a:lnTo>
                    <a:lnTo>
                      <a:pt x="590" y="86"/>
                    </a:lnTo>
                    <a:close/>
                    <a:moveTo>
                      <a:pt x="594" y="88"/>
                    </a:moveTo>
                    <a:lnTo>
                      <a:pt x="594" y="86"/>
                    </a:lnTo>
                    <a:lnTo>
                      <a:pt x="598" y="86"/>
                    </a:lnTo>
                    <a:lnTo>
                      <a:pt x="600" y="84"/>
                    </a:lnTo>
                    <a:lnTo>
                      <a:pt x="602" y="84"/>
                    </a:lnTo>
                    <a:lnTo>
                      <a:pt x="602" y="82"/>
                    </a:lnTo>
                    <a:lnTo>
                      <a:pt x="604" y="84"/>
                    </a:lnTo>
                    <a:lnTo>
                      <a:pt x="604" y="86"/>
                    </a:lnTo>
                    <a:lnTo>
                      <a:pt x="604" y="88"/>
                    </a:lnTo>
                    <a:lnTo>
                      <a:pt x="602" y="86"/>
                    </a:lnTo>
                    <a:lnTo>
                      <a:pt x="600" y="88"/>
                    </a:lnTo>
                    <a:lnTo>
                      <a:pt x="598" y="90"/>
                    </a:lnTo>
                    <a:lnTo>
                      <a:pt x="594" y="88"/>
                    </a:lnTo>
                    <a:lnTo>
                      <a:pt x="594" y="88"/>
                    </a:lnTo>
                    <a:close/>
                    <a:moveTo>
                      <a:pt x="618" y="110"/>
                    </a:moveTo>
                    <a:lnTo>
                      <a:pt x="618" y="112"/>
                    </a:lnTo>
                    <a:lnTo>
                      <a:pt x="620" y="116"/>
                    </a:lnTo>
                    <a:lnTo>
                      <a:pt x="620" y="116"/>
                    </a:lnTo>
                    <a:lnTo>
                      <a:pt x="620" y="118"/>
                    </a:lnTo>
                    <a:lnTo>
                      <a:pt x="624" y="116"/>
                    </a:lnTo>
                    <a:lnTo>
                      <a:pt x="624" y="114"/>
                    </a:lnTo>
                    <a:lnTo>
                      <a:pt x="622" y="110"/>
                    </a:lnTo>
                    <a:lnTo>
                      <a:pt x="620" y="110"/>
                    </a:lnTo>
                    <a:lnTo>
                      <a:pt x="618" y="110"/>
                    </a:lnTo>
                    <a:close/>
                    <a:moveTo>
                      <a:pt x="848" y="184"/>
                    </a:moveTo>
                    <a:lnTo>
                      <a:pt x="848" y="184"/>
                    </a:lnTo>
                    <a:lnTo>
                      <a:pt x="850" y="182"/>
                    </a:lnTo>
                    <a:lnTo>
                      <a:pt x="848" y="180"/>
                    </a:lnTo>
                    <a:lnTo>
                      <a:pt x="846" y="180"/>
                    </a:lnTo>
                    <a:lnTo>
                      <a:pt x="846" y="182"/>
                    </a:lnTo>
                    <a:lnTo>
                      <a:pt x="846" y="184"/>
                    </a:lnTo>
                    <a:lnTo>
                      <a:pt x="846" y="184"/>
                    </a:lnTo>
                    <a:lnTo>
                      <a:pt x="848" y="184"/>
                    </a:lnTo>
                    <a:close/>
                    <a:moveTo>
                      <a:pt x="818" y="218"/>
                    </a:moveTo>
                    <a:lnTo>
                      <a:pt x="820" y="218"/>
                    </a:lnTo>
                    <a:lnTo>
                      <a:pt x="822" y="218"/>
                    </a:lnTo>
                    <a:lnTo>
                      <a:pt x="822" y="218"/>
                    </a:lnTo>
                    <a:lnTo>
                      <a:pt x="822" y="218"/>
                    </a:lnTo>
                    <a:lnTo>
                      <a:pt x="820" y="216"/>
                    </a:lnTo>
                    <a:lnTo>
                      <a:pt x="818" y="214"/>
                    </a:lnTo>
                    <a:lnTo>
                      <a:pt x="816" y="214"/>
                    </a:lnTo>
                    <a:lnTo>
                      <a:pt x="816" y="216"/>
                    </a:lnTo>
                    <a:lnTo>
                      <a:pt x="816" y="216"/>
                    </a:lnTo>
                    <a:lnTo>
                      <a:pt x="818" y="216"/>
                    </a:lnTo>
                    <a:lnTo>
                      <a:pt x="818" y="218"/>
                    </a:lnTo>
                    <a:lnTo>
                      <a:pt x="818" y="218"/>
                    </a:lnTo>
                    <a:close/>
                    <a:moveTo>
                      <a:pt x="732" y="204"/>
                    </a:moveTo>
                    <a:lnTo>
                      <a:pt x="734" y="204"/>
                    </a:lnTo>
                    <a:lnTo>
                      <a:pt x="736" y="206"/>
                    </a:lnTo>
                    <a:lnTo>
                      <a:pt x="738" y="204"/>
                    </a:lnTo>
                    <a:lnTo>
                      <a:pt x="738" y="202"/>
                    </a:lnTo>
                    <a:lnTo>
                      <a:pt x="740" y="202"/>
                    </a:lnTo>
                    <a:lnTo>
                      <a:pt x="740" y="200"/>
                    </a:lnTo>
                    <a:lnTo>
                      <a:pt x="738" y="198"/>
                    </a:lnTo>
                    <a:lnTo>
                      <a:pt x="738" y="194"/>
                    </a:lnTo>
                    <a:lnTo>
                      <a:pt x="736" y="192"/>
                    </a:lnTo>
                    <a:lnTo>
                      <a:pt x="734" y="190"/>
                    </a:lnTo>
                    <a:lnTo>
                      <a:pt x="734" y="188"/>
                    </a:lnTo>
                    <a:lnTo>
                      <a:pt x="734" y="188"/>
                    </a:lnTo>
                    <a:lnTo>
                      <a:pt x="728" y="190"/>
                    </a:lnTo>
                    <a:lnTo>
                      <a:pt x="724" y="192"/>
                    </a:lnTo>
                    <a:lnTo>
                      <a:pt x="722" y="192"/>
                    </a:lnTo>
                    <a:lnTo>
                      <a:pt x="720" y="194"/>
                    </a:lnTo>
                    <a:lnTo>
                      <a:pt x="722" y="196"/>
                    </a:lnTo>
                    <a:lnTo>
                      <a:pt x="724" y="196"/>
                    </a:lnTo>
                    <a:lnTo>
                      <a:pt x="724" y="200"/>
                    </a:lnTo>
                    <a:lnTo>
                      <a:pt x="724" y="200"/>
                    </a:lnTo>
                    <a:lnTo>
                      <a:pt x="720" y="200"/>
                    </a:lnTo>
                    <a:lnTo>
                      <a:pt x="720" y="200"/>
                    </a:lnTo>
                    <a:lnTo>
                      <a:pt x="722" y="202"/>
                    </a:lnTo>
                    <a:lnTo>
                      <a:pt x="726" y="202"/>
                    </a:lnTo>
                    <a:lnTo>
                      <a:pt x="732" y="204"/>
                    </a:lnTo>
                    <a:close/>
                    <a:moveTo>
                      <a:pt x="982" y="130"/>
                    </a:moveTo>
                    <a:lnTo>
                      <a:pt x="984" y="128"/>
                    </a:lnTo>
                    <a:lnTo>
                      <a:pt x="982" y="128"/>
                    </a:lnTo>
                    <a:lnTo>
                      <a:pt x="984" y="124"/>
                    </a:lnTo>
                    <a:lnTo>
                      <a:pt x="986" y="122"/>
                    </a:lnTo>
                    <a:lnTo>
                      <a:pt x="984" y="120"/>
                    </a:lnTo>
                    <a:lnTo>
                      <a:pt x="980" y="118"/>
                    </a:lnTo>
                    <a:lnTo>
                      <a:pt x="980" y="114"/>
                    </a:lnTo>
                    <a:lnTo>
                      <a:pt x="978" y="114"/>
                    </a:lnTo>
                    <a:lnTo>
                      <a:pt x="976" y="114"/>
                    </a:lnTo>
                    <a:lnTo>
                      <a:pt x="972" y="118"/>
                    </a:lnTo>
                    <a:lnTo>
                      <a:pt x="974" y="118"/>
                    </a:lnTo>
                    <a:lnTo>
                      <a:pt x="974" y="122"/>
                    </a:lnTo>
                    <a:lnTo>
                      <a:pt x="974" y="124"/>
                    </a:lnTo>
                    <a:lnTo>
                      <a:pt x="976" y="124"/>
                    </a:lnTo>
                    <a:lnTo>
                      <a:pt x="978" y="124"/>
                    </a:lnTo>
                    <a:lnTo>
                      <a:pt x="980" y="128"/>
                    </a:lnTo>
                    <a:lnTo>
                      <a:pt x="982" y="130"/>
                    </a:lnTo>
                    <a:close/>
                    <a:moveTo>
                      <a:pt x="990" y="148"/>
                    </a:moveTo>
                    <a:lnTo>
                      <a:pt x="990" y="146"/>
                    </a:lnTo>
                    <a:lnTo>
                      <a:pt x="992" y="144"/>
                    </a:lnTo>
                    <a:lnTo>
                      <a:pt x="996" y="142"/>
                    </a:lnTo>
                    <a:lnTo>
                      <a:pt x="1000" y="142"/>
                    </a:lnTo>
                    <a:lnTo>
                      <a:pt x="1006" y="142"/>
                    </a:lnTo>
                    <a:lnTo>
                      <a:pt x="1008" y="142"/>
                    </a:lnTo>
                    <a:lnTo>
                      <a:pt x="1014" y="142"/>
                    </a:lnTo>
                    <a:lnTo>
                      <a:pt x="1016" y="140"/>
                    </a:lnTo>
                    <a:lnTo>
                      <a:pt x="1020" y="140"/>
                    </a:lnTo>
                    <a:lnTo>
                      <a:pt x="1022" y="140"/>
                    </a:lnTo>
                    <a:lnTo>
                      <a:pt x="1026" y="138"/>
                    </a:lnTo>
                    <a:lnTo>
                      <a:pt x="1022" y="136"/>
                    </a:lnTo>
                    <a:lnTo>
                      <a:pt x="1022" y="134"/>
                    </a:lnTo>
                    <a:lnTo>
                      <a:pt x="1018" y="130"/>
                    </a:lnTo>
                    <a:lnTo>
                      <a:pt x="1014" y="126"/>
                    </a:lnTo>
                    <a:lnTo>
                      <a:pt x="1010" y="126"/>
                    </a:lnTo>
                    <a:lnTo>
                      <a:pt x="1006" y="126"/>
                    </a:lnTo>
                    <a:lnTo>
                      <a:pt x="1004" y="124"/>
                    </a:lnTo>
                    <a:lnTo>
                      <a:pt x="1002" y="124"/>
                    </a:lnTo>
                    <a:lnTo>
                      <a:pt x="1000" y="124"/>
                    </a:lnTo>
                    <a:lnTo>
                      <a:pt x="998" y="122"/>
                    </a:lnTo>
                    <a:lnTo>
                      <a:pt x="996" y="122"/>
                    </a:lnTo>
                    <a:lnTo>
                      <a:pt x="994" y="126"/>
                    </a:lnTo>
                    <a:lnTo>
                      <a:pt x="992" y="130"/>
                    </a:lnTo>
                    <a:lnTo>
                      <a:pt x="992" y="132"/>
                    </a:lnTo>
                    <a:lnTo>
                      <a:pt x="992" y="138"/>
                    </a:lnTo>
                    <a:lnTo>
                      <a:pt x="990" y="144"/>
                    </a:lnTo>
                    <a:lnTo>
                      <a:pt x="988" y="146"/>
                    </a:lnTo>
                    <a:lnTo>
                      <a:pt x="988" y="148"/>
                    </a:lnTo>
                    <a:lnTo>
                      <a:pt x="990" y="148"/>
                    </a:lnTo>
                    <a:close/>
                    <a:moveTo>
                      <a:pt x="930" y="136"/>
                    </a:moveTo>
                    <a:lnTo>
                      <a:pt x="932" y="138"/>
                    </a:lnTo>
                    <a:lnTo>
                      <a:pt x="932" y="140"/>
                    </a:lnTo>
                    <a:lnTo>
                      <a:pt x="936" y="140"/>
                    </a:lnTo>
                    <a:lnTo>
                      <a:pt x="938" y="140"/>
                    </a:lnTo>
                    <a:lnTo>
                      <a:pt x="940" y="142"/>
                    </a:lnTo>
                    <a:lnTo>
                      <a:pt x="944" y="144"/>
                    </a:lnTo>
                    <a:lnTo>
                      <a:pt x="944" y="144"/>
                    </a:lnTo>
                    <a:lnTo>
                      <a:pt x="944" y="142"/>
                    </a:lnTo>
                    <a:lnTo>
                      <a:pt x="942" y="138"/>
                    </a:lnTo>
                    <a:lnTo>
                      <a:pt x="938" y="138"/>
                    </a:lnTo>
                    <a:lnTo>
                      <a:pt x="936" y="138"/>
                    </a:lnTo>
                    <a:lnTo>
                      <a:pt x="932" y="136"/>
                    </a:lnTo>
                    <a:lnTo>
                      <a:pt x="930" y="134"/>
                    </a:lnTo>
                    <a:lnTo>
                      <a:pt x="930" y="136"/>
                    </a:lnTo>
                    <a:close/>
                    <a:moveTo>
                      <a:pt x="1008" y="214"/>
                    </a:moveTo>
                    <a:lnTo>
                      <a:pt x="1012" y="216"/>
                    </a:lnTo>
                    <a:lnTo>
                      <a:pt x="1014" y="216"/>
                    </a:lnTo>
                    <a:lnTo>
                      <a:pt x="1014" y="216"/>
                    </a:lnTo>
                    <a:lnTo>
                      <a:pt x="1016" y="214"/>
                    </a:lnTo>
                    <a:lnTo>
                      <a:pt x="1018" y="214"/>
                    </a:lnTo>
                    <a:lnTo>
                      <a:pt x="1016" y="212"/>
                    </a:lnTo>
                    <a:lnTo>
                      <a:pt x="1016" y="208"/>
                    </a:lnTo>
                    <a:lnTo>
                      <a:pt x="1014" y="210"/>
                    </a:lnTo>
                    <a:lnTo>
                      <a:pt x="1014" y="212"/>
                    </a:lnTo>
                    <a:lnTo>
                      <a:pt x="1012" y="214"/>
                    </a:lnTo>
                    <a:lnTo>
                      <a:pt x="1008" y="214"/>
                    </a:lnTo>
                    <a:lnTo>
                      <a:pt x="1008" y="214"/>
                    </a:lnTo>
                    <a:close/>
                    <a:moveTo>
                      <a:pt x="1284" y="192"/>
                    </a:moveTo>
                    <a:lnTo>
                      <a:pt x="1284" y="192"/>
                    </a:lnTo>
                    <a:lnTo>
                      <a:pt x="1284" y="190"/>
                    </a:lnTo>
                    <a:lnTo>
                      <a:pt x="1284" y="188"/>
                    </a:lnTo>
                    <a:lnTo>
                      <a:pt x="1282" y="188"/>
                    </a:lnTo>
                    <a:lnTo>
                      <a:pt x="1282" y="188"/>
                    </a:lnTo>
                    <a:lnTo>
                      <a:pt x="1284" y="192"/>
                    </a:lnTo>
                    <a:close/>
                    <a:moveTo>
                      <a:pt x="1282" y="194"/>
                    </a:moveTo>
                    <a:lnTo>
                      <a:pt x="1282" y="194"/>
                    </a:lnTo>
                    <a:lnTo>
                      <a:pt x="1282" y="192"/>
                    </a:lnTo>
                    <a:lnTo>
                      <a:pt x="1282" y="190"/>
                    </a:lnTo>
                    <a:lnTo>
                      <a:pt x="1280" y="190"/>
                    </a:lnTo>
                    <a:lnTo>
                      <a:pt x="1280" y="192"/>
                    </a:lnTo>
                    <a:lnTo>
                      <a:pt x="1282" y="194"/>
                    </a:lnTo>
                    <a:close/>
                    <a:moveTo>
                      <a:pt x="1280" y="194"/>
                    </a:moveTo>
                    <a:lnTo>
                      <a:pt x="1282" y="198"/>
                    </a:lnTo>
                    <a:lnTo>
                      <a:pt x="1282" y="200"/>
                    </a:lnTo>
                    <a:lnTo>
                      <a:pt x="1284" y="200"/>
                    </a:lnTo>
                    <a:lnTo>
                      <a:pt x="1282" y="196"/>
                    </a:lnTo>
                    <a:lnTo>
                      <a:pt x="1280" y="194"/>
                    </a:lnTo>
                    <a:lnTo>
                      <a:pt x="1280" y="194"/>
                    </a:lnTo>
                    <a:lnTo>
                      <a:pt x="1280" y="194"/>
                    </a:lnTo>
                    <a:close/>
                    <a:moveTo>
                      <a:pt x="1274" y="194"/>
                    </a:moveTo>
                    <a:lnTo>
                      <a:pt x="1274" y="196"/>
                    </a:lnTo>
                    <a:lnTo>
                      <a:pt x="1276" y="198"/>
                    </a:lnTo>
                    <a:lnTo>
                      <a:pt x="1278" y="196"/>
                    </a:lnTo>
                    <a:lnTo>
                      <a:pt x="1278" y="196"/>
                    </a:lnTo>
                    <a:lnTo>
                      <a:pt x="1278" y="194"/>
                    </a:lnTo>
                    <a:lnTo>
                      <a:pt x="1276" y="192"/>
                    </a:lnTo>
                    <a:lnTo>
                      <a:pt x="1276" y="192"/>
                    </a:lnTo>
                    <a:lnTo>
                      <a:pt x="1274" y="194"/>
                    </a:lnTo>
                    <a:close/>
                    <a:moveTo>
                      <a:pt x="1342" y="166"/>
                    </a:moveTo>
                    <a:lnTo>
                      <a:pt x="1344" y="166"/>
                    </a:lnTo>
                    <a:lnTo>
                      <a:pt x="1346" y="166"/>
                    </a:lnTo>
                    <a:lnTo>
                      <a:pt x="1348" y="164"/>
                    </a:lnTo>
                    <a:lnTo>
                      <a:pt x="1348" y="160"/>
                    </a:lnTo>
                    <a:lnTo>
                      <a:pt x="1346" y="158"/>
                    </a:lnTo>
                    <a:lnTo>
                      <a:pt x="1346" y="158"/>
                    </a:lnTo>
                    <a:lnTo>
                      <a:pt x="1346" y="156"/>
                    </a:lnTo>
                    <a:lnTo>
                      <a:pt x="1344" y="154"/>
                    </a:lnTo>
                    <a:lnTo>
                      <a:pt x="1342" y="154"/>
                    </a:lnTo>
                    <a:lnTo>
                      <a:pt x="1340" y="154"/>
                    </a:lnTo>
                    <a:lnTo>
                      <a:pt x="1338" y="154"/>
                    </a:lnTo>
                    <a:lnTo>
                      <a:pt x="1336" y="154"/>
                    </a:lnTo>
                    <a:lnTo>
                      <a:pt x="1336" y="154"/>
                    </a:lnTo>
                    <a:lnTo>
                      <a:pt x="1334" y="154"/>
                    </a:lnTo>
                    <a:lnTo>
                      <a:pt x="1334" y="156"/>
                    </a:lnTo>
                    <a:lnTo>
                      <a:pt x="1332" y="156"/>
                    </a:lnTo>
                    <a:lnTo>
                      <a:pt x="1332" y="158"/>
                    </a:lnTo>
                    <a:lnTo>
                      <a:pt x="1332" y="162"/>
                    </a:lnTo>
                    <a:lnTo>
                      <a:pt x="1334" y="162"/>
                    </a:lnTo>
                    <a:lnTo>
                      <a:pt x="1336" y="162"/>
                    </a:lnTo>
                    <a:lnTo>
                      <a:pt x="1338" y="164"/>
                    </a:lnTo>
                    <a:lnTo>
                      <a:pt x="1342" y="166"/>
                    </a:lnTo>
                    <a:close/>
                    <a:moveTo>
                      <a:pt x="1356" y="160"/>
                    </a:moveTo>
                    <a:lnTo>
                      <a:pt x="1358" y="158"/>
                    </a:lnTo>
                    <a:lnTo>
                      <a:pt x="1360" y="156"/>
                    </a:lnTo>
                    <a:lnTo>
                      <a:pt x="1356" y="158"/>
                    </a:lnTo>
                    <a:lnTo>
                      <a:pt x="1356" y="158"/>
                    </a:lnTo>
                    <a:lnTo>
                      <a:pt x="1356" y="160"/>
                    </a:lnTo>
                    <a:close/>
                    <a:moveTo>
                      <a:pt x="1374" y="820"/>
                    </a:moveTo>
                    <a:lnTo>
                      <a:pt x="1374" y="816"/>
                    </a:lnTo>
                    <a:lnTo>
                      <a:pt x="1374" y="814"/>
                    </a:lnTo>
                    <a:lnTo>
                      <a:pt x="1374" y="812"/>
                    </a:lnTo>
                    <a:lnTo>
                      <a:pt x="1372" y="808"/>
                    </a:lnTo>
                    <a:lnTo>
                      <a:pt x="1372" y="804"/>
                    </a:lnTo>
                    <a:lnTo>
                      <a:pt x="1374" y="802"/>
                    </a:lnTo>
                    <a:lnTo>
                      <a:pt x="1376" y="804"/>
                    </a:lnTo>
                    <a:lnTo>
                      <a:pt x="1376" y="806"/>
                    </a:lnTo>
                    <a:lnTo>
                      <a:pt x="1378" y="806"/>
                    </a:lnTo>
                    <a:lnTo>
                      <a:pt x="1382" y="806"/>
                    </a:lnTo>
                    <a:lnTo>
                      <a:pt x="1382" y="804"/>
                    </a:lnTo>
                    <a:lnTo>
                      <a:pt x="1384" y="804"/>
                    </a:lnTo>
                    <a:lnTo>
                      <a:pt x="1384" y="806"/>
                    </a:lnTo>
                    <a:lnTo>
                      <a:pt x="1384" y="806"/>
                    </a:lnTo>
                    <a:lnTo>
                      <a:pt x="1384" y="808"/>
                    </a:lnTo>
                    <a:lnTo>
                      <a:pt x="1386" y="812"/>
                    </a:lnTo>
                    <a:lnTo>
                      <a:pt x="1388" y="814"/>
                    </a:lnTo>
                    <a:lnTo>
                      <a:pt x="1388" y="814"/>
                    </a:lnTo>
                    <a:lnTo>
                      <a:pt x="1388" y="814"/>
                    </a:lnTo>
                    <a:lnTo>
                      <a:pt x="1388" y="812"/>
                    </a:lnTo>
                    <a:lnTo>
                      <a:pt x="1388" y="810"/>
                    </a:lnTo>
                    <a:lnTo>
                      <a:pt x="1388" y="806"/>
                    </a:lnTo>
                    <a:lnTo>
                      <a:pt x="1386" y="804"/>
                    </a:lnTo>
                    <a:lnTo>
                      <a:pt x="1386" y="800"/>
                    </a:lnTo>
                    <a:lnTo>
                      <a:pt x="1384" y="800"/>
                    </a:lnTo>
                    <a:lnTo>
                      <a:pt x="1382" y="800"/>
                    </a:lnTo>
                    <a:lnTo>
                      <a:pt x="1382" y="800"/>
                    </a:lnTo>
                    <a:lnTo>
                      <a:pt x="1378" y="798"/>
                    </a:lnTo>
                    <a:lnTo>
                      <a:pt x="1378" y="794"/>
                    </a:lnTo>
                    <a:lnTo>
                      <a:pt x="1376" y="792"/>
                    </a:lnTo>
                    <a:lnTo>
                      <a:pt x="1372" y="788"/>
                    </a:lnTo>
                    <a:lnTo>
                      <a:pt x="1370" y="788"/>
                    </a:lnTo>
                    <a:lnTo>
                      <a:pt x="1368" y="786"/>
                    </a:lnTo>
                    <a:lnTo>
                      <a:pt x="1368" y="782"/>
                    </a:lnTo>
                    <a:lnTo>
                      <a:pt x="1366" y="778"/>
                    </a:lnTo>
                    <a:lnTo>
                      <a:pt x="1366" y="776"/>
                    </a:lnTo>
                    <a:lnTo>
                      <a:pt x="1366" y="772"/>
                    </a:lnTo>
                    <a:lnTo>
                      <a:pt x="1364" y="766"/>
                    </a:lnTo>
                    <a:lnTo>
                      <a:pt x="1364" y="764"/>
                    </a:lnTo>
                    <a:lnTo>
                      <a:pt x="1364" y="760"/>
                    </a:lnTo>
                    <a:lnTo>
                      <a:pt x="1364" y="758"/>
                    </a:lnTo>
                    <a:lnTo>
                      <a:pt x="1362" y="754"/>
                    </a:lnTo>
                    <a:lnTo>
                      <a:pt x="1362" y="752"/>
                    </a:lnTo>
                    <a:lnTo>
                      <a:pt x="1364" y="750"/>
                    </a:lnTo>
                    <a:lnTo>
                      <a:pt x="1364" y="750"/>
                    </a:lnTo>
                    <a:lnTo>
                      <a:pt x="1364" y="750"/>
                    </a:lnTo>
                    <a:lnTo>
                      <a:pt x="1366" y="750"/>
                    </a:lnTo>
                    <a:lnTo>
                      <a:pt x="1368" y="750"/>
                    </a:lnTo>
                    <a:lnTo>
                      <a:pt x="1372" y="750"/>
                    </a:lnTo>
                    <a:lnTo>
                      <a:pt x="1374" y="750"/>
                    </a:lnTo>
                    <a:lnTo>
                      <a:pt x="1376" y="754"/>
                    </a:lnTo>
                    <a:lnTo>
                      <a:pt x="1378" y="756"/>
                    </a:lnTo>
                    <a:lnTo>
                      <a:pt x="1382" y="758"/>
                    </a:lnTo>
                    <a:lnTo>
                      <a:pt x="1382" y="760"/>
                    </a:lnTo>
                    <a:lnTo>
                      <a:pt x="1384" y="762"/>
                    </a:lnTo>
                    <a:lnTo>
                      <a:pt x="1382" y="758"/>
                    </a:lnTo>
                    <a:lnTo>
                      <a:pt x="1380" y="754"/>
                    </a:lnTo>
                    <a:lnTo>
                      <a:pt x="1378" y="752"/>
                    </a:lnTo>
                    <a:lnTo>
                      <a:pt x="1374" y="750"/>
                    </a:lnTo>
                    <a:lnTo>
                      <a:pt x="1374" y="746"/>
                    </a:lnTo>
                    <a:lnTo>
                      <a:pt x="1374" y="744"/>
                    </a:lnTo>
                    <a:lnTo>
                      <a:pt x="1372" y="744"/>
                    </a:lnTo>
                    <a:lnTo>
                      <a:pt x="1370" y="738"/>
                    </a:lnTo>
                    <a:lnTo>
                      <a:pt x="1368" y="736"/>
                    </a:lnTo>
                    <a:lnTo>
                      <a:pt x="1366" y="736"/>
                    </a:lnTo>
                    <a:lnTo>
                      <a:pt x="1366" y="732"/>
                    </a:lnTo>
                    <a:lnTo>
                      <a:pt x="1362" y="728"/>
                    </a:lnTo>
                    <a:lnTo>
                      <a:pt x="1360" y="722"/>
                    </a:lnTo>
                    <a:lnTo>
                      <a:pt x="1358" y="720"/>
                    </a:lnTo>
                    <a:lnTo>
                      <a:pt x="1354" y="714"/>
                    </a:lnTo>
                    <a:lnTo>
                      <a:pt x="1352" y="710"/>
                    </a:lnTo>
                    <a:lnTo>
                      <a:pt x="1350" y="708"/>
                    </a:lnTo>
                    <a:lnTo>
                      <a:pt x="1350" y="706"/>
                    </a:lnTo>
                    <a:lnTo>
                      <a:pt x="1348" y="702"/>
                    </a:lnTo>
                    <a:lnTo>
                      <a:pt x="1346" y="702"/>
                    </a:lnTo>
                    <a:lnTo>
                      <a:pt x="1346" y="704"/>
                    </a:lnTo>
                    <a:lnTo>
                      <a:pt x="1346" y="704"/>
                    </a:lnTo>
                    <a:lnTo>
                      <a:pt x="1346" y="702"/>
                    </a:lnTo>
                    <a:lnTo>
                      <a:pt x="1346" y="700"/>
                    </a:lnTo>
                    <a:lnTo>
                      <a:pt x="1344" y="698"/>
                    </a:lnTo>
                    <a:lnTo>
                      <a:pt x="1342" y="698"/>
                    </a:lnTo>
                    <a:lnTo>
                      <a:pt x="1340" y="694"/>
                    </a:lnTo>
                    <a:lnTo>
                      <a:pt x="1340" y="692"/>
                    </a:lnTo>
                    <a:lnTo>
                      <a:pt x="1338" y="690"/>
                    </a:lnTo>
                    <a:lnTo>
                      <a:pt x="1338" y="686"/>
                    </a:lnTo>
                    <a:lnTo>
                      <a:pt x="1338" y="684"/>
                    </a:lnTo>
                    <a:lnTo>
                      <a:pt x="1338" y="686"/>
                    </a:lnTo>
                    <a:lnTo>
                      <a:pt x="1338" y="682"/>
                    </a:lnTo>
                    <a:lnTo>
                      <a:pt x="1338" y="678"/>
                    </a:lnTo>
                    <a:lnTo>
                      <a:pt x="1336" y="674"/>
                    </a:lnTo>
                    <a:lnTo>
                      <a:pt x="1334" y="674"/>
                    </a:lnTo>
                    <a:lnTo>
                      <a:pt x="1332" y="670"/>
                    </a:lnTo>
                    <a:lnTo>
                      <a:pt x="1332" y="670"/>
                    </a:lnTo>
                    <a:lnTo>
                      <a:pt x="1330" y="668"/>
                    </a:lnTo>
                    <a:lnTo>
                      <a:pt x="1330" y="668"/>
                    </a:lnTo>
                    <a:lnTo>
                      <a:pt x="1332" y="666"/>
                    </a:lnTo>
                    <a:lnTo>
                      <a:pt x="1334" y="668"/>
                    </a:lnTo>
                    <a:lnTo>
                      <a:pt x="1336" y="672"/>
                    </a:lnTo>
                    <a:lnTo>
                      <a:pt x="1334" y="668"/>
                    </a:lnTo>
                    <a:lnTo>
                      <a:pt x="1332" y="664"/>
                    </a:lnTo>
                    <a:lnTo>
                      <a:pt x="1330" y="662"/>
                    </a:lnTo>
                    <a:lnTo>
                      <a:pt x="1328" y="662"/>
                    </a:lnTo>
                    <a:lnTo>
                      <a:pt x="1328" y="660"/>
                    </a:lnTo>
                    <a:lnTo>
                      <a:pt x="1322" y="656"/>
                    </a:lnTo>
                    <a:lnTo>
                      <a:pt x="1320" y="654"/>
                    </a:lnTo>
                    <a:lnTo>
                      <a:pt x="1320" y="648"/>
                    </a:lnTo>
                    <a:lnTo>
                      <a:pt x="1320" y="648"/>
                    </a:lnTo>
                    <a:lnTo>
                      <a:pt x="1316" y="646"/>
                    </a:lnTo>
                    <a:lnTo>
                      <a:pt x="1314" y="642"/>
                    </a:lnTo>
                    <a:lnTo>
                      <a:pt x="1312" y="642"/>
                    </a:lnTo>
                    <a:lnTo>
                      <a:pt x="1312" y="642"/>
                    </a:lnTo>
                    <a:lnTo>
                      <a:pt x="1312" y="644"/>
                    </a:lnTo>
                    <a:lnTo>
                      <a:pt x="1314" y="646"/>
                    </a:lnTo>
                    <a:lnTo>
                      <a:pt x="1312" y="646"/>
                    </a:lnTo>
                    <a:lnTo>
                      <a:pt x="1310" y="644"/>
                    </a:lnTo>
                    <a:lnTo>
                      <a:pt x="1308" y="646"/>
                    </a:lnTo>
                    <a:lnTo>
                      <a:pt x="1312" y="648"/>
                    </a:lnTo>
                    <a:lnTo>
                      <a:pt x="1316" y="650"/>
                    </a:lnTo>
                    <a:lnTo>
                      <a:pt x="1316" y="652"/>
                    </a:lnTo>
                    <a:lnTo>
                      <a:pt x="1316" y="656"/>
                    </a:lnTo>
                    <a:lnTo>
                      <a:pt x="1318" y="654"/>
                    </a:lnTo>
                    <a:lnTo>
                      <a:pt x="1318" y="654"/>
                    </a:lnTo>
                    <a:lnTo>
                      <a:pt x="1320" y="656"/>
                    </a:lnTo>
                    <a:lnTo>
                      <a:pt x="1318" y="658"/>
                    </a:lnTo>
                    <a:lnTo>
                      <a:pt x="1318" y="658"/>
                    </a:lnTo>
                    <a:lnTo>
                      <a:pt x="1318" y="660"/>
                    </a:lnTo>
                    <a:lnTo>
                      <a:pt x="1318" y="660"/>
                    </a:lnTo>
                    <a:lnTo>
                      <a:pt x="1320" y="662"/>
                    </a:lnTo>
                    <a:lnTo>
                      <a:pt x="1318" y="664"/>
                    </a:lnTo>
                    <a:lnTo>
                      <a:pt x="1316" y="662"/>
                    </a:lnTo>
                    <a:lnTo>
                      <a:pt x="1314" y="660"/>
                    </a:lnTo>
                    <a:lnTo>
                      <a:pt x="1312" y="662"/>
                    </a:lnTo>
                    <a:lnTo>
                      <a:pt x="1312" y="666"/>
                    </a:lnTo>
                    <a:lnTo>
                      <a:pt x="1314" y="668"/>
                    </a:lnTo>
                    <a:lnTo>
                      <a:pt x="1314" y="670"/>
                    </a:lnTo>
                    <a:lnTo>
                      <a:pt x="1318" y="674"/>
                    </a:lnTo>
                    <a:lnTo>
                      <a:pt x="1318" y="678"/>
                    </a:lnTo>
                    <a:lnTo>
                      <a:pt x="1320" y="682"/>
                    </a:lnTo>
                    <a:lnTo>
                      <a:pt x="1320" y="684"/>
                    </a:lnTo>
                    <a:lnTo>
                      <a:pt x="1320" y="688"/>
                    </a:lnTo>
                    <a:lnTo>
                      <a:pt x="1322" y="694"/>
                    </a:lnTo>
                    <a:lnTo>
                      <a:pt x="1324" y="698"/>
                    </a:lnTo>
                    <a:lnTo>
                      <a:pt x="1326" y="700"/>
                    </a:lnTo>
                    <a:lnTo>
                      <a:pt x="1328" y="700"/>
                    </a:lnTo>
                    <a:lnTo>
                      <a:pt x="1326" y="702"/>
                    </a:lnTo>
                    <a:lnTo>
                      <a:pt x="1332" y="708"/>
                    </a:lnTo>
                    <a:lnTo>
                      <a:pt x="1334" y="708"/>
                    </a:lnTo>
                    <a:lnTo>
                      <a:pt x="1338" y="712"/>
                    </a:lnTo>
                    <a:lnTo>
                      <a:pt x="1338" y="716"/>
                    </a:lnTo>
                    <a:lnTo>
                      <a:pt x="1338" y="720"/>
                    </a:lnTo>
                    <a:lnTo>
                      <a:pt x="1340" y="722"/>
                    </a:lnTo>
                    <a:lnTo>
                      <a:pt x="1340" y="724"/>
                    </a:lnTo>
                    <a:lnTo>
                      <a:pt x="1342" y="726"/>
                    </a:lnTo>
                    <a:lnTo>
                      <a:pt x="1344" y="730"/>
                    </a:lnTo>
                    <a:lnTo>
                      <a:pt x="1344" y="730"/>
                    </a:lnTo>
                    <a:lnTo>
                      <a:pt x="1344" y="732"/>
                    </a:lnTo>
                    <a:lnTo>
                      <a:pt x="1346" y="736"/>
                    </a:lnTo>
                    <a:lnTo>
                      <a:pt x="1346" y="738"/>
                    </a:lnTo>
                    <a:lnTo>
                      <a:pt x="1348" y="742"/>
                    </a:lnTo>
                    <a:lnTo>
                      <a:pt x="1348" y="746"/>
                    </a:lnTo>
                    <a:lnTo>
                      <a:pt x="1350" y="748"/>
                    </a:lnTo>
                    <a:lnTo>
                      <a:pt x="1348" y="750"/>
                    </a:lnTo>
                    <a:lnTo>
                      <a:pt x="1350" y="754"/>
                    </a:lnTo>
                    <a:lnTo>
                      <a:pt x="1352" y="760"/>
                    </a:lnTo>
                    <a:lnTo>
                      <a:pt x="1350" y="762"/>
                    </a:lnTo>
                    <a:lnTo>
                      <a:pt x="1352" y="764"/>
                    </a:lnTo>
                    <a:lnTo>
                      <a:pt x="1354" y="766"/>
                    </a:lnTo>
                    <a:lnTo>
                      <a:pt x="1358" y="772"/>
                    </a:lnTo>
                    <a:lnTo>
                      <a:pt x="1358" y="774"/>
                    </a:lnTo>
                    <a:lnTo>
                      <a:pt x="1360" y="778"/>
                    </a:lnTo>
                    <a:lnTo>
                      <a:pt x="1360" y="784"/>
                    </a:lnTo>
                    <a:lnTo>
                      <a:pt x="1360" y="788"/>
                    </a:lnTo>
                    <a:lnTo>
                      <a:pt x="1362" y="792"/>
                    </a:lnTo>
                    <a:lnTo>
                      <a:pt x="1362" y="794"/>
                    </a:lnTo>
                    <a:lnTo>
                      <a:pt x="1366" y="798"/>
                    </a:lnTo>
                    <a:lnTo>
                      <a:pt x="1366" y="800"/>
                    </a:lnTo>
                    <a:lnTo>
                      <a:pt x="1366" y="804"/>
                    </a:lnTo>
                    <a:lnTo>
                      <a:pt x="1366" y="808"/>
                    </a:lnTo>
                    <a:lnTo>
                      <a:pt x="1366" y="812"/>
                    </a:lnTo>
                    <a:lnTo>
                      <a:pt x="1368" y="814"/>
                    </a:lnTo>
                    <a:lnTo>
                      <a:pt x="1370" y="818"/>
                    </a:lnTo>
                    <a:lnTo>
                      <a:pt x="1374" y="820"/>
                    </a:lnTo>
                    <a:close/>
                    <a:moveTo>
                      <a:pt x="1248" y="646"/>
                    </a:moveTo>
                    <a:lnTo>
                      <a:pt x="1250" y="646"/>
                    </a:lnTo>
                    <a:lnTo>
                      <a:pt x="1250" y="644"/>
                    </a:lnTo>
                    <a:lnTo>
                      <a:pt x="1250" y="642"/>
                    </a:lnTo>
                    <a:lnTo>
                      <a:pt x="1252" y="644"/>
                    </a:lnTo>
                    <a:lnTo>
                      <a:pt x="1252" y="646"/>
                    </a:lnTo>
                    <a:lnTo>
                      <a:pt x="1256" y="646"/>
                    </a:lnTo>
                    <a:lnTo>
                      <a:pt x="1256" y="644"/>
                    </a:lnTo>
                    <a:lnTo>
                      <a:pt x="1256" y="642"/>
                    </a:lnTo>
                    <a:lnTo>
                      <a:pt x="1256" y="642"/>
                    </a:lnTo>
                    <a:lnTo>
                      <a:pt x="1256" y="640"/>
                    </a:lnTo>
                    <a:lnTo>
                      <a:pt x="1258" y="638"/>
                    </a:lnTo>
                    <a:lnTo>
                      <a:pt x="1258" y="638"/>
                    </a:lnTo>
                    <a:lnTo>
                      <a:pt x="1256" y="638"/>
                    </a:lnTo>
                    <a:lnTo>
                      <a:pt x="1256" y="638"/>
                    </a:lnTo>
                    <a:lnTo>
                      <a:pt x="1254" y="640"/>
                    </a:lnTo>
                    <a:lnTo>
                      <a:pt x="1254" y="638"/>
                    </a:lnTo>
                    <a:lnTo>
                      <a:pt x="1256" y="638"/>
                    </a:lnTo>
                    <a:lnTo>
                      <a:pt x="1256" y="636"/>
                    </a:lnTo>
                    <a:lnTo>
                      <a:pt x="1254" y="636"/>
                    </a:lnTo>
                    <a:lnTo>
                      <a:pt x="1252" y="636"/>
                    </a:lnTo>
                    <a:lnTo>
                      <a:pt x="1250" y="636"/>
                    </a:lnTo>
                    <a:lnTo>
                      <a:pt x="1248" y="636"/>
                    </a:lnTo>
                    <a:lnTo>
                      <a:pt x="1248" y="638"/>
                    </a:lnTo>
                    <a:lnTo>
                      <a:pt x="1246" y="640"/>
                    </a:lnTo>
                    <a:lnTo>
                      <a:pt x="1246" y="642"/>
                    </a:lnTo>
                    <a:lnTo>
                      <a:pt x="1248" y="646"/>
                    </a:lnTo>
                    <a:close/>
                    <a:moveTo>
                      <a:pt x="1240" y="644"/>
                    </a:moveTo>
                    <a:lnTo>
                      <a:pt x="1242" y="642"/>
                    </a:lnTo>
                    <a:lnTo>
                      <a:pt x="1242" y="642"/>
                    </a:lnTo>
                    <a:lnTo>
                      <a:pt x="1242" y="642"/>
                    </a:lnTo>
                    <a:lnTo>
                      <a:pt x="1244" y="642"/>
                    </a:lnTo>
                    <a:lnTo>
                      <a:pt x="1244" y="642"/>
                    </a:lnTo>
                    <a:lnTo>
                      <a:pt x="1244" y="640"/>
                    </a:lnTo>
                    <a:lnTo>
                      <a:pt x="1244" y="638"/>
                    </a:lnTo>
                    <a:lnTo>
                      <a:pt x="1244" y="638"/>
                    </a:lnTo>
                    <a:lnTo>
                      <a:pt x="1242" y="638"/>
                    </a:lnTo>
                    <a:lnTo>
                      <a:pt x="1242" y="638"/>
                    </a:lnTo>
                    <a:lnTo>
                      <a:pt x="1240" y="640"/>
                    </a:lnTo>
                    <a:lnTo>
                      <a:pt x="1240" y="642"/>
                    </a:lnTo>
                    <a:lnTo>
                      <a:pt x="1240" y="644"/>
                    </a:lnTo>
                    <a:close/>
                    <a:moveTo>
                      <a:pt x="1256" y="652"/>
                    </a:moveTo>
                    <a:lnTo>
                      <a:pt x="1258" y="652"/>
                    </a:lnTo>
                    <a:lnTo>
                      <a:pt x="1258" y="652"/>
                    </a:lnTo>
                    <a:lnTo>
                      <a:pt x="1260" y="650"/>
                    </a:lnTo>
                    <a:lnTo>
                      <a:pt x="1258" y="648"/>
                    </a:lnTo>
                    <a:lnTo>
                      <a:pt x="1258" y="648"/>
                    </a:lnTo>
                    <a:lnTo>
                      <a:pt x="1258" y="650"/>
                    </a:lnTo>
                    <a:lnTo>
                      <a:pt x="1256" y="652"/>
                    </a:lnTo>
                    <a:close/>
                    <a:moveTo>
                      <a:pt x="1254" y="648"/>
                    </a:moveTo>
                    <a:lnTo>
                      <a:pt x="1254" y="650"/>
                    </a:lnTo>
                    <a:lnTo>
                      <a:pt x="1256" y="652"/>
                    </a:lnTo>
                    <a:lnTo>
                      <a:pt x="1256" y="650"/>
                    </a:lnTo>
                    <a:lnTo>
                      <a:pt x="1256" y="648"/>
                    </a:lnTo>
                    <a:lnTo>
                      <a:pt x="1256" y="648"/>
                    </a:lnTo>
                    <a:lnTo>
                      <a:pt x="1254" y="648"/>
                    </a:lnTo>
                    <a:close/>
                    <a:moveTo>
                      <a:pt x="1256" y="660"/>
                    </a:moveTo>
                    <a:lnTo>
                      <a:pt x="1256" y="658"/>
                    </a:lnTo>
                    <a:lnTo>
                      <a:pt x="1258" y="658"/>
                    </a:lnTo>
                    <a:lnTo>
                      <a:pt x="1258" y="656"/>
                    </a:lnTo>
                    <a:lnTo>
                      <a:pt x="1258" y="654"/>
                    </a:lnTo>
                    <a:lnTo>
                      <a:pt x="1258" y="654"/>
                    </a:lnTo>
                    <a:lnTo>
                      <a:pt x="1256" y="654"/>
                    </a:lnTo>
                    <a:lnTo>
                      <a:pt x="1254" y="656"/>
                    </a:lnTo>
                    <a:lnTo>
                      <a:pt x="1254" y="658"/>
                    </a:lnTo>
                    <a:lnTo>
                      <a:pt x="1256" y="660"/>
                    </a:lnTo>
                    <a:close/>
                    <a:moveTo>
                      <a:pt x="1350" y="516"/>
                    </a:moveTo>
                    <a:lnTo>
                      <a:pt x="1350" y="516"/>
                    </a:lnTo>
                    <a:lnTo>
                      <a:pt x="1352" y="514"/>
                    </a:lnTo>
                    <a:lnTo>
                      <a:pt x="1352" y="512"/>
                    </a:lnTo>
                    <a:lnTo>
                      <a:pt x="1350" y="512"/>
                    </a:lnTo>
                    <a:lnTo>
                      <a:pt x="1350" y="514"/>
                    </a:lnTo>
                    <a:lnTo>
                      <a:pt x="1350" y="516"/>
                    </a:lnTo>
                    <a:close/>
                    <a:moveTo>
                      <a:pt x="1500" y="500"/>
                    </a:moveTo>
                    <a:lnTo>
                      <a:pt x="1500" y="500"/>
                    </a:lnTo>
                    <a:lnTo>
                      <a:pt x="1500" y="498"/>
                    </a:lnTo>
                    <a:lnTo>
                      <a:pt x="1500" y="496"/>
                    </a:lnTo>
                    <a:lnTo>
                      <a:pt x="1500" y="494"/>
                    </a:lnTo>
                    <a:lnTo>
                      <a:pt x="1500" y="494"/>
                    </a:lnTo>
                    <a:lnTo>
                      <a:pt x="1500" y="490"/>
                    </a:lnTo>
                    <a:lnTo>
                      <a:pt x="1502" y="488"/>
                    </a:lnTo>
                    <a:lnTo>
                      <a:pt x="1506" y="486"/>
                    </a:lnTo>
                    <a:lnTo>
                      <a:pt x="1506" y="486"/>
                    </a:lnTo>
                    <a:lnTo>
                      <a:pt x="1506" y="482"/>
                    </a:lnTo>
                    <a:lnTo>
                      <a:pt x="1506" y="480"/>
                    </a:lnTo>
                    <a:lnTo>
                      <a:pt x="1502" y="476"/>
                    </a:lnTo>
                    <a:lnTo>
                      <a:pt x="1500" y="476"/>
                    </a:lnTo>
                    <a:lnTo>
                      <a:pt x="1500" y="476"/>
                    </a:lnTo>
                    <a:lnTo>
                      <a:pt x="1500" y="478"/>
                    </a:lnTo>
                    <a:lnTo>
                      <a:pt x="1498" y="478"/>
                    </a:lnTo>
                    <a:lnTo>
                      <a:pt x="1496" y="482"/>
                    </a:lnTo>
                    <a:lnTo>
                      <a:pt x="1494" y="482"/>
                    </a:lnTo>
                    <a:lnTo>
                      <a:pt x="1492" y="486"/>
                    </a:lnTo>
                    <a:lnTo>
                      <a:pt x="1494" y="486"/>
                    </a:lnTo>
                    <a:lnTo>
                      <a:pt x="1496" y="484"/>
                    </a:lnTo>
                    <a:lnTo>
                      <a:pt x="1496" y="484"/>
                    </a:lnTo>
                    <a:lnTo>
                      <a:pt x="1496" y="486"/>
                    </a:lnTo>
                    <a:lnTo>
                      <a:pt x="1496" y="490"/>
                    </a:lnTo>
                    <a:lnTo>
                      <a:pt x="1498" y="492"/>
                    </a:lnTo>
                    <a:lnTo>
                      <a:pt x="1498" y="496"/>
                    </a:lnTo>
                    <a:lnTo>
                      <a:pt x="1498" y="496"/>
                    </a:lnTo>
                    <a:lnTo>
                      <a:pt x="1498" y="498"/>
                    </a:lnTo>
                    <a:lnTo>
                      <a:pt x="1500" y="500"/>
                    </a:lnTo>
                    <a:close/>
                    <a:moveTo>
                      <a:pt x="1588" y="578"/>
                    </a:moveTo>
                    <a:lnTo>
                      <a:pt x="1590" y="580"/>
                    </a:lnTo>
                    <a:lnTo>
                      <a:pt x="1592" y="580"/>
                    </a:lnTo>
                    <a:lnTo>
                      <a:pt x="1594" y="582"/>
                    </a:lnTo>
                    <a:lnTo>
                      <a:pt x="1598" y="584"/>
                    </a:lnTo>
                    <a:lnTo>
                      <a:pt x="1600" y="584"/>
                    </a:lnTo>
                    <a:lnTo>
                      <a:pt x="1604" y="584"/>
                    </a:lnTo>
                    <a:lnTo>
                      <a:pt x="1602" y="584"/>
                    </a:lnTo>
                    <a:lnTo>
                      <a:pt x="1598" y="582"/>
                    </a:lnTo>
                    <a:lnTo>
                      <a:pt x="1596" y="580"/>
                    </a:lnTo>
                    <a:lnTo>
                      <a:pt x="1594" y="580"/>
                    </a:lnTo>
                    <a:lnTo>
                      <a:pt x="1592" y="578"/>
                    </a:lnTo>
                    <a:lnTo>
                      <a:pt x="1590" y="578"/>
                    </a:lnTo>
                    <a:lnTo>
                      <a:pt x="1588" y="578"/>
                    </a:lnTo>
                    <a:close/>
                    <a:moveTo>
                      <a:pt x="1562" y="572"/>
                    </a:moveTo>
                    <a:lnTo>
                      <a:pt x="1564" y="572"/>
                    </a:lnTo>
                    <a:lnTo>
                      <a:pt x="1566" y="572"/>
                    </a:lnTo>
                    <a:lnTo>
                      <a:pt x="1568" y="574"/>
                    </a:lnTo>
                    <a:lnTo>
                      <a:pt x="1568" y="576"/>
                    </a:lnTo>
                    <a:lnTo>
                      <a:pt x="1570" y="578"/>
                    </a:lnTo>
                    <a:lnTo>
                      <a:pt x="1572" y="578"/>
                    </a:lnTo>
                    <a:lnTo>
                      <a:pt x="1574" y="580"/>
                    </a:lnTo>
                    <a:lnTo>
                      <a:pt x="1576" y="582"/>
                    </a:lnTo>
                    <a:lnTo>
                      <a:pt x="1576" y="580"/>
                    </a:lnTo>
                    <a:lnTo>
                      <a:pt x="1578" y="584"/>
                    </a:lnTo>
                    <a:lnTo>
                      <a:pt x="1582" y="584"/>
                    </a:lnTo>
                    <a:lnTo>
                      <a:pt x="1582" y="582"/>
                    </a:lnTo>
                    <a:lnTo>
                      <a:pt x="1580" y="580"/>
                    </a:lnTo>
                    <a:lnTo>
                      <a:pt x="1578" y="578"/>
                    </a:lnTo>
                    <a:lnTo>
                      <a:pt x="1574" y="576"/>
                    </a:lnTo>
                    <a:lnTo>
                      <a:pt x="1574" y="574"/>
                    </a:lnTo>
                    <a:lnTo>
                      <a:pt x="1572" y="574"/>
                    </a:lnTo>
                    <a:lnTo>
                      <a:pt x="1570" y="570"/>
                    </a:lnTo>
                    <a:lnTo>
                      <a:pt x="1570" y="570"/>
                    </a:lnTo>
                    <a:lnTo>
                      <a:pt x="1570" y="568"/>
                    </a:lnTo>
                    <a:lnTo>
                      <a:pt x="1568" y="568"/>
                    </a:lnTo>
                    <a:lnTo>
                      <a:pt x="1566" y="568"/>
                    </a:lnTo>
                    <a:lnTo>
                      <a:pt x="1564" y="568"/>
                    </a:lnTo>
                    <a:lnTo>
                      <a:pt x="1562" y="570"/>
                    </a:lnTo>
                    <a:lnTo>
                      <a:pt x="1562" y="572"/>
                    </a:lnTo>
                    <a:close/>
                    <a:moveTo>
                      <a:pt x="1502" y="700"/>
                    </a:moveTo>
                    <a:lnTo>
                      <a:pt x="1504" y="700"/>
                    </a:lnTo>
                    <a:lnTo>
                      <a:pt x="1504" y="698"/>
                    </a:lnTo>
                    <a:lnTo>
                      <a:pt x="1504" y="696"/>
                    </a:lnTo>
                    <a:lnTo>
                      <a:pt x="1502" y="694"/>
                    </a:lnTo>
                    <a:lnTo>
                      <a:pt x="1500" y="696"/>
                    </a:lnTo>
                    <a:lnTo>
                      <a:pt x="1500" y="698"/>
                    </a:lnTo>
                    <a:lnTo>
                      <a:pt x="1502" y="700"/>
                    </a:lnTo>
                    <a:close/>
                    <a:moveTo>
                      <a:pt x="1490" y="696"/>
                    </a:moveTo>
                    <a:lnTo>
                      <a:pt x="1490" y="698"/>
                    </a:lnTo>
                    <a:lnTo>
                      <a:pt x="1490" y="698"/>
                    </a:lnTo>
                    <a:lnTo>
                      <a:pt x="1492" y="698"/>
                    </a:lnTo>
                    <a:lnTo>
                      <a:pt x="1492" y="696"/>
                    </a:lnTo>
                    <a:lnTo>
                      <a:pt x="1490" y="696"/>
                    </a:lnTo>
                    <a:lnTo>
                      <a:pt x="1490" y="696"/>
                    </a:lnTo>
                    <a:close/>
                    <a:moveTo>
                      <a:pt x="1496" y="716"/>
                    </a:moveTo>
                    <a:lnTo>
                      <a:pt x="1498" y="716"/>
                    </a:lnTo>
                    <a:lnTo>
                      <a:pt x="1498" y="714"/>
                    </a:lnTo>
                    <a:lnTo>
                      <a:pt x="1498" y="712"/>
                    </a:lnTo>
                    <a:lnTo>
                      <a:pt x="1500" y="710"/>
                    </a:lnTo>
                    <a:lnTo>
                      <a:pt x="1500" y="708"/>
                    </a:lnTo>
                    <a:lnTo>
                      <a:pt x="1500" y="706"/>
                    </a:lnTo>
                    <a:lnTo>
                      <a:pt x="1500" y="704"/>
                    </a:lnTo>
                    <a:lnTo>
                      <a:pt x="1502" y="702"/>
                    </a:lnTo>
                    <a:lnTo>
                      <a:pt x="1502" y="700"/>
                    </a:lnTo>
                    <a:lnTo>
                      <a:pt x="1498" y="696"/>
                    </a:lnTo>
                    <a:lnTo>
                      <a:pt x="1498" y="700"/>
                    </a:lnTo>
                    <a:lnTo>
                      <a:pt x="1498" y="704"/>
                    </a:lnTo>
                    <a:lnTo>
                      <a:pt x="1498" y="706"/>
                    </a:lnTo>
                    <a:lnTo>
                      <a:pt x="1496" y="706"/>
                    </a:lnTo>
                    <a:lnTo>
                      <a:pt x="1494" y="710"/>
                    </a:lnTo>
                    <a:lnTo>
                      <a:pt x="1492" y="710"/>
                    </a:lnTo>
                    <a:lnTo>
                      <a:pt x="1492" y="710"/>
                    </a:lnTo>
                    <a:lnTo>
                      <a:pt x="1494" y="712"/>
                    </a:lnTo>
                    <a:lnTo>
                      <a:pt x="1494" y="714"/>
                    </a:lnTo>
                    <a:lnTo>
                      <a:pt x="1492" y="714"/>
                    </a:lnTo>
                    <a:lnTo>
                      <a:pt x="1492" y="716"/>
                    </a:lnTo>
                    <a:lnTo>
                      <a:pt x="1496" y="716"/>
                    </a:lnTo>
                    <a:lnTo>
                      <a:pt x="1496" y="716"/>
                    </a:lnTo>
                    <a:close/>
                    <a:moveTo>
                      <a:pt x="1494" y="732"/>
                    </a:moveTo>
                    <a:lnTo>
                      <a:pt x="1494" y="730"/>
                    </a:lnTo>
                    <a:lnTo>
                      <a:pt x="1494" y="728"/>
                    </a:lnTo>
                    <a:lnTo>
                      <a:pt x="1494" y="726"/>
                    </a:lnTo>
                    <a:lnTo>
                      <a:pt x="1492" y="724"/>
                    </a:lnTo>
                    <a:lnTo>
                      <a:pt x="1492" y="728"/>
                    </a:lnTo>
                    <a:lnTo>
                      <a:pt x="1492" y="730"/>
                    </a:lnTo>
                    <a:lnTo>
                      <a:pt x="1494" y="732"/>
                    </a:lnTo>
                    <a:close/>
                    <a:moveTo>
                      <a:pt x="1494" y="736"/>
                    </a:moveTo>
                    <a:lnTo>
                      <a:pt x="1496" y="736"/>
                    </a:lnTo>
                    <a:lnTo>
                      <a:pt x="1496" y="734"/>
                    </a:lnTo>
                    <a:lnTo>
                      <a:pt x="1494" y="734"/>
                    </a:lnTo>
                    <a:lnTo>
                      <a:pt x="1492" y="734"/>
                    </a:lnTo>
                    <a:lnTo>
                      <a:pt x="1492" y="736"/>
                    </a:lnTo>
                    <a:lnTo>
                      <a:pt x="1494" y="736"/>
                    </a:lnTo>
                    <a:close/>
                    <a:moveTo>
                      <a:pt x="1490" y="740"/>
                    </a:moveTo>
                    <a:lnTo>
                      <a:pt x="1490" y="740"/>
                    </a:lnTo>
                    <a:lnTo>
                      <a:pt x="1490" y="738"/>
                    </a:lnTo>
                    <a:lnTo>
                      <a:pt x="1490" y="738"/>
                    </a:lnTo>
                    <a:lnTo>
                      <a:pt x="1488" y="740"/>
                    </a:lnTo>
                    <a:lnTo>
                      <a:pt x="1490" y="740"/>
                    </a:lnTo>
                    <a:close/>
                    <a:moveTo>
                      <a:pt x="1492" y="746"/>
                    </a:moveTo>
                    <a:lnTo>
                      <a:pt x="1492" y="744"/>
                    </a:lnTo>
                    <a:lnTo>
                      <a:pt x="1494" y="744"/>
                    </a:lnTo>
                    <a:lnTo>
                      <a:pt x="1494" y="742"/>
                    </a:lnTo>
                    <a:lnTo>
                      <a:pt x="1492" y="740"/>
                    </a:lnTo>
                    <a:lnTo>
                      <a:pt x="1492" y="742"/>
                    </a:lnTo>
                    <a:lnTo>
                      <a:pt x="1492" y="746"/>
                    </a:lnTo>
                    <a:close/>
                    <a:moveTo>
                      <a:pt x="1488" y="760"/>
                    </a:moveTo>
                    <a:lnTo>
                      <a:pt x="1490" y="760"/>
                    </a:lnTo>
                    <a:lnTo>
                      <a:pt x="1488" y="758"/>
                    </a:lnTo>
                    <a:lnTo>
                      <a:pt x="1488" y="760"/>
                    </a:lnTo>
                    <a:lnTo>
                      <a:pt x="1488" y="760"/>
                    </a:lnTo>
                    <a:close/>
                    <a:moveTo>
                      <a:pt x="1488" y="770"/>
                    </a:moveTo>
                    <a:lnTo>
                      <a:pt x="1488" y="768"/>
                    </a:lnTo>
                    <a:lnTo>
                      <a:pt x="1488" y="766"/>
                    </a:lnTo>
                    <a:lnTo>
                      <a:pt x="1486" y="768"/>
                    </a:lnTo>
                    <a:lnTo>
                      <a:pt x="1488" y="770"/>
                    </a:lnTo>
                    <a:close/>
                    <a:moveTo>
                      <a:pt x="1486" y="772"/>
                    </a:moveTo>
                    <a:lnTo>
                      <a:pt x="1488" y="772"/>
                    </a:lnTo>
                    <a:lnTo>
                      <a:pt x="1488" y="772"/>
                    </a:lnTo>
                    <a:lnTo>
                      <a:pt x="1486" y="772"/>
                    </a:lnTo>
                    <a:close/>
                    <a:moveTo>
                      <a:pt x="1486" y="776"/>
                    </a:moveTo>
                    <a:lnTo>
                      <a:pt x="1486" y="776"/>
                    </a:lnTo>
                    <a:lnTo>
                      <a:pt x="1486" y="776"/>
                    </a:lnTo>
                    <a:lnTo>
                      <a:pt x="1486" y="776"/>
                    </a:lnTo>
                    <a:lnTo>
                      <a:pt x="1486" y="774"/>
                    </a:lnTo>
                    <a:lnTo>
                      <a:pt x="1486" y="776"/>
                    </a:lnTo>
                    <a:close/>
                    <a:moveTo>
                      <a:pt x="1482" y="786"/>
                    </a:moveTo>
                    <a:lnTo>
                      <a:pt x="1484" y="784"/>
                    </a:lnTo>
                    <a:lnTo>
                      <a:pt x="1484" y="780"/>
                    </a:lnTo>
                    <a:lnTo>
                      <a:pt x="1484" y="780"/>
                    </a:lnTo>
                    <a:lnTo>
                      <a:pt x="1484" y="782"/>
                    </a:lnTo>
                    <a:lnTo>
                      <a:pt x="1482" y="786"/>
                    </a:lnTo>
                    <a:lnTo>
                      <a:pt x="1482" y="786"/>
                    </a:lnTo>
                    <a:close/>
                    <a:moveTo>
                      <a:pt x="1462" y="814"/>
                    </a:moveTo>
                    <a:lnTo>
                      <a:pt x="1464" y="814"/>
                    </a:lnTo>
                    <a:lnTo>
                      <a:pt x="1466" y="812"/>
                    </a:lnTo>
                    <a:lnTo>
                      <a:pt x="1468" y="808"/>
                    </a:lnTo>
                    <a:lnTo>
                      <a:pt x="1468" y="808"/>
                    </a:lnTo>
                    <a:lnTo>
                      <a:pt x="1468" y="806"/>
                    </a:lnTo>
                    <a:lnTo>
                      <a:pt x="1470" y="802"/>
                    </a:lnTo>
                    <a:lnTo>
                      <a:pt x="1472" y="800"/>
                    </a:lnTo>
                    <a:lnTo>
                      <a:pt x="1472" y="800"/>
                    </a:lnTo>
                    <a:lnTo>
                      <a:pt x="1468" y="800"/>
                    </a:lnTo>
                    <a:lnTo>
                      <a:pt x="1468" y="802"/>
                    </a:lnTo>
                    <a:lnTo>
                      <a:pt x="1466" y="804"/>
                    </a:lnTo>
                    <a:lnTo>
                      <a:pt x="1466" y="806"/>
                    </a:lnTo>
                    <a:lnTo>
                      <a:pt x="1464" y="806"/>
                    </a:lnTo>
                    <a:lnTo>
                      <a:pt x="1464" y="808"/>
                    </a:lnTo>
                    <a:lnTo>
                      <a:pt x="1462" y="810"/>
                    </a:lnTo>
                    <a:lnTo>
                      <a:pt x="1462" y="814"/>
                    </a:lnTo>
                    <a:close/>
                    <a:moveTo>
                      <a:pt x="1438" y="842"/>
                    </a:moveTo>
                    <a:lnTo>
                      <a:pt x="1440" y="840"/>
                    </a:lnTo>
                    <a:lnTo>
                      <a:pt x="1440" y="838"/>
                    </a:lnTo>
                    <a:lnTo>
                      <a:pt x="1442" y="836"/>
                    </a:lnTo>
                    <a:lnTo>
                      <a:pt x="1442" y="834"/>
                    </a:lnTo>
                    <a:lnTo>
                      <a:pt x="1444" y="832"/>
                    </a:lnTo>
                    <a:lnTo>
                      <a:pt x="1444" y="830"/>
                    </a:lnTo>
                    <a:lnTo>
                      <a:pt x="1444" y="830"/>
                    </a:lnTo>
                    <a:lnTo>
                      <a:pt x="1446" y="830"/>
                    </a:lnTo>
                    <a:lnTo>
                      <a:pt x="1448" y="828"/>
                    </a:lnTo>
                    <a:lnTo>
                      <a:pt x="1450" y="826"/>
                    </a:lnTo>
                    <a:lnTo>
                      <a:pt x="1452" y="822"/>
                    </a:lnTo>
                    <a:lnTo>
                      <a:pt x="1454" y="822"/>
                    </a:lnTo>
                    <a:lnTo>
                      <a:pt x="1456" y="820"/>
                    </a:lnTo>
                    <a:lnTo>
                      <a:pt x="1456" y="818"/>
                    </a:lnTo>
                    <a:lnTo>
                      <a:pt x="1456" y="816"/>
                    </a:lnTo>
                    <a:lnTo>
                      <a:pt x="1454" y="816"/>
                    </a:lnTo>
                    <a:lnTo>
                      <a:pt x="1450" y="820"/>
                    </a:lnTo>
                    <a:lnTo>
                      <a:pt x="1450" y="820"/>
                    </a:lnTo>
                    <a:lnTo>
                      <a:pt x="1450" y="820"/>
                    </a:lnTo>
                    <a:lnTo>
                      <a:pt x="1448" y="822"/>
                    </a:lnTo>
                    <a:lnTo>
                      <a:pt x="1446" y="822"/>
                    </a:lnTo>
                    <a:lnTo>
                      <a:pt x="1444" y="820"/>
                    </a:lnTo>
                    <a:lnTo>
                      <a:pt x="1444" y="820"/>
                    </a:lnTo>
                    <a:lnTo>
                      <a:pt x="1444" y="822"/>
                    </a:lnTo>
                    <a:lnTo>
                      <a:pt x="1444" y="824"/>
                    </a:lnTo>
                    <a:lnTo>
                      <a:pt x="1444" y="826"/>
                    </a:lnTo>
                    <a:lnTo>
                      <a:pt x="1442" y="828"/>
                    </a:lnTo>
                    <a:lnTo>
                      <a:pt x="1440" y="828"/>
                    </a:lnTo>
                    <a:lnTo>
                      <a:pt x="1442" y="830"/>
                    </a:lnTo>
                    <a:lnTo>
                      <a:pt x="1440" y="832"/>
                    </a:lnTo>
                    <a:lnTo>
                      <a:pt x="1438" y="832"/>
                    </a:lnTo>
                    <a:lnTo>
                      <a:pt x="1438" y="834"/>
                    </a:lnTo>
                    <a:lnTo>
                      <a:pt x="1440" y="836"/>
                    </a:lnTo>
                    <a:lnTo>
                      <a:pt x="1438" y="836"/>
                    </a:lnTo>
                    <a:lnTo>
                      <a:pt x="1438" y="838"/>
                    </a:lnTo>
                    <a:lnTo>
                      <a:pt x="1438" y="842"/>
                    </a:lnTo>
                    <a:close/>
                    <a:moveTo>
                      <a:pt x="1428" y="856"/>
                    </a:moveTo>
                    <a:lnTo>
                      <a:pt x="1428" y="854"/>
                    </a:lnTo>
                    <a:lnTo>
                      <a:pt x="1430" y="848"/>
                    </a:lnTo>
                    <a:lnTo>
                      <a:pt x="1430" y="848"/>
                    </a:lnTo>
                    <a:lnTo>
                      <a:pt x="1434" y="844"/>
                    </a:lnTo>
                    <a:lnTo>
                      <a:pt x="1434" y="842"/>
                    </a:lnTo>
                    <a:lnTo>
                      <a:pt x="1434" y="842"/>
                    </a:lnTo>
                    <a:lnTo>
                      <a:pt x="1432" y="842"/>
                    </a:lnTo>
                    <a:lnTo>
                      <a:pt x="1430" y="842"/>
                    </a:lnTo>
                    <a:lnTo>
                      <a:pt x="1430" y="840"/>
                    </a:lnTo>
                    <a:lnTo>
                      <a:pt x="1428" y="842"/>
                    </a:lnTo>
                    <a:lnTo>
                      <a:pt x="1428" y="844"/>
                    </a:lnTo>
                    <a:lnTo>
                      <a:pt x="1428" y="848"/>
                    </a:lnTo>
                    <a:lnTo>
                      <a:pt x="1426" y="850"/>
                    </a:lnTo>
                    <a:lnTo>
                      <a:pt x="1426" y="854"/>
                    </a:lnTo>
                    <a:lnTo>
                      <a:pt x="1426" y="854"/>
                    </a:lnTo>
                    <a:lnTo>
                      <a:pt x="1428" y="856"/>
                    </a:lnTo>
                    <a:close/>
                    <a:moveTo>
                      <a:pt x="26" y="660"/>
                    </a:moveTo>
                    <a:lnTo>
                      <a:pt x="26" y="662"/>
                    </a:lnTo>
                    <a:lnTo>
                      <a:pt x="28" y="664"/>
                    </a:lnTo>
                    <a:lnTo>
                      <a:pt x="28" y="662"/>
                    </a:lnTo>
                    <a:lnTo>
                      <a:pt x="26" y="660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1" name="Phillippines">
                <a:extLst>
                  <a:ext uri="{FF2B5EF4-FFF2-40B4-BE49-F238E27FC236}">
                    <a16:creationId xmlns:a16="http://schemas.microsoft.com/office/drawing/2014/main" id="{059F13EF-7AF0-4EC5-B39D-C84520F576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5884" y="3939422"/>
                <a:ext cx="237319" cy="352150"/>
              </a:xfrm>
              <a:custGeom>
                <a:avLst/>
                <a:gdLst>
                  <a:gd name="T0" fmla="*/ 48 w 124"/>
                  <a:gd name="T1" fmla="*/ 2 h 184"/>
                  <a:gd name="T2" fmla="*/ 58 w 124"/>
                  <a:gd name="T3" fmla="*/ 72 h 184"/>
                  <a:gd name="T4" fmla="*/ 76 w 124"/>
                  <a:gd name="T5" fmla="*/ 74 h 184"/>
                  <a:gd name="T6" fmla="*/ 82 w 124"/>
                  <a:gd name="T7" fmla="*/ 86 h 184"/>
                  <a:gd name="T8" fmla="*/ 86 w 124"/>
                  <a:gd name="T9" fmla="*/ 88 h 184"/>
                  <a:gd name="T10" fmla="*/ 68 w 124"/>
                  <a:gd name="T11" fmla="*/ 74 h 184"/>
                  <a:gd name="T12" fmla="*/ 54 w 124"/>
                  <a:gd name="T13" fmla="*/ 76 h 184"/>
                  <a:gd name="T14" fmla="*/ 42 w 124"/>
                  <a:gd name="T15" fmla="*/ 72 h 184"/>
                  <a:gd name="T16" fmla="*/ 36 w 124"/>
                  <a:gd name="T17" fmla="*/ 62 h 184"/>
                  <a:gd name="T18" fmla="*/ 30 w 124"/>
                  <a:gd name="T19" fmla="*/ 42 h 184"/>
                  <a:gd name="T20" fmla="*/ 38 w 124"/>
                  <a:gd name="T21" fmla="*/ 14 h 184"/>
                  <a:gd name="T22" fmla="*/ 58 w 124"/>
                  <a:gd name="T23" fmla="*/ 16 h 184"/>
                  <a:gd name="T24" fmla="*/ 58 w 124"/>
                  <a:gd name="T25" fmla="*/ 46 h 184"/>
                  <a:gd name="T26" fmla="*/ 54 w 124"/>
                  <a:gd name="T27" fmla="*/ 66 h 184"/>
                  <a:gd name="T28" fmla="*/ 60 w 124"/>
                  <a:gd name="T29" fmla="*/ 64 h 184"/>
                  <a:gd name="T30" fmla="*/ 40 w 124"/>
                  <a:gd name="T31" fmla="*/ 80 h 184"/>
                  <a:gd name="T32" fmla="*/ 54 w 124"/>
                  <a:gd name="T33" fmla="*/ 96 h 184"/>
                  <a:gd name="T34" fmla="*/ 40 w 124"/>
                  <a:gd name="T35" fmla="*/ 80 h 184"/>
                  <a:gd name="T36" fmla="*/ 58 w 124"/>
                  <a:gd name="T37" fmla="*/ 82 h 184"/>
                  <a:gd name="T38" fmla="*/ 62 w 124"/>
                  <a:gd name="T39" fmla="*/ 100 h 184"/>
                  <a:gd name="T40" fmla="*/ 70 w 124"/>
                  <a:gd name="T41" fmla="*/ 94 h 184"/>
                  <a:gd name="T42" fmla="*/ 84 w 124"/>
                  <a:gd name="T43" fmla="*/ 96 h 184"/>
                  <a:gd name="T44" fmla="*/ 84 w 124"/>
                  <a:gd name="T45" fmla="*/ 96 h 184"/>
                  <a:gd name="T46" fmla="*/ 66 w 124"/>
                  <a:gd name="T47" fmla="*/ 118 h 184"/>
                  <a:gd name="T48" fmla="*/ 64 w 124"/>
                  <a:gd name="T49" fmla="*/ 102 h 184"/>
                  <a:gd name="T50" fmla="*/ 78 w 124"/>
                  <a:gd name="T51" fmla="*/ 108 h 184"/>
                  <a:gd name="T52" fmla="*/ 68 w 124"/>
                  <a:gd name="T53" fmla="*/ 120 h 184"/>
                  <a:gd name="T54" fmla="*/ 84 w 124"/>
                  <a:gd name="T55" fmla="*/ 126 h 184"/>
                  <a:gd name="T56" fmla="*/ 82 w 124"/>
                  <a:gd name="T57" fmla="*/ 128 h 184"/>
                  <a:gd name="T58" fmla="*/ 76 w 124"/>
                  <a:gd name="T59" fmla="*/ 116 h 184"/>
                  <a:gd name="T60" fmla="*/ 76 w 124"/>
                  <a:gd name="T61" fmla="*/ 138 h 184"/>
                  <a:gd name="T62" fmla="*/ 84 w 124"/>
                  <a:gd name="T63" fmla="*/ 136 h 184"/>
                  <a:gd name="T64" fmla="*/ 92 w 124"/>
                  <a:gd name="T65" fmla="*/ 124 h 184"/>
                  <a:gd name="T66" fmla="*/ 98 w 124"/>
                  <a:gd name="T67" fmla="*/ 134 h 184"/>
                  <a:gd name="T68" fmla="*/ 108 w 124"/>
                  <a:gd name="T69" fmla="*/ 112 h 184"/>
                  <a:gd name="T70" fmla="*/ 102 w 124"/>
                  <a:gd name="T71" fmla="*/ 92 h 184"/>
                  <a:gd name="T72" fmla="*/ 96 w 124"/>
                  <a:gd name="T73" fmla="*/ 100 h 184"/>
                  <a:gd name="T74" fmla="*/ 94 w 124"/>
                  <a:gd name="T75" fmla="*/ 108 h 184"/>
                  <a:gd name="T76" fmla="*/ 100 w 124"/>
                  <a:gd name="T77" fmla="*/ 122 h 184"/>
                  <a:gd name="T78" fmla="*/ 112 w 124"/>
                  <a:gd name="T79" fmla="*/ 114 h 184"/>
                  <a:gd name="T80" fmla="*/ 110 w 124"/>
                  <a:gd name="T81" fmla="*/ 122 h 184"/>
                  <a:gd name="T82" fmla="*/ 114 w 124"/>
                  <a:gd name="T83" fmla="*/ 132 h 184"/>
                  <a:gd name="T84" fmla="*/ 64 w 124"/>
                  <a:gd name="T85" fmla="*/ 164 h 184"/>
                  <a:gd name="T86" fmla="*/ 80 w 124"/>
                  <a:gd name="T87" fmla="*/ 146 h 184"/>
                  <a:gd name="T88" fmla="*/ 98 w 124"/>
                  <a:gd name="T89" fmla="*/ 148 h 184"/>
                  <a:gd name="T90" fmla="*/ 108 w 124"/>
                  <a:gd name="T91" fmla="*/ 136 h 184"/>
                  <a:gd name="T92" fmla="*/ 120 w 124"/>
                  <a:gd name="T93" fmla="*/ 144 h 184"/>
                  <a:gd name="T94" fmla="*/ 124 w 124"/>
                  <a:gd name="T95" fmla="*/ 160 h 184"/>
                  <a:gd name="T96" fmla="*/ 118 w 124"/>
                  <a:gd name="T97" fmla="*/ 174 h 184"/>
                  <a:gd name="T98" fmla="*/ 112 w 124"/>
                  <a:gd name="T99" fmla="*/ 176 h 184"/>
                  <a:gd name="T100" fmla="*/ 100 w 124"/>
                  <a:gd name="T101" fmla="*/ 180 h 184"/>
                  <a:gd name="T102" fmla="*/ 92 w 124"/>
                  <a:gd name="T103" fmla="*/ 164 h 184"/>
                  <a:gd name="T104" fmla="*/ 84 w 124"/>
                  <a:gd name="T105" fmla="*/ 162 h 184"/>
                  <a:gd name="T106" fmla="*/ 76 w 124"/>
                  <a:gd name="T107" fmla="*/ 158 h 184"/>
                  <a:gd name="T108" fmla="*/ 70 w 124"/>
                  <a:gd name="T109" fmla="*/ 172 h 184"/>
                  <a:gd name="T110" fmla="*/ 38 w 124"/>
                  <a:gd name="T111" fmla="*/ 98 h 184"/>
                  <a:gd name="T112" fmla="*/ 34 w 124"/>
                  <a:gd name="T113" fmla="*/ 106 h 184"/>
                  <a:gd name="T114" fmla="*/ 36 w 124"/>
                  <a:gd name="T115" fmla="*/ 120 h 184"/>
                  <a:gd name="T116" fmla="*/ 22 w 124"/>
                  <a:gd name="T117" fmla="*/ 128 h 184"/>
                  <a:gd name="T118" fmla="*/ 28 w 124"/>
                  <a:gd name="T119" fmla="*/ 108 h 184"/>
                  <a:gd name="T120" fmla="*/ 18 w 124"/>
                  <a:gd name="T121" fmla="*/ 132 h 184"/>
                  <a:gd name="T122" fmla="*/ 6 w 124"/>
                  <a:gd name="T123" fmla="*/ 148 h 184"/>
                  <a:gd name="T124" fmla="*/ 4 w 124"/>
                  <a:gd name="T125" fmla="*/ 152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4" h="184">
                    <a:moveTo>
                      <a:pt x="44" y="8"/>
                    </a:moveTo>
                    <a:lnTo>
                      <a:pt x="48" y="8"/>
                    </a:lnTo>
                    <a:lnTo>
                      <a:pt x="46" y="10"/>
                    </a:lnTo>
                    <a:lnTo>
                      <a:pt x="44" y="8"/>
                    </a:lnTo>
                    <a:close/>
                    <a:moveTo>
                      <a:pt x="42" y="4"/>
                    </a:moveTo>
                    <a:lnTo>
                      <a:pt x="44" y="4"/>
                    </a:lnTo>
                    <a:lnTo>
                      <a:pt x="42" y="4"/>
                    </a:lnTo>
                    <a:lnTo>
                      <a:pt x="42" y="4"/>
                    </a:lnTo>
                    <a:close/>
                    <a:moveTo>
                      <a:pt x="48" y="0"/>
                    </a:moveTo>
                    <a:lnTo>
                      <a:pt x="46" y="2"/>
                    </a:lnTo>
                    <a:lnTo>
                      <a:pt x="48" y="2"/>
                    </a:lnTo>
                    <a:lnTo>
                      <a:pt x="48" y="0"/>
                    </a:lnTo>
                    <a:close/>
                    <a:moveTo>
                      <a:pt x="54" y="6"/>
                    </a:moveTo>
                    <a:lnTo>
                      <a:pt x="52" y="8"/>
                    </a:lnTo>
                    <a:lnTo>
                      <a:pt x="54" y="8"/>
                    </a:lnTo>
                    <a:lnTo>
                      <a:pt x="54" y="8"/>
                    </a:lnTo>
                    <a:lnTo>
                      <a:pt x="54" y="8"/>
                    </a:lnTo>
                    <a:lnTo>
                      <a:pt x="54" y="6"/>
                    </a:lnTo>
                    <a:lnTo>
                      <a:pt x="54" y="6"/>
                    </a:lnTo>
                    <a:close/>
                    <a:moveTo>
                      <a:pt x="54" y="68"/>
                    </a:moveTo>
                    <a:lnTo>
                      <a:pt x="56" y="70"/>
                    </a:lnTo>
                    <a:lnTo>
                      <a:pt x="58" y="72"/>
                    </a:lnTo>
                    <a:lnTo>
                      <a:pt x="60" y="74"/>
                    </a:lnTo>
                    <a:lnTo>
                      <a:pt x="62" y="72"/>
                    </a:lnTo>
                    <a:lnTo>
                      <a:pt x="64" y="70"/>
                    </a:lnTo>
                    <a:lnTo>
                      <a:pt x="66" y="68"/>
                    </a:lnTo>
                    <a:lnTo>
                      <a:pt x="68" y="68"/>
                    </a:lnTo>
                    <a:lnTo>
                      <a:pt x="72" y="70"/>
                    </a:lnTo>
                    <a:lnTo>
                      <a:pt x="74" y="74"/>
                    </a:lnTo>
                    <a:lnTo>
                      <a:pt x="74" y="76"/>
                    </a:lnTo>
                    <a:lnTo>
                      <a:pt x="74" y="76"/>
                    </a:lnTo>
                    <a:lnTo>
                      <a:pt x="76" y="76"/>
                    </a:lnTo>
                    <a:lnTo>
                      <a:pt x="76" y="74"/>
                    </a:lnTo>
                    <a:lnTo>
                      <a:pt x="78" y="72"/>
                    </a:lnTo>
                    <a:lnTo>
                      <a:pt x="78" y="74"/>
                    </a:lnTo>
                    <a:lnTo>
                      <a:pt x="82" y="74"/>
                    </a:lnTo>
                    <a:lnTo>
                      <a:pt x="84" y="76"/>
                    </a:lnTo>
                    <a:lnTo>
                      <a:pt x="84" y="78"/>
                    </a:lnTo>
                    <a:lnTo>
                      <a:pt x="82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80" y="80"/>
                    </a:lnTo>
                    <a:lnTo>
                      <a:pt x="82" y="84"/>
                    </a:lnTo>
                    <a:lnTo>
                      <a:pt x="82" y="86"/>
                    </a:lnTo>
                    <a:lnTo>
                      <a:pt x="84" y="86"/>
                    </a:lnTo>
                    <a:lnTo>
                      <a:pt x="86" y="88"/>
                    </a:lnTo>
                    <a:lnTo>
                      <a:pt x="88" y="88"/>
                    </a:lnTo>
                    <a:lnTo>
                      <a:pt x="90" y="88"/>
                    </a:lnTo>
                    <a:lnTo>
                      <a:pt x="88" y="90"/>
                    </a:lnTo>
                    <a:lnTo>
                      <a:pt x="88" y="90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84" y="92"/>
                    </a:lnTo>
                    <a:lnTo>
                      <a:pt x="86" y="90"/>
                    </a:lnTo>
                    <a:lnTo>
                      <a:pt x="86" y="88"/>
                    </a:lnTo>
                    <a:lnTo>
                      <a:pt x="84" y="88"/>
                    </a:lnTo>
                    <a:lnTo>
                      <a:pt x="84" y="88"/>
                    </a:lnTo>
                    <a:lnTo>
                      <a:pt x="82" y="90"/>
                    </a:lnTo>
                    <a:lnTo>
                      <a:pt x="78" y="86"/>
                    </a:lnTo>
                    <a:lnTo>
                      <a:pt x="78" y="86"/>
                    </a:lnTo>
                    <a:lnTo>
                      <a:pt x="78" y="84"/>
                    </a:lnTo>
                    <a:lnTo>
                      <a:pt x="76" y="80"/>
                    </a:lnTo>
                    <a:lnTo>
                      <a:pt x="72" y="80"/>
                    </a:lnTo>
                    <a:lnTo>
                      <a:pt x="70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6" y="74"/>
                    </a:lnTo>
                    <a:lnTo>
                      <a:pt x="66" y="76"/>
                    </a:lnTo>
                    <a:lnTo>
                      <a:pt x="70" y="80"/>
                    </a:lnTo>
                    <a:lnTo>
                      <a:pt x="70" y="84"/>
                    </a:lnTo>
                    <a:lnTo>
                      <a:pt x="70" y="84"/>
                    </a:lnTo>
                    <a:lnTo>
                      <a:pt x="66" y="80"/>
                    </a:lnTo>
                    <a:lnTo>
                      <a:pt x="64" y="78"/>
                    </a:lnTo>
                    <a:lnTo>
                      <a:pt x="62" y="76"/>
                    </a:lnTo>
                    <a:lnTo>
                      <a:pt x="58" y="74"/>
                    </a:lnTo>
                    <a:lnTo>
                      <a:pt x="56" y="74"/>
                    </a:lnTo>
                    <a:lnTo>
                      <a:pt x="54" y="76"/>
                    </a:lnTo>
                    <a:lnTo>
                      <a:pt x="54" y="78"/>
                    </a:lnTo>
                    <a:lnTo>
                      <a:pt x="52" y="80"/>
                    </a:lnTo>
                    <a:lnTo>
                      <a:pt x="50" y="76"/>
                    </a:lnTo>
                    <a:lnTo>
                      <a:pt x="48" y="78"/>
                    </a:lnTo>
                    <a:lnTo>
                      <a:pt x="46" y="78"/>
                    </a:lnTo>
                    <a:lnTo>
                      <a:pt x="46" y="76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78"/>
                    </a:lnTo>
                    <a:lnTo>
                      <a:pt x="42" y="74"/>
                    </a:lnTo>
                    <a:lnTo>
                      <a:pt x="42" y="72"/>
                    </a:lnTo>
                    <a:lnTo>
                      <a:pt x="42" y="70"/>
                    </a:lnTo>
                    <a:lnTo>
                      <a:pt x="44" y="68"/>
                    </a:lnTo>
                    <a:lnTo>
                      <a:pt x="46" y="66"/>
                    </a:lnTo>
                    <a:lnTo>
                      <a:pt x="44" y="64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2" y="66"/>
                    </a:lnTo>
                    <a:lnTo>
                      <a:pt x="42" y="68"/>
                    </a:lnTo>
                    <a:lnTo>
                      <a:pt x="40" y="68"/>
                    </a:lnTo>
                    <a:lnTo>
                      <a:pt x="36" y="66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4" y="62"/>
                    </a:lnTo>
                    <a:lnTo>
                      <a:pt x="34" y="58"/>
                    </a:lnTo>
                    <a:lnTo>
                      <a:pt x="32" y="54"/>
                    </a:lnTo>
                    <a:lnTo>
                      <a:pt x="32" y="50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30" y="48"/>
                    </a:lnTo>
                    <a:lnTo>
                      <a:pt x="30" y="46"/>
                    </a:lnTo>
                    <a:lnTo>
                      <a:pt x="30" y="42"/>
                    </a:lnTo>
                    <a:lnTo>
                      <a:pt x="32" y="44"/>
                    </a:lnTo>
                    <a:lnTo>
                      <a:pt x="34" y="44"/>
                    </a:lnTo>
                    <a:lnTo>
                      <a:pt x="36" y="44"/>
                    </a:lnTo>
                    <a:lnTo>
                      <a:pt x="36" y="42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36" y="30"/>
                    </a:lnTo>
                    <a:lnTo>
                      <a:pt x="36" y="24"/>
                    </a:lnTo>
                    <a:lnTo>
                      <a:pt x="36" y="20"/>
                    </a:lnTo>
                    <a:lnTo>
                      <a:pt x="38" y="16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6" y="12"/>
                    </a:lnTo>
                    <a:lnTo>
                      <a:pt x="48" y="16"/>
                    </a:lnTo>
                    <a:lnTo>
                      <a:pt x="50" y="16"/>
                    </a:lnTo>
                    <a:lnTo>
                      <a:pt x="50" y="16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8" y="12"/>
                    </a:lnTo>
                    <a:lnTo>
                      <a:pt x="58" y="14"/>
                    </a:lnTo>
                    <a:lnTo>
                      <a:pt x="58" y="16"/>
                    </a:lnTo>
                    <a:lnTo>
                      <a:pt x="58" y="18"/>
                    </a:lnTo>
                    <a:lnTo>
                      <a:pt x="56" y="22"/>
                    </a:lnTo>
                    <a:lnTo>
                      <a:pt x="60" y="26"/>
                    </a:lnTo>
                    <a:lnTo>
                      <a:pt x="60" y="26"/>
                    </a:lnTo>
                    <a:lnTo>
                      <a:pt x="62" y="30"/>
                    </a:lnTo>
                    <a:lnTo>
                      <a:pt x="62" y="32"/>
                    </a:lnTo>
                    <a:lnTo>
                      <a:pt x="62" y="38"/>
                    </a:lnTo>
                    <a:lnTo>
                      <a:pt x="60" y="40"/>
                    </a:lnTo>
                    <a:lnTo>
                      <a:pt x="60" y="44"/>
                    </a:lnTo>
                    <a:lnTo>
                      <a:pt x="58" y="46"/>
                    </a:lnTo>
                    <a:lnTo>
                      <a:pt x="58" y="46"/>
                    </a:lnTo>
                    <a:lnTo>
                      <a:pt x="60" y="44"/>
                    </a:lnTo>
                    <a:lnTo>
                      <a:pt x="58" y="46"/>
                    </a:lnTo>
                    <a:lnTo>
                      <a:pt x="54" y="48"/>
                    </a:lnTo>
                    <a:lnTo>
                      <a:pt x="52" y="50"/>
                    </a:lnTo>
                    <a:lnTo>
                      <a:pt x="54" y="54"/>
                    </a:lnTo>
                    <a:lnTo>
                      <a:pt x="52" y="56"/>
                    </a:lnTo>
                    <a:lnTo>
                      <a:pt x="52" y="58"/>
                    </a:lnTo>
                    <a:lnTo>
                      <a:pt x="52" y="60"/>
                    </a:lnTo>
                    <a:lnTo>
                      <a:pt x="54" y="62"/>
                    </a:lnTo>
                    <a:lnTo>
                      <a:pt x="56" y="64"/>
                    </a:lnTo>
                    <a:lnTo>
                      <a:pt x="54" y="66"/>
                    </a:lnTo>
                    <a:lnTo>
                      <a:pt x="54" y="68"/>
                    </a:lnTo>
                    <a:close/>
                    <a:moveTo>
                      <a:pt x="60" y="70"/>
                    </a:moveTo>
                    <a:lnTo>
                      <a:pt x="60" y="72"/>
                    </a:lnTo>
                    <a:lnTo>
                      <a:pt x="62" y="72"/>
                    </a:lnTo>
                    <a:lnTo>
                      <a:pt x="62" y="70"/>
                    </a:lnTo>
                    <a:lnTo>
                      <a:pt x="60" y="70"/>
                    </a:lnTo>
                    <a:close/>
                    <a:moveTo>
                      <a:pt x="56" y="60"/>
                    </a:moveTo>
                    <a:lnTo>
                      <a:pt x="58" y="64"/>
                    </a:lnTo>
                    <a:lnTo>
                      <a:pt x="58" y="64"/>
                    </a:lnTo>
                    <a:lnTo>
                      <a:pt x="58" y="66"/>
                    </a:lnTo>
                    <a:lnTo>
                      <a:pt x="60" y="64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0" y="58"/>
                    </a:lnTo>
                    <a:lnTo>
                      <a:pt x="56" y="60"/>
                    </a:lnTo>
                    <a:close/>
                    <a:moveTo>
                      <a:pt x="36" y="76"/>
                    </a:moveTo>
                    <a:lnTo>
                      <a:pt x="36" y="78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36" y="76"/>
                    </a:lnTo>
                    <a:lnTo>
                      <a:pt x="36" y="76"/>
                    </a:lnTo>
                    <a:close/>
                    <a:moveTo>
                      <a:pt x="40" y="80"/>
                    </a:moveTo>
                    <a:lnTo>
                      <a:pt x="40" y="82"/>
                    </a:lnTo>
                    <a:lnTo>
                      <a:pt x="42" y="82"/>
                    </a:lnTo>
                    <a:lnTo>
                      <a:pt x="42" y="84"/>
                    </a:lnTo>
                    <a:lnTo>
                      <a:pt x="44" y="86"/>
                    </a:lnTo>
                    <a:lnTo>
                      <a:pt x="46" y="88"/>
                    </a:lnTo>
                    <a:lnTo>
                      <a:pt x="46" y="92"/>
                    </a:lnTo>
                    <a:lnTo>
                      <a:pt x="48" y="92"/>
                    </a:lnTo>
                    <a:lnTo>
                      <a:pt x="48" y="94"/>
                    </a:lnTo>
                    <a:lnTo>
                      <a:pt x="50" y="98"/>
                    </a:lnTo>
                    <a:lnTo>
                      <a:pt x="52" y="98"/>
                    </a:lnTo>
                    <a:lnTo>
                      <a:pt x="54" y="96"/>
                    </a:lnTo>
                    <a:lnTo>
                      <a:pt x="54" y="94"/>
                    </a:lnTo>
                    <a:lnTo>
                      <a:pt x="56" y="94"/>
                    </a:lnTo>
                    <a:lnTo>
                      <a:pt x="56" y="92"/>
                    </a:lnTo>
                    <a:lnTo>
                      <a:pt x="54" y="90"/>
                    </a:lnTo>
                    <a:lnTo>
                      <a:pt x="56" y="88"/>
                    </a:lnTo>
                    <a:lnTo>
                      <a:pt x="56" y="86"/>
                    </a:lnTo>
                    <a:lnTo>
                      <a:pt x="52" y="84"/>
                    </a:lnTo>
                    <a:lnTo>
                      <a:pt x="48" y="80"/>
                    </a:lnTo>
                    <a:lnTo>
                      <a:pt x="44" y="80"/>
                    </a:lnTo>
                    <a:lnTo>
                      <a:pt x="42" y="80"/>
                    </a:lnTo>
                    <a:lnTo>
                      <a:pt x="40" y="80"/>
                    </a:lnTo>
                    <a:close/>
                    <a:moveTo>
                      <a:pt x="88" y="72"/>
                    </a:moveTo>
                    <a:lnTo>
                      <a:pt x="88" y="74"/>
                    </a:lnTo>
                    <a:lnTo>
                      <a:pt x="88" y="76"/>
                    </a:lnTo>
                    <a:lnTo>
                      <a:pt x="86" y="78"/>
                    </a:lnTo>
                    <a:lnTo>
                      <a:pt x="86" y="78"/>
                    </a:lnTo>
                    <a:lnTo>
                      <a:pt x="88" y="80"/>
                    </a:lnTo>
                    <a:lnTo>
                      <a:pt x="90" y="80"/>
                    </a:lnTo>
                    <a:lnTo>
                      <a:pt x="92" y="76"/>
                    </a:lnTo>
                    <a:lnTo>
                      <a:pt x="90" y="74"/>
                    </a:lnTo>
                    <a:lnTo>
                      <a:pt x="88" y="72"/>
                    </a:lnTo>
                    <a:close/>
                    <a:moveTo>
                      <a:pt x="58" y="82"/>
                    </a:moveTo>
                    <a:lnTo>
                      <a:pt x="62" y="84"/>
                    </a:lnTo>
                    <a:lnTo>
                      <a:pt x="62" y="82"/>
                    </a:lnTo>
                    <a:lnTo>
                      <a:pt x="64" y="82"/>
                    </a:lnTo>
                    <a:lnTo>
                      <a:pt x="62" y="80"/>
                    </a:lnTo>
                    <a:lnTo>
                      <a:pt x="60" y="78"/>
                    </a:lnTo>
                    <a:lnTo>
                      <a:pt x="58" y="80"/>
                    </a:lnTo>
                    <a:lnTo>
                      <a:pt x="58" y="82"/>
                    </a:lnTo>
                    <a:close/>
                    <a:moveTo>
                      <a:pt x="64" y="92"/>
                    </a:moveTo>
                    <a:lnTo>
                      <a:pt x="62" y="94"/>
                    </a:lnTo>
                    <a:lnTo>
                      <a:pt x="60" y="96"/>
                    </a:lnTo>
                    <a:lnTo>
                      <a:pt x="62" y="100"/>
                    </a:lnTo>
                    <a:lnTo>
                      <a:pt x="64" y="98"/>
                    </a:lnTo>
                    <a:lnTo>
                      <a:pt x="64" y="96"/>
                    </a:lnTo>
                    <a:lnTo>
                      <a:pt x="64" y="94"/>
                    </a:lnTo>
                    <a:lnTo>
                      <a:pt x="64" y="90"/>
                    </a:lnTo>
                    <a:lnTo>
                      <a:pt x="64" y="92"/>
                    </a:lnTo>
                    <a:close/>
                    <a:moveTo>
                      <a:pt x="70" y="94"/>
                    </a:moveTo>
                    <a:lnTo>
                      <a:pt x="68" y="94"/>
                    </a:lnTo>
                    <a:lnTo>
                      <a:pt x="68" y="96"/>
                    </a:lnTo>
                    <a:lnTo>
                      <a:pt x="70" y="96"/>
                    </a:lnTo>
                    <a:lnTo>
                      <a:pt x="70" y="94"/>
                    </a:lnTo>
                    <a:lnTo>
                      <a:pt x="70" y="94"/>
                    </a:lnTo>
                    <a:close/>
                    <a:moveTo>
                      <a:pt x="78" y="88"/>
                    </a:moveTo>
                    <a:lnTo>
                      <a:pt x="74" y="86"/>
                    </a:lnTo>
                    <a:lnTo>
                      <a:pt x="74" y="86"/>
                    </a:lnTo>
                    <a:lnTo>
                      <a:pt x="74" y="86"/>
                    </a:lnTo>
                    <a:lnTo>
                      <a:pt x="76" y="90"/>
                    </a:lnTo>
                    <a:lnTo>
                      <a:pt x="78" y="88"/>
                    </a:lnTo>
                    <a:lnTo>
                      <a:pt x="78" y="88"/>
                    </a:lnTo>
                    <a:close/>
                    <a:moveTo>
                      <a:pt x="82" y="92"/>
                    </a:moveTo>
                    <a:lnTo>
                      <a:pt x="82" y="94"/>
                    </a:lnTo>
                    <a:lnTo>
                      <a:pt x="84" y="96"/>
                    </a:lnTo>
                    <a:lnTo>
                      <a:pt x="84" y="96"/>
                    </a:lnTo>
                    <a:lnTo>
                      <a:pt x="84" y="92"/>
                    </a:lnTo>
                    <a:lnTo>
                      <a:pt x="82" y="92"/>
                    </a:lnTo>
                    <a:close/>
                    <a:moveTo>
                      <a:pt x="78" y="102"/>
                    </a:moveTo>
                    <a:lnTo>
                      <a:pt x="80" y="98"/>
                    </a:lnTo>
                    <a:lnTo>
                      <a:pt x="82" y="98"/>
                    </a:lnTo>
                    <a:lnTo>
                      <a:pt x="84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88" y="100"/>
                    </a:lnTo>
                    <a:lnTo>
                      <a:pt x="88" y="98"/>
                    </a:lnTo>
                    <a:lnTo>
                      <a:pt x="84" y="96"/>
                    </a:lnTo>
                    <a:lnTo>
                      <a:pt x="82" y="96"/>
                    </a:lnTo>
                    <a:lnTo>
                      <a:pt x="80" y="94"/>
                    </a:lnTo>
                    <a:lnTo>
                      <a:pt x="78" y="94"/>
                    </a:lnTo>
                    <a:lnTo>
                      <a:pt x="78" y="94"/>
                    </a:lnTo>
                    <a:lnTo>
                      <a:pt x="78" y="92"/>
                    </a:lnTo>
                    <a:lnTo>
                      <a:pt x="78" y="96"/>
                    </a:lnTo>
                    <a:lnTo>
                      <a:pt x="78" y="98"/>
                    </a:lnTo>
                    <a:lnTo>
                      <a:pt x="78" y="98"/>
                    </a:lnTo>
                    <a:lnTo>
                      <a:pt x="78" y="100"/>
                    </a:lnTo>
                    <a:lnTo>
                      <a:pt x="78" y="102"/>
                    </a:lnTo>
                    <a:close/>
                    <a:moveTo>
                      <a:pt x="66" y="118"/>
                    </a:moveTo>
                    <a:lnTo>
                      <a:pt x="64" y="120"/>
                    </a:lnTo>
                    <a:lnTo>
                      <a:pt x="64" y="120"/>
                    </a:lnTo>
                    <a:lnTo>
                      <a:pt x="62" y="116"/>
                    </a:lnTo>
                    <a:lnTo>
                      <a:pt x="64" y="114"/>
                    </a:lnTo>
                    <a:lnTo>
                      <a:pt x="64" y="108"/>
                    </a:lnTo>
                    <a:lnTo>
                      <a:pt x="64" y="108"/>
                    </a:lnTo>
                    <a:lnTo>
                      <a:pt x="64" y="104"/>
                    </a:lnTo>
                    <a:lnTo>
                      <a:pt x="62" y="104"/>
                    </a:lnTo>
                    <a:lnTo>
                      <a:pt x="60" y="104"/>
                    </a:lnTo>
                    <a:lnTo>
                      <a:pt x="60" y="102"/>
                    </a:lnTo>
                    <a:lnTo>
                      <a:pt x="64" y="102"/>
                    </a:lnTo>
                    <a:lnTo>
                      <a:pt x="66" y="104"/>
                    </a:lnTo>
                    <a:lnTo>
                      <a:pt x="68" y="104"/>
                    </a:lnTo>
                    <a:lnTo>
                      <a:pt x="66" y="106"/>
                    </a:lnTo>
                    <a:lnTo>
                      <a:pt x="68" y="106"/>
                    </a:lnTo>
                    <a:lnTo>
                      <a:pt x="70" y="106"/>
                    </a:lnTo>
                    <a:lnTo>
                      <a:pt x="72" y="106"/>
                    </a:lnTo>
                    <a:lnTo>
                      <a:pt x="74" y="108"/>
                    </a:lnTo>
                    <a:lnTo>
                      <a:pt x="76" y="106"/>
                    </a:lnTo>
                    <a:lnTo>
                      <a:pt x="78" y="104"/>
                    </a:lnTo>
                    <a:lnTo>
                      <a:pt x="78" y="106"/>
                    </a:lnTo>
                    <a:lnTo>
                      <a:pt x="78" y="108"/>
                    </a:lnTo>
                    <a:lnTo>
                      <a:pt x="76" y="110"/>
                    </a:lnTo>
                    <a:lnTo>
                      <a:pt x="76" y="112"/>
                    </a:lnTo>
                    <a:lnTo>
                      <a:pt x="72" y="116"/>
                    </a:lnTo>
                    <a:lnTo>
                      <a:pt x="72" y="116"/>
                    </a:lnTo>
                    <a:lnTo>
                      <a:pt x="70" y="116"/>
                    </a:lnTo>
                    <a:lnTo>
                      <a:pt x="70" y="118"/>
                    </a:lnTo>
                    <a:lnTo>
                      <a:pt x="68" y="118"/>
                    </a:lnTo>
                    <a:lnTo>
                      <a:pt x="66" y="118"/>
                    </a:lnTo>
                    <a:close/>
                    <a:moveTo>
                      <a:pt x="72" y="118"/>
                    </a:moveTo>
                    <a:lnTo>
                      <a:pt x="70" y="118"/>
                    </a:lnTo>
                    <a:lnTo>
                      <a:pt x="68" y="120"/>
                    </a:lnTo>
                    <a:lnTo>
                      <a:pt x="70" y="122"/>
                    </a:lnTo>
                    <a:lnTo>
                      <a:pt x="72" y="120"/>
                    </a:lnTo>
                    <a:lnTo>
                      <a:pt x="72" y="118"/>
                    </a:lnTo>
                    <a:lnTo>
                      <a:pt x="72" y="118"/>
                    </a:lnTo>
                    <a:close/>
                    <a:moveTo>
                      <a:pt x="92" y="116"/>
                    </a:moveTo>
                    <a:lnTo>
                      <a:pt x="92" y="120"/>
                    </a:lnTo>
                    <a:lnTo>
                      <a:pt x="92" y="118"/>
                    </a:lnTo>
                    <a:lnTo>
                      <a:pt x="92" y="116"/>
                    </a:lnTo>
                    <a:close/>
                    <a:moveTo>
                      <a:pt x="82" y="134"/>
                    </a:moveTo>
                    <a:lnTo>
                      <a:pt x="84" y="130"/>
                    </a:lnTo>
                    <a:lnTo>
                      <a:pt x="84" y="126"/>
                    </a:lnTo>
                    <a:lnTo>
                      <a:pt x="88" y="122"/>
                    </a:lnTo>
                    <a:lnTo>
                      <a:pt x="88" y="120"/>
                    </a:lnTo>
                    <a:lnTo>
                      <a:pt x="88" y="118"/>
                    </a:lnTo>
                    <a:lnTo>
                      <a:pt x="88" y="116"/>
                    </a:lnTo>
                    <a:lnTo>
                      <a:pt x="88" y="112"/>
                    </a:lnTo>
                    <a:lnTo>
                      <a:pt x="88" y="112"/>
                    </a:lnTo>
                    <a:lnTo>
                      <a:pt x="86" y="116"/>
                    </a:lnTo>
                    <a:lnTo>
                      <a:pt x="84" y="120"/>
                    </a:lnTo>
                    <a:lnTo>
                      <a:pt x="84" y="122"/>
                    </a:lnTo>
                    <a:lnTo>
                      <a:pt x="84" y="126"/>
                    </a:lnTo>
                    <a:lnTo>
                      <a:pt x="82" y="128"/>
                    </a:lnTo>
                    <a:lnTo>
                      <a:pt x="80" y="130"/>
                    </a:lnTo>
                    <a:lnTo>
                      <a:pt x="82" y="134"/>
                    </a:lnTo>
                    <a:close/>
                    <a:moveTo>
                      <a:pt x="78" y="132"/>
                    </a:moveTo>
                    <a:lnTo>
                      <a:pt x="78" y="128"/>
                    </a:lnTo>
                    <a:lnTo>
                      <a:pt x="80" y="120"/>
                    </a:lnTo>
                    <a:lnTo>
                      <a:pt x="82" y="118"/>
                    </a:lnTo>
                    <a:lnTo>
                      <a:pt x="82" y="116"/>
                    </a:lnTo>
                    <a:lnTo>
                      <a:pt x="80" y="114"/>
                    </a:lnTo>
                    <a:lnTo>
                      <a:pt x="80" y="116"/>
                    </a:lnTo>
                    <a:lnTo>
                      <a:pt x="78" y="114"/>
                    </a:lnTo>
                    <a:lnTo>
                      <a:pt x="76" y="116"/>
                    </a:lnTo>
                    <a:lnTo>
                      <a:pt x="76" y="118"/>
                    </a:lnTo>
                    <a:lnTo>
                      <a:pt x="74" y="120"/>
                    </a:lnTo>
                    <a:lnTo>
                      <a:pt x="74" y="124"/>
                    </a:lnTo>
                    <a:lnTo>
                      <a:pt x="74" y="126"/>
                    </a:lnTo>
                    <a:lnTo>
                      <a:pt x="70" y="128"/>
                    </a:lnTo>
                    <a:lnTo>
                      <a:pt x="68" y="130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4" y="134"/>
                    </a:lnTo>
                    <a:lnTo>
                      <a:pt x="76" y="136"/>
                    </a:lnTo>
                    <a:lnTo>
                      <a:pt x="76" y="138"/>
                    </a:lnTo>
                    <a:lnTo>
                      <a:pt x="78" y="138"/>
                    </a:lnTo>
                    <a:lnTo>
                      <a:pt x="80" y="138"/>
                    </a:lnTo>
                    <a:lnTo>
                      <a:pt x="80" y="136"/>
                    </a:lnTo>
                    <a:lnTo>
                      <a:pt x="78" y="132"/>
                    </a:lnTo>
                    <a:close/>
                    <a:moveTo>
                      <a:pt x="84" y="136"/>
                    </a:moveTo>
                    <a:lnTo>
                      <a:pt x="86" y="136"/>
                    </a:lnTo>
                    <a:lnTo>
                      <a:pt x="86" y="138"/>
                    </a:lnTo>
                    <a:lnTo>
                      <a:pt x="84" y="138"/>
                    </a:lnTo>
                    <a:lnTo>
                      <a:pt x="82" y="138"/>
                    </a:lnTo>
                    <a:lnTo>
                      <a:pt x="84" y="136"/>
                    </a:lnTo>
                    <a:lnTo>
                      <a:pt x="84" y="136"/>
                    </a:lnTo>
                    <a:close/>
                    <a:moveTo>
                      <a:pt x="92" y="124"/>
                    </a:moveTo>
                    <a:lnTo>
                      <a:pt x="94" y="124"/>
                    </a:lnTo>
                    <a:lnTo>
                      <a:pt x="96" y="126"/>
                    </a:lnTo>
                    <a:lnTo>
                      <a:pt x="96" y="128"/>
                    </a:lnTo>
                    <a:lnTo>
                      <a:pt x="94" y="130"/>
                    </a:lnTo>
                    <a:lnTo>
                      <a:pt x="92" y="132"/>
                    </a:lnTo>
                    <a:lnTo>
                      <a:pt x="88" y="132"/>
                    </a:lnTo>
                    <a:lnTo>
                      <a:pt x="88" y="130"/>
                    </a:lnTo>
                    <a:lnTo>
                      <a:pt x="86" y="130"/>
                    </a:lnTo>
                    <a:lnTo>
                      <a:pt x="88" y="128"/>
                    </a:lnTo>
                    <a:lnTo>
                      <a:pt x="92" y="124"/>
                    </a:lnTo>
                    <a:close/>
                    <a:moveTo>
                      <a:pt x="104" y="124"/>
                    </a:moveTo>
                    <a:lnTo>
                      <a:pt x="106" y="128"/>
                    </a:lnTo>
                    <a:lnTo>
                      <a:pt x="106" y="130"/>
                    </a:lnTo>
                    <a:lnTo>
                      <a:pt x="104" y="128"/>
                    </a:lnTo>
                    <a:lnTo>
                      <a:pt x="104" y="124"/>
                    </a:lnTo>
                    <a:close/>
                    <a:moveTo>
                      <a:pt x="98" y="134"/>
                    </a:moveTo>
                    <a:lnTo>
                      <a:pt x="98" y="136"/>
                    </a:lnTo>
                    <a:lnTo>
                      <a:pt x="98" y="138"/>
                    </a:lnTo>
                    <a:lnTo>
                      <a:pt x="98" y="138"/>
                    </a:lnTo>
                    <a:lnTo>
                      <a:pt x="96" y="136"/>
                    </a:lnTo>
                    <a:lnTo>
                      <a:pt x="98" y="134"/>
                    </a:lnTo>
                    <a:close/>
                    <a:moveTo>
                      <a:pt x="96" y="106"/>
                    </a:moveTo>
                    <a:lnTo>
                      <a:pt x="94" y="108"/>
                    </a:lnTo>
                    <a:lnTo>
                      <a:pt x="92" y="108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6" y="106"/>
                    </a:lnTo>
                    <a:close/>
                    <a:moveTo>
                      <a:pt x="100" y="108"/>
                    </a:moveTo>
                    <a:lnTo>
                      <a:pt x="102" y="110"/>
                    </a:lnTo>
                    <a:lnTo>
                      <a:pt x="104" y="112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08" y="112"/>
                    </a:lnTo>
                    <a:lnTo>
                      <a:pt x="110" y="112"/>
                    </a:lnTo>
                    <a:lnTo>
                      <a:pt x="108" y="110"/>
                    </a:lnTo>
                    <a:lnTo>
                      <a:pt x="108" y="108"/>
                    </a:lnTo>
                    <a:lnTo>
                      <a:pt x="106" y="108"/>
                    </a:lnTo>
                    <a:lnTo>
                      <a:pt x="106" y="104"/>
                    </a:lnTo>
                    <a:lnTo>
                      <a:pt x="106" y="100"/>
                    </a:lnTo>
                    <a:lnTo>
                      <a:pt x="106" y="98"/>
                    </a:lnTo>
                    <a:lnTo>
                      <a:pt x="106" y="98"/>
                    </a:lnTo>
                    <a:lnTo>
                      <a:pt x="104" y="94"/>
                    </a:lnTo>
                    <a:lnTo>
                      <a:pt x="102" y="92"/>
                    </a:lnTo>
                    <a:lnTo>
                      <a:pt x="100" y="92"/>
                    </a:lnTo>
                    <a:lnTo>
                      <a:pt x="100" y="92"/>
                    </a:lnTo>
                    <a:lnTo>
                      <a:pt x="98" y="92"/>
                    </a:lnTo>
                    <a:lnTo>
                      <a:pt x="98" y="92"/>
                    </a:lnTo>
                    <a:lnTo>
                      <a:pt x="96" y="94"/>
                    </a:lnTo>
                    <a:lnTo>
                      <a:pt x="94" y="94"/>
                    </a:lnTo>
                    <a:lnTo>
                      <a:pt x="92" y="94"/>
                    </a:lnTo>
                    <a:lnTo>
                      <a:pt x="92" y="92"/>
                    </a:lnTo>
                    <a:lnTo>
                      <a:pt x="92" y="94"/>
                    </a:lnTo>
                    <a:lnTo>
                      <a:pt x="92" y="98"/>
                    </a:lnTo>
                    <a:lnTo>
                      <a:pt x="96" y="100"/>
                    </a:lnTo>
                    <a:lnTo>
                      <a:pt x="98" y="104"/>
                    </a:lnTo>
                    <a:lnTo>
                      <a:pt x="100" y="104"/>
                    </a:lnTo>
                    <a:lnTo>
                      <a:pt x="100" y="106"/>
                    </a:lnTo>
                    <a:lnTo>
                      <a:pt x="98" y="108"/>
                    </a:lnTo>
                    <a:lnTo>
                      <a:pt x="98" y="108"/>
                    </a:lnTo>
                    <a:lnTo>
                      <a:pt x="98" y="108"/>
                    </a:lnTo>
                    <a:lnTo>
                      <a:pt x="100" y="108"/>
                    </a:lnTo>
                    <a:lnTo>
                      <a:pt x="100" y="108"/>
                    </a:lnTo>
                    <a:close/>
                    <a:moveTo>
                      <a:pt x="98" y="108"/>
                    </a:moveTo>
                    <a:lnTo>
                      <a:pt x="96" y="110"/>
                    </a:lnTo>
                    <a:lnTo>
                      <a:pt x="94" y="108"/>
                    </a:lnTo>
                    <a:lnTo>
                      <a:pt x="92" y="108"/>
                    </a:lnTo>
                    <a:lnTo>
                      <a:pt x="92" y="112"/>
                    </a:lnTo>
                    <a:lnTo>
                      <a:pt x="92" y="114"/>
                    </a:lnTo>
                    <a:lnTo>
                      <a:pt x="94" y="116"/>
                    </a:lnTo>
                    <a:lnTo>
                      <a:pt x="96" y="114"/>
                    </a:lnTo>
                    <a:lnTo>
                      <a:pt x="98" y="116"/>
                    </a:lnTo>
                    <a:lnTo>
                      <a:pt x="98" y="118"/>
                    </a:lnTo>
                    <a:lnTo>
                      <a:pt x="98" y="122"/>
                    </a:lnTo>
                    <a:lnTo>
                      <a:pt x="98" y="124"/>
                    </a:lnTo>
                    <a:lnTo>
                      <a:pt x="100" y="126"/>
                    </a:lnTo>
                    <a:lnTo>
                      <a:pt x="100" y="122"/>
                    </a:lnTo>
                    <a:lnTo>
                      <a:pt x="102" y="124"/>
                    </a:lnTo>
                    <a:lnTo>
                      <a:pt x="104" y="124"/>
                    </a:lnTo>
                    <a:lnTo>
                      <a:pt x="104" y="122"/>
                    </a:lnTo>
                    <a:lnTo>
                      <a:pt x="102" y="118"/>
                    </a:lnTo>
                    <a:lnTo>
                      <a:pt x="100" y="116"/>
                    </a:lnTo>
                    <a:lnTo>
                      <a:pt x="100" y="114"/>
                    </a:lnTo>
                    <a:lnTo>
                      <a:pt x="98" y="110"/>
                    </a:lnTo>
                    <a:lnTo>
                      <a:pt x="98" y="108"/>
                    </a:lnTo>
                    <a:close/>
                    <a:moveTo>
                      <a:pt x="110" y="116"/>
                    </a:moveTo>
                    <a:lnTo>
                      <a:pt x="112" y="116"/>
                    </a:lnTo>
                    <a:lnTo>
                      <a:pt x="112" y="114"/>
                    </a:lnTo>
                    <a:lnTo>
                      <a:pt x="110" y="114"/>
                    </a:lnTo>
                    <a:lnTo>
                      <a:pt x="110" y="116"/>
                    </a:lnTo>
                    <a:close/>
                    <a:moveTo>
                      <a:pt x="112" y="118"/>
                    </a:moveTo>
                    <a:lnTo>
                      <a:pt x="110" y="116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2" y="118"/>
                    </a:lnTo>
                    <a:close/>
                    <a:moveTo>
                      <a:pt x="110" y="130"/>
                    </a:moveTo>
                    <a:lnTo>
                      <a:pt x="112" y="126"/>
                    </a:lnTo>
                    <a:lnTo>
                      <a:pt x="110" y="124"/>
                    </a:lnTo>
                    <a:lnTo>
                      <a:pt x="110" y="122"/>
                    </a:lnTo>
                    <a:lnTo>
                      <a:pt x="110" y="122"/>
                    </a:lnTo>
                    <a:lnTo>
                      <a:pt x="110" y="120"/>
                    </a:lnTo>
                    <a:lnTo>
                      <a:pt x="108" y="122"/>
                    </a:lnTo>
                    <a:lnTo>
                      <a:pt x="108" y="124"/>
                    </a:lnTo>
                    <a:lnTo>
                      <a:pt x="110" y="126"/>
                    </a:lnTo>
                    <a:lnTo>
                      <a:pt x="108" y="128"/>
                    </a:lnTo>
                    <a:lnTo>
                      <a:pt x="110" y="130"/>
                    </a:lnTo>
                    <a:lnTo>
                      <a:pt x="110" y="130"/>
                    </a:lnTo>
                    <a:close/>
                    <a:moveTo>
                      <a:pt x="112" y="130"/>
                    </a:moveTo>
                    <a:lnTo>
                      <a:pt x="112" y="132"/>
                    </a:lnTo>
                    <a:lnTo>
                      <a:pt x="114" y="132"/>
                    </a:lnTo>
                    <a:lnTo>
                      <a:pt x="114" y="132"/>
                    </a:lnTo>
                    <a:lnTo>
                      <a:pt x="112" y="130"/>
                    </a:lnTo>
                    <a:close/>
                    <a:moveTo>
                      <a:pt x="114" y="124"/>
                    </a:moveTo>
                    <a:lnTo>
                      <a:pt x="114" y="128"/>
                    </a:lnTo>
                    <a:lnTo>
                      <a:pt x="114" y="128"/>
                    </a:lnTo>
                    <a:lnTo>
                      <a:pt x="116" y="130"/>
                    </a:lnTo>
                    <a:lnTo>
                      <a:pt x="116" y="130"/>
                    </a:lnTo>
                    <a:lnTo>
                      <a:pt x="116" y="128"/>
                    </a:lnTo>
                    <a:lnTo>
                      <a:pt x="114" y="124"/>
                    </a:lnTo>
                    <a:close/>
                    <a:moveTo>
                      <a:pt x="66" y="168"/>
                    </a:moveTo>
                    <a:lnTo>
                      <a:pt x="64" y="164"/>
                    </a:lnTo>
                    <a:lnTo>
                      <a:pt x="66" y="162"/>
                    </a:lnTo>
                    <a:lnTo>
                      <a:pt x="66" y="158"/>
                    </a:lnTo>
                    <a:lnTo>
                      <a:pt x="66" y="156"/>
                    </a:lnTo>
                    <a:lnTo>
                      <a:pt x="68" y="154"/>
                    </a:lnTo>
                    <a:lnTo>
                      <a:pt x="70" y="154"/>
                    </a:lnTo>
                    <a:lnTo>
                      <a:pt x="72" y="152"/>
                    </a:lnTo>
                    <a:lnTo>
                      <a:pt x="74" y="152"/>
                    </a:lnTo>
                    <a:lnTo>
                      <a:pt x="78" y="152"/>
                    </a:lnTo>
                    <a:lnTo>
                      <a:pt x="78" y="150"/>
                    </a:lnTo>
                    <a:lnTo>
                      <a:pt x="78" y="148"/>
                    </a:lnTo>
                    <a:lnTo>
                      <a:pt x="80" y="146"/>
                    </a:lnTo>
                    <a:lnTo>
                      <a:pt x="82" y="144"/>
                    </a:lnTo>
                    <a:lnTo>
                      <a:pt x="84" y="144"/>
                    </a:lnTo>
                    <a:lnTo>
                      <a:pt x="88" y="146"/>
                    </a:lnTo>
                    <a:lnTo>
                      <a:pt x="88" y="150"/>
                    </a:lnTo>
                    <a:lnTo>
                      <a:pt x="84" y="154"/>
                    </a:lnTo>
                    <a:lnTo>
                      <a:pt x="88" y="152"/>
                    </a:lnTo>
                    <a:lnTo>
                      <a:pt x="90" y="152"/>
                    </a:lnTo>
                    <a:lnTo>
                      <a:pt x="92" y="150"/>
                    </a:lnTo>
                    <a:lnTo>
                      <a:pt x="94" y="146"/>
                    </a:lnTo>
                    <a:lnTo>
                      <a:pt x="96" y="144"/>
                    </a:lnTo>
                    <a:lnTo>
                      <a:pt x="98" y="148"/>
                    </a:lnTo>
                    <a:lnTo>
                      <a:pt x="98" y="146"/>
                    </a:lnTo>
                    <a:lnTo>
                      <a:pt x="100" y="144"/>
                    </a:lnTo>
                    <a:lnTo>
                      <a:pt x="98" y="144"/>
                    </a:lnTo>
                    <a:lnTo>
                      <a:pt x="100" y="140"/>
                    </a:lnTo>
                    <a:lnTo>
                      <a:pt x="102" y="140"/>
                    </a:lnTo>
                    <a:lnTo>
                      <a:pt x="104" y="142"/>
                    </a:lnTo>
                    <a:lnTo>
                      <a:pt x="104" y="140"/>
                    </a:lnTo>
                    <a:lnTo>
                      <a:pt x="104" y="136"/>
                    </a:lnTo>
                    <a:lnTo>
                      <a:pt x="106" y="136"/>
                    </a:lnTo>
                    <a:lnTo>
                      <a:pt x="108" y="140"/>
                    </a:lnTo>
                    <a:lnTo>
                      <a:pt x="108" y="136"/>
                    </a:lnTo>
                    <a:lnTo>
                      <a:pt x="106" y="132"/>
                    </a:lnTo>
                    <a:lnTo>
                      <a:pt x="106" y="130"/>
                    </a:lnTo>
                    <a:lnTo>
                      <a:pt x="108" y="130"/>
                    </a:lnTo>
                    <a:lnTo>
                      <a:pt x="110" y="130"/>
                    </a:lnTo>
                    <a:lnTo>
                      <a:pt x="110" y="132"/>
                    </a:lnTo>
                    <a:lnTo>
                      <a:pt x="112" y="134"/>
                    </a:lnTo>
                    <a:lnTo>
                      <a:pt x="116" y="136"/>
                    </a:lnTo>
                    <a:lnTo>
                      <a:pt x="118" y="136"/>
                    </a:lnTo>
                    <a:lnTo>
                      <a:pt x="118" y="138"/>
                    </a:lnTo>
                    <a:lnTo>
                      <a:pt x="120" y="140"/>
                    </a:lnTo>
                    <a:lnTo>
                      <a:pt x="120" y="144"/>
                    </a:lnTo>
                    <a:lnTo>
                      <a:pt x="118" y="144"/>
                    </a:lnTo>
                    <a:lnTo>
                      <a:pt x="116" y="144"/>
                    </a:lnTo>
                    <a:lnTo>
                      <a:pt x="118" y="146"/>
                    </a:lnTo>
                    <a:lnTo>
                      <a:pt x="120" y="146"/>
                    </a:lnTo>
                    <a:lnTo>
                      <a:pt x="120" y="148"/>
                    </a:lnTo>
                    <a:lnTo>
                      <a:pt x="120" y="150"/>
                    </a:lnTo>
                    <a:lnTo>
                      <a:pt x="120" y="150"/>
                    </a:lnTo>
                    <a:lnTo>
                      <a:pt x="120" y="152"/>
                    </a:lnTo>
                    <a:lnTo>
                      <a:pt x="120" y="154"/>
                    </a:lnTo>
                    <a:lnTo>
                      <a:pt x="122" y="158"/>
                    </a:lnTo>
                    <a:lnTo>
                      <a:pt x="124" y="160"/>
                    </a:lnTo>
                    <a:lnTo>
                      <a:pt x="124" y="164"/>
                    </a:lnTo>
                    <a:lnTo>
                      <a:pt x="122" y="166"/>
                    </a:lnTo>
                    <a:lnTo>
                      <a:pt x="122" y="166"/>
                    </a:lnTo>
                    <a:lnTo>
                      <a:pt x="122" y="168"/>
                    </a:lnTo>
                    <a:lnTo>
                      <a:pt x="120" y="166"/>
                    </a:lnTo>
                    <a:lnTo>
                      <a:pt x="120" y="166"/>
                    </a:lnTo>
                    <a:lnTo>
                      <a:pt x="118" y="168"/>
                    </a:lnTo>
                    <a:lnTo>
                      <a:pt x="120" y="172"/>
                    </a:lnTo>
                    <a:lnTo>
                      <a:pt x="120" y="174"/>
                    </a:lnTo>
                    <a:lnTo>
                      <a:pt x="120" y="176"/>
                    </a:lnTo>
                    <a:lnTo>
                      <a:pt x="118" y="174"/>
                    </a:lnTo>
                    <a:lnTo>
                      <a:pt x="118" y="170"/>
                    </a:lnTo>
                    <a:lnTo>
                      <a:pt x="118" y="168"/>
                    </a:lnTo>
                    <a:lnTo>
                      <a:pt x="116" y="166"/>
                    </a:lnTo>
                    <a:lnTo>
                      <a:pt x="116" y="164"/>
                    </a:lnTo>
                    <a:lnTo>
                      <a:pt x="114" y="162"/>
                    </a:lnTo>
                    <a:lnTo>
                      <a:pt x="112" y="162"/>
                    </a:lnTo>
                    <a:lnTo>
                      <a:pt x="110" y="168"/>
                    </a:lnTo>
                    <a:lnTo>
                      <a:pt x="108" y="170"/>
                    </a:lnTo>
                    <a:lnTo>
                      <a:pt x="110" y="172"/>
                    </a:lnTo>
                    <a:lnTo>
                      <a:pt x="112" y="174"/>
                    </a:lnTo>
                    <a:lnTo>
                      <a:pt x="112" y="176"/>
                    </a:lnTo>
                    <a:lnTo>
                      <a:pt x="112" y="178"/>
                    </a:lnTo>
                    <a:lnTo>
                      <a:pt x="110" y="184"/>
                    </a:lnTo>
                    <a:lnTo>
                      <a:pt x="108" y="184"/>
                    </a:lnTo>
                    <a:lnTo>
                      <a:pt x="108" y="184"/>
                    </a:lnTo>
                    <a:lnTo>
                      <a:pt x="106" y="182"/>
                    </a:lnTo>
                    <a:lnTo>
                      <a:pt x="108" y="180"/>
                    </a:lnTo>
                    <a:lnTo>
                      <a:pt x="106" y="178"/>
                    </a:lnTo>
                    <a:lnTo>
                      <a:pt x="106" y="180"/>
                    </a:lnTo>
                    <a:lnTo>
                      <a:pt x="106" y="180"/>
                    </a:lnTo>
                    <a:lnTo>
                      <a:pt x="104" y="182"/>
                    </a:lnTo>
                    <a:lnTo>
                      <a:pt x="100" y="180"/>
                    </a:lnTo>
                    <a:lnTo>
                      <a:pt x="98" y="178"/>
                    </a:lnTo>
                    <a:lnTo>
                      <a:pt x="96" y="178"/>
                    </a:lnTo>
                    <a:lnTo>
                      <a:pt x="94" y="176"/>
                    </a:lnTo>
                    <a:lnTo>
                      <a:pt x="92" y="174"/>
                    </a:lnTo>
                    <a:lnTo>
                      <a:pt x="92" y="172"/>
                    </a:lnTo>
                    <a:lnTo>
                      <a:pt x="92" y="170"/>
                    </a:lnTo>
                    <a:lnTo>
                      <a:pt x="92" y="168"/>
                    </a:lnTo>
                    <a:lnTo>
                      <a:pt x="90" y="168"/>
                    </a:lnTo>
                    <a:lnTo>
                      <a:pt x="92" y="166"/>
                    </a:lnTo>
                    <a:lnTo>
                      <a:pt x="92" y="164"/>
                    </a:lnTo>
                    <a:lnTo>
                      <a:pt x="92" y="164"/>
                    </a:lnTo>
                    <a:lnTo>
                      <a:pt x="94" y="164"/>
                    </a:lnTo>
                    <a:lnTo>
                      <a:pt x="92" y="164"/>
                    </a:lnTo>
                    <a:lnTo>
                      <a:pt x="92" y="160"/>
                    </a:lnTo>
                    <a:lnTo>
                      <a:pt x="90" y="158"/>
                    </a:lnTo>
                    <a:lnTo>
                      <a:pt x="88" y="158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84" y="158"/>
                    </a:lnTo>
                    <a:lnTo>
                      <a:pt x="84" y="158"/>
                    </a:lnTo>
                    <a:lnTo>
                      <a:pt x="82" y="160"/>
                    </a:lnTo>
                    <a:lnTo>
                      <a:pt x="84" y="162"/>
                    </a:lnTo>
                    <a:lnTo>
                      <a:pt x="84" y="162"/>
                    </a:lnTo>
                    <a:lnTo>
                      <a:pt x="82" y="160"/>
                    </a:lnTo>
                    <a:lnTo>
                      <a:pt x="80" y="160"/>
                    </a:lnTo>
                    <a:lnTo>
                      <a:pt x="80" y="158"/>
                    </a:lnTo>
                    <a:lnTo>
                      <a:pt x="78" y="158"/>
                    </a:lnTo>
                    <a:lnTo>
                      <a:pt x="78" y="158"/>
                    </a:lnTo>
                    <a:lnTo>
                      <a:pt x="78" y="162"/>
                    </a:lnTo>
                    <a:lnTo>
                      <a:pt x="78" y="160"/>
                    </a:lnTo>
                    <a:lnTo>
                      <a:pt x="76" y="162"/>
                    </a:lnTo>
                    <a:lnTo>
                      <a:pt x="76" y="160"/>
                    </a:lnTo>
                    <a:lnTo>
                      <a:pt x="76" y="158"/>
                    </a:lnTo>
                    <a:lnTo>
                      <a:pt x="74" y="156"/>
                    </a:lnTo>
                    <a:lnTo>
                      <a:pt x="72" y="158"/>
                    </a:lnTo>
                    <a:lnTo>
                      <a:pt x="70" y="160"/>
                    </a:lnTo>
                    <a:lnTo>
                      <a:pt x="70" y="162"/>
                    </a:lnTo>
                    <a:lnTo>
                      <a:pt x="68" y="166"/>
                    </a:lnTo>
                    <a:lnTo>
                      <a:pt x="66" y="168"/>
                    </a:lnTo>
                    <a:close/>
                    <a:moveTo>
                      <a:pt x="64" y="172"/>
                    </a:moveTo>
                    <a:lnTo>
                      <a:pt x="64" y="172"/>
                    </a:lnTo>
                    <a:lnTo>
                      <a:pt x="64" y="174"/>
                    </a:lnTo>
                    <a:lnTo>
                      <a:pt x="66" y="174"/>
                    </a:lnTo>
                    <a:lnTo>
                      <a:pt x="70" y="172"/>
                    </a:lnTo>
                    <a:lnTo>
                      <a:pt x="70" y="172"/>
                    </a:lnTo>
                    <a:lnTo>
                      <a:pt x="68" y="170"/>
                    </a:lnTo>
                    <a:lnTo>
                      <a:pt x="66" y="170"/>
                    </a:lnTo>
                    <a:lnTo>
                      <a:pt x="66" y="172"/>
                    </a:lnTo>
                    <a:lnTo>
                      <a:pt x="64" y="172"/>
                    </a:lnTo>
                    <a:close/>
                    <a:moveTo>
                      <a:pt x="36" y="100"/>
                    </a:moveTo>
                    <a:lnTo>
                      <a:pt x="34" y="98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36" y="96"/>
                    </a:lnTo>
                    <a:lnTo>
                      <a:pt x="38" y="98"/>
                    </a:lnTo>
                    <a:lnTo>
                      <a:pt x="40" y="98"/>
                    </a:lnTo>
                    <a:lnTo>
                      <a:pt x="40" y="100"/>
                    </a:lnTo>
                    <a:lnTo>
                      <a:pt x="40" y="102"/>
                    </a:lnTo>
                    <a:lnTo>
                      <a:pt x="38" y="100"/>
                    </a:lnTo>
                    <a:lnTo>
                      <a:pt x="36" y="100"/>
                    </a:lnTo>
                    <a:close/>
                    <a:moveTo>
                      <a:pt x="34" y="102"/>
                    </a:moveTo>
                    <a:lnTo>
                      <a:pt x="36" y="102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36" y="106"/>
                    </a:lnTo>
                    <a:lnTo>
                      <a:pt x="34" y="106"/>
                    </a:lnTo>
                    <a:lnTo>
                      <a:pt x="34" y="102"/>
                    </a:lnTo>
                    <a:lnTo>
                      <a:pt x="34" y="102"/>
                    </a:lnTo>
                    <a:close/>
                    <a:moveTo>
                      <a:pt x="36" y="120"/>
                    </a:moveTo>
                    <a:lnTo>
                      <a:pt x="36" y="120"/>
                    </a:lnTo>
                    <a:lnTo>
                      <a:pt x="36" y="118"/>
                    </a:lnTo>
                    <a:lnTo>
                      <a:pt x="36" y="120"/>
                    </a:lnTo>
                    <a:lnTo>
                      <a:pt x="38" y="120"/>
                    </a:lnTo>
                    <a:lnTo>
                      <a:pt x="38" y="122"/>
                    </a:lnTo>
                    <a:lnTo>
                      <a:pt x="36" y="122"/>
                    </a:lnTo>
                    <a:lnTo>
                      <a:pt x="34" y="122"/>
                    </a:lnTo>
                    <a:lnTo>
                      <a:pt x="36" y="120"/>
                    </a:lnTo>
                    <a:close/>
                    <a:moveTo>
                      <a:pt x="6" y="148"/>
                    </a:moveTo>
                    <a:lnTo>
                      <a:pt x="8" y="146"/>
                    </a:lnTo>
                    <a:lnTo>
                      <a:pt x="8" y="144"/>
                    </a:lnTo>
                    <a:lnTo>
                      <a:pt x="10" y="144"/>
                    </a:lnTo>
                    <a:lnTo>
                      <a:pt x="14" y="142"/>
                    </a:lnTo>
                    <a:lnTo>
                      <a:pt x="16" y="138"/>
                    </a:lnTo>
                    <a:lnTo>
                      <a:pt x="18" y="136"/>
                    </a:lnTo>
                    <a:lnTo>
                      <a:pt x="22" y="136"/>
                    </a:lnTo>
                    <a:lnTo>
                      <a:pt x="22" y="134"/>
                    </a:lnTo>
                    <a:lnTo>
                      <a:pt x="22" y="132"/>
                    </a:lnTo>
                    <a:lnTo>
                      <a:pt x="22" y="128"/>
                    </a:lnTo>
                    <a:lnTo>
                      <a:pt x="24" y="126"/>
                    </a:lnTo>
                    <a:lnTo>
                      <a:pt x="28" y="126"/>
                    </a:lnTo>
                    <a:lnTo>
                      <a:pt x="28" y="124"/>
                    </a:lnTo>
                    <a:lnTo>
                      <a:pt x="30" y="122"/>
                    </a:lnTo>
                    <a:lnTo>
                      <a:pt x="32" y="122"/>
                    </a:lnTo>
                    <a:lnTo>
                      <a:pt x="34" y="120"/>
                    </a:lnTo>
                    <a:lnTo>
                      <a:pt x="32" y="116"/>
                    </a:lnTo>
                    <a:lnTo>
                      <a:pt x="30" y="114"/>
                    </a:lnTo>
                    <a:lnTo>
                      <a:pt x="30" y="112"/>
                    </a:lnTo>
                    <a:lnTo>
                      <a:pt x="30" y="108"/>
                    </a:lnTo>
                    <a:lnTo>
                      <a:pt x="28" y="108"/>
                    </a:lnTo>
                    <a:lnTo>
                      <a:pt x="28" y="114"/>
                    </a:lnTo>
                    <a:lnTo>
                      <a:pt x="28" y="116"/>
                    </a:lnTo>
                    <a:lnTo>
                      <a:pt x="28" y="116"/>
                    </a:lnTo>
                    <a:lnTo>
                      <a:pt x="28" y="118"/>
                    </a:lnTo>
                    <a:lnTo>
                      <a:pt x="28" y="120"/>
                    </a:lnTo>
                    <a:lnTo>
                      <a:pt x="26" y="122"/>
                    </a:lnTo>
                    <a:lnTo>
                      <a:pt x="24" y="122"/>
                    </a:lnTo>
                    <a:lnTo>
                      <a:pt x="22" y="124"/>
                    </a:lnTo>
                    <a:lnTo>
                      <a:pt x="22" y="126"/>
                    </a:lnTo>
                    <a:lnTo>
                      <a:pt x="20" y="128"/>
                    </a:lnTo>
                    <a:lnTo>
                      <a:pt x="18" y="132"/>
                    </a:lnTo>
                    <a:lnTo>
                      <a:pt x="14" y="136"/>
                    </a:lnTo>
                    <a:lnTo>
                      <a:pt x="12" y="136"/>
                    </a:lnTo>
                    <a:lnTo>
                      <a:pt x="10" y="140"/>
                    </a:lnTo>
                    <a:lnTo>
                      <a:pt x="8" y="140"/>
                    </a:lnTo>
                    <a:lnTo>
                      <a:pt x="6" y="144"/>
                    </a:lnTo>
                    <a:lnTo>
                      <a:pt x="4" y="146"/>
                    </a:lnTo>
                    <a:lnTo>
                      <a:pt x="6" y="148"/>
                    </a:lnTo>
                    <a:close/>
                    <a:moveTo>
                      <a:pt x="6" y="148"/>
                    </a:moveTo>
                    <a:lnTo>
                      <a:pt x="4" y="150"/>
                    </a:lnTo>
                    <a:lnTo>
                      <a:pt x="6" y="150"/>
                    </a:lnTo>
                    <a:lnTo>
                      <a:pt x="6" y="148"/>
                    </a:lnTo>
                    <a:close/>
                    <a:moveTo>
                      <a:pt x="6" y="150"/>
                    </a:moveTo>
                    <a:lnTo>
                      <a:pt x="6" y="150"/>
                    </a:lnTo>
                    <a:lnTo>
                      <a:pt x="8" y="150"/>
                    </a:lnTo>
                    <a:lnTo>
                      <a:pt x="6" y="150"/>
                    </a:lnTo>
                    <a:close/>
                    <a:moveTo>
                      <a:pt x="4" y="152"/>
                    </a:moveTo>
                    <a:lnTo>
                      <a:pt x="0" y="152"/>
                    </a:lnTo>
                    <a:lnTo>
                      <a:pt x="0" y="154"/>
                    </a:lnTo>
                    <a:lnTo>
                      <a:pt x="2" y="156"/>
                    </a:lnTo>
                    <a:lnTo>
                      <a:pt x="4" y="156"/>
                    </a:lnTo>
                    <a:lnTo>
                      <a:pt x="4" y="154"/>
                    </a:lnTo>
                    <a:lnTo>
                      <a:pt x="4" y="152"/>
                    </a:lnTo>
                    <a:lnTo>
                      <a:pt x="4" y="152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2" name="Papua New Guinea">
                <a:extLst>
                  <a:ext uri="{FF2B5EF4-FFF2-40B4-BE49-F238E27FC236}">
                    <a16:creationId xmlns:a16="http://schemas.microsoft.com/office/drawing/2014/main" id="{7D41473D-A989-4778-A235-413B4470D7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50043" y="4455914"/>
                <a:ext cx="355978" cy="260285"/>
              </a:xfrm>
              <a:custGeom>
                <a:avLst/>
                <a:gdLst>
                  <a:gd name="T0" fmla="*/ 150 w 186"/>
                  <a:gd name="T1" fmla="*/ 132 h 136"/>
                  <a:gd name="T2" fmla="*/ 150 w 186"/>
                  <a:gd name="T3" fmla="*/ 132 h 136"/>
                  <a:gd name="T4" fmla="*/ 78 w 186"/>
                  <a:gd name="T5" fmla="*/ 14 h 136"/>
                  <a:gd name="T6" fmla="*/ 176 w 186"/>
                  <a:gd name="T7" fmla="*/ 56 h 136"/>
                  <a:gd name="T8" fmla="*/ 180 w 186"/>
                  <a:gd name="T9" fmla="*/ 74 h 136"/>
                  <a:gd name="T10" fmla="*/ 172 w 186"/>
                  <a:gd name="T11" fmla="*/ 58 h 136"/>
                  <a:gd name="T12" fmla="*/ 168 w 186"/>
                  <a:gd name="T13" fmla="*/ 50 h 136"/>
                  <a:gd name="T14" fmla="*/ 124 w 186"/>
                  <a:gd name="T15" fmla="*/ 20 h 136"/>
                  <a:gd name="T16" fmla="*/ 150 w 186"/>
                  <a:gd name="T17" fmla="*/ 34 h 136"/>
                  <a:gd name="T18" fmla="*/ 148 w 186"/>
                  <a:gd name="T19" fmla="*/ 40 h 136"/>
                  <a:gd name="T20" fmla="*/ 106 w 186"/>
                  <a:gd name="T21" fmla="*/ 0 h 136"/>
                  <a:gd name="T22" fmla="*/ 118 w 186"/>
                  <a:gd name="T23" fmla="*/ 18 h 136"/>
                  <a:gd name="T24" fmla="*/ 116 w 186"/>
                  <a:gd name="T25" fmla="*/ 48 h 136"/>
                  <a:gd name="T26" fmla="*/ 100 w 186"/>
                  <a:gd name="T27" fmla="*/ 66 h 136"/>
                  <a:gd name="T28" fmla="*/ 122 w 186"/>
                  <a:gd name="T29" fmla="*/ 66 h 136"/>
                  <a:gd name="T30" fmla="*/ 136 w 186"/>
                  <a:gd name="T31" fmla="*/ 58 h 136"/>
                  <a:gd name="T32" fmla="*/ 144 w 186"/>
                  <a:gd name="T33" fmla="*/ 42 h 136"/>
                  <a:gd name="T34" fmla="*/ 134 w 186"/>
                  <a:gd name="T35" fmla="*/ 48 h 136"/>
                  <a:gd name="T36" fmla="*/ 120 w 186"/>
                  <a:gd name="T37" fmla="*/ 56 h 136"/>
                  <a:gd name="T38" fmla="*/ 112 w 186"/>
                  <a:gd name="T39" fmla="*/ 54 h 136"/>
                  <a:gd name="T40" fmla="*/ 92 w 186"/>
                  <a:gd name="T41" fmla="*/ 54 h 136"/>
                  <a:gd name="T42" fmla="*/ 78 w 186"/>
                  <a:gd name="T43" fmla="*/ 52 h 136"/>
                  <a:gd name="T44" fmla="*/ 62 w 186"/>
                  <a:gd name="T45" fmla="*/ 48 h 136"/>
                  <a:gd name="T46" fmla="*/ 146 w 186"/>
                  <a:gd name="T47" fmla="*/ 104 h 136"/>
                  <a:gd name="T48" fmla="*/ 126 w 186"/>
                  <a:gd name="T49" fmla="*/ 98 h 136"/>
                  <a:gd name="T50" fmla="*/ 124 w 186"/>
                  <a:gd name="T51" fmla="*/ 114 h 136"/>
                  <a:gd name="T52" fmla="*/ 122 w 186"/>
                  <a:gd name="T53" fmla="*/ 116 h 136"/>
                  <a:gd name="T54" fmla="*/ 118 w 186"/>
                  <a:gd name="T55" fmla="*/ 110 h 136"/>
                  <a:gd name="T56" fmla="*/ 120 w 186"/>
                  <a:gd name="T57" fmla="*/ 108 h 136"/>
                  <a:gd name="T58" fmla="*/ 116 w 186"/>
                  <a:gd name="T59" fmla="*/ 108 h 136"/>
                  <a:gd name="T60" fmla="*/ 50 w 186"/>
                  <a:gd name="T61" fmla="*/ 84 h 136"/>
                  <a:gd name="T62" fmla="*/ 42 w 186"/>
                  <a:gd name="T63" fmla="*/ 84 h 136"/>
                  <a:gd name="T64" fmla="*/ 36 w 186"/>
                  <a:gd name="T65" fmla="*/ 84 h 136"/>
                  <a:gd name="T66" fmla="*/ 34 w 186"/>
                  <a:gd name="T67" fmla="*/ 94 h 136"/>
                  <a:gd name="T68" fmla="*/ 28 w 186"/>
                  <a:gd name="T69" fmla="*/ 96 h 136"/>
                  <a:gd name="T70" fmla="*/ 32 w 186"/>
                  <a:gd name="T71" fmla="*/ 90 h 136"/>
                  <a:gd name="T72" fmla="*/ 34 w 186"/>
                  <a:gd name="T73" fmla="*/ 86 h 136"/>
                  <a:gd name="T74" fmla="*/ 0 w 186"/>
                  <a:gd name="T75" fmla="*/ 72 h 136"/>
                  <a:gd name="T76" fmla="*/ 16 w 186"/>
                  <a:gd name="T77" fmla="*/ 104 h 136"/>
                  <a:gd name="T78" fmla="*/ 28 w 186"/>
                  <a:gd name="T79" fmla="*/ 98 h 136"/>
                  <a:gd name="T80" fmla="*/ 14 w 186"/>
                  <a:gd name="T81" fmla="*/ 88 h 136"/>
                  <a:gd name="T82" fmla="*/ 14 w 186"/>
                  <a:gd name="T83" fmla="*/ 86 h 136"/>
                  <a:gd name="T84" fmla="*/ 28 w 186"/>
                  <a:gd name="T85" fmla="*/ 92 h 136"/>
                  <a:gd name="T86" fmla="*/ 28 w 186"/>
                  <a:gd name="T87" fmla="*/ 88 h 136"/>
                  <a:gd name="T88" fmla="*/ 34 w 186"/>
                  <a:gd name="T89" fmla="*/ 82 h 136"/>
                  <a:gd name="T90" fmla="*/ 40 w 186"/>
                  <a:gd name="T91" fmla="*/ 82 h 136"/>
                  <a:gd name="T92" fmla="*/ 46 w 186"/>
                  <a:gd name="T93" fmla="*/ 82 h 136"/>
                  <a:gd name="T94" fmla="*/ 52 w 186"/>
                  <a:gd name="T95" fmla="*/ 86 h 136"/>
                  <a:gd name="T96" fmla="*/ 72 w 186"/>
                  <a:gd name="T97" fmla="*/ 102 h 136"/>
                  <a:gd name="T98" fmla="*/ 88 w 186"/>
                  <a:gd name="T99" fmla="*/ 116 h 136"/>
                  <a:gd name="T100" fmla="*/ 108 w 186"/>
                  <a:gd name="T101" fmla="*/ 120 h 136"/>
                  <a:gd name="T102" fmla="*/ 114 w 186"/>
                  <a:gd name="T103" fmla="*/ 120 h 136"/>
                  <a:gd name="T104" fmla="*/ 108 w 186"/>
                  <a:gd name="T105" fmla="*/ 114 h 136"/>
                  <a:gd name="T106" fmla="*/ 100 w 186"/>
                  <a:gd name="T107" fmla="*/ 108 h 136"/>
                  <a:gd name="T108" fmla="*/ 96 w 186"/>
                  <a:gd name="T109" fmla="*/ 102 h 136"/>
                  <a:gd name="T110" fmla="*/ 82 w 186"/>
                  <a:gd name="T111" fmla="*/ 86 h 136"/>
                  <a:gd name="T112" fmla="*/ 84 w 186"/>
                  <a:gd name="T113" fmla="*/ 72 h 136"/>
                  <a:gd name="T114" fmla="*/ 68 w 186"/>
                  <a:gd name="T115" fmla="*/ 58 h 136"/>
                  <a:gd name="T116" fmla="*/ 54 w 186"/>
                  <a:gd name="T117" fmla="*/ 42 h 136"/>
                  <a:gd name="T118" fmla="*/ 42 w 186"/>
                  <a:gd name="T119" fmla="*/ 34 h 136"/>
                  <a:gd name="T120" fmla="*/ 18 w 186"/>
                  <a:gd name="T121" fmla="*/ 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6" h="136">
                    <a:moveTo>
                      <a:pt x="160" y="132"/>
                    </a:moveTo>
                    <a:lnTo>
                      <a:pt x="160" y="130"/>
                    </a:lnTo>
                    <a:lnTo>
                      <a:pt x="164" y="132"/>
                    </a:lnTo>
                    <a:lnTo>
                      <a:pt x="162" y="134"/>
                    </a:lnTo>
                    <a:lnTo>
                      <a:pt x="160" y="134"/>
                    </a:lnTo>
                    <a:lnTo>
                      <a:pt x="160" y="134"/>
                    </a:lnTo>
                    <a:lnTo>
                      <a:pt x="160" y="132"/>
                    </a:lnTo>
                    <a:close/>
                    <a:moveTo>
                      <a:pt x="150" y="132"/>
                    </a:moveTo>
                    <a:lnTo>
                      <a:pt x="152" y="136"/>
                    </a:lnTo>
                    <a:lnTo>
                      <a:pt x="154" y="136"/>
                    </a:lnTo>
                    <a:lnTo>
                      <a:pt x="154" y="136"/>
                    </a:lnTo>
                    <a:lnTo>
                      <a:pt x="156" y="136"/>
                    </a:lnTo>
                    <a:lnTo>
                      <a:pt x="156" y="134"/>
                    </a:lnTo>
                    <a:lnTo>
                      <a:pt x="152" y="134"/>
                    </a:lnTo>
                    <a:lnTo>
                      <a:pt x="150" y="132"/>
                    </a:lnTo>
                    <a:lnTo>
                      <a:pt x="150" y="132"/>
                    </a:lnTo>
                    <a:close/>
                    <a:moveTo>
                      <a:pt x="72" y="12"/>
                    </a:moveTo>
                    <a:lnTo>
                      <a:pt x="72" y="10"/>
                    </a:lnTo>
                    <a:lnTo>
                      <a:pt x="74" y="10"/>
                    </a:lnTo>
                    <a:lnTo>
                      <a:pt x="76" y="10"/>
                    </a:lnTo>
                    <a:lnTo>
                      <a:pt x="78" y="12"/>
                    </a:lnTo>
                    <a:lnTo>
                      <a:pt x="80" y="10"/>
                    </a:lnTo>
                    <a:lnTo>
                      <a:pt x="82" y="12"/>
                    </a:lnTo>
                    <a:lnTo>
                      <a:pt x="78" y="14"/>
                    </a:lnTo>
                    <a:lnTo>
                      <a:pt x="76" y="14"/>
                    </a:lnTo>
                    <a:lnTo>
                      <a:pt x="74" y="12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2" y="12"/>
                    </a:lnTo>
                    <a:close/>
                    <a:moveTo>
                      <a:pt x="172" y="56"/>
                    </a:moveTo>
                    <a:lnTo>
                      <a:pt x="174" y="54"/>
                    </a:lnTo>
                    <a:lnTo>
                      <a:pt x="176" y="56"/>
                    </a:lnTo>
                    <a:lnTo>
                      <a:pt x="176" y="60"/>
                    </a:lnTo>
                    <a:lnTo>
                      <a:pt x="180" y="62"/>
                    </a:lnTo>
                    <a:lnTo>
                      <a:pt x="184" y="64"/>
                    </a:lnTo>
                    <a:lnTo>
                      <a:pt x="186" y="68"/>
                    </a:lnTo>
                    <a:lnTo>
                      <a:pt x="186" y="70"/>
                    </a:lnTo>
                    <a:lnTo>
                      <a:pt x="184" y="72"/>
                    </a:lnTo>
                    <a:lnTo>
                      <a:pt x="184" y="72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8" y="72"/>
                    </a:lnTo>
                    <a:lnTo>
                      <a:pt x="176" y="70"/>
                    </a:lnTo>
                    <a:lnTo>
                      <a:pt x="176" y="68"/>
                    </a:lnTo>
                    <a:lnTo>
                      <a:pt x="174" y="64"/>
                    </a:lnTo>
                    <a:lnTo>
                      <a:pt x="172" y="64"/>
                    </a:lnTo>
                    <a:lnTo>
                      <a:pt x="172" y="60"/>
                    </a:lnTo>
                    <a:lnTo>
                      <a:pt x="172" y="58"/>
                    </a:lnTo>
                    <a:lnTo>
                      <a:pt x="172" y="56"/>
                    </a:lnTo>
                    <a:close/>
                    <a:moveTo>
                      <a:pt x="168" y="50"/>
                    </a:moveTo>
                    <a:lnTo>
                      <a:pt x="168" y="50"/>
                    </a:lnTo>
                    <a:lnTo>
                      <a:pt x="170" y="52"/>
                    </a:lnTo>
                    <a:lnTo>
                      <a:pt x="170" y="54"/>
                    </a:lnTo>
                    <a:lnTo>
                      <a:pt x="172" y="52"/>
                    </a:lnTo>
                    <a:lnTo>
                      <a:pt x="170" y="50"/>
                    </a:lnTo>
                    <a:lnTo>
                      <a:pt x="168" y="50"/>
                    </a:lnTo>
                    <a:close/>
                    <a:moveTo>
                      <a:pt x="166" y="44"/>
                    </a:moveTo>
                    <a:lnTo>
                      <a:pt x="166" y="44"/>
                    </a:lnTo>
                    <a:lnTo>
                      <a:pt x="166" y="42"/>
                    </a:lnTo>
                    <a:lnTo>
                      <a:pt x="168" y="44"/>
                    </a:lnTo>
                    <a:lnTo>
                      <a:pt x="168" y="46"/>
                    </a:lnTo>
                    <a:lnTo>
                      <a:pt x="166" y="46"/>
                    </a:lnTo>
                    <a:lnTo>
                      <a:pt x="166" y="44"/>
                    </a:lnTo>
                    <a:close/>
                    <a:moveTo>
                      <a:pt x="124" y="20"/>
                    </a:moveTo>
                    <a:lnTo>
                      <a:pt x="130" y="22"/>
                    </a:lnTo>
                    <a:lnTo>
                      <a:pt x="132" y="24"/>
                    </a:lnTo>
                    <a:lnTo>
                      <a:pt x="138" y="26"/>
                    </a:lnTo>
                    <a:lnTo>
                      <a:pt x="140" y="28"/>
                    </a:lnTo>
                    <a:lnTo>
                      <a:pt x="142" y="30"/>
                    </a:lnTo>
                    <a:lnTo>
                      <a:pt x="146" y="32"/>
                    </a:lnTo>
                    <a:lnTo>
                      <a:pt x="148" y="34"/>
                    </a:lnTo>
                    <a:lnTo>
                      <a:pt x="150" y="34"/>
                    </a:lnTo>
                    <a:lnTo>
                      <a:pt x="150" y="40"/>
                    </a:lnTo>
                    <a:lnTo>
                      <a:pt x="152" y="40"/>
                    </a:lnTo>
                    <a:lnTo>
                      <a:pt x="152" y="42"/>
                    </a:lnTo>
                    <a:lnTo>
                      <a:pt x="150" y="46"/>
                    </a:lnTo>
                    <a:lnTo>
                      <a:pt x="150" y="48"/>
                    </a:lnTo>
                    <a:lnTo>
                      <a:pt x="148" y="46"/>
                    </a:lnTo>
                    <a:lnTo>
                      <a:pt x="146" y="42"/>
                    </a:lnTo>
                    <a:lnTo>
                      <a:pt x="148" y="40"/>
                    </a:lnTo>
                    <a:lnTo>
                      <a:pt x="146" y="34"/>
                    </a:lnTo>
                    <a:lnTo>
                      <a:pt x="142" y="30"/>
                    </a:lnTo>
                    <a:lnTo>
                      <a:pt x="138" y="30"/>
                    </a:lnTo>
                    <a:lnTo>
                      <a:pt x="134" y="26"/>
                    </a:lnTo>
                    <a:lnTo>
                      <a:pt x="126" y="22"/>
                    </a:lnTo>
                    <a:lnTo>
                      <a:pt x="124" y="20"/>
                    </a:lnTo>
                    <a:lnTo>
                      <a:pt x="124" y="20"/>
                    </a:lnTo>
                    <a:close/>
                    <a:moveTo>
                      <a:pt x="106" y="0"/>
                    </a:moveTo>
                    <a:lnTo>
                      <a:pt x="110" y="0"/>
                    </a:lnTo>
                    <a:lnTo>
                      <a:pt x="110" y="2"/>
                    </a:lnTo>
                    <a:lnTo>
                      <a:pt x="110" y="4"/>
                    </a:lnTo>
                    <a:lnTo>
                      <a:pt x="108" y="2"/>
                    </a:lnTo>
                    <a:lnTo>
                      <a:pt x="106" y="0"/>
                    </a:lnTo>
                    <a:close/>
                    <a:moveTo>
                      <a:pt x="114" y="18"/>
                    </a:moveTo>
                    <a:lnTo>
                      <a:pt x="118" y="18"/>
                    </a:lnTo>
                    <a:lnTo>
                      <a:pt x="118" y="18"/>
                    </a:lnTo>
                    <a:lnTo>
                      <a:pt x="118" y="20"/>
                    </a:lnTo>
                    <a:lnTo>
                      <a:pt x="116" y="22"/>
                    </a:lnTo>
                    <a:lnTo>
                      <a:pt x="114" y="20"/>
                    </a:lnTo>
                    <a:lnTo>
                      <a:pt x="114" y="18"/>
                    </a:lnTo>
                    <a:close/>
                    <a:moveTo>
                      <a:pt x="112" y="48"/>
                    </a:moveTo>
                    <a:lnTo>
                      <a:pt x="116" y="52"/>
                    </a:lnTo>
                    <a:lnTo>
                      <a:pt x="116" y="50"/>
                    </a:lnTo>
                    <a:lnTo>
                      <a:pt x="116" y="48"/>
                    </a:lnTo>
                    <a:lnTo>
                      <a:pt x="114" y="48"/>
                    </a:lnTo>
                    <a:lnTo>
                      <a:pt x="112" y="48"/>
                    </a:lnTo>
                    <a:close/>
                    <a:moveTo>
                      <a:pt x="92" y="54"/>
                    </a:moveTo>
                    <a:lnTo>
                      <a:pt x="92" y="58"/>
                    </a:lnTo>
                    <a:lnTo>
                      <a:pt x="94" y="60"/>
                    </a:lnTo>
                    <a:lnTo>
                      <a:pt x="96" y="60"/>
                    </a:lnTo>
                    <a:lnTo>
                      <a:pt x="100" y="64"/>
                    </a:lnTo>
                    <a:lnTo>
                      <a:pt x="100" y="66"/>
                    </a:lnTo>
                    <a:lnTo>
                      <a:pt x="102" y="64"/>
                    </a:lnTo>
                    <a:lnTo>
                      <a:pt x="106" y="64"/>
                    </a:lnTo>
                    <a:lnTo>
                      <a:pt x="108" y="66"/>
                    </a:lnTo>
                    <a:lnTo>
                      <a:pt x="110" y="68"/>
                    </a:lnTo>
                    <a:lnTo>
                      <a:pt x="112" y="66"/>
                    </a:lnTo>
                    <a:lnTo>
                      <a:pt x="118" y="66"/>
                    </a:lnTo>
                    <a:lnTo>
                      <a:pt x="120" y="66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66"/>
                    </a:lnTo>
                    <a:lnTo>
                      <a:pt x="126" y="64"/>
                    </a:lnTo>
                    <a:lnTo>
                      <a:pt x="128" y="64"/>
                    </a:lnTo>
                    <a:lnTo>
                      <a:pt x="132" y="58"/>
                    </a:lnTo>
                    <a:lnTo>
                      <a:pt x="132" y="56"/>
                    </a:lnTo>
                    <a:lnTo>
                      <a:pt x="134" y="56"/>
                    </a:lnTo>
                    <a:lnTo>
                      <a:pt x="136" y="58"/>
                    </a:lnTo>
                    <a:lnTo>
                      <a:pt x="138" y="56"/>
                    </a:lnTo>
                    <a:lnTo>
                      <a:pt x="140" y="54"/>
                    </a:lnTo>
                    <a:lnTo>
                      <a:pt x="138" y="52"/>
                    </a:lnTo>
                    <a:lnTo>
                      <a:pt x="138" y="50"/>
                    </a:lnTo>
                    <a:lnTo>
                      <a:pt x="140" y="48"/>
                    </a:lnTo>
                    <a:lnTo>
                      <a:pt x="140" y="50"/>
                    </a:lnTo>
                    <a:lnTo>
                      <a:pt x="144" y="48"/>
                    </a:lnTo>
                    <a:lnTo>
                      <a:pt x="144" y="42"/>
                    </a:lnTo>
                    <a:lnTo>
                      <a:pt x="140" y="40"/>
                    </a:lnTo>
                    <a:lnTo>
                      <a:pt x="138" y="40"/>
                    </a:lnTo>
                    <a:lnTo>
                      <a:pt x="138" y="40"/>
                    </a:lnTo>
                    <a:lnTo>
                      <a:pt x="136" y="40"/>
                    </a:lnTo>
                    <a:lnTo>
                      <a:pt x="134" y="40"/>
                    </a:lnTo>
                    <a:lnTo>
                      <a:pt x="132" y="42"/>
                    </a:lnTo>
                    <a:lnTo>
                      <a:pt x="134" y="48"/>
                    </a:lnTo>
                    <a:lnTo>
                      <a:pt x="134" y="48"/>
                    </a:lnTo>
                    <a:lnTo>
                      <a:pt x="134" y="48"/>
                    </a:lnTo>
                    <a:lnTo>
                      <a:pt x="132" y="48"/>
                    </a:lnTo>
                    <a:lnTo>
                      <a:pt x="126" y="54"/>
                    </a:lnTo>
                    <a:lnTo>
                      <a:pt x="126" y="56"/>
                    </a:lnTo>
                    <a:lnTo>
                      <a:pt x="124" y="56"/>
                    </a:lnTo>
                    <a:lnTo>
                      <a:pt x="122" y="56"/>
                    </a:lnTo>
                    <a:lnTo>
                      <a:pt x="120" y="56"/>
                    </a:lnTo>
                    <a:lnTo>
                      <a:pt x="120" y="56"/>
                    </a:lnTo>
                    <a:lnTo>
                      <a:pt x="118" y="56"/>
                    </a:lnTo>
                    <a:lnTo>
                      <a:pt x="116" y="58"/>
                    </a:lnTo>
                    <a:lnTo>
                      <a:pt x="114" y="58"/>
                    </a:lnTo>
                    <a:lnTo>
                      <a:pt x="114" y="54"/>
                    </a:lnTo>
                    <a:lnTo>
                      <a:pt x="114" y="52"/>
                    </a:lnTo>
                    <a:lnTo>
                      <a:pt x="112" y="52"/>
                    </a:lnTo>
                    <a:lnTo>
                      <a:pt x="112" y="52"/>
                    </a:lnTo>
                    <a:lnTo>
                      <a:pt x="112" y="54"/>
                    </a:lnTo>
                    <a:lnTo>
                      <a:pt x="110" y="56"/>
                    </a:lnTo>
                    <a:lnTo>
                      <a:pt x="108" y="54"/>
                    </a:lnTo>
                    <a:lnTo>
                      <a:pt x="104" y="56"/>
                    </a:lnTo>
                    <a:lnTo>
                      <a:pt x="102" y="56"/>
                    </a:lnTo>
                    <a:lnTo>
                      <a:pt x="100" y="56"/>
                    </a:lnTo>
                    <a:lnTo>
                      <a:pt x="98" y="56"/>
                    </a:lnTo>
                    <a:lnTo>
                      <a:pt x="96" y="56"/>
                    </a:lnTo>
                    <a:lnTo>
                      <a:pt x="92" y="54"/>
                    </a:lnTo>
                    <a:close/>
                    <a:moveTo>
                      <a:pt x="84" y="56"/>
                    </a:moveTo>
                    <a:lnTo>
                      <a:pt x="86" y="56"/>
                    </a:lnTo>
                    <a:lnTo>
                      <a:pt x="88" y="56"/>
                    </a:lnTo>
                    <a:lnTo>
                      <a:pt x="88" y="60"/>
                    </a:lnTo>
                    <a:lnTo>
                      <a:pt x="88" y="60"/>
                    </a:lnTo>
                    <a:lnTo>
                      <a:pt x="86" y="60"/>
                    </a:lnTo>
                    <a:lnTo>
                      <a:pt x="84" y="56"/>
                    </a:lnTo>
                    <a:close/>
                    <a:moveTo>
                      <a:pt x="78" y="52"/>
                    </a:moveTo>
                    <a:lnTo>
                      <a:pt x="76" y="54"/>
                    </a:lnTo>
                    <a:lnTo>
                      <a:pt x="78" y="56"/>
                    </a:lnTo>
                    <a:lnTo>
                      <a:pt x="78" y="56"/>
                    </a:lnTo>
                    <a:lnTo>
                      <a:pt x="78" y="54"/>
                    </a:lnTo>
                    <a:lnTo>
                      <a:pt x="78" y="52"/>
                    </a:lnTo>
                    <a:close/>
                    <a:moveTo>
                      <a:pt x="66" y="44"/>
                    </a:moveTo>
                    <a:lnTo>
                      <a:pt x="62" y="46"/>
                    </a:lnTo>
                    <a:lnTo>
                      <a:pt x="62" y="48"/>
                    </a:lnTo>
                    <a:lnTo>
                      <a:pt x="64" y="46"/>
                    </a:lnTo>
                    <a:lnTo>
                      <a:pt x="66" y="44"/>
                    </a:lnTo>
                    <a:close/>
                    <a:moveTo>
                      <a:pt x="144" y="100"/>
                    </a:moveTo>
                    <a:lnTo>
                      <a:pt x="142" y="102"/>
                    </a:lnTo>
                    <a:lnTo>
                      <a:pt x="144" y="104"/>
                    </a:lnTo>
                    <a:lnTo>
                      <a:pt x="144" y="104"/>
                    </a:lnTo>
                    <a:lnTo>
                      <a:pt x="146" y="106"/>
                    </a:lnTo>
                    <a:lnTo>
                      <a:pt x="146" y="104"/>
                    </a:lnTo>
                    <a:lnTo>
                      <a:pt x="144" y="100"/>
                    </a:lnTo>
                    <a:close/>
                    <a:moveTo>
                      <a:pt x="126" y="94"/>
                    </a:moveTo>
                    <a:lnTo>
                      <a:pt x="124" y="94"/>
                    </a:lnTo>
                    <a:lnTo>
                      <a:pt x="126" y="96"/>
                    </a:lnTo>
                    <a:lnTo>
                      <a:pt x="126" y="96"/>
                    </a:lnTo>
                    <a:lnTo>
                      <a:pt x="126" y="98"/>
                    </a:lnTo>
                    <a:lnTo>
                      <a:pt x="126" y="98"/>
                    </a:lnTo>
                    <a:lnTo>
                      <a:pt x="126" y="98"/>
                    </a:lnTo>
                    <a:lnTo>
                      <a:pt x="126" y="96"/>
                    </a:lnTo>
                    <a:lnTo>
                      <a:pt x="126" y="92"/>
                    </a:lnTo>
                    <a:lnTo>
                      <a:pt x="126" y="94"/>
                    </a:lnTo>
                    <a:close/>
                    <a:moveTo>
                      <a:pt x="120" y="110"/>
                    </a:moveTo>
                    <a:lnTo>
                      <a:pt x="122" y="112"/>
                    </a:lnTo>
                    <a:lnTo>
                      <a:pt x="122" y="112"/>
                    </a:lnTo>
                    <a:lnTo>
                      <a:pt x="122" y="114"/>
                    </a:lnTo>
                    <a:lnTo>
                      <a:pt x="124" y="114"/>
                    </a:lnTo>
                    <a:lnTo>
                      <a:pt x="124" y="114"/>
                    </a:lnTo>
                    <a:lnTo>
                      <a:pt x="126" y="112"/>
                    </a:lnTo>
                    <a:lnTo>
                      <a:pt x="126" y="112"/>
                    </a:lnTo>
                    <a:lnTo>
                      <a:pt x="126" y="114"/>
                    </a:lnTo>
                    <a:lnTo>
                      <a:pt x="126" y="116"/>
                    </a:lnTo>
                    <a:lnTo>
                      <a:pt x="126" y="116"/>
                    </a:lnTo>
                    <a:lnTo>
                      <a:pt x="124" y="116"/>
                    </a:lnTo>
                    <a:lnTo>
                      <a:pt x="122" y="116"/>
                    </a:lnTo>
                    <a:lnTo>
                      <a:pt x="122" y="114"/>
                    </a:lnTo>
                    <a:lnTo>
                      <a:pt x="122" y="114"/>
                    </a:lnTo>
                    <a:lnTo>
                      <a:pt x="120" y="112"/>
                    </a:lnTo>
                    <a:lnTo>
                      <a:pt x="120" y="112"/>
                    </a:lnTo>
                    <a:lnTo>
                      <a:pt x="120" y="110"/>
                    </a:lnTo>
                    <a:close/>
                    <a:moveTo>
                      <a:pt x="118" y="108"/>
                    </a:moveTo>
                    <a:lnTo>
                      <a:pt x="118" y="110"/>
                    </a:lnTo>
                    <a:lnTo>
                      <a:pt x="118" y="110"/>
                    </a:lnTo>
                    <a:lnTo>
                      <a:pt x="120" y="110"/>
                    </a:lnTo>
                    <a:lnTo>
                      <a:pt x="122" y="110"/>
                    </a:lnTo>
                    <a:lnTo>
                      <a:pt x="122" y="110"/>
                    </a:lnTo>
                    <a:lnTo>
                      <a:pt x="122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18" y="106"/>
                    </a:lnTo>
                    <a:lnTo>
                      <a:pt x="118" y="108"/>
                    </a:lnTo>
                    <a:close/>
                    <a:moveTo>
                      <a:pt x="112" y="104"/>
                    </a:moveTo>
                    <a:lnTo>
                      <a:pt x="114" y="108"/>
                    </a:lnTo>
                    <a:lnTo>
                      <a:pt x="114" y="108"/>
                    </a:lnTo>
                    <a:lnTo>
                      <a:pt x="116" y="108"/>
                    </a:lnTo>
                    <a:lnTo>
                      <a:pt x="116" y="108"/>
                    </a:lnTo>
                    <a:lnTo>
                      <a:pt x="116" y="108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04"/>
                    </a:lnTo>
                    <a:close/>
                    <a:moveTo>
                      <a:pt x="50" y="84"/>
                    </a:moveTo>
                    <a:lnTo>
                      <a:pt x="50" y="86"/>
                    </a:lnTo>
                    <a:lnTo>
                      <a:pt x="50" y="86"/>
                    </a:lnTo>
                    <a:lnTo>
                      <a:pt x="50" y="84"/>
                    </a:lnTo>
                    <a:lnTo>
                      <a:pt x="50" y="84"/>
                    </a:lnTo>
                    <a:close/>
                    <a:moveTo>
                      <a:pt x="46" y="86"/>
                    </a:moveTo>
                    <a:lnTo>
                      <a:pt x="46" y="84"/>
                    </a:lnTo>
                    <a:lnTo>
                      <a:pt x="46" y="84"/>
                    </a:lnTo>
                    <a:lnTo>
                      <a:pt x="46" y="86"/>
                    </a:lnTo>
                    <a:close/>
                    <a:moveTo>
                      <a:pt x="42" y="84"/>
                    </a:moveTo>
                    <a:lnTo>
                      <a:pt x="42" y="86"/>
                    </a:lnTo>
                    <a:lnTo>
                      <a:pt x="44" y="86"/>
                    </a:lnTo>
                    <a:lnTo>
                      <a:pt x="42" y="84"/>
                    </a:lnTo>
                    <a:lnTo>
                      <a:pt x="42" y="84"/>
                    </a:lnTo>
                    <a:close/>
                    <a:moveTo>
                      <a:pt x="44" y="86"/>
                    </a:moveTo>
                    <a:lnTo>
                      <a:pt x="44" y="84"/>
                    </a:lnTo>
                    <a:lnTo>
                      <a:pt x="44" y="82"/>
                    </a:lnTo>
                    <a:lnTo>
                      <a:pt x="46" y="82"/>
                    </a:lnTo>
                    <a:lnTo>
                      <a:pt x="44" y="84"/>
                    </a:lnTo>
                    <a:lnTo>
                      <a:pt x="44" y="86"/>
                    </a:lnTo>
                    <a:close/>
                    <a:moveTo>
                      <a:pt x="36" y="84"/>
                    </a:moveTo>
                    <a:lnTo>
                      <a:pt x="36" y="88"/>
                    </a:lnTo>
                    <a:lnTo>
                      <a:pt x="38" y="88"/>
                    </a:lnTo>
                    <a:lnTo>
                      <a:pt x="38" y="86"/>
                    </a:lnTo>
                    <a:lnTo>
                      <a:pt x="36" y="84"/>
                    </a:lnTo>
                    <a:close/>
                    <a:moveTo>
                      <a:pt x="32" y="96"/>
                    </a:moveTo>
                    <a:lnTo>
                      <a:pt x="34" y="94"/>
                    </a:lnTo>
                    <a:lnTo>
                      <a:pt x="34" y="94"/>
                    </a:lnTo>
                    <a:lnTo>
                      <a:pt x="34" y="94"/>
                    </a:lnTo>
                    <a:lnTo>
                      <a:pt x="34" y="94"/>
                    </a:lnTo>
                    <a:lnTo>
                      <a:pt x="32" y="96"/>
                    </a:lnTo>
                    <a:lnTo>
                      <a:pt x="32" y="96"/>
                    </a:lnTo>
                    <a:close/>
                    <a:moveTo>
                      <a:pt x="32" y="96"/>
                    </a:moveTo>
                    <a:lnTo>
                      <a:pt x="32" y="96"/>
                    </a:lnTo>
                    <a:lnTo>
                      <a:pt x="32" y="96"/>
                    </a:lnTo>
                    <a:lnTo>
                      <a:pt x="32" y="96"/>
                    </a:lnTo>
                    <a:close/>
                    <a:moveTo>
                      <a:pt x="28" y="96"/>
                    </a:moveTo>
                    <a:lnTo>
                      <a:pt x="30" y="96"/>
                    </a:lnTo>
                    <a:lnTo>
                      <a:pt x="32" y="96"/>
                    </a:lnTo>
                    <a:lnTo>
                      <a:pt x="28" y="96"/>
                    </a:lnTo>
                    <a:close/>
                    <a:moveTo>
                      <a:pt x="28" y="96"/>
                    </a:moveTo>
                    <a:lnTo>
                      <a:pt x="32" y="98"/>
                    </a:lnTo>
                    <a:lnTo>
                      <a:pt x="34" y="100"/>
                    </a:lnTo>
                    <a:lnTo>
                      <a:pt x="28" y="96"/>
                    </a:lnTo>
                    <a:close/>
                    <a:moveTo>
                      <a:pt x="32" y="90"/>
                    </a:moveTo>
                    <a:lnTo>
                      <a:pt x="34" y="90"/>
                    </a:lnTo>
                    <a:lnTo>
                      <a:pt x="34" y="90"/>
                    </a:lnTo>
                    <a:lnTo>
                      <a:pt x="32" y="90"/>
                    </a:lnTo>
                    <a:lnTo>
                      <a:pt x="32" y="90"/>
                    </a:lnTo>
                    <a:close/>
                    <a:moveTo>
                      <a:pt x="34" y="90"/>
                    </a:moveTo>
                    <a:lnTo>
                      <a:pt x="34" y="88"/>
                    </a:lnTo>
                    <a:lnTo>
                      <a:pt x="34" y="88"/>
                    </a:lnTo>
                    <a:lnTo>
                      <a:pt x="34" y="86"/>
                    </a:lnTo>
                    <a:lnTo>
                      <a:pt x="36" y="88"/>
                    </a:lnTo>
                    <a:lnTo>
                      <a:pt x="36" y="90"/>
                    </a:lnTo>
                    <a:lnTo>
                      <a:pt x="34" y="90"/>
                    </a:lnTo>
                    <a:lnTo>
                      <a:pt x="34" y="90"/>
                    </a:lnTo>
                    <a:close/>
                    <a:moveTo>
                      <a:pt x="2" y="20"/>
                    </a:moveTo>
                    <a:lnTo>
                      <a:pt x="0" y="66"/>
                    </a:lnTo>
                    <a:lnTo>
                      <a:pt x="0" y="70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6" y="104"/>
                    </a:lnTo>
                    <a:lnTo>
                      <a:pt x="6" y="102"/>
                    </a:lnTo>
                    <a:lnTo>
                      <a:pt x="14" y="102"/>
                    </a:lnTo>
                    <a:lnTo>
                      <a:pt x="16" y="102"/>
                    </a:lnTo>
                    <a:lnTo>
                      <a:pt x="16" y="104"/>
                    </a:lnTo>
                    <a:lnTo>
                      <a:pt x="18" y="106"/>
                    </a:lnTo>
                    <a:lnTo>
                      <a:pt x="20" y="106"/>
                    </a:lnTo>
                    <a:lnTo>
                      <a:pt x="22" y="104"/>
                    </a:lnTo>
                    <a:lnTo>
                      <a:pt x="26" y="104"/>
                    </a:lnTo>
                    <a:lnTo>
                      <a:pt x="28" y="102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8" y="98"/>
                    </a:lnTo>
                    <a:lnTo>
                      <a:pt x="26" y="96"/>
                    </a:lnTo>
                    <a:lnTo>
                      <a:pt x="22" y="94"/>
                    </a:lnTo>
                    <a:lnTo>
                      <a:pt x="20" y="94"/>
                    </a:lnTo>
                    <a:lnTo>
                      <a:pt x="18" y="94"/>
                    </a:lnTo>
                    <a:lnTo>
                      <a:pt x="16" y="92"/>
                    </a:lnTo>
                    <a:lnTo>
                      <a:pt x="14" y="92"/>
                    </a:lnTo>
                    <a:lnTo>
                      <a:pt x="14" y="92"/>
                    </a:lnTo>
                    <a:lnTo>
                      <a:pt x="14" y="88"/>
                    </a:lnTo>
                    <a:lnTo>
                      <a:pt x="12" y="86"/>
                    </a:lnTo>
                    <a:lnTo>
                      <a:pt x="8" y="84"/>
                    </a:lnTo>
                    <a:lnTo>
                      <a:pt x="8" y="82"/>
                    </a:lnTo>
                    <a:lnTo>
                      <a:pt x="6" y="82"/>
                    </a:lnTo>
                    <a:lnTo>
                      <a:pt x="8" y="82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4" y="86"/>
                    </a:lnTo>
                    <a:lnTo>
                      <a:pt x="14" y="88"/>
                    </a:lnTo>
                    <a:lnTo>
                      <a:pt x="14" y="90"/>
                    </a:lnTo>
                    <a:lnTo>
                      <a:pt x="14" y="92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0" y="94"/>
                    </a:lnTo>
                    <a:lnTo>
                      <a:pt x="24" y="94"/>
                    </a:lnTo>
                    <a:lnTo>
                      <a:pt x="28" y="92"/>
                    </a:lnTo>
                    <a:lnTo>
                      <a:pt x="30" y="92"/>
                    </a:lnTo>
                    <a:lnTo>
                      <a:pt x="32" y="92"/>
                    </a:lnTo>
                    <a:lnTo>
                      <a:pt x="32" y="90"/>
                    </a:lnTo>
                    <a:lnTo>
                      <a:pt x="30" y="90"/>
                    </a:lnTo>
                    <a:lnTo>
                      <a:pt x="28" y="88"/>
                    </a:lnTo>
                    <a:lnTo>
                      <a:pt x="28" y="88"/>
                    </a:lnTo>
                    <a:lnTo>
                      <a:pt x="26" y="86"/>
                    </a:lnTo>
                    <a:lnTo>
                      <a:pt x="28" y="88"/>
                    </a:lnTo>
                    <a:lnTo>
                      <a:pt x="30" y="88"/>
                    </a:lnTo>
                    <a:lnTo>
                      <a:pt x="32" y="90"/>
                    </a:lnTo>
                    <a:lnTo>
                      <a:pt x="34" y="90"/>
                    </a:lnTo>
                    <a:lnTo>
                      <a:pt x="34" y="88"/>
                    </a:lnTo>
                    <a:lnTo>
                      <a:pt x="34" y="86"/>
                    </a:lnTo>
                    <a:lnTo>
                      <a:pt x="34" y="86"/>
                    </a:lnTo>
                    <a:lnTo>
                      <a:pt x="34" y="84"/>
                    </a:lnTo>
                    <a:lnTo>
                      <a:pt x="34" y="82"/>
                    </a:lnTo>
                    <a:lnTo>
                      <a:pt x="32" y="82"/>
                    </a:lnTo>
                    <a:lnTo>
                      <a:pt x="32" y="80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0" y="84"/>
                    </a:lnTo>
                    <a:lnTo>
                      <a:pt x="40" y="82"/>
                    </a:lnTo>
                    <a:lnTo>
                      <a:pt x="40" y="82"/>
                    </a:lnTo>
                    <a:lnTo>
                      <a:pt x="40" y="86"/>
                    </a:lnTo>
                    <a:lnTo>
                      <a:pt x="42" y="84"/>
                    </a:lnTo>
                    <a:lnTo>
                      <a:pt x="42" y="84"/>
                    </a:lnTo>
                    <a:lnTo>
                      <a:pt x="42" y="82"/>
                    </a:lnTo>
                    <a:lnTo>
                      <a:pt x="42" y="80"/>
                    </a:lnTo>
                    <a:lnTo>
                      <a:pt x="42" y="80"/>
                    </a:lnTo>
                    <a:lnTo>
                      <a:pt x="46" y="82"/>
                    </a:lnTo>
                    <a:lnTo>
                      <a:pt x="46" y="84"/>
                    </a:lnTo>
                    <a:lnTo>
                      <a:pt x="48" y="84"/>
                    </a:lnTo>
                    <a:lnTo>
                      <a:pt x="50" y="84"/>
                    </a:lnTo>
                    <a:lnTo>
                      <a:pt x="50" y="84"/>
                    </a:lnTo>
                    <a:lnTo>
                      <a:pt x="52" y="82"/>
                    </a:lnTo>
                    <a:lnTo>
                      <a:pt x="52" y="84"/>
                    </a:lnTo>
                    <a:lnTo>
                      <a:pt x="52" y="86"/>
                    </a:lnTo>
                    <a:lnTo>
                      <a:pt x="52" y="86"/>
                    </a:lnTo>
                    <a:lnTo>
                      <a:pt x="54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64" y="94"/>
                    </a:lnTo>
                    <a:lnTo>
                      <a:pt x="66" y="96"/>
                    </a:lnTo>
                    <a:lnTo>
                      <a:pt x="70" y="100"/>
                    </a:lnTo>
                    <a:lnTo>
                      <a:pt x="70" y="102"/>
                    </a:lnTo>
                    <a:lnTo>
                      <a:pt x="72" y="102"/>
                    </a:lnTo>
                    <a:lnTo>
                      <a:pt x="74" y="104"/>
                    </a:lnTo>
                    <a:lnTo>
                      <a:pt x="74" y="106"/>
                    </a:lnTo>
                    <a:lnTo>
                      <a:pt x="80" y="112"/>
                    </a:lnTo>
                    <a:lnTo>
                      <a:pt x="80" y="114"/>
                    </a:lnTo>
                    <a:lnTo>
                      <a:pt x="82" y="116"/>
                    </a:lnTo>
                    <a:lnTo>
                      <a:pt x="84" y="116"/>
                    </a:lnTo>
                    <a:lnTo>
                      <a:pt x="86" y="116"/>
                    </a:lnTo>
                    <a:lnTo>
                      <a:pt x="88" y="116"/>
                    </a:lnTo>
                    <a:lnTo>
                      <a:pt x="90" y="116"/>
                    </a:lnTo>
                    <a:lnTo>
                      <a:pt x="94" y="116"/>
                    </a:lnTo>
                    <a:lnTo>
                      <a:pt x="96" y="116"/>
                    </a:lnTo>
                    <a:lnTo>
                      <a:pt x="98" y="116"/>
                    </a:lnTo>
                    <a:lnTo>
                      <a:pt x="102" y="118"/>
                    </a:lnTo>
                    <a:lnTo>
                      <a:pt x="104" y="118"/>
                    </a:lnTo>
                    <a:lnTo>
                      <a:pt x="106" y="118"/>
                    </a:lnTo>
                    <a:lnTo>
                      <a:pt x="108" y="120"/>
                    </a:lnTo>
                    <a:lnTo>
                      <a:pt x="110" y="120"/>
                    </a:lnTo>
                    <a:lnTo>
                      <a:pt x="110" y="120"/>
                    </a:lnTo>
                    <a:lnTo>
                      <a:pt x="110" y="122"/>
                    </a:lnTo>
                    <a:lnTo>
                      <a:pt x="112" y="122"/>
                    </a:lnTo>
                    <a:lnTo>
                      <a:pt x="114" y="124"/>
                    </a:lnTo>
                    <a:lnTo>
                      <a:pt x="118" y="124"/>
                    </a:lnTo>
                    <a:lnTo>
                      <a:pt x="118" y="122"/>
                    </a:lnTo>
                    <a:lnTo>
                      <a:pt x="114" y="120"/>
                    </a:lnTo>
                    <a:lnTo>
                      <a:pt x="114" y="120"/>
                    </a:lnTo>
                    <a:lnTo>
                      <a:pt x="114" y="118"/>
                    </a:lnTo>
                    <a:lnTo>
                      <a:pt x="116" y="118"/>
                    </a:lnTo>
                    <a:lnTo>
                      <a:pt x="118" y="118"/>
                    </a:lnTo>
                    <a:lnTo>
                      <a:pt x="120" y="118"/>
                    </a:lnTo>
                    <a:lnTo>
                      <a:pt x="116" y="116"/>
                    </a:lnTo>
                    <a:lnTo>
                      <a:pt x="110" y="116"/>
                    </a:lnTo>
                    <a:lnTo>
                      <a:pt x="108" y="114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10" y="112"/>
                    </a:lnTo>
                    <a:lnTo>
                      <a:pt x="112" y="110"/>
                    </a:lnTo>
                    <a:lnTo>
                      <a:pt x="110" y="110"/>
                    </a:lnTo>
                    <a:lnTo>
                      <a:pt x="106" y="110"/>
                    </a:lnTo>
                    <a:lnTo>
                      <a:pt x="102" y="110"/>
                    </a:lnTo>
                    <a:lnTo>
                      <a:pt x="100" y="108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2"/>
                    </a:lnTo>
                    <a:lnTo>
                      <a:pt x="100" y="102"/>
                    </a:lnTo>
                    <a:lnTo>
                      <a:pt x="100" y="102"/>
                    </a:lnTo>
                    <a:lnTo>
                      <a:pt x="98" y="102"/>
                    </a:lnTo>
                    <a:lnTo>
                      <a:pt x="96" y="102"/>
                    </a:lnTo>
                    <a:lnTo>
                      <a:pt x="96" y="102"/>
                    </a:lnTo>
                    <a:lnTo>
                      <a:pt x="92" y="100"/>
                    </a:lnTo>
                    <a:lnTo>
                      <a:pt x="92" y="96"/>
                    </a:lnTo>
                    <a:lnTo>
                      <a:pt x="90" y="96"/>
                    </a:lnTo>
                    <a:lnTo>
                      <a:pt x="88" y="90"/>
                    </a:lnTo>
                    <a:lnTo>
                      <a:pt x="88" y="88"/>
                    </a:lnTo>
                    <a:lnTo>
                      <a:pt x="86" y="88"/>
                    </a:lnTo>
                    <a:lnTo>
                      <a:pt x="84" y="88"/>
                    </a:lnTo>
                    <a:lnTo>
                      <a:pt x="82" y="86"/>
                    </a:lnTo>
                    <a:lnTo>
                      <a:pt x="82" y="84"/>
                    </a:lnTo>
                    <a:lnTo>
                      <a:pt x="78" y="82"/>
                    </a:lnTo>
                    <a:lnTo>
                      <a:pt x="78" y="78"/>
                    </a:lnTo>
                    <a:lnTo>
                      <a:pt x="76" y="76"/>
                    </a:lnTo>
                    <a:lnTo>
                      <a:pt x="74" y="74"/>
                    </a:lnTo>
                    <a:lnTo>
                      <a:pt x="74" y="74"/>
                    </a:lnTo>
                    <a:lnTo>
                      <a:pt x="80" y="74"/>
                    </a:lnTo>
                    <a:lnTo>
                      <a:pt x="84" y="72"/>
                    </a:lnTo>
                    <a:lnTo>
                      <a:pt x="86" y="68"/>
                    </a:lnTo>
                    <a:lnTo>
                      <a:pt x="86" y="66"/>
                    </a:lnTo>
                    <a:lnTo>
                      <a:pt x="82" y="62"/>
                    </a:lnTo>
                    <a:lnTo>
                      <a:pt x="78" y="62"/>
                    </a:lnTo>
                    <a:lnTo>
                      <a:pt x="78" y="62"/>
                    </a:lnTo>
                    <a:lnTo>
                      <a:pt x="76" y="62"/>
                    </a:lnTo>
                    <a:lnTo>
                      <a:pt x="70" y="60"/>
                    </a:lnTo>
                    <a:lnTo>
                      <a:pt x="68" y="58"/>
                    </a:lnTo>
                    <a:lnTo>
                      <a:pt x="66" y="58"/>
                    </a:lnTo>
                    <a:lnTo>
                      <a:pt x="60" y="56"/>
                    </a:lnTo>
                    <a:lnTo>
                      <a:pt x="60" y="54"/>
                    </a:lnTo>
                    <a:lnTo>
                      <a:pt x="62" y="52"/>
                    </a:lnTo>
                    <a:lnTo>
                      <a:pt x="62" y="48"/>
                    </a:lnTo>
                    <a:lnTo>
                      <a:pt x="60" y="48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4" y="42"/>
                    </a:lnTo>
                    <a:lnTo>
                      <a:pt x="52" y="40"/>
                    </a:lnTo>
                    <a:lnTo>
                      <a:pt x="50" y="40"/>
                    </a:lnTo>
                    <a:lnTo>
                      <a:pt x="48" y="38"/>
                    </a:lnTo>
                    <a:lnTo>
                      <a:pt x="46" y="38"/>
                    </a:lnTo>
                    <a:lnTo>
                      <a:pt x="46" y="36"/>
                    </a:lnTo>
                    <a:lnTo>
                      <a:pt x="44" y="36"/>
                    </a:lnTo>
                    <a:lnTo>
                      <a:pt x="42" y="34"/>
                    </a:lnTo>
                    <a:lnTo>
                      <a:pt x="40" y="34"/>
                    </a:lnTo>
                    <a:lnTo>
                      <a:pt x="36" y="32"/>
                    </a:lnTo>
                    <a:lnTo>
                      <a:pt x="34" y="32"/>
                    </a:lnTo>
                    <a:lnTo>
                      <a:pt x="30" y="28"/>
                    </a:lnTo>
                    <a:lnTo>
                      <a:pt x="22" y="28"/>
                    </a:lnTo>
                    <a:lnTo>
                      <a:pt x="20" y="28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16" y="26"/>
                    </a:lnTo>
                    <a:lnTo>
                      <a:pt x="12" y="24"/>
                    </a:lnTo>
                    <a:lnTo>
                      <a:pt x="10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2" y="20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3" name="North Korea">
                <a:extLst>
                  <a:ext uri="{FF2B5EF4-FFF2-40B4-BE49-F238E27FC236}">
                    <a16:creationId xmlns:a16="http://schemas.microsoft.com/office/drawing/2014/main" id="{4C1F4A79-97B2-4348-9980-89B2AFDD5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9473" y="3211905"/>
                <a:ext cx="111004" cy="191386"/>
              </a:xfrm>
              <a:custGeom>
                <a:avLst/>
                <a:gdLst>
                  <a:gd name="T0" fmla="*/ 0 w 58"/>
                  <a:gd name="T1" fmla="*/ 56 h 100"/>
                  <a:gd name="T2" fmla="*/ 4 w 58"/>
                  <a:gd name="T3" fmla="*/ 50 h 100"/>
                  <a:gd name="T4" fmla="*/ 8 w 58"/>
                  <a:gd name="T5" fmla="*/ 44 h 100"/>
                  <a:gd name="T6" fmla="*/ 12 w 58"/>
                  <a:gd name="T7" fmla="*/ 40 h 100"/>
                  <a:gd name="T8" fmla="*/ 14 w 58"/>
                  <a:gd name="T9" fmla="*/ 32 h 100"/>
                  <a:gd name="T10" fmla="*/ 14 w 58"/>
                  <a:gd name="T11" fmla="*/ 26 h 100"/>
                  <a:gd name="T12" fmla="*/ 20 w 58"/>
                  <a:gd name="T13" fmla="*/ 28 h 100"/>
                  <a:gd name="T14" fmla="*/ 22 w 58"/>
                  <a:gd name="T15" fmla="*/ 30 h 100"/>
                  <a:gd name="T16" fmla="*/ 28 w 58"/>
                  <a:gd name="T17" fmla="*/ 30 h 100"/>
                  <a:gd name="T18" fmla="*/ 36 w 58"/>
                  <a:gd name="T19" fmla="*/ 30 h 100"/>
                  <a:gd name="T20" fmla="*/ 38 w 58"/>
                  <a:gd name="T21" fmla="*/ 24 h 100"/>
                  <a:gd name="T22" fmla="*/ 32 w 58"/>
                  <a:gd name="T23" fmla="*/ 20 h 100"/>
                  <a:gd name="T24" fmla="*/ 36 w 58"/>
                  <a:gd name="T25" fmla="*/ 18 h 100"/>
                  <a:gd name="T26" fmla="*/ 42 w 58"/>
                  <a:gd name="T27" fmla="*/ 12 h 100"/>
                  <a:gd name="T28" fmla="*/ 46 w 58"/>
                  <a:gd name="T29" fmla="*/ 8 h 100"/>
                  <a:gd name="T30" fmla="*/ 46 w 58"/>
                  <a:gd name="T31" fmla="*/ 4 h 100"/>
                  <a:gd name="T32" fmla="*/ 46 w 58"/>
                  <a:gd name="T33" fmla="*/ 0 h 100"/>
                  <a:gd name="T34" fmla="*/ 50 w 58"/>
                  <a:gd name="T35" fmla="*/ 0 h 100"/>
                  <a:gd name="T36" fmla="*/ 50 w 58"/>
                  <a:gd name="T37" fmla="*/ 4 h 100"/>
                  <a:gd name="T38" fmla="*/ 58 w 58"/>
                  <a:gd name="T39" fmla="*/ 8 h 100"/>
                  <a:gd name="T40" fmla="*/ 54 w 58"/>
                  <a:gd name="T41" fmla="*/ 14 h 100"/>
                  <a:gd name="T42" fmla="*/ 52 w 58"/>
                  <a:gd name="T43" fmla="*/ 16 h 100"/>
                  <a:gd name="T44" fmla="*/ 50 w 58"/>
                  <a:gd name="T45" fmla="*/ 26 h 100"/>
                  <a:gd name="T46" fmla="*/ 52 w 58"/>
                  <a:gd name="T47" fmla="*/ 34 h 100"/>
                  <a:gd name="T48" fmla="*/ 54 w 58"/>
                  <a:gd name="T49" fmla="*/ 38 h 100"/>
                  <a:gd name="T50" fmla="*/ 52 w 58"/>
                  <a:gd name="T51" fmla="*/ 42 h 100"/>
                  <a:gd name="T52" fmla="*/ 46 w 58"/>
                  <a:gd name="T53" fmla="*/ 50 h 100"/>
                  <a:gd name="T54" fmla="*/ 44 w 58"/>
                  <a:gd name="T55" fmla="*/ 54 h 100"/>
                  <a:gd name="T56" fmla="*/ 38 w 58"/>
                  <a:gd name="T57" fmla="*/ 56 h 100"/>
                  <a:gd name="T58" fmla="*/ 34 w 58"/>
                  <a:gd name="T59" fmla="*/ 60 h 100"/>
                  <a:gd name="T60" fmla="*/ 36 w 58"/>
                  <a:gd name="T61" fmla="*/ 66 h 100"/>
                  <a:gd name="T62" fmla="*/ 36 w 58"/>
                  <a:gd name="T63" fmla="*/ 70 h 100"/>
                  <a:gd name="T64" fmla="*/ 40 w 58"/>
                  <a:gd name="T65" fmla="*/ 72 h 100"/>
                  <a:gd name="T66" fmla="*/ 50 w 58"/>
                  <a:gd name="T67" fmla="*/ 80 h 100"/>
                  <a:gd name="T68" fmla="*/ 38 w 58"/>
                  <a:gd name="T69" fmla="*/ 86 h 100"/>
                  <a:gd name="T70" fmla="*/ 28 w 58"/>
                  <a:gd name="T71" fmla="*/ 90 h 100"/>
                  <a:gd name="T72" fmla="*/ 24 w 58"/>
                  <a:gd name="T73" fmla="*/ 96 h 100"/>
                  <a:gd name="T74" fmla="*/ 20 w 58"/>
                  <a:gd name="T75" fmla="*/ 94 h 100"/>
                  <a:gd name="T76" fmla="*/ 18 w 58"/>
                  <a:gd name="T77" fmla="*/ 98 h 100"/>
                  <a:gd name="T78" fmla="*/ 14 w 58"/>
                  <a:gd name="T79" fmla="*/ 100 h 100"/>
                  <a:gd name="T80" fmla="*/ 16 w 58"/>
                  <a:gd name="T81" fmla="*/ 94 h 100"/>
                  <a:gd name="T82" fmla="*/ 12 w 58"/>
                  <a:gd name="T83" fmla="*/ 94 h 100"/>
                  <a:gd name="T84" fmla="*/ 10 w 58"/>
                  <a:gd name="T85" fmla="*/ 92 h 100"/>
                  <a:gd name="T86" fmla="*/ 12 w 58"/>
                  <a:gd name="T87" fmla="*/ 84 h 100"/>
                  <a:gd name="T88" fmla="*/ 18 w 58"/>
                  <a:gd name="T89" fmla="*/ 80 h 100"/>
                  <a:gd name="T90" fmla="*/ 12 w 58"/>
                  <a:gd name="T91" fmla="*/ 82 h 100"/>
                  <a:gd name="T92" fmla="*/ 10 w 58"/>
                  <a:gd name="T93" fmla="*/ 76 h 100"/>
                  <a:gd name="T94" fmla="*/ 12 w 58"/>
                  <a:gd name="T95" fmla="*/ 68 h 100"/>
                  <a:gd name="T96" fmla="*/ 14 w 58"/>
                  <a:gd name="T97" fmla="*/ 64 h 100"/>
                  <a:gd name="T98" fmla="*/ 12 w 58"/>
                  <a:gd name="T99" fmla="*/ 66 h 100"/>
                  <a:gd name="T100" fmla="*/ 6 w 58"/>
                  <a:gd name="T101" fmla="*/ 66 h 100"/>
                  <a:gd name="T102" fmla="*/ 2 w 58"/>
                  <a:gd name="T103" fmla="*/ 66 h 100"/>
                  <a:gd name="T104" fmla="*/ 0 w 58"/>
                  <a:gd name="T105" fmla="*/ 62 h 100"/>
                  <a:gd name="T106" fmla="*/ 0 w 58"/>
                  <a:gd name="T107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100">
                    <a:moveTo>
                      <a:pt x="0" y="62"/>
                    </a:moveTo>
                    <a:lnTo>
                      <a:pt x="0" y="56"/>
                    </a:lnTo>
                    <a:lnTo>
                      <a:pt x="2" y="52"/>
                    </a:lnTo>
                    <a:lnTo>
                      <a:pt x="4" y="50"/>
                    </a:lnTo>
                    <a:lnTo>
                      <a:pt x="4" y="48"/>
                    </a:lnTo>
                    <a:lnTo>
                      <a:pt x="8" y="44"/>
                    </a:lnTo>
                    <a:lnTo>
                      <a:pt x="8" y="40"/>
                    </a:lnTo>
                    <a:lnTo>
                      <a:pt x="12" y="40"/>
                    </a:lnTo>
                    <a:lnTo>
                      <a:pt x="14" y="34"/>
                    </a:lnTo>
                    <a:lnTo>
                      <a:pt x="14" y="32"/>
                    </a:lnTo>
                    <a:lnTo>
                      <a:pt x="14" y="30"/>
                    </a:lnTo>
                    <a:lnTo>
                      <a:pt x="14" y="26"/>
                    </a:lnTo>
                    <a:lnTo>
                      <a:pt x="16" y="24"/>
                    </a:lnTo>
                    <a:lnTo>
                      <a:pt x="20" y="28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4" y="30"/>
                    </a:lnTo>
                    <a:lnTo>
                      <a:pt x="28" y="30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8" y="26"/>
                    </a:lnTo>
                    <a:lnTo>
                      <a:pt x="38" y="24"/>
                    </a:lnTo>
                    <a:lnTo>
                      <a:pt x="34" y="22"/>
                    </a:lnTo>
                    <a:lnTo>
                      <a:pt x="32" y="20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2" y="14"/>
                    </a:lnTo>
                    <a:lnTo>
                      <a:pt x="42" y="12"/>
                    </a:lnTo>
                    <a:lnTo>
                      <a:pt x="44" y="8"/>
                    </a:lnTo>
                    <a:lnTo>
                      <a:pt x="46" y="8"/>
                    </a:lnTo>
                    <a:lnTo>
                      <a:pt x="48" y="6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56" y="6"/>
                    </a:lnTo>
                    <a:lnTo>
                      <a:pt x="58" y="8"/>
                    </a:lnTo>
                    <a:lnTo>
                      <a:pt x="56" y="8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6"/>
                    </a:lnTo>
                    <a:lnTo>
                      <a:pt x="50" y="22"/>
                    </a:lnTo>
                    <a:lnTo>
                      <a:pt x="50" y="26"/>
                    </a:lnTo>
                    <a:lnTo>
                      <a:pt x="52" y="28"/>
                    </a:lnTo>
                    <a:lnTo>
                      <a:pt x="52" y="34"/>
                    </a:lnTo>
                    <a:lnTo>
                      <a:pt x="54" y="36"/>
                    </a:lnTo>
                    <a:lnTo>
                      <a:pt x="54" y="38"/>
                    </a:lnTo>
                    <a:lnTo>
                      <a:pt x="50" y="42"/>
                    </a:lnTo>
                    <a:lnTo>
                      <a:pt x="52" y="42"/>
                    </a:lnTo>
                    <a:lnTo>
                      <a:pt x="44" y="50"/>
                    </a:lnTo>
                    <a:lnTo>
                      <a:pt x="46" y="50"/>
                    </a:lnTo>
                    <a:lnTo>
                      <a:pt x="44" y="52"/>
                    </a:lnTo>
                    <a:lnTo>
                      <a:pt x="44" y="54"/>
                    </a:lnTo>
                    <a:lnTo>
                      <a:pt x="42" y="54"/>
                    </a:lnTo>
                    <a:lnTo>
                      <a:pt x="38" y="56"/>
                    </a:lnTo>
                    <a:lnTo>
                      <a:pt x="38" y="58"/>
                    </a:lnTo>
                    <a:lnTo>
                      <a:pt x="34" y="60"/>
                    </a:lnTo>
                    <a:lnTo>
                      <a:pt x="34" y="64"/>
                    </a:lnTo>
                    <a:lnTo>
                      <a:pt x="36" y="66"/>
                    </a:lnTo>
                    <a:lnTo>
                      <a:pt x="34" y="66"/>
                    </a:lnTo>
                    <a:lnTo>
                      <a:pt x="36" y="70"/>
                    </a:lnTo>
                    <a:lnTo>
                      <a:pt x="40" y="72"/>
                    </a:lnTo>
                    <a:lnTo>
                      <a:pt x="40" y="72"/>
                    </a:lnTo>
                    <a:lnTo>
                      <a:pt x="50" y="78"/>
                    </a:lnTo>
                    <a:lnTo>
                      <a:pt x="50" y="80"/>
                    </a:lnTo>
                    <a:lnTo>
                      <a:pt x="46" y="84"/>
                    </a:lnTo>
                    <a:lnTo>
                      <a:pt x="38" y="86"/>
                    </a:lnTo>
                    <a:lnTo>
                      <a:pt x="34" y="88"/>
                    </a:lnTo>
                    <a:lnTo>
                      <a:pt x="28" y="90"/>
                    </a:lnTo>
                    <a:lnTo>
                      <a:pt x="26" y="94"/>
                    </a:lnTo>
                    <a:lnTo>
                      <a:pt x="24" y="96"/>
                    </a:lnTo>
                    <a:lnTo>
                      <a:pt x="22" y="94"/>
                    </a:lnTo>
                    <a:lnTo>
                      <a:pt x="20" y="94"/>
                    </a:lnTo>
                    <a:lnTo>
                      <a:pt x="22" y="96"/>
                    </a:lnTo>
                    <a:lnTo>
                      <a:pt x="18" y="98"/>
                    </a:lnTo>
                    <a:lnTo>
                      <a:pt x="16" y="98"/>
                    </a:lnTo>
                    <a:lnTo>
                      <a:pt x="14" y="100"/>
                    </a:lnTo>
                    <a:lnTo>
                      <a:pt x="14" y="98"/>
                    </a:lnTo>
                    <a:lnTo>
                      <a:pt x="16" y="94"/>
                    </a:lnTo>
                    <a:lnTo>
                      <a:pt x="14" y="94"/>
                    </a:lnTo>
                    <a:lnTo>
                      <a:pt x="12" y="94"/>
                    </a:lnTo>
                    <a:lnTo>
                      <a:pt x="10" y="94"/>
                    </a:lnTo>
                    <a:lnTo>
                      <a:pt x="10" y="92"/>
                    </a:lnTo>
                    <a:lnTo>
                      <a:pt x="10" y="86"/>
                    </a:lnTo>
                    <a:lnTo>
                      <a:pt x="12" y="84"/>
                    </a:lnTo>
                    <a:lnTo>
                      <a:pt x="16" y="84"/>
                    </a:lnTo>
                    <a:lnTo>
                      <a:pt x="18" y="80"/>
                    </a:lnTo>
                    <a:lnTo>
                      <a:pt x="16" y="82"/>
                    </a:lnTo>
                    <a:lnTo>
                      <a:pt x="12" y="82"/>
                    </a:lnTo>
                    <a:lnTo>
                      <a:pt x="10" y="80"/>
                    </a:lnTo>
                    <a:lnTo>
                      <a:pt x="10" y="76"/>
                    </a:lnTo>
                    <a:lnTo>
                      <a:pt x="14" y="70"/>
                    </a:lnTo>
                    <a:lnTo>
                      <a:pt x="12" y="68"/>
                    </a:lnTo>
                    <a:lnTo>
                      <a:pt x="14" y="66"/>
                    </a:lnTo>
                    <a:lnTo>
                      <a:pt x="14" y="64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8" y="68"/>
                    </a:lnTo>
                    <a:lnTo>
                      <a:pt x="6" y="66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4" name="New Zealand">
                <a:extLst>
                  <a:ext uri="{FF2B5EF4-FFF2-40B4-BE49-F238E27FC236}">
                    <a16:creationId xmlns:a16="http://schemas.microsoft.com/office/drawing/2014/main" id="{0FC876A7-8F86-4D93-8868-4D65FD6DDD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14155" y="5416921"/>
                <a:ext cx="478465" cy="727267"/>
              </a:xfrm>
              <a:custGeom>
                <a:avLst/>
                <a:gdLst>
                  <a:gd name="T0" fmla="*/ 20 w 250"/>
                  <a:gd name="T1" fmla="*/ 380 h 380"/>
                  <a:gd name="T2" fmla="*/ 8 w 250"/>
                  <a:gd name="T3" fmla="*/ 324 h 380"/>
                  <a:gd name="T4" fmla="*/ 214 w 250"/>
                  <a:gd name="T5" fmla="*/ 54 h 380"/>
                  <a:gd name="T6" fmla="*/ 218 w 250"/>
                  <a:gd name="T7" fmla="*/ 42 h 380"/>
                  <a:gd name="T8" fmla="*/ 182 w 250"/>
                  <a:gd name="T9" fmla="*/ 140 h 380"/>
                  <a:gd name="T10" fmla="*/ 188 w 250"/>
                  <a:gd name="T11" fmla="*/ 146 h 380"/>
                  <a:gd name="T12" fmla="*/ 212 w 250"/>
                  <a:gd name="T13" fmla="*/ 122 h 380"/>
                  <a:gd name="T14" fmla="*/ 216 w 250"/>
                  <a:gd name="T15" fmla="*/ 106 h 380"/>
                  <a:gd name="T16" fmla="*/ 234 w 250"/>
                  <a:gd name="T17" fmla="*/ 100 h 380"/>
                  <a:gd name="T18" fmla="*/ 242 w 250"/>
                  <a:gd name="T19" fmla="*/ 88 h 380"/>
                  <a:gd name="T20" fmla="*/ 244 w 250"/>
                  <a:gd name="T21" fmla="*/ 70 h 380"/>
                  <a:gd name="T22" fmla="*/ 224 w 250"/>
                  <a:gd name="T23" fmla="*/ 70 h 380"/>
                  <a:gd name="T24" fmla="*/ 220 w 250"/>
                  <a:gd name="T25" fmla="*/ 52 h 380"/>
                  <a:gd name="T26" fmla="*/ 216 w 250"/>
                  <a:gd name="T27" fmla="*/ 52 h 380"/>
                  <a:gd name="T28" fmla="*/ 210 w 250"/>
                  <a:gd name="T29" fmla="*/ 56 h 380"/>
                  <a:gd name="T30" fmla="*/ 210 w 250"/>
                  <a:gd name="T31" fmla="*/ 46 h 380"/>
                  <a:gd name="T32" fmla="*/ 212 w 250"/>
                  <a:gd name="T33" fmla="*/ 32 h 380"/>
                  <a:gd name="T34" fmla="*/ 208 w 250"/>
                  <a:gd name="T35" fmla="*/ 18 h 380"/>
                  <a:gd name="T36" fmla="*/ 202 w 250"/>
                  <a:gd name="T37" fmla="*/ 10 h 380"/>
                  <a:gd name="T38" fmla="*/ 198 w 250"/>
                  <a:gd name="T39" fmla="*/ 8 h 380"/>
                  <a:gd name="T40" fmla="*/ 194 w 250"/>
                  <a:gd name="T41" fmla="*/ 4 h 380"/>
                  <a:gd name="T42" fmla="*/ 198 w 250"/>
                  <a:gd name="T43" fmla="*/ 22 h 380"/>
                  <a:gd name="T44" fmla="*/ 202 w 250"/>
                  <a:gd name="T45" fmla="*/ 42 h 380"/>
                  <a:gd name="T46" fmla="*/ 204 w 250"/>
                  <a:gd name="T47" fmla="*/ 40 h 380"/>
                  <a:gd name="T48" fmla="*/ 202 w 250"/>
                  <a:gd name="T49" fmla="*/ 54 h 380"/>
                  <a:gd name="T50" fmla="*/ 204 w 250"/>
                  <a:gd name="T51" fmla="*/ 62 h 380"/>
                  <a:gd name="T52" fmla="*/ 202 w 250"/>
                  <a:gd name="T53" fmla="*/ 76 h 380"/>
                  <a:gd name="T54" fmla="*/ 188 w 250"/>
                  <a:gd name="T55" fmla="*/ 92 h 380"/>
                  <a:gd name="T56" fmla="*/ 192 w 250"/>
                  <a:gd name="T57" fmla="*/ 112 h 380"/>
                  <a:gd name="T58" fmla="*/ 178 w 250"/>
                  <a:gd name="T59" fmla="*/ 138 h 380"/>
                  <a:gd name="T60" fmla="*/ 170 w 250"/>
                  <a:gd name="T61" fmla="*/ 132 h 380"/>
                  <a:gd name="T62" fmla="*/ 170 w 250"/>
                  <a:gd name="T63" fmla="*/ 132 h 380"/>
                  <a:gd name="T64" fmla="*/ 52 w 250"/>
                  <a:gd name="T65" fmla="*/ 254 h 380"/>
                  <a:gd name="T66" fmla="*/ 60 w 250"/>
                  <a:gd name="T67" fmla="*/ 242 h 380"/>
                  <a:gd name="T68" fmla="*/ 64 w 250"/>
                  <a:gd name="T69" fmla="*/ 248 h 380"/>
                  <a:gd name="T70" fmla="*/ 56 w 250"/>
                  <a:gd name="T71" fmla="*/ 252 h 380"/>
                  <a:gd name="T72" fmla="*/ 58 w 250"/>
                  <a:gd name="T73" fmla="*/ 222 h 380"/>
                  <a:gd name="T74" fmla="*/ 62 w 250"/>
                  <a:gd name="T75" fmla="*/ 214 h 380"/>
                  <a:gd name="T76" fmla="*/ 72 w 250"/>
                  <a:gd name="T77" fmla="*/ 198 h 380"/>
                  <a:gd name="T78" fmla="*/ 88 w 250"/>
                  <a:gd name="T79" fmla="*/ 186 h 380"/>
                  <a:gd name="T80" fmla="*/ 98 w 250"/>
                  <a:gd name="T81" fmla="*/ 182 h 380"/>
                  <a:gd name="T82" fmla="*/ 126 w 250"/>
                  <a:gd name="T83" fmla="*/ 166 h 380"/>
                  <a:gd name="T84" fmla="*/ 138 w 250"/>
                  <a:gd name="T85" fmla="*/ 146 h 380"/>
                  <a:gd name="T86" fmla="*/ 154 w 250"/>
                  <a:gd name="T87" fmla="*/ 126 h 380"/>
                  <a:gd name="T88" fmla="*/ 164 w 250"/>
                  <a:gd name="T89" fmla="*/ 130 h 380"/>
                  <a:gd name="T90" fmla="*/ 168 w 250"/>
                  <a:gd name="T91" fmla="*/ 134 h 380"/>
                  <a:gd name="T92" fmla="*/ 174 w 250"/>
                  <a:gd name="T93" fmla="*/ 132 h 380"/>
                  <a:gd name="T94" fmla="*/ 172 w 250"/>
                  <a:gd name="T95" fmla="*/ 142 h 380"/>
                  <a:gd name="T96" fmla="*/ 160 w 250"/>
                  <a:gd name="T97" fmla="*/ 164 h 380"/>
                  <a:gd name="T98" fmla="*/ 144 w 250"/>
                  <a:gd name="T99" fmla="*/ 180 h 380"/>
                  <a:gd name="T100" fmla="*/ 142 w 250"/>
                  <a:gd name="T101" fmla="*/ 188 h 380"/>
                  <a:gd name="T102" fmla="*/ 136 w 250"/>
                  <a:gd name="T103" fmla="*/ 188 h 380"/>
                  <a:gd name="T104" fmla="*/ 130 w 250"/>
                  <a:gd name="T105" fmla="*/ 192 h 380"/>
                  <a:gd name="T106" fmla="*/ 118 w 250"/>
                  <a:gd name="T107" fmla="*/ 202 h 380"/>
                  <a:gd name="T108" fmla="*/ 102 w 250"/>
                  <a:gd name="T109" fmla="*/ 228 h 380"/>
                  <a:gd name="T110" fmla="*/ 92 w 250"/>
                  <a:gd name="T111" fmla="*/ 238 h 380"/>
                  <a:gd name="T112" fmla="*/ 76 w 250"/>
                  <a:gd name="T113" fmla="*/ 246 h 380"/>
                  <a:gd name="T114" fmla="*/ 66 w 250"/>
                  <a:gd name="T115" fmla="*/ 236 h 380"/>
                  <a:gd name="T116" fmla="*/ 58 w 250"/>
                  <a:gd name="T117" fmla="*/ 232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0" h="380">
                    <a:moveTo>
                      <a:pt x="54" y="220"/>
                    </a:moveTo>
                    <a:lnTo>
                      <a:pt x="54" y="220"/>
                    </a:lnTo>
                    <a:lnTo>
                      <a:pt x="56" y="220"/>
                    </a:lnTo>
                    <a:lnTo>
                      <a:pt x="56" y="220"/>
                    </a:lnTo>
                    <a:lnTo>
                      <a:pt x="54" y="220"/>
                    </a:lnTo>
                    <a:lnTo>
                      <a:pt x="52" y="220"/>
                    </a:lnTo>
                    <a:lnTo>
                      <a:pt x="54" y="220"/>
                    </a:lnTo>
                    <a:close/>
                    <a:moveTo>
                      <a:pt x="16" y="378"/>
                    </a:moveTo>
                    <a:lnTo>
                      <a:pt x="20" y="380"/>
                    </a:lnTo>
                    <a:lnTo>
                      <a:pt x="22" y="380"/>
                    </a:lnTo>
                    <a:lnTo>
                      <a:pt x="24" y="376"/>
                    </a:lnTo>
                    <a:lnTo>
                      <a:pt x="22" y="374"/>
                    </a:lnTo>
                    <a:lnTo>
                      <a:pt x="20" y="378"/>
                    </a:lnTo>
                    <a:lnTo>
                      <a:pt x="18" y="376"/>
                    </a:lnTo>
                    <a:lnTo>
                      <a:pt x="16" y="378"/>
                    </a:lnTo>
                    <a:close/>
                    <a:moveTo>
                      <a:pt x="0" y="330"/>
                    </a:moveTo>
                    <a:lnTo>
                      <a:pt x="6" y="324"/>
                    </a:lnTo>
                    <a:lnTo>
                      <a:pt x="8" y="324"/>
                    </a:lnTo>
                    <a:lnTo>
                      <a:pt x="8" y="326"/>
                    </a:lnTo>
                    <a:lnTo>
                      <a:pt x="6" y="328"/>
                    </a:lnTo>
                    <a:lnTo>
                      <a:pt x="6" y="330"/>
                    </a:lnTo>
                    <a:lnTo>
                      <a:pt x="6" y="332"/>
                    </a:lnTo>
                    <a:lnTo>
                      <a:pt x="4" y="332"/>
                    </a:lnTo>
                    <a:lnTo>
                      <a:pt x="2" y="332"/>
                    </a:lnTo>
                    <a:lnTo>
                      <a:pt x="0" y="330"/>
                    </a:lnTo>
                    <a:close/>
                    <a:moveTo>
                      <a:pt x="212" y="54"/>
                    </a:moveTo>
                    <a:lnTo>
                      <a:pt x="214" y="54"/>
                    </a:lnTo>
                    <a:lnTo>
                      <a:pt x="212" y="54"/>
                    </a:lnTo>
                    <a:lnTo>
                      <a:pt x="212" y="54"/>
                    </a:lnTo>
                    <a:lnTo>
                      <a:pt x="212" y="54"/>
                    </a:lnTo>
                    <a:close/>
                    <a:moveTo>
                      <a:pt x="214" y="44"/>
                    </a:moveTo>
                    <a:lnTo>
                      <a:pt x="214" y="42"/>
                    </a:lnTo>
                    <a:lnTo>
                      <a:pt x="216" y="42"/>
                    </a:lnTo>
                    <a:lnTo>
                      <a:pt x="214" y="44"/>
                    </a:lnTo>
                    <a:close/>
                    <a:moveTo>
                      <a:pt x="218" y="44"/>
                    </a:moveTo>
                    <a:lnTo>
                      <a:pt x="218" y="42"/>
                    </a:lnTo>
                    <a:lnTo>
                      <a:pt x="218" y="38"/>
                    </a:lnTo>
                    <a:lnTo>
                      <a:pt x="218" y="40"/>
                    </a:lnTo>
                    <a:lnTo>
                      <a:pt x="220" y="42"/>
                    </a:lnTo>
                    <a:lnTo>
                      <a:pt x="218" y="42"/>
                    </a:lnTo>
                    <a:lnTo>
                      <a:pt x="220" y="44"/>
                    </a:lnTo>
                    <a:lnTo>
                      <a:pt x="218" y="44"/>
                    </a:lnTo>
                    <a:close/>
                    <a:moveTo>
                      <a:pt x="180" y="140"/>
                    </a:moveTo>
                    <a:lnTo>
                      <a:pt x="182" y="140"/>
                    </a:lnTo>
                    <a:lnTo>
                      <a:pt x="182" y="140"/>
                    </a:lnTo>
                    <a:lnTo>
                      <a:pt x="182" y="140"/>
                    </a:lnTo>
                    <a:lnTo>
                      <a:pt x="182" y="142"/>
                    </a:lnTo>
                    <a:lnTo>
                      <a:pt x="182" y="142"/>
                    </a:lnTo>
                    <a:lnTo>
                      <a:pt x="184" y="144"/>
                    </a:lnTo>
                    <a:lnTo>
                      <a:pt x="184" y="142"/>
                    </a:lnTo>
                    <a:lnTo>
                      <a:pt x="186" y="144"/>
                    </a:lnTo>
                    <a:lnTo>
                      <a:pt x="186" y="146"/>
                    </a:lnTo>
                    <a:lnTo>
                      <a:pt x="186" y="146"/>
                    </a:lnTo>
                    <a:lnTo>
                      <a:pt x="188" y="146"/>
                    </a:lnTo>
                    <a:lnTo>
                      <a:pt x="192" y="142"/>
                    </a:lnTo>
                    <a:lnTo>
                      <a:pt x="196" y="140"/>
                    </a:lnTo>
                    <a:lnTo>
                      <a:pt x="200" y="136"/>
                    </a:lnTo>
                    <a:lnTo>
                      <a:pt x="202" y="132"/>
                    </a:lnTo>
                    <a:lnTo>
                      <a:pt x="208" y="126"/>
                    </a:lnTo>
                    <a:lnTo>
                      <a:pt x="210" y="124"/>
                    </a:lnTo>
                    <a:lnTo>
                      <a:pt x="210" y="124"/>
                    </a:lnTo>
                    <a:lnTo>
                      <a:pt x="212" y="124"/>
                    </a:lnTo>
                    <a:lnTo>
                      <a:pt x="212" y="122"/>
                    </a:lnTo>
                    <a:lnTo>
                      <a:pt x="214" y="120"/>
                    </a:lnTo>
                    <a:lnTo>
                      <a:pt x="216" y="120"/>
                    </a:lnTo>
                    <a:lnTo>
                      <a:pt x="216" y="114"/>
                    </a:lnTo>
                    <a:lnTo>
                      <a:pt x="220" y="110"/>
                    </a:lnTo>
                    <a:lnTo>
                      <a:pt x="220" y="110"/>
                    </a:lnTo>
                    <a:lnTo>
                      <a:pt x="220" y="108"/>
                    </a:lnTo>
                    <a:lnTo>
                      <a:pt x="218" y="108"/>
                    </a:lnTo>
                    <a:lnTo>
                      <a:pt x="216" y="106"/>
                    </a:lnTo>
                    <a:lnTo>
                      <a:pt x="216" y="106"/>
                    </a:lnTo>
                    <a:lnTo>
                      <a:pt x="216" y="106"/>
                    </a:lnTo>
                    <a:lnTo>
                      <a:pt x="218" y="104"/>
                    </a:lnTo>
                    <a:lnTo>
                      <a:pt x="224" y="100"/>
                    </a:lnTo>
                    <a:lnTo>
                      <a:pt x="226" y="98"/>
                    </a:lnTo>
                    <a:lnTo>
                      <a:pt x="230" y="98"/>
                    </a:lnTo>
                    <a:lnTo>
                      <a:pt x="232" y="100"/>
                    </a:lnTo>
                    <a:lnTo>
                      <a:pt x="232" y="100"/>
                    </a:lnTo>
                    <a:lnTo>
                      <a:pt x="232" y="102"/>
                    </a:lnTo>
                    <a:lnTo>
                      <a:pt x="234" y="100"/>
                    </a:lnTo>
                    <a:lnTo>
                      <a:pt x="236" y="100"/>
                    </a:lnTo>
                    <a:lnTo>
                      <a:pt x="232" y="98"/>
                    </a:lnTo>
                    <a:lnTo>
                      <a:pt x="234" y="96"/>
                    </a:lnTo>
                    <a:lnTo>
                      <a:pt x="234" y="92"/>
                    </a:lnTo>
                    <a:lnTo>
                      <a:pt x="236" y="90"/>
                    </a:lnTo>
                    <a:lnTo>
                      <a:pt x="238" y="90"/>
                    </a:lnTo>
                    <a:lnTo>
                      <a:pt x="238" y="92"/>
                    </a:lnTo>
                    <a:lnTo>
                      <a:pt x="240" y="90"/>
                    </a:lnTo>
                    <a:lnTo>
                      <a:pt x="242" y="88"/>
                    </a:lnTo>
                    <a:lnTo>
                      <a:pt x="244" y="84"/>
                    </a:lnTo>
                    <a:lnTo>
                      <a:pt x="244" y="82"/>
                    </a:lnTo>
                    <a:lnTo>
                      <a:pt x="244" y="80"/>
                    </a:lnTo>
                    <a:lnTo>
                      <a:pt x="244" y="78"/>
                    </a:lnTo>
                    <a:lnTo>
                      <a:pt x="246" y="74"/>
                    </a:lnTo>
                    <a:lnTo>
                      <a:pt x="250" y="74"/>
                    </a:lnTo>
                    <a:lnTo>
                      <a:pt x="248" y="74"/>
                    </a:lnTo>
                    <a:lnTo>
                      <a:pt x="246" y="72"/>
                    </a:lnTo>
                    <a:lnTo>
                      <a:pt x="244" y="70"/>
                    </a:lnTo>
                    <a:lnTo>
                      <a:pt x="246" y="70"/>
                    </a:lnTo>
                    <a:lnTo>
                      <a:pt x="246" y="70"/>
                    </a:lnTo>
                    <a:lnTo>
                      <a:pt x="244" y="68"/>
                    </a:lnTo>
                    <a:lnTo>
                      <a:pt x="240" y="70"/>
                    </a:lnTo>
                    <a:lnTo>
                      <a:pt x="236" y="76"/>
                    </a:lnTo>
                    <a:lnTo>
                      <a:pt x="234" y="76"/>
                    </a:lnTo>
                    <a:lnTo>
                      <a:pt x="232" y="76"/>
                    </a:lnTo>
                    <a:lnTo>
                      <a:pt x="230" y="76"/>
                    </a:lnTo>
                    <a:lnTo>
                      <a:pt x="224" y="70"/>
                    </a:lnTo>
                    <a:lnTo>
                      <a:pt x="224" y="70"/>
                    </a:lnTo>
                    <a:lnTo>
                      <a:pt x="222" y="68"/>
                    </a:lnTo>
                    <a:lnTo>
                      <a:pt x="220" y="66"/>
                    </a:lnTo>
                    <a:lnTo>
                      <a:pt x="222" y="66"/>
                    </a:lnTo>
                    <a:lnTo>
                      <a:pt x="222" y="62"/>
                    </a:lnTo>
                    <a:lnTo>
                      <a:pt x="220" y="58"/>
                    </a:lnTo>
                    <a:lnTo>
                      <a:pt x="220" y="56"/>
                    </a:lnTo>
                    <a:lnTo>
                      <a:pt x="220" y="54"/>
                    </a:lnTo>
                    <a:lnTo>
                      <a:pt x="220" y="52"/>
                    </a:lnTo>
                    <a:lnTo>
                      <a:pt x="220" y="52"/>
                    </a:lnTo>
                    <a:lnTo>
                      <a:pt x="218" y="50"/>
                    </a:lnTo>
                    <a:lnTo>
                      <a:pt x="218" y="48"/>
                    </a:lnTo>
                    <a:lnTo>
                      <a:pt x="218" y="46"/>
                    </a:lnTo>
                    <a:lnTo>
                      <a:pt x="216" y="46"/>
                    </a:lnTo>
                    <a:lnTo>
                      <a:pt x="216" y="46"/>
                    </a:lnTo>
                    <a:lnTo>
                      <a:pt x="214" y="46"/>
                    </a:lnTo>
                    <a:lnTo>
                      <a:pt x="216" y="48"/>
                    </a:lnTo>
                    <a:lnTo>
                      <a:pt x="216" y="52"/>
                    </a:lnTo>
                    <a:lnTo>
                      <a:pt x="216" y="52"/>
                    </a:lnTo>
                    <a:lnTo>
                      <a:pt x="214" y="54"/>
                    </a:lnTo>
                    <a:lnTo>
                      <a:pt x="214" y="56"/>
                    </a:lnTo>
                    <a:lnTo>
                      <a:pt x="216" y="58"/>
                    </a:lnTo>
                    <a:lnTo>
                      <a:pt x="216" y="60"/>
                    </a:lnTo>
                    <a:lnTo>
                      <a:pt x="214" y="60"/>
                    </a:lnTo>
                    <a:lnTo>
                      <a:pt x="212" y="58"/>
                    </a:lnTo>
                    <a:lnTo>
                      <a:pt x="212" y="56"/>
                    </a:lnTo>
                    <a:lnTo>
                      <a:pt x="210" y="56"/>
                    </a:lnTo>
                    <a:lnTo>
                      <a:pt x="210" y="54"/>
                    </a:lnTo>
                    <a:lnTo>
                      <a:pt x="208" y="54"/>
                    </a:lnTo>
                    <a:lnTo>
                      <a:pt x="206" y="54"/>
                    </a:lnTo>
                    <a:lnTo>
                      <a:pt x="206" y="52"/>
                    </a:lnTo>
                    <a:lnTo>
                      <a:pt x="208" y="52"/>
                    </a:lnTo>
                    <a:lnTo>
                      <a:pt x="210" y="50"/>
                    </a:lnTo>
                    <a:lnTo>
                      <a:pt x="208" y="48"/>
                    </a:lnTo>
                    <a:lnTo>
                      <a:pt x="208" y="46"/>
                    </a:lnTo>
                    <a:lnTo>
                      <a:pt x="210" y="46"/>
                    </a:lnTo>
                    <a:lnTo>
                      <a:pt x="210" y="42"/>
                    </a:lnTo>
                    <a:lnTo>
                      <a:pt x="210" y="40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10" y="34"/>
                    </a:lnTo>
                    <a:lnTo>
                      <a:pt x="208" y="32"/>
                    </a:lnTo>
                    <a:lnTo>
                      <a:pt x="208" y="32"/>
                    </a:lnTo>
                    <a:lnTo>
                      <a:pt x="210" y="32"/>
                    </a:lnTo>
                    <a:lnTo>
                      <a:pt x="212" y="32"/>
                    </a:lnTo>
                    <a:lnTo>
                      <a:pt x="212" y="30"/>
                    </a:lnTo>
                    <a:lnTo>
                      <a:pt x="212" y="28"/>
                    </a:lnTo>
                    <a:lnTo>
                      <a:pt x="212" y="26"/>
                    </a:lnTo>
                    <a:lnTo>
                      <a:pt x="212" y="22"/>
                    </a:lnTo>
                    <a:lnTo>
                      <a:pt x="212" y="20"/>
                    </a:lnTo>
                    <a:lnTo>
                      <a:pt x="210" y="20"/>
                    </a:lnTo>
                    <a:lnTo>
                      <a:pt x="208" y="22"/>
                    </a:lnTo>
                    <a:lnTo>
                      <a:pt x="206" y="18"/>
                    </a:lnTo>
                    <a:lnTo>
                      <a:pt x="208" y="18"/>
                    </a:lnTo>
                    <a:lnTo>
                      <a:pt x="206" y="16"/>
                    </a:lnTo>
                    <a:lnTo>
                      <a:pt x="204" y="16"/>
                    </a:lnTo>
                    <a:lnTo>
                      <a:pt x="206" y="16"/>
                    </a:lnTo>
                    <a:lnTo>
                      <a:pt x="208" y="14"/>
                    </a:lnTo>
                    <a:lnTo>
                      <a:pt x="208" y="12"/>
                    </a:lnTo>
                    <a:lnTo>
                      <a:pt x="206" y="12"/>
                    </a:lnTo>
                    <a:lnTo>
                      <a:pt x="204" y="12"/>
                    </a:lnTo>
                    <a:lnTo>
                      <a:pt x="202" y="12"/>
                    </a:lnTo>
                    <a:lnTo>
                      <a:pt x="202" y="10"/>
                    </a:lnTo>
                    <a:lnTo>
                      <a:pt x="202" y="10"/>
                    </a:lnTo>
                    <a:lnTo>
                      <a:pt x="204" y="8"/>
                    </a:lnTo>
                    <a:lnTo>
                      <a:pt x="202" y="8"/>
                    </a:lnTo>
                    <a:lnTo>
                      <a:pt x="202" y="8"/>
                    </a:lnTo>
                    <a:lnTo>
                      <a:pt x="202" y="10"/>
                    </a:lnTo>
                    <a:lnTo>
                      <a:pt x="200" y="12"/>
                    </a:lnTo>
                    <a:lnTo>
                      <a:pt x="198" y="12"/>
                    </a:lnTo>
                    <a:lnTo>
                      <a:pt x="200" y="10"/>
                    </a:lnTo>
                    <a:lnTo>
                      <a:pt x="198" y="8"/>
                    </a:lnTo>
                    <a:lnTo>
                      <a:pt x="198" y="4"/>
                    </a:lnTo>
                    <a:lnTo>
                      <a:pt x="198" y="2"/>
                    </a:lnTo>
                    <a:lnTo>
                      <a:pt x="198" y="2"/>
                    </a:lnTo>
                    <a:lnTo>
                      <a:pt x="198" y="2"/>
                    </a:lnTo>
                    <a:lnTo>
                      <a:pt x="198" y="0"/>
                    </a:lnTo>
                    <a:lnTo>
                      <a:pt x="196" y="0"/>
                    </a:lnTo>
                    <a:lnTo>
                      <a:pt x="192" y="0"/>
                    </a:lnTo>
                    <a:lnTo>
                      <a:pt x="192" y="2"/>
                    </a:lnTo>
                    <a:lnTo>
                      <a:pt x="194" y="4"/>
                    </a:lnTo>
                    <a:lnTo>
                      <a:pt x="196" y="10"/>
                    </a:lnTo>
                    <a:lnTo>
                      <a:pt x="198" y="12"/>
                    </a:lnTo>
                    <a:lnTo>
                      <a:pt x="196" y="16"/>
                    </a:lnTo>
                    <a:lnTo>
                      <a:pt x="196" y="16"/>
                    </a:lnTo>
                    <a:lnTo>
                      <a:pt x="196" y="16"/>
                    </a:lnTo>
                    <a:lnTo>
                      <a:pt x="194" y="18"/>
                    </a:lnTo>
                    <a:lnTo>
                      <a:pt x="196" y="22"/>
                    </a:lnTo>
                    <a:lnTo>
                      <a:pt x="196" y="24"/>
                    </a:lnTo>
                    <a:lnTo>
                      <a:pt x="198" y="22"/>
                    </a:lnTo>
                    <a:lnTo>
                      <a:pt x="202" y="22"/>
                    </a:lnTo>
                    <a:lnTo>
                      <a:pt x="200" y="22"/>
                    </a:lnTo>
                    <a:lnTo>
                      <a:pt x="198" y="24"/>
                    </a:lnTo>
                    <a:lnTo>
                      <a:pt x="198" y="28"/>
                    </a:lnTo>
                    <a:lnTo>
                      <a:pt x="200" y="32"/>
                    </a:lnTo>
                    <a:lnTo>
                      <a:pt x="200" y="38"/>
                    </a:lnTo>
                    <a:lnTo>
                      <a:pt x="200" y="40"/>
                    </a:lnTo>
                    <a:lnTo>
                      <a:pt x="200" y="44"/>
                    </a:lnTo>
                    <a:lnTo>
                      <a:pt x="202" y="42"/>
                    </a:lnTo>
                    <a:lnTo>
                      <a:pt x="202" y="40"/>
                    </a:lnTo>
                    <a:lnTo>
                      <a:pt x="202" y="38"/>
                    </a:lnTo>
                    <a:lnTo>
                      <a:pt x="202" y="38"/>
                    </a:lnTo>
                    <a:lnTo>
                      <a:pt x="202" y="40"/>
                    </a:lnTo>
                    <a:lnTo>
                      <a:pt x="202" y="42"/>
                    </a:lnTo>
                    <a:lnTo>
                      <a:pt x="204" y="42"/>
                    </a:lnTo>
                    <a:lnTo>
                      <a:pt x="204" y="40"/>
                    </a:lnTo>
                    <a:lnTo>
                      <a:pt x="204" y="40"/>
                    </a:lnTo>
                    <a:lnTo>
                      <a:pt x="204" y="40"/>
                    </a:lnTo>
                    <a:lnTo>
                      <a:pt x="206" y="42"/>
                    </a:lnTo>
                    <a:lnTo>
                      <a:pt x="204" y="44"/>
                    </a:lnTo>
                    <a:lnTo>
                      <a:pt x="204" y="46"/>
                    </a:lnTo>
                    <a:lnTo>
                      <a:pt x="202" y="46"/>
                    </a:lnTo>
                    <a:lnTo>
                      <a:pt x="202" y="48"/>
                    </a:lnTo>
                    <a:lnTo>
                      <a:pt x="202" y="46"/>
                    </a:lnTo>
                    <a:lnTo>
                      <a:pt x="200" y="46"/>
                    </a:lnTo>
                    <a:lnTo>
                      <a:pt x="202" y="50"/>
                    </a:lnTo>
                    <a:lnTo>
                      <a:pt x="202" y="54"/>
                    </a:lnTo>
                    <a:lnTo>
                      <a:pt x="204" y="54"/>
                    </a:lnTo>
                    <a:lnTo>
                      <a:pt x="204" y="54"/>
                    </a:lnTo>
                    <a:lnTo>
                      <a:pt x="206" y="56"/>
                    </a:lnTo>
                    <a:lnTo>
                      <a:pt x="206" y="58"/>
                    </a:lnTo>
                    <a:lnTo>
                      <a:pt x="206" y="58"/>
                    </a:lnTo>
                    <a:lnTo>
                      <a:pt x="204" y="60"/>
                    </a:lnTo>
                    <a:lnTo>
                      <a:pt x="204" y="60"/>
                    </a:lnTo>
                    <a:lnTo>
                      <a:pt x="204" y="60"/>
                    </a:lnTo>
                    <a:lnTo>
                      <a:pt x="204" y="62"/>
                    </a:lnTo>
                    <a:lnTo>
                      <a:pt x="202" y="66"/>
                    </a:lnTo>
                    <a:lnTo>
                      <a:pt x="202" y="70"/>
                    </a:lnTo>
                    <a:lnTo>
                      <a:pt x="202" y="70"/>
                    </a:lnTo>
                    <a:lnTo>
                      <a:pt x="204" y="72"/>
                    </a:lnTo>
                    <a:lnTo>
                      <a:pt x="202" y="72"/>
                    </a:lnTo>
                    <a:lnTo>
                      <a:pt x="202" y="72"/>
                    </a:lnTo>
                    <a:lnTo>
                      <a:pt x="200" y="74"/>
                    </a:lnTo>
                    <a:lnTo>
                      <a:pt x="200" y="76"/>
                    </a:lnTo>
                    <a:lnTo>
                      <a:pt x="202" y="76"/>
                    </a:lnTo>
                    <a:lnTo>
                      <a:pt x="200" y="78"/>
                    </a:lnTo>
                    <a:lnTo>
                      <a:pt x="198" y="78"/>
                    </a:lnTo>
                    <a:lnTo>
                      <a:pt x="198" y="80"/>
                    </a:lnTo>
                    <a:lnTo>
                      <a:pt x="196" y="88"/>
                    </a:lnTo>
                    <a:lnTo>
                      <a:pt x="196" y="92"/>
                    </a:lnTo>
                    <a:lnTo>
                      <a:pt x="194" y="92"/>
                    </a:lnTo>
                    <a:lnTo>
                      <a:pt x="192" y="92"/>
                    </a:lnTo>
                    <a:lnTo>
                      <a:pt x="190" y="92"/>
                    </a:lnTo>
                    <a:lnTo>
                      <a:pt x="188" y="92"/>
                    </a:lnTo>
                    <a:lnTo>
                      <a:pt x="182" y="94"/>
                    </a:lnTo>
                    <a:lnTo>
                      <a:pt x="182" y="96"/>
                    </a:lnTo>
                    <a:lnTo>
                      <a:pt x="180" y="100"/>
                    </a:lnTo>
                    <a:lnTo>
                      <a:pt x="182" y="104"/>
                    </a:lnTo>
                    <a:lnTo>
                      <a:pt x="182" y="106"/>
                    </a:lnTo>
                    <a:lnTo>
                      <a:pt x="186" y="108"/>
                    </a:lnTo>
                    <a:lnTo>
                      <a:pt x="188" y="110"/>
                    </a:lnTo>
                    <a:lnTo>
                      <a:pt x="192" y="112"/>
                    </a:lnTo>
                    <a:lnTo>
                      <a:pt x="192" y="112"/>
                    </a:lnTo>
                    <a:lnTo>
                      <a:pt x="194" y="118"/>
                    </a:lnTo>
                    <a:lnTo>
                      <a:pt x="194" y="118"/>
                    </a:lnTo>
                    <a:lnTo>
                      <a:pt x="192" y="120"/>
                    </a:lnTo>
                    <a:lnTo>
                      <a:pt x="192" y="122"/>
                    </a:lnTo>
                    <a:lnTo>
                      <a:pt x="192" y="124"/>
                    </a:lnTo>
                    <a:lnTo>
                      <a:pt x="188" y="130"/>
                    </a:lnTo>
                    <a:lnTo>
                      <a:pt x="184" y="134"/>
                    </a:lnTo>
                    <a:lnTo>
                      <a:pt x="180" y="138"/>
                    </a:lnTo>
                    <a:lnTo>
                      <a:pt x="178" y="138"/>
                    </a:lnTo>
                    <a:lnTo>
                      <a:pt x="180" y="140"/>
                    </a:lnTo>
                    <a:close/>
                    <a:moveTo>
                      <a:pt x="170" y="130"/>
                    </a:moveTo>
                    <a:lnTo>
                      <a:pt x="172" y="130"/>
                    </a:lnTo>
                    <a:lnTo>
                      <a:pt x="172" y="128"/>
                    </a:lnTo>
                    <a:lnTo>
                      <a:pt x="174" y="128"/>
                    </a:lnTo>
                    <a:lnTo>
                      <a:pt x="174" y="130"/>
                    </a:lnTo>
                    <a:lnTo>
                      <a:pt x="172" y="130"/>
                    </a:lnTo>
                    <a:lnTo>
                      <a:pt x="172" y="132"/>
                    </a:lnTo>
                    <a:lnTo>
                      <a:pt x="170" y="132"/>
                    </a:lnTo>
                    <a:lnTo>
                      <a:pt x="170" y="130"/>
                    </a:lnTo>
                    <a:close/>
                    <a:moveTo>
                      <a:pt x="170" y="134"/>
                    </a:moveTo>
                    <a:lnTo>
                      <a:pt x="172" y="132"/>
                    </a:lnTo>
                    <a:lnTo>
                      <a:pt x="172" y="132"/>
                    </a:lnTo>
                    <a:lnTo>
                      <a:pt x="172" y="134"/>
                    </a:lnTo>
                    <a:lnTo>
                      <a:pt x="170" y="134"/>
                    </a:lnTo>
                    <a:close/>
                    <a:moveTo>
                      <a:pt x="168" y="134"/>
                    </a:moveTo>
                    <a:lnTo>
                      <a:pt x="170" y="134"/>
                    </a:lnTo>
                    <a:lnTo>
                      <a:pt x="170" y="132"/>
                    </a:lnTo>
                    <a:lnTo>
                      <a:pt x="170" y="132"/>
                    </a:lnTo>
                    <a:lnTo>
                      <a:pt x="168" y="134"/>
                    </a:lnTo>
                    <a:close/>
                    <a:moveTo>
                      <a:pt x="68" y="248"/>
                    </a:moveTo>
                    <a:lnTo>
                      <a:pt x="68" y="248"/>
                    </a:lnTo>
                    <a:lnTo>
                      <a:pt x="68" y="248"/>
                    </a:lnTo>
                    <a:lnTo>
                      <a:pt x="68" y="248"/>
                    </a:lnTo>
                    <a:close/>
                    <a:moveTo>
                      <a:pt x="56" y="252"/>
                    </a:moveTo>
                    <a:lnTo>
                      <a:pt x="54" y="254"/>
                    </a:lnTo>
                    <a:lnTo>
                      <a:pt x="52" y="254"/>
                    </a:lnTo>
                    <a:lnTo>
                      <a:pt x="52" y="254"/>
                    </a:lnTo>
                    <a:lnTo>
                      <a:pt x="54" y="250"/>
                    </a:lnTo>
                    <a:lnTo>
                      <a:pt x="56" y="250"/>
                    </a:lnTo>
                    <a:lnTo>
                      <a:pt x="56" y="248"/>
                    </a:lnTo>
                    <a:lnTo>
                      <a:pt x="58" y="248"/>
                    </a:lnTo>
                    <a:lnTo>
                      <a:pt x="58" y="246"/>
                    </a:lnTo>
                    <a:lnTo>
                      <a:pt x="58" y="244"/>
                    </a:lnTo>
                    <a:lnTo>
                      <a:pt x="58" y="242"/>
                    </a:lnTo>
                    <a:lnTo>
                      <a:pt x="60" y="242"/>
                    </a:lnTo>
                    <a:lnTo>
                      <a:pt x="62" y="244"/>
                    </a:lnTo>
                    <a:lnTo>
                      <a:pt x="64" y="246"/>
                    </a:lnTo>
                    <a:lnTo>
                      <a:pt x="64" y="248"/>
                    </a:lnTo>
                    <a:lnTo>
                      <a:pt x="64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4" y="248"/>
                    </a:lnTo>
                    <a:lnTo>
                      <a:pt x="64" y="250"/>
                    </a:lnTo>
                    <a:lnTo>
                      <a:pt x="64" y="250"/>
                    </a:lnTo>
                    <a:lnTo>
                      <a:pt x="64" y="252"/>
                    </a:lnTo>
                    <a:lnTo>
                      <a:pt x="62" y="250"/>
                    </a:lnTo>
                    <a:lnTo>
                      <a:pt x="60" y="252"/>
                    </a:lnTo>
                    <a:lnTo>
                      <a:pt x="58" y="252"/>
                    </a:lnTo>
                    <a:lnTo>
                      <a:pt x="56" y="252"/>
                    </a:lnTo>
                    <a:lnTo>
                      <a:pt x="56" y="252"/>
                    </a:lnTo>
                    <a:lnTo>
                      <a:pt x="56" y="252"/>
                    </a:lnTo>
                    <a:close/>
                    <a:moveTo>
                      <a:pt x="54" y="232"/>
                    </a:moveTo>
                    <a:lnTo>
                      <a:pt x="52" y="230"/>
                    </a:lnTo>
                    <a:lnTo>
                      <a:pt x="52" y="228"/>
                    </a:lnTo>
                    <a:lnTo>
                      <a:pt x="54" y="226"/>
                    </a:lnTo>
                    <a:lnTo>
                      <a:pt x="52" y="226"/>
                    </a:lnTo>
                    <a:lnTo>
                      <a:pt x="52" y="226"/>
                    </a:lnTo>
                    <a:lnTo>
                      <a:pt x="54" y="222"/>
                    </a:lnTo>
                    <a:lnTo>
                      <a:pt x="56" y="222"/>
                    </a:lnTo>
                    <a:lnTo>
                      <a:pt x="58" y="222"/>
                    </a:lnTo>
                    <a:lnTo>
                      <a:pt x="60" y="222"/>
                    </a:lnTo>
                    <a:lnTo>
                      <a:pt x="58" y="220"/>
                    </a:lnTo>
                    <a:lnTo>
                      <a:pt x="56" y="220"/>
                    </a:lnTo>
                    <a:lnTo>
                      <a:pt x="56" y="218"/>
                    </a:lnTo>
                    <a:lnTo>
                      <a:pt x="58" y="214"/>
                    </a:lnTo>
                    <a:lnTo>
                      <a:pt x="60" y="214"/>
                    </a:lnTo>
                    <a:lnTo>
                      <a:pt x="60" y="212"/>
                    </a:lnTo>
                    <a:lnTo>
                      <a:pt x="62" y="212"/>
                    </a:lnTo>
                    <a:lnTo>
                      <a:pt x="62" y="214"/>
                    </a:lnTo>
                    <a:lnTo>
                      <a:pt x="64" y="212"/>
                    </a:lnTo>
                    <a:lnTo>
                      <a:pt x="64" y="210"/>
                    </a:lnTo>
                    <a:lnTo>
                      <a:pt x="64" y="208"/>
                    </a:lnTo>
                    <a:lnTo>
                      <a:pt x="66" y="208"/>
                    </a:lnTo>
                    <a:lnTo>
                      <a:pt x="70" y="204"/>
                    </a:lnTo>
                    <a:lnTo>
                      <a:pt x="70" y="204"/>
                    </a:lnTo>
                    <a:lnTo>
                      <a:pt x="72" y="204"/>
                    </a:lnTo>
                    <a:lnTo>
                      <a:pt x="72" y="200"/>
                    </a:lnTo>
                    <a:lnTo>
                      <a:pt x="72" y="198"/>
                    </a:lnTo>
                    <a:lnTo>
                      <a:pt x="74" y="198"/>
                    </a:lnTo>
                    <a:lnTo>
                      <a:pt x="76" y="198"/>
                    </a:lnTo>
                    <a:lnTo>
                      <a:pt x="76" y="200"/>
                    </a:lnTo>
                    <a:lnTo>
                      <a:pt x="76" y="198"/>
                    </a:lnTo>
                    <a:lnTo>
                      <a:pt x="78" y="194"/>
                    </a:lnTo>
                    <a:lnTo>
                      <a:pt x="80" y="194"/>
                    </a:lnTo>
                    <a:lnTo>
                      <a:pt x="84" y="192"/>
                    </a:lnTo>
                    <a:lnTo>
                      <a:pt x="84" y="190"/>
                    </a:lnTo>
                    <a:lnTo>
                      <a:pt x="88" y="186"/>
                    </a:lnTo>
                    <a:lnTo>
                      <a:pt x="90" y="186"/>
                    </a:lnTo>
                    <a:lnTo>
                      <a:pt x="92" y="188"/>
                    </a:lnTo>
                    <a:lnTo>
                      <a:pt x="94" y="186"/>
                    </a:lnTo>
                    <a:lnTo>
                      <a:pt x="96" y="186"/>
                    </a:lnTo>
                    <a:lnTo>
                      <a:pt x="96" y="186"/>
                    </a:lnTo>
                    <a:lnTo>
                      <a:pt x="98" y="188"/>
                    </a:lnTo>
                    <a:lnTo>
                      <a:pt x="98" y="186"/>
                    </a:lnTo>
                    <a:lnTo>
                      <a:pt x="98" y="184"/>
                    </a:lnTo>
                    <a:lnTo>
                      <a:pt x="98" y="182"/>
                    </a:lnTo>
                    <a:lnTo>
                      <a:pt x="102" y="180"/>
                    </a:lnTo>
                    <a:lnTo>
                      <a:pt x="106" y="180"/>
                    </a:lnTo>
                    <a:lnTo>
                      <a:pt x="108" y="176"/>
                    </a:lnTo>
                    <a:lnTo>
                      <a:pt x="114" y="174"/>
                    </a:lnTo>
                    <a:lnTo>
                      <a:pt x="116" y="174"/>
                    </a:lnTo>
                    <a:lnTo>
                      <a:pt x="116" y="172"/>
                    </a:lnTo>
                    <a:lnTo>
                      <a:pt x="120" y="170"/>
                    </a:lnTo>
                    <a:lnTo>
                      <a:pt x="122" y="170"/>
                    </a:lnTo>
                    <a:lnTo>
                      <a:pt x="126" y="166"/>
                    </a:lnTo>
                    <a:lnTo>
                      <a:pt x="130" y="160"/>
                    </a:lnTo>
                    <a:lnTo>
                      <a:pt x="132" y="158"/>
                    </a:lnTo>
                    <a:lnTo>
                      <a:pt x="132" y="158"/>
                    </a:lnTo>
                    <a:lnTo>
                      <a:pt x="132" y="154"/>
                    </a:lnTo>
                    <a:lnTo>
                      <a:pt x="134" y="152"/>
                    </a:lnTo>
                    <a:lnTo>
                      <a:pt x="136" y="152"/>
                    </a:lnTo>
                    <a:lnTo>
                      <a:pt x="136" y="150"/>
                    </a:lnTo>
                    <a:lnTo>
                      <a:pt x="136" y="148"/>
                    </a:lnTo>
                    <a:lnTo>
                      <a:pt x="138" y="146"/>
                    </a:lnTo>
                    <a:lnTo>
                      <a:pt x="140" y="146"/>
                    </a:lnTo>
                    <a:lnTo>
                      <a:pt x="142" y="146"/>
                    </a:lnTo>
                    <a:lnTo>
                      <a:pt x="144" y="144"/>
                    </a:lnTo>
                    <a:lnTo>
                      <a:pt x="146" y="140"/>
                    </a:lnTo>
                    <a:lnTo>
                      <a:pt x="148" y="140"/>
                    </a:lnTo>
                    <a:lnTo>
                      <a:pt x="150" y="136"/>
                    </a:lnTo>
                    <a:lnTo>
                      <a:pt x="152" y="130"/>
                    </a:lnTo>
                    <a:lnTo>
                      <a:pt x="152" y="128"/>
                    </a:lnTo>
                    <a:lnTo>
                      <a:pt x="154" y="126"/>
                    </a:lnTo>
                    <a:lnTo>
                      <a:pt x="156" y="126"/>
                    </a:lnTo>
                    <a:lnTo>
                      <a:pt x="160" y="124"/>
                    </a:lnTo>
                    <a:lnTo>
                      <a:pt x="162" y="124"/>
                    </a:lnTo>
                    <a:lnTo>
                      <a:pt x="160" y="126"/>
                    </a:lnTo>
                    <a:lnTo>
                      <a:pt x="160" y="128"/>
                    </a:lnTo>
                    <a:lnTo>
                      <a:pt x="160" y="128"/>
                    </a:lnTo>
                    <a:lnTo>
                      <a:pt x="162" y="130"/>
                    </a:lnTo>
                    <a:lnTo>
                      <a:pt x="162" y="128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4" y="132"/>
                    </a:lnTo>
                    <a:lnTo>
                      <a:pt x="162" y="132"/>
                    </a:lnTo>
                    <a:lnTo>
                      <a:pt x="162" y="134"/>
                    </a:lnTo>
                    <a:lnTo>
                      <a:pt x="162" y="136"/>
                    </a:lnTo>
                    <a:lnTo>
                      <a:pt x="164" y="138"/>
                    </a:lnTo>
                    <a:lnTo>
                      <a:pt x="166" y="136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70" y="136"/>
                    </a:lnTo>
                    <a:lnTo>
                      <a:pt x="170" y="136"/>
                    </a:lnTo>
                    <a:lnTo>
                      <a:pt x="172" y="138"/>
                    </a:lnTo>
                    <a:lnTo>
                      <a:pt x="174" y="136"/>
                    </a:lnTo>
                    <a:lnTo>
                      <a:pt x="172" y="136"/>
                    </a:lnTo>
                    <a:lnTo>
                      <a:pt x="172" y="136"/>
                    </a:lnTo>
                    <a:lnTo>
                      <a:pt x="174" y="132"/>
                    </a:lnTo>
                    <a:lnTo>
                      <a:pt x="174" y="132"/>
                    </a:lnTo>
                    <a:lnTo>
                      <a:pt x="174" y="134"/>
                    </a:lnTo>
                    <a:lnTo>
                      <a:pt x="176" y="134"/>
                    </a:lnTo>
                    <a:lnTo>
                      <a:pt x="174" y="136"/>
                    </a:lnTo>
                    <a:lnTo>
                      <a:pt x="172" y="138"/>
                    </a:lnTo>
                    <a:lnTo>
                      <a:pt x="174" y="138"/>
                    </a:lnTo>
                    <a:lnTo>
                      <a:pt x="176" y="138"/>
                    </a:lnTo>
                    <a:lnTo>
                      <a:pt x="174" y="140"/>
                    </a:lnTo>
                    <a:lnTo>
                      <a:pt x="172" y="140"/>
                    </a:lnTo>
                    <a:lnTo>
                      <a:pt x="172" y="142"/>
                    </a:lnTo>
                    <a:lnTo>
                      <a:pt x="172" y="144"/>
                    </a:lnTo>
                    <a:lnTo>
                      <a:pt x="172" y="146"/>
                    </a:lnTo>
                    <a:lnTo>
                      <a:pt x="172" y="150"/>
                    </a:lnTo>
                    <a:lnTo>
                      <a:pt x="174" y="150"/>
                    </a:lnTo>
                    <a:lnTo>
                      <a:pt x="172" y="150"/>
                    </a:lnTo>
                    <a:lnTo>
                      <a:pt x="166" y="156"/>
                    </a:lnTo>
                    <a:lnTo>
                      <a:pt x="166" y="158"/>
                    </a:lnTo>
                    <a:lnTo>
                      <a:pt x="160" y="162"/>
                    </a:lnTo>
                    <a:lnTo>
                      <a:pt x="160" y="164"/>
                    </a:lnTo>
                    <a:lnTo>
                      <a:pt x="160" y="164"/>
                    </a:lnTo>
                    <a:lnTo>
                      <a:pt x="156" y="166"/>
                    </a:lnTo>
                    <a:lnTo>
                      <a:pt x="156" y="168"/>
                    </a:lnTo>
                    <a:lnTo>
                      <a:pt x="154" y="172"/>
                    </a:lnTo>
                    <a:lnTo>
                      <a:pt x="154" y="172"/>
                    </a:lnTo>
                    <a:lnTo>
                      <a:pt x="150" y="176"/>
                    </a:lnTo>
                    <a:lnTo>
                      <a:pt x="146" y="176"/>
                    </a:lnTo>
                    <a:lnTo>
                      <a:pt x="144" y="178"/>
                    </a:lnTo>
                    <a:lnTo>
                      <a:pt x="144" y="180"/>
                    </a:lnTo>
                    <a:lnTo>
                      <a:pt x="144" y="184"/>
                    </a:lnTo>
                    <a:lnTo>
                      <a:pt x="142" y="184"/>
                    </a:lnTo>
                    <a:lnTo>
                      <a:pt x="144" y="186"/>
                    </a:lnTo>
                    <a:lnTo>
                      <a:pt x="146" y="186"/>
                    </a:lnTo>
                    <a:lnTo>
                      <a:pt x="146" y="190"/>
                    </a:lnTo>
                    <a:lnTo>
                      <a:pt x="144" y="192"/>
                    </a:lnTo>
                    <a:lnTo>
                      <a:pt x="144" y="190"/>
                    </a:lnTo>
                    <a:lnTo>
                      <a:pt x="144" y="188"/>
                    </a:lnTo>
                    <a:lnTo>
                      <a:pt x="142" y="188"/>
                    </a:lnTo>
                    <a:lnTo>
                      <a:pt x="142" y="188"/>
                    </a:lnTo>
                    <a:lnTo>
                      <a:pt x="142" y="190"/>
                    </a:lnTo>
                    <a:lnTo>
                      <a:pt x="142" y="192"/>
                    </a:lnTo>
                    <a:lnTo>
                      <a:pt x="140" y="190"/>
                    </a:lnTo>
                    <a:lnTo>
                      <a:pt x="138" y="190"/>
                    </a:lnTo>
                    <a:lnTo>
                      <a:pt x="140" y="190"/>
                    </a:lnTo>
                    <a:lnTo>
                      <a:pt x="140" y="188"/>
                    </a:lnTo>
                    <a:lnTo>
                      <a:pt x="138" y="188"/>
                    </a:lnTo>
                    <a:lnTo>
                      <a:pt x="136" y="188"/>
                    </a:lnTo>
                    <a:lnTo>
                      <a:pt x="136" y="190"/>
                    </a:lnTo>
                    <a:lnTo>
                      <a:pt x="134" y="190"/>
                    </a:lnTo>
                    <a:lnTo>
                      <a:pt x="134" y="190"/>
                    </a:lnTo>
                    <a:lnTo>
                      <a:pt x="132" y="188"/>
                    </a:lnTo>
                    <a:lnTo>
                      <a:pt x="130" y="186"/>
                    </a:lnTo>
                    <a:lnTo>
                      <a:pt x="132" y="188"/>
                    </a:lnTo>
                    <a:lnTo>
                      <a:pt x="132" y="190"/>
                    </a:lnTo>
                    <a:lnTo>
                      <a:pt x="130" y="192"/>
                    </a:lnTo>
                    <a:lnTo>
                      <a:pt x="130" y="192"/>
                    </a:lnTo>
                    <a:lnTo>
                      <a:pt x="128" y="192"/>
                    </a:lnTo>
                    <a:lnTo>
                      <a:pt x="126" y="194"/>
                    </a:lnTo>
                    <a:lnTo>
                      <a:pt x="126" y="194"/>
                    </a:lnTo>
                    <a:lnTo>
                      <a:pt x="124" y="194"/>
                    </a:lnTo>
                    <a:lnTo>
                      <a:pt x="124" y="196"/>
                    </a:lnTo>
                    <a:lnTo>
                      <a:pt x="122" y="196"/>
                    </a:lnTo>
                    <a:lnTo>
                      <a:pt x="120" y="198"/>
                    </a:lnTo>
                    <a:lnTo>
                      <a:pt x="120" y="200"/>
                    </a:lnTo>
                    <a:lnTo>
                      <a:pt x="118" y="202"/>
                    </a:lnTo>
                    <a:lnTo>
                      <a:pt x="116" y="206"/>
                    </a:lnTo>
                    <a:lnTo>
                      <a:pt x="114" y="210"/>
                    </a:lnTo>
                    <a:lnTo>
                      <a:pt x="114" y="212"/>
                    </a:lnTo>
                    <a:lnTo>
                      <a:pt x="108" y="216"/>
                    </a:lnTo>
                    <a:lnTo>
                      <a:pt x="106" y="218"/>
                    </a:lnTo>
                    <a:lnTo>
                      <a:pt x="106" y="220"/>
                    </a:lnTo>
                    <a:lnTo>
                      <a:pt x="104" y="224"/>
                    </a:lnTo>
                    <a:lnTo>
                      <a:pt x="102" y="228"/>
                    </a:lnTo>
                    <a:lnTo>
                      <a:pt x="102" y="228"/>
                    </a:lnTo>
                    <a:lnTo>
                      <a:pt x="102" y="228"/>
                    </a:lnTo>
                    <a:lnTo>
                      <a:pt x="100" y="230"/>
                    </a:lnTo>
                    <a:lnTo>
                      <a:pt x="102" y="230"/>
                    </a:lnTo>
                    <a:lnTo>
                      <a:pt x="102" y="230"/>
                    </a:lnTo>
                    <a:lnTo>
                      <a:pt x="102" y="230"/>
                    </a:lnTo>
                    <a:lnTo>
                      <a:pt x="98" y="230"/>
                    </a:lnTo>
                    <a:lnTo>
                      <a:pt x="94" y="232"/>
                    </a:lnTo>
                    <a:lnTo>
                      <a:pt x="92" y="234"/>
                    </a:lnTo>
                    <a:lnTo>
                      <a:pt x="92" y="238"/>
                    </a:lnTo>
                    <a:lnTo>
                      <a:pt x="90" y="238"/>
                    </a:lnTo>
                    <a:lnTo>
                      <a:pt x="90" y="236"/>
                    </a:lnTo>
                    <a:lnTo>
                      <a:pt x="88" y="236"/>
                    </a:lnTo>
                    <a:lnTo>
                      <a:pt x="88" y="238"/>
                    </a:lnTo>
                    <a:lnTo>
                      <a:pt x="88" y="238"/>
                    </a:lnTo>
                    <a:lnTo>
                      <a:pt x="86" y="240"/>
                    </a:lnTo>
                    <a:lnTo>
                      <a:pt x="82" y="242"/>
                    </a:lnTo>
                    <a:lnTo>
                      <a:pt x="78" y="244"/>
                    </a:lnTo>
                    <a:lnTo>
                      <a:pt x="76" y="246"/>
                    </a:lnTo>
                    <a:lnTo>
                      <a:pt x="74" y="244"/>
                    </a:lnTo>
                    <a:lnTo>
                      <a:pt x="74" y="244"/>
                    </a:lnTo>
                    <a:lnTo>
                      <a:pt x="70" y="244"/>
                    </a:lnTo>
                    <a:lnTo>
                      <a:pt x="70" y="244"/>
                    </a:lnTo>
                    <a:lnTo>
                      <a:pt x="72" y="242"/>
                    </a:lnTo>
                    <a:lnTo>
                      <a:pt x="70" y="242"/>
                    </a:lnTo>
                    <a:lnTo>
                      <a:pt x="68" y="240"/>
                    </a:lnTo>
                    <a:lnTo>
                      <a:pt x="66" y="238"/>
                    </a:lnTo>
                    <a:lnTo>
                      <a:pt x="66" y="236"/>
                    </a:lnTo>
                    <a:lnTo>
                      <a:pt x="64" y="236"/>
                    </a:lnTo>
                    <a:lnTo>
                      <a:pt x="64" y="236"/>
                    </a:lnTo>
                    <a:lnTo>
                      <a:pt x="64" y="234"/>
                    </a:lnTo>
                    <a:lnTo>
                      <a:pt x="62" y="232"/>
                    </a:lnTo>
                    <a:lnTo>
                      <a:pt x="60" y="232"/>
                    </a:lnTo>
                    <a:lnTo>
                      <a:pt x="60" y="232"/>
                    </a:lnTo>
                    <a:lnTo>
                      <a:pt x="60" y="234"/>
                    </a:lnTo>
                    <a:lnTo>
                      <a:pt x="58" y="234"/>
                    </a:lnTo>
                    <a:lnTo>
                      <a:pt x="58" y="232"/>
                    </a:lnTo>
                    <a:lnTo>
                      <a:pt x="56" y="232"/>
                    </a:lnTo>
                    <a:lnTo>
                      <a:pt x="54" y="232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65" name="New Caledonia">
                <a:extLst>
                  <a:ext uri="{FF2B5EF4-FFF2-40B4-BE49-F238E27FC236}">
                    <a16:creationId xmlns:a16="http://schemas.microsoft.com/office/drawing/2014/main" id="{A21F68EA-0096-4812-AF04-C178CF0A7F11}"/>
                  </a:ext>
                </a:extLst>
              </p:cNvPr>
              <p:cNvGrpSpPr/>
              <p:nvPr/>
            </p:nvGrpSpPr>
            <p:grpSpPr>
              <a:xfrm>
                <a:off x="9766785" y="4800658"/>
                <a:ext cx="126315" cy="218181"/>
                <a:chOff x="9766785" y="4800658"/>
                <a:chExt cx="126315" cy="218181"/>
              </a:xfrm>
              <a:grpFill/>
            </p:grpSpPr>
            <p:sp>
              <p:nvSpPr>
                <p:cNvPr id="384" name="Vanuatu">
                  <a:extLst>
                    <a:ext uri="{FF2B5EF4-FFF2-40B4-BE49-F238E27FC236}">
                      <a16:creationId xmlns:a16="http://schemas.microsoft.com/office/drawing/2014/main" id="{99C8C174-CD78-421A-A88E-D381270F961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839512" y="4800658"/>
                  <a:ext cx="53588" cy="137798"/>
                </a:xfrm>
                <a:custGeom>
                  <a:avLst/>
                  <a:gdLst>
                    <a:gd name="T0" fmla="*/ 28 w 28"/>
                    <a:gd name="T1" fmla="*/ 70 h 72"/>
                    <a:gd name="T2" fmla="*/ 26 w 28"/>
                    <a:gd name="T3" fmla="*/ 70 h 72"/>
                    <a:gd name="T4" fmla="*/ 26 w 28"/>
                    <a:gd name="T5" fmla="*/ 56 h 72"/>
                    <a:gd name="T6" fmla="*/ 26 w 28"/>
                    <a:gd name="T7" fmla="*/ 62 h 72"/>
                    <a:gd name="T8" fmla="*/ 24 w 28"/>
                    <a:gd name="T9" fmla="*/ 58 h 72"/>
                    <a:gd name="T10" fmla="*/ 16 w 28"/>
                    <a:gd name="T11" fmla="*/ 42 h 72"/>
                    <a:gd name="T12" fmla="*/ 20 w 28"/>
                    <a:gd name="T13" fmla="*/ 42 h 72"/>
                    <a:gd name="T14" fmla="*/ 18 w 28"/>
                    <a:gd name="T15" fmla="*/ 46 h 72"/>
                    <a:gd name="T16" fmla="*/ 16 w 28"/>
                    <a:gd name="T17" fmla="*/ 42 h 72"/>
                    <a:gd name="T18" fmla="*/ 20 w 28"/>
                    <a:gd name="T19" fmla="*/ 6 h 72"/>
                    <a:gd name="T20" fmla="*/ 20 w 28"/>
                    <a:gd name="T21" fmla="*/ 6 h 72"/>
                    <a:gd name="T22" fmla="*/ 14 w 28"/>
                    <a:gd name="T23" fmla="*/ 10 h 72"/>
                    <a:gd name="T24" fmla="*/ 18 w 28"/>
                    <a:gd name="T25" fmla="*/ 10 h 72"/>
                    <a:gd name="T26" fmla="*/ 14 w 28"/>
                    <a:gd name="T27" fmla="*/ 8 h 72"/>
                    <a:gd name="T28" fmla="*/ 14 w 28"/>
                    <a:gd name="T29" fmla="*/ 10 h 72"/>
                    <a:gd name="T30" fmla="*/ 20 w 28"/>
                    <a:gd name="T31" fmla="*/ 14 h 72"/>
                    <a:gd name="T32" fmla="*/ 20 w 28"/>
                    <a:gd name="T33" fmla="*/ 18 h 72"/>
                    <a:gd name="T34" fmla="*/ 18 w 28"/>
                    <a:gd name="T35" fmla="*/ 16 h 72"/>
                    <a:gd name="T36" fmla="*/ 20 w 28"/>
                    <a:gd name="T37" fmla="*/ 12 h 72"/>
                    <a:gd name="T38" fmla="*/ 18 w 28"/>
                    <a:gd name="T39" fmla="*/ 28 h 72"/>
                    <a:gd name="T40" fmla="*/ 20 w 28"/>
                    <a:gd name="T41" fmla="*/ 32 h 72"/>
                    <a:gd name="T42" fmla="*/ 18 w 28"/>
                    <a:gd name="T43" fmla="*/ 30 h 72"/>
                    <a:gd name="T44" fmla="*/ 18 w 28"/>
                    <a:gd name="T45" fmla="*/ 22 h 72"/>
                    <a:gd name="T46" fmla="*/ 20 w 28"/>
                    <a:gd name="T47" fmla="*/ 24 h 72"/>
                    <a:gd name="T48" fmla="*/ 18 w 28"/>
                    <a:gd name="T49" fmla="*/ 26 h 72"/>
                    <a:gd name="T50" fmla="*/ 16 w 28"/>
                    <a:gd name="T51" fmla="*/ 26 h 72"/>
                    <a:gd name="T52" fmla="*/ 16 w 28"/>
                    <a:gd name="T53" fmla="*/ 24 h 72"/>
                    <a:gd name="T54" fmla="*/ 8 w 28"/>
                    <a:gd name="T55" fmla="*/ 18 h 72"/>
                    <a:gd name="T56" fmla="*/ 10 w 28"/>
                    <a:gd name="T57" fmla="*/ 22 h 72"/>
                    <a:gd name="T58" fmla="*/ 14 w 28"/>
                    <a:gd name="T59" fmla="*/ 26 h 72"/>
                    <a:gd name="T60" fmla="*/ 8 w 28"/>
                    <a:gd name="T61" fmla="*/ 28 h 72"/>
                    <a:gd name="T62" fmla="*/ 8 w 28"/>
                    <a:gd name="T63" fmla="*/ 24 h 72"/>
                    <a:gd name="T64" fmla="*/ 8 w 28"/>
                    <a:gd name="T65" fmla="*/ 20 h 72"/>
                    <a:gd name="T66" fmla="*/ 6 w 28"/>
                    <a:gd name="T67" fmla="*/ 20 h 72"/>
                    <a:gd name="T68" fmla="*/ 0 w 28"/>
                    <a:gd name="T69" fmla="*/ 0 h 72"/>
                    <a:gd name="T70" fmla="*/ 0 w 28"/>
                    <a:gd name="T71" fmla="*/ 8 h 72"/>
                    <a:gd name="T72" fmla="*/ 2 w 28"/>
                    <a:gd name="T73" fmla="*/ 14 h 72"/>
                    <a:gd name="T74" fmla="*/ 4 w 28"/>
                    <a:gd name="T75" fmla="*/ 12 h 72"/>
                    <a:gd name="T76" fmla="*/ 8 w 28"/>
                    <a:gd name="T77" fmla="*/ 12 h 72"/>
                    <a:gd name="T78" fmla="*/ 6 w 28"/>
                    <a:gd name="T79" fmla="*/ 6 h 72"/>
                    <a:gd name="T80" fmla="*/ 6 w 28"/>
                    <a:gd name="T81" fmla="*/ 4 h 72"/>
                    <a:gd name="T82" fmla="*/ 6 w 28"/>
                    <a:gd name="T83" fmla="*/ 6 h 72"/>
                    <a:gd name="T84" fmla="*/ 2 w 28"/>
                    <a:gd name="T85" fmla="*/ 6 h 72"/>
                    <a:gd name="T86" fmla="*/ 2 w 28"/>
                    <a:gd name="T87" fmla="*/ 0 h 72"/>
                    <a:gd name="T88" fmla="*/ 0 w 28"/>
                    <a:gd name="T89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8" h="72">
                      <a:moveTo>
                        <a:pt x="26" y="68"/>
                      </a:move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26" y="70"/>
                      </a:lnTo>
                      <a:lnTo>
                        <a:pt x="26" y="68"/>
                      </a:lnTo>
                      <a:close/>
                      <a:moveTo>
                        <a:pt x="26" y="56"/>
                      </a:moveTo>
                      <a:lnTo>
                        <a:pt x="26" y="58"/>
                      </a:lnTo>
                      <a:lnTo>
                        <a:pt x="26" y="62"/>
                      </a:lnTo>
                      <a:lnTo>
                        <a:pt x="24" y="60"/>
                      </a:lnTo>
                      <a:lnTo>
                        <a:pt x="24" y="58"/>
                      </a:lnTo>
                      <a:lnTo>
                        <a:pt x="26" y="56"/>
                      </a:lnTo>
                      <a:close/>
                      <a:moveTo>
                        <a:pt x="16" y="42"/>
                      </a:moveTo>
                      <a:lnTo>
                        <a:pt x="20" y="40"/>
                      </a:lnTo>
                      <a:lnTo>
                        <a:pt x="20" y="42"/>
                      </a:lnTo>
                      <a:lnTo>
                        <a:pt x="20" y="44"/>
                      </a:lnTo>
                      <a:lnTo>
                        <a:pt x="18" y="46"/>
                      </a:lnTo>
                      <a:lnTo>
                        <a:pt x="16" y="44"/>
                      </a:lnTo>
                      <a:lnTo>
                        <a:pt x="16" y="42"/>
                      </a:lnTo>
                      <a:close/>
                      <a:moveTo>
                        <a:pt x="20" y="2"/>
                      </a:moveTo>
                      <a:lnTo>
                        <a:pt x="20" y="6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20" y="2"/>
                      </a:lnTo>
                      <a:close/>
                      <a:moveTo>
                        <a:pt x="14" y="10"/>
                      </a:moveTo>
                      <a:lnTo>
                        <a:pt x="16" y="10"/>
                      </a:lnTo>
                      <a:lnTo>
                        <a:pt x="18" y="10"/>
                      </a:lnTo>
                      <a:lnTo>
                        <a:pt x="18" y="8"/>
                      </a:lnTo>
                      <a:lnTo>
                        <a:pt x="14" y="8"/>
                      </a:lnTo>
                      <a:lnTo>
                        <a:pt x="14" y="10"/>
                      </a:lnTo>
                      <a:lnTo>
                        <a:pt x="14" y="10"/>
                      </a:lnTo>
                      <a:close/>
                      <a:moveTo>
                        <a:pt x="20" y="12"/>
                      </a:moveTo>
                      <a:lnTo>
                        <a:pt x="20" y="14"/>
                      </a:lnTo>
                      <a:lnTo>
                        <a:pt x="20" y="16"/>
                      </a:lnTo>
                      <a:lnTo>
                        <a:pt x="20" y="18"/>
                      </a:lnTo>
                      <a:lnTo>
                        <a:pt x="20" y="18"/>
                      </a:lnTo>
                      <a:lnTo>
                        <a:pt x="18" y="16"/>
                      </a:lnTo>
                      <a:lnTo>
                        <a:pt x="20" y="12"/>
                      </a:lnTo>
                      <a:lnTo>
                        <a:pt x="20" y="12"/>
                      </a:lnTo>
                      <a:close/>
                      <a:moveTo>
                        <a:pt x="18" y="30"/>
                      </a:moveTo>
                      <a:lnTo>
                        <a:pt x="18" y="28"/>
                      </a:lnTo>
                      <a:lnTo>
                        <a:pt x="20" y="30"/>
                      </a:lnTo>
                      <a:lnTo>
                        <a:pt x="20" y="32"/>
                      </a:lnTo>
                      <a:lnTo>
                        <a:pt x="18" y="32"/>
                      </a:lnTo>
                      <a:lnTo>
                        <a:pt x="18" y="30"/>
                      </a:lnTo>
                      <a:close/>
                      <a:moveTo>
                        <a:pt x="16" y="24"/>
                      </a:move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0" y="24"/>
                      </a:lnTo>
                      <a:lnTo>
                        <a:pt x="20" y="26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6"/>
                      </a:lnTo>
                      <a:lnTo>
                        <a:pt x="16" y="26"/>
                      </a:lnTo>
                      <a:lnTo>
                        <a:pt x="16" y="24"/>
                      </a:lnTo>
                      <a:close/>
                      <a:moveTo>
                        <a:pt x="6" y="18"/>
                      </a:moveTo>
                      <a:lnTo>
                        <a:pt x="8" y="18"/>
                      </a:lnTo>
                      <a:lnTo>
                        <a:pt x="10" y="20"/>
                      </a:lnTo>
                      <a:lnTo>
                        <a:pt x="10" y="22"/>
                      </a:lnTo>
                      <a:lnTo>
                        <a:pt x="12" y="24"/>
                      </a:lnTo>
                      <a:lnTo>
                        <a:pt x="14" y="26"/>
                      </a:lnTo>
                      <a:lnTo>
                        <a:pt x="12" y="28"/>
                      </a:lnTo>
                      <a:lnTo>
                        <a:pt x="8" y="28"/>
                      </a:lnTo>
                      <a:lnTo>
                        <a:pt x="8" y="28"/>
                      </a:lnTo>
                      <a:lnTo>
                        <a:pt x="8" y="24"/>
                      </a:lnTo>
                      <a:lnTo>
                        <a:pt x="10" y="22"/>
                      </a:lnTo>
                      <a:lnTo>
                        <a:pt x="8" y="20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6" y="18"/>
                      </a:lnTo>
                      <a:close/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4"/>
                      </a:lnTo>
                      <a:lnTo>
                        <a:pt x="4" y="14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2"/>
                      </a:lnTo>
                      <a:lnTo>
                        <a:pt x="8" y="8"/>
                      </a:lnTo>
                      <a:lnTo>
                        <a:pt x="6" y="6"/>
                      </a:lnTo>
                      <a:lnTo>
                        <a:pt x="8" y="4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E2D8F0"/>
                  </a:solidFill>
                  <a:round/>
                  <a:headEnd/>
                  <a:tailEnd/>
                </a:ln>
              </p:spPr>
              <p:txBody>
                <a:bodyPr vert="horz" wrap="square" lIns="45665" tIns="22832" rIns="45665" bIns="228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51511">
                    <a:defRPr/>
                  </a:pPr>
                  <a:endParaRPr lang="en-US" sz="3448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85" name="New Caledonia">
                  <a:extLst>
                    <a:ext uri="{FF2B5EF4-FFF2-40B4-BE49-F238E27FC236}">
                      <a16:creationId xmlns:a16="http://schemas.microsoft.com/office/drawing/2014/main" id="{DB7FC562-16C5-4B6D-B995-3029C1674D6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766785" y="4949940"/>
                  <a:ext cx="91865" cy="68899"/>
                </a:xfrm>
                <a:custGeom>
                  <a:avLst/>
                  <a:gdLst>
                    <a:gd name="T0" fmla="*/ 0 w 48"/>
                    <a:gd name="T1" fmla="*/ 0 h 36"/>
                    <a:gd name="T2" fmla="*/ 4 w 48"/>
                    <a:gd name="T3" fmla="*/ 4 h 36"/>
                    <a:gd name="T4" fmla="*/ 4 w 48"/>
                    <a:gd name="T5" fmla="*/ 2 h 36"/>
                    <a:gd name="T6" fmla="*/ 6 w 48"/>
                    <a:gd name="T7" fmla="*/ 4 h 36"/>
                    <a:gd name="T8" fmla="*/ 6 w 48"/>
                    <a:gd name="T9" fmla="*/ 6 h 36"/>
                    <a:gd name="T10" fmla="*/ 10 w 48"/>
                    <a:gd name="T11" fmla="*/ 8 h 36"/>
                    <a:gd name="T12" fmla="*/ 10 w 48"/>
                    <a:gd name="T13" fmla="*/ 12 h 36"/>
                    <a:gd name="T14" fmla="*/ 12 w 48"/>
                    <a:gd name="T15" fmla="*/ 12 h 36"/>
                    <a:gd name="T16" fmla="*/ 16 w 48"/>
                    <a:gd name="T17" fmla="*/ 18 h 36"/>
                    <a:gd name="T18" fmla="*/ 20 w 48"/>
                    <a:gd name="T19" fmla="*/ 22 h 36"/>
                    <a:gd name="T20" fmla="*/ 20 w 48"/>
                    <a:gd name="T21" fmla="*/ 22 h 36"/>
                    <a:gd name="T22" fmla="*/ 22 w 48"/>
                    <a:gd name="T23" fmla="*/ 24 h 36"/>
                    <a:gd name="T24" fmla="*/ 26 w 48"/>
                    <a:gd name="T25" fmla="*/ 28 h 36"/>
                    <a:gd name="T26" fmla="*/ 30 w 48"/>
                    <a:gd name="T27" fmla="*/ 32 h 36"/>
                    <a:gd name="T28" fmla="*/ 32 w 48"/>
                    <a:gd name="T29" fmla="*/ 32 h 36"/>
                    <a:gd name="T30" fmla="*/ 32 w 48"/>
                    <a:gd name="T31" fmla="*/ 36 h 36"/>
                    <a:gd name="T32" fmla="*/ 30 w 48"/>
                    <a:gd name="T33" fmla="*/ 34 h 36"/>
                    <a:gd name="T34" fmla="*/ 28 w 48"/>
                    <a:gd name="T35" fmla="*/ 36 h 36"/>
                    <a:gd name="T36" fmla="*/ 26 w 48"/>
                    <a:gd name="T37" fmla="*/ 32 h 36"/>
                    <a:gd name="T38" fmla="*/ 24 w 48"/>
                    <a:gd name="T39" fmla="*/ 34 h 36"/>
                    <a:gd name="T40" fmla="*/ 22 w 48"/>
                    <a:gd name="T41" fmla="*/ 32 h 36"/>
                    <a:gd name="T42" fmla="*/ 22 w 48"/>
                    <a:gd name="T43" fmla="*/ 30 h 36"/>
                    <a:gd name="T44" fmla="*/ 18 w 48"/>
                    <a:gd name="T45" fmla="*/ 30 h 36"/>
                    <a:gd name="T46" fmla="*/ 18 w 48"/>
                    <a:gd name="T47" fmla="*/ 26 h 36"/>
                    <a:gd name="T48" fmla="*/ 16 w 48"/>
                    <a:gd name="T49" fmla="*/ 26 h 36"/>
                    <a:gd name="T50" fmla="*/ 16 w 48"/>
                    <a:gd name="T51" fmla="*/ 26 h 36"/>
                    <a:gd name="T52" fmla="*/ 14 w 48"/>
                    <a:gd name="T53" fmla="*/ 24 h 36"/>
                    <a:gd name="T54" fmla="*/ 10 w 48"/>
                    <a:gd name="T55" fmla="*/ 20 h 36"/>
                    <a:gd name="T56" fmla="*/ 10 w 48"/>
                    <a:gd name="T57" fmla="*/ 18 h 36"/>
                    <a:gd name="T58" fmla="*/ 8 w 48"/>
                    <a:gd name="T59" fmla="*/ 18 h 36"/>
                    <a:gd name="T60" fmla="*/ 8 w 48"/>
                    <a:gd name="T61" fmla="*/ 16 h 36"/>
                    <a:gd name="T62" fmla="*/ 8 w 48"/>
                    <a:gd name="T63" fmla="*/ 14 h 36"/>
                    <a:gd name="T64" fmla="*/ 4 w 48"/>
                    <a:gd name="T65" fmla="*/ 12 h 36"/>
                    <a:gd name="T66" fmla="*/ 2 w 48"/>
                    <a:gd name="T67" fmla="*/ 6 h 36"/>
                    <a:gd name="T68" fmla="*/ 2 w 48"/>
                    <a:gd name="T69" fmla="*/ 4 h 36"/>
                    <a:gd name="T70" fmla="*/ 0 w 48"/>
                    <a:gd name="T71" fmla="*/ 2 h 36"/>
                    <a:gd name="T72" fmla="*/ 0 w 48"/>
                    <a:gd name="T73" fmla="*/ 0 h 36"/>
                    <a:gd name="T74" fmla="*/ 44 w 48"/>
                    <a:gd name="T75" fmla="*/ 22 h 36"/>
                    <a:gd name="T76" fmla="*/ 46 w 48"/>
                    <a:gd name="T77" fmla="*/ 22 h 36"/>
                    <a:gd name="T78" fmla="*/ 48 w 48"/>
                    <a:gd name="T79" fmla="*/ 22 h 36"/>
                    <a:gd name="T80" fmla="*/ 48 w 48"/>
                    <a:gd name="T81" fmla="*/ 26 h 36"/>
                    <a:gd name="T82" fmla="*/ 48 w 48"/>
                    <a:gd name="T83" fmla="*/ 26 h 36"/>
                    <a:gd name="T84" fmla="*/ 46 w 48"/>
                    <a:gd name="T85" fmla="*/ 26 h 36"/>
                    <a:gd name="T86" fmla="*/ 44 w 48"/>
                    <a:gd name="T87" fmla="*/ 24 h 36"/>
                    <a:gd name="T88" fmla="*/ 44 w 48"/>
                    <a:gd name="T89" fmla="*/ 22 h 36"/>
                    <a:gd name="T90" fmla="*/ 38 w 48"/>
                    <a:gd name="T91" fmla="*/ 10 h 36"/>
                    <a:gd name="T92" fmla="*/ 36 w 48"/>
                    <a:gd name="T93" fmla="*/ 12 h 36"/>
                    <a:gd name="T94" fmla="*/ 36 w 48"/>
                    <a:gd name="T95" fmla="*/ 12 h 36"/>
                    <a:gd name="T96" fmla="*/ 36 w 48"/>
                    <a:gd name="T97" fmla="*/ 14 h 36"/>
                    <a:gd name="T98" fmla="*/ 36 w 48"/>
                    <a:gd name="T99" fmla="*/ 16 h 36"/>
                    <a:gd name="T100" fmla="*/ 40 w 48"/>
                    <a:gd name="T101" fmla="*/ 18 h 36"/>
                    <a:gd name="T102" fmla="*/ 40 w 48"/>
                    <a:gd name="T103" fmla="*/ 16 h 36"/>
                    <a:gd name="T104" fmla="*/ 38 w 48"/>
                    <a:gd name="T105" fmla="*/ 14 h 36"/>
                    <a:gd name="T106" fmla="*/ 40 w 48"/>
                    <a:gd name="T107" fmla="*/ 12 h 36"/>
                    <a:gd name="T108" fmla="*/ 40 w 48"/>
                    <a:gd name="T109" fmla="*/ 10 h 36"/>
                    <a:gd name="T110" fmla="*/ 38 w 48"/>
                    <a:gd name="T111" fmla="*/ 10 h 36"/>
                    <a:gd name="T112" fmla="*/ 30 w 48"/>
                    <a:gd name="T113" fmla="*/ 6 h 36"/>
                    <a:gd name="T114" fmla="*/ 30 w 48"/>
                    <a:gd name="T115" fmla="*/ 8 h 36"/>
                    <a:gd name="T116" fmla="*/ 28 w 48"/>
                    <a:gd name="T117" fmla="*/ 10 h 36"/>
                    <a:gd name="T118" fmla="*/ 30 w 48"/>
                    <a:gd name="T119" fmla="*/ 10 h 36"/>
                    <a:gd name="T120" fmla="*/ 32 w 48"/>
                    <a:gd name="T121" fmla="*/ 8 h 36"/>
                    <a:gd name="T122" fmla="*/ 32 w 48"/>
                    <a:gd name="T123" fmla="*/ 6 h 36"/>
                    <a:gd name="T124" fmla="*/ 30 w 48"/>
                    <a:gd name="T125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48" h="36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4" y="2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10" y="8"/>
                      </a:lnTo>
                      <a:lnTo>
                        <a:pt x="10" y="12"/>
                      </a:lnTo>
                      <a:lnTo>
                        <a:pt x="12" y="12"/>
                      </a:lnTo>
                      <a:lnTo>
                        <a:pt x="16" y="18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22" y="24"/>
                      </a:lnTo>
                      <a:lnTo>
                        <a:pt x="26" y="28"/>
                      </a:lnTo>
                      <a:lnTo>
                        <a:pt x="30" y="32"/>
                      </a:lnTo>
                      <a:lnTo>
                        <a:pt x="32" y="32"/>
                      </a:lnTo>
                      <a:lnTo>
                        <a:pt x="32" y="36"/>
                      </a:lnTo>
                      <a:lnTo>
                        <a:pt x="30" y="34"/>
                      </a:lnTo>
                      <a:lnTo>
                        <a:pt x="28" y="36"/>
                      </a:lnTo>
                      <a:lnTo>
                        <a:pt x="26" y="32"/>
                      </a:lnTo>
                      <a:lnTo>
                        <a:pt x="24" y="34"/>
                      </a:lnTo>
                      <a:lnTo>
                        <a:pt x="22" y="32"/>
                      </a:lnTo>
                      <a:lnTo>
                        <a:pt x="22" y="30"/>
                      </a:lnTo>
                      <a:lnTo>
                        <a:pt x="18" y="30"/>
                      </a:lnTo>
                      <a:lnTo>
                        <a:pt x="18" y="26"/>
                      </a:lnTo>
                      <a:lnTo>
                        <a:pt x="16" y="26"/>
                      </a:lnTo>
                      <a:lnTo>
                        <a:pt x="16" y="26"/>
                      </a:lnTo>
                      <a:lnTo>
                        <a:pt x="14" y="24"/>
                      </a:lnTo>
                      <a:lnTo>
                        <a:pt x="10" y="20"/>
                      </a:lnTo>
                      <a:lnTo>
                        <a:pt x="10" y="18"/>
                      </a:lnTo>
                      <a:lnTo>
                        <a:pt x="8" y="18"/>
                      </a:lnTo>
                      <a:lnTo>
                        <a:pt x="8" y="16"/>
                      </a:lnTo>
                      <a:lnTo>
                        <a:pt x="8" y="14"/>
                      </a:lnTo>
                      <a:lnTo>
                        <a:pt x="4" y="12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44" y="22"/>
                      </a:moveTo>
                      <a:lnTo>
                        <a:pt x="46" y="22"/>
                      </a:lnTo>
                      <a:lnTo>
                        <a:pt x="48" y="22"/>
                      </a:lnTo>
                      <a:lnTo>
                        <a:pt x="48" y="26"/>
                      </a:lnTo>
                      <a:lnTo>
                        <a:pt x="48" y="26"/>
                      </a:lnTo>
                      <a:lnTo>
                        <a:pt x="46" y="26"/>
                      </a:lnTo>
                      <a:lnTo>
                        <a:pt x="44" y="24"/>
                      </a:lnTo>
                      <a:lnTo>
                        <a:pt x="44" y="22"/>
                      </a:lnTo>
                      <a:close/>
                      <a:moveTo>
                        <a:pt x="38" y="10"/>
                      </a:move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4"/>
                      </a:lnTo>
                      <a:lnTo>
                        <a:pt x="36" y="16"/>
                      </a:lnTo>
                      <a:lnTo>
                        <a:pt x="40" y="18"/>
                      </a:lnTo>
                      <a:lnTo>
                        <a:pt x="40" y="16"/>
                      </a:lnTo>
                      <a:lnTo>
                        <a:pt x="38" y="14"/>
                      </a:lnTo>
                      <a:lnTo>
                        <a:pt x="40" y="12"/>
                      </a:lnTo>
                      <a:lnTo>
                        <a:pt x="40" y="10"/>
                      </a:lnTo>
                      <a:lnTo>
                        <a:pt x="38" y="10"/>
                      </a:lnTo>
                      <a:close/>
                      <a:moveTo>
                        <a:pt x="30" y="6"/>
                      </a:moveTo>
                      <a:lnTo>
                        <a:pt x="30" y="8"/>
                      </a:lnTo>
                      <a:lnTo>
                        <a:pt x="28" y="10"/>
                      </a:lnTo>
                      <a:lnTo>
                        <a:pt x="30" y="10"/>
                      </a:lnTo>
                      <a:lnTo>
                        <a:pt x="32" y="8"/>
                      </a:lnTo>
                      <a:lnTo>
                        <a:pt x="32" y="6"/>
                      </a:lnTo>
                      <a:lnTo>
                        <a:pt x="30" y="6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E2D8F0"/>
                  </a:solidFill>
                  <a:round/>
                  <a:headEnd/>
                  <a:tailEnd/>
                </a:ln>
              </p:spPr>
              <p:txBody>
                <a:bodyPr vert="horz" wrap="square" lIns="45665" tIns="22832" rIns="45665" bIns="228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51511">
                    <a:defRPr/>
                  </a:pPr>
                  <a:endParaRPr lang="en-US" sz="3448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66" name="Nepal">
                <a:extLst>
                  <a:ext uri="{FF2B5EF4-FFF2-40B4-BE49-F238E27FC236}">
                    <a16:creationId xmlns:a16="http://schemas.microsoft.com/office/drawing/2014/main" id="{F028E61E-B8AB-4672-95C6-719B4BFB1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887" y="3663576"/>
                <a:ext cx="195214" cy="103348"/>
              </a:xfrm>
              <a:custGeom>
                <a:avLst/>
                <a:gdLst>
                  <a:gd name="T0" fmla="*/ 6 w 102"/>
                  <a:gd name="T1" fmla="*/ 0 h 54"/>
                  <a:gd name="T2" fmla="*/ 10 w 102"/>
                  <a:gd name="T3" fmla="*/ 2 h 54"/>
                  <a:gd name="T4" fmla="*/ 14 w 102"/>
                  <a:gd name="T5" fmla="*/ 4 h 54"/>
                  <a:gd name="T6" fmla="*/ 18 w 102"/>
                  <a:gd name="T7" fmla="*/ 2 h 54"/>
                  <a:gd name="T8" fmla="*/ 24 w 102"/>
                  <a:gd name="T9" fmla="*/ 4 h 54"/>
                  <a:gd name="T10" fmla="*/ 30 w 102"/>
                  <a:gd name="T11" fmla="*/ 6 h 54"/>
                  <a:gd name="T12" fmla="*/ 36 w 102"/>
                  <a:gd name="T13" fmla="*/ 10 h 54"/>
                  <a:gd name="T14" fmla="*/ 38 w 102"/>
                  <a:gd name="T15" fmla="*/ 12 h 54"/>
                  <a:gd name="T16" fmla="*/ 42 w 102"/>
                  <a:gd name="T17" fmla="*/ 18 h 54"/>
                  <a:gd name="T18" fmla="*/ 44 w 102"/>
                  <a:gd name="T19" fmla="*/ 14 h 54"/>
                  <a:gd name="T20" fmla="*/ 46 w 102"/>
                  <a:gd name="T21" fmla="*/ 14 h 54"/>
                  <a:gd name="T22" fmla="*/ 52 w 102"/>
                  <a:gd name="T23" fmla="*/ 14 h 54"/>
                  <a:gd name="T24" fmla="*/ 54 w 102"/>
                  <a:gd name="T25" fmla="*/ 20 h 54"/>
                  <a:gd name="T26" fmla="*/ 62 w 102"/>
                  <a:gd name="T27" fmla="*/ 20 h 54"/>
                  <a:gd name="T28" fmla="*/ 62 w 102"/>
                  <a:gd name="T29" fmla="*/ 28 h 54"/>
                  <a:gd name="T30" fmla="*/ 68 w 102"/>
                  <a:gd name="T31" fmla="*/ 30 h 54"/>
                  <a:gd name="T32" fmla="*/ 72 w 102"/>
                  <a:gd name="T33" fmla="*/ 28 h 54"/>
                  <a:gd name="T34" fmla="*/ 80 w 102"/>
                  <a:gd name="T35" fmla="*/ 24 h 54"/>
                  <a:gd name="T36" fmla="*/ 82 w 102"/>
                  <a:gd name="T37" fmla="*/ 30 h 54"/>
                  <a:gd name="T38" fmla="*/ 88 w 102"/>
                  <a:gd name="T39" fmla="*/ 34 h 54"/>
                  <a:gd name="T40" fmla="*/ 94 w 102"/>
                  <a:gd name="T41" fmla="*/ 34 h 54"/>
                  <a:gd name="T42" fmla="*/ 98 w 102"/>
                  <a:gd name="T43" fmla="*/ 32 h 54"/>
                  <a:gd name="T44" fmla="*/ 102 w 102"/>
                  <a:gd name="T45" fmla="*/ 36 h 54"/>
                  <a:gd name="T46" fmla="*/ 102 w 102"/>
                  <a:gd name="T47" fmla="*/ 46 h 54"/>
                  <a:gd name="T48" fmla="*/ 94 w 102"/>
                  <a:gd name="T49" fmla="*/ 54 h 54"/>
                  <a:gd name="T50" fmla="*/ 88 w 102"/>
                  <a:gd name="T51" fmla="*/ 52 h 54"/>
                  <a:gd name="T52" fmla="*/ 72 w 102"/>
                  <a:gd name="T53" fmla="*/ 50 h 54"/>
                  <a:gd name="T54" fmla="*/ 64 w 102"/>
                  <a:gd name="T55" fmla="*/ 48 h 54"/>
                  <a:gd name="T56" fmla="*/ 60 w 102"/>
                  <a:gd name="T57" fmla="*/ 42 h 54"/>
                  <a:gd name="T58" fmla="*/ 48 w 102"/>
                  <a:gd name="T59" fmla="*/ 42 h 54"/>
                  <a:gd name="T60" fmla="*/ 38 w 102"/>
                  <a:gd name="T61" fmla="*/ 42 h 54"/>
                  <a:gd name="T62" fmla="*/ 32 w 102"/>
                  <a:gd name="T63" fmla="*/ 38 h 54"/>
                  <a:gd name="T64" fmla="*/ 24 w 102"/>
                  <a:gd name="T65" fmla="*/ 36 h 54"/>
                  <a:gd name="T66" fmla="*/ 16 w 102"/>
                  <a:gd name="T67" fmla="*/ 28 h 54"/>
                  <a:gd name="T68" fmla="*/ 8 w 102"/>
                  <a:gd name="T69" fmla="*/ 24 h 54"/>
                  <a:gd name="T70" fmla="*/ 4 w 102"/>
                  <a:gd name="T71" fmla="*/ 24 h 54"/>
                  <a:gd name="T72" fmla="*/ 0 w 102"/>
                  <a:gd name="T73" fmla="*/ 20 h 54"/>
                  <a:gd name="T74" fmla="*/ 4 w 102"/>
                  <a:gd name="T75" fmla="*/ 12 h 54"/>
                  <a:gd name="T76" fmla="*/ 6 w 102"/>
                  <a:gd name="T7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2" h="54">
                    <a:moveTo>
                      <a:pt x="6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4" y="2"/>
                    </a:lnTo>
                    <a:lnTo>
                      <a:pt x="24" y="4"/>
                    </a:lnTo>
                    <a:lnTo>
                      <a:pt x="28" y="4"/>
                    </a:lnTo>
                    <a:lnTo>
                      <a:pt x="30" y="6"/>
                    </a:lnTo>
                    <a:lnTo>
                      <a:pt x="32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38" y="12"/>
                    </a:lnTo>
                    <a:lnTo>
                      <a:pt x="42" y="16"/>
                    </a:lnTo>
                    <a:lnTo>
                      <a:pt x="42" y="18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8" y="14"/>
                    </a:lnTo>
                    <a:lnTo>
                      <a:pt x="52" y="14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60" y="20"/>
                    </a:lnTo>
                    <a:lnTo>
                      <a:pt x="62" y="20"/>
                    </a:lnTo>
                    <a:lnTo>
                      <a:pt x="60" y="24"/>
                    </a:lnTo>
                    <a:lnTo>
                      <a:pt x="62" y="28"/>
                    </a:lnTo>
                    <a:lnTo>
                      <a:pt x="64" y="28"/>
                    </a:lnTo>
                    <a:lnTo>
                      <a:pt x="68" y="30"/>
                    </a:lnTo>
                    <a:lnTo>
                      <a:pt x="70" y="28"/>
                    </a:lnTo>
                    <a:lnTo>
                      <a:pt x="72" y="28"/>
                    </a:lnTo>
                    <a:lnTo>
                      <a:pt x="74" y="24"/>
                    </a:lnTo>
                    <a:lnTo>
                      <a:pt x="80" y="24"/>
                    </a:lnTo>
                    <a:lnTo>
                      <a:pt x="82" y="26"/>
                    </a:lnTo>
                    <a:lnTo>
                      <a:pt x="82" y="30"/>
                    </a:lnTo>
                    <a:lnTo>
                      <a:pt x="86" y="30"/>
                    </a:lnTo>
                    <a:lnTo>
                      <a:pt x="88" y="34"/>
                    </a:lnTo>
                    <a:lnTo>
                      <a:pt x="92" y="34"/>
                    </a:lnTo>
                    <a:lnTo>
                      <a:pt x="94" y="34"/>
                    </a:lnTo>
                    <a:lnTo>
                      <a:pt x="96" y="34"/>
                    </a:lnTo>
                    <a:lnTo>
                      <a:pt x="98" y="32"/>
                    </a:lnTo>
                    <a:lnTo>
                      <a:pt x="102" y="34"/>
                    </a:lnTo>
                    <a:lnTo>
                      <a:pt x="102" y="36"/>
                    </a:lnTo>
                    <a:lnTo>
                      <a:pt x="100" y="42"/>
                    </a:lnTo>
                    <a:lnTo>
                      <a:pt x="102" y="46"/>
                    </a:lnTo>
                    <a:lnTo>
                      <a:pt x="102" y="52"/>
                    </a:lnTo>
                    <a:lnTo>
                      <a:pt x="94" y="54"/>
                    </a:lnTo>
                    <a:lnTo>
                      <a:pt x="90" y="52"/>
                    </a:lnTo>
                    <a:lnTo>
                      <a:pt x="88" y="52"/>
                    </a:lnTo>
                    <a:lnTo>
                      <a:pt x="76" y="48"/>
                    </a:lnTo>
                    <a:lnTo>
                      <a:pt x="72" y="50"/>
                    </a:lnTo>
                    <a:lnTo>
                      <a:pt x="70" y="50"/>
                    </a:lnTo>
                    <a:lnTo>
                      <a:pt x="64" y="48"/>
                    </a:lnTo>
                    <a:lnTo>
                      <a:pt x="60" y="46"/>
                    </a:lnTo>
                    <a:lnTo>
                      <a:pt x="60" y="42"/>
                    </a:lnTo>
                    <a:lnTo>
                      <a:pt x="54" y="40"/>
                    </a:lnTo>
                    <a:lnTo>
                      <a:pt x="48" y="42"/>
                    </a:lnTo>
                    <a:lnTo>
                      <a:pt x="46" y="40"/>
                    </a:lnTo>
                    <a:lnTo>
                      <a:pt x="38" y="42"/>
                    </a:lnTo>
                    <a:lnTo>
                      <a:pt x="34" y="38"/>
                    </a:lnTo>
                    <a:lnTo>
                      <a:pt x="32" y="38"/>
                    </a:lnTo>
                    <a:lnTo>
                      <a:pt x="30" y="38"/>
                    </a:lnTo>
                    <a:lnTo>
                      <a:pt x="24" y="36"/>
                    </a:lnTo>
                    <a:lnTo>
                      <a:pt x="20" y="32"/>
                    </a:lnTo>
                    <a:lnTo>
                      <a:pt x="16" y="28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6" y="24"/>
                    </a:lnTo>
                    <a:lnTo>
                      <a:pt x="4" y="24"/>
                    </a:lnTo>
                    <a:lnTo>
                      <a:pt x="2" y="22"/>
                    </a:lnTo>
                    <a:lnTo>
                      <a:pt x="0" y="20"/>
                    </a:lnTo>
                    <a:lnTo>
                      <a:pt x="4" y="16"/>
                    </a:lnTo>
                    <a:lnTo>
                      <a:pt x="4" y="12"/>
                    </a:lnTo>
                    <a:lnTo>
                      <a:pt x="6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7" name="Myanmar">
                <a:extLst>
                  <a:ext uri="{FF2B5EF4-FFF2-40B4-BE49-F238E27FC236}">
                    <a16:creationId xmlns:a16="http://schemas.microsoft.com/office/drawing/2014/main" id="{4AE73CC1-AF61-405F-A967-99A8378BEF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4932" y="3717164"/>
                <a:ext cx="206697" cy="470810"/>
              </a:xfrm>
              <a:custGeom>
                <a:avLst/>
                <a:gdLst>
                  <a:gd name="T0" fmla="*/ 60 w 108"/>
                  <a:gd name="T1" fmla="*/ 2 h 246"/>
                  <a:gd name="T2" fmla="*/ 70 w 108"/>
                  <a:gd name="T3" fmla="*/ 18 h 246"/>
                  <a:gd name="T4" fmla="*/ 66 w 108"/>
                  <a:gd name="T5" fmla="*/ 34 h 246"/>
                  <a:gd name="T6" fmla="*/ 60 w 108"/>
                  <a:gd name="T7" fmla="*/ 42 h 246"/>
                  <a:gd name="T8" fmla="*/ 62 w 108"/>
                  <a:gd name="T9" fmla="*/ 52 h 246"/>
                  <a:gd name="T10" fmla="*/ 74 w 108"/>
                  <a:gd name="T11" fmla="*/ 58 h 246"/>
                  <a:gd name="T12" fmla="*/ 78 w 108"/>
                  <a:gd name="T13" fmla="*/ 66 h 246"/>
                  <a:gd name="T14" fmla="*/ 90 w 108"/>
                  <a:gd name="T15" fmla="*/ 70 h 246"/>
                  <a:gd name="T16" fmla="*/ 84 w 108"/>
                  <a:gd name="T17" fmla="*/ 84 h 246"/>
                  <a:gd name="T18" fmla="*/ 92 w 108"/>
                  <a:gd name="T19" fmla="*/ 88 h 246"/>
                  <a:gd name="T20" fmla="*/ 108 w 108"/>
                  <a:gd name="T21" fmla="*/ 88 h 246"/>
                  <a:gd name="T22" fmla="*/ 102 w 108"/>
                  <a:gd name="T23" fmla="*/ 100 h 246"/>
                  <a:gd name="T24" fmla="*/ 90 w 108"/>
                  <a:gd name="T25" fmla="*/ 108 h 246"/>
                  <a:gd name="T26" fmla="*/ 84 w 108"/>
                  <a:gd name="T27" fmla="*/ 116 h 246"/>
                  <a:gd name="T28" fmla="*/ 72 w 108"/>
                  <a:gd name="T29" fmla="*/ 126 h 246"/>
                  <a:gd name="T30" fmla="*/ 68 w 108"/>
                  <a:gd name="T31" fmla="*/ 136 h 246"/>
                  <a:gd name="T32" fmla="*/ 82 w 108"/>
                  <a:gd name="T33" fmla="*/ 152 h 246"/>
                  <a:gd name="T34" fmla="*/ 82 w 108"/>
                  <a:gd name="T35" fmla="*/ 166 h 246"/>
                  <a:gd name="T36" fmla="*/ 86 w 108"/>
                  <a:gd name="T37" fmla="*/ 186 h 246"/>
                  <a:gd name="T38" fmla="*/ 94 w 108"/>
                  <a:gd name="T39" fmla="*/ 204 h 246"/>
                  <a:gd name="T40" fmla="*/ 98 w 108"/>
                  <a:gd name="T41" fmla="*/ 222 h 246"/>
                  <a:gd name="T42" fmla="*/ 90 w 108"/>
                  <a:gd name="T43" fmla="*/ 240 h 246"/>
                  <a:gd name="T44" fmla="*/ 86 w 108"/>
                  <a:gd name="T45" fmla="*/ 236 h 246"/>
                  <a:gd name="T46" fmla="*/ 88 w 108"/>
                  <a:gd name="T47" fmla="*/ 230 h 246"/>
                  <a:gd name="T48" fmla="*/ 88 w 108"/>
                  <a:gd name="T49" fmla="*/ 218 h 246"/>
                  <a:gd name="T50" fmla="*/ 86 w 108"/>
                  <a:gd name="T51" fmla="*/ 200 h 246"/>
                  <a:gd name="T52" fmla="*/ 80 w 108"/>
                  <a:gd name="T53" fmla="*/ 196 h 246"/>
                  <a:gd name="T54" fmla="*/ 76 w 108"/>
                  <a:gd name="T55" fmla="*/ 182 h 246"/>
                  <a:gd name="T56" fmla="*/ 72 w 108"/>
                  <a:gd name="T57" fmla="*/ 164 h 246"/>
                  <a:gd name="T58" fmla="*/ 70 w 108"/>
                  <a:gd name="T59" fmla="*/ 160 h 246"/>
                  <a:gd name="T60" fmla="*/ 62 w 108"/>
                  <a:gd name="T61" fmla="*/ 148 h 246"/>
                  <a:gd name="T62" fmla="*/ 62 w 108"/>
                  <a:gd name="T63" fmla="*/ 150 h 246"/>
                  <a:gd name="T64" fmla="*/ 54 w 108"/>
                  <a:gd name="T65" fmla="*/ 156 h 246"/>
                  <a:gd name="T66" fmla="*/ 50 w 108"/>
                  <a:gd name="T67" fmla="*/ 162 h 246"/>
                  <a:gd name="T68" fmla="*/ 40 w 108"/>
                  <a:gd name="T69" fmla="*/ 166 h 246"/>
                  <a:gd name="T70" fmla="*/ 34 w 108"/>
                  <a:gd name="T71" fmla="*/ 168 h 246"/>
                  <a:gd name="T72" fmla="*/ 32 w 108"/>
                  <a:gd name="T73" fmla="*/ 164 h 246"/>
                  <a:gd name="T74" fmla="*/ 34 w 108"/>
                  <a:gd name="T75" fmla="*/ 148 h 246"/>
                  <a:gd name="T76" fmla="*/ 30 w 108"/>
                  <a:gd name="T77" fmla="*/ 134 h 246"/>
                  <a:gd name="T78" fmla="*/ 22 w 108"/>
                  <a:gd name="T79" fmla="*/ 122 h 246"/>
                  <a:gd name="T80" fmla="*/ 14 w 108"/>
                  <a:gd name="T81" fmla="*/ 122 h 246"/>
                  <a:gd name="T82" fmla="*/ 18 w 108"/>
                  <a:gd name="T83" fmla="*/ 122 h 246"/>
                  <a:gd name="T84" fmla="*/ 18 w 108"/>
                  <a:gd name="T85" fmla="*/ 114 h 246"/>
                  <a:gd name="T86" fmla="*/ 8 w 108"/>
                  <a:gd name="T87" fmla="*/ 112 h 246"/>
                  <a:gd name="T88" fmla="*/ 8 w 108"/>
                  <a:gd name="T89" fmla="*/ 110 h 246"/>
                  <a:gd name="T90" fmla="*/ 0 w 108"/>
                  <a:gd name="T91" fmla="*/ 96 h 246"/>
                  <a:gd name="T92" fmla="*/ 6 w 108"/>
                  <a:gd name="T93" fmla="*/ 86 h 246"/>
                  <a:gd name="T94" fmla="*/ 10 w 108"/>
                  <a:gd name="T95" fmla="*/ 72 h 246"/>
                  <a:gd name="T96" fmla="*/ 18 w 108"/>
                  <a:gd name="T97" fmla="*/ 60 h 246"/>
                  <a:gd name="T98" fmla="*/ 24 w 108"/>
                  <a:gd name="T99" fmla="*/ 34 h 246"/>
                  <a:gd name="T100" fmla="*/ 34 w 108"/>
                  <a:gd name="T101" fmla="*/ 14 h 246"/>
                  <a:gd name="T102" fmla="*/ 46 w 108"/>
                  <a:gd name="T103" fmla="*/ 8 h 246"/>
                  <a:gd name="T104" fmla="*/ 16 w 108"/>
                  <a:gd name="T105" fmla="*/ 13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8" h="246">
                    <a:moveTo>
                      <a:pt x="48" y="0"/>
                    </a:moveTo>
                    <a:lnTo>
                      <a:pt x="50" y="0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0" y="2"/>
                    </a:lnTo>
                    <a:lnTo>
                      <a:pt x="62" y="4"/>
                    </a:lnTo>
                    <a:lnTo>
                      <a:pt x="62" y="8"/>
                    </a:lnTo>
                    <a:lnTo>
                      <a:pt x="64" y="8"/>
                    </a:lnTo>
                    <a:lnTo>
                      <a:pt x="66" y="10"/>
                    </a:lnTo>
                    <a:lnTo>
                      <a:pt x="66" y="14"/>
                    </a:lnTo>
                    <a:lnTo>
                      <a:pt x="70" y="18"/>
                    </a:lnTo>
                    <a:lnTo>
                      <a:pt x="70" y="22"/>
                    </a:lnTo>
                    <a:lnTo>
                      <a:pt x="68" y="28"/>
                    </a:lnTo>
                    <a:lnTo>
                      <a:pt x="68" y="30"/>
                    </a:lnTo>
                    <a:lnTo>
                      <a:pt x="68" y="32"/>
                    </a:lnTo>
                    <a:lnTo>
                      <a:pt x="66" y="32"/>
                    </a:lnTo>
                    <a:lnTo>
                      <a:pt x="66" y="34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2" y="40"/>
                    </a:lnTo>
                    <a:lnTo>
                      <a:pt x="60" y="42"/>
                    </a:lnTo>
                    <a:lnTo>
                      <a:pt x="60" y="44"/>
                    </a:lnTo>
                    <a:lnTo>
                      <a:pt x="60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64" y="54"/>
                    </a:lnTo>
                    <a:lnTo>
                      <a:pt x="64" y="56"/>
                    </a:lnTo>
                    <a:lnTo>
                      <a:pt x="64" y="60"/>
                    </a:lnTo>
                    <a:lnTo>
                      <a:pt x="68" y="58"/>
                    </a:lnTo>
                    <a:lnTo>
                      <a:pt x="74" y="56"/>
                    </a:lnTo>
                    <a:lnTo>
                      <a:pt x="74" y="58"/>
                    </a:lnTo>
                    <a:lnTo>
                      <a:pt x="74" y="60"/>
                    </a:lnTo>
                    <a:lnTo>
                      <a:pt x="74" y="60"/>
                    </a:lnTo>
                    <a:lnTo>
                      <a:pt x="78" y="60"/>
                    </a:lnTo>
                    <a:lnTo>
                      <a:pt x="78" y="62"/>
                    </a:lnTo>
                    <a:lnTo>
                      <a:pt x="78" y="64"/>
                    </a:lnTo>
                    <a:lnTo>
                      <a:pt x="78" y="66"/>
                    </a:lnTo>
                    <a:lnTo>
                      <a:pt x="82" y="66"/>
                    </a:lnTo>
                    <a:lnTo>
                      <a:pt x="82" y="68"/>
                    </a:lnTo>
                    <a:lnTo>
                      <a:pt x="82" y="70"/>
                    </a:lnTo>
                    <a:lnTo>
                      <a:pt x="84" y="68"/>
                    </a:lnTo>
                    <a:lnTo>
                      <a:pt x="86" y="68"/>
                    </a:lnTo>
                    <a:lnTo>
                      <a:pt x="90" y="70"/>
                    </a:lnTo>
                    <a:lnTo>
                      <a:pt x="90" y="72"/>
                    </a:lnTo>
                    <a:lnTo>
                      <a:pt x="88" y="74"/>
                    </a:lnTo>
                    <a:lnTo>
                      <a:pt x="88" y="76"/>
                    </a:lnTo>
                    <a:lnTo>
                      <a:pt x="86" y="80"/>
                    </a:lnTo>
                    <a:lnTo>
                      <a:pt x="84" y="82"/>
                    </a:lnTo>
                    <a:lnTo>
                      <a:pt x="84" y="84"/>
                    </a:lnTo>
                    <a:lnTo>
                      <a:pt x="86" y="82"/>
                    </a:lnTo>
                    <a:lnTo>
                      <a:pt x="90" y="84"/>
                    </a:lnTo>
                    <a:lnTo>
                      <a:pt x="90" y="84"/>
                    </a:lnTo>
                    <a:lnTo>
                      <a:pt x="92" y="82"/>
                    </a:lnTo>
                    <a:lnTo>
                      <a:pt x="94" y="84"/>
                    </a:lnTo>
                    <a:lnTo>
                      <a:pt x="92" y="88"/>
                    </a:lnTo>
                    <a:lnTo>
                      <a:pt x="94" y="90"/>
                    </a:lnTo>
                    <a:lnTo>
                      <a:pt x="96" y="92"/>
                    </a:lnTo>
                    <a:lnTo>
                      <a:pt x="98" y="90"/>
                    </a:lnTo>
                    <a:lnTo>
                      <a:pt x="100" y="90"/>
                    </a:lnTo>
                    <a:lnTo>
                      <a:pt x="106" y="88"/>
                    </a:lnTo>
                    <a:lnTo>
                      <a:pt x="108" y="88"/>
                    </a:lnTo>
                    <a:lnTo>
                      <a:pt x="108" y="90"/>
                    </a:lnTo>
                    <a:lnTo>
                      <a:pt x="106" y="94"/>
                    </a:lnTo>
                    <a:lnTo>
                      <a:pt x="102" y="94"/>
                    </a:lnTo>
                    <a:lnTo>
                      <a:pt x="102" y="96"/>
                    </a:lnTo>
                    <a:lnTo>
                      <a:pt x="100" y="98"/>
                    </a:lnTo>
                    <a:lnTo>
                      <a:pt x="102" y="100"/>
                    </a:lnTo>
                    <a:lnTo>
                      <a:pt x="98" y="102"/>
                    </a:lnTo>
                    <a:lnTo>
                      <a:pt x="98" y="102"/>
                    </a:lnTo>
                    <a:lnTo>
                      <a:pt x="96" y="106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90" y="108"/>
                    </a:lnTo>
                    <a:lnTo>
                      <a:pt x="90" y="110"/>
                    </a:lnTo>
                    <a:lnTo>
                      <a:pt x="90" y="112"/>
                    </a:lnTo>
                    <a:lnTo>
                      <a:pt x="86" y="110"/>
                    </a:lnTo>
                    <a:lnTo>
                      <a:pt x="86" y="112"/>
                    </a:lnTo>
                    <a:lnTo>
                      <a:pt x="86" y="114"/>
                    </a:lnTo>
                    <a:lnTo>
                      <a:pt x="84" y="116"/>
                    </a:lnTo>
                    <a:lnTo>
                      <a:pt x="82" y="116"/>
                    </a:lnTo>
                    <a:lnTo>
                      <a:pt x="78" y="118"/>
                    </a:lnTo>
                    <a:lnTo>
                      <a:pt x="74" y="116"/>
                    </a:lnTo>
                    <a:lnTo>
                      <a:pt x="72" y="120"/>
                    </a:lnTo>
                    <a:lnTo>
                      <a:pt x="72" y="124"/>
                    </a:lnTo>
                    <a:lnTo>
                      <a:pt x="72" y="126"/>
                    </a:lnTo>
                    <a:lnTo>
                      <a:pt x="72" y="128"/>
                    </a:lnTo>
                    <a:lnTo>
                      <a:pt x="72" y="132"/>
                    </a:lnTo>
                    <a:lnTo>
                      <a:pt x="70" y="132"/>
                    </a:lnTo>
                    <a:lnTo>
                      <a:pt x="66" y="134"/>
                    </a:lnTo>
                    <a:lnTo>
                      <a:pt x="66" y="136"/>
                    </a:lnTo>
                    <a:lnTo>
                      <a:pt x="68" y="136"/>
                    </a:lnTo>
                    <a:lnTo>
                      <a:pt x="70" y="140"/>
                    </a:lnTo>
                    <a:lnTo>
                      <a:pt x="72" y="142"/>
                    </a:lnTo>
                    <a:lnTo>
                      <a:pt x="72" y="144"/>
                    </a:lnTo>
                    <a:lnTo>
                      <a:pt x="76" y="146"/>
                    </a:lnTo>
                    <a:lnTo>
                      <a:pt x="78" y="152"/>
                    </a:lnTo>
                    <a:lnTo>
                      <a:pt x="82" y="152"/>
                    </a:lnTo>
                    <a:lnTo>
                      <a:pt x="82" y="156"/>
                    </a:lnTo>
                    <a:lnTo>
                      <a:pt x="84" y="158"/>
                    </a:lnTo>
                    <a:lnTo>
                      <a:pt x="86" y="160"/>
                    </a:lnTo>
                    <a:lnTo>
                      <a:pt x="86" y="162"/>
                    </a:lnTo>
                    <a:lnTo>
                      <a:pt x="84" y="164"/>
                    </a:lnTo>
                    <a:lnTo>
                      <a:pt x="82" y="166"/>
                    </a:lnTo>
                    <a:lnTo>
                      <a:pt x="84" y="172"/>
                    </a:lnTo>
                    <a:lnTo>
                      <a:pt x="84" y="174"/>
                    </a:lnTo>
                    <a:lnTo>
                      <a:pt x="80" y="176"/>
                    </a:lnTo>
                    <a:lnTo>
                      <a:pt x="82" y="180"/>
                    </a:lnTo>
                    <a:lnTo>
                      <a:pt x="84" y="182"/>
                    </a:lnTo>
                    <a:lnTo>
                      <a:pt x="86" y="186"/>
                    </a:lnTo>
                    <a:lnTo>
                      <a:pt x="90" y="188"/>
                    </a:lnTo>
                    <a:lnTo>
                      <a:pt x="92" y="192"/>
                    </a:lnTo>
                    <a:lnTo>
                      <a:pt x="94" y="196"/>
                    </a:lnTo>
                    <a:lnTo>
                      <a:pt x="94" y="198"/>
                    </a:lnTo>
                    <a:lnTo>
                      <a:pt x="94" y="202"/>
                    </a:lnTo>
                    <a:lnTo>
                      <a:pt x="94" y="204"/>
                    </a:lnTo>
                    <a:lnTo>
                      <a:pt x="96" y="206"/>
                    </a:lnTo>
                    <a:lnTo>
                      <a:pt x="96" y="210"/>
                    </a:lnTo>
                    <a:lnTo>
                      <a:pt x="98" y="212"/>
                    </a:lnTo>
                    <a:lnTo>
                      <a:pt x="98" y="216"/>
                    </a:lnTo>
                    <a:lnTo>
                      <a:pt x="98" y="218"/>
                    </a:lnTo>
                    <a:lnTo>
                      <a:pt x="98" y="222"/>
                    </a:lnTo>
                    <a:lnTo>
                      <a:pt x="98" y="222"/>
                    </a:lnTo>
                    <a:lnTo>
                      <a:pt x="94" y="230"/>
                    </a:lnTo>
                    <a:lnTo>
                      <a:pt x="92" y="232"/>
                    </a:lnTo>
                    <a:lnTo>
                      <a:pt x="92" y="236"/>
                    </a:lnTo>
                    <a:lnTo>
                      <a:pt x="90" y="238"/>
                    </a:lnTo>
                    <a:lnTo>
                      <a:pt x="90" y="240"/>
                    </a:lnTo>
                    <a:lnTo>
                      <a:pt x="90" y="238"/>
                    </a:lnTo>
                    <a:lnTo>
                      <a:pt x="88" y="242"/>
                    </a:lnTo>
                    <a:lnTo>
                      <a:pt x="88" y="246"/>
                    </a:lnTo>
                    <a:lnTo>
                      <a:pt x="86" y="242"/>
                    </a:lnTo>
                    <a:lnTo>
                      <a:pt x="86" y="238"/>
                    </a:lnTo>
                    <a:lnTo>
                      <a:pt x="86" y="236"/>
                    </a:lnTo>
                    <a:lnTo>
                      <a:pt x="86" y="236"/>
                    </a:lnTo>
                    <a:lnTo>
                      <a:pt x="86" y="236"/>
                    </a:lnTo>
                    <a:lnTo>
                      <a:pt x="88" y="234"/>
                    </a:lnTo>
                    <a:lnTo>
                      <a:pt x="90" y="232"/>
                    </a:lnTo>
                    <a:lnTo>
                      <a:pt x="90" y="230"/>
                    </a:lnTo>
                    <a:lnTo>
                      <a:pt x="88" y="230"/>
                    </a:lnTo>
                    <a:lnTo>
                      <a:pt x="88" y="226"/>
                    </a:lnTo>
                    <a:lnTo>
                      <a:pt x="90" y="226"/>
                    </a:lnTo>
                    <a:lnTo>
                      <a:pt x="90" y="224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88" y="218"/>
                    </a:lnTo>
                    <a:lnTo>
                      <a:pt x="88" y="216"/>
                    </a:lnTo>
                    <a:lnTo>
                      <a:pt x="88" y="212"/>
                    </a:lnTo>
                    <a:lnTo>
                      <a:pt x="88" y="212"/>
                    </a:lnTo>
                    <a:lnTo>
                      <a:pt x="88" y="210"/>
                    </a:lnTo>
                    <a:lnTo>
                      <a:pt x="86" y="208"/>
                    </a:lnTo>
                    <a:lnTo>
                      <a:pt x="86" y="200"/>
                    </a:lnTo>
                    <a:lnTo>
                      <a:pt x="84" y="200"/>
                    </a:lnTo>
                    <a:lnTo>
                      <a:pt x="84" y="196"/>
                    </a:lnTo>
                    <a:lnTo>
                      <a:pt x="82" y="194"/>
                    </a:lnTo>
                    <a:lnTo>
                      <a:pt x="82" y="198"/>
                    </a:lnTo>
                    <a:lnTo>
                      <a:pt x="80" y="198"/>
                    </a:lnTo>
                    <a:lnTo>
                      <a:pt x="80" y="196"/>
                    </a:lnTo>
                    <a:lnTo>
                      <a:pt x="80" y="194"/>
                    </a:lnTo>
                    <a:lnTo>
                      <a:pt x="80" y="188"/>
                    </a:lnTo>
                    <a:lnTo>
                      <a:pt x="78" y="186"/>
                    </a:lnTo>
                    <a:lnTo>
                      <a:pt x="78" y="184"/>
                    </a:lnTo>
                    <a:lnTo>
                      <a:pt x="78" y="182"/>
                    </a:lnTo>
                    <a:lnTo>
                      <a:pt x="76" y="182"/>
                    </a:lnTo>
                    <a:lnTo>
                      <a:pt x="76" y="176"/>
                    </a:lnTo>
                    <a:lnTo>
                      <a:pt x="74" y="176"/>
                    </a:lnTo>
                    <a:lnTo>
                      <a:pt x="74" y="168"/>
                    </a:lnTo>
                    <a:lnTo>
                      <a:pt x="72" y="166"/>
                    </a:lnTo>
                    <a:lnTo>
                      <a:pt x="72" y="164"/>
                    </a:lnTo>
                    <a:lnTo>
                      <a:pt x="72" y="164"/>
                    </a:lnTo>
                    <a:lnTo>
                      <a:pt x="72" y="162"/>
                    </a:lnTo>
                    <a:lnTo>
                      <a:pt x="72" y="160"/>
                    </a:lnTo>
                    <a:lnTo>
                      <a:pt x="72" y="158"/>
                    </a:lnTo>
                    <a:lnTo>
                      <a:pt x="72" y="156"/>
                    </a:lnTo>
                    <a:lnTo>
                      <a:pt x="72" y="158"/>
                    </a:lnTo>
                    <a:lnTo>
                      <a:pt x="70" y="160"/>
                    </a:lnTo>
                    <a:lnTo>
                      <a:pt x="68" y="160"/>
                    </a:lnTo>
                    <a:lnTo>
                      <a:pt x="66" y="156"/>
                    </a:lnTo>
                    <a:lnTo>
                      <a:pt x="66" y="154"/>
                    </a:lnTo>
                    <a:lnTo>
                      <a:pt x="64" y="150"/>
                    </a:lnTo>
                    <a:lnTo>
                      <a:pt x="62" y="148"/>
                    </a:lnTo>
                    <a:lnTo>
                      <a:pt x="62" y="148"/>
                    </a:lnTo>
                    <a:lnTo>
                      <a:pt x="62" y="148"/>
                    </a:lnTo>
                    <a:lnTo>
                      <a:pt x="58" y="146"/>
                    </a:lnTo>
                    <a:lnTo>
                      <a:pt x="60" y="148"/>
                    </a:lnTo>
                    <a:lnTo>
                      <a:pt x="60" y="148"/>
                    </a:lnTo>
                    <a:lnTo>
                      <a:pt x="60" y="150"/>
                    </a:lnTo>
                    <a:lnTo>
                      <a:pt x="62" y="150"/>
                    </a:lnTo>
                    <a:lnTo>
                      <a:pt x="60" y="154"/>
                    </a:lnTo>
                    <a:lnTo>
                      <a:pt x="60" y="154"/>
                    </a:lnTo>
                    <a:lnTo>
                      <a:pt x="60" y="156"/>
                    </a:lnTo>
                    <a:lnTo>
                      <a:pt x="58" y="158"/>
                    </a:lnTo>
                    <a:lnTo>
                      <a:pt x="56" y="158"/>
                    </a:lnTo>
                    <a:lnTo>
                      <a:pt x="54" y="156"/>
                    </a:lnTo>
                    <a:lnTo>
                      <a:pt x="52" y="156"/>
                    </a:lnTo>
                    <a:lnTo>
                      <a:pt x="54" y="158"/>
                    </a:lnTo>
                    <a:lnTo>
                      <a:pt x="54" y="160"/>
                    </a:lnTo>
                    <a:lnTo>
                      <a:pt x="56" y="160"/>
                    </a:lnTo>
                    <a:lnTo>
                      <a:pt x="52" y="162"/>
                    </a:lnTo>
                    <a:lnTo>
                      <a:pt x="50" y="162"/>
                    </a:lnTo>
                    <a:lnTo>
                      <a:pt x="50" y="160"/>
                    </a:lnTo>
                    <a:lnTo>
                      <a:pt x="50" y="162"/>
                    </a:lnTo>
                    <a:lnTo>
                      <a:pt x="44" y="166"/>
                    </a:lnTo>
                    <a:lnTo>
                      <a:pt x="42" y="166"/>
                    </a:lnTo>
                    <a:lnTo>
                      <a:pt x="42" y="166"/>
                    </a:lnTo>
                    <a:lnTo>
                      <a:pt x="40" y="166"/>
                    </a:lnTo>
                    <a:lnTo>
                      <a:pt x="40" y="166"/>
                    </a:lnTo>
                    <a:lnTo>
                      <a:pt x="40" y="168"/>
                    </a:lnTo>
                    <a:lnTo>
                      <a:pt x="38" y="168"/>
                    </a:lnTo>
                    <a:lnTo>
                      <a:pt x="36" y="166"/>
                    </a:lnTo>
                    <a:lnTo>
                      <a:pt x="34" y="168"/>
                    </a:lnTo>
                    <a:lnTo>
                      <a:pt x="34" y="168"/>
                    </a:lnTo>
                    <a:lnTo>
                      <a:pt x="32" y="168"/>
                    </a:lnTo>
                    <a:lnTo>
                      <a:pt x="32" y="166"/>
                    </a:lnTo>
                    <a:lnTo>
                      <a:pt x="36" y="162"/>
                    </a:lnTo>
                    <a:lnTo>
                      <a:pt x="36" y="158"/>
                    </a:lnTo>
                    <a:lnTo>
                      <a:pt x="34" y="162"/>
                    </a:lnTo>
                    <a:lnTo>
                      <a:pt x="32" y="164"/>
                    </a:lnTo>
                    <a:lnTo>
                      <a:pt x="30" y="168"/>
                    </a:lnTo>
                    <a:lnTo>
                      <a:pt x="30" y="166"/>
                    </a:lnTo>
                    <a:lnTo>
                      <a:pt x="30" y="166"/>
                    </a:lnTo>
                    <a:lnTo>
                      <a:pt x="30" y="162"/>
                    </a:lnTo>
                    <a:lnTo>
                      <a:pt x="30" y="150"/>
                    </a:lnTo>
                    <a:lnTo>
                      <a:pt x="34" y="148"/>
                    </a:lnTo>
                    <a:lnTo>
                      <a:pt x="32" y="148"/>
                    </a:lnTo>
                    <a:lnTo>
                      <a:pt x="30" y="142"/>
                    </a:lnTo>
                    <a:lnTo>
                      <a:pt x="30" y="138"/>
                    </a:lnTo>
                    <a:lnTo>
                      <a:pt x="30" y="136"/>
                    </a:lnTo>
                    <a:lnTo>
                      <a:pt x="28" y="136"/>
                    </a:lnTo>
                    <a:lnTo>
                      <a:pt x="30" y="134"/>
                    </a:lnTo>
                    <a:lnTo>
                      <a:pt x="28" y="134"/>
                    </a:lnTo>
                    <a:lnTo>
                      <a:pt x="26" y="130"/>
                    </a:lnTo>
                    <a:lnTo>
                      <a:pt x="24" y="128"/>
                    </a:lnTo>
                    <a:lnTo>
                      <a:pt x="24" y="126"/>
                    </a:lnTo>
                    <a:lnTo>
                      <a:pt x="24" y="124"/>
                    </a:lnTo>
                    <a:lnTo>
                      <a:pt x="22" y="122"/>
                    </a:lnTo>
                    <a:lnTo>
                      <a:pt x="22" y="124"/>
                    </a:lnTo>
                    <a:lnTo>
                      <a:pt x="22" y="128"/>
                    </a:lnTo>
                    <a:lnTo>
                      <a:pt x="18" y="128"/>
                    </a:lnTo>
                    <a:lnTo>
                      <a:pt x="16" y="124"/>
                    </a:lnTo>
                    <a:lnTo>
                      <a:pt x="16" y="124"/>
                    </a:lnTo>
                    <a:lnTo>
                      <a:pt x="14" y="122"/>
                    </a:lnTo>
                    <a:lnTo>
                      <a:pt x="14" y="120"/>
                    </a:lnTo>
                    <a:lnTo>
                      <a:pt x="16" y="120"/>
                    </a:lnTo>
                    <a:lnTo>
                      <a:pt x="16" y="122"/>
                    </a:lnTo>
                    <a:lnTo>
                      <a:pt x="18" y="124"/>
                    </a:lnTo>
                    <a:lnTo>
                      <a:pt x="18" y="122"/>
                    </a:lnTo>
                    <a:lnTo>
                      <a:pt x="18" y="122"/>
                    </a:lnTo>
                    <a:lnTo>
                      <a:pt x="16" y="120"/>
                    </a:lnTo>
                    <a:lnTo>
                      <a:pt x="18" y="120"/>
                    </a:lnTo>
                    <a:lnTo>
                      <a:pt x="20" y="120"/>
                    </a:lnTo>
                    <a:lnTo>
                      <a:pt x="22" y="120"/>
                    </a:lnTo>
                    <a:lnTo>
                      <a:pt x="22" y="118"/>
                    </a:lnTo>
                    <a:lnTo>
                      <a:pt x="18" y="114"/>
                    </a:lnTo>
                    <a:lnTo>
                      <a:pt x="14" y="114"/>
                    </a:lnTo>
                    <a:lnTo>
                      <a:pt x="14" y="112"/>
                    </a:lnTo>
                    <a:lnTo>
                      <a:pt x="12" y="112"/>
                    </a:lnTo>
                    <a:lnTo>
                      <a:pt x="10" y="110"/>
                    </a:lnTo>
                    <a:lnTo>
                      <a:pt x="10" y="112"/>
                    </a:lnTo>
                    <a:lnTo>
                      <a:pt x="8" y="112"/>
                    </a:lnTo>
                    <a:lnTo>
                      <a:pt x="8" y="112"/>
                    </a:lnTo>
                    <a:lnTo>
                      <a:pt x="10" y="108"/>
                    </a:lnTo>
                    <a:lnTo>
                      <a:pt x="8" y="108"/>
                    </a:lnTo>
                    <a:lnTo>
                      <a:pt x="6" y="108"/>
                    </a:lnTo>
                    <a:lnTo>
                      <a:pt x="6" y="108"/>
                    </a:lnTo>
                    <a:lnTo>
                      <a:pt x="8" y="110"/>
                    </a:lnTo>
                    <a:lnTo>
                      <a:pt x="2" y="106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96"/>
                    </a:lnTo>
                    <a:lnTo>
                      <a:pt x="2" y="94"/>
                    </a:lnTo>
                    <a:lnTo>
                      <a:pt x="2" y="94"/>
                    </a:lnTo>
                    <a:lnTo>
                      <a:pt x="4" y="92"/>
                    </a:lnTo>
                    <a:lnTo>
                      <a:pt x="4" y="88"/>
                    </a:lnTo>
                    <a:lnTo>
                      <a:pt x="4" y="86"/>
                    </a:lnTo>
                    <a:lnTo>
                      <a:pt x="6" y="86"/>
                    </a:lnTo>
                    <a:lnTo>
                      <a:pt x="8" y="86"/>
                    </a:lnTo>
                    <a:lnTo>
                      <a:pt x="8" y="80"/>
                    </a:lnTo>
                    <a:lnTo>
                      <a:pt x="8" y="78"/>
                    </a:lnTo>
                    <a:lnTo>
                      <a:pt x="8" y="76"/>
                    </a:lnTo>
                    <a:lnTo>
                      <a:pt x="8" y="72"/>
                    </a:lnTo>
                    <a:lnTo>
                      <a:pt x="10" y="72"/>
                    </a:lnTo>
                    <a:lnTo>
                      <a:pt x="10" y="68"/>
                    </a:lnTo>
                    <a:lnTo>
                      <a:pt x="10" y="64"/>
                    </a:lnTo>
                    <a:lnTo>
                      <a:pt x="10" y="58"/>
                    </a:lnTo>
                    <a:lnTo>
                      <a:pt x="12" y="58"/>
                    </a:lnTo>
                    <a:lnTo>
                      <a:pt x="14" y="60"/>
                    </a:lnTo>
                    <a:lnTo>
                      <a:pt x="18" y="60"/>
                    </a:lnTo>
                    <a:lnTo>
                      <a:pt x="20" y="54"/>
                    </a:lnTo>
                    <a:lnTo>
                      <a:pt x="20" y="50"/>
                    </a:lnTo>
                    <a:lnTo>
                      <a:pt x="22" y="44"/>
                    </a:lnTo>
                    <a:lnTo>
                      <a:pt x="20" y="42"/>
                    </a:lnTo>
                    <a:lnTo>
                      <a:pt x="20" y="40"/>
                    </a:lnTo>
                    <a:lnTo>
                      <a:pt x="24" y="34"/>
                    </a:lnTo>
                    <a:lnTo>
                      <a:pt x="26" y="30"/>
                    </a:lnTo>
                    <a:lnTo>
                      <a:pt x="24" y="28"/>
                    </a:lnTo>
                    <a:lnTo>
                      <a:pt x="24" y="24"/>
                    </a:lnTo>
                    <a:lnTo>
                      <a:pt x="28" y="18"/>
                    </a:lnTo>
                    <a:lnTo>
                      <a:pt x="32" y="18"/>
                    </a:lnTo>
                    <a:lnTo>
                      <a:pt x="34" y="14"/>
                    </a:lnTo>
                    <a:lnTo>
                      <a:pt x="36" y="10"/>
                    </a:lnTo>
                    <a:lnTo>
                      <a:pt x="40" y="10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8" y="10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50" y="2"/>
                    </a:lnTo>
                    <a:lnTo>
                      <a:pt x="50" y="0"/>
                    </a:lnTo>
                    <a:lnTo>
                      <a:pt x="48" y="0"/>
                    </a:lnTo>
                    <a:close/>
                    <a:moveTo>
                      <a:pt x="16" y="130"/>
                    </a:moveTo>
                    <a:lnTo>
                      <a:pt x="16" y="132"/>
                    </a:lnTo>
                    <a:lnTo>
                      <a:pt x="18" y="134"/>
                    </a:lnTo>
                    <a:lnTo>
                      <a:pt x="18" y="130"/>
                    </a:lnTo>
                    <a:lnTo>
                      <a:pt x="16" y="128"/>
                    </a:lnTo>
                    <a:lnTo>
                      <a:pt x="16" y="130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8" name="Mongolia">
                <a:extLst>
                  <a:ext uri="{FF2B5EF4-FFF2-40B4-BE49-F238E27FC236}">
                    <a16:creationId xmlns:a16="http://schemas.microsoft.com/office/drawing/2014/main" id="{66311D9F-76F7-438E-B804-BFFA01807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2302" y="2959276"/>
                <a:ext cx="723439" cy="344495"/>
              </a:xfrm>
              <a:custGeom>
                <a:avLst/>
                <a:gdLst>
                  <a:gd name="T0" fmla="*/ 12 w 378"/>
                  <a:gd name="T1" fmla="*/ 56 h 180"/>
                  <a:gd name="T2" fmla="*/ 22 w 378"/>
                  <a:gd name="T3" fmla="*/ 44 h 180"/>
                  <a:gd name="T4" fmla="*/ 26 w 378"/>
                  <a:gd name="T5" fmla="*/ 36 h 180"/>
                  <a:gd name="T6" fmla="*/ 42 w 378"/>
                  <a:gd name="T7" fmla="*/ 32 h 180"/>
                  <a:gd name="T8" fmla="*/ 52 w 378"/>
                  <a:gd name="T9" fmla="*/ 34 h 180"/>
                  <a:gd name="T10" fmla="*/ 64 w 378"/>
                  <a:gd name="T11" fmla="*/ 34 h 180"/>
                  <a:gd name="T12" fmla="*/ 80 w 378"/>
                  <a:gd name="T13" fmla="*/ 46 h 180"/>
                  <a:gd name="T14" fmla="*/ 92 w 378"/>
                  <a:gd name="T15" fmla="*/ 44 h 180"/>
                  <a:gd name="T16" fmla="*/ 106 w 378"/>
                  <a:gd name="T17" fmla="*/ 44 h 180"/>
                  <a:gd name="T18" fmla="*/ 110 w 378"/>
                  <a:gd name="T19" fmla="*/ 30 h 180"/>
                  <a:gd name="T20" fmla="*/ 102 w 378"/>
                  <a:gd name="T21" fmla="*/ 16 h 180"/>
                  <a:gd name="T22" fmla="*/ 110 w 378"/>
                  <a:gd name="T23" fmla="*/ 6 h 180"/>
                  <a:gd name="T24" fmla="*/ 118 w 378"/>
                  <a:gd name="T25" fmla="*/ 2 h 180"/>
                  <a:gd name="T26" fmla="*/ 134 w 378"/>
                  <a:gd name="T27" fmla="*/ 8 h 180"/>
                  <a:gd name="T28" fmla="*/ 150 w 378"/>
                  <a:gd name="T29" fmla="*/ 10 h 180"/>
                  <a:gd name="T30" fmla="*/ 154 w 378"/>
                  <a:gd name="T31" fmla="*/ 22 h 180"/>
                  <a:gd name="T32" fmla="*/ 164 w 378"/>
                  <a:gd name="T33" fmla="*/ 30 h 180"/>
                  <a:gd name="T34" fmla="*/ 178 w 378"/>
                  <a:gd name="T35" fmla="*/ 30 h 180"/>
                  <a:gd name="T36" fmla="*/ 194 w 378"/>
                  <a:gd name="T37" fmla="*/ 24 h 180"/>
                  <a:gd name="T38" fmla="*/ 214 w 378"/>
                  <a:gd name="T39" fmla="*/ 30 h 180"/>
                  <a:gd name="T40" fmla="*/ 230 w 378"/>
                  <a:gd name="T41" fmla="*/ 36 h 180"/>
                  <a:gd name="T42" fmla="*/ 246 w 378"/>
                  <a:gd name="T43" fmla="*/ 42 h 180"/>
                  <a:gd name="T44" fmla="*/ 264 w 378"/>
                  <a:gd name="T45" fmla="*/ 42 h 180"/>
                  <a:gd name="T46" fmla="*/ 284 w 378"/>
                  <a:gd name="T47" fmla="*/ 32 h 180"/>
                  <a:gd name="T48" fmla="*/ 294 w 378"/>
                  <a:gd name="T49" fmla="*/ 22 h 180"/>
                  <a:gd name="T50" fmla="*/ 304 w 378"/>
                  <a:gd name="T51" fmla="*/ 18 h 180"/>
                  <a:gd name="T52" fmla="*/ 316 w 378"/>
                  <a:gd name="T53" fmla="*/ 22 h 180"/>
                  <a:gd name="T54" fmla="*/ 326 w 378"/>
                  <a:gd name="T55" fmla="*/ 40 h 180"/>
                  <a:gd name="T56" fmla="*/ 332 w 378"/>
                  <a:gd name="T57" fmla="*/ 62 h 180"/>
                  <a:gd name="T58" fmla="*/ 352 w 378"/>
                  <a:gd name="T59" fmla="*/ 56 h 180"/>
                  <a:gd name="T60" fmla="*/ 370 w 378"/>
                  <a:gd name="T61" fmla="*/ 60 h 180"/>
                  <a:gd name="T62" fmla="*/ 378 w 378"/>
                  <a:gd name="T63" fmla="*/ 76 h 180"/>
                  <a:gd name="T64" fmla="*/ 370 w 378"/>
                  <a:gd name="T65" fmla="*/ 78 h 180"/>
                  <a:gd name="T66" fmla="*/ 354 w 378"/>
                  <a:gd name="T67" fmla="*/ 82 h 180"/>
                  <a:gd name="T68" fmla="*/ 350 w 378"/>
                  <a:gd name="T69" fmla="*/ 88 h 180"/>
                  <a:gd name="T70" fmla="*/ 336 w 378"/>
                  <a:gd name="T71" fmla="*/ 104 h 180"/>
                  <a:gd name="T72" fmla="*/ 322 w 378"/>
                  <a:gd name="T73" fmla="*/ 112 h 180"/>
                  <a:gd name="T74" fmla="*/ 310 w 378"/>
                  <a:gd name="T75" fmla="*/ 114 h 180"/>
                  <a:gd name="T76" fmla="*/ 294 w 378"/>
                  <a:gd name="T77" fmla="*/ 122 h 180"/>
                  <a:gd name="T78" fmla="*/ 302 w 378"/>
                  <a:gd name="T79" fmla="*/ 138 h 180"/>
                  <a:gd name="T80" fmla="*/ 286 w 378"/>
                  <a:gd name="T81" fmla="*/ 156 h 180"/>
                  <a:gd name="T82" fmla="*/ 264 w 378"/>
                  <a:gd name="T83" fmla="*/ 162 h 180"/>
                  <a:gd name="T84" fmla="*/ 232 w 378"/>
                  <a:gd name="T85" fmla="*/ 180 h 180"/>
                  <a:gd name="T86" fmla="*/ 216 w 378"/>
                  <a:gd name="T87" fmla="*/ 178 h 180"/>
                  <a:gd name="T88" fmla="*/ 186 w 378"/>
                  <a:gd name="T89" fmla="*/ 164 h 180"/>
                  <a:gd name="T90" fmla="*/ 162 w 378"/>
                  <a:gd name="T91" fmla="*/ 166 h 180"/>
                  <a:gd name="T92" fmla="*/ 124 w 378"/>
                  <a:gd name="T93" fmla="*/ 168 h 180"/>
                  <a:gd name="T94" fmla="*/ 112 w 378"/>
                  <a:gd name="T95" fmla="*/ 148 h 180"/>
                  <a:gd name="T96" fmla="*/ 106 w 378"/>
                  <a:gd name="T97" fmla="*/ 140 h 180"/>
                  <a:gd name="T98" fmla="*/ 92 w 378"/>
                  <a:gd name="T99" fmla="*/ 136 h 180"/>
                  <a:gd name="T100" fmla="*/ 76 w 378"/>
                  <a:gd name="T101" fmla="*/ 130 h 180"/>
                  <a:gd name="T102" fmla="*/ 48 w 378"/>
                  <a:gd name="T103" fmla="*/ 122 h 180"/>
                  <a:gd name="T104" fmla="*/ 50 w 378"/>
                  <a:gd name="T105" fmla="*/ 112 h 180"/>
                  <a:gd name="T106" fmla="*/ 44 w 378"/>
                  <a:gd name="T107" fmla="*/ 100 h 180"/>
                  <a:gd name="T108" fmla="*/ 38 w 378"/>
                  <a:gd name="T109" fmla="*/ 88 h 180"/>
                  <a:gd name="T110" fmla="*/ 28 w 378"/>
                  <a:gd name="T111" fmla="*/ 86 h 180"/>
                  <a:gd name="T112" fmla="*/ 18 w 378"/>
                  <a:gd name="T113" fmla="*/ 84 h 180"/>
                  <a:gd name="T114" fmla="*/ 12 w 378"/>
                  <a:gd name="T115" fmla="*/ 82 h 180"/>
                  <a:gd name="T116" fmla="*/ 4 w 378"/>
                  <a:gd name="T117" fmla="*/ 72 h 180"/>
                  <a:gd name="T118" fmla="*/ 0 w 378"/>
                  <a:gd name="T119" fmla="*/ 7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8" h="180">
                    <a:moveTo>
                      <a:pt x="0" y="64"/>
                    </a:moveTo>
                    <a:lnTo>
                      <a:pt x="2" y="60"/>
                    </a:lnTo>
                    <a:lnTo>
                      <a:pt x="4" y="58"/>
                    </a:lnTo>
                    <a:lnTo>
                      <a:pt x="10" y="58"/>
                    </a:lnTo>
                    <a:lnTo>
                      <a:pt x="10" y="58"/>
                    </a:lnTo>
                    <a:lnTo>
                      <a:pt x="12" y="56"/>
                    </a:lnTo>
                    <a:lnTo>
                      <a:pt x="16" y="54"/>
                    </a:lnTo>
                    <a:lnTo>
                      <a:pt x="16" y="52"/>
                    </a:lnTo>
                    <a:lnTo>
                      <a:pt x="18" y="50"/>
                    </a:lnTo>
                    <a:lnTo>
                      <a:pt x="20" y="48"/>
                    </a:lnTo>
                    <a:lnTo>
                      <a:pt x="20" y="46"/>
                    </a:lnTo>
                    <a:lnTo>
                      <a:pt x="22" y="44"/>
                    </a:lnTo>
                    <a:lnTo>
                      <a:pt x="24" y="44"/>
                    </a:lnTo>
                    <a:lnTo>
                      <a:pt x="26" y="40"/>
                    </a:lnTo>
                    <a:lnTo>
                      <a:pt x="28" y="40"/>
                    </a:lnTo>
                    <a:lnTo>
                      <a:pt x="26" y="38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0" y="36"/>
                    </a:lnTo>
                    <a:lnTo>
                      <a:pt x="32" y="36"/>
                    </a:lnTo>
                    <a:lnTo>
                      <a:pt x="34" y="34"/>
                    </a:lnTo>
                    <a:lnTo>
                      <a:pt x="36" y="32"/>
                    </a:lnTo>
                    <a:lnTo>
                      <a:pt x="40" y="32"/>
                    </a:lnTo>
                    <a:lnTo>
                      <a:pt x="42" y="32"/>
                    </a:lnTo>
                    <a:lnTo>
                      <a:pt x="44" y="30"/>
                    </a:lnTo>
                    <a:lnTo>
                      <a:pt x="48" y="32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2" y="32"/>
                    </a:lnTo>
                    <a:lnTo>
                      <a:pt x="52" y="34"/>
                    </a:lnTo>
                    <a:lnTo>
                      <a:pt x="52" y="36"/>
                    </a:lnTo>
                    <a:lnTo>
                      <a:pt x="56" y="36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6" y="36"/>
                    </a:lnTo>
                    <a:lnTo>
                      <a:pt x="66" y="36"/>
                    </a:lnTo>
                    <a:lnTo>
                      <a:pt x="66" y="38"/>
                    </a:lnTo>
                    <a:lnTo>
                      <a:pt x="72" y="42"/>
                    </a:lnTo>
                    <a:lnTo>
                      <a:pt x="76" y="44"/>
                    </a:lnTo>
                    <a:lnTo>
                      <a:pt x="80" y="46"/>
                    </a:lnTo>
                    <a:lnTo>
                      <a:pt x="82" y="46"/>
                    </a:lnTo>
                    <a:lnTo>
                      <a:pt x="84" y="44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2" y="44"/>
                    </a:lnTo>
                    <a:lnTo>
                      <a:pt x="94" y="44"/>
                    </a:lnTo>
                    <a:lnTo>
                      <a:pt x="100" y="44"/>
                    </a:lnTo>
                    <a:lnTo>
                      <a:pt x="102" y="44"/>
                    </a:lnTo>
                    <a:lnTo>
                      <a:pt x="104" y="44"/>
                    </a:lnTo>
                    <a:lnTo>
                      <a:pt x="106" y="44"/>
                    </a:lnTo>
                    <a:lnTo>
                      <a:pt x="106" y="44"/>
                    </a:lnTo>
                    <a:lnTo>
                      <a:pt x="112" y="44"/>
                    </a:lnTo>
                    <a:lnTo>
                      <a:pt x="114" y="40"/>
                    </a:lnTo>
                    <a:lnTo>
                      <a:pt x="112" y="38"/>
                    </a:lnTo>
                    <a:lnTo>
                      <a:pt x="110" y="36"/>
                    </a:lnTo>
                    <a:lnTo>
                      <a:pt x="110" y="32"/>
                    </a:lnTo>
                    <a:lnTo>
                      <a:pt x="110" y="30"/>
                    </a:lnTo>
                    <a:lnTo>
                      <a:pt x="110" y="28"/>
                    </a:lnTo>
                    <a:lnTo>
                      <a:pt x="108" y="26"/>
                    </a:lnTo>
                    <a:lnTo>
                      <a:pt x="106" y="24"/>
                    </a:lnTo>
                    <a:lnTo>
                      <a:pt x="102" y="24"/>
                    </a:lnTo>
                    <a:lnTo>
                      <a:pt x="102" y="22"/>
                    </a:lnTo>
                    <a:lnTo>
                      <a:pt x="102" y="16"/>
                    </a:lnTo>
                    <a:lnTo>
                      <a:pt x="104" y="12"/>
                    </a:lnTo>
                    <a:lnTo>
                      <a:pt x="104" y="10"/>
                    </a:lnTo>
                    <a:lnTo>
                      <a:pt x="106" y="8"/>
                    </a:lnTo>
                    <a:lnTo>
                      <a:pt x="108" y="8"/>
                    </a:lnTo>
                    <a:lnTo>
                      <a:pt x="110" y="8"/>
                    </a:lnTo>
                    <a:lnTo>
                      <a:pt x="110" y="6"/>
                    </a:lnTo>
                    <a:lnTo>
                      <a:pt x="110" y="4"/>
                    </a:lnTo>
                    <a:lnTo>
                      <a:pt x="110" y="2"/>
                    </a:lnTo>
                    <a:lnTo>
                      <a:pt x="112" y="0"/>
                    </a:lnTo>
                    <a:lnTo>
                      <a:pt x="114" y="0"/>
                    </a:lnTo>
                    <a:lnTo>
                      <a:pt x="116" y="2"/>
                    </a:lnTo>
                    <a:lnTo>
                      <a:pt x="118" y="2"/>
                    </a:lnTo>
                    <a:lnTo>
                      <a:pt x="122" y="4"/>
                    </a:lnTo>
                    <a:lnTo>
                      <a:pt x="122" y="6"/>
                    </a:lnTo>
                    <a:lnTo>
                      <a:pt x="126" y="6"/>
                    </a:lnTo>
                    <a:lnTo>
                      <a:pt x="128" y="6"/>
                    </a:lnTo>
                    <a:lnTo>
                      <a:pt x="132" y="6"/>
                    </a:lnTo>
                    <a:lnTo>
                      <a:pt x="134" y="8"/>
                    </a:lnTo>
                    <a:lnTo>
                      <a:pt x="136" y="8"/>
                    </a:lnTo>
                    <a:lnTo>
                      <a:pt x="138" y="8"/>
                    </a:lnTo>
                    <a:lnTo>
                      <a:pt x="140" y="10"/>
                    </a:lnTo>
                    <a:lnTo>
                      <a:pt x="142" y="10"/>
                    </a:lnTo>
                    <a:lnTo>
                      <a:pt x="148" y="10"/>
                    </a:lnTo>
                    <a:lnTo>
                      <a:pt x="150" y="10"/>
                    </a:lnTo>
                    <a:lnTo>
                      <a:pt x="150" y="12"/>
                    </a:lnTo>
                    <a:lnTo>
                      <a:pt x="150" y="14"/>
                    </a:lnTo>
                    <a:lnTo>
                      <a:pt x="152" y="16"/>
                    </a:lnTo>
                    <a:lnTo>
                      <a:pt x="152" y="18"/>
                    </a:lnTo>
                    <a:lnTo>
                      <a:pt x="152" y="18"/>
                    </a:lnTo>
                    <a:lnTo>
                      <a:pt x="154" y="22"/>
                    </a:lnTo>
                    <a:lnTo>
                      <a:pt x="154" y="24"/>
                    </a:lnTo>
                    <a:lnTo>
                      <a:pt x="156" y="26"/>
                    </a:lnTo>
                    <a:lnTo>
                      <a:pt x="156" y="26"/>
                    </a:lnTo>
                    <a:lnTo>
                      <a:pt x="160" y="28"/>
                    </a:lnTo>
                    <a:lnTo>
                      <a:pt x="160" y="28"/>
                    </a:lnTo>
                    <a:lnTo>
                      <a:pt x="164" y="30"/>
                    </a:lnTo>
                    <a:lnTo>
                      <a:pt x="168" y="32"/>
                    </a:lnTo>
                    <a:lnTo>
                      <a:pt x="170" y="32"/>
                    </a:lnTo>
                    <a:lnTo>
                      <a:pt x="170" y="30"/>
                    </a:lnTo>
                    <a:lnTo>
                      <a:pt x="174" y="30"/>
                    </a:lnTo>
                    <a:lnTo>
                      <a:pt x="176" y="30"/>
                    </a:lnTo>
                    <a:lnTo>
                      <a:pt x="178" y="30"/>
                    </a:lnTo>
                    <a:lnTo>
                      <a:pt x="178" y="30"/>
                    </a:lnTo>
                    <a:lnTo>
                      <a:pt x="180" y="30"/>
                    </a:lnTo>
                    <a:lnTo>
                      <a:pt x="182" y="28"/>
                    </a:lnTo>
                    <a:lnTo>
                      <a:pt x="186" y="26"/>
                    </a:lnTo>
                    <a:lnTo>
                      <a:pt x="190" y="26"/>
                    </a:lnTo>
                    <a:lnTo>
                      <a:pt x="194" y="24"/>
                    </a:lnTo>
                    <a:lnTo>
                      <a:pt x="196" y="24"/>
                    </a:lnTo>
                    <a:lnTo>
                      <a:pt x="200" y="24"/>
                    </a:lnTo>
                    <a:lnTo>
                      <a:pt x="202" y="26"/>
                    </a:lnTo>
                    <a:lnTo>
                      <a:pt x="206" y="26"/>
                    </a:lnTo>
                    <a:lnTo>
                      <a:pt x="210" y="26"/>
                    </a:lnTo>
                    <a:lnTo>
                      <a:pt x="214" y="30"/>
                    </a:lnTo>
                    <a:lnTo>
                      <a:pt x="218" y="30"/>
                    </a:lnTo>
                    <a:lnTo>
                      <a:pt x="222" y="30"/>
                    </a:lnTo>
                    <a:lnTo>
                      <a:pt x="224" y="30"/>
                    </a:lnTo>
                    <a:lnTo>
                      <a:pt x="224" y="32"/>
                    </a:lnTo>
                    <a:lnTo>
                      <a:pt x="226" y="36"/>
                    </a:lnTo>
                    <a:lnTo>
                      <a:pt x="230" y="36"/>
                    </a:lnTo>
                    <a:lnTo>
                      <a:pt x="230" y="38"/>
                    </a:lnTo>
                    <a:lnTo>
                      <a:pt x="232" y="38"/>
                    </a:lnTo>
                    <a:lnTo>
                      <a:pt x="234" y="40"/>
                    </a:lnTo>
                    <a:lnTo>
                      <a:pt x="236" y="40"/>
                    </a:lnTo>
                    <a:lnTo>
                      <a:pt x="242" y="40"/>
                    </a:lnTo>
                    <a:lnTo>
                      <a:pt x="246" y="42"/>
                    </a:lnTo>
                    <a:lnTo>
                      <a:pt x="254" y="42"/>
                    </a:lnTo>
                    <a:lnTo>
                      <a:pt x="258" y="40"/>
                    </a:lnTo>
                    <a:lnTo>
                      <a:pt x="258" y="40"/>
                    </a:lnTo>
                    <a:lnTo>
                      <a:pt x="260" y="40"/>
                    </a:lnTo>
                    <a:lnTo>
                      <a:pt x="264" y="42"/>
                    </a:lnTo>
                    <a:lnTo>
                      <a:pt x="264" y="42"/>
                    </a:lnTo>
                    <a:lnTo>
                      <a:pt x="266" y="38"/>
                    </a:lnTo>
                    <a:lnTo>
                      <a:pt x="272" y="36"/>
                    </a:lnTo>
                    <a:lnTo>
                      <a:pt x="274" y="36"/>
                    </a:lnTo>
                    <a:lnTo>
                      <a:pt x="276" y="34"/>
                    </a:lnTo>
                    <a:lnTo>
                      <a:pt x="278" y="32"/>
                    </a:lnTo>
                    <a:lnTo>
                      <a:pt x="284" y="32"/>
                    </a:lnTo>
                    <a:lnTo>
                      <a:pt x="286" y="30"/>
                    </a:lnTo>
                    <a:lnTo>
                      <a:pt x="288" y="28"/>
                    </a:lnTo>
                    <a:lnTo>
                      <a:pt x="288" y="28"/>
                    </a:lnTo>
                    <a:lnTo>
                      <a:pt x="288" y="24"/>
                    </a:lnTo>
                    <a:lnTo>
                      <a:pt x="292" y="24"/>
                    </a:lnTo>
                    <a:lnTo>
                      <a:pt x="294" y="22"/>
                    </a:lnTo>
                    <a:lnTo>
                      <a:pt x="294" y="20"/>
                    </a:lnTo>
                    <a:lnTo>
                      <a:pt x="296" y="18"/>
                    </a:lnTo>
                    <a:lnTo>
                      <a:pt x="298" y="18"/>
                    </a:lnTo>
                    <a:lnTo>
                      <a:pt x="298" y="18"/>
                    </a:lnTo>
                    <a:lnTo>
                      <a:pt x="302" y="16"/>
                    </a:lnTo>
                    <a:lnTo>
                      <a:pt x="304" y="18"/>
                    </a:lnTo>
                    <a:lnTo>
                      <a:pt x="308" y="20"/>
                    </a:lnTo>
                    <a:lnTo>
                      <a:pt x="308" y="22"/>
                    </a:lnTo>
                    <a:lnTo>
                      <a:pt x="310" y="22"/>
                    </a:lnTo>
                    <a:lnTo>
                      <a:pt x="314" y="22"/>
                    </a:lnTo>
                    <a:lnTo>
                      <a:pt x="314" y="22"/>
                    </a:lnTo>
                    <a:lnTo>
                      <a:pt x="316" y="22"/>
                    </a:lnTo>
                    <a:lnTo>
                      <a:pt x="320" y="20"/>
                    </a:lnTo>
                    <a:lnTo>
                      <a:pt x="320" y="18"/>
                    </a:lnTo>
                    <a:lnTo>
                      <a:pt x="324" y="18"/>
                    </a:lnTo>
                    <a:lnTo>
                      <a:pt x="328" y="20"/>
                    </a:lnTo>
                    <a:lnTo>
                      <a:pt x="330" y="22"/>
                    </a:lnTo>
                    <a:lnTo>
                      <a:pt x="326" y="40"/>
                    </a:lnTo>
                    <a:lnTo>
                      <a:pt x="328" y="44"/>
                    </a:lnTo>
                    <a:lnTo>
                      <a:pt x="326" y="48"/>
                    </a:lnTo>
                    <a:lnTo>
                      <a:pt x="326" y="50"/>
                    </a:lnTo>
                    <a:lnTo>
                      <a:pt x="324" y="56"/>
                    </a:lnTo>
                    <a:lnTo>
                      <a:pt x="326" y="60"/>
                    </a:lnTo>
                    <a:lnTo>
                      <a:pt x="332" y="62"/>
                    </a:lnTo>
                    <a:lnTo>
                      <a:pt x="336" y="60"/>
                    </a:lnTo>
                    <a:lnTo>
                      <a:pt x="342" y="60"/>
                    </a:lnTo>
                    <a:lnTo>
                      <a:pt x="346" y="60"/>
                    </a:lnTo>
                    <a:lnTo>
                      <a:pt x="350" y="62"/>
                    </a:lnTo>
                    <a:lnTo>
                      <a:pt x="352" y="58"/>
                    </a:lnTo>
                    <a:lnTo>
                      <a:pt x="352" y="56"/>
                    </a:lnTo>
                    <a:lnTo>
                      <a:pt x="352" y="54"/>
                    </a:lnTo>
                    <a:lnTo>
                      <a:pt x="356" y="52"/>
                    </a:lnTo>
                    <a:lnTo>
                      <a:pt x="356" y="50"/>
                    </a:lnTo>
                    <a:lnTo>
                      <a:pt x="362" y="52"/>
                    </a:lnTo>
                    <a:lnTo>
                      <a:pt x="366" y="56"/>
                    </a:lnTo>
                    <a:lnTo>
                      <a:pt x="370" y="60"/>
                    </a:lnTo>
                    <a:lnTo>
                      <a:pt x="374" y="64"/>
                    </a:lnTo>
                    <a:lnTo>
                      <a:pt x="378" y="68"/>
                    </a:lnTo>
                    <a:lnTo>
                      <a:pt x="378" y="70"/>
                    </a:lnTo>
                    <a:lnTo>
                      <a:pt x="378" y="72"/>
                    </a:lnTo>
                    <a:lnTo>
                      <a:pt x="378" y="74"/>
                    </a:lnTo>
                    <a:lnTo>
                      <a:pt x="378" y="76"/>
                    </a:lnTo>
                    <a:lnTo>
                      <a:pt x="378" y="78"/>
                    </a:lnTo>
                    <a:lnTo>
                      <a:pt x="378" y="78"/>
                    </a:lnTo>
                    <a:lnTo>
                      <a:pt x="376" y="78"/>
                    </a:lnTo>
                    <a:lnTo>
                      <a:pt x="374" y="78"/>
                    </a:lnTo>
                    <a:lnTo>
                      <a:pt x="372" y="78"/>
                    </a:lnTo>
                    <a:lnTo>
                      <a:pt x="370" y="78"/>
                    </a:lnTo>
                    <a:lnTo>
                      <a:pt x="366" y="78"/>
                    </a:lnTo>
                    <a:lnTo>
                      <a:pt x="364" y="78"/>
                    </a:lnTo>
                    <a:lnTo>
                      <a:pt x="362" y="80"/>
                    </a:lnTo>
                    <a:lnTo>
                      <a:pt x="358" y="84"/>
                    </a:lnTo>
                    <a:lnTo>
                      <a:pt x="356" y="84"/>
                    </a:lnTo>
                    <a:lnTo>
                      <a:pt x="354" y="82"/>
                    </a:lnTo>
                    <a:lnTo>
                      <a:pt x="354" y="84"/>
                    </a:lnTo>
                    <a:lnTo>
                      <a:pt x="354" y="86"/>
                    </a:lnTo>
                    <a:lnTo>
                      <a:pt x="352" y="86"/>
                    </a:lnTo>
                    <a:lnTo>
                      <a:pt x="350" y="86"/>
                    </a:lnTo>
                    <a:lnTo>
                      <a:pt x="350" y="86"/>
                    </a:lnTo>
                    <a:lnTo>
                      <a:pt x="350" y="88"/>
                    </a:lnTo>
                    <a:lnTo>
                      <a:pt x="346" y="92"/>
                    </a:lnTo>
                    <a:lnTo>
                      <a:pt x="346" y="96"/>
                    </a:lnTo>
                    <a:lnTo>
                      <a:pt x="346" y="98"/>
                    </a:lnTo>
                    <a:lnTo>
                      <a:pt x="344" y="100"/>
                    </a:lnTo>
                    <a:lnTo>
                      <a:pt x="342" y="100"/>
                    </a:lnTo>
                    <a:lnTo>
                      <a:pt x="336" y="104"/>
                    </a:lnTo>
                    <a:lnTo>
                      <a:pt x="334" y="104"/>
                    </a:lnTo>
                    <a:lnTo>
                      <a:pt x="330" y="104"/>
                    </a:lnTo>
                    <a:lnTo>
                      <a:pt x="330" y="104"/>
                    </a:lnTo>
                    <a:lnTo>
                      <a:pt x="328" y="108"/>
                    </a:lnTo>
                    <a:lnTo>
                      <a:pt x="324" y="110"/>
                    </a:lnTo>
                    <a:lnTo>
                      <a:pt x="322" y="112"/>
                    </a:lnTo>
                    <a:lnTo>
                      <a:pt x="320" y="114"/>
                    </a:lnTo>
                    <a:lnTo>
                      <a:pt x="320" y="116"/>
                    </a:lnTo>
                    <a:lnTo>
                      <a:pt x="318" y="116"/>
                    </a:lnTo>
                    <a:lnTo>
                      <a:pt x="316" y="116"/>
                    </a:lnTo>
                    <a:lnTo>
                      <a:pt x="314" y="114"/>
                    </a:lnTo>
                    <a:lnTo>
                      <a:pt x="310" y="114"/>
                    </a:lnTo>
                    <a:lnTo>
                      <a:pt x="306" y="112"/>
                    </a:lnTo>
                    <a:lnTo>
                      <a:pt x="304" y="112"/>
                    </a:lnTo>
                    <a:lnTo>
                      <a:pt x="298" y="112"/>
                    </a:lnTo>
                    <a:lnTo>
                      <a:pt x="296" y="114"/>
                    </a:lnTo>
                    <a:lnTo>
                      <a:pt x="294" y="116"/>
                    </a:lnTo>
                    <a:lnTo>
                      <a:pt x="294" y="122"/>
                    </a:lnTo>
                    <a:lnTo>
                      <a:pt x="294" y="126"/>
                    </a:lnTo>
                    <a:lnTo>
                      <a:pt x="294" y="126"/>
                    </a:lnTo>
                    <a:lnTo>
                      <a:pt x="300" y="130"/>
                    </a:lnTo>
                    <a:lnTo>
                      <a:pt x="304" y="134"/>
                    </a:lnTo>
                    <a:lnTo>
                      <a:pt x="304" y="134"/>
                    </a:lnTo>
                    <a:lnTo>
                      <a:pt x="302" y="138"/>
                    </a:lnTo>
                    <a:lnTo>
                      <a:pt x="302" y="140"/>
                    </a:lnTo>
                    <a:lnTo>
                      <a:pt x="296" y="146"/>
                    </a:lnTo>
                    <a:lnTo>
                      <a:pt x="294" y="150"/>
                    </a:lnTo>
                    <a:lnTo>
                      <a:pt x="292" y="154"/>
                    </a:lnTo>
                    <a:lnTo>
                      <a:pt x="288" y="154"/>
                    </a:lnTo>
                    <a:lnTo>
                      <a:pt x="286" y="156"/>
                    </a:lnTo>
                    <a:lnTo>
                      <a:pt x="282" y="156"/>
                    </a:lnTo>
                    <a:lnTo>
                      <a:pt x="280" y="158"/>
                    </a:lnTo>
                    <a:lnTo>
                      <a:pt x="276" y="162"/>
                    </a:lnTo>
                    <a:lnTo>
                      <a:pt x="272" y="162"/>
                    </a:lnTo>
                    <a:lnTo>
                      <a:pt x="266" y="162"/>
                    </a:lnTo>
                    <a:lnTo>
                      <a:pt x="264" y="162"/>
                    </a:lnTo>
                    <a:lnTo>
                      <a:pt x="260" y="164"/>
                    </a:lnTo>
                    <a:lnTo>
                      <a:pt x="252" y="168"/>
                    </a:lnTo>
                    <a:lnTo>
                      <a:pt x="244" y="170"/>
                    </a:lnTo>
                    <a:lnTo>
                      <a:pt x="240" y="174"/>
                    </a:lnTo>
                    <a:lnTo>
                      <a:pt x="236" y="178"/>
                    </a:lnTo>
                    <a:lnTo>
                      <a:pt x="232" y="180"/>
                    </a:lnTo>
                    <a:lnTo>
                      <a:pt x="230" y="180"/>
                    </a:lnTo>
                    <a:lnTo>
                      <a:pt x="226" y="178"/>
                    </a:lnTo>
                    <a:lnTo>
                      <a:pt x="226" y="176"/>
                    </a:lnTo>
                    <a:lnTo>
                      <a:pt x="226" y="176"/>
                    </a:lnTo>
                    <a:lnTo>
                      <a:pt x="220" y="176"/>
                    </a:lnTo>
                    <a:lnTo>
                      <a:pt x="216" y="178"/>
                    </a:lnTo>
                    <a:lnTo>
                      <a:pt x="212" y="176"/>
                    </a:lnTo>
                    <a:lnTo>
                      <a:pt x="208" y="176"/>
                    </a:lnTo>
                    <a:lnTo>
                      <a:pt x="200" y="172"/>
                    </a:lnTo>
                    <a:lnTo>
                      <a:pt x="192" y="168"/>
                    </a:lnTo>
                    <a:lnTo>
                      <a:pt x="190" y="164"/>
                    </a:lnTo>
                    <a:lnTo>
                      <a:pt x="186" y="164"/>
                    </a:lnTo>
                    <a:lnTo>
                      <a:pt x="176" y="164"/>
                    </a:lnTo>
                    <a:lnTo>
                      <a:pt x="170" y="164"/>
                    </a:lnTo>
                    <a:lnTo>
                      <a:pt x="168" y="162"/>
                    </a:lnTo>
                    <a:lnTo>
                      <a:pt x="166" y="164"/>
                    </a:lnTo>
                    <a:lnTo>
                      <a:pt x="166" y="166"/>
                    </a:lnTo>
                    <a:lnTo>
                      <a:pt x="162" y="166"/>
                    </a:lnTo>
                    <a:lnTo>
                      <a:pt x="156" y="168"/>
                    </a:lnTo>
                    <a:lnTo>
                      <a:pt x="146" y="166"/>
                    </a:lnTo>
                    <a:lnTo>
                      <a:pt x="138" y="168"/>
                    </a:lnTo>
                    <a:lnTo>
                      <a:pt x="132" y="166"/>
                    </a:lnTo>
                    <a:lnTo>
                      <a:pt x="128" y="168"/>
                    </a:lnTo>
                    <a:lnTo>
                      <a:pt x="124" y="168"/>
                    </a:lnTo>
                    <a:lnTo>
                      <a:pt x="122" y="166"/>
                    </a:lnTo>
                    <a:lnTo>
                      <a:pt x="120" y="162"/>
                    </a:lnTo>
                    <a:lnTo>
                      <a:pt x="120" y="158"/>
                    </a:lnTo>
                    <a:lnTo>
                      <a:pt x="116" y="154"/>
                    </a:lnTo>
                    <a:lnTo>
                      <a:pt x="114" y="152"/>
                    </a:lnTo>
                    <a:lnTo>
                      <a:pt x="112" y="148"/>
                    </a:lnTo>
                    <a:lnTo>
                      <a:pt x="112" y="148"/>
                    </a:lnTo>
                    <a:lnTo>
                      <a:pt x="110" y="146"/>
                    </a:lnTo>
                    <a:lnTo>
                      <a:pt x="108" y="144"/>
                    </a:lnTo>
                    <a:lnTo>
                      <a:pt x="108" y="144"/>
                    </a:lnTo>
                    <a:lnTo>
                      <a:pt x="106" y="142"/>
                    </a:lnTo>
                    <a:lnTo>
                      <a:pt x="106" y="140"/>
                    </a:lnTo>
                    <a:lnTo>
                      <a:pt x="106" y="140"/>
                    </a:lnTo>
                    <a:lnTo>
                      <a:pt x="106" y="140"/>
                    </a:lnTo>
                    <a:lnTo>
                      <a:pt x="102" y="140"/>
                    </a:lnTo>
                    <a:lnTo>
                      <a:pt x="98" y="140"/>
                    </a:lnTo>
                    <a:lnTo>
                      <a:pt x="94" y="136"/>
                    </a:lnTo>
                    <a:lnTo>
                      <a:pt x="92" y="136"/>
                    </a:lnTo>
                    <a:lnTo>
                      <a:pt x="92" y="136"/>
                    </a:lnTo>
                    <a:lnTo>
                      <a:pt x="90" y="134"/>
                    </a:lnTo>
                    <a:lnTo>
                      <a:pt x="88" y="134"/>
                    </a:lnTo>
                    <a:lnTo>
                      <a:pt x="84" y="132"/>
                    </a:lnTo>
                    <a:lnTo>
                      <a:pt x="76" y="130"/>
                    </a:lnTo>
                    <a:lnTo>
                      <a:pt x="76" y="130"/>
                    </a:lnTo>
                    <a:lnTo>
                      <a:pt x="74" y="130"/>
                    </a:lnTo>
                    <a:lnTo>
                      <a:pt x="70" y="130"/>
                    </a:lnTo>
                    <a:lnTo>
                      <a:pt x="66" y="130"/>
                    </a:lnTo>
                    <a:lnTo>
                      <a:pt x="54" y="128"/>
                    </a:lnTo>
                    <a:lnTo>
                      <a:pt x="50" y="126"/>
                    </a:lnTo>
                    <a:lnTo>
                      <a:pt x="48" y="122"/>
                    </a:lnTo>
                    <a:lnTo>
                      <a:pt x="48" y="120"/>
                    </a:lnTo>
                    <a:lnTo>
                      <a:pt x="48" y="120"/>
                    </a:lnTo>
                    <a:lnTo>
                      <a:pt x="48" y="118"/>
                    </a:lnTo>
                    <a:lnTo>
                      <a:pt x="50" y="116"/>
                    </a:lnTo>
                    <a:lnTo>
                      <a:pt x="50" y="114"/>
                    </a:lnTo>
                    <a:lnTo>
                      <a:pt x="50" y="112"/>
                    </a:lnTo>
                    <a:lnTo>
                      <a:pt x="48" y="110"/>
                    </a:lnTo>
                    <a:lnTo>
                      <a:pt x="50" y="108"/>
                    </a:lnTo>
                    <a:lnTo>
                      <a:pt x="50" y="106"/>
                    </a:lnTo>
                    <a:lnTo>
                      <a:pt x="48" y="104"/>
                    </a:lnTo>
                    <a:lnTo>
                      <a:pt x="46" y="100"/>
                    </a:lnTo>
                    <a:lnTo>
                      <a:pt x="44" y="100"/>
                    </a:lnTo>
                    <a:lnTo>
                      <a:pt x="44" y="98"/>
                    </a:lnTo>
                    <a:lnTo>
                      <a:pt x="42" y="96"/>
                    </a:lnTo>
                    <a:lnTo>
                      <a:pt x="40" y="94"/>
                    </a:lnTo>
                    <a:lnTo>
                      <a:pt x="40" y="92"/>
                    </a:lnTo>
                    <a:lnTo>
                      <a:pt x="40" y="90"/>
                    </a:lnTo>
                    <a:lnTo>
                      <a:pt x="38" y="88"/>
                    </a:lnTo>
                    <a:lnTo>
                      <a:pt x="36" y="86"/>
                    </a:lnTo>
                    <a:lnTo>
                      <a:pt x="34" y="86"/>
                    </a:lnTo>
                    <a:lnTo>
                      <a:pt x="34" y="86"/>
                    </a:lnTo>
                    <a:lnTo>
                      <a:pt x="32" y="84"/>
                    </a:lnTo>
                    <a:lnTo>
                      <a:pt x="30" y="84"/>
                    </a:lnTo>
                    <a:lnTo>
                      <a:pt x="28" y="86"/>
                    </a:lnTo>
                    <a:lnTo>
                      <a:pt x="28" y="86"/>
                    </a:lnTo>
                    <a:lnTo>
                      <a:pt x="26" y="86"/>
                    </a:lnTo>
                    <a:lnTo>
                      <a:pt x="24" y="84"/>
                    </a:lnTo>
                    <a:lnTo>
                      <a:pt x="24" y="82"/>
                    </a:lnTo>
                    <a:lnTo>
                      <a:pt x="22" y="82"/>
                    </a:lnTo>
                    <a:lnTo>
                      <a:pt x="18" y="84"/>
                    </a:lnTo>
                    <a:lnTo>
                      <a:pt x="18" y="84"/>
                    </a:lnTo>
                    <a:lnTo>
                      <a:pt x="16" y="86"/>
                    </a:lnTo>
                    <a:lnTo>
                      <a:pt x="16" y="86"/>
                    </a:lnTo>
                    <a:lnTo>
                      <a:pt x="14" y="84"/>
                    </a:lnTo>
                    <a:lnTo>
                      <a:pt x="14" y="82"/>
                    </a:lnTo>
                    <a:lnTo>
                      <a:pt x="12" y="82"/>
                    </a:lnTo>
                    <a:lnTo>
                      <a:pt x="12" y="80"/>
                    </a:lnTo>
                    <a:lnTo>
                      <a:pt x="8" y="78"/>
                    </a:lnTo>
                    <a:lnTo>
                      <a:pt x="8" y="76"/>
                    </a:lnTo>
                    <a:lnTo>
                      <a:pt x="6" y="76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4" y="72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2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9" name="Malaysia">
                <a:extLst>
                  <a:ext uri="{FF2B5EF4-FFF2-40B4-BE49-F238E27FC236}">
                    <a16:creationId xmlns:a16="http://schemas.microsoft.com/office/drawing/2014/main" id="{A85815BB-1C95-4D3D-ADF0-955BDFE711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85457" y="4249217"/>
                <a:ext cx="451671" cy="160764"/>
              </a:xfrm>
              <a:custGeom>
                <a:avLst/>
                <a:gdLst>
                  <a:gd name="T0" fmla="*/ 142 w 236"/>
                  <a:gd name="T1" fmla="*/ 60 h 84"/>
                  <a:gd name="T2" fmla="*/ 2 w 236"/>
                  <a:gd name="T3" fmla="*/ 26 h 84"/>
                  <a:gd name="T4" fmla="*/ 122 w 236"/>
                  <a:gd name="T5" fmla="*/ 74 h 84"/>
                  <a:gd name="T6" fmla="*/ 132 w 236"/>
                  <a:gd name="T7" fmla="*/ 84 h 84"/>
                  <a:gd name="T8" fmla="*/ 148 w 236"/>
                  <a:gd name="T9" fmla="*/ 80 h 84"/>
                  <a:gd name="T10" fmla="*/ 166 w 236"/>
                  <a:gd name="T11" fmla="*/ 80 h 84"/>
                  <a:gd name="T12" fmla="*/ 184 w 236"/>
                  <a:gd name="T13" fmla="*/ 66 h 84"/>
                  <a:gd name="T14" fmla="*/ 194 w 236"/>
                  <a:gd name="T15" fmla="*/ 42 h 84"/>
                  <a:gd name="T16" fmla="*/ 208 w 236"/>
                  <a:gd name="T17" fmla="*/ 38 h 84"/>
                  <a:gd name="T18" fmla="*/ 218 w 236"/>
                  <a:gd name="T19" fmla="*/ 40 h 84"/>
                  <a:gd name="T20" fmla="*/ 222 w 236"/>
                  <a:gd name="T21" fmla="*/ 36 h 84"/>
                  <a:gd name="T22" fmla="*/ 236 w 236"/>
                  <a:gd name="T23" fmla="*/ 28 h 84"/>
                  <a:gd name="T24" fmla="*/ 226 w 236"/>
                  <a:gd name="T25" fmla="*/ 24 h 84"/>
                  <a:gd name="T26" fmla="*/ 220 w 236"/>
                  <a:gd name="T27" fmla="*/ 20 h 84"/>
                  <a:gd name="T28" fmla="*/ 214 w 236"/>
                  <a:gd name="T29" fmla="*/ 18 h 84"/>
                  <a:gd name="T30" fmla="*/ 212 w 236"/>
                  <a:gd name="T31" fmla="*/ 12 h 84"/>
                  <a:gd name="T32" fmla="*/ 208 w 236"/>
                  <a:gd name="T33" fmla="*/ 8 h 84"/>
                  <a:gd name="T34" fmla="*/ 202 w 236"/>
                  <a:gd name="T35" fmla="*/ 6 h 84"/>
                  <a:gd name="T36" fmla="*/ 192 w 236"/>
                  <a:gd name="T37" fmla="*/ 26 h 84"/>
                  <a:gd name="T38" fmla="*/ 186 w 236"/>
                  <a:gd name="T39" fmla="*/ 30 h 84"/>
                  <a:gd name="T40" fmla="*/ 186 w 236"/>
                  <a:gd name="T41" fmla="*/ 32 h 84"/>
                  <a:gd name="T42" fmla="*/ 184 w 236"/>
                  <a:gd name="T43" fmla="*/ 36 h 84"/>
                  <a:gd name="T44" fmla="*/ 182 w 236"/>
                  <a:gd name="T45" fmla="*/ 36 h 84"/>
                  <a:gd name="T46" fmla="*/ 176 w 236"/>
                  <a:gd name="T47" fmla="*/ 36 h 84"/>
                  <a:gd name="T48" fmla="*/ 168 w 236"/>
                  <a:gd name="T49" fmla="*/ 44 h 84"/>
                  <a:gd name="T50" fmla="*/ 146 w 236"/>
                  <a:gd name="T51" fmla="*/ 60 h 84"/>
                  <a:gd name="T52" fmla="*/ 144 w 236"/>
                  <a:gd name="T53" fmla="*/ 66 h 84"/>
                  <a:gd name="T54" fmla="*/ 136 w 236"/>
                  <a:gd name="T55" fmla="*/ 76 h 84"/>
                  <a:gd name="T56" fmla="*/ 122 w 236"/>
                  <a:gd name="T57" fmla="*/ 72 h 84"/>
                  <a:gd name="T58" fmla="*/ 204 w 236"/>
                  <a:gd name="T59" fmla="*/ 2 h 84"/>
                  <a:gd name="T60" fmla="*/ 208 w 236"/>
                  <a:gd name="T61" fmla="*/ 2 h 84"/>
                  <a:gd name="T62" fmla="*/ 140 w 236"/>
                  <a:gd name="T63" fmla="*/ 66 h 84"/>
                  <a:gd name="T64" fmla="*/ 142 w 236"/>
                  <a:gd name="T65" fmla="*/ 64 h 84"/>
                  <a:gd name="T66" fmla="*/ 144 w 236"/>
                  <a:gd name="T67" fmla="*/ 64 h 84"/>
                  <a:gd name="T68" fmla="*/ 144 w 236"/>
                  <a:gd name="T69" fmla="*/ 60 h 84"/>
                  <a:gd name="T70" fmla="*/ 8 w 236"/>
                  <a:gd name="T71" fmla="*/ 10 h 84"/>
                  <a:gd name="T72" fmla="*/ 10 w 236"/>
                  <a:gd name="T73" fmla="*/ 18 h 84"/>
                  <a:gd name="T74" fmla="*/ 20 w 236"/>
                  <a:gd name="T75" fmla="*/ 20 h 84"/>
                  <a:gd name="T76" fmla="*/ 24 w 236"/>
                  <a:gd name="T77" fmla="*/ 16 h 84"/>
                  <a:gd name="T78" fmla="*/ 40 w 236"/>
                  <a:gd name="T79" fmla="*/ 30 h 84"/>
                  <a:gd name="T80" fmla="*/ 40 w 236"/>
                  <a:gd name="T81" fmla="*/ 46 h 84"/>
                  <a:gd name="T82" fmla="*/ 48 w 236"/>
                  <a:gd name="T83" fmla="*/ 60 h 84"/>
                  <a:gd name="T84" fmla="*/ 50 w 236"/>
                  <a:gd name="T85" fmla="*/ 68 h 84"/>
                  <a:gd name="T86" fmla="*/ 52 w 236"/>
                  <a:gd name="T87" fmla="*/ 76 h 84"/>
                  <a:gd name="T88" fmla="*/ 50 w 236"/>
                  <a:gd name="T89" fmla="*/ 76 h 84"/>
                  <a:gd name="T90" fmla="*/ 46 w 236"/>
                  <a:gd name="T91" fmla="*/ 76 h 84"/>
                  <a:gd name="T92" fmla="*/ 34 w 236"/>
                  <a:gd name="T93" fmla="*/ 72 h 84"/>
                  <a:gd name="T94" fmla="*/ 24 w 236"/>
                  <a:gd name="T95" fmla="*/ 66 h 84"/>
                  <a:gd name="T96" fmla="*/ 16 w 236"/>
                  <a:gd name="T97" fmla="*/ 56 h 84"/>
                  <a:gd name="T98" fmla="*/ 8 w 236"/>
                  <a:gd name="T99" fmla="*/ 44 h 84"/>
                  <a:gd name="T100" fmla="*/ 6 w 236"/>
                  <a:gd name="T101" fmla="*/ 36 h 84"/>
                  <a:gd name="T102" fmla="*/ 0 w 236"/>
                  <a:gd name="T103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" h="84">
                    <a:moveTo>
                      <a:pt x="142" y="60"/>
                    </a:moveTo>
                    <a:lnTo>
                      <a:pt x="142" y="62"/>
                    </a:lnTo>
                    <a:lnTo>
                      <a:pt x="142" y="62"/>
                    </a:lnTo>
                    <a:lnTo>
                      <a:pt x="142" y="62"/>
                    </a:lnTo>
                    <a:lnTo>
                      <a:pt x="142" y="60"/>
                    </a:lnTo>
                    <a:lnTo>
                      <a:pt x="142" y="60"/>
                    </a:lnTo>
                    <a:close/>
                    <a:moveTo>
                      <a:pt x="0" y="22"/>
                    </a:moveTo>
                    <a:lnTo>
                      <a:pt x="0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" y="24"/>
                    </a:lnTo>
                    <a:lnTo>
                      <a:pt x="0" y="24"/>
                    </a:lnTo>
                    <a:lnTo>
                      <a:pt x="0" y="22"/>
                    </a:lnTo>
                    <a:close/>
                    <a:moveTo>
                      <a:pt x="120" y="70"/>
                    </a:moveTo>
                    <a:lnTo>
                      <a:pt x="122" y="74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28" y="82"/>
                    </a:lnTo>
                    <a:lnTo>
                      <a:pt x="130" y="84"/>
                    </a:lnTo>
                    <a:lnTo>
                      <a:pt x="132" y="84"/>
                    </a:lnTo>
                    <a:lnTo>
                      <a:pt x="136" y="82"/>
                    </a:lnTo>
                    <a:lnTo>
                      <a:pt x="136" y="82"/>
                    </a:lnTo>
                    <a:lnTo>
                      <a:pt x="138" y="82"/>
                    </a:lnTo>
                    <a:lnTo>
                      <a:pt x="140" y="80"/>
                    </a:lnTo>
                    <a:lnTo>
                      <a:pt x="148" y="80"/>
                    </a:lnTo>
                    <a:lnTo>
                      <a:pt x="154" y="78"/>
                    </a:lnTo>
                    <a:lnTo>
                      <a:pt x="156" y="76"/>
                    </a:lnTo>
                    <a:lnTo>
                      <a:pt x="162" y="76"/>
                    </a:lnTo>
                    <a:lnTo>
                      <a:pt x="164" y="78"/>
                    </a:lnTo>
                    <a:lnTo>
                      <a:pt x="166" y="80"/>
                    </a:lnTo>
                    <a:lnTo>
                      <a:pt x="170" y="78"/>
                    </a:lnTo>
                    <a:lnTo>
                      <a:pt x="174" y="76"/>
                    </a:lnTo>
                    <a:lnTo>
                      <a:pt x="180" y="76"/>
                    </a:lnTo>
                    <a:lnTo>
                      <a:pt x="180" y="74"/>
                    </a:lnTo>
                    <a:lnTo>
                      <a:pt x="184" y="66"/>
                    </a:lnTo>
                    <a:lnTo>
                      <a:pt x="186" y="62"/>
                    </a:lnTo>
                    <a:lnTo>
                      <a:pt x="190" y="56"/>
                    </a:lnTo>
                    <a:lnTo>
                      <a:pt x="192" y="46"/>
                    </a:lnTo>
                    <a:lnTo>
                      <a:pt x="192" y="44"/>
                    </a:lnTo>
                    <a:lnTo>
                      <a:pt x="194" y="42"/>
                    </a:lnTo>
                    <a:lnTo>
                      <a:pt x="194" y="40"/>
                    </a:lnTo>
                    <a:lnTo>
                      <a:pt x="196" y="38"/>
                    </a:lnTo>
                    <a:lnTo>
                      <a:pt x="198" y="38"/>
                    </a:lnTo>
                    <a:lnTo>
                      <a:pt x="202" y="38"/>
                    </a:lnTo>
                    <a:lnTo>
                      <a:pt x="208" y="38"/>
                    </a:lnTo>
                    <a:lnTo>
                      <a:pt x="208" y="38"/>
                    </a:lnTo>
                    <a:lnTo>
                      <a:pt x="212" y="38"/>
                    </a:lnTo>
                    <a:lnTo>
                      <a:pt x="214" y="40"/>
                    </a:lnTo>
                    <a:lnTo>
                      <a:pt x="216" y="38"/>
                    </a:lnTo>
                    <a:lnTo>
                      <a:pt x="218" y="40"/>
                    </a:lnTo>
                    <a:lnTo>
                      <a:pt x="220" y="42"/>
                    </a:lnTo>
                    <a:lnTo>
                      <a:pt x="222" y="40"/>
                    </a:lnTo>
                    <a:lnTo>
                      <a:pt x="226" y="38"/>
                    </a:lnTo>
                    <a:lnTo>
                      <a:pt x="226" y="38"/>
                    </a:lnTo>
                    <a:lnTo>
                      <a:pt x="222" y="36"/>
                    </a:lnTo>
                    <a:lnTo>
                      <a:pt x="222" y="32"/>
                    </a:lnTo>
                    <a:lnTo>
                      <a:pt x="224" y="30"/>
                    </a:lnTo>
                    <a:lnTo>
                      <a:pt x="230" y="30"/>
                    </a:lnTo>
                    <a:lnTo>
                      <a:pt x="232" y="30"/>
                    </a:lnTo>
                    <a:lnTo>
                      <a:pt x="236" y="28"/>
                    </a:lnTo>
                    <a:lnTo>
                      <a:pt x="236" y="26"/>
                    </a:lnTo>
                    <a:lnTo>
                      <a:pt x="234" y="26"/>
                    </a:lnTo>
                    <a:lnTo>
                      <a:pt x="230" y="26"/>
                    </a:lnTo>
                    <a:lnTo>
                      <a:pt x="228" y="24"/>
                    </a:lnTo>
                    <a:lnTo>
                      <a:pt x="226" y="24"/>
                    </a:lnTo>
                    <a:lnTo>
                      <a:pt x="224" y="22"/>
                    </a:lnTo>
                    <a:lnTo>
                      <a:pt x="222" y="22"/>
                    </a:lnTo>
                    <a:lnTo>
                      <a:pt x="220" y="24"/>
                    </a:lnTo>
                    <a:lnTo>
                      <a:pt x="218" y="22"/>
                    </a:lnTo>
                    <a:lnTo>
                      <a:pt x="220" y="20"/>
                    </a:lnTo>
                    <a:lnTo>
                      <a:pt x="220" y="18"/>
                    </a:lnTo>
                    <a:lnTo>
                      <a:pt x="218" y="18"/>
                    </a:lnTo>
                    <a:lnTo>
                      <a:pt x="218" y="20"/>
                    </a:lnTo>
                    <a:lnTo>
                      <a:pt x="216" y="20"/>
                    </a:lnTo>
                    <a:lnTo>
                      <a:pt x="214" y="18"/>
                    </a:lnTo>
                    <a:lnTo>
                      <a:pt x="216" y="16"/>
                    </a:lnTo>
                    <a:lnTo>
                      <a:pt x="218" y="14"/>
                    </a:lnTo>
                    <a:lnTo>
                      <a:pt x="218" y="12"/>
                    </a:lnTo>
                    <a:lnTo>
                      <a:pt x="214" y="10"/>
                    </a:lnTo>
                    <a:lnTo>
                      <a:pt x="212" y="12"/>
                    </a:lnTo>
                    <a:lnTo>
                      <a:pt x="212" y="10"/>
                    </a:lnTo>
                    <a:lnTo>
                      <a:pt x="210" y="6"/>
                    </a:lnTo>
                    <a:lnTo>
                      <a:pt x="208" y="4"/>
                    </a:lnTo>
                    <a:lnTo>
                      <a:pt x="206" y="6"/>
                    </a:lnTo>
                    <a:lnTo>
                      <a:pt x="208" y="8"/>
                    </a:lnTo>
                    <a:lnTo>
                      <a:pt x="204" y="10"/>
                    </a:lnTo>
                    <a:lnTo>
                      <a:pt x="204" y="10"/>
                    </a:lnTo>
                    <a:lnTo>
                      <a:pt x="204" y="8"/>
                    </a:lnTo>
                    <a:lnTo>
                      <a:pt x="204" y="6"/>
                    </a:lnTo>
                    <a:lnTo>
                      <a:pt x="202" y="6"/>
                    </a:lnTo>
                    <a:lnTo>
                      <a:pt x="202" y="10"/>
                    </a:lnTo>
                    <a:lnTo>
                      <a:pt x="200" y="12"/>
                    </a:lnTo>
                    <a:lnTo>
                      <a:pt x="198" y="18"/>
                    </a:lnTo>
                    <a:lnTo>
                      <a:pt x="196" y="20"/>
                    </a:lnTo>
                    <a:lnTo>
                      <a:pt x="192" y="26"/>
                    </a:lnTo>
                    <a:lnTo>
                      <a:pt x="190" y="26"/>
                    </a:lnTo>
                    <a:lnTo>
                      <a:pt x="186" y="26"/>
                    </a:lnTo>
                    <a:lnTo>
                      <a:pt x="184" y="28"/>
                    </a:lnTo>
                    <a:lnTo>
                      <a:pt x="186" y="28"/>
                    </a:lnTo>
                    <a:lnTo>
                      <a:pt x="186" y="30"/>
                    </a:lnTo>
                    <a:lnTo>
                      <a:pt x="186" y="30"/>
                    </a:lnTo>
                    <a:lnTo>
                      <a:pt x="190" y="30"/>
                    </a:lnTo>
                    <a:lnTo>
                      <a:pt x="188" y="30"/>
                    </a:lnTo>
                    <a:lnTo>
                      <a:pt x="186" y="32"/>
                    </a:lnTo>
                    <a:lnTo>
                      <a:pt x="186" y="32"/>
                    </a:lnTo>
                    <a:lnTo>
                      <a:pt x="186" y="34"/>
                    </a:lnTo>
                    <a:lnTo>
                      <a:pt x="188" y="38"/>
                    </a:lnTo>
                    <a:lnTo>
                      <a:pt x="186" y="40"/>
                    </a:lnTo>
                    <a:lnTo>
                      <a:pt x="184" y="38"/>
                    </a:lnTo>
                    <a:lnTo>
                      <a:pt x="184" y="36"/>
                    </a:lnTo>
                    <a:lnTo>
                      <a:pt x="184" y="34"/>
                    </a:lnTo>
                    <a:lnTo>
                      <a:pt x="184" y="34"/>
                    </a:lnTo>
                    <a:lnTo>
                      <a:pt x="184" y="32"/>
                    </a:lnTo>
                    <a:lnTo>
                      <a:pt x="184" y="34"/>
                    </a:lnTo>
                    <a:lnTo>
                      <a:pt x="182" y="36"/>
                    </a:lnTo>
                    <a:lnTo>
                      <a:pt x="182" y="40"/>
                    </a:lnTo>
                    <a:lnTo>
                      <a:pt x="182" y="42"/>
                    </a:lnTo>
                    <a:lnTo>
                      <a:pt x="178" y="40"/>
                    </a:lnTo>
                    <a:lnTo>
                      <a:pt x="176" y="36"/>
                    </a:lnTo>
                    <a:lnTo>
                      <a:pt x="176" y="36"/>
                    </a:lnTo>
                    <a:lnTo>
                      <a:pt x="174" y="34"/>
                    </a:lnTo>
                    <a:lnTo>
                      <a:pt x="172" y="38"/>
                    </a:lnTo>
                    <a:lnTo>
                      <a:pt x="172" y="40"/>
                    </a:lnTo>
                    <a:lnTo>
                      <a:pt x="168" y="42"/>
                    </a:lnTo>
                    <a:lnTo>
                      <a:pt x="168" y="44"/>
                    </a:lnTo>
                    <a:lnTo>
                      <a:pt x="164" y="48"/>
                    </a:lnTo>
                    <a:lnTo>
                      <a:pt x="164" y="50"/>
                    </a:lnTo>
                    <a:lnTo>
                      <a:pt x="160" y="54"/>
                    </a:lnTo>
                    <a:lnTo>
                      <a:pt x="156" y="58"/>
                    </a:lnTo>
                    <a:lnTo>
                      <a:pt x="146" y="60"/>
                    </a:lnTo>
                    <a:lnTo>
                      <a:pt x="146" y="60"/>
                    </a:lnTo>
                    <a:lnTo>
                      <a:pt x="146" y="64"/>
                    </a:lnTo>
                    <a:lnTo>
                      <a:pt x="148" y="64"/>
                    </a:lnTo>
                    <a:lnTo>
                      <a:pt x="146" y="64"/>
                    </a:lnTo>
                    <a:lnTo>
                      <a:pt x="144" y="66"/>
                    </a:lnTo>
                    <a:lnTo>
                      <a:pt x="142" y="66"/>
                    </a:lnTo>
                    <a:lnTo>
                      <a:pt x="140" y="66"/>
                    </a:lnTo>
                    <a:lnTo>
                      <a:pt x="140" y="70"/>
                    </a:lnTo>
                    <a:lnTo>
                      <a:pt x="140" y="72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32" y="76"/>
                    </a:lnTo>
                    <a:lnTo>
                      <a:pt x="128" y="74"/>
                    </a:lnTo>
                    <a:lnTo>
                      <a:pt x="124" y="74"/>
                    </a:lnTo>
                    <a:lnTo>
                      <a:pt x="122" y="72"/>
                    </a:lnTo>
                    <a:lnTo>
                      <a:pt x="120" y="70"/>
                    </a:lnTo>
                    <a:lnTo>
                      <a:pt x="120" y="70"/>
                    </a:lnTo>
                    <a:close/>
                    <a:moveTo>
                      <a:pt x="206" y="0"/>
                    </a:moveTo>
                    <a:lnTo>
                      <a:pt x="204" y="2"/>
                    </a:lnTo>
                    <a:lnTo>
                      <a:pt x="204" y="2"/>
                    </a:lnTo>
                    <a:lnTo>
                      <a:pt x="206" y="2"/>
                    </a:lnTo>
                    <a:lnTo>
                      <a:pt x="206" y="0"/>
                    </a:lnTo>
                    <a:close/>
                    <a:moveTo>
                      <a:pt x="210" y="0"/>
                    </a:moveTo>
                    <a:lnTo>
                      <a:pt x="208" y="2"/>
                    </a:lnTo>
                    <a:lnTo>
                      <a:pt x="208" y="2"/>
                    </a:lnTo>
                    <a:lnTo>
                      <a:pt x="212" y="2"/>
                    </a:lnTo>
                    <a:lnTo>
                      <a:pt x="212" y="0"/>
                    </a:lnTo>
                    <a:lnTo>
                      <a:pt x="210" y="0"/>
                    </a:lnTo>
                    <a:close/>
                    <a:moveTo>
                      <a:pt x="142" y="64"/>
                    </a:moveTo>
                    <a:lnTo>
                      <a:pt x="140" y="66"/>
                    </a:lnTo>
                    <a:lnTo>
                      <a:pt x="142" y="64"/>
                    </a:lnTo>
                    <a:lnTo>
                      <a:pt x="142" y="64"/>
                    </a:lnTo>
                    <a:close/>
                    <a:moveTo>
                      <a:pt x="144" y="64"/>
                    </a:moveTo>
                    <a:lnTo>
                      <a:pt x="142" y="64"/>
                    </a:lnTo>
                    <a:lnTo>
                      <a:pt x="142" y="64"/>
                    </a:lnTo>
                    <a:lnTo>
                      <a:pt x="142" y="62"/>
                    </a:lnTo>
                    <a:lnTo>
                      <a:pt x="144" y="64"/>
                    </a:lnTo>
                    <a:close/>
                    <a:moveTo>
                      <a:pt x="144" y="60"/>
                    </a:moveTo>
                    <a:lnTo>
                      <a:pt x="146" y="64"/>
                    </a:lnTo>
                    <a:lnTo>
                      <a:pt x="144" y="64"/>
                    </a:lnTo>
                    <a:lnTo>
                      <a:pt x="142" y="62"/>
                    </a:lnTo>
                    <a:lnTo>
                      <a:pt x="142" y="60"/>
                    </a:lnTo>
                    <a:lnTo>
                      <a:pt x="144" y="60"/>
                    </a:lnTo>
                    <a:lnTo>
                      <a:pt x="144" y="60"/>
                    </a:lnTo>
                    <a:lnTo>
                      <a:pt x="144" y="60"/>
                    </a:lnTo>
                    <a:close/>
                    <a:moveTo>
                      <a:pt x="0" y="12"/>
                    </a:moveTo>
                    <a:lnTo>
                      <a:pt x="0" y="10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8" y="18"/>
                    </a:lnTo>
                    <a:lnTo>
                      <a:pt x="38" y="26"/>
                    </a:lnTo>
                    <a:lnTo>
                      <a:pt x="40" y="30"/>
                    </a:lnTo>
                    <a:lnTo>
                      <a:pt x="42" y="36"/>
                    </a:lnTo>
                    <a:lnTo>
                      <a:pt x="40" y="38"/>
                    </a:lnTo>
                    <a:lnTo>
                      <a:pt x="40" y="44"/>
                    </a:lnTo>
                    <a:lnTo>
                      <a:pt x="40" y="44"/>
                    </a:lnTo>
                    <a:lnTo>
                      <a:pt x="40" y="46"/>
                    </a:lnTo>
                    <a:lnTo>
                      <a:pt x="42" y="48"/>
                    </a:lnTo>
                    <a:lnTo>
                      <a:pt x="42" y="54"/>
                    </a:lnTo>
                    <a:lnTo>
                      <a:pt x="42" y="58"/>
                    </a:lnTo>
                    <a:lnTo>
                      <a:pt x="46" y="60"/>
                    </a:lnTo>
                    <a:lnTo>
                      <a:pt x="48" y="60"/>
                    </a:lnTo>
                    <a:lnTo>
                      <a:pt x="48" y="62"/>
                    </a:lnTo>
                    <a:lnTo>
                      <a:pt x="48" y="62"/>
                    </a:lnTo>
                    <a:lnTo>
                      <a:pt x="48" y="66"/>
                    </a:lnTo>
                    <a:lnTo>
                      <a:pt x="50" y="66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2" y="74"/>
                    </a:lnTo>
                    <a:lnTo>
                      <a:pt x="52" y="76"/>
                    </a:lnTo>
                    <a:lnTo>
                      <a:pt x="52" y="76"/>
                    </a:lnTo>
                    <a:lnTo>
                      <a:pt x="50" y="76"/>
                    </a:lnTo>
                    <a:lnTo>
                      <a:pt x="52" y="74"/>
                    </a:lnTo>
                    <a:lnTo>
                      <a:pt x="50" y="72"/>
                    </a:lnTo>
                    <a:lnTo>
                      <a:pt x="50" y="74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48" y="78"/>
                    </a:lnTo>
                    <a:lnTo>
                      <a:pt x="46" y="76"/>
                    </a:lnTo>
                    <a:lnTo>
                      <a:pt x="46" y="78"/>
                    </a:lnTo>
                    <a:lnTo>
                      <a:pt x="44" y="76"/>
                    </a:lnTo>
                    <a:lnTo>
                      <a:pt x="42" y="74"/>
                    </a:lnTo>
                    <a:lnTo>
                      <a:pt x="38" y="74"/>
                    </a:lnTo>
                    <a:lnTo>
                      <a:pt x="34" y="72"/>
                    </a:lnTo>
                    <a:lnTo>
                      <a:pt x="32" y="70"/>
                    </a:lnTo>
                    <a:lnTo>
                      <a:pt x="32" y="68"/>
                    </a:lnTo>
                    <a:lnTo>
                      <a:pt x="30" y="68"/>
                    </a:lnTo>
                    <a:lnTo>
                      <a:pt x="28" y="68"/>
                    </a:lnTo>
                    <a:lnTo>
                      <a:pt x="24" y="66"/>
                    </a:lnTo>
                    <a:lnTo>
                      <a:pt x="24" y="64"/>
                    </a:lnTo>
                    <a:lnTo>
                      <a:pt x="22" y="60"/>
                    </a:lnTo>
                    <a:lnTo>
                      <a:pt x="18" y="58"/>
                    </a:lnTo>
                    <a:lnTo>
                      <a:pt x="16" y="58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6" y="52"/>
                    </a:lnTo>
                    <a:lnTo>
                      <a:pt x="14" y="50"/>
                    </a:lnTo>
                    <a:lnTo>
                      <a:pt x="12" y="46"/>
                    </a:lnTo>
                    <a:lnTo>
                      <a:pt x="8" y="44"/>
                    </a:lnTo>
                    <a:lnTo>
                      <a:pt x="6" y="44"/>
                    </a:lnTo>
                    <a:lnTo>
                      <a:pt x="8" y="42"/>
                    </a:lnTo>
                    <a:lnTo>
                      <a:pt x="6" y="40"/>
                    </a:lnTo>
                    <a:lnTo>
                      <a:pt x="6" y="38"/>
                    </a:lnTo>
                    <a:lnTo>
                      <a:pt x="6" y="36"/>
                    </a:lnTo>
                    <a:lnTo>
                      <a:pt x="6" y="32"/>
                    </a:lnTo>
                    <a:lnTo>
                      <a:pt x="4" y="30"/>
                    </a:lnTo>
                    <a:lnTo>
                      <a:pt x="4" y="26"/>
                    </a:lnTo>
                    <a:lnTo>
                      <a:pt x="2" y="1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0" name="Laos">
                <a:extLst>
                  <a:ext uri="{FF2B5EF4-FFF2-40B4-BE49-F238E27FC236}">
                    <a16:creationId xmlns:a16="http://schemas.microsoft.com/office/drawing/2014/main" id="{CD300D04-69E1-40CF-B8B2-2C81CF8D5E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663" y="3866445"/>
                <a:ext cx="191386" cy="222008"/>
              </a:xfrm>
              <a:custGeom>
                <a:avLst/>
                <a:gdLst>
                  <a:gd name="T0" fmla="*/ 14 w 100"/>
                  <a:gd name="T1" fmla="*/ 16 h 116"/>
                  <a:gd name="T2" fmla="*/ 18 w 100"/>
                  <a:gd name="T3" fmla="*/ 14 h 116"/>
                  <a:gd name="T4" fmla="*/ 18 w 100"/>
                  <a:gd name="T5" fmla="*/ 4 h 116"/>
                  <a:gd name="T6" fmla="*/ 24 w 100"/>
                  <a:gd name="T7" fmla="*/ 0 h 116"/>
                  <a:gd name="T8" fmla="*/ 32 w 100"/>
                  <a:gd name="T9" fmla="*/ 6 h 116"/>
                  <a:gd name="T10" fmla="*/ 32 w 100"/>
                  <a:gd name="T11" fmla="*/ 14 h 116"/>
                  <a:gd name="T12" fmla="*/ 44 w 100"/>
                  <a:gd name="T13" fmla="*/ 22 h 116"/>
                  <a:gd name="T14" fmla="*/ 54 w 100"/>
                  <a:gd name="T15" fmla="*/ 20 h 116"/>
                  <a:gd name="T16" fmla="*/ 60 w 100"/>
                  <a:gd name="T17" fmla="*/ 26 h 116"/>
                  <a:gd name="T18" fmla="*/ 62 w 100"/>
                  <a:gd name="T19" fmla="*/ 30 h 116"/>
                  <a:gd name="T20" fmla="*/ 58 w 100"/>
                  <a:gd name="T21" fmla="*/ 38 h 116"/>
                  <a:gd name="T22" fmla="*/ 50 w 100"/>
                  <a:gd name="T23" fmla="*/ 40 h 116"/>
                  <a:gd name="T24" fmla="*/ 52 w 100"/>
                  <a:gd name="T25" fmla="*/ 46 h 116"/>
                  <a:gd name="T26" fmla="*/ 56 w 100"/>
                  <a:gd name="T27" fmla="*/ 50 h 116"/>
                  <a:gd name="T28" fmla="*/ 66 w 100"/>
                  <a:gd name="T29" fmla="*/ 54 h 116"/>
                  <a:gd name="T30" fmla="*/ 74 w 100"/>
                  <a:gd name="T31" fmla="*/ 64 h 116"/>
                  <a:gd name="T32" fmla="*/ 80 w 100"/>
                  <a:gd name="T33" fmla="*/ 72 h 116"/>
                  <a:gd name="T34" fmla="*/ 86 w 100"/>
                  <a:gd name="T35" fmla="*/ 74 h 116"/>
                  <a:gd name="T36" fmla="*/ 88 w 100"/>
                  <a:gd name="T37" fmla="*/ 78 h 116"/>
                  <a:gd name="T38" fmla="*/ 90 w 100"/>
                  <a:gd name="T39" fmla="*/ 82 h 116"/>
                  <a:gd name="T40" fmla="*/ 96 w 100"/>
                  <a:gd name="T41" fmla="*/ 84 h 116"/>
                  <a:gd name="T42" fmla="*/ 98 w 100"/>
                  <a:gd name="T43" fmla="*/ 88 h 116"/>
                  <a:gd name="T44" fmla="*/ 100 w 100"/>
                  <a:gd name="T45" fmla="*/ 92 h 116"/>
                  <a:gd name="T46" fmla="*/ 98 w 100"/>
                  <a:gd name="T47" fmla="*/ 102 h 116"/>
                  <a:gd name="T48" fmla="*/ 96 w 100"/>
                  <a:gd name="T49" fmla="*/ 108 h 116"/>
                  <a:gd name="T50" fmla="*/ 90 w 100"/>
                  <a:gd name="T51" fmla="*/ 106 h 116"/>
                  <a:gd name="T52" fmla="*/ 82 w 100"/>
                  <a:gd name="T53" fmla="*/ 108 h 116"/>
                  <a:gd name="T54" fmla="*/ 86 w 100"/>
                  <a:gd name="T55" fmla="*/ 114 h 116"/>
                  <a:gd name="T56" fmla="*/ 80 w 100"/>
                  <a:gd name="T57" fmla="*/ 112 h 116"/>
                  <a:gd name="T58" fmla="*/ 72 w 100"/>
                  <a:gd name="T59" fmla="*/ 108 h 116"/>
                  <a:gd name="T60" fmla="*/ 74 w 100"/>
                  <a:gd name="T61" fmla="*/ 100 h 116"/>
                  <a:gd name="T62" fmla="*/ 74 w 100"/>
                  <a:gd name="T63" fmla="*/ 94 h 116"/>
                  <a:gd name="T64" fmla="*/ 72 w 100"/>
                  <a:gd name="T65" fmla="*/ 88 h 116"/>
                  <a:gd name="T66" fmla="*/ 68 w 100"/>
                  <a:gd name="T67" fmla="*/ 86 h 116"/>
                  <a:gd name="T68" fmla="*/ 64 w 100"/>
                  <a:gd name="T69" fmla="*/ 80 h 116"/>
                  <a:gd name="T70" fmla="*/ 64 w 100"/>
                  <a:gd name="T71" fmla="*/ 72 h 116"/>
                  <a:gd name="T72" fmla="*/ 60 w 100"/>
                  <a:gd name="T73" fmla="*/ 64 h 116"/>
                  <a:gd name="T74" fmla="*/ 48 w 100"/>
                  <a:gd name="T75" fmla="*/ 56 h 116"/>
                  <a:gd name="T76" fmla="*/ 36 w 100"/>
                  <a:gd name="T77" fmla="*/ 62 h 116"/>
                  <a:gd name="T78" fmla="*/ 26 w 100"/>
                  <a:gd name="T79" fmla="*/ 58 h 116"/>
                  <a:gd name="T80" fmla="*/ 20 w 100"/>
                  <a:gd name="T81" fmla="*/ 64 h 116"/>
                  <a:gd name="T82" fmla="*/ 16 w 100"/>
                  <a:gd name="T83" fmla="*/ 54 h 116"/>
                  <a:gd name="T84" fmla="*/ 16 w 100"/>
                  <a:gd name="T85" fmla="*/ 48 h 116"/>
                  <a:gd name="T86" fmla="*/ 16 w 100"/>
                  <a:gd name="T87" fmla="*/ 40 h 116"/>
                  <a:gd name="T88" fmla="*/ 8 w 100"/>
                  <a:gd name="T89" fmla="*/ 40 h 116"/>
                  <a:gd name="T90" fmla="*/ 8 w 100"/>
                  <a:gd name="T91" fmla="*/ 32 h 116"/>
                  <a:gd name="T92" fmla="*/ 0 w 100"/>
                  <a:gd name="T93" fmla="*/ 28 h 116"/>
                  <a:gd name="T94" fmla="*/ 6 w 100"/>
                  <a:gd name="T95" fmla="*/ 22 h 116"/>
                  <a:gd name="T96" fmla="*/ 6 w 100"/>
                  <a:gd name="T9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0" h="116">
                    <a:moveTo>
                      <a:pt x="12" y="14"/>
                    </a:moveTo>
                    <a:lnTo>
                      <a:pt x="12" y="14"/>
                    </a:lnTo>
                    <a:lnTo>
                      <a:pt x="14" y="16"/>
                    </a:lnTo>
                    <a:lnTo>
                      <a:pt x="18" y="16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2" y="6"/>
                    </a:lnTo>
                    <a:lnTo>
                      <a:pt x="32" y="8"/>
                    </a:lnTo>
                    <a:lnTo>
                      <a:pt x="34" y="12"/>
                    </a:lnTo>
                    <a:lnTo>
                      <a:pt x="32" y="14"/>
                    </a:lnTo>
                    <a:lnTo>
                      <a:pt x="38" y="18"/>
                    </a:lnTo>
                    <a:lnTo>
                      <a:pt x="40" y="22"/>
                    </a:lnTo>
                    <a:lnTo>
                      <a:pt x="44" y="22"/>
                    </a:lnTo>
                    <a:lnTo>
                      <a:pt x="48" y="22"/>
                    </a:lnTo>
                    <a:lnTo>
                      <a:pt x="50" y="20"/>
                    </a:lnTo>
                    <a:lnTo>
                      <a:pt x="54" y="20"/>
                    </a:lnTo>
                    <a:lnTo>
                      <a:pt x="56" y="22"/>
                    </a:lnTo>
                    <a:lnTo>
                      <a:pt x="60" y="24"/>
                    </a:lnTo>
                    <a:lnTo>
                      <a:pt x="60" y="26"/>
                    </a:lnTo>
                    <a:lnTo>
                      <a:pt x="60" y="28"/>
                    </a:lnTo>
                    <a:lnTo>
                      <a:pt x="62" y="28"/>
                    </a:lnTo>
                    <a:lnTo>
                      <a:pt x="62" y="30"/>
                    </a:lnTo>
                    <a:lnTo>
                      <a:pt x="60" y="32"/>
                    </a:lnTo>
                    <a:lnTo>
                      <a:pt x="60" y="36"/>
                    </a:lnTo>
                    <a:lnTo>
                      <a:pt x="58" y="38"/>
                    </a:lnTo>
                    <a:lnTo>
                      <a:pt x="56" y="38"/>
                    </a:lnTo>
                    <a:lnTo>
                      <a:pt x="52" y="40"/>
                    </a:lnTo>
                    <a:lnTo>
                      <a:pt x="50" y="40"/>
                    </a:lnTo>
                    <a:lnTo>
                      <a:pt x="50" y="42"/>
                    </a:lnTo>
                    <a:lnTo>
                      <a:pt x="54" y="44"/>
                    </a:lnTo>
                    <a:lnTo>
                      <a:pt x="52" y="46"/>
                    </a:lnTo>
                    <a:lnTo>
                      <a:pt x="52" y="48"/>
                    </a:lnTo>
                    <a:lnTo>
                      <a:pt x="54" y="48"/>
                    </a:lnTo>
                    <a:lnTo>
                      <a:pt x="56" y="50"/>
                    </a:lnTo>
                    <a:lnTo>
                      <a:pt x="60" y="52"/>
                    </a:lnTo>
                    <a:lnTo>
                      <a:pt x="64" y="54"/>
                    </a:lnTo>
                    <a:lnTo>
                      <a:pt x="66" y="54"/>
                    </a:lnTo>
                    <a:lnTo>
                      <a:pt x="68" y="58"/>
                    </a:lnTo>
                    <a:lnTo>
                      <a:pt x="72" y="60"/>
                    </a:lnTo>
                    <a:lnTo>
                      <a:pt x="74" y="64"/>
                    </a:lnTo>
                    <a:lnTo>
                      <a:pt x="74" y="64"/>
                    </a:lnTo>
                    <a:lnTo>
                      <a:pt x="78" y="70"/>
                    </a:lnTo>
                    <a:lnTo>
                      <a:pt x="80" y="72"/>
                    </a:lnTo>
                    <a:lnTo>
                      <a:pt x="80" y="72"/>
                    </a:lnTo>
                    <a:lnTo>
                      <a:pt x="84" y="72"/>
                    </a:lnTo>
                    <a:lnTo>
                      <a:pt x="86" y="74"/>
                    </a:lnTo>
                    <a:lnTo>
                      <a:pt x="86" y="76"/>
                    </a:lnTo>
                    <a:lnTo>
                      <a:pt x="88" y="78"/>
                    </a:lnTo>
                    <a:lnTo>
                      <a:pt x="88" y="78"/>
                    </a:lnTo>
                    <a:lnTo>
                      <a:pt x="90" y="78"/>
                    </a:lnTo>
                    <a:lnTo>
                      <a:pt x="90" y="82"/>
                    </a:lnTo>
                    <a:lnTo>
                      <a:pt x="90" y="82"/>
                    </a:lnTo>
                    <a:lnTo>
                      <a:pt x="94" y="82"/>
                    </a:lnTo>
                    <a:lnTo>
                      <a:pt x="94" y="84"/>
                    </a:lnTo>
                    <a:lnTo>
                      <a:pt x="96" y="84"/>
                    </a:lnTo>
                    <a:lnTo>
                      <a:pt x="98" y="84"/>
                    </a:lnTo>
                    <a:lnTo>
                      <a:pt x="100" y="86"/>
                    </a:lnTo>
                    <a:lnTo>
                      <a:pt x="98" y="88"/>
                    </a:lnTo>
                    <a:lnTo>
                      <a:pt x="98" y="90"/>
                    </a:lnTo>
                    <a:lnTo>
                      <a:pt x="98" y="92"/>
                    </a:lnTo>
                    <a:lnTo>
                      <a:pt x="100" y="92"/>
                    </a:lnTo>
                    <a:lnTo>
                      <a:pt x="100" y="96"/>
                    </a:lnTo>
                    <a:lnTo>
                      <a:pt x="96" y="98"/>
                    </a:lnTo>
                    <a:lnTo>
                      <a:pt x="98" y="102"/>
                    </a:lnTo>
                    <a:lnTo>
                      <a:pt x="98" y="104"/>
                    </a:lnTo>
                    <a:lnTo>
                      <a:pt x="98" y="106"/>
                    </a:lnTo>
                    <a:lnTo>
                      <a:pt x="96" y="108"/>
                    </a:lnTo>
                    <a:lnTo>
                      <a:pt x="94" y="108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88" y="104"/>
                    </a:lnTo>
                    <a:lnTo>
                      <a:pt x="84" y="104"/>
                    </a:lnTo>
                    <a:lnTo>
                      <a:pt x="82" y="108"/>
                    </a:lnTo>
                    <a:lnTo>
                      <a:pt x="86" y="110"/>
                    </a:lnTo>
                    <a:lnTo>
                      <a:pt x="84" y="112"/>
                    </a:lnTo>
                    <a:lnTo>
                      <a:pt x="86" y="114"/>
                    </a:lnTo>
                    <a:lnTo>
                      <a:pt x="86" y="116"/>
                    </a:lnTo>
                    <a:lnTo>
                      <a:pt x="82" y="114"/>
                    </a:lnTo>
                    <a:lnTo>
                      <a:pt x="80" y="112"/>
                    </a:lnTo>
                    <a:lnTo>
                      <a:pt x="76" y="112"/>
                    </a:lnTo>
                    <a:lnTo>
                      <a:pt x="74" y="110"/>
                    </a:lnTo>
                    <a:lnTo>
                      <a:pt x="72" y="108"/>
                    </a:lnTo>
                    <a:lnTo>
                      <a:pt x="72" y="106"/>
                    </a:lnTo>
                    <a:lnTo>
                      <a:pt x="74" y="104"/>
                    </a:lnTo>
                    <a:lnTo>
                      <a:pt x="74" y="100"/>
                    </a:lnTo>
                    <a:lnTo>
                      <a:pt x="74" y="98"/>
                    </a:lnTo>
                    <a:lnTo>
                      <a:pt x="74" y="96"/>
                    </a:lnTo>
                    <a:lnTo>
                      <a:pt x="74" y="94"/>
                    </a:lnTo>
                    <a:lnTo>
                      <a:pt x="76" y="92"/>
                    </a:lnTo>
                    <a:lnTo>
                      <a:pt x="74" y="90"/>
                    </a:lnTo>
                    <a:lnTo>
                      <a:pt x="72" y="88"/>
                    </a:lnTo>
                    <a:lnTo>
                      <a:pt x="72" y="86"/>
                    </a:lnTo>
                    <a:lnTo>
                      <a:pt x="70" y="86"/>
                    </a:lnTo>
                    <a:lnTo>
                      <a:pt x="68" y="86"/>
                    </a:lnTo>
                    <a:lnTo>
                      <a:pt x="66" y="82"/>
                    </a:lnTo>
                    <a:lnTo>
                      <a:pt x="64" y="82"/>
                    </a:lnTo>
                    <a:lnTo>
                      <a:pt x="64" y="80"/>
                    </a:lnTo>
                    <a:lnTo>
                      <a:pt x="64" y="76"/>
                    </a:lnTo>
                    <a:lnTo>
                      <a:pt x="62" y="72"/>
                    </a:lnTo>
                    <a:lnTo>
                      <a:pt x="64" y="72"/>
                    </a:lnTo>
                    <a:lnTo>
                      <a:pt x="64" y="70"/>
                    </a:lnTo>
                    <a:lnTo>
                      <a:pt x="62" y="66"/>
                    </a:lnTo>
                    <a:lnTo>
                      <a:pt x="60" y="64"/>
                    </a:lnTo>
                    <a:lnTo>
                      <a:pt x="54" y="60"/>
                    </a:lnTo>
                    <a:lnTo>
                      <a:pt x="52" y="56"/>
                    </a:lnTo>
                    <a:lnTo>
                      <a:pt x="48" y="56"/>
                    </a:lnTo>
                    <a:lnTo>
                      <a:pt x="44" y="56"/>
                    </a:lnTo>
                    <a:lnTo>
                      <a:pt x="40" y="62"/>
                    </a:lnTo>
                    <a:lnTo>
                      <a:pt x="36" y="62"/>
                    </a:lnTo>
                    <a:lnTo>
                      <a:pt x="34" y="60"/>
                    </a:lnTo>
                    <a:lnTo>
                      <a:pt x="30" y="60"/>
                    </a:lnTo>
                    <a:lnTo>
                      <a:pt x="26" y="58"/>
                    </a:lnTo>
                    <a:lnTo>
                      <a:pt x="22" y="60"/>
                    </a:lnTo>
                    <a:lnTo>
                      <a:pt x="22" y="62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6" y="58"/>
                    </a:lnTo>
                    <a:lnTo>
                      <a:pt x="16" y="54"/>
                    </a:lnTo>
                    <a:lnTo>
                      <a:pt x="14" y="50"/>
                    </a:lnTo>
                    <a:lnTo>
                      <a:pt x="16" y="50"/>
                    </a:lnTo>
                    <a:lnTo>
                      <a:pt x="16" y="48"/>
                    </a:lnTo>
                    <a:lnTo>
                      <a:pt x="14" y="44"/>
                    </a:lnTo>
                    <a:lnTo>
                      <a:pt x="16" y="42"/>
                    </a:lnTo>
                    <a:lnTo>
                      <a:pt x="16" y="40"/>
                    </a:lnTo>
                    <a:lnTo>
                      <a:pt x="12" y="40"/>
                    </a:lnTo>
                    <a:lnTo>
                      <a:pt x="10" y="42"/>
                    </a:lnTo>
                    <a:lnTo>
                      <a:pt x="8" y="40"/>
                    </a:lnTo>
                    <a:lnTo>
                      <a:pt x="6" y="38"/>
                    </a:lnTo>
                    <a:lnTo>
                      <a:pt x="8" y="36"/>
                    </a:lnTo>
                    <a:lnTo>
                      <a:pt x="8" y="32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0" y="28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6" y="22"/>
                    </a:lnTo>
                    <a:lnTo>
                      <a:pt x="4" y="20"/>
                    </a:lnTo>
                    <a:lnTo>
                      <a:pt x="6" y="18"/>
                    </a:lnTo>
                    <a:lnTo>
                      <a:pt x="6" y="16"/>
                    </a:lnTo>
                    <a:lnTo>
                      <a:pt x="10" y="16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1" name="Japan">
                <a:extLst>
                  <a:ext uri="{FF2B5EF4-FFF2-40B4-BE49-F238E27FC236}">
                    <a16:creationId xmlns:a16="http://schemas.microsoft.com/office/drawing/2014/main" id="{A53D0FE4-0F89-448E-8DBB-40B902C043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06027" y="3097074"/>
                <a:ext cx="371289" cy="715784"/>
              </a:xfrm>
              <a:custGeom>
                <a:avLst/>
                <a:gdLst>
                  <a:gd name="T0" fmla="*/ 80 w 194"/>
                  <a:gd name="T1" fmla="*/ 180 h 374"/>
                  <a:gd name="T2" fmla="*/ 6 w 194"/>
                  <a:gd name="T3" fmla="*/ 372 h 374"/>
                  <a:gd name="T4" fmla="*/ 44 w 194"/>
                  <a:gd name="T5" fmla="*/ 336 h 374"/>
                  <a:gd name="T6" fmla="*/ 52 w 194"/>
                  <a:gd name="T7" fmla="*/ 316 h 374"/>
                  <a:gd name="T8" fmla="*/ 56 w 194"/>
                  <a:gd name="T9" fmla="*/ 308 h 374"/>
                  <a:gd name="T10" fmla="*/ 122 w 194"/>
                  <a:gd name="T11" fmla="*/ 66 h 374"/>
                  <a:gd name="T12" fmla="*/ 134 w 194"/>
                  <a:gd name="T13" fmla="*/ 76 h 374"/>
                  <a:gd name="T14" fmla="*/ 128 w 194"/>
                  <a:gd name="T15" fmla="*/ 52 h 374"/>
                  <a:gd name="T16" fmla="*/ 138 w 194"/>
                  <a:gd name="T17" fmla="*/ 44 h 374"/>
                  <a:gd name="T18" fmla="*/ 140 w 194"/>
                  <a:gd name="T19" fmla="*/ 30 h 374"/>
                  <a:gd name="T20" fmla="*/ 134 w 194"/>
                  <a:gd name="T21" fmla="*/ 0 h 374"/>
                  <a:gd name="T22" fmla="*/ 160 w 194"/>
                  <a:gd name="T23" fmla="*/ 20 h 374"/>
                  <a:gd name="T24" fmla="*/ 184 w 194"/>
                  <a:gd name="T25" fmla="*/ 18 h 374"/>
                  <a:gd name="T26" fmla="*/ 192 w 194"/>
                  <a:gd name="T27" fmla="*/ 32 h 374"/>
                  <a:gd name="T28" fmla="*/ 182 w 194"/>
                  <a:gd name="T29" fmla="*/ 42 h 374"/>
                  <a:gd name="T30" fmla="*/ 168 w 194"/>
                  <a:gd name="T31" fmla="*/ 64 h 374"/>
                  <a:gd name="T32" fmla="*/ 142 w 194"/>
                  <a:gd name="T33" fmla="*/ 58 h 374"/>
                  <a:gd name="T34" fmla="*/ 148 w 194"/>
                  <a:gd name="T35" fmla="*/ 66 h 374"/>
                  <a:gd name="T36" fmla="*/ 132 w 194"/>
                  <a:gd name="T37" fmla="*/ 144 h 374"/>
                  <a:gd name="T38" fmla="*/ 134 w 194"/>
                  <a:gd name="T39" fmla="*/ 146 h 374"/>
                  <a:gd name="T40" fmla="*/ 42 w 194"/>
                  <a:gd name="T41" fmla="*/ 232 h 374"/>
                  <a:gd name="T42" fmla="*/ 36 w 194"/>
                  <a:gd name="T43" fmla="*/ 238 h 374"/>
                  <a:gd name="T44" fmla="*/ 58 w 194"/>
                  <a:gd name="T45" fmla="*/ 240 h 374"/>
                  <a:gd name="T46" fmla="*/ 52 w 194"/>
                  <a:gd name="T47" fmla="*/ 244 h 374"/>
                  <a:gd name="T48" fmla="*/ 106 w 194"/>
                  <a:gd name="T49" fmla="*/ 206 h 374"/>
                  <a:gd name="T50" fmla="*/ 86 w 194"/>
                  <a:gd name="T51" fmla="*/ 234 h 374"/>
                  <a:gd name="T52" fmla="*/ 96 w 194"/>
                  <a:gd name="T53" fmla="*/ 222 h 374"/>
                  <a:gd name="T54" fmla="*/ 98 w 194"/>
                  <a:gd name="T55" fmla="*/ 210 h 374"/>
                  <a:gd name="T56" fmla="*/ 80 w 194"/>
                  <a:gd name="T57" fmla="*/ 220 h 374"/>
                  <a:gd name="T58" fmla="*/ 68 w 194"/>
                  <a:gd name="T59" fmla="*/ 274 h 374"/>
                  <a:gd name="T60" fmla="*/ 72 w 194"/>
                  <a:gd name="T61" fmla="*/ 270 h 374"/>
                  <a:gd name="T62" fmla="*/ 74 w 194"/>
                  <a:gd name="T63" fmla="*/ 256 h 374"/>
                  <a:gd name="T64" fmla="*/ 74 w 194"/>
                  <a:gd name="T65" fmla="*/ 228 h 374"/>
                  <a:gd name="T66" fmla="*/ 62 w 194"/>
                  <a:gd name="T67" fmla="*/ 220 h 374"/>
                  <a:gd name="T68" fmla="*/ 78 w 194"/>
                  <a:gd name="T69" fmla="*/ 208 h 374"/>
                  <a:gd name="T70" fmla="*/ 98 w 194"/>
                  <a:gd name="T71" fmla="*/ 204 h 374"/>
                  <a:gd name="T72" fmla="*/ 110 w 194"/>
                  <a:gd name="T73" fmla="*/ 214 h 374"/>
                  <a:gd name="T74" fmla="*/ 124 w 194"/>
                  <a:gd name="T75" fmla="*/ 210 h 374"/>
                  <a:gd name="T76" fmla="*/ 128 w 194"/>
                  <a:gd name="T77" fmla="*/ 194 h 374"/>
                  <a:gd name="T78" fmla="*/ 132 w 194"/>
                  <a:gd name="T79" fmla="*/ 200 h 374"/>
                  <a:gd name="T80" fmla="*/ 150 w 194"/>
                  <a:gd name="T81" fmla="*/ 192 h 374"/>
                  <a:gd name="T82" fmla="*/ 158 w 194"/>
                  <a:gd name="T83" fmla="*/ 184 h 374"/>
                  <a:gd name="T84" fmla="*/ 168 w 194"/>
                  <a:gd name="T85" fmla="*/ 192 h 374"/>
                  <a:gd name="T86" fmla="*/ 168 w 194"/>
                  <a:gd name="T87" fmla="*/ 154 h 374"/>
                  <a:gd name="T88" fmla="*/ 168 w 194"/>
                  <a:gd name="T89" fmla="*/ 128 h 374"/>
                  <a:gd name="T90" fmla="*/ 168 w 194"/>
                  <a:gd name="T91" fmla="*/ 106 h 374"/>
                  <a:gd name="T92" fmla="*/ 150 w 194"/>
                  <a:gd name="T93" fmla="*/ 78 h 374"/>
                  <a:gd name="T94" fmla="*/ 152 w 194"/>
                  <a:gd name="T95" fmla="*/ 82 h 374"/>
                  <a:gd name="T96" fmla="*/ 142 w 194"/>
                  <a:gd name="T97" fmla="*/ 82 h 374"/>
                  <a:gd name="T98" fmla="*/ 140 w 194"/>
                  <a:gd name="T99" fmla="*/ 104 h 374"/>
                  <a:gd name="T100" fmla="*/ 144 w 194"/>
                  <a:gd name="T101" fmla="*/ 138 h 374"/>
                  <a:gd name="T102" fmla="*/ 120 w 194"/>
                  <a:gd name="T103" fmla="*/ 162 h 374"/>
                  <a:gd name="T104" fmla="*/ 114 w 194"/>
                  <a:gd name="T105" fmla="*/ 158 h 374"/>
                  <a:gd name="T106" fmla="*/ 112 w 194"/>
                  <a:gd name="T107" fmla="*/ 184 h 374"/>
                  <a:gd name="T108" fmla="*/ 102 w 194"/>
                  <a:gd name="T109" fmla="*/ 186 h 374"/>
                  <a:gd name="T110" fmla="*/ 72 w 194"/>
                  <a:gd name="T111" fmla="*/ 196 h 374"/>
                  <a:gd name="T112" fmla="*/ 60 w 194"/>
                  <a:gd name="T113" fmla="*/ 216 h 374"/>
                  <a:gd name="T114" fmla="*/ 48 w 194"/>
                  <a:gd name="T115" fmla="*/ 228 h 374"/>
                  <a:gd name="T116" fmla="*/ 50 w 194"/>
                  <a:gd name="T117" fmla="*/ 238 h 374"/>
                  <a:gd name="T118" fmla="*/ 52 w 194"/>
                  <a:gd name="T119" fmla="*/ 232 h 374"/>
                  <a:gd name="T120" fmla="*/ 58 w 194"/>
                  <a:gd name="T121" fmla="*/ 250 h 374"/>
                  <a:gd name="T122" fmla="*/ 64 w 194"/>
                  <a:gd name="T123" fmla="*/ 254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4" h="374">
                    <a:moveTo>
                      <a:pt x="78" y="180"/>
                    </a:moveTo>
                    <a:lnTo>
                      <a:pt x="78" y="180"/>
                    </a:lnTo>
                    <a:lnTo>
                      <a:pt x="78" y="180"/>
                    </a:lnTo>
                    <a:lnTo>
                      <a:pt x="76" y="180"/>
                    </a:lnTo>
                    <a:lnTo>
                      <a:pt x="78" y="180"/>
                    </a:lnTo>
                    <a:close/>
                    <a:moveTo>
                      <a:pt x="78" y="180"/>
                    </a:moveTo>
                    <a:lnTo>
                      <a:pt x="78" y="178"/>
                    </a:lnTo>
                    <a:lnTo>
                      <a:pt x="80" y="176"/>
                    </a:lnTo>
                    <a:lnTo>
                      <a:pt x="80" y="176"/>
                    </a:lnTo>
                    <a:lnTo>
                      <a:pt x="82" y="178"/>
                    </a:lnTo>
                    <a:lnTo>
                      <a:pt x="80" y="180"/>
                    </a:lnTo>
                    <a:lnTo>
                      <a:pt x="78" y="180"/>
                    </a:lnTo>
                    <a:close/>
                    <a:moveTo>
                      <a:pt x="2" y="372"/>
                    </a:moveTo>
                    <a:lnTo>
                      <a:pt x="2" y="370"/>
                    </a:lnTo>
                    <a:lnTo>
                      <a:pt x="0" y="370"/>
                    </a:lnTo>
                    <a:lnTo>
                      <a:pt x="0" y="374"/>
                    </a:lnTo>
                    <a:lnTo>
                      <a:pt x="2" y="374"/>
                    </a:lnTo>
                    <a:lnTo>
                      <a:pt x="2" y="372"/>
                    </a:lnTo>
                    <a:close/>
                    <a:moveTo>
                      <a:pt x="4" y="370"/>
                    </a:moveTo>
                    <a:lnTo>
                      <a:pt x="4" y="368"/>
                    </a:lnTo>
                    <a:lnTo>
                      <a:pt x="6" y="370"/>
                    </a:lnTo>
                    <a:lnTo>
                      <a:pt x="6" y="372"/>
                    </a:lnTo>
                    <a:lnTo>
                      <a:pt x="4" y="372"/>
                    </a:lnTo>
                    <a:lnTo>
                      <a:pt x="4" y="370"/>
                    </a:lnTo>
                    <a:close/>
                    <a:moveTo>
                      <a:pt x="16" y="362"/>
                    </a:moveTo>
                    <a:lnTo>
                      <a:pt x="14" y="364"/>
                    </a:lnTo>
                    <a:lnTo>
                      <a:pt x="16" y="366"/>
                    </a:lnTo>
                    <a:lnTo>
                      <a:pt x="18" y="366"/>
                    </a:lnTo>
                    <a:lnTo>
                      <a:pt x="18" y="364"/>
                    </a:lnTo>
                    <a:lnTo>
                      <a:pt x="16" y="362"/>
                    </a:lnTo>
                    <a:close/>
                    <a:moveTo>
                      <a:pt x="42" y="340"/>
                    </a:moveTo>
                    <a:lnTo>
                      <a:pt x="40" y="338"/>
                    </a:lnTo>
                    <a:lnTo>
                      <a:pt x="44" y="336"/>
                    </a:lnTo>
                    <a:lnTo>
                      <a:pt x="44" y="334"/>
                    </a:lnTo>
                    <a:lnTo>
                      <a:pt x="44" y="334"/>
                    </a:lnTo>
                    <a:lnTo>
                      <a:pt x="44" y="332"/>
                    </a:lnTo>
                    <a:lnTo>
                      <a:pt x="46" y="330"/>
                    </a:lnTo>
                    <a:lnTo>
                      <a:pt x="48" y="332"/>
                    </a:lnTo>
                    <a:lnTo>
                      <a:pt x="46" y="334"/>
                    </a:lnTo>
                    <a:lnTo>
                      <a:pt x="46" y="336"/>
                    </a:lnTo>
                    <a:lnTo>
                      <a:pt x="44" y="338"/>
                    </a:lnTo>
                    <a:lnTo>
                      <a:pt x="44" y="340"/>
                    </a:lnTo>
                    <a:lnTo>
                      <a:pt x="42" y="340"/>
                    </a:lnTo>
                    <a:close/>
                    <a:moveTo>
                      <a:pt x="52" y="316"/>
                    </a:moveTo>
                    <a:lnTo>
                      <a:pt x="54" y="316"/>
                    </a:lnTo>
                    <a:lnTo>
                      <a:pt x="56" y="320"/>
                    </a:lnTo>
                    <a:lnTo>
                      <a:pt x="54" y="320"/>
                    </a:lnTo>
                    <a:lnTo>
                      <a:pt x="52" y="318"/>
                    </a:lnTo>
                    <a:lnTo>
                      <a:pt x="52" y="316"/>
                    </a:lnTo>
                    <a:lnTo>
                      <a:pt x="52" y="316"/>
                    </a:lnTo>
                    <a:close/>
                    <a:moveTo>
                      <a:pt x="58" y="312"/>
                    </a:moveTo>
                    <a:lnTo>
                      <a:pt x="58" y="310"/>
                    </a:lnTo>
                    <a:lnTo>
                      <a:pt x="56" y="310"/>
                    </a:lnTo>
                    <a:lnTo>
                      <a:pt x="54" y="310"/>
                    </a:lnTo>
                    <a:lnTo>
                      <a:pt x="56" y="308"/>
                    </a:lnTo>
                    <a:lnTo>
                      <a:pt x="58" y="306"/>
                    </a:lnTo>
                    <a:lnTo>
                      <a:pt x="58" y="306"/>
                    </a:lnTo>
                    <a:lnTo>
                      <a:pt x="58" y="306"/>
                    </a:lnTo>
                    <a:lnTo>
                      <a:pt x="60" y="306"/>
                    </a:lnTo>
                    <a:lnTo>
                      <a:pt x="60" y="306"/>
                    </a:lnTo>
                    <a:lnTo>
                      <a:pt x="62" y="306"/>
                    </a:lnTo>
                    <a:lnTo>
                      <a:pt x="60" y="308"/>
                    </a:lnTo>
                    <a:lnTo>
                      <a:pt x="58" y="308"/>
                    </a:lnTo>
                    <a:lnTo>
                      <a:pt x="58" y="310"/>
                    </a:lnTo>
                    <a:lnTo>
                      <a:pt x="58" y="312"/>
                    </a:lnTo>
                    <a:close/>
                    <a:moveTo>
                      <a:pt x="122" y="66"/>
                    </a:moveTo>
                    <a:lnTo>
                      <a:pt x="120" y="66"/>
                    </a:lnTo>
                    <a:lnTo>
                      <a:pt x="120" y="64"/>
                    </a:lnTo>
                    <a:lnTo>
                      <a:pt x="122" y="62"/>
                    </a:lnTo>
                    <a:lnTo>
                      <a:pt x="124" y="62"/>
                    </a:lnTo>
                    <a:lnTo>
                      <a:pt x="124" y="64"/>
                    </a:lnTo>
                    <a:lnTo>
                      <a:pt x="124" y="66"/>
                    </a:lnTo>
                    <a:lnTo>
                      <a:pt x="122" y="66"/>
                    </a:lnTo>
                    <a:close/>
                    <a:moveTo>
                      <a:pt x="136" y="78"/>
                    </a:moveTo>
                    <a:lnTo>
                      <a:pt x="134" y="78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70"/>
                    </a:lnTo>
                    <a:lnTo>
                      <a:pt x="132" y="66"/>
                    </a:lnTo>
                    <a:lnTo>
                      <a:pt x="130" y="64"/>
                    </a:lnTo>
                    <a:lnTo>
                      <a:pt x="128" y="62"/>
                    </a:lnTo>
                    <a:lnTo>
                      <a:pt x="126" y="62"/>
                    </a:lnTo>
                    <a:lnTo>
                      <a:pt x="126" y="62"/>
                    </a:lnTo>
                    <a:lnTo>
                      <a:pt x="126" y="58"/>
                    </a:lnTo>
                    <a:lnTo>
                      <a:pt x="126" y="56"/>
                    </a:lnTo>
                    <a:lnTo>
                      <a:pt x="128" y="54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30" y="52"/>
                    </a:lnTo>
                    <a:lnTo>
                      <a:pt x="132" y="48"/>
                    </a:lnTo>
                    <a:lnTo>
                      <a:pt x="132" y="48"/>
                    </a:lnTo>
                    <a:lnTo>
                      <a:pt x="132" y="46"/>
                    </a:lnTo>
                    <a:lnTo>
                      <a:pt x="130" y="44"/>
                    </a:lnTo>
                    <a:lnTo>
                      <a:pt x="128" y="44"/>
                    </a:lnTo>
                    <a:lnTo>
                      <a:pt x="128" y="44"/>
                    </a:lnTo>
                    <a:lnTo>
                      <a:pt x="128" y="42"/>
                    </a:lnTo>
                    <a:lnTo>
                      <a:pt x="130" y="42"/>
                    </a:lnTo>
                    <a:lnTo>
                      <a:pt x="134" y="44"/>
                    </a:lnTo>
                    <a:lnTo>
                      <a:pt x="138" y="44"/>
                    </a:lnTo>
                    <a:lnTo>
                      <a:pt x="140" y="44"/>
                    </a:lnTo>
                    <a:lnTo>
                      <a:pt x="140" y="42"/>
                    </a:lnTo>
                    <a:lnTo>
                      <a:pt x="142" y="40"/>
                    </a:lnTo>
                    <a:lnTo>
                      <a:pt x="140" y="38"/>
                    </a:lnTo>
                    <a:lnTo>
                      <a:pt x="140" y="38"/>
                    </a:lnTo>
                    <a:lnTo>
                      <a:pt x="138" y="36"/>
                    </a:lnTo>
                    <a:lnTo>
                      <a:pt x="138" y="34"/>
                    </a:lnTo>
                    <a:lnTo>
                      <a:pt x="136" y="32"/>
                    </a:lnTo>
                    <a:lnTo>
                      <a:pt x="138" y="30"/>
                    </a:lnTo>
                    <a:lnTo>
                      <a:pt x="140" y="30"/>
                    </a:lnTo>
                    <a:lnTo>
                      <a:pt x="140" y="30"/>
                    </a:lnTo>
                    <a:lnTo>
                      <a:pt x="138" y="28"/>
                    </a:lnTo>
                    <a:lnTo>
                      <a:pt x="138" y="24"/>
                    </a:lnTo>
                    <a:lnTo>
                      <a:pt x="138" y="22"/>
                    </a:lnTo>
                    <a:lnTo>
                      <a:pt x="138" y="16"/>
                    </a:lnTo>
                    <a:lnTo>
                      <a:pt x="136" y="14"/>
                    </a:lnTo>
                    <a:lnTo>
                      <a:pt x="132" y="8"/>
                    </a:lnTo>
                    <a:lnTo>
                      <a:pt x="132" y="4"/>
                    </a:lnTo>
                    <a:lnTo>
                      <a:pt x="130" y="2"/>
                    </a:lnTo>
                    <a:lnTo>
                      <a:pt x="132" y="2"/>
                    </a:lnTo>
                    <a:lnTo>
                      <a:pt x="132" y="2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36" y="0"/>
                    </a:lnTo>
                    <a:lnTo>
                      <a:pt x="136" y="2"/>
                    </a:lnTo>
                    <a:lnTo>
                      <a:pt x="142" y="4"/>
                    </a:lnTo>
                    <a:lnTo>
                      <a:pt x="144" y="6"/>
                    </a:lnTo>
                    <a:lnTo>
                      <a:pt x="146" y="8"/>
                    </a:lnTo>
                    <a:lnTo>
                      <a:pt x="152" y="14"/>
                    </a:lnTo>
                    <a:lnTo>
                      <a:pt x="156" y="16"/>
                    </a:lnTo>
                    <a:lnTo>
                      <a:pt x="156" y="18"/>
                    </a:lnTo>
                    <a:lnTo>
                      <a:pt x="158" y="18"/>
                    </a:lnTo>
                    <a:lnTo>
                      <a:pt x="160" y="20"/>
                    </a:lnTo>
                    <a:lnTo>
                      <a:pt x="164" y="22"/>
                    </a:lnTo>
                    <a:lnTo>
                      <a:pt x="168" y="24"/>
                    </a:lnTo>
                    <a:lnTo>
                      <a:pt x="170" y="26"/>
                    </a:lnTo>
                    <a:lnTo>
                      <a:pt x="172" y="26"/>
                    </a:lnTo>
                    <a:lnTo>
                      <a:pt x="172" y="26"/>
                    </a:lnTo>
                    <a:lnTo>
                      <a:pt x="176" y="26"/>
                    </a:lnTo>
                    <a:lnTo>
                      <a:pt x="180" y="22"/>
                    </a:lnTo>
                    <a:lnTo>
                      <a:pt x="182" y="20"/>
                    </a:lnTo>
                    <a:lnTo>
                      <a:pt x="182" y="18"/>
                    </a:lnTo>
                    <a:lnTo>
                      <a:pt x="182" y="18"/>
                    </a:lnTo>
                    <a:lnTo>
                      <a:pt x="184" y="18"/>
                    </a:lnTo>
                    <a:lnTo>
                      <a:pt x="184" y="20"/>
                    </a:lnTo>
                    <a:lnTo>
                      <a:pt x="182" y="24"/>
                    </a:lnTo>
                    <a:lnTo>
                      <a:pt x="182" y="28"/>
                    </a:lnTo>
                    <a:lnTo>
                      <a:pt x="182" y="28"/>
                    </a:lnTo>
                    <a:lnTo>
                      <a:pt x="186" y="30"/>
                    </a:lnTo>
                    <a:lnTo>
                      <a:pt x="188" y="32"/>
                    </a:lnTo>
                    <a:lnTo>
                      <a:pt x="188" y="34"/>
                    </a:lnTo>
                    <a:lnTo>
                      <a:pt x="188" y="36"/>
                    </a:lnTo>
                    <a:lnTo>
                      <a:pt x="190" y="36"/>
                    </a:lnTo>
                    <a:lnTo>
                      <a:pt x="190" y="34"/>
                    </a:lnTo>
                    <a:lnTo>
                      <a:pt x="192" y="32"/>
                    </a:lnTo>
                    <a:lnTo>
                      <a:pt x="194" y="32"/>
                    </a:lnTo>
                    <a:lnTo>
                      <a:pt x="192" y="34"/>
                    </a:lnTo>
                    <a:lnTo>
                      <a:pt x="192" y="34"/>
                    </a:lnTo>
                    <a:lnTo>
                      <a:pt x="192" y="36"/>
                    </a:lnTo>
                    <a:lnTo>
                      <a:pt x="190" y="38"/>
                    </a:lnTo>
                    <a:lnTo>
                      <a:pt x="188" y="40"/>
                    </a:lnTo>
                    <a:lnTo>
                      <a:pt x="188" y="42"/>
                    </a:lnTo>
                    <a:lnTo>
                      <a:pt x="186" y="42"/>
                    </a:lnTo>
                    <a:lnTo>
                      <a:pt x="184" y="42"/>
                    </a:lnTo>
                    <a:lnTo>
                      <a:pt x="184" y="42"/>
                    </a:lnTo>
                    <a:lnTo>
                      <a:pt x="182" y="42"/>
                    </a:lnTo>
                    <a:lnTo>
                      <a:pt x="182" y="44"/>
                    </a:lnTo>
                    <a:lnTo>
                      <a:pt x="180" y="44"/>
                    </a:lnTo>
                    <a:lnTo>
                      <a:pt x="176" y="44"/>
                    </a:lnTo>
                    <a:lnTo>
                      <a:pt x="176" y="44"/>
                    </a:lnTo>
                    <a:lnTo>
                      <a:pt x="172" y="48"/>
                    </a:lnTo>
                    <a:lnTo>
                      <a:pt x="170" y="54"/>
                    </a:lnTo>
                    <a:lnTo>
                      <a:pt x="170" y="58"/>
                    </a:lnTo>
                    <a:lnTo>
                      <a:pt x="170" y="60"/>
                    </a:lnTo>
                    <a:lnTo>
                      <a:pt x="170" y="62"/>
                    </a:lnTo>
                    <a:lnTo>
                      <a:pt x="170" y="64"/>
                    </a:lnTo>
                    <a:lnTo>
                      <a:pt x="168" y="64"/>
                    </a:lnTo>
                    <a:lnTo>
                      <a:pt x="168" y="62"/>
                    </a:lnTo>
                    <a:lnTo>
                      <a:pt x="162" y="62"/>
                    </a:lnTo>
                    <a:lnTo>
                      <a:pt x="160" y="58"/>
                    </a:lnTo>
                    <a:lnTo>
                      <a:pt x="156" y="56"/>
                    </a:lnTo>
                    <a:lnTo>
                      <a:pt x="154" y="54"/>
                    </a:lnTo>
                    <a:lnTo>
                      <a:pt x="152" y="54"/>
                    </a:lnTo>
                    <a:lnTo>
                      <a:pt x="150" y="54"/>
                    </a:lnTo>
                    <a:lnTo>
                      <a:pt x="148" y="52"/>
                    </a:lnTo>
                    <a:lnTo>
                      <a:pt x="146" y="52"/>
                    </a:lnTo>
                    <a:lnTo>
                      <a:pt x="144" y="54"/>
                    </a:lnTo>
                    <a:lnTo>
                      <a:pt x="142" y="58"/>
                    </a:lnTo>
                    <a:lnTo>
                      <a:pt x="140" y="58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4" y="58"/>
                    </a:lnTo>
                    <a:lnTo>
                      <a:pt x="134" y="60"/>
                    </a:lnTo>
                    <a:lnTo>
                      <a:pt x="134" y="62"/>
                    </a:lnTo>
                    <a:lnTo>
                      <a:pt x="136" y="62"/>
                    </a:lnTo>
                    <a:lnTo>
                      <a:pt x="140" y="62"/>
                    </a:lnTo>
                    <a:lnTo>
                      <a:pt x="142" y="66"/>
                    </a:lnTo>
                    <a:lnTo>
                      <a:pt x="146" y="66"/>
                    </a:lnTo>
                    <a:lnTo>
                      <a:pt x="148" y="66"/>
                    </a:lnTo>
                    <a:lnTo>
                      <a:pt x="148" y="68"/>
                    </a:lnTo>
                    <a:lnTo>
                      <a:pt x="148" y="70"/>
                    </a:lnTo>
                    <a:lnTo>
                      <a:pt x="146" y="72"/>
                    </a:lnTo>
                    <a:lnTo>
                      <a:pt x="144" y="70"/>
                    </a:lnTo>
                    <a:lnTo>
                      <a:pt x="142" y="70"/>
                    </a:lnTo>
                    <a:lnTo>
                      <a:pt x="140" y="72"/>
                    </a:lnTo>
                    <a:lnTo>
                      <a:pt x="140" y="74"/>
                    </a:lnTo>
                    <a:lnTo>
                      <a:pt x="140" y="76"/>
                    </a:lnTo>
                    <a:lnTo>
                      <a:pt x="136" y="78"/>
                    </a:lnTo>
                    <a:close/>
                    <a:moveTo>
                      <a:pt x="132" y="146"/>
                    </a:moveTo>
                    <a:lnTo>
                      <a:pt x="132" y="144"/>
                    </a:lnTo>
                    <a:lnTo>
                      <a:pt x="134" y="144"/>
                    </a:lnTo>
                    <a:lnTo>
                      <a:pt x="134" y="142"/>
                    </a:lnTo>
                    <a:lnTo>
                      <a:pt x="132" y="144"/>
                    </a:lnTo>
                    <a:lnTo>
                      <a:pt x="132" y="142"/>
                    </a:lnTo>
                    <a:lnTo>
                      <a:pt x="132" y="138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34" y="140"/>
                    </a:lnTo>
                    <a:lnTo>
                      <a:pt x="134" y="140"/>
                    </a:lnTo>
                    <a:lnTo>
                      <a:pt x="136" y="142"/>
                    </a:lnTo>
                    <a:lnTo>
                      <a:pt x="134" y="146"/>
                    </a:lnTo>
                    <a:lnTo>
                      <a:pt x="134" y="146"/>
                    </a:lnTo>
                    <a:lnTo>
                      <a:pt x="132" y="146"/>
                    </a:lnTo>
                    <a:close/>
                    <a:moveTo>
                      <a:pt x="42" y="230"/>
                    </a:moveTo>
                    <a:lnTo>
                      <a:pt x="44" y="230"/>
                    </a:lnTo>
                    <a:lnTo>
                      <a:pt x="44" y="230"/>
                    </a:lnTo>
                    <a:lnTo>
                      <a:pt x="42" y="230"/>
                    </a:lnTo>
                    <a:lnTo>
                      <a:pt x="42" y="230"/>
                    </a:lnTo>
                    <a:lnTo>
                      <a:pt x="42" y="230"/>
                    </a:lnTo>
                    <a:close/>
                    <a:moveTo>
                      <a:pt x="42" y="232"/>
                    </a:moveTo>
                    <a:lnTo>
                      <a:pt x="42" y="232"/>
                    </a:lnTo>
                    <a:lnTo>
                      <a:pt x="42" y="232"/>
                    </a:lnTo>
                    <a:lnTo>
                      <a:pt x="42" y="232"/>
                    </a:lnTo>
                    <a:close/>
                    <a:moveTo>
                      <a:pt x="40" y="234"/>
                    </a:moveTo>
                    <a:lnTo>
                      <a:pt x="40" y="234"/>
                    </a:lnTo>
                    <a:lnTo>
                      <a:pt x="42" y="232"/>
                    </a:lnTo>
                    <a:lnTo>
                      <a:pt x="40" y="234"/>
                    </a:lnTo>
                    <a:close/>
                    <a:moveTo>
                      <a:pt x="38" y="234"/>
                    </a:moveTo>
                    <a:lnTo>
                      <a:pt x="38" y="236"/>
                    </a:lnTo>
                    <a:lnTo>
                      <a:pt x="40" y="234"/>
                    </a:lnTo>
                    <a:lnTo>
                      <a:pt x="38" y="234"/>
                    </a:lnTo>
                    <a:close/>
                    <a:moveTo>
                      <a:pt x="36" y="240"/>
                    </a:moveTo>
                    <a:lnTo>
                      <a:pt x="36" y="238"/>
                    </a:lnTo>
                    <a:lnTo>
                      <a:pt x="36" y="236"/>
                    </a:lnTo>
                    <a:lnTo>
                      <a:pt x="38" y="236"/>
                    </a:lnTo>
                    <a:lnTo>
                      <a:pt x="38" y="236"/>
                    </a:lnTo>
                    <a:lnTo>
                      <a:pt x="38" y="238"/>
                    </a:lnTo>
                    <a:lnTo>
                      <a:pt x="40" y="240"/>
                    </a:lnTo>
                    <a:lnTo>
                      <a:pt x="38" y="240"/>
                    </a:lnTo>
                    <a:lnTo>
                      <a:pt x="36" y="240"/>
                    </a:lnTo>
                    <a:close/>
                    <a:moveTo>
                      <a:pt x="56" y="242"/>
                    </a:moveTo>
                    <a:lnTo>
                      <a:pt x="56" y="240"/>
                    </a:lnTo>
                    <a:lnTo>
                      <a:pt x="56" y="240"/>
                    </a:lnTo>
                    <a:lnTo>
                      <a:pt x="58" y="240"/>
                    </a:lnTo>
                    <a:lnTo>
                      <a:pt x="56" y="242"/>
                    </a:lnTo>
                    <a:lnTo>
                      <a:pt x="56" y="242"/>
                    </a:lnTo>
                    <a:close/>
                    <a:moveTo>
                      <a:pt x="54" y="246"/>
                    </a:moveTo>
                    <a:lnTo>
                      <a:pt x="54" y="244"/>
                    </a:lnTo>
                    <a:lnTo>
                      <a:pt x="54" y="246"/>
                    </a:lnTo>
                    <a:lnTo>
                      <a:pt x="54" y="246"/>
                    </a:lnTo>
                    <a:lnTo>
                      <a:pt x="54" y="246"/>
                    </a:lnTo>
                    <a:close/>
                    <a:moveTo>
                      <a:pt x="52" y="240"/>
                    </a:moveTo>
                    <a:lnTo>
                      <a:pt x="52" y="240"/>
                    </a:lnTo>
                    <a:lnTo>
                      <a:pt x="52" y="242"/>
                    </a:lnTo>
                    <a:lnTo>
                      <a:pt x="52" y="244"/>
                    </a:lnTo>
                    <a:lnTo>
                      <a:pt x="54" y="244"/>
                    </a:lnTo>
                    <a:lnTo>
                      <a:pt x="54" y="242"/>
                    </a:lnTo>
                    <a:lnTo>
                      <a:pt x="52" y="240"/>
                    </a:lnTo>
                    <a:lnTo>
                      <a:pt x="52" y="240"/>
                    </a:lnTo>
                    <a:lnTo>
                      <a:pt x="52" y="240"/>
                    </a:lnTo>
                    <a:close/>
                    <a:moveTo>
                      <a:pt x="106" y="210"/>
                    </a:moveTo>
                    <a:lnTo>
                      <a:pt x="104" y="208"/>
                    </a:lnTo>
                    <a:lnTo>
                      <a:pt x="104" y="206"/>
                    </a:lnTo>
                    <a:lnTo>
                      <a:pt x="106" y="204"/>
                    </a:lnTo>
                    <a:lnTo>
                      <a:pt x="106" y="204"/>
                    </a:lnTo>
                    <a:lnTo>
                      <a:pt x="106" y="206"/>
                    </a:lnTo>
                    <a:lnTo>
                      <a:pt x="106" y="208"/>
                    </a:lnTo>
                    <a:lnTo>
                      <a:pt x="106" y="208"/>
                    </a:lnTo>
                    <a:lnTo>
                      <a:pt x="106" y="210"/>
                    </a:lnTo>
                    <a:lnTo>
                      <a:pt x="106" y="210"/>
                    </a:lnTo>
                    <a:close/>
                    <a:moveTo>
                      <a:pt x="96" y="208"/>
                    </a:moveTo>
                    <a:lnTo>
                      <a:pt x="98" y="206"/>
                    </a:lnTo>
                    <a:lnTo>
                      <a:pt x="100" y="206"/>
                    </a:lnTo>
                    <a:lnTo>
                      <a:pt x="100" y="208"/>
                    </a:lnTo>
                    <a:lnTo>
                      <a:pt x="98" y="208"/>
                    </a:lnTo>
                    <a:lnTo>
                      <a:pt x="96" y="208"/>
                    </a:lnTo>
                    <a:close/>
                    <a:moveTo>
                      <a:pt x="86" y="234"/>
                    </a:moveTo>
                    <a:lnTo>
                      <a:pt x="86" y="234"/>
                    </a:lnTo>
                    <a:lnTo>
                      <a:pt x="86" y="234"/>
                    </a:lnTo>
                    <a:lnTo>
                      <a:pt x="88" y="234"/>
                    </a:lnTo>
                    <a:lnTo>
                      <a:pt x="90" y="234"/>
                    </a:lnTo>
                    <a:lnTo>
                      <a:pt x="90" y="232"/>
                    </a:lnTo>
                    <a:lnTo>
                      <a:pt x="88" y="228"/>
                    </a:lnTo>
                    <a:lnTo>
                      <a:pt x="88" y="228"/>
                    </a:lnTo>
                    <a:lnTo>
                      <a:pt x="90" y="224"/>
                    </a:lnTo>
                    <a:lnTo>
                      <a:pt x="92" y="222"/>
                    </a:lnTo>
                    <a:lnTo>
                      <a:pt x="92" y="220"/>
                    </a:lnTo>
                    <a:lnTo>
                      <a:pt x="96" y="222"/>
                    </a:lnTo>
                    <a:lnTo>
                      <a:pt x="100" y="222"/>
                    </a:lnTo>
                    <a:lnTo>
                      <a:pt x="100" y="224"/>
                    </a:lnTo>
                    <a:lnTo>
                      <a:pt x="102" y="224"/>
                    </a:lnTo>
                    <a:lnTo>
                      <a:pt x="104" y="220"/>
                    </a:lnTo>
                    <a:lnTo>
                      <a:pt x="106" y="218"/>
                    </a:lnTo>
                    <a:lnTo>
                      <a:pt x="106" y="216"/>
                    </a:lnTo>
                    <a:lnTo>
                      <a:pt x="106" y="214"/>
                    </a:lnTo>
                    <a:lnTo>
                      <a:pt x="104" y="214"/>
                    </a:lnTo>
                    <a:lnTo>
                      <a:pt x="102" y="210"/>
                    </a:lnTo>
                    <a:lnTo>
                      <a:pt x="100" y="210"/>
                    </a:lnTo>
                    <a:lnTo>
                      <a:pt x="98" y="210"/>
                    </a:lnTo>
                    <a:lnTo>
                      <a:pt x="96" y="210"/>
                    </a:lnTo>
                    <a:lnTo>
                      <a:pt x="92" y="212"/>
                    </a:lnTo>
                    <a:lnTo>
                      <a:pt x="92" y="214"/>
                    </a:lnTo>
                    <a:lnTo>
                      <a:pt x="92" y="214"/>
                    </a:lnTo>
                    <a:lnTo>
                      <a:pt x="88" y="216"/>
                    </a:lnTo>
                    <a:lnTo>
                      <a:pt x="86" y="216"/>
                    </a:lnTo>
                    <a:lnTo>
                      <a:pt x="86" y="216"/>
                    </a:lnTo>
                    <a:lnTo>
                      <a:pt x="84" y="214"/>
                    </a:lnTo>
                    <a:lnTo>
                      <a:pt x="84" y="214"/>
                    </a:lnTo>
                    <a:lnTo>
                      <a:pt x="80" y="218"/>
                    </a:lnTo>
                    <a:lnTo>
                      <a:pt x="80" y="220"/>
                    </a:lnTo>
                    <a:lnTo>
                      <a:pt x="78" y="222"/>
                    </a:lnTo>
                    <a:lnTo>
                      <a:pt x="78" y="224"/>
                    </a:lnTo>
                    <a:lnTo>
                      <a:pt x="80" y="224"/>
                    </a:lnTo>
                    <a:lnTo>
                      <a:pt x="82" y="226"/>
                    </a:lnTo>
                    <a:lnTo>
                      <a:pt x="80" y="228"/>
                    </a:lnTo>
                    <a:lnTo>
                      <a:pt x="80" y="228"/>
                    </a:lnTo>
                    <a:lnTo>
                      <a:pt x="82" y="232"/>
                    </a:lnTo>
                    <a:lnTo>
                      <a:pt x="86" y="232"/>
                    </a:lnTo>
                    <a:lnTo>
                      <a:pt x="86" y="234"/>
                    </a:lnTo>
                    <a:close/>
                    <a:moveTo>
                      <a:pt x="70" y="276"/>
                    </a:moveTo>
                    <a:lnTo>
                      <a:pt x="68" y="274"/>
                    </a:lnTo>
                    <a:lnTo>
                      <a:pt x="66" y="274"/>
                    </a:lnTo>
                    <a:lnTo>
                      <a:pt x="66" y="276"/>
                    </a:lnTo>
                    <a:lnTo>
                      <a:pt x="66" y="278"/>
                    </a:lnTo>
                    <a:lnTo>
                      <a:pt x="70" y="278"/>
                    </a:lnTo>
                    <a:lnTo>
                      <a:pt x="70" y="278"/>
                    </a:lnTo>
                    <a:lnTo>
                      <a:pt x="70" y="276"/>
                    </a:lnTo>
                    <a:close/>
                    <a:moveTo>
                      <a:pt x="72" y="272"/>
                    </a:moveTo>
                    <a:lnTo>
                      <a:pt x="72" y="268"/>
                    </a:lnTo>
                    <a:lnTo>
                      <a:pt x="72" y="266"/>
                    </a:lnTo>
                    <a:lnTo>
                      <a:pt x="72" y="268"/>
                    </a:lnTo>
                    <a:lnTo>
                      <a:pt x="72" y="270"/>
                    </a:lnTo>
                    <a:lnTo>
                      <a:pt x="72" y="272"/>
                    </a:lnTo>
                    <a:lnTo>
                      <a:pt x="72" y="272"/>
                    </a:lnTo>
                    <a:close/>
                    <a:moveTo>
                      <a:pt x="66" y="266"/>
                    </a:moveTo>
                    <a:lnTo>
                      <a:pt x="70" y="264"/>
                    </a:lnTo>
                    <a:lnTo>
                      <a:pt x="72" y="260"/>
                    </a:lnTo>
                    <a:lnTo>
                      <a:pt x="70" y="258"/>
                    </a:lnTo>
                    <a:lnTo>
                      <a:pt x="70" y="256"/>
                    </a:lnTo>
                    <a:lnTo>
                      <a:pt x="70" y="256"/>
                    </a:lnTo>
                    <a:lnTo>
                      <a:pt x="72" y="256"/>
                    </a:lnTo>
                    <a:lnTo>
                      <a:pt x="74" y="258"/>
                    </a:lnTo>
                    <a:lnTo>
                      <a:pt x="74" y="256"/>
                    </a:lnTo>
                    <a:lnTo>
                      <a:pt x="74" y="252"/>
                    </a:lnTo>
                    <a:lnTo>
                      <a:pt x="72" y="250"/>
                    </a:lnTo>
                    <a:lnTo>
                      <a:pt x="74" y="242"/>
                    </a:lnTo>
                    <a:lnTo>
                      <a:pt x="72" y="238"/>
                    </a:lnTo>
                    <a:lnTo>
                      <a:pt x="74" y="236"/>
                    </a:lnTo>
                    <a:lnTo>
                      <a:pt x="76" y="234"/>
                    </a:lnTo>
                    <a:lnTo>
                      <a:pt x="76" y="232"/>
                    </a:lnTo>
                    <a:lnTo>
                      <a:pt x="74" y="232"/>
                    </a:lnTo>
                    <a:lnTo>
                      <a:pt x="74" y="230"/>
                    </a:lnTo>
                    <a:lnTo>
                      <a:pt x="74" y="230"/>
                    </a:lnTo>
                    <a:lnTo>
                      <a:pt x="74" y="228"/>
                    </a:lnTo>
                    <a:lnTo>
                      <a:pt x="70" y="228"/>
                    </a:lnTo>
                    <a:lnTo>
                      <a:pt x="70" y="228"/>
                    </a:lnTo>
                    <a:lnTo>
                      <a:pt x="72" y="226"/>
                    </a:lnTo>
                    <a:lnTo>
                      <a:pt x="72" y="224"/>
                    </a:lnTo>
                    <a:lnTo>
                      <a:pt x="72" y="222"/>
                    </a:lnTo>
                    <a:lnTo>
                      <a:pt x="70" y="220"/>
                    </a:lnTo>
                    <a:lnTo>
                      <a:pt x="68" y="220"/>
                    </a:lnTo>
                    <a:lnTo>
                      <a:pt x="68" y="222"/>
                    </a:lnTo>
                    <a:lnTo>
                      <a:pt x="66" y="222"/>
                    </a:lnTo>
                    <a:lnTo>
                      <a:pt x="64" y="222"/>
                    </a:lnTo>
                    <a:lnTo>
                      <a:pt x="62" y="220"/>
                    </a:lnTo>
                    <a:lnTo>
                      <a:pt x="62" y="218"/>
                    </a:lnTo>
                    <a:lnTo>
                      <a:pt x="66" y="216"/>
                    </a:lnTo>
                    <a:lnTo>
                      <a:pt x="70" y="214"/>
                    </a:lnTo>
                    <a:lnTo>
                      <a:pt x="72" y="216"/>
                    </a:lnTo>
                    <a:lnTo>
                      <a:pt x="74" y="218"/>
                    </a:lnTo>
                    <a:lnTo>
                      <a:pt x="76" y="216"/>
                    </a:lnTo>
                    <a:lnTo>
                      <a:pt x="76" y="214"/>
                    </a:lnTo>
                    <a:lnTo>
                      <a:pt x="76" y="212"/>
                    </a:lnTo>
                    <a:lnTo>
                      <a:pt x="74" y="210"/>
                    </a:lnTo>
                    <a:lnTo>
                      <a:pt x="76" y="208"/>
                    </a:lnTo>
                    <a:lnTo>
                      <a:pt x="78" y="208"/>
                    </a:lnTo>
                    <a:lnTo>
                      <a:pt x="78" y="210"/>
                    </a:lnTo>
                    <a:lnTo>
                      <a:pt x="80" y="210"/>
                    </a:lnTo>
                    <a:lnTo>
                      <a:pt x="82" y="210"/>
                    </a:lnTo>
                    <a:lnTo>
                      <a:pt x="86" y="208"/>
                    </a:lnTo>
                    <a:lnTo>
                      <a:pt x="90" y="208"/>
                    </a:lnTo>
                    <a:lnTo>
                      <a:pt x="92" y="208"/>
                    </a:lnTo>
                    <a:lnTo>
                      <a:pt x="92" y="208"/>
                    </a:lnTo>
                    <a:lnTo>
                      <a:pt x="94" y="208"/>
                    </a:lnTo>
                    <a:lnTo>
                      <a:pt x="94" y="206"/>
                    </a:lnTo>
                    <a:lnTo>
                      <a:pt x="98" y="204"/>
                    </a:lnTo>
                    <a:lnTo>
                      <a:pt x="98" y="204"/>
                    </a:lnTo>
                    <a:lnTo>
                      <a:pt x="100" y="202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10" y="200"/>
                    </a:lnTo>
                    <a:lnTo>
                      <a:pt x="110" y="202"/>
                    </a:lnTo>
                    <a:lnTo>
                      <a:pt x="110" y="204"/>
                    </a:lnTo>
                    <a:lnTo>
                      <a:pt x="108" y="206"/>
                    </a:lnTo>
                    <a:lnTo>
                      <a:pt x="108" y="208"/>
                    </a:lnTo>
                    <a:lnTo>
                      <a:pt x="110" y="208"/>
                    </a:lnTo>
                    <a:lnTo>
                      <a:pt x="110" y="210"/>
                    </a:lnTo>
                    <a:lnTo>
                      <a:pt x="110" y="214"/>
                    </a:lnTo>
                    <a:lnTo>
                      <a:pt x="110" y="214"/>
                    </a:lnTo>
                    <a:lnTo>
                      <a:pt x="110" y="216"/>
                    </a:lnTo>
                    <a:lnTo>
                      <a:pt x="112" y="218"/>
                    </a:lnTo>
                    <a:lnTo>
                      <a:pt x="116" y="220"/>
                    </a:lnTo>
                    <a:lnTo>
                      <a:pt x="118" y="222"/>
                    </a:lnTo>
                    <a:lnTo>
                      <a:pt x="120" y="220"/>
                    </a:lnTo>
                    <a:lnTo>
                      <a:pt x="122" y="216"/>
                    </a:lnTo>
                    <a:lnTo>
                      <a:pt x="122" y="214"/>
                    </a:lnTo>
                    <a:lnTo>
                      <a:pt x="124" y="214"/>
                    </a:lnTo>
                    <a:lnTo>
                      <a:pt x="124" y="212"/>
                    </a:lnTo>
                    <a:lnTo>
                      <a:pt x="124" y="210"/>
                    </a:lnTo>
                    <a:lnTo>
                      <a:pt x="126" y="208"/>
                    </a:lnTo>
                    <a:lnTo>
                      <a:pt x="128" y="208"/>
                    </a:lnTo>
                    <a:lnTo>
                      <a:pt x="128" y="208"/>
                    </a:lnTo>
                    <a:lnTo>
                      <a:pt x="130" y="206"/>
                    </a:lnTo>
                    <a:lnTo>
                      <a:pt x="128" y="206"/>
                    </a:lnTo>
                    <a:lnTo>
                      <a:pt x="128" y="202"/>
                    </a:lnTo>
                    <a:lnTo>
                      <a:pt x="124" y="202"/>
                    </a:lnTo>
                    <a:lnTo>
                      <a:pt x="124" y="200"/>
                    </a:lnTo>
                    <a:lnTo>
                      <a:pt x="124" y="196"/>
                    </a:lnTo>
                    <a:lnTo>
                      <a:pt x="126" y="196"/>
                    </a:lnTo>
                    <a:lnTo>
                      <a:pt x="128" y="194"/>
                    </a:lnTo>
                    <a:lnTo>
                      <a:pt x="126" y="196"/>
                    </a:lnTo>
                    <a:lnTo>
                      <a:pt x="126" y="198"/>
                    </a:lnTo>
                    <a:lnTo>
                      <a:pt x="128" y="200"/>
                    </a:lnTo>
                    <a:lnTo>
                      <a:pt x="128" y="198"/>
                    </a:lnTo>
                    <a:lnTo>
                      <a:pt x="130" y="198"/>
                    </a:lnTo>
                    <a:lnTo>
                      <a:pt x="130" y="198"/>
                    </a:lnTo>
                    <a:lnTo>
                      <a:pt x="132" y="200"/>
                    </a:lnTo>
                    <a:lnTo>
                      <a:pt x="134" y="198"/>
                    </a:lnTo>
                    <a:lnTo>
                      <a:pt x="134" y="200"/>
                    </a:lnTo>
                    <a:lnTo>
                      <a:pt x="134" y="200"/>
                    </a:lnTo>
                    <a:lnTo>
                      <a:pt x="132" y="200"/>
                    </a:lnTo>
                    <a:lnTo>
                      <a:pt x="132" y="202"/>
                    </a:lnTo>
                    <a:lnTo>
                      <a:pt x="132" y="202"/>
                    </a:lnTo>
                    <a:lnTo>
                      <a:pt x="134" y="202"/>
                    </a:lnTo>
                    <a:lnTo>
                      <a:pt x="136" y="200"/>
                    </a:lnTo>
                    <a:lnTo>
                      <a:pt x="144" y="200"/>
                    </a:lnTo>
                    <a:lnTo>
                      <a:pt x="146" y="200"/>
                    </a:lnTo>
                    <a:lnTo>
                      <a:pt x="146" y="200"/>
                    </a:lnTo>
                    <a:lnTo>
                      <a:pt x="144" y="196"/>
                    </a:lnTo>
                    <a:lnTo>
                      <a:pt x="146" y="194"/>
                    </a:lnTo>
                    <a:lnTo>
                      <a:pt x="148" y="192"/>
                    </a:lnTo>
                    <a:lnTo>
                      <a:pt x="150" y="192"/>
                    </a:lnTo>
                    <a:lnTo>
                      <a:pt x="150" y="194"/>
                    </a:lnTo>
                    <a:lnTo>
                      <a:pt x="150" y="198"/>
                    </a:lnTo>
                    <a:lnTo>
                      <a:pt x="150" y="200"/>
                    </a:lnTo>
                    <a:lnTo>
                      <a:pt x="152" y="200"/>
                    </a:lnTo>
                    <a:lnTo>
                      <a:pt x="154" y="196"/>
                    </a:lnTo>
                    <a:lnTo>
                      <a:pt x="154" y="192"/>
                    </a:lnTo>
                    <a:lnTo>
                      <a:pt x="154" y="190"/>
                    </a:lnTo>
                    <a:lnTo>
                      <a:pt x="156" y="188"/>
                    </a:lnTo>
                    <a:lnTo>
                      <a:pt x="158" y="188"/>
                    </a:lnTo>
                    <a:lnTo>
                      <a:pt x="160" y="186"/>
                    </a:lnTo>
                    <a:lnTo>
                      <a:pt x="158" y="184"/>
                    </a:lnTo>
                    <a:lnTo>
                      <a:pt x="158" y="182"/>
                    </a:lnTo>
                    <a:lnTo>
                      <a:pt x="160" y="180"/>
                    </a:lnTo>
                    <a:lnTo>
                      <a:pt x="162" y="180"/>
                    </a:lnTo>
                    <a:lnTo>
                      <a:pt x="162" y="182"/>
                    </a:lnTo>
                    <a:lnTo>
                      <a:pt x="162" y="184"/>
                    </a:lnTo>
                    <a:lnTo>
                      <a:pt x="162" y="188"/>
                    </a:lnTo>
                    <a:lnTo>
                      <a:pt x="162" y="194"/>
                    </a:lnTo>
                    <a:lnTo>
                      <a:pt x="162" y="194"/>
                    </a:lnTo>
                    <a:lnTo>
                      <a:pt x="164" y="194"/>
                    </a:lnTo>
                    <a:lnTo>
                      <a:pt x="166" y="192"/>
                    </a:lnTo>
                    <a:lnTo>
                      <a:pt x="168" y="192"/>
                    </a:lnTo>
                    <a:lnTo>
                      <a:pt x="170" y="188"/>
                    </a:lnTo>
                    <a:lnTo>
                      <a:pt x="170" y="186"/>
                    </a:lnTo>
                    <a:lnTo>
                      <a:pt x="170" y="184"/>
                    </a:lnTo>
                    <a:lnTo>
                      <a:pt x="174" y="182"/>
                    </a:lnTo>
                    <a:lnTo>
                      <a:pt x="172" y="180"/>
                    </a:lnTo>
                    <a:lnTo>
                      <a:pt x="172" y="178"/>
                    </a:lnTo>
                    <a:lnTo>
                      <a:pt x="168" y="174"/>
                    </a:lnTo>
                    <a:lnTo>
                      <a:pt x="168" y="172"/>
                    </a:lnTo>
                    <a:lnTo>
                      <a:pt x="166" y="166"/>
                    </a:lnTo>
                    <a:lnTo>
                      <a:pt x="168" y="160"/>
                    </a:lnTo>
                    <a:lnTo>
                      <a:pt x="168" y="154"/>
                    </a:lnTo>
                    <a:lnTo>
                      <a:pt x="166" y="146"/>
                    </a:lnTo>
                    <a:lnTo>
                      <a:pt x="162" y="142"/>
                    </a:lnTo>
                    <a:lnTo>
                      <a:pt x="162" y="138"/>
                    </a:lnTo>
                    <a:lnTo>
                      <a:pt x="162" y="134"/>
                    </a:lnTo>
                    <a:lnTo>
                      <a:pt x="168" y="132"/>
                    </a:lnTo>
                    <a:lnTo>
                      <a:pt x="170" y="132"/>
                    </a:lnTo>
                    <a:lnTo>
                      <a:pt x="170" y="134"/>
                    </a:lnTo>
                    <a:lnTo>
                      <a:pt x="170" y="134"/>
                    </a:lnTo>
                    <a:lnTo>
                      <a:pt x="170" y="130"/>
                    </a:lnTo>
                    <a:lnTo>
                      <a:pt x="170" y="128"/>
                    </a:lnTo>
                    <a:lnTo>
                      <a:pt x="168" y="128"/>
                    </a:lnTo>
                    <a:lnTo>
                      <a:pt x="168" y="124"/>
                    </a:lnTo>
                    <a:lnTo>
                      <a:pt x="168" y="124"/>
                    </a:lnTo>
                    <a:lnTo>
                      <a:pt x="168" y="122"/>
                    </a:lnTo>
                    <a:lnTo>
                      <a:pt x="170" y="120"/>
                    </a:lnTo>
                    <a:lnTo>
                      <a:pt x="170" y="120"/>
                    </a:lnTo>
                    <a:lnTo>
                      <a:pt x="170" y="118"/>
                    </a:lnTo>
                    <a:lnTo>
                      <a:pt x="168" y="118"/>
                    </a:lnTo>
                    <a:lnTo>
                      <a:pt x="168" y="114"/>
                    </a:lnTo>
                    <a:lnTo>
                      <a:pt x="170" y="112"/>
                    </a:lnTo>
                    <a:lnTo>
                      <a:pt x="168" y="110"/>
                    </a:lnTo>
                    <a:lnTo>
                      <a:pt x="168" y="106"/>
                    </a:lnTo>
                    <a:lnTo>
                      <a:pt x="164" y="102"/>
                    </a:lnTo>
                    <a:lnTo>
                      <a:pt x="164" y="102"/>
                    </a:lnTo>
                    <a:lnTo>
                      <a:pt x="162" y="102"/>
                    </a:lnTo>
                    <a:lnTo>
                      <a:pt x="162" y="96"/>
                    </a:lnTo>
                    <a:lnTo>
                      <a:pt x="160" y="94"/>
                    </a:lnTo>
                    <a:lnTo>
                      <a:pt x="156" y="88"/>
                    </a:lnTo>
                    <a:lnTo>
                      <a:pt x="154" y="86"/>
                    </a:lnTo>
                    <a:lnTo>
                      <a:pt x="152" y="82"/>
                    </a:lnTo>
                    <a:lnTo>
                      <a:pt x="152" y="78"/>
                    </a:lnTo>
                    <a:lnTo>
                      <a:pt x="152" y="76"/>
                    </a:lnTo>
                    <a:lnTo>
                      <a:pt x="150" y="78"/>
                    </a:lnTo>
                    <a:lnTo>
                      <a:pt x="150" y="78"/>
                    </a:lnTo>
                    <a:lnTo>
                      <a:pt x="150" y="76"/>
                    </a:lnTo>
                    <a:lnTo>
                      <a:pt x="148" y="76"/>
                    </a:lnTo>
                    <a:lnTo>
                      <a:pt x="146" y="76"/>
                    </a:lnTo>
                    <a:lnTo>
                      <a:pt x="146" y="76"/>
                    </a:lnTo>
                    <a:lnTo>
                      <a:pt x="144" y="80"/>
                    </a:lnTo>
                    <a:lnTo>
                      <a:pt x="144" y="82"/>
                    </a:lnTo>
                    <a:lnTo>
                      <a:pt x="146" y="82"/>
                    </a:lnTo>
                    <a:lnTo>
                      <a:pt x="148" y="82"/>
                    </a:lnTo>
                    <a:lnTo>
                      <a:pt x="150" y="80"/>
                    </a:lnTo>
                    <a:lnTo>
                      <a:pt x="152" y="82"/>
                    </a:lnTo>
                    <a:lnTo>
                      <a:pt x="150" y="86"/>
                    </a:lnTo>
                    <a:lnTo>
                      <a:pt x="148" y="86"/>
                    </a:lnTo>
                    <a:lnTo>
                      <a:pt x="148" y="84"/>
                    </a:lnTo>
                    <a:lnTo>
                      <a:pt x="146" y="84"/>
                    </a:lnTo>
                    <a:lnTo>
                      <a:pt x="148" y="88"/>
                    </a:lnTo>
                    <a:lnTo>
                      <a:pt x="146" y="90"/>
                    </a:lnTo>
                    <a:lnTo>
                      <a:pt x="144" y="88"/>
                    </a:lnTo>
                    <a:lnTo>
                      <a:pt x="144" y="86"/>
                    </a:lnTo>
                    <a:lnTo>
                      <a:pt x="144" y="84"/>
                    </a:lnTo>
                    <a:lnTo>
                      <a:pt x="142" y="82"/>
                    </a:lnTo>
                    <a:lnTo>
                      <a:pt x="142" y="82"/>
                    </a:lnTo>
                    <a:lnTo>
                      <a:pt x="140" y="82"/>
                    </a:lnTo>
                    <a:lnTo>
                      <a:pt x="140" y="84"/>
                    </a:lnTo>
                    <a:lnTo>
                      <a:pt x="140" y="88"/>
                    </a:lnTo>
                    <a:lnTo>
                      <a:pt x="140" y="90"/>
                    </a:lnTo>
                    <a:lnTo>
                      <a:pt x="140" y="90"/>
                    </a:lnTo>
                    <a:lnTo>
                      <a:pt x="138" y="92"/>
                    </a:lnTo>
                    <a:lnTo>
                      <a:pt x="138" y="94"/>
                    </a:lnTo>
                    <a:lnTo>
                      <a:pt x="142" y="98"/>
                    </a:lnTo>
                    <a:lnTo>
                      <a:pt x="142" y="100"/>
                    </a:lnTo>
                    <a:lnTo>
                      <a:pt x="142" y="102"/>
                    </a:lnTo>
                    <a:lnTo>
                      <a:pt x="140" y="104"/>
                    </a:lnTo>
                    <a:lnTo>
                      <a:pt x="138" y="104"/>
                    </a:lnTo>
                    <a:lnTo>
                      <a:pt x="136" y="104"/>
                    </a:lnTo>
                    <a:lnTo>
                      <a:pt x="138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4" y="110"/>
                    </a:lnTo>
                    <a:lnTo>
                      <a:pt x="146" y="116"/>
                    </a:lnTo>
                    <a:lnTo>
                      <a:pt x="144" y="120"/>
                    </a:lnTo>
                    <a:lnTo>
                      <a:pt x="146" y="124"/>
                    </a:lnTo>
                    <a:lnTo>
                      <a:pt x="142" y="134"/>
                    </a:lnTo>
                    <a:lnTo>
                      <a:pt x="144" y="138"/>
                    </a:lnTo>
                    <a:lnTo>
                      <a:pt x="142" y="140"/>
                    </a:lnTo>
                    <a:lnTo>
                      <a:pt x="140" y="142"/>
                    </a:lnTo>
                    <a:lnTo>
                      <a:pt x="138" y="146"/>
                    </a:lnTo>
                    <a:lnTo>
                      <a:pt x="138" y="150"/>
                    </a:lnTo>
                    <a:lnTo>
                      <a:pt x="136" y="152"/>
                    </a:lnTo>
                    <a:lnTo>
                      <a:pt x="136" y="154"/>
                    </a:lnTo>
                    <a:lnTo>
                      <a:pt x="134" y="158"/>
                    </a:lnTo>
                    <a:lnTo>
                      <a:pt x="128" y="162"/>
                    </a:lnTo>
                    <a:lnTo>
                      <a:pt x="126" y="162"/>
                    </a:lnTo>
                    <a:lnTo>
                      <a:pt x="124" y="164"/>
                    </a:lnTo>
                    <a:lnTo>
                      <a:pt x="120" y="162"/>
                    </a:lnTo>
                    <a:lnTo>
                      <a:pt x="118" y="160"/>
                    </a:lnTo>
                    <a:lnTo>
                      <a:pt x="118" y="158"/>
                    </a:lnTo>
                    <a:lnTo>
                      <a:pt x="120" y="156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22" y="152"/>
                    </a:lnTo>
                    <a:lnTo>
                      <a:pt x="122" y="152"/>
                    </a:lnTo>
                    <a:lnTo>
                      <a:pt x="120" y="152"/>
                    </a:lnTo>
                    <a:lnTo>
                      <a:pt x="118" y="154"/>
                    </a:lnTo>
                    <a:lnTo>
                      <a:pt x="114" y="154"/>
                    </a:lnTo>
                    <a:lnTo>
                      <a:pt x="114" y="158"/>
                    </a:lnTo>
                    <a:lnTo>
                      <a:pt x="116" y="160"/>
                    </a:lnTo>
                    <a:lnTo>
                      <a:pt x="116" y="166"/>
                    </a:lnTo>
                    <a:lnTo>
                      <a:pt x="116" y="168"/>
                    </a:lnTo>
                    <a:lnTo>
                      <a:pt x="114" y="172"/>
                    </a:lnTo>
                    <a:lnTo>
                      <a:pt x="114" y="174"/>
                    </a:lnTo>
                    <a:lnTo>
                      <a:pt x="112" y="174"/>
                    </a:lnTo>
                    <a:lnTo>
                      <a:pt x="112" y="178"/>
                    </a:lnTo>
                    <a:lnTo>
                      <a:pt x="112" y="180"/>
                    </a:lnTo>
                    <a:lnTo>
                      <a:pt x="114" y="182"/>
                    </a:lnTo>
                    <a:lnTo>
                      <a:pt x="112" y="182"/>
                    </a:lnTo>
                    <a:lnTo>
                      <a:pt x="112" y="184"/>
                    </a:lnTo>
                    <a:lnTo>
                      <a:pt x="112" y="184"/>
                    </a:lnTo>
                    <a:lnTo>
                      <a:pt x="110" y="184"/>
                    </a:lnTo>
                    <a:lnTo>
                      <a:pt x="112" y="186"/>
                    </a:lnTo>
                    <a:lnTo>
                      <a:pt x="110" y="186"/>
                    </a:lnTo>
                    <a:lnTo>
                      <a:pt x="108" y="186"/>
                    </a:lnTo>
                    <a:lnTo>
                      <a:pt x="106" y="188"/>
                    </a:lnTo>
                    <a:lnTo>
                      <a:pt x="106" y="186"/>
                    </a:lnTo>
                    <a:lnTo>
                      <a:pt x="106" y="184"/>
                    </a:lnTo>
                    <a:lnTo>
                      <a:pt x="104" y="184"/>
                    </a:lnTo>
                    <a:lnTo>
                      <a:pt x="102" y="184"/>
                    </a:lnTo>
                    <a:lnTo>
                      <a:pt x="102" y="186"/>
                    </a:lnTo>
                    <a:lnTo>
                      <a:pt x="100" y="184"/>
                    </a:lnTo>
                    <a:lnTo>
                      <a:pt x="96" y="186"/>
                    </a:lnTo>
                    <a:lnTo>
                      <a:pt x="92" y="188"/>
                    </a:lnTo>
                    <a:lnTo>
                      <a:pt x="90" y="188"/>
                    </a:lnTo>
                    <a:lnTo>
                      <a:pt x="86" y="188"/>
                    </a:lnTo>
                    <a:lnTo>
                      <a:pt x="84" y="190"/>
                    </a:lnTo>
                    <a:lnTo>
                      <a:pt x="82" y="188"/>
                    </a:lnTo>
                    <a:lnTo>
                      <a:pt x="80" y="188"/>
                    </a:lnTo>
                    <a:lnTo>
                      <a:pt x="76" y="192"/>
                    </a:lnTo>
                    <a:lnTo>
                      <a:pt x="74" y="194"/>
                    </a:lnTo>
                    <a:lnTo>
                      <a:pt x="72" y="196"/>
                    </a:lnTo>
                    <a:lnTo>
                      <a:pt x="72" y="198"/>
                    </a:lnTo>
                    <a:lnTo>
                      <a:pt x="68" y="202"/>
                    </a:lnTo>
                    <a:lnTo>
                      <a:pt x="66" y="202"/>
                    </a:lnTo>
                    <a:lnTo>
                      <a:pt x="66" y="206"/>
                    </a:lnTo>
                    <a:lnTo>
                      <a:pt x="64" y="206"/>
                    </a:lnTo>
                    <a:lnTo>
                      <a:pt x="62" y="208"/>
                    </a:lnTo>
                    <a:lnTo>
                      <a:pt x="60" y="210"/>
                    </a:lnTo>
                    <a:lnTo>
                      <a:pt x="58" y="210"/>
                    </a:lnTo>
                    <a:lnTo>
                      <a:pt x="58" y="214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60" y="218"/>
                    </a:lnTo>
                    <a:lnTo>
                      <a:pt x="58" y="218"/>
                    </a:lnTo>
                    <a:lnTo>
                      <a:pt x="56" y="220"/>
                    </a:lnTo>
                    <a:lnTo>
                      <a:pt x="54" y="222"/>
                    </a:lnTo>
                    <a:lnTo>
                      <a:pt x="52" y="222"/>
                    </a:lnTo>
                    <a:lnTo>
                      <a:pt x="52" y="226"/>
                    </a:lnTo>
                    <a:lnTo>
                      <a:pt x="50" y="228"/>
                    </a:lnTo>
                    <a:lnTo>
                      <a:pt x="48" y="228"/>
                    </a:lnTo>
                    <a:lnTo>
                      <a:pt x="46" y="228"/>
                    </a:lnTo>
                    <a:lnTo>
                      <a:pt x="46" y="228"/>
                    </a:lnTo>
                    <a:lnTo>
                      <a:pt x="48" y="228"/>
                    </a:lnTo>
                    <a:lnTo>
                      <a:pt x="48" y="230"/>
                    </a:lnTo>
                    <a:lnTo>
                      <a:pt x="50" y="234"/>
                    </a:lnTo>
                    <a:lnTo>
                      <a:pt x="50" y="234"/>
                    </a:lnTo>
                    <a:lnTo>
                      <a:pt x="48" y="232"/>
                    </a:lnTo>
                    <a:lnTo>
                      <a:pt x="48" y="232"/>
                    </a:lnTo>
                    <a:lnTo>
                      <a:pt x="46" y="234"/>
                    </a:lnTo>
                    <a:lnTo>
                      <a:pt x="48" y="236"/>
                    </a:lnTo>
                    <a:lnTo>
                      <a:pt x="50" y="236"/>
                    </a:lnTo>
                    <a:lnTo>
                      <a:pt x="50" y="238"/>
                    </a:lnTo>
                    <a:lnTo>
                      <a:pt x="48" y="240"/>
                    </a:lnTo>
                    <a:lnTo>
                      <a:pt x="50" y="238"/>
                    </a:lnTo>
                    <a:lnTo>
                      <a:pt x="50" y="236"/>
                    </a:lnTo>
                    <a:lnTo>
                      <a:pt x="52" y="236"/>
                    </a:lnTo>
                    <a:lnTo>
                      <a:pt x="54" y="236"/>
                    </a:lnTo>
                    <a:lnTo>
                      <a:pt x="52" y="238"/>
                    </a:lnTo>
                    <a:lnTo>
                      <a:pt x="54" y="238"/>
                    </a:lnTo>
                    <a:lnTo>
                      <a:pt x="56" y="238"/>
                    </a:lnTo>
                    <a:lnTo>
                      <a:pt x="56" y="236"/>
                    </a:lnTo>
                    <a:lnTo>
                      <a:pt x="54" y="234"/>
                    </a:lnTo>
                    <a:lnTo>
                      <a:pt x="52" y="236"/>
                    </a:lnTo>
                    <a:lnTo>
                      <a:pt x="52" y="234"/>
                    </a:lnTo>
                    <a:lnTo>
                      <a:pt x="52" y="232"/>
                    </a:lnTo>
                    <a:lnTo>
                      <a:pt x="52" y="230"/>
                    </a:lnTo>
                    <a:lnTo>
                      <a:pt x="52" y="230"/>
                    </a:lnTo>
                    <a:lnTo>
                      <a:pt x="56" y="230"/>
                    </a:lnTo>
                    <a:lnTo>
                      <a:pt x="58" y="234"/>
                    </a:lnTo>
                    <a:lnTo>
                      <a:pt x="58" y="236"/>
                    </a:lnTo>
                    <a:lnTo>
                      <a:pt x="58" y="238"/>
                    </a:lnTo>
                    <a:lnTo>
                      <a:pt x="58" y="242"/>
                    </a:lnTo>
                    <a:lnTo>
                      <a:pt x="58" y="246"/>
                    </a:lnTo>
                    <a:lnTo>
                      <a:pt x="54" y="246"/>
                    </a:lnTo>
                    <a:lnTo>
                      <a:pt x="56" y="248"/>
                    </a:lnTo>
                    <a:lnTo>
                      <a:pt x="58" y="250"/>
                    </a:lnTo>
                    <a:lnTo>
                      <a:pt x="58" y="256"/>
                    </a:lnTo>
                    <a:lnTo>
                      <a:pt x="60" y="258"/>
                    </a:lnTo>
                    <a:lnTo>
                      <a:pt x="60" y="260"/>
                    </a:lnTo>
                    <a:lnTo>
                      <a:pt x="58" y="260"/>
                    </a:lnTo>
                    <a:lnTo>
                      <a:pt x="60" y="264"/>
                    </a:lnTo>
                    <a:lnTo>
                      <a:pt x="62" y="262"/>
                    </a:lnTo>
                    <a:lnTo>
                      <a:pt x="64" y="264"/>
                    </a:lnTo>
                    <a:lnTo>
                      <a:pt x="66" y="262"/>
                    </a:lnTo>
                    <a:lnTo>
                      <a:pt x="66" y="262"/>
                    </a:lnTo>
                    <a:lnTo>
                      <a:pt x="64" y="258"/>
                    </a:lnTo>
                    <a:lnTo>
                      <a:pt x="64" y="254"/>
                    </a:lnTo>
                    <a:lnTo>
                      <a:pt x="64" y="254"/>
                    </a:lnTo>
                    <a:lnTo>
                      <a:pt x="66" y="254"/>
                    </a:lnTo>
                    <a:lnTo>
                      <a:pt x="66" y="256"/>
                    </a:lnTo>
                    <a:lnTo>
                      <a:pt x="66" y="256"/>
                    </a:lnTo>
                    <a:lnTo>
                      <a:pt x="66" y="258"/>
                    </a:lnTo>
                    <a:lnTo>
                      <a:pt x="68" y="262"/>
                    </a:lnTo>
                    <a:lnTo>
                      <a:pt x="66" y="264"/>
                    </a:lnTo>
                    <a:lnTo>
                      <a:pt x="66" y="266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2" name="Jammu &amp; Kashmir">
                <a:extLst>
                  <a:ext uri="{FF2B5EF4-FFF2-40B4-BE49-F238E27FC236}">
                    <a16:creationId xmlns:a16="http://schemas.microsoft.com/office/drawing/2014/main" id="{6287075C-14D3-461F-A88E-7B4F0AF73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2017" y="3468363"/>
                <a:ext cx="172247" cy="141626"/>
              </a:xfrm>
              <a:custGeom>
                <a:avLst/>
                <a:gdLst>
                  <a:gd name="T0" fmla="*/ 44 w 90"/>
                  <a:gd name="T1" fmla="*/ 74 h 74"/>
                  <a:gd name="T2" fmla="*/ 52 w 90"/>
                  <a:gd name="T3" fmla="*/ 64 h 74"/>
                  <a:gd name="T4" fmla="*/ 56 w 90"/>
                  <a:gd name="T5" fmla="*/ 62 h 74"/>
                  <a:gd name="T6" fmla="*/ 66 w 90"/>
                  <a:gd name="T7" fmla="*/ 66 h 74"/>
                  <a:gd name="T8" fmla="*/ 74 w 90"/>
                  <a:gd name="T9" fmla="*/ 66 h 74"/>
                  <a:gd name="T10" fmla="*/ 78 w 90"/>
                  <a:gd name="T11" fmla="*/ 68 h 74"/>
                  <a:gd name="T12" fmla="*/ 86 w 90"/>
                  <a:gd name="T13" fmla="*/ 68 h 74"/>
                  <a:gd name="T14" fmla="*/ 88 w 90"/>
                  <a:gd name="T15" fmla="*/ 70 h 74"/>
                  <a:gd name="T16" fmla="*/ 90 w 90"/>
                  <a:gd name="T17" fmla="*/ 62 h 74"/>
                  <a:gd name="T18" fmla="*/ 84 w 90"/>
                  <a:gd name="T19" fmla="*/ 56 h 74"/>
                  <a:gd name="T20" fmla="*/ 82 w 90"/>
                  <a:gd name="T21" fmla="*/ 46 h 74"/>
                  <a:gd name="T22" fmla="*/ 76 w 90"/>
                  <a:gd name="T23" fmla="*/ 40 h 74"/>
                  <a:gd name="T24" fmla="*/ 72 w 90"/>
                  <a:gd name="T25" fmla="*/ 30 h 74"/>
                  <a:gd name="T26" fmla="*/ 62 w 90"/>
                  <a:gd name="T27" fmla="*/ 28 h 74"/>
                  <a:gd name="T28" fmla="*/ 60 w 90"/>
                  <a:gd name="T29" fmla="*/ 24 h 74"/>
                  <a:gd name="T30" fmla="*/ 50 w 90"/>
                  <a:gd name="T31" fmla="*/ 22 h 74"/>
                  <a:gd name="T32" fmla="*/ 46 w 90"/>
                  <a:gd name="T33" fmla="*/ 20 h 74"/>
                  <a:gd name="T34" fmla="*/ 44 w 90"/>
                  <a:gd name="T35" fmla="*/ 14 h 74"/>
                  <a:gd name="T36" fmla="*/ 36 w 90"/>
                  <a:gd name="T37" fmla="*/ 2 h 74"/>
                  <a:gd name="T38" fmla="*/ 34 w 90"/>
                  <a:gd name="T39" fmla="*/ 0 h 74"/>
                  <a:gd name="T40" fmla="*/ 30 w 90"/>
                  <a:gd name="T41" fmla="*/ 2 h 74"/>
                  <a:gd name="T42" fmla="*/ 26 w 90"/>
                  <a:gd name="T43" fmla="*/ 4 h 74"/>
                  <a:gd name="T44" fmla="*/ 22 w 90"/>
                  <a:gd name="T45" fmla="*/ 2 h 74"/>
                  <a:gd name="T46" fmla="*/ 22 w 90"/>
                  <a:gd name="T47" fmla="*/ 2 h 74"/>
                  <a:gd name="T48" fmla="*/ 14 w 90"/>
                  <a:gd name="T49" fmla="*/ 10 h 74"/>
                  <a:gd name="T50" fmla="*/ 6 w 90"/>
                  <a:gd name="T51" fmla="*/ 14 h 74"/>
                  <a:gd name="T52" fmla="*/ 0 w 90"/>
                  <a:gd name="T53" fmla="*/ 22 h 74"/>
                  <a:gd name="T54" fmla="*/ 4 w 90"/>
                  <a:gd name="T55" fmla="*/ 22 h 74"/>
                  <a:gd name="T56" fmla="*/ 10 w 90"/>
                  <a:gd name="T57" fmla="*/ 26 h 74"/>
                  <a:gd name="T58" fmla="*/ 16 w 90"/>
                  <a:gd name="T59" fmla="*/ 30 h 74"/>
                  <a:gd name="T60" fmla="*/ 20 w 90"/>
                  <a:gd name="T61" fmla="*/ 34 h 74"/>
                  <a:gd name="T62" fmla="*/ 16 w 90"/>
                  <a:gd name="T63" fmla="*/ 38 h 74"/>
                  <a:gd name="T64" fmla="*/ 14 w 90"/>
                  <a:gd name="T65" fmla="*/ 42 h 74"/>
                  <a:gd name="T66" fmla="*/ 16 w 90"/>
                  <a:gd name="T67" fmla="*/ 50 h 74"/>
                  <a:gd name="T68" fmla="*/ 20 w 90"/>
                  <a:gd name="T69" fmla="*/ 62 h 74"/>
                  <a:gd name="T70" fmla="*/ 28 w 90"/>
                  <a:gd name="T71" fmla="*/ 66 h 74"/>
                  <a:gd name="T72" fmla="*/ 34 w 90"/>
                  <a:gd name="T73" fmla="*/ 72 h 74"/>
                  <a:gd name="T74" fmla="*/ 40 w 90"/>
                  <a:gd name="T75" fmla="*/ 72 h 74"/>
                  <a:gd name="T76" fmla="*/ 44 w 90"/>
                  <a:gd name="T7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0" h="74">
                    <a:moveTo>
                      <a:pt x="44" y="74"/>
                    </a:moveTo>
                    <a:lnTo>
                      <a:pt x="44" y="74"/>
                    </a:lnTo>
                    <a:lnTo>
                      <a:pt x="48" y="68"/>
                    </a:lnTo>
                    <a:lnTo>
                      <a:pt x="52" y="64"/>
                    </a:lnTo>
                    <a:lnTo>
                      <a:pt x="54" y="64"/>
                    </a:lnTo>
                    <a:lnTo>
                      <a:pt x="56" y="62"/>
                    </a:lnTo>
                    <a:lnTo>
                      <a:pt x="60" y="62"/>
                    </a:lnTo>
                    <a:lnTo>
                      <a:pt x="66" y="66"/>
                    </a:lnTo>
                    <a:lnTo>
                      <a:pt x="70" y="64"/>
                    </a:lnTo>
                    <a:lnTo>
                      <a:pt x="74" y="66"/>
                    </a:lnTo>
                    <a:lnTo>
                      <a:pt x="74" y="68"/>
                    </a:lnTo>
                    <a:lnTo>
                      <a:pt x="78" y="68"/>
                    </a:lnTo>
                    <a:lnTo>
                      <a:pt x="82" y="72"/>
                    </a:lnTo>
                    <a:lnTo>
                      <a:pt x="86" y="68"/>
                    </a:lnTo>
                    <a:lnTo>
                      <a:pt x="88" y="68"/>
                    </a:lnTo>
                    <a:lnTo>
                      <a:pt x="88" y="70"/>
                    </a:lnTo>
                    <a:lnTo>
                      <a:pt x="90" y="68"/>
                    </a:lnTo>
                    <a:lnTo>
                      <a:pt x="90" y="62"/>
                    </a:lnTo>
                    <a:lnTo>
                      <a:pt x="88" y="58"/>
                    </a:lnTo>
                    <a:lnTo>
                      <a:pt x="84" y="56"/>
                    </a:lnTo>
                    <a:lnTo>
                      <a:pt x="82" y="52"/>
                    </a:lnTo>
                    <a:lnTo>
                      <a:pt x="82" y="46"/>
                    </a:lnTo>
                    <a:lnTo>
                      <a:pt x="80" y="42"/>
                    </a:lnTo>
                    <a:lnTo>
                      <a:pt x="76" y="40"/>
                    </a:lnTo>
                    <a:lnTo>
                      <a:pt x="74" y="36"/>
                    </a:lnTo>
                    <a:lnTo>
                      <a:pt x="72" y="30"/>
                    </a:lnTo>
                    <a:lnTo>
                      <a:pt x="68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24"/>
                    </a:lnTo>
                    <a:lnTo>
                      <a:pt x="54" y="24"/>
                    </a:lnTo>
                    <a:lnTo>
                      <a:pt x="50" y="22"/>
                    </a:lnTo>
                    <a:lnTo>
                      <a:pt x="48" y="22"/>
                    </a:lnTo>
                    <a:lnTo>
                      <a:pt x="46" y="20"/>
                    </a:lnTo>
                    <a:lnTo>
                      <a:pt x="46" y="16"/>
                    </a:lnTo>
                    <a:lnTo>
                      <a:pt x="44" y="14"/>
                    </a:lnTo>
                    <a:lnTo>
                      <a:pt x="38" y="6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6" y="4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8"/>
                    </a:lnTo>
                    <a:lnTo>
                      <a:pt x="14" y="10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6" y="22"/>
                    </a:lnTo>
                    <a:lnTo>
                      <a:pt x="10" y="26"/>
                    </a:lnTo>
                    <a:lnTo>
                      <a:pt x="12" y="28"/>
                    </a:lnTo>
                    <a:lnTo>
                      <a:pt x="16" y="30"/>
                    </a:lnTo>
                    <a:lnTo>
                      <a:pt x="16" y="32"/>
                    </a:lnTo>
                    <a:lnTo>
                      <a:pt x="20" y="34"/>
                    </a:lnTo>
                    <a:lnTo>
                      <a:pt x="20" y="36"/>
                    </a:lnTo>
                    <a:lnTo>
                      <a:pt x="16" y="38"/>
                    </a:lnTo>
                    <a:lnTo>
                      <a:pt x="16" y="42"/>
                    </a:lnTo>
                    <a:lnTo>
                      <a:pt x="14" y="42"/>
                    </a:lnTo>
                    <a:lnTo>
                      <a:pt x="14" y="46"/>
                    </a:lnTo>
                    <a:lnTo>
                      <a:pt x="16" y="50"/>
                    </a:lnTo>
                    <a:lnTo>
                      <a:pt x="18" y="58"/>
                    </a:lnTo>
                    <a:lnTo>
                      <a:pt x="20" y="62"/>
                    </a:lnTo>
                    <a:lnTo>
                      <a:pt x="24" y="66"/>
                    </a:lnTo>
                    <a:lnTo>
                      <a:pt x="28" y="66"/>
                    </a:lnTo>
                    <a:lnTo>
                      <a:pt x="32" y="68"/>
                    </a:lnTo>
                    <a:lnTo>
                      <a:pt x="34" y="72"/>
                    </a:lnTo>
                    <a:lnTo>
                      <a:pt x="38" y="72"/>
                    </a:lnTo>
                    <a:lnTo>
                      <a:pt x="40" y="72"/>
                    </a:lnTo>
                    <a:lnTo>
                      <a:pt x="44" y="72"/>
                    </a:lnTo>
                    <a:lnTo>
                      <a:pt x="44" y="74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3" name="Indonesia">
                <a:extLst>
                  <a:ext uri="{FF2B5EF4-FFF2-40B4-BE49-F238E27FC236}">
                    <a16:creationId xmlns:a16="http://schemas.microsoft.com/office/drawing/2014/main" id="{429A87C5-C099-4108-81BB-5F42BCA2DB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70625" y="4268356"/>
                <a:ext cx="1083245" cy="428705"/>
              </a:xfrm>
              <a:custGeom>
                <a:avLst/>
                <a:gdLst>
                  <a:gd name="T0" fmla="*/ 540 w 566"/>
                  <a:gd name="T1" fmla="*/ 176 h 224"/>
                  <a:gd name="T2" fmla="*/ 512 w 566"/>
                  <a:gd name="T3" fmla="*/ 146 h 224"/>
                  <a:gd name="T4" fmla="*/ 470 w 566"/>
                  <a:gd name="T5" fmla="*/ 138 h 224"/>
                  <a:gd name="T6" fmla="*/ 466 w 566"/>
                  <a:gd name="T7" fmla="*/ 114 h 224"/>
                  <a:gd name="T8" fmla="*/ 482 w 566"/>
                  <a:gd name="T9" fmla="*/ 102 h 224"/>
                  <a:gd name="T10" fmla="*/ 518 w 566"/>
                  <a:gd name="T11" fmla="*/ 110 h 224"/>
                  <a:gd name="T12" fmla="*/ 438 w 566"/>
                  <a:gd name="T13" fmla="*/ 86 h 224"/>
                  <a:gd name="T14" fmla="*/ 374 w 566"/>
                  <a:gd name="T15" fmla="*/ 42 h 224"/>
                  <a:gd name="T16" fmla="*/ 406 w 566"/>
                  <a:gd name="T17" fmla="*/ 96 h 224"/>
                  <a:gd name="T18" fmla="*/ 410 w 566"/>
                  <a:gd name="T19" fmla="*/ 66 h 224"/>
                  <a:gd name="T20" fmla="*/ 398 w 566"/>
                  <a:gd name="T21" fmla="*/ 96 h 224"/>
                  <a:gd name="T22" fmla="*/ 410 w 566"/>
                  <a:gd name="T23" fmla="*/ 132 h 224"/>
                  <a:gd name="T24" fmla="*/ 434 w 566"/>
                  <a:gd name="T25" fmla="*/ 132 h 224"/>
                  <a:gd name="T26" fmla="*/ 380 w 566"/>
                  <a:gd name="T27" fmla="*/ 132 h 224"/>
                  <a:gd name="T28" fmla="*/ 376 w 566"/>
                  <a:gd name="T29" fmla="*/ 110 h 224"/>
                  <a:gd name="T30" fmla="*/ 342 w 566"/>
                  <a:gd name="T31" fmla="*/ 150 h 224"/>
                  <a:gd name="T32" fmla="*/ 344 w 566"/>
                  <a:gd name="T33" fmla="*/ 110 h 224"/>
                  <a:gd name="T34" fmla="*/ 328 w 566"/>
                  <a:gd name="T35" fmla="*/ 90 h 224"/>
                  <a:gd name="T36" fmla="*/ 366 w 566"/>
                  <a:gd name="T37" fmla="*/ 64 h 224"/>
                  <a:gd name="T38" fmla="*/ 302 w 566"/>
                  <a:gd name="T39" fmla="*/ 86 h 224"/>
                  <a:gd name="T40" fmla="*/ 296 w 566"/>
                  <a:gd name="T41" fmla="*/ 152 h 224"/>
                  <a:gd name="T42" fmla="*/ 320 w 566"/>
                  <a:gd name="T43" fmla="*/ 136 h 224"/>
                  <a:gd name="T44" fmla="*/ 334 w 566"/>
                  <a:gd name="T45" fmla="*/ 130 h 224"/>
                  <a:gd name="T46" fmla="*/ 342 w 566"/>
                  <a:gd name="T47" fmla="*/ 92 h 224"/>
                  <a:gd name="T48" fmla="*/ 314 w 566"/>
                  <a:gd name="T49" fmla="*/ 8 h 224"/>
                  <a:gd name="T50" fmla="*/ 260 w 566"/>
                  <a:gd name="T51" fmla="*/ 130 h 224"/>
                  <a:gd name="T52" fmla="*/ 182 w 566"/>
                  <a:gd name="T53" fmla="*/ 100 h 224"/>
                  <a:gd name="T54" fmla="*/ 246 w 566"/>
                  <a:gd name="T55" fmla="*/ 52 h 224"/>
                  <a:gd name="T56" fmla="*/ 276 w 566"/>
                  <a:gd name="T57" fmla="*/ 60 h 224"/>
                  <a:gd name="T58" fmla="*/ 262 w 566"/>
                  <a:gd name="T59" fmla="*/ 106 h 224"/>
                  <a:gd name="T60" fmla="*/ 234 w 566"/>
                  <a:gd name="T61" fmla="*/ 128 h 224"/>
                  <a:gd name="T62" fmla="*/ 190 w 566"/>
                  <a:gd name="T63" fmla="*/ 124 h 224"/>
                  <a:gd name="T64" fmla="*/ 172 w 566"/>
                  <a:gd name="T65" fmla="*/ 76 h 224"/>
                  <a:gd name="T66" fmla="*/ 508 w 566"/>
                  <a:gd name="T67" fmla="*/ 98 h 224"/>
                  <a:gd name="T68" fmla="*/ 480 w 566"/>
                  <a:gd name="T69" fmla="*/ 168 h 224"/>
                  <a:gd name="T70" fmla="*/ 488 w 566"/>
                  <a:gd name="T71" fmla="*/ 162 h 224"/>
                  <a:gd name="T72" fmla="*/ 450 w 566"/>
                  <a:gd name="T73" fmla="*/ 174 h 224"/>
                  <a:gd name="T74" fmla="*/ 450 w 566"/>
                  <a:gd name="T75" fmla="*/ 176 h 224"/>
                  <a:gd name="T76" fmla="*/ 414 w 566"/>
                  <a:gd name="T77" fmla="*/ 190 h 224"/>
                  <a:gd name="T78" fmla="*/ 366 w 566"/>
                  <a:gd name="T79" fmla="*/ 206 h 224"/>
                  <a:gd name="T80" fmla="*/ 324 w 566"/>
                  <a:gd name="T81" fmla="*/ 218 h 224"/>
                  <a:gd name="T82" fmla="*/ 250 w 566"/>
                  <a:gd name="T83" fmla="*/ 178 h 224"/>
                  <a:gd name="T84" fmla="*/ 360 w 566"/>
                  <a:gd name="T85" fmla="*/ 190 h 224"/>
                  <a:gd name="T86" fmla="*/ 344 w 566"/>
                  <a:gd name="T87" fmla="*/ 190 h 224"/>
                  <a:gd name="T88" fmla="*/ 318 w 566"/>
                  <a:gd name="T89" fmla="*/ 198 h 224"/>
                  <a:gd name="T90" fmla="*/ 276 w 566"/>
                  <a:gd name="T91" fmla="*/ 200 h 224"/>
                  <a:gd name="T92" fmla="*/ 262 w 566"/>
                  <a:gd name="T93" fmla="*/ 196 h 224"/>
                  <a:gd name="T94" fmla="*/ 240 w 566"/>
                  <a:gd name="T95" fmla="*/ 188 h 224"/>
                  <a:gd name="T96" fmla="*/ 218 w 566"/>
                  <a:gd name="T97" fmla="*/ 178 h 224"/>
                  <a:gd name="T98" fmla="*/ 162 w 566"/>
                  <a:gd name="T99" fmla="*/ 164 h 224"/>
                  <a:gd name="T100" fmla="*/ 234 w 566"/>
                  <a:gd name="T101" fmla="*/ 190 h 224"/>
                  <a:gd name="T102" fmla="*/ 144 w 566"/>
                  <a:gd name="T103" fmla="*/ 180 h 224"/>
                  <a:gd name="T104" fmla="*/ 136 w 566"/>
                  <a:gd name="T105" fmla="*/ 44 h 224"/>
                  <a:gd name="T106" fmla="*/ 154 w 566"/>
                  <a:gd name="T107" fmla="*/ 122 h 224"/>
                  <a:gd name="T108" fmla="*/ 142 w 566"/>
                  <a:gd name="T109" fmla="*/ 126 h 224"/>
                  <a:gd name="T110" fmla="*/ 96 w 566"/>
                  <a:gd name="T111" fmla="*/ 76 h 224"/>
                  <a:gd name="T112" fmla="*/ 60 w 566"/>
                  <a:gd name="T113" fmla="*/ 122 h 224"/>
                  <a:gd name="T114" fmla="*/ 34 w 566"/>
                  <a:gd name="T115" fmla="*/ 72 h 224"/>
                  <a:gd name="T116" fmla="*/ 32 w 566"/>
                  <a:gd name="T117" fmla="*/ 54 h 224"/>
                  <a:gd name="T118" fmla="*/ 98 w 566"/>
                  <a:gd name="T119" fmla="*/ 144 h 224"/>
                  <a:gd name="T120" fmla="*/ 128 w 566"/>
                  <a:gd name="T121" fmla="*/ 116 h 224"/>
                  <a:gd name="T122" fmla="*/ 98 w 566"/>
                  <a:gd name="T123" fmla="*/ 80 h 224"/>
                  <a:gd name="T124" fmla="*/ 30 w 566"/>
                  <a:gd name="T125" fmla="*/ 18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66" h="224">
                    <a:moveTo>
                      <a:pt x="566" y="118"/>
                    </a:moveTo>
                    <a:lnTo>
                      <a:pt x="564" y="164"/>
                    </a:lnTo>
                    <a:lnTo>
                      <a:pt x="564" y="168"/>
                    </a:lnTo>
                    <a:lnTo>
                      <a:pt x="564" y="170"/>
                    </a:lnTo>
                    <a:lnTo>
                      <a:pt x="564" y="172"/>
                    </a:lnTo>
                    <a:lnTo>
                      <a:pt x="564" y="200"/>
                    </a:lnTo>
                    <a:lnTo>
                      <a:pt x="562" y="200"/>
                    </a:lnTo>
                    <a:lnTo>
                      <a:pt x="560" y="200"/>
                    </a:lnTo>
                    <a:lnTo>
                      <a:pt x="556" y="196"/>
                    </a:lnTo>
                    <a:lnTo>
                      <a:pt x="556" y="194"/>
                    </a:lnTo>
                    <a:lnTo>
                      <a:pt x="556" y="194"/>
                    </a:lnTo>
                    <a:lnTo>
                      <a:pt x="552" y="192"/>
                    </a:lnTo>
                    <a:lnTo>
                      <a:pt x="552" y="190"/>
                    </a:lnTo>
                    <a:lnTo>
                      <a:pt x="552" y="188"/>
                    </a:lnTo>
                    <a:lnTo>
                      <a:pt x="552" y="186"/>
                    </a:lnTo>
                    <a:lnTo>
                      <a:pt x="552" y="184"/>
                    </a:lnTo>
                    <a:lnTo>
                      <a:pt x="552" y="186"/>
                    </a:lnTo>
                    <a:lnTo>
                      <a:pt x="550" y="188"/>
                    </a:lnTo>
                    <a:lnTo>
                      <a:pt x="546" y="188"/>
                    </a:lnTo>
                    <a:lnTo>
                      <a:pt x="544" y="188"/>
                    </a:lnTo>
                    <a:lnTo>
                      <a:pt x="542" y="188"/>
                    </a:lnTo>
                    <a:lnTo>
                      <a:pt x="542" y="188"/>
                    </a:lnTo>
                    <a:lnTo>
                      <a:pt x="538" y="188"/>
                    </a:lnTo>
                    <a:lnTo>
                      <a:pt x="538" y="188"/>
                    </a:lnTo>
                    <a:lnTo>
                      <a:pt x="538" y="186"/>
                    </a:lnTo>
                    <a:lnTo>
                      <a:pt x="540" y="184"/>
                    </a:lnTo>
                    <a:lnTo>
                      <a:pt x="540" y="184"/>
                    </a:lnTo>
                    <a:lnTo>
                      <a:pt x="540" y="182"/>
                    </a:lnTo>
                    <a:lnTo>
                      <a:pt x="540" y="180"/>
                    </a:lnTo>
                    <a:lnTo>
                      <a:pt x="538" y="178"/>
                    </a:lnTo>
                    <a:lnTo>
                      <a:pt x="538" y="176"/>
                    </a:lnTo>
                    <a:lnTo>
                      <a:pt x="538" y="176"/>
                    </a:lnTo>
                    <a:lnTo>
                      <a:pt x="540" y="176"/>
                    </a:lnTo>
                    <a:lnTo>
                      <a:pt x="542" y="176"/>
                    </a:lnTo>
                    <a:lnTo>
                      <a:pt x="544" y="176"/>
                    </a:lnTo>
                    <a:lnTo>
                      <a:pt x="542" y="176"/>
                    </a:lnTo>
                    <a:lnTo>
                      <a:pt x="540" y="176"/>
                    </a:lnTo>
                    <a:lnTo>
                      <a:pt x="536" y="174"/>
                    </a:lnTo>
                    <a:lnTo>
                      <a:pt x="536" y="174"/>
                    </a:lnTo>
                    <a:lnTo>
                      <a:pt x="536" y="172"/>
                    </a:lnTo>
                    <a:lnTo>
                      <a:pt x="536" y="172"/>
                    </a:lnTo>
                    <a:lnTo>
                      <a:pt x="538" y="172"/>
                    </a:lnTo>
                    <a:lnTo>
                      <a:pt x="538" y="170"/>
                    </a:lnTo>
                    <a:lnTo>
                      <a:pt x="534" y="168"/>
                    </a:lnTo>
                    <a:lnTo>
                      <a:pt x="532" y="166"/>
                    </a:lnTo>
                    <a:lnTo>
                      <a:pt x="532" y="166"/>
                    </a:lnTo>
                    <a:lnTo>
                      <a:pt x="532" y="162"/>
                    </a:lnTo>
                    <a:lnTo>
                      <a:pt x="530" y="160"/>
                    </a:lnTo>
                    <a:lnTo>
                      <a:pt x="530" y="158"/>
                    </a:lnTo>
                    <a:lnTo>
                      <a:pt x="532" y="156"/>
                    </a:lnTo>
                    <a:lnTo>
                      <a:pt x="530" y="156"/>
                    </a:lnTo>
                    <a:lnTo>
                      <a:pt x="528" y="156"/>
                    </a:lnTo>
                    <a:lnTo>
                      <a:pt x="530" y="154"/>
                    </a:lnTo>
                    <a:lnTo>
                      <a:pt x="528" y="154"/>
                    </a:lnTo>
                    <a:lnTo>
                      <a:pt x="530" y="152"/>
                    </a:lnTo>
                    <a:lnTo>
                      <a:pt x="526" y="152"/>
                    </a:lnTo>
                    <a:lnTo>
                      <a:pt x="526" y="152"/>
                    </a:lnTo>
                    <a:lnTo>
                      <a:pt x="524" y="152"/>
                    </a:lnTo>
                    <a:lnTo>
                      <a:pt x="524" y="152"/>
                    </a:lnTo>
                    <a:lnTo>
                      <a:pt x="526" y="150"/>
                    </a:lnTo>
                    <a:lnTo>
                      <a:pt x="524" y="150"/>
                    </a:lnTo>
                    <a:lnTo>
                      <a:pt x="522" y="150"/>
                    </a:lnTo>
                    <a:lnTo>
                      <a:pt x="518" y="150"/>
                    </a:lnTo>
                    <a:lnTo>
                      <a:pt x="518" y="146"/>
                    </a:lnTo>
                    <a:lnTo>
                      <a:pt x="514" y="146"/>
                    </a:lnTo>
                    <a:lnTo>
                      <a:pt x="512" y="146"/>
                    </a:lnTo>
                    <a:lnTo>
                      <a:pt x="504" y="144"/>
                    </a:lnTo>
                    <a:lnTo>
                      <a:pt x="498" y="142"/>
                    </a:lnTo>
                    <a:lnTo>
                      <a:pt x="494" y="142"/>
                    </a:lnTo>
                    <a:lnTo>
                      <a:pt x="490" y="140"/>
                    </a:lnTo>
                    <a:lnTo>
                      <a:pt x="490" y="138"/>
                    </a:lnTo>
                    <a:lnTo>
                      <a:pt x="490" y="138"/>
                    </a:lnTo>
                    <a:lnTo>
                      <a:pt x="488" y="138"/>
                    </a:lnTo>
                    <a:lnTo>
                      <a:pt x="488" y="136"/>
                    </a:lnTo>
                    <a:lnTo>
                      <a:pt x="488" y="136"/>
                    </a:lnTo>
                    <a:lnTo>
                      <a:pt x="490" y="136"/>
                    </a:lnTo>
                    <a:lnTo>
                      <a:pt x="490" y="134"/>
                    </a:lnTo>
                    <a:lnTo>
                      <a:pt x="488" y="134"/>
                    </a:lnTo>
                    <a:lnTo>
                      <a:pt x="486" y="136"/>
                    </a:lnTo>
                    <a:lnTo>
                      <a:pt x="484" y="134"/>
                    </a:lnTo>
                    <a:lnTo>
                      <a:pt x="484" y="134"/>
                    </a:lnTo>
                    <a:lnTo>
                      <a:pt x="482" y="134"/>
                    </a:lnTo>
                    <a:lnTo>
                      <a:pt x="482" y="134"/>
                    </a:lnTo>
                    <a:lnTo>
                      <a:pt x="482" y="132"/>
                    </a:lnTo>
                    <a:lnTo>
                      <a:pt x="480" y="132"/>
                    </a:lnTo>
                    <a:lnTo>
                      <a:pt x="480" y="132"/>
                    </a:lnTo>
                    <a:lnTo>
                      <a:pt x="478" y="132"/>
                    </a:lnTo>
                    <a:lnTo>
                      <a:pt x="478" y="132"/>
                    </a:lnTo>
                    <a:lnTo>
                      <a:pt x="476" y="128"/>
                    </a:lnTo>
                    <a:lnTo>
                      <a:pt x="476" y="126"/>
                    </a:lnTo>
                    <a:lnTo>
                      <a:pt x="478" y="124"/>
                    </a:lnTo>
                    <a:lnTo>
                      <a:pt x="478" y="122"/>
                    </a:lnTo>
                    <a:lnTo>
                      <a:pt x="476" y="124"/>
                    </a:lnTo>
                    <a:lnTo>
                      <a:pt x="474" y="126"/>
                    </a:lnTo>
                    <a:lnTo>
                      <a:pt x="474" y="128"/>
                    </a:lnTo>
                    <a:lnTo>
                      <a:pt x="474" y="128"/>
                    </a:lnTo>
                    <a:lnTo>
                      <a:pt x="472" y="132"/>
                    </a:lnTo>
                    <a:lnTo>
                      <a:pt x="472" y="134"/>
                    </a:lnTo>
                    <a:lnTo>
                      <a:pt x="470" y="138"/>
                    </a:lnTo>
                    <a:lnTo>
                      <a:pt x="466" y="138"/>
                    </a:lnTo>
                    <a:lnTo>
                      <a:pt x="464" y="138"/>
                    </a:lnTo>
                    <a:lnTo>
                      <a:pt x="462" y="132"/>
                    </a:lnTo>
                    <a:lnTo>
                      <a:pt x="462" y="132"/>
                    </a:lnTo>
                    <a:lnTo>
                      <a:pt x="464" y="132"/>
                    </a:lnTo>
                    <a:lnTo>
                      <a:pt x="464" y="130"/>
                    </a:lnTo>
                    <a:lnTo>
                      <a:pt x="464" y="128"/>
                    </a:lnTo>
                    <a:lnTo>
                      <a:pt x="462" y="128"/>
                    </a:lnTo>
                    <a:lnTo>
                      <a:pt x="462" y="126"/>
                    </a:lnTo>
                    <a:lnTo>
                      <a:pt x="460" y="124"/>
                    </a:lnTo>
                    <a:lnTo>
                      <a:pt x="458" y="124"/>
                    </a:lnTo>
                    <a:lnTo>
                      <a:pt x="456" y="122"/>
                    </a:lnTo>
                    <a:lnTo>
                      <a:pt x="454" y="122"/>
                    </a:lnTo>
                    <a:lnTo>
                      <a:pt x="456" y="120"/>
                    </a:lnTo>
                    <a:lnTo>
                      <a:pt x="458" y="118"/>
                    </a:lnTo>
                    <a:lnTo>
                      <a:pt x="460" y="120"/>
                    </a:lnTo>
                    <a:lnTo>
                      <a:pt x="462" y="120"/>
                    </a:lnTo>
                    <a:lnTo>
                      <a:pt x="464" y="122"/>
                    </a:lnTo>
                    <a:lnTo>
                      <a:pt x="466" y="120"/>
                    </a:lnTo>
                    <a:lnTo>
                      <a:pt x="468" y="118"/>
                    </a:lnTo>
                    <a:lnTo>
                      <a:pt x="470" y="116"/>
                    </a:lnTo>
                    <a:lnTo>
                      <a:pt x="474" y="118"/>
                    </a:lnTo>
                    <a:lnTo>
                      <a:pt x="474" y="120"/>
                    </a:lnTo>
                    <a:lnTo>
                      <a:pt x="476" y="118"/>
                    </a:lnTo>
                    <a:lnTo>
                      <a:pt x="476" y="116"/>
                    </a:lnTo>
                    <a:lnTo>
                      <a:pt x="478" y="116"/>
                    </a:lnTo>
                    <a:lnTo>
                      <a:pt x="478" y="114"/>
                    </a:lnTo>
                    <a:lnTo>
                      <a:pt x="478" y="112"/>
                    </a:lnTo>
                    <a:lnTo>
                      <a:pt x="472" y="112"/>
                    </a:lnTo>
                    <a:lnTo>
                      <a:pt x="472" y="112"/>
                    </a:lnTo>
                    <a:lnTo>
                      <a:pt x="472" y="114"/>
                    </a:lnTo>
                    <a:lnTo>
                      <a:pt x="470" y="112"/>
                    </a:lnTo>
                    <a:lnTo>
                      <a:pt x="466" y="114"/>
                    </a:lnTo>
                    <a:lnTo>
                      <a:pt x="464" y="114"/>
                    </a:lnTo>
                    <a:lnTo>
                      <a:pt x="462" y="114"/>
                    </a:lnTo>
                    <a:lnTo>
                      <a:pt x="462" y="112"/>
                    </a:lnTo>
                    <a:lnTo>
                      <a:pt x="460" y="114"/>
                    </a:lnTo>
                    <a:lnTo>
                      <a:pt x="458" y="114"/>
                    </a:lnTo>
                    <a:lnTo>
                      <a:pt x="454" y="110"/>
                    </a:lnTo>
                    <a:lnTo>
                      <a:pt x="454" y="108"/>
                    </a:lnTo>
                    <a:lnTo>
                      <a:pt x="454" y="108"/>
                    </a:lnTo>
                    <a:lnTo>
                      <a:pt x="452" y="104"/>
                    </a:lnTo>
                    <a:lnTo>
                      <a:pt x="450" y="104"/>
                    </a:lnTo>
                    <a:lnTo>
                      <a:pt x="448" y="102"/>
                    </a:lnTo>
                    <a:lnTo>
                      <a:pt x="448" y="104"/>
                    </a:lnTo>
                    <a:lnTo>
                      <a:pt x="446" y="104"/>
                    </a:lnTo>
                    <a:lnTo>
                      <a:pt x="442" y="104"/>
                    </a:lnTo>
                    <a:lnTo>
                      <a:pt x="444" y="102"/>
                    </a:lnTo>
                    <a:lnTo>
                      <a:pt x="446" y="100"/>
                    </a:lnTo>
                    <a:lnTo>
                      <a:pt x="446" y="98"/>
                    </a:lnTo>
                    <a:lnTo>
                      <a:pt x="446" y="96"/>
                    </a:lnTo>
                    <a:lnTo>
                      <a:pt x="448" y="96"/>
                    </a:lnTo>
                    <a:lnTo>
                      <a:pt x="450" y="96"/>
                    </a:lnTo>
                    <a:lnTo>
                      <a:pt x="452" y="94"/>
                    </a:lnTo>
                    <a:lnTo>
                      <a:pt x="454" y="92"/>
                    </a:lnTo>
                    <a:lnTo>
                      <a:pt x="458" y="90"/>
                    </a:lnTo>
                    <a:lnTo>
                      <a:pt x="458" y="90"/>
                    </a:lnTo>
                    <a:lnTo>
                      <a:pt x="462" y="88"/>
                    </a:lnTo>
                    <a:lnTo>
                      <a:pt x="468" y="90"/>
                    </a:lnTo>
                    <a:lnTo>
                      <a:pt x="472" y="94"/>
                    </a:lnTo>
                    <a:lnTo>
                      <a:pt x="476" y="94"/>
                    </a:lnTo>
                    <a:lnTo>
                      <a:pt x="480" y="94"/>
                    </a:lnTo>
                    <a:lnTo>
                      <a:pt x="482" y="96"/>
                    </a:lnTo>
                    <a:lnTo>
                      <a:pt x="480" y="96"/>
                    </a:lnTo>
                    <a:lnTo>
                      <a:pt x="480" y="100"/>
                    </a:lnTo>
                    <a:lnTo>
                      <a:pt x="482" y="102"/>
                    </a:lnTo>
                    <a:lnTo>
                      <a:pt x="484" y="104"/>
                    </a:lnTo>
                    <a:lnTo>
                      <a:pt x="482" y="106"/>
                    </a:lnTo>
                    <a:lnTo>
                      <a:pt x="480" y="108"/>
                    </a:lnTo>
                    <a:lnTo>
                      <a:pt x="482" y="110"/>
                    </a:lnTo>
                    <a:lnTo>
                      <a:pt x="482" y="118"/>
                    </a:lnTo>
                    <a:lnTo>
                      <a:pt x="484" y="120"/>
                    </a:lnTo>
                    <a:lnTo>
                      <a:pt x="484" y="122"/>
                    </a:lnTo>
                    <a:lnTo>
                      <a:pt x="486" y="122"/>
                    </a:lnTo>
                    <a:lnTo>
                      <a:pt x="486" y="118"/>
                    </a:lnTo>
                    <a:lnTo>
                      <a:pt x="488" y="118"/>
                    </a:lnTo>
                    <a:lnTo>
                      <a:pt x="488" y="118"/>
                    </a:lnTo>
                    <a:lnTo>
                      <a:pt x="488" y="120"/>
                    </a:lnTo>
                    <a:lnTo>
                      <a:pt x="488" y="122"/>
                    </a:lnTo>
                    <a:lnTo>
                      <a:pt x="490" y="122"/>
                    </a:lnTo>
                    <a:lnTo>
                      <a:pt x="490" y="124"/>
                    </a:lnTo>
                    <a:lnTo>
                      <a:pt x="494" y="126"/>
                    </a:lnTo>
                    <a:lnTo>
                      <a:pt x="494" y="128"/>
                    </a:lnTo>
                    <a:lnTo>
                      <a:pt x="496" y="128"/>
                    </a:lnTo>
                    <a:lnTo>
                      <a:pt x="500" y="128"/>
                    </a:lnTo>
                    <a:lnTo>
                      <a:pt x="500" y="124"/>
                    </a:lnTo>
                    <a:lnTo>
                      <a:pt x="502" y="124"/>
                    </a:lnTo>
                    <a:lnTo>
                      <a:pt x="502" y="124"/>
                    </a:lnTo>
                    <a:lnTo>
                      <a:pt x="502" y="120"/>
                    </a:lnTo>
                    <a:lnTo>
                      <a:pt x="504" y="118"/>
                    </a:lnTo>
                    <a:lnTo>
                      <a:pt x="506" y="118"/>
                    </a:lnTo>
                    <a:lnTo>
                      <a:pt x="508" y="116"/>
                    </a:lnTo>
                    <a:lnTo>
                      <a:pt x="508" y="114"/>
                    </a:lnTo>
                    <a:lnTo>
                      <a:pt x="510" y="112"/>
                    </a:lnTo>
                    <a:lnTo>
                      <a:pt x="510" y="114"/>
                    </a:lnTo>
                    <a:lnTo>
                      <a:pt x="512" y="112"/>
                    </a:lnTo>
                    <a:lnTo>
                      <a:pt x="516" y="112"/>
                    </a:lnTo>
                    <a:lnTo>
                      <a:pt x="518" y="112"/>
                    </a:lnTo>
                    <a:lnTo>
                      <a:pt x="518" y="110"/>
                    </a:lnTo>
                    <a:lnTo>
                      <a:pt x="518" y="108"/>
                    </a:lnTo>
                    <a:lnTo>
                      <a:pt x="518" y="106"/>
                    </a:lnTo>
                    <a:lnTo>
                      <a:pt x="524" y="104"/>
                    </a:lnTo>
                    <a:lnTo>
                      <a:pt x="528" y="104"/>
                    </a:lnTo>
                    <a:lnTo>
                      <a:pt x="530" y="104"/>
                    </a:lnTo>
                    <a:lnTo>
                      <a:pt x="532" y="106"/>
                    </a:lnTo>
                    <a:lnTo>
                      <a:pt x="536" y="108"/>
                    </a:lnTo>
                    <a:lnTo>
                      <a:pt x="540" y="110"/>
                    </a:lnTo>
                    <a:lnTo>
                      <a:pt x="542" y="110"/>
                    </a:lnTo>
                    <a:lnTo>
                      <a:pt x="544" y="110"/>
                    </a:lnTo>
                    <a:lnTo>
                      <a:pt x="552" y="114"/>
                    </a:lnTo>
                    <a:lnTo>
                      <a:pt x="554" y="114"/>
                    </a:lnTo>
                    <a:lnTo>
                      <a:pt x="556" y="114"/>
                    </a:lnTo>
                    <a:lnTo>
                      <a:pt x="558" y="114"/>
                    </a:lnTo>
                    <a:lnTo>
                      <a:pt x="562" y="114"/>
                    </a:lnTo>
                    <a:lnTo>
                      <a:pt x="564" y="116"/>
                    </a:lnTo>
                    <a:lnTo>
                      <a:pt x="562" y="118"/>
                    </a:lnTo>
                    <a:lnTo>
                      <a:pt x="562" y="118"/>
                    </a:lnTo>
                    <a:lnTo>
                      <a:pt x="564" y="118"/>
                    </a:lnTo>
                    <a:lnTo>
                      <a:pt x="566" y="118"/>
                    </a:lnTo>
                    <a:lnTo>
                      <a:pt x="566" y="118"/>
                    </a:lnTo>
                    <a:close/>
                    <a:moveTo>
                      <a:pt x="420" y="84"/>
                    </a:moveTo>
                    <a:lnTo>
                      <a:pt x="424" y="86"/>
                    </a:lnTo>
                    <a:lnTo>
                      <a:pt x="424" y="88"/>
                    </a:lnTo>
                    <a:lnTo>
                      <a:pt x="422" y="86"/>
                    </a:lnTo>
                    <a:lnTo>
                      <a:pt x="420" y="84"/>
                    </a:lnTo>
                    <a:close/>
                    <a:moveTo>
                      <a:pt x="444" y="90"/>
                    </a:moveTo>
                    <a:lnTo>
                      <a:pt x="446" y="90"/>
                    </a:lnTo>
                    <a:lnTo>
                      <a:pt x="448" y="90"/>
                    </a:lnTo>
                    <a:lnTo>
                      <a:pt x="448" y="88"/>
                    </a:lnTo>
                    <a:lnTo>
                      <a:pt x="444" y="86"/>
                    </a:lnTo>
                    <a:lnTo>
                      <a:pt x="440" y="86"/>
                    </a:lnTo>
                    <a:lnTo>
                      <a:pt x="438" y="86"/>
                    </a:lnTo>
                    <a:lnTo>
                      <a:pt x="436" y="86"/>
                    </a:lnTo>
                    <a:lnTo>
                      <a:pt x="436" y="88"/>
                    </a:lnTo>
                    <a:lnTo>
                      <a:pt x="436" y="88"/>
                    </a:lnTo>
                    <a:lnTo>
                      <a:pt x="434" y="88"/>
                    </a:lnTo>
                    <a:lnTo>
                      <a:pt x="438" y="90"/>
                    </a:lnTo>
                    <a:lnTo>
                      <a:pt x="440" y="90"/>
                    </a:lnTo>
                    <a:lnTo>
                      <a:pt x="442" y="90"/>
                    </a:lnTo>
                    <a:lnTo>
                      <a:pt x="442" y="90"/>
                    </a:lnTo>
                    <a:lnTo>
                      <a:pt x="440" y="88"/>
                    </a:lnTo>
                    <a:lnTo>
                      <a:pt x="440" y="88"/>
                    </a:lnTo>
                    <a:lnTo>
                      <a:pt x="440" y="88"/>
                    </a:lnTo>
                    <a:lnTo>
                      <a:pt x="444" y="90"/>
                    </a:lnTo>
                    <a:close/>
                    <a:moveTo>
                      <a:pt x="440" y="96"/>
                    </a:moveTo>
                    <a:lnTo>
                      <a:pt x="438" y="96"/>
                    </a:lnTo>
                    <a:lnTo>
                      <a:pt x="436" y="96"/>
                    </a:lnTo>
                    <a:lnTo>
                      <a:pt x="438" y="96"/>
                    </a:lnTo>
                    <a:lnTo>
                      <a:pt x="440" y="96"/>
                    </a:lnTo>
                    <a:close/>
                    <a:moveTo>
                      <a:pt x="442" y="94"/>
                    </a:moveTo>
                    <a:lnTo>
                      <a:pt x="442" y="96"/>
                    </a:lnTo>
                    <a:lnTo>
                      <a:pt x="440" y="96"/>
                    </a:lnTo>
                    <a:lnTo>
                      <a:pt x="442" y="94"/>
                    </a:lnTo>
                    <a:close/>
                    <a:moveTo>
                      <a:pt x="442" y="96"/>
                    </a:moveTo>
                    <a:lnTo>
                      <a:pt x="438" y="98"/>
                    </a:lnTo>
                    <a:lnTo>
                      <a:pt x="438" y="102"/>
                    </a:lnTo>
                    <a:lnTo>
                      <a:pt x="442" y="102"/>
                    </a:lnTo>
                    <a:lnTo>
                      <a:pt x="444" y="102"/>
                    </a:lnTo>
                    <a:lnTo>
                      <a:pt x="444" y="96"/>
                    </a:lnTo>
                    <a:lnTo>
                      <a:pt x="442" y="96"/>
                    </a:lnTo>
                    <a:close/>
                    <a:moveTo>
                      <a:pt x="374" y="36"/>
                    </a:moveTo>
                    <a:lnTo>
                      <a:pt x="376" y="40"/>
                    </a:lnTo>
                    <a:lnTo>
                      <a:pt x="376" y="42"/>
                    </a:lnTo>
                    <a:lnTo>
                      <a:pt x="376" y="42"/>
                    </a:lnTo>
                    <a:lnTo>
                      <a:pt x="374" y="42"/>
                    </a:lnTo>
                    <a:lnTo>
                      <a:pt x="372" y="38"/>
                    </a:lnTo>
                    <a:lnTo>
                      <a:pt x="374" y="36"/>
                    </a:lnTo>
                    <a:close/>
                    <a:moveTo>
                      <a:pt x="388" y="28"/>
                    </a:moveTo>
                    <a:lnTo>
                      <a:pt x="390" y="30"/>
                    </a:lnTo>
                    <a:lnTo>
                      <a:pt x="390" y="34"/>
                    </a:lnTo>
                    <a:lnTo>
                      <a:pt x="390" y="32"/>
                    </a:lnTo>
                    <a:lnTo>
                      <a:pt x="392" y="30"/>
                    </a:lnTo>
                    <a:lnTo>
                      <a:pt x="390" y="28"/>
                    </a:lnTo>
                    <a:lnTo>
                      <a:pt x="390" y="28"/>
                    </a:lnTo>
                    <a:lnTo>
                      <a:pt x="388" y="28"/>
                    </a:lnTo>
                    <a:close/>
                    <a:moveTo>
                      <a:pt x="388" y="34"/>
                    </a:moveTo>
                    <a:lnTo>
                      <a:pt x="390" y="34"/>
                    </a:lnTo>
                    <a:lnTo>
                      <a:pt x="390" y="36"/>
                    </a:lnTo>
                    <a:lnTo>
                      <a:pt x="390" y="36"/>
                    </a:lnTo>
                    <a:lnTo>
                      <a:pt x="388" y="34"/>
                    </a:lnTo>
                    <a:lnTo>
                      <a:pt x="388" y="34"/>
                    </a:lnTo>
                    <a:close/>
                    <a:moveTo>
                      <a:pt x="408" y="56"/>
                    </a:moveTo>
                    <a:lnTo>
                      <a:pt x="408" y="60"/>
                    </a:lnTo>
                    <a:lnTo>
                      <a:pt x="410" y="60"/>
                    </a:lnTo>
                    <a:lnTo>
                      <a:pt x="412" y="60"/>
                    </a:lnTo>
                    <a:lnTo>
                      <a:pt x="414" y="58"/>
                    </a:lnTo>
                    <a:lnTo>
                      <a:pt x="412" y="56"/>
                    </a:lnTo>
                    <a:lnTo>
                      <a:pt x="410" y="54"/>
                    </a:lnTo>
                    <a:lnTo>
                      <a:pt x="410" y="56"/>
                    </a:lnTo>
                    <a:lnTo>
                      <a:pt x="408" y="56"/>
                    </a:lnTo>
                    <a:close/>
                    <a:moveTo>
                      <a:pt x="406" y="90"/>
                    </a:moveTo>
                    <a:lnTo>
                      <a:pt x="406" y="92"/>
                    </a:lnTo>
                    <a:lnTo>
                      <a:pt x="410" y="96"/>
                    </a:lnTo>
                    <a:lnTo>
                      <a:pt x="410" y="96"/>
                    </a:lnTo>
                    <a:lnTo>
                      <a:pt x="410" y="96"/>
                    </a:lnTo>
                    <a:lnTo>
                      <a:pt x="410" y="98"/>
                    </a:lnTo>
                    <a:lnTo>
                      <a:pt x="408" y="96"/>
                    </a:lnTo>
                    <a:lnTo>
                      <a:pt x="406" y="96"/>
                    </a:lnTo>
                    <a:lnTo>
                      <a:pt x="404" y="92"/>
                    </a:lnTo>
                    <a:lnTo>
                      <a:pt x="402" y="90"/>
                    </a:lnTo>
                    <a:lnTo>
                      <a:pt x="400" y="88"/>
                    </a:lnTo>
                    <a:lnTo>
                      <a:pt x="402" y="84"/>
                    </a:lnTo>
                    <a:lnTo>
                      <a:pt x="402" y="84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400" y="78"/>
                    </a:lnTo>
                    <a:lnTo>
                      <a:pt x="400" y="76"/>
                    </a:lnTo>
                    <a:lnTo>
                      <a:pt x="398" y="74"/>
                    </a:lnTo>
                    <a:lnTo>
                      <a:pt x="398" y="72"/>
                    </a:lnTo>
                    <a:lnTo>
                      <a:pt x="398" y="68"/>
                    </a:lnTo>
                    <a:lnTo>
                      <a:pt x="400" y="68"/>
                    </a:lnTo>
                    <a:lnTo>
                      <a:pt x="400" y="64"/>
                    </a:lnTo>
                    <a:lnTo>
                      <a:pt x="400" y="60"/>
                    </a:lnTo>
                    <a:lnTo>
                      <a:pt x="404" y="56"/>
                    </a:lnTo>
                    <a:lnTo>
                      <a:pt x="406" y="56"/>
                    </a:lnTo>
                    <a:lnTo>
                      <a:pt x="406" y="58"/>
                    </a:lnTo>
                    <a:lnTo>
                      <a:pt x="404" y="62"/>
                    </a:lnTo>
                    <a:lnTo>
                      <a:pt x="404" y="62"/>
                    </a:lnTo>
                    <a:lnTo>
                      <a:pt x="406" y="62"/>
                    </a:lnTo>
                    <a:lnTo>
                      <a:pt x="406" y="66"/>
                    </a:lnTo>
                    <a:lnTo>
                      <a:pt x="404" y="70"/>
                    </a:lnTo>
                    <a:lnTo>
                      <a:pt x="404" y="70"/>
                    </a:lnTo>
                    <a:lnTo>
                      <a:pt x="402" y="72"/>
                    </a:lnTo>
                    <a:lnTo>
                      <a:pt x="402" y="74"/>
                    </a:lnTo>
                    <a:lnTo>
                      <a:pt x="404" y="74"/>
                    </a:lnTo>
                    <a:lnTo>
                      <a:pt x="404" y="72"/>
                    </a:lnTo>
                    <a:lnTo>
                      <a:pt x="406" y="70"/>
                    </a:lnTo>
                    <a:lnTo>
                      <a:pt x="408" y="70"/>
                    </a:lnTo>
                    <a:lnTo>
                      <a:pt x="406" y="68"/>
                    </a:lnTo>
                    <a:lnTo>
                      <a:pt x="406" y="68"/>
                    </a:lnTo>
                    <a:lnTo>
                      <a:pt x="410" y="66"/>
                    </a:lnTo>
                    <a:lnTo>
                      <a:pt x="414" y="64"/>
                    </a:lnTo>
                    <a:lnTo>
                      <a:pt x="416" y="66"/>
                    </a:lnTo>
                    <a:lnTo>
                      <a:pt x="416" y="68"/>
                    </a:lnTo>
                    <a:lnTo>
                      <a:pt x="414" y="72"/>
                    </a:lnTo>
                    <a:lnTo>
                      <a:pt x="410" y="74"/>
                    </a:lnTo>
                    <a:lnTo>
                      <a:pt x="408" y="76"/>
                    </a:lnTo>
                    <a:lnTo>
                      <a:pt x="410" y="76"/>
                    </a:lnTo>
                    <a:lnTo>
                      <a:pt x="410" y="76"/>
                    </a:lnTo>
                    <a:lnTo>
                      <a:pt x="414" y="80"/>
                    </a:lnTo>
                    <a:lnTo>
                      <a:pt x="414" y="82"/>
                    </a:lnTo>
                    <a:lnTo>
                      <a:pt x="416" y="82"/>
                    </a:lnTo>
                    <a:lnTo>
                      <a:pt x="412" y="82"/>
                    </a:lnTo>
                    <a:lnTo>
                      <a:pt x="410" y="82"/>
                    </a:lnTo>
                    <a:lnTo>
                      <a:pt x="408" y="82"/>
                    </a:lnTo>
                    <a:lnTo>
                      <a:pt x="406" y="80"/>
                    </a:lnTo>
                    <a:lnTo>
                      <a:pt x="404" y="80"/>
                    </a:lnTo>
                    <a:lnTo>
                      <a:pt x="404" y="86"/>
                    </a:lnTo>
                    <a:lnTo>
                      <a:pt x="406" y="90"/>
                    </a:lnTo>
                    <a:close/>
                    <a:moveTo>
                      <a:pt x="396" y="94"/>
                    </a:moveTo>
                    <a:lnTo>
                      <a:pt x="396" y="96"/>
                    </a:lnTo>
                    <a:lnTo>
                      <a:pt x="394" y="96"/>
                    </a:lnTo>
                    <a:lnTo>
                      <a:pt x="394" y="94"/>
                    </a:lnTo>
                    <a:lnTo>
                      <a:pt x="396" y="94"/>
                    </a:lnTo>
                    <a:close/>
                    <a:moveTo>
                      <a:pt x="396" y="90"/>
                    </a:moveTo>
                    <a:lnTo>
                      <a:pt x="394" y="90"/>
                    </a:lnTo>
                    <a:lnTo>
                      <a:pt x="394" y="92"/>
                    </a:lnTo>
                    <a:lnTo>
                      <a:pt x="396" y="92"/>
                    </a:lnTo>
                    <a:lnTo>
                      <a:pt x="396" y="90"/>
                    </a:lnTo>
                    <a:lnTo>
                      <a:pt x="396" y="90"/>
                    </a:lnTo>
                    <a:close/>
                    <a:moveTo>
                      <a:pt x="398" y="90"/>
                    </a:moveTo>
                    <a:lnTo>
                      <a:pt x="398" y="92"/>
                    </a:lnTo>
                    <a:lnTo>
                      <a:pt x="398" y="94"/>
                    </a:lnTo>
                    <a:lnTo>
                      <a:pt x="398" y="96"/>
                    </a:lnTo>
                    <a:lnTo>
                      <a:pt x="400" y="96"/>
                    </a:lnTo>
                    <a:lnTo>
                      <a:pt x="402" y="96"/>
                    </a:lnTo>
                    <a:lnTo>
                      <a:pt x="404" y="96"/>
                    </a:lnTo>
                    <a:lnTo>
                      <a:pt x="402" y="94"/>
                    </a:lnTo>
                    <a:lnTo>
                      <a:pt x="400" y="94"/>
                    </a:lnTo>
                    <a:lnTo>
                      <a:pt x="400" y="92"/>
                    </a:lnTo>
                    <a:lnTo>
                      <a:pt x="400" y="90"/>
                    </a:lnTo>
                    <a:lnTo>
                      <a:pt x="398" y="90"/>
                    </a:lnTo>
                    <a:close/>
                    <a:moveTo>
                      <a:pt x="398" y="106"/>
                    </a:moveTo>
                    <a:lnTo>
                      <a:pt x="400" y="104"/>
                    </a:lnTo>
                    <a:lnTo>
                      <a:pt x="404" y="104"/>
                    </a:lnTo>
                    <a:lnTo>
                      <a:pt x="406" y="106"/>
                    </a:lnTo>
                    <a:lnTo>
                      <a:pt x="406" y="108"/>
                    </a:lnTo>
                    <a:lnTo>
                      <a:pt x="402" y="108"/>
                    </a:lnTo>
                    <a:lnTo>
                      <a:pt x="400" y="108"/>
                    </a:lnTo>
                    <a:lnTo>
                      <a:pt x="398" y="106"/>
                    </a:lnTo>
                    <a:lnTo>
                      <a:pt x="398" y="106"/>
                    </a:lnTo>
                    <a:close/>
                    <a:moveTo>
                      <a:pt x="432" y="106"/>
                    </a:moveTo>
                    <a:lnTo>
                      <a:pt x="428" y="108"/>
                    </a:lnTo>
                    <a:lnTo>
                      <a:pt x="426" y="108"/>
                    </a:lnTo>
                    <a:lnTo>
                      <a:pt x="428" y="110"/>
                    </a:lnTo>
                    <a:lnTo>
                      <a:pt x="432" y="110"/>
                    </a:lnTo>
                    <a:lnTo>
                      <a:pt x="434" y="110"/>
                    </a:lnTo>
                    <a:lnTo>
                      <a:pt x="434" y="110"/>
                    </a:lnTo>
                    <a:lnTo>
                      <a:pt x="434" y="108"/>
                    </a:lnTo>
                    <a:lnTo>
                      <a:pt x="432" y="106"/>
                    </a:lnTo>
                    <a:close/>
                    <a:moveTo>
                      <a:pt x="412" y="130"/>
                    </a:moveTo>
                    <a:lnTo>
                      <a:pt x="412" y="130"/>
                    </a:lnTo>
                    <a:lnTo>
                      <a:pt x="412" y="132"/>
                    </a:lnTo>
                    <a:lnTo>
                      <a:pt x="412" y="132"/>
                    </a:lnTo>
                    <a:lnTo>
                      <a:pt x="412" y="130"/>
                    </a:lnTo>
                    <a:close/>
                    <a:moveTo>
                      <a:pt x="410" y="132"/>
                    </a:moveTo>
                    <a:lnTo>
                      <a:pt x="410" y="132"/>
                    </a:lnTo>
                    <a:lnTo>
                      <a:pt x="410" y="132"/>
                    </a:lnTo>
                    <a:lnTo>
                      <a:pt x="410" y="132"/>
                    </a:lnTo>
                    <a:lnTo>
                      <a:pt x="410" y="132"/>
                    </a:lnTo>
                    <a:close/>
                    <a:moveTo>
                      <a:pt x="404" y="132"/>
                    </a:moveTo>
                    <a:lnTo>
                      <a:pt x="406" y="132"/>
                    </a:lnTo>
                    <a:lnTo>
                      <a:pt x="406" y="130"/>
                    </a:lnTo>
                    <a:lnTo>
                      <a:pt x="408" y="132"/>
                    </a:lnTo>
                    <a:lnTo>
                      <a:pt x="406" y="134"/>
                    </a:lnTo>
                    <a:lnTo>
                      <a:pt x="406" y="132"/>
                    </a:lnTo>
                    <a:lnTo>
                      <a:pt x="404" y="134"/>
                    </a:lnTo>
                    <a:lnTo>
                      <a:pt x="404" y="132"/>
                    </a:lnTo>
                    <a:close/>
                    <a:moveTo>
                      <a:pt x="402" y="124"/>
                    </a:moveTo>
                    <a:lnTo>
                      <a:pt x="400" y="126"/>
                    </a:lnTo>
                    <a:lnTo>
                      <a:pt x="402" y="126"/>
                    </a:lnTo>
                    <a:lnTo>
                      <a:pt x="402" y="124"/>
                    </a:lnTo>
                    <a:close/>
                    <a:moveTo>
                      <a:pt x="404" y="122"/>
                    </a:moveTo>
                    <a:lnTo>
                      <a:pt x="402" y="122"/>
                    </a:lnTo>
                    <a:lnTo>
                      <a:pt x="404" y="124"/>
                    </a:lnTo>
                    <a:lnTo>
                      <a:pt x="404" y="124"/>
                    </a:lnTo>
                    <a:lnTo>
                      <a:pt x="404" y="122"/>
                    </a:lnTo>
                    <a:close/>
                    <a:moveTo>
                      <a:pt x="406" y="128"/>
                    </a:moveTo>
                    <a:lnTo>
                      <a:pt x="408" y="126"/>
                    </a:lnTo>
                    <a:lnTo>
                      <a:pt x="410" y="128"/>
                    </a:lnTo>
                    <a:lnTo>
                      <a:pt x="410" y="130"/>
                    </a:lnTo>
                    <a:lnTo>
                      <a:pt x="412" y="128"/>
                    </a:lnTo>
                    <a:lnTo>
                      <a:pt x="414" y="126"/>
                    </a:lnTo>
                    <a:lnTo>
                      <a:pt x="416" y="126"/>
                    </a:lnTo>
                    <a:lnTo>
                      <a:pt x="418" y="128"/>
                    </a:lnTo>
                    <a:lnTo>
                      <a:pt x="424" y="130"/>
                    </a:lnTo>
                    <a:lnTo>
                      <a:pt x="424" y="128"/>
                    </a:lnTo>
                    <a:lnTo>
                      <a:pt x="426" y="128"/>
                    </a:lnTo>
                    <a:lnTo>
                      <a:pt x="432" y="132"/>
                    </a:lnTo>
                    <a:lnTo>
                      <a:pt x="434" y="132"/>
                    </a:lnTo>
                    <a:lnTo>
                      <a:pt x="436" y="134"/>
                    </a:lnTo>
                    <a:lnTo>
                      <a:pt x="438" y="134"/>
                    </a:lnTo>
                    <a:lnTo>
                      <a:pt x="440" y="132"/>
                    </a:lnTo>
                    <a:lnTo>
                      <a:pt x="438" y="128"/>
                    </a:lnTo>
                    <a:lnTo>
                      <a:pt x="432" y="124"/>
                    </a:lnTo>
                    <a:lnTo>
                      <a:pt x="428" y="122"/>
                    </a:lnTo>
                    <a:lnTo>
                      <a:pt x="424" y="120"/>
                    </a:lnTo>
                    <a:lnTo>
                      <a:pt x="422" y="120"/>
                    </a:lnTo>
                    <a:lnTo>
                      <a:pt x="420" y="122"/>
                    </a:lnTo>
                    <a:lnTo>
                      <a:pt x="418" y="122"/>
                    </a:lnTo>
                    <a:lnTo>
                      <a:pt x="416" y="122"/>
                    </a:lnTo>
                    <a:lnTo>
                      <a:pt x="412" y="122"/>
                    </a:lnTo>
                    <a:lnTo>
                      <a:pt x="408" y="122"/>
                    </a:lnTo>
                    <a:lnTo>
                      <a:pt x="406" y="124"/>
                    </a:lnTo>
                    <a:lnTo>
                      <a:pt x="406" y="124"/>
                    </a:lnTo>
                    <a:lnTo>
                      <a:pt x="404" y="124"/>
                    </a:lnTo>
                    <a:lnTo>
                      <a:pt x="404" y="128"/>
                    </a:lnTo>
                    <a:lnTo>
                      <a:pt x="404" y="128"/>
                    </a:lnTo>
                    <a:lnTo>
                      <a:pt x="406" y="128"/>
                    </a:lnTo>
                    <a:close/>
                    <a:moveTo>
                      <a:pt x="382" y="124"/>
                    </a:moveTo>
                    <a:lnTo>
                      <a:pt x="384" y="126"/>
                    </a:lnTo>
                    <a:lnTo>
                      <a:pt x="386" y="124"/>
                    </a:lnTo>
                    <a:lnTo>
                      <a:pt x="390" y="124"/>
                    </a:lnTo>
                    <a:lnTo>
                      <a:pt x="394" y="126"/>
                    </a:lnTo>
                    <a:lnTo>
                      <a:pt x="394" y="128"/>
                    </a:lnTo>
                    <a:lnTo>
                      <a:pt x="396" y="130"/>
                    </a:lnTo>
                    <a:lnTo>
                      <a:pt x="396" y="132"/>
                    </a:lnTo>
                    <a:lnTo>
                      <a:pt x="394" y="132"/>
                    </a:lnTo>
                    <a:lnTo>
                      <a:pt x="390" y="134"/>
                    </a:lnTo>
                    <a:lnTo>
                      <a:pt x="388" y="134"/>
                    </a:lnTo>
                    <a:lnTo>
                      <a:pt x="386" y="134"/>
                    </a:lnTo>
                    <a:lnTo>
                      <a:pt x="384" y="132"/>
                    </a:lnTo>
                    <a:lnTo>
                      <a:pt x="380" y="132"/>
                    </a:lnTo>
                    <a:lnTo>
                      <a:pt x="378" y="130"/>
                    </a:lnTo>
                    <a:lnTo>
                      <a:pt x="378" y="126"/>
                    </a:lnTo>
                    <a:lnTo>
                      <a:pt x="382" y="124"/>
                    </a:lnTo>
                    <a:close/>
                    <a:moveTo>
                      <a:pt x="314" y="176"/>
                    </a:moveTo>
                    <a:lnTo>
                      <a:pt x="312" y="174"/>
                    </a:lnTo>
                    <a:lnTo>
                      <a:pt x="310" y="176"/>
                    </a:lnTo>
                    <a:lnTo>
                      <a:pt x="312" y="176"/>
                    </a:lnTo>
                    <a:lnTo>
                      <a:pt x="314" y="176"/>
                    </a:lnTo>
                    <a:close/>
                    <a:moveTo>
                      <a:pt x="310" y="158"/>
                    </a:moveTo>
                    <a:lnTo>
                      <a:pt x="312" y="162"/>
                    </a:lnTo>
                    <a:lnTo>
                      <a:pt x="312" y="164"/>
                    </a:lnTo>
                    <a:lnTo>
                      <a:pt x="310" y="166"/>
                    </a:lnTo>
                    <a:lnTo>
                      <a:pt x="310" y="166"/>
                    </a:lnTo>
                    <a:lnTo>
                      <a:pt x="308" y="164"/>
                    </a:lnTo>
                    <a:lnTo>
                      <a:pt x="310" y="162"/>
                    </a:lnTo>
                    <a:lnTo>
                      <a:pt x="310" y="160"/>
                    </a:lnTo>
                    <a:lnTo>
                      <a:pt x="310" y="158"/>
                    </a:lnTo>
                    <a:close/>
                    <a:moveTo>
                      <a:pt x="378" y="110"/>
                    </a:moveTo>
                    <a:lnTo>
                      <a:pt x="378" y="114"/>
                    </a:lnTo>
                    <a:lnTo>
                      <a:pt x="380" y="116"/>
                    </a:lnTo>
                    <a:lnTo>
                      <a:pt x="380" y="118"/>
                    </a:lnTo>
                    <a:lnTo>
                      <a:pt x="380" y="116"/>
                    </a:lnTo>
                    <a:lnTo>
                      <a:pt x="378" y="114"/>
                    </a:lnTo>
                    <a:lnTo>
                      <a:pt x="378" y="112"/>
                    </a:lnTo>
                    <a:lnTo>
                      <a:pt x="378" y="110"/>
                    </a:lnTo>
                    <a:close/>
                    <a:moveTo>
                      <a:pt x="372" y="108"/>
                    </a:moveTo>
                    <a:lnTo>
                      <a:pt x="374" y="108"/>
                    </a:lnTo>
                    <a:lnTo>
                      <a:pt x="376" y="108"/>
                    </a:lnTo>
                    <a:lnTo>
                      <a:pt x="376" y="108"/>
                    </a:lnTo>
                    <a:lnTo>
                      <a:pt x="382" y="108"/>
                    </a:lnTo>
                    <a:lnTo>
                      <a:pt x="384" y="108"/>
                    </a:lnTo>
                    <a:lnTo>
                      <a:pt x="382" y="110"/>
                    </a:lnTo>
                    <a:lnTo>
                      <a:pt x="376" y="110"/>
                    </a:lnTo>
                    <a:lnTo>
                      <a:pt x="372" y="110"/>
                    </a:lnTo>
                    <a:lnTo>
                      <a:pt x="372" y="108"/>
                    </a:lnTo>
                    <a:lnTo>
                      <a:pt x="372" y="108"/>
                    </a:lnTo>
                    <a:close/>
                    <a:moveTo>
                      <a:pt x="360" y="108"/>
                    </a:moveTo>
                    <a:lnTo>
                      <a:pt x="362" y="106"/>
                    </a:lnTo>
                    <a:lnTo>
                      <a:pt x="362" y="108"/>
                    </a:lnTo>
                    <a:lnTo>
                      <a:pt x="364" y="106"/>
                    </a:lnTo>
                    <a:lnTo>
                      <a:pt x="366" y="108"/>
                    </a:lnTo>
                    <a:lnTo>
                      <a:pt x="368" y="108"/>
                    </a:lnTo>
                    <a:lnTo>
                      <a:pt x="370" y="106"/>
                    </a:lnTo>
                    <a:lnTo>
                      <a:pt x="372" y="108"/>
                    </a:lnTo>
                    <a:lnTo>
                      <a:pt x="372" y="110"/>
                    </a:lnTo>
                    <a:lnTo>
                      <a:pt x="370" y="110"/>
                    </a:lnTo>
                    <a:lnTo>
                      <a:pt x="368" y="110"/>
                    </a:lnTo>
                    <a:lnTo>
                      <a:pt x="366" y="110"/>
                    </a:lnTo>
                    <a:lnTo>
                      <a:pt x="362" y="112"/>
                    </a:lnTo>
                    <a:lnTo>
                      <a:pt x="360" y="110"/>
                    </a:lnTo>
                    <a:lnTo>
                      <a:pt x="360" y="110"/>
                    </a:lnTo>
                    <a:lnTo>
                      <a:pt x="360" y="108"/>
                    </a:lnTo>
                    <a:close/>
                    <a:moveTo>
                      <a:pt x="338" y="154"/>
                    </a:moveTo>
                    <a:lnTo>
                      <a:pt x="340" y="150"/>
                    </a:lnTo>
                    <a:lnTo>
                      <a:pt x="342" y="146"/>
                    </a:lnTo>
                    <a:lnTo>
                      <a:pt x="342" y="142"/>
                    </a:lnTo>
                    <a:lnTo>
                      <a:pt x="342" y="142"/>
                    </a:lnTo>
                    <a:lnTo>
                      <a:pt x="344" y="142"/>
                    </a:lnTo>
                    <a:lnTo>
                      <a:pt x="344" y="144"/>
                    </a:lnTo>
                    <a:lnTo>
                      <a:pt x="346" y="146"/>
                    </a:lnTo>
                    <a:lnTo>
                      <a:pt x="344" y="146"/>
                    </a:lnTo>
                    <a:lnTo>
                      <a:pt x="344" y="146"/>
                    </a:lnTo>
                    <a:lnTo>
                      <a:pt x="344" y="146"/>
                    </a:lnTo>
                    <a:lnTo>
                      <a:pt x="342" y="148"/>
                    </a:lnTo>
                    <a:lnTo>
                      <a:pt x="342" y="148"/>
                    </a:lnTo>
                    <a:lnTo>
                      <a:pt x="342" y="150"/>
                    </a:lnTo>
                    <a:lnTo>
                      <a:pt x="344" y="150"/>
                    </a:lnTo>
                    <a:lnTo>
                      <a:pt x="344" y="152"/>
                    </a:lnTo>
                    <a:lnTo>
                      <a:pt x="344" y="152"/>
                    </a:lnTo>
                    <a:lnTo>
                      <a:pt x="342" y="154"/>
                    </a:lnTo>
                    <a:lnTo>
                      <a:pt x="342" y="156"/>
                    </a:lnTo>
                    <a:lnTo>
                      <a:pt x="340" y="156"/>
                    </a:lnTo>
                    <a:lnTo>
                      <a:pt x="338" y="156"/>
                    </a:lnTo>
                    <a:lnTo>
                      <a:pt x="338" y="154"/>
                    </a:lnTo>
                    <a:close/>
                    <a:moveTo>
                      <a:pt x="332" y="152"/>
                    </a:moveTo>
                    <a:lnTo>
                      <a:pt x="332" y="152"/>
                    </a:lnTo>
                    <a:lnTo>
                      <a:pt x="334" y="152"/>
                    </a:lnTo>
                    <a:lnTo>
                      <a:pt x="336" y="152"/>
                    </a:lnTo>
                    <a:lnTo>
                      <a:pt x="336" y="152"/>
                    </a:lnTo>
                    <a:lnTo>
                      <a:pt x="336" y="152"/>
                    </a:lnTo>
                    <a:lnTo>
                      <a:pt x="338" y="150"/>
                    </a:lnTo>
                    <a:lnTo>
                      <a:pt x="338" y="148"/>
                    </a:lnTo>
                    <a:lnTo>
                      <a:pt x="338" y="146"/>
                    </a:lnTo>
                    <a:lnTo>
                      <a:pt x="338" y="144"/>
                    </a:lnTo>
                    <a:lnTo>
                      <a:pt x="336" y="146"/>
                    </a:lnTo>
                    <a:lnTo>
                      <a:pt x="334" y="148"/>
                    </a:lnTo>
                    <a:lnTo>
                      <a:pt x="334" y="148"/>
                    </a:lnTo>
                    <a:lnTo>
                      <a:pt x="332" y="152"/>
                    </a:lnTo>
                    <a:close/>
                    <a:moveTo>
                      <a:pt x="328" y="150"/>
                    </a:moveTo>
                    <a:lnTo>
                      <a:pt x="328" y="152"/>
                    </a:lnTo>
                    <a:lnTo>
                      <a:pt x="326" y="152"/>
                    </a:lnTo>
                    <a:lnTo>
                      <a:pt x="328" y="154"/>
                    </a:lnTo>
                    <a:lnTo>
                      <a:pt x="328" y="154"/>
                    </a:lnTo>
                    <a:lnTo>
                      <a:pt x="330" y="154"/>
                    </a:lnTo>
                    <a:lnTo>
                      <a:pt x="330" y="152"/>
                    </a:lnTo>
                    <a:lnTo>
                      <a:pt x="328" y="150"/>
                    </a:lnTo>
                    <a:lnTo>
                      <a:pt x="328" y="150"/>
                    </a:lnTo>
                    <a:lnTo>
                      <a:pt x="328" y="150"/>
                    </a:lnTo>
                    <a:close/>
                    <a:moveTo>
                      <a:pt x="344" y="110"/>
                    </a:moveTo>
                    <a:lnTo>
                      <a:pt x="342" y="110"/>
                    </a:lnTo>
                    <a:lnTo>
                      <a:pt x="344" y="110"/>
                    </a:lnTo>
                    <a:lnTo>
                      <a:pt x="344" y="110"/>
                    </a:lnTo>
                    <a:lnTo>
                      <a:pt x="344" y="110"/>
                    </a:lnTo>
                    <a:close/>
                    <a:moveTo>
                      <a:pt x="348" y="108"/>
                    </a:moveTo>
                    <a:lnTo>
                      <a:pt x="346" y="108"/>
                    </a:lnTo>
                    <a:lnTo>
                      <a:pt x="348" y="110"/>
                    </a:lnTo>
                    <a:lnTo>
                      <a:pt x="348" y="108"/>
                    </a:lnTo>
                    <a:close/>
                    <a:moveTo>
                      <a:pt x="350" y="106"/>
                    </a:moveTo>
                    <a:lnTo>
                      <a:pt x="350" y="106"/>
                    </a:lnTo>
                    <a:lnTo>
                      <a:pt x="352" y="106"/>
                    </a:lnTo>
                    <a:lnTo>
                      <a:pt x="350" y="106"/>
                    </a:lnTo>
                    <a:close/>
                    <a:moveTo>
                      <a:pt x="340" y="102"/>
                    </a:moveTo>
                    <a:lnTo>
                      <a:pt x="344" y="100"/>
                    </a:lnTo>
                    <a:lnTo>
                      <a:pt x="346" y="102"/>
                    </a:lnTo>
                    <a:lnTo>
                      <a:pt x="348" y="102"/>
                    </a:lnTo>
                    <a:lnTo>
                      <a:pt x="346" y="104"/>
                    </a:lnTo>
                    <a:lnTo>
                      <a:pt x="348" y="104"/>
                    </a:lnTo>
                    <a:lnTo>
                      <a:pt x="348" y="102"/>
                    </a:lnTo>
                    <a:lnTo>
                      <a:pt x="350" y="104"/>
                    </a:lnTo>
                    <a:lnTo>
                      <a:pt x="350" y="104"/>
                    </a:lnTo>
                    <a:lnTo>
                      <a:pt x="348" y="106"/>
                    </a:lnTo>
                    <a:lnTo>
                      <a:pt x="348" y="104"/>
                    </a:lnTo>
                    <a:lnTo>
                      <a:pt x="346" y="106"/>
                    </a:lnTo>
                    <a:lnTo>
                      <a:pt x="344" y="104"/>
                    </a:lnTo>
                    <a:lnTo>
                      <a:pt x="342" y="106"/>
                    </a:lnTo>
                    <a:lnTo>
                      <a:pt x="340" y="104"/>
                    </a:lnTo>
                    <a:lnTo>
                      <a:pt x="340" y="102"/>
                    </a:lnTo>
                    <a:close/>
                    <a:moveTo>
                      <a:pt x="328" y="90"/>
                    </a:moveTo>
                    <a:lnTo>
                      <a:pt x="330" y="90"/>
                    </a:lnTo>
                    <a:lnTo>
                      <a:pt x="330" y="90"/>
                    </a:lnTo>
                    <a:lnTo>
                      <a:pt x="328" y="90"/>
                    </a:lnTo>
                    <a:lnTo>
                      <a:pt x="328" y="90"/>
                    </a:lnTo>
                    <a:close/>
                    <a:moveTo>
                      <a:pt x="326" y="90"/>
                    </a:moveTo>
                    <a:lnTo>
                      <a:pt x="328" y="90"/>
                    </a:lnTo>
                    <a:lnTo>
                      <a:pt x="328" y="92"/>
                    </a:lnTo>
                    <a:lnTo>
                      <a:pt x="328" y="92"/>
                    </a:lnTo>
                    <a:lnTo>
                      <a:pt x="326" y="90"/>
                    </a:lnTo>
                    <a:close/>
                    <a:moveTo>
                      <a:pt x="310" y="80"/>
                    </a:moveTo>
                    <a:lnTo>
                      <a:pt x="314" y="80"/>
                    </a:lnTo>
                    <a:lnTo>
                      <a:pt x="316" y="80"/>
                    </a:lnTo>
                    <a:lnTo>
                      <a:pt x="320" y="80"/>
                    </a:lnTo>
                    <a:lnTo>
                      <a:pt x="326" y="78"/>
                    </a:lnTo>
                    <a:lnTo>
                      <a:pt x="328" y="78"/>
                    </a:lnTo>
                    <a:lnTo>
                      <a:pt x="328" y="80"/>
                    </a:lnTo>
                    <a:lnTo>
                      <a:pt x="332" y="80"/>
                    </a:lnTo>
                    <a:lnTo>
                      <a:pt x="334" y="80"/>
                    </a:lnTo>
                    <a:lnTo>
                      <a:pt x="338" y="80"/>
                    </a:lnTo>
                    <a:lnTo>
                      <a:pt x="342" y="80"/>
                    </a:lnTo>
                    <a:lnTo>
                      <a:pt x="342" y="80"/>
                    </a:lnTo>
                    <a:lnTo>
                      <a:pt x="344" y="80"/>
                    </a:lnTo>
                    <a:lnTo>
                      <a:pt x="346" y="80"/>
                    </a:lnTo>
                    <a:lnTo>
                      <a:pt x="348" y="82"/>
                    </a:lnTo>
                    <a:lnTo>
                      <a:pt x="350" y="82"/>
                    </a:lnTo>
                    <a:lnTo>
                      <a:pt x="358" y="80"/>
                    </a:lnTo>
                    <a:lnTo>
                      <a:pt x="362" y="78"/>
                    </a:lnTo>
                    <a:lnTo>
                      <a:pt x="364" y="76"/>
                    </a:lnTo>
                    <a:lnTo>
                      <a:pt x="366" y="76"/>
                    </a:lnTo>
                    <a:lnTo>
                      <a:pt x="366" y="74"/>
                    </a:lnTo>
                    <a:lnTo>
                      <a:pt x="368" y="72"/>
                    </a:lnTo>
                    <a:lnTo>
                      <a:pt x="370" y="70"/>
                    </a:lnTo>
                    <a:lnTo>
                      <a:pt x="370" y="68"/>
                    </a:lnTo>
                    <a:lnTo>
                      <a:pt x="372" y="68"/>
                    </a:lnTo>
                    <a:lnTo>
                      <a:pt x="370" y="66"/>
                    </a:lnTo>
                    <a:lnTo>
                      <a:pt x="370" y="66"/>
                    </a:lnTo>
                    <a:lnTo>
                      <a:pt x="366" y="64"/>
                    </a:lnTo>
                    <a:lnTo>
                      <a:pt x="364" y="66"/>
                    </a:lnTo>
                    <a:lnTo>
                      <a:pt x="364" y="68"/>
                    </a:lnTo>
                    <a:lnTo>
                      <a:pt x="362" y="68"/>
                    </a:lnTo>
                    <a:lnTo>
                      <a:pt x="362" y="70"/>
                    </a:lnTo>
                    <a:lnTo>
                      <a:pt x="360" y="72"/>
                    </a:lnTo>
                    <a:lnTo>
                      <a:pt x="356" y="72"/>
                    </a:lnTo>
                    <a:lnTo>
                      <a:pt x="356" y="74"/>
                    </a:lnTo>
                    <a:lnTo>
                      <a:pt x="354" y="76"/>
                    </a:lnTo>
                    <a:lnTo>
                      <a:pt x="348" y="74"/>
                    </a:lnTo>
                    <a:lnTo>
                      <a:pt x="342" y="74"/>
                    </a:lnTo>
                    <a:lnTo>
                      <a:pt x="342" y="74"/>
                    </a:lnTo>
                    <a:lnTo>
                      <a:pt x="340" y="76"/>
                    </a:lnTo>
                    <a:lnTo>
                      <a:pt x="338" y="72"/>
                    </a:lnTo>
                    <a:lnTo>
                      <a:pt x="336" y="72"/>
                    </a:lnTo>
                    <a:lnTo>
                      <a:pt x="334" y="72"/>
                    </a:lnTo>
                    <a:lnTo>
                      <a:pt x="332" y="72"/>
                    </a:lnTo>
                    <a:lnTo>
                      <a:pt x="328" y="72"/>
                    </a:lnTo>
                    <a:lnTo>
                      <a:pt x="326" y="72"/>
                    </a:lnTo>
                    <a:lnTo>
                      <a:pt x="324" y="72"/>
                    </a:lnTo>
                    <a:lnTo>
                      <a:pt x="322" y="70"/>
                    </a:lnTo>
                    <a:lnTo>
                      <a:pt x="318" y="68"/>
                    </a:lnTo>
                    <a:lnTo>
                      <a:pt x="316" y="68"/>
                    </a:lnTo>
                    <a:lnTo>
                      <a:pt x="316" y="72"/>
                    </a:lnTo>
                    <a:lnTo>
                      <a:pt x="314" y="72"/>
                    </a:lnTo>
                    <a:lnTo>
                      <a:pt x="314" y="76"/>
                    </a:lnTo>
                    <a:lnTo>
                      <a:pt x="312" y="76"/>
                    </a:lnTo>
                    <a:lnTo>
                      <a:pt x="308" y="76"/>
                    </a:lnTo>
                    <a:lnTo>
                      <a:pt x="306" y="76"/>
                    </a:lnTo>
                    <a:lnTo>
                      <a:pt x="304" y="78"/>
                    </a:lnTo>
                    <a:lnTo>
                      <a:pt x="306" y="78"/>
                    </a:lnTo>
                    <a:lnTo>
                      <a:pt x="302" y="82"/>
                    </a:lnTo>
                    <a:lnTo>
                      <a:pt x="302" y="84"/>
                    </a:lnTo>
                    <a:lnTo>
                      <a:pt x="302" y="86"/>
                    </a:lnTo>
                    <a:lnTo>
                      <a:pt x="302" y="90"/>
                    </a:lnTo>
                    <a:lnTo>
                      <a:pt x="302" y="92"/>
                    </a:lnTo>
                    <a:lnTo>
                      <a:pt x="302" y="96"/>
                    </a:lnTo>
                    <a:lnTo>
                      <a:pt x="304" y="98"/>
                    </a:lnTo>
                    <a:lnTo>
                      <a:pt x="302" y="96"/>
                    </a:lnTo>
                    <a:lnTo>
                      <a:pt x="302" y="94"/>
                    </a:lnTo>
                    <a:lnTo>
                      <a:pt x="300" y="94"/>
                    </a:lnTo>
                    <a:lnTo>
                      <a:pt x="298" y="96"/>
                    </a:lnTo>
                    <a:lnTo>
                      <a:pt x="296" y="98"/>
                    </a:lnTo>
                    <a:lnTo>
                      <a:pt x="296" y="100"/>
                    </a:lnTo>
                    <a:lnTo>
                      <a:pt x="296" y="104"/>
                    </a:lnTo>
                    <a:lnTo>
                      <a:pt x="296" y="104"/>
                    </a:lnTo>
                    <a:lnTo>
                      <a:pt x="296" y="110"/>
                    </a:lnTo>
                    <a:lnTo>
                      <a:pt x="296" y="110"/>
                    </a:lnTo>
                    <a:lnTo>
                      <a:pt x="294" y="114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0" y="120"/>
                    </a:lnTo>
                    <a:lnTo>
                      <a:pt x="290" y="122"/>
                    </a:lnTo>
                    <a:lnTo>
                      <a:pt x="290" y="124"/>
                    </a:lnTo>
                    <a:lnTo>
                      <a:pt x="290" y="124"/>
                    </a:lnTo>
                    <a:lnTo>
                      <a:pt x="290" y="130"/>
                    </a:lnTo>
                    <a:lnTo>
                      <a:pt x="292" y="132"/>
                    </a:lnTo>
                    <a:lnTo>
                      <a:pt x="292" y="130"/>
                    </a:lnTo>
                    <a:lnTo>
                      <a:pt x="294" y="130"/>
                    </a:lnTo>
                    <a:lnTo>
                      <a:pt x="296" y="130"/>
                    </a:lnTo>
                    <a:lnTo>
                      <a:pt x="298" y="130"/>
                    </a:lnTo>
                    <a:lnTo>
                      <a:pt x="298" y="134"/>
                    </a:lnTo>
                    <a:lnTo>
                      <a:pt x="300" y="138"/>
                    </a:lnTo>
                    <a:lnTo>
                      <a:pt x="300" y="140"/>
                    </a:lnTo>
                    <a:lnTo>
                      <a:pt x="298" y="144"/>
                    </a:lnTo>
                    <a:lnTo>
                      <a:pt x="296" y="146"/>
                    </a:lnTo>
                    <a:lnTo>
                      <a:pt x="296" y="152"/>
                    </a:lnTo>
                    <a:lnTo>
                      <a:pt x="298" y="156"/>
                    </a:lnTo>
                    <a:lnTo>
                      <a:pt x="298" y="156"/>
                    </a:lnTo>
                    <a:lnTo>
                      <a:pt x="300" y="156"/>
                    </a:lnTo>
                    <a:lnTo>
                      <a:pt x="302" y="156"/>
                    </a:lnTo>
                    <a:lnTo>
                      <a:pt x="304" y="156"/>
                    </a:lnTo>
                    <a:lnTo>
                      <a:pt x="306" y="156"/>
                    </a:lnTo>
                    <a:lnTo>
                      <a:pt x="308" y="156"/>
                    </a:lnTo>
                    <a:lnTo>
                      <a:pt x="310" y="156"/>
                    </a:lnTo>
                    <a:lnTo>
                      <a:pt x="310" y="154"/>
                    </a:lnTo>
                    <a:lnTo>
                      <a:pt x="310" y="152"/>
                    </a:lnTo>
                    <a:lnTo>
                      <a:pt x="308" y="152"/>
                    </a:lnTo>
                    <a:lnTo>
                      <a:pt x="308" y="148"/>
                    </a:lnTo>
                    <a:lnTo>
                      <a:pt x="308" y="146"/>
                    </a:lnTo>
                    <a:lnTo>
                      <a:pt x="310" y="142"/>
                    </a:lnTo>
                    <a:lnTo>
                      <a:pt x="308" y="138"/>
                    </a:lnTo>
                    <a:lnTo>
                      <a:pt x="308" y="136"/>
                    </a:lnTo>
                    <a:lnTo>
                      <a:pt x="310" y="132"/>
                    </a:lnTo>
                    <a:lnTo>
                      <a:pt x="312" y="130"/>
                    </a:lnTo>
                    <a:lnTo>
                      <a:pt x="310" y="126"/>
                    </a:lnTo>
                    <a:lnTo>
                      <a:pt x="308" y="124"/>
                    </a:lnTo>
                    <a:lnTo>
                      <a:pt x="308" y="124"/>
                    </a:lnTo>
                    <a:lnTo>
                      <a:pt x="312" y="122"/>
                    </a:lnTo>
                    <a:lnTo>
                      <a:pt x="312" y="120"/>
                    </a:lnTo>
                    <a:lnTo>
                      <a:pt x="316" y="120"/>
                    </a:lnTo>
                    <a:lnTo>
                      <a:pt x="318" y="120"/>
                    </a:lnTo>
                    <a:lnTo>
                      <a:pt x="318" y="122"/>
                    </a:lnTo>
                    <a:lnTo>
                      <a:pt x="318" y="124"/>
                    </a:lnTo>
                    <a:lnTo>
                      <a:pt x="318" y="126"/>
                    </a:lnTo>
                    <a:lnTo>
                      <a:pt x="316" y="128"/>
                    </a:lnTo>
                    <a:lnTo>
                      <a:pt x="316" y="130"/>
                    </a:lnTo>
                    <a:lnTo>
                      <a:pt x="318" y="132"/>
                    </a:lnTo>
                    <a:lnTo>
                      <a:pt x="320" y="134"/>
                    </a:lnTo>
                    <a:lnTo>
                      <a:pt x="320" y="136"/>
                    </a:lnTo>
                    <a:lnTo>
                      <a:pt x="324" y="138"/>
                    </a:lnTo>
                    <a:lnTo>
                      <a:pt x="324" y="140"/>
                    </a:lnTo>
                    <a:lnTo>
                      <a:pt x="322" y="138"/>
                    </a:lnTo>
                    <a:lnTo>
                      <a:pt x="322" y="144"/>
                    </a:lnTo>
                    <a:lnTo>
                      <a:pt x="324" y="146"/>
                    </a:lnTo>
                    <a:lnTo>
                      <a:pt x="326" y="146"/>
                    </a:lnTo>
                    <a:lnTo>
                      <a:pt x="326" y="146"/>
                    </a:lnTo>
                    <a:lnTo>
                      <a:pt x="328" y="148"/>
                    </a:lnTo>
                    <a:lnTo>
                      <a:pt x="332" y="146"/>
                    </a:lnTo>
                    <a:lnTo>
                      <a:pt x="330" y="146"/>
                    </a:lnTo>
                    <a:lnTo>
                      <a:pt x="330" y="144"/>
                    </a:lnTo>
                    <a:lnTo>
                      <a:pt x="332" y="142"/>
                    </a:lnTo>
                    <a:lnTo>
                      <a:pt x="334" y="142"/>
                    </a:lnTo>
                    <a:lnTo>
                      <a:pt x="338" y="140"/>
                    </a:lnTo>
                    <a:lnTo>
                      <a:pt x="342" y="140"/>
                    </a:lnTo>
                    <a:lnTo>
                      <a:pt x="342" y="138"/>
                    </a:lnTo>
                    <a:lnTo>
                      <a:pt x="344" y="140"/>
                    </a:lnTo>
                    <a:lnTo>
                      <a:pt x="346" y="140"/>
                    </a:lnTo>
                    <a:lnTo>
                      <a:pt x="346" y="138"/>
                    </a:lnTo>
                    <a:lnTo>
                      <a:pt x="346" y="136"/>
                    </a:lnTo>
                    <a:lnTo>
                      <a:pt x="342" y="136"/>
                    </a:lnTo>
                    <a:lnTo>
                      <a:pt x="342" y="138"/>
                    </a:lnTo>
                    <a:lnTo>
                      <a:pt x="340" y="136"/>
                    </a:lnTo>
                    <a:lnTo>
                      <a:pt x="338" y="138"/>
                    </a:lnTo>
                    <a:lnTo>
                      <a:pt x="338" y="136"/>
                    </a:lnTo>
                    <a:lnTo>
                      <a:pt x="336" y="134"/>
                    </a:lnTo>
                    <a:lnTo>
                      <a:pt x="336" y="134"/>
                    </a:lnTo>
                    <a:lnTo>
                      <a:pt x="336" y="134"/>
                    </a:lnTo>
                    <a:lnTo>
                      <a:pt x="334" y="134"/>
                    </a:lnTo>
                    <a:lnTo>
                      <a:pt x="334" y="132"/>
                    </a:lnTo>
                    <a:lnTo>
                      <a:pt x="332" y="132"/>
                    </a:lnTo>
                    <a:lnTo>
                      <a:pt x="332" y="130"/>
                    </a:lnTo>
                    <a:lnTo>
                      <a:pt x="334" y="130"/>
                    </a:lnTo>
                    <a:lnTo>
                      <a:pt x="334" y="128"/>
                    </a:lnTo>
                    <a:lnTo>
                      <a:pt x="334" y="128"/>
                    </a:lnTo>
                    <a:lnTo>
                      <a:pt x="334" y="126"/>
                    </a:lnTo>
                    <a:lnTo>
                      <a:pt x="334" y="126"/>
                    </a:lnTo>
                    <a:lnTo>
                      <a:pt x="336" y="126"/>
                    </a:lnTo>
                    <a:lnTo>
                      <a:pt x="334" y="124"/>
                    </a:lnTo>
                    <a:lnTo>
                      <a:pt x="334" y="124"/>
                    </a:lnTo>
                    <a:lnTo>
                      <a:pt x="334" y="122"/>
                    </a:lnTo>
                    <a:lnTo>
                      <a:pt x="334" y="122"/>
                    </a:lnTo>
                    <a:lnTo>
                      <a:pt x="332" y="120"/>
                    </a:lnTo>
                    <a:lnTo>
                      <a:pt x="330" y="120"/>
                    </a:lnTo>
                    <a:lnTo>
                      <a:pt x="328" y="118"/>
                    </a:lnTo>
                    <a:lnTo>
                      <a:pt x="326" y="114"/>
                    </a:lnTo>
                    <a:lnTo>
                      <a:pt x="324" y="112"/>
                    </a:lnTo>
                    <a:lnTo>
                      <a:pt x="322" y="110"/>
                    </a:lnTo>
                    <a:lnTo>
                      <a:pt x="322" y="110"/>
                    </a:lnTo>
                    <a:lnTo>
                      <a:pt x="324" y="110"/>
                    </a:lnTo>
                    <a:lnTo>
                      <a:pt x="324" y="110"/>
                    </a:lnTo>
                    <a:lnTo>
                      <a:pt x="326" y="110"/>
                    </a:lnTo>
                    <a:lnTo>
                      <a:pt x="328" y="110"/>
                    </a:lnTo>
                    <a:lnTo>
                      <a:pt x="328" y="108"/>
                    </a:lnTo>
                    <a:lnTo>
                      <a:pt x="334" y="106"/>
                    </a:lnTo>
                    <a:lnTo>
                      <a:pt x="338" y="104"/>
                    </a:lnTo>
                    <a:lnTo>
                      <a:pt x="340" y="100"/>
                    </a:lnTo>
                    <a:lnTo>
                      <a:pt x="342" y="98"/>
                    </a:lnTo>
                    <a:lnTo>
                      <a:pt x="342" y="98"/>
                    </a:lnTo>
                    <a:lnTo>
                      <a:pt x="344" y="96"/>
                    </a:lnTo>
                    <a:lnTo>
                      <a:pt x="346" y="98"/>
                    </a:lnTo>
                    <a:lnTo>
                      <a:pt x="348" y="98"/>
                    </a:lnTo>
                    <a:lnTo>
                      <a:pt x="350" y="96"/>
                    </a:lnTo>
                    <a:lnTo>
                      <a:pt x="350" y="94"/>
                    </a:lnTo>
                    <a:lnTo>
                      <a:pt x="348" y="92"/>
                    </a:lnTo>
                    <a:lnTo>
                      <a:pt x="342" y="92"/>
                    </a:lnTo>
                    <a:lnTo>
                      <a:pt x="340" y="94"/>
                    </a:lnTo>
                    <a:lnTo>
                      <a:pt x="336" y="94"/>
                    </a:lnTo>
                    <a:lnTo>
                      <a:pt x="334" y="96"/>
                    </a:lnTo>
                    <a:lnTo>
                      <a:pt x="332" y="96"/>
                    </a:lnTo>
                    <a:lnTo>
                      <a:pt x="330" y="96"/>
                    </a:lnTo>
                    <a:lnTo>
                      <a:pt x="328" y="98"/>
                    </a:lnTo>
                    <a:lnTo>
                      <a:pt x="326" y="96"/>
                    </a:lnTo>
                    <a:lnTo>
                      <a:pt x="324" y="96"/>
                    </a:lnTo>
                    <a:lnTo>
                      <a:pt x="320" y="98"/>
                    </a:lnTo>
                    <a:lnTo>
                      <a:pt x="320" y="102"/>
                    </a:lnTo>
                    <a:lnTo>
                      <a:pt x="318" y="104"/>
                    </a:lnTo>
                    <a:lnTo>
                      <a:pt x="314" y="104"/>
                    </a:lnTo>
                    <a:lnTo>
                      <a:pt x="314" y="102"/>
                    </a:lnTo>
                    <a:lnTo>
                      <a:pt x="310" y="98"/>
                    </a:lnTo>
                    <a:lnTo>
                      <a:pt x="308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10" y="80"/>
                    </a:lnTo>
                    <a:close/>
                    <a:moveTo>
                      <a:pt x="312" y="0"/>
                    </a:moveTo>
                    <a:lnTo>
                      <a:pt x="312" y="2"/>
                    </a:lnTo>
                    <a:lnTo>
                      <a:pt x="312" y="2"/>
                    </a:lnTo>
                    <a:lnTo>
                      <a:pt x="314" y="2"/>
                    </a:lnTo>
                    <a:lnTo>
                      <a:pt x="312" y="0"/>
                    </a:lnTo>
                    <a:close/>
                    <a:moveTo>
                      <a:pt x="316" y="8"/>
                    </a:moveTo>
                    <a:lnTo>
                      <a:pt x="318" y="8"/>
                    </a:lnTo>
                    <a:lnTo>
                      <a:pt x="320" y="8"/>
                    </a:lnTo>
                    <a:lnTo>
                      <a:pt x="320" y="8"/>
                    </a:lnTo>
                    <a:lnTo>
                      <a:pt x="322" y="8"/>
                    </a:lnTo>
                    <a:lnTo>
                      <a:pt x="322" y="6"/>
                    </a:lnTo>
                    <a:lnTo>
                      <a:pt x="320" y="6"/>
                    </a:lnTo>
                    <a:lnTo>
                      <a:pt x="316" y="6"/>
                    </a:lnTo>
                    <a:lnTo>
                      <a:pt x="314" y="8"/>
                    </a:lnTo>
                    <a:lnTo>
                      <a:pt x="316" y="8"/>
                    </a:lnTo>
                    <a:close/>
                    <a:moveTo>
                      <a:pt x="298" y="22"/>
                    </a:moveTo>
                    <a:lnTo>
                      <a:pt x="296" y="22"/>
                    </a:lnTo>
                    <a:lnTo>
                      <a:pt x="298" y="26"/>
                    </a:lnTo>
                    <a:lnTo>
                      <a:pt x="298" y="24"/>
                    </a:lnTo>
                    <a:lnTo>
                      <a:pt x="298" y="22"/>
                    </a:lnTo>
                    <a:close/>
                    <a:moveTo>
                      <a:pt x="302" y="20"/>
                    </a:moveTo>
                    <a:lnTo>
                      <a:pt x="306" y="16"/>
                    </a:lnTo>
                    <a:lnTo>
                      <a:pt x="308" y="14"/>
                    </a:lnTo>
                    <a:lnTo>
                      <a:pt x="308" y="18"/>
                    </a:lnTo>
                    <a:lnTo>
                      <a:pt x="304" y="20"/>
                    </a:lnTo>
                    <a:lnTo>
                      <a:pt x="302" y="20"/>
                    </a:lnTo>
                    <a:lnTo>
                      <a:pt x="302" y="20"/>
                    </a:lnTo>
                    <a:close/>
                    <a:moveTo>
                      <a:pt x="276" y="32"/>
                    </a:moveTo>
                    <a:lnTo>
                      <a:pt x="276" y="34"/>
                    </a:lnTo>
                    <a:lnTo>
                      <a:pt x="276" y="34"/>
                    </a:lnTo>
                    <a:lnTo>
                      <a:pt x="276" y="32"/>
                    </a:lnTo>
                    <a:close/>
                    <a:moveTo>
                      <a:pt x="276" y="30"/>
                    </a:moveTo>
                    <a:lnTo>
                      <a:pt x="276" y="32"/>
                    </a:lnTo>
                    <a:lnTo>
                      <a:pt x="276" y="32"/>
                    </a:lnTo>
                    <a:lnTo>
                      <a:pt x="278" y="32"/>
                    </a:lnTo>
                    <a:lnTo>
                      <a:pt x="278" y="32"/>
                    </a:lnTo>
                    <a:lnTo>
                      <a:pt x="276" y="30"/>
                    </a:lnTo>
                    <a:close/>
                    <a:moveTo>
                      <a:pt x="278" y="38"/>
                    </a:moveTo>
                    <a:lnTo>
                      <a:pt x="276" y="38"/>
                    </a:lnTo>
                    <a:lnTo>
                      <a:pt x="278" y="38"/>
                    </a:lnTo>
                    <a:lnTo>
                      <a:pt x="278" y="38"/>
                    </a:lnTo>
                    <a:close/>
                    <a:moveTo>
                      <a:pt x="274" y="40"/>
                    </a:moveTo>
                    <a:lnTo>
                      <a:pt x="276" y="42"/>
                    </a:lnTo>
                    <a:lnTo>
                      <a:pt x="276" y="42"/>
                    </a:lnTo>
                    <a:lnTo>
                      <a:pt x="276" y="42"/>
                    </a:lnTo>
                    <a:lnTo>
                      <a:pt x="274" y="40"/>
                    </a:lnTo>
                    <a:close/>
                    <a:moveTo>
                      <a:pt x="260" y="130"/>
                    </a:moveTo>
                    <a:lnTo>
                      <a:pt x="260" y="130"/>
                    </a:lnTo>
                    <a:lnTo>
                      <a:pt x="260" y="132"/>
                    </a:lnTo>
                    <a:lnTo>
                      <a:pt x="260" y="132"/>
                    </a:lnTo>
                    <a:lnTo>
                      <a:pt x="258" y="130"/>
                    </a:lnTo>
                    <a:lnTo>
                      <a:pt x="260" y="130"/>
                    </a:lnTo>
                    <a:close/>
                    <a:moveTo>
                      <a:pt x="258" y="130"/>
                    </a:moveTo>
                    <a:lnTo>
                      <a:pt x="258" y="134"/>
                    </a:lnTo>
                    <a:lnTo>
                      <a:pt x="258" y="136"/>
                    </a:lnTo>
                    <a:lnTo>
                      <a:pt x="256" y="138"/>
                    </a:lnTo>
                    <a:lnTo>
                      <a:pt x="256" y="136"/>
                    </a:lnTo>
                    <a:lnTo>
                      <a:pt x="256" y="132"/>
                    </a:lnTo>
                    <a:lnTo>
                      <a:pt x="258" y="128"/>
                    </a:lnTo>
                    <a:lnTo>
                      <a:pt x="258" y="128"/>
                    </a:lnTo>
                    <a:lnTo>
                      <a:pt x="258" y="130"/>
                    </a:lnTo>
                    <a:close/>
                    <a:moveTo>
                      <a:pt x="174" y="90"/>
                    </a:moveTo>
                    <a:lnTo>
                      <a:pt x="176" y="90"/>
                    </a:lnTo>
                    <a:lnTo>
                      <a:pt x="176" y="92"/>
                    </a:lnTo>
                    <a:lnTo>
                      <a:pt x="176" y="92"/>
                    </a:lnTo>
                    <a:lnTo>
                      <a:pt x="174" y="92"/>
                    </a:lnTo>
                    <a:lnTo>
                      <a:pt x="174" y="90"/>
                    </a:lnTo>
                    <a:lnTo>
                      <a:pt x="174" y="90"/>
                    </a:lnTo>
                    <a:close/>
                    <a:moveTo>
                      <a:pt x="174" y="96"/>
                    </a:moveTo>
                    <a:lnTo>
                      <a:pt x="178" y="96"/>
                    </a:lnTo>
                    <a:lnTo>
                      <a:pt x="180" y="98"/>
                    </a:lnTo>
                    <a:lnTo>
                      <a:pt x="180" y="98"/>
                    </a:lnTo>
                    <a:lnTo>
                      <a:pt x="180" y="98"/>
                    </a:lnTo>
                    <a:lnTo>
                      <a:pt x="178" y="98"/>
                    </a:lnTo>
                    <a:lnTo>
                      <a:pt x="176" y="98"/>
                    </a:lnTo>
                    <a:lnTo>
                      <a:pt x="174" y="96"/>
                    </a:lnTo>
                    <a:lnTo>
                      <a:pt x="174" y="96"/>
                    </a:lnTo>
                    <a:close/>
                    <a:moveTo>
                      <a:pt x="178" y="100"/>
                    </a:moveTo>
                    <a:lnTo>
                      <a:pt x="180" y="100"/>
                    </a:lnTo>
                    <a:lnTo>
                      <a:pt x="182" y="100"/>
                    </a:lnTo>
                    <a:lnTo>
                      <a:pt x="180" y="104"/>
                    </a:lnTo>
                    <a:lnTo>
                      <a:pt x="178" y="104"/>
                    </a:lnTo>
                    <a:lnTo>
                      <a:pt x="176" y="102"/>
                    </a:lnTo>
                    <a:lnTo>
                      <a:pt x="178" y="100"/>
                    </a:lnTo>
                    <a:lnTo>
                      <a:pt x="178" y="100"/>
                    </a:lnTo>
                    <a:lnTo>
                      <a:pt x="178" y="100"/>
                    </a:lnTo>
                    <a:close/>
                    <a:moveTo>
                      <a:pt x="172" y="70"/>
                    </a:moveTo>
                    <a:lnTo>
                      <a:pt x="174" y="66"/>
                    </a:lnTo>
                    <a:lnTo>
                      <a:pt x="176" y="62"/>
                    </a:lnTo>
                    <a:lnTo>
                      <a:pt x="178" y="62"/>
                    </a:lnTo>
                    <a:lnTo>
                      <a:pt x="180" y="60"/>
                    </a:lnTo>
                    <a:lnTo>
                      <a:pt x="182" y="64"/>
                    </a:lnTo>
                    <a:lnTo>
                      <a:pt x="186" y="68"/>
                    </a:lnTo>
                    <a:lnTo>
                      <a:pt x="186" y="68"/>
                    </a:lnTo>
                    <a:lnTo>
                      <a:pt x="188" y="72"/>
                    </a:lnTo>
                    <a:lnTo>
                      <a:pt x="190" y="74"/>
                    </a:lnTo>
                    <a:lnTo>
                      <a:pt x="192" y="74"/>
                    </a:lnTo>
                    <a:lnTo>
                      <a:pt x="196" y="72"/>
                    </a:lnTo>
                    <a:lnTo>
                      <a:pt x="196" y="72"/>
                    </a:lnTo>
                    <a:lnTo>
                      <a:pt x="198" y="72"/>
                    </a:lnTo>
                    <a:lnTo>
                      <a:pt x="200" y="70"/>
                    </a:lnTo>
                    <a:lnTo>
                      <a:pt x="208" y="70"/>
                    </a:lnTo>
                    <a:lnTo>
                      <a:pt x="214" y="68"/>
                    </a:lnTo>
                    <a:lnTo>
                      <a:pt x="216" y="66"/>
                    </a:lnTo>
                    <a:lnTo>
                      <a:pt x="222" y="66"/>
                    </a:lnTo>
                    <a:lnTo>
                      <a:pt x="224" y="68"/>
                    </a:lnTo>
                    <a:lnTo>
                      <a:pt x="226" y="70"/>
                    </a:lnTo>
                    <a:lnTo>
                      <a:pt x="230" y="68"/>
                    </a:lnTo>
                    <a:lnTo>
                      <a:pt x="234" y="66"/>
                    </a:lnTo>
                    <a:lnTo>
                      <a:pt x="240" y="66"/>
                    </a:lnTo>
                    <a:lnTo>
                      <a:pt x="240" y="64"/>
                    </a:lnTo>
                    <a:lnTo>
                      <a:pt x="244" y="56"/>
                    </a:lnTo>
                    <a:lnTo>
                      <a:pt x="246" y="52"/>
                    </a:lnTo>
                    <a:lnTo>
                      <a:pt x="250" y="46"/>
                    </a:lnTo>
                    <a:lnTo>
                      <a:pt x="252" y="36"/>
                    </a:lnTo>
                    <a:lnTo>
                      <a:pt x="252" y="34"/>
                    </a:lnTo>
                    <a:lnTo>
                      <a:pt x="254" y="32"/>
                    </a:lnTo>
                    <a:lnTo>
                      <a:pt x="254" y="30"/>
                    </a:lnTo>
                    <a:lnTo>
                      <a:pt x="256" y="28"/>
                    </a:lnTo>
                    <a:lnTo>
                      <a:pt x="258" y="28"/>
                    </a:lnTo>
                    <a:lnTo>
                      <a:pt x="262" y="28"/>
                    </a:lnTo>
                    <a:lnTo>
                      <a:pt x="268" y="28"/>
                    </a:lnTo>
                    <a:lnTo>
                      <a:pt x="268" y="28"/>
                    </a:lnTo>
                    <a:lnTo>
                      <a:pt x="272" y="28"/>
                    </a:lnTo>
                    <a:lnTo>
                      <a:pt x="274" y="30"/>
                    </a:lnTo>
                    <a:lnTo>
                      <a:pt x="274" y="30"/>
                    </a:lnTo>
                    <a:lnTo>
                      <a:pt x="274" y="30"/>
                    </a:lnTo>
                    <a:lnTo>
                      <a:pt x="274" y="32"/>
                    </a:lnTo>
                    <a:lnTo>
                      <a:pt x="272" y="34"/>
                    </a:lnTo>
                    <a:lnTo>
                      <a:pt x="276" y="34"/>
                    </a:lnTo>
                    <a:lnTo>
                      <a:pt x="278" y="36"/>
                    </a:lnTo>
                    <a:lnTo>
                      <a:pt x="276" y="38"/>
                    </a:lnTo>
                    <a:lnTo>
                      <a:pt x="272" y="38"/>
                    </a:lnTo>
                    <a:lnTo>
                      <a:pt x="272" y="38"/>
                    </a:lnTo>
                    <a:lnTo>
                      <a:pt x="274" y="40"/>
                    </a:lnTo>
                    <a:lnTo>
                      <a:pt x="274" y="40"/>
                    </a:lnTo>
                    <a:lnTo>
                      <a:pt x="274" y="42"/>
                    </a:lnTo>
                    <a:lnTo>
                      <a:pt x="274" y="42"/>
                    </a:lnTo>
                    <a:lnTo>
                      <a:pt x="272" y="44"/>
                    </a:lnTo>
                    <a:lnTo>
                      <a:pt x="274" y="46"/>
                    </a:lnTo>
                    <a:lnTo>
                      <a:pt x="276" y="48"/>
                    </a:lnTo>
                    <a:lnTo>
                      <a:pt x="280" y="52"/>
                    </a:lnTo>
                    <a:lnTo>
                      <a:pt x="282" y="54"/>
                    </a:lnTo>
                    <a:lnTo>
                      <a:pt x="280" y="56"/>
                    </a:lnTo>
                    <a:lnTo>
                      <a:pt x="278" y="58"/>
                    </a:lnTo>
                    <a:lnTo>
                      <a:pt x="276" y="60"/>
                    </a:lnTo>
                    <a:lnTo>
                      <a:pt x="278" y="60"/>
                    </a:lnTo>
                    <a:lnTo>
                      <a:pt x="278" y="62"/>
                    </a:lnTo>
                    <a:lnTo>
                      <a:pt x="280" y="62"/>
                    </a:lnTo>
                    <a:lnTo>
                      <a:pt x="286" y="68"/>
                    </a:lnTo>
                    <a:lnTo>
                      <a:pt x="286" y="68"/>
                    </a:lnTo>
                    <a:lnTo>
                      <a:pt x="290" y="70"/>
                    </a:lnTo>
                    <a:lnTo>
                      <a:pt x="290" y="72"/>
                    </a:lnTo>
                    <a:lnTo>
                      <a:pt x="292" y="72"/>
                    </a:lnTo>
                    <a:lnTo>
                      <a:pt x="292" y="74"/>
                    </a:lnTo>
                    <a:lnTo>
                      <a:pt x="290" y="76"/>
                    </a:lnTo>
                    <a:lnTo>
                      <a:pt x="288" y="74"/>
                    </a:lnTo>
                    <a:lnTo>
                      <a:pt x="286" y="76"/>
                    </a:lnTo>
                    <a:lnTo>
                      <a:pt x="284" y="76"/>
                    </a:lnTo>
                    <a:lnTo>
                      <a:pt x="280" y="72"/>
                    </a:lnTo>
                    <a:lnTo>
                      <a:pt x="280" y="74"/>
                    </a:lnTo>
                    <a:lnTo>
                      <a:pt x="280" y="76"/>
                    </a:lnTo>
                    <a:lnTo>
                      <a:pt x="278" y="74"/>
                    </a:lnTo>
                    <a:lnTo>
                      <a:pt x="276" y="76"/>
                    </a:lnTo>
                    <a:lnTo>
                      <a:pt x="276" y="78"/>
                    </a:lnTo>
                    <a:lnTo>
                      <a:pt x="274" y="80"/>
                    </a:lnTo>
                    <a:lnTo>
                      <a:pt x="274" y="84"/>
                    </a:lnTo>
                    <a:lnTo>
                      <a:pt x="272" y="86"/>
                    </a:lnTo>
                    <a:lnTo>
                      <a:pt x="272" y="90"/>
                    </a:lnTo>
                    <a:lnTo>
                      <a:pt x="268" y="94"/>
                    </a:lnTo>
                    <a:lnTo>
                      <a:pt x="270" y="96"/>
                    </a:lnTo>
                    <a:lnTo>
                      <a:pt x="268" y="98"/>
                    </a:lnTo>
                    <a:lnTo>
                      <a:pt x="266" y="102"/>
                    </a:lnTo>
                    <a:lnTo>
                      <a:pt x="266" y="98"/>
                    </a:lnTo>
                    <a:lnTo>
                      <a:pt x="264" y="98"/>
                    </a:lnTo>
                    <a:lnTo>
                      <a:pt x="264" y="100"/>
                    </a:lnTo>
                    <a:lnTo>
                      <a:pt x="264" y="102"/>
                    </a:lnTo>
                    <a:lnTo>
                      <a:pt x="262" y="104"/>
                    </a:lnTo>
                    <a:lnTo>
                      <a:pt x="262" y="106"/>
                    </a:lnTo>
                    <a:lnTo>
                      <a:pt x="260" y="108"/>
                    </a:lnTo>
                    <a:lnTo>
                      <a:pt x="258" y="108"/>
                    </a:lnTo>
                    <a:lnTo>
                      <a:pt x="258" y="108"/>
                    </a:lnTo>
                    <a:lnTo>
                      <a:pt x="258" y="110"/>
                    </a:lnTo>
                    <a:lnTo>
                      <a:pt x="260" y="110"/>
                    </a:lnTo>
                    <a:lnTo>
                      <a:pt x="262" y="110"/>
                    </a:lnTo>
                    <a:lnTo>
                      <a:pt x="260" y="112"/>
                    </a:lnTo>
                    <a:lnTo>
                      <a:pt x="260" y="114"/>
                    </a:lnTo>
                    <a:lnTo>
                      <a:pt x="260" y="114"/>
                    </a:lnTo>
                    <a:lnTo>
                      <a:pt x="262" y="114"/>
                    </a:lnTo>
                    <a:lnTo>
                      <a:pt x="262" y="116"/>
                    </a:lnTo>
                    <a:lnTo>
                      <a:pt x="262" y="118"/>
                    </a:lnTo>
                    <a:lnTo>
                      <a:pt x="260" y="118"/>
                    </a:lnTo>
                    <a:lnTo>
                      <a:pt x="258" y="116"/>
                    </a:lnTo>
                    <a:lnTo>
                      <a:pt x="258" y="118"/>
                    </a:lnTo>
                    <a:lnTo>
                      <a:pt x="260" y="118"/>
                    </a:lnTo>
                    <a:lnTo>
                      <a:pt x="260" y="120"/>
                    </a:lnTo>
                    <a:lnTo>
                      <a:pt x="258" y="124"/>
                    </a:lnTo>
                    <a:lnTo>
                      <a:pt x="258" y="124"/>
                    </a:lnTo>
                    <a:lnTo>
                      <a:pt x="258" y="122"/>
                    </a:lnTo>
                    <a:lnTo>
                      <a:pt x="256" y="126"/>
                    </a:lnTo>
                    <a:lnTo>
                      <a:pt x="256" y="126"/>
                    </a:lnTo>
                    <a:lnTo>
                      <a:pt x="254" y="132"/>
                    </a:lnTo>
                    <a:lnTo>
                      <a:pt x="250" y="134"/>
                    </a:lnTo>
                    <a:lnTo>
                      <a:pt x="246" y="136"/>
                    </a:lnTo>
                    <a:lnTo>
                      <a:pt x="240" y="138"/>
                    </a:lnTo>
                    <a:lnTo>
                      <a:pt x="238" y="138"/>
                    </a:lnTo>
                    <a:lnTo>
                      <a:pt x="238" y="134"/>
                    </a:lnTo>
                    <a:lnTo>
                      <a:pt x="238" y="132"/>
                    </a:lnTo>
                    <a:lnTo>
                      <a:pt x="238" y="132"/>
                    </a:lnTo>
                    <a:lnTo>
                      <a:pt x="236" y="130"/>
                    </a:lnTo>
                    <a:lnTo>
                      <a:pt x="236" y="130"/>
                    </a:lnTo>
                    <a:lnTo>
                      <a:pt x="234" y="128"/>
                    </a:lnTo>
                    <a:lnTo>
                      <a:pt x="232" y="130"/>
                    </a:lnTo>
                    <a:lnTo>
                      <a:pt x="230" y="128"/>
                    </a:lnTo>
                    <a:lnTo>
                      <a:pt x="230" y="126"/>
                    </a:lnTo>
                    <a:lnTo>
                      <a:pt x="230" y="128"/>
                    </a:lnTo>
                    <a:lnTo>
                      <a:pt x="230" y="130"/>
                    </a:lnTo>
                    <a:lnTo>
                      <a:pt x="228" y="130"/>
                    </a:lnTo>
                    <a:lnTo>
                      <a:pt x="226" y="128"/>
                    </a:lnTo>
                    <a:lnTo>
                      <a:pt x="226" y="126"/>
                    </a:lnTo>
                    <a:lnTo>
                      <a:pt x="226" y="126"/>
                    </a:lnTo>
                    <a:lnTo>
                      <a:pt x="224" y="126"/>
                    </a:lnTo>
                    <a:lnTo>
                      <a:pt x="222" y="124"/>
                    </a:lnTo>
                    <a:lnTo>
                      <a:pt x="220" y="124"/>
                    </a:lnTo>
                    <a:lnTo>
                      <a:pt x="218" y="128"/>
                    </a:lnTo>
                    <a:lnTo>
                      <a:pt x="216" y="128"/>
                    </a:lnTo>
                    <a:lnTo>
                      <a:pt x="216" y="128"/>
                    </a:lnTo>
                    <a:lnTo>
                      <a:pt x="214" y="130"/>
                    </a:lnTo>
                    <a:lnTo>
                      <a:pt x="212" y="128"/>
                    </a:lnTo>
                    <a:lnTo>
                      <a:pt x="210" y="128"/>
                    </a:lnTo>
                    <a:lnTo>
                      <a:pt x="208" y="132"/>
                    </a:lnTo>
                    <a:lnTo>
                      <a:pt x="206" y="132"/>
                    </a:lnTo>
                    <a:lnTo>
                      <a:pt x="206" y="130"/>
                    </a:lnTo>
                    <a:lnTo>
                      <a:pt x="206" y="126"/>
                    </a:lnTo>
                    <a:lnTo>
                      <a:pt x="204" y="122"/>
                    </a:lnTo>
                    <a:lnTo>
                      <a:pt x="206" y="120"/>
                    </a:lnTo>
                    <a:lnTo>
                      <a:pt x="204" y="118"/>
                    </a:lnTo>
                    <a:lnTo>
                      <a:pt x="204" y="120"/>
                    </a:lnTo>
                    <a:lnTo>
                      <a:pt x="204" y="122"/>
                    </a:lnTo>
                    <a:lnTo>
                      <a:pt x="202" y="124"/>
                    </a:lnTo>
                    <a:lnTo>
                      <a:pt x="200" y="122"/>
                    </a:lnTo>
                    <a:lnTo>
                      <a:pt x="198" y="124"/>
                    </a:lnTo>
                    <a:lnTo>
                      <a:pt x="196" y="124"/>
                    </a:lnTo>
                    <a:lnTo>
                      <a:pt x="194" y="124"/>
                    </a:lnTo>
                    <a:lnTo>
                      <a:pt x="190" y="124"/>
                    </a:lnTo>
                    <a:lnTo>
                      <a:pt x="190" y="122"/>
                    </a:lnTo>
                    <a:lnTo>
                      <a:pt x="188" y="124"/>
                    </a:lnTo>
                    <a:lnTo>
                      <a:pt x="188" y="124"/>
                    </a:lnTo>
                    <a:lnTo>
                      <a:pt x="186" y="120"/>
                    </a:lnTo>
                    <a:lnTo>
                      <a:pt x="186" y="118"/>
                    </a:lnTo>
                    <a:lnTo>
                      <a:pt x="184" y="112"/>
                    </a:lnTo>
                    <a:lnTo>
                      <a:pt x="182" y="110"/>
                    </a:lnTo>
                    <a:lnTo>
                      <a:pt x="182" y="108"/>
                    </a:lnTo>
                    <a:lnTo>
                      <a:pt x="184" y="108"/>
                    </a:lnTo>
                    <a:lnTo>
                      <a:pt x="186" y="104"/>
                    </a:lnTo>
                    <a:lnTo>
                      <a:pt x="184" y="102"/>
                    </a:lnTo>
                    <a:lnTo>
                      <a:pt x="184" y="100"/>
                    </a:lnTo>
                    <a:lnTo>
                      <a:pt x="180" y="96"/>
                    </a:lnTo>
                    <a:lnTo>
                      <a:pt x="176" y="9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6" y="94"/>
                    </a:lnTo>
                    <a:lnTo>
                      <a:pt x="178" y="92"/>
                    </a:lnTo>
                    <a:lnTo>
                      <a:pt x="182" y="90"/>
                    </a:lnTo>
                    <a:lnTo>
                      <a:pt x="186" y="88"/>
                    </a:lnTo>
                    <a:lnTo>
                      <a:pt x="188" y="88"/>
                    </a:lnTo>
                    <a:lnTo>
                      <a:pt x="186" y="88"/>
                    </a:lnTo>
                    <a:lnTo>
                      <a:pt x="182" y="90"/>
                    </a:lnTo>
                    <a:lnTo>
                      <a:pt x="178" y="90"/>
                    </a:lnTo>
                    <a:lnTo>
                      <a:pt x="176" y="90"/>
                    </a:lnTo>
                    <a:lnTo>
                      <a:pt x="174" y="90"/>
                    </a:lnTo>
                    <a:lnTo>
                      <a:pt x="172" y="88"/>
                    </a:lnTo>
                    <a:lnTo>
                      <a:pt x="174" y="86"/>
                    </a:lnTo>
                    <a:lnTo>
                      <a:pt x="174" y="88"/>
                    </a:lnTo>
                    <a:lnTo>
                      <a:pt x="174" y="86"/>
                    </a:lnTo>
                    <a:lnTo>
                      <a:pt x="170" y="80"/>
                    </a:lnTo>
                    <a:lnTo>
                      <a:pt x="170" y="76"/>
                    </a:lnTo>
                    <a:lnTo>
                      <a:pt x="172" y="76"/>
                    </a:lnTo>
                    <a:lnTo>
                      <a:pt x="172" y="74"/>
                    </a:lnTo>
                    <a:lnTo>
                      <a:pt x="172" y="72"/>
                    </a:lnTo>
                    <a:lnTo>
                      <a:pt x="172" y="70"/>
                    </a:lnTo>
                    <a:close/>
                    <a:moveTo>
                      <a:pt x="490" y="96"/>
                    </a:moveTo>
                    <a:lnTo>
                      <a:pt x="488" y="96"/>
                    </a:lnTo>
                    <a:lnTo>
                      <a:pt x="490" y="98"/>
                    </a:lnTo>
                    <a:lnTo>
                      <a:pt x="492" y="98"/>
                    </a:lnTo>
                    <a:lnTo>
                      <a:pt x="490" y="96"/>
                    </a:lnTo>
                    <a:close/>
                    <a:moveTo>
                      <a:pt x="494" y="104"/>
                    </a:moveTo>
                    <a:lnTo>
                      <a:pt x="492" y="104"/>
                    </a:lnTo>
                    <a:lnTo>
                      <a:pt x="494" y="104"/>
                    </a:lnTo>
                    <a:lnTo>
                      <a:pt x="494" y="104"/>
                    </a:lnTo>
                    <a:close/>
                    <a:moveTo>
                      <a:pt x="496" y="104"/>
                    </a:moveTo>
                    <a:lnTo>
                      <a:pt x="498" y="106"/>
                    </a:lnTo>
                    <a:lnTo>
                      <a:pt x="502" y="108"/>
                    </a:lnTo>
                    <a:lnTo>
                      <a:pt x="508" y="108"/>
                    </a:lnTo>
                    <a:lnTo>
                      <a:pt x="512" y="108"/>
                    </a:lnTo>
                    <a:lnTo>
                      <a:pt x="514" y="106"/>
                    </a:lnTo>
                    <a:lnTo>
                      <a:pt x="510" y="106"/>
                    </a:lnTo>
                    <a:lnTo>
                      <a:pt x="508" y="106"/>
                    </a:lnTo>
                    <a:lnTo>
                      <a:pt x="504" y="106"/>
                    </a:lnTo>
                    <a:lnTo>
                      <a:pt x="502" y="106"/>
                    </a:lnTo>
                    <a:lnTo>
                      <a:pt x="496" y="104"/>
                    </a:lnTo>
                    <a:close/>
                    <a:moveTo>
                      <a:pt x="496" y="94"/>
                    </a:moveTo>
                    <a:lnTo>
                      <a:pt x="500" y="96"/>
                    </a:lnTo>
                    <a:lnTo>
                      <a:pt x="500" y="94"/>
                    </a:lnTo>
                    <a:lnTo>
                      <a:pt x="500" y="94"/>
                    </a:lnTo>
                    <a:lnTo>
                      <a:pt x="502" y="96"/>
                    </a:lnTo>
                    <a:lnTo>
                      <a:pt x="502" y="98"/>
                    </a:lnTo>
                    <a:lnTo>
                      <a:pt x="504" y="98"/>
                    </a:lnTo>
                    <a:lnTo>
                      <a:pt x="504" y="98"/>
                    </a:lnTo>
                    <a:lnTo>
                      <a:pt x="506" y="100"/>
                    </a:lnTo>
                    <a:lnTo>
                      <a:pt x="508" y="98"/>
                    </a:lnTo>
                    <a:lnTo>
                      <a:pt x="508" y="98"/>
                    </a:lnTo>
                    <a:lnTo>
                      <a:pt x="506" y="96"/>
                    </a:lnTo>
                    <a:lnTo>
                      <a:pt x="504" y="94"/>
                    </a:lnTo>
                    <a:lnTo>
                      <a:pt x="502" y="92"/>
                    </a:lnTo>
                    <a:lnTo>
                      <a:pt x="500" y="92"/>
                    </a:lnTo>
                    <a:lnTo>
                      <a:pt x="496" y="92"/>
                    </a:lnTo>
                    <a:lnTo>
                      <a:pt x="496" y="94"/>
                    </a:lnTo>
                    <a:close/>
                    <a:moveTo>
                      <a:pt x="462" y="154"/>
                    </a:moveTo>
                    <a:lnTo>
                      <a:pt x="462" y="158"/>
                    </a:lnTo>
                    <a:lnTo>
                      <a:pt x="462" y="160"/>
                    </a:lnTo>
                    <a:lnTo>
                      <a:pt x="462" y="160"/>
                    </a:lnTo>
                    <a:lnTo>
                      <a:pt x="464" y="158"/>
                    </a:lnTo>
                    <a:lnTo>
                      <a:pt x="462" y="154"/>
                    </a:lnTo>
                    <a:close/>
                    <a:moveTo>
                      <a:pt x="468" y="152"/>
                    </a:moveTo>
                    <a:lnTo>
                      <a:pt x="466" y="154"/>
                    </a:lnTo>
                    <a:lnTo>
                      <a:pt x="464" y="160"/>
                    </a:lnTo>
                    <a:lnTo>
                      <a:pt x="464" y="160"/>
                    </a:lnTo>
                    <a:lnTo>
                      <a:pt x="466" y="160"/>
                    </a:lnTo>
                    <a:lnTo>
                      <a:pt x="466" y="154"/>
                    </a:lnTo>
                    <a:lnTo>
                      <a:pt x="468" y="152"/>
                    </a:lnTo>
                    <a:close/>
                    <a:moveTo>
                      <a:pt x="488" y="168"/>
                    </a:moveTo>
                    <a:lnTo>
                      <a:pt x="486" y="170"/>
                    </a:lnTo>
                    <a:lnTo>
                      <a:pt x="488" y="170"/>
                    </a:lnTo>
                    <a:lnTo>
                      <a:pt x="488" y="170"/>
                    </a:lnTo>
                    <a:lnTo>
                      <a:pt x="488" y="168"/>
                    </a:lnTo>
                    <a:close/>
                    <a:moveTo>
                      <a:pt x="480" y="164"/>
                    </a:moveTo>
                    <a:lnTo>
                      <a:pt x="480" y="164"/>
                    </a:lnTo>
                    <a:lnTo>
                      <a:pt x="480" y="166"/>
                    </a:lnTo>
                    <a:lnTo>
                      <a:pt x="480" y="168"/>
                    </a:lnTo>
                    <a:lnTo>
                      <a:pt x="480" y="168"/>
                    </a:lnTo>
                    <a:lnTo>
                      <a:pt x="480" y="170"/>
                    </a:lnTo>
                    <a:lnTo>
                      <a:pt x="480" y="168"/>
                    </a:lnTo>
                    <a:lnTo>
                      <a:pt x="480" y="168"/>
                    </a:lnTo>
                    <a:lnTo>
                      <a:pt x="480" y="172"/>
                    </a:lnTo>
                    <a:lnTo>
                      <a:pt x="480" y="172"/>
                    </a:lnTo>
                    <a:lnTo>
                      <a:pt x="482" y="172"/>
                    </a:lnTo>
                    <a:lnTo>
                      <a:pt x="484" y="170"/>
                    </a:lnTo>
                    <a:lnTo>
                      <a:pt x="484" y="168"/>
                    </a:lnTo>
                    <a:lnTo>
                      <a:pt x="482" y="168"/>
                    </a:lnTo>
                    <a:lnTo>
                      <a:pt x="482" y="166"/>
                    </a:lnTo>
                    <a:lnTo>
                      <a:pt x="480" y="164"/>
                    </a:lnTo>
                    <a:close/>
                    <a:moveTo>
                      <a:pt x="484" y="166"/>
                    </a:moveTo>
                    <a:lnTo>
                      <a:pt x="484" y="166"/>
                    </a:lnTo>
                    <a:lnTo>
                      <a:pt x="484" y="166"/>
                    </a:lnTo>
                    <a:lnTo>
                      <a:pt x="484" y="168"/>
                    </a:lnTo>
                    <a:lnTo>
                      <a:pt x="486" y="168"/>
                    </a:lnTo>
                    <a:lnTo>
                      <a:pt x="486" y="166"/>
                    </a:lnTo>
                    <a:lnTo>
                      <a:pt x="484" y="166"/>
                    </a:lnTo>
                    <a:close/>
                    <a:moveTo>
                      <a:pt x="480" y="162"/>
                    </a:moveTo>
                    <a:lnTo>
                      <a:pt x="480" y="162"/>
                    </a:lnTo>
                    <a:lnTo>
                      <a:pt x="480" y="162"/>
                    </a:lnTo>
                    <a:lnTo>
                      <a:pt x="482" y="164"/>
                    </a:lnTo>
                    <a:lnTo>
                      <a:pt x="482" y="166"/>
                    </a:lnTo>
                    <a:lnTo>
                      <a:pt x="484" y="166"/>
                    </a:lnTo>
                    <a:lnTo>
                      <a:pt x="482" y="164"/>
                    </a:lnTo>
                    <a:lnTo>
                      <a:pt x="480" y="162"/>
                    </a:lnTo>
                    <a:close/>
                    <a:moveTo>
                      <a:pt x="486" y="160"/>
                    </a:moveTo>
                    <a:lnTo>
                      <a:pt x="484" y="160"/>
                    </a:lnTo>
                    <a:lnTo>
                      <a:pt x="482" y="162"/>
                    </a:lnTo>
                    <a:lnTo>
                      <a:pt x="482" y="162"/>
                    </a:lnTo>
                    <a:lnTo>
                      <a:pt x="484" y="164"/>
                    </a:lnTo>
                    <a:lnTo>
                      <a:pt x="486" y="166"/>
                    </a:lnTo>
                    <a:lnTo>
                      <a:pt x="488" y="164"/>
                    </a:lnTo>
                    <a:lnTo>
                      <a:pt x="488" y="162"/>
                    </a:lnTo>
                    <a:lnTo>
                      <a:pt x="488" y="162"/>
                    </a:lnTo>
                    <a:lnTo>
                      <a:pt x="488" y="162"/>
                    </a:lnTo>
                    <a:lnTo>
                      <a:pt x="486" y="160"/>
                    </a:lnTo>
                    <a:lnTo>
                      <a:pt x="486" y="160"/>
                    </a:lnTo>
                    <a:close/>
                    <a:moveTo>
                      <a:pt x="480" y="158"/>
                    </a:moveTo>
                    <a:lnTo>
                      <a:pt x="480" y="158"/>
                    </a:lnTo>
                    <a:lnTo>
                      <a:pt x="480" y="158"/>
                    </a:lnTo>
                    <a:lnTo>
                      <a:pt x="480" y="158"/>
                    </a:lnTo>
                    <a:lnTo>
                      <a:pt x="480" y="158"/>
                    </a:lnTo>
                    <a:close/>
                    <a:moveTo>
                      <a:pt x="484" y="154"/>
                    </a:moveTo>
                    <a:lnTo>
                      <a:pt x="486" y="154"/>
                    </a:lnTo>
                    <a:lnTo>
                      <a:pt x="488" y="156"/>
                    </a:lnTo>
                    <a:lnTo>
                      <a:pt x="486" y="154"/>
                    </a:lnTo>
                    <a:lnTo>
                      <a:pt x="484" y="154"/>
                    </a:lnTo>
                    <a:close/>
                    <a:moveTo>
                      <a:pt x="484" y="154"/>
                    </a:moveTo>
                    <a:lnTo>
                      <a:pt x="484" y="154"/>
                    </a:lnTo>
                    <a:lnTo>
                      <a:pt x="482" y="156"/>
                    </a:lnTo>
                    <a:lnTo>
                      <a:pt x="480" y="156"/>
                    </a:lnTo>
                    <a:lnTo>
                      <a:pt x="482" y="156"/>
                    </a:lnTo>
                    <a:lnTo>
                      <a:pt x="482" y="158"/>
                    </a:lnTo>
                    <a:lnTo>
                      <a:pt x="484" y="158"/>
                    </a:lnTo>
                    <a:lnTo>
                      <a:pt x="482" y="160"/>
                    </a:lnTo>
                    <a:lnTo>
                      <a:pt x="482" y="160"/>
                    </a:lnTo>
                    <a:lnTo>
                      <a:pt x="484" y="160"/>
                    </a:lnTo>
                    <a:lnTo>
                      <a:pt x="484" y="160"/>
                    </a:lnTo>
                    <a:lnTo>
                      <a:pt x="486" y="160"/>
                    </a:lnTo>
                    <a:lnTo>
                      <a:pt x="488" y="158"/>
                    </a:lnTo>
                    <a:lnTo>
                      <a:pt x="488" y="156"/>
                    </a:lnTo>
                    <a:lnTo>
                      <a:pt x="486" y="156"/>
                    </a:lnTo>
                    <a:lnTo>
                      <a:pt x="484" y="154"/>
                    </a:lnTo>
                    <a:close/>
                    <a:moveTo>
                      <a:pt x="452" y="174"/>
                    </a:moveTo>
                    <a:lnTo>
                      <a:pt x="454" y="174"/>
                    </a:lnTo>
                    <a:lnTo>
                      <a:pt x="454" y="172"/>
                    </a:lnTo>
                    <a:lnTo>
                      <a:pt x="452" y="174"/>
                    </a:lnTo>
                    <a:close/>
                    <a:moveTo>
                      <a:pt x="450" y="174"/>
                    </a:moveTo>
                    <a:lnTo>
                      <a:pt x="452" y="176"/>
                    </a:lnTo>
                    <a:lnTo>
                      <a:pt x="452" y="176"/>
                    </a:lnTo>
                    <a:lnTo>
                      <a:pt x="450" y="174"/>
                    </a:lnTo>
                    <a:close/>
                    <a:moveTo>
                      <a:pt x="440" y="180"/>
                    </a:moveTo>
                    <a:lnTo>
                      <a:pt x="438" y="180"/>
                    </a:lnTo>
                    <a:lnTo>
                      <a:pt x="438" y="180"/>
                    </a:lnTo>
                    <a:lnTo>
                      <a:pt x="438" y="180"/>
                    </a:lnTo>
                    <a:lnTo>
                      <a:pt x="440" y="180"/>
                    </a:lnTo>
                    <a:lnTo>
                      <a:pt x="440" y="180"/>
                    </a:lnTo>
                    <a:close/>
                    <a:moveTo>
                      <a:pt x="442" y="178"/>
                    </a:moveTo>
                    <a:lnTo>
                      <a:pt x="438" y="180"/>
                    </a:lnTo>
                    <a:lnTo>
                      <a:pt x="440" y="180"/>
                    </a:lnTo>
                    <a:lnTo>
                      <a:pt x="442" y="180"/>
                    </a:lnTo>
                    <a:lnTo>
                      <a:pt x="442" y="178"/>
                    </a:lnTo>
                    <a:close/>
                    <a:moveTo>
                      <a:pt x="442" y="188"/>
                    </a:moveTo>
                    <a:lnTo>
                      <a:pt x="442" y="188"/>
                    </a:lnTo>
                    <a:lnTo>
                      <a:pt x="438" y="188"/>
                    </a:lnTo>
                    <a:lnTo>
                      <a:pt x="438" y="190"/>
                    </a:lnTo>
                    <a:lnTo>
                      <a:pt x="440" y="190"/>
                    </a:lnTo>
                    <a:lnTo>
                      <a:pt x="442" y="188"/>
                    </a:lnTo>
                    <a:lnTo>
                      <a:pt x="442" y="188"/>
                    </a:lnTo>
                    <a:close/>
                    <a:moveTo>
                      <a:pt x="446" y="178"/>
                    </a:moveTo>
                    <a:lnTo>
                      <a:pt x="444" y="180"/>
                    </a:lnTo>
                    <a:lnTo>
                      <a:pt x="444" y="182"/>
                    </a:lnTo>
                    <a:lnTo>
                      <a:pt x="444" y="182"/>
                    </a:lnTo>
                    <a:lnTo>
                      <a:pt x="442" y="184"/>
                    </a:lnTo>
                    <a:lnTo>
                      <a:pt x="442" y="186"/>
                    </a:lnTo>
                    <a:lnTo>
                      <a:pt x="444" y="186"/>
                    </a:lnTo>
                    <a:lnTo>
                      <a:pt x="446" y="186"/>
                    </a:lnTo>
                    <a:lnTo>
                      <a:pt x="448" y="182"/>
                    </a:lnTo>
                    <a:lnTo>
                      <a:pt x="450" y="180"/>
                    </a:lnTo>
                    <a:lnTo>
                      <a:pt x="448" y="178"/>
                    </a:lnTo>
                    <a:lnTo>
                      <a:pt x="450" y="176"/>
                    </a:lnTo>
                    <a:lnTo>
                      <a:pt x="450" y="176"/>
                    </a:lnTo>
                    <a:lnTo>
                      <a:pt x="448" y="176"/>
                    </a:lnTo>
                    <a:lnTo>
                      <a:pt x="446" y="176"/>
                    </a:lnTo>
                    <a:lnTo>
                      <a:pt x="446" y="178"/>
                    </a:lnTo>
                    <a:close/>
                    <a:moveTo>
                      <a:pt x="428" y="166"/>
                    </a:moveTo>
                    <a:lnTo>
                      <a:pt x="430" y="164"/>
                    </a:lnTo>
                    <a:lnTo>
                      <a:pt x="428" y="164"/>
                    </a:lnTo>
                    <a:lnTo>
                      <a:pt x="428" y="166"/>
                    </a:lnTo>
                    <a:close/>
                    <a:moveTo>
                      <a:pt x="422" y="170"/>
                    </a:moveTo>
                    <a:lnTo>
                      <a:pt x="422" y="170"/>
                    </a:lnTo>
                    <a:lnTo>
                      <a:pt x="422" y="170"/>
                    </a:lnTo>
                    <a:lnTo>
                      <a:pt x="422" y="170"/>
                    </a:lnTo>
                    <a:close/>
                    <a:moveTo>
                      <a:pt x="426" y="188"/>
                    </a:moveTo>
                    <a:lnTo>
                      <a:pt x="424" y="188"/>
                    </a:lnTo>
                    <a:lnTo>
                      <a:pt x="426" y="188"/>
                    </a:lnTo>
                    <a:lnTo>
                      <a:pt x="426" y="188"/>
                    </a:lnTo>
                    <a:close/>
                    <a:moveTo>
                      <a:pt x="422" y="184"/>
                    </a:moveTo>
                    <a:lnTo>
                      <a:pt x="424" y="184"/>
                    </a:lnTo>
                    <a:lnTo>
                      <a:pt x="426" y="184"/>
                    </a:lnTo>
                    <a:lnTo>
                      <a:pt x="426" y="186"/>
                    </a:lnTo>
                    <a:lnTo>
                      <a:pt x="424" y="186"/>
                    </a:lnTo>
                    <a:lnTo>
                      <a:pt x="424" y="186"/>
                    </a:lnTo>
                    <a:lnTo>
                      <a:pt x="422" y="184"/>
                    </a:lnTo>
                    <a:close/>
                    <a:moveTo>
                      <a:pt x="410" y="176"/>
                    </a:moveTo>
                    <a:lnTo>
                      <a:pt x="410" y="174"/>
                    </a:lnTo>
                    <a:lnTo>
                      <a:pt x="412" y="176"/>
                    </a:lnTo>
                    <a:lnTo>
                      <a:pt x="410" y="176"/>
                    </a:lnTo>
                    <a:lnTo>
                      <a:pt x="410" y="176"/>
                    </a:lnTo>
                    <a:lnTo>
                      <a:pt x="410" y="176"/>
                    </a:lnTo>
                    <a:close/>
                    <a:moveTo>
                      <a:pt x="412" y="190"/>
                    </a:moveTo>
                    <a:lnTo>
                      <a:pt x="414" y="190"/>
                    </a:lnTo>
                    <a:lnTo>
                      <a:pt x="416" y="190"/>
                    </a:lnTo>
                    <a:lnTo>
                      <a:pt x="414" y="190"/>
                    </a:lnTo>
                    <a:lnTo>
                      <a:pt x="412" y="190"/>
                    </a:lnTo>
                    <a:close/>
                    <a:moveTo>
                      <a:pt x="394" y="182"/>
                    </a:moveTo>
                    <a:lnTo>
                      <a:pt x="396" y="180"/>
                    </a:lnTo>
                    <a:lnTo>
                      <a:pt x="394" y="180"/>
                    </a:lnTo>
                    <a:lnTo>
                      <a:pt x="394" y="180"/>
                    </a:lnTo>
                    <a:lnTo>
                      <a:pt x="394" y="182"/>
                    </a:lnTo>
                    <a:close/>
                    <a:moveTo>
                      <a:pt x="400" y="188"/>
                    </a:moveTo>
                    <a:lnTo>
                      <a:pt x="404" y="188"/>
                    </a:lnTo>
                    <a:lnTo>
                      <a:pt x="406" y="188"/>
                    </a:lnTo>
                    <a:lnTo>
                      <a:pt x="406" y="190"/>
                    </a:lnTo>
                    <a:lnTo>
                      <a:pt x="402" y="190"/>
                    </a:lnTo>
                    <a:lnTo>
                      <a:pt x="400" y="190"/>
                    </a:lnTo>
                    <a:lnTo>
                      <a:pt x="400" y="188"/>
                    </a:lnTo>
                    <a:close/>
                    <a:moveTo>
                      <a:pt x="396" y="190"/>
                    </a:moveTo>
                    <a:lnTo>
                      <a:pt x="398" y="188"/>
                    </a:lnTo>
                    <a:lnTo>
                      <a:pt x="398" y="190"/>
                    </a:lnTo>
                    <a:lnTo>
                      <a:pt x="396" y="190"/>
                    </a:lnTo>
                    <a:close/>
                    <a:moveTo>
                      <a:pt x="390" y="188"/>
                    </a:moveTo>
                    <a:lnTo>
                      <a:pt x="392" y="188"/>
                    </a:lnTo>
                    <a:lnTo>
                      <a:pt x="394" y="188"/>
                    </a:lnTo>
                    <a:lnTo>
                      <a:pt x="392" y="190"/>
                    </a:lnTo>
                    <a:lnTo>
                      <a:pt x="390" y="188"/>
                    </a:lnTo>
                    <a:close/>
                    <a:moveTo>
                      <a:pt x="344" y="214"/>
                    </a:moveTo>
                    <a:lnTo>
                      <a:pt x="344" y="218"/>
                    </a:lnTo>
                    <a:lnTo>
                      <a:pt x="346" y="218"/>
                    </a:lnTo>
                    <a:lnTo>
                      <a:pt x="350" y="218"/>
                    </a:lnTo>
                    <a:lnTo>
                      <a:pt x="354" y="216"/>
                    </a:lnTo>
                    <a:lnTo>
                      <a:pt x="356" y="214"/>
                    </a:lnTo>
                    <a:lnTo>
                      <a:pt x="356" y="214"/>
                    </a:lnTo>
                    <a:lnTo>
                      <a:pt x="360" y="214"/>
                    </a:lnTo>
                    <a:lnTo>
                      <a:pt x="362" y="212"/>
                    </a:lnTo>
                    <a:lnTo>
                      <a:pt x="366" y="208"/>
                    </a:lnTo>
                    <a:lnTo>
                      <a:pt x="366" y="206"/>
                    </a:lnTo>
                    <a:lnTo>
                      <a:pt x="368" y="206"/>
                    </a:lnTo>
                    <a:lnTo>
                      <a:pt x="364" y="202"/>
                    </a:lnTo>
                    <a:lnTo>
                      <a:pt x="362" y="200"/>
                    </a:lnTo>
                    <a:lnTo>
                      <a:pt x="362" y="200"/>
                    </a:lnTo>
                    <a:lnTo>
                      <a:pt x="360" y="200"/>
                    </a:lnTo>
                    <a:lnTo>
                      <a:pt x="360" y="204"/>
                    </a:lnTo>
                    <a:lnTo>
                      <a:pt x="356" y="204"/>
                    </a:lnTo>
                    <a:lnTo>
                      <a:pt x="354" y="206"/>
                    </a:lnTo>
                    <a:lnTo>
                      <a:pt x="352" y="204"/>
                    </a:lnTo>
                    <a:lnTo>
                      <a:pt x="352" y="204"/>
                    </a:lnTo>
                    <a:lnTo>
                      <a:pt x="350" y="206"/>
                    </a:lnTo>
                    <a:lnTo>
                      <a:pt x="348" y="208"/>
                    </a:lnTo>
                    <a:lnTo>
                      <a:pt x="346" y="212"/>
                    </a:lnTo>
                    <a:lnTo>
                      <a:pt x="346" y="214"/>
                    </a:lnTo>
                    <a:lnTo>
                      <a:pt x="348" y="214"/>
                    </a:lnTo>
                    <a:lnTo>
                      <a:pt x="348" y="216"/>
                    </a:lnTo>
                    <a:lnTo>
                      <a:pt x="346" y="216"/>
                    </a:lnTo>
                    <a:lnTo>
                      <a:pt x="344" y="214"/>
                    </a:lnTo>
                    <a:close/>
                    <a:moveTo>
                      <a:pt x="342" y="218"/>
                    </a:moveTo>
                    <a:lnTo>
                      <a:pt x="344" y="214"/>
                    </a:lnTo>
                    <a:lnTo>
                      <a:pt x="342" y="214"/>
                    </a:lnTo>
                    <a:lnTo>
                      <a:pt x="342" y="216"/>
                    </a:lnTo>
                    <a:lnTo>
                      <a:pt x="342" y="218"/>
                    </a:lnTo>
                    <a:close/>
                    <a:moveTo>
                      <a:pt x="342" y="220"/>
                    </a:moveTo>
                    <a:lnTo>
                      <a:pt x="340" y="220"/>
                    </a:lnTo>
                    <a:lnTo>
                      <a:pt x="342" y="220"/>
                    </a:lnTo>
                    <a:lnTo>
                      <a:pt x="338" y="222"/>
                    </a:lnTo>
                    <a:lnTo>
                      <a:pt x="334" y="224"/>
                    </a:lnTo>
                    <a:lnTo>
                      <a:pt x="336" y="224"/>
                    </a:lnTo>
                    <a:lnTo>
                      <a:pt x="342" y="222"/>
                    </a:lnTo>
                    <a:lnTo>
                      <a:pt x="344" y="220"/>
                    </a:lnTo>
                    <a:lnTo>
                      <a:pt x="342" y="220"/>
                    </a:lnTo>
                    <a:close/>
                    <a:moveTo>
                      <a:pt x="324" y="218"/>
                    </a:moveTo>
                    <a:lnTo>
                      <a:pt x="326" y="220"/>
                    </a:lnTo>
                    <a:lnTo>
                      <a:pt x="326" y="220"/>
                    </a:lnTo>
                    <a:lnTo>
                      <a:pt x="324" y="222"/>
                    </a:lnTo>
                    <a:lnTo>
                      <a:pt x="322" y="222"/>
                    </a:lnTo>
                    <a:lnTo>
                      <a:pt x="324" y="220"/>
                    </a:lnTo>
                    <a:lnTo>
                      <a:pt x="324" y="218"/>
                    </a:lnTo>
                    <a:close/>
                    <a:moveTo>
                      <a:pt x="288" y="206"/>
                    </a:moveTo>
                    <a:lnTo>
                      <a:pt x="294" y="202"/>
                    </a:lnTo>
                    <a:lnTo>
                      <a:pt x="298" y="206"/>
                    </a:lnTo>
                    <a:lnTo>
                      <a:pt x="300" y="206"/>
                    </a:lnTo>
                    <a:lnTo>
                      <a:pt x="302" y="204"/>
                    </a:lnTo>
                    <a:lnTo>
                      <a:pt x="306" y="206"/>
                    </a:lnTo>
                    <a:lnTo>
                      <a:pt x="306" y="208"/>
                    </a:lnTo>
                    <a:lnTo>
                      <a:pt x="308" y="208"/>
                    </a:lnTo>
                    <a:lnTo>
                      <a:pt x="310" y="210"/>
                    </a:lnTo>
                    <a:lnTo>
                      <a:pt x="312" y="212"/>
                    </a:lnTo>
                    <a:lnTo>
                      <a:pt x="312" y="214"/>
                    </a:lnTo>
                    <a:lnTo>
                      <a:pt x="308" y="216"/>
                    </a:lnTo>
                    <a:lnTo>
                      <a:pt x="306" y="216"/>
                    </a:lnTo>
                    <a:lnTo>
                      <a:pt x="302" y="214"/>
                    </a:lnTo>
                    <a:lnTo>
                      <a:pt x="300" y="212"/>
                    </a:lnTo>
                    <a:lnTo>
                      <a:pt x="298" y="212"/>
                    </a:lnTo>
                    <a:lnTo>
                      <a:pt x="296" y="210"/>
                    </a:lnTo>
                    <a:lnTo>
                      <a:pt x="294" y="210"/>
                    </a:lnTo>
                    <a:lnTo>
                      <a:pt x="290" y="208"/>
                    </a:lnTo>
                    <a:lnTo>
                      <a:pt x="288" y="208"/>
                    </a:lnTo>
                    <a:lnTo>
                      <a:pt x="288" y="206"/>
                    </a:lnTo>
                    <a:close/>
                    <a:moveTo>
                      <a:pt x="250" y="178"/>
                    </a:moveTo>
                    <a:lnTo>
                      <a:pt x="252" y="178"/>
                    </a:lnTo>
                    <a:lnTo>
                      <a:pt x="254" y="178"/>
                    </a:lnTo>
                    <a:lnTo>
                      <a:pt x="252" y="178"/>
                    </a:lnTo>
                    <a:lnTo>
                      <a:pt x="250" y="178"/>
                    </a:lnTo>
                    <a:lnTo>
                      <a:pt x="250" y="178"/>
                    </a:lnTo>
                    <a:close/>
                    <a:moveTo>
                      <a:pt x="244" y="174"/>
                    </a:moveTo>
                    <a:lnTo>
                      <a:pt x="246" y="176"/>
                    </a:lnTo>
                    <a:lnTo>
                      <a:pt x="246" y="174"/>
                    </a:lnTo>
                    <a:lnTo>
                      <a:pt x="248" y="174"/>
                    </a:lnTo>
                    <a:lnTo>
                      <a:pt x="250" y="174"/>
                    </a:lnTo>
                    <a:lnTo>
                      <a:pt x="248" y="174"/>
                    </a:lnTo>
                    <a:lnTo>
                      <a:pt x="246" y="172"/>
                    </a:lnTo>
                    <a:lnTo>
                      <a:pt x="244" y="172"/>
                    </a:lnTo>
                    <a:lnTo>
                      <a:pt x="244" y="174"/>
                    </a:lnTo>
                    <a:lnTo>
                      <a:pt x="244" y="174"/>
                    </a:lnTo>
                    <a:close/>
                    <a:moveTo>
                      <a:pt x="376" y="186"/>
                    </a:moveTo>
                    <a:lnTo>
                      <a:pt x="378" y="184"/>
                    </a:lnTo>
                    <a:lnTo>
                      <a:pt x="382" y="186"/>
                    </a:lnTo>
                    <a:lnTo>
                      <a:pt x="384" y="186"/>
                    </a:lnTo>
                    <a:lnTo>
                      <a:pt x="384" y="186"/>
                    </a:lnTo>
                    <a:lnTo>
                      <a:pt x="386" y="184"/>
                    </a:lnTo>
                    <a:lnTo>
                      <a:pt x="388" y="182"/>
                    </a:lnTo>
                    <a:lnTo>
                      <a:pt x="388" y="182"/>
                    </a:lnTo>
                    <a:lnTo>
                      <a:pt x="386" y="180"/>
                    </a:lnTo>
                    <a:lnTo>
                      <a:pt x="384" y="182"/>
                    </a:lnTo>
                    <a:lnTo>
                      <a:pt x="380" y="182"/>
                    </a:lnTo>
                    <a:lnTo>
                      <a:pt x="378" y="182"/>
                    </a:lnTo>
                    <a:lnTo>
                      <a:pt x="376" y="182"/>
                    </a:lnTo>
                    <a:lnTo>
                      <a:pt x="376" y="186"/>
                    </a:lnTo>
                    <a:lnTo>
                      <a:pt x="376" y="186"/>
                    </a:lnTo>
                    <a:close/>
                    <a:moveTo>
                      <a:pt x="372" y="190"/>
                    </a:moveTo>
                    <a:lnTo>
                      <a:pt x="372" y="190"/>
                    </a:lnTo>
                    <a:lnTo>
                      <a:pt x="372" y="190"/>
                    </a:lnTo>
                    <a:lnTo>
                      <a:pt x="372" y="190"/>
                    </a:lnTo>
                    <a:lnTo>
                      <a:pt x="372" y="190"/>
                    </a:lnTo>
                    <a:close/>
                    <a:moveTo>
                      <a:pt x="360" y="188"/>
                    </a:moveTo>
                    <a:lnTo>
                      <a:pt x="358" y="190"/>
                    </a:lnTo>
                    <a:lnTo>
                      <a:pt x="360" y="190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62" y="194"/>
                    </a:lnTo>
                    <a:lnTo>
                      <a:pt x="366" y="192"/>
                    </a:lnTo>
                    <a:lnTo>
                      <a:pt x="366" y="190"/>
                    </a:lnTo>
                    <a:lnTo>
                      <a:pt x="366" y="190"/>
                    </a:lnTo>
                    <a:lnTo>
                      <a:pt x="362" y="190"/>
                    </a:lnTo>
                    <a:lnTo>
                      <a:pt x="360" y="188"/>
                    </a:lnTo>
                    <a:close/>
                    <a:moveTo>
                      <a:pt x="352" y="194"/>
                    </a:moveTo>
                    <a:lnTo>
                      <a:pt x="354" y="194"/>
                    </a:lnTo>
                    <a:lnTo>
                      <a:pt x="354" y="194"/>
                    </a:lnTo>
                    <a:lnTo>
                      <a:pt x="356" y="192"/>
                    </a:lnTo>
                    <a:lnTo>
                      <a:pt x="356" y="192"/>
                    </a:lnTo>
                    <a:lnTo>
                      <a:pt x="356" y="192"/>
                    </a:lnTo>
                    <a:lnTo>
                      <a:pt x="354" y="192"/>
                    </a:lnTo>
                    <a:lnTo>
                      <a:pt x="352" y="194"/>
                    </a:lnTo>
                    <a:close/>
                    <a:moveTo>
                      <a:pt x="344" y="194"/>
                    </a:moveTo>
                    <a:lnTo>
                      <a:pt x="346" y="192"/>
                    </a:lnTo>
                    <a:lnTo>
                      <a:pt x="346" y="192"/>
                    </a:lnTo>
                    <a:lnTo>
                      <a:pt x="348" y="192"/>
                    </a:lnTo>
                    <a:lnTo>
                      <a:pt x="348" y="192"/>
                    </a:lnTo>
                    <a:lnTo>
                      <a:pt x="350" y="190"/>
                    </a:lnTo>
                    <a:lnTo>
                      <a:pt x="352" y="192"/>
                    </a:lnTo>
                    <a:lnTo>
                      <a:pt x="348" y="194"/>
                    </a:lnTo>
                    <a:lnTo>
                      <a:pt x="348" y="194"/>
                    </a:lnTo>
                    <a:lnTo>
                      <a:pt x="346" y="196"/>
                    </a:lnTo>
                    <a:lnTo>
                      <a:pt x="344" y="194"/>
                    </a:lnTo>
                    <a:close/>
                    <a:moveTo>
                      <a:pt x="342" y="194"/>
                    </a:moveTo>
                    <a:lnTo>
                      <a:pt x="340" y="194"/>
                    </a:lnTo>
                    <a:lnTo>
                      <a:pt x="338" y="196"/>
                    </a:lnTo>
                    <a:lnTo>
                      <a:pt x="340" y="194"/>
                    </a:lnTo>
                    <a:lnTo>
                      <a:pt x="342" y="194"/>
                    </a:lnTo>
                    <a:close/>
                    <a:moveTo>
                      <a:pt x="344" y="190"/>
                    </a:moveTo>
                    <a:lnTo>
                      <a:pt x="342" y="192"/>
                    </a:lnTo>
                    <a:lnTo>
                      <a:pt x="342" y="192"/>
                    </a:lnTo>
                    <a:lnTo>
                      <a:pt x="344" y="192"/>
                    </a:lnTo>
                    <a:lnTo>
                      <a:pt x="344" y="190"/>
                    </a:lnTo>
                    <a:close/>
                    <a:moveTo>
                      <a:pt x="300" y="194"/>
                    </a:moveTo>
                    <a:lnTo>
                      <a:pt x="300" y="194"/>
                    </a:lnTo>
                    <a:lnTo>
                      <a:pt x="304" y="190"/>
                    </a:lnTo>
                    <a:lnTo>
                      <a:pt x="310" y="190"/>
                    </a:lnTo>
                    <a:lnTo>
                      <a:pt x="314" y="192"/>
                    </a:lnTo>
                    <a:lnTo>
                      <a:pt x="314" y="190"/>
                    </a:lnTo>
                    <a:lnTo>
                      <a:pt x="318" y="192"/>
                    </a:lnTo>
                    <a:lnTo>
                      <a:pt x="322" y="194"/>
                    </a:lnTo>
                    <a:lnTo>
                      <a:pt x="324" y="192"/>
                    </a:lnTo>
                    <a:lnTo>
                      <a:pt x="328" y="192"/>
                    </a:lnTo>
                    <a:lnTo>
                      <a:pt x="328" y="194"/>
                    </a:lnTo>
                    <a:lnTo>
                      <a:pt x="332" y="194"/>
                    </a:lnTo>
                    <a:lnTo>
                      <a:pt x="334" y="192"/>
                    </a:lnTo>
                    <a:lnTo>
                      <a:pt x="336" y="192"/>
                    </a:lnTo>
                    <a:lnTo>
                      <a:pt x="336" y="190"/>
                    </a:lnTo>
                    <a:lnTo>
                      <a:pt x="336" y="188"/>
                    </a:lnTo>
                    <a:lnTo>
                      <a:pt x="338" y="186"/>
                    </a:lnTo>
                    <a:lnTo>
                      <a:pt x="340" y="188"/>
                    </a:lnTo>
                    <a:lnTo>
                      <a:pt x="342" y="190"/>
                    </a:lnTo>
                    <a:lnTo>
                      <a:pt x="340" y="192"/>
                    </a:lnTo>
                    <a:lnTo>
                      <a:pt x="338" y="194"/>
                    </a:lnTo>
                    <a:lnTo>
                      <a:pt x="336" y="196"/>
                    </a:lnTo>
                    <a:lnTo>
                      <a:pt x="334" y="196"/>
                    </a:lnTo>
                    <a:lnTo>
                      <a:pt x="332" y="198"/>
                    </a:lnTo>
                    <a:lnTo>
                      <a:pt x="330" y="196"/>
                    </a:lnTo>
                    <a:lnTo>
                      <a:pt x="328" y="196"/>
                    </a:lnTo>
                    <a:lnTo>
                      <a:pt x="324" y="198"/>
                    </a:lnTo>
                    <a:lnTo>
                      <a:pt x="320" y="198"/>
                    </a:lnTo>
                    <a:lnTo>
                      <a:pt x="318" y="198"/>
                    </a:lnTo>
                    <a:lnTo>
                      <a:pt x="316" y="200"/>
                    </a:lnTo>
                    <a:lnTo>
                      <a:pt x="314" y="200"/>
                    </a:lnTo>
                    <a:lnTo>
                      <a:pt x="314" y="198"/>
                    </a:lnTo>
                    <a:lnTo>
                      <a:pt x="312" y="200"/>
                    </a:lnTo>
                    <a:lnTo>
                      <a:pt x="310" y="198"/>
                    </a:lnTo>
                    <a:lnTo>
                      <a:pt x="308" y="198"/>
                    </a:lnTo>
                    <a:lnTo>
                      <a:pt x="306" y="198"/>
                    </a:lnTo>
                    <a:lnTo>
                      <a:pt x="304" y="198"/>
                    </a:lnTo>
                    <a:lnTo>
                      <a:pt x="302" y="198"/>
                    </a:lnTo>
                    <a:lnTo>
                      <a:pt x="300" y="198"/>
                    </a:lnTo>
                    <a:lnTo>
                      <a:pt x="300" y="194"/>
                    </a:lnTo>
                    <a:close/>
                    <a:moveTo>
                      <a:pt x="298" y="194"/>
                    </a:moveTo>
                    <a:lnTo>
                      <a:pt x="298" y="198"/>
                    </a:lnTo>
                    <a:lnTo>
                      <a:pt x="300" y="198"/>
                    </a:lnTo>
                    <a:lnTo>
                      <a:pt x="300" y="196"/>
                    </a:lnTo>
                    <a:lnTo>
                      <a:pt x="298" y="194"/>
                    </a:lnTo>
                    <a:close/>
                    <a:moveTo>
                      <a:pt x="298" y="194"/>
                    </a:moveTo>
                    <a:lnTo>
                      <a:pt x="294" y="194"/>
                    </a:lnTo>
                    <a:lnTo>
                      <a:pt x="294" y="196"/>
                    </a:lnTo>
                    <a:lnTo>
                      <a:pt x="296" y="198"/>
                    </a:lnTo>
                    <a:lnTo>
                      <a:pt x="296" y="194"/>
                    </a:lnTo>
                    <a:lnTo>
                      <a:pt x="298" y="194"/>
                    </a:lnTo>
                    <a:close/>
                    <a:moveTo>
                      <a:pt x="262" y="196"/>
                    </a:moveTo>
                    <a:lnTo>
                      <a:pt x="262" y="196"/>
                    </a:lnTo>
                    <a:lnTo>
                      <a:pt x="262" y="198"/>
                    </a:lnTo>
                    <a:lnTo>
                      <a:pt x="262" y="198"/>
                    </a:lnTo>
                    <a:lnTo>
                      <a:pt x="262" y="200"/>
                    </a:lnTo>
                    <a:lnTo>
                      <a:pt x="264" y="200"/>
                    </a:lnTo>
                    <a:lnTo>
                      <a:pt x="268" y="200"/>
                    </a:lnTo>
                    <a:lnTo>
                      <a:pt x="270" y="200"/>
                    </a:lnTo>
                    <a:lnTo>
                      <a:pt x="272" y="200"/>
                    </a:lnTo>
                    <a:lnTo>
                      <a:pt x="274" y="198"/>
                    </a:lnTo>
                    <a:lnTo>
                      <a:pt x="276" y="200"/>
                    </a:lnTo>
                    <a:lnTo>
                      <a:pt x="278" y="198"/>
                    </a:lnTo>
                    <a:lnTo>
                      <a:pt x="280" y="200"/>
                    </a:lnTo>
                    <a:lnTo>
                      <a:pt x="284" y="196"/>
                    </a:lnTo>
                    <a:lnTo>
                      <a:pt x="284" y="198"/>
                    </a:lnTo>
                    <a:lnTo>
                      <a:pt x="286" y="198"/>
                    </a:lnTo>
                    <a:lnTo>
                      <a:pt x="290" y="198"/>
                    </a:lnTo>
                    <a:lnTo>
                      <a:pt x="288" y="196"/>
                    </a:lnTo>
                    <a:lnTo>
                      <a:pt x="292" y="196"/>
                    </a:lnTo>
                    <a:lnTo>
                      <a:pt x="292" y="194"/>
                    </a:lnTo>
                    <a:lnTo>
                      <a:pt x="292" y="196"/>
                    </a:lnTo>
                    <a:lnTo>
                      <a:pt x="290" y="194"/>
                    </a:lnTo>
                    <a:lnTo>
                      <a:pt x="290" y="192"/>
                    </a:lnTo>
                    <a:lnTo>
                      <a:pt x="288" y="190"/>
                    </a:lnTo>
                    <a:lnTo>
                      <a:pt x="288" y="192"/>
                    </a:lnTo>
                    <a:lnTo>
                      <a:pt x="288" y="194"/>
                    </a:lnTo>
                    <a:lnTo>
                      <a:pt x="286" y="192"/>
                    </a:lnTo>
                    <a:lnTo>
                      <a:pt x="284" y="190"/>
                    </a:lnTo>
                    <a:lnTo>
                      <a:pt x="282" y="190"/>
                    </a:lnTo>
                    <a:lnTo>
                      <a:pt x="280" y="188"/>
                    </a:lnTo>
                    <a:lnTo>
                      <a:pt x="278" y="188"/>
                    </a:lnTo>
                    <a:lnTo>
                      <a:pt x="274" y="190"/>
                    </a:lnTo>
                    <a:lnTo>
                      <a:pt x="274" y="192"/>
                    </a:lnTo>
                    <a:lnTo>
                      <a:pt x="280" y="194"/>
                    </a:lnTo>
                    <a:lnTo>
                      <a:pt x="282" y="194"/>
                    </a:lnTo>
                    <a:lnTo>
                      <a:pt x="278" y="196"/>
                    </a:lnTo>
                    <a:lnTo>
                      <a:pt x="276" y="196"/>
                    </a:lnTo>
                    <a:lnTo>
                      <a:pt x="274" y="194"/>
                    </a:lnTo>
                    <a:lnTo>
                      <a:pt x="272" y="192"/>
                    </a:lnTo>
                    <a:lnTo>
                      <a:pt x="272" y="192"/>
                    </a:lnTo>
                    <a:lnTo>
                      <a:pt x="270" y="192"/>
                    </a:lnTo>
                    <a:lnTo>
                      <a:pt x="266" y="192"/>
                    </a:lnTo>
                    <a:lnTo>
                      <a:pt x="264" y="194"/>
                    </a:lnTo>
                    <a:lnTo>
                      <a:pt x="262" y="196"/>
                    </a:lnTo>
                    <a:lnTo>
                      <a:pt x="262" y="196"/>
                    </a:lnTo>
                    <a:close/>
                    <a:moveTo>
                      <a:pt x="254" y="192"/>
                    </a:moveTo>
                    <a:lnTo>
                      <a:pt x="258" y="190"/>
                    </a:lnTo>
                    <a:lnTo>
                      <a:pt x="262" y="192"/>
                    </a:lnTo>
                    <a:lnTo>
                      <a:pt x="260" y="194"/>
                    </a:lnTo>
                    <a:lnTo>
                      <a:pt x="260" y="196"/>
                    </a:lnTo>
                    <a:lnTo>
                      <a:pt x="260" y="198"/>
                    </a:lnTo>
                    <a:lnTo>
                      <a:pt x="258" y="198"/>
                    </a:lnTo>
                    <a:lnTo>
                      <a:pt x="256" y="198"/>
                    </a:lnTo>
                    <a:lnTo>
                      <a:pt x="252" y="198"/>
                    </a:lnTo>
                    <a:lnTo>
                      <a:pt x="250" y="196"/>
                    </a:lnTo>
                    <a:lnTo>
                      <a:pt x="252" y="196"/>
                    </a:lnTo>
                    <a:lnTo>
                      <a:pt x="254" y="196"/>
                    </a:lnTo>
                    <a:lnTo>
                      <a:pt x="254" y="192"/>
                    </a:lnTo>
                    <a:close/>
                    <a:moveTo>
                      <a:pt x="246" y="196"/>
                    </a:moveTo>
                    <a:lnTo>
                      <a:pt x="248" y="194"/>
                    </a:lnTo>
                    <a:lnTo>
                      <a:pt x="248" y="196"/>
                    </a:lnTo>
                    <a:lnTo>
                      <a:pt x="248" y="196"/>
                    </a:lnTo>
                    <a:lnTo>
                      <a:pt x="246" y="196"/>
                    </a:lnTo>
                    <a:close/>
                    <a:moveTo>
                      <a:pt x="236" y="188"/>
                    </a:moveTo>
                    <a:lnTo>
                      <a:pt x="236" y="190"/>
                    </a:lnTo>
                    <a:lnTo>
                      <a:pt x="236" y="192"/>
                    </a:lnTo>
                    <a:lnTo>
                      <a:pt x="240" y="192"/>
                    </a:lnTo>
                    <a:lnTo>
                      <a:pt x="242" y="194"/>
                    </a:lnTo>
                    <a:lnTo>
                      <a:pt x="244" y="196"/>
                    </a:lnTo>
                    <a:lnTo>
                      <a:pt x="244" y="194"/>
                    </a:lnTo>
                    <a:lnTo>
                      <a:pt x="246" y="194"/>
                    </a:lnTo>
                    <a:lnTo>
                      <a:pt x="246" y="194"/>
                    </a:lnTo>
                    <a:lnTo>
                      <a:pt x="250" y="192"/>
                    </a:lnTo>
                    <a:lnTo>
                      <a:pt x="250" y="192"/>
                    </a:lnTo>
                    <a:lnTo>
                      <a:pt x="248" y="188"/>
                    </a:lnTo>
                    <a:lnTo>
                      <a:pt x="244" y="188"/>
                    </a:lnTo>
                    <a:lnTo>
                      <a:pt x="240" y="188"/>
                    </a:lnTo>
                    <a:lnTo>
                      <a:pt x="238" y="188"/>
                    </a:lnTo>
                    <a:lnTo>
                      <a:pt x="236" y="188"/>
                    </a:lnTo>
                    <a:close/>
                    <a:moveTo>
                      <a:pt x="534" y="190"/>
                    </a:moveTo>
                    <a:lnTo>
                      <a:pt x="534" y="190"/>
                    </a:lnTo>
                    <a:lnTo>
                      <a:pt x="536" y="192"/>
                    </a:lnTo>
                    <a:lnTo>
                      <a:pt x="538" y="190"/>
                    </a:lnTo>
                    <a:lnTo>
                      <a:pt x="536" y="188"/>
                    </a:lnTo>
                    <a:lnTo>
                      <a:pt x="536" y="188"/>
                    </a:lnTo>
                    <a:lnTo>
                      <a:pt x="534" y="188"/>
                    </a:lnTo>
                    <a:lnTo>
                      <a:pt x="534" y="190"/>
                    </a:lnTo>
                    <a:close/>
                    <a:moveTo>
                      <a:pt x="522" y="190"/>
                    </a:moveTo>
                    <a:lnTo>
                      <a:pt x="526" y="190"/>
                    </a:lnTo>
                    <a:lnTo>
                      <a:pt x="528" y="190"/>
                    </a:lnTo>
                    <a:lnTo>
                      <a:pt x="530" y="190"/>
                    </a:lnTo>
                    <a:lnTo>
                      <a:pt x="532" y="190"/>
                    </a:lnTo>
                    <a:lnTo>
                      <a:pt x="534" y="188"/>
                    </a:lnTo>
                    <a:lnTo>
                      <a:pt x="536" y="186"/>
                    </a:lnTo>
                    <a:lnTo>
                      <a:pt x="538" y="186"/>
                    </a:lnTo>
                    <a:lnTo>
                      <a:pt x="538" y="184"/>
                    </a:lnTo>
                    <a:lnTo>
                      <a:pt x="538" y="184"/>
                    </a:lnTo>
                    <a:lnTo>
                      <a:pt x="538" y="182"/>
                    </a:lnTo>
                    <a:lnTo>
                      <a:pt x="538" y="180"/>
                    </a:lnTo>
                    <a:lnTo>
                      <a:pt x="536" y="180"/>
                    </a:lnTo>
                    <a:lnTo>
                      <a:pt x="536" y="178"/>
                    </a:lnTo>
                    <a:lnTo>
                      <a:pt x="532" y="178"/>
                    </a:lnTo>
                    <a:lnTo>
                      <a:pt x="530" y="180"/>
                    </a:lnTo>
                    <a:lnTo>
                      <a:pt x="528" y="184"/>
                    </a:lnTo>
                    <a:lnTo>
                      <a:pt x="526" y="186"/>
                    </a:lnTo>
                    <a:lnTo>
                      <a:pt x="522" y="190"/>
                    </a:lnTo>
                    <a:close/>
                    <a:moveTo>
                      <a:pt x="216" y="172"/>
                    </a:moveTo>
                    <a:lnTo>
                      <a:pt x="214" y="174"/>
                    </a:lnTo>
                    <a:lnTo>
                      <a:pt x="216" y="178"/>
                    </a:lnTo>
                    <a:lnTo>
                      <a:pt x="218" y="178"/>
                    </a:lnTo>
                    <a:lnTo>
                      <a:pt x="220" y="176"/>
                    </a:lnTo>
                    <a:lnTo>
                      <a:pt x="224" y="176"/>
                    </a:lnTo>
                    <a:lnTo>
                      <a:pt x="226" y="176"/>
                    </a:lnTo>
                    <a:lnTo>
                      <a:pt x="230" y="176"/>
                    </a:lnTo>
                    <a:lnTo>
                      <a:pt x="230" y="174"/>
                    </a:lnTo>
                    <a:lnTo>
                      <a:pt x="230" y="174"/>
                    </a:lnTo>
                    <a:lnTo>
                      <a:pt x="226" y="174"/>
                    </a:lnTo>
                    <a:lnTo>
                      <a:pt x="224" y="174"/>
                    </a:lnTo>
                    <a:lnTo>
                      <a:pt x="218" y="174"/>
                    </a:lnTo>
                    <a:lnTo>
                      <a:pt x="216" y="172"/>
                    </a:lnTo>
                    <a:close/>
                    <a:moveTo>
                      <a:pt x="124" y="168"/>
                    </a:moveTo>
                    <a:lnTo>
                      <a:pt x="124" y="170"/>
                    </a:lnTo>
                    <a:lnTo>
                      <a:pt x="126" y="170"/>
                    </a:lnTo>
                    <a:lnTo>
                      <a:pt x="126" y="168"/>
                    </a:lnTo>
                    <a:lnTo>
                      <a:pt x="124" y="168"/>
                    </a:lnTo>
                    <a:close/>
                    <a:moveTo>
                      <a:pt x="126" y="170"/>
                    </a:moveTo>
                    <a:lnTo>
                      <a:pt x="126" y="172"/>
                    </a:lnTo>
                    <a:lnTo>
                      <a:pt x="128" y="170"/>
                    </a:lnTo>
                    <a:lnTo>
                      <a:pt x="128" y="168"/>
                    </a:lnTo>
                    <a:lnTo>
                      <a:pt x="132" y="168"/>
                    </a:lnTo>
                    <a:lnTo>
                      <a:pt x="132" y="166"/>
                    </a:lnTo>
                    <a:lnTo>
                      <a:pt x="132" y="162"/>
                    </a:lnTo>
                    <a:lnTo>
                      <a:pt x="134" y="160"/>
                    </a:lnTo>
                    <a:lnTo>
                      <a:pt x="136" y="160"/>
                    </a:lnTo>
                    <a:lnTo>
                      <a:pt x="138" y="160"/>
                    </a:lnTo>
                    <a:lnTo>
                      <a:pt x="142" y="160"/>
                    </a:lnTo>
                    <a:lnTo>
                      <a:pt x="144" y="162"/>
                    </a:lnTo>
                    <a:lnTo>
                      <a:pt x="146" y="162"/>
                    </a:lnTo>
                    <a:lnTo>
                      <a:pt x="146" y="160"/>
                    </a:lnTo>
                    <a:lnTo>
                      <a:pt x="150" y="160"/>
                    </a:lnTo>
                    <a:lnTo>
                      <a:pt x="152" y="162"/>
                    </a:lnTo>
                    <a:lnTo>
                      <a:pt x="158" y="164"/>
                    </a:lnTo>
                    <a:lnTo>
                      <a:pt x="162" y="164"/>
                    </a:lnTo>
                    <a:lnTo>
                      <a:pt x="164" y="166"/>
                    </a:lnTo>
                    <a:lnTo>
                      <a:pt x="164" y="170"/>
                    </a:lnTo>
                    <a:lnTo>
                      <a:pt x="164" y="170"/>
                    </a:lnTo>
                    <a:lnTo>
                      <a:pt x="168" y="172"/>
                    </a:lnTo>
                    <a:lnTo>
                      <a:pt x="176" y="172"/>
                    </a:lnTo>
                    <a:lnTo>
                      <a:pt x="182" y="174"/>
                    </a:lnTo>
                    <a:lnTo>
                      <a:pt x="188" y="172"/>
                    </a:lnTo>
                    <a:lnTo>
                      <a:pt x="190" y="170"/>
                    </a:lnTo>
                    <a:lnTo>
                      <a:pt x="190" y="166"/>
                    </a:lnTo>
                    <a:lnTo>
                      <a:pt x="192" y="166"/>
                    </a:lnTo>
                    <a:lnTo>
                      <a:pt x="196" y="168"/>
                    </a:lnTo>
                    <a:lnTo>
                      <a:pt x="198" y="168"/>
                    </a:lnTo>
                    <a:lnTo>
                      <a:pt x="200" y="168"/>
                    </a:lnTo>
                    <a:lnTo>
                      <a:pt x="202" y="168"/>
                    </a:lnTo>
                    <a:lnTo>
                      <a:pt x="204" y="172"/>
                    </a:lnTo>
                    <a:lnTo>
                      <a:pt x="206" y="172"/>
                    </a:lnTo>
                    <a:lnTo>
                      <a:pt x="208" y="174"/>
                    </a:lnTo>
                    <a:lnTo>
                      <a:pt x="210" y="172"/>
                    </a:lnTo>
                    <a:lnTo>
                      <a:pt x="212" y="172"/>
                    </a:lnTo>
                    <a:lnTo>
                      <a:pt x="214" y="176"/>
                    </a:lnTo>
                    <a:lnTo>
                      <a:pt x="216" y="178"/>
                    </a:lnTo>
                    <a:lnTo>
                      <a:pt x="216" y="180"/>
                    </a:lnTo>
                    <a:lnTo>
                      <a:pt x="218" y="182"/>
                    </a:lnTo>
                    <a:lnTo>
                      <a:pt x="220" y="184"/>
                    </a:lnTo>
                    <a:lnTo>
                      <a:pt x="222" y="182"/>
                    </a:lnTo>
                    <a:lnTo>
                      <a:pt x="224" y="184"/>
                    </a:lnTo>
                    <a:lnTo>
                      <a:pt x="226" y="184"/>
                    </a:lnTo>
                    <a:lnTo>
                      <a:pt x="228" y="182"/>
                    </a:lnTo>
                    <a:lnTo>
                      <a:pt x="230" y="182"/>
                    </a:lnTo>
                    <a:lnTo>
                      <a:pt x="230" y="184"/>
                    </a:lnTo>
                    <a:lnTo>
                      <a:pt x="232" y="184"/>
                    </a:lnTo>
                    <a:lnTo>
                      <a:pt x="234" y="186"/>
                    </a:lnTo>
                    <a:lnTo>
                      <a:pt x="234" y="190"/>
                    </a:lnTo>
                    <a:lnTo>
                      <a:pt x="232" y="192"/>
                    </a:lnTo>
                    <a:lnTo>
                      <a:pt x="234" y="194"/>
                    </a:lnTo>
                    <a:lnTo>
                      <a:pt x="234" y="196"/>
                    </a:lnTo>
                    <a:lnTo>
                      <a:pt x="232" y="198"/>
                    </a:lnTo>
                    <a:lnTo>
                      <a:pt x="230" y="196"/>
                    </a:lnTo>
                    <a:lnTo>
                      <a:pt x="228" y="196"/>
                    </a:lnTo>
                    <a:lnTo>
                      <a:pt x="224" y="194"/>
                    </a:lnTo>
                    <a:lnTo>
                      <a:pt x="222" y="192"/>
                    </a:lnTo>
                    <a:lnTo>
                      <a:pt x="220" y="190"/>
                    </a:lnTo>
                    <a:lnTo>
                      <a:pt x="218" y="190"/>
                    </a:lnTo>
                    <a:lnTo>
                      <a:pt x="216" y="192"/>
                    </a:lnTo>
                    <a:lnTo>
                      <a:pt x="212" y="192"/>
                    </a:lnTo>
                    <a:lnTo>
                      <a:pt x="208" y="190"/>
                    </a:lnTo>
                    <a:lnTo>
                      <a:pt x="204" y="190"/>
                    </a:lnTo>
                    <a:lnTo>
                      <a:pt x="202" y="192"/>
                    </a:lnTo>
                    <a:lnTo>
                      <a:pt x="198" y="190"/>
                    </a:lnTo>
                    <a:lnTo>
                      <a:pt x="194" y="190"/>
                    </a:lnTo>
                    <a:lnTo>
                      <a:pt x="192" y="190"/>
                    </a:lnTo>
                    <a:lnTo>
                      <a:pt x="186" y="188"/>
                    </a:lnTo>
                    <a:lnTo>
                      <a:pt x="180" y="184"/>
                    </a:lnTo>
                    <a:lnTo>
                      <a:pt x="176" y="184"/>
                    </a:lnTo>
                    <a:lnTo>
                      <a:pt x="172" y="182"/>
                    </a:lnTo>
                    <a:lnTo>
                      <a:pt x="170" y="182"/>
                    </a:lnTo>
                    <a:lnTo>
                      <a:pt x="170" y="184"/>
                    </a:lnTo>
                    <a:lnTo>
                      <a:pt x="168" y="184"/>
                    </a:lnTo>
                    <a:lnTo>
                      <a:pt x="166" y="182"/>
                    </a:lnTo>
                    <a:lnTo>
                      <a:pt x="164" y="182"/>
                    </a:lnTo>
                    <a:lnTo>
                      <a:pt x="162" y="184"/>
                    </a:lnTo>
                    <a:lnTo>
                      <a:pt x="156" y="184"/>
                    </a:lnTo>
                    <a:lnTo>
                      <a:pt x="152" y="180"/>
                    </a:lnTo>
                    <a:lnTo>
                      <a:pt x="148" y="180"/>
                    </a:lnTo>
                    <a:lnTo>
                      <a:pt x="146" y="180"/>
                    </a:lnTo>
                    <a:lnTo>
                      <a:pt x="144" y="180"/>
                    </a:lnTo>
                    <a:lnTo>
                      <a:pt x="142" y="180"/>
                    </a:lnTo>
                    <a:lnTo>
                      <a:pt x="138" y="180"/>
                    </a:lnTo>
                    <a:lnTo>
                      <a:pt x="138" y="178"/>
                    </a:lnTo>
                    <a:lnTo>
                      <a:pt x="140" y="174"/>
                    </a:lnTo>
                    <a:lnTo>
                      <a:pt x="140" y="174"/>
                    </a:lnTo>
                    <a:lnTo>
                      <a:pt x="138" y="174"/>
                    </a:lnTo>
                    <a:lnTo>
                      <a:pt x="136" y="174"/>
                    </a:lnTo>
                    <a:lnTo>
                      <a:pt x="134" y="174"/>
                    </a:lnTo>
                    <a:lnTo>
                      <a:pt x="134" y="172"/>
                    </a:lnTo>
                    <a:lnTo>
                      <a:pt x="132" y="172"/>
                    </a:lnTo>
                    <a:lnTo>
                      <a:pt x="126" y="172"/>
                    </a:lnTo>
                    <a:lnTo>
                      <a:pt x="124" y="172"/>
                    </a:lnTo>
                    <a:lnTo>
                      <a:pt x="124" y="170"/>
                    </a:lnTo>
                    <a:lnTo>
                      <a:pt x="126" y="170"/>
                    </a:lnTo>
                    <a:close/>
                    <a:moveTo>
                      <a:pt x="158" y="32"/>
                    </a:moveTo>
                    <a:lnTo>
                      <a:pt x="160" y="34"/>
                    </a:lnTo>
                    <a:lnTo>
                      <a:pt x="160" y="34"/>
                    </a:lnTo>
                    <a:lnTo>
                      <a:pt x="160" y="36"/>
                    </a:lnTo>
                    <a:lnTo>
                      <a:pt x="162" y="36"/>
                    </a:lnTo>
                    <a:lnTo>
                      <a:pt x="164" y="32"/>
                    </a:lnTo>
                    <a:lnTo>
                      <a:pt x="160" y="28"/>
                    </a:lnTo>
                    <a:lnTo>
                      <a:pt x="158" y="30"/>
                    </a:lnTo>
                    <a:lnTo>
                      <a:pt x="158" y="32"/>
                    </a:lnTo>
                    <a:close/>
                    <a:moveTo>
                      <a:pt x="136" y="46"/>
                    </a:moveTo>
                    <a:lnTo>
                      <a:pt x="136" y="48"/>
                    </a:lnTo>
                    <a:lnTo>
                      <a:pt x="138" y="48"/>
                    </a:lnTo>
                    <a:lnTo>
                      <a:pt x="136" y="46"/>
                    </a:lnTo>
                    <a:close/>
                    <a:moveTo>
                      <a:pt x="136" y="42"/>
                    </a:moveTo>
                    <a:lnTo>
                      <a:pt x="138" y="40"/>
                    </a:lnTo>
                    <a:lnTo>
                      <a:pt x="136" y="40"/>
                    </a:lnTo>
                    <a:lnTo>
                      <a:pt x="136" y="42"/>
                    </a:lnTo>
                    <a:close/>
                    <a:moveTo>
                      <a:pt x="138" y="42"/>
                    </a:moveTo>
                    <a:lnTo>
                      <a:pt x="136" y="44"/>
                    </a:lnTo>
                    <a:lnTo>
                      <a:pt x="138" y="44"/>
                    </a:lnTo>
                    <a:lnTo>
                      <a:pt x="138" y="42"/>
                    </a:lnTo>
                    <a:close/>
                    <a:moveTo>
                      <a:pt x="130" y="44"/>
                    </a:moveTo>
                    <a:lnTo>
                      <a:pt x="130" y="48"/>
                    </a:lnTo>
                    <a:lnTo>
                      <a:pt x="130" y="48"/>
                    </a:lnTo>
                    <a:lnTo>
                      <a:pt x="132" y="46"/>
                    </a:lnTo>
                    <a:lnTo>
                      <a:pt x="132" y="44"/>
                    </a:lnTo>
                    <a:lnTo>
                      <a:pt x="130" y="44"/>
                    </a:lnTo>
                    <a:close/>
                    <a:moveTo>
                      <a:pt x="108" y="72"/>
                    </a:moveTo>
                    <a:lnTo>
                      <a:pt x="112" y="72"/>
                    </a:lnTo>
                    <a:lnTo>
                      <a:pt x="112" y="70"/>
                    </a:lnTo>
                    <a:lnTo>
                      <a:pt x="112" y="68"/>
                    </a:lnTo>
                    <a:lnTo>
                      <a:pt x="108" y="72"/>
                    </a:lnTo>
                    <a:close/>
                    <a:moveTo>
                      <a:pt x="114" y="70"/>
                    </a:moveTo>
                    <a:lnTo>
                      <a:pt x="114" y="72"/>
                    </a:lnTo>
                    <a:lnTo>
                      <a:pt x="116" y="72"/>
                    </a:lnTo>
                    <a:lnTo>
                      <a:pt x="116" y="76"/>
                    </a:lnTo>
                    <a:lnTo>
                      <a:pt x="118" y="76"/>
                    </a:lnTo>
                    <a:lnTo>
                      <a:pt x="118" y="72"/>
                    </a:lnTo>
                    <a:lnTo>
                      <a:pt x="118" y="70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16" y="70"/>
                    </a:lnTo>
                    <a:lnTo>
                      <a:pt x="114" y="70"/>
                    </a:lnTo>
                    <a:close/>
                    <a:moveTo>
                      <a:pt x="168" y="106"/>
                    </a:moveTo>
                    <a:lnTo>
                      <a:pt x="168" y="108"/>
                    </a:lnTo>
                    <a:lnTo>
                      <a:pt x="170" y="108"/>
                    </a:lnTo>
                    <a:lnTo>
                      <a:pt x="172" y="108"/>
                    </a:lnTo>
                    <a:lnTo>
                      <a:pt x="170" y="106"/>
                    </a:lnTo>
                    <a:lnTo>
                      <a:pt x="168" y="106"/>
                    </a:lnTo>
                    <a:close/>
                    <a:moveTo>
                      <a:pt x="154" y="118"/>
                    </a:moveTo>
                    <a:lnTo>
                      <a:pt x="154" y="120"/>
                    </a:lnTo>
                    <a:lnTo>
                      <a:pt x="154" y="122"/>
                    </a:lnTo>
                    <a:lnTo>
                      <a:pt x="152" y="122"/>
                    </a:lnTo>
                    <a:lnTo>
                      <a:pt x="150" y="124"/>
                    </a:lnTo>
                    <a:lnTo>
                      <a:pt x="152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4" y="124"/>
                    </a:lnTo>
                    <a:lnTo>
                      <a:pt x="156" y="126"/>
                    </a:lnTo>
                    <a:lnTo>
                      <a:pt x="158" y="124"/>
                    </a:lnTo>
                    <a:lnTo>
                      <a:pt x="160" y="126"/>
                    </a:lnTo>
                    <a:lnTo>
                      <a:pt x="160" y="126"/>
                    </a:lnTo>
                    <a:lnTo>
                      <a:pt x="162" y="124"/>
                    </a:lnTo>
                    <a:lnTo>
                      <a:pt x="164" y="124"/>
                    </a:lnTo>
                    <a:lnTo>
                      <a:pt x="162" y="120"/>
                    </a:lnTo>
                    <a:lnTo>
                      <a:pt x="158" y="118"/>
                    </a:lnTo>
                    <a:lnTo>
                      <a:pt x="154" y="118"/>
                    </a:lnTo>
                    <a:lnTo>
                      <a:pt x="154" y="118"/>
                    </a:lnTo>
                    <a:close/>
                    <a:moveTo>
                      <a:pt x="144" y="122"/>
                    </a:moveTo>
                    <a:lnTo>
                      <a:pt x="144" y="124"/>
                    </a:lnTo>
                    <a:lnTo>
                      <a:pt x="146" y="124"/>
                    </a:lnTo>
                    <a:lnTo>
                      <a:pt x="144" y="122"/>
                    </a:lnTo>
                    <a:close/>
                    <a:moveTo>
                      <a:pt x="126" y="106"/>
                    </a:moveTo>
                    <a:lnTo>
                      <a:pt x="126" y="110"/>
                    </a:lnTo>
                    <a:lnTo>
                      <a:pt x="126" y="110"/>
                    </a:lnTo>
                    <a:lnTo>
                      <a:pt x="126" y="112"/>
                    </a:lnTo>
                    <a:lnTo>
                      <a:pt x="130" y="112"/>
                    </a:lnTo>
                    <a:lnTo>
                      <a:pt x="132" y="114"/>
                    </a:lnTo>
                    <a:lnTo>
                      <a:pt x="132" y="116"/>
                    </a:lnTo>
                    <a:lnTo>
                      <a:pt x="134" y="118"/>
                    </a:lnTo>
                    <a:lnTo>
                      <a:pt x="134" y="120"/>
                    </a:lnTo>
                    <a:lnTo>
                      <a:pt x="138" y="122"/>
                    </a:lnTo>
                    <a:lnTo>
                      <a:pt x="140" y="122"/>
                    </a:lnTo>
                    <a:lnTo>
                      <a:pt x="140" y="124"/>
                    </a:lnTo>
                    <a:lnTo>
                      <a:pt x="142" y="126"/>
                    </a:lnTo>
                    <a:lnTo>
                      <a:pt x="142" y="124"/>
                    </a:lnTo>
                    <a:lnTo>
                      <a:pt x="142" y="122"/>
                    </a:lnTo>
                    <a:lnTo>
                      <a:pt x="144" y="118"/>
                    </a:lnTo>
                    <a:lnTo>
                      <a:pt x="140" y="118"/>
                    </a:lnTo>
                    <a:lnTo>
                      <a:pt x="136" y="114"/>
                    </a:lnTo>
                    <a:lnTo>
                      <a:pt x="136" y="110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30" y="104"/>
                    </a:lnTo>
                    <a:lnTo>
                      <a:pt x="132" y="108"/>
                    </a:lnTo>
                    <a:lnTo>
                      <a:pt x="132" y="110"/>
                    </a:lnTo>
                    <a:lnTo>
                      <a:pt x="130" y="108"/>
                    </a:lnTo>
                    <a:lnTo>
                      <a:pt x="128" y="106"/>
                    </a:lnTo>
                    <a:lnTo>
                      <a:pt x="126" y="106"/>
                    </a:lnTo>
                    <a:close/>
                    <a:moveTo>
                      <a:pt x="116" y="92"/>
                    </a:moveTo>
                    <a:lnTo>
                      <a:pt x="114" y="94"/>
                    </a:lnTo>
                    <a:lnTo>
                      <a:pt x="116" y="96"/>
                    </a:lnTo>
                    <a:lnTo>
                      <a:pt x="118" y="94"/>
                    </a:lnTo>
                    <a:lnTo>
                      <a:pt x="118" y="92"/>
                    </a:lnTo>
                    <a:lnTo>
                      <a:pt x="116" y="92"/>
                    </a:lnTo>
                    <a:close/>
                    <a:moveTo>
                      <a:pt x="118" y="86"/>
                    </a:moveTo>
                    <a:lnTo>
                      <a:pt x="116" y="90"/>
                    </a:lnTo>
                    <a:lnTo>
                      <a:pt x="118" y="90"/>
                    </a:lnTo>
                    <a:lnTo>
                      <a:pt x="118" y="90"/>
                    </a:lnTo>
                    <a:lnTo>
                      <a:pt x="122" y="90"/>
                    </a:lnTo>
                    <a:lnTo>
                      <a:pt x="124" y="90"/>
                    </a:lnTo>
                    <a:lnTo>
                      <a:pt x="118" y="86"/>
                    </a:lnTo>
                    <a:lnTo>
                      <a:pt x="118" y="86"/>
                    </a:lnTo>
                    <a:close/>
                    <a:moveTo>
                      <a:pt x="92" y="70"/>
                    </a:moveTo>
                    <a:lnTo>
                      <a:pt x="92" y="74"/>
                    </a:lnTo>
                    <a:lnTo>
                      <a:pt x="92" y="76"/>
                    </a:lnTo>
                    <a:lnTo>
                      <a:pt x="96" y="76"/>
                    </a:lnTo>
                    <a:lnTo>
                      <a:pt x="98" y="78"/>
                    </a:lnTo>
                    <a:lnTo>
                      <a:pt x="100" y="76"/>
                    </a:lnTo>
                    <a:lnTo>
                      <a:pt x="98" y="72"/>
                    </a:lnTo>
                    <a:lnTo>
                      <a:pt x="96" y="70"/>
                    </a:lnTo>
                    <a:lnTo>
                      <a:pt x="92" y="70"/>
                    </a:lnTo>
                    <a:close/>
                    <a:moveTo>
                      <a:pt x="86" y="66"/>
                    </a:moveTo>
                    <a:lnTo>
                      <a:pt x="86" y="66"/>
                    </a:lnTo>
                    <a:lnTo>
                      <a:pt x="90" y="68"/>
                    </a:lnTo>
                    <a:lnTo>
                      <a:pt x="92" y="68"/>
                    </a:lnTo>
                    <a:lnTo>
                      <a:pt x="90" y="72"/>
                    </a:lnTo>
                    <a:lnTo>
                      <a:pt x="88" y="70"/>
                    </a:lnTo>
                    <a:lnTo>
                      <a:pt x="86" y="66"/>
                    </a:lnTo>
                    <a:close/>
                    <a:moveTo>
                      <a:pt x="78" y="60"/>
                    </a:moveTo>
                    <a:lnTo>
                      <a:pt x="78" y="64"/>
                    </a:lnTo>
                    <a:lnTo>
                      <a:pt x="80" y="64"/>
                    </a:lnTo>
                    <a:lnTo>
                      <a:pt x="84" y="62"/>
                    </a:lnTo>
                    <a:lnTo>
                      <a:pt x="80" y="58"/>
                    </a:lnTo>
                    <a:lnTo>
                      <a:pt x="80" y="60"/>
                    </a:lnTo>
                    <a:lnTo>
                      <a:pt x="78" y="60"/>
                    </a:lnTo>
                    <a:close/>
                    <a:moveTo>
                      <a:pt x="86" y="152"/>
                    </a:moveTo>
                    <a:lnTo>
                      <a:pt x="90" y="154"/>
                    </a:lnTo>
                    <a:lnTo>
                      <a:pt x="88" y="152"/>
                    </a:lnTo>
                    <a:lnTo>
                      <a:pt x="88" y="152"/>
                    </a:lnTo>
                    <a:lnTo>
                      <a:pt x="86" y="152"/>
                    </a:lnTo>
                    <a:close/>
                    <a:moveTo>
                      <a:pt x="64" y="122"/>
                    </a:moveTo>
                    <a:lnTo>
                      <a:pt x="62" y="124"/>
                    </a:lnTo>
                    <a:lnTo>
                      <a:pt x="66" y="128"/>
                    </a:lnTo>
                    <a:lnTo>
                      <a:pt x="66" y="126"/>
                    </a:lnTo>
                    <a:lnTo>
                      <a:pt x="66" y="124"/>
                    </a:lnTo>
                    <a:lnTo>
                      <a:pt x="64" y="122"/>
                    </a:lnTo>
                    <a:close/>
                    <a:moveTo>
                      <a:pt x="60" y="118"/>
                    </a:moveTo>
                    <a:lnTo>
                      <a:pt x="62" y="120"/>
                    </a:lnTo>
                    <a:lnTo>
                      <a:pt x="60" y="122"/>
                    </a:lnTo>
                    <a:lnTo>
                      <a:pt x="60" y="118"/>
                    </a:lnTo>
                    <a:close/>
                    <a:moveTo>
                      <a:pt x="56" y="110"/>
                    </a:moveTo>
                    <a:lnTo>
                      <a:pt x="54" y="112"/>
                    </a:lnTo>
                    <a:lnTo>
                      <a:pt x="56" y="114"/>
                    </a:lnTo>
                    <a:lnTo>
                      <a:pt x="58" y="116"/>
                    </a:lnTo>
                    <a:lnTo>
                      <a:pt x="56" y="110"/>
                    </a:lnTo>
                    <a:close/>
                    <a:moveTo>
                      <a:pt x="42" y="100"/>
                    </a:moveTo>
                    <a:lnTo>
                      <a:pt x="42" y="102"/>
                    </a:lnTo>
                    <a:lnTo>
                      <a:pt x="44" y="104"/>
                    </a:lnTo>
                    <a:lnTo>
                      <a:pt x="48" y="108"/>
                    </a:lnTo>
                    <a:lnTo>
                      <a:pt x="50" y="108"/>
                    </a:lnTo>
                    <a:lnTo>
                      <a:pt x="50" y="104"/>
                    </a:lnTo>
                    <a:lnTo>
                      <a:pt x="46" y="98"/>
                    </a:lnTo>
                    <a:lnTo>
                      <a:pt x="44" y="98"/>
                    </a:lnTo>
                    <a:lnTo>
                      <a:pt x="42" y="100"/>
                    </a:lnTo>
                    <a:close/>
                    <a:moveTo>
                      <a:pt x="40" y="90"/>
                    </a:moveTo>
                    <a:lnTo>
                      <a:pt x="38" y="94"/>
                    </a:lnTo>
                    <a:lnTo>
                      <a:pt x="40" y="96"/>
                    </a:lnTo>
                    <a:lnTo>
                      <a:pt x="42" y="94"/>
                    </a:lnTo>
                    <a:lnTo>
                      <a:pt x="42" y="92"/>
                    </a:lnTo>
                    <a:lnTo>
                      <a:pt x="40" y="90"/>
                    </a:lnTo>
                    <a:close/>
                    <a:moveTo>
                      <a:pt x="42" y="84"/>
                    </a:moveTo>
                    <a:lnTo>
                      <a:pt x="44" y="84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42" y="82"/>
                    </a:lnTo>
                    <a:lnTo>
                      <a:pt x="42" y="84"/>
                    </a:lnTo>
                    <a:close/>
                    <a:moveTo>
                      <a:pt x="24" y="68"/>
                    </a:moveTo>
                    <a:lnTo>
                      <a:pt x="26" y="68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30" y="70"/>
                    </a:lnTo>
                    <a:lnTo>
                      <a:pt x="34" y="72"/>
                    </a:lnTo>
                    <a:lnTo>
                      <a:pt x="34" y="74"/>
                    </a:lnTo>
                    <a:lnTo>
                      <a:pt x="32" y="78"/>
                    </a:lnTo>
                    <a:lnTo>
                      <a:pt x="32" y="78"/>
                    </a:lnTo>
                    <a:lnTo>
                      <a:pt x="28" y="74"/>
                    </a:lnTo>
                    <a:lnTo>
                      <a:pt x="28" y="74"/>
                    </a:lnTo>
                    <a:lnTo>
                      <a:pt x="26" y="70"/>
                    </a:lnTo>
                    <a:lnTo>
                      <a:pt x="24" y="68"/>
                    </a:lnTo>
                    <a:close/>
                    <a:moveTo>
                      <a:pt x="24" y="58"/>
                    </a:moveTo>
                    <a:lnTo>
                      <a:pt x="26" y="60"/>
                    </a:lnTo>
                    <a:lnTo>
                      <a:pt x="26" y="58"/>
                    </a:lnTo>
                    <a:lnTo>
                      <a:pt x="24" y="58"/>
                    </a:lnTo>
                    <a:close/>
                    <a:moveTo>
                      <a:pt x="8" y="48"/>
                    </a:moveTo>
                    <a:lnTo>
                      <a:pt x="6" y="48"/>
                    </a:lnTo>
                    <a:lnTo>
                      <a:pt x="6" y="50"/>
                    </a:lnTo>
                    <a:lnTo>
                      <a:pt x="8" y="52"/>
                    </a:lnTo>
                    <a:lnTo>
                      <a:pt x="10" y="50"/>
                    </a:lnTo>
                    <a:lnTo>
                      <a:pt x="8" y="48"/>
                    </a:lnTo>
                    <a:lnTo>
                      <a:pt x="8" y="48"/>
                    </a:lnTo>
                    <a:close/>
                    <a:moveTo>
                      <a:pt x="0" y="14"/>
                    </a:moveTo>
                    <a:lnTo>
                      <a:pt x="0" y="14"/>
                    </a:lnTo>
                    <a:lnTo>
                      <a:pt x="0" y="18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10" y="32"/>
                    </a:lnTo>
                    <a:lnTo>
                      <a:pt x="12" y="32"/>
                    </a:lnTo>
                    <a:lnTo>
                      <a:pt x="16" y="36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22" y="38"/>
                    </a:lnTo>
                    <a:lnTo>
                      <a:pt x="28" y="46"/>
                    </a:lnTo>
                    <a:lnTo>
                      <a:pt x="32" y="50"/>
                    </a:lnTo>
                    <a:lnTo>
                      <a:pt x="32" y="50"/>
                    </a:lnTo>
                    <a:lnTo>
                      <a:pt x="32" y="54"/>
                    </a:lnTo>
                    <a:lnTo>
                      <a:pt x="34" y="54"/>
                    </a:lnTo>
                    <a:lnTo>
                      <a:pt x="34" y="58"/>
                    </a:lnTo>
                    <a:lnTo>
                      <a:pt x="36" y="58"/>
                    </a:lnTo>
                    <a:lnTo>
                      <a:pt x="38" y="58"/>
                    </a:lnTo>
                    <a:lnTo>
                      <a:pt x="42" y="62"/>
                    </a:lnTo>
                    <a:lnTo>
                      <a:pt x="44" y="64"/>
                    </a:lnTo>
                    <a:lnTo>
                      <a:pt x="44" y="64"/>
                    </a:lnTo>
                    <a:lnTo>
                      <a:pt x="46" y="64"/>
                    </a:lnTo>
                    <a:lnTo>
                      <a:pt x="44" y="66"/>
                    </a:lnTo>
                    <a:lnTo>
                      <a:pt x="46" y="68"/>
                    </a:lnTo>
                    <a:lnTo>
                      <a:pt x="48" y="72"/>
                    </a:lnTo>
                    <a:lnTo>
                      <a:pt x="48" y="72"/>
                    </a:lnTo>
                    <a:lnTo>
                      <a:pt x="50" y="78"/>
                    </a:lnTo>
                    <a:lnTo>
                      <a:pt x="50" y="82"/>
                    </a:lnTo>
                    <a:lnTo>
                      <a:pt x="54" y="82"/>
                    </a:lnTo>
                    <a:lnTo>
                      <a:pt x="58" y="86"/>
                    </a:lnTo>
                    <a:lnTo>
                      <a:pt x="58" y="88"/>
                    </a:lnTo>
                    <a:lnTo>
                      <a:pt x="60" y="94"/>
                    </a:lnTo>
                    <a:lnTo>
                      <a:pt x="64" y="96"/>
                    </a:lnTo>
                    <a:lnTo>
                      <a:pt x="64" y="102"/>
                    </a:lnTo>
                    <a:lnTo>
                      <a:pt x="68" y="110"/>
                    </a:lnTo>
                    <a:lnTo>
                      <a:pt x="68" y="114"/>
                    </a:lnTo>
                    <a:lnTo>
                      <a:pt x="70" y="116"/>
                    </a:lnTo>
                    <a:lnTo>
                      <a:pt x="74" y="120"/>
                    </a:lnTo>
                    <a:lnTo>
                      <a:pt x="78" y="124"/>
                    </a:lnTo>
                    <a:lnTo>
                      <a:pt x="80" y="128"/>
                    </a:lnTo>
                    <a:lnTo>
                      <a:pt x="84" y="130"/>
                    </a:lnTo>
                    <a:lnTo>
                      <a:pt x="84" y="130"/>
                    </a:lnTo>
                    <a:lnTo>
                      <a:pt x="88" y="132"/>
                    </a:lnTo>
                    <a:lnTo>
                      <a:pt x="88" y="136"/>
                    </a:lnTo>
                    <a:lnTo>
                      <a:pt x="90" y="138"/>
                    </a:lnTo>
                    <a:lnTo>
                      <a:pt x="94" y="142"/>
                    </a:lnTo>
                    <a:lnTo>
                      <a:pt x="98" y="144"/>
                    </a:lnTo>
                    <a:lnTo>
                      <a:pt x="100" y="148"/>
                    </a:lnTo>
                    <a:lnTo>
                      <a:pt x="104" y="148"/>
                    </a:lnTo>
                    <a:lnTo>
                      <a:pt x="112" y="154"/>
                    </a:lnTo>
                    <a:lnTo>
                      <a:pt x="112" y="158"/>
                    </a:lnTo>
                    <a:lnTo>
                      <a:pt x="114" y="158"/>
                    </a:lnTo>
                    <a:lnTo>
                      <a:pt x="114" y="160"/>
                    </a:lnTo>
                    <a:lnTo>
                      <a:pt x="116" y="160"/>
                    </a:lnTo>
                    <a:lnTo>
                      <a:pt x="116" y="158"/>
                    </a:lnTo>
                    <a:lnTo>
                      <a:pt x="116" y="156"/>
                    </a:lnTo>
                    <a:lnTo>
                      <a:pt x="116" y="154"/>
                    </a:lnTo>
                    <a:lnTo>
                      <a:pt x="118" y="156"/>
                    </a:lnTo>
                    <a:lnTo>
                      <a:pt x="122" y="160"/>
                    </a:lnTo>
                    <a:lnTo>
                      <a:pt x="124" y="158"/>
                    </a:lnTo>
                    <a:lnTo>
                      <a:pt x="124" y="156"/>
                    </a:lnTo>
                    <a:lnTo>
                      <a:pt x="124" y="154"/>
                    </a:lnTo>
                    <a:lnTo>
                      <a:pt x="126" y="154"/>
                    </a:lnTo>
                    <a:lnTo>
                      <a:pt x="128" y="158"/>
                    </a:lnTo>
                    <a:lnTo>
                      <a:pt x="130" y="158"/>
                    </a:lnTo>
                    <a:lnTo>
                      <a:pt x="132" y="156"/>
                    </a:lnTo>
                    <a:lnTo>
                      <a:pt x="132" y="152"/>
                    </a:lnTo>
                    <a:lnTo>
                      <a:pt x="132" y="144"/>
                    </a:lnTo>
                    <a:lnTo>
                      <a:pt x="132" y="140"/>
                    </a:lnTo>
                    <a:lnTo>
                      <a:pt x="132" y="136"/>
                    </a:lnTo>
                    <a:lnTo>
                      <a:pt x="132" y="134"/>
                    </a:lnTo>
                    <a:lnTo>
                      <a:pt x="132" y="130"/>
                    </a:lnTo>
                    <a:lnTo>
                      <a:pt x="134" y="128"/>
                    </a:lnTo>
                    <a:lnTo>
                      <a:pt x="136" y="126"/>
                    </a:lnTo>
                    <a:lnTo>
                      <a:pt x="136" y="124"/>
                    </a:lnTo>
                    <a:lnTo>
                      <a:pt x="134" y="124"/>
                    </a:lnTo>
                    <a:lnTo>
                      <a:pt x="132" y="122"/>
                    </a:lnTo>
                    <a:lnTo>
                      <a:pt x="130" y="118"/>
                    </a:lnTo>
                    <a:lnTo>
                      <a:pt x="128" y="118"/>
                    </a:lnTo>
                    <a:lnTo>
                      <a:pt x="128" y="116"/>
                    </a:lnTo>
                    <a:lnTo>
                      <a:pt x="126" y="116"/>
                    </a:lnTo>
                    <a:lnTo>
                      <a:pt x="122" y="116"/>
                    </a:lnTo>
                    <a:lnTo>
                      <a:pt x="120" y="116"/>
                    </a:lnTo>
                    <a:lnTo>
                      <a:pt x="118" y="112"/>
                    </a:lnTo>
                    <a:lnTo>
                      <a:pt x="118" y="110"/>
                    </a:lnTo>
                    <a:lnTo>
                      <a:pt x="116" y="110"/>
                    </a:lnTo>
                    <a:lnTo>
                      <a:pt x="118" y="108"/>
                    </a:lnTo>
                    <a:lnTo>
                      <a:pt x="116" y="104"/>
                    </a:lnTo>
                    <a:lnTo>
                      <a:pt x="116" y="98"/>
                    </a:lnTo>
                    <a:lnTo>
                      <a:pt x="112" y="100"/>
                    </a:lnTo>
                    <a:lnTo>
                      <a:pt x="112" y="98"/>
                    </a:lnTo>
                    <a:lnTo>
                      <a:pt x="106" y="98"/>
                    </a:lnTo>
                    <a:lnTo>
                      <a:pt x="102" y="96"/>
                    </a:lnTo>
                    <a:lnTo>
                      <a:pt x="102" y="94"/>
                    </a:lnTo>
                    <a:lnTo>
                      <a:pt x="106" y="92"/>
                    </a:lnTo>
                    <a:lnTo>
                      <a:pt x="108" y="92"/>
                    </a:lnTo>
                    <a:lnTo>
                      <a:pt x="106" y="90"/>
                    </a:lnTo>
                    <a:lnTo>
                      <a:pt x="104" y="90"/>
                    </a:lnTo>
                    <a:lnTo>
                      <a:pt x="102" y="90"/>
                    </a:lnTo>
                    <a:lnTo>
                      <a:pt x="100" y="90"/>
                    </a:lnTo>
                    <a:lnTo>
                      <a:pt x="102" y="90"/>
                    </a:lnTo>
                    <a:lnTo>
                      <a:pt x="104" y="88"/>
                    </a:lnTo>
                    <a:lnTo>
                      <a:pt x="108" y="86"/>
                    </a:lnTo>
                    <a:lnTo>
                      <a:pt x="106" y="84"/>
                    </a:lnTo>
                    <a:lnTo>
                      <a:pt x="104" y="80"/>
                    </a:lnTo>
                    <a:lnTo>
                      <a:pt x="102" y="80"/>
                    </a:lnTo>
                    <a:lnTo>
                      <a:pt x="98" y="82"/>
                    </a:lnTo>
                    <a:lnTo>
                      <a:pt x="96" y="82"/>
                    </a:lnTo>
                    <a:lnTo>
                      <a:pt x="92" y="82"/>
                    </a:lnTo>
                    <a:lnTo>
                      <a:pt x="94" y="82"/>
                    </a:lnTo>
                    <a:lnTo>
                      <a:pt x="96" y="82"/>
                    </a:lnTo>
                    <a:lnTo>
                      <a:pt x="96" y="82"/>
                    </a:lnTo>
                    <a:lnTo>
                      <a:pt x="98" y="80"/>
                    </a:lnTo>
                    <a:lnTo>
                      <a:pt x="98" y="78"/>
                    </a:lnTo>
                    <a:lnTo>
                      <a:pt x="94" y="76"/>
                    </a:lnTo>
                    <a:lnTo>
                      <a:pt x="90" y="76"/>
                    </a:lnTo>
                    <a:lnTo>
                      <a:pt x="88" y="74"/>
                    </a:lnTo>
                    <a:lnTo>
                      <a:pt x="88" y="72"/>
                    </a:lnTo>
                    <a:lnTo>
                      <a:pt x="86" y="70"/>
                    </a:lnTo>
                    <a:lnTo>
                      <a:pt x="82" y="64"/>
                    </a:lnTo>
                    <a:lnTo>
                      <a:pt x="80" y="64"/>
                    </a:lnTo>
                    <a:lnTo>
                      <a:pt x="78" y="64"/>
                    </a:lnTo>
                    <a:lnTo>
                      <a:pt x="76" y="64"/>
                    </a:lnTo>
                    <a:lnTo>
                      <a:pt x="76" y="58"/>
                    </a:lnTo>
                    <a:lnTo>
                      <a:pt x="72" y="56"/>
                    </a:lnTo>
                    <a:lnTo>
                      <a:pt x="68" y="52"/>
                    </a:lnTo>
                    <a:lnTo>
                      <a:pt x="64" y="52"/>
                    </a:lnTo>
                    <a:lnTo>
                      <a:pt x="64" y="54"/>
                    </a:lnTo>
                    <a:lnTo>
                      <a:pt x="62" y="52"/>
                    </a:lnTo>
                    <a:lnTo>
                      <a:pt x="62" y="50"/>
                    </a:lnTo>
                    <a:lnTo>
                      <a:pt x="60" y="50"/>
                    </a:lnTo>
                    <a:lnTo>
                      <a:pt x="58" y="48"/>
                    </a:lnTo>
                    <a:lnTo>
                      <a:pt x="58" y="46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2" y="40"/>
                    </a:lnTo>
                    <a:lnTo>
                      <a:pt x="46" y="36"/>
                    </a:lnTo>
                    <a:lnTo>
                      <a:pt x="44" y="36"/>
                    </a:lnTo>
                    <a:lnTo>
                      <a:pt x="40" y="32"/>
                    </a:lnTo>
                    <a:lnTo>
                      <a:pt x="38" y="32"/>
                    </a:lnTo>
                    <a:lnTo>
                      <a:pt x="36" y="30"/>
                    </a:lnTo>
                    <a:lnTo>
                      <a:pt x="36" y="26"/>
                    </a:lnTo>
                    <a:lnTo>
                      <a:pt x="34" y="24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30" y="18"/>
                    </a:lnTo>
                    <a:lnTo>
                      <a:pt x="26" y="18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8"/>
                    </a:lnTo>
                    <a:lnTo>
                      <a:pt x="12" y="16"/>
                    </a:lnTo>
                    <a:lnTo>
                      <a:pt x="8" y="12"/>
                    </a:lnTo>
                    <a:lnTo>
                      <a:pt x="2" y="12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4" name="India">
                <a:extLst>
                  <a:ext uri="{FF2B5EF4-FFF2-40B4-BE49-F238E27FC236}">
                    <a16:creationId xmlns:a16="http://schemas.microsoft.com/office/drawing/2014/main" id="{6F8C94B2-CBF9-40AD-B80A-E3612B5042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429" y="3587022"/>
                <a:ext cx="662196" cy="643057"/>
              </a:xfrm>
              <a:custGeom>
                <a:avLst/>
                <a:gdLst>
                  <a:gd name="T0" fmla="*/ 118 w 346"/>
                  <a:gd name="T1" fmla="*/ 26 h 336"/>
                  <a:gd name="T2" fmla="*/ 132 w 346"/>
                  <a:gd name="T3" fmla="*/ 36 h 336"/>
                  <a:gd name="T4" fmla="*/ 134 w 346"/>
                  <a:gd name="T5" fmla="*/ 60 h 336"/>
                  <a:gd name="T6" fmla="*/ 164 w 346"/>
                  <a:gd name="T7" fmla="*/ 78 h 336"/>
                  <a:gd name="T8" fmla="*/ 198 w 346"/>
                  <a:gd name="T9" fmla="*/ 88 h 336"/>
                  <a:gd name="T10" fmla="*/ 234 w 346"/>
                  <a:gd name="T11" fmla="*/ 82 h 336"/>
                  <a:gd name="T12" fmla="*/ 244 w 346"/>
                  <a:gd name="T13" fmla="*/ 78 h 336"/>
                  <a:gd name="T14" fmla="*/ 266 w 346"/>
                  <a:gd name="T15" fmla="*/ 86 h 336"/>
                  <a:gd name="T16" fmla="*/ 278 w 346"/>
                  <a:gd name="T17" fmla="*/ 72 h 336"/>
                  <a:gd name="T18" fmla="*/ 294 w 346"/>
                  <a:gd name="T19" fmla="*/ 64 h 336"/>
                  <a:gd name="T20" fmla="*/ 316 w 346"/>
                  <a:gd name="T21" fmla="*/ 52 h 336"/>
                  <a:gd name="T22" fmla="*/ 332 w 346"/>
                  <a:gd name="T23" fmla="*/ 54 h 336"/>
                  <a:gd name="T24" fmla="*/ 338 w 346"/>
                  <a:gd name="T25" fmla="*/ 66 h 336"/>
                  <a:gd name="T26" fmla="*/ 340 w 346"/>
                  <a:gd name="T27" fmla="*/ 76 h 336"/>
                  <a:gd name="T28" fmla="*/ 320 w 346"/>
                  <a:gd name="T29" fmla="*/ 102 h 336"/>
                  <a:gd name="T30" fmla="*/ 306 w 346"/>
                  <a:gd name="T31" fmla="*/ 126 h 336"/>
                  <a:gd name="T32" fmla="*/ 302 w 346"/>
                  <a:gd name="T33" fmla="*/ 154 h 336"/>
                  <a:gd name="T34" fmla="*/ 296 w 346"/>
                  <a:gd name="T35" fmla="*/ 148 h 336"/>
                  <a:gd name="T36" fmla="*/ 288 w 346"/>
                  <a:gd name="T37" fmla="*/ 132 h 336"/>
                  <a:gd name="T38" fmla="*/ 282 w 346"/>
                  <a:gd name="T39" fmla="*/ 136 h 336"/>
                  <a:gd name="T40" fmla="*/ 284 w 346"/>
                  <a:gd name="T41" fmla="*/ 126 h 336"/>
                  <a:gd name="T42" fmla="*/ 286 w 346"/>
                  <a:gd name="T43" fmla="*/ 110 h 336"/>
                  <a:gd name="T44" fmla="*/ 260 w 346"/>
                  <a:gd name="T45" fmla="*/ 108 h 336"/>
                  <a:gd name="T46" fmla="*/ 252 w 346"/>
                  <a:gd name="T47" fmla="*/ 96 h 336"/>
                  <a:gd name="T48" fmla="*/ 242 w 346"/>
                  <a:gd name="T49" fmla="*/ 92 h 336"/>
                  <a:gd name="T50" fmla="*/ 242 w 346"/>
                  <a:gd name="T51" fmla="*/ 104 h 336"/>
                  <a:gd name="T52" fmla="*/ 240 w 346"/>
                  <a:gd name="T53" fmla="*/ 114 h 336"/>
                  <a:gd name="T54" fmla="*/ 254 w 346"/>
                  <a:gd name="T55" fmla="*/ 146 h 336"/>
                  <a:gd name="T56" fmla="*/ 252 w 346"/>
                  <a:gd name="T57" fmla="*/ 160 h 336"/>
                  <a:gd name="T58" fmla="*/ 244 w 346"/>
                  <a:gd name="T59" fmla="*/ 158 h 336"/>
                  <a:gd name="T60" fmla="*/ 242 w 346"/>
                  <a:gd name="T61" fmla="*/ 154 h 336"/>
                  <a:gd name="T62" fmla="*/ 230 w 346"/>
                  <a:gd name="T63" fmla="*/ 172 h 336"/>
                  <a:gd name="T64" fmla="*/ 214 w 346"/>
                  <a:gd name="T65" fmla="*/ 186 h 336"/>
                  <a:gd name="T66" fmla="*/ 214 w 346"/>
                  <a:gd name="T67" fmla="*/ 188 h 336"/>
                  <a:gd name="T68" fmla="*/ 180 w 346"/>
                  <a:gd name="T69" fmla="*/ 226 h 336"/>
                  <a:gd name="T70" fmla="*/ 160 w 346"/>
                  <a:gd name="T71" fmla="*/ 236 h 336"/>
                  <a:gd name="T72" fmla="*/ 158 w 346"/>
                  <a:gd name="T73" fmla="*/ 276 h 336"/>
                  <a:gd name="T74" fmla="*/ 148 w 346"/>
                  <a:gd name="T75" fmla="*/ 310 h 336"/>
                  <a:gd name="T76" fmla="*/ 146 w 346"/>
                  <a:gd name="T77" fmla="*/ 322 h 336"/>
                  <a:gd name="T78" fmla="*/ 132 w 346"/>
                  <a:gd name="T79" fmla="*/ 334 h 336"/>
                  <a:gd name="T80" fmla="*/ 106 w 346"/>
                  <a:gd name="T81" fmla="*/ 304 h 336"/>
                  <a:gd name="T82" fmla="*/ 90 w 346"/>
                  <a:gd name="T83" fmla="*/ 280 h 336"/>
                  <a:gd name="T84" fmla="*/ 80 w 346"/>
                  <a:gd name="T85" fmla="*/ 250 h 336"/>
                  <a:gd name="T86" fmla="*/ 68 w 346"/>
                  <a:gd name="T87" fmla="*/ 224 h 336"/>
                  <a:gd name="T88" fmla="*/ 62 w 346"/>
                  <a:gd name="T89" fmla="*/ 196 h 336"/>
                  <a:gd name="T90" fmla="*/ 56 w 346"/>
                  <a:gd name="T91" fmla="*/ 170 h 336"/>
                  <a:gd name="T92" fmla="*/ 52 w 346"/>
                  <a:gd name="T93" fmla="*/ 156 h 336"/>
                  <a:gd name="T94" fmla="*/ 50 w 346"/>
                  <a:gd name="T95" fmla="*/ 148 h 336"/>
                  <a:gd name="T96" fmla="*/ 38 w 346"/>
                  <a:gd name="T97" fmla="*/ 174 h 336"/>
                  <a:gd name="T98" fmla="*/ 8 w 346"/>
                  <a:gd name="T99" fmla="*/ 152 h 336"/>
                  <a:gd name="T100" fmla="*/ 18 w 346"/>
                  <a:gd name="T101" fmla="*/ 154 h 336"/>
                  <a:gd name="T102" fmla="*/ 26 w 346"/>
                  <a:gd name="T103" fmla="*/ 142 h 336"/>
                  <a:gd name="T104" fmla="*/ 4 w 346"/>
                  <a:gd name="T105" fmla="*/ 134 h 336"/>
                  <a:gd name="T106" fmla="*/ 8 w 346"/>
                  <a:gd name="T107" fmla="*/ 126 h 336"/>
                  <a:gd name="T108" fmla="*/ 30 w 346"/>
                  <a:gd name="T109" fmla="*/ 122 h 336"/>
                  <a:gd name="T110" fmla="*/ 18 w 346"/>
                  <a:gd name="T111" fmla="*/ 96 h 336"/>
                  <a:gd name="T112" fmla="*/ 14 w 346"/>
                  <a:gd name="T113" fmla="*/ 78 h 336"/>
                  <a:gd name="T114" fmla="*/ 38 w 346"/>
                  <a:gd name="T115" fmla="*/ 72 h 336"/>
                  <a:gd name="T116" fmla="*/ 54 w 346"/>
                  <a:gd name="T117" fmla="*/ 42 h 336"/>
                  <a:gd name="T118" fmla="*/ 68 w 346"/>
                  <a:gd name="T119" fmla="*/ 14 h 336"/>
                  <a:gd name="T120" fmla="*/ 98 w 346"/>
                  <a:gd name="T121" fmla="*/ 2 h 336"/>
                  <a:gd name="T122" fmla="*/ 250 w 346"/>
                  <a:gd name="T123" fmla="*/ 160 h 336"/>
                  <a:gd name="T124" fmla="*/ 248 w 346"/>
                  <a:gd name="T125" fmla="*/ 162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46" h="336">
                    <a:moveTo>
                      <a:pt x="110" y="10"/>
                    </a:moveTo>
                    <a:lnTo>
                      <a:pt x="112" y="12"/>
                    </a:lnTo>
                    <a:lnTo>
                      <a:pt x="112" y="14"/>
                    </a:lnTo>
                    <a:lnTo>
                      <a:pt x="114" y="14"/>
                    </a:lnTo>
                    <a:lnTo>
                      <a:pt x="114" y="20"/>
                    </a:lnTo>
                    <a:lnTo>
                      <a:pt x="116" y="22"/>
                    </a:lnTo>
                    <a:lnTo>
                      <a:pt x="114" y="24"/>
                    </a:lnTo>
                    <a:lnTo>
                      <a:pt x="116" y="24"/>
                    </a:lnTo>
                    <a:lnTo>
                      <a:pt x="118" y="26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20" y="32"/>
                    </a:lnTo>
                    <a:lnTo>
                      <a:pt x="122" y="32"/>
                    </a:lnTo>
                    <a:lnTo>
                      <a:pt x="124" y="30"/>
                    </a:lnTo>
                    <a:lnTo>
                      <a:pt x="126" y="30"/>
                    </a:lnTo>
                    <a:lnTo>
                      <a:pt x="128" y="32"/>
                    </a:lnTo>
                    <a:lnTo>
                      <a:pt x="130" y="32"/>
                    </a:lnTo>
                    <a:lnTo>
                      <a:pt x="132" y="36"/>
                    </a:lnTo>
                    <a:lnTo>
                      <a:pt x="134" y="36"/>
                    </a:lnTo>
                    <a:lnTo>
                      <a:pt x="136" y="38"/>
                    </a:lnTo>
                    <a:lnTo>
                      <a:pt x="138" y="38"/>
                    </a:lnTo>
                    <a:lnTo>
                      <a:pt x="138" y="40"/>
                    </a:lnTo>
                    <a:lnTo>
                      <a:pt x="140" y="40"/>
                    </a:lnTo>
                    <a:lnTo>
                      <a:pt x="140" y="44"/>
                    </a:lnTo>
                    <a:lnTo>
                      <a:pt x="138" y="52"/>
                    </a:lnTo>
                    <a:lnTo>
                      <a:pt x="138" y="56"/>
                    </a:lnTo>
                    <a:lnTo>
                      <a:pt x="134" y="60"/>
                    </a:lnTo>
                    <a:lnTo>
                      <a:pt x="136" y="62"/>
                    </a:lnTo>
                    <a:lnTo>
                      <a:pt x="138" y="64"/>
                    </a:lnTo>
                    <a:lnTo>
                      <a:pt x="140" y="64"/>
                    </a:lnTo>
                    <a:lnTo>
                      <a:pt x="142" y="64"/>
                    </a:lnTo>
                    <a:lnTo>
                      <a:pt x="144" y="66"/>
                    </a:lnTo>
                    <a:lnTo>
                      <a:pt x="150" y="68"/>
                    </a:lnTo>
                    <a:lnTo>
                      <a:pt x="154" y="72"/>
                    </a:lnTo>
                    <a:lnTo>
                      <a:pt x="158" y="76"/>
                    </a:lnTo>
                    <a:lnTo>
                      <a:pt x="164" y="78"/>
                    </a:lnTo>
                    <a:lnTo>
                      <a:pt x="166" y="78"/>
                    </a:lnTo>
                    <a:lnTo>
                      <a:pt x="168" y="78"/>
                    </a:lnTo>
                    <a:lnTo>
                      <a:pt x="172" y="82"/>
                    </a:lnTo>
                    <a:lnTo>
                      <a:pt x="180" y="80"/>
                    </a:lnTo>
                    <a:lnTo>
                      <a:pt x="182" y="82"/>
                    </a:lnTo>
                    <a:lnTo>
                      <a:pt x="188" y="80"/>
                    </a:lnTo>
                    <a:lnTo>
                      <a:pt x="194" y="82"/>
                    </a:lnTo>
                    <a:lnTo>
                      <a:pt x="194" y="86"/>
                    </a:lnTo>
                    <a:lnTo>
                      <a:pt x="198" y="88"/>
                    </a:lnTo>
                    <a:lnTo>
                      <a:pt x="204" y="90"/>
                    </a:lnTo>
                    <a:lnTo>
                      <a:pt x="206" y="90"/>
                    </a:lnTo>
                    <a:lnTo>
                      <a:pt x="210" y="88"/>
                    </a:lnTo>
                    <a:lnTo>
                      <a:pt x="222" y="92"/>
                    </a:lnTo>
                    <a:lnTo>
                      <a:pt x="224" y="92"/>
                    </a:lnTo>
                    <a:lnTo>
                      <a:pt x="228" y="94"/>
                    </a:lnTo>
                    <a:lnTo>
                      <a:pt x="236" y="92"/>
                    </a:lnTo>
                    <a:lnTo>
                      <a:pt x="236" y="86"/>
                    </a:lnTo>
                    <a:lnTo>
                      <a:pt x="234" y="82"/>
                    </a:lnTo>
                    <a:lnTo>
                      <a:pt x="236" y="76"/>
                    </a:lnTo>
                    <a:lnTo>
                      <a:pt x="236" y="74"/>
                    </a:lnTo>
                    <a:lnTo>
                      <a:pt x="236" y="74"/>
                    </a:lnTo>
                    <a:lnTo>
                      <a:pt x="238" y="70"/>
                    </a:lnTo>
                    <a:lnTo>
                      <a:pt x="240" y="70"/>
                    </a:lnTo>
                    <a:lnTo>
                      <a:pt x="242" y="74"/>
                    </a:lnTo>
                    <a:lnTo>
                      <a:pt x="242" y="76"/>
                    </a:lnTo>
                    <a:lnTo>
                      <a:pt x="244" y="78"/>
                    </a:lnTo>
                    <a:lnTo>
                      <a:pt x="244" y="78"/>
                    </a:lnTo>
                    <a:lnTo>
                      <a:pt x="244" y="82"/>
                    </a:lnTo>
                    <a:lnTo>
                      <a:pt x="244" y="84"/>
                    </a:lnTo>
                    <a:lnTo>
                      <a:pt x="246" y="86"/>
                    </a:lnTo>
                    <a:lnTo>
                      <a:pt x="250" y="88"/>
                    </a:lnTo>
                    <a:lnTo>
                      <a:pt x="252" y="86"/>
                    </a:lnTo>
                    <a:lnTo>
                      <a:pt x="258" y="90"/>
                    </a:lnTo>
                    <a:lnTo>
                      <a:pt x="260" y="90"/>
                    </a:lnTo>
                    <a:lnTo>
                      <a:pt x="264" y="88"/>
                    </a:lnTo>
                    <a:lnTo>
                      <a:pt x="266" y="86"/>
                    </a:lnTo>
                    <a:lnTo>
                      <a:pt x="268" y="88"/>
                    </a:lnTo>
                    <a:lnTo>
                      <a:pt x="272" y="86"/>
                    </a:lnTo>
                    <a:lnTo>
                      <a:pt x="276" y="86"/>
                    </a:lnTo>
                    <a:lnTo>
                      <a:pt x="282" y="86"/>
                    </a:lnTo>
                    <a:lnTo>
                      <a:pt x="282" y="84"/>
                    </a:lnTo>
                    <a:lnTo>
                      <a:pt x="282" y="80"/>
                    </a:lnTo>
                    <a:lnTo>
                      <a:pt x="278" y="78"/>
                    </a:lnTo>
                    <a:lnTo>
                      <a:pt x="276" y="76"/>
                    </a:lnTo>
                    <a:lnTo>
                      <a:pt x="278" y="72"/>
                    </a:lnTo>
                    <a:lnTo>
                      <a:pt x="280" y="72"/>
                    </a:lnTo>
                    <a:lnTo>
                      <a:pt x="284" y="72"/>
                    </a:lnTo>
                    <a:lnTo>
                      <a:pt x="286" y="72"/>
                    </a:lnTo>
                    <a:lnTo>
                      <a:pt x="288" y="68"/>
                    </a:lnTo>
                    <a:lnTo>
                      <a:pt x="290" y="68"/>
                    </a:lnTo>
                    <a:lnTo>
                      <a:pt x="292" y="68"/>
                    </a:lnTo>
                    <a:lnTo>
                      <a:pt x="292" y="66"/>
                    </a:lnTo>
                    <a:lnTo>
                      <a:pt x="294" y="66"/>
                    </a:lnTo>
                    <a:lnTo>
                      <a:pt x="294" y="64"/>
                    </a:lnTo>
                    <a:lnTo>
                      <a:pt x="296" y="60"/>
                    </a:lnTo>
                    <a:lnTo>
                      <a:pt x="300" y="60"/>
                    </a:lnTo>
                    <a:lnTo>
                      <a:pt x="304" y="58"/>
                    </a:lnTo>
                    <a:lnTo>
                      <a:pt x="306" y="56"/>
                    </a:lnTo>
                    <a:lnTo>
                      <a:pt x="306" y="52"/>
                    </a:lnTo>
                    <a:lnTo>
                      <a:pt x="308" y="52"/>
                    </a:lnTo>
                    <a:lnTo>
                      <a:pt x="312" y="50"/>
                    </a:lnTo>
                    <a:lnTo>
                      <a:pt x="312" y="54"/>
                    </a:lnTo>
                    <a:lnTo>
                      <a:pt x="316" y="52"/>
                    </a:lnTo>
                    <a:lnTo>
                      <a:pt x="320" y="54"/>
                    </a:lnTo>
                    <a:lnTo>
                      <a:pt x="322" y="52"/>
                    </a:lnTo>
                    <a:lnTo>
                      <a:pt x="322" y="50"/>
                    </a:lnTo>
                    <a:lnTo>
                      <a:pt x="328" y="48"/>
                    </a:lnTo>
                    <a:lnTo>
                      <a:pt x="330" y="48"/>
                    </a:lnTo>
                    <a:lnTo>
                      <a:pt x="330" y="50"/>
                    </a:lnTo>
                    <a:lnTo>
                      <a:pt x="332" y="50"/>
                    </a:lnTo>
                    <a:lnTo>
                      <a:pt x="332" y="50"/>
                    </a:lnTo>
                    <a:lnTo>
                      <a:pt x="332" y="54"/>
                    </a:lnTo>
                    <a:lnTo>
                      <a:pt x="332" y="56"/>
                    </a:lnTo>
                    <a:lnTo>
                      <a:pt x="334" y="56"/>
                    </a:lnTo>
                    <a:lnTo>
                      <a:pt x="334" y="56"/>
                    </a:lnTo>
                    <a:lnTo>
                      <a:pt x="336" y="56"/>
                    </a:lnTo>
                    <a:lnTo>
                      <a:pt x="338" y="60"/>
                    </a:lnTo>
                    <a:lnTo>
                      <a:pt x="338" y="62"/>
                    </a:lnTo>
                    <a:lnTo>
                      <a:pt x="336" y="64"/>
                    </a:lnTo>
                    <a:lnTo>
                      <a:pt x="336" y="66"/>
                    </a:lnTo>
                    <a:lnTo>
                      <a:pt x="338" y="66"/>
                    </a:lnTo>
                    <a:lnTo>
                      <a:pt x="340" y="64"/>
                    </a:lnTo>
                    <a:lnTo>
                      <a:pt x="342" y="66"/>
                    </a:lnTo>
                    <a:lnTo>
                      <a:pt x="346" y="68"/>
                    </a:lnTo>
                    <a:lnTo>
                      <a:pt x="346" y="70"/>
                    </a:lnTo>
                    <a:lnTo>
                      <a:pt x="342" y="72"/>
                    </a:lnTo>
                    <a:lnTo>
                      <a:pt x="342" y="76"/>
                    </a:lnTo>
                    <a:lnTo>
                      <a:pt x="344" y="78"/>
                    </a:lnTo>
                    <a:lnTo>
                      <a:pt x="340" y="78"/>
                    </a:lnTo>
                    <a:lnTo>
                      <a:pt x="340" y="76"/>
                    </a:lnTo>
                    <a:lnTo>
                      <a:pt x="336" y="78"/>
                    </a:lnTo>
                    <a:lnTo>
                      <a:pt x="332" y="78"/>
                    </a:lnTo>
                    <a:lnTo>
                      <a:pt x="330" y="82"/>
                    </a:lnTo>
                    <a:lnTo>
                      <a:pt x="328" y="86"/>
                    </a:lnTo>
                    <a:lnTo>
                      <a:pt x="324" y="86"/>
                    </a:lnTo>
                    <a:lnTo>
                      <a:pt x="320" y="92"/>
                    </a:lnTo>
                    <a:lnTo>
                      <a:pt x="320" y="96"/>
                    </a:lnTo>
                    <a:lnTo>
                      <a:pt x="322" y="98"/>
                    </a:lnTo>
                    <a:lnTo>
                      <a:pt x="320" y="102"/>
                    </a:lnTo>
                    <a:lnTo>
                      <a:pt x="316" y="108"/>
                    </a:lnTo>
                    <a:lnTo>
                      <a:pt x="316" y="110"/>
                    </a:lnTo>
                    <a:lnTo>
                      <a:pt x="318" y="112"/>
                    </a:lnTo>
                    <a:lnTo>
                      <a:pt x="316" y="118"/>
                    </a:lnTo>
                    <a:lnTo>
                      <a:pt x="316" y="122"/>
                    </a:lnTo>
                    <a:lnTo>
                      <a:pt x="314" y="128"/>
                    </a:lnTo>
                    <a:lnTo>
                      <a:pt x="310" y="128"/>
                    </a:lnTo>
                    <a:lnTo>
                      <a:pt x="308" y="126"/>
                    </a:lnTo>
                    <a:lnTo>
                      <a:pt x="306" y="126"/>
                    </a:lnTo>
                    <a:lnTo>
                      <a:pt x="306" y="132"/>
                    </a:lnTo>
                    <a:lnTo>
                      <a:pt x="306" y="136"/>
                    </a:lnTo>
                    <a:lnTo>
                      <a:pt x="306" y="140"/>
                    </a:lnTo>
                    <a:lnTo>
                      <a:pt x="304" y="140"/>
                    </a:lnTo>
                    <a:lnTo>
                      <a:pt x="304" y="144"/>
                    </a:lnTo>
                    <a:lnTo>
                      <a:pt x="304" y="146"/>
                    </a:lnTo>
                    <a:lnTo>
                      <a:pt x="304" y="148"/>
                    </a:lnTo>
                    <a:lnTo>
                      <a:pt x="304" y="154"/>
                    </a:lnTo>
                    <a:lnTo>
                      <a:pt x="302" y="154"/>
                    </a:lnTo>
                    <a:lnTo>
                      <a:pt x="300" y="154"/>
                    </a:lnTo>
                    <a:lnTo>
                      <a:pt x="300" y="156"/>
                    </a:lnTo>
                    <a:lnTo>
                      <a:pt x="300" y="156"/>
                    </a:lnTo>
                    <a:lnTo>
                      <a:pt x="300" y="156"/>
                    </a:lnTo>
                    <a:lnTo>
                      <a:pt x="298" y="156"/>
                    </a:lnTo>
                    <a:lnTo>
                      <a:pt x="298" y="154"/>
                    </a:lnTo>
                    <a:lnTo>
                      <a:pt x="298" y="154"/>
                    </a:lnTo>
                    <a:lnTo>
                      <a:pt x="298" y="152"/>
                    </a:lnTo>
                    <a:lnTo>
                      <a:pt x="296" y="148"/>
                    </a:lnTo>
                    <a:lnTo>
                      <a:pt x="296" y="142"/>
                    </a:lnTo>
                    <a:lnTo>
                      <a:pt x="296" y="140"/>
                    </a:lnTo>
                    <a:lnTo>
                      <a:pt x="296" y="138"/>
                    </a:lnTo>
                    <a:lnTo>
                      <a:pt x="294" y="134"/>
                    </a:lnTo>
                    <a:lnTo>
                      <a:pt x="294" y="134"/>
                    </a:lnTo>
                    <a:lnTo>
                      <a:pt x="292" y="132"/>
                    </a:lnTo>
                    <a:lnTo>
                      <a:pt x="290" y="132"/>
                    </a:lnTo>
                    <a:lnTo>
                      <a:pt x="290" y="132"/>
                    </a:lnTo>
                    <a:lnTo>
                      <a:pt x="288" y="132"/>
                    </a:lnTo>
                    <a:lnTo>
                      <a:pt x="288" y="134"/>
                    </a:lnTo>
                    <a:lnTo>
                      <a:pt x="288" y="134"/>
                    </a:lnTo>
                    <a:lnTo>
                      <a:pt x="288" y="136"/>
                    </a:lnTo>
                    <a:lnTo>
                      <a:pt x="286" y="138"/>
                    </a:lnTo>
                    <a:lnTo>
                      <a:pt x="288" y="138"/>
                    </a:lnTo>
                    <a:lnTo>
                      <a:pt x="288" y="140"/>
                    </a:lnTo>
                    <a:lnTo>
                      <a:pt x="286" y="140"/>
                    </a:lnTo>
                    <a:lnTo>
                      <a:pt x="284" y="138"/>
                    </a:lnTo>
                    <a:lnTo>
                      <a:pt x="282" y="136"/>
                    </a:lnTo>
                    <a:lnTo>
                      <a:pt x="282" y="134"/>
                    </a:lnTo>
                    <a:lnTo>
                      <a:pt x="280" y="134"/>
                    </a:lnTo>
                    <a:lnTo>
                      <a:pt x="278" y="130"/>
                    </a:lnTo>
                    <a:lnTo>
                      <a:pt x="278" y="128"/>
                    </a:lnTo>
                    <a:lnTo>
                      <a:pt x="280" y="128"/>
                    </a:lnTo>
                    <a:lnTo>
                      <a:pt x="280" y="126"/>
                    </a:lnTo>
                    <a:lnTo>
                      <a:pt x="282" y="124"/>
                    </a:lnTo>
                    <a:lnTo>
                      <a:pt x="284" y="126"/>
                    </a:lnTo>
                    <a:lnTo>
                      <a:pt x="284" y="126"/>
                    </a:lnTo>
                    <a:lnTo>
                      <a:pt x="286" y="124"/>
                    </a:lnTo>
                    <a:lnTo>
                      <a:pt x="286" y="122"/>
                    </a:lnTo>
                    <a:lnTo>
                      <a:pt x="288" y="122"/>
                    </a:lnTo>
                    <a:lnTo>
                      <a:pt x="290" y="118"/>
                    </a:lnTo>
                    <a:lnTo>
                      <a:pt x="290" y="114"/>
                    </a:lnTo>
                    <a:lnTo>
                      <a:pt x="292" y="112"/>
                    </a:lnTo>
                    <a:lnTo>
                      <a:pt x="290" y="112"/>
                    </a:lnTo>
                    <a:lnTo>
                      <a:pt x="288" y="110"/>
                    </a:lnTo>
                    <a:lnTo>
                      <a:pt x="286" y="110"/>
                    </a:lnTo>
                    <a:lnTo>
                      <a:pt x="284" y="110"/>
                    </a:lnTo>
                    <a:lnTo>
                      <a:pt x="284" y="110"/>
                    </a:lnTo>
                    <a:lnTo>
                      <a:pt x="278" y="110"/>
                    </a:lnTo>
                    <a:lnTo>
                      <a:pt x="276" y="110"/>
                    </a:lnTo>
                    <a:lnTo>
                      <a:pt x="270" y="110"/>
                    </a:lnTo>
                    <a:lnTo>
                      <a:pt x="268" y="110"/>
                    </a:lnTo>
                    <a:lnTo>
                      <a:pt x="264" y="108"/>
                    </a:lnTo>
                    <a:lnTo>
                      <a:pt x="262" y="108"/>
                    </a:lnTo>
                    <a:lnTo>
                      <a:pt x="260" y="108"/>
                    </a:lnTo>
                    <a:lnTo>
                      <a:pt x="260" y="106"/>
                    </a:lnTo>
                    <a:lnTo>
                      <a:pt x="258" y="104"/>
                    </a:lnTo>
                    <a:lnTo>
                      <a:pt x="258" y="102"/>
                    </a:lnTo>
                    <a:lnTo>
                      <a:pt x="258" y="98"/>
                    </a:lnTo>
                    <a:lnTo>
                      <a:pt x="256" y="96"/>
                    </a:lnTo>
                    <a:lnTo>
                      <a:pt x="256" y="96"/>
                    </a:lnTo>
                    <a:lnTo>
                      <a:pt x="256" y="98"/>
                    </a:lnTo>
                    <a:lnTo>
                      <a:pt x="252" y="96"/>
                    </a:lnTo>
                    <a:lnTo>
                      <a:pt x="252" y="96"/>
                    </a:lnTo>
                    <a:lnTo>
                      <a:pt x="250" y="94"/>
                    </a:lnTo>
                    <a:lnTo>
                      <a:pt x="248" y="94"/>
                    </a:lnTo>
                    <a:lnTo>
                      <a:pt x="248" y="94"/>
                    </a:lnTo>
                    <a:lnTo>
                      <a:pt x="250" y="96"/>
                    </a:lnTo>
                    <a:lnTo>
                      <a:pt x="248" y="96"/>
                    </a:lnTo>
                    <a:lnTo>
                      <a:pt x="246" y="96"/>
                    </a:lnTo>
                    <a:lnTo>
                      <a:pt x="244" y="94"/>
                    </a:lnTo>
                    <a:lnTo>
                      <a:pt x="244" y="92"/>
                    </a:lnTo>
                    <a:lnTo>
                      <a:pt x="242" y="92"/>
                    </a:lnTo>
                    <a:lnTo>
                      <a:pt x="242" y="90"/>
                    </a:lnTo>
                    <a:lnTo>
                      <a:pt x="242" y="92"/>
                    </a:lnTo>
                    <a:lnTo>
                      <a:pt x="240" y="92"/>
                    </a:lnTo>
                    <a:lnTo>
                      <a:pt x="240" y="92"/>
                    </a:lnTo>
                    <a:lnTo>
                      <a:pt x="242" y="94"/>
                    </a:lnTo>
                    <a:lnTo>
                      <a:pt x="240" y="98"/>
                    </a:lnTo>
                    <a:lnTo>
                      <a:pt x="238" y="100"/>
                    </a:lnTo>
                    <a:lnTo>
                      <a:pt x="238" y="102"/>
                    </a:lnTo>
                    <a:lnTo>
                      <a:pt x="242" y="104"/>
                    </a:lnTo>
                    <a:lnTo>
                      <a:pt x="246" y="104"/>
                    </a:lnTo>
                    <a:lnTo>
                      <a:pt x="248" y="104"/>
                    </a:lnTo>
                    <a:lnTo>
                      <a:pt x="248" y="106"/>
                    </a:lnTo>
                    <a:lnTo>
                      <a:pt x="248" y="108"/>
                    </a:lnTo>
                    <a:lnTo>
                      <a:pt x="248" y="110"/>
                    </a:lnTo>
                    <a:lnTo>
                      <a:pt x="246" y="110"/>
                    </a:lnTo>
                    <a:lnTo>
                      <a:pt x="244" y="110"/>
                    </a:lnTo>
                    <a:lnTo>
                      <a:pt x="242" y="114"/>
                    </a:lnTo>
                    <a:lnTo>
                      <a:pt x="240" y="114"/>
                    </a:lnTo>
                    <a:lnTo>
                      <a:pt x="240" y="120"/>
                    </a:lnTo>
                    <a:lnTo>
                      <a:pt x="242" y="122"/>
                    </a:lnTo>
                    <a:lnTo>
                      <a:pt x="246" y="124"/>
                    </a:lnTo>
                    <a:lnTo>
                      <a:pt x="250" y="128"/>
                    </a:lnTo>
                    <a:lnTo>
                      <a:pt x="250" y="132"/>
                    </a:lnTo>
                    <a:lnTo>
                      <a:pt x="250" y="134"/>
                    </a:lnTo>
                    <a:lnTo>
                      <a:pt x="250" y="138"/>
                    </a:lnTo>
                    <a:lnTo>
                      <a:pt x="250" y="140"/>
                    </a:lnTo>
                    <a:lnTo>
                      <a:pt x="254" y="146"/>
                    </a:lnTo>
                    <a:lnTo>
                      <a:pt x="254" y="150"/>
                    </a:lnTo>
                    <a:lnTo>
                      <a:pt x="256" y="152"/>
                    </a:lnTo>
                    <a:lnTo>
                      <a:pt x="256" y="154"/>
                    </a:lnTo>
                    <a:lnTo>
                      <a:pt x="256" y="156"/>
                    </a:lnTo>
                    <a:lnTo>
                      <a:pt x="256" y="158"/>
                    </a:lnTo>
                    <a:lnTo>
                      <a:pt x="256" y="160"/>
                    </a:lnTo>
                    <a:lnTo>
                      <a:pt x="254" y="158"/>
                    </a:lnTo>
                    <a:lnTo>
                      <a:pt x="254" y="160"/>
                    </a:lnTo>
                    <a:lnTo>
                      <a:pt x="252" y="160"/>
                    </a:lnTo>
                    <a:lnTo>
                      <a:pt x="250" y="156"/>
                    </a:lnTo>
                    <a:lnTo>
                      <a:pt x="250" y="154"/>
                    </a:lnTo>
                    <a:lnTo>
                      <a:pt x="250" y="156"/>
                    </a:lnTo>
                    <a:lnTo>
                      <a:pt x="250" y="158"/>
                    </a:lnTo>
                    <a:lnTo>
                      <a:pt x="250" y="156"/>
                    </a:lnTo>
                    <a:lnTo>
                      <a:pt x="250" y="158"/>
                    </a:lnTo>
                    <a:lnTo>
                      <a:pt x="248" y="158"/>
                    </a:lnTo>
                    <a:lnTo>
                      <a:pt x="246" y="158"/>
                    </a:lnTo>
                    <a:lnTo>
                      <a:pt x="244" y="158"/>
                    </a:lnTo>
                    <a:lnTo>
                      <a:pt x="244" y="154"/>
                    </a:lnTo>
                    <a:lnTo>
                      <a:pt x="244" y="152"/>
                    </a:lnTo>
                    <a:lnTo>
                      <a:pt x="242" y="150"/>
                    </a:lnTo>
                    <a:lnTo>
                      <a:pt x="240" y="150"/>
                    </a:lnTo>
                    <a:lnTo>
                      <a:pt x="240" y="152"/>
                    </a:lnTo>
                    <a:lnTo>
                      <a:pt x="242" y="152"/>
                    </a:lnTo>
                    <a:lnTo>
                      <a:pt x="242" y="152"/>
                    </a:lnTo>
                    <a:lnTo>
                      <a:pt x="242" y="154"/>
                    </a:lnTo>
                    <a:lnTo>
                      <a:pt x="242" y="154"/>
                    </a:lnTo>
                    <a:lnTo>
                      <a:pt x="242" y="156"/>
                    </a:lnTo>
                    <a:lnTo>
                      <a:pt x="240" y="160"/>
                    </a:lnTo>
                    <a:lnTo>
                      <a:pt x="232" y="162"/>
                    </a:lnTo>
                    <a:lnTo>
                      <a:pt x="230" y="162"/>
                    </a:lnTo>
                    <a:lnTo>
                      <a:pt x="230" y="164"/>
                    </a:lnTo>
                    <a:lnTo>
                      <a:pt x="228" y="168"/>
                    </a:lnTo>
                    <a:lnTo>
                      <a:pt x="230" y="168"/>
                    </a:lnTo>
                    <a:lnTo>
                      <a:pt x="230" y="172"/>
                    </a:lnTo>
                    <a:lnTo>
                      <a:pt x="230" y="172"/>
                    </a:lnTo>
                    <a:lnTo>
                      <a:pt x="232" y="172"/>
                    </a:lnTo>
                    <a:lnTo>
                      <a:pt x="228" y="174"/>
                    </a:lnTo>
                    <a:lnTo>
                      <a:pt x="228" y="176"/>
                    </a:lnTo>
                    <a:lnTo>
                      <a:pt x="226" y="178"/>
                    </a:lnTo>
                    <a:lnTo>
                      <a:pt x="228" y="178"/>
                    </a:lnTo>
                    <a:lnTo>
                      <a:pt x="222" y="182"/>
                    </a:lnTo>
                    <a:lnTo>
                      <a:pt x="222" y="184"/>
                    </a:lnTo>
                    <a:lnTo>
                      <a:pt x="216" y="188"/>
                    </a:lnTo>
                    <a:lnTo>
                      <a:pt x="214" y="186"/>
                    </a:lnTo>
                    <a:lnTo>
                      <a:pt x="214" y="184"/>
                    </a:lnTo>
                    <a:lnTo>
                      <a:pt x="214" y="184"/>
                    </a:lnTo>
                    <a:lnTo>
                      <a:pt x="214" y="184"/>
                    </a:lnTo>
                    <a:lnTo>
                      <a:pt x="212" y="186"/>
                    </a:lnTo>
                    <a:lnTo>
                      <a:pt x="210" y="186"/>
                    </a:lnTo>
                    <a:lnTo>
                      <a:pt x="210" y="188"/>
                    </a:lnTo>
                    <a:lnTo>
                      <a:pt x="212" y="188"/>
                    </a:lnTo>
                    <a:lnTo>
                      <a:pt x="212" y="188"/>
                    </a:lnTo>
                    <a:lnTo>
                      <a:pt x="214" y="188"/>
                    </a:lnTo>
                    <a:lnTo>
                      <a:pt x="206" y="196"/>
                    </a:lnTo>
                    <a:lnTo>
                      <a:pt x="202" y="202"/>
                    </a:lnTo>
                    <a:lnTo>
                      <a:pt x="192" y="210"/>
                    </a:lnTo>
                    <a:lnTo>
                      <a:pt x="190" y="214"/>
                    </a:lnTo>
                    <a:lnTo>
                      <a:pt x="188" y="216"/>
                    </a:lnTo>
                    <a:lnTo>
                      <a:pt x="184" y="218"/>
                    </a:lnTo>
                    <a:lnTo>
                      <a:pt x="180" y="220"/>
                    </a:lnTo>
                    <a:lnTo>
                      <a:pt x="180" y="222"/>
                    </a:lnTo>
                    <a:lnTo>
                      <a:pt x="180" y="226"/>
                    </a:lnTo>
                    <a:lnTo>
                      <a:pt x="178" y="230"/>
                    </a:lnTo>
                    <a:lnTo>
                      <a:pt x="174" y="230"/>
                    </a:lnTo>
                    <a:lnTo>
                      <a:pt x="170" y="230"/>
                    </a:lnTo>
                    <a:lnTo>
                      <a:pt x="166" y="232"/>
                    </a:lnTo>
                    <a:lnTo>
                      <a:pt x="166" y="234"/>
                    </a:lnTo>
                    <a:lnTo>
                      <a:pt x="164" y="238"/>
                    </a:lnTo>
                    <a:lnTo>
                      <a:pt x="162" y="238"/>
                    </a:lnTo>
                    <a:lnTo>
                      <a:pt x="160" y="236"/>
                    </a:lnTo>
                    <a:lnTo>
                      <a:pt x="160" y="236"/>
                    </a:lnTo>
                    <a:lnTo>
                      <a:pt x="156" y="240"/>
                    </a:lnTo>
                    <a:lnTo>
                      <a:pt x="154" y="244"/>
                    </a:lnTo>
                    <a:lnTo>
                      <a:pt x="154" y="248"/>
                    </a:lnTo>
                    <a:lnTo>
                      <a:pt x="156" y="254"/>
                    </a:lnTo>
                    <a:lnTo>
                      <a:pt x="154" y="256"/>
                    </a:lnTo>
                    <a:lnTo>
                      <a:pt x="154" y="258"/>
                    </a:lnTo>
                    <a:lnTo>
                      <a:pt x="154" y="268"/>
                    </a:lnTo>
                    <a:lnTo>
                      <a:pt x="158" y="270"/>
                    </a:lnTo>
                    <a:lnTo>
                      <a:pt x="158" y="276"/>
                    </a:lnTo>
                    <a:lnTo>
                      <a:pt x="156" y="284"/>
                    </a:lnTo>
                    <a:lnTo>
                      <a:pt x="152" y="290"/>
                    </a:lnTo>
                    <a:lnTo>
                      <a:pt x="152" y="294"/>
                    </a:lnTo>
                    <a:lnTo>
                      <a:pt x="154" y="296"/>
                    </a:lnTo>
                    <a:lnTo>
                      <a:pt x="154" y="306"/>
                    </a:lnTo>
                    <a:lnTo>
                      <a:pt x="154" y="308"/>
                    </a:lnTo>
                    <a:lnTo>
                      <a:pt x="152" y="310"/>
                    </a:lnTo>
                    <a:lnTo>
                      <a:pt x="150" y="310"/>
                    </a:lnTo>
                    <a:lnTo>
                      <a:pt x="148" y="310"/>
                    </a:lnTo>
                    <a:lnTo>
                      <a:pt x="146" y="312"/>
                    </a:lnTo>
                    <a:lnTo>
                      <a:pt x="146" y="314"/>
                    </a:lnTo>
                    <a:lnTo>
                      <a:pt x="144" y="318"/>
                    </a:lnTo>
                    <a:lnTo>
                      <a:pt x="142" y="320"/>
                    </a:lnTo>
                    <a:lnTo>
                      <a:pt x="142" y="320"/>
                    </a:lnTo>
                    <a:lnTo>
                      <a:pt x="146" y="322"/>
                    </a:lnTo>
                    <a:lnTo>
                      <a:pt x="148" y="324"/>
                    </a:lnTo>
                    <a:lnTo>
                      <a:pt x="148" y="324"/>
                    </a:lnTo>
                    <a:lnTo>
                      <a:pt x="146" y="322"/>
                    </a:lnTo>
                    <a:lnTo>
                      <a:pt x="144" y="322"/>
                    </a:lnTo>
                    <a:lnTo>
                      <a:pt x="140" y="324"/>
                    </a:lnTo>
                    <a:lnTo>
                      <a:pt x="138" y="324"/>
                    </a:lnTo>
                    <a:lnTo>
                      <a:pt x="134" y="326"/>
                    </a:lnTo>
                    <a:lnTo>
                      <a:pt x="132" y="328"/>
                    </a:lnTo>
                    <a:lnTo>
                      <a:pt x="132" y="330"/>
                    </a:lnTo>
                    <a:lnTo>
                      <a:pt x="132" y="330"/>
                    </a:lnTo>
                    <a:lnTo>
                      <a:pt x="132" y="330"/>
                    </a:lnTo>
                    <a:lnTo>
                      <a:pt x="132" y="334"/>
                    </a:lnTo>
                    <a:lnTo>
                      <a:pt x="126" y="336"/>
                    </a:lnTo>
                    <a:lnTo>
                      <a:pt x="124" y="336"/>
                    </a:lnTo>
                    <a:lnTo>
                      <a:pt x="120" y="334"/>
                    </a:lnTo>
                    <a:lnTo>
                      <a:pt x="116" y="330"/>
                    </a:lnTo>
                    <a:lnTo>
                      <a:pt x="112" y="320"/>
                    </a:lnTo>
                    <a:lnTo>
                      <a:pt x="110" y="316"/>
                    </a:lnTo>
                    <a:lnTo>
                      <a:pt x="110" y="312"/>
                    </a:lnTo>
                    <a:lnTo>
                      <a:pt x="106" y="306"/>
                    </a:lnTo>
                    <a:lnTo>
                      <a:pt x="106" y="304"/>
                    </a:lnTo>
                    <a:lnTo>
                      <a:pt x="106" y="304"/>
                    </a:lnTo>
                    <a:lnTo>
                      <a:pt x="104" y="300"/>
                    </a:lnTo>
                    <a:lnTo>
                      <a:pt x="104" y="296"/>
                    </a:lnTo>
                    <a:lnTo>
                      <a:pt x="100" y="292"/>
                    </a:lnTo>
                    <a:lnTo>
                      <a:pt x="98" y="288"/>
                    </a:lnTo>
                    <a:lnTo>
                      <a:pt x="96" y="288"/>
                    </a:lnTo>
                    <a:lnTo>
                      <a:pt x="94" y="284"/>
                    </a:lnTo>
                    <a:lnTo>
                      <a:pt x="92" y="282"/>
                    </a:lnTo>
                    <a:lnTo>
                      <a:pt x="90" y="280"/>
                    </a:lnTo>
                    <a:lnTo>
                      <a:pt x="90" y="276"/>
                    </a:lnTo>
                    <a:lnTo>
                      <a:pt x="90" y="272"/>
                    </a:lnTo>
                    <a:lnTo>
                      <a:pt x="88" y="268"/>
                    </a:lnTo>
                    <a:lnTo>
                      <a:pt x="86" y="264"/>
                    </a:lnTo>
                    <a:lnTo>
                      <a:pt x="84" y="260"/>
                    </a:lnTo>
                    <a:lnTo>
                      <a:pt x="84" y="258"/>
                    </a:lnTo>
                    <a:lnTo>
                      <a:pt x="84" y="254"/>
                    </a:lnTo>
                    <a:lnTo>
                      <a:pt x="82" y="254"/>
                    </a:lnTo>
                    <a:lnTo>
                      <a:pt x="80" y="250"/>
                    </a:lnTo>
                    <a:lnTo>
                      <a:pt x="80" y="250"/>
                    </a:lnTo>
                    <a:lnTo>
                      <a:pt x="78" y="250"/>
                    </a:lnTo>
                    <a:lnTo>
                      <a:pt x="76" y="244"/>
                    </a:lnTo>
                    <a:lnTo>
                      <a:pt x="76" y="242"/>
                    </a:lnTo>
                    <a:lnTo>
                      <a:pt x="74" y="242"/>
                    </a:lnTo>
                    <a:lnTo>
                      <a:pt x="74" y="238"/>
                    </a:lnTo>
                    <a:lnTo>
                      <a:pt x="72" y="236"/>
                    </a:lnTo>
                    <a:lnTo>
                      <a:pt x="68" y="230"/>
                    </a:lnTo>
                    <a:lnTo>
                      <a:pt x="68" y="224"/>
                    </a:lnTo>
                    <a:lnTo>
                      <a:pt x="64" y="214"/>
                    </a:lnTo>
                    <a:lnTo>
                      <a:pt x="64" y="210"/>
                    </a:lnTo>
                    <a:lnTo>
                      <a:pt x="62" y="208"/>
                    </a:lnTo>
                    <a:lnTo>
                      <a:pt x="64" y="208"/>
                    </a:lnTo>
                    <a:lnTo>
                      <a:pt x="60" y="202"/>
                    </a:lnTo>
                    <a:lnTo>
                      <a:pt x="62" y="200"/>
                    </a:lnTo>
                    <a:lnTo>
                      <a:pt x="62" y="200"/>
                    </a:lnTo>
                    <a:lnTo>
                      <a:pt x="62" y="198"/>
                    </a:lnTo>
                    <a:lnTo>
                      <a:pt x="62" y="196"/>
                    </a:lnTo>
                    <a:lnTo>
                      <a:pt x="58" y="188"/>
                    </a:lnTo>
                    <a:lnTo>
                      <a:pt x="56" y="184"/>
                    </a:lnTo>
                    <a:lnTo>
                      <a:pt x="58" y="184"/>
                    </a:lnTo>
                    <a:lnTo>
                      <a:pt x="56" y="182"/>
                    </a:lnTo>
                    <a:lnTo>
                      <a:pt x="56" y="180"/>
                    </a:lnTo>
                    <a:lnTo>
                      <a:pt x="58" y="178"/>
                    </a:lnTo>
                    <a:lnTo>
                      <a:pt x="58" y="174"/>
                    </a:lnTo>
                    <a:lnTo>
                      <a:pt x="56" y="170"/>
                    </a:lnTo>
                    <a:lnTo>
                      <a:pt x="56" y="170"/>
                    </a:lnTo>
                    <a:lnTo>
                      <a:pt x="54" y="164"/>
                    </a:lnTo>
                    <a:lnTo>
                      <a:pt x="56" y="162"/>
                    </a:lnTo>
                    <a:lnTo>
                      <a:pt x="58" y="160"/>
                    </a:lnTo>
                    <a:lnTo>
                      <a:pt x="60" y="160"/>
                    </a:lnTo>
                    <a:lnTo>
                      <a:pt x="58" y="160"/>
                    </a:lnTo>
                    <a:lnTo>
                      <a:pt x="54" y="160"/>
                    </a:lnTo>
                    <a:lnTo>
                      <a:pt x="54" y="160"/>
                    </a:lnTo>
                    <a:lnTo>
                      <a:pt x="54" y="158"/>
                    </a:lnTo>
                    <a:lnTo>
                      <a:pt x="52" y="156"/>
                    </a:lnTo>
                    <a:lnTo>
                      <a:pt x="52" y="154"/>
                    </a:lnTo>
                    <a:lnTo>
                      <a:pt x="54" y="154"/>
                    </a:lnTo>
                    <a:lnTo>
                      <a:pt x="54" y="154"/>
                    </a:lnTo>
                    <a:lnTo>
                      <a:pt x="58" y="152"/>
                    </a:lnTo>
                    <a:lnTo>
                      <a:pt x="58" y="150"/>
                    </a:lnTo>
                    <a:lnTo>
                      <a:pt x="56" y="152"/>
                    </a:lnTo>
                    <a:lnTo>
                      <a:pt x="54" y="150"/>
                    </a:lnTo>
                    <a:lnTo>
                      <a:pt x="52" y="152"/>
                    </a:lnTo>
                    <a:lnTo>
                      <a:pt x="50" y="148"/>
                    </a:lnTo>
                    <a:lnTo>
                      <a:pt x="50" y="150"/>
                    </a:lnTo>
                    <a:lnTo>
                      <a:pt x="50" y="154"/>
                    </a:lnTo>
                    <a:lnTo>
                      <a:pt x="48" y="158"/>
                    </a:lnTo>
                    <a:lnTo>
                      <a:pt x="50" y="160"/>
                    </a:lnTo>
                    <a:lnTo>
                      <a:pt x="50" y="164"/>
                    </a:lnTo>
                    <a:lnTo>
                      <a:pt x="48" y="166"/>
                    </a:lnTo>
                    <a:lnTo>
                      <a:pt x="48" y="168"/>
                    </a:lnTo>
                    <a:lnTo>
                      <a:pt x="44" y="170"/>
                    </a:lnTo>
                    <a:lnTo>
                      <a:pt x="38" y="174"/>
                    </a:lnTo>
                    <a:lnTo>
                      <a:pt x="34" y="174"/>
                    </a:lnTo>
                    <a:lnTo>
                      <a:pt x="30" y="174"/>
                    </a:lnTo>
                    <a:lnTo>
                      <a:pt x="20" y="166"/>
                    </a:lnTo>
                    <a:lnTo>
                      <a:pt x="16" y="160"/>
                    </a:lnTo>
                    <a:lnTo>
                      <a:pt x="16" y="160"/>
                    </a:lnTo>
                    <a:lnTo>
                      <a:pt x="16" y="160"/>
                    </a:lnTo>
                    <a:lnTo>
                      <a:pt x="14" y="160"/>
                    </a:lnTo>
                    <a:lnTo>
                      <a:pt x="8" y="154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10" y="150"/>
                    </a:lnTo>
                    <a:lnTo>
                      <a:pt x="10" y="152"/>
                    </a:lnTo>
                    <a:lnTo>
                      <a:pt x="12" y="152"/>
                    </a:lnTo>
                    <a:lnTo>
                      <a:pt x="12" y="154"/>
                    </a:lnTo>
                    <a:lnTo>
                      <a:pt x="14" y="154"/>
                    </a:lnTo>
                    <a:lnTo>
                      <a:pt x="14" y="154"/>
                    </a:lnTo>
                    <a:lnTo>
                      <a:pt x="16" y="154"/>
                    </a:lnTo>
                    <a:lnTo>
                      <a:pt x="18" y="154"/>
                    </a:lnTo>
                    <a:lnTo>
                      <a:pt x="18" y="152"/>
                    </a:lnTo>
                    <a:lnTo>
                      <a:pt x="22" y="148"/>
                    </a:lnTo>
                    <a:lnTo>
                      <a:pt x="24" y="148"/>
                    </a:lnTo>
                    <a:lnTo>
                      <a:pt x="26" y="146"/>
                    </a:lnTo>
                    <a:lnTo>
                      <a:pt x="26" y="146"/>
                    </a:lnTo>
                    <a:lnTo>
                      <a:pt x="28" y="142"/>
                    </a:lnTo>
                    <a:lnTo>
                      <a:pt x="26" y="142"/>
                    </a:lnTo>
                    <a:lnTo>
                      <a:pt x="24" y="142"/>
                    </a:lnTo>
                    <a:lnTo>
                      <a:pt x="26" y="142"/>
                    </a:lnTo>
                    <a:lnTo>
                      <a:pt x="26" y="144"/>
                    </a:lnTo>
                    <a:lnTo>
                      <a:pt x="20" y="146"/>
                    </a:lnTo>
                    <a:lnTo>
                      <a:pt x="16" y="146"/>
                    </a:lnTo>
                    <a:lnTo>
                      <a:pt x="14" y="146"/>
                    </a:lnTo>
                    <a:lnTo>
                      <a:pt x="6" y="144"/>
                    </a:lnTo>
                    <a:lnTo>
                      <a:pt x="2" y="140"/>
                    </a:lnTo>
                    <a:lnTo>
                      <a:pt x="2" y="140"/>
                    </a:lnTo>
                    <a:lnTo>
                      <a:pt x="2" y="138"/>
                    </a:lnTo>
                    <a:lnTo>
                      <a:pt x="4" y="134"/>
                    </a:lnTo>
                    <a:lnTo>
                      <a:pt x="6" y="132"/>
                    </a:lnTo>
                    <a:lnTo>
                      <a:pt x="4" y="132"/>
                    </a:lnTo>
                    <a:lnTo>
                      <a:pt x="0" y="134"/>
                    </a:lnTo>
                    <a:lnTo>
                      <a:pt x="0" y="132"/>
                    </a:lnTo>
                    <a:lnTo>
                      <a:pt x="2" y="130"/>
                    </a:lnTo>
                    <a:lnTo>
                      <a:pt x="4" y="130"/>
                    </a:lnTo>
                    <a:lnTo>
                      <a:pt x="6" y="126"/>
                    </a:lnTo>
                    <a:lnTo>
                      <a:pt x="6" y="126"/>
                    </a:lnTo>
                    <a:lnTo>
                      <a:pt x="8" y="126"/>
                    </a:lnTo>
                    <a:lnTo>
                      <a:pt x="18" y="126"/>
                    </a:lnTo>
                    <a:lnTo>
                      <a:pt x="22" y="124"/>
                    </a:lnTo>
                    <a:lnTo>
                      <a:pt x="24" y="124"/>
                    </a:lnTo>
                    <a:lnTo>
                      <a:pt x="26" y="122"/>
                    </a:lnTo>
                    <a:lnTo>
                      <a:pt x="26" y="124"/>
                    </a:lnTo>
                    <a:lnTo>
                      <a:pt x="26" y="126"/>
                    </a:lnTo>
                    <a:lnTo>
                      <a:pt x="28" y="124"/>
                    </a:lnTo>
                    <a:lnTo>
                      <a:pt x="32" y="124"/>
                    </a:lnTo>
                    <a:lnTo>
                      <a:pt x="30" y="122"/>
                    </a:lnTo>
                    <a:lnTo>
                      <a:pt x="30" y="120"/>
                    </a:lnTo>
                    <a:lnTo>
                      <a:pt x="28" y="112"/>
                    </a:lnTo>
                    <a:lnTo>
                      <a:pt x="26" y="110"/>
                    </a:lnTo>
                    <a:lnTo>
                      <a:pt x="26" y="108"/>
                    </a:lnTo>
                    <a:lnTo>
                      <a:pt x="24" y="106"/>
                    </a:lnTo>
                    <a:lnTo>
                      <a:pt x="22" y="106"/>
                    </a:lnTo>
                    <a:lnTo>
                      <a:pt x="18" y="104"/>
                    </a:lnTo>
                    <a:lnTo>
                      <a:pt x="18" y="100"/>
                    </a:lnTo>
                    <a:lnTo>
                      <a:pt x="18" y="96"/>
                    </a:lnTo>
                    <a:lnTo>
                      <a:pt x="16" y="92"/>
                    </a:lnTo>
                    <a:lnTo>
                      <a:pt x="14" y="92"/>
                    </a:lnTo>
                    <a:lnTo>
                      <a:pt x="12" y="94"/>
                    </a:lnTo>
                    <a:lnTo>
                      <a:pt x="10" y="92"/>
                    </a:lnTo>
                    <a:lnTo>
                      <a:pt x="8" y="92"/>
                    </a:lnTo>
                    <a:lnTo>
                      <a:pt x="8" y="90"/>
                    </a:lnTo>
                    <a:lnTo>
                      <a:pt x="10" y="84"/>
                    </a:lnTo>
                    <a:lnTo>
                      <a:pt x="12" y="84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8" y="76"/>
                    </a:lnTo>
                    <a:lnTo>
                      <a:pt x="20" y="74"/>
                    </a:lnTo>
                    <a:lnTo>
                      <a:pt x="22" y="76"/>
                    </a:lnTo>
                    <a:lnTo>
                      <a:pt x="22" y="78"/>
                    </a:lnTo>
                    <a:lnTo>
                      <a:pt x="24" y="78"/>
                    </a:lnTo>
                    <a:lnTo>
                      <a:pt x="28" y="76"/>
                    </a:lnTo>
                    <a:lnTo>
                      <a:pt x="34" y="76"/>
                    </a:lnTo>
                    <a:lnTo>
                      <a:pt x="38" y="72"/>
                    </a:lnTo>
                    <a:lnTo>
                      <a:pt x="40" y="64"/>
                    </a:lnTo>
                    <a:lnTo>
                      <a:pt x="48" y="60"/>
                    </a:lnTo>
                    <a:lnTo>
                      <a:pt x="48" y="58"/>
                    </a:lnTo>
                    <a:lnTo>
                      <a:pt x="48" y="54"/>
                    </a:lnTo>
                    <a:lnTo>
                      <a:pt x="52" y="50"/>
                    </a:lnTo>
                    <a:lnTo>
                      <a:pt x="56" y="48"/>
                    </a:lnTo>
                    <a:lnTo>
                      <a:pt x="56" y="44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8" y="38"/>
                    </a:lnTo>
                    <a:lnTo>
                      <a:pt x="60" y="36"/>
                    </a:lnTo>
                    <a:lnTo>
                      <a:pt x="62" y="32"/>
                    </a:lnTo>
                    <a:lnTo>
                      <a:pt x="62" y="26"/>
                    </a:lnTo>
                    <a:lnTo>
                      <a:pt x="60" y="22"/>
                    </a:lnTo>
                    <a:lnTo>
                      <a:pt x="60" y="22"/>
                    </a:lnTo>
                    <a:lnTo>
                      <a:pt x="64" y="18"/>
                    </a:lnTo>
                    <a:lnTo>
                      <a:pt x="66" y="16"/>
                    </a:lnTo>
                    <a:lnTo>
                      <a:pt x="68" y="14"/>
                    </a:lnTo>
                    <a:lnTo>
                      <a:pt x="70" y="16"/>
                    </a:lnTo>
                    <a:lnTo>
                      <a:pt x="72" y="12"/>
                    </a:lnTo>
                    <a:lnTo>
                      <a:pt x="76" y="6"/>
                    </a:lnTo>
                    <a:lnTo>
                      <a:pt x="80" y="2"/>
                    </a:lnTo>
                    <a:lnTo>
                      <a:pt x="82" y="2"/>
                    </a:lnTo>
                    <a:lnTo>
                      <a:pt x="84" y="0"/>
                    </a:lnTo>
                    <a:lnTo>
                      <a:pt x="88" y="0"/>
                    </a:lnTo>
                    <a:lnTo>
                      <a:pt x="94" y="4"/>
                    </a:lnTo>
                    <a:lnTo>
                      <a:pt x="98" y="2"/>
                    </a:lnTo>
                    <a:lnTo>
                      <a:pt x="102" y="4"/>
                    </a:lnTo>
                    <a:lnTo>
                      <a:pt x="102" y="6"/>
                    </a:lnTo>
                    <a:lnTo>
                      <a:pt x="106" y="6"/>
                    </a:lnTo>
                    <a:lnTo>
                      <a:pt x="110" y="10"/>
                    </a:lnTo>
                    <a:lnTo>
                      <a:pt x="110" y="10"/>
                    </a:lnTo>
                    <a:close/>
                    <a:moveTo>
                      <a:pt x="250" y="160"/>
                    </a:moveTo>
                    <a:lnTo>
                      <a:pt x="250" y="160"/>
                    </a:lnTo>
                    <a:lnTo>
                      <a:pt x="250" y="160"/>
                    </a:lnTo>
                    <a:lnTo>
                      <a:pt x="250" y="160"/>
                    </a:lnTo>
                    <a:close/>
                    <a:moveTo>
                      <a:pt x="250" y="158"/>
                    </a:moveTo>
                    <a:lnTo>
                      <a:pt x="248" y="160"/>
                    </a:lnTo>
                    <a:lnTo>
                      <a:pt x="248" y="160"/>
                    </a:lnTo>
                    <a:lnTo>
                      <a:pt x="248" y="160"/>
                    </a:lnTo>
                    <a:lnTo>
                      <a:pt x="250" y="160"/>
                    </a:lnTo>
                    <a:lnTo>
                      <a:pt x="250" y="158"/>
                    </a:lnTo>
                    <a:close/>
                    <a:moveTo>
                      <a:pt x="246" y="158"/>
                    </a:moveTo>
                    <a:lnTo>
                      <a:pt x="246" y="160"/>
                    </a:lnTo>
                    <a:lnTo>
                      <a:pt x="248" y="162"/>
                    </a:lnTo>
                    <a:lnTo>
                      <a:pt x="246" y="160"/>
                    </a:lnTo>
                    <a:lnTo>
                      <a:pt x="246" y="158"/>
                    </a:lnTo>
                    <a:close/>
                    <a:moveTo>
                      <a:pt x="242" y="160"/>
                    </a:moveTo>
                    <a:lnTo>
                      <a:pt x="242" y="160"/>
                    </a:lnTo>
                    <a:lnTo>
                      <a:pt x="242" y="160"/>
                    </a:lnTo>
                    <a:lnTo>
                      <a:pt x="244" y="158"/>
                    </a:lnTo>
                    <a:lnTo>
                      <a:pt x="244" y="156"/>
                    </a:lnTo>
                    <a:lnTo>
                      <a:pt x="242" y="160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5" name="Fiki">
                <a:extLst>
                  <a:ext uri="{FF2B5EF4-FFF2-40B4-BE49-F238E27FC236}">
                    <a16:creationId xmlns:a16="http://schemas.microsoft.com/office/drawing/2014/main" id="{DC609A47-E110-4A5B-AF0A-E1E48B5BF4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84486" y="4842763"/>
                <a:ext cx="68899" cy="61244"/>
              </a:xfrm>
              <a:custGeom>
                <a:avLst/>
                <a:gdLst>
                  <a:gd name="T0" fmla="*/ 16 w 36"/>
                  <a:gd name="T1" fmla="*/ 12 h 32"/>
                  <a:gd name="T2" fmla="*/ 18 w 36"/>
                  <a:gd name="T3" fmla="*/ 6 h 32"/>
                  <a:gd name="T4" fmla="*/ 22 w 36"/>
                  <a:gd name="T5" fmla="*/ 6 h 32"/>
                  <a:gd name="T6" fmla="*/ 24 w 36"/>
                  <a:gd name="T7" fmla="*/ 6 h 32"/>
                  <a:gd name="T8" fmla="*/ 28 w 36"/>
                  <a:gd name="T9" fmla="*/ 6 h 32"/>
                  <a:gd name="T10" fmla="*/ 30 w 36"/>
                  <a:gd name="T11" fmla="*/ 4 h 32"/>
                  <a:gd name="T12" fmla="*/ 32 w 36"/>
                  <a:gd name="T13" fmla="*/ 4 h 32"/>
                  <a:gd name="T14" fmla="*/ 36 w 36"/>
                  <a:gd name="T15" fmla="*/ 0 h 32"/>
                  <a:gd name="T16" fmla="*/ 36 w 36"/>
                  <a:gd name="T17" fmla="*/ 2 h 32"/>
                  <a:gd name="T18" fmla="*/ 34 w 36"/>
                  <a:gd name="T19" fmla="*/ 4 h 32"/>
                  <a:gd name="T20" fmla="*/ 34 w 36"/>
                  <a:gd name="T21" fmla="*/ 6 h 32"/>
                  <a:gd name="T22" fmla="*/ 30 w 36"/>
                  <a:gd name="T23" fmla="*/ 10 h 32"/>
                  <a:gd name="T24" fmla="*/ 32 w 36"/>
                  <a:gd name="T25" fmla="*/ 10 h 32"/>
                  <a:gd name="T26" fmla="*/ 34 w 36"/>
                  <a:gd name="T27" fmla="*/ 8 h 32"/>
                  <a:gd name="T28" fmla="*/ 36 w 36"/>
                  <a:gd name="T29" fmla="*/ 8 h 32"/>
                  <a:gd name="T30" fmla="*/ 34 w 36"/>
                  <a:gd name="T31" fmla="*/ 12 h 32"/>
                  <a:gd name="T32" fmla="*/ 28 w 36"/>
                  <a:gd name="T33" fmla="*/ 12 h 32"/>
                  <a:gd name="T34" fmla="*/ 28 w 36"/>
                  <a:gd name="T35" fmla="*/ 10 h 32"/>
                  <a:gd name="T36" fmla="*/ 24 w 36"/>
                  <a:gd name="T37" fmla="*/ 10 h 32"/>
                  <a:gd name="T38" fmla="*/ 24 w 36"/>
                  <a:gd name="T39" fmla="*/ 12 h 32"/>
                  <a:gd name="T40" fmla="*/ 20 w 36"/>
                  <a:gd name="T41" fmla="*/ 12 h 32"/>
                  <a:gd name="T42" fmla="*/ 20 w 36"/>
                  <a:gd name="T43" fmla="*/ 14 h 32"/>
                  <a:gd name="T44" fmla="*/ 16 w 36"/>
                  <a:gd name="T45" fmla="*/ 12 h 32"/>
                  <a:gd name="T46" fmla="*/ 2 w 36"/>
                  <a:gd name="T47" fmla="*/ 22 h 32"/>
                  <a:gd name="T48" fmla="*/ 6 w 36"/>
                  <a:gd name="T49" fmla="*/ 18 h 32"/>
                  <a:gd name="T50" fmla="*/ 12 w 36"/>
                  <a:gd name="T51" fmla="*/ 18 h 32"/>
                  <a:gd name="T52" fmla="*/ 16 w 36"/>
                  <a:gd name="T53" fmla="*/ 22 h 32"/>
                  <a:gd name="T54" fmla="*/ 18 w 36"/>
                  <a:gd name="T55" fmla="*/ 28 h 32"/>
                  <a:gd name="T56" fmla="*/ 14 w 36"/>
                  <a:gd name="T57" fmla="*/ 30 h 32"/>
                  <a:gd name="T58" fmla="*/ 10 w 36"/>
                  <a:gd name="T59" fmla="*/ 30 h 32"/>
                  <a:gd name="T60" fmla="*/ 8 w 36"/>
                  <a:gd name="T61" fmla="*/ 32 h 32"/>
                  <a:gd name="T62" fmla="*/ 4 w 36"/>
                  <a:gd name="T63" fmla="*/ 32 h 32"/>
                  <a:gd name="T64" fmla="*/ 0 w 36"/>
                  <a:gd name="T65" fmla="*/ 28 h 32"/>
                  <a:gd name="T66" fmla="*/ 0 w 36"/>
                  <a:gd name="T67" fmla="*/ 26 h 32"/>
                  <a:gd name="T68" fmla="*/ 2 w 36"/>
                  <a:gd name="T69" fmla="*/ 26 h 32"/>
                  <a:gd name="T70" fmla="*/ 2 w 36"/>
                  <a:gd name="T71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" h="32">
                    <a:moveTo>
                      <a:pt x="16" y="12"/>
                    </a:moveTo>
                    <a:lnTo>
                      <a:pt x="18" y="6"/>
                    </a:lnTo>
                    <a:lnTo>
                      <a:pt x="22" y="6"/>
                    </a:lnTo>
                    <a:lnTo>
                      <a:pt x="24" y="6"/>
                    </a:lnTo>
                    <a:lnTo>
                      <a:pt x="28" y="6"/>
                    </a:lnTo>
                    <a:lnTo>
                      <a:pt x="30" y="4"/>
                    </a:lnTo>
                    <a:lnTo>
                      <a:pt x="32" y="4"/>
                    </a:lnTo>
                    <a:lnTo>
                      <a:pt x="36" y="0"/>
                    </a:lnTo>
                    <a:lnTo>
                      <a:pt x="36" y="2"/>
                    </a:lnTo>
                    <a:lnTo>
                      <a:pt x="34" y="4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32" y="10"/>
                    </a:lnTo>
                    <a:lnTo>
                      <a:pt x="34" y="8"/>
                    </a:lnTo>
                    <a:lnTo>
                      <a:pt x="36" y="8"/>
                    </a:lnTo>
                    <a:lnTo>
                      <a:pt x="34" y="12"/>
                    </a:lnTo>
                    <a:lnTo>
                      <a:pt x="28" y="12"/>
                    </a:lnTo>
                    <a:lnTo>
                      <a:pt x="28" y="10"/>
                    </a:lnTo>
                    <a:lnTo>
                      <a:pt x="24" y="10"/>
                    </a:lnTo>
                    <a:lnTo>
                      <a:pt x="24" y="12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16" y="12"/>
                    </a:lnTo>
                    <a:close/>
                    <a:moveTo>
                      <a:pt x="2" y="22"/>
                    </a:moveTo>
                    <a:lnTo>
                      <a:pt x="6" y="18"/>
                    </a:lnTo>
                    <a:lnTo>
                      <a:pt x="12" y="18"/>
                    </a:lnTo>
                    <a:lnTo>
                      <a:pt x="16" y="22"/>
                    </a:lnTo>
                    <a:lnTo>
                      <a:pt x="18" y="28"/>
                    </a:lnTo>
                    <a:lnTo>
                      <a:pt x="14" y="30"/>
                    </a:lnTo>
                    <a:lnTo>
                      <a:pt x="10" y="30"/>
                    </a:lnTo>
                    <a:lnTo>
                      <a:pt x="8" y="32"/>
                    </a:lnTo>
                    <a:lnTo>
                      <a:pt x="4" y="32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2" y="26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6" name="Cambodia">
                <a:extLst>
                  <a:ext uri="{FF2B5EF4-FFF2-40B4-BE49-F238E27FC236}">
                    <a16:creationId xmlns:a16="http://schemas.microsoft.com/office/drawing/2014/main" id="{0FDCA1AB-7C20-44FA-AD1F-AF9AA37F9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1389" y="4065487"/>
                <a:ext cx="122487" cy="107176"/>
              </a:xfrm>
              <a:custGeom>
                <a:avLst/>
                <a:gdLst>
                  <a:gd name="T0" fmla="*/ 30 w 64"/>
                  <a:gd name="T1" fmla="*/ 54 h 56"/>
                  <a:gd name="T2" fmla="*/ 34 w 64"/>
                  <a:gd name="T3" fmla="*/ 50 h 56"/>
                  <a:gd name="T4" fmla="*/ 38 w 64"/>
                  <a:gd name="T5" fmla="*/ 50 h 56"/>
                  <a:gd name="T6" fmla="*/ 46 w 64"/>
                  <a:gd name="T7" fmla="*/ 50 h 56"/>
                  <a:gd name="T8" fmla="*/ 50 w 64"/>
                  <a:gd name="T9" fmla="*/ 52 h 56"/>
                  <a:gd name="T10" fmla="*/ 50 w 64"/>
                  <a:gd name="T11" fmla="*/ 48 h 56"/>
                  <a:gd name="T12" fmla="*/ 44 w 64"/>
                  <a:gd name="T13" fmla="*/ 44 h 56"/>
                  <a:gd name="T14" fmla="*/ 46 w 64"/>
                  <a:gd name="T15" fmla="*/ 38 h 56"/>
                  <a:gd name="T16" fmla="*/ 52 w 64"/>
                  <a:gd name="T17" fmla="*/ 36 h 56"/>
                  <a:gd name="T18" fmla="*/ 60 w 64"/>
                  <a:gd name="T19" fmla="*/ 32 h 56"/>
                  <a:gd name="T20" fmla="*/ 62 w 64"/>
                  <a:gd name="T21" fmla="*/ 30 h 56"/>
                  <a:gd name="T22" fmla="*/ 62 w 64"/>
                  <a:gd name="T23" fmla="*/ 24 h 56"/>
                  <a:gd name="T24" fmla="*/ 62 w 64"/>
                  <a:gd name="T25" fmla="*/ 18 h 56"/>
                  <a:gd name="T26" fmla="*/ 62 w 64"/>
                  <a:gd name="T27" fmla="*/ 8 h 56"/>
                  <a:gd name="T28" fmla="*/ 58 w 64"/>
                  <a:gd name="T29" fmla="*/ 4 h 56"/>
                  <a:gd name="T30" fmla="*/ 54 w 64"/>
                  <a:gd name="T31" fmla="*/ 2 h 56"/>
                  <a:gd name="T32" fmla="*/ 50 w 64"/>
                  <a:gd name="T33" fmla="*/ 0 h 56"/>
                  <a:gd name="T34" fmla="*/ 44 w 64"/>
                  <a:gd name="T35" fmla="*/ 4 h 56"/>
                  <a:gd name="T36" fmla="*/ 46 w 64"/>
                  <a:gd name="T37" fmla="*/ 8 h 56"/>
                  <a:gd name="T38" fmla="*/ 48 w 64"/>
                  <a:gd name="T39" fmla="*/ 12 h 56"/>
                  <a:gd name="T40" fmla="*/ 42 w 64"/>
                  <a:gd name="T41" fmla="*/ 8 h 56"/>
                  <a:gd name="T42" fmla="*/ 36 w 64"/>
                  <a:gd name="T43" fmla="*/ 6 h 56"/>
                  <a:gd name="T44" fmla="*/ 32 w 64"/>
                  <a:gd name="T45" fmla="*/ 4 h 56"/>
                  <a:gd name="T46" fmla="*/ 26 w 64"/>
                  <a:gd name="T47" fmla="*/ 2 h 56"/>
                  <a:gd name="T48" fmla="*/ 22 w 64"/>
                  <a:gd name="T49" fmla="*/ 2 h 56"/>
                  <a:gd name="T50" fmla="*/ 16 w 64"/>
                  <a:gd name="T51" fmla="*/ 2 h 56"/>
                  <a:gd name="T52" fmla="*/ 8 w 64"/>
                  <a:gd name="T53" fmla="*/ 4 h 56"/>
                  <a:gd name="T54" fmla="*/ 2 w 64"/>
                  <a:gd name="T55" fmla="*/ 8 h 56"/>
                  <a:gd name="T56" fmla="*/ 0 w 64"/>
                  <a:gd name="T57" fmla="*/ 14 h 56"/>
                  <a:gd name="T58" fmla="*/ 0 w 64"/>
                  <a:gd name="T59" fmla="*/ 24 h 56"/>
                  <a:gd name="T60" fmla="*/ 4 w 64"/>
                  <a:gd name="T61" fmla="*/ 28 h 56"/>
                  <a:gd name="T62" fmla="*/ 2 w 64"/>
                  <a:gd name="T63" fmla="*/ 34 h 56"/>
                  <a:gd name="T64" fmla="*/ 4 w 64"/>
                  <a:gd name="T65" fmla="*/ 36 h 56"/>
                  <a:gd name="T66" fmla="*/ 6 w 64"/>
                  <a:gd name="T67" fmla="*/ 40 h 56"/>
                  <a:gd name="T68" fmla="*/ 8 w 64"/>
                  <a:gd name="T69" fmla="*/ 44 h 56"/>
                  <a:gd name="T70" fmla="*/ 10 w 64"/>
                  <a:gd name="T71" fmla="*/ 46 h 56"/>
                  <a:gd name="T72" fmla="*/ 10 w 64"/>
                  <a:gd name="T73" fmla="*/ 50 h 56"/>
                  <a:gd name="T74" fmla="*/ 14 w 64"/>
                  <a:gd name="T75" fmla="*/ 50 h 56"/>
                  <a:gd name="T76" fmla="*/ 14 w 64"/>
                  <a:gd name="T77" fmla="*/ 48 h 56"/>
                  <a:gd name="T78" fmla="*/ 16 w 64"/>
                  <a:gd name="T79" fmla="*/ 46 h 56"/>
                  <a:gd name="T80" fmla="*/ 18 w 64"/>
                  <a:gd name="T81" fmla="*/ 50 h 56"/>
                  <a:gd name="T82" fmla="*/ 16 w 64"/>
                  <a:gd name="T83" fmla="*/ 54 h 56"/>
                  <a:gd name="T84" fmla="*/ 18 w 64"/>
                  <a:gd name="T85" fmla="*/ 56 h 56"/>
                  <a:gd name="T86" fmla="*/ 20 w 64"/>
                  <a:gd name="T87" fmla="*/ 54 h 56"/>
                  <a:gd name="T88" fmla="*/ 22 w 64"/>
                  <a:gd name="T89" fmla="*/ 54 h 56"/>
                  <a:gd name="T90" fmla="*/ 26 w 64"/>
                  <a:gd name="T91" fmla="*/ 5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4" h="56">
                    <a:moveTo>
                      <a:pt x="28" y="56"/>
                    </a:moveTo>
                    <a:lnTo>
                      <a:pt x="30" y="54"/>
                    </a:lnTo>
                    <a:lnTo>
                      <a:pt x="32" y="52"/>
                    </a:lnTo>
                    <a:lnTo>
                      <a:pt x="34" y="50"/>
                    </a:lnTo>
                    <a:lnTo>
                      <a:pt x="36" y="50"/>
                    </a:lnTo>
                    <a:lnTo>
                      <a:pt x="38" y="50"/>
                    </a:lnTo>
                    <a:lnTo>
                      <a:pt x="44" y="48"/>
                    </a:lnTo>
                    <a:lnTo>
                      <a:pt x="46" y="50"/>
                    </a:lnTo>
                    <a:lnTo>
                      <a:pt x="46" y="52"/>
                    </a:lnTo>
                    <a:lnTo>
                      <a:pt x="50" y="52"/>
                    </a:lnTo>
                    <a:lnTo>
                      <a:pt x="48" y="50"/>
                    </a:lnTo>
                    <a:lnTo>
                      <a:pt x="50" y="48"/>
                    </a:lnTo>
                    <a:lnTo>
                      <a:pt x="48" y="44"/>
                    </a:lnTo>
                    <a:lnTo>
                      <a:pt x="44" y="44"/>
                    </a:lnTo>
                    <a:lnTo>
                      <a:pt x="44" y="40"/>
                    </a:lnTo>
                    <a:lnTo>
                      <a:pt x="46" y="38"/>
                    </a:lnTo>
                    <a:lnTo>
                      <a:pt x="52" y="38"/>
                    </a:lnTo>
                    <a:lnTo>
                      <a:pt x="52" y="36"/>
                    </a:lnTo>
                    <a:lnTo>
                      <a:pt x="56" y="34"/>
                    </a:lnTo>
                    <a:lnTo>
                      <a:pt x="60" y="32"/>
                    </a:lnTo>
                    <a:lnTo>
                      <a:pt x="60" y="30"/>
                    </a:lnTo>
                    <a:lnTo>
                      <a:pt x="62" y="30"/>
                    </a:lnTo>
                    <a:lnTo>
                      <a:pt x="64" y="26"/>
                    </a:lnTo>
                    <a:lnTo>
                      <a:pt x="62" y="24"/>
                    </a:lnTo>
                    <a:lnTo>
                      <a:pt x="64" y="20"/>
                    </a:lnTo>
                    <a:lnTo>
                      <a:pt x="62" y="18"/>
                    </a:lnTo>
                    <a:lnTo>
                      <a:pt x="64" y="14"/>
                    </a:lnTo>
                    <a:lnTo>
                      <a:pt x="62" y="8"/>
                    </a:lnTo>
                    <a:lnTo>
                      <a:pt x="60" y="8"/>
                    </a:lnTo>
                    <a:lnTo>
                      <a:pt x="58" y="4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50" y="0"/>
                    </a:lnTo>
                    <a:lnTo>
                      <a:pt x="46" y="0"/>
                    </a:lnTo>
                    <a:lnTo>
                      <a:pt x="44" y="4"/>
                    </a:lnTo>
                    <a:lnTo>
                      <a:pt x="48" y="6"/>
                    </a:lnTo>
                    <a:lnTo>
                      <a:pt x="46" y="8"/>
                    </a:lnTo>
                    <a:lnTo>
                      <a:pt x="48" y="10"/>
                    </a:lnTo>
                    <a:lnTo>
                      <a:pt x="48" y="12"/>
                    </a:lnTo>
                    <a:lnTo>
                      <a:pt x="44" y="10"/>
                    </a:lnTo>
                    <a:lnTo>
                      <a:pt x="42" y="8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4" y="4"/>
                    </a:lnTo>
                    <a:lnTo>
                      <a:pt x="32" y="4"/>
                    </a:lnTo>
                    <a:lnTo>
                      <a:pt x="30" y="2"/>
                    </a:lnTo>
                    <a:lnTo>
                      <a:pt x="26" y="2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4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4" y="36"/>
                    </a:lnTo>
                    <a:lnTo>
                      <a:pt x="4" y="38"/>
                    </a:lnTo>
                    <a:lnTo>
                      <a:pt x="6" y="40"/>
                    </a:lnTo>
                    <a:lnTo>
                      <a:pt x="6" y="42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10" y="46"/>
                    </a:lnTo>
                    <a:lnTo>
                      <a:pt x="10" y="48"/>
                    </a:lnTo>
                    <a:lnTo>
                      <a:pt x="10" y="50"/>
                    </a:lnTo>
                    <a:lnTo>
                      <a:pt x="12" y="50"/>
                    </a:lnTo>
                    <a:lnTo>
                      <a:pt x="14" y="50"/>
                    </a:lnTo>
                    <a:lnTo>
                      <a:pt x="14" y="50"/>
                    </a:lnTo>
                    <a:lnTo>
                      <a:pt x="14" y="48"/>
                    </a:lnTo>
                    <a:lnTo>
                      <a:pt x="16" y="48"/>
                    </a:lnTo>
                    <a:lnTo>
                      <a:pt x="16" y="46"/>
                    </a:lnTo>
                    <a:lnTo>
                      <a:pt x="16" y="48"/>
                    </a:lnTo>
                    <a:lnTo>
                      <a:pt x="18" y="50"/>
                    </a:lnTo>
                    <a:lnTo>
                      <a:pt x="18" y="52"/>
                    </a:lnTo>
                    <a:lnTo>
                      <a:pt x="16" y="54"/>
                    </a:lnTo>
                    <a:lnTo>
                      <a:pt x="16" y="54"/>
                    </a:lnTo>
                    <a:lnTo>
                      <a:pt x="18" y="56"/>
                    </a:lnTo>
                    <a:lnTo>
                      <a:pt x="18" y="56"/>
                    </a:lnTo>
                    <a:lnTo>
                      <a:pt x="20" y="54"/>
                    </a:lnTo>
                    <a:lnTo>
                      <a:pt x="22" y="52"/>
                    </a:lnTo>
                    <a:lnTo>
                      <a:pt x="22" y="54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8" y="56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77" name="Brunei">
                <a:extLst>
                  <a:ext uri="{FF2B5EF4-FFF2-40B4-BE49-F238E27FC236}">
                    <a16:creationId xmlns:a16="http://schemas.microsoft.com/office/drawing/2014/main" id="{EC88475B-529B-4807-B8E8-5F561C2CA395}"/>
                  </a:ext>
                </a:extLst>
              </p:cNvPr>
              <p:cNvGrpSpPr/>
              <p:nvPr/>
            </p:nvGrpSpPr>
            <p:grpSpPr>
              <a:xfrm>
                <a:off x="8614641" y="4306633"/>
                <a:ext cx="30622" cy="22966"/>
                <a:chOff x="8614641" y="4306633"/>
                <a:chExt cx="30622" cy="22966"/>
              </a:xfrm>
              <a:grpFill/>
            </p:grpSpPr>
            <p:sp>
              <p:nvSpPr>
                <p:cNvPr id="382" name="Freeform 29">
                  <a:extLst>
                    <a:ext uri="{FF2B5EF4-FFF2-40B4-BE49-F238E27FC236}">
                      <a16:creationId xmlns:a16="http://schemas.microsoft.com/office/drawing/2014/main" id="{F3724B9D-8092-45B4-ACC0-24ACA2068E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18469" y="4306633"/>
                  <a:ext cx="26794" cy="22966"/>
                </a:xfrm>
                <a:custGeom>
                  <a:avLst/>
                  <a:gdLst>
                    <a:gd name="T0" fmla="*/ 0 w 14"/>
                    <a:gd name="T1" fmla="*/ 4 h 12"/>
                    <a:gd name="T2" fmla="*/ 2 w 14"/>
                    <a:gd name="T3" fmla="*/ 6 h 12"/>
                    <a:gd name="T4" fmla="*/ 2 w 14"/>
                    <a:gd name="T5" fmla="*/ 6 h 12"/>
                    <a:gd name="T6" fmla="*/ 4 w 14"/>
                    <a:gd name="T7" fmla="*/ 10 h 12"/>
                    <a:gd name="T8" fmla="*/ 8 w 14"/>
                    <a:gd name="T9" fmla="*/ 12 h 12"/>
                    <a:gd name="T10" fmla="*/ 8 w 14"/>
                    <a:gd name="T11" fmla="*/ 10 h 12"/>
                    <a:gd name="T12" fmla="*/ 8 w 14"/>
                    <a:gd name="T13" fmla="*/ 6 h 12"/>
                    <a:gd name="T14" fmla="*/ 10 w 14"/>
                    <a:gd name="T15" fmla="*/ 4 h 12"/>
                    <a:gd name="T16" fmla="*/ 10 w 14"/>
                    <a:gd name="T17" fmla="*/ 2 h 12"/>
                    <a:gd name="T18" fmla="*/ 10 w 14"/>
                    <a:gd name="T19" fmla="*/ 2 h 12"/>
                    <a:gd name="T20" fmla="*/ 10 w 14"/>
                    <a:gd name="T21" fmla="*/ 0 h 12"/>
                    <a:gd name="T22" fmla="*/ 8 w 14"/>
                    <a:gd name="T23" fmla="*/ 0 h 12"/>
                    <a:gd name="T24" fmla="*/ 4 w 14"/>
                    <a:gd name="T25" fmla="*/ 2 h 12"/>
                    <a:gd name="T26" fmla="*/ 0 w 14"/>
                    <a:gd name="T27" fmla="*/ 4 h 12"/>
                    <a:gd name="T28" fmla="*/ 0 w 14"/>
                    <a:gd name="T29" fmla="*/ 4 h 12"/>
                    <a:gd name="T30" fmla="*/ 10 w 14"/>
                    <a:gd name="T31" fmla="*/ 4 h 12"/>
                    <a:gd name="T32" fmla="*/ 10 w 14"/>
                    <a:gd name="T33" fmla="*/ 6 h 12"/>
                    <a:gd name="T34" fmla="*/ 10 w 14"/>
                    <a:gd name="T35" fmla="*/ 8 h 12"/>
                    <a:gd name="T36" fmla="*/ 12 w 14"/>
                    <a:gd name="T37" fmla="*/ 10 h 12"/>
                    <a:gd name="T38" fmla="*/ 14 w 14"/>
                    <a:gd name="T39" fmla="*/ 8 h 12"/>
                    <a:gd name="T40" fmla="*/ 12 w 14"/>
                    <a:gd name="T41" fmla="*/ 4 h 12"/>
                    <a:gd name="T42" fmla="*/ 12 w 14"/>
                    <a:gd name="T43" fmla="*/ 2 h 12"/>
                    <a:gd name="T44" fmla="*/ 12 w 14"/>
                    <a:gd name="T45" fmla="*/ 4 h 12"/>
                    <a:gd name="T46" fmla="*/ 10 w 14"/>
                    <a:gd name="T47" fmla="*/ 4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12">
                      <a:moveTo>
                        <a:pt x="0" y="4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4" y="10"/>
                      </a:lnTo>
                      <a:lnTo>
                        <a:pt x="8" y="12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0" y="4"/>
                      </a:moveTo>
                      <a:lnTo>
                        <a:pt x="10" y="6"/>
                      </a:lnTo>
                      <a:lnTo>
                        <a:pt x="10" y="8"/>
                      </a:lnTo>
                      <a:lnTo>
                        <a:pt x="12" y="10"/>
                      </a:lnTo>
                      <a:lnTo>
                        <a:pt x="14" y="8"/>
                      </a:lnTo>
                      <a:lnTo>
                        <a:pt x="12" y="4"/>
                      </a:lnTo>
                      <a:lnTo>
                        <a:pt x="12" y="2"/>
                      </a:lnTo>
                      <a:lnTo>
                        <a:pt x="12" y="4"/>
                      </a:lnTo>
                      <a:lnTo>
                        <a:pt x="10" y="4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E2D8F0"/>
                  </a:solidFill>
                  <a:round/>
                  <a:headEnd/>
                  <a:tailEnd/>
                </a:ln>
              </p:spPr>
              <p:txBody>
                <a:bodyPr vert="horz" wrap="square" lIns="45665" tIns="22832" rIns="45665" bIns="228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51511">
                    <a:defRPr/>
                  </a:pPr>
                  <a:endParaRPr lang="en-US" sz="3448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83" name="Brunei">
                  <a:extLst>
                    <a:ext uri="{FF2B5EF4-FFF2-40B4-BE49-F238E27FC236}">
                      <a16:creationId xmlns:a16="http://schemas.microsoft.com/office/drawing/2014/main" id="{DD4DFE6C-074D-4C0C-A0C5-651C34C918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14641" y="4306633"/>
                  <a:ext cx="19139" cy="3828"/>
                </a:xfrm>
                <a:custGeom>
                  <a:avLst/>
                  <a:gdLst>
                    <a:gd name="T0" fmla="*/ 2 w 10"/>
                    <a:gd name="T1" fmla="*/ 0 h 2"/>
                    <a:gd name="T2" fmla="*/ 2 w 10"/>
                    <a:gd name="T3" fmla="*/ 0 h 2"/>
                    <a:gd name="T4" fmla="*/ 2 w 10"/>
                    <a:gd name="T5" fmla="*/ 2 h 2"/>
                    <a:gd name="T6" fmla="*/ 2 w 10"/>
                    <a:gd name="T7" fmla="*/ 2 h 2"/>
                    <a:gd name="T8" fmla="*/ 2 w 10"/>
                    <a:gd name="T9" fmla="*/ 2 h 2"/>
                    <a:gd name="T10" fmla="*/ 0 w 10"/>
                    <a:gd name="T11" fmla="*/ 2 h 2"/>
                    <a:gd name="T12" fmla="*/ 2 w 10"/>
                    <a:gd name="T13" fmla="*/ 2 h 2"/>
                    <a:gd name="T14" fmla="*/ 2 w 10"/>
                    <a:gd name="T15" fmla="*/ 2 h 2"/>
                    <a:gd name="T16" fmla="*/ 2 w 10"/>
                    <a:gd name="T17" fmla="*/ 0 h 2"/>
                    <a:gd name="T18" fmla="*/ 0 w 10"/>
                    <a:gd name="T19" fmla="*/ 2 h 2"/>
                    <a:gd name="T20" fmla="*/ 2 w 10"/>
                    <a:gd name="T21" fmla="*/ 2 h 2"/>
                    <a:gd name="T22" fmla="*/ 2 w 10"/>
                    <a:gd name="T23" fmla="*/ 2 h 2"/>
                    <a:gd name="T24" fmla="*/ 2 w 10"/>
                    <a:gd name="T25" fmla="*/ 2 h 2"/>
                    <a:gd name="T26" fmla="*/ 2 w 10"/>
                    <a:gd name="T27" fmla="*/ 2 h 2"/>
                    <a:gd name="T28" fmla="*/ 4 w 10"/>
                    <a:gd name="T29" fmla="*/ 0 h 2"/>
                    <a:gd name="T30" fmla="*/ 4 w 10"/>
                    <a:gd name="T31" fmla="*/ 0 h 2"/>
                    <a:gd name="T32" fmla="*/ 4 w 10"/>
                    <a:gd name="T33" fmla="*/ 2 h 2"/>
                    <a:gd name="T34" fmla="*/ 4 w 10"/>
                    <a:gd name="T35" fmla="*/ 2 h 2"/>
                    <a:gd name="T36" fmla="*/ 4 w 10"/>
                    <a:gd name="T37" fmla="*/ 2 h 2"/>
                    <a:gd name="T38" fmla="*/ 4 w 10"/>
                    <a:gd name="T39" fmla="*/ 2 h 2"/>
                    <a:gd name="T40" fmla="*/ 2 w 10"/>
                    <a:gd name="T41" fmla="*/ 2 h 2"/>
                    <a:gd name="T42" fmla="*/ 2 w 10"/>
                    <a:gd name="T43" fmla="*/ 2 h 2"/>
                    <a:gd name="T44" fmla="*/ 4 w 10"/>
                    <a:gd name="T45" fmla="*/ 2 h 2"/>
                    <a:gd name="T46" fmla="*/ 4 w 10"/>
                    <a:gd name="T47" fmla="*/ 2 h 2"/>
                    <a:gd name="T48" fmla="*/ 2 w 10"/>
                    <a:gd name="T49" fmla="*/ 0 h 2"/>
                    <a:gd name="T50" fmla="*/ 6 w 10"/>
                    <a:gd name="T51" fmla="*/ 0 h 2"/>
                    <a:gd name="T52" fmla="*/ 6 w 10"/>
                    <a:gd name="T53" fmla="*/ 2 h 2"/>
                    <a:gd name="T54" fmla="*/ 6 w 10"/>
                    <a:gd name="T55" fmla="*/ 2 h 2"/>
                    <a:gd name="T56" fmla="*/ 4 w 10"/>
                    <a:gd name="T57" fmla="*/ 2 h 2"/>
                    <a:gd name="T58" fmla="*/ 4 w 10"/>
                    <a:gd name="T59" fmla="*/ 2 h 2"/>
                    <a:gd name="T60" fmla="*/ 4 w 10"/>
                    <a:gd name="T61" fmla="*/ 2 h 2"/>
                    <a:gd name="T62" fmla="*/ 4 w 10"/>
                    <a:gd name="T63" fmla="*/ 2 h 2"/>
                    <a:gd name="T64" fmla="*/ 6 w 10"/>
                    <a:gd name="T65" fmla="*/ 2 h 2"/>
                    <a:gd name="T66" fmla="*/ 6 w 10"/>
                    <a:gd name="T67" fmla="*/ 0 h 2"/>
                    <a:gd name="T68" fmla="*/ 6 w 10"/>
                    <a:gd name="T69" fmla="*/ 0 h 2"/>
                    <a:gd name="T70" fmla="*/ 6 w 10"/>
                    <a:gd name="T71" fmla="*/ 0 h 2"/>
                    <a:gd name="T72" fmla="*/ 6 w 10"/>
                    <a:gd name="T73" fmla="*/ 0 h 2"/>
                    <a:gd name="T74" fmla="*/ 8 w 10"/>
                    <a:gd name="T75" fmla="*/ 2 h 2"/>
                    <a:gd name="T76" fmla="*/ 8 w 10"/>
                    <a:gd name="T77" fmla="*/ 0 h 2"/>
                    <a:gd name="T78" fmla="*/ 8 w 10"/>
                    <a:gd name="T79" fmla="*/ 2 h 2"/>
                    <a:gd name="T80" fmla="*/ 8 w 10"/>
                    <a:gd name="T81" fmla="*/ 2 h 2"/>
                    <a:gd name="T82" fmla="*/ 8 w 10"/>
                    <a:gd name="T83" fmla="*/ 2 h 2"/>
                    <a:gd name="T84" fmla="*/ 10 w 10"/>
                    <a:gd name="T8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"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2"/>
                      </a:lnTo>
                      <a:close/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  <a:moveTo>
                        <a:pt x="2" y="2"/>
                      </a:move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close/>
                      <a:moveTo>
                        <a:pt x="8" y="2"/>
                      </a:move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close/>
                      <a:moveTo>
                        <a:pt x="10" y="2"/>
                      </a:move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0" y="2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E2D8F0"/>
                  </a:solidFill>
                  <a:round/>
                  <a:headEnd/>
                  <a:tailEnd/>
                </a:ln>
              </p:spPr>
              <p:txBody>
                <a:bodyPr vert="horz" wrap="square" lIns="45665" tIns="22832" rIns="45665" bIns="228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51511">
                    <a:defRPr/>
                  </a:pPr>
                  <a:endParaRPr lang="en-US" sz="3448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78" name="Bhutan">
                <a:extLst>
                  <a:ext uri="{FF2B5EF4-FFF2-40B4-BE49-F238E27FC236}">
                    <a16:creationId xmlns:a16="http://schemas.microsoft.com/office/drawing/2014/main" id="{5952F175-F903-4E3B-BEAF-454538E4B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5411" y="3717164"/>
                <a:ext cx="72727" cy="42105"/>
              </a:xfrm>
              <a:custGeom>
                <a:avLst/>
                <a:gdLst>
                  <a:gd name="T0" fmla="*/ 0 w 38"/>
                  <a:gd name="T1" fmla="*/ 10 h 22"/>
                  <a:gd name="T2" fmla="*/ 4 w 38"/>
                  <a:gd name="T3" fmla="*/ 10 h 22"/>
                  <a:gd name="T4" fmla="*/ 6 w 38"/>
                  <a:gd name="T5" fmla="*/ 4 h 22"/>
                  <a:gd name="T6" fmla="*/ 12 w 38"/>
                  <a:gd name="T7" fmla="*/ 0 h 22"/>
                  <a:gd name="T8" fmla="*/ 16 w 38"/>
                  <a:gd name="T9" fmla="*/ 0 h 22"/>
                  <a:gd name="T10" fmla="*/ 16 w 38"/>
                  <a:gd name="T11" fmla="*/ 2 h 22"/>
                  <a:gd name="T12" fmla="*/ 22 w 38"/>
                  <a:gd name="T13" fmla="*/ 2 h 22"/>
                  <a:gd name="T14" fmla="*/ 26 w 38"/>
                  <a:gd name="T15" fmla="*/ 4 h 22"/>
                  <a:gd name="T16" fmla="*/ 28 w 38"/>
                  <a:gd name="T17" fmla="*/ 2 h 22"/>
                  <a:gd name="T18" fmla="*/ 32 w 38"/>
                  <a:gd name="T19" fmla="*/ 2 h 22"/>
                  <a:gd name="T20" fmla="*/ 34 w 38"/>
                  <a:gd name="T21" fmla="*/ 4 h 22"/>
                  <a:gd name="T22" fmla="*/ 34 w 38"/>
                  <a:gd name="T23" fmla="*/ 4 h 22"/>
                  <a:gd name="T24" fmla="*/ 32 w 38"/>
                  <a:gd name="T25" fmla="*/ 8 h 22"/>
                  <a:gd name="T26" fmla="*/ 34 w 38"/>
                  <a:gd name="T27" fmla="*/ 10 h 22"/>
                  <a:gd name="T28" fmla="*/ 38 w 38"/>
                  <a:gd name="T29" fmla="*/ 12 h 22"/>
                  <a:gd name="T30" fmla="*/ 38 w 38"/>
                  <a:gd name="T31" fmla="*/ 16 h 22"/>
                  <a:gd name="T32" fmla="*/ 38 w 38"/>
                  <a:gd name="T33" fmla="*/ 18 h 22"/>
                  <a:gd name="T34" fmla="*/ 32 w 38"/>
                  <a:gd name="T35" fmla="*/ 18 h 22"/>
                  <a:gd name="T36" fmla="*/ 28 w 38"/>
                  <a:gd name="T37" fmla="*/ 18 h 22"/>
                  <a:gd name="T38" fmla="*/ 24 w 38"/>
                  <a:gd name="T39" fmla="*/ 20 h 22"/>
                  <a:gd name="T40" fmla="*/ 22 w 38"/>
                  <a:gd name="T41" fmla="*/ 18 h 22"/>
                  <a:gd name="T42" fmla="*/ 20 w 38"/>
                  <a:gd name="T43" fmla="*/ 20 h 22"/>
                  <a:gd name="T44" fmla="*/ 16 w 38"/>
                  <a:gd name="T45" fmla="*/ 22 h 22"/>
                  <a:gd name="T46" fmla="*/ 14 w 38"/>
                  <a:gd name="T47" fmla="*/ 22 h 22"/>
                  <a:gd name="T48" fmla="*/ 8 w 38"/>
                  <a:gd name="T49" fmla="*/ 18 h 22"/>
                  <a:gd name="T50" fmla="*/ 6 w 38"/>
                  <a:gd name="T51" fmla="*/ 20 h 22"/>
                  <a:gd name="T52" fmla="*/ 2 w 38"/>
                  <a:gd name="T53" fmla="*/ 18 h 22"/>
                  <a:gd name="T54" fmla="*/ 0 w 38"/>
                  <a:gd name="T55" fmla="*/ 16 h 22"/>
                  <a:gd name="T56" fmla="*/ 0 w 38"/>
                  <a:gd name="T57" fmla="*/ 14 h 22"/>
                  <a:gd name="T58" fmla="*/ 0 w 38"/>
                  <a:gd name="T59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22">
                    <a:moveTo>
                      <a:pt x="0" y="10"/>
                    </a:moveTo>
                    <a:lnTo>
                      <a:pt x="4" y="10"/>
                    </a:lnTo>
                    <a:lnTo>
                      <a:pt x="6" y="4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2"/>
                    </a:lnTo>
                    <a:lnTo>
                      <a:pt x="22" y="2"/>
                    </a:lnTo>
                    <a:lnTo>
                      <a:pt x="26" y="4"/>
                    </a:lnTo>
                    <a:lnTo>
                      <a:pt x="28" y="2"/>
                    </a:lnTo>
                    <a:lnTo>
                      <a:pt x="32" y="2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32" y="8"/>
                    </a:lnTo>
                    <a:lnTo>
                      <a:pt x="34" y="10"/>
                    </a:lnTo>
                    <a:lnTo>
                      <a:pt x="38" y="12"/>
                    </a:lnTo>
                    <a:lnTo>
                      <a:pt x="38" y="16"/>
                    </a:lnTo>
                    <a:lnTo>
                      <a:pt x="38" y="18"/>
                    </a:lnTo>
                    <a:lnTo>
                      <a:pt x="32" y="18"/>
                    </a:lnTo>
                    <a:lnTo>
                      <a:pt x="28" y="18"/>
                    </a:lnTo>
                    <a:lnTo>
                      <a:pt x="24" y="20"/>
                    </a:lnTo>
                    <a:lnTo>
                      <a:pt x="22" y="18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4" y="22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9" name="Bangladesh">
                <a:extLst>
                  <a:ext uri="{FF2B5EF4-FFF2-40B4-BE49-F238E27FC236}">
                    <a16:creationId xmlns:a16="http://schemas.microsoft.com/office/drawing/2014/main" id="{1B8A4102-EEAC-4865-B532-4036B5C800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63928" y="3759269"/>
                <a:ext cx="118659" cy="156937"/>
              </a:xfrm>
              <a:custGeom>
                <a:avLst/>
                <a:gdLst>
                  <a:gd name="T0" fmla="*/ 60 w 62"/>
                  <a:gd name="T1" fmla="*/ 72 h 82"/>
                  <a:gd name="T2" fmla="*/ 58 w 62"/>
                  <a:gd name="T3" fmla="*/ 78 h 82"/>
                  <a:gd name="T4" fmla="*/ 58 w 62"/>
                  <a:gd name="T5" fmla="*/ 82 h 82"/>
                  <a:gd name="T6" fmla="*/ 54 w 62"/>
                  <a:gd name="T7" fmla="*/ 74 h 82"/>
                  <a:gd name="T8" fmla="*/ 54 w 62"/>
                  <a:gd name="T9" fmla="*/ 70 h 82"/>
                  <a:gd name="T10" fmla="*/ 50 w 62"/>
                  <a:gd name="T11" fmla="*/ 70 h 82"/>
                  <a:gd name="T12" fmla="*/ 52 w 62"/>
                  <a:gd name="T13" fmla="*/ 64 h 82"/>
                  <a:gd name="T14" fmla="*/ 46 w 62"/>
                  <a:gd name="T15" fmla="*/ 52 h 82"/>
                  <a:gd name="T16" fmla="*/ 44 w 62"/>
                  <a:gd name="T17" fmla="*/ 54 h 82"/>
                  <a:gd name="T18" fmla="*/ 36 w 62"/>
                  <a:gd name="T19" fmla="*/ 52 h 82"/>
                  <a:gd name="T20" fmla="*/ 32 w 62"/>
                  <a:gd name="T21" fmla="*/ 46 h 82"/>
                  <a:gd name="T22" fmla="*/ 34 w 62"/>
                  <a:gd name="T23" fmla="*/ 54 h 82"/>
                  <a:gd name="T24" fmla="*/ 34 w 62"/>
                  <a:gd name="T25" fmla="*/ 58 h 82"/>
                  <a:gd name="T26" fmla="*/ 30 w 62"/>
                  <a:gd name="T27" fmla="*/ 66 h 82"/>
                  <a:gd name="T28" fmla="*/ 30 w 62"/>
                  <a:gd name="T29" fmla="*/ 62 h 82"/>
                  <a:gd name="T30" fmla="*/ 28 w 62"/>
                  <a:gd name="T31" fmla="*/ 64 h 82"/>
                  <a:gd name="T32" fmla="*/ 28 w 62"/>
                  <a:gd name="T33" fmla="*/ 58 h 82"/>
                  <a:gd name="T34" fmla="*/ 26 w 62"/>
                  <a:gd name="T35" fmla="*/ 58 h 82"/>
                  <a:gd name="T36" fmla="*/ 26 w 62"/>
                  <a:gd name="T37" fmla="*/ 64 h 82"/>
                  <a:gd name="T38" fmla="*/ 26 w 62"/>
                  <a:gd name="T39" fmla="*/ 68 h 82"/>
                  <a:gd name="T40" fmla="*/ 22 w 62"/>
                  <a:gd name="T41" fmla="*/ 68 h 82"/>
                  <a:gd name="T42" fmla="*/ 18 w 62"/>
                  <a:gd name="T43" fmla="*/ 64 h 82"/>
                  <a:gd name="T44" fmla="*/ 16 w 62"/>
                  <a:gd name="T45" fmla="*/ 60 h 82"/>
                  <a:gd name="T46" fmla="*/ 12 w 62"/>
                  <a:gd name="T47" fmla="*/ 48 h 82"/>
                  <a:gd name="T48" fmla="*/ 12 w 62"/>
                  <a:gd name="T49" fmla="*/ 38 h 82"/>
                  <a:gd name="T50" fmla="*/ 2 w 62"/>
                  <a:gd name="T51" fmla="*/ 30 h 82"/>
                  <a:gd name="T52" fmla="*/ 6 w 62"/>
                  <a:gd name="T53" fmla="*/ 20 h 82"/>
                  <a:gd name="T54" fmla="*/ 10 w 62"/>
                  <a:gd name="T55" fmla="*/ 18 h 82"/>
                  <a:gd name="T56" fmla="*/ 8 w 62"/>
                  <a:gd name="T57" fmla="*/ 14 h 82"/>
                  <a:gd name="T58" fmla="*/ 0 w 62"/>
                  <a:gd name="T59" fmla="*/ 10 h 82"/>
                  <a:gd name="T60" fmla="*/ 2 w 62"/>
                  <a:gd name="T61" fmla="*/ 2 h 82"/>
                  <a:gd name="T62" fmla="*/ 4 w 62"/>
                  <a:gd name="T63" fmla="*/ 0 h 82"/>
                  <a:gd name="T64" fmla="*/ 6 w 62"/>
                  <a:gd name="T65" fmla="*/ 4 h 82"/>
                  <a:gd name="T66" fmla="*/ 12 w 62"/>
                  <a:gd name="T67" fmla="*/ 6 h 82"/>
                  <a:gd name="T68" fmla="*/ 12 w 62"/>
                  <a:gd name="T69" fmla="*/ 4 h 82"/>
                  <a:gd name="T70" fmla="*/ 18 w 62"/>
                  <a:gd name="T71" fmla="*/ 8 h 82"/>
                  <a:gd name="T72" fmla="*/ 20 w 62"/>
                  <a:gd name="T73" fmla="*/ 8 h 82"/>
                  <a:gd name="T74" fmla="*/ 22 w 62"/>
                  <a:gd name="T75" fmla="*/ 16 h 82"/>
                  <a:gd name="T76" fmla="*/ 26 w 62"/>
                  <a:gd name="T77" fmla="*/ 18 h 82"/>
                  <a:gd name="T78" fmla="*/ 38 w 62"/>
                  <a:gd name="T79" fmla="*/ 20 h 82"/>
                  <a:gd name="T80" fmla="*/ 46 w 62"/>
                  <a:gd name="T81" fmla="*/ 20 h 82"/>
                  <a:gd name="T82" fmla="*/ 52 w 62"/>
                  <a:gd name="T83" fmla="*/ 22 h 82"/>
                  <a:gd name="T84" fmla="*/ 52 w 62"/>
                  <a:gd name="T85" fmla="*/ 28 h 82"/>
                  <a:gd name="T86" fmla="*/ 48 w 62"/>
                  <a:gd name="T87" fmla="*/ 34 h 82"/>
                  <a:gd name="T88" fmla="*/ 44 w 62"/>
                  <a:gd name="T89" fmla="*/ 34 h 82"/>
                  <a:gd name="T90" fmla="*/ 40 w 62"/>
                  <a:gd name="T91" fmla="*/ 38 h 82"/>
                  <a:gd name="T92" fmla="*/ 44 w 62"/>
                  <a:gd name="T93" fmla="*/ 44 h 82"/>
                  <a:gd name="T94" fmla="*/ 48 w 62"/>
                  <a:gd name="T95" fmla="*/ 50 h 82"/>
                  <a:gd name="T96" fmla="*/ 48 w 62"/>
                  <a:gd name="T97" fmla="*/ 48 h 82"/>
                  <a:gd name="T98" fmla="*/ 50 w 62"/>
                  <a:gd name="T99" fmla="*/ 44 h 82"/>
                  <a:gd name="T100" fmla="*/ 52 w 62"/>
                  <a:gd name="T101" fmla="*/ 42 h 82"/>
                  <a:gd name="T102" fmla="*/ 56 w 62"/>
                  <a:gd name="T103" fmla="*/ 44 h 82"/>
                  <a:gd name="T104" fmla="*/ 58 w 62"/>
                  <a:gd name="T105" fmla="*/ 52 h 82"/>
                  <a:gd name="T106" fmla="*/ 60 w 62"/>
                  <a:gd name="T107" fmla="*/ 64 h 82"/>
                  <a:gd name="T108" fmla="*/ 62 w 62"/>
                  <a:gd name="T109" fmla="*/ 66 h 82"/>
                  <a:gd name="T110" fmla="*/ 46 w 62"/>
                  <a:gd name="T111" fmla="*/ 56 h 82"/>
                  <a:gd name="T112" fmla="*/ 46 w 62"/>
                  <a:gd name="T113" fmla="*/ 58 h 82"/>
                  <a:gd name="T114" fmla="*/ 40 w 62"/>
                  <a:gd name="T115" fmla="*/ 58 h 82"/>
                  <a:gd name="T116" fmla="*/ 42 w 62"/>
                  <a:gd name="T117" fmla="*/ 60 h 82"/>
                  <a:gd name="T118" fmla="*/ 38 w 62"/>
                  <a:gd name="T119" fmla="*/ 56 h 82"/>
                  <a:gd name="T120" fmla="*/ 36 w 62"/>
                  <a:gd name="T121" fmla="*/ 54 h 82"/>
                  <a:gd name="T122" fmla="*/ 36 w 62"/>
                  <a:gd name="T123" fmla="*/ 60 h 82"/>
                  <a:gd name="T124" fmla="*/ 36 w 62"/>
                  <a:gd name="T125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2" h="82">
                    <a:moveTo>
                      <a:pt x="62" y="66"/>
                    </a:moveTo>
                    <a:lnTo>
                      <a:pt x="62" y="70"/>
                    </a:lnTo>
                    <a:lnTo>
                      <a:pt x="60" y="72"/>
                    </a:lnTo>
                    <a:lnTo>
                      <a:pt x="60" y="72"/>
                    </a:lnTo>
                    <a:lnTo>
                      <a:pt x="58" y="74"/>
                    </a:lnTo>
                    <a:lnTo>
                      <a:pt x="58" y="78"/>
                    </a:lnTo>
                    <a:lnTo>
                      <a:pt x="58" y="78"/>
                    </a:lnTo>
                    <a:lnTo>
                      <a:pt x="58" y="78"/>
                    </a:lnTo>
                    <a:lnTo>
                      <a:pt x="58" y="82"/>
                    </a:lnTo>
                    <a:lnTo>
                      <a:pt x="58" y="82"/>
                    </a:lnTo>
                    <a:lnTo>
                      <a:pt x="56" y="78"/>
                    </a:lnTo>
                    <a:lnTo>
                      <a:pt x="54" y="74"/>
                    </a:lnTo>
                    <a:lnTo>
                      <a:pt x="52" y="72"/>
                    </a:lnTo>
                    <a:lnTo>
                      <a:pt x="54" y="70"/>
                    </a:lnTo>
                    <a:lnTo>
                      <a:pt x="54" y="70"/>
                    </a:lnTo>
                    <a:lnTo>
                      <a:pt x="52" y="70"/>
                    </a:lnTo>
                    <a:lnTo>
                      <a:pt x="52" y="72"/>
                    </a:lnTo>
                    <a:lnTo>
                      <a:pt x="50" y="70"/>
                    </a:lnTo>
                    <a:lnTo>
                      <a:pt x="52" y="68"/>
                    </a:lnTo>
                    <a:lnTo>
                      <a:pt x="50" y="66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0" y="62"/>
                    </a:lnTo>
                    <a:lnTo>
                      <a:pt x="46" y="52"/>
                    </a:lnTo>
                    <a:lnTo>
                      <a:pt x="44" y="52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2" y="54"/>
                    </a:lnTo>
                    <a:lnTo>
                      <a:pt x="38" y="52"/>
                    </a:lnTo>
                    <a:lnTo>
                      <a:pt x="36" y="52"/>
                    </a:lnTo>
                    <a:lnTo>
                      <a:pt x="36" y="52"/>
                    </a:lnTo>
                    <a:lnTo>
                      <a:pt x="32" y="50"/>
                    </a:lnTo>
                    <a:lnTo>
                      <a:pt x="32" y="46"/>
                    </a:lnTo>
                    <a:lnTo>
                      <a:pt x="32" y="50"/>
                    </a:lnTo>
                    <a:lnTo>
                      <a:pt x="34" y="52"/>
                    </a:lnTo>
                    <a:lnTo>
                      <a:pt x="34" y="54"/>
                    </a:lnTo>
                    <a:lnTo>
                      <a:pt x="32" y="56"/>
                    </a:lnTo>
                    <a:lnTo>
                      <a:pt x="32" y="56"/>
                    </a:lnTo>
                    <a:lnTo>
                      <a:pt x="34" y="58"/>
                    </a:lnTo>
                    <a:lnTo>
                      <a:pt x="34" y="62"/>
                    </a:lnTo>
                    <a:lnTo>
                      <a:pt x="32" y="62"/>
                    </a:lnTo>
                    <a:lnTo>
                      <a:pt x="30" y="66"/>
                    </a:lnTo>
                    <a:lnTo>
                      <a:pt x="28" y="64"/>
                    </a:lnTo>
                    <a:lnTo>
                      <a:pt x="30" y="64"/>
                    </a:lnTo>
                    <a:lnTo>
                      <a:pt x="30" y="62"/>
                    </a:lnTo>
                    <a:lnTo>
                      <a:pt x="32" y="62"/>
                    </a:lnTo>
                    <a:lnTo>
                      <a:pt x="30" y="62"/>
                    </a:lnTo>
                    <a:lnTo>
                      <a:pt x="28" y="64"/>
                    </a:lnTo>
                    <a:lnTo>
                      <a:pt x="26" y="62"/>
                    </a:lnTo>
                    <a:lnTo>
                      <a:pt x="28" y="58"/>
                    </a:lnTo>
                    <a:lnTo>
                      <a:pt x="28" y="58"/>
                    </a:lnTo>
                    <a:lnTo>
                      <a:pt x="26" y="56"/>
                    </a:lnTo>
                    <a:lnTo>
                      <a:pt x="26" y="58"/>
                    </a:lnTo>
                    <a:lnTo>
                      <a:pt x="26" y="58"/>
                    </a:lnTo>
                    <a:lnTo>
                      <a:pt x="26" y="62"/>
                    </a:lnTo>
                    <a:lnTo>
                      <a:pt x="26" y="62"/>
                    </a:lnTo>
                    <a:lnTo>
                      <a:pt x="26" y="64"/>
                    </a:lnTo>
                    <a:lnTo>
                      <a:pt x="26" y="66"/>
                    </a:lnTo>
                    <a:lnTo>
                      <a:pt x="26" y="68"/>
                    </a:lnTo>
                    <a:lnTo>
                      <a:pt x="26" y="68"/>
                    </a:lnTo>
                    <a:lnTo>
                      <a:pt x="24" y="66"/>
                    </a:lnTo>
                    <a:lnTo>
                      <a:pt x="22" y="66"/>
                    </a:lnTo>
                    <a:lnTo>
                      <a:pt x="22" y="68"/>
                    </a:lnTo>
                    <a:lnTo>
                      <a:pt x="20" y="68"/>
                    </a:lnTo>
                    <a:lnTo>
                      <a:pt x="20" y="68"/>
                    </a:lnTo>
                    <a:lnTo>
                      <a:pt x="18" y="64"/>
                    </a:lnTo>
                    <a:lnTo>
                      <a:pt x="18" y="64"/>
                    </a:lnTo>
                    <a:lnTo>
                      <a:pt x="18" y="62"/>
                    </a:lnTo>
                    <a:lnTo>
                      <a:pt x="16" y="60"/>
                    </a:lnTo>
                    <a:lnTo>
                      <a:pt x="16" y="56"/>
                    </a:lnTo>
                    <a:lnTo>
                      <a:pt x="12" y="50"/>
                    </a:lnTo>
                    <a:lnTo>
                      <a:pt x="12" y="48"/>
                    </a:lnTo>
                    <a:lnTo>
                      <a:pt x="12" y="44"/>
                    </a:lnTo>
                    <a:lnTo>
                      <a:pt x="12" y="42"/>
                    </a:lnTo>
                    <a:lnTo>
                      <a:pt x="12" y="38"/>
                    </a:lnTo>
                    <a:lnTo>
                      <a:pt x="8" y="34"/>
                    </a:lnTo>
                    <a:lnTo>
                      <a:pt x="4" y="32"/>
                    </a:lnTo>
                    <a:lnTo>
                      <a:pt x="2" y="30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0" y="8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2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30" y="20"/>
                    </a:lnTo>
                    <a:lnTo>
                      <a:pt x="32" y="20"/>
                    </a:lnTo>
                    <a:lnTo>
                      <a:pt x="38" y="20"/>
                    </a:lnTo>
                    <a:lnTo>
                      <a:pt x="40" y="2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8" y="20"/>
                    </a:lnTo>
                    <a:lnTo>
                      <a:pt x="50" y="20"/>
                    </a:lnTo>
                    <a:lnTo>
                      <a:pt x="52" y="22"/>
                    </a:lnTo>
                    <a:lnTo>
                      <a:pt x="54" y="22"/>
                    </a:lnTo>
                    <a:lnTo>
                      <a:pt x="52" y="24"/>
                    </a:lnTo>
                    <a:lnTo>
                      <a:pt x="52" y="28"/>
                    </a:lnTo>
                    <a:lnTo>
                      <a:pt x="50" y="32"/>
                    </a:lnTo>
                    <a:lnTo>
                      <a:pt x="48" y="32"/>
                    </a:lnTo>
                    <a:lnTo>
                      <a:pt x="48" y="34"/>
                    </a:lnTo>
                    <a:lnTo>
                      <a:pt x="46" y="36"/>
                    </a:lnTo>
                    <a:lnTo>
                      <a:pt x="46" y="36"/>
                    </a:lnTo>
                    <a:lnTo>
                      <a:pt x="44" y="34"/>
                    </a:lnTo>
                    <a:lnTo>
                      <a:pt x="42" y="36"/>
                    </a:lnTo>
                    <a:lnTo>
                      <a:pt x="42" y="38"/>
                    </a:lnTo>
                    <a:lnTo>
                      <a:pt x="40" y="38"/>
                    </a:lnTo>
                    <a:lnTo>
                      <a:pt x="40" y="40"/>
                    </a:lnTo>
                    <a:lnTo>
                      <a:pt x="42" y="44"/>
                    </a:lnTo>
                    <a:lnTo>
                      <a:pt x="44" y="44"/>
                    </a:lnTo>
                    <a:lnTo>
                      <a:pt x="44" y="46"/>
                    </a:lnTo>
                    <a:lnTo>
                      <a:pt x="46" y="48"/>
                    </a:lnTo>
                    <a:lnTo>
                      <a:pt x="48" y="50"/>
                    </a:lnTo>
                    <a:lnTo>
                      <a:pt x="50" y="50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50" y="46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50" y="42"/>
                    </a:lnTo>
                    <a:lnTo>
                      <a:pt x="52" y="42"/>
                    </a:lnTo>
                    <a:lnTo>
                      <a:pt x="52" y="42"/>
                    </a:lnTo>
                    <a:lnTo>
                      <a:pt x="54" y="42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8" y="48"/>
                    </a:lnTo>
                    <a:lnTo>
                      <a:pt x="58" y="50"/>
                    </a:lnTo>
                    <a:lnTo>
                      <a:pt x="58" y="52"/>
                    </a:lnTo>
                    <a:lnTo>
                      <a:pt x="58" y="58"/>
                    </a:lnTo>
                    <a:lnTo>
                      <a:pt x="60" y="62"/>
                    </a:lnTo>
                    <a:lnTo>
                      <a:pt x="60" y="64"/>
                    </a:lnTo>
                    <a:lnTo>
                      <a:pt x="60" y="64"/>
                    </a:lnTo>
                    <a:lnTo>
                      <a:pt x="60" y="66"/>
                    </a:lnTo>
                    <a:lnTo>
                      <a:pt x="62" y="66"/>
                    </a:lnTo>
                    <a:lnTo>
                      <a:pt x="62" y="66"/>
                    </a:lnTo>
                    <a:close/>
                    <a:moveTo>
                      <a:pt x="46" y="56"/>
                    </a:moveTo>
                    <a:lnTo>
                      <a:pt x="46" y="56"/>
                    </a:lnTo>
                    <a:lnTo>
                      <a:pt x="44" y="56"/>
                    </a:lnTo>
                    <a:lnTo>
                      <a:pt x="44" y="58"/>
                    </a:lnTo>
                    <a:lnTo>
                      <a:pt x="46" y="58"/>
                    </a:lnTo>
                    <a:lnTo>
                      <a:pt x="46" y="56"/>
                    </a:lnTo>
                    <a:close/>
                    <a:moveTo>
                      <a:pt x="38" y="56"/>
                    </a:moveTo>
                    <a:lnTo>
                      <a:pt x="40" y="58"/>
                    </a:lnTo>
                    <a:lnTo>
                      <a:pt x="40" y="60"/>
                    </a:lnTo>
                    <a:lnTo>
                      <a:pt x="42" y="62"/>
                    </a:lnTo>
                    <a:lnTo>
                      <a:pt x="42" y="60"/>
                    </a:lnTo>
                    <a:lnTo>
                      <a:pt x="42" y="56"/>
                    </a:lnTo>
                    <a:lnTo>
                      <a:pt x="38" y="56"/>
                    </a:lnTo>
                    <a:lnTo>
                      <a:pt x="38" y="56"/>
                    </a:lnTo>
                    <a:lnTo>
                      <a:pt x="38" y="56"/>
                    </a:lnTo>
                    <a:lnTo>
                      <a:pt x="38" y="56"/>
                    </a:lnTo>
                    <a:close/>
                    <a:moveTo>
                      <a:pt x="36" y="54"/>
                    </a:moveTo>
                    <a:lnTo>
                      <a:pt x="34" y="56"/>
                    </a:lnTo>
                    <a:lnTo>
                      <a:pt x="34" y="56"/>
                    </a:lnTo>
                    <a:lnTo>
                      <a:pt x="36" y="60"/>
                    </a:lnTo>
                    <a:lnTo>
                      <a:pt x="38" y="60"/>
                    </a:lnTo>
                    <a:lnTo>
                      <a:pt x="38" y="56"/>
                    </a:lnTo>
                    <a:lnTo>
                      <a:pt x="36" y="54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0" name="Australia">
                <a:extLst>
                  <a:ext uri="{FF2B5EF4-FFF2-40B4-BE49-F238E27FC236}">
                    <a16:creationId xmlns:a16="http://schemas.microsoft.com/office/drawing/2014/main" id="{0E2DBB91-3626-45DD-B581-9510F33BA2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41914" y="4677922"/>
                <a:ext cx="953103" cy="1025829"/>
              </a:xfrm>
              <a:custGeom>
                <a:avLst/>
                <a:gdLst>
                  <a:gd name="T0" fmla="*/ 474 w 498"/>
                  <a:gd name="T1" fmla="*/ 188 h 536"/>
                  <a:gd name="T2" fmla="*/ 424 w 498"/>
                  <a:gd name="T3" fmla="*/ 118 h 536"/>
                  <a:gd name="T4" fmla="*/ 346 w 498"/>
                  <a:gd name="T5" fmla="*/ 88 h 536"/>
                  <a:gd name="T6" fmla="*/ 308 w 498"/>
                  <a:gd name="T7" fmla="*/ 56 h 536"/>
                  <a:gd name="T8" fmla="*/ 314 w 498"/>
                  <a:gd name="T9" fmla="*/ 16 h 536"/>
                  <a:gd name="T10" fmla="*/ 302 w 498"/>
                  <a:gd name="T11" fmla="*/ 22 h 536"/>
                  <a:gd name="T12" fmla="*/ 248 w 498"/>
                  <a:gd name="T13" fmla="*/ 20 h 536"/>
                  <a:gd name="T14" fmla="*/ 236 w 498"/>
                  <a:gd name="T15" fmla="*/ 22 h 536"/>
                  <a:gd name="T16" fmla="*/ 156 w 498"/>
                  <a:gd name="T17" fmla="*/ 76 h 536"/>
                  <a:gd name="T18" fmla="*/ 2 w 498"/>
                  <a:gd name="T19" fmla="*/ 214 h 536"/>
                  <a:gd name="T20" fmla="*/ 262 w 498"/>
                  <a:gd name="T21" fmla="*/ 384 h 536"/>
                  <a:gd name="T22" fmla="*/ 338 w 498"/>
                  <a:gd name="T23" fmla="*/ 476 h 536"/>
                  <a:gd name="T24" fmla="*/ 334 w 498"/>
                  <a:gd name="T25" fmla="*/ 456 h 536"/>
                  <a:gd name="T26" fmla="*/ 380 w 498"/>
                  <a:gd name="T27" fmla="*/ 476 h 536"/>
                  <a:gd name="T28" fmla="*/ 334 w 498"/>
                  <a:gd name="T29" fmla="*/ 534 h 536"/>
                  <a:gd name="T30" fmla="*/ 332 w 498"/>
                  <a:gd name="T31" fmla="*/ 488 h 536"/>
                  <a:gd name="T32" fmla="*/ 366 w 498"/>
                  <a:gd name="T33" fmla="*/ 486 h 536"/>
                  <a:gd name="T34" fmla="*/ 364 w 498"/>
                  <a:gd name="T35" fmla="*/ 510 h 536"/>
                  <a:gd name="T36" fmla="*/ 348 w 498"/>
                  <a:gd name="T37" fmla="*/ 528 h 536"/>
                  <a:gd name="T38" fmla="*/ 14 w 498"/>
                  <a:gd name="T39" fmla="*/ 350 h 536"/>
                  <a:gd name="T40" fmla="*/ 54 w 498"/>
                  <a:gd name="T41" fmla="*/ 348 h 536"/>
                  <a:gd name="T42" fmla="*/ 100 w 498"/>
                  <a:gd name="T43" fmla="*/ 338 h 536"/>
                  <a:gd name="T44" fmla="*/ 152 w 498"/>
                  <a:gd name="T45" fmla="*/ 314 h 536"/>
                  <a:gd name="T46" fmla="*/ 226 w 498"/>
                  <a:gd name="T47" fmla="*/ 314 h 536"/>
                  <a:gd name="T48" fmla="*/ 250 w 498"/>
                  <a:gd name="T49" fmla="*/ 356 h 536"/>
                  <a:gd name="T50" fmla="*/ 272 w 498"/>
                  <a:gd name="T51" fmla="*/ 344 h 536"/>
                  <a:gd name="T52" fmla="*/ 268 w 498"/>
                  <a:gd name="T53" fmla="*/ 364 h 536"/>
                  <a:gd name="T54" fmla="*/ 288 w 498"/>
                  <a:gd name="T55" fmla="*/ 376 h 536"/>
                  <a:gd name="T56" fmla="*/ 300 w 498"/>
                  <a:gd name="T57" fmla="*/ 424 h 536"/>
                  <a:gd name="T58" fmla="*/ 346 w 498"/>
                  <a:gd name="T59" fmla="*/ 432 h 536"/>
                  <a:gd name="T60" fmla="*/ 362 w 498"/>
                  <a:gd name="T61" fmla="*/ 446 h 536"/>
                  <a:gd name="T62" fmla="*/ 390 w 498"/>
                  <a:gd name="T63" fmla="*/ 428 h 536"/>
                  <a:gd name="T64" fmla="*/ 440 w 498"/>
                  <a:gd name="T65" fmla="*/ 364 h 536"/>
                  <a:gd name="T66" fmla="*/ 472 w 498"/>
                  <a:gd name="T67" fmla="*/ 322 h 536"/>
                  <a:gd name="T68" fmla="*/ 490 w 498"/>
                  <a:gd name="T69" fmla="*/ 248 h 536"/>
                  <a:gd name="T70" fmla="*/ 478 w 498"/>
                  <a:gd name="T71" fmla="*/ 200 h 536"/>
                  <a:gd name="T72" fmla="*/ 462 w 498"/>
                  <a:gd name="T73" fmla="*/ 170 h 536"/>
                  <a:gd name="T74" fmla="*/ 450 w 498"/>
                  <a:gd name="T75" fmla="*/ 140 h 536"/>
                  <a:gd name="T76" fmla="*/ 422 w 498"/>
                  <a:gd name="T77" fmla="*/ 112 h 536"/>
                  <a:gd name="T78" fmla="*/ 410 w 498"/>
                  <a:gd name="T79" fmla="*/ 58 h 536"/>
                  <a:gd name="T80" fmla="*/ 392 w 498"/>
                  <a:gd name="T81" fmla="*/ 24 h 536"/>
                  <a:gd name="T82" fmla="*/ 376 w 498"/>
                  <a:gd name="T83" fmla="*/ 36 h 536"/>
                  <a:gd name="T84" fmla="*/ 362 w 498"/>
                  <a:gd name="T85" fmla="*/ 100 h 536"/>
                  <a:gd name="T86" fmla="*/ 312 w 498"/>
                  <a:gd name="T87" fmla="*/ 78 h 536"/>
                  <a:gd name="T88" fmla="*/ 304 w 498"/>
                  <a:gd name="T89" fmla="*/ 42 h 536"/>
                  <a:gd name="T90" fmla="*/ 306 w 498"/>
                  <a:gd name="T91" fmla="*/ 32 h 536"/>
                  <a:gd name="T92" fmla="*/ 284 w 498"/>
                  <a:gd name="T93" fmla="*/ 24 h 536"/>
                  <a:gd name="T94" fmla="*/ 256 w 498"/>
                  <a:gd name="T95" fmla="*/ 18 h 536"/>
                  <a:gd name="T96" fmla="*/ 236 w 498"/>
                  <a:gd name="T97" fmla="*/ 32 h 536"/>
                  <a:gd name="T98" fmla="*/ 224 w 498"/>
                  <a:gd name="T99" fmla="*/ 60 h 536"/>
                  <a:gd name="T100" fmla="*/ 208 w 498"/>
                  <a:gd name="T101" fmla="*/ 66 h 536"/>
                  <a:gd name="T102" fmla="*/ 190 w 498"/>
                  <a:gd name="T103" fmla="*/ 48 h 536"/>
                  <a:gd name="T104" fmla="*/ 174 w 498"/>
                  <a:gd name="T105" fmla="*/ 56 h 536"/>
                  <a:gd name="T106" fmla="*/ 160 w 498"/>
                  <a:gd name="T107" fmla="*/ 76 h 536"/>
                  <a:gd name="T108" fmla="*/ 148 w 498"/>
                  <a:gd name="T109" fmla="*/ 92 h 536"/>
                  <a:gd name="T110" fmla="*/ 126 w 498"/>
                  <a:gd name="T111" fmla="*/ 104 h 536"/>
                  <a:gd name="T112" fmla="*/ 72 w 498"/>
                  <a:gd name="T113" fmla="*/ 136 h 536"/>
                  <a:gd name="T114" fmla="*/ 22 w 498"/>
                  <a:gd name="T115" fmla="*/ 162 h 536"/>
                  <a:gd name="T116" fmla="*/ 12 w 498"/>
                  <a:gd name="T117" fmla="*/ 222 h 536"/>
                  <a:gd name="T118" fmla="*/ 14 w 498"/>
                  <a:gd name="T119" fmla="*/ 258 h 536"/>
                  <a:gd name="T120" fmla="*/ 4 w 498"/>
                  <a:gd name="T121" fmla="*/ 332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8" h="536">
                    <a:moveTo>
                      <a:pt x="494" y="256"/>
                    </a:moveTo>
                    <a:lnTo>
                      <a:pt x="494" y="252"/>
                    </a:lnTo>
                    <a:lnTo>
                      <a:pt x="494" y="254"/>
                    </a:lnTo>
                    <a:lnTo>
                      <a:pt x="494" y="256"/>
                    </a:lnTo>
                    <a:close/>
                    <a:moveTo>
                      <a:pt x="494" y="226"/>
                    </a:moveTo>
                    <a:lnTo>
                      <a:pt x="494" y="222"/>
                    </a:lnTo>
                    <a:lnTo>
                      <a:pt x="494" y="220"/>
                    </a:lnTo>
                    <a:lnTo>
                      <a:pt x="494" y="216"/>
                    </a:lnTo>
                    <a:lnTo>
                      <a:pt x="496" y="214"/>
                    </a:lnTo>
                    <a:lnTo>
                      <a:pt x="498" y="212"/>
                    </a:lnTo>
                    <a:lnTo>
                      <a:pt x="496" y="210"/>
                    </a:lnTo>
                    <a:lnTo>
                      <a:pt x="498" y="208"/>
                    </a:lnTo>
                    <a:lnTo>
                      <a:pt x="498" y="208"/>
                    </a:lnTo>
                    <a:lnTo>
                      <a:pt x="498" y="212"/>
                    </a:lnTo>
                    <a:lnTo>
                      <a:pt x="498" y="214"/>
                    </a:lnTo>
                    <a:lnTo>
                      <a:pt x="496" y="218"/>
                    </a:lnTo>
                    <a:lnTo>
                      <a:pt x="496" y="224"/>
                    </a:lnTo>
                    <a:lnTo>
                      <a:pt x="496" y="226"/>
                    </a:lnTo>
                    <a:lnTo>
                      <a:pt x="494" y="226"/>
                    </a:lnTo>
                    <a:close/>
                    <a:moveTo>
                      <a:pt x="474" y="188"/>
                    </a:moveTo>
                    <a:lnTo>
                      <a:pt x="476" y="192"/>
                    </a:lnTo>
                    <a:lnTo>
                      <a:pt x="476" y="194"/>
                    </a:lnTo>
                    <a:lnTo>
                      <a:pt x="478" y="192"/>
                    </a:lnTo>
                    <a:lnTo>
                      <a:pt x="476" y="190"/>
                    </a:lnTo>
                    <a:lnTo>
                      <a:pt x="476" y="188"/>
                    </a:lnTo>
                    <a:lnTo>
                      <a:pt x="476" y="188"/>
                    </a:lnTo>
                    <a:lnTo>
                      <a:pt x="474" y="188"/>
                    </a:lnTo>
                    <a:lnTo>
                      <a:pt x="474" y="188"/>
                    </a:lnTo>
                    <a:close/>
                    <a:moveTo>
                      <a:pt x="470" y="172"/>
                    </a:moveTo>
                    <a:lnTo>
                      <a:pt x="470" y="170"/>
                    </a:lnTo>
                    <a:lnTo>
                      <a:pt x="468" y="172"/>
                    </a:lnTo>
                    <a:lnTo>
                      <a:pt x="470" y="172"/>
                    </a:lnTo>
                    <a:close/>
                    <a:moveTo>
                      <a:pt x="424" y="118"/>
                    </a:moveTo>
                    <a:lnTo>
                      <a:pt x="424" y="114"/>
                    </a:lnTo>
                    <a:lnTo>
                      <a:pt x="422" y="112"/>
                    </a:lnTo>
                    <a:lnTo>
                      <a:pt x="424" y="112"/>
                    </a:lnTo>
                    <a:lnTo>
                      <a:pt x="426" y="112"/>
                    </a:lnTo>
                    <a:lnTo>
                      <a:pt x="426" y="116"/>
                    </a:lnTo>
                    <a:lnTo>
                      <a:pt x="424" y="118"/>
                    </a:lnTo>
                    <a:lnTo>
                      <a:pt x="424" y="118"/>
                    </a:lnTo>
                    <a:close/>
                    <a:moveTo>
                      <a:pt x="384" y="0"/>
                    </a:moveTo>
                    <a:lnTo>
                      <a:pt x="384" y="2"/>
                    </a:lnTo>
                    <a:lnTo>
                      <a:pt x="384" y="0"/>
                    </a:lnTo>
                    <a:lnTo>
                      <a:pt x="384" y="0"/>
                    </a:lnTo>
                    <a:close/>
                    <a:moveTo>
                      <a:pt x="382" y="6"/>
                    </a:moveTo>
                    <a:lnTo>
                      <a:pt x="382" y="10"/>
                    </a:lnTo>
                    <a:lnTo>
                      <a:pt x="382" y="8"/>
                    </a:lnTo>
                    <a:lnTo>
                      <a:pt x="384" y="8"/>
                    </a:lnTo>
                    <a:lnTo>
                      <a:pt x="384" y="8"/>
                    </a:lnTo>
                    <a:lnTo>
                      <a:pt x="382" y="6"/>
                    </a:lnTo>
                    <a:close/>
                    <a:moveTo>
                      <a:pt x="342" y="96"/>
                    </a:moveTo>
                    <a:lnTo>
                      <a:pt x="342" y="96"/>
                    </a:lnTo>
                    <a:lnTo>
                      <a:pt x="344" y="96"/>
                    </a:lnTo>
                    <a:lnTo>
                      <a:pt x="344" y="94"/>
                    </a:lnTo>
                    <a:lnTo>
                      <a:pt x="342" y="96"/>
                    </a:lnTo>
                    <a:close/>
                    <a:moveTo>
                      <a:pt x="340" y="90"/>
                    </a:moveTo>
                    <a:lnTo>
                      <a:pt x="340" y="92"/>
                    </a:lnTo>
                    <a:lnTo>
                      <a:pt x="342" y="90"/>
                    </a:lnTo>
                    <a:lnTo>
                      <a:pt x="342" y="88"/>
                    </a:lnTo>
                    <a:lnTo>
                      <a:pt x="346" y="88"/>
                    </a:lnTo>
                    <a:lnTo>
                      <a:pt x="346" y="88"/>
                    </a:lnTo>
                    <a:lnTo>
                      <a:pt x="342" y="86"/>
                    </a:lnTo>
                    <a:lnTo>
                      <a:pt x="340" y="88"/>
                    </a:lnTo>
                    <a:lnTo>
                      <a:pt x="340" y="88"/>
                    </a:lnTo>
                    <a:lnTo>
                      <a:pt x="340" y="90"/>
                    </a:lnTo>
                    <a:lnTo>
                      <a:pt x="340" y="90"/>
                    </a:lnTo>
                    <a:close/>
                    <a:moveTo>
                      <a:pt x="314" y="78"/>
                    </a:moveTo>
                    <a:lnTo>
                      <a:pt x="314" y="76"/>
                    </a:lnTo>
                    <a:lnTo>
                      <a:pt x="314" y="74"/>
                    </a:lnTo>
                    <a:lnTo>
                      <a:pt x="314" y="76"/>
                    </a:lnTo>
                    <a:lnTo>
                      <a:pt x="314" y="78"/>
                    </a:lnTo>
                    <a:close/>
                    <a:moveTo>
                      <a:pt x="306" y="52"/>
                    </a:moveTo>
                    <a:lnTo>
                      <a:pt x="306" y="50"/>
                    </a:lnTo>
                    <a:lnTo>
                      <a:pt x="304" y="50"/>
                    </a:lnTo>
                    <a:lnTo>
                      <a:pt x="304" y="50"/>
                    </a:lnTo>
                    <a:lnTo>
                      <a:pt x="306" y="48"/>
                    </a:lnTo>
                    <a:lnTo>
                      <a:pt x="308" y="50"/>
                    </a:lnTo>
                    <a:lnTo>
                      <a:pt x="306" y="52"/>
                    </a:lnTo>
                    <a:close/>
                    <a:moveTo>
                      <a:pt x="308" y="54"/>
                    </a:moveTo>
                    <a:lnTo>
                      <a:pt x="308" y="56"/>
                    </a:lnTo>
                    <a:lnTo>
                      <a:pt x="308" y="56"/>
                    </a:lnTo>
                    <a:lnTo>
                      <a:pt x="310" y="56"/>
                    </a:lnTo>
                    <a:lnTo>
                      <a:pt x="314" y="56"/>
                    </a:lnTo>
                    <a:lnTo>
                      <a:pt x="314" y="54"/>
                    </a:lnTo>
                    <a:lnTo>
                      <a:pt x="314" y="54"/>
                    </a:lnTo>
                    <a:lnTo>
                      <a:pt x="312" y="54"/>
                    </a:lnTo>
                    <a:lnTo>
                      <a:pt x="312" y="52"/>
                    </a:lnTo>
                    <a:lnTo>
                      <a:pt x="314" y="50"/>
                    </a:lnTo>
                    <a:lnTo>
                      <a:pt x="314" y="50"/>
                    </a:lnTo>
                    <a:lnTo>
                      <a:pt x="312" y="50"/>
                    </a:lnTo>
                    <a:lnTo>
                      <a:pt x="312" y="50"/>
                    </a:lnTo>
                    <a:lnTo>
                      <a:pt x="310" y="50"/>
                    </a:lnTo>
                    <a:lnTo>
                      <a:pt x="310" y="50"/>
                    </a:lnTo>
                    <a:lnTo>
                      <a:pt x="308" y="50"/>
                    </a:lnTo>
                    <a:lnTo>
                      <a:pt x="308" y="52"/>
                    </a:lnTo>
                    <a:lnTo>
                      <a:pt x="308" y="52"/>
                    </a:lnTo>
                    <a:lnTo>
                      <a:pt x="308" y="54"/>
                    </a:lnTo>
                    <a:close/>
                    <a:moveTo>
                      <a:pt x="310" y="16"/>
                    </a:moveTo>
                    <a:lnTo>
                      <a:pt x="312" y="18"/>
                    </a:lnTo>
                    <a:lnTo>
                      <a:pt x="314" y="16"/>
                    </a:lnTo>
                    <a:lnTo>
                      <a:pt x="314" y="14"/>
                    </a:lnTo>
                    <a:lnTo>
                      <a:pt x="314" y="12"/>
                    </a:lnTo>
                    <a:lnTo>
                      <a:pt x="312" y="16"/>
                    </a:lnTo>
                    <a:lnTo>
                      <a:pt x="310" y="16"/>
                    </a:lnTo>
                    <a:close/>
                    <a:moveTo>
                      <a:pt x="308" y="18"/>
                    </a:moveTo>
                    <a:lnTo>
                      <a:pt x="310" y="20"/>
                    </a:lnTo>
                    <a:lnTo>
                      <a:pt x="310" y="18"/>
                    </a:lnTo>
                    <a:lnTo>
                      <a:pt x="308" y="18"/>
                    </a:lnTo>
                    <a:close/>
                    <a:moveTo>
                      <a:pt x="306" y="20"/>
                    </a:moveTo>
                    <a:lnTo>
                      <a:pt x="308" y="20"/>
                    </a:lnTo>
                    <a:lnTo>
                      <a:pt x="308" y="20"/>
                    </a:lnTo>
                    <a:lnTo>
                      <a:pt x="306" y="20"/>
                    </a:lnTo>
                    <a:close/>
                    <a:moveTo>
                      <a:pt x="302" y="22"/>
                    </a:moveTo>
                    <a:lnTo>
                      <a:pt x="304" y="22"/>
                    </a:lnTo>
                    <a:lnTo>
                      <a:pt x="304" y="22"/>
                    </a:lnTo>
                    <a:lnTo>
                      <a:pt x="302" y="22"/>
                    </a:lnTo>
                    <a:close/>
                    <a:moveTo>
                      <a:pt x="298" y="26"/>
                    </a:moveTo>
                    <a:lnTo>
                      <a:pt x="298" y="24"/>
                    </a:lnTo>
                    <a:lnTo>
                      <a:pt x="300" y="22"/>
                    </a:lnTo>
                    <a:lnTo>
                      <a:pt x="302" y="22"/>
                    </a:lnTo>
                    <a:lnTo>
                      <a:pt x="302" y="24"/>
                    </a:lnTo>
                    <a:lnTo>
                      <a:pt x="300" y="24"/>
                    </a:lnTo>
                    <a:lnTo>
                      <a:pt x="298" y="26"/>
                    </a:lnTo>
                    <a:close/>
                    <a:moveTo>
                      <a:pt x="294" y="26"/>
                    </a:moveTo>
                    <a:lnTo>
                      <a:pt x="296" y="28"/>
                    </a:lnTo>
                    <a:lnTo>
                      <a:pt x="298" y="26"/>
                    </a:lnTo>
                    <a:lnTo>
                      <a:pt x="298" y="26"/>
                    </a:lnTo>
                    <a:lnTo>
                      <a:pt x="294" y="26"/>
                    </a:lnTo>
                    <a:close/>
                    <a:moveTo>
                      <a:pt x="264" y="16"/>
                    </a:moveTo>
                    <a:lnTo>
                      <a:pt x="262" y="14"/>
                    </a:lnTo>
                    <a:lnTo>
                      <a:pt x="262" y="12"/>
                    </a:lnTo>
                    <a:lnTo>
                      <a:pt x="264" y="12"/>
                    </a:lnTo>
                    <a:lnTo>
                      <a:pt x="264" y="14"/>
                    </a:lnTo>
                    <a:lnTo>
                      <a:pt x="264" y="16"/>
                    </a:lnTo>
                    <a:close/>
                    <a:moveTo>
                      <a:pt x="236" y="16"/>
                    </a:moveTo>
                    <a:lnTo>
                      <a:pt x="236" y="18"/>
                    </a:lnTo>
                    <a:lnTo>
                      <a:pt x="238" y="20"/>
                    </a:lnTo>
                    <a:lnTo>
                      <a:pt x="240" y="22"/>
                    </a:lnTo>
                    <a:lnTo>
                      <a:pt x="244" y="24"/>
                    </a:lnTo>
                    <a:lnTo>
                      <a:pt x="248" y="20"/>
                    </a:lnTo>
                    <a:lnTo>
                      <a:pt x="250" y="20"/>
                    </a:lnTo>
                    <a:lnTo>
                      <a:pt x="250" y="18"/>
                    </a:lnTo>
                    <a:lnTo>
                      <a:pt x="250" y="18"/>
                    </a:lnTo>
                    <a:lnTo>
                      <a:pt x="250" y="16"/>
                    </a:lnTo>
                    <a:lnTo>
                      <a:pt x="248" y="16"/>
                    </a:lnTo>
                    <a:lnTo>
                      <a:pt x="248" y="16"/>
                    </a:lnTo>
                    <a:lnTo>
                      <a:pt x="246" y="16"/>
                    </a:lnTo>
                    <a:lnTo>
                      <a:pt x="242" y="16"/>
                    </a:lnTo>
                    <a:lnTo>
                      <a:pt x="242" y="18"/>
                    </a:lnTo>
                    <a:lnTo>
                      <a:pt x="240" y="18"/>
                    </a:lnTo>
                    <a:lnTo>
                      <a:pt x="240" y="16"/>
                    </a:lnTo>
                    <a:lnTo>
                      <a:pt x="238" y="16"/>
                    </a:lnTo>
                    <a:lnTo>
                      <a:pt x="236" y="14"/>
                    </a:lnTo>
                    <a:lnTo>
                      <a:pt x="236" y="14"/>
                    </a:lnTo>
                    <a:lnTo>
                      <a:pt x="236" y="16"/>
                    </a:lnTo>
                    <a:close/>
                    <a:moveTo>
                      <a:pt x="236" y="16"/>
                    </a:moveTo>
                    <a:lnTo>
                      <a:pt x="236" y="20"/>
                    </a:lnTo>
                    <a:lnTo>
                      <a:pt x="238" y="22"/>
                    </a:lnTo>
                    <a:lnTo>
                      <a:pt x="238" y="22"/>
                    </a:lnTo>
                    <a:lnTo>
                      <a:pt x="236" y="22"/>
                    </a:lnTo>
                    <a:lnTo>
                      <a:pt x="236" y="22"/>
                    </a:lnTo>
                    <a:lnTo>
                      <a:pt x="232" y="20"/>
                    </a:lnTo>
                    <a:lnTo>
                      <a:pt x="232" y="20"/>
                    </a:lnTo>
                    <a:lnTo>
                      <a:pt x="234" y="20"/>
                    </a:lnTo>
                    <a:lnTo>
                      <a:pt x="234" y="20"/>
                    </a:lnTo>
                    <a:lnTo>
                      <a:pt x="234" y="18"/>
                    </a:lnTo>
                    <a:lnTo>
                      <a:pt x="234" y="18"/>
                    </a:lnTo>
                    <a:lnTo>
                      <a:pt x="234" y="18"/>
                    </a:lnTo>
                    <a:lnTo>
                      <a:pt x="234" y="16"/>
                    </a:lnTo>
                    <a:lnTo>
                      <a:pt x="236" y="16"/>
                    </a:lnTo>
                    <a:close/>
                    <a:moveTo>
                      <a:pt x="156" y="70"/>
                    </a:moveTo>
                    <a:lnTo>
                      <a:pt x="158" y="70"/>
                    </a:lnTo>
                    <a:lnTo>
                      <a:pt x="160" y="70"/>
                    </a:lnTo>
                    <a:lnTo>
                      <a:pt x="158" y="68"/>
                    </a:lnTo>
                    <a:lnTo>
                      <a:pt x="156" y="70"/>
                    </a:lnTo>
                    <a:lnTo>
                      <a:pt x="156" y="70"/>
                    </a:lnTo>
                    <a:close/>
                    <a:moveTo>
                      <a:pt x="158" y="78"/>
                    </a:moveTo>
                    <a:lnTo>
                      <a:pt x="158" y="74"/>
                    </a:lnTo>
                    <a:lnTo>
                      <a:pt x="156" y="72"/>
                    </a:lnTo>
                    <a:lnTo>
                      <a:pt x="156" y="76"/>
                    </a:lnTo>
                    <a:lnTo>
                      <a:pt x="158" y="78"/>
                    </a:lnTo>
                    <a:close/>
                    <a:moveTo>
                      <a:pt x="168" y="60"/>
                    </a:moveTo>
                    <a:lnTo>
                      <a:pt x="166" y="60"/>
                    </a:lnTo>
                    <a:lnTo>
                      <a:pt x="168" y="58"/>
                    </a:lnTo>
                    <a:lnTo>
                      <a:pt x="168" y="58"/>
                    </a:lnTo>
                    <a:lnTo>
                      <a:pt x="168" y="60"/>
                    </a:lnTo>
                    <a:close/>
                    <a:moveTo>
                      <a:pt x="38" y="144"/>
                    </a:moveTo>
                    <a:lnTo>
                      <a:pt x="36" y="142"/>
                    </a:lnTo>
                    <a:lnTo>
                      <a:pt x="38" y="140"/>
                    </a:lnTo>
                    <a:lnTo>
                      <a:pt x="38" y="142"/>
                    </a:lnTo>
                    <a:lnTo>
                      <a:pt x="38" y="144"/>
                    </a:lnTo>
                    <a:close/>
                    <a:moveTo>
                      <a:pt x="0" y="208"/>
                    </a:moveTo>
                    <a:lnTo>
                      <a:pt x="2" y="202"/>
                    </a:lnTo>
                    <a:lnTo>
                      <a:pt x="2" y="206"/>
                    </a:lnTo>
                    <a:lnTo>
                      <a:pt x="0" y="208"/>
                    </a:lnTo>
                    <a:lnTo>
                      <a:pt x="0" y="208"/>
                    </a:lnTo>
                    <a:close/>
                    <a:moveTo>
                      <a:pt x="0" y="216"/>
                    </a:moveTo>
                    <a:lnTo>
                      <a:pt x="0" y="212"/>
                    </a:lnTo>
                    <a:lnTo>
                      <a:pt x="0" y="210"/>
                    </a:lnTo>
                    <a:lnTo>
                      <a:pt x="2" y="214"/>
                    </a:lnTo>
                    <a:lnTo>
                      <a:pt x="0" y="216"/>
                    </a:lnTo>
                    <a:close/>
                    <a:moveTo>
                      <a:pt x="272" y="376"/>
                    </a:moveTo>
                    <a:lnTo>
                      <a:pt x="272" y="378"/>
                    </a:lnTo>
                    <a:lnTo>
                      <a:pt x="272" y="380"/>
                    </a:lnTo>
                    <a:lnTo>
                      <a:pt x="274" y="380"/>
                    </a:lnTo>
                    <a:lnTo>
                      <a:pt x="274" y="380"/>
                    </a:lnTo>
                    <a:lnTo>
                      <a:pt x="276" y="380"/>
                    </a:lnTo>
                    <a:lnTo>
                      <a:pt x="278" y="380"/>
                    </a:lnTo>
                    <a:lnTo>
                      <a:pt x="280" y="382"/>
                    </a:lnTo>
                    <a:lnTo>
                      <a:pt x="278" y="382"/>
                    </a:lnTo>
                    <a:lnTo>
                      <a:pt x="272" y="382"/>
                    </a:lnTo>
                    <a:lnTo>
                      <a:pt x="272" y="384"/>
                    </a:lnTo>
                    <a:lnTo>
                      <a:pt x="272" y="384"/>
                    </a:lnTo>
                    <a:lnTo>
                      <a:pt x="270" y="384"/>
                    </a:lnTo>
                    <a:lnTo>
                      <a:pt x="270" y="384"/>
                    </a:lnTo>
                    <a:lnTo>
                      <a:pt x="268" y="382"/>
                    </a:lnTo>
                    <a:lnTo>
                      <a:pt x="266" y="384"/>
                    </a:lnTo>
                    <a:lnTo>
                      <a:pt x="266" y="384"/>
                    </a:lnTo>
                    <a:lnTo>
                      <a:pt x="264" y="384"/>
                    </a:lnTo>
                    <a:lnTo>
                      <a:pt x="262" y="384"/>
                    </a:lnTo>
                    <a:lnTo>
                      <a:pt x="260" y="382"/>
                    </a:lnTo>
                    <a:lnTo>
                      <a:pt x="260" y="380"/>
                    </a:lnTo>
                    <a:lnTo>
                      <a:pt x="262" y="378"/>
                    </a:lnTo>
                    <a:lnTo>
                      <a:pt x="270" y="376"/>
                    </a:lnTo>
                    <a:lnTo>
                      <a:pt x="272" y="376"/>
                    </a:lnTo>
                    <a:lnTo>
                      <a:pt x="272" y="376"/>
                    </a:lnTo>
                    <a:close/>
                    <a:moveTo>
                      <a:pt x="354" y="434"/>
                    </a:moveTo>
                    <a:lnTo>
                      <a:pt x="354" y="434"/>
                    </a:lnTo>
                    <a:lnTo>
                      <a:pt x="356" y="436"/>
                    </a:lnTo>
                    <a:lnTo>
                      <a:pt x="354" y="436"/>
                    </a:lnTo>
                    <a:lnTo>
                      <a:pt x="354" y="434"/>
                    </a:lnTo>
                    <a:close/>
                    <a:moveTo>
                      <a:pt x="366" y="444"/>
                    </a:moveTo>
                    <a:lnTo>
                      <a:pt x="368" y="444"/>
                    </a:lnTo>
                    <a:lnTo>
                      <a:pt x="368" y="444"/>
                    </a:lnTo>
                    <a:lnTo>
                      <a:pt x="366" y="444"/>
                    </a:lnTo>
                    <a:close/>
                    <a:moveTo>
                      <a:pt x="336" y="476"/>
                    </a:moveTo>
                    <a:lnTo>
                      <a:pt x="336" y="478"/>
                    </a:lnTo>
                    <a:lnTo>
                      <a:pt x="338" y="478"/>
                    </a:lnTo>
                    <a:lnTo>
                      <a:pt x="340" y="478"/>
                    </a:lnTo>
                    <a:lnTo>
                      <a:pt x="338" y="476"/>
                    </a:lnTo>
                    <a:lnTo>
                      <a:pt x="336" y="476"/>
                    </a:lnTo>
                    <a:close/>
                    <a:moveTo>
                      <a:pt x="338" y="472"/>
                    </a:moveTo>
                    <a:lnTo>
                      <a:pt x="338" y="474"/>
                    </a:lnTo>
                    <a:lnTo>
                      <a:pt x="338" y="474"/>
                    </a:lnTo>
                    <a:lnTo>
                      <a:pt x="338" y="472"/>
                    </a:lnTo>
                    <a:lnTo>
                      <a:pt x="338" y="472"/>
                    </a:lnTo>
                    <a:close/>
                    <a:moveTo>
                      <a:pt x="336" y="474"/>
                    </a:moveTo>
                    <a:lnTo>
                      <a:pt x="334" y="474"/>
                    </a:lnTo>
                    <a:lnTo>
                      <a:pt x="334" y="472"/>
                    </a:lnTo>
                    <a:lnTo>
                      <a:pt x="336" y="470"/>
                    </a:lnTo>
                    <a:lnTo>
                      <a:pt x="336" y="472"/>
                    </a:lnTo>
                    <a:lnTo>
                      <a:pt x="336" y="474"/>
                    </a:lnTo>
                    <a:close/>
                    <a:moveTo>
                      <a:pt x="328" y="466"/>
                    </a:moveTo>
                    <a:lnTo>
                      <a:pt x="328" y="464"/>
                    </a:lnTo>
                    <a:lnTo>
                      <a:pt x="328" y="462"/>
                    </a:lnTo>
                    <a:lnTo>
                      <a:pt x="328" y="460"/>
                    </a:lnTo>
                    <a:lnTo>
                      <a:pt x="328" y="458"/>
                    </a:lnTo>
                    <a:lnTo>
                      <a:pt x="330" y="456"/>
                    </a:lnTo>
                    <a:lnTo>
                      <a:pt x="332" y="454"/>
                    </a:lnTo>
                    <a:lnTo>
                      <a:pt x="334" y="456"/>
                    </a:lnTo>
                    <a:lnTo>
                      <a:pt x="332" y="460"/>
                    </a:lnTo>
                    <a:lnTo>
                      <a:pt x="334" y="460"/>
                    </a:lnTo>
                    <a:lnTo>
                      <a:pt x="332" y="464"/>
                    </a:lnTo>
                    <a:lnTo>
                      <a:pt x="332" y="464"/>
                    </a:lnTo>
                    <a:lnTo>
                      <a:pt x="330" y="466"/>
                    </a:lnTo>
                    <a:lnTo>
                      <a:pt x="328" y="466"/>
                    </a:lnTo>
                    <a:close/>
                    <a:moveTo>
                      <a:pt x="376" y="472"/>
                    </a:moveTo>
                    <a:lnTo>
                      <a:pt x="380" y="470"/>
                    </a:lnTo>
                    <a:lnTo>
                      <a:pt x="380" y="468"/>
                    </a:lnTo>
                    <a:lnTo>
                      <a:pt x="376" y="464"/>
                    </a:lnTo>
                    <a:lnTo>
                      <a:pt x="376" y="464"/>
                    </a:lnTo>
                    <a:lnTo>
                      <a:pt x="376" y="466"/>
                    </a:lnTo>
                    <a:lnTo>
                      <a:pt x="376" y="468"/>
                    </a:lnTo>
                    <a:lnTo>
                      <a:pt x="376" y="470"/>
                    </a:lnTo>
                    <a:lnTo>
                      <a:pt x="376" y="472"/>
                    </a:lnTo>
                    <a:close/>
                    <a:moveTo>
                      <a:pt x="374" y="474"/>
                    </a:moveTo>
                    <a:lnTo>
                      <a:pt x="376" y="476"/>
                    </a:lnTo>
                    <a:lnTo>
                      <a:pt x="378" y="476"/>
                    </a:lnTo>
                    <a:lnTo>
                      <a:pt x="380" y="476"/>
                    </a:lnTo>
                    <a:lnTo>
                      <a:pt x="380" y="476"/>
                    </a:lnTo>
                    <a:lnTo>
                      <a:pt x="378" y="474"/>
                    </a:lnTo>
                    <a:lnTo>
                      <a:pt x="376" y="474"/>
                    </a:lnTo>
                    <a:lnTo>
                      <a:pt x="374" y="474"/>
                    </a:lnTo>
                    <a:close/>
                    <a:moveTo>
                      <a:pt x="376" y="480"/>
                    </a:moveTo>
                    <a:lnTo>
                      <a:pt x="376" y="478"/>
                    </a:lnTo>
                    <a:lnTo>
                      <a:pt x="376" y="478"/>
                    </a:lnTo>
                    <a:lnTo>
                      <a:pt x="376" y="480"/>
                    </a:lnTo>
                    <a:close/>
                    <a:moveTo>
                      <a:pt x="362" y="520"/>
                    </a:moveTo>
                    <a:lnTo>
                      <a:pt x="362" y="518"/>
                    </a:lnTo>
                    <a:lnTo>
                      <a:pt x="364" y="520"/>
                    </a:lnTo>
                    <a:lnTo>
                      <a:pt x="362" y="520"/>
                    </a:lnTo>
                    <a:close/>
                    <a:moveTo>
                      <a:pt x="348" y="534"/>
                    </a:moveTo>
                    <a:lnTo>
                      <a:pt x="348" y="534"/>
                    </a:lnTo>
                    <a:lnTo>
                      <a:pt x="348" y="530"/>
                    </a:lnTo>
                    <a:lnTo>
                      <a:pt x="348" y="528"/>
                    </a:lnTo>
                    <a:lnTo>
                      <a:pt x="350" y="528"/>
                    </a:lnTo>
                    <a:lnTo>
                      <a:pt x="350" y="530"/>
                    </a:lnTo>
                    <a:lnTo>
                      <a:pt x="350" y="530"/>
                    </a:lnTo>
                    <a:lnTo>
                      <a:pt x="348" y="534"/>
                    </a:lnTo>
                    <a:close/>
                    <a:moveTo>
                      <a:pt x="334" y="534"/>
                    </a:moveTo>
                    <a:lnTo>
                      <a:pt x="334" y="530"/>
                    </a:lnTo>
                    <a:lnTo>
                      <a:pt x="334" y="530"/>
                    </a:lnTo>
                    <a:lnTo>
                      <a:pt x="332" y="528"/>
                    </a:lnTo>
                    <a:lnTo>
                      <a:pt x="332" y="524"/>
                    </a:lnTo>
                    <a:lnTo>
                      <a:pt x="332" y="524"/>
                    </a:lnTo>
                    <a:lnTo>
                      <a:pt x="330" y="522"/>
                    </a:lnTo>
                    <a:lnTo>
                      <a:pt x="330" y="516"/>
                    </a:lnTo>
                    <a:lnTo>
                      <a:pt x="332" y="514"/>
                    </a:lnTo>
                    <a:lnTo>
                      <a:pt x="330" y="514"/>
                    </a:lnTo>
                    <a:lnTo>
                      <a:pt x="330" y="508"/>
                    </a:lnTo>
                    <a:lnTo>
                      <a:pt x="330" y="506"/>
                    </a:lnTo>
                    <a:lnTo>
                      <a:pt x="332" y="508"/>
                    </a:lnTo>
                    <a:lnTo>
                      <a:pt x="336" y="508"/>
                    </a:lnTo>
                    <a:lnTo>
                      <a:pt x="332" y="508"/>
                    </a:lnTo>
                    <a:lnTo>
                      <a:pt x="332" y="506"/>
                    </a:lnTo>
                    <a:lnTo>
                      <a:pt x="332" y="504"/>
                    </a:lnTo>
                    <a:lnTo>
                      <a:pt x="332" y="502"/>
                    </a:lnTo>
                    <a:lnTo>
                      <a:pt x="332" y="496"/>
                    </a:lnTo>
                    <a:lnTo>
                      <a:pt x="332" y="492"/>
                    </a:lnTo>
                    <a:lnTo>
                      <a:pt x="332" y="488"/>
                    </a:lnTo>
                    <a:lnTo>
                      <a:pt x="332" y="484"/>
                    </a:lnTo>
                    <a:lnTo>
                      <a:pt x="332" y="480"/>
                    </a:lnTo>
                    <a:lnTo>
                      <a:pt x="332" y="480"/>
                    </a:lnTo>
                    <a:lnTo>
                      <a:pt x="332" y="478"/>
                    </a:lnTo>
                    <a:lnTo>
                      <a:pt x="334" y="476"/>
                    </a:lnTo>
                    <a:lnTo>
                      <a:pt x="336" y="478"/>
                    </a:lnTo>
                    <a:lnTo>
                      <a:pt x="338" y="480"/>
                    </a:lnTo>
                    <a:lnTo>
                      <a:pt x="340" y="480"/>
                    </a:lnTo>
                    <a:lnTo>
                      <a:pt x="340" y="480"/>
                    </a:lnTo>
                    <a:lnTo>
                      <a:pt x="342" y="478"/>
                    </a:lnTo>
                    <a:lnTo>
                      <a:pt x="342" y="482"/>
                    </a:lnTo>
                    <a:lnTo>
                      <a:pt x="346" y="484"/>
                    </a:lnTo>
                    <a:lnTo>
                      <a:pt x="348" y="488"/>
                    </a:lnTo>
                    <a:lnTo>
                      <a:pt x="350" y="488"/>
                    </a:lnTo>
                    <a:lnTo>
                      <a:pt x="352" y="488"/>
                    </a:lnTo>
                    <a:lnTo>
                      <a:pt x="356" y="488"/>
                    </a:lnTo>
                    <a:lnTo>
                      <a:pt x="356" y="490"/>
                    </a:lnTo>
                    <a:lnTo>
                      <a:pt x="356" y="488"/>
                    </a:lnTo>
                    <a:lnTo>
                      <a:pt x="358" y="486"/>
                    </a:lnTo>
                    <a:lnTo>
                      <a:pt x="366" y="486"/>
                    </a:lnTo>
                    <a:lnTo>
                      <a:pt x="366" y="486"/>
                    </a:lnTo>
                    <a:lnTo>
                      <a:pt x="368" y="484"/>
                    </a:lnTo>
                    <a:lnTo>
                      <a:pt x="370" y="484"/>
                    </a:lnTo>
                    <a:lnTo>
                      <a:pt x="370" y="486"/>
                    </a:lnTo>
                    <a:lnTo>
                      <a:pt x="372" y="482"/>
                    </a:lnTo>
                    <a:lnTo>
                      <a:pt x="374" y="482"/>
                    </a:lnTo>
                    <a:lnTo>
                      <a:pt x="376" y="484"/>
                    </a:lnTo>
                    <a:lnTo>
                      <a:pt x="376" y="488"/>
                    </a:lnTo>
                    <a:lnTo>
                      <a:pt x="374" y="494"/>
                    </a:lnTo>
                    <a:lnTo>
                      <a:pt x="372" y="496"/>
                    </a:lnTo>
                    <a:lnTo>
                      <a:pt x="372" y="500"/>
                    </a:lnTo>
                    <a:lnTo>
                      <a:pt x="370" y="502"/>
                    </a:lnTo>
                    <a:lnTo>
                      <a:pt x="370" y="506"/>
                    </a:lnTo>
                    <a:lnTo>
                      <a:pt x="370" y="508"/>
                    </a:lnTo>
                    <a:lnTo>
                      <a:pt x="370" y="510"/>
                    </a:lnTo>
                    <a:lnTo>
                      <a:pt x="370" y="512"/>
                    </a:lnTo>
                    <a:lnTo>
                      <a:pt x="368" y="510"/>
                    </a:lnTo>
                    <a:lnTo>
                      <a:pt x="368" y="506"/>
                    </a:lnTo>
                    <a:lnTo>
                      <a:pt x="366" y="508"/>
                    </a:lnTo>
                    <a:lnTo>
                      <a:pt x="364" y="510"/>
                    </a:lnTo>
                    <a:lnTo>
                      <a:pt x="364" y="516"/>
                    </a:lnTo>
                    <a:lnTo>
                      <a:pt x="364" y="516"/>
                    </a:lnTo>
                    <a:lnTo>
                      <a:pt x="362" y="516"/>
                    </a:lnTo>
                    <a:lnTo>
                      <a:pt x="362" y="520"/>
                    </a:lnTo>
                    <a:lnTo>
                      <a:pt x="360" y="522"/>
                    </a:lnTo>
                    <a:lnTo>
                      <a:pt x="362" y="522"/>
                    </a:lnTo>
                    <a:lnTo>
                      <a:pt x="362" y="524"/>
                    </a:lnTo>
                    <a:lnTo>
                      <a:pt x="358" y="528"/>
                    </a:lnTo>
                    <a:lnTo>
                      <a:pt x="358" y="528"/>
                    </a:lnTo>
                    <a:lnTo>
                      <a:pt x="356" y="530"/>
                    </a:lnTo>
                    <a:lnTo>
                      <a:pt x="356" y="526"/>
                    </a:lnTo>
                    <a:lnTo>
                      <a:pt x="358" y="526"/>
                    </a:lnTo>
                    <a:lnTo>
                      <a:pt x="358" y="524"/>
                    </a:lnTo>
                    <a:lnTo>
                      <a:pt x="356" y="522"/>
                    </a:lnTo>
                    <a:lnTo>
                      <a:pt x="356" y="524"/>
                    </a:lnTo>
                    <a:lnTo>
                      <a:pt x="354" y="526"/>
                    </a:lnTo>
                    <a:lnTo>
                      <a:pt x="352" y="526"/>
                    </a:lnTo>
                    <a:lnTo>
                      <a:pt x="352" y="522"/>
                    </a:lnTo>
                    <a:lnTo>
                      <a:pt x="352" y="526"/>
                    </a:lnTo>
                    <a:lnTo>
                      <a:pt x="348" y="528"/>
                    </a:lnTo>
                    <a:lnTo>
                      <a:pt x="348" y="528"/>
                    </a:lnTo>
                    <a:lnTo>
                      <a:pt x="346" y="526"/>
                    </a:lnTo>
                    <a:lnTo>
                      <a:pt x="346" y="530"/>
                    </a:lnTo>
                    <a:lnTo>
                      <a:pt x="346" y="532"/>
                    </a:lnTo>
                    <a:lnTo>
                      <a:pt x="342" y="536"/>
                    </a:lnTo>
                    <a:lnTo>
                      <a:pt x="342" y="536"/>
                    </a:lnTo>
                    <a:lnTo>
                      <a:pt x="340" y="534"/>
                    </a:lnTo>
                    <a:lnTo>
                      <a:pt x="340" y="532"/>
                    </a:lnTo>
                    <a:lnTo>
                      <a:pt x="338" y="534"/>
                    </a:lnTo>
                    <a:lnTo>
                      <a:pt x="336" y="534"/>
                    </a:lnTo>
                    <a:lnTo>
                      <a:pt x="334" y="534"/>
                    </a:lnTo>
                    <a:lnTo>
                      <a:pt x="334" y="534"/>
                    </a:lnTo>
                    <a:lnTo>
                      <a:pt x="334" y="534"/>
                    </a:lnTo>
                    <a:lnTo>
                      <a:pt x="334" y="534"/>
                    </a:lnTo>
                    <a:close/>
                    <a:moveTo>
                      <a:pt x="4" y="340"/>
                    </a:moveTo>
                    <a:lnTo>
                      <a:pt x="6" y="342"/>
                    </a:lnTo>
                    <a:lnTo>
                      <a:pt x="8" y="342"/>
                    </a:lnTo>
                    <a:lnTo>
                      <a:pt x="14" y="348"/>
                    </a:lnTo>
                    <a:lnTo>
                      <a:pt x="14" y="348"/>
                    </a:lnTo>
                    <a:lnTo>
                      <a:pt x="14" y="350"/>
                    </a:lnTo>
                    <a:lnTo>
                      <a:pt x="16" y="350"/>
                    </a:lnTo>
                    <a:lnTo>
                      <a:pt x="18" y="352"/>
                    </a:lnTo>
                    <a:lnTo>
                      <a:pt x="22" y="352"/>
                    </a:lnTo>
                    <a:lnTo>
                      <a:pt x="22" y="352"/>
                    </a:lnTo>
                    <a:lnTo>
                      <a:pt x="24" y="354"/>
                    </a:lnTo>
                    <a:lnTo>
                      <a:pt x="26" y="354"/>
                    </a:lnTo>
                    <a:lnTo>
                      <a:pt x="30" y="354"/>
                    </a:lnTo>
                    <a:lnTo>
                      <a:pt x="30" y="356"/>
                    </a:lnTo>
                    <a:lnTo>
                      <a:pt x="32" y="354"/>
                    </a:lnTo>
                    <a:lnTo>
                      <a:pt x="32" y="354"/>
                    </a:lnTo>
                    <a:lnTo>
                      <a:pt x="36" y="354"/>
                    </a:lnTo>
                    <a:lnTo>
                      <a:pt x="40" y="354"/>
                    </a:lnTo>
                    <a:lnTo>
                      <a:pt x="40" y="352"/>
                    </a:lnTo>
                    <a:lnTo>
                      <a:pt x="42" y="352"/>
                    </a:lnTo>
                    <a:lnTo>
                      <a:pt x="44" y="348"/>
                    </a:lnTo>
                    <a:lnTo>
                      <a:pt x="48" y="348"/>
                    </a:lnTo>
                    <a:lnTo>
                      <a:pt x="48" y="348"/>
                    </a:lnTo>
                    <a:lnTo>
                      <a:pt x="50" y="346"/>
                    </a:lnTo>
                    <a:lnTo>
                      <a:pt x="52" y="346"/>
                    </a:lnTo>
                    <a:lnTo>
                      <a:pt x="54" y="348"/>
                    </a:lnTo>
                    <a:lnTo>
                      <a:pt x="56" y="344"/>
                    </a:lnTo>
                    <a:lnTo>
                      <a:pt x="56" y="346"/>
                    </a:lnTo>
                    <a:lnTo>
                      <a:pt x="58" y="344"/>
                    </a:lnTo>
                    <a:lnTo>
                      <a:pt x="58" y="342"/>
                    </a:lnTo>
                    <a:lnTo>
                      <a:pt x="64" y="338"/>
                    </a:lnTo>
                    <a:lnTo>
                      <a:pt x="68" y="338"/>
                    </a:lnTo>
                    <a:lnTo>
                      <a:pt x="70" y="338"/>
                    </a:lnTo>
                    <a:lnTo>
                      <a:pt x="72" y="338"/>
                    </a:lnTo>
                    <a:lnTo>
                      <a:pt x="78" y="336"/>
                    </a:lnTo>
                    <a:lnTo>
                      <a:pt x="78" y="338"/>
                    </a:lnTo>
                    <a:lnTo>
                      <a:pt x="84" y="336"/>
                    </a:lnTo>
                    <a:lnTo>
                      <a:pt x="84" y="338"/>
                    </a:lnTo>
                    <a:lnTo>
                      <a:pt x="86" y="338"/>
                    </a:lnTo>
                    <a:lnTo>
                      <a:pt x="88" y="336"/>
                    </a:lnTo>
                    <a:lnTo>
                      <a:pt x="90" y="340"/>
                    </a:lnTo>
                    <a:lnTo>
                      <a:pt x="92" y="340"/>
                    </a:lnTo>
                    <a:lnTo>
                      <a:pt x="92" y="338"/>
                    </a:lnTo>
                    <a:lnTo>
                      <a:pt x="94" y="340"/>
                    </a:lnTo>
                    <a:lnTo>
                      <a:pt x="96" y="338"/>
                    </a:lnTo>
                    <a:lnTo>
                      <a:pt x="100" y="338"/>
                    </a:lnTo>
                    <a:lnTo>
                      <a:pt x="100" y="340"/>
                    </a:lnTo>
                    <a:lnTo>
                      <a:pt x="102" y="340"/>
                    </a:lnTo>
                    <a:lnTo>
                      <a:pt x="104" y="338"/>
                    </a:lnTo>
                    <a:lnTo>
                      <a:pt x="106" y="338"/>
                    </a:lnTo>
                    <a:lnTo>
                      <a:pt x="110" y="336"/>
                    </a:lnTo>
                    <a:lnTo>
                      <a:pt x="112" y="334"/>
                    </a:lnTo>
                    <a:lnTo>
                      <a:pt x="112" y="334"/>
                    </a:lnTo>
                    <a:lnTo>
                      <a:pt x="114" y="330"/>
                    </a:lnTo>
                    <a:lnTo>
                      <a:pt x="116" y="326"/>
                    </a:lnTo>
                    <a:lnTo>
                      <a:pt x="120" y="324"/>
                    </a:lnTo>
                    <a:lnTo>
                      <a:pt x="124" y="322"/>
                    </a:lnTo>
                    <a:lnTo>
                      <a:pt x="124" y="324"/>
                    </a:lnTo>
                    <a:lnTo>
                      <a:pt x="130" y="322"/>
                    </a:lnTo>
                    <a:lnTo>
                      <a:pt x="136" y="318"/>
                    </a:lnTo>
                    <a:lnTo>
                      <a:pt x="140" y="314"/>
                    </a:lnTo>
                    <a:lnTo>
                      <a:pt x="142" y="314"/>
                    </a:lnTo>
                    <a:lnTo>
                      <a:pt x="144" y="314"/>
                    </a:lnTo>
                    <a:lnTo>
                      <a:pt x="146" y="314"/>
                    </a:lnTo>
                    <a:lnTo>
                      <a:pt x="150" y="314"/>
                    </a:lnTo>
                    <a:lnTo>
                      <a:pt x="152" y="314"/>
                    </a:lnTo>
                    <a:lnTo>
                      <a:pt x="154" y="314"/>
                    </a:lnTo>
                    <a:lnTo>
                      <a:pt x="160" y="314"/>
                    </a:lnTo>
                    <a:lnTo>
                      <a:pt x="166" y="312"/>
                    </a:lnTo>
                    <a:lnTo>
                      <a:pt x="170" y="312"/>
                    </a:lnTo>
                    <a:lnTo>
                      <a:pt x="174" y="308"/>
                    </a:lnTo>
                    <a:lnTo>
                      <a:pt x="176" y="308"/>
                    </a:lnTo>
                    <a:lnTo>
                      <a:pt x="180" y="306"/>
                    </a:lnTo>
                    <a:lnTo>
                      <a:pt x="184" y="306"/>
                    </a:lnTo>
                    <a:lnTo>
                      <a:pt x="198" y="306"/>
                    </a:lnTo>
                    <a:lnTo>
                      <a:pt x="202" y="306"/>
                    </a:lnTo>
                    <a:lnTo>
                      <a:pt x="204" y="306"/>
                    </a:lnTo>
                    <a:lnTo>
                      <a:pt x="208" y="306"/>
                    </a:lnTo>
                    <a:lnTo>
                      <a:pt x="212" y="306"/>
                    </a:lnTo>
                    <a:lnTo>
                      <a:pt x="216" y="308"/>
                    </a:lnTo>
                    <a:lnTo>
                      <a:pt x="218" y="314"/>
                    </a:lnTo>
                    <a:lnTo>
                      <a:pt x="220" y="314"/>
                    </a:lnTo>
                    <a:lnTo>
                      <a:pt x="222" y="314"/>
                    </a:lnTo>
                    <a:lnTo>
                      <a:pt x="224" y="314"/>
                    </a:lnTo>
                    <a:lnTo>
                      <a:pt x="224" y="314"/>
                    </a:lnTo>
                    <a:lnTo>
                      <a:pt x="226" y="314"/>
                    </a:lnTo>
                    <a:lnTo>
                      <a:pt x="228" y="314"/>
                    </a:lnTo>
                    <a:lnTo>
                      <a:pt x="230" y="318"/>
                    </a:lnTo>
                    <a:lnTo>
                      <a:pt x="234" y="318"/>
                    </a:lnTo>
                    <a:lnTo>
                      <a:pt x="236" y="316"/>
                    </a:lnTo>
                    <a:lnTo>
                      <a:pt x="240" y="320"/>
                    </a:lnTo>
                    <a:lnTo>
                      <a:pt x="240" y="322"/>
                    </a:lnTo>
                    <a:lnTo>
                      <a:pt x="242" y="322"/>
                    </a:lnTo>
                    <a:lnTo>
                      <a:pt x="244" y="326"/>
                    </a:lnTo>
                    <a:lnTo>
                      <a:pt x="244" y="328"/>
                    </a:lnTo>
                    <a:lnTo>
                      <a:pt x="242" y="328"/>
                    </a:lnTo>
                    <a:lnTo>
                      <a:pt x="240" y="328"/>
                    </a:lnTo>
                    <a:lnTo>
                      <a:pt x="244" y="334"/>
                    </a:lnTo>
                    <a:lnTo>
                      <a:pt x="244" y="334"/>
                    </a:lnTo>
                    <a:lnTo>
                      <a:pt x="248" y="336"/>
                    </a:lnTo>
                    <a:lnTo>
                      <a:pt x="248" y="340"/>
                    </a:lnTo>
                    <a:lnTo>
                      <a:pt x="248" y="342"/>
                    </a:lnTo>
                    <a:lnTo>
                      <a:pt x="250" y="348"/>
                    </a:lnTo>
                    <a:lnTo>
                      <a:pt x="250" y="350"/>
                    </a:lnTo>
                    <a:lnTo>
                      <a:pt x="252" y="352"/>
                    </a:lnTo>
                    <a:lnTo>
                      <a:pt x="250" y="356"/>
                    </a:lnTo>
                    <a:lnTo>
                      <a:pt x="250" y="358"/>
                    </a:lnTo>
                    <a:lnTo>
                      <a:pt x="248" y="356"/>
                    </a:lnTo>
                    <a:lnTo>
                      <a:pt x="248" y="356"/>
                    </a:lnTo>
                    <a:lnTo>
                      <a:pt x="250" y="360"/>
                    </a:lnTo>
                    <a:lnTo>
                      <a:pt x="252" y="360"/>
                    </a:lnTo>
                    <a:lnTo>
                      <a:pt x="252" y="362"/>
                    </a:lnTo>
                    <a:lnTo>
                      <a:pt x="254" y="362"/>
                    </a:lnTo>
                    <a:lnTo>
                      <a:pt x="256" y="364"/>
                    </a:lnTo>
                    <a:lnTo>
                      <a:pt x="256" y="362"/>
                    </a:lnTo>
                    <a:lnTo>
                      <a:pt x="254" y="360"/>
                    </a:lnTo>
                    <a:lnTo>
                      <a:pt x="256" y="358"/>
                    </a:lnTo>
                    <a:lnTo>
                      <a:pt x="258" y="356"/>
                    </a:lnTo>
                    <a:lnTo>
                      <a:pt x="260" y="356"/>
                    </a:lnTo>
                    <a:lnTo>
                      <a:pt x="260" y="354"/>
                    </a:lnTo>
                    <a:lnTo>
                      <a:pt x="262" y="352"/>
                    </a:lnTo>
                    <a:lnTo>
                      <a:pt x="264" y="350"/>
                    </a:lnTo>
                    <a:lnTo>
                      <a:pt x="266" y="348"/>
                    </a:lnTo>
                    <a:lnTo>
                      <a:pt x="272" y="346"/>
                    </a:lnTo>
                    <a:lnTo>
                      <a:pt x="272" y="344"/>
                    </a:lnTo>
                    <a:lnTo>
                      <a:pt x="272" y="344"/>
                    </a:lnTo>
                    <a:lnTo>
                      <a:pt x="276" y="342"/>
                    </a:lnTo>
                    <a:lnTo>
                      <a:pt x="278" y="338"/>
                    </a:lnTo>
                    <a:lnTo>
                      <a:pt x="280" y="334"/>
                    </a:lnTo>
                    <a:lnTo>
                      <a:pt x="284" y="332"/>
                    </a:lnTo>
                    <a:lnTo>
                      <a:pt x="286" y="330"/>
                    </a:lnTo>
                    <a:lnTo>
                      <a:pt x="284" y="328"/>
                    </a:lnTo>
                    <a:lnTo>
                      <a:pt x="286" y="324"/>
                    </a:lnTo>
                    <a:lnTo>
                      <a:pt x="286" y="328"/>
                    </a:lnTo>
                    <a:lnTo>
                      <a:pt x="286" y="332"/>
                    </a:lnTo>
                    <a:lnTo>
                      <a:pt x="286" y="334"/>
                    </a:lnTo>
                    <a:lnTo>
                      <a:pt x="286" y="336"/>
                    </a:lnTo>
                    <a:lnTo>
                      <a:pt x="284" y="342"/>
                    </a:lnTo>
                    <a:lnTo>
                      <a:pt x="280" y="346"/>
                    </a:lnTo>
                    <a:lnTo>
                      <a:pt x="280" y="348"/>
                    </a:lnTo>
                    <a:lnTo>
                      <a:pt x="278" y="350"/>
                    </a:lnTo>
                    <a:lnTo>
                      <a:pt x="278" y="354"/>
                    </a:lnTo>
                    <a:lnTo>
                      <a:pt x="274" y="358"/>
                    </a:lnTo>
                    <a:lnTo>
                      <a:pt x="276" y="358"/>
                    </a:lnTo>
                    <a:lnTo>
                      <a:pt x="274" y="364"/>
                    </a:lnTo>
                    <a:lnTo>
                      <a:pt x="268" y="364"/>
                    </a:lnTo>
                    <a:lnTo>
                      <a:pt x="266" y="368"/>
                    </a:lnTo>
                    <a:lnTo>
                      <a:pt x="266" y="370"/>
                    </a:lnTo>
                    <a:lnTo>
                      <a:pt x="266" y="370"/>
                    </a:lnTo>
                    <a:lnTo>
                      <a:pt x="268" y="370"/>
                    </a:lnTo>
                    <a:lnTo>
                      <a:pt x="272" y="368"/>
                    </a:lnTo>
                    <a:lnTo>
                      <a:pt x="276" y="370"/>
                    </a:lnTo>
                    <a:lnTo>
                      <a:pt x="280" y="362"/>
                    </a:lnTo>
                    <a:lnTo>
                      <a:pt x="282" y="356"/>
                    </a:lnTo>
                    <a:lnTo>
                      <a:pt x="284" y="354"/>
                    </a:lnTo>
                    <a:lnTo>
                      <a:pt x="286" y="354"/>
                    </a:lnTo>
                    <a:lnTo>
                      <a:pt x="286" y="360"/>
                    </a:lnTo>
                    <a:lnTo>
                      <a:pt x="286" y="364"/>
                    </a:lnTo>
                    <a:lnTo>
                      <a:pt x="286" y="364"/>
                    </a:lnTo>
                    <a:lnTo>
                      <a:pt x="286" y="370"/>
                    </a:lnTo>
                    <a:lnTo>
                      <a:pt x="284" y="374"/>
                    </a:lnTo>
                    <a:lnTo>
                      <a:pt x="280" y="376"/>
                    </a:lnTo>
                    <a:lnTo>
                      <a:pt x="280" y="378"/>
                    </a:lnTo>
                    <a:lnTo>
                      <a:pt x="282" y="378"/>
                    </a:lnTo>
                    <a:lnTo>
                      <a:pt x="286" y="378"/>
                    </a:lnTo>
                    <a:lnTo>
                      <a:pt x="288" y="376"/>
                    </a:lnTo>
                    <a:lnTo>
                      <a:pt x="290" y="376"/>
                    </a:lnTo>
                    <a:lnTo>
                      <a:pt x="292" y="374"/>
                    </a:lnTo>
                    <a:lnTo>
                      <a:pt x="294" y="374"/>
                    </a:lnTo>
                    <a:lnTo>
                      <a:pt x="296" y="374"/>
                    </a:lnTo>
                    <a:lnTo>
                      <a:pt x="294" y="376"/>
                    </a:lnTo>
                    <a:lnTo>
                      <a:pt x="294" y="378"/>
                    </a:lnTo>
                    <a:lnTo>
                      <a:pt x="292" y="378"/>
                    </a:lnTo>
                    <a:lnTo>
                      <a:pt x="290" y="380"/>
                    </a:lnTo>
                    <a:lnTo>
                      <a:pt x="292" y="384"/>
                    </a:lnTo>
                    <a:lnTo>
                      <a:pt x="294" y="386"/>
                    </a:lnTo>
                    <a:lnTo>
                      <a:pt x="294" y="390"/>
                    </a:lnTo>
                    <a:lnTo>
                      <a:pt x="296" y="394"/>
                    </a:lnTo>
                    <a:lnTo>
                      <a:pt x="294" y="400"/>
                    </a:lnTo>
                    <a:lnTo>
                      <a:pt x="292" y="404"/>
                    </a:lnTo>
                    <a:lnTo>
                      <a:pt x="292" y="404"/>
                    </a:lnTo>
                    <a:lnTo>
                      <a:pt x="292" y="408"/>
                    </a:lnTo>
                    <a:lnTo>
                      <a:pt x="294" y="410"/>
                    </a:lnTo>
                    <a:lnTo>
                      <a:pt x="296" y="414"/>
                    </a:lnTo>
                    <a:lnTo>
                      <a:pt x="296" y="418"/>
                    </a:lnTo>
                    <a:lnTo>
                      <a:pt x="300" y="424"/>
                    </a:lnTo>
                    <a:lnTo>
                      <a:pt x="304" y="424"/>
                    </a:lnTo>
                    <a:lnTo>
                      <a:pt x="306" y="426"/>
                    </a:lnTo>
                    <a:lnTo>
                      <a:pt x="308" y="430"/>
                    </a:lnTo>
                    <a:lnTo>
                      <a:pt x="310" y="430"/>
                    </a:lnTo>
                    <a:lnTo>
                      <a:pt x="310" y="428"/>
                    </a:lnTo>
                    <a:lnTo>
                      <a:pt x="312" y="428"/>
                    </a:lnTo>
                    <a:lnTo>
                      <a:pt x="316" y="428"/>
                    </a:lnTo>
                    <a:lnTo>
                      <a:pt x="318" y="432"/>
                    </a:lnTo>
                    <a:lnTo>
                      <a:pt x="322" y="432"/>
                    </a:lnTo>
                    <a:lnTo>
                      <a:pt x="324" y="436"/>
                    </a:lnTo>
                    <a:lnTo>
                      <a:pt x="324" y="438"/>
                    </a:lnTo>
                    <a:lnTo>
                      <a:pt x="326" y="438"/>
                    </a:lnTo>
                    <a:lnTo>
                      <a:pt x="328" y="442"/>
                    </a:lnTo>
                    <a:lnTo>
                      <a:pt x="330" y="442"/>
                    </a:lnTo>
                    <a:lnTo>
                      <a:pt x="332" y="440"/>
                    </a:lnTo>
                    <a:lnTo>
                      <a:pt x="336" y="438"/>
                    </a:lnTo>
                    <a:lnTo>
                      <a:pt x="338" y="436"/>
                    </a:lnTo>
                    <a:lnTo>
                      <a:pt x="342" y="436"/>
                    </a:lnTo>
                    <a:lnTo>
                      <a:pt x="344" y="432"/>
                    </a:lnTo>
                    <a:lnTo>
                      <a:pt x="346" y="432"/>
                    </a:lnTo>
                    <a:lnTo>
                      <a:pt x="348" y="432"/>
                    </a:lnTo>
                    <a:lnTo>
                      <a:pt x="348" y="430"/>
                    </a:lnTo>
                    <a:lnTo>
                      <a:pt x="344" y="430"/>
                    </a:lnTo>
                    <a:lnTo>
                      <a:pt x="346" y="428"/>
                    </a:lnTo>
                    <a:lnTo>
                      <a:pt x="350" y="424"/>
                    </a:lnTo>
                    <a:lnTo>
                      <a:pt x="354" y="428"/>
                    </a:lnTo>
                    <a:lnTo>
                      <a:pt x="354" y="430"/>
                    </a:lnTo>
                    <a:lnTo>
                      <a:pt x="348" y="432"/>
                    </a:lnTo>
                    <a:lnTo>
                      <a:pt x="350" y="436"/>
                    </a:lnTo>
                    <a:lnTo>
                      <a:pt x="352" y="436"/>
                    </a:lnTo>
                    <a:lnTo>
                      <a:pt x="354" y="434"/>
                    </a:lnTo>
                    <a:lnTo>
                      <a:pt x="356" y="432"/>
                    </a:lnTo>
                    <a:lnTo>
                      <a:pt x="358" y="434"/>
                    </a:lnTo>
                    <a:lnTo>
                      <a:pt x="358" y="436"/>
                    </a:lnTo>
                    <a:lnTo>
                      <a:pt x="356" y="436"/>
                    </a:lnTo>
                    <a:lnTo>
                      <a:pt x="354" y="438"/>
                    </a:lnTo>
                    <a:lnTo>
                      <a:pt x="358" y="442"/>
                    </a:lnTo>
                    <a:lnTo>
                      <a:pt x="358" y="446"/>
                    </a:lnTo>
                    <a:lnTo>
                      <a:pt x="360" y="446"/>
                    </a:lnTo>
                    <a:lnTo>
                      <a:pt x="362" y="446"/>
                    </a:lnTo>
                    <a:lnTo>
                      <a:pt x="362" y="448"/>
                    </a:lnTo>
                    <a:lnTo>
                      <a:pt x="362" y="450"/>
                    </a:lnTo>
                    <a:lnTo>
                      <a:pt x="364" y="446"/>
                    </a:lnTo>
                    <a:lnTo>
                      <a:pt x="364" y="444"/>
                    </a:lnTo>
                    <a:lnTo>
                      <a:pt x="362" y="446"/>
                    </a:lnTo>
                    <a:lnTo>
                      <a:pt x="362" y="444"/>
                    </a:lnTo>
                    <a:lnTo>
                      <a:pt x="364" y="442"/>
                    </a:lnTo>
                    <a:lnTo>
                      <a:pt x="370" y="442"/>
                    </a:lnTo>
                    <a:lnTo>
                      <a:pt x="370" y="444"/>
                    </a:lnTo>
                    <a:lnTo>
                      <a:pt x="372" y="442"/>
                    </a:lnTo>
                    <a:lnTo>
                      <a:pt x="374" y="438"/>
                    </a:lnTo>
                    <a:lnTo>
                      <a:pt x="380" y="434"/>
                    </a:lnTo>
                    <a:lnTo>
                      <a:pt x="384" y="432"/>
                    </a:lnTo>
                    <a:lnTo>
                      <a:pt x="382" y="432"/>
                    </a:lnTo>
                    <a:lnTo>
                      <a:pt x="380" y="432"/>
                    </a:lnTo>
                    <a:lnTo>
                      <a:pt x="382" y="432"/>
                    </a:lnTo>
                    <a:lnTo>
                      <a:pt x="380" y="430"/>
                    </a:lnTo>
                    <a:lnTo>
                      <a:pt x="382" y="430"/>
                    </a:lnTo>
                    <a:lnTo>
                      <a:pt x="384" y="430"/>
                    </a:lnTo>
                    <a:lnTo>
                      <a:pt x="390" y="428"/>
                    </a:lnTo>
                    <a:lnTo>
                      <a:pt x="398" y="426"/>
                    </a:lnTo>
                    <a:lnTo>
                      <a:pt x="406" y="428"/>
                    </a:lnTo>
                    <a:lnTo>
                      <a:pt x="410" y="426"/>
                    </a:lnTo>
                    <a:lnTo>
                      <a:pt x="410" y="424"/>
                    </a:lnTo>
                    <a:lnTo>
                      <a:pt x="412" y="424"/>
                    </a:lnTo>
                    <a:lnTo>
                      <a:pt x="414" y="424"/>
                    </a:lnTo>
                    <a:lnTo>
                      <a:pt x="416" y="418"/>
                    </a:lnTo>
                    <a:lnTo>
                      <a:pt x="416" y="414"/>
                    </a:lnTo>
                    <a:lnTo>
                      <a:pt x="416" y="412"/>
                    </a:lnTo>
                    <a:lnTo>
                      <a:pt x="420" y="406"/>
                    </a:lnTo>
                    <a:lnTo>
                      <a:pt x="420" y="400"/>
                    </a:lnTo>
                    <a:lnTo>
                      <a:pt x="422" y="398"/>
                    </a:lnTo>
                    <a:lnTo>
                      <a:pt x="422" y="392"/>
                    </a:lnTo>
                    <a:lnTo>
                      <a:pt x="426" y="390"/>
                    </a:lnTo>
                    <a:lnTo>
                      <a:pt x="424" y="388"/>
                    </a:lnTo>
                    <a:lnTo>
                      <a:pt x="432" y="380"/>
                    </a:lnTo>
                    <a:lnTo>
                      <a:pt x="434" y="378"/>
                    </a:lnTo>
                    <a:lnTo>
                      <a:pt x="436" y="374"/>
                    </a:lnTo>
                    <a:lnTo>
                      <a:pt x="438" y="370"/>
                    </a:lnTo>
                    <a:lnTo>
                      <a:pt x="440" y="364"/>
                    </a:lnTo>
                    <a:lnTo>
                      <a:pt x="444" y="362"/>
                    </a:lnTo>
                    <a:lnTo>
                      <a:pt x="442" y="360"/>
                    </a:lnTo>
                    <a:lnTo>
                      <a:pt x="446" y="358"/>
                    </a:lnTo>
                    <a:lnTo>
                      <a:pt x="446" y="354"/>
                    </a:lnTo>
                    <a:lnTo>
                      <a:pt x="446" y="352"/>
                    </a:lnTo>
                    <a:lnTo>
                      <a:pt x="450" y="350"/>
                    </a:lnTo>
                    <a:lnTo>
                      <a:pt x="452" y="346"/>
                    </a:lnTo>
                    <a:lnTo>
                      <a:pt x="454" y="344"/>
                    </a:lnTo>
                    <a:lnTo>
                      <a:pt x="456" y="340"/>
                    </a:lnTo>
                    <a:lnTo>
                      <a:pt x="460" y="340"/>
                    </a:lnTo>
                    <a:lnTo>
                      <a:pt x="460" y="338"/>
                    </a:lnTo>
                    <a:lnTo>
                      <a:pt x="458" y="338"/>
                    </a:lnTo>
                    <a:lnTo>
                      <a:pt x="458" y="336"/>
                    </a:lnTo>
                    <a:lnTo>
                      <a:pt x="462" y="336"/>
                    </a:lnTo>
                    <a:lnTo>
                      <a:pt x="466" y="334"/>
                    </a:lnTo>
                    <a:lnTo>
                      <a:pt x="468" y="330"/>
                    </a:lnTo>
                    <a:lnTo>
                      <a:pt x="468" y="330"/>
                    </a:lnTo>
                    <a:lnTo>
                      <a:pt x="468" y="328"/>
                    </a:lnTo>
                    <a:lnTo>
                      <a:pt x="472" y="324"/>
                    </a:lnTo>
                    <a:lnTo>
                      <a:pt x="472" y="322"/>
                    </a:lnTo>
                    <a:lnTo>
                      <a:pt x="474" y="320"/>
                    </a:lnTo>
                    <a:lnTo>
                      <a:pt x="478" y="316"/>
                    </a:lnTo>
                    <a:lnTo>
                      <a:pt x="476" y="314"/>
                    </a:lnTo>
                    <a:lnTo>
                      <a:pt x="478" y="310"/>
                    </a:lnTo>
                    <a:lnTo>
                      <a:pt x="478" y="308"/>
                    </a:lnTo>
                    <a:lnTo>
                      <a:pt x="478" y="306"/>
                    </a:lnTo>
                    <a:lnTo>
                      <a:pt x="482" y="298"/>
                    </a:lnTo>
                    <a:lnTo>
                      <a:pt x="482" y="294"/>
                    </a:lnTo>
                    <a:lnTo>
                      <a:pt x="486" y="286"/>
                    </a:lnTo>
                    <a:lnTo>
                      <a:pt x="486" y="284"/>
                    </a:lnTo>
                    <a:lnTo>
                      <a:pt x="488" y="278"/>
                    </a:lnTo>
                    <a:lnTo>
                      <a:pt x="492" y="274"/>
                    </a:lnTo>
                    <a:lnTo>
                      <a:pt x="494" y="272"/>
                    </a:lnTo>
                    <a:lnTo>
                      <a:pt x="492" y="268"/>
                    </a:lnTo>
                    <a:lnTo>
                      <a:pt x="494" y="264"/>
                    </a:lnTo>
                    <a:lnTo>
                      <a:pt x="492" y="260"/>
                    </a:lnTo>
                    <a:lnTo>
                      <a:pt x="492" y="256"/>
                    </a:lnTo>
                    <a:lnTo>
                      <a:pt x="490" y="252"/>
                    </a:lnTo>
                    <a:lnTo>
                      <a:pt x="490" y="250"/>
                    </a:lnTo>
                    <a:lnTo>
                      <a:pt x="490" y="248"/>
                    </a:lnTo>
                    <a:lnTo>
                      <a:pt x="490" y="246"/>
                    </a:lnTo>
                    <a:lnTo>
                      <a:pt x="490" y="244"/>
                    </a:lnTo>
                    <a:lnTo>
                      <a:pt x="494" y="240"/>
                    </a:lnTo>
                    <a:lnTo>
                      <a:pt x="492" y="238"/>
                    </a:lnTo>
                    <a:lnTo>
                      <a:pt x="492" y="232"/>
                    </a:lnTo>
                    <a:lnTo>
                      <a:pt x="494" y="230"/>
                    </a:lnTo>
                    <a:lnTo>
                      <a:pt x="494" y="228"/>
                    </a:lnTo>
                    <a:lnTo>
                      <a:pt x="492" y="226"/>
                    </a:lnTo>
                    <a:lnTo>
                      <a:pt x="492" y="220"/>
                    </a:lnTo>
                    <a:lnTo>
                      <a:pt x="492" y="220"/>
                    </a:lnTo>
                    <a:lnTo>
                      <a:pt x="492" y="218"/>
                    </a:lnTo>
                    <a:lnTo>
                      <a:pt x="490" y="216"/>
                    </a:lnTo>
                    <a:lnTo>
                      <a:pt x="488" y="214"/>
                    </a:lnTo>
                    <a:lnTo>
                      <a:pt x="488" y="212"/>
                    </a:lnTo>
                    <a:lnTo>
                      <a:pt x="486" y="210"/>
                    </a:lnTo>
                    <a:lnTo>
                      <a:pt x="484" y="206"/>
                    </a:lnTo>
                    <a:lnTo>
                      <a:pt x="484" y="202"/>
                    </a:lnTo>
                    <a:lnTo>
                      <a:pt x="482" y="200"/>
                    </a:lnTo>
                    <a:lnTo>
                      <a:pt x="480" y="200"/>
                    </a:lnTo>
                    <a:lnTo>
                      <a:pt x="478" y="200"/>
                    </a:lnTo>
                    <a:lnTo>
                      <a:pt x="478" y="198"/>
                    </a:lnTo>
                    <a:lnTo>
                      <a:pt x="476" y="196"/>
                    </a:lnTo>
                    <a:lnTo>
                      <a:pt x="476" y="194"/>
                    </a:lnTo>
                    <a:lnTo>
                      <a:pt x="474" y="192"/>
                    </a:lnTo>
                    <a:lnTo>
                      <a:pt x="472" y="190"/>
                    </a:lnTo>
                    <a:lnTo>
                      <a:pt x="470" y="188"/>
                    </a:lnTo>
                    <a:lnTo>
                      <a:pt x="472" y="188"/>
                    </a:lnTo>
                    <a:lnTo>
                      <a:pt x="470" y="184"/>
                    </a:lnTo>
                    <a:lnTo>
                      <a:pt x="472" y="182"/>
                    </a:lnTo>
                    <a:lnTo>
                      <a:pt x="472" y="178"/>
                    </a:lnTo>
                    <a:lnTo>
                      <a:pt x="472" y="176"/>
                    </a:lnTo>
                    <a:lnTo>
                      <a:pt x="472" y="174"/>
                    </a:lnTo>
                    <a:lnTo>
                      <a:pt x="470" y="172"/>
                    </a:lnTo>
                    <a:lnTo>
                      <a:pt x="470" y="174"/>
                    </a:lnTo>
                    <a:lnTo>
                      <a:pt x="470" y="174"/>
                    </a:lnTo>
                    <a:lnTo>
                      <a:pt x="470" y="176"/>
                    </a:lnTo>
                    <a:lnTo>
                      <a:pt x="464" y="170"/>
                    </a:lnTo>
                    <a:lnTo>
                      <a:pt x="464" y="168"/>
                    </a:lnTo>
                    <a:lnTo>
                      <a:pt x="462" y="168"/>
                    </a:lnTo>
                    <a:lnTo>
                      <a:pt x="462" y="170"/>
                    </a:lnTo>
                    <a:lnTo>
                      <a:pt x="462" y="172"/>
                    </a:lnTo>
                    <a:lnTo>
                      <a:pt x="462" y="176"/>
                    </a:lnTo>
                    <a:lnTo>
                      <a:pt x="460" y="172"/>
                    </a:lnTo>
                    <a:lnTo>
                      <a:pt x="460" y="174"/>
                    </a:lnTo>
                    <a:lnTo>
                      <a:pt x="460" y="172"/>
                    </a:lnTo>
                    <a:lnTo>
                      <a:pt x="458" y="170"/>
                    </a:lnTo>
                    <a:lnTo>
                      <a:pt x="458" y="162"/>
                    </a:lnTo>
                    <a:lnTo>
                      <a:pt x="458" y="162"/>
                    </a:lnTo>
                    <a:lnTo>
                      <a:pt x="458" y="160"/>
                    </a:lnTo>
                    <a:lnTo>
                      <a:pt x="456" y="160"/>
                    </a:lnTo>
                    <a:lnTo>
                      <a:pt x="456" y="158"/>
                    </a:lnTo>
                    <a:lnTo>
                      <a:pt x="454" y="156"/>
                    </a:lnTo>
                    <a:lnTo>
                      <a:pt x="456" y="154"/>
                    </a:lnTo>
                    <a:lnTo>
                      <a:pt x="452" y="150"/>
                    </a:lnTo>
                    <a:lnTo>
                      <a:pt x="450" y="148"/>
                    </a:lnTo>
                    <a:lnTo>
                      <a:pt x="450" y="144"/>
                    </a:lnTo>
                    <a:lnTo>
                      <a:pt x="452" y="146"/>
                    </a:lnTo>
                    <a:lnTo>
                      <a:pt x="452" y="142"/>
                    </a:lnTo>
                    <a:lnTo>
                      <a:pt x="450" y="140"/>
                    </a:lnTo>
                    <a:lnTo>
                      <a:pt x="450" y="140"/>
                    </a:lnTo>
                    <a:lnTo>
                      <a:pt x="448" y="140"/>
                    </a:lnTo>
                    <a:lnTo>
                      <a:pt x="446" y="136"/>
                    </a:lnTo>
                    <a:lnTo>
                      <a:pt x="444" y="136"/>
                    </a:lnTo>
                    <a:lnTo>
                      <a:pt x="440" y="134"/>
                    </a:lnTo>
                    <a:lnTo>
                      <a:pt x="440" y="136"/>
                    </a:lnTo>
                    <a:lnTo>
                      <a:pt x="438" y="134"/>
                    </a:lnTo>
                    <a:lnTo>
                      <a:pt x="436" y="132"/>
                    </a:lnTo>
                    <a:lnTo>
                      <a:pt x="434" y="134"/>
                    </a:lnTo>
                    <a:lnTo>
                      <a:pt x="436" y="132"/>
                    </a:lnTo>
                    <a:lnTo>
                      <a:pt x="438" y="132"/>
                    </a:lnTo>
                    <a:lnTo>
                      <a:pt x="438" y="130"/>
                    </a:lnTo>
                    <a:lnTo>
                      <a:pt x="438" y="128"/>
                    </a:lnTo>
                    <a:lnTo>
                      <a:pt x="434" y="130"/>
                    </a:lnTo>
                    <a:lnTo>
                      <a:pt x="432" y="128"/>
                    </a:lnTo>
                    <a:lnTo>
                      <a:pt x="432" y="128"/>
                    </a:lnTo>
                    <a:lnTo>
                      <a:pt x="430" y="128"/>
                    </a:lnTo>
                    <a:lnTo>
                      <a:pt x="426" y="124"/>
                    </a:lnTo>
                    <a:lnTo>
                      <a:pt x="424" y="120"/>
                    </a:lnTo>
                    <a:lnTo>
                      <a:pt x="422" y="116"/>
                    </a:lnTo>
                    <a:lnTo>
                      <a:pt x="422" y="112"/>
                    </a:lnTo>
                    <a:lnTo>
                      <a:pt x="422" y="110"/>
                    </a:lnTo>
                    <a:lnTo>
                      <a:pt x="422" y="110"/>
                    </a:lnTo>
                    <a:lnTo>
                      <a:pt x="424" y="104"/>
                    </a:lnTo>
                    <a:lnTo>
                      <a:pt x="422" y="98"/>
                    </a:lnTo>
                    <a:lnTo>
                      <a:pt x="420" y="96"/>
                    </a:lnTo>
                    <a:lnTo>
                      <a:pt x="422" y="94"/>
                    </a:lnTo>
                    <a:lnTo>
                      <a:pt x="420" y="94"/>
                    </a:lnTo>
                    <a:lnTo>
                      <a:pt x="418" y="94"/>
                    </a:lnTo>
                    <a:lnTo>
                      <a:pt x="416" y="88"/>
                    </a:lnTo>
                    <a:lnTo>
                      <a:pt x="416" y="82"/>
                    </a:lnTo>
                    <a:lnTo>
                      <a:pt x="418" y="82"/>
                    </a:lnTo>
                    <a:lnTo>
                      <a:pt x="418" y="80"/>
                    </a:lnTo>
                    <a:lnTo>
                      <a:pt x="416" y="78"/>
                    </a:lnTo>
                    <a:lnTo>
                      <a:pt x="416" y="72"/>
                    </a:lnTo>
                    <a:lnTo>
                      <a:pt x="416" y="70"/>
                    </a:lnTo>
                    <a:lnTo>
                      <a:pt x="416" y="66"/>
                    </a:lnTo>
                    <a:lnTo>
                      <a:pt x="416" y="66"/>
                    </a:lnTo>
                    <a:lnTo>
                      <a:pt x="416" y="64"/>
                    </a:lnTo>
                    <a:lnTo>
                      <a:pt x="412" y="60"/>
                    </a:lnTo>
                    <a:lnTo>
                      <a:pt x="410" y="58"/>
                    </a:lnTo>
                    <a:lnTo>
                      <a:pt x="410" y="58"/>
                    </a:lnTo>
                    <a:lnTo>
                      <a:pt x="408" y="56"/>
                    </a:lnTo>
                    <a:lnTo>
                      <a:pt x="404" y="56"/>
                    </a:lnTo>
                    <a:lnTo>
                      <a:pt x="404" y="56"/>
                    </a:lnTo>
                    <a:lnTo>
                      <a:pt x="402" y="58"/>
                    </a:lnTo>
                    <a:lnTo>
                      <a:pt x="400" y="58"/>
                    </a:lnTo>
                    <a:lnTo>
                      <a:pt x="398" y="54"/>
                    </a:lnTo>
                    <a:lnTo>
                      <a:pt x="398" y="52"/>
                    </a:lnTo>
                    <a:lnTo>
                      <a:pt x="398" y="50"/>
                    </a:lnTo>
                    <a:lnTo>
                      <a:pt x="398" y="44"/>
                    </a:lnTo>
                    <a:lnTo>
                      <a:pt x="398" y="40"/>
                    </a:lnTo>
                    <a:lnTo>
                      <a:pt x="396" y="40"/>
                    </a:lnTo>
                    <a:lnTo>
                      <a:pt x="396" y="38"/>
                    </a:lnTo>
                    <a:lnTo>
                      <a:pt x="396" y="36"/>
                    </a:lnTo>
                    <a:lnTo>
                      <a:pt x="394" y="32"/>
                    </a:lnTo>
                    <a:lnTo>
                      <a:pt x="394" y="30"/>
                    </a:lnTo>
                    <a:lnTo>
                      <a:pt x="392" y="30"/>
                    </a:lnTo>
                    <a:lnTo>
                      <a:pt x="394" y="26"/>
                    </a:lnTo>
                    <a:lnTo>
                      <a:pt x="394" y="26"/>
                    </a:lnTo>
                    <a:lnTo>
                      <a:pt x="392" y="24"/>
                    </a:lnTo>
                    <a:lnTo>
                      <a:pt x="390" y="24"/>
                    </a:lnTo>
                    <a:lnTo>
                      <a:pt x="390" y="24"/>
                    </a:lnTo>
                    <a:lnTo>
                      <a:pt x="390" y="18"/>
                    </a:lnTo>
                    <a:lnTo>
                      <a:pt x="390" y="16"/>
                    </a:lnTo>
                    <a:lnTo>
                      <a:pt x="388" y="12"/>
                    </a:lnTo>
                    <a:lnTo>
                      <a:pt x="386" y="12"/>
                    </a:lnTo>
                    <a:lnTo>
                      <a:pt x="386" y="10"/>
                    </a:lnTo>
                    <a:lnTo>
                      <a:pt x="384" y="12"/>
                    </a:lnTo>
                    <a:lnTo>
                      <a:pt x="382" y="14"/>
                    </a:lnTo>
                    <a:lnTo>
                      <a:pt x="382" y="18"/>
                    </a:lnTo>
                    <a:lnTo>
                      <a:pt x="380" y="22"/>
                    </a:lnTo>
                    <a:lnTo>
                      <a:pt x="380" y="22"/>
                    </a:lnTo>
                    <a:lnTo>
                      <a:pt x="380" y="26"/>
                    </a:lnTo>
                    <a:lnTo>
                      <a:pt x="378" y="24"/>
                    </a:lnTo>
                    <a:lnTo>
                      <a:pt x="376" y="28"/>
                    </a:lnTo>
                    <a:lnTo>
                      <a:pt x="376" y="32"/>
                    </a:lnTo>
                    <a:lnTo>
                      <a:pt x="376" y="34"/>
                    </a:lnTo>
                    <a:lnTo>
                      <a:pt x="380" y="36"/>
                    </a:lnTo>
                    <a:lnTo>
                      <a:pt x="378" y="36"/>
                    </a:lnTo>
                    <a:lnTo>
                      <a:pt x="376" y="36"/>
                    </a:lnTo>
                    <a:lnTo>
                      <a:pt x="376" y="38"/>
                    </a:lnTo>
                    <a:lnTo>
                      <a:pt x="374" y="42"/>
                    </a:lnTo>
                    <a:lnTo>
                      <a:pt x="376" y="44"/>
                    </a:lnTo>
                    <a:lnTo>
                      <a:pt x="376" y="46"/>
                    </a:lnTo>
                    <a:lnTo>
                      <a:pt x="374" y="46"/>
                    </a:lnTo>
                    <a:lnTo>
                      <a:pt x="372" y="46"/>
                    </a:lnTo>
                    <a:lnTo>
                      <a:pt x="372" y="52"/>
                    </a:lnTo>
                    <a:lnTo>
                      <a:pt x="372" y="56"/>
                    </a:lnTo>
                    <a:lnTo>
                      <a:pt x="372" y="62"/>
                    </a:lnTo>
                    <a:lnTo>
                      <a:pt x="372" y="64"/>
                    </a:lnTo>
                    <a:lnTo>
                      <a:pt x="372" y="68"/>
                    </a:lnTo>
                    <a:lnTo>
                      <a:pt x="370" y="70"/>
                    </a:lnTo>
                    <a:lnTo>
                      <a:pt x="370" y="72"/>
                    </a:lnTo>
                    <a:lnTo>
                      <a:pt x="368" y="76"/>
                    </a:lnTo>
                    <a:lnTo>
                      <a:pt x="368" y="84"/>
                    </a:lnTo>
                    <a:lnTo>
                      <a:pt x="366" y="86"/>
                    </a:lnTo>
                    <a:lnTo>
                      <a:pt x="366" y="88"/>
                    </a:lnTo>
                    <a:lnTo>
                      <a:pt x="364" y="92"/>
                    </a:lnTo>
                    <a:lnTo>
                      <a:pt x="362" y="94"/>
                    </a:lnTo>
                    <a:lnTo>
                      <a:pt x="362" y="100"/>
                    </a:lnTo>
                    <a:lnTo>
                      <a:pt x="358" y="102"/>
                    </a:lnTo>
                    <a:lnTo>
                      <a:pt x="350" y="104"/>
                    </a:lnTo>
                    <a:lnTo>
                      <a:pt x="348" y="104"/>
                    </a:lnTo>
                    <a:lnTo>
                      <a:pt x="344" y="102"/>
                    </a:lnTo>
                    <a:lnTo>
                      <a:pt x="342" y="100"/>
                    </a:lnTo>
                    <a:lnTo>
                      <a:pt x="340" y="98"/>
                    </a:lnTo>
                    <a:lnTo>
                      <a:pt x="340" y="96"/>
                    </a:lnTo>
                    <a:lnTo>
                      <a:pt x="338" y="96"/>
                    </a:lnTo>
                    <a:lnTo>
                      <a:pt x="338" y="92"/>
                    </a:lnTo>
                    <a:lnTo>
                      <a:pt x="336" y="92"/>
                    </a:lnTo>
                    <a:lnTo>
                      <a:pt x="332" y="92"/>
                    </a:lnTo>
                    <a:lnTo>
                      <a:pt x="328" y="92"/>
                    </a:lnTo>
                    <a:lnTo>
                      <a:pt x="326" y="90"/>
                    </a:lnTo>
                    <a:lnTo>
                      <a:pt x="324" y="86"/>
                    </a:lnTo>
                    <a:lnTo>
                      <a:pt x="322" y="84"/>
                    </a:lnTo>
                    <a:lnTo>
                      <a:pt x="318" y="84"/>
                    </a:lnTo>
                    <a:lnTo>
                      <a:pt x="316" y="82"/>
                    </a:lnTo>
                    <a:lnTo>
                      <a:pt x="316" y="80"/>
                    </a:lnTo>
                    <a:lnTo>
                      <a:pt x="314" y="80"/>
                    </a:lnTo>
                    <a:lnTo>
                      <a:pt x="312" y="78"/>
                    </a:lnTo>
                    <a:lnTo>
                      <a:pt x="310" y="78"/>
                    </a:lnTo>
                    <a:lnTo>
                      <a:pt x="308" y="78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304" y="72"/>
                    </a:lnTo>
                    <a:lnTo>
                      <a:pt x="302" y="68"/>
                    </a:lnTo>
                    <a:lnTo>
                      <a:pt x="300" y="68"/>
                    </a:lnTo>
                    <a:lnTo>
                      <a:pt x="296" y="66"/>
                    </a:lnTo>
                    <a:lnTo>
                      <a:pt x="296" y="62"/>
                    </a:lnTo>
                    <a:lnTo>
                      <a:pt x="300" y="58"/>
                    </a:lnTo>
                    <a:lnTo>
                      <a:pt x="300" y="56"/>
                    </a:lnTo>
                    <a:lnTo>
                      <a:pt x="302" y="54"/>
                    </a:lnTo>
                    <a:lnTo>
                      <a:pt x="302" y="50"/>
                    </a:lnTo>
                    <a:lnTo>
                      <a:pt x="304" y="48"/>
                    </a:lnTo>
                    <a:lnTo>
                      <a:pt x="302" y="50"/>
                    </a:lnTo>
                    <a:lnTo>
                      <a:pt x="300" y="46"/>
                    </a:lnTo>
                    <a:lnTo>
                      <a:pt x="302" y="44"/>
                    </a:lnTo>
                    <a:lnTo>
                      <a:pt x="302" y="42"/>
                    </a:lnTo>
                    <a:lnTo>
                      <a:pt x="302" y="42"/>
                    </a:lnTo>
                    <a:lnTo>
                      <a:pt x="304" y="42"/>
                    </a:lnTo>
                    <a:lnTo>
                      <a:pt x="306" y="42"/>
                    </a:lnTo>
                    <a:lnTo>
                      <a:pt x="308" y="42"/>
                    </a:lnTo>
                    <a:lnTo>
                      <a:pt x="310" y="42"/>
                    </a:lnTo>
                    <a:lnTo>
                      <a:pt x="312" y="38"/>
                    </a:lnTo>
                    <a:lnTo>
                      <a:pt x="310" y="36"/>
                    </a:lnTo>
                    <a:lnTo>
                      <a:pt x="312" y="36"/>
                    </a:lnTo>
                    <a:lnTo>
                      <a:pt x="314" y="36"/>
                    </a:lnTo>
                    <a:lnTo>
                      <a:pt x="314" y="32"/>
                    </a:lnTo>
                    <a:lnTo>
                      <a:pt x="316" y="32"/>
                    </a:lnTo>
                    <a:lnTo>
                      <a:pt x="318" y="28"/>
                    </a:lnTo>
                    <a:lnTo>
                      <a:pt x="318" y="28"/>
                    </a:lnTo>
                    <a:lnTo>
                      <a:pt x="314" y="26"/>
                    </a:lnTo>
                    <a:lnTo>
                      <a:pt x="314" y="28"/>
                    </a:lnTo>
                    <a:lnTo>
                      <a:pt x="312" y="28"/>
                    </a:lnTo>
                    <a:lnTo>
                      <a:pt x="312" y="24"/>
                    </a:lnTo>
                    <a:lnTo>
                      <a:pt x="310" y="24"/>
                    </a:lnTo>
                    <a:lnTo>
                      <a:pt x="306" y="28"/>
                    </a:lnTo>
                    <a:lnTo>
                      <a:pt x="308" y="28"/>
                    </a:lnTo>
                    <a:lnTo>
                      <a:pt x="308" y="30"/>
                    </a:lnTo>
                    <a:lnTo>
                      <a:pt x="306" y="32"/>
                    </a:lnTo>
                    <a:lnTo>
                      <a:pt x="304" y="30"/>
                    </a:lnTo>
                    <a:lnTo>
                      <a:pt x="304" y="28"/>
                    </a:lnTo>
                    <a:lnTo>
                      <a:pt x="302" y="28"/>
                    </a:lnTo>
                    <a:lnTo>
                      <a:pt x="302" y="28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302" y="26"/>
                    </a:lnTo>
                    <a:lnTo>
                      <a:pt x="302" y="24"/>
                    </a:lnTo>
                    <a:lnTo>
                      <a:pt x="300" y="26"/>
                    </a:lnTo>
                    <a:lnTo>
                      <a:pt x="300" y="28"/>
                    </a:lnTo>
                    <a:lnTo>
                      <a:pt x="296" y="28"/>
                    </a:lnTo>
                    <a:lnTo>
                      <a:pt x="296" y="28"/>
                    </a:lnTo>
                    <a:lnTo>
                      <a:pt x="294" y="30"/>
                    </a:lnTo>
                    <a:lnTo>
                      <a:pt x="294" y="28"/>
                    </a:lnTo>
                    <a:lnTo>
                      <a:pt x="292" y="28"/>
                    </a:lnTo>
                    <a:lnTo>
                      <a:pt x="292" y="28"/>
                    </a:lnTo>
                    <a:lnTo>
                      <a:pt x="290" y="24"/>
                    </a:lnTo>
                    <a:lnTo>
                      <a:pt x="288" y="24"/>
                    </a:lnTo>
                    <a:lnTo>
                      <a:pt x="286" y="26"/>
                    </a:lnTo>
                    <a:lnTo>
                      <a:pt x="284" y="24"/>
                    </a:lnTo>
                    <a:lnTo>
                      <a:pt x="282" y="26"/>
                    </a:lnTo>
                    <a:lnTo>
                      <a:pt x="280" y="24"/>
                    </a:lnTo>
                    <a:lnTo>
                      <a:pt x="280" y="24"/>
                    </a:lnTo>
                    <a:lnTo>
                      <a:pt x="278" y="22"/>
                    </a:lnTo>
                    <a:lnTo>
                      <a:pt x="276" y="22"/>
                    </a:lnTo>
                    <a:lnTo>
                      <a:pt x="272" y="22"/>
                    </a:lnTo>
                    <a:lnTo>
                      <a:pt x="270" y="20"/>
                    </a:lnTo>
                    <a:lnTo>
                      <a:pt x="270" y="18"/>
                    </a:lnTo>
                    <a:lnTo>
                      <a:pt x="268" y="16"/>
                    </a:lnTo>
                    <a:lnTo>
                      <a:pt x="268" y="16"/>
                    </a:lnTo>
                    <a:lnTo>
                      <a:pt x="268" y="18"/>
                    </a:lnTo>
                    <a:lnTo>
                      <a:pt x="264" y="20"/>
                    </a:lnTo>
                    <a:lnTo>
                      <a:pt x="264" y="16"/>
                    </a:lnTo>
                    <a:lnTo>
                      <a:pt x="260" y="16"/>
                    </a:lnTo>
                    <a:lnTo>
                      <a:pt x="258" y="14"/>
                    </a:lnTo>
                    <a:lnTo>
                      <a:pt x="258" y="14"/>
                    </a:lnTo>
                    <a:lnTo>
                      <a:pt x="256" y="14"/>
                    </a:lnTo>
                    <a:lnTo>
                      <a:pt x="254" y="16"/>
                    </a:lnTo>
                    <a:lnTo>
                      <a:pt x="256" y="18"/>
                    </a:lnTo>
                    <a:lnTo>
                      <a:pt x="256" y="18"/>
                    </a:lnTo>
                    <a:lnTo>
                      <a:pt x="258" y="18"/>
                    </a:lnTo>
                    <a:lnTo>
                      <a:pt x="260" y="18"/>
                    </a:lnTo>
                    <a:lnTo>
                      <a:pt x="264" y="20"/>
                    </a:lnTo>
                    <a:lnTo>
                      <a:pt x="262" y="22"/>
                    </a:lnTo>
                    <a:lnTo>
                      <a:pt x="264" y="26"/>
                    </a:lnTo>
                    <a:lnTo>
                      <a:pt x="260" y="26"/>
                    </a:lnTo>
                    <a:lnTo>
                      <a:pt x="260" y="28"/>
                    </a:lnTo>
                    <a:lnTo>
                      <a:pt x="258" y="28"/>
                    </a:lnTo>
                    <a:lnTo>
                      <a:pt x="258" y="28"/>
                    </a:lnTo>
                    <a:lnTo>
                      <a:pt x="256" y="28"/>
                    </a:lnTo>
                    <a:lnTo>
                      <a:pt x="248" y="28"/>
                    </a:lnTo>
                    <a:lnTo>
                      <a:pt x="246" y="26"/>
                    </a:lnTo>
                    <a:lnTo>
                      <a:pt x="246" y="28"/>
                    </a:lnTo>
                    <a:lnTo>
                      <a:pt x="242" y="28"/>
                    </a:lnTo>
                    <a:lnTo>
                      <a:pt x="242" y="30"/>
                    </a:lnTo>
                    <a:lnTo>
                      <a:pt x="240" y="30"/>
                    </a:lnTo>
                    <a:lnTo>
                      <a:pt x="242" y="34"/>
                    </a:lnTo>
                    <a:lnTo>
                      <a:pt x="240" y="32"/>
                    </a:lnTo>
                    <a:lnTo>
                      <a:pt x="238" y="32"/>
                    </a:lnTo>
                    <a:lnTo>
                      <a:pt x="236" y="32"/>
                    </a:lnTo>
                    <a:lnTo>
                      <a:pt x="238" y="34"/>
                    </a:lnTo>
                    <a:lnTo>
                      <a:pt x="238" y="36"/>
                    </a:lnTo>
                    <a:lnTo>
                      <a:pt x="234" y="34"/>
                    </a:lnTo>
                    <a:lnTo>
                      <a:pt x="232" y="36"/>
                    </a:lnTo>
                    <a:lnTo>
                      <a:pt x="234" y="38"/>
                    </a:lnTo>
                    <a:lnTo>
                      <a:pt x="232" y="38"/>
                    </a:lnTo>
                    <a:lnTo>
                      <a:pt x="230" y="40"/>
                    </a:lnTo>
                    <a:lnTo>
                      <a:pt x="230" y="40"/>
                    </a:lnTo>
                    <a:lnTo>
                      <a:pt x="232" y="42"/>
                    </a:lnTo>
                    <a:lnTo>
                      <a:pt x="232" y="44"/>
                    </a:lnTo>
                    <a:lnTo>
                      <a:pt x="230" y="42"/>
                    </a:lnTo>
                    <a:lnTo>
                      <a:pt x="230" y="44"/>
                    </a:lnTo>
                    <a:lnTo>
                      <a:pt x="226" y="44"/>
                    </a:lnTo>
                    <a:lnTo>
                      <a:pt x="224" y="48"/>
                    </a:lnTo>
                    <a:lnTo>
                      <a:pt x="224" y="52"/>
                    </a:lnTo>
                    <a:lnTo>
                      <a:pt x="222" y="52"/>
                    </a:lnTo>
                    <a:lnTo>
                      <a:pt x="220" y="56"/>
                    </a:lnTo>
                    <a:lnTo>
                      <a:pt x="218" y="56"/>
                    </a:lnTo>
                    <a:lnTo>
                      <a:pt x="220" y="58"/>
                    </a:lnTo>
                    <a:lnTo>
                      <a:pt x="224" y="60"/>
                    </a:lnTo>
                    <a:lnTo>
                      <a:pt x="224" y="60"/>
                    </a:lnTo>
                    <a:lnTo>
                      <a:pt x="222" y="62"/>
                    </a:lnTo>
                    <a:lnTo>
                      <a:pt x="226" y="64"/>
                    </a:lnTo>
                    <a:lnTo>
                      <a:pt x="224" y="64"/>
                    </a:lnTo>
                    <a:lnTo>
                      <a:pt x="222" y="64"/>
                    </a:lnTo>
                    <a:lnTo>
                      <a:pt x="220" y="62"/>
                    </a:lnTo>
                    <a:lnTo>
                      <a:pt x="220" y="64"/>
                    </a:lnTo>
                    <a:lnTo>
                      <a:pt x="224" y="64"/>
                    </a:lnTo>
                    <a:lnTo>
                      <a:pt x="224" y="68"/>
                    </a:lnTo>
                    <a:lnTo>
                      <a:pt x="224" y="70"/>
                    </a:lnTo>
                    <a:lnTo>
                      <a:pt x="222" y="68"/>
                    </a:lnTo>
                    <a:lnTo>
                      <a:pt x="220" y="64"/>
                    </a:lnTo>
                    <a:lnTo>
                      <a:pt x="218" y="64"/>
                    </a:lnTo>
                    <a:lnTo>
                      <a:pt x="218" y="66"/>
                    </a:lnTo>
                    <a:lnTo>
                      <a:pt x="216" y="68"/>
                    </a:lnTo>
                    <a:lnTo>
                      <a:pt x="216" y="66"/>
                    </a:lnTo>
                    <a:lnTo>
                      <a:pt x="210" y="62"/>
                    </a:lnTo>
                    <a:lnTo>
                      <a:pt x="208" y="64"/>
                    </a:lnTo>
                    <a:lnTo>
                      <a:pt x="208" y="64"/>
                    </a:lnTo>
                    <a:lnTo>
                      <a:pt x="208" y="66"/>
                    </a:lnTo>
                    <a:lnTo>
                      <a:pt x="206" y="64"/>
                    </a:lnTo>
                    <a:lnTo>
                      <a:pt x="204" y="64"/>
                    </a:lnTo>
                    <a:lnTo>
                      <a:pt x="204" y="66"/>
                    </a:lnTo>
                    <a:lnTo>
                      <a:pt x="206" y="68"/>
                    </a:lnTo>
                    <a:lnTo>
                      <a:pt x="204" y="70"/>
                    </a:lnTo>
                    <a:lnTo>
                      <a:pt x="204" y="68"/>
                    </a:lnTo>
                    <a:lnTo>
                      <a:pt x="204" y="70"/>
                    </a:lnTo>
                    <a:lnTo>
                      <a:pt x="204" y="70"/>
                    </a:lnTo>
                    <a:lnTo>
                      <a:pt x="202" y="72"/>
                    </a:lnTo>
                    <a:lnTo>
                      <a:pt x="198" y="72"/>
                    </a:lnTo>
                    <a:lnTo>
                      <a:pt x="200" y="70"/>
                    </a:lnTo>
                    <a:lnTo>
                      <a:pt x="202" y="68"/>
                    </a:lnTo>
                    <a:lnTo>
                      <a:pt x="202" y="64"/>
                    </a:lnTo>
                    <a:lnTo>
                      <a:pt x="204" y="62"/>
                    </a:lnTo>
                    <a:lnTo>
                      <a:pt x="202" y="60"/>
                    </a:lnTo>
                    <a:lnTo>
                      <a:pt x="200" y="60"/>
                    </a:lnTo>
                    <a:lnTo>
                      <a:pt x="196" y="54"/>
                    </a:lnTo>
                    <a:lnTo>
                      <a:pt x="196" y="50"/>
                    </a:lnTo>
                    <a:lnTo>
                      <a:pt x="192" y="50"/>
                    </a:lnTo>
                    <a:lnTo>
                      <a:pt x="190" y="48"/>
                    </a:lnTo>
                    <a:lnTo>
                      <a:pt x="188" y="50"/>
                    </a:lnTo>
                    <a:lnTo>
                      <a:pt x="190" y="50"/>
                    </a:lnTo>
                    <a:lnTo>
                      <a:pt x="188" y="52"/>
                    </a:lnTo>
                    <a:lnTo>
                      <a:pt x="186" y="54"/>
                    </a:lnTo>
                    <a:lnTo>
                      <a:pt x="184" y="54"/>
                    </a:lnTo>
                    <a:lnTo>
                      <a:pt x="184" y="52"/>
                    </a:lnTo>
                    <a:lnTo>
                      <a:pt x="182" y="52"/>
                    </a:lnTo>
                    <a:lnTo>
                      <a:pt x="182" y="54"/>
                    </a:lnTo>
                    <a:lnTo>
                      <a:pt x="180" y="50"/>
                    </a:lnTo>
                    <a:lnTo>
                      <a:pt x="180" y="50"/>
                    </a:lnTo>
                    <a:lnTo>
                      <a:pt x="178" y="52"/>
                    </a:lnTo>
                    <a:lnTo>
                      <a:pt x="180" y="54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60"/>
                    </a:lnTo>
                    <a:lnTo>
                      <a:pt x="176" y="60"/>
                    </a:lnTo>
                    <a:lnTo>
                      <a:pt x="174" y="58"/>
                    </a:lnTo>
                    <a:lnTo>
                      <a:pt x="174" y="58"/>
                    </a:lnTo>
                    <a:lnTo>
                      <a:pt x="172" y="58"/>
                    </a:lnTo>
                    <a:lnTo>
                      <a:pt x="174" y="56"/>
                    </a:lnTo>
                    <a:lnTo>
                      <a:pt x="172" y="56"/>
                    </a:lnTo>
                    <a:lnTo>
                      <a:pt x="172" y="58"/>
                    </a:lnTo>
                    <a:lnTo>
                      <a:pt x="168" y="58"/>
                    </a:lnTo>
                    <a:lnTo>
                      <a:pt x="168" y="60"/>
                    </a:lnTo>
                    <a:lnTo>
                      <a:pt x="168" y="64"/>
                    </a:lnTo>
                    <a:lnTo>
                      <a:pt x="172" y="64"/>
                    </a:lnTo>
                    <a:lnTo>
                      <a:pt x="168" y="66"/>
                    </a:lnTo>
                    <a:lnTo>
                      <a:pt x="166" y="66"/>
                    </a:lnTo>
                    <a:lnTo>
                      <a:pt x="162" y="68"/>
                    </a:lnTo>
                    <a:lnTo>
                      <a:pt x="164" y="70"/>
                    </a:lnTo>
                    <a:lnTo>
                      <a:pt x="166" y="70"/>
                    </a:lnTo>
                    <a:lnTo>
                      <a:pt x="166" y="72"/>
                    </a:lnTo>
                    <a:lnTo>
                      <a:pt x="164" y="72"/>
                    </a:lnTo>
                    <a:lnTo>
                      <a:pt x="162" y="70"/>
                    </a:lnTo>
                    <a:lnTo>
                      <a:pt x="160" y="72"/>
                    </a:lnTo>
                    <a:lnTo>
                      <a:pt x="156" y="72"/>
                    </a:lnTo>
                    <a:lnTo>
                      <a:pt x="158" y="74"/>
                    </a:lnTo>
                    <a:lnTo>
                      <a:pt x="158" y="76"/>
                    </a:lnTo>
                    <a:lnTo>
                      <a:pt x="158" y="78"/>
                    </a:lnTo>
                    <a:lnTo>
                      <a:pt x="160" y="76"/>
                    </a:lnTo>
                    <a:lnTo>
                      <a:pt x="158" y="78"/>
                    </a:lnTo>
                    <a:lnTo>
                      <a:pt x="160" y="80"/>
                    </a:lnTo>
                    <a:lnTo>
                      <a:pt x="156" y="82"/>
                    </a:lnTo>
                    <a:lnTo>
                      <a:pt x="156" y="84"/>
                    </a:lnTo>
                    <a:lnTo>
                      <a:pt x="160" y="84"/>
                    </a:lnTo>
                    <a:lnTo>
                      <a:pt x="158" y="86"/>
                    </a:lnTo>
                    <a:lnTo>
                      <a:pt x="156" y="86"/>
                    </a:lnTo>
                    <a:lnTo>
                      <a:pt x="154" y="86"/>
                    </a:lnTo>
                    <a:lnTo>
                      <a:pt x="154" y="84"/>
                    </a:lnTo>
                    <a:lnTo>
                      <a:pt x="152" y="84"/>
                    </a:lnTo>
                    <a:lnTo>
                      <a:pt x="150" y="84"/>
                    </a:lnTo>
                    <a:lnTo>
                      <a:pt x="148" y="82"/>
                    </a:lnTo>
                    <a:lnTo>
                      <a:pt x="146" y="82"/>
                    </a:lnTo>
                    <a:lnTo>
                      <a:pt x="144" y="82"/>
                    </a:lnTo>
                    <a:lnTo>
                      <a:pt x="148" y="84"/>
                    </a:lnTo>
                    <a:lnTo>
                      <a:pt x="146" y="86"/>
                    </a:lnTo>
                    <a:lnTo>
                      <a:pt x="146" y="88"/>
                    </a:lnTo>
                    <a:lnTo>
                      <a:pt x="148" y="90"/>
                    </a:lnTo>
                    <a:lnTo>
                      <a:pt x="150" y="90"/>
                    </a:lnTo>
                    <a:lnTo>
                      <a:pt x="148" y="92"/>
                    </a:lnTo>
                    <a:lnTo>
                      <a:pt x="148" y="94"/>
                    </a:lnTo>
                    <a:lnTo>
                      <a:pt x="148" y="94"/>
                    </a:lnTo>
                    <a:lnTo>
                      <a:pt x="146" y="94"/>
                    </a:lnTo>
                    <a:lnTo>
                      <a:pt x="148" y="96"/>
                    </a:lnTo>
                    <a:lnTo>
                      <a:pt x="146" y="98"/>
                    </a:lnTo>
                    <a:lnTo>
                      <a:pt x="146" y="102"/>
                    </a:lnTo>
                    <a:lnTo>
                      <a:pt x="142" y="94"/>
                    </a:lnTo>
                    <a:lnTo>
                      <a:pt x="140" y="88"/>
                    </a:lnTo>
                    <a:lnTo>
                      <a:pt x="138" y="86"/>
                    </a:lnTo>
                    <a:lnTo>
                      <a:pt x="138" y="84"/>
                    </a:lnTo>
                    <a:lnTo>
                      <a:pt x="138" y="84"/>
                    </a:lnTo>
                    <a:lnTo>
                      <a:pt x="134" y="86"/>
                    </a:lnTo>
                    <a:lnTo>
                      <a:pt x="134" y="90"/>
                    </a:lnTo>
                    <a:lnTo>
                      <a:pt x="132" y="90"/>
                    </a:lnTo>
                    <a:lnTo>
                      <a:pt x="132" y="92"/>
                    </a:lnTo>
                    <a:lnTo>
                      <a:pt x="130" y="92"/>
                    </a:lnTo>
                    <a:lnTo>
                      <a:pt x="128" y="94"/>
                    </a:lnTo>
                    <a:lnTo>
                      <a:pt x="126" y="96"/>
                    </a:lnTo>
                    <a:lnTo>
                      <a:pt x="126" y="98"/>
                    </a:lnTo>
                    <a:lnTo>
                      <a:pt x="126" y="104"/>
                    </a:lnTo>
                    <a:lnTo>
                      <a:pt x="128" y="106"/>
                    </a:lnTo>
                    <a:lnTo>
                      <a:pt x="128" y="108"/>
                    </a:lnTo>
                    <a:lnTo>
                      <a:pt x="126" y="108"/>
                    </a:lnTo>
                    <a:lnTo>
                      <a:pt x="124" y="112"/>
                    </a:lnTo>
                    <a:lnTo>
                      <a:pt x="120" y="112"/>
                    </a:lnTo>
                    <a:lnTo>
                      <a:pt x="122" y="114"/>
                    </a:lnTo>
                    <a:lnTo>
                      <a:pt x="118" y="116"/>
                    </a:lnTo>
                    <a:lnTo>
                      <a:pt x="118" y="118"/>
                    </a:lnTo>
                    <a:lnTo>
                      <a:pt x="116" y="120"/>
                    </a:lnTo>
                    <a:lnTo>
                      <a:pt x="112" y="126"/>
                    </a:lnTo>
                    <a:lnTo>
                      <a:pt x="106" y="130"/>
                    </a:lnTo>
                    <a:lnTo>
                      <a:pt x="98" y="130"/>
                    </a:lnTo>
                    <a:lnTo>
                      <a:pt x="96" y="132"/>
                    </a:lnTo>
                    <a:lnTo>
                      <a:pt x="92" y="132"/>
                    </a:lnTo>
                    <a:lnTo>
                      <a:pt x="90" y="132"/>
                    </a:lnTo>
                    <a:lnTo>
                      <a:pt x="86" y="132"/>
                    </a:lnTo>
                    <a:lnTo>
                      <a:pt x="84" y="132"/>
                    </a:lnTo>
                    <a:lnTo>
                      <a:pt x="82" y="136"/>
                    </a:lnTo>
                    <a:lnTo>
                      <a:pt x="80" y="136"/>
                    </a:lnTo>
                    <a:lnTo>
                      <a:pt x="72" y="136"/>
                    </a:lnTo>
                    <a:lnTo>
                      <a:pt x="70" y="138"/>
                    </a:lnTo>
                    <a:lnTo>
                      <a:pt x="70" y="140"/>
                    </a:lnTo>
                    <a:lnTo>
                      <a:pt x="64" y="142"/>
                    </a:lnTo>
                    <a:lnTo>
                      <a:pt x="60" y="142"/>
                    </a:lnTo>
                    <a:lnTo>
                      <a:pt x="58" y="140"/>
                    </a:lnTo>
                    <a:lnTo>
                      <a:pt x="56" y="140"/>
                    </a:lnTo>
                    <a:lnTo>
                      <a:pt x="56" y="140"/>
                    </a:lnTo>
                    <a:lnTo>
                      <a:pt x="54" y="140"/>
                    </a:lnTo>
                    <a:lnTo>
                      <a:pt x="52" y="144"/>
                    </a:lnTo>
                    <a:lnTo>
                      <a:pt x="46" y="144"/>
                    </a:lnTo>
                    <a:lnTo>
                      <a:pt x="46" y="146"/>
                    </a:lnTo>
                    <a:lnTo>
                      <a:pt x="44" y="146"/>
                    </a:lnTo>
                    <a:lnTo>
                      <a:pt x="40" y="150"/>
                    </a:lnTo>
                    <a:lnTo>
                      <a:pt x="36" y="152"/>
                    </a:lnTo>
                    <a:lnTo>
                      <a:pt x="28" y="154"/>
                    </a:lnTo>
                    <a:lnTo>
                      <a:pt x="26" y="158"/>
                    </a:lnTo>
                    <a:lnTo>
                      <a:pt x="26" y="162"/>
                    </a:lnTo>
                    <a:lnTo>
                      <a:pt x="22" y="164"/>
                    </a:lnTo>
                    <a:lnTo>
                      <a:pt x="20" y="164"/>
                    </a:lnTo>
                    <a:lnTo>
                      <a:pt x="22" y="162"/>
                    </a:lnTo>
                    <a:lnTo>
                      <a:pt x="22" y="160"/>
                    </a:lnTo>
                    <a:lnTo>
                      <a:pt x="22" y="156"/>
                    </a:lnTo>
                    <a:lnTo>
                      <a:pt x="22" y="154"/>
                    </a:lnTo>
                    <a:lnTo>
                      <a:pt x="18" y="158"/>
                    </a:lnTo>
                    <a:lnTo>
                      <a:pt x="18" y="160"/>
                    </a:lnTo>
                    <a:lnTo>
                      <a:pt x="16" y="166"/>
                    </a:lnTo>
                    <a:lnTo>
                      <a:pt x="16" y="170"/>
                    </a:lnTo>
                    <a:lnTo>
                      <a:pt x="16" y="174"/>
                    </a:lnTo>
                    <a:lnTo>
                      <a:pt x="16" y="178"/>
                    </a:lnTo>
                    <a:lnTo>
                      <a:pt x="10" y="184"/>
                    </a:lnTo>
                    <a:lnTo>
                      <a:pt x="8" y="192"/>
                    </a:lnTo>
                    <a:lnTo>
                      <a:pt x="10" y="196"/>
                    </a:lnTo>
                    <a:lnTo>
                      <a:pt x="10" y="202"/>
                    </a:lnTo>
                    <a:lnTo>
                      <a:pt x="14" y="210"/>
                    </a:lnTo>
                    <a:lnTo>
                      <a:pt x="14" y="212"/>
                    </a:lnTo>
                    <a:lnTo>
                      <a:pt x="16" y="216"/>
                    </a:lnTo>
                    <a:lnTo>
                      <a:pt x="14" y="218"/>
                    </a:lnTo>
                    <a:lnTo>
                      <a:pt x="16" y="222"/>
                    </a:lnTo>
                    <a:lnTo>
                      <a:pt x="12" y="224"/>
                    </a:lnTo>
                    <a:lnTo>
                      <a:pt x="12" y="222"/>
                    </a:lnTo>
                    <a:lnTo>
                      <a:pt x="12" y="216"/>
                    </a:lnTo>
                    <a:lnTo>
                      <a:pt x="10" y="218"/>
                    </a:lnTo>
                    <a:lnTo>
                      <a:pt x="8" y="218"/>
                    </a:lnTo>
                    <a:lnTo>
                      <a:pt x="8" y="214"/>
                    </a:lnTo>
                    <a:lnTo>
                      <a:pt x="6" y="210"/>
                    </a:lnTo>
                    <a:lnTo>
                      <a:pt x="6" y="212"/>
                    </a:lnTo>
                    <a:lnTo>
                      <a:pt x="6" y="216"/>
                    </a:lnTo>
                    <a:lnTo>
                      <a:pt x="8" y="220"/>
                    </a:lnTo>
                    <a:lnTo>
                      <a:pt x="12" y="224"/>
                    </a:lnTo>
                    <a:lnTo>
                      <a:pt x="8" y="226"/>
                    </a:lnTo>
                    <a:lnTo>
                      <a:pt x="6" y="222"/>
                    </a:lnTo>
                    <a:lnTo>
                      <a:pt x="4" y="218"/>
                    </a:lnTo>
                    <a:lnTo>
                      <a:pt x="4" y="220"/>
                    </a:lnTo>
                    <a:lnTo>
                      <a:pt x="2" y="220"/>
                    </a:lnTo>
                    <a:lnTo>
                      <a:pt x="4" y="224"/>
                    </a:lnTo>
                    <a:lnTo>
                      <a:pt x="8" y="230"/>
                    </a:lnTo>
                    <a:lnTo>
                      <a:pt x="10" y="236"/>
                    </a:lnTo>
                    <a:lnTo>
                      <a:pt x="10" y="248"/>
                    </a:lnTo>
                    <a:lnTo>
                      <a:pt x="12" y="252"/>
                    </a:lnTo>
                    <a:lnTo>
                      <a:pt x="14" y="258"/>
                    </a:lnTo>
                    <a:lnTo>
                      <a:pt x="16" y="268"/>
                    </a:lnTo>
                    <a:lnTo>
                      <a:pt x="16" y="270"/>
                    </a:lnTo>
                    <a:lnTo>
                      <a:pt x="16" y="284"/>
                    </a:lnTo>
                    <a:lnTo>
                      <a:pt x="16" y="286"/>
                    </a:lnTo>
                    <a:lnTo>
                      <a:pt x="16" y="290"/>
                    </a:lnTo>
                    <a:lnTo>
                      <a:pt x="16" y="294"/>
                    </a:lnTo>
                    <a:lnTo>
                      <a:pt x="20" y="300"/>
                    </a:lnTo>
                    <a:lnTo>
                      <a:pt x="20" y="304"/>
                    </a:lnTo>
                    <a:lnTo>
                      <a:pt x="18" y="306"/>
                    </a:lnTo>
                    <a:lnTo>
                      <a:pt x="18" y="306"/>
                    </a:lnTo>
                    <a:lnTo>
                      <a:pt x="18" y="310"/>
                    </a:lnTo>
                    <a:lnTo>
                      <a:pt x="16" y="314"/>
                    </a:lnTo>
                    <a:lnTo>
                      <a:pt x="16" y="316"/>
                    </a:lnTo>
                    <a:lnTo>
                      <a:pt x="16" y="318"/>
                    </a:lnTo>
                    <a:lnTo>
                      <a:pt x="16" y="322"/>
                    </a:lnTo>
                    <a:lnTo>
                      <a:pt x="12" y="324"/>
                    </a:lnTo>
                    <a:lnTo>
                      <a:pt x="14" y="326"/>
                    </a:lnTo>
                    <a:lnTo>
                      <a:pt x="10" y="330"/>
                    </a:lnTo>
                    <a:lnTo>
                      <a:pt x="8" y="328"/>
                    </a:lnTo>
                    <a:lnTo>
                      <a:pt x="4" y="332"/>
                    </a:lnTo>
                    <a:lnTo>
                      <a:pt x="4" y="340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1" name="Andaman &amp; Nicobar Islands">
                <a:extLst>
                  <a:ext uri="{FF2B5EF4-FFF2-40B4-BE49-F238E27FC236}">
                    <a16:creationId xmlns:a16="http://schemas.microsoft.com/office/drawing/2014/main" id="{A94F3BB7-02E5-4CA8-815F-3A3B5942C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90243" y="4092281"/>
                <a:ext cx="49760" cy="172247"/>
              </a:xfrm>
              <a:custGeom>
                <a:avLst/>
                <a:gdLst>
                  <a:gd name="T0" fmla="*/ 10 w 26"/>
                  <a:gd name="T1" fmla="*/ 14 h 90"/>
                  <a:gd name="T2" fmla="*/ 8 w 26"/>
                  <a:gd name="T3" fmla="*/ 10 h 90"/>
                  <a:gd name="T4" fmla="*/ 10 w 26"/>
                  <a:gd name="T5" fmla="*/ 6 h 90"/>
                  <a:gd name="T6" fmla="*/ 10 w 26"/>
                  <a:gd name="T7" fmla="*/ 2 h 90"/>
                  <a:gd name="T8" fmla="*/ 8 w 26"/>
                  <a:gd name="T9" fmla="*/ 4 h 90"/>
                  <a:gd name="T10" fmla="*/ 8 w 26"/>
                  <a:gd name="T11" fmla="*/ 8 h 90"/>
                  <a:gd name="T12" fmla="*/ 6 w 26"/>
                  <a:gd name="T13" fmla="*/ 16 h 90"/>
                  <a:gd name="T14" fmla="*/ 6 w 26"/>
                  <a:gd name="T15" fmla="*/ 32 h 90"/>
                  <a:gd name="T16" fmla="*/ 8 w 26"/>
                  <a:gd name="T17" fmla="*/ 26 h 90"/>
                  <a:gd name="T18" fmla="*/ 8 w 26"/>
                  <a:gd name="T19" fmla="*/ 22 h 90"/>
                  <a:gd name="T20" fmla="*/ 8 w 26"/>
                  <a:gd name="T21" fmla="*/ 18 h 90"/>
                  <a:gd name="T22" fmla="*/ 6 w 26"/>
                  <a:gd name="T23" fmla="*/ 24 h 90"/>
                  <a:gd name="T24" fmla="*/ 6 w 26"/>
                  <a:gd name="T25" fmla="*/ 28 h 90"/>
                  <a:gd name="T26" fmla="*/ 6 w 26"/>
                  <a:gd name="T27" fmla="*/ 32 h 90"/>
                  <a:gd name="T28" fmla="*/ 2 w 26"/>
                  <a:gd name="T29" fmla="*/ 30 h 90"/>
                  <a:gd name="T30" fmla="*/ 0 w 26"/>
                  <a:gd name="T31" fmla="*/ 28 h 90"/>
                  <a:gd name="T32" fmla="*/ 6 w 26"/>
                  <a:gd name="T33" fmla="*/ 42 h 90"/>
                  <a:gd name="T34" fmla="*/ 6 w 26"/>
                  <a:gd name="T35" fmla="*/ 36 h 90"/>
                  <a:gd name="T36" fmla="*/ 4 w 26"/>
                  <a:gd name="T37" fmla="*/ 40 h 90"/>
                  <a:gd name="T38" fmla="*/ 4 w 26"/>
                  <a:gd name="T39" fmla="*/ 42 h 90"/>
                  <a:gd name="T40" fmla="*/ 8 w 26"/>
                  <a:gd name="T41" fmla="*/ 58 h 90"/>
                  <a:gd name="T42" fmla="*/ 10 w 26"/>
                  <a:gd name="T43" fmla="*/ 58 h 90"/>
                  <a:gd name="T44" fmla="*/ 16 w 26"/>
                  <a:gd name="T45" fmla="*/ 68 h 90"/>
                  <a:gd name="T46" fmla="*/ 14 w 26"/>
                  <a:gd name="T47" fmla="*/ 70 h 90"/>
                  <a:gd name="T48" fmla="*/ 14 w 26"/>
                  <a:gd name="T49" fmla="*/ 68 h 90"/>
                  <a:gd name="T50" fmla="*/ 20 w 26"/>
                  <a:gd name="T51" fmla="*/ 72 h 90"/>
                  <a:gd name="T52" fmla="*/ 22 w 26"/>
                  <a:gd name="T53" fmla="*/ 72 h 90"/>
                  <a:gd name="T54" fmla="*/ 20 w 26"/>
                  <a:gd name="T55" fmla="*/ 70 h 90"/>
                  <a:gd name="T56" fmla="*/ 18 w 26"/>
                  <a:gd name="T57" fmla="*/ 78 h 90"/>
                  <a:gd name="T58" fmla="*/ 18 w 26"/>
                  <a:gd name="T59" fmla="*/ 74 h 90"/>
                  <a:gd name="T60" fmla="*/ 18 w 26"/>
                  <a:gd name="T61" fmla="*/ 76 h 90"/>
                  <a:gd name="T62" fmla="*/ 24 w 26"/>
                  <a:gd name="T63" fmla="*/ 80 h 90"/>
                  <a:gd name="T64" fmla="*/ 20 w 26"/>
                  <a:gd name="T65" fmla="*/ 82 h 90"/>
                  <a:gd name="T66" fmla="*/ 24 w 26"/>
                  <a:gd name="T67" fmla="*/ 82 h 90"/>
                  <a:gd name="T68" fmla="*/ 22 w 26"/>
                  <a:gd name="T69" fmla="*/ 86 h 90"/>
                  <a:gd name="T70" fmla="*/ 22 w 26"/>
                  <a:gd name="T71" fmla="*/ 88 h 90"/>
                  <a:gd name="T72" fmla="*/ 26 w 26"/>
                  <a:gd name="T73" fmla="*/ 88 h 90"/>
                  <a:gd name="T74" fmla="*/ 24 w 26"/>
                  <a:gd name="T7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90">
                    <a:moveTo>
                      <a:pt x="8" y="18"/>
                    </a:moveTo>
                    <a:lnTo>
                      <a:pt x="10" y="14"/>
                    </a:lnTo>
                    <a:lnTo>
                      <a:pt x="10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6"/>
                    </a:lnTo>
                    <a:lnTo>
                      <a:pt x="8" y="18"/>
                    </a:lnTo>
                    <a:close/>
                    <a:moveTo>
                      <a:pt x="6" y="32"/>
                    </a:moveTo>
                    <a:lnTo>
                      <a:pt x="8" y="28"/>
                    </a:lnTo>
                    <a:lnTo>
                      <a:pt x="8" y="26"/>
                    </a:lnTo>
                    <a:lnTo>
                      <a:pt x="6" y="24"/>
                    </a:lnTo>
                    <a:lnTo>
                      <a:pt x="8" y="22"/>
                    </a:lnTo>
                    <a:lnTo>
                      <a:pt x="8" y="20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6" y="24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0"/>
                    </a:lnTo>
                    <a:lnTo>
                      <a:pt x="6" y="32"/>
                    </a:lnTo>
                    <a:close/>
                    <a:moveTo>
                      <a:pt x="0" y="28"/>
                    </a:moveTo>
                    <a:lnTo>
                      <a:pt x="2" y="30"/>
                    </a:lnTo>
                    <a:lnTo>
                      <a:pt x="0" y="28"/>
                    </a:lnTo>
                    <a:lnTo>
                      <a:pt x="0" y="28"/>
                    </a:lnTo>
                    <a:close/>
                    <a:moveTo>
                      <a:pt x="4" y="42"/>
                    </a:moveTo>
                    <a:lnTo>
                      <a:pt x="6" y="42"/>
                    </a:lnTo>
                    <a:lnTo>
                      <a:pt x="8" y="40"/>
                    </a:lnTo>
                    <a:lnTo>
                      <a:pt x="6" y="36"/>
                    </a:lnTo>
                    <a:lnTo>
                      <a:pt x="4" y="38"/>
                    </a:lnTo>
                    <a:lnTo>
                      <a:pt x="4" y="40"/>
                    </a:lnTo>
                    <a:lnTo>
                      <a:pt x="4" y="42"/>
                    </a:lnTo>
                    <a:lnTo>
                      <a:pt x="4" y="42"/>
                    </a:lnTo>
                    <a:close/>
                    <a:moveTo>
                      <a:pt x="10" y="58"/>
                    </a:moveTo>
                    <a:lnTo>
                      <a:pt x="8" y="58"/>
                    </a:lnTo>
                    <a:lnTo>
                      <a:pt x="10" y="60"/>
                    </a:lnTo>
                    <a:lnTo>
                      <a:pt x="10" y="58"/>
                    </a:lnTo>
                    <a:close/>
                    <a:moveTo>
                      <a:pt x="14" y="68"/>
                    </a:moveTo>
                    <a:lnTo>
                      <a:pt x="16" y="68"/>
                    </a:lnTo>
                    <a:lnTo>
                      <a:pt x="16" y="72"/>
                    </a:lnTo>
                    <a:lnTo>
                      <a:pt x="14" y="70"/>
                    </a:lnTo>
                    <a:lnTo>
                      <a:pt x="14" y="68"/>
                    </a:lnTo>
                    <a:lnTo>
                      <a:pt x="14" y="68"/>
                    </a:lnTo>
                    <a:close/>
                    <a:moveTo>
                      <a:pt x="20" y="70"/>
                    </a:moveTo>
                    <a:lnTo>
                      <a:pt x="20" y="72"/>
                    </a:lnTo>
                    <a:lnTo>
                      <a:pt x="20" y="74"/>
                    </a:lnTo>
                    <a:lnTo>
                      <a:pt x="22" y="72"/>
                    </a:lnTo>
                    <a:lnTo>
                      <a:pt x="22" y="70"/>
                    </a:lnTo>
                    <a:lnTo>
                      <a:pt x="20" y="70"/>
                    </a:lnTo>
                    <a:close/>
                    <a:moveTo>
                      <a:pt x="18" y="76"/>
                    </a:moveTo>
                    <a:lnTo>
                      <a:pt x="18" y="78"/>
                    </a:lnTo>
                    <a:lnTo>
                      <a:pt x="20" y="76"/>
                    </a:lnTo>
                    <a:lnTo>
                      <a:pt x="18" y="74"/>
                    </a:lnTo>
                    <a:lnTo>
                      <a:pt x="16" y="74"/>
                    </a:lnTo>
                    <a:lnTo>
                      <a:pt x="18" y="76"/>
                    </a:lnTo>
                    <a:close/>
                    <a:moveTo>
                      <a:pt x="22" y="82"/>
                    </a:moveTo>
                    <a:lnTo>
                      <a:pt x="24" y="80"/>
                    </a:lnTo>
                    <a:lnTo>
                      <a:pt x="22" y="80"/>
                    </a:lnTo>
                    <a:lnTo>
                      <a:pt x="20" y="82"/>
                    </a:lnTo>
                    <a:lnTo>
                      <a:pt x="22" y="82"/>
                    </a:lnTo>
                    <a:close/>
                    <a:moveTo>
                      <a:pt x="24" y="82"/>
                    </a:moveTo>
                    <a:lnTo>
                      <a:pt x="22" y="84"/>
                    </a:lnTo>
                    <a:lnTo>
                      <a:pt x="22" y="86"/>
                    </a:lnTo>
                    <a:lnTo>
                      <a:pt x="22" y="88"/>
                    </a:lnTo>
                    <a:lnTo>
                      <a:pt x="22" y="88"/>
                    </a:lnTo>
                    <a:lnTo>
                      <a:pt x="24" y="90"/>
                    </a:lnTo>
                    <a:lnTo>
                      <a:pt x="26" y="88"/>
                    </a:lnTo>
                    <a:lnTo>
                      <a:pt x="24" y="86"/>
                    </a:lnTo>
                    <a:lnTo>
                      <a:pt x="24" y="84"/>
                    </a:lnTo>
                    <a:lnTo>
                      <a:pt x="24" y="82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46" name="Kazakhstan">
              <a:extLst>
                <a:ext uri="{FF2B5EF4-FFF2-40B4-BE49-F238E27FC236}">
                  <a16:creationId xmlns:a16="http://schemas.microsoft.com/office/drawing/2014/main" id="{422FBD68-3468-4598-B0EC-BFFE48CC8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8960" y="2898032"/>
              <a:ext cx="891859" cy="470810"/>
            </a:xfrm>
            <a:custGeom>
              <a:avLst/>
              <a:gdLst>
                <a:gd name="T0" fmla="*/ 10 w 466"/>
                <a:gd name="T1" fmla="*/ 144 h 246"/>
                <a:gd name="T2" fmla="*/ 0 w 466"/>
                <a:gd name="T3" fmla="*/ 114 h 246"/>
                <a:gd name="T4" fmla="*/ 22 w 466"/>
                <a:gd name="T5" fmla="*/ 110 h 246"/>
                <a:gd name="T6" fmla="*/ 32 w 466"/>
                <a:gd name="T7" fmla="*/ 88 h 246"/>
                <a:gd name="T8" fmla="*/ 44 w 466"/>
                <a:gd name="T9" fmla="*/ 82 h 246"/>
                <a:gd name="T10" fmla="*/ 54 w 466"/>
                <a:gd name="T11" fmla="*/ 82 h 246"/>
                <a:gd name="T12" fmla="*/ 74 w 466"/>
                <a:gd name="T13" fmla="*/ 88 h 246"/>
                <a:gd name="T14" fmla="*/ 88 w 466"/>
                <a:gd name="T15" fmla="*/ 92 h 246"/>
                <a:gd name="T16" fmla="*/ 106 w 466"/>
                <a:gd name="T17" fmla="*/ 88 h 246"/>
                <a:gd name="T18" fmla="*/ 122 w 466"/>
                <a:gd name="T19" fmla="*/ 88 h 246"/>
                <a:gd name="T20" fmla="*/ 134 w 466"/>
                <a:gd name="T21" fmla="*/ 94 h 246"/>
                <a:gd name="T22" fmla="*/ 156 w 466"/>
                <a:gd name="T23" fmla="*/ 94 h 246"/>
                <a:gd name="T24" fmla="*/ 150 w 466"/>
                <a:gd name="T25" fmla="*/ 74 h 246"/>
                <a:gd name="T26" fmla="*/ 148 w 466"/>
                <a:gd name="T27" fmla="*/ 62 h 246"/>
                <a:gd name="T28" fmla="*/ 158 w 466"/>
                <a:gd name="T29" fmla="*/ 46 h 246"/>
                <a:gd name="T30" fmla="*/ 148 w 466"/>
                <a:gd name="T31" fmla="*/ 40 h 246"/>
                <a:gd name="T32" fmla="*/ 156 w 466"/>
                <a:gd name="T33" fmla="*/ 34 h 246"/>
                <a:gd name="T34" fmla="*/ 170 w 466"/>
                <a:gd name="T35" fmla="*/ 30 h 246"/>
                <a:gd name="T36" fmla="*/ 192 w 466"/>
                <a:gd name="T37" fmla="*/ 24 h 246"/>
                <a:gd name="T38" fmla="*/ 204 w 466"/>
                <a:gd name="T39" fmla="*/ 16 h 246"/>
                <a:gd name="T40" fmla="*/ 224 w 466"/>
                <a:gd name="T41" fmla="*/ 6 h 246"/>
                <a:gd name="T42" fmla="*/ 240 w 466"/>
                <a:gd name="T43" fmla="*/ 0 h 246"/>
                <a:gd name="T44" fmla="*/ 258 w 466"/>
                <a:gd name="T45" fmla="*/ 12 h 246"/>
                <a:gd name="T46" fmla="*/ 264 w 466"/>
                <a:gd name="T47" fmla="*/ 22 h 246"/>
                <a:gd name="T48" fmla="*/ 272 w 466"/>
                <a:gd name="T49" fmla="*/ 20 h 246"/>
                <a:gd name="T50" fmla="*/ 286 w 466"/>
                <a:gd name="T51" fmla="*/ 24 h 246"/>
                <a:gd name="T52" fmla="*/ 294 w 466"/>
                <a:gd name="T53" fmla="*/ 30 h 246"/>
                <a:gd name="T54" fmla="*/ 312 w 466"/>
                <a:gd name="T55" fmla="*/ 20 h 246"/>
                <a:gd name="T56" fmla="*/ 324 w 466"/>
                <a:gd name="T57" fmla="*/ 18 h 246"/>
                <a:gd name="T58" fmla="*/ 380 w 466"/>
                <a:gd name="T59" fmla="*/ 68 h 246"/>
                <a:gd name="T60" fmla="*/ 396 w 466"/>
                <a:gd name="T61" fmla="*/ 72 h 246"/>
                <a:gd name="T62" fmla="*/ 414 w 466"/>
                <a:gd name="T63" fmla="*/ 68 h 246"/>
                <a:gd name="T64" fmla="*/ 434 w 466"/>
                <a:gd name="T65" fmla="*/ 82 h 246"/>
                <a:gd name="T66" fmla="*/ 442 w 466"/>
                <a:gd name="T67" fmla="*/ 92 h 246"/>
                <a:gd name="T68" fmla="*/ 458 w 466"/>
                <a:gd name="T69" fmla="*/ 90 h 246"/>
                <a:gd name="T70" fmla="*/ 460 w 466"/>
                <a:gd name="T71" fmla="*/ 106 h 246"/>
                <a:gd name="T72" fmla="*/ 454 w 466"/>
                <a:gd name="T73" fmla="*/ 132 h 246"/>
                <a:gd name="T74" fmla="*/ 430 w 466"/>
                <a:gd name="T75" fmla="*/ 134 h 246"/>
                <a:gd name="T76" fmla="*/ 424 w 466"/>
                <a:gd name="T77" fmla="*/ 162 h 246"/>
                <a:gd name="T78" fmla="*/ 414 w 466"/>
                <a:gd name="T79" fmla="*/ 168 h 246"/>
                <a:gd name="T80" fmla="*/ 402 w 466"/>
                <a:gd name="T81" fmla="*/ 176 h 246"/>
                <a:gd name="T82" fmla="*/ 410 w 466"/>
                <a:gd name="T83" fmla="*/ 194 h 246"/>
                <a:gd name="T84" fmla="*/ 410 w 466"/>
                <a:gd name="T85" fmla="*/ 214 h 246"/>
                <a:gd name="T86" fmla="*/ 366 w 466"/>
                <a:gd name="T87" fmla="*/ 208 h 246"/>
                <a:gd name="T88" fmla="*/ 336 w 466"/>
                <a:gd name="T89" fmla="*/ 208 h 246"/>
                <a:gd name="T90" fmla="*/ 310 w 466"/>
                <a:gd name="T91" fmla="*/ 216 h 246"/>
                <a:gd name="T92" fmla="*/ 294 w 466"/>
                <a:gd name="T93" fmla="*/ 224 h 246"/>
                <a:gd name="T94" fmla="*/ 264 w 466"/>
                <a:gd name="T95" fmla="*/ 242 h 246"/>
                <a:gd name="T96" fmla="*/ 208 w 466"/>
                <a:gd name="T97" fmla="*/ 200 h 246"/>
                <a:gd name="T98" fmla="*/ 114 w 466"/>
                <a:gd name="T99" fmla="*/ 236 h 246"/>
                <a:gd name="T100" fmla="*/ 84 w 466"/>
                <a:gd name="T101" fmla="*/ 224 h 246"/>
                <a:gd name="T102" fmla="*/ 72 w 466"/>
                <a:gd name="T103" fmla="*/ 220 h 246"/>
                <a:gd name="T104" fmla="*/ 62 w 466"/>
                <a:gd name="T105" fmla="*/ 208 h 246"/>
                <a:gd name="T106" fmla="*/ 54 w 466"/>
                <a:gd name="T107" fmla="*/ 196 h 246"/>
                <a:gd name="T108" fmla="*/ 68 w 466"/>
                <a:gd name="T109" fmla="*/ 196 h 246"/>
                <a:gd name="T110" fmla="*/ 62 w 466"/>
                <a:gd name="T111" fmla="*/ 184 h 246"/>
                <a:gd name="T112" fmla="*/ 78 w 466"/>
                <a:gd name="T113" fmla="*/ 182 h 246"/>
                <a:gd name="T114" fmla="*/ 82 w 466"/>
                <a:gd name="T115" fmla="*/ 174 h 246"/>
                <a:gd name="T116" fmla="*/ 80 w 466"/>
                <a:gd name="T117" fmla="*/ 160 h 246"/>
                <a:gd name="T118" fmla="*/ 68 w 466"/>
                <a:gd name="T119" fmla="*/ 158 h 246"/>
                <a:gd name="T120" fmla="*/ 62 w 466"/>
                <a:gd name="T121" fmla="*/ 156 h 246"/>
                <a:gd name="T122" fmla="*/ 50 w 466"/>
                <a:gd name="T123" fmla="*/ 158 h 246"/>
                <a:gd name="T124" fmla="*/ 40 w 466"/>
                <a:gd name="T125" fmla="*/ 16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6" h="246">
                  <a:moveTo>
                    <a:pt x="36" y="164"/>
                  </a:moveTo>
                  <a:lnTo>
                    <a:pt x="32" y="162"/>
                  </a:lnTo>
                  <a:lnTo>
                    <a:pt x="28" y="164"/>
                  </a:lnTo>
                  <a:lnTo>
                    <a:pt x="24" y="160"/>
                  </a:lnTo>
                  <a:lnTo>
                    <a:pt x="24" y="158"/>
                  </a:lnTo>
                  <a:lnTo>
                    <a:pt x="30" y="158"/>
                  </a:lnTo>
                  <a:lnTo>
                    <a:pt x="24" y="150"/>
                  </a:lnTo>
                  <a:lnTo>
                    <a:pt x="18" y="146"/>
                  </a:lnTo>
                  <a:lnTo>
                    <a:pt x="10" y="144"/>
                  </a:lnTo>
                  <a:lnTo>
                    <a:pt x="10" y="146"/>
                  </a:lnTo>
                  <a:lnTo>
                    <a:pt x="6" y="142"/>
                  </a:lnTo>
                  <a:lnTo>
                    <a:pt x="6" y="140"/>
                  </a:lnTo>
                  <a:lnTo>
                    <a:pt x="4" y="136"/>
                  </a:lnTo>
                  <a:lnTo>
                    <a:pt x="0" y="134"/>
                  </a:lnTo>
                  <a:lnTo>
                    <a:pt x="0" y="130"/>
                  </a:lnTo>
                  <a:lnTo>
                    <a:pt x="2" y="122"/>
                  </a:lnTo>
                  <a:lnTo>
                    <a:pt x="0" y="120"/>
                  </a:lnTo>
                  <a:lnTo>
                    <a:pt x="0" y="114"/>
                  </a:lnTo>
                  <a:lnTo>
                    <a:pt x="2" y="114"/>
                  </a:lnTo>
                  <a:lnTo>
                    <a:pt x="6" y="110"/>
                  </a:lnTo>
                  <a:lnTo>
                    <a:pt x="6" y="106"/>
                  </a:lnTo>
                  <a:lnTo>
                    <a:pt x="8" y="104"/>
                  </a:lnTo>
                  <a:lnTo>
                    <a:pt x="14" y="110"/>
                  </a:lnTo>
                  <a:lnTo>
                    <a:pt x="14" y="112"/>
                  </a:lnTo>
                  <a:lnTo>
                    <a:pt x="18" y="114"/>
                  </a:lnTo>
                  <a:lnTo>
                    <a:pt x="22" y="114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0" y="98"/>
                  </a:lnTo>
                  <a:lnTo>
                    <a:pt x="24" y="98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8" y="90"/>
                  </a:lnTo>
                  <a:lnTo>
                    <a:pt x="30" y="88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38" y="82"/>
                  </a:lnTo>
                  <a:lnTo>
                    <a:pt x="38" y="80"/>
                  </a:lnTo>
                  <a:lnTo>
                    <a:pt x="38" y="78"/>
                  </a:lnTo>
                  <a:lnTo>
                    <a:pt x="42" y="80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2" y="86"/>
                  </a:lnTo>
                  <a:lnTo>
                    <a:pt x="44" y="86"/>
                  </a:lnTo>
                  <a:lnTo>
                    <a:pt x="46" y="86"/>
                  </a:lnTo>
                  <a:lnTo>
                    <a:pt x="48" y="82"/>
                  </a:lnTo>
                  <a:lnTo>
                    <a:pt x="50" y="82"/>
                  </a:lnTo>
                  <a:lnTo>
                    <a:pt x="50" y="84"/>
                  </a:lnTo>
                  <a:lnTo>
                    <a:pt x="50" y="82"/>
                  </a:lnTo>
                  <a:lnTo>
                    <a:pt x="50" y="82"/>
                  </a:lnTo>
                  <a:lnTo>
                    <a:pt x="54" y="82"/>
                  </a:lnTo>
                  <a:lnTo>
                    <a:pt x="56" y="80"/>
                  </a:lnTo>
                  <a:lnTo>
                    <a:pt x="58" y="78"/>
                  </a:lnTo>
                  <a:lnTo>
                    <a:pt x="60" y="82"/>
                  </a:lnTo>
                  <a:lnTo>
                    <a:pt x="62" y="84"/>
                  </a:lnTo>
                  <a:lnTo>
                    <a:pt x="66" y="82"/>
                  </a:lnTo>
                  <a:lnTo>
                    <a:pt x="68" y="82"/>
                  </a:lnTo>
                  <a:lnTo>
                    <a:pt x="70" y="84"/>
                  </a:lnTo>
                  <a:lnTo>
                    <a:pt x="72" y="84"/>
                  </a:lnTo>
                  <a:lnTo>
                    <a:pt x="74" y="88"/>
                  </a:lnTo>
                  <a:lnTo>
                    <a:pt x="76" y="88"/>
                  </a:lnTo>
                  <a:lnTo>
                    <a:pt x="78" y="90"/>
                  </a:lnTo>
                  <a:lnTo>
                    <a:pt x="82" y="94"/>
                  </a:lnTo>
                  <a:lnTo>
                    <a:pt x="84" y="94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6" y="98"/>
                  </a:lnTo>
                  <a:lnTo>
                    <a:pt x="88" y="96"/>
                  </a:lnTo>
                  <a:lnTo>
                    <a:pt x="88" y="92"/>
                  </a:lnTo>
                  <a:lnTo>
                    <a:pt x="90" y="92"/>
                  </a:lnTo>
                  <a:lnTo>
                    <a:pt x="92" y="94"/>
                  </a:lnTo>
                  <a:lnTo>
                    <a:pt x="96" y="94"/>
                  </a:lnTo>
                  <a:lnTo>
                    <a:pt x="98" y="96"/>
                  </a:lnTo>
                  <a:lnTo>
                    <a:pt x="100" y="98"/>
                  </a:lnTo>
                  <a:lnTo>
                    <a:pt x="102" y="96"/>
                  </a:lnTo>
                  <a:lnTo>
                    <a:pt x="104" y="90"/>
                  </a:lnTo>
                  <a:lnTo>
                    <a:pt x="106" y="90"/>
                  </a:lnTo>
                  <a:lnTo>
                    <a:pt x="106" y="88"/>
                  </a:lnTo>
                  <a:lnTo>
                    <a:pt x="108" y="88"/>
                  </a:lnTo>
                  <a:lnTo>
                    <a:pt x="110" y="90"/>
                  </a:lnTo>
                  <a:lnTo>
                    <a:pt x="110" y="88"/>
                  </a:lnTo>
                  <a:lnTo>
                    <a:pt x="112" y="86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0" y="88"/>
                  </a:lnTo>
                  <a:lnTo>
                    <a:pt x="122" y="88"/>
                  </a:lnTo>
                  <a:lnTo>
                    <a:pt x="126" y="88"/>
                  </a:lnTo>
                  <a:lnTo>
                    <a:pt x="126" y="86"/>
                  </a:lnTo>
                  <a:lnTo>
                    <a:pt x="130" y="88"/>
                  </a:lnTo>
                  <a:lnTo>
                    <a:pt x="132" y="88"/>
                  </a:lnTo>
                  <a:lnTo>
                    <a:pt x="130" y="90"/>
                  </a:lnTo>
                  <a:lnTo>
                    <a:pt x="128" y="90"/>
                  </a:lnTo>
                  <a:lnTo>
                    <a:pt x="130" y="94"/>
                  </a:lnTo>
                  <a:lnTo>
                    <a:pt x="134" y="94"/>
                  </a:lnTo>
                  <a:lnTo>
                    <a:pt x="134" y="94"/>
                  </a:lnTo>
                  <a:lnTo>
                    <a:pt x="136" y="96"/>
                  </a:lnTo>
                  <a:lnTo>
                    <a:pt x="140" y="94"/>
                  </a:lnTo>
                  <a:lnTo>
                    <a:pt x="144" y="96"/>
                  </a:lnTo>
                  <a:lnTo>
                    <a:pt x="146" y="96"/>
                  </a:lnTo>
                  <a:lnTo>
                    <a:pt x="148" y="94"/>
                  </a:lnTo>
                  <a:lnTo>
                    <a:pt x="148" y="92"/>
                  </a:lnTo>
                  <a:lnTo>
                    <a:pt x="150" y="90"/>
                  </a:lnTo>
                  <a:lnTo>
                    <a:pt x="154" y="92"/>
                  </a:lnTo>
                  <a:lnTo>
                    <a:pt x="156" y="94"/>
                  </a:lnTo>
                  <a:lnTo>
                    <a:pt x="160" y="92"/>
                  </a:lnTo>
                  <a:lnTo>
                    <a:pt x="162" y="90"/>
                  </a:lnTo>
                  <a:lnTo>
                    <a:pt x="162" y="80"/>
                  </a:lnTo>
                  <a:lnTo>
                    <a:pt x="160" y="80"/>
                  </a:lnTo>
                  <a:lnTo>
                    <a:pt x="156" y="80"/>
                  </a:lnTo>
                  <a:lnTo>
                    <a:pt x="154" y="78"/>
                  </a:lnTo>
                  <a:lnTo>
                    <a:pt x="154" y="76"/>
                  </a:lnTo>
                  <a:lnTo>
                    <a:pt x="150" y="76"/>
                  </a:lnTo>
                  <a:lnTo>
                    <a:pt x="150" y="74"/>
                  </a:lnTo>
                  <a:lnTo>
                    <a:pt x="146" y="74"/>
                  </a:lnTo>
                  <a:lnTo>
                    <a:pt x="146" y="72"/>
                  </a:lnTo>
                  <a:lnTo>
                    <a:pt x="146" y="70"/>
                  </a:lnTo>
                  <a:lnTo>
                    <a:pt x="146" y="70"/>
                  </a:lnTo>
                  <a:lnTo>
                    <a:pt x="148" y="68"/>
                  </a:lnTo>
                  <a:lnTo>
                    <a:pt x="148" y="66"/>
                  </a:lnTo>
                  <a:lnTo>
                    <a:pt x="150" y="64"/>
                  </a:lnTo>
                  <a:lnTo>
                    <a:pt x="150" y="62"/>
                  </a:lnTo>
                  <a:lnTo>
                    <a:pt x="148" y="62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4" y="52"/>
                  </a:lnTo>
                  <a:lnTo>
                    <a:pt x="158" y="52"/>
                  </a:lnTo>
                  <a:lnTo>
                    <a:pt x="160" y="52"/>
                  </a:lnTo>
                  <a:lnTo>
                    <a:pt x="162" y="52"/>
                  </a:lnTo>
                  <a:lnTo>
                    <a:pt x="162" y="48"/>
                  </a:lnTo>
                  <a:lnTo>
                    <a:pt x="160" y="48"/>
                  </a:lnTo>
                  <a:lnTo>
                    <a:pt x="158" y="46"/>
                  </a:lnTo>
                  <a:lnTo>
                    <a:pt x="156" y="46"/>
                  </a:lnTo>
                  <a:lnTo>
                    <a:pt x="154" y="48"/>
                  </a:lnTo>
                  <a:lnTo>
                    <a:pt x="152" y="46"/>
                  </a:lnTo>
                  <a:lnTo>
                    <a:pt x="148" y="46"/>
                  </a:lnTo>
                  <a:lnTo>
                    <a:pt x="148" y="44"/>
                  </a:lnTo>
                  <a:lnTo>
                    <a:pt x="150" y="44"/>
                  </a:lnTo>
                  <a:lnTo>
                    <a:pt x="152" y="44"/>
                  </a:lnTo>
                  <a:lnTo>
                    <a:pt x="152" y="40"/>
                  </a:lnTo>
                  <a:lnTo>
                    <a:pt x="148" y="40"/>
                  </a:lnTo>
                  <a:lnTo>
                    <a:pt x="146" y="40"/>
                  </a:lnTo>
                  <a:lnTo>
                    <a:pt x="148" y="40"/>
                  </a:lnTo>
                  <a:lnTo>
                    <a:pt x="146" y="36"/>
                  </a:lnTo>
                  <a:lnTo>
                    <a:pt x="148" y="36"/>
                  </a:lnTo>
                  <a:lnTo>
                    <a:pt x="150" y="36"/>
                  </a:lnTo>
                  <a:lnTo>
                    <a:pt x="150" y="34"/>
                  </a:lnTo>
                  <a:lnTo>
                    <a:pt x="152" y="34"/>
                  </a:lnTo>
                  <a:lnTo>
                    <a:pt x="154" y="36"/>
                  </a:lnTo>
                  <a:lnTo>
                    <a:pt x="156" y="34"/>
                  </a:lnTo>
                  <a:lnTo>
                    <a:pt x="158" y="36"/>
                  </a:lnTo>
                  <a:lnTo>
                    <a:pt x="160" y="36"/>
                  </a:lnTo>
                  <a:lnTo>
                    <a:pt x="160" y="34"/>
                  </a:lnTo>
                  <a:lnTo>
                    <a:pt x="162" y="32"/>
                  </a:lnTo>
                  <a:lnTo>
                    <a:pt x="164" y="32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32"/>
                  </a:lnTo>
                  <a:lnTo>
                    <a:pt x="170" y="30"/>
                  </a:lnTo>
                  <a:lnTo>
                    <a:pt x="174" y="30"/>
                  </a:lnTo>
                  <a:lnTo>
                    <a:pt x="176" y="28"/>
                  </a:lnTo>
                  <a:lnTo>
                    <a:pt x="180" y="28"/>
                  </a:lnTo>
                  <a:lnTo>
                    <a:pt x="180" y="26"/>
                  </a:lnTo>
                  <a:lnTo>
                    <a:pt x="184" y="26"/>
                  </a:lnTo>
                  <a:lnTo>
                    <a:pt x="188" y="26"/>
                  </a:lnTo>
                  <a:lnTo>
                    <a:pt x="188" y="24"/>
                  </a:lnTo>
                  <a:lnTo>
                    <a:pt x="190" y="24"/>
                  </a:lnTo>
                  <a:lnTo>
                    <a:pt x="192" y="24"/>
                  </a:lnTo>
                  <a:lnTo>
                    <a:pt x="194" y="24"/>
                  </a:lnTo>
                  <a:lnTo>
                    <a:pt x="194" y="20"/>
                  </a:lnTo>
                  <a:lnTo>
                    <a:pt x="194" y="20"/>
                  </a:lnTo>
                  <a:lnTo>
                    <a:pt x="198" y="20"/>
                  </a:lnTo>
                  <a:lnTo>
                    <a:pt x="198" y="18"/>
                  </a:lnTo>
                  <a:lnTo>
                    <a:pt x="200" y="16"/>
                  </a:lnTo>
                  <a:lnTo>
                    <a:pt x="200" y="18"/>
                  </a:lnTo>
                  <a:lnTo>
                    <a:pt x="202" y="18"/>
                  </a:lnTo>
                  <a:lnTo>
                    <a:pt x="204" y="16"/>
                  </a:lnTo>
                  <a:lnTo>
                    <a:pt x="208" y="16"/>
                  </a:lnTo>
                  <a:lnTo>
                    <a:pt x="212" y="12"/>
                  </a:lnTo>
                  <a:lnTo>
                    <a:pt x="214" y="12"/>
                  </a:lnTo>
                  <a:lnTo>
                    <a:pt x="216" y="12"/>
                  </a:lnTo>
                  <a:lnTo>
                    <a:pt x="218" y="12"/>
                  </a:lnTo>
                  <a:lnTo>
                    <a:pt x="220" y="8"/>
                  </a:lnTo>
                  <a:lnTo>
                    <a:pt x="222" y="10"/>
                  </a:lnTo>
                  <a:lnTo>
                    <a:pt x="224" y="8"/>
                  </a:lnTo>
                  <a:lnTo>
                    <a:pt x="224" y="6"/>
                  </a:lnTo>
                  <a:lnTo>
                    <a:pt x="224" y="6"/>
                  </a:lnTo>
                  <a:lnTo>
                    <a:pt x="224" y="4"/>
                  </a:lnTo>
                  <a:lnTo>
                    <a:pt x="228" y="4"/>
                  </a:lnTo>
                  <a:lnTo>
                    <a:pt x="228" y="2"/>
                  </a:lnTo>
                  <a:lnTo>
                    <a:pt x="230" y="0"/>
                  </a:lnTo>
                  <a:lnTo>
                    <a:pt x="232" y="0"/>
                  </a:lnTo>
                  <a:lnTo>
                    <a:pt x="234" y="0"/>
                  </a:lnTo>
                  <a:lnTo>
                    <a:pt x="238" y="2"/>
                  </a:lnTo>
                  <a:lnTo>
                    <a:pt x="240" y="0"/>
                  </a:lnTo>
                  <a:lnTo>
                    <a:pt x="244" y="2"/>
                  </a:lnTo>
                  <a:lnTo>
                    <a:pt x="246" y="2"/>
                  </a:lnTo>
                  <a:lnTo>
                    <a:pt x="250" y="2"/>
                  </a:lnTo>
                  <a:lnTo>
                    <a:pt x="252" y="2"/>
                  </a:lnTo>
                  <a:lnTo>
                    <a:pt x="252" y="6"/>
                  </a:lnTo>
                  <a:lnTo>
                    <a:pt x="254" y="6"/>
                  </a:lnTo>
                  <a:lnTo>
                    <a:pt x="254" y="8"/>
                  </a:lnTo>
                  <a:lnTo>
                    <a:pt x="256" y="10"/>
                  </a:lnTo>
                  <a:lnTo>
                    <a:pt x="258" y="12"/>
                  </a:lnTo>
                  <a:lnTo>
                    <a:pt x="258" y="12"/>
                  </a:lnTo>
                  <a:lnTo>
                    <a:pt x="258" y="14"/>
                  </a:lnTo>
                  <a:lnTo>
                    <a:pt x="258" y="18"/>
                  </a:lnTo>
                  <a:lnTo>
                    <a:pt x="258" y="18"/>
                  </a:lnTo>
                  <a:lnTo>
                    <a:pt x="256" y="18"/>
                  </a:lnTo>
                  <a:lnTo>
                    <a:pt x="258" y="20"/>
                  </a:lnTo>
                  <a:lnTo>
                    <a:pt x="258" y="22"/>
                  </a:lnTo>
                  <a:lnTo>
                    <a:pt x="262" y="20"/>
                  </a:lnTo>
                  <a:lnTo>
                    <a:pt x="264" y="22"/>
                  </a:lnTo>
                  <a:lnTo>
                    <a:pt x="264" y="22"/>
                  </a:lnTo>
                  <a:lnTo>
                    <a:pt x="266" y="20"/>
                  </a:lnTo>
                  <a:lnTo>
                    <a:pt x="266" y="18"/>
                  </a:lnTo>
                  <a:lnTo>
                    <a:pt x="268" y="20"/>
                  </a:lnTo>
                  <a:lnTo>
                    <a:pt x="268" y="20"/>
                  </a:lnTo>
                  <a:lnTo>
                    <a:pt x="270" y="20"/>
                  </a:lnTo>
                  <a:lnTo>
                    <a:pt x="268" y="16"/>
                  </a:lnTo>
                  <a:lnTo>
                    <a:pt x="270" y="16"/>
                  </a:lnTo>
                  <a:lnTo>
                    <a:pt x="272" y="20"/>
                  </a:lnTo>
                  <a:lnTo>
                    <a:pt x="274" y="22"/>
                  </a:lnTo>
                  <a:lnTo>
                    <a:pt x="276" y="26"/>
                  </a:lnTo>
                  <a:lnTo>
                    <a:pt x="276" y="26"/>
                  </a:lnTo>
                  <a:lnTo>
                    <a:pt x="278" y="24"/>
                  </a:lnTo>
                  <a:lnTo>
                    <a:pt x="278" y="24"/>
                  </a:lnTo>
                  <a:lnTo>
                    <a:pt x="276" y="22"/>
                  </a:lnTo>
                  <a:lnTo>
                    <a:pt x="280" y="22"/>
                  </a:lnTo>
                  <a:lnTo>
                    <a:pt x="284" y="24"/>
                  </a:lnTo>
                  <a:lnTo>
                    <a:pt x="286" y="24"/>
                  </a:lnTo>
                  <a:lnTo>
                    <a:pt x="288" y="22"/>
                  </a:lnTo>
                  <a:lnTo>
                    <a:pt x="288" y="22"/>
                  </a:lnTo>
                  <a:lnTo>
                    <a:pt x="288" y="26"/>
                  </a:lnTo>
                  <a:lnTo>
                    <a:pt x="286" y="26"/>
                  </a:lnTo>
                  <a:lnTo>
                    <a:pt x="286" y="30"/>
                  </a:lnTo>
                  <a:lnTo>
                    <a:pt x="288" y="32"/>
                  </a:lnTo>
                  <a:lnTo>
                    <a:pt x="290" y="32"/>
                  </a:lnTo>
                  <a:lnTo>
                    <a:pt x="290" y="30"/>
                  </a:lnTo>
                  <a:lnTo>
                    <a:pt x="294" y="30"/>
                  </a:lnTo>
                  <a:lnTo>
                    <a:pt x="298" y="30"/>
                  </a:lnTo>
                  <a:lnTo>
                    <a:pt x="300" y="32"/>
                  </a:lnTo>
                  <a:lnTo>
                    <a:pt x="302" y="30"/>
                  </a:lnTo>
                  <a:lnTo>
                    <a:pt x="300" y="28"/>
                  </a:lnTo>
                  <a:lnTo>
                    <a:pt x="304" y="26"/>
                  </a:lnTo>
                  <a:lnTo>
                    <a:pt x="306" y="26"/>
                  </a:lnTo>
                  <a:lnTo>
                    <a:pt x="308" y="24"/>
                  </a:lnTo>
                  <a:lnTo>
                    <a:pt x="310" y="22"/>
                  </a:lnTo>
                  <a:lnTo>
                    <a:pt x="312" y="20"/>
                  </a:lnTo>
                  <a:lnTo>
                    <a:pt x="312" y="20"/>
                  </a:lnTo>
                  <a:lnTo>
                    <a:pt x="314" y="16"/>
                  </a:lnTo>
                  <a:lnTo>
                    <a:pt x="316" y="16"/>
                  </a:lnTo>
                  <a:lnTo>
                    <a:pt x="318" y="14"/>
                  </a:lnTo>
                  <a:lnTo>
                    <a:pt x="322" y="12"/>
                  </a:lnTo>
                  <a:lnTo>
                    <a:pt x="324" y="12"/>
                  </a:lnTo>
                  <a:lnTo>
                    <a:pt x="326" y="12"/>
                  </a:lnTo>
                  <a:lnTo>
                    <a:pt x="326" y="14"/>
                  </a:lnTo>
                  <a:lnTo>
                    <a:pt x="324" y="18"/>
                  </a:lnTo>
                  <a:lnTo>
                    <a:pt x="322" y="18"/>
                  </a:lnTo>
                  <a:lnTo>
                    <a:pt x="322" y="20"/>
                  </a:lnTo>
                  <a:lnTo>
                    <a:pt x="344" y="36"/>
                  </a:lnTo>
                  <a:lnTo>
                    <a:pt x="376" y="74"/>
                  </a:lnTo>
                  <a:lnTo>
                    <a:pt x="378" y="74"/>
                  </a:lnTo>
                  <a:lnTo>
                    <a:pt x="380" y="72"/>
                  </a:lnTo>
                  <a:lnTo>
                    <a:pt x="380" y="70"/>
                  </a:lnTo>
                  <a:lnTo>
                    <a:pt x="380" y="70"/>
                  </a:lnTo>
                  <a:lnTo>
                    <a:pt x="380" y="68"/>
                  </a:lnTo>
                  <a:lnTo>
                    <a:pt x="382" y="66"/>
                  </a:lnTo>
                  <a:lnTo>
                    <a:pt x="386" y="68"/>
                  </a:lnTo>
                  <a:lnTo>
                    <a:pt x="384" y="70"/>
                  </a:lnTo>
                  <a:lnTo>
                    <a:pt x="386" y="72"/>
                  </a:lnTo>
                  <a:lnTo>
                    <a:pt x="388" y="72"/>
                  </a:lnTo>
                  <a:lnTo>
                    <a:pt x="390" y="74"/>
                  </a:lnTo>
                  <a:lnTo>
                    <a:pt x="392" y="74"/>
                  </a:lnTo>
                  <a:lnTo>
                    <a:pt x="394" y="74"/>
                  </a:lnTo>
                  <a:lnTo>
                    <a:pt x="396" y="72"/>
                  </a:lnTo>
                  <a:lnTo>
                    <a:pt x="398" y="74"/>
                  </a:lnTo>
                  <a:lnTo>
                    <a:pt x="402" y="74"/>
                  </a:lnTo>
                  <a:lnTo>
                    <a:pt x="404" y="74"/>
                  </a:lnTo>
                  <a:lnTo>
                    <a:pt x="406" y="72"/>
                  </a:lnTo>
                  <a:lnTo>
                    <a:pt x="406" y="72"/>
                  </a:lnTo>
                  <a:lnTo>
                    <a:pt x="406" y="70"/>
                  </a:lnTo>
                  <a:lnTo>
                    <a:pt x="406" y="68"/>
                  </a:lnTo>
                  <a:lnTo>
                    <a:pt x="410" y="68"/>
                  </a:lnTo>
                  <a:lnTo>
                    <a:pt x="414" y="68"/>
                  </a:lnTo>
                  <a:lnTo>
                    <a:pt x="418" y="70"/>
                  </a:lnTo>
                  <a:lnTo>
                    <a:pt x="422" y="72"/>
                  </a:lnTo>
                  <a:lnTo>
                    <a:pt x="424" y="76"/>
                  </a:lnTo>
                  <a:lnTo>
                    <a:pt x="426" y="78"/>
                  </a:lnTo>
                  <a:lnTo>
                    <a:pt x="426" y="78"/>
                  </a:lnTo>
                  <a:lnTo>
                    <a:pt x="430" y="80"/>
                  </a:lnTo>
                  <a:lnTo>
                    <a:pt x="432" y="82"/>
                  </a:lnTo>
                  <a:lnTo>
                    <a:pt x="432" y="82"/>
                  </a:lnTo>
                  <a:lnTo>
                    <a:pt x="434" y="82"/>
                  </a:lnTo>
                  <a:lnTo>
                    <a:pt x="434" y="84"/>
                  </a:lnTo>
                  <a:lnTo>
                    <a:pt x="434" y="84"/>
                  </a:lnTo>
                  <a:lnTo>
                    <a:pt x="434" y="86"/>
                  </a:lnTo>
                  <a:lnTo>
                    <a:pt x="434" y="88"/>
                  </a:lnTo>
                  <a:lnTo>
                    <a:pt x="436" y="90"/>
                  </a:lnTo>
                  <a:lnTo>
                    <a:pt x="436" y="90"/>
                  </a:lnTo>
                  <a:lnTo>
                    <a:pt x="438" y="90"/>
                  </a:lnTo>
                  <a:lnTo>
                    <a:pt x="440" y="90"/>
                  </a:lnTo>
                  <a:lnTo>
                    <a:pt x="442" y="92"/>
                  </a:lnTo>
                  <a:lnTo>
                    <a:pt x="442" y="90"/>
                  </a:lnTo>
                  <a:lnTo>
                    <a:pt x="446" y="90"/>
                  </a:lnTo>
                  <a:lnTo>
                    <a:pt x="450" y="90"/>
                  </a:lnTo>
                  <a:lnTo>
                    <a:pt x="452" y="88"/>
                  </a:lnTo>
                  <a:lnTo>
                    <a:pt x="454" y="86"/>
                  </a:lnTo>
                  <a:lnTo>
                    <a:pt x="456" y="86"/>
                  </a:lnTo>
                  <a:lnTo>
                    <a:pt x="458" y="86"/>
                  </a:lnTo>
                  <a:lnTo>
                    <a:pt x="458" y="90"/>
                  </a:lnTo>
                  <a:lnTo>
                    <a:pt x="458" y="90"/>
                  </a:lnTo>
                  <a:lnTo>
                    <a:pt x="460" y="92"/>
                  </a:lnTo>
                  <a:lnTo>
                    <a:pt x="462" y="94"/>
                  </a:lnTo>
                  <a:lnTo>
                    <a:pt x="466" y="96"/>
                  </a:lnTo>
                  <a:lnTo>
                    <a:pt x="466" y="96"/>
                  </a:lnTo>
                  <a:lnTo>
                    <a:pt x="464" y="98"/>
                  </a:lnTo>
                  <a:lnTo>
                    <a:pt x="462" y="100"/>
                  </a:lnTo>
                  <a:lnTo>
                    <a:pt x="460" y="104"/>
                  </a:lnTo>
                  <a:lnTo>
                    <a:pt x="460" y="104"/>
                  </a:lnTo>
                  <a:lnTo>
                    <a:pt x="460" y="106"/>
                  </a:lnTo>
                  <a:lnTo>
                    <a:pt x="458" y="110"/>
                  </a:lnTo>
                  <a:lnTo>
                    <a:pt x="454" y="110"/>
                  </a:lnTo>
                  <a:lnTo>
                    <a:pt x="452" y="112"/>
                  </a:lnTo>
                  <a:lnTo>
                    <a:pt x="452" y="114"/>
                  </a:lnTo>
                  <a:lnTo>
                    <a:pt x="452" y="120"/>
                  </a:lnTo>
                  <a:lnTo>
                    <a:pt x="454" y="124"/>
                  </a:lnTo>
                  <a:lnTo>
                    <a:pt x="458" y="128"/>
                  </a:lnTo>
                  <a:lnTo>
                    <a:pt x="456" y="130"/>
                  </a:lnTo>
                  <a:lnTo>
                    <a:pt x="454" y="132"/>
                  </a:lnTo>
                  <a:lnTo>
                    <a:pt x="452" y="134"/>
                  </a:lnTo>
                  <a:lnTo>
                    <a:pt x="448" y="136"/>
                  </a:lnTo>
                  <a:lnTo>
                    <a:pt x="446" y="138"/>
                  </a:lnTo>
                  <a:lnTo>
                    <a:pt x="446" y="136"/>
                  </a:lnTo>
                  <a:lnTo>
                    <a:pt x="446" y="136"/>
                  </a:lnTo>
                  <a:lnTo>
                    <a:pt x="444" y="136"/>
                  </a:lnTo>
                  <a:lnTo>
                    <a:pt x="438" y="136"/>
                  </a:lnTo>
                  <a:lnTo>
                    <a:pt x="436" y="136"/>
                  </a:lnTo>
                  <a:lnTo>
                    <a:pt x="430" y="134"/>
                  </a:lnTo>
                  <a:lnTo>
                    <a:pt x="428" y="134"/>
                  </a:lnTo>
                  <a:lnTo>
                    <a:pt x="426" y="134"/>
                  </a:lnTo>
                  <a:lnTo>
                    <a:pt x="426" y="140"/>
                  </a:lnTo>
                  <a:lnTo>
                    <a:pt x="424" y="144"/>
                  </a:lnTo>
                  <a:lnTo>
                    <a:pt x="424" y="146"/>
                  </a:lnTo>
                  <a:lnTo>
                    <a:pt x="422" y="152"/>
                  </a:lnTo>
                  <a:lnTo>
                    <a:pt x="422" y="158"/>
                  </a:lnTo>
                  <a:lnTo>
                    <a:pt x="422" y="160"/>
                  </a:lnTo>
                  <a:lnTo>
                    <a:pt x="424" y="162"/>
                  </a:lnTo>
                  <a:lnTo>
                    <a:pt x="426" y="162"/>
                  </a:lnTo>
                  <a:lnTo>
                    <a:pt x="426" y="166"/>
                  </a:lnTo>
                  <a:lnTo>
                    <a:pt x="426" y="166"/>
                  </a:lnTo>
                  <a:lnTo>
                    <a:pt x="424" y="166"/>
                  </a:lnTo>
                  <a:lnTo>
                    <a:pt x="422" y="168"/>
                  </a:lnTo>
                  <a:lnTo>
                    <a:pt x="420" y="168"/>
                  </a:lnTo>
                  <a:lnTo>
                    <a:pt x="418" y="166"/>
                  </a:lnTo>
                  <a:lnTo>
                    <a:pt x="418" y="168"/>
                  </a:lnTo>
                  <a:lnTo>
                    <a:pt x="414" y="168"/>
                  </a:lnTo>
                  <a:lnTo>
                    <a:pt x="408" y="170"/>
                  </a:lnTo>
                  <a:lnTo>
                    <a:pt x="404" y="170"/>
                  </a:lnTo>
                  <a:lnTo>
                    <a:pt x="404" y="170"/>
                  </a:lnTo>
                  <a:lnTo>
                    <a:pt x="402" y="170"/>
                  </a:lnTo>
                  <a:lnTo>
                    <a:pt x="400" y="170"/>
                  </a:lnTo>
                  <a:lnTo>
                    <a:pt x="398" y="172"/>
                  </a:lnTo>
                  <a:lnTo>
                    <a:pt x="398" y="174"/>
                  </a:lnTo>
                  <a:lnTo>
                    <a:pt x="400" y="176"/>
                  </a:lnTo>
                  <a:lnTo>
                    <a:pt x="402" y="176"/>
                  </a:lnTo>
                  <a:lnTo>
                    <a:pt x="406" y="176"/>
                  </a:lnTo>
                  <a:lnTo>
                    <a:pt x="406" y="178"/>
                  </a:lnTo>
                  <a:lnTo>
                    <a:pt x="404" y="180"/>
                  </a:lnTo>
                  <a:lnTo>
                    <a:pt x="404" y="182"/>
                  </a:lnTo>
                  <a:lnTo>
                    <a:pt x="406" y="184"/>
                  </a:lnTo>
                  <a:lnTo>
                    <a:pt x="406" y="186"/>
                  </a:lnTo>
                  <a:lnTo>
                    <a:pt x="406" y="188"/>
                  </a:lnTo>
                  <a:lnTo>
                    <a:pt x="410" y="192"/>
                  </a:lnTo>
                  <a:lnTo>
                    <a:pt x="410" y="194"/>
                  </a:lnTo>
                  <a:lnTo>
                    <a:pt x="412" y="196"/>
                  </a:lnTo>
                  <a:lnTo>
                    <a:pt x="412" y="202"/>
                  </a:lnTo>
                  <a:lnTo>
                    <a:pt x="412" y="202"/>
                  </a:lnTo>
                  <a:lnTo>
                    <a:pt x="412" y="206"/>
                  </a:lnTo>
                  <a:lnTo>
                    <a:pt x="412" y="208"/>
                  </a:lnTo>
                  <a:lnTo>
                    <a:pt x="412" y="208"/>
                  </a:lnTo>
                  <a:lnTo>
                    <a:pt x="412" y="210"/>
                  </a:lnTo>
                  <a:lnTo>
                    <a:pt x="410" y="212"/>
                  </a:lnTo>
                  <a:lnTo>
                    <a:pt x="410" y="214"/>
                  </a:lnTo>
                  <a:lnTo>
                    <a:pt x="406" y="216"/>
                  </a:lnTo>
                  <a:lnTo>
                    <a:pt x="402" y="214"/>
                  </a:lnTo>
                  <a:lnTo>
                    <a:pt x="396" y="208"/>
                  </a:lnTo>
                  <a:lnTo>
                    <a:pt x="394" y="208"/>
                  </a:lnTo>
                  <a:lnTo>
                    <a:pt x="390" y="208"/>
                  </a:lnTo>
                  <a:lnTo>
                    <a:pt x="382" y="206"/>
                  </a:lnTo>
                  <a:lnTo>
                    <a:pt x="378" y="208"/>
                  </a:lnTo>
                  <a:lnTo>
                    <a:pt x="372" y="206"/>
                  </a:lnTo>
                  <a:lnTo>
                    <a:pt x="366" y="208"/>
                  </a:lnTo>
                  <a:lnTo>
                    <a:pt x="362" y="208"/>
                  </a:lnTo>
                  <a:lnTo>
                    <a:pt x="360" y="208"/>
                  </a:lnTo>
                  <a:lnTo>
                    <a:pt x="358" y="208"/>
                  </a:lnTo>
                  <a:lnTo>
                    <a:pt x="356" y="210"/>
                  </a:lnTo>
                  <a:lnTo>
                    <a:pt x="348" y="208"/>
                  </a:lnTo>
                  <a:lnTo>
                    <a:pt x="344" y="208"/>
                  </a:lnTo>
                  <a:lnTo>
                    <a:pt x="342" y="206"/>
                  </a:lnTo>
                  <a:lnTo>
                    <a:pt x="336" y="206"/>
                  </a:lnTo>
                  <a:lnTo>
                    <a:pt x="336" y="208"/>
                  </a:lnTo>
                  <a:lnTo>
                    <a:pt x="332" y="208"/>
                  </a:lnTo>
                  <a:lnTo>
                    <a:pt x="330" y="206"/>
                  </a:lnTo>
                  <a:lnTo>
                    <a:pt x="328" y="208"/>
                  </a:lnTo>
                  <a:lnTo>
                    <a:pt x="330" y="210"/>
                  </a:lnTo>
                  <a:lnTo>
                    <a:pt x="330" y="212"/>
                  </a:lnTo>
                  <a:lnTo>
                    <a:pt x="330" y="216"/>
                  </a:lnTo>
                  <a:lnTo>
                    <a:pt x="326" y="216"/>
                  </a:lnTo>
                  <a:lnTo>
                    <a:pt x="318" y="216"/>
                  </a:lnTo>
                  <a:lnTo>
                    <a:pt x="310" y="216"/>
                  </a:lnTo>
                  <a:lnTo>
                    <a:pt x="308" y="214"/>
                  </a:lnTo>
                  <a:lnTo>
                    <a:pt x="304" y="214"/>
                  </a:lnTo>
                  <a:lnTo>
                    <a:pt x="300" y="216"/>
                  </a:lnTo>
                  <a:lnTo>
                    <a:pt x="302" y="218"/>
                  </a:lnTo>
                  <a:lnTo>
                    <a:pt x="300" y="220"/>
                  </a:lnTo>
                  <a:lnTo>
                    <a:pt x="300" y="220"/>
                  </a:lnTo>
                  <a:lnTo>
                    <a:pt x="298" y="220"/>
                  </a:lnTo>
                  <a:lnTo>
                    <a:pt x="296" y="224"/>
                  </a:lnTo>
                  <a:lnTo>
                    <a:pt x="294" y="224"/>
                  </a:lnTo>
                  <a:lnTo>
                    <a:pt x="288" y="230"/>
                  </a:lnTo>
                  <a:lnTo>
                    <a:pt x="286" y="234"/>
                  </a:lnTo>
                  <a:lnTo>
                    <a:pt x="286" y="236"/>
                  </a:lnTo>
                  <a:lnTo>
                    <a:pt x="284" y="240"/>
                  </a:lnTo>
                  <a:lnTo>
                    <a:pt x="278" y="244"/>
                  </a:lnTo>
                  <a:lnTo>
                    <a:pt x="276" y="244"/>
                  </a:lnTo>
                  <a:lnTo>
                    <a:pt x="272" y="242"/>
                  </a:lnTo>
                  <a:lnTo>
                    <a:pt x="266" y="240"/>
                  </a:lnTo>
                  <a:lnTo>
                    <a:pt x="264" y="242"/>
                  </a:lnTo>
                  <a:lnTo>
                    <a:pt x="258" y="244"/>
                  </a:lnTo>
                  <a:lnTo>
                    <a:pt x="256" y="244"/>
                  </a:lnTo>
                  <a:lnTo>
                    <a:pt x="250" y="230"/>
                  </a:lnTo>
                  <a:lnTo>
                    <a:pt x="242" y="228"/>
                  </a:lnTo>
                  <a:lnTo>
                    <a:pt x="242" y="212"/>
                  </a:lnTo>
                  <a:lnTo>
                    <a:pt x="238" y="212"/>
                  </a:lnTo>
                  <a:lnTo>
                    <a:pt x="234" y="206"/>
                  </a:lnTo>
                  <a:lnTo>
                    <a:pt x="228" y="200"/>
                  </a:lnTo>
                  <a:lnTo>
                    <a:pt x="208" y="200"/>
                  </a:lnTo>
                  <a:lnTo>
                    <a:pt x="188" y="202"/>
                  </a:lnTo>
                  <a:lnTo>
                    <a:pt x="178" y="196"/>
                  </a:lnTo>
                  <a:lnTo>
                    <a:pt x="172" y="194"/>
                  </a:lnTo>
                  <a:lnTo>
                    <a:pt x="152" y="180"/>
                  </a:lnTo>
                  <a:lnTo>
                    <a:pt x="120" y="186"/>
                  </a:lnTo>
                  <a:lnTo>
                    <a:pt x="128" y="244"/>
                  </a:lnTo>
                  <a:lnTo>
                    <a:pt x="128" y="244"/>
                  </a:lnTo>
                  <a:lnTo>
                    <a:pt x="122" y="246"/>
                  </a:lnTo>
                  <a:lnTo>
                    <a:pt x="114" y="236"/>
                  </a:lnTo>
                  <a:lnTo>
                    <a:pt x="106" y="232"/>
                  </a:lnTo>
                  <a:lnTo>
                    <a:pt x="98" y="230"/>
                  </a:lnTo>
                  <a:lnTo>
                    <a:pt x="92" y="232"/>
                  </a:lnTo>
                  <a:lnTo>
                    <a:pt x="84" y="240"/>
                  </a:lnTo>
                  <a:lnTo>
                    <a:pt x="84" y="236"/>
                  </a:lnTo>
                  <a:lnTo>
                    <a:pt x="84" y="234"/>
                  </a:lnTo>
                  <a:lnTo>
                    <a:pt x="84" y="230"/>
                  </a:lnTo>
                  <a:lnTo>
                    <a:pt x="84" y="226"/>
                  </a:lnTo>
                  <a:lnTo>
                    <a:pt x="84" y="224"/>
                  </a:lnTo>
                  <a:lnTo>
                    <a:pt x="84" y="224"/>
                  </a:lnTo>
                  <a:lnTo>
                    <a:pt x="84" y="224"/>
                  </a:lnTo>
                  <a:lnTo>
                    <a:pt x="82" y="224"/>
                  </a:lnTo>
                  <a:lnTo>
                    <a:pt x="80" y="222"/>
                  </a:lnTo>
                  <a:lnTo>
                    <a:pt x="78" y="222"/>
                  </a:lnTo>
                  <a:lnTo>
                    <a:pt x="76" y="222"/>
                  </a:lnTo>
                  <a:lnTo>
                    <a:pt x="74" y="222"/>
                  </a:lnTo>
                  <a:lnTo>
                    <a:pt x="74" y="220"/>
                  </a:lnTo>
                  <a:lnTo>
                    <a:pt x="72" y="220"/>
                  </a:lnTo>
                  <a:lnTo>
                    <a:pt x="72" y="218"/>
                  </a:lnTo>
                  <a:lnTo>
                    <a:pt x="70" y="216"/>
                  </a:lnTo>
                  <a:lnTo>
                    <a:pt x="70" y="218"/>
                  </a:lnTo>
                  <a:lnTo>
                    <a:pt x="68" y="218"/>
                  </a:lnTo>
                  <a:lnTo>
                    <a:pt x="66" y="218"/>
                  </a:lnTo>
                  <a:lnTo>
                    <a:pt x="66" y="214"/>
                  </a:lnTo>
                  <a:lnTo>
                    <a:pt x="66" y="212"/>
                  </a:lnTo>
                  <a:lnTo>
                    <a:pt x="64" y="208"/>
                  </a:lnTo>
                  <a:lnTo>
                    <a:pt x="62" y="208"/>
                  </a:lnTo>
                  <a:lnTo>
                    <a:pt x="62" y="206"/>
                  </a:lnTo>
                  <a:lnTo>
                    <a:pt x="60" y="204"/>
                  </a:lnTo>
                  <a:lnTo>
                    <a:pt x="58" y="204"/>
                  </a:lnTo>
                  <a:lnTo>
                    <a:pt x="58" y="200"/>
                  </a:lnTo>
                  <a:lnTo>
                    <a:pt x="56" y="200"/>
                  </a:lnTo>
                  <a:lnTo>
                    <a:pt x="54" y="200"/>
                  </a:lnTo>
                  <a:lnTo>
                    <a:pt x="52" y="198"/>
                  </a:lnTo>
                  <a:lnTo>
                    <a:pt x="52" y="198"/>
                  </a:lnTo>
                  <a:lnTo>
                    <a:pt x="54" y="196"/>
                  </a:lnTo>
                  <a:lnTo>
                    <a:pt x="56" y="196"/>
                  </a:lnTo>
                  <a:lnTo>
                    <a:pt x="58" y="196"/>
                  </a:lnTo>
                  <a:lnTo>
                    <a:pt x="60" y="196"/>
                  </a:lnTo>
                  <a:lnTo>
                    <a:pt x="62" y="196"/>
                  </a:lnTo>
                  <a:lnTo>
                    <a:pt x="62" y="198"/>
                  </a:lnTo>
                  <a:lnTo>
                    <a:pt x="64" y="196"/>
                  </a:lnTo>
                  <a:lnTo>
                    <a:pt x="64" y="196"/>
                  </a:lnTo>
                  <a:lnTo>
                    <a:pt x="66" y="196"/>
                  </a:lnTo>
                  <a:lnTo>
                    <a:pt x="68" y="196"/>
                  </a:lnTo>
                  <a:lnTo>
                    <a:pt x="66" y="194"/>
                  </a:lnTo>
                  <a:lnTo>
                    <a:pt x="64" y="194"/>
                  </a:lnTo>
                  <a:lnTo>
                    <a:pt x="64" y="194"/>
                  </a:lnTo>
                  <a:lnTo>
                    <a:pt x="64" y="192"/>
                  </a:lnTo>
                  <a:lnTo>
                    <a:pt x="62" y="190"/>
                  </a:lnTo>
                  <a:lnTo>
                    <a:pt x="60" y="188"/>
                  </a:lnTo>
                  <a:lnTo>
                    <a:pt x="62" y="188"/>
                  </a:lnTo>
                  <a:lnTo>
                    <a:pt x="62" y="186"/>
                  </a:lnTo>
                  <a:lnTo>
                    <a:pt x="62" y="184"/>
                  </a:lnTo>
                  <a:lnTo>
                    <a:pt x="64" y="184"/>
                  </a:lnTo>
                  <a:lnTo>
                    <a:pt x="66" y="182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2"/>
                  </a:lnTo>
                  <a:lnTo>
                    <a:pt x="74" y="182"/>
                  </a:lnTo>
                  <a:lnTo>
                    <a:pt x="76" y="182"/>
                  </a:lnTo>
                  <a:lnTo>
                    <a:pt x="76" y="182"/>
                  </a:lnTo>
                  <a:lnTo>
                    <a:pt x="78" y="182"/>
                  </a:lnTo>
                  <a:lnTo>
                    <a:pt x="80" y="184"/>
                  </a:lnTo>
                  <a:lnTo>
                    <a:pt x="82" y="184"/>
                  </a:lnTo>
                  <a:lnTo>
                    <a:pt x="84" y="182"/>
                  </a:lnTo>
                  <a:lnTo>
                    <a:pt x="84" y="182"/>
                  </a:lnTo>
                  <a:lnTo>
                    <a:pt x="84" y="180"/>
                  </a:lnTo>
                  <a:lnTo>
                    <a:pt x="80" y="180"/>
                  </a:lnTo>
                  <a:lnTo>
                    <a:pt x="80" y="178"/>
                  </a:lnTo>
                  <a:lnTo>
                    <a:pt x="80" y="174"/>
                  </a:lnTo>
                  <a:lnTo>
                    <a:pt x="82" y="174"/>
                  </a:lnTo>
                  <a:lnTo>
                    <a:pt x="82" y="172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80" y="164"/>
                  </a:lnTo>
                  <a:lnTo>
                    <a:pt x="80" y="162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78" y="156"/>
                  </a:lnTo>
                  <a:lnTo>
                    <a:pt x="72" y="156"/>
                  </a:lnTo>
                  <a:lnTo>
                    <a:pt x="72" y="156"/>
                  </a:lnTo>
                  <a:lnTo>
                    <a:pt x="70" y="156"/>
                  </a:lnTo>
                  <a:lnTo>
                    <a:pt x="70" y="158"/>
                  </a:lnTo>
                  <a:lnTo>
                    <a:pt x="68" y="158"/>
                  </a:lnTo>
                  <a:lnTo>
                    <a:pt x="68" y="158"/>
                  </a:lnTo>
                  <a:lnTo>
                    <a:pt x="66" y="160"/>
                  </a:lnTo>
                  <a:lnTo>
                    <a:pt x="66" y="158"/>
                  </a:lnTo>
                  <a:lnTo>
                    <a:pt x="64" y="158"/>
                  </a:lnTo>
                  <a:lnTo>
                    <a:pt x="64" y="158"/>
                  </a:lnTo>
                  <a:lnTo>
                    <a:pt x="64" y="158"/>
                  </a:lnTo>
                  <a:lnTo>
                    <a:pt x="62" y="158"/>
                  </a:lnTo>
                  <a:lnTo>
                    <a:pt x="62" y="156"/>
                  </a:lnTo>
                  <a:lnTo>
                    <a:pt x="62" y="156"/>
                  </a:lnTo>
                  <a:lnTo>
                    <a:pt x="60" y="156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4" y="156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0" y="158"/>
                  </a:lnTo>
                  <a:lnTo>
                    <a:pt x="50" y="158"/>
                  </a:lnTo>
                  <a:lnTo>
                    <a:pt x="48" y="160"/>
                  </a:lnTo>
                  <a:lnTo>
                    <a:pt x="46" y="160"/>
                  </a:lnTo>
                  <a:lnTo>
                    <a:pt x="46" y="162"/>
                  </a:lnTo>
                  <a:lnTo>
                    <a:pt x="44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6"/>
                  </a:lnTo>
                  <a:lnTo>
                    <a:pt x="40" y="164"/>
                  </a:lnTo>
                  <a:lnTo>
                    <a:pt x="40" y="164"/>
                  </a:lnTo>
                  <a:lnTo>
                    <a:pt x="38" y="166"/>
                  </a:lnTo>
                  <a:lnTo>
                    <a:pt x="36" y="166"/>
                  </a:lnTo>
                  <a:lnTo>
                    <a:pt x="36" y="164"/>
                  </a:lnTo>
                  <a:lnTo>
                    <a:pt x="36" y="164"/>
                  </a:lnTo>
                  <a:close/>
                </a:path>
              </a:pathLst>
            </a:custGeom>
            <a:grpFill/>
            <a:ln w="6350">
              <a:solidFill>
                <a:srgbClr val="E2D8F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17E1E149-92EC-400F-9C41-ABB95A273015}"/>
                </a:ext>
              </a:extLst>
            </p:cNvPr>
            <p:cNvGrpSpPr/>
            <p:nvPr/>
          </p:nvGrpSpPr>
          <p:grpSpPr>
            <a:xfrm>
              <a:off x="6972548" y="3242527"/>
              <a:ext cx="673679" cy="1492810"/>
              <a:chOff x="6972548" y="3242527"/>
              <a:chExt cx="673679" cy="1492810"/>
            </a:xfrm>
            <a:grpFill/>
          </p:grpSpPr>
          <p:sp>
            <p:nvSpPr>
              <p:cNvPr id="348" name="Uzbekistan">
                <a:extLst>
                  <a:ext uri="{FF2B5EF4-FFF2-40B4-BE49-F238E27FC236}">
                    <a16:creationId xmlns:a16="http://schemas.microsoft.com/office/drawing/2014/main" id="{3F7CB085-BB3E-4708-A274-7AB27DF70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8623" y="3242527"/>
                <a:ext cx="378944" cy="237319"/>
              </a:xfrm>
              <a:custGeom>
                <a:avLst/>
                <a:gdLst>
                  <a:gd name="T0" fmla="*/ 156 w 198"/>
                  <a:gd name="T1" fmla="*/ 114 h 124"/>
                  <a:gd name="T2" fmla="*/ 160 w 198"/>
                  <a:gd name="T3" fmla="*/ 108 h 124"/>
                  <a:gd name="T4" fmla="*/ 158 w 198"/>
                  <a:gd name="T5" fmla="*/ 104 h 124"/>
                  <a:gd name="T6" fmla="*/ 158 w 198"/>
                  <a:gd name="T7" fmla="*/ 98 h 124"/>
                  <a:gd name="T8" fmla="*/ 154 w 198"/>
                  <a:gd name="T9" fmla="*/ 94 h 124"/>
                  <a:gd name="T10" fmla="*/ 148 w 198"/>
                  <a:gd name="T11" fmla="*/ 90 h 124"/>
                  <a:gd name="T12" fmla="*/ 150 w 198"/>
                  <a:gd name="T13" fmla="*/ 86 h 124"/>
                  <a:gd name="T14" fmla="*/ 158 w 198"/>
                  <a:gd name="T15" fmla="*/ 86 h 124"/>
                  <a:gd name="T16" fmla="*/ 164 w 198"/>
                  <a:gd name="T17" fmla="*/ 82 h 124"/>
                  <a:gd name="T18" fmla="*/ 162 w 198"/>
                  <a:gd name="T19" fmla="*/ 78 h 124"/>
                  <a:gd name="T20" fmla="*/ 170 w 198"/>
                  <a:gd name="T21" fmla="*/ 76 h 124"/>
                  <a:gd name="T22" fmla="*/ 166 w 198"/>
                  <a:gd name="T23" fmla="*/ 70 h 124"/>
                  <a:gd name="T24" fmla="*/ 170 w 198"/>
                  <a:gd name="T25" fmla="*/ 66 h 124"/>
                  <a:gd name="T26" fmla="*/ 176 w 198"/>
                  <a:gd name="T27" fmla="*/ 64 h 124"/>
                  <a:gd name="T28" fmla="*/ 182 w 198"/>
                  <a:gd name="T29" fmla="*/ 62 h 124"/>
                  <a:gd name="T30" fmla="*/ 190 w 198"/>
                  <a:gd name="T31" fmla="*/ 64 h 124"/>
                  <a:gd name="T32" fmla="*/ 198 w 198"/>
                  <a:gd name="T33" fmla="*/ 60 h 124"/>
                  <a:gd name="T34" fmla="*/ 190 w 198"/>
                  <a:gd name="T35" fmla="*/ 54 h 124"/>
                  <a:gd name="T36" fmla="*/ 188 w 198"/>
                  <a:gd name="T37" fmla="*/ 56 h 124"/>
                  <a:gd name="T38" fmla="*/ 184 w 198"/>
                  <a:gd name="T39" fmla="*/ 58 h 124"/>
                  <a:gd name="T40" fmla="*/ 176 w 198"/>
                  <a:gd name="T41" fmla="*/ 54 h 124"/>
                  <a:gd name="T42" fmla="*/ 176 w 198"/>
                  <a:gd name="T43" fmla="*/ 50 h 124"/>
                  <a:gd name="T44" fmla="*/ 180 w 198"/>
                  <a:gd name="T45" fmla="*/ 42 h 124"/>
                  <a:gd name="T46" fmla="*/ 176 w 198"/>
                  <a:gd name="T47" fmla="*/ 44 h 124"/>
                  <a:gd name="T48" fmla="*/ 168 w 198"/>
                  <a:gd name="T49" fmla="*/ 50 h 124"/>
                  <a:gd name="T50" fmla="*/ 166 w 198"/>
                  <a:gd name="T51" fmla="*/ 56 h 124"/>
                  <a:gd name="T52" fmla="*/ 158 w 198"/>
                  <a:gd name="T53" fmla="*/ 64 h 124"/>
                  <a:gd name="T54" fmla="*/ 152 w 198"/>
                  <a:gd name="T55" fmla="*/ 62 h 124"/>
                  <a:gd name="T56" fmla="*/ 144 w 198"/>
                  <a:gd name="T57" fmla="*/ 62 h 124"/>
                  <a:gd name="T58" fmla="*/ 136 w 198"/>
                  <a:gd name="T59" fmla="*/ 64 h 124"/>
                  <a:gd name="T60" fmla="*/ 122 w 198"/>
                  <a:gd name="T61" fmla="*/ 48 h 124"/>
                  <a:gd name="T62" fmla="*/ 118 w 198"/>
                  <a:gd name="T63" fmla="*/ 32 h 124"/>
                  <a:gd name="T64" fmla="*/ 108 w 198"/>
                  <a:gd name="T65" fmla="*/ 20 h 124"/>
                  <a:gd name="T66" fmla="*/ 68 w 198"/>
                  <a:gd name="T67" fmla="*/ 22 h 124"/>
                  <a:gd name="T68" fmla="*/ 52 w 198"/>
                  <a:gd name="T69" fmla="*/ 14 h 124"/>
                  <a:gd name="T70" fmla="*/ 0 w 198"/>
                  <a:gd name="T71" fmla="*/ 6 h 124"/>
                  <a:gd name="T72" fmla="*/ 14 w 198"/>
                  <a:gd name="T73" fmla="*/ 64 h 124"/>
                  <a:gd name="T74" fmla="*/ 20 w 198"/>
                  <a:gd name="T75" fmla="*/ 62 h 124"/>
                  <a:gd name="T76" fmla="*/ 18 w 198"/>
                  <a:gd name="T77" fmla="*/ 56 h 124"/>
                  <a:gd name="T78" fmla="*/ 24 w 198"/>
                  <a:gd name="T79" fmla="*/ 50 h 124"/>
                  <a:gd name="T80" fmla="*/ 30 w 198"/>
                  <a:gd name="T81" fmla="*/ 44 h 124"/>
                  <a:gd name="T82" fmla="*/ 34 w 198"/>
                  <a:gd name="T83" fmla="*/ 46 h 124"/>
                  <a:gd name="T84" fmla="*/ 38 w 198"/>
                  <a:gd name="T85" fmla="*/ 42 h 124"/>
                  <a:gd name="T86" fmla="*/ 52 w 198"/>
                  <a:gd name="T87" fmla="*/ 52 h 124"/>
                  <a:gd name="T88" fmla="*/ 62 w 198"/>
                  <a:gd name="T89" fmla="*/ 60 h 124"/>
                  <a:gd name="T90" fmla="*/ 72 w 198"/>
                  <a:gd name="T91" fmla="*/ 62 h 124"/>
                  <a:gd name="T92" fmla="*/ 80 w 198"/>
                  <a:gd name="T93" fmla="*/ 66 h 124"/>
                  <a:gd name="T94" fmla="*/ 84 w 198"/>
                  <a:gd name="T95" fmla="*/ 76 h 124"/>
                  <a:gd name="T96" fmla="*/ 88 w 198"/>
                  <a:gd name="T97" fmla="*/ 84 h 124"/>
                  <a:gd name="T98" fmla="*/ 100 w 198"/>
                  <a:gd name="T99" fmla="*/ 90 h 124"/>
                  <a:gd name="T100" fmla="*/ 118 w 198"/>
                  <a:gd name="T101" fmla="*/ 100 h 124"/>
                  <a:gd name="T102" fmla="*/ 132 w 198"/>
                  <a:gd name="T103" fmla="*/ 108 h 124"/>
                  <a:gd name="T104" fmla="*/ 136 w 198"/>
                  <a:gd name="T105" fmla="*/ 108 h 124"/>
                  <a:gd name="T106" fmla="*/ 140 w 198"/>
                  <a:gd name="T107" fmla="*/ 114 h 124"/>
                  <a:gd name="T108" fmla="*/ 146 w 198"/>
                  <a:gd name="T109" fmla="*/ 120 h 124"/>
                  <a:gd name="T110" fmla="*/ 148 w 198"/>
                  <a:gd name="T111" fmla="*/ 124 h 124"/>
                  <a:gd name="T112" fmla="*/ 152 w 198"/>
                  <a:gd name="T113" fmla="*/ 122 h 124"/>
                  <a:gd name="T114" fmla="*/ 156 w 198"/>
                  <a:gd name="T115" fmla="*/ 1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8" h="124">
                    <a:moveTo>
                      <a:pt x="156" y="122"/>
                    </a:moveTo>
                    <a:lnTo>
                      <a:pt x="156" y="114"/>
                    </a:lnTo>
                    <a:lnTo>
                      <a:pt x="160" y="110"/>
                    </a:lnTo>
                    <a:lnTo>
                      <a:pt x="160" y="108"/>
                    </a:lnTo>
                    <a:lnTo>
                      <a:pt x="160" y="104"/>
                    </a:lnTo>
                    <a:lnTo>
                      <a:pt x="158" y="104"/>
                    </a:lnTo>
                    <a:lnTo>
                      <a:pt x="156" y="100"/>
                    </a:lnTo>
                    <a:lnTo>
                      <a:pt x="158" y="98"/>
                    </a:lnTo>
                    <a:lnTo>
                      <a:pt x="156" y="94"/>
                    </a:lnTo>
                    <a:lnTo>
                      <a:pt x="154" y="94"/>
                    </a:lnTo>
                    <a:lnTo>
                      <a:pt x="152" y="96"/>
                    </a:lnTo>
                    <a:lnTo>
                      <a:pt x="148" y="90"/>
                    </a:lnTo>
                    <a:lnTo>
                      <a:pt x="148" y="88"/>
                    </a:lnTo>
                    <a:lnTo>
                      <a:pt x="150" y="86"/>
                    </a:lnTo>
                    <a:lnTo>
                      <a:pt x="156" y="86"/>
                    </a:lnTo>
                    <a:lnTo>
                      <a:pt x="158" y="86"/>
                    </a:lnTo>
                    <a:lnTo>
                      <a:pt x="158" y="82"/>
                    </a:lnTo>
                    <a:lnTo>
                      <a:pt x="164" y="82"/>
                    </a:lnTo>
                    <a:lnTo>
                      <a:pt x="162" y="78"/>
                    </a:lnTo>
                    <a:lnTo>
                      <a:pt x="162" y="78"/>
                    </a:lnTo>
                    <a:lnTo>
                      <a:pt x="166" y="76"/>
                    </a:lnTo>
                    <a:lnTo>
                      <a:pt x="170" y="76"/>
                    </a:lnTo>
                    <a:lnTo>
                      <a:pt x="172" y="72"/>
                    </a:lnTo>
                    <a:lnTo>
                      <a:pt x="166" y="70"/>
                    </a:lnTo>
                    <a:lnTo>
                      <a:pt x="168" y="68"/>
                    </a:lnTo>
                    <a:lnTo>
                      <a:pt x="170" y="66"/>
                    </a:lnTo>
                    <a:lnTo>
                      <a:pt x="174" y="64"/>
                    </a:lnTo>
                    <a:lnTo>
                      <a:pt x="176" y="64"/>
                    </a:lnTo>
                    <a:lnTo>
                      <a:pt x="180" y="60"/>
                    </a:lnTo>
                    <a:lnTo>
                      <a:pt x="182" y="62"/>
                    </a:lnTo>
                    <a:lnTo>
                      <a:pt x="184" y="64"/>
                    </a:lnTo>
                    <a:lnTo>
                      <a:pt x="190" y="64"/>
                    </a:lnTo>
                    <a:lnTo>
                      <a:pt x="194" y="64"/>
                    </a:lnTo>
                    <a:lnTo>
                      <a:pt x="198" y="60"/>
                    </a:lnTo>
                    <a:lnTo>
                      <a:pt x="196" y="58"/>
                    </a:lnTo>
                    <a:lnTo>
                      <a:pt x="190" y="54"/>
                    </a:lnTo>
                    <a:lnTo>
                      <a:pt x="190" y="52"/>
                    </a:lnTo>
                    <a:lnTo>
                      <a:pt x="188" y="56"/>
                    </a:lnTo>
                    <a:lnTo>
                      <a:pt x="188" y="58"/>
                    </a:lnTo>
                    <a:lnTo>
                      <a:pt x="184" y="58"/>
                    </a:lnTo>
                    <a:lnTo>
                      <a:pt x="182" y="56"/>
                    </a:lnTo>
                    <a:lnTo>
                      <a:pt x="176" y="54"/>
                    </a:lnTo>
                    <a:lnTo>
                      <a:pt x="174" y="52"/>
                    </a:lnTo>
                    <a:lnTo>
                      <a:pt x="176" y="50"/>
                    </a:lnTo>
                    <a:lnTo>
                      <a:pt x="180" y="44"/>
                    </a:lnTo>
                    <a:lnTo>
                      <a:pt x="180" y="42"/>
                    </a:lnTo>
                    <a:lnTo>
                      <a:pt x="178" y="40"/>
                    </a:lnTo>
                    <a:lnTo>
                      <a:pt x="176" y="44"/>
                    </a:lnTo>
                    <a:lnTo>
                      <a:pt x="174" y="44"/>
                    </a:lnTo>
                    <a:lnTo>
                      <a:pt x="168" y="50"/>
                    </a:lnTo>
                    <a:lnTo>
                      <a:pt x="166" y="54"/>
                    </a:lnTo>
                    <a:lnTo>
                      <a:pt x="166" y="56"/>
                    </a:lnTo>
                    <a:lnTo>
                      <a:pt x="164" y="60"/>
                    </a:lnTo>
                    <a:lnTo>
                      <a:pt x="158" y="64"/>
                    </a:lnTo>
                    <a:lnTo>
                      <a:pt x="156" y="64"/>
                    </a:lnTo>
                    <a:lnTo>
                      <a:pt x="152" y="62"/>
                    </a:lnTo>
                    <a:lnTo>
                      <a:pt x="146" y="60"/>
                    </a:lnTo>
                    <a:lnTo>
                      <a:pt x="144" y="62"/>
                    </a:lnTo>
                    <a:lnTo>
                      <a:pt x="138" y="64"/>
                    </a:lnTo>
                    <a:lnTo>
                      <a:pt x="136" y="64"/>
                    </a:lnTo>
                    <a:lnTo>
                      <a:pt x="130" y="50"/>
                    </a:lnTo>
                    <a:lnTo>
                      <a:pt x="122" y="48"/>
                    </a:lnTo>
                    <a:lnTo>
                      <a:pt x="122" y="32"/>
                    </a:lnTo>
                    <a:lnTo>
                      <a:pt x="118" y="32"/>
                    </a:lnTo>
                    <a:lnTo>
                      <a:pt x="114" y="26"/>
                    </a:lnTo>
                    <a:lnTo>
                      <a:pt x="108" y="20"/>
                    </a:lnTo>
                    <a:lnTo>
                      <a:pt x="88" y="20"/>
                    </a:lnTo>
                    <a:lnTo>
                      <a:pt x="68" y="22"/>
                    </a:lnTo>
                    <a:lnTo>
                      <a:pt x="58" y="16"/>
                    </a:lnTo>
                    <a:lnTo>
                      <a:pt x="52" y="14"/>
                    </a:lnTo>
                    <a:lnTo>
                      <a:pt x="32" y="0"/>
                    </a:lnTo>
                    <a:lnTo>
                      <a:pt x="0" y="6"/>
                    </a:lnTo>
                    <a:lnTo>
                      <a:pt x="8" y="64"/>
                    </a:lnTo>
                    <a:lnTo>
                      <a:pt x="14" y="64"/>
                    </a:lnTo>
                    <a:lnTo>
                      <a:pt x="20" y="64"/>
                    </a:lnTo>
                    <a:lnTo>
                      <a:pt x="20" y="62"/>
                    </a:lnTo>
                    <a:lnTo>
                      <a:pt x="20" y="60"/>
                    </a:lnTo>
                    <a:lnTo>
                      <a:pt x="18" y="56"/>
                    </a:lnTo>
                    <a:lnTo>
                      <a:pt x="20" y="50"/>
                    </a:lnTo>
                    <a:lnTo>
                      <a:pt x="24" y="50"/>
                    </a:lnTo>
                    <a:lnTo>
                      <a:pt x="26" y="46"/>
                    </a:lnTo>
                    <a:lnTo>
                      <a:pt x="30" y="44"/>
                    </a:lnTo>
                    <a:lnTo>
                      <a:pt x="32" y="46"/>
                    </a:lnTo>
                    <a:lnTo>
                      <a:pt x="34" y="46"/>
                    </a:lnTo>
                    <a:lnTo>
                      <a:pt x="32" y="42"/>
                    </a:lnTo>
                    <a:lnTo>
                      <a:pt x="38" y="42"/>
                    </a:lnTo>
                    <a:lnTo>
                      <a:pt x="46" y="48"/>
                    </a:lnTo>
                    <a:lnTo>
                      <a:pt x="52" y="52"/>
                    </a:lnTo>
                    <a:lnTo>
                      <a:pt x="54" y="54"/>
                    </a:lnTo>
                    <a:lnTo>
                      <a:pt x="62" y="60"/>
                    </a:lnTo>
                    <a:lnTo>
                      <a:pt x="70" y="62"/>
                    </a:lnTo>
                    <a:lnTo>
                      <a:pt x="72" y="62"/>
                    </a:lnTo>
                    <a:lnTo>
                      <a:pt x="74" y="62"/>
                    </a:lnTo>
                    <a:lnTo>
                      <a:pt x="80" y="66"/>
                    </a:lnTo>
                    <a:lnTo>
                      <a:pt x="82" y="74"/>
                    </a:lnTo>
                    <a:lnTo>
                      <a:pt x="84" y="76"/>
                    </a:lnTo>
                    <a:lnTo>
                      <a:pt x="86" y="78"/>
                    </a:lnTo>
                    <a:lnTo>
                      <a:pt x="88" y="84"/>
                    </a:lnTo>
                    <a:lnTo>
                      <a:pt x="92" y="86"/>
                    </a:lnTo>
                    <a:lnTo>
                      <a:pt x="100" y="90"/>
                    </a:lnTo>
                    <a:lnTo>
                      <a:pt x="108" y="96"/>
                    </a:lnTo>
                    <a:lnTo>
                      <a:pt x="118" y="100"/>
                    </a:lnTo>
                    <a:lnTo>
                      <a:pt x="126" y="106"/>
                    </a:lnTo>
                    <a:lnTo>
                      <a:pt x="132" y="108"/>
                    </a:lnTo>
                    <a:lnTo>
                      <a:pt x="134" y="108"/>
                    </a:lnTo>
                    <a:lnTo>
                      <a:pt x="136" y="108"/>
                    </a:lnTo>
                    <a:lnTo>
                      <a:pt x="140" y="112"/>
                    </a:lnTo>
                    <a:lnTo>
                      <a:pt x="140" y="114"/>
                    </a:lnTo>
                    <a:lnTo>
                      <a:pt x="142" y="120"/>
                    </a:lnTo>
                    <a:lnTo>
                      <a:pt x="146" y="120"/>
                    </a:lnTo>
                    <a:lnTo>
                      <a:pt x="148" y="120"/>
                    </a:lnTo>
                    <a:lnTo>
                      <a:pt x="148" y="124"/>
                    </a:lnTo>
                    <a:lnTo>
                      <a:pt x="150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6" y="122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9" name="Turkmenistan">
                <a:extLst>
                  <a:ext uri="{FF2B5EF4-FFF2-40B4-BE49-F238E27FC236}">
                    <a16:creationId xmlns:a16="http://schemas.microsoft.com/office/drawing/2014/main" id="{F1FC95CE-2A7E-4AFE-9BF7-0288A2A7B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9724" y="3322909"/>
                <a:ext cx="340667" cy="214352"/>
              </a:xfrm>
              <a:custGeom>
                <a:avLst/>
                <a:gdLst>
                  <a:gd name="T0" fmla="*/ 176 w 178"/>
                  <a:gd name="T1" fmla="*/ 70 h 112"/>
                  <a:gd name="T2" fmla="*/ 168 w 178"/>
                  <a:gd name="T3" fmla="*/ 66 h 112"/>
                  <a:gd name="T4" fmla="*/ 144 w 178"/>
                  <a:gd name="T5" fmla="*/ 54 h 112"/>
                  <a:gd name="T6" fmla="*/ 124 w 178"/>
                  <a:gd name="T7" fmla="*/ 42 h 112"/>
                  <a:gd name="T8" fmla="*/ 118 w 178"/>
                  <a:gd name="T9" fmla="*/ 32 h 112"/>
                  <a:gd name="T10" fmla="*/ 108 w 178"/>
                  <a:gd name="T11" fmla="*/ 20 h 112"/>
                  <a:gd name="T12" fmla="*/ 90 w 178"/>
                  <a:gd name="T13" fmla="*/ 12 h 112"/>
                  <a:gd name="T14" fmla="*/ 74 w 178"/>
                  <a:gd name="T15" fmla="*/ 0 h 112"/>
                  <a:gd name="T16" fmla="*/ 68 w 178"/>
                  <a:gd name="T17" fmla="*/ 4 h 112"/>
                  <a:gd name="T18" fmla="*/ 60 w 178"/>
                  <a:gd name="T19" fmla="*/ 8 h 112"/>
                  <a:gd name="T20" fmla="*/ 56 w 178"/>
                  <a:gd name="T21" fmla="*/ 18 h 112"/>
                  <a:gd name="T22" fmla="*/ 50 w 178"/>
                  <a:gd name="T23" fmla="*/ 22 h 112"/>
                  <a:gd name="T24" fmla="*/ 30 w 178"/>
                  <a:gd name="T25" fmla="*/ 14 h 112"/>
                  <a:gd name="T26" fmla="*/ 8 w 178"/>
                  <a:gd name="T27" fmla="*/ 10 h 112"/>
                  <a:gd name="T28" fmla="*/ 2 w 178"/>
                  <a:gd name="T29" fmla="*/ 20 h 112"/>
                  <a:gd name="T30" fmla="*/ 6 w 178"/>
                  <a:gd name="T31" fmla="*/ 26 h 112"/>
                  <a:gd name="T32" fmla="*/ 6 w 178"/>
                  <a:gd name="T33" fmla="*/ 36 h 112"/>
                  <a:gd name="T34" fmla="*/ 8 w 178"/>
                  <a:gd name="T35" fmla="*/ 46 h 112"/>
                  <a:gd name="T36" fmla="*/ 12 w 178"/>
                  <a:gd name="T37" fmla="*/ 46 h 112"/>
                  <a:gd name="T38" fmla="*/ 18 w 178"/>
                  <a:gd name="T39" fmla="*/ 46 h 112"/>
                  <a:gd name="T40" fmla="*/ 18 w 178"/>
                  <a:gd name="T41" fmla="*/ 52 h 112"/>
                  <a:gd name="T42" fmla="*/ 22 w 178"/>
                  <a:gd name="T43" fmla="*/ 54 h 112"/>
                  <a:gd name="T44" fmla="*/ 16 w 178"/>
                  <a:gd name="T45" fmla="*/ 52 h 112"/>
                  <a:gd name="T46" fmla="*/ 16 w 178"/>
                  <a:gd name="T47" fmla="*/ 58 h 112"/>
                  <a:gd name="T48" fmla="*/ 18 w 178"/>
                  <a:gd name="T49" fmla="*/ 56 h 112"/>
                  <a:gd name="T50" fmla="*/ 24 w 178"/>
                  <a:gd name="T51" fmla="*/ 60 h 112"/>
                  <a:gd name="T52" fmla="*/ 26 w 178"/>
                  <a:gd name="T53" fmla="*/ 68 h 112"/>
                  <a:gd name="T54" fmla="*/ 28 w 178"/>
                  <a:gd name="T55" fmla="*/ 84 h 112"/>
                  <a:gd name="T56" fmla="*/ 38 w 178"/>
                  <a:gd name="T57" fmla="*/ 80 h 112"/>
                  <a:gd name="T58" fmla="*/ 48 w 178"/>
                  <a:gd name="T59" fmla="*/ 74 h 112"/>
                  <a:gd name="T60" fmla="*/ 58 w 178"/>
                  <a:gd name="T61" fmla="*/ 70 h 112"/>
                  <a:gd name="T62" fmla="*/ 66 w 178"/>
                  <a:gd name="T63" fmla="*/ 70 h 112"/>
                  <a:gd name="T64" fmla="*/ 80 w 178"/>
                  <a:gd name="T65" fmla="*/ 80 h 112"/>
                  <a:gd name="T66" fmla="*/ 90 w 178"/>
                  <a:gd name="T67" fmla="*/ 80 h 112"/>
                  <a:gd name="T68" fmla="*/ 94 w 178"/>
                  <a:gd name="T69" fmla="*/ 86 h 112"/>
                  <a:gd name="T70" fmla="*/ 106 w 178"/>
                  <a:gd name="T71" fmla="*/ 92 h 112"/>
                  <a:gd name="T72" fmla="*/ 116 w 178"/>
                  <a:gd name="T73" fmla="*/ 98 h 112"/>
                  <a:gd name="T74" fmla="*/ 116 w 178"/>
                  <a:gd name="T75" fmla="*/ 104 h 112"/>
                  <a:gd name="T76" fmla="*/ 122 w 178"/>
                  <a:gd name="T77" fmla="*/ 108 h 112"/>
                  <a:gd name="T78" fmla="*/ 128 w 178"/>
                  <a:gd name="T79" fmla="*/ 108 h 112"/>
                  <a:gd name="T80" fmla="*/ 132 w 178"/>
                  <a:gd name="T81" fmla="*/ 110 h 112"/>
                  <a:gd name="T82" fmla="*/ 138 w 178"/>
                  <a:gd name="T83" fmla="*/ 110 h 112"/>
                  <a:gd name="T84" fmla="*/ 142 w 178"/>
                  <a:gd name="T85" fmla="*/ 104 h 112"/>
                  <a:gd name="T86" fmla="*/ 150 w 178"/>
                  <a:gd name="T87" fmla="*/ 100 h 112"/>
                  <a:gd name="T88" fmla="*/ 154 w 178"/>
                  <a:gd name="T89" fmla="*/ 96 h 112"/>
                  <a:gd name="T90" fmla="*/ 158 w 178"/>
                  <a:gd name="T91" fmla="*/ 88 h 112"/>
                  <a:gd name="T92" fmla="*/ 158 w 178"/>
                  <a:gd name="T93" fmla="*/ 82 h 112"/>
                  <a:gd name="T94" fmla="*/ 164 w 178"/>
                  <a:gd name="T95" fmla="*/ 80 h 112"/>
                  <a:gd name="T96" fmla="*/ 170 w 178"/>
                  <a:gd name="T97" fmla="*/ 76 h 112"/>
                  <a:gd name="T98" fmla="*/ 176 w 178"/>
                  <a:gd name="T99" fmla="*/ 7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8" h="112">
                    <a:moveTo>
                      <a:pt x="178" y="78"/>
                    </a:moveTo>
                    <a:lnTo>
                      <a:pt x="176" y="72"/>
                    </a:lnTo>
                    <a:lnTo>
                      <a:pt x="176" y="70"/>
                    </a:lnTo>
                    <a:lnTo>
                      <a:pt x="172" y="66"/>
                    </a:lnTo>
                    <a:lnTo>
                      <a:pt x="170" y="66"/>
                    </a:lnTo>
                    <a:lnTo>
                      <a:pt x="168" y="66"/>
                    </a:lnTo>
                    <a:lnTo>
                      <a:pt x="162" y="64"/>
                    </a:lnTo>
                    <a:lnTo>
                      <a:pt x="154" y="58"/>
                    </a:lnTo>
                    <a:lnTo>
                      <a:pt x="144" y="54"/>
                    </a:lnTo>
                    <a:lnTo>
                      <a:pt x="136" y="48"/>
                    </a:lnTo>
                    <a:lnTo>
                      <a:pt x="128" y="44"/>
                    </a:lnTo>
                    <a:lnTo>
                      <a:pt x="124" y="42"/>
                    </a:lnTo>
                    <a:lnTo>
                      <a:pt x="122" y="36"/>
                    </a:lnTo>
                    <a:lnTo>
                      <a:pt x="120" y="34"/>
                    </a:lnTo>
                    <a:lnTo>
                      <a:pt x="118" y="32"/>
                    </a:lnTo>
                    <a:lnTo>
                      <a:pt x="116" y="24"/>
                    </a:lnTo>
                    <a:lnTo>
                      <a:pt x="110" y="20"/>
                    </a:lnTo>
                    <a:lnTo>
                      <a:pt x="108" y="20"/>
                    </a:lnTo>
                    <a:lnTo>
                      <a:pt x="106" y="20"/>
                    </a:lnTo>
                    <a:lnTo>
                      <a:pt x="98" y="18"/>
                    </a:lnTo>
                    <a:lnTo>
                      <a:pt x="90" y="12"/>
                    </a:lnTo>
                    <a:lnTo>
                      <a:pt x="88" y="10"/>
                    </a:lnTo>
                    <a:lnTo>
                      <a:pt x="82" y="6"/>
                    </a:lnTo>
                    <a:lnTo>
                      <a:pt x="74" y="0"/>
                    </a:lnTo>
                    <a:lnTo>
                      <a:pt x="68" y="0"/>
                    </a:lnTo>
                    <a:lnTo>
                      <a:pt x="70" y="4"/>
                    </a:lnTo>
                    <a:lnTo>
                      <a:pt x="68" y="4"/>
                    </a:lnTo>
                    <a:lnTo>
                      <a:pt x="66" y="2"/>
                    </a:lnTo>
                    <a:lnTo>
                      <a:pt x="62" y="4"/>
                    </a:lnTo>
                    <a:lnTo>
                      <a:pt x="60" y="8"/>
                    </a:lnTo>
                    <a:lnTo>
                      <a:pt x="56" y="8"/>
                    </a:lnTo>
                    <a:lnTo>
                      <a:pt x="54" y="14"/>
                    </a:lnTo>
                    <a:lnTo>
                      <a:pt x="56" y="18"/>
                    </a:lnTo>
                    <a:lnTo>
                      <a:pt x="56" y="20"/>
                    </a:lnTo>
                    <a:lnTo>
                      <a:pt x="56" y="22"/>
                    </a:lnTo>
                    <a:lnTo>
                      <a:pt x="50" y="22"/>
                    </a:lnTo>
                    <a:lnTo>
                      <a:pt x="44" y="22"/>
                    </a:lnTo>
                    <a:lnTo>
                      <a:pt x="38" y="24"/>
                    </a:lnTo>
                    <a:lnTo>
                      <a:pt x="30" y="14"/>
                    </a:lnTo>
                    <a:lnTo>
                      <a:pt x="22" y="10"/>
                    </a:lnTo>
                    <a:lnTo>
                      <a:pt x="14" y="8"/>
                    </a:lnTo>
                    <a:lnTo>
                      <a:pt x="8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8" y="30"/>
                    </a:lnTo>
                    <a:lnTo>
                      <a:pt x="8" y="34"/>
                    </a:lnTo>
                    <a:lnTo>
                      <a:pt x="6" y="36"/>
                    </a:lnTo>
                    <a:lnTo>
                      <a:pt x="6" y="42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4" y="50"/>
                    </a:lnTo>
                    <a:lnTo>
                      <a:pt x="12" y="48"/>
                    </a:lnTo>
                    <a:lnTo>
                      <a:pt x="12" y="46"/>
                    </a:lnTo>
                    <a:lnTo>
                      <a:pt x="12" y="46"/>
                    </a:lnTo>
                    <a:lnTo>
                      <a:pt x="16" y="46"/>
                    </a:lnTo>
                    <a:lnTo>
                      <a:pt x="18" y="46"/>
                    </a:lnTo>
                    <a:lnTo>
                      <a:pt x="18" y="46"/>
                    </a:lnTo>
                    <a:lnTo>
                      <a:pt x="18" y="48"/>
                    </a:lnTo>
                    <a:lnTo>
                      <a:pt x="18" y="52"/>
                    </a:lnTo>
                    <a:lnTo>
                      <a:pt x="20" y="50"/>
                    </a:lnTo>
                    <a:lnTo>
                      <a:pt x="22" y="52"/>
                    </a:lnTo>
                    <a:lnTo>
                      <a:pt x="22" y="54"/>
                    </a:lnTo>
                    <a:lnTo>
                      <a:pt x="18" y="54"/>
                    </a:lnTo>
                    <a:lnTo>
                      <a:pt x="18" y="54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56"/>
                    </a:lnTo>
                    <a:lnTo>
                      <a:pt x="16" y="58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8" y="56"/>
                    </a:lnTo>
                    <a:lnTo>
                      <a:pt x="20" y="56"/>
                    </a:lnTo>
                    <a:lnTo>
                      <a:pt x="22" y="58"/>
                    </a:lnTo>
                    <a:lnTo>
                      <a:pt x="24" y="60"/>
                    </a:lnTo>
                    <a:lnTo>
                      <a:pt x="26" y="62"/>
                    </a:lnTo>
                    <a:lnTo>
                      <a:pt x="24" y="66"/>
                    </a:lnTo>
                    <a:lnTo>
                      <a:pt x="26" y="68"/>
                    </a:lnTo>
                    <a:lnTo>
                      <a:pt x="26" y="74"/>
                    </a:lnTo>
                    <a:lnTo>
                      <a:pt x="26" y="78"/>
                    </a:lnTo>
                    <a:lnTo>
                      <a:pt x="28" y="84"/>
                    </a:lnTo>
                    <a:lnTo>
                      <a:pt x="30" y="84"/>
                    </a:lnTo>
                    <a:lnTo>
                      <a:pt x="36" y="84"/>
                    </a:lnTo>
                    <a:lnTo>
                      <a:pt x="38" y="80"/>
                    </a:lnTo>
                    <a:lnTo>
                      <a:pt x="40" y="78"/>
                    </a:lnTo>
                    <a:lnTo>
                      <a:pt x="42" y="78"/>
                    </a:lnTo>
                    <a:lnTo>
                      <a:pt x="48" y="74"/>
                    </a:lnTo>
                    <a:lnTo>
                      <a:pt x="52" y="72"/>
                    </a:lnTo>
                    <a:lnTo>
                      <a:pt x="56" y="74"/>
                    </a:lnTo>
                    <a:lnTo>
                      <a:pt x="58" y="70"/>
                    </a:lnTo>
                    <a:lnTo>
                      <a:pt x="60" y="70"/>
                    </a:lnTo>
                    <a:lnTo>
                      <a:pt x="62" y="70"/>
                    </a:lnTo>
                    <a:lnTo>
                      <a:pt x="66" y="70"/>
                    </a:lnTo>
                    <a:lnTo>
                      <a:pt x="70" y="74"/>
                    </a:lnTo>
                    <a:lnTo>
                      <a:pt x="74" y="76"/>
                    </a:lnTo>
                    <a:lnTo>
                      <a:pt x="80" y="80"/>
                    </a:lnTo>
                    <a:lnTo>
                      <a:pt x="82" y="80"/>
                    </a:lnTo>
                    <a:lnTo>
                      <a:pt x="84" y="78"/>
                    </a:lnTo>
                    <a:lnTo>
                      <a:pt x="90" y="80"/>
                    </a:lnTo>
                    <a:lnTo>
                      <a:pt x="92" y="82"/>
                    </a:lnTo>
                    <a:lnTo>
                      <a:pt x="92" y="84"/>
                    </a:lnTo>
                    <a:lnTo>
                      <a:pt x="94" y="86"/>
                    </a:lnTo>
                    <a:lnTo>
                      <a:pt x="96" y="84"/>
                    </a:lnTo>
                    <a:lnTo>
                      <a:pt x="102" y="86"/>
                    </a:lnTo>
                    <a:lnTo>
                      <a:pt x="106" y="92"/>
                    </a:lnTo>
                    <a:lnTo>
                      <a:pt x="112" y="94"/>
                    </a:lnTo>
                    <a:lnTo>
                      <a:pt x="114" y="94"/>
                    </a:lnTo>
                    <a:lnTo>
                      <a:pt x="116" y="98"/>
                    </a:lnTo>
                    <a:lnTo>
                      <a:pt x="116" y="100"/>
                    </a:lnTo>
                    <a:lnTo>
                      <a:pt x="116" y="104"/>
                    </a:lnTo>
                    <a:lnTo>
                      <a:pt x="116" y="104"/>
                    </a:lnTo>
                    <a:lnTo>
                      <a:pt x="118" y="106"/>
                    </a:lnTo>
                    <a:lnTo>
                      <a:pt x="118" y="106"/>
                    </a:lnTo>
                    <a:lnTo>
                      <a:pt x="122" y="108"/>
                    </a:lnTo>
                    <a:lnTo>
                      <a:pt x="124" y="108"/>
                    </a:lnTo>
                    <a:lnTo>
                      <a:pt x="126" y="108"/>
                    </a:lnTo>
                    <a:lnTo>
                      <a:pt x="128" y="108"/>
                    </a:lnTo>
                    <a:lnTo>
                      <a:pt x="130" y="108"/>
                    </a:lnTo>
                    <a:lnTo>
                      <a:pt x="132" y="110"/>
                    </a:lnTo>
                    <a:lnTo>
                      <a:pt x="132" y="110"/>
                    </a:lnTo>
                    <a:lnTo>
                      <a:pt x="134" y="112"/>
                    </a:lnTo>
                    <a:lnTo>
                      <a:pt x="134" y="110"/>
                    </a:lnTo>
                    <a:lnTo>
                      <a:pt x="138" y="110"/>
                    </a:lnTo>
                    <a:lnTo>
                      <a:pt x="140" y="108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4"/>
                    </a:lnTo>
                    <a:lnTo>
                      <a:pt x="146" y="102"/>
                    </a:lnTo>
                    <a:lnTo>
                      <a:pt x="150" y="100"/>
                    </a:lnTo>
                    <a:lnTo>
                      <a:pt x="150" y="98"/>
                    </a:lnTo>
                    <a:lnTo>
                      <a:pt x="152" y="98"/>
                    </a:lnTo>
                    <a:lnTo>
                      <a:pt x="154" y="96"/>
                    </a:lnTo>
                    <a:lnTo>
                      <a:pt x="156" y="94"/>
                    </a:lnTo>
                    <a:lnTo>
                      <a:pt x="156" y="90"/>
                    </a:lnTo>
                    <a:lnTo>
                      <a:pt x="158" y="88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8" y="82"/>
                    </a:lnTo>
                    <a:lnTo>
                      <a:pt x="158" y="82"/>
                    </a:lnTo>
                    <a:lnTo>
                      <a:pt x="160" y="82"/>
                    </a:lnTo>
                    <a:lnTo>
                      <a:pt x="164" y="80"/>
                    </a:lnTo>
                    <a:lnTo>
                      <a:pt x="164" y="80"/>
                    </a:lnTo>
                    <a:lnTo>
                      <a:pt x="168" y="78"/>
                    </a:lnTo>
                    <a:lnTo>
                      <a:pt x="170" y="76"/>
                    </a:lnTo>
                    <a:lnTo>
                      <a:pt x="174" y="78"/>
                    </a:lnTo>
                    <a:lnTo>
                      <a:pt x="176" y="78"/>
                    </a:lnTo>
                    <a:lnTo>
                      <a:pt x="176" y="78"/>
                    </a:lnTo>
                    <a:lnTo>
                      <a:pt x="178" y="78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0" name="Pakistan">
                <a:extLst>
                  <a:ext uri="{FF2B5EF4-FFF2-40B4-BE49-F238E27FC236}">
                    <a16:creationId xmlns:a16="http://schemas.microsoft.com/office/drawing/2014/main" id="{8F055005-FAC0-4957-B817-00A691190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7043" y="3487501"/>
                <a:ext cx="329184" cy="359806"/>
              </a:xfrm>
              <a:custGeom>
                <a:avLst/>
                <a:gdLst>
                  <a:gd name="T0" fmla="*/ 104 w 172"/>
                  <a:gd name="T1" fmla="*/ 182 h 188"/>
                  <a:gd name="T2" fmla="*/ 118 w 172"/>
                  <a:gd name="T3" fmla="*/ 178 h 188"/>
                  <a:gd name="T4" fmla="*/ 126 w 172"/>
                  <a:gd name="T5" fmla="*/ 176 h 188"/>
                  <a:gd name="T6" fmla="*/ 130 w 172"/>
                  <a:gd name="T7" fmla="*/ 174 h 188"/>
                  <a:gd name="T8" fmla="*/ 126 w 172"/>
                  <a:gd name="T9" fmla="*/ 160 h 188"/>
                  <a:gd name="T10" fmla="*/ 118 w 172"/>
                  <a:gd name="T11" fmla="*/ 152 h 188"/>
                  <a:gd name="T12" fmla="*/ 112 w 172"/>
                  <a:gd name="T13" fmla="*/ 146 h 188"/>
                  <a:gd name="T14" fmla="*/ 110 w 172"/>
                  <a:gd name="T15" fmla="*/ 136 h 188"/>
                  <a:gd name="T16" fmla="*/ 118 w 172"/>
                  <a:gd name="T17" fmla="*/ 128 h 188"/>
                  <a:gd name="T18" fmla="*/ 124 w 172"/>
                  <a:gd name="T19" fmla="*/ 130 h 188"/>
                  <a:gd name="T20" fmla="*/ 140 w 172"/>
                  <a:gd name="T21" fmla="*/ 116 h 188"/>
                  <a:gd name="T22" fmla="*/ 152 w 172"/>
                  <a:gd name="T23" fmla="*/ 102 h 188"/>
                  <a:gd name="T24" fmla="*/ 154 w 172"/>
                  <a:gd name="T25" fmla="*/ 94 h 188"/>
                  <a:gd name="T26" fmla="*/ 162 w 172"/>
                  <a:gd name="T27" fmla="*/ 78 h 188"/>
                  <a:gd name="T28" fmla="*/ 166 w 172"/>
                  <a:gd name="T29" fmla="*/ 68 h 188"/>
                  <a:gd name="T30" fmla="*/ 172 w 172"/>
                  <a:gd name="T31" fmla="*/ 62 h 188"/>
                  <a:gd name="T32" fmla="*/ 160 w 172"/>
                  <a:gd name="T33" fmla="*/ 58 h 188"/>
                  <a:gd name="T34" fmla="*/ 146 w 172"/>
                  <a:gd name="T35" fmla="*/ 48 h 188"/>
                  <a:gd name="T36" fmla="*/ 144 w 172"/>
                  <a:gd name="T37" fmla="*/ 32 h 188"/>
                  <a:gd name="T38" fmla="*/ 144 w 172"/>
                  <a:gd name="T39" fmla="*/ 22 h 188"/>
                  <a:gd name="T40" fmla="*/ 134 w 172"/>
                  <a:gd name="T41" fmla="*/ 12 h 188"/>
                  <a:gd name="T42" fmla="*/ 128 w 172"/>
                  <a:gd name="T43" fmla="*/ 8 h 188"/>
                  <a:gd name="T44" fmla="*/ 126 w 172"/>
                  <a:gd name="T45" fmla="*/ 0 h 188"/>
                  <a:gd name="T46" fmla="*/ 114 w 172"/>
                  <a:gd name="T47" fmla="*/ 8 h 188"/>
                  <a:gd name="T48" fmla="*/ 112 w 172"/>
                  <a:gd name="T49" fmla="*/ 32 h 188"/>
                  <a:gd name="T50" fmla="*/ 106 w 172"/>
                  <a:gd name="T51" fmla="*/ 42 h 188"/>
                  <a:gd name="T52" fmla="*/ 104 w 172"/>
                  <a:gd name="T53" fmla="*/ 46 h 188"/>
                  <a:gd name="T54" fmla="*/ 100 w 172"/>
                  <a:gd name="T55" fmla="*/ 54 h 188"/>
                  <a:gd name="T56" fmla="*/ 96 w 172"/>
                  <a:gd name="T57" fmla="*/ 64 h 188"/>
                  <a:gd name="T58" fmla="*/ 92 w 172"/>
                  <a:gd name="T59" fmla="*/ 72 h 188"/>
                  <a:gd name="T60" fmla="*/ 86 w 172"/>
                  <a:gd name="T61" fmla="*/ 74 h 188"/>
                  <a:gd name="T62" fmla="*/ 80 w 172"/>
                  <a:gd name="T63" fmla="*/ 80 h 188"/>
                  <a:gd name="T64" fmla="*/ 70 w 172"/>
                  <a:gd name="T65" fmla="*/ 82 h 188"/>
                  <a:gd name="T66" fmla="*/ 64 w 172"/>
                  <a:gd name="T67" fmla="*/ 88 h 188"/>
                  <a:gd name="T68" fmla="*/ 66 w 172"/>
                  <a:gd name="T69" fmla="*/ 102 h 188"/>
                  <a:gd name="T70" fmla="*/ 52 w 172"/>
                  <a:gd name="T71" fmla="*/ 106 h 188"/>
                  <a:gd name="T72" fmla="*/ 36 w 172"/>
                  <a:gd name="T73" fmla="*/ 108 h 188"/>
                  <a:gd name="T74" fmla="*/ 0 w 172"/>
                  <a:gd name="T75" fmla="*/ 106 h 188"/>
                  <a:gd name="T76" fmla="*/ 14 w 172"/>
                  <a:gd name="T77" fmla="*/ 122 h 188"/>
                  <a:gd name="T78" fmla="*/ 22 w 172"/>
                  <a:gd name="T79" fmla="*/ 126 h 188"/>
                  <a:gd name="T80" fmla="*/ 28 w 172"/>
                  <a:gd name="T81" fmla="*/ 136 h 188"/>
                  <a:gd name="T82" fmla="*/ 34 w 172"/>
                  <a:gd name="T83" fmla="*/ 146 h 188"/>
                  <a:gd name="T84" fmla="*/ 22 w 172"/>
                  <a:gd name="T85" fmla="*/ 148 h 188"/>
                  <a:gd name="T86" fmla="*/ 16 w 172"/>
                  <a:gd name="T87" fmla="*/ 158 h 188"/>
                  <a:gd name="T88" fmla="*/ 18 w 172"/>
                  <a:gd name="T89" fmla="*/ 166 h 188"/>
                  <a:gd name="T90" fmla="*/ 26 w 172"/>
                  <a:gd name="T91" fmla="*/ 166 h 188"/>
                  <a:gd name="T92" fmla="*/ 30 w 172"/>
                  <a:gd name="T93" fmla="*/ 166 h 188"/>
                  <a:gd name="T94" fmla="*/ 36 w 172"/>
                  <a:gd name="T95" fmla="*/ 166 h 188"/>
                  <a:gd name="T96" fmla="*/ 42 w 172"/>
                  <a:gd name="T97" fmla="*/ 164 h 188"/>
                  <a:gd name="T98" fmla="*/ 46 w 172"/>
                  <a:gd name="T99" fmla="*/ 166 h 188"/>
                  <a:gd name="T100" fmla="*/ 56 w 172"/>
                  <a:gd name="T101" fmla="*/ 164 h 188"/>
                  <a:gd name="T102" fmla="*/ 62 w 172"/>
                  <a:gd name="T103" fmla="*/ 162 h 188"/>
                  <a:gd name="T104" fmla="*/ 74 w 172"/>
                  <a:gd name="T105" fmla="*/ 162 h 188"/>
                  <a:gd name="T106" fmla="*/ 78 w 172"/>
                  <a:gd name="T107" fmla="*/ 170 h 188"/>
                  <a:gd name="T108" fmla="*/ 82 w 172"/>
                  <a:gd name="T109" fmla="*/ 170 h 188"/>
                  <a:gd name="T110" fmla="*/ 86 w 172"/>
                  <a:gd name="T111" fmla="*/ 180 h 188"/>
                  <a:gd name="T112" fmla="*/ 86 w 172"/>
                  <a:gd name="T113" fmla="*/ 182 h 188"/>
                  <a:gd name="T114" fmla="*/ 98 w 172"/>
                  <a:gd name="T115" fmla="*/ 18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2" h="188">
                    <a:moveTo>
                      <a:pt x="100" y="186"/>
                    </a:moveTo>
                    <a:lnTo>
                      <a:pt x="100" y="184"/>
                    </a:lnTo>
                    <a:lnTo>
                      <a:pt x="102" y="182"/>
                    </a:lnTo>
                    <a:lnTo>
                      <a:pt x="104" y="182"/>
                    </a:lnTo>
                    <a:lnTo>
                      <a:pt x="106" y="178"/>
                    </a:lnTo>
                    <a:lnTo>
                      <a:pt x="106" y="178"/>
                    </a:lnTo>
                    <a:lnTo>
                      <a:pt x="108" y="178"/>
                    </a:lnTo>
                    <a:lnTo>
                      <a:pt x="118" y="178"/>
                    </a:lnTo>
                    <a:lnTo>
                      <a:pt x="122" y="176"/>
                    </a:lnTo>
                    <a:lnTo>
                      <a:pt x="124" y="176"/>
                    </a:lnTo>
                    <a:lnTo>
                      <a:pt x="126" y="174"/>
                    </a:lnTo>
                    <a:lnTo>
                      <a:pt x="126" y="176"/>
                    </a:lnTo>
                    <a:lnTo>
                      <a:pt x="126" y="178"/>
                    </a:lnTo>
                    <a:lnTo>
                      <a:pt x="128" y="176"/>
                    </a:lnTo>
                    <a:lnTo>
                      <a:pt x="132" y="176"/>
                    </a:lnTo>
                    <a:lnTo>
                      <a:pt x="130" y="174"/>
                    </a:lnTo>
                    <a:lnTo>
                      <a:pt x="130" y="172"/>
                    </a:lnTo>
                    <a:lnTo>
                      <a:pt x="128" y="164"/>
                    </a:lnTo>
                    <a:lnTo>
                      <a:pt x="126" y="162"/>
                    </a:lnTo>
                    <a:lnTo>
                      <a:pt x="126" y="160"/>
                    </a:lnTo>
                    <a:lnTo>
                      <a:pt x="124" y="158"/>
                    </a:lnTo>
                    <a:lnTo>
                      <a:pt x="122" y="158"/>
                    </a:lnTo>
                    <a:lnTo>
                      <a:pt x="118" y="156"/>
                    </a:lnTo>
                    <a:lnTo>
                      <a:pt x="118" y="152"/>
                    </a:lnTo>
                    <a:lnTo>
                      <a:pt x="118" y="148"/>
                    </a:lnTo>
                    <a:lnTo>
                      <a:pt x="116" y="144"/>
                    </a:lnTo>
                    <a:lnTo>
                      <a:pt x="114" y="144"/>
                    </a:lnTo>
                    <a:lnTo>
                      <a:pt x="112" y="146"/>
                    </a:lnTo>
                    <a:lnTo>
                      <a:pt x="110" y="144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0" y="136"/>
                    </a:lnTo>
                    <a:lnTo>
                      <a:pt x="112" y="136"/>
                    </a:lnTo>
                    <a:lnTo>
                      <a:pt x="114" y="130"/>
                    </a:lnTo>
                    <a:lnTo>
                      <a:pt x="114" y="130"/>
                    </a:lnTo>
                    <a:lnTo>
                      <a:pt x="118" y="128"/>
                    </a:lnTo>
                    <a:lnTo>
                      <a:pt x="120" y="126"/>
                    </a:lnTo>
                    <a:lnTo>
                      <a:pt x="122" y="128"/>
                    </a:lnTo>
                    <a:lnTo>
                      <a:pt x="122" y="130"/>
                    </a:lnTo>
                    <a:lnTo>
                      <a:pt x="124" y="130"/>
                    </a:lnTo>
                    <a:lnTo>
                      <a:pt x="128" y="128"/>
                    </a:lnTo>
                    <a:lnTo>
                      <a:pt x="134" y="128"/>
                    </a:lnTo>
                    <a:lnTo>
                      <a:pt x="138" y="124"/>
                    </a:lnTo>
                    <a:lnTo>
                      <a:pt x="140" y="116"/>
                    </a:lnTo>
                    <a:lnTo>
                      <a:pt x="148" y="112"/>
                    </a:lnTo>
                    <a:lnTo>
                      <a:pt x="148" y="110"/>
                    </a:lnTo>
                    <a:lnTo>
                      <a:pt x="148" y="106"/>
                    </a:lnTo>
                    <a:lnTo>
                      <a:pt x="152" y="102"/>
                    </a:lnTo>
                    <a:lnTo>
                      <a:pt x="156" y="100"/>
                    </a:lnTo>
                    <a:lnTo>
                      <a:pt x="156" y="96"/>
                    </a:lnTo>
                    <a:lnTo>
                      <a:pt x="156" y="94"/>
                    </a:lnTo>
                    <a:lnTo>
                      <a:pt x="154" y="94"/>
                    </a:lnTo>
                    <a:lnTo>
                      <a:pt x="158" y="90"/>
                    </a:lnTo>
                    <a:lnTo>
                      <a:pt x="160" y="88"/>
                    </a:lnTo>
                    <a:lnTo>
                      <a:pt x="162" y="84"/>
                    </a:lnTo>
                    <a:lnTo>
                      <a:pt x="162" y="78"/>
                    </a:lnTo>
                    <a:lnTo>
                      <a:pt x="160" y="74"/>
                    </a:lnTo>
                    <a:lnTo>
                      <a:pt x="160" y="74"/>
                    </a:lnTo>
                    <a:lnTo>
                      <a:pt x="164" y="70"/>
                    </a:lnTo>
                    <a:lnTo>
                      <a:pt x="166" y="68"/>
                    </a:lnTo>
                    <a:lnTo>
                      <a:pt x="168" y="66"/>
                    </a:lnTo>
                    <a:lnTo>
                      <a:pt x="170" y="68"/>
                    </a:lnTo>
                    <a:lnTo>
                      <a:pt x="172" y="64"/>
                    </a:lnTo>
                    <a:lnTo>
                      <a:pt x="172" y="62"/>
                    </a:lnTo>
                    <a:lnTo>
                      <a:pt x="168" y="62"/>
                    </a:lnTo>
                    <a:lnTo>
                      <a:pt x="166" y="62"/>
                    </a:lnTo>
                    <a:lnTo>
                      <a:pt x="162" y="62"/>
                    </a:lnTo>
                    <a:lnTo>
                      <a:pt x="160" y="58"/>
                    </a:lnTo>
                    <a:lnTo>
                      <a:pt x="156" y="56"/>
                    </a:lnTo>
                    <a:lnTo>
                      <a:pt x="152" y="56"/>
                    </a:lnTo>
                    <a:lnTo>
                      <a:pt x="148" y="52"/>
                    </a:lnTo>
                    <a:lnTo>
                      <a:pt x="146" y="48"/>
                    </a:lnTo>
                    <a:lnTo>
                      <a:pt x="144" y="40"/>
                    </a:lnTo>
                    <a:lnTo>
                      <a:pt x="142" y="36"/>
                    </a:lnTo>
                    <a:lnTo>
                      <a:pt x="142" y="32"/>
                    </a:lnTo>
                    <a:lnTo>
                      <a:pt x="144" y="32"/>
                    </a:lnTo>
                    <a:lnTo>
                      <a:pt x="144" y="28"/>
                    </a:lnTo>
                    <a:lnTo>
                      <a:pt x="148" y="26"/>
                    </a:lnTo>
                    <a:lnTo>
                      <a:pt x="148" y="24"/>
                    </a:lnTo>
                    <a:lnTo>
                      <a:pt x="144" y="22"/>
                    </a:lnTo>
                    <a:lnTo>
                      <a:pt x="144" y="20"/>
                    </a:lnTo>
                    <a:lnTo>
                      <a:pt x="140" y="18"/>
                    </a:lnTo>
                    <a:lnTo>
                      <a:pt x="138" y="16"/>
                    </a:lnTo>
                    <a:lnTo>
                      <a:pt x="134" y="12"/>
                    </a:lnTo>
                    <a:lnTo>
                      <a:pt x="132" y="12"/>
                    </a:lnTo>
                    <a:lnTo>
                      <a:pt x="130" y="14"/>
                    </a:lnTo>
                    <a:lnTo>
                      <a:pt x="128" y="12"/>
                    </a:lnTo>
                    <a:lnTo>
                      <a:pt x="128" y="8"/>
                    </a:lnTo>
                    <a:lnTo>
                      <a:pt x="134" y="4"/>
                    </a:lnTo>
                    <a:lnTo>
                      <a:pt x="134" y="2"/>
                    </a:lnTo>
                    <a:lnTo>
                      <a:pt x="130" y="2"/>
                    </a:lnTo>
                    <a:lnTo>
                      <a:pt x="126" y="0"/>
                    </a:lnTo>
                    <a:lnTo>
                      <a:pt x="122" y="2"/>
                    </a:lnTo>
                    <a:lnTo>
                      <a:pt x="120" y="4"/>
                    </a:lnTo>
                    <a:lnTo>
                      <a:pt x="116" y="4"/>
                    </a:lnTo>
                    <a:lnTo>
                      <a:pt x="114" y="8"/>
                    </a:lnTo>
                    <a:lnTo>
                      <a:pt x="112" y="10"/>
                    </a:lnTo>
                    <a:lnTo>
                      <a:pt x="118" y="18"/>
                    </a:lnTo>
                    <a:lnTo>
                      <a:pt x="118" y="24"/>
                    </a:lnTo>
                    <a:lnTo>
                      <a:pt x="112" y="32"/>
                    </a:lnTo>
                    <a:lnTo>
                      <a:pt x="114" y="34"/>
                    </a:lnTo>
                    <a:lnTo>
                      <a:pt x="114" y="38"/>
                    </a:lnTo>
                    <a:lnTo>
                      <a:pt x="112" y="42"/>
                    </a:lnTo>
                    <a:lnTo>
                      <a:pt x="106" y="42"/>
                    </a:lnTo>
                    <a:lnTo>
                      <a:pt x="102" y="40"/>
                    </a:lnTo>
                    <a:lnTo>
                      <a:pt x="100" y="42"/>
                    </a:lnTo>
                    <a:lnTo>
                      <a:pt x="100" y="46"/>
                    </a:lnTo>
                    <a:lnTo>
                      <a:pt x="104" y="46"/>
                    </a:lnTo>
                    <a:lnTo>
                      <a:pt x="106" y="50"/>
                    </a:lnTo>
                    <a:lnTo>
                      <a:pt x="104" y="52"/>
                    </a:lnTo>
                    <a:lnTo>
                      <a:pt x="102" y="54"/>
                    </a:lnTo>
                    <a:lnTo>
                      <a:pt x="100" y="54"/>
                    </a:lnTo>
                    <a:lnTo>
                      <a:pt x="98" y="56"/>
                    </a:lnTo>
                    <a:lnTo>
                      <a:pt x="98" y="60"/>
                    </a:lnTo>
                    <a:lnTo>
                      <a:pt x="96" y="64"/>
                    </a:lnTo>
                    <a:lnTo>
                      <a:pt x="96" y="64"/>
                    </a:lnTo>
                    <a:lnTo>
                      <a:pt x="96" y="66"/>
                    </a:lnTo>
                    <a:lnTo>
                      <a:pt x="96" y="72"/>
                    </a:lnTo>
                    <a:lnTo>
                      <a:pt x="94" y="76"/>
                    </a:lnTo>
                    <a:lnTo>
                      <a:pt x="92" y="72"/>
                    </a:lnTo>
                    <a:lnTo>
                      <a:pt x="90" y="72"/>
                    </a:lnTo>
                    <a:lnTo>
                      <a:pt x="90" y="74"/>
                    </a:lnTo>
                    <a:lnTo>
                      <a:pt x="86" y="74"/>
                    </a:lnTo>
                    <a:lnTo>
                      <a:pt x="86" y="74"/>
                    </a:lnTo>
                    <a:lnTo>
                      <a:pt x="82" y="74"/>
                    </a:lnTo>
                    <a:lnTo>
                      <a:pt x="82" y="74"/>
                    </a:lnTo>
                    <a:lnTo>
                      <a:pt x="78" y="78"/>
                    </a:lnTo>
                    <a:lnTo>
                      <a:pt x="80" y="80"/>
                    </a:lnTo>
                    <a:lnTo>
                      <a:pt x="78" y="80"/>
                    </a:lnTo>
                    <a:lnTo>
                      <a:pt x="74" y="82"/>
                    </a:lnTo>
                    <a:lnTo>
                      <a:pt x="72" y="82"/>
                    </a:lnTo>
                    <a:lnTo>
                      <a:pt x="70" y="82"/>
                    </a:lnTo>
                    <a:lnTo>
                      <a:pt x="68" y="84"/>
                    </a:lnTo>
                    <a:lnTo>
                      <a:pt x="68" y="86"/>
                    </a:lnTo>
                    <a:lnTo>
                      <a:pt x="66" y="88"/>
                    </a:lnTo>
                    <a:lnTo>
                      <a:pt x="64" y="88"/>
                    </a:lnTo>
                    <a:lnTo>
                      <a:pt x="64" y="92"/>
                    </a:lnTo>
                    <a:lnTo>
                      <a:pt x="64" y="96"/>
                    </a:lnTo>
                    <a:lnTo>
                      <a:pt x="64" y="98"/>
                    </a:lnTo>
                    <a:lnTo>
                      <a:pt x="66" y="102"/>
                    </a:lnTo>
                    <a:lnTo>
                      <a:pt x="64" y="104"/>
                    </a:lnTo>
                    <a:lnTo>
                      <a:pt x="60" y="106"/>
                    </a:lnTo>
                    <a:lnTo>
                      <a:pt x="56" y="106"/>
                    </a:lnTo>
                    <a:lnTo>
                      <a:pt x="52" y="106"/>
                    </a:lnTo>
                    <a:lnTo>
                      <a:pt x="46" y="106"/>
                    </a:lnTo>
                    <a:lnTo>
                      <a:pt x="42" y="108"/>
                    </a:lnTo>
                    <a:lnTo>
                      <a:pt x="40" y="108"/>
                    </a:lnTo>
                    <a:lnTo>
                      <a:pt x="36" y="108"/>
                    </a:lnTo>
                    <a:lnTo>
                      <a:pt x="32" y="110"/>
                    </a:lnTo>
                    <a:lnTo>
                      <a:pt x="18" y="110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8" y="114"/>
                    </a:lnTo>
                    <a:lnTo>
                      <a:pt x="8" y="116"/>
                    </a:lnTo>
                    <a:lnTo>
                      <a:pt x="12" y="120"/>
                    </a:lnTo>
                    <a:lnTo>
                      <a:pt x="14" y="122"/>
                    </a:lnTo>
                    <a:lnTo>
                      <a:pt x="16" y="122"/>
                    </a:lnTo>
                    <a:lnTo>
                      <a:pt x="20" y="124"/>
                    </a:lnTo>
                    <a:lnTo>
                      <a:pt x="22" y="124"/>
                    </a:lnTo>
                    <a:lnTo>
                      <a:pt x="22" y="126"/>
                    </a:lnTo>
                    <a:lnTo>
                      <a:pt x="26" y="126"/>
                    </a:lnTo>
                    <a:lnTo>
                      <a:pt x="26" y="130"/>
                    </a:lnTo>
                    <a:lnTo>
                      <a:pt x="26" y="132"/>
                    </a:lnTo>
                    <a:lnTo>
                      <a:pt x="28" y="136"/>
                    </a:lnTo>
                    <a:lnTo>
                      <a:pt x="28" y="138"/>
                    </a:lnTo>
                    <a:lnTo>
                      <a:pt x="30" y="138"/>
                    </a:lnTo>
                    <a:lnTo>
                      <a:pt x="34" y="140"/>
                    </a:lnTo>
                    <a:lnTo>
                      <a:pt x="34" y="146"/>
                    </a:lnTo>
                    <a:lnTo>
                      <a:pt x="32" y="146"/>
                    </a:lnTo>
                    <a:lnTo>
                      <a:pt x="30" y="146"/>
                    </a:lnTo>
                    <a:lnTo>
                      <a:pt x="22" y="148"/>
                    </a:lnTo>
                    <a:lnTo>
                      <a:pt x="22" y="148"/>
                    </a:lnTo>
                    <a:lnTo>
                      <a:pt x="18" y="150"/>
                    </a:lnTo>
                    <a:lnTo>
                      <a:pt x="16" y="152"/>
                    </a:lnTo>
                    <a:lnTo>
                      <a:pt x="18" y="154"/>
                    </a:lnTo>
                    <a:lnTo>
                      <a:pt x="16" y="158"/>
                    </a:lnTo>
                    <a:lnTo>
                      <a:pt x="16" y="160"/>
                    </a:lnTo>
                    <a:lnTo>
                      <a:pt x="16" y="164"/>
                    </a:lnTo>
                    <a:lnTo>
                      <a:pt x="16" y="166"/>
                    </a:lnTo>
                    <a:lnTo>
                      <a:pt x="18" y="166"/>
                    </a:lnTo>
                    <a:lnTo>
                      <a:pt x="18" y="168"/>
                    </a:lnTo>
                    <a:lnTo>
                      <a:pt x="18" y="170"/>
                    </a:lnTo>
                    <a:lnTo>
                      <a:pt x="22" y="166"/>
                    </a:lnTo>
                    <a:lnTo>
                      <a:pt x="26" y="166"/>
                    </a:lnTo>
                    <a:lnTo>
                      <a:pt x="26" y="168"/>
                    </a:lnTo>
                    <a:lnTo>
                      <a:pt x="26" y="168"/>
                    </a:lnTo>
                    <a:lnTo>
                      <a:pt x="28" y="166"/>
                    </a:lnTo>
                    <a:lnTo>
                      <a:pt x="30" y="166"/>
                    </a:lnTo>
                    <a:lnTo>
                      <a:pt x="32" y="166"/>
                    </a:lnTo>
                    <a:lnTo>
                      <a:pt x="34" y="166"/>
                    </a:lnTo>
                    <a:lnTo>
                      <a:pt x="36" y="166"/>
                    </a:lnTo>
                    <a:lnTo>
                      <a:pt x="36" y="166"/>
                    </a:lnTo>
                    <a:lnTo>
                      <a:pt x="38" y="164"/>
                    </a:lnTo>
                    <a:lnTo>
                      <a:pt x="38" y="164"/>
                    </a:lnTo>
                    <a:lnTo>
                      <a:pt x="40" y="164"/>
                    </a:lnTo>
                    <a:lnTo>
                      <a:pt x="42" y="164"/>
                    </a:lnTo>
                    <a:lnTo>
                      <a:pt x="42" y="164"/>
                    </a:lnTo>
                    <a:lnTo>
                      <a:pt x="44" y="164"/>
                    </a:lnTo>
                    <a:lnTo>
                      <a:pt x="44" y="166"/>
                    </a:lnTo>
                    <a:lnTo>
                      <a:pt x="46" y="166"/>
                    </a:lnTo>
                    <a:lnTo>
                      <a:pt x="48" y="166"/>
                    </a:lnTo>
                    <a:lnTo>
                      <a:pt x="50" y="166"/>
                    </a:lnTo>
                    <a:lnTo>
                      <a:pt x="54" y="164"/>
                    </a:lnTo>
                    <a:lnTo>
                      <a:pt x="56" y="164"/>
                    </a:lnTo>
                    <a:lnTo>
                      <a:pt x="58" y="164"/>
                    </a:lnTo>
                    <a:lnTo>
                      <a:pt x="60" y="164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64" y="164"/>
                    </a:lnTo>
                    <a:lnTo>
                      <a:pt x="66" y="164"/>
                    </a:lnTo>
                    <a:lnTo>
                      <a:pt x="70" y="162"/>
                    </a:lnTo>
                    <a:lnTo>
                      <a:pt x="74" y="162"/>
                    </a:lnTo>
                    <a:lnTo>
                      <a:pt x="76" y="164"/>
                    </a:lnTo>
                    <a:lnTo>
                      <a:pt x="78" y="168"/>
                    </a:lnTo>
                    <a:lnTo>
                      <a:pt x="78" y="170"/>
                    </a:lnTo>
                    <a:lnTo>
                      <a:pt x="78" y="170"/>
                    </a:lnTo>
                    <a:lnTo>
                      <a:pt x="76" y="170"/>
                    </a:lnTo>
                    <a:lnTo>
                      <a:pt x="76" y="170"/>
                    </a:lnTo>
                    <a:lnTo>
                      <a:pt x="78" y="170"/>
                    </a:lnTo>
                    <a:lnTo>
                      <a:pt x="82" y="170"/>
                    </a:lnTo>
                    <a:lnTo>
                      <a:pt x="82" y="172"/>
                    </a:lnTo>
                    <a:lnTo>
                      <a:pt x="86" y="176"/>
                    </a:lnTo>
                    <a:lnTo>
                      <a:pt x="86" y="180"/>
                    </a:lnTo>
                    <a:lnTo>
                      <a:pt x="86" y="180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8" y="184"/>
                    </a:lnTo>
                    <a:lnTo>
                      <a:pt x="90" y="184"/>
                    </a:lnTo>
                    <a:lnTo>
                      <a:pt x="94" y="184"/>
                    </a:lnTo>
                    <a:lnTo>
                      <a:pt x="98" y="186"/>
                    </a:lnTo>
                    <a:lnTo>
                      <a:pt x="98" y="188"/>
                    </a:lnTo>
                    <a:lnTo>
                      <a:pt x="100" y="186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1" name="Mayotte">
                <a:extLst>
                  <a:ext uri="{FF2B5EF4-FFF2-40B4-BE49-F238E27FC236}">
                    <a16:creationId xmlns:a16="http://schemas.microsoft.com/office/drawing/2014/main" id="{FA2007BB-D5E9-4547-BF88-FC5C9BC4A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2548" y="4727682"/>
                <a:ext cx="7655" cy="7655"/>
              </a:xfrm>
              <a:custGeom>
                <a:avLst/>
                <a:gdLst>
                  <a:gd name="T0" fmla="*/ 0 w 4"/>
                  <a:gd name="T1" fmla="*/ 4 h 4"/>
                  <a:gd name="T2" fmla="*/ 0 w 4"/>
                  <a:gd name="T3" fmla="*/ 2 h 4"/>
                  <a:gd name="T4" fmla="*/ 0 w 4"/>
                  <a:gd name="T5" fmla="*/ 0 h 4"/>
                  <a:gd name="T6" fmla="*/ 2 w 4"/>
                  <a:gd name="T7" fmla="*/ 0 h 4"/>
                  <a:gd name="T8" fmla="*/ 4 w 4"/>
                  <a:gd name="T9" fmla="*/ 2 h 4"/>
                  <a:gd name="T10" fmla="*/ 0 w 4"/>
                  <a:gd name="T11" fmla="*/ 4 h 4"/>
                  <a:gd name="T12" fmla="*/ 0 w 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2" name="Afghanistan">
                <a:extLst>
                  <a:ext uri="{FF2B5EF4-FFF2-40B4-BE49-F238E27FC236}">
                    <a16:creationId xmlns:a16="http://schemas.microsoft.com/office/drawing/2014/main" id="{912E5798-4455-4756-8C73-A9BFAA1B0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4077" y="3437741"/>
                <a:ext cx="313873" cy="260285"/>
              </a:xfrm>
              <a:custGeom>
                <a:avLst/>
                <a:gdLst>
                  <a:gd name="T0" fmla="*/ 152 w 164"/>
                  <a:gd name="T1" fmla="*/ 12 h 136"/>
                  <a:gd name="T2" fmla="*/ 158 w 164"/>
                  <a:gd name="T3" fmla="*/ 12 h 136"/>
                  <a:gd name="T4" fmla="*/ 160 w 164"/>
                  <a:gd name="T5" fmla="*/ 18 h 136"/>
                  <a:gd name="T6" fmla="*/ 154 w 164"/>
                  <a:gd name="T7" fmla="*/ 26 h 136"/>
                  <a:gd name="T8" fmla="*/ 134 w 164"/>
                  <a:gd name="T9" fmla="*/ 28 h 136"/>
                  <a:gd name="T10" fmla="*/ 126 w 164"/>
                  <a:gd name="T11" fmla="*/ 34 h 136"/>
                  <a:gd name="T12" fmla="*/ 130 w 164"/>
                  <a:gd name="T13" fmla="*/ 50 h 136"/>
                  <a:gd name="T14" fmla="*/ 126 w 164"/>
                  <a:gd name="T15" fmla="*/ 64 h 136"/>
                  <a:gd name="T16" fmla="*/ 114 w 164"/>
                  <a:gd name="T17" fmla="*/ 66 h 136"/>
                  <a:gd name="T18" fmla="*/ 116 w 164"/>
                  <a:gd name="T19" fmla="*/ 72 h 136"/>
                  <a:gd name="T20" fmla="*/ 114 w 164"/>
                  <a:gd name="T21" fmla="*/ 80 h 136"/>
                  <a:gd name="T22" fmla="*/ 110 w 164"/>
                  <a:gd name="T23" fmla="*/ 86 h 136"/>
                  <a:gd name="T24" fmla="*/ 108 w 164"/>
                  <a:gd name="T25" fmla="*/ 92 h 136"/>
                  <a:gd name="T26" fmla="*/ 104 w 164"/>
                  <a:gd name="T27" fmla="*/ 98 h 136"/>
                  <a:gd name="T28" fmla="*/ 98 w 164"/>
                  <a:gd name="T29" fmla="*/ 100 h 136"/>
                  <a:gd name="T30" fmla="*/ 94 w 164"/>
                  <a:gd name="T31" fmla="*/ 100 h 136"/>
                  <a:gd name="T32" fmla="*/ 90 w 164"/>
                  <a:gd name="T33" fmla="*/ 106 h 136"/>
                  <a:gd name="T34" fmla="*/ 82 w 164"/>
                  <a:gd name="T35" fmla="*/ 108 h 136"/>
                  <a:gd name="T36" fmla="*/ 78 w 164"/>
                  <a:gd name="T37" fmla="*/ 114 h 136"/>
                  <a:gd name="T38" fmla="*/ 76 w 164"/>
                  <a:gd name="T39" fmla="*/ 122 h 136"/>
                  <a:gd name="T40" fmla="*/ 76 w 164"/>
                  <a:gd name="T41" fmla="*/ 130 h 136"/>
                  <a:gd name="T42" fmla="*/ 64 w 164"/>
                  <a:gd name="T43" fmla="*/ 132 h 136"/>
                  <a:gd name="T44" fmla="*/ 52 w 164"/>
                  <a:gd name="T45" fmla="*/ 134 h 136"/>
                  <a:gd name="T46" fmla="*/ 30 w 164"/>
                  <a:gd name="T47" fmla="*/ 136 h 136"/>
                  <a:gd name="T48" fmla="*/ 22 w 164"/>
                  <a:gd name="T49" fmla="*/ 118 h 136"/>
                  <a:gd name="T50" fmla="*/ 20 w 164"/>
                  <a:gd name="T51" fmla="*/ 104 h 136"/>
                  <a:gd name="T52" fmla="*/ 8 w 164"/>
                  <a:gd name="T53" fmla="*/ 98 h 136"/>
                  <a:gd name="T54" fmla="*/ 4 w 164"/>
                  <a:gd name="T55" fmla="*/ 84 h 136"/>
                  <a:gd name="T56" fmla="*/ 6 w 164"/>
                  <a:gd name="T57" fmla="*/ 76 h 136"/>
                  <a:gd name="T58" fmla="*/ 2 w 164"/>
                  <a:gd name="T59" fmla="*/ 68 h 136"/>
                  <a:gd name="T60" fmla="*/ 2 w 164"/>
                  <a:gd name="T61" fmla="*/ 64 h 136"/>
                  <a:gd name="T62" fmla="*/ 6 w 164"/>
                  <a:gd name="T63" fmla="*/ 58 h 136"/>
                  <a:gd name="T64" fmla="*/ 6 w 164"/>
                  <a:gd name="T65" fmla="*/ 54 h 136"/>
                  <a:gd name="T66" fmla="*/ 6 w 164"/>
                  <a:gd name="T67" fmla="*/ 48 h 136"/>
                  <a:gd name="T68" fmla="*/ 10 w 164"/>
                  <a:gd name="T69" fmla="*/ 48 h 136"/>
                  <a:gd name="T70" fmla="*/ 16 w 164"/>
                  <a:gd name="T71" fmla="*/ 48 h 136"/>
                  <a:gd name="T72" fmla="*/ 20 w 164"/>
                  <a:gd name="T73" fmla="*/ 50 h 136"/>
                  <a:gd name="T74" fmla="*/ 26 w 164"/>
                  <a:gd name="T75" fmla="*/ 50 h 136"/>
                  <a:gd name="T76" fmla="*/ 30 w 164"/>
                  <a:gd name="T77" fmla="*/ 44 h 136"/>
                  <a:gd name="T78" fmla="*/ 38 w 164"/>
                  <a:gd name="T79" fmla="*/ 40 h 136"/>
                  <a:gd name="T80" fmla="*/ 42 w 164"/>
                  <a:gd name="T81" fmla="*/ 36 h 136"/>
                  <a:gd name="T82" fmla="*/ 46 w 164"/>
                  <a:gd name="T83" fmla="*/ 28 h 136"/>
                  <a:gd name="T84" fmla="*/ 46 w 164"/>
                  <a:gd name="T85" fmla="*/ 22 h 136"/>
                  <a:gd name="T86" fmla="*/ 52 w 164"/>
                  <a:gd name="T87" fmla="*/ 20 h 136"/>
                  <a:gd name="T88" fmla="*/ 58 w 164"/>
                  <a:gd name="T89" fmla="*/ 16 h 136"/>
                  <a:gd name="T90" fmla="*/ 64 w 164"/>
                  <a:gd name="T91" fmla="*/ 18 h 136"/>
                  <a:gd name="T92" fmla="*/ 72 w 164"/>
                  <a:gd name="T93" fmla="*/ 22 h 136"/>
                  <a:gd name="T94" fmla="*/ 78 w 164"/>
                  <a:gd name="T95" fmla="*/ 20 h 136"/>
                  <a:gd name="T96" fmla="*/ 88 w 164"/>
                  <a:gd name="T97" fmla="*/ 22 h 136"/>
                  <a:gd name="T98" fmla="*/ 92 w 164"/>
                  <a:gd name="T99" fmla="*/ 18 h 136"/>
                  <a:gd name="T100" fmla="*/ 98 w 164"/>
                  <a:gd name="T101" fmla="*/ 20 h 136"/>
                  <a:gd name="T102" fmla="*/ 100 w 164"/>
                  <a:gd name="T103" fmla="*/ 18 h 136"/>
                  <a:gd name="T104" fmla="*/ 104 w 164"/>
                  <a:gd name="T105" fmla="*/ 14 h 136"/>
                  <a:gd name="T106" fmla="*/ 108 w 164"/>
                  <a:gd name="T107" fmla="*/ 16 h 136"/>
                  <a:gd name="T108" fmla="*/ 110 w 164"/>
                  <a:gd name="T109" fmla="*/ 8 h 136"/>
                  <a:gd name="T110" fmla="*/ 112 w 164"/>
                  <a:gd name="T111" fmla="*/ 0 h 136"/>
                  <a:gd name="T112" fmla="*/ 120 w 164"/>
                  <a:gd name="T113" fmla="*/ 2 h 136"/>
                  <a:gd name="T114" fmla="*/ 120 w 164"/>
                  <a:gd name="T115" fmla="*/ 10 h 136"/>
                  <a:gd name="T116" fmla="*/ 124 w 164"/>
                  <a:gd name="T117" fmla="*/ 16 h 136"/>
                  <a:gd name="T118" fmla="*/ 126 w 164"/>
                  <a:gd name="T119" fmla="*/ 24 h 136"/>
                  <a:gd name="T120" fmla="*/ 132 w 164"/>
                  <a:gd name="T121" fmla="*/ 28 h 136"/>
                  <a:gd name="T122" fmla="*/ 138 w 164"/>
                  <a:gd name="T123" fmla="*/ 22 h 136"/>
                  <a:gd name="T124" fmla="*/ 142 w 164"/>
                  <a:gd name="T125" fmla="*/ 1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4" h="136">
                    <a:moveTo>
                      <a:pt x="142" y="16"/>
                    </a:moveTo>
                    <a:lnTo>
                      <a:pt x="148" y="14"/>
                    </a:lnTo>
                    <a:lnTo>
                      <a:pt x="152" y="12"/>
                    </a:lnTo>
                    <a:lnTo>
                      <a:pt x="152" y="16"/>
                    </a:lnTo>
                    <a:lnTo>
                      <a:pt x="156" y="16"/>
                    </a:lnTo>
                    <a:lnTo>
                      <a:pt x="158" y="12"/>
                    </a:lnTo>
                    <a:lnTo>
                      <a:pt x="164" y="12"/>
                    </a:lnTo>
                    <a:lnTo>
                      <a:pt x="164" y="16"/>
                    </a:lnTo>
                    <a:lnTo>
                      <a:pt x="160" y="18"/>
                    </a:lnTo>
                    <a:lnTo>
                      <a:pt x="162" y="18"/>
                    </a:lnTo>
                    <a:lnTo>
                      <a:pt x="160" y="24"/>
                    </a:lnTo>
                    <a:lnTo>
                      <a:pt x="154" y="26"/>
                    </a:lnTo>
                    <a:lnTo>
                      <a:pt x="142" y="28"/>
                    </a:lnTo>
                    <a:lnTo>
                      <a:pt x="138" y="26"/>
                    </a:lnTo>
                    <a:lnTo>
                      <a:pt x="134" y="28"/>
                    </a:lnTo>
                    <a:lnTo>
                      <a:pt x="132" y="30"/>
                    </a:lnTo>
                    <a:lnTo>
                      <a:pt x="128" y="30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30" y="44"/>
                    </a:lnTo>
                    <a:lnTo>
                      <a:pt x="130" y="50"/>
                    </a:lnTo>
                    <a:lnTo>
                      <a:pt x="124" y="58"/>
                    </a:lnTo>
                    <a:lnTo>
                      <a:pt x="126" y="60"/>
                    </a:lnTo>
                    <a:lnTo>
                      <a:pt x="126" y="64"/>
                    </a:lnTo>
                    <a:lnTo>
                      <a:pt x="124" y="68"/>
                    </a:lnTo>
                    <a:lnTo>
                      <a:pt x="118" y="68"/>
                    </a:lnTo>
                    <a:lnTo>
                      <a:pt x="114" y="66"/>
                    </a:lnTo>
                    <a:lnTo>
                      <a:pt x="112" y="68"/>
                    </a:lnTo>
                    <a:lnTo>
                      <a:pt x="112" y="72"/>
                    </a:lnTo>
                    <a:lnTo>
                      <a:pt x="116" y="72"/>
                    </a:lnTo>
                    <a:lnTo>
                      <a:pt x="118" y="76"/>
                    </a:lnTo>
                    <a:lnTo>
                      <a:pt x="116" y="78"/>
                    </a:lnTo>
                    <a:lnTo>
                      <a:pt x="114" y="80"/>
                    </a:lnTo>
                    <a:lnTo>
                      <a:pt x="112" y="80"/>
                    </a:lnTo>
                    <a:lnTo>
                      <a:pt x="110" y="82"/>
                    </a:lnTo>
                    <a:lnTo>
                      <a:pt x="110" y="86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2"/>
                    </a:lnTo>
                    <a:lnTo>
                      <a:pt x="108" y="98"/>
                    </a:lnTo>
                    <a:lnTo>
                      <a:pt x="106" y="102"/>
                    </a:lnTo>
                    <a:lnTo>
                      <a:pt x="104" y="98"/>
                    </a:lnTo>
                    <a:lnTo>
                      <a:pt x="102" y="98"/>
                    </a:lnTo>
                    <a:lnTo>
                      <a:pt x="102" y="100"/>
                    </a:lnTo>
                    <a:lnTo>
                      <a:pt x="98" y="100"/>
                    </a:lnTo>
                    <a:lnTo>
                      <a:pt x="98" y="100"/>
                    </a:lnTo>
                    <a:lnTo>
                      <a:pt x="94" y="100"/>
                    </a:lnTo>
                    <a:lnTo>
                      <a:pt x="94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86" y="108"/>
                    </a:lnTo>
                    <a:lnTo>
                      <a:pt x="84" y="108"/>
                    </a:lnTo>
                    <a:lnTo>
                      <a:pt x="82" y="108"/>
                    </a:lnTo>
                    <a:lnTo>
                      <a:pt x="80" y="110"/>
                    </a:lnTo>
                    <a:lnTo>
                      <a:pt x="80" y="112"/>
                    </a:lnTo>
                    <a:lnTo>
                      <a:pt x="78" y="114"/>
                    </a:lnTo>
                    <a:lnTo>
                      <a:pt x="76" y="114"/>
                    </a:lnTo>
                    <a:lnTo>
                      <a:pt x="76" y="118"/>
                    </a:lnTo>
                    <a:lnTo>
                      <a:pt x="76" y="122"/>
                    </a:lnTo>
                    <a:lnTo>
                      <a:pt x="76" y="124"/>
                    </a:lnTo>
                    <a:lnTo>
                      <a:pt x="78" y="128"/>
                    </a:lnTo>
                    <a:lnTo>
                      <a:pt x="76" y="130"/>
                    </a:lnTo>
                    <a:lnTo>
                      <a:pt x="72" y="132"/>
                    </a:lnTo>
                    <a:lnTo>
                      <a:pt x="68" y="132"/>
                    </a:lnTo>
                    <a:lnTo>
                      <a:pt x="64" y="132"/>
                    </a:lnTo>
                    <a:lnTo>
                      <a:pt x="58" y="132"/>
                    </a:lnTo>
                    <a:lnTo>
                      <a:pt x="54" y="134"/>
                    </a:lnTo>
                    <a:lnTo>
                      <a:pt x="52" y="134"/>
                    </a:lnTo>
                    <a:lnTo>
                      <a:pt x="48" y="134"/>
                    </a:lnTo>
                    <a:lnTo>
                      <a:pt x="44" y="136"/>
                    </a:lnTo>
                    <a:lnTo>
                      <a:pt x="30" y="136"/>
                    </a:lnTo>
                    <a:lnTo>
                      <a:pt x="12" y="132"/>
                    </a:lnTo>
                    <a:lnTo>
                      <a:pt x="22" y="118"/>
                    </a:lnTo>
                    <a:lnTo>
                      <a:pt x="22" y="118"/>
                    </a:lnTo>
                    <a:lnTo>
                      <a:pt x="22" y="112"/>
                    </a:lnTo>
                    <a:lnTo>
                      <a:pt x="22" y="108"/>
                    </a:lnTo>
                    <a:lnTo>
                      <a:pt x="20" y="104"/>
                    </a:lnTo>
                    <a:lnTo>
                      <a:pt x="8" y="104"/>
                    </a:lnTo>
                    <a:lnTo>
                      <a:pt x="8" y="100"/>
                    </a:lnTo>
                    <a:lnTo>
                      <a:pt x="8" y="98"/>
                    </a:lnTo>
                    <a:lnTo>
                      <a:pt x="8" y="96"/>
                    </a:lnTo>
                    <a:lnTo>
                      <a:pt x="6" y="90"/>
                    </a:lnTo>
                    <a:lnTo>
                      <a:pt x="4" y="84"/>
                    </a:lnTo>
                    <a:lnTo>
                      <a:pt x="4" y="80"/>
                    </a:lnTo>
                    <a:lnTo>
                      <a:pt x="8" y="76"/>
                    </a:lnTo>
                    <a:lnTo>
                      <a:pt x="6" y="76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2" y="68"/>
                    </a:lnTo>
                    <a:lnTo>
                      <a:pt x="0" y="68"/>
                    </a:lnTo>
                    <a:lnTo>
                      <a:pt x="4" y="64"/>
                    </a:lnTo>
                    <a:lnTo>
                      <a:pt x="2" y="64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6" y="56"/>
                    </a:lnTo>
                    <a:lnTo>
                      <a:pt x="6" y="54"/>
                    </a:lnTo>
                    <a:lnTo>
                      <a:pt x="6" y="52"/>
                    </a:lnTo>
                    <a:lnTo>
                      <a:pt x="6" y="50"/>
                    </a:lnTo>
                    <a:lnTo>
                      <a:pt x="6" y="48"/>
                    </a:lnTo>
                    <a:lnTo>
                      <a:pt x="6" y="46"/>
                    </a:lnTo>
                    <a:lnTo>
                      <a:pt x="6" y="46"/>
                    </a:lnTo>
                    <a:lnTo>
                      <a:pt x="10" y="48"/>
                    </a:lnTo>
                    <a:lnTo>
                      <a:pt x="12" y="48"/>
                    </a:lnTo>
                    <a:lnTo>
                      <a:pt x="14" y="48"/>
                    </a:lnTo>
                    <a:lnTo>
                      <a:pt x="16" y="48"/>
                    </a:lnTo>
                    <a:lnTo>
                      <a:pt x="18" y="48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2" y="52"/>
                    </a:lnTo>
                    <a:lnTo>
                      <a:pt x="22" y="50"/>
                    </a:lnTo>
                    <a:lnTo>
                      <a:pt x="26" y="50"/>
                    </a:lnTo>
                    <a:lnTo>
                      <a:pt x="28" y="48"/>
                    </a:lnTo>
                    <a:lnTo>
                      <a:pt x="28" y="46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34" y="42"/>
                    </a:lnTo>
                    <a:lnTo>
                      <a:pt x="38" y="40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2" y="36"/>
                    </a:lnTo>
                    <a:lnTo>
                      <a:pt x="44" y="34"/>
                    </a:lnTo>
                    <a:lnTo>
                      <a:pt x="44" y="30"/>
                    </a:lnTo>
                    <a:lnTo>
                      <a:pt x="46" y="28"/>
                    </a:lnTo>
                    <a:lnTo>
                      <a:pt x="46" y="24"/>
                    </a:lnTo>
                    <a:lnTo>
                      <a:pt x="46" y="24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8" y="22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6" y="18"/>
                    </a:lnTo>
                    <a:lnTo>
                      <a:pt x="58" y="16"/>
                    </a:lnTo>
                    <a:lnTo>
                      <a:pt x="62" y="18"/>
                    </a:lnTo>
                    <a:lnTo>
                      <a:pt x="64" y="18"/>
                    </a:lnTo>
                    <a:lnTo>
                      <a:pt x="64" y="18"/>
                    </a:lnTo>
                    <a:lnTo>
                      <a:pt x="70" y="18"/>
                    </a:lnTo>
                    <a:lnTo>
                      <a:pt x="72" y="18"/>
                    </a:lnTo>
                    <a:lnTo>
                      <a:pt x="72" y="22"/>
                    </a:lnTo>
                    <a:lnTo>
                      <a:pt x="74" y="22"/>
                    </a:lnTo>
                    <a:lnTo>
                      <a:pt x="76" y="20"/>
                    </a:lnTo>
                    <a:lnTo>
                      <a:pt x="78" y="20"/>
                    </a:lnTo>
                    <a:lnTo>
                      <a:pt x="82" y="24"/>
                    </a:lnTo>
                    <a:lnTo>
                      <a:pt x="84" y="24"/>
                    </a:lnTo>
                    <a:lnTo>
                      <a:pt x="88" y="22"/>
                    </a:lnTo>
                    <a:lnTo>
                      <a:pt x="90" y="22"/>
                    </a:lnTo>
                    <a:lnTo>
                      <a:pt x="92" y="20"/>
                    </a:lnTo>
                    <a:lnTo>
                      <a:pt x="92" y="18"/>
                    </a:lnTo>
                    <a:lnTo>
                      <a:pt x="94" y="18"/>
                    </a:lnTo>
                    <a:lnTo>
                      <a:pt x="96" y="18"/>
                    </a:lnTo>
                    <a:lnTo>
                      <a:pt x="98" y="20"/>
                    </a:lnTo>
                    <a:lnTo>
                      <a:pt x="102" y="20"/>
                    </a:lnTo>
                    <a:lnTo>
                      <a:pt x="100" y="18"/>
                    </a:lnTo>
                    <a:lnTo>
                      <a:pt x="100" y="18"/>
                    </a:lnTo>
                    <a:lnTo>
                      <a:pt x="100" y="16"/>
                    </a:lnTo>
                    <a:lnTo>
                      <a:pt x="102" y="16"/>
                    </a:lnTo>
                    <a:lnTo>
                      <a:pt x="104" y="14"/>
                    </a:lnTo>
                    <a:lnTo>
                      <a:pt x="104" y="14"/>
                    </a:lnTo>
                    <a:lnTo>
                      <a:pt x="104" y="16"/>
                    </a:lnTo>
                    <a:lnTo>
                      <a:pt x="108" y="16"/>
                    </a:lnTo>
                    <a:lnTo>
                      <a:pt x="110" y="12"/>
                    </a:lnTo>
                    <a:lnTo>
                      <a:pt x="108" y="10"/>
                    </a:lnTo>
                    <a:lnTo>
                      <a:pt x="110" y="8"/>
                    </a:lnTo>
                    <a:lnTo>
                      <a:pt x="112" y="6"/>
                    </a:lnTo>
                    <a:lnTo>
                      <a:pt x="112" y="2"/>
                    </a:lnTo>
                    <a:lnTo>
                      <a:pt x="112" y="0"/>
                    </a:lnTo>
                    <a:lnTo>
                      <a:pt x="116" y="0"/>
                    </a:lnTo>
                    <a:lnTo>
                      <a:pt x="118" y="2"/>
                    </a:lnTo>
                    <a:lnTo>
                      <a:pt x="120" y="2"/>
                    </a:lnTo>
                    <a:lnTo>
                      <a:pt x="120" y="4"/>
                    </a:lnTo>
                    <a:lnTo>
                      <a:pt x="120" y="8"/>
                    </a:lnTo>
                    <a:lnTo>
                      <a:pt x="120" y="10"/>
                    </a:lnTo>
                    <a:lnTo>
                      <a:pt x="122" y="10"/>
                    </a:lnTo>
                    <a:lnTo>
                      <a:pt x="124" y="12"/>
                    </a:lnTo>
                    <a:lnTo>
                      <a:pt x="124" y="16"/>
                    </a:lnTo>
                    <a:lnTo>
                      <a:pt x="124" y="18"/>
                    </a:lnTo>
                    <a:lnTo>
                      <a:pt x="124" y="22"/>
                    </a:lnTo>
                    <a:lnTo>
                      <a:pt x="126" y="24"/>
                    </a:lnTo>
                    <a:lnTo>
                      <a:pt x="126" y="26"/>
                    </a:lnTo>
                    <a:lnTo>
                      <a:pt x="128" y="28"/>
                    </a:lnTo>
                    <a:lnTo>
                      <a:pt x="132" y="28"/>
                    </a:lnTo>
                    <a:lnTo>
                      <a:pt x="132" y="26"/>
                    </a:lnTo>
                    <a:lnTo>
                      <a:pt x="134" y="24"/>
                    </a:lnTo>
                    <a:lnTo>
                      <a:pt x="138" y="22"/>
                    </a:lnTo>
                    <a:lnTo>
                      <a:pt x="140" y="22"/>
                    </a:lnTo>
                    <a:lnTo>
                      <a:pt x="140" y="18"/>
                    </a:lnTo>
                    <a:lnTo>
                      <a:pt x="142" y="16"/>
                    </a:lnTo>
                    <a:close/>
                  </a:path>
                </a:pathLst>
              </a:custGeom>
              <a:grpFill/>
              <a:ln w="6350">
                <a:solidFill>
                  <a:srgbClr val="E2D8F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0983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2B2C6C-9930-4E19-98CD-5B2A75D8C3E0}"/>
              </a:ext>
            </a:extLst>
          </p:cNvPr>
          <p:cNvSpPr>
            <a:spLocks/>
          </p:cNvSpPr>
          <p:nvPr/>
        </p:nvSpPr>
        <p:spPr>
          <a:xfrm>
            <a:off x="0" y="28206700"/>
            <a:ext cx="42803763" cy="2068514"/>
          </a:xfrm>
          <a:prstGeom prst="rect">
            <a:avLst/>
          </a:prstGeom>
          <a:solidFill>
            <a:srgbClr val="F6A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8D3856C-28DD-476D-BDE0-CD01E6B31FD6}"/>
              </a:ext>
            </a:extLst>
          </p:cNvPr>
          <p:cNvSpPr>
            <a:spLocks/>
          </p:cNvSpPr>
          <p:nvPr/>
        </p:nvSpPr>
        <p:spPr>
          <a:xfrm>
            <a:off x="0" y="5162553"/>
            <a:ext cx="21096292" cy="25112662"/>
          </a:xfrm>
          <a:custGeom>
            <a:avLst/>
            <a:gdLst>
              <a:gd name="connsiteX0" fmla="*/ 0 w 21096292"/>
              <a:gd name="connsiteY0" fmla="*/ 0 h 25112662"/>
              <a:gd name="connsiteX1" fmla="*/ 21096292 w 21096292"/>
              <a:gd name="connsiteY1" fmla="*/ 0 h 25112662"/>
              <a:gd name="connsiteX2" fmla="*/ 14818137 w 21096292"/>
              <a:gd name="connsiteY2" fmla="*/ 25112662 h 25112662"/>
              <a:gd name="connsiteX3" fmla="*/ 0 w 21096292"/>
              <a:gd name="connsiteY3" fmla="*/ 25112662 h 2511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96292" h="25112662">
                <a:moveTo>
                  <a:pt x="0" y="0"/>
                </a:moveTo>
                <a:lnTo>
                  <a:pt x="21096292" y="0"/>
                </a:lnTo>
                <a:lnTo>
                  <a:pt x="14818137" y="25112662"/>
                </a:lnTo>
                <a:lnTo>
                  <a:pt x="0" y="25112662"/>
                </a:lnTo>
                <a:close/>
              </a:path>
            </a:pathLst>
          </a:custGeom>
          <a:solidFill>
            <a:srgbClr val="19243F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endParaRPr lang="en-GB" sz="3530" kern="0">
              <a:solidFill>
                <a:srgbClr val="3F3F3F"/>
              </a:solidFill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86A47-3EBD-469D-87FD-73AA2CD2FC1A}"/>
              </a:ext>
            </a:extLst>
          </p:cNvPr>
          <p:cNvSpPr txBox="1"/>
          <p:nvPr/>
        </p:nvSpPr>
        <p:spPr>
          <a:xfrm>
            <a:off x="1853910" y="774700"/>
            <a:ext cx="29169015" cy="2481263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Autofit/>
          </a:bodyPr>
          <a:lstStyle/>
          <a:p>
            <a:pPr defTabSz="1751511"/>
            <a:r>
              <a:rPr lang="en-GB" sz="9000" b="1">
                <a:solidFill>
                  <a:prstClr val="white"/>
                </a:solidFill>
                <a:latin typeface="Montserrat" panose="02000505000000020004" pitchFamily="2" charset="0"/>
                <a:cs typeface="Segoe UI Semilight" panose="020B0402040204020203" pitchFamily="34" charset="0"/>
              </a:rPr>
              <a:t>[Punchy title]</a:t>
            </a:r>
            <a:endParaRPr lang="en-GB" sz="9000" i="1">
              <a:solidFill>
                <a:prstClr val="white"/>
              </a:solidFill>
              <a:latin typeface="Montserrat" panose="02000505000000020004" pitchFamily="2" charset="0"/>
              <a:cs typeface="Segoe UI Semilight" panose="020B04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2FFE6-A08A-46C1-A8B1-A8C427260EF9}"/>
              </a:ext>
            </a:extLst>
          </p:cNvPr>
          <p:cNvSpPr txBox="1">
            <a:spLocks/>
          </p:cNvSpPr>
          <p:nvPr/>
        </p:nvSpPr>
        <p:spPr>
          <a:xfrm>
            <a:off x="1853911" y="3830638"/>
            <a:ext cx="29169016" cy="757237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Autofit/>
          </a:bodyPr>
          <a:lstStyle/>
          <a:p>
            <a:pPr defTabSz="1751511"/>
            <a:r>
              <a:rPr lang="en-GB" sz="6000" i="1">
                <a:solidFill>
                  <a:srgbClr val="F6AA16"/>
                </a:solidFill>
                <a:latin typeface="Georgia" panose="02040502050405020303" pitchFamily="18" charset="0"/>
                <a:cs typeface="Segoe UI Semilight" panose="020B0402040204020203" pitchFamily="34" charset="0"/>
              </a:rPr>
              <a:t>Authors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3DC68C-B269-4275-B68E-8F0CD0299E42}"/>
              </a:ext>
            </a:extLst>
          </p:cNvPr>
          <p:cNvGrpSpPr/>
          <p:nvPr/>
        </p:nvGrpSpPr>
        <p:grpSpPr>
          <a:xfrm>
            <a:off x="21707476" y="5164136"/>
            <a:ext cx="9315451" cy="5184776"/>
            <a:chOff x="655639" y="3499991"/>
            <a:chExt cx="6795820" cy="4488412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AEFC166-E971-44DA-9A1E-6F045E82ADBE}"/>
                </a:ext>
              </a:extLst>
            </p:cNvPr>
            <p:cNvSpPr/>
            <p:nvPr/>
          </p:nvSpPr>
          <p:spPr>
            <a:xfrm>
              <a:off x="655640" y="3499991"/>
              <a:ext cx="6795819" cy="747957"/>
            </a:xfrm>
            <a:prstGeom prst="parallelogram">
              <a:avLst>
                <a:gd name="adj" fmla="val 25000"/>
              </a:avLst>
            </a:prstGeom>
            <a:solidFill>
              <a:srgbClr val="F6AA16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r>
                <a:rPr lang="en-US" sz="6000" b="1" kern="0">
                  <a:solidFill>
                    <a:prstClr val="white"/>
                  </a:solidFill>
                  <a:latin typeface="Montserrat" panose="02000505000000020004" pitchFamily="2" charset="0"/>
                </a:rPr>
                <a:t>Heading</a:t>
              </a:r>
              <a:endParaRPr lang="en-GB" sz="6000" b="1" kern="0">
                <a:solidFill>
                  <a:prstClr val="white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D037D7-B8B4-4C16-ABD8-ACA55428A9EB}"/>
                </a:ext>
              </a:extLst>
            </p:cNvPr>
            <p:cNvSpPr/>
            <p:nvPr/>
          </p:nvSpPr>
          <p:spPr>
            <a:xfrm>
              <a:off x="655639" y="4247948"/>
              <a:ext cx="6691589" cy="3740455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269676" indent="-269676" defTabSz="1751511">
                <a:spcAft>
                  <a:spcPts val="4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sz="3600" kern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[Insert text here]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B5273AA-3E19-4D7F-8460-F8D9CDEB9DCD}"/>
              </a:ext>
            </a:extLst>
          </p:cNvPr>
          <p:cNvSpPr txBox="1"/>
          <p:nvPr/>
        </p:nvSpPr>
        <p:spPr>
          <a:xfrm>
            <a:off x="1853911" y="8045450"/>
            <a:ext cx="19242377" cy="8064500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anchor="ctr">
            <a:normAutofit/>
          </a:bodyPr>
          <a:lstStyle/>
          <a:p>
            <a:pPr defTabSz="1751511"/>
            <a:r>
              <a:rPr lang="en-GB" sz="7500">
                <a:solidFill>
                  <a:srgbClr val="FFFFFF"/>
                </a:solidFill>
                <a:latin typeface="Montserrat" panose="02000505000000020004" pitchFamily="2" charset="0"/>
              </a:rPr>
              <a:t>[Summarise your </a:t>
            </a:r>
            <a:r>
              <a:rPr lang="en-GB" sz="7500" b="1">
                <a:solidFill>
                  <a:srgbClr val="F6AA16"/>
                </a:solidFill>
                <a:latin typeface="Montserrat" panose="02000505000000020004" pitchFamily="2" charset="0"/>
              </a:rPr>
              <a:t>main</a:t>
            </a:r>
            <a:r>
              <a:rPr lang="en-GB" sz="7500" b="1">
                <a:solidFill>
                  <a:prstClr val="white"/>
                </a:solidFill>
                <a:latin typeface="Montserrat" panose="02000505000000020004" pitchFamily="2" charset="0"/>
              </a:rPr>
              <a:t> </a:t>
            </a:r>
            <a:r>
              <a:rPr lang="en-GB" sz="7500" b="1">
                <a:solidFill>
                  <a:srgbClr val="F6AA16"/>
                </a:solidFill>
                <a:latin typeface="Montserrat" panose="02000505000000020004" pitchFamily="2" charset="0"/>
              </a:rPr>
              <a:t>finding</a:t>
            </a:r>
            <a:r>
              <a:rPr lang="en-GB" sz="7500" b="1">
                <a:solidFill>
                  <a:prstClr val="white"/>
                </a:solidFill>
                <a:latin typeface="Montserrat" panose="02000505000000020004" pitchFamily="2" charset="0"/>
              </a:rPr>
              <a:t> </a:t>
            </a:r>
            <a:r>
              <a:rPr lang="en-GB" sz="7500">
                <a:solidFill>
                  <a:srgbClr val="FFFFFF"/>
                </a:solidFill>
                <a:latin typeface="Montserrat" panose="02000505000000020004" pitchFamily="2" charset="0"/>
              </a:rPr>
              <a:t>here in a </a:t>
            </a:r>
            <a:r>
              <a:rPr lang="en-GB" sz="7500" b="1">
                <a:solidFill>
                  <a:srgbClr val="F6AA16"/>
                </a:solidFill>
                <a:latin typeface="Montserrat" panose="02000505000000020004" pitchFamily="2" charset="0"/>
              </a:rPr>
              <a:t>clear</a:t>
            </a:r>
            <a:r>
              <a:rPr lang="en-GB" sz="7500">
                <a:solidFill>
                  <a:prstClr val="white"/>
                </a:solidFill>
                <a:latin typeface="Montserrat" panose="02000505000000020004" pitchFamily="2" charset="0"/>
              </a:rPr>
              <a:t> </a:t>
            </a:r>
            <a:r>
              <a:rPr lang="en-GB" sz="7500">
                <a:solidFill>
                  <a:srgbClr val="FFFFFF"/>
                </a:solidFill>
                <a:latin typeface="Montserrat" panose="02000505000000020004" pitchFamily="2" charset="0"/>
              </a:rPr>
              <a:t>and</a:t>
            </a:r>
            <a:r>
              <a:rPr lang="en-GB" sz="7500">
                <a:solidFill>
                  <a:prstClr val="white"/>
                </a:solidFill>
                <a:latin typeface="Montserrat" panose="02000505000000020004" pitchFamily="2" charset="0"/>
              </a:rPr>
              <a:t> </a:t>
            </a:r>
            <a:r>
              <a:rPr lang="en-GB" sz="7500" b="1">
                <a:solidFill>
                  <a:srgbClr val="F6AA16"/>
                </a:solidFill>
                <a:latin typeface="Montserrat" panose="02000505000000020004" pitchFamily="2" charset="0"/>
              </a:rPr>
              <a:t>concise</a:t>
            </a:r>
            <a:r>
              <a:rPr lang="en-GB" sz="7500">
                <a:solidFill>
                  <a:prstClr val="white"/>
                </a:solidFill>
                <a:latin typeface="Montserrat" panose="02000505000000020004" pitchFamily="2" charset="0"/>
              </a:rPr>
              <a:t> </a:t>
            </a:r>
            <a:r>
              <a:rPr lang="en-GB" sz="7500">
                <a:solidFill>
                  <a:srgbClr val="FFFFFF"/>
                </a:solidFill>
                <a:latin typeface="Montserrat" panose="02000505000000020004" pitchFamily="2" charset="0"/>
              </a:rPr>
              <a:t>sentence]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C10B2A-F368-430E-A5AF-5710ECA0535B}"/>
              </a:ext>
            </a:extLst>
          </p:cNvPr>
          <p:cNvSpPr/>
          <p:nvPr/>
        </p:nvSpPr>
        <p:spPr>
          <a:xfrm>
            <a:off x="1853911" y="16684625"/>
            <a:ext cx="19242377" cy="80645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5739" tIns="177927" rIns="215739" bIns="177927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751511">
              <a:spcAft>
                <a:spcPts val="599"/>
              </a:spcAft>
              <a:defRPr/>
            </a:pPr>
            <a:r>
              <a:rPr lang="en-GB" sz="3600" b="1" kern="0">
                <a:solidFill>
                  <a:srgbClr val="19243F"/>
                </a:solidFill>
                <a:latin typeface="Georgia" panose="02040502050405020303" pitchFamily="18" charset="0"/>
              </a:rPr>
              <a:t>Key figure</a:t>
            </a:r>
          </a:p>
          <a:p>
            <a:pPr algn="ctr" defTabSz="1751511">
              <a:defRPr/>
            </a:pPr>
            <a:r>
              <a:rPr lang="en-GB" sz="3600" kern="0">
                <a:solidFill>
                  <a:srgbClr val="202E50"/>
                </a:solidFill>
                <a:latin typeface="Georgia" panose="02040502050405020303" pitchFamily="18" charset="0"/>
              </a:rPr>
              <a:t>Visualize your findings with an image, graphic, or a key figure.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C32188-D415-42D0-97A2-AE8D587978CC}"/>
              </a:ext>
            </a:extLst>
          </p:cNvPr>
          <p:cNvGrpSpPr/>
          <p:nvPr/>
        </p:nvGrpSpPr>
        <p:grpSpPr>
          <a:xfrm>
            <a:off x="21707476" y="10925175"/>
            <a:ext cx="9315451" cy="5184776"/>
            <a:chOff x="655639" y="3499991"/>
            <a:chExt cx="6795820" cy="4488412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DCDFD51C-2639-43B6-BB07-E4E12E03016B}"/>
                </a:ext>
              </a:extLst>
            </p:cNvPr>
            <p:cNvSpPr/>
            <p:nvPr/>
          </p:nvSpPr>
          <p:spPr>
            <a:xfrm>
              <a:off x="655640" y="3499991"/>
              <a:ext cx="6795819" cy="747957"/>
            </a:xfrm>
            <a:prstGeom prst="parallelogram">
              <a:avLst>
                <a:gd name="adj" fmla="val 25000"/>
              </a:avLst>
            </a:prstGeom>
            <a:solidFill>
              <a:srgbClr val="F6AA16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r>
                <a:rPr lang="en-US" sz="6000" b="1" kern="0">
                  <a:solidFill>
                    <a:prstClr val="white"/>
                  </a:solidFill>
                  <a:latin typeface="Montserrat" panose="02000505000000020004" pitchFamily="2" charset="0"/>
                </a:rPr>
                <a:t>Heading</a:t>
              </a:r>
              <a:endParaRPr lang="en-GB" sz="6000" b="1" kern="0">
                <a:solidFill>
                  <a:prstClr val="white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6BA5854-F806-4A6D-B6AD-6A18F9149979}"/>
                </a:ext>
              </a:extLst>
            </p:cNvPr>
            <p:cNvSpPr/>
            <p:nvPr/>
          </p:nvSpPr>
          <p:spPr>
            <a:xfrm>
              <a:off x="655639" y="4247948"/>
              <a:ext cx="6691589" cy="3740455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269676" indent="-269676" defTabSz="1751511">
                <a:spcAft>
                  <a:spcPts val="4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sz="3600" kern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[Insert text here]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96CE6F5-9F48-481D-9670-7640F3ED2BA9}"/>
              </a:ext>
            </a:extLst>
          </p:cNvPr>
          <p:cNvGrpSpPr/>
          <p:nvPr/>
        </p:nvGrpSpPr>
        <p:grpSpPr>
          <a:xfrm>
            <a:off x="21707476" y="16686213"/>
            <a:ext cx="9315451" cy="5184776"/>
            <a:chOff x="655639" y="3499991"/>
            <a:chExt cx="6795820" cy="4488412"/>
          </a:xfrm>
        </p:grpSpPr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52E4CAAF-5741-49E5-85EF-42C852E203BF}"/>
                </a:ext>
              </a:extLst>
            </p:cNvPr>
            <p:cNvSpPr/>
            <p:nvPr/>
          </p:nvSpPr>
          <p:spPr>
            <a:xfrm>
              <a:off x="655640" y="3499991"/>
              <a:ext cx="6795819" cy="747957"/>
            </a:xfrm>
            <a:prstGeom prst="parallelogram">
              <a:avLst>
                <a:gd name="adj" fmla="val 25000"/>
              </a:avLst>
            </a:prstGeom>
            <a:solidFill>
              <a:srgbClr val="F6AA16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r>
                <a:rPr lang="en-US" sz="6000" b="1" kern="0">
                  <a:solidFill>
                    <a:prstClr val="white"/>
                  </a:solidFill>
                  <a:latin typeface="Montserrat" panose="02000505000000020004" pitchFamily="2" charset="0"/>
                </a:rPr>
                <a:t>Heading</a:t>
              </a:r>
              <a:endParaRPr lang="en-GB" sz="6000" b="1" kern="0">
                <a:solidFill>
                  <a:prstClr val="white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EE8BF98-06CF-4413-81EC-F6F3E4A49739}"/>
                </a:ext>
              </a:extLst>
            </p:cNvPr>
            <p:cNvSpPr/>
            <p:nvPr/>
          </p:nvSpPr>
          <p:spPr>
            <a:xfrm>
              <a:off x="655639" y="4247948"/>
              <a:ext cx="6691589" cy="3740455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269676" indent="-269676" defTabSz="1751511">
                <a:spcAft>
                  <a:spcPts val="4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sz="3600" kern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[Insert text here]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4523F-4457-47C4-A675-3999074970BE}"/>
              </a:ext>
            </a:extLst>
          </p:cNvPr>
          <p:cNvGrpSpPr/>
          <p:nvPr/>
        </p:nvGrpSpPr>
        <p:grpSpPr>
          <a:xfrm>
            <a:off x="21707476" y="22445661"/>
            <a:ext cx="9315451" cy="5184776"/>
            <a:chOff x="655639" y="3499991"/>
            <a:chExt cx="6795820" cy="4488412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340E2D0-321D-4504-B21F-152DBCDF6155}"/>
                </a:ext>
              </a:extLst>
            </p:cNvPr>
            <p:cNvSpPr/>
            <p:nvPr/>
          </p:nvSpPr>
          <p:spPr>
            <a:xfrm>
              <a:off x="655640" y="3499991"/>
              <a:ext cx="6795819" cy="747957"/>
            </a:xfrm>
            <a:prstGeom prst="parallelogram">
              <a:avLst>
                <a:gd name="adj" fmla="val 25000"/>
              </a:avLst>
            </a:prstGeom>
            <a:solidFill>
              <a:srgbClr val="F6AA16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r>
                <a:rPr lang="en-US" sz="6000" b="1" kern="0">
                  <a:solidFill>
                    <a:prstClr val="white"/>
                  </a:solidFill>
                  <a:latin typeface="Montserrat" panose="02000505000000020004" pitchFamily="2" charset="0"/>
                </a:rPr>
                <a:t>Heading</a:t>
              </a:r>
              <a:endParaRPr lang="en-GB" sz="6000" b="1" kern="0">
                <a:solidFill>
                  <a:prstClr val="white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24F2A8-AD12-4BE7-AB65-9C3823323C77}"/>
                </a:ext>
              </a:extLst>
            </p:cNvPr>
            <p:cNvSpPr/>
            <p:nvPr/>
          </p:nvSpPr>
          <p:spPr>
            <a:xfrm>
              <a:off x="655639" y="4247948"/>
              <a:ext cx="6691589" cy="3740455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269676" indent="-269676" defTabSz="1751511">
                <a:spcAft>
                  <a:spcPts val="4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sz="3600" kern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[Insert text here]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D5CAB1-148E-4054-B1A9-B4D27F89FDA1}"/>
              </a:ext>
            </a:extLst>
          </p:cNvPr>
          <p:cNvGrpSpPr/>
          <p:nvPr/>
        </p:nvGrpSpPr>
        <p:grpSpPr>
          <a:xfrm>
            <a:off x="31634114" y="5168206"/>
            <a:ext cx="9315450" cy="8050012"/>
            <a:chOff x="7571943" y="22163852"/>
            <a:chExt cx="6444730" cy="754989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76CAE89-7E16-4F10-B4E1-232AA386AB3F}"/>
                </a:ext>
              </a:extLst>
            </p:cNvPr>
            <p:cNvSpPr>
              <a:spLocks/>
            </p:cNvSpPr>
            <p:nvPr/>
          </p:nvSpPr>
          <p:spPr>
            <a:xfrm>
              <a:off x="7571943" y="28734605"/>
              <a:ext cx="6444730" cy="979140"/>
            </a:xfrm>
            <a:prstGeom prst="rect">
              <a:avLst/>
            </a:prstGeom>
            <a:solidFill>
              <a:srgbClr val="F6AA16"/>
            </a:solidFill>
            <a:ln w="19050" cap="sq" cmpd="sng" algn="ctr">
              <a:solidFill>
                <a:srgbClr val="F6AA16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9783" tIns="89891" rIns="179783" bIns="89891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2800" i="1" kern="0">
                  <a:solidFill>
                    <a:srgbClr val="202E50"/>
                  </a:solidFill>
                  <a:latin typeface="Georgia" panose="02040502050405020303" pitchFamily="18" charset="0"/>
                </a:rPr>
                <a:t>[Insert figure heading here]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164214-4CDC-462B-A4FE-52D3C2BD0605}"/>
                </a:ext>
              </a:extLst>
            </p:cNvPr>
            <p:cNvSpPr/>
            <p:nvPr/>
          </p:nvSpPr>
          <p:spPr>
            <a:xfrm>
              <a:off x="7571943" y="22163852"/>
              <a:ext cx="6444730" cy="6570748"/>
            </a:xfrm>
            <a:prstGeom prst="rect">
              <a:avLst/>
            </a:prstGeom>
            <a:solidFill>
              <a:srgbClr val="FFFFFF"/>
            </a:solidFill>
            <a:ln w="19050" cap="sq" cmpd="sng" algn="ctr">
              <a:solidFill>
                <a:srgbClr val="F6AA16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2800" i="1" kern="0">
                  <a:solidFill>
                    <a:srgbClr val="202E50"/>
                  </a:solidFill>
                  <a:latin typeface="Georgia" panose="02040502050405020303" pitchFamily="18" charset="0"/>
                </a:rPr>
                <a:t>Figure placeholder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B7C137-50F7-4A81-9D97-429293455AE7}"/>
              </a:ext>
            </a:extLst>
          </p:cNvPr>
          <p:cNvGrpSpPr/>
          <p:nvPr/>
        </p:nvGrpSpPr>
        <p:grpSpPr>
          <a:xfrm>
            <a:off x="31634114" y="13798549"/>
            <a:ext cx="9315450" cy="5179002"/>
            <a:chOff x="7571943" y="22163853"/>
            <a:chExt cx="6444730" cy="754201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C4C5B30-DBF5-45DA-AC38-4D0DAA783091}"/>
                </a:ext>
              </a:extLst>
            </p:cNvPr>
            <p:cNvSpPr>
              <a:spLocks/>
            </p:cNvSpPr>
            <p:nvPr/>
          </p:nvSpPr>
          <p:spPr>
            <a:xfrm>
              <a:off x="7571943" y="28185521"/>
              <a:ext cx="6444730" cy="1520343"/>
            </a:xfrm>
            <a:prstGeom prst="rect">
              <a:avLst/>
            </a:prstGeom>
            <a:solidFill>
              <a:srgbClr val="F6AA16"/>
            </a:solidFill>
            <a:ln w="19050" cap="sq" cmpd="sng" algn="ctr">
              <a:solidFill>
                <a:srgbClr val="F6AA16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9783" tIns="89891" rIns="179783" bIns="89891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2800" i="1" kern="0">
                  <a:solidFill>
                    <a:srgbClr val="202E50"/>
                  </a:solidFill>
                  <a:latin typeface="Georgia" panose="02040502050405020303" pitchFamily="18" charset="0"/>
                </a:rPr>
                <a:t>[Insert figure heading here]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DC2EF7F-2F3B-45CE-9B86-523FAD953269}"/>
                </a:ext>
              </a:extLst>
            </p:cNvPr>
            <p:cNvSpPr/>
            <p:nvPr/>
          </p:nvSpPr>
          <p:spPr>
            <a:xfrm>
              <a:off x="7571943" y="22163853"/>
              <a:ext cx="6444730" cy="6021662"/>
            </a:xfrm>
            <a:prstGeom prst="rect">
              <a:avLst/>
            </a:prstGeom>
            <a:solidFill>
              <a:srgbClr val="FFFFFF"/>
            </a:solidFill>
            <a:ln w="19050" cap="sq" cmpd="sng" algn="ctr">
              <a:solidFill>
                <a:srgbClr val="F6AA16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2800" i="1" kern="0">
                  <a:solidFill>
                    <a:srgbClr val="202E50"/>
                  </a:solidFill>
                  <a:latin typeface="Georgia" panose="02040502050405020303" pitchFamily="18" charset="0"/>
                </a:rPr>
                <a:t>Figure placeholder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2ED93FF-8280-4F1F-87F5-772501BBA5F9}"/>
              </a:ext>
            </a:extLst>
          </p:cNvPr>
          <p:cNvGrpSpPr/>
          <p:nvPr/>
        </p:nvGrpSpPr>
        <p:grpSpPr>
          <a:xfrm>
            <a:off x="31634114" y="19565938"/>
            <a:ext cx="9315450" cy="8064499"/>
            <a:chOff x="7571943" y="22163852"/>
            <a:chExt cx="6444730" cy="756348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13DD75-36EB-4B48-9444-C83C4EC0D678}"/>
                </a:ext>
              </a:extLst>
            </p:cNvPr>
            <p:cNvSpPr>
              <a:spLocks/>
            </p:cNvSpPr>
            <p:nvPr/>
          </p:nvSpPr>
          <p:spPr>
            <a:xfrm>
              <a:off x="7571943" y="28748192"/>
              <a:ext cx="6444730" cy="979140"/>
            </a:xfrm>
            <a:prstGeom prst="rect">
              <a:avLst/>
            </a:prstGeom>
            <a:solidFill>
              <a:srgbClr val="F6AA16"/>
            </a:solidFill>
            <a:ln w="19050" cap="sq" cmpd="sng" algn="ctr">
              <a:solidFill>
                <a:srgbClr val="F6AA16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9783" tIns="89891" rIns="179783" bIns="89891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2800" i="1" kern="0">
                  <a:solidFill>
                    <a:srgbClr val="202E50"/>
                  </a:solidFill>
                  <a:latin typeface="Georgia" panose="02040502050405020303" pitchFamily="18" charset="0"/>
                </a:rPr>
                <a:t>[Insert figure heading here]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A7953BD-2F17-4CEB-8F2C-C3E71A0C6035}"/>
                </a:ext>
              </a:extLst>
            </p:cNvPr>
            <p:cNvSpPr/>
            <p:nvPr/>
          </p:nvSpPr>
          <p:spPr>
            <a:xfrm>
              <a:off x="7571943" y="22163852"/>
              <a:ext cx="6444730" cy="6584338"/>
            </a:xfrm>
            <a:prstGeom prst="rect">
              <a:avLst/>
            </a:prstGeom>
            <a:solidFill>
              <a:srgbClr val="FFFFFF"/>
            </a:solidFill>
            <a:ln w="19050" cap="sq" cmpd="sng" algn="ctr">
              <a:solidFill>
                <a:srgbClr val="F6AA16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2800" i="1" kern="0">
                  <a:solidFill>
                    <a:srgbClr val="202E50"/>
                  </a:solidFill>
                  <a:latin typeface="Georgia" panose="02040502050405020303" pitchFamily="18" charset="0"/>
                </a:rPr>
                <a:t>Figure placeholder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5DF5AC3-05AC-4C50-BD65-0B0DD4886715}"/>
              </a:ext>
            </a:extLst>
          </p:cNvPr>
          <p:cNvSpPr/>
          <p:nvPr/>
        </p:nvSpPr>
        <p:spPr>
          <a:xfrm>
            <a:off x="6817374" y="28206700"/>
            <a:ext cx="4353864" cy="1476375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>
              <a:spcAft>
                <a:spcPts val="599"/>
              </a:spcAft>
              <a:defRPr/>
            </a:pPr>
            <a:r>
              <a:rPr lang="en-GB" sz="2800" i="1" kern="0">
                <a:solidFill>
                  <a:srgbClr val="F6AA16"/>
                </a:solidFill>
                <a:latin typeface="Georgia" panose="02040502050405020303" pitchFamily="18" charset="0"/>
              </a:rPr>
              <a:t>Institution Logo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9AE63-7D83-4E03-ADDB-431558704A24}"/>
              </a:ext>
            </a:extLst>
          </p:cNvPr>
          <p:cNvSpPr txBox="1">
            <a:spLocks/>
          </p:cNvSpPr>
          <p:nvPr/>
        </p:nvSpPr>
        <p:spPr>
          <a:xfrm>
            <a:off x="31634114" y="28376662"/>
            <a:ext cx="4284511" cy="1361984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defTabSz="1751511">
              <a:lnSpc>
                <a:spcPct val="120000"/>
              </a:lnSpc>
              <a:spcAft>
                <a:spcPts val="599"/>
              </a:spcAft>
            </a:pPr>
            <a:r>
              <a:rPr lang="en-US" sz="2400" b="1" kern="0">
                <a:solidFill>
                  <a:prstClr val="white"/>
                </a:solidFill>
                <a:latin typeface="Montserrat" panose="02000505000000020004" pitchFamily="2" charset="0"/>
              </a:rPr>
              <a:t>Dr. </a:t>
            </a:r>
            <a:r>
              <a:rPr lang="en-US" sz="2400" b="1" kern="0" err="1">
                <a:solidFill>
                  <a:prstClr val="white"/>
                </a:solidFill>
                <a:latin typeface="Montserrat" panose="02000505000000020004" pitchFamily="2" charset="0"/>
              </a:rPr>
              <a:t>BrightCarbon</a:t>
            </a:r>
            <a:r>
              <a:rPr lang="en-US" sz="2400" b="1" kern="0">
                <a:solidFill>
                  <a:prstClr val="white"/>
                </a:solidFill>
                <a:latin typeface="Montserrat" panose="02000505000000020004" pitchFamily="2" charset="0"/>
              </a:rPr>
              <a:t> </a:t>
            </a:r>
            <a:br>
              <a:rPr lang="en-US" sz="2000" b="1">
                <a:solidFill>
                  <a:prstClr val="white"/>
                </a:solidFill>
                <a:latin typeface="Montserrat" panose="02000505000000020004" pitchFamily="2" charset="0"/>
              </a:rPr>
            </a:br>
            <a:r>
              <a:rPr lang="en-US" kern="0" err="1">
                <a:solidFill>
                  <a:prstClr val="white"/>
                </a:solidFill>
                <a:latin typeface="Montserrat" panose="02000505000000020004" pitchFamily="2" charset="0"/>
              </a:rPr>
              <a:t>ABc</a:t>
            </a:r>
            <a:r>
              <a:rPr lang="en-US" kern="0">
                <a:solidFill>
                  <a:prstClr val="white"/>
                </a:solidFill>
                <a:latin typeface="Montserrat" panose="02000505000000020004" pitchFamily="2" charset="0"/>
              </a:rPr>
              <a:t>, </a:t>
            </a:r>
            <a:r>
              <a:rPr lang="en-US" kern="0" err="1">
                <a:solidFill>
                  <a:prstClr val="white"/>
                </a:solidFill>
                <a:latin typeface="Montserrat" panose="02000505000000020004" pitchFamily="2" charset="0"/>
              </a:rPr>
              <a:t>DeFG</a:t>
            </a:r>
            <a:r>
              <a:rPr lang="en-US" kern="0">
                <a:solidFill>
                  <a:prstClr val="white"/>
                </a:solidFill>
                <a:latin typeface="Montserrat" panose="02000505000000020004" pitchFamily="2" charset="0"/>
              </a:rPr>
              <a:t>, </a:t>
            </a:r>
            <a:r>
              <a:rPr lang="en-US" kern="0" err="1">
                <a:solidFill>
                  <a:prstClr val="white"/>
                </a:solidFill>
                <a:latin typeface="Montserrat" panose="02000505000000020004" pitchFamily="2" charset="0"/>
              </a:rPr>
              <a:t>HiJK</a:t>
            </a:r>
            <a:endParaRPr lang="en-US" sz="2400" kern="0">
              <a:solidFill>
                <a:prstClr val="white"/>
              </a:solidFill>
              <a:latin typeface="Montserrat" panose="02000505000000020004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8F09A5C-799C-4E87-9429-E56D3F5CD27E}"/>
              </a:ext>
            </a:extLst>
          </p:cNvPr>
          <p:cNvGrpSpPr/>
          <p:nvPr/>
        </p:nvGrpSpPr>
        <p:grpSpPr>
          <a:xfrm>
            <a:off x="36362961" y="28376662"/>
            <a:ext cx="4586603" cy="1176702"/>
            <a:chOff x="37456481" y="28459748"/>
            <a:chExt cx="2930583" cy="75184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E8B623-872C-4155-97A9-46F29397D47F}"/>
                </a:ext>
              </a:extLst>
            </p:cNvPr>
            <p:cNvSpPr txBox="1"/>
            <p:nvPr/>
          </p:nvSpPr>
          <p:spPr>
            <a:xfrm>
              <a:off x="37770741" y="28459748"/>
              <a:ext cx="2616323" cy="33710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1751511">
                <a:spcAft>
                  <a:spcPts val="848"/>
                </a:spcAft>
              </a:pPr>
              <a:r>
                <a:rPr lang="en-US" kern="0">
                  <a:solidFill>
                    <a:srgbClr val="202E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[Insert email address]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105DA4F-6093-4554-A3CA-6259FF4A09CE}"/>
                </a:ext>
              </a:extLst>
            </p:cNvPr>
            <p:cNvSpPr txBox="1"/>
            <p:nvPr/>
          </p:nvSpPr>
          <p:spPr>
            <a:xfrm>
              <a:off x="37770741" y="28874488"/>
              <a:ext cx="2616323" cy="33710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1751511">
                <a:spcAft>
                  <a:spcPts val="848"/>
                </a:spcAft>
              </a:pPr>
              <a:r>
                <a:rPr lang="en-US" kern="0">
                  <a:solidFill>
                    <a:srgbClr val="202E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[Insert twitter username]</a:t>
              </a:r>
            </a:p>
          </p:txBody>
        </p:sp>
        <p:pic>
          <p:nvPicPr>
            <p:cNvPr id="48" name="Graphic 47" descr="Envelope outline">
              <a:extLst>
                <a:ext uri="{FF2B5EF4-FFF2-40B4-BE49-F238E27FC236}">
                  <a16:creationId xmlns:a16="http://schemas.microsoft.com/office/drawing/2014/main" id="{D3BEFA4C-839B-4182-BAF8-9B07741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456481" y="28507485"/>
              <a:ext cx="235532" cy="241633"/>
            </a:xfrm>
            <a:prstGeom prst="rect">
              <a:avLst/>
            </a:prstGeom>
          </p:spPr>
        </p:pic>
        <p:sp>
          <p:nvSpPr>
            <p:cNvPr id="49" name="Graphic 3">
              <a:extLst>
                <a:ext uri="{FF2B5EF4-FFF2-40B4-BE49-F238E27FC236}">
                  <a16:creationId xmlns:a16="http://schemas.microsoft.com/office/drawing/2014/main" id="{DD856326-BF4C-49B5-A4FE-43A9B25F61F3}"/>
                </a:ext>
              </a:extLst>
            </p:cNvPr>
            <p:cNvSpPr/>
            <p:nvPr/>
          </p:nvSpPr>
          <p:spPr>
            <a:xfrm>
              <a:off x="37456779" y="28947724"/>
              <a:ext cx="234941" cy="190643"/>
            </a:xfrm>
            <a:custGeom>
              <a:avLst/>
              <a:gdLst>
                <a:gd name="connsiteX0" fmla="*/ 469046 w 470449"/>
                <a:gd name="connsiteY0" fmla="*/ 53244 h 381747"/>
                <a:gd name="connsiteX1" fmla="*/ 424987 w 470449"/>
                <a:gd name="connsiteY1" fmla="*/ 62689 h 381747"/>
                <a:gd name="connsiteX2" fmla="*/ 467904 w 470449"/>
                <a:gd name="connsiteY2" fmla="*/ 25816 h 381747"/>
                <a:gd name="connsiteX3" fmla="*/ 406552 w 470449"/>
                <a:gd name="connsiteY3" fmla="*/ 38071 h 381747"/>
                <a:gd name="connsiteX4" fmla="*/ 212800 w 470449"/>
                <a:gd name="connsiteY4" fmla="*/ 132327 h 381747"/>
                <a:gd name="connsiteX5" fmla="*/ 100011 w 470449"/>
                <a:gd name="connsiteY5" fmla="*/ 89212 h 381747"/>
                <a:gd name="connsiteX6" fmla="*/ 53757 w 470449"/>
                <a:gd name="connsiteY6" fmla="*/ 54213 h 381747"/>
                <a:gd name="connsiteX7" fmla="*/ 129713 w 470449"/>
                <a:gd name="connsiteY7" fmla="*/ 208606 h 381747"/>
                <a:gd name="connsiteX8" fmla="*/ 72587 w 470449"/>
                <a:gd name="connsiteY8" fmla="*/ 198328 h 381747"/>
                <a:gd name="connsiteX9" fmla="*/ 160454 w 470449"/>
                <a:gd name="connsiteY9" fmla="*/ 288622 h 381747"/>
                <a:gd name="connsiteX10" fmla="*/ -1403 w 470449"/>
                <a:gd name="connsiteY10" fmla="*/ 309321 h 381747"/>
                <a:gd name="connsiteX11" fmla="*/ 429905 w 470449"/>
                <a:gd name="connsiteY11" fmla="*/ 86456 h 38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449" h="381747">
                  <a:moveTo>
                    <a:pt x="469046" y="53244"/>
                  </a:moveTo>
                  <a:lnTo>
                    <a:pt x="424987" y="62689"/>
                  </a:lnTo>
                  <a:lnTo>
                    <a:pt x="467904" y="25816"/>
                  </a:lnTo>
                  <a:lnTo>
                    <a:pt x="406552" y="38071"/>
                  </a:lnTo>
                  <a:cubicBezTo>
                    <a:pt x="334408" y="-49214"/>
                    <a:pt x="188724" y="21752"/>
                    <a:pt x="212800" y="132327"/>
                  </a:cubicBezTo>
                  <a:cubicBezTo>
                    <a:pt x="184557" y="112062"/>
                    <a:pt x="135564" y="105523"/>
                    <a:pt x="100011" y="89212"/>
                  </a:cubicBezTo>
                  <a:cubicBezTo>
                    <a:pt x="51452" y="66931"/>
                    <a:pt x="56525" y="42681"/>
                    <a:pt x="53757" y="54213"/>
                  </a:cubicBezTo>
                  <a:cubicBezTo>
                    <a:pt x="32599" y="142910"/>
                    <a:pt x="109147" y="207464"/>
                    <a:pt x="129713" y="208606"/>
                  </a:cubicBezTo>
                  <a:cubicBezTo>
                    <a:pt x="110290" y="211461"/>
                    <a:pt x="72587" y="198328"/>
                    <a:pt x="72587" y="198328"/>
                  </a:cubicBezTo>
                  <a:cubicBezTo>
                    <a:pt x="72587" y="198328"/>
                    <a:pt x="72587" y="246882"/>
                    <a:pt x="160454" y="288622"/>
                  </a:cubicBezTo>
                  <a:cubicBezTo>
                    <a:pt x="110278" y="312116"/>
                    <a:pt x="53085" y="319323"/>
                    <a:pt x="-1403" y="309321"/>
                  </a:cubicBezTo>
                  <a:cubicBezTo>
                    <a:pt x="171519" y="478623"/>
                    <a:pt x="467410" y="323763"/>
                    <a:pt x="429905" y="86456"/>
                  </a:cubicBezTo>
                  <a:close/>
                </a:path>
              </a:pathLst>
            </a:custGeom>
            <a:noFill/>
            <a:ln w="11430" cap="flat">
              <a:solidFill>
                <a:srgbClr val="19243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sz="90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B97AC07C-443A-465C-8EE5-C179913D2D59}"/>
              </a:ext>
            </a:extLst>
          </p:cNvPr>
          <p:cNvSpPr/>
          <p:nvPr/>
        </p:nvSpPr>
        <p:spPr>
          <a:xfrm>
            <a:off x="21690015" y="28301951"/>
            <a:ext cx="9332909" cy="1381124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144000" rIns="9000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spcAft>
                <a:spcPts val="200"/>
              </a:spcAft>
              <a:defRPr/>
            </a:pPr>
            <a:r>
              <a:rPr lang="en-GB" sz="2400" b="1" kern="0">
                <a:solidFill>
                  <a:prstClr val="white"/>
                </a:solidFill>
                <a:latin typeface="Montserrat" panose="02000505000000020004" pitchFamily="2" charset="0"/>
              </a:rPr>
              <a:t>References</a:t>
            </a:r>
          </a:p>
          <a:p>
            <a:pPr defTabSz="1751511">
              <a:defRPr/>
            </a:pPr>
            <a:r>
              <a:rPr lang="en-GB" i="1" kern="0">
                <a:solidFill>
                  <a:prstClr val="white"/>
                </a:solidFill>
                <a:latin typeface="Georgia" panose="02040502050405020303" pitchFamily="18" charset="0"/>
              </a:rPr>
              <a:t>1.</a:t>
            </a:r>
          </a:p>
          <a:p>
            <a:pPr defTabSz="1751511">
              <a:defRPr/>
            </a:pPr>
            <a:r>
              <a:rPr lang="en-GB" i="1" kern="0">
                <a:solidFill>
                  <a:prstClr val="white"/>
                </a:solidFill>
                <a:latin typeface="Georgia" panose="02040502050405020303" pitchFamily="18" charset="0"/>
              </a:rPr>
              <a:t>2.</a:t>
            </a:r>
          </a:p>
          <a:p>
            <a:pPr defTabSz="1751511">
              <a:defRPr/>
            </a:pPr>
            <a:r>
              <a:rPr lang="en-GB" i="1" kern="0">
                <a:solidFill>
                  <a:prstClr val="white"/>
                </a:solidFill>
                <a:latin typeface="Georgia" panose="02040502050405020303" pitchFamily="18" charset="0"/>
              </a:rPr>
              <a:t>3.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B9BBBC-75E9-4488-BD96-9D46A278653E}"/>
              </a:ext>
            </a:extLst>
          </p:cNvPr>
          <p:cNvGrpSpPr>
            <a:grpSpLocks/>
          </p:cNvGrpSpPr>
          <p:nvPr/>
        </p:nvGrpSpPr>
        <p:grpSpPr>
          <a:xfrm>
            <a:off x="1853911" y="28206700"/>
            <a:ext cx="4447389" cy="1476375"/>
            <a:chOff x="31634112" y="774700"/>
            <a:chExt cx="8482028" cy="24675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223E70-E2E1-4B06-B758-85BA844F3F18}"/>
                </a:ext>
              </a:extLst>
            </p:cNvPr>
            <p:cNvSpPr>
              <a:spLocks/>
            </p:cNvSpPr>
            <p:nvPr/>
          </p:nvSpPr>
          <p:spPr>
            <a:xfrm>
              <a:off x="31634112" y="774700"/>
              <a:ext cx="2815017" cy="2467551"/>
            </a:xfrm>
            <a:prstGeom prst="rect">
              <a:avLst/>
            </a:prstGeom>
            <a:solidFill>
              <a:srgbClr val="FFFFF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2800" i="1" kern="0">
                  <a:solidFill>
                    <a:srgbClr val="F6AA16"/>
                  </a:solidFill>
                  <a:latin typeface="Georgia" panose="02040502050405020303" pitchFamily="18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QR code</a:t>
              </a:r>
              <a:endParaRPr lang="en-GB" sz="2800" i="1" kern="0">
                <a:solidFill>
                  <a:srgbClr val="F6AA1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E1DC705-CB09-4EC2-9106-66666AE31C0A}"/>
                </a:ext>
              </a:extLst>
            </p:cNvPr>
            <p:cNvSpPr/>
            <p:nvPr/>
          </p:nvSpPr>
          <p:spPr>
            <a:xfrm>
              <a:off x="35859286" y="1372174"/>
              <a:ext cx="4256854" cy="1272602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r>
                <a:rPr lang="en-GB" sz="1600" b="1" kern="0">
                  <a:solidFill>
                    <a:prstClr val="white"/>
                  </a:solidFill>
                  <a:latin typeface="Georgia" panose="02040502050405020303" pitchFamily="18" charset="0"/>
                </a:rPr>
                <a:t>Scan the QR code</a:t>
              </a:r>
              <a:r>
                <a:rPr lang="en-GB" sz="1600" kern="0">
                  <a:solidFill>
                    <a:prstClr val="white"/>
                  </a:solidFill>
                  <a:latin typeface="Georgia" panose="02040502050405020303" pitchFamily="18" charset="0"/>
                </a:rPr>
                <a:t> to download the </a:t>
              </a:r>
              <a:r>
                <a:rPr lang="en-GB" sz="1600" b="1" kern="0">
                  <a:solidFill>
                    <a:prstClr val="white"/>
                  </a:solidFill>
                  <a:latin typeface="Georgia" panose="02040502050405020303" pitchFamily="18" charset="0"/>
                </a:rPr>
                <a:t>full paper and poster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12BAA26-02AE-4516-8F19-25F7F61F12D5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34449128" y="2008476"/>
              <a:ext cx="1344924" cy="0"/>
            </a:xfrm>
            <a:prstGeom prst="line">
              <a:avLst/>
            </a:prstGeom>
            <a:noFill/>
            <a:ln w="50800" cap="sq" cmpd="sng" algn="ctr">
              <a:solidFill>
                <a:srgbClr val="F6AA1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27547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2B2C6C-9930-4E19-98CD-5B2A75D8C3E0}"/>
              </a:ext>
            </a:extLst>
          </p:cNvPr>
          <p:cNvSpPr>
            <a:spLocks/>
          </p:cNvSpPr>
          <p:nvPr/>
        </p:nvSpPr>
        <p:spPr>
          <a:xfrm>
            <a:off x="0" y="28206700"/>
            <a:ext cx="42803763" cy="2068514"/>
          </a:xfrm>
          <a:prstGeom prst="rect">
            <a:avLst/>
          </a:prstGeom>
          <a:solidFill>
            <a:srgbClr val="F6A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8D3856C-28DD-476D-BDE0-CD01E6B31FD6}"/>
              </a:ext>
            </a:extLst>
          </p:cNvPr>
          <p:cNvSpPr>
            <a:spLocks/>
          </p:cNvSpPr>
          <p:nvPr/>
        </p:nvSpPr>
        <p:spPr>
          <a:xfrm>
            <a:off x="0" y="5162553"/>
            <a:ext cx="21096292" cy="25112662"/>
          </a:xfrm>
          <a:custGeom>
            <a:avLst/>
            <a:gdLst>
              <a:gd name="connsiteX0" fmla="*/ 0 w 21096292"/>
              <a:gd name="connsiteY0" fmla="*/ 0 h 25112662"/>
              <a:gd name="connsiteX1" fmla="*/ 21096292 w 21096292"/>
              <a:gd name="connsiteY1" fmla="*/ 0 h 25112662"/>
              <a:gd name="connsiteX2" fmla="*/ 14818137 w 21096292"/>
              <a:gd name="connsiteY2" fmla="*/ 25112662 h 25112662"/>
              <a:gd name="connsiteX3" fmla="*/ 0 w 21096292"/>
              <a:gd name="connsiteY3" fmla="*/ 25112662 h 2511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96292" h="25112662">
                <a:moveTo>
                  <a:pt x="0" y="0"/>
                </a:moveTo>
                <a:lnTo>
                  <a:pt x="21096292" y="0"/>
                </a:lnTo>
                <a:lnTo>
                  <a:pt x="14818137" y="25112662"/>
                </a:lnTo>
                <a:lnTo>
                  <a:pt x="0" y="25112662"/>
                </a:lnTo>
                <a:close/>
              </a:path>
            </a:pathLst>
          </a:custGeom>
          <a:solidFill>
            <a:srgbClr val="19243F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endParaRPr lang="en-GB" sz="3530" kern="0">
              <a:solidFill>
                <a:srgbClr val="3F3F3F"/>
              </a:solidFill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86A47-3EBD-469D-87FD-73AA2CD2FC1A}"/>
              </a:ext>
            </a:extLst>
          </p:cNvPr>
          <p:cNvSpPr txBox="1"/>
          <p:nvPr/>
        </p:nvSpPr>
        <p:spPr>
          <a:xfrm>
            <a:off x="1853910" y="774700"/>
            <a:ext cx="29169015" cy="2481263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Autofit/>
          </a:bodyPr>
          <a:lstStyle/>
          <a:p>
            <a:pPr defTabSz="1751511"/>
            <a:r>
              <a:rPr lang="en-GB" sz="9000" b="1">
                <a:solidFill>
                  <a:prstClr val="white"/>
                </a:solidFill>
                <a:latin typeface="Montserrat" panose="02000505000000020004" pitchFamily="2" charset="0"/>
                <a:cs typeface="Segoe UI Semilight" panose="020B0402040204020203" pitchFamily="34" charset="0"/>
              </a:rPr>
              <a:t>Sticker sheet – Option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2FFE6-A08A-46C1-A8B1-A8C427260EF9}"/>
              </a:ext>
            </a:extLst>
          </p:cNvPr>
          <p:cNvSpPr txBox="1">
            <a:spLocks/>
          </p:cNvSpPr>
          <p:nvPr/>
        </p:nvSpPr>
        <p:spPr>
          <a:xfrm>
            <a:off x="1853911" y="3830638"/>
            <a:ext cx="29169016" cy="757237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Autofit/>
          </a:bodyPr>
          <a:lstStyle/>
          <a:p>
            <a:pPr defTabSz="1751511"/>
            <a:r>
              <a:rPr lang="en-GB" sz="6000" i="1">
                <a:solidFill>
                  <a:srgbClr val="F6AA16"/>
                </a:solidFill>
                <a:latin typeface="Georgia" panose="02040502050405020303" pitchFamily="18" charset="0"/>
                <a:cs typeface="Segoe UI Semilight" panose="020B0402040204020203" pitchFamily="34" charset="0"/>
              </a:rPr>
              <a:t>Copy and paste any of these elements on to your poster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AC8E83-04DA-4521-BAE6-C3B285F9AA2A}"/>
              </a:ext>
            </a:extLst>
          </p:cNvPr>
          <p:cNvSpPr>
            <a:spLocks/>
          </p:cNvSpPr>
          <p:nvPr/>
        </p:nvSpPr>
        <p:spPr>
          <a:xfrm>
            <a:off x="1853910" y="8045450"/>
            <a:ext cx="9317327" cy="4162911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600"/>
              </a:spcAft>
              <a:defRPr/>
            </a:pPr>
            <a:r>
              <a:rPr lang="en-GB" sz="3600" b="1" kern="0">
                <a:solidFill>
                  <a:schemeClr val="bg1"/>
                </a:solidFill>
                <a:latin typeface="Montserrat" panose="02000505000000020004" pitchFamily="2" charset="0"/>
              </a:rPr>
              <a:t>Heading/text boxes</a:t>
            </a:r>
          </a:p>
          <a:p>
            <a:pPr defTabSz="1751511">
              <a:spcAft>
                <a:spcPts val="400"/>
              </a:spcAft>
              <a:defRPr/>
            </a:pPr>
            <a:r>
              <a:rPr lang="en-GB" sz="3600" ker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Heading: </a:t>
            </a:r>
            <a:r>
              <a:rPr lang="en-GB" sz="3600" kern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Monsterrat</a:t>
            </a:r>
            <a:r>
              <a:rPr lang="en-GB" sz="3600" ker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white, bold, 60pt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3600" ker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Body: Open Sans, white, 36pt, space after 4pt</a:t>
            </a:r>
          </a:p>
          <a:p>
            <a:pPr defTabSz="1751511">
              <a:spcAft>
                <a:spcPts val="300"/>
              </a:spcAft>
              <a:defRPr/>
            </a:pPr>
            <a:endParaRPr lang="en-GB" sz="3600" kern="0">
              <a:solidFill>
                <a:schemeClr val="bg1"/>
              </a:solidFill>
              <a:latin typeface="Segoe U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7288B8A-CFA6-4276-8CEF-623314B7C1AF}"/>
              </a:ext>
            </a:extLst>
          </p:cNvPr>
          <p:cNvSpPr>
            <a:spLocks/>
          </p:cNvSpPr>
          <p:nvPr/>
        </p:nvSpPr>
        <p:spPr>
          <a:xfrm>
            <a:off x="1853910" y="13808076"/>
            <a:ext cx="9317327" cy="2303462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600"/>
              </a:spcAft>
              <a:defRPr/>
            </a:pPr>
            <a:r>
              <a:rPr lang="en-GB" sz="3600" b="1" kern="0">
                <a:solidFill>
                  <a:schemeClr val="bg1"/>
                </a:solidFill>
                <a:latin typeface="Montserrat" panose="02000505000000020004" pitchFamily="2" charset="0"/>
              </a:rPr>
              <a:t>Figure placeholder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3600" ker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Re-size your figure to match the box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3600" ker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Font: Georgia, blue, italic, 28pt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362FEBF-02E5-4957-B0EB-3BA56188DBBD}"/>
              </a:ext>
            </a:extLst>
          </p:cNvPr>
          <p:cNvSpPr>
            <a:spLocks/>
          </p:cNvSpPr>
          <p:nvPr/>
        </p:nvSpPr>
        <p:spPr>
          <a:xfrm>
            <a:off x="1853910" y="19565938"/>
            <a:ext cx="9317327" cy="2305050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3600" b="1" kern="0">
                <a:solidFill>
                  <a:schemeClr val="bg1"/>
                </a:solidFill>
                <a:latin typeface="Montserrat" panose="02000505000000020004" pitchFamily="2" charset="0"/>
              </a:rPr>
              <a:t>References and acknowledgments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DAD4A5-6578-48FE-9EBB-5D88703D98D3}"/>
              </a:ext>
            </a:extLst>
          </p:cNvPr>
          <p:cNvSpPr>
            <a:spLocks/>
          </p:cNvSpPr>
          <p:nvPr/>
        </p:nvSpPr>
        <p:spPr>
          <a:xfrm>
            <a:off x="1853910" y="25326976"/>
            <a:ext cx="9317327" cy="1203019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3600" b="1" kern="0">
                <a:solidFill>
                  <a:schemeClr val="bg1"/>
                </a:solidFill>
                <a:latin typeface="Montserrat" panose="02000505000000020004" pitchFamily="2" charset="0"/>
              </a:rPr>
              <a:t>Colour scheme 3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DAD0B0-7B99-481F-AEC5-4049B805AB5C}"/>
              </a:ext>
            </a:extLst>
          </p:cNvPr>
          <p:cNvGrpSpPr>
            <a:grpSpLocks/>
          </p:cNvGrpSpPr>
          <p:nvPr/>
        </p:nvGrpSpPr>
        <p:grpSpPr>
          <a:xfrm>
            <a:off x="11780838" y="25326976"/>
            <a:ext cx="9317328" cy="1366669"/>
            <a:chOff x="8224838" y="29493056"/>
            <a:chExt cx="6696075" cy="98218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D8DA5B3-FC0E-43EB-8CD8-1D902D05783B}"/>
                </a:ext>
              </a:extLst>
            </p:cNvPr>
            <p:cNvSpPr/>
            <p:nvPr/>
          </p:nvSpPr>
          <p:spPr>
            <a:xfrm>
              <a:off x="8224838" y="29493056"/>
              <a:ext cx="982182" cy="982182"/>
            </a:xfrm>
            <a:prstGeom prst="rect">
              <a:avLst/>
            </a:prstGeom>
            <a:solidFill>
              <a:srgbClr val="19243F"/>
            </a:solidFill>
            <a:ln w="19050" cap="sq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B1DBFEE-A663-4E5C-B48C-9EB901FF4D9B}"/>
                </a:ext>
              </a:extLst>
            </p:cNvPr>
            <p:cNvSpPr/>
            <p:nvPr/>
          </p:nvSpPr>
          <p:spPr>
            <a:xfrm>
              <a:off x="9367617" y="29493056"/>
              <a:ext cx="982182" cy="982182"/>
            </a:xfrm>
            <a:prstGeom prst="rect">
              <a:avLst/>
            </a:prstGeom>
            <a:solidFill>
              <a:srgbClr val="202E50"/>
            </a:solidFill>
            <a:ln w="19050" cap="sq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6D30DA3-C255-457D-9839-AED737BA8297}"/>
                </a:ext>
              </a:extLst>
            </p:cNvPr>
            <p:cNvSpPr/>
            <p:nvPr/>
          </p:nvSpPr>
          <p:spPr>
            <a:xfrm>
              <a:off x="10510396" y="29493056"/>
              <a:ext cx="982182" cy="982182"/>
            </a:xfrm>
            <a:prstGeom prst="rect">
              <a:avLst/>
            </a:prstGeom>
            <a:solidFill>
              <a:srgbClr val="F6AA16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1BA051C-4B83-4E31-AF82-E01B10D1C387}"/>
                </a:ext>
              </a:extLst>
            </p:cNvPr>
            <p:cNvSpPr/>
            <p:nvPr/>
          </p:nvSpPr>
          <p:spPr>
            <a:xfrm>
              <a:off x="11653175" y="29493056"/>
              <a:ext cx="982182" cy="982182"/>
            </a:xfrm>
            <a:prstGeom prst="rect">
              <a:avLst/>
            </a:prstGeom>
            <a:solidFill>
              <a:schemeClr val="bg1"/>
            </a:solidFill>
            <a:ln w="19050" cap="sq" cmpd="sng" algn="ctr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2B662CF-4B29-44A2-955D-8D71BBFF36FC}"/>
                </a:ext>
              </a:extLst>
            </p:cNvPr>
            <p:cNvSpPr/>
            <p:nvPr/>
          </p:nvSpPr>
          <p:spPr>
            <a:xfrm>
              <a:off x="12795954" y="29493056"/>
              <a:ext cx="982182" cy="982182"/>
            </a:xfrm>
            <a:prstGeom prst="rect">
              <a:avLst/>
            </a:prstGeom>
            <a:solidFill>
              <a:srgbClr val="A6A6A6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/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A398FE1-067C-4F5A-9A7F-36AAB484F8E7}"/>
                </a:ext>
              </a:extLst>
            </p:cNvPr>
            <p:cNvSpPr/>
            <p:nvPr/>
          </p:nvSpPr>
          <p:spPr>
            <a:xfrm>
              <a:off x="13938731" y="29493056"/>
              <a:ext cx="982182" cy="982182"/>
            </a:xfrm>
            <a:prstGeom prst="rect">
              <a:avLst/>
            </a:prstGeom>
            <a:solidFill>
              <a:srgbClr val="BFBFB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/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3B2B189E-C324-4F27-9949-3F88BD61FD23}"/>
              </a:ext>
            </a:extLst>
          </p:cNvPr>
          <p:cNvSpPr>
            <a:spLocks/>
          </p:cNvSpPr>
          <p:nvPr/>
        </p:nvSpPr>
        <p:spPr>
          <a:xfrm>
            <a:off x="1853910" y="22447251"/>
            <a:ext cx="9317327" cy="2303462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3600" b="1" kern="0">
                <a:solidFill>
                  <a:schemeClr val="bg1"/>
                </a:solidFill>
                <a:latin typeface="Montserrat" panose="02000505000000020004" pitchFamily="2" charset="0"/>
              </a:rPr>
              <a:t>Contact info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281C91-58D1-4968-94A0-8E8922EA1506}"/>
              </a:ext>
            </a:extLst>
          </p:cNvPr>
          <p:cNvGrpSpPr/>
          <p:nvPr/>
        </p:nvGrpSpPr>
        <p:grpSpPr>
          <a:xfrm>
            <a:off x="-2981994" y="26479500"/>
            <a:ext cx="2448068" cy="3795713"/>
            <a:chOff x="15354300" y="21799070"/>
            <a:chExt cx="4248150" cy="6586728"/>
          </a:xfrm>
        </p:grpSpPr>
        <p:pic>
          <p:nvPicPr>
            <p:cNvPr id="19" name="Picture 18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6D60135E-0E71-4B42-8189-C4067000E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" b="47091"/>
            <a:stretch/>
          </p:blipFill>
          <p:spPr>
            <a:xfrm>
              <a:off x="15354300" y="21799070"/>
              <a:ext cx="4248150" cy="658672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171108-C775-44A7-9360-290C3B8CD874}"/>
                </a:ext>
              </a:extLst>
            </p:cNvPr>
            <p:cNvSpPr/>
            <p:nvPr/>
          </p:nvSpPr>
          <p:spPr>
            <a:xfrm>
              <a:off x="15354300" y="27457218"/>
              <a:ext cx="2563123" cy="436246"/>
            </a:xfrm>
            <a:prstGeom prst="rect">
              <a:avLst/>
            </a:prstGeom>
            <a:noFill/>
            <a:ln w="698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49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3F3F8-B696-47C3-8BAF-5849361CF367}"/>
              </a:ext>
            </a:extLst>
          </p:cNvPr>
          <p:cNvGrpSpPr/>
          <p:nvPr/>
        </p:nvGrpSpPr>
        <p:grpSpPr>
          <a:xfrm>
            <a:off x="11780691" y="8045450"/>
            <a:ext cx="9315451" cy="5184776"/>
            <a:chOff x="655639" y="3499991"/>
            <a:chExt cx="6795820" cy="4488412"/>
          </a:xfrm>
        </p:grpSpPr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3180E06C-2983-4AA3-AD67-68B6D09D0D7D}"/>
                </a:ext>
              </a:extLst>
            </p:cNvPr>
            <p:cNvSpPr/>
            <p:nvPr/>
          </p:nvSpPr>
          <p:spPr>
            <a:xfrm>
              <a:off x="655640" y="3499991"/>
              <a:ext cx="6795819" cy="747957"/>
            </a:xfrm>
            <a:prstGeom prst="parallelogram">
              <a:avLst>
                <a:gd name="adj" fmla="val 25000"/>
              </a:avLst>
            </a:prstGeom>
            <a:solidFill>
              <a:srgbClr val="F6AA16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r>
                <a:rPr lang="en-US" sz="6000" b="1" kern="0">
                  <a:solidFill>
                    <a:prstClr val="white"/>
                  </a:solidFill>
                  <a:latin typeface="Montserrat" panose="02000505000000020004" pitchFamily="2" charset="0"/>
                </a:rPr>
                <a:t>Heading</a:t>
              </a:r>
              <a:endParaRPr lang="en-GB" sz="6000" b="1" kern="0">
                <a:solidFill>
                  <a:prstClr val="white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A22F4E-8FF7-4FBC-86C7-5B31CCA6CC8D}"/>
                </a:ext>
              </a:extLst>
            </p:cNvPr>
            <p:cNvSpPr/>
            <p:nvPr/>
          </p:nvSpPr>
          <p:spPr>
            <a:xfrm>
              <a:off x="655639" y="4247948"/>
              <a:ext cx="6691589" cy="3740455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269676" indent="-269676" defTabSz="1751511">
                <a:spcAft>
                  <a:spcPts val="4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sz="3600" kern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[Insert text here]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13B9B-8594-4FBA-8144-078DA2D98CF5}"/>
              </a:ext>
            </a:extLst>
          </p:cNvPr>
          <p:cNvSpPr>
            <a:spLocks/>
          </p:cNvSpPr>
          <p:nvPr/>
        </p:nvSpPr>
        <p:spPr>
          <a:xfrm>
            <a:off x="21707475" y="8045450"/>
            <a:ext cx="4368248" cy="3151187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3600" b="1" kern="0">
                <a:solidFill>
                  <a:schemeClr val="bg1"/>
                </a:solidFill>
                <a:latin typeface="Montserrat" panose="02000505000000020004" pitchFamily="2" charset="0"/>
              </a:rPr>
              <a:t>Icon set</a:t>
            </a:r>
          </a:p>
          <a:p>
            <a:pPr defTabSz="1751511">
              <a:defRPr/>
            </a:pPr>
            <a:r>
              <a:rPr lang="en-GB" sz="3600" ker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Fill colour to match stroke colour, line width 1pt</a:t>
            </a:r>
          </a:p>
        </p:txBody>
      </p:sp>
      <p:pic>
        <p:nvPicPr>
          <p:cNvPr id="178" name="Graphic 177" descr="Hierarchy outline">
            <a:extLst>
              <a:ext uri="{FF2B5EF4-FFF2-40B4-BE49-F238E27FC236}">
                <a16:creationId xmlns:a16="http://schemas.microsoft.com/office/drawing/2014/main" id="{B6C78E2B-011D-4B8B-ACB6-A2F75FA64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45996" y="12437869"/>
            <a:ext cx="790767" cy="790769"/>
          </a:xfrm>
          <a:prstGeom prst="rect">
            <a:avLst/>
          </a:prstGeom>
        </p:spPr>
      </p:pic>
      <p:pic>
        <p:nvPicPr>
          <p:cNvPr id="179" name="Graphic 178" descr="Petri Dish outline">
            <a:extLst>
              <a:ext uri="{FF2B5EF4-FFF2-40B4-BE49-F238E27FC236}">
                <a16:creationId xmlns:a16="http://schemas.microsoft.com/office/drawing/2014/main" id="{7688BEB6-6707-43AE-B0CE-7841F7E80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83595" y="12437869"/>
            <a:ext cx="790767" cy="790769"/>
          </a:xfrm>
          <a:prstGeom prst="rect">
            <a:avLst/>
          </a:prstGeom>
        </p:spPr>
      </p:pic>
      <p:pic>
        <p:nvPicPr>
          <p:cNvPr id="180" name="Graphic 179" descr="Bar chart outline">
            <a:extLst>
              <a:ext uri="{FF2B5EF4-FFF2-40B4-BE49-F238E27FC236}">
                <a16:creationId xmlns:a16="http://schemas.microsoft.com/office/drawing/2014/main" id="{B3C73748-DA93-4B12-8412-877E9C4715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707599" y="11339765"/>
            <a:ext cx="790767" cy="790769"/>
          </a:xfrm>
          <a:prstGeom prst="rect">
            <a:avLst/>
          </a:prstGeom>
        </p:spPr>
      </p:pic>
      <p:pic>
        <p:nvPicPr>
          <p:cNvPr id="181" name="Graphic 180" descr="Pie chart outline">
            <a:extLst>
              <a:ext uri="{FF2B5EF4-FFF2-40B4-BE49-F238E27FC236}">
                <a16:creationId xmlns:a16="http://schemas.microsoft.com/office/drawing/2014/main" id="{B345E4E0-142E-4871-A79E-4688105772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707599" y="8045450"/>
            <a:ext cx="790767" cy="790769"/>
          </a:xfrm>
          <a:prstGeom prst="rect">
            <a:avLst/>
          </a:prstGeom>
        </p:spPr>
      </p:pic>
      <p:pic>
        <p:nvPicPr>
          <p:cNvPr id="182" name="Graphic 181" descr="Scientist male outline">
            <a:extLst>
              <a:ext uri="{FF2B5EF4-FFF2-40B4-BE49-F238E27FC236}">
                <a16:creationId xmlns:a16="http://schemas.microsoft.com/office/drawing/2014/main" id="{4FD40A16-450A-42BD-82F7-6F8333413D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707599" y="9143555"/>
            <a:ext cx="790767" cy="790769"/>
          </a:xfrm>
          <a:prstGeom prst="rect">
            <a:avLst/>
          </a:prstGeom>
        </p:spPr>
      </p:pic>
      <p:pic>
        <p:nvPicPr>
          <p:cNvPr id="183" name="Graphic 182" descr="Scientist female outline">
            <a:extLst>
              <a:ext uri="{FF2B5EF4-FFF2-40B4-BE49-F238E27FC236}">
                <a16:creationId xmlns:a16="http://schemas.microsoft.com/office/drawing/2014/main" id="{9F64B1FC-6D3B-4FFD-BBD0-3780C83927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07599" y="10241660"/>
            <a:ext cx="790767" cy="790769"/>
          </a:xfrm>
          <a:prstGeom prst="rect">
            <a:avLst/>
          </a:prstGeom>
        </p:spPr>
      </p:pic>
      <p:pic>
        <p:nvPicPr>
          <p:cNvPr id="184" name="Graphic 183" descr="DNA outline">
            <a:extLst>
              <a:ext uri="{FF2B5EF4-FFF2-40B4-BE49-F238E27FC236}">
                <a16:creationId xmlns:a16="http://schemas.microsoft.com/office/drawing/2014/main" id="{17DE20EC-093D-43BB-BFAF-C76DCD7F4F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707599" y="12437869"/>
            <a:ext cx="790767" cy="790769"/>
          </a:xfrm>
          <a:prstGeom prst="rect">
            <a:avLst/>
          </a:prstGeom>
        </p:spPr>
      </p:pic>
      <p:pic>
        <p:nvPicPr>
          <p:cNvPr id="185" name="Graphic 184" descr="Magnifying glass outline">
            <a:extLst>
              <a:ext uri="{FF2B5EF4-FFF2-40B4-BE49-F238E27FC236}">
                <a16:creationId xmlns:a16="http://schemas.microsoft.com/office/drawing/2014/main" id="{9E0C5B08-3771-4C33-A8F3-0F6551FDF45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669999" y="11339765"/>
            <a:ext cx="790767" cy="790769"/>
          </a:xfrm>
          <a:prstGeom prst="rect">
            <a:avLst/>
          </a:prstGeom>
        </p:spPr>
      </p:pic>
      <p:pic>
        <p:nvPicPr>
          <p:cNvPr id="186" name="Graphic 185" descr="Microscope outline">
            <a:extLst>
              <a:ext uri="{FF2B5EF4-FFF2-40B4-BE49-F238E27FC236}">
                <a16:creationId xmlns:a16="http://schemas.microsoft.com/office/drawing/2014/main" id="{769DBD4A-03AB-4944-BC6B-59EE7F70470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669999" y="10241660"/>
            <a:ext cx="790767" cy="790769"/>
          </a:xfrm>
          <a:prstGeom prst="rect">
            <a:avLst/>
          </a:prstGeom>
        </p:spPr>
      </p:pic>
      <p:pic>
        <p:nvPicPr>
          <p:cNvPr id="187" name="Graphic 186" descr="Document outline">
            <a:extLst>
              <a:ext uri="{FF2B5EF4-FFF2-40B4-BE49-F238E27FC236}">
                <a16:creationId xmlns:a16="http://schemas.microsoft.com/office/drawing/2014/main" id="{5BC9370C-624A-451B-8330-16FA76C7678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669999" y="9143555"/>
            <a:ext cx="790767" cy="790769"/>
          </a:xfrm>
          <a:prstGeom prst="rect">
            <a:avLst/>
          </a:prstGeom>
        </p:spPr>
      </p:pic>
      <p:pic>
        <p:nvPicPr>
          <p:cNvPr id="188" name="Graphic 187" descr="Scatterplot outline">
            <a:extLst>
              <a:ext uri="{FF2B5EF4-FFF2-40B4-BE49-F238E27FC236}">
                <a16:creationId xmlns:a16="http://schemas.microsoft.com/office/drawing/2014/main" id="{045BC0A7-CA85-45CD-9F11-E6FBEB0C17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6669999" y="8045450"/>
            <a:ext cx="790767" cy="790769"/>
          </a:xfrm>
          <a:prstGeom prst="rect">
            <a:avLst/>
          </a:prstGeom>
        </p:spPr>
      </p:pic>
      <p:pic>
        <p:nvPicPr>
          <p:cNvPr id="189" name="Graphic 188" descr="Test tubes outline">
            <a:extLst>
              <a:ext uri="{FF2B5EF4-FFF2-40B4-BE49-F238E27FC236}">
                <a16:creationId xmlns:a16="http://schemas.microsoft.com/office/drawing/2014/main" id="{CD1EA1E5-449B-444A-BA04-756A1BB4687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6669999" y="12437869"/>
            <a:ext cx="790767" cy="790769"/>
          </a:xfrm>
          <a:prstGeom prst="rect">
            <a:avLst/>
          </a:prstGeom>
        </p:spPr>
      </p:pic>
      <p:pic>
        <p:nvPicPr>
          <p:cNvPr id="190" name="Graphic 189" descr="Mitochondria outline">
            <a:extLst>
              <a:ext uri="{FF2B5EF4-FFF2-40B4-BE49-F238E27FC236}">
                <a16:creationId xmlns:a16="http://schemas.microsoft.com/office/drawing/2014/main" id="{EA5DBAA2-054A-4354-9A24-6290D985821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745198" y="8045450"/>
            <a:ext cx="790767" cy="790769"/>
          </a:xfrm>
          <a:prstGeom prst="rect">
            <a:avLst/>
          </a:prstGeom>
        </p:spPr>
      </p:pic>
      <p:pic>
        <p:nvPicPr>
          <p:cNvPr id="191" name="Graphic 190" descr="Nerve outline">
            <a:extLst>
              <a:ext uri="{FF2B5EF4-FFF2-40B4-BE49-F238E27FC236}">
                <a16:creationId xmlns:a16="http://schemas.microsoft.com/office/drawing/2014/main" id="{8BA57B7E-AAC0-4B16-9CD1-CD33D28728E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9782798" y="8045450"/>
            <a:ext cx="790767" cy="790769"/>
          </a:xfrm>
          <a:prstGeom prst="rect">
            <a:avLst/>
          </a:prstGeom>
        </p:spPr>
      </p:pic>
      <p:pic>
        <p:nvPicPr>
          <p:cNvPr id="192" name="Graphic 191" descr="Flask outline">
            <a:extLst>
              <a:ext uri="{FF2B5EF4-FFF2-40B4-BE49-F238E27FC236}">
                <a16:creationId xmlns:a16="http://schemas.microsoft.com/office/drawing/2014/main" id="{9653E3B6-9495-49E8-8F94-C60F64330E1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0820398" y="8045450"/>
            <a:ext cx="790767" cy="790769"/>
          </a:xfrm>
          <a:prstGeom prst="rect">
            <a:avLst/>
          </a:prstGeom>
        </p:spPr>
      </p:pic>
      <p:pic>
        <p:nvPicPr>
          <p:cNvPr id="193" name="Graphic 192" descr="Binary outline">
            <a:extLst>
              <a:ext uri="{FF2B5EF4-FFF2-40B4-BE49-F238E27FC236}">
                <a16:creationId xmlns:a16="http://schemas.microsoft.com/office/drawing/2014/main" id="{CE9527A4-0DC8-436C-8EA0-EF23DCD5B36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1857997" y="8045450"/>
            <a:ext cx="790767" cy="790769"/>
          </a:xfrm>
          <a:prstGeom prst="rect">
            <a:avLst/>
          </a:prstGeom>
        </p:spPr>
      </p:pic>
      <p:pic>
        <p:nvPicPr>
          <p:cNvPr id="194" name="Graphic 193" descr="Monitor outline">
            <a:extLst>
              <a:ext uri="{FF2B5EF4-FFF2-40B4-BE49-F238E27FC236}">
                <a16:creationId xmlns:a16="http://schemas.microsoft.com/office/drawing/2014/main" id="{3739B1F1-6D3D-4DB5-AF5A-5C4B95E19FB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2895597" y="8045450"/>
            <a:ext cx="790767" cy="790769"/>
          </a:xfrm>
          <a:prstGeom prst="rect">
            <a:avLst/>
          </a:prstGeom>
        </p:spPr>
      </p:pic>
      <p:pic>
        <p:nvPicPr>
          <p:cNvPr id="195" name="Graphic 194" descr="Plant With Roots outline">
            <a:extLst>
              <a:ext uri="{FF2B5EF4-FFF2-40B4-BE49-F238E27FC236}">
                <a16:creationId xmlns:a16="http://schemas.microsoft.com/office/drawing/2014/main" id="{53E2C2B4-5A5E-4927-8BFA-B9646343787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8745198" y="9143555"/>
            <a:ext cx="790767" cy="790769"/>
          </a:xfrm>
          <a:prstGeom prst="rect">
            <a:avLst/>
          </a:prstGeom>
        </p:spPr>
      </p:pic>
      <p:pic>
        <p:nvPicPr>
          <p:cNvPr id="196" name="Graphic 195" descr="Leaf outline">
            <a:extLst>
              <a:ext uri="{FF2B5EF4-FFF2-40B4-BE49-F238E27FC236}">
                <a16:creationId xmlns:a16="http://schemas.microsoft.com/office/drawing/2014/main" id="{9EF0D966-FD35-4F1F-B75D-5294543F682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3933197" y="8045450"/>
            <a:ext cx="790767" cy="790769"/>
          </a:xfrm>
          <a:prstGeom prst="rect">
            <a:avLst/>
          </a:prstGeom>
        </p:spPr>
      </p:pic>
      <p:pic>
        <p:nvPicPr>
          <p:cNvPr id="197" name="Graphic 196" descr="Water outline">
            <a:extLst>
              <a:ext uri="{FF2B5EF4-FFF2-40B4-BE49-F238E27FC236}">
                <a16:creationId xmlns:a16="http://schemas.microsoft.com/office/drawing/2014/main" id="{FF8A8904-A53E-43B4-92DE-6B58ED68456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9782798" y="9143555"/>
            <a:ext cx="790767" cy="790769"/>
          </a:xfrm>
          <a:prstGeom prst="rect">
            <a:avLst/>
          </a:prstGeom>
        </p:spPr>
      </p:pic>
      <p:pic>
        <p:nvPicPr>
          <p:cNvPr id="198" name="Graphic 197" descr="Needle outline">
            <a:extLst>
              <a:ext uri="{FF2B5EF4-FFF2-40B4-BE49-F238E27FC236}">
                <a16:creationId xmlns:a16="http://schemas.microsoft.com/office/drawing/2014/main" id="{BF453D12-EDCE-48C7-AB06-A234959126F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0820398" y="9143555"/>
            <a:ext cx="790767" cy="790769"/>
          </a:xfrm>
          <a:prstGeom prst="rect">
            <a:avLst/>
          </a:prstGeom>
        </p:spPr>
      </p:pic>
      <p:pic>
        <p:nvPicPr>
          <p:cNvPr id="199" name="Graphic 198" descr="Chemicals outline">
            <a:extLst>
              <a:ext uri="{FF2B5EF4-FFF2-40B4-BE49-F238E27FC236}">
                <a16:creationId xmlns:a16="http://schemas.microsoft.com/office/drawing/2014/main" id="{6C03C74C-B17E-43DA-B2EC-260A3DBF2A6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8745198" y="11339765"/>
            <a:ext cx="790767" cy="790769"/>
          </a:xfrm>
          <a:prstGeom prst="rect">
            <a:avLst/>
          </a:prstGeom>
        </p:spPr>
      </p:pic>
      <p:pic>
        <p:nvPicPr>
          <p:cNvPr id="200" name="Graphic 199" descr="Chemicals outline">
            <a:extLst>
              <a:ext uri="{FF2B5EF4-FFF2-40B4-BE49-F238E27FC236}">
                <a16:creationId xmlns:a16="http://schemas.microsoft.com/office/drawing/2014/main" id="{F0FA98D4-5E01-40CB-959E-20C7B2AA0544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9782798" y="11339765"/>
            <a:ext cx="790767" cy="790769"/>
          </a:xfrm>
          <a:prstGeom prst="rect">
            <a:avLst/>
          </a:prstGeom>
        </p:spPr>
      </p:pic>
      <p:pic>
        <p:nvPicPr>
          <p:cNvPr id="201" name="Graphic 200" descr="Covid-19 outline">
            <a:extLst>
              <a:ext uri="{FF2B5EF4-FFF2-40B4-BE49-F238E27FC236}">
                <a16:creationId xmlns:a16="http://schemas.microsoft.com/office/drawing/2014/main" id="{31D83F36-AD53-43E3-AEF0-7772716FEB9D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33933197" y="10241660"/>
            <a:ext cx="790767" cy="790769"/>
          </a:xfrm>
          <a:prstGeom prst="rect">
            <a:avLst/>
          </a:prstGeom>
        </p:spPr>
      </p:pic>
      <p:pic>
        <p:nvPicPr>
          <p:cNvPr id="202" name="Graphic 201" descr="Fever outline">
            <a:extLst>
              <a:ext uri="{FF2B5EF4-FFF2-40B4-BE49-F238E27FC236}">
                <a16:creationId xmlns:a16="http://schemas.microsoft.com/office/drawing/2014/main" id="{9CF2F9C6-1019-433C-9C6F-E923C8F0588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28745198" y="10241660"/>
            <a:ext cx="790767" cy="790769"/>
          </a:xfrm>
          <a:prstGeom prst="rect">
            <a:avLst/>
          </a:prstGeom>
        </p:spPr>
      </p:pic>
      <p:pic>
        <p:nvPicPr>
          <p:cNvPr id="203" name="Graphic 202" descr="Germ outline">
            <a:extLst>
              <a:ext uri="{FF2B5EF4-FFF2-40B4-BE49-F238E27FC236}">
                <a16:creationId xmlns:a16="http://schemas.microsoft.com/office/drawing/2014/main" id="{C0FCC5CF-7D20-45DB-9335-5EFAC45A08F7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30820398" y="11339765"/>
            <a:ext cx="790767" cy="790769"/>
          </a:xfrm>
          <a:prstGeom prst="rect">
            <a:avLst/>
          </a:prstGeom>
        </p:spPr>
      </p:pic>
      <p:pic>
        <p:nvPicPr>
          <p:cNvPr id="204" name="Graphic 203" descr="Germ outline">
            <a:extLst>
              <a:ext uri="{FF2B5EF4-FFF2-40B4-BE49-F238E27FC236}">
                <a16:creationId xmlns:a16="http://schemas.microsoft.com/office/drawing/2014/main" id="{B9C7CAA1-3F95-4A04-A996-B092F5951BEF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31857997" y="11339765"/>
            <a:ext cx="790767" cy="790769"/>
          </a:xfrm>
          <a:prstGeom prst="rect">
            <a:avLst/>
          </a:prstGeom>
        </p:spPr>
      </p:pic>
      <p:pic>
        <p:nvPicPr>
          <p:cNvPr id="205" name="Graphic 204" descr="Germ outline">
            <a:extLst>
              <a:ext uri="{FF2B5EF4-FFF2-40B4-BE49-F238E27FC236}">
                <a16:creationId xmlns:a16="http://schemas.microsoft.com/office/drawing/2014/main" id="{42A9EE49-041B-4DCF-9F50-109131394208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2895597" y="11339765"/>
            <a:ext cx="790767" cy="790769"/>
          </a:xfrm>
          <a:prstGeom prst="rect">
            <a:avLst/>
          </a:prstGeom>
        </p:spPr>
      </p:pic>
      <p:pic>
        <p:nvPicPr>
          <p:cNvPr id="206" name="Graphic 205" descr="Germ outline">
            <a:extLst>
              <a:ext uri="{FF2B5EF4-FFF2-40B4-BE49-F238E27FC236}">
                <a16:creationId xmlns:a16="http://schemas.microsoft.com/office/drawing/2014/main" id="{C5461201-51DB-4653-A79F-9524A682AF70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33933197" y="11339765"/>
            <a:ext cx="790767" cy="790769"/>
          </a:xfrm>
          <a:prstGeom prst="rect">
            <a:avLst/>
          </a:prstGeom>
        </p:spPr>
      </p:pic>
      <p:pic>
        <p:nvPicPr>
          <p:cNvPr id="207" name="Graphic 206" descr="Heartbeat outline">
            <a:extLst>
              <a:ext uri="{FF2B5EF4-FFF2-40B4-BE49-F238E27FC236}">
                <a16:creationId xmlns:a16="http://schemas.microsoft.com/office/drawing/2014/main" id="{4D97444C-403B-4DCD-B719-DC3A432591EA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30820398" y="10241660"/>
            <a:ext cx="790767" cy="790769"/>
          </a:xfrm>
          <a:prstGeom prst="rect">
            <a:avLst/>
          </a:prstGeom>
        </p:spPr>
      </p:pic>
      <p:pic>
        <p:nvPicPr>
          <p:cNvPr id="208" name="Graphic 207" descr="Heart with pulse outline">
            <a:extLst>
              <a:ext uri="{FF2B5EF4-FFF2-40B4-BE49-F238E27FC236}">
                <a16:creationId xmlns:a16="http://schemas.microsoft.com/office/drawing/2014/main" id="{68C9EE1C-587E-4543-8361-9C4A2D1D9CE3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31857997" y="10241660"/>
            <a:ext cx="790767" cy="790769"/>
          </a:xfrm>
          <a:prstGeom prst="rect">
            <a:avLst/>
          </a:prstGeom>
        </p:spPr>
      </p:pic>
      <p:pic>
        <p:nvPicPr>
          <p:cNvPr id="209" name="Graphic 208" descr="Immunity outline">
            <a:extLst>
              <a:ext uri="{FF2B5EF4-FFF2-40B4-BE49-F238E27FC236}">
                <a16:creationId xmlns:a16="http://schemas.microsoft.com/office/drawing/2014/main" id="{B16FF5BF-25DA-4FFC-9D3F-BB29C0830C5E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32895597" y="10241660"/>
            <a:ext cx="790767" cy="790769"/>
          </a:xfrm>
          <a:prstGeom prst="rect">
            <a:avLst/>
          </a:prstGeom>
        </p:spPr>
      </p:pic>
      <p:pic>
        <p:nvPicPr>
          <p:cNvPr id="210" name="Graphic 209" descr="Inpatient outline">
            <a:extLst>
              <a:ext uri="{FF2B5EF4-FFF2-40B4-BE49-F238E27FC236}">
                <a16:creationId xmlns:a16="http://schemas.microsoft.com/office/drawing/2014/main" id="{BF420F8A-A229-4FFF-8385-7AF66C68D9BA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29782798" y="10241660"/>
            <a:ext cx="790767" cy="790769"/>
          </a:xfrm>
          <a:prstGeom prst="rect">
            <a:avLst/>
          </a:prstGeom>
        </p:spPr>
      </p:pic>
      <p:pic>
        <p:nvPicPr>
          <p:cNvPr id="211" name="Graphic 210" descr="IV outline">
            <a:extLst>
              <a:ext uri="{FF2B5EF4-FFF2-40B4-BE49-F238E27FC236}">
                <a16:creationId xmlns:a16="http://schemas.microsoft.com/office/drawing/2014/main" id="{A6741302-0ED3-47E5-A88F-30197DA21EE2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31857997" y="9143555"/>
            <a:ext cx="790767" cy="790769"/>
          </a:xfrm>
          <a:prstGeom prst="rect">
            <a:avLst/>
          </a:prstGeom>
        </p:spPr>
      </p:pic>
      <p:pic>
        <p:nvPicPr>
          <p:cNvPr id="212" name="Graphic 211" descr="Bug outline">
            <a:extLst>
              <a:ext uri="{FF2B5EF4-FFF2-40B4-BE49-F238E27FC236}">
                <a16:creationId xmlns:a16="http://schemas.microsoft.com/office/drawing/2014/main" id="{A162EB3E-C5B0-424A-A1DF-01C991472115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32895597" y="9143555"/>
            <a:ext cx="790767" cy="790769"/>
          </a:xfrm>
          <a:prstGeom prst="rect">
            <a:avLst/>
          </a:prstGeom>
        </p:spPr>
      </p:pic>
      <p:pic>
        <p:nvPicPr>
          <p:cNvPr id="213" name="Graphic 212" descr="Stethoscope outline">
            <a:extLst>
              <a:ext uri="{FF2B5EF4-FFF2-40B4-BE49-F238E27FC236}">
                <a16:creationId xmlns:a16="http://schemas.microsoft.com/office/drawing/2014/main" id="{6B08A773-BFA5-4B14-BB72-FB31C74307A0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33933197" y="9143555"/>
            <a:ext cx="790767" cy="790769"/>
          </a:xfrm>
          <a:prstGeom prst="rect">
            <a:avLst/>
          </a:prstGeom>
        </p:spPr>
      </p:pic>
      <p:pic>
        <p:nvPicPr>
          <p:cNvPr id="214" name="Graphic 213" descr="Bullseye outline">
            <a:extLst>
              <a:ext uri="{FF2B5EF4-FFF2-40B4-BE49-F238E27FC236}">
                <a16:creationId xmlns:a16="http://schemas.microsoft.com/office/drawing/2014/main" id="{8508F328-E998-4BA9-8002-2B7A1260F8C8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28745198" y="12437869"/>
            <a:ext cx="790767" cy="790769"/>
          </a:xfrm>
          <a:prstGeom prst="rect">
            <a:avLst/>
          </a:prstGeom>
        </p:spPr>
      </p:pic>
      <p:pic>
        <p:nvPicPr>
          <p:cNvPr id="215" name="Graphic 214" descr="Eye outline">
            <a:extLst>
              <a:ext uri="{FF2B5EF4-FFF2-40B4-BE49-F238E27FC236}">
                <a16:creationId xmlns:a16="http://schemas.microsoft.com/office/drawing/2014/main" id="{6609E5CD-CED1-47DC-918A-03AF62F470F0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29782798" y="12437869"/>
            <a:ext cx="790767" cy="790769"/>
          </a:xfrm>
          <a:prstGeom prst="rect">
            <a:avLst/>
          </a:prstGeom>
        </p:spPr>
      </p:pic>
      <p:pic>
        <p:nvPicPr>
          <p:cNvPr id="216" name="Graphic 215" descr="Lights On outline">
            <a:extLst>
              <a:ext uri="{FF2B5EF4-FFF2-40B4-BE49-F238E27FC236}">
                <a16:creationId xmlns:a16="http://schemas.microsoft.com/office/drawing/2014/main" id="{FD005784-0635-4BB2-AD0A-271E8505781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30820398" y="12437869"/>
            <a:ext cx="790767" cy="790769"/>
          </a:xfrm>
          <a:prstGeom prst="rect">
            <a:avLst/>
          </a:prstGeom>
        </p:spPr>
      </p:pic>
      <p:pic>
        <p:nvPicPr>
          <p:cNvPr id="217" name="Graphic 216" descr="Single gear outline">
            <a:extLst>
              <a:ext uri="{FF2B5EF4-FFF2-40B4-BE49-F238E27FC236}">
                <a16:creationId xmlns:a16="http://schemas.microsoft.com/office/drawing/2014/main" id="{FDA4B20F-5C69-4105-8E9A-F8F3F2603083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31857997" y="12437869"/>
            <a:ext cx="790767" cy="790769"/>
          </a:xfrm>
          <a:prstGeom prst="rect">
            <a:avLst/>
          </a:prstGeom>
        </p:spPr>
      </p:pic>
      <p:pic>
        <p:nvPicPr>
          <p:cNvPr id="218" name="Graphic 217" descr="Stopwatch outline">
            <a:extLst>
              <a:ext uri="{FF2B5EF4-FFF2-40B4-BE49-F238E27FC236}">
                <a16:creationId xmlns:a16="http://schemas.microsoft.com/office/drawing/2014/main" id="{8DB34E63-7E47-44B0-948D-7423F3C7914B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32895597" y="12437869"/>
            <a:ext cx="790767" cy="790769"/>
          </a:xfrm>
          <a:prstGeom prst="rect">
            <a:avLst/>
          </a:prstGeom>
        </p:spPr>
      </p:pic>
      <p:pic>
        <p:nvPicPr>
          <p:cNvPr id="219" name="Graphic 218" descr="Clock outline">
            <a:extLst>
              <a:ext uri="{FF2B5EF4-FFF2-40B4-BE49-F238E27FC236}">
                <a16:creationId xmlns:a16="http://schemas.microsoft.com/office/drawing/2014/main" id="{2ABE9F3F-621C-4F55-8E74-736A4B584C85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33933197" y="12437869"/>
            <a:ext cx="790767" cy="790769"/>
          </a:xfrm>
          <a:prstGeom prst="rect">
            <a:avLst/>
          </a:prstGeom>
        </p:spPr>
      </p:pic>
      <p:pic>
        <p:nvPicPr>
          <p:cNvPr id="220" name="Graphic 219" descr="Warning outline">
            <a:extLst>
              <a:ext uri="{FF2B5EF4-FFF2-40B4-BE49-F238E27FC236}">
                <a16:creationId xmlns:a16="http://schemas.microsoft.com/office/drawing/2014/main" id="{52E6F02D-9E1C-435D-B5C6-E1CF7FA92736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34970796" y="8045450"/>
            <a:ext cx="790767" cy="790769"/>
          </a:xfrm>
          <a:prstGeom prst="rect">
            <a:avLst/>
          </a:prstGeom>
        </p:spPr>
      </p:pic>
      <p:pic>
        <p:nvPicPr>
          <p:cNvPr id="221" name="Graphic 220" descr="Badge Follow outline">
            <a:extLst>
              <a:ext uri="{FF2B5EF4-FFF2-40B4-BE49-F238E27FC236}">
                <a16:creationId xmlns:a16="http://schemas.microsoft.com/office/drawing/2014/main" id="{A0000446-5EC2-4761-93B0-FDDD6C1617FC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36008396" y="8045450"/>
            <a:ext cx="790767" cy="790769"/>
          </a:xfrm>
          <a:prstGeom prst="rect">
            <a:avLst/>
          </a:prstGeom>
        </p:spPr>
      </p:pic>
      <p:pic>
        <p:nvPicPr>
          <p:cNvPr id="222" name="Graphic 221" descr="Badge Cross outline">
            <a:extLst>
              <a:ext uri="{FF2B5EF4-FFF2-40B4-BE49-F238E27FC236}">
                <a16:creationId xmlns:a16="http://schemas.microsoft.com/office/drawing/2014/main" id="{8033E662-11A4-4852-B2DB-C5D1A3576CB1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38083595" y="8045450"/>
            <a:ext cx="790767" cy="790769"/>
          </a:xfrm>
          <a:prstGeom prst="rect">
            <a:avLst/>
          </a:prstGeom>
        </p:spPr>
      </p:pic>
      <p:pic>
        <p:nvPicPr>
          <p:cNvPr id="223" name="Graphic 222" descr="Badge Tick1 outline">
            <a:extLst>
              <a:ext uri="{FF2B5EF4-FFF2-40B4-BE49-F238E27FC236}">
                <a16:creationId xmlns:a16="http://schemas.microsoft.com/office/drawing/2014/main" id="{641BC284-095B-4496-BA5D-CC0A0C860613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39121195" y="8045450"/>
            <a:ext cx="790767" cy="790769"/>
          </a:xfrm>
          <a:prstGeom prst="rect">
            <a:avLst/>
          </a:prstGeom>
        </p:spPr>
      </p:pic>
      <p:pic>
        <p:nvPicPr>
          <p:cNvPr id="224" name="Graphic 223" descr="Badge Unfollow outline">
            <a:extLst>
              <a:ext uri="{FF2B5EF4-FFF2-40B4-BE49-F238E27FC236}">
                <a16:creationId xmlns:a16="http://schemas.microsoft.com/office/drawing/2014/main" id="{C8EEF4D7-F329-44A6-9D7B-EC264E37B4DB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37045996" y="8045450"/>
            <a:ext cx="790767" cy="790769"/>
          </a:xfrm>
          <a:prstGeom prst="rect">
            <a:avLst/>
          </a:prstGeom>
        </p:spPr>
      </p:pic>
      <p:pic>
        <p:nvPicPr>
          <p:cNvPr id="225" name="Graphic 224" descr="Help outline">
            <a:extLst>
              <a:ext uri="{FF2B5EF4-FFF2-40B4-BE49-F238E27FC236}">
                <a16:creationId xmlns:a16="http://schemas.microsoft.com/office/drawing/2014/main" id="{ADF8B000-425C-4E48-8FE1-02D4EF17EBCB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40158795" y="8045450"/>
            <a:ext cx="790767" cy="790769"/>
          </a:xfrm>
          <a:prstGeom prst="rect">
            <a:avLst/>
          </a:prstGeom>
        </p:spPr>
      </p:pic>
      <p:pic>
        <p:nvPicPr>
          <p:cNvPr id="226" name="Graphic 225" descr="Checkmark outline">
            <a:extLst>
              <a:ext uri="{FF2B5EF4-FFF2-40B4-BE49-F238E27FC236}">
                <a16:creationId xmlns:a16="http://schemas.microsoft.com/office/drawing/2014/main" id="{4963FB72-8ECA-4891-9A51-05BBA61A8F58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37045996" y="9143555"/>
            <a:ext cx="790767" cy="790769"/>
          </a:xfrm>
          <a:prstGeom prst="rect">
            <a:avLst/>
          </a:prstGeom>
        </p:spPr>
      </p:pic>
      <p:pic>
        <p:nvPicPr>
          <p:cNvPr id="227" name="Graphic 226" descr="Close outline">
            <a:extLst>
              <a:ext uri="{FF2B5EF4-FFF2-40B4-BE49-F238E27FC236}">
                <a16:creationId xmlns:a16="http://schemas.microsoft.com/office/drawing/2014/main" id="{82AC49D0-4B11-4771-A9E5-15B7D95251AF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36008396" y="9143555"/>
            <a:ext cx="790767" cy="790769"/>
          </a:xfrm>
          <a:prstGeom prst="rect">
            <a:avLst/>
          </a:prstGeom>
        </p:spPr>
      </p:pic>
      <p:pic>
        <p:nvPicPr>
          <p:cNvPr id="228" name="Graphic 227" descr="Bone outline">
            <a:extLst>
              <a:ext uri="{FF2B5EF4-FFF2-40B4-BE49-F238E27FC236}">
                <a16:creationId xmlns:a16="http://schemas.microsoft.com/office/drawing/2014/main" id="{7122F41A-0886-4C1A-A02E-156347E371FA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34970796" y="12437869"/>
            <a:ext cx="790767" cy="790769"/>
          </a:xfrm>
          <a:prstGeom prst="rect">
            <a:avLst/>
          </a:prstGeom>
        </p:spPr>
      </p:pic>
      <p:pic>
        <p:nvPicPr>
          <p:cNvPr id="229" name="Graphic 228" descr="Brain outline">
            <a:extLst>
              <a:ext uri="{FF2B5EF4-FFF2-40B4-BE49-F238E27FC236}">
                <a16:creationId xmlns:a16="http://schemas.microsoft.com/office/drawing/2014/main" id="{18A4FEA2-7B25-42D9-A1E9-42D3F05904D8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37045996" y="11339765"/>
            <a:ext cx="790767" cy="790769"/>
          </a:xfrm>
          <a:prstGeom prst="rect">
            <a:avLst/>
          </a:prstGeom>
        </p:spPr>
      </p:pic>
      <p:pic>
        <p:nvPicPr>
          <p:cNvPr id="230" name="Graphic 229" descr="Children outline">
            <a:extLst>
              <a:ext uri="{FF2B5EF4-FFF2-40B4-BE49-F238E27FC236}">
                <a16:creationId xmlns:a16="http://schemas.microsoft.com/office/drawing/2014/main" id="{61E0A717-7D10-472E-B77D-86B76A5C2360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36008396" y="10241660"/>
            <a:ext cx="790767" cy="790769"/>
          </a:xfrm>
          <a:prstGeom prst="rect">
            <a:avLst/>
          </a:prstGeom>
        </p:spPr>
      </p:pic>
      <p:pic>
        <p:nvPicPr>
          <p:cNvPr id="231" name="Graphic 230" descr="Circles with arrows outline">
            <a:extLst>
              <a:ext uri="{FF2B5EF4-FFF2-40B4-BE49-F238E27FC236}">
                <a16:creationId xmlns:a16="http://schemas.microsoft.com/office/drawing/2014/main" id="{F80441D2-F10A-4935-ABDA-E0682352B2F1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34970796" y="10241660"/>
            <a:ext cx="790767" cy="790769"/>
          </a:xfrm>
          <a:prstGeom prst="rect">
            <a:avLst/>
          </a:prstGeom>
        </p:spPr>
      </p:pic>
      <p:pic>
        <p:nvPicPr>
          <p:cNvPr id="232" name="Graphic 231" descr="Circle with left arrow outline">
            <a:extLst>
              <a:ext uri="{FF2B5EF4-FFF2-40B4-BE49-F238E27FC236}">
                <a16:creationId xmlns:a16="http://schemas.microsoft.com/office/drawing/2014/main" id="{5AE6D884-9B95-49C4-9507-26427A038A4B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34970796" y="9143555"/>
            <a:ext cx="790767" cy="790769"/>
          </a:xfrm>
          <a:prstGeom prst="rect">
            <a:avLst/>
          </a:prstGeom>
        </p:spPr>
      </p:pic>
      <p:pic>
        <p:nvPicPr>
          <p:cNvPr id="233" name="Graphic 232" descr="Clipboard Checked outline">
            <a:extLst>
              <a:ext uri="{FF2B5EF4-FFF2-40B4-BE49-F238E27FC236}">
                <a16:creationId xmlns:a16="http://schemas.microsoft.com/office/drawing/2014/main" id="{1949826C-6BC4-46E8-B99C-64D730E91A63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40158795" y="9143555"/>
            <a:ext cx="790767" cy="790769"/>
          </a:xfrm>
          <a:prstGeom prst="rect">
            <a:avLst/>
          </a:prstGeom>
        </p:spPr>
      </p:pic>
      <p:pic>
        <p:nvPicPr>
          <p:cNvPr id="234" name="Graphic 233" descr="Exclamation mark outline">
            <a:extLst>
              <a:ext uri="{FF2B5EF4-FFF2-40B4-BE49-F238E27FC236}">
                <a16:creationId xmlns:a16="http://schemas.microsoft.com/office/drawing/2014/main" id="{FB148E81-B2B8-4B23-A79F-91C3B03EC94E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38083595" y="9143555"/>
            <a:ext cx="790767" cy="790769"/>
          </a:xfrm>
          <a:prstGeom prst="rect">
            <a:avLst/>
          </a:prstGeom>
        </p:spPr>
      </p:pic>
      <p:pic>
        <p:nvPicPr>
          <p:cNvPr id="235" name="Graphic 234" descr="Female Profile outline">
            <a:extLst>
              <a:ext uri="{FF2B5EF4-FFF2-40B4-BE49-F238E27FC236}">
                <a16:creationId xmlns:a16="http://schemas.microsoft.com/office/drawing/2014/main" id="{097C8902-2910-4653-AB9C-4B7A78A41908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38083595" y="10241660"/>
            <a:ext cx="790767" cy="790769"/>
          </a:xfrm>
          <a:prstGeom prst="rect">
            <a:avLst/>
          </a:prstGeom>
        </p:spPr>
      </p:pic>
      <p:pic>
        <p:nvPicPr>
          <p:cNvPr id="236" name="Graphic 235" descr="Handwashing outline">
            <a:extLst>
              <a:ext uri="{FF2B5EF4-FFF2-40B4-BE49-F238E27FC236}">
                <a16:creationId xmlns:a16="http://schemas.microsoft.com/office/drawing/2014/main" id="{4DE879A0-24A5-42E0-B708-FB10D07B0693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40158795" y="10241660"/>
            <a:ext cx="790767" cy="790769"/>
          </a:xfrm>
          <a:prstGeom prst="rect">
            <a:avLst/>
          </a:prstGeom>
        </p:spPr>
      </p:pic>
      <p:pic>
        <p:nvPicPr>
          <p:cNvPr id="237" name="Graphic 236" descr="Heart organ outline">
            <a:extLst>
              <a:ext uri="{FF2B5EF4-FFF2-40B4-BE49-F238E27FC236}">
                <a16:creationId xmlns:a16="http://schemas.microsoft.com/office/drawing/2014/main" id="{8B8D7932-C45F-4DD1-8292-42F0264F3F65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38083595" y="11339765"/>
            <a:ext cx="790767" cy="790769"/>
          </a:xfrm>
          <a:prstGeom prst="rect">
            <a:avLst/>
          </a:prstGeom>
        </p:spPr>
      </p:pic>
      <p:pic>
        <p:nvPicPr>
          <p:cNvPr id="238" name="Graphic 237" descr="Kidneys outline">
            <a:extLst>
              <a:ext uri="{FF2B5EF4-FFF2-40B4-BE49-F238E27FC236}">
                <a16:creationId xmlns:a16="http://schemas.microsoft.com/office/drawing/2014/main" id="{3421A131-D1AE-4BDA-8DC0-88D12B05F9C3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39121195" y="11339765"/>
            <a:ext cx="790767" cy="790769"/>
          </a:xfrm>
          <a:prstGeom prst="rect">
            <a:avLst/>
          </a:prstGeom>
        </p:spPr>
      </p:pic>
      <p:pic>
        <p:nvPicPr>
          <p:cNvPr id="239" name="Graphic 238" descr="Lungs outline">
            <a:extLst>
              <a:ext uri="{FF2B5EF4-FFF2-40B4-BE49-F238E27FC236}">
                <a16:creationId xmlns:a16="http://schemas.microsoft.com/office/drawing/2014/main" id="{4D0DAB86-A6DE-4531-BAE0-DD6D5C41686C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40158795" y="11339765"/>
            <a:ext cx="790767" cy="790769"/>
          </a:xfrm>
          <a:prstGeom prst="rect">
            <a:avLst/>
          </a:prstGeom>
        </p:spPr>
      </p:pic>
      <p:pic>
        <p:nvPicPr>
          <p:cNvPr id="240" name="Graphic 239" descr="Male profile outline">
            <a:extLst>
              <a:ext uri="{FF2B5EF4-FFF2-40B4-BE49-F238E27FC236}">
                <a16:creationId xmlns:a16="http://schemas.microsoft.com/office/drawing/2014/main" id="{8DF4A142-40A2-499B-BEE4-63745EFA8C0B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37045996" y="10241660"/>
            <a:ext cx="790767" cy="790769"/>
          </a:xfrm>
          <a:prstGeom prst="rect">
            <a:avLst/>
          </a:prstGeom>
        </p:spPr>
      </p:pic>
      <p:pic>
        <p:nvPicPr>
          <p:cNvPr id="241" name="Graphic 240" descr="Marker outline">
            <a:extLst>
              <a:ext uri="{FF2B5EF4-FFF2-40B4-BE49-F238E27FC236}">
                <a16:creationId xmlns:a16="http://schemas.microsoft.com/office/drawing/2014/main" id="{5ED1D034-4775-4F8C-8752-ECFF0F89261E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39121195" y="10241660"/>
            <a:ext cx="790767" cy="790769"/>
          </a:xfrm>
          <a:prstGeom prst="rect">
            <a:avLst/>
          </a:prstGeom>
        </p:spPr>
      </p:pic>
      <p:pic>
        <p:nvPicPr>
          <p:cNvPr id="242" name="Graphic 241" descr="Medicine outline">
            <a:extLst>
              <a:ext uri="{FF2B5EF4-FFF2-40B4-BE49-F238E27FC236}">
                <a16:creationId xmlns:a16="http://schemas.microsoft.com/office/drawing/2014/main" id="{5572DF91-E8AC-4011-9B9E-BB99562575EC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2"/>
              </a:ext>
            </a:extLst>
          </a:blip>
          <a:stretch>
            <a:fillRect/>
          </a:stretch>
        </p:blipFill>
        <p:spPr>
          <a:xfrm>
            <a:off x="34970796" y="11339765"/>
            <a:ext cx="790767" cy="790769"/>
          </a:xfrm>
          <a:prstGeom prst="rect">
            <a:avLst/>
          </a:prstGeom>
        </p:spPr>
      </p:pic>
      <p:pic>
        <p:nvPicPr>
          <p:cNvPr id="243" name="Graphic 242" descr="Question Mark outline">
            <a:extLst>
              <a:ext uri="{FF2B5EF4-FFF2-40B4-BE49-F238E27FC236}">
                <a16:creationId xmlns:a16="http://schemas.microsoft.com/office/drawing/2014/main" id="{D5500EA5-6E0D-4947-8DAC-B7E7A6DF06F5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4"/>
              </a:ext>
            </a:extLst>
          </a:blip>
          <a:stretch>
            <a:fillRect/>
          </a:stretch>
        </p:blipFill>
        <p:spPr>
          <a:xfrm>
            <a:off x="39121195" y="9143555"/>
            <a:ext cx="790767" cy="790769"/>
          </a:xfrm>
          <a:prstGeom prst="rect">
            <a:avLst/>
          </a:prstGeom>
        </p:spPr>
      </p:pic>
      <p:pic>
        <p:nvPicPr>
          <p:cNvPr id="244" name="Graphic 243" descr="Stomach outline">
            <a:extLst>
              <a:ext uri="{FF2B5EF4-FFF2-40B4-BE49-F238E27FC236}">
                <a16:creationId xmlns:a16="http://schemas.microsoft.com/office/drawing/2014/main" id="{897C4CC6-3344-4C60-88B2-E7E80284811F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6"/>
              </a:ext>
            </a:extLst>
          </a:blip>
          <a:stretch>
            <a:fillRect/>
          </a:stretch>
        </p:blipFill>
        <p:spPr>
          <a:xfrm>
            <a:off x="36008396" y="12437869"/>
            <a:ext cx="790767" cy="790769"/>
          </a:xfrm>
          <a:prstGeom prst="rect">
            <a:avLst/>
          </a:prstGeom>
        </p:spPr>
      </p:pic>
      <p:pic>
        <p:nvPicPr>
          <p:cNvPr id="245" name="Graphic 244" descr="Thermometer outline">
            <a:extLst>
              <a:ext uri="{FF2B5EF4-FFF2-40B4-BE49-F238E27FC236}">
                <a16:creationId xmlns:a16="http://schemas.microsoft.com/office/drawing/2014/main" id="{AF027F22-4C33-4733-BB20-D74A1C4592B8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8"/>
              </a:ext>
            </a:extLst>
          </a:blip>
          <a:stretch>
            <a:fillRect/>
          </a:stretch>
        </p:blipFill>
        <p:spPr>
          <a:xfrm>
            <a:off x="36008396" y="11339765"/>
            <a:ext cx="790767" cy="790769"/>
          </a:xfrm>
          <a:prstGeom prst="rect">
            <a:avLst/>
          </a:prstGeom>
        </p:spPr>
      </p:pic>
      <p:graphicFrame>
        <p:nvGraphicFramePr>
          <p:cNvPr id="246" name="Table 43">
            <a:extLst>
              <a:ext uri="{FF2B5EF4-FFF2-40B4-BE49-F238E27FC236}">
                <a16:creationId xmlns:a16="http://schemas.microsoft.com/office/drawing/2014/main" id="{A3A1EF4A-95C8-4725-A526-51A60998F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96870"/>
              </p:ext>
            </p:extLst>
          </p:nvPr>
        </p:nvGraphicFramePr>
        <p:xfrm>
          <a:off x="21707475" y="24929625"/>
          <a:ext cx="8468121" cy="2662365"/>
        </p:xfrm>
        <a:graphic>
          <a:graphicData uri="http://schemas.openxmlformats.org/drawingml/2006/table">
            <a:tbl>
              <a:tblPr firstRow="1" bandRow="1"/>
              <a:tblGrid>
                <a:gridCol w="2822707">
                  <a:extLst>
                    <a:ext uri="{9D8B030D-6E8A-4147-A177-3AD203B41FA5}">
                      <a16:colId xmlns:a16="http://schemas.microsoft.com/office/drawing/2014/main" val="2832273255"/>
                    </a:ext>
                  </a:extLst>
                </a:gridCol>
                <a:gridCol w="2822707">
                  <a:extLst>
                    <a:ext uri="{9D8B030D-6E8A-4147-A177-3AD203B41FA5}">
                      <a16:colId xmlns:a16="http://schemas.microsoft.com/office/drawing/2014/main" val="1864769992"/>
                    </a:ext>
                  </a:extLst>
                </a:gridCol>
                <a:gridCol w="2822707">
                  <a:extLst>
                    <a:ext uri="{9D8B030D-6E8A-4147-A177-3AD203B41FA5}">
                      <a16:colId xmlns:a16="http://schemas.microsoft.com/office/drawing/2014/main" val="910319481"/>
                    </a:ext>
                  </a:extLst>
                </a:gridCol>
              </a:tblGrid>
              <a:tr h="532473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1" kern="1200">
                          <a:solidFill>
                            <a:schemeClr val="bg1"/>
                          </a:solidFill>
                          <a:latin typeface="Montserrat" panose="02000505000000020004" pitchFamily="2" charset="0"/>
                          <a:ea typeface="+mn-ea"/>
                          <a:cs typeface="Segoe UI" panose="020B0502040204020203" pitchFamily="34" charset="0"/>
                        </a:rPr>
                        <a:t>Category 1</a:t>
                      </a:r>
                      <a:endParaRPr lang="en-GB" sz="1600" b="1" kern="1200">
                        <a:solidFill>
                          <a:schemeClr val="bg1"/>
                        </a:solidFill>
                        <a:latin typeface="Montserrat" panose="02000505000000020004" pitchFamily="2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AA16"/>
                    </a:solidFill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46547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>
                          <a:solidFill>
                            <a:schemeClr val="bg1"/>
                          </a:solidFill>
                          <a:latin typeface="Montserrat" panose="02000505000000020004" pitchFamily="2" charset="0"/>
                          <a:ea typeface="+mn-ea"/>
                          <a:cs typeface="Segoe UI" panose="020B0502040204020203" pitchFamily="34" charset="0"/>
                        </a:rPr>
                        <a:t>Category 2</a:t>
                      </a:r>
                      <a:endParaRPr lang="en-GB" sz="1600" b="1" kern="1200">
                        <a:solidFill>
                          <a:schemeClr val="bg1"/>
                        </a:solidFill>
                        <a:latin typeface="Montserrat" panose="02000505000000020004" pitchFamily="2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AA16"/>
                    </a:solidFill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1" kern="1200">
                          <a:solidFill>
                            <a:schemeClr val="bg1"/>
                          </a:solidFill>
                          <a:latin typeface="Montserrat" panose="02000505000000020004" pitchFamily="2" charset="0"/>
                          <a:ea typeface="+mn-ea"/>
                          <a:cs typeface="Segoe UI" panose="020B0502040204020203" pitchFamily="34" charset="0"/>
                        </a:rPr>
                        <a:t>Category 3</a:t>
                      </a:r>
                      <a:endParaRPr lang="en-GB" sz="1600" b="1" kern="1200">
                        <a:solidFill>
                          <a:schemeClr val="bg1"/>
                        </a:solidFill>
                        <a:latin typeface="Montserrat" panose="02000505000000020004" pitchFamily="2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AA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51184"/>
                  </a:ext>
                </a:extLst>
              </a:tr>
              <a:tr h="532473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1" kern="120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i="1" kern="1200">
                        <a:solidFill>
                          <a:schemeClr val="bg1"/>
                        </a:solidFill>
                        <a:latin typeface="Georgia" panose="02040502050405020303" pitchFamily="18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1" kern="120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i="1" kern="1200">
                        <a:solidFill>
                          <a:schemeClr val="bg1"/>
                        </a:solidFill>
                        <a:latin typeface="Georgia" panose="02040502050405020303" pitchFamily="18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1" kern="120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i="1" kern="1200">
                        <a:solidFill>
                          <a:schemeClr val="bg1"/>
                        </a:solidFill>
                        <a:latin typeface="Georgia" panose="02040502050405020303" pitchFamily="18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966223"/>
                  </a:ext>
                </a:extLst>
              </a:tr>
              <a:tr h="532473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1" kern="120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i="1" kern="1200">
                        <a:solidFill>
                          <a:schemeClr val="bg1"/>
                        </a:solidFill>
                        <a:latin typeface="Georgia" panose="02040502050405020303" pitchFamily="18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1" kern="120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i="1" kern="1200">
                        <a:solidFill>
                          <a:schemeClr val="bg1"/>
                        </a:solidFill>
                        <a:latin typeface="Georgia" panose="02040502050405020303" pitchFamily="18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1" kern="120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i="1" kern="1200">
                        <a:solidFill>
                          <a:schemeClr val="bg1"/>
                        </a:solidFill>
                        <a:latin typeface="Georgia" panose="02040502050405020303" pitchFamily="18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949682"/>
                  </a:ext>
                </a:extLst>
              </a:tr>
              <a:tr h="532473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1" kern="120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i="1" kern="1200">
                        <a:solidFill>
                          <a:schemeClr val="bg1"/>
                        </a:solidFill>
                        <a:latin typeface="Georgia" panose="02040502050405020303" pitchFamily="18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1" kern="120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i="1" kern="1200">
                        <a:solidFill>
                          <a:schemeClr val="bg1"/>
                        </a:solidFill>
                        <a:latin typeface="Georgia" panose="02040502050405020303" pitchFamily="18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1" kern="120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i="1" kern="1200">
                        <a:solidFill>
                          <a:schemeClr val="bg1"/>
                        </a:solidFill>
                        <a:latin typeface="Georgia" panose="02040502050405020303" pitchFamily="18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202582"/>
                  </a:ext>
                </a:extLst>
              </a:tr>
              <a:tr h="532473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1" kern="120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i="1" kern="1200">
                        <a:solidFill>
                          <a:schemeClr val="bg1"/>
                        </a:solidFill>
                        <a:latin typeface="Georgia" panose="02040502050405020303" pitchFamily="18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1" kern="120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i="1" kern="1200">
                        <a:solidFill>
                          <a:schemeClr val="bg1"/>
                        </a:solidFill>
                        <a:latin typeface="Georgia" panose="02040502050405020303" pitchFamily="18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600" b="0" i="1" kern="120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1600" b="0" i="1" kern="1200">
                        <a:solidFill>
                          <a:schemeClr val="bg1"/>
                        </a:solidFill>
                        <a:latin typeface="Georgia" panose="02040502050405020303" pitchFamily="18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1932" marR="101932" marT="50966" marB="509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976384"/>
                  </a:ext>
                </a:extLst>
              </a:tr>
            </a:tbl>
          </a:graphicData>
        </a:graphic>
      </p:graphicFrame>
      <p:graphicFrame>
        <p:nvGraphicFramePr>
          <p:cNvPr id="247" name="Chart 246">
            <a:extLst>
              <a:ext uri="{FF2B5EF4-FFF2-40B4-BE49-F238E27FC236}">
                <a16:creationId xmlns:a16="http://schemas.microsoft.com/office/drawing/2014/main" id="{435C6087-66D1-4E0C-A564-C12CE2EC39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4101378"/>
              </p:ext>
            </p:extLst>
          </p:nvPr>
        </p:nvGraphicFramePr>
        <p:xfrm>
          <a:off x="21707475" y="16747234"/>
          <a:ext cx="8468120" cy="3826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9"/>
          </a:graphicData>
        </a:graphic>
      </p:graphicFrame>
      <p:graphicFrame>
        <p:nvGraphicFramePr>
          <p:cNvPr id="248" name="Chart 247">
            <a:extLst>
              <a:ext uri="{FF2B5EF4-FFF2-40B4-BE49-F238E27FC236}">
                <a16:creationId xmlns:a16="http://schemas.microsoft.com/office/drawing/2014/main" id="{52415598-1746-4372-BC65-38197AC022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1188121"/>
              </p:ext>
            </p:extLst>
          </p:nvPr>
        </p:nvGraphicFramePr>
        <p:xfrm>
          <a:off x="33519906" y="19127341"/>
          <a:ext cx="6639415" cy="3826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0"/>
          </a:graphicData>
        </a:graphic>
      </p:graphicFrame>
      <p:graphicFrame>
        <p:nvGraphicFramePr>
          <p:cNvPr id="249" name="Chart 248">
            <a:extLst>
              <a:ext uri="{FF2B5EF4-FFF2-40B4-BE49-F238E27FC236}">
                <a16:creationId xmlns:a16="http://schemas.microsoft.com/office/drawing/2014/main" id="{5A514F8D-8A4C-4B69-BAD0-9BAC06D62C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3980751"/>
              </p:ext>
            </p:extLst>
          </p:nvPr>
        </p:nvGraphicFramePr>
        <p:xfrm>
          <a:off x="21707475" y="20838429"/>
          <a:ext cx="8468120" cy="3826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1"/>
          </a:graphicData>
        </a:graphic>
      </p:graphicFrame>
      <p:graphicFrame>
        <p:nvGraphicFramePr>
          <p:cNvPr id="250" name="Diagram 249">
            <a:extLst>
              <a:ext uri="{FF2B5EF4-FFF2-40B4-BE49-F238E27FC236}">
                <a16:creationId xmlns:a16="http://schemas.microsoft.com/office/drawing/2014/main" id="{D2F4B418-984B-4237-B8C8-A36309E24E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7847301"/>
              </p:ext>
            </p:extLst>
          </p:nvPr>
        </p:nvGraphicFramePr>
        <p:xfrm>
          <a:off x="21707475" y="14562449"/>
          <a:ext cx="8468119" cy="1919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2" r:lo="rId143" r:qs="rId144" r:cs="rId145"/>
          </a:graphicData>
        </a:graphic>
      </p:graphicFrame>
      <p:graphicFrame>
        <p:nvGraphicFramePr>
          <p:cNvPr id="251" name="Diagram 250">
            <a:extLst>
              <a:ext uri="{FF2B5EF4-FFF2-40B4-BE49-F238E27FC236}">
                <a16:creationId xmlns:a16="http://schemas.microsoft.com/office/drawing/2014/main" id="{CA7FE46E-6CC6-42E7-83C5-55235A93D9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8217681"/>
              </p:ext>
            </p:extLst>
          </p:nvPr>
        </p:nvGraphicFramePr>
        <p:xfrm>
          <a:off x="33145547" y="13808076"/>
          <a:ext cx="7120799" cy="474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7" r:lo="rId148" r:qs="rId149" r:cs="rId150"/>
          </a:graphicData>
        </a:graphic>
      </p:graphicFrame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DEEA9A17-9AA5-4471-A82C-B18F1F83AC8B}"/>
              </a:ext>
            </a:extLst>
          </p:cNvPr>
          <p:cNvSpPr>
            <a:spLocks/>
          </p:cNvSpPr>
          <p:nvPr/>
        </p:nvSpPr>
        <p:spPr>
          <a:xfrm>
            <a:off x="32471887" y="23525772"/>
            <a:ext cx="8468119" cy="4066218"/>
          </a:xfrm>
          <a:prstGeom prst="roundRect">
            <a:avLst>
              <a:gd name="adj" fmla="val 0"/>
            </a:avLst>
          </a:prstGeom>
          <a:solidFill>
            <a:srgbClr val="FFFFFF">
              <a:alpha val="15000"/>
            </a:srgb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>
              <a:defRPr/>
            </a:pPr>
            <a:endParaRPr lang="en-GB" sz="2397" i="1" kern="0">
              <a:solidFill>
                <a:srgbClr val="3F3F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FBDC450B-8C2F-4C38-A4EC-82D320379AD9}"/>
              </a:ext>
            </a:extLst>
          </p:cNvPr>
          <p:cNvGrpSpPr/>
          <p:nvPr/>
        </p:nvGrpSpPr>
        <p:grpSpPr>
          <a:xfrm>
            <a:off x="33207598" y="23525770"/>
            <a:ext cx="3194718" cy="2049504"/>
            <a:chOff x="2038615" y="1428188"/>
            <a:chExt cx="3705234" cy="2377014"/>
          </a:xfrm>
          <a:solidFill>
            <a:srgbClr val="F6AA16"/>
          </a:solidFill>
        </p:grpSpPr>
        <p:grpSp>
          <p:nvGrpSpPr>
            <p:cNvPr id="452" name="USA">
              <a:extLst>
                <a:ext uri="{FF2B5EF4-FFF2-40B4-BE49-F238E27FC236}">
                  <a16:creationId xmlns:a16="http://schemas.microsoft.com/office/drawing/2014/main" id="{E723148D-3E7A-46FA-A602-6210058562C3}"/>
                </a:ext>
              </a:extLst>
            </p:cNvPr>
            <p:cNvGrpSpPr/>
            <p:nvPr/>
          </p:nvGrpSpPr>
          <p:grpSpPr>
            <a:xfrm>
              <a:off x="2038615" y="1803305"/>
              <a:ext cx="2419120" cy="2001897"/>
              <a:chOff x="2038615" y="1803305"/>
              <a:chExt cx="2419120" cy="2001897"/>
            </a:xfrm>
            <a:grpFill/>
          </p:grpSpPr>
          <p:sp>
            <p:nvSpPr>
              <p:cNvPr id="455" name="Alaska">
                <a:extLst>
                  <a:ext uri="{FF2B5EF4-FFF2-40B4-BE49-F238E27FC236}">
                    <a16:creationId xmlns:a16="http://schemas.microsoft.com/office/drawing/2014/main" id="{1D27DD36-0983-4933-9EA0-FA429F20DB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38615" y="1803305"/>
                <a:ext cx="1266976" cy="968413"/>
              </a:xfrm>
              <a:custGeom>
                <a:avLst/>
                <a:gdLst>
                  <a:gd name="T0" fmla="*/ 580 w 662"/>
                  <a:gd name="T1" fmla="*/ 408 h 506"/>
                  <a:gd name="T2" fmla="*/ 650 w 662"/>
                  <a:gd name="T3" fmla="*/ 86 h 506"/>
                  <a:gd name="T4" fmla="*/ 608 w 662"/>
                  <a:gd name="T5" fmla="*/ 66 h 506"/>
                  <a:gd name="T6" fmla="*/ 580 w 662"/>
                  <a:gd name="T7" fmla="*/ 32 h 506"/>
                  <a:gd name="T8" fmla="*/ 548 w 662"/>
                  <a:gd name="T9" fmla="*/ 22 h 506"/>
                  <a:gd name="T10" fmla="*/ 518 w 662"/>
                  <a:gd name="T11" fmla="*/ 8 h 506"/>
                  <a:gd name="T12" fmla="*/ 466 w 662"/>
                  <a:gd name="T13" fmla="*/ 28 h 506"/>
                  <a:gd name="T14" fmla="*/ 404 w 662"/>
                  <a:gd name="T15" fmla="*/ 112 h 506"/>
                  <a:gd name="T16" fmla="*/ 396 w 662"/>
                  <a:gd name="T17" fmla="*/ 138 h 506"/>
                  <a:gd name="T18" fmla="*/ 374 w 662"/>
                  <a:gd name="T19" fmla="*/ 122 h 506"/>
                  <a:gd name="T20" fmla="*/ 332 w 662"/>
                  <a:gd name="T21" fmla="*/ 156 h 506"/>
                  <a:gd name="T22" fmla="*/ 352 w 662"/>
                  <a:gd name="T23" fmla="*/ 184 h 506"/>
                  <a:gd name="T24" fmla="*/ 360 w 662"/>
                  <a:gd name="T25" fmla="*/ 216 h 506"/>
                  <a:gd name="T26" fmla="*/ 290 w 662"/>
                  <a:gd name="T27" fmla="*/ 240 h 506"/>
                  <a:gd name="T28" fmla="*/ 290 w 662"/>
                  <a:gd name="T29" fmla="*/ 272 h 506"/>
                  <a:gd name="T30" fmla="*/ 280 w 662"/>
                  <a:gd name="T31" fmla="*/ 312 h 506"/>
                  <a:gd name="T32" fmla="*/ 288 w 662"/>
                  <a:gd name="T33" fmla="*/ 336 h 506"/>
                  <a:gd name="T34" fmla="*/ 312 w 662"/>
                  <a:gd name="T35" fmla="*/ 348 h 506"/>
                  <a:gd name="T36" fmla="*/ 306 w 662"/>
                  <a:gd name="T37" fmla="*/ 382 h 506"/>
                  <a:gd name="T38" fmla="*/ 250 w 662"/>
                  <a:gd name="T39" fmla="*/ 414 h 506"/>
                  <a:gd name="T40" fmla="*/ 234 w 662"/>
                  <a:gd name="T41" fmla="*/ 432 h 506"/>
                  <a:gd name="T42" fmla="*/ 270 w 662"/>
                  <a:gd name="T43" fmla="*/ 422 h 506"/>
                  <a:gd name="T44" fmla="*/ 306 w 662"/>
                  <a:gd name="T45" fmla="*/ 404 h 506"/>
                  <a:gd name="T46" fmla="*/ 352 w 662"/>
                  <a:gd name="T47" fmla="*/ 376 h 506"/>
                  <a:gd name="T48" fmla="*/ 384 w 662"/>
                  <a:gd name="T49" fmla="*/ 342 h 506"/>
                  <a:gd name="T50" fmla="*/ 442 w 662"/>
                  <a:gd name="T51" fmla="*/ 306 h 506"/>
                  <a:gd name="T52" fmla="*/ 398 w 662"/>
                  <a:gd name="T53" fmla="*/ 352 h 506"/>
                  <a:gd name="T54" fmla="*/ 428 w 662"/>
                  <a:gd name="T55" fmla="*/ 346 h 506"/>
                  <a:gd name="T56" fmla="*/ 456 w 662"/>
                  <a:gd name="T57" fmla="*/ 330 h 506"/>
                  <a:gd name="T58" fmla="*/ 470 w 662"/>
                  <a:gd name="T59" fmla="*/ 342 h 506"/>
                  <a:gd name="T60" fmla="*/ 510 w 662"/>
                  <a:gd name="T61" fmla="*/ 364 h 506"/>
                  <a:gd name="T62" fmla="*/ 540 w 662"/>
                  <a:gd name="T63" fmla="*/ 386 h 506"/>
                  <a:gd name="T64" fmla="*/ 554 w 662"/>
                  <a:gd name="T65" fmla="*/ 400 h 506"/>
                  <a:gd name="T66" fmla="*/ 570 w 662"/>
                  <a:gd name="T67" fmla="*/ 404 h 506"/>
                  <a:gd name="T68" fmla="*/ 572 w 662"/>
                  <a:gd name="T69" fmla="*/ 450 h 506"/>
                  <a:gd name="T70" fmla="*/ 586 w 662"/>
                  <a:gd name="T71" fmla="*/ 480 h 506"/>
                  <a:gd name="T72" fmla="*/ 560 w 662"/>
                  <a:gd name="T73" fmla="*/ 496 h 506"/>
                  <a:gd name="T74" fmla="*/ 554 w 662"/>
                  <a:gd name="T75" fmla="*/ 496 h 506"/>
                  <a:gd name="T76" fmla="*/ 560 w 662"/>
                  <a:gd name="T77" fmla="*/ 474 h 506"/>
                  <a:gd name="T78" fmla="*/ 562 w 662"/>
                  <a:gd name="T79" fmla="*/ 504 h 506"/>
                  <a:gd name="T80" fmla="*/ 574 w 662"/>
                  <a:gd name="T81" fmla="*/ 478 h 506"/>
                  <a:gd name="T82" fmla="*/ 570 w 662"/>
                  <a:gd name="T83" fmla="*/ 462 h 506"/>
                  <a:gd name="T84" fmla="*/ 558 w 662"/>
                  <a:gd name="T85" fmla="*/ 464 h 506"/>
                  <a:gd name="T86" fmla="*/ 552 w 662"/>
                  <a:gd name="T87" fmla="*/ 446 h 506"/>
                  <a:gd name="T88" fmla="*/ 566 w 662"/>
                  <a:gd name="T89" fmla="*/ 444 h 506"/>
                  <a:gd name="T90" fmla="*/ 546 w 662"/>
                  <a:gd name="T91" fmla="*/ 438 h 506"/>
                  <a:gd name="T92" fmla="*/ 308 w 662"/>
                  <a:gd name="T93" fmla="*/ 230 h 506"/>
                  <a:gd name="T94" fmla="*/ 478 w 662"/>
                  <a:gd name="T95" fmla="*/ 358 h 506"/>
                  <a:gd name="T96" fmla="*/ 444 w 662"/>
                  <a:gd name="T97" fmla="*/ 354 h 506"/>
                  <a:gd name="T98" fmla="*/ 254 w 662"/>
                  <a:gd name="T99" fmla="*/ 196 h 506"/>
                  <a:gd name="T100" fmla="*/ 250 w 662"/>
                  <a:gd name="T101" fmla="*/ 290 h 506"/>
                  <a:gd name="T102" fmla="*/ 372 w 662"/>
                  <a:gd name="T103" fmla="*/ 376 h 506"/>
                  <a:gd name="T104" fmla="*/ 354 w 662"/>
                  <a:gd name="T105" fmla="*/ 390 h 506"/>
                  <a:gd name="T106" fmla="*/ 362 w 662"/>
                  <a:gd name="T107" fmla="*/ 392 h 506"/>
                  <a:gd name="T108" fmla="*/ 336 w 662"/>
                  <a:gd name="T109" fmla="*/ 414 h 506"/>
                  <a:gd name="T110" fmla="*/ 250 w 662"/>
                  <a:gd name="T111" fmla="*/ 442 h 506"/>
                  <a:gd name="T112" fmla="*/ 2 w 662"/>
                  <a:gd name="T113" fmla="*/ 486 h 506"/>
                  <a:gd name="T114" fmla="*/ 66 w 662"/>
                  <a:gd name="T115" fmla="*/ 474 h 506"/>
                  <a:gd name="T116" fmla="*/ 108 w 662"/>
                  <a:gd name="T117" fmla="*/ 476 h 506"/>
                  <a:gd name="T118" fmla="*/ 148 w 662"/>
                  <a:gd name="T119" fmla="*/ 458 h 506"/>
                  <a:gd name="T120" fmla="*/ 174 w 662"/>
                  <a:gd name="T121" fmla="*/ 452 h 506"/>
                  <a:gd name="T122" fmla="*/ 288 w 662"/>
                  <a:gd name="T123" fmla="*/ 348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2" h="506">
                    <a:moveTo>
                      <a:pt x="596" y="484"/>
                    </a:moveTo>
                    <a:lnTo>
                      <a:pt x="596" y="484"/>
                    </a:lnTo>
                    <a:lnTo>
                      <a:pt x="596" y="482"/>
                    </a:lnTo>
                    <a:lnTo>
                      <a:pt x="598" y="480"/>
                    </a:lnTo>
                    <a:lnTo>
                      <a:pt x="596" y="480"/>
                    </a:lnTo>
                    <a:lnTo>
                      <a:pt x="598" y="478"/>
                    </a:lnTo>
                    <a:lnTo>
                      <a:pt x="596" y="478"/>
                    </a:lnTo>
                    <a:lnTo>
                      <a:pt x="596" y="476"/>
                    </a:lnTo>
                    <a:lnTo>
                      <a:pt x="596" y="474"/>
                    </a:lnTo>
                    <a:lnTo>
                      <a:pt x="594" y="472"/>
                    </a:lnTo>
                    <a:lnTo>
                      <a:pt x="592" y="470"/>
                    </a:lnTo>
                    <a:lnTo>
                      <a:pt x="590" y="468"/>
                    </a:lnTo>
                    <a:lnTo>
                      <a:pt x="590" y="466"/>
                    </a:lnTo>
                    <a:lnTo>
                      <a:pt x="586" y="464"/>
                    </a:lnTo>
                    <a:lnTo>
                      <a:pt x="586" y="464"/>
                    </a:lnTo>
                    <a:lnTo>
                      <a:pt x="584" y="464"/>
                    </a:lnTo>
                    <a:lnTo>
                      <a:pt x="584" y="462"/>
                    </a:lnTo>
                    <a:lnTo>
                      <a:pt x="584" y="462"/>
                    </a:lnTo>
                    <a:lnTo>
                      <a:pt x="584" y="460"/>
                    </a:lnTo>
                    <a:lnTo>
                      <a:pt x="582" y="458"/>
                    </a:lnTo>
                    <a:lnTo>
                      <a:pt x="582" y="458"/>
                    </a:lnTo>
                    <a:lnTo>
                      <a:pt x="584" y="456"/>
                    </a:lnTo>
                    <a:lnTo>
                      <a:pt x="584" y="456"/>
                    </a:lnTo>
                    <a:lnTo>
                      <a:pt x="584" y="454"/>
                    </a:lnTo>
                    <a:lnTo>
                      <a:pt x="582" y="454"/>
                    </a:lnTo>
                    <a:lnTo>
                      <a:pt x="582" y="454"/>
                    </a:lnTo>
                    <a:lnTo>
                      <a:pt x="582" y="452"/>
                    </a:lnTo>
                    <a:lnTo>
                      <a:pt x="584" y="450"/>
                    </a:lnTo>
                    <a:lnTo>
                      <a:pt x="584" y="442"/>
                    </a:lnTo>
                    <a:lnTo>
                      <a:pt x="584" y="432"/>
                    </a:lnTo>
                    <a:lnTo>
                      <a:pt x="584" y="426"/>
                    </a:lnTo>
                    <a:lnTo>
                      <a:pt x="584" y="424"/>
                    </a:lnTo>
                    <a:lnTo>
                      <a:pt x="584" y="422"/>
                    </a:lnTo>
                    <a:lnTo>
                      <a:pt x="584" y="420"/>
                    </a:lnTo>
                    <a:lnTo>
                      <a:pt x="584" y="418"/>
                    </a:lnTo>
                    <a:lnTo>
                      <a:pt x="582" y="416"/>
                    </a:lnTo>
                    <a:lnTo>
                      <a:pt x="582" y="412"/>
                    </a:lnTo>
                    <a:lnTo>
                      <a:pt x="580" y="408"/>
                    </a:lnTo>
                    <a:lnTo>
                      <a:pt x="578" y="404"/>
                    </a:lnTo>
                    <a:lnTo>
                      <a:pt x="578" y="402"/>
                    </a:lnTo>
                    <a:lnTo>
                      <a:pt x="576" y="394"/>
                    </a:lnTo>
                    <a:lnTo>
                      <a:pt x="576" y="392"/>
                    </a:lnTo>
                    <a:lnTo>
                      <a:pt x="578" y="390"/>
                    </a:lnTo>
                    <a:lnTo>
                      <a:pt x="578" y="388"/>
                    </a:lnTo>
                    <a:lnTo>
                      <a:pt x="578" y="384"/>
                    </a:lnTo>
                    <a:lnTo>
                      <a:pt x="576" y="384"/>
                    </a:lnTo>
                    <a:lnTo>
                      <a:pt x="572" y="384"/>
                    </a:lnTo>
                    <a:lnTo>
                      <a:pt x="568" y="384"/>
                    </a:lnTo>
                    <a:lnTo>
                      <a:pt x="566" y="384"/>
                    </a:lnTo>
                    <a:lnTo>
                      <a:pt x="562" y="386"/>
                    </a:lnTo>
                    <a:lnTo>
                      <a:pt x="560" y="390"/>
                    </a:lnTo>
                    <a:lnTo>
                      <a:pt x="556" y="394"/>
                    </a:lnTo>
                    <a:lnTo>
                      <a:pt x="554" y="396"/>
                    </a:lnTo>
                    <a:lnTo>
                      <a:pt x="548" y="396"/>
                    </a:lnTo>
                    <a:lnTo>
                      <a:pt x="544" y="398"/>
                    </a:lnTo>
                    <a:lnTo>
                      <a:pt x="544" y="398"/>
                    </a:lnTo>
                    <a:lnTo>
                      <a:pt x="544" y="396"/>
                    </a:lnTo>
                    <a:lnTo>
                      <a:pt x="546" y="392"/>
                    </a:lnTo>
                    <a:lnTo>
                      <a:pt x="544" y="390"/>
                    </a:lnTo>
                    <a:lnTo>
                      <a:pt x="542" y="374"/>
                    </a:lnTo>
                    <a:lnTo>
                      <a:pt x="538" y="368"/>
                    </a:lnTo>
                    <a:lnTo>
                      <a:pt x="538" y="366"/>
                    </a:lnTo>
                    <a:lnTo>
                      <a:pt x="540" y="360"/>
                    </a:lnTo>
                    <a:lnTo>
                      <a:pt x="534" y="360"/>
                    </a:lnTo>
                    <a:lnTo>
                      <a:pt x="530" y="362"/>
                    </a:lnTo>
                    <a:lnTo>
                      <a:pt x="528" y="360"/>
                    </a:lnTo>
                    <a:lnTo>
                      <a:pt x="518" y="360"/>
                    </a:lnTo>
                    <a:lnTo>
                      <a:pt x="662" y="100"/>
                    </a:lnTo>
                    <a:lnTo>
                      <a:pt x="660" y="100"/>
                    </a:lnTo>
                    <a:lnTo>
                      <a:pt x="658" y="98"/>
                    </a:lnTo>
                    <a:lnTo>
                      <a:pt x="656" y="98"/>
                    </a:lnTo>
                    <a:lnTo>
                      <a:pt x="654" y="98"/>
                    </a:lnTo>
                    <a:lnTo>
                      <a:pt x="654" y="92"/>
                    </a:lnTo>
                    <a:lnTo>
                      <a:pt x="652" y="90"/>
                    </a:lnTo>
                    <a:lnTo>
                      <a:pt x="652" y="90"/>
                    </a:lnTo>
                    <a:lnTo>
                      <a:pt x="650" y="86"/>
                    </a:lnTo>
                    <a:lnTo>
                      <a:pt x="650" y="84"/>
                    </a:lnTo>
                    <a:lnTo>
                      <a:pt x="648" y="82"/>
                    </a:lnTo>
                    <a:lnTo>
                      <a:pt x="644" y="82"/>
                    </a:lnTo>
                    <a:lnTo>
                      <a:pt x="644" y="82"/>
                    </a:lnTo>
                    <a:lnTo>
                      <a:pt x="640" y="82"/>
                    </a:lnTo>
                    <a:lnTo>
                      <a:pt x="636" y="84"/>
                    </a:lnTo>
                    <a:lnTo>
                      <a:pt x="634" y="82"/>
                    </a:lnTo>
                    <a:lnTo>
                      <a:pt x="634" y="82"/>
                    </a:lnTo>
                    <a:lnTo>
                      <a:pt x="632" y="82"/>
                    </a:lnTo>
                    <a:lnTo>
                      <a:pt x="632" y="82"/>
                    </a:lnTo>
                    <a:lnTo>
                      <a:pt x="630" y="82"/>
                    </a:lnTo>
                    <a:lnTo>
                      <a:pt x="630" y="82"/>
                    </a:lnTo>
                    <a:lnTo>
                      <a:pt x="632" y="82"/>
                    </a:lnTo>
                    <a:lnTo>
                      <a:pt x="632" y="80"/>
                    </a:lnTo>
                    <a:lnTo>
                      <a:pt x="630" y="78"/>
                    </a:lnTo>
                    <a:lnTo>
                      <a:pt x="628" y="80"/>
                    </a:lnTo>
                    <a:lnTo>
                      <a:pt x="626" y="78"/>
                    </a:lnTo>
                    <a:lnTo>
                      <a:pt x="626" y="78"/>
                    </a:lnTo>
                    <a:lnTo>
                      <a:pt x="628" y="78"/>
                    </a:lnTo>
                    <a:lnTo>
                      <a:pt x="628" y="76"/>
                    </a:lnTo>
                    <a:lnTo>
                      <a:pt x="626" y="76"/>
                    </a:lnTo>
                    <a:lnTo>
                      <a:pt x="624" y="76"/>
                    </a:lnTo>
                    <a:lnTo>
                      <a:pt x="624" y="74"/>
                    </a:lnTo>
                    <a:lnTo>
                      <a:pt x="622" y="72"/>
                    </a:lnTo>
                    <a:lnTo>
                      <a:pt x="618" y="70"/>
                    </a:lnTo>
                    <a:lnTo>
                      <a:pt x="618" y="70"/>
                    </a:lnTo>
                    <a:lnTo>
                      <a:pt x="618" y="70"/>
                    </a:lnTo>
                    <a:lnTo>
                      <a:pt x="616" y="70"/>
                    </a:lnTo>
                    <a:lnTo>
                      <a:pt x="614" y="70"/>
                    </a:lnTo>
                    <a:lnTo>
                      <a:pt x="616" y="70"/>
                    </a:lnTo>
                    <a:lnTo>
                      <a:pt x="614" y="70"/>
                    </a:lnTo>
                    <a:lnTo>
                      <a:pt x="612" y="68"/>
                    </a:lnTo>
                    <a:lnTo>
                      <a:pt x="612" y="70"/>
                    </a:lnTo>
                    <a:lnTo>
                      <a:pt x="610" y="70"/>
                    </a:lnTo>
                    <a:lnTo>
                      <a:pt x="610" y="68"/>
                    </a:lnTo>
                    <a:lnTo>
                      <a:pt x="612" y="68"/>
                    </a:lnTo>
                    <a:lnTo>
                      <a:pt x="610" y="66"/>
                    </a:lnTo>
                    <a:lnTo>
                      <a:pt x="608" y="66"/>
                    </a:lnTo>
                    <a:lnTo>
                      <a:pt x="606" y="66"/>
                    </a:lnTo>
                    <a:lnTo>
                      <a:pt x="608" y="64"/>
                    </a:lnTo>
                    <a:lnTo>
                      <a:pt x="608" y="64"/>
                    </a:lnTo>
                    <a:lnTo>
                      <a:pt x="604" y="62"/>
                    </a:lnTo>
                    <a:lnTo>
                      <a:pt x="604" y="60"/>
                    </a:lnTo>
                    <a:lnTo>
                      <a:pt x="604" y="60"/>
                    </a:lnTo>
                    <a:lnTo>
                      <a:pt x="604" y="58"/>
                    </a:lnTo>
                    <a:lnTo>
                      <a:pt x="602" y="58"/>
                    </a:lnTo>
                    <a:lnTo>
                      <a:pt x="600" y="60"/>
                    </a:lnTo>
                    <a:lnTo>
                      <a:pt x="596" y="64"/>
                    </a:lnTo>
                    <a:lnTo>
                      <a:pt x="590" y="66"/>
                    </a:lnTo>
                    <a:lnTo>
                      <a:pt x="596" y="64"/>
                    </a:lnTo>
                    <a:lnTo>
                      <a:pt x="598" y="58"/>
                    </a:lnTo>
                    <a:lnTo>
                      <a:pt x="600" y="56"/>
                    </a:lnTo>
                    <a:lnTo>
                      <a:pt x="602" y="54"/>
                    </a:lnTo>
                    <a:lnTo>
                      <a:pt x="600" y="52"/>
                    </a:lnTo>
                    <a:lnTo>
                      <a:pt x="596" y="50"/>
                    </a:lnTo>
                    <a:lnTo>
                      <a:pt x="594" y="50"/>
                    </a:lnTo>
                    <a:lnTo>
                      <a:pt x="590" y="52"/>
                    </a:lnTo>
                    <a:lnTo>
                      <a:pt x="588" y="52"/>
                    </a:lnTo>
                    <a:lnTo>
                      <a:pt x="588" y="52"/>
                    </a:lnTo>
                    <a:lnTo>
                      <a:pt x="584" y="52"/>
                    </a:lnTo>
                    <a:lnTo>
                      <a:pt x="580" y="56"/>
                    </a:lnTo>
                    <a:lnTo>
                      <a:pt x="578" y="58"/>
                    </a:lnTo>
                    <a:lnTo>
                      <a:pt x="580" y="56"/>
                    </a:lnTo>
                    <a:lnTo>
                      <a:pt x="580" y="52"/>
                    </a:lnTo>
                    <a:lnTo>
                      <a:pt x="580" y="50"/>
                    </a:lnTo>
                    <a:lnTo>
                      <a:pt x="580" y="48"/>
                    </a:lnTo>
                    <a:lnTo>
                      <a:pt x="576" y="46"/>
                    </a:lnTo>
                    <a:lnTo>
                      <a:pt x="576" y="44"/>
                    </a:lnTo>
                    <a:lnTo>
                      <a:pt x="578" y="42"/>
                    </a:lnTo>
                    <a:lnTo>
                      <a:pt x="580" y="42"/>
                    </a:lnTo>
                    <a:lnTo>
                      <a:pt x="580" y="42"/>
                    </a:lnTo>
                    <a:lnTo>
                      <a:pt x="574" y="38"/>
                    </a:lnTo>
                    <a:lnTo>
                      <a:pt x="574" y="38"/>
                    </a:lnTo>
                    <a:lnTo>
                      <a:pt x="576" y="36"/>
                    </a:lnTo>
                    <a:lnTo>
                      <a:pt x="578" y="34"/>
                    </a:lnTo>
                    <a:lnTo>
                      <a:pt x="580" y="32"/>
                    </a:lnTo>
                    <a:lnTo>
                      <a:pt x="578" y="30"/>
                    </a:lnTo>
                    <a:lnTo>
                      <a:pt x="578" y="28"/>
                    </a:lnTo>
                    <a:lnTo>
                      <a:pt x="576" y="28"/>
                    </a:lnTo>
                    <a:lnTo>
                      <a:pt x="576" y="28"/>
                    </a:lnTo>
                    <a:lnTo>
                      <a:pt x="574" y="26"/>
                    </a:lnTo>
                    <a:lnTo>
                      <a:pt x="572" y="26"/>
                    </a:lnTo>
                    <a:lnTo>
                      <a:pt x="570" y="26"/>
                    </a:lnTo>
                    <a:lnTo>
                      <a:pt x="568" y="24"/>
                    </a:lnTo>
                    <a:lnTo>
                      <a:pt x="566" y="24"/>
                    </a:lnTo>
                    <a:lnTo>
                      <a:pt x="564" y="24"/>
                    </a:lnTo>
                    <a:lnTo>
                      <a:pt x="562" y="26"/>
                    </a:lnTo>
                    <a:lnTo>
                      <a:pt x="560" y="28"/>
                    </a:lnTo>
                    <a:lnTo>
                      <a:pt x="560" y="28"/>
                    </a:lnTo>
                    <a:lnTo>
                      <a:pt x="558" y="26"/>
                    </a:lnTo>
                    <a:lnTo>
                      <a:pt x="560" y="24"/>
                    </a:lnTo>
                    <a:lnTo>
                      <a:pt x="560" y="24"/>
                    </a:lnTo>
                    <a:lnTo>
                      <a:pt x="560" y="22"/>
                    </a:lnTo>
                    <a:lnTo>
                      <a:pt x="562" y="20"/>
                    </a:lnTo>
                    <a:lnTo>
                      <a:pt x="562" y="20"/>
                    </a:lnTo>
                    <a:lnTo>
                      <a:pt x="562" y="16"/>
                    </a:lnTo>
                    <a:lnTo>
                      <a:pt x="562" y="14"/>
                    </a:lnTo>
                    <a:lnTo>
                      <a:pt x="562" y="14"/>
                    </a:lnTo>
                    <a:lnTo>
                      <a:pt x="562" y="14"/>
                    </a:lnTo>
                    <a:lnTo>
                      <a:pt x="558" y="16"/>
                    </a:lnTo>
                    <a:lnTo>
                      <a:pt x="558" y="18"/>
                    </a:lnTo>
                    <a:lnTo>
                      <a:pt x="558" y="18"/>
                    </a:lnTo>
                    <a:lnTo>
                      <a:pt x="556" y="16"/>
                    </a:lnTo>
                    <a:lnTo>
                      <a:pt x="554" y="18"/>
                    </a:lnTo>
                    <a:lnTo>
                      <a:pt x="552" y="20"/>
                    </a:lnTo>
                    <a:lnTo>
                      <a:pt x="554" y="22"/>
                    </a:lnTo>
                    <a:lnTo>
                      <a:pt x="552" y="22"/>
                    </a:lnTo>
                    <a:lnTo>
                      <a:pt x="550" y="24"/>
                    </a:lnTo>
                    <a:lnTo>
                      <a:pt x="550" y="22"/>
                    </a:lnTo>
                    <a:lnTo>
                      <a:pt x="548" y="26"/>
                    </a:lnTo>
                    <a:lnTo>
                      <a:pt x="548" y="28"/>
                    </a:lnTo>
                    <a:lnTo>
                      <a:pt x="548" y="26"/>
                    </a:lnTo>
                    <a:lnTo>
                      <a:pt x="548" y="22"/>
                    </a:lnTo>
                    <a:lnTo>
                      <a:pt x="548" y="22"/>
                    </a:lnTo>
                    <a:lnTo>
                      <a:pt x="548" y="20"/>
                    </a:lnTo>
                    <a:lnTo>
                      <a:pt x="546" y="22"/>
                    </a:lnTo>
                    <a:lnTo>
                      <a:pt x="546" y="24"/>
                    </a:lnTo>
                    <a:lnTo>
                      <a:pt x="544" y="24"/>
                    </a:lnTo>
                    <a:lnTo>
                      <a:pt x="544" y="20"/>
                    </a:lnTo>
                    <a:lnTo>
                      <a:pt x="544" y="18"/>
                    </a:lnTo>
                    <a:lnTo>
                      <a:pt x="542" y="18"/>
                    </a:lnTo>
                    <a:lnTo>
                      <a:pt x="542" y="16"/>
                    </a:lnTo>
                    <a:lnTo>
                      <a:pt x="544" y="14"/>
                    </a:lnTo>
                    <a:lnTo>
                      <a:pt x="548" y="14"/>
                    </a:lnTo>
                    <a:lnTo>
                      <a:pt x="550" y="16"/>
                    </a:lnTo>
                    <a:lnTo>
                      <a:pt x="554" y="14"/>
                    </a:lnTo>
                    <a:lnTo>
                      <a:pt x="556" y="14"/>
                    </a:lnTo>
                    <a:lnTo>
                      <a:pt x="558" y="12"/>
                    </a:lnTo>
                    <a:lnTo>
                      <a:pt x="558" y="10"/>
                    </a:lnTo>
                    <a:lnTo>
                      <a:pt x="558" y="10"/>
                    </a:lnTo>
                    <a:lnTo>
                      <a:pt x="558" y="8"/>
                    </a:lnTo>
                    <a:lnTo>
                      <a:pt x="556" y="8"/>
                    </a:lnTo>
                    <a:lnTo>
                      <a:pt x="554" y="8"/>
                    </a:lnTo>
                    <a:lnTo>
                      <a:pt x="554" y="6"/>
                    </a:lnTo>
                    <a:lnTo>
                      <a:pt x="554" y="4"/>
                    </a:lnTo>
                    <a:lnTo>
                      <a:pt x="552" y="4"/>
                    </a:lnTo>
                    <a:lnTo>
                      <a:pt x="552" y="2"/>
                    </a:lnTo>
                    <a:lnTo>
                      <a:pt x="554" y="2"/>
                    </a:lnTo>
                    <a:lnTo>
                      <a:pt x="554" y="2"/>
                    </a:lnTo>
                    <a:lnTo>
                      <a:pt x="554" y="0"/>
                    </a:lnTo>
                    <a:lnTo>
                      <a:pt x="548" y="4"/>
                    </a:lnTo>
                    <a:lnTo>
                      <a:pt x="548" y="4"/>
                    </a:lnTo>
                    <a:lnTo>
                      <a:pt x="544" y="4"/>
                    </a:lnTo>
                    <a:lnTo>
                      <a:pt x="542" y="6"/>
                    </a:lnTo>
                    <a:lnTo>
                      <a:pt x="536" y="10"/>
                    </a:lnTo>
                    <a:lnTo>
                      <a:pt x="534" y="12"/>
                    </a:lnTo>
                    <a:lnTo>
                      <a:pt x="528" y="12"/>
                    </a:lnTo>
                    <a:lnTo>
                      <a:pt x="524" y="10"/>
                    </a:lnTo>
                    <a:lnTo>
                      <a:pt x="524" y="8"/>
                    </a:lnTo>
                    <a:lnTo>
                      <a:pt x="522" y="10"/>
                    </a:lnTo>
                    <a:lnTo>
                      <a:pt x="520" y="10"/>
                    </a:lnTo>
                    <a:lnTo>
                      <a:pt x="518" y="8"/>
                    </a:lnTo>
                    <a:lnTo>
                      <a:pt x="516" y="8"/>
                    </a:lnTo>
                    <a:lnTo>
                      <a:pt x="516" y="10"/>
                    </a:lnTo>
                    <a:lnTo>
                      <a:pt x="514" y="10"/>
                    </a:lnTo>
                    <a:lnTo>
                      <a:pt x="514" y="8"/>
                    </a:lnTo>
                    <a:lnTo>
                      <a:pt x="514" y="8"/>
                    </a:lnTo>
                    <a:lnTo>
                      <a:pt x="516" y="6"/>
                    </a:lnTo>
                    <a:lnTo>
                      <a:pt x="516" y="6"/>
                    </a:lnTo>
                    <a:lnTo>
                      <a:pt x="512" y="6"/>
                    </a:lnTo>
                    <a:lnTo>
                      <a:pt x="508" y="8"/>
                    </a:lnTo>
                    <a:lnTo>
                      <a:pt x="504" y="10"/>
                    </a:lnTo>
                    <a:lnTo>
                      <a:pt x="504" y="14"/>
                    </a:lnTo>
                    <a:lnTo>
                      <a:pt x="504" y="16"/>
                    </a:lnTo>
                    <a:lnTo>
                      <a:pt x="506" y="16"/>
                    </a:lnTo>
                    <a:lnTo>
                      <a:pt x="506" y="18"/>
                    </a:lnTo>
                    <a:lnTo>
                      <a:pt x="502" y="18"/>
                    </a:lnTo>
                    <a:lnTo>
                      <a:pt x="500" y="20"/>
                    </a:lnTo>
                    <a:lnTo>
                      <a:pt x="496" y="26"/>
                    </a:lnTo>
                    <a:lnTo>
                      <a:pt x="496" y="30"/>
                    </a:lnTo>
                    <a:lnTo>
                      <a:pt x="494" y="30"/>
                    </a:lnTo>
                    <a:lnTo>
                      <a:pt x="494" y="28"/>
                    </a:lnTo>
                    <a:lnTo>
                      <a:pt x="494" y="24"/>
                    </a:lnTo>
                    <a:lnTo>
                      <a:pt x="498" y="20"/>
                    </a:lnTo>
                    <a:lnTo>
                      <a:pt x="498" y="18"/>
                    </a:lnTo>
                    <a:lnTo>
                      <a:pt x="496" y="18"/>
                    </a:lnTo>
                    <a:lnTo>
                      <a:pt x="490" y="20"/>
                    </a:lnTo>
                    <a:lnTo>
                      <a:pt x="488" y="20"/>
                    </a:lnTo>
                    <a:lnTo>
                      <a:pt x="486" y="20"/>
                    </a:lnTo>
                    <a:lnTo>
                      <a:pt x="484" y="16"/>
                    </a:lnTo>
                    <a:lnTo>
                      <a:pt x="482" y="16"/>
                    </a:lnTo>
                    <a:lnTo>
                      <a:pt x="480" y="16"/>
                    </a:lnTo>
                    <a:lnTo>
                      <a:pt x="480" y="18"/>
                    </a:lnTo>
                    <a:lnTo>
                      <a:pt x="484" y="18"/>
                    </a:lnTo>
                    <a:lnTo>
                      <a:pt x="486" y="20"/>
                    </a:lnTo>
                    <a:lnTo>
                      <a:pt x="484" y="22"/>
                    </a:lnTo>
                    <a:lnTo>
                      <a:pt x="480" y="20"/>
                    </a:lnTo>
                    <a:lnTo>
                      <a:pt x="476" y="20"/>
                    </a:lnTo>
                    <a:lnTo>
                      <a:pt x="472" y="22"/>
                    </a:lnTo>
                    <a:lnTo>
                      <a:pt x="466" y="28"/>
                    </a:lnTo>
                    <a:lnTo>
                      <a:pt x="458" y="30"/>
                    </a:lnTo>
                    <a:lnTo>
                      <a:pt x="452" y="34"/>
                    </a:lnTo>
                    <a:lnTo>
                      <a:pt x="448" y="40"/>
                    </a:lnTo>
                    <a:lnTo>
                      <a:pt x="442" y="44"/>
                    </a:lnTo>
                    <a:lnTo>
                      <a:pt x="438" y="46"/>
                    </a:lnTo>
                    <a:lnTo>
                      <a:pt x="436" y="46"/>
                    </a:lnTo>
                    <a:lnTo>
                      <a:pt x="432" y="48"/>
                    </a:lnTo>
                    <a:lnTo>
                      <a:pt x="430" y="50"/>
                    </a:lnTo>
                    <a:lnTo>
                      <a:pt x="426" y="52"/>
                    </a:lnTo>
                    <a:lnTo>
                      <a:pt x="422" y="52"/>
                    </a:lnTo>
                    <a:lnTo>
                      <a:pt x="420" y="50"/>
                    </a:lnTo>
                    <a:lnTo>
                      <a:pt x="416" y="50"/>
                    </a:lnTo>
                    <a:lnTo>
                      <a:pt x="412" y="48"/>
                    </a:lnTo>
                    <a:lnTo>
                      <a:pt x="410" y="46"/>
                    </a:lnTo>
                    <a:lnTo>
                      <a:pt x="406" y="44"/>
                    </a:lnTo>
                    <a:lnTo>
                      <a:pt x="404" y="44"/>
                    </a:lnTo>
                    <a:lnTo>
                      <a:pt x="402" y="48"/>
                    </a:lnTo>
                    <a:lnTo>
                      <a:pt x="398" y="52"/>
                    </a:lnTo>
                    <a:lnTo>
                      <a:pt x="396" y="56"/>
                    </a:lnTo>
                    <a:lnTo>
                      <a:pt x="394" y="58"/>
                    </a:lnTo>
                    <a:lnTo>
                      <a:pt x="394" y="60"/>
                    </a:lnTo>
                    <a:lnTo>
                      <a:pt x="392" y="60"/>
                    </a:lnTo>
                    <a:lnTo>
                      <a:pt x="390" y="60"/>
                    </a:lnTo>
                    <a:lnTo>
                      <a:pt x="388" y="60"/>
                    </a:lnTo>
                    <a:lnTo>
                      <a:pt x="390" y="66"/>
                    </a:lnTo>
                    <a:lnTo>
                      <a:pt x="394" y="76"/>
                    </a:lnTo>
                    <a:lnTo>
                      <a:pt x="396" y="84"/>
                    </a:lnTo>
                    <a:lnTo>
                      <a:pt x="398" y="92"/>
                    </a:lnTo>
                    <a:lnTo>
                      <a:pt x="396" y="98"/>
                    </a:lnTo>
                    <a:lnTo>
                      <a:pt x="394" y="104"/>
                    </a:lnTo>
                    <a:lnTo>
                      <a:pt x="392" y="106"/>
                    </a:lnTo>
                    <a:lnTo>
                      <a:pt x="392" y="108"/>
                    </a:lnTo>
                    <a:lnTo>
                      <a:pt x="396" y="114"/>
                    </a:lnTo>
                    <a:lnTo>
                      <a:pt x="400" y="114"/>
                    </a:lnTo>
                    <a:lnTo>
                      <a:pt x="400" y="112"/>
                    </a:lnTo>
                    <a:lnTo>
                      <a:pt x="400" y="114"/>
                    </a:lnTo>
                    <a:lnTo>
                      <a:pt x="402" y="112"/>
                    </a:lnTo>
                    <a:lnTo>
                      <a:pt x="404" y="112"/>
                    </a:lnTo>
                    <a:lnTo>
                      <a:pt x="402" y="114"/>
                    </a:lnTo>
                    <a:lnTo>
                      <a:pt x="402" y="116"/>
                    </a:lnTo>
                    <a:lnTo>
                      <a:pt x="408" y="120"/>
                    </a:lnTo>
                    <a:lnTo>
                      <a:pt x="406" y="122"/>
                    </a:lnTo>
                    <a:lnTo>
                      <a:pt x="404" y="120"/>
                    </a:lnTo>
                    <a:lnTo>
                      <a:pt x="404" y="122"/>
                    </a:lnTo>
                    <a:lnTo>
                      <a:pt x="402" y="128"/>
                    </a:lnTo>
                    <a:lnTo>
                      <a:pt x="404" y="132"/>
                    </a:lnTo>
                    <a:lnTo>
                      <a:pt x="404" y="132"/>
                    </a:lnTo>
                    <a:lnTo>
                      <a:pt x="406" y="132"/>
                    </a:lnTo>
                    <a:lnTo>
                      <a:pt x="410" y="130"/>
                    </a:lnTo>
                    <a:lnTo>
                      <a:pt x="410" y="132"/>
                    </a:lnTo>
                    <a:lnTo>
                      <a:pt x="412" y="132"/>
                    </a:lnTo>
                    <a:lnTo>
                      <a:pt x="416" y="132"/>
                    </a:lnTo>
                    <a:lnTo>
                      <a:pt x="418" y="132"/>
                    </a:lnTo>
                    <a:lnTo>
                      <a:pt x="422" y="134"/>
                    </a:lnTo>
                    <a:lnTo>
                      <a:pt x="418" y="136"/>
                    </a:lnTo>
                    <a:lnTo>
                      <a:pt x="420" y="140"/>
                    </a:lnTo>
                    <a:lnTo>
                      <a:pt x="418" y="142"/>
                    </a:lnTo>
                    <a:lnTo>
                      <a:pt x="416" y="142"/>
                    </a:lnTo>
                    <a:lnTo>
                      <a:pt x="416" y="140"/>
                    </a:lnTo>
                    <a:lnTo>
                      <a:pt x="412" y="140"/>
                    </a:lnTo>
                    <a:lnTo>
                      <a:pt x="412" y="140"/>
                    </a:lnTo>
                    <a:lnTo>
                      <a:pt x="408" y="140"/>
                    </a:lnTo>
                    <a:lnTo>
                      <a:pt x="406" y="138"/>
                    </a:lnTo>
                    <a:lnTo>
                      <a:pt x="406" y="134"/>
                    </a:lnTo>
                    <a:lnTo>
                      <a:pt x="404" y="134"/>
                    </a:lnTo>
                    <a:lnTo>
                      <a:pt x="402" y="134"/>
                    </a:lnTo>
                    <a:lnTo>
                      <a:pt x="400" y="132"/>
                    </a:lnTo>
                    <a:lnTo>
                      <a:pt x="400" y="128"/>
                    </a:lnTo>
                    <a:lnTo>
                      <a:pt x="402" y="120"/>
                    </a:lnTo>
                    <a:lnTo>
                      <a:pt x="402" y="118"/>
                    </a:lnTo>
                    <a:lnTo>
                      <a:pt x="402" y="118"/>
                    </a:lnTo>
                    <a:lnTo>
                      <a:pt x="398" y="120"/>
                    </a:lnTo>
                    <a:lnTo>
                      <a:pt x="398" y="128"/>
                    </a:lnTo>
                    <a:lnTo>
                      <a:pt x="398" y="132"/>
                    </a:lnTo>
                    <a:lnTo>
                      <a:pt x="396" y="136"/>
                    </a:lnTo>
                    <a:lnTo>
                      <a:pt x="396" y="138"/>
                    </a:lnTo>
                    <a:lnTo>
                      <a:pt x="396" y="134"/>
                    </a:lnTo>
                    <a:lnTo>
                      <a:pt x="398" y="134"/>
                    </a:lnTo>
                    <a:lnTo>
                      <a:pt x="400" y="136"/>
                    </a:lnTo>
                    <a:lnTo>
                      <a:pt x="402" y="136"/>
                    </a:lnTo>
                    <a:lnTo>
                      <a:pt x="404" y="138"/>
                    </a:lnTo>
                    <a:lnTo>
                      <a:pt x="404" y="142"/>
                    </a:lnTo>
                    <a:lnTo>
                      <a:pt x="402" y="146"/>
                    </a:lnTo>
                    <a:lnTo>
                      <a:pt x="398" y="146"/>
                    </a:lnTo>
                    <a:lnTo>
                      <a:pt x="402" y="142"/>
                    </a:lnTo>
                    <a:lnTo>
                      <a:pt x="400" y="142"/>
                    </a:lnTo>
                    <a:lnTo>
                      <a:pt x="400" y="140"/>
                    </a:lnTo>
                    <a:lnTo>
                      <a:pt x="398" y="140"/>
                    </a:lnTo>
                    <a:lnTo>
                      <a:pt x="396" y="140"/>
                    </a:lnTo>
                    <a:lnTo>
                      <a:pt x="394" y="144"/>
                    </a:lnTo>
                    <a:lnTo>
                      <a:pt x="392" y="146"/>
                    </a:lnTo>
                    <a:lnTo>
                      <a:pt x="390" y="146"/>
                    </a:lnTo>
                    <a:lnTo>
                      <a:pt x="388" y="148"/>
                    </a:lnTo>
                    <a:lnTo>
                      <a:pt x="388" y="146"/>
                    </a:lnTo>
                    <a:lnTo>
                      <a:pt x="386" y="146"/>
                    </a:lnTo>
                    <a:lnTo>
                      <a:pt x="384" y="146"/>
                    </a:lnTo>
                    <a:lnTo>
                      <a:pt x="382" y="144"/>
                    </a:lnTo>
                    <a:lnTo>
                      <a:pt x="382" y="142"/>
                    </a:lnTo>
                    <a:lnTo>
                      <a:pt x="380" y="142"/>
                    </a:lnTo>
                    <a:lnTo>
                      <a:pt x="378" y="142"/>
                    </a:lnTo>
                    <a:lnTo>
                      <a:pt x="376" y="142"/>
                    </a:lnTo>
                    <a:lnTo>
                      <a:pt x="376" y="140"/>
                    </a:lnTo>
                    <a:lnTo>
                      <a:pt x="374" y="140"/>
                    </a:lnTo>
                    <a:lnTo>
                      <a:pt x="374" y="140"/>
                    </a:lnTo>
                    <a:lnTo>
                      <a:pt x="372" y="140"/>
                    </a:lnTo>
                    <a:lnTo>
                      <a:pt x="372" y="138"/>
                    </a:lnTo>
                    <a:lnTo>
                      <a:pt x="370" y="134"/>
                    </a:lnTo>
                    <a:lnTo>
                      <a:pt x="370" y="134"/>
                    </a:lnTo>
                    <a:lnTo>
                      <a:pt x="374" y="132"/>
                    </a:lnTo>
                    <a:lnTo>
                      <a:pt x="376" y="130"/>
                    </a:lnTo>
                    <a:lnTo>
                      <a:pt x="376" y="128"/>
                    </a:lnTo>
                    <a:lnTo>
                      <a:pt x="378" y="126"/>
                    </a:lnTo>
                    <a:lnTo>
                      <a:pt x="378" y="126"/>
                    </a:lnTo>
                    <a:lnTo>
                      <a:pt x="374" y="122"/>
                    </a:lnTo>
                    <a:lnTo>
                      <a:pt x="374" y="122"/>
                    </a:lnTo>
                    <a:lnTo>
                      <a:pt x="370" y="122"/>
                    </a:lnTo>
                    <a:lnTo>
                      <a:pt x="368" y="124"/>
                    </a:lnTo>
                    <a:lnTo>
                      <a:pt x="364" y="124"/>
                    </a:lnTo>
                    <a:lnTo>
                      <a:pt x="362" y="122"/>
                    </a:lnTo>
                    <a:lnTo>
                      <a:pt x="360" y="122"/>
                    </a:lnTo>
                    <a:lnTo>
                      <a:pt x="354" y="126"/>
                    </a:lnTo>
                    <a:lnTo>
                      <a:pt x="352" y="126"/>
                    </a:lnTo>
                    <a:lnTo>
                      <a:pt x="354" y="128"/>
                    </a:lnTo>
                    <a:lnTo>
                      <a:pt x="356" y="130"/>
                    </a:lnTo>
                    <a:lnTo>
                      <a:pt x="356" y="132"/>
                    </a:lnTo>
                    <a:lnTo>
                      <a:pt x="354" y="130"/>
                    </a:lnTo>
                    <a:lnTo>
                      <a:pt x="352" y="130"/>
                    </a:lnTo>
                    <a:lnTo>
                      <a:pt x="352" y="130"/>
                    </a:lnTo>
                    <a:lnTo>
                      <a:pt x="348" y="128"/>
                    </a:lnTo>
                    <a:lnTo>
                      <a:pt x="344" y="128"/>
                    </a:lnTo>
                    <a:lnTo>
                      <a:pt x="340" y="128"/>
                    </a:lnTo>
                    <a:lnTo>
                      <a:pt x="338" y="130"/>
                    </a:lnTo>
                    <a:lnTo>
                      <a:pt x="338" y="132"/>
                    </a:lnTo>
                    <a:lnTo>
                      <a:pt x="336" y="132"/>
                    </a:lnTo>
                    <a:lnTo>
                      <a:pt x="334" y="130"/>
                    </a:lnTo>
                    <a:lnTo>
                      <a:pt x="334" y="130"/>
                    </a:lnTo>
                    <a:lnTo>
                      <a:pt x="330" y="132"/>
                    </a:lnTo>
                    <a:lnTo>
                      <a:pt x="330" y="134"/>
                    </a:lnTo>
                    <a:lnTo>
                      <a:pt x="328" y="134"/>
                    </a:lnTo>
                    <a:lnTo>
                      <a:pt x="324" y="136"/>
                    </a:lnTo>
                    <a:lnTo>
                      <a:pt x="322" y="138"/>
                    </a:lnTo>
                    <a:lnTo>
                      <a:pt x="320" y="138"/>
                    </a:lnTo>
                    <a:lnTo>
                      <a:pt x="320" y="138"/>
                    </a:lnTo>
                    <a:lnTo>
                      <a:pt x="322" y="136"/>
                    </a:lnTo>
                    <a:lnTo>
                      <a:pt x="320" y="136"/>
                    </a:lnTo>
                    <a:lnTo>
                      <a:pt x="318" y="140"/>
                    </a:lnTo>
                    <a:lnTo>
                      <a:pt x="318" y="140"/>
                    </a:lnTo>
                    <a:lnTo>
                      <a:pt x="320" y="144"/>
                    </a:lnTo>
                    <a:lnTo>
                      <a:pt x="324" y="150"/>
                    </a:lnTo>
                    <a:lnTo>
                      <a:pt x="326" y="150"/>
                    </a:lnTo>
                    <a:lnTo>
                      <a:pt x="330" y="154"/>
                    </a:lnTo>
                    <a:lnTo>
                      <a:pt x="332" y="156"/>
                    </a:lnTo>
                    <a:lnTo>
                      <a:pt x="334" y="158"/>
                    </a:lnTo>
                    <a:lnTo>
                      <a:pt x="336" y="160"/>
                    </a:lnTo>
                    <a:lnTo>
                      <a:pt x="338" y="160"/>
                    </a:lnTo>
                    <a:lnTo>
                      <a:pt x="338" y="160"/>
                    </a:lnTo>
                    <a:lnTo>
                      <a:pt x="334" y="160"/>
                    </a:lnTo>
                    <a:lnTo>
                      <a:pt x="334" y="158"/>
                    </a:lnTo>
                    <a:lnTo>
                      <a:pt x="330" y="156"/>
                    </a:lnTo>
                    <a:lnTo>
                      <a:pt x="328" y="156"/>
                    </a:lnTo>
                    <a:lnTo>
                      <a:pt x="328" y="156"/>
                    </a:lnTo>
                    <a:lnTo>
                      <a:pt x="326" y="158"/>
                    </a:lnTo>
                    <a:lnTo>
                      <a:pt x="324" y="158"/>
                    </a:lnTo>
                    <a:lnTo>
                      <a:pt x="322" y="156"/>
                    </a:lnTo>
                    <a:lnTo>
                      <a:pt x="324" y="154"/>
                    </a:lnTo>
                    <a:lnTo>
                      <a:pt x="324" y="154"/>
                    </a:lnTo>
                    <a:lnTo>
                      <a:pt x="322" y="154"/>
                    </a:lnTo>
                    <a:lnTo>
                      <a:pt x="320" y="156"/>
                    </a:lnTo>
                    <a:lnTo>
                      <a:pt x="320" y="160"/>
                    </a:lnTo>
                    <a:lnTo>
                      <a:pt x="322" y="162"/>
                    </a:lnTo>
                    <a:lnTo>
                      <a:pt x="322" y="164"/>
                    </a:lnTo>
                    <a:lnTo>
                      <a:pt x="318" y="166"/>
                    </a:lnTo>
                    <a:lnTo>
                      <a:pt x="316" y="168"/>
                    </a:lnTo>
                    <a:lnTo>
                      <a:pt x="316" y="172"/>
                    </a:lnTo>
                    <a:lnTo>
                      <a:pt x="316" y="176"/>
                    </a:lnTo>
                    <a:lnTo>
                      <a:pt x="320" y="180"/>
                    </a:lnTo>
                    <a:lnTo>
                      <a:pt x="324" y="182"/>
                    </a:lnTo>
                    <a:lnTo>
                      <a:pt x="328" y="184"/>
                    </a:lnTo>
                    <a:lnTo>
                      <a:pt x="328" y="184"/>
                    </a:lnTo>
                    <a:lnTo>
                      <a:pt x="332" y="182"/>
                    </a:lnTo>
                    <a:lnTo>
                      <a:pt x="336" y="182"/>
                    </a:lnTo>
                    <a:lnTo>
                      <a:pt x="338" y="182"/>
                    </a:lnTo>
                    <a:lnTo>
                      <a:pt x="344" y="184"/>
                    </a:lnTo>
                    <a:lnTo>
                      <a:pt x="346" y="186"/>
                    </a:lnTo>
                    <a:lnTo>
                      <a:pt x="346" y="188"/>
                    </a:lnTo>
                    <a:lnTo>
                      <a:pt x="348" y="188"/>
                    </a:lnTo>
                    <a:lnTo>
                      <a:pt x="350" y="188"/>
                    </a:lnTo>
                    <a:lnTo>
                      <a:pt x="348" y="184"/>
                    </a:lnTo>
                    <a:lnTo>
                      <a:pt x="350" y="184"/>
                    </a:lnTo>
                    <a:lnTo>
                      <a:pt x="352" y="184"/>
                    </a:lnTo>
                    <a:lnTo>
                      <a:pt x="352" y="186"/>
                    </a:lnTo>
                    <a:lnTo>
                      <a:pt x="350" y="188"/>
                    </a:lnTo>
                    <a:lnTo>
                      <a:pt x="350" y="190"/>
                    </a:lnTo>
                    <a:lnTo>
                      <a:pt x="352" y="190"/>
                    </a:lnTo>
                    <a:lnTo>
                      <a:pt x="354" y="188"/>
                    </a:lnTo>
                    <a:lnTo>
                      <a:pt x="354" y="186"/>
                    </a:lnTo>
                    <a:lnTo>
                      <a:pt x="360" y="186"/>
                    </a:lnTo>
                    <a:lnTo>
                      <a:pt x="364" y="182"/>
                    </a:lnTo>
                    <a:lnTo>
                      <a:pt x="368" y="182"/>
                    </a:lnTo>
                    <a:lnTo>
                      <a:pt x="370" y="180"/>
                    </a:lnTo>
                    <a:lnTo>
                      <a:pt x="370" y="180"/>
                    </a:lnTo>
                    <a:lnTo>
                      <a:pt x="370" y="182"/>
                    </a:lnTo>
                    <a:lnTo>
                      <a:pt x="372" y="182"/>
                    </a:lnTo>
                    <a:lnTo>
                      <a:pt x="376" y="180"/>
                    </a:lnTo>
                    <a:lnTo>
                      <a:pt x="380" y="180"/>
                    </a:lnTo>
                    <a:lnTo>
                      <a:pt x="380" y="178"/>
                    </a:lnTo>
                    <a:lnTo>
                      <a:pt x="380" y="180"/>
                    </a:lnTo>
                    <a:lnTo>
                      <a:pt x="376" y="182"/>
                    </a:lnTo>
                    <a:lnTo>
                      <a:pt x="376" y="182"/>
                    </a:lnTo>
                    <a:lnTo>
                      <a:pt x="378" y="184"/>
                    </a:lnTo>
                    <a:lnTo>
                      <a:pt x="376" y="188"/>
                    </a:lnTo>
                    <a:lnTo>
                      <a:pt x="372" y="188"/>
                    </a:lnTo>
                    <a:lnTo>
                      <a:pt x="372" y="188"/>
                    </a:lnTo>
                    <a:lnTo>
                      <a:pt x="370" y="188"/>
                    </a:lnTo>
                    <a:lnTo>
                      <a:pt x="366" y="190"/>
                    </a:lnTo>
                    <a:lnTo>
                      <a:pt x="368" y="190"/>
                    </a:lnTo>
                    <a:lnTo>
                      <a:pt x="370" y="190"/>
                    </a:lnTo>
                    <a:lnTo>
                      <a:pt x="370" y="192"/>
                    </a:lnTo>
                    <a:lnTo>
                      <a:pt x="370" y="196"/>
                    </a:lnTo>
                    <a:lnTo>
                      <a:pt x="368" y="200"/>
                    </a:lnTo>
                    <a:lnTo>
                      <a:pt x="366" y="202"/>
                    </a:lnTo>
                    <a:lnTo>
                      <a:pt x="366" y="204"/>
                    </a:lnTo>
                    <a:lnTo>
                      <a:pt x="364" y="206"/>
                    </a:lnTo>
                    <a:lnTo>
                      <a:pt x="366" y="208"/>
                    </a:lnTo>
                    <a:lnTo>
                      <a:pt x="366" y="210"/>
                    </a:lnTo>
                    <a:lnTo>
                      <a:pt x="364" y="212"/>
                    </a:lnTo>
                    <a:lnTo>
                      <a:pt x="362" y="214"/>
                    </a:lnTo>
                    <a:lnTo>
                      <a:pt x="360" y="216"/>
                    </a:lnTo>
                    <a:lnTo>
                      <a:pt x="358" y="216"/>
                    </a:lnTo>
                    <a:lnTo>
                      <a:pt x="356" y="216"/>
                    </a:lnTo>
                    <a:lnTo>
                      <a:pt x="354" y="218"/>
                    </a:lnTo>
                    <a:lnTo>
                      <a:pt x="352" y="220"/>
                    </a:lnTo>
                    <a:lnTo>
                      <a:pt x="350" y="220"/>
                    </a:lnTo>
                    <a:lnTo>
                      <a:pt x="346" y="216"/>
                    </a:lnTo>
                    <a:lnTo>
                      <a:pt x="344" y="218"/>
                    </a:lnTo>
                    <a:lnTo>
                      <a:pt x="344" y="216"/>
                    </a:lnTo>
                    <a:lnTo>
                      <a:pt x="342" y="214"/>
                    </a:lnTo>
                    <a:lnTo>
                      <a:pt x="340" y="214"/>
                    </a:lnTo>
                    <a:lnTo>
                      <a:pt x="338" y="218"/>
                    </a:lnTo>
                    <a:lnTo>
                      <a:pt x="336" y="220"/>
                    </a:lnTo>
                    <a:lnTo>
                      <a:pt x="334" y="222"/>
                    </a:lnTo>
                    <a:lnTo>
                      <a:pt x="328" y="224"/>
                    </a:lnTo>
                    <a:lnTo>
                      <a:pt x="328" y="224"/>
                    </a:lnTo>
                    <a:lnTo>
                      <a:pt x="326" y="224"/>
                    </a:lnTo>
                    <a:lnTo>
                      <a:pt x="324" y="224"/>
                    </a:lnTo>
                    <a:lnTo>
                      <a:pt x="320" y="224"/>
                    </a:lnTo>
                    <a:lnTo>
                      <a:pt x="316" y="226"/>
                    </a:lnTo>
                    <a:lnTo>
                      <a:pt x="314" y="226"/>
                    </a:lnTo>
                    <a:lnTo>
                      <a:pt x="312" y="228"/>
                    </a:lnTo>
                    <a:lnTo>
                      <a:pt x="312" y="230"/>
                    </a:lnTo>
                    <a:lnTo>
                      <a:pt x="310" y="236"/>
                    </a:lnTo>
                    <a:lnTo>
                      <a:pt x="308" y="238"/>
                    </a:lnTo>
                    <a:lnTo>
                      <a:pt x="308" y="236"/>
                    </a:lnTo>
                    <a:lnTo>
                      <a:pt x="306" y="232"/>
                    </a:lnTo>
                    <a:lnTo>
                      <a:pt x="302" y="232"/>
                    </a:lnTo>
                    <a:lnTo>
                      <a:pt x="300" y="234"/>
                    </a:lnTo>
                    <a:lnTo>
                      <a:pt x="300" y="236"/>
                    </a:lnTo>
                    <a:lnTo>
                      <a:pt x="302" y="236"/>
                    </a:lnTo>
                    <a:lnTo>
                      <a:pt x="300" y="238"/>
                    </a:lnTo>
                    <a:lnTo>
                      <a:pt x="300" y="238"/>
                    </a:lnTo>
                    <a:lnTo>
                      <a:pt x="298" y="236"/>
                    </a:lnTo>
                    <a:lnTo>
                      <a:pt x="296" y="234"/>
                    </a:lnTo>
                    <a:lnTo>
                      <a:pt x="296" y="234"/>
                    </a:lnTo>
                    <a:lnTo>
                      <a:pt x="292" y="238"/>
                    </a:lnTo>
                    <a:lnTo>
                      <a:pt x="292" y="240"/>
                    </a:lnTo>
                    <a:lnTo>
                      <a:pt x="290" y="240"/>
                    </a:lnTo>
                    <a:lnTo>
                      <a:pt x="288" y="242"/>
                    </a:lnTo>
                    <a:lnTo>
                      <a:pt x="282" y="246"/>
                    </a:lnTo>
                    <a:lnTo>
                      <a:pt x="282" y="250"/>
                    </a:lnTo>
                    <a:lnTo>
                      <a:pt x="280" y="250"/>
                    </a:lnTo>
                    <a:lnTo>
                      <a:pt x="278" y="252"/>
                    </a:lnTo>
                    <a:lnTo>
                      <a:pt x="276" y="250"/>
                    </a:lnTo>
                    <a:lnTo>
                      <a:pt x="274" y="252"/>
                    </a:lnTo>
                    <a:lnTo>
                      <a:pt x="278" y="254"/>
                    </a:lnTo>
                    <a:lnTo>
                      <a:pt x="278" y="256"/>
                    </a:lnTo>
                    <a:lnTo>
                      <a:pt x="276" y="256"/>
                    </a:lnTo>
                    <a:lnTo>
                      <a:pt x="274" y="254"/>
                    </a:lnTo>
                    <a:lnTo>
                      <a:pt x="272" y="254"/>
                    </a:lnTo>
                    <a:lnTo>
                      <a:pt x="272" y="256"/>
                    </a:lnTo>
                    <a:lnTo>
                      <a:pt x="270" y="260"/>
                    </a:lnTo>
                    <a:lnTo>
                      <a:pt x="270" y="260"/>
                    </a:lnTo>
                    <a:lnTo>
                      <a:pt x="270" y="264"/>
                    </a:lnTo>
                    <a:lnTo>
                      <a:pt x="272" y="266"/>
                    </a:lnTo>
                    <a:lnTo>
                      <a:pt x="270" y="270"/>
                    </a:lnTo>
                    <a:lnTo>
                      <a:pt x="270" y="272"/>
                    </a:lnTo>
                    <a:lnTo>
                      <a:pt x="270" y="274"/>
                    </a:lnTo>
                    <a:lnTo>
                      <a:pt x="272" y="272"/>
                    </a:lnTo>
                    <a:lnTo>
                      <a:pt x="274" y="272"/>
                    </a:lnTo>
                    <a:lnTo>
                      <a:pt x="274" y="272"/>
                    </a:lnTo>
                    <a:lnTo>
                      <a:pt x="274" y="276"/>
                    </a:lnTo>
                    <a:lnTo>
                      <a:pt x="272" y="276"/>
                    </a:lnTo>
                    <a:lnTo>
                      <a:pt x="272" y="278"/>
                    </a:lnTo>
                    <a:lnTo>
                      <a:pt x="272" y="278"/>
                    </a:lnTo>
                    <a:lnTo>
                      <a:pt x="274" y="278"/>
                    </a:lnTo>
                    <a:lnTo>
                      <a:pt x="276" y="278"/>
                    </a:lnTo>
                    <a:lnTo>
                      <a:pt x="278" y="278"/>
                    </a:lnTo>
                    <a:lnTo>
                      <a:pt x="278" y="278"/>
                    </a:lnTo>
                    <a:lnTo>
                      <a:pt x="278" y="280"/>
                    </a:lnTo>
                    <a:lnTo>
                      <a:pt x="280" y="280"/>
                    </a:lnTo>
                    <a:lnTo>
                      <a:pt x="282" y="282"/>
                    </a:lnTo>
                    <a:lnTo>
                      <a:pt x="286" y="280"/>
                    </a:lnTo>
                    <a:lnTo>
                      <a:pt x="288" y="278"/>
                    </a:lnTo>
                    <a:lnTo>
                      <a:pt x="288" y="274"/>
                    </a:lnTo>
                    <a:lnTo>
                      <a:pt x="290" y="272"/>
                    </a:lnTo>
                    <a:lnTo>
                      <a:pt x="294" y="272"/>
                    </a:lnTo>
                    <a:lnTo>
                      <a:pt x="296" y="272"/>
                    </a:lnTo>
                    <a:lnTo>
                      <a:pt x="294" y="274"/>
                    </a:lnTo>
                    <a:lnTo>
                      <a:pt x="292" y="274"/>
                    </a:lnTo>
                    <a:lnTo>
                      <a:pt x="288" y="278"/>
                    </a:lnTo>
                    <a:lnTo>
                      <a:pt x="288" y="280"/>
                    </a:lnTo>
                    <a:lnTo>
                      <a:pt x="286" y="282"/>
                    </a:lnTo>
                    <a:lnTo>
                      <a:pt x="288" y="286"/>
                    </a:lnTo>
                    <a:lnTo>
                      <a:pt x="288" y="286"/>
                    </a:lnTo>
                    <a:lnTo>
                      <a:pt x="286" y="288"/>
                    </a:lnTo>
                    <a:lnTo>
                      <a:pt x="284" y="286"/>
                    </a:lnTo>
                    <a:lnTo>
                      <a:pt x="284" y="286"/>
                    </a:lnTo>
                    <a:lnTo>
                      <a:pt x="284" y="284"/>
                    </a:lnTo>
                    <a:lnTo>
                      <a:pt x="280" y="284"/>
                    </a:lnTo>
                    <a:lnTo>
                      <a:pt x="280" y="282"/>
                    </a:lnTo>
                    <a:lnTo>
                      <a:pt x="276" y="282"/>
                    </a:lnTo>
                    <a:lnTo>
                      <a:pt x="276" y="280"/>
                    </a:lnTo>
                    <a:lnTo>
                      <a:pt x="274" y="280"/>
                    </a:lnTo>
                    <a:lnTo>
                      <a:pt x="270" y="282"/>
                    </a:lnTo>
                    <a:lnTo>
                      <a:pt x="270" y="284"/>
                    </a:lnTo>
                    <a:lnTo>
                      <a:pt x="268" y="284"/>
                    </a:lnTo>
                    <a:lnTo>
                      <a:pt x="266" y="284"/>
                    </a:lnTo>
                    <a:lnTo>
                      <a:pt x="266" y="286"/>
                    </a:lnTo>
                    <a:lnTo>
                      <a:pt x="266" y="288"/>
                    </a:lnTo>
                    <a:lnTo>
                      <a:pt x="268" y="288"/>
                    </a:lnTo>
                    <a:lnTo>
                      <a:pt x="266" y="290"/>
                    </a:lnTo>
                    <a:lnTo>
                      <a:pt x="266" y="292"/>
                    </a:lnTo>
                    <a:lnTo>
                      <a:pt x="266" y="296"/>
                    </a:lnTo>
                    <a:lnTo>
                      <a:pt x="268" y="296"/>
                    </a:lnTo>
                    <a:lnTo>
                      <a:pt x="270" y="300"/>
                    </a:lnTo>
                    <a:lnTo>
                      <a:pt x="270" y="300"/>
                    </a:lnTo>
                    <a:lnTo>
                      <a:pt x="270" y="302"/>
                    </a:lnTo>
                    <a:lnTo>
                      <a:pt x="272" y="304"/>
                    </a:lnTo>
                    <a:lnTo>
                      <a:pt x="272" y="306"/>
                    </a:lnTo>
                    <a:lnTo>
                      <a:pt x="268" y="306"/>
                    </a:lnTo>
                    <a:lnTo>
                      <a:pt x="268" y="308"/>
                    </a:lnTo>
                    <a:lnTo>
                      <a:pt x="276" y="312"/>
                    </a:lnTo>
                    <a:lnTo>
                      <a:pt x="280" y="312"/>
                    </a:lnTo>
                    <a:lnTo>
                      <a:pt x="284" y="310"/>
                    </a:lnTo>
                    <a:lnTo>
                      <a:pt x="284" y="308"/>
                    </a:lnTo>
                    <a:lnTo>
                      <a:pt x="286" y="310"/>
                    </a:lnTo>
                    <a:lnTo>
                      <a:pt x="288" y="310"/>
                    </a:lnTo>
                    <a:lnTo>
                      <a:pt x="292" y="306"/>
                    </a:lnTo>
                    <a:lnTo>
                      <a:pt x="292" y="302"/>
                    </a:lnTo>
                    <a:lnTo>
                      <a:pt x="290" y="300"/>
                    </a:lnTo>
                    <a:lnTo>
                      <a:pt x="290" y="300"/>
                    </a:lnTo>
                    <a:lnTo>
                      <a:pt x="292" y="298"/>
                    </a:lnTo>
                    <a:lnTo>
                      <a:pt x="296" y="296"/>
                    </a:lnTo>
                    <a:lnTo>
                      <a:pt x="302" y="292"/>
                    </a:lnTo>
                    <a:lnTo>
                      <a:pt x="304" y="292"/>
                    </a:lnTo>
                    <a:lnTo>
                      <a:pt x="302" y="292"/>
                    </a:lnTo>
                    <a:lnTo>
                      <a:pt x="296" y="298"/>
                    </a:lnTo>
                    <a:lnTo>
                      <a:pt x="294" y="300"/>
                    </a:lnTo>
                    <a:lnTo>
                      <a:pt x="294" y="300"/>
                    </a:lnTo>
                    <a:lnTo>
                      <a:pt x="296" y="302"/>
                    </a:lnTo>
                    <a:lnTo>
                      <a:pt x="296" y="304"/>
                    </a:lnTo>
                    <a:lnTo>
                      <a:pt x="294" y="308"/>
                    </a:lnTo>
                    <a:lnTo>
                      <a:pt x="290" y="310"/>
                    </a:lnTo>
                    <a:lnTo>
                      <a:pt x="290" y="312"/>
                    </a:lnTo>
                    <a:lnTo>
                      <a:pt x="292" y="316"/>
                    </a:lnTo>
                    <a:lnTo>
                      <a:pt x="290" y="318"/>
                    </a:lnTo>
                    <a:lnTo>
                      <a:pt x="290" y="318"/>
                    </a:lnTo>
                    <a:lnTo>
                      <a:pt x="290" y="320"/>
                    </a:lnTo>
                    <a:lnTo>
                      <a:pt x="290" y="324"/>
                    </a:lnTo>
                    <a:lnTo>
                      <a:pt x="288" y="324"/>
                    </a:lnTo>
                    <a:lnTo>
                      <a:pt x="286" y="326"/>
                    </a:lnTo>
                    <a:lnTo>
                      <a:pt x="284" y="328"/>
                    </a:lnTo>
                    <a:lnTo>
                      <a:pt x="284" y="328"/>
                    </a:lnTo>
                    <a:lnTo>
                      <a:pt x="284" y="328"/>
                    </a:lnTo>
                    <a:lnTo>
                      <a:pt x="284" y="330"/>
                    </a:lnTo>
                    <a:lnTo>
                      <a:pt x="284" y="334"/>
                    </a:lnTo>
                    <a:lnTo>
                      <a:pt x="284" y="334"/>
                    </a:lnTo>
                    <a:lnTo>
                      <a:pt x="288" y="332"/>
                    </a:lnTo>
                    <a:lnTo>
                      <a:pt x="290" y="332"/>
                    </a:lnTo>
                    <a:lnTo>
                      <a:pt x="290" y="334"/>
                    </a:lnTo>
                    <a:lnTo>
                      <a:pt x="288" y="336"/>
                    </a:lnTo>
                    <a:lnTo>
                      <a:pt x="286" y="336"/>
                    </a:lnTo>
                    <a:lnTo>
                      <a:pt x="284" y="336"/>
                    </a:lnTo>
                    <a:lnTo>
                      <a:pt x="284" y="338"/>
                    </a:lnTo>
                    <a:lnTo>
                      <a:pt x="284" y="340"/>
                    </a:lnTo>
                    <a:lnTo>
                      <a:pt x="284" y="342"/>
                    </a:lnTo>
                    <a:lnTo>
                      <a:pt x="284" y="342"/>
                    </a:lnTo>
                    <a:lnTo>
                      <a:pt x="282" y="342"/>
                    </a:lnTo>
                    <a:lnTo>
                      <a:pt x="280" y="344"/>
                    </a:lnTo>
                    <a:lnTo>
                      <a:pt x="278" y="344"/>
                    </a:lnTo>
                    <a:lnTo>
                      <a:pt x="278" y="344"/>
                    </a:lnTo>
                    <a:lnTo>
                      <a:pt x="278" y="344"/>
                    </a:lnTo>
                    <a:lnTo>
                      <a:pt x="280" y="346"/>
                    </a:lnTo>
                    <a:lnTo>
                      <a:pt x="282" y="346"/>
                    </a:lnTo>
                    <a:lnTo>
                      <a:pt x="284" y="344"/>
                    </a:lnTo>
                    <a:lnTo>
                      <a:pt x="290" y="340"/>
                    </a:lnTo>
                    <a:lnTo>
                      <a:pt x="292" y="342"/>
                    </a:lnTo>
                    <a:lnTo>
                      <a:pt x="292" y="342"/>
                    </a:lnTo>
                    <a:lnTo>
                      <a:pt x="294" y="340"/>
                    </a:lnTo>
                    <a:lnTo>
                      <a:pt x="298" y="338"/>
                    </a:lnTo>
                    <a:lnTo>
                      <a:pt x="298" y="340"/>
                    </a:lnTo>
                    <a:lnTo>
                      <a:pt x="296" y="340"/>
                    </a:lnTo>
                    <a:lnTo>
                      <a:pt x="296" y="342"/>
                    </a:lnTo>
                    <a:lnTo>
                      <a:pt x="298" y="342"/>
                    </a:lnTo>
                    <a:lnTo>
                      <a:pt x="298" y="344"/>
                    </a:lnTo>
                    <a:lnTo>
                      <a:pt x="298" y="346"/>
                    </a:lnTo>
                    <a:lnTo>
                      <a:pt x="300" y="346"/>
                    </a:lnTo>
                    <a:lnTo>
                      <a:pt x="302" y="346"/>
                    </a:lnTo>
                    <a:lnTo>
                      <a:pt x="304" y="344"/>
                    </a:lnTo>
                    <a:lnTo>
                      <a:pt x="304" y="344"/>
                    </a:lnTo>
                    <a:lnTo>
                      <a:pt x="304" y="346"/>
                    </a:lnTo>
                    <a:lnTo>
                      <a:pt x="306" y="348"/>
                    </a:lnTo>
                    <a:lnTo>
                      <a:pt x="306" y="352"/>
                    </a:lnTo>
                    <a:lnTo>
                      <a:pt x="306" y="354"/>
                    </a:lnTo>
                    <a:lnTo>
                      <a:pt x="306" y="358"/>
                    </a:lnTo>
                    <a:lnTo>
                      <a:pt x="308" y="358"/>
                    </a:lnTo>
                    <a:lnTo>
                      <a:pt x="308" y="356"/>
                    </a:lnTo>
                    <a:lnTo>
                      <a:pt x="308" y="352"/>
                    </a:lnTo>
                    <a:lnTo>
                      <a:pt x="312" y="348"/>
                    </a:lnTo>
                    <a:lnTo>
                      <a:pt x="312" y="348"/>
                    </a:lnTo>
                    <a:lnTo>
                      <a:pt x="314" y="344"/>
                    </a:lnTo>
                    <a:lnTo>
                      <a:pt x="314" y="344"/>
                    </a:lnTo>
                    <a:lnTo>
                      <a:pt x="318" y="342"/>
                    </a:lnTo>
                    <a:lnTo>
                      <a:pt x="320" y="342"/>
                    </a:lnTo>
                    <a:lnTo>
                      <a:pt x="318" y="344"/>
                    </a:lnTo>
                    <a:lnTo>
                      <a:pt x="314" y="348"/>
                    </a:lnTo>
                    <a:lnTo>
                      <a:pt x="314" y="350"/>
                    </a:lnTo>
                    <a:lnTo>
                      <a:pt x="318" y="352"/>
                    </a:lnTo>
                    <a:lnTo>
                      <a:pt x="318" y="354"/>
                    </a:lnTo>
                    <a:lnTo>
                      <a:pt x="322" y="352"/>
                    </a:lnTo>
                    <a:lnTo>
                      <a:pt x="326" y="350"/>
                    </a:lnTo>
                    <a:lnTo>
                      <a:pt x="330" y="348"/>
                    </a:lnTo>
                    <a:lnTo>
                      <a:pt x="330" y="348"/>
                    </a:lnTo>
                    <a:lnTo>
                      <a:pt x="336" y="346"/>
                    </a:lnTo>
                    <a:lnTo>
                      <a:pt x="336" y="346"/>
                    </a:lnTo>
                    <a:lnTo>
                      <a:pt x="334" y="348"/>
                    </a:lnTo>
                    <a:lnTo>
                      <a:pt x="332" y="350"/>
                    </a:lnTo>
                    <a:lnTo>
                      <a:pt x="332" y="352"/>
                    </a:lnTo>
                    <a:lnTo>
                      <a:pt x="330" y="354"/>
                    </a:lnTo>
                    <a:lnTo>
                      <a:pt x="324" y="358"/>
                    </a:lnTo>
                    <a:lnTo>
                      <a:pt x="320" y="360"/>
                    </a:lnTo>
                    <a:lnTo>
                      <a:pt x="320" y="364"/>
                    </a:lnTo>
                    <a:lnTo>
                      <a:pt x="318" y="366"/>
                    </a:lnTo>
                    <a:lnTo>
                      <a:pt x="320" y="368"/>
                    </a:lnTo>
                    <a:lnTo>
                      <a:pt x="322" y="370"/>
                    </a:lnTo>
                    <a:lnTo>
                      <a:pt x="318" y="370"/>
                    </a:lnTo>
                    <a:lnTo>
                      <a:pt x="316" y="370"/>
                    </a:lnTo>
                    <a:lnTo>
                      <a:pt x="314" y="372"/>
                    </a:lnTo>
                    <a:lnTo>
                      <a:pt x="312" y="376"/>
                    </a:lnTo>
                    <a:lnTo>
                      <a:pt x="310" y="378"/>
                    </a:lnTo>
                    <a:lnTo>
                      <a:pt x="308" y="382"/>
                    </a:lnTo>
                    <a:lnTo>
                      <a:pt x="310" y="382"/>
                    </a:lnTo>
                    <a:lnTo>
                      <a:pt x="310" y="384"/>
                    </a:lnTo>
                    <a:lnTo>
                      <a:pt x="310" y="386"/>
                    </a:lnTo>
                    <a:lnTo>
                      <a:pt x="308" y="384"/>
                    </a:lnTo>
                    <a:lnTo>
                      <a:pt x="308" y="384"/>
                    </a:lnTo>
                    <a:lnTo>
                      <a:pt x="306" y="382"/>
                    </a:lnTo>
                    <a:lnTo>
                      <a:pt x="304" y="384"/>
                    </a:lnTo>
                    <a:lnTo>
                      <a:pt x="300" y="388"/>
                    </a:lnTo>
                    <a:lnTo>
                      <a:pt x="302" y="388"/>
                    </a:lnTo>
                    <a:lnTo>
                      <a:pt x="300" y="390"/>
                    </a:lnTo>
                    <a:lnTo>
                      <a:pt x="298" y="390"/>
                    </a:lnTo>
                    <a:lnTo>
                      <a:pt x="298" y="388"/>
                    </a:lnTo>
                    <a:lnTo>
                      <a:pt x="298" y="390"/>
                    </a:lnTo>
                    <a:lnTo>
                      <a:pt x="292" y="394"/>
                    </a:lnTo>
                    <a:lnTo>
                      <a:pt x="290" y="396"/>
                    </a:lnTo>
                    <a:lnTo>
                      <a:pt x="290" y="398"/>
                    </a:lnTo>
                    <a:lnTo>
                      <a:pt x="290" y="398"/>
                    </a:lnTo>
                    <a:lnTo>
                      <a:pt x="288" y="398"/>
                    </a:lnTo>
                    <a:lnTo>
                      <a:pt x="288" y="396"/>
                    </a:lnTo>
                    <a:lnTo>
                      <a:pt x="284" y="398"/>
                    </a:lnTo>
                    <a:lnTo>
                      <a:pt x="282" y="398"/>
                    </a:lnTo>
                    <a:lnTo>
                      <a:pt x="280" y="400"/>
                    </a:lnTo>
                    <a:lnTo>
                      <a:pt x="278" y="402"/>
                    </a:lnTo>
                    <a:lnTo>
                      <a:pt x="278" y="402"/>
                    </a:lnTo>
                    <a:lnTo>
                      <a:pt x="274" y="402"/>
                    </a:lnTo>
                    <a:lnTo>
                      <a:pt x="270" y="406"/>
                    </a:lnTo>
                    <a:lnTo>
                      <a:pt x="264" y="408"/>
                    </a:lnTo>
                    <a:lnTo>
                      <a:pt x="260" y="412"/>
                    </a:lnTo>
                    <a:lnTo>
                      <a:pt x="258" y="414"/>
                    </a:lnTo>
                    <a:lnTo>
                      <a:pt x="258" y="416"/>
                    </a:lnTo>
                    <a:lnTo>
                      <a:pt x="260" y="418"/>
                    </a:lnTo>
                    <a:lnTo>
                      <a:pt x="260" y="420"/>
                    </a:lnTo>
                    <a:lnTo>
                      <a:pt x="258" y="420"/>
                    </a:lnTo>
                    <a:lnTo>
                      <a:pt x="258" y="418"/>
                    </a:lnTo>
                    <a:lnTo>
                      <a:pt x="256" y="418"/>
                    </a:lnTo>
                    <a:lnTo>
                      <a:pt x="256" y="418"/>
                    </a:lnTo>
                    <a:lnTo>
                      <a:pt x="256" y="420"/>
                    </a:lnTo>
                    <a:lnTo>
                      <a:pt x="256" y="422"/>
                    </a:lnTo>
                    <a:lnTo>
                      <a:pt x="254" y="420"/>
                    </a:lnTo>
                    <a:lnTo>
                      <a:pt x="254" y="418"/>
                    </a:lnTo>
                    <a:lnTo>
                      <a:pt x="254" y="416"/>
                    </a:lnTo>
                    <a:lnTo>
                      <a:pt x="252" y="416"/>
                    </a:lnTo>
                    <a:lnTo>
                      <a:pt x="250" y="416"/>
                    </a:lnTo>
                    <a:lnTo>
                      <a:pt x="250" y="414"/>
                    </a:lnTo>
                    <a:lnTo>
                      <a:pt x="246" y="416"/>
                    </a:lnTo>
                    <a:lnTo>
                      <a:pt x="242" y="416"/>
                    </a:lnTo>
                    <a:lnTo>
                      <a:pt x="242" y="416"/>
                    </a:lnTo>
                    <a:lnTo>
                      <a:pt x="240" y="418"/>
                    </a:lnTo>
                    <a:lnTo>
                      <a:pt x="236" y="420"/>
                    </a:lnTo>
                    <a:lnTo>
                      <a:pt x="234" y="422"/>
                    </a:lnTo>
                    <a:lnTo>
                      <a:pt x="230" y="424"/>
                    </a:lnTo>
                    <a:lnTo>
                      <a:pt x="230" y="426"/>
                    </a:lnTo>
                    <a:lnTo>
                      <a:pt x="230" y="428"/>
                    </a:lnTo>
                    <a:lnTo>
                      <a:pt x="228" y="426"/>
                    </a:lnTo>
                    <a:lnTo>
                      <a:pt x="226" y="428"/>
                    </a:lnTo>
                    <a:lnTo>
                      <a:pt x="224" y="430"/>
                    </a:lnTo>
                    <a:lnTo>
                      <a:pt x="224" y="430"/>
                    </a:lnTo>
                    <a:lnTo>
                      <a:pt x="222" y="432"/>
                    </a:lnTo>
                    <a:lnTo>
                      <a:pt x="222" y="430"/>
                    </a:lnTo>
                    <a:lnTo>
                      <a:pt x="218" y="432"/>
                    </a:lnTo>
                    <a:lnTo>
                      <a:pt x="218" y="432"/>
                    </a:lnTo>
                    <a:lnTo>
                      <a:pt x="218" y="436"/>
                    </a:lnTo>
                    <a:lnTo>
                      <a:pt x="218" y="436"/>
                    </a:lnTo>
                    <a:lnTo>
                      <a:pt x="220" y="436"/>
                    </a:lnTo>
                    <a:lnTo>
                      <a:pt x="220" y="434"/>
                    </a:lnTo>
                    <a:lnTo>
                      <a:pt x="220" y="432"/>
                    </a:lnTo>
                    <a:lnTo>
                      <a:pt x="222" y="432"/>
                    </a:lnTo>
                    <a:lnTo>
                      <a:pt x="222" y="432"/>
                    </a:lnTo>
                    <a:lnTo>
                      <a:pt x="222" y="434"/>
                    </a:lnTo>
                    <a:lnTo>
                      <a:pt x="222" y="436"/>
                    </a:lnTo>
                    <a:lnTo>
                      <a:pt x="224" y="436"/>
                    </a:lnTo>
                    <a:lnTo>
                      <a:pt x="226" y="432"/>
                    </a:lnTo>
                    <a:lnTo>
                      <a:pt x="228" y="432"/>
                    </a:lnTo>
                    <a:lnTo>
                      <a:pt x="228" y="432"/>
                    </a:lnTo>
                    <a:lnTo>
                      <a:pt x="228" y="434"/>
                    </a:lnTo>
                    <a:lnTo>
                      <a:pt x="228" y="434"/>
                    </a:lnTo>
                    <a:lnTo>
                      <a:pt x="230" y="434"/>
                    </a:lnTo>
                    <a:lnTo>
                      <a:pt x="232" y="432"/>
                    </a:lnTo>
                    <a:lnTo>
                      <a:pt x="232" y="434"/>
                    </a:lnTo>
                    <a:lnTo>
                      <a:pt x="232" y="434"/>
                    </a:lnTo>
                    <a:lnTo>
                      <a:pt x="234" y="432"/>
                    </a:lnTo>
                    <a:lnTo>
                      <a:pt x="234" y="432"/>
                    </a:lnTo>
                    <a:lnTo>
                      <a:pt x="236" y="432"/>
                    </a:lnTo>
                    <a:lnTo>
                      <a:pt x="240" y="430"/>
                    </a:lnTo>
                    <a:lnTo>
                      <a:pt x="240" y="428"/>
                    </a:lnTo>
                    <a:lnTo>
                      <a:pt x="240" y="426"/>
                    </a:lnTo>
                    <a:lnTo>
                      <a:pt x="242" y="424"/>
                    </a:lnTo>
                    <a:lnTo>
                      <a:pt x="244" y="422"/>
                    </a:lnTo>
                    <a:lnTo>
                      <a:pt x="246" y="422"/>
                    </a:lnTo>
                    <a:lnTo>
                      <a:pt x="248" y="424"/>
                    </a:lnTo>
                    <a:lnTo>
                      <a:pt x="248" y="424"/>
                    </a:lnTo>
                    <a:lnTo>
                      <a:pt x="246" y="426"/>
                    </a:lnTo>
                    <a:lnTo>
                      <a:pt x="244" y="428"/>
                    </a:lnTo>
                    <a:lnTo>
                      <a:pt x="244" y="430"/>
                    </a:lnTo>
                    <a:lnTo>
                      <a:pt x="244" y="430"/>
                    </a:lnTo>
                    <a:lnTo>
                      <a:pt x="248" y="428"/>
                    </a:lnTo>
                    <a:lnTo>
                      <a:pt x="250" y="426"/>
                    </a:lnTo>
                    <a:lnTo>
                      <a:pt x="250" y="424"/>
                    </a:lnTo>
                    <a:lnTo>
                      <a:pt x="250" y="426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4" y="426"/>
                    </a:lnTo>
                    <a:lnTo>
                      <a:pt x="252" y="428"/>
                    </a:lnTo>
                    <a:lnTo>
                      <a:pt x="254" y="428"/>
                    </a:lnTo>
                    <a:lnTo>
                      <a:pt x="256" y="426"/>
                    </a:lnTo>
                    <a:lnTo>
                      <a:pt x="256" y="426"/>
                    </a:lnTo>
                    <a:lnTo>
                      <a:pt x="258" y="424"/>
                    </a:lnTo>
                    <a:lnTo>
                      <a:pt x="262" y="424"/>
                    </a:lnTo>
                    <a:lnTo>
                      <a:pt x="264" y="422"/>
                    </a:lnTo>
                    <a:lnTo>
                      <a:pt x="266" y="420"/>
                    </a:lnTo>
                    <a:lnTo>
                      <a:pt x="268" y="420"/>
                    </a:lnTo>
                    <a:lnTo>
                      <a:pt x="268" y="422"/>
                    </a:lnTo>
                    <a:lnTo>
                      <a:pt x="266" y="424"/>
                    </a:lnTo>
                    <a:lnTo>
                      <a:pt x="264" y="426"/>
                    </a:lnTo>
                    <a:lnTo>
                      <a:pt x="264" y="428"/>
                    </a:lnTo>
                    <a:lnTo>
                      <a:pt x="264" y="428"/>
                    </a:lnTo>
                    <a:lnTo>
                      <a:pt x="268" y="424"/>
                    </a:lnTo>
                    <a:lnTo>
                      <a:pt x="268" y="420"/>
                    </a:lnTo>
                    <a:lnTo>
                      <a:pt x="270" y="420"/>
                    </a:lnTo>
                    <a:lnTo>
                      <a:pt x="270" y="422"/>
                    </a:lnTo>
                    <a:lnTo>
                      <a:pt x="272" y="420"/>
                    </a:lnTo>
                    <a:lnTo>
                      <a:pt x="274" y="422"/>
                    </a:lnTo>
                    <a:lnTo>
                      <a:pt x="276" y="420"/>
                    </a:lnTo>
                    <a:lnTo>
                      <a:pt x="278" y="418"/>
                    </a:lnTo>
                    <a:lnTo>
                      <a:pt x="278" y="418"/>
                    </a:lnTo>
                    <a:lnTo>
                      <a:pt x="280" y="418"/>
                    </a:lnTo>
                    <a:lnTo>
                      <a:pt x="280" y="416"/>
                    </a:lnTo>
                    <a:lnTo>
                      <a:pt x="282" y="414"/>
                    </a:lnTo>
                    <a:lnTo>
                      <a:pt x="282" y="416"/>
                    </a:lnTo>
                    <a:lnTo>
                      <a:pt x="282" y="418"/>
                    </a:lnTo>
                    <a:lnTo>
                      <a:pt x="282" y="420"/>
                    </a:lnTo>
                    <a:lnTo>
                      <a:pt x="284" y="418"/>
                    </a:lnTo>
                    <a:lnTo>
                      <a:pt x="286" y="416"/>
                    </a:lnTo>
                    <a:lnTo>
                      <a:pt x="284" y="416"/>
                    </a:lnTo>
                    <a:lnTo>
                      <a:pt x="286" y="414"/>
                    </a:lnTo>
                    <a:lnTo>
                      <a:pt x="286" y="414"/>
                    </a:lnTo>
                    <a:lnTo>
                      <a:pt x="282" y="414"/>
                    </a:lnTo>
                    <a:lnTo>
                      <a:pt x="282" y="412"/>
                    </a:lnTo>
                    <a:lnTo>
                      <a:pt x="284" y="412"/>
                    </a:lnTo>
                    <a:lnTo>
                      <a:pt x="288" y="410"/>
                    </a:lnTo>
                    <a:lnTo>
                      <a:pt x="294" y="410"/>
                    </a:lnTo>
                    <a:lnTo>
                      <a:pt x="294" y="410"/>
                    </a:lnTo>
                    <a:lnTo>
                      <a:pt x="294" y="408"/>
                    </a:lnTo>
                    <a:lnTo>
                      <a:pt x="294" y="406"/>
                    </a:lnTo>
                    <a:lnTo>
                      <a:pt x="294" y="406"/>
                    </a:lnTo>
                    <a:lnTo>
                      <a:pt x="296" y="406"/>
                    </a:lnTo>
                    <a:lnTo>
                      <a:pt x="298" y="404"/>
                    </a:lnTo>
                    <a:lnTo>
                      <a:pt x="298" y="404"/>
                    </a:lnTo>
                    <a:lnTo>
                      <a:pt x="300" y="406"/>
                    </a:lnTo>
                    <a:lnTo>
                      <a:pt x="300" y="406"/>
                    </a:lnTo>
                    <a:lnTo>
                      <a:pt x="302" y="406"/>
                    </a:lnTo>
                    <a:lnTo>
                      <a:pt x="302" y="404"/>
                    </a:lnTo>
                    <a:lnTo>
                      <a:pt x="304" y="404"/>
                    </a:lnTo>
                    <a:lnTo>
                      <a:pt x="304" y="402"/>
                    </a:lnTo>
                    <a:lnTo>
                      <a:pt x="304" y="400"/>
                    </a:lnTo>
                    <a:lnTo>
                      <a:pt x="306" y="402"/>
                    </a:lnTo>
                    <a:lnTo>
                      <a:pt x="306" y="404"/>
                    </a:lnTo>
                    <a:lnTo>
                      <a:pt x="306" y="404"/>
                    </a:lnTo>
                    <a:lnTo>
                      <a:pt x="310" y="402"/>
                    </a:lnTo>
                    <a:lnTo>
                      <a:pt x="310" y="400"/>
                    </a:lnTo>
                    <a:lnTo>
                      <a:pt x="312" y="400"/>
                    </a:lnTo>
                    <a:lnTo>
                      <a:pt x="314" y="398"/>
                    </a:lnTo>
                    <a:lnTo>
                      <a:pt x="314" y="398"/>
                    </a:lnTo>
                    <a:lnTo>
                      <a:pt x="316" y="398"/>
                    </a:lnTo>
                    <a:lnTo>
                      <a:pt x="318" y="398"/>
                    </a:lnTo>
                    <a:lnTo>
                      <a:pt x="320" y="396"/>
                    </a:lnTo>
                    <a:lnTo>
                      <a:pt x="320" y="394"/>
                    </a:lnTo>
                    <a:lnTo>
                      <a:pt x="320" y="394"/>
                    </a:lnTo>
                    <a:lnTo>
                      <a:pt x="318" y="394"/>
                    </a:lnTo>
                    <a:lnTo>
                      <a:pt x="318" y="392"/>
                    </a:lnTo>
                    <a:lnTo>
                      <a:pt x="320" y="390"/>
                    </a:lnTo>
                    <a:lnTo>
                      <a:pt x="322" y="390"/>
                    </a:lnTo>
                    <a:lnTo>
                      <a:pt x="324" y="388"/>
                    </a:lnTo>
                    <a:lnTo>
                      <a:pt x="326" y="388"/>
                    </a:lnTo>
                    <a:lnTo>
                      <a:pt x="326" y="388"/>
                    </a:lnTo>
                    <a:lnTo>
                      <a:pt x="328" y="386"/>
                    </a:lnTo>
                    <a:lnTo>
                      <a:pt x="332" y="384"/>
                    </a:lnTo>
                    <a:lnTo>
                      <a:pt x="332" y="384"/>
                    </a:lnTo>
                    <a:lnTo>
                      <a:pt x="334" y="382"/>
                    </a:lnTo>
                    <a:lnTo>
                      <a:pt x="334" y="382"/>
                    </a:lnTo>
                    <a:lnTo>
                      <a:pt x="336" y="382"/>
                    </a:lnTo>
                    <a:lnTo>
                      <a:pt x="336" y="382"/>
                    </a:lnTo>
                    <a:lnTo>
                      <a:pt x="338" y="384"/>
                    </a:lnTo>
                    <a:lnTo>
                      <a:pt x="338" y="382"/>
                    </a:lnTo>
                    <a:lnTo>
                      <a:pt x="340" y="382"/>
                    </a:lnTo>
                    <a:lnTo>
                      <a:pt x="342" y="380"/>
                    </a:lnTo>
                    <a:lnTo>
                      <a:pt x="340" y="380"/>
                    </a:lnTo>
                    <a:lnTo>
                      <a:pt x="344" y="378"/>
                    </a:lnTo>
                    <a:lnTo>
                      <a:pt x="344" y="378"/>
                    </a:lnTo>
                    <a:lnTo>
                      <a:pt x="344" y="378"/>
                    </a:lnTo>
                    <a:lnTo>
                      <a:pt x="348" y="378"/>
                    </a:lnTo>
                    <a:lnTo>
                      <a:pt x="348" y="376"/>
                    </a:lnTo>
                    <a:lnTo>
                      <a:pt x="350" y="376"/>
                    </a:lnTo>
                    <a:lnTo>
                      <a:pt x="350" y="378"/>
                    </a:lnTo>
                    <a:lnTo>
                      <a:pt x="352" y="378"/>
                    </a:lnTo>
                    <a:lnTo>
                      <a:pt x="352" y="376"/>
                    </a:lnTo>
                    <a:lnTo>
                      <a:pt x="354" y="378"/>
                    </a:lnTo>
                    <a:lnTo>
                      <a:pt x="354" y="376"/>
                    </a:lnTo>
                    <a:lnTo>
                      <a:pt x="356" y="374"/>
                    </a:lnTo>
                    <a:lnTo>
                      <a:pt x="354" y="374"/>
                    </a:lnTo>
                    <a:lnTo>
                      <a:pt x="354" y="374"/>
                    </a:lnTo>
                    <a:lnTo>
                      <a:pt x="354" y="372"/>
                    </a:lnTo>
                    <a:lnTo>
                      <a:pt x="356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6" y="368"/>
                    </a:lnTo>
                    <a:lnTo>
                      <a:pt x="358" y="368"/>
                    </a:lnTo>
                    <a:lnTo>
                      <a:pt x="360" y="368"/>
                    </a:lnTo>
                    <a:lnTo>
                      <a:pt x="362" y="366"/>
                    </a:lnTo>
                    <a:lnTo>
                      <a:pt x="366" y="366"/>
                    </a:lnTo>
                    <a:lnTo>
                      <a:pt x="368" y="364"/>
                    </a:lnTo>
                    <a:lnTo>
                      <a:pt x="370" y="364"/>
                    </a:lnTo>
                    <a:lnTo>
                      <a:pt x="372" y="360"/>
                    </a:lnTo>
                    <a:lnTo>
                      <a:pt x="372" y="356"/>
                    </a:lnTo>
                    <a:lnTo>
                      <a:pt x="372" y="356"/>
                    </a:lnTo>
                    <a:lnTo>
                      <a:pt x="370" y="356"/>
                    </a:lnTo>
                    <a:lnTo>
                      <a:pt x="370" y="354"/>
                    </a:lnTo>
                    <a:lnTo>
                      <a:pt x="368" y="352"/>
                    </a:lnTo>
                    <a:lnTo>
                      <a:pt x="366" y="352"/>
                    </a:lnTo>
                    <a:lnTo>
                      <a:pt x="366" y="350"/>
                    </a:lnTo>
                    <a:lnTo>
                      <a:pt x="366" y="348"/>
                    </a:lnTo>
                    <a:lnTo>
                      <a:pt x="370" y="346"/>
                    </a:lnTo>
                    <a:lnTo>
                      <a:pt x="370" y="346"/>
                    </a:lnTo>
                    <a:lnTo>
                      <a:pt x="372" y="346"/>
                    </a:lnTo>
                    <a:lnTo>
                      <a:pt x="372" y="344"/>
                    </a:lnTo>
                    <a:lnTo>
                      <a:pt x="372" y="344"/>
                    </a:lnTo>
                    <a:lnTo>
                      <a:pt x="372" y="342"/>
                    </a:lnTo>
                    <a:lnTo>
                      <a:pt x="376" y="342"/>
                    </a:lnTo>
                    <a:lnTo>
                      <a:pt x="378" y="342"/>
                    </a:lnTo>
                    <a:lnTo>
                      <a:pt x="380" y="342"/>
                    </a:lnTo>
                    <a:lnTo>
                      <a:pt x="384" y="342"/>
                    </a:lnTo>
                    <a:lnTo>
                      <a:pt x="384" y="342"/>
                    </a:lnTo>
                    <a:lnTo>
                      <a:pt x="384" y="344"/>
                    </a:lnTo>
                    <a:lnTo>
                      <a:pt x="386" y="344"/>
                    </a:lnTo>
                    <a:lnTo>
                      <a:pt x="388" y="342"/>
                    </a:lnTo>
                    <a:lnTo>
                      <a:pt x="388" y="340"/>
                    </a:lnTo>
                    <a:lnTo>
                      <a:pt x="386" y="340"/>
                    </a:lnTo>
                    <a:lnTo>
                      <a:pt x="386" y="338"/>
                    </a:lnTo>
                    <a:lnTo>
                      <a:pt x="386" y="338"/>
                    </a:lnTo>
                    <a:lnTo>
                      <a:pt x="388" y="338"/>
                    </a:lnTo>
                    <a:lnTo>
                      <a:pt x="394" y="338"/>
                    </a:lnTo>
                    <a:lnTo>
                      <a:pt x="394" y="334"/>
                    </a:lnTo>
                    <a:lnTo>
                      <a:pt x="394" y="332"/>
                    </a:lnTo>
                    <a:lnTo>
                      <a:pt x="390" y="328"/>
                    </a:lnTo>
                    <a:lnTo>
                      <a:pt x="388" y="330"/>
                    </a:lnTo>
                    <a:lnTo>
                      <a:pt x="388" y="330"/>
                    </a:lnTo>
                    <a:lnTo>
                      <a:pt x="388" y="330"/>
                    </a:lnTo>
                    <a:lnTo>
                      <a:pt x="388" y="328"/>
                    </a:lnTo>
                    <a:lnTo>
                      <a:pt x="392" y="328"/>
                    </a:lnTo>
                    <a:lnTo>
                      <a:pt x="394" y="330"/>
                    </a:lnTo>
                    <a:lnTo>
                      <a:pt x="396" y="330"/>
                    </a:lnTo>
                    <a:lnTo>
                      <a:pt x="400" y="328"/>
                    </a:lnTo>
                    <a:lnTo>
                      <a:pt x="400" y="326"/>
                    </a:lnTo>
                    <a:lnTo>
                      <a:pt x="404" y="322"/>
                    </a:lnTo>
                    <a:lnTo>
                      <a:pt x="408" y="320"/>
                    </a:lnTo>
                    <a:lnTo>
                      <a:pt x="410" y="320"/>
                    </a:lnTo>
                    <a:lnTo>
                      <a:pt x="412" y="320"/>
                    </a:lnTo>
                    <a:lnTo>
                      <a:pt x="412" y="318"/>
                    </a:lnTo>
                    <a:lnTo>
                      <a:pt x="416" y="314"/>
                    </a:lnTo>
                    <a:lnTo>
                      <a:pt x="422" y="314"/>
                    </a:lnTo>
                    <a:lnTo>
                      <a:pt x="426" y="308"/>
                    </a:lnTo>
                    <a:lnTo>
                      <a:pt x="430" y="308"/>
                    </a:lnTo>
                    <a:lnTo>
                      <a:pt x="434" y="304"/>
                    </a:lnTo>
                    <a:lnTo>
                      <a:pt x="432" y="306"/>
                    </a:lnTo>
                    <a:lnTo>
                      <a:pt x="432" y="310"/>
                    </a:lnTo>
                    <a:lnTo>
                      <a:pt x="434" y="310"/>
                    </a:lnTo>
                    <a:lnTo>
                      <a:pt x="436" y="310"/>
                    </a:lnTo>
                    <a:lnTo>
                      <a:pt x="436" y="312"/>
                    </a:lnTo>
                    <a:lnTo>
                      <a:pt x="440" y="308"/>
                    </a:lnTo>
                    <a:lnTo>
                      <a:pt x="442" y="306"/>
                    </a:lnTo>
                    <a:lnTo>
                      <a:pt x="446" y="306"/>
                    </a:lnTo>
                    <a:lnTo>
                      <a:pt x="448" y="304"/>
                    </a:lnTo>
                    <a:lnTo>
                      <a:pt x="448" y="306"/>
                    </a:lnTo>
                    <a:lnTo>
                      <a:pt x="444" y="308"/>
                    </a:lnTo>
                    <a:lnTo>
                      <a:pt x="440" y="308"/>
                    </a:lnTo>
                    <a:lnTo>
                      <a:pt x="436" y="314"/>
                    </a:lnTo>
                    <a:lnTo>
                      <a:pt x="436" y="316"/>
                    </a:lnTo>
                    <a:lnTo>
                      <a:pt x="438" y="320"/>
                    </a:lnTo>
                    <a:lnTo>
                      <a:pt x="438" y="322"/>
                    </a:lnTo>
                    <a:lnTo>
                      <a:pt x="436" y="320"/>
                    </a:lnTo>
                    <a:lnTo>
                      <a:pt x="434" y="320"/>
                    </a:lnTo>
                    <a:lnTo>
                      <a:pt x="432" y="322"/>
                    </a:lnTo>
                    <a:lnTo>
                      <a:pt x="430" y="322"/>
                    </a:lnTo>
                    <a:lnTo>
                      <a:pt x="428" y="320"/>
                    </a:lnTo>
                    <a:lnTo>
                      <a:pt x="428" y="316"/>
                    </a:lnTo>
                    <a:lnTo>
                      <a:pt x="424" y="318"/>
                    </a:lnTo>
                    <a:lnTo>
                      <a:pt x="422" y="318"/>
                    </a:lnTo>
                    <a:lnTo>
                      <a:pt x="418" y="320"/>
                    </a:lnTo>
                    <a:lnTo>
                      <a:pt x="416" y="320"/>
                    </a:lnTo>
                    <a:lnTo>
                      <a:pt x="412" y="324"/>
                    </a:lnTo>
                    <a:lnTo>
                      <a:pt x="412" y="326"/>
                    </a:lnTo>
                    <a:lnTo>
                      <a:pt x="412" y="328"/>
                    </a:lnTo>
                    <a:lnTo>
                      <a:pt x="410" y="330"/>
                    </a:lnTo>
                    <a:lnTo>
                      <a:pt x="408" y="332"/>
                    </a:lnTo>
                    <a:lnTo>
                      <a:pt x="408" y="336"/>
                    </a:lnTo>
                    <a:lnTo>
                      <a:pt x="400" y="342"/>
                    </a:lnTo>
                    <a:lnTo>
                      <a:pt x="398" y="344"/>
                    </a:lnTo>
                    <a:lnTo>
                      <a:pt x="398" y="346"/>
                    </a:lnTo>
                    <a:lnTo>
                      <a:pt x="400" y="350"/>
                    </a:lnTo>
                    <a:lnTo>
                      <a:pt x="402" y="348"/>
                    </a:lnTo>
                    <a:lnTo>
                      <a:pt x="404" y="348"/>
                    </a:lnTo>
                    <a:lnTo>
                      <a:pt x="406" y="346"/>
                    </a:lnTo>
                    <a:lnTo>
                      <a:pt x="408" y="346"/>
                    </a:lnTo>
                    <a:lnTo>
                      <a:pt x="408" y="348"/>
                    </a:lnTo>
                    <a:lnTo>
                      <a:pt x="402" y="352"/>
                    </a:lnTo>
                    <a:lnTo>
                      <a:pt x="402" y="352"/>
                    </a:lnTo>
                    <a:lnTo>
                      <a:pt x="400" y="354"/>
                    </a:lnTo>
                    <a:lnTo>
                      <a:pt x="398" y="352"/>
                    </a:lnTo>
                    <a:lnTo>
                      <a:pt x="396" y="352"/>
                    </a:lnTo>
                    <a:lnTo>
                      <a:pt x="394" y="354"/>
                    </a:lnTo>
                    <a:lnTo>
                      <a:pt x="394" y="356"/>
                    </a:lnTo>
                    <a:lnTo>
                      <a:pt x="392" y="356"/>
                    </a:lnTo>
                    <a:lnTo>
                      <a:pt x="390" y="356"/>
                    </a:lnTo>
                    <a:lnTo>
                      <a:pt x="390" y="358"/>
                    </a:lnTo>
                    <a:lnTo>
                      <a:pt x="394" y="362"/>
                    </a:lnTo>
                    <a:lnTo>
                      <a:pt x="396" y="362"/>
                    </a:lnTo>
                    <a:lnTo>
                      <a:pt x="396" y="360"/>
                    </a:lnTo>
                    <a:lnTo>
                      <a:pt x="398" y="362"/>
                    </a:lnTo>
                    <a:lnTo>
                      <a:pt x="398" y="358"/>
                    </a:lnTo>
                    <a:lnTo>
                      <a:pt x="400" y="358"/>
                    </a:lnTo>
                    <a:lnTo>
                      <a:pt x="400" y="360"/>
                    </a:lnTo>
                    <a:lnTo>
                      <a:pt x="402" y="360"/>
                    </a:lnTo>
                    <a:lnTo>
                      <a:pt x="402" y="358"/>
                    </a:lnTo>
                    <a:lnTo>
                      <a:pt x="404" y="358"/>
                    </a:lnTo>
                    <a:lnTo>
                      <a:pt x="406" y="356"/>
                    </a:lnTo>
                    <a:lnTo>
                      <a:pt x="406" y="352"/>
                    </a:lnTo>
                    <a:lnTo>
                      <a:pt x="408" y="352"/>
                    </a:lnTo>
                    <a:lnTo>
                      <a:pt x="408" y="352"/>
                    </a:lnTo>
                    <a:lnTo>
                      <a:pt x="408" y="354"/>
                    </a:lnTo>
                    <a:lnTo>
                      <a:pt x="408" y="356"/>
                    </a:lnTo>
                    <a:lnTo>
                      <a:pt x="412" y="356"/>
                    </a:lnTo>
                    <a:lnTo>
                      <a:pt x="416" y="352"/>
                    </a:lnTo>
                    <a:lnTo>
                      <a:pt x="418" y="352"/>
                    </a:lnTo>
                    <a:lnTo>
                      <a:pt x="418" y="354"/>
                    </a:lnTo>
                    <a:lnTo>
                      <a:pt x="420" y="352"/>
                    </a:lnTo>
                    <a:lnTo>
                      <a:pt x="422" y="348"/>
                    </a:lnTo>
                    <a:lnTo>
                      <a:pt x="424" y="346"/>
                    </a:lnTo>
                    <a:lnTo>
                      <a:pt x="424" y="346"/>
                    </a:lnTo>
                    <a:lnTo>
                      <a:pt x="422" y="350"/>
                    </a:lnTo>
                    <a:lnTo>
                      <a:pt x="422" y="352"/>
                    </a:lnTo>
                    <a:lnTo>
                      <a:pt x="424" y="350"/>
                    </a:lnTo>
                    <a:lnTo>
                      <a:pt x="426" y="348"/>
                    </a:lnTo>
                    <a:lnTo>
                      <a:pt x="428" y="342"/>
                    </a:lnTo>
                    <a:lnTo>
                      <a:pt x="430" y="342"/>
                    </a:lnTo>
                    <a:lnTo>
                      <a:pt x="430" y="344"/>
                    </a:lnTo>
                    <a:lnTo>
                      <a:pt x="428" y="346"/>
                    </a:lnTo>
                    <a:lnTo>
                      <a:pt x="428" y="348"/>
                    </a:lnTo>
                    <a:lnTo>
                      <a:pt x="430" y="344"/>
                    </a:lnTo>
                    <a:lnTo>
                      <a:pt x="432" y="346"/>
                    </a:lnTo>
                    <a:lnTo>
                      <a:pt x="432" y="348"/>
                    </a:lnTo>
                    <a:lnTo>
                      <a:pt x="434" y="348"/>
                    </a:lnTo>
                    <a:lnTo>
                      <a:pt x="436" y="348"/>
                    </a:lnTo>
                    <a:lnTo>
                      <a:pt x="438" y="348"/>
                    </a:lnTo>
                    <a:lnTo>
                      <a:pt x="438" y="344"/>
                    </a:lnTo>
                    <a:lnTo>
                      <a:pt x="442" y="344"/>
                    </a:lnTo>
                    <a:lnTo>
                      <a:pt x="444" y="342"/>
                    </a:lnTo>
                    <a:lnTo>
                      <a:pt x="442" y="342"/>
                    </a:lnTo>
                    <a:lnTo>
                      <a:pt x="444" y="340"/>
                    </a:lnTo>
                    <a:lnTo>
                      <a:pt x="448" y="338"/>
                    </a:lnTo>
                    <a:lnTo>
                      <a:pt x="448" y="336"/>
                    </a:lnTo>
                    <a:lnTo>
                      <a:pt x="448" y="334"/>
                    </a:lnTo>
                    <a:lnTo>
                      <a:pt x="446" y="334"/>
                    </a:lnTo>
                    <a:lnTo>
                      <a:pt x="444" y="334"/>
                    </a:lnTo>
                    <a:lnTo>
                      <a:pt x="442" y="332"/>
                    </a:lnTo>
                    <a:lnTo>
                      <a:pt x="444" y="332"/>
                    </a:lnTo>
                    <a:lnTo>
                      <a:pt x="444" y="332"/>
                    </a:lnTo>
                    <a:lnTo>
                      <a:pt x="446" y="332"/>
                    </a:lnTo>
                    <a:lnTo>
                      <a:pt x="448" y="330"/>
                    </a:lnTo>
                    <a:lnTo>
                      <a:pt x="448" y="328"/>
                    </a:lnTo>
                    <a:lnTo>
                      <a:pt x="446" y="330"/>
                    </a:lnTo>
                    <a:lnTo>
                      <a:pt x="444" y="328"/>
                    </a:lnTo>
                    <a:lnTo>
                      <a:pt x="444" y="326"/>
                    </a:lnTo>
                    <a:lnTo>
                      <a:pt x="446" y="324"/>
                    </a:lnTo>
                    <a:lnTo>
                      <a:pt x="448" y="324"/>
                    </a:lnTo>
                    <a:lnTo>
                      <a:pt x="448" y="324"/>
                    </a:lnTo>
                    <a:lnTo>
                      <a:pt x="450" y="324"/>
                    </a:lnTo>
                    <a:lnTo>
                      <a:pt x="448" y="320"/>
                    </a:lnTo>
                    <a:lnTo>
                      <a:pt x="452" y="320"/>
                    </a:lnTo>
                    <a:lnTo>
                      <a:pt x="454" y="320"/>
                    </a:lnTo>
                    <a:lnTo>
                      <a:pt x="456" y="320"/>
                    </a:lnTo>
                    <a:lnTo>
                      <a:pt x="460" y="320"/>
                    </a:lnTo>
                    <a:lnTo>
                      <a:pt x="454" y="324"/>
                    </a:lnTo>
                    <a:lnTo>
                      <a:pt x="456" y="326"/>
                    </a:lnTo>
                    <a:lnTo>
                      <a:pt x="456" y="330"/>
                    </a:lnTo>
                    <a:lnTo>
                      <a:pt x="458" y="330"/>
                    </a:lnTo>
                    <a:lnTo>
                      <a:pt x="458" y="324"/>
                    </a:lnTo>
                    <a:lnTo>
                      <a:pt x="460" y="324"/>
                    </a:lnTo>
                    <a:lnTo>
                      <a:pt x="462" y="324"/>
                    </a:lnTo>
                    <a:lnTo>
                      <a:pt x="460" y="326"/>
                    </a:lnTo>
                    <a:lnTo>
                      <a:pt x="460" y="328"/>
                    </a:lnTo>
                    <a:lnTo>
                      <a:pt x="460" y="328"/>
                    </a:lnTo>
                    <a:lnTo>
                      <a:pt x="462" y="326"/>
                    </a:lnTo>
                    <a:lnTo>
                      <a:pt x="464" y="324"/>
                    </a:lnTo>
                    <a:lnTo>
                      <a:pt x="466" y="326"/>
                    </a:lnTo>
                    <a:lnTo>
                      <a:pt x="468" y="324"/>
                    </a:lnTo>
                    <a:lnTo>
                      <a:pt x="468" y="324"/>
                    </a:lnTo>
                    <a:lnTo>
                      <a:pt x="472" y="322"/>
                    </a:lnTo>
                    <a:lnTo>
                      <a:pt x="474" y="322"/>
                    </a:lnTo>
                    <a:lnTo>
                      <a:pt x="476" y="322"/>
                    </a:lnTo>
                    <a:lnTo>
                      <a:pt x="476" y="324"/>
                    </a:lnTo>
                    <a:lnTo>
                      <a:pt x="472" y="324"/>
                    </a:lnTo>
                    <a:lnTo>
                      <a:pt x="470" y="326"/>
                    </a:lnTo>
                    <a:lnTo>
                      <a:pt x="468" y="326"/>
                    </a:lnTo>
                    <a:lnTo>
                      <a:pt x="468" y="328"/>
                    </a:lnTo>
                    <a:lnTo>
                      <a:pt x="468" y="330"/>
                    </a:lnTo>
                    <a:lnTo>
                      <a:pt x="472" y="330"/>
                    </a:lnTo>
                    <a:lnTo>
                      <a:pt x="474" y="332"/>
                    </a:lnTo>
                    <a:lnTo>
                      <a:pt x="474" y="334"/>
                    </a:lnTo>
                    <a:lnTo>
                      <a:pt x="472" y="332"/>
                    </a:lnTo>
                    <a:lnTo>
                      <a:pt x="468" y="330"/>
                    </a:lnTo>
                    <a:lnTo>
                      <a:pt x="466" y="332"/>
                    </a:lnTo>
                    <a:lnTo>
                      <a:pt x="466" y="334"/>
                    </a:lnTo>
                    <a:lnTo>
                      <a:pt x="468" y="334"/>
                    </a:lnTo>
                    <a:lnTo>
                      <a:pt x="470" y="334"/>
                    </a:lnTo>
                    <a:lnTo>
                      <a:pt x="472" y="334"/>
                    </a:lnTo>
                    <a:lnTo>
                      <a:pt x="470" y="336"/>
                    </a:lnTo>
                    <a:lnTo>
                      <a:pt x="468" y="336"/>
                    </a:lnTo>
                    <a:lnTo>
                      <a:pt x="468" y="338"/>
                    </a:lnTo>
                    <a:lnTo>
                      <a:pt x="472" y="338"/>
                    </a:lnTo>
                    <a:lnTo>
                      <a:pt x="472" y="340"/>
                    </a:lnTo>
                    <a:lnTo>
                      <a:pt x="472" y="340"/>
                    </a:lnTo>
                    <a:lnTo>
                      <a:pt x="470" y="342"/>
                    </a:lnTo>
                    <a:lnTo>
                      <a:pt x="470" y="342"/>
                    </a:lnTo>
                    <a:lnTo>
                      <a:pt x="472" y="342"/>
                    </a:lnTo>
                    <a:lnTo>
                      <a:pt x="474" y="342"/>
                    </a:lnTo>
                    <a:lnTo>
                      <a:pt x="476" y="342"/>
                    </a:lnTo>
                    <a:lnTo>
                      <a:pt x="478" y="344"/>
                    </a:lnTo>
                    <a:lnTo>
                      <a:pt x="482" y="342"/>
                    </a:lnTo>
                    <a:lnTo>
                      <a:pt x="482" y="344"/>
                    </a:lnTo>
                    <a:lnTo>
                      <a:pt x="482" y="346"/>
                    </a:lnTo>
                    <a:lnTo>
                      <a:pt x="482" y="346"/>
                    </a:lnTo>
                    <a:lnTo>
                      <a:pt x="482" y="348"/>
                    </a:lnTo>
                    <a:lnTo>
                      <a:pt x="482" y="348"/>
                    </a:lnTo>
                    <a:lnTo>
                      <a:pt x="484" y="350"/>
                    </a:lnTo>
                    <a:lnTo>
                      <a:pt x="486" y="350"/>
                    </a:lnTo>
                    <a:lnTo>
                      <a:pt x="486" y="348"/>
                    </a:lnTo>
                    <a:lnTo>
                      <a:pt x="486" y="348"/>
                    </a:lnTo>
                    <a:lnTo>
                      <a:pt x="486" y="346"/>
                    </a:lnTo>
                    <a:lnTo>
                      <a:pt x="490" y="346"/>
                    </a:lnTo>
                    <a:lnTo>
                      <a:pt x="488" y="348"/>
                    </a:lnTo>
                    <a:lnTo>
                      <a:pt x="488" y="350"/>
                    </a:lnTo>
                    <a:lnTo>
                      <a:pt x="486" y="352"/>
                    </a:lnTo>
                    <a:lnTo>
                      <a:pt x="488" y="356"/>
                    </a:lnTo>
                    <a:lnTo>
                      <a:pt x="486" y="356"/>
                    </a:lnTo>
                    <a:lnTo>
                      <a:pt x="486" y="356"/>
                    </a:lnTo>
                    <a:lnTo>
                      <a:pt x="484" y="356"/>
                    </a:lnTo>
                    <a:lnTo>
                      <a:pt x="484" y="358"/>
                    </a:lnTo>
                    <a:lnTo>
                      <a:pt x="490" y="358"/>
                    </a:lnTo>
                    <a:lnTo>
                      <a:pt x="492" y="358"/>
                    </a:lnTo>
                    <a:lnTo>
                      <a:pt x="494" y="358"/>
                    </a:lnTo>
                    <a:lnTo>
                      <a:pt x="496" y="358"/>
                    </a:lnTo>
                    <a:lnTo>
                      <a:pt x="500" y="358"/>
                    </a:lnTo>
                    <a:lnTo>
                      <a:pt x="502" y="358"/>
                    </a:lnTo>
                    <a:lnTo>
                      <a:pt x="504" y="358"/>
                    </a:lnTo>
                    <a:lnTo>
                      <a:pt x="504" y="360"/>
                    </a:lnTo>
                    <a:lnTo>
                      <a:pt x="504" y="360"/>
                    </a:lnTo>
                    <a:lnTo>
                      <a:pt x="506" y="362"/>
                    </a:lnTo>
                    <a:lnTo>
                      <a:pt x="508" y="362"/>
                    </a:lnTo>
                    <a:lnTo>
                      <a:pt x="508" y="364"/>
                    </a:lnTo>
                    <a:lnTo>
                      <a:pt x="510" y="364"/>
                    </a:lnTo>
                    <a:lnTo>
                      <a:pt x="514" y="362"/>
                    </a:lnTo>
                    <a:lnTo>
                      <a:pt x="514" y="362"/>
                    </a:lnTo>
                    <a:lnTo>
                      <a:pt x="516" y="362"/>
                    </a:lnTo>
                    <a:lnTo>
                      <a:pt x="516" y="364"/>
                    </a:lnTo>
                    <a:lnTo>
                      <a:pt x="514" y="366"/>
                    </a:lnTo>
                    <a:lnTo>
                      <a:pt x="512" y="366"/>
                    </a:lnTo>
                    <a:lnTo>
                      <a:pt x="512" y="368"/>
                    </a:lnTo>
                    <a:lnTo>
                      <a:pt x="516" y="370"/>
                    </a:lnTo>
                    <a:lnTo>
                      <a:pt x="516" y="370"/>
                    </a:lnTo>
                    <a:lnTo>
                      <a:pt x="518" y="372"/>
                    </a:lnTo>
                    <a:lnTo>
                      <a:pt x="522" y="374"/>
                    </a:lnTo>
                    <a:lnTo>
                      <a:pt x="526" y="372"/>
                    </a:lnTo>
                    <a:lnTo>
                      <a:pt x="528" y="372"/>
                    </a:lnTo>
                    <a:lnTo>
                      <a:pt x="528" y="374"/>
                    </a:lnTo>
                    <a:lnTo>
                      <a:pt x="530" y="370"/>
                    </a:lnTo>
                    <a:lnTo>
                      <a:pt x="534" y="370"/>
                    </a:lnTo>
                    <a:lnTo>
                      <a:pt x="534" y="370"/>
                    </a:lnTo>
                    <a:lnTo>
                      <a:pt x="534" y="370"/>
                    </a:lnTo>
                    <a:lnTo>
                      <a:pt x="532" y="372"/>
                    </a:lnTo>
                    <a:lnTo>
                      <a:pt x="530" y="376"/>
                    </a:lnTo>
                    <a:lnTo>
                      <a:pt x="530" y="378"/>
                    </a:lnTo>
                    <a:lnTo>
                      <a:pt x="528" y="380"/>
                    </a:lnTo>
                    <a:lnTo>
                      <a:pt x="526" y="378"/>
                    </a:lnTo>
                    <a:lnTo>
                      <a:pt x="524" y="378"/>
                    </a:lnTo>
                    <a:lnTo>
                      <a:pt x="526" y="382"/>
                    </a:lnTo>
                    <a:lnTo>
                      <a:pt x="528" y="384"/>
                    </a:lnTo>
                    <a:lnTo>
                      <a:pt x="528" y="384"/>
                    </a:lnTo>
                    <a:lnTo>
                      <a:pt x="530" y="384"/>
                    </a:lnTo>
                    <a:lnTo>
                      <a:pt x="532" y="384"/>
                    </a:lnTo>
                    <a:lnTo>
                      <a:pt x="532" y="386"/>
                    </a:lnTo>
                    <a:lnTo>
                      <a:pt x="530" y="386"/>
                    </a:lnTo>
                    <a:lnTo>
                      <a:pt x="530" y="388"/>
                    </a:lnTo>
                    <a:lnTo>
                      <a:pt x="534" y="390"/>
                    </a:lnTo>
                    <a:lnTo>
                      <a:pt x="534" y="390"/>
                    </a:lnTo>
                    <a:lnTo>
                      <a:pt x="538" y="390"/>
                    </a:lnTo>
                    <a:lnTo>
                      <a:pt x="538" y="388"/>
                    </a:lnTo>
                    <a:lnTo>
                      <a:pt x="542" y="384"/>
                    </a:lnTo>
                    <a:lnTo>
                      <a:pt x="540" y="386"/>
                    </a:lnTo>
                    <a:lnTo>
                      <a:pt x="540" y="390"/>
                    </a:lnTo>
                    <a:lnTo>
                      <a:pt x="540" y="392"/>
                    </a:lnTo>
                    <a:lnTo>
                      <a:pt x="538" y="392"/>
                    </a:lnTo>
                    <a:lnTo>
                      <a:pt x="536" y="394"/>
                    </a:lnTo>
                    <a:lnTo>
                      <a:pt x="536" y="396"/>
                    </a:lnTo>
                    <a:lnTo>
                      <a:pt x="538" y="398"/>
                    </a:lnTo>
                    <a:lnTo>
                      <a:pt x="538" y="398"/>
                    </a:lnTo>
                    <a:lnTo>
                      <a:pt x="538" y="404"/>
                    </a:lnTo>
                    <a:lnTo>
                      <a:pt x="538" y="404"/>
                    </a:lnTo>
                    <a:lnTo>
                      <a:pt x="540" y="404"/>
                    </a:lnTo>
                    <a:lnTo>
                      <a:pt x="540" y="406"/>
                    </a:lnTo>
                    <a:lnTo>
                      <a:pt x="540" y="410"/>
                    </a:lnTo>
                    <a:lnTo>
                      <a:pt x="544" y="414"/>
                    </a:lnTo>
                    <a:lnTo>
                      <a:pt x="546" y="414"/>
                    </a:lnTo>
                    <a:lnTo>
                      <a:pt x="546" y="416"/>
                    </a:lnTo>
                    <a:lnTo>
                      <a:pt x="548" y="414"/>
                    </a:lnTo>
                    <a:lnTo>
                      <a:pt x="548" y="416"/>
                    </a:lnTo>
                    <a:lnTo>
                      <a:pt x="550" y="416"/>
                    </a:lnTo>
                    <a:lnTo>
                      <a:pt x="550" y="414"/>
                    </a:lnTo>
                    <a:lnTo>
                      <a:pt x="550" y="414"/>
                    </a:lnTo>
                    <a:lnTo>
                      <a:pt x="550" y="414"/>
                    </a:lnTo>
                    <a:lnTo>
                      <a:pt x="552" y="414"/>
                    </a:lnTo>
                    <a:lnTo>
                      <a:pt x="554" y="412"/>
                    </a:lnTo>
                    <a:lnTo>
                      <a:pt x="552" y="410"/>
                    </a:lnTo>
                    <a:lnTo>
                      <a:pt x="550" y="410"/>
                    </a:lnTo>
                    <a:lnTo>
                      <a:pt x="550" y="410"/>
                    </a:lnTo>
                    <a:lnTo>
                      <a:pt x="548" y="410"/>
                    </a:lnTo>
                    <a:lnTo>
                      <a:pt x="550" y="406"/>
                    </a:lnTo>
                    <a:lnTo>
                      <a:pt x="550" y="406"/>
                    </a:lnTo>
                    <a:lnTo>
                      <a:pt x="550" y="404"/>
                    </a:lnTo>
                    <a:lnTo>
                      <a:pt x="548" y="404"/>
                    </a:lnTo>
                    <a:lnTo>
                      <a:pt x="548" y="402"/>
                    </a:lnTo>
                    <a:lnTo>
                      <a:pt x="548" y="400"/>
                    </a:lnTo>
                    <a:lnTo>
                      <a:pt x="548" y="398"/>
                    </a:lnTo>
                    <a:lnTo>
                      <a:pt x="550" y="398"/>
                    </a:lnTo>
                    <a:lnTo>
                      <a:pt x="550" y="400"/>
                    </a:lnTo>
                    <a:lnTo>
                      <a:pt x="552" y="402"/>
                    </a:lnTo>
                    <a:lnTo>
                      <a:pt x="554" y="400"/>
                    </a:lnTo>
                    <a:lnTo>
                      <a:pt x="554" y="402"/>
                    </a:lnTo>
                    <a:lnTo>
                      <a:pt x="554" y="402"/>
                    </a:lnTo>
                    <a:lnTo>
                      <a:pt x="554" y="404"/>
                    </a:lnTo>
                    <a:lnTo>
                      <a:pt x="554" y="406"/>
                    </a:lnTo>
                    <a:lnTo>
                      <a:pt x="556" y="408"/>
                    </a:lnTo>
                    <a:lnTo>
                      <a:pt x="558" y="406"/>
                    </a:lnTo>
                    <a:lnTo>
                      <a:pt x="558" y="404"/>
                    </a:lnTo>
                    <a:lnTo>
                      <a:pt x="558" y="406"/>
                    </a:lnTo>
                    <a:lnTo>
                      <a:pt x="556" y="408"/>
                    </a:lnTo>
                    <a:lnTo>
                      <a:pt x="556" y="410"/>
                    </a:lnTo>
                    <a:lnTo>
                      <a:pt x="556" y="412"/>
                    </a:lnTo>
                    <a:lnTo>
                      <a:pt x="556" y="416"/>
                    </a:lnTo>
                    <a:lnTo>
                      <a:pt x="556" y="416"/>
                    </a:lnTo>
                    <a:lnTo>
                      <a:pt x="560" y="418"/>
                    </a:lnTo>
                    <a:lnTo>
                      <a:pt x="560" y="416"/>
                    </a:lnTo>
                    <a:lnTo>
                      <a:pt x="562" y="414"/>
                    </a:lnTo>
                    <a:lnTo>
                      <a:pt x="562" y="416"/>
                    </a:lnTo>
                    <a:lnTo>
                      <a:pt x="560" y="418"/>
                    </a:lnTo>
                    <a:lnTo>
                      <a:pt x="562" y="420"/>
                    </a:lnTo>
                    <a:lnTo>
                      <a:pt x="562" y="422"/>
                    </a:lnTo>
                    <a:lnTo>
                      <a:pt x="564" y="418"/>
                    </a:lnTo>
                    <a:lnTo>
                      <a:pt x="566" y="414"/>
                    </a:lnTo>
                    <a:lnTo>
                      <a:pt x="566" y="412"/>
                    </a:lnTo>
                    <a:lnTo>
                      <a:pt x="566" y="406"/>
                    </a:lnTo>
                    <a:lnTo>
                      <a:pt x="568" y="402"/>
                    </a:lnTo>
                    <a:lnTo>
                      <a:pt x="568" y="396"/>
                    </a:lnTo>
                    <a:lnTo>
                      <a:pt x="568" y="392"/>
                    </a:lnTo>
                    <a:lnTo>
                      <a:pt x="566" y="390"/>
                    </a:lnTo>
                    <a:lnTo>
                      <a:pt x="568" y="390"/>
                    </a:lnTo>
                    <a:lnTo>
                      <a:pt x="568" y="390"/>
                    </a:lnTo>
                    <a:lnTo>
                      <a:pt x="570" y="394"/>
                    </a:lnTo>
                    <a:lnTo>
                      <a:pt x="570" y="394"/>
                    </a:lnTo>
                    <a:lnTo>
                      <a:pt x="572" y="390"/>
                    </a:lnTo>
                    <a:lnTo>
                      <a:pt x="574" y="390"/>
                    </a:lnTo>
                    <a:lnTo>
                      <a:pt x="572" y="392"/>
                    </a:lnTo>
                    <a:lnTo>
                      <a:pt x="572" y="398"/>
                    </a:lnTo>
                    <a:lnTo>
                      <a:pt x="572" y="400"/>
                    </a:lnTo>
                    <a:lnTo>
                      <a:pt x="570" y="404"/>
                    </a:lnTo>
                    <a:lnTo>
                      <a:pt x="570" y="408"/>
                    </a:lnTo>
                    <a:lnTo>
                      <a:pt x="570" y="410"/>
                    </a:lnTo>
                    <a:lnTo>
                      <a:pt x="570" y="410"/>
                    </a:lnTo>
                    <a:lnTo>
                      <a:pt x="570" y="414"/>
                    </a:lnTo>
                    <a:lnTo>
                      <a:pt x="570" y="416"/>
                    </a:lnTo>
                    <a:lnTo>
                      <a:pt x="570" y="418"/>
                    </a:lnTo>
                    <a:lnTo>
                      <a:pt x="572" y="420"/>
                    </a:lnTo>
                    <a:lnTo>
                      <a:pt x="572" y="424"/>
                    </a:lnTo>
                    <a:lnTo>
                      <a:pt x="574" y="424"/>
                    </a:lnTo>
                    <a:lnTo>
                      <a:pt x="574" y="426"/>
                    </a:lnTo>
                    <a:lnTo>
                      <a:pt x="576" y="428"/>
                    </a:lnTo>
                    <a:lnTo>
                      <a:pt x="576" y="426"/>
                    </a:lnTo>
                    <a:lnTo>
                      <a:pt x="578" y="428"/>
                    </a:lnTo>
                    <a:lnTo>
                      <a:pt x="580" y="426"/>
                    </a:lnTo>
                    <a:lnTo>
                      <a:pt x="584" y="426"/>
                    </a:lnTo>
                    <a:lnTo>
                      <a:pt x="584" y="428"/>
                    </a:lnTo>
                    <a:lnTo>
                      <a:pt x="580" y="430"/>
                    </a:lnTo>
                    <a:lnTo>
                      <a:pt x="578" y="430"/>
                    </a:lnTo>
                    <a:lnTo>
                      <a:pt x="578" y="432"/>
                    </a:lnTo>
                    <a:lnTo>
                      <a:pt x="580" y="432"/>
                    </a:lnTo>
                    <a:lnTo>
                      <a:pt x="578" y="432"/>
                    </a:lnTo>
                    <a:lnTo>
                      <a:pt x="576" y="434"/>
                    </a:lnTo>
                    <a:lnTo>
                      <a:pt x="576" y="434"/>
                    </a:lnTo>
                    <a:lnTo>
                      <a:pt x="578" y="438"/>
                    </a:lnTo>
                    <a:lnTo>
                      <a:pt x="578" y="440"/>
                    </a:lnTo>
                    <a:lnTo>
                      <a:pt x="578" y="440"/>
                    </a:lnTo>
                    <a:lnTo>
                      <a:pt x="576" y="438"/>
                    </a:lnTo>
                    <a:lnTo>
                      <a:pt x="576" y="438"/>
                    </a:lnTo>
                    <a:lnTo>
                      <a:pt x="574" y="438"/>
                    </a:lnTo>
                    <a:lnTo>
                      <a:pt x="576" y="440"/>
                    </a:lnTo>
                    <a:lnTo>
                      <a:pt x="574" y="442"/>
                    </a:lnTo>
                    <a:lnTo>
                      <a:pt x="574" y="444"/>
                    </a:lnTo>
                    <a:lnTo>
                      <a:pt x="574" y="446"/>
                    </a:lnTo>
                    <a:lnTo>
                      <a:pt x="574" y="446"/>
                    </a:lnTo>
                    <a:lnTo>
                      <a:pt x="572" y="446"/>
                    </a:lnTo>
                    <a:lnTo>
                      <a:pt x="570" y="448"/>
                    </a:lnTo>
                    <a:lnTo>
                      <a:pt x="572" y="450"/>
                    </a:lnTo>
                    <a:lnTo>
                      <a:pt x="572" y="450"/>
                    </a:lnTo>
                    <a:lnTo>
                      <a:pt x="574" y="450"/>
                    </a:lnTo>
                    <a:lnTo>
                      <a:pt x="576" y="452"/>
                    </a:lnTo>
                    <a:lnTo>
                      <a:pt x="576" y="452"/>
                    </a:lnTo>
                    <a:lnTo>
                      <a:pt x="578" y="452"/>
                    </a:lnTo>
                    <a:lnTo>
                      <a:pt x="580" y="454"/>
                    </a:lnTo>
                    <a:lnTo>
                      <a:pt x="580" y="454"/>
                    </a:lnTo>
                    <a:lnTo>
                      <a:pt x="578" y="454"/>
                    </a:lnTo>
                    <a:lnTo>
                      <a:pt x="576" y="454"/>
                    </a:lnTo>
                    <a:lnTo>
                      <a:pt x="576" y="456"/>
                    </a:lnTo>
                    <a:lnTo>
                      <a:pt x="578" y="458"/>
                    </a:lnTo>
                    <a:lnTo>
                      <a:pt x="580" y="460"/>
                    </a:lnTo>
                    <a:lnTo>
                      <a:pt x="582" y="460"/>
                    </a:lnTo>
                    <a:lnTo>
                      <a:pt x="584" y="460"/>
                    </a:lnTo>
                    <a:lnTo>
                      <a:pt x="582" y="462"/>
                    </a:lnTo>
                    <a:lnTo>
                      <a:pt x="580" y="462"/>
                    </a:lnTo>
                    <a:lnTo>
                      <a:pt x="578" y="464"/>
                    </a:lnTo>
                    <a:lnTo>
                      <a:pt x="578" y="466"/>
                    </a:lnTo>
                    <a:lnTo>
                      <a:pt x="580" y="470"/>
                    </a:lnTo>
                    <a:lnTo>
                      <a:pt x="582" y="472"/>
                    </a:lnTo>
                    <a:lnTo>
                      <a:pt x="586" y="472"/>
                    </a:lnTo>
                    <a:lnTo>
                      <a:pt x="586" y="472"/>
                    </a:lnTo>
                    <a:lnTo>
                      <a:pt x="584" y="474"/>
                    </a:lnTo>
                    <a:lnTo>
                      <a:pt x="582" y="474"/>
                    </a:lnTo>
                    <a:lnTo>
                      <a:pt x="580" y="474"/>
                    </a:lnTo>
                    <a:lnTo>
                      <a:pt x="578" y="476"/>
                    </a:lnTo>
                    <a:lnTo>
                      <a:pt x="574" y="480"/>
                    </a:lnTo>
                    <a:lnTo>
                      <a:pt x="572" y="482"/>
                    </a:lnTo>
                    <a:lnTo>
                      <a:pt x="572" y="486"/>
                    </a:lnTo>
                    <a:lnTo>
                      <a:pt x="572" y="488"/>
                    </a:lnTo>
                    <a:lnTo>
                      <a:pt x="576" y="486"/>
                    </a:lnTo>
                    <a:lnTo>
                      <a:pt x="576" y="482"/>
                    </a:lnTo>
                    <a:lnTo>
                      <a:pt x="576" y="480"/>
                    </a:lnTo>
                    <a:lnTo>
                      <a:pt x="578" y="480"/>
                    </a:lnTo>
                    <a:lnTo>
                      <a:pt x="582" y="478"/>
                    </a:lnTo>
                    <a:lnTo>
                      <a:pt x="582" y="478"/>
                    </a:lnTo>
                    <a:lnTo>
                      <a:pt x="584" y="478"/>
                    </a:lnTo>
                    <a:lnTo>
                      <a:pt x="588" y="478"/>
                    </a:lnTo>
                    <a:lnTo>
                      <a:pt x="586" y="480"/>
                    </a:lnTo>
                    <a:lnTo>
                      <a:pt x="586" y="480"/>
                    </a:lnTo>
                    <a:lnTo>
                      <a:pt x="588" y="480"/>
                    </a:lnTo>
                    <a:lnTo>
                      <a:pt x="588" y="482"/>
                    </a:lnTo>
                    <a:lnTo>
                      <a:pt x="586" y="484"/>
                    </a:lnTo>
                    <a:lnTo>
                      <a:pt x="586" y="486"/>
                    </a:lnTo>
                    <a:lnTo>
                      <a:pt x="586" y="488"/>
                    </a:lnTo>
                    <a:lnTo>
                      <a:pt x="584" y="490"/>
                    </a:lnTo>
                    <a:lnTo>
                      <a:pt x="584" y="492"/>
                    </a:lnTo>
                    <a:lnTo>
                      <a:pt x="584" y="494"/>
                    </a:lnTo>
                    <a:lnTo>
                      <a:pt x="586" y="494"/>
                    </a:lnTo>
                    <a:lnTo>
                      <a:pt x="584" y="494"/>
                    </a:lnTo>
                    <a:lnTo>
                      <a:pt x="582" y="494"/>
                    </a:lnTo>
                    <a:lnTo>
                      <a:pt x="580" y="496"/>
                    </a:lnTo>
                    <a:lnTo>
                      <a:pt x="580" y="498"/>
                    </a:lnTo>
                    <a:lnTo>
                      <a:pt x="582" y="498"/>
                    </a:lnTo>
                    <a:lnTo>
                      <a:pt x="582" y="498"/>
                    </a:lnTo>
                    <a:lnTo>
                      <a:pt x="584" y="498"/>
                    </a:lnTo>
                    <a:lnTo>
                      <a:pt x="586" y="498"/>
                    </a:lnTo>
                    <a:lnTo>
                      <a:pt x="584" y="500"/>
                    </a:lnTo>
                    <a:lnTo>
                      <a:pt x="582" y="500"/>
                    </a:lnTo>
                    <a:lnTo>
                      <a:pt x="580" y="500"/>
                    </a:lnTo>
                    <a:lnTo>
                      <a:pt x="580" y="502"/>
                    </a:lnTo>
                    <a:lnTo>
                      <a:pt x="578" y="504"/>
                    </a:lnTo>
                    <a:lnTo>
                      <a:pt x="580" y="506"/>
                    </a:lnTo>
                    <a:lnTo>
                      <a:pt x="582" y="506"/>
                    </a:lnTo>
                    <a:lnTo>
                      <a:pt x="582" y="504"/>
                    </a:lnTo>
                    <a:lnTo>
                      <a:pt x="584" y="504"/>
                    </a:lnTo>
                    <a:lnTo>
                      <a:pt x="586" y="502"/>
                    </a:lnTo>
                    <a:lnTo>
                      <a:pt x="588" y="500"/>
                    </a:lnTo>
                    <a:lnTo>
                      <a:pt x="590" y="496"/>
                    </a:lnTo>
                    <a:lnTo>
                      <a:pt x="592" y="490"/>
                    </a:lnTo>
                    <a:lnTo>
                      <a:pt x="594" y="484"/>
                    </a:lnTo>
                    <a:lnTo>
                      <a:pt x="596" y="484"/>
                    </a:lnTo>
                    <a:lnTo>
                      <a:pt x="596" y="484"/>
                    </a:lnTo>
                    <a:close/>
                    <a:moveTo>
                      <a:pt x="560" y="498"/>
                    </a:moveTo>
                    <a:lnTo>
                      <a:pt x="558" y="496"/>
                    </a:lnTo>
                    <a:lnTo>
                      <a:pt x="560" y="494"/>
                    </a:lnTo>
                    <a:lnTo>
                      <a:pt x="560" y="496"/>
                    </a:lnTo>
                    <a:lnTo>
                      <a:pt x="560" y="498"/>
                    </a:lnTo>
                    <a:close/>
                    <a:moveTo>
                      <a:pt x="572" y="502"/>
                    </a:moveTo>
                    <a:lnTo>
                      <a:pt x="576" y="500"/>
                    </a:lnTo>
                    <a:lnTo>
                      <a:pt x="576" y="502"/>
                    </a:lnTo>
                    <a:lnTo>
                      <a:pt x="576" y="504"/>
                    </a:lnTo>
                    <a:lnTo>
                      <a:pt x="572" y="502"/>
                    </a:lnTo>
                    <a:close/>
                    <a:moveTo>
                      <a:pt x="574" y="494"/>
                    </a:moveTo>
                    <a:lnTo>
                      <a:pt x="576" y="494"/>
                    </a:lnTo>
                    <a:lnTo>
                      <a:pt x="576" y="498"/>
                    </a:lnTo>
                    <a:lnTo>
                      <a:pt x="574" y="500"/>
                    </a:lnTo>
                    <a:lnTo>
                      <a:pt x="572" y="498"/>
                    </a:lnTo>
                    <a:lnTo>
                      <a:pt x="574" y="496"/>
                    </a:lnTo>
                    <a:lnTo>
                      <a:pt x="574" y="494"/>
                    </a:lnTo>
                    <a:close/>
                    <a:moveTo>
                      <a:pt x="574" y="490"/>
                    </a:moveTo>
                    <a:lnTo>
                      <a:pt x="576" y="492"/>
                    </a:lnTo>
                    <a:lnTo>
                      <a:pt x="572" y="494"/>
                    </a:lnTo>
                    <a:lnTo>
                      <a:pt x="574" y="492"/>
                    </a:lnTo>
                    <a:lnTo>
                      <a:pt x="572" y="490"/>
                    </a:lnTo>
                    <a:lnTo>
                      <a:pt x="574" y="490"/>
                    </a:lnTo>
                    <a:close/>
                    <a:moveTo>
                      <a:pt x="576" y="490"/>
                    </a:moveTo>
                    <a:lnTo>
                      <a:pt x="578" y="488"/>
                    </a:lnTo>
                    <a:lnTo>
                      <a:pt x="578" y="486"/>
                    </a:lnTo>
                    <a:lnTo>
                      <a:pt x="578" y="482"/>
                    </a:lnTo>
                    <a:lnTo>
                      <a:pt x="582" y="482"/>
                    </a:lnTo>
                    <a:lnTo>
                      <a:pt x="582" y="480"/>
                    </a:lnTo>
                    <a:lnTo>
                      <a:pt x="584" y="480"/>
                    </a:lnTo>
                    <a:lnTo>
                      <a:pt x="584" y="482"/>
                    </a:lnTo>
                    <a:lnTo>
                      <a:pt x="584" y="486"/>
                    </a:lnTo>
                    <a:lnTo>
                      <a:pt x="584" y="488"/>
                    </a:lnTo>
                    <a:lnTo>
                      <a:pt x="582" y="492"/>
                    </a:lnTo>
                    <a:lnTo>
                      <a:pt x="578" y="496"/>
                    </a:lnTo>
                    <a:lnTo>
                      <a:pt x="576" y="494"/>
                    </a:lnTo>
                    <a:lnTo>
                      <a:pt x="578" y="492"/>
                    </a:lnTo>
                    <a:lnTo>
                      <a:pt x="580" y="490"/>
                    </a:lnTo>
                    <a:lnTo>
                      <a:pt x="580" y="488"/>
                    </a:lnTo>
                    <a:lnTo>
                      <a:pt x="576" y="490"/>
                    </a:lnTo>
                    <a:lnTo>
                      <a:pt x="576" y="490"/>
                    </a:lnTo>
                    <a:close/>
                    <a:moveTo>
                      <a:pt x="554" y="496"/>
                    </a:moveTo>
                    <a:lnTo>
                      <a:pt x="556" y="496"/>
                    </a:lnTo>
                    <a:lnTo>
                      <a:pt x="556" y="498"/>
                    </a:lnTo>
                    <a:lnTo>
                      <a:pt x="556" y="500"/>
                    </a:lnTo>
                    <a:lnTo>
                      <a:pt x="558" y="502"/>
                    </a:lnTo>
                    <a:lnTo>
                      <a:pt x="556" y="504"/>
                    </a:lnTo>
                    <a:lnTo>
                      <a:pt x="556" y="504"/>
                    </a:lnTo>
                    <a:lnTo>
                      <a:pt x="556" y="502"/>
                    </a:lnTo>
                    <a:lnTo>
                      <a:pt x="554" y="498"/>
                    </a:lnTo>
                    <a:lnTo>
                      <a:pt x="554" y="496"/>
                    </a:lnTo>
                    <a:close/>
                    <a:moveTo>
                      <a:pt x="554" y="494"/>
                    </a:moveTo>
                    <a:lnTo>
                      <a:pt x="556" y="494"/>
                    </a:lnTo>
                    <a:lnTo>
                      <a:pt x="556" y="494"/>
                    </a:lnTo>
                    <a:lnTo>
                      <a:pt x="556" y="494"/>
                    </a:lnTo>
                    <a:lnTo>
                      <a:pt x="556" y="496"/>
                    </a:lnTo>
                    <a:lnTo>
                      <a:pt x="554" y="494"/>
                    </a:lnTo>
                    <a:close/>
                    <a:moveTo>
                      <a:pt x="554" y="492"/>
                    </a:moveTo>
                    <a:lnTo>
                      <a:pt x="554" y="488"/>
                    </a:lnTo>
                    <a:lnTo>
                      <a:pt x="556" y="492"/>
                    </a:lnTo>
                    <a:lnTo>
                      <a:pt x="554" y="492"/>
                    </a:lnTo>
                    <a:close/>
                    <a:moveTo>
                      <a:pt x="552" y="488"/>
                    </a:moveTo>
                    <a:lnTo>
                      <a:pt x="554" y="488"/>
                    </a:lnTo>
                    <a:lnTo>
                      <a:pt x="552" y="490"/>
                    </a:lnTo>
                    <a:lnTo>
                      <a:pt x="552" y="488"/>
                    </a:lnTo>
                    <a:close/>
                    <a:moveTo>
                      <a:pt x="550" y="476"/>
                    </a:moveTo>
                    <a:lnTo>
                      <a:pt x="550" y="474"/>
                    </a:lnTo>
                    <a:lnTo>
                      <a:pt x="552" y="474"/>
                    </a:lnTo>
                    <a:lnTo>
                      <a:pt x="550" y="476"/>
                    </a:lnTo>
                    <a:close/>
                    <a:moveTo>
                      <a:pt x="556" y="480"/>
                    </a:moveTo>
                    <a:lnTo>
                      <a:pt x="558" y="478"/>
                    </a:lnTo>
                    <a:lnTo>
                      <a:pt x="558" y="480"/>
                    </a:lnTo>
                    <a:lnTo>
                      <a:pt x="558" y="480"/>
                    </a:lnTo>
                    <a:lnTo>
                      <a:pt x="556" y="480"/>
                    </a:lnTo>
                    <a:close/>
                    <a:moveTo>
                      <a:pt x="556" y="474"/>
                    </a:moveTo>
                    <a:lnTo>
                      <a:pt x="558" y="472"/>
                    </a:lnTo>
                    <a:lnTo>
                      <a:pt x="562" y="472"/>
                    </a:lnTo>
                    <a:lnTo>
                      <a:pt x="562" y="474"/>
                    </a:lnTo>
                    <a:lnTo>
                      <a:pt x="562" y="474"/>
                    </a:lnTo>
                    <a:lnTo>
                      <a:pt x="560" y="474"/>
                    </a:lnTo>
                    <a:lnTo>
                      <a:pt x="558" y="476"/>
                    </a:lnTo>
                    <a:lnTo>
                      <a:pt x="556" y="474"/>
                    </a:lnTo>
                    <a:close/>
                    <a:moveTo>
                      <a:pt x="562" y="476"/>
                    </a:moveTo>
                    <a:lnTo>
                      <a:pt x="564" y="474"/>
                    </a:lnTo>
                    <a:lnTo>
                      <a:pt x="562" y="472"/>
                    </a:lnTo>
                    <a:lnTo>
                      <a:pt x="562" y="470"/>
                    </a:lnTo>
                    <a:lnTo>
                      <a:pt x="562" y="468"/>
                    </a:lnTo>
                    <a:lnTo>
                      <a:pt x="564" y="468"/>
                    </a:lnTo>
                    <a:lnTo>
                      <a:pt x="566" y="472"/>
                    </a:lnTo>
                    <a:lnTo>
                      <a:pt x="564" y="474"/>
                    </a:lnTo>
                    <a:lnTo>
                      <a:pt x="564" y="474"/>
                    </a:lnTo>
                    <a:lnTo>
                      <a:pt x="566" y="476"/>
                    </a:lnTo>
                    <a:lnTo>
                      <a:pt x="566" y="476"/>
                    </a:lnTo>
                    <a:lnTo>
                      <a:pt x="570" y="478"/>
                    </a:lnTo>
                    <a:lnTo>
                      <a:pt x="570" y="480"/>
                    </a:lnTo>
                    <a:lnTo>
                      <a:pt x="568" y="482"/>
                    </a:lnTo>
                    <a:lnTo>
                      <a:pt x="570" y="484"/>
                    </a:lnTo>
                    <a:lnTo>
                      <a:pt x="570" y="486"/>
                    </a:lnTo>
                    <a:lnTo>
                      <a:pt x="568" y="486"/>
                    </a:lnTo>
                    <a:lnTo>
                      <a:pt x="568" y="484"/>
                    </a:lnTo>
                    <a:lnTo>
                      <a:pt x="566" y="488"/>
                    </a:lnTo>
                    <a:lnTo>
                      <a:pt x="570" y="488"/>
                    </a:lnTo>
                    <a:lnTo>
                      <a:pt x="570" y="492"/>
                    </a:lnTo>
                    <a:lnTo>
                      <a:pt x="568" y="492"/>
                    </a:lnTo>
                    <a:lnTo>
                      <a:pt x="568" y="494"/>
                    </a:lnTo>
                    <a:lnTo>
                      <a:pt x="570" y="494"/>
                    </a:lnTo>
                    <a:lnTo>
                      <a:pt x="570" y="494"/>
                    </a:lnTo>
                    <a:lnTo>
                      <a:pt x="570" y="496"/>
                    </a:lnTo>
                    <a:lnTo>
                      <a:pt x="568" y="496"/>
                    </a:lnTo>
                    <a:lnTo>
                      <a:pt x="566" y="498"/>
                    </a:lnTo>
                    <a:lnTo>
                      <a:pt x="566" y="500"/>
                    </a:lnTo>
                    <a:lnTo>
                      <a:pt x="566" y="500"/>
                    </a:lnTo>
                    <a:lnTo>
                      <a:pt x="568" y="500"/>
                    </a:lnTo>
                    <a:lnTo>
                      <a:pt x="566" y="502"/>
                    </a:lnTo>
                    <a:lnTo>
                      <a:pt x="568" y="504"/>
                    </a:lnTo>
                    <a:lnTo>
                      <a:pt x="566" y="504"/>
                    </a:lnTo>
                    <a:lnTo>
                      <a:pt x="564" y="504"/>
                    </a:lnTo>
                    <a:lnTo>
                      <a:pt x="562" y="504"/>
                    </a:lnTo>
                    <a:lnTo>
                      <a:pt x="564" y="502"/>
                    </a:lnTo>
                    <a:lnTo>
                      <a:pt x="562" y="500"/>
                    </a:lnTo>
                    <a:lnTo>
                      <a:pt x="562" y="498"/>
                    </a:lnTo>
                    <a:lnTo>
                      <a:pt x="562" y="496"/>
                    </a:lnTo>
                    <a:lnTo>
                      <a:pt x="562" y="494"/>
                    </a:lnTo>
                    <a:lnTo>
                      <a:pt x="562" y="494"/>
                    </a:lnTo>
                    <a:lnTo>
                      <a:pt x="564" y="492"/>
                    </a:lnTo>
                    <a:lnTo>
                      <a:pt x="562" y="492"/>
                    </a:lnTo>
                    <a:lnTo>
                      <a:pt x="562" y="492"/>
                    </a:lnTo>
                    <a:lnTo>
                      <a:pt x="560" y="494"/>
                    </a:lnTo>
                    <a:lnTo>
                      <a:pt x="560" y="492"/>
                    </a:lnTo>
                    <a:lnTo>
                      <a:pt x="558" y="492"/>
                    </a:lnTo>
                    <a:lnTo>
                      <a:pt x="558" y="490"/>
                    </a:lnTo>
                    <a:lnTo>
                      <a:pt x="558" y="490"/>
                    </a:lnTo>
                    <a:lnTo>
                      <a:pt x="560" y="490"/>
                    </a:lnTo>
                    <a:lnTo>
                      <a:pt x="560" y="488"/>
                    </a:lnTo>
                    <a:lnTo>
                      <a:pt x="560" y="486"/>
                    </a:lnTo>
                    <a:lnTo>
                      <a:pt x="562" y="484"/>
                    </a:lnTo>
                    <a:lnTo>
                      <a:pt x="562" y="484"/>
                    </a:lnTo>
                    <a:lnTo>
                      <a:pt x="562" y="484"/>
                    </a:lnTo>
                    <a:lnTo>
                      <a:pt x="560" y="484"/>
                    </a:lnTo>
                    <a:lnTo>
                      <a:pt x="560" y="482"/>
                    </a:lnTo>
                    <a:lnTo>
                      <a:pt x="560" y="482"/>
                    </a:lnTo>
                    <a:lnTo>
                      <a:pt x="562" y="480"/>
                    </a:lnTo>
                    <a:lnTo>
                      <a:pt x="562" y="478"/>
                    </a:lnTo>
                    <a:lnTo>
                      <a:pt x="562" y="476"/>
                    </a:lnTo>
                    <a:close/>
                    <a:moveTo>
                      <a:pt x="578" y="474"/>
                    </a:moveTo>
                    <a:lnTo>
                      <a:pt x="576" y="474"/>
                    </a:lnTo>
                    <a:lnTo>
                      <a:pt x="576" y="472"/>
                    </a:lnTo>
                    <a:lnTo>
                      <a:pt x="578" y="470"/>
                    </a:lnTo>
                    <a:lnTo>
                      <a:pt x="578" y="470"/>
                    </a:lnTo>
                    <a:lnTo>
                      <a:pt x="578" y="474"/>
                    </a:lnTo>
                    <a:lnTo>
                      <a:pt x="578" y="474"/>
                    </a:lnTo>
                    <a:close/>
                    <a:moveTo>
                      <a:pt x="572" y="478"/>
                    </a:moveTo>
                    <a:lnTo>
                      <a:pt x="574" y="474"/>
                    </a:lnTo>
                    <a:lnTo>
                      <a:pt x="576" y="474"/>
                    </a:lnTo>
                    <a:lnTo>
                      <a:pt x="576" y="476"/>
                    </a:lnTo>
                    <a:lnTo>
                      <a:pt x="574" y="478"/>
                    </a:lnTo>
                    <a:lnTo>
                      <a:pt x="572" y="478"/>
                    </a:lnTo>
                    <a:close/>
                    <a:moveTo>
                      <a:pt x="570" y="474"/>
                    </a:moveTo>
                    <a:lnTo>
                      <a:pt x="570" y="474"/>
                    </a:lnTo>
                    <a:lnTo>
                      <a:pt x="576" y="470"/>
                    </a:lnTo>
                    <a:lnTo>
                      <a:pt x="576" y="472"/>
                    </a:lnTo>
                    <a:lnTo>
                      <a:pt x="574" y="474"/>
                    </a:lnTo>
                    <a:lnTo>
                      <a:pt x="572" y="476"/>
                    </a:lnTo>
                    <a:lnTo>
                      <a:pt x="570" y="474"/>
                    </a:lnTo>
                    <a:close/>
                    <a:moveTo>
                      <a:pt x="568" y="468"/>
                    </a:moveTo>
                    <a:lnTo>
                      <a:pt x="570" y="466"/>
                    </a:lnTo>
                    <a:lnTo>
                      <a:pt x="574" y="466"/>
                    </a:lnTo>
                    <a:lnTo>
                      <a:pt x="574" y="468"/>
                    </a:lnTo>
                    <a:lnTo>
                      <a:pt x="572" y="472"/>
                    </a:lnTo>
                    <a:lnTo>
                      <a:pt x="570" y="470"/>
                    </a:lnTo>
                    <a:lnTo>
                      <a:pt x="568" y="468"/>
                    </a:lnTo>
                    <a:close/>
                    <a:moveTo>
                      <a:pt x="572" y="462"/>
                    </a:moveTo>
                    <a:lnTo>
                      <a:pt x="574" y="460"/>
                    </a:lnTo>
                    <a:lnTo>
                      <a:pt x="576" y="458"/>
                    </a:lnTo>
                    <a:lnTo>
                      <a:pt x="576" y="462"/>
                    </a:lnTo>
                    <a:lnTo>
                      <a:pt x="576" y="464"/>
                    </a:lnTo>
                    <a:lnTo>
                      <a:pt x="572" y="466"/>
                    </a:lnTo>
                    <a:lnTo>
                      <a:pt x="572" y="464"/>
                    </a:lnTo>
                    <a:lnTo>
                      <a:pt x="572" y="462"/>
                    </a:lnTo>
                    <a:close/>
                    <a:moveTo>
                      <a:pt x="564" y="466"/>
                    </a:moveTo>
                    <a:lnTo>
                      <a:pt x="564" y="464"/>
                    </a:lnTo>
                    <a:lnTo>
                      <a:pt x="566" y="458"/>
                    </a:lnTo>
                    <a:lnTo>
                      <a:pt x="566" y="456"/>
                    </a:lnTo>
                    <a:lnTo>
                      <a:pt x="564" y="454"/>
                    </a:lnTo>
                    <a:lnTo>
                      <a:pt x="564" y="452"/>
                    </a:lnTo>
                    <a:lnTo>
                      <a:pt x="564" y="452"/>
                    </a:lnTo>
                    <a:lnTo>
                      <a:pt x="564" y="450"/>
                    </a:lnTo>
                    <a:lnTo>
                      <a:pt x="568" y="450"/>
                    </a:lnTo>
                    <a:lnTo>
                      <a:pt x="570" y="452"/>
                    </a:lnTo>
                    <a:lnTo>
                      <a:pt x="572" y="452"/>
                    </a:lnTo>
                    <a:lnTo>
                      <a:pt x="574" y="454"/>
                    </a:lnTo>
                    <a:lnTo>
                      <a:pt x="574" y="458"/>
                    </a:lnTo>
                    <a:lnTo>
                      <a:pt x="572" y="460"/>
                    </a:lnTo>
                    <a:lnTo>
                      <a:pt x="570" y="462"/>
                    </a:lnTo>
                    <a:lnTo>
                      <a:pt x="570" y="458"/>
                    </a:lnTo>
                    <a:lnTo>
                      <a:pt x="570" y="458"/>
                    </a:lnTo>
                    <a:lnTo>
                      <a:pt x="570" y="462"/>
                    </a:lnTo>
                    <a:lnTo>
                      <a:pt x="568" y="462"/>
                    </a:lnTo>
                    <a:lnTo>
                      <a:pt x="570" y="464"/>
                    </a:lnTo>
                    <a:lnTo>
                      <a:pt x="568" y="466"/>
                    </a:lnTo>
                    <a:lnTo>
                      <a:pt x="566" y="464"/>
                    </a:lnTo>
                    <a:lnTo>
                      <a:pt x="566" y="466"/>
                    </a:lnTo>
                    <a:lnTo>
                      <a:pt x="564" y="466"/>
                    </a:lnTo>
                    <a:close/>
                    <a:moveTo>
                      <a:pt x="558" y="462"/>
                    </a:moveTo>
                    <a:lnTo>
                      <a:pt x="556" y="460"/>
                    </a:lnTo>
                    <a:lnTo>
                      <a:pt x="558" y="458"/>
                    </a:lnTo>
                    <a:lnTo>
                      <a:pt x="556" y="458"/>
                    </a:lnTo>
                    <a:lnTo>
                      <a:pt x="556" y="454"/>
                    </a:lnTo>
                    <a:lnTo>
                      <a:pt x="558" y="454"/>
                    </a:lnTo>
                    <a:lnTo>
                      <a:pt x="560" y="454"/>
                    </a:lnTo>
                    <a:lnTo>
                      <a:pt x="560" y="452"/>
                    </a:lnTo>
                    <a:lnTo>
                      <a:pt x="560" y="452"/>
                    </a:lnTo>
                    <a:lnTo>
                      <a:pt x="562" y="454"/>
                    </a:lnTo>
                    <a:lnTo>
                      <a:pt x="562" y="456"/>
                    </a:lnTo>
                    <a:lnTo>
                      <a:pt x="562" y="458"/>
                    </a:lnTo>
                    <a:lnTo>
                      <a:pt x="562" y="456"/>
                    </a:lnTo>
                    <a:lnTo>
                      <a:pt x="564" y="458"/>
                    </a:lnTo>
                    <a:lnTo>
                      <a:pt x="562" y="464"/>
                    </a:lnTo>
                    <a:lnTo>
                      <a:pt x="558" y="466"/>
                    </a:lnTo>
                    <a:lnTo>
                      <a:pt x="558" y="468"/>
                    </a:lnTo>
                    <a:lnTo>
                      <a:pt x="558" y="470"/>
                    </a:lnTo>
                    <a:lnTo>
                      <a:pt x="554" y="472"/>
                    </a:lnTo>
                    <a:lnTo>
                      <a:pt x="556" y="470"/>
                    </a:lnTo>
                    <a:lnTo>
                      <a:pt x="556" y="468"/>
                    </a:lnTo>
                    <a:lnTo>
                      <a:pt x="554" y="472"/>
                    </a:lnTo>
                    <a:lnTo>
                      <a:pt x="552" y="472"/>
                    </a:lnTo>
                    <a:lnTo>
                      <a:pt x="552" y="470"/>
                    </a:lnTo>
                    <a:lnTo>
                      <a:pt x="554" y="468"/>
                    </a:lnTo>
                    <a:lnTo>
                      <a:pt x="554" y="466"/>
                    </a:lnTo>
                    <a:lnTo>
                      <a:pt x="554" y="464"/>
                    </a:lnTo>
                    <a:lnTo>
                      <a:pt x="556" y="466"/>
                    </a:lnTo>
                    <a:lnTo>
                      <a:pt x="558" y="464"/>
                    </a:lnTo>
                    <a:lnTo>
                      <a:pt x="558" y="462"/>
                    </a:lnTo>
                    <a:close/>
                    <a:moveTo>
                      <a:pt x="556" y="442"/>
                    </a:moveTo>
                    <a:lnTo>
                      <a:pt x="558" y="442"/>
                    </a:lnTo>
                    <a:lnTo>
                      <a:pt x="556" y="444"/>
                    </a:lnTo>
                    <a:lnTo>
                      <a:pt x="556" y="442"/>
                    </a:lnTo>
                    <a:close/>
                    <a:moveTo>
                      <a:pt x="550" y="442"/>
                    </a:moveTo>
                    <a:lnTo>
                      <a:pt x="552" y="440"/>
                    </a:lnTo>
                    <a:lnTo>
                      <a:pt x="554" y="440"/>
                    </a:lnTo>
                    <a:lnTo>
                      <a:pt x="554" y="440"/>
                    </a:lnTo>
                    <a:lnTo>
                      <a:pt x="556" y="444"/>
                    </a:lnTo>
                    <a:lnTo>
                      <a:pt x="556" y="448"/>
                    </a:lnTo>
                    <a:lnTo>
                      <a:pt x="556" y="452"/>
                    </a:lnTo>
                    <a:lnTo>
                      <a:pt x="554" y="452"/>
                    </a:lnTo>
                    <a:lnTo>
                      <a:pt x="554" y="458"/>
                    </a:lnTo>
                    <a:lnTo>
                      <a:pt x="552" y="458"/>
                    </a:lnTo>
                    <a:lnTo>
                      <a:pt x="550" y="462"/>
                    </a:lnTo>
                    <a:lnTo>
                      <a:pt x="550" y="466"/>
                    </a:lnTo>
                    <a:lnTo>
                      <a:pt x="550" y="466"/>
                    </a:lnTo>
                    <a:lnTo>
                      <a:pt x="548" y="468"/>
                    </a:lnTo>
                    <a:lnTo>
                      <a:pt x="548" y="466"/>
                    </a:lnTo>
                    <a:lnTo>
                      <a:pt x="548" y="464"/>
                    </a:lnTo>
                    <a:lnTo>
                      <a:pt x="548" y="462"/>
                    </a:lnTo>
                    <a:lnTo>
                      <a:pt x="548" y="460"/>
                    </a:lnTo>
                    <a:lnTo>
                      <a:pt x="548" y="458"/>
                    </a:lnTo>
                    <a:lnTo>
                      <a:pt x="550" y="458"/>
                    </a:lnTo>
                    <a:lnTo>
                      <a:pt x="550" y="456"/>
                    </a:lnTo>
                    <a:lnTo>
                      <a:pt x="550" y="456"/>
                    </a:lnTo>
                    <a:lnTo>
                      <a:pt x="548" y="456"/>
                    </a:lnTo>
                    <a:lnTo>
                      <a:pt x="548" y="456"/>
                    </a:lnTo>
                    <a:lnTo>
                      <a:pt x="548" y="454"/>
                    </a:lnTo>
                    <a:lnTo>
                      <a:pt x="548" y="454"/>
                    </a:lnTo>
                    <a:lnTo>
                      <a:pt x="550" y="452"/>
                    </a:lnTo>
                    <a:lnTo>
                      <a:pt x="548" y="452"/>
                    </a:lnTo>
                    <a:lnTo>
                      <a:pt x="548" y="452"/>
                    </a:lnTo>
                    <a:lnTo>
                      <a:pt x="548" y="450"/>
                    </a:lnTo>
                    <a:lnTo>
                      <a:pt x="550" y="448"/>
                    </a:lnTo>
                    <a:lnTo>
                      <a:pt x="550" y="446"/>
                    </a:lnTo>
                    <a:lnTo>
                      <a:pt x="552" y="446"/>
                    </a:lnTo>
                    <a:lnTo>
                      <a:pt x="550" y="444"/>
                    </a:lnTo>
                    <a:lnTo>
                      <a:pt x="550" y="442"/>
                    </a:lnTo>
                    <a:close/>
                    <a:moveTo>
                      <a:pt x="546" y="442"/>
                    </a:moveTo>
                    <a:lnTo>
                      <a:pt x="548" y="440"/>
                    </a:lnTo>
                    <a:lnTo>
                      <a:pt x="548" y="442"/>
                    </a:lnTo>
                    <a:lnTo>
                      <a:pt x="548" y="444"/>
                    </a:lnTo>
                    <a:lnTo>
                      <a:pt x="546" y="446"/>
                    </a:lnTo>
                    <a:lnTo>
                      <a:pt x="544" y="448"/>
                    </a:lnTo>
                    <a:lnTo>
                      <a:pt x="544" y="446"/>
                    </a:lnTo>
                    <a:lnTo>
                      <a:pt x="546" y="446"/>
                    </a:lnTo>
                    <a:lnTo>
                      <a:pt x="546" y="444"/>
                    </a:lnTo>
                    <a:lnTo>
                      <a:pt x="546" y="442"/>
                    </a:lnTo>
                    <a:close/>
                    <a:moveTo>
                      <a:pt x="556" y="448"/>
                    </a:moveTo>
                    <a:lnTo>
                      <a:pt x="558" y="446"/>
                    </a:lnTo>
                    <a:lnTo>
                      <a:pt x="558" y="442"/>
                    </a:lnTo>
                    <a:lnTo>
                      <a:pt x="560" y="442"/>
                    </a:lnTo>
                    <a:lnTo>
                      <a:pt x="562" y="442"/>
                    </a:lnTo>
                    <a:lnTo>
                      <a:pt x="562" y="440"/>
                    </a:lnTo>
                    <a:lnTo>
                      <a:pt x="562" y="438"/>
                    </a:lnTo>
                    <a:lnTo>
                      <a:pt x="562" y="438"/>
                    </a:lnTo>
                    <a:lnTo>
                      <a:pt x="562" y="432"/>
                    </a:lnTo>
                    <a:lnTo>
                      <a:pt x="564" y="430"/>
                    </a:lnTo>
                    <a:lnTo>
                      <a:pt x="564" y="422"/>
                    </a:lnTo>
                    <a:lnTo>
                      <a:pt x="566" y="418"/>
                    </a:lnTo>
                    <a:lnTo>
                      <a:pt x="568" y="420"/>
                    </a:lnTo>
                    <a:lnTo>
                      <a:pt x="568" y="422"/>
                    </a:lnTo>
                    <a:lnTo>
                      <a:pt x="570" y="424"/>
                    </a:lnTo>
                    <a:lnTo>
                      <a:pt x="572" y="426"/>
                    </a:lnTo>
                    <a:lnTo>
                      <a:pt x="572" y="436"/>
                    </a:lnTo>
                    <a:lnTo>
                      <a:pt x="570" y="438"/>
                    </a:lnTo>
                    <a:lnTo>
                      <a:pt x="570" y="438"/>
                    </a:lnTo>
                    <a:lnTo>
                      <a:pt x="570" y="432"/>
                    </a:lnTo>
                    <a:lnTo>
                      <a:pt x="570" y="428"/>
                    </a:lnTo>
                    <a:lnTo>
                      <a:pt x="570" y="430"/>
                    </a:lnTo>
                    <a:lnTo>
                      <a:pt x="568" y="438"/>
                    </a:lnTo>
                    <a:lnTo>
                      <a:pt x="568" y="440"/>
                    </a:lnTo>
                    <a:lnTo>
                      <a:pt x="568" y="442"/>
                    </a:lnTo>
                    <a:lnTo>
                      <a:pt x="566" y="444"/>
                    </a:lnTo>
                    <a:lnTo>
                      <a:pt x="564" y="442"/>
                    </a:lnTo>
                    <a:lnTo>
                      <a:pt x="564" y="446"/>
                    </a:lnTo>
                    <a:lnTo>
                      <a:pt x="560" y="448"/>
                    </a:lnTo>
                    <a:lnTo>
                      <a:pt x="558" y="450"/>
                    </a:lnTo>
                    <a:lnTo>
                      <a:pt x="556" y="448"/>
                    </a:lnTo>
                    <a:close/>
                    <a:moveTo>
                      <a:pt x="550" y="420"/>
                    </a:moveTo>
                    <a:lnTo>
                      <a:pt x="554" y="420"/>
                    </a:lnTo>
                    <a:lnTo>
                      <a:pt x="556" y="420"/>
                    </a:lnTo>
                    <a:lnTo>
                      <a:pt x="556" y="422"/>
                    </a:lnTo>
                    <a:lnTo>
                      <a:pt x="556" y="424"/>
                    </a:lnTo>
                    <a:lnTo>
                      <a:pt x="556" y="426"/>
                    </a:lnTo>
                    <a:lnTo>
                      <a:pt x="558" y="424"/>
                    </a:lnTo>
                    <a:lnTo>
                      <a:pt x="560" y="424"/>
                    </a:lnTo>
                    <a:lnTo>
                      <a:pt x="562" y="426"/>
                    </a:lnTo>
                    <a:lnTo>
                      <a:pt x="562" y="428"/>
                    </a:lnTo>
                    <a:lnTo>
                      <a:pt x="560" y="428"/>
                    </a:lnTo>
                    <a:lnTo>
                      <a:pt x="560" y="430"/>
                    </a:lnTo>
                    <a:lnTo>
                      <a:pt x="560" y="432"/>
                    </a:lnTo>
                    <a:lnTo>
                      <a:pt x="558" y="430"/>
                    </a:lnTo>
                    <a:lnTo>
                      <a:pt x="556" y="428"/>
                    </a:lnTo>
                    <a:lnTo>
                      <a:pt x="552" y="424"/>
                    </a:lnTo>
                    <a:lnTo>
                      <a:pt x="552" y="426"/>
                    </a:lnTo>
                    <a:lnTo>
                      <a:pt x="556" y="430"/>
                    </a:lnTo>
                    <a:lnTo>
                      <a:pt x="556" y="432"/>
                    </a:lnTo>
                    <a:lnTo>
                      <a:pt x="558" y="432"/>
                    </a:lnTo>
                    <a:lnTo>
                      <a:pt x="560" y="434"/>
                    </a:lnTo>
                    <a:lnTo>
                      <a:pt x="558" y="436"/>
                    </a:lnTo>
                    <a:lnTo>
                      <a:pt x="558" y="440"/>
                    </a:lnTo>
                    <a:lnTo>
                      <a:pt x="556" y="440"/>
                    </a:lnTo>
                    <a:lnTo>
                      <a:pt x="554" y="438"/>
                    </a:lnTo>
                    <a:lnTo>
                      <a:pt x="554" y="434"/>
                    </a:lnTo>
                    <a:lnTo>
                      <a:pt x="552" y="430"/>
                    </a:lnTo>
                    <a:lnTo>
                      <a:pt x="550" y="432"/>
                    </a:lnTo>
                    <a:lnTo>
                      <a:pt x="552" y="436"/>
                    </a:lnTo>
                    <a:lnTo>
                      <a:pt x="552" y="438"/>
                    </a:lnTo>
                    <a:lnTo>
                      <a:pt x="550" y="440"/>
                    </a:lnTo>
                    <a:lnTo>
                      <a:pt x="548" y="440"/>
                    </a:lnTo>
                    <a:lnTo>
                      <a:pt x="546" y="438"/>
                    </a:lnTo>
                    <a:lnTo>
                      <a:pt x="548" y="436"/>
                    </a:lnTo>
                    <a:lnTo>
                      <a:pt x="546" y="434"/>
                    </a:lnTo>
                    <a:lnTo>
                      <a:pt x="548" y="432"/>
                    </a:lnTo>
                    <a:lnTo>
                      <a:pt x="546" y="428"/>
                    </a:lnTo>
                    <a:lnTo>
                      <a:pt x="546" y="426"/>
                    </a:lnTo>
                    <a:lnTo>
                      <a:pt x="548" y="428"/>
                    </a:lnTo>
                    <a:lnTo>
                      <a:pt x="548" y="426"/>
                    </a:lnTo>
                    <a:lnTo>
                      <a:pt x="548" y="424"/>
                    </a:lnTo>
                    <a:lnTo>
                      <a:pt x="548" y="422"/>
                    </a:lnTo>
                    <a:lnTo>
                      <a:pt x="548" y="420"/>
                    </a:lnTo>
                    <a:lnTo>
                      <a:pt x="550" y="422"/>
                    </a:lnTo>
                    <a:lnTo>
                      <a:pt x="550" y="422"/>
                    </a:lnTo>
                    <a:lnTo>
                      <a:pt x="550" y="420"/>
                    </a:lnTo>
                    <a:close/>
                    <a:moveTo>
                      <a:pt x="552" y="418"/>
                    </a:moveTo>
                    <a:lnTo>
                      <a:pt x="554" y="416"/>
                    </a:lnTo>
                    <a:lnTo>
                      <a:pt x="554" y="418"/>
                    </a:lnTo>
                    <a:lnTo>
                      <a:pt x="552" y="418"/>
                    </a:lnTo>
                    <a:lnTo>
                      <a:pt x="552" y="418"/>
                    </a:lnTo>
                    <a:close/>
                    <a:moveTo>
                      <a:pt x="184" y="266"/>
                    </a:moveTo>
                    <a:lnTo>
                      <a:pt x="184" y="264"/>
                    </a:lnTo>
                    <a:lnTo>
                      <a:pt x="184" y="264"/>
                    </a:lnTo>
                    <a:lnTo>
                      <a:pt x="186" y="266"/>
                    </a:lnTo>
                    <a:lnTo>
                      <a:pt x="184" y="266"/>
                    </a:lnTo>
                    <a:close/>
                    <a:moveTo>
                      <a:pt x="184" y="266"/>
                    </a:moveTo>
                    <a:lnTo>
                      <a:pt x="184" y="268"/>
                    </a:lnTo>
                    <a:lnTo>
                      <a:pt x="184" y="270"/>
                    </a:lnTo>
                    <a:lnTo>
                      <a:pt x="188" y="274"/>
                    </a:lnTo>
                    <a:lnTo>
                      <a:pt x="188" y="276"/>
                    </a:lnTo>
                    <a:lnTo>
                      <a:pt x="184" y="272"/>
                    </a:lnTo>
                    <a:lnTo>
                      <a:pt x="182" y="270"/>
                    </a:lnTo>
                    <a:lnTo>
                      <a:pt x="182" y="268"/>
                    </a:lnTo>
                    <a:lnTo>
                      <a:pt x="184" y="266"/>
                    </a:lnTo>
                    <a:lnTo>
                      <a:pt x="184" y="266"/>
                    </a:lnTo>
                    <a:close/>
                    <a:moveTo>
                      <a:pt x="312" y="226"/>
                    </a:moveTo>
                    <a:lnTo>
                      <a:pt x="310" y="228"/>
                    </a:lnTo>
                    <a:lnTo>
                      <a:pt x="310" y="234"/>
                    </a:lnTo>
                    <a:lnTo>
                      <a:pt x="308" y="232"/>
                    </a:lnTo>
                    <a:lnTo>
                      <a:pt x="308" y="230"/>
                    </a:lnTo>
                    <a:lnTo>
                      <a:pt x="306" y="230"/>
                    </a:lnTo>
                    <a:lnTo>
                      <a:pt x="304" y="230"/>
                    </a:lnTo>
                    <a:lnTo>
                      <a:pt x="300" y="230"/>
                    </a:lnTo>
                    <a:lnTo>
                      <a:pt x="300" y="228"/>
                    </a:lnTo>
                    <a:lnTo>
                      <a:pt x="308" y="222"/>
                    </a:lnTo>
                    <a:lnTo>
                      <a:pt x="310" y="220"/>
                    </a:lnTo>
                    <a:lnTo>
                      <a:pt x="312" y="220"/>
                    </a:lnTo>
                    <a:lnTo>
                      <a:pt x="312" y="226"/>
                    </a:lnTo>
                    <a:close/>
                    <a:moveTo>
                      <a:pt x="312" y="226"/>
                    </a:moveTo>
                    <a:lnTo>
                      <a:pt x="314" y="224"/>
                    </a:lnTo>
                    <a:lnTo>
                      <a:pt x="314" y="224"/>
                    </a:lnTo>
                    <a:lnTo>
                      <a:pt x="312" y="222"/>
                    </a:lnTo>
                    <a:lnTo>
                      <a:pt x="314" y="220"/>
                    </a:lnTo>
                    <a:lnTo>
                      <a:pt x="312" y="218"/>
                    </a:lnTo>
                    <a:lnTo>
                      <a:pt x="312" y="216"/>
                    </a:lnTo>
                    <a:lnTo>
                      <a:pt x="318" y="216"/>
                    </a:lnTo>
                    <a:lnTo>
                      <a:pt x="322" y="218"/>
                    </a:lnTo>
                    <a:lnTo>
                      <a:pt x="322" y="220"/>
                    </a:lnTo>
                    <a:lnTo>
                      <a:pt x="320" y="222"/>
                    </a:lnTo>
                    <a:lnTo>
                      <a:pt x="314" y="226"/>
                    </a:lnTo>
                    <a:lnTo>
                      <a:pt x="312" y="226"/>
                    </a:lnTo>
                    <a:close/>
                    <a:moveTo>
                      <a:pt x="336" y="210"/>
                    </a:moveTo>
                    <a:lnTo>
                      <a:pt x="338" y="210"/>
                    </a:lnTo>
                    <a:lnTo>
                      <a:pt x="340" y="210"/>
                    </a:lnTo>
                    <a:lnTo>
                      <a:pt x="342" y="210"/>
                    </a:lnTo>
                    <a:lnTo>
                      <a:pt x="342" y="212"/>
                    </a:lnTo>
                    <a:lnTo>
                      <a:pt x="340" y="212"/>
                    </a:lnTo>
                    <a:lnTo>
                      <a:pt x="336" y="210"/>
                    </a:lnTo>
                    <a:close/>
                    <a:moveTo>
                      <a:pt x="462" y="328"/>
                    </a:moveTo>
                    <a:lnTo>
                      <a:pt x="464" y="328"/>
                    </a:lnTo>
                    <a:lnTo>
                      <a:pt x="466" y="328"/>
                    </a:lnTo>
                    <a:lnTo>
                      <a:pt x="464" y="330"/>
                    </a:lnTo>
                    <a:lnTo>
                      <a:pt x="462" y="328"/>
                    </a:lnTo>
                    <a:close/>
                    <a:moveTo>
                      <a:pt x="450" y="366"/>
                    </a:moveTo>
                    <a:lnTo>
                      <a:pt x="452" y="364"/>
                    </a:lnTo>
                    <a:lnTo>
                      <a:pt x="454" y="366"/>
                    </a:lnTo>
                    <a:lnTo>
                      <a:pt x="450" y="366"/>
                    </a:lnTo>
                    <a:close/>
                    <a:moveTo>
                      <a:pt x="478" y="358"/>
                    </a:moveTo>
                    <a:lnTo>
                      <a:pt x="480" y="358"/>
                    </a:lnTo>
                    <a:lnTo>
                      <a:pt x="482" y="358"/>
                    </a:lnTo>
                    <a:lnTo>
                      <a:pt x="480" y="360"/>
                    </a:lnTo>
                    <a:lnTo>
                      <a:pt x="478" y="362"/>
                    </a:lnTo>
                    <a:lnTo>
                      <a:pt x="478" y="358"/>
                    </a:lnTo>
                    <a:close/>
                    <a:moveTo>
                      <a:pt x="458" y="334"/>
                    </a:moveTo>
                    <a:lnTo>
                      <a:pt x="458" y="332"/>
                    </a:lnTo>
                    <a:lnTo>
                      <a:pt x="460" y="332"/>
                    </a:lnTo>
                    <a:lnTo>
                      <a:pt x="460" y="334"/>
                    </a:lnTo>
                    <a:lnTo>
                      <a:pt x="458" y="334"/>
                    </a:lnTo>
                    <a:close/>
                    <a:moveTo>
                      <a:pt x="460" y="344"/>
                    </a:moveTo>
                    <a:lnTo>
                      <a:pt x="460" y="340"/>
                    </a:lnTo>
                    <a:lnTo>
                      <a:pt x="462" y="338"/>
                    </a:lnTo>
                    <a:lnTo>
                      <a:pt x="464" y="340"/>
                    </a:lnTo>
                    <a:lnTo>
                      <a:pt x="464" y="342"/>
                    </a:lnTo>
                    <a:lnTo>
                      <a:pt x="466" y="342"/>
                    </a:lnTo>
                    <a:lnTo>
                      <a:pt x="466" y="342"/>
                    </a:lnTo>
                    <a:lnTo>
                      <a:pt x="464" y="344"/>
                    </a:lnTo>
                    <a:lnTo>
                      <a:pt x="460" y="344"/>
                    </a:lnTo>
                    <a:close/>
                    <a:moveTo>
                      <a:pt x="442" y="354"/>
                    </a:moveTo>
                    <a:lnTo>
                      <a:pt x="444" y="354"/>
                    </a:lnTo>
                    <a:lnTo>
                      <a:pt x="444" y="352"/>
                    </a:lnTo>
                    <a:lnTo>
                      <a:pt x="444" y="350"/>
                    </a:lnTo>
                    <a:lnTo>
                      <a:pt x="448" y="348"/>
                    </a:lnTo>
                    <a:lnTo>
                      <a:pt x="452" y="346"/>
                    </a:lnTo>
                    <a:lnTo>
                      <a:pt x="454" y="344"/>
                    </a:lnTo>
                    <a:lnTo>
                      <a:pt x="454" y="344"/>
                    </a:lnTo>
                    <a:lnTo>
                      <a:pt x="456" y="340"/>
                    </a:lnTo>
                    <a:lnTo>
                      <a:pt x="458" y="342"/>
                    </a:lnTo>
                    <a:lnTo>
                      <a:pt x="456" y="342"/>
                    </a:lnTo>
                    <a:lnTo>
                      <a:pt x="458" y="344"/>
                    </a:lnTo>
                    <a:lnTo>
                      <a:pt x="456" y="346"/>
                    </a:lnTo>
                    <a:lnTo>
                      <a:pt x="454" y="346"/>
                    </a:lnTo>
                    <a:lnTo>
                      <a:pt x="450" y="350"/>
                    </a:lnTo>
                    <a:lnTo>
                      <a:pt x="448" y="352"/>
                    </a:lnTo>
                    <a:lnTo>
                      <a:pt x="448" y="352"/>
                    </a:lnTo>
                    <a:lnTo>
                      <a:pt x="448" y="354"/>
                    </a:lnTo>
                    <a:lnTo>
                      <a:pt x="444" y="354"/>
                    </a:lnTo>
                    <a:lnTo>
                      <a:pt x="444" y="354"/>
                    </a:lnTo>
                    <a:lnTo>
                      <a:pt x="440" y="354"/>
                    </a:lnTo>
                    <a:lnTo>
                      <a:pt x="442" y="354"/>
                    </a:lnTo>
                    <a:close/>
                    <a:moveTo>
                      <a:pt x="440" y="348"/>
                    </a:moveTo>
                    <a:lnTo>
                      <a:pt x="444" y="346"/>
                    </a:lnTo>
                    <a:lnTo>
                      <a:pt x="444" y="348"/>
                    </a:lnTo>
                    <a:lnTo>
                      <a:pt x="442" y="350"/>
                    </a:lnTo>
                    <a:lnTo>
                      <a:pt x="440" y="348"/>
                    </a:lnTo>
                    <a:lnTo>
                      <a:pt x="440" y="348"/>
                    </a:lnTo>
                    <a:close/>
                    <a:moveTo>
                      <a:pt x="446" y="342"/>
                    </a:moveTo>
                    <a:lnTo>
                      <a:pt x="450" y="340"/>
                    </a:lnTo>
                    <a:lnTo>
                      <a:pt x="450" y="338"/>
                    </a:lnTo>
                    <a:lnTo>
                      <a:pt x="452" y="336"/>
                    </a:lnTo>
                    <a:lnTo>
                      <a:pt x="454" y="336"/>
                    </a:lnTo>
                    <a:lnTo>
                      <a:pt x="454" y="338"/>
                    </a:lnTo>
                    <a:lnTo>
                      <a:pt x="452" y="340"/>
                    </a:lnTo>
                    <a:lnTo>
                      <a:pt x="452" y="340"/>
                    </a:lnTo>
                    <a:lnTo>
                      <a:pt x="448" y="342"/>
                    </a:lnTo>
                    <a:lnTo>
                      <a:pt x="448" y="344"/>
                    </a:lnTo>
                    <a:lnTo>
                      <a:pt x="448" y="344"/>
                    </a:lnTo>
                    <a:lnTo>
                      <a:pt x="446" y="342"/>
                    </a:lnTo>
                    <a:close/>
                    <a:moveTo>
                      <a:pt x="450" y="328"/>
                    </a:moveTo>
                    <a:lnTo>
                      <a:pt x="452" y="326"/>
                    </a:lnTo>
                    <a:lnTo>
                      <a:pt x="454" y="326"/>
                    </a:lnTo>
                    <a:lnTo>
                      <a:pt x="452" y="328"/>
                    </a:lnTo>
                    <a:lnTo>
                      <a:pt x="454" y="328"/>
                    </a:lnTo>
                    <a:lnTo>
                      <a:pt x="452" y="330"/>
                    </a:lnTo>
                    <a:lnTo>
                      <a:pt x="450" y="328"/>
                    </a:lnTo>
                    <a:close/>
                    <a:moveTo>
                      <a:pt x="302" y="156"/>
                    </a:moveTo>
                    <a:lnTo>
                      <a:pt x="304" y="156"/>
                    </a:lnTo>
                    <a:lnTo>
                      <a:pt x="306" y="156"/>
                    </a:lnTo>
                    <a:lnTo>
                      <a:pt x="304" y="158"/>
                    </a:lnTo>
                    <a:lnTo>
                      <a:pt x="302" y="156"/>
                    </a:lnTo>
                    <a:close/>
                    <a:moveTo>
                      <a:pt x="254" y="208"/>
                    </a:moveTo>
                    <a:lnTo>
                      <a:pt x="256" y="204"/>
                    </a:lnTo>
                    <a:lnTo>
                      <a:pt x="256" y="202"/>
                    </a:lnTo>
                    <a:lnTo>
                      <a:pt x="254" y="200"/>
                    </a:lnTo>
                    <a:lnTo>
                      <a:pt x="254" y="196"/>
                    </a:lnTo>
                    <a:lnTo>
                      <a:pt x="252" y="192"/>
                    </a:lnTo>
                    <a:lnTo>
                      <a:pt x="250" y="190"/>
                    </a:lnTo>
                    <a:lnTo>
                      <a:pt x="246" y="190"/>
                    </a:lnTo>
                    <a:lnTo>
                      <a:pt x="246" y="192"/>
                    </a:lnTo>
                    <a:lnTo>
                      <a:pt x="242" y="192"/>
                    </a:lnTo>
                    <a:lnTo>
                      <a:pt x="240" y="190"/>
                    </a:lnTo>
                    <a:lnTo>
                      <a:pt x="240" y="186"/>
                    </a:lnTo>
                    <a:lnTo>
                      <a:pt x="246" y="182"/>
                    </a:lnTo>
                    <a:lnTo>
                      <a:pt x="248" y="176"/>
                    </a:lnTo>
                    <a:lnTo>
                      <a:pt x="250" y="176"/>
                    </a:lnTo>
                    <a:lnTo>
                      <a:pt x="250" y="182"/>
                    </a:lnTo>
                    <a:lnTo>
                      <a:pt x="248" y="182"/>
                    </a:lnTo>
                    <a:lnTo>
                      <a:pt x="252" y="184"/>
                    </a:lnTo>
                    <a:lnTo>
                      <a:pt x="252" y="186"/>
                    </a:lnTo>
                    <a:lnTo>
                      <a:pt x="254" y="186"/>
                    </a:lnTo>
                    <a:lnTo>
                      <a:pt x="256" y="184"/>
                    </a:lnTo>
                    <a:lnTo>
                      <a:pt x="260" y="186"/>
                    </a:lnTo>
                    <a:lnTo>
                      <a:pt x="262" y="188"/>
                    </a:lnTo>
                    <a:lnTo>
                      <a:pt x="262" y="188"/>
                    </a:lnTo>
                    <a:lnTo>
                      <a:pt x="262" y="190"/>
                    </a:lnTo>
                    <a:lnTo>
                      <a:pt x="262" y="194"/>
                    </a:lnTo>
                    <a:lnTo>
                      <a:pt x="264" y="196"/>
                    </a:lnTo>
                    <a:lnTo>
                      <a:pt x="264" y="198"/>
                    </a:lnTo>
                    <a:lnTo>
                      <a:pt x="270" y="202"/>
                    </a:lnTo>
                    <a:lnTo>
                      <a:pt x="270" y="204"/>
                    </a:lnTo>
                    <a:lnTo>
                      <a:pt x="268" y="206"/>
                    </a:lnTo>
                    <a:lnTo>
                      <a:pt x="264" y="204"/>
                    </a:lnTo>
                    <a:lnTo>
                      <a:pt x="264" y="204"/>
                    </a:lnTo>
                    <a:lnTo>
                      <a:pt x="262" y="206"/>
                    </a:lnTo>
                    <a:lnTo>
                      <a:pt x="260" y="206"/>
                    </a:lnTo>
                    <a:lnTo>
                      <a:pt x="256" y="208"/>
                    </a:lnTo>
                    <a:lnTo>
                      <a:pt x="254" y="208"/>
                    </a:lnTo>
                    <a:close/>
                    <a:moveTo>
                      <a:pt x="238" y="290"/>
                    </a:moveTo>
                    <a:lnTo>
                      <a:pt x="242" y="290"/>
                    </a:lnTo>
                    <a:lnTo>
                      <a:pt x="244" y="292"/>
                    </a:lnTo>
                    <a:lnTo>
                      <a:pt x="246" y="292"/>
                    </a:lnTo>
                    <a:lnTo>
                      <a:pt x="248" y="292"/>
                    </a:lnTo>
                    <a:lnTo>
                      <a:pt x="250" y="290"/>
                    </a:lnTo>
                    <a:lnTo>
                      <a:pt x="254" y="288"/>
                    </a:lnTo>
                    <a:lnTo>
                      <a:pt x="254" y="292"/>
                    </a:lnTo>
                    <a:lnTo>
                      <a:pt x="256" y="292"/>
                    </a:lnTo>
                    <a:lnTo>
                      <a:pt x="258" y="294"/>
                    </a:lnTo>
                    <a:lnTo>
                      <a:pt x="256" y="298"/>
                    </a:lnTo>
                    <a:lnTo>
                      <a:pt x="254" y="302"/>
                    </a:lnTo>
                    <a:lnTo>
                      <a:pt x="250" y="302"/>
                    </a:lnTo>
                    <a:lnTo>
                      <a:pt x="248" y="300"/>
                    </a:lnTo>
                    <a:lnTo>
                      <a:pt x="246" y="302"/>
                    </a:lnTo>
                    <a:lnTo>
                      <a:pt x="244" y="300"/>
                    </a:lnTo>
                    <a:lnTo>
                      <a:pt x="242" y="300"/>
                    </a:lnTo>
                    <a:lnTo>
                      <a:pt x="240" y="296"/>
                    </a:lnTo>
                    <a:lnTo>
                      <a:pt x="238" y="290"/>
                    </a:lnTo>
                    <a:close/>
                    <a:moveTo>
                      <a:pt x="402" y="328"/>
                    </a:moveTo>
                    <a:lnTo>
                      <a:pt x="404" y="324"/>
                    </a:lnTo>
                    <a:lnTo>
                      <a:pt x="406" y="324"/>
                    </a:lnTo>
                    <a:lnTo>
                      <a:pt x="406" y="326"/>
                    </a:lnTo>
                    <a:lnTo>
                      <a:pt x="404" y="328"/>
                    </a:lnTo>
                    <a:lnTo>
                      <a:pt x="402" y="328"/>
                    </a:lnTo>
                    <a:close/>
                    <a:moveTo>
                      <a:pt x="376" y="346"/>
                    </a:moveTo>
                    <a:lnTo>
                      <a:pt x="378" y="346"/>
                    </a:lnTo>
                    <a:lnTo>
                      <a:pt x="380" y="346"/>
                    </a:lnTo>
                    <a:lnTo>
                      <a:pt x="378" y="348"/>
                    </a:lnTo>
                    <a:lnTo>
                      <a:pt x="376" y="346"/>
                    </a:lnTo>
                    <a:close/>
                    <a:moveTo>
                      <a:pt x="376" y="368"/>
                    </a:moveTo>
                    <a:lnTo>
                      <a:pt x="376" y="366"/>
                    </a:lnTo>
                    <a:lnTo>
                      <a:pt x="378" y="366"/>
                    </a:lnTo>
                    <a:lnTo>
                      <a:pt x="378" y="370"/>
                    </a:lnTo>
                    <a:lnTo>
                      <a:pt x="376" y="370"/>
                    </a:lnTo>
                    <a:lnTo>
                      <a:pt x="374" y="370"/>
                    </a:lnTo>
                    <a:lnTo>
                      <a:pt x="376" y="368"/>
                    </a:lnTo>
                    <a:close/>
                    <a:moveTo>
                      <a:pt x="366" y="378"/>
                    </a:moveTo>
                    <a:lnTo>
                      <a:pt x="366" y="378"/>
                    </a:lnTo>
                    <a:lnTo>
                      <a:pt x="366" y="376"/>
                    </a:lnTo>
                    <a:lnTo>
                      <a:pt x="368" y="378"/>
                    </a:lnTo>
                    <a:lnTo>
                      <a:pt x="368" y="376"/>
                    </a:lnTo>
                    <a:lnTo>
                      <a:pt x="370" y="376"/>
                    </a:lnTo>
                    <a:lnTo>
                      <a:pt x="372" y="376"/>
                    </a:lnTo>
                    <a:lnTo>
                      <a:pt x="370" y="374"/>
                    </a:lnTo>
                    <a:lnTo>
                      <a:pt x="372" y="372"/>
                    </a:lnTo>
                    <a:lnTo>
                      <a:pt x="374" y="372"/>
                    </a:lnTo>
                    <a:lnTo>
                      <a:pt x="374" y="372"/>
                    </a:lnTo>
                    <a:lnTo>
                      <a:pt x="374" y="374"/>
                    </a:lnTo>
                    <a:lnTo>
                      <a:pt x="376" y="374"/>
                    </a:lnTo>
                    <a:lnTo>
                      <a:pt x="376" y="374"/>
                    </a:lnTo>
                    <a:lnTo>
                      <a:pt x="378" y="372"/>
                    </a:lnTo>
                    <a:lnTo>
                      <a:pt x="380" y="374"/>
                    </a:lnTo>
                    <a:lnTo>
                      <a:pt x="378" y="376"/>
                    </a:lnTo>
                    <a:lnTo>
                      <a:pt x="376" y="378"/>
                    </a:lnTo>
                    <a:lnTo>
                      <a:pt x="378" y="378"/>
                    </a:lnTo>
                    <a:lnTo>
                      <a:pt x="380" y="380"/>
                    </a:lnTo>
                    <a:lnTo>
                      <a:pt x="378" y="380"/>
                    </a:lnTo>
                    <a:lnTo>
                      <a:pt x="376" y="380"/>
                    </a:lnTo>
                    <a:lnTo>
                      <a:pt x="374" y="382"/>
                    </a:lnTo>
                    <a:lnTo>
                      <a:pt x="372" y="382"/>
                    </a:lnTo>
                    <a:lnTo>
                      <a:pt x="372" y="380"/>
                    </a:lnTo>
                    <a:lnTo>
                      <a:pt x="370" y="382"/>
                    </a:lnTo>
                    <a:lnTo>
                      <a:pt x="368" y="382"/>
                    </a:lnTo>
                    <a:lnTo>
                      <a:pt x="366" y="378"/>
                    </a:lnTo>
                    <a:close/>
                    <a:moveTo>
                      <a:pt x="340" y="404"/>
                    </a:moveTo>
                    <a:lnTo>
                      <a:pt x="340" y="406"/>
                    </a:lnTo>
                    <a:lnTo>
                      <a:pt x="338" y="406"/>
                    </a:lnTo>
                    <a:lnTo>
                      <a:pt x="336" y="406"/>
                    </a:lnTo>
                    <a:lnTo>
                      <a:pt x="336" y="404"/>
                    </a:lnTo>
                    <a:lnTo>
                      <a:pt x="338" y="402"/>
                    </a:lnTo>
                    <a:lnTo>
                      <a:pt x="338" y="398"/>
                    </a:lnTo>
                    <a:lnTo>
                      <a:pt x="338" y="396"/>
                    </a:lnTo>
                    <a:lnTo>
                      <a:pt x="336" y="394"/>
                    </a:lnTo>
                    <a:lnTo>
                      <a:pt x="338" y="394"/>
                    </a:lnTo>
                    <a:lnTo>
                      <a:pt x="340" y="390"/>
                    </a:lnTo>
                    <a:lnTo>
                      <a:pt x="346" y="388"/>
                    </a:lnTo>
                    <a:lnTo>
                      <a:pt x="350" y="388"/>
                    </a:lnTo>
                    <a:lnTo>
                      <a:pt x="350" y="388"/>
                    </a:lnTo>
                    <a:lnTo>
                      <a:pt x="350" y="392"/>
                    </a:lnTo>
                    <a:lnTo>
                      <a:pt x="352" y="394"/>
                    </a:lnTo>
                    <a:lnTo>
                      <a:pt x="354" y="390"/>
                    </a:lnTo>
                    <a:lnTo>
                      <a:pt x="352" y="388"/>
                    </a:lnTo>
                    <a:lnTo>
                      <a:pt x="354" y="388"/>
                    </a:lnTo>
                    <a:lnTo>
                      <a:pt x="354" y="390"/>
                    </a:lnTo>
                    <a:lnTo>
                      <a:pt x="356" y="388"/>
                    </a:lnTo>
                    <a:lnTo>
                      <a:pt x="354" y="386"/>
                    </a:lnTo>
                    <a:lnTo>
                      <a:pt x="352" y="384"/>
                    </a:lnTo>
                    <a:lnTo>
                      <a:pt x="354" y="382"/>
                    </a:lnTo>
                    <a:lnTo>
                      <a:pt x="356" y="382"/>
                    </a:lnTo>
                    <a:lnTo>
                      <a:pt x="358" y="384"/>
                    </a:lnTo>
                    <a:lnTo>
                      <a:pt x="358" y="386"/>
                    </a:lnTo>
                    <a:lnTo>
                      <a:pt x="358" y="386"/>
                    </a:lnTo>
                    <a:lnTo>
                      <a:pt x="358" y="388"/>
                    </a:lnTo>
                    <a:lnTo>
                      <a:pt x="358" y="388"/>
                    </a:lnTo>
                    <a:lnTo>
                      <a:pt x="360" y="386"/>
                    </a:lnTo>
                    <a:lnTo>
                      <a:pt x="360" y="386"/>
                    </a:lnTo>
                    <a:lnTo>
                      <a:pt x="362" y="386"/>
                    </a:lnTo>
                    <a:lnTo>
                      <a:pt x="362" y="384"/>
                    </a:lnTo>
                    <a:lnTo>
                      <a:pt x="362" y="384"/>
                    </a:lnTo>
                    <a:lnTo>
                      <a:pt x="362" y="382"/>
                    </a:lnTo>
                    <a:lnTo>
                      <a:pt x="366" y="384"/>
                    </a:lnTo>
                    <a:lnTo>
                      <a:pt x="366" y="386"/>
                    </a:lnTo>
                    <a:lnTo>
                      <a:pt x="364" y="386"/>
                    </a:lnTo>
                    <a:lnTo>
                      <a:pt x="364" y="388"/>
                    </a:lnTo>
                    <a:lnTo>
                      <a:pt x="366" y="388"/>
                    </a:lnTo>
                    <a:lnTo>
                      <a:pt x="368" y="384"/>
                    </a:lnTo>
                    <a:lnTo>
                      <a:pt x="370" y="384"/>
                    </a:lnTo>
                    <a:lnTo>
                      <a:pt x="372" y="384"/>
                    </a:lnTo>
                    <a:lnTo>
                      <a:pt x="372" y="388"/>
                    </a:lnTo>
                    <a:lnTo>
                      <a:pt x="370" y="388"/>
                    </a:lnTo>
                    <a:lnTo>
                      <a:pt x="368" y="388"/>
                    </a:lnTo>
                    <a:lnTo>
                      <a:pt x="368" y="390"/>
                    </a:lnTo>
                    <a:lnTo>
                      <a:pt x="368" y="390"/>
                    </a:lnTo>
                    <a:lnTo>
                      <a:pt x="370" y="392"/>
                    </a:lnTo>
                    <a:lnTo>
                      <a:pt x="368" y="394"/>
                    </a:lnTo>
                    <a:lnTo>
                      <a:pt x="366" y="394"/>
                    </a:lnTo>
                    <a:lnTo>
                      <a:pt x="366" y="392"/>
                    </a:lnTo>
                    <a:lnTo>
                      <a:pt x="364" y="394"/>
                    </a:lnTo>
                    <a:lnTo>
                      <a:pt x="362" y="392"/>
                    </a:lnTo>
                    <a:lnTo>
                      <a:pt x="360" y="392"/>
                    </a:lnTo>
                    <a:lnTo>
                      <a:pt x="360" y="394"/>
                    </a:lnTo>
                    <a:lnTo>
                      <a:pt x="362" y="394"/>
                    </a:lnTo>
                    <a:lnTo>
                      <a:pt x="362" y="398"/>
                    </a:lnTo>
                    <a:lnTo>
                      <a:pt x="362" y="400"/>
                    </a:lnTo>
                    <a:lnTo>
                      <a:pt x="360" y="398"/>
                    </a:lnTo>
                    <a:lnTo>
                      <a:pt x="358" y="398"/>
                    </a:lnTo>
                    <a:lnTo>
                      <a:pt x="356" y="396"/>
                    </a:lnTo>
                    <a:lnTo>
                      <a:pt x="354" y="398"/>
                    </a:lnTo>
                    <a:lnTo>
                      <a:pt x="356" y="398"/>
                    </a:lnTo>
                    <a:lnTo>
                      <a:pt x="356" y="400"/>
                    </a:lnTo>
                    <a:lnTo>
                      <a:pt x="356" y="402"/>
                    </a:lnTo>
                    <a:lnTo>
                      <a:pt x="354" y="400"/>
                    </a:lnTo>
                    <a:lnTo>
                      <a:pt x="350" y="402"/>
                    </a:lnTo>
                    <a:lnTo>
                      <a:pt x="350" y="40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46" y="404"/>
                    </a:lnTo>
                    <a:lnTo>
                      <a:pt x="346" y="406"/>
                    </a:lnTo>
                    <a:lnTo>
                      <a:pt x="344" y="408"/>
                    </a:lnTo>
                    <a:lnTo>
                      <a:pt x="344" y="410"/>
                    </a:lnTo>
                    <a:lnTo>
                      <a:pt x="342" y="410"/>
                    </a:lnTo>
                    <a:lnTo>
                      <a:pt x="342" y="412"/>
                    </a:lnTo>
                    <a:lnTo>
                      <a:pt x="340" y="412"/>
                    </a:lnTo>
                    <a:lnTo>
                      <a:pt x="340" y="410"/>
                    </a:lnTo>
                    <a:lnTo>
                      <a:pt x="344" y="406"/>
                    </a:lnTo>
                    <a:lnTo>
                      <a:pt x="344" y="404"/>
                    </a:lnTo>
                    <a:lnTo>
                      <a:pt x="346" y="404"/>
                    </a:lnTo>
                    <a:lnTo>
                      <a:pt x="344" y="402"/>
                    </a:lnTo>
                    <a:lnTo>
                      <a:pt x="342" y="404"/>
                    </a:lnTo>
                    <a:lnTo>
                      <a:pt x="342" y="404"/>
                    </a:lnTo>
                    <a:lnTo>
                      <a:pt x="342" y="402"/>
                    </a:lnTo>
                    <a:lnTo>
                      <a:pt x="340" y="402"/>
                    </a:lnTo>
                    <a:lnTo>
                      <a:pt x="338" y="404"/>
                    </a:lnTo>
                    <a:lnTo>
                      <a:pt x="340" y="404"/>
                    </a:lnTo>
                    <a:lnTo>
                      <a:pt x="340" y="404"/>
                    </a:lnTo>
                    <a:close/>
                    <a:moveTo>
                      <a:pt x="334" y="414"/>
                    </a:moveTo>
                    <a:lnTo>
                      <a:pt x="336" y="414"/>
                    </a:lnTo>
                    <a:lnTo>
                      <a:pt x="336" y="416"/>
                    </a:lnTo>
                    <a:lnTo>
                      <a:pt x="334" y="414"/>
                    </a:lnTo>
                    <a:close/>
                    <a:moveTo>
                      <a:pt x="328" y="416"/>
                    </a:moveTo>
                    <a:lnTo>
                      <a:pt x="330" y="414"/>
                    </a:lnTo>
                    <a:lnTo>
                      <a:pt x="334" y="412"/>
                    </a:lnTo>
                    <a:lnTo>
                      <a:pt x="330" y="416"/>
                    </a:lnTo>
                    <a:lnTo>
                      <a:pt x="328" y="416"/>
                    </a:lnTo>
                    <a:close/>
                    <a:moveTo>
                      <a:pt x="312" y="430"/>
                    </a:moveTo>
                    <a:lnTo>
                      <a:pt x="310" y="430"/>
                    </a:lnTo>
                    <a:lnTo>
                      <a:pt x="310" y="430"/>
                    </a:lnTo>
                    <a:lnTo>
                      <a:pt x="314" y="428"/>
                    </a:lnTo>
                    <a:lnTo>
                      <a:pt x="312" y="430"/>
                    </a:lnTo>
                    <a:lnTo>
                      <a:pt x="312" y="430"/>
                    </a:lnTo>
                    <a:close/>
                    <a:moveTo>
                      <a:pt x="302" y="408"/>
                    </a:moveTo>
                    <a:lnTo>
                      <a:pt x="304" y="408"/>
                    </a:lnTo>
                    <a:lnTo>
                      <a:pt x="306" y="410"/>
                    </a:lnTo>
                    <a:lnTo>
                      <a:pt x="304" y="410"/>
                    </a:lnTo>
                    <a:lnTo>
                      <a:pt x="302" y="408"/>
                    </a:lnTo>
                    <a:close/>
                    <a:moveTo>
                      <a:pt x="254" y="430"/>
                    </a:moveTo>
                    <a:lnTo>
                      <a:pt x="256" y="430"/>
                    </a:lnTo>
                    <a:lnTo>
                      <a:pt x="256" y="432"/>
                    </a:lnTo>
                    <a:lnTo>
                      <a:pt x="254" y="430"/>
                    </a:lnTo>
                    <a:close/>
                    <a:moveTo>
                      <a:pt x="252" y="432"/>
                    </a:moveTo>
                    <a:lnTo>
                      <a:pt x="254" y="432"/>
                    </a:lnTo>
                    <a:lnTo>
                      <a:pt x="252" y="434"/>
                    </a:lnTo>
                    <a:lnTo>
                      <a:pt x="252" y="432"/>
                    </a:lnTo>
                    <a:close/>
                    <a:moveTo>
                      <a:pt x="262" y="440"/>
                    </a:moveTo>
                    <a:lnTo>
                      <a:pt x="264" y="442"/>
                    </a:lnTo>
                    <a:lnTo>
                      <a:pt x="262" y="444"/>
                    </a:lnTo>
                    <a:lnTo>
                      <a:pt x="262" y="442"/>
                    </a:lnTo>
                    <a:lnTo>
                      <a:pt x="262" y="440"/>
                    </a:lnTo>
                    <a:close/>
                    <a:moveTo>
                      <a:pt x="260" y="440"/>
                    </a:moveTo>
                    <a:lnTo>
                      <a:pt x="262" y="436"/>
                    </a:lnTo>
                    <a:lnTo>
                      <a:pt x="262" y="438"/>
                    </a:lnTo>
                    <a:lnTo>
                      <a:pt x="262" y="438"/>
                    </a:lnTo>
                    <a:lnTo>
                      <a:pt x="260" y="440"/>
                    </a:lnTo>
                    <a:lnTo>
                      <a:pt x="260" y="440"/>
                    </a:lnTo>
                    <a:close/>
                    <a:moveTo>
                      <a:pt x="250" y="442"/>
                    </a:moveTo>
                    <a:lnTo>
                      <a:pt x="252" y="438"/>
                    </a:lnTo>
                    <a:lnTo>
                      <a:pt x="254" y="438"/>
                    </a:lnTo>
                    <a:lnTo>
                      <a:pt x="254" y="436"/>
                    </a:lnTo>
                    <a:lnTo>
                      <a:pt x="258" y="436"/>
                    </a:lnTo>
                    <a:lnTo>
                      <a:pt x="256" y="438"/>
                    </a:lnTo>
                    <a:lnTo>
                      <a:pt x="256" y="438"/>
                    </a:lnTo>
                    <a:lnTo>
                      <a:pt x="252" y="440"/>
                    </a:lnTo>
                    <a:lnTo>
                      <a:pt x="250" y="442"/>
                    </a:lnTo>
                    <a:close/>
                    <a:moveTo>
                      <a:pt x="248" y="434"/>
                    </a:moveTo>
                    <a:lnTo>
                      <a:pt x="246" y="434"/>
                    </a:lnTo>
                    <a:lnTo>
                      <a:pt x="246" y="432"/>
                    </a:lnTo>
                    <a:lnTo>
                      <a:pt x="248" y="430"/>
                    </a:lnTo>
                    <a:lnTo>
                      <a:pt x="250" y="432"/>
                    </a:lnTo>
                    <a:lnTo>
                      <a:pt x="250" y="434"/>
                    </a:lnTo>
                    <a:lnTo>
                      <a:pt x="250" y="434"/>
                    </a:lnTo>
                    <a:lnTo>
                      <a:pt x="248" y="434"/>
                    </a:lnTo>
                    <a:close/>
                    <a:moveTo>
                      <a:pt x="236" y="434"/>
                    </a:moveTo>
                    <a:lnTo>
                      <a:pt x="236" y="434"/>
                    </a:lnTo>
                    <a:lnTo>
                      <a:pt x="238" y="434"/>
                    </a:lnTo>
                    <a:lnTo>
                      <a:pt x="236" y="436"/>
                    </a:lnTo>
                    <a:lnTo>
                      <a:pt x="236" y="434"/>
                    </a:lnTo>
                    <a:close/>
                    <a:moveTo>
                      <a:pt x="228" y="440"/>
                    </a:moveTo>
                    <a:lnTo>
                      <a:pt x="226" y="438"/>
                    </a:lnTo>
                    <a:lnTo>
                      <a:pt x="228" y="436"/>
                    </a:lnTo>
                    <a:lnTo>
                      <a:pt x="228" y="438"/>
                    </a:lnTo>
                    <a:lnTo>
                      <a:pt x="228" y="440"/>
                    </a:lnTo>
                    <a:close/>
                    <a:moveTo>
                      <a:pt x="218" y="446"/>
                    </a:moveTo>
                    <a:lnTo>
                      <a:pt x="220" y="448"/>
                    </a:lnTo>
                    <a:lnTo>
                      <a:pt x="218" y="448"/>
                    </a:lnTo>
                    <a:lnTo>
                      <a:pt x="216" y="446"/>
                    </a:lnTo>
                    <a:lnTo>
                      <a:pt x="218" y="446"/>
                    </a:lnTo>
                    <a:close/>
                    <a:moveTo>
                      <a:pt x="2" y="488"/>
                    </a:moveTo>
                    <a:lnTo>
                      <a:pt x="0" y="490"/>
                    </a:lnTo>
                    <a:lnTo>
                      <a:pt x="2" y="490"/>
                    </a:lnTo>
                    <a:lnTo>
                      <a:pt x="2" y="488"/>
                    </a:lnTo>
                    <a:close/>
                    <a:moveTo>
                      <a:pt x="4" y="482"/>
                    </a:moveTo>
                    <a:lnTo>
                      <a:pt x="2" y="484"/>
                    </a:lnTo>
                    <a:lnTo>
                      <a:pt x="2" y="486"/>
                    </a:lnTo>
                    <a:lnTo>
                      <a:pt x="6" y="484"/>
                    </a:lnTo>
                    <a:lnTo>
                      <a:pt x="4" y="482"/>
                    </a:lnTo>
                    <a:close/>
                    <a:moveTo>
                      <a:pt x="6" y="476"/>
                    </a:moveTo>
                    <a:lnTo>
                      <a:pt x="8" y="478"/>
                    </a:lnTo>
                    <a:lnTo>
                      <a:pt x="8" y="476"/>
                    </a:lnTo>
                    <a:lnTo>
                      <a:pt x="6" y="476"/>
                    </a:lnTo>
                    <a:close/>
                    <a:moveTo>
                      <a:pt x="22" y="478"/>
                    </a:moveTo>
                    <a:lnTo>
                      <a:pt x="18" y="476"/>
                    </a:lnTo>
                    <a:lnTo>
                      <a:pt x="16" y="474"/>
                    </a:lnTo>
                    <a:lnTo>
                      <a:pt x="14" y="476"/>
                    </a:lnTo>
                    <a:lnTo>
                      <a:pt x="16" y="478"/>
                    </a:lnTo>
                    <a:lnTo>
                      <a:pt x="18" y="480"/>
                    </a:lnTo>
                    <a:lnTo>
                      <a:pt x="16" y="480"/>
                    </a:lnTo>
                    <a:lnTo>
                      <a:pt x="16" y="482"/>
                    </a:lnTo>
                    <a:lnTo>
                      <a:pt x="18" y="480"/>
                    </a:lnTo>
                    <a:lnTo>
                      <a:pt x="20" y="480"/>
                    </a:lnTo>
                    <a:lnTo>
                      <a:pt x="22" y="478"/>
                    </a:lnTo>
                    <a:close/>
                    <a:moveTo>
                      <a:pt x="22" y="484"/>
                    </a:moveTo>
                    <a:lnTo>
                      <a:pt x="24" y="484"/>
                    </a:lnTo>
                    <a:lnTo>
                      <a:pt x="28" y="482"/>
                    </a:lnTo>
                    <a:lnTo>
                      <a:pt x="28" y="480"/>
                    </a:lnTo>
                    <a:lnTo>
                      <a:pt x="28" y="478"/>
                    </a:lnTo>
                    <a:lnTo>
                      <a:pt x="28" y="478"/>
                    </a:lnTo>
                    <a:lnTo>
                      <a:pt x="26" y="480"/>
                    </a:lnTo>
                    <a:lnTo>
                      <a:pt x="26" y="482"/>
                    </a:lnTo>
                    <a:lnTo>
                      <a:pt x="22" y="484"/>
                    </a:lnTo>
                    <a:close/>
                    <a:moveTo>
                      <a:pt x="36" y="482"/>
                    </a:moveTo>
                    <a:lnTo>
                      <a:pt x="34" y="478"/>
                    </a:lnTo>
                    <a:lnTo>
                      <a:pt x="34" y="478"/>
                    </a:lnTo>
                    <a:lnTo>
                      <a:pt x="34" y="480"/>
                    </a:lnTo>
                    <a:lnTo>
                      <a:pt x="32" y="480"/>
                    </a:lnTo>
                    <a:lnTo>
                      <a:pt x="30" y="484"/>
                    </a:lnTo>
                    <a:lnTo>
                      <a:pt x="34" y="484"/>
                    </a:lnTo>
                    <a:lnTo>
                      <a:pt x="36" y="482"/>
                    </a:lnTo>
                    <a:close/>
                    <a:moveTo>
                      <a:pt x="66" y="480"/>
                    </a:moveTo>
                    <a:lnTo>
                      <a:pt x="66" y="478"/>
                    </a:lnTo>
                    <a:lnTo>
                      <a:pt x="68" y="478"/>
                    </a:lnTo>
                    <a:lnTo>
                      <a:pt x="66" y="474"/>
                    </a:lnTo>
                    <a:lnTo>
                      <a:pt x="64" y="474"/>
                    </a:lnTo>
                    <a:lnTo>
                      <a:pt x="62" y="476"/>
                    </a:lnTo>
                    <a:lnTo>
                      <a:pt x="62" y="478"/>
                    </a:lnTo>
                    <a:lnTo>
                      <a:pt x="62" y="478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0"/>
                    </a:lnTo>
                    <a:lnTo>
                      <a:pt x="54" y="480"/>
                    </a:lnTo>
                    <a:lnTo>
                      <a:pt x="54" y="480"/>
                    </a:lnTo>
                    <a:lnTo>
                      <a:pt x="56" y="482"/>
                    </a:lnTo>
                    <a:lnTo>
                      <a:pt x="56" y="480"/>
                    </a:lnTo>
                    <a:lnTo>
                      <a:pt x="60" y="482"/>
                    </a:lnTo>
                    <a:lnTo>
                      <a:pt x="62" y="480"/>
                    </a:lnTo>
                    <a:lnTo>
                      <a:pt x="66" y="480"/>
                    </a:lnTo>
                    <a:close/>
                    <a:moveTo>
                      <a:pt x="70" y="482"/>
                    </a:moveTo>
                    <a:lnTo>
                      <a:pt x="76" y="482"/>
                    </a:lnTo>
                    <a:lnTo>
                      <a:pt x="76" y="482"/>
                    </a:lnTo>
                    <a:lnTo>
                      <a:pt x="78" y="484"/>
                    </a:lnTo>
                    <a:lnTo>
                      <a:pt x="76" y="484"/>
                    </a:lnTo>
                    <a:lnTo>
                      <a:pt x="70" y="482"/>
                    </a:lnTo>
                    <a:lnTo>
                      <a:pt x="68" y="484"/>
                    </a:lnTo>
                    <a:lnTo>
                      <a:pt x="68" y="482"/>
                    </a:lnTo>
                    <a:lnTo>
                      <a:pt x="70" y="482"/>
                    </a:lnTo>
                    <a:lnTo>
                      <a:pt x="70" y="482"/>
                    </a:lnTo>
                    <a:close/>
                    <a:moveTo>
                      <a:pt x="90" y="478"/>
                    </a:moveTo>
                    <a:lnTo>
                      <a:pt x="88" y="476"/>
                    </a:lnTo>
                    <a:lnTo>
                      <a:pt x="84" y="478"/>
                    </a:lnTo>
                    <a:lnTo>
                      <a:pt x="84" y="480"/>
                    </a:lnTo>
                    <a:lnTo>
                      <a:pt x="88" y="480"/>
                    </a:lnTo>
                    <a:lnTo>
                      <a:pt x="90" y="478"/>
                    </a:lnTo>
                    <a:close/>
                    <a:moveTo>
                      <a:pt x="104" y="478"/>
                    </a:moveTo>
                    <a:lnTo>
                      <a:pt x="102" y="474"/>
                    </a:lnTo>
                    <a:lnTo>
                      <a:pt x="102" y="476"/>
                    </a:lnTo>
                    <a:lnTo>
                      <a:pt x="104" y="478"/>
                    </a:lnTo>
                    <a:close/>
                    <a:moveTo>
                      <a:pt x="112" y="474"/>
                    </a:moveTo>
                    <a:lnTo>
                      <a:pt x="110" y="472"/>
                    </a:lnTo>
                    <a:lnTo>
                      <a:pt x="108" y="474"/>
                    </a:lnTo>
                    <a:lnTo>
                      <a:pt x="108" y="476"/>
                    </a:lnTo>
                    <a:lnTo>
                      <a:pt x="110" y="474"/>
                    </a:lnTo>
                    <a:lnTo>
                      <a:pt x="112" y="474"/>
                    </a:lnTo>
                    <a:close/>
                    <a:moveTo>
                      <a:pt x="118" y="474"/>
                    </a:moveTo>
                    <a:lnTo>
                      <a:pt x="118" y="472"/>
                    </a:lnTo>
                    <a:lnTo>
                      <a:pt x="116" y="474"/>
                    </a:lnTo>
                    <a:lnTo>
                      <a:pt x="118" y="474"/>
                    </a:lnTo>
                    <a:lnTo>
                      <a:pt x="118" y="474"/>
                    </a:lnTo>
                    <a:close/>
                    <a:moveTo>
                      <a:pt x="120" y="470"/>
                    </a:moveTo>
                    <a:lnTo>
                      <a:pt x="118" y="468"/>
                    </a:lnTo>
                    <a:lnTo>
                      <a:pt x="118" y="470"/>
                    </a:lnTo>
                    <a:lnTo>
                      <a:pt x="120" y="470"/>
                    </a:lnTo>
                    <a:close/>
                    <a:moveTo>
                      <a:pt x="120" y="470"/>
                    </a:moveTo>
                    <a:lnTo>
                      <a:pt x="122" y="472"/>
                    </a:lnTo>
                    <a:lnTo>
                      <a:pt x="124" y="472"/>
                    </a:lnTo>
                    <a:lnTo>
                      <a:pt x="122" y="470"/>
                    </a:lnTo>
                    <a:lnTo>
                      <a:pt x="120" y="470"/>
                    </a:lnTo>
                    <a:close/>
                    <a:moveTo>
                      <a:pt x="148" y="458"/>
                    </a:moveTo>
                    <a:lnTo>
                      <a:pt x="150" y="460"/>
                    </a:lnTo>
                    <a:lnTo>
                      <a:pt x="150" y="460"/>
                    </a:lnTo>
                    <a:lnTo>
                      <a:pt x="148" y="462"/>
                    </a:lnTo>
                    <a:lnTo>
                      <a:pt x="148" y="464"/>
                    </a:lnTo>
                    <a:lnTo>
                      <a:pt x="144" y="466"/>
                    </a:lnTo>
                    <a:lnTo>
                      <a:pt x="140" y="470"/>
                    </a:lnTo>
                    <a:lnTo>
                      <a:pt x="136" y="470"/>
                    </a:lnTo>
                    <a:lnTo>
                      <a:pt x="134" y="474"/>
                    </a:lnTo>
                    <a:lnTo>
                      <a:pt x="130" y="474"/>
                    </a:lnTo>
                    <a:lnTo>
                      <a:pt x="132" y="470"/>
                    </a:lnTo>
                    <a:lnTo>
                      <a:pt x="134" y="470"/>
                    </a:lnTo>
                    <a:lnTo>
                      <a:pt x="136" y="468"/>
                    </a:lnTo>
                    <a:lnTo>
                      <a:pt x="136" y="466"/>
                    </a:lnTo>
                    <a:lnTo>
                      <a:pt x="136" y="466"/>
                    </a:lnTo>
                    <a:lnTo>
                      <a:pt x="140" y="464"/>
                    </a:lnTo>
                    <a:lnTo>
                      <a:pt x="142" y="462"/>
                    </a:lnTo>
                    <a:lnTo>
                      <a:pt x="144" y="460"/>
                    </a:lnTo>
                    <a:lnTo>
                      <a:pt x="142" y="460"/>
                    </a:lnTo>
                    <a:lnTo>
                      <a:pt x="146" y="460"/>
                    </a:lnTo>
                    <a:lnTo>
                      <a:pt x="148" y="458"/>
                    </a:lnTo>
                    <a:lnTo>
                      <a:pt x="148" y="458"/>
                    </a:lnTo>
                    <a:close/>
                    <a:moveTo>
                      <a:pt x="170" y="450"/>
                    </a:moveTo>
                    <a:lnTo>
                      <a:pt x="166" y="450"/>
                    </a:lnTo>
                    <a:lnTo>
                      <a:pt x="164" y="452"/>
                    </a:lnTo>
                    <a:lnTo>
                      <a:pt x="164" y="454"/>
                    </a:lnTo>
                    <a:lnTo>
                      <a:pt x="166" y="456"/>
                    </a:lnTo>
                    <a:lnTo>
                      <a:pt x="166" y="456"/>
                    </a:lnTo>
                    <a:lnTo>
                      <a:pt x="164" y="454"/>
                    </a:lnTo>
                    <a:lnTo>
                      <a:pt x="160" y="456"/>
                    </a:lnTo>
                    <a:lnTo>
                      <a:pt x="160" y="458"/>
                    </a:lnTo>
                    <a:lnTo>
                      <a:pt x="160" y="460"/>
                    </a:lnTo>
                    <a:lnTo>
                      <a:pt x="158" y="462"/>
                    </a:lnTo>
                    <a:lnTo>
                      <a:pt x="156" y="462"/>
                    </a:lnTo>
                    <a:lnTo>
                      <a:pt x="154" y="464"/>
                    </a:lnTo>
                    <a:lnTo>
                      <a:pt x="152" y="464"/>
                    </a:lnTo>
                    <a:lnTo>
                      <a:pt x="150" y="464"/>
                    </a:lnTo>
                    <a:lnTo>
                      <a:pt x="152" y="466"/>
                    </a:lnTo>
                    <a:lnTo>
                      <a:pt x="156" y="466"/>
                    </a:lnTo>
                    <a:lnTo>
                      <a:pt x="158" y="464"/>
                    </a:lnTo>
                    <a:lnTo>
                      <a:pt x="162" y="462"/>
                    </a:lnTo>
                    <a:lnTo>
                      <a:pt x="162" y="464"/>
                    </a:lnTo>
                    <a:lnTo>
                      <a:pt x="162" y="464"/>
                    </a:lnTo>
                    <a:lnTo>
                      <a:pt x="164" y="462"/>
                    </a:lnTo>
                    <a:lnTo>
                      <a:pt x="164" y="460"/>
                    </a:lnTo>
                    <a:lnTo>
                      <a:pt x="166" y="460"/>
                    </a:lnTo>
                    <a:lnTo>
                      <a:pt x="166" y="462"/>
                    </a:lnTo>
                    <a:lnTo>
                      <a:pt x="168" y="460"/>
                    </a:lnTo>
                    <a:lnTo>
                      <a:pt x="170" y="460"/>
                    </a:lnTo>
                    <a:lnTo>
                      <a:pt x="174" y="458"/>
                    </a:lnTo>
                    <a:lnTo>
                      <a:pt x="174" y="456"/>
                    </a:lnTo>
                    <a:lnTo>
                      <a:pt x="170" y="456"/>
                    </a:lnTo>
                    <a:lnTo>
                      <a:pt x="174" y="454"/>
                    </a:lnTo>
                    <a:lnTo>
                      <a:pt x="172" y="452"/>
                    </a:lnTo>
                    <a:lnTo>
                      <a:pt x="170" y="452"/>
                    </a:lnTo>
                    <a:lnTo>
                      <a:pt x="170" y="450"/>
                    </a:lnTo>
                    <a:close/>
                    <a:moveTo>
                      <a:pt x="176" y="452"/>
                    </a:moveTo>
                    <a:lnTo>
                      <a:pt x="176" y="452"/>
                    </a:lnTo>
                    <a:lnTo>
                      <a:pt x="174" y="450"/>
                    </a:lnTo>
                    <a:lnTo>
                      <a:pt x="174" y="452"/>
                    </a:lnTo>
                    <a:lnTo>
                      <a:pt x="176" y="452"/>
                    </a:lnTo>
                    <a:close/>
                    <a:moveTo>
                      <a:pt x="190" y="452"/>
                    </a:moveTo>
                    <a:lnTo>
                      <a:pt x="188" y="450"/>
                    </a:lnTo>
                    <a:lnTo>
                      <a:pt x="192" y="450"/>
                    </a:lnTo>
                    <a:lnTo>
                      <a:pt x="192" y="452"/>
                    </a:lnTo>
                    <a:lnTo>
                      <a:pt x="190" y="452"/>
                    </a:lnTo>
                    <a:lnTo>
                      <a:pt x="190" y="452"/>
                    </a:lnTo>
                    <a:close/>
                    <a:moveTo>
                      <a:pt x="186" y="452"/>
                    </a:moveTo>
                    <a:lnTo>
                      <a:pt x="186" y="450"/>
                    </a:lnTo>
                    <a:lnTo>
                      <a:pt x="188" y="452"/>
                    </a:lnTo>
                    <a:lnTo>
                      <a:pt x="186" y="452"/>
                    </a:lnTo>
                    <a:close/>
                    <a:moveTo>
                      <a:pt x="184" y="450"/>
                    </a:moveTo>
                    <a:lnTo>
                      <a:pt x="184" y="448"/>
                    </a:lnTo>
                    <a:lnTo>
                      <a:pt x="184" y="446"/>
                    </a:lnTo>
                    <a:lnTo>
                      <a:pt x="186" y="446"/>
                    </a:lnTo>
                    <a:lnTo>
                      <a:pt x="186" y="448"/>
                    </a:lnTo>
                    <a:lnTo>
                      <a:pt x="184" y="450"/>
                    </a:lnTo>
                    <a:close/>
                    <a:moveTo>
                      <a:pt x="180" y="446"/>
                    </a:moveTo>
                    <a:lnTo>
                      <a:pt x="178" y="448"/>
                    </a:lnTo>
                    <a:lnTo>
                      <a:pt x="178" y="450"/>
                    </a:lnTo>
                    <a:lnTo>
                      <a:pt x="180" y="452"/>
                    </a:lnTo>
                    <a:lnTo>
                      <a:pt x="182" y="450"/>
                    </a:lnTo>
                    <a:lnTo>
                      <a:pt x="182" y="448"/>
                    </a:lnTo>
                    <a:lnTo>
                      <a:pt x="180" y="448"/>
                    </a:lnTo>
                    <a:lnTo>
                      <a:pt x="180" y="446"/>
                    </a:lnTo>
                    <a:close/>
                    <a:moveTo>
                      <a:pt x="294" y="348"/>
                    </a:moveTo>
                    <a:lnTo>
                      <a:pt x="292" y="346"/>
                    </a:lnTo>
                    <a:lnTo>
                      <a:pt x="294" y="346"/>
                    </a:lnTo>
                    <a:lnTo>
                      <a:pt x="294" y="346"/>
                    </a:lnTo>
                    <a:lnTo>
                      <a:pt x="294" y="348"/>
                    </a:lnTo>
                    <a:close/>
                    <a:moveTo>
                      <a:pt x="288" y="348"/>
                    </a:moveTo>
                    <a:lnTo>
                      <a:pt x="286" y="348"/>
                    </a:lnTo>
                    <a:lnTo>
                      <a:pt x="288" y="346"/>
                    </a:lnTo>
                    <a:lnTo>
                      <a:pt x="290" y="344"/>
                    </a:lnTo>
                    <a:lnTo>
                      <a:pt x="292" y="342"/>
                    </a:lnTo>
                    <a:lnTo>
                      <a:pt x="292" y="344"/>
                    </a:lnTo>
                    <a:lnTo>
                      <a:pt x="290" y="348"/>
                    </a:lnTo>
                    <a:lnTo>
                      <a:pt x="288" y="348"/>
                    </a:lnTo>
                    <a:close/>
                    <a:moveTo>
                      <a:pt x="194" y="442"/>
                    </a:moveTo>
                    <a:lnTo>
                      <a:pt x="194" y="438"/>
                    </a:lnTo>
                    <a:lnTo>
                      <a:pt x="196" y="438"/>
                    </a:lnTo>
                    <a:lnTo>
                      <a:pt x="196" y="438"/>
                    </a:lnTo>
                    <a:lnTo>
                      <a:pt x="200" y="436"/>
                    </a:lnTo>
                    <a:lnTo>
                      <a:pt x="200" y="436"/>
                    </a:lnTo>
                    <a:lnTo>
                      <a:pt x="202" y="432"/>
                    </a:lnTo>
                    <a:lnTo>
                      <a:pt x="202" y="432"/>
                    </a:lnTo>
                    <a:lnTo>
                      <a:pt x="206" y="434"/>
                    </a:lnTo>
                    <a:lnTo>
                      <a:pt x="206" y="432"/>
                    </a:lnTo>
                    <a:lnTo>
                      <a:pt x="208" y="434"/>
                    </a:lnTo>
                    <a:lnTo>
                      <a:pt x="210" y="432"/>
                    </a:lnTo>
                    <a:lnTo>
                      <a:pt x="212" y="432"/>
                    </a:lnTo>
                    <a:lnTo>
                      <a:pt x="214" y="432"/>
                    </a:lnTo>
                    <a:lnTo>
                      <a:pt x="216" y="434"/>
                    </a:lnTo>
                    <a:lnTo>
                      <a:pt x="214" y="436"/>
                    </a:lnTo>
                    <a:lnTo>
                      <a:pt x="218" y="438"/>
                    </a:lnTo>
                    <a:lnTo>
                      <a:pt x="218" y="440"/>
                    </a:lnTo>
                    <a:lnTo>
                      <a:pt x="214" y="440"/>
                    </a:lnTo>
                    <a:lnTo>
                      <a:pt x="214" y="442"/>
                    </a:lnTo>
                    <a:lnTo>
                      <a:pt x="210" y="442"/>
                    </a:lnTo>
                    <a:lnTo>
                      <a:pt x="208" y="440"/>
                    </a:lnTo>
                    <a:lnTo>
                      <a:pt x="202" y="442"/>
                    </a:lnTo>
                    <a:lnTo>
                      <a:pt x="200" y="444"/>
                    </a:lnTo>
                    <a:lnTo>
                      <a:pt x="200" y="444"/>
                    </a:lnTo>
                    <a:lnTo>
                      <a:pt x="198" y="444"/>
                    </a:lnTo>
                    <a:lnTo>
                      <a:pt x="194" y="444"/>
                    </a:lnTo>
                    <a:lnTo>
                      <a:pt x="194" y="442"/>
                    </a:lnTo>
                    <a:close/>
                  </a:path>
                </a:pathLst>
              </a:custGeom>
              <a:grpFill/>
              <a:ln w="6350">
                <a:solidFill>
                  <a:srgbClr val="F6AA16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noFill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6" name="USA">
                <a:extLst>
                  <a:ext uri="{FF2B5EF4-FFF2-40B4-BE49-F238E27FC236}">
                    <a16:creationId xmlns:a16="http://schemas.microsoft.com/office/drawing/2014/main" id="{3C2E3965-82DF-4034-8283-DD92A6A34E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5688" y="3020519"/>
                <a:ext cx="1332047" cy="784683"/>
              </a:xfrm>
              <a:custGeom>
                <a:avLst/>
                <a:gdLst>
                  <a:gd name="T0" fmla="*/ 404 w 696"/>
                  <a:gd name="T1" fmla="*/ 40 h 410"/>
                  <a:gd name="T2" fmla="*/ 488 w 696"/>
                  <a:gd name="T3" fmla="*/ 78 h 410"/>
                  <a:gd name="T4" fmla="*/ 582 w 696"/>
                  <a:gd name="T5" fmla="*/ 124 h 410"/>
                  <a:gd name="T6" fmla="*/ 654 w 696"/>
                  <a:gd name="T7" fmla="*/ 102 h 410"/>
                  <a:gd name="T8" fmla="*/ 688 w 696"/>
                  <a:gd name="T9" fmla="*/ 84 h 410"/>
                  <a:gd name="T10" fmla="*/ 692 w 696"/>
                  <a:gd name="T11" fmla="*/ 122 h 410"/>
                  <a:gd name="T12" fmla="*/ 668 w 696"/>
                  <a:gd name="T13" fmla="*/ 128 h 410"/>
                  <a:gd name="T14" fmla="*/ 650 w 696"/>
                  <a:gd name="T15" fmla="*/ 138 h 410"/>
                  <a:gd name="T16" fmla="*/ 646 w 696"/>
                  <a:gd name="T17" fmla="*/ 162 h 410"/>
                  <a:gd name="T18" fmla="*/ 632 w 696"/>
                  <a:gd name="T19" fmla="*/ 174 h 410"/>
                  <a:gd name="T20" fmla="*/ 598 w 696"/>
                  <a:gd name="T21" fmla="*/ 188 h 410"/>
                  <a:gd name="T22" fmla="*/ 584 w 696"/>
                  <a:gd name="T23" fmla="*/ 210 h 410"/>
                  <a:gd name="T24" fmla="*/ 580 w 696"/>
                  <a:gd name="T25" fmla="*/ 214 h 410"/>
                  <a:gd name="T26" fmla="*/ 568 w 696"/>
                  <a:gd name="T27" fmla="*/ 230 h 410"/>
                  <a:gd name="T28" fmla="*/ 566 w 696"/>
                  <a:gd name="T29" fmla="*/ 206 h 410"/>
                  <a:gd name="T30" fmla="*/ 562 w 696"/>
                  <a:gd name="T31" fmla="*/ 224 h 410"/>
                  <a:gd name="T32" fmla="*/ 562 w 696"/>
                  <a:gd name="T33" fmla="*/ 232 h 410"/>
                  <a:gd name="T34" fmla="*/ 556 w 696"/>
                  <a:gd name="T35" fmla="*/ 238 h 410"/>
                  <a:gd name="T36" fmla="*/ 558 w 696"/>
                  <a:gd name="T37" fmla="*/ 254 h 410"/>
                  <a:gd name="T38" fmla="*/ 566 w 696"/>
                  <a:gd name="T39" fmla="*/ 262 h 410"/>
                  <a:gd name="T40" fmla="*/ 556 w 696"/>
                  <a:gd name="T41" fmla="*/ 270 h 410"/>
                  <a:gd name="T42" fmla="*/ 534 w 696"/>
                  <a:gd name="T43" fmla="*/ 288 h 410"/>
                  <a:gd name="T44" fmla="*/ 504 w 696"/>
                  <a:gd name="T45" fmla="*/ 306 h 410"/>
                  <a:gd name="T46" fmla="*/ 488 w 696"/>
                  <a:gd name="T47" fmla="*/ 338 h 410"/>
                  <a:gd name="T48" fmla="*/ 498 w 696"/>
                  <a:gd name="T49" fmla="*/ 392 h 410"/>
                  <a:gd name="T50" fmla="*/ 478 w 696"/>
                  <a:gd name="T51" fmla="*/ 400 h 410"/>
                  <a:gd name="T52" fmla="*/ 468 w 696"/>
                  <a:gd name="T53" fmla="*/ 382 h 410"/>
                  <a:gd name="T54" fmla="*/ 466 w 696"/>
                  <a:gd name="T55" fmla="*/ 354 h 410"/>
                  <a:gd name="T56" fmla="*/ 446 w 696"/>
                  <a:gd name="T57" fmla="*/ 346 h 410"/>
                  <a:gd name="T58" fmla="*/ 432 w 696"/>
                  <a:gd name="T59" fmla="*/ 338 h 410"/>
                  <a:gd name="T60" fmla="*/ 412 w 696"/>
                  <a:gd name="T61" fmla="*/ 336 h 410"/>
                  <a:gd name="T62" fmla="*/ 384 w 696"/>
                  <a:gd name="T63" fmla="*/ 344 h 410"/>
                  <a:gd name="T64" fmla="*/ 386 w 696"/>
                  <a:gd name="T65" fmla="*/ 354 h 410"/>
                  <a:gd name="T66" fmla="*/ 366 w 696"/>
                  <a:gd name="T67" fmla="*/ 352 h 410"/>
                  <a:gd name="T68" fmla="*/ 346 w 696"/>
                  <a:gd name="T69" fmla="*/ 346 h 410"/>
                  <a:gd name="T70" fmla="*/ 322 w 696"/>
                  <a:gd name="T71" fmla="*/ 346 h 410"/>
                  <a:gd name="T72" fmla="*/ 298 w 696"/>
                  <a:gd name="T73" fmla="*/ 362 h 410"/>
                  <a:gd name="T74" fmla="*/ 286 w 696"/>
                  <a:gd name="T75" fmla="*/ 396 h 410"/>
                  <a:gd name="T76" fmla="*/ 264 w 696"/>
                  <a:gd name="T77" fmla="*/ 378 h 410"/>
                  <a:gd name="T78" fmla="*/ 250 w 696"/>
                  <a:gd name="T79" fmla="*/ 346 h 410"/>
                  <a:gd name="T80" fmla="*/ 228 w 696"/>
                  <a:gd name="T81" fmla="*/ 346 h 410"/>
                  <a:gd name="T82" fmla="*/ 210 w 696"/>
                  <a:gd name="T83" fmla="*/ 346 h 410"/>
                  <a:gd name="T84" fmla="*/ 202 w 696"/>
                  <a:gd name="T85" fmla="*/ 330 h 410"/>
                  <a:gd name="T86" fmla="*/ 186 w 696"/>
                  <a:gd name="T87" fmla="*/ 310 h 410"/>
                  <a:gd name="T88" fmla="*/ 48 w 696"/>
                  <a:gd name="T89" fmla="*/ 270 h 410"/>
                  <a:gd name="T90" fmla="*/ 24 w 696"/>
                  <a:gd name="T91" fmla="*/ 252 h 410"/>
                  <a:gd name="T92" fmla="*/ 16 w 696"/>
                  <a:gd name="T93" fmla="*/ 220 h 410"/>
                  <a:gd name="T94" fmla="*/ 16 w 696"/>
                  <a:gd name="T95" fmla="*/ 204 h 410"/>
                  <a:gd name="T96" fmla="*/ 10 w 696"/>
                  <a:gd name="T97" fmla="*/ 202 h 410"/>
                  <a:gd name="T98" fmla="*/ 2 w 696"/>
                  <a:gd name="T99" fmla="*/ 160 h 410"/>
                  <a:gd name="T100" fmla="*/ 8 w 696"/>
                  <a:gd name="T101" fmla="*/ 118 h 410"/>
                  <a:gd name="T102" fmla="*/ 30 w 696"/>
                  <a:gd name="T103" fmla="*/ 58 h 410"/>
                  <a:gd name="T104" fmla="*/ 32 w 696"/>
                  <a:gd name="T105" fmla="*/ 50 h 410"/>
                  <a:gd name="T106" fmla="*/ 34 w 696"/>
                  <a:gd name="T107" fmla="*/ 22 h 410"/>
                  <a:gd name="T108" fmla="*/ 50 w 696"/>
                  <a:gd name="T109" fmla="*/ 24 h 410"/>
                  <a:gd name="T110" fmla="*/ 52 w 696"/>
                  <a:gd name="T111" fmla="*/ 36 h 410"/>
                  <a:gd name="T112" fmla="*/ 64 w 696"/>
                  <a:gd name="T113" fmla="*/ 8 h 410"/>
                  <a:gd name="T114" fmla="*/ 602 w 696"/>
                  <a:gd name="T115" fmla="*/ 184 h 410"/>
                  <a:gd name="T116" fmla="*/ 616 w 696"/>
                  <a:gd name="T117" fmla="*/ 178 h 410"/>
                  <a:gd name="T118" fmla="*/ 60 w 696"/>
                  <a:gd name="T119" fmla="*/ 12 h 410"/>
                  <a:gd name="T120" fmla="*/ 290 w 696"/>
                  <a:gd name="T121" fmla="*/ 378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6" h="410">
                    <a:moveTo>
                      <a:pt x="60" y="0"/>
                    </a:moveTo>
                    <a:lnTo>
                      <a:pt x="380" y="32"/>
                    </a:lnTo>
                    <a:lnTo>
                      <a:pt x="382" y="32"/>
                    </a:lnTo>
                    <a:lnTo>
                      <a:pt x="384" y="32"/>
                    </a:lnTo>
                    <a:lnTo>
                      <a:pt x="388" y="34"/>
                    </a:lnTo>
                    <a:lnTo>
                      <a:pt x="388" y="34"/>
                    </a:lnTo>
                    <a:lnTo>
                      <a:pt x="390" y="36"/>
                    </a:lnTo>
                    <a:lnTo>
                      <a:pt x="390" y="36"/>
                    </a:lnTo>
                    <a:lnTo>
                      <a:pt x="392" y="38"/>
                    </a:lnTo>
                    <a:lnTo>
                      <a:pt x="392" y="38"/>
                    </a:lnTo>
                    <a:lnTo>
                      <a:pt x="396" y="40"/>
                    </a:lnTo>
                    <a:lnTo>
                      <a:pt x="396" y="40"/>
                    </a:lnTo>
                    <a:lnTo>
                      <a:pt x="398" y="40"/>
                    </a:lnTo>
                    <a:lnTo>
                      <a:pt x="400" y="40"/>
                    </a:lnTo>
                    <a:lnTo>
                      <a:pt x="402" y="40"/>
                    </a:lnTo>
                    <a:lnTo>
                      <a:pt x="404" y="40"/>
                    </a:lnTo>
                    <a:lnTo>
                      <a:pt x="406" y="42"/>
                    </a:lnTo>
                    <a:lnTo>
                      <a:pt x="408" y="42"/>
                    </a:lnTo>
                    <a:lnTo>
                      <a:pt x="410" y="46"/>
                    </a:lnTo>
                    <a:lnTo>
                      <a:pt x="414" y="46"/>
                    </a:lnTo>
                    <a:lnTo>
                      <a:pt x="416" y="46"/>
                    </a:lnTo>
                    <a:lnTo>
                      <a:pt x="418" y="48"/>
                    </a:lnTo>
                    <a:lnTo>
                      <a:pt x="420" y="50"/>
                    </a:lnTo>
                    <a:lnTo>
                      <a:pt x="424" y="50"/>
                    </a:lnTo>
                    <a:lnTo>
                      <a:pt x="426" y="48"/>
                    </a:lnTo>
                    <a:lnTo>
                      <a:pt x="426" y="50"/>
                    </a:lnTo>
                    <a:lnTo>
                      <a:pt x="428" y="52"/>
                    </a:lnTo>
                    <a:lnTo>
                      <a:pt x="434" y="52"/>
                    </a:lnTo>
                    <a:lnTo>
                      <a:pt x="434" y="54"/>
                    </a:lnTo>
                    <a:lnTo>
                      <a:pt x="438" y="54"/>
                    </a:lnTo>
                    <a:lnTo>
                      <a:pt x="440" y="54"/>
                    </a:lnTo>
                    <a:lnTo>
                      <a:pt x="488" y="78"/>
                    </a:lnTo>
                    <a:lnTo>
                      <a:pt x="492" y="82"/>
                    </a:lnTo>
                    <a:lnTo>
                      <a:pt x="500" y="88"/>
                    </a:lnTo>
                    <a:lnTo>
                      <a:pt x="508" y="126"/>
                    </a:lnTo>
                    <a:lnTo>
                      <a:pt x="506" y="142"/>
                    </a:lnTo>
                    <a:lnTo>
                      <a:pt x="506" y="144"/>
                    </a:lnTo>
                    <a:lnTo>
                      <a:pt x="504" y="148"/>
                    </a:lnTo>
                    <a:lnTo>
                      <a:pt x="502" y="150"/>
                    </a:lnTo>
                    <a:lnTo>
                      <a:pt x="498" y="152"/>
                    </a:lnTo>
                    <a:lnTo>
                      <a:pt x="496" y="156"/>
                    </a:lnTo>
                    <a:lnTo>
                      <a:pt x="496" y="160"/>
                    </a:lnTo>
                    <a:lnTo>
                      <a:pt x="540" y="148"/>
                    </a:lnTo>
                    <a:lnTo>
                      <a:pt x="544" y="146"/>
                    </a:lnTo>
                    <a:lnTo>
                      <a:pt x="546" y="140"/>
                    </a:lnTo>
                    <a:lnTo>
                      <a:pt x="568" y="134"/>
                    </a:lnTo>
                    <a:lnTo>
                      <a:pt x="578" y="126"/>
                    </a:lnTo>
                    <a:lnTo>
                      <a:pt x="582" y="124"/>
                    </a:lnTo>
                    <a:lnTo>
                      <a:pt x="586" y="124"/>
                    </a:lnTo>
                    <a:lnTo>
                      <a:pt x="590" y="118"/>
                    </a:lnTo>
                    <a:lnTo>
                      <a:pt x="592" y="116"/>
                    </a:lnTo>
                    <a:lnTo>
                      <a:pt x="596" y="116"/>
                    </a:lnTo>
                    <a:lnTo>
                      <a:pt x="598" y="114"/>
                    </a:lnTo>
                    <a:lnTo>
                      <a:pt x="602" y="112"/>
                    </a:lnTo>
                    <a:lnTo>
                      <a:pt x="638" y="112"/>
                    </a:lnTo>
                    <a:lnTo>
                      <a:pt x="642" y="110"/>
                    </a:lnTo>
                    <a:lnTo>
                      <a:pt x="642" y="110"/>
                    </a:lnTo>
                    <a:lnTo>
                      <a:pt x="642" y="108"/>
                    </a:lnTo>
                    <a:lnTo>
                      <a:pt x="644" y="108"/>
                    </a:lnTo>
                    <a:lnTo>
                      <a:pt x="646" y="110"/>
                    </a:lnTo>
                    <a:lnTo>
                      <a:pt x="648" y="108"/>
                    </a:lnTo>
                    <a:lnTo>
                      <a:pt x="648" y="108"/>
                    </a:lnTo>
                    <a:lnTo>
                      <a:pt x="652" y="102"/>
                    </a:lnTo>
                    <a:lnTo>
                      <a:pt x="654" y="102"/>
                    </a:lnTo>
                    <a:lnTo>
                      <a:pt x="658" y="98"/>
                    </a:lnTo>
                    <a:lnTo>
                      <a:pt x="658" y="96"/>
                    </a:lnTo>
                    <a:lnTo>
                      <a:pt x="658" y="92"/>
                    </a:lnTo>
                    <a:lnTo>
                      <a:pt x="662" y="92"/>
                    </a:lnTo>
                    <a:lnTo>
                      <a:pt x="662" y="88"/>
                    </a:lnTo>
                    <a:lnTo>
                      <a:pt x="664" y="86"/>
                    </a:lnTo>
                    <a:lnTo>
                      <a:pt x="668" y="82"/>
                    </a:lnTo>
                    <a:lnTo>
                      <a:pt x="668" y="80"/>
                    </a:lnTo>
                    <a:lnTo>
                      <a:pt x="672" y="78"/>
                    </a:lnTo>
                    <a:lnTo>
                      <a:pt x="672" y="78"/>
                    </a:lnTo>
                    <a:lnTo>
                      <a:pt x="674" y="78"/>
                    </a:lnTo>
                    <a:lnTo>
                      <a:pt x="676" y="80"/>
                    </a:lnTo>
                    <a:lnTo>
                      <a:pt x="678" y="80"/>
                    </a:lnTo>
                    <a:lnTo>
                      <a:pt x="682" y="80"/>
                    </a:lnTo>
                    <a:lnTo>
                      <a:pt x="682" y="80"/>
                    </a:lnTo>
                    <a:lnTo>
                      <a:pt x="688" y="84"/>
                    </a:lnTo>
                    <a:lnTo>
                      <a:pt x="688" y="88"/>
                    </a:lnTo>
                    <a:lnTo>
                      <a:pt x="684" y="102"/>
                    </a:lnTo>
                    <a:lnTo>
                      <a:pt x="684" y="104"/>
                    </a:lnTo>
                    <a:lnTo>
                      <a:pt x="684" y="106"/>
                    </a:lnTo>
                    <a:lnTo>
                      <a:pt x="686" y="106"/>
                    </a:lnTo>
                    <a:lnTo>
                      <a:pt x="686" y="108"/>
                    </a:lnTo>
                    <a:lnTo>
                      <a:pt x="686" y="110"/>
                    </a:lnTo>
                    <a:lnTo>
                      <a:pt x="686" y="112"/>
                    </a:lnTo>
                    <a:lnTo>
                      <a:pt x="686" y="112"/>
                    </a:lnTo>
                    <a:lnTo>
                      <a:pt x="686" y="114"/>
                    </a:lnTo>
                    <a:lnTo>
                      <a:pt x="686" y="114"/>
                    </a:lnTo>
                    <a:lnTo>
                      <a:pt x="688" y="114"/>
                    </a:lnTo>
                    <a:lnTo>
                      <a:pt x="686" y="114"/>
                    </a:lnTo>
                    <a:lnTo>
                      <a:pt x="692" y="116"/>
                    </a:lnTo>
                    <a:lnTo>
                      <a:pt x="690" y="120"/>
                    </a:lnTo>
                    <a:lnTo>
                      <a:pt x="692" y="122"/>
                    </a:lnTo>
                    <a:lnTo>
                      <a:pt x="694" y="120"/>
                    </a:lnTo>
                    <a:lnTo>
                      <a:pt x="696" y="122"/>
                    </a:lnTo>
                    <a:lnTo>
                      <a:pt x="694" y="122"/>
                    </a:lnTo>
                    <a:lnTo>
                      <a:pt x="692" y="124"/>
                    </a:lnTo>
                    <a:lnTo>
                      <a:pt x="690" y="122"/>
                    </a:lnTo>
                    <a:lnTo>
                      <a:pt x="688" y="124"/>
                    </a:lnTo>
                    <a:lnTo>
                      <a:pt x="686" y="124"/>
                    </a:lnTo>
                    <a:lnTo>
                      <a:pt x="684" y="124"/>
                    </a:lnTo>
                    <a:lnTo>
                      <a:pt x="682" y="126"/>
                    </a:lnTo>
                    <a:lnTo>
                      <a:pt x="680" y="124"/>
                    </a:lnTo>
                    <a:lnTo>
                      <a:pt x="678" y="128"/>
                    </a:lnTo>
                    <a:lnTo>
                      <a:pt x="676" y="128"/>
                    </a:lnTo>
                    <a:lnTo>
                      <a:pt x="676" y="124"/>
                    </a:lnTo>
                    <a:lnTo>
                      <a:pt x="674" y="124"/>
                    </a:lnTo>
                    <a:lnTo>
                      <a:pt x="672" y="128"/>
                    </a:lnTo>
                    <a:lnTo>
                      <a:pt x="668" y="128"/>
                    </a:lnTo>
                    <a:lnTo>
                      <a:pt x="668" y="126"/>
                    </a:lnTo>
                    <a:lnTo>
                      <a:pt x="670" y="124"/>
                    </a:lnTo>
                    <a:lnTo>
                      <a:pt x="666" y="128"/>
                    </a:lnTo>
                    <a:lnTo>
                      <a:pt x="664" y="130"/>
                    </a:lnTo>
                    <a:lnTo>
                      <a:pt x="662" y="132"/>
                    </a:lnTo>
                    <a:lnTo>
                      <a:pt x="662" y="130"/>
                    </a:lnTo>
                    <a:lnTo>
                      <a:pt x="660" y="134"/>
                    </a:lnTo>
                    <a:lnTo>
                      <a:pt x="658" y="134"/>
                    </a:lnTo>
                    <a:lnTo>
                      <a:pt x="658" y="130"/>
                    </a:lnTo>
                    <a:lnTo>
                      <a:pt x="658" y="134"/>
                    </a:lnTo>
                    <a:lnTo>
                      <a:pt x="656" y="136"/>
                    </a:lnTo>
                    <a:lnTo>
                      <a:pt x="654" y="134"/>
                    </a:lnTo>
                    <a:lnTo>
                      <a:pt x="654" y="132"/>
                    </a:lnTo>
                    <a:lnTo>
                      <a:pt x="652" y="136"/>
                    </a:lnTo>
                    <a:lnTo>
                      <a:pt x="652" y="136"/>
                    </a:lnTo>
                    <a:lnTo>
                      <a:pt x="650" y="138"/>
                    </a:lnTo>
                    <a:lnTo>
                      <a:pt x="646" y="142"/>
                    </a:lnTo>
                    <a:lnTo>
                      <a:pt x="644" y="146"/>
                    </a:lnTo>
                    <a:lnTo>
                      <a:pt x="642" y="148"/>
                    </a:lnTo>
                    <a:lnTo>
                      <a:pt x="642" y="150"/>
                    </a:lnTo>
                    <a:lnTo>
                      <a:pt x="640" y="150"/>
                    </a:lnTo>
                    <a:lnTo>
                      <a:pt x="640" y="152"/>
                    </a:lnTo>
                    <a:lnTo>
                      <a:pt x="642" y="152"/>
                    </a:lnTo>
                    <a:lnTo>
                      <a:pt x="642" y="154"/>
                    </a:lnTo>
                    <a:lnTo>
                      <a:pt x="638" y="158"/>
                    </a:lnTo>
                    <a:lnTo>
                      <a:pt x="638" y="160"/>
                    </a:lnTo>
                    <a:lnTo>
                      <a:pt x="642" y="162"/>
                    </a:lnTo>
                    <a:lnTo>
                      <a:pt x="642" y="164"/>
                    </a:lnTo>
                    <a:lnTo>
                      <a:pt x="642" y="168"/>
                    </a:lnTo>
                    <a:lnTo>
                      <a:pt x="646" y="168"/>
                    </a:lnTo>
                    <a:lnTo>
                      <a:pt x="648" y="164"/>
                    </a:lnTo>
                    <a:lnTo>
                      <a:pt x="646" y="162"/>
                    </a:lnTo>
                    <a:lnTo>
                      <a:pt x="648" y="162"/>
                    </a:lnTo>
                    <a:lnTo>
                      <a:pt x="648" y="166"/>
                    </a:lnTo>
                    <a:lnTo>
                      <a:pt x="648" y="168"/>
                    </a:lnTo>
                    <a:lnTo>
                      <a:pt x="642" y="172"/>
                    </a:lnTo>
                    <a:lnTo>
                      <a:pt x="640" y="172"/>
                    </a:lnTo>
                    <a:lnTo>
                      <a:pt x="640" y="170"/>
                    </a:lnTo>
                    <a:lnTo>
                      <a:pt x="640" y="166"/>
                    </a:lnTo>
                    <a:lnTo>
                      <a:pt x="636" y="172"/>
                    </a:lnTo>
                    <a:lnTo>
                      <a:pt x="634" y="174"/>
                    </a:lnTo>
                    <a:lnTo>
                      <a:pt x="634" y="174"/>
                    </a:lnTo>
                    <a:lnTo>
                      <a:pt x="634" y="172"/>
                    </a:lnTo>
                    <a:lnTo>
                      <a:pt x="634" y="170"/>
                    </a:lnTo>
                    <a:lnTo>
                      <a:pt x="630" y="166"/>
                    </a:lnTo>
                    <a:lnTo>
                      <a:pt x="630" y="170"/>
                    </a:lnTo>
                    <a:lnTo>
                      <a:pt x="630" y="172"/>
                    </a:lnTo>
                    <a:lnTo>
                      <a:pt x="632" y="174"/>
                    </a:lnTo>
                    <a:lnTo>
                      <a:pt x="630" y="174"/>
                    </a:lnTo>
                    <a:lnTo>
                      <a:pt x="626" y="174"/>
                    </a:lnTo>
                    <a:lnTo>
                      <a:pt x="622" y="176"/>
                    </a:lnTo>
                    <a:lnTo>
                      <a:pt x="620" y="174"/>
                    </a:lnTo>
                    <a:lnTo>
                      <a:pt x="614" y="176"/>
                    </a:lnTo>
                    <a:lnTo>
                      <a:pt x="614" y="174"/>
                    </a:lnTo>
                    <a:lnTo>
                      <a:pt x="612" y="174"/>
                    </a:lnTo>
                    <a:lnTo>
                      <a:pt x="608" y="178"/>
                    </a:lnTo>
                    <a:lnTo>
                      <a:pt x="606" y="178"/>
                    </a:lnTo>
                    <a:lnTo>
                      <a:pt x="602" y="178"/>
                    </a:lnTo>
                    <a:lnTo>
                      <a:pt x="600" y="180"/>
                    </a:lnTo>
                    <a:lnTo>
                      <a:pt x="598" y="182"/>
                    </a:lnTo>
                    <a:lnTo>
                      <a:pt x="598" y="184"/>
                    </a:lnTo>
                    <a:lnTo>
                      <a:pt x="594" y="186"/>
                    </a:lnTo>
                    <a:lnTo>
                      <a:pt x="596" y="186"/>
                    </a:lnTo>
                    <a:lnTo>
                      <a:pt x="598" y="188"/>
                    </a:lnTo>
                    <a:lnTo>
                      <a:pt x="598" y="190"/>
                    </a:lnTo>
                    <a:lnTo>
                      <a:pt x="596" y="192"/>
                    </a:lnTo>
                    <a:lnTo>
                      <a:pt x="596" y="192"/>
                    </a:lnTo>
                    <a:lnTo>
                      <a:pt x="594" y="194"/>
                    </a:lnTo>
                    <a:lnTo>
                      <a:pt x="596" y="196"/>
                    </a:lnTo>
                    <a:lnTo>
                      <a:pt x="594" y="198"/>
                    </a:lnTo>
                    <a:lnTo>
                      <a:pt x="594" y="200"/>
                    </a:lnTo>
                    <a:lnTo>
                      <a:pt x="592" y="200"/>
                    </a:lnTo>
                    <a:lnTo>
                      <a:pt x="592" y="200"/>
                    </a:lnTo>
                    <a:lnTo>
                      <a:pt x="590" y="204"/>
                    </a:lnTo>
                    <a:lnTo>
                      <a:pt x="588" y="206"/>
                    </a:lnTo>
                    <a:lnTo>
                      <a:pt x="588" y="206"/>
                    </a:lnTo>
                    <a:lnTo>
                      <a:pt x="586" y="206"/>
                    </a:lnTo>
                    <a:lnTo>
                      <a:pt x="586" y="208"/>
                    </a:lnTo>
                    <a:lnTo>
                      <a:pt x="584" y="210"/>
                    </a:lnTo>
                    <a:lnTo>
                      <a:pt x="584" y="210"/>
                    </a:lnTo>
                    <a:lnTo>
                      <a:pt x="582" y="212"/>
                    </a:lnTo>
                    <a:lnTo>
                      <a:pt x="584" y="208"/>
                    </a:lnTo>
                    <a:lnTo>
                      <a:pt x="582" y="206"/>
                    </a:lnTo>
                    <a:lnTo>
                      <a:pt x="580" y="208"/>
                    </a:lnTo>
                    <a:lnTo>
                      <a:pt x="578" y="204"/>
                    </a:lnTo>
                    <a:lnTo>
                      <a:pt x="578" y="202"/>
                    </a:lnTo>
                    <a:lnTo>
                      <a:pt x="578" y="200"/>
                    </a:lnTo>
                    <a:lnTo>
                      <a:pt x="582" y="196"/>
                    </a:lnTo>
                    <a:lnTo>
                      <a:pt x="578" y="198"/>
                    </a:lnTo>
                    <a:lnTo>
                      <a:pt x="576" y="200"/>
                    </a:lnTo>
                    <a:lnTo>
                      <a:pt x="576" y="202"/>
                    </a:lnTo>
                    <a:lnTo>
                      <a:pt x="576" y="206"/>
                    </a:lnTo>
                    <a:lnTo>
                      <a:pt x="578" y="206"/>
                    </a:lnTo>
                    <a:lnTo>
                      <a:pt x="578" y="210"/>
                    </a:lnTo>
                    <a:lnTo>
                      <a:pt x="578" y="210"/>
                    </a:lnTo>
                    <a:lnTo>
                      <a:pt x="580" y="214"/>
                    </a:lnTo>
                    <a:lnTo>
                      <a:pt x="580" y="218"/>
                    </a:lnTo>
                    <a:lnTo>
                      <a:pt x="578" y="222"/>
                    </a:lnTo>
                    <a:lnTo>
                      <a:pt x="576" y="224"/>
                    </a:lnTo>
                    <a:lnTo>
                      <a:pt x="574" y="228"/>
                    </a:lnTo>
                    <a:lnTo>
                      <a:pt x="572" y="232"/>
                    </a:lnTo>
                    <a:lnTo>
                      <a:pt x="572" y="234"/>
                    </a:lnTo>
                    <a:lnTo>
                      <a:pt x="572" y="234"/>
                    </a:lnTo>
                    <a:lnTo>
                      <a:pt x="572" y="234"/>
                    </a:lnTo>
                    <a:lnTo>
                      <a:pt x="570" y="232"/>
                    </a:lnTo>
                    <a:lnTo>
                      <a:pt x="568" y="236"/>
                    </a:lnTo>
                    <a:lnTo>
                      <a:pt x="568" y="238"/>
                    </a:lnTo>
                    <a:lnTo>
                      <a:pt x="568" y="238"/>
                    </a:lnTo>
                    <a:lnTo>
                      <a:pt x="566" y="236"/>
                    </a:lnTo>
                    <a:lnTo>
                      <a:pt x="568" y="234"/>
                    </a:lnTo>
                    <a:lnTo>
                      <a:pt x="570" y="232"/>
                    </a:lnTo>
                    <a:lnTo>
                      <a:pt x="568" y="230"/>
                    </a:lnTo>
                    <a:lnTo>
                      <a:pt x="570" y="228"/>
                    </a:lnTo>
                    <a:lnTo>
                      <a:pt x="570" y="228"/>
                    </a:lnTo>
                    <a:lnTo>
                      <a:pt x="572" y="226"/>
                    </a:lnTo>
                    <a:lnTo>
                      <a:pt x="570" y="226"/>
                    </a:lnTo>
                    <a:lnTo>
                      <a:pt x="568" y="224"/>
                    </a:lnTo>
                    <a:lnTo>
                      <a:pt x="568" y="224"/>
                    </a:lnTo>
                    <a:lnTo>
                      <a:pt x="568" y="222"/>
                    </a:lnTo>
                    <a:lnTo>
                      <a:pt x="568" y="222"/>
                    </a:lnTo>
                    <a:lnTo>
                      <a:pt x="568" y="222"/>
                    </a:lnTo>
                    <a:lnTo>
                      <a:pt x="566" y="222"/>
                    </a:lnTo>
                    <a:lnTo>
                      <a:pt x="564" y="220"/>
                    </a:lnTo>
                    <a:lnTo>
                      <a:pt x="564" y="218"/>
                    </a:lnTo>
                    <a:lnTo>
                      <a:pt x="566" y="216"/>
                    </a:lnTo>
                    <a:lnTo>
                      <a:pt x="566" y="212"/>
                    </a:lnTo>
                    <a:lnTo>
                      <a:pt x="564" y="208"/>
                    </a:lnTo>
                    <a:lnTo>
                      <a:pt x="566" y="206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68" y="202"/>
                    </a:lnTo>
                    <a:lnTo>
                      <a:pt x="568" y="200"/>
                    </a:lnTo>
                    <a:lnTo>
                      <a:pt x="568" y="202"/>
                    </a:lnTo>
                    <a:lnTo>
                      <a:pt x="566" y="204"/>
                    </a:lnTo>
                    <a:lnTo>
                      <a:pt x="564" y="206"/>
                    </a:lnTo>
                    <a:lnTo>
                      <a:pt x="564" y="206"/>
                    </a:lnTo>
                    <a:lnTo>
                      <a:pt x="562" y="206"/>
                    </a:lnTo>
                    <a:lnTo>
                      <a:pt x="564" y="208"/>
                    </a:lnTo>
                    <a:lnTo>
                      <a:pt x="562" y="210"/>
                    </a:lnTo>
                    <a:lnTo>
                      <a:pt x="562" y="214"/>
                    </a:lnTo>
                    <a:lnTo>
                      <a:pt x="562" y="214"/>
                    </a:lnTo>
                    <a:lnTo>
                      <a:pt x="562" y="216"/>
                    </a:lnTo>
                    <a:lnTo>
                      <a:pt x="562" y="218"/>
                    </a:lnTo>
                    <a:lnTo>
                      <a:pt x="562" y="224"/>
                    </a:lnTo>
                    <a:lnTo>
                      <a:pt x="562" y="224"/>
                    </a:lnTo>
                    <a:lnTo>
                      <a:pt x="558" y="220"/>
                    </a:lnTo>
                    <a:lnTo>
                      <a:pt x="556" y="220"/>
                    </a:lnTo>
                    <a:lnTo>
                      <a:pt x="554" y="218"/>
                    </a:lnTo>
                    <a:lnTo>
                      <a:pt x="554" y="218"/>
                    </a:lnTo>
                    <a:lnTo>
                      <a:pt x="554" y="216"/>
                    </a:lnTo>
                    <a:lnTo>
                      <a:pt x="554" y="214"/>
                    </a:lnTo>
                    <a:lnTo>
                      <a:pt x="552" y="216"/>
                    </a:lnTo>
                    <a:lnTo>
                      <a:pt x="552" y="218"/>
                    </a:lnTo>
                    <a:lnTo>
                      <a:pt x="554" y="218"/>
                    </a:lnTo>
                    <a:lnTo>
                      <a:pt x="556" y="220"/>
                    </a:lnTo>
                    <a:lnTo>
                      <a:pt x="558" y="222"/>
                    </a:lnTo>
                    <a:lnTo>
                      <a:pt x="562" y="226"/>
                    </a:lnTo>
                    <a:lnTo>
                      <a:pt x="564" y="226"/>
                    </a:lnTo>
                    <a:lnTo>
                      <a:pt x="564" y="228"/>
                    </a:lnTo>
                    <a:lnTo>
                      <a:pt x="562" y="232"/>
                    </a:lnTo>
                    <a:lnTo>
                      <a:pt x="560" y="230"/>
                    </a:lnTo>
                    <a:lnTo>
                      <a:pt x="560" y="228"/>
                    </a:lnTo>
                    <a:lnTo>
                      <a:pt x="558" y="228"/>
                    </a:lnTo>
                    <a:lnTo>
                      <a:pt x="560" y="232"/>
                    </a:lnTo>
                    <a:lnTo>
                      <a:pt x="562" y="234"/>
                    </a:lnTo>
                    <a:lnTo>
                      <a:pt x="564" y="234"/>
                    </a:lnTo>
                    <a:lnTo>
                      <a:pt x="562" y="236"/>
                    </a:lnTo>
                    <a:lnTo>
                      <a:pt x="562" y="236"/>
                    </a:lnTo>
                    <a:lnTo>
                      <a:pt x="560" y="236"/>
                    </a:lnTo>
                    <a:lnTo>
                      <a:pt x="564" y="238"/>
                    </a:lnTo>
                    <a:lnTo>
                      <a:pt x="562" y="240"/>
                    </a:lnTo>
                    <a:lnTo>
                      <a:pt x="560" y="240"/>
                    </a:lnTo>
                    <a:lnTo>
                      <a:pt x="560" y="238"/>
                    </a:lnTo>
                    <a:lnTo>
                      <a:pt x="556" y="238"/>
                    </a:lnTo>
                    <a:lnTo>
                      <a:pt x="554" y="236"/>
                    </a:lnTo>
                    <a:lnTo>
                      <a:pt x="556" y="238"/>
                    </a:lnTo>
                    <a:lnTo>
                      <a:pt x="558" y="240"/>
                    </a:lnTo>
                    <a:lnTo>
                      <a:pt x="560" y="240"/>
                    </a:lnTo>
                    <a:lnTo>
                      <a:pt x="560" y="242"/>
                    </a:lnTo>
                    <a:lnTo>
                      <a:pt x="562" y="242"/>
                    </a:lnTo>
                    <a:lnTo>
                      <a:pt x="564" y="242"/>
                    </a:lnTo>
                    <a:lnTo>
                      <a:pt x="564" y="244"/>
                    </a:lnTo>
                    <a:lnTo>
                      <a:pt x="566" y="246"/>
                    </a:lnTo>
                    <a:lnTo>
                      <a:pt x="564" y="248"/>
                    </a:lnTo>
                    <a:lnTo>
                      <a:pt x="564" y="248"/>
                    </a:lnTo>
                    <a:lnTo>
                      <a:pt x="564" y="248"/>
                    </a:lnTo>
                    <a:lnTo>
                      <a:pt x="564" y="250"/>
                    </a:lnTo>
                    <a:lnTo>
                      <a:pt x="564" y="252"/>
                    </a:lnTo>
                    <a:lnTo>
                      <a:pt x="564" y="254"/>
                    </a:lnTo>
                    <a:lnTo>
                      <a:pt x="562" y="254"/>
                    </a:lnTo>
                    <a:lnTo>
                      <a:pt x="562" y="254"/>
                    </a:lnTo>
                    <a:lnTo>
                      <a:pt x="558" y="254"/>
                    </a:lnTo>
                    <a:lnTo>
                      <a:pt x="558" y="256"/>
                    </a:lnTo>
                    <a:lnTo>
                      <a:pt x="556" y="256"/>
                    </a:lnTo>
                    <a:lnTo>
                      <a:pt x="554" y="254"/>
                    </a:lnTo>
                    <a:lnTo>
                      <a:pt x="554" y="254"/>
                    </a:lnTo>
                    <a:lnTo>
                      <a:pt x="554" y="258"/>
                    </a:lnTo>
                    <a:lnTo>
                      <a:pt x="554" y="258"/>
                    </a:lnTo>
                    <a:lnTo>
                      <a:pt x="556" y="258"/>
                    </a:lnTo>
                    <a:lnTo>
                      <a:pt x="560" y="256"/>
                    </a:lnTo>
                    <a:lnTo>
                      <a:pt x="562" y="258"/>
                    </a:lnTo>
                    <a:lnTo>
                      <a:pt x="562" y="262"/>
                    </a:lnTo>
                    <a:lnTo>
                      <a:pt x="564" y="262"/>
                    </a:lnTo>
                    <a:lnTo>
                      <a:pt x="564" y="260"/>
                    </a:lnTo>
                    <a:lnTo>
                      <a:pt x="564" y="258"/>
                    </a:lnTo>
                    <a:lnTo>
                      <a:pt x="566" y="258"/>
                    </a:lnTo>
                    <a:lnTo>
                      <a:pt x="566" y="260"/>
                    </a:lnTo>
                    <a:lnTo>
                      <a:pt x="566" y="262"/>
                    </a:lnTo>
                    <a:lnTo>
                      <a:pt x="564" y="262"/>
                    </a:lnTo>
                    <a:lnTo>
                      <a:pt x="562" y="264"/>
                    </a:lnTo>
                    <a:lnTo>
                      <a:pt x="562" y="266"/>
                    </a:lnTo>
                    <a:lnTo>
                      <a:pt x="560" y="268"/>
                    </a:lnTo>
                    <a:lnTo>
                      <a:pt x="558" y="266"/>
                    </a:lnTo>
                    <a:lnTo>
                      <a:pt x="558" y="266"/>
                    </a:lnTo>
                    <a:lnTo>
                      <a:pt x="556" y="264"/>
                    </a:lnTo>
                    <a:lnTo>
                      <a:pt x="556" y="266"/>
                    </a:lnTo>
                    <a:lnTo>
                      <a:pt x="554" y="266"/>
                    </a:lnTo>
                    <a:lnTo>
                      <a:pt x="552" y="266"/>
                    </a:lnTo>
                    <a:lnTo>
                      <a:pt x="550" y="266"/>
                    </a:lnTo>
                    <a:lnTo>
                      <a:pt x="552" y="266"/>
                    </a:lnTo>
                    <a:lnTo>
                      <a:pt x="556" y="268"/>
                    </a:lnTo>
                    <a:lnTo>
                      <a:pt x="556" y="268"/>
                    </a:lnTo>
                    <a:lnTo>
                      <a:pt x="554" y="270"/>
                    </a:lnTo>
                    <a:lnTo>
                      <a:pt x="556" y="270"/>
                    </a:lnTo>
                    <a:lnTo>
                      <a:pt x="552" y="272"/>
                    </a:lnTo>
                    <a:lnTo>
                      <a:pt x="550" y="270"/>
                    </a:lnTo>
                    <a:lnTo>
                      <a:pt x="552" y="272"/>
                    </a:lnTo>
                    <a:lnTo>
                      <a:pt x="554" y="274"/>
                    </a:lnTo>
                    <a:lnTo>
                      <a:pt x="558" y="270"/>
                    </a:lnTo>
                    <a:lnTo>
                      <a:pt x="558" y="272"/>
                    </a:lnTo>
                    <a:lnTo>
                      <a:pt x="558" y="272"/>
                    </a:lnTo>
                    <a:lnTo>
                      <a:pt x="556" y="276"/>
                    </a:lnTo>
                    <a:lnTo>
                      <a:pt x="554" y="276"/>
                    </a:lnTo>
                    <a:lnTo>
                      <a:pt x="554" y="274"/>
                    </a:lnTo>
                    <a:lnTo>
                      <a:pt x="552" y="274"/>
                    </a:lnTo>
                    <a:lnTo>
                      <a:pt x="550" y="276"/>
                    </a:lnTo>
                    <a:lnTo>
                      <a:pt x="548" y="276"/>
                    </a:lnTo>
                    <a:lnTo>
                      <a:pt x="542" y="278"/>
                    </a:lnTo>
                    <a:lnTo>
                      <a:pt x="536" y="284"/>
                    </a:lnTo>
                    <a:lnTo>
                      <a:pt x="534" y="288"/>
                    </a:lnTo>
                    <a:lnTo>
                      <a:pt x="534" y="288"/>
                    </a:lnTo>
                    <a:lnTo>
                      <a:pt x="532" y="288"/>
                    </a:lnTo>
                    <a:lnTo>
                      <a:pt x="528" y="288"/>
                    </a:lnTo>
                    <a:lnTo>
                      <a:pt x="526" y="290"/>
                    </a:lnTo>
                    <a:lnTo>
                      <a:pt x="522" y="296"/>
                    </a:lnTo>
                    <a:lnTo>
                      <a:pt x="522" y="296"/>
                    </a:lnTo>
                    <a:lnTo>
                      <a:pt x="520" y="298"/>
                    </a:lnTo>
                    <a:lnTo>
                      <a:pt x="518" y="298"/>
                    </a:lnTo>
                    <a:lnTo>
                      <a:pt x="518" y="300"/>
                    </a:lnTo>
                    <a:lnTo>
                      <a:pt x="516" y="302"/>
                    </a:lnTo>
                    <a:lnTo>
                      <a:pt x="514" y="302"/>
                    </a:lnTo>
                    <a:lnTo>
                      <a:pt x="514" y="302"/>
                    </a:lnTo>
                    <a:lnTo>
                      <a:pt x="512" y="304"/>
                    </a:lnTo>
                    <a:lnTo>
                      <a:pt x="510" y="304"/>
                    </a:lnTo>
                    <a:lnTo>
                      <a:pt x="508" y="304"/>
                    </a:lnTo>
                    <a:lnTo>
                      <a:pt x="504" y="306"/>
                    </a:lnTo>
                    <a:lnTo>
                      <a:pt x="504" y="306"/>
                    </a:lnTo>
                    <a:lnTo>
                      <a:pt x="502" y="306"/>
                    </a:lnTo>
                    <a:lnTo>
                      <a:pt x="502" y="308"/>
                    </a:lnTo>
                    <a:lnTo>
                      <a:pt x="498" y="308"/>
                    </a:lnTo>
                    <a:lnTo>
                      <a:pt x="498" y="308"/>
                    </a:lnTo>
                    <a:lnTo>
                      <a:pt x="498" y="310"/>
                    </a:lnTo>
                    <a:lnTo>
                      <a:pt x="498" y="312"/>
                    </a:lnTo>
                    <a:lnTo>
                      <a:pt x="496" y="314"/>
                    </a:lnTo>
                    <a:lnTo>
                      <a:pt x="496" y="314"/>
                    </a:lnTo>
                    <a:lnTo>
                      <a:pt x="494" y="316"/>
                    </a:lnTo>
                    <a:lnTo>
                      <a:pt x="492" y="316"/>
                    </a:lnTo>
                    <a:lnTo>
                      <a:pt x="490" y="320"/>
                    </a:lnTo>
                    <a:lnTo>
                      <a:pt x="488" y="324"/>
                    </a:lnTo>
                    <a:lnTo>
                      <a:pt x="488" y="328"/>
                    </a:lnTo>
                    <a:lnTo>
                      <a:pt x="488" y="334"/>
                    </a:lnTo>
                    <a:lnTo>
                      <a:pt x="488" y="338"/>
                    </a:lnTo>
                    <a:lnTo>
                      <a:pt x="488" y="344"/>
                    </a:lnTo>
                    <a:lnTo>
                      <a:pt x="488" y="346"/>
                    </a:lnTo>
                    <a:lnTo>
                      <a:pt x="490" y="352"/>
                    </a:lnTo>
                    <a:lnTo>
                      <a:pt x="490" y="354"/>
                    </a:lnTo>
                    <a:lnTo>
                      <a:pt x="492" y="360"/>
                    </a:lnTo>
                    <a:lnTo>
                      <a:pt x="494" y="362"/>
                    </a:lnTo>
                    <a:lnTo>
                      <a:pt x="494" y="364"/>
                    </a:lnTo>
                    <a:lnTo>
                      <a:pt x="494" y="368"/>
                    </a:lnTo>
                    <a:lnTo>
                      <a:pt x="494" y="372"/>
                    </a:lnTo>
                    <a:lnTo>
                      <a:pt x="494" y="372"/>
                    </a:lnTo>
                    <a:lnTo>
                      <a:pt x="496" y="380"/>
                    </a:lnTo>
                    <a:lnTo>
                      <a:pt x="498" y="382"/>
                    </a:lnTo>
                    <a:lnTo>
                      <a:pt x="498" y="386"/>
                    </a:lnTo>
                    <a:lnTo>
                      <a:pt x="496" y="388"/>
                    </a:lnTo>
                    <a:lnTo>
                      <a:pt x="498" y="388"/>
                    </a:lnTo>
                    <a:lnTo>
                      <a:pt x="498" y="392"/>
                    </a:lnTo>
                    <a:lnTo>
                      <a:pt x="496" y="394"/>
                    </a:lnTo>
                    <a:lnTo>
                      <a:pt x="496" y="396"/>
                    </a:lnTo>
                    <a:lnTo>
                      <a:pt x="494" y="400"/>
                    </a:lnTo>
                    <a:lnTo>
                      <a:pt x="494" y="402"/>
                    </a:lnTo>
                    <a:lnTo>
                      <a:pt x="492" y="406"/>
                    </a:lnTo>
                    <a:lnTo>
                      <a:pt x="492" y="408"/>
                    </a:lnTo>
                    <a:lnTo>
                      <a:pt x="490" y="408"/>
                    </a:lnTo>
                    <a:lnTo>
                      <a:pt x="488" y="410"/>
                    </a:lnTo>
                    <a:lnTo>
                      <a:pt x="486" y="408"/>
                    </a:lnTo>
                    <a:lnTo>
                      <a:pt x="484" y="408"/>
                    </a:lnTo>
                    <a:lnTo>
                      <a:pt x="482" y="408"/>
                    </a:lnTo>
                    <a:lnTo>
                      <a:pt x="482" y="406"/>
                    </a:lnTo>
                    <a:lnTo>
                      <a:pt x="480" y="404"/>
                    </a:lnTo>
                    <a:lnTo>
                      <a:pt x="480" y="402"/>
                    </a:lnTo>
                    <a:lnTo>
                      <a:pt x="480" y="400"/>
                    </a:lnTo>
                    <a:lnTo>
                      <a:pt x="478" y="400"/>
                    </a:lnTo>
                    <a:lnTo>
                      <a:pt x="476" y="400"/>
                    </a:lnTo>
                    <a:lnTo>
                      <a:pt x="476" y="396"/>
                    </a:lnTo>
                    <a:lnTo>
                      <a:pt x="476" y="394"/>
                    </a:lnTo>
                    <a:lnTo>
                      <a:pt x="474" y="392"/>
                    </a:lnTo>
                    <a:lnTo>
                      <a:pt x="472" y="390"/>
                    </a:lnTo>
                    <a:lnTo>
                      <a:pt x="474" y="388"/>
                    </a:lnTo>
                    <a:lnTo>
                      <a:pt x="474" y="386"/>
                    </a:lnTo>
                    <a:lnTo>
                      <a:pt x="476" y="384"/>
                    </a:lnTo>
                    <a:lnTo>
                      <a:pt x="474" y="386"/>
                    </a:lnTo>
                    <a:lnTo>
                      <a:pt x="472" y="384"/>
                    </a:lnTo>
                    <a:lnTo>
                      <a:pt x="472" y="386"/>
                    </a:lnTo>
                    <a:lnTo>
                      <a:pt x="472" y="388"/>
                    </a:lnTo>
                    <a:lnTo>
                      <a:pt x="472" y="384"/>
                    </a:lnTo>
                    <a:lnTo>
                      <a:pt x="470" y="384"/>
                    </a:lnTo>
                    <a:lnTo>
                      <a:pt x="470" y="384"/>
                    </a:lnTo>
                    <a:lnTo>
                      <a:pt x="468" y="382"/>
                    </a:lnTo>
                    <a:lnTo>
                      <a:pt x="468" y="380"/>
                    </a:lnTo>
                    <a:lnTo>
                      <a:pt x="468" y="378"/>
                    </a:lnTo>
                    <a:lnTo>
                      <a:pt x="470" y="374"/>
                    </a:lnTo>
                    <a:lnTo>
                      <a:pt x="470" y="372"/>
                    </a:lnTo>
                    <a:lnTo>
                      <a:pt x="468" y="370"/>
                    </a:lnTo>
                    <a:lnTo>
                      <a:pt x="468" y="372"/>
                    </a:lnTo>
                    <a:lnTo>
                      <a:pt x="468" y="372"/>
                    </a:lnTo>
                    <a:lnTo>
                      <a:pt x="466" y="374"/>
                    </a:lnTo>
                    <a:lnTo>
                      <a:pt x="466" y="374"/>
                    </a:lnTo>
                    <a:lnTo>
                      <a:pt x="464" y="372"/>
                    </a:lnTo>
                    <a:lnTo>
                      <a:pt x="464" y="370"/>
                    </a:lnTo>
                    <a:lnTo>
                      <a:pt x="468" y="366"/>
                    </a:lnTo>
                    <a:lnTo>
                      <a:pt x="468" y="360"/>
                    </a:lnTo>
                    <a:lnTo>
                      <a:pt x="468" y="358"/>
                    </a:lnTo>
                    <a:lnTo>
                      <a:pt x="468" y="354"/>
                    </a:lnTo>
                    <a:lnTo>
                      <a:pt x="466" y="354"/>
                    </a:lnTo>
                    <a:lnTo>
                      <a:pt x="464" y="352"/>
                    </a:lnTo>
                    <a:lnTo>
                      <a:pt x="464" y="352"/>
                    </a:lnTo>
                    <a:lnTo>
                      <a:pt x="464" y="352"/>
                    </a:lnTo>
                    <a:lnTo>
                      <a:pt x="462" y="350"/>
                    </a:lnTo>
                    <a:lnTo>
                      <a:pt x="462" y="348"/>
                    </a:lnTo>
                    <a:lnTo>
                      <a:pt x="460" y="348"/>
                    </a:lnTo>
                    <a:lnTo>
                      <a:pt x="460" y="346"/>
                    </a:lnTo>
                    <a:lnTo>
                      <a:pt x="458" y="342"/>
                    </a:lnTo>
                    <a:lnTo>
                      <a:pt x="454" y="340"/>
                    </a:lnTo>
                    <a:lnTo>
                      <a:pt x="454" y="340"/>
                    </a:lnTo>
                    <a:lnTo>
                      <a:pt x="452" y="340"/>
                    </a:lnTo>
                    <a:lnTo>
                      <a:pt x="450" y="342"/>
                    </a:lnTo>
                    <a:lnTo>
                      <a:pt x="450" y="342"/>
                    </a:lnTo>
                    <a:lnTo>
                      <a:pt x="448" y="342"/>
                    </a:lnTo>
                    <a:lnTo>
                      <a:pt x="448" y="342"/>
                    </a:lnTo>
                    <a:lnTo>
                      <a:pt x="446" y="346"/>
                    </a:lnTo>
                    <a:lnTo>
                      <a:pt x="442" y="346"/>
                    </a:lnTo>
                    <a:lnTo>
                      <a:pt x="440" y="346"/>
                    </a:lnTo>
                    <a:lnTo>
                      <a:pt x="438" y="346"/>
                    </a:lnTo>
                    <a:lnTo>
                      <a:pt x="440" y="344"/>
                    </a:lnTo>
                    <a:lnTo>
                      <a:pt x="440" y="346"/>
                    </a:lnTo>
                    <a:lnTo>
                      <a:pt x="440" y="346"/>
                    </a:lnTo>
                    <a:lnTo>
                      <a:pt x="440" y="344"/>
                    </a:lnTo>
                    <a:lnTo>
                      <a:pt x="438" y="342"/>
                    </a:lnTo>
                    <a:lnTo>
                      <a:pt x="434" y="340"/>
                    </a:lnTo>
                    <a:lnTo>
                      <a:pt x="436" y="340"/>
                    </a:lnTo>
                    <a:lnTo>
                      <a:pt x="436" y="340"/>
                    </a:lnTo>
                    <a:lnTo>
                      <a:pt x="438" y="340"/>
                    </a:lnTo>
                    <a:lnTo>
                      <a:pt x="434" y="338"/>
                    </a:lnTo>
                    <a:lnTo>
                      <a:pt x="434" y="338"/>
                    </a:lnTo>
                    <a:lnTo>
                      <a:pt x="434" y="336"/>
                    </a:lnTo>
                    <a:lnTo>
                      <a:pt x="432" y="338"/>
                    </a:lnTo>
                    <a:lnTo>
                      <a:pt x="434" y="340"/>
                    </a:lnTo>
                    <a:lnTo>
                      <a:pt x="432" y="338"/>
                    </a:lnTo>
                    <a:lnTo>
                      <a:pt x="430" y="336"/>
                    </a:lnTo>
                    <a:lnTo>
                      <a:pt x="428" y="336"/>
                    </a:lnTo>
                    <a:lnTo>
                      <a:pt x="424" y="336"/>
                    </a:lnTo>
                    <a:lnTo>
                      <a:pt x="424" y="336"/>
                    </a:lnTo>
                    <a:lnTo>
                      <a:pt x="428" y="336"/>
                    </a:lnTo>
                    <a:lnTo>
                      <a:pt x="428" y="336"/>
                    </a:lnTo>
                    <a:lnTo>
                      <a:pt x="428" y="334"/>
                    </a:lnTo>
                    <a:lnTo>
                      <a:pt x="426" y="334"/>
                    </a:lnTo>
                    <a:lnTo>
                      <a:pt x="424" y="336"/>
                    </a:lnTo>
                    <a:lnTo>
                      <a:pt x="422" y="336"/>
                    </a:lnTo>
                    <a:lnTo>
                      <a:pt x="418" y="336"/>
                    </a:lnTo>
                    <a:lnTo>
                      <a:pt x="416" y="336"/>
                    </a:lnTo>
                    <a:lnTo>
                      <a:pt x="416" y="336"/>
                    </a:lnTo>
                    <a:lnTo>
                      <a:pt x="412" y="336"/>
                    </a:lnTo>
                    <a:lnTo>
                      <a:pt x="410" y="336"/>
                    </a:lnTo>
                    <a:lnTo>
                      <a:pt x="408" y="334"/>
                    </a:lnTo>
                    <a:lnTo>
                      <a:pt x="408" y="332"/>
                    </a:lnTo>
                    <a:lnTo>
                      <a:pt x="408" y="332"/>
                    </a:lnTo>
                    <a:lnTo>
                      <a:pt x="406" y="332"/>
                    </a:lnTo>
                    <a:lnTo>
                      <a:pt x="404" y="334"/>
                    </a:lnTo>
                    <a:lnTo>
                      <a:pt x="404" y="336"/>
                    </a:lnTo>
                    <a:lnTo>
                      <a:pt x="402" y="336"/>
                    </a:lnTo>
                    <a:lnTo>
                      <a:pt x="400" y="336"/>
                    </a:lnTo>
                    <a:lnTo>
                      <a:pt x="398" y="336"/>
                    </a:lnTo>
                    <a:lnTo>
                      <a:pt x="390" y="336"/>
                    </a:lnTo>
                    <a:lnTo>
                      <a:pt x="388" y="338"/>
                    </a:lnTo>
                    <a:lnTo>
                      <a:pt x="384" y="340"/>
                    </a:lnTo>
                    <a:lnTo>
                      <a:pt x="382" y="342"/>
                    </a:lnTo>
                    <a:lnTo>
                      <a:pt x="382" y="344"/>
                    </a:lnTo>
                    <a:lnTo>
                      <a:pt x="384" y="344"/>
                    </a:lnTo>
                    <a:lnTo>
                      <a:pt x="384" y="342"/>
                    </a:lnTo>
                    <a:lnTo>
                      <a:pt x="386" y="342"/>
                    </a:lnTo>
                    <a:lnTo>
                      <a:pt x="386" y="344"/>
                    </a:lnTo>
                    <a:lnTo>
                      <a:pt x="390" y="344"/>
                    </a:lnTo>
                    <a:lnTo>
                      <a:pt x="388" y="346"/>
                    </a:lnTo>
                    <a:lnTo>
                      <a:pt x="384" y="346"/>
                    </a:lnTo>
                    <a:lnTo>
                      <a:pt x="384" y="348"/>
                    </a:lnTo>
                    <a:lnTo>
                      <a:pt x="384" y="350"/>
                    </a:lnTo>
                    <a:lnTo>
                      <a:pt x="390" y="352"/>
                    </a:lnTo>
                    <a:lnTo>
                      <a:pt x="392" y="354"/>
                    </a:lnTo>
                    <a:lnTo>
                      <a:pt x="392" y="354"/>
                    </a:lnTo>
                    <a:lnTo>
                      <a:pt x="390" y="356"/>
                    </a:lnTo>
                    <a:lnTo>
                      <a:pt x="390" y="356"/>
                    </a:lnTo>
                    <a:lnTo>
                      <a:pt x="390" y="354"/>
                    </a:lnTo>
                    <a:lnTo>
                      <a:pt x="388" y="354"/>
                    </a:lnTo>
                    <a:lnTo>
                      <a:pt x="386" y="354"/>
                    </a:lnTo>
                    <a:lnTo>
                      <a:pt x="384" y="352"/>
                    </a:lnTo>
                    <a:lnTo>
                      <a:pt x="384" y="352"/>
                    </a:lnTo>
                    <a:lnTo>
                      <a:pt x="382" y="348"/>
                    </a:lnTo>
                    <a:lnTo>
                      <a:pt x="380" y="348"/>
                    </a:lnTo>
                    <a:lnTo>
                      <a:pt x="380" y="352"/>
                    </a:lnTo>
                    <a:lnTo>
                      <a:pt x="380" y="354"/>
                    </a:lnTo>
                    <a:lnTo>
                      <a:pt x="378" y="354"/>
                    </a:lnTo>
                    <a:lnTo>
                      <a:pt x="378" y="354"/>
                    </a:lnTo>
                    <a:lnTo>
                      <a:pt x="376" y="352"/>
                    </a:lnTo>
                    <a:lnTo>
                      <a:pt x="374" y="352"/>
                    </a:lnTo>
                    <a:lnTo>
                      <a:pt x="372" y="354"/>
                    </a:lnTo>
                    <a:lnTo>
                      <a:pt x="370" y="354"/>
                    </a:lnTo>
                    <a:lnTo>
                      <a:pt x="368" y="352"/>
                    </a:lnTo>
                    <a:lnTo>
                      <a:pt x="366" y="352"/>
                    </a:lnTo>
                    <a:lnTo>
                      <a:pt x="364" y="352"/>
                    </a:lnTo>
                    <a:lnTo>
                      <a:pt x="366" y="352"/>
                    </a:lnTo>
                    <a:lnTo>
                      <a:pt x="366" y="350"/>
                    </a:lnTo>
                    <a:lnTo>
                      <a:pt x="366" y="348"/>
                    </a:lnTo>
                    <a:lnTo>
                      <a:pt x="364" y="348"/>
                    </a:lnTo>
                    <a:lnTo>
                      <a:pt x="362" y="348"/>
                    </a:lnTo>
                    <a:lnTo>
                      <a:pt x="362" y="346"/>
                    </a:lnTo>
                    <a:lnTo>
                      <a:pt x="362" y="346"/>
                    </a:lnTo>
                    <a:lnTo>
                      <a:pt x="360" y="346"/>
                    </a:lnTo>
                    <a:lnTo>
                      <a:pt x="358" y="346"/>
                    </a:lnTo>
                    <a:lnTo>
                      <a:pt x="360" y="344"/>
                    </a:lnTo>
                    <a:lnTo>
                      <a:pt x="358" y="344"/>
                    </a:lnTo>
                    <a:lnTo>
                      <a:pt x="356" y="344"/>
                    </a:lnTo>
                    <a:lnTo>
                      <a:pt x="356" y="346"/>
                    </a:lnTo>
                    <a:lnTo>
                      <a:pt x="356" y="346"/>
                    </a:lnTo>
                    <a:lnTo>
                      <a:pt x="354" y="348"/>
                    </a:lnTo>
                    <a:lnTo>
                      <a:pt x="348" y="346"/>
                    </a:lnTo>
                    <a:lnTo>
                      <a:pt x="346" y="346"/>
                    </a:lnTo>
                    <a:lnTo>
                      <a:pt x="340" y="344"/>
                    </a:lnTo>
                    <a:lnTo>
                      <a:pt x="338" y="344"/>
                    </a:lnTo>
                    <a:lnTo>
                      <a:pt x="334" y="346"/>
                    </a:lnTo>
                    <a:lnTo>
                      <a:pt x="332" y="346"/>
                    </a:lnTo>
                    <a:lnTo>
                      <a:pt x="330" y="346"/>
                    </a:lnTo>
                    <a:lnTo>
                      <a:pt x="328" y="350"/>
                    </a:lnTo>
                    <a:lnTo>
                      <a:pt x="324" y="350"/>
                    </a:lnTo>
                    <a:lnTo>
                      <a:pt x="326" y="348"/>
                    </a:lnTo>
                    <a:lnTo>
                      <a:pt x="324" y="346"/>
                    </a:lnTo>
                    <a:lnTo>
                      <a:pt x="326" y="344"/>
                    </a:lnTo>
                    <a:lnTo>
                      <a:pt x="326" y="340"/>
                    </a:lnTo>
                    <a:lnTo>
                      <a:pt x="324" y="342"/>
                    </a:lnTo>
                    <a:lnTo>
                      <a:pt x="322" y="344"/>
                    </a:lnTo>
                    <a:lnTo>
                      <a:pt x="322" y="344"/>
                    </a:lnTo>
                    <a:lnTo>
                      <a:pt x="320" y="342"/>
                    </a:lnTo>
                    <a:lnTo>
                      <a:pt x="322" y="346"/>
                    </a:lnTo>
                    <a:lnTo>
                      <a:pt x="322" y="348"/>
                    </a:lnTo>
                    <a:lnTo>
                      <a:pt x="322" y="352"/>
                    </a:lnTo>
                    <a:lnTo>
                      <a:pt x="320" y="352"/>
                    </a:lnTo>
                    <a:lnTo>
                      <a:pt x="318" y="352"/>
                    </a:lnTo>
                    <a:lnTo>
                      <a:pt x="314" y="356"/>
                    </a:lnTo>
                    <a:lnTo>
                      <a:pt x="310" y="360"/>
                    </a:lnTo>
                    <a:lnTo>
                      <a:pt x="308" y="360"/>
                    </a:lnTo>
                    <a:lnTo>
                      <a:pt x="306" y="360"/>
                    </a:lnTo>
                    <a:lnTo>
                      <a:pt x="304" y="360"/>
                    </a:lnTo>
                    <a:lnTo>
                      <a:pt x="306" y="360"/>
                    </a:lnTo>
                    <a:lnTo>
                      <a:pt x="304" y="358"/>
                    </a:lnTo>
                    <a:lnTo>
                      <a:pt x="302" y="358"/>
                    </a:lnTo>
                    <a:lnTo>
                      <a:pt x="302" y="358"/>
                    </a:lnTo>
                    <a:lnTo>
                      <a:pt x="300" y="360"/>
                    </a:lnTo>
                    <a:lnTo>
                      <a:pt x="300" y="360"/>
                    </a:lnTo>
                    <a:lnTo>
                      <a:pt x="298" y="362"/>
                    </a:lnTo>
                    <a:lnTo>
                      <a:pt x="298" y="360"/>
                    </a:lnTo>
                    <a:lnTo>
                      <a:pt x="298" y="364"/>
                    </a:lnTo>
                    <a:lnTo>
                      <a:pt x="296" y="364"/>
                    </a:lnTo>
                    <a:lnTo>
                      <a:pt x="294" y="364"/>
                    </a:lnTo>
                    <a:lnTo>
                      <a:pt x="292" y="366"/>
                    </a:lnTo>
                    <a:lnTo>
                      <a:pt x="294" y="368"/>
                    </a:lnTo>
                    <a:lnTo>
                      <a:pt x="290" y="370"/>
                    </a:lnTo>
                    <a:lnTo>
                      <a:pt x="288" y="370"/>
                    </a:lnTo>
                    <a:lnTo>
                      <a:pt x="290" y="376"/>
                    </a:lnTo>
                    <a:lnTo>
                      <a:pt x="288" y="378"/>
                    </a:lnTo>
                    <a:lnTo>
                      <a:pt x="286" y="382"/>
                    </a:lnTo>
                    <a:lnTo>
                      <a:pt x="286" y="384"/>
                    </a:lnTo>
                    <a:lnTo>
                      <a:pt x="286" y="386"/>
                    </a:lnTo>
                    <a:lnTo>
                      <a:pt x="286" y="392"/>
                    </a:lnTo>
                    <a:lnTo>
                      <a:pt x="286" y="394"/>
                    </a:lnTo>
                    <a:lnTo>
                      <a:pt x="286" y="396"/>
                    </a:lnTo>
                    <a:lnTo>
                      <a:pt x="286" y="400"/>
                    </a:lnTo>
                    <a:lnTo>
                      <a:pt x="284" y="400"/>
                    </a:lnTo>
                    <a:lnTo>
                      <a:pt x="284" y="398"/>
                    </a:lnTo>
                    <a:lnTo>
                      <a:pt x="280" y="396"/>
                    </a:lnTo>
                    <a:lnTo>
                      <a:pt x="278" y="396"/>
                    </a:lnTo>
                    <a:lnTo>
                      <a:pt x="274" y="394"/>
                    </a:lnTo>
                    <a:lnTo>
                      <a:pt x="272" y="392"/>
                    </a:lnTo>
                    <a:lnTo>
                      <a:pt x="272" y="392"/>
                    </a:lnTo>
                    <a:lnTo>
                      <a:pt x="270" y="392"/>
                    </a:lnTo>
                    <a:lnTo>
                      <a:pt x="268" y="392"/>
                    </a:lnTo>
                    <a:lnTo>
                      <a:pt x="268" y="390"/>
                    </a:lnTo>
                    <a:lnTo>
                      <a:pt x="266" y="390"/>
                    </a:lnTo>
                    <a:lnTo>
                      <a:pt x="266" y="386"/>
                    </a:lnTo>
                    <a:lnTo>
                      <a:pt x="264" y="380"/>
                    </a:lnTo>
                    <a:lnTo>
                      <a:pt x="264" y="378"/>
                    </a:lnTo>
                    <a:lnTo>
                      <a:pt x="264" y="378"/>
                    </a:lnTo>
                    <a:lnTo>
                      <a:pt x="264" y="376"/>
                    </a:lnTo>
                    <a:lnTo>
                      <a:pt x="264" y="374"/>
                    </a:lnTo>
                    <a:lnTo>
                      <a:pt x="262" y="372"/>
                    </a:lnTo>
                    <a:lnTo>
                      <a:pt x="262" y="370"/>
                    </a:lnTo>
                    <a:lnTo>
                      <a:pt x="260" y="366"/>
                    </a:lnTo>
                    <a:lnTo>
                      <a:pt x="258" y="366"/>
                    </a:lnTo>
                    <a:lnTo>
                      <a:pt x="258" y="364"/>
                    </a:lnTo>
                    <a:lnTo>
                      <a:pt x="258" y="364"/>
                    </a:lnTo>
                    <a:lnTo>
                      <a:pt x="256" y="360"/>
                    </a:lnTo>
                    <a:lnTo>
                      <a:pt x="256" y="358"/>
                    </a:lnTo>
                    <a:lnTo>
                      <a:pt x="254" y="356"/>
                    </a:lnTo>
                    <a:lnTo>
                      <a:pt x="254" y="354"/>
                    </a:lnTo>
                    <a:lnTo>
                      <a:pt x="254" y="352"/>
                    </a:lnTo>
                    <a:lnTo>
                      <a:pt x="252" y="352"/>
                    </a:lnTo>
                    <a:lnTo>
                      <a:pt x="252" y="348"/>
                    </a:lnTo>
                    <a:lnTo>
                      <a:pt x="250" y="346"/>
                    </a:lnTo>
                    <a:lnTo>
                      <a:pt x="248" y="344"/>
                    </a:lnTo>
                    <a:lnTo>
                      <a:pt x="246" y="342"/>
                    </a:lnTo>
                    <a:lnTo>
                      <a:pt x="244" y="340"/>
                    </a:lnTo>
                    <a:lnTo>
                      <a:pt x="244" y="340"/>
                    </a:lnTo>
                    <a:lnTo>
                      <a:pt x="242" y="340"/>
                    </a:lnTo>
                    <a:lnTo>
                      <a:pt x="242" y="340"/>
                    </a:lnTo>
                    <a:lnTo>
                      <a:pt x="240" y="340"/>
                    </a:lnTo>
                    <a:lnTo>
                      <a:pt x="238" y="340"/>
                    </a:lnTo>
                    <a:lnTo>
                      <a:pt x="236" y="340"/>
                    </a:lnTo>
                    <a:lnTo>
                      <a:pt x="234" y="342"/>
                    </a:lnTo>
                    <a:lnTo>
                      <a:pt x="234" y="342"/>
                    </a:lnTo>
                    <a:lnTo>
                      <a:pt x="232" y="340"/>
                    </a:lnTo>
                    <a:lnTo>
                      <a:pt x="232" y="340"/>
                    </a:lnTo>
                    <a:lnTo>
                      <a:pt x="232" y="342"/>
                    </a:lnTo>
                    <a:lnTo>
                      <a:pt x="230" y="342"/>
                    </a:lnTo>
                    <a:lnTo>
                      <a:pt x="228" y="346"/>
                    </a:lnTo>
                    <a:lnTo>
                      <a:pt x="226" y="348"/>
                    </a:lnTo>
                    <a:lnTo>
                      <a:pt x="226" y="348"/>
                    </a:lnTo>
                    <a:lnTo>
                      <a:pt x="226" y="348"/>
                    </a:lnTo>
                    <a:lnTo>
                      <a:pt x="226" y="350"/>
                    </a:lnTo>
                    <a:lnTo>
                      <a:pt x="224" y="350"/>
                    </a:lnTo>
                    <a:lnTo>
                      <a:pt x="224" y="352"/>
                    </a:lnTo>
                    <a:lnTo>
                      <a:pt x="222" y="352"/>
                    </a:lnTo>
                    <a:lnTo>
                      <a:pt x="222" y="352"/>
                    </a:lnTo>
                    <a:lnTo>
                      <a:pt x="220" y="352"/>
                    </a:lnTo>
                    <a:lnTo>
                      <a:pt x="218" y="350"/>
                    </a:lnTo>
                    <a:lnTo>
                      <a:pt x="216" y="348"/>
                    </a:lnTo>
                    <a:lnTo>
                      <a:pt x="216" y="348"/>
                    </a:lnTo>
                    <a:lnTo>
                      <a:pt x="214" y="346"/>
                    </a:lnTo>
                    <a:lnTo>
                      <a:pt x="212" y="346"/>
                    </a:lnTo>
                    <a:lnTo>
                      <a:pt x="210" y="346"/>
                    </a:lnTo>
                    <a:lnTo>
                      <a:pt x="210" y="346"/>
                    </a:lnTo>
                    <a:lnTo>
                      <a:pt x="210" y="344"/>
                    </a:lnTo>
                    <a:lnTo>
                      <a:pt x="210" y="344"/>
                    </a:lnTo>
                    <a:lnTo>
                      <a:pt x="208" y="344"/>
                    </a:lnTo>
                    <a:lnTo>
                      <a:pt x="208" y="342"/>
                    </a:lnTo>
                    <a:lnTo>
                      <a:pt x="206" y="342"/>
                    </a:lnTo>
                    <a:lnTo>
                      <a:pt x="206" y="342"/>
                    </a:lnTo>
                    <a:lnTo>
                      <a:pt x="206" y="340"/>
                    </a:lnTo>
                    <a:lnTo>
                      <a:pt x="204" y="338"/>
                    </a:lnTo>
                    <a:lnTo>
                      <a:pt x="202" y="336"/>
                    </a:lnTo>
                    <a:lnTo>
                      <a:pt x="202" y="334"/>
                    </a:lnTo>
                    <a:lnTo>
                      <a:pt x="204" y="334"/>
                    </a:lnTo>
                    <a:lnTo>
                      <a:pt x="204" y="334"/>
                    </a:lnTo>
                    <a:lnTo>
                      <a:pt x="204" y="332"/>
                    </a:lnTo>
                    <a:lnTo>
                      <a:pt x="204" y="332"/>
                    </a:lnTo>
                    <a:lnTo>
                      <a:pt x="202" y="330"/>
                    </a:lnTo>
                    <a:lnTo>
                      <a:pt x="202" y="330"/>
                    </a:lnTo>
                    <a:lnTo>
                      <a:pt x="202" y="328"/>
                    </a:lnTo>
                    <a:lnTo>
                      <a:pt x="200" y="326"/>
                    </a:lnTo>
                    <a:lnTo>
                      <a:pt x="200" y="324"/>
                    </a:lnTo>
                    <a:lnTo>
                      <a:pt x="198" y="324"/>
                    </a:lnTo>
                    <a:lnTo>
                      <a:pt x="196" y="322"/>
                    </a:lnTo>
                    <a:lnTo>
                      <a:pt x="196" y="322"/>
                    </a:lnTo>
                    <a:lnTo>
                      <a:pt x="196" y="320"/>
                    </a:lnTo>
                    <a:lnTo>
                      <a:pt x="196" y="318"/>
                    </a:lnTo>
                    <a:lnTo>
                      <a:pt x="194" y="318"/>
                    </a:lnTo>
                    <a:lnTo>
                      <a:pt x="194" y="318"/>
                    </a:lnTo>
                    <a:lnTo>
                      <a:pt x="192" y="316"/>
                    </a:lnTo>
                    <a:lnTo>
                      <a:pt x="192" y="316"/>
                    </a:lnTo>
                    <a:lnTo>
                      <a:pt x="190" y="314"/>
                    </a:lnTo>
                    <a:lnTo>
                      <a:pt x="190" y="314"/>
                    </a:lnTo>
                    <a:lnTo>
                      <a:pt x="188" y="310"/>
                    </a:lnTo>
                    <a:lnTo>
                      <a:pt x="186" y="310"/>
                    </a:lnTo>
                    <a:lnTo>
                      <a:pt x="166" y="308"/>
                    </a:lnTo>
                    <a:lnTo>
                      <a:pt x="166" y="312"/>
                    </a:lnTo>
                    <a:lnTo>
                      <a:pt x="130" y="312"/>
                    </a:lnTo>
                    <a:lnTo>
                      <a:pt x="88" y="292"/>
                    </a:lnTo>
                    <a:lnTo>
                      <a:pt x="90" y="292"/>
                    </a:lnTo>
                    <a:lnTo>
                      <a:pt x="88" y="290"/>
                    </a:lnTo>
                    <a:lnTo>
                      <a:pt x="58" y="290"/>
                    </a:lnTo>
                    <a:lnTo>
                      <a:pt x="58" y="290"/>
                    </a:lnTo>
                    <a:lnTo>
                      <a:pt x="60" y="286"/>
                    </a:lnTo>
                    <a:lnTo>
                      <a:pt x="58" y="282"/>
                    </a:lnTo>
                    <a:lnTo>
                      <a:pt x="54" y="276"/>
                    </a:lnTo>
                    <a:lnTo>
                      <a:pt x="52" y="274"/>
                    </a:lnTo>
                    <a:lnTo>
                      <a:pt x="50" y="274"/>
                    </a:lnTo>
                    <a:lnTo>
                      <a:pt x="50" y="274"/>
                    </a:lnTo>
                    <a:lnTo>
                      <a:pt x="48" y="274"/>
                    </a:lnTo>
                    <a:lnTo>
                      <a:pt x="48" y="270"/>
                    </a:lnTo>
                    <a:lnTo>
                      <a:pt x="48" y="270"/>
                    </a:lnTo>
                    <a:lnTo>
                      <a:pt x="44" y="268"/>
                    </a:lnTo>
                    <a:lnTo>
                      <a:pt x="44" y="268"/>
                    </a:lnTo>
                    <a:lnTo>
                      <a:pt x="40" y="266"/>
                    </a:lnTo>
                    <a:lnTo>
                      <a:pt x="40" y="264"/>
                    </a:lnTo>
                    <a:lnTo>
                      <a:pt x="38" y="262"/>
                    </a:lnTo>
                    <a:lnTo>
                      <a:pt x="34" y="262"/>
                    </a:lnTo>
                    <a:lnTo>
                      <a:pt x="32" y="262"/>
                    </a:lnTo>
                    <a:lnTo>
                      <a:pt x="30" y="262"/>
                    </a:lnTo>
                    <a:lnTo>
                      <a:pt x="28" y="262"/>
                    </a:lnTo>
                    <a:lnTo>
                      <a:pt x="24" y="262"/>
                    </a:lnTo>
                    <a:lnTo>
                      <a:pt x="22" y="260"/>
                    </a:lnTo>
                    <a:lnTo>
                      <a:pt x="22" y="258"/>
                    </a:lnTo>
                    <a:lnTo>
                      <a:pt x="22" y="258"/>
                    </a:lnTo>
                    <a:lnTo>
                      <a:pt x="24" y="256"/>
                    </a:lnTo>
                    <a:lnTo>
                      <a:pt x="24" y="252"/>
                    </a:lnTo>
                    <a:lnTo>
                      <a:pt x="24" y="250"/>
                    </a:lnTo>
                    <a:lnTo>
                      <a:pt x="22" y="248"/>
                    </a:lnTo>
                    <a:lnTo>
                      <a:pt x="22" y="246"/>
                    </a:lnTo>
                    <a:lnTo>
                      <a:pt x="22" y="246"/>
                    </a:lnTo>
                    <a:lnTo>
                      <a:pt x="22" y="244"/>
                    </a:lnTo>
                    <a:lnTo>
                      <a:pt x="20" y="242"/>
                    </a:lnTo>
                    <a:lnTo>
                      <a:pt x="16" y="236"/>
                    </a:lnTo>
                    <a:lnTo>
                      <a:pt x="16" y="232"/>
                    </a:lnTo>
                    <a:lnTo>
                      <a:pt x="14" y="232"/>
                    </a:lnTo>
                    <a:lnTo>
                      <a:pt x="14" y="230"/>
                    </a:lnTo>
                    <a:lnTo>
                      <a:pt x="14" y="228"/>
                    </a:lnTo>
                    <a:lnTo>
                      <a:pt x="14" y="224"/>
                    </a:lnTo>
                    <a:lnTo>
                      <a:pt x="14" y="224"/>
                    </a:lnTo>
                    <a:lnTo>
                      <a:pt x="14" y="224"/>
                    </a:lnTo>
                    <a:lnTo>
                      <a:pt x="16" y="222"/>
                    </a:lnTo>
                    <a:lnTo>
                      <a:pt x="16" y="220"/>
                    </a:lnTo>
                    <a:lnTo>
                      <a:pt x="14" y="218"/>
                    </a:lnTo>
                    <a:lnTo>
                      <a:pt x="12" y="218"/>
                    </a:lnTo>
                    <a:lnTo>
                      <a:pt x="12" y="214"/>
                    </a:lnTo>
                    <a:lnTo>
                      <a:pt x="10" y="214"/>
                    </a:lnTo>
                    <a:lnTo>
                      <a:pt x="10" y="212"/>
                    </a:lnTo>
                    <a:lnTo>
                      <a:pt x="12" y="210"/>
                    </a:lnTo>
                    <a:lnTo>
                      <a:pt x="10" y="210"/>
                    </a:lnTo>
                    <a:lnTo>
                      <a:pt x="12" y="208"/>
                    </a:lnTo>
                    <a:lnTo>
                      <a:pt x="12" y="206"/>
                    </a:lnTo>
                    <a:lnTo>
                      <a:pt x="12" y="206"/>
                    </a:lnTo>
                    <a:lnTo>
                      <a:pt x="14" y="206"/>
                    </a:lnTo>
                    <a:lnTo>
                      <a:pt x="16" y="208"/>
                    </a:lnTo>
                    <a:lnTo>
                      <a:pt x="16" y="210"/>
                    </a:lnTo>
                    <a:lnTo>
                      <a:pt x="16" y="208"/>
                    </a:lnTo>
                    <a:lnTo>
                      <a:pt x="16" y="206"/>
                    </a:lnTo>
                    <a:lnTo>
                      <a:pt x="16" y="204"/>
                    </a:lnTo>
                    <a:lnTo>
                      <a:pt x="14" y="202"/>
                    </a:lnTo>
                    <a:lnTo>
                      <a:pt x="14" y="200"/>
                    </a:lnTo>
                    <a:lnTo>
                      <a:pt x="16" y="200"/>
                    </a:lnTo>
                    <a:lnTo>
                      <a:pt x="16" y="202"/>
                    </a:lnTo>
                    <a:lnTo>
                      <a:pt x="18" y="200"/>
                    </a:lnTo>
                    <a:lnTo>
                      <a:pt x="20" y="200"/>
                    </a:lnTo>
                    <a:lnTo>
                      <a:pt x="18" y="200"/>
                    </a:lnTo>
                    <a:lnTo>
                      <a:pt x="16" y="200"/>
                    </a:lnTo>
                    <a:lnTo>
                      <a:pt x="16" y="200"/>
                    </a:lnTo>
                    <a:lnTo>
                      <a:pt x="14" y="198"/>
                    </a:lnTo>
                    <a:lnTo>
                      <a:pt x="14" y="198"/>
                    </a:lnTo>
                    <a:lnTo>
                      <a:pt x="12" y="198"/>
                    </a:lnTo>
                    <a:lnTo>
                      <a:pt x="12" y="200"/>
                    </a:lnTo>
                    <a:lnTo>
                      <a:pt x="12" y="204"/>
                    </a:lnTo>
                    <a:lnTo>
                      <a:pt x="12" y="202"/>
                    </a:lnTo>
                    <a:lnTo>
                      <a:pt x="10" y="202"/>
                    </a:lnTo>
                    <a:lnTo>
                      <a:pt x="10" y="202"/>
                    </a:lnTo>
                    <a:lnTo>
                      <a:pt x="8" y="200"/>
                    </a:lnTo>
                    <a:lnTo>
                      <a:pt x="6" y="198"/>
                    </a:lnTo>
                    <a:lnTo>
                      <a:pt x="8" y="196"/>
                    </a:lnTo>
                    <a:lnTo>
                      <a:pt x="8" y="192"/>
                    </a:lnTo>
                    <a:lnTo>
                      <a:pt x="2" y="186"/>
                    </a:lnTo>
                    <a:lnTo>
                      <a:pt x="2" y="184"/>
                    </a:lnTo>
                    <a:lnTo>
                      <a:pt x="2" y="182"/>
                    </a:lnTo>
                    <a:lnTo>
                      <a:pt x="2" y="180"/>
                    </a:lnTo>
                    <a:lnTo>
                      <a:pt x="2" y="178"/>
                    </a:lnTo>
                    <a:lnTo>
                      <a:pt x="2" y="176"/>
                    </a:lnTo>
                    <a:lnTo>
                      <a:pt x="2" y="174"/>
                    </a:lnTo>
                    <a:lnTo>
                      <a:pt x="2" y="172"/>
                    </a:lnTo>
                    <a:lnTo>
                      <a:pt x="4" y="170"/>
                    </a:lnTo>
                    <a:lnTo>
                      <a:pt x="4" y="164"/>
                    </a:lnTo>
                    <a:lnTo>
                      <a:pt x="2" y="160"/>
                    </a:lnTo>
                    <a:lnTo>
                      <a:pt x="0" y="158"/>
                    </a:lnTo>
                    <a:lnTo>
                      <a:pt x="0" y="154"/>
                    </a:lnTo>
                    <a:lnTo>
                      <a:pt x="0" y="152"/>
                    </a:lnTo>
                    <a:lnTo>
                      <a:pt x="4" y="150"/>
                    </a:lnTo>
                    <a:lnTo>
                      <a:pt x="6" y="146"/>
                    </a:lnTo>
                    <a:lnTo>
                      <a:pt x="4" y="146"/>
                    </a:lnTo>
                    <a:lnTo>
                      <a:pt x="4" y="144"/>
                    </a:lnTo>
                    <a:lnTo>
                      <a:pt x="6" y="142"/>
                    </a:lnTo>
                    <a:lnTo>
                      <a:pt x="8" y="140"/>
                    </a:lnTo>
                    <a:lnTo>
                      <a:pt x="8" y="134"/>
                    </a:lnTo>
                    <a:lnTo>
                      <a:pt x="6" y="132"/>
                    </a:lnTo>
                    <a:lnTo>
                      <a:pt x="6" y="130"/>
                    </a:lnTo>
                    <a:lnTo>
                      <a:pt x="8" y="128"/>
                    </a:lnTo>
                    <a:lnTo>
                      <a:pt x="6" y="126"/>
                    </a:lnTo>
                    <a:lnTo>
                      <a:pt x="6" y="122"/>
                    </a:lnTo>
                    <a:lnTo>
                      <a:pt x="8" y="118"/>
                    </a:lnTo>
                    <a:lnTo>
                      <a:pt x="8" y="114"/>
                    </a:lnTo>
                    <a:lnTo>
                      <a:pt x="8" y="110"/>
                    </a:lnTo>
                    <a:lnTo>
                      <a:pt x="12" y="108"/>
                    </a:lnTo>
                    <a:lnTo>
                      <a:pt x="12" y="104"/>
                    </a:lnTo>
                    <a:lnTo>
                      <a:pt x="14" y="102"/>
                    </a:lnTo>
                    <a:lnTo>
                      <a:pt x="14" y="100"/>
                    </a:lnTo>
                    <a:lnTo>
                      <a:pt x="16" y="96"/>
                    </a:lnTo>
                    <a:lnTo>
                      <a:pt x="18" y="94"/>
                    </a:lnTo>
                    <a:lnTo>
                      <a:pt x="20" y="86"/>
                    </a:lnTo>
                    <a:lnTo>
                      <a:pt x="22" y="82"/>
                    </a:lnTo>
                    <a:lnTo>
                      <a:pt x="22" y="76"/>
                    </a:lnTo>
                    <a:lnTo>
                      <a:pt x="26" y="68"/>
                    </a:lnTo>
                    <a:lnTo>
                      <a:pt x="28" y="66"/>
                    </a:lnTo>
                    <a:lnTo>
                      <a:pt x="30" y="62"/>
                    </a:lnTo>
                    <a:lnTo>
                      <a:pt x="30" y="60"/>
                    </a:lnTo>
                    <a:lnTo>
                      <a:pt x="30" y="58"/>
                    </a:lnTo>
                    <a:lnTo>
                      <a:pt x="32" y="54"/>
                    </a:lnTo>
                    <a:lnTo>
                      <a:pt x="32" y="54"/>
                    </a:lnTo>
                    <a:lnTo>
                      <a:pt x="32" y="52"/>
                    </a:lnTo>
                    <a:lnTo>
                      <a:pt x="34" y="54"/>
                    </a:lnTo>
                    <a:lnTo>
                      <a:pt x="38" y="54"/>
                    </a:lnTo>
                    <a:lnTo>
                      <a:pt x="40" y="54"/>
                    </a:lnTo>
                    <a:lnTo>
                      <a:pt x="42" y="54"/>
                    </a:lnTo>
                    <a:lnTo>
                      <a:pt x="44" y="56"/>
                    </a:lnTo>
                    <a:lnTo>
                      <a:pt x="44" y="58"/>
                    </a:lnTo>
                    <a:lnTo>
                      <a:pt x="44" y="56"/>
                    </a:lnTo>
                    <a:lnTo>
                      <a:pt x="44" y="54"/>
                    </a:lnTo>
                    <a:lnTo>
                      <a:pt x="40" y="54"/>
                    </a:lnTo>
                    <a:lnTo>
                      <a:pt x="38" y="52"/>
                    </a:lnTo>
                    <a:lnTo>
                      <a:pt x="36" y="52"/>
                    </a:lnTo>
                    <a:lnTo>
                      <a:pt x="32" y="50"/>
                    </a:lnTo>
                    <a:lnTo>
                      <a:pt x="32" y="50"/>
                    </a:lnTo>
                    <a:lnTo>
                      <a:pt x="32" y="48"/>
                    </a:lnTo>
                    <a:lnTo>
                      <a:pt x="34" y="48"/>
                    </a:lnTo>
                    <a:lnTo>
                      <a:pt x="34" y="46"/>
                    </a:lnTo>
                    <a:lnTo>
                      <a:pt x="34" y="46"/>
                    </a:lnTo>
                    <a:lnTo>
                      <a:pt x="36" y="42"/>
                    </a:lnTo>
                    <a:lnTo>
                      <a:pt x="34" y="42"/>
                    </a:lnTo>
                    <a:lnTo>
                      <a:pt x="32" y="40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6" y="38"/>
                    </a:lnTo>
                    <a:lnTo>
                      <a:pt x="36" y="36"/>
                    </a:lnTo>
                    <a:lnTo>
                      <a:pt x="34" y="36"/>
                    </a:lnTo>
                    <a:lnTo>
                      <a:pt x="34" y="34"/>
                    </a:lnTo>
                    <a:lnTo>
                      <a:pt x="34" y="32"/>
                    </a:lnTo>
                    <a:lnTo>
                      <a:pt x="34" y="28"/>
                    </a:lnTo>
                    <a:lnTo>
                      <a:pt x="34" y="22"/>
                    </a:lnTo>
                    <a:lnTo>
                      <a:pt x="34" y="18"/>
                    </a:lnTo>
                    <a:lnTo>
                      <a:pt x="34" y="16"/>
                    </a:lnTo>
                    <a:lnTo>
                      <a:pt x="36" y="12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42" y="14"/>
                    </a:lnTo>
                    <a:lnTo>
                      <a:pt x="44" y="16"/>
                    </a:lnTo>
                    <a:lnTo>
                      <a:pt x="50" y="16"/>
                    </a:lnTo>
                    <a:lnTo>
                      <a:pt x="52" y="16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56" y="20"/>
                    </a:lnTo>
                    <a:lnTo>
                      <a:pt x="56" y="22"/>
                    </a:lnTo>
                    <a:lnTo>
                      <a:pt x="54" y="22"/>
                    </a:lnTo>
                    <a:lnTo>
                      <a:pt x="50" y="24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4" y="24"/>
                    </a:lnTo>
                    <a:lnTo>
                      <a:pt x="56" y="22"/>
                    </a:lnTo>
                    <a:lnTo>
                      <a:pt x="58" y="22"/>
                    </a:lnTo>
                    <a:lnTo>
                      <a:pt x="58" y="24"/>
                    </a:lnTo>
                    <a:lnTo>
                      <a:pt x="56" y="26"/>
                    </a:lnTo>
                    <a:lnTo>
                      <a:pt x="54" y="28"/>
                    </a:lnTo>
                    <a:lnTo>
                      <a:pt x="54" y="32"/>
                    </a:lnTo>
                    <a:lnTo>
                      <a:pt x="54" y="32"/>
                    </a:lnTo>
                    <a:lnTo>
                      <a:pt x="54" y="30"/>
                    </a:lnTo>
                    <a:lnTo>
                      <a:pt x="52" y="32"/>
                    </a:lnTo>
                    <a:lnTo>
                      <a:pt x="50" y="30"/>
                    </a:lnTo>
                    <a:lnTo>
                      <a:pt x="50" y="32"/>
                    </a:lnTo>
                    <a:lnTo>
                      <a:pt x="50" y="34"/>
                    </a:lnTo>
                    <a:lnTo>
                      <a:pt x="52" y="36"/>
                    </a:lnTo>
                    <a:lnTo>
                      <a:pt x="54" y="34"/>
                    </a:lnTo>
                    <a:lnTo>
                      <a:pt x="56" y="32"/>
                    </a:lnTo>
                    <a:lnTo>
                      <a:pt x="56" y="30"/>
                    </a:lnTo>
                    <a:lnTo>
                      <a:pt x="56" y="26"/>
                    </a:lnTo>
                    <a:lnTo>
                      <a:pt x="58" y="26"/>
                    </a:lnTo>
                    <a:lnTo>
                      <a:pt x="58" y="22"/>
                    </a:lnTo>
                    <a:lnTo>
                      <a:pt x="62" y="22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2" y="16"/>
                    </a:lnTo>
                    <a:lnTo>
                      <a:pt x="62" y="16"/>
                    </a:lnTo>
                    <a:lnTo>
                      <a:pt x="62" y="12"/>
                    </a:lnTo>
                    <a:lnTo>
                      <a:pt x="64" y="12"/>
                    </a:lnTo>
                    <a:lnTo>
                      <a:pt x="62" y="12"/>
                    </a:lnTo>
                    <a:lnTo>
                      <a:pt x="62" y="8"/>
                    </a:lnTo>
                    <a:lnTo>
                      <a:pt x="64" y="8"/>
                    </a:lnTo>
                    <a:lnTo>
                      <a:pt x="64" y="6"/>
                    </a:lnTo>
                    <a:lnTo>
                      <a:pt x="60" y="4"/>
                    </a:lnTo>
                    <a:lnTo>
                      <a:pt x="60" y="0"/>
                    </a:lnTo>
                    <a:close/>
                    <a:moveTo>
                      <a:pt x="638" y="174"/>
                    </a:moveTo>
                    <a:lnTo>
                      <a:pt x="638" y="176"/>
                    </a:lnTo>
                    <a:lnTo>
                      <a:pt x="640" y="174"/>
                    </a:lnTo>
                    <a:lnTo>
                      <a:pt x="642" y="174"/>
                    </a:lnTo>
                    <a:lnTo>
                      <a:pt x="642" y="174"/>
                    </a:lnTo>
                    <a:lnTo>
                      <a:pt x="642" y="172"/>
                    </a:lnTo>
                    <a:lnTo>
                      <a:pt x="640" y="172"/>
                    </a:lnTo>
                    <a:lnTo>
                      <a:pt x="640" y="174"/>
                    </a:lnTo>
                    <a:lnTo>
                      <a:pt x="638" y="174"/>
                    </a:lnTo>
                    <a:close/>
                    <a:moveTo>
                      <a:pt x="600" y="184"/>
                    </a:moveTo>
                    <a:lnTo>
                      <a:pt x="600" y="186"/>
                    </a:lnTo>
                    <a:lnTo>
                      <a:pt x="602" y="184"/>
                    </a:lnTo>
                    <a:lnTo>
                      <a:pt x="602" y="184"/>
                    </a:lnTo>
                    <a:lnTo>
                      <a:pt x="606" y="184"/>
                    </a:lnTo>
                    <a:lnTo>
                      <a:pt x="608" y="182"/>
                    </a:lnTo>
                    <a:lnTo>
                      <a:pt x="612" y="182"/>
                    </a:lnTo>
                    <a:lnTo>
                      <a:pt x="614" y="182"/>
                    </a:lnTo>
                    <a:lnTo>
                      <a:pt x="618" y="182"/>
                    </a:lnTo>
                    <a:lnTo>
                      <a:pt x="618" y="180"/>
                    </a:lnTo>
                    <a:lnTo>
                      <a:pt x="620" y="182"/>
                    </a:lnTo>
                    <a:lnTo>
                      <a:pt x="622" y="180"/>
                    </a:lnTo>
                    <a:lnTo>
                      <a:pt x="624" y="178"/>
                    </a:lnTo>
                    <a:lnTo>
                      <a:pt x="622" y="180"/>
                    </a:lnTo>
                    <a:lnTo>
                      <a:pt x="620" y="178"/>
                    </a:lnTo>
                    <a:lnTo>
                      <a:pt x="618" y="180"/>
                    </a:lnTo>
                    <a:lnTo>
                      <a:pt x="618" y="178"/>
                    </a:lnTo>
                    <a:lnTo>
                      <a:pt x="620" y="178"/>
                    </a:lnTo>
                    <a:lnTo>
                      <a:pt x="620" y="178"/>
                    </a:lnTo>
                    <a:lnTo>
                      <a:pt x="616" y="178"/>
                    </a:lnTo>
                    <a:lnTo>
                      <a:pt x="612" y="178"/>
                    </a:lnTo>
                    <a:lnTo>
                      <a:pt x="610" y="180"/>
                    </a:lnTo>
                    <a:lnTo>
                      <a:pt x="606" y="180"/>
                    </a:lnTo>
                    <a:lnTo>
                      <a:pt x="604" y="180"/>
                    </a:lnTo>
                    <a:lnTo>
                      <a:pt x="600" y="182"/>
                    </a:lnTo>
                    <a:lnTo>
                      <a:pt x="600" y="184"/>
                    </a:lnTo>
                    <a:lnTo>
                      <a:pt x="600" y="184"/>
                    </a:lnTo>
                    <a:lnTo>
                      <a:pt x="600" y="184"/>
                    </a:lnTo>
                    <a:close/>
                    <a:moveTo>
                      <a:pt x="60" y="12"/>
                    </a:moveTo>
                    <a:lnTo>
                      <a:pt x="58" y="14"/>
                    </a:lnTo>
                    <a:lnTo>
                      <a:pt x="58" y="18"/>
                    </a:lnTo>
                    <a:lnTo>
                      <a:pt x="60" y="20"/>
                    </a:lnTo>
                    <a:lnTo>
                      <a:pt x="60" y="20"/>
                    </a:lnTo>
                    <a:lnTo>
                      <a:pt x="58" y="16"/>
                    </a:lnTo>
                    <a:lnTo>
                      <a:pt x="60" y="14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  <a:moveTo>
                      <a:pt x="294" y="370"/>
                    </a:moveTo>
                    <a:lnTo>
                      <a:pt x="294" y="370"/>
                    </a:lnTo>
                    <a:lnTo>
                      <a:pt x="296" y="366"/>
                    </a:lnTo>
                    <a:lnTo>
                      <a:pt x="298" y="364"/>
                    </a:lnTo>
                    <a:lnTo>
                      <a:pt x="296" y="366"/>
                    </a:lnTo>
                    <a:lnTo>
                      <a:pt x="294" y="370"/>
                    </a:lnTo>
                    <a:close/>
                    <a:moveTo>
                      <a:pt x="290" y="376"/>
                    </a:moveTo>
                    <a:lnTo>
                      <a:pt x="292" y="376"/>
                    </a:lnTo>
                    <a:lnTo>
                      <a:pt x="292" y="374"/>
                    </a:lnTo>
                    <a:lnTo>
                      <a:pt x="292" y="372"/>
                    </a:lnTo>
                    <a:lnTo>
                      <a:pt x="290" y="376"/>
                    </a:lnTo>
                    <a:close/>
                    <a:moveTo>
                      <a:pt x="290" y="394"/>
                    </a:moveTo>
                    <a:lnTo>
                      <a:pt x="288" y="390"/>
                    </a:lnTo>
                    <a:lnTo>
                      <a:pt x="288" y="384"/>
                    </a:lnTo>
                    <a:lnTo>
                      <a:pt x="290" y="378"/>
                    </a:lnTo>
                    <a:lnTo>
                      <a:pt x="288" y="384"/>
                    </a:lnTo>
                    <a:lnTo>
                      <a:pt x="288" y="388"/>
                    </a:lnTo>
                    <a:lnTo>
                      <a:pt x="290" y="394"/>
                    </a:lnTo>
                    <a:lnTo>
                      <a:pt x="290" y="394"/>
                    </a:lnTo>
                    <a:close/>
                  </a:path>
                </a:pathLst>
              </a:custGeom>
              <a:grpFill/>
              <a:ln w="6350">
                <a:solidFill>
                  <a:srgbClr val="F6AA16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53" name="Greenland">
              <a:extLst>
                <a:ext uri="{FF2B5EF4-FFF2-40B4-BE49-F238E27FC236}">
                  <a16:creationId xmlns:a16="http://schemas.microsoft.com/office/drawing/2014/main" id="{C7625FBE-513A-42D8-8BD6-9CB08E1A97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4814" y="1497087"/>
              <a:ext cx="999035" cy="1278458"/>
            </a:xfrm>
            <a:custGeom>
              <a:avLst/>
              <a:gdLst>
                <a:gd name="T0" fmla="*/ 130 w 522"/>
                <a:gd name="T1" fmla="*/ 642 h 668"/>
                <a:gd name="T2" fmla="*/ 102 w 522"/>
                <a:gd name="T3" fmla="*/ 616 h 668"/>
                <a:gd name="T4" fmla="*/ 88 w 522"/>
                <a:gd name="T5" fmla="*/ 582 h 668"/>
                <a:gd name="T6" fmla="*/ 82 w 522"/>
                <a:gd name="T7" fmla="*/ 566 h 668"/>
                <a:gd name="T8" fmla="*/ 92 w 522"/>
                <a:gd name="T9" fmla="*/ 530 h 668"/>
                <a:gd name="T10" fmla="*/ 86 w 522"/>
                <a:gd name="T11" fmla="*/ 512 h 668"/>
                <a:gd name="T12" fmla="*/ 108 w 522"/>
                <a:gd name="T13" fmla="*/ 494 h 668"/>
                <a:gd name="T14" fmla="*/ 112 w 522"/>
                <a:gd name="T15" fmla="*/ 486 h 668"/>
                <a:gd name="T16" fmla="*/ 122 w 522"/>
                <a:gd name="T17" fmla="*/ 458 h 668"/>
                <a:gd name="T18" fmla="*/ 126 w 522"/>
                <a:gd name="T19" fmla="*/ 432 h 668"/>
                <a:gd name="T20" fmla="*/ 124 w 522"/>
                <a:gd name="T21" fmla="*/ 398 h 668"/>
                <a:gd name="T22" fmla="*/ 94 w 522"/>
                <a:gd name="T23" fmla="*/ 390 h 668"/>
                <a:gd name="T24" fmla="*/ 104 w 522"/>
                <a:gd name="T25" fmla="*/ 332 h 668"/>
                <a:gd name="T26" fmla="*/ 82 w 522"/>
                <a:gd name="T27" fmla="*/ 258 h 668"/>
                <a:gd name="T28" fmla="*/ 18 w 522"/>
                <a:gd name="T29" fmla="*/ 228 h 668"/>
                <a:gd name="T30" fmla="*/ 52 w 522"/>
                <a:gd name="T31" fmla="*/ 196 h 668"/>
                <a:gd name="T32" fmla="*/ 20 w 522"/>
                <a:gd name="T33" fmla="*/ 154 h 668"/>
                <a:gd name="T34" fmla="*/ 102 w 522"/>
                <a:gd name="T35" fmla="*/ 114 h 668"/>
                <a:gd name="T36" fmla="*/ 136 w 522"/>
                <a:gd name="T37" fmla="*/ 78 h 668"/>
                <a:gd name="T38" fmla="*/ 206 w 522"/>
                <a:gd name="T39" fmla="*/ 42 h 668"/>
                <a:gd name="T40" fmla="*/ 240 w 522"/>
                <a:gd name="T41" fmla="*/ 74 h 668"/>
                <a:gd name="T42" fmla="*/ 280 w 522"/>
                <a:gd name="T43" fmla="*/ 70 h 668"/>
                <a:gd name="T44" fmla="*/ 298 w 522"/>
                <a:gd name="T45" fmla="*/ 26 h 668"/>
                <a:gd name="T46" fmla="*/ 352 w 522"/>
                <a:gd name="T47" fmla="*/ 2 h 668"/>
                <a:gd name="T48" fmla="*/ 382 w 522"/>
                <a:gd name="T49" fmla="*/ 28 h 668"/>
                <a:gd name="T50" fmla="*/ 412 w 522"/>
                <a:gd name="T51" fmla="*/ 34 h 668"/>
                <a:gd name="T52" fmla="*/ 460 w 522"/>
                <a:gd name="T53" fmla="*/ 70 h 668"/>
                <a:gd name="T54" fmla="*/ 360 w 522"/>
                <a:gd name="T55" fmla="*/ 86 h 668"/>
                <a:gd name="T56" fmla="*/ 438 w 522"/>
                <a:gd name="T57" fmla="*/ 96 h 668"/>
                <a:gd name="T58" fmla="*/ 452 w 522"/>
                <a:gd name="T59" fmla="*/ 118 h 668"/>
                <a:gd name="T60" fmla="*/ 502 w 522"/>
                <a:gd name="T61" fmla="*/ 132 h 668"/>
                <a:gd name="T62" fmla="*/ 456 w 522"/>
                <a:gd name="T63" fmla="*/ 156 h 668"/>
                <a:gd name="T64" fmla="*/ 436 w 522"/>
                <a:gd name="T65" fmla="*/ 236 h 668"/>
                <a:gd name="T66" fmla="*/ 434 w 522"/>
                <a:gd name="T67" fmla="*/ 270 h 668"/>
                <a:gd name="T68" fmla="*/ 434 w 522"/>
                <a:gd name="T69" fmla="*/ 302 h 668"/>
                <a:gd name="T70" fmla="*/ 420 w 522"/>
                <a:gd name="T71" fmla="*/ 328 h 668"/>
                <a:gd name="T72" fmla="*/ 420 w 522"/>
                <a:gd name="T73" fmla="*/ 360 h 668"/>
                <a:gd name="T74" fmla="*/ 382 w 522"/>
                <a:gd name="T75" fmla="*/ 364 h 668"/>
                <a:gd name="T76" fmla="*/ 366 w 522"/>
                <a:gd name="T77" fmla="*/ 384 h 668"/>
                <a:gd name="T78" fmla="*/ 402 w 522"/>
                <a:gd name="T79" fmla="*/ 418 h 668"/>
                <a:gd name="T80" fmla="*/ 382 w 522"/>
                <a:gd name="T81" fmla="*/ 442 h 668"/>
                <a:gd name="T82" fmla="*/ 348 w 522"/>
                <a:gd name="T83" fmla="*/ 432 h 668"/>
                <a:gd name="T84" fmla="*/ 372 w 522"/>
                <a:gd name="T85" fmla="*/ 452 h 668"/>
                <a:gd name="T86" fmla="*/ 356 w 522"/>
                <a:gd name="T87" fmla="*/ 490 h 668"/>
                <a:gd name="T88" fmla="*/ 296 w 522"/>
                <a:gd name="T89" fmla="*/ 494 h 668"/>
                <a:gd name="T90" fmla="*/ 250 w 522"/>
                <a:gd name="T91" fmla="*/ 546 h 668"/>
                <a:gd name="T92" fmla="*/ 208 w 522"/>
                <a:gd name="T93" fmla="*/ 552 h 668"/>
                <a:gd name="T94" fmla="*/ 184 w 522"/>
                <a:gd name="T95" fmla="*/ 592 h 668"/>
                <a:gd name="T96" fmla="*/ 172 w 522"/>
                <a:gd name="T97" fmla="*/ 620 h 668"/>
                <a:gd name="T98" fmla="*/ 152 w 522"/>
                <a:gd name="T99" fmla="*/ 652 h 668"/>
                <a:gd name="T100" fmla="*/ 176 w 522"/>
                <a:gd name="T101" fmla="*/ 614 h 668"/>
                <a:gd name="T102" fmla="*/ 386 w 522"/>
                <a:gd name="T103" fmla="*/ 470 h 668"/>
                <a:gd name="T104" fmla="*/ 386 w 522"/>
                <a:gd name="T105" fmla="*/ 384 h 668"/>
                <a:gd name="T106" fmla="*/ 428 w 522"/>
                <a:gd name="T107" fmla="*/ 348 h 668"/>
                <a:gd name="T108" fmla="*/ 448 w 522"/>
                <a:gd name="T109" fmla="*/ 282 h 668"/>
                <a:gd name="T110" fmla="*/ 480 w 522"/>
                <a:gd name="T111" fmla="*/ 98 h 668"/>
                <a:gd name="T112" fmla="*/ 292 w 522"/>
                <a:gd name="T113" fmla="*/ 30 h 668"/>
                <a:gd name="T114" fmla="*/ 234 w 522"/>
                <a:gd name="T115" fmla="*/ 48 h 668"/>
                <a:gd name="T116" fmla="*/ 98 w 522"/>
                <a:gd name="T117" fmla="*/ 312 h 668"/>
                <a:gd name="T118" fmla="*/ 104 w 522"/>
                <a:gd name="T119" fmla="*/ 360 h 668"/>
                <a:gd name="T120" fmla="*/ 118 w 522"/>
                <a:gd name="T121" fmla="*/ 646 h 668"/>
                <a:gd name="T122" fmla="*/ 102 w 522"/>
                <a:gd name="T123" fmla="*/ 480 h 668"/>
                <a:gd name="T124" fmla="*/ 116 w 522"/>
                <a:gd name="T125" fmla="*/ 444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668">
                  <a:moveTo>
                    <a:pt x="156" y="662"/>
                  </a:moveTo>
                  <a:lnTo>
                    <a:pt x="150" y="660"/>
                  </a:lnTo>
                  <a:lnTo>
                    <a:pt x="146" y="660"/>
                  </a:lnTo>
                  <a:lnTo>
                    <a:pt x="146" y="658"/>
                  </a:lnTo>
                  <a:lnTo>
                    <a:pt x="146" y="656"/>
                  </a:lnTo>
                  <a:lnTo>
                    <a:pt x="148" y="656"/>
                  </a:lnTo>
                  <a:lnTo>
                    <a:pt x="148" y="656"/>
                  </a:lnTo>
                  <a:lnTo>
                    <a:pt x="146" y="654"/>
                  </a:lnTo>
                  <a:lnTo>
                    <a:pt x="144" y="656"/>
                  </a:lnTo>
                  <a:lnTo>
                    <a:pt x="144" y="656"/>
                  </a:lnTo>
                  <a:lnTo>
                    <a:pt x="144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62"/>
                  </a:lnTo>
                  <a:lnTo>
                    <a:pt x="140" y="662"/>
                  </a:lnTo>
                  <a:lnTo>
                    <a:pt x="138" y="662"/>
                  </a:lnTo>
                  <a:lnTo>
                    <a:pt x="140" y="660"/>
                  </a:lnTo>
                  <a:lnTo>
                    <a:pt x="140" y="658"/>
                  </a:lnTo>
                  <a:lnTo>
                    <a:pt x="140" y="656"/>
                  </a:lnTo>
                  <a:lnTo>
                    <a:pt x="142" y="654"/>
                  </a:lnTo>
                  <a:lnTo>
                    <a:pt x="142" y="654"/>
                  </a:lnTo>
                  <a:lnTo>
                    <a:pt x="140" y="654"/>
                  </a:lnTo>
                  <a:lnTo>
                    <a:pt x="138" y="658"/>
                  </a:lnTo>
                  <a:lnTo>
                    <a:pt x="136" y="660"/>
                  </a:lnTo>
                  <a:lnTo>
                    <a:pt x="136" y="660"/>
                  </a:lnTo>
                  <a:lnTo>
                    <a:pt x="136" y="658"/>
                  </a:lnTo>
                  <a:lnTo>
                    <a:pt x="138" y="656"/>
                  </a:lnTo>
                  <a:lnTo>
                    <a:pt x="138" y="654"/>
                  </a:lnTo>
                  <a:lnTo>
                    <a:pt x="140" y="652"/>
                  </a:lnTo>
                  <a:lnTo>
                    <a:pt x="138" y="652"/>
                  </a:lnTo>
                  <a:lnTo>
                    <a:pt x="138" y="652"/>
                  </a:lnTo>
                  <a:lnTo>
                    <a:pt x="136" y="654"/>
                  </a:lnTo>
                  <a:lnTo>
                    <a:pt x="136" y="654"/>
                  </a:lnTo>
                  <a:lnTo>
                    <a:pt x="134" y="654"/>
                  </a:lnTo>
                  <a:lnTo>
                    <a:pt x="136" y="652"/>
                  </a:lnTo>
                  <a:lnTo>
                    <a:pt x="136" y="650"/>
                  </a:lnTo>
                  <a:lnTo>
                    <a:pt x="136" y="650"/>
                  </a:lnTo>
                  <a:lnTo>
                    <a:pt x="136" y="650"/>
                  </a:lnTo>
                  <a:lnTo>
                    <a:pt x="134" y="652"/>
                  </a:lnTo>
                  <a:lnTo>
                    <a:pt x="134" y="652"/>
                  </a:lnTo>
                  <a:lnTo>
                    <a:pt x="132" y="654"/>
                  </a:lnTo>
                  <a:lnTo>
                    <a:pt x="132" y="652"/>
                  </a:lnTo>
                  <a:lnTo>
                    <a:pt x="132" y="650"/>
                  </a:lnTo>
                  <a:lnTo>
                    <a:pt x="130" y="650"/>
                  </a:lnTo>
                  <a:lnTo>
                    <a:pt x="130" y="652"/>
                  </a:lnTo>
                  <a:lnTo>
                    <a:pt x="128" y="652"/>
                  </a:lnTo>
                  <a:lnTo>
                    <a:pt x="128" y="650"/>
                  </a:lnTo>
                  <a:lnTo>
                    <a:pt x="132" y="648"/>
                  </a:lnTo>
                  <a:lnTo>
                    <a:pt x="132" y="646"/>
                  </a:lnTo>
                  <a:lnTo>
                    <a:pt x="134" y="646"/>
                  </a:lnTo>
                  <a:lnTo>
                    <a:pt x="136" y="644"/>
                  </a:lnTo>
                  <a:lnTo>
                    <a:pt x="136" y="644"/>
                  </a:lnTo>
                  <a:lnTo>
                    <a:pt x="134" y="646"/>
                  </a:lnTo>
                  <a:lnTo>
                    <a:pt x="132" y="646"/>
                  </a:lnTo>
                  <a:lnTo>
                    <a:pt x="130" y="646"/>
                  </a:lnTo>
                  <a:lnTo>
                    <a:pt x="132" y="644"/>
                  </a:lnTo>
                  <a:lnTo>
                    <a:pt x="134" y="644"/>
                  </a:lnTo>
                  <a:lnTo>
                    <a:pt x="136" y="642"/>
                  </a:lnTo>
                  <a:lnTo>
                    <a:pt x="138" y="642"/>
                  </a:lnTo>
                  <a:lnTo>
                    <a:pt x="140" y="640"/>
                  </a:lnTo>
                  <a:lnTo>
                    <a:pt x="140" y="640"/>
                  </a:lnTo>
                  <a:lnTo>
                    <a:pt x="138" y="638"/>
                  </a:lnTo>
                  <a:lnTo>
                    <a:pt x="138" y="638"/>
                  </a:lnTo>
                  <a:lnTo>
                    <a:pt x="136" y="640"/>
                  </a:lnTo>
                  <a:lnTo>
                    <a:pt x="132" y="642"/>
                  </a:lnTo>
                  <a:lnTo>
                    <a:pt x="128" y="644"/>
                  </a:lnTo>
                  <a:lnTo>
                    <a:pt x="128" y="642"/>
                  </a:lnTo>
                  <a:lnTo>
                    <a:pt x="130" y="642"/>
                  </a:lnTo>
                  <a:lnTo>
                    <a:pt x="130" y="642"/>
                  </a:lnTo>
                  <a:lnTo>
                    <a:pt x="132" y="640"/>
                  </a:lnTo>
                  <a:lnTo>
                    <a:pt x="134" y="638"/>
                  </a:lnTo>
                  <a:lnTo>
                    <a:pt x="132" y="636"/>
                  </a:lnTo>
                  <a:lnTo>
                    <a:pt x="130" y="634"/>
                  </a:lnTo>
                  <a:lnTo>
                    <a:pt x="130" y="636"/>
                  </a:lnTo>
                  <a:lnTo>
                    <a:pt x="130" y="638"/>
                  </a:lnTo>
                  <a:lnTo>
                    <a:pt x="130" y="638"/>
                  </a:lnTo>
                  <a:lnTo>
                    <a:pt x="130" y="640"/>
                  </a:lnTo>
                  <a:lnTo>
                    <a:pt x="128" y="640"/>
                  </a:lnTo>
                  <a:lnTo>
                    <a:pt x="128" y="640"/>
                  </a:lnTo>
                  <a:lnTo>
                    <a:pt x="126" y="640"/>
                  </a:lnTo>
                  <a:lnTo>
                    <a:pt x="124" y="640"/>
                  </a:lnTo>
                  <a:lnTo>
                    <a:pt x="122" y="640"/>
                  </a:lnTo>
                  <a:lnTo>
                    <a:pt x="122" y="642"/>
                  </a:lnTo>
                  <a:lnTo>
                    <a:pt x="122" y="642"/>
                  </a:lnTo>
                  <a:lnTo>
                    <a:pt x="120" y="642"/>
                  </a:lnTo>
                  <a:lnTo>
                    <a:pt x="118" y="642"/>
                  </a:lnTo>
                  <a:lnTo>
                    <a:pt x="116" y="642"/>
                  </a:lnTo>
                  <a:lnTo>
                    <a:pt x="114" y="644"/>
                  </a:lnTo>
                  <a:lnTo>
                    <a:pt x="114" y="642"/>
                  </a:lnTo>
                  <a:lnTo>
                    <a:pt x="112" y="644"/>
                  </a:lnTo>
                  <a:lnTo>
                    <a:pt x="112" y="644"/>
                  </a:lnTo>
                  <a:lnTo>
                    <a:pt x="114" y="646"/>
                  </a:lnTo>
                  <a:lnTo>
                    <a:pt x="112" y="646"/>
                  </a:lnTo>
                  <a:lnTo>
                    <a:pt x="108" y="646"/>
                  </a:lnTo>
                  <a:lnTo>
                    <a:pt x="108" y="644"/>
                  </a:lnTo>
                  <a:lnTo>
                    <a:pt x="110" y="642"/>
                  </a:lnTo>
                  <a:lnTo>
                    <a:pt x="112" y="642"/>
                  </a:lnTo>
                  <a:lnTo>
                    <a:pt x="112" y="640"/>
                  </a:lnTo>
                  <a:lnTo>
                    <a:pt x="112" y="640"/>
                  </a:lnTo>
                  <a:lnTo>
                    <a:pt x="110" y="640"/>
                  </a:lnTo>
                  <a:lnTo>
                    <a:pt x="110" y="636"/>
                  </a:lnTo>
                  <a:lnTo>
                    <a:pt x="108" y="636"/>
                  </a:lnTo>
                  <a:lnTo>
                    <a:pt x="108" y="634"/>
                  </a:lnTo>
                  <a:lnTo>
                    <a:pt x="108" y="634"/>
                  </a:lnTo>
                  <a:lnTo>
                    <a:pt x="104" y="638"/>
                  </a:lnTo>
                  <a:lnTo>
                    <a:pt x="102" y="636"/>
                  </a:lnTo>
                  <a:lnTo>
                    <a:pt x="102" y="634"/>
                  </a:lnTo>
                  <a:lnTo>
                    <a:pt x="104" y="634"/>
                  </a:lnTo>
                  <a:lnTo>
                    <a:pt x="102" y="632"/>
                  </a:lnTo>
                  <a:lnTo>
                    <a:pt x="100" y="632"/>
                  </a:lnTo>
                  <a:lnTo>
                    <a:pt x="100" y="632"/>
                  </a:lnTo>
                  <a:lnTo>
                    <a:pt x="104" y="630"/>
                  </a:lnTo>
                  <a:lnTo>
                    <a:pt x="106" y="630"/>
                  </a:lnTo>
                  <a:lnTo>
                    <a:pt x="106" y="628"/>
                  </a:lnTo>
                  <a:lnTo>
                    <a:pt x="106" y="628"/>
                  </a:lnTo>
                  <a:lnTo>
                    <a:pt x="104" y="628"/>
                  </a:lnTo>
                  <a:lnTo>
                    <a:pt x="102" y="628"/>
                  </a:lnTo>
                  <a:lnTo>
                    <a:pt x="100" y="630"/>
                  </a:lnTo>
                  <a:lnTo>
                    <a:pt x="98" y="630"/>
                  </a:lnTo>
                  <a:lnTo>
                    <a:pt x="96" y="630"/>
                  </a:lnTo>
                  <a:lnTo>
                    <a:pt x="96" y="628"/>
                  </a:lnTo>
                  <a:lnTo>
                    <a:pt x="98" y="628"/>
                  </a:lnTo>
                  <a:lnTo>
                    <a:pt x="100" y="626"/>
                  </a:lnTo>
                  <a:lnTo>
                    <a:pt x="100" y="624"/>
                  </a:lnTo>
                  <a:lnTo>
                    <a:pt x="102" y="624"/>
                  </a:lnTo>
                  <a:lnTo>
                    <a:pt x="102" y="622"/>
                  </a:lnTo>
                  <a:lnTo>
                    <a:pt x="102" y="622"/>
                  </a:lnTo>
                  <a:lnTo>
                    <a:pt x="100" y="622"/>
                  </a:lnTo>
                  <a:lnTo>
                    <a:pt x="98" y="622"/>
                  </a:lnTo>
                  <a:lnTo>
                    <a:pt x="96" y="624"/>
                  </a:lnTo>
                  <a:lnTo>
                    <a:pt x="96" y="622"/>
                  </a:lnTo>
                  <a:lnTo>
                    <a:pt x="96" y="620"/>
                  </a:lnTo>
                  <a:lnTo>
                    <a:pt x="98" y="620"/>
                  </a:lnTo>
                  <a:lnTo>
                    <a:pt x="100" y="620"/>
                  </a:lnTo>
                  <a:lnTo>
                    <a:pt x="100" y="620"/>
                  </a:lnTo>
                  <a:lnTo>
                    <a:pt x="102" y="618"/>
                  </a:lnTo>
                  <a:lnTo>
                    <a:pt x="102" y="618"/>
                  </a:lnTo>
                  <a:lnTo>
                    <a:pt x="102" y="616"/>
                  </a:lnTo>
                  <a:lnTo>
                    <a:pt x="102" y="616"/>
                  </a:lnTo>
                  <a:lnTo>
                    <a:pt x="100" y="616"/>
                  </a:lnTo>
                  <a:lnTo>
                    <a:pt x="98" y="618"/>
                  </a:lnTo>
                  <a:lnTo>
                    <a:pt x="98" y="618"/>
                  </a:lnTo>
                  <a:lnTo>
                    <a:pt x="94" y="618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98" y="616"/>
                  </a:lnTo>
                  <a:lnTo>
                    <a:pt x="96" y="614"/>
                  </a:lnTo>
                  <a:lnTo>
                    <a:pt x="98" y="614"/>
                  </a:lnTo>
                  <a:lnTo>
                    <a:pt x="98" y="612"/>
                  </a:lnTo>
                  <a:lnTo>
                    <a:pt x="96" y="612"/>
                  </a:lnTo>
                  <a:lnTo>
                    <a:pt x="94" y="612"/>
                  </a:lnTo>
                  <a:lnTo>
                    <a:pt x="94" y="612"/>
                  </a:lnTo>
                  <a:lnTo>
                    <a:pt x="96" y="610"/>
                  </a:lnTo>
                  <a:lnTo>
                    <a:pt x="96" y="608"/>
                  </a:lnTo>
                  <a:lnTo>
                    <a:pt x="94" y="608"/>
                  </a:lnTo>
                  <a:lnTo>
                    <a:pt x="94" y="608"/>
                  </a:lnTo>
                  <a:lnTo>
                    <a:pt x="92" y="610"/>
                  </a:lnTo>
                  <a:lnTo>
                    <a:pt x="92" y="608"/>
                  </a:lnTo>
                  <a:lnTo>
                    <a:pt x="92" y="606"/>
                  </a:lnTo>
                  <a:lnTo>
                    <a:pt x="94" y="606"/>
                  </a:lnTo>
                  <a:lnTo>
                    <a:pt x="94" y="606"/>
                  </a:lnTo>
                  <a:lnTo>
                    <a:pt x="96" y="602"/>
                  </a:lnTo>
                  <a:lnTo>
                    <a:pt x="96" y="600"/>
                  </a:lnTo>
                  <a:lnTo>
                    <a:pt x="96" y="600"/>
                  </a:lnTo>
                  <a:lnTo>
                    <a:pt x="96" y="598"/>
                  </a:lnTo>
                  <a:lnTo>
                    <a:pt x="96" y="598"/>
                  </a:lnTo>
                  <a:lnTo>
                    <a:pt x="94" y="598"/>
                  </a:lnTo>
                  <a:lnTo>
                    <a:pt x="94" y="600"/>
                  </a:lnTo>
                  <a:lnTo>
                    <a:pt x="94" y="598"/>
                  </a:lnTo>
                  <a:lnTo>
                    <a:pt x="92" y="598"/>
                  </a:lnTo>
                  <a:lnTo>
                    <a:pt x="92" y="598"/>
                  </a:lnTo>
                  <a:lnTo>
                    <a:pt x="90" y="598"/>
                  </a:lnTo>
                  <a:lnTo>
                    <a:pt x="90" y="596"/>
                  </a:lnTo>
                  <a:lnTo>
                    <a:pt x="90" y="594"/>
                  </a:lnTo>
                  <a:lnTo>
                    <a:pt x="94" y="594"/>
                  </a:lnTo>
                  <a:lnTo>
                    <a:pt x="94" y="592"/>
                  </a:lnTo>
                  <a:lnTo>
                    <a:pt x="92" y="592"/>
                  </a:lnTo>
                  <a:lnTo>
                    <a:pt x="90" y="592"/>
                  </a:lnTo>
                  <a:lnTo>
                    <a:pt x="88" y="592"/>
                  </a:lnTo>
                  <a:lnTo>
                    <a:pt x="88" y="592"/>
                  </a:lnTo>
                  <a:lnTo>
                    <a:pt x="86" y="592"/>
                  </a:lnTo>
                  <a:lnTo>
                    <a:pt x="86" y="590"/>
                  </a:lnTo>
                  <a:lnTo>
                    <a:pt x="88" y="590"/>
                  </a:lnTo>
                  <a:lnTo>
                    <a:pt x="90" y="590"/>
                  </a:lnTo>
                  <a:lnTo>
                    <a:pt x="94" y="590"/>
                  </a:lnTo>
                  <a:lnTo>
                    <a:pt x="94" y="590"/>
                  </a:lnTo>
                  <a:lnTo>
                    <a:pt x="94" y="588"/>
                  </a:lnTo>
                  <a:lnTo>
                    <a:pt x="92" y="588"/>
                  </a:lnTo>
                  <a:lnTo>
                    <a:pt x="90" y="588"/>
                  </a:lnTo>
                  <a:lnTo>
                    <a:pt x="88" y="590"/>
                  </a:lnTo>
                  <a:lnTo>
                    <a:pt x="88" y="588"/>
                  </a:lnTo>
                  <a:lnTo>
                    <a:pt x="86" y="588"/>
                  </a:lnTo>
                  <a:lnTo>
                    <a:pt x="88" y="586"/>
                  </a:lnTo>
                  <a:lnTo>
                    <a:pt x="90" y="586"/>
                  </a:lnTo>
                  <a:lnTo>
                    <a:pt x="92" y="586"/>
                  </a:lnTo>
                  <a:lnTo>
                    <a:pt x="90" y="584"/>
                  </a:lnTo>
                  <a:lnTo>
                    <a:pt x="90" y="584"/>
                  </a:lnTo>
                  <a:lnTo>
                    <a:pt x="88" y="584"/>
                  </a:lnTo>
                  <a:lnTo>
                    <a:pt x="88" y="584"/>
                  </a:lnTo>
                  <a:lnTo>
                    <a:pt x="90" y="584"/>
                  </a:lnTo>
                  <a:lnTo>
                    <a:pt x="92" y="584"/>
                  </a:lnTo>
                  <a:lnTo>
                    <a:pt x="94" y="584"/>
                  </a:lnTo>
                  <a:lnTo>
                    <a:pt x="96" y="582"/>
                  </a:lnTo>
                  <a:lnTo>
                    <a:pt x="94" y="582"/>
                  </a:lnTo>
                  <a:lnTo>
                    <a:pt x="94" y="582"/>
                  </a:lnTo>
                  <a:lnTo>
                    <a:pt x="92" y="582"/>
                  </a:lnTo>
                  <a:lnTo>
                    <a:pt x="90" y="582"/>
                  </a:lnTo>
                  <a:lnTo>
                    <a:pt x="90" y="582"/>
                  </a:lnTo>
                  <a:lnTo>
                    <a:pt x="88" y="582"/>
                  </a:lnTo>
                  <a:lnTo>
                    <a:pt x="88" y="584"/>
                  </a:lnTo>
                  <a:lnTo>
                    <a:pt x="86" y="584"/>
                  </a:lnTo>
                  <a:lnTo>
                    <a:pt x="84" y="584"/>
                  </a:lnTo>
                  <a:lnTo>
                    <a:pt x="84" y="582"/>
                  </a:lnTo>
                  <a:lnTo>
                    <a:pt x="86" y="580"/>
                  </a:lnTo>
                  <a:lnTo>
                    <a:pt x="88" y="580"/>
                  </a:lnTo>
                  <a:lnTo>
                    <a:pt x="90" y="578"/>
                  </a:lnTo>
                  <a:lnTo>
                    <a:pt x="88" y="578"/>
                  </a:lnTo>
                  <a:lnTo>
                    <a:pt x="86" y="578"/>
                  </a:lnTo>
                  <a:lnTo>
                    <a:pt x="84" y="578"/>
                  </a:lnTo>
                  <a:lnTo>
                    <a:pt x="84" y="576"/>
                  </a:lnTo>
                  <a:lnTo>
                    <a:pt x="84" y="574"/>
                  </a:lnTo>
                  <a:lnTo>
                    <a:pt x="86" y="574"/>
                  </a:lnTo>
                  <a:lnTo>
                    <a:pt x="92" y="574"/>
                  </a:lnTo>
                  <a:lnTo>
                    <a:pt x="94" y="574"/>
                  </a:lnTo>
                  <a:lnTo>
                    <a:pt x="96" y="574"/>
                  </a:lnTo>
                  <a:lnTo>
                    <a:pt x="98" y="572"/>
                  </a:lnTo>
                  <a:lnTo>
                    <a:pt x="100" y="572"/>
                  </a:lnTo>
                  <a:lnTo>
                    <a:pt x="98" y="572"/>
                  </a:lnTo>
                  <a:lnTo>
                    <a:pt x="96" y="572"/>
                  </a:lnTo>
                  <a:lnTo>
                    <a:pt x="94" y="572"/>
                  </a:lnTo>
                  <a:lnTo>
                    <a:pt x="90" y="572"/>
                  </a:lnTo>
                  <a:lnTo>
                    <a:pt x="88" y="574"/>
                  </a:lnTo>
                  <a:lnTo>
                    <a:pt x="86" y="574"/>
                  </a:lnTo>
                  <a:lnTo>
                    <a:pt x="86" y="572"/>
                  </a:lnTo>
                  <a:lnTo>
                    <a:pt x="86" y="572"/>
                  </a:lnTo>
                  <a:lnTo>
                    <a:pt x="90" y="572"/>
                  </a:lnTo>
                  <a:lnTo>
                    <a:pt x="92" y="572"/>
                  </a:lnTo>
                  <a:lnTo>
                    <a:pt x="94" y="568"/>
                  </a:lnTo>
                  <a:lnTo>
                    <a:pt x="94" y="568"/>
                  </a:lnTo>
                  <a:lnTo>
                    <a:pt x="96" y="568"/>
                  </a:lnTo>
                  <a:lnTo>
                    <a:pt x="98" y="570"/>
                  </a:lnTo>
                  <a:lnTo>
                    <a:pt x="100" y="570"/>
                  </a:lnTo>
                  <a:lnTo>
                    <a:pt x="100" y="570"/>
                  </a:lnTo>
                  <a:lnTo>
                    <a:pt x="98" y="568"/>
                  </a:lnTo>
                  <a:lnTo>
                    <a:pt x="96" y="566"/>
                  </a:lnTo>
                  <a:lnTo>
                    <a:pt x="96" y="566"/>
                  </a:lnTo>
                  <a:lnTo>
                    <a:pt x="94" y="566"/>
                  </a:lnTo>
                  <a:lnTo>
                    <a:pt x="94" y="564"/>
                  </a:lnTo>
                  <a:lnTo>
                    <a:pt x="96" y="564"/>
                  </a:lnTo>
                  <a:lnTo>
                    <a:pt x="98" y="564"/>
                  </a:lnTo>
                  <a:lnTo>
                    <a:pt x="98" y="564"/>
                  </a:lnTo>
                  <a:lnTo>
                    <a:pt x="100" y="566"/>
                  </a:lnTo>
                  <a:lnTo>
                    <a:pt x="100" y="568"/>
                  </a:lnTo>
                  <a:lnTo>
                    <a:pt x="102" y="568"/>
                  </a:lnTo>
                  <a:lnTo>
                    <a:pt x="104" y="568"/>
                  </a:lnTo>
                  <a:lnTo>
                    <a:pt x="102" y="566"/>
                  </a:lnTo>
                  <a:lnTo>
                    <a:pt x="100" y="566"/>
                  </a:lnTo>
                  <a:lnTo>
                    <a:pt x="100" y="562"/>
                  </a:lnTo>
                  <a:lnTo>
                    <a:pt x="102" y="560"/>
                  </a:lnTo>
                  <a:lnTo>
                    <a:pt x="102" y="560"/>
                  </a:lnTo>
                  <a:lnTo>
                    <a:pt x="100" y="560"/>
                  </a:lnTo>
                  <a:lnTo>
                    <a:pt x="100" y="560"/>
                  </a:lnTo>
                  <a:lnTo>
                    <a:pt x="98" y="562"/>
                  </a:lnTo>
                  <a:lnTo>
                    <a:pt x="98" y="560"/>
                  </a:lnTo>
                  <a:lnTo>
                    <a:pt x="96" y="560"/>
                  </a:lnTo>
                  <a:lnTo>
                    <a:pt x="94" y="564"/>
                  </a:lnTo>
                  <a:lnTo>
                    <a:pt x="92" y="564"/>
                  </a:lnTo>
                  <a:lnTo>
                    <a:pt x="92" y="564"/>
                  </a:lnTo>
                  <a:lnTo>
                    <a:pt x="92" y="562"/>
                  </a:lnTo>
                  <a:lnTo>
                    <a:pt x="94" y="562"/>
                  </a:lnTo>
                  <a:lnTo>
                    <a:pt x="92" y="560"/>
                  </a:lnTo>
                  <a:lnTo>
                    <a:pt x="92" y="562"/>
                  </a:lnTo>
                  <a:lnTo>
                    <a:pt x="90" y="564"/>
                  </a:lnTo>
                  <a:lnTo>
                    <a:pt x="90" y="564"/>
                  </a:lnTo>
                  <a:lnTo>
                    <a:pt x="86" y="566"/>
                  </a:lnTo>
                  <a:lnTo>
                    <a:pt x="86" y="566"/>
                  </a:lnTo>
                  <a:lnTo>
                    <a:pt x="84" y="570"/>
                  </a:lnTo>
                  <a:lnTo>
                    <a:pt x="82" y="570"/>
                  </a:lnTo>
                  <a:lnTo>
                    <a:pt x="82" y="566"/>
                  </a:lnTo>
                  <a:lnTo>
                    <a:pt x="82" y="564"/>
                  </a:lnTo>
                  <a:lnTo>
                    <a:pt x="84" y="564"/>
                  </a:lnTo>
                  <a:lnTo>
                    <a:pt x="82" y="562"/>
                  </a:lnTo>
                  <a:lnTo>
                    <a:pt x="82" y="560"/>
                  </a:lnTo>
                  <a:lnTo>
                    <a:pt x="82" y="558"/>
                  </a:lnTo>
                  <a:lnTo>
                    <a:pt x="84" y="558"/>
                  </a:lnTo>
                  <a:lnTo>
                    <a:pt x="88" y="558"/>
                  </a:lnTo>
                  <a:lnTo>
                    <a:pt x="88" y="558"/>
                  </a:lnTo>
                  <a:lnTo>
                    <a:pt x="90" y="556"/>
                  </a:lnTo>
                  <a:lnTo>
                    <a:pt x="92" y="556"/>
                  </a:lnTo>
                  <a:lnTo>
                    <a:pt x="90" y="554"/>
                  </a:lnTo>
                  <a:lnTo>
                    <a:pt x="90" y="554"/>
                  </a:lnTo>
                  <a:lnTo>
                    <a:pt x="88" y="556"/>
                  </a:lnTo>
                  <a:lnTo>
                    <a:pt x="88" y="554"/>
                  </a:lnTo>
                  <a:lnTo>
                    <a:pt x="86" y="556"/>
                  </a:lnTo>
                  <a:lnTo>
                    <a:pt x="84" y="558"/>
                  </a:lnTo>
                  <a:lnTo>
                    <a:pt x="82" y="558"/>
                  </a:lnTo>
                  <a:lnTo>
                    <a:pt x="82" y="556"/>
                  </a:lnTo>
                  <a:lnTo>
                    <a:pt x="82" y="552"/>
                  </a:lnTo>
                  <a:lnTo>
                    <a:pt x="84" y="550"/>
                  </a:lnTo>
                  <a:lnTo>
                    <a:pt x="84" y="550"/>
                  </a:lnTo>
                  <a:lnTo>
                    <a:pt x="82" y="548"/>
                  </a:lnTo>
                  <a:lnTo>
                    <a:pt x="82" y="548"/>
                  </a:lnTo>
                  <a:lnTo>
                    <a:pt x="80" y="550"/>
                  </a:lnTo>
                  <a:lnTo>
                    <a:pt x="80" y="548"/>
                  </a:lnTo>
                  <a:lnTo>
                    <a:pt x="80" y="548"/>
                  </a:lnTo>
                  <a:lnTo>
                    <a:pt x="80" y="546"/>
                  </a:lnTo>
                  <a:lnTo>
                    <a:pt x="84" y="546"/>
                  </a:lnTo>
                  <a:lnTo>
                    <a:pt x="84" y="544"/>
                  </a:lnTo>
                  <a:lnTo>
                    <a:pt x="88" y="544"/>
                  </a:lnTo>
                  <a:lnTo>
                    <a:pt x="88" y="542"/>
                  </a:lnTo>
                  <a:lnTo>
                    <a:pt x="90" y="542"/>
                  </a:lnTo>
                  <a:lnTo>
                    <a:pt x="90" y="540"/>
                  </a:lnTo>
                  <a:lnTo>
                    <a:pt x="92" y="540"/>
                  </a:lnTo>
                  <a:lnTo>
                    <a:pt x="92" y="540"/>
                  </a:lnTo>
                  <a:lnTo>
                    <a:pt x="94" y="540"/>
                  </a:lnTo>
                  <a:lnTo>
                    <a:pt x="98" y="538"/>
                  </a:lnTo>
                  <a:lnTo>
                    <a:pt x="98" y="540"/>
                  </a:lnTo>
                  <a:lnTo>
                    <a:pt x="100" y="540"/>
                  </a:lnTo>
                  <a:lnTo>
                    <a:pt x="100" y="538"/>
                  </a:lnTo>
                  <a:lnTo>
                    <a:pt x="98" y="538"/>
                  </a:lnTo>
                  <a:lnTo>
                    <a:pt x="96" y="536"/>
                  </a:lnTo>
                  <a:lnTo>
                    <a:pt x="96" y="536"/>
                  </a:lnTo>
                  <a:lnTo>
                    <a:pt x="90" y="538"/>
                  </a:lnTo>
                  <a:lnTo>
                    <a:pt x="90" y="538"/>
                  </a:lnTo>
                  <a:lnTo>
                    <a:pt x="88" y="540"/>
                  </a:lnTo>
                  <a:lnTo>
                    <a:pt x="88" y="542"/>
                  </a:lnTo>
                  <a:lnTo>
                    <a:pt x="86" y="542"/>
                  </a:lnTo>
                  <a:lnTo>
                    <a:pt x="84" y="542"/>
                  </a:lnTo>
                  <a:lnTo>
                    <a:pt x="82" y="544"/>
                  </a:lnTo>
                  <a:lnTo>
                    <a:pt x="82" y="544"/>
                  </a:lnTo>
                  <a:lnTo>
                    <a:pt x="82" y="544"/>
                  </a:lnTo>
                  <a:lnTo>
                    <a:pt x="82" y="542"/>
                  </a:lnTo>
                  <a:lnTo>
                    <a:pt x="80" y="542"/>
                  </a:lnTo>
                  <a:lnTo>
                    <a:pt x="80" y="540"/>
                  </a:lnTo>
                  <a:lnTo>
                    <a:pt x="82" y="538"/>
                  </a:lnTo>
                  <a:lnTo>
                    <a:pt x="80" y="538"/>
                  </a:lnTo>
                  <a:lnTo>
                    <a:pt x="80" y="538"/>
                  </a:lnTo>
                  <a:lnTo>
                    <a:pt x="78" y="536"/>
                  </a:lnTo>
                  <a:lnTo>
                    <a:pt x="78" y="536"/>
                  </a:lnTo>
                  <a:lnTo>
                    <a:pt x="80" y="534"/>
                  </a:lnTo>
                  <a:lnTo>
                    <a:pt x="82" y="534"/>
                  </a:lnTo>
                  <a:lnTo>
                    <a:pt x="82" y="532"/>
                  </a:lnTo>
                  <a:lnTo>
                    <a:pt x="84" y="534"/>
                  </a:lnTo>
                  <a:lnTo>
                    <a:pt x="86" y="534"/>
                  </a:lnTo>
                  <a:lnTo>
                    <a:pt x="88" y="534"/>
                  </a:lnTo>
                  <a:lnTo>
                    <a:pt x="90" y="532"/>
                  </a:lnTo>
                  <a:lnTo>
                    <a:pt x="92" y="532"/>
                  </a:lnTo>
                  <a:lnTo>
                    <a:pt x="92" y="530"/>
                  </a:lnTo>
                  <a:lnTo>
                    <a:pt x="92" y="530"/>
                  </a:lnTo>
                  <a:lnTo>
                    <a:pt x="90" y="530"/>
                  </a:lnTo>
                  <a:lnTo>
                    <a:pt x="88" y="532"/>
                  </a:lnTo>
                  <a:lnTo>
                    <a:pt x="86" y="532"/>
                  </a:lnTo>
                  <a:lnTo>
                    <a:pt x="84" y="532"/>
                  </a:lnTo>
                  <a:lnTo>
                    <a:pt x="82" y="530"/>
                  </a:lnTo>
                  <a:lnTo>
                    <a:pt x="82" y="530"/>
                  </a:lnTo>
                  <a:lnTo>
                    <a:pt x="80" y="532"/>
                  </a:lnTo>
                  <a:lnTo>
                    <a:pt x="78" y="534"/>
                  </a:lnTo>
                  <a:lnTo>
                    <a:pt x="80" y="532"/>
                  </a:lnTo>
                  <a:lnTo>
                    <a:pt x="78" y="532"/>
                  </a:lnTo>
                  <a:lnTo>
                    <a:pt x="76" y="532"/>
                  </a:lnTo>
                  <a:lnTo>
                    <a:pt x="74" y="532"/>
                  </a:lnTo>
                  <a:lnTo>
                    <a:pt x="76" y="530"/>
                  </a:lnTo>
                  <a:lnTo>
                    <a:pt x="76" y="530"/>
                  </a:lnTo>
                  <a:lnTo>
                    <a:pt x="80" y="530"/>
                  </a:lnTo>
                  <a:lnTo>
                    <a:pt x="84" y="528"/>
                  </a:lnTo>
                  <a:lnTo>
                    <a:pt x="86" y="526"/>
                  </a:lnTo>
                  <a:lnTo>
                    <a:pt x="88" y="526"/>
                  </a:lnTo>
                  <a:lnTo>
                    <a:pt x="90" y="524"/>
                  </a:lnTo>
                  <a:lnTo>
                    <a:pt x="94" y="520"/>
                  </a:lnTo>
                  <a:lnTo>
                    <a:pt x="98" y="518"/>
                  </a:lnTo>
                  <a:lnTo>
                    <a:pt x="102" y="516"/>
                  </a:lnTo>
                  <a:lnTo>
                    <a:pt x="104" y="516"/>
                  </a:lnTo>
                  <a:lnTo>
                    <a:pt x="104" y="516"/>
                  </a:lnTo>
                  <a:lnTo>
                    <a:pt x="104" y="516"/>
                  </a:lnTo>
                  <a:lnTo>
                    <a:pt x="102" y="514"/>
                  </a:lnTo>
                  <a:lnTo>
                    <a:pt x="100" y="516"/>
                  </a:lnTo>
                  <a:lnTo>
                    <a:pt x="94" y="518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6" y="524"/>
                  </a:lnTo>
                  <a:lnTo>
                    <a:pt x="82" y="526"/>
                  </a:lnTo>
                  <a:lnTo>
                    <a:pt x="80" y="526"/>
                  </a:lnTo>
                  <a:lnTo>
                    <a:pt x="76" y="528"/>
                  </a:lnTo>
                  <a:lnTo>
                    <a:pt x="74" y="528"/>
                  </a:lnTo>
                  <a:lnTo>
                    <a:pt x="74" y="528"/>
                  </a:lnTo>
                  <a:lnTo>
                    <a:pt x="74" y="526"/>
                  </a:lnTo>
                  <a:lnTo>
                    <a:pt x="74" y="522"/>
                  </a:lnTo>
                  <a:lnTo>
                    <a:pt x="76" y="520"/>
                  </a:lnTo>
                  <a:lnTo>
                    <a:pt x="78" y="520"/>
                  </a:lnTo>
                  <a:lnTo>
                    <a:pt x="80" y="522"/>
                  </a:lnTo>
                  <a:lnTo>
                    <a:pt x="80" y="522"/>
                  </a:lnTo>
                  <a:lnTo>
                    <a:pt x="84" y="522"/>
                  </a:lnTo>
                  <a:lnTo>
                    <a:pt x="86" y="522"/>
                  </a:lnTo>
                  <a:lnTo>
                    <a:pt x="86" y="520"/>
                  </a:lnTo>
                  <a:lnTo>
                    <a:pt x="84" y="520"/>
                  </a:lnTo>
                  <a:lnTo>
                    <a:pt x="82" y="520"/>
                  </a:lnTo>
                  <a:lnTo>
                    <a:pt x="80" y="520"/>
                  </a:lnTo>
                  <a:lnTo>
                    <a:pt x="78" y="520"/>
                  </a:lnTo>
                  <a:lnTo>
                    <a:pt x="78" y="518"/>
                  </a:lnTo>
                  <a:lnTo>
                    <a:pt x="78" y="516"/>
                  </a:lnTo>
                  <a:lnTo>
                    <a:pt x="80" y="516"/>
                  </a:lnTo>
                  <a:lnTo>
                    <a:pt x="82" y="518"/>
                  </a:lnTo>
                  <a:lnTo>
                    <a:pt x="84" y="518"/>
                  </a:lnTo>
                  <a:lnTo>
                    <a:pt x="86" y="518"/>
                  </a:lnTo>
                  <a:lnTo>
                    <a:pt x="86" y="516"/>
                  </a:lnTo>
                  <a:lnTo>
                    <a:pt x="84" y="516"/>
                  </a:lnTo>
                  <a:lnTo>
                    <a:pt x="84" y="516"/>
                  </a:lnTo>
                  <a:lnTo>
                    <a:pt x="84" y="516"/>
                  </a:lnTo>
                  <a:lnTo>
                    <a:pt x="84" y="514"/>
                  </a:lnTo>
                  <a:lnTo>
                    <a:pt x="86" y="514"/>
                  </a:lnTo>
                  <a:lnTo>
                    <a:pt x="86" y="514"/>
                  </a:lnTo>
                  <a:lnTo>
                    <a:pt x="88" y="514"/>
                  </a:lnTo>
                  <a:lnTo>
                    <a:pt x="88" y="514"/>
                  </a:lnTo>
                  <a:lnTo>
                    <a:pt x="90" y="514"/>
                  </a:lnTo>
                  <a:lnTo>
                    <a:pt x="90" y="512"/>
                  </a:lnTo>
                  <a:lnTo>
                    <a:pt x="90" y="510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6" y="512"/>
                  </a:lnTo>
                  <a:lnTo>
                    <a:pt x="84" y="512"/>
                  </a:lnTo>
                  <a:lnTo>
                    <a:pt x="80" y="510"/>
                  </a:lnTo>
                  <a:lnTo>
                    <a:pt x="78" y="510"/>
                  </a:lnTo>
                  <a:lnTo>
                    <a:pt x="76" y="508"/>
                  </a:lnTo>
                  <a:lnTo>
                    <a:pt x="76" y="508"/>
                  </a:lnTo>
                  <a:lnTo>
                    <a:pt x="78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78" y="508"/>
                  </a:lnTo>
                  <a:lnTo>
                    <a:pt x="78" y="506"/>
                  </a:lnTo>
                  <a:lnTo>
                    <a:pt x="78" y="506"/>
                  </a:lnTo>
                  <a:lnTo>
                    <a:pt x="80" y="506"/>
                  </a:lnTo>
                  <a:lnTo>
                    <a:pt x="82" y="504"/>
                  </a:lnTo>
                  <a:lnTo>
                    <a:pt x="84" y="504"/>
                  </a:lnTo>
                  <a:lnTo>
                    <a:pt x="92" y="504"/>
                  </a:lnTo>
                  <a:lnTo>
                    <a:pt x="94" y="504"/>
                  </a:lnTo>
                  <a:lnTo>
                    <a:pt x="96" y="504"/>
                  </a:lnTo>
                  <a:lnTo>
                    <a:pt x="98" y="504"/>
                  </a:lnTo>
                  <a:lnTo>
                    <a:pt x="98" y="502"/>
                  </a:lnTo>
                  <a:lnTo>
                    <a:pt x="94" y="502"/>
                  </a:lnTo>
                  <a:lnTo>
                    <a:pt x="90" y="502"/>
                  </a:lnTo>
                  <a:lnTo>
                    <a:pt x="86" y="502"/>
                  </a:lnTo>
                  <a:lnTo>
                    <a:pt x="84" y="502"/>
                  </a:lnTo>
                  <a:lnTo>
                    <a:pt x="84" y="502"/>
                  </a:lnTo>
                  <a:lnTo>
                    <a:pt x="82" y="502"/>
                  </a:lnTo>
                  <a:lnTo>
                    <a:pt x="80" y="502"/>
                  </a:lnTo>
                  <a:lnTo>
                    <a:pt x="78" y="504"/>
                  </a:lnTo>
                  <a:lnTo>
                    <a:pt x="78" y="504"/>
                  </a:lnTo>
                  <a:lnTo>
                    <a:pt x="78" y="502"/>
                  </a:lnTo>
                  <a:lnTo>
                    <a:pt x="80" y="500"/>
                  </a:lnTo>
                  <a:lnTo>
                    <a:pt x="82" y="498"/>
                  </a:lnTo>
                  <a:lnTo>
                    <a:pt x="84" y="498"/>
                  </a:lnTo>
                  <a:lnTo>
                    <a:pt x="86" y="496"/>
                  </a:lnTo>
                  <a:lnTo>
                    <a:pt x="86" y="494"/>
                  </a:lnTo>
                  <a:lnTo>
                    <a:pt x="88" y="494"/>
                  </a:lnTo>
                  <a:lnTo>
                    <a:pt x="90" y="494"/>
                  </a:lnTo>
                  <a:lnTo>
                    <a:pt x="90" y="494"/>
                  </a:lnTo>
                  <a:lnTo>
                    <a:pt x="92" y="494"/>
                  </a:lnTo>
                  <a:lnTo>
                    <a:pt x="94" y="494"/>
                  </a:lnTo>
                  <a:lnTo>
                    <a:pt x="94" y="494"/>
                  </a:lnTo>
                  <a:lnTo>
                    <a:pt x="96" y="494"/>
                  </a:lnTo>
                  <a:lnTo>
                    <a:pt x="98" y="494"/>
                  </a:lnTo>
                  <a:lnTo>
                    <a:pt x="100" y="496"/>
                  </a:lnTo>
                  <a:lnTo>
                    <a:pt x="102" y="496"/>
                  </a:lnTo>
                  <a:lnTo>
                    <a:pt x="106" y="498"/>
                  </a:lnTo>
                  <a:lnTo>
                    <a:pt x="108" y="500"/>
                  </a:lnTo>
                  <a:lnTo>
                    <a:pt x="110" y="502"/>
                  </a:lnTo>
                  <a:lnTo>
                    <a:pt x="114" y="502"/>
                  </a:lnTo>
                  <a:lnTo>
                    <a:pt x="114" y="502"/>
                  </a:lnTo>
                  <a:lnTo>
                    <a:pt x="116" y="502"/>
                  </a:lnTo>
                  <a:lnTo>
                    <a:pt x="116" y="502"/>
                  </a:lnTo>
                  <a:lnTo>
                    <a:pt x="116" y="500"/>
                  </a:lnTo>
                  <a:lnTo>
                    <a:pt x="114" y="500"/>
                  </a:lnTo>
                  <a:lnTo>
                    <a:pt x="114" y="502"/>
                  </a:lnTo>
                  <a:lnTo>
                    <a:pt x="112" y="502"/>
                  </a:lnTo>
                  <a:lnTo>
                    <a:pt x="108" y="500"/>
                  </a:lnTo>
                  <a:lnTo>
                    <a:pt x="108" y="496"/>
                  </a:lnTo>
                  <a:lnTo>
                    <a:pt x="108" y="494"/>
                  </a:lnTo>
                  <a:lnTo>
                    <a:pt x="108" y="494"/>
                  </a:lnTo>
                  <a:lnTo>
                    <a:pt x="112" y="494"/>
                  </a:lnTo>
                  <a:lnTo>
                    <a:pt x="114" y="494"/>
                  </a:lnTo>
                  <a:lnTo>
                    <a:pt x="116" y="492"/>
                  </a:lnTo>
                  <a:lnTo>
                    <a:pt x="116" y="492"/>
                  </a:lnTo>
                  <a:lnTo>
                    <a:pt x="112" y="490"/>
                  </a:lnTo>
                  <a:lnTo>
                    <a:pt x="112" y="490"/>
                  </a:lnTo>
                  <a:lnTo>
                    <a:pt x="112" y="492"/>
                  </a:lnTo>
                  <a:lnTo>
                    <a:pt x="112" y="494"/>
                  </a:lnTo>
                  <a:lnTo>
                    <a:pt x="112" y="494"/>
                  </a:lnTo>
                  <a:lnTo>
                    <a:pt x="108" y="494"/>
                  </a:lnTo>
                  <a:lnTo>
                    <a:pt x="108" y="492"/>
                  </a:lnTo>
                  <a:lnTo>
                    <a:pt x="106" y="490"/>
                  </a:lnTo>
                  <a:lnTo>
                    <a:pt x="108" y="490"/>
                  </a:lnTo>
                  <a:lnTo>
                    <a:pt x="108" y="490"/>
                  </a:lnTo>
                  <a:lnTo>
                    <a:pt x="110" y="490"/>
                  </a:lnTo>
                  <a:lnTo>
                    <a:pt x="108" y="488"/>
                  </a:lnTo>
                  <a:lnTo>
                    <a:pt x="108" y="488"/>
                  </a:lnTo>
                  <a:lnTo>
                    <a:pt x="106" y="488"/>
                  </a:lnTo>
                  <a:lnTo>
                    <a:pt x="106" y="488"/>
                  </a:lnTo>
                  <a:lnTo>
                    <a:pt x="104" y="488"/>
                  </a:lnTo>
                  <a:lnTo>
                    <a:pt x="104" y="490"/>
                  </a:lnTo>
                  <a:lnTo>
                    <a:pt x="104" y="490"/>
                  </a:lnTo>
                  <a:lnTo>
                    <a:pt x="104" y="492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100" y="494"/>
                  </a:lnTo>
                  <a:lnTo>
                    <a:pt x="98" y="492"/>
                  </a:lnTo>
                  <a:lnTo>
                    <a:pt x="96" y="492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0" y="492"/>
                  </a:lnTo>
                  <a:lnTo>
                    <a:pt x="88" y="492"/>
                  </a:lnTo>
                  <a:lnTo>
                    <a:pt x="86" y="492"/>
                  </a:lnTo>
                  <a:lnTo>
                    <a:pt x="84" y="496"/>
                  </a:lnTo>
                  <a:lnTo>
                    <a:pt x="82" y="496"/>
                  </a:lnTo>
                  <a:lnTo>
                    <a:pt x="82" y="496"/>
                  </a:lnTo>
                  <a:lnTo>
                    <a:pt x="82" y="494"/>
                  </a:lnTo>
                  <a:lnTo>
                    <a:pt x="84" y="492"/>
                  </a:lnTo>
                  <a:lnTo>
                    <a:pt x="86" y="490"/>
                  </a:lnTo>
                  <a:lnTo>
                    <a:pt x="86" y="490"/>
                  </a:lnTo>
                  <a:lnTo>
                    <a:pt x="86" y="488"/>
                  </a:lnTo>
                  <a:lnTo>
                    <a:pt x="88" y="488"/>
                  </a:lnTo>
                  <a:lnTo>
                    <a:pt x="88" y="488"/>
                  </a:lnTo>
                  <a:lnTo>
                    <a:pt x="88" y="486"/>
                  </a:lnTo>
                  <a:lnTo>
                    <a:pt x="88" y="484"/>
                  </a:lnTo>
                  <a:lnTo>
                    <a:pt x="90" y="486"/>
                  </a:lnTo>
                  <a:lnTo>
                    <a:pt x="92" y="486"/>
                  </a:lnTo>
                  <a:lnTo>
                    <a:pt x="94" y="488"/>
                  </a:lnTo>
                  <a:lnTo>
                    <a:pt x="98" y="488"/>
                  </a:lnTo>
                  <a:lnTo>
                    <a:pt x="98" y="486"/>
                  </a:lnTo>
                  <a:lnTo>
                    <a:pt x="96" y="486"/>
                  </a:lnTo>
                  <a:lnTo>
                    <a:pt x="94" y="486"/>
                  </a:lnTo>
                  <a:lnTo>
                    <a:pt x="94" y="486"/>
                  </a:lnTo>
                  <a:lnTo>
                    <a:pt x="90" y="482"/>
                  </a:lnTo>
                  <a:lnTo>
                    <a:pt x="90" y="480"/>
                  </a:lnTo>
                  <a:lnTo>
                    <a:pt x="88" y="480"/>
                  </a:lnTo>
                  <a:lnTo>
                    <a:pt x="88" y="480"/>
                  </a:lnTo>
                  <a:lnTo>
                    <a:pt x="88" y="478"/>
                  </a:lnTo>
                  <a:lnTo>
                    <a:pt x="92" y="480"/>
                  </a:lnTo>
                  <a:lnTo>
                    <a:pt x="94" y="482"/>
                  </a:lnTo>
                  <a:lnTo>
                    <a:pt x="96" y="484"/>
                  </a:lnTo>
                  <a:lnTo>
                    <a:pt x="96" y="484"/>
                  </a:lnTo>
                  <a:lnTo>
                    <a:pt x="96" y="482"/>
                  </a:lnTo>
                  <a:lnTo>
                    <a:pt x="96" y="480"/>
                  </a:lnTo>
                  <a:lnTo>
                    <a:pt x="96" y="480"/>
                  </a:lnTo>
                  <a:lnTo>
                    <a:pt x="98" y="482"/>
                  </a:lnTo>
                  <a:lnTo>
                    <a:pt x="98" y="484"/>
                  </a:lnTo>
                  <a:lnTo>
                    <a:pt x="102" y="486"/>
                  </a:lnTo>
                  <a:lnTo>
                    <a:pt x="104" y="486"/>
                  </a:lnTo>
                  <a:lnTo>
                    <a:pt x="104" y="486"/>
                  </a:lnTo>
                  <a:lnTo>
                    <a:pt x="108" y="486"/>
                  </a:lnTo>
                  <a:lnTo>
                    <a:pt x="108" y="486"/>
                  </a:lnTo>
                  <a:lnTo>
                    <a:pt x="110" y="488"/>
                  </a:lnTo>
                  <a:lnTo>
                    <a:pt x="112" y="488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88"/>
                  </a:lnTo>
                  <a:lnTo>
                    <a:pt x="112" y="486"/>
                  </a:lnTo>
                  <a:lnTo>
                    <a:pt x="108" y="482"/>
                  </a:lnTo>
                  <a:lnTo>
                    <a:pt x="108" y="482"/>
                  </a:lnTo>
                  <a:lnTo>
                    <a:pt x="108" y="480"/>
                  </a:lnTo>
                  <a:lnTo>
                    <a:pt x="110" y="480"/>
                  </a:lnTo>
                  <a:lnTo>
                    <a:pt x="110" y="478"/>
                  </a:lnTo>
                  <a:lnTo>
                    <a:pt x="112" y="476"/>
                  </a:lnTo>
                  <a:lnTo>
                    <a:pt x="112" y="476"/>
                  </a:lnTo>
                  <a:lnTo>
                    <a:pt x="112" y="476"/>
                  </a:lnTo>
                  <a:lnTo>
                    <a:pt x="110" y="476"/>
                  </a:lnTo>
                  <a:lnTo>
                    <a:pt x="110" y="476"/>
                  </a:lnTo>
                  <a:lnTo>
                    <a:pt x="106" y="476"/>
                  </a:lnTo>
                  <a:lnTo>
                    <a:pt x="106" y="476"/>
                  </a:lnTo>
                  <a:lnTo>
                    <a:pt x="106" y="478"/>
                  </a:lnTo>
                  <a:lnTo>
                    <a:pt x="108" y="480"/>
                  </a:lnTo>
                  <a:lnTo>
                    <a:pt x="106" y="480"/>
                  </a:lnTo>
                  <a:lnTo>
                    <a:pt x="104" y="480"/>
                  </a:lnTo>
                  <a:lnTo>
                    <a:pt x="102" y="480"/>
                  </a:lnTo>
                  <a:lnTo>
                    <a:pt x="100" y="480"/>
                  </a:lnTo>
                  <a:lnTo>
                    <a:pt x="100" y="480"/>
                  </a:lnTo>
                  <a:lnTo>
                    <a:pt x="98" y="478"/>
                  </a:lnTo>
                  <a:lnTo>
                    <a:pt x="96" y="478"/>
                  </a:lnTo>
                  <a:lnTo>
                    <a:pt x="96" y="476"/>
                  </a:lnTo>
                  <a:lnTo>
                    <a:pt x="96" y="476"/>
                  </a:lnTo>
                  <a:lnTo>
                    <a:pt x="98" y="474"/>
                  </a:lnTo>
                  <a:lnTo>
                    <a:pt x="96" y="476"/>
                  </a:lnTo>
                  <a:lnTo>
                    <a:pt x="94" y="476"/>
                  </a:lnTo>
                  <a:lnTo>
                    <a:pt x="94" y="476"/>
                  </a:lnTo>
                  <a:lnTo>
                    <a:pt x="96" y="474"/>
                  </a:lnTo>
                  <a:lnTo>
                    <a:pt x="100" y="474"/>
                  </a:lnTo>
                  <a:lnTo>
                    <a:pt x="100" y="472"/>
                  </a:lnTo>
                  <a:lnTo>
                    <a:pt x="104" y="472"/>
                  </a:lnTo>
                  <a:lnTo>
                    <a:pt x="104" y="474"/>
                  </a:lnTo>
                  <a:lnTo>
                    <a:pt x="106" y="472"/>
                  </a:lnTo>
                  <a:lnTo>
                    <a:pt x="108" y="472"/>
                  </a:lnTo>
                  <a:lnTo>
                    <a:pt x="112" y="474"/>
                  </a:lnTo>
                  <a:lnTo>
                    <a:pt x="112" y="472"/>
                  </a:lnTo>
                  <a:lnTo>
                    <a:pt x="112" y="472"/>
                  </a:lnTo>
                  <a:lnTo>
                    <a:pt x="114" y="470"/>
                  </a:lnTo>
                  <a:lnTo>
                    <a:pt x="114" y="468"/>
                  </a:lnTo>
                  <a:lnTo>
                    <a:pt x="116" y="468"/>
                  </a:lnTo>
                  <a:lnTo>
                    <a:pt x="116" y="468"/>
                  </a:lnTo>
                  <a:lnTo>
                    <a:pt x="114" y="468"/>
                  </a:lnTo>
                  <a:lnTo>
                    <a:pt x="112" y="468"/>
                  </a:lnTo>
                  <a:lnTo>
                    <a:pt x="112" y="468"/>
                  </a:lnTo>
                  <a:lnTo>
                    <a:pt x="114" y="466"/>
                  </a:lnTo>
                  <a:lnTo>
                    <a:pt x="114" y="462"/>
                  </a:lnTo>
                  <a:lnTo>
                    <a:pt x="114" y="460"/>
                  </a:lnTo>
                  <a:lnTo>
                    <a:pt x="114" y="460"/>
                  </a:lnTo>
                  <a:lnTo>
                    <a:pt x="116" y="460"/>
                  </a:lnTo>
                  <a:lnTo>
                    <a:pt x="118" y="462"/>
                  </a:lnTo>
                  <a:lnTo>
                    <a:pt x="116" y="462"/>
                  </a:lnTo>
                  <a:lnTo>
                    <a:pt x="116" y="464"/>
                  </a:lnTo>
                  <a:lnTo>
                    <a:pt x="118" y="464"/>
                  </a:lnTo>
                  <a:lnTo>
                    <a:pt x="120" y="464"/>
                  </a:lnTo>
                  <a:lnTo>
                    <a:pt x="122" y="464"/>
                  </a:lnTo>
                  <a:lnTo>
                    <a:pt x="122" y="464"/>
                  </a:lnTo>
                  <a:lnTo>
                    <a:pt x="122" y="464"/>
                  </a:lnTo>
                  <a:lnTo>
                    <a:pt x="124" y="464"/>
                  </a:lnTo>
                  <a:lnTo>
                    <a:pt x="126" y="464"/>
                  </a:lnTo>
                  <a:lnTo>
                    <a:pt x="124" y="464"/>
                  </a:lnTo>
                  <a:lnTo>
                    <a:pt x="124" y="462"/>
                  </a:lnTo>
                  <a:lnTo>
                    <a:pt x="120" y="462"/>
                  </a:lnTo>
                  <a:lnTo>
                    <a:pt x="120" y="462"/>
                  </a:lnTo>
                  <a:lnTo>
                    <a:pt x="122" y="460"/>
                  </a:lnTo>
                  <a:lnTo>
                    <a:pt x="124" y="460"/>
                  </a:lnTo>
                  <a:lnTo>
                    <a:pt x="124" y="460"/>
                  </a:lnTo>
                  <a:lnTo>
                    <a:pt x="124" y="460"/>
                  </a:lnTo>
                  <a:lnTo>
                    <a:pt x="122" y="460"/>
                  </a:lnTo>
                  <a:lnTo>
                    <a:pt x="122" y="458"/>
                  </a:lnTo>
                  <a:lnTo>
                    <a:pt x="122" y="458"/>
                  </a:lnTo>
                  <a:lnTo>
                    <a:pt x="120" y="458"/>
                  </a:lnTo>
                  <a:lnTo>
                    <a:pt x="118" y="458"/>
                  </a:lnTo>
                  <a:lnTo>
                    <a:pt x="116" y="458"/>
                  </a:lnTo>
                  <a:lnTo>
                    <a:pt x="116" y="456"/>
                  </a:lnTo>
                  <a:lnTo>
                    <a:pt x="118" y="456"/>
                  </a:lnTo>
                  <a:lnTo>
                    <a:pt x="120" y="456"/>
                  </a:lnTo>
                  <a:lnTo>
                    <a:pt x="122" y="452"/>
                  </a:lnTo>
                  <a:lnTo>
                    <a:pt x="122" y="452"/>
                  </a:lnTo>
                  <a:lnTo>
                    <a:pt x="122" y="452"/>
                  </a:lnTo>
                  <a:lnTo>
                    <a:pt x="124" y="452"/>
                  </a:lnTo>
                  <a:lnTo>
                    <a:pt x="126" y="452"/>
                  </a:lnTo>
                  <a:lnTo>
                    <a:pt x="126" y="450"/>
                  </a:lnTo>
                  <a:lnTo>
                    <a:pt x="124" y="450"/>
                  </a:lnTo>
                  <a:lnTo>
                    <a:pt x="122" y="450"/>
                  </a:lnTo>
                  <a:lnTo>
                    <a:pt x="122" y="450"/>
                  </a:lnTo>
                  <a:lnTo>
                    <a:pt x="122" y="448"/>
                  </a:lnTo>
                  <a:lnTo>
                    <a:pt x="124" y="448"/>
                  </a:lnTo>
                  <a:lnTo>
                    <a:pt x="126" y="446"/>
                  </a:lnTo>
                  <a:lnTo>
                    <a:pt x="128" y="446"/>
                  </a:lnTo>
                  <a:lnTo>
                    <a:pt x="128" y="444"/>
                  </a:lnTo>
                  <a:lnTo>
                    <a:pt x="128" y="444"/>
                  </a:lnTo>
                  <a:lnTo>
                    <a:pt x="128" y="442"/>
                  </a:lnTo>
                  <a:lnTo>
                    <a:pt x="126" y="442"/>
                  </a:lnTo>
                  <a:lnTo>
                    <a:pt x="126" y="442"/>
                  </a:lnTo>
                  <a:lnTo>
                    <a:pt x="128" y="440"/>
                  </a:lnTo>
                  <a:lnTo>
                    <a:pt x="130" y="440"/>
                  </a:lnTo>
                  <a:lnTo>
                    <a:pt x="128" y="438"/>
                  </a:lnTo>
                  <a:lnTo>
                    <a:pt x="128" y="438"/>
                  </a:lnTo>
                  <a:lnTo>
                    <a:pt x="126" y="438"/>
                  </a:lnTo>
                  <a:lnTo>
                    <a:pt x="124" y="440"/>
                  </a:lnTo>
                  <a:lnTo>
                    <a:pt x="122" y="440"/>
                  </a:lnTo>
                  <a:lnTo>
                    <a:pt x="120" y="438"/>
                  </a:lnTo>
                  <a:lnTo>
                    <a:pt x="120" y="440"/>
                  </a:lnTo>
                  <a:lnTo>
                    <a:pt x="116" y="440"/>
                  </a:lnTo>
                  <a:lnTo>
                    <a:pt x="116" y="438"/>
                  </a:lnTo>
                  <a:lnTo>
                    <a:pt x="114" y="438"/>
                  </a:lnTo>
                  <a:lnTo>
                    <a:pt x="112" y="438"/>
                  </a:lnTo>
                  <a:lnTo>
                    <a:pt x="112" y="436"/>
                  </a:lnTo>
                  <a:lnTo>
                    <a:pt x="110" y="436"/>
                  </a:lnTo>
                  <a:lnTo>
                    <a:pt x="108" y="436"/>
                  </a:lnTo>
                  <a:lnTo>
                    <a:pt x="108" y="434"/>
                  </a:lnTo>
                  <a:lnTo>
                    <a:pt x="108" y="432"/>
                  </a:lnTo>
                  <a:lnTo>
                    <a:pt x="104" y="430"/>
                  </a:lnTo>
                  <a:lnTo>
                    <a:pt x="100" y="428"/>
                  </a:lnTo>
                  <a:lnTo>
                    <a:pt x="96" y="428"/>
                  </a:lnTo>
                  <a:lnTo>
                    <a:pt x="94" y="426"/>
                  </a:lnTo>
                  <a:lnTo>
                    <a:pt x="94" y="424"/>
                  </a:lnTo>
                  <a:lnTo>
                    <a:pt x="94" y="420"/>
                  </a:lnTo>
                  <a:lnTo>
                    <a:pt x="92" y="418"/>
                  </a:lnTo>
                  <a:lnTo>
                    <a:pt x="92" y="418"/>
                  </a:lnTo>
                  <a:lnTo>
                    <a:pt x="92" y="418"/>
                  </a:lnTo>
                  <a:lnTo>
                    <a:pt x="94" y="414"/>
                  </a:lnTo>
                  <a:lnTo>
                    <a:pt x="96" y="414"/>
                  </a:lnTo>
                  <a:lnTo>
                    <a:pt x="96" y="414"/>
                  </a:lnTo>
                  <a:lnTo>
                    <a:pt x="98" y="414"/>
                  </a:lnTo>
                  <a:lnTo>
                    <a:pt x="100" y="414"/>
                  </a:lnTo>
                  <a:lnTo>
                    <a:pt x="102" y="416"/>
                  </a:lnTo>
                  <a:lnTo>
                    <a:pt x="106" y="418"/>
                  </a:lnTo>
                  <a:lnTo>
                    <a:pt x="108" y="418"/>
                  </a:lnTo>
                  <a:lnTo>
                    <a:pt x="108" y="418"/>
                  </a:lnTo>
                  <a:lnTo>
                    <a:pt x="110" y="418"/>
                  </a:lnTo>
                  <a:lnTo>
                    <a:pt x="112" y="418"/>
                  </a:lnTo>
                  <a:lnTo>
                    <a:pt x="114" y="420"/>
                  </a:lnTo>
                  <a:lnTo>
                    <a:pt x="114" y="420"/>
                  </a:lnTo>
                  <a:lnTo>
                    <a:pt x="116" y="422"/>
                  </a:lnTo>
                  <a:lnTo>
                    <a:pt x="118" y="426"/>
                  </a:lnTo>
                  <a:lnTo>
                    <a:pt x="120" y="428"/>
                  </a:lnTo>
                  <a:lnTo>
                    <a:pt x="122" y="430"/>
                  </a:lnTo>
                  <a:lnTo>
                    <a:pt x="124" y="432"/>
                  </a:lnTo>
                  <a:lnTo>
                    <a:pt x="126" y="432"/>
                  </a:lnTo>
                  <a:lnTo>
                    <a:pt x="128" y="432"/>
                  </a:lnTo>
                  <a:lnTo>
                    <a:pt x="128" y="430"/>
                  </a:lnTo>
                  <a:lnTo>
                    <a:pt x="128" y="430"/>
                  </a:lnTo>
                  <a:lnTo>
                    <a:pt x="126" y="430"/>
                  </a:lnTo>
                  <a:lnTo>
                    <a:pt x="126" y="430"/>
                  </a:lnTo>
                  <a:lnTo>
                    <a:pt x="124" y="430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24" y="428"/>
                  </a:lnTo>
                  <a:lnTo>
                    <a:pt x="126" y="428"/>
                  </a:lnTo>
                  <a:lnTo>
                    <a:pt x="126" y="426"/>
                  </a:lnTo>
                  <a:lnTo>
                    <a:pt x="128" y="426"/>
                  </a:lnTo>
                  <a:lnTo>
                    <a:pt x="128" y="426"/>
                  </a:lnTo>
                  <a:lnTo>
                    <a:pt x="124" y="424"/>
                  </a:lnTo>
                  <a:lnTo>
                    <a:pt x="122" y="420"/>
                  </a:lnTo>
                  <a:lnTo>
                    <a:pt x="120" y="420"/>
                  </a:lnTo>
                  <a:lnTo>
                    <a:pt x="122" y="418"/>
                  </a:lnTo>
                  <a:lnTo>
                    <a:pt x="122" y="418"/>
                  </a:lnTo>
                  <a:lnTo>
                    <a:pt x="124" y="420"/>
                  </a:lnTo>
                  <a:lnTo>
                    <a:pt x="124" y="420"/>
                  </a:lnTo>
                  <a:lnTo>
                    <a:pt x="124" y="418"/>
                  </a:lnTo>
                  <a:lnTo>
                    <a:pt x="122" y="416"/>
                  </a:lnTo>
                  <a:lnTo>
                    <a:pt x="120" y="414"/>
                  </a:lnTo>
                  <a:lnTo>
                    <a:pt x="118" y="414"/>
                  </a:lnTo>
                  <a:lnTo>
                    <a:pt x="120" y="412"/>
                  </a:lnTo>
                  <a:lnTo>
                    <a:pt x="122" y="414"/>
                  </a:lnTo>
                  <a:lnTo>
                    <a:pt x="126" y="414"/>
                  </a:lnTo>
                  <a:lnTo>
                    <a:pt x="128" y="414"/>
                  </a:lnTo>
                  <a:lnTo>
                    <a:pt x="128" y="412"/>
                  </a:lnTo>
                  <a:lnTo>
                    <a:pt x="126" y="410"/>
                  </a:lnTo>
                  <a:lnTo>
                    <a:pt x="124" y="410"/>
                  </a:lnTo>
                  <a:lnTo>
                    <a:pt x="124" y="412"/>
                  </a:lnTo>
                  <a:lnTo>
                    <a:pt x="122" y="412"/>
                  </a:lnTo>
                  <a:lnTo>
                    <a:pt x="120" y="412"/>
                  </a:lnTo>
                  <a:lnTo>
                    <a:pt x="118" y="410"/>
                  </a:lnTo>
                  <a:lnTo>
                    <a:pt x="120" y="410"/>
                  </a:lnTo>
                  <a:lnTo>
                    <a:pt x="122" y="408"/>
                  </a:lnTo>
                  <a:lnTo>
                    <a:pt x="124" y="408"/>
                  </a:lnTo>
                  <a:lnTo>
                    <a:pt x="126" y="410"/>
                  </a:lnTo>
                  <a:lnTo>
                    <a:pt x="126" y="408"/>
                  </a:lnTo>
                  <a:lnTo>
                    <a:pt x="126" y="406"/>
                  </a:lnTo>
                  <a:lnTo>
                    <a:pt x="124" y="404"/>
                  </a:lnTo>
                  <a:lnTo>
                    <a:pt x="122" y="406"/>
                  </a:lnTo>
                  <a:lnTo>
                    <a:pt x="122" y="406"/>
                  </a:lnTo>
                  <a:lnTo>
                    <a:pt x="120" y="406"/>
                  </a:lnTo>
                  <a:lnTo>
                    <a:pt x="120" y="406"/>
                  </a:lnTo>
                  <a:lnTo>
                    <a:pt x="116" y="410"/>
                  </a:lnTo>
                  <a:lnTo>
                    <a:pt x="116" y="410"/>
                  </a:lnTo>
                  <a:lnTo>
                    <a:pt x="114" y="408"/>
                  </a:lnTo>
                  <a:lnTo>
                    <a:pt x="116" y="408"/>
                  </a:lnTo>
                  <a:lnTo>
                    <a:pt x="118" y="406"/>
                  </a:lnTo>
                  <a:lnTo>
                    <a:pt x="118" y="404"/>
                  </a:lnTo>
                  <a:lnTo>
                    <a:pt x="120" y="404"/>
                  </a:lnTo>
                  <a:lnTo>
                    <a:pt x="122" y="404"/>
                  </a:lnTo>
                  <a:lnTo>
                    <a:pt x="122" y="402"/>
                  </a:lnTo>
                  <a:lnTo>
                    <a:pt x="124" y="402"/>
                  </a:lnTo>
                  <a:lnTo>
                    <a:pt x="126" y="402"/>
                  </a:lnTo>
                  <a:lnTo>
                    <a:pt x="124" y="400"/>
                  </a:lnTo>
                  <a:lnTo>
                    <a:pt x="122" y="400"/>
                  </a:lnTo>
                  <a:lnTo>
                    <a:pt x="120" y="402"/>
                  </a:lnTo>
                  <a:lnTo>
                    <a:pt x="118" y="402"/>
                  </a:lnTo>
                  <a:lnTo>
                    <a:pt x="118" y="402"/>
                  </a:lnTo>
                  <a:lnTo>
                    <a:pt x="114" y="402"/>
                  </a:lnTo>
                  <a:lnTo>
                    <a:pt x="114" y="402"/>
                  </a:lnTo>
                  <a:lnTo>
                    <a:pt x="114" y="400"/>
                  </a:lnTo>
                  <a:lnTo>
                    <a:pt x="116" y="400"/>
                  </a:lnTo>
                  <a:lnTo>
                    <a:pt x="116" y="398"/>
                  </a:lnTo>
                  <a:lnTo>
                    <a:pt x="120" y="398"/>
                  </a:lnTo>
                  <a:lnTo>
                    <a:pt x="124" y="398"/>
                  </a:lnTo>
                  <a:lnTo>
                    <a:pt x="126" y="396"/>
                  </a:lnTo>
                  <a:lnTo>
                    <a:pt x="126" y="394"/>
                  </a:lnTo>
                  <a:lnTo>
                    <a:pt x="126" y="394"/>
                  </a:lnTo>
                  <a:lnTo>
                    <a:pt x="124" y="394"/>
                  </a:lnTo>
                  <a:lnTo>
                    <a:pt x="122" y="396"/>
                  </a:lnTo>
                  <a:lnTo>
                    <a:pt x="122" y="396"/>
                  </a:lnTo>
                  <a:lnTo>
                    <a:pt x="120" y="396"/>
                  </a:lnTo>
                  <a:lnTo>
                    <a:pt x="118" y="394"/>
                  </a:lnTo>
                  <a:lnTo>
                    <a:pt x="118" y="394"/>
                  </a:lnTo>
                  <a:lnTo>
                    <a:pt x="116" y="394"/>
                  </a:lnTo>
                  <a:lnTo>
                    <a:pt x="114" y="392"/>
                  </a:lnTo>
                  <a:lnTo>
                    <a:pt x="114" y="392"/>
                  </a:lnTo>
                  <a:lnTo>
                    <a:pt x="116" y="390"/>
                  </a:lnTo>
                  <a:lnTo>
                    <a:pt x="118" y="388"/>
                  </a:lnTo>
                  <a:lnTo>
                    <a:pt x="118" y="386"/>
                  </a:lnTo>
                  <a:lnTo>
                    <a:pt x="120" y="386"/>
                  </a:lnTo>
                  <a:lnTo>
                    <a:pt x="120" y="384"/>
                  </a:lnTo>
                  <a:lnTo>
                    <a:pt x="120" y="384"/>
                  </a:lnTo>
                  <a:lnTo>
                    <a:pt x="118" y="386"/>
                  </a:lnTo>
                  <a:lnTo>
                    <a:pt x="114" y="390"/>
                  </a:lnTo>
                  <a:lnTo>
                    <a:pt x="114" y="390"/>
                  </a:lnTo>
                  <a:lnTo>
                    <a:pt x="114" y="392"/>
                  </a:lnTo>
                  <a:lnTo>
                    <a:pt x="112" y="392"/>
                  </a:lnTo>
                  <a:lnTo>
                    <a:pt x="112" y="392"/>
                  </a:lnTo>
                  <a:lnTo>
                    <a:pt x="112" y="390"/>
                  </a:lnTo>
                  <a:lnTo>
                    <a:pt x="112" y="386"/>
                  </a:lnTo>
                  <a:lnTo>
                    <a:pt x="112" y="384"/>
                  </a:lnTo>
                  <a:lnTo>
                    <a:pt x="112" y="382"/>
                  </a:lnTo>
                  <a:lnTo>
                    <a:pt x="112" y="380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2" y="376"/>
                  </a:lnTo>
                  <a:lnTo>
                    <a:pt x="110" y="376"/>
                  </a:lnTo>
                  <a:lnTo>
                    <a:pt x="110" y="380"/>
                  </a:lnTo>
                  <a:lnTo>
                    <a:pt x="110" y="384"/>
                  </a:lnTo>
                  <a:lnTo>
                    <a:pt x="112" y="384"/>
                  </a:lnTo>
                  <a:lnTo>
                    <a:pt x="112" y="388"/>
                  </a:lnTo>
                  <a:lnTo>
                    <a:pt x="112" y="390"/>
                  </a:lnTo>
                  <a:lnTo>
                    <a:pt x="110" y="392"/>
                  </a:lnTo>
                  <a:lnTo>
                    <a:pt x="110" y="392"/>
                  </a:lnTo>
                  <a:lnTo>
                    <a:pt x="108" y="390"/>
                  </a:lnTo>
                  <a:lnTo>
                    <a:pt x="108" y="390"/>
                  </a:lnTo>
                  <a:lnTo>
                    <a:pt x="106" y="392"/>
                  </a:lnTo>
                  <a:lnTo>
                    <a:pt x="106" y="394"/>
                  </a:lnTo>
                  <a:lnTo>
                    <a:pt x="106" y="394"/>
                  </a:lnTo>
                  <a:lnTo>
                    <a:pt x="104" y="394"/>
                  </a:lnTo>
                  <a:lnTo>
                    <a:pt x="106" y="394"/>
                  </a:lnTo>
                  <a:lnTo>
                    <a:pt x="106" y="396"/>
                  </a:lnTo>
                  <a:lnTo>
                    <a:pt x="104" y="398"/>
                  </a:lnTo>
                  <a:lnTo>
                    <a:pt x="104" y="400"/>
                  </a:lnTo>
                  <a:lnTo>
                    <a:pt x="102" y="400"/>
                  </a:lnTo>
                  <a:lnTo>
                    <a:pt x="100" y="400"/>
                  </a:lnTo>
                  <a:lnTo>
                    <a:pt x="100" y="400"/>
                  </a:lnTo>
                  <a:lnTo>
                    <a:pt x="98" y="402"/>
                  </a:lnTo>
                  <a:lnTo>
                    <a:pt x="96" y="402"/>
                  </a:lnTo>
                  <a:lnTo>
                    <a:pt x="94" y="400"/>
                  </a:lnTo>
                  <a:lnTo>
                    <a:pt x="94" y="398"/>
                  </a:lnTo>
                  <a:lnTo>
                    <a:pt x="94" y="398"/>
                  </a:lnTo>
                  <a:lnTo>
                    <a:pt x="94" y="396"/>
                  </a:lnTo>
                  <a:lnTo>
                    <a:pt x="92" y="396"/>
                  </a:lnTo>
                  <a:lnTo>
                    <a:pt x="92" y="398"/>
                  </a:lnTo>
                  <a:lnTo>
                    <a:pt x="90" y="398"/>
                  </a:lnTo>
                  <a:lnTo>
                    <a:pt x="90" y="396"/>
                  </a:lnTo>
                  <a:lnTo>
                    <a:pt x="90" y="394"/>
                  </a:lnTo>
                  <a:lnTo>
                    <a:pt x="90" y="392"/>
                  </a:lnTo>
                  <a:lnTo>
                    <a:pt x="90" y="390"/>
                  </a:lnTo>
                  <a:lnTo>
                    <a:pt x="90" y="390"/>
                  </a:lnTo>
                  <a:lnTo>
                    <a:pt x="92" y="388"/>
                  </a:lnTo>
                  <a:lnTo>
                    <a:pt x="94" y="388"/>
                  </a:lnTo>
                  <a:lnTo>
                    <a:pt x="94" y="390"/>
                  </a:lnTo>
                  <a:lnTo>
                    <a:pt x="96" y="388"/>
                  </a:lnTo>
                  <a:lnTo>
                    <a:pt x="96" y="386"/>
                  </a:lnTo>
                  <a:lnTo>
                    <a:pt x="100" y="386"/>
                  </a:lnTo>
                  <a:lnTo>
                    <a:pt x="100" y="386"/>
                  </a:lnTo>
                  <a:lnTo>
                    <a:pt x="104" y="384"/>
                  </a:lnTo>
                  <a:lnTo>
                    <a:pt x="106" y="380"/>
                  </a:lnTo>
                  <a:lnTo>
                    <a:pt x="106" y="378"/>
                  </a:lnTo>
                  <a:lnTo>
                    <a:pt x="106" y="378"/>
                  </a:lnTo>
                  <a:lnTo>
                    <a:pt x="104" y="380"/>
                  </a:lnTo>
                  <a:lnTo>
                    <a:pt x="102" y="382"/>
                  </a:lnTo>
                  <a:lnTo>
                    <a:pt x="100" y="384"/>
                  </a:lnTo>
                  <a:lnTo>
                    <a:pt x="98" y="384"/>
                  </a:lnTo>
                  <a:lnTo>
                    <a:pt x="96" y="384"/>
                  </a:lnTo>
                  <a:lnTo>
                    <a:pt x="94" y="384"/>
                  </a:lnTo>
                  <a:lnTo>
                    <a:pt x="94" y="382"/>
                  </a:lnTo>
                  <a:lnTo>
                    <a:pt x="96" y="380"/>
                  </a:lnTo>
                  <a:lnTo>
                    <a:pt x="98" y="378"/>
                  </a:lnTo>
                  <a:lnTo>
                    <a:pt x="100" y="378"/>
                  </a:lnTo>
                  <a:lnTo>
                    <a:pt x="100" y="376"/>
                  </a:lnTo>
                  <a:lnTo>
                    <a:pt x="100" y="376"/>
                  </a:lnTo>
                  <a:lnTo>
                    <a:pt x="100" y="374"/>
                  </a:lnTo>
                  <a:lnTo>
                    <a:pt x="102" y="374"/>
                  </a:lnTo>
                  <a:lnTo>
                    <a:pt x="104" y="374"/>
                  </a:lnTo>
                  <a:lnTo>
                    <a:pt x="102" y="372"/>
                  </a:lnTo>
                  <a:lnTo>
                    <a:pt x="102" y="372"/>
                  </a:lnTo>
                  <a:lnTo>
                    <a:pt x="102" y="372"/>
                  </a:lnTo>
                  <a:lnTo>
                    <a:pt x="100" y="372"/>
                  </a:lnTo>
                  <a:lnTo>
                    <a:pt x="100" y="372"/>
                  </a:lnTo>
                  <a:lnTo>
                    <a:pt x="96" y="372"/>
                  </a:lnTo>
                  <a:lnTo>
                    <a:pt x="96" y="372"/>
                  </a:lnTo>
                  <a:lnTo>
                    <a:pt x="96" y="372"/>
                  </a:lnTo>
                  <a:lnTo>
                    <a:pt x="96" y="370"/>
                  </a:lnTo>
                  <a:lnTo>
                    <a:pt x="98" y="368"/>
                  </a:lnTo>
                  <a:lnTo>
                    <a:pt x="100" y="368"/>
                  </a:lnTo>
                  <a:lnTo>
                    <a:pt x="100" y="370"/>
                  </a:lnTo>
                  <a:lnTo>
                    <a:pt x="102" y="370"/>
                  </a:lnTo>
                  <a:lnTo>
                    <a:pt x="106" y="368"/>
                  </a:lnTo>
                  <a:lnTo>
                    <a:pt x="106" y="366"/>
                  </a:lnTo>
                  <a:lnTo>
                    <a:pt x="106" y="364"/>
                  </a:lnTo>
                  <a:lnTo>
                    <a:pt x="106" y="362"/>
                  </a:lnTo>
                  <a:lnTo>
                    <a:pt x="108" y="360"/>
                  </a:lnTo>
                  <a:lnTo>
                    <a:pt x="108" y="358"/>
                  </a:lnTo>
                  <a:lnTo>
                    <a:pt x="108" y="356"/>
                  </a:lnTo>
                  <a:lnTo>
                    <a:pt x="108" y="354"/>
                  </a:lnTo>
                  <a:lnTo>
                    <a:pt x="106" y="354"/>
                  </a:lnTo>
                  <a:lnTo>
                    <a:pt x="104" y="354"/>
                  </a:lnTo>
                  <a:lnTo>
                    <a:pt x="104" y="352"/>
                  </a:lnTo>
                  <a:lnTo>
                    <a:pt x="102" y="352"/>
                  </a:lnTo>
                  <a:lnTo>
                    <a:pt x="100" y="352"/>
                  </a:lnTo>
                  <a:lnTo>
                    <a:pt x="100" y="350"/>
                  </a:lnTo>
                  <a:lnTo>
                    <a:pt x="102" y="350"/>
                  </a:lnTo>
                  <a:lnTo>
                    <a:pt x="104" y="350"/>
                  </a:lnTo>
                  <a:lnTo>
                    <a:pt x="104" y="350"/>
                  </a:lnTo>
                  <a:lnTo>
                    <a:pt x="106" y="348"/>
                  </a:lnTo>
                  <a:lnTo>
                    <a:pt x="106" y="346"/>
                  </a:lnTo>
                  <a:lnTo>
                    <a:pt x="108" y="344"/>
                  </a:lnTo>
                  <a:lnTo>
                    <a:pt x="108" y="344"/>
                  </a:lnTo>
                  <a:lnTo>
                    <a:pt x="106" y="342"/>
                  </a:lnTo>
                  <a:lnTo>
                    <a:pt x="104" y="342"/>
                  </a:lnTo>
                  <a:lnTo>
                    <a:pt x="104" y="342"/>
                  </a:lnTo>
                  <a:lnTo>
                    <a:pt x="104" y="340"/>
                  </a:lnTo>
                  <a:lnTo>
                    <a:pt x="104" y="338"/>
                  </a:lnTo>
                  <a:lnTo>
                    <a:pt x="106" y="338"/>
                  </a:lnTo>
                  <a:lnTo>
                    <a:pt x="106" y="338"/>
                  </a:lnTo>
                  <a:lnTo>
                    <a:pt x="104" y="336"/>
                  </a:lnTo>
                  <a:lnTo>
                    <a:pt x="104" y="334"/>
                  </a:lnTo>
                  <a:lnTo>
                    <a:pt x="104" y="334"/>
                  </a:lnTo>
                  <a:lnTo>
                    <a:pt x="106" y="334"/>
                  </a:lnTo>
                  <a:lnTo>
                    <a:pt x="106" y="334"/>
                  </a:lnTo>
                  <a:lnTo>
                    <a:pt x="104" y="332"/>
                  </a:lnTo>
                  <a:lnTo>
                    <a:pt x="104" y="330"/>
                  </a:lnTo>
                  <a:lnTo>
                    <a:pt x="106" y="328"/>
                  </a:lnTo>
                  <a:lnTo>
                    <a:pt x="106" y="326"/>
                  </a:lnTo>
                  <a:lnTo>
                    <a:pt x="104" y="324"/>
                  </a:lnTo>
                  <a:lnTo>
                    <a:pt x="104" y="324"/>
                  </a:lnTo>
                  <a:lnTo>
                    <a:pt x="104" y="322"/>
                  </a:lnTo>
                  <a:lnTo>
                    <a:pt x="104" y="320"/>
                  </a:lnTo>
                  <a:lnTo>
                    <a:pt x="106" y="318"/>
                  </a:lnTo>
                  <a:lnTo>
                    <a:pt x="104" y="318"/>
                  </a:lnTo>
                  <a:lnTo>
                    <a:pt x="104" y="318"/>
                  </a:lnTo>
                  <a:lnTo>
                    <a:pt x="100" y="320"/>
                  </a:lnTo>
                  <a:lnTo>
                    <a:pt x="100" y="320"/>
                  </a:lnTo>
                  <a:lnTo>
                    <a:pt x="100" y="320"/>
                  </a:lnTo>
                  <a:lnTo>
                    <a:pt x="98" y="322"/>
                  </a:lnTo>
                  <a:lnTo>
                    <a:pt x="96" y="320"/>
                  </a:lnTo>
                  <a:lnTo>
                    <a:pt x="98" y="320"/>
                  </a:lnTo>
                  <a:lnTo>
                    <a:pt x="100" y="318"/>
                  </a:lnTo>
                  <a:lnTo>
                    <a:pt x="100" y="318"/>
                  </a:lnTo>
                  <a:lnTo>
                    <a:pt x="102" y="316"/>
                  </a:lnTo>
                  <a:lnTo>
                    <a:pt x="102" y="314"/>
                  </a:lnTo>
                  <a:lnTo>
                    <a:pt x="104" y="314"/>
                  </a:lnTo>
                  <a:lnTo>
                    <a:pt x="106" y="312"/>
                  </a:lnTo>
                  <a:lnTo>
                    <a:pt x="108" y="310"/>
                  </a:lnTo>
                  <a:lnTo>
                    <a:pt x="108" y="308"/>
                  </a:lnTo>
                  <a:lnTo>
                    <a:pt x="106" y="308"/>
                  </a:lnTo>
                  <a:lnTo>
                    <a:pt x="104" y="306"/>
                  </a:lnTo>
                  <a:lnTo>
                    <a:pt x="104" y="304"/>
                  </a:lnTo>
                  <a:lnTo>
                    <a:pt x="104" y="304"/>
                  </a:lnTo>
                  <a:lnTo>
                    <a:pt x="102" y="304"/>
                  </a:lnTo>
                  <a:lnTo>
                    <a:pt x="100" y="302"/>
                  </a:lnTo>
                  <a:lnTo>
                    <a:pt x="100" y="300"/>
                  </a:lnTo>
                  <a:lnTo>
                    <a:pt x="102" y="300"/>
                  </a:lnTo>
                  <a:lnTo>
                    <a:pt x="100" y="298"/>
                  </a:lnTo>
                  <a:lnTo>
                    <a:pt x="102" y="296"/>
                  </a:lnTo>
                  <a:lnTo>
                    <a:pt x="100" y="294"/>
                  </a:lnTo>
                  <a:lnTo>
                    <a:pt x="96" y="290"/>
                  </a:lnTo>
                  <a:lnTo>
                    <a:pt x="96" y="290"/>
                  </a:lnTo>
                  <a:lnTo>
                    <a:pt x="94" y="288"/>
                  </a:lnTo>
                  <a:lnTo>
                    <a:pt x="94" y="286"/>
                  </a:lnTo>
                  <a:lnTo>
                    <a:pt x="94" y="286"/>
                  </a:lnTo>
                  <a:lnTo>
                    <a:pt x="94" y="286"/>
                  </a:lnTo>
                  <a:lnTo>
                    <a:pt x="98" y="284"/>
                  </a:lnTo>
                  <a:lnTo>
                    <a:pt x="100" y="282"/>
                  </a:lnTo>
                  <a:lnTo>
                    <a:pt x="100" y="282"/>
                  </a:lnTo>
                  <a:lnTo>
                    <a:pt x="100" y="280"/>
                  </a:lnTo>
                  <a:lnTo>
                    <a:pt x="98" y="280"/>
                  </a:lnTo>
                  <a:lnTo>
                    <a:pt x="98" y="280"/>
                  </a:lnTo>
                  <a:lnTo>
                    <a:pt x="98" y="278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100" y="274"/>
                  </a:lnTo>
                  <a:lnTo>
                    <a:pt x="100" y="274"/>
                  </a:lnTo>
                  <a:lnTo>
                    <a:pt x="100" y="272"/>
                  </a:lnTo>
                  <a:lnTo>
                    <a:pt x="100" y="270"/>
                  </a:lnTo>
                  <a:lnTo>
                    <a:pt x="98" y="270"/>
                  </a:lnTo>
                  <a:lnTo>
                    <a:pt x="96" y="268"/>
                  </a:lnTo>
                  <a:lnTo>
                    <a:pt x="94" y="266"/>
                  </a:lnTo>
                  <a:lnTo>
                    <a:pt x="94" y="264"/>
                  </a:lnTo>
                  <a:lnTo>
                    <a:pt x="92" y="264"/>
                  </a:lnTo>
                  <a:lnTo>
                    <a:pt x="92" y="264"/>
                  </a:lnTo>
                  <a:lnTo>
                    <a:pt x="92" y="264"/>
                  </a:lnTo>
                  <a:lnTo>
                    <a:pt x="90" y="266"/>
                  </a:lnTo>
                  <a:lnTo>
                    <a:pt x="90" y="264"/>
                  </a:lnTo>
                  <a:lnTo>
                    <a:pt x="90" y="262"/>
                  </a:lnTo>
                  <a:lnTo>
                    <a:pt x="88" y="262"/>
                  </a:lnTo>
                  <a:lnTo>
                    <a:pt x="86" y="260"/>
                  </a:lnTo>
                  <a:lnTo>
                    <a:pt x="86" y="258"/>
                  </a:lnTo>
                  <a:lnTo>
                    <a:pt x="84" y="258"/>
                  </a:lnTo>
                  <a:lnTo>
                    <a:pt x="84" y="258"/>
                  </a:lnTo>
                  <a:lnTo>
                    <a:pt x="82" y="258"/>
                  </a:lnTo>
                  <a:lnTo>
                    <a:pt x="82" y="258"/>
                  </a:lnTo>
                  <a:lnTo>
                    <a:pt x="82" y="256"/>
                  </a:lnTo>
                  <a:lnTo>
                    <a:pt x="80" y="254"/>
                  </a:lnTo>
                  <a:lnTo>
                    <a:pt x="78" y="252"/>
                  </a:lnTo>
                  <a:lnTo>
                    <a:pt x="76" y="252"/>
                  </a:lnTo>
                  <a:lnTo>
                    <a:pt x="76" y="252"/>
                  </a:lnTo>
                  <a:lnTo>
                    <a:pt x="74" y="252"/>
                  </a:lnTo>
                  <a:lnTo>
                    <a:pt x="70" y="250"/>
                  </a:lnTo>
                  <a:lnTo>
                    <a:pt x="68" y="248"/>
                  </a:lnTo>
                  <a:lnTo>
                    <a:pt x="66" y="246"/>
                  </a:lnTo>
                  <a:lnTo>
                    <a:pt x="64" y="246"/>
                  </a:lnTo>
                  <a:lnTo>
                    <a:pt x="60" y="246"/>
                  </a:lnTo>
                  <a:lnTo>
                    <a:pt x="60" y="248"/>
                  </a:lnTo>
                  <a:lnTo>
                    <a:pt x="58" y="250"/>
                  </a:lnTo>
                  <a:lnTo>
                    <a:pt x="56" y="252"/>
                  </a:lnTo>
                  <a:lnTo>
                    <a:pt x="54" y="252"/>
                  </a:lnTo>
                  <a:lnTo>
                    <a:pt x="54" y="252"/>
                  </a:lnTo>
                  <a:lnTo>
                    <a:pt x="56" y="248"/>
                  </a:lnTo>
                  <a:lnTo>
                    <a:pt x="56" y="246"/>
                  </a:lnTo>
                  <a:lnTo>
                    <a:pt x="54" y="246"/>
                  </a:lnTo>
                  <a:lnTo>
                    <a:pt x="52" y="246"/>
                  </a:lnTo>
                  <a:lnTo>
                    <a:pt x="52" y="248"/>
                  </a:lnTo>
                  <a:lnTo>
                    <a:pt x="52" y="248"/>
                  </a:lnTo>
                  <a:lnTo>
                    <a:pt x="50" y="250"/>
                  </a:lnTo>
                  <a:lnTo>
                    <a:pt x="48" y="250"/>
                  </a:lnTo>
                  <a:lnTo>
                    <a:pt x="46" y="246"/>
                  </a:lnTo>
                  <a:lnTo>
                    <a:pt x="46" y="246"/>
                  </a:lnTo>
                  <a:lnTo>
                    <a:pt x="46" y="246"/>
                  </a:lnTo>
                  <a:lnTo>
                    <a:pt x="44" y="252"/>
                  </a:lnTo>
                  <a:lnTo>
                    <a:pt x="44" y="252"/>
                  </a:lnTo>
                  <a:lnTo>
                    <a:pt x="42" y="252"/>
                  </a:lnTo>
                  <a:lnTo>
                    <a:pt x="42" y="248"/>
                  </a:lnTo>
                  <a:lnTo>
                    <a:pt x="42" y="246"/>
                  </a:lnTo>
                  <a:lnTo>
                    <a:pt x="44" y="244"/>
                  </a:lnTo>
                  <a:lnTo>
                    <a:pt x="44" y="244"/>
                  </a:lnTo>
                  <a:lnTo>
                    <a:pt x="42" y="244"/>
                  </a:lnTo>
                  <a:lnTo>
                    <a:pt x="42" y="244"/>
                  </a:lnTo>
                  <a:lnTo>
                    <a:pt x="38" y="244"/>
                  </a:lnTo>
                  <a:lnTo>
                    <a:pt x="38" y="246"/>
                  </a:lnTo>
                  <a:lnTo>
                    <a:pt x="38" y="246"/>
                  </a:lnTo>
                  <a:lnTo>
                    <a:pt x="36" y="248"/>
                  </a:lnTo>
                  <a:lnTo>
                    <a:pt x="36" y="246"/>
                  </a:lnTo>
                  <a:lnTo>
                    <a:pt x="36" y="244"/>
                  </a:lnTo>
                  <a:lnTo>
                    <a:pt x="34" y="242"/>
                  </a:lnTo>
                  <a:lnTo>
                    <a:pt x="34" y="240"/>
                  </a:lnTo>
                  <a:lnTo>
                    <a:pt x="34" y="240"/>
                  </a:lnTo>
                  <a:lnTo>
                    <a:pt x="32" y="240"/>
                  </a:lnTo>
                  <a:lnTo>
                    <a:pt x="32" y="242"/>
                  </a:lnTo>
                  <a:lnTo>
                    <a:pt x="32" y="244"/>
                  </a:lnTo>
                  <a:lnTo>
                    <a:pt x="30" y="246"/>
                  </a:lnTo>
                  <a:lnTo>
                    <a:pt x="30" y="248"/>
                  </a:lnTo>
                  <a:lnTo>
                    <a:pt x="32" y="250"/>
                  </a:lnTo>
                  <a:lnTo>
                    <a:pt x="30" y="252"/>
                  </a:lnTo>
                  <a:lnTo>
                    <a:pt x="30" y="252"/>
                  </a:lnTo>
                  <a:lnTo>
                    <a:pt x="28" y="252"/>
                  </a:lnTo>
                  <a:lnTo>
                    <a:pt x="26" y="250"/>
                  </a:lnTo>
                  <a:lnTo>
                    <a:pt x="24" y="248"/>
                  </a:lnTo>
                  <a:lnTo>
                    <a:pt x="22" y="246"/>
                  </a:lnTo>
                  <a:lnTo>
                    <a:pt x="20" y="244"/>
                  </a:lnTo>
                  <a:lnTo>
                    <a:pt x="18" y="244"/>
                  </a:lnTo>
                  <a:lnTo>
                    <a:pt x="18" y="244"/>
                  </a:lnTo>
                  <a:lnTo>
                    <a:pt x="18" y="242"/>
                  </a:lnTo>
                  <a:lnTo>
                    <a:pt x="16" y="242"/>
                  </a:lnTo>
                  <a:lnTo>
                    <a:pt x="14" y="238"/>
                  </a:lnTo>
                  <a:lnTo>
                    <a:pt x="14" y="236"/>
                  </a:lnTo>
                  <a:lnTo>
                    <a:pt x="12" y="234"/>
                  </a:lnTo>
                  <a:lnTo>
                    <a:pt x="12" y="232"/>
                  </a:lnTo>
                  <a:lnTo>
                    <a:pt x="12" y="230"/>
                  </a:lnTo>
                  <a:lnTo>
                    <a:pt x="16" y="230"/>
                  </a:lnTo>
                  <a:lnTo>
                    <a:pt x="18" y="228"/>
                  </a:lnTo>
                  <a:lnTo>
                    <a:pt x="20" y="228"/>
                  </a:lnTo>
                  <a:lnTo>
                    <a:pt x="22" y="228"/>
                  </a:lnTo>
                  <a:lnTo>
                    <a:pt x="24" y="228"/>
                  </a:lnTo>
                  <a:lnTo>
                    <a:pt x="24" y="228"/>
                  </a:lnTo>
                  <a:lnTo>
                    <a:pt x="26" y="226"/>
                  </a:lnTo>
                  <a:lnTo>
                    <a:pt x="26" y="224"/>
                  </a:lnTo>
                  <a:lnTo>
                    <a:pt x="24" y="226"/>
                  </a:lnTo>
                  <a:lnTo>
                    <a:pt x="20" y="224"/>
                  </a:lnTo>
                  <a:lnTo>
                    <a:pt x="18" y="224"/>
                  </a:lnTo>
                  <a:lnTo>
                    <a:pt x="18" y="224"/>
                  </a:lnTo>
                  <a:lnTo>
                    <a:pt x="14" y="222"/>
                  </a:lnTo>
                  <a:lnTo>
                    <a:pt x="14" y="218"/>
                  </a:lnTo>
                  <a:lnTo>
                    <a:pt x="16" y="216"/>
                  </a:lnTo>
                  <a:lnTo>
                    <a:pt x="18" y="216"/>
                  </a:lnTo>
                  <a:lnTo>
                    <a:pt x="18" y="212"/>
                  </a:lnTo>
                  <a:lnTo>
                    <a:pt x="20" y="212"/>
                  </a:lnTo>
                  <a:lnTo>
                    <a:pt x="18" y="212"/>
                  </a:lnTo>
                  <a:lnTo>
                    <a:pt x="16" y="212"/>
                  </a:lnTo>
                  <a:lnTo>
                    <a:pt x="16" y="216"/>
                  </a:lnTo>
                  <a:lnTo>
                    <a:pt x="14" y="216"/>
                  </a:lnTo>
                  <a:lnTo>
                    <a:pt x="12" y="216"/>
                  </a:lnTo>
                  <a:lnTo>
                    <a:pt x="12" y="218"/>
                  </a:lnTo>
                  <a:lnTo>
                    <a:pt x="8" y="216"/>
                  </a:lnTo>
                  <a:lnTo>
                    <a:pt x="8" y="214"/>
                  </a:lnTo>
                  <a:lnTo>
                    <a:pt x="8" y="212"/>
                  </a:lnTo>
                  <a:lnTo>
                    <a:pt x="10" y="212"/>
                  </a:lnTo>
                  <a:lnTo>
                    <a:pt x="10" y="210"/>
                  </a:lnTo>
                  <a:lnTo>
                    <a:pt x="8" y="210"/>
                  </a:lnTo>
                  <a:lnTo>
                    <a:pt x="8" y="212"/>
                  </a:lnTo>
                  <a:lnTo>
                    <a:pt x="8" y="208"/>
                  </a:lnTo>
                  <a:lnTo>
                    <a:pt x="8" y="206"/>
                  </a:lnTo>
                  <a:lnTo>
                    <a:pt x="10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2" y="206"/>
                  </a:lnTo>
                  <a:lnTo>
                    <a:pt x="12" y="204"/>
                  </a:lnTo>
                  <a:lnTo>
                    <a:pt x="18" y="202"/>
                  </a:lnTo>
                  <a:lnTo>
                    <a:pt x="20" y="202"/>
                  </a:lnTo>
                  <a:lnTo>
                    <a:pt x="24" y="206"/>
                  </a:lnTo>
                  <a:lnTo>
                    <a:pt x="28" y="206"/>
                  </a:lnTo>
                  <a:lnTo>
                    <a:pt x="32" y="208"/>
                  </a:lnTo>
                  <a:lnTo>
                    <a:pt x="36" y="208"/>
                  </a:lnTo>
                  <a:lnTo>
                    <a:pt x="38" y="208"/>
                  </a:lnTo>
                  <a:lnTo>
                    <a:pt x="42" y="210"/>
                  </a:lnTo>
                  <a:lnTo>
                    <a:pt x="44" y="210"/>
                  </a:lnTo>
                  <a:lnTo>
                    <a:pt x="46" y="212"/>
                  </a:lnTo>
                  <a:lnTo>
                    <a:pt x="48" y="210"/>
                  </a:lnTo>
                  <a:lnTo>
                    <a:pt x="46" y="210"/>
                  </a:lnTo>
                  <a:lnTo>
                    <a:pt x="44" y="210"/>
                  </a:lnTo>
                  <a:lnTo>
                    <a:pt x="40" y="208"/>
                  </a:lnTo>
                  <a:lnTo>
                    <a:pt x="36" y="206"/>
                  </a:lnTo>
                  <a:lnTo>
                    <a:pt x="34" y="206"/>
                  </a:lnTo>
                  <a:lnTo>
                    <a:pt x="30" y="204"/>
                  </a:lnTo>
                  <a:lnTo>
                    <a:pt x="28" y="202"/>
                  </a:lnTo>
                  <a:lnTo>
                    <a:pt x="28" y="202"/>
                  </a:lnTo>
                  <a:lnTo>
                    <a:pt x="32" y="200"/>
                  </a:lnTo>
                  <a:lnTo>
                    <a:pt x="36" y="202"/>
                  </a:lnTo>
                  <a:lnTo>
                    <a:pt x="42" y="202"/>
                  </a:lnTo>
                  <a:lnTo>
                    <a:pt x="46" y="202"/>
                  </a:lnTo>
                  <a:lnTo>
                    <a:pt x="46" y="204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52" y="208"/>
                  </a:lnTo>
                  <a:lnTo>
                    <a:pt x="52" y="206"/>
                  </a:lnTo>
                  <a:lnTo>
                    <a:pt x="50" y="204"/>
                  </a:lnTo>
                  <a:lnTo>
                    <a:pt x="50" y="202"/>
                  </a:lnTo>
                  <a:lnTo>
                    <a:pt x="52" y="202"/>
                  </a:lnTo>
                  <a:lnTo>
                    <a:pt x="54" y="202"/>
                  </a:lnTo>
                  <a:lnTo>
                    <a:pt x="54" y="198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0" y="196"/>
                  </a:lnTo>
                  <a:lnTo>
                    <a:pt x="50" y="194"/>
                  </a:lnTo>
                  <a:lnTo>
                    <a:pt x="48" y="194"/>
                  </a:lnTo>
                  <a:lnTo>
                    <a:pt x="46" y="194"/>
                  </a:lnTo>
                  <a:lnTo>
                    <a:pt x="46" y="196"/>
                  </a:lnTo>
                  <a:lnTo>
                    <a:pt x="42" y="196"/>
                  </a:lnTo>
                  <a:lnTo>
                    <a:pt x="38" y="196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6" y="192"/>
                  </a:lnTo>
                  <a:lnTo>
                    <a:pt x="34" y="190"/>
                  </a:lnTo>
                  <a:lnTo>
                    <a:pt x="34" y="190"/>
                  </a:lnTo>
                  <a:lnTo>
                    <a:pt x="32" y="190"/>
                  </a:lnTo>
                  <a:lnTo>
                    <a:pt x="32" y="192"/>
                  </a:lnTo>
                  <a:lnTo>
                    <a:pt x="34" y="194"/>
                  </a:lnTo>
                  <a:lnTo>
                    <a:pt x="34" y="196"/>
                  </a:lnTo>
                  <a:lnTo>
                    <a:pt x="32" y="196"/>
                  </a:lnTo>
                  <a:lnTo>
                    <a:pt x="30" y="196"/>
                  </a:lnTo>
                  <a:lnTo>
                    <a:pt x="26" y="196"/>
                  </a:lnTo>
                  <a:lnTo>
                    <a:pt x="22" y="192"/>
                  </a:lnTo>
                  <a:lnTo>
                    <a:pt x="24" y="192"/>
                  </a:lnTo>
                  <a:lnTo>
                    <a:pt x="26" y="190"/>
                  </a:lnTo>
                  <a:lnTo>
                    <a:pt x="30" y="188"/>
                  </a:lnTo>
                  <a:lnTo>
                    <a:pt x="30" y="188"/>
                  </a:lnTo>
                  <a:lnTo>
                    <a:pt x="28" y="188"/>
                  </a:lnTo>
                  <a:lnTo>
                    <a:pt x="26" y="188"/>
                  </a:lnTo>
                  <a:lnTo>
                    <a:pt x="24" y="190"/>
                  </a:lnTo>
                  <a:lnTo>
                    <a:pt x="22" y="188"/>
                  </a:lnTo>
                  <a:lnTo>
                    <a:pt x="20" y="188"/>
                  </a:lnTo>
                  <a:lnTo>
                    <a:pt x="22" y="186"/>
                  </a:lnTo>
                  <a:lnTo>
                    <a:pt x="24" y="186"/>
                  </a:lnTo>
                  <a:lnTo>
                    <a:pt x="26" y="184"/>
                  </a:lnTo>
                  <a:lnTo>
                    <a:pt x="28" y="182"/>
                  </a:lnTo>
                  <a:lnTo>
                    <a:pt x="28" y="180"/>
                  </a:lnTo>
                  <a:lnTo>
                    <a:pt x="26" y="180"/>
                  </a:lnTo>
                  <a:lnTo>
                    <a:pt x="26" y="180"/>
                  </a:lnTo>
                  <a:lnTo>
                    <a:pt x="24" y="182"/>
                  </a:lnTo>
                  <a:lnTo>
                    <a:pt x="22" y="184"/>
                  </a:lnTo>
                  <a:lnTo>
                    <a:pt x="20" y="184"/>
                  </a:lnTo>
                  <a:lnTo>
                    <a:pt x="18" y="184"/>
                  </a:lnTo>
                  <a:lnTo>
                    <a:pt x="16" y="182"/>
                  </a:lnTo>
                  <a:lnTo>
                    <a:pt x="16" y="180"/>
                  </a:lnTo>
                  <a:lnTo>
                    <a:pt x="18" y="180"/>
                  </a:lnTo>
                  <a:lnTo>
                    <a:pt x="18" y="178"/>
                  </a:lnTo>
                  <a:lnTo>
                    <a:pt x="18" y="178"/>
                  </a:lnTo>
                  <a:lnTo>
                    <a:pt x="18" y="176"/>
                  </a:lnTo>
                  <a:lnTo>
                    <a:pt x="16" y="176"/>
                  </a:lnTo>
                  <a:lnTo>
                    <a:pt x="14" y="176"/>
                  </a:lnTo>
                  <a:lnTo>
                    <a:pt x="12" y="170"/>
                  </a:lnTo>
                  <a:lnTo>
                    <a:pt x="10" y="170"/>
                  </a:lnTo>
                  <a:lnTo>
                    <a:pt x="8" y="168"/>
                  </a:lnTo>
                  <a:lnTo>
                    <a:pt x="8" y="168"/>
                  </a:lnTo>
                  <a:lnTo>
                    <a:pt x="10" y="166"/>
                  </a:lnTo>
                  <a:lnTo>
                    <a:pt x="10" y="166"/>
                  </a:lnTo>
                  <a:lnTo>
                    <a:pt x="12" y="164"/>
                  </a:lnTo>
                  <a:lnTo>
                    <a:pt x="14" y="162"/>
                  </a:lnTo>
                  <a:lnTo>
                    <a:pt x="14" y="164"/>
                  </a:lnTo>
                  <a:lnTo>
                    <a:pt x="16" y="164"/>
                  </a:lnTo>
                  <a:lnTo>
                    <a:pt x="16" y="162"/>
                  </a:lnTo>
                  <a:lnTo>
                    <a:pt x="14" y="162"/>
                  </a:lnTo>
                  <a:lnTo>
                    <a:pt x="12" y="162"/>
                  </a:lnTo>
                  <a:lnTo>
                    <a:pt x="10" y="160"/>
                  </a:lnTo>
                  <a:lnTo>
                    <a:pt x="12" y="160"/>
                  </a:lnTo>
                  <a:lnTo>
                    <a:pt x="14" y="160"/>
                  </a:lnTo>
                  <a:lnTo>
                    <a:pt x="18" y="158"/>
                  </a:lnTo>
                  <a:lnTo>
                    <a:pt x="18" y="156"/>
                  </a:lnTo>
                  <a:lnTo>
                    <a:pt x="18" y="154"/>
                  </a:lnTo>
                  <a:lnTo>
                    <a:pt x="20" y="154"/>
                  </a:lnTo>
                  <a:lnTo>
                    <a:pt x="20" y="154"/>
                  </a:lnTo>
                  <a:lnTo>
                    <a:pt x="22" y="154"/>
                  </a:lnTo>
                  <a:lnTo>
                    <a:pt x="24" y="154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8" y="154"/>
                  </a:lnTo>
                  <a:lnTo>
                    <a:pt x="30" y="154"/>
                  </a:lnTo>
                  <a:lnTo>
                    <a:pt x="30" y="154"/>
                  </a:lnTo>
                  <a:lnTo>
                    <a:pt x="32" y="154"/>
                  </a:lnTo>
                  <a:lnTo>
                    <a:pt x="32" y="154"/>
                  </a:lnTo>
                  <a:lnTo>
                    <a:pt x="32" y="152"/>
                  </a:lnTo>
                  <a:lnTo>
                    <a:pt x="34" y="152"/>
                  </a:lnTo>
                  <a:lnTo>
                    <a:pt x="36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42" y="152"/>
                  </a:lnTo>
                  <a:lnTo>
                    <a:pt x="50" y="148"/>
                  </a:lnTo>
                  <a:lnTo>
                    <a:pt x="52" y="148"/>
                  </a:lnTo>
                  <a:lnTo>
                    <a:pt x="52" y="150"/>
                  </a:lnTo>
                  <a:lnTo>
                    <a:pt x="54" y="148"/>
                  </a:lnTo>
                  <a:lnTo>
                    <a:pt x="52" y="146"/>
                  </a:lnTo>
                  <a:lnTo>
                    <a:pt x="52" y="146"/>
                  </a:lnTo>
                  <a:lnTo>
                    <a:pt x="56" y="144"/>
                  </a:lnTo>
                  <a:lnTo>
                    <a:pt x="60" y="144"/>
                  </a:lnTo>
                  <a:lnTo>
                    <a:pt x="62" y="144"/>
                  </a:lnTo>
                  <a:lnTo>
                    <a:pt x="64" y="144"/>
                  </a:lnTo>
                  <a:lnTo>
                    <a:pt x="66" y="146"/>
                  </a:lnTo>
                  <a:lnTo>
                    <a:pt x="68" y="144"/>
                  </a:lnTo>
                  <a:lnTo>
                    <a:pt x="72" y="144"/>
                  </a:lnTo>
                  <a:lnTo>
                    <a:pt x="74" y="144"/>
                  </a:lnTo>
                  <a:lnTo>
                    <a:pt x="74" y="146"/>
                  </a:lnTo>
                  <a:lnTo>
                    <a:pt x="78" y="146"/>
                  </a:lnTo>
                  <a:lnTo>
                    <a:pt x="78" y="146"/>
                  </a:lnTo>
                  <a:lnTo>
                    <a:pt x="80" y="148"/>
                  </a:lnTo>
                  <a:lnTo>
                    <a:pt x="82" y="148"/>
                  </a:lnTo>
                  <a:lnTo>
                    <a:pt x="84" y="148"/>
                  </a:lnTo>
                  <a:lnTo>
                    <a:pt x="84" y="146"/>
                  </a:lnTo>
                  <a:lnTo>
                    <a:pt x="86" y="144"/>
                  </a:lnTo>
                  <a:lnTo>
                    <a:pt x="88" y="142"/>
                  </a:lnTo>
                  <a:lnTo>
                    <a:pt x="90" y="140"/>
                  </a:lnTo>
                  <a:lnTo>
                    <a:pt x="92" y="138"/>
                  </a:lnTo>
                  <a:lnTo>
                    <a:pt x="94" y="136"/>
                  </a:lnTo>
                  <a:lnTo>
                    <a:pt x="96" y="132"/>
                  </a:lnTo>
                  <a:lnTo>
                    <a:pt x="98" y="132"/>
                  </a:lnTo>
                  <a:lnTo>
                    <a:pt x="98" y="130"/>
                  </a:lnTo>
                  <a:lnTo>
                    <a:pt x="96" y="130"/>
                  </a:lnTo>
                  <a:lnTo>
                    <a:pt x="96" y="128"/>
                  </a:lnTo>
                  <a:lnTo>
                    <a:pt x="98" y="126"/>
                  </a:lnTo>
                  <a:lnTo>
                    <a:pt x="100" y="126"/>
                  </a:lnTo>
                  <a:lnTo>
                    <a:pt x="104" y="126"/>
                  </a:lnTo>
                  <a:lnTo>
                    <a:pt x="106" y="124"/>
                  </a:lnTo>
                  <a:lnTo>
                    <a:pt x="106" y="122"/>
                  </a:lnTo>
                  <a:lnTo>
                    <a:pt x="106" y="120"/>
                  </a:lnTo>
                  <a:lnTo>
                    <a:pt x="104" y="120"/>
                  </a:lnTo>
                  <a:lnTo>
                    <a:pt x="102" y="120"/>
                  </a:lnTo>
                  <a:lnTo>
                    <a:pt x="100" y="118"/>
                  </a:lnTo>
                  <a:lnTo>
                    <a:pt x="102" y="116"/>
                  </a:lnTo>
                  <a:lnTo>
                    <a:pt x="104" y="116"/>
                  </a:lnTo>
                  <a:lnTo>
                    <a:pt x="106" y="118"/>
                  </a:lnTo>
                  <a:lnTo>
                    <a:pt x="108" y="116"/>
                  </a:lnTo>
                  <a:lnTo>
                    <a:pt x="112" y="114"/>
                  </a:lnTo>
                  <a:lnTo>
                    <a:pt x="112" y="112"/>
                  </a:lnTo>
                  <a:lnTo>
                    <a:pt x="112" y="112"/>
                  </a:lnTo>
                  <a:lnTo>
                    <a:pt x="112" y="110"/>
                  </a:lnTo>
                  <a:lnTo>
                    <a:pt x="112" y="110"/>
                  </a:lnTo>
                  <a:lnTo>
                    <a:pt x="110" y="112"/>
                  </a:lnTo>
                  <a:lnTo>
                    <a:pt x="110" y="114"/>
                  </a:lnTo>
                  <a:lnTo>
                    <a:pt x="108" y="114"/>
                  </a:lnTo>
                  <a:lnTo>
                    <a:pt x="104" y="114"/>
                  </a:lnTo>
                  <a:lnTo>
                    <a:pt x="102" y="114"/>
                  </a:lnTo>
                  <a:lnTo>
                    <a:pt x="102" y="114"/>
                  </a:lnTo>
                  <a:lnTo>
                    <a:pt x="100" y="116"/>
                  </a:lnTo>
                  <a:lnTo>
                    <a:pt x="98" y="116"/>
                  </a:lnTo>
                  <a:lnTo>
                    <a:pt x="96" y="114"/>
                  </a:lnTo>
                  <a:lnTo>
                    <a:pt x="94" y="112"/>
                  </a:lnTo>
                  <a:lnTo>
                    <a:pt x="94" y="112"/>
                  </a:lnTo>
                  <a:lnTo>
                    <a:pt x="92" y="114"/>
                  </a:lnTo>
                  <a:lnTo>
                    <a:pt x="90" y="114"/>
                  </a:lnTo>
                  <a:lnTo>
                    <a:pt x="88" y="112"/>
                  </a:lnTo>
                  <a:lnTo>
                    <a:pt x="88" y="114"/>
                  </a:lnTo>
                  <a:lnTo>
                    <a:pt x="86" y="112"/>
                  </a:lnTo>
                  <a:lnTo>
                    <a:pt x="86" y="112"/>
                  </a:lnTo>
                  <a:lnTo>
                    <a:pt x="86" y="110"/>
                  </a:lnTo>
                  <a:lnTo>
                    <a:pt x="86" y="110"/>
                  </a:lnTo>
                  <a:lnTo>
                    <a:pt x="86" y="108"/>
                  </a:lnTo>
                  <a:lnTo>
                    <a:pt x="86" y="106"/>
                  </a:lnTo>
                  <a:lnTo>
                    <a:pt x="88" y="106"/>
                  </a:lnTo>
                  <a:lnTo>
                    <a:pt x="90" y="104"/>
                  </a:lnTo>
                  <a:lnTo>
                    <a:pt x="90" y="104"/>
                  </a:lnTo>
                  <a:lnTo>
                    <a:pt x="92" y="102"/>
                  </a:lnTo>
                  <a:lnTo>
                    <a:pt x="92" y="102"/>
                  </a:lnTo>
                  <a:lnTo>
                    <a:pt x="92" y="100"/>
                  </a:lnTo>
                  <a:lnTo>
                    <a:pt x="90" y="98"/>
                  </a:lnTo>
                  <a:lnTo>
                    <a:pt x="92" y="98"/>
                  </a:lnTo>
                  <a:lnTo>
                    <a:pt x="94" y="98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96" y="94"/>
                  </a:lnTo>
                  <a:lnTo>
                    <a:pt x="100" y="92"/>
                  </a:lnTo>
                  <a:lnTo>
                    <a:pt x="102" y="92"/>
                  </a:lnTo>
                  <a:lnTo>
                    <a:pt x="104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88"/>
                  </a:lnTo>
                  <a:lnTo>
                    <a:pt x="108" y="88"/>
                  </a:lnTo>
                  <a:lnTo>
                    <a:pt x="110" y="88"/>
                  </a:lnTo>
                  <a:lnTo>
                    <a:pt x="110" y="88"/>
                  </a:lnTo>
                  <a:lnTo>
                    <a:pt x="112" y="88"/>
                  </a:lnTo>
                  <a:lnTo>
                    <a:pt x="114" y="84"/>
                  </a:lnTo>
                  <a:lnTo>
                    <a:pt x="114" y="84"/>
                  </a:lnTo>
                  <a:lnTo>
                    <a:pt x="116" y="82"/>
                  </a:lnTo>
                  <a:lnTo>
                    <a:pt x="118" y="80"/>
                  </a:lnTo>
                  <a:lnTo>
                    <a:pt x="120" y="80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4" y="76"/>
                  </a:lnTo>
                  <a:lnTo>
                    <a:pt x="124" y="78"/>
                  </a:lnTo>
                  <a:lnTo>
                    <a:pt x="126" y="80"/>
                  </a:lnTo>
                  <a:lnTo>
                    <a:pt x="126" y="84"/>
                  </a:lnTo>
                  <a:lnTo>
                    <a:pt x="126" y="86"/>
                  </a:lnTo>
                  <a:lnTo>
                    <a:pt x="126" y="90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8" y="92"/>
                  </a:lnTo>
                  <a:lnTo>
                    <a:pt x="128" y="88"/>
                  </a:lnTo>
                  <a:lnTo>
                    <a:pt x="128" y="84"/>
                  </a:lnTo>
                  <a:lnTo>
                    <a:pt x="126" y="82"/>
                  </a:lnTo>
                  <a:lnTo>
                    <a:pt x="128" y="80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30" y="78"/>
                  </a:lnTo>
                  <a:lnTo>
                    <a:pt x="130" y="76"/>
                  </a:lnTo>
                  <a:lnTo>
                    <a:pt x="132" y="74"/>
                  </a:lnTo>
                  <a:lnTo>
                    <a:pt x="132" y="74"/>
                  </a:lnTo>
                  <a:lnTo>
                    <a:pt x="132" y="76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80"/>
                  </a:lnTo>
                  <a:lnTo>
                    <a:pt x="136" y="82"/>
                  </a:lnTo>
                  <a:lnTo>
                    <a:pt x="138" y="82"/>
                  </a:lnTo>
                  <a:lnTo>
                    <a:pt x="142" y="82"/>
                  </a:lnTo>
                  <a:lnTo>
                    <a:pt x="142" y="82"/>
                  </a:lnTo>
                  <a:lnTo>
                    <a:pt x="144" y="82"/>
                  </a:lnTo>
                  <a:lnTo>
                    <a:pt x="144" y="80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46" y="76"/>
                  </a:lnTo>
                  <a:lnTo>
                    <a:pt x="146" y="74"/>
                  </a:lnTo>
                  <a:lnTo>
                    <a:pt x="146" y="72"/>
                  </a:lnTo>
                  <a:lnTo>
                    <a:pt x="148" y="72"/>
                  </a:lnTo>
                  <a:lnTo>
                    <a:pt x="152" y="70"/>
                  </a:lnTo>
                  <a:lnTo>
                    <a:pt x="154" y="70"/>
                  </a:lnTo>
                  <a:lnTo>
                    <a:pt x="152" y="66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50" y="64"/>
                  </a:lnTo>
                  <a:lnTo>
                    <a:pt x="150" y="64"/>
                  </a:lnTo>
                  <a:lnTo>
                    <a:pt x="152" y="62"/>
                  </a:lnTo>
                  <a:lnTo>
                    <a:pt x="154" y="58"/>
                  </a:lnTo>
                  <a:lnTo>
                    <a:pt x="152" y="56"/>
                  </a:lnTo>
                  <a:lnTo>
                    <a:pt x="154" y="54"/>
                  </a:lnTo>
                  <a:lnTo>
                    <a:pt x="156" y="52"/>
                  </a:lnTo>
                  <a:lnTo>
                    <a:pt x="158" y="52"/>
                  </a:lnTo>
                  <a:lnTo>
                    <a:pt x="162" y="50"/>
                  </a:lnTo>
                  <a:lnTo>
                    <a:pt x="164" y="50"/>
                  </a:lnTo>
                  <a:lnTo>
                    <a:pt x="164" y="50"/>
                  </a:lnTo>
                  <a:lnTo>
                    <a:pt x="166" y="50"/>
                  </a:lnTo>
                  <a:lnTo>
                    <a:pt x="166" y="54"/>
                  </a:lnTo>
                  <a:lnTo>
                    <a:pt x="168" y="56"/>
                  </a:lnTo>
                  <a:lnTo>
                    <a:pt x="168" y="58"/>
                  </a:lnTo>
                  <a:lnTo>
                    <a:pt x="168" y="64"/>
                  </a:lnTo>
                  <a:lnTo>
                    <a:pt x="168" y="68"/>
                  </a:lnTo>
                  <a:lnTo>
                    <a:pt x="168" y="68"/>
                  </a:lnTo>
                  <a:lnTo>
                    <a:pt x="172" y="72"/>
                  </a:lnTo>
                  <a:lnTo>
                    <a:pt x="172" y="74"/>
                  </a:lnTo>
                  <a:lnTo>
                    <a:pt x="174" y="74"/>
                  </a:lnTo>
                  <a:lnTo>
                    <a:pt x="174" y="74"/>
                  </a:lnTo>
                  <a:lnTo>
                    <a:pt x="174" y="70"/>
                  </a:lnTo>
                  <a:lnTo>
                    <a:pt x="174" y="68"/>
                  </a:lnTo>
                  <a:lnTo>
                    <a:pt x="170" y="64"/>
                  </a:lnTo>
                  <a:lnTo>
                    <a:pt x="170" y="60"/>
                  </a:lnTo>
                  <a:lnTo>
                    <a:pt x="172" y="56"/>
                  </a:lnTo>
                  <a:lnTo>
                    <a:pt x="172" y="54"/>
                  </a:lnTo>
                  <a:lnTo>
                    <a:pt x="172" y="54"/>
                  </a:lnTo>
                  <a:lnTo>
                    <a:pt x="170" y="52"/>
                  </a:lnTo>
                  <a:lnTo>
                    <a:pt x="170" y="50"/>
                  </a:lnTo>
                  <a:lnTo>
                    <a:pt x="170" y="48"/>
                  </a:lnTo>
                  <a:lnTo>
                    <a:pt x="170" y="46"/>
                  </a:lnTo>
                  <a:lnTo>
                    <a:pt x="172" y="44"/>
                  </a:lnTo>
                  <a:lnTo>
                    <a:pt x="174" y="44"/>
                  </a:lnTo>
                  <a:lnTo>
                    <a:pt x="176" y="46"/>
                  </a:lnTo>
                  <a:lnTo>
                    <a:pt x="178" y="44"/>
                  </a:lnTo>
                  <a:lnTo>
                    <a:pt x="180" y="44"/>
                  </a:lnTo>
                  <a:lnTo>
                    <a:pt x="184" y="46"/>
                  </a:lnTo>
                  <a:lnTo>
                    <a:pt x="188" y="44"/>
                  </a:lnTo>
                  <a:lnTo>
                    <a:pt x="192" y="42"/>
                  </a:lnTo>
                  <a:lnTo>
                    <a:pt x="198" y="42"/>
                  </a:lnTo>
                  <a:lnTo>
                    <a:pt x="198" y="44"/>
                  </a:lnTo>
                  <a:lnTo>
                    <a:pt x="198" y="46"/>
                  </a:lnTo>
                  <a:lnTo>
                    <a:pt x="198" y="48"/>
                  </a:lnTo>
                  <a:lnTo>
                    <a:pt x="198" y="50"/>
                  </a:lnTo>
                  <a:lnTo>
                    <a:pt x="200" y="50"/>
                  </a:lnTo>
                  <a:lnTo>
                    <a:pt x="202" y="48"/>
                  </a:lnTo>
                  <a:lnTo>
                    <a:pt x="200" y="46"/>
                  </a:lnTo>
                  <a:lnTo>
                    <a:pt x="200" y="44"/>
                  </a:lnTo>
                  <a:lnTo>
                    <a:pt x="204" y="42"/>
                  </a:lnTo>
                  <a:lnTo>
                    <a:pt x="206" y="42"/>
                  </a:lnTo>
                  <a:lnTo>
                    <a:pt x="208" y="42"/>
                  </a:lnTo>
                  <a:lnTo>
                    <a:pt x="208" y="46"/>
                  </a:lnTo>
                  <a:lnTo>
                    <a:pt x="210" y="48"/>
                  </a:lnTo>
                  <a:lnTo>
                    <a:pt x="210" y="46"/>
                  </a:lnTo>
                  <a:lnTo>
                    <a:pt x="210" y="42"/>
                  </a:lnTo>
                  <a:lnTo>
                    <a:pt x="208" y="40"/>
                  </a:lnTo>
                  <a:lnTo>
                    <a:pt x="208" y="38"/>
                  </a:lnTo>
                  <a:lnTo>
                    <a:pt x="208" y="38"/>
                  </a:lnTo>
                  <a:lnTo>
                    <a:pt x="210" y="38"/>
                  </a:lnTo>
                  <a:lnTo>
                    <a:pt x="212" y="40"/>
                  </a:lnTo>
                  <a:lnTo>
                    <a:pt x="214" y="38"/>
                  </a:lnTo>
                  <a:lnTo>
                    <a:pt x="216" y="38"/>
                  </a:lnTo>
                  <a:lnTo>
                    <a:pt x="220" y="38"/>
                  </a:lnTo>
                  <a:lnTo>
                    <a:pt x="220" y="40"/>
                  </a:lnTo>
                  <a:lnTo>
                    <a:pt x="220" y="46"/>
                  </a:lnTo>
                  <a:lnTo>
                    <a:pt x="220" y="48"/>
                  </a:lnTo>
                  <a:lnTo>
                    <a:pt x="220" y="50"/>
                  </a:lnTo>
                  <a:lnTo>
                    <a:pt x="218" y="54"/>
                  </a:lnTo>
                  <a:lnTo>
                    <a:pt x="216" y="56"/>
                  </a:lnTo>
                  <a:lnTo>
                    <a:pt x="216" y="58"/>
                  </a:lnTo>
                  <a:lnTo>
                    <a:pt x="216" y="60"/>
                  </a:lnTo>
                  <a:lnTo>
                    <a:pt x="214" y="60"/>
                  </a:lnTo>
                  <a:lnTo>
                    <a:pt x="214" y="62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14" y="66"/>
                  </a:lnTo>
                  <a:lnTo>
                    <a:pt x="212" y="68"/>
                  </a:lnTo>
                  <a:lnTo>
                    <a:pt x="212" y="70"/>
                  </a:lnTo>
                  <a:lnTo>
                    <a:pt x="210" y="72"/>
                  </a:lnTo>
                  <a:lnTo>
                    <a:pt x="208" y="74"/>
                  </a:lnTo>
                  <a:lnTo>
                    <a:pt x="208" y="76"/>
                  </a:lnTo>
                  <a:lnTo>
                    <a:pt x="206" y="78"/>
                  </a:lnTo>
                  <a:lnTo>
                    <a:pt x="206" y="80"/>
                  </a:lnTo>
                  <a:lnTo>
                    <a:pt x="206" y="82"/>
                  </a:lnTo>
                  <a:lnTo>
                    <a:pt x="208" y="82"/>
                  </a:lnTo>
                  <a:lnTo>
                    <a:pt x="210" y="78"/>
                  </a:lnTo>
                  <a:lnTo>
                    <a:pt x="212" y="78"/>
                  </a:lnTo>
                  <a:lnTo>
                    <a:pt x="212" y="76"/>
                  </a:lnTo>
                  <a:lnTo>
                    <a:pt x="212" y="74"/>
                  </a:lnTo>
                  <a:lnTo>
                    <a:pt x="214" y="70"/>
                  </a:lnTo>
                  <a:lnTo>
                    <a:pt x="216" y="68"/>
                  </a:lnTo>
                  <a:lnTo>
                    <a:pt x="218" y="68"/>
                  </a:lnTo>
                  <a:lnTo>
                    <a:pt x="218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20" y="64"/>
                  </a:lnTo>
                  <a:lnTo>
                    <a:pt x="222" y="60"/>
                  </a:lnTo>
                  <a:lnTo>
                    <a:pt x="224" y="58"/>
                  </a:lnTo>
                  <a:lnTo>
                    <a:pt x="224" y="60"/>
                  </a:lnTo>
                  <a:lnTo>
                    <a:pt x="224" y="62"/>
                  </a:lnTo>
                  <a:lnTo>
                    <a:pt x="226" y="64"/>
                  </a:lnTo>
                  <a:lnTo>
                    <a:pt x="226" y="66"/>
                  </a:lnTo>
                  <a:lnTo>
                    <a:pt x="226" y="70"/>
                  </a:lnTo>
                  <a:lnTo>
                    <a:pt x="228" y="72"/>
                  </a:lnTo>
                  <a:lnTo>
                    <a:pt x="228" y="74"/>
                  </a:lnTo>
                  <a:lnTo>
                    <a:pt x="230" y="76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4" y="76"/>
                  </a:lnTo>
                  <a:lnTo>
                    <a:pt x="234" y="76"/>
                  </a:lnTo>
                  <a:lnTo>
                    <a:pt x="234" y="74"/>
                  </a:lnTo>
                  <a:lnTo>
                    <a:pt x="234" y="74"/>
                  </a:lnTo>
                  <a:lnTo>
                    <a:pt x="232" y="72"/>
                  </a:lnTo>
                  <a:lnTo>
                    <a:pt x="232" y="70"/>
                  </a:lnTo>
                  <a:lnTo>
                    <a:pt x="232" y="70"/>
                  </a:lnTo>
                  <a:lnTo>
                    <a:pt x="234" y="70"/>
                  </a:lnTo>
                  <a:lnTo>
                    <a:pt x="236" y="72"/>
                  </a:lnTo>
                  <a:lnTo>
                    <a:pt x="238" y="72"/>
                  </a:lnTo>
                  <a:lnTo>
                    <a:pt x="240" y="72"/>
                  </a:lnTo>
                  <a:lnTo>
                    <a:pt x="240" y="74"/>
                  </a:lnTo>
                  <a:lnTo>
                    <a:pt x="242" y="74"/>
                  </a:lnTo>
                  <a:lnTo>
                    <a:pt x="242" y="72"/>
                  </a:lnTo>
                  <a:lnTo>
                    <a:pt x="244" y="72"/>
                  </a:lnTo>
                  <a:lnTo>
                    <a:pt x="244" y="74"/>
                  </a:lnTo>
                  <a:lnTo>
                    <a:pt x="246" y="74"/>
                  </a:lnTo>
                  <a:lnTo>
                    <a:pt x="246" y="70"/>
                  </a:lnTo>
                  <a:lnTo>
                    <a:pt x="244" y="66"/>
                  </a:lnTo>
                  <a:lnTo>
                    <a:pt x="246" y="64"/>
                  </a:lnTo>
                  <a:lnTo>
                    <a:pt x="246" y="60"/>
                  </a:lnTo>
                  <a:lnTo>
                    <a:pt x="244" y="58"/>
                  </a:lnTo>
                  <a:lnTo>
                    <a:pt x="244" y="56"/>
                  </a:lnTo>
                  <a:lnTo>
                    <a:pt x="244" y="52"/>
                  </a:lnTo>
                  <a:lnTo>
                    <a:pt x="246" y="48"/>
                  </a:lnTo>
                  <a:lnTo>
                    <a:pt x="246" y="46"/>
                  </a:lnTo>
                  <a:lnTo>
                    <a:pt x="246" y="46"/>
                  </a:lnTo>
                  <a:lnTo>
                    <a:pt x="246" y="44"/>
                  </a:lnTo>
                  <a:lnTo>
                    <a:pt x="246" y="42"/>
                  </a:lnTo>
                  <a:lnTo>
                    <a:pt x="248" y="40"/>
                  </a:lnTo>
                  <a:lnTo>
                    <a:pt x="250" y="40"/>
                  </a:lnTo>
                  <a:lnTo>
                    <a:pt x="252" y="40"/>
                  </a:lnTo>
                  <a:lnTo>
                    <a:pt x="254" y="42"/>
                  </a:lnTo>
                  <a:lnTo>
                    <a:pt x="254" y="42"/>
                  </a:lnTo>
                  <a:lnTo>
                    <a:pt x="256" y="42"/>
                  </a:lnTo>
                  <a:lnTo>
                    <a:pt x="258" y="44"/>
                  </a:lnTo>
                  <a:lnTo>
                    <a:pt x="258" y="46"/>
                  </a:lnTo>
                  <a:lnTo>
                    <a:pt x="260" y="50"/>
                  </a:lnTo>
                  <a:lnTo>
                    <a:pt x="260" y="54"/>
                  </a:lnTo>
                  <a:lnTo>
                    <a:pt x="262" y="56"/>
                  </a:lnTo>
                  <a:lnTo>
                    <a:pt x="264" y="60"/>
                  </a:lnTo>
                  <a:lnTo>
                    <a:pt x="264" y="66"/>
                  </a:lnTo>
                  <a:lnTo>
                    <a:pt x="264" y="66"/>
                  </a:lnTo>
                  <a:lnTo>
                    <a:pt x="262" y="68"/>
                  </a:lnTo>
                  <a:lnTo>
                    <a:pt x="262" y="70"/>
                  </a:lnTo>
                  <a:lnTo>
                    <a:pt x="264" y="72"/>
                  </a:lnTo>
                  <a:lnTo>
                    <a:pt x="264" y="74"/>
                  </a:lnTo>
                  <a:lnTo>
                    <a:pt x="266" y="78"/>
                  </a:lnTo>
                  <a:lnTo>
                    <a:pt x="266" y="80"/>
                  </a:lnTo>
                  <a:lnTo>
                    <a:pt x="266" y="82"/>
                  </a:lnTo>
                  <a:lnTo>
                    <a:pt x="268" y="84"/>
                  </a:lnTo>
                  <a:lnTo>
                    <a:pt x="268" y="84"/>
                  </a:lnTo>
                  <a:lnTo>
                    <a:pt x="272" y="86"/>
                  </a:lnTo>
                  <a:lnTo>
                    <a:pt x="274" y="86"/>
                  </a:lnTo>
                  <a:lnTo>
                    <a:pt x="276" y="86"/>
                  </a:lnTo>
                  <a:lnTo>
                    <a:pt x="278" y="82"/>
                  </a:lnTo>
                  <a:lnTo>
                    <a:pt x="278" y="80"/>
                  </a:lnTo>
                  <a:lnTo>
                    <a:pt x="280" y="82"/>
                  </a:lnTo>
                  <a:lnTo>
                    <a:pt x="280" y="84"/>
                  </a:lnTo>
                  <a:lnTo>
                    <a:pt x="280" y="84"/>
                  </a:lnTo>
                  <a:lnTo>
                    <a:pt x="280" y="84"/>
                  </a:lnTo>
                  <a:lnTo>
                    <a:pt x="282" y="84"/>
                  </a:lnTo>
                  <a:lnTo>
                    <a:pt x="284" y="84"/>
                  </a:lnTo>
                  <a:lnTo>
                    <a:pt x="284" y="86"/>
                  </a:lnTo>
                  <a:lnTo>
                    <a:pt x="284" y="88"/>
                  </a:lnTo>
                  <a:lnTo>
                    <a:pt x="286" y="90"/>
                  </a:lnTo>
                  <a:lnTo>
                    <a:pt x="288" y="90"/>
                  </a:lnTo>
                  <a:lnTo>
                    <a:pt x="288" y="90"/>
                  </a:lnTo>
                  <a:lnTo>
                    <a:pt x="290" y="90"/>
                  </a:lnTo>
                  <a:lnTo>
                    <a:pt x="292" y="88"/>
                  </a:lnTo>
                  <a:lnTo>
                    <a:pt x="290" y="88"/>
                  </a:lnTo>
                  <a:lnTo>
                    <a:pt x="288" y="86"/>
                  </a:lnTo>
                  <a:lnTo>
                    <a:pt x="288" y="86"/>
                  </a:lnTo>
                  <a:lnTo>
                    <a:pt x="288" y="84"/>
                  </a:lnTo>
                  <a:lnTo>
                    <a:pt x="286" y="84"/>
                  </a:lnTo>
                  <a:lnTo>
                    <a:pt x="284" y="84"/>
                  </a:lnTo>
                  <a:lnTo>
                    <a:pt x="284" y="80"/>
                  </a:lnTo>
                  <a:lnTo>
                    <a:pt x="284" y="78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0" y="72"/>
                  </a:lnTo>
                  <a:lnTo>
                    <a:pt x="280" y="70"/>
                  </a:lnTo>
                  <a:lnTo>
                    <a:pt x="280" y="68"/>
                  </a:lnTo>
                  <a:lnTo>
                    <a:pt x="280" y="66"/>
                  </a:lnTo>
                  <a:lnTo>
                    <a:pt x="280" y="64"/>
                  </a:lnTo>
                  <a:lnTo>
                    <a:pt x="278" y="60"/>
                  </a:lnTo>
                  <a:lnTo>
                    <a:pt x="278" y="58"/>
                  </a:lnTo>
                  <a:lnTo>
                    <a:pt x="278" y="56"/>
                  </a:lnTo>
                  <a:lnTo>
                    <a:pt x="278" y="54"/>
                  </a:lnTo>
                  <a:lnTo>
                    <a:pt x="276" y="52"/>
                  </a:lnTo>
                  <a:lnTo>
                    <a:pt x="276" y="50"/>
                  </a:lnTo>
                  <a:lnTo>
                    <a:pt x="276" y="46"/>
                  </a:lnTo>
                  <a:lnTo>
                    <a:pt x="274" y="44"/>
                  </a:lnTo>
                  <a:lnTo>
                    <a:pt x="276" y="42"/>
                  </a:lnTo>
                  <a:lnTo>
                    <a:pt x="274" y="40"/>
                  </a:lnTo>
                  <a:lnTo>
                    <a:pt x="274" y="38"/>
                  </a:lnTo>
                  <a:lnTo>
                    <a:pt x="274" y="36"/>
                  </a:lnTo>
                  <a:lnTo>
                    <a:pt x="280" y="38"/>
                  </a:lnTo>
                  <a:lnTo>
                    <a:pt x="280" y="38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88" y="42"/>
                  </a:lnTo>
                  <a:lnTo>
                    <a:pt x="290" y="44"/>
                  </a:lnTo>
                  <a:lnTo>
                    <a:pt x="292" y="42"/>
                  </a:lnTo>
                  <a:lnTo>
                    <a:pt x="292" y="40"/>
                  </a:lnTo>
                  <a:lnTo>
                    <a:pt x="290" y="40"/>
                  </a:lnTo>
                  <a:lnTo>
                    <a:pt x="292" y="36"/>
                  </a:lnTo>
                  <a:lnTo>
                    <a:pt x="294" y="36"/>
                  </a:lnTo>
                  <a:lnTo>
                    <a:pt x="296" y="36"/>
                  </a:lnTo>
                  <a:lnTo>
                    <a:pt x="298" y="36"/>
                  </a:lnTo>
                  <a:lnTo>
                    <a:pt x="300" y="34"/>
                  </a:lnTo>
                  <a:lnTo>
                    <a:pt x="302" y="36"/>
                  </a:lnTo>
                  <a:lnTo>
                    <a:pt x="304" y="36"/>
                  </a:lnTo>
                  <a:lnTo>
                    <a:pt x="306" y="36"/>
                  </a:lnTo>
                  <a:lnTo>
                    <a:pt x="306" y="38"/>
                  </a:lnTo>
                  <a:lnTo>
                    <a:pt x="308" y="42"/>
                  </a:lnTo>
                  <a:lnTo>
                    <a:pt x="308" y="42"/>
                  </a:lnTo>
                  <a:lnTo>
                    <a:pt x="310" y="46"/>
                  </a:lnTo>
                  <a:lnTo>
                    <a:pt x="310" y="48"/>
                  </a:lnTo>
                  <a:lnTo>
                    <a:pt x="310" y="50"/>
                  </a:lnTo>
                  <a:lnTo>
                    <a:pt x="310" y="54"/>
                  </a:lnTo>
                  <a:lnTo>
                    <a:pt x="310" y="56"/>
                  </a:lnTo>
                  <a:lnTo>
                    <a:pt x="312" y="58"/>
                  </a:lnTo>
                  <a:lnTo>
                    <a:pt x="314" y="60"/>
                  </a:lnTo>
                  <a:lnTo>
                    <a:pt x="316" y="60"/>
                  </a:lnTo>
                  <a:lnTo>
                    <a:pt x="320" y="62"/>
                  </a:lnTo>
                  <a:lnTo>
                    <a:pt x="322" y="64"/>
                  </a:lnTo>
                  <a:lnTo>
                    <a:pt x="322" y="62"/>
                  </a:lnTo>
                  <a:lnTo>
                    <a:pt x="322" y="60"/>
                  </a:lnTo>
                  <a:lnTo>
                    <a:pt x="320" y="60"/>
                  </a:lnTo>
                  <a:lnTo>
                    <a:pt x="318" y="58"/>
                  </a:lnTo>
                  <a:lnTo>
                    <a:pt x="316" y="58"/>
                  </a:lnTo>
                  <a:lnTo>
                    <a:pt x="314" y="56"/>
                  </a:lnTo>
                  <a:lnTo>
                    <a:pt x="314" y="54"/>
                  </a:lnTo>
                  <a:lnTo>
                    <a:pt x="314" y="52"/>
                  </a:lnTo>
                  <a:lnTo>
                    <a:pt x="312" y="50"/>
                  </a:lnTo>
                  <a:lnTo>
                    <a:pt x="312" y="48"/>
                  </a:lnTo>
                  <a:lnTo>
                    <a:pt x="312" y="44"/>
                  </a:lnTo>
                  <a:lnTo>
                    <a:pt x="312" y="42"/>
                  </a:lnTo>
                  <a:lnTo>
                    <a:pt x="312" y="40"/>
                  </a:lnTo>
                  <a:lnTo>
                    <a:pt x="314" y="38"/>
                  </a:lnTo>
                  <a:lnTo>
                    <a:pt x="312" y="38"/>
                  </a:lnTo>
                  <a:lnTo>
                    <a:pt x="310" y="36"/>
                  </a:lnTo>
                  <a:lnTo>
                    <a:pt x="308" y="32"/>
                  </a:lnTo>
                  <a:lnTo>
                    <a:pt x="306" y="32"/>
                  </a:lnTo>
                  <a:lnTo>
                    <a:pt x="304" y="32"/>
                  </a:lnTo>
                  <a:lnTo>
                    <a:pt x="302" y="34"/>
                  </a:lnTo>
                  <a:lnTo>
                    <a:pt x="300" y="34"/>
                  </a:lnTo>
                  <a:lnTo>
                    <a:pt x="298" y="32"/>
                  </a:lnTo>
                  <a:lnTo>
                    <a:pt x="298" y="28"/>
                  </a:lnTo>
                  <a:lnTo>
                    <a:pt x="298" y="26"/>
                  </a:lnTo>
                  <a:lnTo>
                    <a:pt x="300" y="26"/>
                  </a:lnTo>
                  <a:lnTo>
                    <a:pt x="300" y="26"/>
                  </a:lnTo>
                  <a:lnTo>
                    <a:pt x="298" y="22"/>
                  </a:lnTo>
                  <a:lnTo>
                    <a:pt x="296" y="20"/>
                  </a:lnTo>
                  <a:lnTo>
                    <a:pt x="298" y="18"/>
                  </a:lnTo>
                  <a:lnTo>
                    <a:pt x="298" y="16"/>
                  </a:lnTo>
                  <a:lnTo>
                    <a:pt x="300" y="16"/>
                  </a:lnTo>
                  <a:lnTo>
                    <a:pt x="302" y="18"/>
                  </a:lnTo>
                  <a:lnTo>
                    <a:pt x="302" y="20"/>
                  </a:lnTo>
                  <a:lnTo>
                    <a:pt x="302" y="20"/>
                  </a:lnTo>
                  <a:lnTo>
                    <a:pt x="306" y="16"/>
                  </a:lnTo>
                  <a:lnTo>
                    <a:pt x="308" y="16"/>
                  </a:lnTo>
                  <a:lnTo>
                    <a:pt x="310" y="14"/>
                  </a:lnTo>
                  <a:lnTo>
                    <a:pt x="310" y="14"/>
                  </a:lnTo>
                  <a:lnTo>
                    <a:pt x="312" y="12"/>
                  </a:lnTo>
                  <a:lnTo>
                    <a:pt x="314" y="10"/>
                  </a:lnTo>
                  <a:lnTo>
                    <a:pt x="312" y="12"/>
                  </a:lnTo>
                  <a:lnTo>
                    <a:pt x="312" y="14"/>
                  </a:lnTo>
                  <a:lnTo>
                    <a:pt x="312" y="14"/>
                  </a:lnTo>
                  <a:lnTo>
                    <a:pt x="314" y="14"/>
                  </a:lnTo>
                  <a:lnTo>
                    <a:pt x="316" y="14"/>
                  </a:lnTo>
                  <a:lnTo>
                    <a:pt x="318" y="14"/>
                  </a:lnTo>
                  <a:lnTo>
                    <a:pt x="318" y="16"/>
                  </a:lnTo>
                  <a:lnTo>
                    <a:pt x="320" y="18"/>
                  </a:lnTo>
                  <a:lnTo>
                    <a:pt x="320" y="20"/>
                  </a:lnTo>
                  <a:lnTo>
                    <a:pt x="318" y="22"/>
                  </a:lnTo>
                  <a:lnTo>
                    <a:pt x="318" y="22"/>
                  </a:lnTo>
                  <a:lnTo>
                    <a:pt x="320" y="20"/>
                  </a:lnTo>
                  <a:lnTo>
                    <a:pt x="322" y="18"/>
                  </a:lnTo>
                  <a:lnTo>
                    <a:pt x="324" y="20"/>
                  </a:lnTo>
                  <a:lnTo>
                    <a:pt x="326" y="22"/>
                  </a:lnTo>
                  <a:lnTo>
                    <a:pt x="326" y="22"/>
                  </a:lnTo>
                  <a:lnTo>
                    <a:pt x="328" y="26"/>
                  </a:lnTo>
                  <a:lnTo>
                    <a:pt x="328" y="28"/>
                  </a:lnTo>
                  <a:lnTo>
                    <a:pt x="328" y="32"/>
                  </a:lnTo>
                  <a:lnTo>
                    <a:pt x="330" y="30"/>
                  </a:lnTo>
                  <a:lnTo>
                    <a:pt x="330" y="28"/>
                  </a:lnTo>
                  <a:lnTo>
                    <a:pt x="330" y="26"/>
                  </a:lnTo>
                  <a:lnTo>
                    <a:pt x="328" y="24"/>
                  </a:lnTo>
                  <a:lnTo>
                    <a:pt x="328" y="22"/>
                  </a:lnTo>
                  <a:lnTo>
                    <a:pt x="328" y="22"/>
                  </a:lnTo>
                  <a:lnTo>
                    <a:pt x="328" y="20"/>
                  </a:lnTo>
                  <a:lnTo>
                    <a:pt x="330" y="22"/>
                  </a:lnTo>
                  <a:lnTo>
                    <a:pt x="334" y="24"/>
                  </a:lnTo>
                  <a:lnTo>
                    <a:pt x="336" y="28"/>
                  </a:lnTo>
                  <a:lnTo>
                    <a:pt x="338" y="30"/>
                  </a:lnTo>
                  <a:lnTo>
                    <a:pt x="342" y="30"/>
                  </a:lnTo>
                  <a:lnTo>
                    <a:pt x="342" y="28"/>
                  </a:lnTo>
                  <a:lnTo>
                    <a:pt x="340" y="28"/>
                  </a:lnTo>
                  <a:lnTo>
                    <a:pt x="338" y="26"/>
                  </a:lnTo>
                  <a:lnTo>
                    <a:pt x="336" y="24"/>
                  </a:lnTo>
                  <a:lnTo>
                    <a:pt x="334" y="20"/>
                  </a:lnTo>
                  <a:lnTo>
                    <a:pt x="336" y="16"/>
                  </a:lnTo>
                  <a:lnTo>
                    <a:pt x="338" y="16"/>
                  </a:lnTo>
                  <a:lnTo>
                    <a:pt x="340" y="16"/>
                  </a:lnTo>
                  <a:lnTo>
                    <a:pt x="344" y="18"/>
                  </a:lnTo>
                  <a:lnTo>
                    <a:pt x="346" y="18"/>
                  </a:lnTo>
                  <a:lnTo>
                    <a:pt x="346" y="18"/>
                  </a:lnTo>
                  <a:lnTo>
                    <a:pt x="346" y="16"/>
                  </a:lnTo>
                  <a:lnTo>
                    <a:pt x="344" y="16"/>
                  </a:lnTo>
                  <a:lnTo>
                    <a:pt x="344" y="14"/>
                  </a:lnTo>
                  <a:lnTo>
                    <a:pt x="346" y="12"/>
                  </a:lnTo>
                  <a:lnTo>
                    <a:pt x="348" y="10"/>
                  </a:lnTo>
                  <a:lnTo>
                    <a:pt x="348" y="10"/>
                  </a:lnTo>
                  <a:lnTo>
                    <a:pt x="346" y="8"/>
                  </a:lnTo>
                  <a:lnTo>
                    <a:pt x="348" y="6"/>
                  </a:lnTo>
                  <a:lnTo>
                    <a:pt x="348" y="6"/>
                  </a:lnTo>
                  <a:lnTo>
                    <a:pt x="350" y="6"/>
                  </a:lnTo>
                  <a:lnTo>
                    <a:pt x="352" y="4"/>
                  </a:lnTo>
                  <a:lnTo>
                    <a:pt x="352" y="2"/>
                  </a:lnTo>
                  <a:lnTo>
                    <a:pt x="352" y="0"/>
                  </a:lnTo>
                  <a:lnTo>
                    <a:pt x="354" y="2"/>
                  </a:lnTo>
                  <a:lnTo>
                    <a:pt x="354" y="2"/>
                  </a:lnTo>
                  <a:lnTo>
                    <a:pt x="356" y="2"/>
                  </a:lnTo>
                  <a:lnTo>
                    <a:pt x="358" y="4"/>
                  </a:lnTo>
                  <a:lnTo>
                    <a:pt x="358" y="8"/>
                  </a:lnTo>
                  <a:lnTo>
                    <a:pt x="358" y="8"/>
                  </a:lnTo>
                  <a:lnTo>
                    <a:pt x="360" y="8"/>
                  </a:lnTo>
                  <a:lnTo>
                    <a:pt x="360" y="6"/>
                  </a:lnTo>
                  <a:lnTo>
                    <a:pt x="360" y="4"/>
                  </a:lnTo>
                  <a:lnTo>
                    <a:pt x="360" y="2"/>
                  </a:lnTo>
                  <a:lnTo>
                    <a:pt x="360" y="0"/>
                  </a:lnTo>
                  <a:lnTo>
                    <a:pt x="362" y="0"/>
                  </a:lnTo>
                  <a:lnTo>
                    <a:pt x="364" y="0"/>
                  </a:lnTo>
                  <a:lnTo>
                    <a:pt x="368" y="0"/>
                  </a:lnTo>
                  <a:lnTo>
                    <a:pt x="370" y="2"/>
                  </a:lnTo>
                  <a:lnTo>
                    <a:pt x="372" y="2"/>
                  </a:lnTo>
                  <a:lnTo>
                    <a:pt x="372" y="2"/>
                  </a:lnTo>
                  <a:lnTo>
                    <a:pt x="374" y="0"/>
                  </a:lnTo>
                  <a:lnTo>
                    <a:pt x="376" y="2"/>
                  </a:lnTo>
                  <a:lnTo>
                    <a:pt x="380" y="2"/>
                  </a:lnTo>
                  <a:lnTo>
                    <a:pt x="382" y="4"/>
                  </a:lnTo>
                  <a:lnTo>
                    <a:pt x="382" y="4"/>
                  </a:lnTo>
                  <a:lnTo>
                    <a:pt x="384" y="2"/>
                  </a:lnTo>
                  <a:lnTo>
                    <a:pt x="386" y="4"/>
                  </a:lnTo>
                  <a:lnTo>
                    <a:pt x="386" y="6"/>
                  </a:lnTo>
                  <a:lnTo>
                    <a:pt x="390" y="8"/>
                  </a:lnTo>
                  <a:lnTo>
                    <a:pt x="392" y="8"/>
                  </a:lnTo>
                  <a:lnTo>
                    <a:pt x="392" y="6"/>
                  </a:lnTo>
                  <a:lnTo>
                    <a:pt x="392" y="6"/>
                  </a:lnTo>
                  <a:lnTo>
                    <a:pt x="396" y="8"/>
                  </a:lnTo>
                  <a:lnTo>
                    <a:pt x="398" y="8"/>
                  </a:lnTo>
                  <a:lnTo>
                    <a:pt x="400" y="10"/>
                  </a:lnTo>
                  <a:lnTo>
                    <a:pt x="406" y="12"/>
                  </a:lnTo>
                  <a:lnTo>
                    <a:pt x="406" y="12"/>
                  </a:lnTo>
                  <a:lnTo>
                    <a:pt x="408" y="12"/>
                  </a:lnTo>
                  <a:lnTo>
                    <a:pt x="410" y="12"/>
                  </a:lnTo>
                  <a:lnTo>
                    <a:pt x="410" y="14"/>
                  </a:lnTo>
                  <a:lnTo>
                    <a:pt x="414" y="12"/>
                  </a:lnTo>
                  <a:lnTo>
                    <a:pt x="416" y="14"/>
                  </a:lnTo>
                  <a:lnTo>
                    <a:pt x="418" y="14"/>
                  </a:lnTo>
                  <a:lnTo>
                    <a:pt x="420" y="16"/>
                  </a:lnTo>
                  <a:lnTo>
                    <a:pt x="424" y="18"/>
                  </a:lnTo>
                  <a:lnTo>
                    <a:pt x="424" y="20"/>
                  </a:lnTo>
                  <a:lnTo>
                    <a:pt x="426" y="22"/>
                  </a:lnTo>
                  <a:lnTo>
                    <a:pt x="430" y="24"/>
                  </a:lnTo>
                  <a:lnTo>
                    <a:pt x="430" y="24"/>
                  </a:lnTo>
                  <a:lnTo>
                    <a:pt x="428" y="26"/>
                  </a:lnTo>
                  <a:lnTo>
                    <a:pt x="426" y="26"/>
                  </a:lnTo>
                  <a:lnTo>
                    <a:pt x="424" y="26"/>
                  </a:lnTo>
                  <a:lnTo>
                    <a:pt x="422" y="28"/>
                  </a:lnTo>
                  <a:lnTo>
                    <a:pt x="420" y="28"/>
                  </a:lnTo>
                  <a:lnTo>
                    <a:pt x="420" y="28"/>
                  </a:lnTo>
                  <a:lnTo>
                    <a:pt x="418" y="28"/>
                  </a:lnTo>
                  <a:lnTo>
                    <a:pt x="416" y="28"/>
                  </a:lnTo>
                  <a:lnTo>
                    <a:pt x="414" y="28"/>
                  </a:lnTo>
                  <a:lnTo>
                    <a:pt x="408" y="26"/>
                  </a:lnTo>
                  <a:lnTo>
                    <a:pt x="406" y="26"/>
                  </a:lnTo>
                  <a:lnTo>
                    <a:pt x="406" y="26"/>
                  </a:lnTo>
                  <a:lnTo>
                    <a:pt x="402" y="24"/>
                  </a:lnTo>
                  <a:lnTo>
                    <a:pt x="400" y="24"/>
                  </a:lnTo>
                  <a:lnTo>
                    <a:pt x="400" y="26"/>
                  </a:lnTo>
                  <a:lnTo>
                    <a:pt x="398" y="26"/>
                  </a:lnTo>
                  <a:lnTo>
                    <a:pt x="396" y="26"/>
                  </a:lnTo>
                  <a:lnTo>
                    <a:pt x="394" y="26"/>
                  </a:lnTo>
                  <a:lnTo>
                    <a:pt x="390" y="28"/>
                  </a:lnTo>
                  <a:lnTo>
                    <a:pt x="388" y="28"/>
                  </a:lnTo>
                  <a:lnTo>
                    <a:pt x="386" y="26"/>
                  </a:lnTo>
                  <a:lnTo>
                    <a:pt x="386" y="28"/>
                  </a:lnTo>
                  <a:lnTo>
                    <a:pt x="382" y="28"/>
                  </a:lnTo>
                  <a:lnTo>
                    <a:pt x="380" y="28"/>
                  </a:lnTo>
                  <a:lnTo>
                    <a:pt x="378" y="26"/>
                  </a:lnTo>
                  <a:lnTo>
                    <a:pt x="378" y="24"/>
                  </a:lnTo>
                  <a:lnTo>
                    <a:pt x="378" y="22"/>
                  </a:lnTo>
                  <a:lnTo>
                    <a:pt x="380" y="22"/>
                  </a:lnTo>
                  <a:lnTo>
                    <a:pt x="380" y="22"/>
                  </a:lnTo>
                  <a:lnTo>
                    <a:pt x="380" y="20"/>
                  </a:lnTo>
                  <a:lnTo>
                    <a:pt x="378" y="20"/>
                  </a:lnTo>
                  <a:lnTo>
                    <a:pt x="376" y="22"/>
                  </a:lnTo>
                  <a:lnTo>
                    <a:pt x="374" y="22"/>
                  </a:lnTo>
                  <a:lnTo>
                    <a:pt x="374" y="24"/>
                  </a:lnTo>
                  <a:lnTo>
                    <a:pt x="376" y="26"/>
                  </a:lnTo>
                  <a:lnTo>
                    <a:pt x="376" y="28"/>
                  </a:lnTo>
                  <a:lnTo>
                    <a:pt x="376" y="28"/>
                  </a:lnTo>
                  <a:lnTo>
                    <a:pt x="374" y="30"/>
                  </a:lnTo>
                  <a:lnTo>
                    <a:pt x="372" y="30"/>
                  </a:lnTo>
                  <a:lnTo>
                    <a:pt x="372" y="30"/>
                  </a:lnTo>
                  <a:lnTo>
                    <a:pt x="368" y="30"/>
                  </a:lnTo>
                  <a:lnTo>
                    <a:pt x="368" y="30"/>
                  </a:lnTo>
                  <a:lnTo>
                    <a:pt x="366" y="30"/>
                  </a:lnTo>
                  <a:lnTo>
                    <a:pt x="362" y="30"/>
                  </a:lnTo>
                  <a:lnTo>
                    <a:pt x="360" y="30"/>
                  </a:lnTo>
                  <a:lnTo>
                    <a:pt x="356" y="32"/>
                  </a:lnTo>
                  <a:lnTo>
                    <a:pt x="352" y="34"/>
                  </a:lnTo>
                  <a:lnTo>
                    <a:pt x="352" y="36"/>
                  </a:lnTo>
                  <a:lnTo>
                    <a:pt x="352" y="40"/>
                  </a:lnTo>
                  <a:lnTo>
                    <a:pt x="352" y="42"/>
                  </a:lnTo>
                  <a:lnTo>
                    <a:pt x="350" y="42"/>
                  </a:lnTo>
                  <a:lnTo>
                    <a:pt x="352" y="42"/>
                  </a:lnTo>
                  <a:lnTo>
                    <a:pt x="354" y="42"/>
                  </a:lnTo>
                  <a:lnTo>
                    <a:pt x="354" y="40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56" y="36"/>
                  </a:lnTo>
                  <a:lnTo>
                    <a:pt x="358" y="36"/>
                  </a:lnTo>
                  <a:lnTo>
                    <a:pt x="358" y="36"/>
                  </a:lnTo>
                  <a:lnTo>
                    <a:pt x="360" y="36"/>
                  </a:lnTo>
                  <a:lnTo>
                    <a:pt x="358" y="38"/>
                  </a:lnTo>
                  <a:lnTo>
                    <a:pt x="358" y="40"/>
                  </a:lnTo>
                  <a:lnTo>
                    <a:pt x="358" y="42"/>
                  </a:lnTo>
                  <a:lnTo>
                    <a:pt x="358" y="42"/>
                  </a:lnTo>
                  <a:lnTo>
                    <a:pt x="360" y="40"/>
                  </a:lnTo>
                  <a:lnTo>
                    <a:pt x="362" y="36"/>
                  </a:lnTo>
                  <a:lnTo>
                    <a:pt x="362" y="34"/>
                  </a:lnTo>
                  <a:lnTo>
                    <a:pt x="362" y="34"/>
                  </a:lnTo>
                  <a:lnTo>
                    <a:pt x="366" y="34"/>
                  </a:lnTo>
                  <a:lnTo>
                    <a:pt x="366" y="34"/>
                  </a:lnTo>
                  <a:lnTo>
                    <a:pt x="370" y="34"/>
                  </a:lnTo>
                  <a:lnTo>
                    <a:pt x="372" y="32"/>
                  </a:lnTo>
                  <a:lnTo>
                    <a:pt x="374" y="32"/>
                  </a:lnTo>
                  <a:lnTo>
                    <a:pt x="374" y="32"/>
                  </a:lnTo>
                  <a:lnTo>
                    <a:pt x="376" y="34"/>
                  </a:lnTo>
                  <a:lnTo>
                    <a:pt x="376" y="36"/>
                  </a:lnTo>
                  <a:lnTo>
                    <a:pt x="378" y="38"/>
                  </a:lnTo>
                  <a:lnTo>
                    <a:pt x="380" y="38"/>
                  </a:lnTo>
                  <a:lnTo>
                    <a:pt x="380" y="36"/>
                  </a:lnTo>
                  <a:lnTo>
                    <a:pt x="378" y="34"/>
                  </a:lnTo>
                  <a:lnTo>
                    <a:pt x="380" y="32"/>
                  </a:lnTo>
                  <a:lnTo>
                    <a:pt x="382" y="32"/>
                  </a:lnTo>
                  <a:lnTo>
                    <a:pt x="384" y="32"/>
                  </a:lnTo>
                  <a:lnTo>
                    <a:pt x="386" y="32"/>
                  </a:lnTo>
                  <a:lnTo>
                    <a:pt x="390" y="32"/>
                  </a:lnTo>
                  <a:lnTo>
                    <a:pt x="394" y="30"/>
                  </a:lnTo>
                  <a:lnTo>
                    <a:pt x="396" y="30"/>
                  </a:lnTo>
                  <a:lnTo>
                    <a:pt x="400" y="30"/>
                  </a:lnTo>
                  <a:lnTo>
                    <a:pt x="402" y="30"/>
                  </a:lnTo>
                  <a:lnTo>
                    <a:pt x="406" y="32"/>
                  </a:lnTo>
                  <a:lnTo>
                    <a:pt x="408" y="32"/>
                  </a:lnTo>
                  <a:lnTo>
                    <a:pt x="410" y="34"/>
                  </a:lnTo>
                  <a:lnTo>
                    <a:pt x="412" y="34"/>
                  </a:lnTo>
                  <a:lnTo>
                    <a:pt x="414" y="36"/>
                  </a:lnTo>
                  <a:lnTo>
                    <a:pt x="414" y="36"/>
                  </a:lnTo>
                  <a:lnTo>
                    <a:pt x="416" y="36"/>
                  </a:lnTo>
                  <a:lnTo>
                    <a:pt x="418" y="34"/>
                  </a:lnTo>
                  <a:lnTo>
                    <a:pt x="420" y="36"/>
                  </a:lnTo>
                  <a:lnTo>
                    <a:pt x="420" y="36"/>
                  </a:lnTo>
                  <a:lnTo>
                    <a:pt x="420" y="36"/>
                  </a:lnTo>
                  <a:lnTo>
                    <a:pt x="422" y="34"/>
                  </a:lnTo>
                  <a:lnTo>
                    <a:pt x="424" y="34"/>
                  </a:lnTo>
                  <a:lnTo>
                    <a:pt x="428" y="34"/>
                  </a:lnTo>
                  <a:lnTo>
                    <a:pt x="430" y="32"/>
                  </a:lnTo>
                  <a:lnTo>
                    <a:pt x="432" y="30"/>
                  </a:lnTo>
                  <a:lnTo>
                    <a:pt x="434" y="30"/>
                  </a:lnTo>
                  <a:lnTo>
                    <a:pt x="434" y="30"/>
                  </a:lnTo>
                  <a:lnTo>
                    <a:pt x="436" y="34"/>
                  </a:lnTo>
                  <a:lnTo>
                    <a:pt x="438" y="34"/>
                  </a:lnTo>
                  <a:lnTo>
                    <a:pt x="438" y="36"/>
                  </a:lnTo>
                  <a:lnTo>
                    <a:pt x="436" y="36"/>
                  </a:lnTo>
                  <a:lnTo>
                    <a:pt x="436" y="38"/>
                  </a:lnTo>
                  <a:lnTo>
                    <a:pt x="438" y="38"/>
                  </a:lnTo>
                  <a:lnTo>
                    <a:pt x="438" y="40"/>
                  </a:lnTo>
                  <a:lnTo>
                    <a:pt x="438" y="42"/>
                  </a:lnTo>
                  <a:lnTo>
                    <a:pt x="434" y="44"/>
                  </a:lnTo>
                  <a:lnTo>
                    <a:pt x="432" y="44"/>
                  </a:lnTo>
                  <a:lnTo>
                    <a:pt x="430" y="44"/>
                  </a:lnTo>
                  <a:lnTo>
                    <a:pt x="428" y="42"/>
                  </a:lnTo>
                  <a:lnTo>
                    <a:pt x="426" y="42"/>
                  </a:lnTo>
                  <a:lnTo>
                    <a:pt x="426" y="42"/>
                  </a:lnTo>
                  <a:lnTo>
                    <a:pt x="426" y="44"/>
                  </a:lnTo>
                  <a:lnTo>
                    <a:pt x="428" y="46"/>
                  </a:lnTo>
                  <a:lnTo>
                    <a:pt x="428" y="46"/>
                  </a:lnTo>
                  <a:lnTo>
                    <a:pt x="428" y="48"/>
                  </a:lnTo>
                  <a:lnTo>
                    <a:pt x="426" y="46"/>
                  </a:lnTo>
                  <a:lnTo>
                    <a:pt x="424" y="46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424" y="48"/>
                  </a:lnTo>
                  <a:lnTo>
                    <a:pt x="426" y="50"/>
                  </a:lnTo>
                  <a:lnTo>
                    <a:pt x="428" y="50"/>
                  </a:lnTo>
                  <a:lnTo>
                    <a:pt x="430" y="50"/>
                  </a:lnTo>
                  <a:lnTo>
                    <a:pt x="432" y="50"/>
                  </a:lnTo>
                  <a:lnTo>
                    <a:pt x="436" y="48"/>
                  </a:lnTo>
                  <a:lnTo>
                    <a:pt x="436" y="48"/>
                  </a:lnTo>
                  <a:lnTo>
                    <a:pt x="438" y="50"/>
                  </a:lnTo>
                  <a:lnTo>
                    <a:pt x="438" y="48"/>
                  </a:lnTo>
                  <a:lnTo>
                    <a:pt x="438" y="46"/>
                  </a:lnTo>
                  <a:lnTo>
                    <a:pt x="440" y="46"/>
                  </a:lnTo>
                  <a:lnTo>
                    <a:pt x="446" y="46"/>
                  </a:lnTo>
                  <a:lnTo>
                    <a:pt x="446" y="48"/>
                  </a:lnTo>
                  <a:lnTo>
                    <a:pt x="446" y="48"/>
                  </a:lnTo>
                  <a:lnTo>
                    <a:pt x="448" y="50"/>
                  </a:lnTo>
                  <a:lnTo>
                    <a:pt x="450" y="50"/>
                  </a:lnTo>
                  <a:lnTo>
                    <a:pt x="450" y="48"/>
                  </a:lnTo>
                  <a:lnTo>
                    <a:pt x="450" y="48"/>
                  </a:lnTo>
                  <a:lnTo>
                    <a:pt x="452" y="50"/>
                  </a:lnTo>
                  <a:lnTo>
                    <a:pt x="454" y="52"/>
                  </a:lnTo>
                  <a:lnTo>
                    <a:pt x="456" y="52"/>
                  </a:lnTo>
                  <a:lnTo>
                    <a:pt x="458" y="54"/>
                  </a:lnTo>
                  <a:lnTo>
                    <a:pt x="458" y="56"/>
                  </a:lnTo>
                  <a:lnTo>
                    <a:pt x="460" y="56"/>
                  </a:lnTo>
                  <a:lnTo>
                    <a:pt x="464" y="58"/>
                  </a:lnTo>
                  <a:lnTo>
                    <a:pt x="466" y="60"/>
                  </a:lnTo>
                  <a:lnTo>
                    <a:pt x="466" y="62"/>
                  </a:lnTo>
                  <a:lnTo>
                    <a:pt x="466" y="64"/>
                  </a:lnTo>
                  <a:lnTo>
                    <a:pt x="464" y="64"/>
                  </a:lnTo>
                  <a:lnTo>
                    <a:pt x="464" y="66"/>
                  </a:lnTo>
                  <a:lnTo>
                    <a:pt x="464" y="68"/>
                  </a:lnTo>
                  <a:lnTo>
                    <a:pt x="462" y="68"/>
                  </a:lnTo>
                  <a:lnTo>
                    <a:pt x="462" y="70"/>
                  </a:lnTo>
                  <a:lnTo>
                    <a:pt x="460" y="70"/>
                  </a:lnTo>
                  <a:lnTo>
                    <a:pt x="458" y="70"/>
                  </a:lnTo>
                  <a:lnTo>
                    <a:pt x="458" y="70"/>
                  </a:lnTo>
                  <a:lnTo>
                    <a:pt x="458" y="70"/>
                  </a:lnTo>
                  <a:lnTo>
                    <a:pt x="456" y="72"/>
                  </a:lnTo>
                  <a:lnTo>
                    <a:pt x="454" y="74"/>
                  </a:lnTo>
                  <a:lnTo>
                    <a:pt x="450" y="76"/>
                  </a:lnTo>
                  <a:lnTo>
                    <a:pt x="448" y="76"/>
                  </a:lnTo>
                  <a:lnTo>
                    <a:pt x="446" y="76"/>
                  </a:lnTo>
                  <a:lnTo>
                    <a:pt x="444" y="76"/>
                  </a:lnTo>
                  <a:lnTo>
                    <a:pt x="444" y="74"/>
                  </a:lnTo>
                  <a:lnTo>
                    <a:pt x="442" y="74"/>
                  </a:lnTo>
                  <a:lnTo>
                    <a:pt x="442" y="74"/>
                  </a:lnTo>
                  <a:lnTo>
                    <a:pt x="442" y="76"/>
                  </a:lnTo>
                  <a:lnTo>
                    <a:pt x="442" y="76"/>
                  </a:lnTo>
                  <a:lnTo>
                    <a:pt x="442" y="78"/>
                  </a:lnTo>
                  <a:lnTo>
                    <a:pt x="440" y="78"/>
                  </a:lnTo>
                  <a:lnTo>
                    <a:pt x="438" y="76"/>
                  </a:lnTo>
                  <a:lnTo>
                    <a:pt x="436" y="78"/>
                  </a:lnTo>
                  <a:lnTo>
                    <a:pt x="434" y="78"/>
                  </a:lnTo>
                  <a:lnTo>
                    <a:pt x="434" y="76"/>
                  </a:lnTo>
                  <a:lnTo>
                    <a:pt x="432" y="76"/>
                  </a:lnTo>
                  <a:lnTo>
                    <a:pt x="430" y="78"/>
                  </a:lnTo>
                  <a:lnTo>
                    <a:pt x="426" y="78"/>
                  </a:lnTo>
                  <a:lnTo>
                    <a:pt x="424" y="78"/>
                  </a:lnTo>
                  <a:lnTo>
                    <a:pt x="424" y="78"/>
                  </a:lnTo>
                  <a:lnTo>
                    <a:pt x="422" y="78"/>
                  </a:lnTo>
                  <a:lnTo>
                    <a:pt x="420" y="78"/>
                  </a:lnTo>
                  <a:lnTo>
                    <a:pt x="418" y="78"/>
                  </a:lnTo>
                  <a:lnTo>
                    <a:pt x="418" y="78"/>
                  </a:lnTo>
                  <a:lnTo>
                    <a:pt x="414" y="78"/>
                  </a:lnTo>
                  <a:lnTo>
                    <a:pt x="414" y="78"/>
                  </a:lnTo>
                  <a:lnTo>
                    <a:pt x="410" y="76"/>
                  </a:lnTo>
                  <a:lnTo>
                    <a:pt x="408" y="76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404" y="74"/>
                  </a:lnTo>
                  <a:lnTo>
                    <a:pt x="402" y="74"/>
                  </a:lnTo>
                  <a:lnTo>
                    <a:pt x="400" y="74"/>
                  </a:lnTo>
                  <a:lnTo>
                    <a:pt x="398" y="74"/>
                  </a:lnTo>
                  <a:lnTo>
                    <a:pt x="394" y="74"/>
                  </a:lnTo>
                  <a:lnTo>
                    <a:pt x="394" y="74"/>
                  </a:lnTo>
                  <a:lnTo>
                    <a:pt x="392" y="76"/>
                  </a:lnTo>
                  <a:lnTo>
                    <a:pt x="390" y="76"/>
                  </a:lnTo>
                  <a:lnTo>
                    <a:pt x="388" y="76"/>
                  </a:lnTo>
                  <a:lnTo>
                    <a:pt x="386" y="76"/>
                  </a:lnTo>
                  <a:lnTo>
                    <a:pt x="386" y="78"/>
                  </a:lnTo>
                  <a:lnTo>
                    <a:pt x="384" y="78"/>
                  </a:lnTo>
                  <a:lnTo>
                    <a:pt x="384" y="76"/>
                  </a:lnTo>
                  <a:lnTo>
                    <a:pt x="382" y="74"/>
                  </a:lnTo>
                  <a:lnTo>
                    <a:pt x="380" y="74"/>
                  </a:lnTo>
                  <a:lnTo>
                    <a:pt x="380" y="74"/>
                  </a:lnTo>
                  <a:lnTo>
                    <a:pt x="378" y="74"/>
                  </a:lnTo>
                  <a:lnTo>
                    <a:pt x="378" y="76"/>
                  </a:lnTo>
                  <a:lnTo>
                    <a:pt x="380" y="76"/>
                  </a:lnTo>
                  <a:lnTo>
                    <a:pt x="382" y="76"/>
                  </a:lnTo>
                  <a:lnTo>
                    <a:pt x="382" y="76"/>
                  </a:lnTo>
                  <a:lnTo>
                    <a:pt x="384" y="78"/>
                  </a:lnTo>
                  <a:lnTo>
                    <a:pt x="382" y="78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78" y="80"/>
                  </a:lnTo>
                  <a:lnTo>
                    <a:pt x="376" y="80"/>
                  </a:lnTo>
                  <a:lnTo>
                    <a:pt x="374" y="82"/>
                  </a:lnTo>
                  <a:lnTo>
                    <a:pt x="370" y="82"/>
                  </a:lnTo>
                  <a:lnTo>
                    <a:pt x="368" y="84"/>
                  </a:lnTo>
                  <a:lnTo>
                    <a:pt x="368" y="84"/>
                  </a:lnTo>
                  <a:lnTo>
                    <a:pt x="366" y="84"/>
                  </a:lnTo>
                  <a:lnTo>
                    <a:pt x="364" y="84"/>
                  </a:lnTo>
                  <a:lnTo>
                    <a:pt x="360" y="86"/>
                  </a:lnTo>
                  <a:lnTo>
                    <a:pt x="360" y="86"/>
                  </a:lnTo>
                  <a:lnTo>
                    <a:pt x="358" y="88"/>
                  </a:lnTo>
                  <a:lnTo>
                    <a:pt x="358" y="90"/>
                  </a:lnTo>
                  <a:lnTo>
                    <a:pt x="360" y="92"/>
                  </a:lnTo>
                  <a:lnTo>
                    <a:pt x="360" y="92"/>
                  </a:lnTo>
                  <a:lnTo>
                    <a:pt x="360" y="94"/>
                  </a:lnTo>
                  <a:lnTo>
                    <a:pt x="360" y="96"/>
                  </a:lnTo>
                  <a:lnTo>
                    <a:pt x="362" y="96"/>
                  </a:lnTo>
                  <a:lnTo>
                    <a:pt x="364" y="94"/>
                  </a:lnTo>
                  <a:lnTo>
                    <a:pt x="364" y="92"/>
                  </a:lnTo>
                  <a:lnTo>
                    <a:pt x="366" y="92"/>
                  </a:lnTo>
                  <a:lnTo>
                    <a:pt x="366" y="92"/>
                  </a:lnTo>
                  <a:lnTo>
                    <a:pt x="368" y="90"/>
                  </a:lnTo>
                  <a:lnTo>
                    <a:pt x="370" y="90"/>
                  </a:lnTo>
                  <a:lnTo>
                    <a:pt x="372" y="90"/>
                  </a:lnTo>
                  <a:lnTo>
                    <a:pt x="374" y="88"/>
                  </a:lnTo>
                  <a:lnTo>
                    <a:pt x="376" y="86"/>
                  </a:lnTo>
                  <a:lnTo>
                    <a:pt x="378" y="86"/>
                  </a:lnTo>
                  <a:lnTo>
                    <a:pt x="384" y="84"/>
                  </a:lnTo>
                  <a:lnTo>
                    <a:pt x="386" y="84"/>
                  </a:lnTo>
                  <a:lnTo>
                    <a:pt x="386" y="84"/>
                  </a:lnTo>
                  <a:lnTo>
                    <a:pt x="384" y="86"/>
                  </a:lnTo>
                  <a:lnTo>
                    <a:pt x="386" y="86"/>
                  </a:lnTo>
                  <a:lnTo>
                    <a:pt x="386" y="86"/>
                  </a:lnTo>
                  <a:lnTo>
                    <a:pt x="386" y="84"/>
                  </a:lnTo>
                  <a:lnTo>
                    <a:pt x="388" y="82"/>
                  </a:lnTo>
                  <a:lnTo>
                    <a:pt x="390" y="82"/>
                  </a:lnTo>
                  <a:lnTo>
                    <a:pt x="392" y="82"/>
                  </a:lnTo>
                  <a:lnTo>
                    <a:pt x="394" y="82"/>
                  </a:lnTo>
                  <a:lnTo>
                    <a:pt x="396" y="82"/>
                  </a:lnTo>
                  <a:lnTo>
                    <a:pt x="400" y="82"/>
                  </a:lnTo>
                  <a:lnTo>
                    <a:pt x="402" y="82"/>
                  </a:lnTo>
                  <a:lnTo>
                    <a:pt x="404" y="84"/>
                  </a:lnTo>
                  <a:lnTo>
                    <a:pt x="410" y="82"/>
                  </a:lnTo>
                  <a:lnTo>
                    <a:pt x="412" y="82"/>
                  </a:lnTo>
                  <a:lnTo>
                    <a:pt x="414" y="84"/>
                  </a:lnTo>
                  <a:lnTo>
                    <a:pt x="418" y="84"/>
                  </a:lnTo>
                  <a:lnTo>
                    <a:pt x="422" y="84"/>
                  </a:lnTo>
                  <a:lnTo>
                    <a:pt x="424" y="84"/>
                  </a:lnTo>
                  <a:lnTo>
                    <a:pt x="424" y="86"/>
                  </a:lnTo>
                  <a:lnTo>
                    <a:pt x="426" y="88"/>
                  </a:lnTo>
                  <a:lnTo>
                    <a:pt x="426" y="88"/>
                  </a:lnTo>
                  <a:lnTo>
                    <a:pt x="424" y="90"/>
                  </a:lnTo>
                  <a:lnTo>
                    <a:pt x="424" y="92"/>
                  </a:lnTo>
                  <a:lnTo>
                    <a:pt x="422" y="94"/>
                  </a:lnTo>
                  <a:lnTo>
                    <a:pt x="420" y="94"/>
                  </a:lnTo>
                  <a:lnTo>
                    <a:pt x="414" y="96"/>
                  </a:lnTo>
                  <a:lnTo>
                    <a:pt x="412" y="96"/>
                  </a:lnTo>
                  <a:lnTo>
                    <a:pt x="410" y="96"/>
                  </a:lnTo>
                  <a:lnTo>
                    <a:pt x="410" y="96"/>
                  </a:lnTo>
                  <a:lnTo>
                    <a:pt x="410" y="96"/>
                  </a:lnTo>
                  <a:lnTo>
                    <a:pt x="408" y="98"/>
                  </a:lnTo>
                  <a:lnTo>
                    <a:pt x="408" y="100"/>
                  </a:lnTo>
                  <a:lnTo>
                    <a:pt x="408" y="102"/>
                  </a:lnTo>
                  <a:lnTo>
                    <a:pt x="408" y="102"/>
                  </a:lnTo>
                  <a:lnTo>
                    <a:pt x="410" y="104"/>
                  </a:lnTo>
                  <a:lnTo>
                    <a:pt x="412" y="102"/>
                  </a:lnTo>
                  <a:lnTo>
                    <a:pt x="416" y="102"/>
                  </a:lnTo>
                  <a:lnTo>
                    <a:pt x="418" y="100"/>
                  </a:lnTo>
                  <a:lnTo>
                    <a:pt x="422" y="100"/>
                  </a:lnTo>
                  <a:lnTo>
                    <a:pt x="422" y="100"/>
                  </a:lnTo>
                  <a:lnTo>
                    <a:pt x="426" y="102"/>
                  </a:lnTo>
                  <a:lnTo>
                    <a:pt x="428" y="102"/>
                  </a:lnTo>
                  <a:lnTo>
                    <a:pt x="430" y="102"/>
                  </a:lnTo>
                  <a:lnTo>
                    <a:pt x="430" y="102"/>
                  </a:lnTo>
                  <a:lnTo>
                    <a:pt x="432" y="100"/>
                  </a:lnTo>
                  <a:lnTo>
                    <a:pt x="432" y="100"/>
                  </a:lnTo>
                  <a:lnTo>
                    <a:pt x="434" y="100"/>
                  </a:lnTo>
                  <a:lnTo>
                    <a:pt x="434" y="102"/>
                  </a:lnTo>
                  <a:lnTo>
                    <a:pt x="436" y="100"/>
                  </a:lnTo>
                  <a:lnTo>
                    <a:pt x="438" y="96"/>
                  </a:lnTo>
                  <a:lnTo>
                    <a:pt x="438" y="92"/>
                  </a:lnTo>
                  <a:lnTo>
                    <a:pt x="438" y="92"/>
                  </a:lnTo>
                  <a:lnTo>
                    <a:pt x="438" y="90"/>
                  </a:lnTo>
                  <a:lnTo>
                    <a:pt x="438" y="88"/>
                  </a:lnTo>
                  <a:lnTo>
                    <a:pt x="440" y="88"/>
                  </a:lnTo>
                  <a:lnTo>
                    <a:pt x="442" y="88"/>
                  </a:lnTo>
                  <a:lnTo>
                    <a:pt x="446" y="88"/>
                  </a:lnTo>
                  <a:lnTo>
                    <a:pt x="448" y="88"/>
                  </a:lnTo>
                  <a:lnTo>
                    <a:pt x="452" y="88"/>
                  </a:lnTo>
                  <a:lnTo>
                    <a:pt x="452" y="88"/>
                  </a:lnTo>
                  <a:lnTo>
                    <a:pt x="454" y="90"/>
                  </a:lnTo>
                  <a:lnTo>
                    <a:pt x="454" y="94"/>
                  </a:lnTo>
                  <a:lnTo>
                    <a:pt x="454" y="98"/>
                  </a:lnTo>
                  <a:lnTo>
                    <a:pt x="452" y="100"/>
                  </a:lnTo>
                  <a:lnTo>
                    <a:pt x="450" y="104"/>
                  </a:lnTo>
                  <a:lnTo>
                    <a:pt x="448" y="106"/>
                  </a:lnTo>
                  <a:lnTo>
                    <a:pt x="448" y="108"/>
                  </a:lnTo>
                  <a:lnTo>
                    <a:pt x="442" y="114"/>
                  </a:lnTo>
                  <a:lnTo>
                    <a:pt x="440" y="114"/>
                  </a:lnTo>
                  <a:lnTo>
                    <a:pt x="438" y="114"/>
                  </a:lnTo>
                  <a:lnTo>
                    <a:pt x="436" y="116"/>
                  </a:lnTo>
                  <a:lnTo>
                    <a:pt x="436" y="118"/>
                  </a:lnTo>
                  <a:lnTo>
                    <a:pt x="434" y="116"/>
                  </a:lnTo>
                  <a:lnTo>
                    <a:pt x="434" y="116"/>
                  </a:lnTo>
                  <a:lnTo>
                    <a:pt x="432" y="120"/>
                  </a:lnTo>
                  <a:lnTo>
                    <a:pt x="432" y="120"/>
                  </a:lnTo>
                  <a:lnTo>
                    <a:pt x="428" y="122"/>
                  </a:lnTo>
                  <a:lnTo>
                    <a:pt x="428" y="124"/>
                  </a:lnTo>
                  <a:lnTo>
                    <a:pt x="426" y="124"/>
                  </a:lnTo>
                  <a:lnTo>
                    <a:pt x="426" y="122"/>
                  </a:lnTo>
                  <a:lnTo>
                    <a:pt x="426" y="124"/>
                  </a:lnTo>
                  <a:lnTo>
                    <a:pt x="426" y="126"/>
                  </a:lnTo>
                  <a:lnTo>
                    <a:pt x="424" y="126"/>
                  </a:lnTo>
                  <a:lnTo>
                    <a:pt x="422" y="130"/>
                  </a:lnTo>
                  <a:lnTo>
                    <a:pt x="420" y="132"/>
                  </a:lnTo>
                  <a:lnTo>
                    <a:pt x="420" y="132"/>
                  </a:lnTo>
                  <a:lnTo>
                    <a:pt x="416" y="136"/>
                  </a:lnTo>
                  <a:lnTo>
                    <a:pt x="414" y="138"/>
                  </a:lnTo>
                  <a:lnTo>
                    <a:pt x="412" y="138"/>
                  </a:lnTo>
                  <a:lnTo>
                    <a:pt x="408" y="140"/>
                  </a:lnTo>
                  <a:lnTo>
                    <a:pt x="408" y="142"/>
                  </a:lnTo>
                  <a:lnTo>
                    <a:pt x="406" y="142"/>
                  </a:lnTo>
                  <a:lnTo>
                    <a:pt x="406" y="144"/>
                  </a:lnTo>
                  <a:lnTo>
                    <a:pt x="406" y="146"/>
                  </a:lnTo>
                  <a:lnTo>
                    <a:pt x="406" y="148"/>
                  </a:lnTo>
                  <a:lnTo>
                    <a:pt x="406" y="150"/>
                  </a:lnTo>
                  <a:lnTo>
                    <a:pt x="406" y="148"/>
                  </a:lnTo>
                  <a:lnTo>
                    <a:pt x="406" y="146"/>
                  </a:lnTo>
                  <a:lnTo>
                    <a:pt x="410" y="144"/>
                  </a:lnTo>
                  <a:lnTo>
                    <a:pt x="412" y="142"/>
                  </a:lnTo>
                  <a:lnTo>
                    <a:pt x="414" y="140"/>
                  </a:lnTo>
                  <a:lnTo>
                    <a:pt x="414" y="140"/>
                  </a:lnTo>
                  <a:lnTo>
                    <a:pt x="414" y="140"/>
                  </a:lnTo>
                  <a:lnTo>
                    <a:pt x="416" y="138"/>
                  </a:lnTo>
                  <a:lnTo>
                    <a:pt x="420" y="136"/>
                  </a:lnTo>
                  <a:lnTo>
                    <a:pt x="422" y="134"/>
                  </a:lnTo>
                  <a:lnTo>
                    <a:pt x="422" y="132"/>
                  </a:lnTo>
                  <a:lnTo>
                    <a:pt x="428" y="130"/>
                  </a:lnTo>
                  <a:lnTo>
                    <a:pt x="430" y="126"/>
                  </a:lnTo>
                  <a:lnTo>
                    <a:pt x="432" y="126"/>
                  </a:lnTo>
                  <a:lnTo>
                    <a:pt x="434" y="126"/>
                  </a:lnTo>
                  <a:lnTo>
                    <a:pt x="434" y="126"/>
                  </a:lnTo>
                  <a:lnTo>
                    <a:pt x="436" y="126"/>
                  </a:lnTo>
                  <a:lnTo>
                    <a:pt x="436" y="124"/>
                  </a:lnTo>
                  <a:lnTo>
                    <a:pt x="440" y="124"/>
                  </a:lnTo>
                  <a:lnTo>
                    <a:pt x="442" y="124"/>
                  </a:lnTo>
                  <a:lnTo>
                    <a:pt x="446" y="122"/>
                  </a:lnTo>
                  <a:lnTo>
                    <a:pt x="448" y="120"/>
                  </a:lnTo>
                  <a:lnTo>
                    <a:pt x="450" y="120"/>
                  </a:lnTo>
                  <a:lnTo>
                    <a:pt x="452" y="118"/>
                  </a:lnTo>
                  <a:lnTo>
                    <a:pt x="454" y="118"/>
                  </a:lnTo>
                  <a:lnTo>
                    <a:pt x="456" y="116"/>
                  </a:lnTo>
                  <a:lnTo>
                    <a:pt x="456" y="114"/>
                  </a:lnTo>
                  <a:lnTo>
                    <a:pt x="460" y="112"/>
                  </a:lnTo>
                  <a:lnTo>
                    <a:pt x="462" y="110"/>
                  </a:lnTo>
                  <a:lnTo>
                    <a:pt x="462" y="108"/>
                  </a:lnTo>
                  <a:lnTo>
                    <a:pt x="462" y="106"/>
                  </a:lnTo>
                  <a:lnTo>
                    <a:pt x="464" y="106"/>
                  </a:lnTo>
                  <a:lnTo>
                    <a:pt x="464" y="104"/>
                  </a:lnTo>
                  <a:lnTo>
                    <a:pt x="464" y="106"/>
                  </a:lnTo>
                  <a:lnTo>
                    <a:pt x="466" y="108"/>
                  </a:lnTo>
                  <a:lnTo>
                    <a:pt x="466" y="108"/>
                  </a:lnTo>
                  <a:lnTo>
                    <a:pt x="464" y="110"/>
                  </a:lnTo>
                  <a:lnTo>
                    <a:pt x="466" y="112"/>
                  </a:lnTo>
                  <a:lnTo>
                    <a:pt x="466" y="114"/>
                  </a:lnTo>
                  <a:lnTo>
                    <a:pt x="466" y="116"/>
                  </a:lnTo>
                  <a:lnTo>
                    <a:pt x="466" y="118"/>
                  </a:lnTo>
                  <a:lnTo>
                    <a:pt x="466" y="116"/>
                  </a:lnTo>
                  <a:lnTo>
                    <a:pt x="468" y="114"/>
                  </a:lnTo>
                  <a:lnTo>
                    <a:pt x="468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70" y="108"/>
                  </a:lnTo>
                  <a:lnTo>
                    <a:pt x="470" y="110"/>
                  </a:lnTo>
                  <a:lnTo>
                    <a:pt x="470" y="110"/>
                  </a:lnTo>
                  <a:lnTo>
                    <a:pt x="472" y="112"/>
                  </a:lnTo>
                  <a:lnTo>
                    <a:pt x="474" y="112"/>
                  </a:lnTo>
                  <a:lnTo>
                    <a:pt x="476" y="112"/>
                  </a:lnTo>
                  <a:lnTo>
                    <a:pt x="476" y="110"/>
                  </a:lnTo>
                  <a:lnTo>
                    <a:pt x="476" y="108"/>
                  </a:lnTo>
                  <a:lnTo>
                    <a:pt x="476" y="108"/>
                  </a:lnTo>
                  <a:lnTo>
                    <a:pt x="476" y="108"/>
                  </a:lnTo>
                  <a:lnTo>
                    <a:pt x="478" y="106"/>
                  </a:lnTo>
                  <a:lnTo>
                    <a:pt x="478" y="104"/>
                  </a:lnTo>
                  <a:lnTo>
                    <a:pt x="478" y="102"/>
                  </a:lnTo>
                  <a:lnTo>
                    <a:pt x="478" y="100"/>
                  </a:lnTo>
                  <a:lnTo>
                    <a:pt x="480" y="100"/>
                  </a:lnTo>
                  <a:lnTo>
                    <a:pt x="480" y="100"/>
                  </a:lnTo>
                  <a:lnTo>
                    <a:pt x="482" y="102"/>
                  </a:lnTo>
                  <a:lnTo>
                    <a:pt x="484" y="100"/>
                  </a:lnTo>
                  <a:lnTo>
                    <a:pt x="486" y="100"/>
                  </a:lnTo>
                  <a:lnTo>
                    <a:pt x="490" y="98"/>
                  </a:lnTo>
                  <a:lnTo>
                    <a:pt x="492" y="98"/>
                  </a:lnTo>
                  <a:lnTo>
                    <a:pt x="494" y="98"/>
                  </a:lnTo>
                  <a:lnTo>
                    <a:pt x="496" y="98"/>
                  </a:lnTo>
                  <a:lnTo>
                    <a:pt x="500" y="100"/>
                  </a:lnTo>
                  <a:lnTo>
                    <a:pt x="504" y="102"/>
                  </a:lnTo>
                  <a:lnTo>
                    <a:pt x="506" y="102"/>
                  </a:lnTo>
                  <a:lnTo>
                    <a:pt x="508" y="102"/>
                  </a:lnTo>
                  <a:lnTo>
                    <a:pt x="510" y="104"/>
                  </a:lnTo>
                  <a:lnTo>
                    <a:pt x="510" y="104"/>
                  </a:lnTo>
                  <a:lnTo>
                    <a:pt x="512" y="106"/>
                  </a:lnTo>
                  <a:lnTo>
                    <a:pt x="514" y="108"/>
                  </a:lnTo>
                  <a:lnTo>
                    <a:pt x="514" y="108"/>
                  </a:lnTo>
                  <a:lnTo>
                    <a:pt x="518" y="112"/>
                  </a:lnTo>
                  <a:lnTo>
                    <a:pt x="518" y="112"/>
                  </a:lnTo>
                  <a:lnTo>
                    <a:pt x="520" y="114"/>
                  </a:lnTo>
                  <a:lnTo>
                    <a:pt x="522" y="118"/>
                  </a:lnTo>
                  <a:lnTo>
                    <a:pt x="520" y="120"/>
                  </a:lnTo>
                  <a:lnTo>
                    <a:pt x="520" y="122"/>
                  </a:lnTo>
                  <a:lnTo>
                    <a:pt x="518" y="124"/>
                  </a:lnTo>
                  <a:lnTo>
                    <a:pt x="516" y="126"/>
                  </a:lnTo>
                  <a:lnTo>
                    <a:pt x="514" y="126"/>
                  </a:lnTo>
                  <a:lnTo>
                    <a:pt x="514" y="126"/>
                  </a:lnTo>
                  <a:lnTo>
                    <a:pt x="512" y="128"/>
                  </a:lnTo>
                  <a:lnTo>
                    <a:pt x="510" y="132"/>
                  </a:lnTo>
                  <a:lnTo>
                    <a:pt x="508" y="132"/>
                  </a:lnTo>
                  <a:lnTo>
                    <a:pt x="506" y="134"/>
                  </a:lnTo>
                  <a:lnTo>
                    <a:pt x="504" y="132"/>
                  </a:lnTo>
                  <a:lnTo>
                    <a:pt x="502" y="132"/>
                  </a:lnTo>
                  <a:lnTo>
                    <a:pt x="500" y="132"/>
                  </a:lnTo>
                  <a:lnTo>
                    <a:pt x="498" y="132"/>
                  </a:lnTo>
                  <a:lnTo>
                    <a:pt x="498" y="134"/>
                  </a:lnTo>
                  <a:lnTo>
                    <a:pt x="498" y="136"/>
                  </a:lnTo>
                  <a:lnTo>
                    <a:pt x="498" y="136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0" y="140"/>
                  </a:lnTo>
                  <a:lnTo>
                    <a:pt x="500" y="142"/>
                  </a:lnTo>
                  <a:lnTo>
                    <a:pt x="500" y="142"/>
                  </a:lnTo>
                  <a:lnTo>
                    <a:pt x="498" y="142"/>
                  </a:lnTo>
                  <a:lnTo>
                    <a:pt x="496" y="142"/>
                  </a:lnTo>
                  <a:lnTo>
                    <a:pt x="492" y="144"/>
                  </a:lnTo>
                  <a:lnTo>
                    <a:pt x="490" y="146"/>
                  </a:lnTo>
                  <a:lnTo>
                    <a:pt x="488" y="146"/>
                  </a:lnTo>
                  <a:lnTo>
                    <a:pt x="486" y="146"/>
                  </a:lnTo>
                  <a:lnTo>
                    <a:pt x="486" y="146"/>
                  </a:lnTo>
                  <a:lnTo>
                    <a:pt x="484" y="144"/>
                  </a:lnTo>
                  <a:lnTo>
                    <a:pt x="482" y="144"/>
                  </a:lnTo>
                  <a:lnTo>
                    <a:pt x="480" y="144"/>
                  </a:lnTo>
                  <a:lnTo>
                    <a:pt x="478" y="144"/>
                  </a:lnTo>
                  <a:lnTo>
                    <a:pt x="478" y="144"/>
                  </a:lnTo>
                  <a:lnTo>
                    <a:pt x="478" y="144"/>
                  </a:lnTo>
                  <a:lnTo>
                    <a:pt x="476" y="144"/>
                  </a:lnTo>
                  <a:lnTo>
                    <a:pt x="476" y="144"/>
                  </a:lnTo>
                  <a:lnTo>
                    <a:pt x="476" y="144"/>
                  </a:lnTo>
                  <a:lnTo>
                    <a:pt x="474" y="144"/>
                  </a:lnTo>
                  <a:lnTo>
                    <a:pt x="474" y="144"/>
                  </a:lnTo>
                  <a:lnTo>
                    <a:pt x="472" y="146"/>
                  </a:lnTo>
                  <a:lnTo>
                    <a:pt x="470" y="146"/>
                  </a:lnTo>
                  <a:lnTo>
                    <a:pt x="470" y="146"/>
                  </a:lnTo>
                  <a:lnTo>
                    <a:pt x="468" y="146"/>
                  </a:lnTo>
                  <a:lnTo>
                    <a:pt x="468" y="146"/>
                  </a:lnTo>
                  <a:lnTo>
                    <a:pt x="464" y="146"/>
                  </a:lnTo>
                  <a:lnTo>
                    <a:pt x="462" y="146"/>
                  </a:lnTo>
                  <a:lnTo>
                    <a:pt x="460" y="146"/>
                  </a:lnTo>
                  <a:lnTo>
                    <a:pt x="458" y="148"/>
                  </a:lnTo>
                  <a:lnTo>
                    <a:pt x="456" y="148"/>
                  </a:lnTo>
                  <a:lnTo>
                    <a:pt x="454" y="148"/>
                  </a:lnTo>
                  <a:lnTo>
                    <a:pt x="456" y="148"/>
                  </a:lnTo>
                  <a:lnTo>
                    <a:pt x="458" y="148"/>
                  </a:lnTo>
                  <a:lnTo>
                    <a:pt x="462" y="148"/>
                  </a:lnTo>
                  <a:lnTo>
                    <a:pt x="464" y="148"/>
                  </a:lnTo>
                  <a:lnTo>
                    <a:pt x="466" y="148"/>
                  </a:lnTo>
                  <a:lnTo>
                    <a:pt x="468" y="148"/>
                  </a:lnTo>
                  <a:lnTo>
                    <a:pt x="470" y="150"/>
                  </a:lnTo>
                  <a:lnTo>
                    <a:pt x="476" y="150"/>
                  </a:lnTo>
                  <a:lnTo>
                    <a:pt x="478" y="150"/>
                  </a:lnTo>
                  <a:lnTo>
                    <a:pt x="478" y="150"/>
                  </a:lnTo>
                  <a:lnTo>
                    <a:pt x="480" y="148"/>
                  </a:lnTo>
                  <a:lnTo>
                    <a:pt x="482" y="148"/>
                  </a:lnTo>
                  <a:lnTo>
                    <a:pt x="484" y="150"/>
                  </a:lnTo>
                  <a:lnTo>
                    <a:pt x="484" y="150"/>
                  </a:lnTo>
                  <a:lnTo>
                    <a:pt x="486" y="152"/>
                  </a:lnTo>
                  <a:lnTo>
                    <a:pt x="488" y="154"/>
                  </a:lnTo>
                  <a:lnTo>
                    <a:pt x="488" y="154"/>
                  </a:lnTo>
                  <a:lnTo>
                    <a:pt x="486" y="156"/>
                  </a:lnTo>
                  <a:lnTo>
                    <a:pt x="484" y="156"/>
                  </a:lnTo>
                  <a:lnTo>
                    <a:pt x="484" y="156"/>
                  </a:lnTo>
                  <a:lnTo>
                    <a:pt x="484" y="158"/>
                  </a:lnTo>
                  <a:lnTo>
                    <a:pt x="484" y="160"/>
                  </a:lnTo>
                  <a:lnTo>
                    <a:pt x="482" y="160"/>
                  </a:lnTo>
                  <a:lnTo>
                    <a:pt x="476" y="162"/>
                  </a:lnTo>
                  <a:lnTo>
                    <a:pt x="474" y="162"/>
                  </a:lnTo>
                  <a:lnTo>
                    <a:pt x="472" y="162"/>
                  </a:lnTo>
                  <a:lnTo>
                    <a:pt x="468" y="162"/>
                  </a:lnTo>
                  <a:lnTo>
                    <a:pt x="466" y="160"/>
                  </a:lnTo>
                  <a:lnTo>
                    <a:pt x="462" y="158"/>
                  </a:lnTo>
                  <a:lnTo>
                    <a:pt x="458" y="156"/>
                  </a:lnTo>
                  <a:lnTo>
                    <a:pt x="456" y="156"/>
                  </a:lnTo>
                  <a:lnTo>
                    <a:pt x="456" y="158"/>
                  </a:lnTo>
                  <a:lnTo>
                    <a:pt x="454" y="162"/>
                  </a:lnTo>
                  <a:lnTo>
                    <a:pt x="450" y="162"/>
                  </a:lnTo>
                  <a:lnTo>
                    <a:pt x="450" y="164"/>
                  </a:lnTo>
                  <a:lnTo>
                    <a:pt x="448" y="164"/>
                  </a:lnTo>
                  <a:lnTo>
                    <a:pt x="450" y="166"/>
                  </a:lnTo>
                  <a:lnTo>
                    <a:pt x="452" y="166"/>
                  </a:lnTo>
                  <a:lnTo>
                    <a:pt x="452" y="166"/>
                  </a:lnTo>
                  <a:lnTo>
                    <a:pt x="452" y="168"/>
                  </a:lnTo>
                  <a:lnTo>
                    <a:pt x="450" y="170"/>
                  </a:lnTo>
                  <a:lnTo>
                    <a:pt x="450" y="168"/>
                  </a:lnTo>
                  <a:lnTo>
                    <a:pt x="450" y="170"/>
                  </a:lnTo>
                  <a:lnTo>
                    <a:pt x="450" y="172"/>
                  </a:lnTo>
                  <a:lnTo>
                    <a:pt x="452" y="172"/>
                  </a:lnTo>
                  <a:lnTo>
                    <a:pt x="454" y="172"/>
                  </a:lnTo>
                  <a:lnTo>
                    <a:pt x="454" y="170"/>
                  </a:lnTo>
                  <a:lnTo>
                    <a:pt x="456" y="170"/>
                  </a:lnTo>
                  <a:lnTo>
                    <a:pt x="458" y="168"/>
                  </a:lnTo>
                  <a:lnTo>
                    <a:pt x="462" y="166"/>
                  </a:lnTo>
                  <a:lnTo>
                    <a:pt x="464" y="166"/>
                  </a:lnTo>
                  <a:lnTo>
                    <a:pt x="468" y="164"/>
                  </a:lnTo>
                  <a:lnTo>
                    <a:pt x="470" y="164"/>
                  </a:lnTo>
                  <a:lnTo>
                    <a:pt x="470" y="166"/>
                  </a:lnTo>
                  <a:lnTo>
                    <a:pt x="472" y="166"/>
                  </a:lnTo>
                  <a:lnTo>
                    <a:pt x="474" y="166"/>
                  </a:lnTo>
                  <a:lnTo>
                    <a:pt x="476" y="168"/>
                  </a:lnTo>
                  <a:lnTo>
                    <a:pt x="476" y="168"/>
                  </a:lnTo>
                  <a:lnTo>
                    <a:pt x="476" y="170"/>
                  </a:lnTo>
                  <a:lnTo>
                    <a:pt x="472" y="172"/>
                  </a:lnTo>
                  <a:lnTo>
                    <a:pt x="470" y="174"/>
                  </a:lnTo>
                  <a:lnTo>
                    <a:pt x="470" y="176"/>
                  </a:lnTo>
                  <a:lnTo>
                    <a:pt x="468" y="178"/>
                  </a:lnTo>
                  <a:lnTo>
                    <a:pt x="466" y="182"/>
                  </a:lnTo>
                  <a:lnTo>
                    <a:pt x="462" y="184"/>
                  </a:lnTo>
                  <a:lnTo>
                    <a:pt x="460" y="190"/>
                  </a:lnTo>
                  <a:lnTo>
                    <a:pt x="458" y="192"/>
                  </a:lnTo>
                  <a:lnTo>
                    <a:pt x="456" y="194"/>
                  </a:lnTo>
                  <a:lnTo>
                    <a:pt x="456" y="198"/>
                  </a:lnTo>
                  <a:lnTo>
                    <a:pt x="456" y="200"/>
                  </a:lnTo>
                  <a:lnTo>
                    <a:pt x="456" y="202"/>
                  </a:lnTo>
                  <a:lnTo>
                    <a:pt x="454" y="202"/>
                  </a:lnTo>
                  <a:lnTo>
                    <a:pt x="454" y="206"/>
                  </a:lnTo>
                  <a:lnTo>
                    <a:pt x="452" y="210"/>
                  </a:lnTo>
                  <a:lnTo>
                    <a:pt x="452" y="214"/>
                  </a:lnTo>
                  <a:lnTo>
                    <a:pt x="452" y="216"/>
                  </a:lnTo>
                  <a:lnTo>
                    <a:pt x="452" y="218"/>
                  </a:lnTo>
                  <a:lnTo>
                    <a:pt x="452" y="222"/>
                  </a:lnTo>
                  <a:lnTo>
                    <a:pt x="450" y="224"/>
                  </a:lnTo>
                  <a:lnTo>
                    <a:pt x="448" y="224"/>
                  </a:lnTo>
                  <a:lnTo>
                    <a:pt x="450" y="228"/>
                  </a:lnTo>
                  <a:lnTo>
                    <a:pt x="448" y="228"/>
                  </a:lnTo>
                  <a:lnTo>
                    <a:pt x="448" y="230"/>
                  </a:lnTo>
                  <a:lnTo>
                    <a:pt x="448" y="234"/>
                  </a:lnTo>
                  <a:lnTo>
                    <a:pt x="446" y="236"/>
                  </a:lnTo>
                  <a:lnTo>
                    <a:pt x="444" y="238"/>
                  </a:lnTo>
                  <a:lnTo>
                    <a:pt x="442" y="238"/>
                  </a:lnTo>
                  <a:lnTo>
                    <a:pt x="442" y="236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0" y="234"/>
                  </a:lnTo>
                  <a:lnTo>
                    <a:pt x="442" y="232"/>
                  </a:lnTo>
                  <a:lnTo>
                    <a:pt x="440" y="230"/>
                  </a:lnTo>
                  <a:lnTo>
                    <a:pt x="440" y="230"/>
                  </a:lnTo>
                  <a:lnTo>
                    <a:pt x="438" y="230"/>
                  </a:lnTo>
                  <a:lnTo>
                    <a:pt x="436" y="230"/>
                  </a:lnTo>
                  <a:lnTo>
                    <a:pt x="436" y="232"/>
                  </a:lnTo>
                  <a:lnTo>
                    <a:pt x="436" y="234"/>
                  </a:lnTo>
                  <a:lnTo>
                    <a:pt x="436" y="234"/>
                  </a:lnTo>
                  <a:lnTo>
                    <a:pt x="436" y="236"/>
                  </a:lnTo>
                  <a:lnTo>
                    <a:pt x="436" y="236"/>
                  </a:lnTo>
                  <a:lnTo>
                    <a:pt x="436" y="238"/>
                  </a:lnTo>
                  <a:lnTo>
                    <a:pt x="436" y="238"/>
                  </a:lnTo>
                  <a:lnTo>
                    <a:pt x="438" y="240"/>
                  </a:lnTo>
                  <a:lnTo>
                    <a:pt x="440" y="240"/>
                  </a:lnTo>
                  <a:lnTo>
                    <a:pt x="442" y="242"/>
                  </a:lnTo>
                  <a:lnTo>
                    <a:pt x="442" y="246"/>
                  </a:lnTo>
                  <a:lnTo>
                    <a:pt x="444" y="246"/>
                  </a:lnTo>
                  <a:lnTo>
                    <a:pt x="446" y="246"/>
                  </a:lnTo>
                  <a:lnTo>
                    <a:pt x="448" y="250"/>
                  </a:lnTo>
                  <a:lnTo>
                    <a:pt x="450" y="252"/>
                  </a:lnTo>
                  <a:lnTo>
                    <a:pt x="448" y="254"/>
                  </a:lnTo>
                  <a:lnTo>
                    <a:pt x="448" y="254"/>
                  </a:lnTo>
                  <a:lnTo>
                    <a:pt x="446" y="252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0" y="248"/>
                  </a:lnTo>
                  <a:lnTo>
                    <a:pt x="440" y="248"/>
                  </a:lnTo>
                  <a:lnTo>
                    <a:pt x="440" y="250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38" y="252"/>
                  </a:lnTo>
                  <a:lnTo>
                    <a:pt x="438" y="254"/>
                  </a:lnTo>
                  <a:lnTo>
                    <a:pt x="438" y="254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8"/>
                  </a:lnTo>
                  <a:lnTo>
                    <a:pt x="440" y="258"/>
                  </a:lnTo>
                  <a:lnTo>
                    <a:pt x="442" y="258"/>
                  </a:lnTo>
                  <a:lnTo>
                    <a:pt x="444" y="258"/>
                  </a:lnTo>
                  <a:lnTo>
                    <a:pt x="444" y="260"/>
                  </a:lnTo>
                  <a:lnTo>
                    <a:pt x="444" y="262"/>
                  </a:lnTo>
                  <a:lnTo>
                    <a:pt x="444" y="262"/>
                  </a:lnTo>
                  <a:lnTo>
                    <a:pt x="444" y="262"/>
                  </a:lnTo>
                  <a:lnTo>
                    <a:pt x="446" y="262"/>
                  </a:lnTo>
                  <a:lnTo>
                    <a:pt x="448" y="260"/>
                  </a:lnTo>
                  <a:lnTo>
                    <a:pt x="450" y="258"/>
                  </a:lnTo>
                  <a:lnTo>
                    <a:pt x="450" y="258"/>
                  </a:lnTo>
                  <a:lnTo>
                    <a:pt x="450" y="258"/>
                  </a:lnTo>
                  <a:lnTo>
                    <a:pt x="452" y="260"/>
                  </a:lnTo>
                  <a:lnTo>
                    <a:pt x="452" y="260"/>
                  </a:lnTo>
                  <a:lnTo>
                    <a:pt x="454" y="262"/>
                  </a:lnTo>
                  <a:lnTo>
                    <a:pt x="456" y="262"/>
                  </a:lnTo>
                  <a:lnTo>
                    <a:pt x="456" y="264"/>
                  </a:lnTo>
                  <a:lnTo>
                    <a:pt x="456" y="266"/>
                  </a:lnTo>
                  <a:lnTo>
                    <a:pt x="456" y="266"/>
                  </a:lnTo>
                  <a:lnTo>
                    <a:pt x="456" y="270"/>
                  </a:lnTo>
                  <a:lnTo>
                    <a:pt x="454" y="272"/>
                  </a:lnTo>
                  <a:lnTo>
                    <a:pt x="454" y="274"/>
                  </a:lnTo>
                  <a:lnTo>
                    <a:pt x="454" y="278"/>
                  </a:lnTo>
                  <a:lnTo>
                    <a:pt x="452" y="278"/>
                  </a:lnTo>
                  <a:lnTo>
                    <a:pt x="452" y="280"/>
                  </a:lnTo>
                  <a:lnTo>
                    <a:pt x="452" y="282"/>
                  </a:lnTo>
                  <a:lnTo>
                    <a:pt x="450" y="280"/>
                  </a:lnTo>
                  <a:lnTo>
                    <a:pt x="450" y="278"/>
                  </a:lnTo>
                  <a:lnTo>
                    <a:pt x="448" y="278"/>
                  </a:lnTo>
                  <a:lnTo>
                    <a:pt x="446" y="276"/>
                  </a:lnTo>
                  <a:lnTo>
                    <a:pt x="444" y="276"/>
                  </a:lnTo>
                  <a:lnTo>
                    <a:pt x="444" y="276"/>
                  </a:lnTo>
                  <a:lnTo>
                    <a:pt x="442" y="276"/>
                  </a:lnTo>
                  <a:lnTo>
                    <a:pt x="442" y="276"/>
                  </a:lnTo>
                  <a:lnTo>
                    <a:pt x="442" y="274"/>
                  </a:lnTo>
                  <a:lnTo>
                    <a:pt x="442" y="272"/>
                  </a:lnTo>
                  <a:lnTo>
                    <a:pt x="440" y="272"/>
                  </a:lnTo>
                  <a:lnTo>
                    <a:pt x="438" y="272"/>
                  </a:lnTo>
                  <a:lnTo>
                    <a:pt x="438" y="272"/>
                  </a:lnTo>
                  <a:lnTo>
                    <a:pt x="436" y="270"/>
                  </a:lnTo>
                  <a:lnTo>
                    <a:pt x="434" y="270"/>
                  </a:lnTo>
                  <a:lnTo>
                    <a:pt x="432" y="272"/>
                  </a:lnTo>
                  <a:lnTo>
                    <a:pt x="434" y="272"/>
                  </a:lnTo>
                  <a:lnTo>
                    <a:pt x="434" y="272"/>
                  </a:lnTo>
                  <a:lnTo>
                    <a:pt x="432" y="272"/>
                  </a:lnTo>
                  <a:lnTo>
                    <a:pt x="430" y="272"/>
                  </a:lnTo>
                  <a:lnTo>
                    <a:pt x="428" y="272"/>
                  </a:lnTo>
                  <a:lnTo>
                    <a:pt x="428" y="272"/>
                  </a:lnTo>
                  <a:lnTo>
                    <a:pt x="428" y="274"/>
                  </a:lnTo>
                  <a:lnTo>
                    <a:pt x="428" y="274"/>
                  </a:lnTo>
                  <a:lnTo>
                    <a:pt x="432" y="274"/>
                  </a:lnTo>
                  <a:lnTo>
                    <a:pt x="432" y="274"/>
                  </a:lnTo>
                  <a:lnTo>
                    <a:pt x="432" y="276"/>
                  </a:lnTo>
                  <a:lnTo>
                    <a:pt x="430" y="276"/>
                  </a:lnTo>
                  <a:lnTo>
                    <a:pt x="428" y="278"/>
                  </a:lnTo>
                  <a:lnTo>
                    <a:pt x="426" y="280"/>
                  </a:lnTo>
                  <a:lnTo>
                    <a:pt x="424" y="280"/>
                  </a:lnTo>
                  <a:lnTo>
                    <a:pt x="424" y="278"/>
                  </a:lnTo>
                  <a:lnTo>
                    <a:pt x="424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8"/>
                  </a:lnTo>
                  <a:lnTo>
                    <a:pt x="422" y="280"/>
                  </a:lnTo>
                  <a:lnTo>
                    <a:pt x="420" y="280"/>
                  </a:lnTo>
                  <a:lnTo>
                    <a:pt x="422" y="282"/>
                  </a:lnTo>
                  <a:lnTo>
                    <a:pt x="422" y="284"/>
                  </a:lnTo>
                  <a:lnTo>
                    <a:pt x="422" y="284"/>
                  </a:lnTo>
                  <a:lnTo>
                    <a:pt x="422" y="286"/>
                  </a:lnTo>
                  <a:lnTo>
                    <a:pt x="422" y="286"/>
                  </a:lnTo>
                  <a:lnTo>
                    <a:pt x="420" y="286"/>
                  </a:lnTo>
                  <a:lnTo>
                    <a:pt x="420" y="286"/>
                  </a:lnTo>
                  <a:lnTo>
                    <a:pt x="418" y="286"/>
                  </a:lnTo>
                  <a:lnTo>
                    <a:pt x="416" y="288"/>
                  </a:lnTo>
                  <a:lnTo>
                    <a:pt x="418" y="288"/>
                  </a:lnTo>
                  <a:lnTo>
                    <a:pt x="420" y="288"/>
                  </a:lnTo>
                  <a:lnTo>
                    <a:pt x="422" y="288"/>
                  </a:lnTo>
                  <a:lnTo>
                    <a:pt x="424" y="290"/>
                  </a:lnTo>
                  <a:lnTo>
                    <a:pt x="424" y="290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8" y="292"/>
                  </a:lnTo>
                  <a:lnTo>
                    <a:pt x="428" y="292"/>
                  </a:lnTo>
                  <a:lnTo>
                    <a:pt x="430" y="292"/>
                  </a:lnTo>
                  <a:lnTo>
                    <a:pt x="434" y="294"/>
                  </a:lnTo>
                  <a:lnTo>
                    <a:pt x="434" y="294"/>
                  </a:lnTo>
                  <a:lnTo>
                    <a:pt x="436" y="294"/>
                  </a:lnTo>
                  <a:lnTo>
                    <a:pt x="436" y="292"/>
                  </a:lnTo>
                  <a:lnTo>
                    <a:pt x="438" y="292"/>
                  </a:lnTo>
                  <a:lnTo>
                    <a:pt x="438" y="294"/>
                  </a:lnTo>
                  <a:lnTo>
                    <a:pt x="438" y="296"/>
                  </a:lnTo>
                  <a:lnTo>
                    <a:pt x="438" y="298"/>
                  </a:lnTo>
                  <a:lnTo>
                    <a:pt x="438" y="298"/>
                  </a:lnTo>
                  <a:lnTo>
                    <a:pt x="436" y="300"/>
                  </a:lnTo>
                  <a:lnTo>
                    <a:pt x="436" y="298"/>
                  </a:lnTo>
                  <a:lnTo>
                    <a:pt x="434" y="298"/>
                  </a:lnTo>
                  <a:lnTo>
                    <a:pt x="432" y="300"/>
                  </a:lnTo>
                  <a:lnTo>
                    <a:pt x="432" y="300"/>
                  </a:lnTo>
                  <a:lnTo>
                    <a:pt x="430" y="298"/>
                  </a:lnTo>
                  <a:lnTo>
                    <a:pt x="426" y="300"/>
                  </a:lnTo>
                  <a:lnTo>
                    <a:pt x="424" y="300"/>
                  </a:lnTo>
                  <a:lnTo>
                    <a:pt x="422" y="300"/>
                  </a:lnTo>
                  <a:lnTo>
                    <a:pt x="422" y="298"/>
                  </a:lnTo>
                  <a:lnTo>
                    <a:pt x="422" y="300"/>
                  </a:lnTo>
                  <a:lnTo>
                    <a:pt x="422" y="300"/>
                  </a:lnTo>
                  <a:lnTo>
                    <a:pt x="422" y="300"/>
                  </a:lnTo>
                  <a:lnTo>
                    <a:pt x="424" y="300"/>
                  </a:lnTo>
                  <a:lnTo>
                    <a:pt x="426" y="300"/>
                  </a:lnTo>
                  <a:lnTo>
                    <a:pt x="430" y="300"/>
                  </a:lnTo>
                  <a:lnTo>
                    <a:pt x="432" y="302"/>
                  </a:lnTo>
                  <a:lnTo>
                    <a:pt x="434" y="302"/>
                  </a:lnTo>
                  <a:lnTo>
                    <a:pt x="434" y="302"/>
                  </a:lnTo>
                  <a:lnTo>
                    <a:pt x="436" y="304"/>
                  </a:lnTo>
                  <a:lnTo>
                    <a:pt x="438" y="304"/>
                  </a:lnTo>
                  <a:lnTo>
                    <a:pt x="438" y="306"/>
                  </a:lnTo>
                  <a:lnTo>
                    <a:pt x="440" y="308"/>
                  </a:lnTo>
                  <a:lnTo>
                    <a:pt x="442" y="310"/>
                  </a:lnTo>
                  <a:lnTo>
                    <a:pt x="440" y="310"/>
                  </a:lnTo>
                  <a:lnTo>
                    <a:pt x="438" y="310"/>
                  </a:lnTo>
                  <a:lnTo>
                    <a:pt x="438" y="308"/>
                  </a:lnTo>
                  <a:lnTo>
                    <a:pt x="438" y="310"/>
                  </a:lnTo>
                  <a:lnTo>
                    <a:pt x="438" y="310"/>
                  </a:lnTo>
                  <a:lnTo>
                    <a:pt x="438" y="312"/>
                  </a:lnTo>
                  <a:lnTo>
                    <a:pt x="438" y="316"/>
                  </a:lnTo>
                  <a:lnTo>
                    <a:pt x="438" y="316"/>
                  </a:lnTo>
                  <a:lnTo>
                    <a:pt x="438" y="318"/>
                  </a:lnTo>
                  <a:lnTo>
                    <a:pt x="438" y="320"/>
                  </a:lnTo>
                  <a:lnTo>
                    <a:pt x="438" y="322"/>
                  </a:lnTo>
                  <a:lnTo>
                    <a:pt x="436" y="326"/>
                  </a:lnTo>
                  <a:lnTo>
                    <a:pt x="434" y="328"/>
                  </a:lnTo>
                  <a:lnTo>
                    <a:pt x="434" y="328"/>
                  </a:lnTo>
                  <a:lnTo>
                    <a:pt x="432" y="326"/>
                  </a:lnTo>
                  <a:lnTo>
                    <a:pt x="432" y="324"/>
                  </a:lnTo>
                  <a:lnTo>
                    <a:pt x="434" y="322"/>
                  </a:lnTo>
                  <a:lnTo>
                    <a:pt x="432" y="322"/>
                  </a:lnTo>
                  <a:lnTo>
                    <a:pt x="432" y="320"/>
                  </a:lnTo>
                  <a:lnTo>
                    <a:pt x="430" y="322"/>
                  </a:lnTo>
                  <a:lnTo>
                    <a:pt x="428" y="322"/>
                  </a:lnTo>
                  <a:lnTo>
                    <a:pt x="426" y="318"/>
                  </a:lnTo>
                  <a:lnTo>
                    <a:pt x="424" y="316"/>
                  </a:lnTo>
                  <a:lnTo>
                    <a:pt x="422" y="314"/>
                  </a:lnTo>
                  <a:lnTo>
                    <a:pt x="422" y="314"/>
                  </a:lnTo>
                  <a:lnTo>
                    <a:pt x="420" y="312"/>
                  </a:lnTo>
                  <a:lnTo>
                    <a:pt x="418" y="308"/>
                  </a:lnTo>
                  <a:lnTo>
                    <a:pt x="416" y="308"/>
                  </a:lnTo>
                  <a:lnTo>
                    <a:pt x="416" y="308"/>
                  </a:lnTo>
                  <a:lnTo>
                    <a:pt x="416" y="308"/>
                  </a:lnTo>
                  <a:lnTo>
                    <a:pt x="416" y="310"/>
                  </a:lnTo>
                  <a:lnTo>
                    <a:pt x="420" y="312"/>
                  </a:lnTo>
                  <a:lnTo>
                    <a:pt x="420" y="314"/>
                  </a:lnTo>
                  <a:lnTo>
                    <a:pt x="418" y="314"/>
                  </a:lnTo>
                  <a:lnTo>
                    <a:pt x="416" y="314"/>
                  </a:lnTo>
                  <a:lnTo>
                    <a:pt x="414" y="312"/>
                  </a:lnTo>
                  <a:lnTo>
                    <a:pt x="414" y="310"/>
                  </a:lnTo>
                  <a:lnTo>
                    <a:pt x="412" y="308"/>
                  </a:lnTo>
                  <a:lnTo>
                    <a:pt x="412" y="310"/>
                  </a:lnTo>
                  <a:lnTo>
                    <a:pt x="412" y="312"/>
                  </a:lnTo>
                  <a:lnTo>
                    <a:pt x="414" y="314"/>
                  </a:lnTo>
                  <a:lnTo>
                    <a:pt x="418" y="316"/>
                  </a:lnTo>
                  <a:lnTo>
                    <a:pt x="420" y="316"/>
                  </a:lnTo>
                  <a:lnTo>
                    <a:pt x="424" y="318"/>
                  </a:lnTo>
                  <a:lnTo>
                    <a:pt x="428" y="322"/>
                  </a:lnTo>
                  <a:lnTo>
                    <a:pt x="428" y="324"/>
                  </a:lnTo>
                  <a:lnTo>
                    <a:pt x="428" y="326"/>
                  </a:lnTo>
                  <a:lnTo>
                    <a:pt x="428" y="326"/>
                  </a:lnTo>
                  <a:lnTo>
                    <a:pt x="426" y="324"/>
                  </a:lnTo>
                  <a:lnTo>
                    <a:pt x="424" y="324"/>
                  </a:lnTo>
                  <a:lnTo>
                    <a:pt x="422" y="324"/>
                  </a:lnTo>
                  <a:lnTo>
                    <a:pt x="420" y="328"/>
                  </a:lnTo>
                  <a:lnTo>
                    <a:pt x="418" y="328"/>
                  </a:lnTo>
                  <a:lnTo>
                    <a:pt x="416" y="326"/>
                  </a:lnTo>
                  <a:lnTo>
                    <a:pt x="416" y="324"/>
                  </a:lnTo>
                  <a:lnTo>
                    <a:pt x="416" y="324"/>
                  </a:lnTo>
                  <a:lnTo>
                    <a:pt x="416" y="322"/>
                  </a:lnTo>
                  <a:lnTo>
                    <a:pt x="414" y="322"/>
                  </a:lnTo>
                  <a:lnTo>
                    <a:pt x="414" y="324"/>
                  </a:lnTo>
                  <a:lnTo>
                    <a:pt x="414" y="324"/>
                  </a:lnTo>
                  <a:lnTo>
                    <a:pt x="416" y="328"/>
                  </a:lnTo>
                  <a:lnTo>
                    <a:pt x="416" y="328"/>
                  </a:lnTo>
                  <a:lnTo>
                    <a:pt x="418" y="328"/>
                  </a:lnTo>
                  <a:lnTo>
                    <a:pt x="420" y="328"/>
                  </a:lnTo>
                  <a:lnTo>
                    <a:pt x="422" y="326"/>
                  </a:lnTo>
                  <a:lnTo>
                    <a:pt x="424" y="326"/>
                  </a:lnTo>
                  <a:lnTo>
                    <a:pt x="428" y="328"/>
                  </a:lnTo>
                  <a:lnTo>
                    <a:pt x="428" y="328"/>
                  </a:lnTo>
                  <a:lnTo>
                    <a:pt x="426" y="330"/>
                  </a:lnTo>
                  <a:lnTo>
                    <a:pt x="426" y="334"/>
                  </a:lnTo>
                  <a:lnTo>
                    <a:pt x="424" y="334"/>
                  </a:lnTo>
                  <a:lnTo>
                    <a:pt x="424" y="334"/>
                  </a:lnTo>
                  <a:lnTo>
                    <a:pt x="424" y="336"/>
                  </a:lnTo>
                  <a:lnTo>
                    <a:pt x="424" y="336"/>
                  </a:lnTo>
                  <a:lnTo>
                    <a:pt x="426" y="336"/>
                  </a:lnTo>
                  <a:lnTo>
                    <a:pt x="428" y="336"/>
                  </a:lnTo>
                  <a:lnTo>
                    <a:pt x="430" y="338"/>
                  </a:lnTo>
                  <a:lnTo>
                    <a:pt x="434" y="340"/>
                  </a:lnTo>
                  <a:lnTo>
                    <a:pt x="434" y="340"/>
                  </a:lnTo>
                  <a:lnTo>
                    <a:pt x="436" y="338"/>
                  </a:lnTo>
                  <a:lnTo>
                    <a:pt x="438" y="338"/>
                  </a:lnTo>
                  <a:lnTo>
                    <a:pt x="438" y="340"/>
                  </a:lnTo>
                  <a:lnTo>
                    <a:pt x="438" y="342"/>
                  </a:lnTo>
                  <a:lnTo>
                    <a:pt x="438" y="342"/>
                  </a:lnTo>
                  <a:lnTo>
                    <a:pt x="438" y="344"/>
                  </a:lnTo>
                  <a:lnTo>
                    <a:pt x="438" y="346"/>
                  </a:lnTo>
                  <a:lnTo>
                    <a:pt x="436" y="350"/>
                  </a:lnTo>
                  <a:lnTo>
                    <a:pt x="432" y="352"/>
                  </a:lnTo>
                  <a:lnTo>
                    <a:pt x="432" y="350"/>
                  </a:lnTo>
                  <a:lnTo>
                    <a:pt x="432" y="350"/>
                  </a:lnTo>
                  <a:lnTo>
                    <a:pt x="430" y="348"/>
                  </a:lnTo>
                  <a:lnTo>
                    <a:pt x="428" y="346"/>
                  </a:lnTo>
                  <a:lnTo>
                    <a:pt x="430" y="344"/>
                  </a:lnTo>
                  <a:lnTo>
                    <a:pt x="426" y="342"/>
                  </a:lnTo>
                  <a:lnTo>
                    <a:pt x="424" y="342"/>
                  </a:lnTo>
                  <a:lnTo>
                    <a:pt x="422" y="342"/>
                  </a:lnTo>
                  <a:lnTo>
                    <a:pt x="420" y="342"/>
                  </a:lnTo>
                  <a:lnTo>
                    <a:pt x="420" y="342"/>
                  </a:lnTo>
                  <a:lnTo>
                    <a:pt x="418" y="342"/>
                  </a:lnTo>
                  <a:lnTo>
                    <a:pt x="416" y="342"/>
                  </a:lnTo>
                  <a:lnTo>
                    <a:pt x="416" y="340"/>
                  </a:lnTo>
                  <a:lnTo>
                    <a:pt x="414" y="338"/>
                  </a:lnTo>
                  <a:lnTo>
                    <a:pt x="414" y="338"/>
                  </a:lnTo>
                  <a:lnTo>
                    <a:pt x="414" y="340"/>
                  </a:lnTo>
                  <a:lnTo>
                    <a:pt x="414" y="340"/>
                  </a:lnTo>
                  <a:lnTo>
                    <a:pt x="414" y="342"/>
                  </a:lnTo>
                  <a:lnTo>
                    <a:pt x="414" y="344"/>
                  </a:lnTo>
                  <a:lnTo>
                    <a:pt x="412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2" y="346"/>
                  </a:lnTo>
                  <a:lnTo>
                    <a:pt x="412" y="348"/>
                  </a:lnTo>
                  <a:lnTo>
                    <a:pt x="412" y="348"/>
                  </a:lnTo>
                  <a:lnTo>
                    <a:pt x="410" y="352"/>
                  </a:lnTo>
                  <a:lnTo>
                    <a:pt x="408" y="352"/>
                  </a:lnTo>
                  <a:lnTo>
                    <a:pt x="408" y="354"/>
                  </a:lnTo>
                  <a:lnTo>
                    <a:pt x="410" y="354"/>
                  </a:lnTo>
                  <a:lnTo>
                    <a:pt x="410" y="354"/>
                  </a:lnTo>
                  <a:lnTo>
                    <a:pt x="412" y="358"/>
                  </a:lnTo>
                  <a:lnTo>
                    <a:pt x="412" y="358"/>
                  </a:lnTo>
                  <a:lnTo>
                    <a:pt x="414" y="360"/>
                  </a:lnTo>
                  <a:lnTo>
                    <a:pt x="412" y="362"/>
                  </a:lnTo>
                  <a:lnTo>
                    <a:pt x="414" y="364"/>
                  </a:lnTo>
                  <a:lnTo>
                    <a:pt x="414" y="362"/>
                  </a:lnTo>
                  <a:lnTo>
                    <a:pt x="414" y="360"/>
                  </a:lnTo>
                  <a:lnTo>
                    <a:pt x="414" y="358"/>
                  </a:lnTo>
                  <a:lnTo>
                    <a:pt x="414" y="358"/>
                  </a:lnTo>
                  <a:lnTo>
                    <a:pt x="414" y="356"/>
                  </a:lnTo>
                  <a:lnTo>
                    <a:pt x="414" y="354"/>
                  </a:lnTo>
                  <a:lnTo>
                    <a:pt x="414" y="354"/>
                  </a:lnTo>
                  <a:lnTo>
                    <a:pt x="416" y="356"/>
                  </a:lnTo>
                  <a:lnTo>
                    <a:pt x="416" y="356"/>
                  </a:lnTo>
                  <a:lnTo>
                    <a:pt x="418" y="358"/>
                  </a:lnTo>
                  <a:lnTo>
                    <a:pt x="420" y="360"/>
                  </a:lnTo>
                  <a:lnTo>
                    <a:pt x="420" y="360"/>
                  </a:lnTo>
                  <a:lnTo>
                    <a:pt x="420" y="360"/>
                  </a:lnTo>
                  <a:lnTo>
                    <a:pt x="422" y="360"/>
                  </a:lnTo>
                  <a:lnTo>
                    <a:pt x="422" y="360"/>
                  </a:lnTo>
                  <a:lnTo>
                    <a:pt x="424" y="358"/>
                  </a:lnTo>
                  <a:lnTo>
                    <a:pt x="426" y="358"/>
                  </a:lnTo>
                  <a:lnTo>
                    <a:pt x="428" y="360"/>
                  </a:lnTo>
                  <a:lnTo>
                    <a:pt x="428" y="362"/>
                  </a:lnTo>
                  <a:lnTo>
                    <a:pt x="426" y="364"/>
                  </a:lnTo>
                  <a:lnTo>
                    <a:pt x="424" y="366"/>
                  </a:lnTo>
                  <a:lnTo>
                    <a:pt x="424" y="368"/>
                  </a:lnTo>
                  <a:lnTo>
                    <a:pt x="424" y="370"/>
                  </a:lnTo>
                  <a:lnTo>
                    <a:pt x="424" y="372"/>
                  </a:lnTo>
                  <a:lnTo>
                    <a:pt x="420" y="372"/>
                  </a:lnTo>
                  <a:lnTo>
                    <a:pt x="418" y="372"/>
                  </a:lnTo>
                  <a:lnTo>
                    <a:pt x="418" y="372"/>
                  </a:lnTo>
                  <a:lnTo>
                    <a:pt x="416" y="370"/>
                  </a:lnTo>
                  <a:lnTo>
                    <a:pt x="414" y="370"/>
                  </a:lnTo>
                  <a:lnTo>
                    <a:pt x="414" y="372"/>
                  </a:lnTo>
                  <a:lnTo>
                    <a:pt x="414" y="374"/>
                  </a:lnTo>
                  <a:lnTo>
                    <a:pt x="412" y="374"/>
                  </a:lnTo>
                  <a:lnTo>
                    <a:pt x="410" y="376"/>
                  </a:lnTo>
                  <a:lnTo>
                    <a:pt x="410" y="374"/>
                  </a:lnTo>
                  <a:lnTo>
                    <a:pt x="408" y="376"/>
                  </a:lnTo>
                  <a:lnTo>
                    <a:pt x="408" y="378"/>
                  </a:lnTo>
                  <a:lnTo>
                    <a:pt x="406" y="378"/>
                  </a:lnTo>
                  <a:lnTo>
                    <a:pt x="406" y="378"/>
                  </a:lnTo>
                  <a:lnTo>
                    <a:pt x="402" y="376"/>
                  </a:lnTo>
                  <a:lnTo>
                    <a:pt x="400" y="374"/>
                  </a:lnTo>
                  <a:lnTo>
                    <a:pt x="398" y="372"/>
                  </a:lnTo>
                  <a:lnTo>
                    <a:pt x="394" y="368"/>
                  </a:lnTo>
                  <a:lnTo>
                    <a:pt x="392" y="366"/>
                  </a:lnTo>
                  <a:lnTo>
                    <a:pt x="392" y="364"/>
                  </a:lnTo>
                  <a:lnTo>
                    <a:pt x="392" y="364"/>
                  </a:lnTo>
                  <a:lnTo>
                    <a:pt x="394" y="362"/>
                  </a:lnTo>
                  <a:lnTo>
                    <a:pt x="394" y="364"/>
                  </a:lnTo>
                  <a:lnTo>
                    <a:pt x="396" y="364"/>
                  </a:lnTo>
                  <a:lnTo>
                    <a:pt x="400" y="366"/>
                  </a:lnTo>
                  <a:lnTo>
                    <a:pt x="402" y="368"/>
                  </a:lnTo>
                  <a:lnTo>
                    <a:pt x="402" y="368"/>
                  </a:lnTo>
                  <a:lnTo>
                    <a:pt x="406" y="368"/>
                  </a:lnTo>
                  <a:lnTo>
                    <a:pt x="406" y="366"/>
                  </a:lnTo>
                  <a:lnTo>
                    <a:pt x="406" y="366"/>
                  </a:lnTo>
                  <a:lnTo>
                    <a:pt x="404" y="366"/>
                  </a:lnTo>
                  <a:lnTo>
                    <a:pt x="404" y="366"/>
                  </a:lnTo>
                  <a:lnTo>
                    <a:pt x="402" y="366"/>
                  </a:lnTo>
                  <a:lnTo>
                    <a:pt x="398" y="364"/>
                  </a:lnTo>
                  <a:lnTo>
                    <a:pt x="394" y="362"/>
                  </a:lnTo>
                  <a:lnTo>
                    <a:pt x="392" y="362"/>
                  </a:lnTo>
                  <a:lnTo>
                    <a:pt x="392" y="360"/>
                  </a:lnTo>
                  <a:lnTo>
                    <a:pt x="392" y="360"/>
                  </a:lnTo>
                  <a:lnTo>
                    <a:pt x="392" y="358"/>
                  </a:lnTo>
                  <a:lnTo>
                    <a:pt x="390" y="358"/>
                  </a:lnTo>
                  <a:lnTo>
                    <a:pt x="390" y="360"/>
                  </a:lnTo>
                  <a:lnTo>
                    <a:pt x="388" y="362"/>
                  </a:lnTo>
                  <a:lnTo>
                    <a:pt x="388" y="366"/>
                  </a:lnTo>
                  <a:lnTo>
                    <a:pt x="388" y="368"/>
                  </a:lnTo>
                  <a:lnTo>
                    <a:pt x="388" y="368"/>
                  </a:lnTo>
                  <a:lnTo>
                    <a:pt x="388" y="368"/>
                  </a:lnTo>
                  <a:lnTo>
                    <a:pt x="384" y="364"/>
                  </a:lnTo>
                  <a:lnTo>
                    <a:pt x="380" y="360"/>
                  </a:lnTo>
                  <a:lnTo>
                    <a:pt x="380" y="358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8" y="356"/>
                  </a:lnTo>
                  <a:lnTo>
                    <a:pt x="378" y="356"/>
                  </a:lnTo>
                  <a:lnTo>
                    <a:pt x="378" y="358"/>
                  </a:lnTo>
                  <a:lnTo>
                    <a:pt x="380" y="358"/>
                  </a:lnTo>
                  <a:lnTo>
                    <a:pt x="382" y="362"/>
                  </a:lnTo>
                  <a:lnTo>
                    <a:pt x="382" y="364"/>
                  </a:lnTo>
                  <a:lnTo>
                    <a:pt x="384" y="366"/>
                  </a:lnTo>
                  <a:lnTo>
                    <a:pt x="384" y="368"/>
                  </a:lnTo>
                  <a:lnTo>
                    <a:pt x="384" y="368"/>
                  </a:lnTo>
                  <a:lnTo>
                    <a:pt x="384" y="368"/>
                  </a:lnTo>
                  <a:lnTo>
                    <a:pt x="382" y="370"/>
                  </a:lnTo>
                  <a:lnTo>
                    <a:pt x="380" y="370"/>
                  </a:lnTo>
                  <a:lnTo>
                    <a:pt x="380" y="372"/>
                  </a:lnTo>
                  <a:lnTo>
                    <a:pt x="378" y="372"/>
                  </a:lnTo>
                  <a:lnTo>
                    <a:pt x="376" y="374"/>
                  </a:lnTo>
                  <a:lnTo>
                    <a:pt x="374" y="374"/>
                  </a:lnTo>
                  <a:lnTo>
                    <a:pt x="372" y="374"/>
                  </a:lnTo>
                  <a:lnTo>
                    <a:pt x="370" y="372"/>
                  </a:lnTo>
                  <a:lnTo>
                    <a:pt x="370" y="372"/>
                  </a:lnTo>
                  <a:lnTo>
                    <a:pt x="368" y="372"/>
                  </a:lnTo>
                  <a:lnTo>
                    <a:pt x="368" y="370"/>
                  </a:lnTo>
                  <a:lnTo>
                    <a:pt x="366" y="368"/>
                  </a:lnTo>
                  <a:lnTo>
                    <a:pt x="364" y="368"/>
                  </a:lnTo>
                  <a:lnTo>
                    <a:pt x="364" y="366"/>
                  </a:lnTo>
                  <a:lnTo>
                    <a:pt x="364" y="364"/>
                  </a:lnTo>
                  <a:lnTo>
                    <a:pt x="362" y="364"/>
                  </a:lnTo>
                  <a:lnTo>
                    <a:pt x="362" y="364"/>
                  </a:lnTo>
                  <a:lnTo>
                    <a:pt x="362" y="368"/>
                  </a:lnTo>
                  <a:lnTo>
                    <a:pt x="362" y="368"/>
                  </a:lnTo>
                  <a:lnTo>
                    <a:pt x="364" y="370"/>
                  </a:lnTo>
                  <a:lnTo>
                    <a:pt x="366" y="372"/>
                  </a:lnTo>
                  <a:lnTo>
                    <a:pt x="368" y="374"/>
                  </a:lnTo>
                  <a:lnTo>
                    <a:pt x="368" y="374"/>
                  </a:lnTo>
                  <a:lnTo>
                    <a:pt x="366" y="376"/>
                  </a:lnTo>
                  <a:lnTo>
                    <a:pt x="364" y="376"/>
                  </a:lnTo>
                  <a:lnTo>
                    <a:pt x="360" y="376"/>
                  </a:lnTo>
                  <a:lnTo>
                    <a:pt x="358" y="376"/>
                  </a:lnTo>
                  <a:lnTo>
                    <a:pt x="358" y="376"/>
                  </a:lnTo>
                  <a:lnTo>
                    <a:pt x="358" y="378"/>
                  </a:lnTo>
                  <a:lnTo>
                    <a:pt x="358" y="378"/>
                  </a:lnTo>
                  <a:lnTo>
                    <a:pt x="358" y="378"/>
                  </a:lnTo>
                  <a:lnTo>
                    <a:pt x="360" y="380"/>
                  </a:lnTo>
                  <a:lnTo>
                    <a:pt x="360" y="378"/>
                  </a:lnTo>
                  <a:lnTo>
                    <a:pt x="362" y="376"/>
                  </a:lnTo>
                  <a:lnTo>
                    <a:pt x="364" y="376"/>
                  </a:lnTo>
                  <a:lnTo>
                    <a:pt x="366" y="378"/>
                  </a:lnTo>
                  <a:lnTo>
                    <a:pt x="366" y="378"/>
                  </a:lnTo>
                  <a:lnTo>
                    <a:pt x="368" y="376"/>
                  </a:lnTo>
                  <a:lnTo>
                    <a:pt x="368" y="376"/>
                  </a:lnTo>
                  <a:lnTo>
                    <a:pt x="370" y="376"/>
                  </a:lnTo>
                  <a:lnTo>
                    <a:pt x="372" y="376"/>
                  </a:lnTo>
                  <a:lnTo>
                    <a:pt x="374" y="376"/>
                  </a:lnTo>
                  <a:lnTo>
                    <a:pt x="376" y="376"/>
                  </a:lnTo>
                  <a:lnTo>
                    <a:pt x="378" y="378"/>
                  </a:lnTo>
                  <a:lnTo>
                    <a:pt x="380" y="378"/>
                  </a:lnTo>
                  <a:lnTo>
                    <a:pt x="382" y="378"/>
                  </a:lnTo>
                  <a:lnTo>
                    <a:pt x="382" y="380"/>
                  </a:lnTo>
                  <a:lnTo>
                    <a:pt x="382" y="382"/>
                  </a:lnTo>
                  <a:lnTo>
                    <a:pt x="380" y="382"/>
                  </a:lnTo>
                  <a:lnTo>
                    <a:pt x="380" y="384"/>
                  </a:lnTo>
                  <a:lnTo>
                    <a:pt x="378" y="384"/>
                  </a:lnTo>
                  <a:lnTo>
                    <a:pt x="376" y="384"/>
                  </a:lnTo>
                  <a:lnTo>
                    <a:pt x="374" y="386"/>
                  </a:lnTo>
                  <a:lnTo>
                    <a:pt x="372" y="386"/>
                  </a:lnTo>
                  <a:lnTo>
                    <a:pt x="370" y="386"/>
                  </a:lnTo>
                  <a:lnTo>
                    <a:pt x="368" y="384"/>
                  </a:lnTo>
                  <a:lnTo>
                    <a:pt x="366" y="384"/>
                  </a:lnTo>
                  <a:lnTo>
                    <a:pt x="366" y="384"/>
                  </a:lnTo>
                  <a:lnTo>
                    <a:pt x="364" y="384"/>
                  </a:lnTo>
                  <a:lnTo>
                    <a:pt x="362" y="384"/>
                  </a:lnTo>
                  <a:lnTo>
                    <a:pt x="362" y="384"/>
                  </a:lnTo>
                  <a:lnTo>
                    <a:pt x="360" y="384"/>
                  </a:lnTo>
                  <a:lnTo>
                    <a:pt x="360" y="384"/>
                  </a:lnTo>
                  <a:lnTo>
                    <a:pt x="362" y="386"/>
                  </a:lnTo>
                  <a:lnTo>
                    <a:pt x="364" y="386"/>
                  </a:lnTo>
                  <a:lnTo>
                    <a:pt x="366" y="384"/>
                  </a:lnTo>
                  <a:lnTo>
                    <a:pt x="366" y="384"/>
                  </a:lnTo>
                  <a:lnTo>
                    <a:pt x="368" y="386"/>
                  </a:lnTo>
                  <a:lnTo>
                    <a:pt x="366" y="386"/>
                  </a:lnTo>
                  <a:lnTo>
                    <a:pt x="364" y="388"/>
                  </a:lnTo>
                  <a:lnTo>
                    <a:pt x="362" y="388"/>
                  </a:lnTo>
                  <a:lnTo>
                    <a:pt x="362" y="390"/>
                  </a:lnTo>
                  <a:lnTo>
                    <a:pt x="364" y="390"/>
                  </a:lnTo>
                  <a:lnTo>
                    <a:pt x="364" y="388"/>
                  </a:lnTo>
                  <a:lnTo>
                    <a:pt x="366" y="388"/>
                  </a:lnTo>
                  <a:lnTo>
                    <a:pt x="368" y="388"/>
                  </a:lnTo>
                  <a:lnTo>
                    <a:pt x="368" y="390"/>
                  </a:lnTo>
                  <a:lnTo>
                    <a:pt x="368" y="390"/>
                  </a:lnTo>
                  <a:lnTo>
                    <a:pt x="370" y="390"/>
                  </a:lnTo>
                  <a:lnTo>
                    <a:pt x="370" y="388"/>
                  </a:lnTo>
                  <a:lnTo>
                    <a:pt x="372" y="388"/>
                  </a:lnTo>
                  <a:lnTo>
                    <a:pt x="372" y="388"/>
                  </a:lnTo>
                  <a:lnTo>
                    <a:pt x="376" y="386"/>
                  </a:lnTo>
                  <a:lnTo>
                    <a:pt x="376" y="386"/>
                  </a:lnTo>
                  <a:lnTo>
                    <a:pt x="378" y="388"/>
                  </a:lnTo>
                  <a:lnTo>
                    <a:pt x="380" y="390"/>
                  </a:lnTo>
                  <a:lnTo>
                    <a:pt x="382" y="390"/>
                  </a:lnTo>
                  <a:lnTo>
                    <a:pt x="382" y="390"/>
                  </a:lnTo>
                  <a:lnTo>
                    <a:pt x="382" y="390"/>
                  </a:lnTo>
                  <a:lnTo>
                    <a:pt x="382" y="396"/>
                  </a:lnTo>
                  <a:lnTo>
                    <a:pt x="380" y="396"/>
                  </a:lnTo>
                  <a:lnTo>
                    <a:pt x="378" y="398"/>
                  </a:lnTo>
                  <a:lnTo>
                    <a:pt x="376" y="396"/>
                  </a:lnTo>
                  <a:lnTo>
                    <a:pt x="374" y="396"/>
                  </a:lnTo>
                  <a:lnTo>
                    <a:pt x="370" y="396"/>
                  </a:lnTo>
                  <a:lnTo>
                    <a:pt x="370" y="396"/>
                  </a:lnTo>
                  <a:lnTo>
                    <a:pt x="368" y="398"/>
                  </a:lnTo>
                  <a:lnTo>
                    <a:pt x="368" y="398"/>
                  </a:lnTo>
                  <a:lnTo>
                    <a:pt x="370" y="398"/>
                  </a:lnTo>
                  <a:lnTo>
                    <a:pt x="372" y="398"/>
                  </a:lnTo>
                  <a:lnTo>
                    <a:pt x="376" y="398"/>
                  </a:lnTo>
                  <a:lnTo>
                    <a:pt x="378" y="400"/>
                  </a:lnTo>
                  <a:lnTo>
                    <a:pt x="376" y="400"/>
                  </a:lnTo>
                  <a:lnTo>
                    <a:pt x="378" y="398"/>
                  </a:lnTo>
                  <a:lnTo>
                    <a:pt x="380" y="398"/>
                  </a:lnTo>
                  <a:lnTo>
                    <a:pt x="384" y="398"/>
                  </a:lnTo>
                  <a:lnTo>
                    <a:pt x="386" y="400"/>
                  </a:lnTo>
                  <a:lnTo>
                    <a:pt x="386" y="400"/>
                  </a:lnTo>
                  <a:lnTo>
                    <a:pt x="390" y="404"/>
                  </a:lnTo>
                  <a:lnTo>
                    <a:pt x="390" y="404"/>
                  </a:lnTo>
                  <a:lnTo>
                    <a:pt x="390" y="404"/>
                  </a:lnTo>
                  <a:lnTo>
                    <a:pt x="392" y="404"/>
                  </a:lnTo>
                  <a:lnTo>
                    <a:pt x="392" y="406"/>
                  </a:lnTo>
                  <a:lnTo>
                    <a:pt x="394" y="406"/>
                  </a:lnTo>
                  <a:lnTo>
                    <a:pt x="394" y="408"/>
                  </a:lnTo>
                  <a:lnTo>
                    <a:pt x="396" y="408"/>
                  </a:lnTo>
                  <a:lnTo>
                    <a:pt x="396" y="410"/>
                  </a:lnTo>
                  <a:lnTo>
                    <a:pt x="398" y="410"/>
                  </a:lnTo>
                  <a:lnTo>
                    <a:pt x="398" y="410"/>
                  </a:lnTo>
                  <a:lnTo>
                    <a:pt x="400" y="412"/>
                  </a:lnTo>
                  <a:lnTo>
                    <a:pt x="400" y="412"/>
                  </a:lnTo>
                  <a:lnTo>
                    <a:pt x="400" y="414"/>
                  </a:lnTo>
                  <a:lnTo>
                    <a:pt x="400" y="416"/>
                  </a:lnTo>
                  <a:lnTo>
                    <a:pt x="398" y="416"/>
                  </a:lnTo>
                  <a:lnTo>
                    <a:pt x="398" y="418"/>
                  </a:lnTo>
                  <a:lnTo>
                    <a:pt x="396" y="420"/>
                  </a:lnTo>
                  <a:lnTo>
                    <a:pt x="396" y="420"/>
                  </a:lnTo>
                  <a:lnTo>
                    <a:pt x="398" y="418"/>
                  </a:lnTo>
                  <a:lnTo>
                    <a:pt x="400" y="418"/>
                  </a:lnTo>
                  <a:lnTo>
                    <a:pt x="402" y="416"/>
                  </a:lnTo>
                  <a:lnTo>
                    <a:pt x="402" y="416"/>
                  </a:lnTo>
                  <a:lnTo>
                    <a:pt x="402" y="418"/>
                  </a:lnTo>
                  <a:lnTo>
                    <a:pt x="400" y="420"/>
                  </a:lnTo>
                  <a:lnTo>
                    <a:pt x="402" y="420"/>
                  </a:lnTo>
                  <a:lnTo>
                    <a:pt x="402" y="418"/>
                  </a:lnTo>
                  <a:lnTo>
                    <a:pt x="402" y="418"/>
                  </a:lnTo>
                  <a:lnTo>
                    <a:pt x="404" y="418"/>
                  </a:lnTo>
                  <a:lnTo>
                    <a:pt x="406" y="418"/>
                  </a:lnTo>
                  <a:lnTo>
                    <a:pt x="404" y="420"/>
                  </a:lnTo>
                  <a:lnTo>
                    <a:pt x="402" y="422"/>
                  </a:lnTo>
                  <a:lnTo>
                    <a:pt x="402" y="422"/>
                  </a:lnTo>
                  <a:lnTo>
                    <a:pt x="400" y="424"/>
                  </a:lnTo>
                  <a:lnTo>
                    <a:pt x="400" y="426"/>
                  </a:lnTo>
                  <a:lnTo>
                    <a:pt x="402" y="426"/>
                  </a:lnTo>
                  <a:lnTo>
                    <a:pt x="400" y="428"/>
                  </a:lnTo>
                  <a:lnTo>
                    <a:pt x="400" y="430"/>
                  </a:lnTo>
                  <a:lnTo>
                    <a:pt x="400" y="432"/>
                  </a:lnTo>
                  <a:lnTo>
                    <a:pt x="402" y="432"/>
                  </a:lnTo>
                  <a:lnTo>
                    <a:pt x="402" y="428"/>
                  </a:lnTo>
                  <a:lnTo>
                    <a:pt x="404" y="426"/>
                  </a:lnTo>
                  <a:lnTo>
                    <a:pt x="406" y="424"/>
                  </a:lnTo>
                  <a:lnTo>
                    <a:pt x="406" y="424"/>
                  </a:lnTo>
                  <a:lnTo>
                    <a:pt x="406" y="426"/>
                  </a:lnTo>
                  <a:lnTo>
                    <a:pt x="406" y="428"/>
                  </a:lnTo>
                  <a:lnTo>
                    <a:pt x="404" y="430"/>
                  </a:lnTo>
                  <a:lnTo>
                    <a:pt x="406" y="430"/>
                  </a:lnTo>
                  <a:lnTo>
                    <a:pt x="406" y="430"/>
                  </a:lnTo>
                  <a:lnTo>
                    <a:pt x="406" y="430"/>
                  </a:lnTo>
                  <a:lnTo>
                    <a:pt x="406" y="432"/>
                  </a:lnTo>
                  <a:lnTo>
                    <a:pt x="406" y="434"/>
                  </a:lnTo>
                  <a:lnTo>
                    <a:pt x="404" y="434"/>
                  </a:lnTo>
                  <a:lnTo>
                    <a:pt x="402" y="436"/>
                  </a:lnTo>
                  <a:lnTo>
                    <a:pt x="404" y="436"/>
                  </a:lnTo>
                  <a:lnTo>
                    <a:pt x="406" y="436"/>
                  </a:lnTo>
                  <a:lnTo>
                    <a:pt x="406" y="436"/>
                  </a:lnTo>
                  <a:lnTo>
                    <a:pt x="406" y="438"/>
                  </a:lnTo>
                  <a:lnTo>
                    <a:pt x="406" y="438"/>
                  </a:lnTo>
                  <a:lnTo>
                    <a:pt x="406" y="438"/>
                  </a:lnTo>
                  <a:lnTo>
                    <a:pt x="406" y="440"/>
                  </a:lnTo>
                  <a:lnTo>
                    <a:pt x="406" y="440"/>
                  </a:lnTo>
                  <a:lnTo>
                    <a:pt x="406" y="444"/>
                  </a:lnTo>
                  <a:lnTo>
                    <a:pt x="406" y="446"/>
                  </a:lnTo>
                  <a:lnTo>
                    <a:pt x="406" y="448"/>
                  </a:lnTo>
                  <a:lnTo>
                    <a:pt x="406" y="450"/>
                  </a:lnTo>
                  <a:lnTo>
                    <a:pt x="406" y="452"/>
                  </a:lnTo>
                  <a:lnTo>
                    <a:pt x="404" y="452"/>
                  </a:lnTo>
                  <a:lnTo>
                    <a:pt x="404" y="452"/>
                  </a:lnTo>
                  <a:lnTo>
                    <a:pt x="402" y="452"/>
                  </a:lnTo>
                  <a:lnTo>
                    <a:pt x="402" y="452"/>
                  </a:lnTo>
                  <a:lnTo>
                    <a:pt x="402" y="452"/>
                  </a:lnTo>
                  <a:lnTo>
                    <a:pt x="402" y="450"/>
                  </a:lnTo>
                  <a:lnTo>
                    <a:pt x="400" y="450"/>
                  </a:lnTo>
                  <a:lnTo>
                    <a:pt x="400" y="450"/>
                  </a:lnTo>
                  <a:lnTo>
                    <a:pt x="398" y="450"/>
                  </a:lnTo>
                  <a:lnTo>
                    <a:pt x="398" y="450"/>
                  </a:lnTo>
                  <a:lnTo>
                    <a:pt x="398" y="448"/>
                  </a:lnTo>
                  <a:lnTo>
                    <a:pt x="398" y="446"/>
                  </a:lnTo>
                  <a:lnTo>
                    <a:pt x="398" y="444"/>
                  </a:lnTo>
                  <a:lnTo>
                    <a:pt x="398" y="442"/>
                  </a:lnTo>
                  <a:lnTo>
                    <a:pt x="398" y="440"/>
                  </a:lnTo>
                  <a:lnTo>
                    <a:pt x="398" y="440"/>
                  </a:lnTo>
                  <a:lnTo>
                    <a:pt x="396" y="440"/>
                  </a:lnTo>
                  <a:lnTo>
                    <a:pt x="396" y="440"/>
                  </a:lnTo>
                  <a:lnTo>
                    <a:pt x="396" y="444"/>
                  </a:lnTo>
                  <a:lnTo>
                    <a:pt x="396" y="446"/>
                  </a:lnTo>
                  <a:lnTo>
                    <a:pt x="396" y="450"/>
                  </a:lnTo>
                  <a:lnTo>
                    <a:pt x="396" y="450"/>
                  </a:lnTo>
                  <a:lnTo>
                    <a:pt x="394" y="452"/>
                  </a:lnTo>
                  <a:lnTo>
                    <a:pt x="394" y="452"/>
                  </a:lnTo>
                  <a:lnTo>
                    <a:pt x="392" y="452"/>
                  </a:lnTo>
                  <a:lnTo>
                    <a:pt x="390" y="452"/>
                  </a:lnTo>
                  <a:lnTo>
                    <a:pt x="390" y="450"/>
                  </a:lnTo>
                  <a:lnTo>
                    <a:pt x="386" y="448"/>
                  </a:lnTo>
                  <a:lnTo>
                    <a:pt x="384" y="446"/>
                  </a:lnTo>
                  <a:lnTo>
                    <a:pt x="382" y="444"/>
                  </a:lnTo>
                  <a:lnTo>
                    <a:pt x="382" y="442"/>
                  </a:lnTo>
                  <a:lnTo>
                    <a:pt x="380" y="438"/>
                  </a:lnTo>
                  <a:lnTo>
                    <a:pt x="380" y="436"/>
                  </a:lnTo>
                  <a:lnTo>
                    <a:pt x="378" y="434"/>
                  </a:lnTo>
                  <a:lnTo>
                    <a:pt x="378" y="432"/>
                  </a:lnTo>
                  <a:lnTo>
                    <a:pt x="378" y="428"/>
                  </a:lnTo>
                  <a:lnTo>
                    <a:pt x="380" y="428"/>
                  </a:lnTo>
                  <a:lnTo>
                    <a:pt x="378" y="426"/>
                  </a:lnTo>
                  <a:lnTo>
                    <a:pt x="378" y="426"/>
                  </a:lnTo>
                  <a:lnTo>
                    <a:pt x="376" y="426"/>
                  </a:lnTo>
                  <a:lnTo>
                    <a:pt x="374" y="428"/>
                  </a:lnTo>
                  <a:lnTo>
                    <a:pt x="372" y="426"/>
                  </a:lnTo>
                  <a:lnTo>
                    <a:pt x="370" y="422"/>
                  </a:lnTo>
                  <a:lnTo>
                    <a:pt x="368" y="420"/>
                  </a:lnTo>
                  <a:lnTo>
                    <a:pt x="368" y="418"/>
                  </a:lnTo>
                  <a:lnTo>
                    <a:pt x="366" y="420"/>
                  </a:lnTo>
                  <a:lnTo>
                    <a:pt x="364" y="420"/>
                  </a:lnTo>
                  <a:lnTo>
                    <a:pt x="362" y="418"/>
                  </a:lnTo>
                  <a:lnTo>
                    <a:pt x="362" y="420"/>
                  </a:lnTo>
                  <a:lnTo>
                    <a:pt x="360" y="420"/>
                  </a:lnTo>
                  <a:lnTo>
                    <a:pt x="358" y="420"/>
                  </a:lnTo>
                  <a:lnTo>
                    <a:pt x="358" y="418"/>
                  </a:lnTo>
                  <a:lnTo>
                    <a:pt x="358" y="416"/>
                  </a:lnTo>
                  <a:lnTo>
                    <a:pt x="354" y="414"/>
                  </a:lnTo>
                  <a:lnTo>
                    <a:pt x="354" y="412"/>
                  </a:lnTo>
                  <a:lnTo>
                    <a:pt x="354" y="412"/>
                  </a:lnTo>
                  <a:lnTo>
                    <a:pt x="352" y="408"/>
                  </a:lnTo>
                  <a:lnTo>
                    <a:pt x="352" y="408"/>
                  </a:lnTo>
                  <a:lnTo>
                    <a:pt x="350" y="408"/>
                  </a:lnTo>
                  <a:lnTo>
                    <a:pt x="352" y="410"/>
                  </a:lnTo>
                  <a:lnTo>
                    <a:pt x="352" y="412"/>
                  </a:lnTo>
                  <a:lnTo>
                    <a:pt x="348" y="412"/>
                  </a:lnTo>
                  <a:lnTo>
                    <a:pt x="348" y="414"/>
                  </a:lnTo>
                  <a:lnTo>
                    <a:pt x="350" y="414"/>
                  </a:lnTo>
                  <a:lnTo>
                    <a:pt x="352" y="414"/>
                  </a:lnTo>
                  <a:lnTo>
                    <a:pt x="352" y="416"/>
                  </a:lnTo>
                  <a:lnTo>
                    <a:pt x="354" y="418"/>
                  </a:lnTo>
                  <a:lnTo>
                    <a:pt x="354" y="420"/>
                  </a:lnTo>
                  <a:lnTo>
                    <a:pt x="352" y="418"/>
                  </a:lnTo>
                  <a:lnTo>
                    <a:pt x="350" y="420"/>
                  </a:lnTo>
                  <a:lnTo>
                    <a:pt x="348" y="422"/>
                  </a:lnTo>
                  <a:lnTo>
                    <a:pt x="346" y="420"/>
                  </a:lnTo>
                  <a:lnTo>
                    <a:pt x="346" y="422"/>
                  </a:lnTo>
                  <a:lnTo>
                    <a:pt x="348" y="422"/>
                  </a:lnTo>
                  <a:lnTo>
                    <a:pt x="350" y="422"/>
                  </a:lnTo>
                  <a:lnTo>
                    <a:pt x="352" y="420"/>
                  </a:lnTo>
                  <a:lnTo>
                    <a:pt x="354" y="420"/>
                  </a:lnTo>
                  <a:lnTo>
                    <a:pt x="356" y="420"/>
                  </a:lnTo>
                  <a:lnTo>
                    <a:pt x="356" y="420"/>
                  </a:lnTo>
                  <a:lnTo>
                    <a:pt x="356" y="422"/>
                  </a:lnTo>
                  <a:lnTo>
                    <a:pt x="358" y="422"/>
                  </a:lnTo>
                  <a:lnTo>
                    <a:pt x="360" y="422"/>
                  </a:lnTo>
                  <a:lnTo>
                    <a:pt x="360" y="422"/>
                  </a:lnTo>
                  <a:lnTo>
                    <a:pt x="366" y="424"/>
                  </a:lnTo>
                  <a:lnTo>
                    <a:pt x="368" y="424"/>
                  </a:lnTo>
                  <a:lnTo>
                    <a:pt x="370" y="424"/>
                  </a:lnTo>
                  <a:lnTo>
                    <a:pt x="370" y="426"/>
                  </a:lnTo>
                  <a:lnTo>
                    <a:pt x="372" y="428"/>
                  </a:lnTo>
                  <a:lnTo>
                    <a:pt x="370" y="430"/>
                  </a:lnTo>
                  <a:lnTo>
                    <a:pt x="368" y="432"/>
                  </a:lnTo>
                  <a:lnTo>
                    <a:pt x="368" y="432"/>
                  </a:lnTo>
                  <a:lnTo>
                    <a:pt x="366" y="434"/>
                  </a:lnTo>
                  <a:lnTo>
                    <a:pt x="364" y="434"/>
                  </a:lnTo>
                  <a:lnTo>
                    <a:pt x="358" y="436"/>
                  </a:lnTo>
                  <a:lnTo>
                    <a:pt x="356" y="436"/>
                  </a:lnTo>
                  <a:lnTo>
                    <a:pt x="354" y="438"/>
                  </a:lnTo>
                  <a:lnTo>
                    <a:pt x="352" y="436"/>
                  </a:lnTo>
                  <a:lnTo>
                    <a:pt x="350" y="434"/>
                  </a:lnTo>
                  <a:lnTo>
                    <a:pt x="350" y="432"/>
                  </a:lnTo>
                  <a:lnTo>
                    <a:pt x="350" y="432"/>
                  </a:lnTo>
                  <a:lnTo>
                    <a:pt x="348" y="432"/>
                  </a:lnTo>
                  <a:lnTo>
                    <a:pt x="348" y="434"/>
                  </a:lnTo>
                  <a:lnTo>
                    <a:pt x="350" y="434"/>
                  </a:lnTo>
                  <a:lnTo>
                    <a:pt x="350" y="436"/>
                  </a:lnTo>
                  <a:lnTo>
                    <a:pt x="348" y="436"/>
                  </a:lnTo>
                  <a:lnTo>
                    <a:pt x="346" y="436"/>
                  </a:lnTo>
                  <a:lnTo>
                    <a:pt x="346" y="436"/>
                  </a:lnTo>
                  <a:lnTo>
                    <a:pt x="346" y="434"/>
                  </a:lnTo>
                  <a:lnTo>
                    <a:pt x="344" y="436"/>
                  </a:lnTo>
                  <a:lnTo>
                    <a:pt x="344" y="436"/>
                  </a:lnTo>
                  <a:lnTo>
                    <a:pt x="346" y="438"/>
                  </a:lnTo>
                  <a:lnTo>
                    <a:pt x="348" y="438"/>
                  </a:lnTo>
                  <a:lnTo>
                    <a:pt x="348" y="440"/>
                  </a:lnTo>
                  <a:lnTo>
                    <a:pt x="346" y="440"/>
                  </a:lnTo>
                  <a:lnTo>
                    <a:pt x="346" y="442"/>
                  </a:lnTo>
                  <a:lnTo>
                    <a:pt x="344" y="442"/>
                  </a:lnTo>
                  <a:lnTo>
                    <a:pt x="344" y="442"/>
                  </a:lnTo>
                  <a:lnTo>
                    <a:pt x="344" y="444"/>
                  </a:lnTo>
                  <a:lnTo>
                    <a:pt x="342" y="446"/>
                  </a:lnTo>
                  <a:lnTo>
                    <a:pt x="338" y="448"/>
                  </a:lnTo>
                  <a:lnTo>
                    <a:pt x="336" y="446"/>
                  </a:lnTo>
                  <a:lnTo>
                    <a:pt x="334" y="446"/>
                  </a:lnTo>
                  <a:lnTo>
                    <a:pt x="332" y="448"/>
                  </a:lnTo>
                  <a:lnTo>
                    <a:pt x="332" y="450"/>
                  </a:lnTo>
                  <a:lnTo>
                    <a:pt x="332" y="452"/>
                  </a:lnTo>
                  <a:lnTo>
                    <a:pt x="336" y="448"/>
                  </a:lnTo>
                  <a:lnTo>
                    <a:pt x="338" y="448"/>
                  </a:lnTo>
                  <a:lnTo>
                    <a:pt x="340" y="448"/>
                  </a:lnTo>
                  <a:lnTo>
                    <a:pt x="342" y="448"/>
                  </a:lnTo>
                  <a:lnTo>
                    <a:pt x="344" y="450"/>
                  </a:lnTo>
                  <a:lnTo>
                    <a:pt x="346" y="450"/>
                  </a:lnTo>
                  <a:lnTo>
                    <a:pt x="348" y="450"/>
                  </a:lnTo>
                  <a:lnTo>
                    <a:pt x="350" y="450"/>
                  </a:lnTo>
                  <a:lnTo>
                    <a:pt x="354" y="450"/>
                  </a:lnTo>
                  <a:lnTo>
                    <a:pt x="356" y="450"/>
                  </a:lnTo>
                  <a:lnTo>
                    <a:pt x="358" y="450"/>
                  </a:lnTo>
                  <a:lnTo>
                    <a:pt x="358" y="450"/>
                  </a:lnTo>
                  <a:lnTo>
                    <a:pt x="358" y="452"/>
                  </a:lnTo>
                  <a:lnTo>
                    <a:pt x="360" y="452"/>
                  </a:lnTo>
                  <a:lnTo>
                    <a:pt x="360" y="452"/>
                  </a:lnTo>
                  <a:lnTo>
                    <a:pt x="360" y="454"/>
                  </a:lnTo>
                  <a:lnTo>
                    <a:pt x="358" y="454"/>
                  </a:lnTo>
                  <a:lnTo>
                    <a:pt x="356" y="454"/>
                  </a:lnTo>
                  <a:lnTo>
                    <a:pt x="354" y="454"/>
                  </a:lnTo>
                  <a:lnTo>
                    <a:pt x="352" y="456"/>
                  </a:lnTo>
                  <a:lnTo>
                    <a:pt x="350" y="456"/>
                  </a:lnTo>
                  <a:lnTo>
                    <a:pt x="348" y="456"/>
                  </a:lnTo>
                  <a:lnTo>
                    <a:pt x="346" y="456"/>
                  </a:lnTo>
                  <a:lnTo>
                    <a:pt x="344" y="454"/>
                  </a:lnTo>
                  <a:lnTo>
                    <a:pt x="342" y="454"/>
                  </a:lnTo>
                  <a:lnTo>
                    <a:pt x="340" y="456"/>
                  </a:lnTo>
                  <a:lnTo>
                    <a:pt x="342" y="458"/>
                  </a:lnTo>
                  <a:lnTo>
                    <a:pt x="344" y="456"/>
                  </a:lnTo>
                  <a:lnTo>
                    <a:pt x="344" y="458"/>
                  </a:lnTo>
                  <a:lnTo>
                    <a:pt x="348" y="458"/>
                  </a:lnTo>
                  <a:lnTo>
                    <a:pt x="350" y="458"/>
                  </a:lnTo>
                  <a:lnTo>
                    <a:pt x="350" y="460"/>
                  </a:lnTo>
                  <a:lnTo>
                    <a:pt x="352" y="458"/>
                  </a:lnTo>
                  <a:lnTo>
                    <a:pt x="354" y="456"/>
                  </a:lnTo>
                  <a:lnTo>
                    <a:pt x="354" y="456"/>
                  </a:lnTo>
                  <a:lnTo>
                    <a:pt x="356" y="456"/>
                  </a:lnTo>
                  <a:lnTo>
                    <a:pt x="358" y="454"/>
                  </a:lnTo>
                  <a:lnTo>
                    <a:pt x="358" y="456"/>
                  </a:lnTo>
                  <a:lnTo>
                    <a:pt x="360" y="456"/>
                  </a:lnTo>
                  <a:lnTo>
                    <a:pt x="362" y="456"/>
                  </a:lnTo>
                  <a:lnTo>
                    <a:pt x="366" y="456"/>
                  </a:lnTo>
                  <a:lnTo>
                    <a:pt x="366" y="454"/>
                  </a:lnTo>
                  <a:lnTo>
                    <a:pt x="370" y="452"/>
                  </a:lnTo>
                  <a:lnTo>
                    <a:pt x="372" y="452"/>
                  </a:lnTo>
                  <a:lnTo>
                    <a:pt x="372" y="452"/>
                  </a:lnTo>
                  <a:lnTo>
                    <a:pt x="372" y="452"/>
                  </a:lnTo>
                  <a:lnTo>
                    <a:pt x="372" y="454"/>
                  </a:lnTo>
                  <a:lnTo>
                    <a:pt x="372" y="452"/>
                  </a:lnTo>
                  <a:lnTo>
                    <a:pt x="374" y="452"/>
                  </a:lnTo>
                  <a:lnTo>
                    <a:pt x="374" y="454"/>
                  </a:lnTo>
                  <a:lnTo>
                    <a:pt x="378" y="456"/>
                  </a:lnTo>
                  <a:lnTo>
                    <a:pt x="382" y="456"/>
                  </a:lnTo>
                  <a:lnTo>
                    <a:pt x="384" y="458"/>
                  </a:lnTo>
                  <a:lnTo>
                    <a:pt x="386" y="458"/>
                  </a:lnTo>
                  <a:lnTo>
                    <a:pt x="388" y="458"/>
                  </a:lnTo>
                  <a:lnTo>
                    <a:pt x="392" y="458"/>
                  </a:lnTo>
                  <a:lnTo>
                    <a:pt x="394" y="460"/>
                  </a:lnTo>
                  <a:lnTo>
                    <a:pt x="396" y="460"/>
                  </a:lnTo>
                  <a:lnTo>
                    <a:pt x="400" y="458"/>
                  </a:lnTo>
                  <a:lnTo>
                    <a:pt x="400" y="460"/>
                  </a:lnTo>
                  <a:lnTo>
                    <a:pt x="398" y="460"/>
                  </a:lnTo>
                  <a:lnTo>
                    <a:pt x="396" y="462"/>
                  </a:lnTo>
                  <a:lnTo>
                    <a:pt x="394" y="462"/>
                  </a:lnTo>
                  <a:lnTo>
                    <a:pt x="392" y="462"/>
                  </a:lnTo>
                  <a:lnTo>
                    <a:pt x="390" y="464"/>
                  </a:lnTo>
                  <a:lnTo>
                    <a:pt x="390" y="464"/>
                  </a:lnTo>
                  <a:lnTo>
                    <a:pt x="392" y="466"/>
                  </a:lnTo>
                  <a:lnTo>
                    <a:pt x="392" y="466"/>
                  </a:lnTo>
                  <a:lnTo>
                    <a:pt x="390" y="468"/>
                  </a:lnTo>
                  <a:lnTo>
                    <a:pt x="390" y="466"/>
                  </a:lnTo>
                  <a:lnTo>
                    <a:pt x="388" y="466"/>
                  </a:lnTo>
                  <a:lnTo>
                    <a:pt x="388" y="466"/>
                  </a:lnTo>
                  <a:lnTo>
                    <a:pt x="386" y="466"/>
                  </a:lnTo>
                  <a:lnTo>
                    <a:pt x="386" y="468"/>
                  </a:lnTo>
                  <a:lnTo>
                    <a:pt x="386" y="468"/>
                  </a:lnTo>
                  <a:lnTo>
                    <a:pt x="384" y="468"/>
                  </a:lnTo>
                  <a:lnTo>
                    <a:pt x="384" y="468"/>
                  </a:lnTo>
                  <a:lnTo>
                    <a:pt x="384" y="470"/>
                  </a:lnTo>
                  <a:lnTo>
                    <a:pt x="384" y="470"/>
                  </a:lnTo>
                  <a:lnTo>
                    <a:pt x="384" y="472"/>
                  </a:lnTo>
                  <a:lnTo>
                    <a:pt x="382" y="472"/>
                  </a:lnTo>
                  <a:lnTo>
                    <a:pt x="382" y="472"/>
                  </a:lnTo>
                  <a:lnTo>
                    <a:pt x="380" y="472"/>
                  </a:lnTo>
                  <a:lnTo>
                    <a:pt x="380" y="472"/>
                  </a:lnTo>
                  <a:lnTo>
                    <a:pt x="380" y="472"/>
                  </a:lnTo>
                  <a:lnTo>
                    <a:pt x="380" y="474"/>
                  </a:lnTo>
                  <a:lnTo>
                    <a:pt x="380" y="474"/>
                  </a:lnTo>
                  <a:lnTo>
                    <a:pt x="378" y="474"/>
                  </a:lnTo>
                  <a:lnTo>
                    <a:pt x="376" y="474"/>
                  </a:lnTo>
                  <a:lnTo>
                    <a:pt x="376" y="476"/>
                  </a:lnTo>
                  <a:lnTo>
                    <a:pt x="374" y="476"/>
                  </a:lnTo>
                  <a:lnTo>
                    <a:pt x="374" y="474"/>
                  </a:lnTo>
                  <a:lnTo>
                    <a:pt x="372" y="474"/>
                  </a:lnTo>
                  <a:lnTo>
                    <a:pt x="372" y="476"/>
                  </a:lnTo>
                  <a:lnTo>
                    <a:pt x="372" y="478"/>
                  </a:lnTo>
                  <a:lnTo>
                    <a:pt x="372" y="480"/>
                  </a:lnTo>
                  <a:lnTo>
                    <a:pt x="370" y="480"/>
                  </a:lnTo>
                  <a:lnTo>
                    <a:pt x="370" y="478"/>
                  </a:lnTo>
                  <a:lnTo>
                    <a:pt x="368" y="478"/>
                  </a:lnTo>
                  <a:lnTo>
                    <a:pt x="368" y="480"/>
                  </a:lnTo>
                  <a:lnTo>
                    <a:pt x="370" y="480"/>
                  </a:lnTo>
                  <a:lnTo>
                    <a:pt x="370" y="482"/>
                  </a:lnTo>
                  <a:lnTo>
                    <a:pt x="366" y="484"/>
                  </a:lnTo>
                  <a:lnTo>
                    <a:pt x="366" y="482"/>
                  </a:lnTo>
                  <a:lnTo>
                    <a:pt x="366" y="482"/>
                  </a:lnTo>
                  <a:lnTo>
                    <a:pt x="364" y="480"/>
                  </a:lnTo>
                  <a:lnTo>
                    <a:pt x="362" y="482"/>
                  </a:lnTo>
                  <a:lnTo>
                    <a:pt x="362" y="482"/>
                  </a:lnTo>
                  <a:lnTo>
                    <a:pt x="364" y="484"/>
                  </a:lnTo>
                  <a:lnTo>
                    <a:pt x="364" y="486"/>
                  </a:lnTo>
                  <a:lnTo>
                    <a:pt x="362" y="486"/>
                  </a:lnTo>
                  <a:lnTo>
                    <a:pt x="360" y="486"/>
                  </a:lnTo>
                  <a:lnTo>
                    <a:pt x="360" y="488"/>
                  </a:lnTo>
                  <a:lnTo>
                    <a:pt x="358" y="488"/>
                  </a:lnTo>
                  <a:lnTo>
                    <a:pt x="356" y="488"/>
                  </a:lnTo>
                  <a:lnTo>
                    <a:pt x="356" y="490"/>
                  </a:lnTo>
                  <a:lnTo>
                    <a:pt x="354" y="490"/>
                  </a:lnTo>
                  <a:lnTo>
                    <a:pt x="354" y="490"/>
                  </a:lnTo>
                  <a:lnTo>
                    <a:pt x="352" y="490"/>
                  </a:lnTo>
                  <a:lnTo>
                    <a:pt x="350" y="490"/>
                  </a:lnTo>
                  <a:lnTo>
                    <a:pt x="348" y="490"/>
                  </a:lnTo>
                  <a:lnTo>
                    <a:pt x="348" y="492"/>
                  </a:lnTo>
                  <a:lnTo>
                    <a:pt x="346" y="492"/>
                  </a:lnTo>
                  <a:lnTo>
                    <a:pt x="344" y="492"/>
                  </a:lnTo>
                  <a:lnTo>
                    <a:pt x="344" y="492"/>
                  </a:lnTo>
                  <a:lnTo>
                    <a:pt x="344" y="492"/>
                  </a:lnTo>
                  <a:lnTo>
                    <a:pt x="342" y="492"/>
                  </a:lnTo>
                  <a:lnTo>
                    <a:pt x="342" y="494"/>
                  </a:lnTo>
                  <a:lnTo>
                    <a:pt x="340" y="494"/>
                  </a:lnTo>
                  <a:lnTo>
                    <a:pt x="338" y="492"/>
                  </a:lnTo>
                  <a:lnTo>
                    <a:pt x="338" y="492"/>
                  </a:lnTo>
                  <a:lnTo>
                    <a:pt x="338" y="494"/>
                  </a:lnTo>
                  <a:lnTo>
                    <a:pt x="338" y="494"/>
                  </a:lnTo>
                  <a:lnTo>
                    <a:pt x="336" y="494"/>
                  </a:lnTo>
                  <a:lnTo>
                    <a:pt x="336" y="492"/>
                  </a:lnTo>
                  <a:lnTo>
                    <a:pt x="334" y="492"/>
                  </a:lnTo>
                  <a:lnTo>
                    <a:pt x="334" y="494"/>
                  </a:lnTo>
                  <a:lnTo>
                    <a:pt x="334" y="494"/>
                  </a:lnTo>
                  <a:lnTo>
                    <a:pt x="332" y="494"/>
                  </a:lnTo>
                  <a:lnTo>
                    <a:pt x="330" y="494"/>
                  </a:lnTo>
                  <a:lnTo>
                    <a:pt x="330" y="496"/>
                  </a:lnTo>
                  <a:lnTo>
                    <a:pt x="330" y="496"/>
                  </a:lnTo>
                  <a:lnTo>
                    <a:pt x="330" y="496"/>
                  </a:lnTo>
                  <a:lnTo>
                    <a:pt x="328" y="496"/>
                  </a:lnTo>
                  <a:lnTo>
                    <a:pt x="328" y="496"/>
                  </a:lnTo>
                  <a:lnTo>
                    <a:pt x="328" y="498"/>
                  </a:lnTo>
                  <a:lnTo>
                    <a:pt x="326" y="498"/>
                  </a:lnTo>
                  <a:lnTo>
                    <a:pt x="326" y="496"/>
                  </a:lnTo>
                  <a:lnTo>
                    <a:pt x="324" y="496"/>
                  </a:lnTo>
                  <a:lnTo>
                    <a:pt x="324" y="500"/>
                  </a:lnTo>
                  <a:lnTo>
                    <a:pt x="324" y="500"/>
                  </a:lnTo>
                  <a:lnTo>
                    <a:pt x="322" y="500"/>
                  </a:lnTo>
                  <a:lnTo>
                    <a:pt x="322" y="500"/>
                  </a:lnTo>
                  <a:lnTo>
                    <a:pt x="320" y="500"/>
                  </a:lnTo>
                  <a:lnTo>
                    <a:pt x="318" y="496"/>
                  </a:lnTo>
                  <a:lnTo>
                    <a:pt x="318" y="496"/>
                  </a:lnTo>
                  <a:lnTo>
                    <a:pt x="316" y="496"/>
                  </a:lnTo>
                  <a:lnTo>
                    <a:pt x="316" y="498"/>
                  </a:lnTo>
                  <a:lnTo>
                    <a:pt x="316" y="498"/>
                  </a:lnTo>
                  <a:lnTo>
                    <a:pt x="314" y="500"/>
                  </a:lnTo>
                  <a:lnTo>
                    <a:pt x="314" y="500"/>
                  </a:lnTo>
                  <a:lnTo>
                    <a:pt x="312" y="500"/>
                  </a:lnTo>
                  <a:lnTo>
                    <a:pt x="310" y="500"/>
                  </a:lnTo>
                  <a:lnTo>
                    <a:pt x="310" y="502"/>
                  </a:lnTo>
                  <a:lnTo>
                    <a:pt x="308" y="502"/>
                  </a:lnTo>
                  <a:lnTo>
                    <a:pt x="306" y="502"/>
                  </a:lnTo>
                  <a:lnTo>
                    <a:pt x="306" y="500"/>
                  </a:lnTo>
                  <a:lnTo>
                    <a:pt x="304" y="500"/>
                  </a:lnTo>
                  <a:lnTo>
                    <a:pt x="304" y="502"/>
                  </a:lnTo>
                  <a:lnTo>
                    <a:pt x="302" y="502"/>
                  </a:lnTo>
                  <a:lnTo>
                    <a:pt x="302" y="502"/>
                  </a:lnTo>
                  <a:lnTo>
                    <a:pt x="300" y="500"/>
                  </a:lnTo>
                  <a:lnTo>
                    <a:pt x="300" y="498"/>
                  </a:lnTo>
                  <a:lnTo>
                    <a:pt x="300" y="496"/>
                  </a:lnTo>
                  <a:lnTo>
                    <a:pt x="298" y="496"/>
                  </a:lnTo>
                  <a:lnTo>
                    <a:pt x="298" y="496"/>
                  </a:lnTo>
                  <a:lnTo>
                    <a:pt x="296" y="494"/>
                  </a:lnTo>
                  <a:lnTo>
                    <a:pt x="296" y="492"/>
                  </a:lnTo>
                  <a:lnTo>
                    <a:pt x="296" y="490"/>
                  </a:lnTo>
                  <a:lnTo>
                    <a:pt x="296" y="488"/>
                  </a:lnTo>
                  <a:lnTo>
                    <a:pt x="294" y="488"/>
                  </a:lnTo>
                  <a:lnTo>
                    <a:pt x="294" y="488"/>
                  </a:lnTo>
                  <a:lnTo>
                    <a:pt x="292" y="488"/>
                  </a:lnTo>
                  <a:lnTo>
                    <a:pt x="294" y="490"/>
                  </a:lnTo>
                  <a:lnTo>
                    <a:pt x="294" y="492"/>
                  </a:lnTo>
                  <a:lnTo>
                    <a:pt x="296" y="494"/>
                  </a:lnTo>
                  <a:lnTo>
                    <a:pt x="296" y="494"/>
                  </a:lnTo>
                  <a:lnTo>
                    <a:pt x="296" y="496"/>
                  </a:lnTo>
                  <a:lnTo>
                    <a:pt x="296" y="498"/>
                  </a:lnTo>
                  <a:lnTo>
                    <a:pt x="296" y="498"/>
                  </a:lnTo>
                  <a:lnTo>
                    <a:pt x="296" y="500"/>
                  </a:lnTo>
                  <a:lnTo>
                    <a:pt x="298" y="502"/>
                  </a:lnTo>
                  <a:lnTo>
                    <a:pt x="296" y="504"/>
                  </a:lnTo>
                  <a:lnTo>
                    <a:pt x="296" y="506"/>
                  </a:lnTo>
                  <a:lnTo>
                    <a:pt x="294" y="506"/>
                  </a:lnTo>
                  <a:lnTo>
                    <a:pt x="294" y="506"/>
                  </a:lnTo>
                  <a:lnTo>
                    <a:pt x="292" y="506"/>
                  </a:lnTo>
                  <a:lnTo>
                    <a:pt x="290" y="508"/>
                  </a:lnTo>
                  <a:lnTo>
                    <a:pt x="288" y="508"/>
                  </a:lnTo>
                  <a:lnTo>
                    <a:pt x="288" y="510"/>
                  </a:lnTo>
                  <a:lnTo>
                    <a:pt x="286" y="510"/>
                  </a:lnTo>
                  <a:lnTo>
                    <a:pt x="286" y="510"/>
                  </a:lnTo>
                  <a:lnTo>
                    <a:pt x="286" y="510"/>
                  </a:lnTo>
                  <a:lnTo>
                    <a:pt x="286" y="512"/>
                  </a:lnTo>
                  <a:lnTo>
                    <a:pt x="284" y="514"/>
                  </a:lnTo>
                  <a:lnTo>
                    <a:pt x="282" y="514"/>
                  </a:lnTo>
                  <a:lnTo>
                    <a:pt x="282" y="516"/>
                  </a:lnTo>
                  <a:lnTo>
                    <a:pt x="282" y="516"/>
                  </a:lnTo>
                  <a:lnTo>
                    <a:pt x="282" y="518"/>
                  </a:lnTo>
                  <a:lnTo>
                    <a:pt x="282" y="516"/>
                  </a:lnTo>
                  <a:lnTo>
                    <a:pt x="280" y="516"/>
                  </a:lnTo>
                  <a:lnTo>
                    <a:pt x="282" y="516"/>
                  </a:lnTo>
                  <a:lnTo>
                    <a:pt x="282" y="518"/>
                  </a:lnTo>
                  <a:lnTo>
                    <a:pt x="282" y="520"/>
                  </a:lnTo>
                  <a:lnTo>
                    <a:pt x="280" y="520"/>
                  </a:lnTo>
                  <a:lnTo>
                    <a:pt x="280" y="518"/>
                  </a:lnTo>
                  <a:lnTo>
                    <a:pt x="278" y="518"/>
                  </a:lnTo>
                  <a:lnTo>
                    <a:pt x="278" y="518"/>
                  </a:lnTo>
                  <a:lnTo>
                    <a:pt x="278" y="520"/>
                  </a:lnTo>
                  <a:lnTo>
                    <a:pt x="278" y="522"/>
                  </a:lnTo>
                  <a:lnTo>
                    <a:pt x="278" y="522"/>
                  </a:lnTo>
                  <a:lnTo>
                    <a:pt x="276" y="522"/>
                  </a:lnTo>
                  <a:lnTo>
                    <a:pt x="272" y="526"/>
                  </a:lnTo>
                  <a:lnTo>
                    <a:pt x="272" y="528"/>
                  </a:lnTo>
                  <a:lnTo>
                    <a:pt x="274" y="530"/>
                  </a:lnTo>
                  <a:lnTo>
                    <a:pt x="272" y="530"/>
                  </a:lnTo>
                  <a:lnTo>
                    <a:pt x="270" y="534"/>
                  </a:lnTo>
                  <a:lnTo>
                    <a:pt x="270" y="534"/>
                  </a:lnTo>
                  <a:lnTo>
                    <a:pt x="268" y="534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6" y="534"/>
                  </a:lnTo>
                  <a:lnTo>
                    <a:pt x="266" y="536"/>
                  </a:lnTo>
                  <a:lnTo>
                    <a:pt x="266" y="536"/>
                  </a:lnTo>
                  <a:lnTo>
                    <a:pt x="264" y="538"/>
                  </a:lnTo>
                  <a:lnTo>
                    <a:pt x="262" y="540"/>
                  </a:lnTo>
                  <a:lnTo>
                    <a:pt x="262" y="538"/>
                  </a:lnTo>
                  <a:lnTo>
                    <a:pt x="262" y="538"/>
                  </a:lnTo>
                  <a:lnTo>
                    <a:pt x="260" y="536"/>
                  </a:lnTo>
                  <a:lnTo>
                    <a:pt x="260" y="536"/>
                  </a:lnTo>
                  <a:lnTo>
                    <a:pt x="260" y="538"/>
                  </a:lnTo>
                  <a:lnTo>
                    <a:pt x="258" y="538"/>
                  </a:lnTo>
                  <a:lnTo>
                    <a:pt x="256" y="536"/>
                  </a:lnTo>
                  <a:lnTo>
                    <a:pt x="256" y="536"/>
                  </a:lnTo>
                  <a:lnTo>
                    <a:pt x="254" y="536"/>
                  </a:lnTo>
                  <a:lnTo>
                    <a:pt x="254" y="536"/>
                  </a:lnTo>
                  <a:lnTo>
                    <a:pt x="254" y="538"/>
                  </a:lnTo>
                  <a:lnTo>
                    <a:pt x="256" y="538"/>
                  </a:lnTo>
                  <a:lnTo>
                    <a:pt x="256" y="540"/>
                  </a:lnTo>
                  <a:lnTo>
                    <a:pt x="256" y="542"/>
                  </a:lnTo>
                  <a:lnTo>
                    <a:pt x="256" y="542"/>
                  </a:lnTo>
                  <a:lnTo>
                    <a:pt x="254" y="542"/>
                  </a:lnTo>
                  <a:lnTo>
                    <a:pt x="252" y="544"/>
                  </a:lnTo>
                  <a:lnTo>
                    <a:pt x="250" y="546"/>
                  </a:lnTo>
                  <a:lnTo>
                    <a:pt x="248" y="546"/>
                  </a:lnTo>
                  <a:lnTo>
                    <a:pt x="246" y="546"/>
                  </a:lnTo>
                  <a:lnTo>
                    <a:pt x="248" y="544"/>
                  </a:lnTo>
                  <a:lnTo>
                    <a:pt x="248" y="544"/>
                  </a:lnTo>
                  <a:lnTo>
                    <a:pt x="246" y="544"/>
                  </a:lnTo>
                  <a:lnTo>
                    <a:pt x="246" y="544"/>
                  </a:lnTo>
                  <a:lnTo>
                    <a:pt x="246" y="544"/>
                  </a:lnTo>
                  <a:lnTo>
                    <a:pt x="246" y="546"/>
                  </a:lnTo>
                  <a:lnTo>
                    <a:pt x="246" y="546"/>
                  </a:lnTo>
                  <a:lnTo>
                    <a:pt x="244" y="546"/>
                  </a:lnTo>
                  <a:lnTo>
                    <a:pt x="242" y="548"/>
                  </a:lnTo>
                  <a:lnTo>
                    <a:pt x="240" y="546"/>
                  </a:lnTo>
                  <a:lnTo>
                    <a:pt x="240" y="544"/>
                  </a:lnTo>
                  <a:lnTo>
                    <a:pt x="240" y="544"/>
                  </a:lnTo>
                  <a:lnTo>
                    <a:pt x="240" y="542"/>
                  </a:lnTo>
                  <a:lnTo>
                    <a:pt x="240" y="540"/>
                  </a:lnTo>
                  <a:lnTo>
                    <a:pt x="238" y="540"/>
                  </a:lnTo>
                  <a:lnTo>
                    <a:pt x="238" y="544"/>
                  </a:lnTo>
                  <a:lnTo>
                    <a:pt x="238" y="544"/>
                  </a:lnTo>
                  <a:lnTo>
                    <a:pt x="238" y="546"/>
                  </a:lnTo>
                  <a:lnTo>
                    <a:pt x="238" y="548"/>
                  </a:lnTo>
                  <a:lnTo>
                    <a:pt x="236" y="548"/>
                  </a:lnTo>
                  <a:lnTo>
                    <a:pt x="234" y="544"/>
                  </a:lnTo>
                  <a:lnTo>
                    <a:pt x="234" y="542"/>
                  </a:lnTo>
                  <a:lnTo>
                    <a:pt x="234" y="540"/>
                  </a:lnTo>
                  <a:lnTo>
                    <a:pt x="236" y="538"/>
                  </a:lnTo>
                  <a:lnTo>
                    <a:pt x="238" y="536"/>
                  </a:lnTo>
                  <a:lnTo>
                    <a:pt x="236" y="536"/>
                  </a:lnTo>
                  <a:lnTo>
                    <a:pt x="234" y="536"/>
                  </a:lnTo>
                  <a:lnTo>
                    <a:pt x="234" y="534"/>
                  </a:lnTo>
                  <a:lnTo>
                    <a:pt x="234" y="534"/>
                  </a:lnTo>
                  <a:lnTo>
                    <a:pt x="232" y="534"/>
                  </a:lnTo>
                  <a:lnTo>
                    <a:pt x="232" y="534"/>
                  </a:lnTo>
                  <a:lnTo>
                    <a:pt x="230" y="536"/>
                  </a:lnTo>
                  <a:lnTo>
                    <a:pt x="230" y="536"/>
                  </a:lnTo>
                  <a:lnTo>
                    <a:pt x="232" y="538"/>
                  </a:lnTo>
                  <a:lnTo>
                    <a:pt x="232" y="540"/>
                  </a:lnTo>
                  <a:lnTo>
                    <a:pt x="230" y="540"/>
                  </a:lnTo>
                  <a:lnTo>
                    <a:pt x="230" y="542"/>
                  </a:lnTo>
                  <a:lnTo>
                    <a:pt x="228" y="544"/>
                  </a:lnTo>
                  <a:lnTo>
                    <a:pt x="228" y="544"/>
                  </a:lnTo>
                  <a:lnTo>
                    <a:pt x="226" y="542"/>
                  </a:lnTo>
                  <a:lnTo>
                    <a:pt x="226" y="542"/>
                  </a:lnTo>
                  <a:lnTo>
                    <a:pt x="226" y="544"/>
                  </a:lnTo>
                  <a:lnTo>
                    <a:pt x="226" y="544"/>
                  </a:lnTo>
                  <a:lnTo>
                    <a:pt x="226" y="546"/>
                  </a:lnTo>
                  <a:lnTo>
                    <a:pt x="228" y="548"/>
                  </a:lnTo>
                  <a:lnTo>
                    <a:pt x="228" y="550"/>
                  </a:lnTo>
                  <a:lnTo>
                    <a:pt x="226" y="550"/>
                  </a:lnTo>
                  <a:lnTo>
                    <a:pt x="226" y="550"/>
                  </a:lnTo>
                  <a:lnTo>
                    <a:pt x="226" y="552"/>
                  </a:lnTo>
                  <a:lnTo>
                    <a:pt x="224" y="552"/>
                  </a:lnTo>
                  <a:lnTo>
                    <a:pt x="222" y="550"/>
                  </a:lnTo>
                  <a:lnTo>
                    <a:pt x="222" y="552"/>
                  </a:lnTo>
                  <a:lnTo>
                    <a:pt x="220" y="552"/>
                  </a:lnTo>
                  <a:lnTo>
                    <a:pt x="218" y="554"/>
                  </a:lnTo>
                  <a:lnTo>
                    <a:pt x="218" y="552"/>
                  </a:lnTo>
                  <a:lnTo>
                    <a:pt x="218" y="550"/>
                  </a:lnTo>
                  <a:lnTo>
                    <a:pt x="216" y="550"/>
                  </a:lnTo>
                  <a:lnTo>
                    <a:pt x="216" y="550"/>
                  </a:lnTo>
                  <a:lnTo>
                    <a:pt x="216" y="550"/>
                  </a:lnTo>
                  <a:lnTo>
                    <a:pt x="216" y="552"/>
                  </a:lnTo>
                  <a:lnTo>
                    <a:pt x="214" y="552"/>
                  </a:lnTo>
                  <a:lnTo>
                    <a:pt x="212" y="552"/>
                  </a:lnTo>
                  <a:lnTo>
                    <a:pt x="212" y="550"/>
                  </a:lnTo>
                  <a:lnTo>
                    <a:pt x="212" y="550"/>
                  </a:lnTo>
                  <a:lnTo>
                    <a:pt x="210" y="550"/>
                  </a:lnTo>
                  <a:lnTo>
                    <a:pt x="210" y="550"/>
                  </a:lnTo>
                  <a:lnTo>
                    <a:pt x="208" y="550"/>
                  </a:lnTo>
                  <a:lnTo>
                    <a:pt x="208" y="552"/>
                  </a:lnTo>
                  <a:lnTo>
                    <a:pt x="208" y="552"/>
                  </a:lnTo>
                  <a:lnTo>
                    <a:pt x="208" y="554"/>
                  </a:lnTo>
                  <a:lnTo>
                    <a:pt x="208" y="558"/>
                  </a:lnTo>
                  <a:lnTo>
                    <a:pt x="206" y="560"/>
                  </a:lnTo>
                  <a:lnTo>
                    <a:pt x="206" y="562"/>
                  </a:lnTo>
                  <a:lnTo>
                    <a:pt x="204" y="562"/>
                  </a:lnTo>
                  <a:lnTo>
                    <a:pt x="202" y="562"/>
                  </a:lnTo>
                  <a:lnTo>
                    <a:pt x="202" y="560"/>
                  </a:lnTo>
                  <a:lnTo>
                    <a:pt x="200" y="558"/>
                  </a:lnTo>
                  <a:lnTo>
                    <a:pt x="200" y="560"/>
                  </a:lnTo>
                  <a:lnTo>
                    <a:pt x="198" y="560"/>
                  </a:lnTo>
                  <a:lnTo>
                    <a:pt x="198" y="560"/>
                  </a:lnTo>
                  <a:lnTo>
                    <a:pt x="196" y="558"/>
                  </a:lnTo>
                  <a:lnTo>
                    <a:pt x="196" y="558"/>
                  </a:lnTo>
                  <a:lnTo>
                    <a:pt x="196" y="558"/>
                  </a:lnTo>
                  <a:lnTo>
                    <a:pt x="196" y="560"/>
                  </a:lnTo>
                  <a:lnTo>
                    <a:pt x="196" y="562"/>
                  </a:lnTo>
                  <a:lnTo>
                    <a:pt x="196" y="564"/>
                  </a:lnTo>
                  <a:lnTo>
                    <a:pt x="196" y="564"/>
                  </a:lnTo>
                  <a:lnTo>
                    <a:pt x="196" y="566"/>
                  </a:lnTo>
                  <a:lnTo>
                    <a:pt x="198" y="566"/>
                  </a:lnTo>
                  <a:lnTo>
                    <a:pt x="198" y="570"/>
                  </a:lnTo>
                  <a:lnTo>
                    <a:pt x="198" y="572"/>
                  </a:lnTo>
                  <a:lnTo>
                    <a:pt x="198" y="574"/>
                  </a:lnTo>
                  <a:lnTo>
                    <a:pt x="196" y="574"/>
                  </a:lnTo>
                  <a:lnTo>
                    <a:pt x="196" y="574"/>
                  </a:lnTo>
                  <a:lnTo>
                    <a:pt x="194" y="574"/>
                  </a:lnTo>
                  <a:lnTo>
                    <a:pt x="192" y="576"/>
                  </a:lnTo>
                  <a:lnTo>
                    <a:pt x="190" y="574"/>
                  </a:lnTo>
                  <a:lnTo>
                    <a:pt x="188" y="574"/>
                  </a:lnTo>
                  <a:lnTo>
                    <a:pt x="188" y="576"/>
                  </a:lnTo>
                  <a:lnTo>
                    <a:pt x="188" y="576"/>
                  </a:lnTo>
                  <a:lnTo>
                    <a:pt x="190" y="578"/>
                  </a:lnTo>
                  <a:lnTo>
                    <a:pt x="192" y="578"/>
                  </a:lnTo>
                  <a:lnTo>
                    <a:pt x="194" y="580"/>
                  </a:lnTo>
                  <a:lnTo>
                    <a:pt x="194" y="580"/>
                  </a:lnTo>
                  <a:lnTo>
                    <a:pt x="196" y="580"/>
                  </a:lnTo>
                  <a:lnTo>
                    <a:pt x="198" y="580"/>
                  </a:lnTo>
                  <a:lnTo>
                    <a:pt x="198" y="580"/>
                  </a:lnTo>
                  <a:lnTo>
                    <a:pt x="196" y="582"/>
                  </a:lnTo>
                  <a:lnTo>
                    <a:pt x="196" y="584"/>
                  </a:lnTo>
                  <a:lnTo>
                    <a:pt x="194" y="584"/>
                  </a:lnTo>
                  <a:lnTo>
                    <a:pt x="194" y="584"/>
                  </a:lnTo>
                  <a:lnTo>
                    <a:pt x="194" y="584"/>
                  </a:lnTo>
                  <a:lnTo>
                    <a:pt x="196" y="586"/>
                  </a:lnTo>
                  <a:lnTo>
                    <a:pt x="196" y="588"/>
                  </a:lnTo>
                  <a:lnTo>
                    <a:pt x="196" y="588"/>
                  </a:lnTo>
                  <a:lnTo>
                    <a:pt x="194" y="590"/>
                  </a:lnTo>
                  <a:lnTo>
                    <a:pt x="194" y="590"/>
                  </a:lnTo>
                  <a:lnTo>
                    <a:pt x="192" y="590"/>
                  </a:lnTo>
                  <a:lnTo>
                    <a:pt x="190" y="588"/>
                  </a:lnTo>
                  <a:lnTo>
                    <a:pt x="190" y="588"/>
                  </a:lnTo>
                  <a:lnTo>
                    <a:pt x="188" y="586"/>
                  </a:lnTo>
                  <a:lnTo>
                    <a:pt x="186" y="584"/>
                  </a:lnTo>
                  <a:lnTo>
                    <a:pt x="186" y="584"/>
                  </a:lnTo>
                  <a:lnTo>
                    <a:pt x="184" y="586"/>
                  </a:lnTo>
                  <a:lnTo>
                    <a:pt x="184" y="588"/>
                  </a:lnTo>
                  <a:lnTo>
                    <a:pt x="186" y="588"/>
                  </a:lnTo>
                  <a:lnTo>
                    <a:pt x="188" y="588"/>
                  </a:lnTo>
                  <a:lnTo>
                    <a:pt x="190" y="590"/>
                  </a:lnTo>
                  <a:lnTo>
                    <a:pt x="192" y="590"/>
                  </a:lnTo>
                  <a:lnTo>
                    <a:pt x="194" y="590"/>
                  </a:lnTo>
                  <a:lnTo>
                    <a:pt x="194" y="592"/>
                  </a:lnTo>
                  <a:lnTo>
                    <a:pt x="192" y="592"/>
                  </a:lnTo>
                  <a:lnTo>
                    <a:pt x="192" y="594"/>
                  </a:lnTo>
                  <a:lnTo>
                    <a:pt x="190" y="594"/>
                  </a:lnTo>
                  <a:lnTo>
                    <a:pt x="188" y="594"/>
                  </a:lnTo>
                  <a:lnTo>
                    <a:pt x="188" y="594"/>
                  </a:lnTo>
                  <a:lnTo>
                    <a:pt x="184" y="592"/>
                  </a:lnTo>
                  <a:lnTo>
                    <a:pt x="184" y="592"/>
                  </a:lnTo>
                  <a:lnTo>
                    <a:pt x="184" y="592"/>
                  </a:lnTo>
                  <a:lnTo>
                    <a:pt x="182" y="592"/>
                  </a:lnTo>
                  <a:lnTo>
                    <a:pt x="182" y="592"/>
                  </a:lnTo>
                  <a:lnTo>
                    <a:pt x="182" y="594"/>
                  </a:lnTo>
                  <a:lnTo>
                    <a:pt x="184" y="596"/>
                  </a:lnTo>
                  <a:lnTo>
                    <a:pt x="186" y="598"/>
                  </a:lnTo>
                  <a:lnTo>
                    <a:pt x="186" y="598"/>
                  </a:lnTo>
                  <a:lnTo>
                    <a:pt x="186" y="600"/>
                  </a:lnTo>
                  <a:lnTo>
                    <a:pt x="184" y="600"/>
                  </a:lnTo>
                  <a:lnTo>
                    <a:pt x="184" y="598"/>
                  </a:lnTo>
                  <a:lnTo>
                    <a:pt x="182" y="598"/>
                  </a:lnTo>
                  <a:lnTo>
                    <a:pt x="180" y="598"/>
                  </a:lnTo>
                  <a:lnTo>
                    <a:pt x="178" y="596"/>
                  </a:lnTo>
                  <a:lnTo>
                    <a:pt x="178" y="596"/>
                  </a:lnTo>
                  <a:lnTo>
                    <a:pt x="178" y="598"/>
                  </a:lnTo>
                  <a:lnTo>
                    <a:pt x="180" y="598"/>
                  </a:lnTo>
                  <a:lnTo>
                    <a:pt x="184" y="600"/>
                  </a:lnTo>
                  <a:lnTo>
                    <a:pt x="184" y="600"/>
                  </a:lnTo>
                  <a:lnTo>
                    <a:pt x="184" y="602"/>
                  </a:lnTo>
                  <a:lnTo>
                    <a:pt x="182" y="602"/>
                  </a:lnTo>
                  <a:lnTo>
                    <a:pt x="180" y="602"/>
                  </a:lnTo>
                  <a:lnTo>
                    <a:pt x="178" y="600"/>
                  </a:lnTo>
                  <a:lnTo>
                    <a:pt x="178" y="600"/>
                  </a:lnTo>
                  <a:lnTo>
                    <a:pt x="178" y="598"/>
                  </a:lnTo>
                  <a:lnTo>
                    <a:pt x="176" y="598"/>
                  </a:lnTo>
                  <a:lnTo>
                    <a:pt x="176" y="600"/>
                  </a:lnTo>
                  <a:lnTo>
                    <a:pt x="176" y="600"/>
                  </a:lnTo>
                  <a:lnTo>
                    <a:pt x="176" y="602"/>
                  </a:lnTo>
                  <a:lnTo>
                    <a:pt x="178" y="604"/>
                  </a:lnTo>
                  <a:lnTo>
                    <a:pt x="178" y="604"/>
                  </a:lnTo>
                  <a:lnTo>
                    <a:pt x="178" y="604"/>
                  </a:lnTo>
                  <a:lnTo>
                    <a:pt x="180" y="604"/>
                  </a:lnTo>
                  <a:lnTo>
                    <a:pt x="182" y="606"/>
                  </a:lnTo>
                  <a:lnTo>
                    <a:pt x="182" y="606"/>
                  </a:lnTo>
                  <a:lnTo>
                    <a:pt x="182" y="606"/>
                  </a:lnTo>
                  <a:lnTo>
                    <a:pt x="182" y="608"/>
                  </a:lnTo>
                  <a:lnTo>
                    <a:pt x="180" y="608"/>
                  </a:lnTo>
                  <a:lnTo>
                    <a:pt x="178" y="610"/>
                  </a:lnTo>
                  <a:lnTo>
                    <a:pt x="178" y="608"/>
                  </a:lnTo>
                  <a:lnTo>
                    <a:pt x="176" y="608"/>
                  </a:lnTo>
                  <a:lnTo>
                    <a:pt x="174" y="608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2" y="606"/>
                  </a:lnTo>
                  <a:lnTo>
                    <a:pt x="172" y="606"/>
                  </a:lnTo>
                  <a:lnTo>
                    <a:pt x="172" y="608"/>
                  </a:lnTo>
                  <a:lnTo>
                    <a:pt x="170" y="610"/>
                  </a:lnTo>
                  <a:lnTo>
                    <a:pt x="170" y="610"/>
                  </a:lnTo>
                  <a:lnTo>
                    <a:pt x="168" y="608"/>
                  </a:lnTo>
                  <a:lnTo>
                    <a:pt x="166" y="608"/>
                  </a:lnTo>
                  <a:lnTo>
                    <a:pt x="166" y="608"/>
                  </a:lnTo>
                  <a:lnTo>
                    <a:pt x="166" y="610"/>
                  </a:lnTo>
                  <a:lnTo>
                    <a:pt x="166" y="610"/>
                  </a:lnTo>
                  <a:lnTo>
                    <a:pt x="170" y="612"/>
                  </a:lnTo>
                  <a:lnTo>
                    <a:pt x="172" y="612"/>
                  </a:lnTo>
                  <a:lnTo>
                    <a:pt x="174" y="614"/>
                  </a:lnTo>
                  <a:lnTo>
                    <a:pt x="174" y="618"/>
                  </a:lnTo>
                  <a:lnTo>
                    <a:pt x="174" y="618"/>
                  </a:lnTo>
                  <a:lnTo>
                    <a:pt x="172" y="618"/>
                  </a:lnTo>
                  <a:lnTo>
                    <a:pt x="170" y="616"/>
                  </a:lnTo>
                  <a:lnTo>
                    <a:pt x="168" y="614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4"/>
                  </a:lnTo>
                  <a:lnTo>
                    <a:pt x="166" y="614"/>
                  </a:lnTo>
                  <a:lnTo>
                    <a:pt x="168" y="616"/>
                  </a:lnTo>
                  <a:lnTo>
                    <a:pt x="170" y="618"/>
                  </a:lnTo>
                  <a:lnTo>
                    <a:pt x="172" y="620"/>
                  </a:lnTo>
                  <a:lnTo>
                    <a:pt x="172" y="620"/>
                  </a:lnTo>
                  <a:lnTo>
                    <a:pt x="172" y="624"/>
                  </a:lnTo>
                  <a:lnTo>
                    <a:pt x="172" y="624"/>
                  </a:lnTo>
                  <a:lnTo>
                    <a:pt x="172" y="626"/>
                  </a:lnTo>
                  <a:lnTo>
                    <a:pt x="170" y="626"/>
                  </a:lnTo>
                  <a:lnTo>
                    <a:pt x="170" y="626"/>
                  </a:lnTo>
                  <a:lnTo>
                    <a:pt x="170" y="628"/>
                  </a:lnTo>
                  <a:lnTo>
                    <a:pt x="170" y="628"/>
                  </a:lnTo>
                  <a:lnTo>
                    <a:pt x="168" y="628"/>
                  </a:lnTo>
                  <a:lnTo>
                    <a:pt x="166" y="628"/>
                  </a:lnTo>
                  <a:lnTo>
                    <a:pt x="164" y="626"/>
                  </a:lnTo>
                  <a:lnTo>
                    <a:pt x="164" y="626"/>
                  </a:lnTo>
                  <a:lnTo>
                    <a:pt x="164" y="628"/>
                  </a:lnTo>
                  <a:lnTo>
                    <a:pt x="166" y="630"/>
                  </a:lnTo>
                  <a:lnTo>
                    <a:pt x="168" y="630"/>
                  </a:lnTo>
                  <a:lnTo>
                    <a:pt x="168" y="630"/>
                  </a:lnTo>
                  <a:lnTo>
                    <a:pt x="166" y="632"/>
                  </a:lnTo>
                  <a:lnTo>
                    <a:pt x="166" y="632"/>
                  </a:lnTo>
                  <a:lnTo>
                    <a:pt x="164" y="630"/>
                  </a:lnTo>
                  <a:lnTo>
                    <a:pt x="164" y="632"/>
                  </a:lnTo>
                  <a:lnTo>
                    <a:pt x="164" y="632"/>
                  </a:lnTo>
                  <a:lnTo>
                    <a:pt x="164" y="632"/>
                  </a:lnTo>
                  <a:lnTo>
                    <a:pt x="166" y="634"/>
                  </a:lnTo>
                  <a:lnTo>
                    <a:pt x="166" y="634"/>
                  </a:lnTo>
                  <a:lnTo>
                    <a:pt x="164" y="636"/>
                  </a:lnTo>
                  <a:lnTo>
                    <a:pt x="164" y="636"/>
                  </a:lnTo>
                  <a:lnTo>
                    <a:pt x="162" y="636"/>
                  </a:lnTo>
                  <a:lnTo>
                    <a:pt x="162" y="634"/>
                  </a:lnTo>
                  <a:lnTo>
                    <a:pt x="160" y="634"/>
                  </a:lnTo>
                  <a:lnTo>
                    <a:pt x="160" y="636"/>
                  </a:lnTo>
                  <a:lnTo>
                    <a:pt x="162" y="636"/>
                  </a:lnTo>
                  <a:lnTo>
                    <a:pt x="164" y="638"/>
                  </a:lnTo>
                  <a:lnTo>
                    <a:pt x="164" y="640"/>
                  </a:lnTo>
                  <a:lnTo>
                    <a:pt x="162" y="640"/>
                  </a:lnTo>
                  <a:lnTo>
                    <a:pt x="158" y="640"/>
                  </a:lnTo>
                  <a:lnTo>
                    <a:pt x="158" y="640"/>
                  </a:lnTo>
                  <a:lnTo>
                    <a:pt x="156" y="640"/>
                  </a:lnTo>
                  <a:lnTo>
                    <a:pt x="156" y="640"/>
                  </a:lnTo>
                  <a:lnTo>
                    <a:pt x="158" y="640"/>
                  </a:lnTo>
                  <a:lnTo>
                    <a:pt x="162" y="640"/>
                  </a:lnTo>
                  <a:lnTo>
                    <a:pt x="164" y="642"/>
                  </a:lnTo>
                  <a:lnTo>
                    <a:pt x="164" y="642"/>
                  </a:lnTo>
                  <a:lnTo>
                    <a:pt x="164" y="644"/>
                  </a:lnTo>
                  <a:lnTo>
                    <a:pt x="162" y="644"/>
                  </a:lnTo>
                  <a:lnTo>
                    <a:pt x="160" y="646"/>
                  </a:lnTo>
                  <a:lnTo>
                    <a:pt x="156" y="644"/>
                  </a:lnTo>
                  <a:lnTo>
                    <a:pt x="156" y="644"/>
                  </a:lnTo>
                  <a:lnTo>
                    <a:pt x="156" y="644"/>
                  </a:lnTo>
                  <a:lnTo>
                    <a:pt x="156" y="646"/>
                  </a:lnTo>
                  <a:lnTo>
                    <a:pt x="158" y="646"/>
                  </a:lnTo>
                  <a:lnTo>
                    <a:pt x="158" y="648"/>
                  </a:lnTo>
                  <a:lnTo>
                    <a:pt x="158" y="648"/>
                  </a:lnTo>
                  <a:lnTo>
                    <a:pt x="158" y="648"/>
                  </a:lnTo>
                  <a:lnTo>
                    <a:pt x="156" y="648"/>
                  </a:lnTo>
                  <a:lnTo>
                    <a:pt x="158" y="648"/>
                  </a:lnTo>
                  <a:lnTo>
                    <a:pt x="160" y="650"/>
                  </a:lnTo>
                  <a:lnTo>
                    <a:pt x="162" y="650"/>
                  </a:lnTo>
                  <a:lnTo>
                    <a:pt x="160" y="650"/>
                  </a:lnTo>
                  <a:lnTo>
                    <a:pt x="158" y="650"/>
                  </a:lnTo>
                  <a:lnTo>
                    <a:pt x="156" y="650"/>
                  </a:lnTo>
                  <a:lnTo>
                    <a:pt x="156" y="652"/>
                  </a:lnTo>
                  <a:lnTo>
                    <a:pt x="158" y="652"/>
                  </a:lnTo>
                  <a:lnTo>
                    <a:pt x="160" y="652"/>
                  </a:lnTo>
                  <a:lnTo>
                    <a:pt x="162" y="652"/>
                  </a:lnTo>
                  <a:lnTo>
                    <a:pt x="162" y="654"/>
                  </a:lnTo>
                  <a:lnTo>
                    <a:pt x="160" y="654"/>
                  </a:lnTo>
                  <a:lnTo>
                    <a:pt x="158" y="654"/>
                  </a:lnTo>
                  <a:lnTo>
                    <a:pt x="156" y="654"/>
                  </a:lnTo>
                  <a:lnTo>
                    <a:pt x="154" y="654"/>
                  </a:lnTo>
                  <a:lnTo>
                    <a:pt x="152" y="652"/>
                  </a:lnTo>
                  <a:lnTo>
                    <a:pt x="152" y="652"/>
                  </a:lnTo>
                  <a:lnTo>
                    <a:pt x="152" y="652"/>
                  </a:lnTo>
                  <a:lnTo>
                    <a:pt x="150" y="652"/>
                  </a:lnTo>
                  <a:lnTo>
                    <a:pt x="150" y="652"/>
                  </a:lnTo>
                  <a:lnTo>
                    <a:pt x="148" y="652"/>
                  </a:lnTo>
                  <a:lnTo>
                    <a:pt x="150" y="652"/>
                  </a:lnTo>
                  <a:lnTo>
                    <a:pt x="152" y="654"/>
                  </a:lnTo>
                  <a:lnTo>
                    <a:pt x="154" y="656"/>
                  </a:lnTo>
                  <a:lnTo>
                    <a:pt x="154" y="656"/>
                  </a:lnTo>
                  <a:lnTo>
                    <a:pt x="154" y="658"/>
                  </a:lnTo>
                  <a:lnTo>
                    <a:pt x="154" y="658"/>
                  </a:lnTo>
                  <a:lnTo>
                    <a:pt x="156" y="658"/>
                  </a:lnTo>
                  <a:lnTo>
                    <a:pt x="156" y="658"/>
                  </a:lnTo>
                  <a:lnTo>
                    <a:pt x="158" y="658"/>
                  </a:lnTo>
                  <a:lnTo>
                    <a:pt x="158" y="660"/>
                  </a:lnTo>
                  <a:lnTo>
                    <a:pt x="158" y="660"/>
                  </a:lnTo>
                  <a:lnTo>
                    <a:pt x="156" y="660"/>
                  </a:lnTo>
                  <a:lnTo>
                    <a:pt x="156" y="662"/>
                  </a:lnTo>
                  <a:lnTo>
                    <a:pt x="156" y="662"/>
                  </a:lnTo>
                  <a:lnTo>
                    <a:pt x="156" y="662"/>
                  </a:lnTo>
                  <a:close/>
                  <a:moveTo>
                    <a:pt x="152" y="662"/>
                  </a:moveTo>
                  <a:lnTo>
                    <a:pt x="148" y="662"/>
                  </a:lnTo>
                  <a:lnTo>
                    <a:pt x="146" y="660"/>
                  </a:lnTo>
                  <a:lnTo>
                    <a:pt x="146" y="662"/>
                  </a:lnTo>
                  <a:lnTo>
                    <a:pt x="150" y="664"/>
                  </a:lnTo>
                  <a:lnTo>
                    <a:pt x="150" y="664"/>
                  </a:lnTo>
                  <a:lnTo>
                    <a:pt x="152" y="662"/>
                  </a:lnTo>
                  <a:close/>
                  <a:moveTo>
                    <a:pt x="344" y="448"/>
                  </a:moveTo>
                  <a:lnTo>
                    <a:pt x="344" y="448"/>
                  </a:lnTo>
                  <a:lnTo>
                    <a:pt x="348" y="448"/>
                  </a:lnTo>
                  <a:lnTo>
                    <a:pt x="354" y="448"/>
                  </a:lnTo>
                  <a:lnTo>
                    <a:pt x="358" y="448"/>
                  </a:lnTo>
                  <a:lnTo>
                    <a:pt x="360" y="446"/>
                  </a:lnTo>
                  <a:lnTo>
                    <a:pt x="362" y="446"/>
                  </a:lnTo>
                  <a:lnTo>
                    <a:pt x="366" y="448"/>
                  </a:lnTo>
                  <a:lnTo>
                    <a:pt x="368" y="446"/>
                  </a:lnTo>
                  <a:lnTo>
                    <a:pt x="370" y="446"/>
                  </a:lnTo>
                  <a:lnTo>
                    <a:pt x="372" y="446"/>
                  </a:lnTo>
                  <a:lnTo>
                    <a:pt x="372" y="438"/>
                  </a:lnTo>
                  <a:lnTo>
                    <a:pt x="372" y="436"/>
                  </a:lnTo>
                  <a:lnTo>
                    <a:pt x="370" y="434"/>
                  </a:lnTo>
                  <a:lnTo>
                    <a:pt x="368" y="434"/>
                  </a:lnTo>
                  <a:lnTo>
                    <a:pt x="360" y="438"/>
                  </a:lnTo>
                  <a:lnTo>
                    <a:pt x="354" y="438"/>
                  </a:lnTo>
                  <a:lnTo>
                    <a:pt x="352" y="440"/>
                  </a:lnTo>
                  <a:lnTo>
                    <a:pt x="350" y="442"/>
                  </a:lnTo>
                  <a:lnTo>
                    <a:pt x="348" y="444"/>
                  </a:lnTo>
                  <a:lnTo>
                    <a:pt x="346" y="444"/>
                  </a:lnTo>
                  <a:lnTo>
                    <a:pt x="346" y="446"/>
                  </a:lnTo>
                  <a:lnTo>
                    <a:pt x="344" y="448"/>
                  </a:lnTo>
                  <a:close/>
                  <a:moveTo>
                    <a:pt x="160" y="648"/>
                  </a:moveTo>
                  <a:lnTo>
                    <a:pt x="162" y="648"/>
                  </a:lnTo>
                  <a:lnTo>
                    <a:pt x="164" y="648"/>
                  </a:lnTo>
                  <a:lnTo>
                    <a:pt x="164" y="646"/>
                  </a:lnTo>
                  <a:lnTo>
                    <a:pt x="162" y="646"/>
                  </a:lnTo>
                  <a:lnTo>
                    <a:pt x="160" y="648"/>
                  </a:lnTo>
                  <a:close/>
                  <a:moveTo>
                    <a:pt x="174" y="622"/>
                  </a:moveTo>
                  <a:lnTo>
                    <a:pt x="174" y="622"/>
                  </a:lnTo>
                  <a:lnTo>
                    <a:pt x="174" y="622"/>
                  </a:lnTo>
                  <a:lnTo>
                    <a:pt x="174" y="622"/>
                  </a:lnTo>
                  <a:close/>
                  <a:moveTo>
                    <a:pt x="174" y="620"/>
                  </a:moveTo>
                  <a:lnTo>
                    <a:pt x="174" y="620"/>
                  </a:lnTo>
                  <a:lnTo>
                    <a:pt x="176" y="620"/>
                  </a:lnTo>
                  <a:lnTo>
                    <a:pt x="176" y="618"/>
                  </a:lnTo>
                  <a:lnTo>
                    <a:pt x="174" y="620"/>
                  </a:lnTo>
                  <a:close/>
                  <a:moveTo>
                    <a:pt x="176" y="614"/>
                  </a:moveTo>
                  <a:lnTo>
                    <a:pt x="176" y="616"/>
                  </a:lnTo>
                  <a:lnTo>
                    <a:pt x="176" y="616"/>
                  </a:lnTo>
                  <a:lnTo>
                    <a:pt x="176" y="614"/>
                  </a:lnTo>
                  <a:lnTo>
                    <a:pt x="176" y="614"/>
                  </a:lnTo>
                  <a:lnTo>
                    <a:pt x="176" y="614"/>
                  </a:lnTo>
                  <a:close/>
                  <a:moveTo>
                    <a:pt x="174" y="610"/>
                  </a:moveTo>
                  <a:lnTo>
                    <a:pt x="174" y="612"/>
                  </a:lnTo>
                  <a:lnTo>
                    <a:pt x="176" y="612"/>
                  </a:lnTo>
                  <a:lnTo>
                    <a:pt x="176" y="612"/>
                  </a:lnTo>
                  <a:lnTo>
                    <a:pt x="178" y="612"/>
                  </a:lnTo>
                  <a:lnTo>
                    <a:pt x="178" y="612"/>
                  </a:lnTo>
                  <a:lnTo>
                    <a:pt x="178" y="610"/>
                  </a:lnTo>
                  <a:lnTo>
                    <a:pt x="176" y="610"/>
                  </a:lnTo>
                  <a:lnTo>
                    <a:pt x="174" y="610"/>
                  </a:lnTo>
                  <a:lnTo>
                    <a:pt x="174" y="610"/>
                  </a:lnTo>
                  <a:close/>
                  <a:moveTo>
                    <a:pt x="184" y="608"/>
                  </a:moveTo>
                  <a:lnTo>
                    <a:pt x="184" y="606"/>
                  </a:lnTo>
                  <a:lnTo>
                    <a:pt x="184" y="606"/>
                  </a:lnTo>
                  <a:lnTo>
                    <a:pt x="184" y="606"/>
                  </a:lnTo>
                  <a:lnTo>
                    <a:pt x="184" y="608"/>
                  </a:lnTo>
                  <a:close/>
                  <a:moveTo>
                    <a:pt x="182" y="592"/>
                  </a:moveTo>
                  <a:lnTo>
                    <a:pt x="182" y="594"/>
                  </a:lnTo>
                  <a:lnTo>
                    <a:pt x="184" y="596"/>
                  </a:lnTo>
                  <a:lnTo>
                    <a:pt x="186" y="598"/>
                  </a:lnTo>
                  <a:lnTo>
                    <a:pt x="188" y="598"/>
                  </a:lnTo>
                  <a:lnTo>
                    <a:pt x="188" y="598"/>
                  </a:lnTo>
                  <a:lnTo>
                    <a:pt x="188" y="596"/>
                  </a:lnTo>
                  <a:lnTo>
                    <a:pt x="184" y="594"/>
                  </a:lnTo>
                  <a:lnTo>
                    <a:pt x="184" y="592"/>
                  </a:lnTo>
                  <a:lnTo>
                    <a:pt x="182" y="592"/>
                  </a:lnTo>
                  <a:close/>
                  <a:moveTo>
                    <a:pt x="198" y="564"/>
                  </a:moveTo>
                  <a:lnTo>
                    <a:pt x="198" y="566"/>
                  </a:lnTo>
                  <a:lnTo>
                    <a:pt x="200" y="568"/>
                  </a:lnTo>
                  <a:lnTo>
                    <a:pt x="200" y="572"/>
                  </a:lnTo>
                  <a:lnTo>
                    <a:pt x="200" y="574"/>
                  </a:lnTo>
                  <a:lnTo>
                    <a:pt x="202" y="574"/>
                  </a:lnTo>
                  <a:lnTo>
                    <a:pt x="202" y="572"/>
                  </a:lnTo>
                  <a:lnTo>
                    <a:pt x="202" y="568"/>
                  </a:lnTo>
                  <a:lnTo>
                    <a:pt x="200" y="568"/>
                  </a:lnTo>
                  <a:lnTo>
                    <a:pt x="200" y="564"/>
                  </a:lnTo>
                  <a:lnTo>
                    <a:pt x="198" y="564"/>
                  </a:lnTo>
                  <a:lnTo>
                    <a:pt x="198" y="564"/>
                  </a:lnTo>
                  <a:close/>
                  <a:moveTo>
                    <a:pt x="210" y="558"/>
                  </a:moveTo>
                  <a:lnTo>
                    <a:pt x="210" y="558"/>
                  </a:lnTo>
                  <a:lnTo>
                    <a:pt x="212" y="560"/>
                  </a:lnTo>
                  <a:lnTo>
                    <a:pt x="212" y="558"/>
                  </a:lnTo>
                  <a:lnTo>
                    <a:pt x="210" y="558"/>
                  </a:lnTo>
                  <a:lnTo>
                    <a:pt x="210" y="558"/>
                  </a:lnTo>
                  <a:close/>
                  <a:moveTo>
                    <a:pt x="214" y="554"/>
                  </a:moveTo>
                  <a:lnTo>
                    <a:pt x="214" y="556"/>
                  </a:lnTo>
                  <a:lnTo>
                    <a:pt x="214" y="554"/>
                  </a:lnTo>
                  <a:lnTo>
                    <a:pt x="214" y="554"/>
                  </a:lnTo>
                  <a:lnTo>
                    <a:pt x="214" y="554"/>
                  </a:lnTo>
                  <a:close/>
                  <a:moveTo>
                    <a:pt x="234" y="552"/>
                  </a:moveTo>
                  <a:lnTo>
                    <a:pt x="234" y="552"/>
                  </a:lnTo>
                  <a:lnTo>
                    <a:pt x="236" y="552"/>
                  </a:lnTo>
                  <a:lnTo>
                    <a:pt x="236" y="550"/>
                  </a:lnTo>
                  <a:lnTo>
                    <a:pt x="234" y="548"/>
                  </a:lnTo>
                  <a:lnTo>
                    <a:pt x="234" y="548"/>
                  </a:lnTo>
                  <a:lnTo>
                    <a:pt x="234" y="546"/>
                  </a:lnTo>
                  <a:lnTo>
                    <a:pt x="232" y="546"/>
                  </a:lnTo>
                  <a:lnTo>
                    <a:pt x="230" y="548"/>
                  </a:lnTo>
                  <a:lnTo>
                    <a:pt x="230" y="550"/>
                  </a:lnTo>
                  <a:lnTo>
                    <a:pt x="230" y="550"/>
                  </a:lnTo>
                  <a:lnTo>
                    <a:pt x="232" y="552"/>
                  </a:lnTo>
                  <a:lnTo>
                    <a:pt x="232" y="552"/>
                  </a:lnTo>
                  <a:lnTo>
                    <a:pt x="234" y="552"/>
                  </a:lnTo>
                  <a:close/>
                  <a:moveTo>
                    <a:pt x="240" y="552"/>
                  </a:moveTo>
                  <a:lnTo>
                    <a:pt x="240" y="550"/>
                  </a:lnTo>
                  <a:lnTo>
                    <a:pt x="240" y="550"/>
                  </a:lnTo>
                  <a:lnTo>
                    <a:pt x="240" y="550"/>
                  </a:lnTo>
                  <a:lnTo>
                    <a:pt x="240" y="552"/>
                  </a:lnTo>
                  <a:lnTo>
                    <a:pt x="240" y="552"/>
                  </a:lnTo>
                  <a:lnTo>
                    <a:pt x="240" y="552"/>
                  </a:lnTo>
                  <a:close/>
                  <a:moveTo>
                    <a:pt x="386" y="470"/>
                  </a:moveTo>
                  <a:lnTo>
                    <a:pt x="386" y="470"/>
                  </a:lnTo>
                  <a:lnTo>
                    <a:pt x="388" y="470"/>
                  </a:lnTo>
                  <a:lnTo>
                    <a:pt x="388" y="468"/>
                  </a:lnTo>
                  <a:lnTo>
                    <a:pt x="386" y="470"/>
                  </a:lnTo>
                  <a:lnTo>
                    <a:pt x="386" y="470"/>
                  </a:lnTo>
                  <a:close/>
                  <a:moveTo>
                    <a:pt x="360" y="450"/>
                  </a:moveTo>
                  <a:lnTo>
                    <a:pt x="362" y="450"/>
                  </a:lnTo>
                  <a:lnTo>
                    <a:pt x="364" y="450"/>
                  </a:lnTo>
                  <a:lnTo>
                    <a:pt x="364" y="448"/>
                  </a:lnTo>
                  <a:lnTo>
                    <a:pt x="362" y="448"/>
                  </a:lnTo>
                  <a:lnTo>
                    <a:pt x="360" y="450"/>
                  </a:lnTo>
                  <a:lnTo>
                    <a:pt x="360" y="450"/>
                  </a:lnTo>
                  <a:close/>
                  <a:moveTo>
                    <a:pt x="350" y="440"/>
                  </a:moveTo>
                  <a:lnTo>
                    <a:pt x="350" y="440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0" y="438"/>
                  </a:lnTo>
                  <a:lnTo>
                    <a:pt x="350" y="440"/>
                  </a:lnTo>
                  <a:close/>
                  <a:moveTo>
                    <a:pt x="372" y="432"/>
                  </a:moveTo>
                  <a:lnTo>
                    <a:pt x="372" y="434"/>
                  </a:lnTo>
                  <a:lnTo>
                    <a:pt x="372" y="436"/>
                  </a:lnTo>
                  <a:lnTo>
                    <a:pt x="372" y="434"/>
                  </a:lnTo>
                  <a:lnTo>
                    <a:pt x="372" y="432"/>
                  </a:lnTo>
                  <a:lnTo>
                    <a:pt x="372" y="432"/>
                  </a:lnTo>
                  <a:lnTo>
                    <a:pt x="372" y="432"/>
                  </a:lnTo>
                  <a:close/>
                  <a:moveTo>
                    <a:pt x="386" y="386"/>
                  </a:moveTo>
                  <a:lnTo>
                    <a:pt x="386" y="388"/>
                  </a:lnTo>
                  <a:lnTo>
                    <a:pt x="386" y="390"/>
                  </a:lnTo>
                  <a:lnTo>
                    <a:pt x="386" y="390"/>
                  </a:lnTo>
                  <a:lnTo>
                    <a:pt x="388" y="394"/>
                  </a:lnTo>
                  <a:lnTo>
                    <a:pt x="390" y="396"/>
                  </a:lnTo>
                  <a:lnTo>
                    <a:pt x="392" y="398"/>
                  </a:lnTo>
                  <a:lnTo>
                    <a:pt x="396" y="400"/>
                  </a:lnTo>
                  <a:lnTo>
                    <a:pt x="398" y="402"/>
                  </a:lnTo>
                  <a:lnTo>
                    <a:pt x="400" y="404"/>
                  </a:lnTo>
                  <a:lnTo>
                    <a:pt x="400" y="404"/>
                  </a:lnTo>
                  <a:lnTo>
                    <a:pt x="402" y="404"/>
                  </a:lnTo>
                  <a:lnTo>
                    <a:pt x="404" y="406"/>
                  </a:lnTo>
                  <a:lnTo>
                    <a:pt x="404" y="404"/>
                  </a:lnTo>
                  <a:lnTo>
                    <a:pt x="404" y="404"/>
                  </a:lnTo>
                  <a:lnTo>
                    <a:pt x="406" y="402"/>
                  </a:lnTo>
                  <a:lnTo>
                    <a:pt x="404" y="400"/>
                  </a:lnTo>
                  <a:lnTo>
                    <a:pt x="402" y="398"/>
                  </a:lnTo>
                  <a:lnTo>
                    <a:pt x="400" y="398"/>
                  </a:lnTo>
                  <a:lnTo>
                    <a:pt x="400" y="398"/>
                  </a:lnTo>
                  <a:lnTo>
                    <a:pt x="400" y="396"/>
                  </a:lnTo>
                  <a:lnTo>
                    <a:pt x="400" y="396"/>
                  </a:lnTo>
                  <a:lnTo>
                    <a:pt x="402" y="396"/>
                  </a:lnTo>
                  <a:lnTo>
                    <a:pt x="404" y="398"/>
                  </a:lnTo>
                  <a:lnTo>
                    <a:pt x="406" y="398"/>
                  </a:lnTo>
                  <a:lnTo>
                    <a:pt x="408" y="398"/>
                  </a:lnTo>
                  <a:lnTo>
                    <a:pt x="408" y="398"/>
                  </a:lnTo>
                  <a:lnTo>
                    <a:pt x="406" y="396"/>
                  </a:lnTo>
                  <a:lnTo>
                    <a:pt x="402" y="392"/>
                  </a:lnTo>
                  <a:lnTo>
                    <a:pt x="400" y="390"/>
                  </a:lnTo>
                  <a:lnTo>
                    <a:pt x="398" y="388"/>
                  </a:lnTo>
                  <a:lnTo>
                    <a:pt x="396" y="388"/>
                  </a:lnTo>
                  <a:lnTo>
                    <a:pt x="394" y="386"/>
                  </a:lnTo>
                  <a:lnTo>
                    <a:pt x="392" y="386"/>
                  </a:lnTo>
                  <a:lnTo>
                    <a:pt x="390" y="386"/>
                  </a:lnTo>
                  <a:lnTo>
                    <a:pt x="388" y="386"/>
                  </a:lnTo>
                  <a:lnTo>
                    <a:pt x="386" y="386"/>
                  </a:lnTo>
                  <a:close/>
                  <a:moveTo>
                    <a:pt x="380" y="388"/>
                  </a:moveTo>
                  <a:lnTo>
                    <a:pt x="382" y="388"/>
                  </a:lnTo>
                  <a:lnTo>
                    <a:pt x="382" y="386"/>
                  </a:lnTo>
                  <a:lnTo>
                    <a:pt x="382" y="384"/>
                  </a:lnTo>
                  <a:lnTo>
                    <a:pt x="380" y="386"/>
                  </a:lnTo>
                  <a:lnTo>
                    <a:pt x="380" y="386"/>
                  </a:lnTo>
                  <a:lnTo>
                    <a:pt x="380" y="388"/>
                  </a:lnTo>
                  <a:close/>
                  <a:moveTo>
                    <a:pt x="386" y="384"/>
                  </a:moveTo>
                  <a:lnTo>
                    <a:pt x="388" y="384"/>
                  </a:lnTo>
                  <a:lnTo>
                    <a:pt x="392" y="384"/>
                  </a:lnTo>
                  <a:lnTo>
                    <a:pt x="394" y="386"/>
                  </a:lnTo>
                  <a:lnTo>
                    <a:pt x="396" y="386"/>
                  </a:lnTo>
                  <a:lnTo>
                    <a:pt x="400" y="388"/>
                  </a:lnTo>
                  <a:lnTo>
                    <a:pt x="402" y="388"/>
                  </a:lnTo>
                  <a:lnTo>
                    <a:pt x="402" y="388"/>
                  </a:lnTo>
                  <a:lnTo>
                    <a:pt x="402" y="390"/>
                  </a:lnTo>
                  <a:lnTo>
                    <a:pt x="404" y="390"/>
                  </a:lnTo>
                  <a:lnTo>
                    <a:pt x="406" y="390"/>
                  </a:lnTo>
                  <a:lnTo>
                    <a:pt x="408" y="390"/>
                  </a:lnTo>
                  <a:lnTo>
                    <a:pt x="410" y="390"/>
                  </a:lnTo>
                  <a:lnTo>
                    <a:pt x="410" y="390"/>
                  </a:lnTo>
                  <a:lnTo>
                    <a:pt x="408" y="388"/>
                  </a:lnTo>
                  <a:lnTo>
                    <a:pt x="410" y="386"/>
                  </a:lnTo>
                  <a:lnTo>
                    <a:pt x="410" y="386"/>
                  </a:lnTo>
                  <a:lnTo>
                    <a:pt x="408" y="384"/>
                  </a:lnTo>
                  <a:lnTo>
                    <a:pt x="406" y="384"/>
                  </a:lnTo>
                  <a:lnTo>
                    <a:pt x="402" y="382"/>
                  </a:lnTo>
                  <a:lnTo>
                    <a:pt x="400" y="382"/>
                  </a:lnTo>
                  <a:lnTo>
                    <a:pt x="396" y="384"/>
                  </a:lnTo>
                  <a:lnTo>
                    <a:pt x="394" y="382"/>
                  </a:lnTo>
                  <a:lnTo>
                    <a:pt x="390" y="382"/>
                  </a:lnTo>
                  <a:lnTo>
                    <a:pt x="386" y="382"/>
                  </a:lnTo>
                  <a:lnTo>
                    <a:pt x="386" y="384"/>
                  </a:lnTo>
                  <a:lnTo>
                    <a:pt x="386" y="384"/>
                  </a:lnTo>
                  <a:close/>
                  <a:moveTo>
                    <a:pt x="376" y="376"/>
                  </a:moveTo>
                  <a:lnTo>
                    <a:pt x="378" y="376"/>
                  </a:lnTo>
                  <a:lnTo>
                    <a:pt x="382" y="376"/>
                  </a:lnTo>
                  <a:lnTo>
                    <a:pt x="384" y="380"/>
                  </a:lnTo>
                  <a:lnTo>
                    <a:pt x="388" y="382"/>
                  </a:lnTo>
                  <a:lnTo>
                    <a:pt x="392" y="380"/>
                  </a:lnTo>
                  <a:lnTo>
                    <a:pt x="400" y="382"/>
                  </a:lnTo>
                  <a:lnTo>
                    <a:pt x="402" y="380"/>
                  </a:lnTo>
                  <a:lnTo>
                    <a:pt x="402" y="380"/>
                  </a:lnTo>
                  <a:lnTo>
                    <a:pt x="400" y="378"/>
                  </a:lnTo>
                  <a:lnTo>
                    <a:pt x="394" y="378"/>
                  </a:lnTo>
                  <a:lnTo>
                    <a:pt x="392" y="378"/>
                  </a:lnTo>
                  <a:lnTo>
                    <a:pt x="388" y="376"/>
                  </a:lnTo>
                  <a:lnTo>
                    <a:pt x="386" y="376"/>
                  </a:lnTo>
                  <a:lnTo>
                    <a:pt x="384" y="374"/>
                  </a:lnTo>
                  <a:lnTo>
                    <a:pt x="386" y="374"/>
                  </a:lnTo>
                  <a:lnTo>
                    <a:pt x="386" y="374"/>
                  </a:lnTo>
                  <a:lnTo>
                    <a:pt x="390" y="376"/>
                  </a:lnTo>
                  <a:lnTo>
                    <a:pt x="396" y="376"/>
                  </a:lnTo>
                  <a:lnTo>
                    <a:pt x="396" y="376"/>
                  </a:lnTo>
                  <a:lnTo>
                    <a:pt x="396" y="376"/>
                  </a:lnTo>
                  <a:lnTo>
                    <a:pt x="390" y="372"/>
                  </a:lnTo>
                  <a:lnTo>
                    <a:pt x="382" y="370"/>
                  </a:lnTo>
                  <a:lnTo>
                    <a:pt x="380" y="370"/>
                  </a:lnTo>
                  <a:lnTo>
                    <a:pt x="380" y="372"/>
                  </a:lnTo>
                  <a:lnTo>
                    <a:pt x="378" y="374"/>
                  </a:lnTo>
                  <a:lnTo>
                    <a:pt x="376" y="376"/>
                  </a:lnTo>
                  <a:close/>
                  <a:moveTo>
                    <a:pt x="414" y="382"/>
                  </a:moveTo>
                  <a:lnTo>
                    <a:pt x="414" y="382"/>
                  </a:lnTo>
                  <a:lnTo>
                    <a:pt x="416" y="380"/>
                  </a:lnTo>
                  <a:lnTo>
                    <a:pt x="416" y="380"/>
                  </a:lnTo>
                  <a:lnTo>
                    <a:pt x="414" y="380"/>
                  </a:lnTo>
                  <a:lnTo>
                    <a:pt x="414" y="382"/>
                  </a:lnTo>
                  <a:close/>
                  <a:moveTo>
                    <a:pt x="416" y="344"/>
                  </a:moveTo>
                  <a:lnTo>
                    <a:pt x="414" y="348"/>
                  </a:lnTo>
                  <a:lnTo>
                    <a:pt x="414" y="350"/>
                  </a:lnTo>
                  <a:lnTo>
                    <a:pt x="416" y="350"/>
                  </a:lnTo>
                  <a:lnTo>
                    <a:pt x="418" y="352"/>
                  </a:lnTo>
                  <a:lnTo>
                    <a:pt x="420" y="354"/>
                  </a:lnTo>
                  <a:lnTo>
                    <a:pt x="422" y="354"/>
                  </a:lnTo>
                  <a:lnTo>
                    <a:pt x="424" y="354"/>
                  </a:lnTo>
                  <a:lnTo>
                    <a:pt x="426" y="352"/>
                  </a:lnTo>
                  <a:lnTo>
                    <a:pt x="428" y="350"/>
                  </a:lnTo>
                  <a:lnTo>
                    <a:pt x="428" y="348"/>
                  </a:lnTo>
                  <a:lnTo>
                    <a:pt x="428" y="346"/>
                  </a:lnTo>
                  <a:lnTo>
                    <a:pt x="422" y="342"/>
                  </a:lnTo>
                  <a:lnTo>
                    <a:pt x="420" y="344"/>
                  </a:lnTo>
                  <a:lnTo>
                    <a:pt x="416" y="344"/>
                  </a:lnTo>
                  <a:close/>
                  <a:moveTo>
                    <a:pt x="440" y="342"/>
                  </a:moveTo>
                  <a:lnTo>
                    <a:pt x="440" y="342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0" y="340"/>
                  </a:lnTo>
                  <a:lnTo>
                    <a:pt x="440" y="342"/>
                  </a:lnTo>
                  <a:close/>
                  <a:moveTo>
                    <a:pt x="428" y="328"/>
                  </a:moveTo>
                  <a:lnTo>
                    <a:pt x="428" y="330"/>
                  </a:lnTo>
                  <a:lnTo>
                    <a:pt x="428" y="334"/>
                  </a:lnTo>
                  <a:lnTo>
                    <a:pt x="428" y="33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32" y="334"/>
                  </a:lnTo>
                  <a:lnTo>
                    <a:pt x="434" y="332"/>
                  </a:lnTo>
                  <a:lnTo>
                    <a:pt x="434" y="330"/>
                  </a:lnTo>
                  <a:lnTo>
                    <a:pt x="430" y="328"/>
                  </a:lnTo>
                  <a:lnTo>
                    <a:pt x="428" y="328"/>
                  </a:lnTo>
                  <a:close/>
                  <a:moveTo>
                    <a:pt x="444" y="320"/>
                  </a:moveTo>
                  <a:lnTo>
                    <a:pt x="444" y="324"/>
                  </a:lnTo>
                  <a:lnTo>
                    <a:pt x="444" y="328"/>
                  </a:lnTo>
                  <a:lnTo>
                    <a:pt x="444" y="328"/>
                  </a:lnTo>
                  <a:lnTo>
                    <a:pt x="446" y="330"/>
                  </a:lnTo>
                  <a:lnTo>
                    <a:pt x="448" y="330"/>
                  </a:lnTo>
                  <a:lnTo>
                    <a:pt x="452" y="330"/>
                  </a:lnTo>
                  <a:lnTo>
                    <a:pt x="452" y="330"/>
                  </a:lnTo>
                  <a:lnTo>
                    <a:pt x="452" y="332"/>
                  </a:lnTo>
                  <a:lnTo>
                    <a:pt x="454" y="332"/>
                  </a:lnTo>
                  <a:lnTo>
                    <a:pt x="456" y="330"/>
                  </a:lnTo>
                  <a:lnTo>
                    <a:pt x="456" y="328"/>
                  </a:lnTo>
                  <a:lnTo>
                    <a:pt x="456" y="326"/>
                  </a:lnTo>
                  <a:lnTo>
                    <a:pt x="456" y="324"/>
                  </a:lnTo>
                  <a:lnTo>
                    <a:pt x="454" y="326"/>
                  </a:lnTo>
                  <a:lnTo>
                    <a:pt x="454" y="328"/>
                  </a:lnTo>
                  <a:lnTo>
                    <a:pt x="454" y="326"/>
                  </a:lnTo>
                  <a:lnTo>
                    <a:pt x="452" y="324"/>
                  </a:lnTo>
                  <a:lnTo>
                    <a:pt x="452" y="322"/>
                  </a:lnTo>
                  <a:lnTo>
                    <a:pt x="450" y="320"/>
                  </a:lnTo>
                  <a:lnTo>
                    <a:pt x="452" y="320"/>
                  </a:lnTo>
                  <a:lnTo>
                    <a:pt x="452" y="320"/>
                  </a:lnTo>
                  <a:lnTo>
                    <a:pt x="452" y="318"/>
                  </a:lnTo>
                  <a:lnTo>
                    <a:pt x="450" y="316"/>
                  </a:lnTo>
                  <a:lnTo>
                    <a:pt x="448" y="318"/>
                  </a:lnTo>
                  <a:lnTo>
                    <a:pt x="448" y="318"/>
                  </a:lnTo>
                  <a:lnTo>
                    <a:pt x="446" y="318"/>
                  </a:lnTo>
                  <a:lnTo>
                    <a:pt x="444" y="320"/>
                  </a:lnTo>
                  <a:close/>
                  <a:moveTo>
                    <a:pt x="448" y="280"/>
                  </a:moveTo>
                  <a:lnTo>
                    <a:pt x="446" y="282"/>
                  </a:lnTo>
                  <a:lnTo>
                    <a:pt x="446" y="282"/>
                  </a:lnTo>
                  <a:lnTo>
                    <a:pt x="448" y="284"/>
                  </a:lnTo>
                  <a:lnTo>
                    <a:pt x="448" y="286"/>
                  </a:lnTo>
                  <a:lnTo>
                    <a:pt x="446" y="286"/>
                  </a:lnTo>
                  <a:lnTo>
                    <a:pt x="446" y="290"/>
                  </a:lnTo>
                  <a:lnTo>
                    <a:pt x="448" y="292"/>
                  </a:lnTo>
                  <a:lnTo>
                    <a:pt x="448" y="296"/>
                  </a:lnTo>
                  <a:lnTo>
                    <a:pt x="448" y="298"/>
                  </a:lnTo>
                  <a:lnTo>
                    <a:pt x="448" y="302"/>
                  </a:lnTo>
                  <a:lnTo>
                    <a:pt x="448" y="302"/>
                  </a:lnTo>
                  <a:lnTo>
                    <a:pt x="448" y="302"/>
                  </a:lnTo>
                  <a:lnTo>
                    <a:pt x="448" y="298"/>
                  </a:lnTo>
                  <a:lnTo>
                    <a:pt x="450" y="296"/>
                  </a:lnTo>
                  <a:lnTo>
                    <a:pt x="450" y="292"/>
                  </a:lnTo>
                  <a:lnTo>
                    <a:pt x="448" y="290"/>
                  </a:lnTo>
                  <a:lnTo>
                    <a:pt x="448" y="286"/>
                  </a:lnTo>
                  <a:lnTo>
                    <a:pt x="448" y="284"/>
                  </a:lnTo>
                  <a:lnTo>
                    <a:pt x="448" y="282"/>
                  </a:lnTo>
                  <a:lnTo>
                    <a:pt x="448" y="280"/>
                  </a:lnTo>
                  <a:close/>
                  <a:moveTo>
                    <a:pt x="428" y="286"/>
                  </a:moveTo>
                  <a:lnTo>
                    <a:pt x="428" y="288"/>
                  </a:lnTo>
                  <a:lnTo>
                    <a:pt x="428" y="288"/>
                  </a:lnTo>
                  <a:lnTo>
                    <a:pt x="432" y="288"/>
                  </a:lnTo>
                  <a:lnTo>
                    <a:pt x="434" y="286"/>
                  </a:lnTo>
                  <a:lnTo>
                    <a:pt x="432" y="286"/>
                  </a:lnTo>
                  <a:lnTo>
                    <a:pt x="430" y="286"/>
                  </a:lnTo>
                  <a:lnTo>
                    <a:pt x="428" y="286"/>
                  </a:lnTo>
                  <a:close/>
                  <a:moveTo>
                    <a:pt x="426" y="282"/>
                  </a:moveTo>
                  <a:lnTo>
                    <a:pt x="428" y="284"/>
                  </a:lnTo>
                  <a:lnTo>
                    <a:pt x="428" y="282"/>
                  </a:lnTo>
                  <a:lnTo>
                    <a:pt x="428" y="282"/>
                  </a:lnTo>
                  <a:lnTo>
                    <a:pt x="426" y="282"/>
                  </a:lnTo>
                  <a:lnTo>
                    <a:pt x="426" y="282"/>
                  </a:lnTo>
                  <a:close/>
                  <a:moveTo>
                    <a:pt x="442" y="242"/>
                  </a:moveTo>
                  <a:lnTo>
                    <a:pt x="444" y="244"/>
                  </a:lnTo>
                  <a:lnTo>
                    <a:pt x="446" y="246"/>
                  </a:lnTo>
                  <a:lnTo>
                    <a:pt x="448" y="246"/>
                  </a:lnTo>
                  <a:lnTo>
                    <a:pt x="446" y="244"/>
                  </a:lnTo>
                  <a:lnTo>
                    <a:pt x="446" y="244"/>
                  </a:lnTo>
                  <a:lnTo>
                    <a:pt x="444" y="240"/>
                  </a:lnTo>
                  <a:lnTo>
                    <a:pt x="442" y="240"/>
                  </a:lnTo>
                  <a:lnTo>
                    <a:pt x="442" y="242"/>
                  </a:lnTo>
                  <a:close/>
                  <a:moveTo>
                    <a:pt x="458" y="252"/>
                  </a:moveTo>
                  <a:lnTo>
                    <a:pt x="458" y="252"/>
                  </a:lnTo>
                  <a:lnTo>
                    <a:pt x="460" y="252"/>
                  </a:lnTo>
                  <a:lnTo>
                    <a:pt x="460" y="252"/>
                  </a:lnTo>
                  <a:lnTo>
                    <a:pt x="460" y="250"/>
                  </a:lnTo>
                  <a:lnTo>
                    <a:pt x="460" y="248"/>
                  </a:lnTo>
                  <a:lnTo>
                    <a:pt x="462" y="246"/>
                  </a:lnTo>
                  <a:lnTo>
                    <a:pt x="462" y="244"/>
                  </a:lnTo>
                  <a:lnTo>
                    <a:pt x="458" y="246"/>
                  </a:lnTo>
                  <a:lnTo>
                    <a:pt x="458" y="248"/>
                  </a:lnTo>
                  <a:lnTo>
                    <a:pt x="458" y="252"/>
                  </a:lnTo>
                  <a:close/>
                  <a:moveTo>
                    <a:pt x="450" y="238"/>
                  </a:moveTo>
                  <a:lnTo>
                    <a:pt x="450" y="238"/>
                  </a:lnTo>
                  <a:lnTo>
                    <a:pt x="452" y="238"/>
                  </a:lnTo>
                  <a:lnTo>
                    <a:pt x="452" y="234"/>
                  </a:lnTo>
                  <a:lnTo>
                    <a:pt x="452" y="232"/>
                  </a:lnTo>
                  <a:lnTo>
                    <a:pt x="452" y="234"/>
                  </a:lnTo>
                  <a:lnTo>
                    <a:pt x="450" y="238"/>
                  </a:lnTo>
                  <a:close/>
                  <a:moveTo>
                    <a:pt x="452" y="228"/>
                  </a:moveTo>
                  <a:lnTo>
                    <a:pt x="452" y="230"/>
                  </a:lnTo>
                  <a:lnTo>
                    <a:pt x="452" y="230"/>
                  </a:lnTo>
                  <a:lnTo>
                    <a:pt x="452" y="230"/>
                  </a:lnTo>
                  <a:lnTo>
                    <a:pt x="454" y="228"/>
                  </a:lnTo>
                  <a:lnTo>
                    <a:pt x="452" y="228"/>
                  </a:lnTo>
                  <a:close/>
                  <a:moveTo>
                    <a:pt x="462" y="202"/>
                  </a:moveTo>
                  <a:lnTo>
                    <a:pt x="464" y="204"/>
                  </a:lnTo>
                  <a:lnTo>
                    <a:pt x="464" y="204"/>
                  </a:lnTo>
                  <a:lnTo>
                    <a:pt x="466" y="202"/>
                  </a:lnTo>
                  <a:lnTo>
                    <a:pt x="466" y="200"/>
                  </a:lnTo>
                  <a:lnTo>
                    <a:pt x="466" y="198"/>
                  </a:lnTo>
                  <a:lnTo>
                    <a:pt x="468" y="196"/>
                  </a:lnTo>
                  <a:lnTo>
                    <a:pt x="466" y="196"/>
                  </a:lnTo>
                  <a:lnTo>
                    <a:pt x="464" y="196"/>
                  </a:lnTo>
                  <a:lnTo>
                    <a:pt x="464" y="198"/>
                  </a:lnTo>
                  <a:lnTo>
                    <a:pt x="462" y="202"/>
                  </a:lnTo>
                  <a:close/>
                  <a:moveTo>
                    <a:pt x="456" y="166"/>
                  </a:moveTo>
                  <a:lnTo>
                    <a:pt x="456" y="166"/>
                  </a:lnTo>
                  <a:lnTo>
                    <a:pt x="456" y="164"/>
                  </a:lnTo>
                  <a:lnTo>
                    <a:pt x="460" y="164"/>
                  </a:lnTo>
                  <a:lnTo>
                    <a:pt x="462" y="162"/>
                  </a:lnTo>
                  <a:lnTo>
                    <a:pt x="462" y="160"/>
                  </a:lnTo>
                  <a:lnTo>
                    <a:pt x="460" y="158"/>
                  </a:lnTo>
                  <a:lnTo>
                    <a:pt x="456" y="160"/>
                  </a:lnTo>
                  <a:lnTo>
                    <a:pt x="456" y="164"/>
                  </a:lnTo>
                  <a:lnTo>
                    <a:pt x="456" y="166"/>
                  </a:lnTo>
                  <a:close/>
                  <a:moveTo>
                    <a:pt x="480" y="98"/>
                  </a:moveTo>
                  <a:lnTo>
                    <a:pt x="482" y="96"/>
                  </a:lnTo>
                  <a:lnTo>
                    <a:pt x="482" y="94"/>
                  </a:lnTo>
                  <a:lnTo>
                    <a:pt x="482" y="90"/>
                  </a:lnTo>
                  <a:lnTo>
                    <a:pt x="482" y="88"/>
                  </a:lnTo>
                  <a:lnTo>
                    <a:pt x="482" y="86"/>
                  </a:lnTo>
                  <a:lnTo>
                    <a:pt x="480" y="88"/>
                  </a:lnTo>
                  <a:lnTo>
                    <a:pt x="480" y="90"/>
                  </a:lnTo>
                  <a:lnTo>
                    <a:pt x="480" y="90"/>
                  </a:lnTo>
                  <a:lnTo>
                    <a:pt x="480" y="92"/>
                  </a:lnTo>
                  <a:lnTo>
                    <a:pt x="480" y="94"/>
                  </a:lnTo>
                  <a:lnTo>
                    <a:pt x="480" y="98"/>
                  </a:lnTo>
                  <a:close/>
                  <a:moveTo>
                    <a:pt x="474" y="106"/>
                  </a:moveTo>
                  <a:lnTo>
                    <a:pt x="474" y="106"/>
                  </a:lnTo>
                  <a:lnTo>
                    <a:pt x="474" y="104"/>
                  </a:lnTo>
                  <a:lnTo>
                    <a:pt x="476" y="100"/>
                  </a:lnTo>
                  <a:lnTo>
                    <a:pt x="474" y="98"/>
                  </a:lnTo>
                  <a:lnTo>
                    <a:pt x="472" y="100"/>
                  </a:lnTo>
                  <a:lnTo>
                    <a:pt x="472" y="102"/>
                  </a:lnTo>
                  <a:lnTo>
                    <a:pt x="474" y="106"/>
                  </a:lnTo>
                  <a:close/>
                  <a:moveTo>
                    <a:pt x="470" y="98"/>
                  </a:moveTo>
                  <a:lnTo>
                    <a:pt x="470" y="100"/>
                  </a:lnTo>
                  <a:lnTo>
                    <a:pt x="472" y="98"/>
                  </a:lnTo>
                  <a:lnTo>
                    <a:pt x="472" y="94"/>
                  </a:lnTo>
                  <a:lnTo>
                    <a:pt x="472" y="94"/>
                  </a:lnTo>
                  <a:lnTo>
                    <a:pt x="472" y="92"/>
                  </a:lnTo>
                  <a:lnTo>
                    <a:pt x="472" y="90"/>
                  </a:lnTo>
                  <a:lnTo>
                    <a:pt x="470" y="92"/>
                  </a:lnTo>
                  <a:lnTo>
                    <a:pt x="468" y="94"/>
                  </a:lnTo>
                  <a:lnTo>
                    <a:pt x="470" y="96"/>
                  </a:lnTo>
                  <a:lnTo>
                    <a:pt x="470" y="98"/>
                  </a:lnTo>
                  <a:close/>
                  <a:moveTo>
                    <a:pt x="340" y="8"/>
                  </a:moveTo>
                  <a:lnTo>
                    <a:pt x="340" y="8"/>
                  </a:lnTo>
                  <a:lnTo>
                    <a:pt x="342" y="8"/>
                  </a:lnTo>
                  <a:lnTo>
                    <a:pt x="342" y="6"/>
                  </a:lnTo>
                  <a:lnTo>
                    <a:pt x="340" y="4"/>
                  </a:lnTo>
                  <a:lnTo>
                    <a:pt x="340" y="4"/>
                  </a:lnTo>
                  <a:lnTo>
                    <a:pt x="338" y="6"/>
                  </a:lnTo>
                  <a:lnTo>
                    <a:pt x="340" y="8"/>
                  </a:lnTo>
                  <a:close/>
                  <a:moveTo>
                    <a:pt x="340" y="12"/>
                  </a:moveTo>
                  <a:lnTo>
                    <a:pt x="340" y="14"/>
                  </a:lnTo>
                  <a:lnTo>
                    <a:pt x="342" y="14"/>
                  </a:lnTo>
                  <a:lnTo>
                    <a:pt x="344" y="12"/>
                  </a:lnTo>
                  <a:lnTo>
                    <a:pt x="344" y="10"/>
                  </a:lnTo>
                  <a:lnTo>
                    <a:pt x="342" y="10"/>
                  </a:lnTo>
                  <a:lnTo>
                    <a:pt x="340" y="10"/>
                  </a:lnTo>
                  <a:lnTo>
                    <a:pt x="340" y="12"/>
                  </a:lnTo>
                  <a:close/>
                  <a:moveTo>
                    <a:pt x="330" y="12"/>
                  </a:moveTo>
                  <a:lnTo>
                    <a:pt x="332" y="16"/>
                  </a:lnTo>
                  <a:lnTo>
                    <a:pt x="332" y="16"/>
                  </a:lnTo>
                  <a:lnTo>
                    <a:pt x="334" y="16"/>
                  </a:lnTo>
                  <a:lnTo>
                    <a:pt x="334" y="14"/>
                  </a:lnTo>
                  <a:lnTo>
                    <a:pt x="336" y="14"/>
                  </a:lnTo>
                  <a:lnTo>
                    <a:pt x="332" y="12"/>
                  </a:lnTo>
                  <a:lnTo>
                    <a:pt x="332" y="10"/>
                  </a:lnTo>
                  <a:lnTo>
                    <a:pt x="330" y="8"/>
                  </a:lnTo>
                  <a:lnTo>
                    <a:pt x="330" y="8"/>
                  </a:lnTo>
                  <a:lnTo>
                    <a:pt x="330" y="10"/>
                  </a:lnTo>
                  <a:lnTo>
                    <a:pt x="330" y="12"/>
                  </a:lnTo>
                  <a:lnTo>
                    <a:pt x="330" y="12"/>
                  </a:lnTo>
                  <a:close/>
                  <a:moveTo>
                    <a:pt x="324" y="14"/>
                  </a:moveTo>
                  <a:lnTo>
                    <a:pt x="324" y="16"/>
                  </a:lnTo>
                  <a:lnTo>
                    <a:pt x="324" y="18"/>
                  </a:lnTo>
                  <a:lnTo>
                    <a:pt x="326" y="16"/>
                  </a:lnTo>
                  <a:lnTo>
                    <a:pt x="326" y="16"/>
                  </a:lnTo>
                  <a:lnTo>
                    <a:pt x="324" y="14"/>
                  </a:lnTo>
                  <a:lnTo>
                    <a:pt x="324" y="14"/>
                  </a:lnTo>
                  <a:close/>
                  <a:moveTo>
                    <a:pt x="286" y="24"/>
                  </a:moveTo>
                  <a:lnTo>
                    <a:pt x="288" y="28"/>
                  </a:lnTo>
                  <a:lnTo>
                    <a:pt x="290" y="28"/>
                  </a:lnTo>
                  <a:lnTo>
                    <a:pt x="292" y="30"/>
                  </a:lnTo>
                  <a:lnTo>
                    <a:pt x="294" y="32"/>
                  </a:lnTo>
                  <a:lnTo>
                    <a:pt x="296" y="28"/>
                  </a:lnTo>
                  <a:lnTo>
                    <a:pt x="296" y="26"/>
                  </a:lnTo>
                  <a:lnTo>
                    <a:pt x="296" y="26"/>
                  </a:lnTo>
                  <a:lnTo>
                    <a:pt x="296" y="24"/>
                  </a:lnTo>
                  <a:lnTo>
                    <a:pt x="294" y="24"/>
                  </a:lnTo>
                  <a:lnTo>
                    <a:pt x="292" y="20"/>
                  </a:lnTo>
                  <a:lnTo>
                    <a:pt x="290" y="20"/>
                  </a:lnTo>
                  <a:lnTo>
                    <a:pt x="290" y="22"/>
                  </a:lnTo>
                  <a:lnTo>
                    <a:pt x="290" y="24"/>
                  </a:lnTo>
                  <a:lnTo>
                    <a:pt x="290" y="24"/>
                  </a:lnTo>
                  <a:lnTo>
                    <a:pt x="288" y="26"/>
                  </a:lnTo>
                  <a:lnTo>
                    <a:pt x="288" y="24"/>
                  </a:lnTo>
                  <a:lnTo>
                    <a:pt x="286" y="24"/>
                  </a:lnTo>
                  <a:close/>
                  <a:moveTo>
                    <a:pt x="284" y="26"/>
                  </a:moveTo>
                  <a:lnTo>
                    <a:pt x="286" y="30"/>
                  </a:lnTo>
                  <a:lnTo>
                    <a:pt x="286" y="30"/>
                  </a:lnTo>
                  <a:lnTo>
                    <a:pt x="288" y="28"/>
                  </a:lnTo>
                  <a:lnTo>
                    <a:pt x="286" y="26"/>
                  </a:lnTo>
                  <a:lnTo>
                    <a:pt x="284" y="26"/>
                  </a:lnTo>
                  <a:close/>
                  <a:moveTo>
                    <a:pt x="272" y="26"/>
                  </a:moveTo>
                  <a:lnTo>
                    <a:pt x="272" y="28"/>
                  </a:lnTo>
                  <a:lnTo>
                    <a:pt x="276" y="28"/>
                  </a:lnTo>
                  <a:lnTo>
                    <a:pt x="276" y="30"/>
                  </a:lnTo>
                  <a:lnTo>
                    <a:pt x="278" y="30"/>
                  </a:lnTo>
                  <a:lnTo>
                    <a:pt x="278" y="28"/>
                  </a:lnTo>
                  <a:lnTo>
                    <a:pt x="278" y="28"/>
                  </a:lnTo>
                  <a:lnTo>
                    <a:pt x="276" y="26"/>
                  </a:lnTo>
                  <a:lnTo>
                    <a:pt x="276" y="24"/>
                  </a:lnTo>
                  <a:lnTo>
                    <a:pt x="274" y="24"/>
                  </a:lnTo>
                  <a:lnTo>
                    <a:pt x="272" y="26"/>
                  </a:lnTo>
                  <a:lnTo>
                    <a:pt x="272" y="26"/>
                  </a:lnTo>
                  <a:close/>
                  <a:moveTo>
                    <a:pt x="266" y="50"/>
                  </a:moveTo>
                  <a:lnTo>
                    <a:pt x="266" y="50"/>
                  </a:lnTo>
                  <a:lnTo>
                    <a:pt x="268" y="50"/>
                  </a:lnTo>
                  <a:lnTo>
                    <a:pt x="268" y="48"/>
                  </a:lnTo>
                  <a:lnTo>
                    <a:pt x="268" y="46"/>
                  </a:lnTo>
                  <a:lnTo>
                    <a:pt x="266" y="42"/>
                  </a:lnTo>
                  <a:lnTo>
                    <a:pt x="264" y="40"/>
                  </a:lnTo>
                  <a:lnTo>
                    <a:pt x="262" y="42"/>
                  </a:lnTo>
                  <a:lnTo>
                    <a:pt x="262" y="42"/>
                  </a:lnTo>
                  <a:lnTo>
                    <a:pt x="264" y="44"/>
                  </a:lnTo>
                  <a:lnTo>
                    <a:pt x="264" y="48"/>
                  </a:lnTo>
                  <a:lnTo>
                    <a:pt x="266" y="50"/>
                  </a:lnTo>
                  <a:close/>
                  <a:moveTo>
                    <a:pt x="268" y="72"/>
                  </a:moveTo>
                  <a:lnTo>
                    <a:pt x="272" y="72"/>
                  </a:lnTo>
                  <a:lnTo>
                    <a:pt x="272" y="72"/>
                  </a:lnTo>
                  <a:lnTo>
                    <a:pt x="272" y="70"/>
                  </a:lnTo>
                  <a:lnTo>
                    <a:pt x="270" y="68"/>
                  </a:lnTo>
                  <a:lnTo>
                    <a:pt x="270" y="66"/>
                  </a:lnTo>
                  <a:lnTo>
                    <a:pt x="270" y="66"/>
                  </a:lnTo>
                  <a:lnTo>
                    <a:pt x="268" y="66"/>
                  </a:lnTo>
                  <a:lnTo>
                    <a:pt x="266" y="68"/>
                  </a:lnTo>
                  <a:lnTo>
                    <a:pt x="266" y="70"/>
                  </a:lnTo>
                  <a:lnTo>
                    <a:pt x="268" y="72"/>
                  </a:lnTo>
                  <a:lnTo>
                    <a:pt x="268" y="72"/>
                  </a:lnTo>
                  <a:close/>
                  <a:moveTo>
                    <a:pt x="268" y="76"/>
                  </a:moveTo>
                  <a:lnTo>
                    <a:pt x="268" y="78"/>
                  </a:lnTo>
                  <a:lnTo>
                    <a:pt x="268" y="80"/>
                  </a:lnTo>
                  <a:lnTo>
                    <a:pt x="268" y="82"/>
                  </a:lnTo>
                  <a:lnTo>
                    <a:pt x="272" y="84"/>
                  </a:lnTo>
                  <a:lnTo>
                    <a:pt x="274" y="84"/>
                  </a:lnTo>
                  <a:lnTo>
                    <a:pt x="274" y="78"/>
                  </a:lnTo>
                  <a:lnTo>
                    <a:pt x="272" y="76"/>
                  </a:lnTo>
                  <a:lnTo>
                    <a:pt x="270" y="76"/>
                  </a:lnTo>
                  <a:lnTo>
                    <a:pt x="268" y="76"/>
                  </a:lnTo>
                  <a:close/>
                  <a:moveTo>
                    <a:pt x="234" y="52"/>
                  </a:moveTo>
                  <a:lnTo>
                    <a:pt x="234" y="50"/>
                  </a:lnTo>
                  <a:lnTo>
                    <a:pt x="234" y="50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48"/>
                  </a:lnTo>
                  <a:lnTo>
                    <a:pt x="232" y="50"/>
                  </a:lnTo>
                  <a:lnTo>
                    <a:pt x="234" y="52"/>
                  </a:lnTo>
                  <a:close/>
                  <a:moveTo>
                    <a:pt x="228" y="68"/>
                  </a:moveTo>
                  <a:lnTo>
                    <a:pt x="230" y="68"/>
                  </a:lnTo>
                  <a:lnTo>
                    <a:pt x="232" y="66"/>
                  </a:lnTo>
                  <a:lnTo>
                    <a:pt x="230" y="62"/>
                  </a:lnTo>
                  <a:lnTo>
                    <a:pt x="228" y="60"/>
                  </a:lnTo>
                  <a:lnTo>
                    <a:pt x="228" y="56"/>
                  </a:lnTo>
                  <a:lnTo>
                    <a:pt x="228" y="52"/>
                  </a:lnTo>
                  <a:lnTo>
                    <a:pt x="230" y="48"/>
                  </a:lnTo>
                  <a:lnTo>
                    <a:pt x="228" y="46"/>
                  </a:lnTo>
                  <a:lnTo>
                    <a:pt x="228" y="42"/>
                  </a:lnTo>
                  <a:lnTo>
                    <a:pt x="228" y="40"/>
                  </a:lnTo>
                  <a:lnTo>
                    <a:pt x="226" y="42"/>
                  </a:lnTo>
                  <a:lnTo>
                    <a:pt x="226" y="50"/>
                  </a:lnTo>
                  <a:lnTo>
                    <a:pt x="224" y="52"/>
                  </a:lnTo>
                  <a:lnTo>
                    <a:pt x="224" y="54"/>
                  </a:lnTo>
                  <a:lnTo>
                    <a:pt x="226" y="60"/>
                  </a:lnTo>
                  <a:lnTo>
                    <a:pt x="226" y="64"/>
                  </a:lnTo>
                  <a:lnTo>
                    <a:pt x="228" y="68"/>
                  </a:lnTo>
                  <a:close/>
                  <a:moveTo>
                    <a:pt x="96" y="88"/>
                  </a:moveTo>
                  <a:lnTo>
                    <a:pt x="98" y="88"/>
                  </a:lnTo>
                  <a:lnTo>
                    <a:pt x="98" y="90"/>
                  </a:lnTo>
                  <a:lnTo>
                    <a:pt x="100" y="92"/>
                  </a:lnTo>
                  <a:lnTo>
                    <a:pt x="100" y="88"/>
                  </a:lnTo>
                  <a:lnTo>
                    <a:pt x="98" y="88"/>
                  </a:lnTo>
                  <a:lnTo>
                    <a:pt x="96" y="88"/>
                  </a:lnTo>
                  <a:close/>
                  <a:moveTo>
                    <a:pt x="12" y="194"/>
                  </a:moveTo>
                  <a:lnTo>
                    <a:pt x="14" y="196"/>
                  </a:lnTo>
                  <a:lnTo>
                    <a:pt x="18" y="196"/>
                  </a:lnTo>
                  <a:lnTo>
                    <a:pt x="20" y="198"/>
                  </a:lnTo>
                  <a:lnTo>
                    <a:pt x="22" y="198"/>
                  </a:lnTo>
                  <a:lnTo>
                    <a:pt x="20" y="196"/>
                  </a:lnTo>
                  <a:lnTo>
                    <a:pt x="18" y="196"/>
                  </a:lnTo>
                  <a:lnTo>
                    <a:pt x="16" y="194"/>
                  </a:lnTo>
                  <a:lnTo>
                    <a:pt x="14" y="194"/>
                  </a:lnTo>
                  <a:lnTo>
                    <a:pt x="12" y="194"/>
                  </a:lnTo>
                  <a:lnTo>
                    <a:pt x="12" y="194"/>
                  </a:lnTo>
                  <a:close/>
                  <a:moveTo>
                    <a:pt x="0" y="196"/>
                  </a:moveTo>
                  <a:lnTo>
                    <a:pt x="4" y="198"/>
                  </a:lnTo>
                  <a:lnTo>
                    <a:pt x="6" y="198"/>
                  </a:lnTo>
                  <a:lnTo>
                    <a:pt x="8" y="198"/>
                  </a:lnTo>
                  <a:lnTo>
                    <a:pt x="10" y="198"/>
                  </a:lnTo>
                  <a:lnTo>
                    <a:pt x="8" y="196"/>
                  </a:lnTo>
                  <a:lnTo>
                    <a:pt x="4" y="194"/>
                  </a:lnTo>
                  <a:lnTo>
                    <a:pt x="2" y="194"/>
                  </a:lnTo>
                  <a:lnTo>
                    <a:pt x="0" y="196"/>
                  </a:lnTo>
                  <a:close/>
                  <a:moveTo>
                    <a:pt x="94" y="296"/>
                  </a:moveTo>
                  <a:lnTo>
                    <a:pt x="94" y="298"/>
                  </a:lnTo>
                  <a:lnTo>
                    <a:pt x="94" y="300"/>
                  </a:lnTo>
                  <a:lnTo>
                    <a:pt x="96" y="298"/>
                  </a:lnTo>
                  <a:lnTo>
                    <a:pt x="96" y="296"/>
                  </a:lnTo>
                  <a:lnTo>
                    <a:pt x="94" y="296"/>
                  </a:lnTo>
                  <a:close/>
                  <a:moveTo>
                    <a:pt x="94" y="308"/>
                  </a:moveTo>
                  <a:lnTo>
                    <a:pt x="96" y="308"/>
                  </a:lnTo>
                  <a:lnTo>
                    <a:pt x="98" y="308"/>
                  </a:lnTo>
                  <a:lnTo>
                    <a:pt x="102" y="308"/>
                  </a:lnTo>
                  <a:lnTo>
                    <a:pt x="104" y="310"/>
                  </a:lnTo>
                  <a:lnTo>
                    <a:pt x="104" y="310"/>
                  </a:lnTo>
                  <a:lnTo>
                    <a:pt x="106" y="308"/>
                  </a:lnTo>
                  <a:lnTo>
                    <a:pt x="104" y="306"/>
                  </a:lnTo>
                  <a:lnTo>
                    <a:pt x="100" y="306"/>
                  </a:lnTo>
                  <a:lnTo>
                    <a:pt x="100" y="306"/>
                  </a:lnTo>
                  <a:lnTo>
                    <a:pt x="96" y="306"/>
                  </a:lnTo>
                  <a:lnTo>
                    <a:pt x="96" y="306"/>
                  </a:lnTo>
                  <a:lnTo>
                    <a:pt x="94" y="306"/>
                  </a:lnTo>
                  <a:lnTo>
                    <a:pt x="94" y="308"/>
                  </a:lnTo>
                  <a:close/>
                  <a:moveTo>
                    <a:pt x="98" y="312"/>
                  </a:moveTo>
                  <a:lnTo>
                    <a:pt x="98" y="312"/>
                  </a:lnTo>
                  <a:lnTo>
                    <a:pt x="100" y="312"/>
                  </a:lnTo>
                  <a:lnTo>
                    <a:pt x="100" y="310"/>
                  </a:lnTo>
                  <a:lnTo>
                    <a:pt x="98" y="312"/>
                  </a:lnTo>
                  <a:close/>
                  <a:moveTo>
                    <a:pt x="98" y="328"/>
                  </a:moveTo>
                  <a:lnTo>
                    <a:pt x="100" y="328"/>
                  </a:lnTo>
                  <a:lnTo>
                    <a:pt x="100" y="328"/>
                  </a:lnTo>
                  <a:lnTo>
                    <a:pt x="102" y="330"/>
                  </a:lnTo>
                  <a:lnTo>
                    <a:pt x="104" y="328"/>
                  </a:lnTo>
                  <a:lnTo>
                    <a:pt x="102" y="328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8" y="328"/>
                  </a:lnTo>
                  <a:close/>
                  <a:moveTo>
                    <a:pt x="96" y="332"/>
                  </a:moveTo>
                  <a:lnTo>
                    <a:pt x="96" y="334"/>
                  </a:lnTo>
                  <a:lnTo>
                    <a:pt x="98" y="334"/>
                  </a:lnTo>
                  <a:lnTo>
                    <a:pt x="100" y="334"/>
                  </a:lnTo>
                  <a:lnTo>
                    <a:pt x="98" y="332"/>
                  </a:lnTo>
                  <a:lnTo>
                    <a:pt x="96" y="332"/>
                  </a:lnTo>
                  <a:lnTo>
                    <a:pt x="96" y="332"/>
                  </a:lnTo>
                  <a:close/>
                  <a:moveTo>
                    <a:pt x="100" y="342"/>
                  </a:moveTo>
                  <a:lnTo>
                    <a:pt x="100" y="342"/>
                  </a:lnTo>
                  <a:lnTo>
                    <a:pt x="100" y="342"/>
                  </a:lnTo>
                  <a:lnTo>
                    <a:pt x="100" y="340"/>
                  </a:lnTo>
                  <a:lnTo>
                    <a:pt x="100" y="340"/>
                  </a:lnTo>
                  <a:lnTo>
                    <a:pt x="100" y="340"/>
                  </a:lnTo>
                  <a:lnTo>
                    <a:pt x="100" y="342"/>
                  </a:lnTo>
                  <a:close/>
                  <a:moveTo>
                    <a:pt x="102" y="346"/>
                  </a:moveTo>
                  <a:lnTo>
                    <a:pt x="104" y="346"/>
                  </a:lnTo>
                  <a:lnTo>
                    <a:pt x="104" y="346"/>
                  </a:lnTo>
                  <a:lnTo>
                    <a:pt x="104" y="346"/>
                  </a:lnTo>
                  <a:lnTo>
                    <a:pt x="102" y="346"/>
                  </a:lnTo>
                  <a:close/>
                  <a:moveTo>
                    <a:pt x="96" y="346"/>
                  </a:moveTo>
                  <a:lnTo>
                    <a:pt x="96" y="346"/>
                  </a:lnTo>
                  <a:lnTo>
                    <a:pt x="96" y="346"/>
                  </a:lnTo>
                  <a:lnTo>
                    <a:pt x="96" y="346"/>
                  </a:lnTo>
                  <a:lnTo>
                    <a:pt x="96" y="346"/>
                  </a:lnTo>
                  <a:close/>
                  <a:moveTo>
                    <a:pt x="100" y="346"/>
                  </a:moveTo>
                  <a:lnTo>
                    <a:pt x="100" y="346"/>
                  </a:lnTo>
                  <a:lnTo>
                    <a:pt x="100" y="346"/>
                  </a:lnTo>
                  <a:lnTo>
                    <a:pt x="100" y="346"/>
                  </a:lnTo>
                  <a:lnTo>
                    <a:pt x="100" y="346"/>
                  </a:lnTo>
                  <a:close/>
                  <a:moveTo>
                    <a:pt x="98" y="350"/>
                  </a:moveTo>
                  <a:lnTo>
                    <a:pt x="100" y="348"/>
                  </a:lnTo>
                  <a:lnTo>
                    <a:pt x="100" y="348"/>
                  </a:lnTo>
                  <a:lnTo>
                    <a:pt x="98" y="348"/>
                  </a:lnTo>
                  <a:lnTo>
                    <a:pt x="98" y="350"/>
                  </a:lnTo>
                  <a:close/>
                  <a:moveTo>
                    <a:pt x="100" y="354"/>
                  </a:moveTo>
                  <a:lnTo>
                    <a:pt x="100" y="352"/>
                  </a:lnTo>
                  <a:lnTo>
                    <a:pt x="100" y="352"/>
                  </a:lnTo>
                  <a:lnTo>
                    <a:pt x="98" y="352"/>
                  </a:lnTo>
                  <a:lnTo>
                    <a:pt x="98" y="354"/>
                  </a:lnTo>
                  <a:lnTo>
                    <a:pt x="100" y="354"/>
                  </a:lnTo>
                  <a:close/>
                  <a:moveTo>
                    <a:pt x="102" y="356"/>
                  </a:moveTo>
                  <a:lnTo>
                    <a:pt x="102" y="356"/>
                  </a:lnTo>
                  <a:lnTo>
                    <a:pt x="104" y="354"/>
                  </a:lnTo>
                  <a:lnTo>
                    <a:pt x="102" y="354"/>
                  </a:lnTo>
                  <a:lnTo>
                    <a:pt x="100" y="356"/>
                  </a:lnTo>
                  <a:lnTo>
                    <a:pt x="102" y="356"/>
                  </a:lnTo>
                  <a:lnTo>
                    <a:pt x="102" y="356"/>
                  </a:lnTo>
                  <a:close/>
                  <a:moveTo>
                    <a:pt x="94" y="362"/>
                  </a:moveTo>
                  <a:lnTo>
                    <a:pt x="96" y="360"/>
                  </a:lnTo>
                  <a:lnTo>
                    <a:pt x="96" y="360"/>
                  </a:lnTo>
                  <a:lnTo>
                    <a:pt x="96" y="360"/>
                  </a:lnTo>
                  <a:lnTo>
                    <a:pt x="94" y="360"/>
                  </a:lnTo>
                  <a:lnTo>
                    <a:pt x="94" y="362"/>
                  </a:lnTo>
                  <a:lnTo>
                    <a:pt x="94" y="362"/>
                  </a:lnTo>
                  <a:close/>
                  <a:moveTo>
                    <a:pt x="98" y="366"/>
                  </a:moveTo>
                  <a:lnTo>
                    <a:pt x="102" y="362"/>
                  </a:lnTo>
                  <a:lnTo>
                    <a:pt x="104" y="360"/>
                  </a:lnTo>
                  <a:lnTo>
                    <a:pt x="104" y="360"/>
                  </a:lnTo>
                  <a:lnTo>
                    <a:pt x="102" y="360"/>
                  </a:lnTo>
                  <a:lnTo>
                    <a:pt x="100" y="362"/>
                  </a:lnTo>
                  <a:lnTo>
                    <a:pt x="98" y="362"/>
                  </a:lnTo>
                  <a:lnTo>
                    <a:pt x="98" y="362"/>
                  </a:lnTo>
                  <a:lnTo>
                    <a:pt x="96" y="364"/>
                  </a:lnTo>
                  <a:lnTo>
                    <a:pt x="96" y="364"/>
                  </a:lnTo>
                  <a:lnTo>
                    <a:pt x="96" y="366"/>
                  </a:lnTo>
                  <a:lnTo>
                    <a:pt x="98" y="366"/>
                  </a:lnTo>
                  <a:lnTo>
                    <a:pt x="98" y="366"/>
                  </a:lnTo>
                  <a:close/>
                  <a:moveTo>
                    <a:pt x="102" y="364"/>
                  </a:moveTo>
                  <a:lnTo>
                    <a:pt x="102" y="364"/>
                  </a:lnTo>
                  <a:lnTo>
                    <a:pt x="104" y="364"/>
                  </a:lnTo>
                  <a:lnTo>
                    <a:pt x="104" y="364"/>
                  </a:lnTo>
                  <a:lnTo>
                    <a:pt x="102" y="364"/>
                  </a:lnTo>
                  <a:close/>
                  <a:moveTo>
                    <a:pt x="100" y="368"/>
                  </a:moveTo>
                  <a:lnTo>
                    <a:pt x="102" y="368"/>
                  </a:lnTo>
                  <a:lnTo>
                    <a:pt x="100" y="366"/>
                  </a:lnTo>
                  <a:lnTo>
                    <a:pt x="100" y="366"/>
                  </a:lnTo>
                  <a:lnTo>
                    <a:pt x="100" y="368"/>
                  </a:lnTo>
                  <a:close/>
                  <a:moveTo>
                    <a:pt x="96" y="368"/>
                  </a:moveTo>
                  <a:lnTo>
                    <a:pt x="98" y="368"/>
                  </a:lnTo>
                  <a:lnTo>
                    <a:pt x="96" y="366"/>
                  </a:lnTo>
                  <a:lnTo>
                    <a:pt x="96" y="368"/>
                  </a:lnTo>
                  <a:lnTo>
                    <a:pt x="96" y="368"/>
                  </a:lnTo>
                  <a:lnTo>
                    <a:pt x="96" y="368"/>
                  </a:lnTo>
                  <a:close/>
                  <a:moveTo>
                    <a:pt x="92" y="376"/>
                  </a:moveTo>
                  <a:lnTo>
                    <a:pt x="92" y="378"/>
                  </a:lnTo>
                  <a:lnTo>
                    <a:pt x="94" y="378"/>
                  </a:lnTo>
                  <a:lnTo>
                    <a:pt x="96" y="376"/>
                  </a:lnTo>
                  <a:lnTo>
                    <a:pt x="98" y="376"/>
                  </a:lnTo>
                  <a:lnTo>
                    <a:pt x="100" y="374"/>
                  </a:lnTo>
                  <a:lnTo>
                    <a:pt x="98" y="374"/>
                  </a:lnTo>
                  <a:lnTo>
                    <a:pt x="96" y="374"/>
                  </a:lnTo>
                  <a:lnTo>
                    <a:pt x="94" y="374"/>
                  </a:lnTo>
                  <a:lnTo>
                    <a:pt x="94" y="376"/>
                  </a:lnTo>
                  <a:lnTo>
                    <a:pt x="92" y="376"/>
                  </a:lnTo>
                  <a:lnTo>
                    <a:pt x="92" y="376"/>
                  </a:lnTo>
                  <a:close/>
                  <a:moveTo>
                    <a:pt x="90" y="384"/>
                  </a:moveTo>
                  <a:lnTo>
                    <a:pt x="92" y="386"/>
                  </a:lnTo>
                  <a:lnTo>
                    <a:pt x="92" y="386"/>
                  </a:lnTo>
                  <a:lnTo>
                    <a:pt x="94" y="386"/>
                  </a:lnTo>
                  <a:lnTo>
                    <a:pt x="92" y="384"/>
                  </a:lnTo>
                  <a:lnTo>
                    <a:pt x="90" y="384"/>
                  </a:lnTo>
                  <a:close/>
                  <a:moveTo>
                    <a:pt x="144" y="668"/>
                  </a:moveTo>
                  <a:lnTo>
                    <a:pt x="146" y="666"/>
                  </a:lnTo>
                  <a:lnTo>
                    <a:pt x="148" y="666"/>
                  </a:lnTo>
                  <a:lnTo>
                    <a:pt x="150" y="668"/>
                  </a:lnTo>
                  <a:lnTo>
                    <a:pt x="148" y="668"/>
                  </a:lnTo>
                  <a:lnTo>
                    <a:pt x="146" y="668"/>
                  </a:lnTo>
                  <a:lnTo>
                    <a:pt x="146" y="668"/>
                  </a:lnTo>
                  <a:lnTo>
                    <a:pt x="144" y="668"/>
                  </a:lnTo>
                  <a:close/>
                  <a:moveTo>
                    <a:pt x="132" y="660"/>
                  </a:moveTo>
                  <a:lnTo>
                    <a:pt x="132" y="660"/>
                  </a:lnTo>
                  <a:lnTo>
                    <a:pt x="132" y="660"/>
                  </a:lnTo>
                  <a:lnTo>
                    <a:pt x="134" y="658"/>
                  </a:lnTo>
                  <a:lnTo>
                    <a:pt x="134" y="656"/>
                  </a:lnTo>
                  <a:lnTo>
                    <a:pt x="132" y="656"/>
                  </a:lnTo>
                  <a:lnTo>
                    <a:pt x="132" y="658"/>
                  </a:lnTo>
                  <a:lnTo>
                    <a:pt x="132" y="658"/>
                  </a:lnTo>
                  <a:lnTo>
                    <a:pt x="132" y="660"/>
                  </a:lnTo>
                  <a:close/>
                  <a:moveTo>
                    <a:pt x="122" y="644"/>
                  </a:moveTo>
                  <a:lnTo>
                    <a:pt x="124" y="646"/>
                  </a:lnTo>
                  <a:lnTo>
                    <a:pt x="124" y="646"/>
                  </a:lnTo>
                  <a:lnTo>
                    <a:pt x="126" y="644"/>
                  </a:lnTo>
                  <a:lnTo>
                    <a:pt x="126" y="644"/>
                  </a:lnTo>
                  <a:lnTo>
                    <a:pt x="124" y="644"/>
                  </a:lnTo>
                  <a:lnTo>
                    <a:pt x="122" y="644"/>
                  </a:lnTo>
                  <a:close/>
                  <a:moveTo>
                    <a:pt x="118" y="644"/>
                  </a:moveTo>
                  <a:lnTo>
                    <a:pt x="118" y="646"/>
                  </a:lnTo>
                  <a:lnTo>
                    <a:pt x="120" y="646"/>
                  </a:lnTo>
                  <a:lnTo>
                    <a:pt x="120" y="644"/>
                  </a:lnTo>
                  <a:lnTo>
                    <a:pt x="118" y="644"/>
                  </a:lnTo>
                  <a:lnTo>
                    <a:pt x="118" y="644"/>
                  </a:lnTo>
                  <a:close/>
                  <a:moveTo>
                    <a:pt x="104" y="646"/>
                  </a:moveTo>
                  <a:lnTo>
                    <a:pt x="106" y="646"/>
                  </a:lnTo>
                  <a:lnTo>
                    <a:pt x="106" y="646"/>
                  </a:lnTo>
                  <a:lnTo>
                    <a:pt x="106" y="648"/>
                  </a:lnTo>
                  <a:lnTo>
                    <a:pt x="108" y="648"/>
                  </a:lnTo>
                  <a:lnTo>
                    <a:pt x="108" y="646"/>
                  </a:lnTo>
                  <a:lnTo>
                    <a:pt x="106" y="644"/>
                  </a:lnTo>
                  <a:lnTo>
                    <a:pt x="104" y="646"/>
                  </a:lnTo>
                  <a:close/>
                  <a:moveTo>
                    <a:pt x="88" y="570"/>
                  </a:moveTo>
                  <a:lnTo>
                    <a:pt x="88" y="570"/>
                  </a:lnTo>
                  <a:lnTo>
                    <a:pt x="90" y="568"/>
                  </a:lnTo>
                  <a:lnTo>
                    <a:pt x="92" y="566"/>
                  </a:lnTo>
                  <a:lnTo>
                    <a:pt x="92" y="566"/>
                  </a:lnTo>
                  <a:lnTo>
                    <a:pt x="90" y="568"/>
                  </a:lnTo>
                  <a:lnTo>
                    <a:pt x="88" y="570"/>
                  </a:lnTo>
                  <a:close/>
                  <a:moveTo>
                    <a:pt x="88" y="568"/>
                  </a:moveTo>
                  <a:lnTo>
                    <a:pt x="88" y="568"/>
                  </a:lnTo>
                  <a:lnTo>
                    <a:pt x="88" y="568"/>
                  </a:lnTo>
                  <a:lnTo>
                    <a:pt x="90" y="566"/>
                  </a:lnTo>
                  <a:lnTo>
                    <a:pt x="90" y="566"/>
                  </a:lnTo>
                  <a:lnTo>
                    <a:pt x="90" y="566"/>
                  </a:lnTo>
                  <a:lnTo>
                    <a:pt x="88" y="568"/>
                  </a:lnTo>
                  <a:close/>
                  <a:moveTo>
                    <a:pt x="78" y="542"/>
                  </a:moveTo>
                  <a:lnTo>
                    <a:pt x="76" y="544"/>
                  </a:lnTo>
                  <a:lnTo>
                    <a:pt x="78" y="544"/>
                  </a:lnTo>
                  <a:lnTo>
                    <a:pt x="80" y="544"/>
                  </a:lnTo>
                  <a:lnTo>
                    <a:pt x="78" y="542"/>
                  </a:lnTo>
                  <a:lnTo>
                    <a:pt x="78" y="542"/>
                  </a:lnTo>
                  <a:lnTo>
                    <a:pt x="78" y="542"/>
                  </a:lnTo>
                  <a:close/>
                  <a:moveTo>
                    <a:pt x="76" y="540"/>
                  </a:moveTo>
                  <a:lnTo>
                    <a:pt x="76" y="540"/>
                  </a:lnTo>
                  <a:lnTo>
                    <a:pt x="78" y="542"/>
                  </a:lnTo>
                  <a:lnTo>
                    <a:pt x="78" y="540"/>
                  </a:lnTo>
                  <a:lnTo>
                    <a:pt x="78" y="538"/>
                  </a:lnTo>
                  <a:lnTo>
                    <a:pt x="76" y="540"/>
                  </a:lnTo>
                  <a:close/>
                  <a:moveTo>
                    <a:pt x="78" y="516"/>
                  </a:moveTo>
                  <a:lnTo>
                    <a:pt x="80" y="516"/>
                  </a:lnTo>
                  <a:lnTo>
                    <a:pt x="80" y="516"/>
                  </a:lnTo>
                  <a:lnTo>
                    <a:pt x="80" y="514"/>
                  </a:lnTo>
                  <a:lnTo>
                    <a:pt x="78" y="516"/>
                  </a:lnTo>
                  <a:close/>
                  <a:moveTo>
                    <a:pt x="78" y="512"/>
                  </a:moveTo>
                  <a:lnTo>
                    <a:pt x="80" y="514"/>
                  </a:lnTo>
                  <a:lnTo>
                    <a:pt x="82" y="514"/>
                  </a:lnTo>
                  <a:lnTo>
                    <a:pt x="82" y="512"/>
                  </a:lnTo>
                  <a:lnTo>
                    <a:pt x="80" y="512"/>
                  </a:lnTo>
                  <a:lnTo>
                    <a:pt x="80" y="512"/>
                  </a:lnTo>
                  <a:lnTo>
                    <a:pt x="78" y="512"/>
                  </a:lnTo>
                  <a:close/>
                  <a:moveTo>
                    <a:pt x="74" y="512"/>
                  </a:moveTo>
                  <a:lnTo>
                    <a:pt x="74" y="514"/>
                  </a:lnTo>
                  <a:lnTo>
                    <a:pt x="76" y="512"/>
                  </a:lnTo>
                  <a:lnTo>
                    <a:pt x="76" y="512"/>
                  </a:lnTo>
                  <a:lnTo>
                    <a:pt x="74" y="512"/>
                  </a:lnTo>
                  <a:lnTo>
                    <a:pt x="74" y="512"/>
                  </a:lnTo>
                  <a:close/>
                  <a:moveTo>
                    <a:pt x="80" y="490"/>
                  </a:moveTo>
                  <a:lnTo>
                    <a:pt x="80" y="492"/>
                  </a:lnTo>
                  <a:lnTo>
                    <a:pt x="80" y="492"/>
                  </a:lnTo>
                  <a:lnTo>
                    <a:pt x="82" y="492"/>
                  </a:lnTo>
                  <a:lnTo>
                    <a:pt x="84" y="490"/>
                  </a:lnTo>
                  <a:lnTo>
                    <a:pt x="84" y="490"/>
                  </a:lnTo>
                  <a:lnTo>
                    <a:pt x="82" y="490"/>
                  </a:lnTo>
                  <a:lnTo>
                    <a:pt x="80" y="490"/>
                  </a:lnTo>
                  <a:close/>
                  <a:moveTo>
                    <a:pt x="100" y="482"/>
                  </a:moveTo>
                  <a:lnTo>
                    <a:pt x="102" y="484"/>
                  </a:lnTo>
                  <a:lnTo>
                    <a:pt x="106" y="482"/>
                  </a:lnTo>
                  <a:lnTo>
                    <a:pt x="106" y="482"/>
                  </a:lnTo>
                  <a:lnTo>
                    <a:pt x="102" y="480"/>
                  </a:lnTo>
                  <a:lnTo>
                    <a:pt x="100" y="482"/>
                  </a:lnTo>
                  <a:lnTo>
                    <a:pt x="100" y="482"/>
                  </a:lnTo>
                  <a:close/>
                  <a:moveTo>
                    <a:pt x="92" y="472"/>
                  </a:moveTo>
                  <a:lnTo>
                    <a:pt x="92" y="472"/>
                  </a:lnTo>
                  <a:lnTo>
                    <a:pt x="94" y="474"/>
                  </a:lnTo>
                  <a:lnTo>
                    <a:pt x="96" y="472"/>
                  </a:lnTo>
                  <a:lnTo>
                    <a:pt x="96" y="472"/>
                  </a:lnTo>
                  <a:lnTo>
                    <a:pt x="94" y="470"/>
                  </a:lnTo>
                  <a:lnTo>
                    <a:pt x="92" y="472"/>
                  </a:lnTo>
                  <a:close/>
                  <a:moveTo>
                    <a:pt x="102" y="470"/>
                  </a:moveTo>
                  <a:lnTo>
                    <a:pt x="102" y="472"/>
                  </a:lnTo>
                  <a:lnTo>
                    <a:pt x="106" y="472"/>
                  </a:lnTo>
                  <a:lnTo>
                    <a:pt x="106" y="470"/>
                  </a:lnTo>
                  <a:lnTo>
                    <a:pt x="104" y="470"/>
                  </a:lnTo>
                  <a:lnTo>
                    <a:pt x="102" y="470"/>
                  </a:lnTo>
                  <a:close/>
                  <a:moveTo>
                    <a:pt x="96" y="468"/>
                  </a:moveTo>
                  <a:lnTo>
                    <a:pt x="100" y="470"/>
                  </a:lnTo>
                  <a:lnTo>
                    <a:pt x="100" y="470"/>
                  </a:lnTo>
                  <a:lnTo>
                    <a:pt x="102" y="468"/>
                  </a:lnTo>
                  <a:lnTo>
                    <a:pt x="102" y="468"/>
                  </a:lnTo>
                  <a:lnTo>
                    <a:pt x="100" y="466"/>
                  </a:lnTo>
                  <a:lnTo>
                    <a:pt x="96" y="468"/>
                  </a:lnTo>
                  <a:lnTo>
                    <a:pt x="96" y="468"/>
                  </a:lnTo>
                  <a:close/>
                  <a:moveTo>
                    <a:pt x="118" y="420"/>
                  </a:moveTo>
                  <a:lnTo>
                    <a:pt x="118" y="422"/>
                  </a:lnTo>
                  <a:lnTo>
                    <a:pt x="120" y="424"/>
                  </a:lnTo>
                  <a:lnTo>
                    <a:pt x="120" y="422"/>
                  </a:lnTo>
                  <a:lnTo>
                    <a:pt x="120" y="422"/>
                  </a:lnTo>
                  <a:lnTo>
                    <a:pt x="118" y="420"/>
                  </a:lnTo>
                  <a:close/>
                  <a:moveTo>
                    <a:pt x="116" y="416"/>
                  </a:moveTo>
                  <a:lnTo>
                    <a:pt x="116" y="416"/>
                  </a:lnTo>
                  <a:lnTo>
                    <a:pt x="118" y="418"/>
                  </a:lnTo>
                  <a:lnTo>
                    <a:pt x="120" y="418"/>
                  </a:lnTo>
                  <a:lnTo>
                    <a:pt x="120" y="416"/>
                  </a:lnTo>
                  <a:lnTo>
                    <a:pt x="116" y="416"/>
                  </a:lnTo>
                  <a:lnTo>
                    <a:pt x="116" y="416"/>
                  </a:lnTo>
                  <a:close/>
                  <a:moveTo>
                    <a:pt x="110" y="398"/>
                  </a:moveTo>
                  <a:lnTo>
                    <a:pt x="112" y="398"/>
                  </a:lnTo>
                  <a:lnTo>
                    <a:pt x="114" y="398"/>
                  </a:lnTo>
                  <a:lnTo>
                    <a:pt x="114" y="396"/>
                  </a:lnTo>
                  <a:lnTo>
                    <a:pt x="116" y="396"/>
                  </a:lnTo>
                  <a:lnTo>
                    <a:pt x="114" y="396"/>
                  </a:lnTo>
                  <a:lnTo>
                    <a:pt x="112" y="394"/>
                  </a:lnTo>
                  <a:lnTo>
                    <a:pt x="110" y="396"/>
                  </a:lnTo>
                  <a:lnTo>
                    <a:pt x="110" y="398"/>
                  </a:lnTo>
                  <a:lnTo>
                    <a:pt x="110" y="398"/>
                  </a:lnTo>
                  <a:close/>
                  <a:moveTo>
                    <a:pt x="110" y="408"/>
                  </a:moveTo>
                  <a:lnTo>
                    <a:pt x="112" y="408"/>
                  </a:lnTo>
                  <a:lnTo>
                    <a:pt x="114" y="408"/>
                  </a:lnTo>
                  <a:lnTo>
                    <a:pt x="114" y="406"/>
                  </a:lnTo>
                  <a:lnTo>
                    <a:pt x="114" y="404"/>
                  </a:lnTo>
                  <a:lnTo>
                    <a:pt x="112" y="404"/>
                  </a:lnTo>
                  <a:lnTo>
                    <a:pt x="112" y="404"/>
                  </a:lnTo>
                  <a:lnTo>
                    <a:pt x="110" y="408"/>
                  </a:lnTo>
                  <a:close/>
                  <a:moveTo>
                    <a:pt x="102" y="408"/>
                  </a:moveTo>
                  <a:lnTo>
                    <a:pt x="104" y="410"/>
                  </a:lnTo>
                  <a:lnTo>
                    <a:pt x="106" y="408"/>
                  </a:lnTo>
                  <a:lnTo>
                    <a:pt x="106" y="406"/>
                  </a:lnTo>
                  <a:lnTo>
                    <a:pt x="106" y="404"/>
                  </a:lnTo>
                  <a:lnTo>
                    <a:pt x="104" y="404"/>
                  </a:lnTo>
                  <a:lnTo>
                    <a:pt x="102" y="406"/>
                  </a:lnTo>
                  <a:lnTo>
                    <a:pt x="102" y="408"/>
                  </a:lnTo>
                  <a:close/>
                  <a:moveTo>
                    <a:pt x="88" y="420"/>
                  </a:moveTo>
                  <a:lnTo>
                    <a:pt x="88" y="422"/>
                  </a:lnTo>
                  <a:lnTo>
                    <a:pt x="88" y="424"/>
                  </a:lnTo>
                  <a:lnTo>
                    <a:pt x="90" y="424"/>
                  </a:lnTo>
                  <a:lnTo>
                    <a:pt x="90" y="422"/>
                  </a:lnTo>
                  <a:lnTo>
                    <a:pt x="88" y="420"/>
                  </a:lnTo>
                  <a:lnTo>
                    <a:pt x="88" y="420"/>
                  </a:lnTo>
                  <a:close/>
                  <a:moveTo>
                    <a:pt x="116" y="444"/>
                  </a:moveTo>
                  <a:lnTo>
                    <a:pt x="116" y="444"/>
                  </a:lnTo>
                  <a:lnTo>
                    <a:pt x="118" y="444"/>
                  </a:lnTo>
                  <a:lnTo>
                    <a:pt x="118" y="446"/>
                  </a:lnTo>
                  <a:lnTo>
                    <a:pt x="118" y="448"/>
                  </a:lnTo>
                  <a:lnTo>
                    <a:pt x="118" y="448"/>
                  </a:lnTo>
                  <a:lnTo>
                    <a:pt x="120" y="448"/>
                  </a:lnTo>
                  <a:lnTo>
                    <a:pt x="120" y="444"/>
                  </a:lnTo>
                  <a:lnTo>
                    <a:pt x="122" y="442"/>
                  </a:lnTo>
                  <a:lnTo>
                    <a:pt x="122" y="442"/>
                  </a:lnTo>
                  <a:lnTo>
                    <a:pt x="120" y="442"/>
                  </a:lnTo>
                  <a:lnTo>
                    <a:pt x="118" y="442"/>
                  </a:lnTo>
                  <a:lnTo>
                    <a:pt x="116" y="444"/>
                  </a:lnTo>
                  <a:close/>
                  <a:moveTo>
                    <a:pt x="88" y="452"/>
                  </a:moveTo>
                  <a:lnTo>
                    <a:pt x="88" y="452"/>
                  </a:lnTo>
                  <a:lnTo>
                    <a:pt x="92" y="452"/>
                  </a:lnTo>
                  <a:lnTo>
                    <a:pt x="94" y="454"/>
                  </a:lnTo>
                  <a:lnTo>
                    <a:pt x="94" y="456"/>
                  </a:lnTo>
                  <a:lnTo>
                    <a:pt x="96" y="454"/>
                  </a:lnTo>
                  <a:lnTo>
                    <a:pt x="104" y="452"/>
                  </a:lnTo>
                  <a:lnTo>
                    <a:pt x="108" y="452"/>
                  </a:lnTo>
                  <a:lnTo>
                    <a:pt x="112" y="450"/>
                  </a:lnTo>
                  <a:lnTo>
                    <a:pt x="110" y="446"/>
                  </a:lnTo>
                  <a:lnTo>
                    <a:pt x="108" y="442"/>
                  </a:lnTo>
                  <a:lnTo>
                    <a:pt x="106" y="442"/>
                  </a:lnTo>
                  <a:lnTo>
                    <a:pt x="104" y="442"/>
                  </a:lnTo>
                  <a:lnTo>
                    <a:pt x="102" y="436"/>
                  </a:lnTo>
                  <a:lnTo>
                    <a:pt x="100" y="432"/>
                  </a:lnTo>
                  <a:lnTo>
                    <a:pt x="96" y="430"/>
                  </a:lnTo>
                  <a:lnTo>
                    <a:pt x="94" y="428"/>
                  </a:lnTo>
                  <a:lnTo>
                    <a:pt x="90" y="428"/>
                  </a:lnTo>
                  <a:lnTo>
                    <a:pt x="88" y="426"/>
                  </a:lnTo>
                  <a:lnTo>
                    <a:pt x="88" y="428"/>
                  </a:lnTo>
                  <a:lnTo>
                    <a:pt x="86" y="430"/>
                  </a:lnTo>
                  <a:lnTo>
                    <a:pt x="86" y="434"/>
                  </a:lnTo>
                  <a:lnTo>
                    <a:pt x="88" y="436"/>
                  </a:lnTo>
                  <a:lnTo>
                    <a:pt x="88" y="438"/>
                  </a:lnTo>
                  <a:lnTo>
                    <a:pt x="86" y="436"/>
                  </a:lnTo>
                  <a:lnTo>
                    <a:pt x="84" y="438"/>
                  </a:lnTo>
                  <a:lnTo>
                    <a:pt x="84" y="438"/>
                  </a:lnTo>
                  <a:lnTo>
                    <a:pt x="84" y="440"/>
                  </a:lnTo>
                  <a:lnTo>
                    <a:pt x="88" y="442"/>
                  </a:lnTo>
                  <a:lnTo>
                    <a:pt x="84" y="444"/>
                  </a:lnTo>
                  <a:lnTo>
                    <a:pt x="84" y="444"/>
                  </a:lnTo>
                  <a:lnTo>
                    <a:pt x="86" y="446"/>
                  </a:lnTo>
                  <a:lnTo>
                    <a:pt x="90" y="448"/>
                  </a:lnTo>
                  <a:lnTo>
                    <a:pt x="92" y="448"/>
                  </a:lnTo>
                  <a:lnTo>
                    <a:pt x="94" y="450"/>
                  </a:lnTo>
                  <a:lnTo>
                    <a:pt x="98" y="446"/>
                  </a:lnTo>
                  <a:lnTo>
                    <a:pt x="94" y="450"/>
                  </a:lnTo>
                  <a:lnTo>
                    <a:pt x="92" y="450"/>
                  </a:lnTo>
                  <a:lnTo>
                    <a:pt x="88" y="448"/>
                  </a:lnTo>
                  <a:lnTo>
                    <a:pt x="88" y="450"/>
                  </a:lnTo>
                  <a:lnTo>
                    <a:pt x="88" y="45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4" name="Canada">
              <a:extLst>
                <a:ext uri="{FF2B5EF4-FFF2-40B4-BE49-F238E27FC236}">
                  <a16:creationId xmlns:a16="http://schemas.microsoft.com/office/drawing/2014/main" id="{094FD31E-FDA2-4C1F-B707-4EC3C2B2A2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9995" y="1428188"/>
              <a:ext cx="2047831" cy="1898549"/>
            </a:xfrm>
            <a:custGeom>
              <a:avLst/>
              <a:gdLst>
                <a:gd name="T0" fmla="*/ 782 w 1070"/>
                <a:gd name="T1" fmla="*/ 70 h 992"/>
                <a:gd name="T2" fmla="*/ 784 w 1070"/>
                <a:gd name="T3" fmla="*/ 168 h 992"/>
                <a:gd name="T4" fmla="*/ 778 w 1070"/>
                <a:gd name="T5" fmla="*/ 186 h 992"/>
                <a:gd name="T6" fmla="*/ 832 w 1070"/>
                <a:gd name="T7" fmla="*/ 116 h 992"/>
                <a:gd name="T8" fmla="*/ 836 w 1070"/>
                <a:gd name="T9" fmla="*/ 66 h 992"/>
                <a:gd name="T10" fmla="*/ 904 w 1070"/>
                <a:gd name="T11" fmla="*/ 24 h 992"/>
                <a:gd name="T12" fmla="*/ 1050 w 1070"/>
                <a:gd name="T13" fmla="*/ 38 h 992"/>
                <a:gd name="T14" fmla="*/ 916 w 1070"/>
                <a:gd name="T15" fmla="*/ 142 h 992"/>
                <a:gd name="T16" fmla="*/ 824 w 1070"/>
                <a:gd name="T17" fmla="*/ 208 h 992"/>
                <a:gd name="T18" fmla="*/ 852 w 1070"/>
                <a:gd name="T19" fmla="*/ 464 h 992"/>
                <a:gd name="T20" fmla="*/ 752 w 1070"/>
                <a:gd name="T21" fmla="*/ 198 h 992"/>
                <a:gd name="T22" fmla="*/ 668 w 1070"/>
                <a:gd name="T23" fmla="*/ 130 h 992"/>
                <a:gd name="T24" fmla="*/ 558 w 1070"/>
                <a:gd name="T25" fmla="*/ 110 h 992"/>
                <a:gd name="T26" fmla="*/ 728 w 1070"/>
                <a:gd name="T27" fmla="*/ 222 h 992"/>
                <a:gd name="T28" fmla="*/ 750 w 1070"/>
                <a:gd name="T29" fmla="*/ 298 h 992"/>
                <a:gd name="T30" fmla="*/ 454 w 1070"/>
                <a:gd name="T31" fmla="*/ 166 h 992"/>
                <a:gd name="T32" fmla="*/ 696 w 1070"/>
                <a:gd name="T33" fmla="*/ 302 h 992"/>
                <a:gd name="T34" fmla="*/ 614 w 1070"/>
                <a:gd name="T35" fmla="*/ 226 h 992"/>
                <a:gd name="T36" fmla="*/ 466 w 1070"/>
                <a:gd name="T37" fmla="*/ 182 h 992"/>
                <a:gd name="T38" fmla="*/ 552 w 1070"/>
                <a:gd name="T39" fmla="*/ 210 h 992"/>
                <a:gd name="T40" fmla="*/ 388 w 1070"/>
                <a:gd name="T41" fmla="*/ 232 h 992"/>
                <a:gd name="T42" fmla="*/ 564 w 1070"/>
                <a:gd name="T43" fmla="*/ 308 h 992"/>
                <a:gd name="T44" fmla="*/ 622 w 1070"/>
                <a:gd name="T45" fmla="*/ 314 h 992"/>
                <a:gd name="T46" fmla="*/ 628 w 1070"/>
                <a:gd name="T47" fmla="*/ 354 h 992"/>
                <a:gd name="T48" fmla="*/ 718 w 1070"/>
                <a:gd name="T49" fmla="*/ 450 h 992"/>
                <a:gd name="T50" fmla="*/ 652 w 1070"/>
                <a:gd name="T51" fmla="*/ 482 h 992"/>
                <a:gd name="T52" fmla="*/ 520 w 1070"/>
                <a:gd name="T53" fmla="*/ 370 h 992"/>
                <a:gd name="T54" fmla="*/ 446 w 1070"/>
                <a:gd name="T55" fmla="*/ 288 h 992"/>
                <a:gd name="T56" fmla="*/ 384 w 1070"/>
                <a:gd name="T57" fmla="*/ 382 h 992"/>
                <a:gd name="T58" fmla="*/ 526 w 1070"/>
                <a:gd name="T59" fmla="*/ 410 h 992"/>
                <a:gd name="T60" fmla="*/ 788 w 1070"/>
                <a:gd name="T61" fmla="*/ 620 h 992"/>
                <a:gd name="T62" fmla="*/ 786 w 1070"/>
                <a:gd name="T63" fmla="*/ 490 h 992"/>
                <a:gd name="T64" fmla="*/ 690 w 1070"/>
                <a:gd name="T65" fmla="*/ 426 h 992"/>
                <a:gd name="T66" fmla="*/ 710 w 1070"/>
                <a:gd name="T67" fmla="*/ 388 h 992"/>
                <a:gd name="T68" fmla="*/ 778 w 1070"/>
                <a:gd name="T69" fmla="*/ 374 h 992"/>
                <a:gd name="T70" fmla="*/ 830 w 1070"/>
                <a:gd name="T71" fmla="*/ 426 h 992"/>
                <a:gd name="T72" fmla="*/ 844 w 1070"/>
                <a:gd name="T73" fmla="*/ 476 h 992"/>
                <a:gd name="T74" fmla="*/ 886 w 1070"/>
                <a:gd name="T75" fmla="*/ 538 h 992"/>
                <a:gd name="T76" fmla="*/ 850 w 1070"/>
                <a:gd name="T77" fmla="*/ 556 h 992"/>
                <a:gd name="T78" fmla="*/ 838 w 1070"/>
                <a:gd name="T79" fmla="*/ 604 h 992"/>
                <a:gd name="T80" fmla="*/ 680 w 1070"/>
                <a:gd name="T81" fmla="*/ 584 h 992"/>
                <a:gd name="T82" fmla="*/ 830 w 1070"/>
                <a:gd name="T83" fmla="*/ 652 h 992"/>
                <a:gd name="T84" fmla="*/ 644 w 1070"/>
                <a:gd name="T85" fmla="*/ 750 h 992"/>
                <a:gd name="T86" fmla="*/ 844 w 1070"/>
                <a:gd name="T87" fmla="*/ 894 h 992"/>
                <a:gd name="T88" fmla="*/ 908 w 1070"/>
                <a:gd name="T89" fmla="*/ 926 h 992"/>
                <a:gd name="T90" fmla="*/ 870 w 1070"/>
                <a:gd name="T91" fmla="*/ 880 h 992"/>
                <a:gd name="T92" fmla="*/ 624 w 1070"/>
                <a:gd name="T93" fmla="*/ 822 h 992"/>
                <a:gd name="T94" fmla="*/ 62 w 1070"/>
                <a:gd name="T95" fmla="*/ 744 h 992"/>
                <a:gd name="T96" fmla="*/ 194 w 1070"/>
                <a:gd name="T97" fmla="*/ 328 h 992"/>
                <a:gd name="T98" fmla="*/ 86 w 1070"/>
                <a:gd name="T99" fmla="*/ 762 h 992"/>
                <a:gd name="T100" fmla="*/ 144 w 1070"/>
                <a:gd name="T101" fmla="*/ 298 h 992"/>
                <a:gd name="T102" fmla="*/ 292 w 1070"/>
                <a:gd name="T103" fmla="*/ 352 h 992"/>
                <a:gd name="T104" fmla="*/ 434 w 1070"/>
                <a:gd name="T105" fmla="*/ 454 h 992"/>
                <a:gd name="T106" fmla="*/ 556 w 1070"/>
                <a:gd name="T107" fmla="*/ 452 h 992"/>
                <a:gd name="T108" fmla="*/ 606 w 1070"/>
                <a:gd name="T109" fmla="*/ 358 h 992"/>
                <a:gd name="T110" fmla="*/ 680 w 1070"/>
                <a:gd name="T111" fmla="*/ 440 h 992"/>
                <a:gd name="T112" fmla="*/ 608 w 1070"/>
                <a:gd name="T113" fmla="*/ 528 h 992"/>
                <a:gd name="T114" fmla="*/ 496 w 1070"/>
                <a:gd name="T115" fmla="*/ 658 h 992"/>
                <a:gd name="T116" fmla="*/ 668 w 1070"/>
                <a:gd name="T117" fmla="*/ 754 h 992"/>
                <a:gd name="T118" fmla="*/ 780 w 1070"/>
                <a:gd name="T119" fmla="*/ 720 h 992"/>
                <a:gd name="T120" fmla="*/ 844 w 1070"/>
                <a:gd name="T121" fmla="*/ 782 h 992"/>
                <a:gd name="T122" fmla="*/ 840 w 1070"/>
                <a:gd name="T123" fmla="*/ 864 h 992"/>
                <a:gd name="T124" fmla="*/ 774 w 1070"/>
                <a:gd name="T125" fmla="*/ 956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0" h="992">
                  <a:moveTo>
                    <a:pt x="774" y="174"/>
                  </a:moveTo>
                  <a:lnTo>
                    <a:pt x="776" y="174"/>
                  </a:lnTo>
                  <a:lnTo>
                    <a:pt x="776" y="170"/>
                  </a:lnTo>
                  <a:lnTo>
                    <a:pt x="780" y="166"/>
                  </a:lnTo>
                  <a:lnTo>
                    <a:pt x="782" y="160"/>
                  </a:lnTo>
                  <a:lnTo>
                    <a:pt x="784" y="160"/>
                  </a:lnTo>
                  <a:lnTo>
                    <a:pt x="784" y="162"/>
                  </a:lnTo>
                  <a:lnTo>
                    <a:pt x="782" y="164"/>
                  </a:lnTo>
                  <a:lnTo>
                    <a:pt x="782" y="166"/>
                  </a:lnTo>
                  <a:lnTo>
                    <a:pt x="786" y="166"/>
                  </a:lnTo>
                  <a:lnTo>
                    <a:pt x="788" y="164"/>
                  </a:lnTo>
                  <a:lnTo>
                    <a:pt x="790" y="162"/>
                  </a:lnTo>
                  <a:lnTo>
                    <a:pt x="790" y="160"/>
                  </a:lnTo>
                  <a:lnTo>
                    <a:pt x="788" y="160"/>
                  </a:lnTo>
                  <a:lnTo>
                    <a:pt x="788" y="158"/>
                  </a:lnTo>
                  <a:lnTo>
                    <a:pt x="790" y="158"/>
                  </a:lnTo>
                  <a:lnTo>
                    <a:pt x="790" y="154"/>
                  </a:lnTo>
                  <a:lnTo>
                    <a:pt x="788" y="152"/>
                  </a:lnTo>
                  <a:lnTo>
                    <a:pt x="788" y="150"/>
                  </a:lnTo>
                  <a:lnTo>
                    <a:pt x="792" y="148"/>
                  </a:lnTo>
                  <a:lnTo>
                    <a:pt x="794" y="144"/>
                  </a:lnTo>
                  <a:lnTo>
                    <a:pt x="796" y="144"/>
                  </a:lnTo>
                  <a:lnTo>
                    <a:pt x="796" y="142"/>
                  </a:lnTo>
                  <a:lnTo>
                    <a:pt x="796" y="144"/>
                  </a:lnTo>
                  <a:lnTo>
                    <a:pt x="796" y="144"/>
                  </a:lnTo>
                  <a:lnTo>
                    <a:pt x="796" y="146"/>
                  </a:lnTo>
                  <a:lnTo>
                    <a:pt x="794" y="150"/>
                  </a:lnTo>
                  <a:lnTo>
                    <a:pt x="792" y="152"/>
                  </a:lnTo>
                  <a:lnTo>
                    <a:pt x="792" y="156"/>
                  </a:lnTo>
                  <a:lnTo>
                    <a:pt x="792" y="158"/>
                  </a:lnTo>
                  <a:lnTo>
                    <a:pt x="794" y="160"/>
                  </a:lnTo>
                  <a:lnTo>
                    <a:pt x="794" y="160"/>
                  </a:lnTo>
                  <a:lnTo>
                    <a:pt x="796" y="156"/>
                  </a:lnTo>
                  <a:lnTo>
                    <a:pt x="802" y="152"/>
                  </a:lnTo>
                  <a:lnTo>
                    <a:pt x="802" y="148"/>
                  </a:lnTo>
                  <a:lnTo>
                    <a:pt x="802" y="146"/>
                  </a:lnTo>
                  <a:lnTo>
                    <a:pt x="804" y="142"/>
                  </a:lnTo>
                  <a:lnTo>
                    <a:pt x="806" y="142"/>
                  </a:lnTo>
                  <a:lnTo>
                    <a:pt x="806" y="144"/>
                  </a:lnTo>
                  <a:lnTo>
                    <a:pt x="806" y="144"/>
                  </a:lnTo>
                  <a:lnTo>
                    <a:pt x="806" y="148"/>
                  </a:lnTo>
                  <a:lnTo>
                    <a:pt x="808" y="146"/>
                  </a:lnTo>
                  <a:lnTo>
                    <a:pt x="810" y="144"/>
                  </a:lnTo>
                  <a:lnTo>
                    <a:pt x="812" y="144"/>
                  </a:lnTo>
                  <a:lnTo>
                    <a:pt x="816" y="144"/>
                  </a:lnTo>
                  <a:lnTo>
                    <a:pt x="820" y="142"/>
                  </a:lnTo>
                  <a:lnTo>
                    <a:pt x="822" y="142"/>
                  </a:lnTo>
                  <a:lnTo>
                    <a:pt x="824" y="140"/>
                  </a:lnTo>
                  <a:lnTo>
                    <a:pt x="826" y="140"/>
                  </a:lnTo>
                  <a:lnTo>
                    <a:pt x="826" y="138"/>
                  </a:lnTo>
                  <a:lnTo>
                    <a:pt x="826" y="136"/>
                  </a:lnTo>
                  <a:lnTo>
                    <a:pt x="828" y="134"/>
                  </a:lnTo>
                  <a:lnTo>
                    <a:pt x="826" y="132"/>
                  </a:lnTo>
                  <a:lnTo>
                    <a:pt x="826" y="130"/>
                  </a:lnTo>
                  <a:lnTo>
                    <a:pt x="826" y="124"/>
                  </a:lnTo>
                  <a:lnTo>
                    <a:pt x="826" y="124"/>
                  </a:lnTo>
                  <a:lnTo>
                    <a:pt x="824" y="128"/>
                  </a:lnTo>
                  <a:lnTo>
                    <a:pt x="820" y="130"/>
                  </a:lnTo>
                  <a:lnTo>
                    <a:pt x="820" y="130"/>
                  </a:lnTo>
                  <a:lnTo>
                    <a:pt x="820" y="128"/>
                  </a:lnTo>
                  <a:lnTo>
                    <a:pt x="822" y="126"/>
                  </a:lnTo>
                  <a:lnTo>
                    <a:pt x="824" y="124"/>
                  </a:lnTo>
                  <a:lnTo>
                    <a:pt x="824" y="122"/>
                  </a:lnTo>
                  <a:lnTo>
                    <a:pt x="822" y="120"/>
                  </a:lnTo>
                  <a:lnTo>
                    <a:pt x="822" y="118"/>
                  </a:lnTo>
                  <a:lnTo>
                    <a:pt x="820" y="118"/>
                  </a:lnTo>
                  <a:lnTo>
                    <a:pt x="818" y="120"/>
                  </a:lnTo>
                  <a:lnTo>
                    <a:pt x="818" y="120"/>
                  </a:lnTo>
                  <a:lnTo>
                    <a:pt x="816" y="120"/>
                  </a:lnTo>
                  <a:lnTo>
                    <a:pt x="814" y="120"/>
                  </a:lnTo>
                  <a:lnTo>
                    <a:pt x="812" y="122"/>
                  </a:lnTo>
                  <a:lnTo>
                    <a:pt x="810" y="120"/>
                  </a:lnTo>
                  <a:lnTo>
                    <a:pt x="812" y="120"/>
                  </a:lnTo>
                  <a:lnTo>
                    <a:pt x="816" y="118"/>
                  </a:lnTo>
                  <a:lnTo>
                    <a:pt x="820" y="116"/>
                  </a:lnTo>
                  <a:lnTo>
                    <a:pt x="824" y="112"/>
                  </a:lnTo>
                  <a:lnTo>
                    <a:pt x="824" y="112"/>
                  </a:lnTo>
                  <a:lnTo>
                    <a:pt x="828" y="106"/>
                  </a:lnTo>
                  <a:lnTo>
                    <a:pt x="828" y="102"/>
                  </a:lnTo>
                  <a:lnTo>
                    <a:pt x="828" y="102"/>
                  </a:lnTo>
                  <a:lnTo>
                    <a:pt x="826" y="102"/>
                  </a:lnTo>
                  <a:lnTo>
                    <a:pt x="824" y="104"/>
                  </a:lnTo>
                  <a:lnTo>
                    <a:pt x="824" y="102"/>
                  </a:lnTo>
                  <a:lnTo>
                    <a:pt x="824" y="100"/>
                  </a:lnTo>
                  <a:lnTo>
                    <a:pt x="826" y="100"/>
                  </a:lnTo>
                  <a:lnTo>
                    <a:pt x="828" y="100"/>
                  </a:lnTo>
                  <a:lnTo>
                    <a:pt x="828" y="98"/>
                  </a:lnTo>
                  <a:lnTo>
                    <a:pt x="828" y="96"/>
                  </a:lnTo>
                  <a:lnTo>
                    <a:pt x="830" y="94"/>
                  </a:lnTo>
                  <a:lnTo>
                    <a:pt x="830" y="90"/>
                  </a:lnTo>
                  <a:lnTo>
                    <a:pt x="830" y="90"/>
                  </a:lnTo>
                  <a:lnTo>
                    <a:pt x="830" y="88"/>
                  </a:lnTo>
                  <a:lnTo>
                    <a:pt x="828" y="86"/>
                  </a:lnTo>
                  <a:lnTo>
                    <a:pt x="826" y="88"/>
                  </a:lnTo>
                  <a:lnTo>
                    <a:pt x="824" y="94"/>
                  </a:lnTo>
                  <a:lnTo>
                    <a:pt x="824" y="96"/>
                  </a:lnTo>
                  <a:lnTo>
                    <a:pt x="824" y="98"/>
                  </a:lnTo>
                  <a:lnTo>
                    <a:pt x="822" y="100"/>
                  </a:lnTo>
                  <a:lnTo>
                    <a:pt x="822" y="100"/>
                  </a:lnTo>
                  <a:lnTo>
                    <a:pt x="820" y="100"/>
                  </a:lnTo>
                  <a:lnTo>
                    <a:pt x="820" y="100"/>
                  </a:lnTo>
                  <a:lnTo>
                    <a:pt x="820" y="98"/>
                  </a:lnTo>
                  <a:lnTo>
                    <a:pt x="820" y="96"/>
                  </a:lnTo>
                  <a:lnTo>
                    <a:pt x="822" y="92"/>
                  </a:lnTo>
                  <a:lnTo>
                    <a:pt x="822" y="90"/>
                  </a:lnTo>
                  <a:lnTo>
                    <a:pt x="822" y="88"/>
                  </a:lnTo>
                  <a:lnTo>
                    <a:pt x="824" y="88"/>
                  </a:lnTo>
                  <a:lnTo>
                    <a:pt x="824" y="88"/>
                  </a:lnTo>
                  <a:lnTo>
                    <a:pt x="824" y="84"/>
                  </a:lnTo>
                  <a:lnTo>
                    <a:pt x="822" y="82"/>
                  </a:lnTo>
                  <a:lnTo>
                    <a:pt x="820" y="82"/>
                  </a:lnTo>
                  <a:lnTo>
                    <a:pt x="816" y="84"/>
                  </a:lnTo>
                  <a:lnTo>
                    <a:pt x="816" y="86"/>
                  </a:lnTo>
                  <a:lnTo>
                    <a:pt x="816" y="84"/>
                  </a:lnTo>
                  <a:lnTo>
                    <a:pt x="814" y="84"/>
                  </a:lnTo>
                  <a:lnTo>
                    <a:pt x="816" y="80"/>
                  </a:lnTo>
                  <a:lnTo>
                    <a:pt x="814" y="76"/>
                  </a:lnTo>
                  <a:lnTo>
                    <a:pt x="814" y="72"/>
                  </a:lnTo>
                  <a:lnTo>
                    <a:pt x="814" y="68"/>
                  </a:lnTo>
                  <a:lnTo>
                    <a:pt x="816" y="64"/>
                  </a:lnTo>
                  <a:lnTo>
                    <a:pt x="816" y="60"/>
                  </a:lnTo>
                  <a:lnTo>
                    <a:pt x="816" y="58"/>
                  </a:lnTo>
                  <a:lnTo>
                    <a:pt x="818" y="54"/>
                  </a:lnTo>
                  <a:lnTo>
                    <a:pt x="818" y="50"/>
                  </a:lnTo>
                  <a:lnTo>
                    <a:pt x="816" y="48"/>
                  </a:lnTo>
                  <a:lnTo>
                    <a:pt x="816" y="44"/>
                  </a:lnTo>
                  <a:lnTo>
                    <a:pt x="812" y="42"/>
                  </a:lnTo>
                  <a:lnTo>
                    <a:pt x="810" y="40"/>
                  </a:lnTo>
                  <a:lnTo>
                    <a:pt x="808" y="38"/>
                  </a:lnTo>
                  <a:lnTo>
                    <a:pt x="806" y="40"/>
                  </a:lnTo>
                  <a:lnTo>
                    <a:pt x="806" y="42"/>
                  </a:lnTo>
                  <a:lnTo>
                    <a:pt x="806" y="42"/>
                  </a:lnTo>
                  <a:lnTo>
                    <a:pt x="802" y="38"/>
                  </a:lnTo>
                  <a:lnTo>
                    <a:pt x="800" y="38"/>
                  </a:lnTo>
                  <a:lnTo>
                    <a:pt x="800" y="42"/>
                  </a:lnTo>
                  <a:lnTo>
                    <a:pt x="798" y="44"/>
                  </a:lnTo>
                  <a:lnTo>
                    <a:pt x="798" y="46"/>
                  </a:lnTo>
                  <a:lnTo>
                    <a:pt x="802" y="46"/>
                  </a:lnTo>
                  <a:lnTo>
                    <a:pt x="804" y="46"/>
                  </a:lnTo>
                  <a:lnTo>
                    <a:pt x="806" y="48"/>
                  </a:lnTo>
                  <a:lnTo>
                    <a:pt x="808" y="50"/>
                  </a:lnTo>
                  <a:lnTo>
                    <a:pt x="810" y="50"/>
                  </a:lnTo>
                  <a:lnTo>
                    <a:pt x="810" y="50"/>
                  </a:lnTo>
                  <a:lnTo>
                    <a:pt x="806" y="54"/>
                  </a:lnTo>
                  <a:lnTo>
                    <a:pt x="804" y="54"/>
                  </a:lnTo>
                  <a:lnTo>
                    <a:pt x="802" y="52"/>
                  </a:lnTo>
                  <a:lnTo>
                    <a:pt x="800" y="52"/>
                  </a:lnTo>
                  <a:lnTo>
                    <a:pt x="796" y="52"/>
                  </a:lnTo>
                  <a:lnTo>
                    <a:pt x="798" y="54"/>
                  </a:lnTo>
                  <a:lnTo>
                    <a:pt x="800" y="54"/>
                  </a:lnTo>
                  <a:lnTo>
                    <a:pt x="798" y="56"/>
                  </a:lnTo>
                  <a:lnTo>
                    <a:pt x="796" y="58"/>
                  </a:lnTo>
                  <a:lnTo>
                    <a:pt x="792" y="54"/>
                  </a:lnTo>
                  <a:lnTo>
                    <a:pt x="788" y="56"/>
                  </a:lnTo>
                  <a:lnTo>
                    <a:pt x="788" y="58"/>
                  </a:lnTo>
                  <a:lnTo>
                    <a:pt x="786" y="60"/>
                  </a:lnTo>
                  <a:lnTo>
                    <a:pt x="786" y="62"/>
                  </a:lnTo>
                  <a:lnTo>
                    <a:pt x="788" y="62"/>
                  </a:lnTo>
                  <a:lnTo>
                    <a:pt x="788" y="66"/>
                  </a:lnTo>
                  <a:lnTo>
                    <a:pt x="792" y="66"/>
                  </a:lnTo>
                  <a:lnTo>
                    <a:pt x="792" y="68"/>
                  </a:lnTo>
                  <a:lnTo>
                    <a:pt x="790" y="68"/>
                  </a:lnTo>
                  <a:lnTo>
                    <a:pt x="790" y="70"/>
                  </a:lnTo>
                  <a:lnTo>
                    <a:pt x="790" y="72"/>
                  </a:lnTo>
                  <a:lnTo>
                    <a:pt x="790" y="72"/>
                  </a:lnTo>
                  <a:lnTo>
                    <a:pt x="788" y="72"/>
                  </a:lnTo>
                  <a:lnTo>
                    <a:pt x="788" y="72"/>
                  </a:lnTo>
                  <a:lnTo>
                    <a:pt x="784" y="72"/>
                  </a:lnTo>
                  <a:lnTo>
                    <a:pt x="782" y="70"/>
                  </a:lnTo>
                  <a:lnTo>
                    <a:pt x="780" y="70"/>
                  </a:lnTo>
                  <a:lnTo>
                    <a:pt x="778" y="70"/>
                  </a:lnTo>
                  <a:lnTo>
                    <a:pt x="778" y="72"/>
                  </a:lnTo>
                  <a:lnTo>
                    <a:pt x="780" y="74"/>
                  </a:lnTo>
                  <a:lnTo>
                    <a:pt x="778" y="76"/>
                  </a:lnTo>
                  <a:lnTo>
                    <a:pt x="778" y="76"/>
                  </a:lnTo>
                  <a:lnTo>
                    <a:pt x="778" y="74"/>
                  </a:lnTo>
                  <a:lnTo>
                    <a:pt x="776" y="72"/>
                  </a:lnTo>
                  <a:lnTo>
                    <a:pt x="772" y="72"/>
                  </a:lnTo>
                  <a:lnTo>
                    <a:pt x="772" y="72"/>
                  </a:lnTo>
                  <a:lnTo>
                    <a:pt x="770" y="70"/>
                  </a:lnTo>
                  <a:lnTo>
                    <a:pt x="768" y="70"/>
                  </a:lnTo>
                  <a:lnTo>
                    <a:pt x="768" y="72"/>
                  </a:lnTo>
                  <a:lnTo>
                    <a:pt x="770" y="74"/>
                  </a:lnTo>
                  <a:lnTo>
                    <a:pt x="768" y="78"/>
                  </a:lnTo>
                  <a:lnTo>
                    <a:pt x="770" y="80"/>
                  </a:lnTo>
                  <a:lnTo>
                    <a:pt x="772" y="82"/>
                  </a:lnTo>
                  <a:lnTo>
                    <a:pt x="774" y="82"/>
                  </a:lnTo>
                  <a:lnTo>
                    <a:pt x="776" y="84"/>
                  </a:lnTo>
                  <a:lnTo>
                    <a:pt x="774" y="84"/>
                  </a:lnTo>
                  <a:lnTo>
                    <a:pt x="772" y="84"/>
                  </a:lnTo>
                  <a:lnTo>
                    <a:pt x="774" y="86"/>
                  </a:lnTo>
                  <a:lnTo>
                    <a:pt x="776" y="88"/>
                  </a:lnTo>
                  <a:lnTo>
                    <a:pt x="778" y="88"/>
                  </a:lnTo>
                  <a:lnTo>
                    <a:pt x="782" y="88"/>
                  </a:lnTo>
                  <a:lnTo>
                    <a:pt x="782" y="88"/>
                  </a:lnTo>
                  <a:lnTo>
                    <a:pt x="784" y="88"/>
                  </a:lnTo>
                  <a:lnTo>
                    <a:pt x="784" y="90"/>
                  </a:lnTo>
                  <a:lnTo>
                    <a:pt x="782" y="90"/>
                  </a:lnTo>
                  <a:lnTo>
                    <a:pt x="782" y="94"/>
                  </a:lnTo>
                  <a:lnTo>
                    <a:pt x="780" y="94"/>
                  </a:lnTo>
                  <a:lnTo>
                    <a:pt x="776" y="92"/>
                  </a:lnTo>
                  <a:lnTo>
                    <a:pt x="770" y="90"/>
                  </a:lnTo>
                  <a:lnTo>
                    <a:pt x="768" y="88"/>
                  </a:lnTo>
                  <a:lnTo>
                    <a:pt x="766" y="86"/>
                  </a:lnTo>
                  <a:lnTo>
                    <a:pt x="766" y="86"/>
                  </a:lnTo>
                  <a:lnTo>
                    <a:pt x="764" y="86"/>
                  </a:lnTo>
                  <a:lnTo>
                    <a:pt x="764" y="88"/>
                  </a:lnTo>
                  <a:lnTo>
                    <a:pt x="764" y="88"/>
                  </a:lnTo>
                  <a:lnTo>
                    <a:pt x="762" y="90"/>
                  </a:lnTo>
                  <a:lnTo>
                    <a:pt x="764" y="94"/>
                  </a:lnTo>
                  <a:lnTo>
                    <a:pt x="762" y="96"/>
                  </a:lnTo>
                  <a:lnTo>
                    <a:pt x="760" y="94"/>
                  </a:lnTo>
                  <a:lnTo>
                    <a:pt x="760" y="98"/>
                  </a:lnTo>
                  <a:lnTo>
                    <a:pt x="758" y="98"/>
                  </a:lnTo>
                  <a:lnTo>
                    <a:pt x="760" y="104"/>
                  </a:lnTo>
                  <a:lnTo>
                    <a:pt x="760" y="106"/>
                  </a:lnTo>
                  <a:lnTo>
                    <a:pt x="764" y="106"/>
                  </a:lnTo>
                  <a:lnTo>
                    <a:pt x="766" y="106"/>
                  </a:lnTo>
                  <a:lnTo>
                    <a:pt x="768" y="106"/>
                  </a:lnTo>
                  <a:lnTo>
                    <a:pt x="768" y="106"/>
                  </a:lnTo>
                  <a:lnTo>
                    <a:pt x="768" y="108"/>
                  </a:lnTo>
                  <a:lnTo>
                    <a:pt x="764" y="106"/>
                  </a:lnTo>
                  <a:lnTo>
                    <a:pt x="760" y="106"/>
                  </a:lnTo>
                  <a:lnTo>
                    <a:pt x="760" y="106"/>
                  </a:lnTo>
                  <a:lnTo>
                    <a:pt x="758" y="106"/>
                  </a:lnTo>
                  <a:lnTo>
                    <a:pt x="754" y="110"/>
                  </a:lnTo>
                  <a:lnTo>
                    <a:pt x="754" y="112"/>
                  </a:lnTo>
                  <a:lnTo>
                    <a:pt x="754" y="114"/>
                  </a:lnTo>
                  <a:lnTo>
                    <a:pt x="754" y="116"/>
                  </a:lnTo>
                  <a:lnTo>
                    <a:pt x="754" y="116"/>
                  </a:lnTo>
                  <a:lnTo>
                    <a:pt x="754" y="118"/>
                  </a:lnTo>
                  <a:lnTo>
                    <a:pt x="754" y="120"/>
                  </a:lnTo>
                  <a:lnTo>
                    <a:pt x="756" y="118"/>
                  </a:lnTo>
                  <a:lnTo>
                    <a:pt x="758" y="118"/>
                  </a:lnTo>
                  <a:lnTo>
                    <a:pt x="760" y="116"/>
                  </a:lnTo>
                  <a:lnTo>
                    <a:pt x="762" y="118"/>
                  </a:lnTo>
                  <a:lnTo>
                    <a:pt x="762" y="120"/>
                  </a:lnTo>
                  <a:lnTo>
                    <a:pt x="760" y="120"/>
                  </a:lnTo>
                  <a:lnTo>
                    <a:pt x="758" y="122"/>
                  </a:lnTo>
                  <a:lnTo>
                    <a:pt x="760" y="124"/>
                  </a:lnTo>
                  <a:lnTo>
                    <a:pt x="760" y="124"/>
                  </a:lnTo>
                  <a:lnTo>
                    <a:pt x="762" y="122"/>
                  </a:lnTo>
                  <a:lnTo>
                    <a:pt x="764" y="122"/>
                  </a:lnTo>
                  <a:lnTo>
                    <a:pt x="766" y="120"/>
                  </a:lnTo>
                  <a:lnTo>
                    <a:pt x="766" y="122"/>
                  </a:lnTo>
                  <a:lnTo>
                    <a:pt x="766" y="122"/>
                  </a:lnTo>
                  <a:lnTo>
                    <a:pt x="768" y="124"/>
                  </a:lnTo>
                  <a:lnTo>
                    <a:pt x="770" y="124"/>
                  </a:lnTo>
                  <a:lnTo>
                    <a:pt x="772" y="124"/>
                  </a:lnTo>
                  <a:lnTo>
                    <a:pt x="768" y="126"/>
                  </a:lnTo>
                  <a:lnTo>
                    <a:pt x="768" y="128"/>
                  </a:lnTo>
                  <a:lnTo>
                    <a:pt x="770" y="128"/>
                  </a:lnTo>
                  <a:lnTo>
                    <a:pt x="774" y="126"/>
                  </a:lnTo>
                  <a:lnTo>
                    <a:pt x="776" y="128"/>
                  </a:lnTo>
                  <a:lnTo>
                    <a:pt x="782" y="130"/>
                  </a:lnTo>
                  <a:lnTo>
                    <a:pt x="782" y="132"/>
                  </a:lnTo>
                  <a:lnTo>
                    <a:pt x="778" y="132"/>
                  </a:lnTo>
                  <a:lnTo>
                    <a:pt x="776" y="132"/>
                  </a:lnTo>
                  <a:lnTo>
                    <a:pt x="772" y="128"/>
                  </a:lnTo>
                  <a:lnTo>
                    <a:pt x="768" y="130"/>
                  </a:lnTo>
                  <a:lnTo>
                    <a:pt x="768" y="132"/>
                  </a:lnTo>
                  <a:lnTo>
                    <a:pt x="772" y="134"/>
                  </a:lnTo>
                  <a:lnTo>
                    <a:pt x="776" y="134"/>
                  </a:lnTo>
                  <a:lnTo>
                    <a:pt x="782" y="134"/>
                  </a:lnTo>
                  <a:lnTo>
                    <a:pt x="784" y="134"/>
                  </a:lnTo>
                  <a:lnTo>
                    <a:pt x="778" y="136"/>
                  </a:lnTo>
                  <a:lnTo>
                    <a:pt x="776" y="134"/>
                  </a:lnTo>
                  <a:lnTo>
                    <a:pt x="772" y="134"/>
                  </a:lnTo>
                  <a:lnTo>
                    <a:pt x="768" y="134"/>
                  </a:lnTo>
                  <a:lnTo>
                    <a:pt x="768" y="132"/>
                  </a:lnTo>
                  <a:lnTo>
                    <a:pt x="764" y="132"/>
                  </a:lnTo>
                  <a:lnTo>
                    <a:pt x="762" y="128"/>
                  </a:lnTo>
                  <a:lnTo>
                    <a:pt x="760" y="130"/>
                  </a:lnTo>
                  <a:lnTo>
                    <a:pt x="758" y="132"/>
                  </a:lnTo>
                  <a:lnTo>
                    <a:pt x="754" y="132"/>
                  </a:lnTo>
                  <a:lnTo>
                    <a:pt x="754" y="134"/>
                  </a:lnTo>
                  <a:lnTo>
                    <a:pt x="752" y="138"/>
                  </a:lnTo>
                  <a:lnTo>
                    <a:pt x="754" y="140"/>
                  </a:lnTo>
                  <a:lnTo>
                    <a:pt x="754" y="142"/>
                  </a:lnTo>
                  <a:lnTo>
                    <a:pt x="754" y="144"/>
                  </a:lnTo>
                  <a:lnTo>
                    <a:pt x="752" y="140"/>
                  </a:lnTo>
                  <a:lnTo>
                    <a:pt x="752" y="140"/>
                  </a:lnTo>
                  <a:lnTo>
                    <a:pt x="750" y="146"/>
                  </a:lnTo>
                  <a:lnTo>
                    <a:pt x="750" y="148"/>
                  </a:lnTo>
                  <a:lnTo>
                    <a:pt x="752" y="148"/>
                  </a:lnTo>
                  <a:lnTo>
                    <a:pt x="752" y="148"/>
                  </a:lnTo>
                  <a:lnTo>
                    <a:pt x="754" y="148"/>
                  </a:lnTo>
                  <a:lnTo>
                    <a:pt x="756" y="150"/>
                  </a:lnTo>
                  <a:lnTo>
                    <a:pt x="758" y="152"/>
                  </a:lnTo>
                  <a:lnTo>
                    <a:pt x="756" y="152"/>
                  </a:lnTo>
                  <a:lnTo>
                    <a:pt x="754" y="152"/>
                  </a:lnTo>
                  <a:lnTo>
                    <a:pt x="752" y="150"/>
                  </a:lnTo>
                  <a:lnTo>
                    <a:pt x="748" y="150"/>
                  </a:lnTo>
                  <a:lnTo>
                    <a:pt x="748" y="156"/>
                  </a:lnTo>
                  <a:lnTo>
                    <a:pt x="750" y="156"/>
                  </a:lnTo>
                  <a:lnTo>
                    <a:pt x="752" y="156"/>
                  </a:lnTo>
                  <a:lnTo>
                    <a:pt x="750" y="158"/>
                  </a:lnTo>
                  <a:lnTo>
                    <a:pt x="750" y="162"/>
                  </a:lnTo>
                  <a:lnTo>
                    <a:pt x="752" y="162"/>
                  </a:lnTo>
                  <a:lnTo>
                    <a:pt x="754" y="162"/>
                  </a:lnTo>
                  <a:lnTo>
                    <a:pt x="754" y="166"/>
                  </a:lnTo>
                  <a:lnTo>
                    <a:pt x="756" y="168"/>
                  </a:lnTo>
                  <a:lnTo>
                    <a:pt x="762" y="170"/>
                  </a:lnTo>
                  <a:lnTo>
                    <a:pt x="764" y="170"/>
                  </a:lnTo>
                  <a:lnTo>
                    <a:pt x="766" y="168"/>
                  </a:lnTo>
                  <a:lnTo>
                    <a:pt x="764" y="166"/>
                  </a:lnTo>
                  <a:lnTo>
                    <a:pt x="768" y="166"/>
                  </a:lnTo>
                  <a:lnTo>
                    <a:pt x="768" y="168"/>
                  </a:lnTo>
                  <a:lnTo>
                    <a:pt x="768" y="170"/>
                  </a:lnTo>
                  <a:lnTo>
                    <a:pt x="768" y="172"/>
                  </a:lnTo>
                  <a:lnTo>
                    <a:pt x="770" y="172"/>
                  </a:lnTo>
                  <a:lnTo>
                    <a:pt x="772" y="166"/>
                  </a:lnTo>
                  <a:lnTo>
                    <a:pt x="772" y="160"/>
                  </a:lnTo>
                  <a:lnTo>
                    <a:pt x="772" y="158"/>
                  </a:lnTo>
                  <a:lnTo>
                    <a:pt x="774" y="154"/>
                  </a:lnTo>
                  <a:lnTo>
                    <a:pt x="776" y="152"/>
                  </a:lnTo>
                  <a:lnTo>
                    <a:pt x="776" y="156"/>
                  </a:lnTo>
                  <a:lnTo>
                    <a:pt x="774" y="160"/>
                  </a:lnTo>
                  <a:lnTo>
                    <a:pt x="772" y="164"/>
                  </a:lnTo>
                  <a:lnTo>
                    <a:pt x="774" y="166"/>
                  </a:lnTo>
                  <a:lnTo>
                    <a:pt x="772" y="170"/>
                  </a:lnTo>
                  <a:lnTo>
                    <a:pt x="774" y="172"/>
                  </a:lnTo>
                  <a:lnTo>
                    <a:pt x="774" y="174"/>
                  </a:lnTo>
                  <a:lnTo>
                    <a:pt x="774" y="174"/>
                  </a:lnTo>
                  <a:close/>
                  <a:moveTo>
                    <a:pt x="780" y="66"/>
                  </a:moveTo>
                  <a:lnTo>
                    <a:pt x="780" y="66"/>
                  </a:lnTo>
                  <a:lnTo>
                    <a:pt x="782" y="66"/>
                  </a:lnTo>
                  <a:lnTo>
                    <a:pt x="782" y="66"/>
                  </a:lnTo>
                  <a:lnTo>
                    <a:pt x="784" y="66"/>
                  </a:lnTo>
                  <a:lnTo>
                    <a:pt x="786" y="68"/>
                  </a:lnTo>
                  <a:lnTo>
                    <a:pt x="784" y="68"/>
                  </a:lnTo>
                  <a:lnTo>
                    <a:pt x="782" y="68"/>
                  </a:lnTo>
                  <a:lnTo>
                    <a:pt x="780" y="68"/>
                  </a:lnTo>
                  <a:lnTo>
                    <a:pt x="780" y="66"/>
                  </a:lnTo>
                  <a:close/>
                  <a:moveTo>
                    <a:pt x="782" y="174"/>
                  </a:moveTo>
                  <a:lnTo>
                    <a:pt x="782" y="172"/>
                  </a:lnTo>
                  <a:lnTo>
                    <a:pt x="784" y="170"/>
                  </a:lnTo>
                  <a:lnTo>
                    <a:pt x="784" y="168"/>
                  </a:lnTo>
                  <a:lnTo>
                    <a:pt x="786" y="168"/>
                  </a:lnTo>
                  <a:lnTo>
                    <a:pt x="786" y="168"/>
                  </a:lnTo>
                  <a:lnTo>
                    <a:pt x="786" y="170"/>
                  </a:lnTo>
                  <a:lnTo>
                    <a:pt x="784" y="170"/>
                  </a:lnTo>
                  <a:lnTo>
                    <a:pt x="782" y="174"/>
                  </a:lnTo>
                  <a:lnTo>
                    <a:pt x="782" y="174"/>
                  </a:lnTo>
                  <a:close/>
                  <a:moveTo>
                    <a:pt x="808" y="150"/>
                  </a:moveTo>
                  <a:lnTo>
                    <a:pt x="810" y="146"/>
                  </a:lnTo>
                  <a:lnTo>
                    <a:pt x="812" y="146"/>
                  </a:lnTo>
                  <a:lnTo>
                    <a:pt x="814" y="144"/>
                  </a:lnTo>
                  <a:lnTo>
                    <a:pt x="816" y="146"/>
                  </a:lnTo>
                  <a:lnTo>
                    <a:pt x="818" y="148"/>
                  </a:lnTo>
                  <a:lnTo>
                    <a:pt x="818" y="150"/>
                  </a:lnTo>
                  <a:lnTo>
                    <a:pt x="814" y="150"/>
                  </a:lnTo>
                  <a:lnTo>
                    <a:pt x="812" y="152"/>
                  </a:lnTo>
                  <a:lnTo>
                    <a:pt x="810" y="152"/>
                  </a:lnTo>
                  <a:lnTo>
                    <a:pt x="808" y="152"/>
                  </a:lnTo>
                  <a:lnTo>
                    <a:pt x="808" y="150"/>
                  </a:lnTo>
                  <a:close/>
                  <a:moveTo>
                    <a:pt x="992" y="6"/>
                  </a:moveTo>
                  <a:lnTo>
                    <a:pt x="994" y="2"/>
                  </a:lnTo>
                  <a:lnTo>
                    <a:pt x="994" y="2"/>
                  </a:lnTo>
                  <a:lnTo>
                    <a:pt x="996" y="4"/>
                  </a:lnTo>
                  <a:lnTo>
                    <a:pt x="994" y="6"/>
                  </a:lnTo>
                  <a:lnTo>
                    <a:pt x="992" y="6"/>
                  </a:lnTo>
                  <a:close/>
                  <a:moveTo>
                    <a:pt x="904" y="178"/>
                  </a:moveTo>
                  <a:lnTo>
                    <a:pt x="902" y="180"/>
                  </a:lnTo>
                  <a:lnTo>
                    <a:pt x="904" y="182"/>
                  </a:lnTo>
                  <a:lnTo>
                    <a:pt x="906" y="182"/>
                  </a:lnTo>
                  <a:lnTo>
                    <a:pt x="906" y="180"/>
                  </a:lnTo>
                  <a:lnTo>
                    <a:pt x="904" y="178"/>
                  </a:lnTo>
                  <a:lnTo>
                    <a:pt x="904" y="178"/>
                  </a:lnTo>
                  <a:lnTo>
                    <a:pt x="904" y="178"/>
                  </a:lnTo>
                  <a:close/>
                  <a:moveTo>
                    <a:pt x="858" y="206"/>
                  </a:moveTo>
                  <a:lnTo>
                    <a:pt x="860" y="208"/>
                  </a:lnTo>
                  <a:lnTo>
                    <a:pt x="862" y="208"/>
                  </a:lnTo>
                  <a:lnTo>
                    <a:pt x="860" y="206"/>
                  </a:lnTo>
                  <a:lnTo>
                    <a:pt x="858" y="206"/>
                  </a:lnTo>
                  <a:close/>
                  <a:moveTo>
                    <a:pt x="796" y="204"/>
                  </a:moveTo>
                  <a:lnTo>
                    <a:pt x="796" y="202"/>
                  </a:lnTo>
                  <a:lnTo>
                    <a:pt x="796" y="200"/>
                  </a:lnTo>
                  <a:lnTo>
                    <a:pt x="796" y="200"/>
                  </a:lnTo>
                  <a:lnTo>
                    <a:pt x="798" y="202"/>
                  </a:lnTo>
                  <a:lnTo>
                    <a:pt x="798" y="204"/>
                  </a:lnTo>
                  <a:lnTo>
                    <a:pt x="798" y="204"/>
                  </a:lnTo>
                  <a:lnTo>
                    <a:pt x="796" y="204"/>
                  </a:lnTo>
                  <a:close/>
                  <a:moveTo>
                    <a:pt x="780" y="242"/>
                  </a:moveTo>
                  <a:lnTo>
                    <a:pt x="778" y="240"/>
                  </a:lnTo>
                  <a:lnTo>
                    <a:pt x="778" y="238"/>
                  </a:lnTo>
                  <a:lnTo>
                    <a:pt x="778" y="236"/>
                  </a:lnTo>
                  <a:lnTo>
                    <a:pt x="776" y="234"/>
                  </a:lnTo>
                  <a:lnTo>
                    <a:pt x="776" y="236"/>
                  </a:lnTo>
                  <a:lnTo>
                    <a:pt x="776" y="238"/>
                  </a:lnTo>
                  <a:lnTo>
                    <a:pt x="776" y="242"/>
                  </a:lnTo>
                  <a:lnTo>
                    <a:pt x="778" y="246"/>
                  </a:lnTo>
                  <a:lnTo>
                    <a:pt x="776" y="246"/>
                  </a:lnTo>
                  <a:lnTo>
                    <a:pt x="776" y="248"/>
                  </a:lnTo>
                  <a:lnTo>
                    <a:pt x="774" y="246"/>
                  </a:lnTo>
                  <a:lnTo>
                    <a:pt x="770" y="246"/>
                  </a:lnTo>
                  <a:lnTo>
                    <a:pt x="770" y="244"/>
                  </a:lnTo>
                  <a:lnTo>
                    <a:pt x="768" y="244"/>
                  </a:lnTo>
                  <a:lnTo>
                    <a:pt x="764" y="242"/>
                  </a:lnTo>
                  <a:lnTo>
                    <a:pt x="764" y="242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0" y="240"/>
                  </a:lnTo>
                  <a:lnTo>
                    <a:pt x="760" y="238"/>
                  </a:lnTo>
                  <a:lnTo>
                    <a:pt x="762" y="238"/>
                  </a:lnTo>
                  <a:lnTo>
                    <a:pt x="762" y="236"/>
                  </a:lnTo>
                  <a:lnTo>
                    <a:pt x="764" y="234"/>
                  </a:lnTo>
                  <a:lnTo>
                    <a:pt x="764" y="232"/>
                  </a:lnTo>
                  <a:lnTo>
                    <a:pt x="762" y="230"/>
                  </a:lnTo>
                  <a:lnTo>
                    <a:pt x="760" y="230"/>
                  </a:lnTo>
                  <a:lnTo>
                    <a:pt x="760" y="232"/>
                  </a:lnTo>
                  <a:lnTo>
                    <a:pt x="762" y="232"/>
                  </a:lnTo>
                  <a:lnTo>
                    <a:pt x="762" y="234"/>
                  </a:lnTo>
                  <a:lnTo>
                    <a:pt x="762" y="236"/>
                  </a:lnTo>
                  <a:lnTo>
                    <a:pt x="760" y="236"/>
                  </a:lnTo>
                  <a:lnTo>
                    <a:pt x="758" y="236"/>
                  </a:lnTo>
                  <a:lnTo>
                    <a:pt x="760" y="236"/>
                  </a:lnTo>
                  <a:lnTo>
                    <a:pt x="760" y="238"/>
                  </a:lnTo>
                  <a:lnTo>
                    <a:pt x="758" y="240"/>
                  </a:lnTo>
                  <a:lnTo>
                    <a:pt x="756" y="238"/>
                  </a:lnTo>
                  <a:lnTo>
                    <a:pt x="756" y="236"/>
                  </a:lnTo>
                  <a:lnTo>
                    <a:pt x="756" y="236"/>
                  </a:lnTo>
                  <a:lnTo>
                    <a:pt x="754" y="234"/>
                  </a:lnTo>
                  <a:lnTo>
                    <a:pt x="756" y="230"/>
                  </a:lnTo>
                  <a:lnTo>
                    <a:pt x="756" y="230"/>
                  </a:lnTo>
                  <a:lnTo>
                    <a:pt x="756" y="228"/>
                  </a:lnTo>
                  <a:lnTo>
                    <a:pt x="754" y="230"/>
                  </a:lnTo>
                  <a:lnTo>
                    <a:pt x="754" y="232"/>
                  </a:lnTo>
                  <a:lnTo>
                    <a:pt x="754" y="234"/>
                  </a:lnTo>
                  <a:lnTo>
                    <a:pt x="754" y="234"/>
                  </a:lnTo>
                  <a:lnTo>
                    <a:pt x="754" y="236"/>
                  </a:lnTo>
                  <a:lnTo>
                    <a:pt x="750" y="236"/>
                  </a:lnTo>
                  <a:lnTo>
                    <a:pt x="748" y="234"/>
                  </a:lnTo>
                  <a:lnTo>
                    <a:pt x="748" y="234"/>
                  </a:lnTo>
                  <a:lnTo>
                    <a:pt x="746" y="234"/>
                  </a:lnTo>
                  <a:lnTo>
                    <a:pt x="748" y="232"/>
                  </a:lnTo>
                  <a:lnTo>
                    <a:pt x="748" y="228"/>
                  </a:lnTo>
                  <a:lnTo>
                    <a:pt x="748" y="228"/>
                  </a:lnTo>
                  <a:lnTo>
                    <a:pt x="748" y="226"/>
                  </a:lnTo>
                  <a:lnTo>
                    <a:pt x="752" y="220"/>
                  </a:lnTo>
                  <a:lnTo>
                    <a:pt x="750" y="222"/>
                  </a:lnTo>
                  <a:lnTo>
                    <a:pt x="748" y="222"/>
                  </a:lnTo>
                  <a:lnTo>
                    <a:pt x="746" y="228"/>
                  </a:lnTo>
                  <a:lnTo>
                    <a:pt x="746" y="230"/>
                  </a:lnTo>
                  <a:lnTo>
                    <a:pt x="746" y="232"/>
                  </a:lnTo>
                  <a:lnTo>
                    <a:pt x="744" y="232"/>
                  </a:lnTo>
                  <a:lnTo>
                    <a:pt x="746" y="230"/>
                  </a:lnTo>
                  <a:lnTo>
                    <a:pt x="746" y="230"/>
                  </a:lnTo>
                  <a:lnTo>
                    <a:pt x="746" y="228"/>
                  </a:lnTo>
                  <a:lnTo>
                    <a:pt x="744" y="232"/>
                  </a:lnTo>
                  <a:lnTo>
                    <a:pt x="740" y="232"/>
                  </a:lnTo>
                  <a:lnTo>
                    <a:pt x="740" y="230"/>
                  </a:lnTo>
                  <a:lnTo>
                    <a:pt x="740" y="228"/>
                  </a:lnTo>
                  <a:lnTo>
                    <a:pt x="740" y="226"/>
                  </a:lnTo>
                  <a:lnTo>
                    <a:pt x="740" y="224"/>
                  </a:lnTo>
                  <a:lnTo>
                    <a:pt x="742" y="222"/>
                  </a:lnTo>
                  <a:lnTo>
                    <a:pt x="744" y="222"/>
                  </a:lnTo>
                  <a:lnTo>
                    <a:pt x="744" y="220"/>
                  </a:lnTo>
                  <a:lnTo>
                    <a:pt x="744" y="218"/>
                  </a:lnTo>
                  <a:lnTo>
                    <a:pt x="746" y="216"/>
                  </a:lnTo>
                  <a:lnTo>
                    <a:pt x="748" y="216"/>
                  </a:lnTo>
                  <a:lnTo>
                    <a:pt x="748" y="214"/>
                  </a:lnTo>
                  <a:lnTo>
                    <a:pt x="752" y="214"/>
                  </a:lnTo>
                  <a:lnTo>
                    <a:pt x="754" y="212"/>
                  </a:lnTo>
                  <a:lnTo>
                    <a:pt x="756" y="212"/>
                  </a:lnTo>
                  <a:lnTo>
                    <a:pt x="758" y="212"/>
                  </a:lnTo>
                  <a:lnTo>
                    <a:pt x="758" y="210"/>
                  </a:lnTo>
                  <a:lnTo>
                    <a:pt x="758" y="210"/>
                  </a:lnTo>
                  <a:lnTo>
                    <a:pt x="760" y="210"/>
                  </a:lnTo>
                  <a:lnTo>
                    <a:pt x="764" y="210"/>
                  </a:lnTo>
                  <a:lnTo>
                    <a:pt x="768" y="210"/>
                  </a:lnTo>
                  <a:lnTo>
                    <a:pt x="768" y="210"/>
                  </a:lnTo>
                  <a:lnTo>
                    <a:pt x="770" y="210"/>
                  </a:lnTo>
                  <a:lnTo>
                    <a:pt x="772" y="212"/>
                  </a:lnTo>
                  <a:lnTo>
                    <a:pt x="774" y="212"/>
                  </a:lnTo>
                  <a:lnTo>
                    <a:pt x="774" y="210"/>
                  </a:lnTo>
                  <a:lnTo>
                    <a:pt x="776" y="210"/>
                  </a:lnTo>
                  <a:lnTo>
                    <a:pt x="778" y="212"/>
                  </a:lnTo>
                  <a:lnTo>
                    <a:pt x="778" y="212"/>
                  </a:lnTo>
                  <a:lnTo>
                    <a:pt x="782" y="212"/>
                  </a:lnTo>
                  <a:lnTo>
                    <a:pt x="782" y="210"/>
                  </a:lnTo>
                  <a:lnTo>
                    <a:pt x="782" y="210"/>
                  </a:lnTo>
                  <a:lnTo>
                    <a:pt x="780" y="210"/>
                  </a:lnTo>
                  <a:lnTo>
                    <a:pt x="778" y="210"/>
                  </a:lnTo>
                  <a:lnTo>
                    <a:pt x="776" y="210"/>
                  </a:lnTo>
                  <a:lnTo>
                    <a:pt x="776" y="208"/>
                  </a:lnTo>
                  <a:lnTo>
                    <a:pt x="778" y="208"/>
                  </a:lnTo>
                  <a:lnTo>
                    <a:pt x="778" y="206"/>
                  </a:lnTo>
                  <a:lnTo>
                    <a:pt x="776" y="204"/>
                  </a:lnTo>
                  <a:lnTo>
                    <a:pt x="776" y="204"/>
                  </a:lnTo>
                  <a:lnTo>
                    <a:pt x="780" y="204"/>
                  </a:lnTo>
                  <a:lnTo>
                    <a:pt x="780" y="204"/>
                  </a:lnTo>
                  <a:lnTo>
                    <a:pt x="778" y="204"/>
                  </a:lnTo>
                  <a:lnTo>
                    <a:pt x="776" y="204"/>
                  </a:lnTo>
                  <a:lnTo>
                    <a:pt x="774" y="204"/>
                  </a:lnTo>
                  <a:lnTo>
                    <a:pt x="774" y="202"/>
                  </a:lnTo>
                  <a:lnTo>
                    <a:pt x="774" y="200"/>
                  </a:lnTo>
                  <a:lnTo>
                    <a:pt x="776" y="198"/>
                  </a:lnTo>
                  <a:lnTo>
                    <a:pt x="776" y="198"/>
                  </a:lnTo>
                  <a:lnTo>
                    <a:pt x="774" y="198"/>
                  </a:lnTo>
                  <a:lnTo>
                    <a:pt x="774" y="196"/>
                  </a:lnTo>
                  <a:lnTo>
                    <a:pt x="774" y="192"/>
                  </a:lnTo>
                  <a:lnTo>
                    <a:pt x="774" y="190"/>
                  </a:lnTo>
                  <a:lnTo>
                    <a:pt x="774" y="188"/>
                  </a:lnTo>
                  <a:lnTo>
                    <a:pt x="774" y="186"/>
                  </a:lnTo>
                  <a:lnTo>
                    <a:pt x="776" y="186"/>
                  </a:lnTo>
                  <a:lnTo>
                    <a:pt x="778" y="186"/>
                  </a:lnTo>
                  <a:lnTo>
                    <a:pt x="782" y="186"/>
                  </a:lnTo>
                  <a:lnTo>
                    <a:pt x="782" y="186"/>
                  </a:lnTo>
                  <a:lnTo>
                    <a:pt x="786" y="186"/>
                  </a:lnTo>
                  <a:lnTo>
                    <a:pt x="788" y="186"/>
                  </a:lnTo>
                  <a:lnTo>
                    <a:pt x="790" y="190"/>
                  </a:lnTo>
                  <a:lnTo>
                    <a:pt x="792" y="194"/>
                  </a:lnTo>
                  <a:lnTo>
                    <a:pt x="792" y="202"/>
                  </a:lnTo>
                  <a:lnTo>
                    <a:pt x="790" y="204"/>
                  </a:lnTo>
                  <a:lnTo>
                    <a:pt x="792" y="206"/>
                  </a:lnTo>
                  <a:lnTo>
                    <a:pt x="792" y="204"/>
                  </a:lnTo>
                  <a:lnTo>
                    <a:pt x="798" y="206"/>
                  </a:lnTo>
                  <a:lnTo>
                    <a:pt x="798" y="210"/>
                  </a:lnTo>
                  <a:lnTo>
                    <a:pt x="800" y="210"/>
                  </a:lnTo>
                  <a:lnTo>
                    <a:pt x="800" y="208"/>
                  </a:lnTo>
                  <a:lnTo>
                    <a:pt x="806" y="208"/>
                  </a:lnTo>
                  <a:lnTo>
                    <a:pt x="808" y="212"/>
                  </a:lnTo>
                  <a:lnTo>
                    <a:pt x="810" y="210"/>
                  </a:lnTo>
                  <a:lnTo>
                    <a:pt x="808" y="210"/>
                  </a:lnTo>
                  <a:lnTo>
                    <a:pt x="810" y="208"/>
                  </a:lnTo>
                  <a:lnTo>
                    <a:pt x="814" y="206"/>
                  </a:lnTo>
                  <a:lnTo>
                    <a:pt x="816" y="202"/>
                  </a:lnTo>
                  <a:lnTo>
                    <a:pt x="822" y="200"/>
                  </a:lnTo>
                  <a:lnTo>
                    <a:pt x="824" y="196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4" y="192"/>
                  </a:lnTo>
                  <a:lnTo>
                    <a:pt x="824" y="192"/>
                  </a:lnTo>
                  <a:lnTo>
                    <a:pt x="824" y="194"/>
                  </a:lnTo>
                  <a:lnTo>
                    <a:pt x="820" y="198"/>
                  </a:lnTo>
                  <a:lnTo>
                    <a:pt x="816" y="200"/>
                  </a:lnTo>
                  <a:lnTo>
                    <a:pt x="816" y="202"/>
                  </a:lnTo>
                  <a:lnTo>
                    <a:pt x="814" y="204"/>
                  </a:lnTo>
                  <a:lnTo>
                    <a:pt x="810" y="206"/>
                  </a:lnTo>
                  <a:lnTo>
                    <a:pt x="808" y="204"/>
                  </a:lnTo>
                  <a:lnTo>
                    <a:pt x="806" y="204"/>
                  </a:lnTo>
                  <a:lnTo>
                    <a:pt x="806" y="206"/>
                  </a:lnTo>
                  <a:lnTo>
                    <a:pt x="802" y="206"/>
                  </a:lnTo>
                  <a:lnTo>
                    <a:pt x="800" y="204"/>
                  </a:lnTo>
                  <a:lnTo>
                    <a:pt x="800" y="202"/>
                  </a:lnTo>
                  <a:lnTo>
                    <a:pt x="802" y="200"/>
                  </a:lnTo>
                  <a:lnTo>
                    <a:pt x="804" y="200"/>
                  </a:lnTo>
                  <a:lnTo>
                    <a:pt x="804" y="196"/>
                  </a:lnTo>
                  <a:lnTo>
                    <a:pt x="802" y="198"/>
                  </a:lnTo>
                  <a:lnTo>
                    <a:pt x="802" y="200"/>
                  </a:lnTo>
                  <a:lnTo>
                    <a:pt x="798" y="200"/>
                  </a:lnTo>
                  <a:lnTo>
                    <a:pt x="798" y="198"/>
                  </a:lnTo>
                  <a:lnTo>
                    <a:pt x="798" y="196"/>
                  </a:lnTo>
                  <a:lnTo>
                    <a:pt x="798" y="196"/>
                  </a:lnTo>
                  <a:lnTo>
                    <a:pt x="802" y="196"/>
                  </a:lnTo>
                  <a:lnTo>
                    <a:pt x="802" y="194"/>
                  </a:lnTo>
                  <a:lnTo>
                    <a:pt x="800" y="194"/>
                  </a:lnTo>
                  <a:lnTo>
                    <a:pt x="800" y="194"/>
                  </a:lnTo>
                  <a:lnTo>
                    <a:pt x="800" y="192"/>
                  </a:lnTo>
                  <a:lnTo>
                    <a:pt x="802" y="192"/>
                  </a:lnTo>
                  <a:lnTo>
                    <a:pt x="804" y="192"/>
                  </a:lnTo>
                  <a:lnTo>
                    <a:pt x="804" y="192"/>
                  </a:lnTo>
                  <a:lnTo>
                    <a:pt x="802" y="192"/>
                  </a:lnTo>
                  <a:lnTo>
                    <a:pt x="800" y="190"/>
                  </a:lnTo>
                  <a:lnTo>
                    <a:pt x="800" y="192"/>
                  </a:lnTo>
                  <a:lnTo>
                    <a:pt x="798" y="192"/>
                  </a:lnTo>
                  <a:lnTo>
                    <a:pt x="796" y="190"/>
                  </a:lnTo>
                  <a:lnTo>
                    <a:pt x="798" y="188"/>
                  </a:lnTo>
                  <a:lnTo>
                    <a:pt x="800" y="188"/>
                  </a:lnTo>
                  <a:lnTo>
                    <a:pt x="802" y="186"/>
                  </a:lnTo>
                  <a:lnTo>
                    <a:pt x="804" y="186"/>
                  </a:lnTo>
                  <a:lnTo>
                    <a:pt x="806" y="188"/>
                  </a:lnTo>
                  <a:lnTo>
                    <a:pt x="808" y="186"/>
                  </a:lnTo>
                  <a:lnTo>
                    <a:pt x="806" y="186"/>
                  </a:lnTo>
                  <a:lnTo>
                    <a:pt x="804" y="186"/>
                  </a:lnTo>
                  <a:lnTo>
                    <a:pt x="808" y="182"/>
                  </a:lnTo>
                  <a:lnTo>
                    <a:pt x="810" y="182"/>
                  </a:lnTo>
                  <a:lnTo>
                    <a:pt x="810" y="182"/>
                  </a:lnTo>
                  <a:lnTo>
                    <a:pt x="808" y="182"/>
                  </a:lnTo>
                  <a:lnTo>
                    <a:pt x="808" y="180"/>
                  </a:lnTo>
                  <a:lnTo>
                    <a:pt x="810" y="178"/>
                  </a:lnTo>
                  <a:lnTo>
                    <a:pt x="812" y="178"/>
                  </a:lnTo>
                  <a:lnTo>
                    <a:pt x="810" y="176"/>
                  </a:lnTo>
                  <a:lnTo>
                    <a:pt x="814" y="172"/>
                  </a:lnTo>
                  <a:lnTo>
                    <a:pt x="816" y="170"/>
                  </a:lnTo>
                  <a:lnTo>
                    <a:pt x="816" y="168"/>
                  </a:lnTo>
                  <a:lnTo>
                    <a:pt x="814" y="168"/>
                  </a:lnTo>
                  <a:lnTo>
                    <a:pt x="810" y="174"/>
                  </a:lnTo>
                  <a:lnTo>
                    <a:pt x="808" y="178"/>
                  </a:lnTo>
                  <a:lnTo>
                    <a:pt x="804" y="182"/>
                  </a:lnTo>
                  <a:lnTo>
                    <a:pt x="802" y="184"/>
                  </a:lnTo>
                  <a:lnTo>
                    <a:pt x="800" y="184"/>
                  </a:lnTo>
                  <a:lnTo>
                    <a:pt x="796" y="184"/>
                  </a:lnTo>
                  <a:lnTo>
                    <a:pt x="796" y="182"/>
                  </a:lnTo>
                  <a:lnTo>
                    <a:pt x="798" y="180"/>
                  </a:lnTo>
                  <a:lnTo>
                    <a:pt x="800" y="178"/>
                  </a:lnTo>
                  <a:lnTo>
                    <a:pt x="800" y="176"/>
                  </a:lnTo>
                  <a:lnTo>
                    <a:pt x="796" y="178"/>
                  </a:lnTo>
                  <a:lnTo>
                    <a:pt x="794" y="178"/>
                  </a:lnTo>
                  <a:lnTo>
                    <a:pt x="794" y="180"/>
                  </a:lnTo>
                  <a:lnTo>
                    <a:pt x="792" y="182"/>
                  </a:lnTo>
                  <a:lnTo>
                    <a:pt x="788" y="182"/>
                  </a:lnTo>
                  <a:lnTo>
                    <a:pt x="784" y="178"/>
                  </a:lnTo>
                  <a:lnTo>
                    <a:pt x="786" y="176"/>
                  </a:lnTo>
                  <a:lnTo>
                    <a:pt x="788" y="176"/>
                  </a:lnTo>
                  <a:lnTo>
                    <a:pt x="788" y="176"/>
                  </a:lnTo>
                  <a:lnTo>
                    <a:pt x="786" y="176"/>
                  </a:lnTo>
                  <a:lnTo>
                    <a:pt x="788" y="172"/>
                  </a:lnTo>
                  <a:lnTo>
                    <a:pt x="790" y="170"/>
                  </a:lnTo>
                  <a:lnTo>
                    <a:pt x="790" y="168"/>
                  </a:lnTo>
                  <a:lnTo>
                    <a:pt x="792" y="168"/>
                  </a:lnTo>
                  <a:lnTo>
                    <a:pt x="796" y="166"/>
                  </a:lnTo>
                  <a:lnTo>
                    <a:pt x="798" y="166"/>
                  </a:lnTo>
                  <a:lnTo>
                    <a:pt x="798" y="162"/>
                  </a:lnTo>
                  <a:lnTo>
                    <a:pt x="800" y="160"/>
                  </a:lnTo>
                  <a:lnTo>
                    <a:pt x="802" y="156"/>
                  </a:lnTo>
                  <a:lnTo>
                    <a:pt x="804" y="156"/>
                  </a:lnTo>
                  <a:lnTo>
                    <a:pt x="810" y="156"/>
                  </a:lnTo>
                  <a:lnTo>
                    <a:pt x="814" y="156"/>
                  </a:lnTo>
                  <a:lnTo>
                    <a:pt x="816" y="156"/>
                  </a:lnTo>
                  <a:lnTo>
                    <a:pt x="816" y="156"/>
                  </a:lnTo>
                  <a:lnTo>
                    <a:pt x="820" y="154"/>
                  </a:lnTo>
                  <a:lnTo>
                    <a:pt x="822" y="154"/>
                  </a:lnTo>
                  <a:lnTo>
                    <a:pt x="822" y="154"/>
                  </a:lnTo>
                  <a:lnTo>
                    <a:pt x="824" y="156"/>
                  </a:lnTo>
                  <a:lnTo>
                    <a:pt x="826" y="158"/>
                  </a:lnTo>
                  <a:lnTo>
                    <a:pt x="832" y="162"/>
                  </a:lnTo>
                  <a:lnTo>
                    <a:pt x="832" y="162"/>
                  </a:lnTo>
                  <a:lnTo>
                    <a:pt x="834" y="164"/>
                  </a:lnTo>
                  <a:lnTo>
                    <a:pt x="836" y="164"/>
                  </a:lnTo>
                  <a:lnTo>
                    <a:pt x="838" y="170"/>
                  </a:lnTo>
                  <a:lnTo>
                    <a:pt x="838" y="166"/>
                  </a:lnTo>
                  <a:lnTo>
                    <a:pt x="840" y="166"/>
                  </a:lnTo>
                  <a:lnTo>
                    <a:pt x="840" y="164"/>
                  </a:lnTo>
                  <a:lnTo>
                    <a:pt x="838" y="164"/>
                  </a:lnTo>
                  <a:lnTo>
                    <a:pt x="836" y="164"/>
                  </a:lnTo>
                  <a:lnTo>
                    <a:pt x="836" y="162"/>
                  </a:lnTo>
                  <a:lnTo>
                    <a:pt x="838" y="162"/>
                  </a:lnTo>
                  <a:lnTo>
                    <a:pt x="844" y="162"/>
                  </a:lnTo>
                  <a:lnTo>
                    <a:pt x="846" y="162"/>
                  </a:lnTo>
                  <a:lnTo>
                    <a:pt x="846" y="162"/>
                  </a:lnTo>
                  <a:lnTo>
                    <a:pt x="846" y="158"/>
                  </a:lnTo>
                  <a:lnTo>
                    <a:pt x="848" y="156"/>
                  </a:lnTo>
                  <a:lnTo>
                    <a:pt x="848" y="154"/>
                  </a:lnTo>
                  <a:lnTo>
                    <a:pt x="846" y="156"/>
                  </a:lnTo>
                  <a:lnTo>
                    <a:pt x="846" y="156"/>
                  </a:lnTo>
                  <a:lnTo>
                    <a:pt x="844" y="158"/>
                  </a:lnTo>
                  <a:lnTo>
                    <a:pt x="842" y="160"/>
                  </a:lnTo>
                  <a:lnTo>
                    <a:pt x="838" y="158"/>
                  </a:lnTo>
                  <a:lnTo>
                    <a:pt x="834" y="158"/>
                  </a:lnTo>
                  <a:lnTo>
                    <a:pt x="832" y="156"/>
                  </a:lnTo>
                  <a:lnTo>
                    <a:pt x="830" y="156"/>
                  </a:lnTo>
                  <a:lnTo>
                    <a:pt x="826" y="156"/>
                  </a:lnTo>
                  <a:lnTo>
                    <a:pt x="824" y="150"/>
                  </a:lnTo>
                  <a:lnTo>
                    <a:pt x="824" y="146"/>
                  </a:lnTo>
                  <a:lnTo>
                    <a:pt x="826" y="146"/>
                  </a:lnTo>
                  <a:lnTo>
                    <a:pt x="828" y="146"/>
                  </a:lnTo>
                  <a:lnTo>
                    <a:pt x="828" y="148"/>
                  </a:lnTo>
                  <a:lnTo>
                    <a:pt x="830" y="150"/>
                  </a:lnTo>
                  <a:lnTo>
                    <a:pt x="830" y="148"/>
                  </a:lnTo>
                  <a:lnTo>
                    <a:pt x="832" y="144"/>
                  </a:lnTo>
                  <a:lnTo>
                    <a:pt x="830" y="144"/>
                  </a:lnTo>
                  <a:lnTo>
                    <a:pt x="830" y="144"/>
                  </a:lnTo>
                  <a:lnTo>
                    <a:pt x="830" y="142"/>
                  </a:lnTo>
                  <a:lnTo>
                    <a:pt x="830" y="138"/>
                  </a:lnTo>
                  <a:lnTo>
                    <a:pt x="830" y="134"/>
                  </a:lnTo>
                  <a:lnTo>
                    <a:pt x="832" y="130"/>
                  </a:lnTo>
                  <a:lnTo>
                    <a:pt x="832" y="124"/>
                  </a:lnTo>
                  <a:lnTo>
                    <a:pt x="830" y="120"/>
                  </a:lnTo>
                  <a:lnTo>
                    <a:pt x="830" y="120"/>
                  </a:lnTo>
                  <a:lnTo>
                    <a:pt x="828" y="116"/>
                  </a:lnTo>
                  <a:lnTo>
                    <a:pt x="830" y="114"/>
                  </a:lnTo>
                  <a:lnTo>
                    <a:pt x="830" y="114"/>
                  </a:lnTo>
                  <a:lnTo>
                    <a:pt x="832" y="114"/>
                  </a:lnTo>
                  <a:lnTo>
                    <a:pt x="832" y="116"/>
                  </a:lnTo>
                  <a:lnTo>
                    <a:pt x="834" y="116"/>
                  </a:lnTo>
                  <a:lnTo>
                    <a:pt x="836" y="118"/>
                  </a:lnTo>
                  <a:lnTo>
                    <a:pt x="838" y="118"/>
                  </a:lnTo>
                  <a:lnTo>
                    <a:pt x="838" y="116"/>
                  </a:lnTo>
                  <a:lnTo>
                    <a:pt x="836" y="114"/>
                  </a:lnTo>
                  <a:lnTo>
                    <a:pt x="834" y="112"/>
                  </a:lnTo>
                  <a:lnTo>
                    <a:pt x="832" y="112"/>
                  </a:lnTo>
                  <a:lnTo>
                    <a:pt x="832" y="108"/>
                  </a:lnTo>
                  <a:lnTo>
                    <a:pt x="832" y="106"/>
                  </a:lnTo>
                  <a:lnTo>
                    <a:pt x="840" y="98"/>
                  </a:lnTo>
                  <a:lnTo>
                    <a:pt x="844" y="98"/>
                  </a:lnTo>
                  <a:lnTo>
                    <a:pt x="846" y="98"/>
                  </a:lnTo>
                  <a:lnTo>
                    <a:pt x="846" y="100"/>
                  </a:lnTo>
                  <a:lnTo>
                    <a:pt x="850" y="102"/>
                  </a:lnTo>
                  <a:lnTo>
                    <a:pt x="852" y="102"/>
                  </a:lnTo>
                  <a:lnTo>
                    <a:pt x="858" y="106"/>
                  </a:lnTo>
                  <a:lnTo>
                    <a:pt x="858" y="108"/>
                  </a:lnTo>
                  <a:lnTo>
                    <a:pt x="860" y="112"/>
                  </a:lnTo>
                  <a:lnTo>
                    <a:pt x="862" y="118"/>
                  </a:lnTo>
                  <a:lnTo>
                    <a:pt x="860" y="122"/>
                  </a:lnTo>
                  <a:lnTo>
                    <a:pt x="862" y="126"/>
                  </a:lnTo>
                  <a:lnTo>
                    <a:pt x="864" y="128"/>
                  </a:lnTo>
                  <a:lnTo>
                    <a:pt x="864" y="128"/>
                  </a:lnTo>
                  <a:lnTo>
                    <a:pt x="864" y="128"/>
                  </a:lnTo>
                  <a:lnTo>
                    <a:pt x="868" y="130"/>
                  </a:lnTo>
                  <a:lnTo>
                    <a:pt x="868" y="132"/>
                  </a:lnTo>
                  <a:lnTo>
                    <a:pt x="868" y="130"/>
                  </a:lnTo>
                  <a:lnTo>
                    <a:pt x="870" y="130"/>
                  </a:lnTo>
                  <a:lnTo>
                    <a:pt x="872" y="130"/>
                  </a:lnTo>
                  <a:lnTo>
                    <a:pt x="870" y="128"/>
                  </a:lnTo>
                  <a:lnTo>
                    <a:pt x="868" y="128"/>
                  </a:lnTo>
                  <a:lnTo>
                    <a:pt x="866" y="126"/>
                  </a:lnTo>
                  <a:lnTo>
                    <a:pt x="864" y="124"/>
                  </a:lnTo>
                  <a:lnTo>
                    <a:pt x="864" y="122"/>
                  </a:lnTo>
                  <a:lnTo>
                    <a:pt x="866" y="120"/>
                  </a:lnTo>
                  <a:lnTo>
                    <a:pt x="866" y="120"/>
                  </a:lnTo>
                  <a:lnTo>
                    <a:pt x="866" y="110"/>
                  </a:lnTo>
                  <a:lnTo>
                    <a:pt x="864" y="108"/>
                  </a:lnTo>
                  <a:lnTo>
                    <a:pt x="866" y="106"/>
                  </a:lnTo>
                  <a:lnTo>
                    <a:pt x="870" y="104"/>
                  </a:lnTo>
                  <a:lnTo>
                    <a:pt x="872" y="106"/>
                  </a:lnTo>
                  <a:lnTo>
                    <a:pt x="876" y="106"/>
                  </a:lnTo>
                  <a:lnTo>
                    <a:pt x="878" y="106"/>
                  </a:lnTo>
                  <a:lnTo>
                    <a:pt x="884" y="108"/>
                  </a:lnTo>
                  <a:lnTo>
                    <a:pt x="888" y="108"/>
                  </a:lnTo>
                  <a:lnTo>
                    <a:pt x="892" y="106"/>
                  </a:lnTo>
                  <a:lnTo>
                    <a:pt x="894" y="106"/>
                  </a:lnTo>
                  <a:lnTo>
                    <a:pt x="896" y="108"/>
                  </a:lnTo>
                  <a:lnTo>
                    <a:pt x="900" y="110"/>
                  </a:lnTo>
                  <a:lnTo>
                    <a:pt x="904" y="110"/>
                  </a:lnTo>
                  <a:lnTo>
                    <a:pt x="906" y="110"/>
                  </a:lnTo>
                  <a:lnTo>
                    <a:pt x="906" y="108"/>
                  </a:lnTo>
                  <a:lnTo>
                    <a:pt x="904" y="106"/>
                  </a:lnTo>
                  <a:lnTo>
                    <a:pt x="900" y="106"/>
                  </a:lnTo>
                  <a:lnTo>
                    <a:pt x="896" y="106"/>
                  </a:lnTo>
                  <a:lnTo>
                    <a:pt x="896" y="106"/>
                  </a:lnTo>
                  <a:lnTo>
                    <a:pt x="896" y="104"/>
                  </a:lnTo>
                  <a:lnTo>
                    <a:pt x="898" y="104"/>
                  </a:lnTo>
                  <a:lnTo>
                    <a:pt x="902" y="102"/>
                  </a:lnTo>
                  <a:lnTo>
                    <a:pt x="910" y="102"/>
                  </a:lnTo>
                  <a:lnTo>
                    <a:pt x="916" y="102"/>
                  </a:lnTo>
                  <a:lnTo>
                    <a:pt x="920" y="104"/>
                  </a:lnTo>
                  <a:lnTo>
                    <a:pt x="922" y="106"/>
                  </a:lnTo>
                  <a:lnTo>
                    <a:pt x="924" y="104"/>
                  </a:lnTo>
                  <a:lnTo>
                    <a:pt x="928" y="104"/>
                  </a:lnTo>
                  <a:lnTo>
                    <a:pt x="926" y="102"/>
                  </a:lnTo>
                  <a:lnTo>
                    <a:pt x="924" y="102"/>
                  </a:lnTo>
                  <a:lnTo>
                    <a:pt x="922" y="102"/>
                  </a:lnTo>
                  <a:lnTo>
                    <a:pt x="922" y="100"/>
                  </a:lnTo>
                  <a:lnTo>
                    <a:pt x="920" y="98"/>
                  </a:lnTo>
                  <a:lnTo>
                    <a:pt x="918" y="98"/>
                  </a:lnTo>
                  <a:lnTo>
                    <a:pt x="916" y="98"/>
                  </a:lnTo>
                  <a:lnTo>
                    <a:pt x="910" y="98"/>
                  </a:lnTo>
                  <a:lnTo>
                    <a:pt x="910" y="98"/>
                  </a:lnTo>
                  <a:lnTo>
                    <a:pt x="910" y="96"/>
                  </a:lnTo>
                  <a:lnTo>
                    <a:pt x="912" y="92"/>
                  </a:lnTo>
                  <a:lnTo>
                    <a:pt x="914" y="92"/>
                  </a:lnTo>
                  <a:lnTo>
                    <a:pt x="918" y="90"/>
                  </a:lnTo>
                  <a:lnTo>
                    <a:pt x="918" y="86"/>
                  </a:lnTo>
                  <a:lnTo>
                    <a:pt x="926" y="82"/>
                  </a:lnTo>
                  <a:lnTo>
                    <a:pt x="928" y="82"/>
                  </a:lnTo>
                  <a:lnTo>
                    <a:pt x="934" y="80"/>
                  </a:lnTo>
                  <a:lnTo>
                    <a:pt x="934" y="78"/>
                  </a:lnTo>
                  <a:lnTo>
                    <a:pt x="928" y="82"/>
                  </a:lnTo>
                  <a:lnTo>
                    <a:pt x="922" y="82"/>
                  </a:lnTo>
                  <a:lnTo>
                    <a:pt x="916" y="86"/>
                  </a:lnTo>
                  <a:lnTo>
                    <a:pt x="916" y="90"/>
                  </a:lnTo>
                  <a:lnTo>
                    <a:pt x="914" y="90"/>
                  </a:lnTo>
                  <a:lnTo>
                    <a:pt x="914" y="86"/>
                  </a:lnTo>
                  <a:lnTo>
                    <a:pt x="914" y="86"/>
                  </a:lnTo>
                  <a:lnTo>
                    <a:pt x="912" y="88"/>
                  </a:lnTo>
                  <a:lnTo>
                    <a:pt x="910" y="90"/>
                  </a:lnTo>
                  <a:lnTo>
                    <a:pt x="906" y="92"/>
                  </a:lnTo>
                  <a:lnTo>
                    <a:pt x="908" y="92"/>
                  </a:lnTo>
                  <a:lnTo>
                    <a:pt x="908" y="94"/>
                  </a:lnTo>
                  <a:lnTo>
                    <a:pt x="904" y="98"/>
                  </a:lnTo>
                  <a:lnTo>
                    <a:pt x="900" y="98"/>
                  </a:lnTo>
                  <a:lnTo>
                    <a:pt x="892" y="102"/>
                  </a:lnTo>
                  <a:lnTo>
                    <a:pt x="890" y="102"/>
                  </a:lnTo>
                  <a:lnTo>
                    <a:pt x="888" y="102"/>
                  </a:lnTo>
                  <a:lnTo>
                    <a:pt x="880" y="102"/>
                  </a:lnTo>
                  <a:lnTo>
                    <a:pt x="878" y="98"/>
                  </a:lnTo>
                  <a:lnTo>
                    <a:pt x="874" y="100"/>
                  </a:lnTo>
                  <a:lnTo>
                    <a:pt x="872" y="98"/>
                  </a:lnTo>
                  <a:lnTo>
                    <a:pt x="872" y="96"/>
                  </a:lnTo>
                  <a:lnTo>
                    <a:pt x="874" y="94"/>
                  </a:lnTo>
                  <a:lnTo>
                    <a:pt x="878" y="94"/>
                  </a:lnTo>
                  <a:lnTo>
                    <a:pt x="880" y="92"/>
                  </a:lnTo>
                  <a:lnTo>
                    <a:pt x="884" y="92"/>
                  </a:lnTo>
                  <a:lnTo>
                    <a:pt x="886" y="90"/>
                  </a:lnTo>
                  <a:lnTo>
                    <a:pt x="884" y="90"/>
                  </a:lnTo>
                  <a:lnTo>
                    <a:pt x="882" y="92"/>
                  </a:lnTo>
                  <a:lnTo>
                    <a:pt x="878" y="90"/>
                  </a:lnTo>
                  <a:lnTo>
                    <a:pt x="876" y="92"/>
                  </a:lnTo>
                  <a:lnTo>
                    <a:pt x="874" y="92"/>
                  </a:lnTo>
                  <a:lnTo>
                    <a:pt x="874" y="90"/>
                  </a:lnTo>
                  <a:lnTo>
                    <a:pt x="876" y="88"/>
                  </a:lnTo>
                  <a:lnTo>
                    <a:pt x="874" y="88"/>
                  </a:lnTo>
                  <a:lnTo>
                    <a:pt x="870" y="88"/>
                  </a:lnTo>
                  <a:lnTo>
                    <a:pt x="870" y="92"/>
                  </a:lnTo>
                  <a:lnTo>
                    <a:pt x="866" y="96"/>
                  </a:lnTo>
                  <a:lnTo>
                    <a:pt x="862" y="96"/>
                  </a:lnTo>
                  <a:lnTo>
                    <a:pt x="858" y="94"/>
                  </a:lnTo>
                  <a:lnTo>
                    <a:pt x="852" y="94"/>
                  </a:lnTo>
                  <a:lnTo>
                    <a:pt x="850" y="92"/>
                  </a:lnTo>
                  <a:lnTo>
                    <a:pt x="850" y="90"/>
                  </a:lnTo>
                  <a:lnTo>
                    <a:pt x="848" y="90"/>
                  </a:lnTo>
                  <a:lnTo>
                    <a:pt x="844" y="88"/>
                  </a:lnTo>
                  <a:lnTo>
                    <a:pt x="844" y="86"/>
                  </a:lnTo>
                  <a:lnTo>
                    <a:pt x="848" y="86"/>
                  </a:lnTo>
                  <a:lnTo>
                    <a:pt x="850" y="82"/>
                  </a:lnTo>
                  <a:lnTo>
                    <a:pt x="852" y="80"/>
                  </a:lnTo>
                  <a:lnTo>
                    <a:pt x="854" y="78"/>
                  </a:lnTo>
                  <a:lnTo>
                    <a:pt x="858" y="74"/>
                  </a:lnTo>
                  <a:lnTo>
                    <a:pt x="860" y="74"/>
                  </a:lnTo>
                  <a:lnTo>
                    <a:pt x="862" y="74"/>
                  </a:lnTo>
                  <a:lnTo>
                    <a:pt x="866" y="74"/>
                  </a:lnTo>
                  <a:lnTo>
                    <a:pt x="868" y="74"/>
                  </a:lnTo>
                  <a:lnTo>
                    <a:pt x="872" y="74"/>
                  </a:lnTo>
                  <a:lnTo>
                    <a:pt x="876" y="76"/>
                  </a:lnTo>
                  <a:lnTo>
                    <a:pt x="880" y="76"/>
                  </a:lnTo>
                  <a:lnTo>
                    <a:pt x="882" y="78"/>
                  </a:lnTo>
                  <a:lnTo>
                    <a:pt x="886" y="76"/>
                  </a:lnTo>
                  <a:lnTo>
                    <a:pt x="886" y="76"/>
                  </a:lnTo>
                  <a:lnTo>
                    <a:pt x="884" y="74"/>
                  </a:lnTo>
                  <a:lnTo>
                    <a:pt x="880" y="76"/>
                  </a:lnTo>
                  <a:lnTo>
                    <a:pt x="874" y="74"/>
                  </a:lnTo>
                  <a:lnTo>
                    <a:pt x="872" y="72"/>
                  </a:lnTo>
                  <a:lnTo>
                    <a:pt x="868" y="72"/>
                  </a:lnTo>
                  <a:lnTo>
                    <a:pt x="864" y="72"/>
                  </a:lnTo>
                  <a:lnTo>
                    <a:pt x="858" y="72"/>
                  </a:lnTo>
                  <a:lnTo>
                    <a:pt x="858" y="72"/>
                  </a:lnTo>
                  <a:lnTo>
                    <a:pt x="856" y="72"/>
                  </a:lnTo>
                  <a:lnTo>
                    <a:pt x="854" y="76"/>
                  </a:lnTo>
                  <a:lnTo>
                    <a:pt x="850" y="78"/>
                  </a:lnTo>
                  <a:lnTo>
                    <a:pt x="844" y="80"/>
                  </a:lnTo>
                  <a:lnTo>
                    <a:pt x="842" y="84"/>
                  </a:lnTo>
                  <a:lnTo>
                    <a:pt x="840" y="86"/>
                  </a:lnTo>
                  <a:lnTo>
                    <a:pt x="838" y="84"/>
                  </a:lnTo>
                  <a:lnTo>
                    <a:pt x="836" y="80"/>
                  </a:lnTo>
                  <a:lnTo>
                    <a:pt x="834" y="78"/>
                  </a:lnTo>
                  <a:lnTo>
                    <a:pt x="832" y="78"/>
                  </a:lnTo>
                  <a:lnTo>
                    <a:pt x="832" y="74"/>
                  </a:lnTo>
                  <a:lnTo>
                    <a:pt x="832" y="72"/>
                  </a:lnTo>
                  <a:lnTo>
                    <a:pt x="830" y="70"/>
                  </a:lnTo>
                  <a:lnTo>
                    <a:pt x="830" y="66"/>
                  </a:lnTo>
                  <a:lnTo>
                    <a:pt x="830" y="66"/>
                  </a:lnTo>
                  <a:lnTo>
                    <a:pt x="834" y="66"/>
                  </a:lnTo>
                  <a:lnTo>
                    <a:pt x="836" y="66"/>
                  </a:lnTo>
                  <a:lnTo>
                    <a:pt x="838" y="66"/>
                  </a:lnTo>
                  <a:lnTo>
                    <a:pt x="844" y="66"/>
                  </a:lnTo>
                  <a:lnTo>
                    <a:pt x="848" y="70"/>
                  </a:lnTo>
                  <a:lnTo>
                    <a:pt x="850" y="70"/>
                  </a:lnTo>
                  <a:lnTo>
                    <a:pt x="852" y="70"/>
                  </a:lnTo>
                  <a:lnTo>
                    <a:pt x="854" y="70"/>
                  </a:lnTo>
                  <a:lnTo>
                    <a:pt x="858" y="68"/>
                  </a:lnTo>
                  <a:lnTo>
                    <a:pt x="860" y="70"/>
                  </a:lnTo>
                  <a:lnTo>
                    <a:pt x="860" y="68"/>
                  </a:lnTo>
                  <a:lnTo>
                    <a:pt x="864" y="68"/>
                  </a:lnTo>
                  <a:lnTo>
                    <a:pt x="864" y="68"/>
                  </a:lnTo>
                  <a:lnTo>
                    <a:pt x="870" y="66"/>
                  </a:lnTo>
                  <a:lnTo>
                    <a:pt x="874" y="66"/>
                  </a:lnTo>
                  <a:lnTo>
                    <a:pt x="874" y="64"/>
                  </a:lnTo>
                  <a:lnTo>
                    <a:pt x="874" y="62"/>
                  </a:lnTo>
                  <a:lnTo>
                    <a:pt x="872" y="64"/>
                  </a:lnTo>
                  <a:lnTo>
                    <a:pt x="872" y="64"/>
                  </a:lnTo>
                  <a:lnTo>
                    <a:pt x="870" y="64"/>
                  </a:lnTo>
                  <a:lnTo>
                    <a:pt x="866" y="64"/>
                  </a:lnTo>
                  <a:lnTo>
                    <a:pt x="862" y="64"/>
                  </a:lnTo>
                  <a:lnTo>
                    <a:pt x="858" y="66"/>
                  </a:lnTo>
                  <a:lnTo>
                    <a:pt x="856" y="68"/>
                  </a:lnTo>
                  <a:lnTo>
                    <a:pt x="852" y="66"/>
                  </a:lnTo>
                  <a:lnTo>
                    <a:pt x="852" y="68"/>
                  </a:lnTo>
                  <a:lnTo>
                    <a:pt x="850" y="68"/>
                  </a:lnTo>
                  <a:lnTo>
                    <a:pt x="846" y="64"/>
                  </a:lnTo>
                  <a:lnTo>
                    <a:pt x="844" y="64"/>
                  </a:lnTo>
                  <a:lnTo>
                    <a:pt x="844" y="64"/>
                  </a:lnTo>
                  <a:lnTo>
                    <a:pt x="842" y="64"/>
                  </a:lnTo>
                  <a:lnTo>
                    <a:pt x="838" y="62"/>
                  </a:lnTo>
                  <a:lnTo>
                    <a:pt x="834" y="64"/>
                  </a:lnTo>
                  <a:lnTo>
                    <a:pt x="832" y="62"/>
                  </a:lnTo>
                  <a:lnTo>
                    <a:pt x="832" y="60"/>
                  </a:lnTo>
                  <a:lnTo>
                    <a:pt x="832" y="58"/>
                  </a:lnTo>
                  <a:lnTo>
                    <a:pt x="832" y="56"/>
                  </a:lnTo>
                  <a:lnTo>
                    <a:pt x="834" y="54"/>
                  </a:lnTo>
                  <a:lnTo>
                    <a:pt x="836" y="54"/>
                  </a:lnTo>
                  <a:lnTo>
                    <a:pt x="838" y="58"/>
                  </a:lnTo>
                  <a:lnTo>
                    <a:pt x="840" y="56"/>
                  </a:lnTo>
                  <a:lnTo>
                    <a:pt x="842" y="56"/>
                  </a:lnTo>
                  <a:lnTo>
                    <a:pt x="840" y="54"/>
                  </a:lnTo>
                  <a:lnTo>
                    <a:pt x="838" y="54"/>
                  </a:lnTo>
                  <a:lnTo>
                    <a:pt x="836" y="52"/>
                  </a:lnTo>
                  <a:lnTo>
                    <a:pt x="838" y="50"/>
                  </a:lnTo>
                  <a:lnTo>
                    <a:pt x="840" y="50"/>
                  </a:lnTo>
                  <a:lnTo>
                    <a:pt x="844" y="48"/>
                  </a:lnTo>
                  <a:lnTo>
                    <a:pt x="848" y="48"/>
                  </a:lnTo>
                  <a:lnTo>
                    <a:pt x="850" y="46"/>
                  </a:lnTo>
                  <a:lnTo>
                    <a:pt x="852" y="46"/>
                  </a:lnTo>
                  <a:lnTo>
                    <a:pt x="854" y="48"/>
                  </a:lnTo>
                  <a:lnTo>
                    <a:pt x="856" y="48"/>
                  </a:lnTo>
                  <a:lnTo>
                    <a:pt x="856" y="46"/>
                  </a:lnTo>
                  <a:lnTo>
                    <a:pt x="854" y="44"/>
                  </a:lnTo>
                  <a:lnTo>
                    <a:pt x="850" y="46"/>
                  </a:lnTo>
                  <a:lnTo>
                    <a:pt x="844" y="46"/>
                  </a:lnTo>
                  <a:lnTo>
                    <a:pt x="842" y="48"/>
                  </a:lnTo>
                  <a:lnTo>
                    <a:pt x="840" y="48"/>
                  </a:lnTo>
                  <a:lnTo>
                    <a:pt x="838" y="50"/>
                  </a:lnTo>
                  <a:lnTo>
                    <a:pt x="836" y="50"/>
                  </a:lnTo>
                  <a:lnTo>
                    <a:pt x="836" y="48"/>
                  </a:lnTo>
                  <a:lnTo>
                    <a:pt x="836" y="44"/>
                  </a:lnTo>
                  <a:lnTo>
                    <a:pt x="838" y="44"/>
                  </a:lnTo>
                  <a:lnTo>
                    <a:pt x="842" y="40"/>
                  </a:lnTo>
                  <a:lnTo>
                    <a:pt x="846" y="40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8"/>
                  </a:lnTo>
                  <a:lnTo>
                    <a:pt x="844" y="34"/>
                  </a:lnTo>
                  <a:lnTo>
                    <a:pt x="844" y="36"/>
                  </a:lnTo>
                  <a:lnTo>
                    <a:pt x="842" y="38"/>
                  </a:lnTo>
                  <a:lnTo>
                    <a:pt x="842" y="38"/>
                  </a:lnTo>
                  <a:lnTo>
                    <a:pt x="840" y="36"/>
                  </a:lnTo>
                  <a:lnTo>
                    <a:pt x="838" y="36"/>
                  </a:lnTo>
                  <a:lnTo>
                    <a:pt x="838" y="38"/>
                  </a:lnTo>
                  <a:lnTo>
                    <a:pt x="836" y="38"/>
                  </a:lnTo>
                  <a:lnTo>
                    <a:pt x="836" y="40"/>
                  </a:lnTo>
                  <a:lnTo>
                    <a:pt x="834" y="42"/>
                  </a:lnTo>
                  <a:lnTo>
                    <a:pt x="832" y="42"/>
                  </a:lnTo>
                  <a:lnTo>
                    <a:pt x="830" y="40"/>
                  </a:lnTo>
                  <a:lnTo>
                    <a:pt x="832" y="38"/>
                  </a:lnTo>
                  <a:lnTo>
                    <a:pt x="830" y="36"/>
                  </a:lnTo>
                  <a:lnTo>
                    <a:pt x="830" y="36"/>
                  </a:lnTo>
                  <a:lnTo>
                    <a:pt x="830" y="34"/>
                  </a:lnTo>
                  <a:lnTo>
                    <a:pt x="832" y="36"/>
                  </a:lnTo>
                  <a:lnTo>
                    <a:pt x="832" y="32"/>
                  </a:lnTo>
                  <a:lnTo>
                    <a:pt x="834" y="32"/>
                  </a:lnTo>
                  <a:lnTo>
                    <a:pt x="838" y="32"/>
                  </a:lnTo>
                  <a:lnTo>
                    <a:pt x="838" y="30"/>
                  </a:lnTo>
                  <a:lnTo>
                    <a:pt x="842" y="28"/>
                  </a:lnTo>
                  <a:lnTo>
                    <a:pt x="844" y="28"/>
                  </a:lnTo>
                  <a:lnTo>
                    <a:pt x="848" y="26"/>
                  </a:lnTo>
                  <a:lnTo>
                    <a:pt x="852" y="26"/>
                  </a:lnTo>
                  <a:lnTo>
                    <a:pt x="854" y="24"/>
                  </a:lnTo>
                  <a:lnTo>
                    <a:pt x="856" y="26"/>
                  </a:lnTo>
                  <a:lnTo>
                    <a:pt x="856" y="28"/>
                  </a:lnTo>
                  <a:lnTo>
                    <a:pt x="854" y="28"/>
                  </a:lnTo>
                  <a:lnTo>
                    <a:pt x="854" y="34"/>
                  </a:lnTo>
                  <a:lnTo>
                    <a:pt x="856" y="34"/>
                  </a:lnTo>
                  <a:lnTo>
                    <a:pt x="858" y="30"/>
                  </a:lnTo>
                  <a:lnTo>
                    <a:pt x="858" y="28"/>
                  </a:lnTo>
                  <a:lnTo>
                    <a:pt x="860" y="30"/>
                  </a:lnTo>
                  <a:lnTo>
                    <a:pt x="858" y="30"/>
                  </a:lnTo>
                  <a:lnTo>
                    <a:pt x="860" y="32"/>
                  </a:lnTo>
                  <a:lnTo>
                    <a:pt x="860" y="32"/>
                  </a:lnTo>
                  <a:lnTo>
                    <a:pt x="860" y="30"/>
                  </a:lnTo>
                  <a:lnTo>
                    <a:pt x="862" y="28"/>
                  </a:lnTo>
                  <a:lnTo>
                    <a:pt x="862" y="26"/>
                  </a:lnTo>
                  <a:lnTo>
                    <a:pt x="862" y="24"/>
                  </a:lnTo>
                  <a:lnTo>
                    <a:pt x="864" y="24"/>
                  </a:lnTo>
                  <a:lnTo>
                    <a:pt x="866" y="22"/>
                  </a:lnTo>
                  <a:lnTo>
                    <a:pt x="868" y="22"/>
                  </a:lnTo>
                  <a:lnTo>
                    <a:pt x="868" y="22"/>
                  </a:lnTo>
                  <a:lnTo>
                    <a:pt x="868" y="26"/>
                  </a:lnTo>
                  <a:lnTo>
                    <a:pt x="870" y="28"/>
                  </a:lnTo>
                  <a:lnTo>
                    <a:pt x="870" y="30"/>
                  </a:lnTo>
                  <a:lnTo>
                    <a:pt x="870" y="32"/>
                  </a:lnTo>
                  <a:lnTo>
                    <a:pt x="872" y="34"/>
                  </a:lnTo>
                  <a:lnTo>
                    <a:pt x="870" y="36"/>
                  </a:lnTo>
                  <a:lnTo>
                    <a:pt x="872" y="38"/>
                  </a:lnTo>
                  <a:lnTo>
                    <a:pt x="874" y="36"/>
                  </a:lnTo>
                  <a:lnTo>
                    <a:pt x="872" y="36"/>
                  </a:lnTo>
                  <a:lnTo>
                    <a:pt x="872" y="32"/>
                  </a:lnTo>
                  <a:lnTo>
                    <a:pt x="874" y="32"/>
                  </a:lnTo>
                  <a:lnTo>
                    <a:pt x="876" y="28"/>
                  </a:lnTo>
                  <a:lnTo>
                    <a:pt x="878" y="28"/>
                  </a:lnTo>
                  <a:lnTo>
                    <a:pt x="880" y="30"/>
                  </a:lnTo>
                  <a:lnTo>
                    <a:pt x="880" y="34"/>
                  </a:lnTo>
                  <a:lnTo>
                    <a:pt x="878" y="36"/>
                  </a:lnTo>
                  <a:lnTo>
                    <a:pt x="880" y="38"/>
                  </a:lnTo>
                  <a:lnTo>
                    <a:pt x="880" y="40"/>
                  </a:lnTo>
                  <a:lnTo>
                    <a:pt x="882" y="38"/>
                  </a:lnTo>
                  <a:lnTo>
                    <a:pt x="882" y="34"/>
                  </a:lnTo>
                  <a:lnTo>
                    <a:pt x="884" y="34"/>
                  </a:lnTo>
                  <a:lnTo>
                    <a:pt x="884" y="34"/>
                  </a:lnTo>
                  <a:lnTo>
                    <a:pt x="886" y="34"/>
                  </a:lnTo>
                  <a:lnTo>
                    <a:pt x="884" y="36"/>
                  </a:lnTo>
                  <a:lnTo>
                    <a:pt x="884" y="38"/>
                  </a:lnTo>
                  <a:lnTo>
                    <a:pt x="886" y="38"/>
                  </a:lnTo>
                  <a:lnTo>
                    <a:pt x="888" y="36"/>
                  </a:lnTo>
                  <a:lnTo>
                    <a:pt x="888" y="36"/>
                  </a:lnTo>
                  <a:lnTo>
                    <a:pt x="888" y="40"/>
                  </a:lnTo>
                  <a:lnTo>
                    <a:pt x="890" y="38"/>
                  </a:lnTo>
                  <a:lnTo>
                    <a:pt x="890" y="36"/>
                  </a:lnTo>
                  <a:lnTo>
                    <a:pt x="888" y="32"/>
                  </a:lnTo>
                  <a:lnTo>
                    <a:pt x="886" y="32"/>
                  </a:lnTo>
                  <a:lnTo>
                    <a:pt x="886" y="30"/>
                  </a:lnTo>
                  <a:lnTo>
                    <a:pt x="886" y="28"/>
                  </a:lnTo>
                  <a:lnTo>
                    <a:pt x="884" y="26"/>
                  </a:lnTo>
                  <a:lnTo>
                    <a:pt x="882" y="22"/>
                  </a:lnTo>
                  <a:lnTo>
                    <a:pt x="882" y="22"/>
                  </a:lnTo>
                  <a:lnTo>
                    <a:pt x="882" y="20"/>
                  </a:lnTo>
                  <a:lnTo>
                    <a:pt x="884" y="20"/>
                  </a:lnTo>
                  <a:lnTo>
                    <a:pt x="886" y="22"/>
                  </a:lnTo>
                  <a:lnTo>
                    <a:pt x="888" y="20"/>
                  </a:lnTo>
                  <a:lnTo>
                    <a:pt x="890" y="22"/>
                  </a:lnTo>
                  <a:lnTo>
                    <a:pt x="892" y="20"/>
                  </a:lnTo>
                  <a:lnTo>
                    <a:pt x="892" y="16"/>
                  </a:lnTo>
                  <a:lnTo>
                    <a:pt x="890" y="14"/>
                  </a:lnTo>
                  <a:lnTo>
                    <a:pt x="890" y="12"/>
                  </a:lnTo>
                  <a:lnTo>
                    <a:pt x="894" y="10"/>
                  </a:lnTo>
                  <a:lnTo>
                    <a:pt x="894" y="12"/>
                  </a:lnTo>
                  <a:lnTo>
                    <a:pt x="900" y="12"/>
                  </a:lnTo>
                  <a:lnTo>
                    <a:pt x="900" y="14"/>
                  </a:lnTo>
                  <a:lnTo>
                    <a:pt x="900" y="16"/>
                  </a:lnTo>
                  <a:lnTo>
                    <a:pt x="900" y="16"/>
                  </a:lnTo>
                  <a:lnTo>
                    <a:pt x="900" y="18"/>
                  </a:lnTo>
                  <a:lnTo>
                    <a:pt x="904" y="20"/>
                  </a:lnTo>
                  <a:lnTo>
                    <a:pt x="904" y="22"/>
                  </a:lnTo>
                  <a:lnTo>
                    <a:pt x="904" y="24"/>
                  </a:lnTo>
                  <a:lnTo>
                    <a:pt x="904" y="30"/>
                  </a:lnTo>
                  <a:lnTo>
                    <a:pt x="906" y="30"/>
                  </a:lnTo>
                  <a:lnTo>
                    <a:pt x="908" y="26"/>
                  </a:lnTo>
                  <a:lnTo>
                    <a:pt x="908" y="26"/>
                  </a:lnTo>
                  <a:lnTo>
                    <a:pt x="908" y="28"/>
                  </a:lnTo>
                  <a:lnTo>
                    <a:pt x="910" y="30"/>
                  </a:lnTo>
                  <a:lnTo>
                    <a:pt x="912" y="28"/>
                  </a:lnTo>
                  <a:lnTo>
                    <a:pt x="912" y="26"/>
                  </a:lnTo>
                  <a:lnTo>
                    <a:pt x="914" y="26"/>
                  </a:lnTo>
                  <a:lnTo>
                    <a:pt x="916" y="24"/>
                  </a:lnTo>
                  <a:lnTo>
                    <a:pt x="914" y="20"/>
                  </a:lnTo>
                  <a:lnTo>
                    <a:pt x="916" y="18"/>
                  </a:lnTo>
                  <a:lnTo>
                    <a:pt x="918" y="18"/>
                  </a:lnTo>
                  <a:lnTo>
                    <a:pt x="918" y="18"/>
                  </a:lnTo>
                  <a:lnTo>
                    <a:pt x="922" y="20"/>
                  </a:lnTo>
                  <a:lnTo>
                    <a:pt x="922" y="18"/>
                  </a:lnTo>
                  <a:lnTo>
                    <a:pt x="918" y="14"/>
                  </a:lnTo>
                  <a:lnTo>
                    <a:pt x="918" y="12"/>
                  </a:lnTo>
                  <a:lnTo>
                    <a:pt x="918" y="10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926" y="10"/>
                  </a:lnTo>
                  <a:lnTo>
                    <a:pt x="926" y="14"/>
                  </a:lnTo>
                  <a:lnTo>
                    <a:pt x="926" y="16"/>
                  </a:lnTo>
                  <a:lnTo>
                    <a:pt x="926" y="20"/>
                  </a:lnTo>
                  <a:lnTo>
                    <a:pt x="928" y="22"/>
                  </a:lnTo>
                  <a:lnTo>
                    <a:pt x="928" y="24"/>
                  </a:lnTo>
                  <a:lnTo>
                    <a:pt x="930" y="26"/>
                  </a:lnTo>
                  <a:lnTo>
                    <a:pt x="930" y="26"/>
                  </a:lnTo>
                  <a:lnTo>
                    <a:pt x="930" y="22"/>
                  </a:lnTo>
                  <a:lnTo>
                    <a:pt x="930" y="20"/>
                  </a:lnTo>
                  <a:lnTo>
                    <a:pt x="930" y="18"/>
                  </a:lnTo>
                  <a:lnTo>
                    <a:pt x="928" y="14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30" y="2"/>
                  </a:lnTo>
                  <a:lnTo>
                    <a:pt x="932" y="2"/>
                  </a:lnTo>
                  <a:lnTo>
                    <a:pt x="934" y="4"/>
                  </a:lnTo>
                  <a:lnTo>
                    <a:pt x="934" y="4"/>
                  </a:lnTo>
                  <a:lnTo>
                    <a:pt x="936" y="6"/>
                  </a:lnTo>
                  <a:lnTo>
                    <a:pt x="936" y="8"/>
                  </a:lnTo>
                  <a:lnTo>
                    <a:pt x="938" y="12"/>
                  </a:lnTo>
                  <a:lnTo>
                    <a:pt x="936" y="14"/>
                  </a:lnTo>
                  <a:lnTo>
                    <a:pt x="938" y="18"/>
                  </a:lnTo>
                  <a:lnTo>
                    <a:pt x="938" y="20"/>
                  </a:lnTo>
                  <a:lnTo>
                    <a:pt x="938" y="16"/>
                  </a:lnTo>
                  <a:lnTo>
                    <a:pt x="940" y="16"/>
                  </a:lnTo>
                  <a:lnTo>
                    <a:pt x="940" y="16"/>
                  </a:lnTo>
                  <a:lnTo>
                    <a:pt x="944" y="20"/>
                  </a:lnTo>
                  <a:lnTo>
                    <a:pt x="944" y="20"/>
                  </a:lnTo>
                  <a:lnTo>
                    <a:pt x="948" y="18"/>
                  </a:lnTo>
                  <a:lnTo>
                    <a:pt x="948" y="18"/>
                  </a:lnTo>
                  <a:lnTo>
                    <a:pt x="946" y="16"/>
                  </a:lnTo>
                  <a:lnTo>
                    <a:pt x="944" y="14"/>
                  </a:lnTo>
                  <a:lnTo>
                    <a:pt x="944" y="14"/>
                  </a:lnTo>
                  <a:lnTo>
                    <a:pt x="944" y="12"/>
                  </a:lnTo>
                  <a:lnTo>
                    <a:pt x="942" y="10"/>
                  </a:lnTo>
                  <a:lnTo>
                    <a:pt x="940" y="8"/>
                  </a:lnTo>
                  <a:lnTo>
                    <a:pt x="942" y="8"/>
                  </a:lnTo>
                  <a:lnTo>
                    <a:pt x="944" y="6"/>
                  </a:lnTo>
                  <a:lnTo>
                    <a:pt x="942" y="6"/>
                  </a:lnTo>
                  <a:lnTo>
                    <a:pt x="942" y="6"/>
                  </a:lnTo>
                  <a:lnTo>
                    <a:pt x="940" y="4"/>
                  </a:lnTo>
                  <a:lnTo>
                    <a:pt x="942" y="2"/>
                  </a:lnTo>
                  <a:lnTo>
                    <a:pt x="942" y="2"/>
                  </a:lnTo>
                  <a:lnTo>
                    <a:pt x="946" y="0"/>
                  </a:lnTo>
                  <a:lnTo>
                    <a:pt x="950" y="2"/>
                  </a:lnTo>
                  <a:lnTo>
                    <a:pt x="952" y="2"/>
                  </a:lnTo>
                  <a:lnTo>
                    <a:pt x="952" y="6"/>
                  </a:lnTo>
                  <a:lnTo>
                    <a:pt x="950" y="8"/>
                  </a:lnTo>
                  <a:lnTo>
                    <a:pt x="950" y="8"/>
                  </a:lnTo>
                  <a:lnTo>
                    <a:pt x="952" y="8"/>
                  </a:lnTo>
                  <a:lnTo>
                    <a:pt x="954" y="6"/>
                  </a:lnTo>
                  <a:lnTo>
                    <a:pt x="956" y="4"/>
                  </a:lnTo>
                  <a:lnTo>
                    <a:pt x="956" y="6"/>
                  </a:lnTo>
                  <a:lnTo>
                    <a:pt x="956" y="10"/>
                  </a:lnTo>
                  <a:lnTo>
                    <a:pt x="956" y="10"/>
                  </a:lnTo>
                  <a:lnTo>
                    <a:pt x="958" y="10"/>
                  </a:lnTo>
                  <a:lnTo>
                    <a:pt x="958" y="8"/>
                  </a:lnTo>
                  <a:lnTo>
                    <a:pt x="962" y="6"/>
                  </a:lnTo>
                  <a:lnTo>
                    <a:pt x="962" y="8"/>
                  </a:lnTo>
                  <a:lnTo>
                    <a:pt x="962" y="10"/>
                  </a:lnTo>
                  <a:lnTo>
                    <a:pt x="962" y="12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62" y="18"/>
                  </a:lnTo>
                  <a:lnTo>
                    <a:pt x="964" y="18"/>
                  </a:lnTo>
                  <a:lnTo>
                    <a:pt x="966" y="18"/>
                  </a:lnTo>
                  <a:lnTo>
                    <a:pt x="968" y="18"/>
                  </a:lnTo>
                  <a:lnTo>
                    <a:pt x="968" y="14"/>
                  </a:lnTo>
                  <a:lnTo>
                    <a:pt x="968" y="10"/>
                  </a:lnTo>
                  <a:lnTo>
                    <a:pt x="966" y="4"/>
                  </a:lnTo>
                  <a:lnTo>
                    <a:pt x="968" y="2"/>
                  </a:lnTo>
                  <a:lnTo>
                    <a:pt x="970" y="0"/>
                  </a:lnTo>
                  <a:lnTo>
                    <a:pt x="970" y="2"/>
                  </a:lnTo>
                  <a:lnTo>
                    <a:pt x="972" y="2"/>
                  </a:lnTo>
                  <a:lnTo>
                    <a:pt x="974" y="2"/>
                  </a:lnTo>
                  <a:lnTo>
                    <a:pt x="978" y="2"/>
                  </a:lnTo>
                  <a:lnTo>
                    <a:pt x="980" y="2"/>
                  </a:lnTo>
                  <a:lnTo>
                    <a:pt x="982" y="4"/>
                  </a:lnTo>
                  <a:lnTo>
                    <a:pt x="984" y="4"/>
                  </a:lnTo>
                  <a:lnTo>
                    <a:pt x="988" y="4"/>
                  </a:lnTo>
                  <a:lnTo>
                    <a:pt x="990" y="6"/>
                  </a:lnTo>
                  <a:lnTo>
                    <a:pt x="990" y="8"/>
                  </a:lnTo>
                  <a:lnTo>
                    <a:pt x="992" y="8"/>
                  </a:lnTo>
                  <a:lnTo>
                    <a:pt x="992" y="12"/>
                  </a:lnTo>
                  <a:lnTo>
                    <a:pt x="990" y="16"/>
                  </a:lnTo>
                  <a:lnTo>
                    <a:pt x="992" y="16"/>
                  </a:lnTo>
                  <a:lnTo>
                    <a:pt x="994" y="16"/>
                  </a:lnTo>
                  <a:lnTo>
                    <a:pt x="996" y="14"/>
                  </a:lnTo>
                  <a:lnTo>
                    <a:pt x="1000" y="10"/>
                  </a:lnTo>
                  <a:lnTo>
                    <a:pt x="1002" y="8"/>
                  </a:lnTo>
                  <a:lnTo>
                    <a:pt x="1004" y="8"/>
                  </a:lnTo>
                  <a:lnTo>
                    <a:pt x="1006" y="10"/>
                  </a:lnTo>
                  <a:lnTo>
                    <a:pt x="1010" y="10"/>
                  </a:lnTo>
                  <a:lnTo>
                    <a:pt x="1010" y="12"/>
                  </a:lnTo>
                  <a:lnTo>
                    <a:pt x="1006" y="14"/>
                  </a:lnTo>
                  <a:lnTo>
                    <a:pt x="1008" y="16"/>
                  </a:lnTo>
                  <a:lnTo>
                    <a:pt x="1010" y="16"/>
                  </a:lnTo>
                  <a:lnTo>
                    <a:pt x="1010" y="14"/>
                  </a:lnTo>
                  <a:lnTo>
                    <a:pt x="1012" y="12"/>
                  </a:lnTo>
                  <a:lnTo>
                    <a:pt x="1016" y="10"/>
                  </a:lnTo>
                  <a:lnTo>
                    <a:pt x="1018" y="12"/>
                  </a:lnTo>
                  <a:lnTo>
                    <a:pt x="1024" y="14"/>
                  </a:lnTo>
                  <a:lnTo>
                    <a:pt x="1024" y="16"/>
                  </a:lnTo>
                  <a:lnTo>
                    <a:pt x="1024" y="16"/>
                  </a:lnTo>
                  <a:lnTo>
                    <a:pt x="1022" y="16"/>
                  </a:lnTo>
                  <a:lnTo>
                    <a:pt x="1024" y="18"/>
                  </a:lnTo>
                  <a:lnTo>
                    <a:pt x="1022" y="20"/>
                  </a:lnTo>
                  <a:lnTo>
                    <a:pt x="1022" y="22"/>
                  </a:lnTo>
                  <a:lnTo>
                    <a:pt x="1024" y="20"/>
                  </a:lnTo>
                  <a:lnTo>
                    <a:pt x="1026" y="20"/>
                  </a:lnTo>
                  <a:lnTo>
                    <a:pt x="1026" y="22"/>
                  </a:lnTo>
                  <a:lnTo>
                    <a:pt x="1028" y="22"/>
                  </a:lnTo>
                  <a:lnTo>
                    <a:pt x="1030" y="20"/>
                  </a:lnTo>
                  <a:lnTo>
                    <a:pt x="1034" y="20"/>
                  </a:lnTo>
                  <a:lnTo>
                    <a:pt x="1034" y="22"/>
                  </a:lnTo>
                  <a:lnTo>
                    <a:pt x="1032" y="22"/>
                  </a:lnTo>
                  <a:lnTo>
                    <a:pt x="1032" y="24"/>
                  </a:lnTo>
                  <a:lnTo>
                    <a:pt x="1034" y="26"/>
                  </a:lnTo>
                  <a:lnTo>
                    <a:pt x="1036" y="24"/>
                  </a:lnTo>
                  <a:lnTo>
                    <a:pt x="1038" y="22"/>
                  </a:lnTo>
                  <a:lnTo>
                    <a:pt x="1038" y="22"/>
                  </a:lnTo>
                  <a:lnTo>
                    <a:pt x="1040" y="24"/>
                  </a:lnTo>
                  <a:lnTo>
                    <a:pt x="1044" y="28"/>
                  </a:lnTo>
                  <a:lnTo>
                    <a:pt x="1046" y="28"/>
                  </a:lnTo>
                  <a:lnTo>
                    <a:pt x="1046" y="28"/>
                  </a:lnTo>
                  <a:lnTo>
                    <a:pt x="1046" y="30"/>
                  </a:lnTo>
                  <a:lnTo>
                    <a:pt x="1042" y="32"/>
                  </a:lnTo>
                  <a:lnTo>
                    <a:pt x="1038" y="36"/>
                  </a:lnTo>
                  <a:lnTo>
                    <a:pt x="1036" y="36"/>
                  </a:lnTo>
                  <a:lnTo>
                    <a:pt x="1032" y="36"/>
                  </a:lnTo>
                  <a:lnTo>
                    <a:pt x="1032" y="36"/>
                  </a:lnTo>
                  <a:lnTo>
                    <a:pt x="1028" y="36"/>
                  </a:lnTo>
                  <a:lnTo>
                    <a:pt x="1028" y="38"/>
                  </a:lnTo>
                  <a:lnTo>
                    <a:pt x="1024" y="38"/>
                  </a:lnTo>
                  <a:lnTo>
                    <a:pt x="1030" y="38"/>
                  </a:lnTo>
                  <a:lnTo>
                    <a:pt x="1034" y="40"/>
                  </a:lnTo>
                  <a:lnTo>
                    <a:pt x="1036" y="40"/>
                  </a:lnTo>
                  <a:lnTo>
                    <a:pt x="1038" y="40"/>
                  </a:lnTo>
                  <a:lnTo>
                    <a:pt x="1038" y="38"/>
                  </a:lnTo>
                  <a:lnTo>
                    <a:pt x="1040" y="36"/>
                  </a:lnTo>
                  <a:lnTo>
                    <a:pt x="1042" y="36"/>
                  </a:lnTo>
                  <a:lnTo>
                    <a:pt x="1044" y="34"/>
                  </a:lnTo>
                  <a:lnTo>
                    <a:pt x="1048" y="34"/>
                  </a:lnTo>
                  <a:lnTo>
                    <a:pt x="1050" y="32"/>
                  </a:lnTo>
                  <a:lnTo>
                    <a:pt x="1052" y="34"/>
                  </a:lnTo>
                  <a:lnTo>
                    <a:pt x="1050" y="38"/>
                  </a:lnTo>
                  <a:lnTo>
                    <a:pt x="1050" y="38"/>
                  </a:lnTo>
                  <a:lnTo>
                    <a:pt x="1052" y="38"/>
                  </a:lnTo>
                  <a:lnTo>
                    <a:pt x="1052" y="36"/>
                  </a:lnTo>
                  <a:lnTo>
                    <a:pt x="1056" y="34"/>
                  </a:lnTo>
                  <a:lnTo>
                    <a:pt x="1056" y="34"/>
                  </a:lnTo>
                  <a:lnTo>
                    <a:pt x="1056" y="36"/>
                  </a:lnTo>
                  <a:lnTo>
                    <a:pt x="1056" y="38"/>
                  </a:lnTo>
                  <a:lnTo>
                    <a:pt x="1054" y="40"/>
                  </a:lnTo>
                  <a:lnTo>
                    <a:pt x="1056" y="40"/>
                  </a:lnTo>
                  <a:lnTo>
                    <a:pt x="1058" y="40"/>
                  </a:lnTo>
                  <a:lnTo>
                    <a:pt x="1058" y="38"/>
                  </a:lnTo>
                  <a:lnTo>
                    <a:pt x="1058" y="36"/>
                  </a:lnTo>
                  <a:lnTo>
                    <a:pt x="1062" y="36"/>
                  </a:lnTo>
                  <a:lnTo>
                    <a:pt x="1064" y="36"/>
                  </a:lnTo>
                  <a:lnTo>
                    <a:pt x="1062" y="42"/>
                  </a:lnTo>
                  <a:lnTo>
                    <a:pt x="1060" y="44"/>
                  </a:lnTo>
                  <a:lnTo>
                    <a:pt x="1062" y="44"/>
                  </a:lnTo>
                  <a:lnTo>
                    <a:pt x="1062" y="46"/>
                  </a:lnTo>
                  <a:lnTo>
                    <a:pt x="1062" y="50"/>
                  </a:lnTo>
                  <a:lnTo>
                    <a:pt x="1060" y="50"/>
                  </a:lnTo>
                  <a:lnTo>
                    <a:pt x="1060" y="52"/>
                  </a:lnTo>
                  <a:lnTo>
                    <a:pt x="1056" y="56"/>
                  </a:lnTo>
                  <a:lnTo>
                    <a:pt x="1058" y="58"/>
                  </a:lnTo>
                  <a:lnTo>
                    <a:pt x="1060" y="58"/>
                  </a:lnTo>
                  <a:lnTo>
                    <a:pt x="1060" y="54"/>
                  </a:lnTo>
                  <a:lnTo>
                    <a:pt x="1062" y="54"/>
                  </a:lnTo>
                  <a:lnTo>
                    <a:pt x="1064" y="54"/>
                  </a:lnTo>
                  <a:lnTo>
                    <a:pt x="1066" y="54"/>
                  </a:lnTo>
                  <a:lnTo>
                    <a:pt x="1068" y="56"/>
                  </a:lnTo>
                  <a:lnTo>
                    <a:pt x="1070" y="58"/>
                  </a:lnTo>
                  <a:lnTo>
                    <a:pt x="1070" y="62"/>
                  </a:lnTo>
                  <a:lnTo>
                    <a:pt x="1068" y="68"/>
                  </a:lnTo>
                  <a:lnTo>
                    <a:pt x="1066" y="74"/>
                  </a:lnTo>
                  <a:lnTo>
                    <a:pt x="1060" y="76"/>
                  </a:lnTo>
                  <a:lnTo>
                    <a:pt x="1060" y="78"/>
                  </a:lnTo>
                  <a:lnTo>
                    <a:pt x="1058" y="76"/>
                  </a:lnTo>
                  <a:lnTo>
                    <a:pt x="1056" y="78"/>
                  </a:lnTo>
                  <a:lnTo>
                    <a:pt x="1056" y="78"/>
                  </a:lnTo>
                  <a:lnTo>
                    <a:pt x="1054" y="80"/>
                  </a:lnTo>
                  <a:lnTo>
                    <a:pt x="1046" y="84"/>
                  </a:lnTo>
                  <a:lnTo>
                    <a:pt x="1044" y="86"/>
                  </a:lnTo>
                  <a:lnTo>
                    <a:pt x="1042" y="86"/>
                  </a:lnTo>
                  <a:lnTo>
                    <a:pt x="1038" y="88"/>
                  </a:lnTo>
                  <a:lnTo>
                    <a:pt x="1034" y="88"/>
                  </a:lnTo>
                  <a:lnTo>
                    <a:pt x="1032" y="86"/>
                  </a:lnTo>
                  <a:lnTo>
                    <a:pt x="1032" y="88"/>
                  </a:lnTo>
                  <a:lnTo>
                    <a:pt x="1030" y="88"/>
                  </a:lnTo>
                  <a:lnTo>
                    <a:pt x="1028" y="86"/>
                  </a:lnTo>
                  <a:lnTo>
                    <a:pt x="1024" y="86"/>
                  </a:lnTo>
                  <a:lnTo>
                    <a:pt x="1020" y="86"/>
                  </a:lnTo>
                  <a:lnTo>
                    <a:pt x="1020" y="86"/>
                  </a:lnTo>
                  <a:lnTo>
                    <a:pt x="1024" y="88"/>
                  </a:lnTo>
                  <a:lnTo>
                    <a:pt x="1026" y="88"/>
                  </a:lnTo>
                  <a:lnTo>
                    <a:pt x="1024" y="90"/>
                  </a:lnTo>
                  <a:lnTo>
                    <a:pt x="1020" y="88"/>
                  </a:lnTo>
                  <a:lnTo>
                    <a:pt x="1018" y="88"/>
                  </a:lnTo>
                  <a:lnTo>
                    <a:pt x="1018" y="88"/>
                  </a:lnTo>
                  <a:lnTo>
                    <a:pt x="1012" y="86"/>
                  </a:lnTo>
                  <a:lnTo>
                    <a:pt x="1010" y="86"/>
                  </a:lnTo>
                  <a:lnTo>
                    <a:pt x="1010" y="86"/>
                  </a:lnTo>
                  <a:lnTo>
                    <a:pt x="1008" y="86"/>
                  </a:lnTo>
                  <a:lnTo>
                    <a:pt x="1004" y="82"/>
                  </a:lnTo>
                  <a:lnTo>
                    <a:pt x="1002" y="80"/>
                  </a:lnTo>
                  <a:lnTo>
                    <a:pt x="1002" y="82"/>
                  </a:lnTo>
                  <a:lnTo>
                    <a:pt x="1006" y="86"/>
                  </a:lnTo>
                  <a:lnTo>
                    <a:pt x="1006" y="86"/>
                  </a:lnTo>
                  <a:lnTo>
                    <a:pt x="1004" y="86"/>
                  </a:lnTo>
                  <a:lnTo>
                    <a:pt x="1000" y="86"/>
                  </a:lnTo>
                  <a:lnTo>
                    <a:pt x="1002" y="88"/>
                  </a:lnTo>
                  <a:lnTo>
                    <a:pt x="1010" y="88"/>
                  </a:lnTo>
                  <a:lnTo>
                    <a:pt x="1014" y="90"/>
                  </a:lnTo>
                  <a:lnTo>
                    <a:pt x="1016" y="92"/>
                  </a:lnTo>
                  <a:lnTo>
                    <a:pt x="1014" y="92"/>
                  </a:lnTo>
                  <a:lnTo>
                    <a:pt x="1004" y="96"/>
                  </a:lnTo>
                  <a:lnTo>
                    <a:pt x="996" y="98"/>
                  </a:lnTo>
                  <a:lnTo>
                    <a:pt x="994" y="98"/>
                  </a:lnTo>
                  <a:lnTo>
                    <a:pt x="990" y="98"/>
                  </a:lnTo>
                  <a:lnTo>
                    <a:pt x="986" y="98"/>
                  </a:lnTo>
                  <a:lnTo>
                    <a:pt x="986" y="96"/>
                  </a:lnTo>
                  <a:lnTo>
                    <a:pt x="984" y="98"/>
                  </a:lnTo>
                  <a:lnTo>
                    <a:pt x="982" y="98"/>
                  </a:lnTo>
                  <a:lnTo>
                    <a:pt x="980" y="98"/>
                  </a:lnTo>
                  <a:lnTo>
                    <a:pt x="978" y="100"/>
                  </a:lnTo>
                  <a:lnTo>
                    <a:pt x="980" y="100"/>
                  </a:lnTo>
                  <a:lnTo>
                    <a:pt x="982" y="102"/>
                  </a:lnTo>
                  <a:lnTo>
                    <a:pt x="984" y="100"/>
                  </a:lnTo>
                  <a:lnTo>
                    <a:pt x="992" y="100"/>
                  </a:lnTo>
                  <a:lnTo>
                    <a:pt x="994" y="100"/>
                  </a:lnTo>
                  <a:lnTo>
                    <a:pt x="1004" y="100"/>
                  </a:lnTo>
                  <a:lnTo>
                    <a:pt x="1010" y="100"/>
                  </a:lnTo>
                  <a:lnTo>
                    <a:pt x="1014" y="94"/>
                  </a:lnTo>
                  <a:lnTo>
                    <a:pt x="1016" y="94"/>
                  </a:lnTo>
                  <a:lnTo>
                    <a:pt x="1018" y="96"/>
                  </a:lnTo>
                  <a:lnTo>
                    <a:pt x="1022" y="94"/>
                  </a:lnTo>
                  <a:lnTo>
                    <a:pt x="1026" y="94"/>
                  </a:lnTo>
                  <a:lnTo>
                    <a:pt x="1024" y="98"/>
                  </a:lnTo>
                  <a:lnTo>
                    <a:pt x="1022" y="102"/>
                  </a:lnTo>
                  <a:lnTo>
                    <a:pt x="1018" y="104"/>
                  </a:lnTo>
                  <a:lnTo>
                    <a:pt x="1016" y="106"/>
                  </a:lnTo>
                  <a:lnTo>
                    <a:pt x="1012" y="106"/>
                  </a:lnTo>
                  <a:lnTo>
                    <a:pt x="1010" y="108"/>
                  </a:lnTo>
                  <a:lnTo>
                    <a:pt x="1008" y="108"/>
                  </a:lnTo>
                  <a:lnTo>
                    <a:pt x="1006" y="112"/>
                  </a:lnTo>
                  <a:lnTo>
                    <a:pt x="1002" y="114"/>
                  </a:lnTo>
                  <a:lnTo>
                    <a:pt x="998" y="114"/>
                  </a:lnTo>
                  <a:lnTo>
                    <a:pt x="996" y="114"/>
                  </a:lnTo>
                  <a:lnTo>
                    <a:pt x="994" y="114"/>
                  </a:lnTo>
                  <a:lnTo>
                    <a:pt x="992" y="116"/>
                  </a:lnTo>
                  <a:lnTo>
                    <a:pt x="988" y="116"/>
                  </a:lnTo>
                  <a:lnTo>
                    <a:pt x="986" y="120"/>
                  </a:lnTo>
                  <a:lnTo>
                    <a:pt x="982" y="120"/>
                  </a:lnTo>
                  <a:lnTo>
                    <a:pt x="980" y="122"/>
                  </a:lnTo>
                  <a:lnTo>
                    <a:pt x="978" y="120"/>
                  </a:lnTo>
                  <a:lnTo>
                    <a:pt x="976" y="122"/>
                  </a:lnTo>
                  <a:lnTo>
                    <a:pt x="974" y="122"/>
                  </a:lnTo>
                  <a:lnTo>
                    <a:pt x="972" y="124"/>
                  </a:lnTo>
                  <a:lnTo>
                    <a:pt x="972" y="126"/>
                  </a:lnTo>
                  <a:lnTo>
                    <a:pt x="970" y="128"/>
                  </a:lnTo>
                  <a:lnTo>
                    <a:pt x="968" y="130"/>
                  </a:lnTo>
                  <a:lnTo>
                    <a:pt x="962" y="130"/>
                  </a:lnTo>
                  <a:lnTo>
                    <a:pt x="962" y="132"/>
                  </a:lnTo>
                  <a:lnTo>
                    <a:pt x="960" y="132"/>
                  </a:lnTo>
                  <a:lnTo>
                    <a:pt x="958" y="130"/>
                  </a:lnTo>
                  <a:lnTo>
                    <a:pt x="960" y="128"/>
                  </a:lnTo>
                  <a:lnTo>
                    <a:pt x="960" y="126"/>
                  </a:lnTo>
                  <a:lnTo>
                    <a:pt x="958" y="124"/>
                  </a:lnTo>
                  <a:lnTo>
                    <a:pt x="958" y="128"/>
                  </a:lnTo>
                  <a:lnTo>
                    <a:pt x="958" y="130"/>
                  </a:lnTo>
                  <a:lnTo>
                    <a:pt x="956" y="132"/>
                  </a:lnTo>
                  <a:lnTo>
                    <a:pt x="960" y="134"/>
                  </a:lnTo>
                  <a:lnTo>
                    <a:pt x="960" y="134"/>
                  </a:lnTo>
                  <a:lnTo>
                    <a:pt x="958" y="138"/>
                  </a:lnTo>
                  <a:lnTo>
                    <a:pt x="956" y="138"/>
                  </a:lnTo>
                  <a:lnTo>
                    <a:pt x="954" y="136"/>
                  </a:lnTo>
                  <a:lnTo>
                    <a:pt x="952" y="136"/>
                  </a:lnTo>
                  <a:lnTo>
                    <a:pt x="948" y="136"/>
                  </a:lnTo>
                  <a:lnTo>
                    <a:pt x="946" y="136"/>
                  </a:lnTo>
                  <a:lnTo>
                    <a:pt x="946" y="136"/>
                  </a:lnTo>
                  <a:lnTo>
                    <a:pt x="944" y="134"/>
                  </a:lnTo>
                  <a:lnTo>
                    <a:pt x="944" y="134"/>
                  </a:lnTo>
                  <a:lnTo>
                    <a:pt x="942" y="136"/>
                  </a:lnTo>
                  <a:lnTo>
                    <a:pt x="942" y="136"/>
                  </a:lnTo>
                  <a:lnTo>
                    <a:pt x="940" y="138"/>
                  </a:lnTo>
                  <a:lnTo>
                    <a:pt x="946" y="138"/>
                  </a:lnTo>
                  <a:lnTo>
                    <a:pt x="952" y="138"/>
                  </a:lnTo>
                  <a:lnTo>
                    <a:pt x="954" y="140"/>
                  </a:lnTo>
                  <a:lnTo>
                    <a:pt x="952" y="142"/>
                  </a:lnTo>
                  <a:lnTo>
                    <a:pt x="950" y="144"/>
                  </a:lnTo>
                  <a:lnTo>
                    <a:pt x="948" y="144"/>
                  </a:lnTo>
                  <a:lnTo>
                    <a:pt x="944" y="144"/>
                  </a:lnTo>
                  <a:lnTo>
                    <a:pt x="942" y="146"/>
                  </a:lnTo>
                  <a:lnTo>
                    <a:pt x="944" y="146"/>
                  </a:lnTo>
                  <a:lnTo>
                    <a:pt x="946" y="146"/>
                  </a:lnTo>
                  <a:lnTo>
                    <a:pt x="946" y="146"/>
                  </a:lnTo>
                  <a:lnTo>
                    <a:pt x="946" y="148"/>
                  </a:lnTo>
                  <a:lnTo>
                    <a:pt x="942" y="152"/>
                  </a:lnTo>
                  <a:lnTo>
                    <a:pt x="940" y="152"/>
                  </a:lnTo>
                  <a:lnTo>
                    <a:pt x="934" y="152"/>
                  </a:lnTo>
                  <a:lnTo>
                    <a:pt x="932" y="150"/>
                  </a:lnTo>
                  <a:lnTo>
                    <a:pt x="930" y="150"/>
                  </a:lnTo>
                  <a:lnTo>
                    <a:pt x="928" y="148"/>
                  </a:lnTo>
                  <a:lnTo>
                    <a:pt x="928" y="144"/>
                  </a:lnTo>
                  <a:lnTo>
                    <a:pt x="926" y="144"/>
                  </a:lnTo>
                  <a:lnTo>
                    <a:pt x="924" y="142"/>
                  </a:lnTo>
                  <a:lnTo>
                    <a:pt x="924" y="142"/>
                  </a:lnTo>
                  <a:lnTo>
                    <a:pt x="922" y="140"/>
                  </a:lnTo>
                  <a:lnTo>
                    <a:pt x="920" y="140"/>
                  </a:lnTo>
                  <a:lnTo>
                    <a:pt x="920" y="140"/>
                  </a:lnTo>
                  <a:lnTo>
                    <a:pt x="916" y="140"/>
                  </a:lnTo>
                  <a:lnTo>
                    <a:pt x="916" y="142"/>
                  </a:lnTo>
                  <a:lnTo>
                    <a:pt x="916" y="142"/>
                  </a:lnTo>
                  <a:lnTo>
                    <a:pt x="918" y="142"/>
                  </a:lnTo>
                  <a:lnTo>
                    <a:pt x="920" y="142"/>
                  </a:lnTo>
                  <a:lnTo>
                    <a:pt x="926" y="148"/>
                  </a:lnTo>
                  <a:lnTo>
                    <a:pt x="926" y="154"/>
                  </a:lnTo>
                  <a:lnTo>
                    <a:pt x="924" y="156"/>
                  </a:lnTo>
                  <a:lnTo>
                    <a:pt x="922" y="154"/>
                  </a:lnTo>
                  <a:lnTo>
                    <a:pt x="920" y="152"/>
                  </a:lnTo>
                  <a:lnTo>
                    <a:pt x="918" y="152"/>
                  </a:lnTo>
                  <a:lnTo>
                    <a:pt x="918" y="156"/>
                  </a:lnTo>
                  <a:lnTo>
                    <a:pt x="916" y="156"/>
                  </a:lnTo>
                  <a:lnTo>
                    <a:pt x="914" y="154"/>
                  </a:lnTo>
                  <a:lnTo>
                    <a:pt x="912" y="154"/>
                  </a:lnTo>
                  <a:lnTo>
                    <a:pt x="910" y="156"/>
                  </a:lnTo>
                  <a:lnTo>
                    <a:pt x="910" y="156"/>
                  </a:lnTo>
                  <a:lnTo>
                    <a:pt x="908" y="154"/>
                  </a:lnTo>
                  <a:lnTo>
                    <a:pt x="906" y="152"/>
                  </a:lnTo>
                  <a:lnTo>
                    <a:pt x="904" y="150"/>
                  </a:lnTo>
                  <a:lnTo>
                    <a:pt x="904" y="152"/>
                  </a:lnTo>
                  <a:lnTo>
                    <a:pt x="902" y="148"/>
                  </a:lnTo>
                  <a:lnTo>
                    <a:pt x="902" y="148"/>
                  </a:lnTo>
                  <a:lnTo>
                    <a:pt x="898" y="148"/>
                  </a:lnTo>
                  <a:lnTo>
                    <a:pt x="896" y="146"/>
                  </a:lnTo>
                  <a:lnTo>
                    <a:pt x="896" y="146"/>
                  </a:lnTo>
                  <a:lnTo>
                    <a:pt x="896" y="148"/>
                  </a:lnTo>
                  <a:lnTo>
                    <a:pt x="898" y="150"/>
                  </a:lnTo>
                  <a:lnTo>
                    <a:pt x="900" y="150"/>
                  </a:lnTo>
                  <a:lnTo>
                    <a:pt x="904" y="156"/>
                  </a:lnTo>
                  <a:lnTo>
                    <a:pt x="902" y="156"/>
                  </a:lnTo>
                  <a:lnTo>
                    <a:pt x="896" y="154"/>
                  </a:lnTo>
                  <a:lnTo>
                    <a:pt x="894" y="154"/>
                  </a:lnTo>
                  <a:lnTo>
                    <a:pt x="894" y="150"/>
                  </a:lnTo>
                  <a:lnTo>
                    <a:pt x="892" y="148"/>
                  </a:lnTo>
                  <a:lnTo>
                    <a:pt x="892" y="150"/>
                  </a:lnTo>
                  <a:lnTo>
                    <a:pt x="892" y="152"/>
                  </a:lnTo>
                  <a:lnTo>
                    <a:pt x="892" y="152"/>
                  </a:lnTo>
                  <a:lnTo>
                    <a:pt x="890" y="152"/>
                  </a:lnTo>
                  <a:lnTo>
                    <a:pt x="888" y="150"/>
                  </a:lnTo>
                  <a:lnTo>
                    <a:pt x="886" y="152"/>
                  </a:lnTo>
                  <a:lnTo>
                    <a:pt x="886" y="154"/>
                  </a:lnTo>
                  <a:lnTo>
                    <a:pt x="890" y="154"/>
                  </a:lnTo>
                  <a:lnTo>
                    <a:pt x="890" y="156"/>
                  </a:lnTo>
                  <a:lnTo>
                    <a:pt x="890" y="156"/>
                  </a:lnTo>
                  <a:lnTo>
                    <a:pt x="892" y="156"/>
                  </a:lnTo>
                  <a:lnTo>
                    <a:pt x="894" y="156"/>
                  </a:lnTo>
                  <a:lnTo>
                    <a:pt x="896" y="158"/>
                  </a:lnTo>
                  <a:lnTo>
                    <a:pt x="898" y="158"/>
                  </a:lnTo>
                  <a:lnTo>
                    <a:pt x="900" y="160"/>
                  </a:lnTo>
                  <a:lnTo>
                    <a:pt x="902" y="160"/>
                  </a:lnTo>
                  <a:lnTo>
                    <a:pt x="904" y="160"/>
                  </a:lnTo>
                  <a:lnTo>
                    <a:pt x="910" y="162"/>
                  </a:lnTo>
                  <a:lnTo>
                    <a:pt x="912" y="162"/>
                  </a:lnTo>
                  <a:lnTo>
                    <a:pt x="910" y="164"/>
                  </a:lnTo>
                  <a:lnTo>
                    <a:pt x="910" y="166"/>
                  </a:lnTo>
                  <a:lnTo>
                    <a:pt x="910" y="168"/>
                  </a:lnTo>
                  <a:lnTo>
                    <a:pt x="910" y="170"/>
                  </a:lnTo>
                  <a:lnTo>
                    <a:pt x="908" y="172"/>
                  </a:lnTo>
                  <a:lnTo>
                    <a:pt x="908" y="172"/>
                  </a:lnTo>
                  <a:lnTo>
                    <a:pt x="906" y="170"/>
                  </a:lnTo>
                  <a:lnTo>
                    <a:pt x="902" y="168"/>
                  </a:lnTo>
                  <a:lnTo>
                    <a:pt x="900" y="166"/>
                  </a:lnTo>
                  <a:lnTo>
                    <a:pt x="900" y="164"/>
                  </a:lnTo>
                  <a:lnTo>
                    <a:pt x="900" y="162"/>
                  </a:lnTo>
                  <a:lnTo>
                    <a:pt x="898" y="160"/>
                  </a:lnTo>
                  <a:lnTo>
                    <a:pt x="894" y="160"/>
                  </a:lnTo>
                  <a:lnTo>
                    <a:pt x="888" y="158"/>
                  </a:lnTo>
                  <a:lnTo>
                    <a:pt x="886" y="158"/>
                  </a:lnTo>
                  <a:lnTo>
                    <a:pt x="884" y="158"/>
                  </a:lnTo>
                  <a:lnTo>
                    <a:pt x="884" y="158"/>
                  </a:lnTo>
                  <a:lnTo>
                    <a:pt x="886" y="160"/>
                  </a:lnTo>
                  <a:lnTo>
                    <a:pt x="892" y="160"/>
                  </a:lnTo>
                  <a:lnTo>
                    <a:pt x="898" y="162"/>
                  </a:lnTo>
                  <a:lnTo>
                    <a:pt x="898" y="164"/>
                  </a:lnTo>
                  <a:lnTo>
                    <a:pt x="896" y="166"/>
                  </a:lnTo>
                  <a:lnTo>
                    <a:pt x="894" y="164"/>
                  </a:lnTo>
                  <a:lnTo>
                    <a:pt x="888" y="162"/>
                  </a:lnTo>
                  <a:lnTo>
                    <a:pt x="886" y="164"/>
                  </a:lnTo>
                  <a:lnTo>
                    <a:pt x="886" y="162"/>
                  </a:lnTo>
                  <a:lnTo>
                    <a:pt x="884" y="162"/>
                  </a:lnTo>
                  <a:lnTo>
                    <a:pt x="880" y="162"/>
                  </a:lnTo>
                  <a:lnTo>
                    <a:pt x="878" y="160"/>
                  </a:lnTo>
                  <a:lnTo>
                    <a:pt x="878" y="162"/>
                  </a:lnTo>
                  <a:lnTo>
                    <a:pt x="882" y="162"/>
                  </a:lnTo>
                  <a:lnTo>
                    <a:pt x="882" y="164"/>
                  </a:lnTo>
                  <a:lnTo>
                    <a:pt x="882" y="166"/>
                  </a:lnTo>
                  <a:lnTo>
                    <a:pt x="884" y="166"/>
                  </a:lnTo>
                  <a:lnTo>
                    <a:pt x="886" y="166"/>
                  </a:lnTo>
                  <a:lnTo>
                    <a:pt x="886" y="166"/>
                  </a:lnTo>
                  <a:lnTo>
                    <a:pt x="888" y="166"/>
                  </a:lnTo>
                  <a:lnTo>
                    <a:pt x="888" y="164"/>
                  </a:lnTo>
                  <a:lnTo>
                    <a:pt x="890" y="166"/>
                  </a:lnTo>
                  <a:lnTo>
                    <a:pt x="892" y="166"/>
                  </a:lnTo>
                  <a:lnTo>
                    <a:pt x="894" y="166"/>
                  </a:lnTo>
                  <a:lnTo>
                    <a:pt x="898" y="168"/>
                  </a:lnTo>
                  <a:lnTo>
                    <a:pt x="898" y="170"/>
                  </a:lnTo>
                  <a:lnTo>
                    <a:pt x="894" y="170"/>
                  </a:lnTo>
                  <a:lnTo>
                    <a:pt x="892" y="172"/>
                  </a:lnTo>
                  <a:lnTo>
                    <a:pt x="892" y="174"/>
                  </a:lnTo>
                  <a:lnTo>
                    <a:pt x="894" y="172"/>
                  </a:lnTo>
                  <a:lnTo>
                    <a:pt x="896" y="172"/>
                  </a:lnTo>
                  <a:lnTo>
                    <a:pt x="898" y="172"/>
                  </a:lnTo>
                  <a:lnTo>
                    <a:pt x="900" y="174"/>
                  </a:lnTo>
                  <a:lnTo>
                    <a:pt x="902" y="176"/>
                  </a:lnTo>
                  <a:lnTo>
                    <a:pt x="902" y="178"/>
                  </a:lnTo>
                  <a:lnTo>
                    <a:pt x="900" y="182"/>
                  </a:lnTo>
                  <a:lnTo>
                    <a:pt x="898" y="186"/>
                  </a:lnTo>
                  <a:lnTo>
                    <a:pt x="898" y="186"/>
                  </a:lnTo>
                  <a:lnTo>
                    <a:pt x="894" y="190"/>
                  </a:lnTo>
                  <a:lnTo>
                    <a:pt x="892" y="188"/>
                  </a:lnTo>
                  <a:lnTo>
                    <a:pt x="890" y="188"/>
                  </a:lnTo>
                  <a:lnTo>
                    <a:pt x="888" y="188"/>
                  </a:lnTo>
                  <a:lnTo>
                    <a:pt x="888" y="186"/>
                  </a:lnTo>
                  <a:lnTo>
                    <a:pt x="886" y="184"/>
                  </a:lnTo>
                  <a:lnTo>
                    <a:pt x="884" y="184"/>
                  </a:lnTo>
                  <a:lnTo>
                    <a:pt x="884" y="186"/>
                  </a:lnTo>
                  <a:lnTo>
                    <a:pt x="886" y="186"/>
                  </a:lnTo>
                  <a:lnTo>
                    <a:pt x="886" y="188"/>
                  </a:lnTo>
                  <a:lnTo>
                    <a:pt x="888" y="188"/>
                  </a:lnTo>
                  <a:lnTo>
                    <a:pt x="892" y="190"/>
                  </a:lnTo>
                  <a:lnTo>
                    <a:pt x="892" y="194"/>
                  </a:lnTo>
                  <a:lnTo>
                    <a:pt x="890" y="196"/>
                  </a:lnTo>
                  <a:lnTo>
                    <a:pt x="888" y="196"/>
                  </a:lnTo>
                  <a:lnTo>
                    <a:pt x="886" y="198"/>
                  </a:lnTo>
                  <a:lnTo>
                    <a:pt x="884" y="198"/>
                  </a:lnTo>
                  <a:lnTo>
                    <a:pt x="880" y="196"/>
                  </a:lnTo>
                  <a:lnTo>
                    <a:pt x="878" y="196"/>
                  </a:lnTo>
                  <a:lnTo>
                    <a:pt x="878" y="194"/>
                  </a:lnTo>
                  <a:lnTo>
                    <a:pt x="874" y="194"/>
                  </a:lnTo>
                  <a:lnTo>
                    <a:pt x="874" y="196"/>
                  </a:lnTo>
                  <a:lnTo>
                    <a:pt x="874" y="196"/>
                  </a:lnTo>
                  <a:lnTo>
                    <a:pt x="882" y="200"/>
                  </a:lnTo>
                  <a:lnTo>
                    <a:pt x="884" y="200"/>
                  </a:lnTo>
                  <a:lnTo>
                    <a:pt x="884" y="202"/>
                  </a:lnTo>
                  <a:lnTo>
                    <a:pt x="882" y="204"/>
                  </a:lnTo>
                  <a:lnTo>
                    <a:pt x="880" y="206"/>
                  </a:lnTo>
                  <a:lnTo>
                    <a:pt x="878" y="206"/>
                  </a:lnTo>
                  <a:lnTo>
                    <a:pt x="876" y="204"/>
                  </a:lnTo>
                  <a:lnTo>
                    <a:pt x="874" y="204"/>
                  </a:lnTo>
                  <a:lnTo>
                    <a:pt x="872" y="206"/>
                  </a:lnTo>
                  <a:lnTo>
                    <a:pt x="868" y="206"/>
                  </a:lnTo>
                  <a:lnTo>
                    <a:pt x="866" y="204"/>
                  </a:lnTo>
                  <a:lnTo>
                    <a:pt x="862" y="202"/>
                  </a:lnTo>
                  <a:lnTo>
                    <a:pt x="858" y="204"/>
                  </a:lnTo>
                  <a:lnTo>
                    <a:pt x="858" y="208"/>
                  </a:lnTo>
                  <a:lnTo>
                    <a:pt x="856" y="210"/>
                  </a:lnTo>
                  <a:lnTo>
                    <a:pt x="858" y="210"/>
                  </a:lnTo>
                  <a:lnTo>
                    <a:pt x="858" y="210"/>
                  </a:lnTo>
                  <a:lnTo>
                    <a:pt x="858" y="212"/>
                  </a:lnTo>
                  <a:lnTo>
                    <a:pt x="856" y="216"/>
                  </a:lnTo>
                  <a:lnTo>
                    <a:pt x="854" y="218"/>
                  </a:lnTo>
                  <a:lnTo>
                    <a:pt x="852" y="218"/>
                  </a:lnTo>
                  <a:lnTo>
                    <a:pt x="852" y="218"/>
                  </a:lnTo>
                  <a:lnTo>
                    <a:pt x="850" y="218"/>
                  </a:lnTo>
                  <a:lnTo>
                    <a:pt x="850" y="220"/>
                  </a:lnTo>
                  <a:lnTo>
                    <a:pt x="848" y="222"/>
                  </a:lnTo>
                  <a:lnTo>
                    <a:pt x="846" y="222"/>
                  </a:lnTo>
                  <a:lnTo>
                    <a:pt x="846" y="220"/>
                  </a:lnTo>
                  <a:lnTo>
                    <a:pt x="846" y="220"/>
                  </a:lnTo>
                  <a:lnTo>
                    <a:pt x="844" y="222"/>
                  </a:lnTo>
                  <a:lnTo>
                    <a:pt x="842" y="224"/>
                  </a:lnTo>
                  <a:lnTo>
                    <a:pt x="842" y="226"/>
                  </a:lnTo>
                  <a:lnTo>
                    <a:pt x="836" y="222"/>
                  </a:lnTo>
                  <a:lnTo>
                    <a:pt x="832" y="222"/>
                  </a:lnTo>
                  <a:lnTo>
                    <a:pt x="832" y="224"/>
                  </a:lnTo>
                  <a:lnTo>
                    <a:pt x="830" y="222"/>
                  </a:lnTo>
                  <a:lnTo>
                    <a:pt x="824" y="216"/>
                  </a:lnTo>
                  <a:lnTo>
                    <a:pt x="822" y="210"/>
                  </a:lnTo>
                  <a:lnTo>
                    <a:pt x="824" y="210"/>
                  </a:lnTo>
                  <a:lnTo>
                    <a:pt x="824" y="208"/>
                  </a:lnTo>
                  <a:lnTo>
                    <a:pt x="824" y="206"/>
                  </a:lnTo>
                  <a:lnTo>
                    <a:pt x="824" y="204"/>
                  </a:lnTo>
                  <a:lnTo>
                    <a:pt x="822" y="208"/>
                  </a:lnTo>
                  <a:lnTo>
                    <a:pt x="822" y="210"/>
                  </a:lnTo>
                  <a:lnTo>
                    <a:pt x="820" y="212"/>
                  </a:lnTo>
                  <a:lnTo>
                    <a:pt x="820" y="214"/>
                  </a:lnTo>
                  <a:lnTo>
                    <a:pt x="822" y="218"/>
                  </a:lnTo>
                  <a:lnTo>
                    <a:pt x="822" y="218"/>
                  </a:lnTo>
                  <a:lnTo>
                    <a:pt x="820" y="218"/>
                  </a:lnTo>
                  <a:lnTo>
                    <a:pt x="816" y="218"/>
                  </a:lnTo>
                  <a:lnTo>
                    <a:pt x="816" y="218"/>
                  </a:lnTo>
                  <a:lnTo>
                    <a:pt x="814" y="218"/>
                  </a:lnTo>
                  <a:lnTo>
                    <a:pt x="816" y="220"/>
                  </a:lnTo>
                  <a:lnTo>
                    <a:pt x="814" y="224"/>
                  </a:lnTo>
                  <a:lnTo>
                    <a:pt x="816" y="224"/>
                  </a:lnTo>
                  <a:lnTo>
                    <a:pt x="818" y="222"/>
                  </a:lnTo>
                  <a:lnTo>
                    <a:pt x="820" y="222"/>
                  </a:lnTo>
                  <a:lnTo>
                    <a:pt x="822" y="220"/>
                  </a:lnTo>
                  <a:lnTo>
                    <a:pt x="824" y="220"/>
                  </a:lnTo>
                  <a:lnTo>
                    <a:pt x="826" y="222"/>
                  </a:lnTo>
                  <a:lnTo>
                    <a:pt x="828" y="224"/>
                  </a:lnTo>
                  <a:lnTo>
                    <a:pt x="826" y="226"/>
                  </a:lnTo>
                  <a:lnTo>
                    <a:pt x="830" y="224"/>
                  </a:lnTo>
                  <a:lnTo>
                    <a:pt x="834" y="224"/>
                  </a:lnTo>
                  <a:lnTo>
                    <a:pt x="838" y="224"/>
                  </a:lnTo>
                  <a:lnTo>
                    <a:pt x="838" y="228"/>
                  </a:lnTo>
                  <a:lnTo>
                    <a:pt x="836" y="228"/>
                  </a:lnTo>
                  <a:lnTo>
                    <a:pt x="834" y="232"/>
                  </a:lnTo>
                  <a:lnTo>
                    <a:pt x="834" y="232"/>
                  </a:lnTo>
                  <a:lnTo>
                    <a:pt x="832" y="234"/>
                  </a:lnTo>
                  <a:lnTo>
                    <a:pt x="834" y="236"/>
                  </a:lnTo>
                  <a:lnTo>
                    <a:pt x="836" y="236"/>
                  </a:lnTo>
                  <a:lnTo>
                    <a:pt x="836" y="238"/>
                  </a:lnTo>
                  <a:lnTo>
                    <a:pt x="834" y="238"/>
                  </a:lnTo>
                  <a:lnTo>
                    <a:pt x="836" y="238"/>
                  </a:lnTo>
                  <a:lnTo>
                    <a:pt x="836" y="238"/>
                  </a:lnTo>
                  <a:lnTo>
                    <a:pt x="840" y="236"/>
                  </a:lnTo>
                  <a:lnTo>
                    <a:pt x="842" y="236"/>
                  </a:lnTo>
                  <a:lnTo>
                    <a:pt x="842" y="236"/>
                  </a:lnTo>
                  <a:lnTo>
                    <a:pt x="844" y="236"/>
                  </a:lnTo>
                  <a:lnTo>
                    <a:pt x="844" y="238"/>
                  </a:lnTo>
                  <a:lnTo>
                    <a:pt x="844" y="240"/>
                  </a:lnTo>
                  <a:lnTo>
                    <a:pt x="842" y="244"/>
                  </a:lnTo>
                  <a:lnTo>
                    <a:pt x="840" y="248"/>
                  </a:lnTo>
                  <a:lnTo>
                    <a:pt x="838" y="248"/>
                  </a:lnTo>
                  <a:lnTo>
                    <a:pt x="836" y="250"/>
                  </a:lnTo>
                  <a:lnTo>
                    <a:pt x="834" y="252"/>
                  </a:lnTo>
                  <a:lnTo>
                    <a:pt x="832" y="254"/>
                  </a:lnTo>
                  <a:lnTo>
                    <a:pt x="830" y="254"/>
                  </a:lnTo>
                  <a:lnTo>
                    <a:pt x="832" y="252"/>
                  </a:lnTo>
                  <a:lnTo>
                    <a:pt x="832" y="248"/>
                  </a:lnTo>
                  <a:lnTo>
                    <a:pt x="832" y="248"/>
                  </a:lnTo>
                  <a:lnTo>
                    <a:pt x="830" y="248"/>
                  </a:lnTo>
                  <a:lnTo>
                    <a:pt x="828" y="252"/>
                  </a:lnTo>
                  <a:lnTo>
                    <a:pt x="826" y="252"/>
                  </a:lnTo>
                  <a:lnTo>
                    <a:pt x="822" y="256"/>
                  </a:lnTo>
                  <a:lnTo>
                    <a:pt x="822" y="254"/>
                  </a:lnTo>
                  <a:lnTo>
                    <a:pt x="818" y="254"/>
                  </a:lnTo>
                  <a:lnTo>
                    <a:pt x="816" y="258"/>
                  </a:lnTo>
                  <a:lnTo>
                    <a:pt x="814" y="258"/>
                  </a:lnTo>
                  <a:lnTo>
                    <a:pt x="812" y="258"/>
                  </a:lnTo>
                  <a:lnTo>
                    <a:pt x="810" y="258"/>
                  </a:lnTo>
                  <a:lnTo>
                    <a:pt x="810" y="256"/>
                  </a:lnTo>
                  <a:lnTo>
                    <a:pt x="808" y="256"/>
                  </a:lnTo>
                  <a:lnTo>
                    <a:pt x="810" y="254"/>
                  </a:lnTo>
                  <a:lnTo>
                    <a:pt x="812" y="252"/>
                  </a:lnTo>
                  <a:lnTo>
                    <a:pt x="812" y="250"/>
                  </a:lnTo>
                  <a:lnTo>
                    <a:pt x="810" y="246"/>
                  </a:lnTo>
                  <a:lnTo>
                    <a:pt x="808" y="248"/>
                  </a:lnTo>
                  <a:lnTo>
                    <a:pt x="804" y="246"/>
                  </a:lnTo>
                  <a:lnTo>
                    <a:pt x="804" y="246"/>
                  </a:lnTo>
                  <a:lnTo>
                    <a:pt x="804" y="242"/>
                  </a:lnTo>
                  <a:lnTo>
                    <a:pt x="806" y="242"/>
                  </a:lnTo>
                  <a:lnTo>
                    <a:pt x="806" y="240"/>
                  </a:lnTo>
                  <a:lnTo>
                    <a:pt x="804" y="240"/>
                  </a:lnTo>
                  <a:lnTo>
                    <a:pt x="802" y="238"/>
                  </a:lnTo>
                  <a:lnTo>
                    <a:pt x="802" y="236"/>
                  </a:lnTo>
                  <a:lnTo>
                    <a:pt x="802" y="232"/>
                  </a:lnTo>
                  <a:lnTo>
                    <a:pt x="802" y="232"/>
                  </a:lnTo>
                  <a:lnTo>
                    <a:pt x="802" y="234"/>
                  </a:lnTo>
                  <a:lnTo>
                    <a:pt x="800" y="238"/>
                  </a:lnTo>
                  <a:lnTo>
                    <a:pt x="802" y="240"/>
                  </a:lnTo>
                  <a:lnTo>
                    <a:pt x="802" y="242"/>
                  </a:lnTo>
                  <a:lnTo>
                    <a:pt x="802" y="244"/>
                  </a:lnTo>
                  <a:lnTo>
                    <a:pt x="802" y="246"/>
                  </a:lnTo>
                  <a:lnTo>
                    <a:pt x="800" y="248"/>
                  </a:lnTo>
                  <a:lnTo>
                    <a:pt x="798" y="246"/>
                  </a:lnTo>
                  <a:lnTo>
                    <a:pt x="796" y="248"/>
                  </a:lnTo>
                  <a:lnTo>
                    <a:pt x="794" y="246"/>
                  </a:lnTo>
                  <a:lnTo>
                    <a:pt x="794" y="244"/>
                  </a:lnTo>
                  <a:lnTo>
                    <a:pt x="796" y="240"/>
                  </a:lnTo>
                  <a:lnTo>
                    <a:pt x="794" y="238"/>
                  </a:lnTo>
                  <a:lnTo>
                    <a:pt x="794" y="236"/>
                  </a:lnTo>
                  <a:lnTo>
                    <a:pt x="796" y="232"/>
                  </a:lnTo>
                  <a:lnTo>
                    <a:pt x="794" y="234"/>
                  </a:lnTo>
                  <a:lnTo>
                    <a:pt x="792" y="236"/>
                  </a:lnTo>
                  <a:lnTo>
                    <a:pt x="792" y="238"/>
                  </a:lnTo>
                  <a:lnTo>
                    <a:pt x="794" y="240"/>
                  </a:lnTo>
                  <a:lnTo>
                    <a:pt x="790" y="244"/>
                  </a:lnTo>
                  <a:lnTo>
                    <a:pt x="788" y="246"/>
                  </a:lnTo>
                  <a:lnTo>
                    <a:pt x="786" y="244"/>
                  </a:lnTo>
                  <a:lnTo>
                    <a:pt x="788" y="242"/>
                  </a:lnTo>
                  <a:lnTo>
                    <a:pt x="786" y="240"/>
                  </a:lnTo>
                  <a:lnTo>
                    <a:pt x="786" y="238"/>
                  </a:lnTo>
                  <a:lnTo>
                    <a:pt x="788" y="238"/>
                  </a:lnTo>
                  <a:lnTo>
                    <a:pt x="788" y="236"/>
                  </a:lnTo>
                  <a:lnTo>
                    <a:pt x="788" y="234"/>
                  </a:lnTo>
                  <a:lnTo>
                    <a:pt x="786" y="232"/>
                  </a:lnTo>
                  <a:lnTo>
                    <a:pt x="786" y="234"/>
                  </a:lnTo>
                  <a:lnTo>
                    <a:pt x="786" y="236"/>
                  </a:lnTo>
                  <a:lnTo>
                    <a:pt x="784" y="238"/>
                  </a:lnTo>
                  <a:lnTo>
                    <a:pt x="784" y="240"/>
                  </a:lnTo>
                  <a:lnTo>
                    <a:pt x="782" y="240"/>
                  </a:lnTo>
                  <a:lnTo>
                    <a:pt x="782" y="240"/>
                  </a:lnTo>
                  <a:lnTo>
                    <a:pt x="780" y="242"/>
                  </a:lnTo>
                  <a:lnTo>
                    <a:pt x="780" y="242"/>
                  </a:lnTo>
                  <a:close/>
                  <a:moveTo>
                    <a:pt x="846" y="608"/>
                  </a:moveTo>
                  <a:lnTo>
                    <a:pt x="844" y="610"/>
                  </a:lnTo>
                  <a:lnTo>
                    <a:pt x="844" y="614"/>
                  </a:lnTo>
                  <a:lnTo>
                    <a:pt x="846" y="616"/>
                  </a:lnTo>
                  <a:lnTo>
                    <a:pt x="846" y="614"/>
                  </a:lnTo>
                  <a:lnTo>
                    <a:pt x="846" y="614"/>
                  </a:lnTo>
                  <a:lnTo>
                    <a:pt x="846" y="610"/>
                  </a:lnTo>
                  <a:lnTo>
                    <a:pt x="846" y="608"/>
                  </a:lnTo>
                  <a:lnTo>
                    <a:pt x="846" y="608"/>
                  </a:lnTo>
                  <a:close/>
                  <a:moveTo>
                    <a:pt x="844" y="594"/>
                  </a:moveTo>
                  <a:lnTo>
                    <a:pt x="842" y="592"/>
                  </a:lnTo>
                  <a:lnTo>
                    <a:pt x="844" y="592"/>
                  </a:lnTo>
                  <a:lnTo>
                    <a:pt x="844" y="592"/>
                  </a:lnTo>
                  <a:lnTo>
                    <a:pt x="844" y="594"/>
                  </a:lnTo>
                  <a:lnTo>
                    <a:pt x="844" y="594"/>
                  </a:lnTo>
                  <a:close/>
                  <a:moveTo>
                    <a:pt x="840" y="586"/>
                  </a:moveTo>
                  <a:lnTo>
                    <a:pt x="842" y="584"/>
                  </a:lnTo>
                  <a:lnTo>
                    <a:pt x="844" y="582"/>
                  </a:lnTo>
                  <a:lnTo>
                    <a:pt x="844" y="584"/>
                  </a:lnTo>
                  <a:lnTo>
                    <a:pt x="842" y="586"/>
                  </a:lnTo>
                  <a:lnTo>
                    <a:pt x="840" y="586"/>
                  </a:lnTo>
                  <a:lnTo>
                    <a:pt x="840" y="586"/>
                  </a:lnTo>
                  <a:close/>
                  <a:moveTo>
                    <a:pt x="820" y="402"/>
                  </a:moveTo>
                  <a:lnTo>
                    <a:pt x="820" y="400"/>
                  </a:lnTo>
                  <a:lnTo>
                    <a:pt x="820" y="400"/>
                  </a:lnTo>
                  <a:lnTo>
                    <a:pt x="820" y="402"/>
                  </a:lnTo>
                  <a:lnTo>
                    <a:pt x="820" y="402"/>
                  </a:lnTo>
                  <a:close/>
                  <a:moveTo>
                    <a:pt x="824" y="404"/>
                  </a:moveTo>
                  <a:lnTo>
                    <a:pt x="824" y="404"/>
                  </a:lnTo>
                  <a:lnTo>
                    <a:pt x="824" y="402"/>
                  </a:lnTo>
                  <a:lnTo>
                    <a:pt x="824" y="400"/>
                  </a:lnTo>
                  <a:lnTo>
                    <a:pt x="824" y="402"/>
                  </a:lnTo>
                  <a:lnTo>
                    <a:pt x="824" y="404"/>
                  </a:lnTo>
                  <a:lnTo>
                    <a:pt x="824" y="404"/>
                  </a:lnTo>
                  <a:close/>
                  <a:moveTo>
                    <a:pt x="820" y="410"/>
                  </a:moveTo>
                  <a:lnTo>
                    <a:pt x="818" y="408"/>
                  </a:lnTo>
                  <a:lnTo>
                    <a:pt x="818" y="408"/>
                  </a:lnTo>
                  <a:lnTo>
                    <a:pt x="818" y="406"/>
                  </a:lnTo>
                  <a:lnTo>
                    <a:pt x="820" y="404"/>
                  </a:lnTo>
                  <a:lnTo>
                    <a:pt x="820" y="406"/>
                  </a:lnTo>
                  <a:lnTo>
                    <a:pt x="822" y="406"/>
                  </a:lnTo>
                  <a:lnTo>
                    <a:pt x="824" y="406"/>
                  </a:lnTo>
                  <a:lnTo>
                    <a:pt x="822" y="408"/>
                  </a:lnTo>
                  <a:lnTo>
                    <a:pt x="820" y="410"/>
                  </a:lnTo>
                  <a:lnTo>
                    <a:pt x="820" y="410"/>
                  </a:lnTo>
                  <a:close/>
                  <a:moveTo>
                    <a:pt x="856" y="466"/>
                  </a:moveTo>
                  <a:lnTo>
                    <a:pt x="858" y="464"/>
                  </a:lnTo>
                  <a:lnTo>
                    <a:pt x="860" y="464"/>
                  </a:lnTo>
                  <a:lnTo>
                    <a:pt x="858" y="466"/>
                  </a:lnTo>
                  <a:lnTo>
                    <a:pt x="858" y="466"/>
                  </a:lnTo>
                  <a:lnTo>
                    <a:pt x="856" y="466"/>
                  </a:lnTo>
                  <a:close/>
                  <a:moveTo>
                    <a:pt x="852" y="464"/>
                  </a:moveTo>
                  <a:lnTo>
                    <a:pt x="852" y="464"/>
                  </a:lnTo>
                  <a:lnTo>
                    <a:pt x="854" y="462"/>
                  </a:lnTo>
                  <a:lnTo>
                    <a:pt x="856" y="462"/>
                  </a:lnTo>
                  <a:lnTo>
                    <a:pt x="856" y="464"/>
                  </a:lnTo>
                  <a:lnTo>
                    <a:pt x="854" y="466"/>
                  </a:lnTo>
                  <a:lnTo>
                    <a:pt x="852" y="466"/>
                  </a:lnTo>
                  <a:lnTo>
                    <a:pt x="852" y="464"/>
                  </a:lnTo>
                  <a:close/>
                  <a:moveTo>
                    <a:pt x="844" y="490"/>
                  </a:moveTo>
                  <a:lnTo>
                    <a:pt x="846" y="492"/>
                  </a:lnTo>
                  <a:lnTo>
                    <a:pt x="848" y="490"/>
                  </a:lnTo>
                  <a:lnTo>
                    <a:pt x="846" y="490"/>
                  </a:lnTo>
                  <a:lnTo>
                    <a:pt x="844" y="490"/>
                  </a:lnTo>
                  <a:close/>
                  <a:moveTo>
                    <a:pt x="854" y="502"/>
                  </a:moveTo>
                  <a:lnTo>
                    <a:pt x="858" y="502"/>
                  </a:lnTo>
                  <a:lnTo>
                    <a:pt x="858" y="502"/>
                  </a:lnTo>
                  <a:lnTo>
                    <a:pt x="858" y="500"/>
                  </a:lnTo>
                  <a:lnTo>
                    <a:pt x="856" y="500"/>
                  </a:lnTo>
                  <a:lnTo>
                    <a:pt x="854" y="502"/>
                  </a:lnTo>
                  <a:lnTo>
                    <a:pt x="854" y="502"/>
                  </a:lnTo>
                  <a:close/>
                  <a:moveTo>
                    <a:pt x="874" y="520"/>
                  </a:moveTo>
                  <a:lnTo>
                    <a:pt x="872" y="516"/>
                  </a:lnTo>
                  <a:lnTo>
                    <a:pt x="874" y="516"/>
                  </a:lnTo>
                  <a:lnTo>
                    <a:pt x="876" y="516"/>
                  </a:lnTo>
                  <a:lnTo>
                    <a:pt x="876" y="520"/>
                  </a:lnTo>
                  <a:lnTo>
                    <a:pt x="876" y="520"/>
                  </a:lnTo>
                  <a:lnTo>
                    <a:pt x="874" y="520"/>
                  </a:lnTo>
                  <a:close/>
                  <a:moveTo>
                    <a:pt x="884" y="532"/>
                  </a:moveTo>
                  <a:lnTo>
                    <a:pt x="884" y="530"/>
                  </a:lnTo>
                  <a:lnTo>
                    <a:pt x="886" y="528"/>
                  </a:lnTo>
                  <a:lnTo>
                    <a:pt x="886" y="528"/>
                  </a:lnTo>
                  <a:lnTo>
                    <a:pt x="888" y="528"/>
                  </a:lnTo>
                  <a:lnTo>
                    <a:pt x="886" y="530"/>
                  </a:lnTo>
                  <a:lnTo>
                    <a:pt x="884" y="530"/>
                  </a:lnTo>
                  <a:lnTo>
                    <a:pt x="884" y="532"/>
                  </a:lnTo>
                  <a:lnTo>
                    <a:pt x="884" y="532"/>
                  </a:lnTo>
                  <a:close/>
                  <a:moveTo>
                    <a:pt x="816" y="270"/>
                  </a:moveTo>
                  <a:lnTo>
                    <a:pt x="816" y="266"/>
                  </a:lnTo>
                  <a:lnTo>
                    <a:pt x="816" y="266"/>
                  </a:lnTo>
                  <a:lnTo>
                    <a:pt x="818" y="264"/>
                  </a:lnTo>
                  <a:lnTo>
                    <a:pt x="824" y="260"/>
                  </a:lnTo>
                  <a:lnTo>
                    <a:pt x="826" y="260"/>
                  </a:lnTo>
                  <a:lnTo>
                    <a:pt x="824" y="262"/>
                  </a:lnTo>
                  <a:lnTo>
                    <a:pt x="820" y="264"/>
                  </a:lnTo>
                  <a:lnTo>
                    <a:pt x="820" y="266"/>
                  </a:lnTo>
                  <a:lnTo>
                    <a:pt x="820" y="268"/>
                  </a:lnTo>
                  <a:lnTo>
                    <a:pt x="820" y="270"/>
                  </a:lnTo>
                  <a:lnTo>
                    <a:pt x="820" y="268"/>
                  </a:lnTo>
                  <a:lnTo>
                    <a:pt x="818" y="268"/>
                  </a:lnTo>
                  <a:lnTo>
                    <a:pt x="818" y="268"/>
                  </a:lnTo>
                  <a:lnTo>
                    <a:pt x="816" y="270"/>
                  </a:lnTo>
                  <a:lnTo>
                    <a:pt x="816" y="270"/>
                  </a:lnTo>
                  <a:close/>
                  <a:moveTo>
                    <a:pt x="804" y="258"/>
                  </a:moveTo>
                  <a:lnTo>
                    <a:pt x="804" y="258"/>
                  </a:lnTo>
                  <a:lnTo>
                    <a:pt x="804" y="260"/>
                  </a:lnTo>
                  <a:lnTo>
                    <a:pt x="806" y="260"/>
                  </a:lnTo>
                  <a:lnTo>
                    <a:pt x="806" y="258"/>
                  </a:lnTo>
                  <a:lnTo>
                    <a:pt x="806" y="256"/>
                  </a:lnTo>
                  <a:lnTo>
                    <a:pt x="804" y="258"/>
                  </a:lnTo>
                  <a:close/>
                  <a:moveTo>
                    <a:pt x="736" y="228"/>
                  </a:moveTo>
                  <a:lnTo>
                    <a:pt x="734" y="226"/>
                  </a:lnTo>
                  <a:lnTo>
                    <a:pt x="734" y="224"/>
                  </a:lnTo>
                  <a:lnTo>
                    <a:pt x="734" y="220"/>
                  </a:lnTo>
                  <a:lnTo>
                    <a:pt x="732" y="218"/>
                  </a:lnTo>
                  <a:lnTo>
                    <a:pt x="732" y="216"/>
                  </a:lnTo>
                  <a:lnTo>
                    <a:pt x="732" y="216"/>
                  </a:lnTo>
                  <a:lnTo>
                    <a:pt x="736" y="214"/>
                  </a:lnTo>
                  <a:lnTo>
                    <a:pt x="740" y="216"/>
                  </a:lnTo>
                  <a:lnTo>
                    <a:pt x="740" y="218"/>
                  </a:lnTo>
                  <a:lnTo>
                    <a:pt x="738" y="224"/>
                  </a:lnTo>
                  <a:lnTo>
                    <a:pt x="738" y="224"/>
                  </a:lnTo>
                  <a:lnTo>
                    <a:pt x="738" y="226"/>
                  </a:lnTo>
                  <a:lnTo>
                    <a:pt x="738" y="228"/>
                  </a:lnTo>
                  <a:lnTo>
                    <a:pt x="736" y="228"/>
                  </a:lnTo>
                  <a:close/>
                  <a:moveTo>
                    <a:pt x="736" y="92"/>
                  </a:moveTo>
                  <a:lnTo>
                    <a:pt x="740" y="90"/>
                  </a:lnTo>
                  <a:lnTo>
                    <a:pt x="740" y="86"/>
                  </a:lnTo>
                  <a:lnTo>
                    <a:pt x="740" y="84"/>
                  </a:lnTo>
                  <a:lnTo>
                    <a:pt x="744" y="82"/>
                  </a:lnTo>
                  <a:lnTo>
                    <a:pt x="746" y="78"/>
                  </a:lnTo>
                  <a:lnTo>
                    <a:pt x="744" y="78"/>
                  </a:lnTo>
                  <a:lnTo>
                    <a:pt x="742" y="78"/>
                  </a:lnTo>
                  <a:lnTo>
                    <a:pt x="740" y="76"/>
                  </a:lnTo>
                  <a:lnTo>
                    <a:pt x="740" y="74"/>
                  </a:lnTo>
                  <a:lnTo>
                    <a:pt x="740" y="74"/>
                  </a:lnTo>
                  <a:lnTo>
                    <a:pt x="738" y="76"/>
                  </a:lnTo>
                  <a:lnTo>
                    <a:pt x="734" y="78"/>
                  </a:lnTo>
                  <a:lnTo>
                    <a:pt x="732" y="80"/>
                  </a:lnTo>
                  <a:lnTo>
                    <a:pt x="732" y="80"/>
                  </a:lnTo>
                  <a:lnTo>
                    <a:pt x="732" y="82"/>
                  </a:lnTo>
                  <a:lnTo>
                    <a:pt x="734" y="84"/>
                  </a:lnTo>
                  <a:lnTo>
                    <a:pt x="736" y="82"/>
                  </a:lnTo>
                  <a:lnTo>
                    <a:pt x="736" y="86"/>
                  </a:lnTo>
                  <a:lnTo>
                    <a:pt x="734" y="86"/>
                  </a:lnTo>
                  <a:lnTo>
                    <a:pt x="734" y="90"/>
                  </a:lnTo>
                  <a:lnTo>
                    <a:pt x="736" y="90"/>
                  </a:lnTo>
                  <a:lnTo>
                    <a:pt x="736" y="92"/>
                  </a:lnTo>
                  <a:close/>
                  <a:moveTo>
                    <a:pt x="704" y="166"/>
                  </a:moveTo>
                  <a:lnTo>
                    <a:pt x="704" y="162"/>
                  </a:lnTo>
                  <a:lnTo>
                    <a:pt x="706" y="162"/>
                  </a:lnTo>
                  <a:lnTo>
                    <a:pt x="704" y="160"/>
                  </a:lnTo>
                  <a:lnTo>
                    <a:pt x="704" y="156"/>
                  </a:lnTo>
                  <a:lnTo>
                    <a:pt x="702" y="156"/>
                  </a:lnTo>
                  <a:lnTo>
                    <a:pt x="704" y="154"/>
                  </a:lnTo>
                  <a:lnTo>
                    <a:pt x="704" y="152"/>
                  </a:lnTo>
                  <a:lnTo>
                    <a:pt x="706" y="152"/>
                  </a:lnTo>
                  <a:lnTo>
                    <a:pt x="710" y="156"/>
                  </a:lnTo>
                  <a:lnTo>
                    <a:pt x="710" y="156"/>
                  </a:lnTo>
                  <a:lnTo>
                    <a:pt x="710" y="152"/>
                  </a:lnTo>
                  <a:lnTo>
                    <a:pt x="708" y="148"/>
                  </a:lnTo>
                  <a:lnTo>
                    <a:pt x="706" y="148"/>
                  </a:lnTo>
                  <a:lnTo>
                    <a:pt x="704" y="146"/>
                  </a:lnTo>
                  <a:lnTo>
                    <a:pt x="708" y="146"/>
                  </a:lnTo>
                  <a:lnTo>
                    <a:pt x="706" y="144"/>
                  </a:lnTo>
                  <a:lnTo>
                    <a:pt x="708" y="142"/>
                  </a:lnTo>
                  <a:lnTo>
                    <a:pt x="708" y="138"/>
                  </a:lnTo>
                  <a:lnTo>
                    <a:pt x="710" y="134"/>
                  </a:lnTo>
                  <a:lnTo>
                    <a:pt x="710" y="134"/>
                  </a:lnTo>
                  <a:lnTo>
                    <a:pt x="712" y="134"/>
                  </a:lnTo>
                  <a:lnTo>
                    <a:pt x="712" y="130"/>
                  </a:lnTo>
                  <a:lnTo>
                    <a:pt x="714" y="128"/>
                  </a:lnTo>
                  <a:lnTo>
                    <a:pt x="718" y="126"/>
                  </a:lnTo>
                  <a:lnTo>
                    <a:pt x="720" y="126"/>
                  </a:lnTo>
                  <a:lnTo>
                    <a:pt x="722" y="130"/>
                  </a:lnTo>
                  <a:lnTo>
                    <a:pt x="724" y="132"/>
                  </a:lnTo>
                  <a:lnTo>
                    <a:pt x="724" y="134"/>
                  </a:lnTo>
                  <a:lnTo>
                    <a:pt x="724" y="136"/>
                  </a:lnTo>
                  <a:lnTo>
                    <a:pt x="726" y="136"/>
                  </a:lnTo>
                  <a:lnTo>
                    <a:pt x="726" y="138"/>
                  </a:lnTo>
                  <a:lnTo>
                    <a:pt x="726" y="140"/>
                  </a:lnTo>
                  <a:lnTo>
                    <a:pt x="728" y="142"/>
                  </a:lnTo>
                  <a:lnTo>
                    <a:pt x="728" y="144"/>
                  </a:lnTo>
                  <a:lnTo>
                    <a:pt x="732" y="144"/>
                  </a:lnTo>
                  <a:lnTo>
                    <a:pt x="732" y="146"/>
                  </a:lnTo>
                  <a:lnTo>
                    <a:pt x="732" y="148"/>
                  </a:lnTo>
                  <a:lnTo>
                    <a:pt x="732" y="152"/>
                  </a:lnTo>
                  <a:lnTo>
                    <a:pt x="730" y="154"/>
                  </a:lnTo>
                  <a:lnTo>
                    <a:pt x="730" y="156"/>
                  </a:lnTo>
                  <a:lnTo>
                    <a:pt x="726" y="156"/>
                  </a:lnTo>
                  <a:lnTo>
                    <a:pt x="726" y="156"/>
                  </a:lnTo>
                  <a:lnTo>
                    <a:pt x="726" y="156"/>
                  </a:lnTo>
                  <a:lnTo>
                    <a:pt x="728" y="156"/>
                  </a:lnTo>
                  <a:lnTo>
                    <a:pt x="728" y="160"/>
                  </a:lnTo>
                  <a:lnTo>
                    <a:pt x="728" y="162"/>
                  </a:lnTo>
                  <a:lnTo>
                    <a:pt x="724" y="166"/>
                  </a:lnTo>
                  <a:lnTo>
                    <a:pt x="722" y="168"/>
                  </a:lnTo>
                  <a:lnTo>
                    <a:pt x="720" y="166"/>
                  </a:lnTo>
                  <a:lnTo>
                    <a:pt x="720" y="164"/>
                  </a:lnTo>
                  <a:lnTo>
                    <a:pt x="720" y="164"/>
                  </a:lnTo>
                  <a:lnTo>
                    <a:pt x="718" y="166"/>
                  </a:lnTo>
                  <a:lnTo>
                    <a:pt x="714" y="166"/>
                  </a:lnTo>
                  <a:lnTo>
                    <a:pt x="712" y="166"/>
                  </a:lnTo>
                  <a:lnTo>
                    <a:pt x="710" y="166"/>
                  </a:lnTo>
                  <a:lnTo>
                    <a:pt x="710" y="164"/>
                  </a:lnTo>
                  <a:lnTo>
                    <a:pt x="708" y="162"/>
                  </a:lnTo>
                  <a:lnTo>
                    <a:pt x="706" y="164"/>
                  </a:lnTo>
                  <a:lnTo>
                    <a:pt x="704" y="166"/>
                  </a:lnTo>
                  <a:close/>
                  <a:moveTo>
                    <a:pt x="732" y="162"/>
                  </a:moveTo>
                  <a:lnTo>
                    <a:pt x="734" y="162"/>
                  </a:lnTo>
                  <a:lnTo>
                    <a:pt x="734" y="160"/>
                  </a:lnTo>
                  <a:lnTo>
                    <a:pt x="734" y="156"/>
                  </a:lnTo>
                  <a:lnTo>
                    <a:pt x="732" y="156"/>
                  </a:lnTo>
                  <a:lnTo>
                    <a:pt x="732" y="158"/>
                  </a:lnTo>
                  <a:lnTo>
                    <a:pt x="732" y="160"/>
                  </a:lnTo>
                  <a:lnTo>
                    <a:pt x="732" y="162"/>
                  </a:lnTo>
                  <a:close/>
                  <a:moveTo>
                    <a:pt x="742" y="200"/>
                  </a:moveTo>
                  <a:lnTo>
                    <a:pt x="742" y="202"/>
                  </a:lnTo>
                  <a:lnTo>
                    <a:pt x="744" y="204"/>
                  </a:lnTo>
                  <a:lnTo>
                    <a:pt x="746" y="204"/>
                  </a:lnTo>
                  <a:lnTo>
                    <a:pt x="748" y="202"/>
                  </a:lnTo>
                  <a:lnTo>
                    <a:pt x="752" y="198"/>
                  </a:lnTo>
                  <a:lnTo>
                    <a:pt x="752" y="196"/>
                  </a:lnTo>
                  <a:lnTo>
                    <a:pt x="750" y="196"/>
                  </a:lnTo>
                  <a:lnTo>
                    <a:pt x="752" y="194"/>
                  </a:lnTo>
                  <a:lnTo>
                    <a:pt x="750" y="192"/>
                  </a:lnTo>
                  <a:lnTo>
                    <a:pt x="748" y="192"/>
                  </a:lnTo>
                  <a:lnTo>
                    <a:pt x="746" y="190"/>
                  </a:lnTo>
                  <a:lnTo>
                    <a:pt x="746" y="190"/>
                  </a:lnTo>
                  <a:lnTo>
                    <a:pt x="742" y="192"/>
                  </a:lnTo>
                  <a:lnTo>
                    <a:pt x="742" y="194"/>
                  </a:lnTo>
                  <a:lnTo>
                    <a:pt x="740" y="196"/>
                  </a:lnTo>
                  <a:lnTo>
                    <a:pt x="742" y="200"/>
                  </a:lnTo>
                  <a:close/>
                  <a:moveTo>
                    <a:pt x="738" y="200"/>
                  </a:moveTo>
                  <a:lnTo>
                    <a:pt x="738" y="202"/>
                  </a:lnTo>
                  <a:lnTo>
                    <a:pt x="738" y="204"/>
                  </a:lnTo>
                  <a:lnTo>
                    <a:pt x="740" y="204"/>
                  </a:lnTo>
                  <a:lnTo>
                    <a:pt x="740" y="204"/>
                  </a:lnTo>
                  <a:lnTo>
                    <a:pt x="740" y="202"/>
                  </a:lnTo>
                  <a:lnTo>
                    <a:pt x="740" y="202"/>
                  </a:lnTo>
                  <a:lnTo>
                    <a:pt x="740" y="200"/>
                  </a:lnTo>
                  <a:lnTo>
                    <a:pt x="738" y="200"/>
                  </a:lnTo>
                  <a:close/>
                  <a:moveTo>
                    <a:pt x="702" y="182"/>
                  </a:moveTo>
                  <a:lnTo>
                    <a:pt x="702" y="178"/>
                  </a:lnTo>
                  <a:lnTo>
                    <a:pt x="704" y="174"/>
                  </a:lnTo>
                  <a:lnTo>
                    <a:pt x="704" y="172"/>
                  </a:lnTo>
                  <a:lnTo>
                    <a:pt x="708" y="172"/>
                  </a:lnTo>
                  <a:lnTo>
                    <a:pt x="710" y="172"/>
                  </a:lnTo>
                  <a:lnTo>
                    <a:pt x="712" y="172"/>
                  </a:lnTo>
                  <a:lnTo>
                    <a:pt x="712" y="172"/>
                  </a:lnTo>
                  <a:lnTo>
                    <a:pt x="714" y="172"/>
                  </a:lnTo>
                  <a:lnTo>
                    <a:pt x="714" y="174"/>
                  </a:lnTo>
                  <a:lnTo>
                    <a:pt x="718" y="174"/>
                  </a:lnTo>
                  <a:lnTo>
                    <a:pt x="718" y="172"/>
                  </a:lnTo>
                  <a:lnTo>
                    <a:pt x="720" y="174"/>
                  </a:lnTo>
                  <a:lnTo>
                    <a:pt x="722" y="174"/>
                  </a:lnTo>
                  <a:lnTo>
                    <a:pt x="724" y="178"/>
                  </a:lnTo>
                  <a:lnTo>
                    <a:pt x="726" y="178"/>
                  </a:lnTo>
                  <a:lnTo>
                    <a:pt x="726" y="180"/>
                  </a:lnTo>
                  <a:lnTo>
                    <a:pt x="726" y="180"/>
                  </a:lnTo>
                  <a:lnTo>
                    <a:pt x="726" y="180"/>
                  </a:lnTo>
                  <a:lnTo>
                    <a:pt x="728" y="180"/>
                  </a:lnTo>
                  <a:lnTo>
                    <a:pt x="730" y="182"/>
                  </a:lnTo>
                  <a:lnTo>
                    <a:pt x="732" y="182"/>
                  </a:lnTo>
                  <a:lnTo>
                    <a:pt x="732" y="184"/>
                  </a:lnTo>
                  <a:lnTo>
                    <a:pt x="732" y="186"/>
                  </a:lnTo>
                  <a:lnTo>
                    <a:pt x="732" y="186"/>
                  </a:lnTo>
                  <a:lnTo>
                    <a:pt x="728" y="186"/>
                  </a:lnTo>
                  <a:lnTo>
                    <a:pt x="726" y="188"/>
                  </a:lnTo>
                  <a:lnTo>
                    <a:pt x="724" y="190"/>
                  </a:lnTo>
                  <a:lnTo>
                    <a:pt x="720" y="188"/>
                  </a:lnTo>
                  <a:lnTo>
                    <a:pt x="716" y="186"/>
                  </a:lnTo>
                  <a:lnTo>
                    <a:pt x="714" y="184"/>
                  </a:lnTo>
                  <a:lnTo>
                    <a:pt x="710" y="184"/>
                  </a:lnTo>
                  <a:lnTo>
                    <a:pt x="708" y="182"/>
                  </a:lnTo>
                  <a:lnTo>
                    <a:pt x="706" y="182"/>
                  </a:lnTo>
                  <a:lnTo>
                    <a:pt x="704" y="182"/>
                  </a:lnTo>
                  <a:lnTo>
                    <a:pt x="702" y="182"/>
                  </a:lnTo>
                  <a:close/>
                  <a:moveTo>
                    <a:pt x="672" y="140"/>
                  </a:moveTo>
                  <a:lnTo>
                    <a:pt x="672" y="140"/>
                  </a:lnTo>
                  <a:lnTo>
                    <a:pt x="674" y="138"/>
                  </a:lnTo>
                  <a:lnTo>
                    <a:pt x="676" y="140"/>
                  </a:lnTo>
                  <a:lnTo>
                    <a:pt x="674" y="142"/>
                  </a:lnTo>
                  <a:lnTo>
                    <a:pt x="674" y="142"/>
                  </a:lnTo>
                  <a:lnTo>
                    <a:pt x="672" y="140"/>
                  </a:lnTo>
                  <a:close/>
                  <a:moveTo>
                    <a:pt x="674" y="154"/>
                  </a:moveTo>
                  <a:lnTo>
                    <a:pt x="676" y="158"/>
                  </a:lnTo>
                  <a:lnTo>
                    <a:pt x="678" y="160"/>
                  </a:lnTo>
                  <a:lnTo>
                    <a:pt x="678" y="160"/>
                  </a:lnTo>
                  <a:lnTo>
                    <a:pt x="680" y="160"/>
                  </a:lnTo>
                  <a:lnTo>
                    <a:pt x="682" y="162"/>
                  </a:lnTo>
                  <a:lnTo>
                    <a:pt x="684" y="162"/>
                  </a:lnTo>
                  <a:lnTo>
                    <a:pt x="688" y="158"/>
                  </a:lnTo>
                  <a:lnTo>
                    <a:pt x="688" y="158"/>
                  </a:lnTo>
                  <a:lnTo>
                    <a:pt x="690" y="156"/>
                  </a:lnTo>
                  <a:lnTo>
                    <a:pt x="692" y="154"/>
                  </a:lnTo>
                  <a:lnTo>
                    <a:pt x="692" y="150"/>
                  </a:lnTo>
                  <a:lnTo>
                    <a:pt x="692" y="146"/>
                  </a:lnTo>
                  <a:lnTo>
                    <a:pt x="694" y="144"/>
                  </a:lnTo>
                  <a:lnTo>
                    <a:pt x="692" y="142"/>
                  </a:lnTo>
                  <a:lnTo>
                    <a:pt x="692" y="142"/>
                  </a:lnTo>
                  <a:lnTo>
                    <a:pt x="694" y="140"/>
                  </a:lnTo>
                  <a:lnTo>
                    <a:pt x="696" y="136"/>
                  </a:lnTo>
                  <a:lnTo>
                    <a:pt x="698" y="136"/>
                  </a:lnTo>
                  <a:lnTo>
                    <a:pt x="700" y="134"/>
                  </a:lnTo>
                  <a:lnTo>
                    <a:pt x="702" y="132"/>
                  </a:lnTo>
                  <a:lnTo>
                    <a:pt x="702" y="128"/>
                  </a:lnTo>
                  <a:lnTo>
                    <a:pt x="702" y="128"/>
                  </a:lnTo>
                  <a:lnTo>
                    <a:pt x="704" y="126"/>
                  </a:lnTo>
                  <a:lnTo>
                    <a:pt x="704" y="124"/>
                  </a:lnTo>
                  <a:lnTo>
                    <a:pt x="704" y="122"/>
                  </a:lnTo>
                  <a:lnTo>
                    <a:pt x="704" y="120"/>
                  </a:lnTo>
                  <a:lnTo>
                    <a:pt x="702" y="120"/>
                  </a:lnTo>
                  <a:lnTo>
                    <a:pt x="700" y="118"/>
                  </a:lnTo>
                  <a:lnTo>
                    <a:pt x="698" y="118"/>
                  </a:lnTo>
                  <a:lnTo>
                    <a:pt x="696" y="116"/>
                  </a:lnTo>
                  <a:lnTo>
                    <a:pt x="698" y="114"/>
                  </a:lnTo>
                  <a:lnTo>
                    <a:pt x="700" y="112"/>
                  </a:lnTo>
                  <a:lnTo>
                    <a:pt x="700" y="112"/>
                  </a:lnTo>
                  <a:lnTo>
                    <a:pt x="700" y="110"/>
                  </a:lnTo>
                  <a:lnTo>
                    <a:pt x="700" y="106"/>
                  </a:lnTo>
                  <a:lnTo>
                    <a:pt x="700" y="104"/>
                  </a:lnTo>
                  <a:lnTo>
                    <a:pt x="698" y="102"/>
                  </a:lnTo>
                  <a:lnTo>
                    <a:pt x="696" y="102"/>
                  </a:lnTo>
                  <a:lnTo>
                    <a:pt x="694" y="104"/>
                  </a:lnTo>
                  <a:lnTo>
                    <a:pt x="690" y="106"/>
                  </a:lnTo>
                  <a:lnTo>
                    <a:pt x="690" y="106"/>
                  </a:lnTo>
                  <a:lnTo>
                    <a:pt x="688" y="108"/>
                  </a:lnTo>
                  <a:lnTo>
                    <a:pt x="686" y="108"/>
                  </a:lnTo>
                  <a:lnTo>
                    <a:pt x="686" y="106"/>
                  </a:lnTo>
                  <a:lnTo>
                    <a:pt x="688" y="106"/>
                  </a:lnTo>
                  <a:lnTo>
                    <a:pt x="690" y="104"/>
                  </a:lnTo>
                  <a:lnTo>
                    <a:pt x="690" y="100"/>
                  </a:lnTo>
                  <a:lnTo>
                    <a:pt x="690" y="96"/>
                  </a:lnTo>
                  <a:lnTo>
                    <a:pt x="690" y="92"/>
                  </a:lnTo>
                  <a:lnTo>
                    <a:pt x="688" y="92"/>
                  </a:lnTo>
                  <a:lnTo>
                    <a:pt x="688" y="90"/>
                  </a:lnTo>
                  <a:lnTo>
                    <a:pt x="684" y="88"/>
                  </a:lnTo>
                  <a:lnTo>
                    <a:pt x="682" y="88"/>
                  </a:lnTo>
                  <a:lnTo>
                    <a:pt x="678" y="88"/>
                  </a:lnTo>
                  <a:lnTo>
                    <a:pt x="676" y="90"/>
                  </a:lnTo>
                  <a:lnTo>
                    <a:pt x="674" y="90"/>
                  </a:lnTo>
                  <a:lnTo>
                    <a:pt x="674" y="86"/>
                  </a:lnTo>
                  <a:lnTo>
                    <a:pt x="674" y="86"/>
                  </a:lnTo>
                  <a:lnTo>
                    <a:pt x="672" y="88"/>
                  </a:lnTo>
                  <a:lnTo>
                    <a:pt x="670" y="90"/>
                  </a:lnTo>
                  <a:lnTo>
                    <a:pt x="668" y="90"/>
                  </a:lnTo>
                  <a:lnTo>
                    <a:pt x="668" y="92"/>
                  </a:lnTo>
                  <a:lnTo>
                    <a:pt x="664" y="96"/>
                  </a:lnTo>
                  <a:lnTo>
                    <a:pt x="664" y="98"/>
                  </a:lnTo>
                  <a:lnTo>
                    <a:pt x="666" y="100"/>
                  </a:lnTo>
                  <a:lnTo>
                    <a:pt x="668" y="98"/>
                  </a:lnTo>
                  <a:lnTo>
                    <a:pt x="670" y="98"/>
                  </a:lnTo>
                  <a:lnTo>
                    <a:pt x="672" y="100"/>
                  </a:lnTo>
                  <a:lnTo>
                    <a:pt x="668" y="102"/>
                  </a:lnTo>
                  <a:lnTo>
                    <a:pt x="666" y="104"/>
                  </a:lnTo>
                  <a:lnTo>
                    <a:pt x="664" y="106"/>
                  </a:lnTo>
                  <a:lnTo>
                    <a:pt x="664" y="108"/>
                  </a:lnTo>
                  <a:lnTo>
                    <a:pt x="668" y="106"/>
                  </a:lnTo>
                  <a:lnTo>
                    <a:pt x="670" y="104"/>
                  </a:lnTo>
                  <a:lnTo>
                    <a:pt x="672" y="104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4" y="106"/>
                  </a:lnTo>
                  <a:lnTo>
                    <a:pt x="672" y="106"/>
                  </a:lnTo>
                  <a:lnTo>
                    <a:pt x="670" y="110"/>
                  </a:lnTo>
                  <a:lnTo>
                    <a:pt x="668" y="112"/>
                  </a:lnTo>
                  <a:lnTo>
                    <a:pt x="670" y="114"/>
                  </a:lnTo>
                  <a:lnTo>
                    <a:pt x="672" y="112"/>
                  </a:lnTo>
                  <a:lnTo>
                    <a:pt x="676" y="114"/>
                  </a:lnTo>
                  <a:lnTo>
                    <a:pt x="672" y="116"/>
                  </a:lnTo>
                  <a:lnTo>
                    <a:pt x="670" y="116"/>
                  </a:lnTo>
                  <a:lnTo>
                    <a:pt x="668" y="116"/>
                  </a:lnTo>
                  <a:lnTo>
                    <a:pt x="666" y="118"/>
                  </a:lnTo>
                  <a:lnTo>
                    <a:pt x="670" y="118"/>
                  </a:lnTo>
                  <a:lnTo>
                    <a:pt x="670" y="120"/>
                  </a:lnTo>
                  <a:lnTo>
                    <a:pt x="666" y="124"/>
                  </a:lnTo>
                  <a:lnTo>
                    <a:pt x="664" y="124"/>
                  </a:lnTo>
                  <a:lnTo>
                    <a:pt x="664" y="120"/>
                  </a:lnTo>
                  <a:lnTo>
                    <a:pt x="662" y="120"/>
                  </a:lnTo>
                  <a:lnTo>
                    <a:pt x="660" y="116"/>
                  </a:lnTo>
                  <a:lnTo>
                    <a:pt x="654" y="118"/>
                  </a:lnTo>
                  <a:lnTo>
                    <a:pt x="654" y="120"/>
                  </a:lnTo>
                  <a:lnTo>
                    <a:pt x="652" y="124"/>
                  </a:lnTo>
                  <a:lnTo>
                    <a:pt x="654" y="128"/>
                  </a:lnTo>
                  <a:lnTo>
                    <a:pt x="654" y="130"/>
                  </a:lnTo>
                  <a:lnTo>
                    <a:pt x="656" y="130"/>
                  </a:lnTo>
                  <a:lnTo>
                    <a:pt x="658" y="128"/>
                  </a:lnTo>
                  <a:lnTo>
                    <a:pt x="660" y="128"/>
                  </a:lnTo>
                  <a:lnTo>
                    <a:pt x="664" y="130"/>
                  </a:lnTo>
                  <a:lnTo>
                    <a:pt x="668" y="130"/>
                  </a:lnTo>
                  <a:lnTo>
                    <a:pt x="668" y="130"/>
                  </a:lnTo>
                  <a:lnTo>
                    <a:pt x="672" y="130"/>
                  </a:lnTo>
                  <a:lnTo>
                    <a:pt x="672" y="132"/>
                  </a:lnTo>
                  <a:lnTo>
                    <a:pt x="670" y="132"/>
                  </a:lnTo>
                  <a:lnTo>
                    <a:pt x="668" y="134"/>
                  </a:lnTo>
                  <a:lnTo>
                    <a:pt x="670" y="136"/>
                  </a:lnTo>
                  <a:lnTo>
                    <a:pt x="672" y="136"/>
                  </a:lnTo>
                  <a:lnTo>
                    <a:pt x="676" y="138"/>
                  </a:lnTo>
                  <a:lnTo>
                    <a:pt x="678" y="142"/>
                  </a:lnTo>
                  <a:lnTo>
                    <a:pt x="678" y="142"/>
                  </a:lnTo>
                  <a:lnTo>
                    <a:pt x="680" y="142"/>
                  </a:lnTo>
                  <a:lnTo>
                    <a:pt x="678" y="144"/>
                  </a:lnTo>
                  <a:lnTo>
                    <a:pt x="678" y="148"/>
                  </a:lnTo>
                  <a:lnTo>
                    <a:pt x="674" y="154"/>
                  </a:lnTo>
                  <a:close/>
                  <a:moveTo>
                    <a:pt x="662" y="136"/>
                  </a:moveTo>
                  <a:lnTo>
                    <a:pt x="662" y="134"/>
                  </a:lnTo>
                  <a:lnTo>
                    <a:pt x="664" y="132"/>
                  </a:lnTo>
                  <a:lnTo>
                    <a:pt x="668" y="132"/>
                  </a:lnTo>
                  <a:lnTo>
                    <a:pt x="666" y="134"/>
                  </a:lnTo>
                  <a:lnTo>
                    <a:pt x="666" y="134"/>
                  </a:lnTo>
                  <a:lnTo>
                    <a:pt x="664" y="136"/>
                  </a:lnTo>
                  <a:lnTo>
                    <a:pt x="662" y="136"/>
                  </a:lnTo>
                  <a:close/>
                  <a:moveTo>
                    <a:pt x="656" y="150"/>
                  </a:moveTo>
                  <a:lnTo>
                    <a:pt x="658" y="148"/>
                  </a:lnTo>
                  <a:lnTo>
                    <a:pt x="662" y="148"/>
                  </a:lnTo>
                  <a:lnTo>
                    <a:pt x="664" y="148"/>
                  </a:lnTo>
                  <a:lnTo>
                    <a:pt x="668" y="152"/>
                  </a:lnTo>
                  <a:lnTo>
                    <a:pt x="668" y="156"/>
                  </a:lnTo>
                  <a:lnTo>
                    <a:pt x="668" y="158"/>
                  </a:lnTo>
                  <a:lnTo>
                    <a:pt x="668" y="160"/>
                  </a:lnTo>
                  <a:lnTo>
                    <a:pt x="664" y="158"/>
                  </a:lnTo>
                  <a:lnTo>
                    <a:pt x="662" y="158"/>
                  </a:lnTo>
                  <a:lnTo>
                    <a:pt x="660" y="158"/>
                  </a:lnTo>
                  <a:lnTo>
                    <a:pt x="658" y="156"/>
                  </a:lnTo>
                  <a:lnTo>
                    <a:pt x="656" y="154"/>
                  </a:lnTo>
                  <a:lnTo>
                    <a:pt x="656" y="150"/>
                  </a:lnTo>
                  <a:close/>
                  <a:moveTo>
                    <a:pt x="626" y="170"/>
                  </a:moveTo>
                  <a:lnTo>
                    <a:pt x="628" y="168"/>
                  </a:lnTo>
                  <a:lnTo>
                    <a:pt x="630" y="168"/>
                  </a:lnTo>
                  <a:lnTo>
                    <a:pt x="630" y="170"/>
                  </a:lnTo>
                  <a:lnTo>
                    <a:pt x="628" y="172"/>
                  </a:lnTo>
                  <a:lnTo>
                    <a:pt x="626" y="170"/>
                  </a:lnTo>
                  <a:close/>
                  <a:moveTo>
                    <a:pt x="624" y="168"/>
                  </a:moveTo>
                  <a:lnTo>
                    <a:pt x="622" y="164"/>
                  </a:lnTo>
                  <a:lnTo>
                    <a:pt x="624" y="162"/>
                  </a:lnTo>
                  <a:lnTo>
                    <a:pt x="624" y="158"/>
                  </a:lnTo>
                  <a:lnTo>
                    <a:pt x="624" y="156"/>
                  </a:lnTo>
                  <a:lnTo>
                    <a:pt x="626" y="154"/>
                  </a:lnTo>
                  <a:lnTo>
                    <a:pt x="628" y="152"/>
                  </a:lnTo>
                  <a:lnTo>
                    <a:pt x="628" y="152"/>
                  </a:lnTo>
                  <a:lnTo>
                    <a:pt x="628" y="150"/>
                  </a:lnTo>
                  <a:lnTo>
                    <a:pt x="630" y="146"/>
                  </a:lnTo>
                  <a:lnTo>
                    <a:pt x="630" y="144"/>
                  </a:lnTo>
                  <a:lnTo>
                    <a:pt x="630" y="144"/>
                  </a:lnTo>
                  <a:lnTo>
                    <a:pt x="632" y="144"/>
                  </a:lnTo>
                  <a:lnTo>
                    <a:pt x="632" y="148"/>
                  </a:lnTo>
                  <a:lnTo>
                    <a:pt x="634" y="150"/>
                  </a:lnTo>
                  <a:lnTo>
                    <a:pt x="632" y="154"/>
                  </a:lnTo>
                  <a:lnTo>
                    <a:pt x="632" y="156"/>
                  </a:lnTo>
                  <a:lnTo>
                    <a:pt x="630" y="158"/>
                  </a:lnTo>
                  <a:lnTo>
                    <a:pt x="632" y="160"/>
                  </a:lnTo>
                  <a:lnTo>
                    <a:pt x="630" y="166"/>
                  </a:lnTo>
                  <a:lnTo>
                    <a:pt x="626" y="168"/>
                  </a:lnTo>
                  <a:lnTo>
                    <a:pt x="624" y="168"/>
                  </a:lnTo>
                  <a:close/>
                  <a:moveTo>
                    <a:pt x="596" y="112"/>
                  </a:moveTo>
                  <a:lnTo>
                    <a:pt x="594" y="108"/>
                  </a:lnTo>
                  <a:lnTo>
                    <a:pt x="594" y="106"/>
                  </a:lnTo>
                  <a:lnTo>
                    <a:pt x="594" y="104"/>
                  </a:lnTo>
                  <a:lnTo>
                    <a:pt x="594" y="104"/>
                  </a:lnTo>
                  <a:lnTo>
                    <a:pt x="590" y="104"/>
                  </a:lnTo>
                  <a:lnTo>
                    <a:pt x="590" y="102"/>
                  </a:lnTo>
                  <a:lnTo>
                    <a:pt x="588" y="104"/>
                  </a:lnTo>
                  <a:lnTo>
                    <a:pt x="586" y="104"/>
                  </a:lnTo>
                  <a:lnTo>
                    <a:pt x="582" y="104"/>
                  </a:lnTo>
                  <a:lnTo>
                    <a:pt x="582" y="102"/>
                  </a:lnTo>
                  <a:lnTo>
                    <a:pt x="584" y="100"/>
                  </a:lnTo>
                  <a:lnTo>
                    <a:pt x="586" y="98"/>
                  </a:lnTo>
                  <a:lnTo>
                    <a:pt x="588" y="98"/>
                  </a:lnTo>
                  <a:lnTo>
                    <a:pt x="590" y="98"/>
                  </a:lnTo>
                  <a:lnTo>
                    <a:pt x="598" y="96"/>
                  </a:lnTo>
                  <a:lnTo>
                    <a:pt x="600" y="96"/>
                  </a:lnTo>
                  <a:lnTo>
                    <a:pt x="602" y="98"/>
                  </a:lnTo>
                  <a:lnTo>
                    <a:pt x="604" y="98"/>
                  </a:lnTo>
                  <a:lnTo>
                    <a:pt x="606" y="98"/>
                  </a:lnTo>
                  <a:lnTo>
                    <a:pt x="610" y="96"/>
                  </a:lnTo>
                  <a:lnTo>
                    <a:pt x="614" y="94"/>
                  </a:lnTo>
                  <a:lnTo>
                    <a:pt x="614" y="96"/>
                  </a:lnTo>
                  <a:lnTo>
                    <a:pt x="616" y="94"/>
                  </a:lnTo>
                  <a:lnTo>
                    <a:pt x="618" y="94"/>
                  </a:lnTo>
                  <a:lnTo>
                    <a:pt x="618" y="96"/>
                  </a:lnTo>
                  <a:lnTo>
                    <a:pt x="618" y="100"/>
                  </a:lnTo>
                  <a:lnTo>
                    <a:pt x="618" y="102"/>
                  </a:lnTo>
                  <a:lnTo>
                    <a:pt x="616" y="104"/>
                  </a:lnTo>
                  <a:lnTo>
                    <a:pt x="618" y="108"/>
                  </a:lnTo>
                  <a:lnTo>
                    <a:pt x="616" y="114"/>
                  </a:lnTo>
                  <a:lnTo>
                    <a:pt x="614" y="114"/>
                  </a:lnTo>
                  <a:lnTo>
                    <a:pt x="612" y="116"/>
                  </a:lnTo>
                  <a:lnTo>
                    <a:pt x="610" y="116"/>
                  </a:lnTo>
                  <a:lnTo>
                    <a:pt x="608" y="116"/>
                  </a:lnTo>
                  <a:lnTo>
                    <a:pt x="606" y="114"/>
                  </a:lnTo>
                  <a:lnTo>
                    <a:pt x="604" y="116"/>
                  </a:lnTo>
                  <a:lnTo>
                    <a:pt x="600" y="112"/>
                  </a:lnTo>
                  <a:lnTo>
                    <a:pt x="600" y="108"/>
                  </a:lnTo>
                  <a:lnTo>
                    <a:pt x="600" y="106"/>
                  </a:lnTo>
                  <a:lnTo>
                    <a:pt x="598" y="108"/>
                  </a:lnTo>
                  <a:lnTo>
                    <a:pt x="598" y="110"/>
                  </a:lnTo>
                  <a:lnTo>
                    <a:pt x="596" y="112"/>
                  </a:lnTo>
                  <a:close/>
                  <a:moveTo>
                    <a:pt x="562" y="130"/>
                  </a:moveTo>
                  <a:lnTo>
                    <a:pt x="564" y="128"/>
                  </a:lnTo>
                  <a:lnTo>
                    <a:pt x="564" y="126"/>
                  </a:lnTo>
                  <a:lnTo>
                    <a:pt x="566" y="124"/>
                  </a:lnTo>
                  <a:lnTo>
                    <a:pt x="566" y="120"/>
                  </a:lnTo>
                  <a:lnTo>
                    <a:pt x="570" y="120"/>
                  </a:lnTo>
                  <a:lnTo>
                    <a:pt x="572" y="118"/>
                  </a:lnTo>
                  <a:lnTo>
                    <a:pt x="574" y="118"/>
                  </a:lnTo>
                  <a:lnTo>
                    <a:pt x="580" y="116"/>
                  </a:lnTo>
                  <a:lnTo>
                    <a:pt x="580" y="118"/>
                  </a:lnTo>
                  <a:lnTo>
                    <a:pt x="582" y="118"/>
                  </a:lnTo>
                  <a:lnTo>
                    <a:pt x="584" y="118"/>
                  </a:lnTo>
                  <a:lnTo>
                    <a:pt x="588" y="118"/>
                  </a:lnTo>
                  <a:lnTo>
                    <a:pt x="588" y="118"/>
                  </a:lnTo>
                  <a:lnTo>
                    <a:pt x="592" y="120"/>
                  </a:lnTo>
                  <a:lnTo>
                    <a:pt x="592" y="120"/>
                  </a:lnTo>
                  <a:lnTo>
                    <a:pt x="596" y="120"/>
                  </a:lnTo>
                  <a:lnTo>
                    <a:pt x="600" y="120"/>
                  </a:lnTo>
                  <a:lnTo>
                    <a:pt x="600" y="122"/>
                  </a:lnTo>
                  <a:lnTo>
                    <a:pt x="602" y="122"/>
                  </a:lnTo>
                  <a:lnTo>
                    <a:pt x="604" y="122"/>
                  </a:lnTo>
                  <a:lnTo>
                    <a:pt x="600" y="128"/>
                  </a:lnTo>
                  <a:lnTo>
                    <a:pt x="600" y="126"/>
                  </a:lnTo>
                  <a:lnTo>
                    <a:pt x="594" y="128"/>
                  </a:lnTo>
                  <a:lnTo>
                    <a:pt x="590" y="128"/>
                  </a:lnTo>
                  <a:lnTo>
                    <a:pt x="588" y="132"/>
                  </a:lnTo>
                  <a:lnTo>
                    <a:pt x="588" y="132"/>
                  </a:lnTo>
                  <a:lnTo>
                    <a:pt x="590" y="134"/>
                  </a:lnTo>
                  <a:lnTo>
                    <a:pt x="592" y="132"/>
                  </a:lnTo>
                  <a:lnTo>
                    <a:pt x="592" y="134"/>
                  </a:lnTo>
                  <a:lnTo>
                    <a:pt x="588" y="138"/>
                  </a:lnTo>
                  <a:lnTo>
                    <a:pt x="588" y="140"/>
                  </a:lnTo>
                  <a:lnTo>
                    <a:pt x="586" y="140"/>
                  </a:lnTo>
                  <a:lnTo>
                    <a:pt x="586" y="142"/>
                  </a:lnTo>
                  <a:lnTo>
                    <a:pt x="584" y="144"/>
                  </a:lnTo>
                  <a:lnTo>
                    <a:pt x="582" y="144"/>
                  </a:lnTo>
                  <a:lnTo>
                    <a:pt x="580" y="144"/>
                  </a:lnTo>
                  <a:lnTo>
                    <a:pt x="576" y="144"/>
                  </a:lnTo>
                  <a:lnTo>
                    <a:pt x="574" y="142"/>
                  </a:lnTo>
                  <a:lnTo>
                    <a:pt x="572" y="144"/>
                  </a:lnTo>
                  <a:lnTo>
                    <a:pt x="570" y="144"/>
                  </a:lnTo>
                  <a:lnTo>
                    <a:pt x="568" y="144"/>
                  </a:lnTo>
                  <a:lnTo>
                    <a:pt x="566" y="142"/>
                  </a:lnTo>
                  <a:lnTo>
                    <a:pt x="568" y="142"/>
                  </a:lnTo>
                  <a:lnTo>
                    <a:pt x="566" y="138"/>
                  </a:lnTo>
                  <a:lnTo>
                    <a:pt x="564" y="136"/>
                  </a:lnTo>
                  <a:lnTo>
                    <a:pt x="562" y="136"/>
                  </a:lnTo>
                  <a:lnTo>
                    <a:pt x="562" y="134"/>
                  </a:lnTo>
                  <a:lnTo>
                    <a:pt x="562" y="130"/>
                  </a:lnTo>
                  <a:close/>
                  <a:moveTo>
                    <a:pt x="558" y="122"/>
                  </a:moveTo>
                  <a:lnTo>
                    <a:pt x="560" y="122"/>
                  </a:lnTo>
                  <a:lnTo>
                    <a:pt x="564" y="122"/>
                  </a:lnTo>
                  <a:lnTo>
                    <a:pt x="566" y="118"/>
                  </a:lnTo>
                  <a:lnTo>
                    <a:pt x="566" y="116"/>
                  </a:lnTo>
                  <a:lnTo>
                    <a:pt x="566" y="114"/>
                  </a:lnTo>
                  <a:lnTo>
                    <a:pt x="566" y="112"/>
                  </a:lnTo>
                  <a:lnTo>
                    <a:pt x="566" y="108"/>
                  </a:lnTo>
                  <a:lnTo>
                    <a:pt x="564" y="110"/>
                  </a:lnTo>
                  <a:lnTo>
                    <a:pt x="564" y="110"/>
                  </a:lnTo>
                  <a:lnTo>
                    <a:pt x="562" y="108"/>
                  </a:lnTo>
                  <a:lnTo>
                    <a:pt x="560" y="110"/>
                  </a:lnTo>
                  <a:lnTo>
                    <a:pt x="558" y="110"/>
                  </a:lnTo>
                  <a:lnTo>
                    <a:pt x="558" y="112"/>
                  </a:lnTo>
                  <a:lnTo>
                    <a:pt x="558" y="116"/>
                  </a:lnTo>
                  <a:lnTo>
                    <a:pt x="556" y="118"/>
                  </a:lnTo>
                  <a:lnTo>
                    <a:pt x="558" y="122"/>
                  </a:lnTo>
                  <a:close/>
                  <a:moveTo>
                    <a:pt x="766" y="302"/>
                  </a:moveTo>
                  <a:lnTo>
                    <a:pt x="768" y="304"/>
                  </a:lnTo>
                  <a:lnTo>
                    <a:pt x="770" y="302"/>
                  </a:lnTo>
                  <a:lnTo>
                    <a:pt x="772" y="304"/>
                  </a:lnTo>
                  <a:lnTo>
                    <a:pt x="774" y="304"/>
                  </a:lnTo>
                  <a:lnTo>
                    <a:pt x="774" y="306"/>
                  </a:lnTo>
                  <a:lnTo>
                    <a:pt x="776" y="306"/>
                  </a:lnTo>
                  <a:lnTo>
                    <a:pt x="780" y="304"/>
                  </a:lnTo>
                  <a:lnTo>
                    <a:pt x="782" y="302"/>
                  </a:lnTo>
                  <a:lnTo>
                    <a:pt x="786" y="304"/>
                  </a:lnTo>
                  <a:lnTo>
                    <a:pt x="788" y="304"/>
                  </a:lnTo>
                  <a:lnTo>
                    <a:pt x="790" y="306"/>
                  </a:lnTo>
                  <a:lnTo>
                    <a:pt x="792" y="304"/>
                  </a:lnTo>
                  <a:lnTo>
                    <a:pt x="792" y="302"/>
                  </a:lnTo>
                  <a:lnTo>
                    <a:pt x="794" y="300"/>
                  </a:lnTo>
                  <a:lnTo>
                    <a:pt x="794" y="300"/>
                  </a:lnTo>
                  <a:lnTo>
                    <a:pt x="794" y="298"/>
                  </a:lnTo>
                  <a:lnTo>
                    <a:pt x="794" y="296"/>
                  </a:lnTo>
                  <a:lnTo>
                    <a:pt x="794" y="292"/>
                  </a:lnTo>
                  <a:lnTo>
                    <a:pt x="796" y="294"/>
                  </a:lnTo>
                  <a:lnTo>
                    <a:pt x="794" y="296"/>
                  </a:lnTo>
                  <a:lnTo>
                    <a:pt x="796" y="298"/>
                  </a:lnTo>
                  <a:lnTo>
                    <a:pt x="798" y="296"/>
                  </a:lnTo>
                  <a:lnTo>
                    <a:pt x="800" y="298"/>
                  </a:lnTo>
                  <a:lnTo>
                    <a:pt x="802" y="296"/>
                  </a:lnTo>
                  <a:lnTo>
                    <a:pt x="802" y="298"/>
                  </a:lnTo>
                  <a:lnTo>
                    <a:pt x="802" y="296"/>
                  </a:lnTo>
                  <a:lnTo>
                    <a:pt x="802" y="294"/>
                  </a:lnTo>
                  <a:lnTo>
                    <a:pt x="802" y="292"/>
                  </a:lnTo>
                  <a:lnTo>
                    <a:pt x="800" y="290"/>
                  </a:lnTo>
                  <a:lnTo>
                    <a:pt x="798" y="292"/>
                  </a:lnTo>
                  <a:lnTo>
                    <a:pt x="796" y="292"/>
                  </a:lnTo>
                  <a:lnTo>
                    <a:pt x="794" y="290"/>
                  </a:lnTo>
                  <a:lnTo>
                    <a:pt x="796" y="288"/>
                  </a:lnTo>
                  <a:lnTo>
                    <a:pt x="796" y="290"/>
                  </a:lnTo>
                  <a:lnTo>
                    <a:pt x="800" y="288"/>
                  </a:lnTo>
                  <a:lnTo>
                    <a:pt x="802" y="288"/>
                  </a:lnTo>
                  <a:lnTo>
                    <a:pt x="802" y="288"/>
                  </a:lnTo>
                  <a:lnTo>
                    <a:pt x="804" y="288"/>
                  </a:lnTo>
                  <a:lnTo>
                    <a:pt x="806" y="286"/>
                  </a:lnTo>
                  <a:lnTo>
                    <a:pt x="804" y="284"/>
                  </a:lnTo>
                  <a:lnTo>
                    <a:pt x="806" y="282"/>
                  </a:lnTo>
                  <a:lnTo>
                    <a:pt x="806" y="280"/>
                  </a:lnTo>
                  <a:lnTo>
                    <a:pt x="808" y="280"/>
                  </a:lnTo>
                  <a:lnTo>
                    <a:pt x="808" y="278"/>
                  </a:lnTo>
                  <a:lnTo>
                    <a:pt x="804" y="278"/>
                  </a:lnTo>
                  <a:lnTo>
                    <a:pt x="802" y="278"/>
                  </a:lnTo>
                  <a:lnTo>
                    <a:pt x="802" y="276"/>
                  </a:lnTo>
                  <a:lnTo>
                    <a:pt x="804" y="276"/>
                  </a:lnTo>
                  <a:lnTo>
                    <a:pt x="804" y="274"/>
                  </a:lnTo>
                  <a:lnTo>
                    <a:pt x="802" y="272"/>
                  </a:lnTo>
                  <a:lnTo>
                    <a:pt x="798" y="272"/>
                  </a:lnTo>
                  <a:lnTo>
                    <a:pt x="796" y="270"/>
                  </a:lnTo>
                  <a:lnTo>
                    <a:pt x="796" y="270"/>
                  </a:lnTo>
                  <a:lnTo>
                    <a:pt x="798" y="268"/>
                  </a:lnTo>
                  <a:lnTo>
                    <a:pt x="798" y="266"/>
                  </a:lnTo>
                  <a:lnTo>
                    <a:pt x="794" y="264"/>
                  </a:lnTo>
                  <a:lnTo>
                    <a:pt x="792" y="264"/>
                  </a:lnTo>
                  <a:lnTo>
                    <a:pt x="790" y="264"/>
                  </a:lnTo>
                  <a:lnTo>
                    <a:pt x="786" y="264"/>
                  </a:lnTo>
                  <a:lnTo>
                    <a:pt x="782" y="266"/>
                  </a:lnTo>
                  <a:lnTo>
                    <a:pt x="778" y="262"/>
                  </a:lnTo>
                  <a:lnTo>
                    <a:pt x="778" y="260"/>
                  </a:lnTo>
                  <a:lnTo>
                    <a:pt x="776" y="260"/>
                  </a:lnTo>
                  <a:lnTo>
                    <a:pt x="774" y="262"/>
                  </a:lnTo>
                  <a:lnTo>
                    <a:pt x="772" y="262"/>
                  </a:lnTo>
                  <a:lnTo>
                    <a:pt x="772" y="262"/>
                  </a:lnTo>
                  <a:lnTo>
                    <a:pt x="768" y="262"/>
                  </a:lnTo>
                  <a:lnTo>
                    <a:pt x="768" y="264"/>
                  </a:lnTo>
                  <a:lnTo>
                    <a:pt x="766" y="262"/>
                  </a:lnTo>
                  <a:lnTo>
                    <a:pt x="764" y="262"/>
                  </a:lnTo>
                  <a:lnTo>
                    <a:pt x="762" y="262"/>
                  </a:lnTo>
                  <a:lnTo>
                    <a:pt x="760" y="262"/>
                  </a:lnTo>
                  <a:lnTo>
                    <a:pt x="760" y="264"/>
                  </a:lnTo>
                  <a:lnTo>
                    <a:pt x="758" y="266"/>
                  </a:lnTo>
                  <a:lnTo>
                    <a:pt x="758" y="264"/>
                  </a:lnTo>
                  <a:lnTo>
                    <a:pt x="758" y="262"/>
                  </a:lnTo>
                  <a:lnTo>
                    <a:pt x="754" y="264"/>
                  </a:lnTo>
                  <a:lnTo>
                    <a:pt x="750" y="262"/>
                  </a:lnTo>
                  <a:lnTo>
                    <a:pt x="750" y="264"/>
                  </a:lnTo>
                  <a:lnTo>
                    <a:pt x="750" y="266"/>
                  </a:lnTo>
                  <a:lnTo>
                    <a:pt x="750" y="266"/>
                  </a:lnTo>
                  <a:lnTo>
                    <a:pt x="752" y="268"/>
                  </a:lnTo>
                  <a:lnTo>
                    <a:pt x="750" y="268"/>
                  </a:lnTo>
                  <a:lnTo>
                    <a:pt x="750" y="266"/>
                  </a:lnTo>
                  <a:lnTo>
                    <a:pt x="748" y="266"/>
                  </a:lnTo>
                  <a:lnTo>
                    <a:pt x="744" y="266"/>
                  </a:lnTo>
                  <a:lnTo>
                    <a:pt x="742" y="266"/>
                  </a:lnTo>
                  <a:lnTo>
                    <a:pt x="746" y="266"/>
                  </a:lnTo>
                  <a:lnTo>
                    <a:pt x="746" y="264"/>
                  </a:lnTo>
                  <a:lnTo>
                    <a:pt x="742" y="260"/>
                  </a:lnTo>
                  <a:lnTo>
                    <a:pt x="744" y="258"/>
                  </a:lnTo>
                  <a:lnTo>
                    <a:pt x="742" y="258"/>
                  </a:lnTo>
                  <a:lnTo>
                    <a:pt x="740" y="260"/>
                  </a:lnTo>
                  <a:lnTo>
                    <a:pt x="740" y="260"/>
                  </a:lnTo>
                  <a:lnTo>
                    <a:pt x="740" y="262"/>
                  </a:lnTo>
                  <a:lnTo>
                    <a:pt x="738" y="262"/>
                  </a:lnTo>
                  <a:lnTo>
                    <a:pt x="738" y="260"/>
                  </a:lnTo>
                  <a:lnTo>
                    <a:pt x="738" y="258"/>
                  </a:lnTo>
                  <a:lnTo>
                    <a:pt x="736" y="258"/>
                  </a:lnTo>
                  <a:lnTo>
                    <a:pt x="734" y="260"/>
                  </a:lnTo>
                  <a:lnTo>
                    <a:pt x="732" y="260"/>
                  </a:lnTo>
                  <a:lnTo>
                    <a:pt x="732" y="256"/>
                  </a:lnTo>
                  <a:lnTo>
                    <a:pt x="732" y="256"/>
                  </a:lnTo>
                  <a:lnTo>
                    <a:pt x="732" y="252"/>
                  </a:lnTo>
                  <a:lnTo>
                    <a:pt x="730" y="254"/>
                  </a:lnTo>
                  <a:lnTo>
                    <a:pt x="728" y="256"/>
                  </a:lnTo>
                  <a:lnTo>
                    <a:pt x="728" y="260"/>
                  </a:lnTo>
                  <a:lnTo>
                    <a:pt x="726" y="260"/>
                  </a:lnTo>
                  <a:lnTo>
                    <a:pt x="726" y="258"/>
                  </a:lnTo>
                  <a:lnTo>
                    <a:pt x="726" y="256"/>
                  </a:lnTo>
                  <a:lnTo>
                    <a:pt x="726" y="254"/>
                  </a:lnTo>
                  <a:lnTo>
                    <a:pt x="728" y="250"/>
                  </a:lnTo>
                  <a:lnTo>
                    <a:pt x="726" y="248"/>
                  </a:lnTo>
                  <a:lnTo>
                    <a:pt x="724" y="250"/>
                  </a:lnTo>
                  <a:lnTo>
                    <a:pt x="724" y="248"/>
                  </a:lnTo>
                  <a:lnTo>
                    <a:pt x="726" y="248"/>
                  </a:lnTo>
                  <a:lnTo>
                    <a:pt x="726" y="244"/>
                  </a:lnTo>
                  <a:lnTo>
                    <a:pt x="726" y="242"/>
                  </a:lnTo>
                  <a:lnTo>
                    <a:pt x="724" y="244"/>
                  </a:lnTo>
                  <a:lnTo>
                    <a:pt x="722" y="242"/>
                  </a:lnTo>
                  <a:lnTo>
                    <a:pt x="722" y="244"/>
                  </a:lnTo>
                  <a:lnTo>
                    <a:pt x="720" y="244"/>
                  </a:lnTo>
                  <a:lnTo>
                    <a:pt x="720" y="242"/>
                  </a:lnTo>
                  <a:lnTo>
                    <a:pt x="720" y="242"/>
                  </a:lnTo>
                  <a:lnTo>
                    <a:pt x="718" y="242"/>
                  </a:lnTo>
                  <a:lnTo>
                    <a:pt x="718" y="242"/>
                  </a:lnTo>
                  <a:lnTo>
                    <a:pt x="714" y="244"/>
                  </a:lnTo>
                  <a:lnTo>
                    <a:pt x="714" y="242"/>
                  </a:lnTo>
                  <a:lnTo>
                    <a:pt x="716" y="242"/>
                  </a:lnTo>
                  <a:lnTo>
                    <a:pt x="716" y="240"/>
                  </a:lnTo>
                  <a:lnTo>
                    <a:pt x="718" y="238"/>
                  </a:lnTo>
                  <a:lnTo>
                    <a:pt x="718" y="238"/>
                  </a:lnTo>
                  <a:lnTo>
                    <a:pt x="720" y="240"/>
                  </a:lnTo>
                  <a:lnTo>
                    <a:pt x="724" y="240"/>
                  </a:lnTo>
                  <a:lnTo>
                    <a:pt x="724" y="238"/>
                  </a:lnTo>
                  <a:lnTo>
                    <a:pt x="722" y="236"/>
                  </a:lnTo>
                  <a:lnTo>
                    <a:pt x="720" y="236"/>
                  </a:lnTo>
                  <a:lnTo>
                    <a:pt x="720" y="234"/>
                  </a:lnTo>
                  <a:lnTo>
                    <a:pt x="718" y="232"/>
                  </a:lnTo>
                  <a:lnTo>
                    <a:pt x="716" y="230"/>
                  </a:lnTo>
                  <a:lnTo>
                    <a:pt x="716" y="230"/>
                  </a:lnTo>
                  <a:lnTo>
                    <a:pt x="718" y="228"/>
                  </a:lnTo>
                  <a:lnTo>
                    <a:pt x="718" y="228"/>
                  </a:lnTo>
                  <a:lnTo>
                    <a:pt x="720" y="232"/>
                  </a:lnTo>
                  <a:lnTo>
                    <a:pt x="722" y="234"/>
                  </a:lnTo>
                  <a:lnTo>
                    <a:pt x="724" y="234"/>
                  </a:lnTo>
                  <a:lnTo>
                    <a:pt x="726" y="236"/>
                  </a:lnTo>
                  <a:lnTo>
                    <a:pt x="728" y="234"/>
                  </a:lnTo>
                  <a:lnTo>
                    <a:pt x="730" y="236"/>
                  </a:lnTo>
                  <a:lnTo>
                    <a:pt x="732" y="238"/>
                  </a:lnTo>
                  <a:lnTo>
                    <a:pt x="736" y="238"/>
                  </a:lnTo>
                  <a:lnTo>
                    <a:pt x="736" y="236"/>
                  </a:lnTo>
                  <a:lnTo>
                    <a:pt x="736" y="232"/>
                  </a:lnTo>
                  <a:lnTo>
                    <a:pt x="732" y="228"/>
                  </a:lnTo>
                  <a:lnTo>
                    <a:pt x="728" y="226"/>
                  </a:lnTo>
                  <a:lnTo>
                    <a:pt x="728" y="226"/>
                  </a:lnTo>
                  <a:lnTo>
                    <a:pt x="726" y="224"/>
                  </a:lnTo>
                  <a:lnTo>
                    <a:pt x="724" y="222"/>
                  </a:lnTo>
                  <a:lnTo>
                    <a:pt x="724" y="222"/>
                  </a:lnTo>
                  <a:lnTo>
                    <a:pt x="722" y="222"/>
                  </a:lnTo>
                  <a:lnTo>
                    <a:pt x="724" y="220"/>
                  </a:lnTo>
                  <a:lnTo>
                    <a:pt x="726" y="220"/>
                  </a:lnTo>
                  <a:lnTo>
                    <a:pt x="726" y="222"/>
                  </a:lnTo>
                  <a:lnTo>
                    <a:pt x="728" y="222"/>
                  </a:lnTo>
                  <a:lnTo>
                    <a:pt x="728" y="224"/>
                  </a:lnTo>
                  <a:lnTo>
                    <a:pt x="730" y="224"/>
                  </a:lnTo>
                  <a:lnTo>
                    <a:pt x="732" y="224"/>
                  </a:lnTo>
                  <a:lnTo>
                    <a:pt x="730" y="218"/>
                  </a:lnTo>
                  <a:lnTo>
                    <a:pt x="728" y="216"/>
                  </a:lnTo>
                  <a:lnTo>
                    <a:pt x="726" y="216"/>
                  </a:lnTo>
                  <a:lnTo>
                    <a:pt x="724" y="216"/>
                  </a:lnTo>
                  <a:lnTo>
                    <a:pt x="722" y="216"/>
                  </a:lnTo>
                  <a:lnTo>
                    <a:pt x="720" y="218"/>
                  </a:lnTo>
                  <a:lnTo>
                    <a:pt x="718" y="218"/>
                  </a:lnTo>
                  <a:lnTo>
                    <a:pt x="716" y="216"/>
                  </a:lnTo>
                  <a:lnTo>
                    <a:pt x="714" y="216"/>
                  </a:lnTo>
                  <a:lnTo>
                    <a:pt x="712" y="214"/>
                  </a:lnTo>
                  <a:lnTo>
                    <a:pt x="710" y="218"/>
                  </a:lnTo>
                  <a:lnTo>
                    <a:pt x="706" y="218"/>
                  </a:lnTo>
                  <a:lnTo>
                    <a:pt x="706" y="220"/>
                  </a:lnTo>
                  <a:lnTo>
                    <a:pt x="704" y="222"/>
                  </a:lnTo>
                  <a:lnTo>
                    <a:pt x="704" y="220"/>
                  </a:lnTo>
                  <a:lnTo>
                    <a:pt x="704" y="218"/>
                  </a:lnTo>
                  <a:lnTo>
                    <a:pt x="706" y="218"/>
                  </a:lnTo>
                  <a:lnTo>
                    <a:pt x="712" y="212"/>
                  </a:lnTo>
                  <a:lnTo>
                    <a:pt x="712" y="212"/>
                  </a:lnTo>
                  <a:lnTo>
                    <a:pt x="712" y="210"/>
                  </a:lnTo>
                  <a:lnTo>
                    <a:pt x="712" y="204"/>
                  </a:lnTo>
                  <a:lnTo>
                    <a:pt x="712" y="204"/>
                  </a:lnTo>
                  <a:lnTo>
                    <a:pt x="710" y="200"/>
                  </a:lnTo>
                  <a:lnTo>
                    <a:pt x="708" y="202"/>
                  </a:lnTo>
                  <a:lnTo>
                    <a:pt x="706" y="202"/>
                  </a:lnTo>
                  <a:lnTo>
                    <a:pt x="704" y="200"/>
                  </a:lnTo>
                  <a:lnTo>
                    <a:pt x="704" y="198"/>
                  </a:lnTo>
                  <a:lnTo>
                    <a:pt x="704" y="196"/>
                  </a:lnTo>
                  <a:lnTo>
                    <a:pt x="700" y="196"/>
                  </a:lnTo>
                  <a:lnTo>
                    <a:pt x="698" y="194"/>
                  </a:lnTo>
                  <a:lnTo>
                    <a:pt x="696" y="194"/>
                  </a:lnTo>
                  <a:lnTo>
                    <a:pt x="694" y="192"/>
                  </a:lnTo>
                  <a:lnTo>
                    <a:pt x="692" y="194"/>
                  </a:lnTo>
                  <a:lnTo>
                    <a:pt x="688" y="194"/>
                  </a:lnTo>
                  <a:lnTo>
                    <a:pt x="688" y="194"/>
                  </a:lnTo>
                  <a:lnTo>
                    <a:pt x="686" y="194"/>
                  </a:lnTo>
                  <a:lnTo>
                    <a:pt x="686" y="196"/>
                  </a:lnTo>
                  <a:lnTo>
                    <a:pt x="686" y="198"/>
                  </a:lnTo>
                  <a:lnTo>
                    <a:pt x="688" y="202"/>
                  </a:lnTo>
                  <a:lnTo>
                    <a:pt x="686" y="202"/>
                  </a:lnTo>
                  <a:lnTo>
                    <a:pt x="684" y="198"/>
                  </a:lnTo>
                  <a:lnTo>
                    <a:pt x="684" y="200"/>
                  </a:lnTo>
                  <a:lnTo>
                    <a:pt x="684" y="202"/>
                  </a:lnTo>
                  <a:lnTo>
                    <a:pt x="686" y="204"/>
                  </a:lnTo>
                  <a:lnTo>
                    <a:pt x="688" y="208"/>
                  </a:lnTo>
                  <a:lnTo>
                    <a:pt x="692" y="208"/>
                  </a:lnTo>
                  <a:lnTo>
                    <a:pt x="690" y="208"/>
                  </a:lnTo>
                  <a:lnTo>
                    <a:pt x="688" y="208"/>
                  </a:lnTo>
                  <a:lnTo>
                    <a:pt x="686" y="210"/>
                  </a:lnTo>
                  <a:lnTo>
                    <a:pt x="690" y="216"/>
                  </a:lnTo>
                  <a:lnTo>
                    <a:pt x="692" y="216"/>
                  </a:lnTo>
                  <a:lnTo>
                    <a:pt x="692" y="218"/>
                  </a:lnTo>
                  <a:lnTo>
                    <a:pt x="692" y="216"/>
                  </a:lnTo>
                  <a:lnTo>
                    <a:pt x="688" y="216"/>
                  </a:lnTo>
                  <a:lnTo>
                    <a:pt x="688" y="218"/>
                  </a:lnTo>
                  <a:lnTo>
                    <a:pt x="686" y="218"/>
                  </a:lnTo>
                  <a:lnTo>
                    <a:pt x="686" y="220"/>
                  </a:lnTo>
                  <a:lnTo>
                    <a:pt x="688" y="220"/>
                  </a:lnTo>
                  <a:lnTo>
                    <a:pt x="690" y="220"/>
                  </a:lnTo>
                  <a:lnTo>
                    <a:pt x="694" y="218"/>
                  </a:lnTo>
                  <a:lnTo>
                    <a:pt x="694" y="220"/>
                  </a:lnTo>
                  <a:lnTo>
                    <a:pt x="698" y="222"/>
                  </a:lnTo>
                  <a:lnTo>
                    <a:pt x="698" y="224"/>
                  </a:lnTo>
                  <a:lnTo>
                    <a:pt x="700" y="226"/>
                  </a:lnTo>
                  <a:lnTo>
                    <a:pt x="702" y="226"/>
                  </a:lnTo>
                  <a:lnTo>
                    <a:pt x="702" y="224"/>
                  </a:lnTo>
                  <a:lnTo>
                    <a:pt x="704" y="224"/>
                  </a:lnTo>
                  <a:lnTo>
                    <a:pt x="706" y="224"/>
                  </a:lnTo>
                  <a:lnTo>
                    <a:pt x="708" y="224"/>
                  </a:lnTo>
                  <a:lnTo>
                    <a:pt x="708" y="226"/>
                  </a:lnTo>
                  <a:lnTo>
                    <a:pt x="706" y="228"/>
                  </a:lnTo>
                  <a:lnTo>
                    <a:pt x="706" y="232"/>
                  </a:lnTo>
                  <a:lnTo>
                    <a:pt x="706" y="234"/>
                  </a:lnTo>
                  <a:lnTo>
                    <a:pt x="706" y="238"/>
                  </a:lnTo>
                  <a:lnTo>
                    <a:pt x="708" y="240"/>
                  </a:lnTo>
                  <a:lnTo>
                    <a:pt x="706" y="242"/>
                  </a:lnTo>
                  <a:lnTo>
                    <a:pt x="706" y="244"/>
                  </a:lnTo>
                  <a:lnTo>
                    <a:pt x="706" y="246"/>
                  </a:lnTo>
                  <a:lnTo>
                    <a:pt x="702" y="250"/>
                  </a:lnTo>
                  <a:lnTo>
                    <a:pt x="700" y="250"/>
                  </a:lnTo>
                  <a:lnTo>
                    <a:pt x="698" y="252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4" y="258"/>
                  </a:lnTo>
                  <a:lnTo>
                    <a:pt x="692" y="260"/>
                  </a:lnTo>
                  <a:lnTo>
                    <a:pt x="692" y="264"/>
                  </a:lnTo>
                  <a:lnTo>
                    <a:pt x="694" y="264"/>
                  </a:lnTo>
                  <a:lnTo>
                    <a:pt x="694" y="266"/>
                  </a:lnTo>
                  <a:lnTo>
                    <a:pt x="692" y="266"/>
                  </a:lnTo>
                  <a:lnTo>
                    <a:pt x="692" y="268"/>
                  </a:lnTo>
                  <a:lnTo>
                    <a:pt x="694" y="268"/>
                  </a:lnTo>
                  <a:lnTo>
                    <a:pt x="692" y="272"/>
                  </a:lnTo>
                  <a:lnTo>
                    <a:pt x="692" y="274"/>
                  </a:lnTo>
                  <a:lnTo>
                    <a:pt x="692" y="276"/>
                  </a:lnTo>
                  <a:lnTo>
                    <a:pt x="694" y="276"/>
                  </a:lnTo>
                  <a:lnTo>
                    <a:pt x="694" y="278"/>
                  </a:lnTo>
                  <a:lnTo>
                    <a:pt x="696" y="280"/>
                  </a:lnTo>
                  <a:lnTo>
                    <a:pt x="696" y="280"/>
                  </a:lnTo>
                  <a:lnTo>
                    <a:pt x="698" y="278"/>
                  </a:lnTo>
                  <a:lnTo>
                    <a:pt x="698" y="276"/>
                  </a:lnTo>
                  <a:lnTo>
                    <a:pt x="698" y="278"/>
                  </a:lnTo>
                  <a:lnTo>
                    <a:pt x="700" y="278"/>
                  </a:lnTo>
                  <a:lnTo>
                    <a:pt x="702" y="274"/>
                  </a:lnTo>
                  <a:lnTo>
                    <a:pt x="704" y="274"/>
                  </a:lnTo>
                  <a:lnTo>
                    <a:pt x="702" y="278"/>
                  </a:lnTo>
                  <a:lnTo>
                    <a:pt x="700" y="278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2"/>
                  </a:lnTo>
                  <a:lnTo>
                    <a:pt x="702" y="286"/>
                  </a:lnTo>
                  <a:lnTo>
                    <a:pt x="704" y="284"/>
                  </a:lnTo>
                  <a:lnTo>
                    <a:pt x="706" y="286"/>
                  </a:lnTo>
                  <a:lnTo>
                    <a:pt x="708" y="286"/>
                  </a:lnTo>
                  <a:lnTo>
                    <a:pt x="710" y="284"/>
                  </a:lnTo>
                  <a:lnTo>
                    <a:pt x="712" y="284"/>
                  </a:lnTo>
                  <a:lnTo>
                    <a:pt x="712" y="280"/>
                  </a:lnTo>
                  <a:lnTo>
                    <a:pt x="714" y="280"/>
                  </a:lnTo>
                  <a:lnTo>
                    <a:pt x="716" y="280"/>
                  </a:lnTo>
                  <a:lnTo>
                    <a:pt x="716" y="280"/>
                  </a:lnTo>
                  <a:lnTo>
                    <a:pt x="716" y="282"/>
                  </a:lnTo>
                  <a:lnTo>
                    <a:pt x="716" y="284"/>
                  </a:lnTo>
                  <a:lnTo>
                    <a:pt x="716" y="284"/>
                  </a:lnTo>
                  <a:lnTo>
                    <a:pt x="718" y="280"/>
                  </a:lnTo>
                  <a:lnTo>
                    <a:pt x="720" y="280"/>
                  </a:lnTo>
                  <a:lnTo>
                    <a:pt x="720" y="280"/>
                  </a:lnTo>
                  <a:lnTo>
                    <a:pt x="720" y="282"/>
                  </a:lnTo>
                  <a:lnTo>
                    <a:pt x="716" y="288"/>
                  </a:lnTo>
                  <a:lnTo>
                    <a:pt x="714" y="288"/>
                  </a:lnTo>
                  <a:lnTo>
                    <a:pt x="714" y="290"/>
                  </a:lnTo>
                  <a:lnTo>
                    <a:pt x="718" y="292"/>
                  </a:lnTo>
                  <a:lnTo>
                    <a:pt x="720" y="294"/>
                  </a:lnTo>
                  <a:lnTo>
                    <a:pt x="722" y="292"/>
                  </a:lnTo>
                  <a:lnTo>
                    <a:pt x="722" y="294"/>
                  </a:lnTo>
                  <a:lnTo>
                    <a:pt x="726" y="294"/>
                  </a:lnTo>
                  <a:lnTo>
                    <a:pt x="726" y="292"/>
                  </a:lnTo>
                  <a:lnTo>
                    <a:pt x="728" y="292"/>
                  </a:lnTo>
                  <a:lnTo>
                    <a:pt x="728" y="294"/>
                  </a:lnTo>
                  <a:lnTo>
                    <a:pt x="728" y="294"/>
                  </a:lnTo>
                  <a:lnTo>
                    <a:pt x="730" y="294"/>
                  </a:lnTo>
                  <a:lnTo>
                    <a:pt x="732" y="296"/>
                  </a:lnTo>
                  <a:lnTo>
                    <a:pt x="732" y="296"/>
                  </a:lnTo>
                  <a:lnTo>
                    <a:pt x="732" y="294"/>
                  </a:lnTo>
                  <a:lnTo>
                    <a:pt x="732" y="292"/>
                  </a:lnTo>
                  <a:lnTo>
                    <a:pt x="734" y="290"/>
                  </a:lnTo>
                  <a:lnTo>
                    <a:pt x="734" y="292"/>
                  </a:lnTo>
                  <a:lnTo>
                    <a:pt x="734" y="294"/>
                  </a:lnTo>
                  <a:lnTo>
                    <a:pt x="734" y="296"/>
                  </a:lnTo>
                  <a:lnTo>
                    <a:pt x="736" y="296"/>
                  </a:lnTo>
                  <a:lnTo>
                    <a:pt x="736" y="294"/>
                  </a:lnTo>
                  <a:lnTo>
                    <a:pt x="738" y="292"/>
                  </a:lnTo>
                  <a:lnTo>
                    <a:pt x="740" y="292"/>
                  </a:lnTo>
                  <a:lnTo>
                    <a:pt x="738" y="294"/>
                  </a:lnTo>
                  <a:lnTo>
                    <a:pt x="738" y="294"/>
                  </a:lnTo>
                  <a:lnTo>
                    <a:pt x="738" y="296"/>
                  </a:lnTo>
                  <a:lnTo>
                    <a:pt x="740" y="296"/>
                  </a:lnTo>
                  <a:lnTo>
                    <a:pt x="742" y="296"/>
                  </a:lnTo>
                  <a:lnTo>
                    <a:pt x="744" y="292"/>
                  </a:lnTo>
                  <a:lnTo>
                    <a:pt x="744" y="294"/>
                  </a:lnTo>
                  <a:lnTo>
                    <a:pt x="744" y="294"/>
                  </a:lnTo>
                  <a:lnTo>
                    <a:pt x="744" y="296"/>
                  </a:lnTo>
                  <a:lnTo>
                    <a:pt x="746" y="296"/>
                  </a:lnTo>
                  <a:lnTo>
                    <a:pt x="748" y="294"/>
                  </a:lnTo>
                  <a:lnTo>
                    <a:pt x="748" y="292"/>
                  </a:lnTo>
                  <a:lnTo>
                    <a:pt x="748" y="296"/>
                  </a:lnTo>
                  <a:lnTo>
                    <a:pt x="748" y="298"/>
                  </a:lnTo>
                  <a:lnTo>
                    <a:pt x="750" y="298"/>
                  </a:lnTo>
                  <a:lnTo>
                    <a:pt x="754" y="300"/>
                  </a:lnTo>
                  <a:lnTo>
                    <a:pt x="756" y="300"/>
                  </a:lnTo>
                  <a:lnTo>
                    <a:pt x="758" y="300"/>
                  </a:lnTo>
                  <a:lnTo>
                    <a:pt x="758" y="300"/>
                  </a:lnTo>
                  <a:lnTo>
                    <a:pt x="760" y="300"/>
                  </a:lnTo>
                  <a:lnTo>
                    <a:pt x="762" y="298"/>
                  </a:lnTo>
                  <a:lnTo>
                    <a:pt x="762" y="296"/>
                  </a:lnTo>
                  <a:lnTo>
                    <a:pt x="766" y="294"/>
                  </a:lnTo>
                  <a:lnTo>
                    <a:pt x="766" y="292"/>
                  </a:lnTo>
                  <a:lnTo>
                    <a:pt x="764" y="290"/>
                  </a:lnTo>
                  <a:lnTo>
                    <a:pt x="766" y="288"/>
                  </a:lnTo>
                  <a:lnTo>
                    <a:pt x="768" y="288"/>
                  </a:lnTo>
                  <a:lnTo>
                    <a:pt x="768" y="292"/>
                  </a:lnTo>
                  <a:lnTo>
                    <a:pt x="768" y="292"/>
                  </a:lnTo>
                  <a:lnTo>
                    <a:pt x="768" y="292"/>
                  </a:lnTo>
                  <a:lnTo>
                    <a:pt x="768" y="294"/>
                  </a:lnTo>
                  <a:lnTo>
                    <a:pt x="766" y="298"/>
                  </a:lnTo>
                  <a:lnTo>
                    <a:pt x="766" y="302"/>
                  </a:lnTo>
                  <a:close/>
                  <a:moveTo>
                    <a:pt x="682" y="192"/>
                  </a:moveTo>
                  <a:lnTo>
                    <a:pt x="684" y="190"/>
                  </a:lnTo>
                  <a:lnTo>
                    <a:pt x="684" y="190"/>
                  </a:lnTo>
                  <a:lnTo>
                    <a:pt x="682" y="190"/>
                  </a:lnTo>
                  <a:lnTo>
                    <a:pt x="680" y="190"/>
                  </a:lnTo>
                  <a:lnTo>
                    <a:pt x="682" y="192"/>
                  </a:lnTo>
                  <a:close/>
                  <a:moveTo>
                    <a:pt x="678" y="206"/>
                  </a:moveTo>
                  <a:lnTo>
                    <a:pt x="678" y="204"/>
                  </a:lnTo>
                  <a:lnTo>
                    <a:pt x="680" y="204"/>
                  </a:lnTo>
                  <a:lnTo>
                    <a:pt x="680" y="204"/>
                  </a:lnTo>
                  <a:lnTo>
                    <a:pt x="678" y="206"/>
                  </a:lnTo>
                  <a:lnTo>
                    <a:pt x="678" y="206"/>
                  </a:lnTo>
                  <a:close/>
                  <a:moveTo>
                    <a:pt x="618" y="228"/>
                  </a:moveTo>
                  <a:lnTo>
                    <a:pt x="618" y="228"/>
                  </a:lnTo>
                  <a:lnTo>
                    <a:pt x="618" y="230"/>
                  </a:lnTo>
                  <a:lnTo>
                    <a:pt x="620" y="228"/>
                  </a:lnTo>
                  <a:lnTo>
                    <a:pt x="618" y="228"/>
                  </a:lnTo>
                  <a:close/>
                  <a:moveTo>
                    <a:pt x="656" y="190"/>
                  </a:moveTo>
                  <a:lnTo>
                    <a:pt x="656" y="192"/>
                  </a:lnTo>
                  <a:lnTo>
                    <a:pt x="658" y="194"/>
                  </a:lnTo>
                  <a:lnTo>
                    <a:pt x="658" y="196"/>
                  </a:lnTo>
                  <a:lnTo>
                    <a:pt x="660" y="194"/>
                  </a:lnTo>
                  <a:lnTo>
                    <a:pt x="660" y="192"/>
                  </a:lnTo>
                  <a:lnTo>
                    <a:pt x="658" y="190"/>
                  </a:lnTo>
                  <a:lnTo>
                    <a:pt x="656" y="190"/>
                  </a:lnTo>
                  <a:close/>
                  <a:moveTo>
                    <a:pt x="638" y="192"/>
                  </a:moveTo>
                  <a:lnTo>
                    <a:pt x="638" y="192"/>
                  </a:lnTo>
                  <a:lnTo>
                    <a:pt x="640" y="194"/>
                  </a:lnTo>
                  <a:lnTo>
                    <a:pt x="642" y="192"/>
                  </a:lnTo>
                  <a:lnTo>
                    <a:pt x="644" y="192"/>
                  </a:lnTo>
                  <a:lnTo>
                    <a:pt x="646" y="192"/>
                  </a:lnTo>
                  <a:lnTo>
                    <a:pt x="650" y="190"/>
                  </a:lnTo>
                  <a:lnTo>
                    <a:pt x="650" y="190"/>
                  </a:lnTo>
                  <a:lnTo>
                    <a:pt x="652" y="190"/>
                  </a:lnTo>
                  <a:lnTo>
                    <a:pt x="652" y="190"/>
                  </a:lnTo>
                  <a:lnTo>
                    <a:pt x="648" y="188"/>
                  </a:lnTo>
                  <a:lnTo>
                    <a:pt x="646" y="190"/>
                  </a:lnTo>
                  <a:lnTo>
                    <a:pt x="646" y="190"/>
                  </a:lnTo>
                  <a:lnTo>
                    <a:pt x="644" y="190"/>
                  </a:lnTo>
                  <a:lnTo>
                    <a:pt x="642" y="190"/>
                  </a:lnTo>
                  <a:lnTo>
                    <a:pt x="640" y="190"/>
                  </a:lnTo>
                  <a:lnTo>
                    <a:pt x="638" y="192"/>
                  </a:lnTo>
                  <a:close/>
                  <a:moveTo>
                    <a:pt x="620" y="198"/>
                  </a:moveTo>
                  <a:lnTo>
                    <a:pt x="618" y="196"/>
                  </a:lnTo>
                  <a:lnTo>
                    <a:pt x="614" y="196"/>
                  </a:lnTo>
                  <a:lnTo>
                    <a:pt x="612" y="196"/>
                  </a:lnTo>
                  <a:lnTo>
                    <a:pt x="612" y="192"/>
                  </a:lnTo>
                  <a:lnTo>
                    <a:pt x="614" y="190"/>
                  </a:lnTo>
                  <a:lnTo>
                    <a:pt x="614" y="188"/>
                  </a:lnTo>
                  <a:lnTo>
                    <a:pt x="614" y="188"/>
                  </a:lnTo>
                  <a:lnTo>
                    <a:pt x="614" y="184"/>
                  </a:lnTo>
                  <a:lnTo>
                    <a:pt x="614" y="184"/>
                  </a:lnTo>
                  <a:lnTo>
                    <a:pt x="618" y="184"/>
                  </a:lnTo>
                  <a:lnTo>
                    <a:pt x="620" y="184"/>
                  </a:lnTo>
                  <a:lnTo>
                    <a:pt x="620" y="184"/>
                  </a:lnTo>
                  <a:lnTo>
                    <a:pt x="620" y="186"/>
                  </a:lnTo>
                  <a:lnTo>
                    <a:pt x="620" y="188"/>
                  </a:lnTo>
                  <a:lnTo>
                    <a:pt x="618" y="188"/>
                  </a:lnTo>
                  <a:lnTo>
                    <a:pt x="620" y="188"/>
                  </a:lnTo>
                  <a:lnTo>
                    <a:pt x="622" y="188"/>
                  </a:lnTo>
                  <a:lnTo>
                    <a:pt x="622" y="190"/>
                  </a:lnTo>
                  <a:lnTo>
                    <a:pt x="622" y="190"/>
                  </a:lnTo>
                  <a:lnTo>
                    <a:pt x="622" y="192"/>
                  </a:lnTo>
                  <a:lnTo>
                    <a:pt x="622" y="196"/>
                  </a:lnTo>
                  <a:lnTo>
                    <a:pt x="622" y="196"/>
                  </a:lnTo>
                  <a:lnTo>
                    <a:pt x="620" y="198"/>
                  </a:lnTo>
                  <a:close/>
                  <a:moveTo>
                    <a:pt x="616" y="206"/>
                  </a:moveTo>
                  <a:lnTo>
                    <a:pt x="622" y="208"/>
                  </a:lnTo>
                  <a:lnTo>
                    <a:pt x="622" y="206"/>
                  </a:lnTo>
                  <a:lnTo>
                    <a:pt x="624" y="202"/>
                  </a:lnTo>
                  <a:lnTo>
                    <a:pt x="622" y="200"/>
                  </a:lnTo>
                  <a:lnTo>
                    <a:pt x="620" y="200"/>
                  </a:lnTo>
                  <a:lnTo>
                    <a:pt x="618" y="200"/>
                  </a:lnTo>
                  <a:lnTo>
                    <a:pt x="614" y="200"/>
                  </a:lnTo>
                  <a:lnTo>
                    <a:pt x="612" y="198"/>
                  </a:lnTo>
                  <a:lnTo>
                    <a:pt x="610" y="198"/>
                  </a:lnTo>
                  <a:lnTo>
                    <a:pt x="608" y="200"/>
                  </a:lnTo>
                  <a:lnTo>
                    <a:pt x="608" y="200"/>
                  </a:lnTo>
                  <a:lnTo>
                    <a:pt x="608" y="202"/>
                  </a:lnTo>
                  <a:lnTo>
                    <a:pt x="608" y="204"/>
                  </a:lnTo>
                  <a:lnTo>
                    <a:pt x="608" y="204"/>
                  </a:lnTo>
                  <a:lnTo>
                    <a:pt x="610" y="204"/>
                  </a:lnTo>
                  <a:lnTo>
                    <a:pt x="612" y="206"/>
                  </a:lnTo>
                  <a:lnTo>
                    <a:pt x="614" y="206"/>
                  </a:lnTo>
                  <a:lnTo>
                    <a:pt x="616" y="206"/>
                  </a:lnTo>
                  <a:close/>
                  <a:moveTo>
                    <a:pt x="608" y="210"/>
                  </a:moveTo>
                  <a:lnTo>
                    <a:pt x="612" y="212"/>
                  </a:lnTo>
                  <a:lnTo>
                    <a:pt x="614" y="210"/>
                  </a:lnTo>
                  <a:lnTo>
                    <a:pt x="616" y="210"/>
                  </a:lnTo>
                  <a:lnTo>
                    <a:pt x="618" y="212"/>
                  </a:lnTo>
                  <a:lnTo>
                    <a:pt x="620" y="210"/>
                  </a:lnTo>
                  <a:lnTo>
                    <a:pt x="622" y="210"/>
                  </a:lnTo>
                  <a:lnTo>
                    <a:pt x="622" y="210"/>
                  </a:lnTo>
                  <a:lnTo>
                    <a:pt x="620" y="208"/>
                  </a:lnTo>
                  <a:lnTo>
                    <a:pt x="614" y="210"/>
                  </a:lnTo>
                  <a:lnTo>
                    <a:pt x="612" y="210"/>
                  </a:lnTo>
                  <a:lnTo>
                    <a:pt x="612" y="208"/>
                  </a:lnTo>
                  <a:lnTo>
                    <a:pt x="608" y="208"/>
                  </a:lnTo>
                  <a:lnTo>
                    <a:pt x="606" y="210"/>
                  </a:lnTo>
                  <a:lnTo>
                    <a:pt x="608" y="210"/>
                  </a:lnTo>
                  <a:close/>
                  <a:moveTo>
                    <a:pt x="606" y="216"/>
                  </a:moveTo>
                  <a:lnTo>
                    <a:pt x="608" y="216"/>
                  </a:lnTo>
                  <a:lnTo>
                    <a:pt x="610" y="216"/>
                  </a:lnTo>
                  <a:lnTo>
                    <a:pt x="612" y="214"/>
                  </a:lnTo>
                  <a:lnTo>
                    <a:pt x="618" y="212"/>
                  </a:lnTo>
                  <a:lnTo>
                    <a:pt x="618" y="214"/>
                  </a:lnTo>
                  <a:lnTo>
                    <a:pt x="620" y="212"/>
                  </a:lnTo>
                  <a:lnTo>
                    <a:pt x="622" y="212"/>
                  </a:lnTo>
                  <a:lnTo>
                    <a:pt x="622" y="214"/>
                  </a:lnTo>
                  <a:lnTo>
                    <a:pt x="620" y="216"/>
                  </a:lnTo>
                  <a:lnTo>
                    <a:pt x="618" y="216"/>
                  </a:lnTo>
                  <a:lnTo>
                    <a:pt x="616" y="216"/>
                  </a:lnTo>
                  <a:lnTo>
                    <a:pt x="614" y="218"/>
                  </a:lnTo>
                  <a:lnTo>
                    <a:pt x="612" y="218"/>
                  </a:lnTo>
                  <a:lnTo>
                    <a:pt x="610" y="218"/>
                  </a:lnTo>
                  <a:lnTo>
                    <a:pt x="608" y="218"/>
                  </a:lnTo>
                  <a:lnTo>
                    <a:pt x="608" y="218"/>
                  </a:lnTo>
                  <a:lnTo>
                    <a:pt x="606" y="218"/>
                  </a:lnTo>
                  <a:lnTo>
                    <a:pt x="606" y="216"/>
                  </a:lnTo>
                  <a:close/>
                  <a:moveTo>
                    <a:pt x="548" y="142"/>
                  </a:moveTo>
                  <a:lnTo>
                    <a:pt x="548" y="142"/>
                  </a:lnTo>
                  <a:lnTo>
                    <a:pt x="548" y="140"/>
                  </a:lnTo>
                  <a:lnTo>
                    <a:pt x="552" y="140"/>
                  </a:lnTo>
                  <a:lnTo>
                    <a:pt x="550" y="142"/>
                  </a:lnTo>
                  <a:lnTo>
                    <a:pt x="548" y="142"/>
                  </a:lnTo>
                  <a:close/>
                  <a:moveTo>
                    <a:pt x="532" y="150"/>
                  </a:moveTo>
                  <a:lnTo>
                    <a:pt x="534" y="150"/>
                  </a:lnTo>
                  <a:lnTo>
                    <a:pt x="536" y="148"/>
                  </a:lnTo>
                  <a:lnTo>
                    <a:pt x="538" y="150"/>
                  </a:lnTo>
                  <a:lnTo>
                    <a:pt x="540" y="150"/>
                  </a:lnTo>
                  <a:lnTo>
                    <a:pt x="542" y="150"/>
                  </a:lnTo>
                  <a:lnTo>
                    <a:pt x="542" y="152"/>
                  </a:lnTo>
                  <a:lnTo>
                    <a:pt x="544" y="154"/>
                  </a:lnTo>
                  <a:lnTo>
                    <a:pt x="542" y="156"/>
                  </a:lnTo>
                  <a:lnTo>
                    <a:pt x="540" y="156"/>
                  </a:lnTo>
                  <a:lnTo>
                    <a:pt x="538" y="156"/>
                  </a:lnTo>
                  <a:lnTo>
                    <a:pt x="536" y="156"/>
                  </a:lnTo>
                  <a:lnTo>
                    <a:pt x="536" y="154"/>
                  </a:lnTo>
                  <a:lnTo>
                    <a:pt x="534" y="152"/>
                  </a:lnTo>
                  <a:lnTo>
                    <a:pt x="532" y="150"/>
                  </a:lnTo>
                  <a:lnTo>
                    <a:pt x="532" y="150"/>
                  </a:lnTo>
                  <a:lnTo>
                    <a:pt x="532" y="150"/>
                  </a:lnTo>
                  <a:lnTo>
                    <a:pt x="532" y="150"/>
                  </a:lnTo>
                  <a:close/>
                  <a:moveTo>
                    <a:pt x="446" y="154"/>
                  </a:moveTo>
                  <a:lnTo>
                    <a:pt x="444" y="154"/>
                  </a:lnTo>
                  <a:lnTo>
                    <a:pt x="442" y="152"/>
                  </a:lnTo>
                  <a:lnTo>
                    <a:pt x="444" y="152"/>
                  </a:lnTo>
                  <a:lnTo>
                    <a:pt x="446" y="152"/>
                  </a:lnTo>
                  <a:lnTo>
                    <a:pt x="446" y="154"/>
                  </a:lnTo>
                  <a:lnTo>
                    <a:pt x="446" y="154"/>
                  </a:lnTo>
                  <a:close/>
                  <a:moveTo>
                    <a:pt x="454" y="166"/>
                  </a:moveTo>
                  <a:lnTo>
                    <a:pt x="458" y="164"/>
                  </a:lnTo>
                  <a:lnTo>
                    <a:pt x="458" y="166"/>
                  </a:lnTo>
                  <a:lnTo>
                    <a:pt x="454" y="168"/>
                  </a:lnTo>
                  <a:lnTo>
                    <a:pt x="454" y="166"/>
                  </a:lnTo>
                  <a:lnTo>
                    <a:pt x="454" y="166"/>
                  </a:lnTo>
                  <a:close/>
                  <a:moveTo>
                    <a:pt x="460" y="162"/>
                  </a:moveTo>
                  <a:lnTo>
                    <a:pt x="460" y="162"/>
                  </a:lnTo>
                  <a:lnTo>
                    <a:pt x="460" y="160"/>
                  </a:lnTo>
                  <a:lnTo>
                    <a:pt x="462" y="160"/>
                  </a:lnTo>
                  <a:lnTo>
                    <a:pt x="462" y="156"/>
                  </a:lnTo>
                  <a:lnTo>
                    <a:pt x="464" y="156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68" y="156"/>
                  </a:lnTo>
                  <a:lnTo>
                    <a:pt x="466" y="158"/>
                  </a:lnTo>
                  <a:lnTo>
                    <a:pt x="464" y="162"/>
                  </a:lnTo>
                  <a:lnTo>
                    <a:pt x="464" y="162"/>
                  </a:lnTo>
                  <a:lnTo>
                    <a:pt x="462" y="164"/>
                  </a:lnTo>
                  <a:lnTo>
                    <a:pt x="462" y="166"/>
                  </a:lnTo>
                  <a:lnTo>
                    <a:pt x="464" y="168"/>
                  </a:lnTo>
                  <a:lnTo>
                    <a:pt x="464" y="166"/>
                  </a:lnTo>
                  <a:lnTo>
                    <a:pt x="466" y="168"/>
                  </a:lnTo>
                  <a:lnTo>
                    <a:pt x="466" y="168"/>
                  </a:lnTo>
                  <a:lnTo>
                    <a:pt x="468" y="168"/>
                  </a:lnTo>
                  <a:lnTo>
                    <a:pt x="470" y="166"/>
                  </a:lnTo>
                  <a:lnTo>
                    <a:pt x="472" y="164"/>
                  </a:lnTo>
                  <a:lnTo>
                    <a:pt x="474" y="164"/>
                  </a:lnTo>
                  <a:lnTo>
                    <a:pt x="476" y="162"/>
                  </a:lnTo>
                  <a:lnTo>
                    <a:pt x="476" y="160"/>
                  </a:lnTo>
                  <a:lnTo>
                    <a:pt x="476" y="160"/>
                  </a:lnTo>
                  <a:lnTo>
                    <a:pt x="478" y="158"/>
                  </a:lnTo>
                  <a:lnTo>
                    <a:pt x="478" y="156"/>
                  </a:lnTo>
                  <a:lnTo>
                    <a:pt x="480" y="154"/>
                  </a:lnTo>
                  <a:lnTo>
                    <a:pt x="480" y="154"/>
                  </a:lnTo>
                  <a:lnTo>
                    <a:pt x="480" y="156"/>
                  </a:lnTo>
                  <a:lnTo>
                    <a:pt x="480" y="158"/>
                  </a:lnTo>
                  <a:lnTo>
                    <a:pt x="480" y="162"/>
                  </a:lnTo>
                  <a:lnTo>
                    <a:pt x="480" y="164"/>
                  </a:lnTo>
                  <a:lnTo>
                    <a:pt x="482" y="164"/>
                  </a:lnTo>
                  <a:lnTo>
                    <a:pt x="484" y="162"/>
                  </a:lnTo>
                  <a:lnTo>
                    <a:pt x="484" y="158"/>
                  </a:lnTo>
                  <a:lnTo>
                    <a:pt x="484" y="158"/>
                  </a:lnTo>
                  <a:lnTo>
                    <a:pt x="486" y="156"/>
                  </a:lnTo>
                  <a:lnTo>
                    <a:pt x="490" y="154"/>
                  </a:lnTo>
                  <a:lnTo>
                    <a:pt x="490" y="150"/>
                  </a:lnTo>
                  <a:lnTo>
                    <a:pt x="490" y="148"/>
                  </a:lnTo>
                  <a:lnTo>
                    <a:pt x="490" y="146"/>
                  </a:lnTo>
                  <a:lnTo>
                    <a:pt x="492" y="148"/>
                  </a:lnTo>
                  <a:lnTo>
                    <a:pt x="496" y="146"/>
                  </a:lnTo>
                  <a:lnTo>
                    <a:pt x="498" y="142"/>
                  </a:lnTo>
                  <a:lnTo>
                    <a:pt x="498" y="140"/>
                  </a:lnTo>
                  <a:lnTo>
                    <a:pt x="500" y="140"/>
                  </a:lnTo>
                  <a:lnTo>
                    <a:pt x="502" y="140"/>
                  </a:lnTo>
                  <a:lnTo>
                    <a:pt x="504" y="140"/>
                  </a:lnTo>
                  <a:lnTo>
                    <a:pt x="504" y="138"/>
                  </a:lnTo>
                  <a:lnTo>
                    <a:pt x="506" y="140"/>
                  </a:lnTo>
                  <a:lnTo>
                    <a:pt x="504" y="144"/>
                  </a:lnTo>
                  <a:lnTo>
                    <a:pt x="502" y="148"/>
                  </a:lnTo>
                  <a:lnTo>
                    <a:pt x="502" y="150"/>
                  </a:lnTo>
                  <a:lnTo>
                    <a:pt x="500" y="152"/>
                  </a:lnTo>
                  <a:lnTo>
                    <a:pt x="500" y="152"/>
                  </a:lnTo>
                  <a:lnTo>
                    <a:pt x="498" y="154"/>
                  </a:lnTo>
                  <a:lnTo>
                    <a:pt x="494" y="158"/>
                  </a:lnTo>
                  <a:lnTo>
                    <a:pt x="494" y="160"/>
                  </a:lnTo>
                  <a:lnTo>
                    <a:pt x="496" y="162"/>
                  </a:lnTo>
                  <a:lnTo>
                    <a:pt x="496" y="164"/>
                  </a:lnTo>
                  <a:lnTo>
                    <a:pt x="496" y="164"/>
                  </a:lnTo>
                  <a:lnTo>
                    <a:pt x="500" y="166"/>
                  </a:lnTo>
                  <a:lnTo>
                    <a:pt x="500" y="164"/>
                  </a:lnTo>
                  <a:lnTo>
                    <a:pt x="504" y="162"/>
                  </a:lnTo>
                  <a:lnTo>
                    <a:pt x="504" y="160"/>
                  </a:lnTo>
                  <a:lnTo>
                    <a:pt x="504" y="158"/>
                  </a:lnTo>
                  <a:lnTo>
                    <a:pt x="504" y="156"/>
                  </a:lnTo>
                  <a:lnTo>
                    <a:pt x="506" y="154"/>
                  </a:lnTo>
                  <a:lnTo>
                    <a:pt x="508" y="154"/>
                  </a:lnTo>
                  <a:lnTo>
                    <a:pt x="510" y="154"/>
                  </a:lnTo>
                  <a:lnTo>
                    <a:pt x="510" y="156"/>
                  </a:lnTo>
                  <a:lnTo>
                    <a:pt x="512" y="156"/>
                  </a:lnTo>
                  <a:lnTo>
                    <a:pt x="514" y="154"/>
                  </a:lnTo>
                  <a:lnTo>
                    <a:pt x="518" y="154"/>
                  </a:lnTo>
                  <a:lnTo>
                    <a:pt x="520" y="152"/>
                  </a:lnTo>
                  <a:lnTo>
                    <a:pt x="520" y="148"/>
                  </a:lnTo>
                  <a:lnTo>
                    <a:pt x="522" y="144"/>
                  </a:lnTo>
                  <a:lnTo>
                    <a:pt x="524" y="142"/>
                  </a:lnTo>
                  <a:lnTo>
                    <a:pt x="524" y="140"/>
                  </a:lnTo>
                  <a:lnTo>
                    <a:pt x="526" y="142"/>
                  </a:lnTo>
                  <a:lnTo>
                    <a:pt x="528" y="144"/>
                  </a:lnTo>
                  <a:lnTo>
                    <a:pt x="528" y="142"/>
                  </a:lnTo>
                  <a:lnTo>
                    <a:pt x="528" y="142"/>
                  </a:lnTo>
                  <a:lnTo>
                    <a:pt x="526" y="138"/>
                  </a:lnTo>
                  <a:lnTo>
                    <a:pt x="526" y="136"/>
                  </a:lnTo>
                  <a:lnTo>
                    <a:pt x="528" y="134"/>
                  </a:lnTo>
                  <a:lnTo>
                    <a:pt x="530" y="134"/>
                  </a:lnTo>
                  <a:lnTo>
                    <a:pt x="532" y="132"/>
                  </a:lnTo>
                  <a:lnTo>
                    <a:pt x="534" y="132"/>
                  </a:lnTo>
                  <a:lnTo>
                    <a:pt x="536" y="132"/>
                  </a:lnTo>
                  <a:lnTo>
                    <a:pt x="538" y="130"/>
                  </a:lnTo>
                  <a:lnTo>
                    <a:pt x="538" y="128"/>
                  </a:lnTo>
                  <a:lnTo>
                    <a:pt x="538" y="122"/>
                  </a:lnTo>
                  <a:lnTo>
                    <a:pt x="538" y="122"/>
                  </a:lnTo>
                  <a:lnTo>
                    <a:pt x="538" y="120"/>
                  </a:lnTo>
                  <a:lnTo>
                    <a:pt x="538" y="118"/>
                  </a:lnTo>
                  <a:lnTo>
                    <a:pt x="536" y="116"/>
                  </a:lnTo>
                  <a:lnTo>
                    <a:pt x="534" y="118"/>
                  </a:lnTo>
                  <a:lnTo>
                    <a:pt x="532" y="120"/>
                  </a:lnTo>
                  <a:lnTo>
                    <a:pt x="532" y="122"/>
                  </a:lnTo>
                  <a:lnTo>
                    <a:pt x="532" y="124"/>
                  </a:lnTo>
                  <a:lnTo>
                    <a:pt x="532" y="126"/>
                  </a:lnTo>
                  <a:lnTo>
                    <a:pt x="530" y="126"/>
                  </a:lnTo>
                  <a:lnTo>
                    <a:pt x="528" y="124"/>
                  </a:lnTo>
                  <a:lnTo>
                    <a:pt x="528" y="124"/>
                  </a:lnTo>
                  <a:lnTo>
                    <a:pt x="528" y="126"/>
                  </a:lnTo>
                  <a:lnTo>
                    <a:pt x="526" y="126"/>
                  </a:lnTo>
                  <a:lnTo>
                    <a:pt x="526" y="124"/>
                  </a:lnTo>
                  <a:lnTo>
                    <a:pt x="524" y="120"/>
                  </a:lnTo>
                  <a:lnTo>
                    <a:pt x="522" y="118"/>
                  </a:lnTo>
                  <a:lnTo>
                    <a:pt x="522" y="118"/>
                  </a:lnTo>
                  <a:lnTo>
                    <a:pt x="520" y="120"/>
                  </a:lnTo>
                  <a:lnTo>
                    <a:pt x="518" y="120"/>
                  </a:lnTo>
                  <a:lnTo>
                    <a:pt x="516" y="118"/>
                  </a:lnTo>
                  <a:lnTo>
                    <a:pt x="514" y="118"/>
                  </a:lnTo>
                  <a:lnTo>
                    <a:pt x="508" y="118"/>
                  </a:lnTo>
                  <a:lnTo>
                    <a:pt x="506" y="120"/>
                  </a:lnTo>
                  <a:lnTo>
                    <a:pt x="504" y="122"/>
                  </a:lnTo>
                  <a:lnTo>
                    <a:pt x="504" y="124"/>
                  </a:lnTo>
                  <a:lnTo>
                    <a:pt x="502" y="122"/>
                  </a:lnTo>
                  <a:lnTo>
                    <a:pt x="502" y="122"/>
                  </a:lnTo>
                  <a:lnTo>
                    <a:pt x="496" y="128"/>
                  </a:lnTo>
                  <a:lnTo>
                    <a:pt x="494" y="128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6" y="132"/>
                  </a:lnTo>
                  <a:lnTo>
                    <a:pt x="484" y="134"/>
                  </a:lnTo>
                  <a:lnTo>
                    <a:pt x="484" y="134"/>
                  </a:lnTo>
                  <a:lnTo>
                    <a:pt x="480" y="134"/>
                  </a:lnTo>
                  <a:lnTo>
                    <a:pt x="478" y="136"/>
                  </a:lnTo>
                  <a:lnTo>
                    <a:pt x="476" y="136"/>
                  </a:lnTo>
                  <a:lnTo>
                    <a:pt x="476" y="136"/>
                  </a:lnTo>
                  <a:lnTo>
                    <a:pt x="474" y="136"/>
                  </a:lnTo>
                  <a:lnTo>
                    <a:pt x="468" y="140"/>
                  </a:lnTo>
                  <a:lnTo>
                    <a:pt x="466" y="142"/>
                  </a:lnTo>
                  <a:lnTo>
                    <a:pt x="464" y="140"/>
                  </a:lnTo>
                  <a:lnTo>
                    <a:pt x="462" y="142"/>
                  </a:lnTo>
                  <a:lnTo>
                    <a:pt x="456" y="142"/>
                  </a:lnTo>
                  <a:lnTo>
                    <a:pt x="454" y="146"/>
                  </a:lnTo>
                  <a:lnTo>
                    <a:pt x="452" y="146"/>
                  </a:lnTo>
                  <a:lnTo>
                    <a:pt x="448" y="148"/>
                  </a:lnTo>
                  <a:lnTo>
                    <a:pt x="448" y="150"/>
                  </a:lnTo>
                  <a:lnTo>
                    <a:pt x="448" y="150"/>
                  </a:lnTo>
                  <a:lnTo>
                    <a:pt x="450" y="150"/>
                  </a:lnTo>
                  <a:lnTo>
                    <a:pt x="448" y="150"/>
                  </a:lnTo>
                  <a:lnTo>
                    <a:pt x="448" y="152"/>
                  </a:lnTo>
                  <a:lnTo>
                    <a:pt x="448" y="154"/>
                  </a:lnTo>
                  <a:lnTo>
                    <a:pt x="448" y="156"/>
                  </a:lnTo>
                  <a:lnTo>
                    <a:pt x="446" y="156"/>
                  </a:lnTo>
                  <a:lnTo>
                    <a:pt x="446" y="158"/>
                  </a:lnTo>
                  <a:lnTo>
                    <a:pt x="448" y="158"/>
                  </a:lnTo>
                  <a:lnTo>
                    <a:pt x="450" y="158"/>
                  </a:lnTo>
                  <a:lnTo>
                    <a:pt x="450" y="156"/>
                  </a:lnTo>
                  <a:lnTo>
                    <a:pt x="452" y="156"/>
                  </a:lnTo>
                  <a:lnTo>
                    <a:pt x="454" y="156"/>
                  </a:lnTo>
                  <a:lnTo>
                    <a:pt x="456" y="160"/>
                  </a:lnTo>
                  <a:lnTo>
                    <a:pt x="456" y="162"/>
                  </a:lnTo>
                  <a:lnTo>
                    <a:pt x="460" y="162"/>
                  </a:lnTo>
                  <a:close/>
                  <a:moveTo>
                    <a:pt x="694" y="302"/>
                  </a:moveTo>
                  <a:lnTo>
                    <a:pt x="694" y="300"/>
                  </a:lnTo>
                  <a:lnTo>
                    <a:pt x="698" y="302"/>
                  </a:lnTo>
                  <a:lnTo>
                    <a:pt x="698" y="302"/>
                  </a:lnTo>
                  <a:lnTo>
                    <a:pt x="696" y="302"/>
                  </a:lnTo>
                  <a:lnTo>
                    <a:pt x="696" y="302"/>
                  </a:lnTo>
                  <a:lnTo>
                    <a:pt x="694" y="302"/>
                  </a:lnTo>
                  <a:close/>
                  <a:moveTo>
                    <a:pt x="666" y="246"/>
                  </a:moveTo>
                  <a:lnTo>
                    <a:pt x="664" y="246"/>
                  </a:lnTo>
                  <a:lnTo>
                    <a:pt x="662" y="246"/>
                  </a:lnTo>
                  <a:lnTo>
                    <a:pt x="662" y="246"/>
                  </a:lnTo>
                  <a:lnTo>
                    <a:pt x="664" y="246"/>
                  </a:lnTo>
                  <a:lnTo>
                    <a:pt x="664" y="248"/>
                  </a:lnTo>
                  <a:lnTo>
                    <a:pt x="664" y="248"/>
                  </a:lnTo>
                  <a:lnTo>
                    <a:pt x="662" y="250"/>
                  </a:lnTo>
                  <a:lnTo>
                    <a:pt x="660" y="250"/>
                  </a:lnTo>
                  <a:lnTo>
                    <a:pt x="662" y="252"/>
                  </a:lnTo>
                  <a:lnTo>
                    <a:pt x="662" y="252"/>
                  </a:lnTo>
                  <a:lnTo>
                    <a:pt x="662" y="254"/>
                  </a:lnTo>
                  <a:lnTo>
                    <a:pt x="660" y="252"/>
                  </a:lnTo>
                  <a:lnTo>
                    <a:pt x="656" y="252"/>
                  </a:lnTo>
                  <a:lnTo>
                    <a:pt x="654" y="254"/>
                  </a:lnTo>
                  <a:lnTo>
                    <a:pt x="654" y="258"/>
                  </a:lnTo>
                  <a:lnTo>
                    <a:pt x="652" y="258"/>
                  </a:lnTo>
                  <a:lnTo>
                    <a:pt x="654" y="258"/>
                  </a:lnTo>
                  <a:lnTo>
                    <a:pt x="654" y="260"/>
                  </a:lnTo>
                  <a:lnTo>
                    <a:pt x="654" y="260"/>
                  </a:lnTo>
                  <a:lnTo>
                    <a:pt x="654" y="262"/>
                  </a:lnTo>
                  <a:lnTo>
                    <a:pt x="654" y="262"/>
                  </a:lnTo>
                  <a:lnTo>
                    <a:pt x="656" y="260"/>
                  </a:lnTo>
                  <a:lnTo>
                    <a:pt x="656" y="260"/>
                  </a:lnTo>
                  <a:lnTo>
                    <a:pt x="656" y="262"/>
                  </a:lnTo>
                  <a:lnTo>
                    <a:pt x="656" y="264"/>
                  </a:lnTo>
                  <a:lnTo>
                    <a:pt x="658" y="266"/>
                  </a:lnTo>
                  <a:lnTo>
                    <a:pt x="658" y="264"/>
                  </a:lnTo>
                  <a:lnTo>
                    <a:pt x="660" y="266"/>
                  </a:lnTo>
                  <a:lnTo>
                    <a:pt x="660" y="268"/>
                  </a:lnTo>
                  <a:lnTo>
                    <a:pt x="660" y="266"/>
                  </a:lnTo>
                  <a:lnTo>
                    <a:pt x="662" y="266"/>
                  </a:lnTo>
                  <a:lnTo>
                    <a:pt x="662" y="266"/>
                  </a:lnTo>
                  <a:lnTo>
                    <a:pt x="662" y="270"/>
                  </a:lnTo>
                  <a:lnTo>
                    <a:pt x="664" y="270"/>
                  </a:lnTo>
                  <a:lnTo>
                    <a:pt x="666" y="270"/>
                  </a:lnTo>
                  <a:lnTo>
                    <a:pt x="666" y="272"/>
                  </a:lnTo>
                  <a:lnTo>
                    <a:pt x="668" y="272"/>
                  </a:lnTo>
                  <a:lnTo>
                    <a:pt x="670" y="274"/>
                  </a:lnTo>
                  <a:lnTo>
                    <a:pt x="674" y="274"/>
                  </a:lnTo>
                  <a:lnTo>
                    <a:pt x="674" y="274"/>
                  </a:lnTo>
                  <a:lnTo>
                    <a:pt x="674" y="274"/>
                  </a:lnTo>
                  <a:lnTo>
                    <a:pt x="674" y="272"/>
                  </a:lnTo>
                  <a:lnTo>
                    <a:pt x="676" y="272"/>
                  </a:lnTo>
                  <a:lnTo>
                    <a:pt x="678" y="268"/>
                  </a:lnTo>
                  <a:lnTo>
                    <a:pt x="676" y="266"/>
                  </a:lnTo>
                  <a:lnTo>
                    <a:pt x="678" y="262"/>
                  </a:lnTo>
                  <a:lnTo>
                    <a:pt x="680" y="262"/>
                  </a:lnTo>
                  <a:lnTo>
                    <a:pt x="680" y="258"/>
                  </a:lnTo>
                  <a:lnTo>
                    <a:pt x="680" y="254"/>
                  </a:lnTo>
                  <a:lnTo>
                    <a:pt x="682" y="254"/>
                  </a:lnTo>
                  <a:lnTo>
                    <a:pt x="680" y="252"/>
                  </a:lnTo>
                  <a:lnTo>
                    <a:pt x="678" y="250"/>
                  </a:lnTo>
                  <a:lnTo>
                    <a:pt x="678" y="246"/>
                  </a:lnTo>
                  <a:lnTo>
                    <a:pt x="678" y="246"/>
                  </a:lnTo>
                  <a:lnTo>
                    <a:pt x="678" y="244"/>
                  </a:lnTo>
                  <a:lnTo>
                    <a:pt x="674" y="242"/>
                  </a:lnTo>
                  <a:lnTo>
                    <a:pt x="672" y="244"/>
                  </a:lnTo>
                  <a:lnTo>
                    <a:pt x="670" y="242"/>
                  </a:lnTo>
                  <a:lnTo>
                    <a:pt x="666" y="244"/>
                  </a:lnTo>
                  <a:lnTo>
                    <a:pt x="666" y="244"/>
                  </a:lnTo>
                  <a:lnTo>
                    <a:pt x="668" y="246"/>
                  </a:lnTo>
                  <a:lnTo>
                    <a:pt x="668" y="248"/>
                  </a:lnTo>
                  <a:lnTo>
                    <a:pt x="666" y="246"/>
                  </a:lnTo>
                  <a:close/>
                  <a:moveTo>
                    <a:pt x="682" y="228"/>
                  </a:moveTo>
                  <a:lnTo>
                    <a:pt x="680" y="226"/>
                  </a:lnTo>
                  <a:lnTo>
                    <a:pt x="682" y="226"/>
                  </a:lnTo>
                  <a:lnTo>
                    <a:pt x="684" y="226"/>
                  </a:lnTo>
                  <a:lnTo>
                    <a:pt x="682" y="228"/>
                  </a:lnTo>
                  <a:lnTo>
                    <a:pt x="682" y="228"/>
                  </a:lnTo>
                  <a:close/>
                  <a:moveTo>
                    <a:pt x="680" y="240"/>
                  </a:moveTo>
                  <a:lnTo>
                    <a:pt x="678" y="238"/>
                  </a:lnTo>
                  <a:lnTo>
                    <a:pt x="678" y="238"/>
                  </a:lnTo>
                  <a:lnTo>
                    <a:pt x="678" y="236"/>
                  </a:lnTo>
                  <a:lnTo>
                    <a:pt x="678" y="236"/>
                  </a:lnTo>
                  <a:lnTo>
                    <a:pt x="678" y="232"/>
                  </a:lnTo>
                  <a:lnTo>
                    <a:pt x="680" y="232"/>
                  </a:lnTo>
                  <a:lnTo>
                    <a:pt x="684" y="232"/>
                  </a:lnTo>
                  <a:lnTo>
                    <a:pt x="682" y="238"/>
                  </a:lnTo>
                  <a:lnTo>
                    <a:pt x="680" y="240"/>
                  </a:lnTo>
                  <a:lnTo>
                    <a:pt x="680" y="240"/>
                  </a:lnTo>
                  <a:lnTo>
                    <a:pt x="680" y="240"/>
                  </a:lnTo>
                  <a:close/>
                  <a:moveTo>
                    <a:pt x="662" y="234"/>
                  </a:moveTo>
                  <a:lnTo>
                    <a:pt x="662" y="234"/>
                  </a:lnTo>
                  <a:lnTo>
                    <a:pt x="662" y="232"/>
                  </a:lnTo>
                  <a:lnTo>
                    <a:pt x="664" y="232"/>
                  </a:lnTo>
                  <a:lnTo>
                    <a:pt x="666" y="232"/>
                  </a:lnTo>
                  <a:lnTo>
                    <a:pt x="664" y="234"/>
                  </a:lnTo>
                  <a:lnTo>
                    <a:pt x="664" y="234"/>
                  </a:lnTo>
                  <a:lnTo>
                    <a:pt x="662" y="234"/>
                  </a:lnTo>
                  <a:close/>
                  <a:moveTo>
                    <a:pt x="658" y="238"/>
                  </a:moveTo>
                  <a:lnTo>
                    <a:pt x="658" y="238"/>
                  </a:lnTo>
                  <a:lnTo>
                    <a:pt x="658" y="236"/>
                  </a:lnTo>
                  <a:lnTo>
                    <a:pt x="660" y="236"/>
                  </a:lnTo>
                  <a:lnTo>
                    <a:pt x="658" y="238"/>
                  </a:lnTo>
                  <a:lnTo>
                    <a:pt x="658" y="238"/>
                  </a:lnTo>
                  <a:close/>
                  <a:moveTo>
                    <a:pt x="662" y="244"/>
                  </a:moveTo>
                  <a:lnTo>
                    <a:pt x="662" y="242"/>
                  </a:lnTo>
                  <a:lnTo>
                    <a:pt x="662" y="240"/>
                  </a:lnTo>
                  <a:lnTo>
                    <a:pt x="662" y="238"/>
                  </a:lnTo>
                  <a:lnTo>
                    <a:pt x="662" y="238"/>
                  </a:lnTo>
                  <a:lnTo>
                    <a:pt x="664" y="240"/>
                  </a:lnTo>
                  <a:lnTo>
                    <a:pt x="664" y="242"/>
                  </a:lnTo>
                  <a:lnTo>
                    <a:pt x="662" y="244"/>
                  </a:lnTo>
                  <a:lnTo>
                    <a:pt x="662" y="244"/>
                  </a:lnTo>
                  <a:close/>
                  <a:moveTo>
                    <a:pt x="656" y="246"/>
                  </a:moveTo>
                  <a:lnTo>
                    <a:pt x="656" y="246"/>
                  </a:lnTo>
                  <a:lnTo>
                    <a:pt x="654" y="242"/>
                  </a:lnTo>
                  <a:lnTo>
                    <a:pt x="656" y="240"/>
                  </a:lnTo>
                  <a:lnTo>
                    <a:pt x="656" y="240"/>
                  </a:lnTo>
                  <a:lnTo>
                    <a:pt x="658" y="240"/>
                  </a:lnTo>
                  <a:lnTo>
                    <a:pt x="660" y="240"/>
                  </a:lnTo>
                  <a:lnTo>
                    <a:pt x="660" y="242"/>
                  </a:lnTo>
                  <a:lnTo>
                    <a:pt x="660" y="242"/>
                  </a:lnTo>
                  <a:lnTo>
                    <a:pt x="660" y="244"/>
                  </a:lnTo>
                  <a:lnTo>
                    <a:pt x="658" y="244"/>
                  </a:lnTo>
                  <a:lnTo>
                    <a:pt x="658" y="246"/>
                  </a:lnTo>
                  <a:lnTo>
                    <a:pt x="656" y="246"/>
                  </a:lnTo>
                  <a:close/>
                  <a:moveTo>
                    <a:pt x="650" y="246"/>
                  </a:moveTo>
                  <a:lnTo>
                    <a:pt x="650" y="246"/>
                  </a:lnTo>
                  <a:lnTo>
                    <a:pt x="650" y="244"/>
                  </a:lnTo>
                  <a:lnTo>
                    <a:pt x="652" y="246"/>
                  </a:lnTo>
                  <a:lnTo>
                    <a:pt x="650" y="246"/>
                  </a:lnTo>
                  <a:lnTo>
                    <a:pt x="650" y="246"/>
                  </a:lnTo>
                  <a:close/>
                  <a:moveTo>
                    <a:pt x="624" y="250"/>
                  </a:moveTo>
                  <a:lnTo>
                    <a:pt x="624" y="248"/>
                  </a:lnTo>
                  <a:lnTo>
                    <a:pt x="622" y="248"/>
                  </a:lnTo>
                  <a:lnTo>
                    <a:pt x="620" y="248"/>
                  </a:lnTo>
                  <a:lnTo>
                    <a:pt x="620" y="246"/>
                  </a:lnTo>
                  <a:lnTo>
                    <a:pt x="620" y="244"/>
                  </a:lnTo>
                  <a:lnTo>
                    <a:pt x="620" y="244"/>
                  </a:lnTo>
                  <a:lnTo>
                    <a:pt x="622" y="240"/>
                  </a:lnTo>
                  <a:lnTo>
                    <a:pt x="622" y="240"/>
                  </a:lnTo>
                  <a:lnTo>
                    <a:pt x="624" y="242"/>
                  </a:lnTo>
                  <a:lnTo>
                    <a:pt x="624" y="242"/>
                  </a:lnTo>
                  <a:lnTo>
                    <a:pt x="622" y="240"/>
                  </a:lnTo>
                  <a:lnTo>
                    <a:pt x="624" y="238"/>
                  </a:lnTo>
                  <a:lnTo>
                    <a:pt x="622" y="238"/>
                  </a:lnTo>
                  <a:lnTo>
                    <a:pt x="620" y="238"/>
                  </a:lnTo>
                  <a:lnTo>
                    <a:pt x="620" y="236"/>
                  </a:lnTo>
                  <a:lnTo>
                    <a:pt x="620" y="236"/>
                  </a:lnTo>
                  <a:lnTo>
                    <a:pt x="622" y="236"/>
                  </a:lnTo>
                  <a:lnTo>
                    <a:pt x="622" y="236"/>
                  </a:lnTo>
                  <a:lnTo>
                    <a:pt x="622" y="236"/>
                  </a:lnTo>
                  <a:lnTo>
                    <a:pt x="622" y="234"/>
                  </a:lnTo>
                  <a:lnTo>
                    <a:pt x="624" y="234"/>
                  </a:lnTo>
                  <a:lnTo>
                    <a:pt x="626" y="234"/>
                  </a:lnTo>
                  <a:lnTo>
                    <a:pt x="630" y="236"/>
                  </a:lnTo>
                  <a:lnTo>
                    <a:pt x="630" y="234"/>
                  </a:lnTo>
                  <a:lnTo>
                    <a:pt x="630" y="234"/>
                  </a:lnTo>
                  <a:lnTo>
                    <a:pt x="628" y="234"/>
                  </a:lnTo>
                  <a:lnTo>
                    <a:pt x="628" y="232"/>
                  </a:lnTo>
                  <a:lnTo>
                    <a:pt x="632" y="232"/>
                  </a:lnTo>
                  <a:lnTo>
                    <a:pt x="636" y="232"/>
                  </a:lnTo>
                  <a:lnTo>
                    <a:pt x="638" y="232"/>
                  </a:lnTo>
                  <a:lnTo>
                    <a:pt x="640" y="232"/>
                  </a:lnTo>
                  <a:lnTo>
                    <a:pt x="642" y="230"/>
                  </a:lnTo>
                  <a:lnTo>
                    <a:pt x="642" y="230"/>
                  </a:lnTo>
                  <a:lnTo>
                    <a:pt x="632" y="228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4" y="226"/>
                  </a:lnTo>
                  <a:lnTo>
                    <a:pt x="622" y="226"/>
                  </a:lnTo>
                  <a:lnTo>
                    <a:pt x="620" y="226"/>
                  </a:lnTo>
                  <a:lnTo>
                    <a:pt x="618" y="226"/>
                  </a:lnTo>
                  <a:lnTo>
                    <a:pt x="616" y="226"/>
                  </a:lnTo>
                  <a:lnTo>
                    <a:pt x="614" y="226"/>
                  </a:lnTo>
                  <a:lnTo>
                    <a:pt x="614" y="226"/>
                  </a:lnTo>
                  <a:lnTo>
                    <a:pt x="612" y="226"/>
                  </a:lnTo>
                  <a:lnTo>
                    <a:pt x="612" y="224"/>
                  </a:lnTo>
                  <a:lnTo>
                    <a:pt x="612" y="222"/>
                  </a:lnTo>
                  <a:lnTo>
                    <a:pt x="614" y="222"/>
                  </a:lnTo>
                  <a:lnTo>
                    <a:pt x="614" y="222"/>
                  </a:lnTo>
                  <a:lnTo>
                    <a:pt x="616" y="222"/>
                  </a:lnTo>
                  <a:lnTo>
                    <a:pt x="618" y="222"/>
                  </a:lnTo>
                  <a:lnTo>
                    <a:pt x="616" y="220"/>
                  </a:lnTo>
                  <a:lnTo>
                    <a:pt x="616" y="218"/>
                  </a:lnTo>
                  <a:lnTo>
                    <a:pt x="618" y="218"/>
                  </a:lnTo>
                  <a:lnTo>
                    <a:pt x="620" y="218"/>
                  </a:lnTo>
                  <a:lnTo>
                    <a:pt x="622" y="218"/>
                  </a:lnTo>
                  <a:lnTo>
                    <a:pt x="622" y="218"/>
                  </a:lnTo>
                  <a:lnTo>
                    <a:pt x="624" y="220"/>
                  </a:lnTo>
                  <a:lnTo>
                    <a:pt x="624" y="224"/>
                  </a:lnTo>
                  <a:lnTo>
                    <a:pt x="624" y="224"/>
                  </a:lnTo>
                  <a:lnTo>
                    <a:pt x="626" y="222"/>
                  </a:lnTo>
                  <a:lnTo>
                    <a:pt x="626" y="220"/>
                  </a:lnTo>
                  <a:lnTo>
                    <a:pt x="624" y="218"/>
                  </a:lnTo>
                  <a:lnTo>
                    <a:pt x="624" y="216"/>
                  </a:lnTo>
                  <a:lnTo>
                    <a:pt x="628" y="216"/>
                  </a:lnTo>
                  <a:lnTo>
                    <a:pt x="628" y="214"/>
                  </a:lnTo>
                  <a:lnTo>
                    <a:pt x="626" y="214"/>
                  </a:lnTo>
                  <a:lnTo>
                    <a:pt x="626" y="210"/>
                  </a:lnTo>
                  <a:lnTo>
                    <a:pt x="628" y="210"/>
                  </a:lnTo>
                  <a:lnTo>
                    <a:pt x="628" y="208"/>
                  </a:lnTo>
                  <a:lnTo>
                    <a:pt x="632" y="206"/>
                  </a:lnTo>
                  <a:lnTo>
                    <a:pt x="630" y="204"/>
                  </a:lnTo>
                  <a:lnTo>
                    <a:pt x="628" y="204"/>
                  </a:lnTo>
                  <a:lnTo>
                    <a:pt x="628" y="204"/>
                  </a:lnTo>
                  <a:lnTo>
                    <a:pt x="628" y="204"/>
                  </a:lnTo>
                  <a:lnTo>
                    <a:pt x="630" y="202"/>
                  </a:lnTo>
                  <a:lnTo>
                    <a:pt x="630" y="200"/>
                  </a:lnTo>
                  <a:lnTo>
                    <a:pt x="634" y="200"/>
                  </a:lnTo>
                  <a:lnTo>
                    <a:pt x="634" y="200"/>
                  </a:lnTo>
                  <a:lnTo>
                    <a:pt x="634" y="202"/>
                  </a:lnTo>
                  <a:lnTo>
                    <a:pt x="636" y="204"/>
                  </a:lnTo>
                  <a:lnTo>
                    <a:pt x="636" y="206"/>
                  </a:lnTo>
                  <a:lnTo>
                    <a:pt x="636" y="206"/>
                  </a:lnTo>
                  <a:lnTo>
                    <a:pt x="636" y="208"/>
                  </a:lnTo>
                  <a:lnTo>
                    <a:pt x="638" y="210"/>
                  </a:lnTo>
                  <a:lnTo>
                    <a:pt x="638" y="216"/>
                  </a:lnTo>
                  <a:lnTo>
                    <a:pt x="638" y="218"/>
                  </a:lnTo>
                  <a:lnTo>
                    <a:pt x="638" y="220"/>
                  </a:lnTo>
                  <a:lnTo>
                    <a:pt x="640" y="222"/>
                  </a:lnTo>
                  <a:lnTo>
                    <a:pt x="642" y="220"/>
                  </a:lnTo>
                  <a:lnTo>
                    <a:pt x="642" y="218"/>
                  </a:lnTo>
                  <a:lnTo>
                    <a:pt x="642" y="214"/>
                  </a:lnTo>
                  <a:lnTo>
                    <a:pt x="644" y="214"/>
                  </a:lnTo>
                  <a:lnTo>
                    <a:pt x="644" y="212"/>
                  </a:lnTo>
                  <a:lnTo>
                    <a:pt x="640" y="210"/>
                  </a:lnTo>
                  <a:lnTo>
                    <a:pt x="640" y="208"/>
                  </a:lnTo>
                  <a:lnTo>
                    <a:pt x="642" y="208"/>
                  </a:lnTo>
                  <a:lnTo>
                    <a:pt x="644" y="210"/>
                  </a:lnTo>
                  <a:lnTo>
                    <a:pt x="644" y="208"/>
                  </a:lnTo>
                  <a:lnTo>
                    <a:pt x="642" y="204"/>
                  </a:lnTo>
                  <a:lnTo>
                    <a:pt x="642" y="202"/>
                  </a:lnTo>
                  <a:lnTo>
                    <a:pt x="642" y="200"/>
                  </a:lnTo>
                  <a:lnTo>
                    <a:pt x="642" y="198"/>
                  </a:lnTo>
                  <a:lnTo>
                    <a:pt x="644" y="196"/>
                  </a:lnTo>
                  <a:lnTo>
                    <a:pt x="646" y="196"/>
                  </a:lnTo>
                  <a:lnTo>
                    <a:pt x="646" y="196"/>
                  </a:lnTo>
                  <a:lnTo>
                    <a:pt x="648" y="196"/>
                  </a:lnTo>
                  <a:lnTo>
                    <a:pt x="648" y="196"/>
                  </a:lnTo>
                  <a:lnTo>
                    <a:pt x="652" y="194"/>
                  </a:lnTo>
                  <a:lnTo>
                    <a:pt x="652" y="194"/>
                  </a:lnTo>
                  <a:lnTo>
                    <a:pt x="654" y="196"/>
                  </a:lnTo>
                  <a:lnTo>
                    <a:pt x="656" y="196"/>
                  </a:lnTo>
                  <a:lnTo>
                    <a:pt x="656" y="196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6" y="204"/>
                  </a:lnTo>
                  <a:lnTo>
                    <a:pt x="656" y="206"/>
                  </a:lnTo>
                  <a:lnTo>
                    <a:pt x="658" y="206"/>
                  </a:lnTo>
                  <a:lnTo>
                    <a:pt x="658" y="204"/>
                  </a:lnTo>
                  <a:lnTo>
                    <a:pt x="660" y="204"/>
                  </a:lnTo>
                  <a:lnTo>
                    <a:pt x="660" y="204"/>
                  </a:lnTo>
                  <a:lnTo>
                    <a:pt x="662" y="200"/>
                  </a:lnTo>
                  <a:lnTo>
                    <a:pt x="662" y="198"/>
                  </a:lnTo>
                  <a:lnTo>
                    <a:pt x="664" y="200"/>
                  </a:lnTo>
                  <a:lnTo>
                    <a:pt x="666" y="200"/>
                  </a:lnTo>
                  <a:lnTo>
                    <a:pt x="666" y="196"/>
                  </a:lnTo>
                  <a:lnTo>
                    <a:pt x="666" y="196"/>
                  </a:lnTo>
                  <a:lnTo>
                    <a:pt x="668" y="196"/>
                  </a:lnTo>
                  <a:lnTo>
                    <a:pt x="668" y="198"/>
                  </a:lnTo>
                  <a:lnTo>
                    <a:pt x="668" y="200"/>
                  </a:lnTo>
                  <a:lnTo>
                    <a:pt x="668" y="200"/>
                  </a:lnTo>
                  <a:lnTo>
                    <a:pt x="668" y="202"/>
                  </a:lnTo>
                  <a:lnTo>
                    <a:pt x="666" y="202"/>
                  </a:lnTo>
                  <a:lnTo>
                    <a:pt x="668" y="204"/>
                  </a:lnTo>
                  <a:lnTo>
                    <a:pt x="670" y="204"/>
                  </a:lnTo>
                  <a:lnTo>
                    <a:pt x="670" y="206"/>
                  </a:lnTo>
                  <a:lnTo>
                    <a:pt x="670" y="210"/>
                  </a:lnTo>
                  <a:lnTo>
                    <a:pt x="668" y="210"/>
                  </a:lnTo>
                  <a:lnTo>
                    <a:pt x="666" y="214"/>
                  </a:lnTo>
                  <a:lnTo>
                    <a:pt x="666" y="218"/>
                  </a:lnTo>
                  <a:lnTo>
                    <a:pt x="666" y="218"/>
                  </a:lnTo>
                  <a:lnTo>
                    <a:pt x="664" y="220"/>
                  </a:lnTo>
                  <a:lnTo>
                    <a:pt x="660" y="224"/>
                  </a:lnTo>
                  <a:lnTo>
                    <a:pt x="660" y="224"/>
                  </a:lnTo>
                  <a:lnTo>
                    <a:pt x="658" y="228"/>
                  </a:lnTo>
                  <a:lnTo>
                    <a:pt x="658" y="228"/>
                  </a:lnTo>
                  <a:lnTo>
                    <a:pt x="656" y="230"/>
                  </a:lnTo>
                  <a:lnTo>
                    <a:pt x="656" y="230"/>
                  </a:lnTo>
                  <a:lnTo>
                    <a:pt x="654" y="230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2" y="238"/>
                  </a:lnTo>
                  <a:lnTo>
                    <a:pt x="652" y="240"/>
                  </a:lnTo>
                  <a:lnTo>
                    <a:pt x="652" y="238"/>
                  </a:lnTo>
                  <a:lnTo>
                    <a:pt x="652" y="238"/>
                  </a:lnTo>
                  <a:lnTo>
                    <a:pt x="650" y="236"/>
                  </a:lnTo>
                  <a:lnTo>
                    <a:pt x="648" y="238"/>
                  </a:lnTo>
                  <a:lnTo>
                    <a:pt x="648" y="238"/>
                  </a:lnTo>
                  <a:lnTo>
                    <a:pt x="646" y="240"/>
                  </a:lnTo>
                  <a:lnTo>
                    <a:pt x="646" y="242"/>
                  </a:lnTo>
                  <a:lnTo>
                    <a:pt x="644" y="242"/>
                  </a:lnTo>
                  <a:lnTo>
                    <a:pt x="642" y="244"/>
                  </a:lnTo>
                  <a:lnTo>
                    <a:pt x="644" y="244"/>
                  </a:lnTo>
                  <a:lnTo>
                    <a:pt x="646" y="244"/>
                  </a:lnTo>
                  <a:lnTo>
                    <a:pt x="646" y="246"/>
                  </a:lnTo>
                  <a:lnTo>
                    <a:pt x="644" y="248"/>
                  </a:lnTo>
                  <a:lnTo>
                    <a:pt x="644" y="248"/>
                  </a:lnTo>
                  <a:lnTo>
                    <a:pt x="644" y="250"/>
                  </a:lnTo>
                  <a:lnTo>
                    <a:pt x="644" y="252"/>
                  </a:lnTo>
                  <a:lnTo>
                    <a:pt x="642" y="250"/>
                  </a:lnTo>
                  <a:lnTo>
                    <a:pt x="642" y="246"/>
                  </a:lnTo>
                  <a:lnTo>
                    <a:pt x="642" y="246"/>
                  </a:lnTo>
                  <a:lnTo>
                    <a:pt x="640" y="246"/>
                  </a:lnTo>
                  <a:lnTo>
                    <a:pt x="640" y="248"/>
                  </a:lnTo>
                  <a:lnTo>
                    <a:pt x="642" y="250"/>
                  </a:lnTo>
                  <a:lnTo>
                    <a:pt x="640" y="252"/>
                  </a:lnTo>
                  <a:lnTo>
                    <a:pt x="632" y="252"/>
                  </a:lnTo>
                  <a:lnTo>
                    <a:pt x="632" y="250"/>
                  </a:lnTo>
                  <a:lnTo>
                    <a:pt x="632" y="248"/>
                  </a:lnTo>
                  <a:lnTo>
                    <a:pt x="630" y="250"/>
                  </a:lnTo>
                  <a:lnTo>
                    <a:pt x="628" y="250"/>
                  </a:lnTo>
                  <a:lnTo>
                    <a:pt x="628" y="250"/>
                  </a:lnTo>
                  <a:lnTo>
                    <a:pt x="630" y="246"/>
                  </a:lnTo>
                  <a:lnTo>
                    <a:pt x="626" y="248"/>
                  </a:lnTo>
                  <a:lnTo>
                    <a:pt x="626" y="250"/>
                  </a:lnTo>
                  <a:lnTo>
                    <a:pt x="624" y="250"/>
                  </a:lnTo>
                  <a:close/>
                  <a:moveTo>
                    <a:pt x="464" y="182"/>
                  </a:moveTo>
                  <a:lnTo>
                    <a:pt x="464" y="182"/>
                  </a:lnTo>
                  <a:lnTo>
                    <a:pt x="466" y="180"/>
                  </a:lnTo>
                  <a:lnTo>
                    <a:pt x="470" y="176"/>
                  </a:lnTo>
                  <a:lnTo>
                    <a:pt x="474" y="174"/>
                  </a:lnTo>
                  <a:lnTo>
                    <a:pt x="476" y="172"/>
                  </a:lnTo>
                  <a:lnTo>
                    <a:pt x="476" y="172"/>
                  </a:lnTo>
                  <a:lnTo>
                    <a:pt x="480" y="170"/>
                  </a:lnTo>
                  <a:lnTo>
                    <a:pt x="484" y="170"/>
                  </a:lnTo>
                  <a:lnTo>
                    <a:pt x="486" y="168"/>
                  </a:lnTo>
                  <a:lnTo>
                    <a:pt x="486" y="168"/>
                  </a:lnTo>
                  <a:lnTo>
                    <a:pt x="490" y="168"/>
                  </a:lnTo>
                  <a:lnTo>
                    <a:pt x="492" y="168"/>
                  </a:lnTo>
                  <a:lnTo>
                    <a:pt x="492" y="170"/>
                  </a:lnTo>
                  <a:lnTo>
                    <a:pt x="488" y="172"/>
                  </a:lnTo>
                  <a:lnTo>
                    <a:pt x="484" y="174"/>
                  </a:lnTo>
                  <a:lnTo>
                    <a:pt x="476" y="180"/>
                  </a:lnTo>
                  <a:lnTo>
                    <a:pt x="474" y="182"/>
                  </a:lnTo>
                  <a:lnTo>
                    <a:pt x="472" y="184"/>
                  </a:lnTo>
                  <a:lnTo>
                    <a:pt x="470" y="184"/>
                  </a:lnTo>
                  <a:lnTo>
                    <a:pt x="470" y="186"/>
                  </a:lnTo>
                  <a:lnTo>
                    <a:pt x="468" y="186"/>
                  </a:lnTo>
                  <a:lnTo>
                    <a:pt x="468" y="182"/>
                  </a:lnTo>
                  <a:lnTo>
                    <a:pt x="466" y="182"/>
                  </a:lnTo>
                  <a:lnTo>
                    <a:pt x="464" y="182"/>
                  </a:lnTo>
                  <a:close/>
                  <a:moveTo>
                    <a:pt x="584" y="232"/>
                  </a:moveTo>
                  <a:lnTo>
                    <a:pt x="582" y="232"/>
                  </a:lnTo>
                  <a:lnTo>
                    <a:pt x="584" y="232"/>
                  </a:lnTo>
                  <a:lnTo>
                    <a:pt x="586" y="230"/>
                  </a:lnTo>
                  <a:lnTo>
                    <a:pt x="588" y="228"/>
                  </a:lnTo>
                  <a:lnTo>
                    <a:pt x="588" y="228"/>
                  </a:lnTo>
                  <a:lnTo>
                    <a:pt x="590" y="226"/>
                  </a:lnTo>
                  <a:lnTo>
                    <a:pt x="592" y="224"/>
                  </a:lnTo>
                  <a:lnTo>
                    <a:pt x="594" y="224"/>
                  </a:lnTo>
                  <a:lnTo>
                    <a:pt x="594" y="226"/>
                  </a:lnTo>
                  <a:lnTo>
                    <a:pt x="594" y="228"/>
                  </a:lnTo>
                  <a:lnTo>
                    <a:pt x="594" y="232"/>
                  </a:lnTo>
                  <a:lnTo>
                    <a:pt x="594" y="234"/>
                  </a:lnTo>
                  <a:lnTo>
                    <a:pt x="592" y="236"/>
                  </a:lnTo>
                  <a:lnTo>
                    <a:pt x="588" y="236"/>
                  </a:lnTo>
                  <a:lnTo>
                    <a:pt x="588" y="236"/>
                  </a:lnTo>
                  <a:lnTo>
                    <a:pt x="586" y="236"/>
                  </a:lnTo>
                  <a:lnTo>
                    <a:pt x="586" y="234"/>
                  </a:lnTo>
                  <a:lnTo>
                    <a:pt x="584" y="232"/>
                  </a:lnTo>
                  <a:close/>
                  <a:moveTo>
                    <a:pt x="488" y="230"/>
                  </a:moveTo>
                  <a:lnTo>
                    <a:pt x="490" y="226"/>
                  </a:lnTo>
                  <a:lnTo>
                    <a:pt x="490" y="224"/>
                  </a:lnTo>
                  <a:lnTo>
                    <a:pt x="490" y="222"/>
                  </a:lnTo>
                  <a:lnTo>
                    <a:pt x="492" y="220"/>
                  </a:lnTo>
                  <a:lnTo>
                    <a:pt x="496" y="222"/>
                  </a:lnTo>
                  <a:lnTo>
                    <a:pt x="498" y="220"/>
                  </a:lnTo>
                  <a:lnTo>
                    <a:pt x="502" y="220"/>
                  </a:lnTo>
                  <a:lnTo>
                    <a:pt x="504" y="220"/>
                  </a:lnTo>
                  <a:lnTo>
                    <a:pt x="506" y="218"/>
                  </a:lnTo>
                  <a:lnTo>
                    <a:pt x="510" y="218"/>
                  </a:lnTo>
                  <a:lnTo>
                    <a:pt x="514" y="220"/>
                  </a:lnTo>
                  <a:lnTo>
                    <a:pt x="518" y="220"/>
                  </a:lnTo>
                  <a:lnTo>
                    <a:pt x="518" y="220"/>
                  </a:lnTo>
                  <a:lnTo>
                    <a:pt x="520" y="218"/>
                  </a:lnTo>
                  <a:lnTo>
                    <a:pt x="526" y="218"/>
                  </a:lnTo>
                  <a:lnTo>
                    <a:pt x="528" y="218"/>
                  </a:lnTo>
                  <a:lnTo>
                    <a:pt x="530" y="216"/>
                  </a:lnTo>
                  <a:lnTo>
                    <a:pt x="528" y="214"/>
                  </a:lnTo>
                  <a:lnTo>
                    <a:pt x="526" y="216"/>
                  </a:lnTo>
                  <a:lnTo>
                    <a:pt x="524" y="216"/>
                  </a:lnTo>
                  <a:lnTo>
                    <a:pt x="524" y="216"/>
                  </a:lnTo>
                  <a:lnTo>
                    <a:pt x="520" y="218"/>
                  </a:lnTo>
                  <a:lnTo>
                    <a:pt x="516" y="218"/>
                  </a:lnTo>
                  <a:lnTo>
                    <a:pt x="516" y="214"/>
                  </a:lnTo>
                  <a:lnTo>
                    <a:pt x="514" y="214"/>
                  </a:lnTo>
                  <a:lnTo>
                    <a:pt x="512" y="216"/>
                  </a:lnTo>
                  <a:lnTo>
                    <a:pt x="510" y="216"/>
                  </a:lnTo>
                  <a:lnTo>
                    <a:pt x="508" y="216"/>
                  </a:lnTo>
                  <a:lnTo>
                    <a:pt x="508" y="216"/>
                  </a:lnTo>
                  <a:lnTo>
                    <a:pt x="504" y="216"/>
                  </a:lnTo>
                  <a:lnTo>
                    <a:pt x="502" y="214"/>
                  </a:lnTo>
                  <a:lnTo>
                    <a:pt x="502" y="212"/>
                  </a:lnTo>
                  <a:lnTo>
                    <a:pt x="504" y="210"/>
                  </a:lnTo>
                  <a:lnTo>
                    <a:pt x="508" y="208"/>
                  </a:lnTo>
                  <a:lnTo>
                    <a:pt x="506" y="208"/>
                  </a:lnTo>
                  <a:lnTo>
                    <a:pt x="504" y="210"/>
                  </a:lnTo>
                  <a:lnTo>
                    <a:pt x="502" y="210"/>
                  </a:lnTo>
                  <a:lnTo>
                    <a:pt x="500" y="208"/>
                  </a:lnTo>
                  <a:lnTo>
                    <a:pt x="500" y="210"/>
                  </a:lnTo>
                  <a:lnTo>
                    <a:pt x="498" y="212"/>
                  </a:lnTo>
                  <a:lnTo>
                    <a:pt x="496" y="214"/>
                  </a:lnTo>
                  <a:lnTo>
                    <a:pt x="494" y="216"/>
                  </a:lnTo>
                  <a:lnTo>
                    <a:pt x="492" y="216"/>
                  </a:lnTo>
                  <a:lnTo>
                    <a:pt x="490" y="214"/>
                  </a:lnTo>
                  <a:lnTo>
                    <a:pt x="490" y="212"/>
                  </a:lnTo>
                  <a:lnTo>
                    <a:pt x="490" y="210"/>
                  </a:lnTo>
                  <a:lnTo>
                    <a:pt x="488" y="210"/>
                  </a:lnTo>
                  <a:lnTo>
                    <a:pt x="488" y="210"/>
                  </a:lnTo>
                  <a:lnTo>
                    <a:pt x="488" y="212"/>
                  </a:lnTo>
                  <a:lnTo>
                    <a:pt x="486" y="214"/>
                  </a:lnTo>
                  <a:lnTo>
                    <a:pt x="482" y="212"/>
                  </a:lnTo>
                  <a:lnTo>
                    <a:pt x="484" y="210"/>
                  </a:lnTo>
                  <a:lnTo>
                    <a:pt x="480" y="208"/>
                  </a:lnTo>
                  <a:lnTo>
                    <a:pt x="482" y="206"/>
                  </a:lnTo>
                  <a:lnTo>
                    <a:pt x="480" y="206"/>
                  </a:lnTo>
                  <a:lnTo>
                    <a:pt x="480" y="208"/>
                  </a:lnTo>
                  <a:lnTo>
                    <a:pt x="478" y="208"/>
                  </a:lnTo>
                  <a:lnTo>
                    <a:pt x="476" y="204"/>
                  </a:lnTo>
                  <a:lnTo>
                    <a:pt x="472" y="202"/>
                  </a:lnTo>
                  <a:lnTo>
                    <a:pt x="472" y="200"/>
                  </a:lnTo>
                  <a:lnTo>
                    <a:pt x="474" y="200"/>
                  </a:lnTo>
                  <a:lnTo>
                    <a:pt x="474" y="198"/>
                  </a:lnTo>
                  <a:lnTo>
                    <a:pt x="474" y="196"/>
                  </a:lnTo>
                  <a:lnTo>
                    <a:pt x="478" y="194"/>
                  </a:lnTo>
                  <a:lnTo>
                    <a:pt x="480" y="192"/>
                  </a:lnTo>
                  <a:lnTo>
                    <a:pt x="482" y="194"/>
                  </a:lnTo>
                  <a:lnTo>
                    <a:pt x="486" y="194"/>
                  </a:lnTo>
                  <a:lnTo>
                    <a:pt x="490" y="196"/>
                  </a:lnTo>
                  <a:lnTo>
                    <a:pt x="492" y="196"/>
                  </a:lnTo>
                  <a:lnTo>
                    <a:pt x="494" y="194"/>
                  </a:lnTo>
                  <a:lnTo>
                    <a:pt x="496" y="194"/>
                  </a:lnTo>
                  <a:lnTo>
                    <a:pt x="500" y="192"/>
                  </a:lnTo>
                  <a:lnTo>
                    <a:pt x="498" y="190"/>
                  </a:lnTo>
                  <a:lnTo>
                    <a:pt x="496" y="190"/>
                  </a:lnTo>
                  <a:lnTo>
                    <a:pt x="494" y="190"/>
                  </a:lnTo>
                  <a:lnTo>
                    <a:pt x="492" y="190"/>
                  </a:lnTo>
                  <a:lnTo>
                    <a:pt x="488" y="188"/>
                  </a:lnTo>
                  <a:lnTo>
                    <a:pt x="486" y="188"/>
                  </a:lnTo>
                  <a:lnTo>
                    <a:pt x="484" y="188"/>
                  </a:lnTo>
                  <a:lnTo>
                    <a:pt x="488" y="184"/>
                  </a:lnTo>
                  <a:lnTo>
                    <a:pt x="490" y="182"/>
                  </a:lnTo>
                  <a:lnTo>
                    <a:pt x="494" y="180"/>
                  </a:lnTo>
                  <a:lnTo>
                    <a:pt x="496" y="182"/>
                  </a:lnTo>
                  <a:lnTo>
                    <a:pt x="500" y="180"/>
                  </a:lnTo>
                  <a:lnTo>
                    <a:pt x="504" y="180"/>
                  </a:lnTo>
                  <a:lnTo>
                    <a:pt x="508" y="182"/>
                  </a:lnTo>
                  <a:lnTo>
                    <a:pt x="510" y="182"/>
                  </a:lnTo>
                  <a:lnTo>
                    <a:pt x="508" y="180"/>
                  </a:lnTo>
                  <a:lnTo>
                    <a:pt x="506" y="180"/>
                  </a:lnTo>
                  <a:lnTo>
                    <a:pt x="504" y="178"/>
                  </a:lnTo>
                  <a:lnTo>
                    <a:pt x="502" y="178"/>
                  </a:lnTo>
                  <a:lnTo>
                    <a:pt x="496" y="176"/>
                  </a:lnTo>
                  <a:lnTo>
                    <a:pt x="496" y="176"/>
                  </a:lnTo>
                  <a:lnTo>
                    <a:pt x="498" y="172"/>
                  </a:lnTo>
                  <a:lnTo>
                    <a:pt x="500" y="170"/>
                  </a:lnTo>
                  <a:lnTo>
                    <a:pt x="502" y="170"/>
                  </a:lnTo>
                  <a:lnTo>
                    <a:pt x="504" y="170"/>
                  </a:lnTo>
                  <a:lnTo>
                    <a:pt x="506" y="168"/>
                  </a:lnTo>
                  <a:lnTo>
                    <a:pt x="508" y="168"/>
                  </a:lnTo>
                  <a:lnTo>
                    <a:pt x="508" y="168"/>
                  </a:lnTo>
                  <a:lnTo>
                    <a:pt x="510" y="168"/>
                  </a:lnTo>
                  <a:lnTo>
                    <a:pt x="514" y="172"/>
                  </a:lnTo>
                  <a:lnTo>
                    <a:pt x="516" y="172"/>
                  </a:lnTo>
                  <a:lnTo>
                    <a:pt x="514" y="170"/>
                  </a:lnTo>
                  <a:lnTo>
                    <a:pt x="512" y="168"/>
                  </a:lnTo>
                  <a:lnTo>
                    <a:pt x="510" y="166"/>
                  </a:lnTo>
                  <a:lnTo>
                    <a:pt x="510" y="164"/>
                  </a:lnTo>
                  <a:lnTo>
                    <a:pt x="512" y="164"/>
                  </a:lnTo>
                  <a:lnTo>
                    <a:pt x="518" y="162"/>
                  </a:lnTo>
                  <a:lnTo>
                    <a:pt x="520" y="162"/>
                  </a:lnTo>
                  <a:lnTo>
                    <a:pt x="524" y="162"/>
                  </a:lnTo>
                  <a:lnTo>
                    <a:pt x="526" y="164"/>
                  </a:lnTo>
                  <a:lnTo>
                    <a:pt x="528" y="168"/>
                  </a:lnTo>
                  <a:lnTo>
                    <a:pt x="526" y="170"/>
                  </a:lnTo>
                  <a:lnTo>
                    <a:pt x="524" y="172"/>
                  </a:lnTo>
                  <a:lnTo>
                    <a:pt x="524" y="174"/>
                  </a:lnTo>
                  <a:lnTo>
                    <a:pt x="530" y="174"/>
                  </a:lnTo>
                  <a:lnTo>
                    <a:pt x="530" y="174"/>
                  </a:lnTo>
                  <a:lnTo>
                    <a:pt x="532" y="174"/>
                  </a:lnTo>
                  <a:lnTo>
                    <a:pt x="534" y="174"/>
                  </a:lnTo>
                  <a:lnTo>
                    <a:pt x="534" y="176"/>
                  </a:lnTo>
                  <a:lnTo>
                    <a:pt x="534" y="178"/>
                  </a:lnTo>
                  <a:lnTo>
                    <a:pt x="536" y="178"/>
                  </a:lnTo>
                  <a:lnTo>
                    <a:pt x="536" y="180"/>
                  </a:lnTo>
                  <a:lnTo>
                    <a:pt x="534" y="182"/>
                  </a:lnTo>
                  <a:lnTo>
                    <a:pt x="534" y="182"/>
                  </a:lnTo>
                  <a:lnTo>
                    <a:pt x="536" y="186"/>
                  </a:lnTo>
                  <a:lnTo>
                    <a:pt x="536" y="190"/>
                  </a:lnTo>
                  <a:lnTo>
                    <a:pt x="536" y="192"/>
                  </a:lnTo>
                  <a:lnTo>
                    <a:pt x="532" y="192"/>
                  </a:lnTo>
                  <a:lnTo>
                    <a:pt x="530" y="192"/>
                  </a:lnTo>
                  <a:lnTo>
                    <a:pt x="532" y="194"/>
                  </a:lnTo>
                  <a:lnTo>
                    <a:pt x="534" y="194"/>
                  </a:lnTo>
                  <a:lnTo>
                    <a:pt x="536" y="194"/>
                  </a:lnTo>
                  <a:lnTo>
                    <a:pt x="538" y="194"/>
                  </a:lnTo>
                  <a:lnTo>
                    <a:pt x="536" y="200"/>
                  </a:lnTo>
                  <a:lnTo>
                    <a:pt x="534" y="202"/>
                  </a:lnTo>
                  <a:lnTo>
                    <a:pt x="534" y="206"/>
                  </a:lnTo>
                  <a:lnTo>
                    <a:pt x="536" y="206"/>
                  </a:lnTo>
                  <a:lnTo>
                    <a:pt x="538" y="206"/>
                  </a:lnTo>
                  <a:lnTo>
                    <a:pt x="540" y="204"/>
                  </a:lnTo>
                  <a:lnTo>
                    <a:pt x="540" y="204"/>
                  </a:lnTo>
                  <a:lnTo>
                    <a:pt x="542" y="206"/>
                  </a:lnTo>
                  <a:lnTo>
                    <a:pt x="544" y="208"/>
                  </a:lnTo>
                  <a:lnTo>
                    <a:pt x="546" y="206"/>
                  </a:lnTo>
                  <a:lnTo>
                    <a:pt x="550" y="208"/>
                  </a:lnTo>
                  <a:lnTo>
                    <a:pt x="552" y="210"/>
                  </a:lnTo>
                  <a:lnTo>
                    <a:pt x="552" y="210"/>
                  </a:lnTo>
                  <a:lnTo>
                    <a:pt x="552" y="208"/>
                  </a:lnTo>
                  <a:lnTo>
                    <a:pt x="552" y="208"/>
                  </a:lnTo>
                  <a:lnTo>
                    <a:pt x="556" y="206"/>
                  </a:lnTo>
                  <a:lnTo>
                    <a:pt x="554" y="202"/>
                  </a:lnTo>
                  <a:lnTo>
                    <a:pt x="552" y="200"/>
                  </a:lnTo>
                  <a:lnTo>
                    <a:pt x="552" y="198"/>
                  </a:lnTo>
                  <a:lnTo>
                    <a:pt x="552" y="196"/>
                  </a:lnTo>
                  <a:lnTo>
                    <a:pt x="552" y="194"/>
                  </a:lnTo>
                  <a:lnTo>
                    <a:pt x="554" y="194"/>
                  </a:lnTo>
                  <a:lnTo>
                    <a:pt x="558" y="194"/>
                  </a:lnTo>
                  <a:lnTo>
                    <a:pt x="560" y="194"/>
                  </a:lnTo>
                  <a:lnTo>
                    <a:pt x="562" y="190"/>
                  </a:lnTo>
                  <a:lnTo>
                    <a:pt x="560" y="186"/>
                  </a:lnTo>
                  <a:lnTo>
                    <a:pt x="558" y="184"/>
                  </a:lnTo>
                  <a:lnTo>
                    <a:pt x="558" y="182"/>
                  </a:lnTo>
                  <a:lnTo>
                    <a:pt x="558" y="180"/>
                  </a:lnTo>
                  <a:lnTo>
                    <a:pt x="560" y="176"/>
                  </a:lnTo>
                  <a:lnTo>
                    <a:pt x="562" y="176"/>
                  </a:lnTo>
                  <a:lnTo>
                    <a:pt x="562" y="176"/>
                  </a:lnTo>
                  <a:lnTo>
                    <a:pt x="566" y="176"/>
                  </a:lnTo>
                  <a:lnTo>
                    <a:pt x="564" y="174"/>
                  </a:lnTo>
                  <a:lnTo>
                    <a:pt x="566" y="172"/>
                  </a:lnTo>
                  <a:lnTo>
                    <a:pt x="568" y="170"/>
                  </a:lnTo>
                  <a:lnTo>
                    <a:pt x="574" y="166"/>
                  </a:lnTo>
                  <a:lnTo>
                    <a:pt x="576" y="166"/>
                  </a:lnTo>
                  <a:lnTo>
                    <a:pt x="580" y="168"/>
                  </a:lnTo>
                  <a:lnTo>
                    <a:pt x="578" y="168"/>
                  </a:lnTo>
                  <a:lnTo>
                    <a:pt x="580" y="170"/>
                  </a:lnTo>
                  <a:lnTo>
                    <a:pt x="580" y="172"/>
                  </a:lnTo>
                  <a:lnTo>
                    <a:pt x="576" y="172"/>
                  </a:lnTo>
                  <a:lnTo>
                    <a:pt x="576" y="174"/>
                  </a:lnTo>
                  <a:lnTo>
                    <a:pt x="576" y="176"/>
                  </a:lnTo>
                  <a:lnTo>
                    <a:pt x="574" y="178"/>
                  </a:lnTo>
                  <a:lnTo>
                    <a:pt x="574" y="182"/>
                  </a:lnTo>
                  <a:lnTo>
                    <a:pt x="576" y="182"/>
                  </a:lnTo>
                  <a:lnTo>
                    <a:pt x="576" y="188"/>
                  </a:lnTo>
                  <a:lnTo>
                    <a:pt x="574" y="190"/>
                  </a:lnTo>
                  <a:lnTo>
                    <a:pt x="572" y="190"/>
                  </a:lnTo>
                  <a:lnTo>
                    <a:pt x="570" y="192"/>
                  </a:lnTo>
                  <a:lnTo>
                    <a:pt x="568" y="194"/>
                  </a:lnTo>
                  <a:lnTo>
                    <a:pt x="568" y="194"/>
                  </a:lnTo>
                  <a:lnTo>
                    <a:pt x="568" y="196"/>
                  </a:lnTo>
                  <a:lnTo>
                    <a:pt x="572" y="194"/>
                  </a:lnTo>
                  <a:lnTo>
                    <a:pt x="574" y="194"/>
                  </a:lnTo>
                  <a:lnTo>
                    <a:pt x="574" y="196"/>
                  </a:lnTo>
                  <a:lnTo>
                    <a:pt x="572" y="198"/>
                  </a:lnTo>
                  <a:lnTo>
                    <a:pt x="570" y="200"/>
                  </a:lnTo>
                  <a:lnTo>
                    <a:pt x="566" y="204"/>
                  </a:lnTo>
                  <a:lnTo>
                    <a:pt x="566" y="206"/>
                  </a:lnTo>
                  <a:lnTo>
                    <a:pt x="566" y="208"/>
                  </a:lnTo>
                  <a:lnTo>
                    <a:pt x="568" y="204"/>
                  </a:lnTo>
                  <a:lnTo>
                    <a:pt x="572" y="204"/>
                  </a:lnTo>
                  <a:lnTo>
                    <a:pt x="572" y="202"/>
                  </a:lnTo>
                  <a:lnTo>
                    <a:pt x="574" y="200"/>
                  </a:lnTo>
                  <a:lnTo>
                    <a:pt x="578" y="202"/>
                  </a:lnTo>
                  <a:lnTo>
                    <a:pt x="578" y="206"/>
                  </a:lnTo>
                  <a:lnTo>
                    <a:pt x="576" y="210"/>
                  </a:lnTo>
                  <a:lnTo>
                    <a:pt x="576" y="210"/>
                  </a:lnTo>
                  <a:lnTo>
                    <a:pt x="578" y="208"/>
                  </a:lnTo>
                  <a:lnTo>
                    <a:pt x="580" y="208"/>
                  </a:lnTo>
                  <a:lnTo>
                    <a:pt x="580" y="206"/>
                  </a:lnTo>
                  <a:lnTo>
                    <a:pt x="580" y="206"/>
                  </a:lnTo>
                  <a:lnTo>
                    <a:pt x="582" y="204"/>
                  </a:lnTo>
                  <a:lnTo>
                    <a:pt x="582" y="202"/>
                  </a:lnTo>
                  <a:lnTo>
                    <a:pt x="586" y="198"/>
                  </a:lnTo>
                  <a:lnTo>
                    <a:pt x="588" y="198"/>
                  </a:lnTo>
                  <a:lnTo>
                    <a:pt x="590" y="200"/>
                  </a:lnTo>
                  <a:lnTo>
                    <a:pt x="592" y="204"/>
                  </a:lnTo>
                  <a:lnTo>
                    <a:pt x="594" y="206"/>
                  </a:lnTo>
                  <a:lnTo>
                    <a:pt x="592" y="210"/>
                  </a:lnTo>
                  <a:lnTo>
                    <a:pt x="590" y="216"/>
                  </a:lnTo>
                  <a:lnTo>
                    <a:pt x="586" y="218"/>
                  </a:lnTo>
                  <a:lnTo>
                    <a:pt x="584" y="218"/>
                  </a:lnTo>
                  <a:lnTo>
                    <a:pt x="582" y="218"/>
                  </a:lnTo>
                  <a:lnTo>
                    <a:pt x="582" y="220"/>
                  </a:lnTo>
                  <a:lnTo>
                    <a:pt x="582" y="222"/>
                  </a:lnTo>
                  <a:lnTo>
                    <a:pt x="580" y="226"/>
                  </a:lnTo>
                  <a:lnTo>
                    <a:pt x="578" y="226"/>
                  </a:lnTo>
                  <a:lnTo>
                    <a:pt x="576" y="228"/>
                  </a:lnTo>
                  <a:lnTo>
                    <a:pt x="576" y="230"/>
                  </a:lnTo>
                  <a:lnTo>
                    <a:pt x="574" y="230"/>
                  </a:lnTo>
                  <a:lnTo>
                    <a:pt x="572" y="230"/>
                  </a:lnTo>
                  <a:lnTo>
                    <a:pt x="572" y="232"/>
                  </a:lnTo>
                  <a:lnTo>
                    <a:pt x="572" y="232"/>
                  </a:lnTo>
                  <a:lnTo>
                    <a:pt x="570" y="234"/>
                  </a:lnTo>
                  <a:lnTo>
                    <a:pt x="570" y="232"/>
                  </a:lnTo>
                  <a:lnTo>
                    <a:pt x="566" y="232"/>
                  </a:lnTo>
                  <a:lnTo>
                    <a:pt x="566" y="232"/>
                  </a:lnTo>
                  <a:lnTo>
                    <a:pt x="562" y="234"/>
                  </a:lnTo>
                  <a:lnTo>
                    <a:pt x="558" y="234"/>
                  </a:lnTo>
                  <a:lnTo>
                    <a:pt x="554" y="234"/>
                  </a:lnTo>
                  <a:lnTo>
                    <a:pt x="554" y="232"/>
                  </a:lnTo>
                  <a:lnTo>
                    <a:pt x="556" y="230"/>
                  </a:lnTo>
                  <a:lnTo>
                    <a:pt x="556" y="228"/>
                  </a:lnTo>
                  <a:lnTo>
                    <a:pt x="554" y="228"/>
                  </a:lnTo>
                  <a:lnTo>
                    <a:pt x="552" y="230"/>
                  </a:lnTo>
                  <a:lnTo>
                    <a:pt x="552" y="232"/>
                  </a:lnTo>
                  <a:lnTo>
                    <a:pt x="550" y="232"/>
                  </a:lnTo>
                  <a:lnTo>
                    <a:pt x="546" y="232"/>
                  </a:lnTo>
                  <a:lnTo>
                    <a:pt x="546" y="230"/>
                  </a:lnTo>
                  <a:lnTo>
                    <a:pt x="548" y="228"/>
                  </a:lnTo>
                  <a:lnTo>
                    <a:pt x="546" y="226"/>
                  </a:lnTo>
                  <a:lnTo>
                    <a:pt x="546" y="226"/>
                  </a:lnTo>
                  <a:lnTo>
                    <a:pt x="546" y="228"/>
                  </a:lnTo>
                  <a:lnTo>
                    <a:pt x="544" y="228"/>
                  </a:lnTo>
                  <a:lnTo>
                    <a:pt x="542" y="228"/>
                  </a:lnTo>
                  <a:lnTo>
                    <a:pt x="538" y="230"/>
                  </a:lnTo>
                  <a:lnTo>
                    <a:pt x="536" y="232"/>
                  </a:lnTo>
                  <a:lnTo>
                    <a:pt x="534" y="230"/>
                  </a:lnTo>
                  <a:lnTo>
                    <a:pt x="534" y="230"/>
                  </a:lnTo>
                  <a:lnTo>
                    <a:pt x="530" y="230"/>
                  </a:lnTo>
                  <a:lnTo>
                    <a:pt x="528" y="230"/>
                  </a:lnTo>
                  <a:lnTo>
                    <a:pt x="528" y="230"/>
                  </a:lnTo>
                  <a:lnTo>
                    <a:pt x="526" y="230"/>
                  </a:lnTo>
                  <a:lnTo>
                    <a:pt x="524" y="232"/>
                  </a:lnTo>
                  <a:lnTo>
                    <a:pt x="524" y="234"/>
                  </a:lnTo>
                  <a:lnTo>
                    <a:pt x="522" y="234"/>
                  </a:lnTo>
                  <a:lnTo>
                    <a:pt x="520" y="234"/>
                  </a:lnTo>
                  <a:lnTo>
                    <a:pt x="518" y="236"/>
                  </a:lnTo>
                  <a:lnTo>
                    <a:pt x="516" y="236"/>
                  </a:lnTo>
                  <a:lnTo>
                    <a:pt x="516" y="236"/>
                  </a:lnTo>
                  <a:lnTo>
                    <a:pt x="512" y="238"/>
                  </a:lnTo>
                  <a:lnTo>
                    <a:pt x="510" y="238"/>
                  </a:lnTo>
                  <a:lnTo>
                    <a:pt x="510" y="236"/>
                  </a:lnTo>
                  <a:lnTo>
                    <a:pt x="506" y="236"/>
                  </a:lnTo>
                  <a:lnTo>
                    <a:pt x="504" y="238"/>
                  </a:lnTo>
                  <a:lnTo>
                    <a:pt x="500" y="238"/>
                  </a:lnTo>
                  <a:lnTo>
                    <a:pt x="496" y="236"/>
                  </a:lnTo>
                  <a:lnTo>
                    <a:pt x="492" y="234"/>
                  </a:lnTo>
                  <a:lnTo>
                    <a:pt x="490" y="232"/>
                  </a:lnTo>
                  <a:lnTo>
                    <a:pt x="488" y="230"/>
                  </a:lnTo>
                  <a:close/>
                  <a:moveTo>
                    <a:pt x="342" y="306"/>
                  </a:moveTo>
                  <a:lnTo>
                    <a:pt x="342" y="302"/>
                  </a:lnTo>
                  <a:lnTo>
                    <a:pt x="344" y="298"/>
                  </a:lnTo>
                  <a:lnTo>
                    <a:pt x="344" y="294"/>
                  </a:lnTo>
                  <a:lnTo>
                    <a:pt x="344" y="292"/>
                  </a:lnTo>
                  <a:lnTo>
                    <a:pt x="344" y="288"/>
                  </a:lnTo>
                  <a:lnTo>
                    <a:pt x="344" y="288"/>
                  </a:lnTo>
                  <a:lnTo>
                    <a:pt x="340" y="280"/>
                  </a:lnTo>
                  <a:lnTo>
                    <a:pt x="344" y="282"/>
                  </a:lnTo>
                  <a:lnTo>
                    <a:pt x="344" y="280"/>
                  </a:lnTo>
                  <a:lnTo>
                    <a:pt x="340" y="280"/>
                  </a:lnTo>
                  <a:lnTo>
                    <a:pt x="336" y="278"/>
                  </a:lnTo>
                  <a:lnTo>
                    <a:pt x="336" y="276"/>
                  </a:lnTo>
                  <a:lnTo>
                    <a:pt x="336" y="276"/>
                  </a:lnTo>
                  <a:lnTo>
                    <a:pt x="340" y="274"/>
                  </a:lnTo>
                  <a:lnTo>
                    <a:pt x="344" y="274"/>
                  </a:lnTo>
                  <a:lnTo>
                    <a:pt x="344" y="272"/>
                  </a:lnTo>
                  <a:lnTo>
                    <a:pt x="344" y="272"/>
                  </a:lnTo>
                  <a:lnTo>
                    <a:pt x="346" y="268"/>
                  </a:lnTo>
                  <a:lnTo>
                    <a:pt x="348" y="268"/>
                  </a:lnTo>
                  <a:lnTo>
                    <a:pt x="350" y="266"/>
                  </a:lnTo>
                  <a:lnTo>
                    <a:pt x="354" y="264"/>
                  </a:lnTo>
                  <a:lnTo>
                    <a:pt x="354" y="262"/>
                  </a:lnTo>
                  <a:lnTo>
                    <a:pt x="356" y="262"/>
                  </a:lnTo>
                  <a:lnTo>
                    <a:pt x="358" y="260"/>
                  </a:lnTo>
                  <a:lnTo>
                    <a:pt x="358" y="254"/>
                  </a:lnTo>
                  <a:lnTo>
                    <a:pt x="360" y="256"/>
                  </a:lnTo>
                  <a:lnTo>
                    <a:pt x="366" y="258"/>
                  </a:lnTo>
                  <a:lnTo>
                    <a:pt x="366" y="254"/>
                  </a:lnTo>
                  <a:lnTo>
                    <a:pt x="364" y="250"/>
                  </a:lnTo>
                  <a:lnTo>
                    <a:pt x="366" y="248"/>
                  </a:lnTo>
                  <a:lnTo>
                    <a:pt x="368" y="248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8"/>
                  </a:lnTo>
                  <a:lnTo>
                    <a:pt x="382" y="236"/>
                  </a:lnTo>
                  <a:lnTo>
                    <a:pt x="386" y="232"/>
                  </a:lnTo>
                  <a:lnTo>
                    <a:pt x="388" y="232"/>
                  </a:lnTo>
                  <a:lnTo>
                    <a:pt x="390" y="232"/>
                  </a:lnTo>
                  <a:lnTo>
                    <a:pt x="388" y="228"/>
                  </a:lnTo>
                  <a:lnTo>
                    <a:pt x="388" y="224"/>
                  </a:lnTo>
                  <a:lnTo>
                    <a:pt x="388" y="220"/>
                  </a:lnTo>
                  <a:lnTo>
                    <a:pt x="390" y="218"/>
                  </a:lnTo>
                  <a:lnTo>
                    <a:pt x="388" y="216"/>
                  </a:lnTo>
                  <a:lnTo>
                    <a:pt x="390" y="214"/>
                  </a:lnTo>
                  <a:lnTo>
                    <a:pt x="392" y="214"/>
                  </a:lnTo>
                  <a:lnTo>
                    <a:pt x="394" y="214"/>
                  </a:lnTo>
                  <a:lnTo>
                    <a:pt x="402" y="214"/>
                  </a:lnTo>
                  <a:lnTo>
                    <a:pt x="404" y="214"/>
                  </a:lnTo>
                  <a:lnTo>
                    <a:pt x="412" y="214"/>
                  </a:lnTo>
                  <a:lnTo>
                    <a:pt x="418" y="212"/>
                  </a:lnTo>
                  <a:lnTo>
                    <a:pt x="424" y="214"/>
                  </a:lnTo>
                  <a:lnTo>
                    <a:pt x="424" y="218"/>
                  </a:lnTo>
                  <a:lnTo>
                    <a:pt x="426" y="218"/>
                  </a:lnTo>
                  <a:lnTo>
                    <a:pt x="426" y="220"/>
                  </a:lnTo>
                  <a:lnTo>
                    <a:pt x="434" y="224"/>
                  </a:lnTo>
                  <a:lnTo>
                    <a:pt x="434" y="226"/>
                  </a:lnTo>
                  <a:lnTo>
                    <a:pt x="432" y="228"/>
                  </a:lnTo>
                  <a:lnTo>
                    <a:pt x="434" y="228"/>
                  </a:lnTo>
                  <a:lnTo>
                    <a:pt x="436" y="226"/>
                  </a:lnTo>
                  <a:lnTo>
                    <a:pt x="440" y="228"/>
                  </a:lnTo>
                  <a:lnTo>
                    <a:pt x="438" y="232"/>
                  </a:lnTo>
                  <a:lnTo>
                    <a:pt x="434" y="234"/>
                  </a:lnTo>
                  <a:lnTo>
                    <a:pt x="434" y="236"/>
                  </a:lnTo>
                  <a:lnTo>
                    <a:pt x="440" y="232"/>
                  </a:lnTo>
                  <a:lnTo>
                    <a:pt x="440" y="230"/>
                  </a:lnTo>
                  <a:lnTo>
                    <a:pt x="442" y="228"/>
                  </a:lnTo>
                  <a:lnTo>
                    <a:pt x="444" y="228"/>
                  </a:lnTo>
                  <a:lnTo>
                    <a:pt x="448" y="228"/>
                  </a:lnTo>
                  <a:lnTo>
                    <a:pt x="450" y="228"/>
                  </a:lnTo>
                  <a:lnTo>
                    <a:pt x="450" y="230"/>
                  </a:lnTo>
                  <a:lnTo>
                    <a:pt x="454" y="236"/>
                  </a:lnTo>
                  <a:lnTo>
                    <a:pt x="456" y="242"/>
                  </a:lnTo>
                  <a:lnTo>
                    <a:pt x="454" y="244"/>
                  </a:lnTo>
                  <a:lnTo>
                    <a:pt x="456" y="248"/>
                  </a:lnTo>
                  <a:lnTo>
                    <a:pt x="456" y="252"/>
                  </a:lnTo>
                  <a:lnTo>
                    <a:pt x="454" y="252"/>
                  </a:lnTo>
                  <a:lnTo>
                    <a:pt x="456" y="254"/>
                  </a:lnTo>
                  <a:lnTo>
                    <a:pt x="456" y="256"/>
                  </a:lnTo>
                  <a:lnTo>
                    <a:pt x="456" y="260"/>
                  </a:lnTo>
                  <a:lnTo>
                    <a:pt x="454" y="262"/>
                  </a:lnTo>
                  <a:lnTo>
                    <a:pt x="450" y="262"/>
                  </a:lnTo>
                  <a:lnTo>
                    <a:pt x="448" y="264"/>
                  </a:lnTo>
                  <a:lnTo>
                    <a:pt x="442" y="264"/>
                  </a:lnTo>
                  <a:lnTo>
                    <a:pt x="440" y="264"/>
                  </a:lnTo>
                  <a:lnTo>
                    <a:pt x="432" y="268"/>
                  </a:lnTo>
                  <a:lnTo>
                    <a:pt x="428" y="268"/>
                  </a:lnTo>
                  <a:lnTo>
                    <a:pt x="422" y="270"/>
                  </a:lnTo>
                  <a:lnTo>
                    <a:pt x="420" y="270"/>
                  </a:lnTo>
                  <a:lnTo>
                    <a:pt x="418" y="272"/>
                  </a:lnTo>
                  <a:lnTo>
                    <a:pt x="414" y="272"/>
                  </a:lnTo>
                  <a:lnTo>
                    <a:pt x="412" y="274"/>
                  </a:lnTo>
                  <a:lnTo>
                    <a:pt x="412" y="272"/>
                  </a:lnTo>
                  <a:lnTo>
                    <a:pt x="410" y="274"/>
                  </a:lnTo>
                  <a:lnTo>
                    <a:pt x="406" y="274"/>
                  </a:lnTo>
                  <a:lnTo>
                    <a:pt x="404" y="276"/>
                  </a:lnTo>
                  <a:lnTo>
                    <a:pt x="402" y="280"/>
                  </a:lnTo>
                  <a:lnTo>
                    <a:pt x="400" y="280"/>
                  </a:lnTo>
                  <a:lnTo>
                    <a:pt x="400" y="282"/>
                  </a:lnTo>
                  <a:lnTo>
                    <a:pt x="396" y="284"/>
                  </a:lnTo>
                  <a:lnTo>
                    <a:pt x="394" y="286"/>
                  </a:lnTo>
                  <a:lnTo>
                    <a:pt x="390" y="286"/>
                  </a:lnTo>
                  <a:lnTo>
                    <a:pt x="388" y="282"/>
                  </a:lnTo>
                  <a:lnTo>
                    <a:pt x="386" y="286"/>
                  </a:lnTo>
                  <a:lnTo>
                    <a:pt x="386" y="288"/>
                  </a:lnTo>
                  <a:lnTo>
                    <a:pt x="384" y="288"/>
                  </a:lnTo>
                  <a:lnTo>
                    <a:pt x="380" y="292"/>
                  </a:lnTo>
                  <a:lnTo>
                    <a:pt x="380" y="294"/>
                  </a:lnTo>
                  <a:lnTo>
                    <a:pt x="378" y="298"/>
                  </a:lnTo>
                  <a:lnTo>
                    <a:pt x="378" y="300"/>
                  </a:lnTo>
                  <a:lnTo>
                    <a:pt x="374" y="302"/>
                  </a:lnTo>
                  <a:lnTo>
                    <a:pt x="372" y="304"/>
                  </a:lnTo>
                  <a:lnTo>
                    <a:pt x="368" y="304"/>
                  </a:lnTo>
                  <a:lnTo>
                    <a:pt x="364" y="306"/>
                  </a:lnTo>
                  <a:lnTo>
                    <a:pt x="364" y="306"/>
                  </a:lnTo>
                  <a:lnTo>
                    <a:pt x="362" y="304"/>
                  </a:lnTo>
                  <a:lnTo>
                    <a:pt x="364" y="302"/>
                  </a:lnTo>
                  <a:lnTo>
                    <a:pt x="364" y="300"/>
                  </a:lnTo>
                  <a:lnTo>
                    <a:pt x="362" y="298"/>
                  </a:lnTo>
                  <a:lnTo>
                    <a:pt x="360" y="300"/>
                  </a:lnTo>
                  <a:lnTo>
                    <a:pt x="360" y="302"/>
                  </a:lnTo>
                  <a:lnTo>
                    <a:pt x="358" y="302"/>
                  </a:lnTo>
                  <a:lnTo>
                    <a:pt x="354" y="306"/>
                  </a:lnTo>
                  <a:lnTo>
                    <a:pt x="352" y="306"/>
                  </a:lnTo>
                  <a:lnTo>
                    <a:pt x="350" y="306"/>
                  </a:lnTo>
                  <a:lnTo>
                    <a:pt x="346" y="306"/>
                  </a:lnTo>
                  <a:lnTo>
                    <a:pt x="344" y="308"/>
                  </a:lnTo>
                  <a:lnTo>
                    <a:pt x="344" y="308"/>
                  </a:lnTo>
                  <a:lnTo>
                    <a:pt x="342" y="308"/>
                  </a:lnTo>
                  <a:lnTo>
                    <a:pt x="342" y="306"/>
                  </a:lnTo>
                  <a:close/>
                  <a:moveTo>
                    <a:pt x="656" y="270"/>
                  </a:moveTo>
                  <a:lnTo>
                    <a:pt x="656" y="270"/>
                  </a:lnTo>
                  <a:lnTo>
                    <a:pt x="656" y="272"/>
                  </a:lnTo>
                  <a:lnTo>
                    <a:pt x="656" y="274"/>
                  </a:lnTo>
                  <a:lnTo>
                    <a:pt x="656" y="274"/>
                  </a:lnTo>
                  <a:lnTo>
                    <a:pt x="654" y="274"/>
                  </a:lnTo>
                  <a:lnTo>
                    <a:pt x="654" y="272"/>
                  </a:lnTo>
                  <a:lnTo>
                    <a:pt x="656" y="270"/>
                  </a:lnTo>
                  <a:close/>
                  <a:moveTo>
                    <a:pt x="630" y="270"/>
                  </a:moveTo>
                  <a:lnTo>
                    <a:pt x="632" y="268"/>
                  </a:lnTo>
                  <a:lnTo>
                    <a:pt x="636" y="266"/>
                  </a:lnTo>
                  <a:lnTo>
                    <a:pt x="636" y="268"/>
                  </a:lnTo>
                  <a:lnTo>
                    <a:pt x="636" y="268"/>
                  </a:lnTo>
                  <a:lnTo>
                    <a:pt x="634" y="268"/>
                  </a:lnTo>
                  <a:lnTo>
                    <a:pt x="632" y="270"/>
                  </a:lnTo>
                  <a:lnTo>
                    <a:pt x="630" y="270"/>
                  </a:lnTo>
                  <a:close/>
                  <a:moveTo>
                    <a:pt x="608" y="284"/>
                  </a:moveTo>
                  <a:lnTo>
                    <a:pt x="608" y="286"/>
                  </a:lnTo>
                  <a:lnTo>
                    <a:pt x="612" y="286"/>
                  </a:lnTo>
                  <a:lnTo>
                    <a:pt x="614" y="288"/>
                  </a:lnTo>
                  <a:lnTo>
                    <a:pt x="616" y="288"/>
                  </a:lnTo>
                  <a:lnTo>
                    <a:pt x="618" y="288"/>
                  </a:lnTo>
                  <a:lnTo>
                    <a:pt x="622" y="286"/>
                  </a:lnTo>
                  <a:lnTo>
                    <a:pt x="622" y="288"/>
                  </a:lnTo>
                  <a:lnTo>
                    <a:pt x="624" y="286"/>
                  </a:lnTo>
                  <a:lnTo>
                    <a:pt x="626" y="284"/>
                  </a:lnTo>
                  <a:lnTo>
                    <a:pt x="628" y="286"/>
                  </a:lnTo>
                  <a:lnTo>
                    <a:pt x="628" y="284"/>
                  </a:lnTo>
                  <a:lnTo>
                    <a:pt x="626" y="280"/>
                  </a:lnTo>
                  <a:lnTo>
                    <a:pt x="624" y="282"/>
                  </a:lnTo>
                  <a:lnTo>
                    <a:pt x="620" y="282"/>
                  </a:lnTo>
                  <a:lnTo>
                    <a:pt x="620" y="282"/>
                  </a:lnTo>
                  <a:lnTo>
                    <a:pt x="616" y="284"/>
                  </a:lnTo>
                  <a:lnTo>
                    <a:pt x="614" y="282"/>
                  </a:lnTo>
                  <a:lnTo>
                    <a:pt x="612" y="284"/>
                  </a:lnTo>
                  <a:lnTo>
                    <a:pt x="608" y="284"/>
                  </a:lnTo>
                  <a:lnTo>
                    <a:pt x="608" y="284"/>
                  </a:lnTo>
                  <a:close/>
                  <a:moveTo>
                    <a:pt x="594" y="370"/>
                  </a:moveTo>
                  <a:lnTo>
                    <a:pt x="594" y="368"/>
                  </a:lnTo>
                  <a:lnTo>
                    <a:pt x="594" y="366"/>
                  </a:lnTo>
                  <a:lnTo>
                    <a:pt x="594" y="366"/>
                  </a:lnTo>
                  <a:lnTo>
                    <a:pt x="594" y="370"/>
                  </a:lnTo>
                  <a:lnTo>
                    <a:pt x="594" y="370"/>
                  </a:lnTo>
                  <a:close/>
                  <a:moveTo>
                    <a:pt x="580" y="366"/>
                  </a:moveTo>
                  <a:lnTo>
                    <a:pt x="578" y="366"/>
                  </a:lnTo>
                  <a:lnTo>
                    <a:pt x="578" y="364"/>
                  </a:lnTo>
                  <a:lnTo>
                    <a:pt x="576" y="362"/>
                  </a:lnTo>
                  <a:lnTo>
                    <a:pt x="574" y="364"/>
                  </a:lnTo>
                  <a:lnTo>
                    <a:pt x="574" y="362"/>
                  </a:lnTo>
                  <a:lnTo>
                    <a:pt x="574" y="360"/>
                  </a:lnTo>
                  <a:lnTo>
                    <a:pt x="574" y="356"/>
                  </a:lnTo>
                  <a:lnTo>
                    <a:pt x="572" y="356"/>
                  </a:lnTo>
                  <a:lnTo>
                    <a:pt x="574" y="352"/>
                  </a:lnTo>
                  <a:lnTo>
                    <a:pt x="574" y="348"/>
                  </a:lnTo>
                  <a:lnTo>
                    <a:pt x="574" y="348"/>
                  </a:lnTo>
                  <a:lnTo>
                    <a:pt x="572" y="346"/>
                  </a:lnTo>
                  <a:lnTo>
                    <a:pt x="572" y="344"/>
                  </a:lnTo>
                  <a:lnTo>
                    <a:pt x="572" y="342"/>
                  </a:lnTo>
                  <a:lnTo>
                    <a:pt x="570" y="340"/>
                  </a:lnTo>
                  <a:lnTo>
                    <a:pt x="570" y="336"/>
                  </a:lnTo>
                  <a:lnTo>
                    <a:pt x="568" y="334"/>
                  </a:lnTo>
                  <a:lnTo>
                    <a:pt x="566" y="334"/>
                  </a:lnTo>
                  <a:lnTo>
                    <a:pt x="566" y="332"/>
                  </a:lnTo>
                  <a:lnTo>
                    <a:pt x="566" y="328"/>
                  </a:lnTo>
                  <a:lnTo>
                    <a:pt x="566" y="328"/>
                  </a:lnTo>
                  <a:lnTo>
                    <a:pt x="564" y="330"/>
                  </a:lnTo>
                  <a:lnTo>
                    <a:pt x="562" y="328"/>
                  </a:lnTo>
                  <a:lnTo>
                    <a:pt x="560" y="328"/>
                  </a:lnTo>
                  <a:lnTo>
                    <a:pt x="560" y="328"/>
                  </a:lnTo>
                  <a:lnTo>
                    <a:pt x="558" y="326"/>
                  </a:lnTo>
                  <a:lnTo>
                    <a:pt x="562" y="324"/>
                  </a:lnTo>
                  <a:lnTo>
                    <a:pt x="562" y="320"/>
                  </a:lnTo>
                  <a:lnTo>
                    <a:pt x="560" y="318"/>
                  </a:lnTo>
                  <a:lnTo>
                    <a:pt x="562" y="318"/>
                  </a:lnTo>
                  <a:lnTo>
                    <a:pt x="562" y="314"/>
                  </a:lnTo>
                  <a:lnTo>
                    <a:pt x="560" y="312"/>
                  </a:lnTo>
                  <a:lnTo>
                    <a:pt x="564" y="308"/>
                  </a:lnTo>
                  <a:lnTo>
                    <a:pt x="566" y="306"/>
                  </a:lnTo>
                  <a:lnTo>
                    <a:pt x="566" y="306"/>
                  </a:lnTo>
                  <a:lnTo>
                    <a:pt x="568" y="304"/>
                  </a:lnTo>
                  <a:lnTo>
                    <a:pt x="568" y="306"/>
                  </a:lnTo>
                  <a:lnTo>
                    <a:pt x="572" y="304"/>
                  </a:lnTo>
                  <a:lnTo>
                    <a:pt x="574" y="306"/>
                  </a:lnTo>
                  <a:lnTo>
                    <a:pt x="576" y="308"/>
                  </a:lnTo>
                  <a:lnTo>
                    <a:pt x="574" y="308"/>
                  </a:lnTo>
                  <a:lnTo>
                    <a:pt x="574" y="308"/>
                  </a:lnTo>
                  <a:lnTo>
                    <a:pt x="574" y="310"/>
                  </a:lnTo>
                  <a:lnTo>
                    <a:pt x="576" y="310"/>
                  </a:lnTo>
                  <a:lnTo>
                    <a:pt x="576" y="312"/>
                  </a:lnTo>
                  <a:lnTo>
                    <a:pt x="576" y="314"/>
                  </a:lnTo>
                  <a:lnTo>
                    <a:pt x="580" y="316"/>
                  </a:lnTo>
                  <a:lnTo>
                    <a:pt x="580" y="320"/>
                  </a:lnTo>
                  <a:lnTo>
                    <a:pt x="580" y="322"/>
                  </a:lnTo>
                  <a:lnTo>
                    <a:pt x="582" y="322"/>
                  </a:lnTo>
                  <a:lnTo>
                    <a:pt x="584" y="320"/>
                  </a:lnTo>
                  <a:lnTo>
                    <a:pt x="584" y="318"/>
                  </a:lnTo>
                  <a:lnTo>
                    <a:pt x="584" y="318"/>
                  </a:lnTo>
                  <a:lnTo>
                    <a:pt x="586" y="314"/>
                  </a:lnTo>
                  <a:lnTo>
                    <a:pt x="586" y="314"/>
                  </a:lnTo>
                  <a:lnTo>
                    <a:pt x="588" y="312"/>
                  </a:lnTo>
                  <a:lnTo>
                    <a:pt x="588" y="310"/>
                  </a:lnTo>
                  <a:lnTo>
                    <a:pt x="588" y="308"/>
                  </a:lnTo>
                  <a:lnTo>
                    <a:pt x="588" y="306"/>
                  </a:lnTo>
                  <a:lnTo>
                    <a:pt x="590" y="306"/>
                  </a:lnTo>
                  <a:lnTo>
                    <a:pt x="592" y="306"/>
                  </a:lnTo>
                  <a:lnTo>
                    <a:pt x="592" y="310"/>
                  </a:lnTo>
                  <a:lnTo>
                    <a:pt x="594" y="310"/>
                  </a:lnTo>
                  <a:lnTo>
                    <a:pt x="594" y="308"/>
                  </a:lnTo>
                  <a:lnTo>
                    <a:pt x="592" y="304"/>
                  </a:lnTo>
                  <a:lnTo>
                    <a:pt x="592" y="302"/>
                  </a:lnTo>
                  <a:lnTo>
                    <a:pt x="592" y="302"/>
                  </a:lnTo>
                  <a:lnTo>
                    <a:pt x="590" y="304"/>
                  </a:lnTo>
                  <a:lnTo>
                    <a:pt x="588" y="306"/>
                  </a:lnTo>
                  <a:lnTo>
                    <a:pt x="586" y="302"/>
                  </a:lnTo>
                  <a:lnTo>
                    <a:pt x="586" y="300"/>
                  </a:lnTo>
                  <a:lnTo>
                    <a:pt x="584" y="298"/>
                  </a:lnTo>
                  <a:lnTo>
                    <a:pt x="584" y="294"/>
                  </a:lnTo>
                  <a:lnTo>
                    <a:pt x="584" y="294"/>
                  </a:lnTo>
                  <a:lnTo>
                    <a:pt x="586" y="294"/>
                  </a:lnTo>
                  <a:lnTo>
                    <a:pt x="588" y="292"/>
                  </a:lnTo>
                  <a:lnTo>
                    <a:pt x="588" y="294"/>
                  </a:lnTo>
                  <a:lnTo>
                    <a:pt x="590" y="294"/>
                  </a:lnTo>
                  <a:lnTo>
                    <a:pt x="590" y="300"/>
                  </a:lnTo>
                  <a:lnTo>
                    <a:pt x="592" y="300"/>
                  </a:lnTo>
                  <a:lnTo>
                    <a:pt x="592" y="298"/>
                  </a:lnTo>
                  <a:lnTo>
                    <a:pt x="594" y="296"/>
                  </a:lnTo>
                  <a:lnTo>
                    <a:pt x="592" y="294"/>
                  </a:lnTo>
                  <a:lnTo>
                    <a:pt x="592" y="292"/>
                  </a:lnTo>
                  <a:lnTo>
                    <a:pt x="590" y="290"/>
                  </a:lnTo>
                  <a:lnTo>
                    <a:pt x="590" y="288"/>
                  </a:lnTo>
                  <a:lnTo>
                    <a:pt x="592" y="288"/>
                  </a:lnTo>
                  <a:lnTo>
                    <a:pt x="592" y="284"/>
                  </a:lnTo>
                  <a:lnTo>
                    <a:pt x="594" y="284"/>
                  </a:lnTo>
                  <a:lnTo>
                    <a:pt x="596" y="284"/>
                  </a:lnTo>
                  <a:lnTo>
                    <a:pt x="596" y="284"/>
                  </a:lnTo>
                  <a:lnTo>
                    <a:pt x="598" y="288"/>
                  </a:lnTo>
                  <a:lnTo>
                    <a:pt x="600" y="288"/>
                  </a:lnTo>
                  <a:lnTo>
                    <a:pt x="602" y="286"/>
                  </a:lnTo>
                  <a:lnTo>
                    <a:pt x="600" y="286"/>
                  </a:lnTo>
                  <a:lnTo>
                    <a:pt x="600" y="284"/>
                  </a:lnTo>
                  <a:lnTo>
                    <a:pt x="600" y="284"/>
                  </a:lnTo>
                  <a:lnTo>
                    <a:pt x="602" y="282"/>
                  </a:lnTo>
                  <a:lnTo>
                    <a:pt x="606" y="282"/>
                  </a:lnTo>
                  <a:lnTo>
                    <a:pt x="606" y="284"/>
                  </a:lnTo>
                  <a:lnTo>
                    <a:pt x="604" y="284"/>
                  </a:lnTo>
                  <a:lnTo>
                    <a:pt x="604" y="286"/>
                  </a:lnTo>
                  <a:lnTo>
                    <a:pt x="606" y="288"/>
                  </a:lnTo>
                  <a:lnTo>
                    <a:pt x="608" y="290"/>
                  </a:lnTo>
                  <a:lnTo>
                    <a:pt x="610" y="288"/>
                  </a:lnTo>
                  <a:lnTo>
                    <a:pt x="612" y="290"/>
                  </a:lnTo>
                  <a:lnTo>
                    <a:pt x="616" y="290"/>
                  </a:lnTo>
                  <a:lnTo>
                    <a:pt x="616" y="290"/>
                  </a:lnTo>
                  <a:lnTo>
                    <a:pt x="618" y="290"/>
                  </a:lnTo>
                  <a:lnTo>
                    <a:pt x="624" y="290"/>
                  </a:lnTo>
                  <a:lnTo>
                    <a:pt x="626" y="292"/>
                  </a:lnTo>
                  <a:lnTo>
                    <a:pt x="628" y="292"/>
                  </a:lnTo>
                  <a:lnTo>
                    <a:pt x="628" y="294"/>
                  </a:lnTo>
                  <a:lnTo>
                    <a:pt x="628" y="294"/>
                  </a:lnTo>
                  <a:lnTo>
                    <a:pt x="628" y="296"/>
                  </a:lnTo>
                  <a:lnTo>
                    <a:pt x="628" y="298"/>
                  </a:lnTo>
                  <a:lnTo>
                    <a:pt x="624" y="300"/>
                  </a:lnTo>
                  <a:lnTo>
                    <a:pt x="622" y="300"/>
                  </a:lnTo>
                  <a:lnTo>
                    <a:pt x="622" y="298"/>
                  </a:lnTo>
                  <a:lnTo>
                    <a:pt x="622" y="300"/>
                  </a:lnTo>
                  <a:lnTo>
                    <a:pt x="620" y="300"/>
                  </a:lnTo>
                  <a:lnTo>
                    <a:pt x="620" y="302"/>
                  </a:lnTo>
                  <a:lnTo>
                    <a:pt x="622" y="302"/>
                  </a:lnTo>
                  <a:lnTo>
                    <a:pt x="622" y="304"/>
                  </a:lnTo>
                  <a:lnTo>
                    <a:pt x="622" y="308"/>
                  </a:lnTo>
                  <a:lnTo>
                    <a:pt x="620" y="308"/>
                  </a:lnTo>
                  <a:lnTo>
                    <a:pt x="620" y="308"/>
                  </a:lnTo>
                  <a:lnTo>
                    <a:pt x="618" y="308"/>
                  </a:lnTo>
                  <a:lnTo>
                    <a:pt x="614" y="308"/>
                  </a:lnTo>
                  <a:lnTo>
                    <a:pt x="614" y="308"/>
                  </a:lnTo>
                  <a:lnTo>
                    <a:pt x="608" y="310"/>
                  </a:lnTo>
                  <a:lnTo>
                    <a:pt x="606" y="312"/>
                  </a:lnTo>
                  <a:lnTo>
                    <a:pt x="604" y="312"/>
                  </a:lnTo>
                  <a:lnTo>
                    <a:pt x="602" y="316"/>
                  </a:lnTo>
                  <a:lnTo>
                    <a:pt x="602" y="316"/>
                  </a:lnTo>
                  <a:lnTo>
                    <a:pt x="604" y="316"/>
                  </a:lnTo>
                  <a:lnTo>
                    <a:pt x="606" y="316"/>
                  </a:lnTo>
                  <a:lnTo>
                    <a:pt x="608" y="314"/>
                  </a:lnTo>
                  <a:lnTo>
                    <a:pt x="610" y="314"/>
                  </a:lnTo>
                  <a:lnTo>
                    <a:pt x="614" y="316"/>
                  </a:lnTo>
                  <a:lnTo>
                    <a:pt x="614" y="320"/>
                  </a:lnTo>
                  <a:lnTo>
                    <a:pt x="614" y="320"/>
                  </a:lnTo>
                  <a:lnTo>
                    <a:pt x="612" y="320"/>
                  </a:lnTo>
                  <a:lnTo>
                    <a:pt x="614" y="322"/>
                  </a:lnTo>
                  <a:lnTo>
                    <a:pt x="614" y="322"/>
                  </a:lnTo>
                  <a:lnTo>
                    <a:pt x="614" y="326"/>
                  </a:lnTo>
                  <a:lnTo>
                    <a:pt x="612" y="326"/>
                  </a:lnTo>
                  <a:lnTo>
                    <a:pt x="612" y="328"/>
                  </a:lnTo>
                  <a:lnTo>
                    <a:pt x="612" y="330"/>
                  </a:lnTo>
                  <a:lnTo>
                    <a:pt x="614" y="328"/>
                  </a:lnTo>
                  <a:lnTo>
                    <a:pt x="616" y="326"/>
                  </a:lnTo>
                  <a:lnTo>
                    <a:pt x="618" y="326"/>
                  </a:lnTo>
                  <a:lnTo>
                    <a:pt x="620" y="326"/>
                  </a:lnTo>
                  <a:lnTo>
                    <a:pt x="618" y="328"/>
                  </a:lnTo>
                  <a:lnTo>
                    <a:pt x="618" y="330"/>
                  </a:lnTo>
                  <a:lnTo>
                    <a:pt x="616" y="334"/>
                  </a:lnTo>
                  <a:lnTo>
                    <a:pt x="616" y="336"/>
                  </a:lnTo>
                  <a:lnTo>
                    <a:pt x="612" y="338"/>
                  </a:lnTo>
                  <a:lnTo>
                    <a:pt x="610" y="338"/>
                  </a:lnTo>
                  <a:lnTo>
                    <a:pt x="610" y="340"/>
                  </a:lnTo>
                  <a:lnTo>
                    <a:pt x="610" y="342"/>
                  </a:lnTo>
                  <a:lnTo>
                    <a:pt x="610" y="344"/>
                  </a:lnTo>
                  <a:lnTo>
                    <a:pt x="608" y="344"/>
                  </a:lnTo>
                  <a:lnTo>
                    <a:pt x="608" y="344"/>
                  </a:lnTo>
                  <a:lnTo>
                    <a:pt x="606" y="344"/>
                  </a:lnTo>
                  <a:lnTo>
                    <a:pt x="606" y="346"/>
                  </a:lnTo>
                  <a:lnTo>
                    <a:pt x="610" y="348"/>
                  </a:lnTo>
                  <a:lnTo>
                    <a:pt x="608" y="350"/>
                  </a:lnTo>
                  <a:lnTo>
                    <a:pt x="606" y="350"/>
                  </a:lnTo>
                  <a:lnTo>
                    <a:pt x="608" y="352"/>
                  </a:lnTo>
                  <a:lnTo>
                    <a:pt x="606" y="354"/>
                  </a:lnTo>
                  <a:lnTo>
                    <a:pt x="604" y="352"/>
                  </a:lnTo>
                  <a:lnTo>
                    <a:pt x="602" y="354"/>
                  </a:lnTo>
                  <a:lnTo>
                    <a:pt x="600" y="354"/>
                  </a:lnTo>
                  <a:lnTo>
                    <a:pt x="598" y="356"/>
                  </a:lnTo>
                  <a:lnTo>
                    <a:pt x="598" y="356"/>
                  </a:lnTo>
                  <a:lnTo>
                    <a:pt x="594" y="358"/>
                  </a:lnTo>
                  <a:lnTo>
                    <a:pt x="592" y="356"/>
                  </a:lnTo>
                  <a:lnTo>
                    <a:pt x="588" y="358"/>
                  </a:lnTo>
                  <a:lnTo>
                    <a:pt x="588" y="356"/>
                  </a:lnTo>
                  <a:lnTo>
                    <a:pt x="586" y="352"/>
                  </a:lnTo>
                  <a:lnTo>
                    <a:pt x="588" y="350"/>
                  </a:lnTo>
                  <a:lnTo>
                    <a:pt x="588" y="348"/>
                  </a:lnTo>
                  <a:lnTo>
                    <a:pt x="584" y="350"/>
                  </a:lnTo>
                  <a:lnTo>
                    <a:pt x="584" y="354"/>
                  </a:lnTo>
                  <a:lnTo>
                    <a:pt x="586" y="358"/>
                  </a:lnTo>
                  <a:lnTo>
                    <a:pt x="588" y="360"/>
                  </a:lnTo>
                  <a:lnTo>
                    <a:pt x="586" y="362"/>
                  </a:lnTo>
                  <a:lnTo>
                    <a:pt x="584" y="364"/>
                  </a:lnTo>
                  <a:lnTo>
                    <a:pt x="582" y="366"/>
                  </a:lnTo>
                  <a:lnTo>
                    <a:pt x="580" y="366"/>
                  </a:lnTo>
                  <a:lnTo>
                    <a:pt x="580" y="366"/>
                  </a:lnTo>
                  <a:close/>
                  <a:moveTo>
                    <a:pt x="620" y="310"/>
                  </a:moveTo>
                  <a:lnTo>
                    <a:pt x="620" y="310"/>
                  </a:lnTo>
                  <a:lnTo>
                    <a:pt x="622" y="310"/>
                  </a:lnTo>
                  <a:lnTo>
                    <a:pt x="622" y="310"/>
                  </a:lnTo>
                  <a:lnTo>
                    <a:pt x="620" y="310"/>
                  </a:lnTo>
                  <a:close/>
                  <a:moveTo>
                    <a:pt x="618" y="320"/>
                  </a:moveTo>
                  <a:lnTo>
                    <a:pt x="620" y="320"/>
                  </a:lnTo>
                  <a:lnTo>
                    <a:pt x="622" y="316"/>
                  </a:lnTo>
                  <a:lnTo>
                    <a:pt x="622" y="314"/>
                  </a:lnTo>
                  <a:lnTo>
                    <a:pt x="622" y="314"/>
                  </a:lnTo>
                  <a:lnTo>
                    <a:pt x="620" y="312"/>
                  </a:lnTo>
                  <a:lnTo>
                    <a:pt x="620" y="312"/>
                  </a:lnTo>
                  <a:lnTo>
                    <a:pt x="618" y="314"/>
                  </a:lnTo>
                  <a:lnTo>
                    <a:pt x="616" y="316"/>
                  </a:lnTo>
                  <a:lnTo>
                    <a:pt x="618" y="318"/>
                  </a:lnTo>
                  <a:lnTo>
                    <a:pt x="618" y="320"/>
                  </a:lnTo>
                  <a:close/>
                  <a:moveTo>
                    <a:pt x="616" y="324"/>
                  </a:moveTo>
                  <a:lnTo>
                    <a:pt x="618" y="324"/>
                  </a:lnTo>
                  <a:lnTo>
                    <a:pt x="620" y="322"/>
                  </a:lnTo>
                  <a:lnTo>
                    <a:pt x="618" y="322"/>
                  </a:lnTo>
                  <a:lnTo>
                    <a:pt x="616" y="322"/>
                  </a:lnTo>
                  <a:lnTo>
                    <a:pt x="616" y="324"/>
                  </a:lnTo>
                  <a:lnTo>
                    <a:pt x="616" y="324"/>
                  </a:lnTo>
                  <a:close/>
                  <a:moveTo>
                    <a:pt x="524" y="272"/>
                  </a:moveTo>
                  <a:lnTo>
                    <a:pt x="524" y="274"/>
                  </a:lnTo>
                  <a:lnTo>
                    <a:pt x="524" y="274"/>
                  </a:lnTo>
                  <a:lnTo>
                    <a:pt x="526" y="274"/>
                  </a:lnTo>
                  <a:lnTo>
                    <a:pt x="528" y="274"/>
                  </a:lnTo>
                  <a:lnTo>
                    <a:pt x="528" y="274"/>
                  </a:lnTo>
                  <a:lnTo>
                    <a:pt x="526" y="272"/>
                  </a:lnTo>
                  <a:lnTo>
                    <a:pt x="524" y="272"/>
                  </a:lnTo>
                  <a:lnTo>
                    <a:pt x="524" y="272"/>
                  </a:lnTo>
                  <a:close/>
                  <a:moveTo>
                    <a:pt x="538" y="302"/>
                  </a:moveTo>
                  <a:lnTo>
                    <a:pt x="538" y="302"/>
                  </a:lnTo>
                  <a:lnTo>
                    <a:pt x="538" y="296"/>
                  </a:lnTo>
                  <a:lnTo>
                    <a:pt x="536" y="294"/>
                  </a:lnTo>
                  <a:lnTo>
                    <a:pt x="536" y="292"/>
                  </a:lnTo>
                  <a:lnTo>
                    <a:pt x="536" y="290"/>
                  </a:lnTo>
                  <a:lnTo>
                    <a:pt x="536" y="288"/>
                  </a:lnTo>
                  <a:lnTo>
                    <a:pt x="536" y="284"/>
                  </a:lnTo>
                  <a:lnTo>
                    <a:pt x="534" y="282"/>
                  </a:lnTo>
                  <a:lnTo>
                    <a:pt x="532" y="280"/>
                  </a:lnTo>
                  <a:lnTo>
                    <a:pt x="532" y="278"/>
                  </a:lnTo>
                  <a:lnTo>
                    <a:pt x="536" y="276"/>
                  </a:lnTo>
                  <a:lnTo>
                    <a:pt x="538" y="274"/>
                  </a:lnTo>
                  <a:lnTo>
                    <a:pt x="540" y="272"/>
                  </a:lnTo>
                  <a:lnTo>
                    <a:pt x="542" y="272"/>
                  </a:lnTo>
                  <a:lnTo>
                    <a:pt x="544" y="274"/>
                  </a:lnTo>
                  <a:lnTo>
                    <a:pt x="546" y="274"/>
                  </a:lnTo>
                  <a:lnTo>
                    <a:pt x="548" y="274"/>
                  </a:lnTo>
                  <a:lnTo>
                    <a:pt x="550" y="274"/>
                  </a:lnTo>
                  <a:lnTo>
                    <a:pt x="552" y="276"/>
                  </a:lnTo>
                  <a:lnTo>
                    <a:pt x="554" y="274"/>
                  </a:lnTo>
                  <a:lnTo>
                    <a:pt x="556" y="276"/>
                  </a:lnTo>
                  <a:lnTo>
                    <a:pt x="558" y="278"/>
                  </a:lnTo>
                  <a:lnTo>
                    <a:pt x="558" y="280"/>
                  </a:lnTo>
                  <a:lnTo>
                    <a:pt x="556" y="280"/>
                  </a:lnTo>
                  <a:lnTo>
                    <a:pt x="558" y="284"/>
                  </a:lnTo>
                  <a:lnTo>
                    <a:pt x="558" y="286"/>
                  </a:lnTo>
                  <a:lnTo>
                    <a:pt x="558" y="286"/>
                  </a:lnTo>
                  <a:lnTo>
                    <a:pt x="558" y="288"/>
                  </a:lnTo>
                  <a:lnTo>
                    <a:pt x="554" y="290"/>
                  </a:lnTo>
                  <a:lnTo>
                    <a:pt x="552" y="290"/>
                  </a:lnTo>
                  <a:lnTo>
                    <a:pt x="550" y="294"/>
                  </a:lnTo>
                  <a:lnTo>
                    <a:pt x="546" y="296"/>
                  </a:lnTo>
                  <a:lnTo>
                    <a:pt x="544" y="300"/>
                  </a:lnTo>
                  <a:lnTo>
                    <a:pt x="542" y="300"/>
                  </a:lnTo>
                  <a:lnTo>
                    <a:pt x="540" y="300"/>
                  </a:lnTo>
                  <a:lnTo>
                    <a:pt x="540" y="302"/>
                  </a:lnTo>
                  <a:lnTo>
                    <a:pt x="538" y="302"/>
                  </a:lnTo>
                  <a:close/>
                  <a:moveTo>
                    <a:pt x="628" y="354"/>
                  </a:moveTo>
                  <a:lnTo>
                    <a:pt x="624" y="350"/>
                  </a:lnTo>
                  <a:lnTo>
                    <a:pt x="622" y="350"/>
                  </a:lnTo>
                  <a:lnTo>
                    <a:pt x="618" y="350"/>
                  </a:lnTo>
                  <a:lnTo>
                    <a:pt x="620" y="348"/>
                  </a:lnTo>
                  <a:lnTo>
                    <a:pt x="622" y="348"/>
                  </a:lnTo>
                  <a:lnTo>
                    <a:pt x="622" y="348"/>
                  </a:lnTo>
                  <a:lnTo>
                    <a:pt x="624" y="346"/>
                  </a:lnTo>
                  <a:lnTo>
                    <a:pt x="622" y="346"/>
                  </a:lnTo>
                  <a:lnTo>
                    <a:pt x="622" y="346"/>
                  </a:lnTo>
                  <a:lnTo>
                    <a:pt x="620" y="344"/>
                  </a:lnTo>
                  <a:lnTo>
                    <a:pt x="624" y="342"/>
                  </a:lnTo>
                  <a:lnTo>
                    <a:pt x="624" y="336"/>
                  </a:lnTo>
                  <a:lnTo>
                    <a:pt x="624" y="334"/>
                  </a:lnTo>
                  <a:lnTo>
                    <a:pt x="626" y="334"/>
                  </a:lnTo>
                  <a:lnTo>
                    <a:pt x="626" y="332"/>
                  </a:lnTo>
                  <a:lnTo>
                    <a:pt x="624" y="330"/>
                  </a:lnTo>
                  <a:lnTo>
                    <a:pt x="626" y="328"/>
                  </a:lnTo>
                  <a:lnTo>
                    <a:pt x="626" y="326"/>
                  </a:lnTo>
                  <a:lnTo>
                    <a:pt x="628" y="322"/>
                  </a:lnTo>
                  <a:lnTo>
                    <a:pt x="628" y="320"/>
                  </a:lnTo>
                  <a:lnTo>
                    <a:pt x="628" y="318"/>
                  </a:lnTo>
                  <a:lnTo>
                    <a:pt x="630" y="316"/>
                  </a:lnTo>
                  <a:lnTo>
                    <a:pt x="632" y="314"/>
                  </a:lnTo>
                  <a:lnTo>
                    <a:pt x="634" y="312"/>
                  </a:lnTo>
                  <a:lnTo>
                    <a:pt x="634" y="310"/>
                  </a:lnTo>
                  <a:lnTo>
                    <a:pt x="636" y="306"/>
                  </a:lnTo>
                  <a:lnTo>
                    <a:pt x="636" y="302"/>
                  </a:lnTo>
                  <a:lnTo>
                    <a:pt x="640" y="302"/>
                  </a:lnTo>
                  <a:lnTo>
                    <a:pt x="640" y="302"/>
                  </a:lnTo>
                  <a:lnTo>
                    <a:pt x="638" y="300"/>
                  </a:lnTo>
                  <a:lnTo>
                    <a:pt x="640" y="298"/>
                  </a:lnTo>
                  <a:lnTo>
                    <a:pt x="642" y="298"/>
                  </a:lnTo>
                  <a:lnTo>
                    <a:pt x="644" y="300"/>
                  </a:lnTo>
                  <a:lnTo>
                    <a:pt x="644" y="302"/>
                  </a:lnTo>
                  <a:lnTo>
                    <a:pt x="648" y="302"/>
                  </a:lnTo>
                  <a:lnTo>
                    <a:pt x="646" y="300"/>
                  </a:lnTo>
                  <a:lnTo>
                    <a:pt x="644" y="298"/>
                  </a:lnTo>
                  <a:lnTo>
                    <a:pt x="646" y="298"/>
                  </a:lnTo>
                  <a:lnTo>
                    <a:pt x="648" y="296"/>
                  </a:lnTo>
                  <a:lnTo>
                    <a:pt x="646" y="294"/>
                  </a:lnTo>
                  <a:lnTo>
                    <a:pt x="648" y="290"/>
                  </a:lnTo>
                  <a:lnTo>
                    <a:pt x="652" y="290"/>
                  </a:lnTo>
                  <a:lnTo>
                    <a:pt x="656" y="290"/>
                  </a:lnTo>
                  <a:lnTo>
                    <a:pt x="658" y="288"/>
                  </a:lnTo>
                  <a:lnTo>
                    <a:pt x="660" y="290"/>
                  </a:lnTo>
                  <a:lnTo>
                    <a:pt x="662" y="290"/>
                  </a:lnTo>
                  <a:lnTo>
                    <a:pt x="662" y="292"/>
                  </a:lnTo>
                  <a:lnTo>
                    <a:pt x="664" y="290"/>
                  </a:lnTo>
                  <a:lnTo>
                    <a:pt x="668" y="290"/>
                  </a:lnTo>
                  <a:lnTo>
                    <a:pt x="668" y="294"/>
                  </a:lnTo>
                  <a:lnTo>
                    <a:pt x="670" y="294"/>
                  </a:lnTo>
                  <a:lnTo>
                    <a:pt x="672" y="294"/>
                  </a:lnTo>
                  <a:lnTo>
                    <a:pt x="672" y="294"/>
                  </a:lnTo>
                  <a:lnTo>
                    <a:pt x="674" y="296"/>
                  </a:lnTo>
                  <a:lnTo>
                    <a:pt x="674" y="298"/>
                  </a:lnTo>
                  <a:lnTo>
                    <a:pt x="674" y="300"/>
                  </a:lnTo>
                  <a:lnTo>
                    <a:pt x="676" y="298"/>
                  </a:lnTo>
                  <a:lnTo>
                    <a:pt x="680" y="298"/>
                  </a:lnTo>
                  <a:lnTo>
                    <a:pt x="686" y="300"/>
                  </a:lnTo>
                  <a:lnTo>
                    <a:pt x="688" y="302"/>
                  </a:lnTo>
                  <a:lnTo>
                    <a:pt x="690" y="304"/>
                  </a:lnTo>
                  <a:lnTo>
                    <a:pt x="690" y="304"/>
                  </a:lnTo>
                  <a:lnTo>
                    <a:pt x="692" y="306"/>
                  </a:lnTo>
                  <a:lnTo>
                    <a:pt x="690" y="306"/>
                  </a:lnTo>
                  <a:lnTo>
                    <a:pt x="690" y="306"/>
                  </a:lnTo>
                  <a:lnTo>
                    <a:pt x="688" y="308"/>
                  </a:lnTo>
                  <a:lnTo>
                    <a:pt x="684" y="312"/>
                  </a:lnTo>
                  <a:lnTo>
                    <a:pt x="682" y="314"/>
                  </a:lnTo>
                  <a:lnTo>
                    <a:pt x="680" y="316"/>
                  </a:lnTo>
                  <a:lnTo>
                    <a:pt x="680" y="316"/>
                  </a:lnTo>
                  <a:lnTo>
                    <a:pt x="676" y="320"/>
                  </a:lnTo>
                  <a:lnTo>
                    <a:pt x="672" y="324"/>
                  </a:lnTo>
                  <a:lnTo>
                    <a:pt x="670" y="324"/>
                  </a:lnTo>
                  <a:lnTo>
                    <a:pt x="670" y="324"/>
                  </a:lnTo>
                  <a:lnTo>
                    <a:pt x="670" y="326"/>
                  </a:lnTo>
                  <a:lnTo>
                    <a:pt x="670" y="328"/>
                  </a:lnTo>
                  <a:lnTo>
                    <a:pt x="666" y="330"/>
                  </a:lnTo>
                  <a:lnTo>
                    <a:pt x="662" y="334"/>
                  </a:lnTo>
                  <a:lnTo>
                    <a:pt x="658" y="336"/>
                  </a:lnTo>
                  <a:lnTo>
                    <a:pt x="656" y="338"/>
                  </a:lnTo>
                  <a:lnTo>
                    <a:pt x="654" y="336"/>
                  </a:lnTo>
                  <a:lnTo>
                    <a:pt x="654" y="336"/>
                  </a:lnTo>
                  <a:lnTo>
                    <a:pt x="652" y="336"/>
                  </a:lnTo>
                  <a:lnTo>
                    <a:pt x="648" y="334"/>
                  </a:lnTo>
                  <a:lnTo>
                    <a:pt x="648" y="332"/>
                  </a:lnTo>
                  <a:lnTo>
                    <a:pt x="646" y="330"/>
                  </a:lnTo>
                  <a:lnTo>
                    <a:pt x="644" y="332"/>
                  </a:lnTo>
                  <a:lnTo>
                    <a:pt x="642" y="330"/>
                  </a:lnTo>
                  <a:lnTo>
                    <a:pt x="640" y="330"/>
                  </a:lnTo>
                  <a:lnTo>
                    <a:pt x="638" y="330"/>
                  </a:lnTo>
                  <a:lnTo>
                    <a:pt x="636" y="330"/>
                  </a:lnTo>
                  <a:lnTo>
                    <a:pt x="636" y="332"/>
                  </a:lnTo>
                  <a:lnTo>
                    <a:pt x="638" y="332"/>
                  </a:lnTo>
                  <a:lnTo>
                    <a:pt x="642" y="332"/>
                  </a:lnTo>
                  <a:lnTo>
                    <a:pt x="642" y="334"/>
                  </a:lnTo>
                  <a:lnTo>
                    <a:pt x="640" y="336"/>
                  </a:lnTo>
                  <a:lnTo>
                    <a:pt x="640" y="338"/>
                  </a:lnTo>
                  <a:lnTo>
                    <a:pt x="642" y="340"/>
                  </a:lnTo>
                  <a:lnTo>
                    <a:pt x="640" y="342"/>
                  </a:lnTo>
                  <a:lnTo>
                    <a:pt x="638" y="344"/>
                  </a:lnTo>
                  <a:lnTo>
                    <a:pt x="636" y="346"/>
                  </a:lnTo>
                  <a:lnTo>
                    <a:pt x="634" y="344"/>
                  </a:lnTo>
                  <a:lnTo>
                    <a:pt x="632" y="346"/>
                  </a:lnTo>
                  <a:lnTo>
                    <a:pt x="632" y="348"/>
                  </a:lnTo>
                  <a:lnTo>
                    <a:pt x="630" y="350"/>
                  </a:lnTo>
                  <a:lnTo>
                    <a:pt x="628" y="350"/>
                  </a:lnTo>
                  <a:lnTo>
                    <a:pt x="628" y="352"/>
                  </a:lnTo>
                  <a:lnTo>
                    <a:pt x="628" y="354"/>
                  </a:lnTo>
                  <a:lnTo>
                    <a:pt x="628" y="354"/>
                  </a:lnTo>
                  <a:close/>
                  <a:moveTo>
                    <a:pt x="778" y="364"/>
                  </a:moveTo>
                  <a:lnTo>
                    <a:pt x="776" y="362"/>
                  </a:lnTo>
                  <a:lnTo>
                    <a:pt x="772" y="362"/>
                  </a:lnTo>
                  <a:lnTo>
                    <a:pt x="772" y="358"/>
                  </a:lnTo>
                  <a:lnTo>
                    <a:pt x="770" y="358"/>
                  </a:lnTo>
                  <a:lnTo>
                    <a:pt x="768" y="356"/>
                  </a:lnTo>
                  <a:lnTo>
                    <a:pt x="770" y="352"/>
                  </a:lnTo>
                  <a:lnTo>
                    <a:pt x="772" y="350"/>
                  </a:lnTo>
                  <a:lnTo>
                    <a:pt x="772" y="350"/>
                  </a:lnTo>
                  <a:lnTo>
                    <a:pt x="774" y="348"/>
                  </a:lnTo>
                  <a:lnTo>
                    <a:pt x="774" y="346"/>
                  </a:lnTo>
                  <a:lnTo>
                    <a:pt x="770" y="344"/>
                  </a:lnTo>
                  <a:lnTo>
                    <a:pt x="768" y="342"/>
                  </a:lnTo>
                  <a:lnTo>
                    <a:pt x="770" y="338"/>
                  </a:lnTo>
                  <a:lnTo>
                    <a:pt x="772" y="338"/>
                  </a:lnTo>
                  <a:lnTo>
                    <a:pt x="774" y="336"/>
                  </a:lnTo>
                  <a:lnTo>
                    <a:pt x="772" y="334"/>
                  </a:lnTo>
                  <a:lnTo>
                    <a:pt x="774" y="332"/>
                  </a:lnTo>
                  <a:lnTo>
                    <a:pt x="774" y="328"/>
                  </a:lnTo>
                  <a:lnTo>
                    <a:pt x="776" y="328"/>
                  </a:lnTo>
                  <a:lnTo>
                    <a:pt x="778" y="330"/>
                  </a:lnTo>
                  <a:lnTo>
                    <a:pt x="780" y="332"/>
                  </a:lnTo>
                  <a:lnTo>
                    <a:pt x="784" y="334"/>
                  </a:lnTo>
                  <a:lnTo>
                    <a:pt x="786" y="336"/>
                  </a:lnTo>
                  <a:lnTo>
                    <a:pt x="788" y="336"/>
                  </a:lnTo>
                  <a:lnTo>
                    <a:pt x="790" y="336"/>
                  </a:lnTo>
                  <a:lnTo>
                    <a:pt x="794" y="336"/>
                  </a:lnTo>
                  <a:lnTo>
                    <a:pt x="798" y="336"/>
                  </a:lnTo>
                  <a:lnTo>
                    <a:pt x="798" y="338"/>
                  </a:lnTo>
                  <a:lnTo>
                    <a:pt x="800" y="340"/>
                  </a:lnTo>
                  <a:lnTo>
                    <a:pt x="802" y="342"/>
                  </a:lnTo>
                  <a:lnTo>
                    <a:pt x="804" y="344"/>
                  </a:lnTo>
                  <a:lnTo>
                    <a:pt x="802" y="348"/>
                  </a:lnTo>
                  <a:lnTo>
                    <a:pt x="804" y="348"/>
                  </a:lnTo>
                  <a:lnTo>
                    <a:pt x="806" y="350"/>
                  </a:lnTo>
                  <a:lnTo>
                    <a:pt x="804" y="352"/>
                  </a:lnTo>
                  <a:lnTo>
                    <a:pt x="806" y="354"/>
                  </a:lnTo>
                  <a:lnTo>
                    <a:pt x="806" y="356"/>
                  </a:lnTo>
                  <a:lnTo>
                    <a:pt x="806" y="358"/>
                  </a:lnTo>
                  <a:lnTo>
                    <a:pt x="806" y="360"/>
                  </a:lnTo>
                  <a:lnTo>
                    <a:pt x="804" y="362"/>
                  </a:lnTo>
                  <a:lnTo>
                    <a:pt x="808" y="362"/>
                  </a:lnTo>
                  <a:lnTo>
                    <a:pt x="808" y="364"/>
                  </a:lnTo>
                  <a:lnTo>
                    <a:pt x="806" y="364"/>
                  </a:lnTo>
                  <a:lnTo>
                    <a:pt x="806" y="366"/>
                  </a:lnTo>
                  <a:lnTo>
                    <a:pt x="802" y="364"/>
                  </a:lnTo>
                  <a:lnTo>
                    <a:pt x="800" y="364"/>
                  </a:lnTo>
                  <a:lnTo>
                    <a:pt x="796" y="364"/>
                  </a:lnTo>
                  <a:lnTo>
                    <a:pt x="794" y="362"/>
                  </a:lnTo>
                  <a:lnTo>
                    <a:pt x="790" y="362"/>
                  </a:lnTo>
                  <a:lnTo>
                    <a:pt x="790" y="362"/>
                  </a:lnTo>
                  <a:lnTo>
                    <a:pt x="788" y="360"/>
                  </a:lnTo>
                  <a:lnTo>
                    <a:pt x="784" y="362"/>
                  </a:lnTo>
                  <a:lnTo>
                    <a:pt x="782" y="362"/>
                  </a:lnTo>
                  <a:lnTo>
                    <a:pt x="780" y="364"/>
                  </a:lnTo>
                  <a:lnTo>
                    <a:pt x="778" y="364"/>
                  </a:lnTo>
                  <a:close/>
                  <a:moveTo>
                    <a:pt x="764" y="368"/>
                  </a:moveTo>
                  <a:lnTo>
                    <a:pt x="764" y="364"/>
                  </a:lnTo>
                  <a:lnTo>
                    <a:pt x="766" y="364"/>
                  </a:lnTo>
                  <a:lnTo>
                    <a:pt x="766" y="364"/>
                  </a:lnTo>
                  <a:lnTo>
                    <a:pt x="766" y="366"/>
                  </a:lnTo>
                  <a:lnTo>
                    <a:pt x="764" y="368"/>
                  </a:lnTo>
                  <a:close/>
                  <a:moveTo>
                    <a:pt x="768" y="370"/>
                  </a:moveTo>
                  <a:lnTo>
                    <a:pt x="768" y="368"/>
                  </a:lnTo>
                  <a:lnTo>
                    <a:pt x="768" y="368"/>
                  </a:lnTo>
                  <a:lnTo>
                    <a:pt x="768" y="368"/>
                  </a:lnTo>
                  <a:lnTo>
                    <a:pt x="770" y="370"/>
                  </a:lnTo>
                  <a:lnTo>
                    <a:pt x="768" y="370"/>
                  </a:lnTo>
                  <a:close/>
                  <a:moveTo>
                    <a:pt x="774" y="370"/>
                  </a:moveTo>
                  <a:lnTo>
                    <a:pt x="774" y="370"/>
                  </a:lnTo>
                  <a:lnTo>
                    <a:pt x="772" y="368"/>
                  </a:lnTo>
                  <a:lnTo>
                    <a:pt x="774" y="368"/>
                  </a:lnTo>
                  <a:lnTo>
                    <a:pt x="776" y="370"/>
                  </a:lnTo>
                  <a:lnTo>
                    <a:pt x="774" y="370"/>
                  </a:lnTo>
                  <a:close/>
                  <a:moveTo>
                    <a:pt x="622" y="422"/>
                  </a:moveTo>
                  <a:lnTo>
                    <a:pt x="622" y="420"/>
                  </a:lnTo>
                  <a:lnTo>
                    <a:pt x="622" y="420"/>
                  </a:lnTo>
                  <a:lnTo>
                    <a:pt x="624" y="420"/>
                  </a:lnTo>
                  <a:lnTo>
                    <a:pt x="624" y="420"/>
                  </a:lnTo>
                  <a:lnTo>
                    <a:pt x="624" y="422"/>
                  </a:lnTo>
                  <a:lnTo>
                    <a:pt x="624" y="422"/>
                  </a:lnTo>
                  <a:lnTo>
                    <a:pt x="622" y="422"/>
                  </a:lnTo>
                  <a:close/>
                  <a:moveTo>
                    <a:pt x="630" y="434"/>
                  </a:moveTo>
                  <a:lnTo>
                    <a:pt x="630" y="438"/>
                  </a:lnTo>
                  <a:lnTo>
                    <a:pt x="630" y="436"/>
                  </a:lnTo>
                  <a:lnTo>
                    <a:pt x="632" y="436"/>
                  </a:lnTo>
                  <a:lnTo>
                    <a:pt x="632" y="434"/>
                  </a:lnTo>
                  <a:lnTo>
                    <a:pt x="630" y="434"/>
                  </a:lnTo>
                  <a:lnTo>
                    <a:pt x="630" y="434"/>
                  </a:lnTo>
                  <a:close/>
                  <a:moveTo>
                    <a:pt x="628" y="434"/>
                  </a:moveTo>
                  <a:lnTo>
                    <a:pt x="626" y="436"/>
                  </a:lnTo>
                  <a:lnTo>
                    <a:pt x="628" y="438"/>
                  </a:lnTo>
                  <a:lnTo>
                    <a:pt x="628" y="438"/>
                  </a:lnTo>
                  <a:lnTo>
                    <a:pt x="628" y="440"/>
                  </a:lnTo>
                  <a:lnTo>
                    <a:pt x="628" y="438"/>
                  </a:lnTo>
                  <a:lnTo>
                    <a:pt x="628" y="434"/>
                  </a:lnTo>
                  <a:lnTo>
                    <a:pt x="628" y="434"/>
                  </a:lnTo>
                  <a:lnTo>
                    <a:pt x="628" y="434"/>
                  </a:lnTo>
                  <a:close/>
                  <a:moveTo>
                    <a:pt x="674" y="426"/>
                  </a:moveTo>
                  <a:lnTo>
                    <a:pt x="674" y="426"/>
                  </a:lnTo>
                  <a:lnTo>
                    <a:pt x="672" y="424"/>
                  </a:lnTo>
                  <a:lnTo>
                    <a:pt x="670" y="424"/>
                  </a:lnTo>
                  <a:lnTo>
                    <a:pt x="670" y="424"/>
                  </a:lnTo>
                  <a:lnTo>
                    <a:pt x="668" y="424"/>
                  </a:lnTo>
                  <a:lnTo>
                    <a:pt x="668" y="422"/>
                  </a:lnTo>
                  <a:lnTo>
                    <a:pt x="668" y="422"/>
                  </a:lnTo>
                  <a:lnTo>
                    <a:pt x="670" y="420"/>
                  </a:lnTo>
                  <a:lnTo>
                    <a:pt x="670" y="420"/>
                  </a:lnTo>
                  <a:lnTo>
                    <a:pt x="672" y="420"/>
                  </a:lnTo>
                  <a:lnTo>
                    <a:pt x="674" y="422"/>
                  </a:lnTo>
                  <a:lnTo>
                    <a:pt x="676" y="422"/>
                  </a:lnTo>
                  <a:lnTo>
                    <a:pt x="676" y="424"/>
                  </a:lnTo>
                  <a:lnTo>
                    <a:pt x="676" y="426"/>
                  </a:lnTo>
                  <a:lnTo>
                    <a:pt x="676" y="426"/>
                  </a:lnTo>
                  <a:lnTo>
                    <a:pt x="674" y="426"/>
                  </a:lnTo>
                  <a:lnTo>
                    <a:pt x="674" y="426"/>
                  </a:lnTo>
                  <a:close/>
                  <a:moveTo>
                    <a:pt x="702" y="436"/>
                  </a:moveTo>
                  <a:lnTo>
                    <a:pt x="700" y="436"/>
                  </a:lnTo>
                  <a:lnTo>
                    <a:pt x="698" y="434"/>
                  </a:lnTo>
                  <a:lnTo>
                    <a:pt x="700" y="434"/>
                  </a:lnTo>
                  <a:lnTo>
                    <a:pt x="702" y="434"/>
                  </a:lnTo>
                  <a:lnTo>
                    <a:pt x="702" y="436"/>
                  </a:lnTo>
                  <a:lnTo>
                    <a:pt x="702" y="436"/>
                  </a:lnTo>
                  <a:close/>
                  <a:moveTo>
                    <a:pt x="704" y="438"/>
                  </a:moveTo>
                  <a:lnTo>
                    <a:pt x="706" y="438"/>
                  </a:lnTo>
                  <a:lnTo>
                    <a:pt x="704" y="436"/>
                  </a:lnTo>
                  <a:lnTo>
                    <a:pt x="704" y="438"/>
                  </a:lnTo>
                  <a:close/>
                  <a:moveTo>
                    <a:pt x="708" y="438"/>
                  </a:moveTo>
                  <a:lnTo>
                    <a:pt x="710" y="438"/>
                  </a:lnTo>
                  <a:lnTo>
                    <a:pt x="710" y="440"/>
                  </a:lnTo>
                  <a:lnTo>
                    <a:pt x="712" y="440"/>
                  </a:lnTo>
                  <a:lnTo>
                    <a:pt x="712" y="438"/>
                  </a:lnTo>
                  <a:lnTo>
                    <a:pt x="710" y="438"/>
                  </a:lnTo>
                  <a:lnTo>
                    <a:pt x="710" y="436"/>
                  </a:lnTo>
                  <a:lnTo>
                    <a:pt x="708" y="436"/>
                  </a:lnTo>
                  <a:lnTo>
                    <a:pt x="708" y="438"/>
                  </a:lnTo>
                  <a:lnTo>
                    <a:pt x="708" y="438"/>
                  </a:lnTo>
                  <a:close/>
                  <a:moveTo>
                    <a:pt x="736" y="476"/>
                  </a:moveTo>
                  <a:lnTo>
                    <a:pt x="736" y="476"/>
                  </a:lnTo>
                  <a:lnTo>
                    <a:pt x="738" y="474"/>
                  </a:lnTo>
                  <a:lnTo>
                    <a:pt x="736" y="472"/>
                  </a:lnTo>
                  <a:lnTo>
                    <a:pt x="738" y="472"/>
                  </a:lnTo>
                  <a:lnTo>
                    <a:pt x="740" y="474"/>
                  </a:lnTo>
                  <a:lnTo>
                    <a:pt x="738" y="474"/>
                  </a:lnTo>
                  <a:lnTo>
                    <a:pt x="738" y="476"/>
                  </a:lnTo>
                  <a:lnTo>
                    <a:pt x="736" y="476"/>
                  </a:lnTo>
                  <a:close/>
                  <a:moveTo>
                    <a:pt x="734" y="484"/>
                  </a:moveTo>
                  <a:lnTo>
                    <a:pt x="732" y="482"/>
                  </a:lnTo>
                  <a:lnTo>
                    <a:pt x="734" y="480"/>
                  </a:lnTo>
                  <a:lnTo>
                    <a:pt x="734" y="480"/>
                  </a:lnTo>
                  <a:lnTo>
                    <a:pt x="738" y="480"/>
                  </a:lnTo>
                  <a:lnTo>
                    <a:pt x="738" y="482"/>
                  </a:lnTo>
                  <a:lnTo>
                    <a:pt x="736" y="482"/>
                  </a:lnTo>
                  <a:lnTo>
                    <a:pt x="734" y="484"/>
                  </a:lnTo>
                  <a:lnTo>
                    <a:pt x="734" y="484"/>
                  </a:lnTo>
                  <a:close/>
                  <a:moveTo>
                    <a:pt x="718" y="448"/>
                  </a:moveTo>
                  <a:lnTo>
                    <a:pt x="716" y="446"/>
                  </a:lnTo>
                  <a:lnTo>
                    <a:pt x="718" y="446"/>
                  </a:lnTo>
                  <a:lnTo>
                    <a:pt x="718" y="448"/>
                  </a:lnTo>
                  <a:close/>
                  <a:moveTo>
                    <a:pt x="714" y="448"/>
                  </a:moveTo>
                  <a:lnTo>
                    <a:pt x="712" y="446"/>
                  </a:lnTo>
                  <a:lnTo>
                    <a:pt x="714" y="446"/>
                  </a:lnTo>
                  <a:lnTo>
                    <a:pt x="714" y="448"/>
                  </a:lnTo>
                  <a:lnTo>
                    <a:pt x="714" y="448"/>
                  </a:lnTo>
                  <a:close/>
                  <a:moveTo>
                    <a:pt x="714" y="448"/>
                  </a:moveTo>
                  <a:lnTo>
                    <a:pt x="716" y="450"/>
                  </a:lnTo>
                  <a:lnTo>
                    <a:pt x="716" y="450"/>
                  </a:lnTo>
                  <a:lnTo>
                    <a:pt x="718" y="450"/>
                  </a:lnTo>
                  <a:lnTo>
                    <a:pt x="718" y="450"/>
                  </a:lnTo>
                  <a:lnTo>
                    <a:pt x="716" y="448"/>
                  </a:lnTo>
                  <a:lnTo>
                    <a:pt x="714" y="448"/>
                  </a:lnTo>
                  <a:lnTo>
                    <a:pt x="714" y="448"/>
                  </a:lnTo>
                  <a:close/>
                  <a:moveTo>
                    <a:pt x="730" y="442"/>
                  </a:moveTo>
                  <a:lnTo>
                    <a:pt x="732" y="442"/>
                  </a:lnTo>
                  <a:lnTo>
                    <a:pt x="732" y="444"/>
                  </a:lnTo>
                  <a:lnTo>
                    <a:pt x="732" y="446"/>
                  </a:lnTo>
                  <a:lnTo>
                    <a:pt x="732" y="446"/>
                  </a:lnTo>
                  <a:lnTo>
                    <a:pt x="734" y="448"/>
                  </a:lnTo>
                  <a:lnTo>
                    <a:pt x="734" y="448"/>
                  </a:lnTo>
                  <a:lnTo>
                    <a:pt x="734" y="446"/>
                  </a:lnTo>
                  <a:lnTo>
                    <a:pt x="736" y="446"/>
                  </a:lnTo>
                  <a:lnTo>
                    <a:pt x="738" y="446"/>
                  </a:lnTo>
                  <a:lnTo>
                    <a:pt x="740" y="446"/>
                  </a:lnTo>
                  <a:lnTo>
                    <a:pt x="740" y="444"/>
                  </a:lnTo>
                  <a:lnTo>
                    <a:pt x="740" y="442"/>
                  </a:lnTo>
                  <a:lnTo>
                    <a:pt x="736" y="442"/>
                  </a:lnTo>
                  <a:lnTo>
                    <a:pt x="734" y="440"/>
                  </a:lnTo>
                  <a:lnTo>
                    <a:pt x="732" y="440"/>
                  </a:lnTo>
                  <a:lnTo>
                    <a:pt x="732" y="442"/>
                  </a:lnTo>
                  <a:lnTo>
                    <a:pt x="730" y="442"/>
                  </a:lnTo>
                  <a:lnTo>
                    <a:pt x="730" y="442"/>
                  </a:lnTo>
                  <a:close/>
                  <a:moveTo>
                    <a:pt x="758" y="440"/>
                  </a:moveTo>
                  <a:lnTo>
                    <a:pt x="758" y="440"/>
                  </a:lnTo>
                  <a:lnTo>
                    <a:pt x="760" y="438"/>
                  </a:lnTo>
                  <a:lnTo>
                    <a:pt x="760" y="440"/>
                  </a:lnTo>
                  <a:lnTo>
                    <a:pt x="758" y="440"/>
                  </a:lnTo>
                  <a:close/>
                  <a:moveTo>
                    <a:pt x="748" y="452"/>
                  </a:moveTo>
                  <a:lnTo>
                    <a:pt x="750" y="450"/>
                  </a:lnTo>
                  <a:lnTo>
                    <a:pt x="752" y="448"/>
                  </a:lnTo>
                  <a:lnTo>
                    <a:pt x="754" y="448"/>
                  </a:lnTo>
                  <a:lnTo>
                    <a:pt x="754" y="448"/>
                  </a:lnTo>
                  <a:lnTo>
                    <a:pt x="754" y="446"/>
                  </a:lnTo>
                  <a:lnTo>
                    <a:pt x="756" y="448"/>
                  </a:lnTo>
                  <a:lnTo>
                    <a:pt x="756" y="448"/>
                  </a:lnTo>
                  <a:lnTo>
                    <a:pt x="754" y="450"/>
                  </a:lnTo>
                  <a:lnTo>
                    <a:pt x="752" y="452"/>
                  </a:lnTo>
                  <a:lnTo>
                    <a:pt x="750" y="452"/>
                  </a:lnTo>
                  <a:lnTo>
                    <a:pt x="748" y="452"/>
                  </a:lnTo>
                  <a:close/>
                  <a:moveTo>
                    <a:pt x="740" y="468"/>
                  </a:moveTo>
                  <a:lnTo>
                    <a:pt x="744" y="464"/>
                  </a:lnTo>
                  <a:lnTo>
                    <a:pt x="744" y="462"/>
                  </a:lnTo>
                  <a:lnTo>
                    <a:pt x="746" y="462"/>
                  </a:lnTo>
                  <a:lnTo>
                    <a:pt x="748" y="460"/>
                  </a:lnTo>
                  <a:lnTo>
                    <a:pt x="750" y="458"/>
                  </a:lnTo>
                  <a:lnTo>
                    <a:pt x="750" y="456"/>
                  </a:lnTo>
                  <a:lnTo>
                    <a:pt x="748" y="454"/>
                  </a:lnTo>
                  <a:lnTo>
                    <a:pt x="746" y="456"/>
                  </a:lnTo>
                  <a:lnTo>
                    <a:pt x="746" y="458"/>
                  </a:lnTo>
                  <a:lnTo>
                    <a:pt x="746" y="458"/>
                  </a:lnTo>
                  <a:lnTo>
                    <a:pt x="744" y="460"/>
                  </a:lnTo>
                  <a:lnTo>
                    <a:pt x="742" y="460"/>
                  </a:lnTo>
                  <a:lnTo>
                    <a:pt x="738" y="460"/>
                  </a:lnTo>
                  <a:lnTo>
                    <a:pt x="736" y="462"/>
                  </a:lnTo>
                  <a:lnTo>
                    <a:pt x="736" y="464"/>
                  </a:lnTo>
                  <a:lnTo>
                    <a:pt x="734" y="464"/>
                  </a:lnTo>
                  <a:lnTo>
                    <a:pt x="734" y="468"/>
                  </a:lnTo>
                  <a:lnTo>
                    <a:pt x="736" y="466"/>
                  </a:lnTo>
                  <a:lnTo>
                    <a:pt x="738" y="468"/>
                  </a:lnTo>
                  <a:lnTo>
                    <a:pt x="740" y="468"/>
                  </a:lnTo>
                  <a:close/>
                  <a:moveTo>
                    <a:pt x="760" y="464"/>
                  </a:moveTo>
                  <a:lnTo>
                    <a:pt x="758" y="462"/>
                  </a:lnTo>
                  <a:lnTo>
                    <a:pt x="760" y="460"/>
                  </a:lnTo>
                  <a:lnTo>
                    <a:pt x="760" y="458"/>
                  </a:lnTo>
                  <a:lnTo>
                    <a:pt x="762" y="458"/>
                  </a:lnTo>
                  <a:lnTo>
                    <a:pt x="764" y="458"/>
                  </a:lnTo>
                  <a:lnTo>
                    <a:pt x="766" y="462"/>
                  </a:lnTo>
                  <a:lnTo>
                    <a:pt x="764" y="462"/>
                  </a:lnTo>
                  <a:lnTo>
                    <a:pt x="762" y="462"/>
                  </a:lnTo>
                  <a:lnTo>
                    <a:pt x="760" y="466"/>
                  </a:lnTo>
                  <a:lnTo>
                    <a:pt x="760" y="464"/>
                  </a:lnTo>
                  <a:close/>
                  <a:moveTo>
                    <a:pt x="774" y="484"/>
                  </a:moveTo>
                  <a:lnTo>
                    <a:pt x="774" y="482"/>
                  </a:lnTo>
                  <a:lnTo>
                    <a:pt x="774" y="478"/>
                  </a:lnTo>
                  <a:lnTo>
                    <a:pt x="774" y="476"/>
                  </a:lnTo>
                  <a:lnTo>
                    <a:pt x="772" y="476"/>
                  </a:lnTo>
                  <a:lnTo>
                    <a:pt x="772" y="478"/>
                  </a:lnTo>
                  <a:lnTo>
                    <a:pt x="772" y="482"/>
                  </a:lnTo>
                  <a:lnTo>
                    <a:pt x="772" y="484"/>
                  </a:lnTo>
                  <a:lnTo>
                    <a:pt x="772" y="484"/>
                  </a:lnTo>
                  <a:lnTo>
                    <a:pt x="772" y="486"/>
                  </a:lnTo>
                  <a:lnTo>
                    <a:pt x="774" y="486"/>
                  </a:lnTo>
                  <a:lnTo>
                    <a:pt x="774" y="484"/>
                  </a:lnTo>
                  <a:close/>
                  <a:moveTo>
                    <a:pt x="776" y="482"/>
                  </a:moveTo>
                  <a:lnTo>
                    <a:pt x="776" y="482"/>
                  </a:lnTo>
                  <a:lnTo>
                    <a:pt x="776" y="478"/>
                  </a:lnTo>
                  <a:lnTo>
                    <a:pt x="778" y="480"/>
                  </a:lnTo>
                  <a:lnTo>
                    <a:pt x="778" y="482"/>
                  </a:lnTo>
                  <a:lnTo>
                    <a:pt x="778" y="482"/>
                  </a:lnTo>
                  <a:lnTo>
                    <a:pt x="776" y="482"/>
                  </a:lnTo>
                  <a:close/>
                  <a:moveTo>
                    <a:pt x="780" y="488"/>
                  </a:moveTo>
                  <a:lnTo>
                    <a:pt x="780" y="486"/>
                  </a:lnTo>
                  <a:lnTo>
                    <a:pt x="780" y="486"/>
                  </a:lnTo>
                  <a:lnTo>
                    <a:pt x="782" y="486"/>
                  </a:lnTo>
                  <a:lnTo>
                    <a:pt x="782" y="488"/>
                  </a:lnTo>
                  <a:lnTo>
                    <a:pt x="780" y="488"/>
                  </a:lnTo>
                  <a:close/>
                  <a:moveTo>
                    <a:pt x="772" y="494"/>
                  </a:moveTo>
                  <a:lnTo>
                    <a:pt x="772" y="494"/>
                  </a:lnTo>
                  <a:lnTo>
                    <a:pt x="772" y="496"/>
                  </a:lnTo>
                  <a:lnTo>
                    <a:pt x="774" y="500"/>
                  </a:lnTo>
                  <a:lnTo>
                    <a:pt x="774" y="500"/>
                  </a:lnTo>
                  <a:lnTo>
                    <a:pt x="774" y="500"/>
                  </a:lnTo>
                  <a:lnTo>
                    <a:pt x="778" y="500"/>
                  </a:lnTo>
                  <a:lnTo>
                    <a:pt x="778" y="500"/>
                  </a:lnTo>
                  <a:lnTo>
                    <a:pt x="780" y="500"/>
                  </a:lnTo>
                  <a:lnTo>
                    <a:pt x="782" y="502"/>
                  </a:lnTo>
                  <a:lnTo>
                    <a:pt x="784" y="500"/>
                  </a:lnTo>
                  <a:lnTo>
                    <a:pt x="782" y="498"/>
                  </a:lnTo>
                  <a:lnTo>
                    <a:pt x="782" y="496"/>
                  </a:lnTo>
                  <a:lnTo>
                    <a:pt x="780" y="496"/>
                  </a:lnTo>
                  <a:lnTo>
                    <a:pt x="780" y="494"/>
                  </a:lnTo>
                  <a:lnTo>
                    <a:pt x="778" y="494"/>
                  </a:lnTo>
                  <a:lnTo>
                    <a:pt x="776" y="494"/>
                  </a:lnTo>
                  <a:lnTo>
                    <a:pt x="776" y="492"/>
                  </a:lnTo>
                  <a:lnTo>
                    <a:pt x="776" y="492"/>
                  </a:lnTo>
                  <a:lnTo>
                    <a:pt x="776" y="492"/>
                  </a:lnTo>
                  <a:lnTo>
                    <a:pt x="774" y="494"/>
                  </a:lnTo>
                  <a:lnTo>
                    <a:pt x="774" y="494"/>
                  </a:lnTo>
                  <a:lnTo>
                    <a:pt x="772" y="494"/>
                  </a:lnTo>
                  <a:close/>
                  <a:moveTo>
                    <a:pt x="708" y="584"/>
                  </a:moveTo>
                  <a:lnTo>
                    <a:pt x="710" y="584"/>
                  </a:lnTo>
                  <a:lnTo>
                    <a:pt x="712" y="582"/>
                  </a:lnTo>
                  <a:lnTo>
                    <a:pt x="710" y="582"/>
                  </a:lnTo>
                  <a:lnTo>
                    <a:pt x="708" y="582"/>
                  </a:lnTo>
                  <a:lnTo>
                    <a:pt x="708" y="584"/>
                  </a:lnTo>
                  <a:close/>
                  <a:moveTo>
                    <a:pt x="672" y="524"/>
                  </a:moveTo>
                  <a:lnTo>
                    <a:pt x="674" y="524"/>
                  </a:lnTo>
                  <a:lnTo>
                    <a:pt x="674" y="526"/>
                  </a:lnTo>
                  <a:lnTo>
                    <a:pt x="676" y="524"/>
                  </a:lnTo>
                  <a:lnTo>
                    <a:pt x="674" y="524"/>
                  </a:lnTo>
                  <a:lnTo>
                    <a:pt x="672" y="524"/>
                  </a:lnTo>
                  <a:lnTo>
                    <a:pt x="672" y="524"/>
                  </a:lnTo>
                  <a:close/>
                  <a:moveTo>
                    <a:pt x="664" y="538"/>
                  </a:moveTo>
                  <a:lnTo>
                    <a:pt x="664" y="536"/>
                  </a:lnTo>
                  <a:lnTo>
                    <a:pt x="662" y="534"/>
                  </a:lnTo>
                  <a:lnTo>
                    <a:pt x="660" y="532"/>
                  </a:lnTo>
                  <a:lnTo>
                    <a:pt x="660" y="532"/>
                  </a:lnTo>
                  <a:lnTo>
                    <a:pt x="660" y="530"/>
                  </a:lnTo>
                  <a:lnTo>
                    <a:pt x="658" y="528"/>
                  </a:lnTo>
                  <a:lnTo>
                    <a:pt x="658" y="524"/>
                  </a:lnTo>
                  <a:lnTo>
                    <a:pt x="660" y="524"/>
                  </a:lnTo>
                  <a:lnTo>
                    <a:pt x="660" y="526"/>
                  </a:lnTo>
                  <a:lnTo>
                    <a:pt x="662" y="528"/>
                  </a:lnTo>
                  <a:lnTo>
                    <a:pt x="662" y="528"/>
                  </a:lnTo>
                  <a:lnTo>
                    <a:pt x="664" y="530"/>
                  </a:lnTo>
                  <a:lnTo>
                    <a:pt x="664" y="534"/>
                  </a:lnTo>
                  <a:lnTo>
                    <a:pt x="666" y="534"/>
                  </a:lnTo>
                  <a:lnTo>
                    <a:pt x="668" y="534"/>
                  </a:lnTo>
                  <a:lnTo>
                    <a:pt x="668" y="538"/>
                  </a:lnTo>
                  <a:lnTo>
                    <a:pt x="666" y="538"/>
                  </a:lnTo>
                  <a:lnTo>
                    <a:pt x="664" y="538"/>
                  </a:lnTo>
                  <a:close/>
                  <a:moveTo>
                    <a:pt x="650" y="536"/>
                  </a:moveTo>
                  <a:lnTo>
                    <a:pt x="650" y="534"/>
                  </a:lnTo>
                  <a:lnTo>
                    <a:pt x="650" y="532"/>
                  </a:lnTo>
                  <a:lnTo>
                    <a:pt x="650" y="532"/>
                  </a:lnTo>
                  <a:lnTo>
                    <a:pt x="650" y="528"/>
                  </a:lnTo>
                  <a:lnTo>
                    <a:pt x="650" y="526"/>
                  </a:lnTo>
                  <a:lnTo>
                    <a:pt x="652" y="526"/>
                  </a:lnTo>
                  <a:lnTo>
                    <a:pt x="652" y="528"/>
                  </a:lnTo>
                  <a:lnTo>
                    <a:pt x="652" y="528"/>
                  </a:lnTo>
                  <a:lnTo>
                    <a:pt x="652" y="530"/>
                  </a:lnTo>
                  <a:lnTo>
                    <a:pt x="652" y="532"/>
                  </a:lnTo>
                  <a:lnTo>
                    <a:pt x="650" y="536"/>
                  </a:lnTo>
                  <a:lnTo>
                    <a:pt x="650" y="536"/>
                  </a:lnTo>
                  <a:close/>
                  <a:moveTo>
                    <a:pt x="648" y="478"/>
                  </a:moveTo>
                  <a:lnTo>
                    <a:pt x="648" y="480"/>
                  </a:lnTo>
                  <a:lnTo>
                    <a:pt x="650" y="482"/>
                  </a:lnTo>
                  <a:lnTo>
                    <a:pt x="652" y="482"/>
                  </a:lnTo>
                  <a:lnTo>
                    <a:pt x="652" y="480"/>
                  </a:lnTo>
                  <a:lnTo>
                    <a:pt x="652" y="478"/>
                  </a:lnTo>
                  <a:lnTo>
                    <a:pt x="650" y="478"/>
                  </a:lnTo>
                  <a:lnTo>
                    <a:pt x="648" y="478"/>
                  </a:lnTo>
                  <a:close/>
                  <a:moveTo>
                    <a:pt x="650" y="478"/>
                  </a:moveTo>
                  <a:lnTo>
                    <a:pt x="650" y="474"/>
                  </a:lnTo>
                  <a:lnTo>
                    <a:pt x="650" y="472"/>
                  </a:lnTo>
                  <a:lnTo>
                    <a:pt x="652" y="470"/>
                  </a:lnTo>
                  <a:lnTo>
                    <a:pt x="654" y="468"/>
                  </a:lnTo>
                  <a:lnTo>
                    <a:pt x="654" y="470"/>
                  </a:lnTo>
                  <a:lnTo>
                    <a:pt x="654" y="472"/>
                  </a:lnTo>
                  <a:lnTo>
                    <a:pt x="654" y="474"/>
                  </a:lnTo>
                  <a:lnTo>
                    <a:pt x="654" y="476"/>
                  </a:lnTo>
                  <a:lnTo>
                    <a:pt x="652" y="478"/>
                  </a:lnTo>
                  <a:lnTo>
                    <a:pt x="650" y="478"/>
                  </a:lnTo>
                  <a:close/>
                  <a:moveTo>
                    <a:pt x="532" y="452"/>
                  </a:moveTo>
                  <a:lnTo>
                    <a:pt x="532" y="452"/>
                  </a:lnTo>
                  <a:lnTo>
                    <a:pt x="532" y="450"/>
                  </a:lnTo>
                  <a:lnTo>
                    <a:pt x="530" y="450"/>
                  </a:lnTo>
                  <a:lnTo>
                    <a:pt x="530" y="452"/>
                  </a:lnTo>
                  <a:lnTo>
                    <a:pt x="532" y="452"/>
                  </a:lnTo>
                  <a:close/>
                  <a:moveTo>
                    <a:pt x="430" y="424"/>
                  </a:moveTo>
                  <a:lnTo>
                    <a:pt x="432" y="424"/>
                  </a:lnTo>
                  <a:lnTo>
                    <a:pt x="434" y="424"/>
                  </a:lnTo>
                  <a:lnTo>
                    <a:pt x="432" y="424"/>
                  </a:lnTo>
                  <a:lnTo>
                    <a:pt x="430" y="424"/>
                  </a:lnTo>
                  <a:lnTo>
                    <a:pt x="430" y="424"/>
                  </a:lnTo>
                  <a:close/>
                  <a:moveTo>
                    <a:pt x="422" y="428"/>
                  </a:moveTo>
                  <a:lnTo>
                    <a:pt x="424" y="428"/>
                  </a:lnTo>
                  <a:lnTo>
                    <a:pt x="424" y="426"/>
                  </a:lnTo>
                  <a:lnTo>
                    <a:pt x="422" y="426"/>
                  </a:lnTo>
                  <a:lnTo>
                    <a:pt x="422" y="428"/>
                  </a:lnTo>
                  <a:close/>
                  <a:moveTo>
                    <a:pt x="426" y="438"/>
                  </a:moveTo>
                  <a:lnTo>
                    <a:pt x="426" y="436"/>
                  </a:lnTo>
                  <a:lnTo>
                    <a:pt x="426" y="434"/>
                  </a:lnTo>
                  <a:lnTo>
                    <a:pt x="426" y="438"/>
                  </a:lnTo>
                  <a:lnTo>
                    <a:pt x="426" y="438"/>
                  </a:lnTo>
                  <a:close/>
                  <a:moveTo>
                    <a:pt x="426" y="438"/>
                  </a:moveTo>
                  <a:lnTo>
                    <a:pt x="424" y="434"/>
                  </a:lnTo>
                  <a:lnTo>
                    <a:pt x="424" y="436"/>
                  </a:lnTo>
                  <a:lnTo>
                    <a:pt x="424" y="438"/>
                  </a:lnTo>
                  <a:lnTo>
                    <a:pt x="426" y="438"/>
                  </a:lnTo>
                  <a:close/>
                  <a:moveTo>
                    <a:pt x="430" y="444"/>
                  </a:moveTo>
                  <a:lnTo>
                    <a:pt x="430" y="448"/>
                  </a:lnTo>
                  <a:lnTo>
                    <a:pt x="432" y="448"/>
                  </a:lnTo>
                  <a:lnTo>
                    <a:pt x="434" y="446"/>
                  </a:lnTo>
                  <a:lnTo>
                    <a:pt x="432" y="444"/>
                  </a:lnTo>
                  <a:lnTo>
                    <a:pt x="434" y="442"/>
                  </a:lnTo>
                  <a:lnTo>
                    <a:pt x="432" y="442"/>
                  </a:lnTo>
                  <a:lnTo>
                    <a:pt x="432" y="444"/>
                  </a:lnTo>
                  <a:lnTo>
                    <a:pt x="430" y="444"/>
                  </a:lnTo>
                  <a:lnTo>
                    <a:pt x="430" y="444"/>
                  </a:lnTo>
                  <a:close/>
                  <a:moveTo>
                    <a:pt x="426" y="458"/>
                  </a:moveTo>
                  <a:lnTo>
                    <a:pt x="426" y="454"/>
                  </a:lnTo>
                  <a:lnTo>
                    <a:pt x="426" y="454"/>
                  </a:lnTo>
                  <a:lnTo>
                    <a:pt x="426" y="452"/>
                  </a:lnTo>
                  <a:lnTo>
                    <a:pt x="428" y="448"/>
                  </a:lnTo>
                  <a:lnTo>
                    <a:pt x="428" y="450"/>
                  </a:lnTo>
                  <a:lnTo>
                    <a:pt x="428" y="452"/>
                  </a:lnTo>
                  <a:lnTo>
                    <a:pt x="430" y="452"/>
                  </a:lnTo>
                  <a:lnTo>
                    <a:pt x="428" y="454"/>
                  </a:lnTo>
                  <a:lnTo>
                    <a:pt x="430" y="456"/>
                  </a:lnTo>
                  <a:lnTo>
                    <a:pt x="428" y="456"/>
                  </a:lnTo>
                  <a:lnTo>
                    <a:pt x="428" y="458"/>
                  </a:lnTo>
                  <a:lnTo>
                    <a:pt x="426" y="458"/>
                  </a:lnTo>
                  <a:close/>
                  <a:moveTo>
                    <a:pt x="518" y="402"/>
                  </a:moveTo>
                  <a:lnTo>
                    <a:pt x="518" y="402"/>
                  </a:lnTo>
                  <a:lnTo>
                    <a:pt x="518" y="400"/>
                  </a:lnTo>
                  <a:lnTo>
                    <a:pt x="518" y="402"/>
                  </a:lnTo>
                  <a:lnTo>
                    <a:pt x="518" y="402"/>
                  </a:lnTo>
                  <a:lnTo>
                    <a:pt x="518" y="402"/>
                  </a:lnTo>
                  <a:close/>
                  <a:moveTo>
                    <a:pt x="548" y="384"/>
                  </a:moveTo>
                  <a:lnTo>
                    <a:pt x="548" y="380"/>
                  </a:lnTo>
                  <a:lnTo>
                    <a:pt x="546" y="380"/>
                  </a:lnTo>
                  <a:lnTo>
                    <a:pt x="548" y="378"/>
                  </a:lnTo>
                  <a:lnTo>
                    <a:pt x="548" y="376"/>
                  </a:lnTo>
                  <a:lnTo>
                    <a:pt x="550" y="378"/>
                  </a:lnTo>
                  <a:lnTo>
                    <a:pt x="550" y="378"/>
                  </a:lnTo>
                  <a:lnTo>
                    <a:pt x="550" y="380"/>
                  </a:lnTo>
                  <a:lnTo>
                    <a:pt x="550" y="382"/>
                  </a:lnTo>
                  <a:lnTo>
                    <a:pt x="550" y="384"/>
                  </a:lnTo>
                  <a:lnTo>
                    <a:pt x="548" y="384"/>
                  </a:lnTo>
                  <a:close/>
                  <a:moveTo>
                    <a:pt x="514" y="420"/>
                  </a:moveTo>
                  <a:lnTo>
                    <a:pt x="514" y="420"/>
                  </a:lnTo>
                  <a:lnTo>
                    <a:pt x="514" y="418"/>
                  </a:lnTo>
                  <a:lnTo>
                    <a:pt x="516" y="418"/>
                  </a:lnTo>
                  <a:lnTo>
                    <a:pt x="516" y="416"/>
                  </a:lnTo>
                  <a:lnTo>
                    <a:pt x="516" y="414"/>
                  </a:lnTo>
                  <a:lnTo>
                    <a:pt x="516" y="412"/>
                  </a:lnTo>
                  <a:lnTo>
                    <a:pt x="514" y="412"/>
                  </a:lnTo>
                  <a:lnTo>
                    <a:pt x="514" y="412"/>
                  </a:lnTo>
                  <a:lnTo>
                    <a:pt x="514" y="410"/>
                  </a:lnTo>
                  <a:lnTo>
                    <a:pt x="516" y="408"/>
                  </a:lnTo>
                  <a:lnTo>
                    <a:pt x="518" y="406"/>
                  </a:lnTo>
                  <a:lnTo>
                    <a:pt x="514" y="406"/>
                  </a:lnTo>
                  <a:lnTo>
                    <a:pt x="512" y="406"/>
                  </a:lnTo>
                  <a:lnTo>
                    <a:pt x="512" y="408"/>
                  </a:lnTo>
                  <a:lnTo>
                    <a:pt x="512" y="408"/>
                  </a:lnTo>
                  <a:lnTo>
                    <a:pt x="510" y="408"/>
                  </a:lnTo>
                  <a:lnTo>
                    <a:pt x="508" y="408"/>
                  </a:lnTo>
                  <a:lnTo>
                    <a:pt x="504" y="410"/>
                  </a:lnTo>
                  <a:lnTo>
                    <a:pt x="502" y="412"/>
                  </a:lnTo>
                  <a:lnTo>
                    <a:pt x="502" y="410"/>
                  </a:lnTo>
                  <a:lnTo>
                    <a:pt x="504" y="410"/>
                  </a:lnTo>
                  <a:lnTo>
                    <a:pt x="506" y="408"/>
                  </a:lnTo>
                  <a:lnTo>
                    <a:pt x="506" y="404"/>
                  </a:lnTo>
                  <a:lnTo>
                    <a:pt x="504" y="406"/>
                  </a:lnTo>
                  <a:lnTo>
                    <a:pt x="504" y="406"/>
                  </a:lnTo>
                  <a:lnTo>
                    <a:pt x="504" y="404"/>
                  </a:lnTo>
                  <a:lnTo>
                    <a:pt x="506" y="402"/>
                  </a:lnTo>
                  <a:lnTo>
                    <a:pt x="504" y="398"/>
                  </a:lnTo>
                  <a:lnTo>
                    <a:pt x="506" y="398"/>
                  </a:lnTo>
                  <a:lnTo>
                    <a:pt x="508" y="398"/>
                  </a:lnTo>
                  <a:lnTo>
                    <a:pt x="508" y="398"/>
                  </a:lnTo>
                  <a:lnTo>
                    <a:pt x="508" y="402"/>
                  </a:lnTo>
                  <a:lnTo>
                    <a:pt x="510" y="404"/>
                  </a:lnTo>
                  <a:lnTo>
                    <a:pt x="510" y="404"/>
                  </a:lnTo>
                  <a:lnTo>
                    <a:pt x="514" y="404"/>
                  </a:lnTo>
                  <a:lnTo>
                    <a:pt x="514" y="400"/>
                  </a:lnTo>
                  <a:lnTo>
                    <a:pt x="514" y="398"/>
                  </a:lnTo>
                  <a:lnTo>
                    <a:pt x="514" y="398"/>
                  </a:lnTo>
                  <a:lnTo>
                    <a:pt x="514" y="398"/>
                  </a:lnTo>
                  <a:lnTo>
                    <a:pt x="516" y="398"/>
                  </a:lnTo>
                  <a:lnTo>
                    <a:pt x="518" y="398"/>
                  </a:lnTo>
                  <a:lnTo>
                    <a:pt x="518" y="396"/>
                  </a:lnTo>
                  <a:lnTo>
                    <a:pt x="520" y="394"/>
                  </a:lnTo>
                  <a:lnTo>
                    <a:pt x="520" y="396"/>
                  </a:lnTo>
                  <a:lnTo>
                    <a:pt x="522" y="396"/>
                  </a:lnTo>
                  <a:lnTo>
                    <a:pt x="524" y="394"/>
                  </a:lnTo>
                  <a:lnTo>
                    <a:pt x="522" y="398"/>
                  </a:lnTo>
                  <a:lnTo>
                    <a:pt x="522" y="402"/>
                  </a:lnTo>
                  <a:lnTo>
                    <a:pt x="522" y="400"/>
                  </a:lnTo>
                  <a:lnTo>
                    <a:pt x="524" y="402"/>
                  </a:lnTo>
                  <a:lnTo>
                    <a:pt x="522" y="404"/>
                  </a:lnTo>
                  <a:lnTo>
                    <a:pt x="524" y="404"/>
                  </a:lnTo>
                  <a:lnTo>
                    <a:pt x="524" y="400"/>
                  </a:lnTo>
                  <a:lnTo>
                    <a:pt x="526" y="400"/>
                  </a:lnTo>
                  <a:lnTo>
                    <a:pt x="528" y="396"/>
                  </a:lnTo>
                  <a:lnTo>
                    <a:pt x="530" y="396"/>
                  </a:lnTo>
                  <a:lnTo>
                    <a:pt x="530" y="398"/>
                  </a:lnTo>
                  <a:lnTo>
                    <a:pt x="528" y="400"/>
                  </a:lnTo>
                  <a:lnTo>
                    <a:pt x="528" y="404"/>
                  </a:lnTo>
                  <a:lnTo>
                    <a:pt x="530" y="404"/>
                  </a:lnTo>
                  <a:lnTo>
                    <a:pt x="532" y="406"/>
                  </a:lnTo>
                  <a:lnTo>
                    <a:pt x="532" y="404"/>
                  </a:lnTo>
                  <a:lnTo>
                    <a:pt x="534" y="402"/>
                  </a:lnTo>
                  <a:lnTo>
                    <a:pt x="536" y="398"/>
                  </a:lnTo>
                  <a:lnTo>
                    <a:pt x="536" y="396"/>
                  </a:lnTo>
                  <a:lnTo>
                    <a:pt x="536" y="392"/>
                  </a:lnTo>
                  <a:lnTo>
                    <a:pt x="538" y="392"/>
                  </a:lnTo>
                  <a:lnTo>
                    <a:pt x="536" y="390"/>
                  </a:lnTo>
                  <a:lnTo>
                    <a:pt x="536" y="390"/>
                  </a:lnTo>
                  <a:lnTo>
                    <a:pt x="534" y="390"/>
                  </a:lnTo>
                  <a:lnTo>
                    <a:pt x="532" y="392"/>
                  </a:lnTo>
                  <a:lnTo>
                    <a:pt x="532" y="388"/>
                  </a:lnTo>
                  <a:lnTo>
                    <a:pt x="534" y="388"/>
                  </a:lnTo>
                  <a:lnTo>
                    <a:pt x="532" y="386"/>
                  </a:lnTo>
                  <a:lnTo>
                    <a:pt x="530" y="386"/>
                  </a:lnTo>
                  <a:lnTo>
                    <a:pt x="530" y="386"/>
                  </a:lnTo>
                  <a:lnTo>
                    <a:pt x="528" y="384"/>
                  </a:lnTo>
                  <a:lnTo>
                    <a:pt x="528" y="382"/>
                  </a:lnTo>
                  <a:lnTo>
                    <a:pt x="526" y="378"/>
                  </a:lnTo>
                  <a:lnTo>
                    <a:pt x="526" y="376"/>
                  </a:lnTo>
                  <a:lnTo>
                    <a:pt x="528" y="372"/>
                  </a:lnTo>
                  <a:lnTo>
                    <a:pt x="526" y="370"/>
                  </a:lnTo>
                  <a:lnTo>
                    <a:pt x="524" y="372"/>
                  </a:lnTo>
                  <a:lnTo>
                    <a:pt x="524" y="374"/>
                  </a:lnTo>
                  <a:lnTo>
                    <a:pt x="524" y="372"/>
                  </a:lnTo>
                  <a:lnTo>
                    <a:pt x="520" y="370"/>
                  </a:lnTo>
                  <a:lnTo>
                    <a:pt x="520" y="366"/>
                  </a:lnTo>
                  <a:lnTo>
                    <a:pt x="518" y="364"/>
                  </a:lnTo>
                  <a:lnTo>
                    <a:pt x="518" y="360"/>
                  </a:lnTo>
                  <a:lnTo>
                    <a:pt x="516" y="358"/>
                  </a:lnTo>
                  <a:lnTo>
                    <a:pt x="516" y="356"/>
                  </a:lnTo>
                  <a:lnTo>
                    <a:pt x="516" y="354"/>
                  </a:lnTo>
                  <a:lnTo>
                    <a:pt x="516" y="352"/>
                  </a:lnTo>
                  <a:lnTo>
                    <a:pt x="518" y="352"/>
                  </a:lnTo>
                  <a:lnTo>
                    <a:pt x="518" y="350"/>
                  </a:lnTo>
                  <a:lnTo>
                    <a:pt x="520" y="350"/>
                  </a:lnTo>
                  <a:lnTo>
                    <a:pt x="520" y="350"/>
                  </a:lnTo>
                  <a:lnTo>
                    <a:pt x="522" y="350"/>
                  </a:lnTo>
                  <a:lnTo>
                    <a:pt x="522" y="348"/>
                  </a:lnTo>
                  <a:lnTo>
                    <a:pt x="524" y="342"/>
                  </a:lnTo>
                  <a:lnTo>
                    <a:pt x="524" y="340"/>
                  </a:lnTo>
                  <a:lnTo>
                    <a:pt x="524" y="338"/>
                  </a:lnTo>
                  <a:lnTo>
                    <a:pt x="524" y="334"/>
                  </a:lnTo>
                  <a:lnTo>
                    <a:pt x="524" y="330"/>
                  </a:lnTo>
                  <a:lnTo>
                    <a:pt x="526" y="330"/>
                  </a:lnTo>
                  <a:lnTo>
                    <a:pt x="526" y="328"/>
                  </a:lnTo>
                  <a:lnTo>
                    <a:pt x="528" y="324"/>
                  </a:lnTo>
                  <a:lnTo>
                    <a:pt x="528" y="322"/>
                  </a:lnTo>
                  <a:lnTo>
                    <a:pt x="530" y="320"/>
                  </a:lnTo>
                  <a:lnTo>
                    <a:pt x="530" y="316"/>
                  </a:lnTo>
                  <a:lnTo>
                    <a:pt x="532" y="314"/>
                  </a:lnTo>
                  <a:lnTo>
                    <a:pt x="532" y="312"/>
                  </a:lnTo>
                  <a:lnTo>
                    <a:pt x="534" y="310"/>
                  </a:lnTo>
                  <a:lnTo>
                    <a:pt x="534" y="308"/>
                  </a:lnTo>
                  <a:lnTo>
                    <a:pt x="534" y="306"/>
                  </a:lnTo>
                  <a:lnTo>
                    <a:pt x="536" y="304"/>
                  </a:lnTo>
                  <a:lnTo>
                    <a:pt x="536" y="302"/>
                  </a:lnTo>
                  <a:lnTo>
                    <a:pt x="534" y="300"/>
                  </a:lnTo>
                  <a:lnTo>
                    <a:pt x="534" y="298"/>
                  </a:lnTo>
                  <a:lnTo>
                    <a:pt x="534" y="296"/>
                  </a:lnTo>
                  <a:lnTo>
                    <a:pt x="532" y="296"/>
                  </a:lnTo>
                  <a:lnTo>
                    <a:pt x="532" y="292"/>
                  </a:lnTo>
                  <a:lnTo>
                    <a:pt x="532" y="290"/>
                  </a:lnTo>
                  <a:lnTo>
                    <a:pt x="530" y="286"/>
                  </a:lnTo>
                  <a:lnTo>
                    <a:pt x="528" y="286"/>
                  </a:lnTo>
                  <a:lnTo>
                    <a:pt x="528" y="286"/>
                  </a:lnTo>
                  <a:lnTo>
                    <a:pt x="526" y="286"/>
                  </a:lnTo>
                  <a:lnTo>
                    <a:pt x="526" y="288"/>
                  </a:lnTo>
                  <a:lnTo>
                    <a:pt x="524" y="288"/>
                  </a:lnTo>
                  <a:lnTo>
                    <a:pt x="522" y="284"/>
                  </a:lnTo>
                  <a:lnTo>
                    <a:pt x="520" y="284"/>
                  </a:lnTo>
                  <a:lnTo>
                    <a:pt x="518" y="282"/>
                  </a:lnTo>
                  <a:lnTo>
                    <a:pt x="518" y="282"/>
                  </a:lnTo>
                  <a:lnTo>
                    <a:pt x="518" y="286"/>
                  </a:lnTo>
                  <a:lnTo>
                    <a:pt x="518" y="286"/>
                  </a:lnTo>
                  <a:lnTo>
                    <a:pt x="516" y="286"/>
                  </a:lnTo>
                  <a:lnTo>
                    <a:pt x="514" y="288"/>
                  </a:lnTo>
                  <a:lnTo>
                    <a:pt x="514" y="290"/>
                  </a:lnTo>
                  <a:lnTo>
                    <a:pt x="512" y="290"/>
                  </a:lnTo>
                  <a:lnTo>
                    <a:pt x="510" y="296"/>
                  </a:lnTo>
                  <a:lnTo>
                    <a:pt x="510" y="300"/>
                  </a:lnTo>
                  <a:lnTo>
                    <a:pt x="510" y="302"/>
                  </a:lnTo>
                  <a:lnTo>
                    <a:pt x="510" y="304"/>
                  </a:lnTo>
                  <a:lnTo>
                    <a:pt x="508" y="304"/>
                  </a:lnTo>
                  <a:lnTo>
                    <a:pt x="508" y="308"/>
                  </a:lnTo>
                  <a:lnTo>
                    <a:pt x="506" y="308"/>
                  </a:lnTo>
                  <a:lnTo>
                    <a:pt x="506" y="314"/>
                  </a:lnTo>
                  <a:lnTo>
                    <a:pt x="504" y="314"/>
                  </a:lnTo>
                  <a:lnTo>
                    <a:pt x="504" y="314"/>
                  </a:lnTo>
                  <a:lnTo>
                    <a:pt x="502" y="318"/>
                  </a:lnTo>
                  <a:lnTo>
                    <a:pt x="502" y="320"/>
                  </a:lnTo>
                  <a:lnTo>
                    <a:pt x="502" y="322"/>
                  </a:lnTo>
                  <a:lnTo>
                    <a:pt x="502" y="324"/>
                  </a:lnTo>
                  <a:lnTo>
                    <a:pt x="500" y="326"/>
                  </a:lnTo>
                  <a:lnTo>
                    <a:pt x="500" y="328"/>
                  </a:lnTo>
                  <a:lnTo>
                    <a:pt x="500" y="330"/>
                  </a:lnTo>
                  <a:lnTo>
                    <a:pt x="498" y="330"/>
                  </a:lnTo>
                  <a:lnTo>
                    <a:pt x="498" y="330"/>
                  </a:lnTo>
                  <a:lnTo>
                    <a:pt x="500" y="332"/>
                  </a:lnTo>
                  <a:lnTo>
                    <a:pt x="500" y="334"/>
                  </a:lnTo>
                  <a:lnTo>
                    <a:pt x="500" y="334"/>
                  </a:lnTo>
                  <a:lnTo>
                    <a:pt x="498" y="334"/>
                  </a:lnTo>
                  <a:lnTo>
                    <a:pt x="496" y="336"/>
                  </a:lnTo>
                  <a:lnTo>
                    <a:pt x="494" y="334"/>
                  </a:lnTo>
                  <a:lnTo>
                    <a:pt x="494" y="336"/>
                  </a:lnTo>
                  <a:lnTo>
                    <a:pt x="494" y="338"/>
                  </a:lnTo>
                  <a:lnTo>
                    <a:pt x="492" y="340"/>
                  </a:lnTo>
                  <a:lnTo>
                    <a:pt x="490" y="338"/>
                  </a:lnTo>
                  <a:lnTo>
                    <a:pt x="490" y="336"/>
                  </a:lnTo>
                  <a:lnTo>
                    <a:pt x="490" y="334"/>
                  </a:lnTo>
                  <a:lnTo>
                    <a:pt x="490" y="332"/>
                  </a:lnTo>
                  <a:lnTo>
                    <a:pt x="490" y="328"/>
                  </a:lnTo>
                  <a:lnTo>
                    <a:pt x="492" y="324"/>
                  </a:lnTo>
                  <a:lnTo>
                    <a:pt x="492" y="322"/>
                  </a:lnTo>
                  <a:lnTo>
                    <a:pt x="494" y="320"/>
                  </a:lnTo>
                  <a:lnTo>
                    <a:pt x="494" y="318"/>
                  </a:lnTo>
                  <a:lnTo>
                    <a:pt x="494" y="316"/>
                  </a:lnTo>
                  <a:lnTo>
                    <a:pt x="496" y="312"/>
                  </a:lnTo>
                  <a:lnTo>
                    <a:pt x="498" y="310"/>
                  </a:lnTo>
                  <a:lnTo>
                    <a:pt x="498" y="308"/>
                  </a:lnTo>
                  <a:lnTo>
                    <a:pt x="498" y="308"/>
                  </a:lnTo>
                  <a:lnTo>
                    <a:pt x="496" y="308"/>
                  </a:lnTo>
                  <a:lnTo>
                    <a:pt x="496" y="306"/>
                  </a:lnTo>
                  <a:lnTo>
                    <a:pt x="498" y="304"/>
                  </a:lnTo>
                  <a:lnTo>
                    <a:pt x="498" y="298"/>
                  </a:lnTo>
                  <a:lnTo>
                    <a:pt x="496" y="298"/>
                  </a:lnTo>
                  <a:lnTo>
                    <a:pt x="496" y="294"/>
                  </a:lnTo>
                  <a:lnTo>
                    <a:pt x="496" y="294"/>
                  </a:lnTo>
                  <a:lnTo>
                    <a:pt x="496" y="290"/>
                  </a:lnTo>
                  <a:lnTo>
                    <a:pt x="496" y="290"/>
                  </a:lnTo>
                  <a:lnTo>
                    <a:pt x="494" y="288"/>
                  </a:lnTo>
                  <a:lnTo>
                    <a:pt x="490" y="288"/>
                  </a:lnTo>
                  <a:lnTo>
                    <a:pt x="490" y="292"/>
                  </a:lnTo>
                  <a:lnTo>
                    <a:pt x="490" y="294"/>
                  </a:lnTo>
                  <a:lnTo>
                    <a:pt x="490" y="296"/>
                  </a:lnTo>
                  <a:lnTo>
                    <a:pt x="492" y="296"/>
                  </a:lnTo>
                  <a:lnTo>
                    <a:pt x="492" y="298"/>
                  </a:lnTo>
                  <a:lnTo>
                    <a:pt x="490" y="298"/>
                  </a:lnTo>
                  <a:lnTo>
                    <a:pt x="490" y="296"/>
                  </a:lnTo>
                  <a:lnTo>
                    <a:pt x="488" y="296"/>
                  </a:lnTo>
                  <a:lnTo>
                    <a:pt x="488" y="300"/>
                  </a:lnTo>
                  <a:lnTo>
                    <a:pt x="488" y="300"/>
                  </a:lnTo>
                  <a:lnTo>
                    <a:pt x="490" y="302"/>
                  </a:lnTo>
                  <a:lnTo>
                    <a:pt x="490" y="304"/>
                  </a:lnTo>
                  <a:lnTo>
                    <a:pt x="488" y="306"/>
                  </a:lnTo>
                  <a:lnTo>
                    <a:pt x="488" y="304"/>
                  </a:lnTo>
                  <a:lnTo>
                    <a:pt x="488" y="304"/>
                  </a:lnTo>
                  <a:lnTo>
                    <a:pt x="486" y="306"/>
                  </a:lnTo>
                  <a:lnTo>
                    <a:pt x="484" y="304"/>
                  </a:lnTo>
                  <a:lnTo>
                    <a:pt x="484" y="302"/>
                  </a:lnTo>
                  <a:lnTo>
                    <a:pt x="482" y="302"/>
                  </a:lnTo>
                  <a:lnTo>
                    <a:pt x="482" y="306"/>
                  </a:lnTo>
                  <a:lnTo>
                    <a:pt x="480" y="306"/>
                  </a:lnTo>
                  <a:lnTo>
                    <a:pt x="480" y="302"/>
                  </a:lnTo>
                  <a:lnTo>
                    <a:pt x="482" y="302"/>
                  </a:lnTo>
                  <a:lnTo>
                    <a:pt x="482" y="300"/>
                  </a:lnTo>
                  <a:lnTo>
                    <a:pt x="478" y="302"/>
                  </a:lnTo>
                  <a:lnTo>
                    <a:pt x="476" y="304"/>
                  </a:lnTo>
                  <a:lnTo>
                    <a:pt x="474" y="302"/>
                  </a:lnTo>
                  <a:lnTo>
                    <a:pt x="472" y="302"/>
                  </a:lnTo>
                  <a:lnTo>
                    <a:pt x="470" y="302"/>
                  </a:lnTo>
                  <a:lnTo>
                    <a:pt x="468" y="302"/>
                  </a:lnTo>
                  <a:lnTo>
                    <a:pt x="468" y="302"/>
                  </a:lnTo>
                  <a:lnTo>
                    <a:pt x="464" y="302"/>
                  </a:lnTo>
                  <a:lnTo>
                    <a:pt x="464" y="302"/>
                  </a:lnTo>
                  <a:lnTo>
                    <a:pt x="466" y="300"/>
                  </a:lnTo>
                  <a:lnTo>
                    <a:pt x="468" y="300"/>
                  </a:lnTo>
                  <a:lnTo>
                    <a:pt x="470" y="300"/>
                  </a:lnTo>
                  <a:lnTo>
                    <a:pt x="474" y="300"/>
                  </a:lnTo>
                  <a:lnTo>
                    <a:pt x="474" y="298"/>
                  </a:lnTo>
                  <a:lnTo>
                    <a:pt x="474" y="296"/>
                  </a:lnTo>
                  <a:lnTo>
                    <a:pt x="476" y="298"/>
                  </a:lnTo>
                  <a:lnTo>
                    <a:pt x="478" y="296"/>
                  </a:lnTo>
                  <a:lnTo>
                    <a:pt x="478" y="294"/>
                  </a:lnTo>
                  <a:lnTo>
                    <a:pt x="480" y="292"/>
                  </a:lnTo>
                  <a:lnTo>
                    <a:pt x="478" y="290"/>
                  </a:lnTo>
                  <a:lnTo>
                    <a:pt x="476" y="286"/>
                  </a:lnTo>
                  <a:lnTo>
                    <a:pt x="474" y="286"/>
                  </a:lnTo>
                  <a:lnTo>
                    <a:pt x="472" y="284"/>
                  </a:lnTo>
                  <a:lnTo>
                    <a:pt x="468" y="280"/>
                  </a:lnTo>
                  <a:lnTo>
                    <a:pt x="468" y="280"/>
                  </a:lnTo>
                  <a:lnTo>
                    <a:pt x="466" y="280"/>
                  </a:lnTo>
                  <a:lnTo>
                    <a:pt x="464" y="280"/>
                  </a:lnTo>
                  <a:lnTo>
                    <a:pt x="462" y="280"/>
                  </a:lnTo>
                  <a:lnTo>
                    <a:pt x="458" y="286"/>
                  </a:lnTo>
                  <a:lnTo>
                    <a:pt x="460" y="286"/>
                  </a:lnTo>
                  <a:lnTo>
                    <a:pt x="460" y="288"/>
                  </a:lnTo>
                  <a:lnTo>
                    <a:pt x="458" y="288"/>
                  </a:lnTo>
                  <a:lnTo>
                    <a:pt x="456" y="288"/>
                  </a:lnTo>
                  <a:lnTo>
                    <a:pt x="456" y="288"/>
                  </a:lnTo>
                  <a:lnTo>
                    <a:pt x="454" y="288"/>
                  </a:lnTo>
                  <a:lnTo>
                    <a:pt x="452" y="288"/>
                  </a:lnTo>
                  <a:lnTo>
                    <a:pt x="450" y="288"/>
                  </a:lnTo>
                  <a:lnTo>
                    <a:pt x="448" y="288"/>
                  </a:lnTo>
                  <a:lnTo>
                    <a:pt x="446" y="288"/>
                  </a:lnTo>
                  <a:lnTo>
                    <a:pt x="446" y="288"/>
                  </a:lnTo>
                  <a:lnTo>
                    <a:pt x="446" y="286"/>
                  </a:lnTo>
                  <a:lnTo>
                    <a:pt x="450" y="286"/>
                  </a:lnTo>
                  <a:lnTo>
                    <a:pt x="450" y="284"/>
                  </a:lnTo>
                  <a:lnTo>
                    <a:pt x="452" y="282"/>
                  </a:lnTo>
                  <a:lnTo>
                    <a:pt x="454" y="282"/>
                  </a:lnTo>
                  <a:lnTo>
                    <a:pt x="456" y="280"/>
                  </a:lnTo>
                  <a:lnTo>
                    <a:pt x="456" y="278"/>
                  </a:lnTo>
                  <a:lnTo>
                    <a:pt x="456" y="276"/>
                  </a:lnTo>
                  <a:lnTo>
                    <a:pt x="460" y="276"/>
                  </a:lnTo>
                  <a:lnTo>
                    <a:pt x="460" y="274"/>
                  </a:lnTo>
                  <a:lnTo>
                    <a:pt x="460" y="270"/>
                  </a:lnTo>
                  <a:lnTo>
                    <a:pt x="462" y="266"/>
                  </a:lnTo>
                  <a:lnTo>
                    <a:pt x="460" y="266"/>
                  </a:lnTo>
                  <a:lnTo>
                    <a:pt x="458" y="266"/>
                  </a:lnTo>
                  <a:lnTo>
                    <a:pt x="454" y="266"/>
                  </a:lnTo>
                  <a:lnTo>
                    <a:pt x="450" y="266"/>
                  </a:lnTo>
                  <a:lnTo>
                    <a:pt x="446" y="268"/>
                  </a:lnTo>
                  <a:lnTo>
                    <a:pt x="436" y="270"/>
                  </a:lnTo>
                  <a:lnTo>
                    <a:pt x="426" y="274"/>
                  </a:lnTo>
                  <a:lnTo>
                    <a:pt x="422" y="278"/>
                  </a:lnTo>
                  <a:lnTo>
                    <a:pt x="416" y="278"/>
                  </a:lnTo>
                  <a:lnTo>
                    <a:pt x="406" y="282"/>
                  </a:lnTo>
                  <a:lnTo>
                    <a:pt x="404" y="286"/>
                  </a:lnTo>
                  <a:lnTo>
                    <a:pt x="404" y="288"/>
                  </a:lnTo>
                  <a:lnTo>
                    <a:pt x="406" y="288"/>
                  </a:lnTo>
                  <a:lnTo>
                    <a:pt x="406" y="288"/>
                  </a:lnTo>
                  <a:lnTo>
                    <a:pt x="404" y="290"/>
                  </a:lnTo>
                  <a:lnTo>
                    <a:pt x="402" y="290"/>
                  </a:lnTo>
                  <a:lnTo>
                    <a:pt x="398" y="294"/>
                  </a:lnTo>
                  <a:lnTo>
                    <a:pt x="394" y="294"/>
                  </a:lnTo>
                  <a:lnTo>
                    <a:pt x="392" y="296"/>
                  </a:lnTo>
                  <a:lnTo>
                    <a:pt x="392" y="298"/>
                  </a:lnTo>
                  <a:lnTo>
                    <a:pt x="390" y="300"/>
                  </a:lnTo>
                  <a:lnTo>
                    <a:pt x="388" y="302"/>
                  </a:lnTo>
                  <a:lnTo>
                    <a:pt x="388" y="306"/>
                  </a:lnTo>
                  <a:lnTo>
                    <a:pt x="390" y="304"/>
                  </a:lnTo>
                  <a:lnTo>
                    <a:pt x="392" y="306"/>
                  </a:lnTo>
                  <a:lnTo>
                    <a:pt x="390" y="308"/>
                  </a:lnTo>
                  <a:lnTo>
                    <a:pt x="392" y="308"/>
                  </a:lnTo>
                  <a:lnTo>
                    <a:pt x="392" y="308"/>
                  </a:lnTo>
                  <a:lnTo>
                    <a:pt x="394" y="306"/>
                  </a:lnTo>
                  <a:lnTo>
                    <a:pt x="396" y="306"/>
                  </a:lnTo>
                  <a:lnTo>
                    <a:pt x="398" y="308"/>
                  </a:lnTo>
                  <a:lnTo>
                    <a:pt x="398" y="310"/>
                  </a:lnTo>
                  <a:lnTo>
                    <a:pt x="396" y="310"/>
                  </a:lnTo>
                  <a:lnTo>
                    <a:pt x="392" y="310"/>
                  </a:lnTo>
                  <a:lnTo>
                    <a:pt x="390" y="310"/>
                  </a:lnTo>
                  <a:lnTo>
                    <a:pt x="392" y="312"/>
                  </a:lnTo>
                  <a:lnTo>
                    <a:pt x="396" y="314"/>
                  </a:lnTo>
                  <a:lnTo>
                    <a:pt x="396" y="314"/>
                  </a:lnTo>
                  <a:lnTo>
                    <a:pt x="398" y="312"/>
                  </a:lnTo>
                  <a:lnTo>
                    <a:pt x="398" y="312"/>
                  </a:lnTo>
                  <a:lnTo>
                    <a:pt x="400" y="314"/>
                  </a:lnTo>
                  <a:lnTo>
                    <a:pt x="398" y="314"/>
                  </a:lnTo>
                  <a:lnTo>
                    <a:pt x="400" y="314"/>
                  </a:lnTo>
                  <a:lnTo>
                    <a:pt x="404" y="316"/>
                  </a:lnTo>
                  <a:lnTo>
                    <a:pt x="408" y="314"/>
                  </a:lnTo>
                  <a:lnTo>
                    <a:pt x="410" y="314"/>
                  </a:lnTo>
                  <a:lnTo>
                    <a:pt x="414" y="316"/>
                  </a:lnTo>
                  <a:lnTo>
                    <a:pt x="416" y="314"/>
                  </a:lnTo>
                  <a:lnTo>
                    <a:pt x="420" y="316"/>
                  </a:lnTo>
                  <a:lnTo>
                    <a:pt x="420" y="318"/>
                  </a:lnTo>
                  <a:lnTo>
                    <a:pt x="422" y="318"/>
                  </a:lnTo>
                  <a:lnTo>
                    <a:pt x="422" y="320"/>
                  </a:lnTo>
                  <a:lnTo>
                    <a:pt x="420" y="320"/>
                  </a:lnTo>
                  <a:lnTo>
                    <a:pt x="416" y="318"/>
                  </a:lnTo>
                  <a:lnTo>
                    <a:pt x="412" y="318"/>
                  </a:lnTo>
                  <a:lnTo>
                    <a:pt x="410" y="318"/>
                  </a:lnTo>
                  <a:lnTo>
                    <a:pt x="414" y="320"/>
                  </a:lnTo>
                  <a:lnTo>
                    <a:pt x="414" y="322"/>
                  </a:lnTo>
                  <a:lnTo>
                    <a:pt x="410" y="322"/>
                  </a:lnTo>
                  <a:lnTo>
                    <a:pt x="408" y="320"/>
                  </a:lnTo>
                  <a:lnTo>
                    <a:pt x="404" y="320"/>
                  </a:lnTo>
                  <a:lnTo>
                    <a:pt x="402" y="322"/>
                  </a:lnTo>
                  <a:lnTo>
                    <a:pt x="400" y="320"/>
                  </a:lnTo>
                  <a:lnTo>
                    <a:pt x="398" y="320"/>
                  </a:lnTo>
                  <a:lnTo>
                    <a:pt x="398" y="322"/>
                  </a:lnTo>
                  <a:lnTo>
                    <a:pt x="396" y="320"/>
                  </a:lnTo>
                  <a:lnTo>
                    <a:pt x="390" y="322"/>
                  </a:lnTo>
                  <a:lnTo>
                    <a:pt x="388" y="322"/>
                  </a:lnTo>
                  <a:lnTo>
                    <a:pt x="384" y="322"/>
                  </a:lnTo>
                  <a:lnTo>
                    <a:pt x="384" y="326"/>
                  </a:lnTo>
                  <a:lnTo>
                    <a:pt x="384" y="332"/>
                  </a:lnTo>
                  <a:lnTo>
                    <a:pt x="384" y="334"/>
                  </a:lnTo>
                  <a:lnTo>
                    <a:pt x="384" y="336"/>
                  </a:lnTo>
                  <a:lnTo>
                    <a:pt x="384" y="336"/>
                  </a:lnTo>
                  <a:lnTo>
                    <a:pt x="384" y="338"/>
                  </a:lnTo>
                  <a:lnTo>
                    <a:pt x="386" y="340"/>
                  </a:lnTo>
                  <a:lnTo>
                    <a:pt x="386" y="338"/>
                  </a:lnTo>
                  <a:lnTo>
                    <a:pt x="388" y="338"/>
                  </a:lnTo>
                  <a:lnTo>
                    <a:pt x="390" y="340"/>
                  </a:lnTo>
                  <a:lnTo>
                    <a:pt x="392" y="340"/>
                  </a:lnTo>
                  <a:lnTo>
                    <a:pt x="392" y="340"/>
                  </a:lnTo>
                  <a:lnTo>
                    <a:pt x="392" y="338"/>
                  </a:lnTo>
                  <a:lnTo>
                    <a:pt x="394" y="340"/>
                  </a:lnTo>
                  <a:lnTo>
                    <a:pt x="396" y="340"/>
                  </a:lnTo>
                  <a:lnTo>
                    <a:pt x="396" y="340"/>
                  </a:lnTo>
                  <a:lnTo>
                    <a:pt x="398" y="342"/>
                  </a:lnTo>
                  <a:lnTo>
                    <a:pt x="398" y="342"/>
                  </a:lnTo>
                  <a:lnTo>
                    <a:pt x="400" y="342"/>
                  </a:lnTo>
                  <a:lnTo>
                    <a:pt x="402" y="342"/>
                  </a:lnTo>
                  <a:lnTo>
                    <a:pt x="404" y="342"/>
                  </a:lnTo>
                  <a:lnTo>
                    <a:pt x="404" y="344"/>
                  </a:lnTo>
                  <a:lnTo>
                    <a:pt x="406" y="344"/>
                  </a:lnTo>
                  <a:lnTo>
                    <a:pt x="408" y="344"/>
                  </a:lnTo>
                  <a:lnTo>
                    <a:pt x="410" y="344"/>
                  </a:lnTo>
                  <a:lnTo>
                    <a:pt x="412" y="344"/>
                  </a:lnTo>
                  <a:lnTo>
                    <a:pt x="414" y="344"/>
                  </a:lnTo>
                  <a:lnTo>
                    <a:pt x="418" y="344"/>
                  </a:lnTo>
                  <a:lnTo>
                    <a:pt x="420" y="344"/>
                  </a:lnTo>
                  <a:lnTo>
                    <a:pt x="422" y="344"/>
                  </a:lnTo>
                  <a:lnTo>
                    <a:pt x="422" y="346"/>
                  </a:lnTo>
                  <a:lnTo>
                    <a:pt x="424" y="346"/>
                  </a:lnTo>
                  <a:lnTo>
                    <a:pt x="424" y="348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30" y="350"/>
                  </a:lnTo>
                  <a:lnTo>
                    <a:pt x="430" y="352"/>
                  </a:lnTo>
                  <a:lnTo>
                    <a:pt x="432" y="354"/>
                  </a:lnTo>
                  <a:lnTo>
                    <a:pt x="432" y="354"/>
                  </a:lnTo>
                  <a:lnTo>
                    <a:pt x="434" y="356"/>
                  </a:lnTo>
                  <a:lnTo>
                    <a:pt x="434" y="356"/>
                  </a:lnTo>
                  <a:lnTo>
                    <a:pt x="434" y="358"/>
                  </a:lnTo>
                  <a:lnTo>
                    <a:pt x="436" y="360"/>
                  </a:lnTo>
                  <a:lnTo>
                    <a:pt x="440" y="362"/>
                  </a:lnTo>
                  <a:lnTo>
                    <a:pt x="440" y="364"/>
                  </a:lnTo>
                  <a:lnTo>
                    <a:pt x="438" y="364"/>
                  </a:lnTo>
                  <a:lnTo>
                    <a:pt x="440" y="366"/>
                  </a:lnTo>
                  <a:lnTo>
                    <a:pt x="438" y="364"/>
                  </a:lnTo>
                  <a:lnTo>
                    <a:pt x="434" y="364"/>
                  </a:lnTo>
                  <a:lnTo>
                    <a:pt x="430" y="364"/>
                  </a:lnTo>
                  <a:lnTo>
                    <a:pt x="428" y="364"/>
                  </a:lnTo>
                  <a:lnTo>
                    <a:pt x="426" y="364"/>
                  </a:lnTo>
                  <a:lnTo>
                    <a:pt x="426" y="364"/>
                  </a:lnTo>
                  <a:lnTo>
                    <a:pt x="424" y="364"/>
                  </a:lnTo>
                  <a:lnTo>
                    <a:pt x="422" y="362"/>
                  </a:lnTo>
                  <a:lnTo>
                    <a:pt x="420" y="362"/>
                  </a:lnTo>
                  <a:lnTo>
                    <a:pt x="420" y="360"/>
                  </a:lnTo>
                  <a:lnTo>
                    <a:pt x="418" y="358"/>
                  </a:lnTo>
                  <a:lnTo>
                    <a:pt x="416" y="360"/>
                  </a:lnTo>
                  <a:lnTo>
                    <a:pt x="414" y="358"/>
                  </a:lnTo>
                  <a:lnTo>
                    <a:pt x="412" y="358"/>
                  </a:lnTo>
                  <a:lnTo>
                    <a:pt x="410" y="356"/>
                  </a:lnTo>
                  <a:lnTo>
                    <a:pt x="410" y="356"/>
                  </a:lnTo>
                  <a:lnTo>
                    <a:pt x="408" y="356"/>
                  </a:lnTo>
                  <a:lnTo>
                    <a:pt x="408" y="354"/>
                  </a:lnTo>
                  <a:lnTo>
                    <a:pt x="406" y="354"/>
                  </a:lnTo>
                  <a:lnTo>
                    <a:pt x="404" y="354"/>
                  </a:lnTo>
                  <a:lnTo>
                    <a:pt x="398" y="354"/>
                  </a:lnTo>
                  <a:lnTo>
                    <a:pt x="396" y="354"/>
                  </a:lnTo>
                  <a:lnTo>
                    <a:pt x="392" y="354"/>
                  </a:lnTo>
                  <a:lnTo>
                    <a:pt x="384" y="352"/>
                  </a:lnTo>
                  <a:lnTo>
                    <a:pt x="382" y="354"/>
                  </a:lnTo>
                  <a:lnTo>
                    <a:pt x="378" y="354"/>
                  </a:lnTo>
                  <a:lnTo>
                    <a:pt x="378" y="356"/>
                  </a:lnTo>
                  <a:lnTo>
                    <a:pt x="378" y="360"/>
                  </a:lnTo>
                  <a:lnTo>
                    <a:pt x="376" y="364"/>
                  </a:lnTo>
                  <a:lnTo>
                    <a:pt x="376" y="368"/>
                  </a:lnTo>
                  <a:lnTo>
                    <a:pt x="374" y="368"/>
                  </a:lnTo>
                  <a:lnTo>
                    <a:pt x="376" y="370"/>
                  </a:lnTo>
                  <a:lnTo>
                    <a:pt x="378" y="370"/>
                  </a:lnTo>
                  <a:lnTo>
                    <a:pt x="376" y="372"/>
                  </a:lnTo>
                  <a:lnTo>
                    <a:pt x="376" y="372"/>
                  </a:lnTo>
                  <a:lnTo>
                    <a:pt x="378" y="378"/>
                  </a:lnTo>
                  <a:lnTo>
                    <a:pt x="380" y="378"/>
                  </a:lnTo>
                  <a:lnTo>
                    <a:pt x="380" y="380"/>
                  </a:lnTo>
                  <a:lnTo>
                    <a:pt x="384" y="382"/>
                  </a:lnTo>
                  <a:lnTo>
                    <a:pt x="384" y="384"/>
                  </a:lnTo>
                  <a:lnTo>
                    <a:pt x="386" y="384"/>
                  </a:lnTo>
                  <a:lnTo>
                    <a:pt x="388" y="384"/>
                  </a:lnTo>
                  <a:lnTo>
                    <a:pt x="390" y="384"/>
                  </a:lnTo>
                  <a:lnTo>
                    <a:pt x="392" y="384"/>
                  </a:lnTo>
                  <a:lnTo>
                    <a:pt x="394" y="384"/>
                  </a:lnTo>
                  <a:lnTo>
                    <a:pt x="396" y="386"/>
                  </a:lnTo>
                  <a:lnTo>
                    <a:pt x="398" y="386"/>
                  </a:lnTo>
                  <a:lnTo>
                    <a:pt x="400" y="388"/>
                  </a:lnTo>
                  <a:lnTo>
                    <a:pt x="400" y="388"/>
                  </a:lnTo>
                  <a:lnTo>
                    <a:pt x="402" y="390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6"/>
                  </a:lnTo>
                  <a:lnTo>
                    <a:pt x="394" y="398"/>
                  </a:lnTo>
                  <a:lnTo>
                    <a:pt x="394" y="398"/>
                  </a:lnTo>
                  <a:lnTo>
                    <a:pt x="392" y="400"/>
                  </a:lnTo>
                  <a:lnTo>
                    <a:pt x="394" y="402"/>
                  </a:lnTo>
                  <a:lnTo>
                    <a:pt x="396" y="406"/>
                  </a:lnTo>
                  <a:lnTo>
                    <a:pt x="396" y="408"/>
                  </a:lnTo>
                  <a:lnTo>
                    <a:pt x="396" y="410"/>
                  </a:lnTo>
                  <a:lnTo>
                    <a:pt x="394" y="410"/>
                  </a:lnTo>
                  <a:lnTo>
                    <a:pt x="394" y="412"/>
                  </a:lnTo>
                  <a:lnTo>
                    <a:pt x="398" y="412"/>
                  </a:lnTo>
                  <a:lnTo>
                    <a:pt x="400" y="412"/>
                  </a:lnTo>
                  <a:lnTo>
                    <a:pt x="400" y="412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4" y="410"/>
                  </a:lnTo>
                  <a:lnTo>
                    <a:pt x="406" y="412"/>
                  </a:lnTo>
                  <a:lnTo>
                    <a:pt x="408" y="412"/>
                  </a:lnTo>
                  <a:lnTo>
                    <a:pt x="412" y="412"/>
                  </a:lnTo>
                  <a:lnTo>
                    <a:pt x="414" y="412"/>
                  </a:lnTo>
                  <a:lnTo>
                    <a:pt x="416" y="412"/>
                  </a:lnTo>
                  <a:lnTo>
                    <a:pt x="418" y="412"/>
                  </a:lnTo>
                  <a:lnTo>
                    <a:pt x="418" y="412"/>
                  </a:lnTo>
                  <a:lnTo>
                    <a:pt x="420" y="412"/>
                  </a:lnTo>
                  <a:lnTo>
                    <a:pt x="420" y="412"/>
                  </a:lnTo>
                  <a:lnTo>
                    <a:pt x="422" y="412"/>
                  </a:lnTo>
                  <a:lnTo>
                    <a:pt x="422" y="414"/>
                  </a:lnTo>
                  <a:lnTo>
                    <a:pt x="424" y="414"/>
                  </a:lnTo>
                  <a:lnTo>
                    <a:pt x="424" y="412"/>
                  </a:lnTo>
                  <a:lnTo>
                    <a:pt x="426" y="414"/>
                  </a:lnTo>
                  <a:lnTo>
                    <a:pt x="426" y="416"/>
                  </a:lnTo>
                  <a:lnTo>
                    <a:pt x="426" y="416"/>
                  </a:lnTo>
                  <a:lnTo>
                    <a:pt x="428" y="414"/>
                  </a:lnTo>
                  <a:lnTo>
                    <a:pt x="432" y="414"/>
                  </a:lnTo>
                  <a:lnTo>
                    <a:pt x="432" y="412"/>
                  </a:lnTo>
                  <a:lnTo>
                    <a:pt x="434" y="412"/>
                  </a:lnTo>
                  <a:lnTo>
                    <a:pt x="436" y="412"/>
                  </a:lnTo>
                  <a:lnTo>
                    <a:pt x="440" y="410"/>
                  </a:lnTo>
                  <a:lnTo>
                    <a:pt x="442" y="408"/>
                  </a:lnTo>
                  <a:lnTo>
                    <a:pt x="444" y="408"/>
                  </a:lnTo>
                  <a:lnTo>
                    <a:pt x="444" y="406"/>
                  </a:lnTo>
                  <a:lnTo>
                    <a:pt x="446" y="406"/>
                  </a:lnTo>
                  <a:lnTo>
                    <a:pt x="448" y="406"/>
                  </a:lnTo>
                  <a:lnTo>
                    <a:pt x="450" y="406"/>
                  </a:lnTo>
                  <a:lnTo>
                    <a:pt x="452" y="408"/>
                  </a:lnTo>
                  <a:lnTo>
                    <a:pt x="456" y="408"/>
                  </a:lnTo>
                  <a:lnTo>
                    <a:pt x="462" y="404"/>
                  </a:lnTo>
                  <a:lnTo>
                    <a:pt x="462" y="404"/>
                  </a:lnTo>
                  <a:lnTo>
                    <a:pt x="462" y="404"/>
                  </a:lnTo>
                  <a:lnTo>
                    <a:pt x="464" y="404"/>
                  </a:lnTo>
                  <a:lnTo>
                    <a:pt x="464" y="402"/>
                  </a:lnTo>
                  <a:lnTo>
                    <a:pt x="466" y="402"/>
                  </a:lnTo>
                  <a:lnTo>
                    <a:pt x="466" y="400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70" y="398"/>
                  </a:lnTo>
                  <a:lnTo>
                    <a:pt x="470" y="398"/>
                  </a:lnTo>
                  <a:lnTo>
                    <a:pt x="470" y="396"/>
                  </a:lnTo>
                  <a:lnTo>
                    <a:pt x="472" y="398"/>
                  </a:lnTo>
                  <a:lnTo>
                    <a:pt x="472" y="396"/>
                  </a:lnTo>
                  <a:lnTo>
                    <a:pt x="474" y="398"/>
                  </a:lnTo>
                  <a:lnTo>
                    <a:pt x="474" y="400"/>
                  </a:lnTo>
                  <a:lnTo>
                    <a:pt x="474" y="400"/>
                  </a:lnTo>
                  <a:lnTo>
                    <a:pt x="472" y="402"/>
                  </a:lnTo>
                  <a:lnTo>
                    <a:pt x="472" y="404"/>
                  </a:lnTo>
                  <a:lnTo>
                    <a:pt x="472" y="406"/>
                  </a:lnTo>
                  <a:lnTo>
                    <a:pt x="470" y="406"/>
                  </a:lnTo>
                  <a:lnTo>
                    <a:pt x="470" y="406"/>
                  </a:lnTo>
                  <a:lnTo>
                    <a:pt x="472" y="406"/>
                  </a:lnTo>
                  <a:lnTo>
                    <a:pt x="474" y="408"/>
                  </a:lnTo>
                  <a:lnTo>
                    <a:pt x="474" y="408"/>
                  </a:lnTo>
                  <a:lnTo>
                    <a:pt x="476" y="408"/>
                  </a:lnTo>
                  <a:lnTo>
                    <a:pt x="478" y="408"/>
                  </a:lnTo>
                  <a:lnTo>
                    <a:pt x="478" y="410"/>
                  </a:lnTo>
                  <a:lnTo>
                    <a:pt x="480" y="412"/>
                  </a:lnTo>
                  <a:lnTo>
                    <a:pt x="480" y="410"/>
                  </a:lnTo>
                  <a:lnTo>
                    <a:pt x="480" y="410"/>
                  </a:lnTo>
                  <a:lnTo>
                    <a:pt x="482" y="410"/>
                  </a:lnTo>
                  <a:lnTo>
                    <a:pt x="482" y="412"/>
                  </a:lnTo>
                  <a:lnTo>
                    <a:pt x="480" y="414"/>
                  </a:lnTo>
                  <a:lnTo>
                    <a:pt x="478" y="414"/>
                  </a:lnTo>
                  <a:lnTo>
                    <a:pt x="478" y="416"/>
                  </a:lnTo>
                  <a:lnTo>
                    <a:pt x="478" y="416"/>
                  </a:lnTo>
                  <a:lnTo>
                    <a:pt x="478" y="416"/>
                  </a:lnTo>
                  <a:lnTo>
                    <a:pt x="480" y="416"/>
                  </a:lnTo>
                  <a:lnTo>
                    <a:pt x="482" y="418"/>
                  </a:lnTo>
                  <a:lnTo>
                    <a:pt x="484" y="418"/>
                  </a:lnTo>
                  <a:lnTo>
                    <a:pt x="486" y="416"/>
                  </a:lnTo>
                  <a:lnTo>
                    <a:pt x="486" y="416"/>
                  </a:lnTo>
                  <a:lnTo>
                    <a:pt x="486" y="418"/>
                  </a:lnTo>
                  <a:lnTo>
                    <a:pt x="488" y="420"/>
                  </a:lnTo>
                  <a:lnTo>
                    <a:pt x="490" y="420"/>
                  </a:lnTo>
                  <a:lnTo>
                    <a:pt x="490" y="420"/>
                  </a:lnTo>
                  <a:lnTo>
                    <a:pt x="492" y="420"/>
                  </a:lnTo>
                  <a:lnTo>
                    <a:pt x="494" y="422"/>
                  </a:lnTo>
                  <a:lnTo>
                    <a:pt x="496" y="422"/>
                  </a:lnTo>
                  <a:lnTo>
                    <a:pt x="496" y="422"/>
                  </a:lnTo>
                  <a:lnTo>
                    <a:pt x="496" y="422"/>
                  </a:lnTo>
                  <a:lnTo>
                    <a:pt x="496" y="420"/>
                  </a:lnTo>
                  <a:lnTo>
                    <a:pt x="498" y="420"/>
                  </a:lnTo>
                  <a:lnTo>
                    <a:pt x="500" y="420"/>
                  </a:lnTo>
                  <a:lnTo>
                    <a:pt x="500" y="420"/>
                  </a:lnTo>
                  <a:lnTo>
                    <a:pt x="500" y="422"/>
                  </a:lnTo>
                  <a:lnTo>
                    <a:pt x="502" y="424"/>
                  </a:lnTo>
                  <a:lnTo>
                    <a:pt x="504" y="422"/>
                  </a:lnTo>
                  <a:lnTo>
                    <a:pt x="504" y="420"/>
                  </a:lnTo>
                  <a:lnTo>
                    <a:pt x="506" y="422"/>
                  </a:lnTo>
                  <a:lnTo>
                    <a:pt x="506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10" y="420"/>
                  </a:lnTo>
                  <a:lnTo>
                    <a:pt x="512" y="420"/>
                  </a:lnTo>
                  <a:lnTo>
                    <a:pt x="512" y="420"/>
                  </a:lnTo>
                  <a:lnTo>
                    <a:pt x="512" y="422"/>
                  </a:lnTo>
                  <a:lnTo>
                    <a:pt x="514" y="420"/>
                  </a:lnTo>
                  <a:close/>
                  <a:moveTo>
                    <a:pt x="744" y="508"/>
                  </a:moveTo>
                  <a:lnTo>
                    <a:pt x="744" y="504"/>
                  </a:lnTo>
                  <a:lnTo>
                    <a:pt x="744" y="504"/>
                  </a:lnTo>
                  <a:lnTo>
                    <a:pt x="744" y="502"/>
                  </a:lnTo>
                  <a:lnTo>
                    <a:pt x="744" y="498"/>
                  </a:lnTo>
                  <a:lnTo>
                    <a:pt x="746" y="496"/>
                  </a:lnTo>
                  <a:lnTo>
                    <a:pt x="748" y="492"/>
                  </a:lnTo>
                  <a:lnTo>
                    <a:pt x="750" y="492"/>
                  </a:lnTo>
                  <a:lnTo>
                    <a:pt x="754" y="486"/>
                  </a:lnTo>
                  <a:lnTo>
                    <a:pt x="756" y="484"/>
                  </a:lnTo>
                  <a:lnTo>
                    <a:pt x="758" y="484"/>
                  </a:lnTo>
                  <a:lnTo>
                    <a:pt x="758" y="484"/>
                  </a:lnTo>
                  <a:lnTo>
                    <a:pt x="760" y="484"/>
                  </a:lnTo>
                  <a:lnTo>
                    <a:pt x="762" y="482"/>
                  </a:lnTo>
                  <a:lnTo>
                    <a:pt x="764" y="484"/>
                  </a:lnTo>
                  <a:lnTo>
                    <a:pt x="766" y="486"/>
                  </a:lnTo>
                  <a:lnTo>
                    <a:pt x="768" y="486"/>
                  </a:lnTo>
                  <a:lnTo>
                    <a:pt x="768" y="488"/>
                  </a:lnTo>
                  <a:lnTo>
                    <a:pt x="770" y="490"/>
                  </a:lnTo>
                  <a:lnTo>
                    <a:pt x="770" y="492"/>
                  </a:lnTo>
                  <a:lnTo>
                    <a:pt x="768" y="494"/>
                  </a:lnTo>
                  <a:lnTo>
                    <a:pt x="766" y="496"/>
                  </a:lnTo>
                  <a:lnTo>
                    <a:pt x="766" y="498"/>
                  </a:lnTo>
                  <a:lnTo>
                    <a:pt x="764" y="502"/>
                  </a:lnTo>
                  <a:lnTo>
                    <a:pt x="762" y="504"/>
                  </a:lnTo>
                  <a:lnTo>
                    <a:pt x="760" y="506"/>
                  </a:lnTo>
                  <a:lnTo>
                    <a:pt x="758" y="508"/>
                  </a:lnTo>
                  <a:lnTo>
                    <a:pt x="756" y="508"/>
                  </a:lnTo>
                  <a:lnTo>
                    <a:pt x="754" y="508"/>
                  </a:lnTo>
                  <a:lnTo>
                    <a:pt x="752" y="510"/>
                  </a:lnTo>
                  <a:lnTo>
                    <a:pt x="750" y="508"/>
                  </a:lnTo>
                  <a:lnTo>
                    <a:pt x="746" y="510"/>
                  </a:lnTo>
                  <a:lnTo>
                    <a:pt x="746" y="508"/>
                  </a:lnTo>
                  <a:lnTo>
                    <a:pt x="744" y="508"/>
                  </a:lnTo>
                  <a:lnTo>
                    <a:pt x="744" y="508"/>
                  </a:lnTo>
                  <a:close/>
                  <a:moveTo>
                    <a:pt x="526" y="412"/>
                  </a:moveTo>
                  <a:lnTo>
                    <a:pt x="524" y="412"/>
                  </a:lnTo>
                  <a:lnTo>
                    <a:pt x="526" y="410"/>
                  </a:lnTo>
                  <a:lnTo>
                    <a:pt x="526" y="410"/>
                  </a:lnTo>
                  <a:lnTo>
                    <a:pt x="526" y="408"/>
                  </a:lnTo>
                  <a:lnTo>
                    <a:pt x="526" y="406"/>
                  </a:lnTo>
                  <a:lnTo>
                    <a:pt x="528" y="406"/>
                  </a:lnTo>
                  <a:lnTo>
                    <a:pt x="528" y="408"/>
                  </a:lnTo>
                  <a:lnTo>
                    <a:pt x="530" y="410"/>
                  </a:lnTo>
                  <a:lnTo>
                    <a:pt x="530" y="410"/>
                  </a:lnTo>
                  <a:lnTo>
                    <a:pt x="528" y="412"/>
                  </a:lnTo>
                  <a:lnTo>
                    <a:pt x="526" y="412"/>
                  </a:lnTo>
                  <a:lnTo>
                    <a:pt x="526" y="414"/>
                  </a:lnTo>
                  <a:lnTo>
                    <a:pt x="526" y="412"/>
                  </a:lnTo>
                  <a:close/>
                  <a:moveTo>
                    <a:pt x="504" y="432"/>
                  </a:moveTo>
                  <a:lnTo>
                    <a:pt x="506" y="432"/>
                  </a:lnTo>
                  <a:lnTo>
                    <a:pt x="506" y="430"/>
                  </a:lnTo>
                  <a:lnTo>
                    <a:pt x="506" y="428"/>
                  </a:lnTo>
                  <a:lnTo>
                    <a:pt x="508" y="426"/>
                  </a:lnTo>
                  <a:lnTo>
                    <a:pt x="506" y="426"/>
                  </a:lnTo>
                  <a:lnTo>
                    <a:pt x="504" y="428"/>
                  </a:lnTo>
                  <a:lnTo>
                    <a:pt x="504" y="428"/>
                  </a:lnTo>
                  <a:lnTo>
                    <a:pt x="502" y="428"/>
                  </a:lnTo>
                  <a:lnTo>
                    <a:pt x="502" y="430"/>
                  </a:lnTo>
                  <a:lnTo>
                    <a:pt x="504" y="432"/>
                  </a:lnTo>
                  <a:lnTo>
                    <a:pt x="504" y="432"/>
                  </a:lnTo>
                  <a:close/>
                  <a:moveTo>
                    <a:pt x="530" y="428"/>
                  </a:moveTo>
                  <a:lnTo>
                    <a:pt x="526" y="430"/>
                  </a:lnTo>
                  <a:lnTo>
                    <a:pt x="526" y="430"/>
                  </a:lnTo>
                  <a:lnTo>
                    <a:pt x="526" y="432"/>
                  </a:lnTo>
                  <a:lnTo>
                    <a:pt x="524" y="430"/>
                  </a:lnTo>
                  <a:lnTo>
                    <a:pt x="524" y="428"/>
                  </a:lnTo>
                  <a:lnTo>
                    <a:pt x="526" y="426"/>
                  </a:lnTo>
                  <a:lnTo>
                    <a:pt x="526" y="424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8" y="424"/>
                  </a:lnTo>
                  <a:lnTo>
                    <a:pt x="530" y="426"/>
                  </a:lnTo>
                  <a:lnTo>
                    <a:pt x="530" y="428"/>
                  </a:lnTo>
                  <a:close/>
                  <a:moveTo>
                    <a:pt x="532" y="426"/>
                  </a:moveTo>
                  <a:lnTo>
                    <a:pt x="532" y="424"/>
                  </a:lnTo>
                  <a:lnTo>
                    <a:pt x="532" y="422"/>
                  </a:lnTo>
                  <a:lnTo>
                    <a:pt x="532" y="420"/>
                  </a:lnTo>
                  <a:lnTo>
                    <a:pt x="534" y="418"/>
                  </a:lnTo>
                  <a:lnTo>
                    <a:pt x="534" y="420"/>
                  </a:lnTo>
                  <a:lnTo>
                    <a:pt x="534" y="422"/>
                  </a:lnTo>
                  <a:lnTo>
                    <a:pt x="534" y="424"/>
                  </a:lnTo>
                  <a:lnTo>
                    <a:pt x="534" y="424"/>
                  </a:lnTo>
                  <a:lnTo>
                    <a:pt x="532" y="426"/>
                  </a:lnTo>
                  <a:lnTo>
                    <a:pt x="532" y="426"/>
                  </a:lnTo>
                  <a:close/>
                  <a:moveTo>
                    <a:pt x="578" y="426"/>
                  </a:moveTo>
                  <a:lnTo>
                    <a:pt x="578" y="422"/>
                  </a:lnTo>
                  <a:lnTo>
                    <a:pt x="580" y="420"/>
                  </a:lnTo>
                  <a:lnTo>
                    <a:pt x="584" y="420"/>
                  </a:lnTo>
                  <a:lnTo>
                    <a:pt x="584" y="422"/>
                  </a:lnTo>
                  <a:lnTo>
                    <a:pt x="582" y="426"/>
                  </a:lnTo>
                  <a:lnTo>
                    <a:pt x="580" y="426"/>
                  </a:lnTo>
                  <a:lnTo>
                    <a:pt x="580" y="426"/>
                  </a:lnTo>
                  <a:lnTo>
                    <a:pt x="580" y="424"/>
                  </a:lnTo>
                  <a:lnTo>
                    <a:pt x="580" y="424"/>
                  </a:lnTo>
                  <a:lnTo>
                    <a:pt x="580" y="426"/>
                  </a:lnTo>
                  <a:lnTo>
                    <a:pt x="578" y="426"/>
                  </a:lnTo>
                  <a:lnTo>
                    <a:pt x="578" y="426"/>
                  </a:lnTo>
                  <a:close/>
                  <a:moveTo>
                    <a:pt x="576" y="422"/>
                  </a:moveTo>
                  <a:lnTo>
                    <a:pt x="576" y="422"/>
                  </a:lnTo>
                  <a:lnTo>
                    <a:pt x="578" y="420"/>
                  </a:lnTo>
                  <a:lnTo>
                    <a:pt x="576" y="418"/>
                  </a:lnTo>
                  <a:lnTo>
                    <a:pt x="576" y="420"/>
                  </a:lnTo>
                  <a:lnTo>
                    <a:pt x="576" y="422"/>
                  </a:lnTo>
                  <a:close/>
                  <a:moveTo>
                    <a:pt x="574" y="444"/>
                  </a:moveTo>
                  <a:lnTo>
                    <a:pt x="574" y="442"/>
                  </a:lnTo>
                  <a:lnTo>
                    <a:pt x="578" y="440"/>
                  </a:lnTo>
                  <a:lnTo>
                    <a:pt x="578" y="438"/>
                  </a:lnTo>
                  <a:lnTo>
                    <a:pt x="576" y="440"/>
                  </a:lnTo>
                  <a:lnTo>
                    <a:pt x="574" y="438"/>
                  </a:lnTo>
                  <a:lnTo>
                    <a:pt x="576" y="432"/>
                  </a:lnTo>
                  <a:lnTo>
                    <a:pt x="578" y="430"/>
                  </a:lnTo>
                  <a:lnTo>
                    <a:pt x="574" y="432"/>
                  </a:lnTo>
                  <a:lnTo>
                    <a:pt x="572" y="436"/>
                  </a:lnTo>
                  <a:lnTo>
                    <a:pt x="572" y="434"/>
                  </a:lnTo>
                  <a:lnTo>
                    <a:pt x="574" y="428"/>
                  </a:lnTo>
                  <a:lnTo>
                    <a:pt x="574" y="420"/>
                  </a:lnTo>
                  <a:lnTo>
                    <a:pt x="570" y="416"/>
                  </a:lnTo>
                  <a:lnTo>
                    <a:pt x="570" y="414"/>
                  </a:lnTo>
                  <a:lnTo>
                    <a:pt x="568" y="414"/>
                  </a:lnTo>
                  <a:lnTo>
                    <a:pt x="566" y="416"/>
                  </a:lnTo>
                  <a:lnTo>
                    <a:pt x="566" y="414"/>
                  </a:lnTo>
                  <a:lnTo>
                    <a:pt x="568" y="412"/>
                  </a:lnTo>
                  <a:lnTo>
                    <a:pt x="566" y="410"/>
                  </a:lnTo>
                  <a:lnTo>
                    <a:pt x="568" y="408"/>
                  </a:lnTo>
                  <a:lnTo>
                    <a:pt x="568" y="406"/>
                  </a:lnTo>
                  <a:lnTo>
                    <a:pt x="564" y="406"/>
                  </a:lnTo>
                  <a:lnTo>
                    <a:pt x="560" y="410"/>
                  </a:lnTo>
                  <a:lnTo>
                    <a:pt x="558" y="414"/>
                  </a:lnTo>
                  <a:lnTo>
                    <a:pt x="560" y="418"/>
                  </a:lnTo>
                  <a:lnTo>
                    <a:pt x="558" y="416"/>
                  </a:lnTo>
                  <a:lnTo>
                    <a:pt x="556" y="414"/>
                  </a:lnTo>
                  <a:lnTo>
                    <a:pt x="556" y="412"/>
                  </a:lnTo>
                  <a:lnTo>
                    <a:pt x="556" y="416"/>
                  </a:lnTo>
                  <a:lnTo>
                    <a:pt x="554" y="416"/>
                  </a:lnTo>
                  <a:lnTo>
                    <a:pt x="554" y="418"/>
                  </a:lnTo>
                  <a:lnTo>
                    <a:pt x="554" y="420"/>
                  </a:lnTo>
                  <a:lnTo>
                    <a:pt x="552" y="420"/>
                  </a:lnTo>
                  <a:lnTo>
                    <a:pt x="550" y="422"/>
                  </a:lnTo>
                  <a:lnTo>
                    <a:pt x="546" y="422"/>
                  </a:lnTo>
                  <a:lnTo>
                    <a:pt x="544" y="424"/>
                  </a:lnTo>
                  <a:lnTo>
                    <a:pt x="544" y="422"/>
                  </a:lnTo>
                  <a:lnTo>
                    <a:pt x="538" y="426"/>
                  </a:lnTo>
                  <a:lnTo>
                    <a:pt x="538" y="428"/>
                  </a:lnTo>
                  <a:lnTo>
                    <a:pt x="540" y="432"/>
                  </a:lnTo>
                  <a:lnTo>
                    <a:pt x="542" y="430"/>
                  </a:lnTo>
                  <a:lnTo>
                    <a:pt x="542" y="430"/>
                  </a:lnTo>
                  <a:lnTo>
                    <a:pt x="542" y="428"/>
                  </a:lnTo>
                  <a:lnTo>
                    <a:pt x="546" y="430"/>
                  </a:lnTo>
                  <a:lnTo>
                    <a:pt x="544" y="432"/>
                  </a:lnTo>
                  <a:lnTo>
                    <a:pt x="546" y="434"/>
                  </a:lnTo>
                  <a:lnTo>
                    <a:pt x="548" y="432"/>
                  </a:lnTo>
                  <a:lnTo>
                    <a:pt x="550" y="434"/>
                  </a:lnTo>
                  <a:lnTo>
                    <a:pt x="548" y="436"/>
                  </a:lnTo>
                  <a:lnTo>
                    <a:pt x="552" y="440"/>
                  </a:lnTo>
                  <a:lnTo>
                    <a:pt x="554" y="440"/>
                  </a:lnTo>
                  <a:lnTo>
                    <a:pt x="554" y="444"/>
                  </a:lnTo>
                  <a:lnTo>
                    <a:pt x="556" y="446"/>
                  </a:lnTo>
                  <a:lnTo>
                    <a:pt x="558" y="442"/>
                  </a:lnTo>
                  <a:lnTo>
                    <a:pt x="558" y="444"/>
                  </a:lnTo>
                  <a:lnTo>
                    <a:pt x="562" y="448"/>
                  </a:lnTo>
                  <a:lnTo>
                    <a:pt x="564" y="448"/>
                  </a:lnTo>
                  <a:lnTo>
                    <a:pt x="566" y="448"/>
                  </a:lnTo>
                  <a:lnTo>
                    <a:pt x="568" y="444"/>
                  </a:lnTo>
                  <a:lnTo>
                    <a:pt x="570" y="444"/>
                  </a:lnTo>
                  <a:lnTo>
                    <a:pt x="572" y="442"/>
                  </a:lnTo>
                  <a:lnTo>
                    <a:pt x="574" y="444"/>
                  </a:lnTo>
                  <a:close/>
                  <a:moveTo>
                    <a:pt x="826" y="426"/>
                  </a:moveTo>
                  <a:lnTo>
                    <a:pt x="824" y="426"/>
                  </a:lnTo>
                  <a:lnTo>
                    <a:pt x="824" y="424"/>
                  </a:lnTo>
                  <a:lnTo>
                    <a:pt x="826" y="422"/>
                  </a:lnTo>
                  <a:lnTo>
                    <a:pt x="828" y="420"/>
                  </a:lnTo>
                  <a:lnTo>
                    <a:pt x="830" y="420"/>
                  </a:lnTo>
                  <a:lnTo>
                    <a:pt x="830" y="422"/>
                  </a:lnTo>
                  <a:lnTo>
                    <a:pt x="832" y="422"/>
                  </a:lnTo>
                  <a:lnTo>
                    <a:pt x="832" y="424"/>
                  </a:lnTo>
                  <a:lnTo>
                    <a:pt x="830" y="426"/>
                  </a:lnTo>
                  <a:lnTo>
                    <a:pt x="830" y="426"/>
                  </a:lnTo>
                  <a:lnTo>
                    <a:pt x="828" y="426"/>
                  </a:lnTo>
                  <a:lnTo>
                    <a:pt x="826" y="426"/>
                  </a:lnTo>
                  <a:lnTo>
                    <a:pt x="826" y="428"/>
                  </a:lnTo>
                  <a:lnTo>
                    <a:pt x="826" y="428"/>
                  </a:lnTo>
                  <a:lnTo>
                    <a:pt x="826" y="426"/>
                  </a:lnTo>
                  <a:lnTo>
                    <a:pt x="826" y="426"/>
                  </a:lnTo>
                  <a:close/>
                  <a:moveTo>
                    <a:pt x="820" y="642"/>
                  </a:moveTo>
                  <a:lnTo>
                    <a:pt x="818" y="642"/>
                  </a:lnTo>
                  <a:lnTo>
                    <a:pt x="816" y="642"/>
                  </a:lnTo>
                  <a:lnTo>
                    <a:pt x="812" y="640"/>
                  </a:lnTo>
                  <a:lnTo>
                    <a:pt x="810" y="638"/>
                  </a:lnTo>
                  <a:lnTo>
                    <a:pt x="808" y="638"/>
                  </a:lnTo>
                  <a:lnTo>
                    <a:pt x="804" y="634"/>
                  </a:lnTo>
                  <a:lnTo>
                    <a:pt x="804" y="634"/>
                  </a:lnTo>
                  <a:lnTo>
                    <a:pt x="802" y="632"/>
                  </a:lnTo>
                  <a:lnTo>
                    <a:pt x="802" y="634"/>
                  </a:lnTo>
                  <a:lnTo>
                    <a:pt x="800" y="632"/>
                  </a:lnTo>
                  <a:lnTo>
                    <a:pt x="798" y="634"/>
                  </a:lnTo>
                  <a:lnTo>
                    <a:pt x="796" y="632"/>
                  </a:lnTo>
                  <a:lnTo>
                    <a:pt x="794" y="630"/>
                  </a:lnTo>
                  <a:lnTo>
                    <a:pt x="794" y="628"/>
                  </a:lnTo>
                  <a:lnTo>
                    <a:pt x="792" y="628"/>
                  </a:lnTo>
                  <a:lnTo>
                    <a:pt x="788" y="626"/>
                  </a:lnTo>
                  <a:lnTo>
                    <a:pt x="788" y="624"/>
                  </a:lnTo>
                  <a:lnTo>
                    <a:pt x="788" y="624"/>
                  </a:lnTo>
                  <a:lnTo>
                    <a:pt x="786" y="624"/>
                  </a:lnTo>
                  <a:lnTo>
                    <a:pt x="786" y="622"/>
                  </a:lnTo>
                  <a:lnTo>
                    <a:pt x="786" y="620"/>
                  </a:lnTo>
                  <a:lnTo>
                    <a:pt x="788" y="620"/>
                  </a:lnTo>
                  <a:lnTo>
                    <a:pt x="786" y="620"/>
                  </a:lnTo>
                  <a:lnTo>
                    <a:pt x="784" y="620"/>
                  </a:lnTo>
                  <a:lnTo>
                    <a:pt x="784" y="620"/>
                  </a:lnTo>
                  <a:lnTo>
                    <a:pt x="782" y="620"/>
                  </a:lnTo>
                  <a:lnTo>
                    <a:pt x="782" y="618"/>
                  </a:lnTo>
                  <a:lnTo>
                    <a:pt x="782" y="618"/>
                  </a:lnTo>
                  <a:lnTo>
                    <a:pt x="776" y="616"/>
                  </a:lnTo>
                  <a:lnTo>
                    <a:pt x="776" y="616"/>
                  </a:lnTo>
                  <a:lnTo>
                    <a:pt x="774" y="614"/>
                  </a:lnTo>
                  <a:lnTo>
                    <a:pt x="772" y="614"/>
                  </a:lnTo>
                  <a:lnTo>
                    <a:pt x="772" y="612"/>
                  </a:lnTo>
                  <a:lnTo>
                    <a:pt x="770" y="612"/>
                  </a:lnTo>
                  <a:lnTo>
                    <a:pt x="768" y="610"/>
                  </a:lnTo>
                  <a:lnTo>
                    <a:pt x="768" y="608"/>
                  </a:lnTo>
                  <a:lnTo>
                    <a:pt x="768" y="604"/>
                  </a:lnTo>
                  <a:lnTo>
                    <a:pt x="766" y="604"/>
                  </a:lnTo>
                  <a:lnTo>
                    <a:pt x="766" y="602"/>
                  </a:lnTo>
                  <a:lnTo>
                    <a:pt x="770" y="602"/>
                  </a:lnTo>
                  <a:lnTo>
                    <a:pt x="774" y="600"/>
                  </a:lnTo>
                  <a:lnTo>
                    <a:pt x="774" y="598"/>
                  </a:lnTo>
                  <a:lnTo>
                    <a:pt x="772" y="600"/>
                  </a:lnTo>
                  <a:lnTo>
                    <a:pt x="770" y="596"/>
                  </a:lnTo>
                  <a:lnTo>
                    <a:pt x="768" y="594"/>
                  </a:lnTo>
                  <a:lnTo>
                    <a:pt x="768" y="594"/>
                  </a:lnTo>
                  <a:lnTo>
                    <a:pt x="768" y="594"/>
                  </a:lnTo>
                  <a:lnTo>
                    <a:pt x="766" y="596"/>
                  </a:lnTo>
                  <a:lnTo>
                    <a:pt x="766" y="598"/>
                  </a:lnTo>
                  <a:lnTo>
                    <a:pt x="764" y="596"/>
                  </a:lnTo>
                  <a:lnTo>
                    <a:pt x="766" y="594"/>
                  </a:lnTo>
                  <a:lnTo>
                    <a:pt x="766" y="590"/>
                  </a:lnTo>
                  <a:lnTo>
                    <a:pt x="764" y="592"/>
                  </a:lnTo>
                  <a:lnTo>
                    <a:pt x="764" y="592"/>
                  </a:lnTo>
                  <a:lnTo>
                    <a:pt x="764" y="588"/>
                  </a:lnTo>
                  <a:lnTo>
                    <a:pt x="762" y="590"/>
                  </a:lnTo>
                  <a:lnTo>
                    <a:pt x="760" y="586"/>
                  </a:lnTo>
                  <a:lnTo>
                    <a:pt x="762" y="586"/>
                  </a:lnTo>
                  <a:lnTo>
                    <a:pt x="760" y="582"/>
                  </a:lnTo>
                  <a:lnTo>
                    <a:pt x="758" y="580"/>
                  </a:lnTo>
                  <a:lnTo>
                    <a:pt x="758" y="578"/>
                  </a:lnTo>
                  <a:lnTo>
                    <a:pt x="760" y="576"/>
                  </a:lnTo>
                  <a:lnTo>
                    <a:pt x="760" y="574"/>
                  </a:lnTo>
                  <a:lnTo>
                    <a:pt x="756" y="578"/>
                  </a:lnTo>
                  <a:lnTo>
                    <a:pt x="756" y="580"/>
                  </a:lnTo>
                  <a:lnTo>
                    <a:pt x="756" y="580"/>
                  </a:lnTo>
                  <a:lnTo>
                    <a:pt x="756" y="576"/>
                  </a:lnTo>
                  <a:lnTo>
                    <a:pt x="754" y="576"/>
                  </a:lnTo>
                  <a:lnTo>
                    <a:pt x="754" y="576"/>
                  </a:lnTo>
                  <a:lnTo>
                    <a:pt x="754" y="576"/>
                  </a:lnTo>
                  <a:lnTo>
                    <a:pt x="752" y="580"/>
                  </a:lnTo>
                  <a:lnTo>
                    <a:pt x="750" y="580"/>
                  </a:lnTo>
                  <a:lnTo>
                    <a:pt x="750" y="578"/>
                  </a:lnTo>
                  <a:lnTo>
                    <a:pt x="752" y="576"/>
                  </a:lnTo>
                  <a:lnTo>
                    <a:pt x="752" y="574"/>
                  </a:lnTo>
                  <a:lnTo>
                    <a:pt x="752" y="572"/>
                  </a:lnTo>
                  <a:lnTo>
                    <a:pt x="750" y="572"/>
                  </a:lnTo>
                  <a:lnTo>
                    <a:pt x="748" y="574"/>
                  </a:lnTo>
                  <a:lnTo>
                    <a:pt x="746" y="576"/>
                  </a:lnTo>
                  <a:lnTo>
                    <a:pt x="746" y="578"/>
                  </a:lnTo>
                  <a:lnTo>
                    <a:pt x="744" y="578"/>
                  </a:lnTo>
                  <a:lnTo>
                    <a:pt x="742" y="578"/>
                  </a:lnTo>
                  <a:lnTo>
                    <a:pt x="740" y="576"/>
                  </a:lnTo>
                  <a:lnTo>
                    <a:pt x="738" y="576"/>
                  </a:lnTo>
                  <a:lnTo>
                    <a:pt x="736" y="572"/>
                  </a:lnTo>
                  <a:lnTo>
                    <a:pt x="734" y="572"/>
                  </a:lnTo>
                  <a:lnTo>
                    <a:pt x="734" y="574"/>
                  </a:lnTo>
                  <a:lnTo>
                    <a:pt x="734" y="576"/>
                  </a:lnTo>
                  <a:lnTo>
                    <a:pt x="732" y="578"/>
                  </a:lnTo>
                  <a:lnTo>
                    <a:pt x="730" y="576"/>
                  </a:lnTo>
                  <a:lnTo>
                    <a:pt x="730" y="578"/>
                  </a:lnTo>
                  <a:lnTo>
                    <a:pt x="726" y="578"/>
                  </a:lnTo>
                  <a:lnTo>
                    <a:pt x="726" y="578"/>
                  </a:lnTo>
                  <a:lnTo>
                    <a:pt x="724" y="578"/>
                  </a:lnTo>
                  <a:lnTo>
                    <a:pt x="722" y="580"/>
                  </a:lnTo>
                  <a:lnTo>
                    <a:pt x="720" y="580"/>
                  </a:lnTo>
                  <a:lnTo>
                    <a:pt x="716" y="578"/>
                  </a:lnTo>
                  <a:lnTo>
                    <a:pt x="718" y="578"/>
                  </a:lnTo>
                  <a:lnTo>
                    <a:pt x="714" y="574"/>
                  </a:lnTo>
                  <a:lnTo>
                    <a:pt x="714" y="574"/>
                  </a:lnTo>
                  <a:lnTo>
                    <a:pt x="712" y="572"/>
                  </a:lnTo>
                  <a:lnTo>
                    <a:pt x="710" y="568"/>
                  </a:lnTo>
                  <a:lnTo>
                    <a:pt x="710" y="566"/>
                  </a:lnTo>
                  <a:lnTo>
                    <a:pt x="712" y="564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16" y="560"/>
                  </a:lnTo>
                  <a:lnTo>
                    <a:pt x="718" y="558"/>
                  </a:lnTo>
                  <a:lnTo>
                    <a:pt x="720" y="558"/>
                  </a:lnTo>
                  <a:lnTo>
                    <a:pt x="722" y="558"/>
                  </a:lnTo>
                  <a:lnTo>
                    <a:pt x="722" y="556"/>
                  </a:lnTo>
                  <a:lnTo>
                    <a:pt x="720" y="554"/>
                  </a:lnTo>
                  <a:lnTo>
                    <a:pt x="720" y="552"/>
                  </a:lnTo>
                  <a:lnTo>
                    <a:pt x="722" y="552"/>
                  </a:lnTo>
                  <a:lnTo>
                    <a:pt x="722" y="552"/>
                  </a:lnTo>
                  <a:lnTo>
                    <a:pt x="724" y="552"/>
                  </a:lnTo>
                  <a:lnTo>
                    <a:pt x="722" y="550"/>
                  </a:lnTo>
                  <a:lnTo>
                    <a:pt x="724" y="550"/>
                  </a:lnTo>
                  <a:lnTo>
                    <a:pt x="726" y="552"/>
                  </a:lnTo>
                  <a:lnTo>
                    <a:pt x="728" y="554"/>
                  </a:lnTo>
                  <a:lnTo>
                    <a:pt x="732" y="556"/>
                  </a:lnTo>
                  <a:lnTo>
                    <a:pt x="732" y="558"/>
                  </a:lnTo>
                  <a:lnTo>
                    <a:pt x="734" y="558"/>
                  </a:lnTo>
                  <a:lnTo>
                    <a:pt x="738" y="558"/>
                  </a:lnTo>
                  <a:lnTo>
                    <a:pt x="738" y="558"/>
                  </a:lnTo>
                  <a:lnTo>
                    <a:pt x="740" y="558"/>
                  </a:lnTo>
                  <a:lnTo>
                    <a:pt x="742" y="558"/>
                  </a:lnTo>
                  <a:lnTo>
                    <a:pt x="742" y="558"/>
                  </a:lnTo>
                  <a:lnTo>
                    <a:pt x="746" y="560"/>
                  </a:lnTo>
                  <a:lnTo>
                    <a:pt x="748" y="558"/>
                  </a:lnTo>
                  <a:lnTo>
                    <a:pt x="748" y="556"/>
                  </a:lnTo>
                  <a:lnTo>
                    <a:pt x="752" y="556"/>
                  </a:lnTo>
                  <a:lnTo>
                    <a:pt x="752" y="556"/>
                  </a:lnTo>
                  <a:lnTo>
                    <a:pt x="750" y="558"/>
                  </a:lnTo>
                  <a:lnTo>
                    <a:pt x="752" y="558"/>
                  </a:lnTo>
                  <a:lnTo>
                    <a:pt x="754" y="556"/>
                  </a:lnTo>
                  <a:lnTo>
                    <a:pt x="756" y="554"/>
                  </a:lnTo>
                  <a:lnTo>
                    <a:pt x="758" y="552"/>
                  </a:lnTo>
                  <a:lnTo>
                    <a:pt x="760" y="554"/>
                  </a:lnTo>
                  <a:lnTo>
                    <a:pt x="760" y="558"/>
                  </a:lnTo>
                  <a:lnTo>
                    <a:pt x="760" y="560"/>
                  </a:lnTo>
                  <a:lnTo>
                    <a:pt x="760" y="558"/>
                  </a:lnTo>
                  <a:lnTo>
                    <a:pt x="762" y="556"/>
                  </a:lnTo>
                  <a:lnTo>
                    <a:pt x="762" y="556"/>
                  </a:lnTo>
                  <a:lnTo>
                    <a:pt x="764" y="556"/>
                  </a:lnTo>
                  <a:lnTo>
                    <a:pt x="764" y="550"/>
                  </a:lnTo>
                  <a:lnTo>
                    <a:pt x="762" y="546"/>
                  </a:lnTo>
                  <a:lnTo>
                    <a:pt x="760" y="544"/>
                  </a:lnTo>
                  <a:lnTo>
                    <a:pt x="760" y="542"/>
                  </a:lnTo>
                  <a:lnTo>
                    <a:pt x="760" y="540"/>
                  </a:lnTo>
                  <a:lnTo>
                    <a:pt x="762" y="538"/>
                  </a:lnTo>
                  <a:lnTo>
                    <a:pt x="762" y="538"/>
                  </a:lnTo>
                  <a:lnTo>
                    <a:pt x="766" y="536"/>
                  </a:lnTo>
                  <a:lnTo>
                    <a:pt x="770" y="532"/>
                  </a:lnTo>
                  <a:lnTo>
                    <a:pt x="772" y="532"/>
                  </a:lnTo>
                  <a:lnTo>
                    <a:pt x="774" y="528"/>
                  </a:lnTo>
                  <a:lnTo>
                    <a:pt x="776" y="528"/>
                  </a:lnTo>
                  <a:lnTo>
                    <a:pt x="778" y="530"/>
                  </a:lnTo>
                  <a:lnTo>
                    <a:pt x="780" y="530"/>
                  </a:lnTo>
                  <a:lnTo>
                    <a:pt x="780" y="530"/>
                  </a:lnTo>
                  <a:lnTo>
                    <a:pt x="778" y="528"/>
                  </a:lnTo>
                  <a:lnTo>
                    <a:pt x="778" y="526"/>
                  </a:lnTo>
                  <a:lnTo>
                    <a:pt x="782" y="522"/>
                  </a:lnTo>
                  <a:lnTo>
                    <a:pt x="782" y="520"/>
                  </a:lnTo>
                  <a:lnTo>
                    <a:pt x="784" y="520"/>
                  </a:lnTo>
                  <a:lnTo>
                    <a:pt x="788" y="520"/>
                  </a:lnTo>
                  <a:lnTo>
                    <a:pt x="790" y="518"/>
                  </a:lnTo>
                  <a:lnTo>
                    <a:pt x="792" y="518"/>
                  </a:lnTo>
                  <a:lnTo>
                    <a:pt x="790" y="516"/>
                  </a:lnTo>
                  <a:lnTo>
                    <a:pt x="792" y="514"/>
                  </a:lnTo>
                  <a:lnTo>
                    <a:pt x="792" y="510"/>
                  </a:lnTo>
                  <a:lnTo>
                    <a:pt x="792" y="508"/>
                  </a:lnTo>
                  <a:lnTo>
                    <a:pt x="792" y="508"/>
                  </a:lnTo>
                  <a:lnTo>
                    <a:pt x="792" y="506"/>
                  </a:lnTo>
                  <a:lnTo>
                    <a:pt x="792" y="502"/>
                  </a:lnTo>
                  <a:lnTo>
                    <a:pt x="792" y="502"/>
                  </a:lnTo>
                  <a:lnTo>
                    <a:pt x="790" y="500"/>
                  </a:lnTo>
                  <a:lnTo>
                    <a:pt x="790" y="500"/>
                  </a:lnTo>
                  <a:lnTo>
                    <a:pt x="792" y="496"/>
                  </a:lnTo>
                  <a:lnTo>
                    <a:pt x="794" y="496"/>
                  </a:lnTo>
                  <a:lnTo>
                    <a:pt x="794" y="494"/>
                  </a:lnTo>
                  <a:lnTo>
                    <a:pt x="796" y="492"/>
                  </a:lnTo>
                  <a:lnTo>
                    <a:pt x="796" y="490"/>
                  </a:lnTo>
                  <a:lnTo>
                    <a:pt x="794" y="490"/>
                  </a:lnTo>
                  <a:lnTo>
                    <a:pt x="792" y="492"/>
                  </a:lnTo>
                  <a:lnTo>
                    <a:pt x="792" y="494"/>
                  </a:lnTo>
                  <a:lnTo>
                    <a:pt x="792" y="494"/>
                  </a:lnTo>
                  <a:lnTo>
                    <a:pt x="792" y="492"/>
                  </a:lnTo>
                  <a:lnTo>
                    <a:pt x="792" y="490"/>
                  </a:lnTo>
                  <a:lnTo>
                    <a:pt x="790" y="490"/>
                  </a:lnTo>
                  <a:lnTo>
                    <a:pt x="786" y="490"/>
                  </a:lnTo>
                  <a:lnTo>
                    <a:pt x="784" y="488"/>
                  </a:lnTo>
                  <a:lnTo>
                    <a:pt x="784" y="486"/>
                  </a:lnTo>
                  <a:lnTo>
                    <a:pt x="788" y="486"/>
                  </a:lnTo>
                  <a:lnTo>
                    <a:pt x="788" y="484"/>
                  </a:lnTo>
                  <a:lnTo>
                    <a:pt x="786" y="484"/>
                  </a:lnTo>
                  <a:lnTo>
                    <a:pt x="788" y="482"/>
                  </a:lnTo>
                  <a:lnTo>
                    <a:pt x="788" y="480"/>
                  </a:lnTo>
                  <a:lnTo>
                    <a:pt x="784" y="478"/>
                  </a:lnTo>
                  <a:lnTo>
                    <a:pt x="784" y="478"/>
                  </a:lnTo>
                  <a:lnTo>
                    <a:pt x="784" y="480"/>
                  </a:lnTo>
                  <a:lnTo>
                    <a:pt x="784" y="482"/>
                  </a:lnTo>
                  <a:lnTo>
                    <a:pt x="784" y="482"/>
                  </a:lnTo>
                  <a:lnTo>
                    <a:pt x="780" y="482"/>
                  </a:lnTo>
                  <a:lnTo>
                    <a:pt x="780" y="480"/>
                  </a:lnTo>
                  <a:lnTo>
                    <a:pt x="778" y="480"/>
                  </a:lnTo>
                  <a:lnTo>
                    <a:pt x="778" y="478"/>
                  </a:lnTo>
                  <a:lnTo>
                    <a:pt x="780" y="476"/>
                  </a:lnTo>
                  <a:lnTo>
                    <a:pt x="780" y="474"/>
                  </a:lnTo>
                  <a:lnTo>
                    <a:pt x="776" y="474"/>
                  </a:lnTo>
                  <a:lnTo>
                    <a:pt x="776" y="474"/>
                  </a:lnTo>
                  <a:lnTo>
                    <a:pt x="780" y="472"/>
                  </a:lnTo>
                  <a:lnTo>
                    <a:pt x="780" y="472"/>
                  </a:lnTo>
                  <a:lnTo>
                    <a:pt x="778" y="472"/>
                  </a:lnTo>
                  <a:lnTo>
                    <a:pt x="780" y="470"/>
                  </a:lnTo>
                  <a:lnTo>
                    <a:pt x="782" y="470"/>
                  </a:lnTo>
                  <a:lnTo>
                    <a:pt x="782" y="468"/>
                  </a:lnTo>
                  <a:lnTo>
                    <a:pt x="780" y="468"/>
                  </a:lnTo>
                  <a:lnTo>
                    <a:pt x="778" y="468"/>
                  </a:lnTo>
                  <a:lnTo>
                    <a:pt x="776" y="472"/>
                  </a:lnTo>
                  <a:lnTo>
                    <a:pt x="774" y="472"/>
                  </a:lnTo>
                  <a:lnTo>
                    <a:pt x="774" y="472"/>
                  </a:lnTo>
                  <a:lnTo>
                    <a:pt x="774" y="468"/>
                  </a:lnTo>
                  <a:lnTo>
                    <a:pt x="772" y="470"/>
                  </a:lnTo>
                  <a:lnTo>
                    <a:pt x="770" y="472"/>
                  </a:lnTo>
                  <a:lnTo>
                    <a:pt x="768" y="472"/>
                  </a:lnTo>
                  <a:lnTo>
                    <a:pt x="768" y="474"/>
                  </a:lnTo>
                  <a:lnTo>
                    <a:pt x="766" y="474"/>
                  </a:lnTo>
                  <a:lnTo>
                    <a:pt x="764" y="474"/>
                  </a:lnTo>
                  <a:lnTo>
                    <a:pt x="764" y="474"/>
                  </a:lnTo>
                  <a:lnTo>
                    <a:pt x="762" y="474"/>
                  </a:lnTo>
                  <a:lnTo>
                    <a:pt x="762" y="474"/>
                  </a:lnTo>
                  <a:lnTo>
                    <a:pt x="764" y="472"/>
                  </a:lnTo>
                  <a:lnTo>
                    <a:pt x="762" y="470"/>
                  </a:lnTo>
                  <a:lnTo>
                    <a:pt x="762" y="470"/>
                  </a:lnTo>
                  <a:lnTo>
                    <a:pt x="764" y="468"/>
                  </a:lnTo>
                  <a:lnTo>
                    <a:pt x="764" y="468"/>
                  </a:lnTo>
                  <a:lnTo>
                    <a:pt x="766" y="468"/>
                  </a:lnTo>
                  <a:lnTo>
                    <a:pt x="768" y="468"/>
                  </a:lnTo>
                  <a:lnTo>
                    <a:pt x="768" y="468"/>
                  </a:lnTo>
                  <a:lnTo>
                    <a:pt x="770" y="468"/>
                  </a:lnTo>
                  <a:lnTo>
                    <a:pt x="772" y="466"/>
                  </a:lnTo>
                  <a:lnTo>
                    <a:pt x="774" y="464"/>
                  </a:lnTo>
                  <a:lnTo>
                    <a:pt x="772" y="462"/>
                  </a:lnTo>
                  <a:lnTo>
                    <a:pt x="770" y="462"/>
                  </a:lnTo>
                  <a:lnTo>
                    <a:pt x="768" y="460"/>
                  </a:lnTo>
                  <a:lnTo>
                    <a:pt x="768" y="458"/>
                  </a:lnTo>
                  <a:lnTo>
                    <a:pt x="768" y="456"/>
                  </a:lnTo>
                  <a:lnTo>
                    <a:pt x="766" y="456"/>
                  </a:lnTo>
                  <a:lnTo>
                    <a:pt x="766" y="454"/>
                  </a:lnTo>
                  <a:lnTo>
                    <a:pt x="764" y="454"/>
                  </a:lnTo>
                  <a:lnTo>
                    <a:pt x="764" y="454"/>
                  </a:lnTo>
                  <a:lnTo>
                    <a:pt x="762" y="452"/>
                  </a:lnTo>
                  <a:lnTo>
                    <a:pt x="762" y="450"/>
                  </a:lnTo>
                  <a:lnTo>
                    <a:pt x="764" y="450"/>
                  </a:lnTo>
                  <a:lnTo>
                    <a:pt x="764" y="452"/>
                  </a:lnTo>
                  <a:lnTo>
                    <a:pt x="766" y="450"/>
                  </a:lnTo>
                  <a:lnTo>
                    <a:pt x="766" y="450"/>
                  </a:lnTo>
                  <a:lnTo>
                    <a:pt x="768" y="448"/>
                  </a:lnTo>
                  <a:lnTo>
                    <a:pt x="766" y="448"/>
                  </a:lnTo>
                  <a:lnTo>
                    <a:pt x="764" y="446"/>
                  </a:lnTo>
                  <a:lnTo>
                    <a:pt x="762" y="446"/>
                  </a:lnTo>
                  <a:lnTo>
                    <a:pt x="762" y="446"/>
                  </a:lnTo>
                  <a:lnTo>
                    <a:pt x="760" y="444"/>
                  </a:lnTo>
                  <a:lnTo>
                    <a:pt x="760" y="448"/>
                  </a:lnTo>
                  <a:lnTo>
                    <a:pt x="758" y="448"/>
                  </a:lnTo>
                  <a:lnTo>
                    <a:pt x="758" y="446"/>
                  </a:lnTo>
                  <a:lnTo>
                    <a:pt x="760" y="442"/>
                  </a:lnTo>
                  <a:lnTo>
                    <a:pt x="762" y="438"/>
                  </a:lnTo>
                  <a:lnTo>
                    <a:pt x="762" y="438"/>
                  </a:lnTo>
                  <a:lnTo>
                    <a:pt x="764" y="434"/>
                  </a:lnTo>
                  <a:lnTo>
                    <a:pt x="764" y="432"/>
                  </a:lnTo>
                  <a:lnTo>
                    <a:pt x="764" y="430"/>
                  </a:lnTo>
                  <a:lnTo>
                    <a:pt x="764" y="430"/>
                  </a:lnTo>
                  <a:lnTo>
                    <a:pt x="762" y="430"/>
                  </a:lnTo>
                  <a:lnTo>
                    <a:pt x="760" y="430"/>
                  </a:lnTo>
                  <a:lnTo>
                    <a:pt x="760" y="430"/>
                  </a:lnTo>
                  <a:lnTo>
                    <a:pt x="760" y="432"/>
                  </a:lnTo>
                  <a:lnTo>
                    <a:pt x="758" y="432"/>
                  </a:lnTo>
                  <a:lnTo>
                    <a:pt x="754" y="428"/>
                  </a:lnTo>
                  <a:lnTo>
                    <a:pt x="754" y="426"/>
                  </a:lnTo>
                  <a:lnTo>
                    <a:pt x="754" y="426"/>
                  </a:lnTo>
                  <a:lnTo>
                    <a:pt x="752" y="424"/>
                  </a:lnTo>
                  <a:lnTo>
                    <a:pt x="754" y="422"/>
                  </a:lnTo>
                  <a:lnTo>
                    <a:pt x="754" y="420"/>
                  </a:lnTo>
                  <a:lnTo>
                    <a:pt x="756" y="420"/>
                  </a:lnTo>
                  <a:lnTo>
                    <a:pt x="754" y="418"/>
                  </a:lnTo>
                  <a:lnTo>
                    <a:pt x="754" y="416"/>
                  </a:lnTo>
                  <a:lnTo>
                    <a:pt x="754" y="416"/>
                  </a:lnTo>
                  <a:lnTo>
                    <a:pt x="752" y="418"/>
                  </a:lnTo>
                  <a:lnTo>
                    <a:pt x="752" y="420"/>
                  </a:lnTo>
                  <a:lnTo>
                    <a:pt x="750" y="422"/>
                  </a:lnTo>
                  <a:lnTo>
                    <a:pt x="750" y="420"/>
                  </a:lnTo>
                  <a:lnTo>
                    <a:pt x="748" y="420"/>
                  </a:lnTo>
                  <a:lnTo>
                    <a:pt x="748" y="420"/>
                  </a:lnTo>
                  <a:lnTo>
                    <a:pt x="748" y="422"/>
                  </a:lnTo>
                  <a:lnTo>
                    <a:pt x="746" y="422"/>
                  </a:lnTo>
                  <a:lnTo>
                    <a:pt x="746" y="426"/>
                  </a:lnTo>
                  <a:lnTo>
                    <a:pt x="748" y="428"/>
                  </a:lnTo>
                  <a:lnTo>
                    <a:pt x="750" y="428"/>
                  </a:lnTo>
                  <a:lnTo>
                    <a:pt x="752" y="432"/>
                  </a:lnTo>
                  <a:lnTo>
                    <a:pt x="754" y="434"/>
                  </a:lnTo>
                  <a:lnTo>
                    <a:pt x="752" y="436"/>
                  </a:lnTo>
                  <a:lnTo>
                    <a:pt x="752" y="438"/>
                  </a:lnTo>
                  <a:lnTo>
                    <a:pt x="750" y="440"/>
                  </a:lnTo>
                  <a:lnTo>
                    <a:pt x="748" y="440"/>
                  </a:lnTo>
                  <a:lnTo>
                    <a:pt x="744" y="440"/>
                  </a:lnTo>
                  <a:lnTo>
                    <a:pt x="742" y="440"/>
                  </a:lnTo>
                  <a:lnTo>
                    <a:pt x="740" y="440"/>
                  </a:lnTo>
                  <a:lnTo>
                    <a:pt x="738" y="440"/>
                  </a:lnTo>
                  <a:lnTo>
                    <a:pt x="738" y="438"/>
                  </a:lnTo>
                  <a:lnTo>
                    <a:pt x="738" y="436"/>
                  </a:lnTo>
                  <a:lnTo>
                    <a:pt x="734" y="436"/>
                  </a:lnTo>
                  <a:lnTo>
                    <a:pt x="730" y="434"/>
                  </a:lnTo>
                  <a:lnTo>
                    <a:pt x="728" y="434"/>
                  </a:lnTo>
                  <a:lnTo>
                    <a:pt x="728" y="438"/>
                  </a:lnTo>
                  <a:lnTo>
                    <a:pt x="730" y="440"/>
                  </a:lnTo>
                  <a:lnTo>
                    <a:pt x="730" y="440"/>
                  </a:lnTo>
                  <a:lnTo>
                    <a:pt x="728" y="440"/>
                  </a:lnTo>
                  <a:lnTo>
                    <a:pt x="726" y="438"/>
                  </a:lnTo>
                  <a:lnTo>
                    <a:pt x="724" y="436"/>
                  </a:lnTo>
                  <a:lnTo>
                    <a:pt x="724" y="436"/>
                  </a:lnTo>
                  <a:lnTo>
                    <a:pt x="724" y="434"/>
                  </a:lnTo>
                  <a:lnTo>
                    <a:pt x="720" y="432"/>
                  </a:lnTo>
                  <a:lnTo>
                    <a:pt x="718" y="430"/>
                  </a:lnTo>
                  <a:lnTo>
                    <a:pt x="718" y="428"/>
                  </a:lnTo>
                  <a:lnTo>
                    <a:pt x="716" y="428"/>
                  </a:lnTo>
                  <a:lnTo>
                    <a:pt x="714" y="426"/>
                  </a:lnTo>
                  <a:lnTo>
                    <a:pt x="714" y="426"/>
                  </a:lnTo>
                  <a:lnTo>
                    <a:pt x="712" y="424"/>
                  </a:lnTo>
                  <a:lnTo>
                    <a:pt x="710" y="422"/>
                  </a:lnTo>
                  <a:lnTo>
                    <a:pt x="712" y="424"/>
                  </a:lnTo>
                  <a:lnTo>
                    <a:pt x="716" y="428"/>
                  </a:lnTo>
                  <a:lnTo>
                    <a:pt x="716" y="430"/>
                  </a:lnTo>
                  <a:lnTo>
                    <a:pt x="718" y="432"/>
                  </a:lnTo>
                  <a:lnTo>
                    <a:pt x="720" y="434"/>
                  </a:lnTo>
                  <a:lnTo>
                    <a:pt x="720" y="436"/>
                  </a:lnTo>
                  <a:lnTo>
                    <a:pt x="720" y="436"/>
                  </a:lnTo>
                  <a:lnTo>
                    <a:pt x="718" y="436"/>
                  </a:lnTo>
                  <a:lnTo>
                    <a:pt x="718" y="438"/>
                  </a:lnTo>
                  <a:lnTo>
                    <a:pt x="714" y="434"/>
                  </a:lnTo>
                  <a:lnTo>
                    <a:pt x="712" y="436"/>
                  </a:lnTo>
                  <a:lnTo>
                    <a:pt x="712" y="434"/>
                  </a:lnTo>
                  <a:lnTo>
                    <a:pt x="710" y="434"/>
                  </a:lnTo>
                  <a:lnTo>
                    <a:pt x="708" y="430"/>
                  </a:lnTo>
                  <a:lnTo>
                    <a:pt x="704" y="432"/>
                  </a:lnTo>
                  <a:lnTo>
                    <a:pt x="702" y="432"/>
                  </a:lnTo>
                  <a:lnTo>
                    <a:pt x="700" y="432"/>
                  </a:lnTo>
                  <a:lnTo>
                    <a:pt x="698" y="430"/>
                  </a:lnTo>
                  <a:lnTo>
                    <a:pt x="696" y="430"/>
                  </a:lnTo>
                  <a:lnTo>
                    <a:pt x="694" y="428"/>
                  </a:lnTo>
                  <a:lnTo>
                    <a:pt x="692" y="426"/>
                  </a:lnTo>
                  <a:lnTo>
                    <a:pt x="692" y="426"/>
                  </a:lnTo>
                  <a:lnTo>
                    <a:pt x="696" y="422"/>
                  </a:lnTo>
                  <a:lnTo>
                    <a:pt x="696" y="422"/>
                  </a:lnTo>
                  <a:lnTo>
                    <a:pt x="696" y="420"/>
                  </a:lnTo>
                  <a:lnTo>
                    <a:pt x="696" y="420"/>
                  </a:lnTo>
                  <a:lnTo>
                    <a:pt x="692" y="424"/>
                  </a:lnTo>
                  <a:lnTo>
                    <a:pt x="692" y="426"/>
                  </a:lnTo>
                  <a:lnTo>
                    <a:pt x="690" y="426"/>
                  </a:lnTo>
                  <a:lnTo>
                    <a:pt x="688" y="424"/>
                  </a:lnTo>
                  <a:lnTo>
                    <a:pt x="686" y="424"/>
                  </a:lnTo>
                  <a:lnTo>
                    <a:pt x="684" y="424"/>
                  </a:lnTo>
                  <a:lnTo>
                    <a:pt x="686" y="426"/>
                  </a:lnTo>
                  <a:lnTo>
                    <a:pt x="686" y="426"/>
                  </a:lnTo>
                  <a:lnTo>
                    <a:pt x="682" y="426"/>
                  </a:lnTo>
                  <a:lnTo>
                    <a:pt x="680" y="424"/>
                  </a:lnTo>
                  <a:lnTo>
                    <a:pt x="678" y="420"/>
                  </a:lnTo>
                  <a:lnTo>
                    <a:pt x="678" y="418"/>
                  </a:lnTo>
                  <a:lnTo>
                    <a:pt x="678" y="416"/>
                  </a:lnTo>
                  <a:lnTo>
                    <a:pt x="682" y="414"/>
                  </a:lnTo>
                  <a:lnTo>
                    <a:pt x="682" y="412"/>
                  </a:lnTo>
                  <a:lnTo>
                    <a:pt x="682" y="412"/>
                  </a:lnTo>
                  <a:lnTo>
                    <a:pt x="680" y="414"/>
                  </a:lnTo>
                  <a:lnTo>
                    <a:pt x="678" y="414"/>
                  </a:lnTo>
                  <a:lnTo>
                    <a:pt x="676" y="416"/>
                  </a:lnTo>
                  <a:lnTo>
                    <a:pt x="674" y="416"/>
                  </a:lnTo>
                  <a:lnTo>
                    <a:pt x="674" y="414"/>
                  </a:lnTo>
                  <a:lnTo>
                    <a:pt x="674" y="412"/>
                  </a:lnTo>
                  <a:lnTo>
                    <a:pt x="674" y="412"/>
                  </a:lnTo>
                  <a:lnTo>
                    <a:pt x="672" y="412"/>
                  </a:lnTo>
                  <a:lnTo>
                    <a:pt x="672" y="414"/>
                  </a:lnTo>
                  <a:lnTo>
                    <a:pt x="672" y="416"/>
                  </a:lnTo>
                  <a:lnTo>
                    <a:pt x="672" y="416"/>
                  </a:lnTo>
                  <a:lnTo>
                    <a:pt x="670" y="416"/>
                  </a:lnTo>
                  <a:lnTo>
                    <a:pt x="668" y="414"/>
                  </a:lnTo>
                  <a:lnTo>
                    <a:pt x="666" y="414"/>
                  </a:lnTo>
                  <a:lnTo>
                    <a:pt x="664" y="414"/>
                  </a:lnTo>
                  <a:lnTo>
                    <a:pt x="664" y="416"/>
                  </a:lnTo>
                  <a:lnTo>
                    <a:pt x="664" y="416"/>
                  </a:lnTo>
                  <a:lnTo>
                    <a:pt x="662" y="414"/>
                  </a:lnTo>
                  <a:lnTo>
                    <a:pt x="662" y="412"/>
                  </a:lnTo>
                  <a:lnTo>
                    <a:pt x="662" y="412"/>
                  </a:lnTo>
                  <a:lnTo>
                    <a:pt x="664" y="412"/>
                  </a:lnTo>
                  <a:lnTo>
                    <a:pt x="664" y="412"/>
                  </a:lnTo>
                  <a:lnTo>
                    <a:pt x="660" y="410"/>
                  </a:lnTo>
                  <a:lnTo>
                    <a:pt x="658" y="408"/>
                  </a:lnTo>
                  <a:lnTo>
                    <a:pt x="658" y="406"/>
                  </a:lnTo>
                  <a:lnTo>
                    <a:pt x="658" y="404"/>
                  </a:lnTo>
                  <a:lnTo>
                    <a:pt x="658" y="400"/>
                  </a:lnTo>
                  <a:lnTo>
                    <a:pt x="656" y="398"/>
                  </a:lnTo>
                  <a:lnTo>
                    <a:pt x="656" y="396"/>
                  </a:lnTo>
                  <a:lnTo>
                    <a:pt x="658" y="396"/>
                  </a:lnTo>
                  <a:lnTo>
                    <a:pt x="658" y="394"/>
                  </a:lnTo>
                  <a:lnTo>
                    <a:pt x="658" y="392"/>
                  </a:lnTo>
                  <a:lnTo>
                    <a:pt x="658" y="390"/>
                  </a:lnTo>
                  <a:lnTo>
                    <a:pt x="660" y="390"/>
                  </a:lnTo>
                  <a:lnTo>
                    <a:pt x="662" y="392"/>
                  </a:lnTo>
                  <a:lnTo>
                    <a:pt x="666" y="392"/>
                  </a:lnTo>
                  <a:lnTo>
                    <a:pt x="668" y="394"/>
                  </a:lnTo>
                  <a:lnTo>
                    <a:pt x="668" y="396"/>
                  </a:lnTo>
                  <a:lnTo>
                    <a:pt x="672" y="398"/>
                  </a:lnTo>
                  <a:lnTo>
                    <a:pt x="676" y="398"/>
                  </a:lnTo>
                  <a:lnTo>
                    <a:pt x="678" y="398"/>
                  </a:lnTo>
                  <a:lnTo>
                    <a:pt x="680" y="398"/>
                  </a:lnTo>
                  <a:lnTo>
                    <a:pt x="680" y="396"/>
                  </a:lnTo>
                  <a:lnTo>
                    <a:pt x="678" y="394"/>
                  </a:lnTo>
                  <a:lnTo>
                    <a:pt x="676" y="392"/>
                  </a:lnTo>
                  <a:lnTo>
                    <a:pt x="676" y="388"/>
                  </a:lnTo>
                  <a:lnTo>
                    <a:pt x="672" y="388"/>
                  </a:lnTo>
                  <a:lnTo>
                    <a:pt x="670" y="388"/>
                  </a:lnTo>
                  <a:lnTo>
                    <a:pt x="668" y="388"/>
                  </a:lnTo>
                  <a:lnTo>
                    <a:pt x="664" y="386"/>
                  </a:lnTo>
                  <a:lnTo>
                    <a:pt x="662" y="386"/>
                  </a:lnTo>
                  <a:lnTo>
                    <a:pt x="658" y="384"/>
                  </a:lnTo>
                  <a:lnTo>
                    <a:pt x="656" y="380"/>
                  </a:lnTo>
                  <a:lnTo>
                    <a:pt x="658" y="378"/>
                  </a:lnTo>
                  <a:lnTo>
                    <a:pt x="660" y="376"/>
                  </a:lnTo>
                  <a:lnTo>
                    <a:pt x="660" y="374"/>
                  </a:lnTo>
                  <a:lnTo>
                    <a:pt x="660" y="370"/>
                  </a:lnTo>
                  <a:lnTo>
                    <a:pt x="662" y="370"/>
                  </a:lnTo>
                  <a:lnTo>
                    <a:pt x="664" y="368"/>
                  </a:lnTo>
                  <a:lnTo>
                    <a:pt x="664" y="364"/>
                  </a:lnTo>
                  <a:lnTo>
                    <a:pt x="664" y="362"/>
                  </a:lnTo>
                  <a:lnTo>
                    <a:pt x="666" y="362"/>
                  </a:lnTo>
                  <a:lnTo>
                    <a:pt x="666" y="360"/>
                  </a:lnTo>
                  <a:lnTo>
                    <a:pt x="670" y="358"/>
                  </a:lnTo>
                  <a:lnTo>
                    <a:pt x="672" y="358"/>
                  </a:lnTo>
                  <a:lnTo>
                    <a:pt x="672" y="356"/>
                  </a:lnTo>
                  <a:lnTo>
                    <a:pt x="672" y="356"/>
                  </a:lnTo>
                  <a:lnTo>
                    <a:pt x="670" y="356"/>
                  </a:lnTo>
                  <a:lnTo>
                    <a:pt x="670" y="354"/>
                  </a:lnTo>
                  <a:lnTo>
                    <a:pt x="672" y="350"/>
                  </a:lnTo>
                  <a:lnTo>
                    <a:pt x="674" y="348"/>
                  </a:lnTo>
                  <a:lnTo>
                    <a:pt x="676" y="346"/>
                  </a:lnTo>
                  <a:lnTo>
                    <a:pt x="678" y="344"/>
                  </a:lnTo>
                  <a:lnTo>
                    <a:pt x="680" y="344"/>
                  </a:lnTo>
                  <a:lnTo>
                    <a:pt x="680" y="344"/>
                  </a:lnTo>
                  <a:lnTo>
                    <a:pt x="682" y="340"/>
                  </a:lnTo>
                  <a:lnTo>
                    <a:pt x="682" y="340"/>
                  </a:lnTo>
                  <a:lnTo>
                    <a:pt x="684" y="342"/>
                  </a:lnTo>
                  <a:lnTo>
                    <a:pt x="684" y="342"/>
                  </a:lnTo>
                  <a:lnTo>
                    <a:pt x="684" y="340"/>
                  </a:lnTo>
                  <a:lnTo>
                    <a:pt x="686" y="336"/>
                  </a:lnTo>
                  <a:lnTo>
                    <a:pt x="688" y="336"/>
                  </a:lnTo>
                  <a:lnTo>
                    <a:pt x="688" y="332"/>
                  </a:lnTo>
                  <a:lnTo>
                    <a:pt x="690" y="330"/>
                  </a:lnTo>
                  <a:lnTo>
                    <a:pt x="692" y="330"/>
                  </a:lnTo>
                  <a:lnTo>
                    <a:pt x="694" y="328"/>
                  </a:lnTo>
                  <a:lnTo>
                    <a:pt x="696" y="328"/>
                  </a:lnTo>
                  <a:lnTo>
                    <a:pt x="698" y="328"/>
                  </a:lnTo>
                  <a:lnTo>
                    <a:pt x="698" y="326"/>
                  </a:lnTo>
                  <a:lnTo>
                    <a:pt x="698" y="324"/>
                  </a:lnTo>
                  <a:lnTo>
                    <a:pt x="702" y="322"/>
                  </a:lnTo>
                  <a:lnTo>
                    <a:pt x="706" y="318"/>
                  </a:lnTo>
                  <a:lnTo>
                    <a:pt x="712" y="316"/>
                  </a:lnTo>
                  <a:lnTo>
                    <a:pt x="718" y="316"/>
                  </a:lnTo>
                  <a:lnTo>
                    <a:pt x="718" y="316"/>
                  </a:lnTo>
                  <a:lnTo>
                    <a:pt x="722" y="316"/>
                  </a:lnTo>
                  <a:lnTo>
                    <a:pt x="724" y="316"/>
                  </a:lnTo>
                  <a:lnTo>
                    <a:pt x="726" y="316"/>
                  </a:lnTo>
                  <a:lnTo>
                    <a:pt x="730" y="316"/>
                  </a:lnTo>
                  <a:lnTo>
                    <a:pt x="732" y="318"/>
                  </a:lnTo>
                  <a:lnTo>
                    <a:pt x="738" y="320"/>
                  </a:lnTo>
                  <a:lnTo>
                    <a:pt x="738" y="322"/>
                  </a:lnTo>
                  <a:lnTo>
                    <a:pt x="736" y="324"/>
                  </a:lnTo>
                  <a:lnTo>
                    <a:pt x="734" y="324"/>
                  </a:lnTo>
                  <a:lnTo>
                    <a:pt x="730" y="326"/>
                  </a:lnTo>
                  <a:lnTo>
                    <a:pt x="728" y="326"/>
                  </a:lnTo>
                  <a:lnTo>
                    <a:pt x="726" y="328"/>
                  </a:lnTo>
                  <a:lnTo>
                    <a:pt x="724" y="330"/>
                  </a:lnTo>
                  <a:lnTo>
                    <a:pt x="722" y="332"/>
                  </a:lnTo>
                  <a:lnTo>
                    <a:pt x="718" y="336"/>
                  </a:lnTo>
                  <a:lnTo>
                    <a:pt x="712" y="342"/>
                  </a:lnTo>
                  <a:lnTo>
                    <a:pt x="708" y="344"/>
                  </a:lnTo>
                  <a:lnTo>
                    <a:pt x="708" y="344"/>
                  </a:lnTo>
                  <a:lnTo>
                    <a:pt x="704" y="350"/>
                  </a:lnTo>
                  <a:lnTo>
                    <a:pt x="704" y="352"/>
                  </a:lnTo>
                  <a:lnTo>
                    <a:pt x="706" y="354"/>
                  </a:lnTo>
                  <a:lnTo>
                    <a:pt x="708" y="356"/>
                  </a:lnTo>
                  <a:lnTo>
                    <a:pt x="708" y="358"/>
                  </a:lnTo>
                  <a:lnTo>
                    <a:pt x="704" y="360"/>
                  </a:lnTo>
                  <a:lnTo>
                    <a:pt x="704" y="362"/>
                  </a:lnTo>
                  <a:lnTo>
                    <a:pt x="702" y="364"/>
                  </a:lnTo>
                  <a:lnTo>
                    <a:pt x="700" y="366"/>
                  </a:lnTo>
                  <a:lnTo>
                    <a:pt x="700" y="370"/>
                  </a:lnTo>
                  <a:lnTo>
                    <a:pt x="698" y="370"/>
                  </a:lnTo>
                  <a:lnTo>
                    <a:pt x="698" y="372"/>
                  </a:lnTo>
                  <a:lnTo>
                    <a:pt x="698" y="374"/>
                  </a:lnTo>
                  <a:lnTo>
                    <a:pt x="700" y="378"/>
                  </a:lnTo>
                  <a:lnTo>
                    <a:pt x="700" y="380"/>
                  </a:lnTo>
                  <a:lnTo>
                    <a:pt x="700" y="384"/>
                  </a:lnTo>
                  <a:lnTo>
                    <a:pt x="702" y="386"/>
                  </a:lnTo>
                  <a:lnTo>
                    <a:pt x="704" y="386"/>
                  </a:lnTo>
                  <a:lnTo>
                    <a:pt x="706" y="388"/>
                  </a:lnTo>
                  <a:lnTo>
                    <a:pt x="706" y="392"/>
                  </a:lnTo>
                  <a:lnTo>
                    <a:pt x="704" y="392"/>
                  </a:lnTo>
                  <a:lnTo>
                    <a:pt x="704" y="392"/>
                  </a:lnTo>
                  <a:lnTo>
                    <a:pt x="702" y="392"/>
                  </a:lnTo>
                  <a:lnTo>
                    <a:pt x="702" y="392"/>
                  </a:lnTo>
                  <a:lnTo>
                    <a:pt x="700" y="392"/>
                  </a:lnTo>
                  <a:lnTo>
                    <a:pt x="698" y="392"/>
                  </a:lnTo>
                  <a:lnTo>
                    <a:pt x="698" y="394"/>
                  </a:lnTo>
                  <a:lnTo>
                    <a:pt x="698" y="394"/>
                  </a:lnTo>
                  <a:lnTo>
                    <a:pt x="700" y="396"/>
                  </a:lnTo>
                  <a:lnTo>
                    <a:pt x="702" y="396"/>
                  </a:lnTo>
                  <a:lnTo>
                    <a:pt x="702" y="396"/>
                  </a:lnTo>
                  <a:lnTo>
                    <a:pt x="704" y="396"/>
                  </a:lnTo>
                  <a:lnTo>
                    <a:pt x="702" y="398"/>
                  </a:lnTo>
                  <a:lnTo>
                    <a:pt x="700" y="402"/>
                  </a:lnTo>
                  <a:lnTo>
                    <a:pt x="700" y="404"/>
                  </a:lnTo>
                  <a:lnTo>
                    <a:pt x="700" y="406"/>
                  </a:lnTo>
                  <a:lnTo>
                    <a:pt x="704" y="402"/>
                  </a:lnTo>
                  <a:lnTo>
                    <a:pt x="704" y="400"/>
                  </a:lnTo>
                  <a:lnTo>
                    <a:pt x="706" y="396"/>
                  </a:lnTo>
                  <a:lnTo>
                    <a:pt x="706" y="394"/>
                  </a:lnTo>
                  <a:lnTo>
                    <a:pt x="708" y="390"/>
                  </a:lnTo>
                  <a:lnTo>
                    <a:pt x="708" y="388"/>
                  </a:lnTo>
                  <a:lnTo>
                    <a:pt x="710" y="388"/>
                  </a:lnTo>
                  <a:lnTo>
                    <a:pt x="710" y="384"/>
                  </a:lnTo>
                  <a:lnTo>
                    <a:pt x="710" y="384"/>
                  </a:lnTo>
                  <a:lnTo>
                    <a:pt x="710" y="382"/>
                  </a:lnTo>
                  <a:lnTo>
                    <a:pt x="708" y="380"/>
                  </a:lnTo>
                  <a:lnTo>
                    <a:pt x="708" y="380"/>
                  </a:lnTo>
                  <a:lnTo>
                    <a:pt x="708" y="378"/>
                  </a:lnTo>
                  <a:lnTo>
                    <a:pt x="706" y="376"/>
                  </a:lnTo>
                  <a:lnTo>
                    <a:pt x="706" y="374"/>
                  </a:lnTo>
                  <a:lnTo>
                    <a:pt x="704" y="370"/>
                  </a:lnTo>
                  <a:lnTo>
                    <a:pt x="704" y="368"/>
                  </a:lnTo>
                  <a:lnTo>
                    <a:pt x="706" y="368"/>
                  </a:lnTo>
                  <a:lnTo>
                    <a:pt x="706" y="370"/>
                  </a:lnTo>
                  <a:lnTo>
                    <a:pt x="708" y="370"/>
                  </a:lnTo>
                  <a:lnTo>
                    <a:pt x="710" y="368"/>
                  </a:lnTo>
                  <a:lnTo>
                    <a:pt x="712" y="366"/>
                  </a:lnTo>
                  <a:lnTo>
                    <a:pt x="712" y="364"/>
                  </a:lnTo>
                  <a:lnTo>
                    <a:pt x="712" y="364"/>
                  </a:lnTo>
                  <a:lnTo>
                    <a:pt x="714" y="364"/>
                  </a:lnTo>
                  <a:lnTo>
                    <a:pt x="716" y="366"/>
                  </a:lnTo>
                  <a:lnTo>
                    <a:pt x="716" y="368"/>
                  </a:lnTo>
                  <a:lnTo>
                    <a:pt x="716" y="370"/>
                  </a:lnTo>
                  <a:lnTo>
                    <a:pt x="718" y="368"/>
                  </a:lnTo>
                  <a:lnTo>
                    <a:pt x="718" y="364"/>
                  </a:lnTo>
                  <a:lnTo>
                    <a:pt x="720" y="364"/>
                  </a:lnTo>
                  <a:lnTo>
                    <a:pt x="722" y="364"/>
                  </a:lnTo>
                  <a:lnTo>
                    <a:pt x="720" y="362"/>
                  </a:lnTo>
                  <a:lnTo>
                    <a:pt x="722" y="360"/>
                  </a:lnTo>
                  <a:lnTo>
                    <a:pt x="724" y="360"/>
                  </a:lnTo>
                  <a:lnTo>
                    <a:pt x="724" y="358"/>
                  </a:lnTo>
                  <a:lnTo>
                    <a:pt x="722" y="358"/>
                  </a:lnTo>
                  <a:lnTo>
                    <a:pt x="718" y="362"/>
                  </a:lnTo>
                  <a:lnTo>
                    <a:pt x="716" y="362"/>
                  </a:lnTo>
                  <a:lnTo>
                    <a:pt x="716" y="358"/>
                  </a:lnTo>
                  <a:lnTo>
                    <a:pt x="714" y="358"/>
                  </a:lnTo>
                  <a:lnTo>
                    <a:pt x="714" y="356"/>
                  </a:lnTo>
                  <a:lnTo>
                    <a:pt x="716" y="356"/>
                  </a:lnTo>
                  <a:lnTo>
                    <a:pt x="716" y="354"/>
                  </a:lnTo>
                  <a:lnTo>
                    <a:pt x="716" y="350"/>
                  </a:lnTo>
                  <a:lnTo>
                    <a:pt x="718" y="346"/>
                  </a:lnTo>
                  <a:lnTo>
                    <a:pt x="718" y="344"/>
                  </a:lnTo>
                  <a:lnTo>
                    <a:pt x="720" y="342"/>
                  </a:lnTo>
                  <a:lnTo>
                    <a:pt x="722" y="342"/>
                  </a:lnTo>
                  <a:lnTo>
                    <a:pt x="726" y="346"/>
                  </a:lnTo>
                  <a:lnTo>
                    <a:pt x="726" y="346"/>
                  </a:lnTo>
                  <a:lnTo>
                    <a:pt x="728" y="348"/>
                  </a:lnTo>
                  <a:lnTo>
                    <a:pt x="730" y="350"/>
                  </a:lnTo>
                  <a:lnTo>
                    <a:pt x="732" y="350"/>
                  </a:lnTo>
                  <a:lnTo>
                    <a:pt x="730" y="350"/>
                  </a:lnTo>
                  <a:lnTo>
                    <a:pt x="730" y="348"/>
                  </a:lnTo>
                  <a:lnTo>
                    <a:pt x="726" y="346"/>
                  </a:lnTo>
                  <a:lnTo>
                    <a:pt x="726" y="342"/>
                  </a:lnTo>
                  <a:lnTo>
                    <a:pt x="726" y="342"/>
                  </a:lnTo>
                  <a:lnTo>
                    <a:pt x="722" y="342"/>
                  </a:lnTo>
                  <a:lnTo>
                    <a:pt x="722" y="340"/>
                  </a:lnTo>
                  <a:lnTo>
                    <a:pt x="722" y="340"/>
                  </a:lnTo>
                  <a:lnTo>
                    <a:pt x="726" y="340"/>
                  </a:lnTo>
                  <a:lnTo>
                    <a:pt x="728" y="338"/>
                  </a:lnTo>
                  <a:lnTo>
                    <a:pt x="728" y="338"/>
                  </a:lnTo>
                  <a:lnTo>
                    <a:pt x="732" y="342"/>
                  </a:lnTo>
                  <a:lnTo>
                    <a:pt x="736" y="344"/>
                  </a:lnTo>
                  <a:lnTo>
                    <a:pt x="736" y="344"/>
                  </a:lnTo>
                  <a:lnTo>
                    <a:pt x="734" y="342"/>
                  </a:lnTo>
                  <a:lnTo>
                    <a:pt x="732" y="340"/>
                  </a:lnTo>
                  <a:lnTo>
                    <a:pt x="728" y="338"/>
                  </a:lnTo>
                  <a:lnTo>
                    <a:pt x="728" y="336"/>
                  </a:lnTo>
                  <a:lnTo>
                    <a:pt x="730" y="334"/>
                  </a:lnTo>
                  <a:lnTo>
                    <a:pt x="732" y="332"/>
                  </a:lnTo>
                  <a:lnTo>
                    <a:pt x="734" y="334"/>
                  </a:lnTo>
                  <a:lnTo>
                    <a:pt x="734" y="336"/>
                  </a:lnTo>
                  <a:lnTo>
                    <a:pt x="734" y="336"/>
                  </a:lnTo>
                  <a:lnTo>
                    <a:pt x="736" y="336"/>
                  </a:lnTo>
                  <a:lnTo>
                    <a:pt x="736" y="334"/>
                  </a:lnTo>
                  <a:lnTo>
                    <a:pt x="736" y="332"/>
                  </a:lnTo>
                  <a:lnTo>
                    <a:pt x="740" y="332"/>
                  </a:lnTo>
                  <a:lnTo>
                    <a:pt x="740" y="336"/>
                  </a:lnTo>
                  <a:lnTo>
                    <a:pt x="742" y="336"/>
                  </a:lnTo>
                  <a:lnTo>
                    <a:pt x="742" y="340"/>
                  </a:lnTo>
                  <a:lnTo>
                    <a:pt x="744" y="338"/>
                  </a:lnTo>
                  <a:lnTo>
                    <a:pt x="744" y="336"/>
                  </a:lnTo>
                  <a:lnTo>
                    <a:pt x="742" y="334"/>
                  </a:lnTo>
                  <a:lnTo>
                    <a:pt x="742" y="332"/>
                  </a:lnTo>
                  <a:lnTo>
                    <a:pt x="748" y="330"/>
                  </a:lnTo>
                  <a:lnTo>
                    <a:pt x="752" y="328"/>
                  </a:lnTo>
                  <a:lnTo>
                    <a:pt x="754" y="328"/>
                  </a:lnTo>
                  <a:lnTo>
                    <a:pt x="758" y="326"/>
                  </a:lnTo>
                  <a:lnTo>
                    <a:pt x="762" y="328"/>
                  </a:lnTo>
                  <a:lnTo>
                    <a:pt x="766" y="328"/>
                  </a:lnTo>
                  <a:lnTo>
                    <a:pt x="768" y="328"/>
                  </a:lnTo>
                  <a:lnTo>
                    <a:pt x="770" y="330"/>
                  </a:lnTo>
                  <a:lnTo>
                    <a:pt x="768" y="332"/>
                  </a:lnTo>
                  <a:lnTo>
                    <a:pt x="768" y="336"/>
                  </a:lnTo>
                  <a:lnTo>
                    <a:pt x="768" y="338"/>
                  </a:lnTo>
                  <a:lnTo>
                    <a:pt x="766" y="340"/>
                  </a:lnTo>
                  <a:lnTo>
                    <a:pt x="764" y="342"/>
                  </a:lnTo>
                  <a:lnTo>
                    <a:pt x="764" y="344"/>
                  </a:lnTo>
                  <a:lnTo>
                    <a:pt x="768" y="346"/>
                  </a:lnTo>
                  <a:lnTo>
                    <a:pt x="768" y="348"/>
                  </a:lnTo>
                  <a:lnTo>
                    <a:pt x="768" y="348"/>
                  </a:lnTo>
                  <a:lnTo>
                    <a:pt x="764" y="352"/>
                  </a:lnTo>
                  <a:lnTo>
                    <a:pt x="764" y="354"/>
                  </a:lnTo>
                  <a:lnTo>
                    <a:pt x="764" y="356"/>
                  </a:lnTo>
                  <a:lnTo>
                    <a:pt x="766" y="358"/>
                  </a:lnTo>
                  <a:lnTo>
                    <a:pt x="766" y="360"/>
                  </a:lnTo>
                  <a:lnTo>
                    <a:pt x="764" y="362"/>
                  </a:lnTo>
                  <a:lnTo>
                    <a:pt x="762" y="362"/>
                  </a:lnTo>
                  <a:lnTo>
                    <a:pt x="760" y="364"/>
                  </a:lnTo>
                  <a:lnTo>
                    <a:pt x="758" y="364"/>
                  </a:lnTo>
                  <a:lnTo>
                    <a:pt x="756" y="366"/>
                  </a:lnTo>
                  <a:lnTo>
                    <a:pt x="754" y="368"/>
                  </a:lnTo>
                  <a:lnTo>
                    <a:pt x="754" y="370"/>
                  </a:lnTo>
                  <a:lnTo>
                    <a:pt x="754" y="370"/>
                  </a:lnTo>
                  <a:lnTo>
                    <a:pt x="758" y="368"/>
                  </a:lnTo>
                  <a:lnTo>
                    <a:pt x="760" y="364"/>
                  </a:lnTo>
                  <a:lnTo>
                    <a:pt x="762" y="364"/>
                  </a:lnTo>
                  <a:lnTo>
                    <a:pt x="762" y="364"/>
                  </a:lnTo>
                  <a:lnTo>
                    <a:pt x="760" y="366"/>
                  </a:lnTo>
                  <a:lnTo>
                    <a:pt x="760" y="368"/>
                  </a:lnTo>
                  <a:lnTo>
                    <a:pt x="758" y="372"/>
                  </a:lnTo>
                  <a:lnTo>
                    <a:pt x="754" y="372"/>
                  </a:lnTo>
                  <a:lnTo>
                    <a:pt x="754" y="374"/>
                  </a:lnTo>
                  <a:lnTo>
                    <a:pt x="754" y="374"/>
                  </a:lnTo>
                  <a:lnTo>
                    <a:pt x="754" y="376"/>
                  </a:lnTo>
                  <a:lnTo>
                    <a:pt x="754" y="376"/>
                  </a:lnTo>
                  <a:lnTo>
                    <a:pt x="752" y="376"/>
                  </a:lnTo>
                  <a:lnTo>
                    <a:pt x="752" y="378"/>
                  </a:lnTo>
                  <a:lnTo>
                    <a:pt x="754" y="378"/>
                  </a:lnTo>
                  <a:lnTo>
                    <a:pt x="754" y="378"/>
                  </a:lnTo>
                  <a:lnTo>
                    <a:pt x="754" y="380"/>
                  </a:lnTo>
                  <a:lnTo>
                    <a:pt x="752" y="382"/>
                  </a:lnTo>
                  <a:lnTo>
                    <a:pt x="754" y="382"/>
                  </a:lnTo>
                  <a:lnTo>
                    <a:pt x="754" y="380"/>
                  </a:lnTo>
                  <a:lnTo>
                    <a:pt x="756" y="380"/>
                  </a:lnTo>
                  <a:lnTo>
                    <a:pt x="758" y="378"/>
                  </a:lnTo>
                  <a:lnTo>
                    <a:pt x="758" y="376"/>
                  </a:lnTo>
                  <a:lnTo>
                    <a:pt x="760" y="374"/>
                  </a:lnTo>
                  <a:lnTo>
                    <a:pt x="760" y="372"/>
                  </a:lnTo>
                  <a:lnTo>
                    <a:pt x="762" y="372"/>
                  </a:lnTo>
                  <a:lnTo>
                    <a:pt x="762" y="376"/>
                  </a:lnTo>
                  <a:lnTo>
                    <a:pt x="764" y="378"/>
                  </a:lnTo>
                  <a:lnTo>
                    <a:pt x="764" y="374"/>
                  </a:lnTo>
                  <a:lnTo>
                    <a:pt x="762" y="372"/>
                  </a:lnTo>
                  <a:lnTo>
                    <a:pt x="764" y="370"/>
                  </a:lnTo>
                  <a:lnTo>
                    <a:pt x="764" y="370"/>
                  </a:lnTo>
                  <a:lnTo>
                    <a:pt x="766" y="370"/>
                  </a:lnTo>
                  <a:lnTo>
                    <a:pt x="766" y="372"/>
                  </a:lnTo>
                  <a:lnTo>
                    <a:pt x="768" y="374"/>
                  </a:lnTo>
                  <a:lnTo>
                    <a:pt x="768" y="372"/>
                  </a:lnTo>
                  <a:lnTo>
                    <a:pt x="770" y="370"/>
                  </a:lnTo>
                  <a:lnTo>
                    <a:pt x="772" y="372"/>
                  </a:lnTo>
                  <a:lnTo>
                    <a:pt x="774" y="374"/>
                  </a:lnTo>
                  <a:lnTo>
                    <a:pt x="772" y="376"/>
                  </a:lnTo>
                  <a:lnTo>
                    <a:pt x="770" y="380"/>
                  </a:lnTo>
                  <a:lnTo>
                    <a:pt x="768" y="382"/>
                  </a:lnTo>
                  <a:lnTo>
                    <a:pt x="766" y="384"/>
                  </a:lnTo>
                  <a:lnTo>
                    <a:pt x="768" y="384"/>
                  </a:lnTo>
                  <a:lnTo>
                    <a:pt x="770" y="384"/>
                  </a:lnTo>
                  <a:lnTo>
                    <a:pt x="772" y="384"/>
                  </a:lnTo>
                  <a:lnTo>
                    <a:pt x="770" y="382"/>
                  </a:lnTo>
                  <a:lnTo>
                    <a:pt x="772" y="380"/>
                  </a:lnTo>
                  <a:lnTo>
                    <a:pt x="774" y="378"/>
                  </a:lnTo>
                  <a:lnTo>
                    <a:pt x="774" y="380"/>
                  </a:lnTo>
                  <a:lnTo>
                    <a:pt x="776" y="384"/>
                  </a:lnTo>
                  <a:lnTo>
                    <a:pt x="776" y="382"/>
                  </a:lnTo>
                  <a:lnTo>
                    <a:pt x="776" y="378"/>
                  </a:lnTo>
                  <a:lnTo>
                    <a:pt x="774" y="376"/>
                  </a:lnTo>
                  <a:lnTo>
                    <a:pt x="774" y="372"/>
                  </a:lnTo>
                  <a:lnTo>
                    <a:pt x="774" y="370"/>
                  </a:lnTo>
                  <a:lnTo>
                    <a:pt x="778" y="372"/>
                  </a:lnTo>
                  <a:lnTo>
                    <a:pt x="778" y="374"/>
                  </a:lnTo>
                  <a:lnTo>
                    <a:pt x="776" y="376"/>
                  </a:lnTo>
                  <a:lnTo>
                    <a:pt x="778" y="376"/>
                  </a:lnTo>
                  <a:lnTo>
                    <a:pt x="780" y="376"/>
                  </a:lnTo>
                  <a:lnTo>
                    <a:pt x="784" y="380"/>
                  </a:lnTo>
                  <a:lnTo>
                    <a:pt x="784" y="380"/>
                  </a:lnTo>
                  <a:lnTo>
                    <a:pt x="786" y="380"/>
                  </a:lnTo>
                  <a:lnTo>
                    <a:pt x="788" y="382"/>
                  </a:lnTo>
                  <a:lnTo>
                    <a:pt x="790" y="382"/>
                  </a:lnTo>
                  <a:lnTo>
                    <a:pt x="788" y="380"/>
                  </a:lnTo>
                  <a:lnTo>
                    <a:pt x="786" y="378"/>
                  </a:lnTo>
                  <a:lnTo>
                    <a:pt x="786" y="378"/>
                  </a:lnTo>
                  <a:lnTo>
                    <a:pt x="782" y="374"/>
                  </a:lnTo>
                  <a:lnTo>
                    <a:pt x="780" y="374"/>
                  </a:lnTo>
                  <a:lnTo>
                    <a:pt x="778" y="372"/>
                  </a:lnTo>
                  <a:lnTo>
                    <a:pt x="782" y="368"/>
                  </a:lnTo>
                  <a:lnTo>
                    <a:pt x="784" y="368"/>
                  </a:lnTo>
                  <a:lnTo>
                    <a:pt x="786" y="366"/>
                  </a:lnTo>
                  <a:lnTo>
                    <a:pt x="790" y="366"/>
                  </a:lnTo>
                  <a:lnTo>
                    <a:pt x="794" y="366"/>
                  </a:lnTo>
                  <a:lnTo>
                    <a:pt x="794" y="368"/>
                  </a:lnTo>
                  <a:lnTo>
                    <a:pt x="796" y="368"/>
                  </a:lnTo>
                  <a:lnTo>
                    <a:pt x="798" y="368"/>
                  </a:lnTo>
                  <a:lnTo>
                    <a:pt x="798" y="370"/>
                  </a:lnTo>
                  <a:lnTo>
                    <a:pt x="800" y="372"/>
                  </a:lnTo>
                  <a:lnTo>
                    <a:pt x="802" y="372"/>
                  </a:lnTo>
                  <a:lnTo>
                    <a:pt x="802" y="374"/>
                  </a:lnTo>
                  <a:lnTo>
                    <a:pt x="804" y="374"/>
                  </a:lnTo>
                  <a:lnTo>
                    <a:pt x="804" y="374"/>
                  </a:lnTo>
                  <a:lnTo>
                    <a:pt x="806" y="374"/>
                  </a:lnTo>
                  <a:lnTo>
                    <a:pt x="808" y="376"/>
                  </a:lnTo>
                  <a:lnTo>
                    <a:pt x="810" y="378"/>
                  </a:lnTo>
                  <a:lnTo>
                    <a:pt x="810" y="378"/>
                  </a:lnTo>
                  <a:lnTo>
                    <a:pt x="810" y="380"/>
                  </a:lnTo>
                  <a:lnTo>
                    <a:pt x="810" y="382"/>
                  </a:lnTo>
                  <a:lnTo>
                    <a:pt x="810" y="384"/>
                  </a:lnTo>
                  <a:lnTo>
                    <a:pt x="808" y="386"/>
                  </a:lnTo>
                  <a:lnTo>
                    <a:pt x="806" y="384"/>
                  </a:lnTo>
                  <a:lnTo>
                    <a:pt x="804" y="384"/>
                  </a:lnTo>
                  <a:lnTo>
                    <a:pt x="802" y="386"/>
                  </a:lnTo>
                  <a:lnTo>
                    <a:pt x="796" y="390"/>
                  </a:lnTo>
                  <a:lnTo>
                    <a:pt x="802" y="386"/>
                  </a:lnTo>
                  <a:lnTo>
                    <a:pt x="806" y="386"/>
                  </a:lnTo>
                  <a:lnTo>
                    <a:pt x="806" y="388"/>
                  </a:lnTo>
                  <a:lnTo>
                    <a:pt x="804" y="390"/>
                  </a:lnTo>
                  <a:lnTo>
                    <a:pt x="802" y="390"/>
                  </a:lnTo>
                  <a:lnTo>
                    <a:pt x="800" y="394"/>
                  </a:lnTo>
                  <a:lnTo>
                    <a:pt x="796" y="396"/>
                  </a:lnTo>
                  <a:lnTo>
                    <a:pt x="796" y="396"/>
                  </a:lnTo>
                  <a:lnTo>
                    <a:pt x="796" y="398"/>
                  </a:lnTo>
                  <a:lnTo>
                    <a:pt x="796" y="398"/>
                  </a:lnTo>
                  <a:lnTo>
                    <a:pt x="802" y="394"/>
                  </a:lnTo>
                  <a:lnTo>
                    <a:pt x="802" y="392"/>
                  </a:lnTo>
                  <a:lnTo>
                    <a:pt x="806" y="390"/>
                  </a:lnTo>
                  <a:lnTo>
                    <a:pt x="808" y="388"/>
                  </a:lnTo>
                  <a:lnTo>
                    <a:pt x="812" y="388"/>
                  </a:lnTo>
                  <a:lnTo>
                    <a:pt x="812" y="390"/>
                  </a:lnTo>
                  <a:lnTo>
                    <a:pt x="814" y="390"/>
                  </a:lnTo>
                  <a:lnTo>
                    <a:pt x="814" y="392"/>
                  </a:lnTo>
                  <a:lnTo>
                    <a:pt x="812" y="392"/>
                  </a:lnTo>
                  <a:lnTo>
                    <a:pt x="814" y="394"/>
                  </a:lnTo>
                  <a:lnTo>
                    <a:pt x="810" y="396"/>
                  </a:lnTo>
                  <a:lnTo>
                    <a:pt x="810" y="398"/>
                  </a:lnTo>
                  <a:lnTo>
                    <a:pt x="806" y="398"/>
                  </a:lnTo>
                  <a:lnTo>
                    <a:pt x="806" y="398"/>
                  </a:lnTo>
                  <a:lnTo>
                    <a:pt x="804" y="398"/>
                  </a:lnTo>
                  <a:lnTo>
                    <a:pt x="802" y="398"/>
                  </a:lnTo>
                  <a:lnTo>
                    <a:pt x="804" y="398"/>
                  </a:lnTo>
                  <a:lnTo>
                    <a:pt x="804" y="400"/>
                  </a:lnTo>
                  <a:lnTo>
                    <a:pt x="800" y="402"/>
                  </a:lnTo>
                  <a:lnTo>
                    <a:pt x="802" y="404"/>
                  </a:lnTo>
                  <a:lnTo>
                    <a:pt x="804" y="402"/>
                  </a:lnTo>
                  <a:lnTo>
                    <a:pt x="806" y="400"/>
                  </a:lnTo>
                  <a:lnTo>
                    <a:pt x="808" y="400"/>
                  </a:lnTo>
                  <a:lnTo>
                    <a:pt x="808" y="402"/>
                  </a:lnTo>
                  <a:lnTo>
                    <a:pt x="808" y="402"/>
                  </a:lnTo>
                  <a:lnTo>
                    <a:pt x="804" y="404"/>
                  </a:lnTo>
                  <a:lnTo>
                    <a:pt x="802" y="406"/>
                  </a:lnTo>
                  <a:lnTo>
                    <a:pt x="804" y="404"/>
                  </a:lnTo>
                  <a:lnTo>
                    <a:pt x="804" y="406"/>
                  </a:lnTo>
                  <a:lnTo>
                    <a:pt x="804" y="408"/>
                  </a:lnTo>
                  <a:lnTo>
                    <a:pt x="802" y="410"/>
                  </a:lnTo>
                  <a:lnTo>
                    <a:pt x="800" y="412"/>
                  </a:lnTo>
                  <a:lnTo>
                    <a:pt x="800" y="412"/>
                  </a:lnTo>
                  <a:lnTo>
                    <a:pt x="804" y="410"/>
                  </a:lnTo>
                  <a:lnTo>
                    <a:pt x="806" y="406"/>
                  </a:lnTo>
                  <a:lnTo>
                    <a:pt x="808" y="404"/>
                  </a:lnTo>
                  <a:lnTo>
                    <a:pt x="810" y="400"/>
                  </a:lnTo>
                  <a:lnTo>
                    <a:pt x="812" y="402"/>
                  </a:lnTo>
                  <a:lnTo>
                    <a:pt x="812" y="404"/>
                  </a:lnTo>
                  <a:lnTo>
                    <a:pt x="814" y="402"/>
                  </a:lnTo>
                  <a:lnTo>
                    <a:pt x="814" y="400"/>
                  </a:lnTo>
                  <a:lnTo>
                    <a:pt x="816" y="398"/>
                  </a:lnTo>
                  <a:lnTo>
                    <a:pt x="818" y="398"/>
                  </a:lnTo>
                  <a:lnTo>
                    <a:pt x="818" y="400"/>
                  </a:lnTo>
                  <a:lnTo>
                    <a:pt x="814" y="404"/>
                  </a:lnTo>
                  <a:lnTo>
                    <a:pt x="810" y="406"/>
                  </a:lnTo>
                  <a:lnTo>
                    <a:pt x="810" y="406"/>
                  </a:lnTo>
                  <a:lnTo>
                    <a:pt x="810" y="408"/>
                  </a:lnTo>
                  <a:lnTo>
                    <a:pt x="810" y="408"/>
                  </a:lnTo>
                  <a:lnTo>
                    <a:pt x="808" y="410"/>
                  </a:lnTo>
                  <a:lnTo>
                    <a:pt x="808" y="412"/>
                  </a:lnTo>
                  <a:lnTo>
                    <a:pt x="810" y="412"/>
                  </a:lnTo>
                  <a:lnTo>
                    <a:pt x="810" y="412"/>
                  </a:lnTo>
                  <a:lnTo>
                    <a:pt x="810" y="408"/>
                  </a:lnTo>
                  <a:lnTo>
                    <a:pt x="814" y="406"/>
                  </a:lnTo>
                  <a:lnTo>
                    <a:pt x="816" y="404"/>
                  </a:lnTo>
                  <a:lnTo>
                    <a:pt x="816" y="406"/>
                  </a:lnTo>
                  <a:lnTo>
                    <a:pt x="816" y="408"/>
                  </a:lnTo>
                  <a:lnTo>
                    <a:pt x="816" y="408"/>
                  </a:lnTo>
                  <a:lnTo>
                    <a:pt x="812" y="412"/>
                  </a:lnTo>
                  <a:lnTo>
                    <a:pt x="812" y="412"/>
                  </a:lnTo>
                  <a:lnTo>
                    <a:pt x="810" y="416"/>
                  </a:lnTo>
                  <a:lnTo>
                    <a:pt x="810" y="418"/>
                  </a:lnTo>
                  <a:lnTo>
                    <a:pt x="810" y="418"/>
                  </a:lnTo>
                  <a:lnTo>
                    <a:pt x="812" y="418"/>
                  </a:lnTo>
                  <a:lnTo>
                    <a:pt x="812" y="416"/>
                  </a:lnTo>
                  <a:lnTo>
                    <a:pt x="816" y="412"/>
                  </a:lnTo>
                  <a:lnTo>
                    <a:pt x="818" y="412"/>
                  </a:lnTo>
                  <a:lnTo>
                    <a:pt x="818" y="412"/>
                  </a:lnTo>
                  <a:lnTo>
                    <a:pt x="818" y="412"/>
                  </a:lnTo>
                  <a:lnTo>
                    <a:pt x="818" y="414"/>
                  </a:lnTo>
                  <a:lnTo>
                    <a:pt x="818" y="414"/>
                  </a:lnTo>
                  <a:lnTo>
                    <a:pt x="816" y="418"/>
                  </a:lnTo>
                  <a:lnTo>
                    <a:pt x="814" y="420"/>
                  </a:lnTo>
                  <a:lnTo>
                    <a:pt x="816" y="422"/>
                  </a:lnTo>
                  <a:lnTo>
                    <a:pt x="816" y="420"/>
                  </a:lnTo>
                  <a:lnTo>
                    <a:pt x="816" y="418"/>
                  </a:lnTo>
                  <a:lnTo>
                    <a:pt x="818" y="416"/>
                  </a:lnTo>
                  <a:lnTo>
                    <a:pt x="822" y="414"/>
                  </a:lnTo>
                  <a:lnTo>
                    <a:pt x="822" y="412"/>
                  </a:lnTo>
                  <a:lnTo>
                    <a:pt x="822" y="410"/>
                  </a:lnTo>
                  <a:lnTo>
                    <a:pt x="824" y="410"/>
                  </a:lnTo>
                  <a:lnTo>
                    <a:pt x="824" y="408"/>
                  </a:lnTo>
                  <a:lnTo>
                    <a:pt x="824" y="406"/>
                  </a:lnTo>
                  <a:lnTo>
                    <a:pt x="826" y="406"/>
                  </a:lnTo>
                  <a:lnTo>
                    <a:pt x="826" y="404"/>
                  </a:lnTo>
                  <a:lnTo>
                    <a:pt x="828" y="402"/>
                  </a:lnTo>
                  <a:lnTo>
                    <a:pt x="828" y="402"/>
                  </a:lnTo>
                  <a:lnTo>
                    <a:pt x="830" y="406"/>
                  </a:lnTo>
                  <a:lnTo>
                    <a:pt x="832" y="406"/>
                  </a:lnTo>
                  <a:lnTo>
                    <a:pt x="834" y="408"/>
                  </a:lnTo>
                  <a:lnTo>
                    <a:pt x="834" y="412"/>
                  </a:lnTo>
                  <a:lnTo>
                    <a:pt x="834" y="412"/>
                  </a:lnTo>
                  <a:lnTo>
                    <a:pt x="838" y="416"/>
                  </a:lnTo>
                  <a:lnTo>
                    <a:pt x="838" y="416"/>
                  </a:lnTo>
                  <a:lnTo>
                    <a:pt x="836" y="418"/>
                  </a:lnTo>
                  <a:lnTo>
                    <a:pt x="834" y="422"/>
                  </a:lnTo>
                  <a:lnTo>
                    <a:pt x="832" y="422"/>
                  </a:lnTo>
                  <a:lnTo>
                    <a:pt x="830" y="420"/>
                  </a:lnTo>
                  <a:lnTo>
                    <a:pt x="828" y="418"/>
                  </a:lnTo>
                  <a:lnTo>
                    <a:pt x="828" y="418"/>
                  </a:lnTo>
                  <a:lnTo>
                    <a:pt x="826" y="420"/>
                  </a:lnTo>
                  <a:lnTo>
                    <a:pt x="824" y="420"/>
                  </a:lnTo>
                  <a:lnTo>
                    <a:pt x="824" y="422"/>
                  </a:lnTo>
                  <a:lnTo>
                    <a:pt x="822" y="424"/>
                  </a:lnTo>
                  <a:lnTo>
                    <a:pt x="820" y="424"/>
                  </a:lnTo>
                  <a:lnTo>
                    <a:pt x="818" y="424"/>
                  </a:lnTo>
                  <a:lnTo>
                    <a:pt x="822" y="424"/>
                  </a:lnTo>
                  <a:lnTo>
                    <a:pt x="824" y="424"/>
                  </a:lnTo>
                  <a:lnTo>
                    <a:pt x="824" y="426"/>
                  </a:lnTo>
                  <a:lnTo>
                    <a:pt x="822" y="428"/>
                  </a:lnTo>
                  <a:lnTo>
                    <a:pt x="820" y="428"/>
                  </a:lnTo>
                  <a:lnTo>
                    <a:pt x="818" y="430"/>
                  </a:lnTo>
                  <a:lnTo>
                    <a:pt x="820" y="430"/>
                  </a:lnTo>
                  <a:lnTo>
                    <a:pt x="822" y="428"/>
                  </a:lnTo>
                  <a:lnTo>
                    <a:pt x="824" y="428"/>
                  </a:lnTo>
                  <a:lnTo>
                    <a:pt x="826" y="428"/>
                  </a:lnTo>
                  <a:lnTo>
                    <a:pt x="830" y="426"/>
                  </a:lnTo>
                  <a:lnTo>
                    <a:pt x="830" y="426"/>
                  </a:lnTo>
                  <a:lnTo>
                    <a:pt x="832" y="428"/>
                  </a:lnTo>
                  <a:lnTo>
                    <a:pt x="832" y="430"/>
                  </a:lnTo>
                  <a:lnTo>
                    <a:pt x="832" y="430"/>
                  </a:lnTo>
                  <a:lnTo>
                    <a:pt x="834" y="430"/>
                  </a:lnTo>
                  <a:lnTo>
                    <a:pt x="834" y="426"/>
                  </a:lnTo>
                  <a:lnTo>
                    <a:pt x="834" y="424"/>
                  </a:lnTo>
                  <a:lnTo>
                    <a:pt x="836" y="422"/>
                  </a:lnTo>
                  <a:lnTo>
                    <a:pt x="838" y="422"/>
                  </a:lnTo>
                  <a:lnTo>
                    <a:pt x="840" y="422"/>
                  </a:lnTo>
                  <a:lnTo>
                    <a:pt x="838" y="424"/>
                  </a:lnTo>
                  <a:lnTo>
                    <a:pt x="840" y="426"/>
                  </a:lnTo>
                  <a:lnTo>
                    <a:pt x="838" y="428"/>
                  </a:lnTo>
                  <a:lnTo>
                    <a:pt x="836" y="430"/>
                  </a:lnTo>
                  <a:lnTo>
                    <a:pt x="834" y="432"/>
                  </a:lnTo>
                  <a:lnTo>
                    <a:pt x="832" y="434"/>
                  </a:lnTo>
                  <a:lnTo>
                    <a:pt x="832" y="434"/>
                  </a:lnTo>
                  <a:lnTo>
                    <a:pt x="830" y="434"/>
                  </a:lnTo>
                  <a:lnTo>
                    <a:pt x="828" y="434"/>
                  </a:lnTo>
                  <a:lnTo>
                    <a:pt x="826" y="434"/>
                  </a:lnTo>
                  <a:lnTo>
                    <a:pt x="826" y="434"/>
                  </a:lnTo>
                  <a:lnTo>
                    <a:pt x="826" y="436"/>
                  </a:lnTo>
                  <a:lnTo>
                    <a:pt x="824" y="438"/>
                  </a:lnTo>
                  <a:lnTo>
                    <a:pt x="822" y="440"/>
                  </a:lnTo>
                  <a:lnTo>
                    <a:pt x="822" y="442"/>
                  </a:lnTo>
                  <a:lnTo>
                    <a:pt x="824" y="442"/>
                  </a:lnTo>
                  <a:lnTo>
                    <a:pt x="826" y="438"/>
                  </a:lnTo>
                  <a:lnTo>
                    <a:pt x="828" y="436"/>
                  </a:lnTo>
                  <a:lnTo>
                    <a:pt x="830" y="434"/>
                  </a:lnTo>
                  <a:lnTo>
                    <a:pt x="830" y="436"/>
                  </a:lnTo>
                  <a:lnTo>
                    <a:pt x="830" y="436"/>
                  </a:lnTo>
                  <a:lnTo>
                    <a:pt x="830" y="436"/>
                  </a:lnTo>
                  <a:lnTo>
                    <a:pt x="830" y="438"/>
                  </a:lnTo>
                  <a:lnTo>
                    <a:pt x="828" y="440"/>
                  </a:lnTo>
                  <a:lnTo>
                    <a:pt x="826" y="444"/>
                  </a:lnTo>
                  <a:lnTo>
                    <a:pt x="824" y="446"/>
                  </a:lnTo>
                  <a:lnTo>
                    <a:pt x="824" y="446"/>
                  </a:lnTo>
                  <a:lnTo>
                    <a:pt x="828" y="444"/>
                  </a:lnTo>
                  <a:lnTo>
                    <a:pt x="832" y="440"/>
                  </a:lnTo>
                  <a:lnTo>
                    <a:pt x="834" y="436"/>
                  </a:lnTo>
                  <a:lnTo>
                    <a:pt x="834" y="434"/>
                  </a:lnTo>
                  <a:lnTo>
                    <a:pt x="834" y="432"/>
                  </a:lnTo>
                  <a:lnTo>
                    <a:pt x="836" y="432"/>
                  </a:lnTo>
                  <a:lnTo>
                    <a:pt x="840" y="430"/>
                  </a:lnTo>
                  <a:lnTo>
                    <a:pt x="842" y="428"/>
                  </a:lnTo>
                  <a:lnTo>
                    <a:pt x="844" y="428"/>
                  </a:lnTo>
                  <a:lnTo>
                    <a:pt x="844" y="430"/>
                  </a:lnTo>
                  <a:lnTo>
                    <a:pt x="844" y="430"/>
                  </a:lnTo>
                  <a:lnTo>
                    <a:pt x="840" y="434"/>
                  </a:lnTo>
                  <a:lnTo>
                    <a:pt x="838" y="434"/>
                  </a:lnTo>
                  <a:lnTo>
                    <a:pt x="838" y="434"/>
                  </a:lnTo>
                  <a:lnTo>
                    <a:pt x="838" y="436"/>
                  </a:lnTo>
                  <a:lnTo>
                    <a:pt x="838" y="436"/>
                  </a:lnTo>
                  <a:lnTo>
                    <a:pt x="838" y="436"/>
                  </a:lnTo>
                  <a:lnTo>
                    <a:pt x="842" y="434"/>
                  </a:lnTo>
                  <a:lnTo>
                    <a:pt x="844" y="434"/>
                  </a:lnTo>
                  <a:lnTo>
                    <a:pt x="846" y="432"/>
                  </a:lnTo>
                  <a:lnTo>
                    <a:pt x="846" y="432"/>
                  </a:lnTo>
                  <a:lnTo>
                    <a:pt x="848" y="430"/>
                  </a:lnTo>
                  <a:lnTo>
                    <a:pt x="850" y="430"/>
                  </a:lnTo>
                  <a:lnTo>
                    <a:pt x="852" y="434"/>
                  </a:lnTo>
                  <a:lnTo>
                    <a:pt x="854" y="436"/>
                  </a:lnTo>
                  <a:lnTo>
                    <a:pt x="854" y="438"/>
                  </a:lnTo>
                  <a:lnTo>
                    <a:pt x="858" y="440"/>
                  </a:lnTo>
                  <a:lnTo>
                    <a:pt x="858" y="440"/>
                  </a:lnTo>
                  <a:lnTo>
                    <a:pt x="858" y="442"/>
                  </a:lnTo>
                  <a:lnTo>
                    <a:pt x="854" y="444"/>
                  </a:lnTo>
                  <a:lnTo>
                    <a:pt x="854" y="444"/>
                  </a:lnTo>
                  <a:lnTo>
                    <a:pt x="854" y="442"/>
                  </a:lnTo>
                  <a:lnTo>
                    <a:pt x="852" y="442"/>
                  </a:lnTo>
                  <a:lnTo>
                    <a:pt x="852" y="444"/>
                  </a:lnTo>
                  <a:lnTo>
                    <a:pt x="852" y="444"/>
                  </a:lnTo>
                  <a:lnTo>
                    <a:pt x="850" y="446"/>
                  </a:lnTo>
                  <a:lnTo>
                    <a:pt x="846" y="446"/>
                  </a:lnTo>
                  <a:lnTo>
                    <a:pt x="844" y="448"/>
                  </a:lnTo>
                  <a:lnTo>
                    <a:pt x="842" y="448"/>
                  </a:lnTo>
                  <a:lnTo>
                    <a:pt x="838" y="448"/>
                  </a:lnTo>
                  <a:lnTo>
                    <a:pt x="836" y="450"/>
                  </a:lnTo>
                  <a:lnTo>
                    <a:pt x="832" y="452"/>
                  </a:lnTo>
                  <a:lnTo>
                    <a:pt x="834" y="450"/>
                  </a:lnTo>
                  <a:lnTo>
                    <a:pt x="836" y="452"/>
                  </a:lnTo>
                  <a:lnTo>
                    <a:pt x="836" y="454"/>
                  </a:lnTo>
                  <a:lnTo>
                    <a:pt x="832" y="454"/>
                  </a:lnTo>
                  <a:lnTo>
                    <a:pt x="830" y="454"/>
                  </a:lnTo>
                  <a:lnTo>
                    <a:pt x="836" y="454"/>
                  </a:lnTo>
                  <a:lnTo>
                    <a:pt x="838" y="452"/>
                  </a:lnTo>
                  <a:lnTo>
                    <a:pt x="842" y="448"/>
                  </a:lnTo>
                  <a:lnTo>
                    <a:pt x="844" y="448"/>
                  </a:lnTo>
                  <a:lnTo>
                    <a:pt x="846" y="448"/>
                  </a:lnTo>
                  <a:lnTo>
                    <a:pt x="848" y="448"/>
                  </a:lnTo>
                  <a:lnTo>
                    <a:pt x="850" y="448"/>
                  </a:lnTo>
                  <a:lnTo>
                    <a:pt x="850" y="450"/>
                  </a:lnTo>
                  <a:lnTo>
                    <a:pt x="848" y="452"/>
                  </a:lnTo>
                  <a:lnTo>
                    <a:pt x="848" y="454"/>
                  </a:lnTo>
                  <a:lnTo>
                    <a:pt x="844" y="454"/>
                  </a:lnTo>
                  <a:lnTo>
                    <a:pt x="844" y="454"/>
                  </a:lnTo>
                  <a:lnTo>
                    <a:pt x="842" y="454"/>
                  </a:lnTo>
                  <a:lnTo>
                    <a:pt x="840" y="458"/>
                  </a:lnTo>
                  <a:lnTo>
                    <a:pt x="838" y="458"/>
                  </a:lnTo>
                  <a:lnTo>
                    <a:pt x="836" y="456"/>
                  </a:lnTo>
                  <a:lnTo>
                    <a:pt x="836" y="458"/>
                  </a:lnTo>
                  <a:lnTo>
                    <a:pt x="834" y="460"/>
                  </a:lnTo>
                  <a:lnTo>
                    <a:pt x="834" y="460"/>
                  </a:lnTo>
                  <a:lnTo>
                    <a:pt x="836" y="458"/>
                  </a:lnTo>
                  <a:lnTo>
                    <a:pt x="838" y="460"/>
                  </a:lnTo>
                  <a:lnTo>
                    <a:pt x="840" y="460"/>
                  </a:lnTo>
                  <a:lnTo>
                    <a:pt x="842" y="458"/>
                  </a:lnTo>
                  <a:lnTo>
                    <a:pt x="844" y="456"/>
                  </a:lnTo>
                  <a:lnTo>
                    <a:pt x="846" y="454"/>
                  </a:lnTo>
                  <a:lnTo>
                    <a:pt x="848" y="456"/>
                  </a:lnTo>
                  <a:lnTo>
                    <a:pt x="850" y="456"/>
                  </a:lnTo>
                  <a:lnTo>
                    <a:pt x="852" y="454"/>
                  </a:lnTo>
                  <a:lnTo>
                    <a:pt x="854" y="454"/>
                  </a:lnTo>
                  <a:lnTo>
                    <a:pt x="854" y="452"/>
                  </a:lnTo>
                  <a:lnTo>
                    <a:pt x="854" y="450"/>
                  </a:lnTo>
                  <a:lnTo>
                    <a:pt x="854" y="450"/>
                  </a:lnTo>
                  <a:lnTo>
                    <a:pt x="854" y="448"/>
                  </a:lnTo>
                  <a:lnTo>
                    <a:pt x="854" y="446"/>
                  </a:lnTo>
                  <a:lnTo>
                    <a:pt x="856" y="446"/>
                  </a:lnTo>
                  <a:lnTo>
                    <a:pt x="858" y="448"/>
                  </a:lnTo>
                  <a:lnTo>
                    <a:pt x="858" y="446"/>
                  </a:lnTo>
                  <a:lnTo>
                    <a:pt x="858" y="448"/>
                  </a:lnTo>
                  <a:lnTo>
                    <a:pt x="860" y="454"/>
                  </a:lnTo>
                  <a:lnTo>
                    <a:pt x="862" y="456"/>
                  </a:lnTo>
                  <a:lnTo>
                    <a:pt x="862" y="458"/>
                  </a:lnTo>
                  <a:lnTo>
                    <a:pt x="862" y="460"/>
                  </a:lnTo>
                  <a:lnTo>
                    <a:pt x="862" y="462"/>
                  </a:lnTo>
                  <a:lnTo>
                    <a:pt x="858" y="462"/>
                  </a:lnTo>
                  <a:lnTo>
                    <a:pt x="858" y="462"/>
                  </a:lnTo>
                  <a:lnTo>
                    <a:pt x="854" y="460"/>
                  </a:lnTo>
                  <a:lnTo>
                    <a:pt x="852" y="462"/>
                  </a:lnTo>
                  <a:lnTo>
                    <a:pt x="850" y="462"/>
                  </a:lnTo>
                  <a:lnTo>
                    <a:pt x="848" y="462"/>
                  </a:lnTo>
                  <a:lnTo>
                    <a:pt x="848" y="462"/>
                  </a:lnTo>
                  <a:lnTo>
                    <a:pt x="846" y="462"/>
                  </a:lnTo>
                  <a:lnTo>
                    <a:pt x="844" y="464"/>
                  </a:lnTo>
                  <a:lnTo>
                    <a:pt x="840" y="464"/>
                  </a:lnTo>
                  <a:lnTo>
                    <a:pt x="842" y="466"/>
                  </a:lnTo>
                  <a:lnTo>
                    <a:pt x="846" y="464"/>
                  </a:lnTo>
                  <a:lnTo>
                    <a:pt x="848" y="466"/>
                  </a:lnTo>
                  <a:lnTo>
                    <a:pt x="852" y="468"/>
                  </a:lnTo>
                  <a:lnTo>
                    <a:pt x="854" y="468"/>
                  </a:lnTo>
                  <a:lnTo>
                    <a:pt x="854" y="468"/>
                  </a:lnTo>
                  <a:lnTo>
                    <a:pt x="856" y="468"/>
                  </a:lnTo>
                  <a:lnTo>
                    <a:pt x="858" y="468"/>
                  </a:lnTo>
                  <a:lnTo>
                    <a:pt x="860" y="470"/>
                  </a:lnTo>
                  <a:lnTo>
                    <a:pt x="862" y="470"/>
                  </a:lnTo>
                  <a:lnTo>
                    <a:pt x="862" y="472"/>
                  </a:lnTo>
                  <a:lnTo>
                    <a:pt x="864" y="474"/>
                  </a:lnTo>
                  <a:lnTo>
                    <a:pt x="864" y="478"/>
                  </a:lnTo>
                  <a:lnTo>
                    <a:pt x="862" y="478"/>
                  </a:lnTo>
                  <a:lnTo>
                    <a:pt x="860" y="478"/>
                  </a:lnTo>
                  <a:lnTo>
                    <a:pt x="860" y="476"/>
                  </a:lnTo>
                  <a:lnTo>
                    <a:pt x="858" y="476"/>
                  </a:lnTo>
                  <a:lnTo>
                    <a:pt x="858" y="478"/>
                  </a:lnTo>
                  <a:lnTo>
                    <a:pt x="856" y="476"/>
                  </a:lnTo>
                  <a:lnTo>
                    <a:pt x="856" y="476"/>
                  </a:lnTo>
                  <a:lnTo>
                    <a:pt x="854" y="476"/>
                  </a:lnTo>
                  <a:lnTo>
                    <a:pt x="852" y="476"/>
                  </a:lnTo>
                  <a:lnTo>
                    <a:pt x="850" y="472"/>
                  </a:lnTo>
                  <a:lnTo>
                    <a:pt x="850" y="472"/>
                  </a:lnTo>
                  <a:lnTo>
                    <a:pt x="848" y="472"/>
                  </a:lnTo>
                  <a:lnTo>
                    <a:pt x="846" y="472"/>
                  </a:lnTo>
                  <a:lnTo>
                    <a:pt x="844" y="472"/>
                  </a:lnTo>
                  <a:lnTo>
                    <a:pt x="844" y="474"/>
                  </a:lnTo>
                  <a:lnTo>
                    <a:pt x="846" y="474"/>
                  </a:lnTo>
                  <a:lnTo>
                    <a:pt x="848" y="474"/>
                  </a:lnTo>
                  <a:lnTo>
                    <a:pt x="848" y="474"/>
                  </a:lnTo>
                  <a:lnTo>
                    <a:pt x="844" y="476"/>
                  </a:lnTo>
                  <a:lnTo>
                    <a:pt x="844" y="476"/>
                  </a:lnTo>
                  <a:lnTo>
                    <a:pt x="842" y="476"/>
                  </a:lnTo>
                  <a:lnTo>
                    <a:pt x="838" y="478"/>
                  </a:lnTo>
                  <a:lnTo>
                    <a:pt x="840" y="478"/>
                  </a:lnTo>
                  <a:lnTo>
                    <a:pt x="840" y="478"/>
                  </a:lnTo>
                  <a:lnTo>
                    <a:pt x="842" y="478"/>
                  </a:lnTo>
                  <a:lnTo>
                    <a:pt x="844" y="478"/>
                  </a:lnTo>
                  <a:lnTo>
                    <a:pt x="846" y="476"/>
                  </a:lnTo>
                  <a:lnTo>
                    <a:pt x="848" y="476"/>
                  </a:lnTo>
                  <a:lnTo>
                    <a:pt x="850" y="478"/>
                  </a:lnTo>
                  <a:lnTo>
                    <a:pt x="850" y="478"/>
                  </a:lnTo>
                  <a:lnTo>
                    <a:pt x="850" y="480"/>
                  </a:lnTo>
                  <a:lnTo>
                    <a:pt x="852" y="480"/>
                  </a:lnTo>
                  <a:lnTo>
                    <a:pt x="850" y="480"/>
                  </a:lnTo>
                  <a:lnTo>
                    <a:pt x="848" y="480"/>
                  </a:lnTo>
                  <a:lnTo>
                    <a:pt x="846" y="482"/>
                  </a:lnTo>
                  <a:lnTo>
                    <a:pt x="846" y="482"/>
                  </a:lnTo>
                  <a:lnTo>
                    <a:pt x="846" y="480"/>
                  </a:lnTo>
                  <a:lnTo>
                    <a:pt x="844" y="480"/>
                  </a:lnTo>
                  <a:lnTo>
                    <a:pt x="844" y="480"/>
                  </a:lnTo>
                  <a:lnTo>
                    <a:pt x="844" y="482"/>
                  </a:lnTo>
                  <a:lnTo>
                    <a:pt x="846" y="482"/>
                  </a:lnTo>
                  <a:lnTo>
                    <a:pt x="848" y="484"/>
                  </a:lnTo>
                  <a:lnTo>
                    <a:pt x="848" y="486"/>
                  </a:lnTo>
                  <a:lnTo>
                    <a:pt x="848" y="486"/>
                  </a:lnTo>
                  <a:lnTo>
                    <a:pt x="848" y="486"/>
                  </a:lnTo>
                  <a:lnTo>
                    <a:pt x="842" y="486"/>
                  </a:lnTo>
                  <a:lnTo>
                    <a:pt x="840" y="486"/>
                  </a:lnTo>
                  <a:lnTo>
                    <a:pt x="836" y="484"/>
                  </a:lnTo>
                  <a:lnTo>
                    <a:pt x="834" y="484"/>
                  </a:lnTo>
                  <a:lnTo>
                    <a:pt x="834" y="484"/>
                  </a:lnTo>
                  <a:lnTo>
                    <a:pt x="836" y="486"/>
                  </a:lnTo>
                  <a:lnTo>
                    <a:pt x="844" y="488"/>
                  </a:lnTo>
                  <a:lnTo>
                    <a:pt x="844" y="490"/>
                  </a:lnTo>
                  <a:lnTo>
                    <a:pt x="842" y="490"/>
                  </a:lnTo>
                  <a:lnTo>
                    <a:pt x="838" y="488"/>
                  </a:lnTo>
                  <a:lnTo>
                    <a:pt x="838" y="488"/>
                  </a:lnTo>
                  <a:lnTo>
                    <a:pt x="836" y="490"/>
                  </a:lnTo>
                  <a:lnTo>
                    <a:pt x="838" y="490"/>
                  </a:lnTo>
                  <a:lnTo>
                    <a:pt x="838" y="490"/>
                  </a:lnTo>
                  <a:lnTo>
                    <a:pt x="840" y="492"/>
                  </a:lnTo>
                  <a:lnTo>
                    <a:pt x="840" y="490"/>
                  </a:lnTo>
                  <a:lnTo>
                    <a:pt x="842" y="492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44" y="494"/>
                  </a:lnTo>
                  <a:lnTo>
                    <a:pt x="844" y="492"/>
                  </a:lnTo>
                  <a:lnTo>
                    <a:pt x="846" y="492"/>
                  </a:lnTo>
                  <a:lnTo>
                    <a:pt x="846" y="494"/>
                  </a:lnTo>
                  <a:lnTo>
                    <a:pt x="844" y="494"/>
                  </a:lnTo>
                  <a:lnTo>
                    <a:pt x="844" y="496"/>
                  </a:lnTo>
                  <a:lnTo>
                    <a:pt x="846" y="496"/>
                  </a:lnTo>
                  <a:lnTo>
                    <a:pt x="846" y="494"/>
                  </a:lnTo>
                  <a:lnTo>
                    <a:pt x="848" y="494"/>
                  </a:lnTo>
                  <a:lnTo>
                    <a:pt x="850" y="494"/>
                  </a:lnTo>
                  <a:lnTo>
                    <a:pt x="852" y="496"/>
                  </a:lnTo>
                  <a:lnTo>
                    <a:pt x="854" y="496"/>
                  </a:lnTo>
                  <a:lnTo>
                    <a:pt x="854" y="496"/>
                  </a:lnTo>
                  <a:lnTo>
                    <a:pt x="854" y="498"/>
                  </a:lnTo>
                  <a:lnTo>
                    <a:pt x="852" y="498"/>
                  </a:lnTo>
                  <a:lnTo>
                    <a:pt x="850" y="496"/>
                  </a:lnTo>
                  <a:lnTo>
                    <a:pt x="848" y="496"/>
                  </a:lnTo>
                  <a:lnTo>
                    <a:pt x="844" y="498"/>
                  </a:lnTo>
                  <a:lnTo>
                    <a:pt x="844" y="500"/>
                  </a:lnTo>
                  <a:lnTo>
                    <a:pt x="844" y="498"/>
                  </a:lnTo>
                  <a:lnTo>
                    <a:pt x="848" y="498"/>
                  </a:lnTo>
                  <a:lnTo>
                    <a:pt x="850" y="500"/>
                  </a:lnTo>
                  <a:lnTo>
                    <a:pt x="848" y="500"/>
                  </a:lnTo>
                  <a:lnTo>
                    <a:pt x="848" y="502"/>
                  </a:lnTo>
                  <a:lnTo>
                    <a:pt x="848" y="500"/>
                  </a:lnTo>
                  <a:lnTo>
                    <a:pt x="852" y="500"/>
                  </a:lnTo>
                  <a:lnTo>
                    <a:pt x="852" y="502"/>
                  </a:lnTo>
                  <a:lnTo>
                    <a:pt x="852" y="502"/>
                  </a:lnTo>
                  <a:lnTo>
                    <a:pt x="854" y="504"/>
                  </a:lnTo>
                  <a:lnTo>
                    <a:pt x="856" y="504"/>
                  </a:lnTo>
                  <a:lnTo>
                    <a:pt x="854" y="506"/>
                  </a:lnTo>
                  <a:lnTo>
                    <a:pt x="854" y="510"/>
                  </a:lnTo>
                  <a:lnTo>
                    <a:pt x="854" y="510"/>
                  </a:lnTo>
                  <a:lnTo>
                    <a:pt x="854" y="510"/>
                  </a:lnTo>
                  <a:lnTo>
                    <a:pt x="854" y="508"/>
                  </a:lnTo>
                  <a:lnTo>
                    <a:pt x="856" y="506"/>
                  </a:lnTo>
                  <a:lnTo>
                    <a:pt x="858" y="506"/>
                  </a:lnTo>
                  <a:lnTo>
                    <a:pt x="858" y="508"/>
                  </a:lnTo>
                  <a:lnTo>
                    <a:pt x="858" y="510"/>
                  </a:lnTo>
                  <a:lnTo>
                    <a:pt x="856" y="514"/>
                  </a:lnTo>
                  <a:lnTo>
                    <a:pt x="854" y="516"/>
                  </a:lnTo>
                  <a:lnTo>
                    <a:pt x="854" y="516"/>
                  </a:lnTo>
                  <a:lnTo>
                    <a:pt x="856" y="516"/>
                  </a:lnTo>
                  <a:lnTo>
                    <a:pt x="858" y="514"/>
                  </a:lnTo>
                  <a:lnTo>
                    <a:pt x="858" y="512"/>
                  </a:lnTo>
                  <a:lnTo>
                    <a:pt x="858" y="510"/>
                  </a:lnTo>
                  <a:lnTo>
                    <a:pt x="860" y="510"/>
                  </a:lnTo>
                  <a:lnTo>
                    <a:pt x="860" y="510"/>
                  </a:lnTo>
                  <a:lnTo>
                    <a:pt x="862" y="508"/>
                  </a:lnTo>
                  <a:lnTo>
                    <a:pt x="862" y="506"/>
                  </a:lnTo>
                  <a:lnTo>
                    <a:pt x="864" y="506"/>
                  </a:lnTo>
                  <a:lnTo>
                    <a:pt x="862" y="508"/>
                  </a:lnTo>
                  <a:lnTo>
                    <a:pt x="860" y="512"/>
                  </a:lnTo>
                  <a:lnTo>
                    <a:pt x="860" y="512"/>
                  </a:lnTo>
                  <a:lnTo>
                    <a:pt x="860" y="516"/>
                  </a:lnTo>
                  <a:lnTo>
                    <a:pt x="860" y="518"/>
                  </a:lnTo>
                  <a:lnTo>
                    <a:pt x="860" y="516"/>
                  </a:lnTo>
                  <a:lnTo>
                    <a:pt x="860" y="516"/>
                  </a:lnTo>
                  <a:lnTo>
                    <a:pt x="860" y="514"/>
                  </a:lnTo>
                  <a:lnTo>
                    <a:pt x="862" y="512"/>
                  </a:lnTo>
                  <a:lnTo>
                    <a:pt x="864" y="510"/>
                  </a:lnTo>
                  <a:lnTo>
                    <a:pt x="866" y="508"/>
                  </a:lnTo>
                  <a:lnTo>
                    <a:pt x="868" y="506"/>
                  </a:lnTo>
                  <a:lnTo>
                    <a:pt x="868" y="508"/>
                  </a:lnTo>
                  <a:lnTo>
                    <a:pt x="868" y="510"/>
                  </a:lnTo>
                  <a:lnTo>
                    <a:pt x="868" y="510"/>
                  </a:lnTo>
                  <a:lnTo>
                    <a:pt x="864" y="512"/>
                  </a:lnTo>
                  <a:lnTo>
                    <a:pt x="864" y="514"/>
                  </a:lnTo>
                  <a:lnTo>
                    <a:pt x="864" y="516"/>
                  </a:lnTo>
                  <a:lnTo>
                    <a:pt x="864" y="516"/>
                  </a:lnTo>
                  <a:lnTo>
                    <a:pt x="864" y="516"/>
                  </a:lnTo>
                  <a:lnTo>
                    <a:pt x="866" y="516"/>
                  </a:lnTo>
                  <a:lnTo>
                    <a:pt x="868" y="516"/>
                  </a:lnTo>
                  <a:lnTo>
                    <a:pt x="870" y="514"/>
                  </a:lnTo>
                  <a:lnTo>
                    <a:pt x="872" y="516"/>
                  </a:lnTo>
                  <a:lnTo>
                    <a:pt x="872" y="518"/>
                  </a:lnTo>
                  <a:lnTo>
                    <a:pt x="872" y="520"/>
                  </a:lnTo>
                  <a:lnTo>
                    <a:pt x="870" y="520"/>
                  </a:lnTo>
                  <a:lnTo>
                    <a:pt x="870" y="522"/>
                  </a:lnTo>
                  <a:lnTo>
                    <a:pt x="872" y="522"/>
                  </a:lnTo>
                  <a:lnTo>
                    <a:pt x="872" y="524"/>
                  </a:lnTo>
                  <a:lnTo>
                    <a:pt x="870" y="524"/>
                  </a:lnTo>
                  <a:lnTo>
                    <a:pt x="870" y="524"/>
                  </a:lnTo>
                  <a:lnTo>
                    <a:pt x="870" y="524"/>
                  </a:lnTo>
                  <a:lnTo>
                    <a:pt x="872" y="526"/>
                  </a:lnTo>
                  <a:lnTo>
                    <a:pt x="868" y="526"/>
                  </a:lnTo>
                  <a:lnTo>
                    <a:pt x="866" y="526"/>
                  </a:lnTo>
                  <a:lnTo>
                    <a:pt x="866" y="528"/>
                  </a:lnTo>
                  <a:lnTo>
                    <a:pt x="870" y="528"/>
                  </a:lnTo>
                  <a:lnTo>
                    <a:pt x="872" y="528"/>
                  </a:lnTo>
                  <a:lnTo>
                    <a:pt x="874" y="528"/>
                  </a:lnTo>
                  <a:lnTo>
                    <a:pt x="876" y="526"/>
                  </a:lnTo>
                  <a:lnTo>
                    <a:pt x="876" y="526"/>
                  </a:lnTo>
                  <a:lnTo>
                    <a:pt x="874" y="530"/>
                  </a:lnTo>
                  <a:lnTo>
                    <a:pt x="874" y="532"/>
                  </a:lnTo>
                  <a:lnTo>
                    <a:pt x="876" y="530"/>
                  </a:lnTo>
                  <a:lnTo>
                    <a:pt x="878" y="530"/>
                  </a:lnTo>
                  <a:lnTo>
                    <a:pt x="878" y="528"/>
                  </a:lnTo>
                  <a:lnTo>
                    <a:pt x="880" y="526"/>
                  </a:lnTo>
                  <a:lnTo>
                    <a:pt x="882" y="526"/>
                  </a:lnTo>
                  <a:lnTo>
                    <a:pt x="882" y="528"/>
                  </a:lnTo>
                  <a:lnTo>
                    <a:pt x="880" y="530"/>
                  </a:lnTo>
                  <a:lnTo>
                    <a:pt x="880" y="530"/>
                  </a:lnTo>
                  <a:lnTo>
                    <a:pt x="878" y="530"/>
                  </a:lnTo>
                  <a:lnTo>
                    <a:pt x="878" y="534"/>
                  </a:lnTo>
                  <a:lnTo>
                    <a:pt x="876" y="534"/>
                  </a:lnTo>
                  <a:lnTo>
                    <a:pt x="874" y="536"/>
                  </a:lnTo>
                  <a:lnTo>
                    <a:pt x="874" y="538"/>
                  </a:lnTo>
                  <a:lnTo>
                    <a:pt x="876" y="538"/>
                  </a:lnTo>
                  <a:lnTo>
                    <a:pt x="878" y="536"/>
                  </a:lnTo>
                  <a:lnTo>
                    <a:pt x="878" y="536"/>
                  </a:lnTo>
                  <a:lnTo>
                    <a:pt x="880" y="532"/>
                  </a:lnTo>
                  <a:lnTo>
                    <a:pt x="882" y="532"/>
                  </a:lnTo>
                  <a:lnTo>
                    <a:pt x="882" y="534"/>
                  </a:lnTo>
                  <a:lnTo>
                    <a:pt x="880" y="536"/>
                  </a:lnTo>
                  <a:lnTo>
                    <a:pt x="880" y="538"/>
                  </a:lnTo>
                  <a:lnTo>
                    <a:pt x="878" y="540"/>
                  </a:lnTo>
                  <a:lnTo>
                    <a:pt x="880" y="538"/>
                  </a:lnTo>
                  <a:lnTo>
                    <a:pt x="882" y="536"/>
                  </a:lnTo>
                  <a:lnTo>
                    <a:pt x="882" y="534"/>
                  </a:lnTo>
                  <a:lnTo>
                    <a:pt x="882" y="534"/>
                  </a:lnTo>
                  <a:lnTo>
                    <a:pt x="884" y="534"/>
                  </a:lnTo>
                  <a:lnTo>
                    <a:pt x="884" y="538"/>
                  </a:lnTo>
                  <a:lnTo>
                    <a:pt x="886" y="538"/>
                  </a:lnTo>
                  <a:lnTo>
                    <a:pt x="886" y="538"/>
                  </a:lnTo>
                  <a:lnTo>
                    <a:pt x="886" y="536"/>
                  </a:lnTo>
                  <a:lnTo>
                    <a:pt x="886" y="536"/>
                  </a:lnTo>
                  <a:lnTo>
                    <a:pt x="890" y="534"/>
                  </a:lnTo>
                  <a:lnTo>
                    <a:pt x="890" y="534"/>
                  </a:lnTo>
                  <a:lnTo>
                    <a:pt x="890" y="536"/>
                  </a:lnTo>
                  <a:lnTo>
                    <a:pt x="890" y="536"/>
                  </a:lnTo>
                  <a:lnTo>
                    <a:pt x="892" y="536"/>
                  </a:lnTo>
                  <a:lnTo>
                    <a:pt x="892" y="538"/>
                  </a:lnTo>
                  <a:lnTo>
                    <a:pt x="892" y="540"/>
                  </a:lnTo>
                  <a:lnTo>
                    <a:pt x="894" y="540"/>
                  </a:lnTo>
                  <a:lnTo>
                    <a:pt x="894" y="540"/>
                  </a:lnTo>
                  <a:lnTo>
                    <a:pt x="894" y="542"/>
                  </a:lnTo>
                  <a:lnTo>
                    <a:pt x="896" y="544"/>
                  </a:lnTo>
                  <a:lnTo>
                    <a:pt x="896" y="544"/>
                  </a:lnTo>
                  <a:lnTo>
                    <a:pt x="896" y="546"/>
                  </a:lnTo>
                  <a:lnTo>
                    <a:pt x="896" y="546"/>
                  </a:lnTo>
                  <a:lnTo>
                    <a:pt x="892" y="546"/>
                  </a:lnTo>
                  <a:lnTo>
                    <a:pt x="892" y="544"/>
                  </a:lnTo>
                  <a:lnTo>
                    <a:pt x="892" y="544"/>
                  </a:lnTo>
                  <a:lnTo>
                    <a:pt x="890" y="542"/>
                  </a:lnTo>
                  <a:lnTo>
                    <a:pt x="890" y="542"/>
                  </a:lnTo>
                  <a:lnTo>
                    <a:pt x="888" y="544"/>
                  </a:lnTo>
                  <a:lnTo>
                    <a:pt x="888" y="544"/>
                  </a:lnTo>
                  <a:lnTo>
                    <a:pt x="888" y="544"/>
                  </a:lnTo>
                  <a:lnTo>
                    <a:pt x="890" y="544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46"/>
                  </a:lnTo>
                  <a:lnTo>
                    <a:pt x="892" y="548"/>
                  </a:lnTo>
                  <a:lnTo>
                    <a:pt x="890" y="548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550"/>
                  </a:lnTo>
                  <a:lnTo>
                    <a:pt x="892" y="550"/>
                  </a:lnTo>
                  <a:lnTo>
                    <a:pt x="892" y="550"/>
                  </a:lnTo>
                  <a:lnTo>
                    <a:pt x="892" y="550"/>
                  </a:lnTo>
                  <a:lnTo>
                    <a:pt x="892" y="552"/>
                  </a:lnTo>
                  <a:lnTo>
                    <a:pt x="890" y="552"/>
                  </a:lnTo>
                  <a:lnTo>
                    <a:pt x="888" y="552"/>
                  </a:lnTo>
                  <a:lnTo>
                    <a:pt x="886" y="552"/>
                  </a:lnTo>
                  <a:lnTo>
                    <a:pt x="884" y="552"/>
                  </a:lnTo>
                  <a:lnTo>
                    <a:pt x="884" y="550"/>
                  </a:lnTo>
                  <a:lnTo>
                    <a:pt x="884" y="548"/>
                  </a:lnTo>
                  <a:lnTo>
                    <a:pt x="882" y="548"/>
                  </a:lnTo>
                  <a:lnTo>
                    <a:pt x="882" y="546"/>
                  </a:lnTo>
                  <a:lnTo>
                    <a:pt x="880" y="546"/>
                  </a:lnTo>
                  <a:lnTo>
                    <a:pt x="880" y="548"/>
                  </a:lnTo>
                  <a:lnTo>
                    <a:pt x="882" y="550"/>
                  </a:lnTo>
                  <a:lnTo>
                    <a:pt x="882" y="552"/>
                  </a:lnTo>
                  <a:lnTo>
                    <a:pt x="882" y="552"/>
                  </a:lnTo>
                  <a:lnTo>
                    <a:pt x="880" y="552"/>
                  </a:lnTo>
                  <a:lnTo>
                    <a:pt x="878" y="552"/>
                  </a:lnTo>
                  <a:lnTo>
                    <a:pt x="878" y="550"/>
                  </a:lnTo>
                  <a:lnTo>
                    <a:pt x="878" y="552"/>
                  </a:lnTo>
                  <a:lnTo>
                    <a:pt x="880" y="554"/>
                  </a:lnTo>
                  <a:lnTo>
                    <a:pt x="882" y="554"/>
                  </a:lnTo>
                  <a:lnTo>
                    <a:pt x="882" y="554"/>
                  </a:lnTo>
                  <a:lnTo>
                    <a:pt x="884" y="554"/>
                  </a:lnTo>
                  <a:lnTo>
                    <a:pt x="884" y="556"/>
                  </a:lnTo>
                  <a:lnTo>
                    <a:pt x="884" y="558"/>
                  </a:lnTo>
                  <a:lnTo>
                    <a:pt x="880" y="558"/>
                  </a:lnTo>
                  <a:lnTo>
                    <a:pt x="880" y="556"/>
                  </a:lnTo>
                  <a:lnTo>
                    <a:pt x="878" y="554"/>
                  </a:lnTo>
                  <a:lnTo>
                    <a:pt x="876" y="554"/>
                  </a:lnTo>
                  <a:lnTo>
                    <a:pt x="876" y="554"/>
                  </a:lnTo>
                  <a:lnTo>
                    <a:pt x="876" y="554"/>
                  </a:lnTo>
                  <a:lnTo>
                    <a:pt x="878" y="556"/>
                  </a:lnTo>
                  <a:lnTo>
                    <a:pt x="880" y="558"/>
                  </a:lnTo>
                  <a:lnTo>
                    <a:pt x="880" y="562"/>
                  </a:lnTo>
                  <a:lnTo>
                    <a:pt x="878" y="562"/>
                  </a:lnTo>
                  <a:lnTo>
                    <a:pt x="878" y="562"/>
                  </a:lnTo>
                  <a:lnTo>
                    <a:pt x="878" y="560"/>
                  </a:lnTo>
                  <a:lnTo>
                    <a:pt x="876" y="560"/>
                  </a:lnTo>
                  <a:lnTo>
                    <a:pt x="874" y="558"/>
                  </a:lnTo>
                  <a:lnTo>
                    <a:pt x="874" y="560"/>
                  </a:lnTo>
                  <a:lnTo>
                    <a:pt x="876" y="560"/>
                  </a:lnTo>
                  <a:lnTo>
                    <a:pt x="876" y="562"/>
                  </a:lnTo>
                  <a:lnTo>
                    <a:pt x="876" y="566"/>
                  </a:lnTo>
                  <a:lnTo>
                    <a:pt x="874" y="566"/>
                  </a:lnTo>
                  <a:lnTo>
                    <a:pt x="874" y="566"/>
                  </a:lnTo>
                  <a:lnTo>
                    <a:pt x="872" y="566"/>
                  </a:lnTo>
                  <a:lnTo>
                    <a:pt x="872" y="562"/>
                  </a:lnTo>
                  <a:lnTo>
                    <a:pt x="872" y="564"/>
                  </a:lnTo>
                  <a:lnTo>
                    <a:pt x="872" y="564"/>
                  </a:lnTo>
                  <a:lnTo>
                    <a:pt x="870" y="566"/>
                  </a:lnTo>
                  <a:lnTo>
                    <a:pt x="868" y="564"/>
                  </a:lnTo>
                  <a:lnTo>
                    <a:pt x="870" y="564"/>
                  </a:lnTo>
                  <a:lnTo>
                    <a:pt x="868" y="562"/>
                  </a:lnTo>
                  <a:lnTo>
                    <a:pt x="868" y="560"/>
                  </a:lnTo>
                  <a:lnTo>
                    <a:pt x="868" y="558"/>
                  </a:lnTo>
                  <a:lnTo>
                    <a:pt x="868" y="560"/>
                  </a:lnTo>
                  <a:lnTo>
                    <a:pt x="868" y="564"/>
                  </a:lnTo>
                  <a:lnTo>
                    <a:pt x="866" y="564"/>
                  </a:lnTo>
                  <a:lnTo>
                    <a:pt x="864" y="564"/>
                  </a:lnTo>
                  <a:lnTo>
                    <a:pt x="864" y="564"/>
                  </a:lnTo>
                  <a:lnTo>
                    <a:pt x="866" y="566"/>
                  </a:lnTo>
                  <a:lnTo>
                    <a:pt x="866" y="566"/>
                  </a:lnTo>
                  <a:lnTo>
                    <a:pt x="866" y="566"/>
                  </a:lnTo>
                  <a:lnTo>
                    <a:pt x="864" y="566"/>
                  </a:lnTo>
                  <a:lnTo>
                    <a:pt x="864" y="566"/>
                  </a:lnTo>
                  <a:lnTo>
                    <a:pt x="864" y="566"/>
                  </a:lnTo>
                  <a:lnTo>
                    <a:pt x="864" y="568"/>
                  </a:lnTo>
                  <a:lnTo>
                    <a:pt x="866" y="568"/>
                  </a:lnTo>
                  <a:lnTo>
                    <a:pt x="866" y="570"/>
                  </a:lnTo>
                  <a:lnTo>
                    <a:pt x="866" y="570"/>
                  </a:lnTo>
                  <a:lnTo>
                    <a:pt x="864" y="572"/>
                  </a:lnTo>
                  <a:lnTo>
                    <a:pt x="864" y="572"/>
                  </a:lnTo>
                  <a:lnTo>
                    <a:pt x="866" y="574"/>
                  </a:lnTo>
                  <a:lnTo>
                    <a:pt x="866" y="576"/>
                  </a:lnTo>
                  <a:lnTo>
                    <a:pt x="864" y="576"/>
                  </a:lnTo>
                  <a:lnTo>
                    <a:pt x="864" y="574"/>
                  </a:lnTo>
                  <a:lnTo>
                    <a:pt x="864" y="574"/>
                  </a:lnTo>
                  <a:lnTo>
                    <a:pt x="864" y="576"/>
                  </a:lnTo>
                  <a:lnTo>
                    <a:pt x="864" y="578"/>
                  </a:lnTo>
                  <a:lnTo>
                    <a:pt x="864" y="580"/>
                  </a:lnTo>
                  <a:lnTo>
                    <a:pt x="862" y="580"/>
                  </a:lnTo>
                  <a:lnTo>
                    <a:pt x="862" y="582"/>
                  </a:lnTo>
                  <a:lnTo>
                    <a:pt x="860" y="580"/>
                  </a:lnTo>
                  <a:lnTo>
                    <a:pt x="860" y="580"/>
                  </a:lnTo>
                  <a:lnTo>
                    <a:pt x="860" y="580"/>
                  </a:lnTo>
                  <a:lnTo>
                    <a:pt x="860" y="578"/>
                  </a:lnTo>
                  <a:lnTo>
                    <a:pt x="858" y="578"/>
                  </a:lnTo>
                  <a:lnTo>
                    <a:pt x="858" y="578"/>
                  </a:lnTo>
                  <a:lnTo>
                    <a:pt x="860" y="576"/>
                  </a:lnTo>
                  <a:lnTo>
                    <a:pt x="860" y="574"/>
                  </a:lnTo>
                  <a:lnTo>
                    <a:pt x="858" y="574"/>
                  </a:lnTo>
                  <a:lnTo>
                    <a:pt x="858" y="576"/>
                  </a:lnTo>
                  <a:lnTo>
                    <a:pt x="856" y="578"/>
                  </a:lnTo>
                  <a:lnTo>
                    <a:pt x="856" y="576"/>
                  </a:lnTo>
                  <a:lnTo>
                    <a:pt x="854" y="576"/>
                  </a:lnTo>
                  <a:lnTo>
                    <a:pt x="856" y="574"/>
                  </a:lnTo>
                  <a:lnTo>
                    <a:pt x="854" y="572"/>
                  </a:lnTo>
                  <a:lnTo>
                    <a:pt x="854" y="572"/>
                  </a:lnTo>
                  <a:lnTo>
                    <a:pt x="856" y="572"/>
                  </a:lnTo>
                  <a:lnTo>
                    <a:pt x="856" y="570"/>
                  </a:lnTo>
                  <a:lnTo>
                    <a:pt x="856" y="570"/>
                  </a:lnTo>
                  <a:lnTo>
                    <a:pt x="856" y="570"/>
                  </a:lnTo>
                  <a:lnTo>
                    <a:pt x="854" y="570"/>
                  </a:lnTo>
                  <a:lnTo>
                    <a:pt x="852" y="572"/>
                  </a:lnTo>
                  <a:lnTo>
                    <a:pt x="852" y="574"/>
                  </a:lnTo>
                  <a:lnTo>
                    <a:pt x="852" y="574"/>
                  </a:lnTo>
                  <a:lnTo>
                    <a:pt x="852" y="572"/>
                  </a:lnTo>
                  <a:lnTo>
                    <a:pt x="850" y="572"/>
                  </a:lnTo>
                  <a:lnTo>
                    <a:pt x="850" y="570"/>
                  </a:lnTo>
                  <a:lnTo>
                    <a:pt x="852" y="568"/>
                  </a:lnTo>
                  <a:lnTo>
                    <a:pt x="852" y="568"/>
                  </a:lnTo>
                  <a:lnTo>
                    <a:pt x="852" y="568"/>
                  </a:lnTo>
                  <a:lnTo>
                    <a:pt x="854" y="566"/>
                  </a:lnTo>
                  <a:lnTo>
                    <a:pt x="854" y="566"/>
                  </a:lnTo>
                  <a:lnTo>
                    <a:pt x="852" y="566"/>
                  </a:lnTo>
                  <a:lnTo>
                    <a:pt x="850" y="566"/>
                  </a:lnTo>
                  <a:lnTo>
                    <a:pt x="848" y="566"/>
                  </a:lnTo>
                  <a:lnTo>
                    <a:pt x="848" y="566"/>
                  </a:lnTo>
                  <a:lnTo>
                    <a:pt x="850" y="564"/>
                  </a:lnTo>
                  <a:lnTo>
                    <a:pt x="852" y="564"/>
                  </a:lnTo>
                  <a:lnTo>
                    <a:pt x="852" y="562"/>
                  </a:lnTo>
                  <a:lnTo>
                    <a:pt x="852" y="562"/>
                  </a:lnTo>
                  <a:lnTo>
                    <a:pt x="850" y="562"/>
                  </a:lnTo>
                  <a:lnTo>
                    <a:pt x="848" y="562"/>
                  </a:lnTo>
                  <a:lnTo>
                    <a:pt x="848" y="560"/>
                  </a:lnTo>
                  <a:lnTo>
                    <a:pt x="850" y="560"/>
                  </a:lnTo>
                  <a:lnTo>
                    <a:pt x="852" y="560"/>
                  </a:lnTo>
                  <a:lnTo>
                    <a:pt x="854" y="560"/>
                  </a:lnTo>
                  <a:lnTo>
                    <a:pt x="852" y="558"/>
                  </a:lnTo>
                  <a:lnTo>
                    <a:pt x="850" y="558"/>
                  </a:lnTo>
                  <a:lnTo>
                    <a:pt x="848" y="560"/>
                  </a:lnTo>
                  <a:lnTo>
                    <a:pt x="848" y="558"/>
                  </a:lnTo>
                  <a:lnTo>
                    <a:pt x="848" y="558"/>
                  </a:lnTo>
                  <a:lnTo>
                    <a:pt x="850" y="556"/>
                  </a:lnTo>
                  <a:lnTo>
                    <a:pt x="852" y="554"/>
                  </a:lnTo>
                  <a:lnTo>
                    <a:pt x="854" y="554"/>
                  </a:lnTo>
                  <a:lnTo>
                    <a:pt x="856" y="552"/>
                  </a:lnTo>
                  <a:lnTo>
                    <a:pt x="858" y="552"/>
                  </a:lnTo>
                  <a:lnTo>
                    <a:pt x="858" y="550"/>
                  </a:lnTo>
                  <a:lnTo>
                    <a:pt x="860" y="548"/>
                  </a:lnTo>
                  <a:lnTo>
                    <a:pt x="860" y="548"/>
                  </a:lnTo>
                  <a:lnTo>
                    <a:pt x="860" y="546"/>
                  </a:lnTo>
                  <a:lnTo>
                    <a:pt x="860" y="546"/>
                  </a:lnTo>
                  <a:lnTo>
                    <a:pt x="858" y="548"/>
                  </a:lnTo>
                  <a:lnTo>
                    <a:pt x="856" y="550"/>
                  </a:lnTo>
                  <a:lnTo>
                    <a:pt x="856" y="552"/>
                  </a:lnTo>
                  <a:lnTo>
                    <a:pt x="852" y="552"/>
                  </a:lnTo>
                  <a:lnTo>
                    <a:pt x="852" y="552"/>
                  </a:lnTo>
                  <a:lnTo>
                    <a:pt x="848" y="554"/>
                  </a:lnTo>
                  <a:lnTo>
                    <a:pt x="846" y="554"/>
                  </a:lnTo>
                  <a:lnTo>
                    <a:pt x="844" y="554"/>
                  </a:lnTo>
                  <a:lnTo>
                    <a:pt x="844" y="552"/>
                  </a:lnTo>
                  <a:lnTo>
                    <a:pt x="848" y="550"/>
                  </a:lnTo>
                  <a:lnTo>
                    <a:pt x="850" y="548"/>
                  </a:lnTo>
                  <a:lnTo>
                    <a:pt x="850" y="548"/>
                  </a:lnTo>
                  <a:lnTo>
                    <a:pt x="852" y="546"/>
                  </a:lnTo>
                  <a:lnTo>
                    <a:pt x="852" y="544"/>
                  </a:lnTo>
                  <a:lnTo>
                    <a:pt x="850" y="546"/>
                  </a:lnTo>
                  <a:lnTo>
                    <a:pt x="844" y="550"/>
                  </a:lnTo>
                  <a:lnTo>
                    <a:pt x="844" y="550"/>
                  </a:lnTo>
                  <a:lnTo>
                    <a:pt x="842" y="550"/>
                  </a:lnTo>
                  <a:lnTo>
                    <a:pt x="842" y="550"/>
                  </a:lnTo>
                  <a:lnTo>
                    <a:pt x="842" y="548"/>
                  </a:lnTo>
                  <a:lnTo>
                    <a:pt x="842" y="546"/>
                  </a:lnTo>
                  <a:lnTo>
                    <a:pt x="840" y="548"/>
                  </a:lnTo>
                  <a:lnTo>
                    <a:pt x="838" y="546"/>
                  </a:lnTo>
                  <a:lnTo>
                    <a:pt x="840" y="546"/>
                  </a:lnTo>
                  <a:lnTo>
                    <a:pt x="840" y="544"/>
                  </a:lnTo>
                  <a:lnTo>
                    <a:pt x="840" y="544"/>
                  </a:lnTo>
                  <a:lnTo>
                    <a:pt x="840" y="544"/>
                  </a:lnTo>
                  <a:lnTo>
                    <a:pt x="838" y="544"/>
                  </a:lnTo>
                  <a:lnTo>
                    <a:pt x="838" y="542"/>
                  </a:lnTo>
                  <a:lnTo>
                    <a:pt x="838" y="540"/>
                  </a:lnTo>
                  <a:lnTo>
                    <a:pt x="840" y="540"/>
                  </a:lnTo>
                  <a:lnTo>
                    <a:pt x="840" y="538"/>
                  </a:lnTo>
                  <a:lnTo>
                    <a:pt x="838" y="538"/>
                  </a:lnTo>
                  <a:lnTo>
                    <a:pt x="838" y="536"/>
                  </a:lnTo>
                  <a:lnTo>
                    <a:pt x="836" y="538"/>
                  </a:lnTo>
                  <a:lnTo>
                    <a:pt x="836" y="538"/>
                  </a:lnTo>
                  <a:lnTo>
                    <a:pt x="838" y="540"/>
                  </a:lnTo>
                  <a:lnTo>
                    <a:pt x="836" y="540"/>
                  </a:lnTo>
                  <a:lnTo>
                    <a:pt x="834" y="540"/>
                  </a:lnTo>
                  <a:lnTo>
                    <a:pt x="832" y="538"/>
                  </a:lnTo>
                  <a:lnTo>
                    <a:pt x="830" y="538"/>
                  </a:lnTo>
                  <a:lnTo>
                    <a:pt x="832" y="540"/>
                  </a:lnTo>
                  <a:lnTo>
                    <a:pt x="834" y="542"/>
                  </a:lnTo>
                  <a:lnTo>
                    <a:pt x="834" y="544"/>
                  </a:lnTo>
                  <a:lnTo>
                    <a:pt x="832" y="544"/>
                  </a:lnTo>
                  <a:lnTo>
                    <a:pt x="832" y="544"/>
                  </a:lnTo>
                  <a:lnTo>
                    <a:pt x="832" y="544"/>
                  </a:lnTo>
                  <a:lnTo>
                    <a:pt x="830" y="544"/>
                  </a:lnTo>
                  <a:lnTo>
                    <a:pt x="830" y="544"/>
                  </a:lnTo>
                  <a:lnTo>
                    <a:pt x="830" y="542"/>
                  </a:lnTo>
                  <a:lnTo>
                    <a:pt x="828" y="540"/>
                  </a:lnTo>
                  <a:lnTo>
                    <a:pt x="828" y="542"/>
                  </a:lnTo>
                  <a:lnTo>
                    <a:pt x="830" y="542"/>
                  </a:lnTo>
                  <a:lnTo>
                    <a:pt x="830" y="544"/>
                  </a:lnTo>
                  <a:lnTo>
                    <a:pt x="828" y="546"/>
                  </a:lnTo>
                  <a:lnTo>
                    <a:pt x="830" y="546"/>
                  </a:lnTo>
                  <a:lnTo>
                    <a:pt x="832" y="548"/>
                  </a:lnTo>
                  <a:lnTo>
                    <a:pt x="832" y="550"/>
                  </a:lnTo>
                  <a:lnTo>
                    <a:pt x="832" y="552"/>
                  </a:lnTo>
                  <a:lnTo>
                    <a:pt x="834" y="552"/>
                  </a:lnTo>
                  <a:lnTo>
                    <a:pt x="832" y="554"/>
                  </a:lnTo>
                  <a:lnTo>
                    <a:pt x="832" y="554"/>
                  </a:lnTo>
                  <a:lnTo>
                    <a:pt x="830" y="554"/>
                  </a:lnTo>
                  <a:lnTo>
                    <a:pt x="828" y="552"/>
                  </a:lnTo>
                  <a:lnTo>
                    <a:pt x="828" y="554"/>
                  </a:lnTo>
                  <a:lnTo>
                    <a:pt x="826" y="554"/>
                  </a:lnTo>
                  <a:lnTo>
                    <a:pt x="824" y="552"/>
                  </a:lnTo>
                  <a:lnTo>
                    <a:pt x="824" y="550"/>
                  </a:lnTo>
                  <a:lnTo>
                    <a:pt x="824" y="548"/>
                  </a:lnTo>
                  <a:lnTo>
                    <a:pt x="824" y="548"/>
                  </a:lnTo>
                  <a:lnTo>
                    <a:pt x="822" y="546"/>
                  </a:lnTo>
                  <a:lnTo>
                    <a:pt x="820" y="546"/>
                  </a:lnTo>
                  <a:lnTo>
                    <a:pt x="820" y="544"/>
                  </a:lnTo>
                  <a:lnTo>
                    <a:pt x="820" y="544"/>
                  </a:lnTo>
                  <a:lnTo>
                    <a:pt x="818" y="544"/>
                  </a:lnTo>
                  <a:lnTo>
                    <a:pt x="816" y="544"/>
                  </a:lnTo>
                  <a:lnTo>
                    <a:pt x="814" y="544"/>
                  </a:lnTo>
                  <a:lnTo>
                    <a:pt x="814" y="546"/>
                  </a:lnTo>
                  <a:lnTo>
                    <a:pt x="816" y="546"/>
                  </a:lnTo>
                  <a:lnTo>
                    <a:pt x="818" y="546"/>
                  </a:lnTo>
                  <a:lnTo>
                    <a:pt x="822" y="548"/>
                  </a:lnTo>
                  <a:lnTo>
                    <a:pt x="822" y="550"/>
                  </a:lnTo>
                  <a:lnTo>
                    <a:pt x="820" y="552"/>
                  </a:lnTo>
                  <a:lnTo>
                    <a:pt x="820" y="552"/>
                  </a:lnTo>
                  <a:lnTo>
                    <a:pt x="822" y="552"/>
                  </a:lnTo>
                  <a:lnTo>
                    <a:pt x="822" y="554"/>
                  </a:lnTo>
                  <a:lnTo>
                    <a:pt x="822" y="554"/>
                  </a:lnTo>
                  <a:lnTo>
                    <a:pt x="822" y="556"/>
                  </a:lnTo>
                  <a:lnTo>
                    <a:pt x="824" y="556"/>
                  </a:lnTo>
                  <a:lnTo>
                    <a:pt x="824" y="556"/>
                  </a:lnTo>
                  <a:lnTo>
                    <a:pt x="824" y="558"/>
                  </a:lnTo>
                  <a:lnTo>
                    <a:pt x="820" y="562"/>
                  </a:lnTo>
                  <a:lnTo>
                    <a:pt x="818" y="564"/>
                  </a:lnTo>
                  <a:lnTo>
                    <a:pt x="822" y="562"/>
                  </a:lnTo>
                  <a:lnTo>
                    <a:pt x="824" y="560"/>
                  </a:lnTo>
                  <a:lnTo>
                    <a:pt x="824" y="560"/>
                  </a:lnTo>
                  <a:lnTo>
                    <a:pt x="828" y="560"/>
                  </a:lnTo>
                  <a:lnTo>
                    <a:pt x="828" y="560"/>
                  </a:lnTo>
                  <a:lnTo>
                    <a:pt x="828" y="562"/>
                  </a:lnTo>
                  <a:lnTo>
                    <a:pt x="826" y="562"/>
                  </a:lnTo>
                  <a:lnTo>
                    <a:pt x="826" y="564"/>
                  </a:lnTo>
                  <a:lnTo>
                    <a:pt x="826" y="564"/>
                  </a:lnTo>
                  <a:lnTo>
                    <a:pt x="828" y="566"/>
                  </a:lnTo>
                  <a:lnTo>
                    <a:pt x="830" y="566"/>
                  </a:lnTo>
                  <a:lnTo>
                    <a:pt x="828" y="566"/>
                  </a:lnTo>
                  <a:lnTo>
                    <a:pt x="826" y="568"/>
                  </a:lnTo>
                  <a:lnTo>
                    <a:pt x="826" y="568"/>
                  </a:lnTo>
                  <a:lnTo>
                    <a:pt x="826" y="568"/>
                  </a:lnTo>
                  <a:lnTo>
                    <a:pt x="828" y="570"/>
                  </a:lnTo>
                  <a:lnTo>
                    <a:pt x="826" y="570"/>
                  </a:lnTo>
                  <a:lnTo>
                    <a:pt x="828" y="572"/>
                  </a:lnTo>
                  <a:lnTo>
                    <a:pt x="828" y="572"/>
                  </a:lnTo>
                  <a:lnTo>
                    <a:pt x="828" y="572"/>
                  </a:lnTo>
                  <a:lnTo>
                    <a:pt x="828" y="574"/>
                  </a:lnTo>
                  <a:lnTo>
                    <a:pt x="830" y="574"/>
                  </a:lnTo>
                  <a:lnTo>
                    <a:pt x="830" y="578"/>
                  </a:lnTo>
                  <a:lnTo>
                    <a:pt x="830" y="578"/>
                  </a:lnTo>
                  <a:lnTo>
                    <a:pt x="830" y="578"/>
                  </a:lnTo>
                  <a:lnTo>
                    <a:pt x="830" y="574"/>
                  </a:lnTo>
                  <a:lnTo>
                    <a:pt x="832" y="574"/>
                  </a:lnTo>
                  <a:lnTo>
                    <a:pt x="834" y="576"/>
                  </a:lnTo>
                  <a:lnTo>
                    <a:pt x="834" y="578"/>
                  </a:lnTo>
                  <a:lnTo>
                    <a:pt x="834" y="580"/>
                  </a:lnTo>
                  <a:lnTo>
                    <a:pt x="834" y="580"/>
                  </a:lnTo>
                  <a:lnTo>
                    <a:pt x="832" y="580"/>
                  </a:lnTo>
                  <a:lnTo>
                    <a:pt x="832" y="582"/>
                  </a:lnTo>
                  <a:lnTo>
                    <a:pt x="836" y="582"/>
                  </a:lnTo>
                  <a:lnTo>
                    <a:pt x="836" y="580"/>
                  </a:lnTo>
                  <a:lnTo>
                    <a:pt x="836" y="582"/>
                  </a:lnTo>
                  <a:lnTo>
                    <a:pt x="838" y="580"/>
                  </a:lnTo>
                  <a:lnTo>
                    <a:pt x="838" y="580"/>
                  </a:lnTo>
                  <a:lnTo>
                    <a:pt x="838" y="580"/>
                  </a:lnTo>
                  <a:lnTo>
                    <a:pt x="840" y="582"/>
                  </a:lnTo>
                  <a:lnTo>
                    <a:pt x="840" y="584"/>
                  </a:lnTo>
                  <a:lnTo>
                    <a:pt x="838" y="586"/>
                  </a:lnTo>
                  <a:lnTo>
                    <a:pt x="838" y="586"/>
                  </a:lnTo>
                  <a:lnTo>
                    <a:pt x="838" y="586"/>
                  </a:lnTo>
                  <a:lnTo>
                    <a:pt x="838" y="588"/>
                  </a:lnTo>
                  <a:lnTo>
                    <a:pt x="842" y="588"/>
                  </a:lnTo>
                  <a:lnTo>
                    <a:pt x="842" y="588"/>
                  </a:lnTo>
                  <a:lnTo>
                    <a:pt x="844" y="588"/>
                  </a:lnTo>
                  <a:lnTo>
                    <a:pt x="842" y="590"/>
                  </a:lnTo>
                  <a:lnTo>
                    <a:pt x="842" y="590"/>
                  </a:lnTo>
                  <a:lnTo>
                    <a:pt x="838" y="592"/>
                  </a:lnTo>
                  <a:lnTo>
                    <a:pt x="840" y="592"/>
                  </a:lnTo>
                  <a:lnTo>
                    <a:pt x="842" y="594"/>
                  </a:lnTo>
                  <a:lnTo>
                    <a:pt x="840" y="596"/>
                  </a:lnTo>
                  <a:lnTo>
                    <a:pt x="842" y="598"/>
                  </a:lnTo>
                  <a:lnTo>
                    <a:pt x="842" y="600"/>
                  </a:lnTo>
                  <a:lnTo>
                    <a:pt x="844" y="604"/>
                  </a:lnTo>
                  <a:lnTo>
                    <a:pt x="846" y="606"/>
                  </a:lnTo>
                  <a:lnTo>
                    <a:pt x="844" y="606"/>
                  </a:lnTo>
                  <a:lnTo>
                    <a:pt x="844" y="610"/>
                  </a:lnTo>
                  <a:lnTo>
                    <a:pt x="844" y="612"/>
                  </a:lnTo>
                  <a:lnTo>
                    <a:pt x="844" y="614"/>
                  </a:lnTo>
                  <a:lnTo>
                    <a:pt x="844" y="616"/>
                  </a:lnTo>
                  <a:lnTo>
                    <a:pt x="840" y="612"/>
                  </a:lnTo>
                  <a:lnTo>
                    <a:pt x="838" y="608"/>
                  </a:lnTo>
                  <a:lnTo>
                    <a:pt x="840" y="606"/>
                  </a:lnTo>
                  <a:lnTo>
                    <a:pt x="838" y="604"/>
                  </a:lnTo>
                  <a:lnTo>
                    <a:pt x="838" y="606"/>
                  </a:lnTo>
                  <a:lnTo>
                    <a:pt x="838" y="610"/>
                  </a:lnTo>
                  <a:lnTo>
                    <a:pt x="840" y="614"/>
                  </a:lnTo>
                  <a:lnTo>
                    <a:pt x="838" y="618"/>
                  </a:lnTo>
                  <a:lnTo>
                    <a:pt x="838" y="620"/>
                  </a:lnTo>
                  <a:lnTo>
                    <a:pt x="840" y="622"/>
                  </a:lnTo>
                  <a:lnTo>
                    <a:pt x="838" y="622"/>
                  </a:lnTo>
                  <a:lnTo>
                    <a:pt x="838" y="622"/>
                  </a:lnTo>
                  <a:lnTo>
                    <a:pt x="836" y="620"/>
                  </a:lnTo>
                  <a:lnTo>
                    <a:pt x="834" y="620"/>
                  </a:lnTo>
                  <a:lnTo>
                    <a:pt x="836" y="624"/>
                  </a:lnTo>
                  <a:lnTo>
                    <a:pt x="836" y="628"/>
                  </a:lnTo>
                  <a:lnTo>
                    <a:pt x="836" y="628"/>
                  </a:lnTo>
                  <a:lnTo>
                    <a:pt x="836" y="630"/>
                  </a:lnTo>
                  <a:lnTo>
                    <a:pt x="834" y="630"/>
                  </a:lnTo>
                  <a:lnTo>
                    <a:pt x="832" y="628"/>
                  </a:lnTo>
                  <a:lnTo>
                    <a:pt x="830" y="624"/>
                  </a:lnTo>
                  <a:lnTo>
                    <a:pt x="832" y="624"/>
                  </a:lnTo>
                  <a:lnTo>
                    <a:pt x="832" y="620"/>
                  </a:lnTo>
                  <a:lnTo>
                    <a:pt x="830" y="622"/>
                  </a:lnTo>
                  <a:lnTo>
                    <a:pt x="830" y="622"/>
                  </a:lnTo>
                  <a:lnTo>
                    <a:pt x="828" y="620"/>
                  </a:lnTo>
                  <a:lnTo>
                    <a:pt x="828" y="618"/>
                  </a:lnTo>
                  <a:lnTo>
                    <a:pt x="826" y="618"/>
                  </a:lnTo>
                  <a:lnTo>
                    <a:pt x="826" y="620"/>
                  </a:lnTo>
                  <a:lnTo>
                    <a:pt x="826" y="620"/>
                  </a:lnTo>
                  <a:lnTo>
                    <a:pt x="826" y="618"/>
                  </a:lnTo>
                  <a:lnTo>
                    <a:pt x="826" y="616"/>
                  </a:lnTo>
                  <a:lnTo>
                    <a:pt x="824" y="616"/>
                  </a:lnTo>
                  <a:lnTo>
                    <a:pt x="824" y="616"/>
                  </a:lnTo>
                  <a:lnTo>
                    <a:pt x="824" y="618"/>
                  </a:lnTo>
                  <a:lnTo>
                    <a:pt x="824" y="618"/>
                  </a:lnTo>
                  <a:lnTo>
                    <a:pt x="822" y="618"/>
                  </a:lnTo>
                  <a:lnTo>
                    <a:pt x="822" y="618"/>
                  </a:lnTo>
                  <a:lnTo>
                    <a:pt x="822" y="616"/>
                  </a:lnTo>
                  <a:lnTo>
                    <a:pt x="822" y="614"/>
                  </a:lnTo>
                  <a:lnTo>
                    <a:pt x="820" y="610"/>
                  </a:lnTo>
                  <a:lnTo>
                    <a:pt x="820" y="608"/>
                  </a:lnTo>
                  <a:lnTo>
                    <a:pt x="820" y="610"/>
                  </a:lnTo>
                  <a:lnTo>
                    <a:pt x="820" y="614"/>
                  </a:lnTo>
                  <a:lnTo>
                    <a:pt x="820" y="616"/>
                  </a:lnTo>
                  <a:lnTo>
                    <a:pt x="818" y="618"/>
                  </a:lnTo>
                  <a:lnTo>
                    <a:pt x="818" y="614"/>
                  </a:lnTo>
                  <a:lnTo>
                    <a:pt x="816" y="612"/>
                  </a:lnTo>
                  <a:lnTo>
                    <a:pt x="816" y="610"/>
                  </a:lnTo>
                  <a:lnTo>
                    <a:pt x="814" y="610"/>
                  </a:lnTo>
                  <a:lnTo>
                    <a:pt x="812" y="606"/>
                  </a:lnTo>
                  <a:lnTo>
                    <a:pt x="812" y="606"/>
                  </a:lnTo>
                  <a:lnTo>
                    <a:pt x="812" y="604"/>
                  </a:lnTo>
                  <a:lnTo>
                    <a:pt x="810" y="602"/>
                  </a:lnTo>
                  <a:lnTo>
                    <a:pt x="810" y="604"/>
                  </a:lnTo>
                  <a:lnTo>
                    <a:pt x="810" y="604"/>
                  </a:lnTo>
                  <a:lnTo>
                    <a:pt x="810" y="608"/>
                  </a:lnTo>
                  <a:lnTo>
                    <a:pt x="810" y="610"/>
                  </a:lnTo>
                  <a:lnTo>
                    <a:pt x="810" y="608"/>
                  </a:lnTo>
                  <a:lnTo>
                    <a:pt x="810" y="606"/>
                  </a:lnTo>
                  <a:lnTo>
                    <a:pt x="808" y="606"/>
                  </a:lnTo>
                  <a:lnTo>
                    <a:pt x="806" y="604"/>
                  </a:lnTo>
                  <a:lnTo>
                    <a:pt x="804" y="600"/>
                  </a:lnTo>
                  <a:lnTo>
                    <a:pt x="804" y="598"/>
                  </a:lnTo>
                  <a:lnTo>
                    <a:pt x="802" y="598"/>
                  </a:lnTo>
                  <a:lnTo>
                    <a:pt x="800" y="600"/>
                  </a:lnTo>
                  <a:lnTo>
                    <a:pt x="798" y="600"/>
                  </a:lnTo>
                  <a:lnTo>
                    <a:pt x="798" y="600"/>
                  </a:lnTo>
                  <a:lnTo>
                    <a:pt x="800" y="604"/>
                  </a:lnTo>
                  <a:lnTo>
                    <a:pt x="802" y="608"/>
                  </a:lnTo>
                  <a:lnTo>
                    <a:pt x="802" y="608"/>
                  </a:lnTo>
                  <a:lnTo>
                    <a:pt x="802" y="610"/>
                  </a:lnTo>
                  <a:lnTo>
                    <a:pt x="802" y="612"/>
                  </a:lnTo>
                  <a:lnTo>
                    <a:pt x="804" y="612"/>
                  </a:lnTo>
                  <a:lnTo>
                    <a:pt x="806" y="614"/>
                  </a:lnTo>
                  <a:lnTo>
                    <a:pt x="808" y="614"/>
                  </a:lnTo>
                  <a:lnTo>
                    <a:pt x="808" y="616"/>
                  </a:lnTo>
                  <a:lnTo>
                    <a:pt x="810" y="616"/>
                  </a:lnTo>
                  <a:lnTo>
                    <a:pt x="810" y="616"/>
                  </a:lnTo>
                  <a:lnTo>
                    <a:pt x="810" y="618"/>
                  </a:lnTo>
                  <a:lnTo>
                    <a:pt x="812" y="618"/>
                  </a:lnTo>
                  <a:lnTo>
                    <a:pt x="812" y="620"/>
                  </a:lnTo>
                  <a:lnTo>
                    <a:pt x="814" y="622"/>
                  </a:lnTo>
                  <a:lnTo>
                    <a:pt x="812" y="624"/>
                  </a:lnTo>
                  <a:lnTo>
                    <a:pt x="814" y="624"/>
                  </a:lnTo>
                  <a:lnTo>
                    <a:pt x="816" y="624"/>
                  </a:lnTo>
                  <a:lnTo>
                    <a:pt x="816" y="628"/>
                  </a:lnTo>
                  <a:lnTo>
                    <a:pt x="814" y="630"/>
                  </a:lnTo>
                  <a:lnTo>
                    <a:pt x="816" y="630"/>
                  </a:lnTo>
                  <a:lnTo>
                    <a:pt x="816" y="630"/>
                  </a:lnTo>
                  <a:lnTo>
                    <a:pt x="816" y="632"/>
                  </a:lnTo>
                  <a:lnTo>
                    <a:pt x="818" y="630"/>
                  </a:lnTo>
                  <a:lnTo>
                    <a:pt x="820" y="630"/>
                  </a:lnTo>
                  <a:lnTo>
                    <a:pt x="818" y="634"/>
                  </a:lnTo>
                  <a:lnTo>
                    <a:pt x="820" y="634"/>
                  </a:lnTo>
                  <a:lnTo>
                    <a:pt x="820" y="634"/>
                  </a:lnTo>
                  <a:lnTo>
                    <a:pt x="822" y="634"/>
                  </a:lnTo>
                  <a:lnTo>
                    <a:pt x="820" y="636"/>
                  </a:lnTo>
                  <a:lnTo>
                    <a:pt x="818" y="636"/>
                  </a:lnTo>
                  <a:lnTo>
                    <a:pt x="818" y="638"/>
                  </a:lnTo>
                  <a:lnTo>
                    <a:pt x="818" y="638"/>
                  </a:lnTo>
                  <a:lnTo>
                    <a:pt x="820" y="640"/>
                  </a:lnTo>
                  <a:lnTo>
                    <a:pt x="820" y="642"/>
                  </a:lnTo>
                  <a:lnTo>
                    <a:pt x="820" y="642"/>
                  </a:lnTo>
                  <a:close/>
                  <a:moveTo>
                    <a:pt x="614" y="582"/>
                  </a:moveTo>
                  <a:lnTo>
                    <a:pt x="616" y="582"/>
                  </a:lnTo>
                  <a:lnTo>
                    <a:pt x="616" y="580"/>
                  </a:lnTo>
                  <a:lnTo>
                    <a:pt x="616" y="580"/>
                  </a:lnTo>
                  <a:lnTo>
                    <a:pt x="618" y="580"/>
                  </a:lnTo>
                  <a:lnTo>
                    <a:pt x="620" y="580"/>
                  </a:lnTo>
                  <a:lnTo>
                    <a:pt x="622" y="580"/>
                  </a:lnTo>
                  <a:lnTo>
                    <a:pt x="622" y="580"/>
                  </a:lnTo>
                  <a:lnTo>
                    <a:pt x="624" y="580"/>
                  </a:lnTo>
                  <a:lnTo>
                    <a:pt x="624" y="580"/>
                  </a:lnTo>
                  <a:lnTo>
                    <a:pt x="626" y="582"/>
                  </a:lnTo>
                  <a:lnTo>
                    <a:pt x="624" y="584"/>
                  </a:lnTo>
                  <a:lnTo>
                    <a:pt x="624" y="586"/>
                  </a:lnTo>
                  <a:lnTo>
                    <a:pt x="622" y="588"/>
                  </a:lnTo>
                  <a:lnTo>
                    <a:pt x="622" y="592"/>
                  </a:lnTo>
                  <a:lnTo>
                    <a:pt x="622" y="594"/>
                  </a:lnTo>
                  <a:lnTo>
                    <a:pt x="624" y="592"/>
                  </a:lnTo>
                  <a:lnTo>
                    <a:pt x="626" y="594"/>
                  </a:lnTo>
                  <a:lnTo>
                    <a:pt x="626" y="594"/>
                  </a:lnTo>
                  <a:lnTo>
                    <a:pt x="628" y="592"/>
                  </a:lnTo>
                  <a:lnTo>
                    <a:pt x="630" y="592"/>
                  </a:lnTo>
                  <a:lnTo>
                    <a:pt x="630" y="592"/>
                  </a:lnTo>
                  <a:lnTo>
                    <a:pt x="632" y="590"/>
                  </a:lnTo>
                  <a:lnTo>
                    <a:pt x="634" y="590"/>
                  </a:lnTo>
                  <a:lnTo>
                    <a:pt x="636" y="588"/>
                  </a:lnTo>
                  <a:lnTo>
                    <a:pt x="636" y="586"/>
                  </a:lnTo>
                  <a:lnTo>
                    <a:pt x="638" y="584"/>
                  </a:lnTo>
                  <a:lnTo>
                    <a:pt x="640" y="582"/>
                  </a:lnTo>
                  <a:lnTo>
                    <a:pt x="640" y="582"/>
                  </a:lnTo>
                  <a:lnTo>
                    <a:pt x="642" y="584"/>
                  </a:lnTo>
                  <a:lnTo>
                    <a:pt x="644" y="582"/>
                  </a:lnTo>
                  <a:lnTo>
                    <a:pt x="644" y="582"/>
                  </a:lnTo>
                  <a:lnTo>
                    <a:pt x="646" y="582"/>
                  </a:lnTo>
                  <a:lnTo>
                    <a:pt x="648" y="578"/>
                  </a:lnTo>
                  <a:lnTo>
                    <a:pt x="648" y="576"/>
                  </a:lnTo>
                  <a:lnTo>
                    <a:pt x="650" y="574"/>
                  </a:lnTo>
                  <a:lnTo>
                    <a:pt x="650" y="572"/>
                  </a:lnTo>
                  <a:lnTo>
                    <a:pt x="652" y="572"/>
                  </a:lnTo>
                  <a:lnTo>
                    <a:pt x="652" y="574"/>
                  </a:lnTo>
                  <a:lnTo>
                    <a:pt x="654" y="572"/>
                  </a:lnTo>
                  <a:lnTo>
                    <a:pt x="656" y="572"/>
                  </a:lnTo>
                  <a:lnTo>
                    <a:pt x="656" y="572"/>
                  </a:lnTo>
                  <a:lnTo>
                    <a:pt x="656" y="574"/>
                  </a:lnTo>
                  <a:lnTo>
                    <a:pt x="656" y="576"/>
                  </a:lnTo>
                  <a:lnTo>
                    <a:pt x="654" y="578"/>
                  </a:lnTo>
                  <a:lnTo>
                    <a:pt x="656" y="578"/>
                  </a:lnTo>
                  <a:lnTo>
                    <a:pt x="660" y="578"/>
                  </a:lnTo>
                  <a:lnTo>
                    <a:pt x="662" y="580"/>
                  </a:lnTo>
                  <a:lnTo>
                    <a:pt x="662" y="580"/>
                  </a:lnTo>
                  <a:lnTo>
                    <a:pt x="660" y="582"/>
                  </a:lnTo>
                  <a:lnTo>
                    <a:pt x="658" y="584"/>
                  </a:lnTo>
                  <a:lnTo>
                    <a:pt x="658" y="586"/>
                  </a:lnTo>
                  <a:lnTo>
                    <a:pt x="660" y="586"/>
                  </a:lnTo>
                  <a:lnTo>
                    <a:pt x="660" y="586"/>
                  </a:lnTo>
                  <a:lnTo>
                    <a:pt x="662" y="586"/>
                  </a:lnTo>
                  <a:lnTo>
                    <a:pt x="664" y="586"/>
                  </a:lnTo>
                  <a:lnTo>
                    <a:pt x="664" y="586"/>
                  </a:lnTo>
                  <a:lnTo>
                    <a:pt x="666" y="588"/>
                  </a:lnTo>
                  <a:lnTo>
                    <a:pt x="668" y="588"/>
                  </a:lnTo>
                  <a:lnTo>
                    <a:pt x="670" y="590"/>
                  </a:lnTo>
                  <a:lnTo>
                    <a:pt x="670" y="590"/>
                  </a:lnTo>
                  <a:lnTo>
                    <a:pt x="674" y="592"/>
                  </a:lnTo>
                  <a:lnTo>
                    <a:pt x="674" y="590"/>
                  </a:lnTo>
                  <a:lnTo>
                    <a:pt x="676" y="588"/>
                  </a:lnTo>
                  <a:lnTo>
                    <a:pt x="678" y="588"/>
                  </a:lnTo>
                  <a:lnTo>
                    <a:pt x="678" y="586"/>
                  </a:lnTo>
                  <a:lnTo>
                    <a:pt x="680" y="586"/>
                  </a:lnTo>
                  <a:lnTo>
                    <a:pt x="682" y="584"/>
                  </a:lnTo>
                  <a:lnTo>
                    <a:pt x="680" y="584"/>
                  </a:lnTo>
                  <a:lnTo>
                    <a:pt x="678" y="582"/>
                  </a:lnTo>
                  <a:lnTo>
                    <a:pt x="680" y="582"/>
                  </a:lnTo>
                  <a:lnTo>
                    <a:pt x="682" y="580"/>
                  </a:lnTo>
                  <a:lnTo>
                    <a:pt x="680" y="580"/>
                  </a:lnTo>
                  <a:lnTo>
                    <a:pt x="678" y="578"/>
                  </a:lnTo>
                  <a:lnTo>
                    <a:pt x="678" y="578"/>
                  </a:lnTo>
                  <a:lnTo>
                    <a:pt x="678" y="580"/>
                  </a:lnTo>
                  <a:lnTo>
                    <a:pt x="678" y="580"/>
                  </a:lnTo>
                  <a:lnTo>
                    <a:pt x="676" y="580"/>
                  </a:lnTo>
                  <a:lnTo>
                    <a:pt x="674" y="578"/>
                  </a:lnTo>
                  <a:lnTo>
                    <a:pt x="674" y="576"/>
                  </a:lnTo>
                  <a:lnTo>
                    <a:pt x="672" y="578"/>
                  </a:lnTo>
                  <a:lnTo>
                    <a:pt x="670" y="580"/>
                  </a:lnTo>
                  <a:lnTo>
                    <a:pt x="668" y="580"/>
                  </a:lnTo>
                  <a:lnTo>
                    <a:pt x="666" y="578"/>
                  </a:lnTo>
                  <a:lnTo>
                    <a:pt x="668" y="576"/>
                  </a:lnTo>
                  <a:lnTo>
                    <a:pt x="670" y="576"/>
                  </a:lnTo>
                  <a:lnTo>
                    <a:pt x="672" y="574"/>
                  </a:lnTo>
                  <a:lnTo>
                    <a:pt x="672" y="572"/>
                  </a:lnTo>
                  <a:lnTo>
                    <a:pt x="670" y="572"/>
                  </a:lnTo>
                  <a:lnTo>
                    <a:pt x="670" y="570"/>
                  </a:lnTo>
                  <a:lnTo>
                    <a:pt x="670" y="568"/>
                  </a:lnTo>
                  <a:lnTo>
                    <a:pt x="670" y="566"/>
                  </a:lnTo>
                  <a:lnTo>
                    <a:pt x="670" y="566"/>
                  </a:lnTo>
                  <a:lnTo>
                    <a:pt x="670" y="564"/>
                  </a:lnTo>
                  <a:lnTo>
                    <a:pt x="666" y="560"/>
                  </a:lnTo>
                  <a:lnTo>
                    <a:pt x="664" y="560"/>
                  </a:lnTo>
                  <a:lnTo>
                    <a:pt x="664" y="558"/>
                  </a:lnTo>
                  <a:lnTo>
                    <a:pt x="662" y="556"/>
                  </a:lnTo>
                  <a:lnTo>
                    <a:pt x="660" y="556"/>
                  </a:lnTo>
                  <a:lnTo>
                    <a:pt x="660" y="554"/>
                  </a:lnTo>
                  <a:lnTo>
                    <a:pt x="660" y="552"/>
                  </a:lnTo>
                  <a:lnTo>
                    <a:pt x="660" y="550"/>
                  </a:lnTo>
                  <a:lnTo>
                    <a:pt x="656" y="550"/>
                  </a:lnTo>
                  <a:lnTo>
                    <a:pt x="652" y="548"/>
                  </a:lnTo>
                  <a:lnTo>
                    <a:pt x="652" y="546"/>
                  </a:lnTo>
                  <a:lnTo>
                    <a:pt x="652" y="544"/>
                  </a:lnTo>
                  <a:lnTo>
                    <a:pt x="652" y="544"/>
                  </a:lnTo>
                  <a:lnTo>
                    <a:pt x="650" y="542"/>
                  </a:lnTo>
                  <a:lnTo>
                    <a:pt x="650" y="540"/>
                  </a:lnTo>
                  <a:lnTo>
                    <a:pt x="650" y="540"/>
                  </a:lnTo>
                  <a:lnTo>
                    <a:pt x="648" y="542"/>
                  </a:lnTo>
                  <a:lnTo>
                    <a:pt x="648" y="544"/>
                  </a:lnTo>
                  <a:lnTo>
                    <a:pt x="646" y="546"/>
                  </a:lnTo>
                  <a:lnTo>
                    <a:pt x="644" y="544"/>
                  </a:lnTo>
                  <a:lnTo>
                    <a:pt x="644" y="542"/>
                  </a:lnTo>
                  <a:lnTo>
                    <a:pt x="644" y="540"/>
                  </a:lnTo>
                  <a:lnTo>
                    <a:pt x="644" y="538"/>
                  </a:lnTo>
                  <a:lnTo>
                    <a:pt x="646" y="538"/>
                  </a:lnTo>
                  <a:lnTo>
                    <a:pt x="648" y="538"/>
                  </a:lnTo>
                  <a:lnTo>
                    <a:pt x="646" y="536"/>
                  </a:lnTo>
                  <a:lnTo>
                    <a:pt x="646" y="534"/>
                  </a:lnTo>
                  <a:lnTo>
                    <a:pt x="646" y="532"/>
                  </a:lnTo>
                  <a:lnTo>
                    <a:pt x="644" y="532"/>
                  </a:lnTo>
                  <a:lnTo>
                    <a:pt x="644" y="532"/>
                  </a:lnTo>
                  <a:lnTo>
                    <a:pt x="646" y="530"/>
                  </a:lnTo>
                  <a:lnTo>
                    <a:pt x="644" y="528"/>
                  </a:lnTo>
                  <a:lnTo>
                    <a:pt x="640" y="530"/>
                  </a:lnTo>
                  <a:lnTo>
                    <a:pt x="638" y="532"/>
                  </a:lnTo>
                  <a:lnTo>
                    <a:pt x="636" y="538"/>
                  </a:lnTo>
                  <a:lnTo>
                    <a:pt x="634" y="540"/>
                  </a:lnTo>
                  <a:lnTo>
                    <a:pt x="634" y="542"/>
                  </a:lnTo>
                  <a:lnTo>
                    <a:pt x="632" y="544"/>
                  </a:lnTo>
                  <a:lnTo>
                    <a:pt x="632" y="546"/>
                  </a:lnTo>
                  <a:lnTo>
                    <a:pt x="630" y="550"/>
                  </a:lnTo>
                  <a:lnTo>
                    <a:pt x="630" y="552"/>
                  </a:lnTo>
                  <a:lnTo>
                    <a:pt x="628" y="552"/>
                  </a:lnTo>
                  <a:lnTo>
                    <a:pt x="628" y="554"/>
                  </a:lnTo>
                  <a:lnTo>
                    <a:pt x="628" y="556"/>
                  </a:lnTo>
                  <a:lnTo>
                    <a:pt x="626" y="558"/>
                  </a:lnTo>
                  <a:lnTo>
                    <a:pt x="624" y="560"/>
                  </a:lnTo>
                  <a:lnTo>
                    <a:pt x="624" y="564"/>
                  </a:lnTo>
                  <a:lnTo>
                    <a:pt x="624" y="566"/>
                  </a:lnTo>
                  <a:lnTo>
                    <a:pt x="624" y="570"/>
                  </a:lnTo>
                  <a:lnTo>
                    <a:pt x="622" y="570"/>
                  </a:lnTo>
                  <a:lnTo>
                    <a:pt x="620" y="572"/>
                  </a:lnTo>
                  <a:lnTo>
                    <a:pt x="614" y="572"/>
                  </a:lnTo>
                  <a:lnTo>
                    <a:pt x="614" y="574"/>
                  </a:lnTo>
                  <a:lnTo>
                    <a:pt x="614" y="580"/>
                  </a:lnTo>
                  <a:lnTo>
                    <a:pt x="614" y="582"/>
                  </a:lnTo>
                  <a:close/>
                  <a:moveTo>
                    <a:pt x="634" y="618"/>
                  </a:moveTo>
                  <a:lnTo>
                    <a:pt x="636" y="618"/>
                  </a:lnTo>
                  <a:lnTo>
                    <a:pt x="636" y="618"/>
                  </a:lnTo>
                  <a:lnTo>
                    <a:pt x="638" y="614"/>
                  </a:lnTo>
                  <a:lnTo>
                    <a:pt x="640" y="614"/>
                  </a:lnTo>
                  <a:lnTo>
                    <a:pt x="640" y="614"/>
                  </a:lnTo>
                  <a:lnTo>
                    <a:pt x="642" y="616"/>
                  </a:lnTo>
                  <a:lnTo>
                    <a:pt x="642" y="616"/>
                  </a:lnTo>
                  <a:lnTo>
                    <a:pt x="646" y="614"/>
                  </a:lnTo>
                  <a:lnTo>
                    <a:pt x="648" y="614"/>
                  </a:lnTo>
                  <a:lnTo>
                    <a:pt x="650" y="612"/>
                  </a:lnTo>
                  <a:lnTo>
                    <a:pt x="652" y="608"/>
                  </a:lnTo>
                  <a:lnTo>
                    <a:pt x="654" y="608"/>
                  </a:lnTo>
                  <a:lnTo>
                    <a:pt x="656" y="608"/>
                  </a:lnTo>
                  <a:lnTo>
                    <a:pt x="656" y="606"/>
                  </a:lnTo>
                  <a:lnTo>
                    <a:pt x="658" y="602"/>
                  </a:lnTo>
                  <a:lnTo>
                    <a:pt x="658" y="602"/>
                  </a:lnTo>
                  <a:lnTo>
                    <a:pt x="656" y="602"/>
                  </a:lnTo>
                  <a:lnTo>
                    <a:pt x="654" y="602"/>
                  </a:lnTo>
                  <a:lnTo>
                    <a:pt x="654" y="602"/>
                  </a:lnTo>
                  <a:lnTo>
                    <a:pt x="650" y="602"/>
                  </a:lnTo>
                  <a:lnTo>
                    <a:pt x="650" y="602"/>
                  </a:lnTo>
                  <a:lnTo>
                    <a:pt x="650" y="602"/>
                  </a:lnTo>
                  <a:lnTo>
                    <a:pt x="648" y="604"/>
                  </a:lnTo>
                  <a:lnTo>
                    <a:pt x="646" y="602"/>
                  </a:lnTo>
                  <a:lnTo>
                    <a:pt x="644" y="600"/>
                  </a:lnTo>
                  <a:lnTo>
                    <a:pt x="644" y="600"/>
                  </a:lnTo>
                  <a:lnTo>
                    <a:pt x="642" y="602"/>
                  </a:lnTo>
                  <a:lnTo>
                    <a:pt x="640" y="606"/>
                  </a:lnTo>
                  <a:lnTo>
                    <a:pt x="638" y="606"/>
                  </a:lnTo>
                  <a:lnTo>
                    <a:pt x="638" y="608"/>
                  </a:lnTo>
                  <a:lnTo>
                    <a:pt x="634" y="608"/>
                  </a:lnTo>
                  <a:lnTo>
                    <a:pt x="634" y="610"/>
                  </a:lnTo>
                  <a:lnTo>
                    <a:pt x="634" y="612"/>
                  </a:lnTo>
                  <a:lnTo>
                    <a:pt x="636" y="614"/>
                  </a:lnTo>
                  <a:lnTo>
                    <a:pt x="634" y="614"/>
                  </a:lnTo>
                  <a:lnTo>
                    <a:pt x="634" y="618"/>
                  </a:lnTo>
                  <a:close/>
                  <a:moveTo>
                    <a:pt x="832" y="634"/>
                  </a:moveTo>
                  <a:lnTo>
                    <a:pt x="834" y="634"/>
                  </a:lnTo>
                  <a:lnTo>
                    <a:pt x="836" y="634"/>
                  </a:lnTo>
                  <a:lnTo>
                    <a:pt x="838" y="636"/>
                  </a:lnTo>
                  <a:lnTo>
                    <a:pt x="838" y="634"/>
                  </a:lnTo>
                  <a:lnTo>
                    <a:pt x="838" y="634"/>
                  </a:lnTo>
                  <a:lnTo>
                    <a:pt x="840" y="632"/>
                  </a:lnTo>
                  <a:lnTo>
                    <a:pt x="840" y="632"/>
                  </a:lnTo>
                  <a:lnTo>
                    <a:pt x="838" y="630"/>
                  </a:lnTo>
                  <a:lnTo>
                    <a:pt x="836" y="632"/>
                  </a:lnTo>
                  <a:lnTo>
                    <a:pt x="834" y="632"/>
                  </a:lnTo>
                  <a:lnTo>
                    <a:pt x="832" y="634"/>
                  </a:lnTo>
                  <a:close/>
                  <a:moveTo>
                    <a:pt x="770" y="616"/>
                  </a:moveTo>
                  <a:lnTo>
                    <a:pt x="772" y="618"/>
                  </a:lnTo>
                  <a:lnTo>
                    <a:pt x="774" y="618"/>
                  </a:lnTo>
                  <a:lnTo>
                    <a:pt x="774" y="620"/>
                  </a:lnTo>
                  <a:lnTo>
                    <a:pt x="774" y="620"/>
                  </a:lnTo>
                  <a:lnTo>
                    <a:pt x="774" y="622"/>
                  </a:lnTo>
                  <a:lnTo>
                    <a:pt x="776" y="622"/>
                  </a:lnTo>
                  <a:lnTo>
                    <a:pt x="776" y="624"/>
                  </a:lnTo>
                  <a:lnTo>
                    <a:pt x="778" y="624"/>
                  </a:lnTo>
                  <a:lnTo>
                    <a:pt x="778" y="622"/>
                  </a:lnTo>
                  <a:lnTo>
                    <a:pt x="778" y="622"/>
                  </a:lnTo>
                  <a:lnTo>
                    <a:pt x="778" y="620"/>
                  </a:lnTo>
                  <a:lnTo>
                    <a:pt x="778" y="620"/>
                  </a:lnTo>
                  <a:lnTo>
                    <a:pt x="776" y="618"/>
                  </a:lnTo>
                  <a:lnTo>
                    <a:pt x="774" y="618"/>
                  </a:lnTo>
                  <a:lnTo>
                    <a:pt x="774" y="616"/>
                  </a:lnTo>
                  <a:lnTo>
                    <a:pt x="772" y="616"/>
                  </a:lnTo>
                  <a:lnTo>
                    <a:pt x="770" y="616"/>
                  </a:lnTo>
                  <a:close/>
                  <a:moveTo>
                    <a:pt x="830" y="648"/>
                  </a:moveTo>
                  <a:lnTo>
                    <a:pt x="828" y="648"/>
                  </a:lnTo>
                  <a:lnTo>
                    <a:pt x="828" y="646"/>
                  </a:lnTo>
                  <a:lnTo>
                    <a:pt x="826" y="646"/>
                  </a:lnTo>
                  <a:lnTo>
                    <a:pt x="826" y="644"/>
                  </a:lnTo>
                  <a:lnTo>
                    <a:pt x="828" y="642"/>
                  </a:lnTo>
                  <a:lnTo>
                    <a:pt x="830" y="644"/>
                  </a:lnTo>
                  <a:lnTo>
                    <a:pt x="830" y="646"/>
                  </a:lnTo>
                  <a:lnTo>
                    <a:pt x="830" y="648"/>
                  </a:lnTo>
                  <a:lnTo>
                    <a:pt x="830" y="648"/>
                  </a:lnTo>
                  <a:lnTo>
                    <a:pt x="830" y="648"/>
                  </a:lnTo>
                  <a:close/>
                  <a:moveTo>
                    <a:pt x="828" y="656"/>
                  </a:moveTo>
                  <a:lnTo>
                    <a:pt x="826" y="656"/>
                  </a:lnTo>
                  <a:lnTo>
                    <a:pt x="826" y="654"/>
                  </a:lnTo>
                  <a:lnTo>
                    <a:pt x="826" y="654"/>
                  </a:lnTo>
                  <a:lnTo>
                    <a:pt x="824" y="654"/>
                  </a:lnTo>
                  <a:lnTo>
                    <a:pt x="824" y="652"/>
                  </a:lnTo>
                  <a:lnTo>
                    <a:pt x="824" y="650"/>
                  </a:lnTo>
                  <a:lnTo>
                    <a:pt x="824" y="650"/>
                  </a:lnTo>
                  <a:lnTo>
                    <a:pt x="824" y="648"/>
                  </a:lnTo>
                  <a:lnTo>
                    <a:pt x="828" y="650"/>
                  </a:lnTo>
                  <a:lnTo>
                    <a:pt x="830" y="652"/>
                  </a:lnTo>
                  <a:lnTo>
                    <a:pt x="830" y="652"/>
                  </a:lnTo>
                  <a:lnTo>
                    <a:pt x="830" y="654"/>
                  </a:lnTo>
                  <a:lnTo>
                    <a:pt x="830" y="654"/>
                  </a:lnTo>
                  <a:lnTo>
                    <a:pt x="830" y="656"/>
                  </a:lnTo>
                  <a:lnTo>
                    <a:pt x="828" y="656"/>
                  </a:lnTo>
                  <a:lnTo>
                    <a:pt x="828" y="656"/>
                  </a:lnTo>
                  <a:close/>
                  <a:moveTo>
                    <a:pt x="766" y="694"/>
                  </a:moveTo>
                  <a:lnTo>
                    <a:pt x="766" y="694"/>
                  </a:lnTo>
                  <a:lnTo>
                    <a:pt x="768" y="694"/>
                  </a:lnTo>
                  <a:lnTo>
                    <a:pt x="766" y="694"/>
                  </a:lnTo>
                  <a:close/>
                  <a:moveTo>
                    <a:pt x="768" y="694"/>
                  </a:moveTo>
                  <a:lnTo>
                    <a:pt x="768" y="696"/>
                  </a:lnTo>
                  <a:lnTo>
                    <a:pt x="768" y="696"/>
                  </a:lnTo>
                  <a:lnTo>
                    <a:pt x="768" y="694"/>
                  </a:lnTo>
                  <a:close/>
                  <a:moveTo>
                    <a:pt x="770" y="694"/>
                  </a:moveTo>
                  <a:lnTo>
                    <a:pt x="768" y="696"/>
                  </a:lnTo>
                  <a:lnTo>
                    <a:pt x="768" y="698"/>
                  </a:lnTo>
                  <a:lnTo>
                    <a:pt x="768" y="698"/>
                  </a:lnTo>
                  <a:lnTo>
                    <a:pt x="770" y="698"/>
                  </a:lnTo>
                  <a:lnTo>
                    <a:pt x="770" y="696"/>
                  </a:lnTo>
                  <a:lnTo>
                    <a:pt x="770" y="694"/>
                  </a:lnTo>
                  <a:close/>
                  <a:moveTo>
                    <a:pt x="786" y="676"/>
                  </a:moveTo>
                  <a:lnTo>
                    <a:pt x="786" y="674"/>
                  </a:lnTo>
                  <a:lnTo>
                    <a:pt x="786" y="672"/>
                  </a:lnTo>
                  <a:lnTo>
                    <a:pt x="788" y="670"/>
                  </a:lnTo>
                  <a:lnTo>
                    <a:pt x="788" y="670"/>
                  </a:lnTo>
                  <a:lnTo>
                    <a:pt x="790" y="668"/>
                  </a:lnTo>
                  <a:lnTo>
                    <a:pt x="792" y="668"/>
                  </a:lnTo>
                  <a:lnTo>
                    <a:pt x="792" y="668"/>
                  </a:lnTo>
                  <a:lnTo>
                    <a:pt x="792" y="670"/>
                  </a:lnTo>
                  <a:lnTo>
                    <a:pt x="794" y="670"/>
                  </a:lnTo>
                  <a:lnTo>
                    <a:pt x="794" y="670"/>
                  </a:lnTo>
                  <a:lnTo>
                    <a:pt x="792" y="672"/>
                  </a:lnTo>
                  <a:lnTo>
                    <a:pt x="790" y="674"/>
                  </a:lnTo>
                  <a:lnTo>
                    <a:pt x="788" y="674"/>
                  </a:lnTo>
                  <a:lnTo>
                    <a:pt x="786" y="676"/>
                  </a:lnTo>
                  <a:lnTo>
                    <a:pt x="786" y="676"/>
                  </a:lnTo>
                  <a:close/>
                  <a:moveTo>
                    <a:pt x="732" y="614"/>
                  </a:moveTo>
                  <a:lnTo>
                    <a:pt x="734" y="616"/>
                  </a:lnTo>
                  <a:lnTo>
                    <a:pt x="736" y="618"/>
                  </a:lnTo>
                  <a:lnTo>
                    <a:pt x="738" y="618"/>
                  </a:lnTo>
                  <a:lnTo>
                    <a:pt x="740" y="618"/>
                  </a:lnTo>
                  <a:lnTo>
                    <a:pt x="740" y="618"/>
                  </a:lnTo>
                  <a:lnTo>
                    <a:pt x="738" y="616"/>
                  </a:lnTo>
                  <a:lnTo>
                    <a:pt x="734" y="614"/>
                  </a:lnTo>
                  <a:lnTo>
                    <a:pt x="732" y="614"/>
                  </a:lnTo>
                  <a:lnTo>
                    <a:pt x="732" y="614"/>
                  </a:lnTo>
                  <a:close/>
                  <a:moveTo>
                    <a:pt x="714" y="598"/>
                  </a:moveTo>
                  <a:lnTo>
                    <a:pt x="714" y="598"/>
                  </a:lnTo>
                  <a:lnTo>
                    <a:pt x="716" y="598"/>
                  </a:lnTo>
                  <a:lnTo>
                    <a:pt x="716" y="600"/>
                  </a:lnTo>
                  <a:lnTo>
                    <a:pt x="718" y="598"/>
                  </a:lnTo>
                  <a:lnTo>
                    <a:pt x="718" y="598"/>
                  </a:lnTo>
                  <a:lnTo>
                    <a:pt x="718" y="598"/>
                  </a:lnTo>
                  <a:lnTo>
                    <a:pt x="718" y="596"/>
                  </a:lnTo>
                  <a:lnTo>
                    <a:pt x="718" y="596"/>
                  </a:lnTo>
                  <a:lnTo>
                    <a:pt x="718" y="594"/>
                  </a:lnTo>
                  <a:lnTo>
                    <a:pt x="718" y="594"/>
                  </a:lnTo>
                  <a:lnTo>
                    <a:pt x="716" y="592"/>
                  </a:lnTo>
                  <a:lnTo>
                    <a:pt x="714" y="592"/>
                  </a:lnTo>
                  <a:lnTo>
                    <a:pt x="714" y="592"/>
                  </a:lnTo>
                  <a:lnTo>
                    <a:pt x="714" y="592"/>
                  </a:lnTo>
                  <a:lnTo>
                    <a:pt x="712" y="592"/>
                  </a:lnTo>
                  <a:lnTo>
                    <a:pt x="712" y="590"/>
                  </a:lnTo>
                  <a:lnTo>
                    <a:pt x="710" y="592"/>
                  </a:lnTo>
                  <a:lnTo>
                    <a:pt x="710" y="592"/>
                  </a:lnTo>
                  <a:lnTo>
                    <a:pt x="710" y="594"/>
                  </a:lnTo>
                  <a:lnTo>
                    <a:pt x="710" y="594"/>
                  </a:lnTo>
                  <a:lnTo>
                    <a:pt x="712" y="594"/>
                  </a:lnTo>
                  <a:lnTo>
                    <a:pt x="712" y="594"/>
                  </a:lnTo>
                  <a:lnTo>
                    <a:pt x="714" y="596"/>
                  </a:lnTo>
                  <a:lnTo>
                    <a:pt x="714" y="598"/>
                  </a:lnTo>
                  <a:close/>
                  <a:moveTo>
                    <a:pt x="700" y="604"/>
                  </a:moveTo>
                  <a:lnTo>
                    <a:pt x="702" y="604"/>
                  </a:lnTo>
                  <a:lnTo>
                    <a:pt x="704" y="602"/>
                  </a:lnTo>
                  <a:lnTo>
                    <a:pt x="704" y="602"/>
                  </a:lnTo>
                  <a:lnTo>
                    <a:pt x="706" y="602"/>
                  </a:lnTo>
                  <a:lnTo>
                    <a:pt x="706" y="600"/>
                  </a:lnTo>
                  <a:lnTo>
                    <a:pt x="706" y="600"/>
                  </a:lnTo>
                  <a:lnTo>
                    <a:pt x="706" y="596"/>
                  </a:lnTo>
                  <a:lnTo>
                    <a:pt x="704" y="596"/>
                  </a:lnTo>
                  <a:lnTo>
                    <a:pt x="702" y="596"/>
                  </a:lnTo>
                  <a:lnTo>
                    <a:pt x="702" y="594"/>
                  </a:lnTo>
                  <a:lnTo>
                    <a:pt x="700" y="594"/>
                  </a:lnTo>
                  <a:lnTo>
                    <a:pt x="698" y="594"/>
                  </a:lnTo>
                  <a:lnTo>
                    <a:pt x="698" y="594"/>
                  </a:lnTo>
                  <a:lnTo>
                    <a:pt x="696" y="594"/>
                  </a:lnTo>
                  <a:lnTo>
                    <a:pt x="696" y="594"/>
                  </a:lnTo>
                  <a:lnTo>
                    <a:pt x="696" y="596"/>
                  </a:lnTo>
                  <a:lnTo>
                    <a:pt x="698" y="598"/>
                  </a:lnTo>
                  <a:lnTo>
                    <a:pt x="698" y="600"/>
                  </a:lnTo>
                  <a:lnTo>
                    <a:pt x="700" y="602"/>
                  </a:lnTo>
                  <a:lnTo>
                    <a:pt x="700" y="604"/>
                  </a:lnTo>
                  <a:lnTo>
                    <a:pt x="700" y="604"/>
                  </a:lnTo>
                  <a:close/>
                  <a:moveTo>
                    <a:pt x="698" y="614"/>
                  </a:moveTo>
                  <a:lnTo>
                    <a:pt x="700" y="614"/>
                  </a:lnTo>
                  <a:lnTo>
                    <a:pt x="696" y="614"/>
                  </a:lnTo>
                  <a:lnTo>
                    <a:pt x="696" y="614"/>
                  </a:lnTo>
                  <a:lnTo>
                    <a:pt x="696" y="614"/>
                  </a:lnTo>
                  <a:lnTo>
                    <a:pt x="698" y="614"/>
                  </a:lnTo>
                  <a:close/>
                  <a:moveTo>
                    <a:pt x="672" y="634"/>
                  </a:moveTo>
                  <a:lnTo>
                    <a:pt x="672" y="634"/>
                  </a:lnTo>
                  <a:lnTo>
                    <a:pt x="672" y="632"/>
                  </a:lnTo>
                  <a:lnTo>
                    <a:pt x="674" y="632"/>
                  </a:lnTo>
                  <a:lnTo>
                    <a:pt x="674" y="630"/>
                  </a:lnTo>
                  <a:lnTo>
                    <a:pt x="674" y="630"/>
                  </a:lnTo>
                  <a:lnTo>
                    <a:pt x="674" y="628"/>
                  </a:lnTo>
                  <a:lnTo>
                    <a:pt x="674" y="628"/>
                  </a:lnTo>
                  <a:lnTo>
                    <a:pt x="676" y="626"/>
                  </a:lnTo>
                  <a:lnTo>
                    <a:pt x="678" y="624"/>
                  </a:lnTo>
                  <a:lnTo>
                    <a:pt x="678" y="624"/>
                  </a:lnTo>
                  <a:lnTo>
                    <a:pt x="680" y="624"/>
                  </a:lnTo>
                  <a:lnTo>
                    <a:pt x="680" y="622"/>
                  </a:lnTo>
                  <a:lnTo>
                    <a:pt x="678" y="620"/>
                  </a:lnTo>
                  <a:lnTo>
                    <a:pt x="680" y="620"/>
                  </a:lnTo>
                  <a:lnTo>
                    <a:pt x="682" y="618"/>
                  </a:lnTo>
                  <a:lnTo>
                    <a:pt x="680" y="616"/>
                  </a:lnTo>
                  <a:lnTo>
                    <a:pt x="680" y="616"/>
                  </a:lnTo>
                  <a:lnTo>
                    <a:pt x="680" y="614"/>
                  </a:lnTo>
                  <a:lnTo>
                    <a:pt x="678" y="614"/>
                  </a:lnTo>
                  <a:lnTo>
                    <a:pt x="678" y="614"/>
                  </a:lnTo>
                  <a:lnTo>
                    <a:pt x="676" y="614"/>
                  </a:lnTo>
                  <a:lnTo>
                    <a:pt x="676" y="614"/>
                  </a:lnTo>
                  <a:lnTo>
                    <a:pt x="674" y="614"/>
                  </a:lnTo>
                  <a:lnTo>
                    <a:pt x="672" y="616"/>
                  </a:lnTo>
                  <a:lnTo>
                    <a:pt x="672" y="618"/>
                  </a:lnTo>
                  <a:lnTo>
                    <a:pt x="670" y="618"/>
                  </a:lnTo>
                  <a:lnTo>
                    <a:pt x="670" y="620"/>
                  </a:lnTo>
                  <a:lnTo>
                    <a:pt x="670" y="622"/>
                  </a:lnTo>
                  <a:lnTo>
                    <a:pt x="668" y="624"/>
                  </a:lnTo>
                  <a:lnTo>
                    <a:pt x="668" y="624"/>
                  </a:lnTo>
                  <a:lnTo>
                    <a:pt x="668" y="628"/>
                  </a:lnTo>
                  <a:lnTo>
                    <a:pt x="668" y="628"/>
                  </a:lnTo>
                  <a:lnTo>
                    <a:pt x="668" y="630"/>
                  </a:lnTo>
                  <a:lnTo>
                    <a:pt x="670" y="630"/>
                  </a:lnTo>
                  <a:lnTo>
                    <a:pt x="670" y="632"/>
                  </a:lnTo>
                  <a:lnTo>
                    <a:pt x="670" y="632"/>
                  </a:lnTo>
                  <a:lnTo>
                    <a:pt x="672" y="634"/>
                  </a:lnTo>
                  <a:close/>
                  <a:moveTo>
                    <a:pt x="646" y="736"/>
                  </a:moveTo>
                  <a:lnTo>
                    <a:pt x="648" y="738"/>
                  </a:lnTo>
                  <a:lnTo>
                    <a:pt x="648" y="738"/>
                  </a:lnTo>
                  <a:lnTo>
                    <a:pt x="648" y="736"/>
                  </a:lnTo>
                  <a:lnTo>
                    <a:pt x="646" y="736"/>
                  </a:lnTo>
                  <a:close/>
                  <a:moveTo>
                    <a:pt x="648" y="746"/>
                  </a:moveTo>
                  <a:lnTo>
                    <a:pt x="650" y="746"/>
                  </a:lnTo>
                  <a:lnTo>
                    <a:pt x="650" y="742"/>
                  </a:lnTo>
                  <a:lnTo>
                    <a:pt x="652" y="742"/>
                  </a:lnTo>
                  <a:lnTo>
                    <a:pt x="650" y="746"/>
                  </a:lnTo>
                  <a:lnTo>
                    <a:pt x="650" y="746"/>
                  </a:lnTo>
                  <a:lnTo>
                    <a:pt x="648" y="746"/>
                  </a:lnTo>
                  <a:lnTo>
                    <a:pt x="648" y="746"/>
                  </a:lnTo>
                  <a:close/>
                  <a:moveTo>
                    <a:pt x="634" y="744"/>
                  </a:moveTo>
                  <a:lnTo>
                    <a:pt x="636" y="742"/>
                  </a:lnTo>
                  <a:lnTo>
                    <a:pt x="636" y="740"/>
                  </a:lnTo>
                  <a:lnTo>
                    <a:pt x="638" y="740"/>
                  </a:lnTo>
                  <a:lnTo>
                    <a:pt x="638" y="740"/>
                  </a:lnTo>
                  <a:lnTo>
                    <a:pt x="640" y="740"/>
                  </a:lnTo>
                  <a:lnTo>
                    <a:pt x="642" y="738"/>
                  </a:lnTo>
                  <a:lnTo>
                    <a:pt x="640" y="742"/>
                  </a:lnTo>
                  <a:lnTo>
                    <a:pt x="636" y="744"/>
                  </a:lnTo>
                  <a:lnTo>
                    <a:pt x="634" y="744"/>
                  </a:lnTo>
                  <a:lnTo>
                    <a:pt x="634" y="744"/>
                  </a:lnTo>
                  <a:close/>
                  <a:moveTo>
                    <a:pt x="644" y="748"/>
                  </a:moveTo>
                  <a:lnTo>
                    <a:pt x="646" y="744"/>
                  </a:lnTo>
                  <a:lnTo>
                    <a:pt x="648" y="742"/>
                  </a:lnTo>
                  <a:lnTo>
                    <a:pt x="648" y="742"/>
                  </a:lnTo>
                  <a:lnTo>
                    <a:pt x="648" y="744"/>
                  </a:lnTo>
                  <a:lnTo>
                    <a:pt x="644" y="748"/>
                  </a:lnTo>
                  <a:lnTo>
                    <a:pt x="644" y="750"/>
                  </a:lnTo>
                  <a:lnTo>
                    <a:pt x="646" y="748"/>
                  </a:lnTo>
                  <a:lnTo>
                    <a:pt x="648" y="746"/>
                  </a:lnTo>
                  <a:lnTo>
                    <a:pt x="650" y="744"/>
                  </a:lnTo>
                  <a:lnTo>
                    <a:pt x="650" y="742"/>
                  </a:lnTo>
                  <a:lnTo>
                    <a:pt x="648" y="740"/>
                  </a:lnTo>
                  <a:lnTo>
                    <a:pt x="648" y="740"/>
                  </a:lnTo>
                  <a:lnTo>
                    <a:pt x="648" y="740"/>
                  </a:lnTo>
                  <a:lnTo>
                    <a:pt x="646" y="738"/>
                  </a:lnTo>
                  <a:lnTo>
                    <a:pt x="646" y="740"/>
                  </a:lnTo>
                  <a:lnTo>
                    <a:pt x="644" y="742"/>
                  </a:lnTo>
                  <a:lnTo>
                    <a:pt x="642" y="744"/>
                  </a:lnTo>
                  <a:lnTo>
                    <a:pt x="640" y="746"/>
                  </a:lnTo>
                  <a:lnTo>
                    <a:pt x="642" y="744"/>
                  </a:lnTo>
                  <a:lnTo>
                    <a:pt x="642" y="742"/>
                  </a:lnTo>
                  <a:lnTo>
                    <a:pt x="644" y="740"/>
                  </a:lnTo>
                  <a:lnTo>
                    <a:pt x="642" y="740"/>
                  </a:lnTo>
                  <a:lnTo>
                    <a:pt x="642" y="740"/>
                  </a:lnTo>
                  <a:lnTo>
                    <a:pt x="640" y="744"/>
                  </a:lnTo>
                  <a:lnTo>
                    <a:pt x="638" y="746"/>
                  </a:lnTo>
                  <a:lnTo>
                    <a:pt x="636" y="746"/>
                  </a:lnTo>
                  <a:lnTo>
                    <a:pt x="636" y="750"/>
                  </a:lnTo>
                  <a:lnTo>
                    <a:pt x="636" y="752"/>
                  </a:lnTo>
                  <a:lnTo>
                    <a:pt x="636" y="750"/>
                  </a:lnTo>
                  <a:lnTo>
                    <a:pt x="640" y="748"/>
                  </a:lnTo>
                  <a:lnTo>
                    <a:pt x="640" y="746"/>
                  </a:lnTo>
                  <a:lnTo>
                    <a:pt x="640" y="748"/>
                  </a:lnTo>
                  <a:lnTo>
                    <a:pt x="638" y="752"/>
                  </a:lnTo>
                  <a:lnTo>
                    <a:pt x="640" y="752"/>
                  </a:lnTo>
                  <a:lnTo>
                    <a:pt x="640" y="750"/>
                  </a:lnTo>
                  <a:lnTo>
                    <a:pt x="642" y="750"/>
                  </a:lnTo>
                  <a:lnTo>
                    <a:pt x="644" y="748"/>
                  </a:lnTo>
                  <a:lnTo>
                    <a:pt x="644" y="748"/>
                  </a:lnTo>
                  <a:close/>
                  <a:moveTo>
                    <a:pt x="642" y="748"/>
                  </a:moveTo>
                  <a:lnTo>
                    <a:pt x="642" y="746"/>
                  </a:lnTo>
                  <a:lnTo>
                    <a:pt x="646" y="744"/>
                  </a:lnTo>
                  <a:lnTo>
                    <a:pt x="644" y="746"/>
                  </a:lnTo>
                  <a:lnTo>
                    <a:pt x="642" y="748"/>
                  </a:lnTo>
                  <a:lnTo>
                    <a:pt x="642" y="748"/>
                  </a:lnTo>
                  <a:close/>
                  <a:moveTo>
                    <a:pt x="808" y="916"/>
                  </a:moveTo>
                  <a:lnTo>
                    <a:pt x="806" y="916"/>
                  </a:lnTo>
                  <a:lnTo>
                    <a:pt x="806" y="916"/>
                  </a:lnTo>
                  <a:lnTo>
                    <a:pt x="806" y="916"/>
                  </a:lnTo>
                  <a:lnTo>
                    <a:pt x="808" y="914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06" y="914"/>
                  </a:lnTo>
                  <a:lnTo>
                    <a:pt x="806" y="916"/>
                  </a:lnTo>
                  <a:lnTo>
                    <a:pt x="806" y="916"/>
                  </a:lnTo>
                  <a:lnTo>
                    <a:pt x="806" y="918"/>
                  </a:lnTo>
                  <a:lnTo>
                    <a:pt x="808" y="916"/>
                  </a:lnTo>
                  <a:close/>
                  <a:moveTo>
                    <a:pt x="868" y="928"/>
                  </a:moveTo>
                  <a:lnTo>
                    <a:pt x="868" y="926"/>
                  </a:lnTo>
                  <a:lnTo>
                    <a:pt x="868" y="924"/>
                  </a:lnTo>
                  <a:lnTo>
                    <a:pt x="868" y="922"/>
                  </a:lnTo>
                  <a:lnTo>
                    <a:pt x="866" y="920"/>
                  </a:lnTo>
                  <a:lnTo>
                    <a:pt x="868" y="920"/>
                  </a:lnTo>
                  <a:lnTo>
                    <a:pt x="868" y="920"/>
                  </a:lnTo>
                  <a:lnTo>
                    <a:pt x="868" y="920"/>
                  </a:lnTo>
                  <a:lnTo>
                    <a:pt x="870" y="920"/>
                  </a:lnTo>
                  <a:lnTo>
                    <a:pt x="870" y="922"/>
                  </a:lnTo>
                  <a:lnTo>
                    <a:pt x="868" y="924"/>
                  </a:lnTo>
                  <a:lnTo>
                    <a:pt x="868" y="924"/>
                  </a:lnTo>
                  <a:lnTo>
                    <a:pt x="868" y="926"/>
                  </a:lnTo>
                  <a:lnTo>
                    <a:pt x="870" y="926"/>
                  </a:lnTo>
                  <a:lnTo>
                    <a:pt x="868" y="928"/>
                  </a:lnTo>
                  <a:lnTo>
                    <a:pt x="868" y="928"/>
                  </a:lnTo>
                  <a:close/>
                  <a:moveTo>
                    <a:pt x="870" y="928"/>
                  </a:moveTo>
                  <a:lnTo>
                    <a:pt x="870" y="928"/>
                  </a:lnTo>
                  <a:lnTo>
                    <a:pt x="872" y="926"/>
                  </a:lnTo>
                  <a:lnTo>
                    <a:pt x="872" y="928"/>
                  </a:lnTo>
                  <a:lnTo>
                    <a:pt x="870" y="930"/>
                  </a:lnTo>
                  <a:lnTo>
                    <a:pt x="870" y="928"/>
                  </a:lnTo>
                  <a:close/>
                  <a:moveTo>
                    <a:pt x="894" y="842"/>
                  </a:moveTo>
                  <a:lnTo>
                    <a:pt x="894" y="840"/>
                  </a:lnTo>
                  <a:lnTo>
                    <a:pt x="896" y="838"/>
                  </a:lnTo>
                  <a:lnTo>
                    <a:pt x="896" y="840"/>
                  </a:lnTo>
                  <a:lnTo>
                    <a:pt x="896" y="842"/>
                  </a:lnTo>
                  <a:lnTo>
                    <a:pt x="894" y="844"/>
                  </a:lnTo>
                  <a:lnTo>
                    <a:pt x="894" y="842"/>
                  </a:lnTo>
                  <a:lnTo>
                    <a:pt x="894" y="842"/>
                  </a:lnTo>
                  <a:close/>
                  <a:moveTo>
                    <a:pt x="886" y="860"/>
                  </a:moveTo>
                  <a:lnTo>
                    <a:pt x="886" y="862"/>
                  </a:lnTo>
                  <a:lnTo>
                    <a:pt x="888" y="862"/>
                  </a:lnTo>
                  <a:lnTo>
                    <a:pt x="888" y="862"/>
                  </a:lnTo>
                  <a:lnTo>
                    <a:pt x="888" y="862"/>
                  </a:lnTo>
                  <a:lnTo>
                    <a:pt x="888" y="860"/>
                  </a:lnTo>
                  <a:lnTo>
                    <a:pt x="888" y="860"/>
                  </a:lnTo>
                  <a:lnTo>
                    <a:pt x="886" y="860"/>
                  </a:lnTo>
                  <a:close/>
                  <a:moveTo>
                    <a:pt x="900" y="882"/>
                  </a:move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2" y="878"/>
                  </a:lnTo>
                  <a:lnTo>
                    <a:pt x="902" y="880"/>
                  </a:lnTo>
                  <a:lnTo>
                    <a:pt x="900" y="882"/>
                  </a:lnTo>
                  <a:lnTo>
                    <a:pt x="900" y="882"/>
                  </a:lnTo>
                  <a:lnTo>
                    <a:pt x="900" y="882"/>
                  </a:lnTo>
                  <a:lnTo>
                    <a:pt x="900" y="882"/>
                  </a:lnTo>
                  <a:close/>
                  <a:moveTo>
                    <a:pt x="894" y="880"/>
                  </a:moveTo>
                  <a:lnTo>
                    <a:pt x="894" y="880"/>
                  </a:lnTo>
                  <a:lnTo>
                    <a:pt x="896" y="880"/>
                  </a:lnTo>
                  <a:lnTo>
                    <a:pt x="896" y="880"/>
                  </a:lnTo>
                  <a:lnTo>
                    <a:pt x="896" y="878"/>
                  </a:lnTo>
                  <a:lnTo>
                    <a:pt x="896" y="878"/>
                  </a:lnTo>
                  <a:lnTo>
                    <a:pt x="896" y="880"/>
                  </a:lnTo>
                  <a:lnTo>
                    <a:pt x="896" y="882"/>
                  </a:lnTo>
                  <a:lnTo>
                    <a:pt x="894" y="882"/>
                  </a:lnTo>
                  <a:lnTo>
                    <a:pt x="892" y="882"/>
                  </a:lnTo>
                  <a:lnTo>
                    <a:pt x="892" y="882"/>
                  </a:lnTo>
                  <a:lnTo>
                    <a:pt x="894" y="880"/>
                  </a:lnTo>
                  <a:close/>
                  <a:moveTo>
                    <a:pt x="874" y="912"/>
                  </a:moveTo>
                  <a:lnTo>
                    <a:pt x="874" y="912"/>
                  </a:lnTo>
                  <a:lnTo>
                    <a:pt x="874" y="912"/>
                  </a:lnTo>
                  <a:lnTo>
                    <a:pt x="874" y="912"/>
                  </a:lnTo>
                  <a:lnTo>
                    <a:pt x="874" y="912"/>
                  </a:lnTo>
                  <a:close/>
                  <a:moveTo>
                    <a:pt x="900" y="906"/>
                  </a:moveTo>
                  <a:lnTo>
                    <a:pt x="900" y="906"/>
                  </a:lnTo>
                  <a:lnTo>
                    <a:pt x="900" y="906"/>
                  </a:lnTo>
                  <a:lnTo>
                    <a:pt x="902" y="906"/>
                  </a:lnTo>
                  <a:lnTo>
                    <a:pt x="904" y="906"/>
                  </a:lnTo>
                  <a:lnTo>
                    <a:pt x="900" y="906"/>
                  </a:lnTo>
                  <a:lnTo>
                    <a:pt x="900" y="906"/>
                  </a:lnTo>
                  <a:close/>
                  <a:moveTo>
                    <a:pt x="872" y="858"/>
                  </a:moveTo>
                  <a:lnTo>
                    <a:pt x="872" y="860"/>
                  </a:lnTo>
                  <a:lnTo>
                    <a:pt x="868" y="862"/>
                  </a:lnTo>
                  <a:lnTo>
                    <a:pt x="868" y="862"/>
                  </a:lnTo>
                  <a:lnTo>
                    <a:pt x="868" y="862"/>
                  </a:lnTo>
                  <a:lnTo>
                    <a:pt x="868" y="864"/>
                  </a:lnTo>
                  <a:lnTo>
                    <a:pt x="866" y="864"/>
                  </a:lnTo>
                  <a:lnTo>
                    <a:pt x="866" y="864"/>
                  </a:lnTo>
                  <a:lnTo>
                    <a:pt x="868" y="866"/>
                  </a:lnTo>
                  <a:lnTo>
                    <a:pt x="866" y="866"/>
                  </a:lnTo>
                  <a:lnTo>
                    <a:pt x="864" y="866"/>
                  </a:lnTo>
                  <a:lnTo>
                    <a:pt x="864" y="868"/>
                  </a:lnTo>
                  <a:lnTo>
                    <a:pt x="864" y="868"/>
                  </a:lnTo>
                  <a:lnTo>
                    <a:pt x="864" y="868"/>
                  </a:lnTo>
                  <a:lnTo>
                    <a:pt x="864" y="870"/>
                  </a:lnTo>
                  <a:lnTo>
                    <a:pt x="864" y="870"/>
                  </a:lnTo>
                  <a:lnTo>
                    <a:pt x="862" y="870"/>
                  </a:lnTo>
                  <a:lnTo>
                    <a:pt x="860" y="872"/>
                  </a:lnTo>
                  <a:lnTo>
                    <a:pt x="860" y="874"/>
                  </a:lnTo>
                  <a:lnTo>
                    <a:pt x="858" y="878"/>
                  </a:lnTo>
                  <a:lnTo>
                    <a:pt x="858" y="878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4" y="882"/>
                  </a:lnTo>
                  <a:lnTo>
                    <a:pt x="854" y="884"/>
                  </a:lnTo>
                  <a:lnTo>
                    <a:pt x="854" y="884"/>
                  </a:lnTo>
                  <a:lnTo>
                    <a:pt x="856" y="884"/>
                  </a:lnTo>
                  <a:lnTo>
                    <a:pt x="856" y="886"/>
                  </a:lnTo>
                  <a:lnTo>
                    <a:pt x="856" y="886"/>
                  </a:lnTo>
                  <a:lnTo>
                    <a:pt x="856" y="886"/>
                  </a:lnTo>
                  <a:lnTo>
                    <a:pt x="854" y="888"/>
                  </a:lnTo>
                  <a:lnTo>
                    <a:pt x="852" y="888"/>
                  </a:lnTo>
                  <a:lnTo>
                    <a:pt x="850" y="888"/>
                  </a:lnTo>
                  <a:lnTo>
                    <a:pt x="850" y="890"/>
                  </a:lnTo>
                  <a:lnTo>
                    <a:pt x="850" y="890"/>
                  </a:lnTo>
                  <a:lnTo>
                    <a:pt x="848" y="892"/>
                  </a:lnTo>
                  <a:lnTo>
                    <a:pt x="846" y="894"/>
                  </a:lnTo>
                  <a:lnTo>
                    <a:pt x="846" y="894"/>
                  </a:lnTo>
                  <a:lnTo>
                    <a:pt x="846" y="892"/>
                  </a:lnTo>
                  <a:lnTo>
                    <a:pt x="844" y="894"/>
                  </a:lnTo>
                  <a:lnTo>
                    <a:pt x="844" y="892"/>
                  </a:lnTo>
                  <a:lnTo>
                    <a:pt x="844" y="892"/>
                  </a:lnTo>
                  <a:lnTo>
                    <a:pt x="846" y="892"/>
                  </a:lnTo>
                  <a:lnTo>
                    <a:pt x="846" y="890"/>
                  </a:lnTo>
                  <a:lnTo>
                    <a:pt x="846" y="890"/>
                  </a:lnTo>
                  <a:lnTo>
                    <a:pt x="844" y="892"/>
                  </a:lnTo>
                  <a:lnTo>
                    <a:pt x="840" y="894"/>
                  </a:lnTo>
                  <a:lnTo>
                    <a:pt x="840" y="896"/>
                  </a:lnTo>
                  <a:lnTo>
                    <a:pt x="840" y="896"/>
                  </a:lnTo>
                  <a:lnTo>
                    <a:pt x="842" y="896"/>
                  </a:lnTo>
                  <a:lnTo>
                    <a:pt x="846" y="896"/>
                  </a:lnTo>
                  <a:lnTo>
                    <a:pt x="848" y="896"/>
                  </a:lnTo>
                  <a:lnTo>
                    <a:pt x="846" y="898"/>
                  </a:lnTo>
                  <a:lnTo>
                    <a:pt x="844" y="900"/>
                  </a:lnTo>
                  <a:lnTo>
                    <a:pt x="844" y="902"/>
                  </a:lnTo>
                  <a:lnTo>
                    <a:pt x="840" y="904"/>
                  </a:lnTo>
                  <a:lnTo>
                    <a:pt x="838" y="906"/>
                  </a:lnTo>
                  <a:lnTo>
                    <a:pt x="836" y="906"/>
                  </a:lnTo>
                  <a:lnTo>
                    <a:pt x="836" y="906"/>
                  </a:lnTo>
                  <a:lnTo>
                    <a:pt x="836" y="908"/>
                  </a:lnTo>
                  <a:lnTo>
                    <a:pt x="836" y="910"/>
                  </a:lnTo>
                  <a:lnTo>
                    <a:pt x="836" y="912"/>
                  </a:lnTo>
                  <a:lnTo>
                    <a:pt x="838" y="912"/>
                  </a:lnTo>
                  <a:lnTo>
                    <a:pt x="840" y="912"/>
                  </a:lnTo>
                  <a:lnTo>
                    <a:pt x="844" y="912"/>
                  </a:lnTo>
                  <a:lnTo>
                    <a:pt x="844" y="910"/>
                  </a:lnTo>
                  <a:lnTo>
                    <a:pt x="846" y="910"/>
                  </a:lnTo>
                  <a:lnTo>
                    <a:pt x="848" y="908"/>
                  </a:lnTo>
                  <a:lnTo>
                    <a:pt x="848" y="908"/>
                  </a:lnTo>
                  <a:lnTo>
                    <a:pt x="850" y="908"/>
                  </a:lnTo>
                  <a:lnTo>
                    <a:pt x="848" y="910"/>
                  </a:lnTo>
                  <a:lnTo>
                    <a:pt x="850" y="910"/>
                  </a:lnTo>
                  <a:lnTo>
                    <a:pt x="852" y="910"/>
                  </a:lnTo>
                  <a:lnTo>
                    <a:pt x="852" y="912"/>
                  </a:lnTo>
                  <a:lnTo>
                    <a:pt x="856" y="912"/>
                  </a:lnTo>
                  <a:lnTo>
                    <a:pt x="858" y="910"/>
                  </a:lnTo>
                  <a:lnTo>
                    <a:pt x="858" y="912"/>
                  </a:lnTo>
                  <a:lnTo>
                    <a:pt x="860" y="912"/>
                  </a:lnTo>
                  <a:lnTo>
                    <a:pt x="862" y="914"/>
                  </a:lnTo>
                  <a:lnTo>
                    <a:pt x="862" y="912"/>
                  </a:lnTo>
                  <a:lnTo>
                    <a:pt x="864" y="914"/>
                  </a:lnTo>
                  <a:lnTo>
                    <a:pt x="864" y="914"/>
                  </a:lnTo>
                  <a:lnTo>
                    <a:pt x="866" y="912"/>
                  </a:lnTo>
                  <a:lnTo>
                    <a:pt x="866" y="912"/>
                  </a:lnTo>
                  <a:lnTo>
                    <a:pt x="868" y="912"/>
                  </a:lnTo>
                  <a:lnTo>
                    <a:pt x="868" y="912"/>
                  </a:lnTo>
                  <a:lnTo>
                    <a:pt x="868" y="912"/>
                  </a:lnTo>
                  <a:lnTo>
                    <a:pt x="870" y="912"/>
                  </a:lnTo>
                  <a:lnTo>
                    <a:pt x="872" y="912"/>
                  </a:lnTo>
                  <a:lnTo>
                    <a:pt x="872" y="912"/>
                  </a:lnTo>
                  <a:lnTo>
                    <a:pt x="872" y="912"/>
                  </a:lnTo>
                  <a:lnTo>
                    <a:pt x="872" y="910"/>
                  </a:lnTo>
                  <a:lnTo>
                    <a:pt x="872" y="908"/>
                  </a:lnTo>
                  <a:lnTo>
                    <a:pt x="872" y="908"/>
                  </a:lnTo>
                  <a:lnTo>
                    <a:pt x="874" y="908"/>
                  </a:lnTo>
                  <a:lnTo>
                    <a:pt x="874" y="906"/>
                  </a:lnTo>
                  <a:lnTo>
                    <a:pt x="874" y="908"/>
                  </a:lnTo>
                  <a:lnTo>
                    <a:pt x="874" y="910"/>
                  </a:lnTo>
                  <a:lnTo>
                    <a:pt x="874" y="910"/>
                  </a:lnTo>
                  <a:lnTo>
                    <a:pt x="874" y="910"/>
                  </a:lnTo>
                  <a:lnTo>
                    <a:pt x="876" y="908"/>
                  </a:lnTo>
                  <a:lnTo>
                    <a:pt x="876" y="908"/>
                  </a:lnTo>
                  <a:lnTo>
                    <a:pt x="876" y="910"/>
                  </a:lnTo>
                  <a:lnTo>
                    <a:pt x="876" y="910"/>
                  </a:lnTo>
                  <a:lnTo>
                    <a:pt x="876" y="912"/>
                  </a:lnTo>
                  <a:lnTo>
                    <a:pt x="878" y="912"/>
                  </a:lnTo>
                  <a:lnTo>
                    <a:pt x="878" y="912"/>
                  </a:lnTo>
                  <a:lnTo>
                    <a:pt x="878" y="912"/>
                  </a:lnTo>
                  <a:lnTo>
                    <a:pt x="876" y="914"/>
                  </a:lnTo>
                  <a:lnTo>
                    <a:pt x="872" y="914"/>
                  </a:lnTo>
                  <a:lnTo>
                    <a:pt x="874" y="914"/>
                  </a:lnTo>
                  <a:lnTo>
                    <a:pt x="874" y="914"/>
                  </a:lnTo>
                  <a:lnTo>
                    <a:pt x="876" y="914"/>
                  </a:lnTo>
                  <a:lnTo>
                    <a:pt x="876" y="914"/>
                  </a:lnTo>
                  <a:lnTo>
                    <a:pt x="878" y="914"/>
                  </a:lnTo>
                  <a:lnTo>
                    <a:pt x="878" y="916"/>
                  </a:lnTo>
                  <a:lnTo>
                    <a:pt x="878" y="914"/>
                  </a:lnTo>
                  <a:lnTo>
                    <a:pt x="880" y="914"/>
                  </a:lnTo>
                  <a:lnTo>
                    <a:pt x="880" y="914"/>
                  </a:lnTo>
                  <a:lnTo>
                    <a:pt x="880" y="912"/>
                  </a:lnTo>
                  <a:lnTo>
                    <a:pt x="882" y="912"/>
                  </a:lnTo>
                  <a:lnTo>
                    <a:pt x="884" y="912"/>
                  </a:lnTo>
                  <a:lnTo>
                    <a:pt x="884" y="914"/>
                  </a:lnTo>
                  <a:lnTo>
                    <a:pt x="886" y="914"/>
                  </a:lnTo>
                  <a:lnTo>
                    <a:pt x="888" y="912"/>
                  </a:lnTo>
                  <a:lnTo>
                    <a:pt x="888" y="912"/>
                  </a:lnTo>
                  <a:lnTo>
                    <a:pt x="888" y="914"/>
                  </a:lnTo>
                  <a:lnTo>
                    <a:pt x="888" y="914"/>
                  </a:lnTo>
                  <a:lnTo>
                    <a:pt x="886" y="916"/>
                  </a:lnTo>
                  <a:lnTo>
                    <a:pt x="884" y="916"/>
                  </a:lnTo>
                  <a:lnTo>
                    <a:pt x="882" y="916"/>
                  </a:lnTo>
                  <a:lnTo>
                    <a:pt x="882" y="918"/>
                  </a:lnTo>
                  <a:lnTo>
                    <a:pt x="882" y="918"/>
                  </a:lnTo>
                  <a:lnTo>
                    <a:pt x="880" y="920"/>
                  </a:lnTo>
                  <a:lnTo>
                    <a:pt x="880" y="920"/>
                  </a:lnTo>
                  <a:lnTo>
                    <a:pt x="878" y="920"/>
                  </a:lnTo>
                  <a:lnTo>
                    <a:pt x="878" y="920"/>
                  </a:lnTo>
                  <a:lnTo>
                    <a:pt x="878" y="920"/>
                  </a:lnTo>
                  <a:lnTo>
                    <a:pt x="876" y="922"/>
                  </a:lnTo>
                  <a:lnTo>
                    <a:pt x="874" y="922"/>
                  </a:lnTo>
                  <a:lnTo>
                    <a:pt x="872" y="924"/>
                  </a:lnTo>
                  <a:lnTo>
                    <a:pt x="874" y="924"/>
                  </a:lnTo>
                  <a:lnTo>
                    <a:pt x="874" y="926"/>
                  </a:lnTo>
                  <a:lnTo>
                    <a:pt x="876" y="926"/>
                  </a:lnTo>
                  <a:lnTo>
                    <a:pt x="876" y="924"/>
                  </a:lnTo>
                  <a:lnTo>
                    <a:pt x="878" y="924"/>
                  </a:lnTo>
                  <a:lnTo>
                    <a:pt x="878" y="924"/>
                  </a:lnTo>
                  <a:lnTo>
                    <a:pt x="878" y="924"/>
                  </a:lnTo>
                  <a:lnTo>
                    <a:pt x="878" y="926"/>
                  </a:lnTo>
                  <a:lnTo>
                    <a:pt x="880" y="924"/>
                  </a:lnTo>
                  <a:lnTo>
                    <a:pt x="882" y="924"/>
                  </a:lnTo>
                  <a:lnTo>
                    <a:pt x="882" y="922"/>
                  </a:lnTo>
                  <a:lnTo>
                    <a:pt x="882" y="922"/>
                  </a:lnTo>
                  <a:lnTo>
                    <a:pt x="884" y="920"/>
                  </a:lnTo>
                  <a:lnTo>
                    <a:pt x="884" y="920"/>
                  </a:lnTo>
                  <a:lnTo>
                    <a:pt x="884" y="920"/>
                  </a:lnTo>
                  <a:lnTo>
                    <a:pt x="886" y="916"/>
                  </a:lnTo>
                  <a:lnTo>
                    <a:pt x="888" y="916"/>
                  </a:lnTo>
                  <a:lnTo>
                    <a:pt x="888" y="916"/>
                  </a:lnTo>
                  <a:lnTo>
                    <a:pt x="890" y="916"/>
                  </a:lnTo>
                  <a:lnTo>
                    <a:pt x="888" y="918"/>
                  </a:lnTo>
                  <a:lnTo>
                    <a:pt x="890" y="918"/>
                  </a:lnTo>
                  <a:lnTo>
                    <a:pt x="892" y="916"/>
                  </a:lnTo>
                  <a:lnTo>
                    <a:pt x="892" y="914"/>
                  </a:lnTo>
                  <a:lnTo>
                    <a:pt x="894" y="912"/>
                  </a:lnTo>
                  <a:lnTo>
                    <a:pt x="892" y="910"/>
                  </a:lnTo>
                  <a:lnTo>
                    <a:pt x="894" y="908"/>
                  </a:lnTo>
                  <a:lnTo>
                    <a:pt x="894" y="908"/>
                  </a:lnTo>
                  <a:lnTo>
                    <a:pt x="896" y="910"/>
                  </a:lnTo>
                  <a:lnTo>
                    <a:pt x="896" y="910"/>
                  </a:lnTo>
                  <a:lnTo>
                    <a:pt x="898" y="910"/>
                  </a:lnTo>
                  <a:lnTo>
                    <a:pt x="898" y="914"/>
                  </a:lnTo>
                  <a:lnTo>
                    <a:pt x="898" y="914"/>
                  </a:lnTo>
                  <a:lnTo>
                    <a:pt x="896" y="916"/>
                  </a:lnTo>
                  <a:lnTo>
                    <a:pt x="898" y="918"/>
                  </a:lnTo>
                  <a:lnTo>
                    <a:pt x="896" y="918"/>
                  </a:lnTo>
                  <a:lnTo>
                    <a:pt x="894" y="920"/>
                  </a:lnTo>
                  <a:lnTo>
                    <a:pt x="894" y="924"/>
                  </a:lnTo>
                  <a:lnTo>
                    <a:pt x="894" y="926"/>
                  </a:lnTo>
                  <a:lnTo>
                    <a:pt x="892" y="926"/>
                  </a:lnTo>
                  <a:lnTo>
                    <a:pt x="892" y="926"/>
                  </a:lnTo>
                  <a:lnTo>
                    <a:pt x="894" y="928"/>
                  </a:lnTo>
                  <a:lnTo>
                    <a:pt x="896" y="926"/>
                  </a:lnTo>
                  <a:lnTo>
                    <a:pt x="898" y="924"/>
                  </a:lnTo>
                  <a:lnTo>
                    <a:pt x="898" y="924"/>
                  </a:lnTo>
                  <a:lnTo>
                    <a:pt x="900" y="920"/>
                  </a:lnTo>
                  <a:lnTo>
                    <a:pt x="900" y="920"/>
                  </a:lnTo>
                  <a:lnTo>
                    <a:pt x="902" y="920"/>
                  </a:lnTo>
                  <a:lnTo>
                    <a:pt x="904" y="920"/>
                  </a:lnTo>
                  <a:lnTo>
                    <a:pt x="904" y="922"/>
                  </a:lnTo>
                  <a:lnTo>
                    <a:pt x="902" y="922"/>
                  </a:lnTo>
                  <a:lnTo>
                    <a:pt x="900" y="924"/>
                  </a:lnTo>
                  <a:lnTo>
                    <a:pt x="900" y="926"/>
                  </a:lnTo>
                  <a:lnTo>
                    <a:pt x="900" y="926"/>
                  </a:lnTo>
                  <a:lnTo>
                    <a:pt x="900" y="928"/>
                  </a:lnTo>
                  <a:lnTo>
                    <a:pt x="900" y="930"/>
                  </a:lnTo>
                  <a:lnTo>
                    <a:pt x="900" y="932"/>
                  </a:lnTo>
                  <a:lnTo>
                    <a:pt x="902" y="930"/>
                  </a:lnTo>
                  <a:lnTo>
                    <a:pt x="902" y="928"/>
                  </a:lnTo>
                  <a:lnTo>
                    <a:pt x="902" y="928"/>
                  </a:lnTo>
                  <a:lnTo>
                    <a:pt x="904" y="928"/>
                  </a:lnTo>
                  <a:lnTo>
                    <a:pt x="904" y="930"/>
                  </a:lnTo>
                  <a:lnTo>
                    <a:pt x="906" y="930"/>
                  </a:lnTo>
                  <a:lnTo>
                    <a:pt x="908" y="930"/>
                  </a:lnTo>
                  <a:lnTo>
                    <a:pt x="908" y="928"/>
                  </a:lnTo>
                  <a:lnTo>
                    <a:pt x="908" y="928"/>
                  </a:lnTo>
                  <a:lnTo>
                    <a:pt x="908" y="926"/>
                  </a:lnTo>
                  <a:lnTo>
                    <a:pt x="908" y="926"/>
                  </a:lnTo>
                  <a:lnTo>
                    <a:pt x="908" y="926"/>
                  </a:lnTo>
                  <a:lnTo>
                    <a:pt x="910" y="924"/>
                  </a:lnTo>
                  <a:lnTo>
                    <a:pt x="908" y="922"/>
                  </a:lnTo>
                  <a:lnTo>
                    <a:pt x="910" y="920"/>
                  </a:lnTo>
                  <a:lnTo>
                    <a:pt x="912" y="918"/>
                  </a:lnTo>
                  <a:lnTo>
                    <a:pt x="912" y="916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0" y="914"/>
                  </a:lnTo>
                  <a:lnTo>
                    <a:pt x="908" y="914"/>
                  </a:lnTo>
                  <a:lnTo>
                    <a:pt x="908" y="916"/>
                  </a:lnTo>
                  <a:lnTo>
                    <a:pt x="906" y="916"/>
                  </a:lnTo>
                  <a:lnTo>
                    <a:pt x="906" y="916"/>
                  </a:lnTo>
                  <a:lnTo>
                    <a:pt x="906" y="914"/>
                  </a:lnTo>
                  <a:lnTo>
                    <a:pt x="906" y="912"/>
                  </a:lnTo>
                  <a:lnTo>
                    <a:pt x="908" y="910"/>
                  </a:lnTo>
                  <a:lnTo>
                    <a:pt x="908" y="910"/>
                  </a:lnTo>
                  <a:lnTo>
                    <a:pt x="910" y="908"/>
                  </a:lnTo>
                  <a:lnTo>
                    <a:pt x="912" y="908"/>
                  </a:lnTo>
                  <a:lnTo>
                    <a:pt x="912" y="906"/>
                  </a:lnTo>
                  <a:lnTo>
                    <a:pt x="912" y="906"/>
                  </a:lnTo>
                  <a:lnTo>
                    <a:pt x="910" y="906"/>
                  </a:lnTo>
                  <a:lnTo>
                    <a:pt x="910" y="906"/>
                  </a:lnTo>
                  <a:lnTo>
                    <a:pt x="908" y="908"/>
                  </a:lnTo>
                  <a:lnTo>
                    <a:pt x="906" y="908"/>
                  </a:lnTo>
                  <a:lnTo>
                    <a:pt x="906" y="910"/>
                  </a:lnTo>
                  <a:lnTo>
                    <a:pt x="906" y="910"/>
                  </a:lnTo>
                  <a:lnTo>
                    <a:pt x="902" y="912"/>
                  </a:lnTo>
                  <a:lnTo>
                    <a:pt x="902" y="914"/>
                  </a:lnTo>
                  <a:lnTo>
                    <a:pt x="900" y="914"/>
                  </a:lnTo>
                  <a:lnTo>
                    <a:pt x="900" y="914"/>
                  </a:lnTo>
                  <a:lnTo>
                    <a:pt x="900" y="912"/>
                  </a:lnTo>
                  <a:lnTo>
                    <a:pt x="898" y="910"/>
                  </a:lnTo>
                  <a:lnTo>
                    <a:pt x="898" y="908"/>
                  </a:lnTo>
                  <a:lnTo>
                    <a:pt x="900" y="910"/>
                  </a:lnTo>
                  <a:lnTo>
                    <a:pt x="900" y="910"/>
                  </a:lnTo>
                  <a:lnTo>
                    <a:pt x="902" y="908"/>
                  </a:lnTo>
                  <a:lnTo>
                    <a:pt x="900" y="908"/>
                  </a:lnTo>
                  <a:lnTo>
                    <a:pt x="900" y="908"/>
                  </a:lnTo>
                  <a:lnTo>
                    <a:pt x="900" y="908"/>
                  </a:lnTo>
                  <a:lnTo>
                    <a:pt x="902" y="908"/>
                  </a:lnTo>
                  <a:lnTo>
                    <a:pt x="900" y="906"/>
                  </a:lnTo>
                  <a:lnTo>
                    <a:pt x="900" y="906"/>
                  </a:lnTo>
                  <a:lnTo>
                    <a:pt x="900" y="904"/>
                  </a:lnTo>
                  <a:lnTo>
                    <a:pt x="900" y="904"/>
                  </a:lnTo>
                  <a:lnTo>
                    <a:pt x="902" y="904"/>
                  </a:lnTo>
                  <a:lnTo>
                    <a:pt x="902" y="904"/>
                  </a:lnTo>
                  <a:lnTo>
                    <a:pt x="904" y="902"/>
                  </a:lnTo>
                  <a:lnTo>
                    <a:pt x="906" y="900"/>
                  </a:lnTo>
                  <a:lnTo>
                    <a:pt x="906" y="900"/>
                  </a:lnTo>
                  <a:lnTo>
                    <a:pt x="908" y="900"/>
                  </a:lnTo>
                  <a:lnTo>
                    <a:pt x="910" y="900"/>
                  </a:lnTo>
                  <a:lnTo>
                    <a:pt x="910" y="898"/>
                  </a:lnTo>
                  <a:lnTo>
                    <a:pt x="910" y="896"/>
                  </a:lnTo>
                  <a:lnTo>
                    <a:pt x="910" y="894"/>
                  </a:lnTo>
                  <a:lnTo>
                    <a:pt x="908" y="896"/>
                  </a:lnTo>
                  <a:lnTo>
                    <a:pt x="906" y="898"/>
                  </a:lnTo>
                  <a:lnTo>
                    <a:pt x="906" y="896"/>
                  </a:lnTo>
                  <a:lnTo>
                    <a:pt x="906" y="896"/>
                  </a:lnTo>
                  <a:lnTo>
                    <a:pt x="906" y="898"/>
                  </a:lnTo>
                  <a:lnTo>
                    <a:pt x="906" y="900"/>
                  </a:lnTo>
                  <a:lnTo>
                    <a:pt x="904" y="900"/>
                  </a:lnTo>
                  <a:lnTo>
                    <a:pt x="904" y="900"/>
                  </a:lnTo>
                  <a:lnTo>
                    <a:pt x="902" y="900"/>
                  </a:lnTo>
                  <a:lnTo>
                    <a:pt x="900" y="902"/>
                  </a:lnTo>
                  <a:lnTo>
                    <a:pt x="900" y="902"/>
                  </a:lnTo>
                  <a:lnTo>
                    <a:pt x="900" y="904"/>
                  </a:lnTo>
                  <a:lnTo>
                    <a:pt x="900" y="902"/>
                  </a:lnTo>
                  <a:lnTo>
                    <a:pt x="900" y="900"/>
                  </a:lnTo>
                  <a:lnTo>
                    <a:pt x="900" y="902"/>
                  </a:lnTo>
                  <a:lnTo>
                    <a:pt x="898" y="902"/>
                  </a:lnTo>
                  <a:lnTo>
                    <a:pt x="900" y="900"/>
                  </a:lnTo>
                  <a:lnTo>
                    <a:pt x="900" y="900"/>
                  </a:lnTo>
                  <a:lnTo>
                    <a:pt x="900" y="898"/>
                  </a:lnTo>
                  <a:lnTo>
                    <a:pt x="900" y="898"/>
                  </a:lnTo>
                  <a:lnTo>
                    <a:pt x="900" y="898"/>
                  </a:lnTo>
                  <a:lnTo>
                    <a:pt x="902" y="896"/>
                  </a:lnTo>
                  <a:lnTo>
                    <a:pt x="900" y="894"/>
                  </a:lnTo>
                  <a:lnTo>
                    <a:pt x="900" y="896"/>
                  </a:lnTo>
                  <a:lnTo>
                    <a:pt x="900" y="894"/>
                  </a:lnTo>
                  <a:lnTo>
                    <a:pt x="900" y="894"/>
                  </a:lnTo>
                  <a:lnTo>
                    <a:pt x="900" y="892"/>
                  </a:lnTo>
                  <a:lnTo>
                    <a:pt x="898" y="894"/>
                  </a:lnTo>
                  <a:lnTo>
                    <a:pt x="896" y="894"/>
                  </a:lnTo>
                  <a:lnTo>
                    <a:pt x="898" y="894"/>
                  </a:lnTo>
                  <a:lnTo>
                    <a:pt x="900" y="892"/>
                  </a:lnTo>
                  <a:lnTo>
                    <a:pt x="900" y="892"/>
                  </a:lnTo>
                  <a:lnTo>
                    <a:pt x="902" y="892"/>
                  </a:lnTo>
                  <a:lnTo>
                    <a:pt x="904" y="890"/>
                  </a:lnTo>
                  <a:lnTo>
                    <a:pt x="904" y="890"/>
                  </a:lnTo>
                  <a:lnTo>
                    <a:pt x="906" y="890"/>
                  </a:lnTo>
                  <a:lnTo>
                    <a:pt x="906" y="888"/>
                  </a:lnTo>
                  <a:lnTo>
                    <a:pt x="906" y="886"/>
                  </a:lnTo>
                  <a:lnTo>
                    <a:pt x="906" y="886"/>
                  </a:lnTo>
                  <a:lnTo>
                    <a:pt x="906" y="886"/>
                  </a:lnTo>
                  <a:lnTo>
                    <a:pt x="904" y="884"/>
                  </a:lnTo>
                  <a:lnTo>
                    <a:pt x="902" y="884"/>
                  </a:lnTo>
                  <a:lnTo>
                    <a:pt x="900" y="884"/>
                  </a:lnTo>
                  <a:lnTo>
                    <a:pt x="898" y="884"/>
                  </a:lnTo>
                  <a:lnTo>
                    <a:pt x="898" y="884"/>
                  </a:lnTo>
                  <a:lnTo>
                    <a:pt x="898" y="886"/>
                  </a:lnTo>
                  <a:lnTo>
                    <a:pt x="898" y="888"/>
                  </a:lnTo>
                  <a:lnTo>
                    <a:pt x="896" y="890"/>
                  </a:lnTo>
                  <a:lnTo>
                    <a:pt x="896" y="888"/>
                  </a:lnTo>
                  <a:lnTo>
                    <a:pt x="896" y="886"/>
                  </a:lnTo>
                  <a:lnTo>
                    <a:pt x="896" y="886"/>
                  </a:lnTo>
                  <a:lnTo>
                    <a:pt x="896" y="884"/>
                  </a:lnTo>
                  <a:lnTo>
                    <a:pt x="898" y="882"/>
                  </a:lnTo>
                  <a:lnTo>
                    <a:pt x="898" y="882"/>
                  </a:lnTo>
                  <a:lnTo>
                    <a:pt x="896" y="884"/>
                  </a:lnTo>
                  <a:lnTo>
                    <a:pt x="894" y="886"/>
                  </a:lnTo>
                  <a:lnTo>
                    <a:pt x="892" y="886"/>
                  </a:lnTo>
                  <a:lnTo>
                    <a:pt x="892" y="886"/>
                  </a:lnTo>
                  <a:lnTo>
                    <a:pt x="892" y="886"/>
                  </a:lnTo>
                  <a:lnTo>
                    <a:pt x="890" y="886"/>
                  </a:lnTo>
                  <a:lnTo>
                    <a:pt x="890" y="886"/>
                  </a:lnTo>
                  <a:lnTo>
                    <a:pt x="888" y="886"/>
                  </a:lnTo>
                  <a:lnTo>
                    <a:pt x="888" y="890"/>
                  </a:lnTo>
                  <a:lnTo>
                    <a:pt x="886" y="890"/>
                  </a:lnTo>
                  <a:lnTo>
                    <a:pt x="888" y="888"/>
                  </a:lnTo>
                  <a:lnTo>
                    <a:pt x="888" y="886"/>
                  </a:lnTo>
                  <a:lnTo>
                    <a:pt x="890" y="884"/>
                  </a:lnTo>
                  <a:lnTo>
                    <a:pt x="888" y="884"/>
                  </a:lnTo>
                  <a:lnTo>
                    <a:pt x="888" y="884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4"/>
                  </a:lnTo>
                  <a:lnTo>
                    <a:pt x="886" y="884"/>
                  </a:lnTo>
                  <a:lnTo>
                    <a:pt x="884" y="884"/>
                  </a:lnTo>
                  <a:lnTo>
                    <a:pt x="882" y="886"/>
                  </a:lnTo>
                  <a:lnTo>
                    <a:pt x="882" y="886"/>
                  </a:lnTo>
                  <a:lnTo>
                    <a:pt x="880" y="884"/>
                  </a:lnTo>
                  <a:lnTo>
                    <a:pt x="880" y="882"/>
                  </a:lnTo>
                  <a:lnTo>
                    <a:pt x="878" y="884"/>
                  </a:lnTo>
                  <a:lnTo>
                    <a:pt x="878" y="884"/>
                  </a:lnTo>
                  <a:lnTo>
                    <a:pt x="878" y="884"/>
                  </a:lnTo>
                  <a:lnTo>
                    <a:pt x="880" y="882"/>
                  </a:lnTo>
                  <a:lnTo>
                    <a:pt x="880" y="880"/>
                  </a:lnTo>
                  <a:lnTo>
                    <a:pt x="882" y="878"/>
                  </a:lnTo>
                  <a:lnTo>
                    <a:pt x="880" y="878"/>
                  </a:lnTo>
                  <a:lnTo>
                    <a:pt x="880" y="878"/>
                  </a:lnTo>
                  <a:lnTo>
                    <a:pt x="878" y="880"/>
                  </a:lnTo>
                  <a:lnTo>
                    <a:pt x="878" y="878"/>
                  </a:lnTo>
                  <a:lnTo>
                    <a:pt x="880" y="878"/>
                  </a:lnTo>
                  <a:lnTo>
                    <a:pt x="882" y="878"/>
                  </a:lnTo>
                  <a:lnTo>
                    <a:pt x="884" y="876"/>
                  </a:lnTo>
                  <a:lnTo>
                    <a:pt x="886" y="876"/>
                  </a:lnTo>
                  <a:lnTo>
                    <a:pt x="886" y="874"/>
                  </a:lnTo>
                  <a:lnTo>
                    <a:pt x="886" y="874"/>
                  </a:lnTo>
                  <a:lnTo>
                    <a:pt x="886" y="874"/>
                  </a:lnTo>
                  <a:lnTo>
                    <a:pt x="884" y="874"/>
                  </a:lnTo>
                  <a:lnTo>
                    <a:pt x="882" y="874"/>
                  </a:lnTo>
                  <a:lnTo>
                    <a:pt x="880" y="872"/>
                  </a:lnTo>
                  <a:lnTo>
                    <a:pt x="880" y="874"/>
                  </a:lnTo>
                  <a:lnTo>
                    <a:pt x="878" y="874"/>
                  </a:lnTo>
                  <a:lnTo>
                    <a:pt x="880" y="872"/>
                  </a:lnTo>
                  <a:lnTo>
                    <a:pt x="880" y="872"/>
                  </a:lnTo>
                  <a:lnTo>
                    <a:pt x="880" y="870"/>
                  </a:lnTo>
                  <a:lnTo>
                    <a:pt x="878" y="872"/>
                  </a:lnTo>
                  <a:lnTo>
                    <a:pt x="878" y="872"/>
                  </a:lnTo>
                  <a:lnTo>
                    <a:pt x="876" y="874"/>
                  </a:lnTo>
                  <a:lnTo>
                    <a:pt x="874" y="876"/>
                  </a:lnTo>
                  <a:lnTo>
                    <a:pt x="874" y="876"/>
                  </a:lnTo>
                  <a:lnTo>
                    <a:pt x="872" y="878"/>
                  </a:lnTo>
                  <a:lnTo>
                    <a:pt x="872" y="878"/>
                  </a:lnTo>
                  <a:lnTo>
                    <a:pt x="870" y="880"/>
                  </a:lnTo>
                  <a:lnTo>
                    <a:pt x="870" y="878"/>
                  </a:lnTo>
                  <a:lnTo>
                    <a:pt x="870" y="876"/>
                  </a:lnTo>
                  <a:lnTo>
                    <a:pt x="872" y="874"/>
                  </a:lnTo>
                  <a:lnTo>
                    <a:pt x="872" y="874"/>
                  </a:lnTo>
                  <a:lnTo>
                    <a:pt x="872" y="872"/>
                  </a:lnTo>
                  <a:lnTo>
                    <a:pt x="874" y="870"/>
                  </a:lnTo>
                  <a:lnTo>
                    <a:pt x="874" y="868"/>
                  </a:lnTo>
                  <a:lnTo>
                    <a:pt x="876" y="868"/>
                  </a:lnTo>
                  <a:lnTo>
                    <a:pt x="876" y="866"/>
                  </a:lnTo>
                  <a:lnTo>
                    <a:pt x="878" y="864"/>
                  </a:lnTo>
                  <a:lnTo>
                    <a:pt x="878" y="864"/>
                  </a:lnTo>
                  <a:lnTo>
                    <a:pt x="880" y="862"/>
                  </a:lnTo>
                  <a:lnTo>
                    <a:pt x="880" y="862"/>
                  </a:lnTo>
                  <a:lnTo>
                    <a:pt x="880" y="862"/>
                  </a:lnTo>
                  <a:lnTo>
                    <a:pt x="880" y="860"/>
                  </a:lnTo>
                  <a:lnTo>
                    <a:pt x="882" y="858"/>
                  </a:lnTo>
                  <a:lnTo>
                    <a:pt x="882" y="858"/>
                  </a:lnTo>
                  <a:lnTo>
                    <a:pt x="882" y="858"/>
                  </a:lnTo>
                  <a:lnTo>
                    <a:pt x="882" y="860"/>
                  </a:lnTo>
                  <a:lnTo>
                    <a:pt x="882" y="860"/>
                  </a:lnTo>
                  <a:lnTo>
                    <a:pt x="884" y="858"/>
                  </a:lnTo>
                  <a:lnTo>
                    <a:pt x="886" y="856"/>
                  </a:lnTo>
                  <a:lnTo>
                    <a:pt x="886" y="856"/>
                  </a:lnTo>
                  <a:lnTo>
                    <a:pt x="886" y="854"/>
                  </a:lnTo>
                  <a:lnTo>
                    <a:pt x="886" y="854"/>
                  </a:lnTo>
                  <a:lnTo>
                    <a:pt x="884" y="854"/>
                  </a:lnTo>
                  <a:lnTo>
                    <a:pt x="884" y="854"/>
                  </a:lnTo>
                  <a:lnTo>
                    <a:pt x="884" y="852"/>
                  </a:lnTo>
                  <a:lnTo>
                    <a:pt x="884" y="850"/>
                  </a:lnTo>
                  <a:lnTo>
                    <a:pt x="886" y="850"/>
                  </a:lnTo>
                  <a:lnTo>
                    <a:pt x="886" y="852"/>
                  </a:lnTo>
                  <a:lnTo>
                    <a:pt x="888" y="852"/>
                  </a:lnTo>
                  <a:lnTo>
                    <a:pt x="890" y="852"/>
                  </a:lnTo>
                  <a:lnTo>
                    <a:pt x="890" y="850"/>
                  </a:lnTo>
                  <a:lnTo>
                    <a:pt x="890" y="848"/>
                  </a:lnTo>
                  <a:lnTo>
                    <a:pt x="888" y="848"/>
                  </a:lnTo>
                  <a:lnTo>
                    <a:pt x="888" y="848"/>
                  </a:lnTo>
                  <a:lnTo>
                    <a:pt x="888" y="850"/>
                  </a:lnTo>
                  <a:lnTo>
                    <a:pt x="886" y="850"/>
                  </a:lnTo>
                  <a:lnTo>
                    <a:pt x="886" y="848"/>
                  </a:lnTo>
                  <a:lnTo>
                    <a:pt x="886" y="846"/>
                  </a:lnTo>
                  <a:lnTo>
                    <a:pt x="886" y="848"/>
                  </a:lnTo>
                  <a:lnTo>
                    <a:pt x="884" y="848"/>
                  </a:lnTo>
                  <a:lnTo>
                    <a:pt x="882" y="848"/>
                  </a:lnTo>
                  <a:lnTo>
                    <a:pt x="882" y="850"/>
                  </a:lnTo>
                  <a:lnTo>
                    <a:pt x="880" y="850"/>
                  </a:lnTo>
                  <a:lnTo>
                    <a:pt x="878" y="850"/>
                  </a:lnTo>
                  <a:lnTo>
                    <a:pt x="876" y="852"/>
                  </a:lnTo>
                  <a:lnTo>
                    <a:pt x="874" y="854"/>
                  </a:lnTo>
                  <a:lnTo>
                    <a:pt x="874" y="856"/>
                  </a:lnTo>
                  <a:lnTo>
                    <a:pt x="872" y="856"/>
                  </a:lnTo>
                  <a:lnTo>
                    <a:pt x="872" y="856"/>
                  </a:lnTo>
                  <a:lnTo>
                    <a:pt x="872" y="856"/>
                  </a:lnTo>
                  <a:lnTo>
                    <a:pt x="872" y="858"/>
                  </a:lnTo>
                  <a:lnTo>
                    <a:pt x="872" y="858"/>
                  </a:lnTo>
                  <a:close/>
                  <a:moveTo>
                    <a:pt x="794" y="880"/>
                  </a:moveTo>
                  <a:lnTo>
                    <a:pt x="794" y="880"/>
                  </a:lnTo>
                  <a:lnTo>
                    <a:pt x="800" y="884"/>
                  </a:lnTo>
                  <a:lnTo>
                    <a:pt x="802" y="884"/>
                  </a:lnTo>
                  <a:lnTo>
                    <a:pt x="804" y="886"/>
                  </a:lnTo>
                  <a:lnTo>
                    <a:pt x="806" y="886"/>
                  </a:lnTo>
                  <a:lnTo>
                    <a:pt x="808" y="886"/>
                  </a:lnTo>
                  <a:lnTo>
                    <a:pt x="810" y="888"/>
                  </a:lnTo>
                  <a:lnTo>
                    <a:pt x="814" y="886"/>
                  </a:lnTo>
                  <a:lnTo>
                    <a:pt x="814" y="886"/>
                  </a:lnTo>
                  <a:lnTo>
                    <a:pt x="812" y="884"/>
                  </a:lnTo>
                  <a:lnTo>
                    <a:pt x="812" y="882"/>
                  </a:lnTo>
                  <a:lnTo>
                    <a:pt x="810" y="882"/>
                  </a:lnTo>
                  <a:lnTo>
                    <a:pt x="810" y="882"/>
                  </a:lnTo>
                  <a:lnTo>
                    <a:pt x="808" y="878"/>
                  </a:lnTo>
                  <a:lnTo>
                    <a:pt x="804" y="878"/>
                  </a:lnTo>
                  <a:lnTo>
                    <a:pt x="804" y="876"/>
                  </a:lnTo>
                  <a:lnTo>
                    <a:pt x="802" y="874"/>
                  </a:lnTo>
                  <a:lnTo>
                    <a:pt x="798" y="872"/>
                  </a:lnTo>
                  <a:lnTo>
                    <a:pt x="796" y="872"/>
                  </a:lnTo>
                  <a:lnTo>
                    <a:pt x="788" y="872"/>
                  </a:lnTo>
                  <a:lnTo>
                    <a:pt x="788" y="870"/>
                  </a:lnTo>
                  <a:lnTo>
                    <a:pt x="784" y="872"/>
                  </a:lnTo>
                  <a:lnTo>
                    <a:pt x="786" y="874"/>
                  </a:lnTo>
                  <a:lnTo>
                    <a:pt x="788" y="874"/>
                  </a:lnTo>
                  <a:lnTo>
                    <a:pt x="792" y="878"/>
                  </a:lnTo>
                  <a:lnTo>
                    <a:pt x="792" y="880"/>
                  </a:lnTo>
                  <a:lnTo>
                    <a:pt x="794" y="880"/>
                  </a:lnTo>
                  <a:close/>
                  <a:moveTo>
                    <a:pt x="794" y="936"/>
                  </a:moveTo>
                  <a:lnTo>
                    <a:pt x="792" y="936"/>
                  </a:lnTo>
                  <a:lnTo>
                    <a:pt x="790" y="934"/>
                  </a:lnTo>
                  <a:lnTo>
                    <a:pt x="784" y="932"/>
                  </a:lnTo>
                  <a:lnTo>
                    <a:pt x="784" y="932"/>
                  </a:lnTo>
                  <a:lnTo>
                    <a:pt x="784" y="930"/>
                  </a:lnTo>
                  <a:lnTo>
                    <a:pt x="782" y="928"/>
                  </a:lnTo>
                  <a:lnTo>
                    <a:pt x="782" y="928"/>
                  </a:lnTo>
                  <a:lnTo>
                    <a:pt x="780" y="928"/>
                  </a:lnTo>
                  <a:lnTo>
                    <a:pt x="778" y="926"/>
                  </a:lnTo>
                  <a:lnTo>
                    <a:pt x="778" y="926"/>
                  </a:lnTo>
                  <a:lnTo>
                    <a:pt x="778" y="924"/>
                  </a:lnTo>
                  <a:lnTo>
                    <a:pt x="776" y="924"/>
                  </a:lnTo>
                  <a:lnTo>
                    <a:pt x="776" y="924"/>
                  </a:lnTo>
                  <a:lnTo>
                    <a:pt x="776" y="922"/>
                  </a:lnTo>
                  <a:lnTo>
                    <a:pt x="782" y="918"/>
                  </a:lnTo>
                  <a:lnTo>
                    <a:pt x="782" y="920"/>
                  </a:lnTo>
                  <a:lnTo>
                    <a:pt x="780" y="922"/>
                  </a:lnTo>
                  <a:lnTo>
                    <a:pt x="780" y="922"/>
                  </a:lnTo>
                  <a:lnTo>
                    <a:pt x="782" y="924"/>
                  </a:lnTo>
                  <a:lnTo>
                    <a:pt x="782" y="926"/>
                  </a:lnTo>
                  <a:lnTo>
                    <a:pt x="782" y="926"/>
                  </a:lnTo>
                  <a:lnTo>
                    <a:pt x="784" y="926"/>
                  </a:lnTo>
                  <a:lnTo>
                    <a:pt x="786" y="926"/>
                  </a:lnTo>
                  <a:lnTo>
                    <a:pt x="788" y="928"/>
                  </a:lnTo>
                  <a:lnTo>
                    <a:pt x="790" y="928"/>
                  </a:lnTo>
                  <a:lnTo>
                    <a:pt x="790" y="930"/>
                  </a:lnTo>
                  <a:lnTo>
                    <a:pt x="794" y="928"/>
                  </a:lnTo>
                  <a:lnTo>
                    <a:pt x="796" y="928"/>
                  </a:lnTo>
                  <a:lnTo>
                    <a:pt x="798" y="928"/>
                  </a:lnTo>
                  <a:lnTo>
                    <a:pt x="802" y="928"/>
                  </a:lnTo>
                  <a:lnTo>
                    <a:pt x="800" y="930"/>
                  </a:lnTo>
                  <a:lnTo>
                    <a:pt x="796" y="930"/>
                  </a:lnTo>
                  <a:lnTo>
                    <a:pt x="796" y="932"/>
                  </a:lnTo>
                  <a:lnTo>
                    <a:pt x="796" y="934"/>
                  </a:lnTo>
                  <a:lnTo>
                    <a:pt x="796" y="936"/>
                  </a:lnTo>
                  <a:lnTo>
                    <a:pt x="794" y="936"/>
                  </a:lnTo>
                  <a:close/>
                  <a:moveTo>
                    <a:pt x="812" y="946"/>
                  </a:moveTo>
                  <a:lnTo>
                    <a:pt x="810" y="944"/>
                  </a:lnTo>
                  <a:lnTo>
                    <a:pt x="808" y="942"/>
                  </a:lnTo>
                  <a:lnTo>
                    <a:pt x="808" y="938"/>
                  </a:lnTo>
                  <a:lnTo>
                    <a:pt x="806" y="936"/>
                  </a:lnTo>
                  <a:lnTo>
                    <a:pt x="808" y="934"/>
                  </a:lnTo>
                  <a:lnTo>
                    <a:pt x="810" y="934"/>
                  </a:lnTo>
                  <a:lnTo>
                    <a:pt x="814" y="930"/>
                  </a:lnTo>
                  <a:lnTo>
                    <a:pt x="814" y="928"/>
                  </a:lnTo>
                  <a:lnTo>
                    <a:pt x="816" y="926"/>
                  </a:lnTo>
                  <a:lnTo>
                    <a:pt x="818" y="924"/>
                  </a:lnTo>
                  <a:lnTo>
                    <a:pt x="820" y="920"/>
                  </a:lnTo>
                  <a:lnTo>
                    <a:pt x="822" y="920"/>
                  </a:lnTo>
                  <a:lnTo>
                    <a:pt x="822" y="922"/>
                  </a:lnTo>
                  <a:lnTo>
                    <a:pt x="820" y="924"/>
                  </a:lnTo>
                  <a:lnTo>
                    <a:pt x="822" y="924"/>
                  </a:lnTo>
                  <a:lnTo>
                    <a:pt x="822" y="926"/>
                  </a:lnTo>
                  <a:lnTo>
                    <a:pt x="820" y="930"/>
                  </a:lnTo>
                  <a:lnTo>
                    <a:pt x="818" y="932"/>
                  </a:lnTo>
                  <a:lnTo>
                    <a:pt x="820" y="932"/>
                  </a:lnTo>
                  <a:lnTo>
                    <a:pt x="822" y="934"/>
                  </a:lnTo>
                  <a:lnTo>
                    <a:pt x="820" y="936"/>
                  </a:lnTo>
                  <a:lnTo>
                    <a:pt x="822" y="936"/>
                  </a:lnTo>
                  <a:lnTo>
                    <a:pt x="824" y="936"/>
                  </a:lnTo>
                  <a:lnTo>
                    <a:pt x="824" y="934"/>
                  </a:lnTo>
                  <a:lnTo>
                    <a:pt x="824" y="934"/>
                  </a:lnTo>
                  <a:lnTo>
                    <a:pt x="826" y="934"/>
                  </a:lnTo>
                  <a:lnTo>
                    <a:pt x="828" y="938"/>
                  </a:lnTo>
                  <a:lnTo>
                    <a:pt x="828" y="938"/>
                  </a:lnTo>
                  <a:lnTo>
                    <a:pt x="826" y="940"/>
                  </a:lnTo>
                  <a:lnTo>
                    <a:pt x="824" y="940"/>
                  </a:lnTo>
                  <a:lnTo>
                    <a:pt x="820" y="940"/>
                  </a:lnTo>
                  <a:lnTo>
                    <a:pt x="816" y="944"/>
                  </a:lnTo>
                  <a:lnTo>
                    <a:pt x="816" y="944"/>
                  </a:lnTo>
                  <a:lnTo>
                    <a:pt x="814" y="942"/>
                  </a:lnTo>
                  <a:lnTo>
                    <a:pt x="814" y="942"/>
                  </a:lnTo>
                  <a:lnTo>
                    <a:pt x="812" y="944"/>
                  </a:lnTo>
                  <a:lnTo>
                    <a:pt x="812" y="946"/>
                  </a:lnTo>
                  <a:close/>
                  <a:moveTo>
                    <a:pt x="622" y="796"/>
                  </a:moveTo>
                  <a:lnTo>
                    <a:pt x="622" y="800"/>
                  </a:lnTo>
                  <a:lnTo>
                    <a:pt x="622" y="800"/>
                  </a:lnTo>
                  <a:lnTo>
                    <a:pt x="622" y="798"/>
                  </a:lnTo>
                  <a:lnTo>
                    <a:pt x="622" y="796"/>
                  </a:lnTo>
                  <a:lnTo>
                    <a:pt x="622" y="796"/>
                  </a:lnTo>
                  <a:lnTo>
                    <a:pt x="622" y="796"/>
                  </a:lnTo>
                  <a:close/>
                  <a:moveTo>
                    <a:pt x="622" y="824"/>
                  </a:moveTo>
                  <a:lnTo>
                    <a:pt x="622" y="822"/>
                  </a:lnTo>
                  <a:lnTo>
                    <a:pt x="624" y="822"/>
                  </a:lnTo>
                  <a:lnTo>
                    <a:pt x="624" y="822"/>
                  </a:lnTo>
                  <a:lnTo>
                    <a:pt x="624" y="822"/>
                  </a:lnTo>
                  <a:lnTo>
                    <a:pt x="622" y="824"/>
                  </a:lnTo>
                  <a:lnTo>
                    <a:pt x="622" y="824"/>
                  </a:lnTo>
                  <a:close/>
                  <a:moveTo>
                    <a:pt x="598" y="804"/>
                  </a:moveTo>
                  <a:lnTo>
                    <a:pt x="600" y="802"/>
                  </a:lnTo>
                  <a:lnTo>
                    <a:pt x="602" y="802"/>
                  </a:lnTo>
                  <a:lnTo>
                    <a:pt x="602" y="800"/>
                  </a:lnTo>
                  <a:lnTo>
                    <a:pt x="604" y="800"/>
                  </a:lnTo>
                  <a:lnTo>
                    <a:pt x="606" y="800"/>
                  </a:lnTo>
                  <a:lnTo>
                    <a:pt x="608" y="800"/>
                  </a:lnTo>
                  <a:lnTo>
                    <a:pt x="608" y="800"/>
                  </a:lnTo>
                  <a:lnTo>
                    <a:pt x="612" y="802"/>
                  </a:lnTo>
                  <a:lnTo>
                    <a:pt x="612" y="806"/>
                  </a:lnTo>
                  <a:lnTo>
                    <a:pt x="614" y="806"/>
                  </a:lnTo>
                  <a:lnTo>
                    <a:pt x="612" y="808"/>
                  </a:lnTo>
                  <a:lnTo>
                    <a:pt x="606" y="808"/>
                  </a:lnTo>
                  <a:lnTo>
                    <a:pt x="604" y="806"/>
                  </a:lnTo>
                  <a:lnTo>
                    <a:pt x="602" y="806"/>
                  </a:lnTo>
                  <a:lnTo>
                    <a:pt x="602" y="808"/>
                  </a:lnTo>
                  <a:lnTo>
                    <a:pt x="602" y="808"/>
                  </a:lnTo>
                  <a:lnTo>
                    <a:pt x="602" y="806"/>
                  </a:lnTo>
                  <a:lnTo>
                    <a:pt x="600" y="806"/>
                  </a:lnTo>
                  <a:lnTo>
                    <a:pt x="600" y="806"/>
                  </a:lnTo>
                  <a:lnTo>
                    <a:pt x="598" y="804"/>
                  </a:lnTo>
                  <a:close/>
                  <a:moveTo>
                    <a:pt x="94" y="814"/>
                  </a:moveTo>
                  <a:lnTo>
                    <a:pt x="98" y="816"/>
                  </a:lnTo>
                  <a:lnTo>
                    <a:pt x="100" y="820"/>
                  </a:lnTo>
                  <a:lnTo>
                    <a:pt x="100" y="822"/>
                  </a:lnTo>
                  <a:lnTo>
                    <a:pt x="96" y="818"/>
                  </a:lnTo>
                  <a:lnTo>
                    <a:pt x="94" y="814"/>
                  </a:lnTo>
                  <a:close/>
                  <a:moveTo>
                    <a:pt x="90" y="808"/>
                  </a:moveTo>
                  <a:lnTo>
                    <a:pt x="90" y="806"/>
                  </a:lnTo>
                  <a:lnTo>
                    <a:pt x="92" y="806"/>
                  </a:lnTo>
                  <a:lnTo>
                    <a:pt x="90" y="808"/>
                  </a:lnTo>
                  <a:close/>
                  <a:moveTo>
                    <a:pt x="78" y="798"/>
                  </a:moveTo>
                  <a:lnTo>
                    <a:pt x="80" y="798"/>
                  </a:lnTo>
                  <a:lnTo>
                    <a:pt x="80" y="796"/>
                  </a:lnTo>
                  <a:lnTo>
                    <a:pt x="78" y="798"/>
                  </a:lnTo>
                  <a:close/>
                  <a:moveTo>
                    <a:pt x="56" y="788"/>
                  </a:moveTo>
                  <a:lnTo>
                    <a:pt x="58" y="792"/>
                  </a:lnTo>
                  <a:lnTo>
                    <a:pt x="58" y="792"/>
                  </a:lnTo>
                  <a:lnTo>
                    <a:pt x="60" y="794"/>
                  </a:lnTo>
                  <a:lnTo>
                    <a:pt x="66" y="796"/>
                  </a:lnTo>
                  <a:lnTo>
                    <a:pt x="64" y="796"/>
                  </a:lnTo>
                  <a:lnTo>
                    <a:pt x="60" y="796"/>
                  </a:lnTo>
                  <a:lnTo>
                    <a:pt x="58" y="800"/>
                  </a:lnTo>
                  <a:lnTo>
                    <a:pt x="60" y="800"/>
                  </a:lnTo>
                  <a:lnTo>
                    <a:pt x="58" y="804"/>
                  </a:lnTo>
                  <a:lnTo>
                    <a:pt x="58" y="804"/>
                  </a:lnTo>
                  <a:lnTo>
                    <a:pt x="62" y="804"/>
                  </a:lnTo>
                  <a:lnTo>
                    <a:pt x="62" y="806"/>
                  </a:lnTo>
                  <a:lnTo>
                    <a:pt x="66" y="806"/>
                  </a:lnTo>
                  <a:lnTo>
                    <a:pt x="66" y="808"/>
                  </a:lnTo>
                  <a:lnTo>
                    <a:pt x="68" y="810"/>
                  </a:lnTo>
                  <a:lnTo>
                    <a:pt x="70" y="808"/>
                  </a:lnTo>
                  <a:lnTo>
                    <a:pt x="66" y="812"/>
                  </a:lnTo>
                  <a:lnTo>
                    <a:pt x="68" y="816"/>
                  </a:lnTo>
                  <a:lnTo>
                    <a:pt x="70" y="814"/>
                  </a:lnTo>
                  <a:lnTo>
                    <a:pt x="70" y="812"/>
                  </a:lnTo>
                  <a:lnTo>
                    <a:pt x="74" y="812"/>
                  </a:lnTo>
                  <a:lnTo>
                    <a:pt x="72" y="814"/>
                  </a:lnTo>
                  <a:lnTo>
                    <a:pt x="70" y="816"/>
                  </a:lnTo>
                  <a:lnTo>
                    <a:pt x="72" y="818"/>
                  </a:lnTo>
                  <a:lnTo>
                    <a:pt x="72" y="818"/>
                  </a:lnTo>
                  <a:lnTo>
                    <a:pt x="72" y="820"/>
                  </a:lnTo>
                  <a:lnTo>
                    <a:pt x="78" y="820"/>
                  </a:lnTo>
                  <a:lnTo>
                    <a:pt x="76" y="822"/>
                  </a:lnTo>
                  <a:lnTo>
                    <a:pt x="78" y="822"/>
                  </a:lnTo>
                  <a:lnTo>
                    <a:pt x="80" y="824"/>
                  </a:lnTo>
                  <a:lnTo>
                    <a:pt x="78" y="828"/>
                  </a:lnTo>
                  <a:lnTo>
                    <a:pt x="82" y="830"/>
                  </a:lnTo>
                  <a:lnTo>
                    <a:pt x="84" y="828"/>
                  </a:lnTo>
                  <a:lnTo>
                    <a:pt x="84" y="830"/>
                  </a:lnTo>
                  <a:lnTo>
                    <a:pt x="86" y="830"/>
                  </a:lnTo>
                  <a:lnTo>
                    <a:pt x="84" y="832"/>
                  </a:lnTo>
                  <a:lnTo>
                    <a:pt x="88" y="838"/>
                  </a:lnTo>
                  <a:lnTo>
                    <a:pt x="90" y="838"/>
                  </a:lnTo>
                  <a:lnTo>
                    <a:pt x="90" y="840"/>
                  </a:lnTo>
                  <a:lnTo>
                    <a:pt x="98" y="844"/>
                  </a:lnTo>
                  <a:lnTo>
                    <a:pt x="100" y="844"/>
                  </a:lnTo>
                  <a:lnTo>
                    <a:pt x="100" y="844"/>
                  </a:lnTo>
                  <a:lnTo>
                    <a:pt x="100" y="836"/>
                  </a:lnTo>
                  <a:lnTo>
                    <a:pt x="100" y="834"/>
                  </a:lnTo>
                  <a:lnTo>
                    <a:pt x="100" y="832"/>
                  </a:lnTo>
                  <a:lnTo>
                    <a:pt x="100" y="828"/>
                  </a:lnTo>
                  <a:lnTo>
                    <a:pt x="98" y="824"/>
                  </a:lnTo>
                  <a:lnTo>
                    <a:pt x="92" y="820"/>
                  </a:lnTo>
                  <a:lnTo>
                    <a:pt x="92" y="814"/>
                  </a:lnTo>
                  <a:lnTo>
                    <a:pt x="88" y="808"/>
                  </a:lnTo>
                  <a:lnTo>
                    <a:pt x="88" y="804"/>
                  </a:lnTo>
                  <a:lnTo>
                    <a:pt x="86" y="802"/>
                  </a:lnTo>
                  <a:lnTo>
                    <a:pt x="84" y="802"/>
                  </a:lnTo>
                  <a:lnTo>
                    <a:pt x="80" y="800"/>
                  </a:lnTo>
                  <a:lnTo>
                    <a:pt x="78" y="800"/>
                  </a:lnTo>
                  <a:lnTo>
                    <a:pt x="74" y="800"/>
                  </a:lnTo>
                  <a:lnTo>
                    <a:pt x="74" y="798"/>
                  </a:lnTo>
                  <a:lnTo>
                    <a:pt x="70" y="794"/>
                  </a:lnTo>
                  <a:lnTo>
                    <a:pt x="68" y="794"/>
                  </a:lnTo>
                  <a:lnTo>
                    <a:pt x="68" y="790"/>
                  </a:lnTo>
                  <a:lnTo>
                    <a:pt x="66" y="790"/>
                  </a:lnTo>
                  <a:lnTo>
                    <a:pt x="64" y="788"/>
                  </a:lnTo>
                  <a:lnTo>
                    <a:pt x="60" y="788"/>
                  </a:lnTo>
                  <a:lnTo>
                    <a:pt x="60" y="788"/>
                  </a:lnTo>
                  <a:lnTo>
                    <a:pt x="56" y="788"/>
                  </a:lnTo>
                  <a:close/>
                  <a:moveTo>
                    <a:pt x="78" y="794"/>
                  </a:moveTo>
                  <a:lnTo>
                    <a:pt x="80" y="794"/>
                  </a:lnTo>
                  <a:lnTo>
                    <a:pt x="80" y="792"/>
                  </a:lnTo>
                  <a:lnTo>
                    <a:pt x="82" y="794"/>
                  </a:lnTo>
                  <a:lnTo>
                    <a:pt x="80" y="796"/>
                  </a:lnTo>
                  <a:lnTo>
                    <a:pt x="78" y="796"/>
                  </a:lnTo>
                  <a:lnTo>
                    <a:pt x="78" y="794"/>
                  </a:lnTo>
                  <a:close/>
                  <a:moveTo>
                    <a:pt x="76" y="792"/>
                  </a:moveTo>
                  <a:lnTo>
                    <a:pt x="78" y="790"/>
                  </a:lnTo>
                  <a:lnTo>
                    <a:pt x="80" y="792"/>
                  </a:lnTo>
                  <a:lnTo>
                    <a:pt x="76" y="792"/>
                  </a:lnTo>
                  <a:close/>
                  <a:moveTo>
                    <a:pt x="62" y="738"/>
                  </a:moveTo>
                  <a:lnTo>
                    <a:pt x="62" y="740"/>
                  </a:lnTo>
                  <a:lnTo>
                    <a:pt x="64" y="740"/>
                  </a:lnTo>
                  <a:lnTo>
                    <a:pt x="62" y="738"/>
                  </a:lnTo>
                  <a:close/>
                  <a:moveTo>
                    <a:pt x="68" y="762"/>
                  </a:moveTo>
                  <a:lnTo>
                    <a:pt x="68" y="760"/>
                  </a:lnTo>
                  <a:lnTo>
                    <a:pt x="70" y="760"/>
                  </a:lnTo>
                  <a:lnTo>
                    <a:pt x="70" y="762"/>
                  </a:lnTo>
                  <a:lnTo>
                    <a:pt x="70" y="762"/>
                  </a:lnTo>
                  <a:lnTo>
                    <a:pt x="68" y="762"/>
                  </a:lnTo>
                  <a:close/>
                  <a:moveTo>
                    <a:pt x="68" y="770"/>
                  </a:moveTo>
                  <a:lnTo>
                    <a:pt x="66" y="772"/>
                  </a:lnTo>
                  <a:lnTo>
                    <a:pt x="66" y="774"/>
                  </a:lnTo>
                  <a:lnTo>
                    <a:pt x="68" y="776"/>
                  </a:lnTo>
                  <a:lnTo>
                    <a:pt x="68" y="774"/>
                  </a:lnTo>
                  <a:lnTo>
                    <a:pt x="68" y="770"/>
                  </a:lnTo>
                  <a:close/>
                  <a:moveTo>
                    <a:pt x="70" y="768"/>
                  </a:moveTo>
                  <a:lnTo>
                    <a:pt x="72" y="764"/>
                  </a:lnTo>
                  <a:lnTo>
                    <a:pt x="72" y="764"/>
                  </a:lnTo>
                  <a:lnTo>
                    <a:pt x="68" y="766"/>
                  </a:lnTo>
                  <a:lnTo>
                    <a:pt x="68" y="768"/>
                  </a:lnTo>
                  <a:lnTo>
                    <a:pt x="68" y="768"/>
                  </a:lnTo>
                  <a:lnTo>
                    <a:pt x="68" y="768"/>
                  </a:lnTo>
                  <a:lnTo>
                    <a:pt x="70" y="768"/>
                  </a:lnTo>
                  <a:lnTo>
                    <a:pt x="70" y="768"/>
                  </a:lnTo>
                  <a:close/>
                  <a:moveTo>
                    <a:pt x="72" y="766"/>
                  </a:moveTo>
                  <a:lnTo>
                    <a:pt x="76" y="760"/>
                  </a:lnTo>
                  <a:lnTo>
                    <a:pt x="78" y="760"/>
                  </a:lnTo>
                  <a:lnTo>
                    <a:pt x="80" y="760"/>
                  </a:lnTo>
                  <a:lnTo>
                    <a:pt x="82" y="758"/>
                  </a:lnTo>
                  <a:lnTo>
                    <a:pt x="82" y="760"/>
                  </a:lnTo>
                  <a:lnTo>
                    <a:pt x="78" y="762"/>
                  </a:lnTo>
                  <a:lnTo>
                    <a:pt x="76" y="762"/>
                  </a:lnTo>
                  <a:lnTo>
                    <a:pt x="74" y="766"/>
                  </a:lnTo>
                  <a:lnTo>
                    <a:pt x="72" y="766"/>
                  </a:lnTo>
                  <a:close/>
                  <a:moveTo>
                    <a:pt x="70" y="752"/>
                  </a:moveTo>
                  <a:lnTo>
                    <a:pt x="70" y="750"/>
                  </a:lnTo>
                  <a:lnTo>
                    <a:pt x="72" y="746"/>
                  </a:lnTo>
                  <a:lnTo>
                    <a:pt x="72" y="750"/>
                  </a:lnTo>
                  <a:lnTo>
                    <a:pt x="72" y="750"/>
                  </a:lnTo>
                  <a:lnTo>
                    <a:pt x="72" y="752"/>
                  </a:lnTo>
                  <a:lnTo>
                    <a:pt x="70" y="752"/>
                  </a:lnTo>
                  <a:close/>
                  <a:moveTo>
                    <a:pt x="66" y="752"/>
                  </a:moveTo>
                  <a:lnTo>
                    <a:pt x="68" y="754"/>
                  </a:lnTo>
                  <a:lnTo>
                    <a:pt x="70" y="752"/>
                  </a:lnTo>
                  <a:lnTo>
                    <a:pt x="68" y="750"/>
                  </a:lnTo>
                  <a:lnTo>
                    <a:pt x="66" y="752"/>
                  </a:lnTo>
                  <a:close/>
                  <a:moveTo>
                    <a:pt x="62" y="744"/>
                  </a:moveTo>
                  <a:lnTo>
                    <a:pt x="62" y="748"/>
                  </a:lnTo>
                  <a:lnTo>
                    <a:pt x="64" y="750"/>
                  </a:lnTo>
                  <a:lnTo>
                    <a:pt x="64" y="752"/>
                  </a:lnTo>
                  <a:lnTo>
                    <a:pt x="64" y="750"/>
                  </a:lnTo>
                  <a:lnTo>
                    <a:pt x="64" y="746"/>
                  </a:lnTo>
                  <a:lnTo>
                    <a:pt x="62" y="744"/>
                  </a:lnTo>
                  <a:close/>
                  <a:moveTo>
                    <a:pt x="64" y="742"/>
                  </a:moveTo>
                  <a:lnTo>
                    <a:pt x="66" y="742"/>
                  </a:lnTo>
                  <a:lnTo>
                    <a:pt x="66" y="744"/>
                  </a:lnTo>
                  <a:lnTo>
                    <a:pt x="66" y="746"/>
                  </a:lnTo>
                  <a:lnTo>
                    <a:pt x="68" y="746"/>
                  </a:lnTo>
                  <a:lnTo>
                    <a:pt x="70" y="744"/>
                  </a:lnTo>
                  <a:lnTo>
                    <a:pt x="68" y="746"/>
                  </a:lnTo>
                  <a:lnTo>
                    <a:pt x="68" y="748"/>
                  </a:lnTo>
                  <a:lnTo>
                    <a:pt x="72" y="746"/>
                  </a:lnTo>
                  <a:lnTo>
                    <a:pt x="72" y="740"/>
                  </a:lnTo>
                  <a:lnTo>
                    <a:pt x="68" y="740"/>
                  </a:lnTo>
                  <a:lnTo>
                    <a:pt x="66" y="740"/>
                  </a:lnTo>
                  <a:lnTo>
                    <a:pt x="64" y="742"/>
                  </a:lnTo>
                  <a:close/>
                  <a:moveTo>
                    <a:pt x="64" y="736"/>
                  </a:moveTo>
                  <a:lnTo>
                    <a:pt x="66" y="738"/>
                  </a:lnTo>
                  <a:lnTo>
                    <a:pt x="66" y="738"/>
                  </a:lnTo>
                  <a:lnTo>
                    <a:pt x="66" y="736"/>
                  </a:lnTo>
                  <a:lnTo>
                    <a:pt x="64" y="736"/>
                  </a:lnTo>
                  <a:close/>
                  <a:moveTo>
                    <a:pt x="68" y="732"/>
                  </a:moveTo>
                  <a:lnTo>
                    <a:pt x="70" y="730"/>
                  </a:lnTo>
                  <a:lnTo>
                    <a:pt x="72" y="728"/>
                  </a:lnTo>
                  <a:lnTo>
                    <a:pt x="72" y="728"/>
                  </a:lnTo>
                  <a:lnTo>
                    <a:pt x="72" y="730"/>
                  </a:lnTo>
                  <a:lnTo>
                    <a:pt x="70" y="732"/>
                  </a:lnTo>
                  <a:lnTo>
                    <a:pt x="68" y="732"/>
                  </a:lnTo>
                  <a:close/>
                  <a:moveTo>
                    <a:pt x="54" y="726"/>
                  </a:moveTo>
                  <a:lnTo>
                    <a:pt x="58" y="732"/>
                  </a:lnTo>
                  <a:lnTo>
                    <a:pt x="60" y="734"/>
                  </a:lnTo>
                  <a:lnTo>
                    <a:pt x="60" y="738"/>
                  </a:lnTo>
                  <a:lnTo>
                    <a:pt x="58" y="736"/>
                  </a:lnTo>
                  <a:lnTo>
                    <a:pt x="58" y="734"/>
                  </a:lnTo>
                  <a:lnTo>
                    <a:pt x="54" y="730"/>
                  </a:lnTo>
                  <a:lnTo>
                    <a:pt x="52" y="726"/>
                  </a:lnTo>
                  <a:lnTo>
                    <a:pt x="52" y="726"/>
                  </a:lnTo>
                  <a:lnTo>
                    <a:pt x="54" y="726"/>
                  </a:lnTo>
                  <a:lnTo>
                    <a:pt x="54" y="726"/>
                  </a:lnTo>
                  <a:close/>
                  <a:moveTo>
                    <a:pt x="58" y="724"/>
                  </a:moveTo>
                  <a:lnTo>
                    <a:pt x="58" y="726"/>
                  </a:lnTo>
                  <a:lnTo>
                    <a:pt x="60" y="728"/>
                  </a:lnTo>
                  <a:lnTo>
                    <a:pt x="60" y="732"/>
                  </a:lnTo>
                  <a:lnTo>
                    <a:pt x="64" y="734"/>
                  </a:lnTo>
                  <a:lnTo>
                    <a:pt x="64" y="730"/>
                  </a:lnTo>
                  <a:lnTo>
                    <a:pt x="62" y="726"/>
                  </a:lnTo>
                  <a:lnTo>
                    <a:pt x="60" y="722"/>
                  </a:lnTo>
                  <a:lnTo>
                    <a:pt x="58" y="722"/>
                  </a:lnTo>
                  <a:lnTo>
                    <a:pt x="58" y="724"/>
                  </a:lnTo>
                  <a:close/>
                  <a:moveTo>
                    <a:pt x="54" y="720"/>
                  </a:moveTo>
                  <a:lnTo>
                    <a:pt x="58" y="720"/>
                  </a:lnTo>
                  <a:lnTo>
                    <a:pt x="58" y="720"/>
                  </a:lnTo>
                  <a:lnTo>
                    <a:pt x="60" y="720"/>
                  </a:lnTo>
                  <a:lnTo>
                    <a:pt x="60" y="718"/>
                  </a:lnTo>
                  <a:lnTo>
                    <a:pt x="58" y="716"/>
                  </a:lnTo>
                  <a:lnTo>
                    <a:pt x="56" y="718"/>
                  </a:lnTo>
                  <a:lnTo>
                    <a:pt x="54" y="720"/>
                  </a:lnTo>
                  <a:close/>
                  <a:moveTo>
                    <a:pt x="28" y="720"/>
                  </a:moveTo>
                  <a:lnTo>
                    <a:pt x="28" y="716"/>
                  </a:lnTo>
                  <a:lnTo>
                    <a:pt x="32" y="710"/>
                  </a:lnTo>
                  <a:lnTo>
                    <a:pt x="36" y="712"/>
                  </a:lnTo>
                  <a:lnTo>
                    <a:pt x="34" y="714"/>
                  </a:lnTo>
                  <a:lnTo>
                    <a:pt x="36" y="714"/>
                  </a:lnTo>
                  <a:lnTo>
                    <a:pt x="38" y="712"/>
                  </a:lnTo>
                  <a:lnTo>
                    <a:pt x="40" y="714"/>
                  </a:lnTo>
                  <a:lnTo>
                    <a:pt x="40" y="714"/>
                  </a:lnTo>
                  <a:lnTo>
                    <a:pt x="38" y="718"/>
                  </a:lnTo>
                  <a:lnTo>
                    <a:pt x="38" y="720"/>
                  </a:lnTo>
                  <a:lnTo>
                    <a:pt x="32" y="722"/>
                  </a:lnTo>
                  <a:lnTo>
                    <a:pt x="34" y="722"/>
                  </a:lnTo>
                  <a:lnTo>
                    <a:pt x="34" y="724"/>
                  </a:lnTo>
                  <a:lnTo>
                    <a:pt x="38" y="724"/>
                  </a:lnTo>
                  <a:lnTo>
                    <a:pt x="38" y="720"/>
                  </a:lnTo>
                  <a:lnTo>
                    <a:pt x="42" y="716"/>
                  </a:lnTo>
                  <a:lnTo>
                    <a:pt x="46" y="714"/>
                  </a:lnTo>
                  <a:lnTo>
                    <a:pt x="46" y="714"/>
                  </a:lnTo>
                  <a:lnTo>
                    <a:pt x="42" y="720"/>
                  </a:lnTo>
                  <a:lnTo>
                    <a:pt x="42" y="724"/>
                  </a:lnTo>
                  <a:lnTo>
                    <a:pt x="38" y="726"/>
                  </a:lnTo>
                  <a:lnTo>
                    <a:pt x="38" y="730"/>
                  </a:lnTo>
                  <a:lnTo>
                    <a:pt x="36" y="732"/>
                  </a:lnTo>
                  <a:lnTo>
                    <a:pt x="34" y="732"/>
                  </a:lnTo>
                  <a:lnTo>
                    <a:pt x="32" y="734"/>
                  </a:lnTo>
                  <a:lnTo>
                    <a:pt x="34" y="734"/>
                  </a:lnTo>
                  <a:lnTo>
                    <a:pt x="36" y="734"/>
                  </a:lnTo>
                  <a:lnTo>
                    <a:pt x="38" y="734"/>
                  </a:lnTo>
                  <a:lnTo>
                    <a:pt x="38" y="736"/>
                  </a:lnTo>
                  <a:lnTo>
                    <a:pt x="36" y="736"/>
                  </a:lnTo>
                  <a:lnTo>
                    <a:pt x="34" y="740"/>
                  </a:lnTo>
                  <a:lnTo>
                    <a:pt x="34" y="742"/>
                  </a:lnTo>
                  <a:lnTo>
                    <a:pt x="34" y="746"/>
                  </a:lnTo>
                  <a:lnTo>
                    <a:pt x="36" y="750"/>
                  </a:lnTo>
                  <a:lnTo>
                    <a:pt x="36" y="754"/>
                  </a:lnTo>
                  <a:lnTo>
                    <a:pt x="38" y="752"/>
                  </a:lnTo>
                  <a:lnTo>
                    <a:pt x="38" y="754"/>
                  </a:lnTo>
                  <a:lnTo>
                    <a:pt x="38" y="756"/>
                  </a:lnTo>
                  <a:lnTo>
                    <a:pt x="34" y="756"/>
                  </a:lnTo>
                  <a:lnTo>
                    <a:pt x="30" y="748"/>
                  </a:lnTo>
                  <a:lnTo>
                    <a:pt x="30" y="744"/>
                  </a:lnTo>
                  <a:lnTo>
                    <a:pt x="30" y="742"/>
                  </a:lnTo>
                  <a:lnTo>
                    <a:pt x="28" y="742"/>
                  </a:lnTo>
                  <a:lnTo>
                    <a:pt x="28" y="740"/>
                  </a:lnTo>
                  <a:lnTo>
                    <a:pt x="28" y="738"/>
                  </a:lnTo>
                  <a:lnTo>
                    <a:pt x="30" y="738"/>
                  </a:lnTo>
                  <a:lnTo>
                    <a:pt x="30" y="736"/>
                  </a:lnTo>
                  <a:lnTo>
                    <a:pt x="28" y="736"/>
                  </a:lnTo>
                  <a:lnTo>
                    <a:pt x="30" y="732"/>
                  </a:lnTo>
                  <a:lnTo>
                    <a:pt x="28" y="730"/>
                  </a:lnTo>
                  <a:lnTo>
                    <a:pt x="28" y="730"/>
                  </a:lnTo>
                  <a:lnTo>
                    <a:pt x="30" y="730"/>
                  </a:lnTo>
                  <a:lnTo>
                    <a:pt x="30" y="730"/>
                  </a:lnTo>
                  <a:lnTo>
                    <a:pt x="30" y="728"/>
                  </a:lnTo>
                  <a:lnTo>
                    <a:pt x="30" y="726"/>
                  </a:lnTo>
                  <a:lnTo>
                    <a:pt x="26" y="726"/>
                  </a:lnTo>
                  <a:lnTo>
                    <a:pt x="26" y="724"/>
                  </a:lnTo>
                  <a:lnTo>
                    <a:pt x="28" y="720"/>
                  </a:lnTo>
                  <a:close/>
                  <a:moveTo>
                    <a:pt x="58" y="708"/>
                  </a:moveTo>
                  <a:lnTo>
                    <a:pt x="58" y="706"/>
                  </a:lnTo>
                  <a:lnTo>
                    <a:pt x="58" y="704"/>
                  </a:lnTo>
                  <a:lnTo>
                    <a:pt x="58" y="706"/>
                  </a:lnTo>
                  <a:lnTo>
                    <a:pt x="58" y="708"/>
                  </a:lnTo>
                  <a:close/>
                  <a:moveTo>
                    <a:pt x="308" y="334"/>
                  </a:moveTo>
                  <a:lnTo>
                    <a:pt x="310" y="334"/>
                  </a:lnTo>
                  <a:lnTo>
                    <a:pt x="310" y="334"/>
                  </a:lnTo>
                  <a:lnTo>
                    <a:pt x="310" y="332"/>
                  </a:lnTo>
                  <a:lnTo>
                    <a:pt x="312" y="332"/>
                  </a:lnTo>
                  <a:lnTo>
                    <a:pt x="308" y="332"/>
                  </a:lnTo>
                  <a:lnTo>
                    <a:pt x="308" y="334"/>
                  </a:lnTo>
                  <a:close/>
                  <a:moveTo>
                    <a:pt x="284" y="310"/>
                  </a:moveTo>
                  <a:lnTo>
                    <a:pt x="286" y="310"/>
                  </a:lnTo>
                  <a:lnTo>
                    <a:pt x="288" y="308"/>
                  </a:lnTo>
                  <a:lnTo>
                    <a:pt x="288" y="306"/>
                  </a:lnTo>
                  <a:lnTo>
                    <a:pt x="286" y="308"/>
                  </a:lnTo>
                  <a:lnTo>
                    <a:pt x="284" y="310"/>
                  </a:lnTo>
                  <a:close/>
                  <a:moveTo>
                    <a:pt x="198" y="316"/>
                  </a:moveTo>
                  <a:lnTo>
                    <a:pt x="200" y="318"/>
                  </a:lnTo>
                  <a:lnTo>
                    <a:pt x="200" y="316"/>
                  </a:lnTo>
                  <a:lnTo>
                    <a:pt x="200" y="316"/>
                  </a:lnTo>
                  <a:lnTo>
                    <a:pt x="198" y="316"/>
                  </a:lnTo>
                  <a:lnTo>
                    <a:pt x="198" y="316"/>
                  </a:lnTo>
                  <a:close/>
                  <a:moveTo>
                    <a:pt x="198" y="322"/>
                  </a:moveTo>
                  <a:lnTo>
                    <a:pt x="198" y="320"/>
                  </a:lnTo>
                  <a:lnTo>
                    <a:pt x="198" y="320"/>
                  </a:lnTo>
                  <a:lnTo>
                    <a:pt x="198" y="320"/>
                  </a:lnTo>
                  <a:lnTo>
                    <a:pt x="198" y="322"/>
                  </a:lnTo>
                  <a:close/>
                  <a:moveTo>
                    <a:pt x="194" y="328"/>
                  </a:moveTo>
                  <a:lnTo>
                    <a:pt x="194" y="332"/>
                  </a:lnTo>
                  <a:lnTo>
                    <a:pt x="192" y="334"/>
                  </a:lnTo>
                  <a:lnTo>
                    <a:pt x="192" y="336"/>
                  </a:lnTo>
                  <a:lnTo>
                    <a:pt x="194" y="336"/>
                  </a:lnTo>
                  <a:lnTo>
                    <a:pt x="196" y="336"/>
                  </a:lnTo>
                  <a:lnTo>
                    <a:pt x="198" y="336"/>
                  </a:lnTo>
                  <a:lnTo>
                    <a:pt x="206" y="328"/>
                  </a:lnTo>
                  <a:lnTo>
                    <a:pt x="210" y="326"/>
                  </a:lnTo>
                  <a:lnTo>
                    <a:pt x="212" y="324"/>
                  </a:lnTo>
                  <a:lnTo>
                    <a:pt x="210" y="324"/>
                  </a:lnTo>
                  <a:lnTo>
                    <a:pt x="210" y="324"/>
                  </a:lnTo>
                  <a:lnTo>
                    <a:pt x="208" y="320"/>
                  </a:lnTo>
                  <a:lnTo>
                    <a:pt x="206" y="320"/>
                  </a:lnTo>
                  <a:lnTo>
                    <a:pt x="206" y="322"/>
                  </a:lnTo>
                  <a:lnTo>
                    <a:pt x="204" y="324"/>
                  </a:lnTo>
                  <a:lnTo>
                    <a:pt x="204" y="326"/>
                  </a:lnTo>
                  <a:lnTo>
                    <a:pt x="202" y="326"/>
                  </a:lnTo>
                  <a:lnTo>
                    <a:pt x="200" y="326"/>
                  </a:lnTo>
                  <a:lnTo>
                    <a:pt x="200" y="328"/>
                  </a:lnTo>
                  <a:lnTo>
                    <a:pt x="198" y="326"/>
                  </a:lnTo>
                  <a:lnTo>
                    <a:pt x="200" y="324"/>
                  </a:lnTo>
                  <a:lnTo>
                    <a:pt x="198" y="324"/>
                  </a:lnTo>
                  <a:lnTo>
                    <a:pt x="196" y="326"/>
                  </a:lnTo>
                  <a:lnTo>
                    <a:pt x="196" y="324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184" y="336"/>
                  </a:moveTo>
                  <a:lnTo>
                    <a:pt x="184" y="334"/>
                  </a:lnTo>
                  <a:lnTo>
                    <a:pt x="186" y="328"/>
                  </a:lnTo>
                  <a:lnTo>
                    <a:pt x="182" y="332"/>
                  </a:lnTo>
                  <a:lnTo>
                    <a:pt x="182" y="334"/>
                  </a:lnTo>
                  <a:lnTo>
                    <a:pt x="182" y="334"/>
                  </a:lnTo>
                  <a:lnTo>
                    <a:pt x="182" y="336"/>
                  </a:lnTo>
                  <a:lnTo>
                    <a:pt x="184" y="336"/>
                  </a:lnTo>
                  <a:lnTo>
                    <a:pt x="184" y="336"/>
                  </a:lnTo>
                  <a:close/>
                  <a:moveTo>
                    <a:pt x="184" y="338"/>
                  </a:moveTo>
                  <a:lnTo>
                    <a:pt x="186" y="336"/>
                  </a:lnTo>
                  <a:lnTo>
                    <a:pt x="188" y="336"/>
                  </a:lnTo>
                  <a:lnTo>
                    <a:pt x="186" y="332"/>
                  </a:lnTo>
                  <a:lnTo>
                    <a:pt x="186" y="328"/>
                  </a:lnTo>
                  <a:lnTo>
                    <a:pt x="188" y="326"/>
                  </a:lnTo>
                  <a:lnTo>
                    <a:pt x="190" y="328"/>
                  </a:lnTo>
                  <a:lnTo>
                    <a:pt x="190" y="326"/>
                  </a:lnTo>
                  <a:lnTo>
                    <a:pt x="190" y="326"/>
                  </a:lnTo>
                  <a:lnTo>
                    <a:pt x="192" y="328"/>
                  </a:lnTo>
                  <a:lnTo>
                    <a:pt x="192" y="334"/>
                  </a:lnTo>
                  <a:lnTo>
                    <a:pt x="190" y="336"/>
                  </a:lnTo>
                  <a:lnTo>
                    <a:pt x="190" y="338"/>
                  </a:lnTo>
                  <a:lnTo>
                    <a:pt x="188" y="340"/>
                  </a:lnTo>
                  <a:lnTo>
                    <a:pt x="184" y="338"/>
                  </a:lnTo>
                  <a:close/>
                  <a:moveTo>
                    <a:pt x="188" y="350"/>
                  </a:moveTo>
                  <a:lnTo>
                    <a:pt x="190" y="348"/>
                  </a:lnTo>
                  <a:lnTo>
                    <a:pt x="188" y="344"/>
                  </a:lnTo>
                  <a:lnTo>
                    <a:pt x="188" y="340"/>
                  </a:lnTo>
                  <a:lnTo>
                    <a:pt x="186" y="340"/>
                  </a:lnTo>
                  <a:lnTo>
                    <a:pt x="184" y="338"/>
                  </a:lnTo>
                  <a:lnTo>
                    <a:pt x="182" y="338"/>
                  </a:lnTo>
                  <a:lnTo>
                    <a:pt x="182" y="340"/>
                  </a:lnTo>
                  <a:lnTo>
                    <a:pt x="186" y="342"/>
                  </a:lnTo>
                  <a:lnTo>
                    <a:pt x="182" y="342"/>
                  </a:lnTo>
                  <a:lnTo>
                    <a:pt x="182" y="344"/>
                  </a:lnTo>
                  <a:lnTo>
                    <a:pt x="186" y="346"/>
                  </a:lnTo>
                  <a:lnTo>
                    <a:pt x="188" y="350"/>
                  </a:lnTo>
                  <a:close/>
                  <a:moveTo>
                    <a:pt x="162" y="306"/>
                  </a:moveTo>
                  <a:lnTo>
                    <a:pt x="162" y="308"/>
                  </a:lnTo>
                  <a:lnTo>
                    <a:pt x="164" y="308"/>
                  </a:lnTo>
                  <a:lnTo>
                    <a:pt x="166" y="310"/>
                  </a:lnTo>
                  <a:lnTo>
                    <a:pt x="168" y="308"/>
                  </a:lnTo>
                  <a:lnTo>
                    <a:pt x="166" y="306"/>
                  </a:lnTo>
                  <a:lnTo>
                    <a:pt x="162" y="304"/>
                  </a:lnTo>
                  <a:lnTo>
                    <a:pt x="162" y="306"/>
                  </a:lnTo>
                  <a:close/>
                  <a:moveTo>
                    <a:pt x="110" y="832"/>
                  </a:moveTo>
                  <a:lnTo>
                    <a:pt x="110" y="832"/>
                  </a:lnTo>
                  <a:lnTo>
                    <a:pt x="108" y="830"/>
                  </a:lnTo>
                  <a:lnTo>
                    <a:pt x="106" y="826"/>
                  </a:lnTo>
                  <a:lnTo>
                    <a:pt x="110" y="822"/>
                  </a:lnTo>
                  <a:lnTo>
                    <a:pt x="110" y="818"/>
                  </a:lnTo>
                  <a:lnTo>
                    <a:pt x="108" y="820"/>
                  </a:lnTo>
                  <a:lnTo>
                    <a:pt x="106" y="822"/>
                  </a:lnTo>
                  <a:lnTo>
                    <a:pt x="102" y="822"/>
                  </a:lnTo>
                  <a:lnTo>
                    <a:pt x="100" y="820"/>
                  </a:lnTo>
                  <a:lnTo>
                    <a:pt x="100" y="816"/>
                  </a:lnTo>
                  <a:lnTo>
                    <a:pt x="102" y="818"/>
                  </a:lnTo>
                  <a:lnTo>
                    <a:pt x="102" y="820"/>
                  </a:lnTo>
                  <a:lnTo>
                    <a:pt x="104" y="820"/>
                  </a:lnTo>
                  <a:lnTo>
                    <a:pt x="104" y="818"/>
                  </a:lnTo>
                  <a:lnTo>
                    <a:pt x="104" y="816"/>
                  </a:lnTo>
                  <a:lnTo>
                    <a:pt x="102" y="814"/>
                  </a:lnTo>
                  <a:lnTo>
                    <a:pt x="100" y="814"/>
                  </a:lnTo>
                  <a:lnTo>
                    <a:pt x="100" y="816"/>
                  </a:lnTo>
                  <a:lnTo>
                    <a:pt x="96" y="814"/>
                  </a:lnTo>
                  <a:lnTo>
                    <a:pt x="94" y="810"/>
                  </a:lnTo>
                  <a:lnTo>
                    <a:pt x="94" y="810"/>
                  </a:lnTo>
                  <a:lnTo>
                    <a:pt x="98" y="808"/>
                  </a:lnTo>
                  <a:lnTo>
                    <a:pt x="100" y="804"/>
                  </a:lnTo>
                  <a:lnTo>
                    <a:pt x="100" y="802"/>
                  </a:lnTo>
                  <a:lnTo>
                    <a:pt x="100" y="802"/>
                  </a:lnTo>
                  <a:lnTo>
                    <a:pt x="98" y="802"/>
                  </a:lnTo>
                  <a:lnTo>
                    <a:pt x="96" y="802"/>
                  </a:lnTo>
                  <a:lnTo>
                    <a:pt x="94" y="802"/>
                  </a:lnTo>
                  <a:lnTo>
                    <a:pt x="96" y="800"/>
                  </a:lnTo>
                  <a:lnTo>
                    <a:pt x="98" y="796"/>
                  </a:lnTo>
                  <a:lnTo>
                    <a:pt x="98" y="794"/>
                  </a:lnTo>
                  <a:lnTo>
                    <a:pt x="100" y="792"/>
                  </a:lnTo>
                  <a:lnTo>
                    <a:pt x="100" y="790"/>
                  </a:lnTo>
                  <a:lnTo>
                    <a:pt x="98" y="792"/>
                  </a:lnTo>
                  <a:lnTo>
                    <a:pt x="98" y="794"/>
                  </a:lnTo>
                  <a:lnTo>
                    <a:pt x="96" y="798"/>
                  </a:lnTo>
                  <a:lnTo>
                    <a:pt x="94" y="802"/>
                  </a:lnTo>
                  <a:lnTo>
                    <a:pt x="92" y="802"/>
                  </a:lnTo>
                  <a:lnTo>
                    <a:pt x="92" y="800"/>
                  </a:lnTo>
                  <a:lnTo>
                    <a:pt x="90" y="800"/>
                  </a:lnTo>
                  <a:lnTo>
                    <a:pt x="90" y="798"/>
                  </a:lnTo>
                  <a:lnTo>
                    <a:pt x="90" y="798"/>
                  </a:lnTo>
                  <a:lnTo>
                    <a:pt x="90" y="796"/>
                  </a:lnTo>
                  <a:lnTo>
                    <a:pt x="88" y="798"/>
                  </a:lnTo>
                  <a:lnTo>
                    <a:pt x="88" y="800"/>
                  </a:lnTo>
                  <a:lnTo>
                    <a:pt x="86" y="800"/>
                  </a:lnTo>
                  <a:lnTo>
                    <a:pt x="86" y="798"/>
                  </a:lnTo>
                  <a:lnTo>
                    <a:pt x="86" y="798"/>
                  </a:lnTo>
                  <a:lnTo>
                    <a:pt x="84" y="800"/>
                  </a:lnTo>
                  <a:lnTo>
                    <a:pt x="82" y="798"/>
                  </a:lnTo>
                  <a:lnTo>
                    <a:pt x="82" y="798"/>
                  </a:lnTo>
                  <a:lnTo>
                    <a:pt x="84" y="796"/>
                  </a:lnTo>
                  <a:lnTo>
                    <a:pt x="86" y="796"/>
                  </a:lnTo>
                  <a:lnTo>
                    <a:pt x="88" y="794"/>
                  </a:lnTo>
                  <a:lnTo>
                    <a:pt x="92" y="792"/>
                  </a:lnTo>
                  <a:lnTo>
                    <a:pt x="94" y="790"/>
                  </a:lnTo>
                  <a:lnTo>
                    <a:pt x="94" y="788"/>
                  </a:lnTo>
                  <a:lnTo>
                    <a:pt x="92" y="790"/>
                  </a:lnTo>
                  <a:lnTo>
                    <a:pt x="90" y="792"/>
                  </a:lnTo>
                  <a:lnTo>
                    <a:pt x="88" y="794"/>
                  </a:lnTo>
                  <a:lnTo>
                    <a:pt x="88" y="794"/>
                  </a:lnTo>
                  <a:lnTo>
                    <a:pt x="84" y="794"/>
                  </a:lnTo>
                  <a:lnTo>
                    <a:pt x="84" y="792"/>
                  </a:lnTo>
                  <a:lnTo>
                    <a:pt x="82" y="792"/>
                  </a:lnTo>
                  <a:lnTo>
                    <a:pt x="82" y="790"/>
                  </a:lnTo>
                  <a:lnTo>
                    <a:pt x="84" y="790"/>
                  </a:lnTo>
                  <a:lnTo>
                    <a:pt x="82" y="788"/>
                  </a:lnTo>
                  <a:lnTo>
                    <a:pt x="80" y="790"/>
                  </a:lnTo>
                  <a:lnTo>
                    <a:pt x="78" y="788"/>
                  </a:lnTo>
                  <a:lnTo>
                    <a:pt x="76" y="788"/>
                  </a:lnTo>
                  <a:lnTo>
                    <a:pt x="74" y="790"/>
                  </a:lnTo>
                  <a:lnTo>
                    <a:pt x="72" y="788"/>
                  </a:lnTo>
                  <a:lnTo>
                    <a:pt x="72" y="786"/>
                  </a:lnTo>
                  <a:lnTo>
                    <a:pt x="72" y="786"/>
                  </a:lnTo>
                  <a:lnTo>
                    <a:pt x="74" y="786"/>
                  </a:lnTo>
                  <a:lnTo>
                    <a:pt x="76" y="788"/>
                  </a:lnTo>
                  <a:lnTo>
                    <a:pt x="80" y="786"/>
                  </a:lnTo>
                  <a:lnTo>
                    <a:pt x="80" y="786"/>
                  </a:lnTo>
                  <a:lnTo>
                    <a:pt x="78" y="786"/>
                  </a:lnTo>
                  <a:lnTo>
                    <a:pt x="74" y="786"/>
                  </a:lnTo>
                  <a:lnTo>
                    <a:pt x="74" y="784"/>
                  </a:lnTo>
                  <a:lnTo>
                    <a:pt x="74" y="784"/>
                  </a:lnTo>
                  <a:lnTo>
                    <a:pt x="76" y="784"/>
                  </a:lnTo>
                  <a:lnTo>
                    <a:pt x="78" y="784"/>
                  </a:lnTo>
                  <a:lnTo>
                    <a:pt x="80" y="784"/>
                  </a:lnTo>
                  <a:lnTo>
                    <a:pt x="76" y="784"/>
                  </a:lnTo>
                  <a:lnTo>
                    <a:pt x="74" y="782"/>
                  </a:lnTo>
                  <a:lnTo>
                    <a:pt x="72" y="782"/>
                  </a:lnTo>
                  <a:lnTo>
                    <a:pt x="70" y="782"/>
                  </a:lnTo>
                  <a:lnTo>
                    <a:pt x="68" y="782"/>
                  </a:lnTo>
                  <a:lnTo>
                    <a:pt x="70" y="780"/>
                  </a:lnTo>
                  <a:lnTo>
                    <a:pt x="72" y="780"/>
                  </a:lnTo>
                  <a:lnTo>
                    <a:pt x="72" y="780"/>
                  </a:lnTo>
                  <a:lnTo>
                    <a:pt x="76" y="780"/>
                  </a:lnTo>
                  <a:lnTo>
                    <a:pt x="76" y="780"/>
                  </a:lnTo>
                  <a:lnTo>
                    <a:pt x="74" y="780"/>
                  </a:lnTo>
                  <a:lnTo>
                    <a:pt x="72" y="778"/>
                  </a:lnTo>
                  <a:lnTo>
                    <a:pt x="70" y="778"/>
                  </a:lnTo>
                  <a:lnTo>
                    <a:pt x="70" y="778"/>
                  </a:lnTo>
                  <a:lnTo>
                    <a:pt x="74" y="776"/>
                  </a:lnTo>
                  <a:lnTo>
                    <a:pt x="74" y="778"/>
                  </a:lnTo>
                  <a:lnTo>
                    <a:pt x="76" y="776"/>
                  </a:lnTo>
                  <a:lnTo>
                    <a:pt x="76" y="776"/>
                  </a:lnTo>
                  <a:lnTo>
                    <a:pt x="76" y="774"/>
                  </a:lnTo>
                  <a:lnTo>
                    <a:pt x="78" y="774"/>
                  </a:lnTo>
                  <a:lnTo>
                    <a:pt x="80" y="774"/>
                  </a:lnTo>
                  <a:lnTo>
                    <a:pt x="82" y="774"/>
                  </a:lnTo>
                  <a:lnTo>
                    <a:pt x="84" y="772"/>
                  </a:lnTo>
                  <a:lnTo>
                    <a:pt x="80" y="772"/>
                  </a:lnTo>
                  <a:lnTo>
                    <a:pt x="78" y="770"/>
                  </a:lnTo>
                  <a:lnTo>
                    <a:pt x="78" y="770"/>
                  </a:lnTo>
                  <a:lnTo>
                    <a:pt x="76" y="772"/>
                  </a:lnTo>
                  <a:lnTo>
                    <a:pt x="74" y="774"/>
                  </a:lnTo>
                  <a:lnTo>
                    <a:pt x="72" y="774"/>
                  </a:lnTo>
                  <a:lnTo>
                    <a:pt x="72" y="774"/>
                  </a:lnTo>
                  <a:lnTo>
                    <a:pt x="72" y="772"/>
                  </a:lnTo>
                  <a:lnTo>
                    <a:pt x="72" y="770"/>
                  </a:lnTo>
                  <a:lnTo>
                    <a:pt x="72" y="768"/>
                  </a:lnTo>
                  <a:lnTo>
                    <a:pt x="76" y="768"/>
                  </a:lnTo>
                  <a:lnTo>
                    <a:pt x="76" y="766"/>
                  </a:lnTo>
                  <a:lnTo>
                    <a:pt x="82" y="760"/>
                  </a:lnTo>
                  <a:lnTo>
                    <a:pt x="84" y="760"/>
                  </a:lnTo>
                  <a:lnTo>
                    <a:pt x="86" y="762"/>
                  </a:lnTo>
                  <a:lnTo>
                    <a:pt x="86" y="766"/>
                  </a:lnTo>
                  <a:lnTo>
                    <a:pt x="86" y="768"/>
                  </a:lnTo>
                  <a:lnTo>
                    <a:pt x="86" y="766"/>
                  </a:lnTo>
                  <a:lnTo>
                    <a:pt x="86" y="764"/>
                  </a:lnTo>
                  <a:lnTo>
                    <a:pt x="86" y="760"/>
                  </a:lnTo>
                  <a:lnTo>
                    <a:pt x="88" y="760"/>
                  </a:lnTo>
                  <a:lnTo>
                    <a:pt x="92" y="760"/>
                  </a:lnTo>
                  <a:lnTo>
                    <a:pt x="90" y="758"/>
                  </a:lnTo>
                  <a:lnTo>
                    <a:pt x="86" y="758"/>
                  </a:lnTo>
                  <a:lnTo>
                    <a:pt x="84" y="758"/>
                  </a:lnTo>
                  <a:lnTo>
                    <a:pt x="84" y="758"/>
                  </a:lnTo>
                  <a:lnTo>
                    <a:pt x="84" y="756"/>
                  </a:lnTo>
                  <a:lnTo>
                    <a:pt x="86" y="754"/>
                  </a:lnTo>
                  <a:lnTo>
                    <a:pt x="88" y="754"/>
                  </a:lnTo>
                  <a:lnTo>
                    <a:pt x="90" y="750"/>
                  </a:lnTo>
                  <a:lnTo>
                    <a:pt x="90" y="748"/>
                  </a:lnTo>
                  <a:lnTo>
                    <a:pt x="90" y="748"/>
                  </a:lnTo>
                  <a:lnTo>
                    <a:pt x="88" y="750"/>
                  </a:lnTo>
                  <a:lnTo>
                    <a:pt x="86" y="752"/>
                  </a:lnTo>
                  <a:lnTo>
                    <a:pt x="84" y="752"/>
                  </a:lnTo>
                  <a:lnTo>
                    <a:pt x="82" y="756"/>
                  </a:lnTo>
                  <a:lnTo>
                    <a:pt x="78" y="758"/>
                  </a:lnTo>
                  <a:lnTo>
                    <a:pt x="76" y="760"/>
                  </a:lnTo>
                  <a:lnTo>
                    <a:pt x="74" y="758"/>
                  </a:lnTo>
                  <a:lnTo>
                    <a:pt x="74" y="756"/>
                  </a:lnTo>
                  <a:lnTo>
                    <a:pt x="76" y="756"/>
                  </a:lnTo>
                  <a:lnTo>
                    <a:pt x="74" y="756"/>
                  </a:lnTo>
                  <a:lnTo>
                    <a:pt x="70" y="756"/>
                  </a:lnTo>
                  <a:lnTo>
                    <a:pt x="70" y="756"/>
                  </a:lnTo>
                  <a:lnTo>
                    <a:pt x="70" y="754"/>
                  </a:lnTo>
                  <a:lnTo>
                    <a:pt x="72" y="752"/>
                  </a:lnTo>
                  <a:lnTo>
                    <a:pt x="74" y="752"/>
                  </a:lnTo>
                  <a:lnTo>
                    <a:pt x="78" y="752"/>
                  </a:lnTo>
                  <a:lnTo>
                    <a:pt x="78" y="750"/>
                  </a:lnTo>
                  <a:lnTo>
                    <a:pt x="78" y="750"/>
                  </a:lnTo>
                  <a:lnTo>
                    <a:pt x="76" y="748"/>
                  </a:lnTo>
                  <a:lnTo>
                    <a:pt x="76" y="748"/>
                  </a:lnTo>
                  <a:lnTo>
                    <a:pt x="78" y="746"/>
                  </a:lnTo>
                  <a:lnTo>
                    <a:pt x="78" y="746"/>
                  </a:lnTo>
                  <a:lnTo>
                    <a:pt x="76" y="746"/>
                  </a:lnTo>
                  <a:lnTo>
                    <a:pt x="74" y="746"/>
                  </a:lnTo>
                  <a:lnTo>
                    <a:pt x="72" y="744"/>
                  </a:lnTo>
                  <a:lnTo>
                    <a:pt x="72" y="740"/>
                  </a:lnTo>
                  <a:lnTo>
                    <a:pt x="72" y="738"/>
                  </a:lnTo>
                  <a:lnTo>
                    <a:pt x="72" y="736"/>
                  </a:lnTo>
                  <a:lnTo>
                    <a:pt x="72" y="734"/>
                  </a:lnTo>
                  <a:lnTo>
                    <a:pt x="76" y="734"/>
                  </a:lnTo>
                  <a:lnTo>
                    <a:pt x="78" y="736"/>
                  </a:lnTo>
                  <a:lnTo>
                    <a:pt x="80" y="736"/>
                  </a:lnTo>
                  <a:lnTo>
                    <a:pt x="84" y="736"/>
                  </a:lnTo>
                  <a:lnTo>
                    <a:pt x="82" y="736"/>
                  </a:lnTo>
                  <a:lnTo>
                    <a:pt x="80" y="734"/>
                  </a:lnTo>
                  <a:lnTo>
                    <a:pt x="78" y="734"/>
                  </a:lnTo>
                  <a:lnTo>
                    <a:pt x="76" y="732"/>
                  </a:lnTo>
                  <a:lnTo>
                    <a:pt x="74" y="732"/>
                  </a:lnTo>
                  <a:lnTo>
                    <a:pt x="74" y="730"/>
                  </a:lnTo>
                  <a:lnTo>
                    <a:pt x="76" y="728"/>
                  </a:lnTo>
                  <a:lnTo>
                    <a:pt x="78" y="726"/>
                  </a:lnTo>
                  <a:lnTo>
                    <a:pt x="78" y="726"/>
                  </a:lnTo>
                  <a:lnTo>
                    <a:pt x="78" y="722"/>
                  </a:lnTo>
                  <a:lnTo>
                    <a:pt x="78" y="722"/>
                  </a:lnTo>
                  <a:lnTo>
                    <a:pt x="74" y="726"/>
                  </a:lnTo>
                  <a:lnTo>
                    <a:pt x="72" y="726"/>
                  </a:lnTo>
                  <a:lnTo>
                    <a:pt x="70" y="728"/>
                  </a:lnTo>
                  <a:lnTo>
                    <a:pt x="68" y="730"/>
                  </a:lnTo>
                  <a:lnTo>
                    <a:pt x="66" y="732"/>
                  </a:lnTo>
                  <a:lnTo>
                    <a:pt x="66" y="732"/>
                  </a:lnTo>
                  <a:lnTo>
                    <a:pt x="64" y="728"/>
                  </a:lnTo>
                  <a:lnTo>
                    <a:pt x="62" y="724"/>
                  </a:lnTo>
                  <a:lnTo>
                    <a:pt x="64" y="718"/>
                  </a:lnTo>
                  <a:lnTo>
                    <a:pt x="64" y="714"/>
                  </a:lnTo>
                  <a:lnTo>
                    <a:pt x="64" y="712"/>
                  </a:lnTo>
                  <a:lnTo>
                    <a:pt x="62" y="712"/>
                  </a:lnTo>
                  <a:lnTo>
                    <a:pt x="62" y="708"/>
                  </a:lnTo>
                  <a:lnTo>
                    <a:pt x="64" y="708"/>
                  </a:lnTo>
                  <a:lnTo>
                    <a:pt x="64" y="708"/>
                  </a:lnTo>
                  <a:lnTo>
                    <a:pt x="66" y="710"/>
                  </a:lnTo>
                  <a:lnTo>
                    <a:pt x="66" y="706"/>
                  </a:lnTo>
                  <a:lnTo>
                    <a:pt x="68" y="704"/>
                  </a:lnTo>
                  <a:lnTo>
                    <a:pt x="68" y="702"/>
                  </a:lnTo>
                  <a:lnTo>
                    <a:pt x="70" y="700"/>
                  </a:lnTo>
                  <a:lnTo>
                    <a:pt x="74" y="702"/>
                  </a:lnTo>
                  <a:lnTo>
                    <a:pt x="74" y="700"/>
                  </a:lnTo>
                  <a:lnTo>
                    <a:pt x="72" y="700"/>
                  </a:lnTo>
                  <a:lnTo>
                    <a:pt x="72" y="698"/>
                  </a:lnTo>
                  <a:lnTo>
                    <a:pt x="76" y="696"/>
                  </a:lnTo>
                  <a:lnTo>
                    <a:pt x="78" y="692"/>
                  </a:lnTo>
                  <a:lnTo>
                    <a:pt x="80" y="690"/>
                  </a:lnTo>
                  <a:lnTo>
                    <a:pt x="82" y="690"/>
                  </a:lnTo>
                  <a:lnTo>
                    <a:pt x="80" y="690"/>
                  </a:lnTo>
                  <a:lnTo>
                    <a:pt x="80" y="688"/>
                  </a:lnTo>
                  <a:lnTo>
                    <a:pt x="76" y="690"/>
                  </a:lnTo>
                  <a:lnTo>
                    <a:pt x="76" y="694"/>
                  </a:lnTo>
                  <a:lnTo>
                    <a:pt x="72" y="698"/>
                  </a:lnTo>
                  <a:lnTo>
                    <a:pt x="72" y="698"/>
                  </a:lnTo>
                  <a:lnTo>
                    <a:pt x="72" y="696"/>
                  </a:lnTo>
                  <a:lnTo>
                    <a:pt x="74" y="692"/>
                  </a:lnTo>
                  <a:lnTo>
                    <a:pt x="74" y="690"/>
                  </a:lnTo>
                  <a:lnTo>
                    <a:pt x="78" y="684"/>
                  </a:lnTo>
                  <a:lnTo>
                    <a:pt x="78" y="680"/>
                  </a:lnTo>
                  <a:lnTo>
                    <a:pt x="78" y="680"/>
                  </a:lnTo>
                  <a:lnTo>
                    <a:pt x="78" y="680"/>
                  </a:lnTo>
                  <a:lnTo>
                    <a:pt x="78" y="678"/>
                  </a:lnTo>
                  <a:lnTo>
                    <a:pt x="80" y="676"/>
                  </a:lnTo>
                  <a:lnTo>
                    <a:pt x="78" y="676"/>
                  </a:lnTo>
                  <a:lnTo>
                    <a:pt x="80" y="674"/>
                  </a:lnTo>
                  <a:lnTo>
                    <a:pt x="78" y="674"/>
                  </a:lnTo>
                  <a:lnTo>
                    <a:pt x="78" y="672"/>
                  </a:lnTo>
                  <a:lnTo>
                    <a:pt x="78" y="670"/>
                  </a:lnTo>
                  <a:lnTo>
                    <a:pt x="76" y="668"/>
                  </a:lnTo>
                  <a:lnTo>
                    <a:pt x="74" y="666"/>
                  </a:lnTo>
                  <a:lnTo>
                    <a:pt x="72" y="664"/>
                  </a:lnTo>
                  <a:lnTo>
                    <a:pt x="72" y="662"/>
                  </a:lnTo>
                  <a:lnTo>
                    <a:pt x="68" y="660"/>
                  </a:lnTo>
                  <a:lnTo>
                    <a:pt x="68" y="660"/>
                  </a:lnTo>
                  <a:lnTo>
                    <a:pt x="66" y="660"/>
                  </a:lnTo>
                  <a:lnTo>
                    <a:pt x="66" y="658"/>
                  </a:lnTo>
                  <a:lnTo>
                    <a:pt x="66" y="658"/>
                  </a:lnTo>
                  <a:lnTo>
                    <a:pt x="66" y="656"/>
                  </a:lnTo>
                  <a:lnTo>
                    <a:pt x="64" y="654"/>
                  </a:lnTo>
                  <a:lnTo>
                    <a:pt x="64" y="654"/>
                  </a:lnTo>
                  <a:lnTo>
                    <a:pt x="66" y="652"/>
                  </a:lnTo>
                  <a:lnTo>
                    <a:pt x="66" y="652"/>
                  </a:lnTo>
                  <a:lnTo>
                    <a:pt x="66" y="650"/>
                  </a:lnTo>
                  <a:lnTo>
                    <a:pt x="64" y="650"/>
                  </a:lnTo>
                  <a:lnTo>
                    <a:pt x="64" y="650"/>
                  </a:lnTo>
                  <a:lnTo>
                    <a:pt x="64" y="648"/>
                  </a:lnTo>
                  <a:lnTo>
                    <a:pt x="66" y="646"/>
                  </a:lnTo>
                  <a:lnTo>
                    <a:pt x="66" y="638"/>
                  </a:lnTo>
                  <a:lnTo>
                    <a:pt x="66" y="628"/>
                  </a:lnTo>
                  <a:lnTo>
                    <a:pt x="66" y="622"/>
                  </a:lnTo>
                  <a:lnTo>
                    <a:pt x="66" y="620"/>
                  </a:lnTo>
                  <a:lnTo>
                    <a:pt x="66" y="618"/>
                  </a:lnTo>
                  <a:lnTo>
                    <a:pt x="66" y="616"/>
                  </a:lnTo>
                  <a:lnTo>
                    <a:pt x="66" y="614"/>
                  </a:lnTo>
                  <a:lnTo>
                    <a:pt x="64" y="612"/>
                  </a:lnTo>
                  <a:lnTo>
                    <a:pt x="64" y="608"/>
                  </a:lnTo>
                  <a:lnTo>
                    <a:pt x="62" y="604"/>
                  </a:lnTo>
                  <a:lnTo>
                    <a:pt x="60" y="600"/>
                  </a:lnTo>
                  <a:lnTo>
                    <a:pt x="60" y="598"/>
                  </a:lnTo>
                  <a:lnTo>
                    <a:pt x="58" y="590"/>
                  </a:lnTo>
                  <a:lnTo>
                    <a:pt x="58" y="588"/>
                  </a:lnTo>
                  <a:lnTo>
                    <a:pt x="60" y="586"/>
                  </a:lnTo>
                  <a:lnTo>
                    <a:pt x="60" y="584"/>
                  </a:lnTo>
                  <a:lnTo>
                    <a:pt x="60" y="580"/>
                  </a:lnTo>
                  <a:lnTo>
                    <a:pt x="58" y="580"/>
                  </a:lnTo>
                  <a:lnTo>
                    <a:pt x="54" y="580"/>
                  </a:lnTo>
                  <a:lnTo>
                    <a:pt x="50" y="580"/>
                  </a:lnTo>
                  <a:lnTo>
                    <a:pt x="48" y="580"/>
                  </a:lnTo>
                  <a:lnTo>
                    <a:pt x="44" y="582"/>
                  </a:lnTo>
                  <a:lnTo>
                    <a:pt x="42" y="586"/>
                  </a:lnTo>
                  <a:lnTo>
                    <a:pt x="38" y="590"/>
                  </a:lnTo>
                  <a:lnTo>
                    <a:pt x="36" y="592"/>
                  </a:lnTo>
                  <a:lnTo>
                    <a:pt x="30" y="592"/>
                  </a:lnTo>
                  <a:lnTo>
                    <a:pt x="26" y="594"/>
                  </a:lnTo>
                  <a:lnTo>
                    <a:pt x="26" y="594"/>
                  </a:lnTo>
                  <a:lnTo>
                    <a:pt x="26" y="592"/>
                  </a:lnTo>
                  <a:lnTo>
                    <a:pt x="28" y="588"/>
                  </a:lnTo>
                  <a:lnTo>
                    <a:pt x="26" y="586"/>
                  </a:lnTo>
                  <a:lnTo>
                    <a:pt x="24" y="570"/>
                  </a:lnTo>
                  <a:lnTo>
                    <a:pt x="20" y="564"/>
                  </a:lnTo>
                  <a:lnTo>
                    <a:pt x="20" y="562"/>
                  </a:lnTo>
                  <a:lnTo>
                    <a:pt x="22" y="556"/>
                  </a:lnTo>
                  <a:lnTo>
                    <a:pt x="16" y="556"/>
                  </a:lnTo>
                  <a:lnTo>
                    <a:pt x="12" y="558"/>
                  </a:lnTo>
                  <a:lnTo>
                    <a:pt x="10" y="556"/>
                  </a:lnTo>
                  <a:lnTo>
                    <a:pt x="0" y="556"/>
                  </a:lnTo>
                  <a:lnTo>
                    <a:pt x="144" y="296"/>
                  </a:lnTo>
                  <a:lnTo>
                    <a:pt x="144" y="298"/>
                  </a:lnTo>
                  <a:lnTo>
                    <a:pt x="146" y="298"/>
                  </a:lnTo>
                  <a:lnTo>
                    <a:pt x="152" y="302"/>
                  </a:lnTo>
                  <a:lnTo>
                    <a:pt x="154" y="302"/>
                  </a:lnTo>
                  <a:lnTo>
                    <a:pt x="156" y="306"/>
                  </a:lnTo>
                  <a:lnTo>
                    <a:pt x="158" y="308"/>
                  </a:lnTo>
                  <a:lnTo>
                    <a:pt x="158" y="306"/>
                  </a:lnTo>
                  <a:lnTo>
                    <a:pt x="160" y="308"/>
                  </a:lnTo>
                  <a:lnTo>
                    <a:pt x="160" y="310"/>
                  </a:lnTo>
                  <a:lnTo>
                    <a:pt x="164" y="314"/>
                  </a:lnTo>
                  <a:lnTo>
                    <a:pt x="162" y="314"/>
                  </a:lnTo>
                  <a:lnTo>
                    <a:pt x="164" y="316"/>
                  </a:lnTo>
                  <a:lnTo>
                    <a:pt x="162" y="318"/>
                  </a:lnTo>
                  <a:lnTo>
                    <a:pt x="162" y="322"/>
                  </a:lnTo>
                  <a:lnTo>
                    <a:pt x="164" y="322"/>
                  </a:lnTo>
                  <a:lnTo>
                    <a:pt x="166" y="320"/>
                  </a:lnTo>
                  <a:lnTo>
                    <a:pt x="166" y="322"/>
                  </a:lnTo>
                  <a:lnTo>
                    <a:pt x="166" y="324"/>
                  </a:lnTo>
                  <a:lnTo>
                    <a:pt x="166" y="328"/>
                  </a:lnTo>
                  <a:lnTo>
                    <a:pt x="170" y="332"/>
                  </a:lnTo>
                  <a:lnTo>
                    <a:pt x="174" y="334"/>
                  </a:lnTo>
                  <a:lnTo>
                    <a:pt x="174" y="334"/>
                  </a:lnTo>
                  <a:lnTo>
                    <a:pt x="176" y="334"/>
                  </a:lnTo>
                  <a:lnTo>
                    <a:pt x="176" y="336"/>
                  </a:lnTo>
                  <a:lnTo>
                    <a:pt x="178" y="338"/>
                  </a:lnTo>
                  <a:lnTo>
                    <a:pt x="178" y="338"/>
                  </a:lnTo>
                  <a:lnTo>
                    <a:pt x="180" y="342"/>
                  </a:lnTo>
                  <a:lnTo>
                    <a:pt x="182" y="344"/>
                  </a:lnTo>
                  <a:lnTo>
                    <a:pt x="182" y="344"/>
                  </a:lnTo>
                  <a:lnTo>
                    <a:pt x="184" y="346"/>
                  </a:lnTo>
                  <a:lnTo>
                    <a:pt x="186" y="346"/>
                  </a:lnTo>
                  <a:lnTo>
                    <a:pt x="188" y="350"/>
                  </a:lnTo>
                  <a:lnTo>
                    <a:pt x="188" y="352"/>
                  </a:lnTo>
                  <a:lnTo>
                    <a:pt x="190" y="352"/>
                  </a:lnTo>
                  <a:lnTo>
                    <a:pt x="188" y="354"/>
                  </a:lnTo>
                  <a:lnTo>
                    <a:pt x="186" y="358"/>
                  </a:lnTo>
                  <a:lnTo>
                    <a:pt x="184" y="360"/>
                  </a:lnTo>
                  <a:lnTo>
                    <a:pt x="190" y="356"/>
                  </a:lnTo>
                  <a:lnTo>
                    <a:pt x="192" y="354"/>
                  </a:lnTo>
                  <a:lnTo>
                    <a:pt x="192" y="354"/>
                  </a:lnTo>
                  <a:lnTo>
                    <a:pt x="194" y="352"/>
                  </a:lnTo>
                  <a:lnTo>
                    <a:pt x="194" y="344"/>
                  </a:lnTo>
                  <a:lnTo>
                    <a:pt x="194" y="340"/>
                  </a:lnTo>
                  <a:lnTo>
                    <a:pt x="194" y="338"/>
                  </a:lnTo>
                  <a:lnTo>
                    <a:pt x="198" y="336"/>
                  </a:lnTo>
                  <a:lnTo>
                    <a:pt x="202" y="336"/>
                  </a:lnTo>
                  <a:lnTo>
                    <a:pt x="204" y="334"/>
                  </a:lnTo>
                  <a:lnTo>
                    <a:pt x="206" y="332"/>
                  </a:lnTo>
                  <a:lnTo>
                    <a:pt x="208" y="332"/>
                  </a:lnTo>
                  <a:lnTo>
                    <a:pt x="210" y="330"/>
                  </a:lnTo>
                  <a:lnTo>
                    <a:pt x="212" y="330"/>
                  </a:lnTo>
                  <a:lnTo>
                    <a:pt x="214" y="330"/>
                  </a:lnTo>
                  <a:lnTo>
                    <a:pt x="214" y="330"/>
                  </a:lnTo>
                  <a:lnTo>
                    <a:pt x="218" y="330"/>
                  </a:lnTo>
                  <a:lnTo>
                    <a:pt x="218" y="332"/>
                  </a:lnTo>
                  <a:lnTo>
                    <a:pt x="220" y="328"/>
                  </a:lnTo>
                  <a:lnTo>
                    <a:pt x="222" y="326"/>
                  </a:lnTo>
                  <a:lnTo>
                    <a:pt x="224" y="324"/>
                  </a:lnTo>
                  <a:lnTo>
                    <a:pt x="226" y="326"/>
                  </a:lnTo>
                  <a:lnTo>
                    <a:pt x="228" y="324"/>
                  </a:lnTo>
                  <a:lnTo>
                    <a:pt x="226" y="324"/>
                  </a:lnTo>
                  <a:lnTo>
                    <a:pt x="228" y="324"/>
                  </a:lnTo>
                  <a:lnTo>
                    <a:pt x="230" y="324"/>
                  </a:lnTo>
                  <a:lnTo>
                    <a:pt x="236" y="324"/>
                  </a:lnTo>
                  <a:lnTo>
                    <a:pt x="242" y="322"/>
                  </a:lnTo>
                  <a:lnTo>
                    <a:pt x="244" y="322"/>
                  </a:lnTo>
                  <a:lnTo>
                    <a:pt x="246" y="322"/>
                  </a:lnTo>
                  <a:lnTo>
                    <a:pt x="246" y="322"/>
                  </a:lnTo>
                  <a:lnTo>
                    <a:pt x="248" y="322"/>
                  </a:lnTo>
                  <a:lnTo>
                    <a:pt x="250" y="320"/>
                  </a:lnTo>
                  <a:lnTo>
                    <a:pt x="254" y="318"/>
                  </a:lnTo>
                  <a:lnTo>
                    <a:pt x="256" y="318"/>
                  </a:lnTo>
                  <a:lnTo>
                    <a:pt x="256" y="318"/>
                  </a:lnTo>
                  <a:lnTo>
                    <a:pt x="258" y="318"/>
                  </a:lnTo>
                  <a:lnTo>
                    <a:pt x="258" y="320"/>
                  </a:lnTo>
                  <a:lnTo>
                    <a:pt x="260" y="320"/>
                  </a:lnTo>
                  <a:lnTo>
                    <a:pt x="260" y="318"/>
                  </a:lnTo>
                  <a:lnTo>
                    <a:pt x="262" y="316"/>
                  </a:lnTo>
                  <a:lnTo>
                    <a:pt x="264" y="318"/>
                  </a:lnTo>
                  <a:lnTo>
                    <a:pt x="264" y="320"/>
                  </a:lnTo>
                  <a:lnTo>
                    <a:pt x="264" y="322"/>
                  </a:lnTo>
                  <a:lnTo>
                    <a:pt x="264" y="322"/>
                  </a:lnTo>
                  <a:lnTo>
                    <a:pt x="262" y="322"/>
                  </a:lnTo>
                  <a:lnTo>
                    <a:pt x="262" y="324"/>
                  </a:lnTo>
                  <a:lnTo>
                    <a:pt x="256" y="326"/>
                  </a:lnTo>
                  <a:lnTo>
                    <a:pt x="252" y="328"/>
                  </a:lnTo>
                  <a:lnTo>
                    <a:pt x="250" y="330"/>
                  </a:lnTo>
                  <a:lnTo>
                    <a:pt x="246" y="330"/>
                  </a:lnTo>
                  <a:lnTo>
                    <a:pt x="246" y="330"/>
                  </a:lnTo>
                  <a:lnTo>
                    <a:pt x="244" y="332"/>
                  </a:lnTo>
                  <a:lnTo>
                    <a:pt x="242" y="332"/>
                  </a:lnTo>
                  <a:lnTo>
                    <a:pt x="242" y="330"/>
                  </a:lnTo>
                  <a:lnTo>
                    <a:pt x="238" y="332"/>
                  </a:lnTo>
                  <a:lnTo>
                    <a:pt x="234" y="332"/>
                  </a:lnTo>
                  <a:lnTo>
                    <a:pt x="232" y="332"/>
                  </a:lnTo>
                  <a:lnTo>
                    <a:pt x="228" y="332"/>
                  </a:lnTo>
                  <a:lnTo>
                    <a:pt x="226" y="334"/>
                  </a:lnTo>
                  <a:lnTo>
                    <a:pt x="224" y="336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16" y="340"/>
                  </a:lnTo>
                  <a:lnTo>
                    <a:pt x="214" y="342"/>
                  </a:lnTo>
                  <a:lnTo>
                    <a:pt x="212" y="342"/>
                  </a:lnTo>
                  <a:lnTo>
                    <a:pt x="212" y="340"/>
                  </a:lnTo>
                  <a:lnTo>
                    <a:pt x="210" y="342"/>
                  </a:lnTo>
                  <a:lnTo>
                    <a:pt x="208" y="346"/>
                  </a:lnTo>
                  <a:lnTo>
                    <a:pt x="206" y="346"/>
                  </a:lnTo>
                  <a:lnTo>
                    <a:pt x="204" y="348"/>
                  </a:lnTo>
                  <a:lnTo>
                    <a:pt x="208" y="350"/>
                  </a:lnTo>
                  <a:lnTo>
                    <a:pt x="210" y="352"/>
                  </a:lnTo>
                  <a:lnTo>
                    <a:pt x="206" y="348"/>
                  </a:lnTo>
                  <a:lnTo>
                    <a:pt x="208" y="348"/>
                  </a:lnTo>
                  <a:lnTo>
                    <a:pt x="210" y="348"/>
                  </a:lnTo>
                  <a:lnTo>
                    <a:pt x="212" y="348"/>
                  </a:lnTo>
                  <a:lnTo>
                    <a:pt x="212" y="348"/>
                  </a:lnTo>
                  <a:lnTo>
                    <a:pt x="212" y="346"/>
                  </a:lnTo>
                  <a:lnTo>
                    <a:pt x="216" y="342"/>
                  </a:lnTo>
                  <a:lnTo>
                    <a:pt x="220" y="342"/>
                  </a:lnTo>
                  <a:lnTo>
                    <a:pt x="222" y="342"/>
                  </a:lnTo>
                  <a:lnTo>
                    <a:pt x="228" y="338"/>
                  </a:lnTo>
                  <a:lnTo>
                    <a:pt x="228" y="336"/>
                  </a:lnTo>
                  <a:lnTo>
                    <a:pt x="230" y="336"/>
                  </a:lnTo>
                  <a:lnTo>
                    <a:pt x="232" y="336"/>
                  </a:lnTo>
                  <a:lnTo>
                    <a:pt x="234" y="336"/>
                  </a:lnTo>
                  <a:lnTo>
                    <a:pt x="236" y="336"/>
                  </a:lnTo>
                  <a:lnTo>
                    <a:pt x="236" y="336"/>
                  </a:lnTo>
                  <a:lnTo>
                    <a:pt x="240" y="334"/>
                  </a:lnTo>
                  <a:lnTo>
                    <a:pt x="240" y="336"/>
                  </a:lnTo>
                  <a:lnTo>
                    <a:pt x="238" y="340"/>
                  </a:lnTo>
                  <a:lnTo>
                    <a:pt x="238" y="342"/>
                  </a:lnTo>
                  <a:lnTo>
                    <a:pt x="240" y="336"/>
                  </a:lnTo>
                  <a:lnTo>
                    <a:pt x="244" y="336"/>
                  </a:lnTo>
                  <a:lnTo>
                    <a:pt x="252" y="330"/>
                  </a:lnTo>
                  <a:lnTo>
                    <a:pt x="256" y="330"/>
                  </a:lnTo>
                  <a:lnTo>
                    <a:pt x="258" y="328"/>
                  </a:lnTo>
                  <a:lnTo>
                    <a:pt x="262" y="328"/>
                  </a:lnTo>
                  <a:lnTo>
                    <a:pt x="264" y="328"/>
                  </a:lnTo>
                  <a:lnTo>
                    <a:pt x="266" y="328"/>
                  </a:lnTo>
                  <a:lnTo>
                    <a:pt x="266" y="330"/>
                  </a:lnTo>
                  <a:lnTo>
                    <a:pt x="262" y="330"/>
                  </a:lnTo>
                  <a:lnTo>
                    <a:pt x="262" y="334"/>
                  </a:lnTo>
                  <a:lnTo>
                    <a:pt x="264" y="334"/>
                  </a:lnTo>
                  <a:lnTo>
                    <a:pt x="268" y="330"/>
                  </a:lnTo>
                  <a:lnTo>
                    <a:pt x="274" y="328"/>
                  </a:lnTo>
                  <a:lnTo>
                    <a:pt x="274" y="328"/>
                  </a:lnTo>
                  <a:lnTo>
                    <a:pt x="274" y="328"/>
                  </a:lnTo>
                  <a:lnTo>
                    <a:pt x="276" y="326"/>
                  </a:lnTo>
                  <a:lnTo>
                    <a:pt x="278" y="326"/>
                  </a:lnTo>
                  <a:lnTo>
                    <a:pt x="280" y="324"/>
                  </a:lnTo>
                  <a:lnTo>
                    <a:pt x="280" y="322"/>
                  </a:lnTo>
                  <a:lnTo>
                    <a:pt x="282" y="324"/>
                  </a:lnTo>
                  <a:lnTo>
                    <a:pt x="284" y="324"/>
                  </a:lnTo>
                  <a:lnTo>
                    <a:pt x="284" y="322"/>
                  </a:lnTo>
                  <a:lnTo>
                    <a:pt x="282" y="318"/>
                  </a:lnTo>
                  <a:lnTo>
                    <a:pt x="284" y="316"/>
                  </a:lnTo>
                  <a:lnTo>
                    <a:pt x="282" y="316"/>
                  </a:lnTo>
                  <a:lnTo>
                    <a:pt x="284" y="312"/>
                  </a:lnTo>
                  <a:lnTo>
                    <a:pt x="288" y="310"/>
                  </a:lnTo>
                  <a:lnTo>
                    <a:pt x="288" y="314"/>
                  </a:lnTo>
                  <a:lnTo>
                    <a:pt x="288" y="324"/>
                  </a:lnTo>
                  <a:lnTo>
                    <a:pt x="288" y="326"/>
                  </a:lnTo>
                  <a:lnTo>
                    <a:pt x="288" y="334"/>
                  </a:lnTo>
                  <a:lnTo>
                    <a:pt x="286" y="338"/>
                  </a:lnTo>
                  <a:lnTo>
                    <a:pt x="286" y="350"/>
                  </a:lnTo>
                  <a:lnTo>
                    <a:pt x="286" y="352"/>
                  </a:lnTo>
                  <a:lnTo>
                    <a:pt x="290" y="354"/>
                  </a:lnTo>
                  <a:lnTo>
                    <a:pt x="290" y="356"/>
                  </a:lnTo>
                  <a:lnTo>
                    <a:pt x="294" y="354"/>
                  </a:lnTo>
                  <a:lnTo>
                    <a:pt x="294" y="352"/>
                  </a:lnTo>
                  <a:lnTo>
                    <a:pt x="292" y="352"/>
                  </a:lnTo>
                  <a:lnTo>
                    <a:pt x="290" y="350"/>
                  </a:lnTo>
                  <a:lnTo>
                    <a:pt x="292" y="350"/>
                  </a:lnTo>
                  <a:lnTo>
                    <a:pt x="294" y="350"/>
                  </a:lnTo>
                  <a:lnTo>
                    <a:pt x="296" y="348"/>
                  </a:lnTo>
                  <a:lnTo>
                    <a:pt x="294" y="348"/>
                  </a:lnTo>
                  <a:lnTo>
                    <a:pt x="296" y="346"/>
                  </a:lnTo>
                  <a:lnTo>
                    <a:pt x="300" y="346"/>
                  </a:lnTo>
                  <a:lnTo>
                    <a:pt x="300" y="348"/>
                  </a:lnTo>
                  <a:lnTo>
                    <a:pt x="302" y="346"/>
                  </a:lnTo>
                  <a:lnTo>
                    <a:pt x="300" y="342"/>
                  </a:lnTo>
                  <a:lnTo>
                    <a:pt x="302" y="342"/>
                  </a:lnTo>
                  <a:lnTo>
                    <a:pt x="306" y="338"/>
                  </a:lnTo>
                  <a:lnTo>
                    <a:pt x="306" y="336"/>
                  </a:lnTo>
                  <a:lnTo>
                    <a:pt x="310" y="336"/>
                  </a:lnTo>
                  <a:lnTo>
                    <a:pt x="310" y="338"/>
                  </a:lnTo>
                  <a:lnTo>
                    <a:pt x="310" y="340"/>
                  </a:lnTo>
                  <a:lnTo>
                    <a:pt x="308" y="342"/>
                  </a:lnTo>
                  <a:lnTo>
                    <a:pt x="308" y="344"/>
                  </a:lnTo>
                  <a:lnTo>
                    <a:pt x="306" y="346"/>
                  </a:lnTo>
                  <a:lnTo>
                    <a:pt x="306" y="348"/>
                  </a:lnTo>
                  <a:lnTo>
                    <a:pt x="306" y="348"/>
                  </a:lnTo>
                  <a:lnTo>
                    <a:pt x="308" y="348"/>
                  </a:lnTo>
                  <a:lnTo>
                    <a:pt x="308" y="350"/>
                  </a:lnTo>
                  <a:lnTo>
                    <a:pt x="308" y="350"/>
                  </a:lnTo>
                  <a:lnTo>
                    <a:pt x="306" y="350"/>
                  </a:lnTo>
                  <a:lnTo>
                    <a:pt x="304" y="354"/>
                  </a:lnTo>
                  <a:lnTo>
                    <a:pt x="302" y="354"/>
                  </a:lnTo>
                  <a:lnTo>
                    <a:pt x="302" y="354"/>
                  </a:lnTo>
                  <a:lnTo>
                    <a:pt x="300" y="356"/>
                  </a:lnTo>
                  <a:lnTo>
                    <a:pt x="302" y="358"/>
                  </a:lnTo>
                  <a:lnTo>
                    <a:pt x="306" y="358"/>
                  </a:lnTo>
                  <a:lnTo>
                    <a:pt x="308" y="360"/>
                  </a:lnTo>
                  <a:lnTo>
                    <a:pt x="310" y="360"/>
                  </a:lnTo>
                  <a:lnTo>
                    <a:pt x="312" y="358"/>
                  </a:lnTo>
                  <a:lnTo>
                    <a:pt x="314" y="358"/>
                  </a:lnTo>
                  <a:lnTo>
                    <a:pt x="316" y="352"/>
                  </a:lnTo>
                  <a:lnTo>
                    <a:pt x="320" y="350"/>
                  </a:lnTo>
                  <a:lnTo>
                    <a:pt x="322" y="350"/>
                  </a:lnTo>
                  <a:lnTo>
                    <a:pt x="324" y="350"/>
                  </a:lnTo>
                  <a:lnTo>
                    <a:pt x="326" y="350"/>
                  </a:lnTo>
                  <a:lnTo>
                    <a:pt x="328" y="352"/>
                  </a:lnTo>
                  <a:lnTo>
                    <a:pt x="330" y="352"/>
                  </a:lnTo>
                  <a:lnTo>
                    <a:pt x="334" y="356"/>
                  </a:lnTo>
                  <a:lnTo>
                    <a:pt x="336" y="356"/>
                  </a:lnTo>
                  <a:lnTo>
                    <a:pt x="336" y="358"/>
                  </a:lnTo>
                  <a:lnTo>
                    <a:pt x="338" y="364"/>
                  </a:lnTo>
                  <a:lnTo>
                    <a:pt x="338" y="366"/>
                  </a:lnTo>
                  <a:lnTo>
                    <a:pt x="340" y="370"/>
                  </a:lnTo>
                  <a:lnTo>
                    <a:pt x="350" y="378"/>
                  </a:lnTo>
                  <a:lnTo>
                    <a:pt x="350" y="378"/>
                  </a:lnTo>
                  <a:lnTo>
                    <a:pt x="354" y="380"/>
                  </a:lnTo>
                  <a:lnTo>
                    <a:pt x="358" y="384"/>
                  </a:lnTo>
                  <a:lnTo>
                    <a:pt x="358" y="384"/>
                  </a:lnTo>
                  <a:lnTo>
                    <a:pt x="362" y="386"/>
                  </a:lnTo>
                  <a:lnTo>
                    <a:pt x="362" y="388"/>
                  </a:lnTo>
                  <a:lnTo>
                    <a:pt x="364" y="390"/>
                  </a:lnTo>
                  <a:lnTo>
                    <a:pt x="364" y="388"/>
                  </a:lnTo>
                  <a:lnTo>
                    <a:pt x="366" y="390"/>
                  </a:lnTo>
                  <a:lnTo>
                    <a:pt x="370" y="392"/>
                  </a:lnTo>
                  <a:lnTo>
                    <a:pt x="372" y="392"/>
                  </a:lnTo>
                  <a:lnTo>
                    <a:pt x="372" y="394"/>
                  </a:lnTo>
                  <a:lnTo>
                    <a:pt x="374" y="398"/>
                  </a:lnTo>
                  <a:lnTo>
                    <a:pt x="374" y="394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2" y="390"/>
                  </a:lnTo>
                  <a:lnTo>
                    <a:pt x="372" y="388"/>
                  </a:lnTo>
                  <a:lnTo>
                    <a:pt x="376" y="390"/>
                  </a:lnTo>
                  <a:lnTo>
                    <a:pt x="376" y="392"/>
                  </a:lnTo>
                  <a:lnTo>
                    <a:pt x="378" y="392"/>
                  </a:lnTo>
                  <a:lnTo>
                    <a:pt x="378" y="390"/>
                  </a:lnTo>
                  <a:lnTo>
                    <a:pt x="378" y="390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4" y="396"/>
                  </a:lnTo>
                  <a:lnTo>
                    <a:pt x="386" y="398"/>
                  </a:lnTo>
                  <a:lnTo>
                    <a:pt x="386" y="400"/>
                  </a:lnTo>
                  <a:lnTo>
                    <a:pt x="386" y="404"/>
                  </a:lnTo>
                  <a:lnTo>
                    <a:pt x="388" y="406"/>
                  </a:lnTo>
                  <a:lnTo>
                    <a:pt x="386" y="410"/>
                  </a:lnTo>
                  <a:lnTo>
                    <a:pt x="386" y="412"/>
                  </a:lnTo>
                  <a:lnTo>
                    <a:pt x="384" y="414"/>
                  </a:lnTo>
                  <a:lnTo>
                    <a:pt x="378" y="412"/>
                  </a:lnTo>
                  <a:lnTo>
                    <a:pt x="376" y="412"/>
                  </a:lnTo>
                  <a:lnTo>
                    <a:pt x="376" y="412"/>
                  </a:lnTo>
                  <a:lnTo>
                    <a:pt x="374" y="414"/>
                  </a:lnTo>
                  <a:lnTo>
                    <a:pt x="372" y="412"/>
                  </a:lnTo>
                  <a:lnTo>
                    <a:pt x="370" y="412"/>
                  </a:lnTo>
                  <a:lnTo>
                    <a:pt x="370" y="414"/>
                  </a:lnTo>
                  <a:lnTo>
                    <a:pt x="368" y="416"/>
                  </a:lnTo>
                  <a:lnTo>
                    <a:pt x="368" y="418"/>
                  </a:lnTo>
                  <a:lnTo>
                    <a:pt x="366" y="418"/>
                  </a:lnTo>
                  <a:lnTo>
                    <a:pt x="364" y="420"/>
                  </a:lnTo>
                  <a:lnTo>
                    <a:pt x="364" y="420"/>
                  </a:lnTo>
                  <a:lnTo>
                    <a:pt x="366" y="422"/>
                  </a:lnTo>
                  <a:lnTo>
                    <a:pt x="368" y="424"/>
                  </a:lnTo>
                  <a:lnTo>
                    <a:pt x="370" y="426"/>
                  </a:lnTo>
                  <a:lnTo>
                    <a:pt x="372" y="424"/>
                  </a:lnTo>
                  <a:lnTo>
                    <a:pt x="374" y="426"/>
                  </a:lnTo>
                  <a:lnTo>
                    <a:pt x="374" y="430"/>
                  </a:lnTo>
                  <a:lnTo>
                    <a:pt x="378" y="430"/>
                  </a:lnTo>
                  <a:lnTo>
                    <a:pt x="380" y="432"/>
                  </a:lnTo>
                  <a:lnTo>
                    <a:pt x="386" y="432"/>
                  </a:lnTo>
                  <a:lnTo>
                    <a:pt x="390" y="434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96" y="434"/>
                  </a:lnTo>
                  <a:lnTo>
                    <a:pt x="396" y="436"/>
                  </a:lnTo>
                  <a:lnTo>
                    <a:pt x="400" y="434"/>
                  </a:lnTo>
                  <a:lnTo>
                    <a:pt x="402" y="434"/>
                  </a:lnTo>
                  <a:lnTo>
                    <a:pt x="402" y="434"/>
                  </a:lnTo>
                  <a:lnTo>
                    <a:pt x="404" y="432"/>
                  </a:lnTo>
                  <a:lnTo>
                    <a:pt x="406" y="432"/>
                  </a:lnTo>
                  <a:lnTo>
                    <a:pt x="406" y="434"/>
                  </a:lnTo>
                  <a:lnTo>
                    <a:pt x="406" y="434"/>
                  </a:lnTo>
                  <a:lnTo>
                    <a:pt x="410" y="432"/>
                  </a:lnTo>
                  <a:lnTo>
                    <a:pt x="418" y="430"/>
                  </a:lnTo>
                  <a:lnTo>
                    <a:pt x="420" y="430"/>
                  </a:lnTo>
                  <a:lnTo>
                    <a:pt x="420" y="432"/>
                  </a:lnTo>
                  <a:lnTo>
                    <a:pt x="420" y="434"/>
                  </a:lnTo>
                  <a:lnTo>
                    <a:pt x="420" y="434"/>
                  </a:lnTo>
                  <a:lnTo>
                    <a:pt x="420" y="434"/>
                  </a:lnTo>
                  <a:lnTo>
                    <a:pt x="420" y="436"/>
                  </a:lnTo>
                  <a:lnTo>
                    <a:pt x="420" y="438"/>
                  </a:lnTo>
                  <a:lnTo>
                    <a:pt x="420" y="440"/>
                  </a:lnTo>
                  <a:lnTo>
                    <a:pt x="422" y="440"/>
                  </a:lnTo>
                  <a:lnTo>
                    <a:pt x="422" y="438"/>
                  </a:lnTo>
                  <a:lnTo>
                    <a:pt x="424" y="440"/>
                  </a:lnTo>
                  <a:lnTo>
                    <a:pt x="424" y="442"/>
                  </a:lnTo>
                  <a:lnTo>
                    <a:pt x="422" y="446"/>
                  </a:lnTo>
                  <a:lnTo>
                    <a:pt x="422" y="448"/>
                  </a:lnTo>
                  <a:lnTo>
                    <a:pt x="424" y="448"/>
                  </a:lnTo>
                  <a:lnTo>
                    <a:pt x="426" y="448"/>
                  </a:lnTo>
                  <a:lnTo>
                    <a:pt x="426" y="444"/>
                  </a:lnTo>
                  <a:lnTo>
                    <a:pt x="426" y="442"/>
                  </a:lnTo>
                  <a:lnTo>
                    <a:pt x="426" y="442"/>
                  </a:lnTo>
                  <a:lnTo>
                    <a:pt x="426" y="446"/>
                  </a:lnTo>
                  <a:lnTo>
                    <a:pt x="426" y="450"/>
                  </a:lnTo>
                  <a:lnTo>
                    <a:pt x="424" y="452"/>
                  </a:lnTo>
                  <a:lnTo>
                    <a:pt x="424" y="456"/>
                  </a:lnTo>
                  <a:lnTo>
                    <a:pt x="426" y="460"/>
                  </a:lnTo>
                  <a:lnTo>
                    <a:pt x="426" y="464"/>
                  </a:lnTo>
                  <a:lnTo>
                    <a:pt x="424" y="468"/>
                  </a:lnTo>
                  <a:lnTo>
                    <a:pt x="426" y="468"/>
                  </a:lnTo>
                  <a:lnTo>
                    <a:pt x="426" y="470"/>
                  </a:lnTo>
                  <a:lnTo>
                    <a:pt x="426" y="472"/>
                  </a:lnTo>
                  <a:lnTo>
                    <a:pt x="426" y="474"/>
                  </a:lnTo>
                  <a:lnTo>
                    <a:pt x="428" y="476"/>
                  </a:lnTo>
                  <a:lnTo>
                    <a:pt x="428" y="484"/>
                  </a:lnTo>
                  <a:lnTo>
                    <a:pt x="428" y="476"/>
                  </a:lnTo>
                  <a:lnTo>
                    <a:pt x="428" y="472"/>
                  </a:lnTo>
                  <a:lnTo>
                    <a:pt x="428" y="466"/>
                  </a:lnTo>
                  <a:lnTo>
                    <a:pt x="430" y="460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2" y="464"/>
                  </a:lnTo>
                  <a:lnTo>
                    <a:pt x="432" y="466"/>
                  </a:lnTo>
                  <a:lnTo>
                    <a:pt x="432" y="466"/>
                  </a:lnTo>
                  <a:lnTo>
                    <a:pt x="434" y="464"/>
                  </a:lnTo>
                  <a:lnTo>
                    <a:pt x="434" y="466"/>
                  </a:lnTo>
                  <a:lnTo>
                    <a:pt x="436" y="464"/>
                  </a:lnTo>
                  <a:lnTo>
                    <a:pt x="436" y="462"/>
                  </a:lnTo>
                  <a:lnTo>
                    <a:pt x="434" y="460"/>
                  </a:lnTo>
                  <a:lnTo>
                    <a:pt x="434" y="458"/>
                  </a:lnTo>
                  <a:lnTo>
                    <a:pt x="436" y="458"/>
                  </a:lnTo>
                  <a:lnTo>
                    <a:pt x="436" y="456"/>
                  </a:lnTo>
                  <a:lnTo>
                    <a:pt x="434" y="454"/>
                  </a:lnTo>
                  <a:lnTo>
                    <a:pt x="434" y="454"/>
                  </a:lnTo>
                  <a:lnTo>
                    <a:pt x="436" y="448"/>
                  </a:lnTo>
                  <a:lnTo>
                    <a:pt x="438" y="442"/>
                  </a:lnTo>
                  <a:lnTo>
                    <a:pt x="438" y="440"/>
                  </a:lnTo>
                  <a:lnTo>
                    <a:pt x="438" y="438"/>
                  </a:lnTo>
                  <a:lnTo>
                    <a:pt x="440" y="438"/>
                  </a:lnTo>
                  <a:lnTo>
                    <a:pt x="442" y="436"/>
                  </a:lnTo>
                  <a:lnTo>
                    <a:pt x="442" y="436"/>
                  </a:lnTo>
                  <a:lnTo>
                    <a:pt x="444" y="434"/>
                  </a:lnTo>
                  <a:lnTo>
                    <a:pt x="446" y="434"/>
                  </a:lnTo>
                  <a:lnTo>
                    <a:pt x="446" y="436"/>
                  </a:lnTo>
                  <a:lnTo>
                    <a:pt x="448" y="434"/>
                  </a:lnTo>
                  <a:lnTo>
                    <a:pt x="450" y="434"/>
                  </a:lnTo>
                  <a:lnTo>
                    <a:pt x="452" y="432"/>
                  </a:lnTo>
                  <a:lnTo>
                    <a:pt x="452" y="434"/>
                  </a:lnTo>
                  <a:lnTo>
                    <a:pt x="452" y="434"/>
                  </a:lnTo>
                  <a:lnTo>
                    <a:pt x="454" y="434"/>
                  </a:lnTo>
                  <a:lnTo>
                    <a:pt x="456" y="430"/>
                  </a:lnTo>
                  <a:lnTo>
                    <a:pt x="458" y="430"/>
                  </a:lnTo>
                  <a:lnTo>
                    <a:pt x="458" y="434"/>
                  </a:lnTo>
                  <a:lnTo>
                    <a:pt x="460" y="434"/>
                  </a:lnTo>
                  <a:lnTo>
                    <a:pt x="460" y="436"/>
                  </a:lnTo>
                  <a:lnTo>
                    <a:pt x="460" y="434"/>
                  </a:lnTo>
                  <a:lnTo>
                    <a:pt x="460" y="430"/>
                  </a:lnTo>
                  <a:lnTo>
                    <a:pt x="462" y="426"/>
                  </a:lnTo>
                  <a:lnTo>
                    <a:pt x="462" y="426"/>
                  </a:lnTo>
                  <a:lnTo>
                    <a:pt x="464" y="428"/>
                  </a:lnTo>
                  <a:lnTo>
                    <a:pt x="466" y="428"/>
                  </a:lnTo>
                  <a:lnTo>
                    <a:pt x="468" y="426"/>
                  </a:lnTo>
                  <a:lnTo>
                    <a:pt x="468" y="428"/>
                  </a:lnTo>
                  <a:lnTo>
                    <a:pt x="472" y="424"/>
                  </a:lnTo>
                  <a:lnTo>
                    <a:pt x="470" y="422"/>
                  </a:lnTo>
                  <a:lnTo>
                    <a:pt x="472" y="422"/>
                  </a:lnTo>
                  <a:lnTo>
                    <a:pt x="470" y="420"/>
                  </a:lnTo>
                  <a:lnTo>
                    <a:pt x="470" y="420"/>
                  </a:lnTo>
                  <a:lnTo>
                    <a:pt x="468" y="420"/>
                  </a:lnTo>
                  <a:lnTo>
                    <a:pt x="462" y="422"/>
                  </a:lnTo>
                  <a:lnTo>
                    <a:pt x="462" y="422"/>
                  </a:lnTo>
                  <a:lnTo>
                    <a:pt x="462" y="424"/>
                  </a:lnTo>
                  <a:lnTo>
                    <a:pt x="460" y="424"/>
                  </a:lnTo>
                  <a:lnTo>
                    <a:pt x="460" y="426"/>
                  </a:lnTo>
                  <a:lnTo>
                    <a:pt x="458" y="426"/>
                  </a:lnTo>
                  <a:lnTo>
                    <a:pt x="456" y="424"/>
                  </a:lnTo>
                  <a:lnTo>
                    <a:pt x="456" y="422"/>
                  </a:lnTo>
                  <a:lnTo>
                    <a:pt x="454" y="424"/>
                  </a:lnTo>
                  <a:lnTo>
                    <a:pt x="454" y="426"/>
                  </a:lnTo>
                  <a:lnTo>
                    <a:pt x="454" y="426"/>
                  </a:lnTo>
                  <a:lnTo>
                    <a:pt x="450" y="424"/>
                  </a:lnTo>
                  <a:lnTo>
                    <a:pt x="448" y="424"/>
                  </a:lnTo>
                  <a:lnTo>
                    <a:pt x="448" y="424"/>
                  </a:lnTo>
                  <a:lnTo>
                    <a:pt x="448" y="424"/>
                  </a:lnTo>
                  <a:lnTo>
                    <a:pt x="446" y="426"/>
                  </a:lnTo>
                  <a:lnTo>
                    <a:pt x="448" y="426"/>
                  </a:lnTo>
                  <a:lnTo>
                    <a:pt x="448" y="428"/>
                  </a:lnTo>
                  <a:lnTo>
                    <a:pt x="446" y="430"/>
                  </a:lnTo>
                  <a:lnTo>
                    <a:pt x="446" y="428"/>
                  </a:lnTo>
                  <a:lnTo>
                    <a:pt x="442" y="428"/>
                  </a:lnTo>
                  <a:lnTo>
                    <a:pt x="442" y="426"/>
                  </a:lnTo>
                  <a:lnTo>
                    <a:pt x="442" y="426"/>
                  </a:lnTo>
                  <a:lnTo>
                    <a:pt x="444" y="422"/>
                  </a:lnTo>
                  <a:lnTo>
                    <a:pt x="442" y="422"/>
                  </a:lnTo>
                  <a:lnTo>
                    <a:pt x="440" y="424"/>
                  </a:lnTo>
                  <a:lnTo>
                    <a:pt x="440" y="422"/>
                  </a:lnTo>
                  <a:lnTo>
                    <a:pt x="440" y="420"/>
                  </a:lnTo>
                  <a:lnTo>
                    <a:pt x="442" y="420"/>
                  </a:lnTo>
                  <a:lnTo>
                    <a:pt x="446" y="416"/>
                  </a:lnTo>
                  <a:lnTo>
                    <a:pt x="448" y="416"/>
                  </a:lnTo>
                  <a:lnTo>
                    <a:pt x="450" y="416"/>
                  </a:lnTo>
                  <a:lnTo>
                    <a:pt x="460" y="416"/>
                  </a:lnTo>
                  <a:lnTo>
                    <a:pt x="466" y="414"/>
                  </a:lnTo>
                  <a:lnTo>
                    <a:pt x="468" y="414"/>
                  </a:lnTo>
                  <a:lnTo>
                    <a:pt x="470" y="412"/>
                  </a:lnTo>
                  <a:lnTo>
                    <a:pt x="472" y="414"/>
                  </a:lnTo>
                  <a:lnTo>
                    <a:pt x="474" y="416"/>
                  </a:lnTo>
                  <a:lnTo>
                    <a:pt x="474" y="416"/>
                  </a:lnTo>
                  <a:lnTo>
                    <a:pt x="476" y="418"/>
                  </a:lnTo>
                  <a:lnTo>
                    <a:pt x="474" y="422"/>
                  </a:lnTo>
                  <a:lnTo>
                    <a:pt x="474" y="424"/>
                  </a:lnTo>
                  <a:lnTo>
                    <a:pt x="476" y="426"/>
                  </a:lnTo>
                  <a:lnTo>
                    <a:pt x="474" y="426"/>
                  </a:lnTo>
                  <a:lnTo>
                    <a:pt x="472" y="428"/>
                  </a:lnTo>
                  <a:lnTo>
                    <a:pt x="474" y="428"/>
                  </a:lnTo>
                  <a:lnTo>
                    <a:pt x="474" y="428"/>
                  </a:lnTo>
                  <a:lnTo>
                    <a:pt x="474" y="434"/>
                  </a:lnTo>
                  <a:lnTo>
                    <a:pt x="476" y="434"/>
                  </a:lnTo>
                  <a:lnTo>
                    <a:pt x="478" y="434"/>
                  </a:lnTo>
                  <a:lnTo>
                    <a:pt x="478" y="436"/>
                  </a:lnTo>
                  <a:lnTo>
                    <a:pt x="476" y="438"/>
                  </a:lnTo>
                  <a:lnTo>
                    <a:pt x="476" y="440"/>
                  </a:lnTo>
                  <a:lnTo>
                    <a:pt x="476" y="440"/>
                  </a:lnTo>
                  <a:lnTo>
                    <a:pt x="478" y="440"/>
                  </a:lnTo>
                  <a:lnTo>
                    <a:pt x="480" y="442"/>
                  </a:lnTo>
                  <a:lnTo>
                    <a:pt x="480" y="442"/>
                  </a:lnTo>
                  <a:lnTo>
                    <a:pt x="480" y="442"/>
                  </a:lnTo>
                  <a:lnTo>
                    <a:pt x="482" y="444"/>
                  </a:lnTo>
                  <a:lnTo>
                    <a:pt x="484" y="444"/>
                  </a:lnTo>
                  <a:lnTo>
                    <a:pt x="488" y="442"/>
                  </a:lnTo>
                  <a:lnTo>
                    <a:pt x="488" y="444"/>
                  </a:lnTo>
                  <a:lnTo>
                    <a:pt x="488" y="446"/>
                  </a:lnTo>
                  <a:lnTo>
                    <a:pt x="488" y="446"/>
                  </a:lnTo>
                  <a:lnTo>
                    <a:pt x="490" y="446"/>
                  </a:lnTo>
                  <a:lnTo>
                    <a:pt x="490" y="448"/>
                  </a:lnTo>
                  <a:lnTo>
                    <a:pt x="490" y="448"/>
                  </a:lnTo>
                  <a:lnTo>
                    <a:pt x="490" y="450"/>
                  </a:lnTo>
                  <a:lnTo>
                    <a:pt x="492" y="450"/>
                  </a:lnTo>
                  <a:lnTo>
                    <a:pt x="492" y="452"/>
                  </a:lnTo>
                  <a:lnTo>
                    <a:pt x="496" y="454"/>
                  </a:lnTo>
                  <a:lnTo>
                    <a:pt x="496" y="456"/>
                  </a:lnTo>
                  <a:lnTo>
                    <a:pt x="498" y="454"/>
                  </a:lnTo>
                  <a:lnTo>
                    <a:pt x="498" y="456"/>
                  </a:lnTo>
                  <a:lnTo>
                    <a:pt x="498" y="458"/>
                  </a:lnTo>
                  <a:lnTo>
                    <a:pt x="500" y="458"/>
                  </a:lnTo>
                  <a:lnTo>
                    <a:pt x="502" y="460"/>
                  </a:lnTo>
                  <a:lnTo>
                    <a:pt x="504" y="458"/>
                  </a:lnTo>
                  <a:lnTo>
                    <a:pt x="510" y="458"/>
                  </a:lnTo>
                  <a:lnTo>
                    <a:pt x="510" y="456"/>
                  </a:lnTo>
                  <a:lnTo>
                    <a:pt x="514" y="454"/>
                  </a:lnTo>
                  <a:lnTo>
                    <a:pt x="514" y="454"/>
                  </a:lnTo>
                  <a:lnTo>
                    <a:pt x="516" y="456"/>
                  </a:lnTo>
                  <a:lnTo>
                    <a:pt x="520" y="456"/>
                  </a:lnTo>
                  <a:lnTo>
                    <a:pt x="524" y="460"/>
                  </a:lnTo>
                  <a:lnTo>
                    <a:pt x="526" y="460"/>
                  </a:lnTo>
                  <a:lnTo>
                    <a:pt x="528" y="462"/>
                  </a:lnTo>
                  <a:lnTo>
                    <a:pt x="528" y="460"/>
                  </a:lnTo>
                  <a:lnTo>
                    <a:pt x="532" y="460"/>
                  </a:lnTo>
                  <a:lnTo>
                    <a:pt x="534" y="462"/>
                  </a:lnTo>
                  <a:lnTo>
                    <a:pt x="536" y="462"/>
                  </a:lnTo>
                  <a:lnTo>
                    <a:pt x="536" y="458"/>
                  </a:lnTo>
                  <a:lnTo>
                    <a:pt x="534" y="456"/>
                  </a:lnTo>
                  <a:lnTo>
                    <a:pt x="532" y="454"/>
                  </a:lnTo>
                  <a:lnTo>
                    <a:pt x="534" y="452"/>
                  </a:lnTo>
                  <a:lnTo>
                    <a:pt x="536" y="452"/>
                  </a:lnTo>
                  <a:lnTo>
                    <a:pt x="536" y="456"/>
                  </a:lnTo>
                  <a:lnTo>
                    <a:pt x="538" y="460"/>
                  </a:lnTo>
                  <a:lnTo>
                    <a:pt x="540" y="464"/>
                  </a:lnTo>
                  <a:lnTo>
                    <a:pt x="542" y="464"/>
                  </a:lnTo>
                  <a:lnTo>
                    <a:pt x="544" y="468"/>
                  </a:lnTo>
                  <a:lnTo>
                    <a:pt x="544" y="462"/>
                  </a:lnTo>
                  <a:lnTo>
                    <a:pt x="542" y="460"/>
                  </a:lnTo>
                  <a:lnTo>
                    <a:pt x="538" y="460"/>
                  </a:lnTo>
                  <a:lnTo>
                    <a:pt x="538" y="456"/>
                  </a:lnTo>
                  <a:lnTo>
                    <a:pt x="536" y="450"/>
                  </a:lnTo>
                  <a:lnTo>
                    <a:pt x="538" y="448"/>
                  </a:lnTo>
                  <a:lnTo>
                    <a:pt x="538" y="450"/>
                  </a:lnTo>
                  <a:lnTo>
                    <a:pt x="538" y="452"/>
                  </a:lnTo>
                  <a:lnTo>
                    <a:pt x="540" y="452"/>
                  </a:lnTo>
                  <a:lnTo>
                    <a:pt x="540" y="450"/>
                  </a:lnTo>
                  <a:lnTo>
                    <a:pt x="540" y="450"/>
                  </a:lnTo>
                  <a:lnTo>
                    <a:pt x="540" y="448"/>
                  </a:lnTo>
                  <a:lnTo>
                    <a:pt x="540" y="446"/>
                  </a:lnTo>
                  <a:lnTo>
                    <a:pt x="540" y="444"/>
                  </a:lnTo>
                  <a:lnTo>
                    <a:pt x="540" y="442"/>
                  </a:lnTo>
                  <a:lnTo>
                    <a:pt x="542" y="444"/>
                  </a:lnTo>
                  <a:lnTo>
                    <a:pt x="544" y="446"/>
                  </a:lnTo>
                  <a:lnTo>
                    <a:pt x="544" y="446"/>
                  </a:lnTo>
                  <a:lnTo>
                    <a:pt x="544" y="448"/>
                  </a:lnTo>
                  <a:lnTo>
                    <a:pt x="544" y="446"/>
                  </a:lnTo>
                  <a:lnTo>
                    <a:pt x="548" y="444"/>
                  </a:lnTo>
                  <a:lnTo>
                    <a:pt x="548" y="442"/>
                  </a:lnTo>
                  <a:lnTo>
                    <a:pt x="550" y="442"/>
                  </a:lnTo>
                  <a:lnTo>
                    <a:pt x="552" y="444"/>
                  </a:lnTo>
                  <a:lnTo>
                    <a:pt x="550" y="446"/>
                  </a:lnTo>
                  <a:lnTo>
                    <a:pt x="550" y="448"/>
                  </a:lnTo>
                  <a:lnTo>
                    <a:pt x="552" y="446"/>
                  </a:lnTo>
                  <a:lnTo>
                    <a:pt x="552" y="446"/>
                  </a:lnTo>
                  <a:lnTo>
                    <a:pt x="554" y="448"/>
                  </a:lnTo>
                  <a:lnTo>
                    <a:pt x="554" y="450"/>
                  </a:lnTo>
                  <a:lnTo>
                    <a:pt x="552" y="452"/>
                  </a:lnTo>
                  <a:lnTo>
                    <a:pt x="554" y="454"/>
                  </a:lnTo>
                  <a:lnTo>
                    <a:pt x="556" y="452"/>
                  </a:lnTo>
                  <a:lnTo>
                    <a:pt x="558" y="454"/>
                  </a:lnTo>
                  <a:lnTo>
                    <a:pt x="558" y="454"/>
                  </a:lnTo>
                  <a:lnTo>
                    <a:pt x="554" y="456"/>
                  </a:lnTo>
                  <a:lnTo>
                    <a:pt x="554" y="458"/>
                  </a:lnTo>
                  <a:lnTo>
                    <a:pt x="556" y="458"/>
                  </a:lnTo>
                  <a:lnTo>
                    <a:pt x="558" y="456"/>
                  </a:lnTo>
                  <a:lnTo>
                    <a:pt x="560" y="454"/>
                  </a:lnTo>
                  <a:lnTo>
                    <a:pt x="564" y="454"/>
                  </a:lnTo>
                  <a:lnTo>
                    <a:pt x="566" y="454"/>
                  </a:lnTo>
                  <a:lnTo>
                    <a:pt x="566" y="454"/>
                  </a:lnTo>
                  <a:lnTo>
                    <a:pt x="564" y="454"/>
                  </a:lnTo>
                  <a:lnTo>
                    <a:pt x="562" y="456"/>
                  </a:lnTo>
                  <a:lnTo>
                    <a:pt x="562" y="458"/>
                  </a:lnTo>
                  <a:lnTo>
                    <a:pt x="558" y="462"/>
                  </a:lnTo>
                  <a:lnTo>
                    <a:pt x="558" y="462"/>
                  </a:lnTo>
                  <a:lnTo>
                    <a:pt x="554" y="466"/>
                  </a:lnTo>
                  <a:lnTo>
                    <a:pt x="554" y="468"/>
                  </a:lnTo>
                  <a:lnTo>
                    <a:pt x="554" y="468"/>
                  </a:lnTo>
                  <a:lnTo>
                    <a:pt x="552" y="466"/>
                  </a:lnTo>
                  <a:lnTo>
                    <a:pt x="552" y="468"/>
                  </a:lnTo>
                  <a:lnTo>
                    <a:pt x="550" y="474"/>
                  </a:lnTo>
                  <a:lnTo>
                    <a:pt x="552" y="474"/>
                  </a:lnTo>
                  <a:lnTo>
                    <a:pt x="552" y="474"/>
                  </a:lnTo>
                  <a:lnTo>
                    <a:pt x="554" y="474"/>
                  </a:lnTo>
                  <a:lnTo>
                    <a:pt x="554" y="476"/>
                  </a:lnTo>
                  <a:lnTo>
                    <a:pt x="552" y="478"/>
                  </a:lnTo>
                  <a:lnTo>
                    <a:pt x="552" y="478"/>
                  </a:lnTo>
                  <a:lnTo>
                    <a:pt x="554" y="478"/>
                  </a:lnTo>
                  <a:lnTo>
                    <a:pt x="556" y="476"/>
                  </a:lnTo>
                  <a:lnTo>
                    <a:pt x="558" y="476"/>
                  </a:lnTo>
                  <a:lnTo>
                    <a:pt x="556" y="480"/>
                  </a:lnTo>
                  <a:lnTo>
                    <a:pt x="554" y="480"/>
                  </a:lnTo>
                  <a:lnTo>
                    <a:pt x="556" y="480"/>
                  </a:lnTo>
                  <a:lnTo>
                    <a:pt x="558" y="480"/>
                  </a:lnTo>
                  <a:lnTo>
                    <a:pt x="558" y="482"/>
                  </a:lnTo>
                  <a:lnTo>
                    <a:pt x="558" y="484"/>
                  </a:lnTo>
                  <a:lnTo>
                    <a:pt x="556" y="486"/>
                  </a:lnTo>
                  <a:lnTo>
                    <a:pt x="552" y="486"/>
                  </a:lnTo>
                  <a:lnTo>
                    <a:pt x="552" y="482"/>
                  </a:lnTo>
                  <a:lnTo>
                    <a:pt x="548" y="484"/>
                  </a:lnTo>
                  <a:lnTo>
                    <a:pt x="548" y="482"/>
                  </a:lnTo>
                  <a:lnTo>
                    <a:pt x="546" y="482"/>
                  </a:lnTo>
                  <a:lnTo>
                    <a:pt x="546" y="484"/>
                  </a:lnTo>
                  <a:lnTo>
                    <a:pt x="548" y="488"/>
                  </a:lnTo>
                  <a:lnTo>
                    <a:pt x="548" y="490"/>
                  </a:lnTo>
                  <a:lnTo>
                    <a:pt x="548" y="496"/>
                  </a:lnTo>
                  <a:lnTo>
                    <a:pt x="550" y="490"/>
                  </a:lnTo>
                  <a:lnTo>
                    <a:pt x="548" y="486"/>
                  </a:lnTo>
                  <a:lnTo>
                    <a:pt x="550" y="486"/>
                  </a:lnTo>
                  <a:lnTo>
                    <a:pt x="552" y="488"/>
                  </a:lnTo>
                  <a:lnTo>
                    <a:pt x="554" y="488"/>
                  </a:lnTo>
                  <a:lnTo>
                    <a:pt x="556" y="488"/>
                  </a:lnTo>
                  <a:lnTo>
                    <a:pt x="558" y="488"/>
                  </a:lnTo>
                  <a:lnTo>
                    <a:pt x="558" y="484"/>
                  </a:lnTo>
                  <a:lnTo>
                    <a:pt x="562" y="484"/>
                  </a:lnTo>
                  <a:lnTo>
                    <a:pt x="564" y="482"/>
                  </a:lnTo>
                  <a:lnTo>
                    <a:pt x="566" y="482"/>
                  </a:lnTo>
                  <a:lnTo>
                    <a:pt x="568" y="478"/>
                  </a:lnTo>
                  <a:lnTo>
                    <a:pt x="566" y="480"/>
                  </a:lnTo>
                  <a:lnTo>
                    <a:pt x="564" y="480"/>
                  </a:lnTo>
                  <a:lnTo>
                    <a:pt x="562" y="482"/>
                  </a:lnTo>
                  <a:lnTo>
                    <a:pt x="560" y="482"/>
                  </a:lnTo>
                  <a:lnTo>
                    <a:pt x="560" y="482"/>
                  </a:lnTo>
                  <a:lnTo>
                    <a:pt x="560" y="480"/>
                  </a:lnTo>
                  <a:lnTo>
                    <a:pt x="562" y="478"/>
                  </a:lnTo>
                  <a:lnTo>
                    <a:pt x="562" y="476"/>
                  </a:lnTo>
                  <a:lnTo>
                    <a:pt x="562" y="474"/>
                  </a:lnTo>
                  <a:lnTo>
                    <a:pt x="564" y="472"/>
                  </a:lnTo>
                  <a:lnTo>
                    <a:pt x="564" y="470"/>
                  </a:lnTo>
                  <a:lnTo>
                    <a:pt x="562" y="468"/>
                  </a:lnTo>
                  <a:lnTo>
                    <a:pt x="562" y="468"/>
                  </a:lnTo>
                  <a:lnTo>
                    <a:pt x="564" y="464"/>
                  </a:lnTo>
                  <a:lnTo>
                    <a:pt x="566" y="462"/>
                  </a:lnTo>
                  <a:lnTo>
                    <a:pt x="568" y="460"/>
                  </a:lnTo>
                  <a:lnTo>
                    <a:pt x="568" y="460"/>
                  </a:lnTo>
                  <a:lnTo>
                    <a:pt x="568" y="462"/>
                  </a:lnTo>
                  <a:lnTo>
                    <a:pt x="570" y="462"/>
                  </a:lnTo>
                  <a:lnTo>
                    <a:pt x="570" y="458"/>
                  </a:lnTo>
                  <a:lnTo>
                    <a:pt x="572" y="460"/>
                  </a:lnTo>
                  <a:lnTo>
                    <a:pt x="572" y="460"/>
                  </a:lnTo>
                  <a:lnTo>
                    <a:pt x="572" y="462"/>
                  </a:lnTo>
                  <a:lnTo>
                    <a:pt x="576" y="462"/>
                  </a:lnTo>
                  <a:lnTo>
                    <a:pt x="576" y="458"/>
                  </a:lnTo>
                  <a:lnTo>
                    <a:pt x="582" y="456"/>
                  </a:lnTo>
                  <a:lnTo>
                    <a:pt x="584" y="454"/>
                  </a:lnTo>
                  <a:lnTo>
                    <a:pt x="584" y="454"/>
                  </a:lnTo>
                  <a:lnTo>
                    <a:pt x="586" y="452"/>
                  </a:lnTo>
                  <a:lnTo>
                    <a:pt x="588" y="450"/>
                  </a:lnTo>
                  <a:lnTo>
                    <a:pt x="590" y="450"/>
                  </a:lnTo>
                  <a:lnTo>
                    <a:pt x="592" y="448"/>
                  </a:lnTo>
                  <a:lnTo>
                    <a:pt x="592" y="446"/>
                  </a:lnTo>
                  <a:lnTo>
                    <a:pt x="594" y="444"/>
                  </a:lnTo>
                  <a:lnTo>
                    <a:pt x="594" y="440"/>
                  </a:lnTo>
                  <a:lnTo>
                    <a:pt x="594" y="438"/>
                  </a:lnTo>
                  <a:lnTo>
                    <a:pt x="594" y="436"/>
                  </a:lnTo>
                  <a:lnTo>
                    <a:pt x="592" y="438"/>
                  </a:lnTo>
                  <a:lnTo>
                    <a:pt x="590" y="438"/>
                  </a:lnTo>
                  <a:lnTo>
                    <a:pt x="592" y="440"/>
                  </a:lnTo>
                  <a:lnTo>
                    <a:pt x="590" y="442"/>
                  </a:lnTo>
                  <a:lnTo>
                    <a:pt x="588" y="442"/>
                  </a:lnTo>
                  <a:lnTo>
                    <a:pt x="586" y="440"/>
                  </a:lnTo>
                  <a:lnTo>
                    <a:pt x="584" y="440"/>
                  </a:lnTo>
                  <a:lnTo>
                    <a:pt x="584" y="440"/>
                  </a:lnTo>
                  <a:lnTo>
                    <a:pt x="586" y="436"/>
                  </a:lnTo>
                  <a:lnTo>
                    <a:pt x="588" y="436"/>
                  </a:lnTo>
                  <a:lnTo>
                    <a:pt x="588" y="434"/>
                  </a:lnTo>
                  <a:lnTo>
                    <a:pt x="592" y="434"/>
                  </a:lnTo>
                  <a:lnTo>
                    <a:pt x="592" y="432"/>
                  </a:lnTo>
                  <a:lnTo>
                    <a:pt x="592" y="430"/>
                  </a:lnTo>
                  <a:lnTo>
                    <a:pt x="594" y="428"/>
                  </a:lnTo>
                  <a:lnTo>
                    <a:pt x="596" y="428"/>
                  </a:lnTo>
                  <a:lnTo>
                    <a:pt x="598" y="428"/>
                  </a:lnTo>
                  <a:lnTo>
                    <a:pt x="596" y="430"/>
                  </a:lnTo>
                  <a:lnTo>
                    <a:pt x="596" y="432"/>
                  </a:lnTo>
                  <a:lnTo>
                    <a:pt x="596" y="434"/>
                  </a:lnTo>
                  <a:lnTo>
                    <a:pt x="600" y="432"/>
                  </a:lnTo>
                  <a:lnTo>
                    <a:pt x="602" y="426"/>
                  </a:lnTo>
                  <a:lnTo>
                    <a:pt x="602" y="426"/>
                  </a:lnTo>
                  <a:lnTo>
                    <a:pt x="600" y="424"/>
                  </a:lnTo>
                  <a:lnTo>
                    <a:pt x="596" y="424"/>
                  </a:lnTo>
                  <a:lnTo>
                    <a:pt x="596" y="424"/>
                  </a:lnTo>
                  <a:lnTo>
                    <a:pt x="592" y="422"/>
                  </a:lnTo>
                  <a:lnTo>
                    <a:pt x="590" y="420"/>
                  </a:lnTo>
                  <a:lnTo>
                    <a:pt x="592" y="416"/>
                  </a:lnTo>
                  <a:lnTo>
                    <a:pt x="590" y="420"/>
                  </a:lnTo>
                  <a:lnTo>
                    <a:pt x="588" y="420"/>
                  </a:lnTo>
                  <a:lnTo>
                    <a:pt x="588" y="416"/>
                  </a:lnTo>
                  <a:lnTo>
                    <a:pt x="584" y="416"/>
                  </a:lnTo>
                  <a:lnTo>
                    <a:pt x="584" y="412"/>
                  </a:lnTo>
                  <a:lnTo>
                    <a:pt x="584" y="412"/>
                  </a:lnTo>
                  <a:lnTo>
                    <a:pt x="582" y="412"/>
                  </a:lnTo>
                  <a:lnTo>
                    <a:pt x="580" y="410"/>
                  </a:lnTo>
                  <a:lnTo>
                    <a:pt x="580" y="410"/>
                  </a:lnTo>
                  <a:lnTo>
                    <a:pt x="580" y="408"/>
                  </a:lnTo>
                  <a:lnTo>
                    <a:pt x="580" y="406"/>
                  </a:lnTo>
                  <a:lnTo>
                    <a:pt x="580" y="404"/>
                  </a:lnTo>
                  <a:lnTo>
                    <a:pt x="580" y="398"/>
                  </a:lnTo>
                  <a:lnTo>
                    <a:pt x="582" y="396"/>
                  </a:lnTo>
                  <a:lnTo>
                    <a:pt x="586" y="392"/>
                  </a:lnTo>
                  <a:lnTo>
                    <a:pt x="588" y="390"/>
                  </a:lnTo>
                  <a:lnTo>
                    <a:pt x="590" y="390"/>
                  </a:lnTo>
                  <a:lnTo>
                    <a:pt x="590" y="390"/>
                  </a:lnTo>
                  <a:lnTo>
                    <a:pt x="592" y="388"/>
                  </a:lnTo>
                  <a:lnTo>
                    <a:pt x="594" y="386"/>
                  </a:lnTo>
                  <a:lnTo>
                    <a:pt x="592" y="386"/>
                  </a:lnTo>
                  <a:lnTo>
                    <a:pt x="590" y="388"/>
                  </a:lnTo>
                  <a:lnTo>
                    <a:pt x="588" y="388"/>
                  </a:lnTo>
                  <a:lnTo>
                    <a:pt x="588" y="386"/>
                  </a:lnTo>
                  <a:lnTo>
                    <a:pt x="588" y="384"/>
                  </a:lnTo>
                  <a:lnTo>
                    <a:pt x="588" y="380"/>
                  </a:lnTo>
                  <a:lnTo>
                    <a:pt x="592" y="378"/>
                  </a:lnTo>
                  <a:lnTo>
                    <a:pt x="594" y="372"/>
                  </a:lnTo>
                  <a:lnTo>
                    <a:pt x="594" y="372"/>
                  </a:lnTo>
                  <a:lnTo>
                    <a:pt x="596" y="370"/>
                  </a:lnTo>
                  <a:lnTo>
                    <a:pt x="598" y="370"/>
                  </a:lnTo>
                  <a:lnTo>
                    <a:pt x="600" y="366"/>
                  </a:lnTo>
                  <a:lnTo>
                    <a:pt x="602" y="364"/>
                  </a:lnTo>
                  <a:lnTo>
                    <a:pt x="604" y="366"/>
                  </a:lnTo>
                  <a:lnTo>
                    <a:pt x="604" y="370"/>
                  </a:lnTo>
                  <a:lnTo>
                    <a:pt x="604" y="370"/>
                  </a:lnTo>
                  <a:lnTo>
                    <a:pt x="604" y="372"/>
                  </a:lnTo>
                  <a:lnTo>
                    <a:pt x="606" y="370"/>
                  </a:lnTo>
                  <a:lnTo>
                    <a:pt x="608" y="370"/>
                  </a:lnTo>
                  <a:lnTo>
                    <a:pt x="610" y="364"/>
                  </a:lnTo>
                  <a:lnTo>
                    <a:pt x="610" y="364"/>
                  </a:lnTo>
                  <a:lnTo>
                    <a:pt x="608" y="364"/>
                  </a:lnTo>
                  <a:lnTo>
                    <a:pt x="606" y="362"/>
                  </a:lnTo>
                  <a:lnTo>
                    <a:pt x="604" y="360"/>
                  </a:lnTo>
                  <a:lnTo>
                    <a:pt x="606" y="358"/>
                  </a:lnTo>
                  <a:lnTo>
                    <a:pt x="610" y="358"/>
                  </a:lnTo>
                  <a:lnTo>
                    <a:pt x="610" y="356"/>
                  </a:lnTo>
                  <a:lnTo>
                    <a:pt x="614" y="356"/>
                  </a:lnTo>
                  <a:lnTo>
                    <a:pt x="614" y="352"/>
                  </a:lnTo>
                  <a:lnTo>
                    <a:pt x="616" y="352"/>
                  </a:lnTo>
                  <a:lnTo>
                    <a:pt x="618" y="352"/>
                  </a:lnTo>
                  <a:lnTo>
                    <a:pt x="622" y="354"/>
                  </a:lnTo>
                  <a:lnTo>
                    <a:pt x="622" y="356"/>
                  </a:lnTo>
                  <a:lnTo>
                    <a:pt x="622" y="356"/>
                  </a:lnTo>
                  <a:lnTo>
                    <a:pt x="624" y="358"/>
                  </a:lnTo>
                  <a:lnTo>
                    <a:pt x="626" y="360"/>
                  </a:lnTo>
                  <a:lnTo>
                    <a:pt x="628" y="362"/>
                  </a:lnTo>
                  <a:lnTo>
                    <a:pt x="626" y="364"/>
                  </a:lnTo>
                  <a:lnTo>
                    <a:pt x="626" y="364"/>
                  </a:lnTo>
                  <a:lnTo>
                    <a:pt x="626" y="366"/>
                  </a:lnTo>
                  <a:lnTo>
                    <a:pt x="626" y="368"/>
                  </a:lnTo>
                  <a:lnTo>
                    <a:pt x="628" y="370"/>
                  </a:lnTo>
                  <a:lnTo>
                    <a:pt x="628" y="372"/>
                  </a:lnTo>
                  <a:lnTo>
                    <a:pt x="628" y="376"/>
                  </a:lnTo>
                  <a:lnTo>
                    <a:pt x="628" y="378"/>
                  </a:lnTo>
                  <a:lnTo>
                    <a:pt x="628" y="378"/>
                  </a:lnTo>
                  <a:lnTo>
                    <a:pt x="628" y="380"/>
                  </a:lnTo>
                  <a:lnTo>
                    <a:pt x="628" y="382"/>
                  </a:lnTo>
                  <a:lnTo>
                    <a:pt x="626" y="386"/>
                  </a:lnTo>
                  <a:lnTo>
                    <a:pt x="626" y="388"/>
                  </a:lnTo>
                  <a:lnTo>
                    <a:pt x="624" y="390"/>
                  </a:lnTo>
                  <a:lnTo>
                    <a:pt x="626" y="392"/>
                  </a:lnTo>
                  <a:lnTo>
                    <a:pt x="624" y="394"/>
                  </a:lnTo>
                  <a:lnTo>
                    <a:pt x="628" y="398"/>
                  </a:lnTo>
                  <a:lnTo>
                    <a:pt x="628" y="398"/>
                  </a:lnTo>
                  <a:lnTo>
                    <a:pt x="626" y="400"/>
                  </a:lnTo>
                  <a:lnTo>
                    <a:pt x="628" y="402"/>
                  </a:lnTo>
                  <a:lnTo>
                    <a:pt x="626" y="404"/>
                  </a:lnTo>
                  <a:lnTo>
                    <a:pt x="626" y="406"/>
                  </a:lnTo>
                  <a:lnTo>
                    <a:pt x="628" y="406"/>
                  </a:lnTo>
                  <a:lnTo>
                    <a:pt x="630" y="408"/>
                  </a:lnTo>
                  <a:lnTo>
                    <a:pt x="628" y="410"/>
                  </a:lnTo>
                  <a:lnTo>
                    <a:pt x="628" y="412"/>
                  </a:lnTo>
                  <a:lnTo>
                    <a:pt x="626" y="412"/>
                  </a:lnTo>
                  <a:lnTo>
                    <a:pt x="624" y="412"/>
                  </a:lnTo>
                  <a:lnTo>
                    <a:pt x="622" y="410"/>
                  </a:lnTo>
                  <a:lnTo>
                    <a:pt x="624" y="406"/>
                  </a:lnTo>
                  <a:lnTo>
                    <a:pt x="620" y="408"/>
                  </a:lnTo>
                  <a:lnTo>
                    <a:pt x="620" y="410"/>
                  </a:lnTo>
                  <a:lnTo>
                    <a:pt x="616" y="412"/>
                  </a:lnTo>
                  <a:lnTo>
                    <a:pt x="616" y="412"/>
                  </a:lnTo>
                  <a:lnTo>
                    <a:pt x="620" y="412"/>
                  </a:lnTo>
                  <a:lnTo>
                    <a:pt x="622" y="412"/>
                  </a:lnTo>
                  <a:lnTo>
                    <a:pt x="622" y="414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2" y="420"/>
                  </a:lnTo>
                  <a:lnTo>
                    <a:pt x="612" y="422"/>
                  </a:lnTo>
                  <a:lnTo>
                    <a:pt x="610" y="424"/>
                  </a:lnTo>
                  <a:lnTo>
                    <a:pt x="612" y="426"/>
                  </a:lnTo>
                  <a:lnTo>
                    <a:pt x="614" y="424"/>
                  </a:lnTo>
                  <a:lnTo>
                    <a:pt x="616" y="426"/>
                  </a:lnTo>
                  <a:lnTo>
                    <a:pt x="616" y="428"/>
                  </a:lnTo>
                  <a:lnTo>
                    <a:pt x="618" y="430"/>
                  </a:lnTo>
                  <a:lnTo>
                    <a:pt x="622" y="428"/>
                  </a:lnTo>
                  <a:lnTo>
                    <a:pt x="622" y="426"/>
                  </a:lnTo>
                  <a:lnTo>
                    <a:pt x="624" y="426"/>
                  </a:lnTo>
                  <a:lnTo>
                    <a:pt x="624" y="426"/>
                  </a:lnTo>
                  <a:lnTo>
                    <a:pt x="624" y="428"/>
                  </a:lnTo>
                  <a:lnTo>
                    <a:pt x="624" y="428"/>
                  </a:lnTo>
                  <a:lnTo>
                    <a:pt x="626" y="430"/>
                  </a:lnTo>
                  <a:lnTo>
                    <a:pt x="628" y="432"/>
                  </a:lnTo>
                  <a:lnTo>
                    <a:pt x="628" y="430"/>
                  </a:lnTo>
                  <a:lnTo>
                    <a:pt x="630" y="430"/>
                  </a:lnTo>
                  <a:lnTo>
                    <a:pt x="630" y="432"/>
                  </a:lnTo>
                  <a:lnTo>
                    <a:pt x="628" y="432"/>
                  </a:lnTo>
                  <a:lnTo>
                    <a:pt x="624" y="436"/>
                  </a:lnTo>
                  <a:lnTo>
                    <a:pt x="624" y="436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6"/>
                  </a:lnTo>
                  <a:lnTo>
                    <a:pt x="622" y="438"/>
                  </a:lnTo>
                  <a:lnTo>
                    <a:pt x="624" y="442"/>
                  </a:lnTo>
                  <a:lnTo>
                    <a:pt x="624" y="444"/>
                  </a:lnTo>
                  <a:lnTo>
                    <a:pt x="624" y="446"/>
                  </a:lnTo>
                  <a:lnTo>
                    <a:pt x="624" y="448"/>
                  </a:lnTo>
                  <a:lnTo>
                    <a:pt x="622" y="448"/>
                  </a:lnTo>
                  <a:lnTo>
                    <a:pt x="622" y="450"/>
                  </a:lnTo>
                  <a:lnTo>
                    <a:pt x="622" y="454"/>
                  </a:lnTo>
                  <a:lnTo>
                    <a:pt x="620" y="456"/>
                  </a:lnTo>
                  <a:lnTo>
                    <a:pt x="620" y="458"/>
                  </a:lnTo>
                  <a:lnTo>
                    <a:pt x="620" y="460"/>
                  </a:lnTo>
                  <a:lnTo>
                    <a:pt x="620" y="462"/>
                  </a:lnTo>
                  <a:lnTo>
                    <a:pt x="620" y="462"/>
                  </a:lnTo>
                  <a:lnTo>
                    <a:pt x="622" y="462"/>
                  </a:lnTo>
                  <a:lnTo>
                    <a:pt x="622" y="460"/>
                  </a:lnTo>
                  <a:lnTo>
                    <a:pt x="624" y="458"/>
                  </a:lnTo>
                  <a:lnTo>
                    <a:pt x="626" y="458"/>
                  </a:lnTo>
                  <a:lnTo>
                    <a:pt x="628" y="456"/>
                  </a:lnTo>
                  <a:lnTo>
                    <a:pt x="628" y="456"/>
                  </a:lnTo>
                  <a:lnTo>
                    <a:pt x="628" y="454"/>
                  </a:lnTo>
                  <a:lnTo>
                    <a:pt x="630" y="454"/>
                  </a:lnTo>
                  <a:lnTo>
                    <a:pt x="630" y="454"/>
                  </a:lnTo>
                  <a:lnTo>
                    <a:pt x="630" y="450"/>
                  </a:lnTo>
                  <a:lnTo>
                    <a:pt x="632" y="448"/>
                  </a:lnTo>
                  <a:lnTo>
                    <a:pt x="634" y="444"/>
                  </a:lnTo>
                  <a:lnTo>
                    <a:pt x="638" y="440"/>
                  </a:lnTo>
                  <a:lnTo>
                    <a:pt x="638" y="438"/>
                  </a:lnTo>
                  <a:lnTo>
                    <a:pt x="640" y="438"/>
                  </a:lnTo>
                  <a:lnTo>
                    <a:pt x="640" y="438"/>
                  </a:lnTo>
                  <a:lnTo>
                    <a:pt x="640" y="440"/>
                  </a:lnTo>
                  <a:lnTo>
                    <a:pt x="642" y="444"/>
                  </a:lnTo>
                  <a:lnTo>
                    <a:pt x="642" y="448"/>
                  </a:lnTo>
                  <a:lnTo>
                    <a:pt x="646" y="450"/>
                  </a:lnTo>
                  <a:lnTo>
                    <a:pt x="646" y="454"/>
                  </a:lnTo>
                  <a:lnTo>
                    <a:pt x="644" y="456"/>
                  </a:lnTo>
                  <a:lnTo>
                    <a:pt x="646" y="462"/>
                  </a:lnTo>
                  <a:lnTo>
                    <a:pt x="644" y="464"/>
                  </a:lnTo>
                  <a:lnTo>
                    <a:pt x="642" y="464"/>
                  </a:lnTo>
                  <a:lnTo>
                    <a:pt x="640" y="462"/>
                  </a:lnTo>
                  <a:lnTo>
                    <a:pt x="640" y="464"/>
                  </a:lnTo>
                  <a:lnTo>
                    <a:pt x="638" y="466"/>
                  </a:lnTo>
                  <a:lnTo>
                    <a:pt x="638" y="468"/>
                  </a:lnTo>
                  <a:lnTo>
                    <a:pt x="636" y="470"/>
                  </a:lnTo>
                  <a:lnTo>
                    <a:pt x="636" y="474"/>
                  </a:lnTo>
                  <a:lnTo>
                    <a:pt x="636" y="476"/>
                  </a:lnTo>
                  <a:lnTo>
                    <a:pt x="636" y="480"/>
                  </a:lnTo>
                  <a:lnTo>
                    <a:pt x="638" y="488"/>
                  </a:lnTo>
                  <a:lnTo>
                    <a:pt x="640" y="492"/>
                  </a:lnTo>
                  <a:lnTo>
                    <a:pt x="640" y="494"/>
                  </a:lnTo>
                  <a:lnTo>
                    <a:pt x="642" y="496"/>
                  </a:lnTo>
                  <a:lnTo>
                    <a:pt x="644" y="496"/>
                  </a:lnTo>
                  <a:lnTo>
                    <a:pt x="642" y="492"/>
                  </a:lnTo>
                  <a:lnTo>
                    <a:pt x="642" y="492"/>
                  </a:lnTo>
                  <a:lnTo>
                    <a:pt x="644" y="490"/>
                  </a:lnTo>
                  <a:lnTo>
                    <a:pt x="646" y="490"/>
                  </a:lnTo>
                  <a:lnTo>
                    <a:pt x="646" y="494"/>
                  </a:lnTo>
                  <a:lnTo>
                    <a:pt x="648" y="492"/>
                  </a:lnTo>
                  <a:lnTo>
                    <a:pt x="648" y="490"/>
                  </a:lnTo>
                  <a:lnTo>
                    <a:pt x="650" y="488"/>
                  </a:lnTo>
                  <a:lnTo>
                    <a:pt x="650" y="484"/>
                  </a:lnTo>
                  <a:lnTo>
                    <a:pt x="652" y="484"/>
                  </a:lnTo>
                  <a:lnTo>
                    <a:pt x="656" y="480"/>
                  </a:lnTo>
                  <a:lnTo>
                    <a:pt x="656" y="480"/>
                  </a:lnTo>
                  <a:lnTo>
                    <a:pt x="656" y="478"/>
                  </a:lnTo>
                  <a:lnTo>
                    <a:pt x="662" y="474"/>
                  </a:lnTo>
                  <a:lnTo>
                    <a:pt x="664" y="470"/>
                  </a:lnTo>
                  <a:lnTo>
                    <a:pt x="666" y="464"/>
                  </a:lnTo>
                  <a:lnTo>
                    <a:pt x="668" y="460"/>
                  </a:lnTo>
                  <a:lnTo>
                    <a:pt x="670" y="458"/>
                  </a:lnTo>
                  <a:lnTo>
                    <a:pt x="672" y="462"/>
                  </a:lnTo>
                  <a:lnTo>
                    <a:pt x="674" y="460"/>
                  </a:lnTo>
                  <a:lnTo>
                    <a:pt x="676" y="460"/>
                  </a:lnTo>
                  <a:lnTo>
                    <a:pt x="678" y="460"/>
                  </a:lnTo>
                  <a:lnTo>
                    <a:pt x="678" y="458"/>
                  </a:lnTo>
                  <a:lnTo>
                    <a:pt x="676" y="458"/>
                  </a:lnTo>
                  <a:lnTo>
                    <a:pt x="674" y="456"/>
                  </a:lnTo>
                  <a:lnTo>
                    <a:pt x="676" y="456"/>
                  </a:lnTo>
                  <a:lnTo>
                    <a:pt x="678" y="454"/>
                  </a:lnTo>
                  <a:lnTo>
                    <a:pt x="680" y="456"/>
                  </a:lnTo>
                  <a:lnTo>
                    <a:pt x="680" y="454"/>
                  </a:lnTo>
                  <a:lnTo>
                    <a:pt x="682" y="456"/>
                  </a:lnTo>
                  <a:lnTo>
                    <a:pt x="684" y="454"/>
                  </a:lnTo>
                  <a:lnTo>
                    <a:pt x="682" y="452"/>
                  </a:lnTo>
                  <a:lnTo>
                    <a:pt x="680" y="452"/>
                  </a:lnTo>
                  <a:lnTo>
                    <a:pt x="680" y="450"/>
                  </a:lnTo>
                  <a:lnTo>
                    <a:pt x="678" y="450"/>
                  </a:lnTo>
                  <a:lnTo>
                    <a:pt x="678" y="446"/>
                  </a:lnTo>
                  <a:lnTo>
                    <a:pt x="680" y="444"/>
                  </a:lnTo>
                  <a:lnTo>
                    <a:pt x="680" y="442"/>
                  </a:lnTo>
                  <a:lnTo>
                    <a:pt x="682" y="442"/>
                  </a:lnTo>
                  <a:lnTo>
                    <a:pt x="680" y="440"/>
                  </a:lnTo>
                  <a:lnTo>
                    <a:pt x="680" y="440"/>
                  </a:lnTo>
                  <a:lnTo>
                    <a:pt x="682" y="438"/>
                  </a:lnTo>
                  <a:lnTo>
                    <a:pt x="682" y="436"/>
                  </a:lnTo>
                  <a:lnTo>
                    <a:pt x="682" y="436"/>
                  </a:lnTo>
                  <a:lnTo>
                    <a:pt x="684" y="436"/>
                  </a:lnTo>
                  <a:lnTo>
                    <a:pt x="684" y="434"/>
                  </a:lnTo>
                  <a:lnTo>
                    <a:pt x="684" y="432"/>
                  </a:lnTo>
                  <a:lnTo>
                    <a:pt x="682" y="430"/>
                  </a:lnTo>
                  <a:lnTo>
                    <a:pt x="684" y="432"/>
                  </a:lnTo>
                  <a:lnTo>
                    <a:pt x="686" y="434"/>
                  </a:lnTo>
                  <a:lnTo>
                    <a:pt x="688" y="434"/>
                  </a:lnTo>
                  <a:lnTo>
                    <a:pt x="690" y="432"/>
                  </a:lnTo>
                  <a:lnTo>
                    <a:pt x="694" y="432"/>
                  </a:lnTo>
                  <a:lnTo>
                    <a:pt x="696" y="434"/>
                  </a:lnTo>
                  <a:lnTo>
                    <a:pt x="698" y="436"/>
                  </a:lnTo>
                  <a:lnTo>
                    <a:pt x="698" y="438"/>
                  </a:lnTo>
                  <a:lnTo>
                    <a:pt x="702" y="440"/>
                  </a:lnTo>
                  <a:lnTo>
                    <a:pt x="704" y="438"/>
                  </a:lnTo>
                  <a:lnTo>
                    <a:pt x="706" y="440"/>
                  </a:lnTo>
                  <a:lnTo>
                    <a:pt x="710" y="442"/>
                  </a:lnTo>
                  <a:lnTo>
                    <a:pt x="710" y="442"/>
                  </a:lnTo>
                  <a:lnTo>
                    <a:pt x="708" y="444"/>
                  </a:lnTo>
                  <a:lnTo>
                    <a:pt x="710" y="446"/>
                  </a:lnTo>
                  <a:lnTo>
                    <a:pt x="708" y="446"/>
                  </a:lnTo>
                  <a:lnTo>
                    <a:pt x="706" y="444"/>
                  </a:lnTo>
                  <a:lnTo>
                    <a:pt x="706" y="444"/>
                  </a:lnTo>
                  <a:lnTo>
                    <a:pt x="706" y="446"/>
                  </a:lnTo>
                  <a:lnTo>
                    <a:pt x="712" y="448"/>
                  </a:lnTo>
                  <a:lnTo>
                    <a:pt x="712" y="452"/>
                  </a:lnTo>
                  <a:lnTo>
                    <a:pt x="710" y="452"/>
                  </a:lnTo>
                  <a:lnTo>
                    <a:pt x="710" y="454"/>
                  </a:lnTo>
                  <a:lnTo>
                    <a:pt x="712" y="452"/>
                  </a:lnTo>
                  <a:lnTo>
                    <a:pt x="716" y="454"/>
                  </a:lnTo>
                  <a:lnTo>
                    <a:pt x="716" y="454"/>
                  </a:lnTo>
                  <a:lnTo>
                    <a:pt x="718" y="454"/>
                  </a:lnTo>
                  <a:lnTo>
                    <a:pt x="718" y="456"/>
                  </a:lnTo>
                  <a:lnTo>
                    <a:pt x="718" y="458"/>
                  </a:lnTo>
                  <a:lnTo>
                    <a:pt x="714" y="462"/>
                  </a:lnTo>
                  <a:lnTo>
                    <a:pt x="712" y="462"/>
                  </a:lnTo>
                  <a:lnTo>
                    <a:pt x="710" y="462"/>
                  </a:lnTo>
                  <a:lnTo>
                    <a:pt x="712" y="462"/>
                  </a:lnTo>
                  <a:lnTo>
                    <a:pt x="714" y="464"/>
                  </a:lnTo>
                  <a:lnTo>
                    <a:pt x="714" y="466"/>
                  </a:lnTo>
                  <a:lnTo>
                    <a:pt x="714" y="466"/>
                  </a:lnTo>
                  <a:lnTo>
                    <a:pt x="716" y="466"/>
                  </a:lnTo>
                  <a:lnTo>
                    <a:pt x="714" y="468"/>
                  </a:lnTo>
                  <a:lnTo>
                    <a:pt x="716" y="470"/>
                  </a:lnTo>
                  <a:lnTo>
                    <a:pt x="712" y="472"/>
                  </a:lnTo>
                  <a:lnTo>
                    <a:pt x="708" y="472"/>
                  </a:lnTo>
                  <a:lnTo>
                    <a:pt x="706" y="472"/>
                  </a:lnTo>
                  <a:lnTo>
                    <a:pt x="706" y="474"/>
                  </a:lnTo>
                  <a:lnTo>
                    <a:pt x="704" y="472"/>
                  </a:lnTo>
                  <a:lnTo>
                    <a:pt x="702" y="470"/>
                  </a:lnTo>
                  <a:lnTo>
                    <a:pt x="700" y="470"/>
                  </a:lnTo>
                  <a:lnTo>
                    <a:pt x="698" y="470"/>
                  </a:lnTo>
                  <a:lnTo>
                    <a:pt x="698" y="470"/>
                  </a:lnTo>
                  <a:lnTo>
                    <a:pt x="698" y="472"/>
                  </a:lnTo>
                  <a:lnTo>
                    <a:pt x="696" y="472"/>
                  </a:lnTo>
                  <a:lnTo>
                    <a:pt x="698" y="472"/>
                  </a:lnTo>
                  <a:lnTo>
                    <a:pt x="700" y="474"/>
                  </a:lnTo>
                  <a:lnTo>
                    <a:pt x="700" y="476"/>
                  </a:lnTo>
                  <a:lnTo>
                    <a:pt x="698" y="476"/>
                  </a:lnTo>
                  <a:lnTo>
                    <a:pt x="700" y="476"/>
                  </a:lnTo>
                  <a:lnTo>
                    <a:pt x="698" y="480"/>
                  </a:lnTo>
                  <a:lnTo>
                    <a:pt x="698" y="480"/>
                  </a:lnTo>
                  <a:lnTo>
                    <a:pt x="700" y="482"/>
                  </a:lnTo>
                  <a:lnTo>
                    <a:pt x="700" y="480"/>
                  </a:lnTo>
                  <a:lnTo>
                    <a:pt x="702" y="480"/>
                  </a:lnTo>
                  <a:lnTo>
                    <a:pt x="702" y="482"/>
                  </a:lnTo>
                  <a:lnTo>
                    <a:pt x="698" y="482"/>
                  </a:lnTo>
                  <a:lnTo>
                    <a:pt x="698" y="484"/>
                  </a:lnTo>
                  <a:lnTo>
                    <a:pt x="698" y="488"/>
                  </a:lnTo>
                  <a:lnTo>
                    <a:pt x="700" y="490"/>
                  </a:lnTo>
                  <a:lnTo>
                    <a:pt x="700" y="492"/>
                  </a:lnTo>
                  <a:lnTo>
                    <a:pt x="702" y="496"/>
                  </a:lnTo>
                  <a:lnTo>
                    <a:pt x="702" y="500"/>
                  </a:lnTo>
                  <a:lnTo>
                    <a:pt x="702" y="500"/>
                  </a:lnTo>
                  <a:lnTo>
                    <a:pt x="702" y="502"/>
                  </a:lnTo>
                  <a:lnTo>
                    <a:pt x="698" y="504"/>
                  </a:lnTo>
                  <a:lnTo>
                    <a:pt x="698" y="506"/>
                  </a:lnTo>
                  <a:lnTo>
                    <a:pt x="698" y="508"/>
                  </a:lnTo>
                  <a:lnTo>
                    <a:pt x="696" y="508"/>
                  </a:lnTo>
                  <a:lnTo>
                    <a:pt x="692" y="508"/>
                  </a:lnTo>
                  <a:lnTo>
                    <a:pt x="690" y="508"/>
                  </a:lnTo>
                  <a:lnTo>
                    <a:pt x="690" y="512"/>
                  </a:lnTo>
                  <a:lnTo>
                    <a:pt x="686" y="512"/>
                  </a:lnTo>
                  <a:lnTo>
                    <a:pt x="686" y="514"/>
                  </a:lnTo>
                  <a:lnTo>
                    <a:pt x="684" y="514"/>
                  </a:lnTo>
                  <a:lnTo>
                    <a:pt x="680" y="518"/>
                  </a:lnTo>
                  <a:lnTo>
                    <a:pt x="678" y="518"/>
                  </a:lnTo>
                  <a:lnTo>
                    <a:pt x="678" y="518"/>
                  </a:lnTo>
                  <a:lnTo>
                    <a:pt x="676" y="520"/>
                  </a:lnTo>
                  <a:lnTo>
                    <a:pt x="670" y="522"/>
                  </a:lnTo>
                  <a:lnTo>
                    <a:pt x="668" y="522"/>
                  </a:lnTo>
                  <a:lnTo>
                    <a:pt x="670" y="520"/>
                  </a:lnTo>
                  <a:lnTo>
                    <a:pt x="668" y="516"/>
                  </a:lnTo>
                  <a:lnTo>
                    <a:pt x="666" y="514"/>
                  </a:lnTo>
                  <a:lnTo>
                    <a:pt x="666" y="514"/>
                  </a:lnTo>
                  <a:lnTo>
                    <a:pt x="668" y="512"/>
                  </a:lnTo>
                  <a:lnTo>
                    <a:pt x="668" y="510"/>
                  </a:lnTo>
                  <a:lnTo>
                    <a:pt x="670" y="508"/>
                  </a:lnTo>
                  <a:lnTo>
                    <a:pt x="668" y="510"/>
                  </a:lnTo>
                  <a:lnTo>
                    <a:pt x="666" y="510"/>
                  </a:lnTo>
                  <a:lnTo>
                    <a:pt x="666" y="506"/>
                  </a:lnTo>
                  <a:lnTo>
                    <a:pt x="666" y="504"/>
                  </a:lnTo>
                  <a:lnTo>
                    <a:pt x="664" y="502"/>
                  </a:lnTo>
                  <a:lnTo>
                    <a:pt x="662" y="504"/>
                  </a:lnTo>
                  <a:lnTo>
                    <a:pt x="662" y="502"/>
                  </a:lnTo>
                  <a:lnTo>
                    <a:pt x="658" y="502"/>
                  </a:lnTo>
                  <a:lnTo>
                    <a:pt x="656" y="506"/>
                  </a:lnTo>
                  <a:lnTo>
                    <a:pt x="658" y="506"/>
                  </a:lnTo>
                  <a:lnTo>
                    <a:pt x="662" y="504"/>
                  </a:lnTo>
                  <a:lnTo>
                    <a:pt x="662" y="506"/>
                  </a:lnTo>
                  <a:lnTo>
                    <a:pt x="662" y="508"/>
                  </a:lnTo>
                  <a:lnTo>
                    <a:pt x="664" y="508"/>
                  </a:lnTo>
                  <a:lnTo>
                    <a:pt x="666" y="512"/>
                  </a:lnTo>
                  <a:lnTo>
                    <a:pt x="664" y="516"/>
                  </a:lnTo>
                  <a:lnTo>
                    <a:pt x="666" y="516"/>
                  </a:lnTo>
                  <a:lnTo>
                    <a:pt x="666" y="520"/>
                  </a:lnTo>
                  <a:lnTo>
                    <a:pt x="666" y="522"/>
                  </a:lnTo>
                  <a:lnTo>
                    <a:pt x="666" y="522"/>
                  </a:lnTo>
                  <a:lnTo>
                    <a:pt x="666" y="524"/>
                  </a:lnTo>
                  <a:lnTo>
                    <a:pt x="664" y="524"/>
                  </a:lnTo>
                  <a:lnTo>
                    <a:pt x="662" y="520"/>
                  </a:lnTo>
                  <a:lnTo>
                    <a:pt x="660" y="518"/>
                  </a:lnTo>
                  <a:lnTo>
                    <a:pt x="660" y="518"/>
                  </a:lnTo>
                  <a:lnTo>
                    <a:pt x="658" y="516"/>
                  </a:lnTo>
                  <a:lnTo>
                    <a:pt x="656" y="518"/>
                  </a:lnTo>
                  <a:lnTo>
                    <a:pt x="660" y="520"/>
                  </a:lnTo>
                  <a:lnTo>
                    <a:pt x="658" y="522"/>
                  </a:lnTo>
                  <a:lnTo>
                    <a:pt x="656" y="520"/>
                  </a:lnTo>
                  <a:lnTo>
                    <a:pt x="654" y="520"/>
                  </a:lnTo>
                  <a:lnTo>
                    <a:pt x="654" y="520"/>
                  </a:lnTo>
                  <a:lnTo>
                    <a:pt x="652" y="520"/>
                  </a:lnTo>
                  <a:lnTo>
                    <a:pt x="652" y="518"/>
                  </a:lnTo>
                  <a:lnTo>
                    <a:pt x="654" y="514"/>
                  </a:lnTo>
                  <a:lnTo>
                    <a:pt x="654" y="514"/>
                  </a:lnTo>
                  <a:lnTo>
                    <a:pt x="652" y="514"/>
                  </a:lnTo>
                  <a:lnTo>
                    <a:pt x="652" y="512"/>
                  </a:lnTo>
                  <a:lnTo>
                    <a:pt x="650" y="514"/>
                  </a:lnTo>
                  <a:lnTo>
                    <a:pt x="646" y="514"/>
                  </a:lnTo>
                  <a:lnTo>
                    <a:pt x="644" y="512"/>
                  </a:lnTo>
                  <a:lnTo>
                    <a:pt x="642" y="512"/>
                  </a:lnTo>
                  <a:lnTo>
                    <a:pt x="640" y="510"/>
                  </a:lnTo>
                  <a:lnTo>
                    <a:pt x="638" y="512"/>
                  </a:lnTo>
                  <a:lnTo>
                    <a:pt x="640" y="514"/>
                  </a:lnTo>
                  <a:lnTo>
                    <a:pt x="638" y="516"/>
                  </a:lnTo>
                  <a:lnTo>
                    <a:pt x="638" y="518"/>
                  </a:lnTo>
                  <a:lnTo>
                    <a:pt x="640" y="520"/>
                  </a:lnTo>
                  <a:lnTo>
                    <a:pt x="642" y="520"/>
                  </a:lnTo>
                  <a:lnTo>
                    <a:pt x="644" y="522"/>
                  </a:lnTo>
                  <a:lnTo>
                    <a:pt x="642" y="526"/>
                  </a:lnTo>
                  <a:lnTo>
                    <a:pt x="640" y="526"/>
                  </a:lnTo>
                  <a:lnTo>
                    <a:pt x="634" y="530"/>
                  </a:lnTo>
                  <a:lnTo>
                    <a:pt x="632" y="534"/>
                  </a:lnTo>
                  <a:lnTo>
                    <a:pt x="630" y="538"/>
                  </a:lnTo>
                  <a:lnTo>
                    <a:pt x="628" y="536"/>
                  </a:lnTo>
                  <a:lnTo>
                    <a:pt x="626" y="538"/>
                  </a:lnTo>
                  <a:lnTo>
                    <a:pt x="624" y="540"/>
                  </a:lnTo>
                  <a:lnTo>
                    <a:pt x="622" y="542"/>
                  </a:lnTo>
                  <a:lnTo>
                    <a:pt x="614" y="540"/>
                  </a:lnTo>
                  <a:lnTo>
                    <a:pt x="614" y="538"/>
                  </a:lnTo>
                  <a:lnTo>
                    <a:pt x="612" y="534"/>
                  </a:lnTo>
                  <a:lnTo>
                    <a:pt x="608" y="532"/>
                  </a:lnTo>
                  <a:lnTo>
                    <a:pt x="608" y="532"/>
                  </a:lnTo>
                  <a:lnTo>
                    <a:pt x="610" y="532"/>
                  </a:lnTo>
                  <a:lnTo>
                    <a:pt x="610" y="530"/>
                  </a:lnTo>
                  <a:lnTo>
                    <a:pt x="610" y="530"/>
                  </a:lnTo>
                  <a:lnTo>
                    <a:pt x="608" y="528"/>
                  </a:lnTo>
                  <a:lnTo>
                    <a:pt x="604" y="524"/>
                  </a:lnTo>
                  <a:lnTo>
                    <a:pt x="602" y="522"/>
                  </a:lnTo>
                  <a:lnTo>
                    <a:pt x="596" y="522"/>
                  </a:lnTo>
                  <a:lnTo>
                    <a:pt x="594" y="520"/>
                  </a:lnTo>
                  <a:lnTo>
                    <a:pt x="588" y="518"/>
                  </a:lnTo>
                  <a:lnTo>
                    <a:pt x="586" y="518"/>
                  </a:lnTo>
                  <a:lnTo>
                    <a:pt x="586" y="520"/>
                  </a:lnTo>
                  <a:lnTo>
                    <a:pt x="586" y="522"/>
                  </a:lnTo>
                  <a:lnTo>
                    <a:pt x="588" y="520"/>
                  </a:lnTo>
                  <a:lnTo>
                    <a:pt x="588" y="520"/>
                  </a:lnTo>
                  <a:lnTo>
                    <a:pt x="594" y="522"/>
                  </a:lnTo>
                  <a:lnTo>
                    <a:pt x="600" y="522"/>
                  </a:lnTo>
                  <a:lnTo>
                    <a:pt x="600" y="524"/>
                  </a:lnTo>
                  <a:lnTo>
                    <a:pt x="600" y="524"/>
                  </a:lnTo>
                  <a:lnTo>
                    <a:pt x="600" y="524"/>
                  </a:lnTo>
                  <a:lnTo>
                    <a:pt x="598" y="526"/>
                  </a:lnTo>
                  <a:lnTo>
                    <a:pt x="600" y="526"/>
                  </a:lnTo>
                  <a:lnTo>
                    <a:pt x="600" y="530"/>
                  </a:lnTo>
                  <a:lnTo>
                    <a:pt x="600" y="530"/>
                  </a:lnTo>
                  <a:lnTo>
                    <a:pt x="604" y="536"/>
                  </a:lnTo>
                  <a:lnTo>
                    <a:pt x="606" y="538"/>
                  </a:lnTo>
                  <a:lnTo>
                    <a:pt x="610" y="540"/>
                  </a:lnTo>
                  <a:lnTo>
                    <a:pt x="614" y="542"/>
                  </a:lnTo>
                  <a:lnTo>
                    <a:pt x="624" y="544"/>
                  </a:lnTo>
                  <a:lnTo>
                    <a:pt x="624" y="546"/>
                  </a:lnTo>
                  <a:lnTo>
                    <a:pt x="622" y="548"/>
                  </a:lnTo>
                  <a:lnTo>
                    <a:pt x="620" y="550"/>
                  </a:lnTo>
                  <a:lnTo>
                    <a:pt x="618" y="552"/>
                  </a:lnTo>
                  <a:lnTo>
                    <a:pt x="614" y="556"/>
                  </a:lnTo>
                  <a:lnTo>
                    <a:pt x="614" y="554"/>
                  </a:lnTo>
                  <a:lnTo>
                    <a:pt x="612" y="556"/>
                  </a:lnTo>
                  <a:lnTo>
                    <a:pt x="612" y="556"/>
                  </a:lnTo>
                  <a:lnTo>
                    <a:pt x="604" y="566"/>
                  </a:lnTo>
                  <a:lnTo>
                    <a:pt x="600" y="566"/>
                  </a:lnTo>
                  <a:lnTo>
                    <a:pt x="600" y="570"/>
                  </a:lnTo>
                  <a:lnTo>
                    <a:pt x="596" y="570"/>
                  </a:lnTo>
                  <a:lnTo>
                    <a:pt x="596" y="570"/>
                  </a:lnTo>
                  <a:lnTo>
                    <a:pt x="594" y="570"/>
                  </a:lnTo>
                  <a:lnTo>
                    <a:pt x="594" y="572"/>
                  </a:lnTo>
                  <a:lnTo>
                    <a:pt x="590" y="568"/>
                  </a:lnTo>
                  <a:lnTo>
                    <a:pt x="588" y="566"/>
                  </a:lnTo>
                  <a:lnTo>
                    <a:pt x="588" y="568"/>
                  </a:lnTo>
                  <a:lnTo>
                    <a:pt x="588" y="566"/>
                  </a:lnTo>
                  <a:lnTo>
                    <a:pt x="586" y="566"/>
                  </a:lnTo>
                  <a:lnTo>
                    <a:pt x="588" y="564"/>
                  </a:lnTo>
                  <a:lnTo>
                    <a:pt x="588" y="564"/>
                  </a:lnTo>
                  <a:lnTo>
                    <a:pt x="586" y="562"/>
                  </a:lnTo>
                  <a:lnTo>
                    <a:pt x="584" y="564"/>
                  </a:lnTo>
                  <a:lnTo>
                    <a:pt x="582" y="568"/>
                  </a:lnTo>
                  <a:lnTo>
                    <a:pt x="582" y="566"/>
                  </a:lnTo>
                  <a:lnTo>
                    <a:pt x="580" y="562"/>
                  </a:lnTo>
                  <a:lnTo>
                    <a:pt x="580" y="566"/>
                  </a:lnTo>
                  <a:lnTo>
                    <a:pt x="580" y="566"/>
                  </a:lnTo>
                  <a:lnTo>
                    <a:pt x="580" y="572"/>
                  </a:lnTo>
                  <a:lnTo>
                    <a:pt x="578" y="576"/>
                  </a:lnTo>
                  <a:lnTo>
                    <a:pt x="576" y="576"/>
                  </a:lnTo>
                  <a:lnTo>
                    <a:pt x="576" y="574"/>
                  </a:lnTo>
                  <a:lnTo>
                    <a:pt x="574" y="572"/>
                  </a:lnTo>
                  <a:lnTo>
                    <a:pt x="572" y="572"/>
                  </a:lnTo>
                  <a:lnTo>
                    <a:pt x="574" y="574"/>
                  </a:lnTo>
                  <a:lnTo>
                    <a:pt x="572" y="576"/>
                  </a:lnTo>
                  <a:lnTo>
                    <a:pt x="572" y="578"/>
                  </a:lnTo>
                  <a:lnTo>
                    <a:pt x="572" y="578"/>
                  </a:lnTo>
                  <a:lnTo>
                    <a:pt x="568" y="576"/>
                  </a:lnTo>
                  <a:lnTo>
                    <a:pt x="568" y="574"/>
                  </a:lnTo>
                  <a:lnTo>
                    <a:pt x="566" y="574"/>
                  </a:lnTo>
                  <a:lnTo>
                    <a:pt x="564" y="570"/>
                  </a:lnTo>
                  <a:lnTo>
                    <a:pt x="558" y="568"/>
                  </a:lnTo>
                  <a:lnTo>
                    <a:pt x="554" y="566"/>
                  </a:lnTo>
                  <a:lnTo>
                    <a:pt x="552" y="562"/>
                  </a:lnTo>
                  <a:lnTo>
                    <a:pt x="550" y="562"/>
                  </a:lnTo>
                  <a:lnTo>
                    <a:pt x="548" y="558"/>
                  </a:lnTo>
                  <a:lnTo>
                    <a:pt x="546" y="558"/>
                  </a:lnTo>
                  <a:lnTo>
                    <a:pt x="546" y="560"/>
                  </a:lnTo>
                  <a:lnTo>
                    <a:pt x="544" y="560"/>
                  </a:lnTo>
                  <a:lnTo>
                    <a:pt x="546" y="564"/>
                  </a:lnTo>
                  <a:lnTo>
                    <a:pt x="548" y="566"/>
                  </a:lnTo>
                  <a:lnTo>
                    <a:pt x="548" y="564"/>
                  </a:lnTo>
                  <a:lnTo>
                    <a:pt x="546" y="562"/>
                  </a:lnTo>
                  <a:lnTo>
                    <a:pt x="548" y="562"/>
                  </a:lnTo>
                  <a:lnTo>
                    <a:pt x="548" y="562"/>
                  </a:lnTo>
                  <a:lnTo>
                    <a:pt x="554" y="566"/>
                  </a:lnTo>
                  <a:lnTo>
                    <a:pt x="558" y="570"/>
                  </a:lnTo>
                  <a:lnTo>
                    <a:pt x="558" y="570"/>
                  </a:lnTo>
                  <a:lnTo>
                    <a:pt x="556" y="572"/>
                  </a:lnTo>
                  <a:lnTo>
                    <a:pt x="552" y="572"/>
                  </a:lnTo>
                  <a:lnTo>
                    <a:pt x="552" y="572"/>
                  </a:lnTo>
                  <a:lnTo>
                    <a:pt x="552" y="574"/>
                  </a:lnTo>
                  <a:lnTo>
                    <a:pt x="552" y="574"/>
                  </a:lnTo>
                  <a:lnTo>
                    <a:pt x="552" y="574"/>
                  </a:lnTo>
                  <a:lnTo>
                    <a:pt x="558" y="574"/>
                  </a:lnTo>
                  <a:lnTo>
                    <a:pt x="560" y="572"/>
                  </a:lnTo>
                  <a:lnTo>
                    <a:pt x="562" y="572"/>
                  </a:lnTo>
                  <a:lnTo>
                    <a:pt x="562" y="572"/>
                  </a:lnTo>
                  <a:lnTo>
                    <a:pt x="564" y="576"/>
                  </a:lnTo>
                  <a:lnTo>
                    <a:pt x="568" y="582"/>
                  </a:lnTo>
                  <a:lnTo>
                    <a:pt x="568" y="586"/>
                  </a:lnTo>
                  <a:lnTo>
                    <a:pt x="564" y="590"/>
                  </a:lnTo>
                  <a:lnTo>
                    <a:pt x="562" y="590"/>
                  </a:lnTo>
                  <a:lnTo>
                    <a:pt x="560" y="592"/>
                  </a:lnTo>
                  <a:lnTo>
                    <a:pt x="558" y="592"/>
                  </a:lnTo>
                  <a:lnTo>
                    <a:pt x="556" y="590"/>
                  </a:lnTo>
                  <a:lnTo>
                    <a:pt x="550" y="590"/>
                  </a:lnTo>
                  <a:lnTo>
                    <a:pt x="548" y="586"/>
                  </a:lnTo>
                  <a:lnTo>
                    <a:pt x="546" y="580"/>
                  </a:lnTo>
                  <a:lnTo>
                    <a:pt x="544" y="580"/>
                  </a:lnTo>
                  <a:lnTo>
                    <a:pt x="544" y="580"/>
                  </a:lnTo>
                  <a:lnTo>
                    <a:pt x="544" y="582"/>
                  </a:lnTo>
                  <a:lnTo>
                    <a:pt x="544" y="584"/>
                  </a:lnTo>
                  <a:lnTo>
                    <a:pt x="546" y="586"/>
                  </a:lnTo>
                  <a:lnTo>
                    <a:pt x="548" y="592"/>
                  </a:lnTo>
                  <a:lnTo>
                    <a:pt x="550" y="596"/>
                  </a:lnTo>
                  <a:lnTo>
                    <a:pt x="548" y="598"/>
                  </a:lnTo>
                  <a:lnTo>
                    <a:pt x="548" y="596"/>
                  </a:lnTo>
                  <a:lnTo>
                    <a:pt x="546" y="598"/>
                  </a:lnTo>
                  <a:lnTo>
                    <a:pt x="544" y="594"/>
                  </a:lnTo>
                  <a:lnTo>
                    <a:pt x="544" y="596"/>
                  </a:lnTo>
                  <a:lnTo>
                    <a:pt x="544" y="596"/>
                  </a:lnTo>
                  <a:lnTo>
                    <a:pt x="544" y="598"/>
                  </a:lnTo>
                  <a:lnTo>
                    <a:pt x="546" y="598"/>
                  </a:lnTo>
                  <a:lnTo>
                    <a:pt x="546" y="600"/>
                  </a:lnTo>
                  <a:lnTo>
                    <a:pt x="542" y="600"/>
                  </a:lnTo>
                  <a:lnTo>
                    <a:pt x="542" y="598"/>
                  </a:lnTo>
                  <a:lnTo>
                    <a:pt x="540" y="600"/>
                  </a:lnTo>
                  <a:lnTo>
                    <a:pt x="542" y="602"/>
                  </a:lnTo>
                  <a:lnTo>
                    <a:pt x="542" y="604"/>
                  </a:lnTo>
                  <a:lnTo>
                    <a:pt x="540" y="606"/>
                  </a:lnTo>
                  <a:lnTo>
                    <a:pt x="540" y="602"/>
                  </a:lnTo>
                  <a:lnTo>
                    <a:pt x="538" y="602"/>
                  </a:lnTo>
                  <a:lnTo>
                    <a:pt x="540" y="604"/>
                  </a:lnTo>
                  <a:lnTo>
                    <a:pt x="538" y="606"/>
                  </a:lnTo>
                  <a:lnTo>
                    <a:pt x="538" y="606"/>
                  </a:lnTo>
                  <a:lnTo>
                    <a:pt x="536" y="604"/>
                  </a:lnTo>
                  <a:lnTo>
                    <a:pt x="534" y="606"/>
                  </a:lnTo>
                  <a:lnTo>
                    <a:pt x="530" y="608"/>
                  </a:lnTo>
                  <a:lnTo>
                    <a:pt x="532" y="608"/>
                  </a:lnTo>
                  <a:lnTo>
                    <a:pt x="532" y="610"/>
                  </a:lnTo>
                  <a:lnTo>
                    <a:pt x="532" y="612"/>
                  </a:lnTo>
                  <a:lnTo>
                    <a:pt x="532" y="610"/>
                  </a:lnTo>
                  <a:lnTo>
                    <a:pt x="528" y="608"/>
                  </a:lnTo>
                  <a:lnTo>
                    <a:pt x="526" y="608"/>
                  </a:lnTo>
                  <a:lnTo>
                    <a:pt x="526" y="610"/>
                  </a:lnTo>
                  <a:lnTo>
                    <a:pt x="524" y="610"/>
                  </a:lnTo>
                  <a:lnTo>
                    <a:pt x="528" y="612"/>
                  </a:lnTo>
                  <a:lnTo>
                    <a:pt x="526" y="614"/>
                  </a:lnTo>
                  <a:lnTo>
                    <a:pt x="526" y="614"/>
                  </a:lnTo>
                  <a:lnTo>
                    <a:pt x="524" y="614"/>
                  </a:lnTo>
                  <a:lnTo>
                    <a:pt x="522" y="618"/>
                  </a:lnTo>
                  <a:lnTo>
                    <a:pt x="520" y="620"/>
                  </a:lnTo>
                  <a:lnTo>
                    <a:pt x="520" y="620"/>
                  </a:lnTo>
                  <a:lnTo>
                    <a:pt x="520" y="622"/>
                  </a:lnTo>
                  <a:lnTo>
                    <a:pt x="518" y="622"/>
                  </a:lnTo>
                  <a:lnTo>
                    <a:pt x="518" y="624"/>
                  </a:lnTo>
                  <a:lnTo>
                    <a:pt x="518" y="626"/>
                  </a:lnTo>
                  <a:lnTo>
                    <a:pt x="516" y="628"/>
                  </a:lnTo>
                  <a:lnTo>
                    <a:pt x="512" y="632"/>
                  </a:lnTo>
                  <a:lnTo>
                    <a:pt x="510" y="632"/>
                  </a:lnTo>
                  <a:lnTo>
                    <a:pt x="510" y="634"/>
                  </a:lnTo>
                  <a:lnTo>
                    <a:pt x="506" y="636"/>
                  </a:lnTo>
                  <a:lnTo>
                    <a:pt x="504" y="634"/>
                  </a:lnTo>
                  <a:lnTo>
                    <a:pt x="504" y="636"/>
                  </a:lnTo>
                  <a:lnTo>
                    <a:pt x="504" y="640"/>
                  </a:lnTo>
                  <a:lnTo>
                    <a:pt x="502" y="642"/>
                  </a:lnTo>
                  <a:lnTo>
                    <a:pt x="502" y="646"/>
                  </a:lnTo>
                  <a:lnTo>
                    <a:pt x="500" y="648"/>
                  </a:lnTo>
                  <a:lnTo>
                    <a:pt x="500" y="652"/>
                  </a:lnTo>
                  <a:lnTo>
                    <a:pt x="498" y="652"/>
                  </a:lnTo>
                  <a:lnTo>
                    <a:pt x="496" y="658"/>
                  </a:lnTo>
                  <a:lnTo>
                    <a:pt x="496" y="658"/>
                  </a:lnTo>
                  <a:lnTo>
                    <a:pt x="496" y="662"/>
                  </a:lnTo>
                  <a:lnTo>
                    <a:pt x="494" y="666"/>
                  </a:lnTo>
                  <a:lnTo>
                    <a:pt x="494" y="668"/>
                  </a:lnTo>
                  <a:lnTo>
                    <a:pt x="492" y="668"/>
                  </a:lnTo>
                  <a:lnTo>
                    <a:pt x="490" y="670"/>
                  </a:lnTo>
                  <a:lnTo>
                    <a:pt x="492" y="670"/>
                  </a:lnTo>
                  <a:lnTo>
                    <a:pt x="494" y="672"/>
                  </a:lnTo>
                  <a:lnTo>
                    <a:pt x="492" y="674"/>
                  </a:lnTo>
                  <a:lnTo>
                    <a:pt x="494" y="676"/>
                  </a:lnTo>
                  <a:lnTo>
                    <a:pt x="494" y="678"/>
                  </a:lnTo>
                  <a:lnTo>
                    <a:pt x="496" y="680"/>
                  </a:lnTo>
                  <a:lnTo>
                    <a:pt x="492" y="686"/>
                  </a:lnTo>
                  <a:lnTo>
                    <a:pt x="490" y="688"/>
                  </a:lnTo>
                  <a:lnTo>
                    <a:pt x="482" y="690"/>
                  </a:lnTo>
                  <a:lnTo>
                    <a:pt x="482" y="692"/>
                  </a:lnTo>
                  <a:lnTo>
                    <a:pt x="484" y="690"/>
                  </a:lnTo>
                  <a:lnTo>
                    <a:pt x="490" y="690"/>
                  </a:lnTo>
                  <a:lnTo>
                    <a:pt x="496" y="684"/>
                  </a:lnTo>
                  <a:lnTo>
                    <a:pt x="498" y="678"/>
                  </a:lnTo>
                  <a:lnTo>
                    <a:pt x="506" y="678"/>
                  </a:lnTo>
                  <a:lnTo>
                    <a:pt x="508" y="678"/>
                  </a:lnTo>
                  <a:lnTo>
                    <a:pt x="508" y="680"/>
                  </a:lnTo>
                  <a:lnTo>
                    <a:pt x="506" y="684"/>
                  </a:lnTo>
                  <a:lnTo>
                    <a:pt x="506" y="686"/>
                  </a:lnTo>
                  <a:lnTo>
                    <a:pt x="508" y="690"/>
                  </a:lnTo>
                  <a:lnTo>
                    <a:pt x="508" y="694"/>
                  </a:lnTo>
                  <a:lnTo>
                    <a:pt x="506" y="698"/>
                  </a:lnTo>
                  <a:lnTo>
                    <a:pt x="508" y="702"/>
                  </a:lnTo>
                  <a:lnTo>
                    <a:pt x="508" y="706"/>
                  </a:lnTo>
                  <a:lnTo>
                    <a:pt x="508" y="708"/>
                  </a:lnTo>
                  <a:lnTo>
                    <a:pt x="500" y="716"/>
                  </a:lnTo>
                  <a:lnTo>
                    <a:pt x="496" y="718"/>
                  </a:lnTo>
                  <a:lnTo>
                    <a:pt x="494" y="716"/>
                  </a:lnTo>
                  <a:lnTo>
                    <a:pt x="496" y="718"/>
                  </a:lnTo>
                  <a:lnTo>
                    <a:pt x="500" y="718"/>
                  </a:lnTo>
                  <a:lnTo>
                    <a:pt x="508" y="714"/>
                  </a:lnTo>
                  <a:lnTo>
                    <a:pt x="518" y="712"/>
                  </a:lnTo>
                  <a:lnTo>
                    <a:pt x="522" y="712"/>
                  </a:lnTo>
                  <a:lnTo>
                    <a:pt x="528" y="716"/>
                  </a:lnTo>
                  <a:lnTo>
                    <a:pt x="532" y="718"/>
                  </a:lnTo>
                  <a:lnTo>
                    <a:pt x="536" y="720"/>
                  </a:lnTo>
                  <a:lnTo>
                    <a:pt x="538" y="722"/>
                  </a:lnTo>
                  <a:lnTo>
                    <a:pt x="540" y="722"/>
                  </a:lnTo>
                  <a:lnTo>
                    <a:pt x="544" y="726"/>
                  </a:lnTo>
                  <a:lnTo>
                    <a:pt x="546" y="726"/>
                  </a:lnTo>
                  <a:lnTo>
                    <a:pt x="548" y="730"/>
                  </a:lnTo>
                  <a:lnTo>
                    <a:pt x="550" y="732"/>
                  </a:lnTo>
                  <a:lnTo>
                    <a:pt x="550" y="734"/>
                  </a:lnTo>
                  <a:lnTo>
                    <a:pt x="552" y="736"/>
                  </a:lnTo>
                  <a:lnTo>
                    <a:pt x="554" y="740"/>
                  </a:lnTo>
                  <a:lnTo>
                    <a:pt x="552" y="740"/>
                  </a:lnTo>
                  <a:lnTo>
                    <a:pt x="554" y="740"/>
                  </a:lnTo>
                  <a:lnTo>
                    <a:pt x="556" y="742"/>
                  </a:lnTo>
                  <a:lnTo>
                    <a:pt x="560" y="746"/>
                  </a:lnTo>
                  <a:lnTo>
                    <a:pt x="562" y="746"/>
                  </a:lnTo>
                  <a:lnTo>
                    <a:pt x="566" y="748"/>
                  </a:lnTo>
                  <a:lnTo>
                    <a:pt x="568" y="748"/>
                  </a:lnTo>
                  <a:lnTo>
                    <a:pt x="572" y="752"/>
                  </a:lnTo>
                  <a:lnTo>
                    <a:pt x="572" y="754"/>
                  </a:lnTo>
                  <a:lnTo>
                    <a:pt x="576" y="758"/>
                  </a:lnTo>
                  <a:lnTo>
                    <a:pt x="576" y="758"/>
                  </a:lnTo>
                  <a:lnTo>
                    <a:pt x="576" y="760"/>
                  </a:lnTo>
                  <a:lnTo>
                    <a:pt x="580" y="760"/>
                  </a:lnTo>
                  <a:lnTo>
                    <a:pt x="582" y="760"/>
                  </a:lnTo>
                  <a:lnTo>
                    <a:pt x="584" y="760"/>
                  </a:lnTo>
                  <a:lnTo>
                    <a:pt x="590" y="760"/>
                  </a:lnTo>
                  <a:lnTo>
                    <a:pt x="590" y="760"/>
                  </a:lnTo>
                  <a:lnTo>
                    <a:pt x="592" y="760"/>
                  </a:lnTo>
                  <a:lnTo>
                    <a:pt x="596" y="762"/>
                  </a:lnTo>
                  <a:lnTo>
                    <a:pt x="600" y="762"/>
                  </a:lnTo>
                  <a:lnTo>
                    <a:pt x="602" y="760"/>
                  </a:lnTo>
                  <a:lnTo>
                    <a:pt x="604" y="760"/>
                  </a:lnTo>
                  <a:lnTo>
                    <a:pt x="604" y="762"/>
                  </a:lnTo>
                  <a:lnTo>
                    <a:pt x="606" y="762"/>
                  </a:lnTo>
                  <a:lnTo>
                    <a:pt x="606" y="762"/>
                  </a:lnTo>
                  <a:lnTo>
                    <a:pt x="608" y="766"/>
                  </a:lnTo>
                  <a:lnTo>
                    <a:pt x="604" y="772"/>
                  </a:lnTo>
                  <a:lnTo>
                    <a:pt x="604" y="774"/>
                  </a:lnTo>
                  <a:lnTo>
                    <a:pt x="602" y="776"/>
                  </a:lnTo>
                  <a:lnTo>
                    <a:pt x="600" y="780"/>
                  </a:lnTo>
                  <a:lnTo>
                    <a:pt x="600" y="782"/>
                  </a:lnTo>
                  <a:lnTo>
                    <a:pt x="600" y="782"/>
                  </a:lnTo>
                  <a:lnTo>
                    <a:pt x="602" y="788"/>
                  </a:lnTo>
                  <a:lnTo>
                    <a:pt x="598" y="792"/>
                  </a:lnTo>
                  <a:lnTo>
                    <a:pt x="598" y="794"/>
                  </a:lnTo>
                  <a:lnTo>
                    <a:pt x="598" y="798"/>
                  </a:lnTo>
                  <a:lnTo>
                    <a:pt x="594" y="800"/>
                  </a:lnTo>
                  <a:lnTo>
                    <a:pt x="594" y="804"/>
                  </a:lnTo>
                  <a:lnTo>
                    <a:pt x="594" y="808"/>
                  </a:lnTo>
                  <a:lnTo>
                    <a:pt x="598" y="808"/>
                  </a:lnTo>
                  <a:lnTo>
                    <a:pt x="598" y="812"/>
                  </a:lnTo>
                  <a:lnTo>
                    <a:pt x="600" y="812"/>
                  </a:lnTo>
                  <a:lnTo>
                    <a:pt x="600" y="816"/>
                  </a:lnTo>
                  <a:lnTo>
                    <a:pt x="600" y="816"/>
                  </a:lnTo>
                  <a:lnTo>
                    <a:pt x="600" y="818"/>
                  </a:lnTo>
                  <a:lnTo>
                    <a:pt x="600" y="820"/>
                  </a:lnTo>
                  <a:lnTo>
                    <a:pt x="602" y="820"/>
                  </a:lnTo>
                  <a:lnTo>
                    <a:pt x="606" y="822"/>
                  </a:lnTo>
                  <a:lnTo>
                    <a:pt x="606" y="822"/>
                  </a:lnTo>
                  <a:lnTo>
                    <a:pt x="606" y="824"/>
                  </a:lnTo>
                  <a:lnTo>
                    <a:pt x="608" y="826"/>
                  </a:lnTo>
                  <a:lnTo>
                    <a:pt x="608" y="830"/>
                  </a:lnTo>
                  <a:lnTo>
                    <a:pt x="608" y="832"/>
                  </a:lnTo>
                  <a:lnTo>
                    <a:pt x="608" y="836"/>
                  </a:lnTo>
                  <a:lnTo>
                    <a:pt x="602" y="838"/>
                  </a:lnTo>
                  <a:lnTo>
                    <a:pt x="606" y="838"/>
                  </a:lnTo>
                  <a:lnTo>
                    <a:pt x="610" y="836"/>
                  </a:lnTo>
                  <a:lnTo>
                    <a:pt x="614" y="836"/>
                  </a:lnTo>
                  <a:lnTo>
                    <a:pt x="614" y="838"/>
                  </a:lnTo>
                  <a:lnTo>
                    <a:pt x="616" y="838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22" y="830"/>
                  </a:lnTo>
                  <a:lnTo>
                    <a:pt x="622" y="830"/>
                  </a:lnTo>
                  <a:lnTo>
                    <a:pt x="622" y="830"/>
                  </a:lnTo>
                  <a:lnTo>
                    <a:pt x="622" y="832"/>
                  </a:lnTo>
                  <a:lnTo>
                    <a:pt x="624" y="832"/>
                  </a:lnTo>
                  <a:lnTo>
                    <a:pt x="626" y="836"/>
                  </a:lnTo>
                  <a:lnTo>
                    <a:pt x="624" y="840"/>
                  </a:lnTo>
                  <a:lnTo>
                    <a:pt x="628" y="842"/>
                  </a:lnTo>
                  <a:lnTo>
                    <a:pt x="632" y="844"/>
                  </a:lnTo>
                  <a:lnTo>
                    <a:pt x="630" y="842"/>
                  </a:lnTo>
                  <a:lnTo>
                    <a:pt x="628" y="840"/>
                  </a:lnTo>
                  <a:lnTo>
                    <a:pt x="626" y="836"/>
                  </a:lnTo>
                  <a:lnTo>
                    <a:pt x="628" y="832"/>
                  </a:lnTo>
                  <a:lnTo>
                    <a:pt x="628" y="830"/>
                  </a:lnTo>
                  <a:lnTo>
                    <a:pt x="628" y="830"/>
                  </a:lnTo>
                  <a:lnTo>
                    <a:pt x="628" y="828"/>
                  </a:lnTo>
                  <a:lnTo>
                    <a:pt x="628" y="828"/>
                  </a:lnTo>
                  <a:lnTo>
                    <a:pt x="628" y="828"/>
                  </a:lnTo>
                  <a:lnTo>
                    <a:pt x="630" y="824"/>
                  </a:lnTo>
                  <a:lnTo>
                    <a:pt x="634" y="820"/>
                  </a:lnTo>
                  <a:lnTo>
                    <a:pt x="632" y="820"/>
                  </a:lnTo>
                  <a:lnTo>
                    <a:pt x="632" y="816"/>
                  </a:lnTo>
                  <a:lnTo>
                    <a:pt x="630" y="816"/>
                  </a:lnTo>
                  <a:lnTo>
                    <a:pt x="630" y="812"/>
                  </a:lnTo>
                  <a:lnTo>
                    <a:pt x="634" y="810"/>
                  </a:lnTo>
                  <a:lnTo>
                    <a:pt x="632" y="808"/>
                  </a:lnTo>
                  <a:lnTo>
                    <a:pt x="632" y="808"/>
                  </a:lnTo>
                  <a:lnTo>
                    <a:pt x="630" y="806"/>
                  </a:lnTo>
                  <a:lnTo>
                    <a:pt x="630" y="806"/>
                  </a:lnTo>
                  <a:lnTo>
                    <a:pt x="632" y="800"/>
                  </a:lnTo>
                  <a:lnTo>
                    <a:pt x="632" y="796"/>
                  </a:lnTo>
                  <a:lnTo>
                    <a:pt x="632" y="792"/>
                  </a:lnTo>
                  <a:lnTo>
                    <a:pt x="634" y="792"/>
                  </a:lnTo>
                  <a:lnTo>
                    <a:pt x="634" y="788"/>
                  </a:lnTo>
                  <a:lnTo>
                    <a:pt x="634" y="788"/>
                  </a:lnTo>
                  <a:lnTo>
                    <a:pt x="634" y="786"/>
                  </a:lnTo>
                  <a:lnTo>
                    <a:pt x="636" y="786"/>
                  </a:lnTo>
                  <a:lnTo>
                    <a:pt x="634" y="784"/>
                  </a:lnTo>
                  <a:lnTo>
                    <a:pt x="632" y="784"/>
                  </a:lnTo>
                  <a:lnTo>
                    <a:pt x="634" y="782"/>
                  </a:lnTo>
                  <a:lnTo>
                    <a:pt x="634" y="780"/>
                  </a:lnTo>
                  <a:lnTo>
                    <a:pt x="634" y="778"/>
                  </a:lnTo>
                  <a:lnTo>
                    <a:pt x="632" y="776"/>
                  </a:lnTo>
                  <a:lnTo>
                    <a:pt x="632" y="774"/>
                  </a:lnTo>
                  <a:lnTo>
                    <a:pt x="630" y="772"/>
                  </a:lnTo>
                  <a:lnTo>
                    <a:pt x="634" y="772"/>
                  </a:lnTo>
                  <a:lnTo>
                    <a:pt x="640" y="770"/>
                  </a:lnTo>
                  <a:lnTo>
                    <a:pt x="642" y="768"/>
                  </a:lnTo>
                  <a:lnTo>
                    <a:pt x="644" y="768"/>
                  </a:lnTo>
                  <a:lnTo>
                    <a:pt x="646" y="768"/>
                  </a:lnTo>
                  <a:lnTo>
                    <a:pt x="650" y="766"/>
                  </a:lnTo>
                  <a:lnTo>
                    <a:pt x="658" y="762"/>
                  </a:lnTo>
                  <a:lnTo>
                    <a:pt x="658" y="762"/>
                  </a:lnTo>
                  <a:lnTo>
                    <a:pt x="660" y="760"/>
                  </a:lnTo>
                  <a:lnTo>
                    <a:pt x="666" y="758"/>
                  </a:lnTo>
                  <a:lnTo>
                    <a:pt x="666" y="756"/>
                  </a:lnTo>
                  <a:lnTo>
                    <a:pt x="668" y="754"/>
                  </a:lnTo>
                  <a:lnTo>
                    <a:pt x="672" y="748"/>
                  </a:lnTo>
                  <a:lnTo>
                    <a:pt x="674" y="748"/>
                  </a:lnTo>
                  <a:lnTo>
                    <a:pt x="674" y="750"/>
                  </a:lnTo>
                  <a:lnTo>
                    <a:pt x="678" y="750"/>
                  </a:lnTo>
                  <a:lnTo>
                    <a:pt x="678" y="748"/>
                  </a:lnTo>
                  <a:lnTo>
                    <a:pt x="678" y="746"/>
                  </a:lnTo>
                  <a:lnTo>
                    <a:pt x="678" y="742"/>
                  </a:lnTo>
                  <a:lnTo>
                    <a:pt x="676" y="744"/>
                  </a:lnTo>
                  <a:lnTo>
                    <a:pt x="674" y="746"/>
                  </a:lnTo>
                  <a:lnTo>
                    <a:pt x="674" y="746"/>
                  </a:lnTo>
                  <a:lnTo>
                    <a:pt x="674" y="742"/>
                  </a:lnTo>
                  <a:lnTo>
                    <a:pt x="678" y="736"/>
                  </a:lnTo>
                  <a:lnTo>
                    <a:pt x="678" y="736"/>
                  </a:lnTo>
                  <a:lnTo>
                    <a:pt x="678" y="732"/>
                  </a:lnTo>
                  <a:lnTo>
                    <a:pt x="678" y="728"/>
                  </a:lnTo>
                  <a:lnTo>
                    <a:pt x="676" y="726"/>
                  </a:lnTo>
                  <a:lnTo>
                    <a:pt x="676" y="718"/>
                  </a:lnTo>
                  <a:lnTo>
                    <a:pt x="676" y="712"/>
                  </a:lnTo>
                  <a:lnTo>
                    <a:pt x="672" y="704"/>
                  </a:lnTo>
                  <a:lnTo>
                    <a:pt x="670" y="704"/>
                  </a:lnTo>
                  <a:lnTo>
                    <a:pt x="668" y="700"/>
                  </a:lnTo>
                  <a:lnTo>
                    <a:pt x="666" y="700"/>
                  </a:lnTo>
                  <a:lnTo>
                    <a:pt x="666" y="698"/>
                  </a:lnTo>
                  <a:lnTo>
                    <a:pt x="666" y="694"/>
                  </a:lnTo>
                  <a:lnTo>
                    <a:pt x="670" y="692"/>
                  </a:lnTo>
                  <a:lnTo>
                    <a:pt x="676" y="686"/>
                  </a:lnTo>
                  <a:lnTo>
                    <a:pt x="678" y="686"/>
                  </a:lnTo>
                  <a:lnTo>
                    <a:pt x="680" y="684"/>
                  </a:lnTo>
                  <a:lnTo>
                    <a:pt x="678" y="682"/>
                  </a:lnTo>
                  <a:lnTo>
                    <a:pt x="678" y="682"/>
                  </a:lnTo>
                  <a:lnTo>
                    <a:pt x="678" y="680"/>
                  </a:lnTo>
                  <a:lnTo>
                    <a:pt x="680" y="676"/>
                  </a:lnTo>
                  <a:lnTo>
                    <a:pt x="682" y="676"/>
                  </a:lnTo>
                  <a:lnTo>
                    <a:pt x="684" y="680"/>
                  </a:lnTo>
                  <a:lnTo>
                    <a:pt x="684" y="680"/>
                  </a:lnTo>
                  <a:lnTo>
                    <a:pt x="684" y="680"/>
                  </a:lnTo>
                  <a:lnTo>
                    <a:pt x="684" y="676"/>
                  </a:lnTo>
                  <a:lnTo>
                    <a:pt x="688" y="676"/>
                  </a:lnTo>
                  <a:lnTo>
                    <a:pt x="690" y="670"/>
                  </a:lnTo>
                  <a:lnTo>
                    <a:pt x="690" y="670"/>
                  </a:lnTo>
                  <a:lnTo>
                    <a:pt x="686" y="670"/>
                  </a:lnTo>
                  <a:lnTo>
                    <a:pt x="686" y="668"/>
                  </a:lnTo>
                  <a:lnTo>
                    <a:pt x="688" y="664"/>
                  </a:lnTo>
                  <a:lnTo>
                    <a:pt x="686" y="664"/>
                  </a:lnTo>
                  <a:lnTo>
                    <a:pt x="686" y="662"/>
                  </a:lnTo>
                  <a:lnTo>
                    <a:pt x="688" y="660"/>
                  </a:lnTo>
                  <a:lnTo>
                    <a:pt x="690" y="660"/>
                  </a:lnTo>
                  <a:lnTo>
                    <a:pt x="688" y="660"/>
                  </a:lnTo>
                  <a:lnTo>
                    <a:pt x="686" y="658"/>
                  </a:lnTo>
                  <a:lnTo>
                    <a:pt x="688" y="654"/>
                  </a:lnTo>
                  <a:lnTo>
                    <a:pt x="690" y="654"/>
                  </a:lnTo>
                  <a:lnTo>
                    <a:pt x="688" y="652"/>
                  </a:lnTo>
                  <a:lnTo>
                    <a:pt x="684" y="654"/>
                  </a:lnTo>
                  <a:lnTo>
                    <a:pt x="684" y="652"/>
                  </a:lnTo>
                  <a:lnTo>
                    <a:pt x="684" y="650"/>
                  </a:lnTo>
                  <a:lnTo>
                    <a:pt x="688" y="646"/>
                  </a:lnTo>
                  <a:lnTo>
                    <a:pt x="692" y="642"/>
                  </a:lnTo>
                  <a:lnTo>
                    <a:pt x="692" y="640"/>
                  </a:lnTo>
                  <a:lnTo>
                    <a:pt x="694" y="640"/>
                  </a:lnTo>
                  <a:lnTo>
                    <a:pt x="696" y="638"/>
                  </a:lnTo>
                  <a:lnTo>
                    <a:pt x="696" y="634"/>
                  </a:lnTo>
                  <a:lnTo>
                    <a:pt x="694" y="634"/>
                  </a:lnTo>
                  <a:lnTo>
                    <a:pt x="694" y="634"/>
                  </a:lnTo>
                  <a:lnTo>
                    <a:pt x="692" y="634"/>
                  </a:lnTo>
                  <a:lnTo>
                    <a:pt x="692" y="630"/>
                  </a:lnTo>
                  <a:lnTo>
                    <a:pt x="692" y="626"/>
                  </a:lnTo>
                  <a:lnTo>
                    <a:pt x="692" y="622"/>
                  </a:lnTo>
                  <a:lnTo>
                    <a:pt x="692" y="620"/>
                  </a:lnTo>
                  <a:lnTo>
                    <a:pt x="694" y="618"/>
                  </a:lnTo>
                  <a:lnTo>
                    <a:pt x="696" y="620"/>
                  </a:lnTo>
                  <a:lnTo>
                    <a:pt x="698" y="620"/>
                  </a:lnTo>
                  <a:lnTo>
                    <a:pt x="698" y="618"/>
                  </a:lnTo>
                  <a:lnTo>
                    <a:pt x="698" y="616"/>
                  </a:lnTo>
                  <a:lnTo>
                    <a:pt x="700" y="616"/>
                  </a:lnTo>
                  <a:lnTo>
                    <a:pt x="702" y="614"/>
                  </a:lnTo>
                  <a:lnTo>
                    <a:pt x="704" y="616"/>
                  </a:lnTo>
                  <a:lnTo>
                    <a:pt x="708" y="616"/>
                  </a:lnTo>
                  <a:lnTo>
                    <a:pt x="712" y="618"/>
                  </a:lnTo>
                  <a:lnTo>
                    <a:pt x="718" y="622"/>
                  </a:lnTo>
                  <a:lnTo>
                    <a:pt x="720" y="622"/>
                  </a:lnTo>
                  <a:lnTo>
                    <a:pt x="718" y="624"/>
                  </a:lnTo>
                  <a:lnTo>
                    <a:pt x="716" y="626"/>
                  </a:lnTo>
                  <a:lnTo>
                    <a:pt x="720" y="626"/>
                  </a:lnTo>
                  <a:lnTo>
                    <a:pt x="724" y="622"/>
                  </a:lnTo>
                  <a:lnTo>
                    <a:pt x="726" y="622"/>
                  </a:lnTo>
                  <a:lnTo>
                    <a:pt x="726" y="624"/>
                  </a:lnTo>
                  <a:lnTo>
                    <a:pt x="728" y="624"/>
                  </a:lnTo>
                  <a:lnTo>
                    <a:pt x="730" y="626"/>
                  </a:lnTo>
                  <a:lnTo>
                    <a:pt x="730" y="624"/>
                  </a:lnTo>
                  <a:lnTo>
                    <a:pt x="734" y="626"/>
                  </a:lnTo>
                  <a:lnTo>
                    <a:pt x="734" y="624"/>
                  </a:lnTo>
                  <a:lnTo>
                    <a:pt x="736" y="624"/>
                  </a:lnTo>
                  <a:lnTo>
                    <a:pt x="740" y="622"/>
                  </a:lnTo>
                  <a:lnTo>
                    <a:pt x="744" y="626"/>
                  </a:lnTo>
                  <a:lnTo>
                    <a:pt x="744" y="628"/>
                  </a:lnTo>
                  <a:lnTo>
                    <a:pt x="746" y="630"/>
                  </a:lnTo>
                  <a:lnTo>
                    <a:pt x="748" y="630"/>
                  </a:lnTo>
                  <a:lnTo>
                    <a:pt x="748" y="634"/>
                  </a:lnTo>
                  <a:lnTo>
                    <a:pt x="748" y="636"/>
                  </a:lnTo>
                  <a:lnTo>
                    <a:pt x="748" y="638"/>
                  </a:lnTo>
                  <a:lnTo>
                    <a:pt x="750" y="636"/>
                  </a:lnTo>
                  <a:lnTo>
                    <a:pt x="752" y="638"/>
                  </a:lnTo>
                  <a:lnTo>
                    <a:pt x="754" y="642"/>
                  </a:lnTo>
                  <a:lnTo>
                    <a:pt x="752" y="642"/>
                  </a:lnTo>
                  <a:lnTo>
                    <a:pt x="754" y="644"/>
                  </a:lnTo>
                  <a:lnTo>
                    <a:pt x="754" y="642"/>
                  </a:lnTo>
                  <a:lnTo>
                    <a:pt x="758" y="644"/>
                  </a:lnTo>
                  <a:lnTo>
                    <a:pt x="756" y="646"/>
                  </a:lnTo>
                  <a:lnTo>
                    <a:pt x="754" y="644"/>
                  </a:lnTo>
                  <a:lnTo>
                    <a:pt x="754" y="648"/>
                  </a:lnTo>
                  <a:lnTo>
                    <a:pt x="752" y="648"/>
                  </a:lnTo>
                  <a:lnTo>
                    <a:pt x="754" y="650"/>
                  </a:lnTo>
                  <a:lnTo>
                    <a:pt x="754" y="652"/>
                  </a:lnTo>
                  <a:lnTo>
                    <a:pt x="756" y="650"/>
                  </a:lnTo>
                  <a:lnTo>
                    <a:pt x="756" y="652"/>
                  </a:lnTo>
                  <a:lnTo>
                    <a:pt x="758" y="652"/>
                  </a:lnTo>
                  <a:lnTo>
                    <a:pt x="762" y="654"/>
                  </a:lnTo>
                  <a:lnTo>
                    <a:pt x="764" y="654"/>
                  </a:lnTo>
                  <a:lnTo>
                    <a:pt x="764" y="656"/>
                  </a:lnTo>
                  <a:lnTo>
                    <a:pt x="768" y="654"/>
                  </a:lnTo>
                  <a:lnTo>
                    <a:pt x="770" y="656"/>
                  </a:lnTo>
                  <a:lnTo>
                    <a:pt x="770" y="660"/>
                  </a:lnTo>
                  <a:lnTo>
                    <a:pt x="772" y="662"/>
                  </a:lnTo>
                  <a:lnTo>
                    <a:pt x="774" y="660"/>
                  </a:lnTo>
                  <a:lnTo>
                    <a:pt x="774" y="656"/>
                  </a:lnTo>
                  <a:lnTo>
                    <a:pt x="776" y="656"/>
                  </a:lnTo>
                  <a:lnTo>
                    <a:pt x="776" y="660"/>
                  </a:lnTo>
                  <a:lnTo>
                    <a:pt x="776" y="664"/>
                  </a:lnTo>
                  <a:lnTo>
                    <a:pt x="774" y="664"/>
                  </a:lnTo>
                  <a:lnTo>
                    <a:pt x="770" y="668"/>
                  </a:lnTo>
                  <a:lnTo>
                    <a:pt x="772" y="674"/>
                  </a:lnTo>
                  <a:lnTo>
                    <a:pt x="770" y="676"/>
                  </a:lnTo>
                  <a:lnTo>
                    <a:pt x="770" y="674"/>
                  </a:lnTo>
                  <a:lnTo>
                    <a:pt x="768" y="674"/>
                  </a:lnTo>
                  <a:lnTo>
                    <a:pt x="768" y="678"/>
                  </a:lnTo>
                  <a:lnTo>
                    <a:pt x="762" y="678"/>
                  </a:lnTo>
                  <a:lnTo>
                    <a:pt x="756" y="676"/>
                  </a:lnTo>
                  <a:lnTo>
                    <a:pt x="762" y="678"/>
                  </a:lnTo>
                  <a:lnTo>
                    <a:pt x="766" y="680"/>
                  </a:lnTo>
                  <a:lnTo>
                    <a:pt x="770" y="682"/>
                  </a:lnTo>
                  <a:lnTo>
                    <a:pt x="770" y="686"/>
                  </a:lnTo>
                  <a:lnTo>
                    <a:pt x="768" y="690"/>
                  </a:lnTo>
                  <a:lnTo>
                    <a:pt x="768" y="690"/>
                  </a:lnTo>
                  <a:lnTo>
                    <a:pt x="764" y="694"/>
                  </a:lnTo>
                  <a:lnTo>
                    <a:pt x="766" y="694"/>
                  </a:lnTo>
                  <a:lnTo>
                    <a:pt x="768" y="700"/>
                  </a:lnTo>
                  <a:lnTo>
                    <a:pt x="770" y="700"/>
                  </a:lnTo>
                  <a:lnTo>
                    <a:pt x="768" y="700"/>
                  </a:lnTo>
                  <a:lnTo>
                    <a:pt x="764" y="698"/>
                  </a:lnTo>
                  <a:lnTo>
                    <a:pt x="768" y="704"/>
                  </a:lnTo>
                  <a:lnTo>
                    <a:pt x="770" y="704"/>
                  </a:lnTo>
                  <a:lnTo>
                    <a:pt x="770" y="704"/>
                  </a:lnTo>
                  <a:lnTo>
                    <a:pt x="770" y="702"/>
                  </a:lnTo>
                  <a:lnTo>
                    <a:pt x="772" y="702"/>
                  </a:lnTo>
                  <a:lnTo>
                    <a:pt x="774" y="704"/>
                  </a:lnTo>
                  <a:lnTo>
                    <a:pt x="776" y="706"/>
                  </a:lnTo>
                  <a:lnTo>
                    <a:pt x="774" y="710"/>
                  </a:lnTo>
                  <a:lnTo>
                    <a:pt x="776" y="712"/>
                  </a:lnTo>
                  <a:lnTo>
                    <a:pt x="772" y="716"/>
                  </a:lnTo>
                  <a:lnTo>
                    <a:pt x="772" y="718"/>
                  </a:lnTo>
                  <a:lnTo>
                    <a:pt x="770" y="720"/>
                  </a:lnTo>
                  <a:lnTo>
                    <a:pt x="774" y="720"/>
                  </a:lnTo>
                  <a:lnTo>
                    <a:pt x="776" y="712"/>
                  </a:lnTo>
                  <a:lnTo>
                    <a:pt x="780" y="710"/>
                  </a:lnTo>
                  <a:lnTo>
                    <a:pt x="780" y="710"/>
                  </a:lnTo>
                  <a:lnTo>
                    <a:pt x="780" y="712"/>
                  </a:lnTo>
                  <a:lnTo>
                    <a:pt x="780" y="718"/>
                  </a:lnTo>
                  <a:lnTo>
                    <a:pt x="780" y="718"/>
                  </a:lnTo>
                  <a:lnTo>
                    <a:pt x="780" y="720"/>
                  </a:lnTo>
                  <a:lnTo>
                    <a:pt x="778" y="724"/>
                  </a:lnTo>
                  <a:lnTo>
                    <a:pt x="782" y="720"/>
                  </a:lnTo>
                  <a:lnTo>
                    <a:pt x="782" y="718"/>
                  </a:lnTo>
                  <a:lnTo>
                    <a:pt x="784" y="714"/>
                  </a:lnTo>
                  <a:lnTo>
                    <a:pt x="786" y="714"/>
                  </a:lnTo>
                  <a:lnTo>
                    <a:pt x="788" y="712"/>
                  </a:lnTo>
                  <a:lnTo>
                    <a:pt x="790" y="712"/>
                  </a:lnTo>
                  <a:lnTo>
                    <a:pt x="790" y="714"/>
                  </a:lnTo>
                  <a:lnTo>
                    <a:pt x="792" y="712"/>
                  </a:lnTo>
                  <a:lnTo>
                    <a:pt x="794" y="712"/>
                  </a:lnTo>
                  <a:lnTo>
                    <a:pt x="794" y="710"/>
                  </a:lnTo>
                  <a:lnTo>
                    <a:pt x="796" y="708"/>
                  </a:lnTo>
                  <a:lnTo>
                    <a:pt x="800" y="706"/>
                  </a:lnTo>
                  <a:lnTo>
                    <a:pt x="802" y="706"/>
                  </a:lnTo>
                  <a:lnTo>
                    <a:pt x="802" y="710"/>
                  </a:lnTo>
                  <a:lnTo>
                    <a:pt x="802" y="714"/>
                  </a:lnTo>
                  <a:lnTo>
                    <a:pt x="802" y="710"/>
                  </a:lnTo>
                  <a:lnTo>
                    <a:pt x="802" y="706"/>
                  </a:lnTo>
                  <a:lnTo>
                    <a:pt x="804" y="706"/>
                  </a:lnTo>
                  <a:lnTo>
                    <a:pt x="804" y="704"/>
                  </a:lnTo>
                  <a:lnTo>
                    <a:pt x="804" y="702"/>
                  </a:lnTo>
                  <a:lnTo>
                    <a:pt x="806" y="702"/>
                  </a:lnTo>
                  <a:lnTo>
                    <a:pt x="808" y="698"/>
                  </a:lnTo>
                  <a:lnTo>
                    <a:pt x="810" y="698"/>
                  </a:lnTo>
                  <a:lnTo>
                    <a:pt x="810" y="696"/>
                  </a:lnTo>
                  <a:lnTo>
                    <a:pt x="812" y="694"/>
                  </a:lnTo>
                  <a:lnTo>
                    <a:pt x="814" y="694"/>
                  </a:lnTo>
                  <a:lnTo>
                    <a:pt x="816" y="696"/>
                  </a:lnTo>
                  <a:lnTo>
                    <a:pt x="816" y="694"/>
                  </a:lnTo>
                  <a:lnTo>
                    <a:pt x="814" y="692"/>
                  </a:lnTo>
                  <a:lnTo>
                    <a:pt x="812" y="692"/>
                  </a:lnTo>
                  <a:lnTo>
                    <a:pt x="812" y="690"/>
                  </a:lnTo>
                  <a:lnTo>
                    <a:pt x="814" y="686"/>
                  </a:lnTo>
                  <a:lnTo>
                    <a:pt x="814" y="686"/>
                  </a:lnTo>
                  <a:lnTo>
                    <a:pt x="816" y="688"/>
                  </a:lnTo>
                  <a:lnTo>
                    <a:pt x="816" y="686"/>
                  </a:lnTo>
                  <a:lnTo>
                    <a:pt x="818" y="684"/>
                  </a:lnTo>
                  <a:lnTo>
                    <a:pt x="818" y="682"/>
                  </a:lnTo>
                  <a:lnTo>
                    <a:pt x="820" y="680"/>
                  </a:lnTo>
                  <a:lnTo>
                    <a:pt x="822" y="678"/>
                  </a:lnTo>
                  <a:lnTo>
                    <a:pt x="822" y="676"/>
                  </a:lnTo>
                  <a:lnTo>
                    <a:pt x="824" y="674"/>
                  </a:lnTo>
                  <a:lnTo>
                    <a:pt x="826" y="672"/>
                  </a:lnTo>
                  <a:lnTo>
                    <a:pt x="826" y="674"/>
                  </a:lnTo>
                  <a:lnTo>
                    <a:pt x="824" y="676"/>
                  </a:lnTo>
                  <a:lnTo>
                    <a:pt x="826" y="674"/>
                  </a:lnTo>
                  <a:lnTo>
                    <a:pt x="828" y="676"/>
                  </a:lnTo>
                  <a:lnTo>
                    <a:pt x="826" y="676"/>
                  </a:lnTo>
                  <a:lnTo>
                    <a:pt x="826" y="678"/>
                  </a:lnTo>
                  <a:lnTo>
                    <a:pt x="828" y="678"/>
                  </a:lnTo>
                  <a:lnTo>
                    <a:pt x="826" y="680"/>
                  </a:lnTo>
                  <a:lnTo>
                    <a:pt x="824" y="682"/>
                  </a:lnTo>
                  <a:lnTo>
                    <a:pt x="824" y="682"/>
                  </a:lnTo>
                  <a:lnTo>
                    <a:pt x="826" y="682"/>
                  </a:lnTo>
                  <a:lnTo>
                    <a:pt x="828" y="682"/>
                  </a:lnTo>
                  <a:lnTo>
                    <a:pt x="826" y="684"/>
                  </a:lnTo>
                  <a:lnTo>
                    <a:pt x="826" y="686"/>
                  </a:lnTo>
                  <a:lnTo>
                    <a:pt x="828" y="684"/>
                  </a:lnTo>
                  <a:lnTo>
                    <a:pt x="828" y="688"/>
                  </a:lnTo>
                  <a:lnTo>
                    <a:pt x="826" y="688"/>
                  </a:lnTo>
                  <a:lnTo>
                    <a:pt x="828" y="690"/>
                  </a:lnTo>
                  <a:lnTo>
                    <a:pt x="830" y="692"/>
                  </a:lnTo>
                  <a:lnTo>
                    <a:pt x="830" y="696"/>
                  </a:lnTo>
                  <a:lnTo>
                    <a:pt x="828" y="698"/>
                  </a:lnTo>
                  <a:lnTo>
                    <a:pt x="828" y="696"/>
                  </a:lnTo>
                  <a:lnTo>
                    <a:pt x="826" y="696"/>
                  </a:lnTo>
                  <a:lnTo>
                    <a:pt x="828" y="698"/>
                  </a:lnTo>
                  <a:lnTo>
                    <a:pt x="828" y="700"/>
                  </a:lnTo>
                  <a:lnTo>
                    <a:pt x="830" y="700"/>
                  </a:lnTo>
                  <a:lnTo>
                    <a:pt x="830" y="698"/>
                  </a:lnTo>
                  <a:lnTo>
                    <a:pt x="830" y="700"/>
                  </a:lnTo>
                  <a:lnTo>
                    <a:pt x="832" y="700"/>
                  </a:lnTo>
                  <a:lnTo>
                    <a:pt x="830" y="704"/>
                  </a:lnTo>
                  <a:lnTo>
                    <a:pt x="828" y="704"/>
                  </a:lnTo>
                  <a:lnTo>
                    <a:pt x="826" y="704"/>
                  </a:lnTo>
                  <a:lnTo>
                    <a:pt x="824" y="706"/>
                  </a:lnTo>
                  <a:lnTo>
                    <a:pt x="826" y="706"/>
                  </a:lnTo>
                  <a:lnTo>
                    <a:pt x="832" y="704"/>
                  </a:lnTo>
                  <a:lnTo>
                    <a:pt x="834" y="704"/>
                  </a:lnTo>
                  <a:lnTo>
                    <a:pt x="834" y="708"/>
                  </a:lnTo>
                  <a:lnTo>
                    <a:pt x="830" y="710"/>
                  </a:lnTo>
                  <a:lnTo>
                    <a:pt x="832" y="710"/>
                  </a:lnTo>
                  <a:lnTo>
                    <a:pt x="836" y="710"/>
                  </a:lnTo>
                  <a:lnTo>
                    <a:pt x="836" y="712"/>
                  </a:lnTo>
                  <a:lnTo>
                    <a:pt x="832" y="716"/>
                  </a:lnTo>
                  <a:lnTo>
                    <a:pt x="830" y="716"/>
                  </a:lnTo>
                  <a:lnTo>
                    <a:pt x="828" y="714"/>
                  </a:lnTo>
                  <a:lnTo>
                    <a:pt x="826" y="716"/>
                  </a:lnTo>
                  <a:lnTo>
                    <a:pt x="826" y="718"/>
                  </a:lnTo>
                  <a:lnTo>
                    <a:pt x="826" y="718"/>
                  </a:lnTo>
                  <a:lnTo>
                    <a:pt x="830" y="718"/>
                  </a:lnTo>
                  <a:lnTo>
                    <a:pt x="834" y="718"/>
                  </a:lnTo>
                  <a:lnTo>
                    <a:pt x="836" y="716"/>
                  </a:lnTo>
                  <a:lnTo>
                    <a:pt x="836" y="718"/>
                  </a:lnTo>
                  <a:lnTo>
                    <a:pt x="836" y="718"/>
                  </a:lnTo>
                  <a:lnTo>
                    <a:pt x="836" y="720"/>
                  </a:lnTo>
                  <a:lnTo>
                    <a:pt x="832" y="722"/>
                  </a:lnTo>
                  <a:lnTo>
                    <a:pt x="830" y="722"/>
                  </a:lnTo>
                  <a:lnTo>
                    <a:pt x="828" y="726"/>
                  </a:lnTo>
                  <a:lnTo>
                    <a:pt x="830" y="724"/>
                  </a:lnTo>
                  <a:lnTo>
                    <a:pt x="834" y="724"/>
                  </a:lnTo>
                  <a:lnTo>
                    <a:pt x="836" y="724"/>
                  </a:lnTo>
                  <a:lnTo>
                    <a:pt x="838" y="724"/>
                  </a:lnTo>
                  <a:lnTo>
                    <a:pt x="838" y="726"/>
                  </a:lnTo>
                  <a:lnTo>
                    <a:pt x="836" y="726"/>
                  </a:lnTo>
                  <a:lnTo>
                    <a:pt x="834" y="728"/>
                  </a:lnTo>
                  <a:lnTo>
                    <a:pt x="832" y="730"/>
                  </a:lnTo>
                  <a:lnTo>
                    <a:pt x="834" y="728"/>
                  </a:lnTo>
                  <a:lnTo>
                    <a:pt x="836" y="730"/>
                  </a:lnTo>
                  <a:lnTo>
                    <a:pt x="838" y="728"/>
                  </a:lnTo>
                  <a:lnTo>
                    <a:pt x="840" y="730"/>
                  </a:lnTo>
                  <a:lnTo>
                    <a:pt x="842" y="734"/>
                  </a:lnTo>
                  <a:lnTo>
                    <a:pt x="838" y="736"/>
                  </a:lnTo>
                  <a:lnTo>
                    <a:pt x="838" y="736"/>
                  </a:lnTo>
                  <a:lnTo>
                    <a:pt x="836" y="736"/>
                  </a:lnTo>
                  <a:lnTo>
                    <a:pt x="834" y="736"/>
                  </a:lnTo>
                  <a:lnTo>
                    <a:pt x="836" y="738"/>
                  </a:lnTo>
                  <a:lnTo>
                    <a:pt x="838" y="738"/>
                  </a:lnTo>
                  <a:lnTo>
                    <a:pt x="838" y="738"/>
                  </a:lnTo>
                  <a:lnTo>
                    <a:pt x="840" y="738"/>
                  </a:lnTo>
                  <a:lnTo>
                    <a:pt x="842" y="740"/>
                  </a:lnTo>
                  <a:lnTo>
                    <a:pt x="840" y="742"/>
                  </a:lnTo>
                  <a:lnTo>
                    <a:pt x="838" y="742"/>
                  </a:lnTo>
                  <a:lnTo>
                    <a:pt x="842" y="744"/>
                  </a:lnTo>
                  <a:lnTo>
                    <a:pt x="844" y="744"/>
                  </a:lnTo>
                  <a:lnTo>
                    <a:pt x="846" y="746"/>
                  </a:lnTo>
                  <a:lnTo>
                    <a:pt x="844" y="748"/>
                  </a:lnTo>
                  <a:lnTo>
                    <a:pt x="844" y="748"/>
                  </a:lnTo>
                  <a:lnTo>
                    <a:pt x="840" y="752"/>
                  </a:lnTo>
                  <a:lnTo>
                    <a:pt x="838" y="750"/>
                  </a:lnTo>
                  <a:lnTo>
                    <a:pt x="838" y="752"/>
                  </a:lnTo>
                  <a:lnTo>
                    <a:pt x="840" y="752"/>
                  </a:lnTo>
                  <a:lnTo>
                    <a:pt x="840" y="754"/>
                  </a:lnTo>
                  <a:lnTo>
                    <a:pt x="838" y="754"/>
                  </a:lnTo>
                  <a:lnTo>
                    <a:pt x="834" y="752"/>
                  </a:lnTo>
                  <a:lnTo>
                    <a:pt x="830" y="752"/>
                  </a:lnTo>
                  <a:lnTo>
                    <a:pt x="834" y="754"/>
                  </a:lnTo>
                  <a:lnTo>
                    <a:pt x="834" y="756"/>
                  </a:lnTo>
                  <a:lnTo>
                    <a:pt x="836" y="758"/>
                  </a:lnTo>
                  <a:lnTo>
                    <a:pt x="838" y="760"/>
                  </a:lnTo>
                  <a:lnTo>
                    <a:pt x="838" y="760"/>
                  </a:lnTo>
                  <a:lnTo>
                    <a:pt x="834" y="762"/>
                  </a:lnTo>
                  <a:lnTo>
                    <a:pt x="834" y="762"/>
                  </a:lnTo>
                  <a:lnTo>
                    <a:pt x="830" y="762"/>
                  </a:lnTo>
                  <a:lnTo>
                    <a:pt x="834" y="764"/>
                  </a:lnTo>
                  <a:lnTo>
                    <a:pt x="836" y="764"/>
                  </a:lnTo>
                  <a:lnTo>
                    <a:pt x="836" y="762"/>
                  </a:lnTo>
                  <a:lnTo>
                    <a:pt x="840" y="762"/>
                  </a:lnTo>
                  <a:lnTo>
                    <a:pt x="840" y="762"/>
                  </a:lnTo>
                  <a:lnTo>
                    <a:pt x="840" y="764"/>
                  </a:lnTo>
                  <a:lnTo>
                    <a:pt x="842" y="766"/>
                  </a:lnTo>
                  <a:lnTo>
                    <a:pt x="840" y="766"/>
                  </a:lnTo>
                  <a:lnTo>
                    <a:pt x="842" y="766"/>
                  </a:lnTo>
                  <a:lnTo>
                    <a:pt x="842" y="768"/>
                  </a:lnTo>
                  <a:lnTo>
                    <a:pt x="842" y="768"/>
                  </a:lnTo>
                  <a:lnTo>
                    <a:pt x="844" y="770"/>
                  </a:lnTo>
                  <a:lnTo>
                    <a:pt x="846" y="768"/>
                  </a:lnTo>
                  <a:lnTo>
                    <a:pt x="846" y="768"/>
                  </a:lnTo>
                  <a:lnTo>
                    <a:pt x="848" y="770"/>
                  </a:lnTo>
                  <a:lnTo>
                    <a:pt x="848" y="772"/>
                  </a:lnTo>
                  <a:lnTo>
                    <a:pt x="846" y="774"/>
                  </a:lnTo>
                  <a:lnTo>
                    <a:pt x="846" y="774"/>
                  </a:lnTo>
                  <a:lnTo>
                    <a:pt x="848" y="774"/>
                  </a:lnTo>
                  <a:lnTo>
                    <a:pt x="850" y="772"/>
                  </a:lnTo>
                  <a:lnTo>
                    <a:pt x="850" y="772"/>
                  </a:lnTo>
                  <a:lnTo>
                    <a:pt x="850" y="774"/>
                  </a:lnTo>
                  <a:lnTo>
                    <a:pt x="852" y="776"/>
                  </a:lnTo>
                  <a:lnTo>
                    <a:pt x="848" y="778"/>
                  </a:lnTo>
                  <a:lnTo>
                    <a:pt x="844" y="782"/>
                  </a:lnTo>
                  <a:lnTo>
                    <a:pt x="844" y="784"/>
                  </a:lnTo>
                  <a:lnTo>
                    <a:pt x="840" y="782"/>
                  </a:lnTo>
                  <a:lnTo>
                    <a:pt x="842" y="784"/>
                  </a:lnTo>
                  <a:lnTo>
                    <a:pt x="844" y="784"/>
                  </a:lnTo>
                  <a:lnTo>
                    <a:pt x="850" y="780"/>
                  </a:lnTo>
                  <a:lnTo>
                    <a:pt x="852" y="780"/>
                  </a:lnTo>
                  <a:lnTo>
                    <a:pt x="852" y="780"/>
                  </a:lnTo>
                  <a:lnTo>
                    <a:pt x="850" y="782"/>
                  </a:lnTo>
                  <a:lnTo>
                    <a:pt x="848" y="784"/>
                  </a:lnTo>
                  <a:lnTo>
                    <a:pt x="850" y="786"/>
                  </a:lnTo>
                  <a:lnTo>
                    <a:pt x="852" y="782"/>
                  </a:lnTo>
                  <a:lnTo>
                    <a:pt x="854" y="780"/>
                  </a:lnTo>
                  <a:lnTo>
                    <a:pt x="856" y="780"/>
                  </a:lnTo>
                  <a:lnTo>
                    <a:pt x="856" y="780"/>
                  </a:lnTo>
                  <a:lnTo>
                    <a:pt x="854" y="782"/>
                  </a:lnTo>
                  <a:lnTo>
                    <a:pt x="854" y="782"/>
                  </a:lnTo>
                  <a:lnTo>
                    <a:pt x="854" y="782"/>
                  </a:lnTo>
                  <a:lnTo>
                    <a:pt x="858" y="782"/>
                  </a:lnTo>
                  <a:lnTo>
                    <a:pt x="858" y="782"/>
                  </a:lnTo>
                  <a:lnTo>
                    <a:pt x="856" y="786"/>
                  </a:lnTo>
                  <a:lnTo>
                    <a:pt x="854" y="788"/>
                  </a:lnTo>
                  <a:lnTo>
                    <a:pt x="854" y="788"/>
                  </a:lnTo>
                  <a:lnTo>
                    <a:pt x="858" y="786"/>
                  </a:lnTo>
                  <a:lnTo>
                    <a:pt x="862" y="782"/>
                  </a:lnTo>
                  <a:lnTo>
                    <a:pt x="862" y="782"/>
                  </a:lnTo>
                  <a:lnTo>
                    <a:pt x="862" y="784"/>
                  </a:lnTo>
                  <a:lnTo>
                    <a:pt x="860" y="784"/>
                  </a:lnTo>
                  <a:lnTo>
                    <a:pt x="864" y="782"/>
                  </a:lnTo>
                  <a:lnTo>
                    <a:pt x="864" y="784"/>
                  </a:lnTo>
                  <a:lnTo>
                    <a:pt x="864" y="788"/>
                  </a:lnTo>
                  <a:lnTo>
                    <a:pt x="862" y="788"/>
                  </a:lnTo>
                  <a:lnTo>
                    <a:pt x="862" y="788"/>
                  </a:lnTo>
                  <a:lnTo>
                    <a:pt x="866" y="788"/>
                  </a:lnTo>
                  <a:lnTo>
                    <a:pt x="868" y="790"/>
                  </a:lnTo>
                  <a:lnTo>
                    <a:pt x="870" y="788"/>
                  </a:lnTo>
                  <a:lnTo>
                    <a:pt x="874" y="788"/>
                  </a:lnTo>
                  <a:lnTo>
                    <a:pt x="876" y="788"/>
                  </a:lnTo>
                  <a:lnTo>
                    <a:pt x="874" y="790"/>
                  </a:lnTo>
                  <a:lnTo>
                    <a:pt x="872" y="790"/>
                  </a:lnTo>
                  <a:lnTo>
                    <a:pt x="872" y="792"/>
                  </a:lnTo>
                  <a:lnTo>
                    <a:pt x="878" y="794"/>
                  </a:lnTo>
                  <a:lnTo>
                    <a:pt x="880" y="794"/>
                  </a:lnTo>
                  <a:lnTo>
                    <a:pt x="876" y="796"/>
                  </a:lnTo>
                  <a:lnTo>
                    <a:pt x="876" y="796"/>
                  </a:lnTo>
                  <a:lnTo>
                    <a:pt x="872" y="798"/>
                  </a:lnTo>
                  <a:lnTo>
                    <a:pt x="870" y="796"/>
                  </a:lnTo>
                  <a:lnTo>
                    <a:pt x="866" y="798"/>
                  </a:lnTo>
                  <a:lnTo>
                    <a:pt x="864" y="800"/>
                  </a:lnTo>
                  <a:lnTo>
                    <a:pt x="860" y="800"/>
                  </a:lnTo>
                  <a:lnTo>
                    <a:pt x="852" y="802"/>
                  </a:lnTo>
                  <a:lnTo>
                    <a:pt x="852" y="802"/>
                  </a:lnTo>
                  <a:lnTo>
                    <a:pt x="858" y="802"/>
                  </a:lnTo>
                  <a:lnTo>
                    <a:pt x="862" y="800"/>
                  </a:lnTo>
                  <a:lnTo>
                    <a:pt x="864" y="802"/>
                  </a:lnTo>
                  <a:lnTo>
                    <a:pt x="864" y="802"/>
                  </a:lnTo>
                  <a:lnTo>
                    <a:pt x="860" y="802"/>
                  </a:lnTo>
                  <a:lnTo>
                    <a:pt x="854" y="804"/>
                  </a:lnTo>
                  <a:lnTo>
                    <a:pt x="852" y="806"/>
                  </a:lnTo>
                  <a:lnTo>
                    <a:pt x="850" y="808"/>
                  </a:lnTo>
                  <a:lnTo>
                    <a:pt x="846" y="808"/>
                  </a:lnTo>
                  <a:lnTo>
                    <a:pt x="846" y="810"/>
                  </a:lnTo>
                  <a:lnTo>
                    <a:pt x="844" y="810"/>
                  </a:lnTo>
                  <a:lnTo>
                    <a:pt x="840" y="808"/>
                  </a:lnTo>
                  <a:lnTo>
                    <a:pt x="838" y="804"/>
                  </a:lnTo>
                  <a:lnTo>
                    <a:pt x="838" y="806"/>
                  </a:lnTo>
                  <a:lnTo>
                    <a:pt x="838" y="808"/>
                  </a:lnTo>
                  <a:lnTo>
                    <a:pt x="840" y="808"/>
                  </a:lnTo>
                  <a:lnTo>
                    <a:pt x="840" y="808"/>
                  </a:lnTo>
                  <a:lnTo>
                    <a:pt x="844" y="812"/>
                  </a:lnTo>
                  <a:lnTo>
                    <a:pt x="844" y="814"/>
                  </a:lnTo>
                  <a:lnTo>
                    <a:pt x="842" y="814"/>
                  </a:lnTo>
                  <a:lnTo>
                    <a:pt x="842" y="816"/>
                  </a:lnTo>
                  <a:lnTo>
                    <a:pt x="842" y="816"/>
                  </a:lnTo>
                  <a:lnTo>
                    <a:pt x="844" y="818"/>
                  </a:lnTo>
                  <a:lnTo>
                    <a:pt x="844" y="816"/>
                  </a:lnTo>
                  <a:lnTo>
                    <a:pt x="846" y="816"/>
                  </a:lnTo>
                  <a:lnTo>
                    <a:pt x="848" y="812"/>
                  </a:lnTo>
                  <a:lnTo>
                    <a:pt x="852" y="812"/>
                  </a:lnTo>
                  <a:lnTo>
                    <a:pt x="854" y="810"/>
                  </a:lnTo>
                  <a:lnTo>
                    <a:pt x="856" y="810"/>
                  </a:lnTo>
                  <a:lnTo>
                    <a:pt x="858" y="808"/>
                  </a:lnTo>
                  <a:lnTo>
                    <a:pt x="860" y="806"/>
                  </a:lnTo>
                  <a:lnTo>
                    <a:pt x="862" y="804"/>
                  </a:lnTo>
                  <a:lnTo>
                    <a:pt x="866" y="802"/>
                  </a:lnTo>
                  <a:lnTo>
                    <a:pt x="870" y="804"/>
                  </a:lnTo>
                  <a:lnTo>
                    <a:pt x="872" y="802"/>
                  </a:lnTo>
                  <a:lnTo>
                    <a:pt x="870" y="802"/>
                  </a:lnTo>
                  <a:lnTo>
                    <a:pt x="868" y="802"/>
                  </a:lnTo>
                  <a:lnTo>
                    <a:pt x="866" y="802"/>
                  </a:lnTo>
                  <a:lnTo>
                    <a:pt x="868" y="802"/>
                  </a:lnTo>
                  <a:lnTo>
                    <a:pt x="874" y="800"/>
                  </a:lnTo>
                  <a:lnTo>
                    <a:pt x="878" y="802"/>
                  </a:lnTo>
                  <a:lnTo>
                    <a:pt x="880" y="806"/>
                  </a:lnTo>
                  <a:lnTo>
                    <a:pt x="880" y="808"/>
                  </a:lnTo>
                  <a:lnTo>
                    <a:pt x="876" y="810"/>
                  </a:lnTo>
                  <a:lnTo>
                    <a:pt x="876" y="810"/>
                  </a:lnTo>
                  <a:lnTo>
                    <a:pt x="874" y="812"/>
                  </a:lnTo>
                  <a:lnTo>
                    <a:pt x="876" y="812"/>
                  </a:lnTo>
                  <a:lnTo>
                    <a:pt x="878" y="814"/>
                  </a:lnTo>
                  <a:lnTo>
                    <a:pt x="878" y="814"/>
                  </a:lnTo>
                  <a:lnTo>
                    <a:pt x="880" y="810"/>
                  </a:lnTo>
                  <a:lnTo>
                    <a:pt x="884" y="808"/>
                  </a:lnTo>
                  <a:lnTo>
                    <a:pt x="886" y="808"/>
                  </a:lnTo>
                  <a:lnTo>
                    <a:pt x="886" y="810"/>
                  </a:lnTo>
                  <a:lnTo>
                    <a:pt x="886" y="810"/>
                  </a:lnTo>
                  <a:lnTo>
                    <a:pt x="886" y="812"/>
                  </a:lnTo>
                  <a:lnTo>
                    <a:pt x="888" y="812"/>
                  </a:lnTo>
                  <a:lnTo>
                    <a:pt x="892" y="814"/>
                  </a:lnTo>
                  <a:lnTo>
                    <a:pt x="892" y="816"/>
                  </a:lnTo>
                  <a:lnTo>
                    <a:pt x="890" y="814"/>
                  </a:lnTo>
                  <a:lnTo>
                    <a:pt x="888" y="814"/>
                  </a:lnTo>
                  <a:lnTo>
                    <a:pt x="890" y="816"/>
                  </a:lnTo>
                  <a:lnTo>
                    <a:pt x="892" y="818"/>
                  </a:lnTo>
                  <a:lnTo>
                    <a:pt x="894" y="820"/>
                  </a:lnTo>
                  <a:lnTo>
                    <a:pt x="892" y="822"/>
                  </a:lnTo>
                  <a:lnTo>
                    <a:pt x="890" y="820"/>
                  </a:lnTo>
                  <a:lnTo>
                    <a:pt x="888" y="822"/>
                  </a:lnTo>
                  <a:lnTo>
                    <a:pt x="892" y="824"/>
                  </a:lnTo>
                  <a:lnTo>
                    <a:pt x="890" y="826"/>
                  </a:lnTo>
                  <a:lnTo>
                    <a:pt x="888" y="826"/>
                  </a:lnTo>
                  <a:lnTo>
                    <a:pt x="888" y="828"/>
                  </a:lnTo>
                  <a:lnTo>
                    <a:pt x="886" y="830"/>
                  </a:lnTo>
                  <a:lnTo>
                    <a:pt x="882" y="828"/>
                  </a:lnTo>
                  <a:lnTo>
                    <a:pt x="884" y="830"/>
                  </a:lnTo>
                  <a:lnTo>
                    <a:pt x="888" y="830"/>
                  </a:lnTo>
                  <a:lnTo>
                    <a:pt x="890" y="830"/>
                  </a:lnTo>
                  <a:lnTo>
                    <a:pt x="892" y="832"/>
                  </a:lnTo>
                  <a:lnTo>
                    <a:pt x="890" y="834"/>
                  </a:lnTo>
                  <a:lnTo>
                    <a:pt x="888" y="834"/>
                  </a:lnTo>
                  <a:lnTo>
                    <a:pt x="886" y="834"/>
                  </a:lnTo>
                  <a:lnTo>
                    <a:pt x="888" y="834"/>
                  </a:lnTo>
                  <a:lnTo>
                    <a:pt x="890" y="834"/>
                  </a:lnTo>
                  <a:lnTo>
                    <a:pt x="892" y="834"/>
                  </a:lnTo>
                  <a:lnTo>
                    <a:pt x="890" y="836"/>
                  </a:lnTo>
                  <a:lnTo>
                    <a:pt x="890" y="840"/>
                  </a:lnTo>
                  <a:lnTo>
                    <a:pt x="888" y="840"/>
                  </a:lnTo>
                  <a:lnTo>
                    <a:pt x="886" y="842"/>
                  </a:lnTo>
                  <a:lnTo>
                    <a:pt x="884" y="844"/>
                  </a:lnTo>
                  <a:lnTo>
                    <a:pt x="880" y="844"/>
                  </a:lnTo>
                  <a:lnTo>
                    <a:pt x="878" y="846"/>
                  </a:lnTo>
                  <a:lnTo>
                    <a:pt x="878" y="846"/>
                  </a:lnTo>
                  <a:lnTo>
                    <a:pt x="876" y="848"/>
                  </a:lnTo>
                  <a:lnTo>
                    <a:pt x="874" y="848"/>
                  </a:lnTo>
                  <a:lnTo>
                    <a:pt x="874" y="850"/>
                  </a:lnTo>
                  <a:lnTo>
                    <a:pt x="872" y="850"/>
                  </a:lnTo>
                  <a:lnTo>
                    <a:pt x="870" y="848"/>
                  </a:lnTo>
                  <a:lnTo>
                    <a:pt x="868" y="850"/>
                  </a:lnTo>
                  <a:lnTo>
                    <a:pt x="866" y="850"/>
                  </a:lnTo>
                  <a:lnTo>
                    <a:pt x="866" y="848"/>
                  </a:lnTo>
                  <a:lnTo>
                    <a:pt x="864" y="850"/>
                  </a:lnTo>
                  <a:lnTo>
                    <a:pt x="860" y="850"/>
                  </a:lnTo>
                  <a:lnTo>
                    <a:pt x="860" y="848"/>
                  </a:lnTo>
                  <a:lnTo>
                    <a:pt x="858" y="848"/>
                  </a:lnTo>
                  <a:lnTo>
                    <a:pt x="858" y="850"/>
                  </a:lnTo>
                  <a:lnTo>
                    <a:pt x="856" y="850"/>
                  </a:lnTo>
                  <a:lnTo>
                    <a:pt x="854" y="850"/>
                  </a:lnTo>
                  <a:lnTo>
                    <a:pt x="854" y="852"/>
                  </a:lnTo>
                  <a:lnTo>
                    <a:pt x="854" y="852"/>
                  </a:lnTo>
                  <a:lnTo>
                    <a:pt x="854" y="854"/>
                  </a:lnTo>
                  <a:lnTo>
                    <a:pt x="852" y="856"/>
                  </a:lnTo>
                  <a:lnTo>
                    <a:pt x="852" y="854"/>
                  </a:lnTo>
                  <a:lnTo>
                    <a:pt x="850" y="858"/>
                  </a:lnTo>
                  <a:lnTo>
                    <a:pt x="850" y="860"/>
                  </a:lnTo>
                  <a:lnTo>
                    <a:pt x="846" y="860"/>
                  </a:lnTo>
                  <a:lnTo>
                    <a:pt x="846" y="862"/>
                  </a:lnTo>
                  <a:lnTo>
                    <a:pt x="844" y="862"/>
                  </a:lnTo>
                  <a:lnTo>
                    <a:pt x="842" y="864"/>
                  </a:lnTo>
                  <a:lnTo>
                    <a:pt x="842" y="864"/>
                  </a:lnTo>
                  <a:lnTo>
                    <a:pt x="840" y="864"/>
                  </a:lnTo>
                  <a:lnTo>
                    <a:pt x="838" y="864"/>
                  </a:lnTo>
                  <a:lnTo>
                    <a:pt x="838" y="866"/>
                  </a:lnTo>
                  <a:lnTo>
                    <a:pt x="834" y="868"/>
                  </a:lnTo>
                  <a:lnTo>
                    <a:pt x="834" y="866"/>
                  </a:lnTo>
                  <a:lnTo>
                    <a:pt x="830" y="866"/>
                  </a:lnTo>
                  <a:lnTo>
                    <a:pt x="828" y="866"/>
                  </a:lnTo>
                  <a:lnTo>
                    <a:pt x="826" y="866"/>
                  </a:lnTo>
                  <a:lnTo>
                    <a:pt x="824" y="866"/>
                  </a:lnTo>
                  <a:lnTo>
                    <a:pt x="818" y="868"/>
                  </a:lnTo>
                  <a:lnTo>
                    <a:pt x="816" y="868"/>
                  </a:lnTo>
                  <a:lnTo>
                    <a:pt x="816" y="866"/>
                  </a:lnTo>
                  <a:lnTo>
                    <a:pt x="816" y="866"/>
                  </a:lnTo>
                  <a:lnTo>
                    <a:pt x="814" y="866"/>
                  </a:lnTo>
                  <a:lnTo>
                    <a:pt x="810" y="868"/>
                  </a:lnTo>
                  <a:lnTo>
                    <a:pt x="808" y="866"/>
                  </a:lnTo>
                  <a:lnTo>
                    <a:pt x="806" y="866"/>
                  </a:lnTo>
                  <a:lnTo>
                    <a:pt x="804" y="866"/>
                  </a:lnTo>
                  <a:lnTo>
                    <a:pt x="802" y="864"/>
                  </a:lnTo>
                  <a:lnTo>
                    <a:pt x="800" y="864"/>
                  </a:lnTo>
                  <a:lnTo>
                    <a:pt x="798" y="866"/>
                  </a:lnTo>
                  <a:lnTo>
                    <a:pt x="796" y="864"/>
                  </a:lnTo>
                  <a:lnTo>
                    <a:pt x="792" y="864"/>
                  </a:lnTo>
                  <a:lnTo>
                    <a:pt x="790" y="864"/>
                  </a:lnTo>
                  <a:lnTo>
                    <a:pt x="788" y="864"/>
                  </a:lnTo>
                  <a:lnTo>
                    <a:pt x="786" y="864"/>
                  </a:lnTo>
                  <a:lnTo>
                    <a:pt x="784" y="864"/>
                  </a:lnTo>
                  <a:lnTo>
                    <a:pt x="782" y="864"/>
                  </a:lnTo>
                  <a:lnTo>
                    <a:pt x="780" y="864"/>
                  </a:lnTo>
                  <a:lnTo>
                    <a:pt x="776" y="862"/>
                  </a:lnTo>
                  <a:lnTo>
                    <a:pt x="772" y="864"/>
                  </a:lnTo>
                  <a:lnTo>
                    <a:pt x="768" y="862"/>
                  </a:lnTo>
                  <a:lnTo>
                    <a:pt x="766" y="860"/>
                  </a:lnTo>
                  <a:lnTo>
                    <a:pt x="764" y="862"/>
                  </a:lnTo>
                  <a:lnTo>
                    <a:pt x="764" y="862"/>
                  </a:lnTo>
                  <a:lnTo>
                    <a:pt x="764" y="864"/>
                  </a:lnTo>
                  <a:lnTo>
                    <a:pt x="764" y="864"/>
                  </a:lnTo>
                  <a:lnTo>
                    <a:pt x="760" y="866"/>
                  </a:lnTo>
                  <a:lnTo>
                    <a:pt x="756" y="870"/>
                  </a:lnTo>
                  <a:lnTo>
                    <a:pt x="754" y="872"/>
                  </a:lnTo>
                  <a:lnTo>
                    <a:pt x="754" y="872"/>
                  </a:lnTo>
                  <a:lnTo>
                    <a:pt x="752" y="874"/>
                  </a:lnTo>
                  <a:lnTo>
                    <a:pt x="752" y="878"/>
                  </a:lnTo>
                  <a:lnTo>
                    <a:pt x="750" y="878"/>
                  </a:lnTo>
                  <a:lnTo>
                    <a:pt x="746" y="878"/>
                  </a:lnTo>
                  <a:lnTo>
                    <a:pt x="746" y="880"/>
                  </a:lnTo>
                  <a:lnTo>
                    <a:pt x="740" y="880"/>
                  </a:lnTo>
                  <a:lnTo>
                    <a:pt x="738" y="884"/>
                  </a:lnTo>
                  <a:lnTo>
                    <a:pt x="738" y="884"/>
                  </a:lnTo>
                  <a:lnTo>
                    <a:pt x="736" y="882"/>
                  </a:lnTo>
                  <a:lnTo>
                    <a:pt x="734" y="884"/>
                  </a:lnTo>
                  <a:lnTo>
                    <a:pt x="734" y="886"/>
                  </a:lnTo>
                  <a:lnTo>
                    <a:pt x="732" y="886"/>
                  </a:lnTo>
                  <a:lnTo>
                    <a:pt x="728" y="888"/>
                  </a:lnTo>
                  <a:lnTo>
                    <a:pt x="728" y="890"/>
                  </a:lnTo>
                  <a:lnTo>
                    <a:pt x="726" y="890"/>
                  </a:lnTo>
                  <a:lnTo>
                    <a:pt x="724" y="894"/>
                  </a:lnTo>
                  <a:lnTo>
                    <a:pt x="718" y="898"/>
                  </a:lnTo>
                  <a:lnTo>
                    <a:pt x="718" y="902"/>
                  </a:lnTo>
                  <a:lnTo>
                    <a:pt x="714" y="904"/>
                  </a:lnTo>
                  <a:lnTo>
                    <a:pt x="712" y="906"/>
                  </a:lnTo>
                  <a:lnTo>
                    <a:pt x="708" y="906"/>
                  </a:lnTo>
                  <a:lnTo>
                    <a:pt x="708" y="910"/>
                  </a:lnTo>
                  <a:lnTo>
                    <a:pt x="706" y="912"/>
                  </a:lnTo>
                  <a:lnTo>
                    <a:pt x="700" y="916"/>
                  </a:lnTo>
                  <a:lnTo>
                    <a:pt x="700" y="918"/>
                  </a:lnTo>
                  <a:lnTo>
                    <a:pt x="694" y="920"/>
                  </a:lnTo>
                  <a:lnTo>
                    <a:pt x="690" y="920"/>
                  </a:lnTo>
                  <a:lnTo>
                    <a:pt x="692" y="922"/>
                  </a:lnTo>
                  <a:lnTo>
                    <a:pt x="700" y="918"/>
                  </a:lnTo>
                  <a:lnTo>
                    <a:pt x="704" y="916"/>
                  </a:lnTo>
                  <a:lnTo>
                    <a:pt x="710" y="914"/>
                  </a:lnTo>
                  <a:lnTo>
                    <a:pt x="712" y="910"/>
                  </a:lnTo>
                  <a:lnTo>
                    <a:pt x="716" y="906"/>
                  </a:lnTo>
                  <a:lnTo>
                    <a:pt x="718" y="906"/>
                  </a:lnTo>
                  <a:lnTo>
                    <a:pt x="724" y="900"/>
                  </a:lnTo>
                  <a:lnTo>
                    <a:pt x="732" y="894"/>
                  </a:lnTo>
                  <a:lnTo>
                    <a:pt x="738" y="890"/>
                  </a:lnTo>
                  <a:lnTo>
                    <a:pt x="740" y="890"/>
                  </a:lnTo>
                  <a:lnTo>
                    <a:pt x="744" y="888"/>
                  </a:lnTo>
                  <a:lnTo>
                    <a:pt x="750" y="886"/>
                  </a:lnTo>
                  <a:lnTo>
                    <a:pt x="758" y="884"/>
                  </a:lnTo>
                  <a:lnTo>
                    <a:pt x="760" y="884"/>
                  </a:lnTo>
                  <a:lnTo>
                    <a:pt x="762" y="882"/>
                  </a:lnTo>
                  <a:lnTo>
                    <a:pt x="772" y="884"/>
                  </a:lnTo>
                  <a:lnTo>
                    <a:pt x="776" y="884"/>
                  </a:lnTo>
                  <a:lnTo>
                    <a:pt x="780" y="888"/>
                  </a:lnTo>
                  <a:lnTo>
                    <a:pt x="780" y="888"/>
                  </a:lnTo>
                  <a:lnTo>
                    <a:pt x="776" y="888"/>
                  </a:lnTo>
                  <a:lnTo>
                    <a:pt x="776" y="888"/>
                  </a:lnTo>
                  <a:lnTo>
                    <a:pt x="776" y="890"/>
                  </a:lnTo>
                  <a:lnTo>
                    <a:pt x="778" y="890"/>
                  </a:lnTo>
                  <a:lnTo>
                    <a:pt x="782" y="890"/>
                  </a:lnTo>
                  <a:lnTo>
                    <a:pt x="782" y="892"/>
                  </a:lnTo>
                  <a:lnTo>
                    <a:pt x="780" y="892"/>
                  </a:lnTo>
                  <a:lnTo>
                    <a:pt x="782" y="892"/>
                  </a:lnTo>
                  <a:lnTo>
                    <a:pt x="780" y="898"/>
                  </a:lnTo>
                  <a:lnTo>
                    <a:pt x="778" y="898"/>
                  </a:lnTo>
                  <a:lnTo>
                    <a:pt x="774" y="900"/>
                  </a:lnTo>
                  <a:lnTo>
                    <a:pt x="774" y="900"/>
                  </a:lnTo>
                  <a:lnTo>
                    <a:pt x="770" y="902"/>
                  </a:lnTo>
                  <a:lnTo>
                    <a:pt x="768" y="902"/>
                  </a:lnTo>
                  <a:lnTo>
                    <a:pt x="764" y="900"/>
                  </a:lnTo>
                  <a:lnTo>
                    <a:pt x="762" y="900"/>
                  </a:lnTo>
                  <a:lnTo>
                    <a:pt x="760" y="902"/>
                  </a:lnTo>
                  <a:lnTo>
                    <a:pt x="758" y="902"/>
                  </a:lnTo>
                  <a:lnTo>
                    <a:pt x="754" y="902"/>
                  </a:lnTo>
                  <a:lnTo>
                    <a:pt x="752" y="902"/>
                  </a:lnTo>
                  <a:lnTo>
                    <a:pt x="756" y="902"/>
                  </a:lnTo>
                  <a:lnTo>
                    <a:pt x="758" y="902"/>
                  </a:lnTo>
                  <a:lnTo>
                    <a:pt x="764" y="904"/>
                  </a:lnTo>
                  <a:lnTo>
                    <a:pt x="764" y="906"/>
                  </a:lnTo>
                  <a:lnTo>
                    <a:pt x="766" y="908"/>
                  </a:lnTo>
                  <a:lnTo>
                    <a:pt x="768" y="906"/>
                  </a:lnTo>
                  <a:lnTo>
                    <a:pt x="770" y="906"/>
                  </a:lnTo>
                  <a:lnTo>
                    <a:pt x="772" y="906"/>
                  </a:lnTo>
                  <a:lnTo>
                    <a:pt x="774" y="906"/>
                  </a:lnTo>
                  <a:lnTo>
                    <a:pt x="774" y="906"/>
                  </a:lnTo>
                  <a:lnTo>
                    <a:pt x="776" y="908"/>
                  </a:lnTo>
                  <a:lnTo>
                    <a:pt x="774" y="910"/>
                  </a:lnTo>
                  <a:lnTo>
                    <a:pt x="770" y="916"/>
                  </a:lnTo>
                  <a:lnTo>
                    <a:pt x="768" y="916"/>
                  </a:lnTo>
                  <a:lnTo>
                    <a:pt x="768" y="918"/>
                  </a:lnTo>
                  <a:lnTo>
                    <a:pt x="772" y="918"/>
                  </a:lnTo>
                  <a:lnTo>
                    <a:pt x="772" y="918"/>
                  </a:lnTo>
                  <a:lnTo>
                    <a:pt x="770" y="920"/>
                  </a:lnTo>
                  <a:lnTo>
                    <a:pt x="772" y="922"/>
                  </a:lnTo>
                  <a:lnTo>
                    <a:pt x="772" y="924"/>
                  </a:lnTo>
                  <a:lnTo>
                    <a:pt x="772" y="928"/>
                  </a:lnTo>
                  <a:lnTo>
                    <a:pt x="774" y="928"/>
                  </a:lnTo>
                  <a:lnTo>
                    <a:pt x="774" y="932"/>
                  </a:lnTo>
                  <a:lnTo>
                    <a:pt x="776" y="932"/>
                  </a:lnTo>
                  <a:lnTo>
                    <a:pt x="778" y="934"/>
                  </a:lnTo>
                  <a:lnTo>
                    <a:pt x="782" y="934"/>
                  </a:lnTo>
                  <a:lnTo>
                    <a:pt x="782" y="934"/>
                  </a:lnTo>
                  <a:lnTo>
                    <a:pt x="778" y="936"/>
                  </a:lnTo>
                  <a:lnTo>
                    <a:pt x="782" y="938"/>
                  </a:lnTo>
                  <a:lnTo>
                    <a:pt x="786" y="938"/>
                  </a:lnTo>
                  <a:lnTo>
                    <a:pt x="788" y="940"/>
                  </a:lnTo>
                  <a:lnTo>
                    <a:pt x="788" y="938"/>
                  </a:lnTo>
                  <a:lnTo>
                    <a:pt x="792" y="940"/>
                  </a:lnTo>
                  <a:lnTo>
                    <a:pt x="792" y="940"/>
                  </a:lnTo>
                  <a:lnTo>
                    <a:pt x="796" y="942"/>
                  </a:lnTo>
                  <a:lnTo>
                    <a:pt x="798" y="940"/>
                  </a:lnTo>
                  <a:lnTo>
                    <a:pt x="802" y="938"/>
                  </a:lnTo>
                  <a:lnTo>
                    <a:pt x="802" y="940"/>
                  </a:lnTo>
                  <a:lnTo>
                    <a:pt x="802" y="940"/>
                  </a:lnTo>
                  <a:lnTo>
                    <a:pt x="804" y="942"/>
                  </a:lnTo>
                  <a:lnTo>
                    <a:pt x="808" y="944"/>
                  </a:lnTo>
                  <a:lnTo>
                    <a:pt x="808" y="946"/>
                  </a:lnTo>
                  <a:lnTo>
                    <a:pt x="806" y="946"/>
                  </a:lnTo>
                  <a:lnTo>
                    <a:pt x="806" y="946"/>
                  </a:lnTo>
                  <a:lnTo>
                    <a:pt x="808" y="948"/>
                  </a:lnTo>
                  <a:lnTo>
                    <a:pt x="810" y="948"/>
                  </a:lnTo>
                  <a:lnTo>
                    <a:pt x="812" y="948"/>
                  </a:lnTo>
                  <a:lnTo>
                    <a:pt x="810" y="948"/>
                  </a:lnTo>
                  <a:lnTo>
                    <a:pt x="808" y="948"/>
                  </a:lnTo>
                  <a:lnTo>
                    <a:pt x="806" y="948"/>
                  </a:lnTo>
                  <a:lnTo>
                    <a:pt x="802" y="950"/>
                  </a:lnTo>
                  <a:lnTo>
                    <a:pt x="796" y="952"/>
                  </a:lnTo>
                  <a:lnTo>
                    <a:pt x="794" y="954"/>
                  </a:lnTo>
                  <a:lnTo>
                    <a:pt x="790" y="954"/>
                  </a:lnTo>
                  <a:lnTo>
                    <a:pt x="786" y="954"/>
                  </a:lnTo>
                  <a:lnTo>
                    <a:pt x="782" y="956"/>
                  </a:lnTo>
                  <a:lnTo>
                    <a:pt x="780" y="956"/>
                  </a:lnTo>
                  <a:lnTo>
                    <a:pt x="780" y="958"/>
                  </a:lnTo>
                  <a:lnTo>
                    <a:pt x="778" y="958"/>
                  </a:lnTo>
                  <a:lnTo>
                    <a:pt x="776" y="956"/>
                  </a:lnTo>
                  <a:lnTo>
                    <a:pt x="774" y="954"/>
                  </a:lnTo>
                  <a:lnTo>
                    <a:pt x="774" y="956"/>
                  </a:lnTo>
                  <a:lnTo>
                    <a:pt x="772" y="956"/>
                  </a:lnTo>
                  <a:lnTo>
                    <a:pt x="770" y="960"/>
                  </a:lnTo>
                  <a:lnTo>
                    <a:pt x="772" y="960"/>
                  </a:lnTo>
                  <a:lnTo>
                    <a:pt x="768" y="964"/>
                  </a:lnTo>
                  <a:lnTo>
                    <a:pt x="764" y="968"/>
                  </a:lnTo>
                  <a:lnTo>
                    <a:pt x="762" y="968"/>
                  </a:lnTo>
                  <a:lnTo>
                    <a:pt x="760" y="970"/>
                  </a:lnTo>
                  <a:lnTo>
                    <a:pt x="758" y="970"/>
                  </a:lnTo>
                  <a:lnTo>
                    <a:pt x="758" y="970"/>
                  </a:lnTo>
                  <a:lnTo>
                    <a:pt x="756" y="974"/>
                  </a:lnTo>
                  <a:lnTo>
                    <a:pt x="756" y="974"/>
                  </a:lnTo>
                  <a:lnTo>
                    <a:pt x="754" y="972"/>
                  </a:lnTo>
                  <a:lnTo>
                    <a:pt x="754" y="974"/>
                  </a:lnTo>
                  <a:lnTo>
                    <a:pt x="752" y="972"/>
                  </a:lnTo>
                  <a:lnTo>
                    <a:pt x="752" y="970"/>
                  </a:lnTo>
                  <a:lnTo>
                    <a:pt x="750" y="968"/>
                  </a:lnTo>
                  <a:lnTo>
                    <a:pt x="748" y="970"/>
                  </a:lnTo>
                  <a:lnTo>
                    <a:pt x="748" y="968"/>
                  </a:lnTo>
                  <a:lnTo>
                    <a:pt x="748" y="964"/>
                  </a:lnTo>
                  <a:lnTo>
                    <a:pt x="748" y="962"/>
                  </a:lnTo>
                  <a:lnTo>
                    <a:pt x="750" y="958"/>
                  </a:lnTo>
                  <a:lnTo>
                    <a:pt x="752" y="956"/>
                  </a:lnTo>
                  <a:lnTo>
                    <a:pt x="754" y="954"/>
                  </a:lnTo>
                  <a:lnTo>
                    <a:pt x="758" y="952"/>
                  </a:lnTo>
                  <a:lnTo>
                    <a:pt x="762" y="950"/>
                  </a:lnTo>
                  <a:lnTo>
                    <a:pt x="768" y="948"/>
                  </a:lnTo>
                  <a:lnTo>
                    <a:pt x="770" y="946"/>
                  </a:lnTo>
                  <a:lnTo>
                    <a:pt x="772" y="946"/>
                  </a:lnTo>
                  <a:lnTo>
                    <a:pt x="772" y="948"/>
                  </a:lnTo>
                  <a:lnTo>
                    <a:pt x="774" y="950"/>
                  </a:lnTo>
                  <a:lnTo>
                    <a:pt x="774" y="948"/>
                  </a:lnTo>
                  <a:lnTo>
                    <a:pt x="774" y="948"/>
                  </a:lnTo>
                  <a:lnTo>
                    <a:pt x="776" y="948"/>
                  </a:lnTo>
                  <a:lnTo>
                    <a:pt x="780" y="946"/>
                  </a:lnTo>
                  <a:lnTo>
                    <a:pt x="782" y="946"/>
                  </a:lnTo>
                  <a:lnTo>
                    <a:pt x="780" y="946"/>
                  </a:lnTo>
                  <a:lnTo>
                    <a:pt x="774" y="946"/>
                  </a:lnTo>
                  <a:lnTo>
                    <a:pt x="772" y="944"/>
                  </a:lnTo>
                  <a:lnTo>
                    <a:pt x="770" y="944"/>
                  </a:lnTo>
                  <a:lnTo>
                    <a:pt x="768" y="946"/>
                  </a:lnTo>
                  <a:lnTo>
                    <a:pt x="766" y="946"/>
                  </a:lnTo>
                  <a:lnTo>
                    <a:pt x="768" y="942"/>
                  </a:lnTo>
                  <a:lnTo>
                    <a:pt x="770" y="942"/>
                  </a:lnTo>
                  <a:lnTo>
                    <a:pt x="774" y="940"/>
                  </a:lnTo>
                  <a:lnTo>
                    <a:pt x="774" y="938"/>
                  </a:lnTo>
                  <a:lnTo>
                    <a:pt x="772" y="938"/>
                  </a:lnTo>
                  <a:lnTo>
                    <a:pt x="772" y="938"/>
                  </a:lnTo>
                  <a:lnTo>
                    <a:pt x="768" y="940"/>
                  </a:lnTo>
                  <a:lnTo>
                    <a:pt x="766" y="942"/>
                  </a:lnTo>
                  <a:lnTo>
                    <a:pt x="764" y="944"/>
                  </a:lnTo>
                  <a:lnTo>
                    <a:pt x="760" y="944"/>
                  </a:lnTo>
                  <a:lnTo>
                    <a:pt x="760" y="946"/>
                  </a:lnTo>
                  <a:lnTo>
                    <a:pt x="754" y="948"/>
                  </a:lnTo>
                  <a:lnTo>
                    <a:pt x="754" y="946"/>
                  </a:lnTo>
                  <a:lnTo>
                    <a:pt x="754" y="946"/>
                  </a:lnTo>
                  <a:lnTo>
                    <a:pt x="754" y="946"/>
                  </a:lnTo>
                  <a:lnTo>
                    <a:pt x="754" y="942"/>
                  </a:lnTo>
                  <a:lnTo>
                    <a:pt x="752" y="946"/>
                  </a:lnTo>
                  <a:lnTo>
                    <a:pt x="752" y="948"/>
                  </a:lnTo>
                  <a:lnTo>
                    <a:pt x="748" y="948"/>
                  </a:lnTo>
                  <a:lnTo>
                    <a:pt x="746" y="948"/>
                  </a:lnTo>
                  <a:lnTo>
                    <a:pt x="746" y="948"/>
                  </a:lnTo>
                  <a:lnTo>
                    <a:pt x="744" y="948"/>
                  </a:lnTo>
                  <a:lnTo>
                    <a:pt x="744" y="946"/>
                  </a:lnTo>
                  <a:lnTo>
                    <a:pt x="740" y="948"/>
                  </a:lnTo>
                  <a:lnTo>
                    <a:pt x="738" y="946"/>
                  </a:lnTo>
                  <a:lnTo>
                    <a:pt x="736" y="946"/>
                  </a:lnTo>
                  <a:lnTo>
                    <a:pt x="736" y="946"/>
                  </a:lnTo>
                  <a:lnTo>
                    <a:pt x="736" y="944"/>
                  </a:lnTo>
                  <a:lnTo>
                    <a:pt x="736" y="944"/>
                  </a:lnTo>
                  <a:lnTo>
                    <a:pt x="736" y="942"/>
                  </a:lnTo>
                  <a:lnTo>
                    <a:pt x="736" y="940"/>
                  </a:lnTo>
                  <a:lnTo>
                    <a:pt x="736" y="938"/>
                  </a:lnTo>
                  <a:lnTo>
                    <a:pt x="734" y="938"/>
                  </a:lnTo>
                  <a:lnTo>
                    <a:pt x="734" y="936"/>
                  </a:lnTo>
                  <a:lnTo>
                    <a:pt x="734" y="934"/>
                  </a:lnTo>
                  <a:lnTo>
                    <a:pt x="738" y="920"/>
                  </a:lnTo>
                  <a:lnTo>
                    <a:pt x="738" y="916"/>
                  </a:lnTo>
                  <a:lnTo>
                    <a:pt x="732" y="912"/>
                  </a:lnTo>
                  <a:lnTo>
                    <a:pt x="732" y="912"/>
                  </a:lnTo>
                  <a:lnTo>
                    <a:pt x="728" y="912"/>
                  </a:lnTo>
                  <a:lnTo>
                    <a:pt x="726" y="912"/>
                  </a:lnTo>
                  <a:lnTo>
                    <a:pt x="724" y="910"/>
                  </a:lnTo>
                  <a:lnTo>
                    <a:pt x="722" y="910"/>
                  </a:lnTo>
                  <a:lnTo>
                    <a:pt x="722" y="910"/>
                  </a:lnTo>
                  <a:lnTo>
                    <a:pt x="718" y="912"/>
                  </a:lnTo>
                  <a:lnTo>
                    <a:pt x="718" y="914"/>
                  </a:lnTo>
                  <a:lnTo>
                    <a:pt x="714" y="918"/>
                  </a:lnTo>
                  <a:lnTo>
                    <a:pt x="712" y="920"/>
                  </a:lnTo>
                  <a:lnTo>
                    <a:pt x="712" y="924"/>
                  </a:lnTo>
                  <a:lnTo>
                    <a:pt x="708" y="924"/>
                  </a:lnTo>
                  <a:lnTo>
                    <a:pt x="708" y="928"/>
                  </a:lnTo>
                  <a:lnTo>
                    <a:pt x="708" y="930"/>
                  </a:lnTo>
                  <a:lnTo>
                    <a:pt x="704" y="934"/>
                  </a:lnTo>
                  <a:lnTo>
                    <a:pt x="702" y="934"/>
                  </a:lnTo>
                  <a:lnTo>
                    <a:pt x="698" y="940"/>
                  </a:lnTo>
                  <a:lnTo>
                    <a:pt x="698" y="940"/>
                  </a:lnTo>
                  <a:lnTo>
                    <a:pt x="696" y="942"/>
                  </a:lnTo>
                  <a:lnTo>
                    <a:pt x="694" y="940"/>
                  </a:lnTo>
                  <a:lnTo>
                    <a:pt x="692" y="940"/>
                  </a:lnTo>
                  <a:lnTo>
                    <a:pt x="692" y="942"/>
                  </a:lnTo>
                  <a:lnTo>
                    <a:pt x="692" y="942"/>
                  </a:lnTo>
                  <a:lnTo>
                    <a:pt x="688" y="944"/>
                  </a:lnTo>
                  <a:lnTo>
                    <a:pt x="652" y="944"/>
                  </a:lnTo>
                  <a:lnTo>
                    <a:pt x="648" y="946"/>
                  </a:lnTo>
                  <a:lnTo>
                    <a:pt x="646" y="948"/>
                  </a:lnTo>
                  <a:lnTo>
                    <a:pt x="642" y="948"/>
                  </a:lnTo>
                  <a:lnTo>
                    <a:pt x="640" y="950"/>
                  </a:lnTo>
                  <a:lnTo>
                    <a:pt x="636" y="956"/>
                  </a:lnTo>
                  <a:lnTo>
                    <a:pt x="632" y="956"/>
                  </a:lnTo>
                  <a:lnTo>
                    <a:pt x="628" y="958"/>
                  </a:lnTo>
                  <a:lnTo>
                    <a:pt x="618" y="966"/>
                  </a:lnTo>
                  <a:lnTo>
                    <a:pt x="596" y="972"/>
                  </a:lnTo>
                  <a:lnTo>
                    <a:pt x="594" y="978"/>
                  </a:lnTo>
                  <a:lnTo>
                    <a:pt x="590" y="980"/>
                  </a:lnTo>
                  <a:lnTo>
                    <a:pt x="546" y="992"/>
                  </a:lnTo>
                  <a:lnTo>
                    <a:pt x="546" y="988"/>
                  </a:lnTo>
                  <a:lnTo>
                    <a:pt x="548" y="984"/>
                  </a:lnTo>
                  <a:lnTo>
                    <a:pt x="552" y="982"/>
                  </a:lnTo>
                  <a:lnTo>
                    <a:pt x="554" y="980"/>
                  </a:lnTo>
                  <a:lnTo>
                    <a:pt x="556" y="976"/>
                  </a:lnTo>
                  <a:lnTo>
                    <a:pt x="556" y="974"/>
                  </a:lnTo>
                  <a:lnTo>
                    <a:pt x="558" y="958"/>
                  </a:lnTo>
                  <a:lnTo>
                    <a:pt x="550" y="920"/>
                  </a:lnTo>
                  <a:lnTo>
                    <a:pt x="542" y="914"/>
                  </a:lnTo>
                  <a:lnTo>
                    <a:pt x="538" y="910"/>
                  </a:lnTo>
                  <a:lnTo>
                    <a:pt x="490" y="886"/>
                  </a:lnTo>
                  <a:lnTo>
                    <a:pt x="488" y="886"/>
                  </a:lnTo>
                  <a:lnTo>
                    <a:pt x="484" y="886"/>
                  </a:lnTo>
                  <a:lnTo>
                    <a:pt x="484" y="884"/>
                  </a:lnTo>
                  <a:lnTo>
                    <a:pt x="478" y="884"/>
                  </a:lnTo>
                  <a:lnTo>
                    <a:pt x="476" y="882"/>
                  </a:lnTo>
                  <a:lnTo>
                    <a:pt x="476" y="880"/>
                  </a:lnTo>
                  <a:lnTo>
                    <a:pt x="474" y="882"/>
                  </a:lnTo>
                  <a:lnTo>
                    <a:pt x="470" y="882"/>
                  </a:lnTo>
                  <a:lnTo>
                    <a:pt x="468" y="880"/>
                  </a:lnTo>
                  <a:lnTo>
                    <a:pt x="466" y="878"/>
                  </a:lnTo>
                  <a:lnTo>
                    <a:pt x="464" y="878"/>
                  </a:lnTo>
                  <a:lnTo>
                    <a:pt x="460" y="878"/>
                  </a:lnTo>
                  <a:lnTo>
                    <a:pt x="458" y="874"/>
                  </a:lnTo>
                  <a:lnTo>
                    <a:pt x="456" y="874"/>
                  </a:lnTo>
                  <a:lnTo>
                    <a:pt x="454" y="872"/>
                  </a:lnTo>
                  <a:lnTo>
                    <a:pt x="452" y="872"/>
                  </a:lnTo>
                  <a:lnTo>
                    <a:pt x="450" y="872"/>
                  </a:lnTo>
                  <a:lnTo>
                    <a:pt x="448" y="872"/>
                  </a:lnTo>
                  <a:lnTo>
                    <a:pt x="446" y="872"/>
                  </a:lnTo>
                  <a:lnTo>
                    <a:pt x="446" y="872"/>
                  </a:lnTo>
                  <a:lnTo>
                    <a:pt x="442" y="870"/>
                  </a:lnTo>
                  <a:lnTo>
                    <a:pt x="442" y="870"/>
                  </a:lnTo>
                  <a:lnTo>
                    <a:pt x="440" y="868"/>
                  </a:lnTo>
                  <a:lnTo>
                    <a:pt x="440" y="868"/>
                  </a:lnTo>
                  <a:lnTo>
                    <a:pt x="438" y="866"/>
                  </a:lnTo>
                  <a:lnTo>
                    <a:pt x="438" y="866"/>
                  </a:lnTo>
                  <a:lnTo>
                    <a:pt x="434" y="864"/>
                  </a:lnTo>
                  <a:lnTo>
                    <a:pt x="432" y="864"/>
                  </a:lnTo>
                  <a:lnTo>
                    <a:pt x="430" y="864"/>
                  </a:lnTo>
                  <a:lnTo>
                    <a:pt x="110" y="83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2BCE46C1-4D08-45DF-9486-A0EFFD5D89A0}"/>
              </a:ext>
            </a:extLst>
          </p:cNvPr>
          <p:cNvGrpSpPr/>
          <p:nvPr/>
        </p:nvGrpSpPr>
        <p:grpSpPr>
          <a:xfrm>
            <a:off x="34240598" y="25377260"/>
            <a:ext cx="1663363" cy="2062708"/>
            <a:chOff x="3236692" y="3575539"/>
            <a:chExt cx="1929171" cy="2392324"/>
          </a:xfrm>
          <a:solidFill>
            <a:srgbClr val="FFFFFF"/>
          </a:solidFill>
        </p:grpSpPr>
        <p:sp>
          <p:nvSpPr>
            <p:cNvPr id="413" name="Venezuela">
              <a:extLst>
                <a:ext uri="{FF2B5EF4-FFF2-40B4-BE49-F238E27FC236}">
                  <a16:creationId xmlns:a16="http://schemas.microsoft.com/office/drawing/2014/main" id="{5BE2DDA6-2007-4878-875E-0AA98835A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2761" y="4122903"/>
              <a:ext cx="313873" cy="287079"/>
            </a:xfrm>
            <a:custGeom>
              <a:avLst/>
              <a:gdLst>
                <a:gd name="T0" fmla="*/ 94 w 164"/>
                <a:gd name="T1" fmla="*/ 150 h 150"/>
                <a:gd name="T2" fmla="*/ 110 w 164"/>
                <a:gd name="T3" fmla="*/ 136 h 150"/>
                <a:gd name="T4" fmla="*/ 116 w 164"/>
                <a:gd name="T5" fmla="*/ 128 h 150"/>
                <a:gd name="T6" fmla="*/ 110 w 164"/>
                <a:gd name="T7" fmla="*/ 114 h 150"/>
                <a:gd name="T8" fmla="*/ 106 w 164"/>
                <a:gd name="T9" fmla="*/ 106 h 150"/>
                <a:gd name="T10" fmla="*/ 124 w 164"/>
                <a:gd name="T11" fmla="*/ 110 h 150"/>
                <a:gd name="T12" fmla="*/ 142 w 164"/>
                <a:gd name="T13" fmla="*/ 102 h 150"/>
                <a:gd name="T14" fmla="*/ 150 w 164"/>
                <a:gd name="T15" fmla="*/ 88 h 150"/>
                <a:gd name="T16" fmla="*/ 150 w 164"/>
                <a:gd name="T17" fmla="*/ 72 h 150"/>
                <a:gd name="T18" fmla="*/ 160 w 164"/>
                <a:gd name="T19" fmla="*/ 68 h 150"/>
                <a:gd name="T20" fmla="*/ 156 w 164"/>
                <a:gd name="T21" fmla="*/ 58 h 150"/>
                <a:gd name="T22" fmla="*/ 164 w 164"/>
                <a:gd name="T23" fmla="*/ 50 h 150"/>
                <a:gd name="T24" fmla="*/ 152 w 164"/>
                <a:gd name="T25" fmla="*/ 48 h 150"/>
                <a:gd name="T26" fmla="*/ 144 w 164"/>
                <a:gd name="T27" fmla="*/ 50 h 150"/>
                <a:gd name="T28" fmla="*/ 152 w 164"/>
                <a:gd name="T29" fmla="*/ 44 h 150"/>
                <a:gd name="T30" fmla="*/ 142 w 164"/>
                <a:gd name="T31" fmla="*/ 36 h 150"/>
                <a:gd name="T32" fmla="*/ 134 w 164"/>
                <a:gd name="T33" fmla="*/ 32 h 150"/>
                <a:gd name="T34" fmla="*/ 128 w 164"/>
                <a:gd name="T35" fmla="*/ 28 h 150"/>
                <a:gd name="T36" fmla="*/ 138 w 164"/>
                <a:gd name="T37" fmla="*/ 24 h 150"/>
                <a:gd name="T38" fmla="*/ 124 w 164"/>
                <a:gd name="T39" fmla="*/ 22 h 150"/>
                <a:gd name="T40" fmla="*/ 108 w 164"/>
                <a:gd name="T41" fmla="*/ 28 h 150"/>
                <a:gd name="T42" fmla="*/ 96 w 164"/>
                <a:gd name="T43" fmla="*/ 30 h 150"/>
                <a:gd name="T44" fmla="*/ 72 w 164"/>
                <a:gd name="T45" fmla="*/ 26 h 150"/>
                <a:gd name="T46" fmla="*/ 64 w 164"/>
                <a:gd name="T47" fmla="*/ 22 h 150"/>
                <a:gd name="T48" fmla="*/ 50 w 164"/>
                <a:gd name="T49" fmla="*/ 14 h 150"/>
                <a:gd name="T50" fmla="*/ 44 w 164"/>
                <a:gd name="T51" fmla="*/ 4 h 150"/>
                <a:gd name="T52" fmla="*/ 38 w 164"/>
                <a:gd name="T53" fmla="*/ 12 h 150"/>
                <a:gd name="T54" fmla="*/ 42 w 164"/>
                <a:gd name="T55" fmla="*/ 16 h 150"/>
                <a:gd name="T56" fmla="*/ 34 w 164"/>
                <a:gd name="T57" fmla="*/ 18 h 150"/>
                <a:gd name="T58" fmla="*/ 24 w 164"/>
                <a:gd name="T59" fmla="*/ 28 h 150"/>
                <a:gd name="T60" fmla="*/ 18 w 164"/>
                <a:gd name="T61" fmla="*/ 44 h 150"/>
                <a:gd name="T62" fmla="*/ 16 w 164"/>
                <a:gd name="T63" fmla="*/ 34 h 150"/>
                <a:gd name="T64" fmla="*/ 20 w 164"/>
                <a:gd name="T65" fmla="*/ 20 h 150"/>
                <a:gd name="T66" fmla="*/ 20 w 164"/>
                <a:gd name="T67" fmla="*/ 12 h 150"/>
                <a:gd name="T68" fmla="*/ 18 w 164"/>
                <a:gd name="T69" fmla="*/ 12 h 150"/>
                <a:gd name="T70" fmla="*/ 6 w 164"/>
                <a:gd name="T71" fmla="*/ 24 h 150"/>
                <a:gd name="T72" fmla="*/ 0 w 164"/>
                <a:gd name="T73" fmla="*/ 42 h 150"/>
                <a:gd name="T74" fmla="*/ 10 w 164"/>
                <a:gd name="T75" fmla="*/ 54 h 150"/>
                <a:gd name="T76" fmla="*/ 10 w 164"/>
                <a:gd name="T77" fmla="*/ 64 h 150"/>
                <a:gd name="T78" fmla="*/ 22 w 164"/>
                <a:gd name="T79" fmla="*/ 68 h 150"/>
                <a:gd name="T80" fmla="*/ 38 w 164"/>
                <a:gd name="T81" fmla="*/ 70 h 150"/>
                <a:gd name="T82" fmla="*/ 54 w 164"/>
                <a:gd name="T83" fmla="*/ 80 h 150"/>
                <a:gd name="T84" fmla="*/ 66 w 164"/>
                <a:gd name="T85" fmla="*/ 80 h 150"/>
                <a:gd name="T86" fmla="*/ 70 w 164"/>
                <a:gd name="T87" fmla="*/ 86 h 150"/>
                <a:gd name="T88" fmla="*/ 66 w 164"/>
                <a:gd name="T89" fmla="*/ 98 h 150"/>
                <a:gd name="T90" fmla="*/ 66 w 164"/>
                <a:gd name="T91" fmla="*/ 110 h 150"/>
                <a:gd name="T92" fmla="*/ 68 w 164"/>
                <a:gd name="T93" fmla="*/ 124 h 150"/>
                <a:gd name="T94" fmla="*/ 72 w 164"/>
                <a:gd name="T95" fmla="*/ 132 h 150"/>
                <a:gd name="T96" fmla="*/ 60 w 164"/>
                <a:gd name="T97" fmla="*/ 4 h 150"/>
                <a:gd name="T98" fmla="*/ 60 w 164"/>
                <a:gd name="T99" fmla="*/ 6 h 150"/>
                <a:gd name="T100" fmla="*/ 54 w 164"/>
                <a:gd name="T101" fmla="*/ 6 h 150"/>
                <a:gd name="T102" fmla="*/ 40 w 164"/>
                <a:gd name="T103" fmla="*/ 2 h 150"/>
                <a:gd name="T104" fmla="*/ 112 w 164"/>
                <a:gd name="T105" fmla="*/ 18 h 150"/>
                <a:gd name="T106" fmla="*/ 112 w 164"/>
                <a:gd name="T107" fmla="*/ 2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4" h="150">
                  <a:moveTo>
                    <a:pt x="76" y="144"/>
                  </a:moveTo>
                  <a:lnTo>
                    <a:pt x="80" y="146"/>
                  </a:lnTo>
                  <a:lnTo>
                    <a:pt x="86" y="150"/>
                  </a:lnTo>
                  <a:lnTo>
                    <a:pt x="88" y="150"/>
                  </a:lnTo>
                  <a:lnTo>
                    <a:pt x="94" y="150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2" y="142"/>
                  </a:lnTo>
                  <a:lnTo>
                    <a:pt x="108" y="138"/>
                  </a:lnTo>
                  <a:lnTo>
                    <a:pt x="110" y="136"/>
                  </a:lnTo>
                  <a:lnTo>
                    <a:pt x="112" y="134"/>
                  </a:lnTo>
                  <a:lnTo>
                    <a:pt x="118" y="132"/>
                  </a:lnTo>
                  <a:lnTo>
                    <a:pt x="120" y="130"/>
                  </a:lnTo>
                  <a:lnTo>
                    <a:pt x="120" y="128"/>
                  </a:lnTo>
                  <a:lnTo>
                    <a:pt x="116" y="128"/>
                  </a:lnTo>
                  <a:lnTo>
                    <a:pt x="112" y="128"/>
                  </a:lnTo>
                  <a:lnTo>
                    <a:pt x="106" y="126"/>
                  </a:lnTo>
                  <a:lnTo>
                    <a:pt x="108" y="122"/>
                  </a:lnTo>
                  <a:lnTo>
                    <a:pt x="106" y="120"/>
                  </a:lnTo>
                  <a:lnTo>
                    <a:pt x="110" y="114"/>
                  </a:lnTo>
                  <a:lnTo>
                    <a:pt x="108" y="112"/>
                  </a:lnTo>
                  <a:lnTo>
                    <a:pt x="106" y="110"/>
                  </a:lnTo>
                  <a:lnTo>
                    <a:pt x="104" y="108"/>
                  </a:lnTo>
                  <a:lnTo>
                    <a:pt x="102" y="106"/>
                  </a:lnTo>
                  <a:lnTo>
                    <a:pt x="106" y="106"/>
                  </a:lnTo>
                  <a:lnTo>
                    <a:pt x="108" y="108"/>
                  </a:lnTo>
                  <a:lnTo>
                    <a:pt x="114" y="110"/>
                  </a:lnTo>
                  <a:lnTo>
                    <a:pt x="118" y="110"/>
                  </a:lnTo>
                  <a:lnTo>
                    <a:pt x="122" y="108"/>
                  </a:lnTo>
                  <a:lnTo>
                    <a:pt x="124" y="110"/>
                  </a:lnTo>
                  <a:lnTo>
                    <a:pt x="128" y="108"/>
                  </a:lnTo>
                  <a:lnTo>
                    <a:pt x="132" y="104"/>
                  </a:lnTo>
                  <a:lnTo>
                    <a:pt x="136" y="104"/>
                  </a:lnTo>
                  <a:lnTo>
                    <a:pt x="138" y="104"/>
                  </a:lnTo>
                  <a:lnTo>
                    <a:pt x="142" y="102"/>
                  </a:lnTo>
                  <a:lnTo>
                    <a:pt x="146" y="102"/>
                  </a:lnTo>
                  <a:lnTo>
                    <a:pt x="154" y="98"/>
                  </a:lnTo>
                  <a:lnTo>
                    <a:pt x="154" y="94"/>
                  </a:lnTo>
                  <a:lnTo>
                    <a:pt x="154" y="92"/>
                  </a:lnTo>
                  <a:lnTo>
                    <a:pt x="150" y="88"/>
                  </a:lnTo>
                  <a:lnTo>
                    <a:pt x="146" y="84"/>
                  </a:lnTo>
                  <a:lnTo>
                    <a:pt x="146" y="80"/>
                  </a:lnTo>
                  <a:lnTo>
                    <a:pt x="148" y="78"/>
                  </a:lnTo>
                  <a:lnTo>
                    <a:pt x="148" y="74"/>
                  </a:lnTo>
                  <a:lnTo>
                    <a:pt x="150" y="72"/>
                  </a:lnTo>
                  <a:lnTo>
                    <a:pt x="152" y="74"/>
                  </a:lnTo>
                  <a:lnTo>
                    <a:pt x="154" y="72"/>
                  </a:lnTo>
                  <a:lnTo>
                    <a:pt x="156" y="74"/>
                  </a:lnTo>
                  <a:lnTo>
                    <a:pt x="160" y="72"/>
                  </a:lnTo>
                  <a:lnTo>
                    <a:pt x="160" y="68"/>
                  </a:lnTo>
                  <a:lnTo>
                    <a:pt x="158" y="68"/>
                  </a:lnTo>
                  <a:lnTo>
                    <a:pt x="154" y="68"/>
                  </a:lnTo>
                  <a:lnTo>
                    <a:pt x="154" y="64"/>
                  </a:lnTo>
                  <a:lnTo>
                    <a:pt x="152" y="62"/>
                  </a:lnTo>
                  <a:lnTo>
                    <a:pt x="156" y="58"/>
                  </a:lnTo>
                  <a:lnTo>
                    <a:pt x="158" y="58"/>
                  </a:lnTo>
                  <a:lnTo>
                    <a:pt x="160" y="56"/>
                  </a:lnTo>
                  <a:lnTo>
                    <a:pt x="164" y="52"/>
                  </a:lnTo>
                  <a:lnTo>
                    <a:pt x="164" y="52"/>
                  </a:lnTo>
                  <a:lnTo>
                    <a:pt x="164" y="50"/>
                  </a:lnTo>
                  <a:lnTo>
                    <a:pt x="158" y="48"/>
                  </a:lnTo>
                  <a:lnTo>
                    <a:pt x="156" y="48"/>
                  </a:lnTo>
                  <a:lnTo>
                    <a:pt x="156" y="50"/>
                  </a:lnTo>
                  <a:lnTo>
                    <a:pt x="154" y="48"/>
                  </a:lnTo>
                  <a:lnTo>
                    <a:pt x="152" y="48"/>
                  </a:lnTo>
                  <a:lnTo>
                    <a:pt x="150" y="50"/>
                  </a:lnTo>
                  <a:lnTo>
                    <a:pt x="146" y="50"/>
                  </a:lnTo>
                  <a:lnTo>
                    <a:pt x="142" y="50"/>
                  </a:lnTo>
                  <a:lnTo>
                    <a:pt x="142" y="50"/>
                  </a:lnTo>
                  <a:lnTo>
                    <a:pt x="144" y="50"/>
                  </a:lnTo>
                  <a:lnTo>
                    <a:pt x="146" y="50"/>
                  </a:lnTo>
                  <a:lnTo>
                    <a:pt x="148" y="48"/>
                  </a:lnTo>
                  <a:lnTo>
                    <a:pt x="148" y="46"/>
                  </a:lnTo>
                  <a:lnTo>
                    <a:pt x="150" y="44"/>
                  </a:lnTo>
                  <a:lnTo>
                    <a:pt x="152" y="44"/>
                  </a:lnTo>
                  <a:lnTo>
                    <a:pt x="150" y="42"/>
                  </a:lnTo>
                  <a:lnTo>
                    <a:pt x="150" y="42"/>
                  </a:lnTo>
                  <a:lnTo>
                    <a:pt x="150" y="40"/>
                  </a:lnTo>
                  <a:lnTo>
                    <a:pt x="146" y="38"/>
                  </a:lnTo>
                  <a:lnTo>
                    <a:pt x="142" y="36"/>
                  </a:lnTo>
                  <a:lnTo>
                    <a:pt x="140" y="36"/>
                  </a:lnTo>
                  <a:lnTo>
                    <a:pt x="138" y="34"/>
                  </a:lnTo>
                  <a:lnTo>
                    <a:pt x="136" y="34"/>
                  </a:lnTo>
                  <a:lnTo>
                    <a:pt x="136" y="34"/>
                  </a:lnTo>
                  <a:lnTo>
                    <a:pt x="134" y="32"/>
                  </a:lnTo>
                  <a:lnTo>
                    <a:pt x="132" y="32"/>
                  </a:lnTo>
                  <a:lnTo>
                    <a:pt x="132" y="34"/>
                  </a:lnTo>
                  <a:lnTo>
                    <a:pt x="130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6" y="26"/>
                  </a:lnTo>
                  <a:lnTo>
                    <a:pt x="128" y="26"/>
                  </a:lnTo>
                  <a:lnTo>
                    <a:pt x="134" y="26"/>
                  </a:lnTo>
                  <a:lnTo>
                    <a:pt x="136" y="26"/>
                  </a:lnTo>
                  <a:lnTo>
                    <a:pt x="138" y="24"/>
                  </a:lnTo>
                  <a:lnTo>
                    <a:pt x="138" y="22"/>
                  </a:lnTo>
                  <a:lnTo>
                    <a:pt x="136" y="24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18" y="24"/>
                  </a:lnTo>
                  <a:lnTo>
                    <a:pt x="116" y="24"/>
                  </a:lnTo>
                  <a:lnTo>
                    <a:pt x="114" y="24"/>
                  </a:lnTo>
                  <a:lnTo>
                    <a:pt x="110" y="26"/>
                  </a:lnTo>
                  <a:lnTo>
                    <a:pt x="108" y="28"/>
                  </a:lnTo>
                  <a:lnTo>
                    <a:pt x="104" y="28"/>
                  </a:lnTo>
                  <a:lnTo>
                    <a:pt x="104" y="30"/>
                  </a:lnTo>
                  <a:lnTo>
                    <a:pt x="100" y="30"/>
                  </a:lnTo>
                  <a:lnTo>
                    <a:pt x="98" y="32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88" y="24"/>
                  </a:lnTo>
                  <a:lnTo>
                    <a:pt x="82" y="26"/>
                  </a:lnTo>
                  <a:lnTo>
                    <a:pt x="72" y="26"/>
                  </a:lnTo>
                  <a:lnTo>
                    <a:pt x="66" y="26"/>
                  </a:lnTo>
                  <a:lnTo>
                    <a:pt x="64" y="26"/>
                  </a:lnTo>
                  <a:lnTo>
                    <a:pt x="62" y="24"/>
                  </a:lnTo>
                  <a:lnTo>
                    <a:pt x="62" y="22"/>
                  </a:lnTo>
                  <a:lnTo>
                    <a:pt x="64" y="22"/>
                  </a:lnTo>
                  <a:lnTo>
                    <a:pt x="64" y="20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52" y="16"/>
                  </a:lnTo>
                  <a:lnTo>
                    <a:pt x="50" y="14"/>
                  </a:lnTo>
                  <a:lnTo>
                    <a:pt x="48" y="14"/>
                  </a:lnTo>
                  <a:lnTo>
                    <a:pt x="46" y="14"/>
                  </a:lnTo>
                  <a:lnTo>
                    <a:pt x="44" y="12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38" y="6"/>
                  </a:lnTo>
                  <a:lnTo>
                    <a:pt x="36" y="10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4" y="14"/>
                  </a:lnTo>
                  <a:lnTo>
                    <a:pt x="44" y="16"/>
                  </a:lnTo>
                  <a:lnTo>
                    <a:pt x="42" y="16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24" y="20"/>
                  </a:lnTo>
                  <a:lnTo>
                    <a:pt x="22" y="22"/>
                  </a:lnTo>
                  <a:lnTo>
                    <a:pt x="22" y="24"/>
                  </a:lnTo>
                  <a:lnTo>
                    <a:pt x="24" y="28"/>
                  </a:lnTo>
                  <a:lnTo>
                    <a:pt x="24" y="32"/>
                  </a:lnTo>
                  <a:lnTo>
                    <a:pt x="24" y="36"/>
                  </a:lnTo>
                  <a:lnTo>
                    <a:pt x="24" y="38"/>
                  </a:lnTo>
                  <a:lnTo>
                    <a:pt x="24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0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20" y="28"/>
                  </a:lnTo>
                  <a:lnTo>
                    <a:pt x="20" y="24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16" y="14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4" y="12"/>
                  </a:lnTo>
                  <a:lnTo>
                    <a:pt x="26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18" y="12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0" y="20"/>
                  </a:lnTo>
                  <a:lnTo>
                    <a:pt x="8" y="22"/>
                  </a:lnTo>
                  <a:lnTo>
                    <a:pt x="6" y="24"/>
                  </a:lnTo>
                  <a:lnTo>
                    <a:pt x="2" y="28"/>
                  </a:lnTo>
                  <a:lnTo>
                    <a:pt x="2" y="32"/>
                  </a:lnTo>
                  <a:lnTo>
                    <a:pt x="2" y="34"/>
                  </a:lnTo>
                  <a:lnTo>
                    <a:pt x="2" y="38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64"/>
                  </a:lnTo>
                  <a:lnTo>
                    <a:pt x="12" y="68"/>
                  </a:lnTo>
                  <a:lnTo>
                    <a:pt x="16" y="68"/>
                  </a:lnTo>
                  <a:lnTo>
                    <a:pt x="18" y="68"/>
                  </a:lnTo>
                  <a:lnTo>
                    <a:pt x="20" y="70"/>
                  </a:lnTo>
                  <a:lnTo>
                    <a:pt x="22" y="68"/>
                  </a:lnTo>
                  <a:lnTo>
                    <a:pt x="26" y="68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4" y="68"/>
                  </a:lnTo>
                  <a:lnTo>
                    <a:pt x="38" y="70"/>
                  </a:lnTo>
                  <a:lnTo>
                    <a:pt x="40" y="70"/>
                  </a:lnTo>
                  <a:lnTo>
                    <a:pt x="48" y="80"/>
                  </a:lnTo>
                  <a:lnTo>
                    <a:pt x="52" y="78"/>
                  </a:lnTo>
                  <a:lnTo>
                    <a:pt x="52" y="80"/>
                  </a:lnTo>
                  <a:lnTo>
                    <a:pt x="54" y="80"/>
                  </a:lnTo>
                  <a:lnTo>
                    <a:pt x="56" y="80"/>
                  </a:lnTo>
                  <a:lnTo>
                    <a:pt x="58" y="82"/>
                  </a:lnTo>
                  <a:lnTo>
                    <a:pt x="60" y="80"/>
                  </a:lnTo>
                  <a:lnTo>
                    <a:pt x="62" y="80"/>
                  </a:lnTo>
                  <a:lnTo>
                    <a:pt x="66" y="80"/>
                  </a:lnTo>
                  <a:lnTo>
                    <a:pt x="66" y="80"/>
                  </a:lnTo>
                  <a:lnTo>
                    <a:pt x="68" y="80"/>
                  </a:lnTo>
                  <a:lnTo>
                    <a:pt x="72" y="80"/>
                  </a:lnTo>
                  <a:lnTo>
                    <a:pt x="72" y="84"/>
                  </a:lnTo>
                  <a:lnTo>
                    <a:pt x="70" y="86"/>
                  </a:lnTo>
                  <a:lnTo>
                    <a:pt x="70" y="90"/>
                  </a:lnTo>
                  <a:lnTo>
                    <a:pt x="70" y="90"/>
                  </a:lnTo>
                  <a:lnTo>
                    <a:pt x="66" y="92"/>
                  </a:lnTo>
                  <a:lnTo>
                    <a:pt x="66" y="94"/>
                  </a:lnTo>
                  <a:lnTo>
                    <a:pt x="66" y="98"/>
                  </a:lnTo>
                  <a:lnTo>
                    <a:pt x="66" y="100"/>
                  </a:lnTo>
                  <a:lnTo>
                    <a:pt x="66" y="102"/>
                  </a:lnTo>
                  <a:lnTo>
                    <a:pt x="66" y="106"/>
                  </a:lnTo>
                  <a:lnTo>
                    <a:pt x="66" y="108"/>
                  </a:lnTo>
                  <a:lnTo>
                    <a:pt x="66" y="110"/>
                  </a:lnTo>
                  <a:lnTo>
                    <a:pt x="70" y="116"/>
                  </a:lnTo>
                  <a:lnTo>
                    <a:pt x="66" y="124"/>
                  </a:lnTo>
                  <a:lnTo>
                    <a:pt x="66" y="124"/>
                  </a:lnTo>
                  <a:lnTo>
                    <a:pt x="68" y="126"/>
                  </a:lnTo>
                  <a:lnTo>
                    <a:pt x="68" y="124"/>
                  </a:lnTo>
                  <a:lnTo>
                    <a:pt x="70" y="124"/>
                  </a:lnTo>
                  <a:lnTo>
                    <a:pt x="70" y="128"/>
                  </a:lnTo>
                  <a:lnTo>
                    <a:pt x="72" y="128"/>
                  </a:lnTo>
                  <a:lnTo>
                    <a:pt x="72" y="130"/>
                  </a:lnTo>
                  <a:lnTo>
                    <a:pt x="72" y="132"/>
                  </a:lnTo>
                  <a:lnTo>
                    <a:pt x="74" y="134"/>
                  </a:lnTo>
                  <a:lnTo>
                    <a:pt x="76" y="140"/>
                  </a:lnTo>
                  <a:lnTo>
                    <a:pt x="76" y="144"/>
                  </a:lnTo>
                  <a:lnTo>
                    <a:pt x="76" y="144"/>
                  </a:lnTo>
                  <a:close/>
                  <a:moveTo>
                    <a:pt x="60" y="4"/>
                  </a:moveTo>
                  <a:lnTo>
                    <a:pt x="62" y="2"/>
                  </a:lnTo>
                  <a:lnTo>
                    <a:pt x="64" y="6"/>
                  </a:lnTo>
                  <a:lnTo>
                    <a:pt x="64" y="8"/>
                  </a:lnTo>
                  <a:lnTo>
                    <a:pt x="62" y="6"/>
                  </a:lnTo>
                  <a:lnTo>
                    <a:pt x="60" y="6"/>
                  </a:lnTo>
                  <a:lnTo>
                    <a:pt x="60" y="4"/>
                  </a:lnTo>
                  <a:close/>
                  <a:moveTo>
                    <a:pt x="52" y="2"/>
                  </a:moveTo>
                  <a:lnTo>
                    <a:pt x="54" y="4"/>
                  </a:lnTo>
                  <a:lnTo>
                    <a:pt x="56" y="6"/>
                  </a:lnTo>
                  <a:lnTo>
                    <a:pt x="54" y="6"/>
                  </a:lnTo>
                  <a:lnTo>
                    <a:pt x="52" y="6"/>
                  </a:lnTo>
                  <a:lnTo>
                    <a:pt x="50" y="4"/>
                  </a:lnTo>
                  <a:lnTo>
                    <a:pt x="52" y="2"/>
                  </a:lnTo>
                  <a:close/>
                  <a:moveTo>
                    <a:pt x="40" y="0"/>
                  </a:moveTo>
                  <a:lnTo>
                    <a:pt x="40" y="2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40" y="0"/>
                  </a:lnTo>
                  <a:close/>
                  <a:moveTo>
                    <a:pt x="108" y="20"/>
                  </a:moveTo>
                  <a:lnTo>
                    <a:pt x="112" y="18"/>
                  </a:lnTo>
                  <a:lnTo>
                    <a:pt x="112" y="20"/>
                  </a:lnTo>
                  <a:lnTo>
                    <a:pt x="116" y="18"/>
                  </a:lnTo>
                  <a:lnTo>
                    <a:pt x="116" y="20"/>
                  </a:lnTo>
                  <a:lnTo>
                    <a:pt x="114" y="22"/>
                  </a:lnTo>
                  <a:lnTo>
                    <a:pt x="112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8" y="20"/>
                  </a:lnTo>
                  <a:lnTo>
                    <a:pt x="108" y="2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4" name="Uruguay">
              <a:extLst>
                <a:ext uri="{FF2B5EF4-FFF2-40B4-BE49-F238E27FC236}">
                  <a16:creationId xmlns:a16="http://schemas.microsoft.com/office/drawing/2014/main" id="{3A356C36-D858-4D44-94F9-AA5F11FA6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9361" y="5167870"/>
              <a:ext cx="122487" cy="137798"/>
            </a:xfrm>
            <a:custGeom>
              <a:avLst/>
              <a:gdLst>
                <a:gd name="T0" fmla="*/ 10 w 64"/>
                <a:gd name="T1" fmla="*/ 2 h 72"/>
                <a:gd name="T2" fmla="*/ 18 w 64"/>
                <a:gd name="T3" fmla="*/ 0 h 72"/>
                <a:gd name="T4" fmla="*/ 22 w 64"/>
                <a:gd name="T5" fmla="*/ 6 h 72"/>
                <a:gd name="T6" fmla="*/ 26 w 64"/>
                <a:gd name="T7" fmla="*/ 10 h 72"/>
                <a:gd name="T8" fmla="*/ 30 w 64"/>
                <a:gd name="T9" fmla="*/ 16 h 72"/>
                <a:gd name="T10" fmla="*/ 34 w 64"/>
                <a:gd name="T11" fmla="*/ 12 h 72"/>
                <a:gd name="T12" fmla="*/ 40 w 64"/>
                <a:gd name="T13" fmla="*/ 18 h 72"/>
                <a:gd name="T14" fmla="*/ 46 w 64"/>
                <a:gd name="T15" fmla="*/ 22 h 72"/>
                <a:gd name="T16" fmla="*/ 48 w 64"/>
                <a:gd name="T17" fmla="*/ 26 h 72"/>
                <a:gd name="T18" fmla="*/ 56 w 64"/>
                <a:gd name="T19" fmla="*/ 30 h 72"/>
                <a:gd name="T20" fmla="*/ 62 w 64"/>
                <a:gd name="T21" fmla="*/ 38 h 72"/>
                <a:gd name="T22" fmla="*/ 58 w 64"/>
                <a:gd name="T23" fmla="*/ 44 h 72"/>
                <a:gd name="T24" fmla="*/ 60 w 64"/>
                <a:gd name="T25" fmla="*/ 48 h 72"/>
                <a:gd name="T26" fmla="*/ 62 w 64"/>
                <a:gd name="T27" fmla="*/ 50 h 72"/>
                <a:gd name="T28" fmla="*/ 62 w 64"/>
                <a:gd name="T29" fmla="*/ 52 h 72"/>
                <a:gd name="T30" fmla="*/ 60 w 64"/>
                <a:gd name="T31" fmla="*/ 58 h 72"/>
                <a:gd name="T32" fmla="*/ 56 w 64"/>
                <a:gd name="T33" fmla="*/ 62 h 72"/>
                <a:gd name="T34" fmla="*/ 56 w 64"/>
                <a:gd name="T35" fmla="*/ 64 h 72"/>
                <a:gd name="T36" fmla="*/ 48 w 64"/>
                <a:gd name="T37" fmla="*/ 70 h 72"/>
                <a:gd name="T38" fmla="*/ 48 w 64"/>
                <a:gd name="T39" fmla="*/ 68 h 72"/>
                <a:gd name="T40" fmla="*/ 46 w 64"/>
                <a:gd name="T41" fmla="*/ 72 h 72"/>
                <a:gd name="T42" fmla="*/ 42 w 64"/>
                <a:gd name="T43" fmla="*/ 70 h 72"/>
                <a:gd name="T44" fmla="*/ 40 w 64"/>
                <a:gd name="T45" fmla="*/ 70 h 72"/>
                <a:gd name="T46" fmla="*/ 34 w 64"/>
                <a:gd name="T47" fmla="*/ 70 h 72"/>
                <a:gd name="T48" fmla="*/ 28 w 64"/>
                <a:gd name="T49" fmla="*/ 72 h 72"/>
                <a:gd name="T50" fmla="*/ 28 w 64"/>
                <a:gd name="T51" fmla="*/ 68 h 72"/>
                <a:gd name="T52" fmla="*/ 26 w 64"/>
                <a:gd name="T53" fmla="*/ 68 h 72"/>
                <a:gd name="T54" fmla="*/ 22 w 64"/>
                <a:gd name="T55" fmla="*/ 66 h 72"/>
                <a:gd name="T56" fmla="*/ 12 w 64"/>
                <a:gd name="T57" fmla="*/ 66 h 72"/>
                <a:gd name="T58" fmla="*/ 8 w 64"/>
                <a:gd name="T59" fmla="*/ 62 h 72"/>
                <a:gd name="T60" fmla="*/ 2 w 64"/>
                <a:gd name="T61" fmla="*/ 58 h 72"/>
                <a:gd name="T62" fmla="*/ 0 w 64"/>
                <a:gd name="T63" fmla="*/ 46 h 72"/>
                <a:gd name="T64" fmla="*/ 2 w 64"/>
                <a:gd name="T65" fmla="*/ 46 h 72"/>
                <a:gd name="T66" fmla="*/ 4 w 64"/>
                <a:gd name="T67" fmla="*/ 42 h 72"/>
                <a:gd name="T68" fmla="*/ 2 w 64"/>
                <a:gd name="T69" fmla="*/ 32 h 72"/>
                <a:gd name="T70" fmla="*/ 2 w 64"/>
                <a:gd name="T71" fmla="*/ 28 h 72"/>
                <a:gd name="T72" fmla="*/ 4 w 64"/>
                <a:gd name="T73" fmla="*/ 22 h 72"/>
                <a:gd name="T74" fmla="*/ 4 w 64"/>
                <a:gd name="T75" fmla="*/ 16 h 72"/>
                <a:gd name="T76" fmla="*/ 4 w 64"/>
                <a:gd name="T77" fmla="*/ 12 h 72"/>
                <a:gd name="T78" fmla="*/ 6 w 64"/>
                <a:gd name="T79" fmla="*/ 4 h 72"/>
                <a:gd name="T80" fmla="*/ 8 w 64"/>
                <a:gd name="T81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" h="72">
                  <a:moveTo>
                    <a:pt x="8" y="2"/>
                  </a:move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2" y="6"/>
                  </a:lnTo>
                  <a:lnTo>
                    <a:pt x="24" y="8"/>
                  </a:lnTo>
                  <a:lnTo>
                    <a:pt x="26" y="10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2" y="12"/>
                  </a:lnTo>
                  <a:lnTo>
                    <a:pt x="34" y="12"/>
                  </a:lnTo>
                  <a:lnTo>
                    <a:pt x="38" y="18"/>
                  </a:lnTo>
                  <a:lnTo>
                    <a:pt x="40" y="18"/>
                  </a:lnTo>
                  <a:lnTo>
                    <a:pt x="44" y="20"/>
                  </a:lnTo>
                  <a:lnTo>
                    <a:pt x="46" y="22"/>
                  </a:lnTo>
                  <a:lnTo>
                    <a:pt x="46" y="26"/>
                  </a:lnTo>
                  <a:lnTo>
                    <a:pt x="48" y="26"/>
                  </a:lnTo>
                  <a:lnTo>
                    <a:pt x="54" y="28"/>
                  </a:lnTo>
                  <a:lnTo>
                    <a:pt x="56" y="30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2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64" y="52"/>
                  </a:lnTo>
                  <a:lnTo>
                    <a:pt x="62" y="52"/>
                  </a:lnTo>
                  <a:lnTo>
                    <a:pt x="60" y="54"/>
                  </a:lnTo>
                  <a:lnTo>
                    <a:pt x="60" y="58"/>
                  </a:lnTo>
                  <a:lnTo>
                    <a:pt x="58" y="60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56" y="64"/>
                  </a:lnTo>
                  <a:lnTo>
                    <a:pt x="54" y="68"/>
                  </a:lnTo>
                  <a:lnTo>
                    <a:pt x="48" y="70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4" y="72"/>
                  </a:lnTo>
                  <a:lnTo>
                    <a:pt x="42" y="70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36" y="68"/>
                  </a:lnTo>
                  <a:lnTo>
                    <a:pt x="34" y="70"/>
                  </a:lnTo>
                  <a:lnTo>
                    <a:pt x="30" y="72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4" y="68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2" y="66"/>
                  </a:lnTo>
                  <a:lnTo>
                    <a:pt x="10" y="66"/>
                  </a:lnTo>
                  <a:lnTo>
                    <a:pt x="8" y="62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0" y="5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46"/>
                  </a:lnTo>
                  <a:lnTo>
                    <a:pt x="4" y="44"/>
                  </a:lnTo>
                  <a:lnTo>
                    <a:pt x="4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2" y="28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8"/>
                  </a:lnTo>
                  <a:lnTo>
                    <a:pt x="6" y="4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5" name="Suriname">
              <a:extLst>
                <a:ext uri="{FF2B5EF4-FFF2-40B4-BE49-F238E27FC236}">
                  <a16:creationId xmlns:a16="http://schemas.microsoft.com/office/drawing/2014/main" id="{7C18F0F4-A200-48FD-A6FE-0A75B1A40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567" y="4279839"/>
              <a:ext cx="95693" cy="103348"/>
            </a:xfrm>
            <a:custGeom>
              <a:avLst/>
              <a:gdLst>
                <a:gd name="T0" fmla="*/ 20 w 50"/>
                <a:gd name="T1" fmla="*/ 52 h 54"/>
                <a:gd name="T2" fmla="*/ 22 w 50"/>
                <a:gd name="T3" fmla="*/ 52 h 54"/>
                <a:gd name="T4" fmla="*/ 26 w 50"/>
                <a:gd name="T5" fmla="*/ 54 h 54"/>
                <a:gd name="T6" fmla="*/ 26 w 50"/>
                <a:gd name="T7" fmla="*/ 50 h 54"/>
                <a:gd name="T8" fmla="*/ 22 w 50"/>
                <a:gd name="T9" fmla="*/ 46 h 54"/>
                <a:gd name="T10" fmla="*/ 26 w 50"/>
                <a:gd name="T11" fmla="*/ 42 h 54"/>
                <a:gd name="T12" fmla="*/ 34 w 50"/>
                <a:gd name="T13" fmla="*/ 42 h 54"/>
                <a:gd name="T14" fmla="*/ 38 w 50"/>
                <a:gd name="T15" fmla="*/ 42 h 54"/>
                <a:gd name="T16" fmla="*/ 44 w 50"/>
                <a:gd name="T17" fmla="*/ 44 h 54"/>
                <a:gd name="T18" fmla="*/ 48 w 50"/>
                <a:gd name="T19" fmla="*/ 40 h 54"/>
                <a:gd name="T20" fmla="*/ 46 w 50"/>
                <a:gd name="T21" fmla="*/ 36 h 54"/>
                <a:gd name="T22" fmla="*/ 50 w 50"/>
                <a:gd name="T23" fmla="*/ 32 h 54"/>
                <a:gd name="T24" fmla="*/ 48 w 50"/>
                <a:gd name="T25" fmla="*/ 28 h 54"/>
                <a:gd name="T26" fmla="*/ 46 w 50"/>
                <a:gd name="T27" fmla="*/ 24 h 54"/>
                <a:gd name="T28" fmla="*/ 44 w 50"/>
                <a:gd name="T29" fmla="*/ 20 h 54"/>
                <a:gd name="T30" fmla="*/ 42 w 50"/>
                <a:gd name="T31" fmla="*/ 14 h 54"/>
                <a:gd name="T32" fmla="*/ 44 w 50"/>
                <a:gd name="T33" fmla="*/ 8 h 54"/>
                <a:gd name="T34" fmla="*/ 46 w 50"/>
                <a:gd name="T35" fmla="*/ 8 h 54"/>
                <a:gd name="T36" fmla="*/ 48 w 50"/>
                <a:gd name="T37" fmla="*/ 4 h 54"/>
                <a:gd name="T38" fmla="*/ 40 w 50"/>
                <a:gd name="T39" fmla="*/ 2 h 54"/>
                <a:gd name="T40" fmla="*/ 34 w 50"/>
                <a:gd name="T41" fmla="*/ 0 h 54"/>
                <a:gd name="T42" fmla="*/ 28 w 50"/>
                <a:gd name="T43" fmla="*/ 0 h 54"/>
                <a:gd name="T44" fmla="*/ 20 w 50"/>
                <a:gd name="T45" fmla="*/ 0 h 54"/>
                <a:gd name="T46" fmla="*/ 12 w 50"/>
                <a:gd name="T47" fmla="*/ 2 h 54"/>
                <a:gd name="T48" fmla="*/ 10 w 50"/>
                <a:gd name="T49" fmla="*/ 4 h 54"/>
                <a:gd name="T50" fmla="*/ 10 w 50"/>
                <a:gd name="T51" fmla="*/ 8 h 54"/>
                <a:gd name="T52" fmla="*/ 6 w 50"/>
                <a:gd name="T53" fmla="*/ 12 h 54"/>
                <a:gd name="T54" fmla="*/ 2 w 50"/>
                <a:gd name="T55" fmla="*/ 14 h 54"/>
                <a:gd name="T56" fmla="*/ 0 w 50"/>
                <a:gd name="T57" fmla="*/ 22 h 54"/>
                <a:gd name="T58" fmla="*/ 2 w 50"/>
                <a:gd name="T59" fmla="*/ 26 h 54"/>
                <a:gd name="T60" fmla="*/ 4 w 50"/>
                <a:gd name="T61" fmla="*/ 28 h 54"/>
                <a:gd name="T62" fmla="*/ 6 w 50"/>
                <a:gd name="T63" fmla="*/ 32 h 54"/>
                <a:gd name="T64" fmla="*/ 8 w 50"/>
                <a:gd name="T65" fmla="*/ 34 h 54"/>
                <a:gd name="T66" fmla="*/ 10 w 50"/>
                <a:gd name="T67" fmla="*/ 36 h 54"/>
                <a:gd name="T68" fmla="*/ 10 w 50"/>
                <a:gd name="T69" fmla="*/ 42 h 54"/>
                <a:gd name="T70" fmla="*/ 14 w 50"/>
                <a:gd name="T71" fmla="*/ 46 h 54"/>
                <a:gd name="T72" fmla="*/ 16 w 50"/>
                <a:gd name="T73" fmla="*/ 48 h 54"/>
                <a:gd name="T74" fmla="*/ 18 w 50"/>
                <a:gd name="T75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" h="54">
                  <a:moveTo>
                    <a:pt x="18" y="52"/>
                  </a:moveTo>
                  <a:lnTo>
                    <a:pt x="20" y="52"/>
                  </a:lnTo>
                  <a:lnTo>
                    <a:pt x="20" y="52"/>
                  </a:lnTo>
                  <a:lnTo>
                    <a:pt x="22" y="52"/>
                  </a:lnTo>
                  <a:lnTo>
                    <a:pt x="24" y="54"/>
                  </a:lnTo>
                  <a:lnTo>
                    <a:pt x="26" y="54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28" y="44"/>
                  </a:lnTo>
                  <a:lnTo>
                    <a:pt x="34" y="42"/>
                  </a:lnTo>
                  <a:lnTo>
                    <a:pt x="36" y="42"/>
                  </a:lnTo>
                  <a:lnTo>
                    <a:pt x="38" y="42"/>
                  </a:lnTo>
                  <a:lnTo>
                    <a:pt x="42" y="44"/>
                  </a:lnTo>
                  <a:lnTo>
                    <a:pt x="44" y="44"/>
                  </a:lnTo>
                  <a:lnTo>
                    <a:pt x="46" y="42"/>
                  </a:lnTo>
                  <a:lnTo>
                    <a:pt x="48" y="40"/>
                  </a:lnTo>
                  <a:lnTo>
                    <a:pt x="46" y="38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8" y="28"/>
                  </a:lnTo>
                  <a:lnTo>
                    <a:pt x="46" y="26"/>
                  </a:lnTo>
                  <a:lnTo>
                    <a:pt x="46" y="24"/>
                  </a:lnTo>
                  <a:lnTo>
                    <a:pt x="44" y="22"/>
                  </a:lnTo>
                  <a:lnTo>
                    <a:pt x="44" y="20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42" y="12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8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0" y="2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0" y="36"/>
                  </a:lnTo>
                  <a:lnTo>
                    <a:pt x="10" y="40"/>
                  </a:lnTo>
                  <a:lnTo>
                    <a:pt x="10" y="42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8" y="50"/>
                  </a:lnTo>
                  <a:lnTo>
                    <a:pt x="18" y="5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6" name="Peru">
              <a:extLst>
                <a:ext uri="{FF2B5EF4-FFF2-40B4-BE49-F238E27FC236}">
                  <a16:creationId xmlns:a16="http://schemas.microsoft.com/office/drawing/2014/main" id="{ACBBB25C-80B9-4343-A4E9-5580721C1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7547" y="4429120"/>
              <a:ext cx="306218" cy="447843"/>
            </a:xfrm>
            <a:custGeom>
              <a:avLst/>
              <a:gdLst>
                <a:gd name="T0" fmla="*/ 146 w 160"/>
                <a:gd name="T1" fmla="*/ 138 h 234"/>
                <a:gd name="T2" fmla="*/ 136 w 160"/>
                <a:gd name="T3" fmla="*/ 138 h 234"/>
                <a:gd name="T4" fmla="*/ 136 w 160"/>
                <a:gd name="T5" fmla="*/ 122 h 234"/>
                <a:gd name="T6" fmla="*/ 126 w 160"/>
                <a:gd name="T7" fmla="*/ 124 h 234"/>
                <a:gd name="T8" fmla="*/ 112 w 160"/>
                <a:gd name="T9" fmla="*/ 116 h 234"/>
                <a:gd name="T10" fmla="*/ 98 w 160"/>
                <a:gd name="T11" fmla="*/ 102 h 234"/>
                <a:gd name="T12" fmla="*/ 94 w 160"/>
                <a:gd name="T13" fmla="*/ 94 h 234"/>
                <a:gd name="T14" fmla="*/ 96 w 160"/>
                <a:gd name="T15" fmla="*/ 86 h 234"/>
                <a:gd name="T16" fmla="*/ 102 w 160"/>
                <a:gd name="T17" fmla="*/ 80 h 234"/>
                <a:gd name="T18" fmla="*/ 104 w 160"/>
                <a:gd name="T19" fmla="*/ 68 h 234"/>
                <a:gd name="T20" fmla="*/ 112 w 160"/>
                <a:gd name="T21" fmla="*/ 60 h 234"/>
                <a:gd name="T22" fmla="*/ 130 w 160"/>
                <a:gd name="T23" fmla="*/ 54 h 234"/>
                <a:gd name="T24" fmla="*/ 134 w 160"/>
                <a:gd name="T25" fmla="*/ 52 h 234"/>
                <a:gd name="T26" fmla="*/ 140 w 160"/>
                <a:gd name="T27" fmla="*/ 54 h 234"/>
                <a:gd name="T28" fmla="*/ 132 w 160"/>
                <a:gd name="T29" fmla="*/ 48 h 234"/>
                <a:gd name="T30" fmla="*/ 138 w 160"/>
                <a:gd name="T31" fmla="*/ 32 h 234"/>
                <a:gd name="T32" fmla="*/ 132 w 160"/>
                <a:gd name="T33" fmla="*/ 28 h 234"/>
                <a:gd name="T34" fmla="*/ 118 w 160"/>
                <a:gd name="T35" fmla="*/ 26 h 234"/>
                <a:gd name="T36" fmla="*/ 108 w 160"/>
                <a:gd name="T37" fmla="*/ 30 h 234"/>
                <a:gd name="T38" fmla="*/ 104 w 160"/>
                <a:gd name="T39" fmla="*/ 26 h 234"/>
                <a:gd name="T40" fmla="*/ 98 w 160"/>
                <a:gd name="T41" fmla="*/ 20 h 234"/>
                <a:gd name="T42" fmla="*/ 88 w 160"/>
                <a:gd name="T43" fmla="*/ 10 h 234"/>
                <a:gd name="T44" fmla="*/ 80 w 160"/>
                <a:gd name="T45" fmla="*/ 2 h 234"/>
                <a:gd name="T46" fmla="*/ 74 w 160"/>
                <a:gd name="T47" fmla="*/ 2 h 234"/>
                <a:gd name="T48" fmla="*/ 76 w 160"/>
                <a:gd name="T49" fmla="*/ 12 h 234"/>
                <a:gd name="T50" fmla="*/ 62 w 160"/>
                <a:gd name="T51" fmla="*/ 30 h 234"/>
                <a:gd name="T52" fmla="*/ 32 w 160"/>
                <a:gd name="T53" fmla="*/ 60 h 234"/>
                <a:gd name="T54" fmla="*/ 22 w 160"/>
                <a:gd name="T55" fmla="*/ 56 h 234"/>
                <a:gd name="T56" fmla="*/ 12 w 160"/>
                <a:gd name="T57" fmla="*/ 54 h 234"/>
                <a:gd name="T58" fmla="*/ 16 w 160"/>
                <a:gd name="T59" fmla="*/ 44 h 234"/>
                <a:gd name="T60" fmla="*/ 6 w 160"/>
                <a:gd name="T61" fmla="*/ 48 h 234"/>
                <a:gd name="T62" fmla="*/ 0 w 160"/>
                <a:gd name="T63" fmla="*/ 60 h 234"/>
                <a:gd name="T64" fmla="*/ 2 w 160"/>
                <a:gd name="T65" fmla="*/ 66 h 234"/>
                <a:gd name="T66" fmla="*/ 4 w 160"/>
                <a:gd name="T67" fmla="*/ 74 h 234"/>
                <a:gd name="T68" fmla="*/ 6 w 160"/>
                <a:gd name="T69" fmla="*/ 80 h 234"/>
                <a:gd name="T70" fmla="*/ 20 w 160"/>
                <a:gd name="T71" fmla="*/ 86 h 234"/>
                <a:gd name="T72" fmla="*/ 26 w 160"/>
                <a:gd name="T73" fmla="*/ 98 h 234"/>
                <a:gd name="T74" fmla="*/ 34 w 160"/>
                <a:gd name="T75" fmla="*/ 110 h 234"/>
                <a:gd name="T76" fmla="*/ 40 w 160"/>
                <a:gd name="T77" fmla="*/ 122 h 234"/>
                <a:gd name="T78" fmla="*/ 46 w 160"/>
                <a:gd name="T79" fmla="*/ 136 h 234"/>
                <a:gd name="T80" fmla="*/ 50 w 160"/>
                <a:gd name="T81" fmla="*/ 142 h 234"/>
                <a:gd name="T82" fmla="*/ 56 w 160"/>
                <a:gd name="T83" fmla="*/ 152 h 234"/>
                <a:gd name="T84" fmla="*/ 64 w 160"/>
                <a:gd name="T85" fmla="*/ 166 h 234"/>
                <a:gd name="T86" fmla="*/ 66 w 160"/>
                <a:gd name="T87" fmla="*/ 174 h 234"/>
                <a:gd name="T88" fmla="*/ 68 w 160"/>
                <a:gd name="T89" fmla="*/ 178 h 234"/>
                <a:gd name="T90" fmla="*/ 74 w 160"/>
                <a:gd name="T91" fmla="*/ 186 h 234"/>
                <a:gd name="T92" fmla="*/ 82 w 160"/>
                <a:gd name="T93" fmla="*/ 192 h 234"/>
                <a:gd name="T94" fmla="*/ 88 w 160"/>
                <a:gd name="T95" fmla="*/ 196 h 234"/>
                <a:gd name="T96" fmla="*/ 96 w 160"/>
                <a:gd name="T97" fmla="*/ 200 h 234"/>
                <a:gd name="T98" fmla="*/ 102 w 160"/>
                <a:gd name="T99" fmla="*/ 206 h 234"/>
                <a:gd name="T100" fmla="*/ 114 w 160"/>
                <a:gd name="T101" fmla="*/ 210 h 234"/>
                <a:gd name="T102" fmla="*/ 120 w 160"/>
                <a:gd name="T103" fmla="*/ 216 h 234"/>
                <a:gd name="T104" fmla="*/ 128 w 160"/>
                <a:gd name="T105" fmla="*/ 222 h 234"/>
                <a:gd name="T106" fmla="*/ 134 w 160"/>
                <a:gd name="T107" fmla="*/ 226 h 234"/>
                <a:gd name="T108" fmla="*/ 142 w 160"/>
                <a:gd name="T109" fmla="*/ 234 h 234"/>
                <a:gd name="T110" fmla="*/ 152 w 160"/>
                <a:gd name="T111" fmla="*/ 228 h 234"/>
                <a:gd name="T112" fmla="*/ 152 w 160"/>
                <a:gd name="T113" fmla="*/ 222 h 234"/>
                <a:gd name="T114" fmla="*/ 152 w 160"/>
                <a:gd name="T115" fmla="*/ 218 h 234"/>
                <a:gd name="T116" fmla="*/ 160 w 160"/>
                <a:gd name="T117" fmla="*/ 206 h 234"/>
                <a:gd name="T118" fmla="*/ 156 w 160"/>
                <a:gd name="T119" fmla="*/ 192 h 234"/>
                <a:gd name="T120" fmla="*/ 158 w 160"/>
                <a:gd name="T121" fmla="*/ 174 h 234"/>
                <a:gd name="T122" fmla="*/ 160 w 160"/>
                <a:gd name="T123" fmla="*/ 15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" h="234">
                  <a:moveTo>
                    <a:pt x="148" y="138"/>
                  </a:moveTo>
                  <a:lnTo>
                    <a:pt x="148" y="138"/>
                  </a:lnTo>
                  <a:lnTo>
                    <a:pt x="146" y="138"/>
                  </a:lnTo>
                  <a:lnTo>
                    <a:pt x="146" y="138"/>
                  </a:lnTo>
                  <a:lnTo>
                    <a:pt x="142" y="138"/>
                  </a:lnTo>
                  <a:lnTo>
                    <a:pt x="140" y="138"/>
                  </a:lnTo>
                  <a:lnTo>
                    <a:pt x="138" y="138"/>
                  </a:lnTo>
                  <a:lnTo>
                    <a:pt x="136" y="138"/>
                  </a:lnTo>
                  <a:lnTo>
                    <a:pt x="136" y="134"/>
                  </a:lnTo>
                  <a:lnTo>
                    <a:pt x="136" y="126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6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26" y="124"/>
                  </a:lnTo>
                  <a:lnTo>
                    <a:pt x="120" y="124"/>
                  </a:lnTo>
                  <a:lnTo>
                    <a:pt x="114" y="124"/>
                  </a:lnTo>
                  <a:lnTo>
                    <a:pt x="114" y="120"/>
                  </a:lnTo>
                  <a:lnTo>
                    <a:pt x="112" y="116"/>
                  </a:lnTo>
                  <a:lnTo>
                    <a:pt x="108" y="116"/>
                  </a:lnTo>
                  <a:lnTo>
                    <a:pt x="100" y="116"/>
                  </a:lnTo>
                  <a:lnTo>
                    <a:pt x="102" y="112"/>
                  </a:lnTo>
                  <a:lnTo>
                    <a:pt x="98" y="102"/>
                  </a:lnTo>
                  <a:lnTo>
                    <a:pt x="94" y="100"/>
                  </a:lnTo>
                  <a:lnTo>
                    <a:pt x="94" y="98"/>
                  </a:lnTo>
                  <a:lnTo>
                    <a:pt x="94" y="96"/>
                  </a:lnTo>
                  <a:lnTo>
                    <a:pt x="94" y="94"/>
                  </a:lnTo>
                  <a:lnTo>
                    <a:pt x="94" y="90"/>
                  </a:lnTo>
                  <a:lnTo>
                    <a:pt x="94" y="90"/>
                  </a:lnTo>
                  <a:lnTo>
                    <a:pt x="96" y="88"/>
                  </a:lnTo>
                  <a:lnTo>
                    <a:pt x="96" y="86"/>
                  </a:lnTo>
                  <a:lnTo>
                    <a:pt x="98" y="82"/>
                  </a:lnTo>
                  <a:lnTo>
                    <a:pt x="100" y="84"/>
                  </a:lnTo>
                  <a:lnTo>
                    <a:pt x="102" y="82"/>
                  </a:lnTo>
                  <a:lnTo>
                    <a:pt x="102" y="80"/>
                  </a:lnTo>
                  <a:lnTo>
                    <a:pt x="100" y="76"/>
                  </a:lnTo>
                  <a:lnTo>
                    <a:pt x="104" y="72"/>
                  </a:lnTo>
                  <a:lnTo>
                    <a:pt x="104" y="70"/>
                  </a:lnTo>
                  <a:lnTo>
                    <a:pt x="104" y="68"/>
                  </a:lnTo>
                  <a:lnTo>
                    <a:pt x="104" y="64"/>
                  </a:lnTo>
                  <a:lnTo>
                    <a:pt x="106" y="64"/>
                  </a:lnTo>
                  <a:lnTo>
                    <a:pt x="110" y="62"/>
                  </a:lnTo>
                  <a:lnTo>
                    <a:pt x="112" y="60"/>
                  </a:lnTo>
                  <a:lnTo>
                    <a:pt x="112" y="60"/>
                  </a:lnTo>
                  <a:lnTo>
                    <a:pt x="114" y="58"/>
                  </a:lnTo>
                  <a:lnTo>
                    <a:pt x="120" y="56"/>
                  </a:lnTo>
                  <a:lnTo>
                    <a:pt x="130" y="54"/>
                  </a:lnTo>
                  <a:lnTo>
                    <a:pt x="130" y="52"/>
                  </a:lnTo>
                  <a:lnTo>
                    <a:pt x="132" y="52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8" y="54"/>
                  </a:lnTo>
                  <a:lnTo>
                    <a:pt x="138" y="54"/>
                  </a:lnTo>
                  <a:lnTo>
                    <a:pt x="140" y="54"/>
                  </a:lnTo>
                  <a:lnTo>
                    <a:pt x="140" y="54"/>
                  </a:lnTo>
                  <a:lnTo>
                    <a:pt x="140" y="48"/>
                  </a:lnTo>
                  <a:lnTo>
                    <a:pt x="138" y="48"/>
                  </a:lnTo>
                  <a:lnTo>
                    <a:pt x="134" y="48"/>
                  </a:lnTo>
                  <a:lnTo>
                    <a:pt x="132" y="48"/>
                  </a:lnTo>
                  <a:lnTo>
                    <a:pt x="132" y="46"/>
                  </a:lnTo>
                  <a:lnTo>
                    <a:pt x="140" y="32"/>
                  </a:lnTo>
                  <a:lnTo>
                    <a:pt x="140" y="32"/>
                  </a:lnTo>
                  <a:lnTo>
                    <a:pt x="138" y="32"/>
                  </a:lnTo>
                  <a:lnTo>
                    <a:pt x="136" y="30"/>
                  </a:lnTo>
                  <a:lnTo>
                    <a:pt x="134" y="28"/>
                  </a:lnTo>
                  <a:lnTo>
                    <a:pt x="132" y="28"/>
                  </a:lnTo>
                  <a:lnTo>
                    <a:pt x="132" y="28"/>
                  </a:lnTo>
                  <a:lnTo>
                    <a:pt x="128" y="28"/>
                  </a:lnTo>
                  <a:lnTo>
                    <a:pt x="124" y="30"/>
                  </a:lnTo>
                  <a:lnTo>
                    <a:pt x="122" y="28"/>
                  </a:lnTo>
                  <a:lnTo>
                    <a:pt x="118" y="26"/>
                  </a:lnTo>
                  <a:lnTo>
                    <a:pt x="114" y="28"/>
                  </a:lnTo>
                  <a:lnTo>
                    <a:pt x="112" y="30"/>
                  </a:lnTo>
                  <a:lnTo>
                    <a:pt x="110" y="30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4" y="30"/>
                  </a:lnTo>
                  <a:lnTo>
                    <a:pt x="102" y="28"/>
                  </a:lnTo>
                  <a:lnTo>
                    <a:pt x="104" y="26"/>
                  </a:lnTo>
                  <a:lnTo>
                    <a:pt x="102" y="24"/>
                  </a:lnTo>
                  <a:lnTo>
                    <a:pt x="100" y="22"/>
                  </a:lnTo>
                  <a:lnTo>
                    <a:pt x="98" y="22"/>
                  </a:lnTo>
                  <a:lnTo>
                    <a:pt x="98" y="20"/>
                  </a:lnTo>
                  <a:lnTo>
                    <a:pt x="96" y="16"/>
                  </a:lnTo>
                  <a:lnTo>
                    <a:pt x="92" y="14"/>
                  </a:lnTo>
                  <a:lnTo>
                    <a:pt x="90" y="14"/>
                  </a:lnTo>
                  <a:lnTo>
                    <a:pt x="88" y="10"/>
                  </a:lnTo>
                  <a:lnTo>
                    <a:pt x="86" y="8"/>
                  </a:lnTo>
                  <a:lnTo>
                    <a:pt x="84" y="4"/>
                  </a:lnTo>
                  <a:lnTo>
                    <a:pt x="84" y="2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2"/>
                  </a:lnTo>
                  <a:lnTo>
                    <a:pt x="74" y="2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76" y="12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0" y="22"/>
                  </a:lnTo>
                  <a:lnTo>
                    <a:pt x="62" y="30"/>
                  </a:lnTo>
                  <a:lnTo>
                    <a:pt x="56" y="34"/>
                  </a:lnTo>
                  <a:lnTo>
                    <a:pt x="44" y="38"/>
                  </a:lnTo>
                  <a:lnTo>
                    <a:pt x="42" y="40"/>
                  </a:lnTo>
                  <a:lnTo>
                    <a:pt x="32" y="60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26" y="56"/>
                  </a:lnTo>
                  <a:lnTo>
                    <a:pt x="22" y="56"/>
                  </a:lnTo>
                  <a:lnTo>
                    <a:pt x="20" y="54"/>
                  </a:lnTo>
                  <a:lnTo>
                    <a:pt x="18" y="52"/>
                  </a:lnTo>
                  <a:lnTo>
                    <a:pt x="16" y="54"/>
                  </a:lnTo>
                  <a:lnTo>
                    <a:pt x="12" y="54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6" y="48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6" y="70"/>
                  </a:lnTo>
                  <a:lnTo>
                    <a:pt x="6" y="74"/>
                  </a:lnTo>
                  <a:lnTo>
                    <a:pt x="4" y="74"/>
                  </a:lnTo>
                  <a:lnTo>
                    <a:pt x="2" y="74"/>
                  </a:lnTo>
                  <a:lnTo>
                    <a:pt x="2" y="76"/>
                  </a:lnTo>
                  <a:lnTo>
                    <a:pt x="2" y="78"/>
                  </a:lnTo>
                  <a:lnTo>
                    <a:pt x="6" y="80"/>
                  </a:lnTo>
                  <a:lnTo>
                    <a:pt x="8" y="82"/>
                  </a:lnTo>
                  <a:lnTo>
                    <a:pt x="12" y="82"/>
                  </a:lnTo>
                  <a:lnTo>
                    <a:pt x="18" y="86"/>
                  </a:lnTo>
                  <a:lnTo>
                    <a:pt x="20" y="86"/>
                  </a:lnTo>
                  <a:lnTo>
                    <a:pt x="20" y="88"/>
                  </a:lnTo>
                  <a:lnTo>
                    <a:pt x="24" y="92"/>
                  </a:lnTo>
                  <a:lnTo>
                    <a:pt x="24" y="96"/>
                  </a:lnTo>
                  <a:lnTo>
                    <a:pt x="26" y="98"/>
                  </a:lnTo>
                  <a:lnTo>
                    <a:pt x="30" y="102"/>
                  </a:lnTo>
                  <a:lnTo>
                    <a:pt x="32" y="104"/>
                  </a:lnTo>
                  <a:lnTo>
                    <a:pt x="32" y="108"/>
                  </a:lnTo>
                  <a:lnTo>
                    <a:pt x="34" y="110"/>
                  </a:lnTo>
                  <a:lnTo>
                    <a:pt x="36" y="114"/>
                  </a:lnTo>
                  <a:lnTo>
                    <a:pt x="36" y="116"/>
                  </a:lnTo>
                  <a:lnTo>
                    <a:pt x="38" y="118"/>
                  </a:lnTo>
                  <a:lnTo>
                    <a:pt x="40" y="122"/>
                  </a:lnTo>
                  <a:lnTo>
                    <a:pt x="42" y="126"/>
                  </a:lnTo>
                  <a:lnTo>
                    <a:pt x="40" y="126"/>
                  </a:lnTo>
                  <a:lnTo>
                    <a:pt x="42" y="130"/>
                  </a:lnTo>
                  <a:lnTo>
                    <a:pt x="46" y="136"/>
                  </a:lnTo>
                  <a:lnTo>
                    <a:pt x="48" y="138"/>
                  </a:lnTo>
                  <a:lnTo>
                    <a:pt x="48" y="140"/>
                  </a:lnTo>
                  <a:lnTo>
                    <a:pt x="48" y="142"/>
                  </a:lnTo>
                  <a:lnTo>
                    <a:pt x="50" y="142"/>
                  </a:lnTo>
                  <a:lnTo>
                    <a:pt x="54" y="146"/>
                  </a:lnTo>
                  <a:lnTo>
                    <a:pt x="54" y="148"/>
                  </a:lnTo>
                  <a:lnTo>
                    <a:pt x="54" y="152"/>
                  </a:lnTo>
                  <a:lnTo>
                    <a:pt x="56" y="152"/>
                  </a:lnTo>
                  <a:lnTo>
                    <a:pt x="60" y="154"/>
                  </a:lnTo>
                  <a:lnTo>
                    <a:pt x="60" y="158"/>
                  </a:lnTo>
                  <a:lnTo>
                    <a:pt x="64" y="162"/>
                  </a:lnTo>
                  <a:lnTo>
                    <a:pt x="64" y="166"/>
                  </a:lnTo>
                  <a:lnTo>
                    <a:pt x="68" y="172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66" y="174"/>
                  </a:lnTo>
                  <a:lnTo>
                    <a:pt x="66" y="174"/>
                  </a:lnTo>
                  <a:lnTo>
                    <a:pt x="66" y="176"/>
                  </a:lnTo>
                  <a:lnTo>
                    <a:pt x="66" y="178"/>
                  </a:lnTo>
                  <a:lnTo>
                    <a:pt x="68" y="178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8"/>
                  </a:lnTo>
                  <a:lnTo>
                    <a:pt x="80" y="192"/>
                  </a:lnTo>
                  <a:lnTo>
                    <a:pt x="82" y="192"/>
                  </a:lnTo>
                  <a:lnTo>
                    <a:pt x="82" y="192"/>
                  </a:lnTo>
                  <a:lnTo>
                    <a:pt x="84" y="194"/>
                  </a:lnTo>
                  <a:lnTo>
                    <a:pt x="84" y="196"/>
                  </a:lnTo>
                  <a:lnTo>
                    <a:pt x="88" y="196"/>
                  </a:lnTo>
                  <a:lnTo>
                    <a:pt x="90" y="194"/>
                  </a:lnTo>
                  <a:lnTo>
                    <a:pt x="90" y="196"/>
                  </a:lnTo>
                  <a:lnTo>
                    <a:pt x="92" y="198"/>
                  </a:lnTo>
                  <a:lnTo>
                    <a:pt x="96" y="200"/>
                  </a:lnTo>
                  <a:lnTo>
                    <a:pt x="98" y="202"/>
                  </a:lnTo>
                  <a:lnTo>
                    <a:pt x="98" y="204"/>
                  </a:lnTo>
                  <a:lnTo>
                    <a:pt x="98" y="206"/>
                  </a:lnTo>
                  <a:lnTo>
                    <a:pt x="102" y="206"/>
                  </a:lnTo>
                  <a:lnTo>
                    <a:pt x="104" y="206"/>
                  </a:lnTo>
                  <a:lnTo>
                    <a:pt x="106" y="206"/>
                  </a:lnTo>
                  <a:lnTo>
                    <a:pt x="110" y="210"/>
                  </a:lnTo>
                  <a:lnTo>
                    <a:pt x="114" y="210"/>
                  </a:lnTo>
                  <a:lnTo>
                    <a:pt x="116" y="210"/>
                  </a:lnTo>
                  <a:lnTo>
                    <a:pt x="116" y="212"/>
                  </a:lnTo>
                  <a:lnTo>
                    <a:pt x="118" y="214"/>
                  </a:lnTo>
                  <a:lnTo>
                    <a:pt x="120" y="216"/>
                  </a:lnTo>
                  <a:lnTo>
                    <a:pt x="122" y="216"/>
                  </a:lnTo>
                  <a:lnTo>
                    <a:pt x="126" y="220"/>
                  </a:lnTo>
                  <a:lnTo>
                    <a:pt x="126" y="220"/>
                  </a:lnTo>
                  <a:lnTo>
                    <a:pt x="128" y="222"/>
                  </a:lnTo>
                  <a:lnTo>
                    <a:pt x="128" y="222"/>
                  </a:lnTo>
                  <a:lnTo>
                    <a:pt x="128" y="224"/>
                  </a:lnTo>
                  <a:lnTo>
                    <a:pt x="130" y="224"/>
                  </a:lnTo>
                  <a:lnTo>
                    <a:pt x="134" y="226"/>
                  </a:lnTo>
                  <a:lnTo>
                    <a:pt x="136" y="230"/>
                  </a:lnTo>
                  <a:lnTo>
                    <a:pt x="140" y="232"/>
                  </a:lnTo>
                  <a:lnTo>
                    <a:pt x="142" y="234"/>
                  </a:lnTo>
                  <a:lnTo>
                    <a:pt x="142" y="234"/>
                  </a:lnTo>
                  <a:lnTo>
                    <a:pt x="146" y="232"/>
                  </a:lnTo>
                  <a:lnTo>
                    <a:pt x="148" y="230"/>
                  </a:lnTo>
                  <a:lnTo>
                    <a:pt x="150" y="230"/>
                  </a:lnTo>
                  <a:lnTo>
                    <a:pt x="152" y="228"/>
                  </a:lnTo>
                  <a:lnTo>
                    <a:pt x="154" y="228"/>
                  </a:lnTo>
                  <a:lnTo>
                    <a:pt x="150" y="224"/>
                  </a:lnTo>
                  <a:lnTo>
                    <a:pt x="152" y="222"/>
                  </a:lnTo>
                  <a:lnTo>
                    <a:pt x="152" y="222"/>
                  </a:lnTo>
                  <a:lnTo>
                    <a:pt x="154" y="222"/>
                  </a:lnTo>
                  <a:lnTo>
                    <a:pt x="154" y="220"/>
                  </a:lnTo>
                  <a:lnTo>
                    <a:pt x="152" y="220"/>
                  </a:lnTo>
                  <a:lnTo>
                    <a:pt x="152" y="218"/>
                  </a:lnTo>
                  <a:lnTo>
                    <a:pt x="154" y="214"/>
                  </a:lnTo>
                  <a:lnTo>
                    <a:pt x="156" y="212"/>
                  </a:lnTo>
                  <a:lnTo>
                    <a:pt x="158" y="208"/>
                  </a:lnTo>
                  <a:lnTo>
                    <a:pt x="160" y="206"/>
                  </a:lnTo>
                  <a:lnTo>
                    <a:pt x="156" y="198"/>
                  </a:lnTo>
                  <a:lnTo>
                    <a:pt x="156" y="196"/>
                  </a:lnTo>
                  <a:lnTo>
                    <a:pt x="156" y="194"/>
                  </a:lnTo>
                  <a:lnTo>
                    <a:pt x="156" y="192"/>
                  </a:lnTo>
                  <a:lnTo>
                    <a:pt x="154" y="188"/>
                  </a:lnTo>
                  <a:lnTo>
                    <a:pt x="156" y="186"/>
                  </a:lnTo>
                  <a:lnTo>
                    <a:pt x="158" y="182"/>
                  </a:lnTo>
                  <a:lnTo>
                    <a:pt x="158" y="174"/>
                  </a:lnTo>
                  <a:lnTo>
                    <a:pt x="156" y="172"/>
                  </a:lnTo>
                  <a:lnTo>
                    <a:pt x="158" y="168"/>
                  </a:lnTo>
                  <a:lnTo>
                    <a:pt x="158" y="158"/>
                  </a:lnTo>
                  <a:lnTo>
                    <a:pt x="160" y="156"/>
                  </a:lnTo>
                  <a:lnTo>
                    <a:pt x="160" y="154"/>
                  </a:lnTo>
                  <a:lnTo>
                    <a:pt x="148" y="13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7" name="Paraguay">
              <a:extLst>
                <a:ext uri="{FF2B5EF4-FFF2-40B4-BE49-F238E27FC236}">
                  <a16:creationId xmlns:a16="http://schemas.microsoft.com/office/drawing/2014/main" id="{43F49A7A-A418-4156-B040-571518F9E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874" y="4892274"/>
              <a:ext cx="202869" cy="214352"/>
            </a:xfrm>
            <a:custGeom>
              <a:avLst/>
              <a:gdLst>
                <a:gd name="T0" fmla="*/ 2 w 106"/>
                <a:gd name="T1" fmla="*/ 34 h 112"/>
                <a:gd name="T2" fmla="*/ 4 w 106"/>
                <a:gd name="T3" fmla="*/ 24 h 112"/>
                <a:gd name="T4" fmla="*/ 4 w 106"/>
                <a:gd name="T5" fmla="*/ 20 h 112"/>
                <a:gd name="T6" fmla="*/ 8 w 106"/>
                <a:gd name="T7" fmla="*/ 8 h 112"/>
                <a:gd name="T8" fmla="*/ 12 w 106"/>
                <a:gd name="T9" fmla="*/ 6 h 112"/>
                <a:gd name="T10" fmla="*/ 42 w 106"/>
                <a:gd name="T11" fmla="*/ 0 h 112"/>
                <a:gd name="T12" fmla="*/ 52 w 106"/>
                <a:gd name="T13" fmla="*/ 6 h 112"/>
                <a:gd name="T14" fmla="*/ 54 w 106"/>
                <a:gd name="T15" fmla="*/ 12 h 112"/>
                <a:gd name="T16" fmla="*/ 58 w 106"/>
                <a:gd name="T17" fmla="*/ 18 h 112"/>
                <a:gd name="T18" fmla="*/ 60 w 106"/>
                <a:gd name="T19" fmla="*/ 30 h 112"/>
                <a:gd name="T20" fmla="*/ 58 w 106"/>
                <a:gd name="T21" fmla="*/ 36 h 112"/>
                <a:gd name="T22" fmla="*/ 64 w 106"/>
                <a:gd name="T23" fmla="*/ 38 h 112"/>
                <a:gd name="T24" fmla="*/ 72 w 106"/>
                <a:gd name="T25" fmla="*/ 38 h 112"/>
                <a:gd name="T26" fmla="*/ 82 w 106"/>
                <a:gd name="T27" fmla="*/ 38 h 112"/>
                <a:gd name="T28" fmla="*/ 86 w 106"/>
                <a:gd name="T29" fmla="*/ 40 h 112"/>
                <a:gd name="T30" fmla="*/ 90 w 106"/>
                <a:gd name="T31" fmla="*/ 56 h 112"/>
                <a:gd name="T32" fmla="*/ 96 w 106"/>
                <a:gd name="T33" fmla="*/ 62 h 112"/>
                <a:gd name="T34" fmla="*/ 102 w 106"/>
                <a:gd name="T35" fmla="*/ 60 h 112"/>
                <a:gd name="T36" fmla="*/ 106 w 106"/>
                <a:gd name="T37" fmla="*/ 62 h 112"/>
                <a:gd name="T38" fmla="*/ 104 w 106"/>
                <a:gd name="T39" fmla="*/ 76 h 112"/>
                <a:gd name="T40" fmla="*/ 104 w 106"/>
                <a:gd name="T41" fmla="*/ 78 h 112"/>
                <a:gd name="T42" fmla="*/ 104 w 106"/>
                <a:gd name="T43" fmla="*/ 80 h 112"/>
                <a:gd name="T44" fmla="*/ 102 w 106"/>
                <a:gd name="T45" fmla="*/ 82 h 112"/>
                <a:gd name="T46" fmla="*/ 102 w 106"/>
                <a:gd name="T47" fmla="*/ 86 h 112"/>
                <a:gd name="T48" fmla="*/ 100 w 106"/>
                <a:gd name="T49" fmla="*/ 94 h 112"/>
                <a:gd name="T50" fmla="*/ 98 w 106"/>
                <a:gd name="T51" fmla="*/ 98 h 112"/>
                <a:gd name="T52" fmla="*/ 92 w 106"/>
                <a:gd name="T53" fmla="*/ 106 h 112"/>
                <a:gd name="T54" fmla="*/ 86 w 106"/>
                <a:gd name="T55" fmla="*/ 108 h 112"/>
                <a:gd name="T56" fmla="*/ 82 w 106"/>
                <a:gd name="T57" fmla="*/ 112 h 112"/>
                <a:gd name="T58" fmla="*/ 80 w 106"/>
                <a:gd name="T59" fmla="*/ 110 h 112"/>
                <a:gd name="T60" fmla="*/ 72 w 106"/>
                <a:gd name="T61" fmla="*/ 108 h 112"/>
                <a:gd name="T62" fmla="*/ 56 w 106"/>
                <a:gd name="T63" fmla="*/ 108 h 112"/>
                <a:gd name="T64" fmla="*/ 54 w 106"/>
                <a:gd name="T65" fmla="*/ 104 h 112"/>
                <a:gd name="T66" fmla="*/ 60 w 106"/>
                <a:gd name="T67" fmla="*/ 96 h 112"/>
                <a:gd name="T68" fmla="*/ 60 w 106"/>
                <a:gd name="T69" fmla="*/ 92 h 112"/>
                <a:gd name="T70" fmla="*/ 64 w 106"/>
                <a:gd name="T71" fmla="*/ 88 h 112"/>
                <a:gd name="T72" fmla="*/ 64 w 106"/>
                <a:gd name="T73" fmla="*/ 82 h 112"/>
                <a:gd name="T74" fmla="*/ 58 w 106"/>
                <a:gd name="T75" fmla="*/ 76 h 112"/>
                <a:gd name="T76" fmla="*/ 44 w 106"/>
                <a:gd name="T77" fmla="*/ 72 h 112"/>
                <a:gd name="T78" fmla="*/ 36 w 106"/>
                <a:gd name="T79" fmla="*/ 66 h 112"/>
                <a:gd name="T80" fmla="*/ 24 w 106"/>
                <a:gd name="T81" fmla="*/ 62 h 112"/>
                <a:gd name="T82" fmla="*/ 20 w 106"/>
                <a:gd name="T83" fmla="*/ 56 h 112"/>
                <a:gd name="T84" fmla="*/ 10 w 106"/>
                <a:gd name="T85" fmla="*/ 48 h 112"/>
                <a:gd name="T86" fmla="*/ 4 w 106"/>
                <a:gd name="T87" fmla="*/ 42 h 112"/>
                <a:gd name="T88" fmla="*/ 0 w 106"/>
                <a:gd name="T89" fmla="*/ 3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6" h="112">
                  <a:moveTo>
                    <a:pt x="0" y="38"/>
                  </a:moveTo>
                  <a:lnTo>
                    <a:pt x="2" y="34"/>
                  </a:lnTo>
                  <a:lnTo>
                    <a:pt x="4" y="28"/>
                  </a:lnTo>
                  <a:lnTo>
                    <a:pt x="4" y="24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14"/>
                  </a:lnTo>
                  <a:lnTo>
                    <a:pt x="8" y="8"/>
                  </a:lnTo>
                  <a:lnTo>
                    <a:pt x="8" y="6"/>
                  </a:lnTo>
                  <a:lnTo>
                    <a:pt x="12" y="6"/>
                  </a:lnTo>
                  <a:lnTo>
                    <a:pt x="28" y="0"/>
                  </a:lnTo>
                  <a:lnTo>
                    <a:pt x="42" y="0"/>
                  </a:lnTo>
                  <a:lnTo>
                    <a:pt x="50" y="6"/>
                  </a:lnTo>
                  <a:lnTo>
                    <a:pt x="52" y="6"/>
                  </a:lnTo>
                  <a:lnTo>
                    <a:pt x="54" y="10"/>
                  </a:lnTo>
                  <a:lnTo>
                    <a:pt x="54" y="12"/>
                  </a:lnTo>
                  <a:lnTo>
                    <a:pt x="58" y="14"/>
                  </a:lnTo>
                  <a:lnTo>
                    <a:pt x="58" y="18"/>
                  </a:lnTo>
                  <a:lnTo>
                    <a:pt x="60" y="22"/>
                  </a:lnTo>
                  <a:lnTo>
                    <a:pt x="60" y="30"/>
                  </a:lnTo>
                  <a:lnTo>
                    <a:pt x="60" y="32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4" y="38"/>
                  </a:lnTo>
                  <a:lnTo>
                    <a:pt x="66" y="38"/>
                  </a:lnTo>
                  <a:lnTo>
                    <a:pt x="72" y="38"/>
                  </a:lnTo>
                  <a:lnTo>
                    <a:pt x="76" y="40"/>
                  </a:lnTo>
                  <a:lnTo>
                    <a:pt x="82" y="38"/>
                  </a:lnTo>
                  <a:lnTo>
                    <a:pt x="84" y="40"/>
                  </a:lnTo>
                  <a:lnTo>
                    <a:pt x="86" y="40"/>
                  </a:lnTo>
                  <a:lnTo>
                    <a:pt x="88" y="42"/>
                  </a:lnTo>
                  <a:lnTo>
                    <a:pt x="90" y="56"/>
                  </a:lnTo>
                  <a:lnTo>
                    <a:pt x="92" y="62"/>
                  </a:lnTo>
                  <a:lnTo>
                    <a:pt x="96" y="62"/>
                  </a:lnTo>
                  <a:lnTo>
                    <a:pt x="100" y="58"/>
                  </a:lnTo>
                  <a:lnTo>
                    <a:pt x="102" y="60"/>
                  </a:lnTo>
                  <a:lnTo>
                    <a:pt x="104" y="62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4" y="76"/>
                  </a:lnTo>
                  <a:lnTo>
                    <a:pt x="104" y="76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0"/>
                  </a:lnTo>
                  <a:lnTo>
                    <a:pt x="102" y="82"/>
                  </a:lnTo>
                  <a:lnTo>
                    <a:pt x="102" y="82"/>
                  </a:lnTo>
                  <a:lnTo>
                    <a:pt x="102" y="86"/>
                  </a:lnTo>
                  <a:lnTo>
                    <a:pt x="102" y="86"/>
                  </a:lnTo>
                  <a:lnTo>
                    <a:pt x="102" y="92"/>
                  </a:lnTo>
                  <a:lnTo>
                    <a:pt x="100" y="94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92" y="102"/>
                  </a:lnTo>
                  <a:lnTo>
                    <a:pt x="92" y="106"/>
                  </a:lnTo>
                  <a:lnTo>
                    <a:pt x="88" y="108"/>
                  </a:lnTo>
                  <a:lnTo>
                    <a:pt x="86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2" y="110"/>
                  </a:lnTo>
                  <a:lnTo>
                    <a:pt x="80" y="110"/>
                  </a:lnTo>
                  <a:lnTo>
                    <a:pt x="76" y="112"/>
                  </a:lnTo>
                  <a:lnTo>
                    <a:pt x="72" y="108"/>
                  </a:lnTo>
                  <a:lnTo>
                    <a:pt x="64" y="106"/>
                  </a:lnTo>
                  <a:lnTo>
                    <a:pt x="56" y="108"/>
                  </a:lnTo>
                  <a:lnTo>
                    <a:pt x="54" y="108"/>
                  </a:lnTo>
                  <a:lnTo>
                    <a:pt x="54" y="104"/>
                  </a:lnTo>
                  <a:lnTo>
                    <a:pt x="58" y="102"/>
                  </a:lnTo>
                  <a:lnTo>
                    <a:pt x="60" y="96"/>
                  </a:lnTo>
                  <a:lnTo>
                    <a:pt x="60" y="94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84"/>
                  </a:lnTo>
                  <a:lnTo>
                    <a:pt x="64" y="82"/>
                  </a:lnTo>
                  <a:lnTo>
                    <a:pt x="60" y="78"/>
                  </a:lnTo>
                  <a:lnTo>
                    <a:pt x="58" y="76"/>
                  </a:lnTo>
                  <a:lnTo>
                    <a:pt x="50" y="74"/>
                  </a:lnTo>
                  <a:lnTo>
                    <a:pt x="44" y="72"/>
                  </a:lnTo>
                  <a:lnTo>
                    <a:pt x="40" y="66"/>
                  </a:lnTo>
                  <a:lnTo>
                    <a:pt x="36" y="66"/>
                  </a:lnTo>
                  <a:lnTo>
                    <a:pt x="32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6"/>
                  </a:lnTo>
                  <a:lnTo>
                    <a:pt x="16" y="56"/>
                  </a:lnTo>
                  <a:lnTo>
                    <a:pt x="10" y="48"/>
                  </a:lnTo>
                  <a:lnTo>
                    <a:pt x="6" y="42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8" name="Mexico">
              <a:extLst>
                <a:ext uri="{FF2B5EF4-FFF2-40B4-BE49-F238E27FC236}">
                  <a16:creationId xmlns:a16="http://schemas.microsoft.com/office/drawing/2014/main" id="{847AE70A-A1F2-4D8E-A064-174D735962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692" y="3575539"/>
              <a:ext cx="677507" cy="501431"/>
            </a:xfrm>
            <a:custGeom>
              <a:avLst/>
              <a:gdLst>
                <a:gd name="T0" fmla="*/ 132 w 354"/>
                <a:gd name="T1" fmla="*/ 24 h 262"/>
                <a:gd name="T2" fmla="*/ 140 w 354"/>
                <a:gd name="T3" fmla="*/ 34 h 262"/>
                <a:gd name="T4" fmla="*/ 144 w 354"/>
                <a:gd name="T5" fmla="*/ 44 h 262"/>
                <a:gd name="T6" fmla="*/ 152 w 354"/>
                <a:gd name="T7" fmla="*/ 56 h 262"/>
                <a:gd name="T8" fmla="*/ 166 w 354"/>
                <a:gd name="T9" fmla="*/ 62 h 262"/>
                <a:gd name="T10" fmla="*/ 174 w 354"/>
                <a:gd name="T11" fmla="*/ 50 h 262"/>
                <a:gd name="T12" fmla="*/ 188 w 354"/>
                <a:gd name="T13" fmla="*/ 52 h 262"/>
                <a:gd name="T14" fmla="*/ 200 w 354"/>
                <a:gd name="T15" fmla="*/ 74 h 262"/>
                <a:gd name="T16" fmla="*/ 206 w 354"/>
                <a:gd name="T17" fmla="*/ 90 h 262"/>
                <a:gd name="T18" fmla="*/ 222 w 354"/>
                <a:gd name="T19" fmla="*/ 106 h 262"/>
                <a:gd name="T20" fmla="*/ 228 w 354"/>
                <a:gd name="T21" fmla="*/ 110 h 262"/>
                <a:gd name="T22" fmla="*/ 224 w 354"/>
                <a:gd name="T23" fmla="*/ 120 h 262"/>
                <a:gd name="T24" fmla="*/ 220 w 354"/>
                <a:gd name="T25" fmla="*/ 150 h 262"/>
                <a:gd name="T26" fmla="*/ 218 w 354"/>
                <a:gd name="T27" fmla="*/ 166 h 262"/>
                <a:gd name="T28" fmla="*/ 232 w 354"/>
                <a:gd name="T29" fmla="*/ 196 h 262"/>
                <a:gd name="T30" fmla="*/ 256 w 354"/>
                <a:gd name="T31" fmla="*/ 214 h 262"/>
                <a:gd name="T32" fmla="*/ 284 w 354"/>
                <a:gd name="T33" fmla="*/ 208 h 262"/>
                <a:gd name="T34" fmla="*/ 294 w 354"/>
                <a:gd name="T35" fmla="*/ 206 h 262"/>
                <a:gd name="T36" fmla="*/ 306 w 354"/>
                <a:gd name="T37" fmla="*/ 180 h 262"/>
                <a:gd name="T38" fmla="*/ 336 w 354"/>
                <a:gd name="T39" fmla="*/ 168 h 262"/>
                <a:gd name="T40" fmla="*/ 342 w 354"/>
                <a:gd name="T41" fmla="*/ 186 h 262"/>
                <a:gd name="T42" fmla="*/ 340 w 354"/>
                <a:gd name="T43" fmla="*/ 202 h 262"/>
                <a:gd name="T44" fmla="*/ 334 w 354"/>
                <a:gd name="T45" fmla="*/ 208 h 262"/>
                <a:gd name="T46" fmla="*/ 322 w 354"/>
                <a:gd name="T47" fmla="*/ 216 h 262"/>
                <a:gd name="T48" fmla="*/ 296 w 354"/>
                <a:gd name="T49" fmla="*/ 226 h 262"/>
                <a:gd name="T50" fmla="*/ 302 w 354"/>
                <a:gd name="T51" fmla="*/ 236 h 262"/>
                <a:gd name="T52" fmla="*/ 280 w 354"/>
                <a:gd name="T53" fmla="*/ 258 h 262"/>
                <a:gd name="T54" fmla="*/ 260 w 354"/>
                <a:gd name="T55" fmla="*/ 246 h 262"/>
                <a:gd name="T56" fmla="*/ 260 w 354"/>
                <a:gd name="T57" fmla="*/ 244 h 262"/>
                <a:gd name="T58" fmla="*/ 248 w 354"/>
                <a:gd name="T59" fmla="*/ 240 h 262"/>
                <a:gd name="T60" fmla="*/ 242 w 354"/>
                <a:gd name="T61" fmla="*/ 242 h 262"/>
                <a:gd name="T62" fmla="*/ 206 w 354"/>
                <a:gd name="T63" fmla="*/ 240 h 262"/>
                <a:gd name="T64" fmla="*/ 180 w 354"/>
                <a:gd name="T65" fmla="*/ 228 h 262"/>
                <a:gd name="T66" fmla="*/ 152 w 354"/>
                <a:gd name="T67" fmla="*/ 216 h 262"/>
                <a:gd name="T68" fmla="*/ 134 w 354"/>
                <a:gd name="T69" fmla="*/ 200 h 262"/>
                <a:gd name="T70" fmla="*/ 118 w 354"/>
                <a:gd name="T71" fmla="*/ 184 h 262"/>
                <a:gd name="T72" fmla="*/ 124 w 354"/>
                <a:gd name="T73" fmla="*/ 170 h 262"/>
                <a:gd name="T74" fmla="*/ 106 w 354"/>
                <a:gd name="T75" fmla="*/ 132 h 262"/>
                <a:gd name="T76" fmla="*/ 96 w 354"/>
                <a:gd name="T77" fmla="*/ 116 h 262"/>
                <a:gd name="T78" fmla="*/ 84 w 354"/>
                <a:gd name="T79" fmla="*/ 98 h 262"/>
                <a:gd name="T80" fmla="*/ 80 w 354"/>
                <a:gd name="T81" fmla="*/ 92 h 262"/>
                <a:gd name="T82" fmla="*/ 68 w 354"/>
                <a:gd name="T83" fmla="*/ 74 h 262"/>
                <a:gd name="T84" fmla="*/ 58 w 354"/>
                <a:gd name="T85" fmla="*/ 62 h 262"/>
                <a:gd name="T86" fmla="*/ 48 w 354"/>
                <a:gd name="T87" fmla="*/ 44 h 262"/>
                <a:gd name="T88" fmla="*/ 42 w 354"/>
                <a:gd name="T89" fmla="*/ 24 h 262"/>
                <a:gd name="T90" fmla="*/ 28 w 354"/>
                <a:gd name="T91" fmla="*/ 18 h 262"/>
                <a:gd name="T92" fmla="*/ 32 w 354"/>
                <a:gd name="T93" fmla="*/ 50 h 262"/>
                <a:gd name="T94" fmla="*/ 44 w 354"/>
                <a:gd name="T95" fmla="*/ 70 h 262"/>
                <a:gd name="T96" fmla="*/ 52 w 354"/>
                <a:gd name="T97" fmla="*/ 90 h 262"/>
                <a:gd name="T98" fmla="*/ 58 w 354"/>
                <a:gd name="T99" fmla="*/ 104 h 262"/>
                <a:gd name="T100" fmla="*/ 62 w 354"/>
                <a:gd name="T101" fmla="*/ 124 h 262"/>
                <a:gd name="T102" fmla="*/ 72 w 354"/>
                <a:gd name="T103" fmla="*/ 132 h 262"/>
                <a:gd name="T104" fmla="*/ 68 w 354"/>
                <a:gd name="T105" fmla="*/ 144 h 262"/>
                <a:gd name="T106" fmla="*/ 52 w 354"/>
                <a:gd name="T107" fmla="*/ 124 h 262"/>
                <a:gd name="T108" fmla="*/ 44 w 354"/>
                <a:gd name="T109" fmla="*/ 98 h 262"/>
                <a:gd name="T110" fmla="*/ 30 w 354"/>
                <a:gd name="T111" fmla="*/ 90 h 262"/>
                <a:gd name="T112" fmla="*/ 16 w 354"/>
                <a:gd name="T113" fmla="*/ 76 h 262"/>
                <a:gd name="T114" fmla="*/ 26 w 354"/>
                <a:gd name="T115" fmla="*/ 72 h 262"/>
                <a:gd name="T116" fmla="*/ 22 w 354"/>
                <a:gd name="T117" fmla="*/ 54 h 262"/>
                <a:gd name="T118" fmla="*/ 12 w 354"/>
                <a:gd name="T119" fmla="*/ 32 h 262"/>
                <a:gd name="T120" fmla="*/ 4 w 354"/>
                <a:gd name="T121" fmla="*/ 14 h 262"/>
                <a:gd name="T122" fmla="*/ 64 w 354"/>
                <a:gd name="T123" fmla="*/ 118 h 262"/>
                <a:gd name="T124" fmla="*/ 224 w 354"/>
                <a:gd name="T125" fmla="*/ 12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4" h="262">
                  <a:moveTo>
                    <a:pt x="0" y="0"/>
                  </a:moveTo>
                  <a:lnTo>
                    <a:pt x="30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72" y="22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28" y="20"/>
                  </a:lnTo>
                  <a:lnTo>
                    <a:pt x="130" y="20"/>
                  </a:lnTo>
                  <a:lnTo>
                    <a:pt x="132" y="24"/>
                  </a:lnTo>
                  <a:lnTo>
                    <a:pt x="132" y="24"/>
                  </a:lnTo>
                  <a:lnTo>
                    <a:pt x="134" y="26"/>
                  </a:lnTo>
                  <a:lnTo>
                    <a:pt x="134" y="26"/>
                  </a:lnTo>
                  <a:lnTo>
                    <a:pt x="136" y="28"/>
                  </a:lnTo>
                  <a:lnTo>
                    <a:pt x="136" y="28"/>
                  </a:lnTo>
                  <a:lnTo>
                    <a:pt x="138" y="28"/>
                  </a:lnTo>
                  <a:lnTo>
                    <a:pt x="138" y="30"/>
                  </a:lnTo>
                  <a:lnTo>
                    <a:pt x="138" y="32"/>
                  </a:lnTo>
                  <a:lnTo>
                    <a:pt x="138" y="32"/>
                  </a:lnTo>
                  <a:lnTo>
                    <a:pt x="140" y="34"/>
                  </a:lnTo>
                  <a:lnTo>
                    <a:pt x="142" y="34"/>
                  </a:lnTo>
                  <a:lnTo>
                    <a:pt x="142" y="36"/>
                  </a:lnTo>
                  <a:lnTo>
                    <a:pt x="144" y="38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6" y="42"/>
                  </a:lnTo>
                  <a:lnTo>
                    <a:pt x="146" y="42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4" y="44"/>
                  </a:lnTo>
                  <a:lnTo>
                    <a:pt x="144" y="46"/>
                  </a:lnTo>
                  <a:lnTo>
                    <a:pt x="146" y="48"/>
                  </a:lnTo>
                  <a:lnTo>
                    <a:pt x="148" y="50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2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4" y="56"/>
                  </a:lnTo>
                  <a:lnTo>
                    <a:pt x="156" y="56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60" y="60"/>
                  </a:lnTo>
                  <a:lnTo>
                    <a:pt x="162" y="62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66" y="62"/>
                  </a:lnTo>
                  <a:lnTo>
                    <a:pt x="166" y="60"/>
                  </a:lnTo>
                  <a:lnTo>
                    <a:pt x="168" y="60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70" y="56"/>
                  </a:lnTo>
                  <a:lnTo>
                    <a:pt x="172" y="52"/>
                  </a:lnTo>
                  <a:lnTo>
                    <a:pt x="174" y="52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76" y="52"/>
                  </a:lnTo>
                  <a:lnTo>
                    <a:pt x="176" y="52"/>
                  </a:lnTo>
                  <a:lnTo>
                    <a:pt x="178" y="50"/>
                  </a:lnTo>
                  <a:lnTo>
                    <a:pt x="180" y="50"/>
                  </a:lnTo>
                  <a:lnTo>
                    <a:pt x="182" y="50"/>
                  </a:lnTo>
                  <a:lnTo>
                    <a:pt x="184" y="50"/>
                  </a:lnTo>
                  <a:lnTo>
                    <a:pt x="184" y="50"/>
                  </a:lnTo>
                  <a:lnTo>
                    <a:pt x="186" y="50"/>
                  </a:lnTo>
                  <a:lnTo>
                    <a:pt x="186" y="50"/>
                  </a:lnTo>
                  <a:lnTo>
                    <a:pt x="188" y="52"/>
                  </a:lnTo>
                  <a:lnTo>
                    <a:pt x="190" y="54"/>
                  </a:lnTo>
                  <a:lnTo>
                    <a:pt x="192" y="56"/>
                  </a:lnTo>
                  <a:lnTo>
                    <a:pt x="194" y="58"/>
                  </a:lnTo>
                  <a:lnTo>
                    <a:pt x="194" y="62"/>
                  </a:lnTo>
                  <a:lnTo>
                    <a:pt x="196" y="62"/>
                  </a:lnTo>
                  <a:lnTo>
                    <a:pt x="196" y="64"/>
                  </a:lnTo>
                  <a:lnTo>
                    <a:pt x="196" y="66"/>
                  </a:lnTo>
                  <a:lnTo>
                    <a:pt x="198" y="68"/>
                  </a:lnTo>
                  <a:lnTo>
                    <a:pt x="198" y="70"/>
                  </a:lnTo>
                  <a:lnTo>
                    <a:pt x="200" y="74"/>
                  </a:lnTo>
                  <a:lnTo>
                    <a:pt x="200" y="74"/>
                  </a:lnTo>
                  <a:lnTo>
                    <a:pt x="200" y="76"/>
                  </a:lnTo>
                  <a:lnTo>
                    <a:pt x="202" y="76"/>
                  </a:lnTo>
                  <a:lnTo>
                    <a:pt x="204" y="80"/>
                  </a:lnTo>
                  <a:lnTo>
                    <a:pt x="204" y="82"/>
                  </a:lnTo>
                  <a:lnTo>
                    <a:pt x="206" y="84"/>
                  </a:lnTo>
                  <a:lnTo>
                    <a:pt x="206" y="86"/>
                  </a:lnTo>
                  <a:lnTo>
                    <a:pt x="206" y="88"/>
                  </a:lnTo>
                  <a:lnTo>
                    <a:pt x="206" y="88"/>
                  </a:lnTo>
                  <a:lnTo>
                    <a:pt x="206" y="90"/>
                  </a:lnTo>
                  <a:lnTo>
                    <a:pt x="208" y="96"/>
                  </a:lnTo>
                  <a:lnTo>
                    <a:pt x="208" y="100"/>
                  </a:lnTo>
                  <a:lnTo>
                    <a:pt x="210" y="100"/>
                  </a:lnTo>
                  <a:lnTo>
                    <a:pt x="210" y="102"/>
                  </a:lnTo>
                  <a:lnTo>
                    <a:pt x="212" y="102"/>
                  </a:lnTo>
                  <a:lnTo>
                    <a:pt x="214" y="102"/>
                  </a:lnTo>
                  <a:lnTo>
                    <a:pt x="214" y="102"/>
                  </a:lnTo>
                  <a:lnTo>
                    <a:pt x="216" y="104"/>
                  </a:lnTo>
                  <a:lnTo>
                    <a:pt x="220" y="106"/>
                  </a:lnTo>
                  <a:lnTo>
                    <a:pt x="222" y="106"/>
                  </a:lnTo>
                  <a:lnTo>
                    <a:pt x="226" y="108"/>
                  </a:lnTo>
                  <a:lnTo>
                    <a:pt x="226" y="110"/>
                  </a:lnTo>
                  <a:lnTo>
                    <a:pt x="228" y="110"/>
                  </a:lnTo>
                  <a:lnTo>
                    <a:pt x="226" y="110"/>
                  </a:lnTo>
                  <a:lnTo>
                    <a:pt x="228" y="110"/>
                  </a:lnTo>
                  <a:lnTo>
                    <a:pt x="228" y="106"/>
                  </a:lnTo>
                  <a:lnTo>
                    <a:pt x="230" y="104"/>
                  </a:lnTo>
                  <a:lnTo>
                    <a:pt x="230" y="106"/>
                  </a:lnTo>
                  <a:lnTo>
                    <a:pt x="230" y="110"/>
                  </a:lnTo>
                  <a:lnTo>
                    <a:pt x="228" y="110"/>
                  </a:lnTo>
                  <a:lnTo>
                    <a:pt x="228" y="112"/>
                  </a:lnTo>
                  <a:lnTo>
                    <a:pt x="226" y="116"/>
                  </a:lnTo>
                  <a:lnTo>
                    <a:pt x="226" y="118"/>
                  </a:lnTo>
                  <a:lnTo>
                    <a:pt x="224" y="118"/>
                  </a:lnTo>
                  <a:lnTo>
                    <a:pt x="226" y="116"/>
                  </a:lnTo>
                  <a:lnTo>
                    <a:pt x="226" y="114"/>
                  </a:lnTo>
                  <a:lnTo>
                    <a:pt x="224" y="114"/>
                  </a:lnTo>
                  <a:lnTo>
                    <a:pt x="224" y="118"/>
                  </a:lnTo>
                  <a:lnTo>
                    <a:pt x="222" y="120"/>
                  </a:lnTo>
                  <a:lnTo>
                    <a:pt x="224" y="120"/>
                  </a:lnTo>
                  <a:lnTo>
                    <a:pt x="222" y="122"/>
                  </a:lnTo>
                  <a:lnTo>
                    <a:pt x="222" y="126"/>
                  </a:lnTo>
                  <a:lnTo>
                    <a:pt x="222" y="126"/>
                  </a:lnTo>
                  <a:lnTo>
                    <a:pt x="222" y="130"/>
                  </a:lnTo>
                  <a:lnTo>
                    <a:pt x="222" y="130"/>
                  </a:lnTo>
                  <a:lnTo>
                    <a:pt x="222" y="132"/>
                  </a:lnTo>
                  <a:lnTo>
                    <a:pt x="222" y="134"/>
                  </a:lnTo>
                  <a:lnTo>
                    <a:pt x="220" y="140"/>
                  </a:lnTo>
                  <a:lnTo>
                    <a:pt x="220" y="144"/>
                  </a:lnTo>
                  <a:lnTo>
                    <a:pt x="220" y="150"/>
                  </a:lnTo>
                  <a:lnTo>
                    <a:pt x="218" y="152"/>
                  </a:lnTo>
                  <a:lnTo>
                    <a:pt x="218" y="154"/>
                  </a:lnTo>
                  <a:lnTo>
                    <a:pt x="220" y="160"/>
                  </a:lnTo>
                  <a:lnTo>
                    <a:pt x="218" y="162"/>
                  </a:lnTo>
                  <a:lnTo>
                    <a:pt x="222" y="166"/>
                  </a:lnTo>
                  <a:lnTo>
                    <a:pt x="222" y="170"/>
                  </a:lnTo>
                  <a:lnTo>
                    <a:pt x="222" y="172"/>
                  </a:lnTo>
                  <a:lnTo>
                    <a:pt x="222" y="166"/>
                  </a:lnTo>
                  <a:lnTo>
                    <a:pt x="218" y="164"/>
                  </a:lnTo>
                  <a:lnTo>
                    <a:pt x="218" y="166"/>
                  </a:lnTo>
                  <a:lnTo>
                    <a:pt x="220" y="168"/>
                  </a:lnTo>
                  <a:lnTo>
                    <a:pt x="222" y="174"/>
                  </a:lnTo>
                  <a:lnTo>
                    <a:pt x="222" y="174"/>
                  </a:lnTo>
                  <a:lnTo>
                    <a:pt x="222" y="176"/>
                  </a:lnTo>
                  <a:lnTo>
                    <a:pt x="222" y="178"/>
                  </a:lnTo>
                  <a:lnTo>
                    <a:pt x="222" y="180"/>
                  </a:lnTo>
                  <a:lnTo>
                    <a:pt x="230" y="188"/>
                  </a:lnTo>
                  <a:lnTo>
                    <a:pt x="230" y="190"/>
                  </a:lnTo>
                  <a:lnTo>
                    <a:pt x="234" y="194"/>
                  </a:lnTo>
                  <a:lnTo>
                    <a:pt x="232" y="196"/>
                  </a:lnTo>
                  <a:lnTo>
                    <a:pt x="234" y="198"/>
                  </a:lnTo>
                  <a:lnTo>
                    <a:pt x="238" y="204"/>
                  </a:lnTo>
                  <a:lnTo>
                    <a:pt x="240" y="206"/>
                  </a:lnTo>
                  <a:lnTo>
                    <a:pt x="242" y="206"/>
                  </a:lnTo>
                  <a:lnTo>
                    <a:pt x="244" y="206"/>
                  </a:lnTo>
                  <a:lnTo>
                    <a:pt x="246" y="206"/>
                  </a:lnTo>
                  <a:lnTo>
                    <a:pt x="250" y="208"/>
                  </a:lnTo>
                  <a:lnTo>
                    <a:pt x="252" y="212"/>
                  </a:lnTo>
                  <a:lnTo>
                    <a:pt x="252" y="216"/>
                  </a:lnTo>
                  <a:lnTo>
                    <a:pt x="256" y="214"/>
                  </a:lnTo>
                  <a:lnTo>
                    <a:pt x="260" y="212"/>
                  </a:lnTo>
                  <a:lnTo>
                    <a:pt x="262" y="214"/>
                  </a:lnTo>
                  <a:lnTo>
                    <a:pt x="262" y="214"/>
                  </a:lnTo>
                  <a:lnTo>
                    <a:pt x="268" y="210"/>
                  </a:lnTo>
                  <a:lnTo>
                    <a:pt x="268" y="210"/>
                  </a:lnTo>
                  <a:lnTo>
                    <a:pt x="272" y="210"/>
                  </a:lnTo>
                  <a:lnTo>
                    <a:pt x="276" y="210"/>
                  </a:lnTo>
                  <a:lnTo>
                    <a:pt x="278" y="208"/>
                  </a:lnTo>
                  <a:lnTo>
                    <a:pt x="282" y="208"/>
                  </a:lnTo>
                  <a:lnTo>
                    <a:pt x="284" y="208"/>
                  </a:lnTo>
                  <a:lnTo>
                    <a:pt x="284" y="208"/>
                  </a:lnTo>
                  <a:lnTo>
                    <a:pt x="288" y="208"/>
                  </a:lnTo>
                  <a:lnTo>
                    <a:pt x="286" y="208"/>
                  </a:lnTo>
                  <a:lnTo>
                    <a:pt x="284" y="210"/>
                  </a:lnTo>
                  <a:lnTo>
                    <a:pt x="288" y="212"/>
                  </a:lnTo>
                  <a:lnTo>
                    <a:pt x="290" y="214"/>
                  </a:lnTo>
                  <a:lnTo>
                    <a:pt x="290" y="212"/>
                  </a:lnTo>
                  <a:lnTo>
                    <a:pt x="292" y="212"/>
                  </a:lnTo>
                  <a:lnTo>
                    <a:pt x="294" y="208"/>
                  </a:lnTo>
                  <a:lnTo>
                    <a:pt x="294" y="206"/>
                  </a:lnTo>
                  <a:lnTo>
                    <a:pt x="294" y="204"/>
                  </a:lnTo>
                  <a:lnTo>
                    <a:pt x="292" y="204"/>
                  </a:lnTo>
                  <a:lnTo>
                    <a:pt x="292" y="204"/>
                  </a:lnTo>
                  <a:lnTo>
                    <a:pt x="298" y="202"/>
                  </a:lnTo>
                  <a:lnTo>
                    <a:pt x="298" y="202"/>
                  </a:lnTo>
                  <a:lnTo>
                    <a:pt x="302" y="198"/>
                  </a:lnTo>
                  <a:lnTo>
                    <a:pt x="302" y="194"/>
                  </a:lnTo>
                  <a:lnTo>
                    <a:pt x="306" y="190"/>
                  </a:lnTo>
                  <a:lnTo>
                    <a:pt x="306" y="188"/>
                  </a:lnTo>
                  <a:lnTo>
                    <a:pt x="306" y="180"/>
                  </a:lnTo>
                  <a:lnTo>
                    <a:pt x="310" y="176"/>
                  </a:lnTo>
                  <a:lnTo>
                    <a:pt x="308" y="176"/>
                  </a:lnTo>
                  <a:lnTo>
                    <a:pt x="308" y="174"/>
                  </a:lnTo>
                  <a:lnTo>
                    <a:pt x="316" y="172"/>
                  </a:lnTo>
                  <a:lnTo>
                    <a:pt x="326" y="172"/>
                  </a:lnTo>
                  <a:lnTo>
                    <a:pt x="328" y="170"/>
                  </a:lnTo>
                  <a:lnTo>
                    <a:pt x="332" y="168"/>
                  </a:lnTo>
                  <a:lnTo>
                    <a:pt x="332" y="170"/>
                  </a:lnTo>
                  <a:lnTo>
                    <a:pt x="336" y="168"/>
                  </a:lnTo>
                  <a:lnTo>
                    <a:pt x="336" y="168"/>
                  </a:lnTo>
                  <a:lnTo>
                    <a:pt x="340" y="166"/>
                  </a:lnTo>
                  <a:lnTo>
                    <a:pt x="346" y="168"/>
                  </a:lnTo>
                  <a:lnTo>
                    <a:pt x="348" y="168"/>
                  </a:lnTo>
                  <a:lnTo>
                    <a:pt x="346" y="166"/>
                  </a:lnTo>
                  <a:lnTo>
                    <a:pt x="350" y="166"/>
                  </a:lnTo>
                  <a:lnTo>
                    <a:pt x="354" y="172"/>
                  </a:lnTo>
                  <a:lnTo>
                    <a:pt x="354" y="174"/>
                  </a:lnTo>
                  <a:lnTo>
                    <a:pt x="352" y="176"/>
                  </a:lnTo>
                  <a:lnTo>
                    <a:pt x="348" y="182"/>
                  </a:lnTo>
                  <a:lnTo>
                    <a:pt x="342" y="186"/>
                  </a:lnTo>
                  <a:lnTo>
                    <a:pt x="342" y="188"/>
                  </a:lnTo>
                  <a:lnTo>
                    <a:pt x="342" y="192"/>
                  </a:lnTo>
                  <a:lnTo>
                    <a:pt x="340" y="194"/>
                  </a:lnTo>
                  <a:lnTo>
                    <a:pt x="338" y="194"/>
                  </a:lnTo>
                  <a:lnTo>
                    <a:pt x="340" y="194"/>
                  </a:lnTo>
                  <a:lnTo>
                    <a:pt x="342" y="194"/>
                  </a:lnTo>
                  <a:lnTo>
                    <a:pt x="342" y="196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2"/>
                  </a:lnTo>
                  <a:lnTo>
                    <a:pt x="340" y="200"/>
                  </a:lnTo>
                  <a:lnTo>
                    <a:pt x="342" y="200"/>
                  </a:lnTo>
                  <a:lnTo>
                    <a:pt x="340" y="202"/>
                  </a:lnTo>
                  <a:lnTo>
                    <a:pt x="340" y="210"/>
                  </a:lnTo>
                  <a:lnTo>
                    <a:pt x="336" y="214"/>
                  </a:lnTo>
                  <a:lnTo>
                    <a:pt x="336" y="214"/>
                  </a:lnTo>
                  <a:lnTo>
                    <a:pt x="336" y="212"/>
                  </a:lnTo>
                  <a:lnTo>
                    <a:pt x="332" y="210"/>
                  </a:lnTo>
                  <a:lnTo>
                    <a:pt x="332" y="210"/>
                  </a:lnTo>
                  <a:lnTo>
                    <a:pt x="334" y="208"/>
                  </a:lnTo>
                  <a:lnTo>
                    <a:pt x="334" y="206"/>
                  </a:lnTo>
                  <a:lnTo>
                    <a:pt x="332" y="206"/>
                  </a:lnTo>
                  <a:lnTo>
                    <a:pt x="330" y="210"/>
                  </a:lnTo>
                  <a:lnTo>
                    <a:pt x="328" y="212"/>
                  </a:lnTo>
                  <a:lnTo>
                    <a:pt x="328" y="212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24" y="214"/>
                  </a:lnTo>
                  <a:lnTo>
                    <a:pt x="322" y="216"/>
                  </a:lnTo>
                  <a:lnTo>
                    <a:pt x="322" y="218"/>
                  </a:lnTo>
                  <a:lnTo>
                    <a:pt x="322" y="218"/>
                  </a:lnTo>
                  <a:lnTo>
                    <a:pt x="322" y="218"/>
                  </a:lnTo>
                  <a:lnTo>
                    <a:pt x="320" y="218"/>
                  </a:lnTo>
                  <a:lnTo>
                    <a:pt x="320" y="216"/>
                  </a:lnTo>
                  <a:lnTo>
                    <a:pt x="318" y="216"/>
                  </a:lnTo>
                  <a:lnTo>
                    <a:pt x="318" y="218"/>
                  </a:lnTo>
                  <a:lnTo>
                    <a:pt x="318" y="220"/>
                  </a:lnTo>
                  <a:lnTo>
                    <a:pt x="296" y="220"/>
                  </a:lnTo>
                  <a:lnTo>
                    <a:pt x="296" y="226"/>
                  </a:lnTo>
                  <a:lnTo>
                    <a:pt x="290" y="226"/>
                  </a:lnTo>
                  <a:lnTo>
                    <a:pt x="292" y="228"/>
                  </a:lnTo>
                  <a:lnTo>
                    <a:pt x="292" y="228"/>
                  </a:lnTo>
                  <a:lnTo>
                    <a:pt x="294" y="230"/>
                  </a:lnTo>
                  <a:lnTo>
                    <a:pt x="296" y="232"/>
                  </a:lnTo>
                  <a:lnTo>
                    <a:pt x="298" y="232"/>
                  </a:lnTo>
                  <a:lnTo>
                    <a:pt x="298" y="234"/>
                  </a:lnTo>
                  <a:lnTo>
                    <a:pt x="300" y="236"/>
                  </a:lnTo>
                  <a:lnTo>
                    <a:pt x="300" y="236"/>
                  </a:lnTo>
                  <a:lnTo>
                    <a:pt x="302" y="236"/>
                  </a:lnTo>
                  <a:lnTo>
                    <a:pt x="304" y="238"/>
                  </a:lnTo>
                  <a:lnTo>
                    <a:pt x="304" y="240"/>
                  </a:lnTo>
                  <a:lnTo>
                    <a:pt x="302" y="240"/>
                  </a:lnTo>
                  <a:lnTo>
                    <a:pt x="286" y="240"/>
                  </a:lnTo>
                  <a:lnTo>
                    <a:pt x="280" y="252"/>
                  </a:lnTo>
                  <a:lnTo>
                    <a:pt x="280" y="254"/>
                  </a:lnTo>
                  <a:lnTo>
                    <a:pt x="280" y="256"/>
                  </a:lnTo>
                  <a:lnTo>
                    <a:pt x="280" y="256"/>
                  </a:lnTo>
                  <a:lnTo>
                    <a:pt x="280" y="256"/>
                  </a:lnTo>
                  <a:lnTo>
                    <a:pt x="280" y="258"/>
                  </a:lnTo>
                  <a:lnTo>
                    <a:pt x="280" y="258"/>
                  </a:lnTo>
                  <a:lnTo>
                    <a:pt x="280" y="260"/>
                  </a:lnTo>
                  <a:lnTo>
                    <a:pt x="278" y="260"/>
                  </a:lnTo>
                  <a:lnTo>
                    <a:pt x="278" y="262"/>
                  </a:lnTo>
                  <a:lnTo>
                    <a:pt x="276" y="258"/>
                  </a:lnTo>
                  <a:lnTo>
                    <a:pt x="272" y="256"/>
                  </a:lnTo>
                  <a:lnTo>
                    <a:pt x="272" y="254"/>
                  </a:lnTo>
                  <a:lnTo>
                    <a:pt x="270" y="254"/>
                  </a:lnTo>
                  <a:lnTo>
                    <a:pt x="262" y="246"/>
                  </a:lnTo>
                  <a:lnTo>
                    <a:pt x="260" y="246"/>
                  </a:lnTo>
                  <a:lnTo>
                    <a:pt x="260" y="244"/>
                  </a:lnTo>
                  <a:lnTo>
                    <a:pt x="258" y="242"/>
                  </a:lnTo>
                  <a:lnTo>
                    <a:pt x="256" y="240"/>
                  </a:lnTo>
                  <a:lnTo>
                    <a:pt x="254" y="240"/>
                  </a:lnTo>
                  <a:lnTo>
                    <a:pt x="254" y="238"/>
                  </a:lnTo>
                  <a:lnTo>
                    <a:pt x="252" y="238"/>
                  </a:lnTo>
                  <a:lnTo>
                    <a:pt x="252" y="240"/>
                  </a:lnTo>
                  <a:lnTo>
                    <a:pt x="256" y="242"/>
                  </a:lnTo>
                  <a:lnTo>
                    <a:pt x="260" y="244"/>
                  </a:lnTo>
                  <a:lnTo>
                    <a:pt x="260" y="244"/>
                  </a:lnTo>
                  <a:lnTo>
                    <a:pt x="258" y="244"/>
                  </a:lnTo>
                  <a:lnTo>
                    <a:pt x="254" y="242"/>
                  </a:lnTo>
                  <a:lnTo>
                    <a:pt x="252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38"/>
                  </a:lnTo>
                  <a:lnTo>
                    <a:pt x="250" y="238"/>
                  </a:lnTo>
                  <a:lnTo>
                    <a:pt x="248" y="240"/>
                  </a:lnTo>
                  <a:lnTo>
                    <a:pt x="248" y="238"/>
                  </a:lnTo>
                  <a:lnTo>
                    <a:pt x="246" y="238"/>
                  </a:lnTo>
                  <a:lnTo>
                    <a:pt x="244" y="238"/>
                  </a:lnTo>
                  <a:lnTo>
                    <a:pt x="244" y="240"/>
                  </a:lnTo>
                  <a:lnTo>
                    <a:pt x="246" y="240"/>
                  </a:lnTo>
                  <a:lnTo>
                    <a:pt x="248" y="240"/>
                  </a:lnTo>
                  <a:lnTo>
                    <a:pt x="248" y="242"/>
                  </a:lnTo>
                  <a:lnTo>
                    <a:pt x="248" y="242"/>
                  </a:lnTo>
                  <a:lnTo>
                    <a:pt x="244" y="242"/>
                  </a:lnTo>
                  <a:lnTo>
                    <a:pt x="242" y="242"/>
                  </a:lnTo>
                  <a:lnTo>
                    <a:pt x="238" y="244"/>
                  </a:lnTo>
                  <a:lnTo>
                    <a:pt x="236" y="244"/>
                  </a:lnTo>
                  <a:lnTo>
                    <a:pt x="230" y="246"/>
                  </a:lnTo>
                  <a:lnTo>
                    <a:pt x="226" y="246"/>
                  </a:lnTo>
                  <a:lnTo>
                    <a:pt x="220" y="244"/>
                  </a:lnTo>
                  <a:lnTo>
                    <a:pt x="218" y="242"/>
                  </a:lnTo>
                  <a:lnTo>
                    <a:pt x="214" y="242"/>
                  </a:lnTo>
                  <a:lnTo>
                    <a:pt x="208" y="242"/>
                  </a:lnTo>
                  <a:lnTo>
                    <a:pt x="206" y="240"/>
                  </a:lnTo>
                  <a:lnTo>
                    <a:pt x="206" y="240"/>
                  </a:lnTo>
                  <a:lnTo>
                    <a:pt x="204" y="240"/>
                  </a:lnTo>
                  <a:lnTo>
                    <a:pt x="200" y="238"/>
                  </a:lnTo>
                  <a:lnTo>
                    <a:pt x="198" y="236"/>
                  </a:lnTo>
                  <a:lnTo>
                    <a:pt x="198" y="236"/>
                  </a:lnTo>
                  <a:lnTo>
                    <a:pt x="196" y="236"/>
                  </a:lnTo>
                  <a:lnTo>
                    <a:pt x="194" y="234"/>
                  </a:lnTo>
                  <a:lnTo>
                    <a:pt x="190" y="234"/>
                  </a:lnTo>
                  <a:lnTo>
                    <a:pt x="188" y="232"/>
                  </a:lnTo>
                  <a:lnTo>
                    <a:pt x="186" y="230"/>
                  </a:lnTo>
                  <a:lnTo>
                    <a:pt x="180" y="228"/>
                  </a:lnTo>
                  <a:lnTo>
                    <a:pt x="174" y="228"/>
                  </a:lnTo>
                  <a:lnTo>
                    <a:pt x="170" y="224"/>
                  </a:lnTo>
                  <a:lnTo>
                    <a:pt x="168" y="222"/>
                  </a:lnTo>
                  <a:lnTo>
                    <a:pt x="162" y="218"/>
                  </a:lnTo>
                  <a:lnTo>
                    <a:pt x="162" y="216"/>
                  </a:lnTo>
                  <a:lnTo>
                    <a:pt x="160" y="216"/>
                  </a:lnTo>
                  <a:lnTo>
                    <a:pt x="160" y="216"/>
                  </a:lnTo>
                  <a:lnTo>
                    <a:pt x="158" y="216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48" y="214"/>
                  </a:lnTo>
                  <a:lnTo>
                    <a:pt x="148" y="214"/>
                  </a:lnTo>
                  <a:lnTo>
                    <a:pt x="146" y="214"/>
                  </a:lnTo>
                  <a:lnTo>
                    <a:pt x="144" y="210"/>
                  </a:lnTo>
                  <a:lnTo>
                    <a:pt x="142" y="208"/>
                  </a:lnTo>
                  <a:lnTo>
                    <a:pt x="138" y="204"/>
                  </a:lnTo>
                  <a:lnTo>
                    <a:pt x="136" y="202"/>
                  </a:lnTo>
                  <a:lnTo>
                    <a:pt x="136" y="202"/>
                  </a:lnTo>
                  <a:lnTo>
                    <a:pt x="136" y="200"/>
                  </a:lnTo>
                  <a:lnTo>
                    <a:pt x="134" y="200"/>
                  </a:lnTo>
                  <a:lnTo>
                    <a:pt x="132" y="202"/>
                  </a:lnTo>
                  <a:lnTo>
                    <a:pt x="128" y="200"/>
                  </a:lnTo>
                  <a:lnTo>
                    <a:pt x="128" y="198"/>
                  </a:lnTo>
                  <a:lnTo>
                    <a:pt x="126" y="198"/>
                  </a:lnTo>
                  <a:lnTo>
                    <a:pt x="124" y="198"/>
                  </a:lnTo>
                  <a:lnTo>
                    <a:pt x="124" y="194"/>
                  </a:lnTo>
                  <a:lnTo>
                    <a:pt x="122" y="192"/>
                  </a:lnTo>
                  <a:lnTo>
                    <a:pt x="122" y="190"/>
                  </a:lnTo>
                  <a:lnTo>
                    <a:pt x="120" y="188"/>
                  </a:lnTo>
                  <a:lnTo>
                    <a:pt x="118" y="184"/>
                  </a:lnTo>
                  <a:lnTo>
                    <a:pt x="118" y="182"/>
                  </a:lnTo>
                  <a:lnTo>
                    <a:pt x="120" y="182"/>
                  </a:lnTo>
                  <a:lnTo>
                    <a:pt x="122" y="182"/>
                  </a:lnTo>
                  <a:lnTo>
                    <a:pt x="124" y="180"/>
                  </a:lnTo>
                  <a:lnTo>
                    <a:pt x="122" y="180"/>
                  </a:lnTo>
                  <a:lnTo>
                    <a:pt x="120" y="180"/>
                  </a:lnTo>
                  <a:lnTo>
                    <a:pt x="122" y="178"/>
                  </a:lnTo>
                  <a:lnTo>
                    <a:pt x="124" y="174"/>
                  </a:lnTo>
                  <a:lnTo>
                    <a:pt x="126" y="174"/>
                  </a:lnTo>
                  <a:lnTo>
                    <a:pt x="124" y="170"/>
                  </a:lnTo>
                  <a:lnTo>
                    <a:pt x="122" y="164"/>
                  </a:lnTo>
                  <a:lnTo>
                    <a:pt x="122" y="160"/>
                  </a:lnTo>
                  <a:lnTo>
                    <a:pt x="120" y="158"/>
                  </a:lnTo>
                  <a:lnTo>
                    <a:pt x="122" y="156"/>
                  </a:lnTo>
                  <a:lnTo>
                    <a:pt x="120" y="154"/>
                  </a:lnTo>
                  <a:lnTo>
                    <a:pt x="116" y="148"/>
                  </a:lnTo>
                  <a:lnTo>
                    <a:pt x="116" y="146"/>
                  </a:lnTo>
                  <a:lnTo>
                    <a:pt x="112" y="142"/>
                  </a:lnTo>
                  <a:lnTo>
                    <a:pt x="110" y="136"/>
                  </a:lnTo>
                  <a:lnTo>
                    <a:pt x="106" y="132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102" y="126"/>
                  </a:lnTo>
                  <a:lnTo>
                    <a:pt x="98" y="124"/>
                  </a:lnTo>
                  <a:lnTo>
                    <a:pt x="96" y="124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8" y="120"/>
                  </a:lnTo>
                  <a:lnTo>
                    <a:pt x="96" y="118"/>
                  </a:lnTo>
                  <a:lnTo>
                    <a:pt x="96" y="116"/>
                  </a:lnTo>
                  <a:lnTo>
                    <a:pt x="96" y="114"/>
                  </a:lnTo>
                  <a:lnTo>
                    <a:pt x="94" y="114"/>
                  </a:lnTo>
                  <a:lnTo>
                    <a:pt x="90" y="114"/>
                  </a:lnTo>
                  <a:lnTo>
                    <a:pt x="86" y="110"/>
                  </a:lnTo>
                  <a:lnTo>
                    <a:pt x="84" y="110"/>
                  </a:lnTo>
                  <a:lnTo>
                    <a:pt x="82" y="108"/>
                  </a:lnTo>
                  <a:lnTo>
                    <a:pt x="80" y="108"/>
                  </a:lnTo>
                  <a:lnTo>
                    <a:pt x="80" y="104"/>
                  </a:lnTo>
                  <a:lnTo>
                    <a:pt x="82" y="102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86" y="100"/>
                  </a:lnTo>
                  <a:lnTo>
                    <a:pt x="88" y="98"/>
                  </a:lnTo>
                  <a:lnTo>
                    <a:pt x="86" y="98"/>
                  </a:lnTo>
                  <a:lnTo>
                    <a:pt x="86" y="96"/>
                  </a:lnTo>
                  <a:lnTo>
                    <a:pt x="86" y="98"/>
                  </a:lnTo>
                  <a:lnTo>
                    <a:pt x="84" y="96"/>
                  </a:lnTo>
                  <a:lnTo>
                    <a:pt x="84" y="94"/>
                  </a:lnTo>
                  <a:lnTo>
                    <a:pt x="82" y="92"/>
                  </a:lnTo>
                  <a:lnTo>
                    <a:pt x="80" y="92"/>
                  </a:lnTo>
                  <a:lnTo>
                    <a:pt x="76" y="92"/>
                  </a:lnTo>
                  <a:lnTo>
                    <a:pt x="76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4" y="86"/>
                  </a:lnTo>
                  <a:lnTo>
                    <a:pt x="70" y="84"/>
                  </a:lnTo>
                  <a:lnTo>
                    <a:pt x="68" y="80"/>
                  </a:lnTo>
                  <a:lnTo>
                    <a:pt x="70" y="78"/>
                  </a:lnTo>
                  <a:lnTo>
                    <a:pt x="70" y="76"/>
                  </a:lnTo>
                  <a:lnTo>
                    <a:pt x="68" y="74"/>
                  </a:lnTo>
                  <a:lnTo>
                    <a:pt x="68" y="76"/>
                  </a:lnTo>
                  <a:lnTo>
                    <a:pt x="66" y="74"/>
                  </a:lnTo>
                  <a:lnTo>
                    <a:pt x="64" y="74"/>
                  </a:lnTo>
                  <a:lnTo>
                    <a:pt x="64" y="74"/>
                  </a:lnTo>
                  <a:lnTo>
                    <a:pt x="62" y="72"/>
                  </a:lnTo>
                  <a:lnTo>
                    <a:pt x="62" y="70"/>
                  </a:lnTo>
                  <a:lnTo>
                    <a:pt x="60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4" y="54"/>
                  </a:lnTo>
                  <a:lnTo>
                    <a:pt x="52" y="54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2" y="50"/>
                  </a:lnTo>
                  <a:lnTo>
                    <a:pt x="48" y="46"/>
                  </a:lnTo>
                  <a:lnTo>
                    <a:pt x="48" y="44"/>
                  </a:lnTo>
                  <a:lnTo>
                    <a:pt x="48" y="42"/>
                  </a:lnTo>
                  <a:lnTo>
                    <a:pt x="48" y="40"/>
                  </a:lnTo>
                  <a:lnTo>
                    <a:pt x="48" y="38"/>
                  </a:lnTo>
                  <a:lnTo>
                    <a:pt x="46" y="34"/>
                  </a:lnTo>
                  <a:lnTo>
                    <a:pt x="46" y="30"/>
                  </a:lnTo>
                  <a:lnTo>
                    <a:pt x="46" y="28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2"/>
                  </a:lnTo>
                  <a:lnTo>
                    <a:pt x="34" y="20"/>
                  </a:lnTo>
                  <a:lnTo>
                    <a:pt x="32" y="16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8" y="18"/>
                  </a:lnTo>
                  <a:lnTo>
                    <a:pt x="28" y="22"/>
                  </a:lnTo>
                  <a:lnTo>
                    <a:pt x="26" y="24"/>
                  </a:lnTo>
                  <a:lnTo>
                    <a:pt x="26" y="30"/>
                  </a:lnTo>
                  <a:lnTo>
                    <a:pt x="28" y="38"/>
                  </a:lnTo>
                  <a:lnTo>
                    <a:pt x="26" y="40"/>
                  </a:lnTo>
                  <a:lnTo>
                    <a:pt x="28" y="42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2" y="50"/>
                  </a:lnTo>
                  <a:lnTo>
                    <a:pt x="36" y="52"/>
                  </a:lnTo>
                  <a:lnTo>
                    <a:pt x="36" y="56"/>
                  </a:lnTo>
                  <a:lnTo>
                    <a:pt x="36" y="56"/>
                  </a:lnTo>
                  <a:lnTo>
                    <a:pt x="36" y="58"/>
                  </a:lnTo>
                  <a:lnTo>
                    <a:pt x="38" y="60"/>
                  </a:lnTo>
                  <a:lnTo>
                    <a:pt x="40" y="62"/>
                  </a:lnTo>
                  <a:lnTo>
                    <a:pt x="40" y="64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4" y="70"/>
                  </a:lnTo>
                  <a:lnTo>
                    <a:pt x="44" y="72"/>
                  </a:lnTo>
                  <a:lnTo>
                    <a:pt x="44" y="74"/>
                  </a:lnTo>
                  <a:lnTo>
                    <a:pt x="46" y="76"/>
                  </a:lnTo>
                  <a:lnTo>
                    <a:pt x="48" y="76"/>
                  </a:lnTo>
                  <a:lnTo>
                    <a:pt x="50" y="80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2" y="86"/>
                  </a:lnTo>
                  <a:lnTo>
                    <a:pt x="52" y="88"/>
                  </a:lnTo>
                  <a:lnTo>
                    <a:pt x="52" y="90"/>
                  </a:lnTo>
                  <a:lnTo>
                    <a:pt x="54" y="94"/>
                  </a:lnTo>
                  <a:lnTo>
                    <a:pt x="54" y="92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6" y="90"/>
                  </a:lnTo>
                  <a:lnTo>
                    <a:pt x="56" y="92"/>
                  </a:lnTo>
                  <a:lnTo>
                    <a:pt x="58" y="94"/>
                  </a:lnTo>
                  <a:lnTo>
                    <a:pt x="58" y="98"/>
                  </a:lnTo>
                  <a:lnTo>
                    <a:pt x="58" y="100"/>
                  </a:lnTo>
                  <a:lnTo>
                    <a:pt x="58" y="104"/>
                  </a:lnTo>
                  <a:lnTo>
                    <a:pt x="60" y="104"/>
                  </a:lnTo>
                  <a:lnTo>
                    <a:pt x="60" y="108"/>
                  </a:lnTo>
                  <a:lnTo>
                    <a:pt x="60" y="110"/>
                  </a:lnTo>
                  <a:lnTo>
                    <a:pt x="60" y="110"/>
                  </a:lnTo>
                  <a:lnTo>
                    <a:pt x="62" y="112"/>
                  </a:lnTo>
                  <a:lnTo>
                    <a:pt x="62" y="114"/>
                  </a:lnTo>
                  <a:lnTo>
                    <a:pt x="62" y="116"/>
                  </a:lnTo>
                  <a:lnTo>
                    <a:pt x="62" y="118"/>
                  </a:lnTo>
                  <a:lnTo>
                    <a:pt x="62" y="120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4" y="126"/>
                  </a:lnTo>
                  <a:lnTo>
                    <a:pt x="66" y="128"/>
                  </a:lnTo>
                  <a:lnTo>
                    <a:pt x="66" y="130"/>
                  </a:lnTo>
                  <a:lnTo>
                    <a:pt x="68" y="130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70" y="130"/>
                  </a:lnTo>
                  <a:lnTo>
                    <a:pt x="72" y="132"/>
                  </a:lnTo>
                  <a:lnTo>
                    <a:pt x="74" y="132"/>
                  </a:lnTo>
                  <a:lnTo>
                    <a:pt x="74" y="134"/>
                  </a:lnTo>
                  <a:lnTo>
                    <a:pt x="76" y="136"/>
                  </a:lnTo>
                  <a:lnTo>
                    <a:pt x="76" y="138"/>
                  </a:lnTo>
                  <a:lnTo>
                    <a:pt x="76" y="138"/>
                  </a:lnTo>
                  <a:lnTo>
                    <a:pt x="76" y="142"/>
                  </a:lnTo>
                  <a:lnTo>
                    <a:pt x="76" y="146"/>
                  </a:lnTo>
                  <a:lnTo>
                    <a:pt x="70" y="146"/>
                  </a:lnTo>
                  <a:lnTo>
                    <a:pt x="70" y="146"/>
                  </a:lnTo>
                  <a:lnTo>
                    <a:pt x="68" y="144"/>
                  </a:lnTo>
                  <a:lnTo>
                    <a:pt x="68" y="142"/>
                  </a:lnTo>
                  <a:lnTo>
                    <a:pt x="68" y="140"/>
                  </a:lnTo>
                  <a:lnTo>
                    <a:pt x="66" y="138"/>
                  </a:lnTo>
                  <a:lnTo>
                    <a:pt x="66" y="136"/>
                  </a:lnTo>
                  <a:lnTo>
                    <a:pt x="62" y="136"/>
                  </a:lnTo>
                  <a:lnTo>
                    <a:pt x="62" y="134"/>
                  </a:lnTo>
                  <a:lnTo>
                    <a:pt x="60" y="132"/>
                  </a:lnTo>
                  <a:lnTo>
                    <a:pt x="58" y="132"/>
                  </a:lnTo>
                  <a:lnTo>
                    <a:pt x="54" y="126"/>
                  </a:lnTo>
                  <a:lnTo>
                    <a:pt x="52" y="124"/>
                  </a:lnTo>
                  <a:lnTo>
                    <a:pt x="50" y="122"/>
                  </a:lnTo>
                  <a:lnTo>
                    <a:pt x="48" y="120"/>
                  </a:lnTo>
                  <a:lnTo>
                    <a:pt x="48" y="120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8" y="114"/>
                  </a:lnTo>
                  <a:lnTo>
                    <a:pt x="48" y="110"/>
                  </a:lnTo>
                  <a:lnTo>
                    <a:pt x="48" y="104"/>
                  </a:lnTo>
                  <a:lnTo>
                    <a:pt x="46" y="100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2" y="98"/>
                  </a:lnTo>
                  <a:lnTo>
                    <a:pt x="38" y="94"/>
                  </a:lnTo>
                  <a:lnTo>
                    <a:pt x="36" y="90"/>
                  </a:lnTo>
                  <a:lnTo>
                    <a:pt x="38" y="88"/>
                  </a:lnTo>
                  <a:lnTo>
                    <a:pt x="36" y="88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2" y="90"/>
                  </a:lnTo>
                  <a:lnTo>
                    <a:pt x="30" y="90"/>
                  </a:lnTo>
                  <a:lnTo>
                    <a:pt x="30" y="88"/>
                  </a:lnTo>
                  <a:lnTo>
                    <a:pt x="30" y="88"/>
                  </a:lnTo>
                  <a:lnTo>
                    <a:pt x="28" y="88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4"/>
                  </a:lnTo>
                  <a:lnTo>
                    <a:pt x="22" y="82"/>
                  </a:lnTo>
                  <a:lnTo>
                    <a:pt x="22" y="8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8" y="74"/>
                  </a:lnTo>
                  <a:lnTo>
                    <a:pt x="20" y="74"/>
                  </a:lnTo>
                  <a:lnTo>
                    <a:pt x="22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4"/>
                  </a:lnTo>
                  <a:lnTo>
                    <a:pt x="26" y="74"/>
                  </a:lnTo>
                  <a:lnTo>
                    <a:pt x="26" y="72"/>
                  </a:lnTo>
                  <a:lnTo>
                    <a:pt x="26" y="72"/>
                  </a:lnTo>
                  <a:lnTo>
                    <a:pt x="28" y="72"/>
                  </a:lnTo>
                  <a:lnTo>
                    <a:pt x="30" y="70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30" y="66"/>
                  </a:lnTo>
                  <a:lnTo>
                    <a:pt x="28" y="62"/>
                  </a:lnTo>
                  <a:lnTo>
                    <a:pt x="26" y="62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22" y="54"/>
                  </a:lnTo>
                  <a:lnTo>
                    <a:pt x="20" y="52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4" y="46"/>
                  </a:lnTo>
                  <a:lnTo>
                    <a:pt x="12" y="42"/>
                  </a:lnTo>
                  <a:lnTo>
                    <a:pt x="12" y="38"/>
                  </a:lnTo>
                  <a:lnTo>
                    <a:pt x="12" y="36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4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close/>
                  <a:moveTo>
                    <a:pt x="64" y="118"/>
                  </a:moveTo>
                  <a:lnTo>
                    <a:pt x="66" y="118"/>
                  </a:lnTo>
                  <a:lnTo>
                    <a:pt x="66" y="116"/>
                  </a:lnTo>
                  <a:lnTo>
                    <a:pt x="64" y="114"/>
                  </a:lnTo>
                  <a:lnTo>
                    <a:pt x="64" y="116"/>
                  </a:lnTo>
                  <a:lnTo>
                    <a:pt x="64" y="116"/>
                  </a:lnTo>
                  <a:lnTo>
                    <a:pt x="64" y="118"/>
                  </a:lnTo>
                  <a:close/>
                  <a:moveTo>
                    <a:pt x="68" y="124"/>
                  </a:moveTo>
                  <a:lnTo>
                    <a:pt x="66" y="126"/>
                  </a:lnTo>
                  <a:lnTo>
                    <a:pt x="68" y="126"/>
                  </a:lnTo>
                  <a:lnTo>
                    <a:pt x="68" y="124"/>
                  </a:lnTo>
                  <a:lnTo>
                    <a:pt x="68" y="124"/>
                  </a:lnTo>
                  <a:close/>
                  <a:moveTo>
                    <a:pt x="224" y="120"/>
                  </a:moveTo>
                  <a:lnTo>
                    <a:pt x="226" y="120"/>
                  </a:lnTo>
                  <a:lnTo>
                    <a:pt x="226" y="118"/>
                  </a:lnTo>
                  <a:lnTo>
                    <a:pt x="224" y="120"/>
                  </a:lnTo>
                  <a:lnTo>
                    <a:pt x="224" y="120"/>
                  </a:lnTo>
                  <a:close/>
                  <a:moveTo>
                    <a:pt x="224" y="124"/>
                  </a:moveTo>
                  <a:lnTo>
                    <a:pt x="224" y="124"/>
                  </a:lnTo>
                  <a:lnTo>
                    <a:pt x="224" y="122"/>
                  </a:lnTo>
                  <a:lnTo>
                    <a:pt x="224" y="122"/>
                  </a:lnTo>
                  <a:lnTo>
                    <a:pt x="224" y="124"/>
                  </a:lnTo>
                  <a:close/>
                  <a:moveTo>
                    <a:pt x="222" y="130"/>
                  </a:moveTo>
                  <a:lnTo>
                    <a:pt x="224" y="128"/>
                  </a:lnTo>
                  <a:lnTo>
                    <a:pt x="224" y="126"/>
                  </a:lnTo>
                  <a:lnTo>
                    <a:pt x="222" y="13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9" name="Guyana">
              <a:extLst>
                <a:ext uri="{FF2B5EF4-FFF2-40B4-BE49-F238E27FC236}">
                  <a16:creationId xmlns:a16="http://schemas.microsoft.com/office/drawing/2014/main" id="{15C76729-FBBE-4BCE-97B6-1A00BAF79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185" y="4222423"/>
              <a:ext cx="118659" cy="176075"/>
            </a:xfrm>
            <a:custGeom>
              <a:avLst/>
              <a:gdLst>
                <a:gd name="T0" fmla="*/ 10 w 62"/>
                <a:gd name="T1" fmla="*/ 40 h 92"/>
                <a:gd name="T2" fmla="*/ 12 w 62"/>
                <a:gd name="T3" fmla="*/ 40 h 92"/>
                <a:gd name="T4" fmla="*/ 16 w 62"/>
                <a:gd name="T5" fmla="*/ 44 h 92"/>
                <a:gd name="T6" fmla="*/ 16 w 62"/>
                <a:gd name="T7" fmla="*/ 50 h 92"/>
                <a:gd name="T8" fmla="*/ 16 w 62"/>
                <a:gd name="T9" fmla="*/ 52 h 92"/>
                <a:gd name="T10" fmla="*/ 20 w 62"/>
                <a:gd name="T11" fmla="*/ 54 h 92"/>
                <a:gd name="T12" fmla="*/ 24 w 62"/>
                <a:gd name="T13" fmla="*/ 54 h 92"/>
                <a:gd name="T14" fmla="*/ 20 w 62"/>
                <a:gd name="T15" fmla="*/ 58 h 92"/>
                <a:gd name="T16" fmla="*/ 18 w 62"/>
                <a:gd name="T17" fmla="*/ 66 h 92"/>
                <a:gd name="T18" fmla="*/ 18 w 62"/>
                <a:gd name="T19" fmla="*/ 72 h 92"/>
                <a:gd name="T20" fmla="*/ 18 w 62"/>
                <a:gd name="T21" fmla="*/ 74 h 92"/>
                <a:gd name="T22" fmla="*/ 18 w 62"/>
                <a:gd name="T23" fmla="*/ 78 h 92"/>
                <a:gd name="T24" fmla="*/ 22 w 62"/>
                <a:gd name="T25" fmla="*/ 84 h 92"/>
                <a:gd name="T26" fmla="*/ 24 w 62"/>
                <a:gd name="T27" fmla="*/ 88 h 92"/>
                <a:gd name="T28" fmla="*/ 30 w 62"/>
                <a:gd name="T29" fmla="*/ 92 h 92"/>
                <a:gd name="T30" fmla="*/ 34 w 62"/>
                <a:gd name="T31" fmla="*/ 90 h 92"/>
                <a:gd name="T32" fmla="*/ 36 w 62"/>
                <a:gd name="T33" fmla="*/ 90 h 92"/>
                <a:gd name="T34" fmla="*/ 38 w 62"/>
                <a:gd name="T35" fmla="*/ 88 h 92"/>
                <a:gd name="T36" fmla="*/ 46 w 62"/>
                <a:gd name="T37" fmla="*/ 86 h 92"/>
                <a:gd name="T38" fmla="*/ 50 w 62"/>
                <a:gd name="T39" fmla="*/ 82 h 92"/>
                <a:gd name="T40" fmla="*/ 54 w 62"/>
                <a:gd name="T41" fmla="*/ 82 h 92"/>
                <a:gd name="T42" fmla="*/ 62 w 62"/>
                <a:gd name="T43" fmla="*/ 82 h 92"/>
                <a:gd name="T44" fmla="*/ 58 w 62"/>
                <a:gd name="T45" fmla="*/ 80 h 92"/>
                <a:gd name="T46" fmla="*/ 56 w 62"/>
                <a:gd name="T47" fmla="*/ 78 h 92"/>
                <a:gd name="T48" fmla="*/ 54 w 62"/>
                <a:gd name="T49" fmla="*/ 72 h 92"/>
                <a:gd name="T50" fmla="*/ 52 w 62"/>
                <a:gd name="T51" fmla="*/ 70 h 92"/>
                <a:gd name="T52" fmla="*/ 52 w 62"/>
                <a:gd name="T53" fmla="*/ 64 h 92"/>
                <a:gd name="T54" fmla="*/ 48 w 62"/>
                <a:gd name="T55" fmla="*/ 64 h 92"/>
                <a:gd name="T56" fmla="*/ 46 w 62"/>
                <a:gd name="T57" fmla="*/ 60 h 92"/>
                <a:gd name="T58" fmla="*/ 46 w 62"/>
                <a:gd name="T59" fmla="*/ 58 h 92"/>
                <a:gd name="T60" fmla="*/ 42 w 62"/>
                <a:gd name="T61" fmla="*/ 54 h 92"/>
                <a:gd name="T62" fmla="*/ 44 w 62"/>
                <a:gd name="T63" fmla="*/ 48 h 92"/>
                <a:gd name="T64" fmla="*/ 46 w 62"/>
                <a:gd name="T65" fmla="*/ 42 h 92"/>
                <a:gd name="T66" fmla="*/ 50 w 62"/>
                <a:gd name="T67" fmla="*/ 40 h 92"/>
                <a:gd name="T68" fmla="*/ 52 w 62"/>
                <a:gd name="T69" fmla="*/ 38 h 92"/>
                <a:gd name="T70" fmla="*/ 52 w 62"/>
                <a:gd name="T71" fmla="*/ 34 h 92"/>
                <a:gd name="T72" fmla="*/ 52 w 62"/>
                <a:gd name="T73" fmla="*/ 32 h 92"/>
                <a:gd name="T74" fmla="*/ 52 w 62"/>
                <a:gd name="T75" fmla="*/ 26 h 92"/>
                <a:gd name="T76" fmla="*/ 42 w 62"/>
                <a:gd name="T77" fmla="*/ 22 h 92"/>
                <a:gd name="T78" fmla="*/ 38 w 62"/>
                <a:gd name="T79" fmla="*/ 20 h 92"/>
                <a:gd name="T80" fmla="*/ 34 w 62"/>
                <a:gd name="T81" fmla="*/ 24 h 92"/>
                <a:gd name="T82" fmla="*/ 34 w 62"/>
                <a:gd name="T83" fmla="*/ 22 h 92"/>
                <a:gd name="T84" fmla="*/ 36 w 62"/>
                <a:gd name="T85" fmla="*/ 16 h 92"/>
                <a:gd name="T86" fmla="*/ 32 w 62"/>
                <a:gd name="T87" fmla="*/ 10 h 92"/>
                <a:gd name="T88" fmla="*/ 24 w 62"/>
                <a:gd name="T89" fmla="*/ 4 h 92"/>
                <a:gd name="T90" fmla="*/ 22 w 62"/>
                <a:gd name="T91" fmla="*/ 0 h 92"/>
                <a:gd name="T92" fmla="*/ 18 w 62"/>
                <a:gd name="T93" fmla="*/ 0 h 92"/>
                <a:gd name="T94" fmla="*/ 14 w 62"/>
                <a:gd name="T95" fmla="*/ 4 h 92"/>
                <a:gd name="T96" fmla="*/ 10 w 62"/>
                <a:gd name="T97" fmla="*/ 6 h 92"/>
                <a:gd name="T98" fmla="*/ 8 w 62"/>
                <a:gd name="T99" fmla="*/ 12 h 92"/>
                <a:gd name="T100" fmla="*/ 12 w 62"/>
                <a:gd name="T101" fmla="*/ 16 h 92"/>
                <a:gd name="T102" fmla="*/ 14 w 62"/>
                <a:gd name="T103" fmla="*/ 20 h 92"/>
                <a:gd name="T104" fmla="*/ 8 w 62"/>
                <a:gd name="T105" fmla="*/ 20 h 92"/>
                <a:gd name="T106" fmla="*/ 4 w 62"/>
                <a:gd name="T107" fmla="*/ 20 h 92"/>
                <a:gd name="T108" fmla="*/ 2 w 62"/>
                <a:gd name="T109" fmla="*/ 26 h 92"/>
                <a:gd name="T110" fmla="*/ 0 w 62"/>
                <a:gd name="T111" fmla="*/ 32 h 92"/>
                <a:gd name="T112" fmla="*/ 8 w 62"/>
                <a:gd name="T113" fmla="*/ 4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" h="92">
                  <a:moveTo>
                    <a:pt x="8" y="40"/>
                  </a:moveTo>
                  <a:lnTo>
                    <a:pt x="10" y="40"/>
                  </a:lnTo>
                  <a:lnTo>
                    <a:pt x="10" y="42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6" y="44"/>
                  </a:lnTo>
                  <a:lnTo>
                    <a:pt x="16" y="46"/>
                  </a:lnTo>
                  <a:lnTo>
                    <a:pt x="16" y="50"/>
                  </a:lnTo>
                  <a:lnTo>
                    <a:pt x="14" y="50"/>
                  </a:lnTo>
                  <a:lnTo>
                    <a:pt x="16" y="52"/>
                  </a:lnTo>
                  <a:lnTo>
                    <a:pt x="18" y="52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4" y="54"/>
                  </a:lnTo>
                  <a:lnTo>
                    <a:pt x="24" y="56"/>
                  </a:lnTo>
                  <a:lnTo>
                    <a:pt x="20" y="58"/>
                  </a:lnTo>
                  <a:lnTo>
                    <a:pt x="20" y="62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6" y="72"/>
                  </a:lnTo>
                  <a:lnTo>
                    <a:pt x="18" y="74"/>
                  </a:lnTo>
                  <a:lnTo>
                    <a:pt x="16" y="76"/>
                  </a:lnTo>
                  <a:lnTo>
                    <a:pt x="18" y="78"/>
                  </a:lnTo>
                  <a:lnTo>
                    <a:pt x="18" y="80"/>
                  </a:lnTo>
                  <a:lnTo>
                    <a:pt x="22" y="84"/>
                  </a:lnTo>
                  <a:lnTo>
                    <a:pt x="22" y="86"/>
                  </a:lnTo>
                  <a:lnTo>
                    <a:pt x="24" y="88"/>
                  </a:lnTo>
                  <a:lnTo>
                    <a:pt x="28" y="92"/>
                  </a:lnTo>
                  <a:lnTo>
                    <a:pt x="30" y="92"/>
                  </a:lnTo>
                  <a:lnTo>
                    <a:pt x="32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6" y="90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42" y="86"/>
                  </a:lnTo>
                  <a:lnTo>
                    <a:pt x="46" y="86"/>
                  </a:lnTo>
                  <a:lnTo>
                    <a:pt x="48" y="82"/>
                  </a:lnTo>
                  <a:lnTo>
                    <a:pt x="50" y="82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58" y="82"/>
                  </a:lnTo>
                  <a:lnTo>
                    <a:pt x="62" y="82"/>
                  </a:lnTo>
                  <a:lnTo>
                    <a:pt x="60" y="80"/>
                  </a:lnTo>
                  <a:lnTo>
                    <a:pt x="58" y="80"/>
                  </a:lnTo>
                  <a:lnTo>
                    <a:pt x="58" y="78"/>
                  </a:lnTo>
                  <a:lnTo>
                    <a:pt x="56" y="78"/>
                  </a:lnTo>
                  <a:lnTo>
                    <a:pt x="56" y="76"/>
                  </a:lnTo>
                  <a:lnTo>
                    <a:pt x="54" y="72"/>
                  </a:lnTo>
                  <a:lnTo>
                    <a:pt x="52" y="72"/>
                  </a:lnTo>
                  <a:lnTo>
                    <a:pt x="52" y="70"/>
                  </a:lnTo>
                  <a:lnTo>
                    <a:pt x="52" y="66"/>
                  </a:lnTo>
                  <a:lnTo>
                    <a:pt x="52" y="64"/>
                  </a:lnTo>
                  <a:lnTo>
                    <a:pt x="50" y="64"/>
                  </a:lnTo>
                  <a:lnTo>
                    <a:pt x="48" y="64"/>
                  </a:lnTo>
                  <a:lnTo>
                    <a:pt x="48" y="62"/>
                  </a:lnTo>
                  <a:lnTo>
                    <a:pt x="46" y="60"/>
                  </a:lnTo>
                  <a:lnTo>
                    <a:pt x="46" y="58"/>
                  </a:lnTo>
                  <a:lnTo>
                    <a:pt x="46" y="58"/>
                  </a:lnTo>
                  <a:lnTo>
                    <a:pt x="44" y="56"/>
                  </a:lnTo>
                  <a:lnTo>
                    <a:pt x="42" y="54"/>
                  </a:lnTo>
                  <a:lnTo>
                    <a:pt x="42" y="52"/>
                  </a:lnTo>
                  <a:lnTo>
                    <a:pt x="44" y="48"/>
                  </a:lnTo>
                  <a:lnTo>
                    <a:pt x="44" y="44"/>
                  </a:lnTo>
                  <a:lnTo>
                    <a:pt x="46" y="42"/>
                  </a:lnTo>
                  <a:lnTo>
                    <a:pt x="48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2" y="32"/>
                  </a:lnTo>
                  <a:lnTo>
                    <a:pt x="52" y="28"/>
                  </a:lnTo>
                  <a:lnTo>
                    <a:pt x="52" y="26"/>
                  </a:lnTo>
                  <a:lnTo>
                    <a:pt x="46" y="26"/>
                  </a:lnTo>
                  <a:lnTo>
                    <a:pt x="42" y="22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2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34" y="12"/>
                  </a:lnTo>
                  <a:lnTo>
                    <a:pt x="32" y="10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20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4" y="36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0" name="French Guiana">
              <a:extLst>
                <a:ext uri="{FF2B5EF4-FFF2-40B4-BE49-F238E27FC236}">
                  <a16:creationId xmlns:a16="http://schemas.microsoft.com/office/drawing/2014/main" id="{CA863717-A5C0-45AC-BFA2-EAB6D601B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49" y="4291322"/>
              <a:ext cx="68899" cy="95693"/>
            </a:xfrm>
            <a:custGeom>
              <a:avLst/>
              <a:gdLst>
                <a:gd name="T0" fmla="*/ 2 w 36"/>
                <a:gd name="T1" fmla="*/ 38 h 50"/>
                <a:gd name="T2" fmla="*/ 2 w 36"/>
                <a:gd name="T3" fmla="*/ 40 h 50"/>
                <a:gd name="T4" fmla="*/ 2 w 36"/>
                <a:gd name="T5" fmla="*/ 42 h 50"/>
                <a:gd name="T6" fmla="*/ 4 w 36"/>
                <a:gd name="T7" fmla="*/ 42 h 50"/>
                <a:gd name="T8" fmla="*/ 4 w 36"/>
                <a:gd name="T9" fmla="*/ 44 h 50"/>
                <a:gd name="T10" fmla="*/ 4 w 36"/>
                <a:gd name="T11" fmla="*/ 46 h 50"/>
                <a:gd name="T12" fmla="*/ 6 w 36"/>
                <a:gd name="T13" fmla="*/ 46 h 50"/>
                <a:gd name="T14" fmla="*/ 8 w 36"/>
                <a:gd name="T15" fmla="*/ 44 h 50"/>
                <a:gd name="T16" fmla="*/ 10 w 36"/>
                <a:gd name="T17" fmla="*/ 44 h 50"/>
                <a:gd name="T18" fmla="*/ 10 w 36"/>
                <a:gd name="T19" fmla="*/ 44 h 50"/>
                <a:gd name="T20" fmla="*/ 12 w 36"/>
                <a:gd name="T21" fmla="*/ 44 h 50"/>
                <a:gd name="T22" fmla="*/ 12 w 36"/>
                <a:gd name="T23" fmla="*/ 46 h 50"/>
                <a:gd name="T24" fmla="*/ 12 w 36"/>
                <a:gd name="T25" fmla="*/ 48 h 50"/>
                <a:gd name="T26" fmla="*/ 14 w 36"/>
                <a:gd name="T27" fmla="*/ 50 h 50"/>
                <a:gd name="T28" fmla="*/ 16 w 36"/>
                <a:gd name="T29" fmla="*/ 48 h 50"/>
                <a:gd name="T30" fmla="*/ 16 w 36"/>
                <a:gd name="T31" fmla="*/ 46 h 50"/>
                <a:gd name="T32" fmla="*/ 18 w 36"/>
                <a:gd name="T33" fmla="*/ 44 h 50"/>
                <a:gd name="T34" fmla="*/ 20 w 36"/>
                <a:gd name="T35" fmla="*/ 44 h 50"/>
                <a:gd name="T36" fmla="*/ 22 w 36"/>
                <a:gd name="T37" fmla="*/ 42 h 50"/>
                <a:gd name="T38" fmla="*/ 24 w 36"/>
                <a:gd name="T39" fmla="*/ 38 h 50"/>
                <a:gd name="T40" fmla="*/ 26 w 36"/>
                <a:gd name="T41" fmla="*/ 32 h 50"/>
                <a:gd name="T42" fmla="*/ 26 w 36"/>
                <a:gd name="T43" fmla="*/ 30 h 50"/>
                <a:gd name="T44" fmla="*/ 30 w 36"/>
                <a:gd name="T45" fmla="*/ 26 h 50"/>
                <a:gd name="T46" fmla="*/ 32 w 36"/>
                <a:gd name="T47" fmla="*/ 22 h 50"/>
                <a:gd name="T48" fmla="*/ 32 w 36"/>
                <a:gd name="T49" fmla="*/ 22 h 50"/>
                <a:gd name="T50" fmla="*/ 34 w 36"/>
                <a:gd name="T51" fmla="*/ 22 h 50"/>
                <a:gd name="T52" fmla="*/ 36 w 36"/>
                <a:gd name="T53" fmla="*/ 18 h 50"/>
                <a:gd name="T54" fmla="*/ 36 w 36"/>
                <a:gd name="T55" fmla="*/ 16 h 50"/>
                <a:gd name="T56" fmla="*/ 32 w 36"/>
                <a:gd name="T57" fmla="*/ 12 h 50"/>
                <a:gd name="T58" fmla="*/ 32 w 36"/>
                <a:gd name="T59" fmla="*/ 14 h 50"/>
                <a:gd name="T60" fmla="*/ 30 w 36"/>
                <a:gd name="T61" fmla="*/ 12 h 50"/>
                <a:gd name="T62" fmla="*/ 30 w 36"/>
                <a:gd name="T63" fmla="*/ 10 h 50"/>
                <a:gd name="T64" fmla="*/ 26 w 36"/>
                <a:gd name="T65" fmla="*/ 6 h 50"/>
                <a:gd name="T66" fmla="*/ 24 w 36"/>
                <a:gd name="T67" fmla="*/ 6 h 50"/>
                <a:gd name="T68" fmla="*/ 22 w 36"/>
                <a:gd name="T69" fmla="*/ 2 h 50"/>
                <a:gd name="T70" fmla="*/ 14 w 36"/>
                <a:gd name="T71" fmla="*/ 2 h 50"/>
                <a:gd name="T72" fmla="*/ 12 w 36"/>
                <a:gd name="T73" fmla="*/ 0 h 50"/>
                <a:gd name="T74" fmla="*/ 8 w 36"/>
                <a:gd name="T75" fmla="*/ 0 h 50"/>
                <a:gd name="T76" fmla="*/ 6 w 36"/>
                <a:gd name="T77" fmla="*/ 0 h 50"/>
                <a:gd name="T78" fmla="*/ 4 w 36"/>
                <a:gd name="T79" fmla="*/ 2 h 50"/>
                <a:gd name="T80" fmla="*/ 4 w 36"/>
                <a:gd name="T81" fmla="*/ 2 h 50"/>
                <a:gd name="T82" fmla="*/ 4 w 36"/>
                <a:gd name="T83" fmla="*/ 2 h 50"/>
                <a:gd name="T84" fmla="*/ 2 w 36"/>
                <a:gd name="T85" fmla="*/ 2 h 50"/>
                <a:gd name="T86" fmla="*/ 0 w 36"/>
                <a:gd name="T87" fmla="*/ 6 h 50"/>
                <a:gd name="T88" fmla="*/ 0 w 36"/>
                <a:gd name="T89" fmla="*/ 8 h 50"/>
                <a:gd name="T90" fmla="*/ 2 w 36"/>
                <a:gd name="T91" fmla="*/ 12 h 50"/>
                <a:gd name="T92" fmla="*/ 2 w 36"/>
                <a:gd name="T93" fmla="*/ 14 h 50"/>
                <a:gd name="T94" fmla="*/ 2 w 36"/>
                <a:gd name="T95" fmla="*/ 16 h 50"/>
                <a:gd name="T96" fmla="*/ 4 w 36"/>
                <a:gd name="T97" fmla="*/ 18 h 50"/>
                <a:gd name="T98" fmla="*/ 4 w 36"/>
                <a:gd name="T99" fmla="*/ 20 h 50"/>
                <a:gd name="T100" fmla="*/ 6 w 36"/>
                <a:gd name="T101" fmla="*/ 22 h 50"/>
                <a:gd name="T102" fmla="*/ 6 w 36"/>
                <a:gd name="T103" fmla="*/ 24 h 50"/>
                <a:gd name="T104" fmla="*/ 8 w 36"/>
                <a:gd name="T105" fmla="*/ 26 h 50"/>
                <a:gd name="T106" fmla="*/ 6 w 36"/>
                <a:gd name="T107" fmla="*/ 28 h 50"/>
                <a:gd name="T108" fmla="*/ 4 w 36"/>
                <a:gd name="T109" fmla="*/ 30 h 50"/>
                <a:gd name="T110" fmla="*/ 4 w 36"/>
                <a:gd name="T111" fmla="*/ 32 h 50"/>
                <a:gd name="T112" fmla="*/ 6 w 36"/>
                <a:gd name="T113" fmla="*/ 34 h 50"/>
                <a:gd name="T114" fmla="*/ 4 w 36"/>
                <a:gd name="T115" fmla="*/ 36 h 50"/>
                <a:gd name="T116" fmla="*/ 2 w 36"/>
                <a:gd name="T117" fmla="*/ 38 h 50"/>
                <a:gd name="T118" fmla="*/ 2 w 36"/>
                <a:gd name="T1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50">
                  <a:moveTo>
                    <a:pt x="2" y="38"/>
                  </a:moveTo>
                  <a:lnTo>
                    <a:pt x="2" y="40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4" y="44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8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14" y="50"/>
                  </a:lnTo>
                  <a:lnTo>
                    <a:pt x="16" y="48"/>
                  </a:lnTo>
                  <a:lnTo>
                    <a:pt x="16" y="46"/>
                  </a:lnTo>
                  <a:lnTo>
                    <a:pt x="18" y="44"/>
                  </a:lnTo>
                  <a:lnTo>
                    <a:pt x="20" y="44"/>
                  </a:lnTo>
                  <a:lnTo>
                    <a:pt x="22" y="42"/>
                  </a:lnTo>
                  <a:lnTo>
                    <a:pt x="24" y="38"/>
                  </a:lnTo>
                  <a:lnTo>
                    <a:pt x="26" y="32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34" y="22"/>
                  </a:lnTo>
                  <a:lnTo>
                    <a:pt x="36" y="18"/>
                  </a:lnTo>
                  <a:lnTo>
                    <a:pt x="36" y="16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30" y="10"/>
                  </a:lnTo>
                  <a:lnTo>
                    <a:pt x="26" y="6"/>
                  </a:lnTo>
                  <a:lnTo>
                    <a:pt x="24" y="6"/>
                  </a:lnTo>
                  <a:lnTo>
                    <a:pt x="22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2"/>
                  </a:lnTo>
                  <a:lnTo>
                    <a:pt x="6" y="34"/>
                  </a:lnTo>
                  <a:lnTo>
                    <a:pt x="4" y="36"/>
                  </a:lnTo>
                  <a:lnTo>
                    <a:pt x="2" y="38"/>
                  </a:lnTo>
                  <a:lnTo>
                    <a:pt x="2" y="3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1" name="Falkland Islands">
              <a:extLst>
                <a:ext uri="{FF2B5EF4-FFF2-40B4-BE49-F238E27FC236}">
                  <a16:creationId xmlns:a16="http://schemas.microsoft.com/office/drawing/2014/main" id="{2304D0CC-0934-405E-84EA-108E60C94E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2327" y="5791788"/>
              <a:ext cx="543536" cy="99521"/>
            </a:xfrm>
            <a:custGeom>
              <a:avLst/>
              <a:gdLst>
                <a:gd name="T0" fmla="*/ 276 w 284"/>
                <a:gd name="T1" fmla="*/ 48 h 52"/>
                <a:gd name="T2" fmla="*/ 274 w 284"/>
                <a:gd name="T3" fmla="*/ 44 h 52"/>
                <a:gd name="T4" fmla="*/ 272 w 284"/>
                <a:gd name="T5" fmla="*/ 42 h 52"/>
                <a:gd name="T6" fmla="*/ 270 w 284"/>
                <a:gd name="T7" fmla="*/ 42 h 52"/>
                <a:gd name="T8" fmla="*/ 274 w 284"/>
                <a:gd name="T9" fmla="*/ 42 h 52"/>
                <a:gd name="T10" fmla="*/ 276 w 284"/>
                <a:gd name="T11" fmla="*/ 44 h 52"/>
                <a:gd name="T12" fmla="*/ 278 w 284"/>
                <a:gd name="T13" fmla="*/ 46 h 52"/>
                <a:gd name="T14" fmla="*/ 280 w 284"/>
                <a:gd name="T15" fmla="*/ 48 h 52"/>
                <a:gd name="T16" fmla="*/ 284 w 284"/>
                <a:gd name="T17" fmla="*/ 50 h 52"/>
                <a:gd name="T18" fmla="*/ 280 w 284"/>
                <a:gd name="T19" fmla="*/ 50 h 52"/>
                <a:gd name="T20" fmla="*/ 278 w 284"/>
                <a:gd name="T21" fmla="*/ 52 h 52"/>
                <a:gd name="T22" fmla="*/ 12 w 284"/>
                <a:gd name="T23" fmla="*/ 2 h 52"/>
                <a:gd name="T24" fmla="*/ 18 w 284"/>
                <a:gd name="T25" fmla="*/ 2 h 52"/>
                <a:gd name="T26" fmla="*/ 8 w 284"/>
                <a:gd name="T27" fmla="*/ 2 h 52"/>
                <a:gd name="T28" fmla="*/ 12 w 284"/>
                <a:gd name="T29" fmla="*/ 2 h 52"/>
                <a:gd name="T30" fmla="*/ 0 w 284"/>
                <a:gd name="T31" fmla="*/ 12 h 52"/>
                <a:gd name="T32" fmla="*/ 2 w 284"/>
                <a:gd name="T33" fmla="*/ 12 h 52"/>
                <a:gd name="T34" fmla="*/ 0 w 284"/>
                <a:gd name="T35" fmla="*/ 14 h 52"/>
                <a:gd name="T36" fmla="*/ 18 w 284"/>
                <a:gd name="T37" fmla="*/ 16 h 52"/>
                <a:gd name="T38" fmla="*/ 20 w 284"/>
                <a:gd name="T39" fmla="*/ 20 h 52"/>
                <a:gd name="T40" fmla="*/ 22 w 284"/>
                <a:gd name="T41" fmla="*/ 18 h 52"/>
                <a:gd name="T42" fmla="*/ 22 w 284"/>
                <a:gd name="T43" fmla="*/ 16 h 52"/>
                <a:gd name="T44" fmla="*/ 26 w 284"/>
                <a:gd name="T45" fmla="*/ 16 h 52"/>
                <a:gd name="T46" fmla="*/ 24 w 284"/>
                <a:gd name="T47" fmla="*/ 14 h 52"/>
                <a:gd name="T48" fmla="*/ 28 w 284"/>
                <a:gd name="T49" fmla="*/ 14 h 52"/>
                <a:gd name="T50" fmla="*/ 26 w 284"/>
                <a:gd name="T51" fmla="*/ 14 h 52"/>
                <a:gd name="T52" fmla="*/ 26 w 284"/>
                <a:gd name="T53" fmla="*/ 12 h 52"/>
                <a:gd name="T54" fmla="*/ 32 w 284"/>
                <a:gd name="T55" fmla="*/ 12 h 52"/>
                <a:gd name="T56" fmla="*/ 36 w 284"/>
                <a:gd name="T57" fmla="*/ 10 h 52"/>
                <a:gd name="T58" fmla="*/ 34 w 284"/>
                <a:gd name="T59" fmla="*/ 8 h 52"/>
                <a:gd name="T60" fmla="*/ 36 w 284"/>
                <a:gd name="T61" fmla="*/ 6 h 52"/>
                <a:gd name="T62" fmla="*/ 36 w 284"/>
                <a:gd name="T63" fmla="*/ 4 h 52"/>
                <a:gd name="T64" fmla="*/ 32 w 284"/>
                <a:gd name="T65" fmla="*/ 4 h 52"/>
                <a:gd name="T66" fmla="*/ 30 w 284"/>
                <a:gd name="T67" fmla="*/ 6 h 52"/>
                <a:gd name="T68" fmla="*/ 28 w 284"/>
                <a:gd name="T69" fmla="*/ 2 h 52"/>
                <a:gd name="T70" fmla="*/ 24 w 284"/>
                <a:gd name="T71" fmla="*/ 4 h 52"/>
                <a:gd name="T72" fmla="*/ 24 w 284"/>
                <a:gd name="T73" fmla="*/ 6 h 52"/>
                <a:gd name="T74" fmla="*/ 26 w 284"/>
                <a:gd name="T75" fmla="*/ 10 h 52"/>
                <a:gd name="T76" fmla="*/ 24 w 284"/>
                <a:gd name="T77" fmla="*/ 10 h 52"/>
                <a:gd name="T78" fmla="*/ 18 w 284"/>
                <a:gd name="T79" fmla="*/ 16 h 52"/>
                <a:gd name="T80" fmla="*/ 16 w 284"/>
                <a:gd name="T81" fmla="*/ 6 h 52"/>
                <a:gd name="T82" fmla="*/ 18 w 284"/>
                <a:gd name="T83" fmla="*/ 4 h 52"/>
                <a:gd name="T84" fmla="*/ 20 w 284"/>
                <a:gd name="T85" fmla="*/ 6 h 52"/>
                <a:gd name="T86" fmla="*/ 16 w 284"/>
                <a:gd name="T87" fmla="*/ 10 h 52"/>
                <a:gd name="T88" fmla="*/ 14 w 284"/>
                <a:gd name="T89" fmla="*/ 14 h 52"/>
                <a:gd name="T90" fmla="*/ 8 w 284"/>
                <a:gd name="T91" fmla="*/ 16 h 52"/>
                <a:gd name="T92" fmla="*/ 10 w 284"/>
                <a:gd name="T93" fmla="*/ 18 h 52"/>
                <a:gd name="T94" fmla="*/ 6 w 284"/>
                <a:gd name="T95" fmla="*/ 18 h 52"/>
                <a:gd name="T96" fmla="*/ 4 w 284"/>
                <a:gd name="T97" fmla="*/ 16 h 52"/>
                <a:gd name="T98" fmla="*/ 8 w 284"/>
                <a:gd name="T99" fmla="*/ 14 h 52"/>
                <a:gd name="T100" fmla="*/ 8 w 284"/>
                <a:gd name="T101" fmla="*/ 10 h 52"/>
                <a:gd name="T102" fmla="*/ 12 w 284"/>
                <a:gd name="T103" fmla="*/ 10 h 52"/>
                <a:gd name="T104" fmla="*/ 6 w 284"/>
                <a:gd name="T105" fmla="*/ 6 h 52"/>
                <a:gd name="T106" fmla="*/ 8 w 284"/>
                <a:gd name="T107" fmla="*/ 6 h 52"/>
                <a:gd name="T108" fmla="*/ 12 w 284"/>
                <a:gd name="T10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4" h="52">
                  <a:moveTo>
                    <a:pt x="278" y="52"/>
                  </a:moveTo>
                  <a:lnTo>
                    <a:pt x="276" y="48"/>
                  </a:lnTo>
                  <a:lnTo>
                    <a:pt x="276" y="46"/>
                  </a:lnTo>
                  <a:lnTo>
                    <a:pt x="274" y="44"/>
                  </a:lnTo>
                  <a:lnTo>
                    <a:pt x="272" y="44"/>
                  </a:lnTo>
                  <a:lnTo>
                    <a:pt x="272" y="42"/>
                  </a:lnTo>
                  <a:lnTo>
                    <a:pt x="270" y="42"/>
                  </a:lnTo>
                  <a:lnTo>
                    <a:pt x="270" y="42"/>
                  </a:lnTo>
                  <a:lnTo>
                    <a:pt x="272" y="42"/>
                  </a:lnTo>
                  <a:lnTo>
                    <a:pt x="274" y="42"/>
                  </a:lnTo>
                  <a:lnTo>
                    <a:pt x="276" y="44"/>
                  </a:lnTo>
                  <a:lnTo>
                    <a:pt x="276" y="44"/>
                  </a:lnTo>
                  <a:lnTo>
                    <a:pt x="276" y="44"/>
                  </a:lnTo>
                  <a:lnTo>
                    <a:pt x="278" y="46"/>
                  </a:lnTo>
                  <a:lnTo>
                    <a:pt x="280" y="46"/>
                  </a:lnTo>
                  <a:lnTo>
                    <a:pt x="280" y="48"/>
                  </a:lnTo>
                  <a:lnTo>
                    <a:pt x="282" y="48"/>
                  </a:lnTo>
                  <a:lnTo>
                    <a:pt x="284" y="50"/>
                  </a:lnTo>
                  <a:lnTo>
                    <a:pt x="282" y="50"/>
                  </a:lnTo>
                  <a:lnTo>
                    <a:pt x="280" y="50"/>
                  </a:lnTo>
                  <a:lnTo>
                    <a:pt x="280" y="52"/>
                  </a:lnTo>
                  <a:lnTo>
                    <a:pt x="278" y="52"/>
                  </a:lnTo>
                  <a:lnTo>
                    <a:pt x="278" y="52"/>
                  </a:lnTo>
                  <a:close/>
                  <a:moveTo>
                    <a:pt x="12" y="2"/>
                  </a:moveTo>
                  <a:lnTo>
                    <a:pt x="16" y="0"/>
                  </a:lnTo>
                  <a:lnTo>
                    <a:pt x="18" y="2"/>
                  </a:lnTo>
                  <a:lnTo>
                    <a:pt x="12" y="2"/>
                  </a:lnTo>
                  <a:close/>
                  <a:moveTo>
                    <a:pt x="8" y="2"/>
                  </a:moveTo>
                  <a:lnTo>
                    <a:pt x="10" y="4"/>
                  </a:lnTo>
                  <a:lnTo>
                    <a:pt x="12" y="2"/>
                  </a:lnTo>
                  <a:lnTo>
                    <a:pt x="8" y="2"/>
                  </a:lnTo>
                  <a:close/>
                  <a:moveTo>
                    <a:pt x="0" y="12"/>
                  </a:moveTo>
                  <a:lnTo>
                    <a:pt x="0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0" y="14"/>
                  </a:lnTo>
                  <a:lnTo>
                    <a:pt x="0" y="12"/>
                  </a:lnTo>
                  <a:close/>
                  <a:moveTo>
                    <a:pt x="18" y="16"/>
                  </a:moveTo>
                  <a:lnTo>
                    <a:pt x="20" y="16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0" y="16"/>
                  </a:lnTo>
                  <a:lnTo>
                    <a:pt x="22" y="16"/>
                  </a:lnTo>
                  <a:lnTo>
                    <a:pt x="24" y="18"/>
                  </a:lnTo>
                  <a:lnTo>
                    <a:pt x="26" y="16"/>
                  </a:lnTo>
                  <a:lnTo>
                    <a:pt x="24" y="16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32" y="12"/>
                  </a:lnTo>
                  <a:lnTo>
                    <a:pt x="34" y="10"/>
                  </a:lnTo>
                  <a:lnTo>
                    <a:pt x="36" y="10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4" y="6"/>
                  </a:lnTo>
                  <a:lnTo>
                    <a:pt x="22" y="8"/>
                  </a:lnTo>
                  <a:lnTo>
                    <a:pt x="26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18" y="16"/>
                  </a:lnTo>
                  <a:close/>
                  <a:moveTo>
                    <a:pt x="14" y="4"/>
                  </a:moveTo>
                  <a:lnTo>
                    <a:pt x="16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16" y="10"/>
                  </a:lnTo>
                  <a:lnTo>
                    <a:pt x="16" y="14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4"/>
                  </a:lnTo>
                  <a:lnTo>
                    <a:pt x="6" y="12"/>
                  </a:lnTo>
                  <a:lnTo>
                    <a:pt x="8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2" name="Equador">
              <a:extLst>
                <a:ext uri="{FF2B5EF4-FFF2-40B4-BE49-F238E27FC236}">
                  <a16:creationId xmlns:a16="http://schemas.microsoft.com/office/drawing/2014/main" id="{FEDCBAB1-8FE1-4F0F-B9ED-0B40458F8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5203" y="4394671"/>
              <a:ext cx="141626" cy="153109"/>
            </a:xfrm>
            <a:custGeom>
              <a:avLst/>
              <a:gdLst>
                <a:gd name="T0" fmla="*/ 70 w 74"/>
                <a:gd name="T1" fmla="*/ 18 h 80"/>
                <a:gd name="T2" fmla="*/ 68 w 74"/>
                <a:gd name="T3" fmla="*/ 14 h 80"/>
                <a:gd name="T4" fmla="*/ 62 w 74"/>
                <a:gd name="T5" fmla="*/ 12 h 80"/>
                <a:gd name="T6" fmla="*/ 60 w 74"/>
                <a:gd name="T7" fmla="*/ 14 h 80"/>
                <a:gd name="T8" fmla="*/ 58 w 74"/>
                <a:gd name="T9" fmla="*/ 18 h 80"/>
                <a:gd name="T10" fmla="*/ 52 w 74"/>
                <a:gd name="T11" fmla="*/ 16 h 80"/>
                <a:gd name="T12" fmla="*/ 44 w 74"/>
                <a:gd name="T13" fmla="*/ 14 h 80"/>
                <a:gd name="T14" fmla="*/ 44 w 74"/>
                <a:gd name="T15" fmla="*/ 10 h 80"/>
                <a:gd name="T16" fmla="*/ 38 w 74"/>
                <a:gd name="T17" fmla="*/ 6 h 80"/>
                <a:gd name="T18" fmla="*/ 30 w 74"/>
                <a:gd name="T19" fmla="*/ 0 h 80"/>
                <a:gd name="T20" fmla="*/ 26 w 74"/>
                <a:gd name="T21" fmla="*/ 2 h 80"/>
                <a:gd name="T22" fmla="*/ 16 w 74"/>
                <a:gd name="T23" fmla="*/ 6 h 80"/>
                <a:gd name="T24" fmla="*/ 10 w 74"/>
                <a:gd name="T25" fmla="*/ 8 h 80"/>
                <a:gd name="T26" fmla="*/ 12 w 74"/>
                <a:gd name="T27" fmla="*/ 12 h 80"/>
                <a:gd name="T28" fmla="*/ 12 w 74"/>
                <a:gd name="T29" fmla="*/ 18 h 80"/>
                <a:gd name="T30" fmla="*/ 6 w 74"/>
                <a:gd name="T31" fmla="*/ 24 h 80"/>
                <a:gd name="T32" fmla="*/ 6 w 74"/>
                <a:gd name="T33" fmla="*/ 30 h 80"/>
                <a:gd name="T34" fmla="*/ 0 w 74"/>
                <a:gd name="T35" fmla="*/ 34 h 80"/>
                <a:gd name="T36" fmla="*/ 2 w 74"/>
                <a:gd name="T37" fmla="*/ 38 h 80"/>
                <a:gd name="T38" fmla="*/ 4 w 74"/>
                <a:gd name="T39" fmla="*/ 44 h 80"/>
                <a:gd name="T40" fmla="*/ 0 w 74"/>
                <a:gd name="T41" fmla="*/ 46 h 80"/>
                <a:gd name="T42" fmla="*/ 4 w 74"/>
                <a:gd name="T43" fmla="*/ 50 h 80"/>
                <a:gd name="T44" fmla="*/ 8 w 74"/>
                <a:gd name="T45" fmla="*/ 54 h 80"/>
                <a:gd name="T46" fmla="*/ 12 w 74"/>
                <a:gd name="T47" fmla="*/ 50 h 80"/>
                <a:gd name="T48" fmla="*/ 14 w 74"/>
                <a:gd name="T49" fmla="*/ 46 h 80"/>
                <a:gd name="T50" fmla="*/ 14 w 74"/>
                <a:gd name="T51" fmla="*/ 50 h 80"/>
                <a:gd name="T52" fmla="*/ 14 w 74"/>
                <a:gd name="T53" fmla="*/ 48 h 80"/>
                <a:gd name="T54" fmla="*/ 16 w 74"/>
                <a:gd name="T55" fmla="*/ 52 h 80"/>
                <a:gd name="T56" fmla="*/ 16 w 74"/>
                <a:gd name="T57" fmla="*/ 56 h 80"/>
                <a:gd name="T58" fmla="*/ 12 w 74"/>
                <a:gd name="T59" fmla="*/ 62 h 80"/>
                <a:gd name="T60" fmla="*/ 12 w 74"/>
                <a:gd name="T61" fmla="*/ 66 h 80"/>
                <a:gd name="T62" fmla="*/ 8 w 74"/>
                <a:gd name="T63" fmla="*/ 70 h 80"/>
                <a:gd name="T64" fmla="*/ 12 w 74"/>
                <a:gd name="T65" fmla="*/ 72 h 80"/>
                <a:gd name="T66" fmla="*/ 16 w 74"/>
                <a:gd name="T67" fmla="*/ 72 h 80"/>
                <a:gd name="T68" fmla="*/ 22 w 74"/>
                <a:gd name="T69" fmla="*/ 74 h 80"/>
                <a:gd name="T70" fmla="*/ 26 w 74"/>
                <a:gd name="T71" fmla="*/ 80 h 80"/>
                <a:gd name="T72" fmla="*/ 38 w 74"/>
                <a:gd name="T73" fmla="*/ 58 h 80"/>
                <a:gd name="T74" fmla="*/ 52 w 74"/>
                <a:gd name="T75" fmla="*/ 52 h 80"/>
                <a:gd name="T76" fmla="*/ 66 w 74"/>
                <a:gd name="T77" fmla="*/ 40 h 80"/>
                <a:gd name="T78" fmla="*/ 72 w 74"/>
                <a:gd name="T79" fmla="*/ 32 h 80"/>
                <a:gd name="T80" fmla="*/ 74 w 74"/>
                <a:gd name="T81" fmla="*/ 28 h 80"/>
                <a:gd name="T82" fmla="*/ 70 w 74"/>
                <a:gd name="T83" fmla="*/ 20 h 80"/>
                <a:gd name="T84" fmla="*/ 70 w 74"/>
                <a:gd name="T85" fmla="*/ 18 h 80"/>
                <a:gd name="T86" fmla="*/ 8 w 74"/>
                <a:gd name="T87" fmla="*/ 58 h 80"/>
                <a:gd name="T88" fmla="*/ 10 w 74"/>
                <a:gd name="T89" fmla="*/ 54 h 80"/>
                <a:gd name="T90" fmla="*/ 12 w 74"/>
                <a:gd name="T91" fmla="*/ 52 h 80"/>
                <a:gd name="T92" fmla="*/ 12 w 74"/>
                <a:gd name="T93" fmla="*/ 56 h 80"/>
                <a:gd name="T94" fmla="*/ 10 w 74"/>
                <a:gd name="T95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" h="80">
                  <a:moveTo>
                    <a:pt x="70" y="18"/>
                  </a:moveTo>
                  <a:lnTo>
                    <a:pt x="70" y="18"/>
                  </a:lnTo>
                  <a:lnTo>
                    <a:pt x="68" y="16"/>
                  </a:lnTo>
                  <a:lnTo>
                    <a:pt x="68" y="14"/>
                  </a:lnTo>
                  <a:lnTo>
                    <a:pt x="66" y="14"/>
                  </a:lnTo>
                  <a:lnTo>
                    <a:pt x="62" y="12"/>
                  </a:lnTo>
                  <a:lnTo>
                    <a:pt x="60" y="12"/>
                  </a:lnTo>
                  <a:lnTo>
                    <a:pt x="60" y="14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4" y="16"/>
                  </a:lnTo>
                  <a:lnTo>
                    <a:pt x="52" y="16"/>
                  </a:lnTo>
                  <a:lnTo>
                    <a:pt x="48" y="14"/>
                  </a:lnTo>
                  <a:lnTo>
                    <a:pt x="44" y="14"/>
                  </a:lnTo>
                  <a:lnTo>
                    <a:pt x="44" y="12"/>
                  </a:lnTo>
                  <a:lnTo>
                    <a:pt x="44" y="10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22" y="2"/>
                  </a:lnTo>
                  <a:lnTo>
                    <a:pt x="16" y="6"/>
                  </a:lnTo>
                  <a:lnTo>
                    <a:pt x="12" y="6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2" y="18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0"/>
                  </a:lnTo>
                  <a:lnTo>
                    <a:pt x="4" y="44"/>
                  </a:lnTo>
                  <a:lnTo>
                    <a:pt x="2" y="46"/>
                  </a:lnTo>
                  <a:lnTo>
                    <a:pt x="0" y="46"/>
                  </a:lnTo>
                  <a:lnTo>
                    <a:pt x="2" y="48"/>
                  </a:lnTo>
                  <a:lnTo>
                    <a:pt x="4" y="50"/>
                  </a:lnTo>
                  <a:lnTo>
                    <a:pt x="6" y="52"/>
                  </a:lnTo>
                  <a:lnTo>
                    <a:pt x="8" y="54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6" y="52"/>
                  </a:lnTo>
                  <a:lnTo>
                    <a:pt x="16" y="54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2" y="66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12" y="72"/>
                  </a:lnTo>
                  <a:lnTo>
                    <a:pt x="14" y="70"/>
                  </a:lnTo>
                  <a:lnTo>
                    <a:pt x="16" y="72"/>
                  </a:lnTo>
                  <a:lnTo>
                    <a:pt x="18" y="74"/>
                  </a:lnTo>
                  <a:lnTo>
                    <a:pt x="22" y="74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8" y="78"/>
                  </a:lnTo>
                  <a:lnTo>
                    <a:pt x="38" y="58"/>
                  </a:lnTo>
                  <a:lnTo>
                    <a:pt x="40" y="56"/>
                  </a:lnTo>
                  <a:lnTo>
                    <a:pt x="52" y="52"/>
                  </a:lnTo>
                  <a:lnTo>
                    <a:pt x="58" y="48"/>
                  </a:lnTo>
                  <a:lnTo>
                    <a:pt x="66" y="40"/>
                  </a:lnTo>
                  <a:lnTo>
                    <a:pt x="70" y="32"/>
                  </a:lnTo>
                  <a:lnTo>
                    <a:pt x="72" y="32"/>
                  </a:lnTo>
                  <a:lnTo>
                    <a:pt x="72" y="30"/>
                  </a:lnTo>
                  <a:lnTo>
                    <a:pt x="74" y="28"/>
                  </a:lnTo>
                  <a:lnTo>
                    <a:pt x="74" y="26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70" y="18"/>
                  </a:lnTo>
                  <a:lnTo>
                    <a:pt x="70" y="18"/>
                  </a:lnTo>
                  <a:close/>
                  <a:moveTo>
                    <a:pt x="8" y="58"/>
                  </a:moveTo>
                  <a:lnTo>
                    <a:pt x="8" y="56"/>
                  </a:lnTo>
                  <a:lnTo>
                    <a:pt x="10" y="54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4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0" y="58"/>
                  </a:lnTo>
                  <a:lnTo>
                    <a:pt x="8" y="5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3" name="Colombia">
              <a:extLst>
                <a:ext uri="{FF2B5EF4-FFF2-40B4-BE49-F238E27FC236}">
                  <a16:creationId xmlns:a16="http://schemas.microsoft.com/office/drawing/2014/main" id="{C3E04766-024C-423C-8119-4F6BAB8CD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963" y="4122903"/>
              <a:ext cx="283251" cy="405738"/>
            </a:xfrm>
            <a:custGeom>
              <a:avLst/>
              <a:gdLst>
                <a:gd name="T0" fmla="*/ 120 w 148"/>
                <a:gd name="T1" fmla="*/ 174 h 212"/>
                <a:gd name="T2" fmla="*/ 118 w 148"/>
                <a:gd name="T3" fmla="*/ 152 h 212"/>
                <a:gd name="T4" fmla="*/ 120 w 148"/>
                <a:gd name="T5" fmla="*/ 146 h 212"/>
                <a:gd name="T6" fmla="*/ 130 w 148"/>
                <a:gd name="T7" fmla="*/ 136 h 212"/>
                <a:gd name="T8" fmla="*/ 142 w 148"/>
                <a:gd name="T9" fmla="*/ 134 h 212"/>
                <a:gd name="T10" fmla="*/ 148 w 148"/>
                <a:gd name="T11" fmla="*/ 144 h 212"/>
                <a:gd name="T12" fmla="*/ 144 w 148"/>
                <a:gd name="T13" fmla="*/ 128 h 212"/>
                <a:gd name="T14" fmla="*/ 138 w 148"/>
                <a:gd name="T15" fmla="*/ 124 h 212"/>
                <a:gd name="T16" fmla="*/ 138 w 148"/>
                <a:gd name="T17" fmla="*/ 106 h 212"/>
                <a:gd name="T18" fmla="*/ 138 w 148"/>
                <a:gd name="T19" fmla="*/ 92 h 212"/>
                <a:gd name="T20" fmla="*/ 144 w 148"/>
                <a:gd name="T21" fmla="*/ 80 h 212"/>
                <a:gd name="T22" fmla="*/ 132 w 148"/>
                <a:gd name="T23" fmla="*/ 80 h 212"/>
                <a:gd name="T24" fmla="*/ 124 w 148"/>
                <a:gd name="T25" fmla="*/ 78 h 212"/>
                <a:gd name="T26" fmla="*/ 102 w 148"/>
                <a:gd name="T27" fmla="*/ 70 h 212"/>
                <a:gd name="T28" fmla="*/ 90 w 148"/>
                <a:gd name="T29" fmla="*/ 68 h 212"/>
                <a:gd name="T30" fmla="*/ 82 w 148"/>
                <a:gd name="T31" fmla="*/ 62 h 212"/>
                <a:gd name="T32" fmla="*/ 76 w 148"/>
                <a:gd name="T33" fmla="*/ 42 h 212"/>
                <a:gd name="T34" fmla="*/ 74 w 148"/>
                <a:gd name="T35" fmla="*/ 34 h 212"/>
                <a:gd name="T36" fmla="*/ 82 w 148"/>
                <a:gd name="T37" fmla="*/ 20 h 212"/>
                <a:gd name="T38" fmla="*/ 96 w 148"/>
                <a:gd name="T39" fmla="*/ 8 h 212"/>
                <a:gd name="T40" fmla="*/ 98 w 148"/>
                <a:gd name="T41" fmla="*/ 4 h 212"/>
                <a:gd name="T42" fmla="*/ 90 w 148"/>
                <a:gd name="T43" fmla="*/ 4 h 212"/>
                <a:gd name="T44" fmla="*/ 84 w 148"/>
                <a:gd name="T45" fmla="*/ 6 h 212"/>
                <a:gd name="T46" fmla="*/ 70 w 148"/>
                <a:gd name="T47" fmla="*/ 16 h 212"/>
                <a:gd name="T48" fmla="*/ 62 w 148"/>
                <a:gd name="T49" fmla="*/ 20 h 212"/>
                <a:gd name="T50" fmla="*/ 58 w 148"/>
                <a:gd name="T51" fmla="*/ 20 h 212"/>
                <a:gd name="T52" fmla="*/ 48 w 148"/>
                <a:gd name="T53" fmla="*/ 20 h 212"/>
                <a:gd name="T54" fmla="*/ 42 w 148"/>
                <a:gd name="T55" fmla="*/ 34 h 212"/>
                <a:gd name="T56" fmla="*/ 38 w 148"/>
                <a:gd name="T57" fmla="*/ 40 h 212"/>
                <a:gd name="T58" fmla="*/ 28 w 148"/>
                <a:gd name="T59" fmla="*/ 48 h 212"/>
                <a:gd name="T60" fmla="*/ 28 w 148"/>
                <a:gd name="T61" fmla="*/ 58 h 212"/>
                <a:gd name="T62" fmla="*/ 24 w 148"/>
                <a:gd name="T63" fmla="*/ 54 h 212"/>
                <a:gd name="T64" fmla="*/ 20 w 148"/>
                <a:gd name="T65" fmla="*/ 56 h 212"/>
                <a:gd name="T66" fmla="*/ 14 w 148"/>
                <a:gd name="T67" fmla="*/ 66 h 212"/>
                <a:gd name="T68" fmla="*/ 20 w 148"/>
                <a:gd name="T69" fmla="*/ 76 h 212"/>
                <a:gd name="T70" fmla="*/ 20 w 148"/>
                <a:gd name="T71" fmla="*/ 82 h 212"/>
                <a:gd name="T72" fmla="*/ 20 w 148"/>
                <a:gd name="T73" fmla="*/ 90 h 212"/>
                <a:gd name="T74" fmla="*/ 18 w 148"/>
                <a:gd name="T75" fmla="*/ 106 h 212"/>
                <a:gd name="T76" fmla="*/ 24 w 148"/>
                <a:gd name="T77" fmla="*/ 110 h 212"/>
                <a:gd name="T78" fmla="*/ 16 w 148"/>
                <a:gd name="T79" fmla="*/ 122 h 212"/>
                <a:gd name="T80" fmla="*/ 0 w 148"/>
                <a:gd name="T81" fmla="*/ 138 h 212"/>
                <a:gd name="T82" fmla="*/ 16 w 148"/>
                <a:gd name="T83" fmla="*/ 148 h 212"/>
                <a:gd name="T84" fmla="*/ 26 w 148"/>
                <a:gd name="T85" fmla="*/ 158 h 212"/>
                <a:gd name="T86" fmla="*/ 34 w 148"/>
                <a:gd name="T87" fmla="*/ 154 h 212"/>
                <a:gd name="T88" fmla="*/ 44 w 148"/>
                <a:gd name="T89" fmla="*/ 160 h 212"/>
                <a:gd name="T90" fmla="*/ 54 w 148"/>
                <a:gd name="T91" fmla="*/ 162 h 212"/>
                <a:gd name="T92" fmla="*/ 62 w 148"/>
                <a:gd name="T93" fmla="*/ 174 h 212"/>
                <a:gd name="T94" fmla="*/ 72 w 148"/>
                <a:gd name="T95" fmla="*/ 184 h 212"/>
                <a:gd name="T96" fmla="*/ 78 w 148"/>
                <a:gd name="T97" fmla="*/ 190 h 212"/>
                <a:gd name="T98" fmla="*/ 92 w 148"/>
                <a:gd name="T99" fmla="*/ 188 h 212"/>
                <a:gd name="T100" fmla="*/ 104 w 148"/>
                <a:gd name="T101" fmla="*/ 188 h 212"/>
                <a:gd name="T102" fmla="*/ 102 w 148"/>
                <a:gd name="T103" fmla="*/ 206 h 212"/>
                <a:gd name="T104" fmla="*/ 110 w 148"/>
                <a:gd name="T10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12">
                  <a:moveTo>
                    <a:pt x="110" y="212"/>
                  </a:moveTo>
                  <a:lnTo>
                    <a:pt x="112" y="206"/>
                  </a:lnTo>
                  <a:lnTo>
                    <a:pt x="120" y="180"/>
                  </a:lnTo>
                  <a:lnTo>
                    <a:pt x="120" y="178"/>
                  </a:lnTo>
                  <a:lnTo>
                    <a:pt x="120" y="174"/>
                  </a:lnTo>
                  <a:lnTo>
                    <a:pt x="118" y="168"/>
                  </a:lnTo>
                  <a:lnTo>
                    <a:pt x="112" y="164"/>
                  </a:lnTo>
                  <a:lnTo>
                    <a:pt x="110" y="162"/>
                  </a:lnTo>
                  <a:lnTo>
                    <a:pt x="110" y="154"/>
                  </a:lnTo>
                  <a:lnTo>
                    <a:pt x="118" y="152"/>
                  </a:lnTo>
                  <a:lnTo>
                    <a:pt x="120" y="154"/>
                  </a:lnTo>
                  <a:lnTo>
                    <a:pt x="122" y="152"/>
                  </a:lnTo>
                  <a:lnTo>
                    <a:pt x="120" y="150"/>
                  </a:lnTo>
                  <a:lnTo>
                    <a:pt x="122" y="150"/>
                  </a:lnTo>
                  <a:lnTo>
                    <a:pt x="120" y="146"/>
                  </a:lnTo>
                  <a:lnTo>
                    <a:pt x="116" y="144"/>
                  </a:lnTo>
                  <a:lnTo>
                    <a:pt x="114" y="142"/>
                  </a:lnTo>
                  <a:lnTo>
                    <a:pt x="114" y="138"/>
                  </a:lnTo>
                  <a:lnTo>
                    <a:pt x="128" y="138"/>
                  </a:lnTo>
                  <a:lnTo>
                    <a:pt x="130" y="136"/>
                  </a:lnTo>
                  <a:lnTo>
                    <a:pt x="132" y="136"/>
                  </a:lnTo>
                  <a:lnTo>
                    <a:pt x="134" y="138"/>
                  </a:lnTo>
                  <a:lnTo>
                    <a:pt x="136" y="138"/>
                  </a:lnTo>
                  <a:lnTo>
                    <a:pt x="138" y="134"/>
                  </a:lnTo>
                  <a:lnTo>
                    <a:pt x="142" y="134"/>
                  </a:lnTo>
                  <a:lnTo>
                    <a:pt x="142" y="136"/>
                  </a:lnTo>
                  <a:lnTo>
                    <a:pt x="144" y="138"/>
                  </a:lnTo>
                  <a:lnTo>
                    <a:pt x="144" y="140"/>
                  </a:lnTo>
                  <a:lnTo>
                    <a:pt x="144" y="144"/>
                  </a:lnTo>
                  <a:lnTo>
                    <a:pt x="148" y="144"/>
                  </a:lnTo>
                  <a:lnTo>
                    <a:pt x="148" y="140"/>
                  </a:lnTo>
                  <a:lnTo>
                    <a:pt x="146" y="134"/>
                  </a:lnTo>
                  <a:lnTo>
                    <a:pt x="144" y="132"/>
                  </a:lnTo>
                  <a:lnTo>
                    <a:pt x="144" y="130"/>
                  </a:lnTo>
                  <a:lnTo>
                    <a:pt x="144" y="128"/>
                  </a:lnTo>
                  <a:lnTo>
                    <a:pt x="142" y="128"/>
                  </a:lnTo>
                  <a:lnTo>
                    <a:pt x="142" y="124"/>
                  </a:lnTo>
                  <a:lnTo>
                    <a:pt x="140" y="124"/>
                  </a:lnTo>
                  <a:lnTo>
                    <a:pt x="140" y="126"/>
                  </a:lnTo>
                  <a:lnTo>
                    <a:pt x="138" y="124"/>
                  </a:lnTo>
                  <a:lnTo>
                    <a:pt x="138" y="124"/>
                  </a:lnTo>
                  <a:lnTo>
                    <a:pt x="142" y="116"/>
                  </a:lnTo>
                  <a:lnTo>
                    <a:pt x="138" y="110"/>
                  </a:lnTo>
                  <a:lnTo>
                    <a:pt x="138" y="108"/>
                  </a:lnTo>
                  <a:lnTo>
                    <a:pt x="138" y="106"/>
                  </a:lnTo>
                  <a:lnTo>
                    <a:pt x="138" y="102"/>
                  </a:lnTo>
                  <a:lnTo>
                    <a:pt x="138" y="100"/>
                  </a:lnTo>
                  <a:lnTo>
                    <a:pt x="138" y="98"/>
                  </a:lnTo>
                  <a:lnTo>
                    <a:pt x="138" y="94"/>
                  </a:lnTo>
                  <a:lnTo>
                    <a:pt x="138" y="92"/>
                  </a:lnTo>
                  <a:lnTo>
                    <a:pt x="142" y="90"/>
                  </a:lnTo>
                  <a:lnTo>
                    <a:pt x="142" y="90"/>
                  </a:lnTo>
                  <a:lnTo>
                    <a:pt x="142" y="86"/>
                  </a:lnTo>
                  <a:lnTo>
                    <a:pt x="144" y="84"/>
                  </a:lnTo>
                  <a:lnTo>
                    <a:pt x="144" y="80"/>
                  </a:lnTo>
                  <a:lnTo>
                    <a:pt x="140" y="80"/>
                  </a:lnTo>
                  <a:lnTo>
                    <a:pt x="138" y="80"/>
                  </a:lnTo>
                  <a:lnTo>
                    <a:pt x="138" y="80"/>
                  </a:lnTo>
                  <a:lnTo>
                    <a:pt x="134" y="80"/>
                  </a:lnTo>
                  <a:lnTo>
                    <a:pt x="132" y="80"/>
                  </a:lnTo>
                  <a:lnTo>
                    <a:pt x="130" y="82"/>
                  </a:lnTo>
                  <a:lnTo>
                    <a:pt x="128" y="80"/>
                  </a:lnTo>
                  <a:lnTo>
                    <a:pt x="126" y="80"/>
                  </a:lnTo>
                  <a:lnTo>
                    <a:pt x="124" y="80"/>
                  </a:lnTo>
                  <a:lnTo>
                    <a:pt x="124" y="78"/>
                  </a:lnTo>
                  <a:lnTo>
                    <a:pt x="120" y="80"/>
                  </a:lnTo>
                  <a:lnTo>
                    <a:pt x="112" y="70"/>
                  </a:lnTo>
                  <a:lnTo>
                    <a:pt x="110" y="70"/>
                  </a:lnTo>
                  <a:lnTo>
                    <a:pt x="106" y="68"/>
                  </a:lnTo>
                  <a:lnTo>
                    <a:pt x="102" y="70"/>
                  </a:lnTo>
                  <a:lnTo>
                    <a:pt x="100" y="70"/>
                  </a:lnTo>
                  <a:lnTo>
                    <a:pt x="98" y="68"/>
                  </a:lnTo>
                  <a:lnTo>
                    <a:pt x="94" y="68"/>
                  </a:lnTo>
                  <a:lnTo>
                    <a:pt x="92" y="70"/>
                  </a:lnTo>
                  <a:lnTo>
                    <a:pt x="90" y="68"/>
                  </a:lnTo>
                  <a:lnTo>
                    <a:pt x="88" y="68"/>
                  </a:lnTo>
                  <a:lnTo>
                    <a:pt x="84" y="68"/>
                  </a:lnTo>
                  <a:lnTo>
                    <a:pt x="82" y="64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82" y="60"/>
                  </a:lnTo>
                  <a:lnTo>
                    <a:pt x="84" y="58"/>
                  </a:lnTo>
                  <a:lnTo>
                    <a:pt x="82" y="54"/>
                  </a:lnTo>
                  <a:lnTo>
                    <a:pt x="80" y="52"/>
                  </a:lnTo>
                  <a:lnTo>
                    <a:pt x="76" y="42"/>
                  </a:lnTo>
                  <a:lnTo>
                    <a:pt x="74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2"/>
                  </a:lnTo>
                  <a:lnTo>
                    <a:pt x="74" y="28"/>
                  </a:lnTo>
                  <a:lnTo>
                    <a:pt x="78" y="24"/>
                  </a:lnTo>
                  <a:lnTo>
                    <a:pt x="80" y="22"/>
                  </a:lnTo>
                  <a:lnTo>
                    <a:pt x="82" y="20"/>
                  </a:lnTo>
                  <a:lnTo>
                    <a:pt x="84" y="18"/>
                  </a:lnTo>
                  <a:lnTo>
                    <a:pt x="86" y="16"/>
                  </a:lnTo>
                  <a:lnTo>
                    <a:pt x="90" y="12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100" y="6"/>
                  </a:lnTo>
                  <a:lnTo>
                    <a:pt x="100" y="6"/>
                  </a:lnTo>
                  <a:lnTo>
                    <a:pt x="98" y="4"/>
                  </a:lnTo>
                  <a:lnTo>
                    <a:pt x="94" y="2"/>
                  </a:lnTo>
                  <a:lnTo>
                    <a:pt x="92" y="0"/>
                  </a:lnTo>
                  <a:lnTo>
                    <a:pt x="92" y="2"/>
                  </a:lnTo>
                  <a:lnTo>
                    <a:pt x="92" y="4"/>
                  </a:lnTo>
                  <a:lnTo>
                    <a:pt x="90" y="4"/>
                  </a:lnTo>
                  <a:lnTo>
                    <a:pt x="88" y="4"/>
                  </a:lnTo>
                  <a:lnTo>
                    <a:pt x="86" y="4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8"/>
                  </a:lnTo>
                  <a:lnTo>
                    <a:pt x="82" y="10"/>
                  </a:lnTo>
                  <a:lnTo>
                    <a:pt x="76" y="12"/>
                  </a:lnTo>
                  <a:lnTo>
                    <a:pt x="74" y="14"/>
                  </a:lnTo>
                  <a:lnTo>
                    <a:pt x="70" y="16"/>
                  </a:lnTo>
                  <a:lnTo>
                    <a:pt x="66" y="16"/>
                  </a:lnTo>
                  <a:lnTo>
                    <a:pt x="62" y="14"/>
                  </a:lnTo>
                  <a:lnTo>
                    <a:pt x="60" y="16"/>
                  </a:lnTo>
                  <a:lnTo>
                    <a:pt x="60" y="18"/>
                  </a:lnTo>
                  <a:lnTo>
                    <a:pt x="62" y="20"/>
                  </a:lnTo>
                  <a:lnTo>
                    <a:pt x="62" y="22"/>
                  </a:lnTo>
                  <a:lnTo>
                    <a:pt x="60" y="24"/>
                  </a:lnTo>
                  <a:lnTo>
                    <a:pt x="58" y="22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4" y="18"/>
                  </a:lnTo>
                  <a:lnTo>
                    <a:pt x="52" y="18"/>
                  </a:lnTo>
                  <a:lnTo>
                    <a:pt x="48" y="20"/>
                  </a:lnTo>
                  <a:lnTo>
                    <a:pt x="48" y="22"/>
                  </a:lnTo>
                  <a:lnTo>
                    <a:pt x="44" y="26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4" y="36"/>
                  </a:lnTo>
                  <a:lnTo>
                    <a:pt x="42" y="38"/>
                  </a:lnTo>
                  <a:lnTo>
                    <a:pt x="42" y="40"/>
                  </a:lnTo>
                  <a:lnTo>
                    <a:pt x="38" y="40"/>
                  </a:lnTo>
                  <a:lnTo>
                    <a:pt x="36" y="40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8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6" y="50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28" y="58"/>
                  </a:lnTo>
                  <a:lnTo>
                    <a:pt x="26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2" y="52"/>
                  </a:lnTo>
                  <a:lnTo>
                    <a:pt x="20" y="48"/>
                  </a:lnTo>
                  <a:lnTo>
                    <a:pt x="20" y="50"/>
                  </a:lnTo>
                  <a:lnTo>
                    <a:pt x="20" y="52"/>
                  </a:lnTo>
                  <a:lnTo>
                    <a:pt x="20" y="56"/>
                  </a:lnTo>
                  <a:lnTo>
                    <a:pt x="20" y="58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4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16" y="72"/>
                  </a:lnTo>
                  <a:lnTo>
                    <a:pt x="18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0" y="80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6"/>
                  </a:lnTo>
                  <a:lnTo>
                    <a:pt x="20" y="88"/>
                  </a:lnTo>
                  <a:lnTo>
                    <a:pt x="18" y="90"/>
                  </a:lnTo>
                  <a:lnTo>
                    <a:pt x="20" y="90"/>
                  </a:lnTo>
                  <a:lnTo>
                    <a:pt x="20" y="92"/>
                  </a:lnTo>
                  <a:lnTo>
                    <a:pt x="20" y="96"/>
                  </a:lnTo>
                  <a:lnTo>
                    <a:pt x="20" y="102"/>
                  </a:lnTo>
                  <a:lnTo>
                    <a:pt x="18" y="104"/>
                  </a:lnTo>
                  <a:lnTo>
                    <a:pt x="18" y="106"/>
                  </a:lnTo>
                  <a:lnTo>
                    <a:pt x="20" y="108"/>
                  </a:lnTo>
                  <a:lnTo>
                    <a:pt x="22" y="106"/>
                  </a:lnTo>
                  <a:lnTo>
                    <a:pt x="22" y="108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2" y="112"/>
                  </a:lnTo>
                  <a:lnTo>
                    <a:pt x="22" y="116"/>
                  </a:lnTo>
                  <a:lnTo>
                    <a:pt x="18" y="120"/>
                  </a:lnTo>
                  <a:lnTo>
                    <a:pt x="16" y="122"/>
                  </a:lnTo>
                  <a:lnTo>
                    <a:pt x="12" y="126"/>
                  </a:lnTo>
                  <a:lnTo>
                    <a:pt x="8" y="126"/>
                  </a:lnTo>
                  <a:lnTo>
                    <a:pt x="4" y="130"/>
                  </a:lnTo>
                  <a:lnTo>
                    <a:pt x="0" y="134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4" y="142"/>
                  </a:lnTo>
                  <a:lnTo>
                    <a:pt x="8" y="144"/>
                  </a:lnTo>
                  <a:lnTo>
                    <a:pt x="12" y="148"/>
                  </a:lnTo>
                  <a:lnTo>
                    <a:pt x="16" y="148"/>
                  </a:lnTo>
                  <a:lnTo>
                    <a:pt x="18" y="152"/>
                  </a:lnTo>
                  <a:lnTo>
                    <a:pt x="18" y="154"/>
                  </a:lnTo>
                  <a:lnTo>
                    <a:pt x="18" y="156"/>
                  </a:lnTo>
                  <a:lnTo>
                    <a:pt x="22" y="156"/>
                  </a:lnTo>
                  <a:lnTo>
                    <a:pt x="26" y="158"/>
                  </a:lnTo>
                  <a:lnTo>
                    <a:pt x="28" y="158"/>
                  </a:lnTo>
                  <a:lnTo>
                    <a:pt x="32" y="160"/>
                  </a:lnTo>
                  <a:lnTo>
                    <a:pt x="34" y="158"/>
                  </a:lnTo>
                  <a:lnTo>
                    <a:pt x="34" y="156"/>
                  </a:lnTo>
                  <a:lnTo>
                    <a:pt x="34" y="154"/>
                  </a:lnTo>
                  <a:lnTo>
                    <a:pt x="36" y="154"/>
                  </a:lnTo>
                  <a:lnTo>
                    <a:pt x="40" y="156"/>
                  </a:lnTo>
                  <a:lnTo>
                    <a:pt x="42" y="156"/>
                  </a:lnTo>
                  <a:lnTo>
                    <a:pt x="42" y="158"/>
                  </a:lnTo>
                  <a:lnTo>
                    <a:pt x="44" y="160"/>
                  </a:lnTo>
                  <a:lnTo>
                    <a:pt x="44" y="160"/>
                  </a:lnTo>
                  <a:lnTo>
                    <a:pt x="44" y="160"/>
                  </a:lnTo>
                  <a:lnTo>
                    <a:pt x="46" y="160"/>
                  </a:lnTo>
                  <a:lnTo>
                    <a:pt x="50" y="162"/>
                  </a:lnTo>
                  <a:lnTo>
                    <a:pt x="54" y="162"/>
                  </a:lnTo>
                  <a:lnTo>
                    <a:pt x="54" y="164"/>
                  </a:lnTo>
                  <a:lnTo>
                    <a:pt x="56" y="168"/>
                  </a:lnTo>
                  <a:lnTo>
                    <a:pt x="58" y="170"/>
                  </a:lnTo>
                  <a:lnTo>
                    <a:pt x="60" y="174"/>
                  </a:lnTo>
                  <a:lnTo>
                    <a:pt x="62" y="174"/>
                  </a:lnTo>
                  <a:lnTo>
                    <a:pt x="66" y="176"/>
                  </a:lnTo>
                  <a:lnTo>
                    <a:pt x="68" y="180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4"/>
                  </a:lnTo>
                  <a:lnTo>
                    <a:pt x="74" y="186"/>
                  </a:lnTo>
                  <a:lnTo>
                    <a:pt x="72" y="188"/>
                  </a:lnTo>
                  <a:lnTo>
                    <a:pt x="74" y="190"/>
                  </a:lnTo>
                  <a:lnTo>
                    <a:pt x="76" y="190"/>
                  </a:lnTo>
                  <a:lnTo>
                    <a:pt x="78" y="190"/>
                  </a:lnTo>
                  <a:lnTo>
                    <a:pt x="80" y="190"/>
                  </a:lnTo>
                  <a:lnTo>
                    <a:pt x="82" y="190"/>
                  </a:lnTo>
                  <a:lnTo>
                    <a:pt x="84" y="188"/>
                  </a:lnTo>
                  <a:lnTo>
                    <a:pt x="88" y="186"/>
                  </a:lnTo>
                  <a:lnTo>
                    <a:pt x="92" y="188"/>
                  </a:lnTo>
                  <a:lnTo>
                    <a:pt x="94" y="190"/>
                  </a:lnTo>
                  <a:lnTo>
                    <a:pt x="98" y="188"/>
                  </a:lnTo>
                  <a:lnTo>
                    <a:pt x="102" y="188"/>
                  </a:lnTo>
                  <a:lnTo>
                    <a:pt x="102" y="188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08" y="192"/>
                  </a:lnTo>
                  <a:lnTo>
                    <a:pt x="110" y="192"/>
                  </a:lnTo>
                  <a:lnTo>
                    <a:pt x="110" y="192"/>
                  </a:lnTo>
                  <a:lnTo>
                    <a:pt x="102" y="206"/>
                  </a:lnTo>
                  <a:lnTo>
                    <a:pt x="102" y="208"/>
                  </a:lnTo>
                  <a:lnTo>
                    <a:pt x="104" y="208"/>
                  </a:lnTo>
                  <a:lnTo>
                    <a:pt x="108" y="208"/>
                  </a:lnTo>
                  <a:lnTo>
                    <a:pt x="110" y="208"/>
                  </a:lnTo>
                  <a:lnTo>
                    <a:pt x="110" y="21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4" name="Chile">
              <a:extLst>
                <a:ext uri="{FF2B5EF4-FFF2-40B4-BE49-F238E27FC236}">
                  <a16:creationId xmlns:a16="http://schemas.microsoft.com/office/drawing/2014/main" id="{5555C2B1-F96F-4332-BCB8-C9F8E766B9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6349" y="4853997"/>
              <a:ext cx="256457" cy="1113866"/>
            </a:xfrm>
            <a:custGeom>
              <a:avLst/>
              <a:gdLst>
                <a:gd name="T0" fmla="*/ 92 w 134"/>
                <a:gd name="T1" fmla="*/ 560 h 582"/>
                <a:gd name="T2" fmla="*/ 90 w 134"/>
                <a:gd name="T3" fmla="*/ 566 h 582"/>
                <a:gd name="T4" fmla="*/ 110 w 134"/>
                <a:gd name="T5" fmla="*/ 566 h 582"/>
                <a:gd name="T6" fmla="*/ 90 w 134"/>
                <a:gd name="T7" fmla="*/ 542 h 582"/>
                <a:gd name="T8" fmla="*/ 108 w 134"/>
                <a:gd name="T9" fmla="*/ 534 h 582"/>
                <a:gd name="T10" fmla="*/ 40 w 134"/>
                <a:gd name="T11" fmla="*/ 480 h 582"/>
                <a:gd name="T12" fmla="*/ 40 w 134"/>
                <a:gd name="T13" fmla="*/ 394 h 582"/>
                <a:gd name="T14" fmla="*/ 30 w 134"/>
                <a:gd name="T15" fmla="*/ 328 h 582"/>
                <a:gd name="T16" fmla="*/ 40 w 134"/>
                <a:gd name="T17" fmla="*/ 224 h 582"/>
                <a:gd name="T18" fmla="*/ 44 w 134"/>
                <a:gd name="T19" fmla="*/ 128 h 582"/>
                <a:gd name="T20" fmla="*/ 42 w 134"/>
                <a:gd name="T21" fmla="*/ 46 h 582"/>
                <a:gd name="T22" fmla="*/ 20 w 134"/>
                <a:gd name="T23" fmla="*/ 8 h 582"/>
                <a:gd name="T24" fmla="*/ 14 w 134"/>
                <a:gd name="T25" fmla="*/ 74 h 582"/>
                <a:gd name="T26" fmla="*/ 12 w 134"/>
                <a:gd name="T27" fmla="*/ 142 h 582"/>
                <a:gd name="T28" fmla="*/ 16 w 134"/>
                <a:gd name="T29" fmla="*/ 204 h 582"/>
                <a:gd name="T30" fmla="*/ 10 w 134"/>
                <a:gd name="T31" fmla="*/ 250 h 582"/>
                <a:gd name="T32" fmla="*/ 4 w 134"/>
                <a:gd name="T33" fmla="*/ 286 h 582"/>
                <a:gd name="T34" fmla="*/ 6 w 134"/>
                <a:gd name="T35" fmla="*/ 334 h 582"/>
                <a:gd name="T36" fmla="*/ 28 w 134"/>
                <a:gd name="T37" fmla="*/ 356 h 582"/>
                <a:gd name="T38" fmla="*/ 24 w 134"/>
                <a:gd name="T39" fmla="*/ 382 h 582"/>
                <a:gd name="T40" fmla="*/ 24 w 134"/>
                <a:gd name="T41" fmla="*/ 420 h 582"/>
                <a:gd name="T42" fmla="*/ 6 w 134"/>
                <a:gd name="T43" fmla="*/ 412 h 582"/>
                <a:gd name="T44" fmla="*/ 16 w 134"/>
                <a:gd name="T45" fmla="*/ 426 h 582"/>
                <a:gd name="T46" fmla="*/ 28 w 134"/>
                <a:gd name="T47" fmla="*/ 442 h 582"/>
                <a:gd name="T48" fmla="*/ 26 w 134"/>
                <a:gd name="T49" fmla="*/ 458 h 582"/>
                <a:gd name="T50" fmla="*/ 30 w 134"/>
                <a:gd name="T51" fmla="*/ 480 h 582"/>
                <a:gd name="T52" fmla="*/ 42 w 134"/>
                <a:gd name="T53" fmla="*/ 504 h 582"/>
                <a:gd name="T54" fmla="*/ 54 w 134"/>
                <a:gd name="T55" fmla="*/ 512 h 582"/>
                <a:gd name="T56" fmla="*/ 58 w 134"/>
                <a:gd name="T57" fmla="*/ 522 h 582"/>
                <a:gd name="T58" fmla="*/ 50 w 134"/>
                <a:gd name="T59" fmla="*/ 528 h 582"/>
                <a:gd name="T60" fmla="*/ 62 w 134"/>
                <a:gd name="T61" fmla="*/ 524 h 582"/>
                <a:gd name="T62" fmla="*/ 58 w 134"/>
                <a:gd name="T63" fmla="*/ 536 h 582"/>
                <a:gd name="T64" fmla="*/ 78 w 134"/>
                <a:gd name="T65" fmla="*/ 530 h 582"/>
                <a:gd name="T66" fmla="*/ 80 w 134"/>
                <a:gd name="T67" fmla="*/ 548 h 582"/>
                <a:gd name="T68" fmla="*/ 104 w 134"/>
                <a:gd name="T69" fmla="*/ 516 h 582"/>
                <a:gd name="T70" fmla="*/ 8 w 134"/>
                <a:gd name="T71" fmla="*/ 366 h 582"/>
                <a:gd name="T72" fmla="*/ 18 w 134"/>
                <a:gd name="T73" fmla="*/ 352 h 582"/>
                <a:gd name="T74" fmla="*/ 16 w 134"/>
                <a:gd name="T75" fmla="*/ 380 h 582"/>
                <a:gd name="T76" fmla="*/ 8 w 134"/>
                <a:gd name="T77" fmla="*/ 390 h 582"/>
                <a:gd name="T78" fmla="*/ 14 w 134"/>
                <a:gd name="T79" fmla="*/ 390 h 582"/>
                <a:gd name="T80" fmla="*/ 22 w 134"/>
                <a:gd name="T81" fmla="*/ 384 h 582"/>
                <a:gd name="T82" fmla="*/ 12 w 134"/>
                <a:gd name="T83" fmla="*/ 394 h 582"/>
                <a:gd name="T84" fmla="*/ 14 w 134"/>
                <a:gd name="T85" fmla="*/ 410 h 582"/>
                <a:gd name="T86" fmla="*/ 10 w 134"/>
                <a:gd name="T87" fmla="*/ 448 h 582"/>
                <a:gd name="T88" fmla="*/ 14 w 134"/>
                <a:gd name="T89" fmla="*/ 468 h 582"/>
                <a:gd name="T90" fmla="*/ 20 w 134"/>
                <a:gd name="T91" fmla="*/ 478 h 582"/>
                <a:gd name="T92" fmla="*/ 26 w 134"/>
                <a:gd name="T93" fmla="*/ 482 h 582"/>
                <a:gd name="T94" fmla="*/ 24 w 134"/>
                <a:gd name="T95" fmla="*/ 492 h 582"/>
                <a:gd name="T96" fmla="*/ 30 w 134"/>
                <a:gd name="T97" fmla="*/ 500 h 582"/>
                <a:gd name="T98" fmla="*/ 30 w 134"/>
                <a:gd name="T99" fmla="*/ 512 h 582"/>
                <a:gd name="T100" fmla="*/ 38 w 134"/>
                <a:gd name="T101" fmla="*/ 514 h 582"/>
                <a:gd name="T102" fmla="*/ 42 w 134"/>
                <a:gd name="T103" fmla="*/ 516 h 582"/>
                <a:gd name="T104" fmla="*/ 44 w 134"/>
                <a:gd name="T105" fmla="*/ 526 h 582"/>
                <a:gd name="T106" fmla="*/ 54 w 134"/>
                <a:gd name="T107" fmla="*/ 540 h 582"/>
                <a:gd name="T108" fmla="*/ 64 w 134"/>
                <a:gd name="T109" fmla="*/ 552 h 582"/>
                <a:gd name="T110" fmla="*/ 68 w 134"/>
                <a:gd name="T111" fmla="*/ 550 h 582"/>
                <a:gd name="T112" fmla="*/ 76 w 134"/>
                <a:gd name="T113" fmla="*/ 554 h 582"/>
                <a:gd name="T114" fmla="*/ 86 w 134"/>
                <a:gd name="T115" fmla="*/ 544 h 582"/>
                <a:gd name="T116" fmla="*/ 132 w 134"/>
                <a:gd name="T117" fmla="*/ 578 h 582"/>
                <a:gd name="T118" fmla="*/ 128 w 134"/>
                <a:gd name="T119" fmla="*/ 570 h 582"/>
                <a:gd name="T120" fmla="*/ 116 w 134"/>
                <a:gd name="T121" fmla="*/ 576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" h="582">
                  <a:moveTo>
                    <a:pt x="114" y="564"/>
                  </a:moveTo>
                  <a:lnTo>
                    <a:pt x="114" y="560"/>
                  </a:lnTo>
                  <a:lnTo>
                    <a:pt x="112" y="560"/>
                  </a:lnTo>
                  <a:lnTo>
                    <a:pt x="110" y="558"/>
                  </a:lnTo>
                  <a:lnTo>
                    <a:pt x="106" y="556"/>
                  </a:lnTo>
                  <a:lnTo>
                    <a:pt x="100" y="554"/>
                  </a:lnTo>
                  <a:lnTo>
                    <a:pt x="96" y="554"/>
                  </a:lnTo>
                  <a:lnTo>
                    <a:pt x="96" y="554"/>
                  </a:lnTo>
                  <a:lnTo>
                    <a:pt x="96" y="556"/>
                  </a:lnTo>
                  <a:lnTo>
                    <a:pt x="96" y="556"/>
                  </a:lnTo>
                  <a:lnTo>
                    <a:pt x="94" y="556"/>
                  </a:lnTo>
                  <a:lnTo>
                    <a:pt x="90" y="554"/>
                  </a:lnTo>
                  <a:lnTo>
                    <a:pt x="88" y="554"/>
                  </a:lnTo>
                  <a:lnTo>
                    <a:pt x="88" y="554"/>
                  </a:lnTo>
                  <a:lnTo>
                    <a:pt x="88" y="554"/>
                  </a:lnTo>
                  <a:lnTo>
                    <a:pt x="94" y="558"/>
                  </a:lnTo>
                  <a:lnTo>
                    <a:pt x="94" y="558"/>
                  </a:lnTo>
                  <a:lnTo>
                    <a:pt x="94" y="558"/>
                  </a:lnTo>
                  <a:lnTo>
                    <a:pt x="92" y="558"/>
                  </a:lnTo>
                  <a:lnTo>
                    <a:pt x="92" y="560"/>
                  </a:lnTo>
                  <a:lnTo>
                    <a:pt x="92" y="560"/>
                  </a:lnTo>
                  <a:lnTo>
                    <a:pt x="90" y="558"/>
                  </a:lnTo>
                  <a:lnTo>
                    <a:pt x="88" y="556"/>
                  </a:lnTo>
                  <a:lnTo>
                    <a:pt x="88" y="558"/>
                  </a:lnTo>
                  <a:lnTo>
                    <a:pt x="88" y="558"/>
                  </a:lnTo>
                  <a:lnTo>
                    <a:pt x="86" y="560"/>
                  </a:lnTo>
                  <a:lnTo>
                    <a:pt x="82" y="560"/>
                  </a:lnTo>
                  <a:lnTo>
                    <a:pt x="80" y="560"/>
                  </a:lnTo>
                  <a:lnTo>
                    <a:pt x="82" y="562"/>
                  </a:lnTo>
                  <a:lnTo>
                    <a:pt x="82" y="562"/>
                  </a:lnTo>
                  <a:lnTo>
                    <a:pt x="80" y="562"/>
                  </a:lnTo>
                  <a:lnTo>
                    <a:pt x="78" y="562"/>
                  </a:lnTo>
                  <a:lnTo>
                    <a:pt x="78" y="562"/>
                  </a:lnTo>
                  <a:lnTo>
                    <a:pt x="80" y="564"/>
                  </a:lnTo>
                  <a:lnTo>
                    <a:pt x="82" y="564"/>
                  </a:lnTo>
                  <a:lnTo>
                    <a:pt x="84" y="562"/>
                  </a:lnTo>
                  <a:lnTo>
                    <a:pt x="84" y="562"/>
                  </a:lnTo>
                  <a:lnTo>
                    <a:pt x="86" y="562"/>
                  </a:lnTo>
                  <a:lnTo>
                    <a:pt x="88" y="564"/>
                  </a:lnTo>
                  <a:lnTo>
                    <a:pt x="88" y="564"/>
                  </a:lnTo>
                  <a:lnTo>
                    <a:pt x="90" y="564"/>
                  </a:lnTo>
                  <a:lnTo>
                    <a:pt x="90" y="566"/>
                  </a:lnTo>
                  <a:lnTo>
                    <a:pt x="92" y="566"/>
                  </a:lnTo>
                  <a:lnTo>
                    <a:pt x="90" y="568"/>
                  </a:lnTo>
                  <a:lnTo>
                    <a:pt x="88" y="570"/>
                  </a:lnTo>
                  <a:lnTo>
                    <a:pt x="90" y="572"/>
                  </a:lnTo>
                  <a:lnTo>
                    <a:pt x="92" y="572"/>
                  </a:lnTo>
                  <a:lnTo>
                    <a:pt x="94" y="572"/>
                  </a:lnTo>
                  <a:lnTo>
                    <a:pt x="94" y="574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94" y="572"/>
                  </a:lnTo>
                  <a:lnTo>
                    <a:pt x="92" y="570"/>
                  </a:lnTo>
                  <a:lnTo>
                    <a:pt x="92" y="570"/>
                  </a:lnTo>
                  <a:lnTo>
                    <a:pt x="94" y="570"/>
                  </a:lnTo>
                  <a:lnTo>
                    <a:pt x="94" y="570"/>
                  </a:lnTo>
                  <a:lnTo>
                    <a:pt x="96" y="570"/>
                  </a:lnTo>
                  <a:lnTo>
                    <a:pt x="96" y="568"/>
                  </a:lnTo>
                  <a:lnTo>
                    <a:pt x="94" y="568"/>
                  </a:lnTo>
                  <a:lnTo>
                    <a:pt x="94" y="566"/>
                  </a:lnTo>
                  <a:lnTo>
                    <a:pt x="98" y="564"/>
                  </a:lnTo>
                  <a:lnTo>
                    <a:pt x="100" y="564"/>
                  </a:lnTo>
                  <a:lnTo>
                    <a:pt x="110" y="566"/>
                  </a:lnTo>
                  <a:lnTo>
                    <a:pt x="112" y="566"/>
                  </a:lnTo>
                  <a:lnTo>
                    <a:pt x="112" y="564"/>
                  </a:lnTo>
                  <a:lnTo>
                    <a:pt x="114" y="564"/>
                  </a:lnTo>
                  <a:close/>
                  <a:moveTo>
                    <a:pt x="114" y="558"/>
                  </a:moveTo>
                  <a:lnTo>
                    <a:pt x="110" y="558"/>
                  </a:lnTo>
                  <a:lnTo>
                    <a:pt x="104" y="554"/>
                  </a:lnTo>
                  <a:lnTo>
                    <a:pt x="100" y="552"/>
                  </a:lnTo>
                  <a:lnTo>
                    <a:pt x="98" y="552"/>
                  </a:lnTo>
                  <a:lnTo>
                    <a:pt x="96" y="550"/>
                  </a:lnTo>
                  <a:lnTo>
                    <a:pt x="94" y="548"/>
                  </a:lnTo>
                  <a:lnTo>
                    <a:pt x="94" y="548"/>
                  </a:lnTo>
                  <a:lnTo>
                    <a:pt x="94" y="546"/>
                  </a:lnTo>
                  <a:lnTo>
                    <a:pt x="96" y="544"/>
                  </a:lnTo>
                  <a:lnTo>
                    <a:pt x="98" y="542"/>
                  </a:lnTo>
                  <a:lnTo>
                    <a:pt x="100" y="542"/>
                  </a:lnTo>
                  <a:lnTo>
                    <a:pt x="100" y="540"/>
                  </a:lnTo>
                  <a:lnTo>
                    <a:pt x="100" y="538"/>
                  </a:lnTo>
                  <a:lnTo>
                    <a:pt x="98" y="538"/>
                  </a:lnTo>
                  <a:lnTo>
                    <a:pt x="94" y="540"/>
                  </a:lnTo>
                  <a:lnTo>
                    <a:pt x="92" y="542"/>
                  </a:lnTo>
                  <a:lnTo>
                    <a:pt x="90" y="542"/>
                  </a:lnTo>
                  <a:lnTo>
                    <a:pt x="88" y="538"/>
                  </a:lnTo>
                  <a:lnTo>
                    <a:pt x="88" y="536"/>
                  </a:lnTo>
                  <a:lnTo>
                    <a:pt x="88" y="534"/>
                  </a:lnTo>
                  <a:lnTo>
                    <a:pt x="90" y="532"/>
                  </a:lnTo>
                  <a:lnTo>
                    <a:pt x="90" y="530"/>
                  </a:lnTo>
                  <a:lnTo>
                    <a:pt x="88" y="530"/>
                  </a:lnTo>
                  <a:lnTo>
                    <a:pt x="86" y="530"/>
                  </a:lnTo>
                  <a:lnTo>
                    <a:pt x="88" y="528"/>
                  </a:lnTo>
                  <a:lnTo>
                    <a:pt x="90" y="528"/>
                  </a:lnTo>
                  <a:lnTo>
                    <a:pt x="92" y="528"/>
                  </a:lnTo>
                  <a:lnTo>
                    <a:pt x="92" y="528"/>
                  </a:lnTo>
                  <a:lnTo>
                    <a:pt x="94" y="526"/>
                  </a:lnTo>
                  <a:lnTo>
                    <a:pt x="94" y="524"/>
                  </a:lnTo>
                  <a:lnTo>
                    <a:pt x="94" y="522"/>
                  </a:lnTo>
                  <a:lnTo>
                    <a:pt x="96" y="520"/>
                  </a:lnTo>
                  <a:lnTo>
                    <a:pt x="98" y="520"/>
                  </a:lnTo>
                  <a:lnTo>
                    <a:pt x="100" y="522"/>
                  </a:lnTo>
                  <a:lnTo>
                    <a:pt x="100" y="522"/>
                  </a:lnTo>
                  <a:lnTo>
                    <a:pt x="104" y="520"/>
                  </a:lnTo>
                  <a:lnTo>
                    <a:pt x="108" y="534"/>
                  </a:lnTo>
                  <a:lnTo>
                    <a:pt x="108" y="534"/>
                  </a:lnTo>
                  <a:lnTo>
                    <a:pt x="108" y="534"/>
                  </a:lnTo>
                  <a:lnTo>
                    <a:pt x="114" y="558"/>
                  </a:lnTo>
                  <a:close/>
                  <a:moveTo>
                    <a:pt x="104" y="516"/>
                  </a:moveTo>
                  <a:lnTo>
                    <a:pt x="100" y="514"/>
                  </a:lnTo>
                  <a:lnTo>
                    <a:pt x="98" y="514"/>
                  </a:lnTo>
                  <a:lnTo>
                    <a:pt x="96" y="512"/>
                  </a:lnTo>
                  <a:lnTo>
                    <a:pt x="80" y="512"/>
                  </a:lnTo>
                  <a:lnTo>
                    <a:pt x="72" y="514"/>
                  </a:lnTo>
                  <a:lnTo>
                    <a:pt x="70" y="512"/>
                  </a:lnTo>
                  <a:lnTo>
                    <a:pt x="64" y="512"/>
                  </a:lnTo>
                  <a:lnTo>
                    <a:pt x="62" y="506"/>
                  </a:lnTo>
                  <a:lnTo>
                    <a:pt x="60" y="502"/>
                  </a:lnTo>
                  <a:lnTo>
                    <a:pt x="58" y="500"/>
                  </a:lnTo>
                  <a:lnTo>
                    <a:pt x="58" y="492"/>
                  </a:lnTo>
                  <a:lnTo>
                    <a:pt x="58" y="490"/>
                  </a:lnTo>
                  <a:lnTo>
                    <a:pt x="54" y="490"/>
                  </a:lnTo>
                  <a:lnTo>
                    <a:pt x="50" y="492"/>
                  </a:lnTo>
                  <a:lnTo>
                    <a:pt x="48" y="494"/>
                  </a:lnTo>
                  <a:lnTo>
                    <a:pt x="46" y="494"/>
                  </a:lnTo>
                  <a:lnTo>
                    <a:pt x="40" y="484"/>
                  </a:lnTo>
                  <a:lnTo>
                    <a:pt x="40" y="480"/>
                  </a:lnTo>
                  <a:lnTo>
                    <a:pt x="42" y="468"/>
                  </a:lnTo>
                  <a:lnTo>
                    <a:pt x="44" y="464"/>
                  </a:lnTo>
                  <a:lnTo>
                    <a:pt x="48" y="460"/>
                  </a:lnTo>
                  <a:lnTo>
                    <a:pt x="50" y="454"/>
                  </a:lnTo>
                  <a:lnTo>
                    <a:pt x="48" y="448"/>
                  </a:lnTo>
                  <a:lnTo>
                    <a:pt x="46" y="442"/>
                  </a:lnTo>
                  <a:lnTo>
                    <a:pt x="48" y="438"/>
                  </a:lnTo>
                  <a:lnTo>
                    <a:pt x="50" y="434"/>
                  </a:lnTo>
                  <a:lnTo>
                    <a:pt x="48" y="428"/>
                  </a:lnTo>
                  <a:lnTo>
                    <a:pt x="48" y="426"/>
                  </a:lnTo>
                  <a:lnTo>
                    <a:pt x="50" y="424"/>
                  </a:lnTo>
                  <a:lnTo>
                    <a:pt x="48" y="418"/>
                  </a:lnTo>
                  <a:lnTo>
                    <a:pt x="48" y="412"/>
                  </a:lnTo>
                  <a:lnTo>
                    <a:pt x="46" y="408"/>
                  </a:lnTo>
                  <a:lnTo>
                    <a:pt x="46" y="406"/>
                  </a:lnTo>
                  <a:lnTo>
                    <a:pt x="50" y="402"/>
                  </a:lnTo>
                  <a:lnTo>
                    <a:pt x="50" y="400"/>
                  </a:lnTo>
                  <a:lnTo>
                    <a:pt x="46" y="396"/>
                  </a:lnTo>
                  <a:lnTo>
                    <a:pt x="44" y="392"/>
                  </a:lnTo>
                  <a:lnTo>
                    <a:pt x="40" y="392"/>
                  </a:lnTo>
                  <a:lnTo>
                    <a:pt x="40" y="394"/>
                  </a:lnTo>
                  <a:lnTo>
                    <a:pt x="38" y="392"/>
                  </a:lnTo>
                  <a:lnTo>
                    <a:pt x="38" y="390"/>
                  </a:lnTo>
                  <a:lnTo>
                    <a:pt x="44" y="390"/>
                  </a:lnTo>
                  <a:lnTo>
                    <a:pt x="48" y="386"/>
                  </a:lnTo>
                  <a:lnTo>
                    <a:pt x="46" y="384"/>
                  </a:lnTo>
                  <a:lnTo>
                    <a:pt x="46" y="382"/>
                  </a:lnTo>
                  <a:lnTo>
                    <a:pt x="44" y="384"/>
                  </a:lnTo>
                  <a:lnTo>
                    <a:pt x="42" y="384"/>
                  </a:lnTo>
                  <a:lnTo>
                    <a:pt x="40" y="378"/>
                  </a:lnTo>
                  <a:lnTo>
                    <a:pt x="38" y="374"/>
                  </a:lnTo>
                  <a:lnTo>
                    <a:pt x="38" y="370"/>
                  </a:lnTo>
                  <a:lnTo>
                    <a:pt x="38" y="366"/>
                  </a:lnTo>
                  <a:lnTo>
                    <a:pt x="34" y="364"/>
                  </a:lnTo>
                  <a:lnTo>
                    <a:pt x="32" y="360"/>
                  </a:lnTo>
                  <a:lnTo>
                    <a:pt x="32" y="352"/>
                  </a:lnTo>
                  <a:lnTo>
                    <a:pt x="34" y="350"/>
                  </a:lnTo>
                  <a:lnTo>
                    <a:pt x="36" y="346"/>
                  </a:lnTo>
                  <a:lnTo>
                    <a:pt x="34" y="344"/>
                  </a:lnTo>
                  <a:lnTo>
                    <a:pt x="32" y="342"/>
                  </a:lnTo>
                  <a:lnTo>
                    <a:pt x="32" y="336"/>
                  </a:lnTo>
                  <a:lnTo>
                    <a:pt x="30" y="328"/>
                  </a:lnTo>
                  <a:lnTo>
                    <a:pt x="32" y="320"/>
                  </a:lnTo>
                  <a:lnTo>
                    <a:pt x="30" y="316"/>
                  </a:lnTo>
                  <a:lnTo>
                    <a:pt x="28" y="312"/>
                  </a:lnTo>
                  <a:lnTo>
                    <a:pt x="32" y="306"/>
                  </a:lnTo>
                  <a:lnTo>
                    <a:pt x="34" y="298"/>
                  </a:lnTo>
                  <a:lnTo>
                    <a:pt x="38" y="298"/>
                  </a:lnTo>
                  <a:lnTo>
                    <a:pt x="38" y="294"/>
                  </a:lnTo>
                  <a:lnTo>
                    <a:pt x="32" y="280"/>
                  </a:lnTo>
                  <a:lnTo>
                    <a:pt x="32" y="276"/>
                  </a:lnTo>
                  <a:lnTo>
                    <a:pt x="32" y="272"/>
                  </a:lnTo>
                  <a:lnTo>
                    <a:pt x="32" y="264"/>
                  </a:lnTo>
                  <a:lnTo>
                    <a:pt x="34" y="258"/>
                  </a:lnTo>
                  <a:lnTo>
                    <a:pt x="38" y="256"/>
                  </a:lnTo>
                  <a:lnTo>
                    <a:pt x="38" y="250"/>
                  </a:lnTo>
                  <a:lnTo>
                    <a:pt x="34" y="248"/>
                  </a:lnTo>
                  <a:lnTo>
                    <a:pt x="32" y="246"/>
                  </a:lnTo>
                  <a:lnTo>
                    <a:pt x="36" y="242"/>
                  </a:lnTo>
                  <a:lnTo>
                    <a:pt x="36" y="236"/>
                  </a:lnTo>
                  <a:lnTo>
                    <a:pt x="38" y="232"/>
                  </a:lnTo>
                  <a:lnTo>
                    <a:pt x="40" y="230"/>
                  </a:lnTo>
                  <a:lnTo>
                    <a:pt x="40" y="224"/>
                  </a:lnTo>
                  <a:lnTo>
                    <a:pt x="38" y="216"/>
                  </a:lnTo>
                  <a:lnTo>
                    <a:pt x="38" y="214"/>
                  </a:lnTo>
                  <a:lnTo>
                    <a:pt x="36" y="206"/>
                  </a:lnTo>
                  <a:lnTo>
                    <a:pt x="34" y="202"/>
                  </a:lnTo>
                  <a:lnTo>
                    <a:pt x="32" y="198"/>
                  </a:lnTo>
                  <a:lnTo>
                    <a:pt x="30" y="196"/>
                  </a:lnTo>
                  <a:lnTo>
                    <a:pt x="28" y="194"/>
                  </a:lnTo>
                  <a:lnTo>
                    <a:pt x="26" y="186"/>
                  </a:lnTo>
                  <a:lnTo>
                    <a:pt x="28" y="182"/>
                  </a:lnTo>
                  <a:lnTo>
                    <a:pt x="32" y="180"/>
                  </a:lnTo>
                  <a:lnTo>
                    <a:pt x="32" y="174"/>
                  </a:lnTo>
                  <a:lnTo>
                    <a:pt x="34" y="172"/>
                  </a:lnTo>
                  <a:lnTo>
                    <a:pt x="34" y="166"/>
                  </a:lnTo>
                  <a:lnTo>
                    <a:pt x="32" y="162"/>
                  </a:lnTo>
                  <a:lnTo>
                    <a:pt x="32" y="154"/>
                  </a:lnTo>
                  <a:lnTo>
                    <a:pt x="32" y="152"/>
                  </a:lnTo>
                  <a:lnTo>
                    <a:pt x="34" y="144"/>
                  </a:lnTo>
                  <a:lnTo>
                    <a:pt x="36" y="140"/>
                  </a:lnTo>
                  <a:lnTo>
                    <a:pt x="38" y="132"/>
                  </a:lnTo>
                  <a:lnTo>
                    <a:pt x="42" y="130"/>
                  </a:lnTo>
                  <a:lnTo>
                    <a:pt x="44" y="128"/>
                  </a:lnTo>
                  <a:lnTo>
                    <a:pt x="46" y="126"/>
                  </a:lnTo>
                  <a:lnTo>
                    <a:pt x="46" y="124"/>
                  </a:lnTo>
                  <a:lnTo>
                    <a:pt x="46" y="122"/>
                  </a:lnTo>
                  <a:lnTo>
                    <a:pt x="44" y="120"/>
                  </a:lnTo>
                  <a:lnTo>
                    <a:pt x="42" y="118"/>
                  </a:lnTo>
                  <a:lnTo>
                    <a:pt x="44" y="116"/>
                  </a:lnTo>
                  <a:lnTo>
                    <a:pt x="46" y="114"/>
                  </a:lnTo>
                  <a:lnTo>
                    <a:pt x="46" y="110"/>
                  </a:lnTo>
                  <a:lnTo>
                    <a:pt x="42" y="108"/>
                  </a:lnTo>
                  <a:lnTo>
                    <a:pt x="42" y="104"/>
                  </a:lnTo>
                  <a:lnTo>
                    <a:pt x="44" y="100"/>
                  </a:lnTo>
                  <a:lnTo>
                    <a:pt x="44" y="98"/>
                  </a:lnTo>
                  <a:lnTo>
                    <a:pt x="40" y="96"/>
                  </a:lnTo>
                  <a:lnTo>
                    <a:pt x="42" y="94"/>
                  </a:lnTo>
                  <a:lnTo>
                    <a:pt x="56" y="86"/>
                  </a:lnTo>
                  <a:lnTo>
                    <a:pt x="58" y="72"/>
                  </a:lnTo>
                  <a:lnTo>
                    <a:pt x="58" y="68"/>
                  </a:lnTo>
                  <a:lnTo>
                    <a:pt x="56" y="68"/>
                  </a:lnTo>
                  <a:lnTo>
                    <a:pt x="54" y="70"/>
                  </a:lnTo>
                  <a:lnTo>
                    <a:pt x="52" y="70"/>
                  </a:lnTo>
                  <a:lnTo>
                    <a:pt x="42" y="46"/>
                  </a:lnTo>
                  <a:lnTo>
                    <a:pt x="36" y="40"/>
                  </a:lnTo>
                  <a:lnTo>
                    <a:pt x="34" y="38"/>
                  </a:lnTo>
                  <a:lnTo>
                    <a:pt x="38" y="32"/>
                  </a:lnTo>
                  <a:lnTo>
                    <a:pt x="36" y="28"/>
                  </a:lnTo>
                  <a:lnTo>
                    <a:pt x="38" y="26"/>
                  </a:lnTo>
                  <a:lnTo>
                    <a:pt x="38" y="24"/>
                  </a:lnTo>
                  <a:lnTo>
                    <a:pt x="32" y="18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0" y="8"/>
                  </a:lnTo>
                  <a:lnTo>
                    <a:pt x="18" y="8"/>
                  </a:lnTo>
                  <a:lnTo>
                    <a:pt x="16" y="1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4" y="22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44"/>
                  </a:lnTo>
                  <a:lnTo>
                    <a:pt x="16" y="48"/>
                  </a:lnTo>
                  <a:lnTo>
                    <a:pt x="18" y="52"/>
                  </a:lnTo>
                  <a:lnTo>
                    <a:pt x="18" y="58"/>
                  </a:lnTo>
                  <a:lnTo>
                    <a:pt x="18" y="60"/>
                  </a:lnTo>
                  <a:lnTo>
                    <a:pt x="16" y="62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4" y="78"/>
                  </a:lnTo>
                  <a:lnTo>
                    <a:pt x="14" y="80"/>
                  </a:lnTo>
                  <a:lnTo>
                    <a:pt x="16" y="78"/>
                  </a:lnTo>
                  <a:lnTo>
                    <a:pt x="18" y="80"/>
                  </a:lnTo>
                  <a:lnTo>
                    <a:pt x="16" y="82"/>
                  </a:lnTo>
                  <a:lnTo>
                    <a:pt x="16" y="94"/>
                  </a:lnTo>
                  <a:lnTo>
                    <a:pt x="18" y="98"/>
                  </a:lnTo>
                  <a:lnTo>
                    <a:pt x="18" y="104"/>
                  </a:lnTo>
                  <a:lnTo>
                    <a:pt x="18" y="106"/>
                  </a:lnTo>
                  <a:lnTo>
                    <a:pt x="16" y="110"/>
                  </a:lnTo>
                  <a:lnTo>
                    <a:pt x="16" y="112"/>
                  </a:lnTo>
                  <a:lnTo>
                    <a:pt x="18" y="116"/>
                  </a:lnTo>
                  <a:lnTo>
                    <a:pt x="18" y="120"/>
                  </a:lnTo>
                  <a:lnTo>
                    <a:pt x="18" y="126"/>
                  </a:lnTo>
                  <a:lnTo>
                    <a:pt x="16" y="128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16" y="134"/>
                  </a:lnTo>
                  <a:lnTo>
                    <a:pt x="14" y="138"/>
                  </a:lnTo>
                  <a:lnTo>
                    <a:pt x="14" y="140"/>
                  </a:lnTo>
                  <a:lnTo>
                    <a:pt x="12" y="142"/>
                  </a:lnTo>
                  <a:lnTo>
                    <a:pt x="14" y="146"/>
                  </a:lnTo>
                  <a:lnTo>
                    <a:pt x="14" y="148"/>
                  </a:lnTo>
                  <a:lnTo>
                    <a:pt x="10" y="152"/>
                  </a:lnTo>
                  <a:lnTo>
                    <a:pt x="10" y="154"/>
                  </a:lnTo>
                  <a:lnTo>
                    <a:pt x="14" y="158"/>
                  </a:lnTo>
                  <a:lnTo>
                    <a:pt x="14" y="162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2" y="168"/>
                  </a:lnTo>
                  <a:lnTo>
                    <a:pt x="14" y="170"/>
                  </a:lnTo>
                  <a:lnTo>
                    <a:pt x="12" y="172"/>
                  </a:lnTo>
                  <a:lnTo>
                    <a:pt x="10" y="172"/>
                  </a:lnTo>
                  <a:lnTo>
                    <a:pt x="10" y="176"/>
                  </a:lnTo>
                  <a:lnTo>
                    <a:pt x="10" y="180"/>
                  </a:lnTo>
                  <a:lnTo>
                    <a:pt x="12" y="182"/>
                  </a:lnTo>
                  <a:lnTo>
                    <a:pt x="14" y="188"/>
                  </a:lnTo>
                  <a:lnTo>
                    <a:pt x="14" y="194"/>
                  </a:lnTo>
                  <a:lnTo>
                    <a:pt x="12" y="194"/>
                  </a:lnTo>
                  <a:lnTo>
                    <a:pt x="14" y="196"/>
                  </a:lnTo>
                  <a:lnTo>
                    <a:pt x="16" y="200"/>
                  </a:lnTo>
                  <a:lnTo>
                    <a:pt x="16" y="204"/>
                  </a:lnTo>
                  <a:lnTo>
                    <a:pt x="16" y="208"/>
                  </a:lnTo>
                  <a:lnTo>
                    <a:pt x="16" y="208"/>
                  </a:lnTo>
                  <a:lnTo>
                    <a:pt x="16" y="210"/>
                  </a:lnTo>
                  <a:lnTo>
                    <a:pt x="16" y="212"/>
                  </a:lnTo>
                  <a:lnTo>
                    <a:pt x="16" y="214"/>
                  </a:lnTo>
                  <a:lnTo>
                    <a:pt x="16" y="216"/>
                  </a:lnTo>
                  <a:lnTo>
                    <a:pt x="18" y="220"/>
                  </a:lnTo>
                  <a:lnTo>
                    <a:pt x="18" y="222"/>
                  </a:lnTo>
                  <a:lnTo>
                    <a:pt x="18" y="224"/>
                  </a:lnTo>
                  <a:lnTo>
                    <a:pt x="16" y="226"/>
                  </a:lnTo>
                  <a:lnTo>
                    <a:pt x="14" y="228"/>
                  </a:lnTo>
                  <a:lnTo>
                    <a:pt x="14" y="230"/>
                  </a:lnTo>
                  <a:lnTo>
                    <a:pt x="14" y="230"/>
                  </a:lnTo>
                  <a:lnTo>
                    <a:pt x="14" y="234"/>
                  </a:lnTo>
                  <a:lnTo>
                    <a:pt x="12" y="236"/>
                  </a:lnTo>
                  <a:lnTo>
                    <a:pt x="12" y="238"/>
                  </a:lnTo>
                  <a:lnTo>
                    <a:pt x="12" y="242"/>
                  </a:lnTo>
                  <a:lnTo>
                    <a:pt x="10" y="244"/>
                  </a:lnTo>
                  <a:lnTo>
                    <a:pt x="12" y="246"/>
                  </a:lnTo>
                  <a:lnTo>
                    <a:pt x="10" y="246"/>
                  </a:lnTo>
                  <a:lnTo>
                    <a:pt x="10" y="250"/>
                  </a:lnTo>
                  <a:lnTo>
                    <a:pt x="10" y="250"/>
                  </a:lnTo>
                  <a:lnTo>
                    <a:pt x="10" y="252"/>
                  </a:lnTo>
                  <a:lnTo>
                    <a:pt x="10" y="254"/>
                  </a:lnTo>
                  <a:lnTo>
                    <a:pt x="8" y="256"/>
                  </a:lnTo>
                  <a:lnTo>
                    <a:pt x="8" y="260"/>
                  </a:lnTo>
                  <a:lnTo>
                    <a:pt x="8" y="262"/>
                  </a:lnTo>
                  <a:lnTo>
                    <a:pt x="6" y="262"/>
                  </a:lnTo>
                  <a:lnTo>
                    <a:pt x="6" y="264"/>
                  </a:lnTo>
                  <a:lnTo>
                    <a:pt x="6" y="266"/>
                  </a:lnTo>
                  <a:lnTo>
                    <a:pt x="6" y="268"/>
                  </a:lnTo>
                  <a:lnTo>
                    <a:pt x="6" y="270"/>
                  </a:lnTo>
                  <a:lnTo>
                    <a:pt x="6" y="272"/>
                  </a:lnTo>
                  <a:lnTo>
                    <a:pt x="4" y="274"/>
                  </a:lnTo>
                  <a:lnTo>
                    <a:pt x="4" y="276"/>
                  </a:lnTo>
                  <a:lnTo>
                    <a:pt x="2" y="274"/>
                  </a:lnTo>
                  <a:lnTo>
                    <a:pt x="0" y="274"/>
                  </a:lnTo>
                  <a:lnTo>
                    <a:pt x="0" y="276"/>
                  </a:lnTo>
                  <a:lnTo>
                    <a:pt x="0" y="278"/>
                  </a:lnTo>
                  <a:lnTo>
                    <a:pt x="0" y="282"/>
                  </a:lnTo>
                  <a:lnTo>
                    <a:pt x="2" y="284"/>
                  </a:lnTo>
                  <a:lnTo>
                    <a:pt x="4" y="286"/>
                  </a:lnTo>
                  <a:lnTo>
                    <a:pt x="6" y="290"/>
                  </a:lnTo>
                  <a:lnTo>
                    <a:pt x="4" y="292"/>
                  </a:lnTo>
                  <a:lnTo>
                    <a:pt x="8" y="298"/>
                  </a:lnTo>
                  <a:lnTo>
                    <a:pt x="10" y="300"/>
                  </a:lnTo>
                  <a:lnTo>
                    <a:pt x="10" y="302"/>
                  </a:lnTo>
                  <a:lnTo>
                    <a:pt x="10" y="306"/>
                  </a:lnTo>
                  <a:lnTo>
                    <a:pt x="10" y="312"/>
                  </a:lnTo>
                  <a:lnTo>
                    <a:pt x="8" y="312"/>
                  </a:lnTo>
                  <a:lnTo>
                    <a:pt x="10" y="314"/>
                  </a:lnTo>
                  <a:lnTo>
                    <a:pt x="8" y="316"/>
                  </a:lnTo>
                  <a:lnTo>
                    <a:pt x="8" y="316"/>
                  </a:lnTo>
                  <a:lnTo>
                    <a:pt x="6" y="316"/>
                  </a:lnTo>
                  <a:lnTo>
                    <a:pt x="6" y="318"/>
                  </a:lnTo>
                  <a:lnTo>
                    <a:pt x="6" y="320"/>
                  </a:lnTo>
                  <a:lnTo>
                    <a:pt x="8" y="322"/>
                  </a:lnTo>
                  <a:lnTo>
                    <a:pt x="6" y="326"/>
                  </a:lnTo>
                  <a:lnTo>
                    <a:pt x="8" y="328"/>
                  </a:lnTo>
                  <a:lnTo>
                    <a:pt x="6" y="330"/>
                  </a:lnTo>
                  <a:lnTo>
                    <a:pt x="8" y="332"/>
                  </a:lnTo>
                  <a:lnTo>
                    <a:pt x="6" y="332"/>
                  </a:lnTo>
                  <a:lnTo>
                    <a:pt x="6" y="334"/>
                  </a:lnTo>
                  <a:lnTo>
                    <a:pt x="6" y="334"/>
                  </a:lnTo>
                  <a:lnTo>
                    <a:pt x="10" y="340"/>
                  </a:lnTo>
                  <a:lnTo>
                    <a:pt x="12" y="342"/>
                  </a:lnTo>
                  <a:lnTo>
                    <a:pt x="12" y="344"/>
                  </a:lnTo>
                  <a:lnTo>
                    <a:pt x="16" y="346"/>
                  </a:lnTo>
                  <a:lnTo>
                    <a:pt x="20" y="344"/>
                  </a:lnTo>
                  <a:lnTo>
                    <a:pt x="20" y="340"/>
                  </a:lnTo>
                  <a:lnTo>
                    <a:pt x="20" y="340"/>
                  </a:lnTo>
                  <a:lnTo>
                    <a:pt x="22" y="340"/>
                  </a:lnTo>
                  <a:lnTo>
                    <a:pt x="24" y="342"/>
                  </a:lnTo>
                  <a:lnTo>
                    <a:pt x="26" y="342"/>
                  </a:lnTo>
                  <a:lnTo>
                    <a:pt x="26" y="342"/>
                  </a:lnTo>
                  <a:lnTo>
                    <a:pt x="26" y="344"/>
                  </a:lnTo>
                  <a:lnTo>
                    <a:pt x="24" y="346"/>
                  </a:lnTo>
                  <a:lnTo>
                    <a:pt x="24" y="348"/>
                  </a:lnTo>
                  <a:lnTo>
                    <a:pt x="24" y="348"/>
                  </a:lnTo>
                  <a:lnTo>
                    <a:pt x="26" y="348"/>
                  </a:lnTo>
                  <a:lnTo>
                    <a:pt x="26" y="350"/>
                  </a:lnTo>
                  <a:lnTo>
                    <a:pt x="28" y="354"/>
                  </a:lnTo>
                  <a:lnTo>
                    <a:pt x="28" y="356"/>
                  </a:lnTo>
                  <a:lnTo>
                    <a:pt x="28" y="356"/>
                  </a:lnTo>
                  <a:lnTo>
                    <a:pt x="26" y="354"/>
                  </a:lnTo>
                  <a:lnTo>
                    <a:pt x="26" y="352"/>
                  </a:lnTo>
                  <a:lnTo>
                    <a:pt x="24" y="352"/>
                  </a:lnTo>
                  <a:lnTo>
                    <a:pt x="24" y="354"/>
                  </a:lnTo>
                  <a:lnTo>
                    <a:pt x="24" y="354"/>
                  </a:lnTo>
                  <a:lnTo>
                    <a:pt x="26" y="356"/>
                  </a:lnTo>
                  <a:lnTo>
                    <a:pt x="26" y="358"/>
                  </a:lnTo>
                  <a:lnTo>
                    <a:pt x="24" y="358"/>
                  </a:lnTo>
                  <a:lnTo>
                    <a:pt x="24" y="360"/>
                  </a:lnTo>
                  <a:lnTo>
                    <a:pt x="24" y="362"/>
                  </a:lnTo>
                  <a:lnTo>
                    <a:pt x="26" y="364"/>
                  </a:lnTo>
                  <a:lnTo>
                    <a:pt x="24" y="366"/>
                  </a:lnTo>
                  <a:lnTo>
                    <a:pt x="24" y="368"/>
                  </a:lnTo>
                  <a:lnTo>
                    <a:pt x="24" y="368"/>
                  </a:lnTo>
                  <a:lnTo>
                    <a:pt x="22" y="370"/>
                  </a:lnTo>
                  <a:lnTo>
                    <a:pt x="24" y="372"/>
                  </a:lnTo>
                  <a:lnTo>
                    <a:pt x="26" y="374"/>
                  </a:lnTo>
                  <a:lnTo>
                    <a:pt x="24" y="376"/>
                  </a:lnTo>
                  <a:lnTo>
                    <a:pt x="24" y="378"/>
                  </a:lnTo>
                  <a:lnTo>
                    <a:pt x="24" y="380"/>
                  </a:lnTo>
                  <a:lnTo>
                    <a:pt x="24" y="382"/>
                  </a:lnTo>
                  <a:lnTo>
                    <a:pt x="24" y="384"/>
                  </a:lnTo>
                  <a:lnTo>
                    <a:pt x="26" y="384"/>
                  </a:lnTo>
                  <a:lnTo>
                    <a:pt x="28" y="384"/>
                  </a:lnTo>
                  <a:lnTo>
                    <a:pt x="28" y="386"/>
                  </a:lnTo>
                  <a:lnTo>
                    <a:pt x="30" y="388"/>
                  </a:lnTo>
                  <a:lnTo>
                    <a:pt x="32" y="388"/>
                  </a:lnTo>
                  <a:lnTo>
                    <a:pt x="32" y="392"/>
                  </a:lnTo>
                  <a:lnTo>
                    <a:pt x="30" y="396"/>
                  </a:lnTo>
                  <a:lnTo>
                    <a:pt x="26" y="396"/>
                  </a:lnTo>
                  <a:lnTo>
                    <a:pt x="24" y="396"/>
                  </a:lnTo>
                  <a:lnTo>
                    <a:pt x="24" y="400"/>
                  </a:lnTo>
                  <a:lnTo>
                    <a:pt x="26" y="402"/>
                  </a:lnTo>
                  <a:lnTo>
                    <a:pt x="24" y="404"/>
                  </a:lnTo>
                  <a:lnTo>
                    <a:pt x="24" y="404"/>
                  </a:lnTo>
                  <a:lnTo>
                    <a:pt x="26" y="406"/>
                  </a:lnTo>
                  <a:lnTo>
                    <a:pt x="24" y="408"/>
                  </a:lnTo>
                  <a:lnTo>
                    <a:pt x="22" y="412"/>
                  </a:lnTo>
                  <a:lnTo>
                    <a:pt x="22" y="414"/>
                  </a:lnTo>
                  <a:lnTo>
                    <a:pt x="24" y="414"/>
                  </a:lnTo>
                  <a:lnTo>
                    <a:pt x="24" y="416"/>
                  </a:lnTo>
                  <a:lnTo>
                    <a:pt x="24" y="420"/>
                  </a:lnTo>
                  <a:lnTo>
                    <a:pt x="22" y="422"/>
                  </a:lnTo>
                  <a:lnTo>
                    <a:pt x="20" y="424"/>
                  </a:lnTo>
                  <a:lnTo>
                    <a:pt x="20" y="422"/>
                  </a:lnTo>
                  <a:lnTo>
                    <a:pt x="20" y="422"/>
                  </a:lnTo>
                  <a:lnTo>
                    <a:pt x="22" y="418"/>
                  </a:lnTo>
                  <a:lnTo>
                    <a:pt x="22" y="416"/>
                  </a:lnTo>
                  <a:lnTo>
                    <a:pt x="22" y="414"/>
                  </a:lnTo>
                  <a:lnTo>
                    <a:pt x="20" y="414"/>
                  </a:lnTo>
                  <a:lnTo>
                    <a:pt x="18" y="416"/>
                  </a:lnTo>
                  <a:lnTo>
                    <a:pt x="16" y="416"/>
                  </a:lnTo>
                  <a:lnTo>
                    <a:pt x="14" y="416"/>
                  </a:lnTo>
                  <a:lnTo>
                    <a:pt x="14" y="416"/>
                  </a:lnTo>
                  <a:lnTo>
                    <a:pt x="16" y="414"/>
                  </a:lnTo>
                  <a:lnTo>
                    <a:pt x="18" y="414"/>
                  </a:lnTo>
                  <a:lnTo>
                    <a:pt x="18" y="410"/>
                  </a:lnTo>
                  <a:lnTo>
                    <a:pt x="16" y="410"/>
                  </a:lnTo>
                  <a:lnTo>
                    <a:pt x="14" y="410"/>
                  </a:lnTo>
                  <a:lnTo>
                    <a:pt x="10" y="410"/>
                  </a:lnTo>
                  <a:lnTo>
                    <a:pt x="8" y="410"/>
                  </a:lnTo>
                  <a:lnTo>
                    <a:pt x="6" y="410"/>
                  </a:lnTo>
                  <a:lnTo>
                    <a:pt x="6" y="412"/>
                  </a:lnTo>
                  <a:lnTo>
                    <a:pt x="8" y="414"/>
                  </a:lnTo>
                  <a:lnTo>
                    <a:pt x="8" y="414"/>
                  </a:lnTo>
                  <a:lnTo>
                    <a:pt x="10" y="416"/>
                  </a:lnTo>
                  <a:lnTo>
                    <a:pt x="8" y="416"/>
                  </a:lnTo>
                  <a:lnTo>
                    <a:pt x="6" y="420"/>
                  </a:lnTo>
                  <a:lnTo>
                    <a:pt x="6" y="420"/>
                  </a:lnTo>
                  <a:lnTo>
                    <a:pt x="4" y="422"/>
                  </a:lnTo>
                  <a:lnTo>
                    <a:pt x="2" y="424"/>
                  </a:lnTo>
                  <a:lnTo>
                    <a:pt x="2" y="426"/>
                  </a:lnTo>
                  <a:lnTo>
                    <a:pt x="4" y="430"/>
                  </a:lnTo>
                  <a:lnTo>
                    <a:pt x="6" y="430"/>
                  </a:lnTo>
                  <a:lnTo>
                    <a:pt x="8" y="428"/>
                  </a:lnTo>
                  <a:lnTo>
                    <a:pt x="8" y="428"/>
                  </a:lnTo>
                  <a:lnTo>
                    <a:pt x="4" y="426"/>
                  </a:lnTo>
                  <a:lnTo>
                    <a:pt x="4" y="426"/>
                  </a:lnTo>
                  <a:lnTo>
                    <a:pt x="6" y="424"/>
                  </a:lnTo>
                  <a:lnTo>
                    <a:pt x="10" y="424"/>
                  </a:lnTo>
                  <a:lnTo>
                    <a:pt x="10" y="422"/>
                  </a:lnTo>
                  <a:lnTo>
                    <a:pt x="10" y="424"/>
                  </a:lnTo>
                  <a:lnTo>
                    <a:pt x="12" y="426"/>
                  </a:lnTo>
                  <a:lnTo>
                    <a:pt x="16" y="426"/>
                  </a:lnTo>
                  <a:lnTo>
                    <a:pt x="16" y="424"/>
                  </a:lnTo>
                  <a:lnTo>
                    <a:pt x="18" y="426"/>
                  </a:lnTo>
                  <a:lnTo>
                    <a:pt x="18" y="428"/>
                  </a:lnTo>
                  <a:lnTo>
                    <a:pt x="22" y="428"/>
                  </a:lnTo>
                  <a:lnTo>
                    <a:pt x="24" y="430"/>
                  </a:lnTo>
                  <a:lnTo>
                    <a:pt x="22" y="430"/>
                  </a:lnTo>
                  <a:lnTo>
                    <a:pt x="22" y="432"/>
                  </a:lnTo>
                  <a:lnTo>
                    <a:pt x="22" y="432"/>
                  </a:lnTo>
                  <a:lnTo>
                    <a:pt x="20" y="434"/>
                  </a:lnTo>
                  <a:lnTo>
                    <a:pt x="20" y="436"/>
                  </a:lnTo>
                  <a:lnTo>
                    <a:pt x="20" y="438"/>
                  </a:lnTo>
                  <a:lnTo>
                    <a:pt x="24" y="438"/>
                  </a:lnTo>
                  <a:lnTo>
                    <a:pt x="22" y="440"/>
                  </a:lnTo>
                  <a:lnTo>
                    <a:pt x="20" y="438"/>
                  </a:lnTo>
                  <a:lnTo>
                    <a:pt x="20" y="438"/>
                  </a:lnTo>
                  <a:lnTo>
                    <a:pt x="18" y="438"/>
                  </a:lnTo>
                  <a:lnTo>
                    <a:pt x="18" y="440"/>
                  </a:lnTo>
                  <a:lnTo>
                    <a:pt x="20" y="442"/>
                  </a:lnTo>
                  <a:lnTo>
                    <a:pt x="20" y="442"/>
                  </a:lnTo>
                  <a:lnTo>
                    <a:pt x="24" y="444"/>
                  </a:lnTo>
                  <a:lnTo>
                    <a:pt x="28" y="442"/>
                  </a:lnTo>
                  <a:lnTo>
                    <a:pt x="28" y="444"/>
                  </a:lnTo>
                  <a:lnTo>
                    <a:pt x="30" y="444"/>
                  </a:lnTo>
                  <a:lnTo>
                    <a:pt x="32" y="442"/>
                  </a:lnTo>
                  <a:lnTo>
                    <a:pt x="32" y="444"/>
                  </a:lnTo>
                  <a:lnTo>
                    <a:pt x="32" y="444"/>
                  </a:lnTo>
                  <a:lnTo>
                    <a:pt x="32" y="444"/>
                  </a:lnTo>
                  <a:lnTo>
                    <a:pt x="28" y="444"/>
                  </a:lnTo>
                  <a:lnTo>
                    <a:pt x="28" y="446"/>
                  </a:lnTo>
                  <a:lnTo>
                    <a:pt x="26" y="444"/>
                  </a:lnTo>
                  <a:lnTo>
                    <a:pt x="22" y="446"/>
                  </a:lnTo>
                  <a:lnTo>
                    <a:pt x="22" y="448"/>
                  </a:lnTo>
                  <a:lnTo>
                    <a:pt x="22" y="448"/>
                  </a:lnTo>
                  <a:lnTo>
                    <a:pt x="24" y="450"/>
                  </a:lnTo>
                  <a:lnTo>
                    <a:pt x="24" y="452"/>
                  </a:lnTo>
                  <a:lnTo>
                    <a:pt x="26" y="452"/>
                  </a:lnTo>
                  <a:lnTo>
                    <a:pt x="28" y="452"/>
                  </a:lnTo>
                  <a:lnTo>
                    <a:pt x="28" y="452"/>
                  </a:lnTo>
                  <a:lnTo>
                    <a:pt x="26" y="454"/>
                  </a:lnTo>
                  <a:lnTo>
                    <a:pt x="26" y="456"/>
                  </a:lnTo>
                  <a:lnTo>
                    <a:pt x="28" y="458"/>
                  </a:lnTo>
                  <a:lnTo>
                    <a:pt x="26" y="458"/>
                  </a:lnTo>
                  <a:lnTo>
                    <a:pt x="24" y="458"/>
                  </a:lnTo>
                  <a:lnTo>
                    <a:pt x="24" y="460"/>
                  </a:lnTo>
                  <a:lnTo>
                    <a:pt x="26" y="466"/>
                  </a:lnTo>
                  <a:lnTo>
                    <a:pt x="28" y="468"/>
                  </a:lnTo>
                  <a:lnTo>
                    <a:pt x="28" y="470"/>
                  </a:lnTo>
                  <a:lnTo>
                    <a:pt x="30" y="472"/>
                  </a:lnTo>
                  <a:lnTo>
                    <a:pt x="32" y="474"/>
                  </a:lnTo>
                  <a:lnTo>
                    <a:pt x="32" y="470"/>
                  </a:lnTo>
                  <a:lnTo>
                    <a:pt x="32" y="46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2" y="470"/>
                  </a:lnTo>
                  <a:lnTo>
                    <a:pt x="32" y="472"/>
                  </a:lnTo>
                  <a:lnTo>
                    <a:pt x="34" y="472"/>
                  </a:lnTo>
                  <a:lnTo>
                    <a:pt x="36" y="472"/>
                  </a:lnTo>
                  <a:lnTo>
                    <a:pt x="34" y="474"/>
                  </a:lnTo>
                  <a:lnTo>
                    <a:pt x="32" y="474"/>
                  </a:lnTo>
                  <a:lnTo>
                    <a:pt x="30" y="476"/>
                  </a:lnTo>
                  <a:lnTo>
                    <a:pt x="30" y="478"/>
                  </a:lnTo>
                  <a:lnTo>
                    <a:pt x="30" y="480"/>
                  </a:lnTo>
                  <a:lnTo>
                    <a:pt x="30" y="482"/>
                  </a:lnTo>
                  <a:lnTo>
                    <a:pt x="28" y="482"/>
                  </a:lnTo>
                  <a:lnTo>
                    <a:pt x="28" y="484"/>
                  </a:lnTo>
                  <a:lnTo>
                    <a:pt x="28" y="486"/>
                  </a:lnTo>
                  <a:lnTo>
                    <a:pt x="32" y="488"/>
                  </a:lnTo>
                  <a:lnTo>
                    <a:pt x="36" y="490"/>
                  </a:lnTo>
                  <a:lnTo>
                    <a:pt x="38" y="492"/>
                  </a:lnTo>
                  <a:lnTo>
                    <a:pt x="38" y="492"/>
                  </a:lnTo>
                  <a:lnTo>
                    <a:pt x="36" y="492"/>
                  </a:lnTo>
                  <a:lnTo>
                    <a:pt x="38" y="494"/>
                  </a:lnTo>
                  <a:lnTo>
                    <a:pt x="38" y="496"/>
                  </a:lnTo>
                  <a:lnTo>
                    <a:pt x="40" y="494"/>
                  </a:lnTo>
                  <a:lnTo>
                    <a:pt x="40" y="496"/>
                  </a:lnTo>
                  <a:lnTo>
                    <a:pt x="38" y="496"/>
                  </a:lnTo>
                  <a:lnTo>
                    <a:pt x="38" y="498"/>
                  </a:lnTo>
                  <a:lnTo>
                    <a:pt x="36" y="500"/>
                  </a:lnTo>
                  <a:lnTo>
                    <a:pt x="38" y="500"/>
                  </a:lnTo>
                  <a:lnTo>
                    <a:pt x="38" y="500"/>
                  </a:lnTo>
                  <a:lnTo>
                    <a:pt x="38" y="502"/>
                  </a:lnTo>
                  <a:lnTo>
                    <a:pt x="40" y="504"/>
                  </a:lnTo>
                  <a:lnTo>
                    <a:pt x="42" y="504"/>
                  </a:lnTo>
                  <a:lnTo>
                    <a:pt x="44" y="502"/>
                  </a:lnTo>
                  <a:lnTo>
                    <a:pt x="44" y="506"/>
                  </a:lnTo>
                  <a:lnTo>
                    <a:pt x="44" y="506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0" y="506"/>
                  </a:lnTo>
                  <a:lnTo>
                    <a:pt x="40" y="508"/>
                  </a:lnTo>
                  <a:lnTo>
                    <a:pt x="42" y="510"/>
                  </a:lnTo>
                  <a:lnTo>
                    <a:pt x="42" y="512"/>
                  </a:lnTo>
                  <a:lnTo>
                    <a:pt x="44" y="514"/>
                  </a:lnTo>
                  <a:lnTo>
                    <a:pt x="44" y="514"/>
                  </a:lnTo>
                  <a:lnTo>
                    <a:pt x="46" y="516"/>
                  </a:lnTo>
                  <a:lnTo>
                    <a:pt x="48" y="516"/>
                  </a:lnTo>
                  <a:lnTo>
                    <a:pt x="48" y="514"/>
                  </a:lnTo>
                  <a:lnTo>
                    <a:pt x="48" y="512"/>
                  </a:lnTo>
                  <a:lnTo>
                    <a:pt x="48" y="510"/>
                  </a:lnTo>
                  <a:lnTo>
                    <a:pt x="50" y="512"/>
                  </a:lnTo>
                  <a:lnTo>
                    <a:pt x="50" y="514"/>
                  </a:lnTo>
                  <a:lnTo>
                    <a:pt x="52" y="516"/>
                  </a:lnTo>
                  <a:lnTo>
                    <a:pt x="52" y="514"/>
                  </a:lnTo>
                  <a:lnTo>
                    <a:pt x="54" y="512"/>
                  </a:lnTo>
                  <a:lnTo>
                    <a:pt x="54" y="510"/>
                  </a:lnTo>
                  <a:lnTo>
                    <a:pt x="52" y="510"/>
                  </a:lnTo>
                  <a:lnTo>
                    <a:pt x="48" y="508"/>
                  </a:lnTo>
                  <a:lnTo>
                    <a:pt x="48" y="508"/>
                  </a:lnTo>
                  <a:lnTo>
                    <a:pt x="50" y="508"/>
                  </a:lnTo>
                  <a:lnTo>
                    <a:pt x="54" y="508"/>
                  </a:lnTo>
                  <a:lnTo>
                    <a:pt x="56" y="510"/>
                  </a:lnTo>
                  <a:lnTo>
                    <a:pt x="58" y="510"/>
                  </a:lnTo>
                  <a:lnTo>
                    <a:pt x="58" y="508"/>
                  </a:lnTo>
                  <a:lnTo>
                    <a:pt x="54" y="506"/>
                  </a:lnTo>
                  <a:lnTo>
                    <a:pt x="50" y="506"/>
                  </a:lnTo>
                  <a:lnTo>
                    <a:pt x="50" y="506"/>
                  </a:lnTo>
                  <a:lnTo>
                    <a:pt x="52" y="506"/>
                  </a:lnTo>
                  <a:lnTo>
                    <a:pt x="56" y="506"/>
                  </a:lnTo>
                  <a:lnTo>
                    <a:pt x="58" y="508"/>
                  </a:lnTo>
                  <a:lnTo>
                    <a:pt x="60" y="512"/>
                  </a:lnTo>
                  <a:lnTo>
                    <a:pt x="58" y="514"/>
                  </a:lnTo>
                  <a:lnTo>
                    <a:pt x="58" y="514"/>
                  </a:lnTo>
                  <a:lnTo>
                    <a:pt x="60" y="518"/>
                  </a:lnTo>
                  <a:lnTo>
                    <a:pt x="60" y="520"/>
                  </a:lnTo>
                  <a:lnTo>
                    <a:pt x="58" y="522"/>
                  </a:lnTo>
                  <a:lnTo>
                    <a:pt x="58" y="518"/>
                  </a:lnTo>
                  <a:lnTo>
                    <a:pt x="58" y="514"/>
                  </a:lnTo>
                  <a:lnTo>
                    <a:pt x="56" y="514"/>
                  </a:lnTo>
                  <a:lnTo>
                    <a:pt x="54" y="514"/>
                  </a:lnTo>
                  <a:lnTo>
                    <a:pt x="54" y="516"/>
                  </a:lnTo>
                  <a:lnTo>
                    <a:pt x="56" y="518"/>
                  </a:lnTo>
                  <a:lnTo>
                    <a:pt x="54" y="520"/>
                  </a:lnTo>
                  <a:lnTo>
                    <a:pt x="54" y="520"/>
                  </a:lnTo>
                  <a:lnTo>
                    <a:pt x="52" y="518"/>
                  </a:lnTo>
                  <a:lnTo>
                    <a:pt x="52" y="518"/>
                  </a:lnTo>
                  <a:lnTo>
                    <a:pt x="50" y="518"/>
                  </a:lnTo>
                  <a:lnTo>
                    <a:pt x="46" y="518"/>
                  </a:lnTo>
                  <a:lnTo>
                    <a:pt x="44" y="520"/>
                  </a:lnTo>
                  <a:lnTo>
                    <a:pt x="46" y="520"/>
                  </a:lnTo>
                  <a:lnTo>
                    <a:pt x="46" y="524"/>
                  </a:lnTo>
                  <a:lnTo>
                    <a:pt x="48" y="526"/>
                  </a:lnTo>
                  <a:lnTo>
                    <a:pt x="48" y="528"/>
                  </a:lnTo>
                  <a:lnTo>
                    <a:pt x="48" y="528"/>
                  </a:lnTo>
                  <a:lnTo>
                    <a:pt x="48" y="530"/>
                  </a:lnTo>
                  <a:lnTo>
                    <a:pt x="50" y="530"/>
                  </a:lnTo>
                  <a:lnTo>
                    <a:pt x="50" y="528"/>
                  </a:lnTo>
                  <a:lnTo>
                    <a:pt x="52" y="528"/>
                  </a:lnTo>
                  <a:lnTo>
                    <a:pt x="54" y="528"/>
                  </a:lnTo>
                  <a:lnTo>
                    <a:pt x="54" y="530"/>
                  </a:lnTo>
                  <a:lnTo>
                    <a:pt x="52" y="530"/>
                  </a:lnTo>
                  <a:lnTo>
                    <a:pt x="50" y="532"/>
                  </a:lnTo>
                  <a:lnTo>
                    <a:pt x="50" y="534"/>
                  </a:lnTo>
                  <a:lnTo>
                    <a:pt x="54" y="534"/>
                  </a:lnTo>
                  <a:lnTo>
                    <a:pt x="58" y="536"/>
                  </a:lnTo>
                  <a:lnTo>
                    <a:pt x="58" y="534"/>
                  </a:lnTo>
                  <a:lnTo>
                    <a:pt x="58" y="534"/>
                  </a:lnTo>
                  <a:lnTo>
                    <a:pt x="58" y="530"/>
                  </a:lnTo>
                  <a:lnTo>
                    <a:pt x="58" y="528"/>
                  </a:lnTo>
                  <a:lnTo>
                    <a:pt x="58" y="528"/>
                  </a:lnTo>
                  <a:lnTo>
                    <a:pt x="58" y="528"/>
                  </a:lnTo>
                  <a:lnTo>
                    <a:pt x="56" y="528"/>
                  </a:lnTo>
                  <a:lnTo>
                    <a:pt x="56" y="526"/>
                  </a:lnTo>
                  <a:lnTo>
                    <a:pt x="58" y="526"/>
                  </a:lnTo>
                  <a:lnTo>
                    <a:pt x="58" y="524"/>
                  </a:lnTo>
                  <a:lnTo>
                    <a:pt x="58" y="524"/>
                  </a:lnTo>
                  <a:lnTo>
                    <a:pt x="60" y="524"/>
                  </a:lnTo>
                  <a:lnTo>
                    <a:pt x="62" y="524"/>
                  </a:lnTo>
                  <a:lnTo>
                    <a:pt x="62" y="526"/>
                  </a:lnTo>
                  <a:lnTo>
                    <a:pt x="64" y="526"/>
                  </a:lnTo>
                  <a:lnTo>
                    <a:pt x="64" y="524"/>
                  </a:lnTo>
                  <a:lnTo>
                    <a:pt x="66" y="524"/>
                  </a:lnTo>
                  <a:lnTo>
                    <a:pt x="70" y="524"/>
                  </a:lnTo>
                  <a:lnTo>
                    <a:pt x="72" y="524"/>
                  </a:lnTo>
                  <a:lnTo>
                    <a:pt x="74" y="524"/>
                  </a:lnTo>
                  <a:lnTo>
                    <a:pt x="74" y="526"/>
                  </a:lnTo>
                  <a:lnTo>
                    <a:pt x="72" y="526"/>
                  </a:lnTo>
                  <a:lnTo>
                    <a:pt x="72" y="528"/>
                  </a:lnTo>
                  <a:lnTo>
                    <a:pt x="70" y="528"/>
                  </a:lnTo>
                  <a:lnTo>
                    <a:pt x="68" y="526"/>
                  </a:lnTo>
                  <a:lnTo>
                    <a:pt x="66" y="526"/>
                  </a:lnTo>
                  <a:lnTo>
                    <a:pt x="64" y="530"/>
                  </a:lnTo>
                  <a:lnTo>
                    <a:pt x="62" y="530"/>
                  </a:lnTo>
                  <a:lnTo>
                    <a:pt x="60" y="530"/>
                  </a:lnTo>
                  <a:lnTo>
                    <a:pt x="60" y="532"/>
                  </a:lnTo>
                  <a:lnTo>
                    <a:pt x="60" y="534"/>
                  </a:lnTo>
                  <a:lnTo>
                    <a:pt x="58" y="534"/>
                  </a:lnTo>
                  <a:lnTo>
                    <a:pt x="58" y="536"/>
                  </a:lnTo>
                  <a:lnTo>
                    <a:pt x="58" y="536"/>
                  </a:lnTo>
                  <a:lnTo>
                    <a:pt x="60" y="536"/>
                  </a:lnTo>
                  <a:lnTo>
                    <a:pt x="58" y="538"/>
                  </a:lnTo>
                  <a:lnTo>
                    <a:pt x="58" y="540"/>
                  </a:lnTo>
                  <a:lnTo>
                    <a:pt x="62" y="540"/>
                  </a:lnTo>
                  <a:lnTo>
                    <a:pt x="66" y="542"/>
                  </a:lnTo>
                  <a:lnTo>
                    <a:pt x="66" y="542"/>
                  </a:lnTo>
                  <a:lnTo>
                    <a:pt x="66" y="542"/>
                  </a:lnTo>
                  <a:lnTo>
                    <a:pt x="66" y="540"/>
                  </a:lnTo>
                  <a:lnTo>
                    <a:pt x="66" y="538"/>
                  </a:lnTo>
                  <a:lnTo>
                    <a:pt x="68" y="538"/>
                  </a:lnTo>
                  <a:lnTo>
                    <a:pt x="68" y="536"/>
                  </a:lnTo>
                  <a:lnTo>
                    <a:pt x="66" y="534"/>
                  </a:lnTo>
                  <a:lnTo>
                    <a:pt x="70" y="534"/>
                  </a:lnTo>
                  <a:lnTo>
                    <a:pt x="72" y="532"/>
                  </a:lnTo>
                  <a:lnTo>
                    <a:pt x="74" y="528"/>
                  </a:lnTo>
                  <a:lnTo>
                    <a:pt x="76" y="528"/>
                  </a:lnTo>
                  <a:lnTo>
                    <a:pt x="76" y="528"/>
                  </a:lnTo>
                  <a:lnTo>
                    <a:pt x="78" y="530"/>
                  </a:lnTo>
                  <a:lnTo>
                    <a:pt x="80" y="530"/>
                  </a:lnTo>
                  <a:lnTo>
                    <a:pt x="80" y="530"/>
                  </a:lnTo>
                  <a:lnTo>
                    <a:pt x="78" y="530"/>
                  </a:lnTo>
                  <a:lnTo>
                    <a:pt x="76" y="532"/>
                  </a:lnTo>
                  <a:lnTo>
                    <a:pt x="76" y="534"/>
                  </a:lnTo>
                  <a:lnTo>
                    <a:pt x="74" y="536"/>
                  </a:lnTo>
                  <a:lnTo>
                    <a:pt x="74" y="538"/>
                  </a:lnTo>
                  <a:lnTo>
                    <a:pt x="74" y="540"/>
                  </a:lnTo>
                  <a:lnTo>
                    <a:pt x="74" y="542"/>
                  </a:lnTo>
                  <a:lnTo>
                    <a:pt x="72" y="542"/>
                  </a:lnTo>
                  <a:lnTo>
                    <a:pt x="72" y="542"/>
                  </a:lnTo>
                  <a:lnTo>
                    <a:pt x="72" y="542"/>
                  </a:lnTo>
                  <a:lnTo>
                    <a:pt x="72" y="538"/>
                  </a:lnTo>
                  <a:lnTo>
                    <a:pt x="72" y="538"/>
                  </a:lnTo>
                  <a:lnTo>
                    <a:pt x="70" y="538"/>
                  </a:lnTo>
                  <a:lnTo>
                    <a:pt x="70" y="540"/>
                  </a:lnTo>
                  <a:lnTo>
                    <a:pt x="70" y="540"/>
                  </a:lnTo>
                  <a:lnTo>
                    <a:pt x="68" y="540"/>
                  </a:lnTo>
                  <a:lnTo>
                    <a:pt x="68" y="542"/>
                  </a:lnTo>
                  <a:lnTo>
                    <a:pt x="68" y="542"/>
                  </a:lnTo>
                  <a:lnTo>
                    <a:pt x="72" y="546"/>
                  </a:lnTo>
                  <a:lnTo>
                    <a:pt x="76" y="548"/>
                  </a:lnTo>
                  <a:lnTo>
                    <a:pt x="78" y="548"/>
                  </a:lnTo>
                  <a:lnTo>
                    <a:pt x="80" y="548"/>
                  </a:lnTo>
                  <a:lnTo>
                    <a:pt x="82" y="550"/>
                  </a:lnTo>
                  <a:lnTo>
                    <a:pt x="82" y="548"/>
                  </a:lnTo>
                  <a:lnTo>
                    <a:pt x="84" y="546"/>
                  </a:lnTo>
                  <a:lnTo>
                    <a:pt x="82" y="542"/>
                  </a:lnTo>
                  <a:lnTo>
                    <a:pt x="84" y="540"/>
                  </a:lnTo>
                  <a:lnTo>
                    <a:pt x="82" y="538"/>
                  </a:lnTo>
                  <a:lnTo>
                    <a:pt x="84" y="534"/>
                  </a:lnTo>
                  <a:lnTo>
                    <a:pt x="84" y="532"/>
                  </a:lnTo>
                  <a:lnTo>
                    <a:pt x="82" y="528"/>
                  </a:lnTo>
                  <a:lnTo>
                    <a:pt x="84" y="528"/>
                  </a:lnTo>
                  <a:lnTo>
                    <a:pt x="86" y="526"/>
                  </a:lnTo>
                  <a:lnTo>
                    <a:pt x="88" y="522"/>
                  </a:lnTo>
                  <a:lnTo>
                    <a:pt x="90" y="522"/>
                  </a:lnTo>
                  <a:lnTo>
                    <a:pt x="94" y="522"/>
                  </a:lnTo>
                  <a:lnTo>
                    <a:pt x="94" y="520"/>
                  </a:lnTo>
                  <a:lnTo>
                    <a:pt x="94" y="518"/>
                  </a:lnTo>
                  <a:lnTo>
                    <a:pt x="96" y="516"/>
                  </a:lnTo>
                  <a:lnTo>
                    <a:pt x="98" y="516"/>
                  </a:lnTo>
                  <a:lnTo>
                    <a:pt x="102" y="518"/>
                  </a:lnTo>
                  <a:lnTo>
                    <a:pt x="102" y="516"/>
                  </a:lnTo>
                  <a:lnTo>
                    <a:pt x="104" y="516"/>
                  </a:lnTo>
                  <a:close/>
                  <a:moveTo>
                    <a:pt x="128" y="582"/>
                  </a:moveTo>
                  <a:lnTo>
                    <a:pt x="128" y="582"/>
                  </a:lnTo>
                  <a:lnTo>
                    <a:pt x="130" y="580"/>
                  </a:lnTo>
                  <a:lnTo>
                    <a:pt x="130" y="580"/>
                  </a:lnTo>
                  <a:lnTo>
                    <a:pt x="128" y="582"/>
                  </a:lnTo>
                  <a:lnTo>
                    <a:pt x="128" y="582"/>
                  </a:lnTo>
                  <a:close/>
                  <a:moveTo>
                    <a:pt x="16" y="358"/>
                  </a:moveTo>
                  <a:lnTo>
                    <a:pt x="14" y="358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6" y="362"/>
                  </a:lnTo>
                  <a:lnTo>
                    <a:pt x="14" y="362"/>
                  </a:lnTo>
                  <a:lnTo>
                    <a:pt x="18" y="366"/>
                  </a:lnTo>
                  <a:lnTo>
                    <a:pt x="18" y="366"/>
                  </a:lnTo>
                  <a:lnTo>
                    <a:pt x="14" y="364"/>
                  </a:lnTo>
                  <a:lnTo>
                    <a:pt x="14" y="366"/>
                  </a:lnTo>
                  <a:lnTo>
                    <a:pt x="14" y="368"/>
                  </a:lnTo>
                  <a:lnTo>
                    <a:pt x="14" y="370"/>
                  </a:lnTo>
                  <a:lnTo>
                    <a:pt x="10" y="370"/>
                  </a:lnTo>
                  <a:lnTo>
                    <a:pt x="6" y="370"/>
                  </a:lnTo>
                  <a:lnTo>
                    <a:pt x="8" y="366"/>
                  </a:lnTo>
                  <a:lnTo>
                    <a:pt x="8" y="360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54"/>
                  </a:lnTo>
                  <a:lnTo>
                    <a:pt x="6" y="352"/>
                  </a:lnTo>
                  <a:lnTo>
                    <a:pt x="6" y="352"/>
                  </a:lnTo>
                  <a:lnTo>
                    <a:pt x="8" y="348"/>
                  </a:lnTo>
                  <a:lnTo>
                    <a:pt x="6" y="348"/>
                  </a:lnTo>
                  <a:lnTo>
                    <a:pt x="6" y="346"/>
                  </a:lnTo>
                  <a:lnTo>
                    <a:pt x="8" y="346"/>
                  </a:lnTo>
                  <a:lnTo>
                    <a:pt x="10" y="346"/>
                  </a:lnTo>
                  <a:lnTo>
                    <a:pt x="12" y="346"/>
                  </a:lnTo>
                  <a:lnTo>
                    <a:pt x="16" y="348"/>
                  </a:lnTo>
                  <a:lnTo>
                    <a:pt x="16" y="352"/>
                  </a:lnTo>
                  <a:lnTo>
                    <a:pt x="16" y="354"/>
                  </a:lnTo>
                  <a:lnTo>
                    <a:pt x="16" y="356"/>
                  </a:lnTo>
                  <a:lnTo>
                    <a:pt x="12" y="354"/>
                  </a:lnTo>
                  <a:lnTo>
                    <a:pt x="16" y="356"/>
                  </a:lnTo>
                  <a:lnTo>
                    <a:pt x="16" y="358"/>
                  </a:lnTo>
                  <a:lnTo>
                    <a:pt x="16" y="358"/>
                  </a:lnTo>
                  <a:close/>
                  <a:moveTo>
                    <a:pt x="18" y="352"/>
                  </a:moveTo>
                  <a:lnTo>
                    <a:pt x="20" y="352"/>
                  </a:lnTo>
                  <a:lnTo>
                    <a:pt x="22" y="354"/>
                  </a:lnTo>
                  <a:lnTo>
                    <a:pt x="20" y="354"/>
                  </a:lnTo>
                  <a:lnTo>
                    <a:pt x="18" y="352"/>
                  </a:lnTo>
                  <a:close/>
                  <a:moveTo>
                    <a:pt x="4" y="376"/>
                  </a:moveTo>
                  <a:lnTo>
                    <a:pt x="4" y="374"/>
                  </a:lnTo>
                  <a:lnTo>
                    <a:pt x="6" y="374"/>
                  </a:lnTo>
                  <a:lnTo>
                    <a:pt x="8" y="376"/>
                  </a:lnTo>
                  <a:lnTo>
                    <a:pt x="4" y="376"/>
                  </a:lnTo>
                  <a:lnTo>
                    <a:pt x="4" y="376"/>
                  </a:lnTo>
                  <a:close/>
                  <a:moveTo>
                    <a:pt x="20" y="378"/>
                  </a:moveTo>
                  <a:lnTo>
                    <a:pt x="24" y="376"/>
                  </a:lnTo>
                  <a:lnTo>
                    <a:pt x="24" y="378"/>
                  </a:lnTo>
                  <a:lnTo>
                    <a:pt x="22" y="380"/>
                  </a:lnTo>
                  <a:lnTo>
                    <a:pt x="20" y="378"/>
                  </a:lnTo>
                  <a:close/>
                  <a:moveTo>
                    <a:pt x="18" y="378"/>
                  </a:moveTo>
                  <a:lnTo>
                    <a:pt x="18" y="378"/>
                  </a:lnTo>
                  <a:lnTo>
                    <a:pt x="20" y="382"/>
                  </a:lnTo>
                  <a:lnTo>
                    <a:pt x="18" y="382"/>
                  </a:lnTo>
                  <a:lnTo>
                    <a:pt x="18" y="380"/>
                  </a:lnTo>
                  <a:lnTo>
                    <a:pt x="16" y="380"/>
                  </a:lnTo>
                  <a:lnTo>
                    <a:pt x="18" y="378"/>
                  </a:lnTo>
                  <a:close/>
                  <a:moveTo>
                    <a:pt x="12" y="378"/>
                  </a:moveTo>
                  <a:lnTo>
                    <a:pt x="12" y="376"/>
                  </a:lnTo>
                  <a:lnTo>
                    <a:pt x="16" y="378"/>
                  </a:lnTo>
                  <a:lnTo>
                    <a:pt x="12" y="378"/>
                  </a:lnTo>
                  <a:lnTo>
                    <a:pt x="12" y="378"/>
                  </a:lnTo>
                  <a:close/>
                  <a:moveTo>
                    <a:pt x="12" y="382"/>
                  </a:moveTo>
                  <a:lnTo>
                    <a:pt x="12" y="382"/>
                  </a:lnTo>
                  <a:lnTo>
                    <a:pt x="14" y="382"/>
                  </a:lnTo>
                  <a:lnTo>
                    <a:pt x="14" y="384"/>
                  </a:lnTo>
                  <a:lnTo>
                    <a:pt x="12" y="382"/>
                  </a:lnTo>
                  <a:close/>
                  <a:moveTo>
                    <a:pt x="10" y="386"/>
                  </a:moveTo>
                  <a:lnTo>
                    <a:pt x="10" y="384"/>
                  </a:lnTo>
                  <a:lnTo>
                    <a:pt x="12" y="384"/>
                  </a:lnTo>
                  <a:lnTo>
                    <a:pt x="12" y="384"/>
                  </a:lnTo>
                  <a:lnTo>
                    <a:pt x="12" y="386"/>
                  </a:lnTo>
                  <a:lnTo>
                    <a:pt x="10" y="386"/>
                  </a:lnTo>
                  <a:lnTo>
                    <a:pt x="10" y="386"/>
                  </a:lnTo>
                  <a:lnTo>
                    <a:pt x="10" y="386"/>
                  </a:lnTo>
                  <a:close/>
                  <a:moveTo>
                    <a:pt x="8" y="388"/>
                  </a:moveTo>
                  <a:lnTo>
                    <a:pt x="8" y="390"/>
                  </a:lnTo>
                  <a:lnTo>
                    <a:pt x="6" y="392"/>
                  </a:lnTo>
                  <a:lnTo>
                    <a:pt x="6" y="390"/>
                  </a:lnTo>
                  <a:lnTo>
                    <a:pt x="8" y="388"/>
                  </a:lnTo>
                  <a:close/>
                  <a:moveTo>
                    <a:pt x="18" y="388"/>
                  </a:moveTo>
                  <a:lnTo>
                    <a:pt x="20" y="392"/>
                  </a:lnTo>
                  <a:lnTo>
                    <a:pt x="18" y="390"/>
                  </a:lnTo>
                  <a:lnTo>
                    <a:pt x="18" y="388"/>
                  </a:lnTo>
                  <a:close/>
                  <a:moveTo>
                    <a:pt x="14" y="388"/>
                  </a:moveTo>
                  <a:lnTo>
                    <a:pt x="18" y="386"/>
                  </a:lnTo>
                  <a:lnTo>
                    <a:pt x="18" y="390"/>
                  </a:lnTo>
                  <a:lnTo>
                    <a:pt x="14" y="388"/>
                  </a:lnTo>
                  <a:close/>
                  <a:moveTo>
                    <a:pt x="10" y="406"/>
                  </a:moveTo>
                  <a:lnTo>
                    <a:pt x="10" y="406"/>
                  </a:lnTo>
                  <a:lnTo>
                    <a:pt x="10" y="408"/>
                  </a:lnTo>
                  <a:lnTo>
                    <a:pt x="10" y="408"/>
                  </a:lnTo>
                  <a:lnTo>
                    <a:pt x="10" y="406"/>
                  </a:lnTo>
                  <a:close/>
                  <a:moveTo>
                    <a:pt x="10" y="390"/>
                  </a:moveTo>
                  <a:lnTo>
                    <a:pt x="10" y="388"/>
                  </a:lnTo>
                  <a:lnTo>
                    <a:pt x="10" y="388"/>
                  </a:lnTo>
                  <a:lnTo>
                    <a:pt x="12" y="388"/>
                  </a:lnTo>
                  <a:lnTo>
                    <a:pt x="14" y="390"/>
                  </a:lnTo>
                  <a:lnTo>
                    <a:pt x="10" y="390"/>
                  </a:lnTo>
                  <a:lnTo>
                    <a:pt x="10" y="390"/>
                  </a:lnTo>
                  <a:close/>
                  <a:moveTo>
                    <a:pt x="4" y="396"/>
                  </a:moveTo>
                  <a:lnTo>
                    <a:pt x="2" y="394"/>
                  </a:lnTo>
                  <a:lnTo>
                    <a:pt x="2" y="392"/>
                  </a:lnTo>
                  <a:lnTo>
                    <a:pt x="4" y="392"/>
                  </a:lnTo>
                  <a:lnTo>
                    <a:pt x="6" y="394"/>
                  </a:lnTo>
                  <a:lnTo>
                    <a:pt x="4" y="396"/>
                  </a:lnTo>
                  <a:close/>
                  <a:moveTo>
                    <a:pt x="14" y="402"/>
                  </a:moveTo>
                  <a:lnTo>
                    <a:pt x="16" y="402"/>
                  </a:lnTo>
                  <a:lnTo>
                    <a:pt x="16" y="404"/>
                  </a:lnTo>
                  <a:lnTo>
                    <a:pt x="14" y="402"/>
                  </a:lnTo>
                  <a:close/>
                  <a:moveTo>
                    <a:pt x="16" y="406"/>
                  </a:moveTo>
                  <a:lnTo>
                    <a:pt x="18" y="406"/>
                  </a:lnTo>
                  <a:lnTo>
                    <a:pt x="18" y="408"/>
                  </a:lnTo>
                  <a:lnTo>
                    <a:pt x="16" y="406"/>
                  </a:lnTo>
                  <a:close/>
                  <a:moveTo>
                    <a:pt x="22" y="384"/>
                  </a:moveTo>
                  <a:lnTo>
                    <a:pt x="22" y="384"/>
                  </a:lnTo>
                  <a:lnTo>
                    <a:pt x="24" y="386"/>
                  </a:lnTo>
                  <a:lnTo>
                    <a:pt x="22" y="386"/>
                  </a:lnTo>
                  <a:lnTo>
                    <a:pt x="22" y="384"/>
                  </a:lnTo>
                  <a:close/>
                  <a:moveTo>
                    <a:pt x="24" y="386"/>
                  </a:moveTo>
                  <a:lnTo>
                    <a:pt x="28" y="386"/>
                  </a:lnTo>
                  <a:lnTo>
                    <a:pt x="28" y="388"/>
                  </a:lnTo>
                  <a:lnTo>
                    <a:pt x="30" y="390"/>
                  </a:lnTo>
                  <a:lnTo>
                    <a:pt x="28" y="392"/>
                  </a:lnTo>
                  <a:lnTo>
                    <a:pt x="28" y="394"/>
                  </a:lnTo>
                  <a:lnTo>
                    <a:pt x="26" y="394"/>
                  </a:lnTo>
                  <a:lnTo>
                    <a:pt x="24" y="394"/>
                  </a:lnTo>
                  <a:lnTo>
                    <a:pt x="24" y="394"/>
                  </a:lnTo>
                  <a:lnTo>
                    <a:pt x="22" y="396"/>
                  </a:lnTo>
                  <a:lnTo>
                    <a:pt x="22" y="392"/>
                  </a:lnTo>
                  <a:lnTo>
                    <a:pt x="22" y="390"/>
                  </a:lnTo>
                  <a:lnTo>
                    <a:pt x="22" y="388"/>
                  </a:lnTo>
                  <a:lnTo>
                    <a:pt x="24" y="386"/>
                  </a:lnTo>
                  <a:close/>
                  <a:moveTo>
                    <a:pt x="12" y="394"/>
                  </a:moveTo>
                  <a:lnTo>
                    <a:pt x="12" y="392"/>
                  </a:lnTo>
                  <a:lnTo>
                    <a:pt x="18" y="392"/>
                  </a:lnTo>
                  <a:lnTo>
                    <a:pt x="16" y="394"/>
                  </a:lnTo>
                  <a:lnTo>
                    <a:pt x="12" y="394"/>
                  </a:lnTo>
                  <a:lnTo>
                    <a:pt x="12" y="394"/>
                  </a:lnTo>
                  <a:lnTo>
                    <a:pt x="12" y="394"/>
                  </a:lnTo>
                  <a:lnTo>
                    <a:pt x="12" y="394"/>
                  </a:lnTo>
                  <a:close/>
                  <a:moveTo>
                    <a:pt x="14" y="398"/>
                  </a:moveTo>
                  <a:lnTo>
                    <a:pt x="12" y="398"/>
                  </a:lnTo>
                  <a:lnTo>
                    <a:pt x="16" y="396"/>
                  </a:lnTo>
                  <a:lnTo>
                    <a:pt x="18" y="396"/>
                  </a:lnTo>
                  <a:lnTo>
                    <a:pt x="18" y="398"/>
                  </a:lnTo>
                  <a:lnTo>
                    <a:pt x="14" y="398"/>
                  </a:lnTo>
                  <a:close/>
                  <a:moveTo>
                    <a:pt x="16" y="400"/>
                  </a:moveTo>
                  <a:lnTo>
                    <a:pt x="18" y="398"/>
                  </a:lnTo>
                  <a:lnTo>
                    <a:pt x="20" y="398"/>
                  </a:lnTo>
                  <a:lnTo>
                    <a:pt x="20" y="402"/>
                  </a:lnTo>
                  <a:lnTo>
                    <a:pt x="18" y="404"/>
                  </a:lnTo>
                  <a:lnTo>
                    <a:pt x="18" y="404"/>
                  </a:lnTo>
                  <a:lnTo>
                    <a:pt x="16" y="402"/>
                  </a:lnTo>
                  <a:lnTo>
                    <a:pt x="16" y="400"/>
                  </a:lnTo>
                  <a:close/>
                  <a:moveTo>
                    <a:pt x="12" y="406"/>
                  </a:moveTo>
                  <a:lnTo>
                    <a:pt x="12" y="406"/>
                  </a:lnTo>
                  <a:lnTo>
                    <a:pt x="14" y="406"/>
                  </a:lnTo>
                  <a:lnTo>
                    <a:pt x="16" y="406"/>
                  </a:lnTo>
                  <a:lnTo>
                    <a:pt x="16" y="408"/>
                  </a:lnTo>
                  <a:lnTo>
                    <a:pt x="14" y="410"/>
                  </a:lnTo>
                  <a:lnTo>
                    <a:pt x="12" y="406"/>
                  </a:lnTo>
                  <a:close/>
                  <a:moveTo>
                    <a:pt x="18" y="454"/>
                  </a:moveTo>
                  <a:lnTo>
                    <a:pt x="20" y="452"/>
                  </a:lnTo>
                  <a:lnTo>
                    <a:pt x="18" y="452"/>
                  </a:lnTo>
                  <a:lnTo>
                    <a:pt x="18" y="452"/>
                  </a:lnTo>
                  <a:lnTo>
                    <a:pt x="16" y="448"/>
                  </a:lnTo>
                  <a:lnTo>
                    <a:pt x="12" y="446"/>
                  </a:lnTo>
                  <a:lnTo>
                    <a:pt x="14" y="444"/>
                  </a:lnTo>
                  <a:lnTo>
                    <a:pt x="16" y="444"/>
                  </a:lnTo>
                  <a:lnTo>
                    <a:pt x="18" y="444"/>
                  </a:lnTo>
                  <a:lnTo>
                    <a:pt x="18" y="448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22" y="452"/>
                  </a:lnTo>
                  <a:lnTo>
                    <a:pt x="24" y="458"/>
                  </a:lnTo>
                  <a:lnTo>
                    <a:pt x="22" y="456"/>
                  </a:lnTo>
                  <a:lnTo>
                    <a:pt x="18" y="458"/>
                  </a:lnTo>
                  <a:lnTo>
                    <a:pt x="18" y="454"/>
                  </a:lnTo>
                  <a:close/>
                  <a:moveTo>
                    <a:pt x="10" y="450"/>
                  </a:moveTo>
                  <a:lnTo>
                    <a:pt x="10" y="448"/>
                  </a:lnTo>
                  <a:lnTo>
                    <a:pt x="10" y="448"/>
                  </a:lnTo>
                  <a:lnTo>
                    <a:pt x="12" y="448"/>
                  </a:lnTo>
                  <a:lnTo>
                    <a:pt x="16" y="452"/>
                  </a:lnTo>
                  <a:lnTo>
                    <a:pt x="18" y="456"/>
                  </a:lnTo>
                  <a:lnTo>
                    <a:pt x="18" y="458"/>
                  </a:lnTo>
                  <a:lnTo>
                    <a:pt x="16" y="460"/>
                  </a:lnTo>
                  <a:lnTo>
                    <a:pt x="14" y="458"/>
                  </a:lnTo>
                  <a:lnTo>
                    <a:pt x="14" y="456"/>
                  </a:lnTo>
                  <a:lnTo>
                    <a:pt x="14" y="454"/>
                  </a:lnTo>
                  <a:lnTo>
                    <a:pt x="12" y="452"/>
                  </a:lnTo>
                  <a:lnTo>
                    <a:pt x="10" y="452"/>
                  </a:lnTo>
                  <a:lnTo>
                    <a:pt x="10" y="450"/>
                  </a:lnTo>
                  <a:close/>
                  <a:moveTo>
                    <a:pt x="10" y="454"/>
                  </a:moveTo>
                  <a:lnTo>
                    <a:pt x="10" y="454"/>
                  </a:lnTo>
                  <a:lnTo>
                    <a:pt x="12" y="454"/>
                  </a:lnTo>
                  <a:lnTo>
                    <a:pt x="12" y="458"/>
                  </a:lnTo>
                  <a:lnTo>
                    <a:pt x="12" y="458"/>
                  </a:lnTo>
                  <a:lnTo>
                    <a:pt x="10" y="458"/>
                  </a:lnTo>
                  <a:lnTo>
                    <a:pt x="10" y="458"/>
                  </a:lnTo>
                  <a:lnTo>
                    <a:pt x="10" y="458"/>
                  </a:lnTo>
                  <a:lnTo>
                    <a:pt x="10" y="454"/>
                  </a:lnTo>
                  <a:close/>
                  <a:moveTo>
                    <a:pt x="14" y="468"/>
                  </a:moveTo>
                  <a:lnTo>
                    <a:pt x="14" y="468"/>
                  </a:lnTo>
                  <a:lnTo>
                    <a:pt x="14" y="466"/>
                  </a:lnTo>
                  <a:lnTo>
                    <a:pt x="12" y="462"/>
                  </a:lnTo>
                  <a:lnTo>
                    <a:pt x="14" y="460"/>
                  </a:lnTo>
                  <a:lnTo>
                    <a:pt x="14" y="462"/>
                  </a:lnTo>
                  <a:lnTo>
                    <a:pt x="16" y="462"/>
                  </a:lnTo>
                  <a:lnTo>
                    <a:pt x="18" y="464"/>
                  </a:lnTo>
                  <a:lnTo>
                    <a:pt x="16" y="464"/>
                  </a:lnTo>
                  <a:lnTo>
                    <a:pt x="14" y="468"/>
                  </a:lnTo>
                  <a:close/>
                  <a:moveTo>
                    <a:pt x="18" y="478"/>
                  </a:moveTo>
                  <a:lnTo>
                    <a:pt x="16" y="478"/>
                  </a:lnTo>
                  <a:lnTo>
                    <a:pt x="14" y="478"/>
                  </a:lnTo>
                  <a:lnTo>
                    <a:pt x="16" y="476"/>
                  </a:lnTo>
                  <a:lnTo>
                    <a:pt x="14" y="474"/>
                  </a:lnTo>
                  <a:lnTo>
                    <a:pt x="16" y="472"/>
                  </a:lnTo>
                  <a:lnTo>
                    <a:pt x="18" y="476"/>
                  </a:lnTo>
                  <a:lnTo>
                    <a:pt x="18" y="478"/>
                  </a:lnTo>
                  <a:close/>
                  <a:moveTo>
                    <a:pt x="24" y="476"/>
                  </a:moveTo>
                  <a:lnTo>
                    <a:pt x="24" y="480"/>
                  </a:lnTo>
                  <a:lnTo>
                    <a:pt x="22" y="480"/>
                  </a:lnTo>
                  <a:lnTo>
                    <a:pt x="20" y="478"/>
                  </a:lnTo>
                  <a:lnTo>
                    <a:pt x="18" y="474"/>
                  </a:lnTo>
                  <a:lnTo>
                    <a:pt x="16" y="470"/>
                  </a:lnTo>
                  <a:lnTo>
                    <a:pt x="18" y="470"/>
                  </a:lnTo>
                  <a:lnTo>
                    <a:pt x="20" y="468"/>
                  </a:lnTo>
                  <a:lnTo>
                    <a:pt x="20" y="466"/>
                  </a:lnTo>
                  <a:lnTo>
                    <a:pt x="20" y="468"/>
                  </a:lnTo>
                  <a:lnTo>
                    <a:pt x="18" y="468"/>
                  </a:lnTo>
                  <a:lnTo>
                    <a:pt x="18" y="466"/>
                  </a:lnTo>
                  <a:lnTo>
                    <a:pt x="18" y="464"/>
                  </a:lnTo>
                  <a:lnTo>
                    <a:pt x="18" y="462"/>
                  </a:lnTo>
                  <a:lnTo>
                    <a:pt x="18" y="460"/>
                  </a:lnTo>
                  <a:lnTo>
                    <a:pt x="18" y="458"/>
                  </a:lnTo>
                  <a:lnTo>
                    <a:pt x="22" y="458"/>
                  </a:lnTo>
                  <a:lnTo>
                    <a:pt x="24" y="460"/>
                  </a:lnTo>
                  <a:lnTo>
                    <a:pt x="24" y="466"/>
                  </a:lnTo>
                  <a:lnTo>
                    <a:pt x="26" y="468"/>
                  </a:lnTo>
                  <a:lnTo>
                    <a:pt x="26" y="472"/>
                  </a:lnTo>
                  <a:lnTo>
                    <a:pt x="26" y="474"/>
                  </a:lnTo>
                  <a:lnTo>
                    <a:pt x="28" y="478"/>
                  </a:lnTo>
                  <a:lnTo>
                    <a:pt x="28" y="480"/>
                  </a:lnTo>
                  <a:lnTo>
                    <a:pt x="26" y="482"/>
                  </a:lnTo>
                  <a:lnTo>
                    <a:pt x="24" y="482"/>
                  </a:lnTo>
                  <a:lnTo>
                    <a:pt x="24" y="478"/>
                  </a:lnTo>
                  <a:lnTo>
                    <a:pt x="24" y="476"/>
                  </a:lnTo>
                  <a:close/>
                  <a:moveTo>
                    <a:pt x="22" y="488"/>
                  </a:moveTo>
                  <a:lnTo>
                    <a:pt x="20" y="486"/>
                  </a:lnTo>
                  <a:lnTo>
                    <a:pt x="20" y="486"/>
                  </a:lnTo>
                  <a:lnTo>
                    <a:pt x="20" y="484"/>
                  </a:lnTo>
                  <a:lnTo>
                    <a:pt x="20" y="484"/>
                  </a:lnTo>
                  <a:lnTo>
                    <a:pt x="22" y="482"/>
                  </a:lnTo>
                  <a:lnTo>
                    <a:pt x="22" y="484"/>
                  </a:lnTo>
                  <a:lnTo>
                    <a:pt x="24" y="484"/>
                  </a:lnTo>
                  <a:lnTo>
                    <a:pt x="24" y="486"/>
                  </a:lnTo>
                  <a:lnTo>
                    <a:pt x="24" y="488"/>
                  </a:lnTo>
                  <a:lnTo>
                    <a:pt x="22" y="488"/>
                  </a:lnTo>
                  <a:lnTo>
                    <a:pt x="22" y="488"/>
                  </a:lnTo>
                  <a:close/>
                  <a:moveTo>
                    <a:pt x="20" y="492"/>
                  </a:moveTo>
                  <a:lnTo>
                    <a:pt x="20" y="490"/>
                  </a:lnTo>
                  <a:lnTo>
                    <a:pt x="24" y="490"/>
                  </a:lnTo>
                  <a:lnTo>
                    <a:pt x="22" y="492"/>
                  </a:lnTo>
                  <a:lnTo>
                    <a:pt x="20" y="492"/>
                  </a:lnTo>
                  <a:close/>
                  <a:moveTo>
                    <a:pt x="24" y="492"/>
                  </a:moveTo>
                  <a:lnTo>
                    <a:pt x="26" y="492"/>
                  </a:lnTo>
                  <a:lnTo>
                    <a:pt x="26" y="494"/>
                  </a:lnTo>
                  <a:lnTo>
                    <a:pt x="24" y="496"/>
                  </a:lnTo>
                  <a:lnTo>
                    <a:pt x="24" y="492"/>
                  </a:lnTo>
                  <a:lnTo>
                    <a:pt x="24" y="492"/>
                  </a:lnTo>
                  <a:close/>
                  <a:moveTo>
                    <a:pt x="26" y="490"/>
                  </a:moveTo>
                  <a:lnTo>
                    <a:pt x="26" y="490"/>
                  </a:lnTo>
                  <a:lnTo>
                    <a:pt x="28" y="488"/>
                  </a:lnTo>
                  <a:lnTo>
                    <a:pt x="30" y="490"/>
                  </a:lnTo>
                  <a:lnTo>
                    <a:pt x="32" y="490"/>
                  </a:lnTo>
                  <a:lnTo>
                    <a:pt x="34" y="494"/>
                  </a:lnTo>
                  <a:lnTo>
                    <a:pt x="34" y="496"/>
                  </a:lnTo>
                  <a:lnTo>
                    <a:pt x="32" y="494"/>
                  </a:lnTo>
                  <a:lnTo>
                    <a:pt x="28" y="492"/>
                  </a:lnTo>
                  <a:lnTo>
                    <a:pt x="26" y="490"/>
                  </a:lnTo>
                  <a:close/>
                  <a:moveTo>
                    <a:pt x="26" y="494"/>
                  </a:moveTo>
                  <a:lnTo>
                    <a:pt x="28" y="494"/>
                  </a:lnTo>
                  <a:lnTo>
                    <a:pt x="30" y="496"/>
                  </a:lnTo>
                  <a:lnTo>
                    <a:pt x="32" y="500"/>
                  </a:lnTo>
                  <a:lnTo>
                    <a:pt x="32" y="500"/>
                  </a:lnTo>
                  <a:lnTo>
                    <a:pt x="30" y="500"/>
                  </a:lnTo>
                  <a:lnTo>
                    <a:pt x="28" y="498"/>
                  </a:lnTo>
                  <a:lnTo>
                    <a:pt x="26" y="494"/>
                  </a:lnTo>
                  <a:close/>
                  <a:moveTo>
                    <a:pt x="30" y="506"/>
                  </a:moveTo>
                  <a:lnTo>
                    <a:pt x="26" y="506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6" y="502"/>
                  </a:lnTo>
                  <a:lnTo>
                    <a:pt x="26" y="500"/>
                  </a:lnTo>
                  <a:lnTo>
                    <a:pt x="28" y="500"/>
                  </a:lnTo>
                  <a:lnTo>
                    <a:pt x="28" y="502"/>
                  </a:lnTo>
                  <a:lnTo>
                    <a:pt x="30" y="502"/>
                  </a:lnTo>
                  <a:lnTo>
                    <a:pt x="34" y="504"/>
                  </a:lnTo>
                  <a:lnTo>
                    <a:pt x="34" y="506"/>
                  </a:lnTo>
                  <a:lnTo>
                    <a:pt x="32" y="506"/>
                  </a:lnTo>
                  <a:lnTo>
                    <a:pt x="32" y="506"/>
                  </a:lnTo>
                  <a:lnTo>
                    <a:pt x="30" y="506"/>
                  </a:lnTo>
                  <a:close/>
                  <a:moveTo>
                    <a:pt x="32" y="516"/>
                  </a:moveTo>
                  <a:lnTo>
                    <a:pt x="30" y="516"/>
                  </a:lnTo>
                  <a:lnTo>
                    <a:pt x="30" y="516"/>
                  </a:lnTo>
                  <a:lnTo>
                    <a:pt x="28" y="514"/>
                  </a:lnTo>
                  <a:lnTo>
                    <a:pt x="30" y="512"/>
                  </a:lnTo>
                  <a:lnTo>
                    <a:pt x="30" y="512"/>
                  </a:lnTo>
                  <a:lnTo>
                    <a:pt x="30" y="512"/>
                  </a:lnTo>
                  <a:lnTo>
                    <a:pt x="30" y="510"/>
                  </a:lnTo>
                  <a:lnTo>
                    <a:pt x="32" y="510"/>
                  </a:lnTo>
                  <a:lnTo>
                    <a:pt x="32" y="512"/>
                  </a:lnTo>
                  <a:lnTo>
                    <a:pt x="32" y="514"/>
                  </a:lnTo>
                  <a:lnTo>
                    <a:pt x="32" y="514"/>
                  </a:lnTo>
                  <a:lnTo>
                    <a:pt x="32" y="516"/>
                  </a:lnTo>
                  <a:close/>
                  <a:moveTo>
                    <a:pt x="32" y="512"/>
                  </a:moveTo>
                  <a:lnTo>
                    <a:pt x="32" y="512"/>
                  </a:lnTo>
                  <a:lnTo>
                    <a:pt x="34" y="510"/>
                  </a:lnTo>
                  <a:lnTo>
                    <a:pt x="34" y="512"/>
                  </a:lnTo>
                  <a:lnTo>
                    <a:pt x="36" y="514"/>
                  </a:lnTo>
                  <a:lnTo>
                    <a:pt x="36" y="516"/>
                  </a:lnTo>
                  <a:lnTo>
                    <a:pt x="34" y="516"/>
                  </a:lnTo>
                  <a:lnTo>
                    <a:pt x="34" y="516"/>
                  </a:lnTo>
                  <a:lnTo>
                    <a:pt x="34" y="514"/>
                  </a:lnTo>
                  <a:lnTo>
                    <a:pt x="32" y="514"/>
                  </a:lnTo>
                  <a:lnTo>
                    <a:pt x="32" y="512"/>
                  </a:lnTo>
                  <a:close/>
                  <a:moveTo>
                    <a:pt x="36" y="514"/>
                  </a:moveTo>
                  <a:lnTo>
                    <a:pt x="38" y="514"/>
                  </a:lnTo>
                  <a:lnTo>
                    <a:pt x="40" y="516"/>
                  </a:lnTo>
                  <a:lnTo>
                    <a:pt x="38" y="516"/>
                  </a:lnTo>
                  <a:lnTo>
                    <a:pt x="38" y="514"/>
                  </a:lnTo>
                  <a:lnTo>
                    <a:pt x="36" y="514"/>
                  </a:lnTo>
                  <a:close/>
                  <a:moveTo>
                    <a:pt x="36" y="522"/>
                  </a:moveTo>
                  <a:lnTo>
                    <a:pt x="34" y="522"/>
                  </a:lnTo>
                  <a:lnTo>
                    <a:pt x="34" y="522"/>
                  </a:lnTo>
                  <a:lnTo>
                    <a:pt x="36" y="520"/>
                  </a:lnTo>
                  <a:lnTo>
                    <a:pt x="36" y="518"/>
                  </a:lnTo>
                  <a:lnTo>
                    <a:pt x="36" y="518"/>
                  </a:lnTo>
                  <a:lnTo>
                    <a:pt x="38" y="520"/>
                  </a:lnTo>
                  <a:lnTo>
                    <a:pt x="36" y="522"/>
                  </a:lnTo>
                  <a:close/>
                  <a:moveTo>
                    <a:pt x="42" y="516"/>
                  </a:moveTo>
                  <a:lnTo>
                    <a:pt x="40" y="514"/>
                  </a:lnTo>
                  <a:lnTo>
                    <a:pt x="38" y="512"/>
                  </a:lnTo>
                  <a:lnTo>
                    <a:pt x="38" y="508"/>
                  </a:lnTo>
                  <a:lnTo>
                    <a:pt x="40" y="508"/>
                  </a:lnTo>
                  <a:lnTo>
                    <a:pt x="40" y="512"/>
                  </a:lnTo>
                  <a:lnTo>
                    <a:pt x="42" y="514"/>
                  </a:lnTo>
                  <a:lnTo>
                    <a:pt x="44" y="516"/>
                  </a:lnTo>
                  <a:lnTo>
                    <a:pt x="42" y="516"/>
                  </a:lnTo>
                  <a:close/>
                  <a:moveTo>
                    <a:pt x="42" y="520"/>
                  </a:moveTo>
                  <a:lnTo>
                    <a:pt x="40" y="518"/>
                  </a:lnTo>
                  <a:lnTo>
                    <a:pt x="42" y="516"/>
                  </a:lnTo>
                  <a:lnTo>
                    <a:pt x="42" y="518"/>
                  </a:lnTo>
                  <a:lnTo>
                    <a:pt x="44" y="520"/>
                  </a:lnTo>
                  <a:lnTo>
                    <a:pt x="42" y="520"/>
                  </a:lnTo>
                  <a:close/>
                  <a:moveTo>
                    <a:pt x="44" y="524"/>
                  </a:moveTo>
                  <a:lnTo>
                    <a:pt x="40" y="520"/>
                  </a:lnTo>
                  <a:lnTo>
                    <a:pt x="40" y="520"/>
                  </a:lnTo>
                  <a:lnTo>
                    <a:pt x="40" y="518"/>
                  </a:lnTo>
                  <a:lnTo>
                    <a:pt x="44" y="522"/>
                  </a:lnTo>
                  <a:lnTo>
                    <a:pt x="44" y="524"/>
                  </a:lnTo>
                  <a:lnTo>
                    <a:pt x="44" y="524"/>
                  </a:lnTo>
                  <a:close/>
                  <a:moveTo>
                    <a:pt x="46" y="530"/>
                  </a:moveTo>
                  <a:lnTo>
                    <a:pt x="46" y="528"/>
                  </a:lnTo>
                  <a:lnTo>
                    <a:pt x="44" y="528"/>
                  </a:lnTo>
                  <a:lnTo>
                    <a:pt x="44" y="526"/>
                  </a:lnTo>
                  <a:lnTo>
                    <a:pt x="42" y="528"/>
                  </a:lnTo>
                  <a:lnTo>
                    <a:pt x="40" y="526"/>
                  </a:lnTo>
                  <a:lnTo>
                    <a:pt x="42" y="526"/>
                  </a:lnTo>
                  <a:lnTo>
                    <a:pt x="44" y="526"/>
                  </a:lnTo>
                  <a:lnTo>
                    <a:pt x="46" y="526"/>
                  </a:lnTo>
                  <a:lnTo>
                    <a:pt x="48" y="528"/>
                  </a:lnTo>
                  <a:lnTo>
                    <a:pt x="46" y="530"/>
                  </a:lnTo>
                  <a:close/>
                  <a:moveTo>
                    <a:pt x="54" y="542"/>
                  </a:moveTo>
                  <a:lnTo>
                    <a:pt x="50" y="540"/>
                  </a:lnTo>
                  <a:lnTo>
                    <a:pt x="50" y="542"/>
                  </a:lnTo>
                  <a:lnTo>
                    <a:pt x="48" y="542"/>
                  </a:lnTo>
                  <a:lnTo>
                    <a:pt x="46" y="540"/>
                  </a:lnTo>
                  <a:lnTo>
                    <a:pt x="42" y="538"/>
                  </a:lnTo>
                  <a:lnTo>
                    <a:pt x="40" y="538"/>
                  </a:lnTo>
                  <a:lnTo>
                    <a:pt x="38" y="534"/>
                  </a:lnTo>
                  <a:lnTo>
                    <a:pt x="38" y="532"/>
                  </a:lnTo>
                  <a:lnTo>
                    <a:pt x="38" y="532"/>
                  </a:lnTo>
                  <a:lnTo>
                    <a:pt x="40" y="532"/>
                  </a:lnTo>
                  <a:lnTo>
                    <a:pt x="42" y="534"/>
                  </a:lnTo>
                  <a:lnTo>
                    <a:pt x="44" y="536"/>
                  </a:lnTo>
                  <a:lnTo>
                    <a:pt x="46" y="536"/>
                  </a:lnTo>
                  <a:lnTo>
                    <a:pt x="48" y="536"/>
                  </a:lnTo>
                  <a:lnTo>
                    <a:pt x="50" y="538"/>
                  </a:lnTo>
                  <a:lnTo>
                    <a:pt x="54" y="538"/>
                  </a:lnTo>
                  <a:lnTo>
                    <a:pt x="54" y="540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6" y="542"/>
                  </a:lnTo>
                  <a:lnTo>
                    <a:pt x="54" y="542"/>
                  </a:lnTo>
                  <a:close/>
                  <a:moveTo>
                    <a:pt x="46" y="542"/>
                  </a:moveTo>
                  <a:lnTo>
                    <a:pt x="48" y="544"/>
                  </a:lnTo>
                  <a:lnTo>
                    <a:pt x="44" y="544"/>
                  </a:lnTo>
                  <a:lnTo>
                    <a:pt x="46" y="542"/>
                  </a:lnTo>
                  <a:close/>
                  <a:moveTo>
                    <a:pt x="62" y="554"/>
                  </a:moveTo>
                  <a:lnTo>
                    <a:pt x="64" y="556"/>
                  </a:lnTo>
                  <a:lnTo>
                    <a:pt x="64" y="554"/>
                  </a:lnTo>
                  <a:lnTo>
                    <a:pt x="64" y="552"/>
                  </a:lnTo>
                  <a:lnTo>
                    <a:pt x="62" y="554"/>
                  </a:lnTo>
                  <a:lnTo>
                    <a:pt x="62" y="554"/>
                  </a:lnTo>
                  <a:close/>
                  <a:moveTo>
                    <a:pt x="68" y="556"/>
                  </a:moveTo>
                  <a:lnTo>
                    <a:pt x="66" y="556"/>
                  </a:lnTo>
                  <a:lnTo>
                    <a:pt x="66" y="554"/>
                  </a:lnTo>
                  <a:lnTo>
                    <a:pt x="66" y="552"/>
                  </a:lnTo>
                  <a:lnTo>
                    <a:pt x="64" y="552"/>
                  </a:lnTo>
                  <a:lnTo>
                    <a:pt x="62" y="552"/>
                  </a:lnTo>
                  <a:lnTo>
                    <a:pt x="60" y="552"/>
                  </a:lnTo>
                  <a:lnTo>
                    <a:pt x="58" y="548"/>
                  </a:lnTo>
                  <a:lnTo>
                    <a:pt x="54" y="548"/>
                  </a:lnTo>
                  <a:lnTo>
                    <a:pt x="54" y="546"/>
                  </a:lnTo>
                  <a:lnTo>
                    <a:pt x="52" y="546"/>
                  </a:lnTo>
                  <a:lnTo>
                    <a:pt x="52" y="544"/>
                  </a:lnTo>
                  <a:lnTo>
                    <a:pt x="52" y="542"/>
                  </a:lnTo>
                  <a:lnTo>
                    <a:pt x="54" y="542"/>
                  </a:lnTo>
                  <a:lnTo>
                    <a:pt x="56" y="544"/>
                  </a:lnTo>
                  <a:lnTo>
                    <a:pt x="56" y="544"/>
                  </a:lnTo>
                  <a:lnTo>
                    <a:pt x="58" y="544"/>
                  </a:lnTo>
                  <a:lnTo>
                    <a:pt x="62" y="544"/>
                  </a:lnTo>
                  <a:lnTo>
                    <a:pt x="66" y="546"/>
                  </a:lnTo>
                  <a:lnTo>
                    <a:pt x="66" y="546"/>
                  </a:lnTo>
                  <a:lnTo>
                    <a:pt x="66" y="548"/>
                  </a:lnTo>
                  <a:lnTo>
                    <a:pt x="70" y="548"/>
                  </a:lnTo>
                  <a:lnTo>
                    <a:pt x="72" y="548"/>
                  </a:lnTo>
                  <a:lnTo>
                    <a:pt x="72" y="550"/>
                  </a:lnTo>
                  <a:lnTo>
                    <a:pt x="70" y="550"/>
                  </a:lnTo>
                  <a:lnTo>
                    <a:pt x="68" y="550"/>
                  </a:lnTo>
                  <a:lnTo>
                    <a:pt x="70" y="550"/>
                  </a:lnTo>
                  <a:lnTo>
                    <a:pt x="70" y="552"/>
                  </a:lnTo>
                  <a:lnTo>
                    <a:pt x="68" y="554"/>
                  </a:lnTo>
                  <a:lnTo>
                    <a:pt x="68" y="556"/>
                  </a:lnTo>
                  <a:close/>
                  <a:moveTo>
                    <a:pt x="72" y="554"/>
                  </a:moveTo>
                  <a:lnTo>
                    <a:pt x="70" y="556"/>
                  </a:lnTo>
                  <a:lnTo>
                    <a:pt x="70" y="558"/>
                  </a:lnTo>
                  <a:lnTo>
                    <a:pt x="72" y="556"/>
                  </a:lnTo>
                  <a:lnTo>
                    <a:pt x="72" y="556"/>
                  </a:lnTo>
                  <a:lnTo>
                    <a:pt x="74" y="554"/>
                  </a:lnTo>
                  <a:lnTo>
                    <a:pt x="72" y="554"/>
                  </a:lnTo>
                  <a:lnTo>
                    <a:pt x="72" y="554"/>
                  </a:lnTo>
                  <a:close/>
                  <a:moveTo>
                    <a:pt x="86" y="552"/>
                  </a:moveTo>
                  <a:lnTo>
                    <a:pt x="84" y="554"/>
                  </a:lnTo>
                  <a:lnTo>
                    <a:pt x="86" y="556"/>
                  </a:lnTo>
                  <a:lnTo>
                    <a:pt x="84" y="556"/>
                  </a:lnTo>
                  <a:lnTo>
                    <a:pt x="82" y="556"/>
                  </a:lnTo>
                  <a:lnTo>
                    <a:pt x="80" y="556"/>
                  </a:lnTo>
                  <a:lnTo>
                    <a:pt x="80" y="556"/>
                  </a:lnTo>
                  <a:lnTo>
                    <a:pt x="78" y="554"/>
                  </a:lnTo>
                  <a:lnTo>
                    <a:pt x="76" y="554"/>
                  </a:lnTo>
                  <a:lnTo>
                    <a:pt x="76" y="556"/>
                  </a:lnTo>
                  <a:lnTo>
                    <a:pt x="74" y="554"/>
                  </a:lnTo>
                  <a:lnTo>
                    <a:pt x="72" y="552"/>
                  </a:lnTo>
                  <a:lnTo>
                    <a:pt x="72" y="552"/>
                  </a:lnTo>
                  <a:lnTo>
                    <a:pt x="76" y="550"/>
                  </a:lnTo>
                  <a:lnTo>
                    <a:pt x="76" y="550"/>
                  </a:lnTo>
                  <a:lnTo>
                    <a:pt x="82" y="552"/>
                  </a:lnTo>
                  <a:lnTo>
                    <a:pt x="82" y="554"/>
                  </a:lnTo>
                  <a:lnTo>
                    <a:pt x="84" y="552"/>
                  </a:lnTo>
                  <a:lnTo>
                    <a:pt x="84" y="552"/>
                  </a:lnTo>
                  <a:lnTo>
                    <a:pt x="86" y="552"/>
                  </a:lnTo>
                  <a:close/>
                  <a:moveTo>
                    <a:pt x="92" y="552"/>
                  </a:moveTo>
                  <a:lnTo>
                    <a:pt x="90" y="550"/>
                  </a:lnTo>
                  <a:lnTo>
                    <a:pt x="92" y="548"/>
                  </a:lnTo>
                  <a:lnTo>
                    <a:pt x="90" y="546"/>
                  </a:lnTo>
                  <a:lnTo>
                    <a:pt x="90" y="546"/>
                  </a:lnTo>
                  <a:lnTo>
                    <a:pt x="88" y="544"/>
                  </a:lnTo>
                  <a:lnTo>
                    <a:pt x="88" y="540"/>
                  </a:lnTo>
                  <a:lnTo>
                    <a:pt x="86" y="540"/>
                  </a:lnTo>
                  <a:lnTo>
                    <a:pt x="86" y="542"/>
                  </a:lnTo>
                  <a:lnTo>
                    <a:pt x="86" y="544"/>
                  </a:lnTo>
                  <a:lnTo>
                    <a:pt x="86" y="546"/>
                  </a:lnTo>
                  <a:lnTo>
                    <a:pt x="86" y="548"/>
                  </a:lnTo>
                  <a:lnTo>
                    <a:pt x="86" y="550"/>
                  </a:lnTo>
                  <a:lnTo>
                    <a:pt x="88" y="552"/>
                  </a:lnTo>
                  <a:lnTo>
                    <a:pt x="90" y="552"/>
                  </a:lnTo>
                  <a:lnTo>
                    <a:pt x="92" y="552"/>
                  </a:lnTo>
                  <a:lnTo>
                    <a:pt x="92" y="552"/>
                  </a:lnTo>
                  <a:close/>
                  <a:moveTo>
                    <a:pt x="84" y="570"/>
                  </a:moveTo>
                  <a:lnTo>
                    <a:pt x="86" y="570"/>
                  </a:lnTo>
                  <a:lnTo>
                    <a:pt x="86" y="570"/>
                  </a:lnTo>
                  <a:lnTo>
                    <a:pt x="86" y="572"/>
                  </a:lnTo>
                  <a:lnTo>
                    <a:pt x="84" y="570"/>
                  </a:lnTo>
                  <a:close/>
                  <a:moveTo>
                    <a:pt x="84" y="568"/>
                  </a:moveTo>
                  <a:lnTo>
                    <a:pt x="84" y="566"/>
                  </a:lnTo>
                  <a:lnTo>
                    <a:pt x="84" y="566"/>
                  </a:lnTo>
                  <a:lnTo>
                    <a:pt x="86" y="566"/>
                  </a:lnTo>
                  <a:lnTo>
                    <a:pt x="86" y="568"/>
                  </a:lnTo>
                  <a:lnTo>
                    <a:pt x="84" y="568"/>
                  </a:lnTo>
                  <a:close/>
                  <a:moveTo>
                    <a:pt x="132" y="580"/>
                  </a:moveTo>
                  <a:lnTo>
                    <a:pt x="130" y="580"/>
                  </a:lnTo>
                  <a:lnTo>
                    <a:pt x="132" y="578"/>
                  </a:lnTo>
                  <a:lnTo>
                    <a:pt x="132" y="576"/>
                  </a:lnTo>
                  <a:lnTo>
                    <a:pt x="134" y="576"/>
                  </a:lnTo>
                  <a:lnTo>
                    <a:pt x="134" y="578"/>
                  </a:lnTo>
                  <a:lnTo>
                    <a:pt x="134" y="580"/>
                  </a:lnTo>
                  <a:lnTo>
                    <a:pt x="132" y="580"/>
                  </a:lnTo>
                  <a:close/>
                  <a:moveTo>
                    <a:pt x="102" y="568"/>
                  </a:moveTo>
                  <a:lnTo>
                    <a:pt x="104" y="568"/>
                  </a:lnTo>
                  <a:lnTo>
                    <a:pt x="106" y="568"/>
                  </a:lnTo>
                  <a:lnTo>
                    <a:pt x="106" y="568"/>
                  </a:lnTo>
                  <a:lnTo>
                    <a:pt x="110" y="568"/>
                  </a:lnTo>
                  <a:lnTo>
                    <a:pt x="116" y="566"/>
                  </a:lnTo>
                  <a:lnTo>
                    <a:pt x="118" y="564"/>
                  </a:lnTo>
                  <a:lnTo>
                    <a:pt x="122" y="564"/>
                  </a:lnTo>
                  <a:lnTo>
                    <a:pt x="126" y="564"/>
                  </a:lnTo>
                  <a:lnTo>
                    <a:pt x="128" y="564"/>
                  </a:lnTo>
                  <a:lnTo>
                    <a:pt x="132" y="566"/>
                  </a:lnTo>
                  <a:lnTo>
                    <a:pt x="132" y="568"/>
                  </a:lnTo>
                  <a:lnTo>
                    <a:pt x="134" y="568"/>
                  </a:lnTo>
                  <a:lnTo>
                    <a:pt x="132" y="570"/>
                  </a:lnTo>
                  <a:lnTo>
                    <a:pt x="130" y="572"/>
                  </a:lnTo>
                  <a:lnTo>
                    <a:pt x="128" y="570"/>
                  </a:lnTo>
                  <a:lnTo>
                    <a:pt x="128" y="570"/>
                  </a:lnTo>
                  <a:lnTo>
                    <a:pt x="126" y="570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0" y="568"/>
                  </a:lnTo>
                  <a:lnTo>
                    <a:pt x="118" y="568"/>
                  </a:lnTo>
                  <a:lnTo>
                    <a:pt x="116" y="570"/>
                  </a:lnTo>
                  <a:lnTo>
                    <a:pt x="114" y="570"/>
                  </a:lnTo>
                  <a:lnTo>
                    <a:pt x="112" y="570"/>
                  </a:lnTo>
                  <a:lnTo>
                    <a:pt x="114" y="570"/>
                  </a:lnTo>
                  <a:lnTo>
                    <a:pt x="114" y="570"/>
                  </a:lnTo>
                  <a:lnTo>
                    <a:pt x="118" y="572"/>
                  </a:lnTo>
                  <a:lnTo>
                    <a:pt x="120" y="572"/>
                  </a:lnTo>
                  <a:lnTo>
                    <a:pt x="118" y="574"/>
                  </a:lnTo>
                  <a:lnTo>
                    <a:pt x="120" y="574"/>
                  </a:lnTo>
                  <a:lnTo>
                    <a:pt x="122" y="576"/>
                  </a:lnTo>
                  <a:lnTo>
                    <a:pt x="122" y="578"/>
                  </a:lnTo>
                  <a:lnTo>
                    <a:pt x="122" y="578"/>
                  </a:lnTo>
                  <a:lnTo>
                    <a:pt x="120" y="576"/>
                  </a:lnTo>
                  <a:lnTo>
                    <a:pt x="118" y="576"/>
                  </a:lnTo>
                  <a:lnTo>
                    <a:pt x="116" y="576"/>
                  </a:lnTo>
                  <a:lnTo>
                    <a:pt x="114" y="576"/>
                  </a:lnTo>
                  <a:lnTo>
                    <a:pt x="114" y="572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2" y="576"/>
                  </a:lnTo>
                  <a:lnTo>
                    <a:pt x="112" y="576"/>
                  </a:lnTo>
                  <a:lnTo>
                    <a:pt x="110" y="578"/>
                  </a:lnTo>
                  <a:lnTo>
                    <a:pt x="108" y="576"/>
                  </a:lnTo>
                  <a:lnTo>
                    <a:pt x="106" y="576"/>
                  </a:lnTo>
                  <a:lnTo>
                    <a:pt x="106" y="576"/>
                  </a:lnTo>
                  <a:lnTo>
                    <a:pt x="104" y="576"/>
                  </a:lnTo>
                  <a:lnTo>
                    <a:pt x="104" y="572"/>
                  </a:lnTo>
                  <a:lnTo>
                    <a:pt x="102" y="574"/>
                  </a:lnTo>
                  <a:lnTo>
                    <a:pt x="100" y="574"/>
                  </a:lnTo>
                  <a:lnTo>
                    <a:pt x="100" y="572"/>
                  </a:lnTo>
                  <a:lnTo>
                    <a:pt x="102" y="570"/>
                  </a:lnTo>
                  <a:lnTo>
                    <a:pt x="106" y="570"/>
                  </a:lnTo>
                  <a:lnTo>
                    <a:pt x="104" y="568"/>
                  </a:lnTo>
                  <a:lnTo>
                    <a:pt x="102" y="570"/>
                  </a:lnTo>
                  <a:lnTo>
                    <a:pt x="102" y="56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25" name="Caribbean">
              <a:extLst>
                <a:ext uri="{FF2B5EF4-FFF2-40B4-BE49-F238E27FC236}">
                  <a16:creationId xmlns:a16="http://schemas.microsoft.com/office/drawing/2014/main" id="{6532ADFC-8DB0-4002-99D0-6C3733348C13}"/>
                </a:ext>
              </a:extLst>
            </p:cNvPr>
            <p:cNvGrpSpPr/>
            <p:nvPr/>
          </p:nvGrpSpPr>
          <p:grpSpPr>
            <a:xfrm>
              <a:off x="3952476" y="3759269"/>
              <a:ext cx="589469" cy="424877"/>
              <a:chOff x="3952476" y="3759269"/>
              <a:chExt cx="589469" cy="424877"/>
            </a:xfrm>
            <a:grpFill/>
          </p:grpSpPr>
          <p:sp>
            <p:nvSpPr>
              <p:cNvPr id="437" name="British Virgin Islands">
                <a:extLst>
                  <a:ext uri="{FF2B5EF4-FFF2-40B4-BE49-F238E27FC236}">
                    <a16:creationId xmlns:a16="http://schemas.microsoft.com/office/drawing/2014/main" id="{C41263F8-9AB5-4D59-8D6A-779781C876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5630" y="3981277"/>
                <a:ext cx="72727" cy="30622"/>
              </a:xfrm>
              <a:custGeom>
                <a:avLst/>
                <a:gdLst>
                  <a:gd name="T0" fmla="*/ 36 w 38"/>
                  <a:gd name="T1" fmla="*/ 12 h 16"/>
                  <a:gd name="T2" fmla="*/ 38 w 38"/>
                  <a:gd name="T3" fmla="*/ 16 h 16"/>
                  <a:gd name="T4" fmla="*/ 36 w 38"/>
                  <a:gd name="T5" fmla="*/ 16 h 16"/>
                  <a:gd name="T6" fmla="*/ 36 w 38"/>
                  <a:gd name="T7" fmla="*/ 16 h 16"/>
                  <a:gd name="T8" fmla="*/ 36 w 38"/>
                  <a:gd name="T9" fmla="*/ 12 h 16"/>
                  <a:gd name="T10" fmla="*/ 36 w 38"/>
                  <a:gd name="T11" fmla="*/ 6 h 16"/>
                  <a:gd name="T12" fmla="*/ 36 w 38"/>
                  <a:gd name="T13" fmla="*/ 8 h 16"/>
                  <a:gd name="T14" fmla="*/ 36 w 38"/>
                  <a:gd name="T15" fmla="*/ 10 h 16"/>
                  <a:gd name="T16" fmla="*/ 38 w 38"/>
                  <a:gd name="T17" fmla="*/ 8 h 16"/>
                  <a:gd name="T18" fmla="*/ 36 w 38"/>
                  <a:gd name="T19" fmla="*/ 6 h 16"/>
                  <a:gd name="T20" fmla="*/ 24 w 38"/>
                  <a:gd name="T21" fmla="*/ 10 h 16"/>
                  <a:gd name="T22" fmla="*/ 22 w 38"/>
                  <a:gd name="T23" fmla="*/ 10 h 16"/>
                  <a:gd name="T24" fmla="*/ 24 w 38"/>
                  <a:gd name="T25" fmla="*/ 12 h 16"/>
                  <a:gd name="T26" fmla="*/ 28 w 38"/>
                  <a:gd name="T27" fmla="*/ 14 h 16"/>
                  <a:gd name="T28" fmla="*/ 24 w 38"/>
                  <a:gd name="T29" fmla="*/ 10 h 16"/>
                  <a:gd name="T30" fmla="*/ 20 w 38"/>
                  <a:gd name="T31" fmla="*/ 2 h 16"/>
                  <a:gd name="T32" fmla="*/ 22 w 38"/>
                  <a:gd name="T33" fmla="*/ 0 h 16"/>
                  <a:gd name="T34" fmla="*/ 24 w 38"/>
                  <a:gd name="T35" fmla="*/ 0 h 16"/>
                  <a:gd name="T36" fmla="*/ 22 w 38"/>
                  <a:gd name="T37" fmla="*/ 2 h 16"/>
                  <a:gd name="T38" fmla="*/ 22 w 38"/>
                  <a:gd name="T39" fmla="*/ 4 h 16"/>
                  <a:gd name="T40" fmla="*/ 20 w 38"/>
                  <a:gd name="T41" fmla="*/ 4 h 16"/>
                  <a:gd name="T42" fmla="*/ 20 w 38"/>
                  <a:gd name="T43" fmla="*/ 2 h 16"/>
                  <a:gd name="T44" fmla="*/ 2 w 38"/>
                  <a:gd name="T45" fmla="*/ 6 h 16"/>
                  <a:gd name="T46" fmla="*/ 4 w 38"/>
                  <a:gd name="T47" fmla="*/ 6 h 16"/>
                  <a:gd name="T48" fmla="*/ 0 w 38"/>
                  <a:gd name="T49" fmla="*/ 8 h 16"/>
                  <a:gd name="T50" fmla="*/ 2 w 38"/>
                  <a:gd name="T51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8" h="16">
                    <a:moveTo>
                      <a:pt x="36" y="12"/>
                    </a:moveTo>
                    <a:lnTo>
                      <a:pt x="38" y="16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6" y="12"/>
                    </a:lnTo>
                    <a:close/>
                    <a:moveTo>
                      <a:pt x="36" y="6"/>
                    </a:moveTo>
                    <a:lnTo>
                      <a:pt x="36" y="8"/>
                    </a:lnTo>
                    <a:lnTo>
                      <a:pt x="36" y="10"/>
                    </a:lnTo>
                    <a:lnTo>
                      <a:pt x="38" y="8"/>
                    </a:lnTo>
                    <a:lnTo>
                      <a:pt x="36" y="6"/>
                    </a:lnTo>
                    <a:close/>
                    <a:moveTo>
                      <a:pt x="24" y="10"/>
                    </a:moveTo>
                    <a:lnTo>
                      <a:pt x="22" y="10"/>
                    </a:lnTo>
                    <a:lnTo>
                      <a:pt x="24" y="12"/>
                    </a:lnTo>
                    <a:lnTo>
                      <a:pt x="28" y="14"/>
                    </a:lnTo>
                    <a:lnTo>
                      <a:pt x="24" y="10"/>
                    </a:lnTo>
                    <a:close/>
                    <a:moveTo>
                      <a:pt x="20" y="2"/>
                    </a:moveTo>
                    <a:lnTo>
                      <a:pt x="22" y="0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20" y="2"/>
                    </a:lnTo>
                    <a:close/>
                    <a:moveTo>
                      <a:pt x="2" y="6"/>
                    </a:moveTo>
                    <a:lnTo>
                      <a:pt x="4" y="6"/>
                    </a:lnTo>
                    <a:lnTo>
                      <a:pt x="0" y="8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8" name="Puerto Rico">
                <a:extLst>
                  <a:ext uri="{FF2B5EF4-FFF2-40B4-BE49-F238E27FC236}">
                    <a16:creationId xmlns:a16="http://schemas.microsoft.com/office/drawing/2014/main" id="{FCC0CBF5-7274-4A80-AB98-8CE212ECAB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8214" y="3977449"/>
                <a:ext cx="53588" cy="15311"/>
              </a:xfrm>
              <a:custGeom>
                <a:avLst/>
                <a:gdLst>
                  <a:gd name="T0" fmla="*/ 22 w 28"/>
                  <a:gd name="T1" fmla="*/ 6 h 8"/>
                  <a:gd name="T2" fmla="*/ 24 w 28"/>
                  <a:gd name="T3" fmla="*/ 4 h 8"/>
                  <a:gd name="T4" fmla="*/ 28 w 28"/>
                  <a:gd name="T5" fmla="*/ 6 h 8"/>
                  <a:gd name="T6" fmla="*/ 26 w 28"/>
                  <a:gd name="T7" fmla="*/ 6 h 8"/>
                  <a:gd name="T8" fmla="*/ 22 w 28"/>
                  <a:gd name="T9" fmla="*/ 6 h 8"/>
                  <a:gd name="T10" fmla="*/ 20 w 28"/>
                  <a:gd name="T11" fmla="*/ 0 h 8"/>
                  <a:gd name="T12" fmla="*/ 18 w 28"/>
                  <a:gd name="T13" fmla="*/ 0 h 8"/>
                  <a:gd name="T14" fmla="*/ 12 w 28"/>
                  <a:gd name="T15" fmla="*/ 0 h 8"/>
                  <a:gd name="T16" fmla="*/ 4 w 28"/>
                  <a:gd name="T17" fmla="*/ 0 h 8"/>
                  <a:gd name="T18" fmla="*/ 4 w 28"/>
                  <a:gd name="T19" fmla="*/ 2 h 8"/>
                  <a:gd name="T20" fmla="*/ 2 w 28"/>
                  <a:gd name="T21" fmla="*/ 2 h 8"/>
                  <a:gd name="T22" fmla="*/ 2 w 28"/>
                  <a:gd name="T23" fmla="*/ 4 h 8"/>
                  <a:gd name="T24" fmla="*/ 0 w 28"/>
                  <a:gd name="T25" fmla="*/ 6 h 8"/>
                  <a:gd name="T26" fmla="*/ 2 w 28"/>
                  <a:gd name="T27" fmla="*/ 8 h 8"/>
                  <a:gd name="T28" fmla="*/ 8 w 28"/>
                  <a:gd name="T29" fmla="*/ 8 h 8"/>
                  <a:gd name="T30" fmla="*/ 10 w 28"/>
                  <a:gd name="T31" fmla="*/ 8 h 8"/>
                  <a:gd name="T32" fmla="*/ 14 w 28"/>
                  <a:gd name="T33" fmla="*/ 6 h 8"/>
                  <a:gd name="T34" fmla="*/ 16 w 28"/>
                  <a:gd name="T35" fmla="*/ 8 h 8"/>
                  <a:gd name="T36" fmla="*/ 20 w 28"/>
                  <a:gd name="T37" fmla="*/ 6 h 8"/>
                  <a:gd name="T38" fmla="*/ 22 w 28"/>
                  <a:gd name="T39" fmla="*/ 2 h 8"/>
                  <a:gd name="T40" fmla="*/ 20 w 28"/>
                  <a:gd name="T41" fmla="*/ 2 h 8"/>
                  <a:gd name="T42" fmla="*/ 20 w 28"/>
                  <a:gd name="T4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8">
                    <a:moveTo>
                      <a:pt x="22" y="6"/>
                    </a:moveTo>
                    <a:lnTo>
                      <a:pt x="24" y="4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2" y="6"/>
                    </a:lnTo>
                    <a:close/>
                    <a:moveTo>
                      <a:pt x="20" y="0"/>
                    </a:moveTo>
                    <a:lnTo>
                      <a:pt x="18" y="0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6" y="8"/>
                    </a:lnTo>
                    <a:lnTo>
                      <a:pt x="20" y="6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9" name="Dominican Republic">
                <a:extLst>
                  <a:ext uri="{FF2B5EF4-FFF2-40B4-BE49-F238E27FC236}">
                    <a16:creationId xmlns:a16="http://schemas.microsoft.com/office/drawing/2014/main" id="{2C2351C9-C1EC-4424-B4C4-DC846D7922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7210" y="3939172"/>
                <a:ext cx="91865" cy="61244"/>
              </a:xfrm>
              <a:custGeom>
                <a:avLst/>
                <a:gdLst>
                  <a:gd name="T0" fmla="*/ 44 w 48"/>
                  <a:gd name="T1" fmla="*/ 24 h 32"/>
                  <a:gd name="T2" fmla="*/ 44 w 48"/>
                  <a:gd name="T3" fmla="*/ 26 h 32"/>
                  <a:gd name="T4" fmla="*/ 42 w 48"/>
                  <a:gd name="T5" fmla="*/ 24 h 32"/>
                  <a:gd name="T6" fmla="*/ 6 w 48"/>
                  <a:gd name="T7" fmla="*/ 4 h 32"/>
                  <a:gd name="T8" fmla="*/ 4 w 48"/>
                  <a:gd name="T9" fmla="*/ 8 h 32"/>
                  <a:gd name="T10" fmla="*/ 6 w 48"/>
                  <a:gd name="T11" fmla="*/ 12 h 32"/>
                  <a:gd name="T12" fmla="*/ 2 w 48"/>
                  <a:gd name="T13" fmla="*/ 14 h 32"/>
                  <a:gd name="T14" fmla="*/ 4 w 48"/>
                  <a:gd name="T15" fmla="*/ 18 h 32"/>
                  <a:gd name="T16" fmla="*/ 0 w 48"/>
                  <a:gd name="T17" fmla="*/ 24 h 32"/>
                  <a:gd name="T18" fmla="*/ 2 w 48"/>
                  <a:gd name="T19" fmla="*/ 24 h 32"/>
                  <a:gd name="T20" fmla="*/ 2 w 48"/>
                  <a:gd name="T21" fmla="*/ 30 h 32"/>
                  <a:gd name="T22" fmla="*/ 6 w 48"/>
                  <a:gd name="T23" fmla="*/ 32 h 32"/>
                  <a:gd name="T24" fmla="*/ 8 w 48"/>
                  <a:gd name="T25" fmla="*/ 28 h 32"/>
                  <a:gd name="T26" fmla="*/ 12 w 48"/>
                  <a:gd name="T27" fmla="*/ 24 h 32"/>
                  <a:gd name="T28" fmla="*/ 14 w 48"/>
                  <a:gd name="T29" fmla="*/ 24 h 32"/>
                  <a:gd name="T30" fmla="*/ 16 w 48"/>
                  <a:gd name="T31" fmla="*/ 20 h 32"/>
                  <a:gd name="T32" fmla="*/ 20 w 48"/>
                  <a:gd name="T33" fmla="*/ 24 h 32"/>
                  <a:gd name="T34" fmla="*/ 24 w 48"/>
                  <a:gd name="T35" fmla="*/ 24 h 32"/>
                  <a:gd name="T36" fmla="*/ 30 w 48"/>
                  <a:gd name="T37" fmla="*/ 20 h 32"/>
                  <a:gd name="T38" fmla="*/ 36 w 48"/>
                  <a:gd name="T39" fmla="*/ 20 h 32"/>
                  <a:gd name="T40" fmla="*/ 42 w 48"/>
                  <a:gd name="T41" fmla="*/ 22 h 32"/>
                  <a:gd name="T42" fmla="*/ 46 w 48"/>
                  <a:gd name="T43" fmla="*/ 20 h 32"/>
                  <a:gd name="T44" fmla="*/ 48 w 48"/>
                  <a:gd name="T45" fmla="*/ 18 h 32"/>
                  <a:gd name="T46" fmla="*/ 42 w 48"/>
                  <a:gd name="T47" fmla="*/ 14 h 32"/>
                  <a:gd name="T48" fmla="*/ 38 w 48"/>
                  <a:gd name="T49" fmla="*/ 12 h 32"/>
                  <a:gd name="T50" fmla="*/ 32 w 48"/>
                  <a:gd name="T51" fmla="*/ 12 h 32"/>
                  <a:gd name="T52" fmla="*/ 26 w 48"/>
                  <a:gd name="T53" fmla="*/ 10 h 32"/>
                  <a:gd name="T54" fmla="*/ 32 w 48"/>
                  <a:gd name="T55" fmla="*/ 10 h 32"/>
                  <a:gd name="T56" fmla="*/ 38 w 48"/>
                  <a:gd name="T57" fmla="*/ 10 h 32"/>
                  <a:gd name="T58" fmla="*/ 36 w 48"/>
                  <a:gd name="T59" fmla="*/ 8 h 32"/>
                  <a:gd name="T60" fmla="*/ 30 w 48"/>
                  <a:gd name="T61" fmla="*/ 4 h 32"/>
                  <a:gd name="T62" fmla="*/ 26 w 48"/>
                  <a:gd name="T63" fmla="*/ 4 h 32"/>
                  <a:gd name="T64" fmla="*/ 14 w 48"/>
                  <a:gd name="T65" fmla="*/ 0 h 32"/>
                  <a:gd name="T66" fmla="*/ 12 w 48"/>
                  <a:gd name="T67" fmla="*/ 0 h 32"/>
                  <a:gd name="T68" fmla="*/ 6 w 48"/>
                  <a:gd name="T6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2">
                    <a:moveTo>
                      <a:pt x="42" y="22"/>
                    </a:moveTo>
                    <a:lnTo>
                      <a:pt x="44" y="24"/>
                    </a:lnTo>
                    <a:lnTo>
                      <a:pt x="46" y="24"/>
                    </a:lnTo>
                    <a:lnTo>
                      <a:pt x="44" y="26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2" y="22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6" y="30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8" y="28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2"/>
                    </a:lnTo>
                    <a:lnTo>
                      <a:pt x="14" y="24"/>
                    </a:lnTo>
                    <a:lnTo>
                      <a:pt x="16" y="24"/>
                    </a:lnTo>
                    <a:lnTo>
                      <a:pt x="16" y="20"/>
                    </a:lnTo>
                    <a:lnTo>
                      <a:pt x="18" y="22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4" y="24"/>
                    </a:lnTo>
                    <a:lnTo>
                      <a:pt x="28" y="20"/>
                    </a:lnTo>
                    <a:lnTo>
                      <a:pt x="30" y="20"/>
                    </a:lnTo>
                    <a:lnTo>
                      <a:pt x="34" y="20"/>
                    </a:lnTo>
                    <a:lnTo>
                      <a:pt x="36" y="20"/>
                    </a:lnTo>
                    <a:lnTo>
                      <a:pt x="38" y="22"/>
                    </a:lnTo>
                    <a:lnTo>
                      <a:pt x="42" y="22"/>
                    </a:lnTo>
                    <a:lnTo>
                      <a:pt x="44" y="22"/>
                    </a:lnTo>
                    <a:lnTo>
                      <a:pt x="46" y="20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6"/>
                    </a:lnTo>
                    <a:lnTo>
                      <a:pt x="42" y="14"/>
                    </a:lnTo>
                    <a:lnTo>
                      <a:pt x="40" y="14"/>
                    </a:lnTo>
                    <a:lnTo>
                      <a:pt x="38" y="12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28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2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32" y="8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0" name="Cayman Islands">
                <a:extLst>
                  <a:ext uri="{FF2B5EF4-FFF2-40B4-BE49-F238E27FC236}">
                    <a16:creationId xmlns:a16="http://schemas.microsoft.com/office/drawing/2014/main" id="{BBA63D06-8A11-4A26-9C80-2065737A5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9030" y="3954483"/>
                <a:ext cx="7655" cy="3828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0 h 2"/>
                  <a:gd name="T4" fmla="*/ 0 w 4"/>
                  <a:gd name="T5" fmla="*/ 2 h 2"/>
                  <a:gd name="T6" fmla="*/ 2 w 4"/>
                  <a:gd name="T7" fmla="*/ 2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1" name="Jamaica">
                <a:extLst>
                  <a:ext uri="{FF2B5EF4-FFF2-40B4-BE49-F238E27FC236}">
                    <a16:creationId xmlns:a16="http://schemas.microsoft.com/office/drawing/2014/main" id="{78779E50-2699-411C-B239-E15AD71EC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929" y="3973621"/>
                <a:ext cx="53588" cy="22966"/>
              </a:xfrm>
              <a:custGeom>
                <a:avLst/>
                <a:gdLst>
                  <a:gd name="T0" fmla="*/ 4 w 28"/>
                  <a:gd name="T1" fmla="*/ 2 h 12"/>
                  <a:gd name="T2" fmla="*/ 8 w 28"/>
                  <a:gd name="T3" fmla="*/ 2 h 12"/>
                  <a:gd name="T4" fmla="*/ 12 w 28"/>
                  <a:gd name="T5" fmla="*/ 0 h 12"/>
                  <a:gd name="T6" fmla="*/ 22 w 28"/>
                  <a:gd name="T7" fmla="*/ 2 h 12"/>
                  <a:gd name="T8" fmla="*/ 24 w 28"/>
                  <a:gd name="T9" fmla="*/ 6 h 12"/>
                  <a:gd name="T10" fmla="*/ 26 w 28"/>
                  <a:gd name="T11" fmla="*/ 6 h 12"/>
                  <a:gd name="T12" fmla="*/ 28 w 28"/>
                  <a:gd name="T13" fmla="*/ 8 h 12"/>
                  <a:gd name="T14" fmla="*/ 28 w 28"/>
                  <a:gd name="T15" fmla="*/ 10 h 12"/>
                  <a:gd name="T16" fmla="*/ 24 w 28"/>
                  <a:gd name="T17" fmla="*/ 10 h 12"/>
                  <a:gd name="T18" fmla="*/ 22 w 28"/>
                  <a:gd name="T19" fmla="*/ 8 h 12"/>
                  <a:gd name="T20" fmla="*/ 22 w 28"/>
                  <a:gd name="T21" fmla="*/ 10 h 12"/>
                  <a:gd name="T22" fmla="*/ 20 w 28"/>
                  <a:gd name="T23" fmla="*/ 10 h 12"/>
                  <a:gd name="T24" fmla="*/ 20 w 28"/>
                  <a:gd name="T25" fmla="*/ 10 h 12"/>
                  <a:gd name="T26" fmla="*/ 18 w 28"/>
                  <a:gd name="T27" fmla="*/ 10 h 12"/>
                  <a:gd name="T28" fmla="*/ 16 w 28"/>
                  <a:gd name="T29" fmla="*/ 12 h 12"/>
                  <a:gd name="T30" fmla="*/ 14 w 28"/>
                  <a:gd name="T31" fmla="*/ 12 h 12"/>
                  <a:gd name="T32" fmla="*/ 12 w 28"/>
                  <a:gd name="T33" fmla="*/ 10 h 12"/>
                  <a:gd name="T34" fmla="*/ 10 w 28"/>
                  <a:gd name="T35" fmla="*/ 10 h 12"/>
                  <a:gd name="T36" fmla="*/ 8 w 28"/>
                  <a:gd name="T37" fmla="*/ 10 h 12"/>
                  <a:gd name="T38" fmla="*/ 6 w 28"/>
                  <a:gd name="T39" fmla="*/ 6 h 12"/>
                  <a:gd name="T40" fmla="*/ 4 w 28"/>
                  <a:gd name="T41" fmla="*/ 6 h 12"/>
                  <a:gd name="T42" fmla="*/ 4 w 28"/>
                  <a:gd name="T43" fmla="*/ 6 h 12"/>
                  <a:gd name="T44" fmla="*/ 0 w 28"/>
                  <a:gd name="T45" fmla="*/ 4 h 12"/>
                  <a:gd name="T46" fmla="*/ 2 w 28"/>
                  <a:gd name="T47" fmla="*/ 2 h 12"/>
                  <a:gd name="T48" fmla="*/ 4 w 28"/>
                  <a:gd name="T4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" h="12">
                    <a:moveTo>
                      <a:pt x="4" y="2"/>
                    </a:moveTo>
                    <a:lnTo>
                      <a:pt x="8" y="2"/>
                    </a:lnTo>
                    <a:lnTo>
                      <a:pt x="12" y="0"/>
                    </a:lnTo>
                    <a:lnTo>
                      <a:pt x="22" y="2"/>
                    </a:lnTo>
                    <a:lnTo>
                      <a:pt x="24" y="6"/>
                    </a:lnTo>
                    <a:lnTo>
                      <a:pt x="26" y="6"/>
                    </a:lnTo>
                    <a:lnTo>
                      <a:pt x="28" y="8"/>
                    </a:lnTo>
                    <a:lnTo>
                      <a:pt x="28" y="10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18" y="10"/>
                    </a:lnTo>
                    <a:lnTo>
                      <a:pt x="16" y="12"/>
                    </a:lnTo>
                    <a:lnTo>
                      <a:pt x="14" y="12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8" y="10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2" name="Haiti">
                <a:extLst>
                  <a:ext uri="{FF2B5EF4-FFF2-40B4-BE49-F238E27FC236}">
                    <a16:creationId xmlns:a16="http://schemas.microsoft.com/office/drawing/2014/main" id="{260CBBEB-B16C-4E90-904D-B52DE42972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93622" y="3935344"/>
                <a:ext cx="65071" cy="53588"/>
              </a:xfrm>
              <a:custGeom>
                <a:avLst/>
                <a:gdLst>
                  <a:gd name="T0" fmla="*/ 28 w 34"/>
                  <a:gd name="T1" fmla="*/ 26 h 28"/>
                  <a:gd name="T2" fmla="*/ 32 w 34"/>
                  <a:gd name="T3" fmla="*/ 20 h 28"/>
                  <a:gd name="T4" fmla="*/ 30 w 34"/>
                  <a:gd name="T5" fmla="*/ 16 h 28"/>
                  <a:gd name="T6" fmla="*/ 34 w 34"/>
                  <a:gd name="T7" fmla="*/ 14 h 28"/>
                  <a:gd name="T8" fmla="*/ 32 w 34"/>
                  <a:gd name="T9" fmla="*/ 10 h 28"/>
                  <a:gd name="T10" fmla="*/ 34 w 34"/>
                  <a:gd name="T11" fmla="*/ 6 h 28"/>
                  <a:gd name="T12" fmla="*/ 32 w 34"/>
                  <a:gd name="T13" fmla="*/ 6 h 28"/>
                  <a:gd name="T14" fmla="*/ 28 w 34"/>
                  <a:gd name="T15" fmla="*/ 4 h 28"/>
                  <a:gd name="T16" fmla="*/ 20 w 34"/>
                  <a:gd name="T17" fmla="*/ 4 h 28"/>
                  <a:gd name="T18" fmla="*/ 14 w 34"/>
                  <a:gd name="T19" fmla="*/ 4 h 28"/>
                  <a:gd name="T20" fmla="*/ 16 w 34"/>
                  <a:gd name="T21" fmla="*/ 6 h 28"/>
                  <a:gd name="T22" fmla="*/ 20 w 34"/>
                  <a:gd name="T23" fmla="*/ 10 h 28"/>
                  <a:gd name="T24" fmla="*/ 20 w 34"/>
                  <a:gd name="T25" fmla="*/ 14 h 28"/>
                  <a:gd name="T26" fmla="*/ 24 w 34"/>
                  <a:gd name="T27" fmla="*/ 18 h 28"/>
                  <a:gd name="T28" fmla="*/ 26 w 34"/>
                  <a:gd name="T29" fmla="*/ 20 h 28"/>
                  <a:gd name="T30" fmla="*/ 20 w 34"/>
                  <a:gd name="T31" fmla="*/ 22 h 28"/>
                  <a:gd name="T32" fmla="*/ 16 w 34"/>
                  <a:gd name="T33" fmla="*/ 22 h 28"/>
                  <a:gd name="T34" fmla="*/ 10 w 34"/>
                  <a:gd name="T35" fmla="*/ 22 h 28"/>
                  <a:gd name="T36" fmla="*/ 8 w 34"/>
                  <a:gd name="T37" fmla="*/ 20 h 28"/>
                  <a:gd name="T38" fmla="*/ 2 w 34"/>
                  <a:gd name="T39" fmla="*/ 20 h 28"/>
                  <a:gd name="T40" fmla="*/ 0 w 34"/>
                  <a:gd name="T41" fmla="*/ 22 h 28"/>
                  <a:gd name="T42" fmla="*/ 4 w 34"/>
                  <a:gd name="T43" fmla="*/ 24 h 28"/>
                  <a:gd name="T44" fmla="*/ 8 w 34"/>
                  <a:gd name="T45" fmla="*/ 28 h 28"/>
                  <a:gd name="T46" fmla="*/ 10 w 34"/>
                  <a:gd name="T47" fmla="*/ 24 h 28"/>
                  <a:gd name="T48" fmla="*/ 16 w 34"/>
                  <a:gd name="T49" fmla="*/ 26 h 28"/>
                  <a:gd name="T50" fmla="*/ 24 w 34"/>
                  <a:gd name="T51" fmla="*/ 26 h 28"/>
                  <a:gd name="T52" fmla="*/ 28 w 34"/>
                  <a:gd name="T53" fmla="*/ 26 h 28"/>
                  <a:gd name="T54" fmla="*/ 22 w 34"/>
                  <a:gd name="T55" fmla="*/ 0 h 28"/>
                  <a:gd name="T56" fmla="*/ 20 w 34"/>
                  <a:gd name="T57" fmla="*/ 2 h 28"/>
                  <a:gd name="T58" fmla="*/ 14 w 34"/>
                  <a:gd name="T59" fmla="*/ 16 h 28"/>
                  <a:gd name="T60" fmla="*/ 20 w 34"/>
                  <a:gd name="T61" fmla="*/ 16 h 28"/>
                  <a:gd name="T62" fmla="*/ 16 w 34"/>
                  <a:gd name="T63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" h="28">
                    <a:moveTo>
                      <a:pt x="28" y="26"/>
                    </a:moveTo>
                    <a:lnTo>
                      <a:pt x="28" y="26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32" y="18"/>
                    </a:lnTo>
                    <a:lnTo>
                      <a:pt x="30" y="16"/>
                    </a:lnTo>
                    <a:lnTo>
                      <a:pt x="30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2" y="10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2" y="6"/>
                    </a:lnTo>
                    <a:lnTo>
                      <a:pt x="30" y="6"/>
                    </a:lnTo>
                    <a:lnTo>
                      <a:pt x="28" y="4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6" y="6"/>
                    </a:lnTo>
                    <a:lnTo>
                      <a:pt x="22" y="8"/>
                    </a:lnTo>
                    <a:lnTo>
                      <a:pt x="20" y="10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4" y="18"/>
                    </a:lnTo>
                    <a:lnTo>
                      <a:pt x="28" y="20"/>
                    </a:lnTo>
                    <a:lnTo>
                      <a:pt x="26" y="20"/>
                    </a:lnTo>
                    <a:lnTo>
                      <a:pt x="22" y="20"/>
                    </a:lnTo>
                    <a:lnTo>
                      <a:pt x="20" y="22"/>
                    </a:lnTo>
                    <a:lnTo>
                      <a:pt x="18" y="20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8" y="20"/>
                    </a:lnTo>
                    <a:lnTo>
                      <a:pt x="6" y="20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6" y="28"/>
                    </a:lnTo>
                    <a:lnTo>
                      <a:pt x="8" y="28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4" y="24"/>
                    </a:lnTo>
                    <a:lnTo>
                      <a:pt x="16" y="26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8" y="26"/>
                    </a:lnTo>
                    <a:lnTo>
                      <a:pt x="28" y="26"/>
                    </a:lnTo>
                    <a:close/>
                    <a:moveTo>
                      <a:pt x="20" y="0"/>
                    </a:moveTo>
                    <a:lnTo>
                      <a:pt x="22" y="0"/>
                    </a:lnTo>
                    <a:lnTo>
                      <a:pt x="26" y="2"/>
                    </a:lnTo>
                    <a:lnTo>
                      <a:pt x="20" y="2"/>
                    </a:lnTo>
                    <a:lnTo>
                      <a:pt x="20" y="0"/>
                    </a:lnTo>
                    <a:close/>
                    <a:moveTo>
                      <a:pt x="14" y="16"/>
                    </a:moveTo>
                    <a:lnTo>
                      <a:pt x="16" y="14"/>
                    </a:lnTo>
                    <a:lnTo>
                      <a:pt x="20" y="16"/>
                    </a:lnTo>
                    <a:lnTo>
                      <a:pt x="20" y="18"/>
                    </a:lnTo>
                    <a:lnTo>
                      <a:pt x="16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3" name="Cuba">
                <a:extLst>
                  <a:ext uri="{FF2B5EF4-FFF2-40B4-BE49-F238E27FC236}">
                    <a16:creationId xmlns:a16="http://schemas.microsoft.com/office/drawing/2014/main" id="{EA7BCE25-D7D1-49DD-9658-192850F188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2476" y="3854962"/>
                <a:ext cx="248802" cy="91865"/>
              </a:xfrm>
              <a:custGeom>
                <a:avLst/>
                <a:gdLst>
                  <a:gd name="T0" fmla="*/ 28 w 130"/>
                  <a:gd name="T1" fmla="*/ 18 h 48"/>
                  <a:gd name="T2" fmla="*/ 26 w 130"/>
                  <a:gd name="T3" fmla="*/ 24 h 48"/>
                  <a:gd name="T4" fmla="*/ 24 w 130"/>
                  <a:gd name="T5" fmla="*/ 22 h 48"/>
                  <a:gd name="T6" fmla="*/ 24 w 130"/>
                  <a:gd name="T7" fmla="*/ 20 h 48"/>
                  <a:gd name="T8" fmla="*/ 8 w 130"/>
                  <a:gd name="T9" fmla="*/ 14 h 48"/>
                  <a:gd name="T10" fmla="*/ 0 w 130"/>
                  <a:gd name="T11" fmla="*/ 18 h 48"/>
                  <a:gd name="T12" fmla="*/ 2 w 130"/>
                  <a:gd name="T13" fmla="*/ 20 h 48"/>
                  <a:gd name="T14" fmla="*/ 4 w 130"/>
                  <a:gd name="T15" fmla="*/ 20 h 48"/>
                  <a:gd name="T16" fmla="*/ 12 w 130"/>
                  <a:gd name="T17" fmla="*/ 14 h 48"/>
                  <a:gd name="T18" fmla="*/ 18 w 130"/>
                  <a:gd name="T19" fmla="*/ 14 h 48"/>
                  <a:gd name="T20" fmla="*/ 26 w 130"/>
                  <a:gd name="T21" fmla="*/ 10 h 48"/>
                  <a:gd name="T22" fmla="*/ 34 w 130"/>
                  <a:gd name="T23" fmla="*/ 8 h 48"/>
                  <a:gd name="T24" fmla="*/ 40 w 130"/>
                  <a:gd name="T25" fmla="*/ 12 h 48"/>
                  <a:gd name="T26" fmla="*/ 36 w 130"/>
                  <a:gd name="T27" fmla="*/ 14 h 48"/>
                  <a:gd name="T28" fmla="*/ 48 w 130"/>
                  <a:gd name="T29" fmla="*/ 14 h 48"/>
                  <a:gd name="T30" fmla="*/ 54 w 130"/>
                  <a:gd name="T31" fmla="*/ 16 h 48"/>
                  <a:gd name="T32" fmla="*/ 58 w 130"/>
                  <a:gd name="T33" fmla="*/ 18 h 48"/>
                  <a:gd name="T34" fmla="*/ 66 w 130"/>
                  <a:gd name="T35" fmla="*/ 20 h 48"/>
                  <a:gd name="T36" fmla="*/ 72 w 130"/>
                  <a:gd name="T37" fmla="*/ 22 h 48"/>
                  <a:gd name="T38" fmla="*/ 78 w 130"/>
                  <a:gd name="T39" fmla="*/ 28 h 48"/>
                  <a:gd name="T40" fmla="*/ 86 w 130"/>
                  <a:gd name="T41" fmla="*/ 34 h 48"/>
                  <a:gd name="T42" fmla="*/ 94 w 130"/>
                  <a:gd name="T43" fmla="*/ 36 h 48"/>
                  <a:gd name="T44" fmla="*/ 92 w 130"/>
                  <a:gd name="T45" fmla="*/ 40 h 48"/>
                  <a:gd name="T46" fmla="*/ 92 w 130"/>
                  <a:gd name="T47" fmla="*/ 46 h 48"/>
                  <a:gd name="T48" fmla="*/ 104 w 130"/>
                  <a:gd name="T49" fmla="*/ 44 h 48"/>
                  <a:gd name="T50" fmla="*/ 118 w 130"/>
                  <a:gd name="T51" fmla="*/ 46 h 48"/>
                  <a:gd name="T52" fmla="*/ 122 w 130"/>
                  <a:gd name="T53" fmla="*/ 42 h 48"/>
                  <a:gd name="T54" fmla="*/ 130 w 130"/>
                  <a:gd name="T55" fmla="*/ 40 h 48"/>
                  <a:gd name="T56" fmla="*/ 126 w 130"/>
                  <a:gd name="T57" fmla="*/ 36 h 48"/>
                  <a:gd name="T58" fmla="*/ 112 w 130"/>
                  <a:gd name="T59" fmla="*/ 32 h 48"/>
                  <a:gd name="T60" fmla="*/ 112 w 130"/>
                  <a:gd name="T61" fmla="*/ 28 h 48"/>
                  <a:gd name="T62" fmla="*/ 104 w 130"/>
                  <a:gd name="T63" fmla="*/ 26 h 48"/>
                  <a:gd name="T64" fmla="*/ 98 w 130"/>
                  <a:gd name="T65" fmla="*/ 22 h 48"/>
                  <a:gd name="T66" fmla="*/ 94 w 130"/>
                  <a:gd name="T67" fmla="*/ 22 h 48"/>
                  <a:gd name="T68" fmla="*/ 90 w 130"/>
                  <a:gd name="T69" fmla="*/ 20 h 48"/>
                  <a:gd name="T70" fmla="*/ 80 w 130"/>
                  <a:gd name="T71" fmla="*/ 14 h 48"/>
                  <a:gd name="T72" fmla="*/ 68 w 130"/>
                  <a:gd name="T73" fmla="*/ 12 h 48"/>
                  <a:gd name="T74" fmla="*/ 62 w 130"/>
                  <a:gd name="T75" fmla="*/ 6 h 48"/>
                  <a:gd name="T76" fmla="*/ 50 w 130"/>
                  <a:gd name="T77" fmla="*/ 4 h 48"/>
                  <a:gd name="T78" fmla="*/ 38 w 130"/>
                  <a:gd name="T79" fmla="*/ 0 h 48"/>
                  <a:gd name="T80" fmla="*/ 22 w 130"/>
                  <a:gd name="T81" fmla="*/ 2 h 48"/>
                  <a:gd name="T82" fmla="*/ 10 w 130"/>
                  <a:gd name="T83" fmla="*/ 6 h 48"/>
                  <a:gd name="T84" fmla="*/ 6 w 130"/>
                  <a:gd name="T85" fmla="*/ 1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0" h="48">
                    <a:moveTo>
                      <a:pt x="24" y="20"/>
                    </a:moveTo>
                    <a:lnTo>
                      <a:pt x="24" y="18"/>
                    </a:lnTo>
                    <a:lnTo>
                      <a:pt x="28" y="18"/>
                    </a:lnTo>
                    <a:lnTo>
                      <a:pt x="28" y="20"/>
                    </a:lnTo>
                    <a:lnTo>
                      <a:pt x="28" y="22"/>
                    </a:lnTo>
                    <a:lnTo>
                      <a:pt x="26" y="24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26" y="22"/>
                    </a:lnTo>
                    <a:lnTo>
                      <a:pt x="24" y="20"/>
                    </a:lnTo>
                    <a:lnTo>
                      <a:pt x="24" y="20"/>
                    </a:lnTo>
                    <a:close/>
                    <a:moveTo>
                      <a:pt x="6" y="14"/>
                    </a:moveTo>
                    <a:lnTo>
                      <a:pt x="8" y="14"/>
                    </a:lnTo>
                    <a:lnTo>
                      <a:pt x="8" y="16"/>
                    </a:lnTo>
                    <a:lnTo>
                      <a:pt x="6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4" y="16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2" y="1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8" y="14"/>
                    </a:lnTo>
                    <a:lnTo>
                      <a:pt x="22" y="14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2" y="8"/>
                    </a:lnTo>
                    <a:lnTo>
                      <a:pt x="34" y="8"/>
                    </a:lnTo>
                    <a:lnTo>
                      <a:pt x="40" y="8"/>
                    </a:lnTo>
                    <a:lnTo>
                      <a:pt x="42" y="10"/>
                    </a:lnTo>
                    <a:lnTo>
                      <a:pt x="40" y="12"/>
                    </a:lnTo>
                    <a:lnTo>
                      <a:pt x="36" y="10"/>
                    </a:lnTo>
                    <a:lnTo>
                      <a:pt x="36" y="12"/>
                    </a:lnTo>
                    <a:lnTo>
                      <a:pt x="36" y="14"/>
                    </a:lnTo>
                    <a:lnTo>
                      <a:pt x="44" y="14"/>
                    </a:lnTo>
                    <a:lnTo>
                      <a:pt x="46" y="14"/>
                    </a:lnTo>
                    <a:lnTo>
                      <a:pt x="48" y="14"/>
                    </a:lnTo>
                    <a:lnTo>
                      <a:pt x="50" y="16"/>
                    </a:lnTo>
                    <a:lnTo>
                      <a:pt x="54" y="16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8" y="16"/>
                    </a:lnTo>
                    <a:lnTo>
                      <a:pt x="58" y="18"/>
                    </a:lnTo>
                    <a:lnTo>
                      <a:pt x="62" y="20"/>
                    </a:lnTo>
                    <a:lnTo>
                      <a:pt x="64" y="20"/>
                    </a:lnTo>
                    <a:lnTo>
                      <a:pt x="66" y="20"/>
                    </a:lnTo>
                    <a:lnTo>
                      <a:pt x="68" y="22"/>
                    </a:lnTo>
                    <a:lnTo>
                      <a:pt x="70" y="22"/>
                    </a:lnTo>
                    <a:lnTo>
                      <a:pt x="72" y="22"/>
                    </a:lnTo>
                    <a:lnTo>
                      <a:pt x="76" y="20"/>
                    </a:lnTo>
                    <a:lnTo>
                      <a:pt x="76" y="22"/>
                    </a:lnTo>
                    <a:lnTo>
                      <a:pt x="78" y="28"/>
                    </a:lnTo>
                    <a:lnTo>
                      <a:pt x="84" y="34"/>
                    </a:lnTo>
                    <a:lnTo>
                      <a:pt x="84" y="34"/>
                    </a:lnTo>
                    <a:lnTo>
                      <a:pt x="86" y="34"/>
                    </a:lnTo>
                    <a:lnTo>
                      <a:pt x="88" y="34"/>
                    </a:lnTo>
                    <a:lnTo>
                      <a:pt x="92" y="34"/>
                    </a:lnTo>
                    <a:lnTo>
                      <a:pt x="94" y="36"/>
                    </a:lnTo>
                    <a:lnTo>
                      <a:pt x="96" y="36"/>
                    </a:lnTo>
                    <a:lnTo>
                      <a:pt x="96" y="40"/>
                    </a:lnTo>
                    <a:lnTo>
                      <a:pt x="92" y="40"/>
                    </a:lnTo>
                    <a:lnTo>
                      <a:pt x="88" y="44"/>
                    </a:lnTo>
                    <a:lnTo>
                      <a:pt x="88" y="46"/>
                    </a:lnTo>
                    <a:lnTo>
                      <a:pt x="92" y="46"/>
                    </a:lnTo>
                    <a:lnTo>
                      <a:pt x="96" y="46"/>
                    </a:lnTo>
                    <a:lnTo>
                      <a:pt x="98" y="46"/>
                    </a:lnTo>
                    <a:lnTo>
                      <a:pt x="104" y="44"/>
                    </a:lnTo>
                    <a:lnTo>
                      <a:pt x="106" y="46"/>
                    </a:lnTo>
                    <a:lnTo>
                      <a:pt x="112" y="48"/>
                    </a:lnTo>
                    <a:lnTo>
                      <a:pt x="118" y="46"/>
                    </a:lnTo>
                    <a:lnTo>
                      <a:pt x="118" y="44"/>
                    </a:lnTo>
                    <a:lnTo>
                      <a:pt x="120" y="44"/>
                    </a:lnTo>
                    <a:lnTo>
                      <a:pt x="122" y="42"/>
                    </a:lnTo>
                    <a:lnTo>
                      <a:pt x="126" y="44"/>
                    </a:lnTo>
                    <a:lnTo>
                      <a:pt x="128" y="42"/>
                    </a:lnTo>
                    <a:lnTo>
                      <a:pt x="130" y="40"/>
                    </a:lnTo>
                    <a:lnTo>
                      <a:pt x="128" y="40"/>
                    </a:lnTo>
                    <a:lnTo>
                      <a:pt x="126" y="38"/>
                    </a:lnTo>
                    <a:lnTo>
                      <a:pt x="126" y="36"/>
                    </a:lnTo>
                    <a:lnTo>
                      <a:pt x="120" y="34"/>
                    </a:lnTo>
                    <a:lnTo>
                      <a:pt x="114" y="34"/>
                    </a:lnTo>
                    <a:lnTo>
                      <a:pt x="112" y="32"/>
                    </a:lnTo>
                    <a:lnTo>
                      <a:pt x="112" y="32"/>
                    </a:lnTo>
                    <a:lnTo>
                      <a:pt x="114" y="28"/>
                    </a:lnTo>
                    <a:lnTo>
                      <a:pt x="112" y="28"/>
                    </a:lnTo>
                    <a:lnTo>
                      <a:pt x="110" y="28"/>
                    </a:lnTo>
                    <a:lnTo>
                      <a:pt x="108" y="28"/>
                    </a:lnTo>
                    <a:lnTo>
                      <a:pt x="104" y="26"/>
                    </a:lnTo>
                    <a:lnTo>
                      <a:pt x="102" y="26"/>
                    </a:lnTo>
                    <a:lnTo>
                      <a:pt x="100" y="24"/>
                    </a:lnTo>
                    <a:lnTo>
                      <a:pt x="98" y="22"/>
                    </a:lnTo>
                    <a:lnTo>
                      <a:pt x="96" y="24"/>
                    </a:lnTo>
                    <a:lnTo>
                      <a:pt x="94" y="22"/>
                    </a:lnTo>
                    <a:lnTo>
                      <a:pt x="94" y="22"/>
                    </a:lnTo>
                    <a:lnTo>
                      <a:pt x="94" y="20"/>
                    </a:lnTo>
                    <a:lnTo>
                      <a:pt x="92" y="22"/>
                    </a:lnTo>
                    <a:lnTo>
                      <a:pt x="90" y="20"/>
                    </a:lnTo>
                    <a:lnTo>
                      <a:pt x="86" y="20"/>
                    </a:lnTo>
                    <a:lnTo>
                      <a:pt x="84" y="16"/>
                    </a:lnTo>
                    <a:lnTo>
                      <a:pt x="80" y="14"/>
                    </a:lnTo>
                    <a:lnTo>
                      <a:pt x="78" y="12"/>
                    </a:lnTo>
                    <a:lnTo>
                      <a:pt x="70" y="12"/>
                    </a:lnTo>
                    <a:lnTo>
                      <a:pt x="68" y="12"/>
                    </a:lnTo>
                    <a:lnTo>
                      <a:pt x="68" y="8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62" y="4"/>
                    </a:lnTo>
                    <a:lnTo>
                      <a:pt x="52" y="4"/>
                    </a:lnTo>
                    <a:lnTo>
                      <a:pt x="50" y="4"/>
                    </a:lnTo>
                    <a:lnTo>
                      <a:pt x="46" y="4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22" y="2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4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4" name="Turks &amp; Caicos">
                <a:extLst>
                  <a:ext uri="{FF2B5EF4-FFF2-40B4-BE49-F238E27FC236}">
                    <a16:creationId xmlns:a16="http://schemas.microsoft.com/office/drawing/2014/main" id="{8127CF6C-4727-47EE-9EF5-6E5724B6ED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05585" y="3759269"/>
                <a:ext cx="133970" cy="156937"/>
              </a:xfrm>
              <a:custGeom>
                <a:avLst/>
                <a:gdLst>
                  <a:gd name="T0" fmla="*/ 66 w 70"/>
                  <a:gd name="T1" fmla="*/ 72 h 82"/>
                  <a:gd name="T2" fmla="*/ 62 w 70"/>
                  <a:gd name="T3" fmla="*/ 82 h 82"/>
                  <a:gd name="T4" fmla="*/ 64 w 70"/>
                  <a:gd name="T5" fmla="*/ 76 h 82"/>
                  <a:gd name="T6" fmla="*/ 58 w 70"/>
                  <a:gd name="T7" fmla="*/ 78 h 82"/>
                  <a:gd name="T8" fmla="*/ 66 w 70"/>
                  <a:gd name="T9" fmla="*/ 62 h 82"/>
                  <a:gd name="T10" fmla="*/ 66 w 70"/>
                  <a:gd name="T11" fmla="*/ 64 h 82"/>
                  <a:gd name="T12" fmla="*/ 58 w 70"/>
                  <a:gd name="T13" fmla="*/ 56 h 82"/>
                  <a:gd name="T14" fmla="*/ 52 w 70"/>
                  <a:gd name="T15" fmla="*/ 62 h 82"/>
                  <a:gd name="T16" fmla="*/ 52 w 70"/>
                  <a:gd name="T17" fmla="*/ 64 h 82"/>
                  <a:gd name="T18" fmla="*/ 58 w 70"/>
                  <a:gd name="T19" fmla="*/ 56 h 82"/>
                  <a:gd name="T20" fmla="*/ 52 w 70"/>
                  <a:gd name="T21" fmla="*/ 58 h 82"/>
                  <a:gd name="T22" fmla="*/ 50 w 70"/>
                  <a:gd name="T23" fmla="*/ 54 h 82"/>
                  <a:gd name="T24" fmla="*/ 44 w 70"/>
                  <a:gd name="T25" fmla="*/ 52 h 82"/>
                  <a:gd name="T26" fmla="*/ 42 w 70"/>
                  <a:gd name="T27" fmla="*/ 54 h 82"/>
                  <a:gd name="T28" fmla="*/ 40 w 70"/>
                  <a:gd name="T29" fmla="*/ 46 h 82"/>
                  <a:gd name="T30" fmla="*/ 32 w 70"/>
                  <a:gd name="T31" fmla="*/ 46 h 82"/>
                  <a:gd name="T32" fmla="*/ 50 w 70"/>
                  <a:gd name="T33" fmla="*/ 38 h 82"/>
                  <a:gd name="T34" fmla="*/ 52 w 70"/>
                  <a:gd name="T35" fmla="*/ 40 h 82"/>
                  <a:gd name="T36" fmla="*/ 36 w 70"/>
                  <a:gd name="T37" fmla="*/ 32 h 82"/>
                  <a:gd name="T38" fmla="*/ 38 w 70"/>
                  <a:gd name="T39" fmla="*/ 40 h 82"/>
                  <a:gd name="T40" fmla="*/ 42 w 70"/>
                  <a:gd name="T41" fmla="*/ 40 h 82"/>
                  <a:gd name="T42" fmla="*/ 38 w 70"/>
                  <a:gd name="T43" fmla="*/ 32 h 82"/>
                  <a:gd name="T44" fmla="*/ 32 w 70"/>
                  <a:gd name="T45" fmla="*/ 26 h 82"/>
                  <a:gd name="T46" fmla="*/ 30 w 70"/>
                  <a:gd name="T47" fmla="*/ 28 h 82"/>
                  <a:gd name="T48" fmla="*/ 30 w 70"/>
                  <a:gd name="T49" fmla="*/ 24 h 82"/>
                  <a:gd name="T50" fmla="*/ 14 w 70"/>
                  <a:gd name="T51" fmla="*/ 0 h 82"/>
                  <a:gd name="T52" fmla="*/ 22 w 70"/>
                  <a:gd name="T53" fmla="*/ 4 h 82"/>
                  <a:gd name="T54" fmla="*/ 22 w 70"/>
                  <a:gd name="T55" fmla="*/ 10 h 82"/>
                  <a:gd name="T56" fmla="*/ 20 w 70"/>
                  <a:gd name="T57" fmla="*/ 10 h 82"/>
                  <a:gd name="T58" fmla="*/ 18 w 70"/>
                  <a:gd name="T59" fmla="*/ 4 h 82"/>
                  <a:gd name="T60" fmla="*/ 0 w 70"/>
                  <a:gd name="T61" fmla="*/ 2 h 82"/>
                  <a:gd name="T62" fmla="*/ 8 w 70"/>
                  <a:gd name="T63" fmla="*/ 2 h 82"/>
                  <a:gd name="T64" fmla="*/ 12 w 70"/>
                  <a:gd name="T65" fmla="*/ 2 h 82"/>
                  <a:gd name="T66" fmla="*/ 4 w 70"/>
                  <a:gd name="T67" fmla="*/ 6 h 82"/>
                  <a:gd name="T68" fmla="*/ 18 w 70"/>
                  <a:gd name="T69" fmla="*/ 24 h 82"/>
                  <a:gd name="T70" fmla="*/ 16 w 70"/>
                  <a:gd name="T71" fmla="*/ 26 h 82"/>
                  <a:gd name="T72" fmla="*/ 10 w 70"/>
                  <a:gd name="T73" fmla="*/ 36 h 82"/>
                  <a:gd name="T74" fmla="*/ 10 w 70"/>
                  <a:gd name="T75" fmla="*/ 38 h 82"/>
                  <a:gd name="T76" fmla="*/ 10 w 70"/>
                  <a:gd name="T77" fmla="*/ 38 h 82"/>
                  <a:gd name="T78" fmla="*/ 10 w 70"/>
                  <a:gd name="T79" fmla="*/ 28 h 82"/>
                  <a:gd name="T80" fmla="*/ 8 w 70"/>
                  <a:gd name="T81" fmla="*/ 28 h 82"/>
                  <a:gd name="T82" fmla="*/ 10 w 70"/>
                  <a:gd name="T83" fmla="*/ 32 h 82"/>
                  <a:gd name="T84" fmla="*/ 10 w 70"/>
                  <a:gd name="T85" fmla="*/ 40 h 82"/>
                  <a:gd name="T86" fmla="*/ 14 w 70"/>
                  <a:gd name="T87" fmla="*/ 44 h 82"/>
                  <a:gd name="T88" fmla="*/ 14 w 70"/>
                  <a:gd name="T89" fmla="*/ 3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" h="82">
                    <a:moveTo>
                      <a:pt x="66" y="74"/>
                    </a:moveTo>
                    <a:lnTo>
                      <a:pt x="66" y="74"/>
                    </a:lnTo>
                    <a:lnTo>
                      <a:pt x="66" y="72"/>
                    </a:lnTo>
                    <a:lnTo>
                      <a:pt x="66" y="74"/>
                    </a:lnTo>
                    <a:close/>
                    <a:moveTo>
                      <a:pt x="56" y="82"/>
                    </a:moveTo>
                    <a:lnTo>
                      <a:pt x="62" y="82"/>
                    </a:lnTo>
                    <a:lnTo>
                      <a:pt x="66" y="78"/>
                    </a:lnTo>
                    <a:lnTo>
                      <a:pt x="66" y="76"/>
                    </a:lnTo>
                    <a:lnTo>
                      <a:pt x="64" y="76"/>
                    </a:lnTo>
                    <a:lnTo>
                      <a:pt x="62" y="78"/>
                    </a:lnTo>
                    <a:lnTo>
                      <a:pt x="60" y="78"/>
                    </a:lnTo>
                    <a:lnTo>
                      <a:pt x="58" y="78"/>
                    </a:lnTo>
                    <a:lnTo>
                      <a:pt x="56" y="82"/>
                    </a:lnTo>
                    <a:close/>
                    <a:moveTo>
                      <a:pt x="64" y="62"/>
                    </a:moveTo>
                    <a:lnTo>
                      <a:pt x="66" y="62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4" y="62"/>
                    </a:lnTo>
                    <a:close/>
                    <a:moveTo>
                      <a:pt x="58" y="56"/>
                    </a:moveTo>
                    <a:lnTo>
                      <a:pt x="54" y="56"/>
                    </a:lnTo>
                    <a:lnTo>
                      <a:pt x="54" y="58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0" y="64"/>
                    </a:lnTo>
                    <a:lnTo>
                      <a:pt x="52" y="64"/>
                    </a:lnTo>
                    <a:lnTo>
                      <a:pt x="58" y="60"/>
                    </a:lnTo>
                    <a:lnTo>
                      <a:pt x="58" y="56"/>
                    </a:lnTo>
                    <a:lnTo>
                      <a:pt x="58" y="56"/>
                    </a:lnTo>
                    <a:close/>
                    <a:moveTo>
                      <a:pt x="50" y="54"/>
                    </a:moveTo>
                    <a:lnTo>
                      <a:pt x="52" y="56"/>
                    </a:lnTo>
                    <a:lnTo>
                      <a:pt x="52" y="58"/>
                    </a:lnTo>
                    <a:lnTo>
                      <a:pt x="52" y="56"/>
                    </a:lnTo>
                    <a:lnTo>
                      <a:pt x="50" y="56"/>
                    </a:lnTo>
                    <a:lnTo>
                      <a:pt x="50" y="54"/>
                    </a:lnTo>
                    <a:close/>
                    <a:moveTo>
                      <a:pt x="40" y="44"/>
                    </a:moveTo>
                    <a:lnTo>
                      <a:pt x="42" y="48"/>
                    </a:lnTo>
                    <a:lnTo>
                      <a:pt x="44" y="52"/>
                    </a:lnTo>
                    <a:lnTo>
                      <a:pt x="46" y="56"/>
                    </a:lnTo>
                    <a:lnTo>
                      <a:pt x="44" y="56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42" y="50"/>
                    </a:lnTo>
                    <a:lnTo>
                      <a:pt x="40" y="46"/>
                    </a:lnTo>
                    <a:lnTo>
                      <a:pt x="40" y="44"/>
                    </a:lnTo>
                    <a:close/>
                    <a:moveTo>
                      <a:pt x="32" y="42"/>
                    </a:moveTo>
                    <a:lnTo>
                      <a:pt x="32" y="46"/>
                    </a:lnTo>
                    <a:lnTo>
                      <a:pt x="32" y="46"/>
                    </a:lnTo>
                    <a:lnTo>
                      <a:pt x="32" y="42"/>
                    </a:lnTo>
                    <a:close/>
                    <a:moveTo>
                      <a:pt x="50" y="38"/>
                    </a:moveTo>
                    <a:lnTo>
                      <a:pt x="50" y="40"/>
                    </a:lnTo>
                    <a:lnTo>
                      <a:pt x="50" y="42"/>
                    </a:lnTo>
                    <a:lnTo>
                      <a:pt x="52" y="40"/>
                    </a:lnTo>
                    <a:lnTo>
                      <a:pt x="50" y="38"/>
                    </a:lnTo>
                    <a:close/>
                    <a:moveTo>
                      <a:pt x="38" y="32"/>
                    </a:moveTo>
                    <a:lnTo>
                      <a:pt x="36" y="32"/>
                    </a:lnTo>
                    <a:lnTo>
                      <a:pt x="38" y="36"/>
                    </a:lnTo>
                    <a:lnTo>
                      <a:pt x="38" y="38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42" y="40"/>
                    </a:lnTo>
                    <a:lnTo>
                      <a:pt x="42" y="40"/>
                    </a:lnTo>
                    <a:lnTo>
                      <a:pt x="40" y="36"/>
                    </a:lnTo>
                    <a:lnTo>
                      <a:pt x="40" y="34"/>
                    </a:lnTo>
                    <a:lnTo>
                      <a:pt x="38" y="32"/>
                    </a:lnTo>
                    <a:close/>
                    <a:moveTo>
                      <a:pt x="28" y="20"/>
                    </a:moveTo>
                    <a:lnTo>
                      <a:pt x="30" y="22"/>
                    </a:lnTo>
                    <a:lnTo>
                      <a:pt x="32" y="26"/>
                    </a:lnTo>
                    <a:lnTo>
                      <a:pt x="32" y="30"/>
                    </a:lnTo>
                    <a:lnTo>
                      <a:pt x="30" y="30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2" y="26"/>
                    </a:lnTo>
                    <a:lnTo>
                      <a:pt x="30" y="24"/>
                    </a:lnTo>
                    <a:lnTo>
                      <a:pt x="26" y="22"/>
                    </a:lnTo>
                    <a:lnTo>
                      <a:pt x="28" y="20"/>
                    </a:lnTo>
                    <a:close/>
                    <a:moveTo>
                      <a:pt x="14" y="0"/>
                    </a:moveTo>
                    <a:lnTo>
                      <a:pt x="18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20" y="10"/>
                    </a:lnTo>
                    <a:lnTo>
                      <a:pt x="20" y="8"/>
                    </a:lnTo>
                    <a:lnTo>
                      <a:pt x="22" y="6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4" y="0"/>
                    </a:lnTo>
                    <a:close/>
                    <a:moveTo>
                      <a:pt x="0" y="2"/>
                    </a:moveTo>
                    <a:lnTo>
                      <a:pt x="4" y="2"/>
                    </a:lnTo>
                    <a:lnTo>
                      <a:pt x="4" y="2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0" y="2"/>
                    </a:lnTo>
                    <a:close/>
                    <a:moveTo>
                      <a:pt x="14" y="26"/>
                    </a:moveTo>
                    <a:lnTo>
                      <a:pt x="18" y="24"/>
                    </a:lnTo>
                    <a:lnTo>
                      <a:pt x="20" y="24"/>
                    </a:lnTo>
                    <a:lnTo>
                      <a:pt x="20" y="26"/>
                    </a:lnTo>
                    <a:lnTo>
                      <a:pt x="16" y="26"/>
                    </a:lnTo>
                    <a:lnTo>
                      <a:pt x="14" y="26"/>
                    </a:lnTo>
                    <a:close/>
                    <a:moveTo>
                      <a:pt x="12" y="36"/>
                    </a:moveTo>
                    <a:lnTo>
                      <a:pt x="10" y="36"/>
                    </a:lnTo>
                    <a:lnTo>
                      <a:pt x="12" y="36"/>
                    </a:lnTo>
                    <a:lnTo>
                      <a:pt x="12" y="36"/>
                    </a:lnTo>
                    <a:close/>
                    <a:moveTo>
                      <a:pt x="10" y="38"/>
                    </a:moveTo>
                    <a:lnTo>
                      <a:pt x="10" y="36"/>
                    </a:lnTo>
                    <a:lnTo>
                      <a:pt x="10" y="38"/>
                    </a:lnTo>
                    <a:lnTo>
                      <a:pt x="10" y="38"/>
                    </a:lnTo>
                    <a:close/>
                    <a:moveTo>
                      <a:pt x="10" y="34"/>
                    </a:moveTo>
                    <a:lnTo>
                      <a:pt x="12" y="32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8" y="28"/>
                    </a:lnTo>
                    <a:lnTo>
                      <a:pt x="6" y="32"/>
                    </a:lnTo>
                    <a:lnTo>
                      <a:pt x="6" y="34"/>
                    </a:lnTo>
                    <a:lnTo>
                      <a:pt x="10" y="32"/>
                    </a:lnTo>
                    <a:lnTo>
                      <a:pt x="10" y="34"/>
                    </a:lnTo>
                    <a:close/>
                    <a:moveTo>
                      <a:pt x="12" y="38"/>
                    </a:moveTo>
                    <a:lnTo>
                      <a:pt x="10" y="40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4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38"/>
                    </a:lnTo>
                    <a:lnTo>
                      <a:pt x="12" y="38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5" name="Guadeloupe">
                <a:extLst>
                  <a:ext uri="{FF2B5EF4-FFF2-40B4-BE49-F238E27FC236}">
                    <a16:creationId xmlns:a16="http://schemas.microsoft.com/office/drawing/2014/main" id="{92BCBD5B-5163-425D-AF59-B66E4A850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46" y="4015726"/>
                <a:ext cx="3828" cy="7655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2 w 2"/>
                  <a:gd name="T5" fmla="*/ 2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6" name="Dominica">
                <a:extLst>
                  <a:ext uri="{FF2B5EF4-FFF2-40B4-BE49-F238E27FC236}">
                    <a16:creationId xmlns:a16="http://schemas.microsoft.com/office/drawing/2014/main" id="{F6981305-73ED-42FD-9E50-7AA370460D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4529" y="4023382"/>
                <a:ext cx="15311" cy="19139"/>
              </a:xfrm>
              <a:custGeom>
                <a:avLst/>
                <a:gdLst>
                  <a:gd name="T0" fmla="*/ 8 w 8"/>
                  <a:gd name="T1" fmla="*/ 8 h 10"/>
                  <a:gd name="T2" fmla="*/ 6 w 8"/>
                  <a:gd name="T3" fmla="*/ 8 h 10"/>
                  <a:gd name="T4" fmla="*/ 8 w 8"/>
                  <a:gd name="T5" fmla="*/ 10 h 10"/>
                  <a:gd name="T6" fmla="*/ 8 w 8"/>
                  <a:gd name="T7" fmla="*/ 8 h 10"/>
                  <a:gd name="T8" fmla="*/ 8 w 8"/>
                  <a:gd name="T9" fmla="*/ 0 h 10"/>
                  <a:gd name="T10" fmla="*/ 4 w 8"/>
                  <a:gd name="T11" fmla="*/ 2 h 10"/>
                  <a:gd name="T12" fmla="*/ 6 w 8"/>
                  <a:gd name="T13" fmla="*/ 4 h 10"/>
                  <a:gd name="T14" fmla="*/ 8 w 8"/>
                  <a:gd name="T15" fmla="*/ 4 h 10"/>
                  <a:gd name="T16" fmla="*/ 8 w 8"/>
                  <a:gd name="T17" fmla="*/ 0 h 10"/>
                  <a:gd name="T18" fmla="*/ 2 w 8"/>
                  <a:gd name="T19" fmla="*/ 2 h 10"/>
                  <a:gd name="T20" fmla="*/ 4 w 8"/>
                  <a:gd name="T21" fmla="*/ 4 h 10"/>
                  <a:gd name="T22" fmla="*/ 4 w 8"/>
                  <a:gd name="T23" fmla="*/ 10 h 10"/>
                  <a:gd name="T24" fmla="*/ 0 w 8"/>
                  <a:gd name="T25" fmla="*/ 4 h 10"/>
                  <a:gd name="T26" fmla="*/ 0 w 8"/>
                  <a:gd name="T27" fmla="*/ 2 h 10"/>
                  <a:gd name="T28" fmla="*/ 2 w 8"/>
                  <a:gd name="T2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0">
                    <a:moveTo>
                      <a:pt x="8" y="8"/>
                    </a:moveTo>
                    <a:lnTo>
                      <a:pt x="6" y="8"/>
                    </a:lnTo>
                    <a:lnTo>
                      <a:pt x="8" y="10"/>
                    </a:lnTo>
                    <a:lnTo>
                      <a:pt x="8" y="8"/>
                    </a:lnTo>
                    <a:close/>
                    <a:moveTo>
                      <a:pt x="8" y="0"/>
                    </a:moveTo>
                    <a:lnTo>
                      <a:pt x="4" y="2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0"/>
                    </a:lnTo>
                    <a:close/>
                    <a:moveTo>
                      <a:pt x="2" y="2"/>
                    </a:moveTo>
                    <a:lnTo>
                      <a:pt x="4" y="4"/>
                    </a:lnTo>
                    <a:lnTo>
                      <a:pt x="4" y="10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7" name="Martinique">
                <a:extLst>
                  <a:ext uri="{FF2B5EF4-FFF2-40B4-BE49-F238E27FC236}">
                    <a16:creationId xmlns:a16="http://schemas.microsoft.com/office/drawing/2014/main" id="{DEE01F34-CB8B-4A65-AC69-76B355B89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185" y="4046348"/>
                <a:ext cx="7655" cy="11483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2 h 6"/>
                  <a:gd name="T4" fmla="*/ 4 w 4"/>
                  <a:gd name="T5" fmla="*/ 6 h 6"/>
                  <a:gd name="T6" fmla="*/ 2 w 4"/>
                  <a:gd name="T7" fmla="*/ 6 h 6"/>
                  <a:gd name="T8" fmla="*/ 0 w 4"/>
                  <a:gd name="T9" fmla="*/ 2 h 6"/>
                  <a:gd name="T10" fmla="*/ 0 w 4"/>
                  <a:gd name="T11" fmla="*/ 2 h 6"/>
                  <a:gd name="T12" fmla="*/ 2 w 4"/>
                  <a:gd name="T13" fmla="*/ 0 h 6"/>
                  <a:gd name="T14" fmla="*/ 2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4" y="2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8" name="St. Lucia">
                <a:extLst>
                  <a:ext uri="{FF2B5EF4-FFF2-40B4-BE49-F238E27FC236}">
                    <a16:creationId xmlns:a16="http://schemas.microsoft.com/office/drawing/2014/main" id="{5D226663-22FD-438A-AD35-A950380419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6012" y="4065487"/>
                <a:ext cx="11483" cy="34449"/>
              </a:xfrm>
              <a:custGeom>
                <a:avLst/>
                <a:gdLst>
                  <a:gd name="T0" fmla="*/ 4 w 6"/>
                  <a:gd name="T1" fmla="*/ 10 h 18"/>
                  <a:gd name="T2" fmla="*/ 2 w 6"/>
                  <a:gd name="T3" fmla="*/ 14 h 18"/>
                  <a:gd name="T4" fmla="*/ 2 w 6"/>
                  <a:gd name="T5" fmla="*/ 16 h 18"/>
                  <a:gd name="T6" fmla="*/ 4 w 6"/>
                  <a:gd name="T7" fmla="*/ 18 h 18"/>
                  <a:gd name="T8" fmla="*/ 6 w 6"/>
                  <a:gd name="T9" fmla="*/ 14 h 18"/>
                  <a:gd name="T10" fmla="*/ 4 w 6"/>
                  <a:gd name="T11" fmla="*/ 10 h 18"/>
                  <a:gd name="T12" fmla="*/ 0 w 6"/>
                  <a:gd name="T13" fmla="*/ 0 h 18"/>
                  <a:gd name="T14" fmla="*/ 4 w 6"/>
                  <a:gd name="T15" fmla="*/ 0 h 18"/>
                  <a:gd name="T16" fmla="*/ 6 w 6"/>
                  <a:gd name="T17" fmla="*/ 6 h 18"/>
                  <a:gd name="T18" fmla="*/ 6 w 6"/>
                  <a:gd name="T19" fmla="*/ 8 h 18"/>
                  <a:gd name="T20" fmla="*/ 4 w 6"/>
                  <a:gd name="T21" fmla="*/ 8 h 18"/>
                  <a:gd name="T22" fmla="*/ 2 w 6"/>
                  <a:gd name="T23" fmla="*/ 6 h 18"/>
                  <a:gd name="T24" fmla="*/ 2 w 6"/>
                  <a:gd name="T25" fmla="*/ 6 h 18"/>
                  <a:gd name="T26" fmla="*/ 0 w 6"/>
                  <a:gd name="T27" fmla="*/ 2 h 18"/>
                  <a:gd name="T28" fmla="*/ 0 w 6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18">
                    <a:moveTo>
                      <a:pt x="4" y="10"/>
                    </a:moveTo>
                    <a:lnTo>
                      <a:pt x="2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6" y="14"/>
                    </a:lnTo>
                    <a:lnTo>
                      <a:pt x="4" y="10"/>
                    </a:lnTo>
                    <a:close/>
                    <a:moveTo>
                      <a:pt x="0" y="0"/>
                    </a:moveTo>
                    <a:lnTo>
                      <a:pt x="4" y="0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9" name="Barbados">
                <a:extLst>
                  <a:ext uri="{FF2B5EF4-FFF2-40B4-BE49-F238E27FC236}">
                    <a16:creationId xmlns:a16="http://schemas.microsoft.com/office/drawing/2014/main" id="{32ABB34C-F564-4AEC-8E65-C5DF47DDD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4290" y="4103764"/>
                <a:ext cx="7655" cy="7655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2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0" name="St.Vincent &amp; the Grenadines">
                <a:extLst>
                  <a:ext uri="{FF2B5EF4-FFF2-40B4-BE49-F238E27FC236}">
                    <a16:creationId xmlns:a16="http://schemas.microsoft.com/office/drawing/2014/main" id="{3C3D462E-4F89-49BB-8D85-326278EE0D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4529" y="4103764"/>
                <a:ext cx="15311" cy="34449"/>
              </a:xfrm>
              <a:custGeom>
                <a:avLst/>
                <a:gdLst>
                  <a:gd name="T0" fmla="*/ 4 w 8"/>
                  <a:gd name="T1" fmla="*/ 16 h 18"/>
                  <a:gd name="T2" fmla="*/ 2 w 8"/>
                  <a:gd name="T3" fmla="*/ 14 h 18"/>
                  <a:gd name="T4" fmla="*/ 0 w 8"/>
                  <a:gd name="T5" fmla="*/ 14 h 18"/>
                  <a:gd name="T6" fmla="*/ 0 w 8"/>
                  <a:gd name="T7" fmla="*/ 18 h 18"/>
                  <a:gd name="T8" fmla="*/ 2 w 8"/>
                  <a:gd name="T9" fmla="*/ 18 h 18"/>
                  <a:gd name="T10" fmla="*/ 4 w 8"/>
                  <a:gd name="T11" fmla="*/ 16 h 18"/>
                  <a:gd name="T12" fmla="*/ 4 w 8"/>
                  <a:gd name="T13" fmla="*/ 10 h 18"/>
                  <a:gd name="T14" fmla="*/ 6 w 8"/>
                  <a:gd name="T15" fmla="*/ 12 h 18"/>
                  <a:gd name="T16" fmla="*/ 4 w 8"/>
                  <a:gd name="T17" fmla="*/ 12 h 18"/>
                  <a:gd name="T18" fmla="*/ 4 w 8"/>
                  <a:gd name="T19" fmla="*/ 10 h 18"/>
                  <a:gd name="T20" fmla="*/ 4 w 8"/>
                  <a:gd name="T21" fmla="*/ 10 h 18"/>
                  <a:gd name="T22" fmla="*/ 8 w 8"/>
                  <a:gd name="T23" fmla="*/ 0 h 18"/>
                  <a:gd name="T24" fmla="*/ 8 w 8"/>
                  <a:gd name="T25" fmla="*/ 2 h 18"/>
                  <a:gd name="T26" fmla="*/ 6 w 8"/>
                  <a:gd name="T27" fmla="*/ 6 h 18"/>
                  <a:gd name="T28" fmla="*/ 8 w 8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8">
                    <a:moveTo>
                      <a:pt x="4" y="16"/>
                    </a:moveTo>
                    <a:lnTo>
                      <a:pt x="2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4" y="16"/>
                    </a:lnTo>
                    <a:close/>
                    <a:moveTo>
                      <a:pt x="4" y="10"/>
                    </a:moveTo>
                    <a:lnTo>
                      <a:pt x="6" y="12"/>
                    </a:lnTo>
                    <a:lnTo>
                      <a:pt x="4" y="12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  <a:moveTo>
                      <a:pt x="8" y="0"/>
                    </a:moveTo>
                    <a:lnTo>
                      <a:pt x="8" y="2"/>
                    </a:lnTo>
                    <a:lnTo>
                      <a:pt x="6" y="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1" name="Trinidad and tobago">
                <a:extLst>
                  <a:ext uri="{FF2B5EF4-FFF2-40B4-BE49-F238E27FC236}">
                    <a16:creationId xmlns:a16="http://schemas.microsoft.com/office/drawing/2014/main" id="{EA087B24-D0B1-4383-AFBC-EE8E79EB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0701" y="4157352"/>
                <a:ext cx="30622" cy="26794"/>
              </a:xfrm>
              <a:custGeom>
                <a:avLst/>
                <a:gdLst>
                  <a:gd name="T0" fmla="*/ 14 w 16"/>
                  <a:gd name="T1" fmla="*/ 2 h 14"/>
                  <a:gd name="T2" fmla="*/ 16 w 16"/>
                  <a:gd name="T3" fmla="*/ 0 h 14"/>
                  <a:gd name="T4" fmla="*/ 16 w 16"/>
                  <a:gd name="T5" fmla="*/ 2 h 14"/>
                  <a:gd name="T6" fmla="*/ 14 w 16"/>
                  <a:gd name="T7" fmla="*/ 2 h 14"/>
                  <a:gd name="T8" fmla="*/ 12 w 16"/>
                  <a:gd name="T9" fmla="*/ 2 h 14"/>
                  <a:gd name="T10" fmla="*/ 8 w 16"/>
                  <a:gd name="T11" fmla="*/ 4 h 14"/>
                  <a:gd name="T12" fmla="*/ 6 w 16"/>
                  <a:gd name="T13" fmla="*/ 4 h 14"/>
                  <a:gd name="T14" fmla="*/ 2 w 16"/>
                  <a:gd name="T15" fmla="*/ 4 h 14"/>
                  <a:gd name="T16" fmla="*/ 2 w 16"/>
                  <a:gd name="T17" fmla="*/ 6 h 14"/>
                  <a:gd name="T18" fmla="*/ 4 w 16"/>
                  <a:gd name="T19" fmla="*/ 8 h 14"/>
                  <a:gd name="T20" fmla="*/ 4 w 16"/>
                  <a:gd name="T21" fmla="*/ 10 h 14"/>
                  <a:gd name="T22" fmla="*/ 2 w 16"/>
                  <a:gd name="T23" fmla="*/ 12 h 14"/>
                  <a:gd name="T24" fmla="*/ 0 w 16"/>
                  <a:gd name="T25" fmla="*/ 14 h 14"/>
                  <a:gd name="T26" fmla="*/ 2 w 16"/>
                  <a:gd name="T27" fmla="*/ 14 h 14"/>
                  <a:gd name="T28" fmla="*/ 8 w 16"/>
                  <a:gd name="T29" fmla="*/ 14 h 14"/>
                  <a:gd name="T30" fmla="*/ 10 w 16"/>
                  <a:gd name="T31" fmla="*/ 12 h 14"/>
                  <a:gd name="T32" fmla="*/ 10 w 16"/>
                  <a:gd name="T33" fmla="*/ 8 h 14"/>
                  <a:gd name="T34" fmla="*/ 10 w 16"/>
                  <a:gd name="T35" fmla="*/ 6 h 14"/>
                  <a:gd name="T36" fmla="*/ 12 w 16"/>
                  <a:gd name="T37" fmla="*/ 4 h 14"/>
                  <a:gd name="T38" fmla="*/ 12 w 16"/>
                  <a:gd name="T3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14">
                    <a:moveTo>
                      <a:pt x="14" y="2"/>
                    </a:moveTo>
                    <a:lnTo>
                      <a:pt x="16" y="0"/>
                    </a:lnTo>
                    <a:lnTo>
                      <a:pt x="16" y="2"/>
                    </a:lnTo>
                    <a:lnTo>
                      <a:pt x="14" y="2"/>
                    </a:lnTo>
                    <a:close/>
                    <a:moveTo>
                      <a:pt x="12" y="2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26" name="Brazil">
              <a:extLst>
                <a:ext uri="{FF2B5EF4-FFF2-40B4-BE49-F238E27FC236}">
                  <a16:creationId xmlns:a16="http://schemas.microsoft.com/office/drawing/2014/main" id="{6CFC95A3-2538-44A2-8950-00A9332123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7450" y="4298978"/>
              <a:ext cx="918653" cy="968413"/>
            </a:xfrm>
            <a:custGeom>
              <a:avLst/>
              <a:gdLst>
                <a:gd name="T0" fmla="*/ 286 w 480"/>
                <a:gd name="T1" fmla="*/ 68 h 506"/>
                <a:gd name="T2" fmla="*/ 290 w 480"/>
                <a:gd name="T3" fmla="*/ 66 h 506"/>
                <a:gd name="T4" fmla="*/ 294 w 480"/>
                <a:gd name="T5" fmla="*/ 66 h 506"/>
                <a:gd name="T6" fmla="*/ 302 w 480"/>
                <a:gd name="T7" fmla="*/ 68 h 506"/>
                <a:gd name="T8" fmla="*/ 278 w 480"/>
                <a:gd name="T9" fmla="*/ 18 h 506"/>
                <a:gd name="T10" fmla="*/ 264 w 480"/>
                <a:gd name="T11" fmla="*/ 28 h 506"/>
                <a:gd name="T12" fmla="*/ 246 w 480"/>
                <a:gd name="T13" fmla="*/ 40 h 506"/>
                <a:gd name="T14" fmla="*/ 222 w 480"/>
                <a:gd name="T15" fmla="*/ 32 h 506"/>
                <a:gd name="T16" fmla="*/ 212 w 480"/>
                <a:gd name="T17" fmla="*/ 42 h 506"/>
                <a:gd name="T18" fmla="*/ 184 w 480"/>
                <a:gd name="T19" fmla="*/ 52 h 506"/>
                <a:gd name="T20" fmla="*/ 174 w 480"/>
                <a:gd name="T21" fmla="*/ 22 h 506"/>
                <a:gd name="T22" fmla="*/ 166 w 480"/>
                <a:gd name="T23" fmla="*/ 0 h 506"/>
                <a:gd name="T24" fmla="*/ 130 w 480"/>
                <a:gd name="T25" fmla="*/ 16 h 506"/>
                <a:gd name="T26" fmla="*/ 120 w 480"/>
                <a:gd name="T27" fmla="*/ 36 h 506"/>
                <a:gd name="T28" fmla="*/ 94 w 480"/>
                <a:gd name="T29" fmla="*/ 58 h 506"/>
                <a:gd name="T30" fmla="*/ 64 w 480"/>
                <a:gd name="T31" fmla="*/ 46 h 506"/>
                <a:gd name="T32" fmla="*/ 54 w 480"/>
                <a:gd name="T33" fmla="*/ 76 h 506"/>
                <a:gd name="T34" fmla="*/ 36 w 480"/>
                <a:gd name="T35" fmla="*/ 120 h 506"/>
                <a:gd name="T36" fmla="*/ 8 w 480"/>
                <a:gd name="T37" fmla="*/ 148 h 506"/>
                <a:gd name="T38" fmla="*/ 8 w 480"/>
                <a:gd name="T39" fmla="*/ 180 h 506"/>
                <a:gd name="T40" fmla="*/ 42 w 480"/>
                <a:gd name="T41" fmla="*/ 194 h 506"/>
                <a:gd name="T42" fmla="*/ 68 w 480"/>
                <a:gd name="T43" fmla="*/ 204 h 506"/>
                <a:gd name="T44" fmla="*/ 106 w 480"/>
                <a:gd name="T45" fmla="*/ 192 h 506"/>
                <a:gd name="T46" fmla="*/ 130 w 480"/>
                <a:gd name="T47" fmla="*/ 226 h 506"/>
                <a:gd name="T48" fmla="*/ 170 w 480"/>
                <a:gd name="T49" fmla="*/ 254 h 506"/>
                <a:gd name="T50" fmla="*/ 200 w 480"/>
                <a:gd name="T51" fmla="*/ 320 h 506"/>
                <a:gd name="T52" fmla="*/ 228 w 480"/>
                <a:gd name="T53" fmla="*/ 348 h 506"/>
                <a:gd name="T54" fmla="*/ 250 w 480"/>
                <a:gd name="T55" fmla="*/ 386 h 506"/>
                <a:gd name="T56" fmla="*/ 256 w 480"/>
                <a:gd name="T57" fmla="*/ 414 h 506"/>
                <a:gd name="T58" fmla="*/ 230 w 480"/>
                <a:gd name="T59" fmla="*/ 436 h 506"/>
                <a:gd name="T60" fmla="*/ 228 w 480"/>
                <a:gd name="T61" fmla="*/ 454 h 506"/>
                <a:gd name="T62" fmla="*/ 256 w 480"/>
                <a:gd name="T63" fmla="*/ 480 h 506"/>
                <a:gd name="T64" fmla="*/ 278 w 480"/>
                <a:gd name="T65" fmla="*/ 502 h 506"/>
                <a:gd name="T66" fmla="*/ 290 w 480"/>
                <a:gd name="T67" fmla="*/ 470 h 506"/>
                <a:gd name="T68" fmla="*/ 296 w 480"/>
                <a:gd name="T69" fmla="*/ 454 h 506"/>
                <a:gd name="T70" fmla="*/ 290 w 480"/>
                <a:gd name="T71" fmla="*/ 474 h 506"/>
                <a:gd name="T72" fmla="*/ 320 w 480"/>
                <a:gd name="T73" fmla="*/ 432 h 506"/>
                <a:gd name="T74" fmla="*/ 320 w 480"/>
                <a:gd name="T75" fmla="*/ 410 h 506"/>
                <a:gd name="T76" fmla="*/ 324 w 480"/>
                <a:gd name="T77" fmla="*/ 388 h 506"/>
                <a:gd name="T78" fmla="*/ 360 w 480"/>
                <a:gd name="T79" fmla="*/ 368 h 506"/>
                <a:gd name="T80" fmla="*/ 376 w 480"/>
                <a:gd name="T81" fmla="*/ 352 h 506"/>
                <a:gd name="T82" fmla="*/ 384 w 480"/>
                <a:gd name="T83" fmla="*/ 356 h 506"/>
                <a:gd name="T84" fmla="*/ 414 w 480"/>
                <a:gd name="T85" fmla="*/ 342 h 506"/>
                <a:gd name="T86" fmla="*/ 424 w 480"/>
                <a:gd name="T87" fmla="*/ 302 h 506"/>
                <a:gd name="T88" fmla="*/ 430 w 480"/>
                <a:gd name="T89" fmla="*/ 248 h 506"/>
                <a:gd name="T90" fmla="*/ 428 w 480"/>
                <a:gd name="T91" fmla="*/ 224 h 506"/>
                <a:gd name="T92" fmla="*/ 436 w 480"/>
                <a:gd name="T93" fmla="*/ 230 h 506"/>
                <a:gd name="T94" fmla="*/ 468 w 480"/>
                <a:gd name="T95" fmla="*/ 188 h 506"/>
                <a:gd name="T96" fmla="*/ 474 w 480"/>
                <a:gd name="T97" fmla="*/ 140 h 506"/>
                <a:gd name="T98" fmla="*/ 432 w 480"/>
                <a:gd name="T99" fmla="*/ 110 h 506"/>
                <a:gd name="T100" fmla="*/ 394 w 480"/>
                <a:gd name="T101" fmla="*/ 100 h 506"/>
                <a:gd name="T102" fmla="*/ 372 w 480"/>
                <a:gd name="T103" fmla="*/ 96 h 506"/>
                <a:gd name="T104" fmla="*/ 362 w 480"/>
                <a:gd name="T105" fmla="*/ 102 h 506"/>
                <a:gd name="T106" fmla="*/ 354 w 480"/>
                <a:gd name="T107" fmla="*/ 86 h 506"/>
                <a:gd name="T108" fmla="*/ 338 w 480"/>
                <a:gd name="T109" fmla="*/ 80 h 506"/>
                <a:gd name="T110" fmla="*/ 316 w 480"/>
                <a:gd name="T111" fmla="*/ 78 h 506"/>
                <a:gd name="T112" fmla="*/ 298 w 480"/>
                <a:gd name="T113" fmla="*/ 110 h 506"/>
                <a:gd name="T114" fmla="*/ 288 w 480"/>
                <a:gd name="T115" fmla="*/ 92 h 506"/>
                <a:gd name="T116" fmla="*/ 308 w 480"/>
                <a:gd name="T117" fmla="*/ 82 h 506"/>
                <a:gd name="T118" fmla="*/ 286 w 480"/>
                <a:gd name="T119" fmla="*/ 74 h 506"/>
                <a:gd name="T120" fmla="*/ 276 w 480"/>
                <a:gd name="T121" fmla="*/ 78 h 506"/>
                <a:gd name="T122" fmla="*/ 282 w 480"/>
                <a:gd name="T123" fmla="*/ 64 h 506"/>
                <a:gd name="T124" fmla="*/ 288 w 480"/>
                <a:gd name="T125" fmla="*/ 42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0" h="506">
                  <a:moveTo>
                    <a:pt x="280" y="74"/>
                  </a:moveTo>
                  <a:lnTo>
                    <a:pt x="282" y="74"/>
                  </a:lnTo>
                  <a:lnTo>
                    <a:pt x="284" y="72"/>
                  </a:lnTo>
                  <a:lnTo>
                    <a:pt x="284" y="74"/>
                  </a:lnTo>
                  <a:lnTo>
                    <a:pt x="282" y="74"/>
                  </a:lnTo>
                  <a:lnTo>
                    <a:pt x="282" y="74"/>
                  </a:lnTo>
                  <a:lnTo>
                    <a:pt x="280" y="74"/>
                  </a:lnTo>
                  <a:close/>
                  <a:moveTo>
                    <a:pt x="278" y="74"/>
                  </a:moveTo>
                  <a:lnTo>
                    <a:pt x="280" y="74"/>
                  </a:lnTo>
                  <a:lnTo>
                    <a:pt x="280" y="74"/>
                  </a:lnTo>
                  <a:lnTo>
                    <a:pt x="282" y="70"/>
                  </a:lnTo>
                  <a:lnTo>
                    <a:pt x="284" y="70"/>
                  </a:lnTo>
                  <a:lnTo>
                    <a:pt x="286" y="68"/>
                  </a:lnTo>
                  <a:lnTo>
                    <a:pt x="286" y="68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2" y="68"/>
                  </a:lnTo>
                  <a:lnTo>
                    <a:pt x="280" y="70"/>
                  </a:lnTo>
                  <a:lnTo>
                    <a:pt x="278" y="74"/>
                  </a:lnTo>
                  <a:close/>
                  <a:moveTo>
                    <a:pt x="290" y="66"/>
                  </a:moveTo>
                  <a:lnTo>
                    <a:pt x="288" y="64"/>
                  </a:lnTo>
                  <a:lnTo>
                    <a:pt x="288" y="64"/>
                  </a:lnTo>
                  <a:lnTo>
                    <a:pt x="288" y="66"/>
                  </a:lnTo>
                  <a:lnTo>
                    <a:pt x="288" y="66"/>
                  </a:lnTo>
                  <a:lnTo>
                    <a:pt x="290" y="66"/>
                  </a:lnTo>
                  <a:lnTo>
                    <a:pt x="290" y="66"/>
                  </a:lnTo>
                  <a:close/>
                  <a:moveTo>
                    <a:pt x="290" y="64"/>
                  </a:moveTo>
                  <a:lnTo>
                    <a:pt x="288" y="60"/>
                  </a:lnTo>
                  <a:lnTo>
                    <a:pt x="290" y="60"/>
                  </a:lnTo>
                  <a:lnTo>
                    <a:pt x="292" y="60"/>
                  </a:lnTo>
                  <a:lnTo>
                    <a:pt x="292" y="58"/>
                  </a:lnTo>
                  <a:lnTo>
                    <a:pt x="294" y="58"/>
                  </a:lnTo>
                  <a:lnTo>
                    <a:pt x="292" y="60"/>
                  </a:lnTo>
                  <a:lnTo>
                    <a:pt x="292" y="60"/>
                  </a:lnTo>
                  <a:lnTo>
                    <a:pt x="290" y="62"/>
                  </a:lnTo>
                  <a:lnTo>
                    <a:pt x="290" y="64"/>
                  </a:lnTo>
                  <a:close/>
                  <a:moveTo>
                    <a:pt x="290" y="66"/>
                  </a:moveTo>
                  <a:lnTo>
                    <a:pt x="290" y="66"/>
                  </a:lnTo>
                  <a:lnTo>
                    <a:pt x="294" y="66"/>
                  </a:lnTo>
                  <a:lnTo>
                    <a:pt x="296" y="66"/>
                  </a:lnTo>
                  <a:lnTo>
                    <a:pt x="296" y="66"/>
                  </a:lnTo>
                  <a:lnTo>
                    <a:pt x="296" y="64"/>
                  </a:lnTo>
                  <a:lnTo>
                    <a:pt x="296" y="62"/>
                  </a:lnTo>
                  <a:lnTo>
                    <a:pt x="292" y="64"/>
                  </a:lnTo>
                  <a:lnTo>
                    <a:pt x="290" y="64"/>
                  </a:lnTo>
                  <a:lnTo>
                    <a:pt x="290" y="66"/>
                  </a:lnTo>
                  <a:close/>
                  <a:moveTo>
                    <a:pt x="296" y="68"/>
                  </a:moveTo>
                  <a:lnTo>
                    <a:pt x="298" y="66"/>
                  </a:lnTo>
                  <a:lnTo>
                    <a:pt x="300" y="66"/>
                  </a:lnTo>
                  <a:lnTo>
                    <a:pt x="302" y="66"/>
                  </a:lnTo>
                  <a:lnTo>
                    <a:pt x="302" y="66"/>
                  </a:lnTo>
                  <a:lnTo>
                    <a:pt x="302" y="68"/>
                  </a:lnTo>
                  <a:lnTo>
                    <a:pt x="298" y="68"/>
                  </a:lnTo>
                  <a:lnTo>
                    <a:pt x="296" y="68"/>
                  </a:lnTo>
                  <a:close/>
                  <a:moveTo>
                    <a:pt x="290" y="42"/>
                  </a:moveTo>
                  <a:lnTo>
                    <a:pt x="288" y="40"/>
                  </a:lnTo>
                  <a:lnTo>
                    <a:pt x="288" y="38"/>
                  </a:lnTo>
                  <a:lnTo>
                    <a:pt x="288" y="36"/>
                  </a:lnTo>
                  <a:lnTo>
                    <a:pt x="290" y="38"/>
                  </a:lnTo>
                  <a:lnTo>
                    <a:pt x="290" y="40"/>
                  </a:lnTo>
                  <a:lnTo>
                    <a:pt x="290" y="42"/>
                  </a:lnTo>
                  <a:lnTo>
                    <a:pt x="290" y="42"/>
                  </a:lnTo>
                  <a:lnTo>
                    <a:pt x="290" y="42"/>
                  </a:lnTo>
                  <a:lnTo>
                    <a:pt x="290" y="42"/>
                  </a:lnTo>
                  <a:close/>
                  <a:moveTo>
                    <a:pt x="278" y="18"/>
                  </a:moveTo>
                  <a:lnTo>
                    <a:pt x="278" y="18"/>
                  </a:lnTo>
                  <a:lnTo>
                    <a:pt x="276" y="14"/>
                  </a:lnTo>
                  <a:lnTo>
                    <a:pt x="276" y="12"/>
                  </a:lnTo>
                  <a:lnTo>
                    <a:pt x="274" y="12"/>
                  </a:lnTo>
                  <a:lnTo>
                    <a:pt x="276" y="14"/>
                  </a:lnTo>
                  <a:lnTo>
                    <a:pt x="274" y="16"/>
                  </a:lnTo>
                  <a:lnTo>
                    <a:pt x="272" y="18"/>
                  </a:lnTo>
                  <a:lnTo>
                    <a:pt x="272" y="18"/>
                  </a:lnTo>
                  <a:lnTo>
                    <a:pt x="270" y="18"/>
                  </a:lnTo>
                  <a:lnTo>
                    <a:pt x="270" y="18"/>
                  </a:lnTo>
                  <a:lnTo>
                    <a:pt x="268" y="22"/>
                  </a:lnTo>
                  <a:lnTo>
                    <a:pt x="264" y="26"/>
                  </a:lnTo>
                  <a:lnTo>
                    <a:pt x="264" y="28"/>
                  </a:lnTo>
                  <a:lnTo>
                    <a:pt x="262" y="34"/>
                  </a:lnTo>
                  <a:lnTo>
                    <a:pt x="260" y="38"/>
                  </a:lnTo>
                  <a:lnTo>
                    <a:pt x="258" y="40"/>
                  </a:lnTo>
                  <a:lnTo>
                    <a:pt x="256" y="40"/>
                  </a:lnTo>
                  <a:lnTo>
                    <a:pt x="254" y="42"/>
                  </a:lnTo>
                  <a:lnTo>
                    <a:pt x="254" y="44"/>
                  </a:lnTo>
                  <a:lnTo>
                    <a:pt x="252" y="46"/>
                  </a:lnTo>
                  <a:lnTo>
                    <a:pt x="250" y="44"/>
                  </a:lnTo>
                  <a:lnTo>
                    <a:pt x="250" y="42"/>
                  </a:lnTo>
                  <a:lnTo>
                    <a:pt x="250" y="40"/>
                  </a:lnTo>
                  <a:lnTo>
                    <a:pt x="248" y="40"/>
                  </a:lnTo>
                  <a:lnTo>
                    <a:pt x="248" y="40"/>
                  </a:lnTo>
                  <a:lnTo>
                    <a:pt x="246" y="40"/>
                  </a:lnTo>
                  <a:lnTo>
                    <a:pt x="244" y="42"/>
                  </a:lnTo>
                  <a:lnTo>
                    <a:pt x="242" y="42"/>
                  </a:lnTo>
                  <a:lnTo>
                    <a:pt x="242" y="40"/>
                  </a:lnTo>
                  <a:lnTo>
                    <a:pt x="242" y="38"/>
                  </a:lnTo>
                  <a:lnTo>
                    <a:pt x="240" y="38"/>
                  </a:lnTo>
                  <a:lnTo>
                    <a:pt x="240" y="36"/>
                  </a:lnTo>
                  <a:lnTo>
                    <a:pt x="240" y="34"/>
                  </a:lnTo>
                  <a:lnTo>
                    <a:pt x="238" y="34"/>
                  </a:lnTo>
                  <a:lnTo>
                    <a:pt x="234" y="32"/>
                  </a:lnTo>
                  <a:lnTo>
                    <a:pt x="232" y="32"/>
                  </a:lnTo>
                  <a:lnTo>
                    <a:pt x="230" y="32"/>
                  </a:lnTo>
                  <a:lnTo>
                    <a:pt x="224" y="34"/>
                  </a:lnTo>
                  <a:lnTo>
                    <a:pt x="222" y="32"/>
                  </a:lnTo>
                  <a:lnTo>
                    <a:pt x="220" y="34"/>
                  </a:lnTo>
                  <a:lnTo>
                    <a:pt x="218" y="36"/>
                  </a:lnTo>
                  <a:lnTo>
                    <a:pt x="220" y="38"/>
                  </a:lnTo>
                  <a:lnTo>
                    <a:pt x="222" y="40"/>
                  </a:lnTo>
                  <a:lnTo>
                    <a:pt x="222" y="42"/>
                  </a:lnTo>
                  <a:lnTo>
                    <a:pt x="222" y="44"/>
                  </a:lnTo>
                  <a:lnTo>
                    <a:pt x="220" y="44"/>
                  </a:lnTo>
                  <a:lnTo>
                    <a:pt x="218" y="42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214" y="42"/>
                  </a:lnTo>
                  <a:lnTo>
                    <a:pt x="216" y="42"/>
                  </a:lnTo>
                  <a:lnTo>
                    <a:pt x="212" y="42"/>
                  </a:lnTo>
                  <a:lnTo>
                    <a:pt x="208" y="42"/>
                  </a:lnTo>
                  <a:lnTo>
                    <a:pt x="208" y="42"/>
                  </a:lnTo>
                  <a:lnTo>
                    <a:pt x="204" y="42"/>
                  </a:lnTo>
                  <a:lnTo>
                    <a:pt x="202" y="42"/>
                  </a:lnTo>
                  <a:lnTo>
                    <a:pt x="200" y="46"/>
                  </a:lnTo>
                  <a:lnTo>
                    <a:pt x="196" y="46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0" y="50"/>
                  </a:lnTo>
                  <a:lnTo>
                    <a:pt x="188" y="50"/>
                  </a:lnTo>
                  <a:lnTo>
                    <a:pt x="188" y="50"/>
                  </a:lnTo>
                  <a:lnTo>
                    <a:pt x="186" y="50"/>
                  </a:lnTo>
                  <a:lnTo>
                    <a:pt x="184" y="52"/>
                  </a:lnTo>
                  <a:lnTo>
                    <a:pt x="182" y="52"/>
                  </a:lnTo>
                  <a:lnTo>
                    <a:pt x="178" y="48"/>
                  </a:lnTo>
                  <a:lnTo>
                    <a:pt x="176" y="46"/>
                  </a:lnTo>
                  <a:lnTo>
                    <a:pt x="176" y="44"/>
                  </a:lnTo>
                  <a:lnTo>
                    <a:pt x="172" y="40"/>
                  </a:lnTo>
                  <a:lnTo>
                    <a:pt x="172" y="38"/>
                  </a:lnTo>
                  <a:lnTo>
                    <a:pt x="170" y="36"/>
                  </a:lnTo>
                  <a:lnTo>
                    <a:pt x="172" y="34"/>
                  </a:lnTo>
                  <a:lnTo>
                    <a:pt x="170" y="32"/>
                  </a:lnTo>
                  <a:lnTo>
                    <a:pt x="172" y="32"/>
                  </a:lnTo>
                  <a:lnTo>
                    <a:pt x="172" y="30"/>
                  </a:lnTo>
                  <a:lnTo>
                    <a:pt x="172" y="26"/>
                  </a:lnTo>
                  <a:lnTo>
                    <a:pt x="174" y="22"/>
                  </a:lnTo>
                  <a:lnTo>
                    <a:pt x="174" y="18"/>
                  </a:lnTo>
                  <a:lnTo>
                    <a:pt x="178" y="16"/>
                  </a:lnTo>
                  <a:lnTo>
                    <a:pt x="178" y="14"/>
                  </a:lnTo>
                  <a:lnTo>
                    <a:pt x="174" y="14"/>
                  </a:lnTo>
                  <a:lnTo>
                    <a:pt x="174" y="14"/>
                  </a:lnTo>
                  <a:lnTo>
                    <a:pt x="172" y="12"/>
                  </a:lnTo>
                  <a:lnTo>
                    <a:pt x="170" y="12"/>
                  </a:lnTo>
                  <a:lnTo>
                    <a:pt x="168" y="10"/>
                  </a:lnTo>
                  <a:lnTo>
                    <a:pt x="170" y="10"/>
                  </a:lnTo>
                  <a:lnTo>
                    <a:pt x="170" y="6"/>
                  </a:lnTo>
                  <a:lnTo>
                    <a:pt x="170" y="4"/>
                  </a:lnTo>
                  <a:lnTo>
                    <a:pt x="168" y="0"/>
                  </a:lnTo>
                  <a:lnTo>
                    <a:pt x="166" y="0"/>
                  </a:lnTo>
                  <a:lnTo>
                    <a:pt x="164" y="2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2" y="2"/>
                  </a:lnTo>
                  <a:lnTo>
                    <a:pt x="162" y="6"/>
                  </a:lnTo>
                  <a:lnTo>
                    <a:pt x="154" y="10"/>
                  </a:lnTo>
                  <a:lnTo>
                    <a:pt x="150" y="10"/>
                  </a:lnTo>
                  <a:lnTo>
                    <a:pt x="146" y="12"/>
                  </a:lnTo>
                  <a:lnTo>
                    <a:pt x="144" y="12"/>
                  </a:lnTo>
                  <a:lnTo>
                    <a:pt x="140" y="12"/>
                  </a:lnTo>
                  <a:lnTo>
                    <a:pt x="136" y="16"/>
                  </a:lnTo>
                  <a:lnTo>
                    <a:pt x="132" y="18"/>
                  </a:lnTo>
                  <a:lnTo>
                    <a:pt x="130" y="16"/>
                  </a:lnTo>
                  <a:lnTo>
                    <a:pt x="126" y="18"/>
                  </a:lnTo>
                  <a:lnTo>
                    <a:pt x="122" y="18"/>
                  </a:lnTo>
                  <a:lnTo>
                    <a:pt x="116" y="16"/>
                  </a:lnTo>
                  <a:lnTo>
                    <a:pt x="114" y="14"/>
                  </a:lnTo>
                  <a:lnTo>
                    <a:pt x="110" y="14"/>
                  </a:lnTo>
                  <a:lnTo>
                    <a:pt x="112" y="16"/>
                  </a:lnTo>
                  <a:lnTo>
                    <a:pt x="114" y="18"/>
                  </a:lnTo>
                  <a:lnTo>
                    <a:pt x="116" y="20"/>
                  </a:lnTo>
                  <a:lnTo>
                    <a:pt x="118" y="22"/>
                  </a:lnTo>
                  <a:lnTo>
                    <a:pt x="114" y="28"/>
                  </a:lnTo>
                  <a:lnTo>
                    <a:pt x="116" y="30"/>
                  </a:lnTo>
                  <a:lnTo>
                    <a:pt x="114" y="34"/>
                  </a:lnTo>
                  <a:lnTo>
                    <a:pt x="120" y="36"/>
                  </a:lnTo>
                  <a:lnTo>
                    <a:pt x="124" y="36"/>
                  </a:lnTo>
                  <a:lnTo>
                    <a:pt x="128" y="36"/>
                  </a:lnTo>
                  <a:lnTo>
                    <a:pt x="128" y="38"/>
                  </a:lnTo>
                  <a:lnTo>
                    <a:pt x="126" y="40"/>
                  </a:lnTo>
                  <a:lnTo>
                    <a:pt x="120" y="42"/>
                  </a:lnTo>
                  <a:lnTo>
                    <a:pt x="118" y="44"/>
                  </a:lnTo>
                  <a:lnTo>
                    <a:pt x="116" y="46"/>
                  </a:lnTo>
                  <a:lnTo>
                    <a:pt x="110" y="50"/>
                  </a:lnTo>
                  <a:lnTo>
                    <a:pt x="108" y="52"/>
                  </a:lnTo>
                  <a:lnTo>
                    <a:pt x="104" y="54"/>
                  </a:lnTo>
                  <a:lnTo>
                    <a:pt x="102" y="58"/>
                  </a:lnTo>
                  <a:lnTo>
                    <a:pt x="96" y="58"/>
                  </a:lnTo>
                  <a:lnTo>
                    <a:pt x="94" y="58"/>
                  </a:lnTo>
                  <a:lnTo>
                    <a:pt x="88" y="54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80" y="48"/>
                  </a:lnTo>
                  <a:lnTo>
                    <a:pt x="80" y="46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74" y="42"/>
                  </a:lnTo>
                  <a:lnTo>
                    <a:pt x="72" y="46"/>
                  </a:lnTo>
                  <a:lnTo>
                    <a:pt x="70" y="46"/>
                  </a:lnTo>
                  <a:lnTo>
                    <a:pt x="68" y="44"/>
                  </a:lnTo>
                  <a:lnTo>
                    <a:pt x="66" y="44"/>
                  </a:lnTo>
                  <a:lnTo>
                    <a:pt x="64" y="46"/>
                  </a:lnTo>
                  <a:lnTo>
                    <a:pt x="50" y="46"/>
                  </a:lnTo>
                  <a:lnTo>
                    <a:pt x="50" y="50"/>
                  </a:lnTo>
                  <a:lnTo>
                    <a:pt x="52" y="52"/>
                  </a:lnTo>
                  <a:lnTo>
                    <a:pt x="56" y="54"/>
                  </a:lnTo>
                  <a:lnTo>
                    <a:pt x="58" y="58"/>
                  </a:lnTo>
                  <a:lnTo>
                    <a:pt x="56" y="58"/>
                  </a:lnTo>
                  <a:lnTo>
                    <a:pt x="58" y="60"/>
                  </a:lnTo>
                  <a:lnTo>
                    <a:pt x="56" y="62"/>
                  </a:lnTo>
                  <a:lnTo>
                    <a:pt x="54" y="60"/>
                  </a:lnTo>
                  <a:lnTo>
                    <a:pt x="46" y="62"/>
                  </a:lnTo>
                  <a:lnTo>
                    <a:pt x="46" y="70"/>
                  </a:lnTo>
                  <a:lnTo>
                    <a:pt x="48" y="72"/>
                  </a:lnTo>
                  <a:lnTo>
                    <a:pt x="54" y="76"/>
                  </a:lnTo>
                  <a:lnTo>
                    <a:pt x="56" y="82"/>
                  </a:lnTo>
                  <a:lnTo>
                    <a:pt x="56" y="86"/>
                  </a:lnTo>
                  <a:lnTo>
                    <a:pt x="56" y="88"/>
                  </a:lnTo>
                  <a:lnTo>
                    <a:pt x="48" y="114"/>
                  </a:lnTo>
                  <a:lnTo>
                    <a:pt x="46" y="120"/>
                  </a:lnTo>
                  <a:lnTo>
                    <a:pt x="46" y="122"/>
                  </a:lnTo>
                  <a:lnTo>
                    <a:pt x="46" y="122"/>
                  </a:lnTo>
                  <a:lnTo>
                    <a:pt x="44" y="122"/>
                  </a:lnTo>
                  <a:lnTo>
                    <a:pt x="44" y="122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8" y="120"/>
                  </a:lnTo>
                  <a:lnTo>
                    <a:pt x="36" y="120"/>
                  </a:lnTo>
                  <a:lnTo>
                    <a:pt x="36" y="122"/>
                  </a:lnTo>
                  <a:lnTo>
                    <a:pt x="26" y="124"/>
                  </a:lnTo>
                  <a:lnTo>
                    <a:pt x="20" y="126"/>
                  </a:lnTo>
                  <a:lnTo>
                    <a:pt x="18" y="128"/>
                  </a:lnTo>
                  <a:lnTo>
                    <a:pt x="18" y="128"/>
                  </a:lnTo>
                  <a:lnTo>
                    <a:pt x="16" y="130"/>
                  </a:lnTo>
                  <a:lnTo>
                    <a:pt x="12" y="132"/>
                  </a:lnTo>
                  <a:lnTo>
                    <a:pt x="10" y="132"/>
                  </a:lnTo>
                  <a:lnTo>
                    <a:pt x="10" y="136"/>
                  </a:lnTo>
                  <a:lnTo>
                    <a:pt x="10" y="138"/>
                  </a:lnTo>
                  <a:lnTo>
                    <a:pt x="10" y="140"/>
                  </a:lnTo>
                  <a:lnTo>
                    <a:pt x="6" y="144"/>
                  </a:lnTo>
                  <a:lnTo>
                    <a:pt x="8" y="148"/>
                  </a:lnTo>
                  <a:lnTo>
                    <a:pt x="8" y="150"/>
                  </a:lnTo>
                  <a:lnTo>
                    <a:pt x="6" y="152"/>
                  </a:lnTo>
                  <a:lnTo>
                    <a:pt x="4" y="150"/>
                  </a:lnTo>
                  <a:lnTo>
                    <a:pt x="2" y="154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0" y="166"/>
                  </a:lnTo>
                  <a:lnTo>
                    <a:pt x="0" y="168"/>
                  </a:lnTo>
                  <a:lnTo>
                    <a:pt x="4" y="170"/>
                  </a:lnTo>
                  <a:lnTo>
                    <a:pt x="8" y="180"/>
                  </a:lnTo>
                  <a:lnTo>
                    <a:pt x="6" y="184"/>
                  </a:lnTo>
                  <a:lnTo>
                    <a:pt x="14" y="184"/>
                  </a:lnTo>
                  <a:lnTo>
                    <a:pt x="18" y="184"/>
                  </a:lnTo>
                  <a:lnTo>
                    <a:pt x="20" y="188"/>
                  </a:lnTo>
                  <a:lnTo>
                    <a:pt x="20" y="192"/>
                  </a:lnTo>
                  <a:lnTo>
                    <a:pt x="26" y="192"/>
                  </a:lnTo>
                  <a:lnTo>
                    <a:pt x="32" y="192"/>
                  </a:lnTo>
                  <a:lnTo>
                    <a:pt x="38" y="188"/>
                  </a:lnTo>
                  <a:lnTo>
                    <a:pt x="42" y="186"/>
                  </a:lnTo>
                  <a:lnTo>
                    <a:pt x="42" y="186"/>
                  </a:lnTo>
                  <a:lnTo>
                    <a:pt x="42" y="190"/>
                  </a:lnTo>
                  <a:lnTo>
                    <a:pt x="42" y="190"/>
                  </a:lnTo>
                  <a:lnTo>
                    <a:pt x="42" y="194"/>
                  </a:lnTo>
                  <a:lnTo>
                    <a:pt x="42" y="202"/>
                  </a:lnTo>
                  <a:lnTo>
                    <a:pt x="42" y="206"/>
                  </a:lnTo>
                  <a:lnTo>
                    <a:pt x="44" y="206"/>
                  </a:lnTo>
                  <a:lnTo>
                    <a:pt x="46" y="206"/>
                  </a:lnTo>
                  <a:lnTo>
                    <a:pt x="48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62" y="206"/>
                  </a:lnTo>
                  <a:lnTo>
                    <a:pt x="66" y="206"/>
                  </a:lnTo>
                  <a:lnTo>
                    <a:pt x="68" y="204"/>
                  </a:lnTo>
                  <a:lnTo>
                    <a:pt x="70" y="204"/>
                  </a:lnTo>
                  <a:lnTo>
                    <a:pt x="74" y="202"/>
                  </a:lnTo>
                  <a:lnTo>
                    <a:pt x="76" y="202"/>
                  </a:lnTo>
                  <a:lnTo>
                    <a:pt x="80" y="200"/>
                  </a:lnTo>
                  <a:lnTo>
                    <a:pt x="82" y="196"/>
                  </a:lnTo>
                  <a:lnTo>
                    <a:pt x="88" y="192"/>
                  </a:lnTo>
                  <a:lnTo>
                    <a:pt x="92" y="192"/>
                  </a:lnTo>
                  <a:lnTo>
                    <a:pt x="96" y="188"/>
                  </a:lnTo>
                  <a:lnTo>
                    <a:pt x="98" y="188"/>
                  </a:lnTo>
                  <a:lnTo>
                    <a:pt x="102" y="190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06" y="192"/>
                  </a:lnTo>
                  <a:lnTo>
                    <a:pt x="106" y="198"/>
                  </a:lnTo>
                  <a:lnTo>
                    <a:pt x="104" y="200"/>
                  </a:lnTo>
                  <a:lnTo>
                    <a:pt x="106" y="206"/>
                  </a:lnTo>
                  <a:lnTo>
                    <a:pt x="106" y="210"/>
                  </a:lnTo>
                  <a:lnTo>
                    <a:pt x="108" y="214"/>
                  </a:lnTo>
                  <a:lnTo>
                    <a:pt x="110" y="214"/>
                  </a:lnTo>
                  <a:lnTo>
                    <a:pt x="110" y="218"/>
                  </a:lnTo>
                  <a:lnTo>
                    <a:pt x="114" y="220"/>
                  </a:lnTo>
                  <a:lnTo>
                    <a:pt x="118" y="222"/>
                  </a:lnTo>
                  <a:lnTo>
                    <a:pt x="120" y="226"/>
                  </a:lnTo>
                  <a:lnTo>
                    <a:pt x="122" y="224"/>
                  </a:lnTo>
                  <a:lnTo>
                    <a:pt x="126" y="222"/>
                  </a:lnTo>
                  <a:lnTo>
                    <a:pt x="130" y="226"/>
                  </a:lnTo>
                  <a:lnTo>
                    <a:pt x="134" y="226"/>
                  </a:lnTo>
                  <a:lnTo>
                    <a:pt x="138" y="230"/>
                  </a:lnTo>
                  <a:lnTo>
                    <a:pt x="140" y="230"/>
                  </a:lnTo>
                  <a:lnTo>
                    <a:pt x="146" y="232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52" y="238"/>
                  </a:lnTo>
                  <a:lnTo>
                    <a:pt x="156" y="240"/>
                  </a:lnTo>
                  <a:lnTo>
                    <a:pt x="162" y="240"/>
                  </a:lnTo>
                  <a:lnTo>
                    <a:pt x="168" y="242"/>
                  </a:lnTo>
                  <a:lnTo>
                    <a:pt x="168" y="244"/>
                  </a:lnTo>
                  <a:lnTo>
                    <a:pt x="168" y="250"/>
                  </a:lnTo>
                  <a:lnTo>
                    <a:pt x="170" y="254"/>
                  </a:lnTo>
                  <a:lnTo>
                    <a:pt x="168" y="256"/>
                  </a:lnTo>
                  <a:lnTo>
                    <a:pt x="172" y="264"/>
                  </a:lnTo>
                  <a:lnTo>
                    <a:pt x="172" y="270"/>
                  </a:lnTo>
                  <a:lnTo>
                    <a:pt x="194" y="270"/>
                  </a:lnTo>
                  <a:lnTo>
                    <a:pt x="194" y="278"/>
                  </a:lnTo>
                  <a:lnTo>
                    <a:pt x="194" y="284"/>
                  </a:lnTo>
                  <a:lnTo>
                    <a:pt x="200" y="284"/>
                  </a:lnTo>
                  <a:lnTo>
                    <a:pt x="206" y="296"/>
                  </a:lnTo>
                  <a:lnTo>
                    <a:pt x="208" y="302"/>
                  </a:lnTo>
                  <a:lnTo>
                    <a:pt x="202" y="314"/>
                  </a:lnTo>
                  <a:lnTo>
                    <a:pt x="202" y="316"/>
                  </a:lnTo>
                  <a:lnTo>
                    <a:pt x="200" y="318"/>
                  </a:lnTo>
                  <a:lnTo>
                    <a:pt x="200" y="320"/>
                  </a:lnTo>
                  <a:lnTo>
                    <a:pt x="200" y="322"/>
                  </a:lnTo>
                  <a:lnTo>
                    <a:pt x="204" y="324"/>
                  </a:lnTo>
                  <a:lnTo>
                    <a:pt x="204" y="328"/>
                  </a:lnTo>
                  <a:lnTo>
                    <a:pt x="206" y="332"/>
                  </a:lnTo>
                  <a:lnTo>
                    <a:pt x="206" y="340"/>
                  </a:lnTo>
                  <a:lnTo>
                    <a:pt x="206" y="342"/>
                  </a:lnTo>
                  <a:lnTo>
                    <a:pt x="204" y="346"/>
                  </a:lnTo>
                  <a:lnTo>
                    <a:pt x="206" y="348"/>
                  </a:lnTo>
                  <a:lnTo>
                    <a:pt x="210" y="348"/>
                  </a:lnTo>
                  <a:lnTo>
                    <a:pt x="212" y="348"/>
                  </a:lnTo>
                  <a:lnTo>
                    <a:pt x="218" y="348"/>
                  </a:lnTo>
                  <a:lnTo>
                    <a:pt x="222" y="350"/>
                  </a:lnTo>
                  <a:lnTo>
                    <a:pt x="228" y="348"/>
                  </a:lnTo>
                  <a:lnTo>
                    <a:pt x="230" y="350"/>
                  </a:lnTo>
                  <a:lnTo>
                    <a:pt x="232" y="350"/>
                  </a:lnTo>
                  <a:lnTo>
                    <a:pt x="234" y="352"/>
                  </a:lnTo>
                  <a:lnTo>
                    <a:pt x="236" y="366"/>
                  </a:lnTo>
                  <a:lnTo>
                    <a:pt x="238" y="372"/>
                  </a:lnTo>
                  <a:lnTo>
                    <a:pt x="242" y="372"/>
                  </a:lnTo>
                  <a:lnTo>
                    <a:pt x="246" y="368"/>
                  </a:lnTo>
                  <a:lnTo>
                    <a:pt x="248" y="370"/>
                  </a:lnTo>
                  <a:lnTo>
                    <a:pt x="250" y="372"/>
                  </a:lnTo>
                  <a:lnTo>
                    <a:pt x="252" y="372"/>
                  </a:lnTo>
                  <a:lnTo>
                    <a:pt x="250" y="374"/>
                  </a:lnTo>
                  <a:lnTo>
                    <a:pt x="250" y="386"/>
                  </a:lnTo>
                  <a:lnTo>
                    <a:pt x="250" y="386"/>
                  </a:lnTo>
                  <a:lnTo>
                    <a:pt x="250" y="388"/>
                  </a:lnTo>
                  <a:lnTo>
                    <a:pt x="250" y="388"/>
                  </a:lnTo>
                  <a:lnTo>
                    <a:pt x="250" y="390"/>
                  </a:lnTo>
                  <a:lnTo>
                    <a:pt x="248" y="392"/>
                  </a:lnTo>
                  <a:lnTo>
                    <a:pt x="252" y="390"/>
                  </a:lnTo>
                  <a:lnTo>
                    <a:pt x="256" y="392"/>
                  </a:lnTo>
                  <a:lnTo>
                    <a:pt x="258" y="394"/>
                  </a:lnTo>
                  <a:lnTo>
                    <a:pt x="260" y="398"/>
                  </a:lnTo>
                  <a:lnTo>
                    <a:pt x="260" y="402"/>
                  </a:lnTo>
                  <a:lnTo>
                    <a:pt x="260" y="408"/>
                  </a:lnTo>
                  <a:lnTo>
                    <a:pt x="260" y="412"/>
                  </a:lnTo>
                  <a:lnTo>
                    <a:pt x="260" y="414"/>
                  </a:lnTo>
                  <a:lnTo>
                    <a:pt x="256" y="414"/>
                  </a:lnTo>
                  <a:lnTo>
                    <a:pt x="254" y="416"/>
                  </a:lnTo>
                  <a:lnTo>
                    <a:pt x="254" y="416"/>
                  </a:lnTo>
                  <a:lnTo>
                    <a:pt x="252" y="418"/>
                  </a:lnTo>
                  <a:lnTo>
                    <a:pt x="252" y="418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2" y="422"/>
                  </a:lnTo>
                  <a:lnTo>
                    <a:pt x="238" y="426"/>
                  </a:lnTo>
                  <a:lnTo>
                    <a:pt x="236" y="428"/>
                  </a:lnTo>
                  <a:lnTo>
                    <a:pt x="236" y="430"/>
                  </a:lnTo>
                  <a:lnTo>
                    <a:pt x="234" y="430"/>
                  </a:lnTo>
                  <a:lnTo>
                    <a:pt x="234" y="430"/>
                  </a:lnTo>
                  <a:lnTo>
                    <a:pt x="230" y="436"/>
                  </a:lnTo>
                  <a:lnTo>
                    <a:pt x="228" y="438"/>
                  </a:lnTo>
                  <a:lnTo>
                    <a:pt x="228" y="440"/>
                  </a:lnTo>
                  <a:lnTo>
                    <a:pt x="228" y="440"/>
                  </a:lnTo>
                  <a:lnTo>
                    <a:pt x="226" y="442"/>
                  </a:lnTo>
                  <a:lnTo>
                    <a:pt x="224" y="446"/>
                  </a:lnTo>
                  <a:lnTo>
                    <a:pt x="222" y="448"/>
                  </a:lnTo>
                  <a:lnTo>
                    <a:pt x="220" y="452"/>
                  </a:lnTo>
                  <a:lnTo>
                    <a:pt x="220" y="452"/>
                  </a:lnTo>
                  <a:lnTo>
                    <a:pt x="218" y="454"/>
                  </a:lnTo>
                  <a:lnTo>
                    <a:pt x="218" y="456"/>
                  </a:lnTo>
                  <a:lnTo>
                    <a:pt x="220" y="456"/>
                  </a:lnTo>
                  <a:lnTo>
                    <a:pt x="220" y="456"/>
                  </a:lnTo>
                  <a:lnTo>
                    <a:pt x="228" y="454"/>
                  </a:lnTo>
                  <a:lnTo>
                    <a:pt x="230" y="456"/>
                  </a:lnTo>
                  <a:lnTo>
                    <a:pt x="232" y="460"/>
                  </a:lnTo>
                  <a:lnTo>
                    <a:pt x="234" y="462"/>
                  </a:lnTo>
                  <a:lnTo>
                    <a:pt x="236" y="464"/>
                  </a:lnTo>
                  <a:lnTo>
                    <a:pt x="240" y="470"/>
                  </a:lnTo>
                  <a:lnTo>
                    <a:pt x="240" y="470"/>
                  </a:lnTo>
                  <a:lnTo>
                    <a:pt x="242" y="466"/>
                  </a:lnTo>
                  <a:lnTo>
                    <a:pt x="244" y="466"/>
                  </a:lnTo>
                  <a:lnTo>
                    <a:pt x="248" y="472"/>
                  </a:lnTo>
                  <a:lnTo>
                    <a:pt x="250" y="472"/>
                  </a:lnTo>
                  <a:lnTo>
                    <a:pt x="254" y="474"/>
                  </a:lnTo>
                  <a:lnTo>
                    <a:pt x="256" y="476"/>
                  </a:lnTo>
                  <a:lnTo>
                    <a:pt x="256" y="480"/>
                  </a:lnTo>
                  <a:lnTo>
                    <a:pt x="258" y="480"/>
                  </a:lnTo>
                  <a:lnTo>
                    <a:pt x="264" y="482"/>
                  </a:lnTo>
                  <a:lnTo>
                    <a:pt x="266" y="484"/>
                  </a:lnTo>
                  <a:lnTo>
                    <a:pt x="270" y="490"/>
                  </a:lnTo>
                  <a:lnTo>
                    <a:pt x="272" y="492"/>
                  </a:lnTo>
                  <a:lnTo>
                    <a:pt x="272" y="494"/>
                  </a:lnTo>
                  <a:lnTo>
                    <a:pt x="268" y="498"/>
                  </a:lnTo>
                  <a:lnTo>
                    <a:pt x="270" y="502"/>
                  </a:lnTo>
                  <a:lnTo>
                    <a:pt x="270" y="502"/>
                  </a:lnTo>
                  <a:lnTo>
                    <a:pt x="272" y="504"/>
                  </a:lnTo>
                  <a:lnTo>
                    <a:pt x="272" y="504"/>
                  </a:lnTo>
                  <a:lnTo>
                    <a:pt x="274" y="506"/>
                  </a:lnTo>
                  <a:lnTo>
                    <a:pt x="278" y="502"/>
                  </a:lnTo>
                  <a:lnTo>
                    <a:pt x="280" y="498"/>
                  </a:lnTo>
                  <a:lnTo>
                    <a:pt x="282" y="490"/>
                  </a:lnTo>
                  <a:lnTo>
                    <a:pt x="284" y="484"/>
                  </a:lnTo>
                  <a:lnTo>
                    <a:pt x="284" y="482"/>
                  </a:lnTo>
                  <a:lnTo>
                    <a:pt x="282" y="482"/>
                  </a:lnTo>
                  <a:lnTo>
                    <a:pt x="282" y="478"/>
                  </a:lnTo>
                  <a:lnTo>
                    <a:pt x="282" y="476"/>
                  </a:lnTo>
                  <a:lnTo>
                    <a:pt x="284" y="476"/>
                  </a:lnTo>
                  <a:lnTo>
                    <a:pt x="284" y="474"/>
                  </a:lnTo>
                  <a:lnTo>
                    <a:pt x="286" y="470"/>
                  </a:lnTo>
                  <a:lnTo>
                    <a:pt x="286" y="470"/>
                  </a:lnTo>
                  <a:lnTo>
                    <a:pt x="288" y="470"/>
                  </a:lnTo>
                  <a:lnTo>
                    <a:pt x="290" y="470"/>
                  </a:lnTo>
                  <a:lnTo>
                    <a:pt x="290" y="468"/>
                  </a:lnTo>
                  <a:lnTo>
                    <a:pt x="292" y="466"/>
                  </a:lnTo>
                  <a:lnTo>
                    <a:pt x="292" y="464"/>
                  </a:lnTo>
                  <a:lnTo>
                    <a:pt x="292" y="462"/>
                  </a:lnTo>
                  <a:lnTo>
                    <a:pt x="294" y="462"/>
                  </a:lnTo>
                  <a:lnTo>
                    <a:pt x="294" y="462"/>
                  </a:lnTo>
                  <a:lnTo>
                    <a:pt x="296" y="458"/>
                  </a:lnTo>
                  <a:lnTo>
                    <a:pt x="294" y="456"/>
                  </a:lnTo>
                  <a:lnTo>
                    <a:pt x="294" y="456"/>
                  </a:lnTo>
                  <a:lnTo>
                    <a:pt x="294" y="452"/>
                  </a:lnTo>
                  <a:lnTo>
                    <a:pt x="292" y="450"/>
                  </a:lnTo>
                  <a:lnTo>
                    <a:pt x="294" y="450"/>
                  </a:lnTo>
                  <a:lnTo>
                    <a:pt x="296" y="454"/>
                  </a:lnTo>
                  <a:lnTo>
                    <a:pt x="298" y="456"/>
                  </a:lnTo>
                  <a:lnTo>
                    <a:pt x="300" y="456"/>
                  </a:lnTo>
                  <a:lnTo>
                    <a:pt x="300" y="456"/>
                  </a:lnTo>
                  <a:lnTo>
                    <a:pt x="302" y="456"/>
                  </a:lnTo>
                  <a:lnTo>
                    <a:pt x="302" y="460"/>
                  </a:lnTo>
                  <a:lnTo>
                    <a:pt x="300" y="460"/>
                  </a:lnTo>
                  <a:lnTo>
                    <a:pt x="300" y="464"/>
                  </a:lnTo>
                  <a:lnTo>
                    <a:pt x="296" y="468"/>
                  </a:lnTo>
                  <a:lnTo>
                    <a:pt x="294" y="468"/>
                  </a:lnTo>
                  <a:lnTo>
                    <a:pt x="294" y="472"/>
                  </a:lnTo>
                  <a:lnTo>
                    <a:pt x="292" y="474"/>
                  </a:lnTo>
                  <a:lnTo>
                    <a:pt x="292" y="474"/>
                  </a:lnTo>
                  <a:lnTo>
                    <a:pt x="290" y="474"/>
                  </a:lnTo>
                  <a:lnTo>
                    <a:pt x="288" y="476"/>
                  </a:lnTo>
                  <a:lnTo>
                    <a:pt x="288" y="478"/>
                  </a:lnTo>
                  <a:lnTo>
                    <a:pt x="286" y="478"/>
                  </a:lnTo>
                  <a:lnTo>
                    <a:pt x="284" y="478"/>
                  </a:lnTo>
                  <a:lnTo>
                    <a:pt x="284" y="480"/>
                  </a:lnTo>
                  <a:lnTo>
                    <a:pt x="286" y="482"/>
                  </a:lnTo>
                  <a:lnTo>
                    <a:pt x="294" y="476"/>
                  </a:lnTo>
                  <a:lnTo>
                    <a:pt x="298" y="470"/>
                  </a:lnTo>
                  <a:lnTo>
                    <a:pt x="304" y="460"/>
                  </a:lnTo>
                  <a:lnTo>
                    <a:pt x="306" y="456"/>
                  </a:lnTo>
                  <a:lnTo>
                    <a:pt x="310" y="450"/>
                  </a:lnTo>
                  <a:lnTo>
                    <a:pt x="314" y="438"/>
                  </a:lnTo>
                  <a:lnTo>
                    <a:pt x="320" y="432"/>
                  </a:lnTo>
                  <a:lnTo>
                    <a:pt x="320" y="430"/>
                  </a:lnTo>
                  <a:lnTo>
                    <a:pt x="320" y="430"/>
                  </a:lnTo>
                  <a:lnTo>
                    <a:pt x="320" y="428"/>
                  </a:lnTo>
                  <a:lnTo>
                    <a:pt x="322" y="428"/>
                  </a:lnTo>
                  <a:lnTo>
                    <a:pt x="322" y="424"/>
                  </a:lnTo>
                  <a:lnTo>
                    <a:pt x="324" y="424"/>
                  </a:lnTo>
                  <a:lnTo>
                    <a:pt x="324" y="422"/>
                  </a:lnTo>
                  <a:lnTo>
                    <a:pt x="324" y="420"/>
                  </a:lnTo>
                  <a:lnTo>
                    <a:pt x="324" y="420"/>
                  </a:lnTo>
                  <a:lnTo>
                    <a:pt x="322" y="418"/>
                  </a:lnTo>
                  <a:lnTo>
                    <a:pt x="324" y="416"/>
                  </a:lnTo>
                  <a:lnTo>
                    <a:pt x="320" y="412"/>
                  </a:lnTo>
                  <a:lnTo>
                    <a:pt x="320" y="410"/>
                  </a:lnTo>
                  <a:lnTo>
                    <a:pt x="320" y="410"/>
                  </a:lnTo>
                  <a:lnTo>
                    <a:pt x="320" y="408"/>
                  </a:lnTo>
                  <a:lnTo>
                    <a:pt x="320" y="404"/>
                  </a:lnTo>
                  <a:lnTo>
                    <a:pt x="318" y="400"/>
                  </a:lnTo>
                  <a:lnTo>
                    <a:pt x="320" y="400"/>
                  </a:lnTo>
                  <a:lnTo>
                    <a:pt x="322" y="400"/>
                  </a:lnTo>
                  <a:lnTo>
                    <a:pt x="322" y="396"/>
                  </a:lnTo>
                  <a:lnTo>
                    <a:pt x="320" y="396"/>
                  </a:lnTo>
                  <a:lnTo>
                    <a:pt x="324" y="396"/>
                  </a:lnTo>
                  <a:lnTo>
                    <a:pt x="324" y="394"/>
                  </a:lnTo>
                  <a:lnTo>
                    <a:pt x="320" y="392"/>
                  </a:lnTo>
                  <a:lnTo>
                    <a:pt x="322" y="392"/>
                  </a:lnTo>
                  <a:lnTo>
                    <a:pt x="324" y="388"/>
                  </a:lnTo>
                  <a:lnTo>
                    <a:pt x="326" y="390"/>
                  </a:lnTo>
                  <a:lnTo>
                    <a:pt x="330" y="386"/>
                  </a:lnTo>
                  <a:lnTo>
                    <a:pt x="332" y="384"/>
                  </a:lnTo>
                  <a:lnTo>
                    <a:pt x="332" y="384"/>
                  </a:lnTo>
                  <a:lnTo>
                    <a:pt x="334" y="380"/>
                  </a:lnTo>
                  <a:lnTo>
                    <a:pt x="338" y="378"/>
                  </a:lnTo>
                  <a:lnTo>
                    <a:pt x="344" y="372"/>
                  </a:lnTo>
                  <a:lnTo>
                    <a:pt x="348" y="372"/>
                  </a:lnTo>
                  <a:lnTo>
                    <a:pt x="350" y="370"/>
                  </a:lnTo>
                  <a:lnTo>
                    <a:pt x="354" y="368"/>
                  </a:lnTo>
                  <a:lnTo>
                    <a:pt x="356" y="368"/>
                  </a:lnTo>
                  <a:lnTo>
                    <a:pt x="358" y="368"/>
                  </a:lnTo>
                  <a:lnTo>
                    <a:pt x="360" y="368"/>
                  </a:lnTo>
                  <a:lnTo>
                    <a:pt x="360" y="368"/>
                  </a:lnTo>
                  <a:lnTo>
                    <a:pt x="360" y="364"/>
                  </a:lnTo>
                  <a:lnTo>
                    <a:pt x="366" y="360"/>
                  </a:lnTo>
                  <a:lnTo>
                    <a:pt x="368" y="360"/>
                  </a:lnTo>
                  <a:lnTo>
                    <a:pt x="368" y="358"/>
                  </a:lnTo>
                  <a:lnTo>
                    <a:pt x="366" y="358"/>
                  </a:lnTo>
                  <a:lnTo>
                    <a:pt x="366" y="358"/>
                  </a:lnTo>
                  <a:lnTo>
                    <a:pt x="364" y="356"/>
                  </a:lnTo>
                  <a:lnTo>
                    <a:pt x="366" y="356"/>
                  </a:lnTo>
                  <a:lnTo>
                    <a:pt x="370" y="354"/>
                  </a:lnTo>
                  <a:lnTo>
                    <a:pt x="372" y="354"/>
                  </a:lnTo>
                  <a:lnTo>
                    <a:pt x="374" y="354"/>
                  </a:lnTo>
                  <a:lnTo>
                    <a:pt x="376" y="352"/>
                  </a:lnTo>
                  <a:lnTo>
                    <a:pt x="378" y="354"/>
                  </a:lnTo>
                  <a:lnTo>
                    <a:pt x="378" y="354"/>
                  </a:lnTo>
                  <a:lnTo>
                    <a:pt x="374" y="356"/>
                  </a:lnTo>
                  <a:lnTo>
                    <a:pt x="372" y="356"/>
                  </a:lnTo>
                  <a:lnTo>
                    <a:pt x="370" y="358"/>
                  </a:lnTo>
                  <a:lnTo>
                    <a:pt x="372" y="358"/>
                  </a:lnTo>
                  <a:lnTo>
                    <a:pt x="376" y="356"/>
                  </a:lnTo>
                  <a:lnTo>
                    <a:pt x="382" y="354"/>
                  </a:lnTo>
                  <a:lnTo>
                    <a:pt x="382" y="352"/>
                  </a:lnTo>
                  <a:lnTo>
                    <a:pt x="382" y="352"/>
                  </a:lnTo>
                  <a:lnTo>
                    <a:pt x="384" y="352"/>
                  </a:lnTo>
                  <a:lnTo>
                    <a:pt x="384" y="354"/>
                  </a:lnTo>
                  <a:lnTo>
                    <a:pt x="384" y="356"/>
                  </a:lnTo>
                  <a:lnTo>
                    <a:pt x="384" y="356"/>
                  </a:lnTo>
                  <a:lnTo>
                    <a:pt x="388" y="356"/>
                  </a:lnTo>
                  <a:lnTo>
                    <a:pt x="390" y="354"/>
                  </a:lnTo>
                  <a:lnTo>
                    <a:pt x="394" y="354"/>
                  </a:lnTo>
                  <a:lnTo>
                    <a:pt x="398" y="356"/>
                  </a:lnTo>
                  <a:lnTo>
                    <a:pt x="400" y="354"/>
                  </a:lnTo>
                  <a:lnTo>
                    <a:pt x="400" y="352"/>
                  </a:lnTo>
                  <a:lnTo>
                    <a:pt x="400" y="352"/>
                  </a:lnTo>
                  <a:lnTo>
                    <a:pt x="400" y="350"/>
                  </a:lnTo>
                  <a:lnTo>
                    <a:pt x="406" y="346"/>
                  </a:lnTo>
                  <a:lnTo>
                    <a:pt x="410" y="344"/>
                  </a:lnTo>
                  <a:lnTo>
                    <a:pt x="412" y="344"/>
                  </a:lnTo>
                  <a:lnTo>
                    <a:pt x="414" y="342"/>
                  </a:lnTo>
                  <a:lnTo>
                    <a:pt x="412" y="342"/>
                  </a:lnTo>
                  <a:lnTo>
                    <a:pt x="410" y="336"/>
                  </a:lnTo>
                  <a:lnTo>
                    <a:pt x="412" y="334"/>
                  </a:lnTo>
                  <a:lnTo>
                    <a:pt x="414" y="332"/>
                  </a:lnTo>
                  <a:lnTo>
                    <a:pt x="414" y="330"/>
                  </a:lnTo>
                  <a:lnTo>
                    <a:pt x="414" y="328"/>
                  </a:lnTo>
                  <a:lnTo>
                    <a:pt x="416" y="326"/>
                  </a:lnTo>
                  <a:lnTo>
                    <a:pt x="418" y="324"/>
                  </a:lnTo>
                  <a:lnTo>
                    <a:pt x="416" y="324"/>
                  </a:lnTo>
                  <a:lnTo>
                    <a:pt x="420" y="318"/>
                  </a:lnTo>
                  <a:lnTo>
                    <a:pt x="424" y="312"/>
                  </a:lnTo>
                  <a:lnTo>
                    <a:pt x="424" y="310"/>
                  </a:lnTo>
                  <a:lnTo>
                    <a:pt x="424" y="302"/>
                  </a:lnTo>
                  <a:lnTo>
                    <a:pt x="422" y="300"/>
                  </a:lnTo>
                  <a:lnTo>
                    <a:pt x="424" y="296"/>
                  </a:lnTo>
                  <a:lnTo>
                    <a:pt x="426" y="294"/>
                  </a:lnTo>
                  <a:lnTo>
                    <a:pt x="426" y="292"/>
                  </a:lnTo>
                  <a:lnTo>
                    <a:pt x="430" y="290"/>
                  </a:lnTo>
                  <a:lnTo>
                    <a:pt x="430" y="288"/>
                  </a:lnTo>
                  <a:lnTo>
                    <a:pt x="428" y="284"/>
                  </a:lnTo>
                  <a:lnTo>
                    <a:pt x="432" y="278"/>
                  </a:lnTo>
                  <a:lnTo>
                    <a:pt x="430" y="274"/>
                  </a:lnTo>
                  <a:lnTo>
                    <a:pt x="432" y="270"/>
                  </a:lnTo>
                  <a:lnTo>
                    <a:pt x="432" y="268"/>
                  </a:lnTo>
                  <a:lnTo>
                    <a:pt x="432" y="264"/>
                  </a:lnTo>
                  <a:lnTo>
                    <a:pt x="430" y="248"/>
                  </a:lnTo>
                  <a:lnTo>
                    <a:pt x="430" y="244"/>
                  </a:lnTo>
                  <a:lnTo>
                    <a:pt x="432" y="242"/>
                  </a:lnTo>
                  <a:lnTo>
                    <a:pt x="432" y="240"/>
                  </a:lnTo>
                  <a:lnTo>
                    <a:pt x="430" y="242"/>
                  </a:lnTo>
                  <a:lnTo>
                    <a:pt x="428" y="240"/>
                  </a:lnTo>
                  <a:lnTo>
                    <a:pt x="428" y="238"/>
                  </a:lnTo>
                  <a:lnTo>
                    <a:pt x="430" y="236"/>
                  </a:lnTo>
                  <a:lnTo>
                    <a:pt x="430" y="234"/>
                  </a:lnTo>
                  <a:lnTo>
                    <a:pt x="430" y="232"/>
                  </a:lnTo>
                  <a:lnTo>
                    <a:pt x="432" y="230"/>
                  </a:lnTo>
                  <a:lnTo>
                    <a:pt x="432" y="228"/>
                  </a:lnTo>
                  <a:lnTo>
                    <a:pt x="430" y="226"/>
                  </a:lnTo>
                  <a:lnTo>
                    <a:pt x="428" y="224"/>
                  </a:lnTo>
                  <a:lnTo>
                    <a:pt x="428" y="224"/>
                  </a:lnTo>
                  <a:lnTo>
                    <a:pt x="428" y="222"/>
                  </a:lnTo>
                  <a:lnTo>
                    <a:pt x="430" y="224"/>
                  </a:lnTo>
                  <a:lnTo>
                    <a:pt x="432" y="224"/>
                  </a:lnTo>
                  <a:lnTo>
                    <a:pt x="434" y="226"/>
                  </a:lnTo>
                  <a:lnTo>
                    <a:pt x="434" y="222"/>
                  </a:lnTo>
                  <a:lnTo>
                    <a:pt x="436" y="222"/>
                  </a:lnTo>
                  <a:lnTo>
                    <a:pt x="436" y="224"/>
                  </a:lnTo>
                  <a:lnTo>
                    <a:pt x="438" y="224"/>
                  </a:lnTo>
                  <a:lnTo>
                    <a:pt x="436" y="226"/>
                  </a:lnTo>
                  <a:lnTo>
                    <a:pt x="434" y="228"/>
                  </a:lnTo>
                  <a:lnTo>
                    <a:pt x="434" y="230"/>
                  </a:lnTo>
                  <a:lnTo>
                    <a:pt x="436" y="230"/>
                  </a:lnTo>
                  <a:lnTo>
                    <a:pt x="438" y="228"/>
                  </a:lnTo>
                  <a:lnTo>
                    <a:pt x="442" y="226"/>
                  </a:lnTo>
                  <a:lnTo>
                    <a:pt x="446" y="220"/>
                  </a:lnTo>
                  <a:lnTo>
                    <a:pt x="448" y="214"/>
                  </a:lnTo>
                  <a:lnTo>
                    <a:pt x="448" y="212"/>
                  </a:lnTo>
                  <a:lnTo>
                    <a:pt x="450" y="210"/>
                  </a:lnTo>
                  <a:lnTo>
                    <a:pt x="450" y="206"/>
                  </a:lnTo>
                  <a:lnTo>
                    <a:pt x="452" y="202"/>
                  </a:lnTo>
                  <a:lnTo>
                    <a:pt x="460" y="198"/>
                  </a:lnTo>
                  <a:lnTo>
                    <a:pt x="460" y="196"/>
                  </a:lnTo>
                  <a:lnTo>
                    <a:pt x="462" y="196"/>
                  </a:lnTo>
                  <a:lnTo>
                    <a:pt x="464" y="192"/>
                  </a:lnTo>
                  <a:lnTo>
                    <a:pt x="468" y="188"/>
                  </a:lnTo>
                  <a:lnTo>
                    <a:pt x="474" y="182"/>
                  </a:lnTo>
                  <a:lnTo>
                    <a:pt x="476" y="180"/>
                  </a:lnTo>
                  <a:lnTo>
                    <a:pt x="478" y="172"/>
                  </a:lnTo>
                  <a:lnTo>
                    <a:pt x="478" y="170"/>
                  </a:lnTo>
                  <a:lnTo>
                    <a:pt x="480" y="168"/>
                  </a:lnTo>
                  <a:lnTo>
                    <a:pt x="480" y="166"/>
                  </a:lnTo>
                  <a:lnTo>
                    <a:pt x="478" y="164"/>
                  </a:lnTo>
                  <a:lnTo>
                    <a:pt x="480" y="160"/>
                  </a:lnTo>
                  <a:lnTo>
                    <a:pt x="480" y="160"/>
                  </a:lnTo>
                  <a:lnTo>
                    <a:pt x="480" y="154"/>
                  </a:lnTo>
                  <a:lnTo>
                    <a:pt x="478" y="152"/>
                  </a:lnTo>
                  <a:lnTo>
                    <a:pt x="478" y="150"/>
                  </a:lnTo>
                  <a:lnTo>
                    <a:pt x="474" y="140"/>
                  </a:lnTo>
                  <a:lnTo>
                    <a:pt x="474" y="136"/>
                  </a:lnTo>
                  <a:lnTo>
                    <a:pt x="474" y="134"/>
                  </a:lnTo>
                  <a:lnTo>
                    <a:pt x="466" y="130"/>
                  </a:lnTo>
                  <a:lnTo>
                    <a:pt x="460" y="130"/>
                  </a:lnTo>
                  <a:lnTo>
                    <a:pt x="458" y="132"/>
                  </a:lnTo>
                  <a:lnTo>
                    <a:pt x="456" y="128"/>
                  </a:lnTo>
                  <a:lnTo>
                    <a:pt x="452" y="128"/>
                  </a:lnTo>
                  <a:lnTo>
                    <a:pt x="450" y="124"/>
                  </a:lnTo>
                  <a:lnTo>
                    <a:pt x="446" y="122"/>
                  </a:lnTo>
                  <a:lnTo>
                    <a:pt x="444" y="122"/>
                  </a:lnTo>
                  <a:lnTo>
                    <a:pt x="438" y="116"/>
                  </a:lnTo>
                  <a:lnTo>
                    <a:pt x="434" y="110"/>
                  </a:lnTo>
                  <a:lnTo>
                    <a:pt x="432" y="110"/>
                  </a:lnTo>
                  <a:lnTo>
                    <a:pt x="428" y="108"/>
                  </a:lnTo>
                  <a:lnTo>
                    <a:pt x="426" y="108"/>
                  </a:lnTo>
                  <a:lnTo>
                    <a:pt x="418" y="102"/>
                  </a:lnTo>
                  <a:lnTo>
                    <a:pt x="414" y="102"/>
                  </a:lnTo>
                  <a:lnTo>
                    <a:pt x="412" y="100"/>
                  </a:lnTo>
                  <a:lnTo>
                    <a:pt x="408" y="102"/>
                  </a:lnTo>
                  <a:lnTo>
                    <a:pt x="406" y="102"/>
                  </a:lnTo>
                  <a:lnTo>
                    <a:pt x="404" y="100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398" y="102"/>
                  </a:lnTo>
                  <a:lnTo>
                    <a:pt x="396" y="100"/>
                  </a:lnTo>
                  <a:lnTo>
                    <a:pt x="394" y="100"/>
                  </a:lnTo>
                  <a:lnTo>
                    <a:pt x="394" y="98"/>
                  </a:lnTo>
                  <a:lnTo>
                    <a:pt x="394" y="100"/>
                  </a:lnTo>
                  <a:lnTo>
                    <a:pt x="394" y="102"/>
                  </a:lnTo>
                  <a:lnTo>
                    <a:pt x="390" y="100"/>
                  </a:lnTo>
                  <a:lnTo>
                    <a:pt x="390" y="98"/>
                  </a:lnTo>
                  <a:lnTo>
                    <a:pt x="388" y="98"/>
                  </a:lnTo>
                  <a:lnTo>
                    <a:pt x="390" y="100"/>
                  </a:lnTo>
                  <a:lnTo>
                    <a:pt x="388" y="100"/>
                  </a:lnTo>
                  <a:lnTo>
                    <a:pt x="386" y="98"/>
                  </a:lnTo>
                  <a:lnTo>
                    <a:pt x="384" y="100"/>
                  </a:lnTo>
                  <a:lnTo>
                    <a:pt x="380" y="98"/>
                  </a:lnTo>
                  <a:lnTo>
                    <a:pt x="374" y="94"/>
                  </a:lnTo>
                  <a:lnTo>
                    <a:pt x="372" y="96"/>
                  </a:lnTo>
                  <a:lnTo>
                    <a:pt x="372" y="96"/>
                  </a:lnTo>
                  <a:lnTo>
                    <a:pt x="372" y="98"/>
                  </a:lnTo>
                  <a:lnTo>
                    <a:pt x="372" y="98"/>
                  </a:lnTo>
                  <a:lnTo>
                    <a:pt x="370" y="98"/>
                  </a:lnTo>
                  <a:lnTo>
                    <a:pt x="370" y="98"/>
                  </a:lnTo>
                  <a:lnTo>
                    <a:pt x="368" y="98"/>
                  </a:lnTo>
                  <a:lnTo>
                    <a:pt x="366" y="100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4" y="102"/>
                  </a:lnTo>
                  <a:lnTo>
                    <a:pt x="364" y="100"/>
                  </a:lnTo>
                  <a:lnTo>
                    <a:pt x="362" y="100"/>
                  </a:lnTo>
                  <a:lnTo>
                    <a:pt x="362" y="102"/>
                  </a:lnTo>
                  <a:lnTo>
                    <a:pt x="360" y="108"/>
                  </a:lnTo>
                  <a:lnTo>
                    <a:pt x="360" y="110"/>
                  </a:lnTo>
                  <a:lnTo>
                    <a:pt x="360" y="108"/>
                  </a:lnTo>
                  <a:lnTo>
                    <a:pt x="360" y="104"/>
                  </a:lnTo>
                  <a:lnTo>
                    <a:pt x="360" y="102"/>
                  </a:lnTo>
                  <a:lnTo>
                    <a:pt x="362" y="98"/>
                  </a:lnTo>
                  <a:lnTo>
                    <a:pt x="362" y="96"/>
                  </a:lnTo>
                  <a:lnTo>
                    <a:pt x="362" y="96"/>
                  </a:lnTo>
                  <a:lnTo>
                    <a:pt x="360" y="96"/>
                  </a:lnTo>
                  <a:lnTo>
                    <a:pt x="362" y="92"/>
                  </a:lnTo>
                  <a:lnTo>
                    <a:pt x="358" y="88"/>
                  </a:lnTo>
                  <a:lnTo>
                    <a:pt x="356" y="86"/>
                  </a:lnTo>
                  <a:lnTo>
                    <a:pt x="354" y="86"/>
                  </a:lnTo>
                  <a:lnTo>
                    <a:pt x="352" y="86"/>
                  </a:lnTo>
                  <a:lnTo>
                    <a:pt x="350" y="88"/>
                  </a:lnTo>
                  <a:lnTo>
                    <a:pt x="348" y="88"/>
                  </a:lnTo>
                  <a:lnTo>
                    <a:pt x="348" y="86"/>
                  </a:lnTo>
                  <a:lnTo>
                    <a:pt x="346" y="86"/>
                  </a:lnTo>
                  <a:lnTo>
                    <a:pt x="346" y="84"/>
                  </a:lnTo>
                  <a:lnTo>
                    <a:pt x="346" y="82"/>
                  </a:lnTo>
                  <a:lnTo>
                    <a:pt x="344" y="82"/>
                  </a:lnTo>
                  <a:lnTo>
                    <a:pt x="342" y="82"/>
                  </a:lnTo>
                  <a:lnTo>
                    <a:pt x="340" y="80"/>
                  </a:lnTo>
                  <a:lnTo>
                    <a:pt x="340" y="82"/>
                  </a:lnTo>
                  <a:lnTo>
                    <a:pt x="340" y="80"/>
                  </a:lnTo>
                  <a:lnTo>
                    <a:pt x="338" y="80"/>
                  </a:lnTo>
                  <a:lnTo>
                    <a:pt x="338" y="78"/>
                  </a:lnTo>
                  <a:lnTo>
                    <a:pt x="336" y="80"/>
                  </a:lnTo>
                  <a:lnTo>
                    <a:pt x="332" y="78"/>
                  </a:lnTo>
                  <a:lnTo>
                    <a:pt x="330" y="76"/>
                  </a:lnTo>
                  <a:lnTo>
                    <a:pt x="328" y="76"/>
                  </a:lnTo>
                  <a:lnTo>
                    <a:pt x="328" y="78"/>
                  </a:lnTo>
                  <a:lnTo>
                    <a:pt x="326" y="76"/>
                  </a:lnTo>
                  <a:lnTo>
                    <a:pt x="324" y="76"/>
                  </a:lnTo>
                  <a:lnTo>
                    <a:pt x="324" y="78"/>
                  </a:lnTo>
                  <a:lnTo>
                    <a:pt x="322" y="78"/>
                  </a:lnTo>
                  <a:lnTo>
                    <a:pt x="322" y="76"/>
                  </a:lnTo>
                  <a:lnTo>
                    <a:pt x="318" y="76"/>
                  </a:lnTo>
                  <a:lnTo>
                    <a:pt x="316" y="78"/>
                  </a:lnTo>
                  <a:lnTo>
                    <a:pt x="316" y="80"/>
                  </a:lnTo>
                  <a:lnTo>
                    <a:pt x="316" y="80"/>
                  </a:lnTo>
                  <a:lnTo>
                    <a:pt x="312" y="84"/>
                  </a:lnTo>
                  <a:lnTo>
                    <a:pt x="310" y="86"/>
                  </a:lnTo>
                  <a:lnTo>
                    <a:pt x="304" y="88"/>
                  </a:lnTo>
                  <a:lnTo>
                    <a:pt x="304" y="90"/>
                  </a:lnTo>
                  <a:lnTo>
                    <a:pt x="302" y="94"/>
                  </a:lnTo>
                  <a:lnTo>
                    <a:pt x="300" y="98"/>
                  </a:lnTo>
                  <a:lnTo>
                    <a:pt x="300" y="100"/>
                  </a:lnTo>
                  <a:lnTo>
                    <a:pt x="298" y="102"/>
                  </a:lnTo>
                  <a:lnTo>
                    <a:pt x="298" y="102"/>
                  </a:lnTo>
                  <a:lnTo>
                    <a:pt x="298" y="106"/>
                  </a:lnTo>
                  <a:lnTo>
                    <a:pt x="298" y="110"/>
                  </a:lnTo>
                  <a:lnTo>
                    <a:pt x="296" y="108"/>
                  </a:lnTo>
                  <a:lnTo>
                    <a:pt x="296" y="104"/>
                  </a:lnTo>
                  <a:lnTo>
                    <a:pt x="296" y="102"/>
                  </a:lnTo>
                  <a:lnTo>
                    <a:pt x="296" y="100"/>
                  </a:lnTo>
                  <a:lnTo>
                    <a:pt x="300" y="98"/>
                  </a:lnTo>
                  <a:lnTo>
                    <a:pt x="298" y="96"/>
                  </a:lnTo>
                  <a:lnTo>
                    <a:pt x="300" y="92"/>
                  </a:lnTo>
                  <a:lnTo>
                    <a:pt x="300" y="92"/>
                  </a:lnTo>
                  <a:lnTo>
                    <a:pt x="298" y="90"/>
                  </a:lnTo>
                  <a:lnTo>
                    <a:pt x="296" y="92"/>
                  </a:lnTo>
                  <a:lnTo>
                    <a:pt x="292" y="92"/>
                  </a:lnTo>
                  <a:lnTo>
                    <a:pt x="290" y="92"/>
                  </a:lnTo>
                  <a:lnTo>
                    <a:pt x="288" y="92"/>
                  </a:lnTo>
                  <a:lnTo>
                    <a:pt x="286" y="90"/>
                  </a:lnTo>
                  <a:lnTo>
                    <a:pt x="288" y="90"/>
                  </a:lnTo>
                  <a:lnTo>
                    <a:pt x="290" y="88"/>
                  </a:lnTo>
                  <a:lnTo>
                    <a:pt x="292" y="88"/>
                  </a:lnTo>
                  <a:lnTo>
                    <a:pt x="296" y="90"/>
                  </a:lnTo>
                  <a:lnTo>
                    <a:pt x="298" y="88"/>
                  </a:lnTo>
                  <a:lnTo>
                    <a:pt x="300" y="86"/>
                  </a:lnTo>
                  <a:lnTo>
                    <a:pt x="300" y="86"/>
                  </a:lnTo>
                  <a:lnTo>
                    <a:pt x="302" y="88"/>
                  </a:lnTo>
                  <a:lnTo>
                    <a:pt x="302" y="88"/>
                  </a:lnTo>
                  <a:lnTo>
                    <a:pt x="304" y="86"/>
                  </a:lnTo>
                  <a:lnTo>
                    <a:pt x="308" y="84"/>
                  </a:lnTo>
                  <a:lnTo>
                    <a:pt x="308" y="82"/>
                  </a:lnTo>
                  <a:lnTo>
                    <a:pt x="312" y="78"/>
                  </a:lnTo>
                  <a:lnTo>
                    <a:pt x="312" y="74"/>
                  </a:lnTo>
                  <a:lnTo>
                    <a:pt x="312" y="74"/>
                  </a:lnTo>
                  <a:lnTo>
                    <a:pt x="312" y="72"/>
                  </a:lnTo>
                  <a:lnTo>
                    <a:pt x="310" y="70"/>
                  </a:lnTo>
                  <a:lnTo>
                    <a:pt x="306" y="68"/>
                  </a:lnTo>
                  <a:lnTo>
                    <a:pt x="304" y="68"/>
                  </a:lnTo>
                  <a:lnTo>
                    <a:pt x="300" y="70"/>
                  </a:lnTo>
                  <a:lnTo>
                    <a:pt x="298" y="70"/>
                  </a:lnTo>
                  <a:lnTo>
                    <a:pt x="294" y="68"/>
                  </a:lnTo>
                  <a:lnTo>
                    <a:pt x="290" y="68"/>
                  </a:lnTo>
                  <a:lnTo>
                    <a:pt x="286" y="72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8" y="76"/>
                  </a:lnTo>
                  <a:lnTo>
                    <a:pt x="286" y="76"/>
                  </a:lnTo>
                  <a:lnTo>
                    <a:pt x="284" y="76"/>
                  </a:lnTo>
                  <a:lnTo>
                    <a:pt x="284" y="78"/>
                  </a:lnTo>
                  <a:lnTo>
                    <a:pt x="284" y="76"/>
                  </a:lnTo>
                  <a:lnTo>
                    <a:pt x="282" y="76"/>
                  </a:lnTo>
                  <a:lnTo>
                    <a:pt x="280" y="78"/>
                  </a:lnTo>
                  <a:lnTo>
                    <a:pt x="276" y="80"/>
                  </a:lnTo>
                  <a:lnTo>
                    <a:pt x="274" y="86"/>
                  </a:lnTo>
                  <a:lnTo>
                    <a:pt x="276" y="82"/>
                  </a:lnTo>
                  <a:lnTo>
                    <a:pt x="276" y="80"/>
                  </a:lnTo>
                  <a:lnTo>
                    <a:pt x="276" y="78"/>
                  </a:lnTo>
                  <a:lnTo>
                    <a:pt x="276" y="76"/>
                  </a:lnTo>
                  <a:lnTo>
                    <a:pt x="276" y="76"/>
                  </a:lnTo>
                  <a:lnTo>
                    <a:pt x="274" y="78"/>
                  </a:lnTo>
                  <a:lnTo>
                    <a:pt x="272" y="80"/>
                  </a:lnTo>
                  <a:lnTo>
                    <a:pt x="270" y="84"/>
                  </a:lnTo>
                  <a:lnTo>
                    <a:pt x="268" y="86"/>
                  </a:lnTo>
                  <a:lnTo>
                    <a:pt x="270" y="82"/>
                  </a:lnTo>
                  <a:lnTo>
                    <a:pt x="270" y="78"/>
                  </a:lnTo>
                  <a:lnTo>
                    <a:pt x="276" y="74"/>
                  </a:lnTo>
                  <a:lnTo>
                    <a:pt x="276" y="70"/>
                  </a:lnTo>
                  <a:lnTo>
                    <a:pt x="278" y="66"/>
                  </a:lnTo>
                  <a:lnTo>
                    <a:pt x="280" y="66"/>
                  </a:lnTo>
                  <a:lnTo>
                    <a:pt x="282" y="64"/>
                  </a:lnTo>
                  <a:lnTo>
                    <a:pt x="284" y="64"/>
                  </a:lnTo>
                  <a:lnTo>
                    <a:pt x="286" y="60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52"/>
                  </a:lnTo>
                  <a:lnTo>
                    <a:pt x="292" y="50"/>
                  </a:lnTo>
                  <a:lnTo>
                    <a:pt x="294" y="48"/>
                  </a:lnTo>
                  <a:lnTo>
                    <a:pt x="294" y="48"/>
                  </a:lnTo>
                  <a:lnTo>
                    <a:pt x="294" y="46"/>
                  </a:lnTo>
                  <a:lnTo>
                    <a:pt x="292" y="44"/>
                  </a:lnTo>
                  <a:lnTo>
                    <a:pt x="290" y="44"/>
                  </a:lnTo>
                  <a:lnTo>
                    <a:pt x="288" y="44"/>
                  </a:lnTo>
                  <a:lnTo>
                    <a:pt x="288" y="42"/>
                  </a:lnTo>
                  <a:lnTo>
                    <a:pt x="286" y="38"/>
                  </a:lnTo>
                  <a:lnTo>
                    <a:pt x="282" y="32"/>
                  </a:lnTo>
                  <a:lnTo>
                    <a:pt x="280" y="28"/>
                  </a:lnTo>
                  <a:lnTo>
                    <a:pt x="278" y="24"/>
                  </a:lnTo>
                  <a:lnTo>
                    <a:pt x="278" y="20"/>
                  </a:lnTo>
                  <a:lnTo>
                    <a:pt x="278" y="1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7" name="Bolivia">
              <a:extLst>
                <a:ext uri="{FF2B5EF4-FFF2-40B4-BE49-F238E27FC236}">
                  <a16:creationId xmlns:a16="http://schemas.microsoft.com/office/drawing/2014/main" id="{568D866F-B07C-4B15-B909-5A6300B5D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799" y="4658783"/>
              <a:ext cx="294735" cy="329184"/>
            </a:xfrm>
            <a:custGeom>
              <a:avLst/>
              <a:gdLst>
                <a:gd name="T0" fmla="*/ 148 w 154"/>
                <a:gd name="T1" fmla="*/ 126 h 172"/>
                <a:gd name="T2" fmla="*/ 146 w 154"/>
                <a:gd name="T3" fmla="*/ 96 h 172"/>
                <a:gd name="T4" fmla="*/ 140 w 154"/>
                <a:gd name="T5" fmla="*/ 82 h 172"/>
                <a:gd name="T6" fmla="*/ 114 w 154"/>
                <a:gd name="T7" fmla="*/ 68 h 172"/>
                <a:gd name="T8" fmla="*/ 114 w 154"/>
                <a:gd name="T9" fmla="*/ 56 h 172"/>
                <a:gd name="T10" fmla="*/ 102 w 154"/>
                <a:gd name="T11" fmla="*/ 52 h 172"/>
                <a:gd name="T12" fmla="*/ 96 w 154"/>
                <a:gd name="T13" fmla="*/ 46 h 172"/>
                <a:gd name="T14" fmla="*/ 84 w 154"/>
                <a:gd name="T15" fmla="*/ 42 h 172"/>
                <a:gd name="T16" fmla="*/ 72 w 154"/>
                <a:gd name="T17" fmla="*/ 34 h 172"/>
                <a:gd name="T18" fmla="*/ 64 w 154"/>
                <a:gd name="T19" fmla="*/ 34 h 172"/>
                <a:gd name="T20" fmla="*/ 56 w 154"/>
                <a:gd name="T21" fmla="*/ 26 h 172"/>
                <a:gd name="T22" fmla="*/ 52 w 154"/>
                <a:gd name="T23" fmla="*/ 18 h 172"/>
                <a:gd name="T24" fmla="*/ 52 w 154"/>
                <a:gd name="T25" fmla="*/ 4 h 172"/>
                <a:gd name="T26" fmla="*/ 48 w 154"/>
                <a:gd name="T27" fmla="*/ 2 h 172"/>
                <a:gd name="T28" fmla="*/ 38 w 154"/>
                <a:gd name="T29" fmla="*/ 4 h 172"/>
                <a:gd name="T30" fmla="*/ 26 w 154"/>
                <a:gd name="T31" fmla="*/ 12 h 172"/>
                <a:gd name="T32" fmla="*/ 16 w 154"/>
                <a:gd name="T33" fmla="*/ 16 h 172"/>
                <a:gd name="T34" fmla="*/ 8 w 154"/>
                <a:gd name="T35" fmla="*/ 18 h 172"/>
                <a:gd name="T36" fmla="*/ 12 w 154"/>
                <a:gd name="T37" fmla="*/ 36 h 172"/>
                <a:gd name="T38" fmla="*/ 8 w 154"/>
                <a:gd name="T39" fmla="*/ 52 h 172"/>
                <a:gd name="T40" fmla="*/ 8 w 154"/>
                <a:gd name="T41" fmla="*/ 66 h 172"/>
                <a:gd name="T42" fmla="*/ 8 w 154"/>
                <a:gd name="T43" fmla="*/ 74 h 172"/>
                <a:gd name="T44" fmla="*/ 12 w 154"/>
                <a:gd name="T45" fmla="*/ 86 h 172"/>
                <a:gd name="T46" fmla="*/ 6 w 154"/>
                <a:gd name="T47" fmla="*/ 94 h 172"/>
                <a:gd name="T48" fmla="*/ 6 w 154"/>
                <a:gd name="T49" fmla="*/ 100 h 172"/>
                <a:gd name="T50" fmla="*/ 8 w 154"/>
                <a:gd name="T51" fmla="*/ 104 h 172"/>
                <a:gd name="T52" fmla="*/ 12 w 154"/>
                <a:gd name="T53" fmla="*/ 110 h 172"/>
                <a:gd name="T54" fmla="*/ 12 w 154"/>
                <a:gd name="T55" fmla="*/ 118 h 172"/>
                <a:gd name="T56" fmla="*/ 20 w 154"/>
                <a:gd name="T57" fmla="*/ 128 h 172"/>
                <a:gd name="T58" fmla="*/ 16 w 154"/>
                <a:gd name="T59" fmla="*/ 140 h 172"/>
                <a:gd name="T60" fmla="*/ 34 w 154"/>
                <a:gd name="T61" fmla="*/ 172 h 172"/>
                <a:gd name="T62" fmla="*/ 40 w 154"/>
                <a:gd name="T63" fmla="*/ 170 h 172"/>
                <a:gd name="T64" fmla="*/ 44 w 154"/>
                <a:gd name="T65" fmla="*/ 164 h 172"/>
                <a:gd name="T66" fmla="*/ 54 w 154"/>
                <a:gd name="T67" fmla="*/ 160 h 172"/>
                <a:gd name="T68" fmla="*/ 62 w 154"/>
                <a:gd name="T69" fmla="*/ 160 h 172"/>
                <a:gd name="T70" fmla="*/ 70 w 154"/>
                <a:gd name="T71" fmla="*/ 164 h 172"/>
                <a:gd name="T72" fmla="*/ 74 w 154"/>
                <a:gd name="T73" fmla="*/ 168 h 172"/>
                <a:gd name="T74" fmla="*/ 76 w 154"/>
                <a:gd name="T75" fmla="*/ 162 h 172"/>
                <a:gd name="T76" fmla="*/ 90 w 154"/>
                <a:gd name="T77" fmla="*/ 158 h 172"/>
                <a:gd name="T78" fmla="*/ 96 w 154"/>
                <a:gd name="T79" fmla="*/ 150 h 172"/>
                <a:gd name="T80" fmla="*/ 96 w 154"/>
                <a:gd name="T81" fmla="*/ 142 h 172"/>
                <a:gd name="T82" fmla="*/ 100 w 154"/>
                <a:gd name="T83" fmla="*/ 128 h 172"/>
                <a:gd name="T84" fmla="*/ 134 w 154"/>
                <a:gd name="T85" fmla="*/ 122 h 172"/>
                <a:gd name="T86" fmla="*/ 146 w 154"/>
                <a:gd name="T87" fmla="*/ 13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" h="172">
                  <a:moveTo>
                    <a:pt x="146" y="130"/>
                  </a:moveTo>
                  <a:lnTo>
                    <a:pt x="148" y="128"/>
                  </a:lnTo>
                  <a:lnTo>
                    <a:pt x="148" y="126"/>
                  </a:lnTo>
                  <a:lnTo>
                    <a:pt x="154" y="114"/>
                  </a:lnTo>
                  <a:lnTo>
                    <a:pt x="152" y="108"/>
                  </a:lnTo>
                  <a:lnTo>
                    <a:pt x="146" y="96"/>
                  </a:lnTo>
                  <a:lnTo>
                    <a:pt x="140" y="96"/>
                  </a:lnTo>
                  <a:lnTo>
                    <a:pt x="140" y="90"/>
                  </a:lnTo>
                  <a:lnTo>
                    <a:pt x="140" y="82"/>
                  </a:lnTo>
                  <a:lnTo>
                    <a:pt x="118" y="82"/>
                  </a:lnTo>
                  <a:lnTo>
                    <a:pt x="118" y="76"/>
                  </a:lnTo>
                  <a:lnTo>
                    <a:pt x="114" y="68"/>
                  </a:lnTo>
                  <a:lnTo>
                    <a:pt x="116" y="66"/>
                  </a:lnTo>
                  <a:lnTo>
                    <a:pt x="114" y="62"/>
                  </a:lnTo>
                  <a:lnTo>
                    <a:pt x="114" y="56"/>
                  </a:lnTo>
                  <a:lnTo>
                    <a:pt x="114" y="54"/>
                  </a:lnTo>
                  <a:lnTo>
                    <a:pt x="108" y="52"/>
                  </a:lnTo>
                  <a:lnTo>
                    <a:pt x="102" y="52"/>
                  </a:lnTo>
                  <a:lnTo>
                    <a:pt x="98" y="50"/>
                  </a:lnTo>
                  <a:lnTo>
                    <a:pt x="96" y="50"/>
                  </a:lnTo>
                  <a:lnTo>
                    <a:pt x="96" y="46"/>
                  </a:lnTo>
                  <a:lnTo>
                    <a:pt x="92" y="44"/>
                  </a:lnTo>
                  <a:lnTo>
                    <a:pt x="86" y="42"/>
                  </a:lnTo>
                  <a:lnTo>
                    <a:pt x="84" y="42"/>
                  </a:lnTo>
                  <a:lnTo>
                    <a:pt x="80" y="38"/>
                  </a:lnTo>
                  <a:lnTo>
                    <a:pt x="76" y="38"/>
                  </a:lnTo>
                  <a:lnTo>
                    <a:pt x="72" y="34"/>
                  </a:lnTo>
                  <a:lnTo>
                    <a:pt x="68" y="36"/>
                  </a:lnTo>
                  <a:lnTo>
                    <a:pt x="66" y="38"/>
                  </a:lnTo>
                  <a:lnTo>
                    <a:pt x="64" y="34"/>
                  </a:lnTo>
                  <a:lnTo>
                    <a:pt x="60" y="32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4" y="26"/>
                  </a:lnTo>
                  <a:lnTo>
                    <a:pt x="52" y="22"/>
                  </a:lnTo>
                  <a:lnTo>
                    <a:pt x="52" y="18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8" y="2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4"/>
                  </a:lnTo>
                  <a:lnTo>
                    <a:pt x="28" y="8"/>
                  </a:lnTo>
                  <a:lnTo>
                    <a:pt x="26" y="12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8" y="18"/>
                  </a:lnTo>
                  <a:lnTo>
                    <a:pt x="0" y="18"/>
                  </a:lnTo>
                  <a:lnTo>
                    <a:pt x="12" y="34"/>
                  </a:lnTo>
                  <a:lnTo>
                    <a:pt x="12" y="36"/>
                  </a:lnTo>
                  <a:lnTo>
                    <a:pt x="10" y="38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0" y="62"/>
                  </a:lnTo>
                  <a:lnTo>
                    <a:pt x="8" y="66"/>
                  </a:lnTo>
                  <a:lnTo>
                    <a:pt x="6" y="68"/>
                  </a:lnTo>
                  <a:lnTo>
                    <a:pt x="8" y="72"/>
                  </a:lnTo>
                  <a:lnTo>
                    <a:pt x="8" y="74"/>
                  </a:lnTo>
                  <a:lnTo>
                    <a:pt x="8" y="76"/>
                  </a:lnTo>
                  <a:lnTo>
                    <a:pt x="8" y="78"/>
                  </a:lnTo>
                  <a:lnTo>
                    <a:pt x="12" y="86"/>
                  </a:lnTo>
                  <a:lnTo>
                    <a:pt x="10" y="88"/>
                  </a:lnTo>
                  <a:lnTo>
                    <a:pt x="8" y="92"/>
                  </a:lnTo>
                  <a:lnTo>
                    <a:pt x="6" y="94"/>
                  </a:lnTo>
                  <a:lnTo>
                    <a:pt x="4" y="98"/>
                  </a:lnTo>
                  <a:lnTo>
                    <a:pt x="4" y="100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6" y="102"/>
                  </a:lnTo>
                  <a:lnTo>
                    <a:pt x="8" y="104"/>
                  </a:lnTo>
                  <a:lnTo>
                    <a:pt x="10" y="106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2" y="112"/>
                  </a:lnTo>
                  <a:lnTo>
                    <a:pt x="12" y="114"/>
                  </a:lnTo>
                  <a:lnTo>
                    <a:pt x="12" y="118"/>
                  </a:lnTo>
                  <a:lnTo>
                    <a:pt x="14" y="120"/>
                  </a:lnTo>
                  <a:lnTo>
                    <a:pt x="20" y="126"/>
                  </a:lnTo>
                  <a:lnTo>
                    <a:pt x="20" y="128"/>
                  </a:lnTo>
                  <a:lnTo>
                    <a:pt x="18" y="130"/>
                  </a:lnTo>
                  <a:lnTo>
                    <a:pt x="20" y="134"/>
                  </a:lnTo>
                  <a:lnTo>
                    <a:pt x="16" y="140"/>
                  </a:lnTo>
                  <a:lnTo>
                    <a:pt x="18" y="142"/>
                  </a:lnTo>
                  <a:lnTo>
                    <a:pt x="24" y="148"/>
                  </a:lnTo>
                  <a:lnTo>
                    <a:pt x="34" y="172"/>
                  </a:lnTo>
                  <a:lnTo>
                    <a:pt x="36" y="172"/>
                  </a:lnTo>
                  <a:lnTo>
                    <a:pt x="38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68"/>
                  </a:lnTo>
                  <a:lnTo>
                    <a:pt x="44" y="164"/>
                  </a:lnTo>
                  <a:lnTo>
                    <a:pt x="48" y="158"/>
                  </a:lnTo>
                  <a:lnTo>
                    <a:pt x="52" y="158"/>
                  </a:lnTo>
                  <a:lnTo>
                    <a:pt x="54" y="160"/>
                  </a:lnTo>
                  <a:lnTo>
                    <a:pt x="58" y="160"/>
                  </a:lnTo>
                  <a:lnTo>
                    <a:pt x="60" y="160"/>
                  </a:lnTo>
                  <a:lnTo>
                    <a:pt x="62" y="160"/>
                  </a:lnTo>
                  <a:lnTo>
                    <a:pt x="68" y="160"/>
                  </a:lnTo>
                  <a:lnTo>
                    <a:pt x="70" y="160"/>
                  </a:lnTo>
                  <a:lnTo>
                    <a:pt x="70" y="164"/>
                  </a:lnTo>
                  <a:lnTo>
                    <a:pt x="72" y="168"/>
                  </a:lnTo>
                  <a:lnTo>
                    <a:pt x="72" y="170"/>
                  </a:lnTo>
                  <a:lnTo>
                    <a:pt x="74" y="168"/>
                  </a:lnTo>
                  <a:lnTo>
                    <a:pt x="74" y="166"/>
                  </a:lnTo>
                  <a:lnTo>
                    <a:pt x="76" y="164"/>
                  </a:lnTo>
                  <a:lnTo>
                    <a:pt x="76" y="162"/>
                  </a:lnTo>
                  <a:lnTo>
                    <a:pt x="76" y="158"/>
                  </a:lnTo>
                  <a:lnTo>
                    <a:pt x="84" y="158"/>
                  </a:lnTo>
                  <a:lnTo>
                    <a:pt x="90" y="158"/>
                  </a:lnTo>
                  <a:lnTo>
                    <a:pt x="92" y="160"/>
                  </a:lnTo>
                  <a:lnTo>
                    <a:pt x="94" y="156"/>
                  </a:lnTo>
                  <a:lnTo>
                    <a:pt x="96" y="150"/>
                  </a:lnTo>
                  <a:lnTo>
                    <a:pt x="96" y="146"/>
                  </a:lnTo>
                  <a:lnTo>
                    <a:pt x="96" y="142"/>
                  </a:lnTo>
                  <a:lnTo>
                    <a:pt x="96" y="142"/>
                  </a:lnTo>
                  <a:lnTo>
                    <a:pt x="100" y="136"/>
                  </a:lnTo>
                  <a:lnTo>
                    <a:pt x="100" y="130"/>
                  </a:lnTo>
                  <a:lnTo>
                    <a:pt x="100" y="128"/>
                  </a:lnTo>
                  <a:lnTo>
                    <a:pt x="104" y="128"/>
                  </a:lnTo>
                  <a:lnTo>
                    <a:pt x="120" y="122"/>
                  </a:lnTo>
                  <a:lnTo>
                    <a:pt x="134" y="122"/>
                  </a:lnTo>
                  <a:lnTo>
                    <a:pt x="142" y="128"/>
                  </a:lnTo>
                  <a:lnTo>
                    <a:pt x="144" y="128"/>
                  </a:lnTo>
                  <a:lnTo>
                    <a:pt x="146" y="13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8" name="Argentina">
              <a:extLst>
                <a:ext uri="{FF2B5EF4-FFF2-40B4-BE49-F238E27FC236}">
                  <a16:creationId xmlns:a16="http://schemas.microsoft.com/office/drawing/2014/main" id="{CF53C856-6249-4001-8399-1E51090E52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109" y="4961173"/>
              <a:ext cx="378944" cy="976068"/>
            </a:xfrm>
            <a:custGeom>
              <a:avLst/>
              <a:gdLst>
                <a:gd name="T0" fmla="*/ 52 w 198"/>
                <a:gd name="T1" fmla="*/ 2 h 510"/>
                <a:gd name="T2" fmla="*/ 66 w 198"/>
                <a:gd name="T3" fmla="*/ 8 h 510"/>
                <a:gd name="T4" fmla="*/ 90 w 198"/>
                <a:gd name="T5" fmla="*/ 6 h 510"/>
                <a:gd name="T6" fmla="*/ 124 w 198"/>
                <a:gd name="T7" fmla="*/ 30 h 510"/>
                <a:gd name="T8" fmla="*/ 146 w 198"/>
                <a:gd name="T9" fmla="*/ 54 h 510"/>
                <a:gd name="T10" fmla="*/ 148 w 198"/>
                <a:gd name="T11" fmla="*/ 70 h 510"/>
                <a:gd name="T12" fmla="*/ 172 w 198"/>
                <a:gd name="T13" fmla="*/ 72 h 510"/>
                <a:gd name="T14" fmla="*/ 186 w 198"/>
                <a:gd name="T15" fmla="*/ 50 h 510"/>
                <a:gd name="T16" fmla="*/ 198 w 198"/>
                <a:gd name="T17" fmla="*/ 66 h 510"/>
                <a:gd name="T18" fmla="*/ 184 w 198"/>
                <a:gd name="T19" fmla="*/ 76 h 510"/>
                <a:gd name="T20" fmla="*/ 166 w 198"/>
                <a:gd name="T21" fmla="*/ 92 h 510"/>
                <a:gd name="T22" fmla="*/ 156 w 198"/>
                <a:gd name="T23" fmla="*/ 108 h 510"/>
                <a:gd name="T24" fmla="*/ 152 w 198"/>
                <a:gd name="T25" fmla="*/ 130 h 510"/>
                <a:gd name="T26" fmla="*/ 150 w 198"/>
                <a:gd name="T27" fmla="*/ 154 h 510"/>
                <a:gd name="T28" fmla="*/ 150 w 198"/>
                <a:gd name="T29" fmla="*/ 170 h 510"/>
                <a:gd name="T30" fmla="*/ 166 w 198"/>
                <a:gd name="T31" fmla="*/ 194 h 510"/>
                <a:gd name="T32" fmla="*/ 176 w 198"/>
                <a:gd name="T33" fmla="*/ 208 h 510"/>
                <a:gd name="T34" fmla="*/ 170 w 198"/>
                <a:gd name="T35" fmla="*/ 224 h 510"/>
                <a:gd name="T36" fmla="*/ 134 w 198"/>
                <a:gd name="T37" fmla="*/ 238 h 510"/>
                <a:gd name="T38" fmla="*/ 114 w 198"/>
                <a:gd name="T39" fmla="*/ 236 h 510"/>
                <a:gd name="T40" fmla="*/ 118 w 198"/>
                <a:gd name="T41" fmla="*/ 250 h 510"/>
                <a:gd name="T42" fmla="*/ 118 w 198"/>
                <a:gd name="T43" fmla="*/ 262 h 510"/>
                <a:gd name="T44" fmla="*/ 102 w 198"/>
                <a:gd name="T45" fmla="*/ 274 h 510"/>
                <a:gd name="T46" fmla="*/ 82 w 198"/>
                <a:gd name="T47" fmla="*/ 270 h 510"/>
                <a:gd name="T48" fmla="*/ 96 w 198"/>
                <a:gd name="T49" fmla="*/ 290 h 510"/>
                <a:gd name="T50" fmla="*/ 98 w 198"/>
                <a:gd name="T51" fmla="*/ 290 h 510"/>
                <a:gd name="T52" fmla="*/ 106 w 198"/>
                <a:gd name="T53" fmla="*/ 298 h 510"/>
                <a:gd name="T54" fmla="*/ 92 w 198"/>
                <a:gd name="T55" fmla="*/ 296 h 510"/>
                <a:gd name="T56" fmla="*/ 90 w 198"/>
                <a:gd name="T57" fmla="*/ 308 h 510"/>
                <a:gd name="T58" fmla="*/ 88 w 198"/>
                <a:gd name="T59" fmla="*/ 322 h 510"/>
                <a:gd name="T60" fmla="*/ 88 w 198"/>
                <a:gd name="T61" fmla="*/ 336 h 510"/>
                <a:gd name="T62" fmla="*/ 74 w 198"/>
                <a:gd name="T63" fmla="*/ 344 h 510"/>
                <a:gd name="T64" fmla="*/ 70 w 198"/>
                <a:gd name="T65" fmla="*/ 362 h 510"/>
                <a:gd name="T66" fmla="*/ 92 w 198"/>
                <a:gd name="T67" fmla="*/ 372 h 510"/>
                <a:gd name="T68" fmla="*/ 96 w 198"/>
                <a:gd name="T69" fmla="*/ 384 h 510"/>
                <a:gd name="T70" fmla="*/ 86 w 198"/>
                <a:gd name="T71" fmla="*/ 394 h 510"/>
                <a:gd name="T72" fmla="*/ 78 w 198"/>
                <a:gd name="T73" fmla="*/ 408 h 510"/>
                <a:gd name="T74" fmla="*/ 70 w 198"/>
                <a:gd name="T75" fmla="*/ 420 h 510"/>
                <a:gd name="T76" fmla="*/ 66 w 198"/>
                <a:gd name="T77" fmla="*/ 436 h 510"/>
                <a:gd name="T78" fmla="*/ 72 w 198"/>
                <a:gd name="T79" fmla="*/ 450 h 510"/>
                <a:gd name="T80" fmla="*/ 74 w 198"/>
                <a:gd name="T81" fmla="*/ 458 h 510"/>
                <a:gd name="T82" fmla="*/ 34 w 198"/>
                <a:gd name="T83" fmla="*/ 446 h 510"/>
                <a:gd name="T84" fmla="*/ 14 w 198"/>
                <a:gd name="T85" fmla="*/ 428 h 510"/>
                <a:gd name="T86" fmla="*/ 22 w 198"/>
                <a:gd name="T87" fmla="*/ 382 h 510"/>
                <a:gd name="T88" fmla="*/ 20 w 198"/>
                <a:gd name="T89" fmla="*/ 350 h 510"/>
                <a:gd name="T90" fmla="*/ 12 w 198"/>
                <a:gd name="T91" fmla="*/ 334 h 510"/>
                <a:gd name="T92" fmla="*/ 12 w 198"/>
                <a:gd name="T93" fmla="*/ 318 h 510"/>
                <a:gd name="T94" fmla="*/ 8 w 198"/>
                <a:gd name="T95" fmla="*/ 288 h 510"/>
                <a:gd name="T96" fmla="*/ 8 w 198"/>
                <a:gd name="T97" fmla="*/ 242 h 510"/>
                <a:gd name="T98" fmla="*/ 12 w 198"/>
                <a:gd name="T99" fmla="*/ 200 h 510"/>
                <a:gd name="T100" fmla="*/ 14 w 198"/>
                <a:gd name="T101" fmla="*/ 168 h 510"/>
                <a:gd name="T102" fmla="*/ 0 w 198"/>
                <a:gd name="T103" fmla="*/ 130 h 510"/>
                <a:gd name="T104" fmla="*/ 6 w 198"/>
                <a:gd name="T105" fmla="*/ 96 h 510"/>
                <a:gd name="T106" fmla="*/ 20 w 198"/>
                <a:gd name="T107" fmla="*/ 66 h 510"/>
                <a:gd name="T108" fmla="*/ 18 w 198"/>
                <a:gd name="T109" fmla="*/ 44 h 510"/>
                <a:gd name="T110" fmla="*/ 134 w 198"/>
                <a:gd name="T111" fmla="*/ 506 h 510"/>
                <a:gd name="T112" fmla="*/ 78 w 198"/>
                <a:gd name="T113" fmla="*/ 464 h 510"/>
                <a:gd name="T114" fmla="*/ 78 w 198"/>
                <a:gd name="T115" fmla="*/ 464 h 510"/>
                <a:gd name="T116" fmla="*/ 96 w 198"/>
                <a:gd name="T117" fmla="*/ 492 h 510"/>
                <a:gd name="T118" fmla="*/ 126 w 198"/>
                <a:gd name="T119" fmla="*/ 500 h 510"/>
                <a:gd name="T120" fmla="*/ 110 w 198"/>
                <a:gd name="T121" fmla="*/ 508 h 510"/>
                <a:gd name="T122" fmla="*/ 94 w 198"/>
                <a:gd name="T123" fmla="*/ 504 h 510"/>
                <a:gd name="T124" fmla="*/ 82 w 198"/>
                <a:gd name="T125" fmla="*/ 478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8" h="510">
                  <a:moveTo>
                    <a:pt x="32" y="12"/>
                  </a:moveTo>
                  <a:lnTo>
                    <a:pt x="32" y="10"/>
                  </a:lnTo>
                  <a:lnTo>
                    <a:pt x="36" y="6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6" y="2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2" y="6"/>
                  </a:lnTo>
                  <a:lnTo>
                    <a:pt x="64" y="10"/>
                  </a:lnTo>
                  <a:lnTo>
                    <a:pt x="64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84" y="4"/>
                  </a:lnTo>
                  <a:lnTo>
                    <a:pt x="88" y="6"/>
                  </a:lnTo>
                  <a:lnTo>
                    <a:pt x="90" y="6"/>
                  </a:lnTo>
                  <a:lnTo>
                    <a:pt x="94" y="12"/>
                  </a:lnTo>
                  <a:lnTo>
                    <a:pt x="100" y="20"/>
                  </a:lnTo>
                  <a:lnTo>
                    <a:pt x="104" y="20"/>
                  </a:lnTo>
                  <a:lnTo>
                    <a:pt x="106" y="22"/>
                  </a:lnTo>
                  <a:lnTo>
                    <a:pt x="108" y="26"/>
                  </a:lnTo>
                  <a:lnTo>
                    <a:pt x="116" y="28"/>
                  </a:lnTo>
                  <a:lnTo>
                    <a:pt x="120" y="30"/>
                  </a:lnTo>
                  <a:lnTo>
                    <a:pt x="124" y="30"/>
                  </a:lnTo>
                  <a:lnTo>
                    <a:pt x="128" y="36"/>
                  </a:lnTo>
                  <a:lnTo>
                    <a:pt x="134" y="38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8" y="46"/>
                  </a:lnTo>
                  <a:lnTo>
                    <a:pt x="150" y="48"/>
                  </a:lnTo>
                  <a:lnTo>
                    <a:pt x="148" y="52"/>
                  </a:lnTo>
                  <a:lnTo>
                    <a:pt x="146" y="54"/>
                  </a:lnTo>
                  <a:lnTo>
                    <a:pt x="144" y="56"/>
                  </a:lnTo>
                  <a:lnTo>
                    <a:pt x="144" y="58"/>
                  </a:lnTo>
                  <a:lnTo>
                    <a:pt x="144" y="60"/>
                  </a:lnTo>
                  <a:lnTo>
                    <a:pt x="142" y="66"/>
                  </a:lnTo>
                  <a:lnTo>
                    <a:pt x="138" y="68"/>
                  </a:lnTo>
                  <a:lnTo>
                    <a:pt x="138" y="72"/>
                  </a:lnTo>
                  <a:lnTo>
                    <a:pt x="140" y="72"/>
                  </a:lnTo>
                  <a:lnTo>
                    <a:pt x="148" y="70"/>
                  </a:lnTo>
                  <a:lnTo>
                    <a:pt x="156" y="72"/>
                  </a:lnTo>
                  <a:lnTo>
                    <a:pt x="160" y="76"/>
                  </a:lnTo>
                  <a:lnTo>
                    <a:pt x="164" y="74"/>
                  </a:lnTo>
                  <a:lnTo>
                    <a:pt x="166" y="74"/>
                  </a:lnTo>
                  <a:lnTo>
                    <a:pt x="166" y="76"/>
                  </a:lnTo>
                  <a:lnTo>
                    <a:pt x="170" y="72"/>
                  </a:lnTo>
                  <a:lnTo>
                    <a:pt x="170" y="72"/>
                  </a:lnTo>
                  <a:lnTo>
                    <a:pt x="172" y="72"/>
                  </a:lnTo>
                  <a:lnTo>
                    <a:pt x="176" y="70"/>
                  </a:lnTo>
                  <a:lnTo>
                    <a:pt x="176" y="66"/>
                  </a:lnTo>
                  <a:lnTo>
                    <a:pt x="182" y="62"/>
                  </a:lnTo>
                  <a:lnTo>
                    <a:pt x="182" y="60"/>
                  </a:lnTo>
                  <a:lnTo>
                    <a:pt x="184" y="58"/>
                  </a:lnTo>
                  <a:lnTo>
                    <a:pt x="186" y="56"/>
                  </a:lnTo>
                  <a:lnTo>
                    <a:pt x="186" y="50"/>
                  </a:lnTo>
                  <a:lnTo>
                    <a:pt x="186" y="50"/>
                  </a:lnTo>
                  <a:lnTo>
                    <a:pt x="186" y="46"/>
                  </a:lnTo>
                  <a:lnTo>
                    <a:pt x="190" y="44"/>
                  </a:lnTo>
                  <a:lnTo>
                    <a:pt x="194" y="46"/>
                  </a:lnTo>
                  <a:lnTo>
                    <a:pt x="196" y="48"/>
                  </a:lnTo>
                  <a:lnTo>
                    <a:pt x="198" y="52"/>
                  </a:lnTo>
                  <a:lnTo>
                    <a:pt x="198" y="56"/>
                  </a:lnTo>
                  <a:lnTo>
                    <a:pt x="198" y="62"/>
                  </a:lnTo>
                  <a:lnTo>
                    <a:pt x="198" y="66"/>
                  </a:lnTo>
                  <a:lnTo>
                    <a:pt x="198" y="68"/>
                  </a:lnTo>
                  <a:lnTo>
                    <a:pt x="194" y="68"/>
                  </a:lnTo>
                  <a:lnTo>
                    <a:pt x="192" y="70"/>
                  </a:lnTo>
                  <a:lnTo>
                    <a:pt x="192" y="70"/>
                  </a:lnTo>
                  <a:lnTo>
                    <a:pt x="190" y="72"/>
                  </a:lnTo>
                  <a:lnTo>
                    <a:pt x="190" y="72"/>
                  </a:lnTo>
                  <a:lnTo>
                    <a:pt x="184" y="76"/>
                  </a:lnTo>
                  <a:lnTo>
                    <a:pt x="184" y="76"/>
                  </a:lnTo>
                  <a:lnTo>
                    <a:pt x="180" y="76"/>
                  </a:lnTo>
                  <a:lnTo>
                    <a:pt x="176" y="80"/>
                  </a:lnTo>
                  <a:lnTo>
                    <a:pt x="174" y="82"/>
                  </a:lnTo>
                  <a:lnTo>
                    <a:pt x="174" y="84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68" y="90"/>
                  </a:lnTo>
                  <a:lnTo>
                    <a:pt x="166" y="92"/>
                  </a:lnTo>
                  <a:lnTo>
                    <a:pt x="166" y="94"/>
                  </a:lnTo>
                  <a:lnTo>
                    <a:pt x="166" y="94"/>
                  </a:lnTo>
                  <a:lnTo>
                    <a:pt x="164" y="96"/>
                  </a:lnTo>
                  <a:lnTo>
                    <a:pt x="162" y="100"/>
                  </a:lnTo>
                  <a:lnTo>
                    <a:pt x="160" y="102"/>
                  </a:lnTo>
                  <a:lnTo>
                    <a:pt x="158" y="106"/>
                  </a:lnTo>
                  <a:lnTo>
                    <a:pt x="158" y="106"/>
                  </a:lnTo>
                  <a:lnTo>
                    <a:pt x="156" y="108"/>
                  </a:lnTo>
                  <a:lnTo>
                    <a:pt x="156" y="110"/>
                  </a:lnTo>
                  <a:lnTo>
                    <a:pt x="154" y="112"/>
                  </a:lnTo>
                  <a:lnTo>
                    <a:pt x="152" y="116"/>
                  </a:lnTo>
                  <a:lnTo>
                    <a:pt x="152" y="120"/>
                  </a:lnTo>
                  <a:lnTo>
                    <a:pt x="152" y="122"/>
                  </a:lnTo>
                  <a:lnTo>
                    <a:pt x="152" y="124"/>
                  </a:lnTo>
                  <a:lnTo>
                    <a:pt x="152" y="130"/>
                  </a:lnTo>
                  <a:lnTo>
                    <a:pt x="152" y="130"/>
                  </a:lnTo>
                  <a:lnTo>
                    <a:pt x="152" y="134"/>
                  </a:lnTo>
                  <a:lnTo>
                    <a:pt x="150" y="136"/>
                  </a:lnTo>
                  <a:lnTo>
                    <a:pt x="152" y="140"/>
                  </a:lnTo>
                  <a:lnTo>
                    <a:pt x="150" y="140"/>
                  </a:lnTo>
                  <a:lnTo>
                    <a:pt x="152" y="146"/>
                  </a:lnTo>
                  <a:lnTo>
                    <a:pt x="152" y="150"/>
                  </a:lnTo>
                  <a:lnTo>
                    <a:pt x="152" y="152"/>
                  </a:lnTo>
                  <a:lnTo>
                    <a:pt x="150" y="154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8" y="160"/>
                  </a:lnTo>
                  <a:lnTo>
                    <a:pt x="150" y="164"/>
                  </a:lnTo>
                  <a:lnTo>
                    <a:pt x="148" y="166"/>
                  </a:lnTo>
                  <a:lnTo>
                    <a:pt x="150" y="168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72"/>
                  </a:lnTo>
                  <a:lnTo>
                    <a:pt x="156" y="176"/>
                  </a:lnTo>
                  <a:lnTo>
                    <a:pt x="160" y="178"/>
                  </a:lnTo>
                  <a:lnTo>
                    <a:pt x="168" y="184"/>
                  </a:lnTo>
                  <a:lnTo>
                    <a:pt x="168" y="186"/>
                  </a:lnTo>
                  <a:lnTo>
                    <a:pt x="168" y="188"/>
                  </a:lnTo>
                  <a:lnTo>
                    <a:pt x="166" y="194"/>
                  </a:lnTo>
                  <a:lnTo>
                    <a:pt x="166" y="196"/>
                  </a:lnTo>
                  <a:lnTo>
                    <a:pt x="168" y="200"/>
                  </a:lnTo>
                  <a:lnTo>
                    <a:pt x="170" y="200"/>
                  </a:lnTo>
                  <a:lnTo>
                    <a:pt x="172" y="202"/>
                  </a:lnTo>
                  <a:lnTo>
                    <a:pt x="174" y="200"/>
                  </a:lnTo>
                  <a:lnTo>
                    <a:pt x="176" y="200"/>
                  </a:lnTo>
                  <a:lnTo>
                    <a:pt x="176" y="202"/>
                  </a:lnTo>
                  <a:lnTo>
                    <a:pt x="176" y="208"/>
                  </a:lnTo>
                  <a:lnTo>
                    <a:pt x="176" y="210"/>
                  </a:lnTo>
                  <a:lnTo>
                    <a:pt x="172" y="214"/>
                  </a:lnTo>
                  <a:lnTo>
                    <a:pt x="172" y="218"/>
                  </a:lnTo>
                  <a:lnTo>
                    <a:pt x="172" y="218"/>
                  </a:lnTo>
                  <a:lnTo>
                    <a:pt x="170" y="216"/>
                  </a:lnTo>
                  <a:lnTo>
                    <a:pt x="170" y="218"/>
                  </a:lnTo>
                  <a:lnTo>
                    <a:pt x="168" y="222"/>
                  </a:lnTo>
                  <a:lnTo>
                    <a:pt x="170" y="224"/>
                  </a:lnTo>
                  <a:lnTo>
                    <a:pt x="168" y="228"/>
                  </a:lnTo>
                  <a:lnTo>
                    <a:pt x="162" y="230"/>
                  </a:lnTo>
                  <a:lnTo>
                    <a:pt x="156" y="232"/>
                  </a:lnTo>
                  <a:lnTo>
                    <a:pt x="156" y="232"/>
                  </a:lnTo>
                  <a:lnTo>
                    <a:pt x="156" y="234"/>
                  </a:lnTo>
                  <a:lnTo>
                    <a:pt x="148" y="236"/>
                  </a:lnTo>
                  <a:lnTo>
                    <a:pt x="138" y="238"/>
                  </a:lnTo>
                  <a:lnTo>
                    <a:pt x="134" y="238"/>
                  </a:lnTo>
                  <a:lnTo>
                    <a:pt x="130" y="238"/>
                  </a:lnTo>
                  <a:lnTo>
                    <a:pt x="126" y="238"/>
                  </a:lnTo>
                  <a:lnTo>
                    <a:pt x="124" y="238"/>
                  </a:lnTo>
                  <a:lnTo>
                    <a:pt x="120" y="236"/>
                  </a:lnTo>
                  <a:lnTo>
                    <a:pt x="118" y="236"/>
                  </a:lnTo>
                  <a:lnTo>
                    <a:pt x="116" y="236"/>
                  </a:lnTo>
                  <a:lnTo>
                    <a:pt x="114" y="234"/>
                  </a:lnTo>
                  <a:lnTo>
                    <a:pt x="114" y="236"/>
                  </a:lnTo>
                  <a:lnTo>
                    <a:pt x="114" y="238"/>
                  </a:lnTo>
                  <a:lnTo>
                    <a:pt x="114" y="238"/>
                  </a:lnTo>
                  <a:lnTo>
                    <a:pt x="114" y="242"/>
                  </a:lnTo>
                  <a:lnTo>
                    <a:pt x="116" y="244"/>
                  </a:lnTo>
                  <a:lnTo>
                    <a:pt x="116" y="246"/>
                  </a:lnTo>
                  <a:lnTo>
                    <a:pt x="118" y="246"/>
                  </a:lnTo>
                  <a:lnTo>
                    <a:pt x="118" y="248"/>
                  </a:lnTo>
                  <a:lnTo>
                    <a:pt x="118" y="250"/>
                  </a:lnTo>
                  <a:lnTo>
                    <a:pt x="116" y="250"/>
                  </a:lnTo>
                  <a:lnTo>
                    <a:pt x="116" y="250"/>
                  </a:lnTo>
                  <a:lnTo>
                    <a:pt x="114" y="254"/>
                  </a:lnTo>
                  <a:lnTo>
                    <a:pt x="116" y="254"/>
                  </a:lnTo>
                  <a:lnTo>
                    <a:pt x="114" y="256"/>
                  </a:lnTo>
                  <a:lnTo>
                    <a:pt x="114" y="258"/>
                  </a:lnTo>
                  <a:lnTo>
                    <a:pt x="116" y="260"/>
                  </a:lnTo>
                  <a:lnTo>
                    <a:pt x="118" y="262"/>
                  </a:lnTo>
                  <a:lnTo>
                    <a:pt x="116" y="264"/>
                  </a:lnTo>
                  <a:lnTo>
                    <a:pt x="116" y="264"/>
                  </a:lnTo>
                  <a:lnTo>
                    <a:pt x="116" y="266"/>
                  </a:lnTo>
                  <a:lnTo>
                    <a:pt x="116" y="270"/>
                  </a:lnTo>
                  <a:lnTo>
                    <a:pt x="114" y="270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2" y="274"/>
                  </a:lnTo>
                  <a:lnTo>
                    <a:pt x="100" y="274"/>
                  </a:lnTo>
                  <a:lnTo>
                    <a:pt x="94" y="270"/>
                  </a:lnTo>
                  <a:lnTo>
                    <a:pt x="90" y="268"/>
                  </a:lnTo>
                  <a:lnTo>
                    <a:pt x="88" y="270"/>
                  </a:lnTo>
                  <a:lnTo>
                    <a:pt x="86" y="268"/>
                  </a:lnTo>
                  <a:lnTo>
                    <a:pt x="88" y="268"/>
                  </a:lnTo>
                  <a:lnTo>
                    <a:pt x="86" y="268"/>
                  </a:lnTo>
                  <a:lnTo>
                    <a:pt x="82" y="270"/>
                  </a:lnTo>
                  <a:lnTo>
                    <a:pt x="82" y="274"/>
                  </a:lnTo>
                  <a:lnTo>
                    <a:pt x="86" y="276"/>
                  </a:lnTo>
                  <a:lnTo>
                    <a:pt x="86" y="280"/>
                  </a:lnTo>
                  <a:lnTo>
                    <a:pt x="86" y="286"/>
                  </a:lnTo>
                  <a:lnTo>
                    <a:pt x="88" y="288"/>
                  </a:lnTo>
                  <a:lnTo>
                    <a:pt x="90" y="290"/>
                  </a:lnTo>
                  <a:lnTo>
                    <a:pt x="94" y="290"/>
                  </a:lnTo>
                  <a:lnTo>
                    <a:pt x="96" y="290"/>
                  </a:lnTo>
                  <a:lnTo>
                    <a:pt x="94" y="292"/>
                  </a:lnTo>
                  <a:lnTo>
                    <a:pt x="92" y="292"/>
                  </a:lnTo>
                  <a:lnTo>
                    <a:pt x="94" y="294"/>
                  </a:lnTo>
                  <a:lnTo>
                    <a:pt x="98" y="292"/>
                  </a:lnTo>
                  <a:lnTo>
                    <a:pt x="98" y="290"/>
                  </a:lnTo>
                  <a:lnTo>
                    <a:pt x="96" y="290"/>
                  </a:lnTo>
                  <a:lnTo>
                    <a:pt x="96" y="290"/>
                  </a:lnTo>
                  <a:lnTo>
                    <a:pt x="98" y="290"/>
                  </a:lnTo>
                  <a:lnTo>
                    <a:pt x="100" y="288"/>
                  </a:lnTo>
                  <a:lnTo>
                    <a:pt x="102" y="288"/>
                  </a:lnTo>
                  <a:lnTo>
                    <a:pt x="104" y="288"/>
                  </a:lnTo>
                  <a:lnTo>
                    <a:pt x="104" y="290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6" y="294"/>
                  </a:lnTo>
                  <a:lnTo>
                    <a:pt x="106" y="298"/>
                  </a:lnTo>
                  <a:lnTo>
                    <a:pt x="106" y="300"/>
                  </a:lnTo>
                  <a:lnTo>
                    <a:pt x="100" y="302"/>
                  </a:lnTo>
                  <a:lnTo>
                    <a:pt x="98" y="302"/>
                  </a:lnTo>
                  <a:lnTo>
                    <a:pt x="98" y="300"/>
                  </a:lnTo>
                  <a:lnTo>
                    <a:pt x="98" y="298"/>
                  </a:lnTo>
                  <a:lnTo>
                    <a:pt x="98" y="298"/>
                  </a:lnTo>
                  <a:lnTo>
                    <a:pt x="96" y="296"/>
                  </a:lnTo>
                  <a:lnTo>
                    <a:pt x="92" y="296"/>
                  </a:lnTo>
                  <a:lnTo>
                    <a:pt x="90" y="298"/>
                  </a:lnTo>
                  <a:lnTo>
                    <a:pt x="90" y="300"/>
                  </a:lnTo>
                  <a:lnTo>
                    <a:pt x="90" y="302"/>
                  </a:lnTo>
                  <a:lnTo>
                    <a:pt x="94" y="302"/>
                  </a:lnTo>
                  <a:lnTo>
                    <a:pt x="96" y="302"/>
                  </a:lnTo>
                  <a:lnTo>
                    <a:pt x="96" y="304"/>
                  </a:lnTo>
                  <a:lnTo>
                    <a:pt x="94" y="306"/>
                  </a:lnTo>
                  <a:lnTo>
                    <a:pt x="90" y="308"/>
                  </a:lnTo>
                  <a:lnTo>
                    <a:pt x="88" y="310"/>
                  </a:lnTo>
                  <a:lnTo>
                    <a:pt x="90" y="310"/>
                  </a:lnTo>
                  <a:lnTo>
                    <a:pt x="88" y="312"/>
                  </a:lnTo>
                  <a:lnTo>
                    <a:pt x="88" y="314"/>
                  </a:lnTo>
                  <a:lnTo>
                    <a:pt x="88" y="318"/>
                  </a:lnTo>
                  <a:lnTo>
                    <a:pt x="88" y="318"/>
                  </a:lnTo>
                  <a:lnTo>
                    <a:pt x="88" y="320"/>
                  </a:lnTo>
                  <a:lnTo>
                    <a:pt x="88" y="322"/>
                  </a:lnTo>
                  <a:lnTo>
                    <a:pt x="90" y="326"/>
                  </a:lnTo>
                  <a:lnTo>
                    <a:pt x="90" y="326"/>
                  </a:lnTo>
                  <a:lnTo>
                    <a:pt x="90" y="328"/>
                  </a:lnTo>
                  <a:lnTo>
                    <a:pt x="90" y="330"/>
                  </a:lnTo>
                  <a:lnTo>
                    <a:pt x="88" y="332"/>
                  </a:lnTo>
                  <a:lnTo>
                    <a:pt x="86" y="332"/>
                  </a:lnTo>
                  <a:lnTo>
                    <a:pt x="86" y="334"/>
                  </a:lnTo>
                  <a:lnTo>
                    <a:pt x="88" y="336"/>
                  </a:lnTo>
                  <a:lnTo>
                    <a:pt x="90" y="336"/>
                  </a:lnTo>
                  <a:lnTo>
                    <a:pt x="90" y="338"/>
                  </a:lnTo>
                  <a:lnTo>
                    <a:pt x="86" y="338"/>
                  </a:lnTo>
                  <a:lnTo>
                    <a:pt x="84" y="338"/>
                  </a:lnTo>
                  <a:lnTo>
                    <a:pt x="80" y="338"/>
                  </a:lnTo>
                  <a:lnTo>
                    <a:pt x="78" y="340"/>
                  </a:lnTo>
                  <a:lnTo>
                    <a:pt x="74" y="340"/>
                  </a:lnTo>
                  <a:lnTo>
                    <a:pt x="74" y="344"/>
                  </a:lnTo>
                  <a:lnTo>
                    <a:pt x="72" y="344"/>
                  </a:lnTo>
                  <a:lnTo>
                    <a:pt x="70" y="346"/>
                  </a:lnTo>
                  <a:lnTo>
                    <a:pt x="70" y="348"/>
                  </a:lnTo>
                  <a:lnTo>
                    <a:pt x="66" y="350"/>
                  </a:lnTo>
                  <a:lnTo>
                    <a:pt x="66" y="352"/>
                  </a:lnTo>
                  <a:lnTo>
                    <a:pt x="68" y="354"/>
                  </a:lnTo>
                  <a:lnTo>
                    <a:pt x="68" y="358"/>
                  </a:lnTo>
                  <a:lnTo>
                    <a:pt x="70" y="362"/>
                  </a:lnTo>
                  <a:lnTo>
                    <a:pt x="74" y="364"/>
                  </a:lnTo>
                  <a:lnTo>
                    <a:pt x="74" y="364"/>
                  </a:lnTo>
                  <a:lnTo>
                    <a:pt x="78" y="368"/>
                  </a:lnTo>
                  <a:lnTo>
                    <a:pt x="82" y="372"/>
                  </a:lnTo>
                  <a:lnTo>
                    <a:pt x="88" y="372"/>
                  </a:lnTo>
                  <a:lnTo>
                    <a:pt x="88" y="372"/>
                  </a:lnTo>
                  <a:lnTo>
                    <a:pt x="90" y="370"/>
                  </a:lnTo>
                  <a:lnTo>
                    <a:pt x="92" y="372"/>
                  </a:lnTo>
                  <a:lnTo>
                    <a:pt x="94" y="372"/>
                  </a:lnTo>
                  <a:lnTo>
                    <a:pt x="92" y="374"/>
                  </a:lnTo>
                  <a:lnTo>
                    <a:pt x="92" y="374"/>
                  </a:lnTo>
                  <a:lnTo>
                    <a:pt x="94" y="378"/>
                  </a:lnTo>
                  <a:lnTo>
                    <a:pt x="94" y="380"/>
                  </a:lnTo>
                  <a:lnTo>
                    <a:pt x="92" y="382"/>
                  </a:lnTo>
                  <a:lnTo>
                    <a:pt x="92" y="382"/>
                  </a:lnTo>
                  <a:lnTo>
                    <a:pt x="96" y="384"/>
                  </a:lnTo>
                  <a:lnTo>
                    <a:pt x="94" y="384"/>
                  </a:lnTo>
                  <a:lnTo>
                    <a:pt x="94" y="386"/>
                  </a:lnTo>
                  <a:lnTo>
                    <a:pt x="94" y="388"/>
                  </a:lnTo>
                  <a:lnTo>
                    <a:pt x="92" y="390"/>
                  </a:lnTo>
                  <a:lnTo>
                    <a:pt x="90" y="390"/>
                  </a:lnTo>
                  <a:lnTo>
                    <a:pt x="90" y="392"/>
                  </a:lnTo>
                  <a:lnTo>
                    <a:pt x="88" y="394"/>
                  </a:lnTo>
                  <a:lnTo>
                    <a:pt x="86" y="394"/>
                  </a:lnTo>
                  <a:lnTo>
                    <a:pt x="86" y="398"/>
                  </a:lnTo>
                  <a:lnTo>
                    <a:pt x="82" y="398"/>
                  </a:lnTo>
                  <a:lnTo>
                    <a:pt x="80" y="402"/>
                  </a:lnTo>
                  <a:lnTo>
                    <a:pt x="80" y="404"/>
                  </a:lnTo>
                  <a:lnTo>
                    <a:pt x="78" y="406"/>
                  </a:lnTo>
                  <a:lnTo>
                    <a:pt x="76" y="408"/>
                  </a:lnTo>
                  <a:lnTo>
                    <a:pt x="76" y="410"/>
                  </a:lnTo>
                  <a:lnTo>
                    <a:pt x="78" y="408"/>
                  </a:lnTo>
                  <a:lnTo>
                    <a:pt x="80" y="410"/>
                  </a:lnTo>
                  <a:lnTo>
                    <a:pt x="80" y="414"/>
                  </a:lnTo>
                  <a:lnTo>
                    <a:pt x="80" y="416"/>
                  </a:lnTo>
                  <a:lnTo>
                    <a:pt x="76" y="418"/>
                  </a:lnTo>
                  <a:lnTo>
                    <a:pt x="76" y="420"/>
                  </a:lnTo>
                  <a:lnTo>
                    <a:pt x="74" y="422"/>
                  </a:lnTo>
                  <a:lnTo>
                    <a:pt x="72" y="422"/>
                  </a:lnTo>
                  <a:lnTo>
                    <a:pt x="70" y="420"/>
                  </a:lnTo>
                  <a:lnTo>
                    <a:pt x="68" y="418"/>
                  </a:lnTo>
                  <a:lnTo>
                    <a:pt x="70" y="420"/>
                  </a:lnTo>
                  <a:lnTo>
                    <a:pt x="70" y="422"/>
                  </a:lnTo>
                  <a:lnTo>
                    <a:pt x="72" y="424"/>
                  </a:lnTo>
                  <a:lnTo>
                    <a:pt x="70" y="426"/>
                  </a:lnTo>
                  <a:lnTo>
                    <a:pt x="68" y="428"/>
                  </a:lnTo>
                  <a:lnTo>
                    <a:pt x="66" y="432"/>
                  </a:lnTo>
                  <a:lnTo>
                    <a:pt x="66" y="436"/>
                  </a:lnTo>
                  <a:lnTo>
                    <a:pt x="68" y="440"/>
                  </a:lnTo>
                  <a:lnTo>
                    <a:pt x="70" y="444"/>
                  </a:lnTo>
                  <a:lnTo>
                    <a:pt x="70" y="446"/>
                  </a:lnTo>
                  <a:lnTo>
                    <a:pt x="72" y="448"/>
                  </a:lnTo>
                  <a:lnTo>
                    <a:pt x="70" y="448"/>
                  </a:lnTo>
                  <a:lnTo>
                    <a:pt x="68" y="450"/>
                  </a:lnTo>
                  <a:lnTo>
                    <a:pt x="70" y="450"/>
                  </a:lnTo>
                  <a:lnTo>
                    <a:pt x="72" y="450"/>
                  </a:lnTo>
                  <a:lnTo>
                    <a:pt x="74" y="452"/>
                  </a:lnTo>
                  <a:lnTo>
                    <a:pt x="74" y="456"/>
                  </a:lnTo>
                  <a:lnTo>
                    <a:pt x="78" y="458"/>
                  </a:lnTo>
                  <a:lnTo>
                    <a:pt x="82" y="460"/>
                  </a:lnTo>
                  <a:lnTo>
                    <a:pt x="82" y="462"/>
                  </a:lnTo>
                  <a:lnTo>
                    <a:pt x="80" y="462"/>
                  </a:lnTo>
                  <a:lnTo>
                    <a:pt x="78" y="460"/>
                  </a:lnTo>
                  <a:lnTo>
                    <a:pt x="74" y="458"/>
                  </a:lnTo>
                  <a:lnTo>
                    <a:pt x="72" y="458"/>
                  </a:lnTo>
                  <a:lnTo>
                    <a:pt x="70" y="456"/>
                  </a:lnTo>
                  <a:lnTo>
                    <a:pt x="54" y="456"/>
                  </a:lnTo>
                  <a:lnTo>
                    <a:pt x="46" y="458"/>
                  </a:lnTo>
                  <a:lnTo>
                    <a:pt x="44" y="456"/>
                  </a:lnTo>
                  <a:lnTo>
                    <a:pt x="38" y="456"/>
                  </a:lnTo>
                  <a:lnTo>
                    <a:pt x="36" y="450"/>
                  </a:lnTo>
                  <a:lnTo>
                    <a:pt x="34" y="446"/>
                  </a:lnTo>
                  <a:lnTo>
                    <a:pt x="32" y="444"/>
                  </a:lnTo>
                  <a:lnTo>
                    <a:pt x="32" y="436"/>
                  </a:lnTo>
                  <a:lnTo>
                    <a:pt x="32" y="434"/>
                  </a:lnTo>
                  <a:lnTo>
                    <a:pt x="28" y="434"/>
                  </a:lnTo>
                  <a:lnTo>
                    <a:pt x="24" y="436"/>
                  </a:lnTo>
                  <a:lnTo>
                    <a:pt x="22" y="438"/>
                  </a:lnTo>
                  <a:lnTo>
                    <a:pt x="20" y="438"/>
                  </a:lnTo>
                  <a:lnTo>
                    <a:pt x="14" y="428"/>
                  </a:lnTo>
                  <a:lnTo>
                    <a:pt x="14" y="424"/>
                  </a:lnTo>
                  <a:lnTo>
                    <a:pt x="16" y="412"/>
                  </a:lnTo>
                  <a:lnTo>
                    <a:pt x="18" y="408"/>
                  </a:lnTo>
                  <a:lnTo>
                    <a:pt x="22" y="404"/>
                  </a:lnTo>
                  <a:lnTo>
                    <a:pt x="24" y="398"/>
                  </a:lnTo>
                  <a:lnTo>
                    <a:pt x="22" y="392"/>
                  </a:lnTo>
                  <a:lnTo>
                    <a:pt x="20" y="386"/>
                  </a:lnTo>
                  <a:lnTo>
                    <a:pt x="22" y="382"/>
                  </a:lnTo>
                  <a:lnTo>
                    <a:pt x="24" y="378"/>
                  </a:lnTo>
                  <a:lnTo>
                    <a:pt x="22" y="372"/>
                  </a:lnTo>
                  <a:lnTo>
                    <a:pt x="22" y="370"/>
                  </a:lnTo>
                  <a:lnTo>
                    <a:pt x="24" y="368"/>
                  </a:lnTo>
                  <a:lnTo>
                    <a:pt x="22" y="362"/>
                  </a:lnTo>
                  <a:lnTo>
                    <a:pt x="22" y="356"/>
                  </a:lnTo>
                  <a:lnTo>
                    <a:pt x="20" y="352"/>
                  </a:lnTo>
                  <a:lnTo>
                    <a:pt x="20" y="350"/>
                  </a:lnTo>
                  <a:lnTo>
                    <a:pt x="24" y="346"/>
                  </a:lnTo>
                  <a:lnTo>
                    <a:pt x="24" y="344"/>
                  </a:lnTo>
                  <a:lnTo>
                    <a:pt x="20" y="340"/>
                  </a:lnTo>
                  <a:lnTo>
                    <a:pt x="18" y="336"/>
                  </a:lnTo>
                  <a:lnTo>
                    <a:pt x="14" y="336"/>
                  </a:lnTo>
                  <a:lnTo>
                    <a:pt x="14" y="338"/>
                  </a:lnTo>
                  <a:lnTo>
                    <a:pt x="12" y="336"/>
                  </a:lnTo>
                  <a:lnTo>
                    <a:pt x="12" y="334"/>
                  </a:lnTo>
                  <a:lnTo>
                    <a:pt x="18" y="334"/>
                  </a:lnTo>
                  <a:lnTo>
                    <a:pt x="22" y="330"/>
                  </a:lnTo>
                  <a:lnTo>
                    <a:pt x="20" y="328"/>
                  </a:lnTo>
                  <a:lnTo>
                    <a:pt x="20" y="326"/>
                  </a:lnTo>
                  <a:lnTo>
                    <a:pt x="18" y="328"/>
                  </a:lnTo>
                  <a:lnTo>
                    <a:pt x="16" y="328"/>
                  </a:lnTo>
                  <a:lnTo>
                    <a:pt x="14" y="322"/>
                  </a:lnTo>
                  <a:lnTo>
                    <a:pt x="12" y="318"/>
                  </a:lnTo>
                  <a:lnTo>
                    <a:pt x="12" y="314"/>
                  </a:lnTo>
                  <a:lnTo>
                    <a:pt x="12" y="310"/>
                  </a:lnTo>
                  <a:lnTo>
                    <a:pt x="8" y="308"/>
                  </a:lnTo>
                  <a:lnTo>
                    <a:pt x="6" y="304"/>
                  </a:lnTo>
                  <a:lnTo>
                    <a:pt x="6" y="296"/>
                  </a:lnTo>
                  <a:lnTo>
                    <a:pt x="8" y="294"/>
                  </a:lnTo>
                  <a:lnTo>
                    <a:pt x="10" y="290"/>
                  </a:lnTo>
                  <a:lnTo>
                    <a:pt x="8" y="288"/>
                  </a:lnTo>
                  <a:lnTo>
                    <a:pt x="6" y="286"/>
                  </a:lnTo>
                  <a:lnTo>
                    <a:pt x="6" y="280"/>
                  </a:lnTo>
                  <a:lnTo>
                    <a:pt x="4" y="272"/>
                  </a:lnTo>
                  <a:lnTo>
                    <a:pt x="6" y="264"/>
                  </a:lnTo>
                  <a:lnTo>
                    <a:pt x="4" y="260"/>
                  </a:lnTo>
                  <a:lnTo>
                    <a:pt x="2" y="256"/>
                  </a:lnTo>
                  <a:lnTo>
                    <a:pt x="6" y="250"/>
                  </a:lnTo>
                  <a:lnTo>
                    <a:pt x="8" y="242"/>
                  </a:lnTo>
                  <a:lnTo>
                    <a:pt x="12" y="242"/>
                  </a:lnTo>
                  <a:lnTo>
                    <a:pt x="12" y="238"/>
                  </a:lnTo>
                  <a:lnTo>
                    <a:pt x="6" y="224"/>
                  </a:lnTo>
                  <a:lnTo>
                    <a:pt x="6" y="220"/>
                  </a:lnTo>
                  <a:lnTo>
                    <a:pt x="6" y="216"/>
                  </a:lnTo>
                  <a:lnTo>
                    <a:pt x="6" y="208"/>
                  </a:lnTo>
                  <a:lnTo>
                    <a:pt x="8" y="202"/>
                  </a:lnTo>
                  <a:lnTo>
                    <a:pt x="12" y="200"/>
                  </a:lnTo>
                  <a:lnTo>
                    <a:pt x="12" y="194"/>
                  </a:lnTo>
                  <a:lnTo>
                    <a:pt x="8" y="192"/>
                  </a:lnTo>
                  <a:lnTo>
                    <a:pt x="6" y="190"/>
                  </a:lnTo>
                  <a:lnTo>
                    <a:pt x="10" y="186"/>
                  </a:lnTo>
                  <a:lnTo>
                    <a:pt x="10" y="180"/>
                  </a:lnTo>
                  <a:lnTo>
                    <a:pt x="12" y="176"/>
                  </a:lnTo>
                  <a:lnTo>
                    <a:pt x="14" y="174"/>
                  </a:lnTo>
                  <a:lnTo>
                    <a:pt x="14" y="168"/>
                  </a:lnTo>
                  <a:lnTo>
                    <a:pt x="12" y="160"/>
                  </a:lnTo>
                  <a:lnTo>
                    <a:pt x="12" y="158"/>
                  </a:lnTo>
                  <a:lnTo>
                    <a:pt x="10" y="150"/>
                  </a:lnTo>
                  <a:lnTo>
                    <a:pt x="8" y="146"/>
                  </a:lnTo>
                  <a:lnTo>
                    <a:pt x="6" y="142"/>
                  </a:lnTo>
                  <a:lnTo>
                    <a:pt x="4" y="140"/>
                  </a:lnTo>
                  <a:lnTo>
                    <a:pt x="2" y="138"/>
                  </a:lnTo>
                  <a:lnTo>
                    <a:pt x="0" y="130"/>
                  </a:lnTo>
                  <a:lnTo>
                    <a:pt x="2" y="126"/>
                  </a:lnTo>
                  <a:lnTo>
                    <a:pt x="6" y="124"/>
                  </a:lnTo>
                  <a:lnTo>
                    <a:pt x="6" y="118"/>
                  </a:lnTo>
                  <a:lnTo>
                    <a:pt x="8" y="116"/>
                  </a:lnTo>
                  <a:lnTo>
                    <a:pt x="8" y="110"/>
                  </a:lnTo>
                  <a:lnTo>
                    <a:pt x="6" y="106"/>
                  </a:lnTo>
                  <a:lnTo>
                    <a:pt x="6" y="98"/>
                  </a:lnTo>
                  <a:lnTo>
                    <a:pt x="6" y="96"/>
                  </a:lnTo>
                  <a:lnTo>
                    <a:pt x="8" y="88"/>
                  </a:lnTo>
                  <a:lnTo>
                    <a:pt x="10" y="84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8" y="72"/>
                  </a:lnTo>
                  <a:lnTo>
                    <a:pt x="20" y="70"/>
                  </a:lnTo>
                  <a:lnTo>
                    <a:pt x="20" y="68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6" y="62"/>
                  </a:lnTo>
                  <a:lnTo>
                    <a:pt x="18" y="60"/>
                  </a:lnTo>
                  <a:lnTo>
                    <a:pt x="20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6" y="48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0" y="30"/>
                  </a:lnTo>
                  <a:lnTo>
                    <a:pt x="32" y="16"/>
                  </a:lnTo>
                  <a:lnTo>
                    <a:pt x="32" y="12"/>
                  </a:lnTo>
                  <a:close/>
                  <a:moveTo>
                    <a:pt x="132" y="504"/>
                  </a:moveTo>
                  <a:lnTo>
                    <a:pt x="134" y="506"/>
                  </a:lnTo>
                  <a:lnTo>
                    <a:pt x="138" y="504"/>
                  </a:lnTo>
                  <a:lnTo>
                    <a:pt x="140" y="504"/>
                  </a:lnTo>
                  <a:lnTo>
                    <a:pt x="142" y="500"/>
                  </a:lnTo>
                  <a:lnTo>
                    <a:pt x="138" y="500"/>
                  </a:lnTo>
                  <a:lnTo>
                    <a:pt x="138" y="502"/>
                  </a:lnTo>
                  <a:lnTo>
                    <a:pt x="134" y="502"/>
                  </a:lnTo>
                  <a:lnTo>
                    <a:pt x="132" y="504"/>
                  </a:lnTo>
                  <a:close/>
                  <a:moveTo>
                    <a:pt x="78" y="464"/>
                  </a:moveTo>
                  <a:lnTo>
                    <a:pt x="78" y="464"/>
                  </a:lnTo>
                  <a:lnTo>
                    <a:pt x="80" y="466"/>
                  </a:lnTo>
                  <a:lnTo>
                    <a:pt x="84" y="472"/>
                  </a:lnTo>
                  <a:lnTo>
                    <a:pt x="86" y="478"/>
                  </a:lnTo>
                  <a:lnTo>
                    <a:pt x="84" y="476"/>
                  </a:lnTo>
                  <a:lnTo>
                    <a:pt x="82" y="476"/>
                  </a:lnTo>
                  <a:lnTo>
                    <a:pt x="82" y="478"/>
                  </a:lnTo>
                  <a:lnTo>
                    <a:pt x="78" y="464"/>
                  </a:lnTo>
                  <a:close/>
                  <a:moveTo>
                    <a:pt x="82" y="478"/>
                  </a:moveTo>
                  <a:lnTo>
                    <a:pt x="84" y="480"/>
                  </a:lnTo>
                  <a:lnTo>
                    <a:pt x="88" y="480"/>
                  </a:lnTo>
                  <a:lnTo>
                    <a:pt x="88" y="482"/>
                  </a:lnTo>
                  <a:lnTo>
                    <a:pt x="90" y="486"/>
                  </a:lnTo>
                  <a:lnTo>
                    <a:pt x="92" y="486"/>
                  </a:lnTo>
                  <a:lnTo>
                    <a:pt x="96" y="490"/>
                  </a:lnTo>
                  <a:lnTo>
                    <a:pt x="96" y="492"/>
                  </a:lnTo>
                  <a:lnTo>
                    <a:pt x="98" y="492"/>
                  </a:lnTo>
                  <a:lnTo>
                    <a:pt x="108" y="496"/>
                  </a:lnTo>
                  <a:lnTo>
                    <a:pt x="110" y="498"/>
                  </a:lnTo>
                  <a:lnTo>
                    <a:pt x="112" y="498"/>
                  </a:lnTo>
                  <a:lnTo>
                    <a:pt x="116" y="500"/>
                  </a:lnTo>
                  <a:lnTo>
                    <a:pt x="118" y="502"/>
                  </a:lnTo>
                  <a:lnTo>
                    <a:pt x="124" y="500"/>
                  </a:lnTo>
                  <a:lnTo>
                    <a:pt x="126" y="500"/>
                  </a:lnTo>
                  <a:lnTo>
                    <a:pt x="126" y="504"/>
                  </a:lnTo>
                  <a:lnTo>
                    <a:pt x="122" y="506"/>
                  </a:lnTo>
                  <a:lnTo>
                    <a:pt x="122" y="504"/>
                  </a:lnTo>
                  <a:lnTo>
                    <a:pt x="118" y="504"/>
                  </a:lnTo>
                  <a:lnTo>
                    <a:pt x="118" y="506"/>
                  </a:lnTo>
                  <a:lnTo>
                    <a:pt x="116" y="508"/>
                  </a:lnTo>
                  <a:lnTo>
                    <a:pt x="114" y="510"/>
                  </a:lnTo>
                  <a:lnTo>
                    <a:pt x="110" y="508"/>
                  </a:lnTo>
                  <a:lnTo>
                    <a:pt x="108" y="508"/>
                  </a:lnTo>
                  <a:lnTo>
                    <a:pt x="102" y="506"/>
                  </a:lnTo>
                  <a:lnTo>
                    <a:pt x="100" y="506"/>
                  </a:lnTo>
                  <a:lnTo>
                    <a:pt x="94" y="506"/>
                  </a:lnTo>
                  <a:lnTo>
                    <a:pt x="90" y="508"/>
                  </a:lnTo>
                  <a:lnTo>
                    <a:pt x="88" y="508"/>
                  </a:lnTo>
                  <a:lnTo>
                    <a:pt x="88" y="504"/>
                  </a:lnTo>
                  <a:lnTo>
                    <a:pt x="94" y="504"/>
                  </a:lnTo>
                  <a:lnTo>
                    <a:pt x="96" y="502"/>
                  </a:lnTo>
                  <a:lnTo>
                    <a:pt x="98" y="502"/>
                  </a:lnTo>
                  <a:lnTo>
                    <a:pt x="98" y="500"/>
                  </a:lnTo>
                  <a:lnTo>
                    <a:pt x="96" y="502"/>
                  </a:lnTo>
                  <a:lnTo>
                    <a:pt x="92" y="502"/>
                  </a:lnTo>
                  <a:lnTo>
                    <a:pt x="88" y="502"/>
                  </a:lnTo>
                  <a:lnTo>
                    <a:pt x="88" y="502"/>
                  </a:lnTo>
                  <a:lnTo>
                    <a:pt x="82" y="47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29" name="Central America">
              <a:extLst>
                <a:ext uri="{FF2B5EF4-FFF2-40B4-BE49-F238E27FC236}">
                  <a16:creationId xmlns:a16="http://schemas.microsoft.com/office/drawing/2014/main" id="{AA2D59B0-C145-4DF8-A15B-CEF0ABAE5291}"/>
                </a:ext>
              </a:extLst>
            </p:cNvPr>
            <p:cNvGrpSpPr/>
            <p:nvPr/>
          </p:nvGrpSpPr>
          <p:grpSpPr>
            <a:xfrm>
              <a:off x="3768745" y="3981277"/>
              <a:ext cx="344496" cy="271768"/>
              <a:chOff x="3768745" y="3981277"/>
              <a:chExt cx="344496" cy="271768"/>
            </a:xfrm>
            <a:grpFill/>
          </p:grpSpPr>
          <p:sp>
            <p:nvSpPr>
              <p:cNvPr id="430" name="Panama">
                <a:extLst>
                  <a:ext uri="{FF2B5EF4-FFF2-40B4-BE49-F238E27FC236}">
                    <a16:creationId xmlns:a16="http://schemas.microsoft.com/office/drawing/2014/main" id="{64CD9EEA-F91F-461F-83F9-ED7DC926CF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098" y="4191801"/>
                <a:ext cx="130143" cy="61244"/>
              </a:xfrm>
              <a:custGeom>
                <a:avLst/>
                <a:gdLst>
                  <a:gd name="T0" fmla="*/ 60 w 68"/>
                  <a:gd name="T1" fmla="*/ 28 h 32"/>
                  <a:gd name="T2" fmla="*/ 56 w 68"/>
                  <a:gd name="T3" fmla="*/ 22 h 32"/>
                  <a:gd name="T4" fmla="*/ 60 w 68"/>
                  <a:gd name="T5" fmla="*/ 18 h 32"/>
                  <a:gd name="T6" fmla="*/ 60 w 68"/>
                  <a:gd name="T7" fmla="*/ 16 h 32"/>
                  <a:gd name="T8" fmla="*/ 60 w 68"/>
                  <a:gd name="T9" fmla="*/ 14 h 32"/>
                  <a:gd name="T10" fmla="*/ 56 w 68"/>
                  <a:gd name="T11" fmla="*/ 18 h 32"/>
                  <a:gd name="T12" fmla="*/ 54 w 68"/>
                  <a:gd name="T13" fmla="*/ 14 h 32"/>
                  <a:gd name="T14" fmla="*/ 52 w 68"/>
                  <a:gd name="T15" fmla="*/ 10 h 32"/>
                  <a:gd name="T16" fmla="*/ 48 w 68"/>
                  <a:gd name="T17" fmla="*/ 8 h 32"/>
                  <a:gd name="T18" fmla="*/ 40 w 68"/>
                  <a:gd name="T19" fmla="*/ 10 h 32"/>
                  <a:gd name="T20" fmla="*/ 40 w 68"/>
                  <a:gd name="T21" fmla="*/ 12 h 32"/>
                  <a:gd name="T22" fmla="*/ 38 w 68"/>
                  <a:gd name="T23" fmla="*/ 18 h 32"/>
                  <a:gd name="T24" fmla="*/ 32 w 68"/>
                  <a:gd name="T25" fmla="*/ 18 h 32"/>
                  <a:gd name="T26" fmla="*/ 32 w 68"/>
                  <a:gd name="T27" fmla="*/ 22 h 32"/>
                  <a:gd name="T28" fmla="*/ 36 w 68"/>
                  <a:gd name="T29" fmla="*/ 26 h 32"/>
                  <a:gd name="T30" fmla="*/ 34 w 68"/>
                  <a:gd name="T31" fmla="*/ 28 h 32"/>
                  <a:gd name="T32" fmla="*/ 32 w 68"/>
                  <a:gd name="T33" fmla="*/ 30 h 32"/>
                  <a:gd name="T34" fmla="*/ 26 w 68"/>
                  <a:gd name="T35" fmla="*/ 32 h 32"/>
                  <a:gd name="T36" fmla="*/ 26 w 68"/>
                  <a:gd name="T37" fmla="*/ 28 h 32"/>
                  <a:gd name="T38" fmla="*/ 26 w 68"/>
                  <a:gd name="T39" fmla="*/ 24 h 32"/>
                  <a:gd name="T40" fmla="*/ 24 w 68"/>
                  <a:gd name="T41" fmla="*/ 24 h 32"/>
                  <a:gd name="T42" fmla="*/ 24 w 68"/>
                  <a:gd name="T43" fmla="*/ 26 h 32"/>
                  <a:gd name="T44" fmla="*/ 20 w 68"/>
                  <a:gd name="T45" fmla="*/ 26 h 32"/>
                  <a:gd name="T46" fmla="*/ 16 w 68"/>
                  <a:gd name="T47" fmla="*/ 22 h 32"/>
                  <a:gd name="T48" fmla="*/ 12 w 68"/>
                  <a:gd name="T49" fmla="*/ 18 h 32"/>
                  <a:gd name="T50" fmla="*/ 10 w 68"/>
                  <a:gd name="T51" fmla="*/ 18 h 32"/>
                  <a:gd name="T52" fmla="*/ 8 w 68"/>
                  <a:gd name="T53" fmla="*/ 18 h 32"/>
                  <a:gd name="T54" fmla="*/ 4 w 68"/>
                  <a:gd name="T55" fmla="*/ 18 h 32"/>
                  <a:gd name="T56" fmla="*/ 2 w 68"/>
                  <a:gd name="T57" fmla="*/ 16 h 32"/>
                  <a:gd name="T58" fmla="*/ 2 w 68"/>
                  <a:gd name="T59" fmla="*/ 12 h 32"/>
                  <a:gd name="T60" fmla="*/ 2 w 68"/>
                  <a:gd name="T61" fmla="*/ 10 h 32"/>
                  <a:gd name="T62" fmla="*/ 2 w 68"/>
                  <a:gd name="T63" fmla="*/ 6 h 32"/>
                  <a:gd name="T64" fmla="*/ 2 w 68"/>
                  <a:gd name="T65" fmla="*/ 4 h 32"/>
                  <a:gd name="T66" fmla="*/ 6 w 68"/>
                  <a:gd name="T67" fmla="*/ 2 h 32"/>
                  <a:gd name="T68" fmla="*/ 8 w 68"/>
                  <a:gd name="T69" fmla="*/ 4 h 32"/>
                  <a:gd name="T70" fmla="*/ 10 w 68"/>
                  <a:gd name="T71" fmla="*/ 6 h 32"/>
                  <a:gd name="T72" fmla="*/ 10 w 68"/>
                  <a:gd name="T73" fmla="*/ 6 h 32"/>
                  <a:gd name="T74" fmla="*/ 10 w 68"/>
                  <a:gd name="T75" fmla="*/ 8 h 32"/>
                  <a:gd name="T76" fmla="*/ 14 w 68"/>
                  <a:gd name="T77" fmla="*/ 8 h 32"/>
                  <a:gd name="T78" fmla="*/ 12 w 68"/>
                  <a:gd name="T79" fmla="*/ 6 h 32"/>
                  <a:gd name="T80" fmla="*/ 16 w 68"/>
                  <a:gd name="T81" fmla="*/ 8 h 32"/>
                  <a:gd name="T82" fmla="*/ 24 w 68"/>
                  <a:gd name="T83" fmla="*/ 10 h 32"/>
                  <a:gd name="T84" fmla="*/ 28 w 68"/>
                  <a:gd name="T85" fmla="*/ 8 h 32"/>
                  <a:gd name="T86" fmla="*/ 40 w 68"/>
                  <a:gd name="T87" fmla="*/ 4 h 32"/>
                  <a:gd name="T88" fmla="*/ 46 w 68"/>
                  <a:gd name="T89" fmla="*/ 0 h 32"/>
                  <a:gd name="T90" fmla="*/ 48 w 68"/>
                  <a:gd name="T91" fmla="*/ 2 h 32"/>
                  <a:gd name="T92" fmla="*/ 54 w 68"/>
                  <a:gd name="T93" fmla="*/ 4 h 32"/>
                  <a:gd name="T94" fmla="*/ 62 w 68"/>
                  <a:gd name="T95" fmla="*/ 6 h 32"/>
                  <a:gd name="T96" fmla="*/ 66 w 68"/>
                  <a:gd name="T97" fmla="*/ 12 h 32"/>
                  <a:gd name="T98" fmla="*/ 68 w 68"/>
                  <a:gd name="T99" fmla="*/ 12 h 32"/>
                  <a:gd name="T100" fmla="*/ 68 w 68"/>
                  <a:gd name="T101" fmla="*/ 16 h 32"/>
                  <a:gd name="T102" fmla="*/ 68 w 68"/>
                  <a:gd name="T103" fmla="*/ 22 h 32"/>
                  <a:gd name="T104" fmla="*/ 66 w 68"/>
                  <a:gd name="T105" fmla="*/ 26 h 32"/>
                  <a:gd name="T106" fmla="*/ 62 w 68"/>
                  <a:gd name="T10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32">
                    <a:moveTo>
                      <a:pt x="62" y="30"/>
                    </a:moveTo>
                    <a:lnTo>
                      <a:pt x="60" y="28"/>
                    </a:lnTo>
                    <a:lnTo>
                      <a:pt x="56" y="24"/>
                    </a:lnTo>
                    <a:lnTo>
                      <a:pt x="56" y="22"/>
                    </a:lnTo>
                    <a:lnTo>
                      <a:pt x="56" y="20"/>
                    </a:lnTo>
                    <a:lnTo>
                      <a:pt x="60" y="18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60" y="14"/>
                    </a:lnTo>
                    <a:lnTo>
                      <a:pt x="58" y="16"/>
                    </a:lnTo>
                    <a:lnTo>
                      <a:pt x="56" y="18"/>
                    </a:lnTo>
                    <a:lnTo>
                      <a:pt x="56" y="16"/>
                    </a:lnTo>
                    <a:lnTo>
                      <a:pt x="54" y="14"/>
                    </a:lnTo>
                    <a:lnTo>
                      <a:pt x="52" y="12"/>
                    </a:lnTo>
                    <a:lnTo>
                      <a:pt x="52" y="1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0" y="14"/>
                    </a:lnTo>
                    <a:lnTo>
                      <a:pt x="38" y="18"/>
                    </a:lnTo>
                    <a:lnTo>
                      <a:pt x="34" y="18"/>
                    </a:lnTo>
                    <a:lnTo>
                      <a:pt x="32" y="18"/>
                    </a:lnTo>
                    <a:lnTo>
                      <a:pt x="32" y="20"/>
                    </a:lnTo>
                    <a:lnTo>
                      <a:pt x="32" y="22"/>
                    </a:lnTo>
                    <a:lnTo>
                      <a:pt x="34" y="24"/>
                    </a:lnTo>
                    <a:lnTo>
                      <a:pt x="36" y="26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32" y="30"/>
                    </a:lnTo>
                    <a:lnTo>
                      <a:pt x="30" y="32"/>
                    </a:lnTo>
                    <a:lnTo>
                      <a:pt x="26" y="32"/>
                    </a:lnTo>
                    <a:lnTo>
                      <a:pt x="26" y="30"/>
                    </a:lnTo>
                    <a:lnTo>
                      <a:pt x="26" y="28"/>
                    </a:lnTo>
                    <a:lnTo>
                      <a:pt x="26" y="26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2" y="24"/>
                    </a:lnTo>
                    <a:lnTo>
                      <a:pt x="24" y="26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6"/>
                    </a:lnTo>
                    <a:lnTo>
                      <a:pt x="16" y="22"/>
                    </a:lnTo>
                    <a:lnTo>
                      <a:pt x="16" y="20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6" y="18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2" y="16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14" y="6"/>
                    </a:lnTo>
                    <a:lnTo>
                      <a:pt x="16" y="8"/>
                    </a:lnTo>
                    <a:lnTo>
                      <a:pt x="20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6" y="4"/>
                    </a:lnTo>
                    <a:lnTo>
                      <a:pt x="40" y="4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50" y="4"/>
                    </a:lnTo>
                    <a:lnTo>
                      <a:pt x="54" y="4"/>
                    </a:lnTo>
                    <a:lnTo>
                      <a:pt x="58" y="4"/>
                    </a:lnTo>
                    <a:lnTo>
                      <a:pt x="62" y="6"/>
                    </a:lnTo>
                    <a:lnTo>
                      <a:pt x="66" y="10"/>
                    </a:lnTo>
                    <a:lnTo>
                      <a:pt x="66" y="12"/>
                    </a:lnTo>
                    <a:lnTo>
                      <a:pt x="68" y="12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8" y="16"/>
                    </a:lnTo>
                    <a:lnTo>
                      <a:pt x="68" y="20"/>
                    </a:lnTo>
                    <a:lnTo>
                      <a:pt x="68" y="22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4" y="26"/>
                    </a:lnTo>
                    <a:lnTo>
                      <a:pt x="62" y="3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1" name="Costa Rica">
                <a:extLst>
                  <a:ext uri="{FF2B5EF4-FFF2-40B4-BE49-F238E27FC236}">
                    <a16:creationId xmlns:a16="http://schemas.microsoft.com/office/drawing/2014/main" id="{9D6BF64C-5240-4A85-BF7F-46D72A033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199" y="4153524"/>
                <a:ext cx="80382" cy="76554"/>
              </a:xfrm>
              <a:custGeom>
                <a:avLst/>
                <a:gdLst>
                  <a:gd name="T0" fmla="*/ 38 w 42"/>
                  <a:gd name="T1" fmla="*/ 36 h 40"/>
                  <a:gd name="T2" fmla="*/ 38 w 42"/>
                  <a:gd name="T3" fmla="*/ 38 h 40"/>
                  <a:gd name="T4" fmla="*/ 38 w 42"/>
                  <a:gd name="T5" fmla="*/ 40 h 40"/>
                  <a:gd name="T6" fmla="*/ 34 w 42"/>
                  <a:gd name="T7" fmla="*/ 38 h 40"/>
                  <a:gd name="T8" fmla="*/ 34 w 42"/>
                  <a:gd name="T9" fmla="*/ 38 h 40"/>
                  <a:gd name="T10" fmla="*/ 32 w 42"/>
                  <a:gd name="T11" fmla="*/ 34 h 40"/>
                  <a:gd name="T12" fmla="*/ 30 w 42"/>
                  <a:gd name="T13" fmla="*/ 32 h 40"/>
                  <a:gd name="T14" fmla="*/ 32 w 42"/>
                  <a:gd name="T15" fmla="*/ 34 h 40"/>
                  <a:gd name="T16" fmla="*/ 32 w 42"/>
                  <a:gd name="T17" fmla="*/ 38 h 40"/>
                  <a:gd name="T18" fmla="*/ 30 w 42"/>
                  <a:gd name="T19" fmla="*/ 38 h 40"/>
                  <a:gd name="T20" fmla="*/ 26 w 42"/>
                  <a:gd name="T21" fmla="*/ 34 h 40"/>
                  <a:gd name="T22" fmla="*/ 28 w 42"/>
                  <a:gd name="T23" fmla="*/ 32 h 40"/>
                  <a:gd name="T24" fmla="*/ 24 w 42"/>
                  <a:gd name="T25" fmla="*/ 26 h 40"/>
                  <a:gd name="T26" fmla="*/ 20 w 42"/>
                  <a:gd name="T27" fmla="*/ 24 h 40"/>
                  <a:gd name="T28" fmla="*/ 16 w 42"/>
                  <a:gd name="T29" fmla="*/ 20 h 40"/>
                  <a:gd name="T30" fmla="*/ 14 w 42"/>
                  <a:gd name="T31" fmla="*/ 16 h 40"/>
                  <a:gd name="T32" fmla="*/ 10 w 42"/>
                  <a:gd name="T33" fmla="*/ 12 h 40"/>
                  <a:gd name="T34" fmla="*/ 10 w 42"/>
                  <a:gd name="T35" fmla="*/ 16 h 40"/>
                  <a:gd name="T36" fmla="*/ 14 w 42"/>
                  <a:gd name="T37" fmla="*/ 20 h 40"/>
                  <a:gd name="T38" fmla="*/ 10 w 42"/>
                  <a:gd name="T39" fmla="*/ 22 h 40"/>
                  <a:gd name="T40" fmla="*/ 8 w 42"/>
                  <a:gd name="T41" fmla="*/ 18 h 40"/>
                  <a:gd name="T42" fmla="*/ 0 w 42"/>
                  <a:gd name="T43" fmla="*/ 16 h 40"/>
                  <a:gd name="T44" fmla="*/ 2 w 42"/>
                  <a:gd name="T45" fmla="*/ 10 h 40"/>
                  <a:gd name="T46" fmla="*/ 4 w 42"/>
                  <a:gd name="T47" fmla="*/ 8 h 40"/>
                  <a:gd name="T48" fmla="*/ 0 w 42"/>
                  <a:gd name="T49" fmla="*/ 6 h 40"/>
                  <a:gd name="T50" fmla="*/ 2 w 42"/>
                  <a:gd name="T51" fmla="*/ 2 h 40"/>
                  <a:gd name="T52" fmla="*/ 2 w 42"/>
                  <a:gd name="T53" fmla="*/ 2 h 40"/>
                  <a:gd name="T54" fmla="*/ 6 w 42"/>
                  <a:gd name="T55" fmla="*/ 0 h 40"/>
                  <a:gd name="T56" fmla="*/ 16 w 42"/>
                  <a:gd name="T57" fmla="*/ 2 h 40"/>
                  <a:gd name="T58" fmla="*/ 20 w 42"/>
                  <a:gd name="T59" fmla="*/ 4 h 40"/>
                  <a:gd name="T60" fmla="*/ 22 w 42"/>
                  <a:gd name="T61" fmla="*/ 6 h 40"/>
                  <a:gd name="T62" fmla="*/ 26 w 42"/>
                  <a:gd name="T63" fmla="*/ 8 h 40"/>
                  <a:gd name="T64" fmla="*/ 26 w 42"/>
                  <a:gd name="T65" fmla="*/ 8 h 40"/>
                  <a:gd name="T66" fmla="*/ 30 w 42"/>
                  <a:gd name="T67" fmla="*/ 6 h 40"/>
                  <a:gd name="T68" fmla="*/ 32 w 42"/>
                  <a:gd name="T69" fmla="*/ 8 h 40"/>
                  <a:gd name="T70" fmla="*/ 34 w 42"/>
                  <a:gd name="T71" fmla="*/ 14 h 40"/>
                  <a:gd name="T72" fmla="*/ 36 w 42"/>
                  <a:gd name="T73" fmla="*/ 18 h 40"/>
                  <a:gd name="T74" fmla="*/ 40 w 42"/>
                  <a:gd name="T75" fmla="*/ 20 h 40"/>
                  <a:gd name="T76" fmla="*/ 42 w 42"/>
                  <a:gd name="T77" fmla="*/ 22 h 40"/>
                  <a:gd name="T78" fmla="*/ 38 w 42"/>
                  <a:gd name="T79" fmla="*/ 24 h 40"/>
                  <a:gd name="T80" fmla="*/ 38 w 42"/>
                  <a:gd name="T81" fmla="*/ 26 h 40"/>
                  <a:gd name="T82" fmla="*/ 38 w 42"/>
                  <a:gd name="T83" fmla="*/ 30 h 40"/>
                  <a:gd name="T84" fmla="*/ 38 w 42"/>
                  <a:gd name="T85" fmla="*/ 32 h 40"/>
                  <a:gd name="T86" fmla="*/ 38 w 42"/>
                  <a:gd name="T8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2" h="40">
                    <a:moveTo>
                      <a:pt x="38" y="36"/>
                    </a:moveTo>
                    <a:lnTo>
                      <a:pt x="38" y="36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40"/>
                    </a:lnTo>
                    <a:lnTo>
                      <a:pt x="36" y="40"/>
                    </a:lnTo>
                    <a:lnTo>
                      <a:pt x="34" y="38"/>
                    </a:lnTo>
                    <a:lnTo>
                      <a:pt x="34" y="38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32" y="34"/>
                    </a:lnTo>
                    <a:lnTo>
                      <a:pt x="30" y="32"/>
                    </a:lnTo>
                    <a:lnTo>
                      <a:pt x="30" y="32"/>
                    </a:lnTo>
                    <a:lnTo>
                      <a:pt x="30" y="34"/>
                    </a:lnTo>
                    <a:lnTo>
                      <a:pt x="32" y="34"/>
                    </a:lnTo>
                    <a:lnTo>
                      <a:pt x="32" y="36"/>
                    </a:lnTo>
                    <a:lnTo>
                      <a:pt x="32" y="38"/>
                    </a:lnTo>
                    <a:lnTo>
                      <a:pt x="32" y="38"/>
                    </a:lnTo>
                    <a:lnTo>
                      <a:pt x="30" y="38"/>
                    </a:lnTo>
                    <a:lnTo>
                      <a:pt x="26" y="36"/>
                    </a:lnTo>
                    <a:lnTo>
                      <a:pt x="26" y="34"/>
                    </a:lnTo>
                    <a:lnTo>
                      <a:pt x="26" y="32"/>
                    </a:lnTo>
                    <a:lnTo>
                      <a:pt x="28" y="32"/>
                    </a:lnTo>
                    <a:lnTo>
                      <a:pt x="26" y="30"/>
                    </a:lnTo>
                    <a:lnTo>
                      <a:pt x="24" y="26"/>
                    </a:lnTo>
                    <a:lnTo>
                      <a:pt x="22" y="26"/>
                    </a:lnTo>
                    <a:lnTo>
                      <a:pt x="20" y="24"/>
                    </a:lnTo>
                    <a:lnTo>
                      <a:pt x="18" y="22"/>
                    </a:lnTo>
                    <a:lnTo>
                      <a:pt x="16" y="20"/>
                    </a:lnTo>
                    <a:lnTo>
                      <a:pt x="14" y="18"/>
                    </a:lnTo>
                    <a:lnTo>
                      <a:pt x="14" y="16"/>
                    </a:lnTo>
                    <a:lnTo>
                      <a:pt x="12" y="14"/>
                    </a:lnTo>
                    <a:lnTo>
                      <a:pt x="10" y="12"/>
                    </a:lnTo>
                    <a:lnTo>
                      <a:pt x="8" y="14"/>
                    </a:lnTo>
                    <a:lnTo>
                      <a:pt x="10" y="16"/>
                    </a:lnTo>
                    <a:lnTo>
                      <a:pt x="12" y="18"/>
                    </a:lnTo>
                    <a:lnTo>
                      <a:pt x="14" y="20"/>
                    </a:lnTo>
                    <a:lnTo>
                      <a:pt x="12" y="22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20" y="2"/>
                    </a:lnTo>
                    <a:lnTo>
                      <a:pt x="20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30" y="8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34" y="14"/>
                    </a:lnTo>
                    <a:lnTo>
                      <a:pt x="36" y="16"/>
                    </a:lnTo>
                    <a:lnTo>
                      <a:pt x="36" y="18"/>
                    </a:lnTo>
                    <a:lnTo>
                      <a:pt x="38" y="20"/>
                    </a:lnTo>
                    <a:lnTo>
                      <a:pt x="40" y="20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22"/>
                    </a:lnTo>
                    <a:lnTo>
                      <a:pt x="38" y="24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36" y="28"/>
                    </a:lnTo>
                    <a:lnTo>
                      <a:pt x="38" y="30"/>
                    </a:lnTo>
                    <a:lnTo>
                      <a:pt x="40" y="32"/>
                    </a:lnTo>
                    <a:lnTo>
                      <a:pt x="38" y="32"/>
                    </a:lnTo>
                    <a:lnTo>
                      <a:pt x="38" y="34"/>
                    </a:lnTo>
                    <a:lnTo>
                      <a:pt x="38" y="36"/>
                    </a:lnTo>
                    <a:lnTo>
                      <a:pt x="38" y="3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2" name="Nicaragua">
                <a:extLst>
                  <a:ext uri="{FF2B5EF4-FFF2-40B4-BE49-F238E27FC236}">
                    <a16:creationId xmlns:a16="http://schemas.microsoft.com/office/drawing/2014/main" id="{8E3839A0-FDEE-44E5-82CD-0D9027DA7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5921" y="4061659"/>
                <a:ext cx="111004" cy="107176"/>
              </a:xfrm>
              <a:custGeom>
                <a:avLst/>
                <a:gdLst>
                  <a:gd name="T0" fmla="*/ 22 w 58"/>
                  <a:gd name="T1" fmla="*/ 50 h 56"/>
                  <a:gd name="T2" fmla="*/ 26 w 58"/>
                  <a:gd name="T3" fmla="*/ 48 h 56"/>
                  <a:gd name="T4" fmla="*/ 36 w 58"/>
                  <a:gd name="T5" fmla="*/ 50 h 56"/>
                  <a:gd name="T6" fmla="*/ 40 w 58"/>
                  <a:gd name="T7" fmla="*/ 52 h 56"/>
                  <a:gd name="T8" fmla="*/ 42 w 58"/>
                  <a:gd name="T9" fmla="*/ 54 h 56"/>
                  <a:gd name="T10" fmla="*/ 46 w 58"/>
                  <a:gd name="T11" fmla="*/ 56 h 56"/>
                  <a:gd name="T12" fmla="*/ 48 w 58"/>
                  <a:gd name="T13" fmla="*/ 54 h 56"/>
                  <a:gd name="T14" fmla="*/ 48 w 58"/>
                  <a:gd name="T15" fmla="*/ 52 h 56"/>
                  <a:gd name="T16" fmla="*/ 46 w 58"/>
                  <a:gd name="T17" fmla="*/ 48 h 56"/>
                  <a:gd name="T18" fmla="*/ 48 w 58"/>
                  <a:gd name="T19" fmla="*/ 44 h 56"/>
                  <a:gd name="T20" fmla="*/ 48 w 58"/>
                  <a:gd name="T21" fmla="*/ 42 h 56"/>
                  <a:gd name="T22" fmla="*/ 46 w 58"/>
                  <a:gd name="T23" fmla="*/ 44 h 56"/>
                  <a:gd name="T24" fmla="*/ 48 w 58"/>
                  <a:gd name="T25" fmla="*/ 40 h 56"/>
                  <a:gd name="T26" fmla="*/ 48 w 58"/>
                  <a:gd name="T27" fmla="*/ 36 h 56"/>
                  <a:gd name="T28" fmla="*/ 50 w 58"/>
                  <a:gd name="T29" fmla="*/ 30 h 56"/>
                  <a:gd name="T30" fmla="*/ 50 w 58"/>
                  <a:gd name="T31" fmla="*/ 32 h 56"/>
                  <a:gd name="T32" fmla="*/ 50 w 58"/>
                  <a:gd name="T33" fmla="*/ 34 h 56"/>
                  <a:gd name="T34" fmla="*/ 50 w 58"/>
                  <a:gd name="T35" fmla="*/ 36 h 56"/>
                  <a:gd name="T36" fmla="*/ 52 w 58"/>
                  <a:gd name="T37" fmla="*/ 30 h 56"/>
                  <a:gd name="T38" fmla="*/ 52 w 58"/>
                  <a:gd name="T39" fmla="*/ 24 h 56"/>
                  <a:gd name="T40" fmla="*/ 50 w 58"/>
                  <a:gd name="T41" fmla="*/ 22 h 56"/>
                  <a:gd name="T42" fmla="*/ 52 w 58"/>
                  <a:gd name="T43" fmla="*/ 20 h 56"/>
                  <a:gd name="T44" fmla="*/ 52 w 58"/>
                  <a:gd name="T45" fmla="*/ 20 h 56"/>
                  <a:gd name="T46" fmla="*/ 56 w 58"/>
                  <a:gd name="T47" fmla="*/ 14 h 56"/>
                  <a:gd name="T48" fmla="*/ 56 w 58"/>
                  <a:gd name="T49" fmla="*/ 12 h 56"/>
                  <a:gd name="T50" fmla="*/ 56 w 58"/>
                  <a:gd name="T51" fmla="*/ 10 h 56"/>
                  <a:gd name="T52" fmla="*/ 56 w 58"/>
                  <a:gd name="T53" fmla="*/ 6 h 56"/>
                  <a:gd name="T54" fmla="*/ 56 w 58"/>
                  <a:gd name="T55" fmla="*/ 2 h 56"/>
                  <a:gd name="T56" fmla="*/ 56 w 58"/>
                  <a:gd name="T57" fmla="*/ 2 h 56"/>
                  <a:gd name="T58" fmla="*/ 54 w 58"/>
                  <a:gd name="T59" fmla="*/ 0 h 56"/>
                  <a:gd name="T60" fmla="*/ 52 w 58"/>
                  <a:gd name="T61" fmla="*/ 0 h 56"/>
                  <a:gd name="T62" fmla="*/ 48 w 58"/>
                  <a:gd name="T63" fmla="*/ 2 h 56"/>
                  <a:gd name="T64" fmla="*/ 46 w 58"/>
                  <a:gd name="T65" fmla="*/ 4 h 56"/>
                  <a:gd name="T66" fmla="*/ 42 w 58"/>
                  <a:gd name="T67" fmla="*/ 6 h 56"/>
                  <a:gd name="T68" fmla="*/ 40 w 58"/>
                  <a:gd name="T69" fmla="*/ 6 h 56"/>
                  <a:gd name="T70" fmla="*/ 38 w 58"/>
                  <a:gd name="T71" fmla="*/ 4 h 56"/>
                  <a:gd name="T72" fmla="*/ 34 w 58"/>
                  <a:gd name="T73" fmla="*/ 6 h 56"/>
                  <a:gd name="T74" fmla="*/ 32 w 58"/>
                  <a:gd name="T75" fmla="*/ 10 h 56"/>
                  <a:gd name="T76" fmla="*/ 28 w 58"/>
                  <a:gd name="T77" fmla="*/ 14 h 56"/>
                  <a:gd name="T78" fmla="*/ 26 w 58"/>
                  <a:gd name="T79" fmla="*/ 16 h 56"/>
                  <a:gd name="T80" fmla="*/ 22 w 58"/>
                  <a:gd name="T81" fmla="*/ 16 h 56"/>
                  <a:gd name="T82" fmla="*/ 18 w 58"/>
                  <a:gd name="T83" fmla="*/ 14 h 56"/>
                  <a:gd name="T84" fmla="*/ 10 w 58"/>
                  <a:gd name="T85" fmla="*/ 16 h 56"/>
                  <a:gd name="T86" fmla="*/ 10 w 58"/>
                  <a:gd name="T87" fmla="*/ 20 h 56"/>
                  <a:gd name="T88" fmla="*/ 10 w 58"/>
                  <a:gd name="T89" fmla="*/ 26 h 56"/>
                  <a:gd name="T90" fmla="*/ 4 w 58"/>
                  <a:gd name="T91" fmla="*/ 26 h 56"/>
                  <a:gd name="T92" fmla="*/ 4 w 58"/>
                  <a:gd name="T93" fmla="*/ 28 h 56"/>
                  <a:gd name="T94" fmla="*/ 0 w 58"/>
                  <a:gd name="T95" fmla="*/ 28 h 56"/>
                  <a:gd name="T96" fmla="*/ 8 w 58"/>
                  <a:gd name="T97" fmla="*/ 34 h 56"/>
                  <a:gd name="T98" fmla="*/ 10 w 58"/>
                  <a:gd name="T99" fmla="*/ 38 h 56"/>
                  <a:gd name="T100" fmla="*/ 20 w 58"/>
                  <a:gd name="T101" fmla="*/ 50 h 56"/>
                  <a:gd name="T102" fmla="*/ 22 w 58"/>
                  <a:gd name="T103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8" h="56">
                    <a:moveTo>
                      <a:pt x="22" y="50"/>
                    </a:moveTo>
                    <a:lnTo>
                      <a:pt x="22" y="50"/>
                    </a:lnTo>
                    <a:lnTo>
                      <a:pt x="22" y="50"/>
                    </a:lnTo>
                    <a:lnTo>
                      <a:pt x="26" y="48"/>
                    </a:lnTo>
                    <a:lnTo>
                      <a:pt x="34" y="50"/>
                    </a:lnTo>
                    <a:lnTo>
                      <a:pt x="36" y="50"/>
                    </a:lnTo>
                    <a:lnTo>
                      <a:pt x="40" y="50"/>
                    </a:lnTo>
                    <a:lnTo>
                      <a:pt x="40" y="52"/>
                    </a:lnTo>
                    <a:lnTo>
                      <a:pt x="42" y="52"/>
                    </a:lnTo>
                    <a:lnTo>
                      <a:pt x="42" y="54"/>
                    </a:lnTo>
                    <a:lnTo>
                      <a:pt x="44" y="56"/>
                    </a:lnTo>
                    <a:lnTo>
                      <a:pt x="46" y="56"/>
                    </a:lnTo>
                    <a:lnTo>
                      <a:pt x="48" y="56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2"/>
                    </a:lnTo>
                    <a:lnTo>
                      <a:pt x="48" y="50"/>
                    </a:lnTo>
                    <a:lnTo>
                      <a:pt x="46" y="48"/>
                    </a:lnTo>
                    <a:lnTo>
                      <a:pt x="48" y="44"/>
                    </a:lnTo>
                    <a:lnTo>
                      <a:pt x="48" y="44"/>
                    </a:lnTo>
                    <a:lnTo>
                      <a:pt x="48" y="40"/>
                    </a:lnTo>
                    <a:lnTo>
                      <a:pt x="48" y="42"/>
                    </a:lnTo>
                    <a:lnTo>
                      <a:pt x="48" y="44"/>
                    </a:lnTo>
                    <a:lnTo>
                      <a:pt x="46" y="44"/>
                    </a:lnTo>
                    <a:lnTo>
                      <a:pt x="46" y="42"/>
                    </a:lnTo>
                    <a:lnTo>
                      <a:pt x="48" y="40"/>
                    </a:lnTo>
                    <a:lnTo>
                      <a:pt x="48" y="38"/>
                    </a:lnTo>
                    <a:lnTo>
                      <a:pt x="48" y="36"/>
                    </a:lnTo>
                    <a:lnTo>
                      <a:pt x="48" y="34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0" y="32"/>
                    </a:lnTo>
                    <a:lnTo>
                      <a:pt x="50" y="32"/>
                    </a:lnTo>
                    <a:lnTo>
                      <a:pt x="50" y="34"/>
                    </a:lnTo>
                    <a:lnTo>
                      <a:pt x="50" y="36"/>
                    </a:lnTo>
                    <a:lnTo>
                      <a:pt x="50" y="36"/>
                    </a:lnTo>
                    <a:lnTo>
                      <a:pt x="52" y="34"/>
                    </a:lnTo>
                    <a:lnTo>
                      <a:pt x="52" y="30"/>
                    </a:lnTo>
                    <a:lnTo>
                      <a:pt x="52" y="24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0" y="22"/>
                    </a:lnTo>
                    <a:lnTo>
                      <a:pt x="50" y="20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6" y="12"/>
                    </a:lnTo>
                    <a:lnTo>
                      <a:pt x="56" y="10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6" y="6"/>
                    </a:lnTo>
                    <a:lnTo>
                      <a:pt x="56" y="2"/>
                    </a:lnTo>
                    <a:lnTo>
                      <a:pt x="56" y="2"/>
                    </a:lnTo>
                    <a:lnTo>
                      <a:pt x="58" y="0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0" y="2"/>
                    </a:lnTo>
                    <a:lnTo>
                      <a:pt x="48" y="2"/>
                    </a:lnTo>
                    <a:lnTo>
                      <a:pt x="48" y="4"/>
                    </a:lnTo>
                    <a:lnTo>
                      <a:pt x="46" y="4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6" y="6"/>
                    </a:lnTo>
                    <a:lnTo>
                      <a:pt x="34" y="6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2" y="12"/>
                    </a:lnTo>
                    <a:lnTo>
                      <a:pt x="28" y="14"/>
                    </a:lnTo>
                    <a:lnTo>
                      <a:pt x="26" y="14"/>
                    </a:lnTo>
                    <a:lnTo>
                      <a:pt x="26" y="16"/>
                    </a:lnTo>
                    <a:lnTo>
                      <a:pt x="24" y="16"/>
                    </a:lnTo>
                    <a:lnTo>
                      <a:pt x="22" y="16"/>
                    </a:lnTo>
                    <a:lnTo>
                      <a:pt x="22" y="14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0" y="16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6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4" y="44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2" y="5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3" name="Honduras">
                <a:extLst>
                  <a:ext uri="{FF2B5EF4-FFF2-40B4-BE49-F238E27FC236}">
                    <a16:creationId xmlns:a16="http://schemas.microsoft.com/office/drawing/2014/main" id="{5E86E0F0-D637-4300-B12A-403BCCC71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989" y="4034865"/>
                <a:ext cx="156937" cy="76554"/>
              </a:xfrm>
              <a:custGeom>
                <a:avLst/>
                <a:gdLst>
                  <a:gd name="T0" fmla="*/ 30 w 82"/>
                  <a:gd name="T1" fmla="*/ 40 h 40"/>
                  <a:gd name="T2" fmla="*/ 34 w 82"/>
                  <a:gd name="T3" fmla="*/ 38 h 40"/>
                  <a:gd name="T4" fmla="*/ 34 w 82"/>
                  <a:gd name="T5" fmla="*/ 32 h 40"/>
                  <a:gd name="T6" fmla="*/ 38 w 82"/>
                  <a:gd name="T7" fmla="*/ 30 h 40"/>
                  <a:gd name="T8" fmla="*/ 46 w 82"/>
                  <a:gd name="T9" fmla="*/ 28 h 40"/>
                  <a:gd name="T10" fmla="*/ 48 w 82"/>
                  <a:gd name="T11" fmla="*/ 30 h 40"/>
                  <a:gd name="T12" fmla="*/ 50 w 82"/>
                  <a:gd name="T13" fmla="*/ 28 h 40"/>
                  <a:gd name="T14" fmla="*/ 56 w 82"/>
                  <a:gd name="T15" fmla="*/ 26 h 40"/>
                  <a:gd name="T16" fmla="*/ 56 w 82"/>
                  <a:gd name="T17" fmla="*/ 24 h 40"/>
                  <a:gd name="T18" fmla="*/ 60 w 82"/>
                  <a:gd name="T19" fmla="*/ 20 h 40"/>
                  <a:gd name="T20" fmla="*/ 62 w 82"/>
                  <a:gd name="T21" fmla="*/ 18 h 40"/>
                  <a:gd name="T22" fmla="*/ 64 w 82"/>
                  <a:gd name="T23" fmla="*/ 20 h 40"/>
                  <a:gd name="T24" fmla="*/ 68 w 82"/>
                  <a:gd name="T25" fmla="*/ 20 h 40"/>
                  <a:gd name="T26" fmla="*/ 72 w 82"/>
                  <a:gd name="T27" fmla="*/ 18 h 40"/>
                  <a:gd name="T28" fmla="*/ 74 w 82"/>
                  <a:gd name="T29" fmla="*/ 16 h 40"/>
                  <a:gd name="T30" fmla="*/ 76 w 82"/>
                  <a:gd name="T31" fmla="*/ 14 h 40"/>
                  <a:gd name="T32" fmla="*/ 78 w 82"/>
                  <a:gd name="T33" fmla="*/ 16 h 40"/>
                  <a:gd name="T34" fmla="*/ 82 w 82"/>
                  <a:gd name="T35" fmla="*/ 14 h 40"/>
                  <a:gd name="T36" fmla="*/ 82 w 82"/>
                  <a:gd name="T37" fmla="*/ 12 h 40"/>
                  <a:gd name="T38" fmla="*/ 76 w 82"/>
                  <a:gd name="T39" fmla="*/ 10 h 40"/>
                  <a:gd name="T40" fmla="*/ 76 w 82"/>
                  <a:gd name="T41" fmla="*/ 12 h 40"/>
                  <a:gd name="T42" fmla="*/ 72 w 82"/>
                  <a:gd name="T43" fmla="*/ 12 h 40"/>
                  <a:gd name="T44" fmla="*/ 68 w 82"/>
                  <a:gd name="T45" fmla="*/ 10 h 40"/>
                  <a:gd name="T46" fmla="*/ 66 w 82"/>
                  <a:gd name="T47" fmla="*/ 10 h 40"/>
                  <a:gd name="T48" fmla="*/ 68 w 82"/>
                  <a:gd name="T49" fmla="*/ 8 h 40"/>
                  <a:gd name="T50" fmla="*/ 70 w 82"/>
                  <a:gd name="T51" fmla="*/ 8 h 40"/>
                  <a:gd name="T52" fmla="*/ 74 w 82"/>
                  <a:gd name="T53" fmla="*/ 8 h 40"/>
                  <a:gd name="T54" fmla="*/ 68 w 82"/>
                  <a:gd name="T55" fmla="*/ 4 h 40"/>
                  <a:gd name="T56" fmla="*/ 64 w 82"/>
                  <a:gd name="T57" fmla="*/ 4 h 40"/>
                  <a:gd name="T58" fmla="*/ 62 w 82"/>
                  <a:gd name="T59" fmla="*/ 6 h 40"/>
                  <a:gd name="T60" fmla="*/ 56 w 82"/>
                  <a:gd name="T61" fmla="*/ 4 h 40"/>
                  <a:gd name="T62" fmla="*/ 48 w 82"/>
                  <a:gd name="T63" fmla="*/ 2 h 40"/>
                  <a:gd name="T64" fmla="*/ 44 w 82"/>
                  <a:gd name="T65" fmla="*/ 2 h 40"/>
                  <a:gd name="T66" fmla="*/ 44 w 82"/>
                  <a:gd name="T67" fmla="*/ 4 h 40"/>
                  <a:gd name="T68" fmla="*/ 40 w 82"/>
                  <a:gd name="T69" fmla="*/ 4 h 40"/>
                  <a:gd name="T70" fmla="*/ 30 w 82"/>
                  <a:gd name="T71" fmla="*/ 4 h 40"/>
                  <a:gd name="T72" fmla="*/ 20 w 82"/>
                  <a:gd name="T73" fmla="*/ 6 h 40"/>
                  <a:gd name="T74" fmla="*/ 18 w 82"/>
                  <a:gd name="T75" fmla="*/ 6 h 40"/>
                  <a:gd name="T76" fmla="*/ 16 w 82"/>
                  <a:gd name="T77" fmla="*/ 10 h 40"/>
                  <a:gd name="T78" fmla="*/ 10 w 82"/>
                  <a:gd name="T79" fmla="*/ 10 h 40"/>
                  <a:gd name="T80" fmla="*/ 6 w 82"/>
                  <a:gd name="T81" fmla="*/ 16 h 40"/>
                  <a:gd name="T82" fmla="*/ 4 w 82"/>
                  <a:gd name="T83" fmla="*/ 22 h 40"/>
                  <a:gd name="T84" fmla="*/ 2 w 82"/>
                  <a:gd name="T85" fmla="*/ 24 h 40"/>
                  <a:gd name="T86" fmla="*/ 2 w 82"/>
                  <a:gd name="T87" fmla="*/ 26 h 40"/>
                  <a:gd name="T88" fmla="*/ 2 w 82"/>
                  <a:gd name="T89" fmla="*/ 36 h 40"/>
                  <a:gd name="T90" fmla="*/ 8 w 82"/>
                  <a:gd name="T91" fmla="*/ 38 h 40"/>
                  <a:gd name="T92" fmla="*/ 12 w 82"/>
                  <a:gd name="T93" fmla="*/ 38 h 40"/>
                  <a:gd name="T94" fmla="*/ 10 w 82"/>
                  <a:gd name="T95" fmla="*/ 36 h 40"/>
                  <a:gd name="T96" fmla="*/ 14 w 82"/>
                  <a:gd name="T97" fmla="*/ 38 h 40"/>
                  <a:gd name="T98" fmla="*/ 22 w 82"/>
                  <a:gd name="T99" fmla="*/ 40 h 40"/>
                  <a:gd name="T100" fmla="*/ 22 w 82"/>
                  <a:gd name="T101" fmla="*/ 38 h 40"/>
                  <a:gd name="T102" fmla="*/ 24 w 82"/>
                  <a:gd name="T103" fmla="*/ 36 h 40"/>
                  <a:gd name="T104" fmla="*/ 26 w 82"/>
                  <a:gd name="T105" fmla="*/ 38 h 40"/>
                  <a:gd name="T106" fmla="*/ 28 w 82"/>
                  <a:gd name="T107" fmla="*/ 38 h 40"/>
                  <a:gd name="T108" fmla="*/ 28 w 82"/>
                  <a:gd name="T10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" h="40">
                    <a:moveTo>
                      <a:pt x="28" y="40"/>
                    </a:moveTo>
                    <a:lnTo>
                      <a:pt x="30" y="40"/>
                    </a:lnTo>
                    <a:lnTo>
                      <a:pt x="34" y="40"/>
                    </a:lnTo>
                    <a:lnTo>
                      <a:pt x="34" y="38"/>
                    </a:lnTo>
                    <a:lnTo>
                      <a:pt x="34" y="34"/>
                    </a:lnTo>
                    <a:lnTo>
                      <a:pt x="34" y="32"/>
                    </a:lnTo>
                    <a:lnTo>
                      <a:pt x="34" y="30"/>
                    </a:lnTo>
                    <a:lnTo>
                      <a:pt x="38" y="30"/>
                    </a:lnTo>
                    <a:lnTo>
                      <a:pt x="42" y="28"/>
                    </a:lnTo>
                    <a:lnTo>
                      <a:pt x="46" y="28"/>
                    </a:lnTo>
                    <a:lnTo>
                      <a:pt x="46" y="30"/>
                    </a:lnTo>
                    <a:lnTo>
                      <a:pt x="48" y="30"/>
                    </a:lnTo>
                    <a:lnTo>
                      <a:pt x="50" y="30"/>
                    </a:lnTo>
                    <a:lnTo>
                      <a:pt x="50" y="28"/>
                    </a:lnTo>
                    <a:lnTo>
                      <a:pt x="52" y="28"/>
                    </a:lnTo>
                    <a:lnTo>
                      <a:pt x="56" y="26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8" y="20"/>
                    </a:lnTo>
                    <a:lnTo>
                      <a:pt x="60" y="20"/>
                    </a:lnTo>
                    <a:lnTo>
                      <a:pt x="62" y="18"/>
                    </a:lnTo>
                    <a:lnTo>
                      <a:pt x="62" y="18"/>
                    </a:lnTo>
                    <a:lnTo>
                      <a:pt x="64" y="20"/>
                    </a:lnTo>
                    <a:lnTo>
                      <a:pt x="64" y="20"/>
                    </a:lnTo>
                    <a:lnTo>
                      <a:pt x="66" y="20"/>
                    </a:lnTo>
                    <a:lnTo>
                      <a:pt x="68" y="20"/>
                    </a:lnTo>
                    <a:lnTo>
                      <a:pt x="70" y="18"/>
                    </a:lnTo>
                    <a:lnTo>
                      <a:pt x="72" y="18"/>
                    </a:lnTo>
                    <a:lnTo>
                      <a:pt x="72" y="16"/>
                    </a:lnTo>
                    <a:lnTo>
                      <a:pt x="74" y="16"/>
                    </a:lnTo>
                    <a:lnTo>
                      <a:pt x="76" y="14"/>
                    </a:lnTo>
                    <a:lnTo>
                      <a:pt x="76" y="14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80" y="16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82" y="12"/>
                    </a:lnTo>
                    <a:lnTo>
                      <a:pt x="78" y="10"/>
                    </a:lnTo>
                    <a:lnTo>
                      <a:pt x="76" y="10"/>
                    </a:lnTo>
                    <a:lnTo>
                      <a:pt x="76" y="10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72" y="12"/>
                    </a:lnTo>
                    <a:lnTo>
                      <a:pt x="70" y="10"/>
                    </a:lnTo>
                    <a:lnTo>
                      <a:pt x="68" y="10"/>
                    </a:lnTo>
                    <a:lnTo>
                      <a:pt x="66" y="10"/>
                    </a:lnTo>
                    <a:lnTo>
                      <a:pt x="66" y="10"/>
                    </a:lnTo>
                    <a:lnTo>
                      <a:pt x="68" y="8"/>
                    </a:lnTo>
                    <a:lnTo>
                      <a:pt x="68" y="8"/>
                    </a:lnTo>
                    <a:lnTo>
                      <a:pt x="68" y="8"/>
                    </a:lnTo>
                    <a:lnTo>
                      <a:pt x="70" y="8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2" y="6"/>
                    </a:lnTo>
                    <a:lnTo>
                      <a:pt x="68" y="4"/>
                    </a:lnTo>
                    <a:lnTo>
                      <a:pt x="66" y="4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62" y="4"/>
                    </a:lnTo>
                    <a:lnTo>
                      <a:pt x="56" y="4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4" y="0"/>
                    </a:lnTo>
                    <a:lnTo>
                      <a:pt x="44" y="2"/>
                    </a:lnTo>
                    <a:lnTo>
                      <a:pt x="46" y="2"/>
                    </a:lnTo>
                    <a:lnTo>
                      <a:pt x="44" y="4"/>
                    </a:lnTo>
                    <a:lnTo>
                      <a:pt x="42" y="4"/>
                    </a:lnTo>
                    <a:lnTo>
                      <a:pt x="40" y="4"/>
                    </a:lnTo>
                    <a:lnTo>
                      <a:pt x="36" y="4"/>
                    </a:lnTo>
                    <a:lnTo>
                      <a:pt x="30" y="4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20" y="4"/>
                    </a:lnTo>
                    <a:lnTo>
                      <a:pt x="18" y="6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2" y="12"/>
                    </a:lnTo>
                    <a:lnTo>
                      <a:pt x="10" y="10"/>
                    </a:lnTo>
                    <a:lnTo>
                      <a:pt x="8" y="14"/>
                    </a:lnTo>
                    <a:lnTo>
                      <a:pt x="6" y="16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8" y="38"/>
                    </a:lnTo>
                    <a:lnTo>
                      <a:pt x="10" y="38"/>
                    </a:lnTo>
                    <a:lnTo>
                      <a:pt x="12" y="38"/>
                    </a:lnTo>
                    <a:lnTo>
                      <a:pt x="10" y="38"/>
                    </a:lnTo>
                    <a:lnTo>
                      <a:pt x="10" y="36"/>
                    </a:lnTo>
                    <a:lnTo>
                      <a:pt x="12" y="36"/>
                    </a:lnTo>
                    <a:lnTo>
                      <a:pt x="14" y="38"/>
                    </a:lnTo>
                    <a:lnTo>
                      <a:pt x="16" y="40"/>
                    </a:lnTo>
                    <a:lnTo>
                      <a:pt x="22" y="40"/>
                    </a:lnTo>
                    <a:lnTo>
                      <a:pt x="22" y="38"/>
                    </a:lnTo>
                    <a:lnTo>
                      <a:pt x="22" y="38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6" y="36"/>
                    </a:lnTo>
                    <a:lnTo>
                      <a:pt x="28" y="38"/>
                    </a:lnTo>
                    <a:lnTo>
                      <a:pt x="28" y="38"/>
                    </a:lnTo>
                    <a:lnTo>
                      <a:pt x="28" y="40"/>
                    </a:lnTo>
                    <a:lnTo>
                      <a:pt x="28" y="4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4" name="El Salvador">
                <a:extLst>
                  <a:ext uri="{FF2B5EF4-FFF2-40B4-BE49-F238E27FC236}">
                    <a16:creationId xmlns:a16="http://schemas.microsoft.com/office/drawing/2014/main" id="{5649A7FE-83A6-4557-9740-FA71A12E59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8506" y="4076970"/>
                <a:ext cx="57416" cy="34449"/>
              </a:xfrm>
              <a:custGeom>
                <a:avLst/>
                <a:gdLst>
                  <a:gd name="T0" fmla="*/ 10 w 30"/>
                  <a:gd name="T1" fmla="*/ 0 h 18"/>
                  <a:gd name="T2" fmla="*/ 12 w 30"/>
                  <a:gd name="T3" fmla="*/ 0 h 18"/>
                  <a:gd name="T4" fmla="*/ 14 w 30"/>
                  <a:gd name="T5" fmla="*/ 2 h 18"/>
                  <a:gd name="T6" fmla="*/ 14 w 30"/>
                  <a:gd name="T7" fmla="*/ 2 h 18"/>
                  <a:gd name="T8" fmla="*/ 16 w 30"/>
                  <a:gd name="T9" fmla="*/ 2 h 18"/>
                  <a:gd name="T10" fmla="*/ 18 w 30"/>
                  <a:gd name="T11" fmla="*/ 2 h 18"/>
                  <a:gd name="T12" fmla="*/ 20 w 30"/>
                  <a:gd name="T13" fmla="*/ 2 h 18"/>
                  <a:gd name="T14" fmla="*/ 22 w 30"/>
                  <a:gd name="T15" fmla="*/ 6 h 18"/>
                  <a:gd name="T16" fmla="*/ 22 w 30"/>
                  <a:gd name="T17" fmla="*/ 6 h 18"/>
                  <a:gd name="T18" fmla="*/ 24 w 30"/>
                  <a:gd name="T19" fmla="*/ 8 h 18"/>
                  <a:gd name="T20" fmla="*/ 24 w 30"/>
                  <a:gd name="T21" fmla="*/ 6 h 18"/>
                  <a:gd name="T22" fmla="*/ 24 w 30"/>
                  <a:gd name="T23" fmla="*/ 6 h 18"/>
                  <a:gd name="T24" fmla="*/ 28 w 30"/>
                  <a:gd name="T25" fmla="*/ 4 h 18"/>
                  <a:gd name="T26" fmla="*/ 28 w 30"/>
                  <a:gd name="T27" fmla="*/ 6 h 18"/>
                  <a:gd name="T28" fmla="*/ 30 w 30"/>
                  <a:gd name="T29" fmla="*/ 6 h 18"/>
                  <a:gd name="T30" fmla="*/ 30 w 30"/>
                  <a:gd name="T31" fmla="*/ 8 h 18"/>
                  <a:gd name="T32" fmla="*/ 30 w 30"/>
                  <a:gd name="T33" fmla="*/ 10 h 18"/>
                  <a:gd name="T34" fmla="*/ 30 w 30"/>
                  <a:gd name="T35" fmla="*/ 10 h 18"/>
                  <a:gd name="T36" fmla="*/ 28 w 30"/>
                  <a:gd name="T37" fmla="*/ 14 h 18"/>
                  <a:gd name="T38" fmla="*/ 30 w 30"/>
                  <a:gd name="T39" fmla="*/ 14 h 18"/>
                  <a:gd name="T40" fmla="*/ 28 w 30"/>
                  <a:gd name="T41" fmla="*/ 16 h 18"/>
                  <a:gd name="T42" fmla="*/ 28 w 30"/>
                  <a:gd name="T43" fmla="*/ 16 h 18"/>
                  <a:gd name="T44" fmla="*/ 28 w 30"/>
                  <a:gd name="T45" fmla="*/ 18 h 18"/>
                  <a:gd name="T46" fmla="*/ 22 w 30"/>
                  <a:gd name="T47" fmla="*/ 18 h 18"/>
                  <a:gd name="T48" fmla="*/ 20 w 30"/>
                  <a:gd name="T49" fmla="*/ 16 h 18"/>
                  <a:gd name="T50" fmla="*/ 18 w 30"/>
                  <a:gd name="T51" fmla="*/ 14 h 18"/>
                  <a:gd name="T52" fmla="*/ 16 w 30"/>
                  <a:gd name="T53" fmla="*/ 14 h 18"/>
                  <a:gd name="T54" fmla="*/ 16 w 30"/>
                  <a:gd name="T55" fmla="*/ 16 h 18"/>
                  <a:gd name="T56" fmla="*/ 18 w 30"/>
                  <a:gd name="T57" fmla="*/ 16 h 18"/>
                  <a:gd name="T58" fmla="*/ 16 w 30"/>
                  <a:gd name="T59" fmla="*/ 16 h 18"/>
                  <a:gd name="T60" fmla="*/ 14 w 30"/>
                  <a:gd name="T61" fmla="*/ 16 h 18"/>
                  <a:gd name="T62" fmla="*/ 8 w 30"/>
                  <a:gd name="T63" fmla="*/ 12 h 18"/>
                  <a:gd name="T64" fmla="*/ 8 w 30"/>
                  <a:gd name="T65" fmla="*/ 14 h 18"/>
                  <a:gd name="T66" fmla="*/ 4 w 30"/>
                  <a:gd name="T67" fmla="*/ 12 h 18"/>
                  <a:gd name="T68" fmla="*/ 2 w 30"/>
                  <a:gd name="T69" fmla="*/ 10 h 18"/>
                  <a:gd name="T70" fmla="*/ 0 w 30"/>
                  <a:gd name="T71" fmla="*/ 10 h 18"/>
                  <a:gd name="T72" fmla="*/ 0 w 30"/>
                  <a:gd name="T73" fmla="*/ 10 h 18"/>
                  <a:gd name="T74" fmla="*/ 0 w 30"/>
                  <a:gd name="T75" fmla="*/ 8 h 18"/>
                  <a:gd name="T76" fmla="*/ 0 w 30"/>
                  <a:gd name="T77" fmla="*/ 8 h 18"/>
                  <a:gd name="T78" fmla="*/ 2 w 30"/>
                  <a:gd name="T79" fmla="*/ 4 h 18"/>
                  <a:gd name="T80" fmla="*/ 6 w 30"/>
                  <a:gd name="T81" fmla="*/ 4 h 18"/>
                  <a:gd name="T82" fmla="*/ 8 w 30"/>
                  <a:gd name="T83" fmla="*/ 4 h 18"/>
                  <a:gd name="T84" fmla="*/ 8 w 30"/>
                  <a:gd name="T85" fmla="*/ 2 h 18"/>
                  <a:gd name="T86" fmla="*/ 10 w 30"/>
                  <a:gd name="T8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0" h="18">
                    <a:moveTo>
                      <a:pt x="10" y="0"/>
                    </a:moveTo>
                    <a:lnTo>
                      <a:pt x="12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0" y="2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4" y="8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30" y="6"/>
                    </a:lnTo>
                    <a:lnTo>
                      <a:pt x="30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28" y="14"/>
                    </a:lnTo>
                    <a:lnTo>
                      <a:pt x="30" y="14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8" y="18"/>
                    </a:lnTo>
                    <a:lnTo>
                      <a:pt x="22" y="18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16" y="16"/>
                    </a:lnTo>
                    <a:lnTo>
                      <a:pt x="14" y="16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5" name="Belize">
                <a:extLst>
                  <a:ext uri="{FF2B5EF4-FFF2-40B4-BE49-F238E27FC236}">
                    <a16:creationId xmlns:a16="http://schemas.microsoft.com/office/drawing/2014/main" id="{CBBA4EB9-0621-4BDA-9B0D-C2846AC1B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5300" y="3981277"/>
                <a:ext cx="26794" cy="57416"/>
              </a:xfrm>
              <a:custGeom>
                <a:avLst/>
                <a:gdLst>
                  <a:gd name="T0" fmla="*/ 0 w 14"/>
                  <a:gd name="T1" fmla="*/ 8 h 30"/>
                  <a:gd name="T2" fmla="*/ 0 w 14"/>
                  <a:gd name="T3" fmla="*/ 8 h 30"/>
                  <a:gd name="T4" fmla="*/ 0 w 14"/>
                  <a:gd name="T5" fmla="*/ 6 h 30"/>
                  <a:gd name="T6" fmla="*/ 0 w 14"/>
                  <a:gd name="T7" fmla="*/ 4 h 30"/>
                  <a:gd name="T8" fmla="*/ 2 w 14"/>
                  <a:gd name="T9" fmla="*/ 4 h 30"/>
                  <a:gd name="T10" fmla="*/ 2 w 14"/>
                  <a:gd name="T11" fmla="*/ 6 h 30"/>
                  <a:gd name="T12" fmla="*/ 4 w 14"/>
                  <a:gd name="T13" fmla="*/ 6 h 30"/>
                  <a:gd name="T14" fmla="*/ 4 w 14"/>
                  <a:gd name="T15" fmla="*/ 6 h 30"/>
                  <a:gd name="T16" fmla="*/ 4 w 14"/>
                  <a:gd name="T17" fmla="*/ 6 h 30"/>
                  <a:gd name="T18" fmla="*/ 4 w 14"/>
                  <a:gd name="T19" fmla="*/ 4 h 30"/>
                  <a:gd name="T20" fmla="*/ 6 w 14"/>
                  <a:gd name="T21" fmla="*/ 2 h 30"/>
                  <a:gd name="T22" fmla="*/ 8 w 14"/>
                  <a:gd name="T23" fmla="*/ 0 h 30"/>
                  <a:gd name="T24" fmla="*/ 8 w 14"/>
                  <a:gd name="T25" fmla="*/ 0 h 30"/>
                  <a:gd name="T26" fmla="*/ 8 w 14"/>
                  <a:gd name="T27" fmla="*/ 0 h 30"/>
                  <a:gd name="T28" fmla="*/ 10 w 14"/>
                  <a:gd name="T29" fmla="*/ 0 h 30"/>
                  <a:gd name="T30" fmla="*/ 10 w 14"/>
                  <a:gd name="T31" fmla="*/ 0 h 30"/>
                  <a:gd name="T32" fmla="*/ 12 w 14"/>
                  <a:gd name="T33" fmla="*/ 0 h 30"/>
                  <a:gd name="T34" fmla="*/ 14 w 14"/>
                  <a:gd name="T35" fmla="*/ 0 h 30"/>
                  <a:gd name="T36" fmla="*/ 14 w 14"/>
                  <a:gd name="T37" fmla="*/ 0 h 30"/>
                  <a:gd name="T38" fmla="*/ 14 w 14"/>
                  <a:gd name="T39" fmla="*/ 2 h 30"/>
                  <a:gd name="T40" fmla="*/ 12 w 14"/>
                  <a:gd name="T41" fmla="*/ 8 h 30"/>
                  <a:gd name="T42" fmla="*/ 12 w 14"/>
                  <a:gd name="T43" fmla="*/ 10 h 30"/>
                  <a:gd name="T44" fmla="*/ 10 w 14"/>
                  <a:gd name="T45" fmla="*/ 14 h 30"/>
                  <a:gd name="T46" fmla="*/ 12 w 14"/>
                  <a:gd name="T47" fmla="*/ 16 h 30"/>
                  <a:gd name="T48" fmla="*/ 12 w 14"/>
                  <a:gd name="T49" fmla="*/ 20 h 30"/>
                  <a:gd name="T50" fmla="*/ 10 w 14"/>
                  <a:gd name="T51" fmla="*/ 22 h 30"/>
                  <a:gd name="T52" fmla="*/ 8 w 14"/>
                  <a:gd name="T53" fmla="*/ 28 h 30"/>
                  <a:gd name="T54" fmla="*/ 6 w 14"/>
                  <a:gd name="T55" fmla="*/ 26 h 30"/>
                  <a:gd name="T56" fmla="*/ 4 w 14"/>
                  <a:gd name="T57" fmla="*/ 28 h 30"/>
                  <a:gd name="T58" fmla="*/ 2 w 14"/>
                  <a:gd name="T59" fmla="*/ 30 h 30"/>
                  <a:gd name="T60" fmla="*/ 2 w 14"/>
                  <a:gd name="T61" fmla="*/ 30 h 30"/>
                  <a:gd name="T62" fmla="*/ 2 w 14"/>
                  <a:gd name="T63" fmla="*/ 30 h 30"/>
                  <a:gd name="T64" fmla="*/ 0 w 14"/>
                  <a:gd name="T65" fmla="*/ 30 h 30"/>
                  <a:gd name="T66" fmla="*/ 0 w 14"/>
                  <a:gd name="T67" fmla="*/ 30 h 30"/>
                  <a:gd name="T68" fmla="*/ 0 w 14"/>
                  <a:gd name="T69" fmla="*/ 8 h 30"/>
                  <a:gd name="T70" fmla="*/ 0 w 14"/>
                  <a:gd name="T71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" h="30">
                    <a:moveTo>
                      <a:pt x="0" y="8"/>
                    </a:move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0" y="14"/>
                    </a:lnTo>
                    <a:lnTo>
                      <a:pt x="12" y="16"/>
                    </a:lnTo>
                    <a:lnTo>
                      <a:pt x="12" y="20"/>
                    </a:lnTo>
                    <a:lnTo>
                      <a:pt x="10" y="22"/>
                    </a:lnTo>
                    <a:lnTo>
                      <a:pt x="8" y="28"/>
                    </a:lnTo>
                    <a:lnTo>
                      <a:pt x="6" y="26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6" name="Guatemala">
                <a:extLst>
                  <a:ext uri="{FF2B5EF4-FFF2-40B4-BE49-F238E27FC236}">
                    <a16:creationId xmlns:a16="http://schemas.microsoft.com/office/drawing/2014/main" id="{356191EE-7100-41D2-987C-A71B7B4A58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8745" y="3996588"/>
                <a:ext cx="99521" cy="99521"/>
              </a:xfrm>
              <a:custGeom>
                <a:avLst/>
                <a:gdLst>
                  <a:gd name="T0" fmla="*/ 26 w 52"/>
                  <a:gd name="T1" fmla="*/ 52 h 52"/>
                  <a:gd name="T2" fmla="*/ 26 w 52"/>
                  <a:gd name="T3" fmla="*/ 50 h 52"/>
                  <a:gd name="T4" fmla="*/ 26 w 52"/>
                  <a:gd name="T5" fmla="*/ 50 h 52"/>
                  <a:gd name="T6" fmla="*/ 28 w 52"/>
                  <a:gd name="T7" fmla="*/ 46 h 52"/>
                  <a:gd name="T8" fmla="*/ 32 w 52"/>
                  <a:gd name="T9" fmla="*/ 46 h 52"/>
                  <a:gd name="T10" fmla="*/ 34 w 52"/>
                  <a:gd name="T11" fmla="*/ 46 h 52"/>
                  <a:gd name="T12" fmla="*/ 34 w 52"/>
                  <a:gd name="T13" fmla="*/ 44 h 52"/>
                  <a:gd name="T14" fmla="*/ 36 w 52"/>
                  <a:gd name="T15" fmla="*/ 42 h 52"/>
                  <a:gd name="T16" fmla="*/ 38 w 52"/>
                  <a:gd name="T17" fmla="*/ 38 h 52"/>
                  <a:gd name="T18" fmla="*/ 38 w 52"/>
                  <a:gd name="T19" fmla="*/ 36 h 52"/>
                  <a:gd name="T20" fmla="*/ 40 w 52"/>
                  <a:gd name="T21" fmla="*/ 34 h 52"/>
                  <a:gd name="T22" fmla="*/ 42 w 52"/>
                  <a:gd name="T23" fmla="*/ 30 h 52"/>
                  <a:gd name="T24" fmla="*/ 44 w 52"/>
                  <a:gd name="T25" fmla="*/ 32 h 52"/>
                  <a:gd name="T26" fmla="*/ 48 w 52"/>
                  <a:gd name="T27" fmla="*/ 30 h 52"/>
                  <a:gd name="T28" fmla="*/ 48 w 52"/>
                  <a:gd name="T29" fmla="*/ 28 h 52"/>
                  <a:gd name="T30" fmla="*/ 50 w 52"/>
                  <a:gd name="T31" fmla="*/ 26 h 52"/>
                  <a:gd name="T32" fmla="*/ 52 w 52"/>
                  <a:gd name="T33" fmla="*/ 24 h 52"/>
                  <a:gd name="T34" fmla="*/ 50 w 52"/>
                  <a:gd name="T35" fmla="*/ 24 h 52"/>
                  <a:gd name="T36" fmla="*/ 48 w 52"/>
                  <a:gd name="T37" fmla="*/ 24 h 52"/>
                  <a:gd name="T38" fmla="*/ 48 w 52"/>
                  <a:gd name="T39" fmla="*/ 26 h 52"/>
                  <a:gd name="T40" fmla="*/ 46 w 52"/>
                  <a:gd name="T41" fmla="*/ 24 h 52"/>
                  <a:gd name="T42" fmla="*/ 44 w 52"/>
                  <a:gd name="T43" fmla="*/ 24 h 52"/>
                  <a:gd name="T44" fmla="*/ 42 w 52"/>
                  <a:gd name="T45" fmla="*/ 22 h 52"/>
                  <a:gd name="T46" fmla="*/ 42 w 52"/>
                  <a:gd name="T47" fmla="*/ 22 h 52"/>
                  <a:gd name="T48" fmla="*/ 40 w 52"/>
                  <a:gd name="T49" fmla="*/ 22 h 52"/>
                  <a:gd name="T50" fmla="*/ 40 w 52"/>
                  <a:gd name="T51" fmla="*/ 22 h 52"/>
                  <a:gd name="T52" fmla="*/ 40 w 52"/>
                  <a:gd name="T53" fmla="*/ 0 h 52"/>
                  <a:gd name="T54" fmla="*/ 40 w 52"/>
                  <a:gd name="T55" fmla="*/ 0 h 52"/>
                  <a:gd name="T56" fmla="*/ 18 w 52"/>
                  <a:gd name="T57" fmla="*/ 0 h 52"/>
                  <a:gd name="T58" fmla="*/ 18 w 52"/>
                  <a:gd name="T59" fmla="*/ 6 h 52"/>
                  <a:gd name="T60" fmla="*/ 12 w 52"/>
                  <a:gd name="T61" fmla="*/ 6 h 52"/>
                  <a:gd name="T62" fmla="*/ 14 w 52"/>
                  <a:gd name="T63" fmla="*/ 8 h 52"/>
                  <a:gd name="T64" fmla="*/ 14 w 52"/>
                  <a:gd name="T65" fmla="*/ 8 h 52"/>
                  <a:gd name="T66" fmla="*/ 16 w 52"/>
                  <a:gd name="T67" fmla="*/ 10 h 52"/>
                  <a:gd name="T68" fmla="*/ 18 w 52"/>
                  <a:gd name="T69" fmla="*/ 12 h 52"/>
                  <a:gd name="T70" fmla="*/ 20 w 52"/>
                  <a:gd name="T71" fmla="*/ 12 h 52"/>
                  <a:gd name="T72" fmla="*/ 20 w 52"/>
                  <a:gd name="T73" fmla="*/ 14 h 52"/>
                  <a:gd name="T74" fmla="*/ 22 w 52"/>
                  <a:gd name="T75" fmla="*/ 16 h 52"/>
                  <a:gd name="T76" fmla="*/ 22 w 52"/>
                  <a:gd name="T77" fmla="*/ 16 h 52"/>
                  <a:gd name="T78" fmla="*/ 24 w 52"/>
                  <a:gd name="T79" fmla="*/ 16 h 52"/>
                  <a:gd name="T80" fmla="*/ 26 w 52"/>
                  <a:gd name="T81" fmla="*/ 18 h 52"/>
                  <a:gd name="T82" fmla="*/ 26 w 52"/>
                  <a:gd name="T83" fmla="*/ 20 h 52"/>
                  <a:gd name="T84" fmla="*/ 24 w 52"/>
                  <a:gd name="T85" fmla="*/ 20 h 52"/>
                  <a:gd name="T86" fmla="*/ 8 w 52"/>
                  <a:gd name="T87" fmla="*/ 20 h 52"/>
                  <a:gd name="T88" fmla="*/ 2 w 52"/>
                  <a:gd name="T89" fmla="*/ 32 h 52"/>
                  <a:gd name="T90" fmla="*/ 2 w 52"/>
                  <a:gd name="T91" fmla="*/ 34 h 52"/>
                  <a:gd name="T92" fmla="*/ 2 w 52"/>
                  <a:gd name="T93" fmla="*/ 36 h 52"/>
                  <a:gd name="T94" fmla="*/ 2 w 52"/>
                  <a:gd name="T95" fmla="*/ 36 h 52"/>
                  <a:gd name="T96" fmla="*/ 2 w 52"/>
                  <a:gd name="T97" fmla="*/ 36 h 52"/>
                  <a:gd name="T98" fmla="*/ 2 w 52"/>
                  <a:gd name="T99" fmla="*/ 38 h 52"/>
                  <a:gd name="T100" fmla="*/ 2 w 52"/>
                  <a:gd name="T101" fmla="*/ 38 h 52"/>
                  <a:gd name="T102" fmla="*/ 2 w 52"/>
                  <a:gd name="T103" fmla="*/ 40 h 52"/>
                  <a:gd name="T104" fmla="*/ 0 w 52"/>
                  <a:gd name="T105" fmla="*/ 40 h 52"/>
                  <a:gd name="T106" fmla="*/ 0 w 52"/>
                  <a:gd name="T107" fmla="*/ 42 h 52"/>
                  <a:gd name="T108" fmla="*/ 2 w 52"/>
                  <a:gd name="T109" fmla="*/ 44 h 52"/>
                  <a:gd name="T110" fmla="*/ 4 w 52"/>
                  <a:gd name="T111" fmla="*/ 46 h 52"/>
                  <a:gd name="T112" fmla="*/ 6 w 52"/>
                  <a:gd name="T113" fmla="*/ 46 h 52"/>
                  <a:gd name="T114" fmla="*/ 8 w 52"/>
                  <a:gd name="T115" fmla="*/ 48 h 52"/>
                  <a:gd name="T116" fmla="*/ 14 w 52"/>
                  <a:gd name="T117" fmla="*/ 50 h 52"/>
                  <a:gd name="T118" fmla="*/ 18 w 52"/>
                  <a:gd name="T119" fmla="*/ 50 h 52"/>
                  <a:gd name="T120" fmla="*/ 20 w 52"/>
                  <a:gd name="T121" fmla="*/ 50 h 52"/>
                  <a:gd name="T122" fmla="*/ 26 w 52"/>
                  <a:gd name="T12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2" h="52">
                    <a:moveTo>
                      <a:pt x="26" y="52"/>
                    </a:moveTo>
                    <a:lnTo>
                      <a:pt x="26" y="50"/>
                    </a:lnTo>
                    <a:lnTo>
                      <a:pt x="26" y="50"/>
                    </a:lnTo>
                    <a:lnTo>
                      <a:pt x="28" y="46"/>
                    </a:lnTo>
                    <a:lnTo>
                      <a:pt x="32" y="46"/>
                    </a:lnTo>
                    <a:lnTo>
                      <a:pt x="34" y="46"/>
                    </a:lnTo>
                    <a:lnTo>
                      <a:pt x="34" y="44"/>
                    </a:lnTo>
                    <a:lnTo>
                      <a:pt x="36" y="42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40" y="34"/>
                    </a:lnTo>
                    <a:lnTo>
                      <a:pt x="42" y="30"/>
                    </a:lnTo>
                    <a:lnTo>
                      <a:pt x="44" y="32"/>
                    </a:lnTo>
                    <a:lnTo>
                      <a:pt x="48" y="30"/>
                    </a:lnTo>
                    <a:lnTo>
                      <a:pt x="48" y="28"/>
                    </a:lnTo>
                    <a:lnTo>
                      <a:pt x="50" y="26"/>
                    </a:lnTo>
                    <a:lnTo>
                      <a:pt x="52" y="24"/>
                    </a:lnTo>
                    <a:lnTo>
                      <a:pt x="50" y="24"/>
                    </a:lnTo>
                    <a:lnTo>
                      <a:pt x="48" y="24"/>
                    </a:lnTo>
                    <a:lnTo>
                      <a:pt x="48" y="26"/>
                    </a:lnTo>
                    <a:lnTo>
                      <a:pt x="46" y="24"/>
                    </a:lnTo>
                    <a:lnTo>
                      <a:pt x="44" y="24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6" y="10"/>
                    </a:lnTo>
                    <a:lnTo>
                      <a:pt x="18" y="12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4" y="16"/>
                    </a:lnTo>
                    <a:lnTo>
                      <a:pt x="26" y="18"/>
                    </a:lnTo>
                    <a:lnTo>
                      <a:pt x="26" y="20"/>
                    </a:lnTo>
                    <a:lnTo>
                      <a:pt x="24" y="20"/>
                    </a:lnTo>
                    <a:lnTo>
                      <a:pt x="8" y="20"/>
                    </a:lnTo>
                    <a:lnTo>
                      <a:pt x="2" y="32"/>
                    </a:lnTo>
                    <a:lnTo>
                      <a:pt x="2" y="34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0" y="40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4" y="46"/>
                    </a:lnTo>
                    <a:lnTo>
                      <a:pt x="6" y="46"/>
                    </a:lnTo>
                    <a:lnTo>
                      <a:pt x="8" y="48"/>
                    </a:lnTo>
                    <a:lnTo>
                      <a:pt x="14" y="50"/>
                    </a:lnTo>
                    <a:lnTo>
                      <a:pt x="18" y="50"/>
                    </a:lnTo>
                    <a:lnTo>
                      <a:pt x="20" y="50"/>
                    </a:lnTo>
                    <a:lnTo>
                      <a:pt x="26" y="5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1094422D-20C7-4FDA-B764-68AAC240D791}"/>
              </a:ext>
            </a:extLst>
          </p:cNvPr>
          <p:cNvGrpSpPr/>
          <p:nvPr/>
        </p:nvGrpSpPr>
        <p:grpSpPr>
          <a:xfrm>
            <a:off x="36045885" y="23812902"/>
            <a:ext cx="1768977" cy="3033002"/>
            <a:chOff x="5330456" y="1761200"/>
            <a:chExt cx="2051659" cy="3517674"/>
          </a:xfrm>
          <a:solidFill>
            <a:srgbClr val="A6A6A6"/>
          </a:solidFill>
        </p:grpSpPr>
        <p:sp>
          <p:nvSpPr>
            <p:cNvPr id="299" name="Zambia">
              <a:extLst>
                <a:ext uri="{FF2B5EF4-FFF2-40B4-BE49-F238E27FC236}">
                  <a16:creationId xmlns:a16="http://schemas.microsoft.com/office/drawing/2014/main" id="{8E273CA7-93FF-45F3-BE36-029D41370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184" y="4616678"/>
              <a:ext cx="279424" cy="237319"/>
            </a:xfrm>
            <a:custGeom>
              <a:avLst/>
              <a:gdLst>
                <a:gd name="T0" fmla="*/ 30 w 146"/>
                <a:gd name="T1" fmla="*/ 38 h 124"/>
                <a:gd name="T2" fmla="*/ 34 w 146"/>
                <a:gd name="T3" fmla="*/ 42 h 124"/>
                <a:gd name="T4" fmla="*/ 38 w 146"/>
                <a:gd name="T5" fmla="*/ 40 h 124"/>
                <a:gd name="T6" fmla="*/ 44 w 146"/>
                <a:gd name="T7" fmla="*/ 42 h 124"/>
                <a:gd name="T8" fmla="*/ 46 w 146"/>
                <a:gd name="T9" fmla="*/ 46 h 124"/>
                <a:gd name="T10" fmla="*/ 56 w 146"/>
                <a:gd name="T11" fmla="*/ 50 h 124"/>
                <a:gd name="T12" fmla="*/ 62 w 146"/>
                <a:gd name="T13" fmla="*/ 48 h 124"/>
                <a:gd name="T14" fmla="*/ 68 w 146"/>
                <a:gd name="T15" fmla="*/ 44 h 124"/>
                <a:gd name="T16" fmla="*/ 72 w 146"/>
                <a:gd name="T17" fmla="*/ 52 h 124"/>
                <a:gd name="T18" fmla="*/ 84 w 146"/>
                <a:gd name="T19" fmla="*/ 60 h 124"/>
                <a:gd name="T20" fmla="*/ 92 w 146"/>
                <a:gd name="T21" fmla="*/ 66 h 124"/>
                <a:gd name="T22" fmla="*/ 98 w 146"/>
                <a:gd name="T23" fmla="*/ 66 h 124"/>
                <a:gd name="T24" fmla="*/ 94 w 146"/>
                <a:gd name="T25" fmla="*/ 52 h 124"/>
                <a:gd name="T26" fmla="*/ 90 w 146"/>
                <a:gd name="T27" fmla="*/ 54 h 124"/>
                <a:gd name="T28" fmla="*/ 82 w 146"/>
                <a:gd name="T29" fmla="*/ 46 h 124"/>
                <a:gd name="T30" fmla="*/ 84 w 146"/>
                <a:gd name="T31" fmla="*/ 32 h 124"/>
                <a:gd name="T32" fmla="*/ 86 w 146"/>
                <a:gd name="T33" fmla="*/ 28 h 124"/>
                <a:gd name="T34" fmla="*/ 86 w 146"/>
                <a:gd name="T35" fmla="*/ 22 h 124"/>
                <a:gd name="T36" fmla="*/ 84 w 146"/>
                <a:gd name="T37" fmla="*/ 16 h 124"/>
                <a:gd name="T38" fmla="*/ 116 w 146"/>
                <a:gd name="T39" fmla="*/ 4 h 124"/>
                <a:gd name="T40" fmla="*/ 122 w 146"/>
                <a:gd name="T41" fmla="*/ 6 h 124"/>
                <a:gd name="T42" fmla="*/ 132 w 146"/>
                <a:gd name="T43" fmla="*/ 10 h 124"/>
                <a:gd name="T44" fmla="*/ 138 w 146"/>
                <a:gd name="T45" fmla="*/ 16 h 124"/>
                <a:gd name="T46" fmla="*/ 140 w 146"/>
                <a:gd name="T47" fmla="*/ 20 h 124"/>
                <a:gd name="T48" fmla="*/ 142 w 146"/>
                <a:gd name="T49" fmla="*/ 26 h 124"/>
                <a:gd name="T50" fmla="*/ 146 w 146"/>
                <a:gd name="T51" fmla="*/ 32 h 124"/>
                <a:gd name="T52" fmla="*/ 142 w 146"/>
                <a:gd name="T53" fmla="*/ 40 h 124"/>
                <a:gd name="T54" fmla="*/ 142 w 146"/>
                <a:gd name="T55" fmla="*/ 46 h 124"/>
                <a:gd name="T56" fmla="*/ 144 w 146"/>
                <a:gd name="T57" fmla="*/ 52 h 124"/>
                <a:gd name="T58" fmla="*/ 144 w 146"/>
                <a:gd name="T59" fmla="*/ 54 h 124"/>
                <a:gd name="T60" fmla="*/ 138 w 146"/>
                <a:gd name="T61" fmla="*/ 60 h 124"/>
                <a:gd name="T62" fmla="*/ 138 w 146"/>
                <a:gd name="T63" fmla="*/ 66 h 124"/>
                <a:gd name="T64" fmla="*/ 136 w 146"/>
                <a:gd name="T65" fmla="*/ 72 h 124"/>
                <a:gd name="T66" fmla="*/ 134 w 146"/>
                <a:gd name="T67" fmla="*/ 76 h 124"/>
                <a:gd name="T68" fmla="*/ 110 w 146"/>
                <a:gd name="T69" fmla="*/ 86 h 124"/>
                <a:gd name="T70" fmla="*/ 106 w 146"/>
                <a:gd name="T71" fmla="*/ 94 h 124"/>
                <a:gd name="T72" fmla="*/ 100 w 146"/>
                <a:gd name="T73" fmla="*/ 96 h 124"/>
                <a:gd name="T74" fmla="*/ 92 w 146"/>
                <a:gd name="T75" fmla="*/ 96 h 124"/>
                <a:gd name="T76" fmla="*/ 86 w 146"/>
                <a:gd name="T77" fmla="*/ 102 h 124"/>
                <a:gd name="T78" fmla="*/ 84 w 146"/>
                <a:gd name="T79" fmla="*/ 104 h 124"/>
                <a:gd name="T80" fmla="*/ 64 w 146"/>
                <a:gd name="T81" fmla="*/ 124 h 124"/>
                <a:gd name="T82" fmla="*/ 56 w 146"/>
                <a:gd name="T83" fmla="*/ 124 h 124"/>
                <a:gd name="T84" fmla="*/ 50 w 146"/>
                <a:gd name="T85" fmla="*/ 122 h 124"/>
                <a:gd name="T86" fmla="*/ 44 w 146"/>
                <a:gd name="T87" fmla="*/ 122 h 124"/>
                <a:gd name="T88" fmla="*/ 36 w 146"/>
                <a:gd name="T89" fmla="*/ 118 h 124"/>
                <a:gd name="T90" fmla="*/ 34 w 146"/>
                <a:gd name="T91" fmla="*/ 118 h 124"/>
                <a:gd name="T92" fmla="*/ 16 w 146"/>
                <a:gd name="T93" fmla="*/ 120 h 124"/>
                <a:gd name="T94" fmla="*/ 12 w 146"/>
                <a:gd name="T95" fmla="*/ 116 h 124"/>
                <a:gd name="T96" fmla="*/ 4 w 146"/>
                <a:gd name="T97" fmla="*/ 110 h 124"/>
                <a:gd name="T98" fmla="*/ 0 w 146"/>
                <a:gd name="T99" fmla="*/ 102 h 124"/>
                <a:gd name="T100" fmla="*/ 28 w 146"/>
                <a:gd name="T101" fmla="*/ 56 h 124"/>
                <a:gd name="T102" fmla="*/ 26 w 146"/>
                <a:gd name="T103" fmla="*/ 48 h 124"/>
                <a:gd name="T104" fmla="*/ 26 w 146"/>
                <a:gd name="T105" fmla="*/ 3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24">
                  <a:moveTo>
                    <a:pt x="26" y="38"/>
                  </a:moveTo>
                  <a:lnTo>
                    <a:pt x="28" y="38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32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42" y="38"/>
                  </a:lnTo>
                  <a:lnTo>
                    <a:pt x="42" y="40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4" y="44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6" y="46"/>
                  </a:lnTo>
                  <a:lnTo>
                    <a:pt x="48" y="46"/>
                  </a:lnTo>
                  <a:lnTo>
                    <a:pt x="50" y="48"/>
                  </a:lnTo>
                  <a:lnTo>
                    <a:pt x="54" y="48"/>
                  </a:lnTo>
                  <a:lnTo>
                    <a:pt x="56" y="50"/>
                  </a:lnTo>
                  <a:lnTo>
                    <a:pt x="56" y="50"/>
                  </a:lnTo>
                  <a:lnTo>
                    <a:pt x="58" y="50"/>
                  </a:lnTo>
                  <a:lnTo>
                    <a:pt x="62" y="48"/>
                  </a:lnTo>
                  <a:lnTo>
                    <a:pt x="62" y="48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66" y="44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70" y="50"/>
                  </a:lnTo>
                  <a:lnTo>
                    <a:pt x="70" y="50"/>
                  </a:lnTo>
                  <a:lnTo>
                    <a:pt x="72" y="52"/>
                  </a:lnTo>
                  <a:lnTo>
                    <a:pt x="78" y="54"/>
                  </a:lnTo>
                  <a:lnTo>
                    <a:pt x="80" y="56"/>
                  </a:lnTo>
                  <a:lnTo>
                    <a:pt x="82" y="60"/>
                  </a:lnTo>
                  <a:lnTo>
                    <a:pt x="84" y="60"/>
                  </a:lnTo>
                  <a:lnTo>
                    <a:pt x="86" y="64"/>
                  </a:lnTo>
                  <a:lnTo>
                    <a:pt x="90" y="66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94" y="66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8" y="66"/>
                  </a:lnTo>
                  <a:lnTo>
                    <a:pt x="98" y="66"/>
                  </a:lnTo>
                  <a:lnTo>
                    <a:pt x="98" y="52"/>
                  </a:lnTo>
                  <a:lnTo>
                    <a:pt x="96" y="52"/>
                  </a:lnTo>
                  <a:lnTo>
                    <a:pt x="94" y="52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0" y="54"/>
                  </a:lnTo>
                  <a:lnTo>
                    <a:pt x="88" y="54"/>
                  </a:lnTo>
                  <a:lnTo>
                    <a:pt x="86" y="52"/>
                  </a:lnTo>
                  <a:lnTo>
                    <a:pt x="84" y="48"/>
                  </a:lnTo>
                  <a:lnTo>
                    <a:pt x="82" y="46"/>
                  </a:lnTo>
                  <a:lnTo>
                    <a:pt x="82" y="44"/>
                  </a:lnTo>
                  <a:lnTo>
                    <a:pt x="82" y="36"/>
                  </a:lnTo>
                  <a:lnTo>
                    <a:pt x="82" y="34"/>
                  </a:lnTo>
                  <a:lnTo>
                    <a:pt x="84" y="32"/>
                  </a:lnTo>
                  <a:lnTo>
                    <a:pt x="86" y="32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28"/>
                  </a:lnTo>
                  <a:lnTo>
                    <a:pt x="86" y="26"/>
                  </a:lnTo>
                  <a:lnTo>
                    <a:pt x="86" y="24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4" y="18"/>
                  </a:lnTo>
                  <a:lnTo>
                    <a:pt x="84" y="16"/>
                  </a:lnTo>
                  <a:lnTo>
                    <a:pt x="88" y="6"/>
                  </a:lnTo>
                  <a:lnTo>
                    <a:pt x="108" y="0"/>
                  </a:lnTo>
                  <a:lnTo>
                    <a:pt x="114" y="4"/>
                  </a:lnTo>
                  <a:lnTo>
                    <a:pt x="116" y="4"/>
                  </a:lnTo>
                  <a:lnTo>
                    <a:pt x="118" y="4"/>
                  </a:lnTo>
                  <a:lnTo>
                    <a:pt x="120" y="4"/>
                  </a:lnTo>
                  <a:lnTo>
                    <a:pt x="122" y="6"/>
                  </a:lnTo>
                  <a:lnTo>
                    <a:pt x="122" y="6"/>
                  </a:lnTo>
                  <a:lnTo>
                    <a:pt x="122" y="8"/>
                  </a:lnTo>
                  <a:lnTo>
                    <a:pt x="126" y="8"/>
                  </a:lnTo>
                  <a:lnTo>
                    <a:pt x="130" y="10"/>
                  </a:lnTo>
                  <a:lnTo>
                    <a:pt x="132" y="10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36" y="14"/>
                  </a:lnTo>
                  <a:lnTo>
                    <a:pt x="138" y="16"/>
                  </a:lnTo>
                  <a:lnTo>
                    <a:pt x="138" y="16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40" y="20"/>
                  </a:lnTo>
                  <a:lnTo>
                    <a:pt x="142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2" y="26"/>
                  </a:lnTo>
                  <a:lnTo>
                    <a:pt x="142" y="26"/>
                  </a:lnTo>
                  <a:lnTo>
                    <a:pt x="146" y="28"/>
                  </a:lnTo>
                  <a:lnTo>
                    <a:pt x="146" y="30"/>
                  </a:lnTo>
                  <a:lnTo>
                    <a:pt x="146" y="32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42" y="38"/>
                  </a:lnTo>
                  <a:lnTo>
                    <a:pt x="142" y="40"/>
                  </a:lnTo>
                  <a:lnTo>
                    <a:pt x="142" y="42"/>
                  </a:lnTo>
                  <a:lnTo>
                    <a:pt x="144" y="44"/>
                  </a:lnTo>
                  <a:lnTo>
                    <a:pt x="144" y="44"/>
                  </a:lnTo>
                  <a:lnTo>
                    <a:pt x="142" y="46"/>
                  </a:lnTo>
                  <a:lnTo>
                    <a:pt x="144" y="48"/>
                  </a:lnTo>
                  <a:lnTo>
                    <a:pt x="144" y="50"/>
                  </a:lnTo>
                  <a:lnTo>
                    <a:pt x="142" y="50"/>
                  </a:lnTo>
                  <a:lnTo>
                    <a:pt x="144" y="52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8" y="62"/>
                  </a:lnTo>
                  <a:lnTo>
                    <a:pt x="138" y="62"/>
                  </a:lnTo>
                  <a:lnTo>
                    <a:pt x="138" y="64"/>
                  </a:lnTo>
                  <a:lnTo>
                    <a:pt x="138" y="66"/>
                  </a:lnTo>
                  <a:lnTo>
                    <a:pt x="136" y="68"/>
                  </a:lnTo>
                  <a:lnTo>
                    <a:pt x="134" y="68"/>
                  </a:lnTo>
                  <a:lnTo>
                    <a:pt x="136" y="70"/>
                  </a:lnTo>
                  <a:lnTo>
                    <a:pt x="136" y="72"/>
                  </a:lnTo>
                  <a:lnTo>
                    <a:pt x="138" y="74"/>
                  </a:lnTo>
                  <a:lnTo>
                    <a:pt x="138" y="76"/>
                  </a:lnTo>
                  <a:lnTo>
                    <a:pt x="138" y="76"/>
                  </a:lnTo>
                  <a:lnTo>
                    <a:pt x="134" y="76"/>
                  </a:lnTo>
                  <a:lnTo>
                    <a:pt x="128" y="80"/>
                  </a:lnTo>
                  <a:lnTo>
                    <a:pt x="126" y="80"/>
                  </a:lnTo>
                  <a:lnTo>
                    <a:pt x="112" y="86"/>
                  </a:lnTo>
                  <a:lnTo>
                    <a:pt x="110" y="86"/>
                  </a:lnTo>
                  <a:lnTo>
                    <a:pt x="106" y="88"/>
                  </a:lnTo>
                  <a:lnTo>
                    <a:pt x="104" y="90"/>
                  </a:lnTo>
                  <a:lnTo>
                    <a:pt x="106" y="94"/>
                  </a:lnTo>
                  <a:lnTo>
                    <a:pt x="106" y="94"/>
                  </a:lnTo>
                  <a:lnTo>
                    <a:pt x="104" y="96"/>
                  </a:lnTo>
                  <a:lnTo>
                    <a:pt x="104" y="96"/>
                  </a:lnTo>
                  <a:lnTo>
                    <a:pt x="102" y="94"/>
                  </a:lnTo>
                  <a:lnTo>
                    <a:pt x="100" y="96"/>
                  </a:lnTo>
                  <a:lnTo>
                    <a:pt x="100" y="94"/>
                  </a:lnTo>
                  <a:lnTo>
                    <a:pt x="96" y="94"/>
                  </a:lnTo>
                  <a:lnTo>
                    <a:pt x="94" y="96"/>
                  </a:lnTo>
                  <a:lnTo>
                    <a:pt x="92" y="96"/>
                  </a:lnTo>
                  <a:lnTo>
                    <a:pt x="90" y="96"/>
                  </a:lnTo>
                  <a:lnTo>
                    <a:pt x="86" y="98"/>
                  </a:lnTo>
                  <a:lnTo>
                    <a:pt x="86" y="100"/>
                  </a:lnTo>
                  <a:lnTo>
                    <a:pt x="86" y="102"/>
                  </a:lnTo>
                  <a:lnTo>
                    <a:pt x="86" y="102"/>
                  </a:lnTo>
                  <a:lnTo>
                    <a:pt x="86" y="104"/>
                  </a:lnTo>
                  <a:lnTo>
                    <a:pt x="86" y="104"/>
                  </a:lnTo>
                  <a:lnTo>
                    <a:pt x="84" y="104"/>
                  </a:lnTo>
                  <a:lnTo>
                    <a:pt x="80" y="106"/>
                  </a:lnTo>
                  <a:lnTo>
                    <a:pt x="72" y="112"/>
                  </a:lnTo>
                  <a:lnTo>
                    <a:pt x="66" y="118"/>
                  </a:lnTo>
                  <a:lnTo>
                    <a:pt x="64" y="124"/>
                  </a:lnTo>
                  <a:lnTo>
                    <a:pt x="60" y="124"/>
                  </a:lnTo>
                  <a:lnTo>
                    <a:pt x="58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4" y="122"/>
                  </a:lnTo>
                  <a:lnTo>
                    <a:pt x="54" y="122"/>
                  </a:lnTo>
                  <a:lnTo>
                    <a:pt x="52" y="122"/>
                  </a:lnTo>
                  <a:lnTo>
                    <a:pt x="50" y="122"/>
                  </a:lnTo>
                  <a:lnTo>
                    <a:pt x="48" y="124"/>
                  </a:lnTo>
                  <a:lnTo>
                    <a:pt x="46" y="124"/>
                  </a:lnTo>
                  <a:lnTo>
                    <a:pt x="46" y="124"/>
                  </a:lnTo>
                  <a:lnTo>
                    <a:pt x="44" y="122"/>
                  </a:lnTo>
                  <a:lnTo>
                    <a:pt x="40" y="122"/>
                  </a:lnTo>
                  <a:lnTo>
                    <a:pt x="40" y="122"/>
                  </a:lnTo>
                  <a:lnTo>
                    <a:pt x="38" y="120"/>
                  </a:lnTo>
                  <a:lnTo>
                    <a:pt x="36" y="118"/>
                  </a:lnTo>
                  <a:lnTo>
                    <a:pt x="36" y="118"/>
                  </a:lnTo>
                  <a:lnTo>
                    <a:pt x="36" y="118"/>
                  </a:lnTo>
                  <a:lnTo>
                    <a:pt x="34" y="118"/>
                  </a:lnTo>
                  <a:lnTo>
                    <a:pt x="34" y="118"/>
                  </a:lnTo>
                  <a:lnTo>
                    <a:pt x="32" y="118"/>
                  </a:lnTo>
                  <a:lnTo>
                    <a:pt x="30" y="118"/>
                  </a:lnTo>
                  <a:lnTo>
                    <a:pt x="28" y="118"/>
                  </a:lnTo>
                  <a:lnTo>
                    <a:pt x="16" y="120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4" y="116"/>
                  </a:lnTo>
                  <a:lnTo>
                    <a:pt x="12" y="116"/>
                  </a:lnTo>
                  <a:lnTo>
                    <a:pt x="10" y="114"/>
                  </a:lnTo>
                  <a:lnTo>
                    <a:pt x="8" y="112"/>
                  </a:lnTo>
                  <a:lnTo>
                    <a:pt x="6" y="110"/>
                  </a:lnTo>
                  <a:lnTo>
                    <a:pt x="4" y="110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2" y="62"/>
                  </a:lnTo>
                  <a:lnTo>
                    <a:pt x="28" y="62"/>
                  </a:lnTo>
                  <a:lnTo>
                    <a:pt x="26" y="60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8" y="54"/>
                  </a:lnTo>
                  <a:lnTo>
                    <a:pt x="26" y="52"/>
                  </a:lnTo>
                  <a:lnTo>
                    <a:pt x="26" y="48"/>
                  </a:lnTo>
                  <a:lnTo>
                    <a:pt x="26" y="44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6" y="38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0" name="Zambabwe">
              <a:extLst>
                <a:ext uri="{FF2B5EF4-FFF2-40B4-BE49-F238E27FC236}">
                  <a16:creationId xmlns:a16="http://schemas.microsoft.com/office/drawing/2014/main" id="{1020B4A3-EF19-4A84-BB05-0FF7F77BE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38" y="4796581"/>
              <a:ext cx="183731" cy="168420"/>
            </a:xfrm>
            <a:custGeom>
              <a:avLst/>
              <a:gdLst>
                <a:gd name="T0" fmla="*/ 4 w 96"/>
                <a:gd name="T1" fmla="*/ 28 h 88"/>
                <a:gd name="T2" fmla="*/ 8 w 96"/>
                <a:gd name="T3" fmla="*/ 30 h 88"/>
                <a:gd name="T4" fmla="*/ 14 w 96"/>
                <a:gd name="T5" fmla="*/ 28 h 88"/>
                <a:gd name="T6" fmla="*/ 16 w 96"/>
                <a:gd name="T7" fmla="*/ 30 h 88"/>
                <a:gd name="T8" fmla="*/ 24 w 96"/>
                <a:gd name="T9" fmla="*/ 30 h 88"/>
                <a:gd name="T10" fmla="*/ 40 w 96"/>
                <a:gd name="T11" fmla="*/ 12 h 88"/>
                <a:gd name="T12" fmla="*/ 46 w 96"/>
                <a:gd name="T13" fmla="*/ 10 h 88"/>
                <a:gd name="T14" fmla="*/ 46 w 96"/>
                <a:gd name="T15" fmla="*/ 6 h 88"/>
                <a:gd name="T16" fmla="*/ 52 w 96"/>
                <a:gd name="T17" fmla="*/ 2 h 88"/>
                <a:gd name="T18" fmla="*/ 60 w 96"/>
                <a:gd name="T19" fmla="*/ 0 h 88"/>
                <a:gd name="T20" fmla="*/ 64 w 96"/>
                <a:gd name="T21" fmla="*/ 2 h 88"/>
                <a:gd name="T22" fmla="*/ 66 w 96"/>
                <a:gd name="T23" fmla="*/ 6 h 88"/>
                <a:gd name="T24" fmla="*/ 72 w 96"/>
                <a:gd name="T25" fmla="*/ 8 h 88"/>
                <a:gd name="T26" fmla="*/ 78 w 96"/>
                <a:gd name="T27" fmla="*/ 6 h 88"/>
                <a:gd name="T28" fmla="*/ 86 w 96"/>
                <a:gd name="T29" fmla="*/ 12 h 88"/>
                <a:gd name="T30" fmla="*/ 94 w 96"/>
                <a:gd name="T31" fmla="*/ 16 h 88"/>
                <a:gd name="T32" fmla="*/ 94 w 96"/>
                <a:gd name="T33" fmla="*/ 20 h 88"/>
                <a:gd name="T34" fmla="*/ 94 w 96"/>
                <a:gd name="T35" fmla="*/ 24 h 88"/>
                <a:gd name="T36" fmla="*/ 94 w 96"/>
                <a:gd name="T37" fmla="*/ 32 h 88"/>
                <a:gd name="T38" fmla="*/ 96 w 96"/>
                <a:gd name="T39" fmla="*/ 34 h 88"/>
                <a:gd name="T40" fmla="*/ 92 w 96"/>
                <a:gd name="T41" fmla="*/ 40 h 88"/>
                <a:gd name="T42" fmla="*/ 90 w 96"/>
                <a:gd name="T43" fmla="*/ 44 h 88"/>
                <a:gd name="T44" fmla="*/ 92 w 96"/>
                <a:gd name="T45" fmla="*/ 48 h 88"/>
                <a:gd name="T46" fmla="*/ 94 w 96"/>
                <a:gd name="T47" fmla="*/ 54 h 88"/>
                <a:gd name="T48" fmla="*/ 90 w 96"/>
                <a:gd name="T49" fmla="*/ 60 h 88"/>
                <a:gd name="T50" fmla="*/ 88 w 96"/>
                <a:gd name="T51" fmla="*/ 64 h 88"/>
                <a:gd name="T52" fmla="*/ 86 w 96"/>
                <a:gd name="T53" fmla="*/ 70 h 88"/>
                <a:gd name="T54" fmla="*/ 70 w 96"/>
                <a:gd name="T55" fmla="*/ 86 h 88"/>
                <a:gd name="T56" fmla="*/ 62 w 96"/>
                <a:gd name="T57" fmla="*/ 86 h 88"/>
                <a:gd name="T58" fmla="*/ 56 w 96"/>
                <a:gd name="T59" fmla="*/ 84 h 88"/>
                <a:gd name="T60" fmla="*/ 48 w 96"/>
                <a:gd name="T61" fmla="*/ 84 h 88"/>
                <a:gd name="T62" fmla="*/ 46 w 96"/>
                <a:gd name="T63" fmla="*/ 80 h 88"/>
                <a:gd name="T64" fmla="*/ 42 w 96"/>
                <a:gd name="T65" fmla="*/ 78 h 88"/>
                <a:gd name="T66" fmla="*/ 34 w 96"/>
                <a:gd name="T67" fmla="*/ 76 h 88"/>
                <a:gd name="T68" fmla="*/ 28 w 96"/>
                <a:gd name="T69" fmla="*/ 72 h 88"/>
                <a:gd name="T70" fmla="*/ 28 w 96"/>
                <a:gd name="T71" fmla="*/ 64 h 88"/>
                <a:gd name="T72" fmla="*/ 24 w 96"/>
                <a:gd name="T73" fmla="*/ 62 h 88"/>
                <a:gd name="T74" fmla="*/ 24 w 96"/>
                <a:gd name="T75" fmla="*/ 58 h 88"/>
                <a:gd name="T76" fmla="*/ 18 w 96"/>
                <a:gd name="T77" fmla="*/ 54 h 88"/>
                <a:gd name="T78" fmla="*/ 12 w 96"/>
                <a:gd name="T79" fmla="*/ 46 h 88"/>
                <a:gd name="T80" fmla="*/ 10 w 96"/>
                <a:gd name="T81" fmla="*/ 44 h 88"/>
                <a:gd name="T82" fmla="*/ 6 w 96"/>
                <a:gd name="T83" fmla="*/ 38 h 88"/>
                <a:gd name="T84" fmla="*/ 4 w 96"/>
                <a:gd name="T85" fmla="*/ 36 h 88"/>
                <a:gd name="T86" fmla="*/ 0 w 96"/>
                <a:gd name="T87" fmla="*/ 32 h 88"/>
                <a:gd name="T88" fmla="*/ 0 w 96"/>
                <a:gd name="T89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6" h="88">
                  <a:moveTo>
                    <a:pt x="0" y="28"/>
                  </a:moveTo>
                  <a:lnTo>
                    <a:pt x="0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24"/>
                  </a:lnTo>
                  <a:lnTo>
                    <a:pt x="32" y="18"/>
                  </a:lnTo>
                  <a:lnTo>
                    <a:pt x="40" y="12"/>
                  </a:lnTo>
                  <a:lnTo>
                    <a:pt x="44" y="10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6" y="0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6"/>
                  </a:lnTo>
                  <a:lnTo>
                    <a:pt x="72" y="8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8" y="6"/>
                  </a:lnTo>
                  <a:lnTo>
                    <a:pt x="82" y="8"/>
                  </a:lnTo>
                  <a:lnTo>
                    <a:pt x="84" y="10"/>
                  </a:lnTo>
                  <a:lnTo>
                    <a:pt x="86" y="12"/>
                  </a:lnTo>
                  <a:lnTo>
                    <a:pt x="90" y="12"/>
                  </a:lnTo>
                  <a:lnTo>
                    <a:pt x="92" y="14"/>
                  </a:lnTo>
                  <a:lnTo>
                    <a:pt x="94" y="16"/>
                  </a:lnTo>
                  <a:lnTo>
                    <a:pt x="96" y="16"/>
                  </a:lnTo>
                  <a:lnTo>
                    <a:pt x="96" y="18"/>
                  </a:lnTo>
                  <a:lnTo>
                    <a:pt x="94" y="20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94" y="24"/>
                  </a:lnTo>
                  <a:lnTo>
                    <a:pt x="94" y="26"/>
                  </a:lnTo>
                  <a:lnTo>
                    <a:pt x="94" y="28"/>
                  </a:lnTo>
                  <a:lnTo>
                    <a:pt x="94" y="32"/>
                  </a:lnTo>
                  <a:lnTo>
                    <a:pt x="92" y="34"/>
                  </a:lnTo>
                  <a:lnTo>
                    <a:pt x="94" y="34"/>
                  </a:lnTo>
                  <a:lnTo>
                    <a:pt x="96" y="34"/>
                  </a:lnTo>
                  <a:lnTo>
                    <a:pt x="94" y="36"/>
                  </a:lnTo>
                  <a:lnTo>
                    <a:pt x="92" y="38"/>
                  </a:lnTo>
                  <a:lnTo>
                    <a:pt x="92" y="40"/>
                  </a:lnTo>
                  <a:lnTo>
                    <a:pt x="92" y="42"/>
                  </a:lnTo>
                  <a:lnTo>
                    <a:pt x="90" y="42"/>
                  </a:lnTo>
                  <a:lnTo>
                    <a:pt x="90" y="44"/>
                  </a:lnTo>
                  <a:lnTo>
                    <a:pt x="94" y="46"/>
                  </a:lnTo>
                  <a:lnTo>
                    <a:pt x="94" y="48"/>
                  </a:lnTo>
                  <a:lnTo>
                    <a:pt x="92" y="48"/>
                  </a:lnTo>
                  <a:lnTo>
                    <a:pt x="92" y="50"/>
                  </a:lnTo>
                  <a:lnTo>
                    <a:pt x="94" y="52"/>
                  </a:lnTo>
                  <a:lnTo>
                    <a:pt x="94" y="54"/>
                  </a:lnTo>
                  <a:lnTo>
                    <a:pt x="92" y="56"/>
                  </a:lnTo>
                  <a:lnTo>
                    <a:pt x="90" y="58"/>
                  </a:lnTo>
                  <a:lnTo>
                    <a:pt x="90" y="60"/>
                  </a:lnTo>
                  <a:lnTo>
                    <a:pt x="88" y="60"/>
                  </a:lnTo>
                  <a:lnTo>
                    <a:pt x="88" y="62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8" y="68"/>
                  </a:lnTo>
                  <a:lnTo>
                    <a:pt x="86" y="70"/>
                  </a:lnTo>
                  <a:lnTo>
                    <a:pt x="86" y="74"/>
                  </a:lnTo>
                  <a:lnTo>
                    <a:pt x="72" y="88"/>
                  </a:lnTo>
                  <a:lnTo>
                    <a:pt x="70" y="86"/>
                  </a:lnTo>
                  <a:lnTo>
                    <a:pt x="66" y="86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60" y="86"/>
                  </a:lnTo>
                  <a:lnTo>
                    <a:pt x="58" y="84"/>
                  </a:lnTo>
                  <a:lnTo>
                    <a:pt x="56" y="84"/>
                  </a:lnTo>
                  <a:lnTo>
                    <a:pt x="56" y="84"/>
                  </a:lnTo>
                  <a:lnTo>
                    <a:pt x="52" y="82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6" y="80"/>
                  </a:lnTo>
                  <a:lnTo>
                    <a:pt x="46" y="80"/>
                  </a:lnTo>
                  <a:lnTo>
                    <a:pt x="46" y="78"/>
                  </a:lnTo>
                  <a:lnTo>
                    <a:pt x="44" y="78"/>
                  </a:lnTo>
                  <a:lnTo>
                    <a:pt x="42" y="78"/>
                  </a:lnTo>
                  <a:lnTo>
                    <a:pt x="40" y="76"/>
                  </a:lnTo>
                  <a:lnTo>
                    <a:pt x="36" y="76"/>
                  </a:lnTo>
                  <a:lnTo>
                    <a:pt x="34" y="76"/>
                  </a:lnTo>
                  <a:lnTo>
                    <a:pt x="32" y="76"/>
                  </a:lnTo>
                  <a:lnTo>
                    <a:pt x="32" y="74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2"/>
                  </a:lnTo>
                  <a:lnTo>
                    <a:pt x="24" y="62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2" y="58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6" y="54"/>
                  </a:lnTo>
                  <a:lnTo>
                    <a:pt x="12" y="48"/>
                  </a:lnTo>
                  <a:lnTo>
                    <a:pt x="12" y="46"/>
                  </a:lnTo>
                  <a:lnTo>
                    <a:pt x="10" y="46"/>
                  </a:lnTo>
                  <a:lnTo>
                    <a:pt x="10" y="46"/>
                  </a:lnTo>
                  <a:lnTo>
                    <a:pt x="10" y="44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1" name="Yemen">
              <a:extLst>
                <a:ext uri="{FF2B5EF4-FFF2-40B4-BE49-F238E27FC236}">
                  <a16:creationId xmlns:a16="http://schemas.microsoft.com/office/drawing/2014/main" id="{ACB79D8C-4909-4942-83CF-68F9F8CB47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5132" y="3958311"/>
              <a:ext cx="287079" cy="176075"/>
            </a:xfrm>
            <a:custGeom>
              <a:avLst/>
              <a:gdLst>
                <a:gd name="T0" fmla="*/ 2 w 150"/>
                <a:gd name="T1" fmla="*/ 36 h 92"/>
                <a:gd name="T2" fmla="*/ 6 w 150"/>
                <a:gd name="T3" fmla="*/ 34 h 92"/>
                <a:gd name="T4" fmla="*/ 8 w 150"/>
                <a:gd name="T5" fmla="*/ 28 h 92"/>
                <a:gd name="T6" fmla="*/ 12 w 150"/>
                <a:gd name="T7" fmla="*/ 20 h 92"/>
                <a:gd name="T8" fmla="*/ 24 w 150"/>
                <a:gd name="T9" fmla="*/ 24 h 92"/>
                <a:gd name="T10" fmla="*/ 46 w 150"/>
                <a:gd name="T11" fmla="*/ 34 h 92"/>
                <a:gd name="T12" fmla="*/ 68 w 150"/>
                <a:gd name="T13" fmla="*/ 14 h 92"/>
                <a:gd name="T14" fmla="*/ 114 w 150"/>
                <a:gd name="T15" fmla="*/ 6 h 92"/>
                <a:gd name="T16" fmla="*/ 124 w 150"/>
                <a:gd name="T17" fmla="*/ 26 h 92"/>
                <a:gd name="T18" fmla="*/ 128 w 150"/>
                <a:gd name="T19" fmla="*/ 36 h 92"/>
                <a:gd name="T20" fmla="*/ 120 w 150"/>
                <a:gd name="T21" fmla="*/ 42 h 92"/>
                <a:gd name="T22" fmla="*/ 120 w 150"/>
                <a:gd name="T23" fmla="*/ 46 h 92"/>
                <a:gd name="T24" fmla="*/ 120 w 150"/>
                <a:gd name="T25" fmla="*/ 48 h 92"/>
                <a:gd name="T26" fmla="*/ 112 w 150"/>
                <a:gd name="T27" fmla="*/ 50 h 92"/>
                <a:gd name="T28" fmla="*/ 100 w 150"/>
                <a:gd name="T29" fmla="*/ 54 h 92"/>
                <a:gd name="T30" fmla="*/ 84 w 150"/>
                <a:gd name="T31" fmla="*/ 60 h 92"/>
                <a:gd name="T32" fmla="*/ 82 w 150"/>
                <a:gd name="T33" fmla="*/ 62 h 92"/>
                <a:gd name="T34" fmla="*/ 74 w 150"/>
                <a:gd name="T35" fmla="*/ 68 h 92"/>
                <a:gd name="T36" fmla="*/ 72 w 150"/>
                <a:gd name="T37" fmla="*/ 68 h 92"/>
                <a:gd name="T38" fmla="*/ 70 w 150"/>
                <a:gd name="T39" fmla="*/ 70 h 92"/>
                <a:gd name="T40" fmla="*/ 66 w 150"/>
                <a:gd name="T41" fmla="*/ 68 h 92"/>
                <a:gd name="T42" fmla="*/ 62 w 150"/>
                <a:gd name="T43" fmla="*/ 72 h 92"/>
                <a:gd name="T44" fmla="*/ 56 w 150"/>
                <a:gd name="T45" fmla="*/ 74 h 92"/>
                <a:gd name="T46" fmla="*/ 48 w 150"/>
                <a:gd name="T47" fmla="*/ 76 h 92"/>
                <a:gd name="T48" fmla="*/ 44 w 150"/>
                <a:gd name="T49" fmla="*/ 76 h 92"/>
                <a:gd name="T50" fmla="*/ 40 w 150"/>
                <a:gd name="T51" fmla="*/ 74 h 92"/>
                <a:gd name="T52" fmla="*/ 36 w 150"/>
                <a:gd name="T53" fmla="*/ 78 h 92"/>
                <a:gd name="T54" fmla="*/ 34 w 150"/>
                <a:gd name="T55" fmla="*/ 80 h 92"/>
                <a:gd name="T56" fmla="*/ 28 w 150"/>
                <a:gd name="T57" fmla="*/ 84 h 92"/>
                <a:gd name="T58" fmla="*/ 24 w 150"/>
                <a:gd name="T59" fmla="*/ 84 h 92"/>
                <a:gd name="T60" fmla="*/ 20 w 150"/>
                <a:gd name="T61" fmla="*/ 86 h 92"/>
                <a:gd name="T62" fmla="*/ 16 w 150"/>
                <a:gd name="T63" fmla="*/ 86 h 92"/>
                <a:gd name="T64" fmla="*/ 12 w 150"/>
                <a:gd name="T65" fmla="*/ 84 h 92"/>
                <a:gd name="T66" fmla="*/ 10 w 150"/>
                <a:gd name="T67" fmla="*/ 78 h 92"/>
                <a:gd name="T68" fmla="*/ 10 w 150"/>
                <a:gd name="T69" fmla="*/ 74 h 92"/>
                <a:gd name="T70" fmla="*/ 6 w 150"/>
                <a:gd name="T71" fmla="*/ 68 h 92"/>
                <a:gd name="T72" fmla="*/ 2 w 150"/>
                <a:gd name="T73" fmla="*/ 52 h 92"/>
                <a:gd name="T74" fmla="*/ 0 w 150"/>
                <a:gd name="T75" fmla="*/ 50 h 92"/>
                <a:gd name="T76" fmla="*/ 2 w 150"/>
                <a:gd name="T77" fmla="*/ 50 h 92"/>
                <a:gd name="T78" fmla="*/ 2 w 150"/>
                <a:gd name="T79" fmla="*/ 48 h 92"/>
                <a:gd name="T80" fmla="*/ 2 w 150"/>
                <a:gd name="T81" fmla="*/ 38 h 92"/>
                <a:gd name="T82" fmla="*/ 120 w 150"/>
                <a:gd name="T83" fmla="*/ 92 h 92"/>
                <a:gd name="T84" fmla="*/ 124 w 150"/>
                <a:gd name="T85" fmla="*/ 92 h 92"/>
                <a:gd name="T86" fmla="*/ 120 w 150"/>
                <a:gd name="T87" fmla="*/ 92 h 92"/>
                <a:gd name="T88" fmla="*/ 136 w 150"/>
                <a:gd name="T89" fmla="*/ 88 h 92"/>
                <a:gd name="T90" fmla="*/ 138 w 150"/>
                <a:gd name="T91" fmla="*/ 84 h 92"/>
                <a:gd name="T92" fmla="*/ 140 w 150"/>
                <a:gd name="T93" fmla="*/ 86 h 92"/>
                <a:gd name="T94" fmla="*/ 142 w 150"/>
                <a:gd name="T95" fmla="*/ 86 h 92"/>
                <a:gd name="T96" fmla="*/ 148 w 150"/>
                <a:gd name="T97" fmla="*/ 86 h 92"/>
                <a:gd name="T98" fmla="*/ 150 w 150"/>
                <a:gd name="T99" fmla="*/ 88 h 92"/>
                <a:gd name="T100" fmla="*/ 146 w 150"/>
                <a:gd name="T101" fmla="*/ 88 h 92"/>
                <a:gd name="T102" fmla="*/ 140 w 150"/>
                <a:gd name="T103" fmla="*/ 90 h 92"/>
                <a:gd name="T104" fmla="*/ 136 w 150"/>
                <a:gd name="T105" fmla="*/ 9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92">
                  <a:moveTo>
                    <a:pt x="2" y="36"/>
                  </a:moveTo>
                  <a:lnTo>
                    <a:pt x="2" y="36"/>
                  </a:lnTo>
                  <a:lnTo>
                    <a:pt x="6" y="36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6" y="24"/>
                  </a:lnTo>
                  <a:lnTo>
                    <a:pt x="24" y="24"/>
                  </a:lnTo>
                  <a:lnTo>
                    <a:pt x="34" y="28"/>
                  </a:lnTo>
                  <a:lnTo>
                    <a:pt x="46" y="34"/>
                  </a:lnTo>
                  <a:lnTo>
                    <a:pt x="46" y="44"/>
                  </a:lnTo>
                  <a:lnTo>
                    <a:pt x="68" y="14"/>
                  </a:lnTo>
                  <a:lnTo>
                    <a:pt x="114" y="0"/>
                  </a:lnTo>
                  <a:lnTo>
                    <a:pt x="114" y="6"/>
                  </a:lnTo>
                  <a:lnTo>
                    <a:pt x="126" y="20"/>
                  </a:lnTo>
                  <a:lnTo>
                    <a:pt x="124" y="26"/>
                  </a:lnTo>
                  <a:lnTo>
                    <a:pt x="130" y="34"/>
                  </a:lnTo>
                  <a:lnTo>
                    <a:pt x="128" y="36"/>
                  </a:lnTo>
                  <a:lnTo>
                    <a:pt x="124" y="36"/>
                  </a:lnTo>
                  <a:lnTo>
                    <a:pt x="120" y="42"/>
                  </a:lnTo>
                  <a:lnTo>
                    <a:pt x="118" y="44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8"/>
                  </a:lnTo>
                  <a:lnTo>
                    <a:pt x="114" y="48"/>
                  </a:lnTo>
                  <a:lnTo>
                    <a:pt x="112" y="50"/>
                  </a:lnTo>
                  <a:lnTo>
                    <a:pt x="108" y="54"/>
                  </a:lnTo>
                  <a:lnTo>
                    <a:pt x="100" y="54"/>
                  </a:lnTo>
                  <a:lnTo>
                    <a:pt x="98" y="56"/>
                  </a:lnTo>
                  <a:lnTo>
                    <a:pt x="84" y="60"/>
                  </a:lnTo>
                  <a:lnTo>
                    <a:pt x="84" y="60"/>
                  </a:lnTo>
                  <a:lnTo>
                    <a:pt x="82" y="62"/>
                  </a:lnTo>
                  <a:lnTo>
                    <a:pt x="78" y="64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70" y="70"/>
                  </a:lnTo>
                  <a:lnTo>
                    <a:pt x="68" y="68"/>
                  </a:lnTo>
                  <a:lnTo>
                    <a:pt x="66" y="68"/>
                  </a:lnTo>
                  <a:lnTo>
                    <a:pt x="62" y="70"/>
                  </a:lnTo>
                  <a:lnTo>
                    <a:pt x="62" y="72"/>
                  </a:lnTo>
                  <a:lnTo>
                    <a:pt x="60" y="74"/>
                  </a:lnTo>
                  <a:lnTo>
                    <a:pt x="56" y="74"/>
                  </a:lnTo>
                  <a:lnTo>
                    <a:pt x="50" y="76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0" y="74"/>
                  </a:lnTo>
                  <a:lnTo>
                    <a:pt x="38" y="74"/>
                  </a:lnTo>
                  <a:lnTo>
                    <a:pt x="36" y="78"/>
                  </a:lnTo>
                  <a:lnTo>
                    <a:pt x="34" y="80"/>
                  </a:lnTo>
                  <a:lnTo>
                    <a:pt x="34" y="80"/>
                  </a:lnTo>
                  <a:lnTo>
                    <a:pt x="30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24" y="84"/>
                  </a:lnTo>
                  <a:lnTo>
                    <a:pt x="22" y="86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6" y="86"/>
                  </a:lnTo>
                  <a:lnTo>
                    <a:pt x="14" y="86"/>
                  </a:lnTo>
                  <a:lnTo>
                    <a:pt x="12" y="84"/>
                  </a:lnTo>
                  <a:lnTo>
                    <a:pt x="12" y="80"/>
                  </a:lnTo>
                  <a:lnTo>
                    <a:pt x="10" y="78"/>
                  </a:lnTo>
                  <a:lnTo>
                    <a:pt x="8" y="74"/>
                  </a:lnTo>
                  <a:lnTo>
                    <a:pt x="10" y="74"/>
                  </a:lnTo>
                  <a:lnTo>
                    <a:pt x="10" y="70"/>
                  </a:lnTo>
                  <a:lnTo>
                    <a:pt x="6" y="68"/>
                  </a:lnTo>
                  <a:lnTo>
                    <a:pt x="4" y="56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4"/>
                  </a:lnTo>
                  <a:lnTo>
                    <a:pt x="2" y="38"/>
                  </a:lnTo>
                  <a:lnTo>
                    <a:pt x="2" y="36"/>
                  </a:lnTo>
                  <a:close/>
                  <a:moveTo>
                    <a:pt x="120" y="92"/>
                  </a:moveTo>
                  <a:lnTo>
                    <a:pt x="122" y="92"/>
                  </a:lnTo>
                  <a:lnTo>
                    <a:pt x="124" y="92"/>
                  </a:lnTo>
                  <a:lnTo>
                    <a:pt x="122" y="92"/>
                  </a:lnTo>
                  <a:lnTo>
                    <a:pt x="120" y="92"/>
                  </a:lnTo>
                  <a:close/>
                  <a:moveTo>
                    <a:pt x="134" y="88"/>
                  </a:moveTo>
                  <a:lnTo>
                    <a:pt x="136" y="88"/>
                  </a:lnTo>
                  <a:lnTo>
                    <a:pt x="136" y="86"/>
                  </a:lnTo>
                  <a:lnTo>
                    <a:pt x="138" y="84"/>
                  </a:lnTo>
                  <a:lnTo>
                    <a:pt x="138" y="84"/>
                  </a:lnTo>
                  <a:lnTo>
                    <a:pt x="140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46" y="84"/>
                  </a:lnTo>
                  <a:lnTo>
                    <a:pt x="148" y="86"/>
                  </a:lnTo>
                  <a:lnTo>
                    <a:pt x="150" y="86"/>
                  </a:lnTo>
                  <a:lnTo>
                    <a:pt x="150" y="88"/>
                  </a:lnTo>
                  <a:lnTo>
                    <a:pt x="148" y="88"/>
                  </a:lnTo>
                  <a:lnTo>
                    <a:pt x="146" y="88"/>
                  </a:lnTo>
                  <a:lnTo>
                    <a:pt x="144" y="90"/>
                  </a:lnTo>
                  <a:lnTo>
                    <a:pt x="140" y="90"/>
                  </a:lnTo>
                  <a:lnTo>
                    <a:pt x="138" y="90"/>
                  </a:lnTo>
                  <a:lnTo>
                    <a:pt x="136" y="90"/>
                  </a:lnTo>
                  <a:lnTo>
                    <a:pt x="134" y="88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2" name="Western Sahara">
              <a:extLst>
                <a:ext uri="{FF2B5EF4-FFF2-40B4-BE49-F238E27FC236}">
                  <a16:creationId xmlns:a16="http://schemas.microsoft.com/office/drawing/2014/main" id="{CBB21109-2498-493F-8DCC-DA2427C22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3755441"/>
              <a:ext cx="195214" cy="153109"/>
            </a:xfrm>
            <a:custGeom>
              <a:avLst/>
              <a:gdLst>
                <a:gd name="T0" fmla="*/ 102 w 102"/>
                <a:gd name="T1" fmla="*/ 4 h 80"/>
                <a:gd name="T2" fmla="*/ 102 w 102"/>
                <a:gd name="T3" fmla="*/ 0 h 80"/>
                <a:gd name="T4" fmla="*/ 52 w 102"/>
                <a:gd name="T5" fmla="*/ 0 h 80"/>
                <a:gd name="T6" fmla="*/ 48 w 102"/>
                <a:gd name="T7" fmla="*/ 6 h 80"/>
                <a:gd name="T8" fmla="*/ 48 w 102"/>
                <a:gd name="T9" fmla="*/ 10 h 80"/>
                <a:gd name="T10" fmla="*/ 46 w 102"/>
                <a:gd name="T11" fmla="*/ 10 h 80"/>
                <a:gd name="T12" fmla="*/ 36 w 102"/>
                <a:gd name="T13" fmla="*/ 16 h 80"/>
                <a:gd name="T14" fmla="*/ 36 w 102"/>
                <a:gd name="T15" fmla="*/ 18 h 80"/>
                <a:gd name="T16" fmla="*/ 32 w 102"/>
                <a:gd name="T17" fmla="*/ 20 h 80"/>
                <a:gd name="T18" fmla="*/ 34 w 102"/>
                <a:gd name="T19" fmla="*/ 22 h 80"/>
                <a:gd name="T20" fmla="*/ 26 w 102"/>
                <a:gd name="T21" fmla="*/ 34 h 80"/>
                <a:gd name="T22" fmla="*/ 26 w 102"/>
                <a:gd name="T23" fmla="*/ 38 h 80"/>
                <a:gd name="T24" fmla="*/ 20 w 102"/>
                <a:gd name="T25" fmla="*/ 42 h 80"/>
                <a:gd name="T26" fmla="*/ 18 w 102"/>
                <a:gd name="T27" fmla="*/ 44 h 80"/>
                <a:gd name="T28" fmla="*/ 14 w 102"/>
                <a:gd name="T29" fmla="*/ 50 h 80"/>
                <a:gd name="T30" fmla="*/ 14 w 102"/>
                <a:gd name="T31" fmla="*/ 52 h 80"/>
                <a:gd name="T32" fmla="*/ 10 w 102"/>
                <a:gd name="T33" fmla="*/ 58 h 80"/>
                <a:gd name="T34" fmla="*/ 10 w 102"/>
                <a:gd name="T35" fmla="*/ 60 h 80"/>
                <a:gd name="T36" fmla="*/ 12 w 102"/>
                <a:gd name="T37" fmla="*/ 60 h 80"/>
                <a:gd name="T38" fmla="*/ 10 w 102"/>
                <a:gd name="T39" fmla="*/ 62 h 80"/>
                <a:gd name="T40" fmla="*/ 6 w 102"/>
                <a:gd name="T41" fmla="*/ 68 h 80"/>
                <a:gd name="T42" fmla="*/ 4 w 102"/>
                <a:gd name="T43" fmla="*/ 70 h 80"/>
                <a:gd name="T44" fmla="*/ 2 w 102"/>
                <a:gd name="T45" fmla="*/ 72 h 80"/>
                <a:gd name="T46" fmla="*/ 2 w 102"/>
                <a:gd name="T47" fmla="*/ 74 h 80"/>
                <a:gd name="T48" fmla="*/ 0 w 102"/>
                <a:gd name="T49" fmla="*/ 76 h 80"/>
                <a:gd name="T50" fmla="*/ 0 w 102"/>
                <a:gd name="T51" fmla="*/ 80 h 80"/>
                <a:gd name="T52" fmla="*/ 50 w 102"/>
                <a:gd name="T53" fmla="*/ 80 h 80"/>
                <a:gd name="T54" fmla="*/ 50 w 102"/>
                <a:gd name="T55" fmla="*/ 58 h 80"/>
                <a:gd name="T56" fmla="*/ 52 w 102"/>
                <a:gd name="T57" fmla="*/ 54 h 80"/>
                <a:gd name="T58" fmla="*/ 54 w 102"/>
                <a:gd name="T59" fmla="*/ 52 h 80"/>
                <a:gd name="T60" fmla="*/ 58 w 102"/>
                <a:gd name="T61" fmla="*/ 52 h 80"/>
                <a:gd name="T62" fmla="*/ 62 w 102"/>
                <a:gd name="T63" fmla="*/ 52 h 80"/>
                <a:gd name="T64" fmla="*/ 62 w 102"/>
                <a:gd name="T65" fmla="*/ 20 h 80"/>
                <a:gd name="T66" fmla="*/ 102 w 102"/>
                <a:gd name="T67" fmla="*/ 20 h 80"/>
                <a:gd name="T68" fmla="*/ 102 w 102"/>
                <a:gd name="T69" fmla="*/ 4 h 80"/>
                <a:gd name="T70" fmla="*/ 102 w 102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80">
                  <a:moveTo>
                    <a:pt x="102" y="4"/>
                  </a:moveTo>
                  <a:lnTo>
                    <a:pt x="102" y="0"/>
                  </a:lnTo>
                  <a:lnTo>
                    <a:pt x="52" y="0"/>
                  </a:lnTo>
                  <a:lnTo>
                    <a:pt x="48" y="6"/>
                  </a:lnTo>
                  <a:lnTo>
                    <a:pt x="48" y="10"/>
                  </a:lnTo>
                  <a:lnTo>
                    <a:pt x="46" y="10"/>
                  </a:lnTo>
                  <a:lnTo>
                    <a:pt x="36" y="16"/>
                  </a:lnTo>
                  <a:lnTo>
                    <a:pt x="36" y="18"/>
                  </a:lnTo>
                  <a:lnTo>
                    <a:pt x="32" y="20"/>
                  </a:lnTo>
                  <a:lnTo>
                    <a:pt x="34" y="22"/>
                  </a:lnTo>
                  <a:lnTo>
                    <a:pt x="26" y="34"/>
                  </a:lnTo>
                  <a:lnTo>
                    <a:pt x="26" y="38"/>
                  </a:lnTo>
                  <a:lnTo>
                    <a:pt x="20" y="42"/>
                  </a:lnTo>
                  <a:lnTo>
                    <a:pt x="18" y="44"/>
                  </a:lnTo>
                  <a:lnTo>
                    <a:pt x="14" y="50"/>
                  </a:lnTo>
                  <a:lnTo>
                    <a:pt x="14" y="52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12" y="60"/>
                  </a:lnTo>
                  <a:lnTo>
                    <a:pt x="10" y="62"/>
                  </a:lnTo>
                  <a:lnTo>
                    <a:pt x="6" y="68"/>
                  </a:lnTo>
                  <a:lnTo>
                    <a:pt x="4" y="70"/>
                  </a:lnTo>
                  <a:lnTo>
                    <a:pt x="2" y="72"/>
                  </a:lnTo>
                  <a:lnTo>
                    <a:pt x="2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50" y="80"/>
                  </a:lnTo>
                  <a:lnTo>
                    <a:pt x="50" y="58"/>
                  </a:lnTo>
                  <a:lnTo>
                    <a:pt x="52" y="54"/>
                  </a:lnTo>
                  <a:lnTo>
                    <a:pt x="54" y="52"/>
                  </a:lnTo>
                  <a:lnTo>
                    <a:pt x="58" y="52"/>
                  </a:lnTo>
                  <a:lnTo>
                    <a:pt x="62" y="52"/>
                  </a:lnTo>
                  <a:lnTo>
                    <a:pt x="62" y="20"/>
                  </a:lnTo>
                  <a:lnTo>
                    <a:pt x="102" y="20"/>
                  </a:lnTo>
                  <a:lnTo>
                    <a:pt x="102" y="4"/>
                  </a:lnTo>
                  <a:lnTo>
                    <a:pt x="102" y="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3" name="Ukraine">
              <a:extLst>
                <a:ext uri="{FF2B5EF4-FFF2-40B4-BE49-F238E27FC236}">
                  <a16:creationId xmlns:a16="http://schemas.microsoft.com/office/drawing/2014/main" id="{ACCE13F9-28EC-4E9A-8147-0151F0F1F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907" y="3047313"/>
              <a:ext cx="386600" cy="241146"/>
            </a:xfrm>
            <a:custGeom>
              <a:avLst/>
              <a:gdLst>
                <a:gd name="T0" fmla="*/ 30 w 202"/>
                <a:gd name="T1" fmla="*/ 12 h 126"/>
                <a:gd name="T2" fmla="*/ 48 w 202"/>
                <a:gd name="T3" fmla="*/ 12 h 126"/>
                <a:gd name="T4" fmla="*/ 60 w 202"/>
                <a:gd name="T5" fmla="*/ 14 h 126"/>
                <a:gd name="T6" fmla="*/ 74 w 202"/>
                <a:gd name="T7" fmla="*/ 12 h 126"/>
                <a:gd name="T8" fmla="*/ 82 w 202"/>
                <a:gd name="T9" fmla="*/ 14 h 126"/>
                <a:gd name="T10" fmla="*/ 92 w 202"/>
                <a:gd name="T11" fmla="*/ 6 h 126"/>
                <a:gd name="T12" fmla="*/ 106 w 202"/>
                <a:gd name="T13" fmla="*/ 2 h 126"/>
                <a:gd name="T14" fmla="*/ 126 w 202"/>
                <a:gd name="T15" fmla="*/ 0 h 126"/>
                <a:gd name="T16" fmla="*/ 140 w 202"/>
                <a:gd name="T17" fmla="*/ 14 h 126"/>
                <a:gd name="T18" fmla="*/ 146 w 202"/>
                <a:gd name="T19" fmla="*/ 26 h 126"/>
                <a:gd name="T20" fmla="*/ 164 w 202"/>
                <a:gd name="T21" fmla="*/ 32 h 126"/>
                <a:gd name="T22" fmla="*/ 178 w 202"/>
                <a:gd name="T23" fmla="*/ 38 h 126"/>
                <a:gd name="T24" fmla="*/ 192 w 202"/>
                <a:gd name="T25" fmla="*/ 40 h 126"/>
                <a:gd name="T26" fmla="*/ 202 w 202"/>
                <a:gd name="T27" fmla="*/ 44 h 126"/>
                <a:gd name="T28" fmla="*/ 202 w 202"/>
                <a:gd name="T29" fmla="*/ 58 h 126"/>
                <a:gd name="T30" fmla="*/ 192 w 202"/>
                <a:gd name="T31" fmla="*/ 72 h 126"/>
                <a:gd name="T32" fmla="*/ 184 w 202"/>
                <a:gd name="T33" fmla="*/ 82 h 126"/>
                <a:gd name="T34" fmla="*/ 174 w 202"/>
                <a:gd name="T35" fmla="*/ 86 h 126"/>
                <a:gd name="T36" fmla="*/ 164 w 202"/>
                <a:gd name="T37" fmla="*/ 90 h 126"/>
                <a:gd name="T38" fmla="*/ 154 w 202"/>
                <a:gd name="T39" fmla="*/ 90 h 126"/>
                <a:gd name="T40" fmla="*/ 152 w 202"/>
                <a:gd name="T41" fmla="*/ 98 h 126"/>
                <a:gd name="T42" fmla="*/ 152 w 202"/>
                <a:gd name="T43" fmla="*/ 94 h 126"/>
                <a:gd name="T44" fmla="*/ 144 w 202"/>
                <a:gd name="T45" fmla="*/ 100 h 126"/>
                <a:gd name="T46" fmla="*/ 136 w 202"/>
                <a:gd name="T47" fmla="*/ 100 h 126"/>
                <a:gd name="T48" fmla="*/ 146 w 202"/>
                <a:gd name="T49" fmla="*/ 104 h 126"/>
                <a:gd name="T50" fmla="*/ 148 w 202"/>
                <a:gd name="T51" fmla="*/ 106 h 126"/>
                <a:gd name="T52" fmla="*/ 152 w 202"/>
                <a:gd name="T53" fmla="*/ 112 h 126"/>
                <a:gd name="T54" fmla="*/ 146 w 202"/>
                <a:gd name="T55" fmla="*/ 100 h 126"/>
                <a:gd name="T56" fmla="*/ 158 w 202"/>
                <a:gd name="T57" fmla="*/ 112 h 126"/>
                <a:gd name="T58" fmla="*/ 168 w 202"/>
                <a:gd name="T59" fmla="*/ 108 h 126"/>
                <a:gd name="T60" fmla="*/ 168 w 202"/>
                <a:gd name="T61" fmla="*/ 116 h 126"/>
                <a:gd name="T62" fmla="*/ 150 w 202"/>
                <a:gd name="T63" fmla="*/ 120 h 126"/>
                <a:gd name="T64" fmla="*/ 134 w 202"/>
                <a:gd name="T65" fmla="*/ 122 h 126"/>
                <a:gd name="T66" fmla="*/ 128 w 202"/>
                <a:gd name="T67" fmla="*/ 112 h 126"/>
                <a:gd name="T68" fmla="*/ 134 w 202"/>
                <a:gd name="T69" fmla="*/ 106 h 126"/>
                <a:gd name="T70" fmla="*/ 132 w 202"/>
                <a:gd name="T71" fmla="*/ 102 h 126"/>
                <a:gd name="T72" fmla="*/ 120 w 202"/>
                <a:gd name="T73" fmla="*/ 100 h 126"/>
                <a:gd name="T74" fmla="*/ 114 w 202"/>
                <a:gd name="T75" fmla="*/ 96 h 126"/>
                <a:gd name="T76" fmla="*/ 118 w 202"/>
                <a:gd name="T77" fmla="*/ 94 h 126"/>
                <a:gd name="T78" fmla="*/ 114 w 202"/>
                <a:gd name="T79" fmla="*/ 90 h 126"/>
                <a:gd name="T80" fmla="*/ 110 w 202"/>
                <a:gd name="T81" fmla="*/ 92 h 126"/>
                <a:gd name="T82" fmla="*/ 102 w 202"/>
                <a:gd name="T83" fmla="*/ 98 h 126"/>
                <a:gd name="T84" fmla="*/ 92 w 202"/>
                <a:gd name="T85" fmla="*/ 108 h 126"/>
                <a:gd name="T86" fmla="*/ 92 w 202"/>
                <a:gd name="T87" fmla="*/ 114 h 126"/>
                <a:gd name="T88" fmla="*/ 78 w 202"/>
                <a:gd name="T89" fmla="*/ 114 h 126"/>
                <a:gd name="T90" fmla="*/ 78 w 202"/>
                <a:gd name="T91" fmla="*/ 108 h 126"/>
                <a:gd name="T92" fmla="*/ 84 w 202"/>
                <a:gd name="T93" fmla="*/ 94 h 126"/>
                <a:gd name="T94" fmla="*/ 92 w 202"/>
                <a:gd name="T95" fmla="*/ 92 h 126"/>
                <a:gd name="T96" fmla="*/ 84 w 202"/>
                <a:gd name="T97" fmla="*/ 82 h 126"/>
                <a:gd name="T98" fmla="*/ 74 w 202"/>
                <a:gd name="T99" fmla="*/ 68 h 126"/>
                <a:gd name="T100" fmla="*/ 62 w 202"/>
                <a:gd name="T101" fmla="*/ 66 h 126"/>
                <a:gd name="T102" fmla="*/ 54 w 202"/>
                <a:gd name="T103" fmla="*/ 64 h 126"/>
                <a:gd name="T104" fmla="*/ 50 w 202"/>
                <a:gd name="T105" fmla="*/ 70 h 126"/>
                <a:gd name="T106" fmla="*/ 32 w 202"/>
                <a:gd name="T107" fmla="*/ 78 h 126"/>
                <a:gd name="T108" fmla="*/ 18 w 202"/>
                <a:gd name="T109" fmla="*/ 74 h 126"/>
                <a:gd name="T110" fmla="*/ 6 w 202"/>
                <a:gd name="T111" fmla="*/ 70 h 126"/>
                <a:gd name="T112" fmla="*/ 4 w 202"/>
                <a:gd name="T113" fmla="*/ 56 h 126"/>
                <a:gd name="T114" fmla="*/ 14 w 202"/>
                <a:gd name="T115" fmla="*/ 36 h 126"/>
                <a:gd name="T116" fmla="*/ 18 w 202"/>
                <a:gd name="T117" fmla="*/ 28 h 126"/>
                <a:gd name="T118" fmla="*/ 14 w 202"/>
                <a:gd name="T119" fmla="*/ 1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2" h="126">
                  <a:moveTo>
                    <a:pt x="14" y="12"/>
                  </a:moveTo>
                  <a:lnTo>
                    <a:pt x="14" y="12"/>
                  </a:lnTo>
                  <a:lnTo>
                    <a:pt x="20" y="14"/>
                  </a:lnTo>
                  <a:lnTo>
                    <a:pt x="22" y="12"/>
                  </a:lnTo>
                  <a:lnTo>
                    <a:pt x="30" y="12"/>
                  </a:lnTo>
                  <a:lnTo>
                    <a:pt x="34" y="10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10"/>
                  </a:lnTo>
                  <a:lnTo>
                    <a:pt x="48" y="12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56" y="12"/>
                  </a:lnTo>
                  <a:lnTo>
                    <a:pt x="58" y="14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64" y="14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4" y="16"/>
                  </a:lnTo>
                  <a:lnTo>
                    <a:pt x="76" y="16"/>
                  </a:lnTo>
                  <a:lnTo>
                    <a:pt x="78" y="12"/>
                  </a:lnTo>
                  <a:lnTo>
                    <a:pt x="80" y="12"/>
                  </a:lnTo>
                  <a:lnTo>
                    <a:pt x="82" y="14"/>
                  </a:lnTo>
                  <a:lnTo>
                    <a:pt x="86" y="12"/>
                  </a:lnTo>
                  <a:lnTo>
                    <a:pt x="88" y="16"/>
                  </a:lnTo>
                  <a:lnTo>
                    <a:pt x="92" y="14"/>
                  </a:lnTo>
                  <a:lnTo>
                    <a:pt x="92" y="10"/>
                  </a:lnTo>
                  <a:lnTo>
                    <a:pt x="92" y="6"/>
                  </a:lnTo>
                  <a:lnTo>
                    <a:pt x="96" y="6"/>
                  </a:lnTo>
                  <a:lnTo>
                    <a:pt x="102" y="4"/>
                  </a:lnTo>
                  <a:lnTo>
                    <a:pt x="104" y="4"/>
                  </a:lnTo>
                  <a:lnTo>
                    <a:pt x="106" y="4"/>
                  </a:lnTo>
                  <a:lnTo>
                    <a:pt x="106" y="2"/>
                  </a:lnTo>
                  <a:lnTo>
                    <a:pt x="108" y="0"/>
                  </a:lnTo>
                  <a:lnTo>
                    <a:pt x="114" y="2"/>
                  </a:lnTo>
                  <a:lnTo>
                    <a:pt x="120" y="2"/>
                  </a:lnTo>
                  <a:lnTo>
                    <a:pt x="124" y="0"/>
                  </a:lnTo>
                  <a:lnTo>
                    <a:pt x="126" y="0"/>
                  </a:lnTo>
                  <a:lnTo>
                    <a:pt x="128" y="6"/>
                  </a:lnTo>
                  <a:lnTo>
                    <a:pt x="132" y="8"/>
                  </a:lnTo>
                  <a:lnTo>
                    <a:pt x="130" y="12"/>
                  </a:lnTo>
                  <a:lnTo>
                    <a:pt x="134" y="16"/>
                  </a:lnTo>
                  <a:lnTo>
                    <a:pt x="140" y="14"/>
                  </a:lnTo>
                  <a:lnTo>
                    <a:pt x="142" y="16"/>
                  </a:lnTo>
                  <a:lnTo>
                    <a:pt x="142" y="18"/>
                  </a:lnTo>
                  <a:lnTo>
                    <a:pt x="146" y="20"/>
                  </a:lnTo>
                  <a:lnTo>
                    <a:pt x="146" y="22"/>
                  </a:lnTo>
                  <a:lnTo>
                    <a:pt x="146" y="26"/>
                  </a:lnTo>
                  <a:lnTo>
                    <a:pt x="152" y="32"/>
                  </a:lnTo>
                  <a:lnTo>
                    <a:pt x="154" y="30"/>
                  </a:lnTo>
                  <a:lnTo>
                    <a:pt x="158" y="32"/>
                  </a:lnTo>
                  <a:lnTo>
                    <a:pt x="160" y="30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0" y="28"/>
                  </a:lnTo>
                  <a:lnTo>
                    <a:pt x="172" y="34"/>
                  </a:lnTo>
                  <a:lnTo>
                    <a:pt x="176" y="36"/>
                  </a:lnTo>
                  <a:lnTo>
                    <a:pt x="178" y="38"/>
                  </a:lnTo>
                  <a:lnTo>
                    <a:pt x="178" y="36"/>
                  </a:lnTo>
                  <a:lnTo>
                    <a:pt x="184" y="38"/>
                  </a:lnTo>
                  <a:lnTo>
                    <a:pt x="186" y="38"/>
                  </a:lnTo>
                  <a:lnTo>
                    <a:pt x="188" y="40"/>
                  </a:lnTo>
                  <a:lnTo>
                    <a:pt x="192" y="40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0" y="40"/>
                  </a:lnTo>
                  <a:lnTo>
                    <a:pt x="202" y="42"/>
                  </a:lnTo>
                  <a:lnTo>
                    <a:pt x="202" y="44"/>
                  </a:lnTo>
                  <a:lnTo>
                    <a:pt x="202" y="46"/>
                  </a:lnTo>
                  <a:lnTo>
                    <a:pt x="202" y="50"/>
                  </a:lnTo>
                  <a:lnTo>
                    <a:pt x="198" y="50"/>
                  </a:lnTo>
                  <a:lnTo>
                    <a:pt x="198" y="56"/>
                  </a:lnTo>
                  <a:lnTo>
                    <a:pt x="202" y="58"/>
                  </a:lnTo>
                  <a:lnTo>
                    <a:pt x="202" y="62"/>
                  </a:lnTo>
                  <a:lnTo>
                    <a:pt x="200" y="66"/>
                  </a:lnTo>
                  <a:lnTo>
                    <a:pt x="200" y="68"/>
                  </a:lnTo>
                  <a:lnTo>
                    <a:pt x="198" y="70"/>
                  </a:lnTo>
                  <a:lnTo>
                    <a:pt x="192" y="72"/>
                  </a:lnTo>
                  <a:lnTo>
                    <a:pt x="190" y="76"/>
                  </a:lnTo>
                  <a:lnTo>
                    <a:pt x="188" y="76"/>
                  </a:lnTo>
                  <a:lnTo>
                    <a:pt x="188" y="82"/>
                  </a:lnTo>
                  <a:lnTo>
                    <a:pt x="186" y="82"/>
                  </a:lnTo>
                  <a:lnTo>
                    <a:pt x="184" y="82"/>
                  </a:lnTo>
                  <a:lnTo>
                    <a:pt x="184" y="80"/>
                  </a:lnTo>
                  <a:lnTo>
                    <a:pt x="180" y="82"/>
                  </a:lnTo>
                  <a:lnTo>
                    <a:pt x="178" y="82"/>
                  </a:lnTo>
                  <a:lnTo>
                    <a:pt x="176" y="84"/>
                  </a:lnTo>
                  <a:lnTo>
                    <a:pt x="174" y="86"/>
                  </a:lnTo>
                  <a:lnTo>
                    <a:pt x="172" y="86"/>
                  </a:lnTo>
                  <a:lnTo>
                    <a:pt x="170" y="88"/>
                  </a:lnTo>
                  <a:lnTo>
                    <a:pt x="168" y="90"/>
                  </a:lnTo>
                  <a:lnTo>
                    <a:pt x="168" y="90"/>
                  </a:lnTo>
                  <a:lnTo>
                    <a:pt x="164" y="9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8" y="92"/>
                  </a:lnTo>
                  <a:lnTo>
                    <a:pt x="156" y="92"/>
                  </a:lnTo>
                  <a:lnTo>
                    <a:pt x="154" y="90"/>
                  </a:lnTo>
                  <a:lnTo>
                    <a:pt x="154" y="90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2" y="98"/>
                  </a:lnTo>
                  <a:lnTo>
                    <a:pt x="150" y="100"/>
                  </a:lnTo>
                  <a:lnTo>
                    <a:pt x="150" y="98"/>
                  </a:lnTo>
                  <a:lnTo>
                    <a:pt x="150" y="98"/>
                  </a:lnTo>
                  <a:lnTo>
                    <a:pt x="154" y="94"/>
                  </a:lnTo>
                  <a:lnTo>
                    <a:pt x="152" y="94"/>
                  </a:lnTo>
                  <a:lnTo>
                    <a:pt x="152" y="92"/>
                  </a:lnTo>
                  <a:lnTo>
                    <a:pt x="150" y="94"/>
                  </a:lnTo>
                  <a:lnTo>
                    <a:pt x="148" y="98"/>
                  </a:lnTo>
                  <a:lnTo>
                    <a:pt x="146" y="98"/>
                  </a:lnTo>
                  <a:lnTo>
                    <a:pt x="144" y="100"/>
                  </a:lnTo>
                  <a:lnTo>
                    <a:pt x="142" y="100"/>
                  </a:lnTo>
                  <a:lnTo>
                    <a:pt x="140" y="98"/>
                  </a:lnTo>
                  <a:lnTo>
                    <a:pt x="138" y="100"/>
                  </a:lnTo>
                  <a:lnTo>
                    <a:pt x="136" y="100"/>
                  </a:lnTo>
                  <a:lnTo>
                    <a:pt x="136" y="100"/>
                  </a:lnTo>
                  <a:lnTo>
                    <a:pt x="138" y="102"/>
                  </a:lnTo>
                  <a:lnTo>
                    <a:pt x="140" y="102"/>
                  </a:lnTo>
                  <a:lnTo>
                    <a:pt x="142" y="102"/>
                  </a:lnTo>
                  <a:lnTo>
                    <a:pt x="144" y="104"/>
                  </a:lnTo>
                  <a:lnTo>
                    <a:pt x="146" y="104"/>
                  </a:lnTo>
                  <a:lnTo>
                    <a:pt x="146" y="104"/>
                  </a:lnTo>
                  <a:lnTo>
                    <a:pt x="146" y="106"/>
                  </a:lnTo>
                  <a:lnTo>
                    <a:pt x="146" y="108"/>
                  </a:lnTo>
                  <a:lnTo>
                    <a:pt x="146" y="106"/>
                  </a:lnTo>
                  <a:lnTo>
                    <a:pt x="148" y="106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50" y="108"/>
                  </a:lnTo>
                  <a:lnTo>
                    <a:pt x="150" y="110"/>
                  </a:lnTo>
                  <a:lnTo>
                    <a:pt x="152" y="112"/>
                  </a:lnTo>
                  <a:lnTo>
                    <a:pt x="154" y="114"/>
                  </a:lnTo>
                  <a:lnTo>
                    <a:pt x="156" y="112"/>
                  </a:lnTo>
                  <a:lnTo>
                    <a:pt x="152" y="108"/>
                  </a:lnTo>
                  <a:lnTo>
                    <a:pt x="148" y="104"/>
                  </a:lnTo>
                  <a:lnTo>
                    <a:pt x="146" y="100"/>
                  </a:lnTo>
                  <a:lnTo>
                    <a:pt x="148" y="100"/>
                  </a:lnTo>
                  <a:lnTo>
                    <a:pt x="150" y="102"/>
                  </a:lnTo>
                  <a:lnTo>
                    <a:pt x="150" y="106"/>
                  </a:lnTo>
                  <a:lnTo>
                    <a:pt x="156" y="112"/>
                  </a:lnTo>
                  <a:lnTo>
                    <a:pt x="158" y="112"/>
                  </a:lnTo>
                  <a:lnTo>
                    <a:pt x="160" y="110"/>
                  </a:lnTo>
                  <a:lnTo>
                    <a:pt x="160" y="110"/>
                  </a:lnTo>
                  <a:lnTo>
                    <a:pt x="164" y="112"/>
                  </a:lnTo>
                  <a:lnTo>
                    <a:pt x="164" y="108"/>
                  </a:lnTo>
                  <a:lnTo>
                    <a:pt x="168" y="108"/>
                  </a:lnTo>
                  <a:lnTo>
                    <a:pt x="172" y="108"/>
                  </a:lnTo>
                  <a:lnTo>
                    <a:pt x="170" y="110"/>
                  </a:lnTo>
                  <a:lnTo>
                    <a:pt x="168" y="112"/>
                  </a:lnTo>
                  <a:lnTo>
                    <a:pt x="170" y="114"/>
                  </a:lnTo>
                  <a:lnTo>
                    <a:pt x="168" y="116"/>
                  </a:lnTo>
                  <a:lnTo>
                    <a:pt x="164" y="116"/>
                  </a:lnTo>
                  <a:lnTo>
                    <a:pt x="160" y="116"/>
                  </a:lnTo>
                  <a:lnTo>
                    <a:pt x="156" y="116"/>
                  </a:lnTo>
                  <a:lnTo>
                    <a:pt x="154" y="120"/>
                  </a:lnTo>
                  <a:lnTo>
                    <a:pt x="150" y="120"/>
                  </a:lnTo>
                  <a:lnTo>
                    <a:pt x="146" y="124"/>
                  </a:lnTo>
                  <a:lnTo>
                    <a:pt x="140" y="126"/>
                  </a:lnTo>
                  <a:lnTo>
                    <a:pt x="136" y="126"/>
                  </a:lnTo>
                  <a:lnTo>
                    <a:pt x="134" y="124"/>
                  </a:lnTo>
                  <a:lnTo>
                    <a:pt x="134" y="122"/>
                  </a:lnTo>
                  <a:lnTo>
                    <a:pt x="136" y="118"/>
                  </a:lnTo>
                  <a:lnTo>
                    <a:pt x="136" y="116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28" y="112"/>
                  </a:lnTo>
                  <a:lnTo>
                    <a:pt x="126" y="114"/>
                  </a:lnTo>
                  <a:lnTo>
                    <a:pt x="124" y="114"/>
                  </a:lnTo>
                  <a:lnTo>
                    <a:pt x="126" y="108"/>
                  </a:lnTo>
                  <a:lnTo>
                    <a:pt x="132" y="106"/>
                  </a:lnTo>
                  <a:lnTo>
                    <a:pt x="134" y="106"/>
                  </a:lnTo>
                  <a:lnTo>
                    <a:pt x="136" y="106"/>
                  </a:lnTo>
                  <a:lnTo>
                    <a:pt x="134" y="104"/>
                  </a:lnTo>
                  <a:lnTo>
                    <a:pt x="134" y="100"/>
                  </a:lnTo>
                  <a:lnTo>
                    <a:pt x="134" y="100"/>
                  </a:lnTo>
                  <a:lnTo>
                    <a:pt x="132" y="102"/>
                  </a:lnTo>
                  <a:lnTo>
                    <a:pt x="130" y="100"/>
                  </a:lnTo>
                  <a:lnTo>
                    <a:pt x="126" y="100"/>
                  </a:lnTo>
                  <a:lnTo>
                    <a:pt x="124" y="100"/>
                  </a:lnTo>
                  <a:lnTo>
                    <a:pt x="122" y="102"/>
                  </a:lnTo>
                  <a:lnTo>
                    <a:pt x="120" y="100"/>
                  </a:lnTo>
                  <a:lnTo>
                    <a:pt x="118" y="100"/>
                  </a:lnTo>
                  <a:lnTo>
                    <a:pt x="116" y="98"/>
                  </a:lnTo>
                  <a:lnTo>
                    <a:pt x="118" y="98"/>
                  </a:lnTo>
                  <a:lnTo>
                    <a:pt x="118" y="96"/>
                  </a:lnTo>
                  <a:lnTo>
                    <a:pt x="114" y="96"/>
                  </a:lnTo>
                  <a:lnTo>
                    <a:pt x="110" y="96"/>
                  </a:lnTo>
                  <a:lnTo>
                    <a:pt x="108" y="94"/>
                  </a:lnTo>
                  <a:lnTo>
                    <a:pt x="112" y="94"/>
                  </a:lnTo>
                  <a:lnTo>
                    <a:pt x="116" y="94"/>
                  </a:lnTo>
                  <a:lnTo>
                    <a:pt x="118" y="94"/>
                  </a:lnTo>
                  <a:lnTo>
                    <a:pt x="120" y="94"/>
                  </a:lnTo>
                  <a:lnTo>
                    <a:pt x="122" y="92"/>
                  </a:lnTo>
                  <a:lnTo>
                    <a:pt x="118" y="92"/>
                  </a:lnTo>
                  <a:lnTo>
                    <a:pt x="116" y="92"/>
                  </a:lnTo>
                  <a:lnTo>
                    <a:pt x="114" y="90"/>
                  </a:lnTo>
                  <a:lnTo>
                    <a:pt x="114" y="90"/>
                  </a:lnTo>
                  <a:lnTo>
                    <a:pt x="112" y="90"/>
                  </a:lnTo>
                  <a:lnTo>
                    <a:pt x="112" y="92"/>
                  </a:lnTo>
                  <a:lnTo>
                    <a:pt x="110" y="92"/>
                  </a:lnTo>
                  <a:lnTo>
                    <a:pt x="110" y="92"/>
                  </a:lnTo>
                  <a:lnTo>
                    <a:pt x="108" y="90"/>
                  </a:lnTo>
                  <a:lnTo>
                    <a:pt x="106" y="94"/>
                  </a:lnTo>
                  <a:lnTo>
                    <a:pt x="104" y="94"/>
                  </a:lnTo>
                  <a:lnTo>
                    <a:pt x="102" y="94"/>
                  </a:lnTo>
                  <a:lnTo>
                    <a:pt x="102" y="98"/>
                  </a:lnTo>
                  <a:lnTo>
                    <a:pt x="98" y="102"/>
                  </a:lnTo>
                  <a:lnTo>
                    <a:pt x="98" y="102"/>
                  </a:lnTo>
                  <a:lnTo>
                    <a:pt x="98" y="102"/>
                  </a:lnTo>
                  <a:lnTo>
                    <a:pt x="94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10"/>
                  </a:lnTo>
                  <a:lnTo>
                    <a:pt x="92" y="112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0" y="112"/>
                  </a:lnTo>
                  <a:lnTo>
                    <a:pt x="86" y="112"/>
                  </a:lnTo>
                  <a:lnTo>
                    <a:pt x="84" y="114"/>
                  </a:lnTo>
                  <a:lnTo>
                    <a:pt x="78" y="114"/>
                  </a:lnTo>
                  <a:lnTo>
                    <a:pt x="76" y="114"/>
                  </a:lnTo>
                  <a:lnTo>
                    <a:pt x="74" y="110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78" y="108"/>
                  </a:lnTo>
                  <a:lnTo>
                    <a:pt x="80" y="102"/>
                  </a:lnTo>
                  <a:lnTo>
                    <a:pt x="82" y="102"/>
                  </a:lnTo>
                  <a:lnTo>
                    <a:pt x="82" y="100"/>
                  </a:lnTo>
                  <a:lnTo>
                    <a:pt x="82" y="96"/>
                  </a:lnTo>
                  <a:lnTo>
                    <a:pt x="84" y="94"/>
                  </a:lnTo>
                  <a:lnTo>
                    <a:pt x="86" y="94"/>
                  </a:lnTo>
                  <a:lnTo>
                    <a:pt x="90" y="96"/>
                  </a:lnTo>
                  <a:lnTo>
                    <a:pt x="92" y="96"/>
                  </a:lnTo>
                  <a:lnTo>
                    <a:pt x="92" y="94"/>
                  </a:lnTo>
                  <a:lnTo>
                    <a:pt x="92" y="92"/>
                  </a:lnTo>
                  <a:lnTo>
                    <a:pt x="92" y="90"/>
                  </a:lnTo>
                  <a:lnTo>
                    <a:pt x="92" y="88"/>
                  </a:lnTo>
                  <a:lnTo>
                    <a:pt x="88" y="86"/>
                  </a:lnTo>
                  <a:lnTo>
                    <a:pt x="84" y="84"/>
                  </a:lnTo>
                  <a:lnTo>
                    <a:pt x="84" y="82"/>
                  </a:lnTo>
                  <a:lnTo>
                    <a:pt x="82" y="80"/>
                  </a:lnTo>
                  <a:lnTo>
                    <a:pt x="82" y="78"/>
                  </a:lnTo>
                  <a:lnTo>
                    <a:pt x="82" y="74"/>
                  </a:lnTo>
                  <a:lnTo>
                    <a:pt x="78" y="72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68" y="68"/>
                  </a:lnTo>
                  <a:lnTo>
                    <a:pt x="64" y="66"/>
                  </a:lnTo>
                  <a:lnTo>
                    <a:pt x="62" y="66"/>
                  </a:lnTo>
                  <a:lnTo>
                    <a:pt x="60" y="62"/>
                  </a:lnTo>
                  <a:lnTo>
                    <a:pt x="58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54" y="64"/>
                  </a:lnTo>
                  <a:lnTo>
                    <a:pt x="52" y="64"/>
                  </a:lnTo>
                  <a:lnTo>
                    <a:pt x="50" y="64"/>
                  </a:lnTo>
                  <a:lnTo>
                    <a:pt x="50" y="66"/>
                  </a:lnTo>
                  <a:lnTo>
                    <a:pt x="50" y="68"/>
                  </a:lnTo>
                  <a:lnTo>
                    <a:pt x="50" y="70"/>
                  </a:lnTo>
                  <a:lnTo>
                    <a:pt x="48" y="72"/>
                  </a:lnTo>
                  <a:lnTo>
                    <a:pt x="46" y="74"/>
                  </a:lnTo>
                  <a:lnTo>
                    <a:pt x="38" y="74"/>
                  </a:lnTo>
                  <a:lnTo>
                    <a:pt x="36" y="76"/>
                  </a:lnTo>
                  <a:lnTo>
                    <a:pt x="32" y="78"/>
                  </a:lnTo>
                  <a:lnTo>
                    <a:pt x="28" y="78"/>
                  </a:lnTo>
                  <a:lnTo>
                    <a:pt x="26" y="78"/>
                  </a:lnTo>
                  <a:lnTo>
                    <a:pt x="24" y="76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14" y="72"/>
                  </a:lnTo>
                  <a:lnTo>
                    <a:pt x="12" y="72"/>
                  </a:lnTo>
                  <a:lnTo>
                    <a:pt x="10" y="72"/>
                  </a:lnTo>
                  <a:lnTo>
                    <a:pt x="8" y="72"/>
                  </a:lnTo>
                  <a:lnTo>
                    <a:pt x="6" y="70"/>
                  </a:lnTo>
                  <a:lnTo>
                    <a:pt x="4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60"/>
                  </a:lnTo>
                  <a:lnTo>
                    <a:pt x="4" y="56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8" y="34"/>
                  </a:lnTo>
                  <a:lnTo>
                    <a:pt x="20" y="32"/>
                  </a:lnTo>
                  <a:lnTo>
                    <a:pt x="18" y="30"/>
                  </a:lnTo>
                  <a:lnTo>
                    <a:pt x="18" y="28"/>
                  </a:lnTo>
                  <a:lnTo>
                    <a:pt x="20" y="26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4" y="18"/>
                  </a:lnTo>
                  <a:lnTo>
                    <a:pt x="14" y="14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4" name="UK">
              <a:extLst>
                <a:ext uri="{FF2B5EF4-FFF2-40B4-BE49-F238E27FC236}">
                  <a16:creationId xmlns:a16="http://schemas.microsoft.com/office/drawing/2014/main" id="{65FDABCE-D69F-4F91-A53D-7989597FB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7677" y="2764062"/>
              <a:ext cx="202869" cy="371289"/>
            </a:xfrm>
            <a:custGeom>
              <a:avLst/>
              <a:gdLst>
                <a:gd name="T0" fmla="*/ 6 w 106"/>
                <a:gd name="T1" fmla="*/ 112 h 194"/>
                <a:gd name="T2" fmla="*/ 26 w 106"/>
                <a:gd name="T3" fmla="*/ 112 h 194"/>
                <a:gd name="T4" fmla="*/ 22 w 106"/>
                <a:gd name="T5" fmla="*/ 122 h 194"/>
                <a:gd name="T6" fmla="*/ 78 w 106"/>
                <a:gd name="T7" fmla="*/ 0 h 194"/>
                <a:gd name="T8" fmla="*/ 74 w 106"/>
                <a:gd name="T9" fmla="*/ 2 h 194"/>
                <a:gd name="T10" fmla="*/ 70 w 106"/>
                <a:gd name="T11" fmla="*/ 8 h 194"/>
                <a:gd name="T12" fmla="*/ 98 w 106"/>
                <a:gd name="T13" fmla="*/ 170 h 194"/>
                <a:gd name="T14" fmla="*/ 72 w 106"/>
                <a:gd name="T15" fmla="*/ 184 h 194"/>
                <a:gd name="T16" fmla="*/ 12 w 106"/>
                <a:gd name="T17" fmla="*/ 84 h 194"/>
                <a:gd name="T18" fmla="*/ 22 w 106"/>
                <a:gd name="T19" fmla="*/ 76 h 194"/>
                <a:gd name="T20" fmla="*/ 50 w 106"/>
                <a:gd name="T21" fmla="*/ 38 h 194"/>
                <a:gd name="T22" fmla="*/ 48 w 106"/>
                <a:gd name="T23" fmla="*/ 42 h 194"/>
                <a:gd name="T24" fmla="*/ 22 w 106"/>
                <a:gd name="T25" fmla="*/ 48 h 194"/>
                <a:gd name="T26" fmla="*/ 16 w 106"/>
                <a:gd name="T27" fmla="*/ 58 h 194"/>
                <a:gd name="T28" fmla="*/ 10 w 106"/>
                <a:gd name="T29" fmla="*/ 66 h 194"/>
                <a:gd name="T30" fmla="*/ 10 w 106"/>
                <a:gd name="T31" fmla="*/ 70 h 194"/>
                <a:gd name="T32" fmla="*/ 18 w 106"/>
                <a:gd name="T33" fmla="*/ 68 h 194"/>
                <a:gd name="T34" fmla="*/ 22 w 106"/>
                <a:gd name="T35" fmla="*/ 64 h 194"/>
                <a:gd name="T36" fmla="*/ 26 w 106"/>
                <a:gd name="T37" fmla="*/ 84 h 194"/>
                <a:gd name="T38" fmla="*/ 26 w 106"/>
                <a:gd name="T39" fmla="*/ 90 h 194"/>
                <a:gd name="T40" fmla="*/ 30 w 106"/>
                <a:gd name="T41" fmla="*/ 102 h 194"/>
                <a:gd name="T42" fmla="*/ 36 w 106"/>
                <a:gd name="T43" fmla="*/ 136 h 194"/>
                <a:gd name="T44" fmla="*/ 30 w 106"/>
                <a:gd name="T45" fmla="*/ 194 h 194"/>
                <a:gd name="T46" fmla="*/ 44 w 106"/>
                <a:gd name="T47" fmla="*/ 190 h 194"/>
                <a:gd name="T48" fmla="*/ 56 w 106"/>
                <a:gd name="T49" fmla="*/ 182 h 194"/>
                <a:gd name="T50" fmla="*/ 78 w 106"/>
                <a:gd name="T51" fmla="*/ 180 h 194"/>
                <a:gd name="T52" fmla="*/ 98 w 106"/>
                <a:gd name="T53" fmla="*/ 176 h 194"/>
                <a:gd name="T54" fmla="*/ 98 w 106"/>
                <a:gd name="T55" fmla="*/ 170 h 194"/>
                <a:gd name="T56" fmla="*/ 98 w 106"/>
                <a:gd name="T57" fmla="*/ 164 h 194"/>
                <a:gd name="T58" fmla="*/ 102 w 106"/>
                <a:gd name="T59" fmla="*/ 158 h 194"/>
                <a:gd name="T60" fmla="*/ 92 w 106"/>
                <a:gd name="T61" fmla="*/ 144 h 194"/>
                <a:gd name="T62" fmla="*/ 80 w 106"/>
                <a:gd name="T63" fmla="*/ 130 h 194"/>
                <a:gd name="T64" fmla="*/ 82 w 106"/>
                <a:gd name="T65" fmla="*/ 124 h 194"/>
                <a:gd name="T66" fmla="*/ 70 w 106"/>
                <a:gd name="T67" fmla="*/ 108 h 194"/>
                <a:gd name="T68" fmla="*/ 50 w 106"/>
                <a:gd name="T69" fmla="*/ 92 h 194"/>
                <a:gd name="T70" fmla="*/ 54 w 106"/>
                <a:gd name="T71" fmla="*/ 84 h 194"/>
                <a:gd name="T72" fmla="*/ 60 w 106"/>
                <a:gd name="T73" fmla="*/ 74 h 194"/>
                <a:gd name="T74" fmla="*/ 50 w 106"/>
                <a:gd name="T75" fmla="*/ 62 h 194"/>
                <a:gd name="T76" fmla="*/ 44 w 106"/>
                <a:gd name="T77" fmla="*/ 60 h 194"/>
                <a:gd name="T78" fmla="*/ 50 w 106"/>
                <a:gd name="T79" fmla="*/ 46 h 194"/>
                <a:gd name="T80" fmla="*/ 36 w 106"/>
                <a:gd name="T81" fmla="*/ 48 h 194"/>
                <a:gd name="T82" fmla="*/ 30 w 106"/>
                <a:gd name="T83" fmla="*/ 58 h 194"/>
                <a:gd name="T84" fmla="*/ 24 w 106"/>
                <a:gd name="T85" fmla="*/ 62 h 194"/>
                <a:gd name="T86" fmla="*/ 28 w 106"/>
                <a:gd name="T87" fmla="*/ 70 h 194"/>
                <a:gd name="T88" fmla="*/ 24 w 106"/>
                <a:gd name="T89" fmla="*/ 74 h 194"/>
                <a:gd name="T90" fmla="*/ 22 w 106"/>
                <a:gd name="T91" fmla="*/ 80 h 194"/>
                <a:gd name="T92" fmla="*/ 28 w 106"/>
                <a:gd name="T93" fmla="*/ 88 h 194"/>
                <a:gd name="T94" fmla="*/ 26 w 106"/>
                <a:gd name="T95" fmla="*/ 102 h 194"/>
                <a:gd name="T96" fmla="*/ 32 w 106"/>
                <a:gd name="T97" fmla="*/ 90 h 194"/>
                <a:gd name="T98" fmla="*/ 36 w 106"/>
                <a:gd name="T99" fmla="*/ 100 h 194"/>
                <a:gd name="T100" fmla="*/ 36 w 106"/>
                <a:gd name="T101" fmla="*/ 110 h 194"/>
                <a:gd name="T102" fmla="*/ 50 w 106"/>
                <a:gd name="T103" fmla="*/ 122 h 194"/>
                <a:gd name="T104" fmla="*/ 56 w 106"/>
                <a:gd name="T105" fmla="*/ 138 h 194"/>
                <a:gd name="T106" fmla="*/ 42 w 106"/>
                <a:gd name="T107" fmla="*/ 140 h 194"/>
                <a:gd name="T108" fmla="*/ 42 w 106"/>
                <a:gd name="T109" fmla="*/ 152 h 194"/>
                <a:gd name="T110" fmla="*/ 30 w 106"/>
                <a:gd name="T111" fmla="*/ 166 h 194"/>
                <a:gd name="T112" fmla="*/ 44 w 106"/>
                <a:gd name="T113" fmla="*/ 168 h 194"/>
                <a:gd name="T114" fmla="*/ 58 w 106"/>
                <a:gd name="T115" fmla="*/ 168 h 194"/>
                <a:gd name="T116" fmla="*/ 36 w 106"/>
                <a:gd name="T117" fmla="*/ 182 h 194"/>
                <a:gd name="T118" fmla="*/ 26 w 106"/>
                <a:gd name="T11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6" h="194">
                  <a:moveTo>
                    <a:pt x="20" y="126"/>
                  </a:moveTo>
                  <a:lnTo>
                    <a:pt x="16" y="124"/>
                  </a:lnTo>
                  <a:lnTo>
                    <a:pt x="16" y="124"/>
                  </a:lnTo>
                  <a:lnTo>
                    <a:pt x="14" y="118"/>
                  </a:lnTo>
                  <a:lnTo>
                    <a:pt x="10" y="118"/>
                  </a:lnTo>
                  <a:lnTo>
                    <a:pt x="8" y="118"/>
                  </a:lnTo>
                  <a:lnTo>
                    <a:pt x="8" y="122"/>
                  </a:lnTo>
                  <a:lnTo>
                    <a:pt x="6" y="122"/>
                  </a:lnTo>
                  <a:lnTo>
                    <a:pt x="0" y="118"/>
                  </a:lnTo>
                  <a:lnTo>
                    <a:pt x="2" y="112"/>
                  </a:lnTo>
                  <a:lnTo>
                    <a:pt x="6" y="112"/>
                  </a:lnTo>
                  <a:lnTo>
                    <a:pt x="6" y="110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4" y="106"/>
                  </a:lnTo>
                  <a:lnTo>
                    <a:pt x="16" y="104"/>
                  </a:lnTo>
                  <a:lnTo>
                    <a:pt x="20" y="104"/>
                  </a:lnTo>
                  <a:lnTo>
                    <a:pt x="22" y="106"/>
                  </a:lnTo>
                  <a:lnTo>
                    <a:pt x="22" y="108"/>
                  </a:lnTo>
                  <a:lnTo>
                    <a:pt x="26" y="112"/>
                  </a:lnTo>
                  <a:lnTo>
                    <a:pt x="24" y="114"/>
                  </a:lnTo>
                  <a:lnTo>
                    <a:pt x="26" y="114"/>
                  </a:lnTo>
                  <a:lnTo>
                    <a:pt x="28" y="120"/>
                  </a:lnTo>
                  <a:lnTo>
                    <a:pt x="26" y="116"/>
                  </a:lnTo>
                  <a:lnTo>
                    <a:pt x="24" y="116"/>
                  </a:lnTo>
                  <a:lnTo>
                    <a:pt x="26" y="118"/>
                  </a:lnTo>
                  <a:lnTo>
                    <a:pt x="24" y="118"/>
                  </a:lnTo>
                  <a:lnTo>
                    <a:pt x="26" y="120"/>
                  </a:lnTo>
                  <a:lnTo>
                    <a:pt x="26" y="122"/>
                  </a:lnTo>
                  <a:lnTo>
                    <a:pt x="24" y="122"/>
                  </a:lnTo>
                  <a:lnTo>
                    <a:pt x="22" y="122"/>
                  </a:lnTo>
                  <a:lnTo>
                    <a:pt x="22" y="124"/>
                  </a:lnTo>
                  <a:lnTo>
                    <a:pt x="20" y="124"/>
                  </a:lnTo>
                  <a:lnTo>
                    <a:pt x="20" y="126"/>
                  </a:lnTo>
                  <a:lnTo>
                    <a:pt x="20" y="126"/>
                  </a:lnTo>
                  <a:close/>
                  <a:moveTo>
                    <a:pt x="72" y="18"/>
                  </a:moveTo>
                  <a:lnTo>
                    <a:pt x="72" y="16"/>
                  </a:lnTo>
                  <a:lnTo>
                    <a:pt x="72" y="16"/>
                  </a:lnTo>
                  <a:lnTo>
                    <a:pt x="72" y="18"/>
                  </a:lnTo>
                  <a:close/>
                  <a:moveTo>
                    <a:pt x="76" y="4"/>
                  </a:moveTo>
                  <a:lnTo>
                    <a:pt x="76" y="2"/>
                  </a:lnTo>
                  <a:lnTo>
                    <a:pt x="78" y="0"/>
                  </a:lnTo>
                  <a:lnTo>
                    <a:pt x="76" y="4"/>
                  </a:lnTo>
                  <a:close/>
                  <a:moveTo>
                    <a:pt x="70" y="8"/>
                  </a:moveTo>
                  <a:lnTo>
                    <a:pt x="70" y="6"/>
                  </a:lnTo>
                  <a:lnTo>
                    <a:pt x="70" y="6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8"/>
                  </a:lnTo>
                  <a:close/>
                  <a:moveTo>
                    <a:pt x="74" y="6"/>
                  </a:moveTo>
                  <a:lnTo>
                    <a:pt x="72" y="6"/>
                  </a:lnTo>
                  <a:lnTo>
                    <a:pt x="74" y="4"/>
                  </a:lnTo>
                  <a:lnTo>
                    <a:pt x="74" y="2"/>
                  </a:lnTo>
                  <a:lnTo>
                    <a:pt x="74" y="4"/>
                  </a:lnTo>
                  <a:lnTo>
                    <a:pt x="74" y="6"/>
                  </a:lnTo>
                  <a:lnTo>
                    <a:pt x="74" y="6"/>
                  </a:lnTo>
                  <a:close/>
                  <a:moveTo>
                    <a:pt x="72" y="14"/>
                  </a:moveTo>
                  <a:lnTo>
                    <a:pt x="72" y="12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0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4" y="8"/>
                  </a:lnTo>
                  <a:lnTo>
                    <a:pt x="76" y="10"/>
                  </a:lnTo>
                  <a:lnTo>
                    <a:pt x="74" y="10"/>
                  </a:lnTo>
                  <a:lnTo>
                    <a:pt x="74" y="12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2" y="14"/>
                  </a:lnTo>
                  <a:close/>
                  <a:moveTo>
                    <a:pt x="96" y="168"/>
                  </a:moveTo>
                  <a:lnTo>
                    <a:pt x="98" y="170"/>
                  </a:lnTo>
                  <a:lnTo>
                    <a:pt x="98" y="170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96" y="168"/>
                  </a:lnTo>
                  <a:close/>
                  <a:moveTo>
                    <a:pt x="70" y="182"/>
                  </a:moveTo>
                  <a:lnTo>
                    <a:pt x="74" y="180"/>
                  </a:lnTo>
                  <a:lnTo>
                    <a:pt x="76" y="182"/>
                  </a:lnTo>
                  <a:lnTo>
                    <a:pt x="76" y="182"/>
                  </a:lnTo>
                  <a:lnTo>
                    <a:pt x="76" y="184"/>
                  </a:lnTo>
                  <a:lnTo>
                    <a:pt x="76" y="184"/>
                  </a:lnTo>
                  <a:lnTo>
                    <a:pt x="74" y="184"/>
                  </a:lnTo>
                  <a:lnTo>
                    <a:pt x="72" y="184"/>
                  </a:lnTo>
                  <a:lnTo>
                    <a:pt x="70" y="182"/>
                  </a:lnTo>
                  <a:close/>
                  <a:moveTo>
                    <a:pt x="32" y="94"/>
                  </a:moveTo>
                  <a:lnTo>
                    <a:pt x="30" y="96"/>
                  </a:lnTo>
                  <a:lnTo>
                    <a:pt x="32" y="96"/>
                  </a:lnTo>
                  <a:lnTo>
                    <a:pt x="32" y="94"/>
                  </a:lnTo>
                  <a:lnTo>
                    <a:pt x="32" y="94"/>
                  </a:lnTo>
                  <a:close/>
                  <a:moveTo>
                    <a:pt x="20" y="92"/>
                  </a:moveTo>
                  <a:lnTo>
                    <a:pt x="20" y="90"/>
                  </a:lnTo>
                  <a:lnTo>
                    <a:pt x="20" y="90"/>
                  </a:lnTo>
                  <a:lnTo>
                    <a:pt x="20" y="92"/>
                  </a:lnTo>
                  <a:close/>
                  <a:moveTo>
                    <a:pt x="12" y="84"/>
                  </a:moveTo>
                  <a:lnTo>
                    <a:pt x="14" y="82"/>
                  </a:lnTo>
                  <a:lnTo>
                    <a:pt x="16" y="82"/>
                  </a:lnTo>
                  <a:lnTo>
                    <a:pt x="12" y="84"/>
                  </a:lnTo>
                  <a:close/>
                  <a:moveTo>
                    <a:pt x="16" y="82"/>
                  </a:moveTo>
                  <a:lnTo>
                    <a:pt x="18" y="78"/>
                  </a:lnTo>
                  <a:lnTo>
                    <a:pt x="18" y="80"/>
                  </a:lnTo>
                  <a:lnTo>
                    <a:pt x="16" y="82"/>
                  </a:lnTo>
                  <a:close/>
                  <a:moveTo>
                    <a:pt x="22" y="76"/>
                  </a:moveTo>
                  <a:lnTo>
                    <a:pt x="22" y="76"/>
                  </a:lnTo>
                  <a:lnTo>
                    <a:pt x="20" y="76"/>
                  </a:lnTo>
                  <a:lnTo>
                    <a:pt x="22" y="76"/>
                  </a:lnTo>
                  <a:close/>
                  <a:moveTo>
                    <a:pt x="18" y="74"/>
                  </a:moveTo>
                  <a:lnTo>
                    <a:pt x="20" y="76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18" y="74"/>
                  </a:lnTo>
                  <a:close/>
                  <a:moveTo>
                    <a:pt x="50" y="36"/>
                  </a:moveTo>
                  <a:lnTo>
                    <a:pt x="52" y="38"/>
                  </a:lnTo>
                  <a:lnTo>
                    <a:pt x="52" y="36"/>
                  </a:lnTo>
                  <a:lnTo>
                    <a:pt x="50" y="36"/>
                  </a:lnTo>
                  <a:close/>
                  <a:moveTo>
                    <a:pt x="48" y="38"/>
                  </a:moveTo>
                  <a:lnTo>
                    <a:pt x="50" y="38"/>
                  </a:lnTo>
                  <a:lnTo>
                    <a:pt x="52" y="40"/>
                  </a:lnTo>
                  <a:lnTo>
                    <a:pt x="50" y="40"/>
                  </a:lnTo>
                  <a:lnTo>
                    <a:pt x="52" y="40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48" y="42"/>
                  </a:lnTo>
                  <a:lnTo>
                    <a:pt x="48" y="40"/>
                  </a:lnTo>
                  <a:lnTo>
                    <a:pt x="48" y="38"/>
                  </a:lnTo>
                  <a:close/>
                  <a:moveTo>
                    <a:pt x="48" y="42"/>
                  </a:moveTo>
                  <a:lnTo>
                    <a:pt x="50" y="44"/>
                  </a:lnTo>
                  <a:lnTo>
                    <a:pt x="50" y="42"/>
                  </a:lnTo>
                  <a:lnTo>
                    <a:pt x="50" y="42"/>
                  </a:lnTo>
                  <a:lnTo>
                    <a:pt x="48" y="42"/>
                  </a:lnTo>
                  <a:close/>
                  <a:moveTo>
                    <a:pt x="12" y="56"/>
                  </a:moveTo>
                  <a:lnTo>
                    <a:pt x="14" y="56"/>
                  </a:lnTo>
                  <a:lnTo>
                    <a:pt x="12" y="54"/>
                  </a:lnTo>
                  <a:lnTo>
                    <a:pt x="14" y="52"/>
                  </a:lnTo>
                  <a:lnTo>
                    <a:pt x="16" y="54"/>
                  </a:lnTo>
                  <a:lnTo>
                    <a:pt x="16" y="52"/>
                  </a:lnTo>
                  <a:lnTo>
                    <a:pt x="22" y="48"/>
                  </a:lnTo>
                  <a:lnTo>
                    <a:pt x="22" y="52"/>
                  </a:lnTo>
                  <a:lnTo>
                    <a:pt x="20" y="54"/>
                  </a:lnTo>
                  <a:lnTo>
                    <a:pt x="18" y="56"/>
                  </a:lnTo>
                  <a:lnTo>
                    <a:pt x="20" y="56"/>
                  </a:lnTo>
                  <a:lnTo>
                    <a:pt x="18" y="58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2" y="56"/>
                  </a:lnTo>
                  <a:close/>
                  <a:moveTo>
                    <a:pt x="12" y="60"/>
                  </a:moveTo>
                  <a:lnTo>
                    <a:pt x="14" y="62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4" y="58"/>
                  </a:lnTo>
                  <a:lnTo>
                    <a:pt x="14" y="60"/>
                  </a:lnTo>
                  <a:lnTo>
                    <a:pt x="12" y="60"/>
                  </a:lnTo>
                  <a:close/>
                  <a:moveTo>
                    <a:pt x="12" y="64"/>
                  </a:moveTo>
                  <a:lnTo>
                    <a:pt x="10" y="64"/>
                  </a:lnTo>
                  <a:lnTo>
                    <a:pt x="8" y="62"/>
                  </a:lnTo>
                  <a:lnTo>
                    <a:pt x="8" y="62"/>
                  </a:lnTo>
                  <a:lnTo>
                    <a:pt x="12" y="62"/>
                  </a:lnTo>
                  <a:lnTo>
                    <a:pt x="12" y="64"/>
                  </a:lnTo>
                  <a:close/>
                  <a:moveTo>
                    <a:pt x="10" y="66"/>
                  </a:moveTo>
                  <a:lnTo>
                    <a:pt x="8" y="66"/>
                  </a:lnTo>
                  <a:lnTo>
                    <a:pt x="8" y="66"/>
                  </a:lnTo>
                  <a:lnTo>
                    <a:pt x="12" y="64"/>
                  </a:lnTo>
                  <a:lnTo>
                    <a:pt x="10" y="66"/>
                  </a:lnTo>
                  <a:close/>
                  <a:moveTo>
                    <a:pt x="8" y="72"/>
                  </a:moveTo>
                  <a:lnTo>
                    <a:pt x="8" y="74"/>
                  </a:lnTo>
                  <a:lnTo>
                    <a:pt x="8" y="76"/>
                  </a:lnTo>
                  <a:lnTo>
                    <a:pt x="8" y="74"/>
                  </a:lnTo>
                  <a:lnTo>
                    <a:pt x="8" y="72"/>
                  </a:lnTo>
                  <a:close/>
                  <a:moveTo>
                    <a:pt x="10" y="72"/>
                  </a:moveTo>
                  <a:lnTo>
                    <a:pt x="10" y="70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10" y="72"/>
                  </a:lnTo>
                  <a:close/>
                  <a:moveTo>
                    <a:pt x="22" y="74"/>
                  </a:moveTo>
                  <a:lnTo>
                    <a:pt x="22" y="70"/>
                  </a:lnTo>
                  <a:lnTo>
                    <a:pt x="20" y="72"/>
                  </a:lnTo>
                  <a:lnTo>
                    <a:pt x="18" y="68"/>
                  </a:lnTo>
                  <a:lnTo>
                    <a:pt x="18" y="68"/>
                  </a:lnTo>
                  <a:lnTo>
                    <a:pt x="18" y="66"/>
                  </a:lnTo>
                  <a:lnTo>
                    <a:pt x="18" y="68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4"/>
                  </a:lnTo>
                  <a:lnTo>
                    <a:pt x="20" y="66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2" y="64"/>
                  </a:lnTo>
                  <a:lnTo>
                    <a:pt x="22" y="68"/>
                  </a:lnTo>
                  <a:lnTo>
                    <a:pt x="24" y="70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4" y="70"/>
                  </a:lnTo>
                  <a:lnTo>
                    <a:pt x="24" y="74"/>
                  </a:lnTo>
                  <a:lnTo>
                    <a:pt x="22" y="74"/>
                  </a:lnTo>
                  <a:close/>
                  <a:moveTo>
                    <a:pt x="18" y="86"/>
                  </a:moveTo>
                  <a:lnTo>
                    <a:pt x="24" y="86"/>
                  </a:lnTo>
                  <a:lnTo>
                    <a:pt x="24" y="86"/>
                  </a:lnTo>
                  <a:lnTo>
                    <a:pt x="26" y="84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22" y="80"/>
                  </a:lnTo>
                  <a:lnTo>
                    <a:pt x="20" y="82"/>
                  </a:lnTo>
                  <a:lnTo>
                    <a:pt x="22" y="82"/>
                  </a:lnTo>
                  <a:lnTo>
                    <a:pt x="20" y="84"/>
                  </a:lnTo>
                  <a:lnTo>
                    <a:pt x="22" y="84"/>
                  </a:lnTo>
                  <a:lnTo>
                    <a:pt x="18" y="86"/>
                  </a:lnTo>
                  <a:close/>
                  <a:moveTo>
                    <a:pt x="22" y="96"/>
                  </a:moveTo>
                  <a:lnTo>
                    <a:pt x="22" y="92"/>
                  </a:lnTo>
                  <a:lnTo>
                    <a:pt x="26" y="90"/>
                  </a:lnTo>
                  <a:lnTo>
                    <a:pt x="24" y="92"/>
                  </a:lnTo>
                  <a:lnTo>
                    <a:pt x="22" y="96"/>
                  </a:lnTo>
                  <a:close/>
                  <a:moveTo>
                    <a:pt x="20" y="98"/>
                  </a:moveTo>
                  <a:lnTo>
                    <a:pt x="22" y="96"/>
                  </a:lnTo>
                  <a:lnTo>
                    <a:pt x="20" y="92"/>
                  </a:lnTo>
                  <a:lnTo>
                    <a:pt x="18" y="94"/>
                  </a:lnTo>
                  <a:lnTo>
                    <a:pt x="18" y="96"/>
                  </a:lnTo>
                  <a:lnTo>
                    <a:pt x="20" y="96"/>
                  </a:lnTo>
                  <a:lnTo>
                    <a:pt x="20" y="98"/>
                  </a:lnTo>
                  <a:close/>
                  <a:moveTo>
                    <a:pt x="28" y="98"/>
                  </a:moveTo>
                  <a:lnTo>
                    <a:pt x="30" y="102"/>
                  </a:lnTo>
                  <a:lnTo>
                    <a:pt x="32" y="102"/>
                  </a:lnTo>
                  <a:lnTo>
                    <a:pt x="32" y="100"/>
                  </a:lnTo>
                  <a:lnTo>
                    <a:pt x="30" y="96"/>
                  </a:lnTo>
                  <a:lnTo>
                    <a:pt x="28" y="98"/>
                  </a:lnTo>
                  <a:close/>
                  <a:moveTo>
                    <a:pt x="36" y="138"/>
                  </a:moveTo>
                  <a:lnTo>
                    <a:pt x="40" y="140"/>
                  </a:lnTo>
                  <a:lnTo>
                    <a:pt x="42" y="138"/>
                  </a:lnTo>
                  <a:lnTo>
                    <a:pt x="40" y="138"/>
                  </a:lnTo>
                  <a:lnTo>
                    <a:pt x="40" y="136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36" y="138"/>
                  </a:lnTo>
                  <a:lnTo>
                    <a:pt x="36" y="138"/>
                  </a:lnTo>
                  <a:close/>
                  <a:moveTo>
                    <a:pt x="34" y="124"/>
                  </a:moveTo>
                  <a:lnTo>
                    <a:pt x="36" y="122"/>
                  </a:lnTo>
                  <a:lnTo>
                    <a:pt x="40" y="118"/>
                  </a:lnTo>
                  <a:lnTo>
                    <a:pt x="38" y="120"/>
                  </a:lnTo>
                  <a:lnTo>
                    <a:pt x="40" y="122"/>
                  </a:lnTo>
                  <a:lnTo>
                    <a:pt x="36" y="124"/>
                  </a:lnTo>
                  <a:lnTo>
                    <a:pt x="34" y="124"/>
                  </a:lnTo>
                  <a:close/>
                  <a:moveTo>
                    <a:pt x="30" y="194"/>
                  </a:moveTo>
                  <a:lnTo>
                    <a:pt x="30" y="194"/>
                  </a:lnTo>
                  <a:lnTo>
                    <a:pt x="30" y="194"/>
                  </a:lnTo>
                  <a:lnTo>
                    <a:pt x="32" y="192"/>
                  </a:lnTo>
                  <a:lnTo>
                    <a:pt x="32" y="192"/>
                  </a:lnTo>
                  <a:lnTo>
                    <a:pt x="34" y="190"/>
                  </a:lnTo>
                  <a:lnTo>
                    <a:pt x="34" y="190"/>
                  </a:lnTo>
                  <a:lnTo>
                    <a:pt x="36" y="188"/>
                  </a:lnTo>
                  <a:lnTo>
                    <a:pt x="38" y="190"/>
                  </a:lnTo>
                  <a:lnTo>
                    <a:pt x="40" y="188"/>
                  </a:lnTo>
                  <a:lnTo>
                    <a:pt x="40" y="188"/>
                  </a:lnTo>
                  <a:lnTo>
                    <a:pt x="42" y="188"/>
                  </a:lnTo>
                  <a:lnTo>
                    <a:pt x="44" y="190"/>
                  </a:lnTo>
                  <a:lnTo>
                    <a:pt x="44" y="190"/>
                  </a:lnTo>
                  <a:lnTo>
                    <a:pt x="46" y="190"/>
                  </a:lnTo>
                  <a:lnTo>
                    <a:pt x="48" y="190"/>
                  </a:lnTo>
                  <a:lnTo>
                    <a:pt x="48" y="190"/>
                  </a:lnTo>
                  <a:lnTo>
                    <a:pt x="48" y="188"/>
                  </a:lnTo>
                  <a:lnTo>
                    <a:pt x="50" y="188"/>
                  </a:lnTo>
                  <a:lnTo>
                    <a:pt x="48" y="186"/>
                  </a:lnTo>
                  <a:lnTo>
                    <a:pt x="50" y="184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6" y="182"/>
                  </a:lnTo>
                  <a:lnTo>
                    <a:pt x="58" y="18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64" y="184"/>
                  </a:lnTo>
                  <a:lnTo>
                    <a:pt x="66" y="184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2"/>
                  </a:lnTo>
                  <a:lnTo>
                    <a:pt x="74" y="180"/>
                  </a:lnTo>
                  <a:lnTo>
                    <a:pt x="76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80" y="180"/>
                  </a:lnTo>
                  <a:lnTo>
                    <a:pt x="82" y="180"/>
                  </a:lnTo>
                  <a:lnTo>
                    <a:pt x="86" y="180"/>
                  </a:lnTo>
                  <a:lnTo>
                    <a:pt x="88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6" y="178"/>
                  </a:lnTo>
                  <a:lnTo>
                    <a:pt x="98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0" y="176"/>
                  </a:lnTo>
                  <a:lnTo>
                    <a:pt x="102" y="174"/>
                  </a:lnTo>
                  <a:lnTo>
                    <a:pt x="104" y="174"/>
                  </a:lnTo>
                  <a:lnTo>
                    <a:pt x="104" y="172"/>
                  </a:lnTo>
                  <a:lnTo>
                    <a:pt x="104" y="170"/>
                  </a:lnTo>
                  <a:lnTo>
                    <a:pt x="104" y="168"/>
                  </a:lnTo>
                  <a:lnTo>
                    <a:pt x="102" y="168"/>
                  </a:lnTo>
                  <a:lnTo>
                    <a:pt x="98" y="170"/>
                  </a:lnTo>
                  <a:lnTo>
                    <a:pt x="98" y="170"/>
                  </a:lnTo>
                  <a:lnTo>
                    <a:pt x="96" y="170"/>
                  </a:lnTo>
                  <a:lnTo>
                    <a:pt x="94" y="170"/>
                  </a:lnTo>
                  <a:lnTo>
                    <a:pt x="96" y="168"/>
                  </a:lnTo>
                  <a:lnTo>
                    <a:pt x="96" y="16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2" y="168"/>
                  </a:lnTo>
                  <a:lnTo>
                    <a:pt x="96" y="166"/>
                  </a:lnTo>
                  <a:lnTo>
                    <a:pt x="96" y="166"/>
                  </a:lnTo>
                  <a:lnTo>
                    <a:pt x="98" y="166"/>
                  </a:lnTo>
                  <a:lnTo>
                    <a:pt x="98" y="164"/>
                  </a:lnTo>
                  <a:lnTo>
                    <a:pt x="96" y="164"/>
                  </a:lnTo>
                  <a:lnTo>
                    <a:pt x="98" y="162"/>
                  </a:lnTo>
                  <a:lnTo>
                    <a:pt x="98" y="162"/>
                  </a:lnTo>
                  <a:lnTo>
                    <a:pt x="100" y="162"/>
                  </a:lnTo>
                  <a:lnTo>
                    <a:pt x="102" y="162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0" y="160"/>
                  </a:lnTo>
                  <a:lnTo>
                    <a:pt x="100" y="158"/>
                  </a:lnTo>
                  <a:lnTo>
                    <a:pt x="102" y="158"/>
                  </a:lnTo>
                  <a:lnTo>
                    <a:pt x="102" y="160"/>
                  </a:lnTo>
                  <a:lnTo>
                    <a:pt x="104" y="158"/>
                  </a:lnTo>
                  <a:lnTo>
                    <a:pt x="106" y="156"/>
                  </a:lnTo>
                  <a:lnTo>
                    <a:pt x="106" y="152"/>
                  </a:lnTo>
                  <a:lnTo>
                    <a:pt x="106" y="150"/>
                  </a:lnTo>
                  <a:lnTo>
                    <a:pt x="106" y="148"/>
                  </a:lnTo>
                  <a:lnTo>
                    <a:pt x="106" y="146"/>
                  </a:lnTo>
                  <a:lnTo>
                    <a:pt x="100" y="142"/>
                  </a:lnTo>
                  <a:lnTo>
                    <a:pt x="96" y="142"/>
                  </a:lnTo>
                  <a:lnTo>
                    <a:pt x="92" y="142"/>
                  </a:lnTo>
                  <a:lnTo>
                    <a:pt x="92" y="144"/>
                  </a:lnTo>
                  <a:lnTo>
                    <a:pt x="90" y="146"/>
                  </a:lnTo>
                  <a:lnTo>
                    <a:pt x="88" y="144"/>
                  </a:lnTo>
                  <a:lnTo>
                    <a:pt x="86" y="144"/>
                  </a:lnTo>
                  <a:lnTo>
                    <a:pt x="90" y="140"/>
                  </a:lnTo>
                  <a:lnTo>
                    <a:pt x="90" y="138"/>
                  </a:lnTo>
                  <a:lnTo>
                    <a:pt x="88" y="134"/>
                  </a:lnTo>
                  <a:lnTo>
                    <a:pt x="86" y="132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82" y="130"/>
                  </a:lnTo>
                  <a:lnTo>
                    <a:pt x="80" y="130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80" y="130"/>
                  </a:lnTo>
                  <a:lnTo>
                    <a:pt x="80" y="130"/>
                  </a:lnTo>
                  <a:lnTo>
                    <a:pt x="82" y="130"/>
                  </a:lnTo>
                  <a:lnTo>
                    <a:pt x="84" y="130"/>
                  </a:lnTo>
                  <a:lnTo>
                    <a:pt x="84" y="132"/>
                  </a:lnTo>
                  <a:lnTo>
                    <a:pt x="86" y="130"/>
                  </a:lnTo>
                  <a:lnTo>
                    <a:pt x="88" y="132"/>
                  </a:lnTo>
                  <a:lnTo>
                    <a:pt x="84" y="126"/>
                  </a:lnTo>
                  <a:lnTo>
                    <a:pt x="82" y="124"/>
                  </a:lnTo>
                  <a:lnTo>
                    <a:pt x="84" y="124"/>
                  </a:lnTo>
                  <a:lnTo>
                    <a:pt x="84" y="124"/>
                  </a:lnTo>
                  <a:lnTo>
                    <a:pt x="82" y="122"/>
                  </a:lnTo>
                  <a:lnTo>
                    <a:pt x="82" y="120"/>
                  </a:lnTo>
                  <a:lnTo>
                    <a:pt x="82" y="120"/>
                  </a:lnTo>
                  <a:lnTo>
                    <a:pt x="80" y="118"/>
                  </a:lnTo>
                  <a:lnTo>
                    <a:pt x="76" y="116"/>
                  </a:lnTo>
                  <a:lnTo>
                    <a:pt x="72" y="114"/>
                  </a:lnTo>
                  <a:lnTo>
                    <a:pt x="72" y="114"/>
                  </a:lnTo>
                  <a:lnTo>
                    <a:pt x="70" y="112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8" y="100"/>
                  </a:lnTo>
                  <a:lnTo>
                    <a:pt x="66" y="98"/>
                  </a:lnTo>
                  <a:lnTo>
                    <a:pt x="64" y="98"/>
                  </a:lnTo>
                  <a:lnTo>
                    <a:pt x="62" y="94"/>
                  </a:lnTo>
                  <a:lnTo>
                    <a:pt x="60" y="92"/>
                  </a:lnTo>
                  <a:lnTo>
                    <a:pt x="58" y="92"/>
                  </a:lnTo>
                  <a:lnTo>
                    <a:pt x="56" y="90"/>
                  </a:lnTo>
                  <a:lnTo>
                    <a:pt x="54" y="92"/>
                  </a:lnTo>
                  <a:lnTo>
                    <a:pt x="52" y="92"/>
                  </a:lnTo>
                  <a:lnTo>
                    <a:pt x="50" y="92"/>
                  </a:lnTo>
                  <a:lnTo>
                    <a:pt x="48" y="92"/>
                  </a:lnTo>
                  <a:lnTo>
                    <a:pt x="46" y="90"/>
                  </a:lnTo>
                  <a:lnTo>
                    <a:pt x="44" y="90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90"/>
                  </a:lnTo>
                  <a:lnTo>
                    <a:pt x="52" y="88"/>
                  </a:lnTo>
                  <a:lnTo>
                    <a:pt x="54" y="88"/>
                  </a:lnTo>
                  <a:lnTo>
                    <a:pt x="56" y="86"/>
                  </a:lnTo>
                  <a:lnTo>
                    <a:pt x="54" y="86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0" y="86"/>
                  </a:lnTo>
                  <a:lnTo>
                    <a:pt x="50" y="84"/>
                  </a:lnTo>
                  <a:lnTo>
                    <a:pt x="52" y="82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6" y="80"/>
                  </a:lnTo>
                  <a:lnTo>
                    <a:pt x="58" y="80"/>
                  </a:lnTo>
                  <a:lnTo>
                    <a:pt x="60" y="76"/>
                  </a:lnTo>
                  <a:lnTo>
                    <a:pt x="60" y="76"/>
                  </a:lnTo>
                  <a:lnTo>
                    <a:pt x="60" y="74"/>
                  </a:lnTo>
                  <a:lnTo>
                    <a:pt x="62" y="72"/>
                  </a:lnTo>
                  <a:lnTo>
                    <a:pt x="62" y="70"/>
                  </a:lnTo>
                  <a:lnTo>
                    <a:pt x="62" y="68"/>
                  </a:lnTo>
                  <a:lnTo>
                    <a:pt x="64" y="66"/>
                  </a:lnTo>
                  <a:lnTo>
                    <a:pt x="64" y="64"/>
                  </a:lnTo>
                  <a:lnTo>
                    <a:pt x="62" y="62"/>
                  </a:lnTo>
                  <a:lnTo>
                    <a:pt x="60" y="62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50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6" y="64"/>
                  </a:lnTo>
                  <a:lnTo>
                    <a:pt x="44" y="64"/>
                  </a:lnTo>
                  <a:lnTo>
                    <a:pt x="42" y="64"/>
                  </a:lnTo>
                  <a:lnTo>
                    <a:pt x="42" y="66"/>
                  </a:lnTo>
                  <a:lnTo>
                    <a:pt x="40" y="64"/>
                  </a:lnTo>
                  <a:lnTo>
                    <a:pt x="42" y="62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58"/>
                  </a:lnTo>
                  <a:lnTo>
                    <a:pt x="48" y="54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52" y="48"/>
                  </a:lnTo>
                  <a:lnTo>
                    <a:pt x="50" y="48"/>
                  </a:lnTo>
                  <a:lnTo>
                    <a:pt x="52" y="46"/>
                  </a:lnTo>
                  <a:lnTo>
                    <a:pt x="52" y="46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38" y="48"/>
                  </a:lnTo>
                  <a:lnTo>
                    <a:pt x="38" y="48"/>
                  </a:lnTo>
                  <a:lnTo>
                    <a:pt x="38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4" y="46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2" y="52"/>
                  </a:lnTo>
                  <a:lnTo>
                    <a:pt x="30" y="52"/>
                  </a:lnTo>
                  <a:lnTo>
                    <a:pt x="30" y="54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30" y="58"/>
                  </a:lnTo>
                  <a:lnTo>
                    <a:pt x="32" y="60"/>
                  </a:lnTo>
                  <a:lnTo>
                    <a:pt x="30" y="58"/>
                  </a:lnTo>
                  <a:lnTo>
                    <a:pt x="28" y="60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8" y="60"/>
                  </a:lnTo>
                  <a:lnTo>
                    <a:pt x="26" y="62"/>
                  </a:lnTo>
                  <a:lnTo>
                    <a:pt x="26" y="60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4" y="62"/>
                  </a:lnTo>
                  <a:lnTo>
                    <a:pt x="26" y="64"/>
                  </a:lnTo>
                  <a:lnTo>
                    <a:pt x="28" y="64"/>
                  </a:lnTo>
                  <a:lnTo>
                    <a:pt x="26" y="66"/>
                  </a:lnTo>
                  <a:lnTo>
                    <a:pt x="24" y="64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6" y="70"/>
                  </a:lnTo>
                  <a:lnTo>
                    <a:pt x="26" y="72"/>
                  </a:lnTo>
                  <a:lnTo>
                    <a:pt x="28" y="72"/>
                  </a:lnTo>
                  <a:lnTo>
                    <a:pt x="26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6" y="76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8"/>
                  </a:lnTo>
                  <a:lnTo>
                    <a:pt x="22" y="78"/>
                  </a:lnTo>
                  <a:lnTo>
                    <a:pt x="20" y="78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2" y="80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28" y="82"/>
                  </a:lnTo>
                  <a:lnTo>
                    <a:pt x="28" y="84"/>
                  </a:lnTo>
                  <a:lnTo>
                    <a:pt x="26" y="86"/>
                  </a:lnTo>
                  <a:lnTo>
                    <a:pt x="28" y="88"/>
                  </a:lnTo>
                  <a:lnTo>
                    <a:pt x="26" y="90"/>
                  </a:lnTo>
                  <a:lnTo>
                    <a:pt x="26" y="92"/>
                  </a:lnTo>
                  <a:lnTo>
                    <a:pt x="26" y="94"/>
                  </a:lnTo>
                  <a:lnTo>
                    <a:pt x="26" y="96"/>
                  </a:lnTo>
                  <a:lnTo>
                    <a:pt x="28" y="94"/>
                  </a:lnTo>
                  <a:lnTo>
                    <a:pt x="26" y="98"/>
                  </a:lnTo>
                  <a:lnTo>
                    <a:pt x="26" y="100"/>
                  </a:lnTo>
                  <a:lnTo>
                    <a:pt x="24" y="102"/>
                  </a:lnTo>
                  <a:lnTo>
                    <a:pt x="24" y="104"/>
                  </a:lnTo>
                  <a:lnTo>
                    <a:pt x="26" y="104"/>
                  </a:lnTo>
                  <a:lnTo>
                    <a:pt x="26" y="102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30" y="96"/>
                  </a:lnTo>
                  <a:lnTo>
                    <a:pt x="28" y="90"/>
                  </a:lnTo>
                  <a:lnTo>
                    <a:pt x="30" y="90"/>
                  </a:lnTo>
                  <a:lnTo>
                    <a:pt x="32" y="88"/>
                  </a:lnTo>
                  <a:lnTo>
                    <a:pt x="30" y="90"/>
                  </a:lnTo>
                  <a:lnTo>
                    <a:pt x="30" y="94"/>
                  </a:lnTo>
                  <a:lnTo>
                    <a:pt x="30" y="94"/>
                  </a:lnTo>
                  <a:lnTo>
                    <a:pt x="30" y="92"/>
                  </a:lnTo>
                  <a:lnTo>
                    <a:pt x="32" y="90"/>
                  </a:lnTo>
                  <a:lnTo>
                    <a:pt x="32" y="94"/>
                  </a:lnTo>
                  <a:lnTo>
                    <a:pt x="34" y="90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4" y="90"/>
                  </a:lnTo>
                  <a:lnTo>
                    <a:pt x="36" y="92"/>
                  </a:lnTo>
                  <a:lnTo>
                    <a:pt x="34" y="92"/>
                  </a:lnTo>
                  <a:lnTo>
                    <a:pt x="34" y="96"/>
                  </a:lnTo>
                  <a:lnTo>
                    <a:pt x="34" y="98"/>
                  </a:lnTo>
                  <a:lnTo>
                    <a:pt x="36" y="98"/>
                  </a:lnTo>
                  <a:lnTo>
                    <a:pt x="36" y="100"/>
                  </a:lnTo>
                  <a:lnTo>
                    <a:pt x="34" y="102"/>
                  </a:lnTo>
                  <a:lnTo>
                    <a:pt x="32" y="108"/>
                  </a:lnTo>
                  <a:lnTo>
                    <a:pt x="32" y="110"/>
                  </a:lnTo>
                  <a:lnTo>
                    <a:pt x="30" y="108"/>
                  </a:lnTo>
                  <a:lnTo>
                    <a:pt x="32" y="110"/>
                  </a:lnTo>
                  <a:lnTo>
                    <a:pt x="34" y="114"/>
                  </a:lnTo>
                  <a:lnTo>
                    <a:pt x="32" y="112"/>
                  </a:lnTo>
                  <a:lnTo>
                    <a:pt x="34" y="110"/>
                  </a:lnTo>
                  <a:lnTo>
                    <a:pt x="38" y="114"/>
                  </a:lnTo>
                  <a:lnTo>
                    <a:pt x="38" y="112"/>
                  </a:lnTo>
                  <a:lnTo>
                    <a:pt x="36" y="110"/>
                  </a:lnTo>
                  <a:lnTo>
                    <a:pt x="38" y="110"/>
                  </a:lnTo>
                  <a:lnTo>
                    <a:pt x="42" y="112"/>
                  </a:lnTo>
                  <a:lnTo>
                    <a:pt x="44" y="112"/>
                  </a:lnTo>
                  <a:lnTo>
                    <a:pt x="44" y="110"/>
                  </a:lnTo>
                  <a:lnTo>
                    <a:pt x="46" y="110"/>
                  </a:lnTo>
                  <a:lnTo>
                    <a:pt x="48" y="108"/>
                  </a:lnTo>
                  <a:lnTo>
                    <a:pt x="54" y="110"/>
                  </a:lnTo>
                  <a:lnTo>
                    <a:pt x="50" y="110"/>
                  </a:lnTo>
                  <a:lnTo>
                    <a:pt x="46" y="118"/>
                  </a:lnTo>
                  <a:lnTo>
                    <a:pt x="50" y="122"/>
                  </a:lnTo>
                  <a:lnTo>
                    <a:pt x="50" y="122"/>
                  </a:lnTo>
                  <a:lnTo>
                    <a:pt x="50" y="124"/>
                  </a:lnTo>
                  <a:lnTo>
                    <a:pt x="54" y="122"/>
                  </a:lnTo>
                  <a:lnTo>
                    <a:pt x="56" y="122"/>
                  </a:lnTo>
                  <a:lnTo>
                    <a:pt x="54" y="124"/>
                  </a:lnTo>
                  <a:lnTo>
                    <a:pt x="56" y="126"/>
                  </a:lnTo>
                  <a:lnTo>
                    <a:pt x="52" y="128"/>
                  </a:lnTo>
                  <a:lnTo>
                    <a:pt x="54" y="132"/>
                  </a:lnTo>
                  <a:lnTo>
                    <a:pt x="52" y="134"/>
                  </a:lnTo>
                  <a:lnTo>
                    <a:pt x="54" y="136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4" y="138"/>
                  </a:lnTo>
                  <a:lnTo>
                    <a:pt x="54" y="136"/>
                  </a:lnTo>
                  <a:lnTo>
                    <a:pt x="52" y="136"/>
                  </a:lnTo>
                  <a:lnTo>
                    <a:pt x="52" y="138"/>
                  </a:lnTo>
                  <a:lnTo>
                    <a:pt x="54" y="138"/>
                  </a:lnTo>
                  <a:lnTo>
                    <a:pt x="52" y="138"/>
                  </a:lnTo>
                  <a:lnTo>
                    <a:pt x="50" y="138"/>
                  </a:lnTo>
                  <a:lnTo>
                    <a:pt x="46" y="138"/>
                  </a:lnTo>
                  <a:lnTo>
                    <a:pt x="44" y="138"/>
                  </a:lnTo>
                  <a:lnTo>
                    <a:pt x="42" y="140"/>
                  </a:lnTo>
                  <a:lnTo>
                    <a:pt x="38" y="144"/>
                  </a:lnTo>
                  <a:lnTo>
                    <a:pt x="36" y="146"/>
                  </a:lnTo>
                  <a:lnTo>
                    <a:pt x="34" y="146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38" y="146"/>
                  </a:lnTo>
                  <a:lnTo>
                    <a:pt x="42" y="144"/>
                  </a:lnTo>
                  <a:lnTo>
                    <a:pt x="42" y="146"/>
                  </a:lnTo>
                  <a:lnTo>
                    <a:pt x="44" y="148"/>
                  </a:lnTo>
                  <a:lnTo>
                    <a:pt x="42" y="150"/>
                  </a:lnTo>
                  <a:lnTo>
                    <a:pt x="42" y="152"/>
                  </a:lnTo>
                  <a:lnTo>
                    <a:pt x="44" y="152"/>
                  </a:lnTo>
                  <a:lnTo>
                    <a:pt x="40" y="156"/>
                  </a:lnTo>
                  <a:lnTo>
                    <a:pt x="38" y="158"/>
                  </a:lnTo>
                  <a:lnTo>
                    <a:pt x="36" y="158"/>
                  </a:lnTo>
                  <a:lnTo>
                    <a:pt x="36" y="158"/>
                  </a:lnTo>
                  <a:lnTo>
                    <a:pt x="34" y="160"/>
                  </a:lnTo>
                  <a:lnTo>
                    <a:pt x="32" y="160"/>
                  </a:lnTo>
                  <a:lnTo>
                    <a:pt x="28" y="162"/>
                  </a:lnTo>
                  <a:lnTo>
                    <a:pt x="30" y="162"/>
                  </a:lnTo>
                  <a:lnTo>
                    <a:pt x="30" y="164"/>
                  </a:lnTo>
                  <a:lnTo>
                    <a:pt x="30" y="166"/>
                  </a:lnTo>
                  <a:lnTo>
                    <a:pt x="32" y="166"/>
                  </a:lnTo>
                  <a:lnTo>
                    <a:pt x="32" y="166"/>
                  </a:lnTo>
                  <a:lnTo>
                    <a:pt x="32" y="166"/>
                  </a:lnTo>
                  <a:lnTo>
                    <a:pt x="34" y="166"/>
                  </a:lnTo>
                  <a:lnTo>
                    <a:pt x="36" y="166"/>
                  </a:lnTo>
                  <a:lnTo>
                    <a:pt x="40" y="164"/>
                  </a:lnTo>
                  <a:lnTo>
                    <a:pt x="40" y="166"/>
                  </a:lnTo>
                  <a:lnTo>
                    <a:pt x="42" y="166"/>
                  </a:lnTo>
                  <a:lnTo>
                    <a:pt x="40" y="166"/>
                  </a:lnTo>
                  <a:lnTo>
                    <a:pt x="40" y="168"/>
                  </a:lnTo>
                  <a:lnTo>
                    <a:pt x="44" y="168"/>
                  </a:lnTo>
                  <a:lnTo>
                    <a:pt x="44" y="166"/>
                  </a:lnTo>
                  <a:lnTo>
                    <a:pt x="44" y="166"/>
                  </a:lnTo>
                  <a:lnTo>
                    <a:pt x="46" y="168"/>
                  </a:lnTo>
                  <a:lnTo>
                    <a:pt x="48" y="170"/>
                  </a:lnTo>
                  <a:lnTo>
                    <a:pt x="52" y="170"/>
                  </a:lnTo>
                  <a:lnTo>
                    <a:pt x="54" y="168"/>
                  </a:lnTo>
                  <a:lnTo>
                    <a:pt x="56" y="168"/>
                  </a:lnTo>
                  <a:lnTo>
                    <a:pt x="58" y="168"/>
                  </a:lnTo>
                  <a:lnTo>
                    <a:pt x="58" y="166"/>
                  </a:lnTo>
                  <a:lnTo>
                    <a:pt x="60" y="166"/>
                  </a:lnTo>
                  <a:lnTo>
                    <a:pt x="58" y="168"/>
                  </a:lnTo>
                  <a:lnTo>
                    <a:pt x="56" y="172"/>
                  </a:lnTo>
                  <a:lnTo>
                    <a:pt x="56" y="174"/>
                  </a:lnTo>
                  <a:lnTo>
                    <a:pt x="52" y="174"/>
                  </a:lnTo>
                  <a:lnTo>
                    <a:pt x="52" y="174"/>
                  </a:lnTo>
                  <a:lnTo>
                    <a:pt x="50" y="174"/>
                  </a:lnTo>
                  <a:lnTo>
                    <a:pt x="44" y="174"/>
                  </a:lnTo>
                  <a:lnTo>
                    <a:pt x="40" y="174"/>
                  </a:lnTo>
                  <a:lnTo>
                    <a:pt x="40" y="176"/>
                  </a:lnTo>
                  <a:lnTo>
                    <a:pt x="40" y="178"/>
                  </a:lnTo>
                  <a:lnTo>
                    <a:pt x="38" y="178"/>
                  </a:lnTo>
                  <a:lnTo>
                    <a:pt x="36" y="182"/>
                  </a:lnTo>
                  <a:lnTo>
                    <a:pt x="34" y="184"/>
                  </a:lnTo>
                  <a:lnTo>
                    <a:pt x="34" y="184"/>
                  </a:lnTo>
                  <a:lnTo>
                    <a:pt x="32" y="186"/>
                  </a:lnTo>
                  <a:lnTo>
                    <a:pt x="32" y="188"/>
                  </a:lnTo>
                  <a:lnTo>
                    <a:pt x="30" y="188"/>
                  </a:lnTo>
                  <a:lnTo>
                    <a:pt x="30" y="188"/>
                  </a:lnTo>
                  <a:lnTo>
                    <a:pt x="26" y="192"/>
                  </a:lnTo>
                  <a:lnTo>
                    <a:pt x="26" y="190"/>
                  </a:lnTo>
                  <a:lnTo>
                    <a:pt x="24" y="192"/>
                  </a:lnTo>
                  <a:lnTo>
                    <a:pt x="24" y="194"/>
                  </a:lnTo>
                  <a:lnTo>
                    <a:pt x="26" y="194"/>
                  </a:lnTo>
                  <a:lnTo>
                    <a:pt x="26" y="192"/>
                  </a:lnTo>
                  <a:lnTo>
                    <a:pt x="28" y="194"/>
                  </a:lnTo>
                  <a:lnTo>
                    <a:pt x="30" y="19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5" name="Uganda">
              <a:extLst>
                <a:ext uri="{FF2B5EF4-FFF2-40B4-BE49-F238E27FC236}">
                  <a16:creationId xmlns:a16="http://schemas.microsoft.com/office/drawing/2014/main" id="{ECAA54BA-9819-4353-ADD6-FD6B1BE82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742" y="4321944"/>
              <a:ext cx="137798" cy="133970"/>
            </a:xfrm>
            <a:custGeom>
              <a:avLst/>
              <a:gdLst>
                <a:gd name="T0" fmla="*/ 56 w 72"/>
                <a:gd name="T1" fmla="*/ 50 h 70"/>
                <a:gd name="T2" fmla="*/ 58 w 72"/>
                <a:gd name="T3" fmla="*/ 44 h 70"/>
                <a:gd name="T4" fmla="*/ 62 w 72"/>
                <a:gd name="T5" fmla="*/ 40 h 70"/>
                <a:gd name="T6" fmla="*/ 64 w 72"/>
                <a:gd name="T7" fmla="*/ 38 h 70"/>
                <a:gd name="T8" fmla="*/ 68 w 72"/>
                <a:gd name="T9" fmla="*/ 34 h 70"/>
                <a:gd name="T10" fmla="*/ 70 w 72"/>
                <a:gd name="T11" fmla="*/ 30 h 70"/>
                <a:gd name="T12" fmla="*/ 70 w 72"/>
                <a:gd name="T13" fmla="*/ 24 h 70"/>
                <a:gd name="T14" fmla="*/ 70 w 72"/>
                <a:gd name="T15" fmla="*/ 22 h 70"/>
                <a:gd name="T16" fmla="*/ 66 w 72"/>
                <a:gd name="T17" fmla="*/ 20 h 70"/>
                <a:gd name="T18" fmla="*/ 62 w 72"/>
                <a:gd name="T19" fmla="*/ 14 h 70"/>
                <a:gd name="T20" fmla="*/ 62 w 72"/>
                <a:gd name="T21" fmla="*/ 8 h 70"/>
                <a:gd name="T22" fmla="*/ 60 w 72"/>
                <a:gd name="T23" fmla="*/ 6 h 70"/>
                <a:gd name="T24" fmla="*/ 58 w 72"/>
                <a:gd name="T25" fmla="*/ 2 h 70"/>
                <a:gd name="T26" fmla="*/ 54 w 72"/>
                <a:gd name="T27" fmla="*/ 2 h 70"/>
                <a:gd name="T28" fmla="*/ 50 w 72"/>
                <a:gd name="T29" fmla="*/ 6 h 70"/>
                <a:gd name="T30" fmla="*/ 42 w 72"/>
                <a:gd name="T31" fmla="*/ 6 h 70"/>
                <a:gd name="T32" fmla="*/ 38 w 72"/>
                <a:gd name="T33" fmla="*/ 6 h 70"/>
                <a:gd name="T34" fmla="*/ 36 w 72"/>
                <a:gd name="T35" fmla="*/ 6 h 70"/>
                <a:gd name="T36" fmla="*/ 34 w 72"/>
                <a:gd name="T37" fmla="*/ 10 h 70"/>
                <a:gd name="T38" fmla="*/ 30 w 72"/>
                <a:gd name="T39" fmla="*/ 8 h 70"/>
                <a:gd name="T40" fmla="*/ 28 w 72"/>
                <a:gd name="T41" fmla="*/ 6 h 70"/>
                <a:gd name="T42" fmla="*/ 22 w 72"/>
                <a:gd name="T43" fmla="*/ 6 h 70"/>
                <a:gd name="T44" fmla="*/ 18 w 72"/>
                <a:gd name="T45" fmla="*/ 6 h 70"/>
                <a:gd name="T46" fmla="*/ 18 w 72"/>
                <a:gd name="T47" fmla="*/ 8 h 70"/>
                <a:gd name="T48" fmla="*/ 18 w 72"/>
                <a:gd name="T49" fmla="*/ 12 h 70"/>
                <a:gd name="T50" fmla="*/ 16 w 72"/>
                <a:gd name="T51" fmla="*/ 16 h 70"/>
                <a:gd name="T52" fmla="*/ 16 w 72"/>
                <a:gd name="T53" fmla="*/ 24 h 70"/>
                <a:gd name="T54" fmla="*/ 18 w 72"/>
                <a:gd name="T55" fmla="*/ 28 h 70"/>
                <a:gd name="T56" fmla="*/ 18 w 72"/>
                <a:gd name="T57" fmla="*/ 30 h 70"/>
                <a:gd name="T58" fmla="*/ 8 w 72"/>
                <a:gd name="T59" fmla="*/ 42 h 70"/>
                <a:gd name="T60" fmla="*/ 2 w 72"/>
                <a:gd name="T61" fmla="*/ 54 h 70"/>
                <a:gd name="T62" fmla="*/ 2 w 72"/>
                <a:gd name="T63" fmla="*/ 58 h 70"/>
                <a:gd name="T64" fmla="*/ 0 w 72"/>
                <a:gd name="T65" fmla="*/ 68 h 70"/>
                <a:gd name="T66" fmla="*/ 0 w 72"/>
                <a:gd name="T67" fmla="*/ 70 h 70"/>
                <a:gd name="T68" fmla="*/ 2 w 72"/>
                <a:gd name="T69" fmla="*/ 70 h 70"/>
                <a:gd name="T70" fmla="*/ 6 w 72"/>
                <a:gd name="T71" fmla="*/ 70 h 70"/>
                <a:gd name="T72" fmla="*/ 8 w 72"/>
                <a:gd name="T73" fmla="*/ 70 h 70"/>
                <a:gd name="T74" fmla="*/ 10 w 72"/>
                <a:gd name="T75" fmla="*/ 68 h 70"/>
                <a:gd name="T76" fmla="*/ 12 w 72"/>
                <a:gd name="T77" fmla="*/ 68 h 70"/>
                <a:gd name="T78" fmla="*/ 14 w 72"/>
                <a:gd name="T79" fmla="*/ 68 h 70"/>
                <a:gd name="T80" fmla="*/ 24 w 72"/>
                <a:gd name="T81" fmla="*/ 66 h 70"/>
                <a:gd name="T82" fmla="*/ 34 w 72"/>
                <a:gd name="T83" fmla="*/ 66 h 70"/>
                <a:gd name="T84" fmla="*/ 54 w 72"/>
                <a:gd name="T85" fmla="*/ 5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" h="70">
                  <a:moveTo>
                    <a:pt x="54" y="54"/>
                  </a:moveTo>
                  <a:lnTo>
                    <a:pt x="56" y="50"/>
                  </a:lnTo>
                  <a:lnTo>
                    <a:pt x="58" y="48"/>
                  </a:lnTo>
                  <a:lnTo>
                    <a:pt x="58" y="44"/>
                  </a:lnTo>
                  <a:lnTo>
                    <a:pt x="60" y="42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4" y="38"/>
                  </a:lnTo>
                  <a:lnTo>
                    <a:pt x="68" y="38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70" y="30"/>
                  </a:lnTo>
                  <a:lnTo>
                    <a:pt x="72" y="28"/>
                  </a:lnTo>
                  <a:lnTo>
                    <a:pt x="70" y="24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68" y="20"/>
                  </a:lnTo>
                  <a:lnTo>
                    <a:pt x="66" y="20"/>
                  </a:lnTo>
                  <a:lnTo>
                    <a:pt x="66" y="16"/>
                  </a:lnTo>
                  <a:lnTo>
                    <a:pt x="62" y="14"/>
                  </a:lnTo>
                  <a:lnTo>
                    <a:pt x="62" y="10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60" y="6"/>
                  </a:lnTo>
                  <a:lnTo>
                    <a:pt x="58" y="6"/>
                  </a:lnTo>
                  <a:lnTo>
                    <a:pt x="58" y="2"/>
                  </a:lnTo>
                  <a:lnTo>
                    <a:pt x="56" y="0"/>
                  </a:lnTo>
                  <a:lnTo>
                    <a:pt x="54" y="2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6"/>
                  </a:lnTo>
                  <a:lnTo>
                    <a:pt x="42" y="6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8"/>
                  </a:lnTo>
                  <a:lnTo>
                    <a:pt x="34" y="10"/>
                  </a:lnTo>
                  <a:lnTo>
                    <a:pt x="32" y="10"/>
                  </a:lnTo>
                  <a:lnTo>
                    <a:pt x="30" y="8"/>
                  </a:lnTo>
                  <a:lnTo>
                    <a:pt x="30" y="6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2" y="6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6" y="20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8" y="30"/>
                  </a:lnTo>
                  <a:lnTo>
                    <a:pt x="12" y="38"/>
                  </a:lnTo>
                  <a:lnTo>
                    <a:pt x="8" y="42"/>
                  </a:lnTo>
                  <a:lnTo>
                    <a:pt x="8" y="4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8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70"/>
                  </a:lnTo>
                  <a:lnTo>
                    <a:pt x="4" y="68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0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4" y="66"/>
                  </a:lnTo>
                  <a:lnTo>
                    <a:pt x="24" y="66"/>
                  </a:lnTo>
                  <a:lnTo>
                    <a:pt x="26" y="66"/>
                  </a:lnTo>
                  <a:lnTo>
                    <a:pt x="34" y="66"/>
                  </a:lnTo>
                  <a:lnTo>
                    <a:pt x="52" y="64"/>
                  </a:lnTo>
                  <a:lnTo>
                    <a:pt x="54" y="5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6" name="U.A.E">
              <a:extLst>
                <a:ext uri="{FF2B5EF4-FFF2-40B4-BE49-F238E27FC236}">
                  <a16:creationId xmlns:a16="http://schemas.microsoft.com/office/drawing/2014/main" id="{AE94EC04-34D1-4D4D-9989-EE847F7A1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346" y="3786063"/>
              <a:ext cx="114832" cy="91865"/>
            </a:xfrm>
            <a:custGeom>
              <a:avLst/>
              <a:gdLst>
                <a:gd name="T0" fmla="*/ 0 w 60"/>
                <a:gd name="T1" fmla="*/ 24 h 48"/>
                <a:gd name="T2" fmla="*/ 0 w 60"/>
                <a:gd name="T3" fmla="*/ 28 h 48"/>
                <a:gd name="T4" fmla="*/ 4 w 60"/>
                <a:gd name="T5" fmla="*/ 32 h 48"/>
                <a:gd name="T6" fmla="*/ 6 w 60"/>
                <a:gd name="T7" fmla="*/ 42 h 48"/>
                <a:gd name="T8" fmla="*/ 42 w 60"/>
                <a:gd name="T9" fmla="*/ 48 h 48"/>
                <a:gd name="T10" fmla="*/ 46 w 60"/>
                <a:gd name="T11" fmla="*/ 42 h 48"/>
                <a:gd name="T12" fmla="*/ 58 w 60"/>
                <a:gd name="T13" fmla="*/ 10 h 48"/>
                <a:gd name="T14" fmla="*/ 60 w 60"/>
                <a:gd name="T15" fmla="*/ 10 h 48"/>
                <a:gd name="T16" fmla="*/ 60 w 60"/>
                <a:gd name="T17" fmla="*/ 8 h 48"/>
                <a:gd name="T18" fmla="*/ 58 w 60"/>
                <a:gd name="T19" fmla="*/ 6 h 48"/>
                <a:gd name="T20" fmla="*/ 58 w 60"/>
                <a:gd name="T21" fmla="*/ 6 h 48"/>
                <a:gd name="T22" fmla="*/ 58 w 60"/>
                <a:gd name="T23" fmla="*/ 6 h 48"/>
                <a:gd name="T24" fmla="*/ 58 w 60"/>
                <a:gd name="T25" fmla="*/ 6 h 48"/>
                <a:gd name="T26" fmla="*/ 56 w 60"/>
                <a:gd name="T27" fmla="*/ 6 h 48"/>
                <a:gd name="T28" fmla="*/ 56 w 60"/>
                <a:gd name="T29" fmla="*/ 0 h 48"/>
                <a:gd name="T30" fmla="*/ 54 w 60"/>
                <a:gd name="T31" fmla="*/ 0 h 48"/>
                <a:gd name="T32" fmla="*/ 54 w 60"/>
                <a:gd name="T33" fmla="*/ 2 h 48"/>
                <a:gd name="T34" fmla="*/ 54 w 60"/>
                <a:gd name="T35" fmla="*/ 4 h 48"/>
                <a:gd name="T36" fmla="*/ 46 w 60"/>
                <a:gd name="T37" fmla="*/ 8 h 48"/>
                <a:gd name="T38" fmla="*/ 46 w 60"/>
                <a:gd name="T39" fmla="*/ 12 h 48"/>
                <a:gd name="T40" fmla="*/ 38 w 60"/>
                <a:gd name="T41" fmla="*/ 18 h 48"/>
                <a:gd name="T42" fmla="*/ 38 w 60"/>
                <a:gd name="T43" fmla="*/ 20 h 48"/>
                <a:gd name="T44" fmla="*/ 38 w 60"/>
                <a:gd name="T45" fmla="*/ 20 h 48"/>
                <a:gd name="T46" fmla="*/ 40 w 60"/>
                <a:gd name="T47" fmla="*/ 22 h 48"/>
                <a:gd name="T48" fmla="*/ 36 w 60"/>
                <a:gd name="T49" fmla="*/ 24 h 48"/>
                <a:gd name="T50" fmla="*/ 34 w 60"/>
                <a:gd name="T51" fmla="*/ 22 h 48"/>
                <a:gd name="T52" fmla="*/ 34 w 60"/>
                <a:gd name="T53" fmla="*/ 24 h 48"/>
                <a:gd name="T54" fmla="*/ 32 w 60"/>
                <a:gd name="T55" fmla="*/ 24 h 48"/>
                <a:gd name="T56" fmla="*/ 32 w 60"/>
                <a:gd name="T57" fmla="*/ 26 h 48"/>
                <a:gd name="T58" fmla="*/ 32 w 60"/>
                <a:gd name="T59" fmla="*/ 26 h 48"/>
                <a:gd name="T60" fmla="*/ 32 w 60"/>
                <a:gd name="T61" fmla="*/ 26 h 48"/>
                <a:gd name="T62" fmla="*/ 28 w 60"/>
                <a:gd name="T63" fmla="*/ 28 h 48"/>
                <a:gd name="T64" fmla="*/ 26 w 60"/>
                <a:gd name="T65" fmla="*/ 28 h 48"/>
                <a:gd name="T66" fmla="*/ 24 w 60"/>
                <a:gd name="T67" fmla="*/ 26 h 48"/>
                <a:gd name="T68" fmla="*/ 22 w 60"/>
                <a:gd name="T69" fmla="*/ 26 h 48"/>
                <a:gd name="T70" fmla="*/ 20 w 60"/>
                <a:gd name="T71" fmla="*/ 26 h 48"/>
                <a:gd name="T72" fmla="*/ 18 w 60"/>
                <a:gd name="T73" fmla="*/ 26 h 48"/>
                <a:gd name="T74" fmla="*/ 14 w 60"/>
                <a:gd name="T75" fmla="*/ 26 h 48"/>
                <a:gd name="T76" fmla="*/ 10 w 60"/>
                <a:gd name="T77" fmla="*/ 28 h 48"/>
                <a:gd name="T78" fmla="*/ 8 w 60"/>
                <a:gd name="T79" fmla="*/ 28 h 48"/>
                <a:gd name="T80" fmla="*/ 6 w 60"/>
                <a:gd name="T81" fmla="*/ 28 h 48"/>
                <a:gd name="T82" fmla="*/ 4 w 60"/>
                <a:gd name="T83" fmla="*/ 30 h 48"/>
                <a:gd name="T84" fmla="*/ 4 w 60"/>
                <a:gd name="T85" fmla="*/ 24 h 48"/>
                <a:gd name="T86" fmla="*/ 2 w 60"/>
                <a:gd name="T87" fmla="*/ 24 h 48"/>
                <a:gd name="T88" fmla="*/ 0 w 60"/>
                <a:gd name="T8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0" h="48">
                  <a:moveTo>
                    <a:pt x="0" y="24"/>
                  </a:moveTo>
                  <a:lnTo>
                    <a:pt x="0" y="28"/>
                  </a:lnTo>
                  <a:lnTo>
                    <a:pt x="4" y="32"/>
                  </a:lnTo>
                  <a:lnTo>
                    <a:pt x="6" y="42"/>
                  </a:lnTo>
                  <a:lnTo>
                    <a:pt x="42" y="48"/>
                  </a:lnTo>
                  <a:lnTo>
                    <a:pt x="46" y="42"/>
                  </a:lnTo>
                  <a:lnTo>
                    <a:pt x="58" y="10"/>
                  </a:lnTo>
                  <a:lnTo>
                    <a:pt x="60" y="10"/>
                  </a:lnTo>
                  <a:lnTo>
                    <a:pt x="60" y="8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4" y="2"/>
                  </a:lnTo>
                  <a:lnTo>
                    <a:pt x="54" y="4"/>
                  </a:lnTo>
                  <a:lnTo>
                    <a:pt x="46" y="8"/>
                  </a:lnTo>
                  <a:lnTo>
                    <a:pt x="46" y="12"/>
                  </a:lnTo>
                  <a:lnTo>
                    <a:pt x="38" y="18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2" y="24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4" y="26"/>
                  </a:lnTo>
                  <a:lnTo>
                    <a:pt x="22" y="26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4" y="26"/>
                  </a:lnTo>
                  <a:lnTo>
                    <a:pt x="10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7" name="Turkey">
              <a:extLst>
                <a:ext uri="{FF2B5EF4-FFF2-40B4-BE49-F238E27FC236}">
                  <a16:creationId xmlns:a16="http://schemas.microsoft.com/office/drawing/2014/main" id="{5BE965F1-C487-4273-8CE4-5CF028428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6428" y="3357359"/>
              <a:ext cx="436360" cy="176075"/>
            </a:xfrm>
            <a:custGeom>
              <a:avLst/>
              <a:gdLst>
                <a:gd name="T0" fmla="*/ 10 w 228"/>
                <a:gd name="T1" fmla="*/ 12 h 92"/>
                <a:gd name="T2" fmla="*/ 12 w 228"/>
                <a:gd name="T3" fmla="*/ 2 h 92"/>
                <a:gd name="T4" fmla="*/ 24 w 228"/>
                <a:gd name="T5" fmla="*/ 2 h 92"/>
                <a:gd name="T6" fmla="*/ 36 w 228"/>
                <a:gd name="T7" fmla="*/ 16 h 92"/>
                <a:gd name="T8" fmla="*/ 26 w 228"/>
                <a:gd name="T9" fmla="*/ 18 h 92"/>
                <a:gd name="T10" fmla="*/ 12 w 228"/>
                <a:gd name="T11" fmla="*/ 26 h 92"/>
                <a:gd name="T12" fmla="*/ 12 w 228"/>
                <a:gd name="T13" fmla="*/ 24 h 92"/>
                <a:gd name="T14" fmla="*/ 4 w 228"/>
                <a:gd name="T15" fmla="*/ 20 h 92"/>
                <a:gd name="T16" fmla="*/ 178 w 228"/>
                <a:gd name="T17" fmla="*/ 12 h 92"/>
                <a:gd name="T18" fmla="*/ 164 w 228"/>
                <a:gd name="T19" fmla="*/ 16 h 92"/>
                <a:gd name="T20" fmla="*/ 152 w 228"/>
                <a:gd name="T21" fmla="*/ 16 h 92"/>
                <a:gd name="T22" fmla="*/ 134 w 228"/>
                <a:gd name="T23" fmla="*/ 14 h 92"/>
                <a:gd name="T24" fmla="*/ 122 w 228"/>
                <a:gd name="T25" fmla="*/ 12 h 92"/>
                <a:gd name="T26" fmla="*/ 114 w 228"/>
                <a:gd name="T27" fmla="*/ 8 h 92"/>
                <a:gd name="T28" fmla="*/ 106 w 228"/>
                <a:gd name="T29" fmla="*/ 0 h 92"/>
                <a:gd name="T30" fmla="*/ 88 w 228"/>
                <a:gd name="T31" fmla="*/ 2 h 92"/>
                <a:gd name="T32" fmla="*/ 72 w 228"/>
                <a:gd name="T33" fmla="*/ 8 h 92"/>
                <a:gd name="T34" fmla="*/ 64 w 228"/>
                <a:gd name="T35" fmla="*/ 14 h 92"/>
                <a:gd name="T36" fmla="*/ 50 w 228"/>
                <a:gd name="T37" fmla="*/ 16 h 92"/>
                <a:gd name="T38" fmla="*/ 38 w 228"/>
                <a:gd name="T39" fmla="*/ 18 h 92"/>
                <a:gd name="T40" fmla="*/ 40 w 228"/>
                <a:gd name="T41" fmla="*/ 24 h 92"/>
                <a:gd name="T42" fmla="*/ 40 w 228"/>
                <a:gd name="T43" fmla="*/ 28 h 92"/>
                <a:gd name="T44" fmla="*/ 24 w 228"/>
                <a:gd name="T45" fmla="*/ 26 h 92"/>
                <a:gd name="T46" fmla="*/ 12 w 228"/>
                <a:gd name="T47" fmla="*/ 26 h 92"/>
                <a:gd name="T48" fmla="*/ 6 w 228"/>
                <a:gd name="T49" fmla="*/ 40 h 92"/>
                <a:gd name="T50" fmla="*/ 12 w 228"/>
                <a:gd name="T51" fmla="*/ 40 h 92"/>
                <a:gd name="T52" fmla="*/ 14 w 228"/>
                <a:gd name="T53" fmla="*/ 50 h 92"/>
                <a:gd name="T54" fmla="*/ 16 w 228"/>
                <a:gd name="T55" fmla="*/ 52 h 92"/>
                <a:gd name="T56" fmla="*/ 12 w 228"/>
                <a:gd name="T57" fmla="*/ 58 h 92"/>
                <a:gd name="T58" fmla="*/ 10 w 228"/>
                <a:gd name="T59" fmla="*/ 58 h 92"/>
                <a:gd name="T60" fmla="*/ 14 w 228"/>
                <a:gd name="T61" fmla="*/ 64 h 92"/>
                <a:gd name="T62" fmla="*/ 18 w 228"/>
                <a:gd name="T63" fmla="*/ 72 h 92"/>
                <a:gd name="T64" fmla="*/ 20 w 228"/>
                <a:gd name="T65" fmla="*/ 78 h 92"/>
                <a:gd name="T66" fmla="*/ 30 w 228"/>
                <a:gd name="T67" fmla="*/ 80 h 92"/>
                <a:gd name="T68" fmla="*/ 24 w 228"/>
                <a:gd name="T69" fmla="*/ 84 h 92"/>
                <a:gd name="T70" fmla="*/ 30 w 228"/>
                <a:gd name="T71" fmla="*/ 86 h 92"/>
                <a:gd name="T72" fmla="*/ 38 w 228"/>
                <a:gd name="T73" fmla="*/ 82 h 92"/>
                <a:gd name="T74" fmla="*/ 42 w 228"/>
                <a:gd name="T75" fmla="*/ 84 h 92"/>
                <a:gd name="T76" fmla="*/ 50 w 228"/>
                <a:gd name="T77" fmla="*/ 90 h 92"/>
                <a:gd name="T78" fmla="*/ 60 w 228"/>
                <a:gd name="T79" fmla="*/ 88 h 92"/>
                <a:gd name="T80" fmla="*/ 66 w 228"/>
                <a:gd name="T81" fmla="*/ 80 h 92"/>
                <a:gd name="T82" fmla="*/ 86 w 228"/>
                <a:gd name="T83" fmla="*/ 92 h 92"/>
                <a:gd name="T84" fmla="*/ 104 w 228"/>
                <a:gd name="T85" fmla="*/ 88 h 92"/>
                <a:gd name="T86" fmla="*/ 120 w 228"/>
                <a:gd name="T87" fmla="*/ 82 h 92"/>
                <a:gd name="T88" fmla="*/ 128 w 228"/>
                <a:gd name="T89" fmla="*/ 82 h 92"/>
                <a:gd name="T90" fmla="*/ 126 w 228"/>
                <a:gd name="T91" fmla="*/ 92 h 92"/>
                <a:gd name="T92" fmla="*/ 134 w 228"/>
                <a:gd name="T93" fmla="*/ 86 h 92"/>
                <a:gd name="T94" fmla="*/ 146 w 228"/>
                <a:gd name="T95" fmla="*/ 80 h 92"/>
                <a:gd name="T96" fmla="*/ 160 w 228"/>
                <a:gd name="T97" fmla="*/ 80 h 92"/>
                <a:gd name="T98" fmla="*/ 176 w 228"/>
                <a:gd name="T99" fmla="*/ 76 h 92"/>
                <a:gd name="T100" fmla="*/ 196 w 228"/>
                <a:gd name="T101" fmla="*/ 74 h 92"/>
                <a:gd name="T102" fmla="*/ 208 w 228"/>
                <a:gd name="T103" fmla="*/ 70 h 92"/>
                <a:gd name="T104" fmla="*/ 222 w 228"/>
                <a:gd name="T105" fmla="*/ 74 h 92"/>
                <a:gd name="T106" fmla="*/ 224 w 228"/>
                <a:gd name="T107" fmla="*/ 64 h 92"/>
                <a:gd name="T108" fmla="*/ 222 w 228"/>
                <a:gd name="T109" fmla="*/ 52 h 92"/>
                <a:gd name="T110" fmla="*/ 216 w 228"/>
                <a:gd name="T111" fmla="*/ 40 h 92"/>
                <a:gd name="T112" fmla="*/ 220 w 228"/>
                <a:gd name="T113" fmla="*/ 32 h 92"/>
                <a:gd name="T114" fmla="*/ 208 w 228"/>
                <a:gd name="T115" fmla="*/ 22 h 92"/>
                <a:gd name="T116" fmla="*/ 204 w 228"/>
                <a:gd name="T117" fmla="*/ 12 h 92"/>
                <a:gd name="T118" fmla="*/ 192 w 228"/>
                <a:gd name="T119" fmla="*/ 8 h 92"/>
                <a:gd name="T120" fmla="*/ 184 w 228"/>
                <a:gd name="T121" fmla="*/ 6 h 92"/>
                <a:gd name="T122" fmla="*/ 28 w 228"/>
                <a:gd name="T123" fmla="*/ 86 h 92"/>
                <a:gd name="T124" fmla="*/ 4 w 228"/>
                <a:gd name="T125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" h="92">
                  <a:moveTo>
                    <a:pt x="4" y="20"/>
                  </a:moveTo>
                  <a:lnTo>
                    <a:pt x="6" y="20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8" y="8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32" y="10"/>
                  </a:lnTo>
                  <a:lnTo>
                    <a:pt x="34" y="1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4" y="18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18" y="20"/>
                  </a:lnTo>
                  <a:lnTo>
                    <a:pt x="18" y="24"/>
                  </a:lnTo>
                  <a:lnTo>
                    <a:pt x="12" y="26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4" y="20"/>
                  </a:lnTo>
                  <a:lnTo>
                    <a:pt x="4" y="20"/>
                  </a:lnTo>
                  <a:close/>
                  <a:moveTo>
                    <a:pt x="184" y="6"/>
                  </a:moveTo>
                  <a:lnTo>
                    <a:pt x="182" y="6"/>
                  </a:lnTo>
                  <a:lnTo>
                    <a:pt x="182" y="10"/>
                  </a:lnTo>
                  <a:lnTo>
                    <a:pt x="178" y="12"/>
                  </a:lnTo>
                  <a:lnTo>
                    <a:pt x="174" y="14"/>
                  </a:lnTo>
                  <a:lnTo>
                    <a:pt x="174" y="16"/>
                  </a:lnTo>
                  <a:lnTo>
                    <a:pt x="170" y="16"/>
                  </a:lnTo>
                  <a:lnTo>
                    <a:pt x="168" y="16"/>
                  </a:lnTo>
                  <a:lnTo>
                    <a:pt x="164" y="16"/>
                  </a:lnTo>
                  <a:lnTo>
                    <a:pt x="162" y="14"/>
                  </a:lnTo>
                  <a:lnTo>
                    <a:pt x="160" y="14"/>
                  </a:lnTo>
                  <a:lnTo>
                    <a:pt x="158" y="14"/>
                  </a:lnTo>
                  <a:lnTo>
                    <a:pt x="156" y="16"/>
                  </a:lnTo>
                  <a:lnTo>
                    <a:pt x="152" y="16"/>
                  </a:lnTo>
                  <a:lnTo>
                    <a:pt x="146" y="18"/>
                  </a:lnTo>
                  <a:lnTo>
                    <a:pt x="142" y="16"/>
                  </a:lnTo>
                  <a:lnTo>
                    <a:pt x="140" y="14"/>
                  </a:lnTo>
                  <a:lnTo>
                    <a:pt x="138" y="16"/>
                  </a:lnTo>
                  <a:lnTo>
                    <a:pt x="134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10"/>
                  </a:lnTo>
                  <a:lnTo>
                    <a:pt x="124" y="12"/>
                  </a:lnTo>
                  <a:lnTo>
                    <a:pt x="122" y="12"/>
                  </a:lnTo>
                  <a:lnTo>
                    <a:pt x="120" y="8"/>
                  </a:lnTo>
                  <a:lnTo>
                    <a:pt x="120" y="6"/>
                  </a:lnTo>
                  <a:lnTo>
                    <a:pt x="118" y="4"/>
                  </a:lnTo>
                  <a:lnTo>
                    <a:pt x="116" y="4"/>
                  </a:lnTo>
                  <a:lnTo>
                    <a:pt x="114" y="8"/>
                  </a:lnTo>
                  <a:lnTo>
                    <a:pt x="112" y="6"/>
                  </a:lnTo>
                  <a:lnTo>
                    <a:pt x="112" y="8"/>
                  </a:lnTo>
                  <a:lnTo>
                    <a:pt x="106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2" y="2"/>
                  </a:lnTo>
                  <a:lnTo>
                    <a:pt x="98" y="2"/>
                  </a:lnTo>
                  <a:lnTo>
                    <a:pt x="96" y="2"/>
                  </a:lnTo>
                  <a:lnTo>
                    <a:pt x="94" y="2"/>
                  </a:lnTo>
                  <a:lnTo>
                    <a:pt x="88" y="2"/>
                  </a:lnTo>
                  <a:lnTo>
                    <a:pt x="86" y="2"/>
                  </a:lnTo>
                  <a:lnTo>
                    <a:pt x="80" y="4"/>
                  </a:lnTo>
                  <a:lnTo>
                    <a:pt x="78" y="4"/>
                  </a:lnTo>
                  <a:lnTo>
                    <a:pt x="72" y="6"/>
                  </a:lnTo>
                  <a:lnTo>
                    <a:pt x="72" y="8"/>
                  </a:lnTo>
                  <a:lnTo>
                    <a:pt x="70" y="8"/>
                  </a:lnTo>
                  <a:lnTo>
                    <a:pt x="68" y="10"/>
                  </a:lnTo>
                  <a:lnTo>
                    <a:pt x="66" y="10"/>
                  </a:lnTo>
                  <a:lnTo>
                    <a:pt x="66" y="14"/>
                  </a:lnTo>
                  <a:lnTo>
                    <a:pt x="64" y="14"/>
                  </a:lnTo>
                  <a:lnTo>
                    <a:pt x="64" y="16"/>
                  </a:lnTo>
                  <a:lnTo>
                    <a:pt x="60" y="16"/>
                  </a:lnTo>
                  <a:lnTo>
                    <a:pt x="54" y="14"/>
                  </a:lnTo>
                  <a:lnTo>
                    <a:pt x="52" y="14"/>
                  </a:lnTo>
                  <a:lnTo>
                    <a:pt x="50" y="16"/>
                  </a:lnTo>
                  <a:lnTo>
                    <a:pt x="46" y="14"/>
                  </a:lnTo>
                  <a:lnTo>
                    <a:pt x="44" y="16"/>
                  </a:lnTo>
                  <a:lnTo>
                    <a:pt x="42" y="14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40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0" y="24"/>
                  </a:lnTo>
                  <a:lnTo>
                    <a:pt x="36" y="24"/>
                  </a:lnTo>
                  <a:lnTo>
                    <a:pt x="34" y="26"/>
                  </a:lnTo>
                  <a:lnTo>
                    <a:pt x="36" y="28"/>
                  </a:lnTo>
                  <a:lnTo>
                    <a:pt x="38" y="26"/>
                  </a:lnTo>
                  <a:lnTo>
                    <a:pt x="40" y="28"/>
                  </a:lnTo>
                  <a:lnTo>
                    <a:pt x="38" y="28"/>
                  </a:lnTo>
                  <a:lnTo>
                    <a:pt x="32" y="30"/>
                  </a:lnTo>
                  <a:lnTo>
                    <a:pt x="28" y="28"/>
                  </a:lnTo>
                  <a:lnTo>
                    <a:pt x="26" y="30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0" y="30"/>
                  </a:lnTo>
                  <a:lnTo>
                    <a:pt x="18" y="30"/>
                  </a:lnTo>
                  <a:lnTo>
                    <a:pt x="16" y="26"/>
                  </a:lnTo>
                  <a:lnTo>
                    <a:pt x="12" y="26"/>
                  </a:lnTo>
                  <a:lnTo>
                    <a:pt x="8" y="30"/>
                  </a:lnTo>
                  <a:lnTo>
                    <a:pt x="6" y="34"/>
                  </a:lnTo>
                  <a:lnTo>
                    <a:pt x="6" y="36"/>
                  </a:lnTo>
                  <a:lnTo>
                    <a:pt x="6" y="38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2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12" y="40"/>
                  </a:lnTo>
                  <a:lnTo>
                    <a:pt x="16" y="42"/>
                  </a:lnTo>
                  <a:lnTo>
                    <a:pt x="14" y="44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6" y="50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16" y="52"/>
                  </a:lnTo>
                  <a:lnTo>
                    <a:pt x="12" y="54"/>
                  </a:lnTo>
                  <a:lnTo>
                    <a:pt x="14" y="54"/>
                  </a:lnTo>
                  <a:lnTo>
                    <a:pt x="16" y="54"/>
                  </a:lnTo>
                  <a:lnTo>
                    <a:pt x="14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6"/>
                  </a:lnTo>
                  <a:lnTo>
                    <a:pt x="10" y="58"/>
                  </a:lnTo>
                  <a:lnTo>
                    <a:pt x="8" y="60"/>
                  </a:lnTo>
                  <a:lnTo>
                    <a:pt x="10" y="62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4" y="64"/>
                  </a:lnTo>
                  <a:lnTo>
                    <a:pt x="16" y="64"/>
                  </a:lnTo>
                  <a:lnTo>
                    <a:pt x="18" y="66"/>
                  </a:lnTo>
                  <a:lnTo>
                    <a:pt x="20" y="68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4" y="76"/>
                  </a:lnTo>
                  <a:lnTo>
                    <a:pt x="22" y="78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22" y="80"/>
                  </a:lnTo>
                  <a:lnTo>
                    <a:pt x="26" y="78"/>
                  </a:lnTo>
                  <a:lnTo>
                    <a:pt x="32" y="78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26" y="82"/>
                  </a:lnTo>
                  <a:lnTo>
                    <a:pt x="22" y="82"/>
                  </a:lnTo>
                  <a:lnTo>
                    <a:pt x="22" y="84"/>
                  </a:lnTo>
                  <a:lnTo>
                    <a:pt x="24" y="84"/>
                  </a:lnTo>
                  <a:lnTo>
                    <a:pt x="26" y="84"/>
                  </a:lnTo>
                  <a:lnTo>
                    <a:pt x="28" y="84"/>
                  </a:lnTo>
                  <a:lnTo>
                    <a:pt x="30" y="82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84"/>
                  </a:lnTo>
                  <a:lnTo>
                    <a:pt x="32" y="80"/>
                  </a:lnTo>
                  <a:lnTo>
                    <a:pt x="34" y="80"/>
                  </a:lnTo>
                  <a:lnTo>
                    <a:pt x="36" y="82"/>
                  </a:lnTo>
                  <a:lnTo>
                    <a:pt x="38" y="82"/>
                  </a:lnTo>
                  <a:lnTo>
                    <a:pt x="40" y="84"/>
                  </a:lnTo>
                  <a:lnTo>
                    <a:pt x="42" y="82"/>
                  </a:lnTo>
                  <a:lnTo>
                    <a:pt x="44" y="8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6"/>
                  </a:lnTo>
                  <a:lnTo>
                    <a:pt x="44" y="88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90"/>
                  </a:lnTo>
                  <a:lnTo>
                    <a:pt x="54" y="88"/>
                  </a:lnTo>
                  <a:lnTo>
                    <a:pt x="56" y="88"/>
                  </a:lnTo>
                  <a:lnTo>
                    <a:pt x="58" y="88"/>
                  </a:lnTo>
                  <a:lnTo>
                    <a:pt x="60" y="88"/>
                  </a:lnTo>
                  <a:lnTo>
                    <a:pt x="62" y="88"/>
                  </a:lnTo>
                  <a:lnTo>
                    <a:pt x="60" y="86"/>
                  </a:lnTo>
                  <a:lnTo>
                    <a:pt x="62" y="84"/>
                  </a:lnTo>
                  <a:lnTo>
                    <a:pt x="60" y="80"/>
                  </a:lnTo>
                  <a:lnTo>
                    <a:pt x="66" y="80"/>
                  </a:lnTo>
                  <a:lnTo>
                    <a:pt x="70" y="80"/>
                  </a:lnTo>
                  <a:lnTo>
                    <a:pt x="76" y="84"/>
                  </a:lnTo>
                  <a:lnTo>
                    <a:pt x="78" y="84"/>
                  </a:lnTo>
                  <a:lnTo>
                    <a:pt x="82" y="88"/>
                  </a:lnTo>
                  <a:lnTo>
                    <a:pt x="86" y="92"/>
                  </a:lnTo>
                  <a:lnTo>
                    <a:pt x="98" y="90"/>
                  </a:lnTo>
                  <a:lnTo>
                    <a:pt x="100" y="88"/>
                  </a:lnTo>
                  <a:lnTo>
                    <a:pt x="102" y="88"/>
                  </a:lnTo>
                  <a:lnTo>
                    <a:pt x="102" y="88"/>
                  </a:lnTo>
                  <a:lnTo>
                    <a:pt x="104" y="88"/>
                  </a:lnTo>
                  <a:lnTo>
                    <a:pt x="104" y="86"/>
                  </a:lnTo>
                  <a:lnTo>
                    <a:pt x="110" y="80"/>
                  </a:lnTo>
                  <a:lnTo>
                    <a:pt x="110" y="80"/>
                  </a:lnTo>
                  <a:lnTo>
                    <a:pt x="116" y="82"/>
                  </a:lnTo>
                  <a:lnTo>
                    <a:pt x="120" y="82"/>
                  </a:lnTo>
                  <a:lnTo>
                    <a:pt x="122" y="82"/>
                  </a:lnTo>
                  <a:lnTo>
                    <a:pt x="122" y="80"/>
                  </a:lnTo>
                  <a:lnTo>
                    <a:pt x="126" y="78"/>
                  </a:lnTo>
                  <a:lnTo>
                    <a:pt x="128" y="80"/>
                  </a:lnTo>
                  <a:lnTo>
                    <a:pt x="128" y="82"/>
                  </a:lnTo>
                  <a:lnTo>
                    <a:pt x="126" y="84"/>
                  </a:lnTo>
                  <a:lnTo>
                    <a:pt x="124" y="86"/>
                  </a:lnTo>
                  <a:lnTo>
                    <a:pt x="124" y="88"/>
                  </a:lnTo>
                  <a:lnTo>
                    <a:pt x="126" y="90"/>
                  </a:lnTo>
                  <a:lnTo>
                    <a:pt x="126" y="92"/>
                  </a:lnTo>
                  <a:lnTo>
                    <a:pt x="128" y="92"/>
                  </a:lnTo>
                  <a:lnTo>
                    <a:pt x="130" y="92"/>
                  </a:lnTo>
                  <a:lnTo>
                    <a:pt x="134" y="90"/>
                  </a:lnTo>
                  <a:lnTo>
                    <a:pt x="132" y="88"/>
                  </a:lnTo>
                  <a:lnTo>
                    <a:pt x="134" y="86"/>
                  </a:lnTo>
                  <a:lnTo>
                    <a:pt x="134" y="82"/>
                  </a:lnTo>
                  <a:lnTo>
                    <a:pt x="136" y="80"/>
                  </a:lnTo>
                  <a:lnTo>
                    <a:pt x="138" y="82"/>
                  </a:lnTo>
                  <a:lnTo>
                    <a:pt x="142" y="82"/>
                  </a:lnTo>
                  <a:lnTo>
                    <a:pt x="146" y="80"/>
                  </a:lnTo>
                  <a:lnTo>
                    <a:pt x="148" y="80"/>
                  </a:lnTo>
                  <a:lnTo>
                    <a:pt x="150" y="78"/>
                  </a:lnTo>
                  <a:lnTo>
                    <a:pt x="156" y="78"/>
                  </a:lnTo>
                  <a:lnTo>
                    <a:pt x="158" y="78"/>
                  </a:lnTo>
                  <a:lnTo>
                    <a:pt x="160" y="80"/>
                  </a:lnTo>
                  <a:lnTo>
                    <a:pt x="164" y="80"/>
                  </a:lnTo>
                  <a:lnTo>
                    <a:pt x="170" y="80"/>
                  </a:lnTo>
                  <a:lnTo>
                    <a:pt x="170" y="80"/>
                  </a:lnTo>
                  <a:lnTo>
                    <a:pt x="174" y="78"/>
                  </a:lnTo>
                  <a:lnTo>
                    <a:pt x="176" y="76"/>
                  </a:lnTo>
                  <a:lnTo>
                    <a:pt x="180" y="76"/>
                  </a:lnTo>
                  <a:lnTo>
                    <a:pt x="182" y="76"/>
                  </a:lnTo>
                  <a:lnTo>
                    <a:pt x="186" y="74"/>
                  </a:lnTo>
                  <a:lnTo>
                    <a:pt x="192" y="74"/>
                  </a:lnTo>
                  <a:lnTo>
                    <a:pt x="196" y="74"/>
                  </a:lnTo>
                  <a:lnTo>
                    <a:pt x="200" y="72"/>
                  </a:lnTo>
                  <a:lnTo>
                    <a:pt x="200" y="74"/>
                  </a:lnTo>
                  <a:lnTo>
                    <a:pt x="204" y="72"/>
                  </a:lnTo>
                  <a:lnTo>
                    <a:pt x="206" y="72"/>
                  </a:lnTo>
                  <a:lnTo>
                    <a:pt x="208" y="70"/>
                  </a:lnTo>
                  <a:lnTo>
                    <a:pt x="214" y="70"/>
                  </a:lnTo>
                  <a:lnTo>
                    <a:pt x="218" y="72"/>
                  </a:lnTo>
                  <a:lnTo>
                    <a:pt x="220" y="70"/>
                  </a:lnTo>
                  <a:lnTo>
                    <a:pt x="222" y="72"/>
                  </a:lnTo>
                  <a:lnTo>
                    <a:pt x="222" y="74"/>
                  </a:lnTo>
                  <a:lnTo>
                    <a:pt x="224" y="74"/>
                  </a:lnTo>
                  <a:lnTo>
                    <a:pt x="226" y="74"/>
                  </a:lnTo>
                  <a:lnTo>
                    <a:pt x="228" y="72"/>
                  </a:lnTo>
                  <a:lnTo>
                    <a:pt x="226" y="70"/>
                  </a:lnTo>
                  <a:lnTo>
                    <a:pt x="224" y="64"/>
                  </a:lnTo>
                  <a:lnTo>
                    <a:pt x="220" y="64"/>
                  </a:lnTo>
                  <a:lnTo>
                    <a:pt x="220" y="62"/>
                  </a:lnTo>
                  <a:lnTo>
                    <a:pt x="220" y="58"/>
                  </a:lnTo>
                  <a:lnTo>
                    <a:pt x="222" y="54"/>
                  </a:lnTo>
                  <a:lnTo>
                    <a:pt x="222" y="52"/>
                  </a:lnTo>
                  <a:lnTo>
                    <a:pt x="218" y="52"/>
                  </a:lnTo>
                  <a:lnTo>
                    <a:pt x="218" y="50"/>
                  </a:lnTo>
                  <a:lnTo>
                    <a:pt x="218" y="46"/>
                  </a:lnTo>
                  <a:lnTo>
                    <a:pt x="218" y="42"/>
                  </a:lnTo>
                  <a:lnTo>
                    <a:pt x="216" y="40"/>
                  </a:lnTo>
                  <a:lnTo>
                    <a:pt x="216" y="38"/>
                  </a:lnTo>
                  <a:lnTo>
                    <a:pt x="220" y="38"/>
                  </a:lnTo>
                  <a:lnTo>
                    <a:pt x="220" y="36"/>
                  </a:lnTo>
                  <a:lnTo>
                    <a:pt x="222" y="34"/>
                  </a:lnTo>
                  <a:lnTo>
                    <a:pt x="220" y="32"/>
                  </a:lnTo>
                  <a:lnTo>
                    <a:pt x="218" y="30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08" y="28"/>
                  </a:lnTo>
                  <a:lnTo>
                    <a:pt x="208" y="22"/>
                  </a:lnTo>
                  <a:lnTo>
                    <a:pt x="210" y="18"/>
                  </a:lnTo>
                  <a:lnTo>
                    <a:pt x="208" y="16"/>
                  </a:lnTo>
                  <a:lnTo>
                    <a:pt x="206" y="16"/>
                  </a:lnTo>
                  <a:lnTo>
                    <a:pt x="206" y="14"/>
                  </a:lnTo>
                  <a:lnTo>
                    <a:pt x="204" y="12"/>
                  </a:lnTo>
                  <a:lnTo>
                    <a:pt x="202" y="12"/>
                  </a:lnTo>
                  <a:lnTo>
                    <a:pt x="196" y="8"/>
                  </a:lnTo>
                  <a:lnTo>
                    <a:pt x="194" y="6"/>
                  </a:lnTo>
                  <a:lnTo>
                    <a:pt x="192" y="8"/>
                  </a:lnTo>
                  <a:lnTo>
                    <a:pt x="192" y="8"/>
                  </a:lnTo>
                  <a:lnTo>
                    <a:pt x="188" y="8"/>
                  </a:lnTo>
                  <a:lnTo>
                    <a:pt x="186" y="8"/>
                  </a:lnTo>
                  <a:lnTo>
                    <a:pt x="186" y="8"/>
                  </a:lnTo>
                  <a:lnTo>
                    <a:pt x="186" y="6"/>
                  </a:lnTo>
                  <a:lnTo>
                    <a:pt x="184" y="6"/>
                  </a:lnTo>
                  <a:close/>
                  <a:moveTo>
                    <a:pt x="26" y="86"/>
                  </a:moveTo>
                  <a:lnTo>
                    <a:pt x="28" y="8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26" y="86"/>
                  </a:lnTo>
                  <a:close/>
                  <a:moveTo>
                    <a:pt x="0" y="30"/>
                  </a:moveTo>
                  <a:lnTo>
                    <a:pt x="2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2" y="3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8" name="Tunisia">
              <a:extLst>
                <a:ext uri="{FF2B5EF4-FFF2-40B4-BE49-F238E27FC236}">
                  <a16:creationId xmlns:a16="http://schemas.microsoft.com/office/drawing/2014/main" id="{8076A2FC-3E37-4F18-8961-60F880D5C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4517" y="3502812"/>
              <a:ext cx="91865" cy="179903"/>
            </a:xfrm>
            <a:custGeom>
              <a:avLst/>
              <a:gdLst>
                <a:gd name="T0" fmla="*/ 28 w 48"/>
                <a:gd name="T1" fmla="*/ 94 h 94"/>
                <a:gd name="T2" fmla="*/ 30 w 48"/>
                <a:gd name="T3" fmla="*/ 94 h 94"/>
                <a:gd name="T4" fmla="*/ 32 w 48"/>
                <a:gd name="T5" fmla="*/ 90 h 94"/>
                <a:gd name="T6" fmla="*/ 34 w 48"/>
                <a:gd name="T7" fmla="*/ 88 h 94"/>
                <a:gd name="T8" fmla="*/ 32 w 48"/>
                <a:gd name="T9" fmla="*/ 82 h 94"/>
                <a:gd name="T10" fmla="*/ 32 w 48"/>
                <a:gd name="T11" fmla="*/ 78 h 94"/>
                <a:gd name="T12" fmla="*/ 36 w 48"/>
                <a:gd name="T13" fmla="*/ 78 h 94"/>
                <a:gd name="T14" fmla="*/ 40 w 48"/>
                <a:gd name="T15" fmla="*/ 72 h 94"/>
                <a:gd name="T16" fmla="*/ 48 w 48"/>
                <a:gd name="T17" fmla="*/ 64 h 94"/>
                <a:gd name="T18" fmla="*/ 48 w 48"/>
                <a:gd name="T19" fmla="*/ 58 h 94"/>
                <a:gd name="T20" fmla="*/ 46 w 48"/>
                <a:gd name="T21" fmla="*/ 58 h 94"/>
                <a:gd name="T22" fmla="*/ 42 w 48"/>
                <a:gd name="T23" fmla="*/ 54 h 94"/>
                <a:gd name="T24" fmla="*/ 40 w 48"/>
                <a:gd name="T25" fmla="*/ 50 h 94"/>
                <a:gd name="T26" fmla="*/ 40 w 48"/>
                <a:gd name="T27" fmla="*/ 52 h 94"/>
                <a:gd name="T28" fmla="*/ 36 w 48"/>
                <a:gd name="T29" fmla="*/ 52 h 94"/>
                <a:gd name="T30" fmla="*/ 34 w 48"/>
                <a:gd name="T31" fmla="*/ 50 h 94"/>
                <a:gd name="T32" fmla="*/ 28 w 48"/>
                <a:gd name="T33" fmla="*/ 44 h 94"/>
                <a:gd name="T34" fmla="*/ 36 w 48"/>
                <a:gd name="T35" fmla="*/ 36 h 94"/>
                <a:gd name="T36" fmla="*/ 40 w 48"/>
                <a:gd name="T37" fmla="*/ 32 h 94"/>
                <a:gd name="T38" fmla="*/ 40 w 48"/>
                <a:gd name="T39" fmla="*/ 30 h 94"/>
                <a:gd name="T40" fmla="*/ 40 w 48"/>
                <a:gd name="T41" fmla="*/ 26 h 94"/>
                <a:gd name="T42" fmla="*/ 36 w 48"/>
                <a:gd name="T43" fmla="*/ 22 h 94"/>
                <a:gd name="T44" fmla="*/ 34 w 48"/>
                <a:gd name="T45" fmla="*/ 14 h 94"/>
                <a:gd name="T46" fmla="*/ 36 w 48"/>
                <a:gd name="T47" fmla="*/ 10 h 94"/>
                <a:gd name="T48" fmla="*/ 40 w 48"/>
                <a:gd name="T49" fmla="*/ 4 h 94"/>
                <a:gd name="T50" fmla="*/ 34 w 48"/>
                <a:gd name="T51" fmla="*/ 6 h 94"/>
                <a:gd name="T52" fmla="*/ 30 w 48"/>
                <a:gd name="T53" fmla="*/ 8 h 94"/>
                <a:gd name="T54" fmla="*/ 28 w 48"/>
                <a:gd name="T55" fmla="*/ 2 h 94"/>
                <a:gd name="T56" fmla="*/ 26 w 48"/>
                <a:gd name="T57" fmla="*/ 0 h 94"/>
                <a:gd name="T58" fmla="*/ 24 w 48"/>
                <a:gd name="T59" fmla="*/ 2 h 94"/>
                <a:gd name="T60" fmla="*/ 20 w 48"/>
                <a:gd name="T61" fmla="*/ 0 h 94"/>
                <a:gd name="T62" fmla="*/ 12 w 48"/>
                <a:gd name="T63" fmla="*/ 6 h 94"/>
                <a:gd name="T64" fmla="*/ 12 w 48"/>
                <a:gd name="T65" fmla="*/ 8 h 94"/>
                <a:gd name="T66" fmla="*/ 12 w 48"/>
                <a:gd name="T67" fmla="*/ 12 h 94"/>
                <a:gd name="T68" fmla="*/ 10 w 48"/>
                <a:gd name="T69" fmla="*/ 22 h 94"/>
                <a:gd name="T70" fmla="*/ 12 w 48"/>
                <a:gd name="T71" fmla="*/ 28 h 94"/>
                <a:gd name="T72" fmla="*/ 10 w 48"/>
                <a:gd name="T73" fmla="*/ 30 h 94"/>
                <a:gd name="T74" fmla="*/ 12 w 48"/>
                <a:gd name="T75" fmla="*/ 32 h 94"/>
                <a:gd name="T76" fmla="*/ 10 w 48"/>
                <a:gd name="T77" fmla="*/ 38 h 94"/>
                <a:gd name="T78" fmla="*/ 6 w 48"/>
                <a:gd name="T79" fmla="*/ 40 h 94"/>
                <a:gd name="T80" fmla="*/ 2 w 48"/>
                <a:gd name="T81" fmla="*/ 44 h 94"/>
                <a:gd name="T82" fmla="*/ 2 w 48"/>
                <a:gd name="T83" fmla="*/ 52 h 94"/>
                <a:gd name="T84" fmla="*/ 2 w 48"/>
                <a:gd name="T85" fmla="*/ 56 h 94"/>
                <a:gd name="T86" fmla="*/ 6 w 48"/>
                <a:gd name="T87" fmla="*/ 58 h 94"/>
                <a:gd name="T88" fmla="*/ 10 w 48"/>
                <a:gd name="T89" fmla="*/ 64 h 94"/>
                <a:gd name="T90" fmla="*/ 14 w 48"/>
                <a:gd name="T91" fmla="*/ 66 h 94"/>
                <a:gd name="T92" fmla="*/ 18 w 48"/>
                <a:gd name="T93" fmla="*/ 70 h 94"/>
                <a:gd name="T94" fmla="*/ 38 w 48"/>
                <a:gd name="T95" fmla="*/ 48 h 94"/>
                <a:gd name="T96" fmla="*/ 40 w 48"/>
                <a:gd name="T97" fmla="*/ 48 h 94"/>
                <a:gd name="T98" fmla="*/ 40 w 48"/>
                <a:gd name="T99" fmla="*/ 5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8" h="94">
                  <a:moveTo>
                    <a:pt x="26" y="94"/>
                  </a:moveTo>
                  <a:lnTo>
                    <a:pt x="28" y="94"/>
                  </a:lnTo>
                  <a:lnTo>
                    <a:pt x="28" y="94"/>
                  </a:lnTo>
                  <a:lnTo>
                    <a:pt x="30" y="94"/>
                  </a:lnTo>
                  <a:lnTo>
                    <a:pt x="32" y="92"/>
                  </a:lnTo>
                  <a:lnTo>
                    <a:pt x="32" y="90"/>
                  </a:lnTo>
                  <a:lnTo>
                    <a:pt x="32" y="88"/>
                  </a:lnTo>
                  <a:lnTo>
                    <a:pt x="34" y="88"/>
                  </a:lnTo>
                  <a:lnTo>
                    <a:pt x="34" y="86"/>
                  </a:lnTo>
                  <a:lnTo>
                    <a:pt x="32" y="82"/>
                  </a:lnTo>
                  <a:lnTo>
                    <a:pt x="32" y="80"/>
                  </a:lnTo>
                  <a:lnTo>
                    <a:pt x="32" y="78"/>
                  </a:lnTo>
                  <a:lnTo>
                    <a:pt x="34" y="78"/>
                  </a:lnTo>
                  <a:lnTo>
                    <a:pt x="36" y="78"/>
                  </a:lnTo>
                  <a:lnTo>
                    <a:pt x="40" y="74"/>
                  </a:lnTo>
                  <a:lnTo>
                    <a:pt x="40" y="72"/>
                  </a:lnTo>
                  <a:lnTo>
                    <a:pt x="46" y="68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6" y="58"/>
                  </a:lnTo>
                  <a:lnTo>
                    <a:pt x="42" y="54"/>
                  </a:lnTo>
                  <a:lnTo>
                    <a:pt x="42" y="54"/>
                  </a:lnTo>
                  <a:lnTo>
                    <a:pt x="42" y="52"/>
                  </a:lnTo>
                  <a:lnTo>
                    <a:pt x="40" y="50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8" y="52"/>
                  </a:lnTo>
                  <a:lnTo>
                    <a:pt x="36" y="52"/>
                  </a:lnTo>
                  <a:lnTo>
                    <a:pt x="36" y="50"/>
                  </a:lnTo>
                  <a:lnTo>
                    <a:pt x="34" y="50"/>
                  </a:lnTo>
                  <a:lnTo>
                    <a:pt x="30" y="48"/>
                  </a:lnTo>
                  <a:lnTo>
                    <a:pt x="28" y="44"/>
                  </a:lnTo>
                  <a:lnTo>
                    <a:pt x="30" y="40"/>
                  </a:lnTo>
                  <a:lnTo>
                    <a:pt x="36" y="36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28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36" y="22"/>
                  </a:lnTo>
                  <a:lnTo>
                    <a:pt x="34" y="18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40" y="6"/>
                  </a:lnTo>
                  <a:lnTo>
                    <a:pt x="40" y="4"/>
                  </a:lnTo>
                  <a:lnTo>
                    <a:pt x="38" y="2"/>
                  </a:lnTo>
                  <a:lnTo>
                    <a:pt x="34" y="6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4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12"/>
                  </a:lnTo>
                  <a:lnTo>
                    <a:pt x="12" y="16"/>
                  </a:lnTo>
                  <a:lnTo>
                    <a:pt x="10" y="22"/>
                  </a:lnTo>
                  <a:lnTo>
                    <a:pt x="10" y="26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32"/>
                  </a:lnTo>
                  <a:lnTo>
                    <a:pt x="10" y="34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6" y="40"/>
                  </a:lnTo>
                  <a:lnTo>
                    <a:pt x="6" y="42"/>
                  </a:lnTo>
                  <a:lnTo>
                    <a:pt x="2" y="44"/>
                  </a:lnTo>
                  <a:lnTo>
                    <a:pt x="0" y="50"/>
                  </a:lnTo>
                  <a:lnTo>
                    <a:pt x="2" y="52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4" y="58"/>
                  </a:lnTo>
                  <a:lnTo>
                    <a:pt x="6" y="58"/>
                  </a:lnTo>
                  <a:lnTo>
                    <a:pt x="8" y="62"/>
                  </a:lnTo>
                  <a:lnTo>
                    <a:pt x="10" y="64"/>
                  </a:lnTo>
                  <a:lnTo>
                    <a:pt x="12" y="66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70"/>
                  </a:lnTo>
                  <a:lnTo>
                    <a:pt x="26" y="94"/>
                  </a:lnTo>
                  <a:close/>
                  <a:moveTo>
                    <a:pt x="38" y="48"/>
                  </a:moveTo>
                  <a:lnTo>
                    <a:pt x="38" y="48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38" y="48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9" name="Togo">
              <a:extLst>
                <a:ext uri="{FF2B5EF4-FFF2-40B4-BE49-F238E27FC236}">
                  <a16:creationId xmlns:a16="http://schemas.microsoft.com/office/drawing/2014/main" id="{230A2769-A068-425F-BFC8-DF85FF07E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6097" y="4153524"/>
              <a:ext cx="49760" cy="126315"/>
            </a:xfrm>
            <a:custGeom>
              <a:avLst/>
              <a:gdLst>
                <a:gd name="T0" fmla="*/ 14 w 26"/>
                <a:gd name="T1" fmla="*/ 4 h 66"/>
                <a:gd name="T2" fmla="*/ 2 w 26"/>
                <a:gd name="T3" fmla="*/ 0 h 66"/>
                <a:gd name="T4" fmla="*/ 0 w 26"/>
                <a:gd name="T5" fmla="*/ 0 h 66"/>
                <a:gd name="T6" fmla="*/ 2 w 26"/>
                <a:gd name="T7" fmla="*/ 4 h 66"/>
                <a:gd name="T8" fmla="*/ 2 w 26"/>
                <a:gd name="T9" fmla="*/ 4 h 66"/>
                <a:gd name="T10" fmla="*/ 4 w 26"/>
                <a:gd name="T11" fmla="*/ 6 h 66"/>
                <a:gd name="T12" fmla="*/ 6 w 26"/>
                <a:gd name="T13" fmla="*/ 10 h 66"/>
                <a:gd name="T14" fmla="*/ 6 w 26"/>
                <a:gd name="T15" fmla="*/ 10 h 66"/>
                <a:gd name="T16" fmla="*/ 10 w 26"/>
                <a:gd name="T17" fmla="*/ 12 h 66"/>
                <a:gd name="T18" fmla="*/ 8 w 26"/>
                <a:gd name="T19" fmla="*/ 16 h 66"/>
                <a:gd name="T20" fmla="*/ 8 w 26"/>
                <a:gd name="T21" fmla="*/ 20 h 66"/>
                <a:gd name="T22" fmla="*/ 10 w 26"/>
                <a:gd name="T23" fmla="*/ 22 h 66"/>
                <a:gd name="T24" fmla="*/ 10 w 26"/>
                <a:gd name="T25" fmla="*/ 22 h 66"/>
                <a:gd name="T26" fmla="*/ 10 w 26"/>
                <a:gd name="T27" fmla="*/ 26 h 66"/>
                <a:gd name="T28" fmla="*/ 10 w 26"/>
                <a:gd name="T29" fmla="*/ 28 h 66"/>
                <a:gd name="T30" fmla="*/ 10 w 26"/>
                <a:gd name="T31" fmla="*/ 30 h 66"/>
                <a:gd name="T32" fmla="*/ 10 w 26"/>
                <a:gd name="T33" fmla="*/ 30 h 66"/>
                <a:gd name="T34" fmla="*/ 12 w 26"/>
                <a:gd name="T35" fmla="*/ 32 h 66"/>
                <a:gd name="T36" fmla="*/ 10 w 26"/>
                <a:gd name="T37" fmla="*/ 34 h 66"/>
                <a:gd name="T38" fmla="*/ 12 w 26"/>
                <a:gd name="T39" fmla="*/ 36 h 66"/>
                <a:gd name="T40" fmla="*/ 10 w 26"/>
                <a:gd name="T41" fmla="*/ 40 h 66"/>
                <a:gd name="T42" fmla="*/ 12 w 26"/>
                <a:gd name="T43" fmla="*/ 42 h 66"/>
                <a:gd name="T44" fmla="*/ 12 w 26"/>
                <a:gd name="T45" fmla="*/ 50 h 66"/>
                <a:gd name="T46" fmla="*/ 10 w 26"/>
                <a:gd name="T47" fmla="*/ 52 h 66"/>
                <a:gd name="T48" fmla="*/ 10 w 26"/>
                <a:gd name="T49" fmla="*/ 54 h 66"/>
                <a:gd name="T50" fmla="*/ 10 w 26"/>
                <a:gd name="T51" fmla="*/ 58 h 66"/>
                <a:gd name="T52" fmla="*/ 10 w 26"/>
                <a:gd name="T53" fmla="*/ 60 h 66"/>
                <a:gd name="T54" fmla="*/ 12 w 26"/>
                <a:gd name="T55" fmla="*/ 64 h 66"/>
                <a:gd name="T56" fmla="*/ 14 w 26"/>
                <a:gd name="T57" fmla="*/ 64 h 66"/>
                <a:gd name="T58" fmla="*/ 14 w 26"/>
                <a:gd name="T59" fmla="*/ 66 h 66"/>
                <a:gd name="T60" fmla="*/ 16 w 26"/>
                <a:gd name="T61" fmla="*/ 66 h 66"/>
                <a:gd name="T62" fmla="*/ 18 w 26"/>
                <a:gd name="T63" fmla="*/ 66 h 66"/>
                <a:gd name="T64" fmla="*/ 24 w 26"/>
                <a:gd name="T65" fmla="*/ 62 h 66"/>
                <a:gd name="T66" fmla="*/ 24 w 26"/>
                <a:gd name="T67" fmla="*/ 64 h 66"/>
                <a:gd name="T68" fmla="*/ 26 w 26"/>
                <a:gd name="T69" fmla="*/ 60 h 66"/>
                <a:gd name="T70" fmla="*/ 24 w 26"/>
                <a:gd name="T71" fmla="*/ 58 h 66"/>
                <a:gd name="T72" fmla="*/ 24 w 26"/>
                <a:gd name="T73" fmla="*/ 54 h 66"/>
                <a:gd name="T74" fmla="*/ 22 w 26"/>
                <a:gd name="T75" fmla="*/ 52 h 66"/>
                <a:gd name="T76" fmla="*/ 24 w 26"/>
                <a:gd name="T77" fmla="*/ 36 h 66"/>
                <a:gd name="T78" fmla="*/ 24 w 26"/>
                <a:gd name="T79" fmla="*/ 34 h 66"/>
                <a:gd name="T80" fmla="*/ 24 w 26"/>
                <a:gd name="T81" fmla="*/ 32 h 66"/>
                <a:gd name="T82" fmla="*/ 24 w 26"/>
                <a:gd name="T83" fmla="*/ 30 h 66"/>
                <a:gd name="T84" fmla="*/ 24 w 26"/>
                <a:gd name="T85" fmla="*/ 28 h 66"/>
                <a:gd name="T86" fmla="*/ 24 w 26"/>
                <a:gd name="T87" fmla="*/ 24 h 66"/>
                <a:gd name="T88" fmla="*/ 22 w 26"/>
                <a:gd name="T89" fmla="*/ 20 h 66"/>
                <a:gd name="T90" fmla="*/ 20 w 26"/>
                <a:gd name="T91" fmla="*/ 12 h 66"/>
                <a:gd name="T92" fmla="*/ 18 w 26"/>
                <a:gd name="T93" fmla="*/ 12 h 66"/>
                <a:gd name="T94" fmla="*/ 18 w 26"/>
                <a:gd name="T95" fmla="*/ 10 h 66"/>
                <a:gd name="T96" fmla="*/ 14 w 26"/>
                <a:gd name="T97" fmla="*/ 10 h 66"/>
                <a:gd name="T98" fmla="*/ 14 w 26"/>
                <a:gd name="T99" fmla="*/ 4 h 66"/>
                <a:gd name="T100" fmla="*/ 14 w 26"/>
                <a:gd name="T10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" h="66">
                  <a:moveTo>
                    <a:pt x="14" y="4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6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32"/>
                  </a:lnTo>
                  <a:lnTo>
                    <a:pt x="10" y="34"/>
                  </a:lnTo>
                  <a:lnTo>
                    <a:pt x="12" y="36"/>
                  </a:lnTo>
                  <a:lnTo>
                    <a:pt x="10" y="40"/>
                  </a:lnTo>
                  <a:lnTo>
                    <a:pt x="12" y="42"/>
                  </a:lnTo>
                  <a:lnTo>
                    <a:pt x="12" y="50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66"/>
                  </a:lnTo>
                  <a:lnTo>
                    <a:pt x="24" y="62"/>
                  </a:lnTo>
                  <a:lnTo>
                    <a:pt x="24" y="64"/>
                  </a:lnTo>
                  <a:lnTo>
                    <a:pt x="26" y="60"/>
                  </a:lnTo>
                  <a:lnTo>
                    <a:pt x="24" y="58"/>
                  </a:lnTo>
                  <a:lnTo>
                    <a:pt x="24" y="54"/>
                  </a:lnTo>
                  <a:lnTo>
                    <a:pt x="22" y="52"/>
                  </a:lnTo>
                  <a:lnTo>
                    <a:pt x="24" y="36"/>
                  </a:lnTo>
                  <a:lnTo>
                    <a:pt x="24" y="34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28"/>
                  </a:lnTo>
                  <a:lnTo>
                    <a:pt x="24" y="24"/>
                  </a:lnTo>
                  <a:lnTo>
                    <a:pt x="22" y="20"/>
                  </a:lnTo>
                  <a:lnTo>
                    <a:pt x="20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4" y="1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0" name="Tanzania">
              <a:extLst>
                <a:ext uri="{FF2B5EF4-FFF2-40B4-BE49-F238E27FC236}">
                  <a16:creationId xmlns:a16="http://schemas.microsoft.com/office/drawing/2014/main" id="{F7410184-AE4B-4069-ACE7-150C4FC7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5087" y="4444431"/>
              <a:ext cx="264113" cy="271768"/>
            </a:xfrm>
            <a:custGeom>
              <a:avLst/>
              <a:gdLst>
                <a:gd name="T0" fmla="*/ 18 w 138"/>
                <a:gd name="T1" fmla="*/ 4 h 142"/>
                <a:gd name="T2" fmla="*/ 58 w 138"/>
                <a:gd name="T3" fmla="*/ 0 h 142"/>
                <a:gd name="T4" fmla="*/ 106 w 138"/>
                <a:gd name="T5" fmla="*/ 32 h 142"/>
                <a:gd name="T6" fmla="*/ 122 w 138"/>
                <a:gd name="T7" fmla="*/ 46 h 142"/>
                <a:gd name="T8" fmla="*/ 124 w 138"/>
                <a:gd name="T9" fmla="*/ 48 h 142"/>
                <a:gd name="T10" fmla="*/ 118 w 138"/>
                <a:gd name="T11" fmla="*/ 64 h 142"/>
                <a:gd name="T12" fmla="*/ 124 w 138"/>
                <a:gd name="T13" fmla="*/ 72 h 142"/>
                <a:gd name="T14" fmla="*/ 126 w 138"/>
                <a:gd name="T15" fmla="*/ 78 h 142"/>
                <a:gd name="T16" fmla="*/ 124 w 138"/>
                <a:gd name="T17" fmla="*/ 82 h 142"/>
                <a:gd name="T18" fmla="*/ 124 w 138"/>
                <a:gd name="T19" fmla="*/ 90 h 142"/>
                <a:gd name="T20" fmla="*/ 124 w 138"/>
                <a:gd name="T21" fmla="*/ 98 h 142"/>
                <a:gd name="T22" fmla="*/ 126 w 138"/>
                <a:gd name="T23" fmla="*/ 102 h 142"/>
                <a:gd name="T24" fmla="*/ 126 w 138"/>
                <a:gd name="T25" fmla="*/ 106 h 142"/>
                <a:gd name="T26" fmla="*/ 132 w 138"/>
                <a:gd name="T27" fmla="*/ 116 h 142"/>
                <a:gd name="T28" fmla="*/ 138 w 138"/>
                <a:gd name="T29" fmla="*/ 120 h 142"/>
                <a:gd name="T30" fmla="*/ 136 w 138"/>
                <a:gd name="T31" fmla="*/ 122 h 142"/>
                <a:gd name="T32" fmla="*/ 130 w 138"/>
                <a:gd name="T33" fmla="*/ 124 h 142"/>
                <a:gd name="T34" fmla="*/ 124 w 138"/>
                <a:gd name="T35" fmla="*/ 128 h 142"/>
                <a:gd name="T36" fmla="*/ 120 w 138"/>
                <a:gd name="T37" fmla="*/ 128 h 142"/>
                <a:gd name="T38" fmla="*/ 112 w 138"/>
                <a:gd name="T39" fmla="*/ 130 h 142"/>
                <a:gd name="T40" fmla="*/ 106 w 138"/>
                <a:gd name="T41" fmla="*/ 130 h 142"/>
                <a:gd name="T42" fmla="*/ 104 w 138"/>
                <a:gd name="T43" fmla="*/ 134 h 142"/>
                <a:gd name="T44" fmla="*/ 96 w 138"/>
                <a:gd name="T45" fmla="*/ 134 h 142"/>
                <a:gd name="T46" fmla="*/ 94 w 138"/>
                <a:gd name="T47" fmla="*/ 132 h 142"/>
                <a:gd name="T48" fmla="*/ 88 w 138"/>
                <a:gd name="T49" fmla="*/ 136 h 142"/>
                <a:gd name="T50" fmla="*/ 84 w 138"/>
                <a:gd name="T51" fmla="*/ 134 h 142"/>
                <a:gd name="T52" fmla="*/ 80 w 138"/>
                <a:gd name="T53" fmla="*/ 132 h 142"/>
                <a:gd name="T54" fmla="*/ 78 w 138"/>
                <a:gd name="T55" fmla="*/ 132 h 142"/>
                <a:gd name="T56" fmla="*/ 60 w 138"/>
                <a:gd name="T57" fmla="*/ 142 h 142"/>
                <a:gd name="T58" fmla="*/ 56 w 138"/>
                <a:gd name="T59" fmla="*/ 112 h 142"/>
                <a:gd name="T60" fmla="*/ 54 w 138"/>
                <a:gd name="T61" fmla="*/ 108 h 142"/>
                <a:gd name="T62" fmla="*/ 50 w 138"/>
                <a:gd name="T63" fmla="*/ 108 h 142"/>
                <a:gd name="T64" fmla="*/ 48 w 138"/>
                <a:gd name="T65" fmla="*/ 108 h 142"/>
                <a:gd name="T66" fmla="*/ 44 w 138"/>
                <a:gd name="T67" fmla="*/ 106 h 142"/>
                <a:gd name="T68" fmla="*/ 42 w 138"/>
                <a:gd name="T69" fmla="*/ 104 h 142"/>
                <a:gd name="T70" fmla="*/ 38 w 138"/>
                <a:gd name="T71" fmla="*/ 100 h 142"/>
                <a:gd name="T72" fmla="*/ 28 w 138"/>
                <a:gd name="T73" fmla="*/ 98 h 142"/>
                <a:gd name="T74" fmla="*/ 26 w 138"/>
                <a:gd name="T75" fmla="*/ 94 h 142"/>
                <a:gd name="T76" fmla="*/ 20 w 138"/>
                <a:gd name="T77" fmla="*/ 94 h 142"/>
                <a:gd name="T78" fmla="*/ 6 w 138"/>
                <a:gd name="T79" fmla="*/ 70 h 142"/>
                <a:gd name="T80" fmla="*/ 6 w 138"/>
                <a:gd name="T81" fmla="*/ 46 h 142"/>
                <a:gd name="T82" fmla="*/ 16 w 138"/>
                <a:gd name="T83" fmla="*/ 38 h 142"/>
                <a:gd name="T84" fmla="*/ 20 w 138"/>
                <a:gd name="T85" fmla="*/ 32 h 142"/>
                <a:gd name="T86" fmla="*/ 20 w 138"/>
                <a:gd name="T87" fmla="*/ 26 h 142"/>
                <a:gd name="T88" fmla="*/ 16 w 138"/>
                <a:gd name="T89" fmla="*/ 22 h 142"/>
                <a:gd name="T90" fmla="*/ 16 w 138"/>
                <a:gd name="T91" fmla="*/ 22 h 142"/>
                <a:gd name="T92" fmla="*/ 20 w 138"/>
                <a:gd name="T93" fmla="*/ 20 h 142"/>
                <a:gd name="T94" fmla="*/ 20 w 138"/>
                <a:gd name="T95" fmla="*/ 14 h 142"/>
                <a:gd name="T96" fmla="*/ 18 w 138"/>
                <a:gd name="T97" fmla="*/ 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142">
                  <a:moveTo>
                    <a:pt x="16" y="4"/>
                  </a:moveTo>
                  <a:lnTo>
                    <a:pt x="16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34" y="2"/>
                  </a:lnTo>
                  <a:lnTo>
                    <a:pt x="58" y="0"/>
                  </a:lnTo>
                  <a:lnTo>
                    <a:pt x="104" y="26"/>
                  </a:lnTo>
                  <a:lnTo>
                    <a:pt x="106" y="32"/>
                  </a:lnTo>
                  <a:lnTo>
                    <a:pt x="106" y="32"/>
                  </a:lnTo>
                  <a:lnTo>
                    <a:pt x="106" y="34"/>
                  </a:lnTo>
                  <a:lnTo>
                    <a:pt x="108" y="36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4" y="48"/>
                  </a:lnTo>
                  <a:lnTo>
                    <a:pt x="122" y="50"/>
                  </a:lnTo>
                  <a:lnTo>
                    <a:pt x="120" y="58"/>
                  </a:lnTo>
                  <a:lnTo>
                    <a:pt x="118" y="64"/>
                  </a:lnTo>
                  <a:lnTo>
                    <a:pt x="118" y="66"/>
                  </a:lnTo>
                  <a:lnTo>
                    <a:pt x="122" y="68"/>
                  </a:lnTo>
                  <a:lnTo>
                    <a:pt x="124" y="72"/>
                  </a:lnTo>
                  <a:lnTo>
                    <a:pt x="126" y="72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78"/>
                  </a:lnTo>
                  <a:lnTo>
                    <a:pt x="124" y="78"/>
                  </a:lnTo>
                  <a:lnTo>
                    <a:pt x="124" y="82"/>
                  </a:lnTo>
                  <a:lnTo>
                    <a:pt x="124" y="86"/>
                  </a:lnTo>
                  <a:lnTo>
                    <a:pt x="124" y="88"/>
                  </a:lnTo>
                  <a:lnTo>
                    <a:pt x="124" y="90"/>
                  </a:lnTo>
                  <a:lnTo>
                    <a:pt x="124" y="92"/>
                  </a:lnTo>
                  <a:lnTo>
                    <a:pt x="124" y="94"/>
                  </a:lnTo>
                  <a:lnTo>
                    <a:pt x="124" y="98"/>
                  </a:lnTo>
                  <a:lnTo>
                    <a:pt x="124" y="98"/>
                  </a:lnTo>
                  <a:lnTo>
                    <a:pt x="124" y="100"/>
                  </a:lnTo>
                  <a:lnTo>
                    <a:pt x="126" y="102"/>
                  </a:lnTo>
                  <a:lnTo>
                    <a:pt x="126" y="102"/>
                  </a:lnTo>
                  <a:lnTo>
                    <a:pt x="126" y="106"/>
                  </a:lnTo>
                  <a:lnTo>
                    <a:pt x="126" y="106"/>
                  </a:lnTo>
                  <a:lnTo>
                    <a:pt x="128" y="110"/>
                  </a:lnTo>
                  <a:lnTo>
                    <a:pt x="128" y="112"/>
                  </a:lnTo>
                  <a:lnTo>
                    <a:pt x="132" y="116"/>
                  </a:lnTo>
                  <a:lnTo>
                    <a:pt x="136" y="116"/>
                  </a:lnTo>
                  <a:lnTo>
                    <a:pt x="138" y="1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2"/>
                  </a:lnTo>
                  <a:lnTo>
                    <a:pt x="134" y="122"/>
                  </a:lnTo>
                  <a:lnTo>
                    <a:pt x="132" y="122"/>
                  </a:lnTo>
                  <a:lnTo>
                    <a:pt x="130" y="124"/>
                  </a:lnTo>
                  <a:lnTo>
                    <a:pt x="128" y="124"/>
                  </a:lnTo>
                  <a:lnTo>
                    <a:pt x="126" y="126"/>
                  </a:lnTo>
                  <a:lnTo>
                    <a:pt x="124" y="128"/>
                  </a:lnTo>
                  <a:lnTo>
                    <a:pt x="124" y="128"/>
                  </a:lnTo>
                  <a:lnTo>
                    <a:pt x="122" y="130"/>
                  </a:lnTo>
                  <a:lnTo>
                    <a:pt x="120" y="128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2" y="130"/>
                  </a:lnTo>
                  <a:lnTo>
                    <a:pt x="110" y="130"/>
                  </a:lnTo>
                  <a:lnTo>
                    <a:pt x="108" y="130"/>
                  </a:lnTo>
                  <a:lnTo>
                    <a:pt x="106" y="130"/>
                  </a:lnTo>
                  <a:lnTo>
                    <a:pt x="104" y="130"/>
                  </a:lnTo>
                  <a:lnTo>
                    <a:pt x="106" y="132"/>
                  </a:lnTo>
                  <a:lnTo>
                    <a:pt x="104" y="134"/>
                  </a:lnTo>
                  <a:lnTo>
                    <a:pt x="102" y="134"/>
                  </a:lnTo>
                  <a:lnTo>
                    <a:pt x="98" y="134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96" y="132"/>
                  </a:lnTo>
                  <a:lnTo>
                    <a:pt x="94" y="132"/>
                  </a:lnTo>
                  <a:lnTo>
                    <a:pt x="92" y="132"/>
                  </a:lnTo>
                  <a:lnTo>
                    <a:pt x="92" y="134"/>
                  </a:lnTo>
                  <a:lnTo>
                    <a:pt x="88" y="136"/>
                  </a:lnTo>
                  <a:lnTo>
                    <a:pt x="86" y="136"/>
                  </a:lnTo>
                  <a:lnTo>
                    <a:pt x="86" y="136"/>
                  </a:lnTo>
                  <a:lnTo>
                    <a:pt x="84" y="134"/>
                  </a:lnTo>
                  <a:lnTo>
                    <a:pt x="82" y="134"/>
                  </a:lnTo>
                  <a:lnTo>
                    <a:pt x="82" y="132"/>
                  </a:lnTo>
                  <a:lnTo>
                    <a:pt x="80" y="132"/>
                  </a:lnTo>
                  <a:lnTo>
                    <a:pt x="80" y="130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74" y="132"/>
                  </a:lnTo>
                  <a:lnTo>
                    <a:pt x="64" y="132"/>
                  </a:lnTo>
                  <a:lnTo>
                    <a:pt x="60" y="142"/>
                  </a:lnTo>
                  <a:lnTo>
                    <a:pt x="60" y="120"/>
                  </a:lnTo>
                  <a:lnTo>
                    <a:pt x="60" y="116"/>
                  </a:lnTo>
                  <a:lnTo>
                    <a:pt x="56" y="112"/>
                  </a:lnTo>
                  <a:lnTo>
                    <a:pt x="54" y="110"/>
                  </a:lnTo>
                  <a:lnTo>
                    <a:pt x="54" y="110"/>
                  </a:lnTo>
                  <a:lnTo>
                    <a:pt x="54" y="108"/>
                  </a:lnTo>
                  <a:lnTo>
                    <a:pt x="52" y="108"/>
                  </a:lnTo>
                  <a:lnTo>
                    <a:pt x="52" y="108"/>
                  </a:lnTo>
                  <a:lnTo>
                    <a:pt x="50" y="108"/>
                  </a:lnTo>
                  <a:lnTo>
                    <a:pt x="50" y="108"/>
                  </a:lnTo>
                  <a:lnTo>
                    <a:pt x="48" y="108"/>
                  </a:lnTo>
                  <a:lnTo>
                    <a:pt x="48" y="108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2" y="104"/>
                  </a:lnTo>
                  <a:lnTo>
                    <a:pt x="40" y="102"/>
                  </a:lnTo>
                  <a:lnTo>
                    <a:pt x="40" y="102"/>
                  </a:lnTo>
                  <a:lnTo>
                    <a:pt x="38" y="100"/>
                  </a:lnTo>
                  <a:lnTo>
                    <a:pt x="36" y="100"/>
                  </a:lnTo>
                  <a:lnTo>
                    <a:pt x="32" y="98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4" y="94"/>
                  </a:lnTo>
                  <a:lnTo>
                    <a:pt x="22" y="94"/>
                  </a:lnTo>
                  <a:lnTo>
                    <a:pt x="20" y="94"/>
                  </a:lnTo>
                  <a:lnTo>
                    <a:pt x="16" y="92"/>
                  </a:lnTo>
                  <a:lnTo>
                    <a:pt x="14" y="82"/>
                  </a:lnTo>
                  <a:lnTo>
                    <a:pt x="6" y="70"/>
                  </a:lnTo>
                  <a:lnTo>
                    <a:pt x="2" y="56"/>
                  </a:lnTo>
                  <a:lnTo>
                    <a:pt x="0" y="46"/>
                  </a:lnTo>
                  <a:lnTo>
                    <a:pt x="6" y="46"/>
                  </a:lnTo>
                  <a:lnTo>
                    <a:pt x="10" y="44"/>
                  </a:lnTo>
                  <a:lnTo>
                    <a:pt x="12" y="42"/>
                  </a:lnTo>
                  <a:lnTo>
                    <a:pt x="16" y="38"/>
                  </a:lnTo>
                  <a:lnTo>
                    <a:pt x="18" y="36"/>
                  </a:lnTo>
                  <a:lnTo>
                    <a:pt x="20" y="34"/>
                  </a:lnTo>
                  <a:lnTo>
                    <a:pt x="20" y="32"/>
                  </a:lnTo>
                  <a:lnTo>
                    <a:pt x="22" y="32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6" y="24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1" name="Syria">
              <a:extLst>
                <a:ext uri="{FF2B5EF4-FFF2-40B4-BE49-F238E27FC236}">
                  <a16:creationId xmlns:a16="http://schemas.microsoft.com/office/drawing/2014/main" id="{2B51C79F-508B-4B07-B43E-F7C3E6375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746" y="3495157"/>
              <a:ext cx="145453" cy="133970"/>
            </a:xfrm>
            <a:custGeom>
              <a:avLst/>
              <a:gdLst>
                <a:gd name="T0" fmla="*/ 62 w 76"/>
                <a:gd name="T1" fmla="*/ 40 h 70"/>
                <a:gd name="T2" fmla="*/ 66 w 76"/>
                <a:gd name="T3" fmla="*/ 34 h 70"/>
                <a:gd name="T4" fmla="*/ 64 w 76"/>
                <a:gd name="T5" fmla="*/ 28 h 70"/>
                <a:gd name="T6" fmla="*/ 66 w 76"/>
                <a:gd name="T7" fmla="*/ 20 h 70"/>
                <a:gd name="T8" fmla="*/ 64 w 76"/>
                <a:gd name="T9" fmla="*/ 12 h 70"/>
                <a:gd name="T10" fmla="*/ 72 w 76"/>
                <a:gd name="T11" fmla="*/ 8 h 70"/>
                <a:gd name="T12" fmla="*/ 76 w 76"/>
                <a:gd name="T13" fmla="*/ 6 h 70"/>
                <a:gd name="T14" fmla="*/ 76 w 76"/>
                <a:gd name="T15" fmla="*/ 0 h 70"/>
                <a:gd name="T16" fmla="*/ 68 w 76"/>
                <a:gd name="T17" fmla="*/ 2 h 70"/>
                <a:gd name="T18" fmla="*/ 58 w 76"/>
                <a:gd name="T19" fmla="*/ 4 h 70"/>
                <a:gd name="T20" fmla="*/ 52 w 76"/>
                <a:gd name="T21" fmla="*/ 4 h 70"/>
                <a:gd name="T22" fmla="*/ 46 w 76"/>
                <a:gd name="T23" fmla="*/ 8 h 70"/>
                <a:gd name="T24" fmla="*/ 40 w 76"/>
                <a:gd name="T25" fmla="*/ 8 h 70"/>
                <a:gd name="T26" fmla="*/ 34 w 76"/>
                <a:gd name="T27" fmla="*/ 6 h 70"/>
                <a:gd name="T28" fmla="*/ 26 w 76"/>
                <a:gd name="T29" fmla="*/ 6 h 70"/>
                <a:gd name="T30" fmla="*/ 22 w 76"/>
                <a:gd name="T31" fmla="*/ 8 h 70"/>
                <a:gd name="T32" fmla="*/ 14 w 76"/>
                <a:gd name="T33" fmla="*/ 10 h 70"/>
                <a:gd name="T34" fmla="*/ 10 w 76"/>
                <a:gd name="T35" fmla="*/ 10 h 70"/>
                <a:gd name="T36" fmla="*/ 8 w 76"/>
                <a:gd name="T37" fmla="*/ 16 h 70"/>
                <a:gd name="T38" fmla="*/ 6 w 76"/>
                <a:gd name="T39" fmla="*/ 20 h 70"/>
                <a:gd name="T40" fmla="*/ 2 w 76"/>
                <a:gd name="T41" fmla="*/ 20 h 70"/>
                <a:gd name="T42" fmla="*/ 0 w 76"/>
                <a:gd name="T43" fmla="*/ 20 h 70"/>
                <a:gd name="T44" fmla="*/ 2 w 76"/>
                <a:gd name="T45" fmla="*/ 28 h 70"/>
                <a:gd name="T46" fmla="*/ 2 w 76"/>
                <a:gd name="T47" fmla="*/ 34 h 70"/>
                <a:gd name="T48" fmla="*/ 8 w 76"/>
                <a:gd name="T49" fmla="*/ 40 h 70"/>
                <a:gd name="T50" fmla="*/ 12 w 76"/>
                <a:gd name="T51" fmla="*/ 42 h 70"/>
                <a:gd name="T52" fmla="*/ 12 w 76"/>
                <a:gd name="T53" fmla="*/ 48 h 70"/>
                <a:gd name="T54" fmla="*/ 10 w 76"/>
                <a:gd name="T55" fmla="*/ 48 h 70"/>
                <a:gd name="T56" fmla="*/ 6 w 76"/>
                <a:gd name="T57" fmla="*/ 54 h 70"/>
                <a:gd name="T58" fmla="*/ 4 w 76"/>
                <a:gd name="T59" fmla="*/ 56 h 70"/>
                <a:gd name="T60" fmla="*/ 6 w 76"/>
                <a:gd name="T61" fmla="*/ 58 h 70"/>
                <a:gd name="T62" fmla="*/ 6 w 76"/>
                <a:gd name="T63" fmla="*/ 66 h 70"/>
                <a:gd name="T64" fmla="*/ 12 w 76"/>
                <a:gd name="T65" fmla="*/ 68 h 70"/>
                <a:gd name="T66" fmla="*/ 14 w 76"/>
                <a:gd name="T67" fmla="*/ 70 h 70"/>
                <a:gd name="T68" fmla="*/ 40 w 76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6" h="70">
                  <a:moveTo>
                    <a:pt x="40" y="56"/>
                  </a:moveTo>
                  <a:lnTo>
                    <a:pt x="62" y="40"/>
                  </a:lnTo>
                  <a:lnTo>
                    <a:pt x="64" y="38"/>
                  </a:lnTo>
                  <a:lnTo>
                    <a:pt x="66" y="34"/>
                  </a:lnTo>
                  <a:lnTo>
                    <a:pt x="66" y="32"/>
                  </a:lnTo>
                  <a:lnTo>
                    <a:pt x="64" y="28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4" y="16"/>
                  </a:lnTo>
                  <a:lnTo>
                    <a:pt x="64" y="12"/>
                  </a:lnTo>
                  <a:lnTo>
                    <a:pt x="68" y="8"/>
                  </a:lnTo>
                  <a:lnTo>
                    <a:pt x="72" y="8"/>
                  </a:lnTo>
                  <a:lnTo>
                    <a:pt x="74" y="6"/>
                  </a:lnTo>
                  <a:lnTo>
                    <a:pt x="76" y="6"/>
                  </a:lnTo>
                  <a:lnTo>
                    <a:pt x="76" y="2"/>
                  </a:lnTo>
                  <a:lnTo>
                    <a:pt x="76" y="0"/>
                  </a:lnTo>
                  <a:lnTo>
                    <a:pt x="72" y="2"/>
                  </a:lnTo>
                  <a:lnTo>
                    <a:pt x="68" y="2"/>
                  </a:lnTo>
                  <a:lnTo>
                    <a:pt x="62" y="2"/>
                  </a:lnTo>
                  <a:lnTo>
                    <a:pt x="58" y="4"/>
                  </a:lnTo>
                  <a:lnTo>
                    <a:pt x="56" y="4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0" y="8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2" y="6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18" y="10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0" y="10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6" y="20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2" y="34"/>
                  </a:lnTo>
                  <a:lnTo>
                    <a:pt x="2" y="38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12" y="42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6" y="50"/>
                  </a:lnTo>
                  <a:lnTo>
                    <a:pt x="6" y="54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8"/>
                  </a:lnTo>
                  <a:lnTo>
                    <a:pt x="6" y="58"/>
                  </a:lnTo>
                  <a:lnTo>
                    <a:pt x="6" y="64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12" y="68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6" y="70"/>
                  </a:lnTo>
                  <a:lnTo>
                    <a:pt x="40" y="56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2" name="Switzerland">
              <a:extLst>
                <a:ext uri="{FF2B5EF4-FFF2-40B4-BE49-F238E27FC236}">
                  <a16:creationId xmlns:a16="http://schemas.microsoft.com/office/drawing/2014/main" id="{D73348E6-E768-4FA2-B5E6-EB731525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756" y="3196594"/>
              <a:ext cx="107176" cy="57416"/>
            </a:xfrm>
            <a:custGeom>
              <a:avLst/>
              <a:gdLst>
                <a:gd name="T0" fmla="*/ 24 w 56"/>
                <a:gd name="T1" fmla="*/ 4 h 30"/>
                <a:gd name="T2" fmla="*/ 28 w 56"/>
                <a:gd name="T3" fmla="*/ 4 h 30"/>
                <a:gd name="T4" fmla="*/ 30 w 56"/>
                <a:gd name="T5" fmla="*/ 0 h 30"/>
                <a:gd name="T6" fmla="*/ 32 w 56"/>
                <a:gd name="T7" fmla="*/ 2 h 30"/>
                <a:gd name="T8" fmla="*/ 36 w 56"/>
                <a:gd name="T9" fmla="*/ 2 h 30"/>
                <a:gd name="T10" fmla="*/ 40 w 56"/>
                <a:gd name="T11" fmla="*/ 4 h 30"/>
                <a:gd name="T12" fmla="*/ 44 w 56"/>
                <a:gd name="T13" fmla="*/ 8 h 30"/>
                <a:gd name="T14" fmla="*/ 44 w 56"/>
                <a:gd name="T15" fmla="*/ 10 h 30"/>
                <a:gd name="T16" fmla="*/ 48 w 56"/>
                <a:gd name="T17" fmla="*/ 10 h 30"/>
                <a:gd name="T18" fmla="*/ 52 w 56"/>
                <a:gd name="T19" fmla="*/ 10 h 30"/>
                <a:gd name="T20" fmla="*/ 56 w 56"/>
                <a:gd name="T21" fmla="*/ 14 h 30"/>
                <a:gd name="T22" fmla="*/ 54 w 56"/>
                <a:gd name="T23" fmla="*/ 20 h 30"/>
                <a:gd name="T24" fmla="*/ 50 w 56"/>
                <a:gd name="T25" fmla="*/ 26 h 30"/>
                <a:gd name="T26" fmla="*/ 46 w 56"/>
                <a:gd name="T27" fmla="*/ 24 h 30"/>
                <a:gd name="T28" fmla="*/ 40 w 56"/>
                <a:gd name="T29" fmla="*/ 26 h 30"/>
                <a:gd name="T30" fmla="*/ 36 w 56"/>
                <a:gd name="T31" fmla="*/ 28 h 30"/>
                <a:gd name="T32" fmla="*/ 32 w 56"/>
                <a:gd name="T33" fmla="*/ 24 h 30"/>
                <a:gd name="T34" fmla="*/ 26 w 56"/>
                <a:gd name="T35" fmla="*/ 30 h 30"/>
                <a:gd name="T36" fmla="*/ 18 w 56"/>
                <a:gd name="T37" fmla="*/ 30 h 30"/>
                <a:gd name="T38" fmla="*/ 14 w 56"/>
                <a:gd name="T39" fmla="*/ 28 h 30"/>
                <a:gd name="T40" fmla="*/ 12 w 56"/>
                <a:gd name="T41" fmla="*/ 24 h 30"/>
                <a:gd name="T42" fmla="*/ 6 w 56"/>
                <a:gd name="T43" fmla="*/ 22 h 30"/>
                <a:gd name="T44" fmla="*/ 6 w 56"/>
                <a:gd name="T45" fmla="*/ 26 h 30"/>
                <a:gd name="T46" fmla="*/ 0 w 56"/>
                <a:gd name="T47" fmla="*/ 26 h 30"/>
                <a:gd name="T48" fmla="*/ 2 w 56"/>
                <a:gd name="T49" fmla="*/ 24 h 30"/>
                <a:gd name="T50" fmla="*/ 4 w 56"/>
                <a:gd name="T51" fmla="*/ 22 h 30"/>
                <a:gd name="T52" fmla="*/ 6 w 56"/>
                <a:gd name="T53" fmla="*/ 14 h 30"/>
                <a:gd name="T54" fmla="*/ 12 w 56"/>
                <a:gd name="T55" fmla="*/ 10 h 30"/>
                <a:gd name="T56" fmla="*/ 12 w 56"/>
                <a:gd name="T57" fmla="*/ 6 h 30"/>
                <a:gd name="T58" fmla="*/ 12 w 56"/>
                <a:gd name="T59" fmla="*/ 2 h 30"/>
                <a:gd name="T60" fmla="*/ 16 w 56"/>
                <a:gd name="T61" fmla="*/ 4 h 30"/>
                <a:gd name="T62" fmla="*/ 22 w 56"/>
                <a:gd name="T63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30">
                  <a:moveTo>
                    <a:pt x="22" y="2"/>
                  </a:moveTo>
                  <a:lnTo>
                    <a:pt x="24" y="4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40" y="4"/>
                  </a:lnTo>
                  <a:lnTo>
                    <a:pt x="44" y="6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4" y="10"/>
                  </a:lnTo>
                  <a:lnTo>
                    <a:pt x="46" y="10"/>
                  </a:lnTo>
                  <a:lnTo>
                    <a:pt x="48" y="10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6" y="14"/>
                  </a:lnTo>
                  <a:lnTo>
                    <a:pt x="52" y="16"/>
                  </a:lnTo>
                  <a:lnTo>
                    <a:pt x="54" y="20"/>
                  </a:lnTo>
                  <a:lnTo>
                    <a:pt x="50" y="22"/>
                  </a:lnTo>
                  <a:lnTo>
                    <a:pt x="50" y="26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0" y="22"/>
                  </a:lnTo>
                  <a:lnTo>
                    <a:pt x="40" y="26"/>
                  </a:lnTo>
                  <a:lnTo>
                    <a:pt x="38" y="30"/>
                  </a:lnTo>
                  <a:lnTo>
                    <a:pt x="36" y="28"/>
                  </a:lnTo>
                  <a:lnTo>
                    <a:pt x="32" y="26"/>
                  </a:lnTo>
                  <a:lnTo>
                    <a:pt x="32" y="24"/>
                  </a:lnTo>
                  <a:lnTo>
                    <a:pt x="30" y="22"/>
                  </a:lnTo>
                  <a:lnTo>
                    <a:pt x="26" y="30"/>
                  </a:lnTo>
                  <a:lnTo>
                    <a:pt x="22" y="28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2" y="24"/>
                  </a:lnTo>
                  <a:lnTo>
                    <a:pt x="10" y="22"/>
                  </a:lnTo>
                  <a:lnTo>
                    <a:pt x="6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4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8" y="12"/>
                  </a:lnTo>
                  <a:lnTo>
                    <a:pt x="12" y="10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3" name="Sweden">
              <a:extLst>
                <a:ext uri="{FF2B5EF4-FFF2-40B4-BE49-F238E27FC236}">
                  <a16:creationId xmlns:a16="http://schemas.microsoft.com/office/drawing/2014/main" id="{1E41D99A-101F-4EFB-9D7D-F2A3447560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4277" y="2427223"/>
              <a:ext cx="233491" cy="532053"/>
            </a:xfrm>
            <a:custGeom>
              <a:avLst/>
              <a:gdLst>
                <a:gd name="T0" fmla="*/ 6 w 122"/>
                <a:gd name="T1" fmla="*/ 200 h 278"/>
                <a:gd name="T2" fmla="*/ 12 w 122"/>
                <a:gd name="T3" fmla="*/ 186 h 278"/>
                <a:gd name="T4" fmla="*/ 14 w 122"/>
                <a:gd name="T5" fmla="*/ 164 h 278"/>
                <a:gd name="T6" fmla="*/ 6 w 122"/>
                <a:gd name="T7" fmla="*/ 136 h 278"/>
                <a:gd name="T8" fmla="*/ 18 w 122"/>
                <a:gd name="T9" fmla="*/ 112 h 278"/>
                <a:gd name="T10" fmla="*/ 24 w 122"/>
                <a:gd name="T11" fmla="*/ 78 h 278"/>
                <a:gd name="T12" fmla="*/ 34 w 122"/>
                <a:gd name="T13" fmla="*/ 62 h 278"/>
                <a:gd name="T14" fmla="*/ 40 w 122"/>
                <a:gd name="T15" fmla="*/ 36 h 278"/>
                <a:gd name="T16" fmla="*/ 52 w 122"/>
                <a:gd name="T17" fmla="*/ 24 h 278"/>
                <a:gd name="T18" fmla="*/ 58 w 122"/>
                <a:gd name="T19" fmla="*/ 16 h 278"/>
                <a:gd name="T20" fmla="*/ 72 w 122"/>
                <a:gd name="T21" fmla="*/ 14 h 278"/>
                <a:gd name="T22" fmla="*/ 78 w 122"/>
                <a:gd name="T23" fmla="*/ 6 h 278"/>
                <a:gd name="T24" fmla="*/ 84 w 122"/>
                <a:gd name="T25" fmla="*/ 2 h 278"/>
                <a:gd name="T26" fmla="*/ 104 w 122"/>
                <a:gd name="T27" fmla="*/ 16 h 278"/>
                <a:gd name="T28" fmla="*/ 112 w 122"/>
                <a:gd name="T29" fmla="*/ 26 h 278"/>
                <a:gd name="T30" fmla="*/ 114 w 122"/>
                <a:gd name="T31" fmla="*/ 42 h 278"/>
                <a:gd name="T32" fmla="*/ 118 w 122"/>
                <a:gd name="T33" fmla="*/ 64 h 278"/>
                <a:gd name="T34" fmla="*/ 120 w 122"/>
                <a:gd name="T35" fmla="*/ 74 h 278"/>
                <a:gd name="T36" fmla="*/ 106 w 122"/>
                <a:gd name="T37" fmla="*/ 74 h 278"/>
                <a:gd name="T38" fmla="*/ 98 w 122"/>
                <a:gd name="T39" fmla="*/ 76 h 278"/>
                <a:gd name="T40" fmla="*/ 98 w 122"/>
                <a:gd name="T41" fmla="*/ 84 h 278"/>
                <a:gd name="T42" fmla="*/ 98 w 122"/>
                <a:gd name="T43" fmla="*/ 86 h 278"/>
                <a:gd name="T44" fmla="*/ 98 w 122"/>
                <a:gd name="T45" fmla="*/ 98 h 278"/>
                <a:gd name="T46" fmla="*/ 94 w 122"/>
                <a:gd name="T47" fmla="*/ 110 h 278"/>
                <a:gd name="T48" fmla="*/ 84 w 122"/>
                <a:gd name="T49" fmla="*/ 122 h 278"/>
                <a:gd name="T50" fmla="*/ 76 w 122"/>
                <a:gd name="T51" fmla="*/ 128 h 278"/>
                <a:gd name="T52" fmla="*/ 70 w 122"/>
                <a:gd name="T53" fmla="*/ 132 h 278"/>
                <a:gd name="T54" fmla="*/ 64 w 122"/>
                <a:gd name="T55" fmla="*/ 144 h 278"/>
                <a:gd name="T56" fmla="*/ 60 w 122"/>
                <a:gd name="T57" fmla="*/ 156 h 278"/>
                <a:gd name="T58" fmla="*/ 60 w 122"/>
                <a:gd name="T59" fmla="*/ 168 h 278"/>
                <a:gd name="T60" fmla="*/ 64 w 122"/>
                <a:gd name="T61" fmla="*/ 178 h 278"/>
                <a:gd name="T62" fmla="*/ 74 w 122"/>
                <a:gd name="T63" fmla="*/ 186 h 278"/>
                <a:gd name="T64" fmla="*/ 74 w 122"/>
                <a:gd name="T65" fmla="*/ 204 h 278"/>
                <a:gd name="T66" fmla="*/ 64 w 122"/>
                <a:gd name="T67" fmla="*/ 202 h 278"/>
                <a:gd name="T68" fmla="*/ 54 w 122"/>
                <a:gd name="T69" fmla="*/ 202 h 278"/>
                <a:gd name="T70" fmla="*/ 62 w 122"/>
                <a:gd name="T71" fmla="*/ 204 h 278"/>
                <a:gd name="T72" fmla="*/ 76 w 122"/>
                <a:gd name="T73" fmla="*/ 208 h 278"/>
                <a:gd name="T74" fmla="*/ 68 w 122"/>
                <a:gd name="T75" fmla="*/ 210 h 278"/>
                <a:gd name="T76" fmla="*/ 62 w 122"/>
                <a:gd name="T77" fmla="*/ 218 h 278"/>
                <a:gd name="T78" fmla="*/ 58 w 122"/>
                <a:gd name="T79" fmla="*/ 224 h 278"/>
                <a:gd name="T80" fmla="*/ 58 w 122"/>
                <a:gd name="T81" fmla="*/ 234 h 278"/>
                <a:gd name="T82" fmla="*/ 60 w 122"/>
                <a:gd name="T83" fmla="*/ 248 h 278"/>
                <a:gd name="T84" fmla="*/ 50 w 122"/>
                <a:gd name="T85" fmla="*/ 264 h 278"/>
                <a:gd name="T86" fmla="*/ 36 w 122"/>
                <a:gd name="T87" fmla="*/ 272 h 278"/>
                <a:gd name="T88" fmla="*/ 22 w 122"/>
                <a:gd name="T89" fmla="*/ 274 h 278"/>
                <a:gd name="T90" fmla="*/ 22 w 122"/>
                <a:gd name="T91" fmla="*/ 258 h 278"/>
                <a:gd name="T92" fmla="*/ 10 w 122"/>
                <a:gd name="T93" fmla="*/ 244 h 278"/>
                <a:gd name="T94" fmla="*/ 6 w 122"/>
                <a:gd name="T95" fmla="*/ 232 h 278"/>
                <a:gd name="T96" fmla="*/ 4 w 122"/>
                <a:gd name="T97" fmla="*/ 226 h 278"/>
                <a:gd name="T98" fmla="*/ 0 w 122"/>
                <a:gd name="T99" fmla="*/ 218 h 278"/>
                <a:gd name="T100" fmla="*/ 78 w 122"/>
                <a:gd name="T101" fmla="*/ 206 h 278"/>
                <a:gd name="T102" fmla="*/ 4 w 122"/>
                <a:gd name="T103" fmla="*/ 232 h 278"/>
                <a:gd name="T104" fmla="*/ 84 w 122"/>
                <a:gd name="T105" fmla="*/ 222 h 278"/>
                <a:gd name="T106" fmla="*/ 86 w 122"/>
                <a:gd name="T107" fmla="*/ 234 h 278"/>
                <a:gd name="T108" fmla="*/ 84 w 122"/>
                <a:gd name="T109" fmla="*/ 244 h 278"/>
                <a:gd name="T110" fmla="*/ 84 w 122"/>
                <a:gd name="T111" fmla="*/ 234 h 278"/>
                <a:gd name="T112" fmla="*/ 76 w 122"/>
                <a:gd name="T113" fmla="*/ 244 h 278"/>
                <a:gd name="T114" fmla="*/ 60 w 122"/>
                <a:gd name="T115" fmla="*/ 262 h 278"/>
                <a:gd name="T116" fmla="*/ 64 w 122"/>
                <a:gd name="T117" fmla="*/ 24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2" h="278">
                  <a:moveTo>
                    <a:pt x="2" y="212"/>
                  </a:moveTo>
                  <a:lnTo>
                    <a:pt x="4" y="214"/>
                  </a:lnTo>
                  <a:lnTo>
                    <a:pt x="6" y="216"/>
                  </a:lnTo>
                  <a:lnTo>
                    <a:pt x="6" y="214"/>
                  </a:lnTo>
                  <a:lnTo>
                    <a:pt x="6" y="206"/>
                  </a:lnTo>
                  <a:lnTo>
                    <a:pt x="4" y="202"/>
                  </a:lnTo>
                  <a:lnTo>
                    <a:pt x="6" y="200"/>
                  </a:lnTo>
                  <a:lnTo>
                    <a:pt x="6" y="200"/>
                  </a:lnTo>
                  <a:lnTo>
                    <a:pt x="6" y="196"/>
                  </a:lnTo>
                  <a:lnTo>
                    <a:pt x="6" y="196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10" y="190"/>
                  </a:lnTo>
                  <a:lnTo>
                    <a:pt x="12" y="186"/>
                  </a:lnTo>
                  <a:lnTo>
                    <a:pt x="10" y="184"/>
                  </a:lnTo>
                  <a:lnTo>
                    <a:pt x="10" y="178"/>
                  </a:lnTo>
                  <a:lnTo>
                    <a:pt x="8" y="174"/>
                  </a:lnTo>
                  <a:lnTo>
                    <a:pt x="8" y="172"/>
                  </a:lnTo>
                  <a:lnTo>
                    <a:pt x="14" y="170"/>
                  </a:lnTo>
                  <a:lnTo>
                    <a:pt x="14" y="166"/>
                  </a:lnTo>
                  <a:lnTo>
                    <a:pt x="14" y="164"/>
                  </a:lnTo>
                  <a:lnTo>
                    <a:pt x="10" y="158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2"/>
                  </a:lnTo>
                  <a:lnTo>
                    <a:pt x="6" y="140"/>
                  </a:lnTo>
                  <a:lnTo>
                    <a:pt x="6" y="136"/>
                  </a:lnTo>
                  <a:lnTo>
                    <a:pt x="6" y="130"/>
                  </a:lnTo>
                  <a:lnTo>
                    <a:pt x="4" y="124"/>
                  </a:lnTo>
                  <a:lnTo>
                    <a:pt x="6" y="118"/>
                  </a:lnTo>
                  <a:lnTo>
                    <a:pt x="8" y="112"/>
                  </a:lnTo>
                  <a:lnTo>
                    <a:pt x="12" y="112"/>
                  </a:lnTo>
                  <a:lnTo>
                    <a:pt x="14" y="112"/>
                  </a:lnTo>
                  <a:lnTo>
                    <a:pt x="18" y="112"/>
                  </a:lnTo>
                  <a:lnTo>
                    <a:pt x="20" y="110"/>
                  </a:lnTo>
                  <a:lnTo>
                    <a:pt x="20" y="104"/>
                  </a:lnTo>
                  <a:lnTo>
                    <a:pt x="20" y="102"/>
                  </a:lnTo>
                  <a:lnTo>
                    <a:pt x="20" y="100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4" y="78"/>
                  </a:lnTo>
                  <a:lnTo>
                    <a:pt x="26" y="74"/>
                  </a:lnTo>
                  <a:lnTo>
                    <a:pt x="26" y="72"/>
                  </a:lnTo>
                  <a:lnTo>
                    <a:pt x="24" y="70"/>
                  </a:lnTo>
                  <a:lnTo>
                    <a:pt x="24" y="68"/>
                  </a:lnTo>
                  <a:lnTo>
                    <a:pt x="28" y="64"/>
                  </a:lnTo>
                  <a:lnTo>
                    <a:pt x="32" y="64"/>
                  </a:lnTo>
                  <a:lnTo>
                    <a:pt x="34" y="62"/>
                  </a:lnTo>
                  <a:lnTo>
                    <a:pt x="34" y="60"/>
                  </a:lnTo>
                  <a:lnTo>
                    <a:pt x="38" y="54"/>
                  </a:lnTo>
                  <a:lnTo>
                    <a:pt x="42" y="50"/>
                  </a:lnTo>
                  <a:lnTo>
                    <a:pt x="42" y="46"/>
                  </a:lnTo>
                  <a:lnTo>
                    <a:pt x="42" y="42"/>
                  </a:lnTo>
                  <a:lnTo>
                    <a:pt x="40" y="42"/>
                  </a:lnTo>
                  <a:lnTo>
                    <a:pt x="40" y="36"/>
                  </a:lnTo>
                  <a:lnTo>
                    <a:pt x="42" y="34"/>
                  </a:lnTo>
                  <a:lnTo>
                    <a:pt x="42" y="32"/>
                  </a:lnTo>
                  <a:lnTo>
                    <a:pt x="44" y="30"/>
                  </a:lnTo>
                  <a:lnTo>
                    <a:pt x="46" y="28"/>
                  </a:lnTo>
                  <a:lnTo>
                    <a:pt x="48" y="24"/>
                  </a:lnTo>
                  <a:lnTo>
                    <a:pt x="50" y="22"/>
                  </a:lnTo>
                  <a:lnTo>
                    <a:pt x="52" y="24"/>
                  </a:lnTo>
                  <a:lnTo>
                    <a:pt x="54" y="26"/>
                  </a:lnTo>
                  <a:lnTo>
                    <a:pt x="56" y="24"/>
                  </a:lnTo>
                  <a:lnTo>
                    <a:pt x="56" y="22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56" y="18"/>
                  </a:lnTo>
                  <a:lnTo>
                    <a:pt x="58" y="16"/>
                  </a:lnTo>
                  <a:lnTo>
                    <a:pt x="56" y="14"/>
                  </a:lnTo>
                  <a:lnTo>
                    <a:pt x="56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70" y="14"/>
                  </a:lnTo>
                  <a:lnTo>
                    <a:pt x="72" y="14"/>
                  </a:lnTo>
                  <a:lnTo>
                    <a:pt x="74" y="16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76" y="14"/>
                  </a:lnTo>
                  <a:lnTo>
                    <a:pt x="76" y="10"/>
                  </a:lnTo>
                  <a:lnTo>
                    <a:pt x="76" y="8"/>
                  </a:lnTo>
                  <a:lnTo>
                    <a:pt x="78" y="6"/>
                  </a:lnTo>
                  <a:lnTo>
                    <a:pt x="78" y="4"/>
                  </a:lnTo>
                  <a:lnTo>
                    <a:pt x="74" y="2"/>
                  </a:lnTo>
                  <a:lnTo>
                    <a:pt x="74" y="0"/>
                  </a:lnTo>
                  <a:lnTo>
                    <a:pt x="78" y="2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8"/>
                  </a:lnTo>
                  <a:lnTo>
                    <a:pt x="94" y="12"/>
                  </a:lnTo>
                  <a:lnTo>
                    <a:pt x="98" y="12"/>
                  </a:lnTo>
                  <a:lnTo>
                    <a:pt x="100" y="12"/>
                  </a:lnTo>
                  <a:lnTo>
                    <a:pt x="102" y="14"/>
                  </a:lnTo>
                  <a:lnTo>
                    <a:pt x="104" y="16"/>
                  </a:lnTo>
                  <a:lnTo>
                    <a:pt x="106" y="18"/>
                  </a:lnTo>
                  <a:lnTo>
                    <a:pt x="106" y="18"/>
                  </a:lnTo>
                  <a:lnTo>
                    <a:pt x="108" y="18"/>
                  </a:lnTo>
                  <a:lnTo>
                    <a:pt x="110" y="22"/>
                  </a:lnTo>
                  <a:lnTo>
                    <a:pt x="112" y="22"/>
                  </a:lnTo>
                  <a:lnTo>
                    <a:pt x="112" y="22"/>
                  </a:lnTo>
                  <a:lnTo>
                    <a:pt x="112" y="26"/>
                  </a:lnTo>
                  <a:lnTo>
                    <a:pt x="112" y="30"/>
                  </a:lnTo>
                  <a:lnTo>
                    <a:pt x="112" y="32"/>
                  </a:lnTo>
                  <a:lnTo>
                    <a:pt x="112" y="34"/>
                  </a:lnTo>
                  <a:lnTo>
                    <a:pt x="114" y="34"/>
                  </a:lnTo>
                  <a:lnTo>
                    <a:pt x="116" y="38"/>
                  </a:lnTo>
                  <a:lnTo>
                    <a:pt x="114" y="40"/>
                  </a:lnTo>
                  <a:lnTo>
                    <a:pt x="114" y="42"/>
                  </a:lnTo>
                  <a:lnTo>
                    <a:pt x="116" y="44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2"/>
                  </a:lnTo>
                  <a:lnTo>
                    <a:pt x="116" y="58"/>
                  </a:lnTo>
                  <a:lnTo>
                    <a:pt x="116" y="60"/>
                  </a:lnTo>
                  <a:lnTo>
                    <a:pt x="118" y="64"/>
                  </a:lnTo>
                  <a:lnTo>
                    <a:pt x="120" y="64"/>
                  </a:lnTo>
                  <a:lnTo>
                    <a:pt x="122" y="68"/>
                  </a:lnTo>
                  <a:lnTo>
                    <a:pt x="122" y="70"/>
                  </a:lnTo>
                  <a:lnTo>
                    <a:pt x="122" y="72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4" y="74"/>
                  </a:lnTo>
                  <a:lnTo>
                    <a:pt x="112" y="72"/>
                  </a:lnTo>
                  <a:lnTo>
                    <a:pt x="112" y="74"/>
                  </a:lnTo>
                  <a:lnTo>
                    <a:pt x="110" y="74"/>
                  </a:lnTo>
                  <a:lnTo>
                    <a:pt x="108" y="72"/>
                  </a:lnTo>
                  <a:lnTo>
                    <a:pt x="106" y="74"/>
                  </a:lnTo>
                  <a:lnTo>
                    <a:pt x="106" y="72"/>
                  </a:lnTo>
                  <a:lnTo>
                    <a:pt x="104" y="72"/>
                  </a:lnTo>
                  <a:lnTo>
                    <a:pt x="104" y="74"/>
                  </a:lnTo>
                  <a:lnTo>
                    <a:pt x="102" y="76"/>
                  </a:lnTo>
                  <a:lnTo>
                    <a:pt x="100" y="78"/>
                  </a:lnTo>
                  <a:lnTo>
                    <a:pt x="100" y="76"/>
                  </a:lnTo>
                  <a:lnTo>
                    <a:pt x="98" y="76"/>
                  </a:lnTo>
                  <a:lnTo>
                    <a:pt x="100" y="78"/>
                  </a:lnTo>
                  <a:lnTo>
                    <a:pt x="102" y="78"/>
                  </a:lnTo>
                  <a:lnTo>
                    <a:pt x="100" y="80"/>
                  </a:lnTo>
                  <a:lnTo>
                    <a:pt x="98" y="80"/>
                  </a:lnTo>
                  <a:lnTo>
                    <a:pt x="96" y="82"/>
                  </a:lnTo>
                  <a:lnTo>
                    <a:pt x="98" y="82"/>
                  </a:lnTo>
                  <a:lnTo>
                    <a:pt x="98" y="84"/>
                  </a:lnTo>
                  <a:lnTo>
                    <a:pt x="96" y="84"/>
                  </a:lnTo>
                  <a:lnTo>
                    <a:pt x="96" y="84"/>
                  </a:lnTo>
                  <a:lnTo>
                    <a:pt x="94" y="84"/>
                  </a:lnTo>
                  <a:lnTo>
                    <a:pt x="94" y="84"/>
                  </a:lnTo>
                  <a:lnTo>
                    <a:pt x="94" y="86"/>
                  </a:lnTo>
                  <a:lnTo>
                    <a:pt x="96" y="86"/>
                  </a:lnTo>
                  <a:lnTo>
                    <a:pt x="98" y="86"/>
                  </a:lnTo>
                  <a:lnTo>
                    <a:pt x="96" y="88"/>
                  </a:lnTo>
                  <a:lnTo>
                    <a:pt x="96" y="92"/>
                  </a:lnTo>
                  <a:lnTo>
                    <a:pt x="96" y="94"/>
                  </a:lnTo>
                  <a:lnTo>
                    <a:pt x="92" y="96"/>
                  </a:lnTo>
                  <a:lnTo>
                    <a:pt x="96" y="98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96" y="100"/>
                  </a:lnTo>
                  <a:lnTo>
                    <a:pt x="98" y="102"/>
                  </a:lnTo>
                  <a:lnTo>
                    <a:pt x="100" y="102"/>
                  </a:lnTo>
                  <a:lnTo>
                    <a:pt x="98" y="104"/>
                  </a:lnTo>
                  <a:lnTo>
                    <a:pt x="96" y="104"/>
                  </a:lnTo>
                  <a:lnTo>
                    <a:pt x="94" y="106"/>
                  </a:lnTo>
                  <a:lnTo>
                    <a:pt x="94" y="110"/>
                  </a:lnTo>
                  <a:lnTo>
                    <a:pt x="92" y="114"/>
                  </a:lnTo>
                  <a:lnTo>
                    <a:pt x="90" y="114"/>
                  </a:lnTo>
                  <a:lnTo>
                    <a:pt x="88" y="118"/>
                  </a:lnTo>
                  <a:lnTo>
                    <a:pt x="86" y="116"/>
                  </a:lnTo>
                  <a:lnTo>
                    <a:pt x="86" y="118"/>
                  </a:lnTo>
                  <a:lnTo>
                    <a:pt x="86" y="120"/>
                  </a:lnTo>
                  <a:lnTo>
                    <a:pt x="84" y="122"/>
                  </a:lnTo>
                  <a:lnTo>
                    <a:pt x="82" y="124"/>
                  </a:lnTo>
                  <a:lnTo>
                    <a:pt x="82" y="124"/>
                  </a:lnTo>
                  <a:lnTo>
                    <a:pt x="82" y="122"/>
                  </a:lnTo>
                  <a:lnTo>
                    <a:pt x="78" y="122"/>
                  </a:lnTo>
                  <a:lnTo>
                    <a:pt x="78" y="124"/>
                  </a:lnTo>
                  <a:lnTo>
                    <a:pt x="78" y="128"/>
                  </a:lnTo>
                  <a:lnTo>
                    <a:pt x="76" y="128"/>
                  </a:lnTo>
                  <a:lnTo>
                    <a:pt x="76" y="128"/>
                  </a:lnTo>
                  <a:lnTo>
                    <a:pt x="74" y="128"/>
                  </a:lnTo>
                  <a:lnTo>
                    <a:pt x="74" y="130"/>
                  </a:lnTo>
                  <a:lnTo>
                    <a:pt x="72" y="130"/>
                  </a:lnTo>
                  <a:lnTo>
                    <a:pt x="72" y="128"/>
                  </a:lnTo>
                  <a:lnTo>
                    <a:pt x="70" y="130"/>
                  </a:lnTo>
                  <a:lnTo>
                    <a:pt x="70" y="132"/>
                  </a:lnTo>
                  <a:lnTo>
                    <a:pt x="70" y="134"/>
                  </a:lnTo>
                  <a:lnTo>
                    <a:pt x="70" y="134"/>
                  </a:lnTo>
                  <a:lnTo>
                    <a:pt x="68" y="138"/>
                  </a:lnTo>
                  <a:lnTo>
                    <a:pt x="64" y="136"/>
                  </a:lnTo>
                  <a:lnTo>
                    <a:pt x="64" y="138"/>
                  </a:lnTo>
                  <a:lnTo>
                    <a:pt x="66" y="140"/>
                  </a:lnTo>
                  <a:lnTo>
                    <a:pt x="64" y="144"/>
                  </a:lnTo>
                  <a:lnTo>
                    <a:pt x="60" y="144"/>
                  </a:lnTo>
                  <a:lnTo>
                    <a:pt x="58" y="144"/>
                  </a:lnTo>
                  <a:lnTo>
                    <a:pt x="60" y="146"/>
                  </a:lnTo>
                  <a:lnTo>
                    <a:pt x="62" y="150"/>
                  </a:lnTo>
                  <a:lnTo>
                    <a:pt x="60" y="150"/>
                  </a:lnTo>
                  <a:lnTo>
                    <a:pt x="62" y="154"/>
                  </a:lnTo>
                  <a:lnTo>
                    <a:pt x="60" y="156"/>
                  </a:lnTo>
                  <a:lnTo>
                    <a:pt x="62" y="160"/>
                  </a:lnTo>
                  <a:lnTo>
                    <a:pt x="62" y="162"/>
                  </a:lnTo>
                  <a:lnTo>
                    <a:pt x="60" y="160"/>
                  </a:lnTo>
                  <a:lnTo>
                    <a:pt x="60" y="162"/>
                  </a:lnTo>
                  <a:lnTo>
                    <a:pt x="60" y="164"/>
                  </a:lnTo>
                  <a:lnTo>
                    <a:pt x="58" y="166"/>
                  </a:lnTo>
                  <a:lnTo>
                    <a:pt x="60" y="168"/>
                  </a:lnTo>
                  <a:lnTo>
                    <a:pt x="60" y="168"/>
                  </a:lnTo>
                  <a:lnTo>
                    <a:pt x="60" y="170"/>
                  </a:lnTo>
                  <a:lnTo>
                    <a:pt x="60" y="172"/>
                  </a:lnTo>
                  <a:lnTo>
                    <a:pt x="58" y="174"/>
                  </a:lnTo>
                  <a:lnTo>
                    <a:pt x="60" y="176"/>
                  </a:lnTo>
                  <a:lnTo>
                    <a:pt x="62" y="178"/>
                  </a:lnTo>
                  <a:lnTo>
                    <a:pt x="64" y="178"/>
                  </a:lnTo>
                  <a:lnTo>
                    <a:pt x="64" y="180"/>
                  </a:lnTo>
                  <a:lnTo>
                    <a:pt x="64" y="180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0" y="180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4" y="188"/>
                  </a:lnTo>
                  <a:lnTo>
                    <a:pt x="78" y="190"/>
                  </a:lnTo>
                  <a:lnTo>
                    <a:pt x="78" y="192"/>
                  </a:lnTo>
                  <a:lnTo>
                    <a:pt x="80" y="194"/>
                  </a:lnTo>
                  <a:lnTo>
                    <a:pt x="78" y="198"/>
                  </a:lnTo>
                  <a:lnTo>
                    <a:pt x="76" y="202"/>
                  </a:lnTo>
                  <a:lnTo>
                    <a:pt x="74" y="204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70" y="202"/>
                  </a:lnTo>
                  <a:lnTo>
                    <a:pt x="66" y="200"/>
                  </a:lnTo>
                  <a:lnTo>
                    <a:pt x="66" y="200"/>
                  </a:lnTo>
                  <a:lnTo>
                    <a:pt x="66" y="202"/>
                  </a:lnTo>
                  <a:lnTo>
                    <a:pt x="64" y="202"/>
                  </a:lnTo>
                  <a:lnTo>
                    <a:pt x="62" y="200"/>
                  </a:lnTo>
                  <a:lnTo>
                    <a:pt x="60" y="200"/>
                  </a:lnTo>
                  <a:lnTo>
                    <a:pt x="60" y="202"/>
                  </a:lnTo>
                  <a:lnTo>
                    <a:pt x="58" y="202"/>
                  </a:lnTo>
                  <a:lnTo>
                    <a:pt x="56" y="200"/>
                  </a:lnTo>
                  <a:lnTo>
                    <a:pt x="56" y="204"/>
                  </a:lnTo>
                  <a:lnTo>
                    <a:pt x="54" y="202"/>
                  </a:lnTo>
                  <a:lnTo>
                    <a:pt x="52" y="202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6" y="204"/>
                  </a:lnTo>
                  <a:lnTo>
                    <a:pt x="56" y="204"/>
                  </a:lnTo>
                  <a:lnTo>
                    <a:pt x="60" y="204"/>
                  </a:lnTo>
                  <a:lnTo>
                    <a:pt x="62" y="204"/>
                  </a:lnTo>
                  <a:lnTo>
                    <a:pt x="64" y="204"/>
                  </a:lnTo>
                  <a:lnTo>
                    <a:pt x="66" y="208"/>
                  </a:lnTo>
                  <a:lnTo>
                    <a:pt x="68" y="206"/>
                  </a:lnTo>
                  <a:lnTo>
                    <a:pt x="68" y="206"/>
                  </a:lnTo>
                  <a:lnTo>
                    <a:pt x="70" y="206"/>
                  </a:lnTo>
                  <a:lnTo>
                    <a:pt x="74" y="206"/>
                  </a:lnTo>
                  <a:lnTo>
                    <a:pt x="76" y="208"/>
                  </a:lnTo>
                  <a:lnTo>
                    <a:pt x="76" y="210"/>
                  </a:lnTo>
                  <a:lnTo>
                    <a:pt x="74" y="210"/>
                  </a:lnTo>
                  <a:lnTo>
                    <a:pt x="72" y="210"/>
                  </a:lnTo>
                  <a:lnTo>
                    <a:pt x="70" y="214"/>
                  </a:lnTo>
                  <a:lnTo>
                    <a:pt x="68" y="214"/>
                  </a:lnTo>
                  <a:lnTo>
                    <a:pt x="70" y="212"/>
                  </a:lnTo>
                  <a:lnTo>
                    <a:pt x="68" y="210"/>
                  </a:lnTo>
                  <a:lnTo>
                    <a:pt x="68" y="212"/>
                  </a:lnTo>
                  <a:lnTo>
                    <a:pt x="68" y="214"/>
                  </a:lnTo>
                  <a:lnTo>
                    <a:pt x="66" y="214"/>
                  </a:lnTo>
                  <a:lnTo>
                    <a:pt x="64" y="216"/>
                  </a:lnTo>
                  <a:lnTo>
                    <a:pt x="64" y="218"/>
                  </a:lnTo>
                  <a:lnTo>
                    <a:pt x="62" y="218"/>
                  </a:lnTo>
                  <a:lnTo>
                    <a:pt x="62" y="218"/>
                  </a:lnTo>
                  <a:lnTo>
                    <a:pt x="60" y="220"/>
                  </a:lnTo>
                  <a:lnTo>
                    <a:pt x="60" y="218"/>
                  </a:lnTo>
                  <a:lnTo>
                    <a:pt x="58" y="218"/>
                  </a:lnTo>
                  <a:lnTo>
                    <a:pt x="58" y="220"/>
                  </a:lnTo>
                  <a:lnTo>
                    <a:pt x="60" y="222"/>
                  </a:lnTo>
                  <a:lnTo>
                    <a:pt x="62" y="224"/>
                  </a:lnTo>
                  <a:lnTo>
                    <a:pt x="58" y="224"/>
                  </a:lnTo>
                  <a:lnTo>
                    <a:pt x="62" y="224"/>
                  </a:lnTo>
                  <a:lnTo>
                    <a:pt x="62" y="226"/>
                  </a:lnTo>
                  <a:lnTo>
                    <a:pt x="60" y="230"/>
                  </a:lnTo>
                  <a:lnTo>
                    <a:pt x="62" y="232"/>
                  </a:lnTo>
                  <a:lnTo>
                    <a:pt x="60" y="232"/>
                  </a:lnTo>
                  <a:lnTo>
                    <a:pt x="56" y="232"/>
                  </a:lnTo>
                  <a:lnTo>
                    <a:pt x="58" y="234"/>
                  </a:lnTo>
                  <a:lnTo>
                    <a:pt x="56" y="236"/>
                  </a:lnTo>
                  <a:lnTo>
                    <a:pt x="60" y="238"/>
                  </a:lnTo>
                  <a:lnTo>
                    <a:pt x="58" y="240"/>
                  </a:lnTo>
                  <a:lnTo>
                    <a:pt x="60" y="242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60" y="248"/>
                  </a:lnTo>
                  <a:lnTo>
                    <a:pt x="58" y="250"/>
                  </a:lnTo>
                  <a:lnTo>
                    <a:pt x="58" y="256"/>
                  </a:lnTo>
                  <a:lnTo>
                    <a:pt x="56" y="258"/>
                  </a:lnTo>
                  <a:lnTo>
                    <a:pt x="56" y="264"/>
                  </a:lnTo>
                  <a:lnTo>
                    <a:pt x="52" y="266"/>
                  </a:lnTo>
                  <a:lnTo>
                    <a:pt x="50" y="266"/>
                  </a:lnTo>
                  <a:lnTo>
                    <a:pt x="50" y="264"/>
                  </a:lnTo>
                  <a:lnTo>
                    <a:pt x="46" y="266"/>
                  </a:lnTo>
                  <a:lnTo>
                    <a:pt x="42" y="266"/>
                  </a:lnTo>
                  <a:lnTo>
                    <a:pt x="42" y="264"/>
                  </a:lnTo>
                  <a:lnTo>
                    <a:pt x="40" y="266"/>
                  </a:lnTo>
                  <a:lnTo>
                    <a:pt x="36" y="268"/>
                  </a:lnTo>
                  <a:lnTo>
                    <a:pt x="36" y="272"/>
                  </a:lnTo>
                  <a:lnTo>
                    <a:pt x="36" y="272"/>
                  </a:lnTo>
                  <a:lnTo>
                    <a:pt x="36" y="274"/>
                  </a:lnTo>
                  <a:lnTo>
                    <a:pt x="34" y="276"/>
                  </a:lnTo>
                  <a:lnTo>
                    <a:pt x="30" y="276"/>
                  </a:lnTo>
                  <a:lnTo>
                    <a:pt x="24" y="278"/>
                  </a:lnTo>
                  <a:lnTo>
                    <a:pt x="22" y="278"/>
                  </a:lnTo>
                  <a:lnTo>
                    <a:pt x="22" y="276"/>
                  </a:lnTo>
                  <a:lnTo>
                    <a:pt x="22" y="274"/>
                  </a:lnTo>
                  <a:lnTo>
                    <a:pt x="22" y="268"/>
                  </a:lnTo>
                  <a:lnTo>
                    <a:pt x="18" y="268"/>
                  </a:lnTo>
                  <a:lnTo>
                    <a:pt x="18" y="266"/>
                  </a:lnTo>
                  <a:lnTo>
                    <a:pt x="16" y="264"/>
                  </a:lnTo>
                  <a:lnTo>
                    <a:pt x="18" y="262"/>
                  </a:lnTo>
                  <a:lnTo>
                    <a:pt x="20" y="262"/>
                  </a:lnTo>
                  <a:lnTo>
                    <a:pt x="22" y="258"/>
                  </a:lnTo>
                  <a:lnTo>
                    <a:pt x="22" y="256"/>
                  </a:lnTo>
                  <a:lnTo>
                    <a:pt x="18" y="258"/>
                  </a:lnTo>
                  <a:lnTo>
                    <a:pt x="16" y="256"/>
                  </a:lnTo>
                  <a:lnTo>
                    <a:pt x="16" y="252"/>
                  </a:lnTo>
                  <a:lnTo>
                    <a:pt x="14" y="252"/>
                  </a:lnTo>
                  <a:lnTo>
                    <a:pt x="14" y="248"/>
                  </a:lnTo>
                  <a:lnTo>
                    <a:pt x="10" y="244"/>
                  </a:lnTo>
                  <a:lnTo>
                    <a:pt x="10" y="244"/>
                  </a:lnTo>
                  <a:lnTo>
                    <a:pt x="8" y="240"/>
                  </a:lnTo>
                  <a:lnTo>
                    <a:pt x="6" y="240"/>
                  </a:lnTo>
                  <a:lnTo>
                    <a:pt x="4" y="238"/>
                  </a:lnTo>
                  <a:lnTo>
                    <a:pt x="6" y="236"/>
                  </a:lnTo>
                  <a:lnTo>
                    <a:pt x="6" y="234"/>
                  </a:lnTo>
                  <a:lnTo>
                    <a:pt x="6" y="232"/>
                  </a:lnTo>
                  <a:lnTo>
                    <a:pt x="6" y="230"/>
                  </a:lnTo>
                  <a:lnTo>
                    <a:pt x="8" y="228"/>
                  </a:lnTo>
                  <a:lnTo>
                    <a:pt x="8" y="226"/>
                  </a:lnTo>
                  <a:lnTo>
                    <a:pt x="6" y="224"/>
                  </a:lnTo>
                  <a:lnTo>
                    <a:pt x="6" y="224"/>
                  </a:lnTo>
                  <a:lnTo>
                    <a:pt x="6" y="224"/>
                  </a:lnTo>
                  <a:lnTo>
                    <a:pt x="4" y="226"/>
                  </a:lnTo>
                  <a:lnTo>
                    <a:pt x="6" y="228"/>
                  </a:lnTo>
                  <a:lnTo>
                    <a:pt x="4" y="228"/>
                  </a:lnTo>
                  <a:lnTo>
                    <a:pt x="4" y="226"/>
                  </a:lnTo>
                  <a:lnTo>
                    <a:pt x="4" y="224"/>
                  </a:lnTo>
                  <a:lnTo>
                    <a:pt x="2" y="224"/>
                  </a:lnTo>
                  <a:lnTo>
                    <a:pt x="2" y="220"/>
                  </a:lnTo>
                  <a:lnTo>
                    <a:pt x="0" y="218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2" y="212"/>
                  </a:lnTo>
                  <a:close/>
                  <a:moveTo>
                    <a:pt x="74" y="204"/>
                  </a:moveTo>
                  <a:lnTo>
                    <a:pt x="76" y="208"/>
                  </a:lnTo>
                  <a:lnTo>
                    <a:pt x="78" y="208"/>
                  </a:lnTo>
                  <a:lnTo>
                    <a:pt x="78" y="206"/>
                  </a:lnTo>
                  <a:lnTo>
                    <a:pt x="80" y="204"/>
                  </a:lnTo>
                  <a:lnTo>
                    <a:pt x="80" y="202"/>
                  </a:lnTo>
                  <a:lnTo>
                    <a:pt x="76" y="202"/>
                  </a:lnTo>
                  <a:lnTo>
                    <a:pt x="74" y="204"/>
                  </a:lnTo>
                  <a:close/>
                  <a:moveTo>
                    <a:pt x="4" y="230"/>
                  </a:moveTo>
                  <a:lnTo>
                    <a:pt x="4" y="232"/>
                  </a:lnTo>
                  <a:lnTo>
                    <a:pt x="4" y="232"/>
                  </a:lnTo>
                  <a:lnTo>
                    <a:pt x="6" y="230"/>
                  </a:lnTo>
                  <a:lnTo>
                    <a:pt x="4" y="230"/>
                  </a:lnTo>
                  <a:close/>
                  <a:moveTo>
                    <a:pt x="84" y="222"/>
                  </a:moveTo>
                  <a:lnTo>
                    <a:pt x="86" y="224"/>
                  </a:lnTo>
                  <a:lnTo>
                    <a:pt x="88" y="222"/>
                  </a:lnTo>
                  <a:lnTo>
                    <a:pt x="86" y="222"/>
                  </a:lnTo>
                  <a:lnTo>
                    <a:pt x="84" y="222"/>
                  </a:lnTo>
                  <a:close/>
                  <a:moveTo>
                    <a:pt x="86" y="234"/>
                  </a:moveTo>
                  <a:lnTo>
                    <a:pt x="86" y="234"/>
                  </a:lnTo>
                  <a:lnTo>
                    <a:pt x="88" y="232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8" y="232"/>
                  </a:lnTo>
                  <a:lnTo>
                    <a:pt x="86" y="234"/>
                  </a:lnTo>
                  <a:close/>
                  <a:moveTo>
                    <a:pt x="78" y="252"/>
                  </a:moveTo>
                  <a:lnTo>
                    <a:pt x="80" y="252"/>
                  </a:lnTo>
                  <a:lnTo>
                    <a:pt x="80" y="250"/>
                  </a:lnTo>
                  <a:lnTo>
                    <a:pt x="80" y="250"/>
                  </a:lnTo>
                  <a:lnTo>
                    <a:pt x="80" y="248"/>
                  </a:lnTo>
                  <a:lnTo>
                    <a:pt x="84" y="246"/>
                  </a:lnTo>
                  <a:lnTo>
                    <a:pt x="84" y="244"/>
                  </a:lnTo>
                  <a:lnTo>
                    <a:pt x="86" y="242"/>
                  </a:lnTo>
                  <a:lnTo>
                    <a:pt x="86" y="240"/>
                  </a:lnTo>
                  <a:lnTo>
                    <a:pt x="84" y="238"/>
                  </a:lnTo>
                  <a:lnTo>
                    <a:pt x="84" y="238"/>
                  </a:lnTo>
                  <a:lnTo>
                    <a:pt x="84" y="236"/>
                  </a:lnTo>
                  <a:lnTo>
                    <a:pt x="86" y="234"/>
                  </a:lnTo>
                  <a:lnTo>
                    <a:pt x="84" y="234"/>
                  </a:lnTo>
                  <a:lnTo>
                    <a:pt x="84" y="234"/>
                  </a:lnTo>
                  <a:lnTo>
                    <a:pt x="80" y="234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6" y="240"/>
                  </a:lnTo>
                  <a:lnTo>
                    <a:pt x="78" y="244"/>
                  </a:lnTo>
                  <a:lnTo>
                    <a:pt x="76" y="244"/>
                  </a:lnTo>
                  <a:lnTo>
                    <a:pt x="78" y="248"/>
                  </a:lnTo>
                  <a:lnTo>
                    <a:pt x="80" y="248"/>
                  </a:lnTo>
                  <a:lnTo>
                    <a:pt x="78" y="250"/>
                  </a:lnTo>
                  <a:lnTo>
                    <a:pt x="78" y="252"/>
                  </a:lnTo>
                  <a:lnTo>
                    <a:pt x="78" y="252"/>
                  </a:lnTo>
                  <a:close/>
                  <a:moveTo>
                    <a:pt x="60" y="260"/>
                  </a:moveTo>
                  <a:lnTo>
                    <a:pt x="60" y="262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2" y="262"/>
                  </a:lnTo>
                  <a:lnTo>
                    <a:pt x="62" y="258"/>
                  </a:lnTo>
                  <a:lnTo>
                    <a:pt x="64" y="254"/>
                  </a:lnTo>
                  <a:lnTo>
                    <a:pt x="64" y="250"/>
                  </a:lnTo>
                  <a:lnTo>
                    <a:pt x="64" y="246"/>
                  </a:lnTo>
                  <a:lnTo>
                    <a:pt x="64" y="246"/>
                  </a:lnTo>
                  <a:lnTo>
                    <a:pt x="62" y="248"/>
                  </a:lnTo>
                  <a:lnTo>
                    <a:pt x="62" y="248"/>
                  </a:lnTo>
                  <a:lnTo>
                    <a:pt x="62" y="252"/>
                  </a:lnTo>
                  <a:lnTo>
                    <a:pt x="60" y="252"/>
                  </a:lnTo>
                  <a:lnTo>
                    <a:pt x="60" y="26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4" name="Svelbard">
              <a:extLst>
                <a:ext uri="{FF2B5EF4-FFF2-40B4-BE49-F238E27FC236}">
                  <a16:creationId xmlns:a16="http://schemas.microsoft.com/office/drawing/2014/main" id="{5E6C06B9-8888-41FE-A59D-1256CB0977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5378" y="1761200"/>
              <a:ext cx="333012" cy="409566"/>
            </a:xfrm>
            <a:custGeom>
              <a:avLst/>
              <a:gdLst>
                <a:gd name="T0" fmla="*/ 166 w 174"/>
                <a:gd name="T1" fmla="*/ 20 h 214"/>
                <a:gd name="T2" fmla="*/ 72 w 174"/>
                <a:gd name="T3" fmla="*/ 2 h 214"/>
                <a:gd name="T4" fmla="*/ 58 w 174"/>
                <a:gd name="T5" fmla="*/ 22 h 214"/>
                <a:gd name="T6" fmla="*/ 76 w 174"/>
                <a:gd name="T7" fmla="*/ 40 h 214"/>
                <a:gd name="T8" fmla="*/ 78 w 174"/>
                <a:gd name="T9" fmla="*/ 42 h 214"/>
                <a:gd name="T10" fmla="*/ 70 w 174"/>
                <a:gd name="T11" fmla="*/ 44 h 214"/>
                <a:gd name="T12" fmla="*/ 92 w 174"/>
                <a:gd name="T13" fmla="*/ 52 h 214"/>
                <a:gd name="T14" fmla="*/ 108 w 174"/>
                <a:gd name="T15" fmla="*/ 54 h 214"/>
                <a:gd name="T16" fmla="*/ 124 w 174"/>
                <a:gd name="T17" fmla="*/ 38 h 214"/>
                <a:gd name="T18" fmla="*/ 122 w 174"/>
                <a:gd name="T19" fmla="*/ 22 h 214"/>
                <a:gd name="T20" fmla="*/ 106 w 174"/>
                <a:gd name="T21" fmla="*/ 16 h 214"/>
                <a:gd name="T22" fmla="*/ 98 w 174"/>
                <a:gd name="T23" fmla="*/ 22 h 214"/>
                <a:gd name="T24" fmla="*/ 90 w 174"/>
                <a:gd name="T25" fmla="*/ 12 h 214"/>
                <a:gd name="T26" fmla="*/ 90 w 174"/>
                <a:gd name="T27" fmla="*/ 30 h 214"/>
                <a:gd name="T28" fmla="*/ 78 w 174"/>
                <a:gd name="T29" fmla="*/ 22 h 214"/>
                <a:gd name="T30" fmla="*/ 68 w 174"/>
                <a:gd name="T31" fmla="*/ 10 h 214"/>
                <a:gd name="T32" fmla="*/ 66 w 174"/>
                <a:gd name="T33" fmla="*/ 26 h 214"/>
                <a:gd name="T34" fmla="*/ 58 w 174"/>
                <a:gd name="T35" fmla="*/ 30 h 214"/>
                <a:gd name="T36" fmla="*/ 140 w 174"/>
                <a:gd name="T37" fmla="*/ 70 h 214"/>
                <a:gd name="T38" fmla="*/ 144 w 174"/>
                <a:gd name="T39" fmla="*/ 66 h 214"/>
                <a:gd name="T40" fmla="*/ 134 w 174"/>
                <a:gd name="T41" fmla="*/ 74 h 214"/>
                <a:gd name="T42" fmla="*/ 108 w 174"/>
                <a:gd name="T43" fmla="*/ 92 h 214"/>
                <a:gd name="T44" fmla="*/ 120 w 174"/>
                <a:gd name="T45" fmla="*/ 106 h 214"/>
                <a:gd name="T46" fmla="*/ 106 w 174"/>
                <a:gd name="T47" fmla="*/ 120 h 214"/>
                <a:gd name="T48" fmla="*/ 90 w 174"/>
                <a:gd name="T49" fmla="*/ 120 h 214"/>
                <a:gd name="T50" fmla="*/ 90 w 174"/>
                <a:gd name="T51" fmla="*/ 100 h 214"/>
                <a:gd name="T52" fmla="*/ 80 w 174"/>
                <a:gd name="T53" fmla="*/ 84 h 214"/>
                <a:gd name="T54" fmla="*/ 96 w 174"/>
                <a:gd name="T55" fmla="*/ 90 h 214"/>
                <a:gd name="T56" fmla="*/ 90 w 174"/>
                <a:gd name="T57" fmla="*/ 78 h 214"/>
                <a:gd name="T58" fmla="*/ 8 w 174"/>
                <a:gd name="T59" fmla="*/ 88 h 214"/>
                <a:gd name="T60" fmla="*/ 8 w 174"/>
                <a:gd name="T61" fmla="*/ 84 h 214"/>
                <a:gd name="T62" fmla="*/ 58 w 174"/>
                <a:gd name="T63" fmla="*/ 150 h 214"/>
                <a:gd name="T64" fmla="*/ 52 w 174"/>
                <a:gd name="T65" fmla="*/ 138 h 214"/>
                <a:gd name="T66" fmla="*/ 40 w 174"/>
                <a:gd name="T67" fmla="*/ 130 h 214"/>
                <a:gd name="T68" fmla="*/ 32 w 174"/>
                <a:gd name="T69" fmla="*/ 120 h 214"/>
                <a:gd name="T70" fmla="*/ 42 w 174"/>
                <a:gd name="T71" fmla="*/ 118 h 214"/>
                <a:gd name="T72" fmla="*/ 48 w 174"/>
                <a:gd name="T73" fmla="*/ 108 h 214"/>
                <a:gd name="T74" fmla="*/ 46 w 174"/>
                <a:gd name="T75" fmla="*/ 106 h 214"/>
                <a:gd name="T76" fmla="*/ 30 w 174"/>
                <a:gd name="T77" fmla="*/ 110 h 214"/>
                <a:gd name="T78" fmla="*/ 38 w 174"/>
                <a:gd name="T79" fmla="*/ 98 h 214"/>
                <a:gd name="T80" fmla="*/ 54 w 174"/>
                <a:gd name="T81" fmla="*/ 84 h 214"/>
                <a:gd name="T82" fmla="*/ 44 w 174"/>
                <a:gd name="T83" fmla="*/ 86 h 214"/>
                <a:gd name="T84" fmla="*/ 38 w 174"/>
                <a:gd name="T85" fmla="*/ 78 h 214"/>
                <a:gd name="T86" fmla="*/ 36 w 174"/>
                <a:gd name="T87" fmla="*/ 88 h 214"/>
                <a:gd name="T88" fmla="*/ 20 w 174"/>
                <a:gd name="T89" fmla="*/ 90 h 214"/>
                <a:gd name="T90" fmla="*/ 14 w 174"/>
                <a:gd name="T91" fmla="*/ 80 h 214"/>
                <a:gd name="T92" fmla="*/ 12 w 174"/>
                <a:gd name="T93" fmla="*/ 74 h 214"/>
                <a:gd name="T94" fmla="*/ 12 w 174"/>
                <a:gd name="T95" fmla="*/ 58 h 214"/>
                <a:gd name="T96" fmla="*/ 0 w 174"/>
                <a:gd name="T97" fmla="*/ 54 h 214"/>
                <a:gd name="T98" fmla="*/ 12 w 174"/>
                <a:gd name="T99" fmla="*/ 46 h 214"/>
                <a:gd name="T100" fmla="*/ 26 w 174"/>
                <a:gd name="T101" fmla="*/ 42 h 214"/>
                <a:gd name="T102" fmla="*/ 22 w 174"/>
                <a:gd name="T103" fmla="*/ 48 h 214"/>
                <a:gd name="T104" fmla="*/ 28 w 174"/>
                <a:gd name="T105" fmla="*/ 60 h 214"/>
                <a:gd name="T106" fmla="*/ 36 w 174"/>
                <a:gd name="T107" fmla="*/ 48 h 214"/>
                <a:gd name="T108" fmla="*/ 44 w 174"/>
                <a:gd name="T109" fmla="*/ 70 h 214"/>
                <a:gd name="T110" fmla="*/ 40 w 174"/>
                <a:gd name="T111" fmla="*/ 40 h 214"/>
                <a:gd name="T112" fmla="*/ 56 w 174"/>
                <a:gd name="T113" fmla="*/ 40 h 214"/>
                <a:gd name="T114" fmla="*/ 60 w 174"/>
                <a:gd name="T115" fmla="*/ 44 h 214"/>
                <a:gd name="T116" fmla="*/ 86 w 174"/>
                <a:gd name="T117" fmla="*/ 72 h 214"/>
                <a:gd name="T118" fmla="*/ 76 w 174"/>
                <a:gd name="T119" fmla="*/ 82 h 214"/>
                <a:gd name="T120" fmla="*/ 68 w 174"/>
                <a:gd name="T121" fmla="*/ 104 h 214"/>
                <a:gd name="T122" fmla="*/ 64 w 174"/>
                <a:gd name="T123" fmla="*/ 124 h 214"/>
                <a:gd name="T124" fmla="*/ 86 w 174"/>
                <a:gd name="T12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214">
                  <a:moveTo>
                    <a:pt x="162" y="18"/>
                  </a:moveTo>
                  <a:lnTo>
                    <a:pt x="162" y="16"/>
                  </a:lnTo>
                  <a:lnTo>
                    <a:pt x="166" y="16"/>
                  </a:lnTo>
                  <a:lnTo>
                    <a:pt x="168" y="16"/>
                  </a:lnTo>
                  <a:lnTo>
                    <a:pt x="168" y="12"/>
                  </a:lnTo>
                  <a:lnTo>
                    <a:pt x="172" y="12"/>
                  </a:lnTo>
                  <a:lnTo>
                    <a:pt x="174" y="12"/>
                  </a:lnTo>
                  <a:lnTo>
                    <a:pt x="174" y="12"/>
                  </a:lnTo>
                  <a:lnTo>
                    <a:pt x="174" y="14"/>
                  </a:lnTo>
                  <a:lnTo>
                    <a:pt x="170" y="16"/>
                  </a:lnTo>
                  <a:lnTo>
                    <a:pt x="168" y="16"/>
                  </a:lnTo>
                  <a:lnTo>
                    <a:pt x="166" y="20"/>
                  </a:lnTo>
                  <a:lnTo>
                    <a:pt x="164" y="20"/>
                  </a:lnTo>
                  <a:lnTo>
                    <a:pt x="162" y="20"/>
                  </a:lnTo>
                  <a:lnTo>
                    <a:pt x="162" y="18"/>
                  </a:lnTo>
                  <a:close/>
                  <a:moveTo>
                    <a:pt x="130" y="22"/>
                  </a:moveTo>
                  <a:lnTo>
                    <a:pt x="132" y="22"/>
                  </a:lnTo>
                  <a:lnTo>
                    <a:pt x="134" y="22"/>
                  </a:lnTo>
                  <a:lnTo>
                    <a:pt x="134" y="22"/>
                  </a:lnTo>
                  <a:lnTo>
                    <a:pt x="134" y="20"/>
                  </a:lnTo>
                  <a:lnTo>
                    <a:pt x="132" y="20"/>
                  </a:lnTo>
                  <a:lnTo>
                    <a:pt x="130" y="20"/>
                  </a:lnTo>
                  <a:lnTo>
                    <a:pt x="130" y="22"/>
                  </a:lnTo>
                  <a:close/>
                  <a:moveTo>
                    <a:pt x="72" y="2"/>
                  </a:moveTo>
                  <a:lnTo>
                    <a:pt x="76" y="6"/>
                  </a:lnTo>
                  <a:lnTo>
                    <a:pt x="78" y="6"/>
                  </a:lnTo>
                  <a:lnTo>
                    <a:pt x="78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6" y="2"/>
                  </a:lnTo>
                  <a:lnTo>
                    <a:pt x="72" y="2"/>
                  </a:lnTo>
                  <a:lnTo>
                    <a:pt x="72" y="0"/>
                  </a:lnTo>
                  <a:lnTo>
                    <a:pt x="70" y="2"/>
                  </a:lnTo>
                  <a:lnTo>
                    <a:pt x="72" y="2"/>
                  </a:lnTo>
                  <a:close/>
                  <a:moveTo>
                    <a:pt x="60" y="22"/>
                  </a:moveTo>
                  <a:lnTo>
                    <a:pt x="58" y="22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2" y="20"/>
                  </a:lnTo>
                  <a:lnTo>
                    <a:pt x="62" y="22"/>
                  </a:lnTo>
                  <a:lnTo>
                    <a:pt x="60" y="22"/>
                  </a:lnTo>
                  <a:lnTo>
                    <a:pt x="60" y="22"/>
                  </a:lnTo>
                  <a:close/>
                  <a:moveTo>
                    <a:pt x="72" y="42"/>
                  </a:moveTo>
                  <a:lnTo>
                    <a:pt x="72" y="42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80" y="38"/>
                  </a:lnTo>
                  <a:lnTo>
                    <a:pt x="84" y="38"/>
                  </a:lnTo>
                  <a:lnTo>
                    <a:pt x="86" y="38"/>
                  </a:lnTo>
                  <a:lnTo>
                    <a:pt x="88" y="38"/>
                  </a:lnTo>
                  <a:lnTo>
                    <a:pt x="88" y="38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2" y="42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8" y="42"/>
                  </a:lnTo>
                  <a:lnTo>
                    <a:pt x="78" y="44"/>
                  </a:lnTo>
                  <a:lnTo>
                    <a:pt x="82" y="44"/>
                  </a:lnTo>
                  <a:lnTo>
                    <a:pt x="84" y="44"/>
                  </a:lnTo>
                  <a:lnTo>
                    <a:pt x="84" y="46"/>
                  </a:lnTo>
                  <a:lnTo>
                    <a:pt x="82" y="46"/>
                  </a:lnTo>
                  <a:lnTo>
                    <a:pt x="80" y="44"/>
                  </a:lnTo>
                  <a:lnTo>
                    <a:pt x="78" y="46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2" y="44"/>
                  </a:lnTo>
                  <a:lnTo>
                    <a:pt x="70" y="44"/>
                  </a:lnTo>
                  <a:lnTo>
                    <a:pt x="70" y="46"/>
                  </a:lnTo>
                  <a:lnTo>
                    <a:pt x="72" y="46"/>
                  </a:lnTo>
                  <a:lnTo>
                    <a:pt x="76" y="50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80" y="50"/>
                  </a:lnTo>
                  <a:lnTo>
                    <a:pt x="82" y="52"/>
                  </a:lnTo>
                  <a:lnTo>
                    <a:pt x="82" y="54"/>
                  </a:lnTo>
                  <a:lnTo>
                    <a:pt x="84" y="56"/>
                  </a:lnTo>
                  <a:lnTo>
                    <a:pt x="86" y="54"/>
                  </a:lnTo>
                  <a:lnTo>
                    <a:pt x="88" y="54"/>
                  </a:lnTo>
                  <a:lnTo>
                    <a:pt x="92" y="52"/>
                  </a:lnTo>
                  <a:lnTo>
                    <a:pt x="94" y="52"/>
                  </a:lnTo>
                  <a:lnTo>
                    <a:pt x="98" y="52"/>
                  </a:lnTo>
                  <a:lnTo>
                    <a:pt x="98" y="54"/>
                  </a:lnTo>
                  <a:lnTo>
                    <a:pt x="98" y="56"/>
                  </a:lnTo>
                  <a:lnTo>
                    <a:pt x="98" y="58"/>
                  </a:lnTo>
                  <a:lnTo>
                    <a:pt x="100" y="60"/>
                  </a:lnTo>
                  <a:lnTo>
                    <a:pt x="104" y="60"/>
                  </a:lnTo>
                  <a:lnTo>
                    <a:pt x="106" y="58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56"/>
                  </a:lnTo>
                  <a:lnTo>
                    <a:pt x="108" y="54"/>
                  </a:lnTo>
                  <a:lnTo>
                    <a:pt x="110" y="52"/>
                  </a:lnTo>
                  <a:lnTo>
                    <a:pt x="112" y="52"/>
                  </a:lnTo>
                  <a:lnTo>
                    <a:pt x="114" y="52"/>
                  </a:lnTo>
                  <a:lnTo>
                    <a:pt x="116" y="54"/>
                  </a:lnTo>
                  <a:lnTo>
                    <a:pt x="118" y="54"/>
                  </a:lnTo>
                  <a:lnTo>
                    <a:pt x="120" y="52"/>
                  </a:lnTo>
                  <a:lnTo>
                    <a:pt x="120" y="50"/>
                  </a:lnTo>
                  <a:lnTo>
                    <a:pt x="120" y="48"/>
                  </a:lnTo>
                  <a:lnTo>
                    <a:pt x="120" y="46"/>
                  </a:lnTo>
                  <a:lnTo>
                    <a:pt x="122" y="44"/>
                  </a:lnTo>
                  <a:lnTo>
                    <a:pt x="122" y="42"/>
                  </a:lnTo>
                  <a:lnTo>
                    <a:pt x="124" y="38"/>
                  </a:lnTo>
                  <a:lnTo>
                    <a:pt x="126" y="36"/>
                  </a:lnTo>
                  <a:lnTo>
                    <a:pt x="128" y="34"/>
                  </a:lnTo>
                  <a:lnTo>
                    <a:pt x="130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8" y="26"/>
                  </a:lnTo>
                  <a:lnTo>
                    <a:pt x="130" y="24"/>
                  </a:lnTo>
                  <a:lnTo>
                    <a:pt x="130" y="24"/>
                  </a:lnTo>
                  <a:lnTo>
                    <a:pt x="128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22" y="22"/>
                  </a:lnTo>
                  <a:lnTo>
                    <a:pt x="118" y="22"/>
                  </a:lnTo>
                  <a:lnTo>
                    <a:pt x="116" y="20"/>
                  </a:lnTo>
                  <a:lnTo>
                    <a:pt x="114" y="20"/>
                  </a:lnTo>
                  <a:lnTo>
                    <a:pt x="112" y="20"/>
                  </a:lnTo>
                  <a:lnTo>
                    <a:pt x="110" y="18"/>
                  </a:lnTo>
                  <a:lnTo>
                    <a:pt x="110" y="18"/>
                  </a:lnTo>
                  <a:lnTo>
                    <a:pt x="108" y="16"/>
                  </a:lnTo>
                  <a:lnTo>
                    <a:pt x="106" y="18"/>
                  </a:lnTo>
                  <a:lnTo>
                    <a:pt x="106" y="18"/>
                  </a:lnTo>
                  <a:lnTo>
                    <a:pt x="106" y="16"/>
                  </a:lnTo>
                  <a:lnTo>
                    <a:pt x="106" y="14"/>
                  </a:lnTo>
                  <a:lnTo>
                    <a:pt x="106" y="16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8"/>
                  </a:lnTo>
                  <a:lnTo>
                    <a:pt x="100" y="20"/>
                  </a:lnTo>
                  <a:lnTo>
                    <a:pt x="100" y="22"/>
                  </a:lnTo>
                  <a:lnTo>
                    <a:pt x="100" y="24"/>
                  </a:lnTo>
                  <a:lnTo>
                    <a:pt x="98" y="22"/>
                  </a:lnTo>
                  <a:lnTo>
                    <a:pt x="98" y="22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24"/>
                  </a:lnTo>
                  <a:lnTo>
                    <a:pt x="96" y="22"/>
                  </a:lnTo>
                  <a:lnTo>
                    <a:pt x="94" y="20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96" y="12"/>
                  </a:lnTo>
                  <a:lnTo>
                    <a:pt x="92" y="12"/>
                  </a:lnTo>
                  <a:lnTo>
                    <a:pt x="92" y="10"/>
                  </a:lnTo>
                  <a:lnTo>
                    <a:pt x="90" y="10"/>
                  </a:lnTo>
                  <a:lnTo>
                    <a:pt x="90" y="12"/>
                  </a:lnTo>
                  <a:lnTo>
                    <a:pt x="92" y="12"/>
                  </a:lnTo>
                  <a:lnTo>
                    <a:pt x="92" y="14"/>
                  </a:lnTo>
                  <a:lnTo>
                    <a:pt x="90" y="14"/>
                  </a:lnTo>
                  <a:lnTo>
                    <a:pt x="90" y="12"/>
                  </a:lnTo>
                  <a:lnTo>
                    <a:pt x="88" y="14"/>
                  </a:lnTo>
                  <a:lnTo>
                    <a:pt x="88" y="16"/>
                  </a:lnTo>
                  <a:lnTo>
                    <a:pt x="90" y="18"/>
                  </a:lnTo>
                  <a:lnTo>
                    <a:pt x="90" y="20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92" y="28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8" y="28"/>
                  </a:lnTo>
                  <a:lnTo>
                    <a:pt x="86" y="26"/>
                  </a:lnTo>
                  <a:lnTo>
                    <a:pt x="84" y="24"/>
                  </a:lnTo>
                  <a:lnTo>
                    <a:pt x="84" y="24"/>
                  </a:lnTo>
                  <a:lnTo>
                    <a:pt x="86" y="22"/>
                  </a:lnTo>
                  <a:lnTo>
                    <a:pt x="86" y="20"/>
                  </a:lnTo>
                  <a:lnTo>
                    <a:pt x="84" y="20"/>
                  </a:lnTo>
                  <a:lnTo>
                    <a:pt x="82" y="22"/>
                  </a:lnTo>
                  <a:lnTo>
                    <a:pt x="80" y="22"/>
                  </a:lnTo>
                  <a:lnTo>
                    <a:pt x="80" y="22"/>
                  </a:lnTo>
                  <a:lnTo>
                    <a:pt x="78" y="22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76" y="20"/>
                  </a:lnTo>
                  <a:lnTo>
                    <a:pt x="74" y="20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2" y="16"/>
                  </a:lnTo>
                  <a:lnTo>
                    <a:pt x="70" y="16"/>
                  </a:lnTo>
                  <a:lnTo>
                    <a:pt x="68" y="14"/>
                  </a:lnTo>
                  <a:lnTo>
                    <a:pt x="70" y="12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6" y="12"/>
                  </a:lnTo>
                  <a:lnTo>
                    <a:pt x="66" y="14"/>
                  </a:lnTo>
                  <a:lnTo>
                    <a:pt x="66" y="18"/>
                  </a:lnTo>
                  <a:lnTo>
                    <a:pt x="68" y="20"/>
                  </a:lnTo>
                  <a:lnTo>
                    <a:pt x="68" y="22"/>
                  </a:lnTo>
                  <a:lnTo>
                    <a:pt x="68" y="24"/>
                  </a:lnTo>
                  <a:lnTo>
                    <a:pt x="66" y="22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6" y="26"/>
                  </a:lnTo>
                  <a:lnTo>
                    <a:pt x="66" y="28"/>
                  </a:lnTo>
                  <a:lnTo>
                    <a:pt x="64" y="30"/>
                  </a:lnTo>
                  <a:lnTo>
                    <a:pt x="64" y="28"/>
                  </a:lnTo>
                  <a:lnTo>
                    <a:pt x="64" y="26"/>
                  </a:lnTo>
                  <a:lnTo>
                    <a:pt x="62" y="24"/>
                  </a:lnTo>
                  <a:lnTo>
                    <a:pt x="58" y="26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8" y="28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62" y="30"/>
                  </a:lnTo>
                  <a:lnTo>
                    <a:pt x="62" y="32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2"/>
                  </a:lnTo>
                  <a:lnTo>
                    <a:pt x="68" y="42"/>
                  </a:lnTo>
                  <a:lnTo>
                    <a:pt x="70" y="40"/>
                  </a:lnTo>
                  <a:lnTo>
                    <a:pt x="72" y="42"/>
                  </a:lnTo>
                  <a:close/>
                  <a:moveTo>
                    <a:pt x="140" y="70"/>
                  </a:moveTo>
                  <a:lnTo>
                    <a:pt x="142" y="66"/>
                  </a:lnTo>
                  <a:lnTo>
                    <a:pt x="144" y="64"/>
                  </a:lnTo>
                  <a:lnTo>
                    <a:pt x="146" y="64"/>
                  </a:lnTo>
                  <a:lnTo>
                    <a:pt x="148" y="64"/>
                  </a:lnTo>
                  <a:lnTo>
                    <a:pt x="148" y="64"/>
                  </a:lnTo>
                  <a:lnTo>
                    <a:pt x="152" y="64"/>
                  </a:lnTo>
                  <a:lnTo>
                    <a:pt x="154" y="64"/>
                  </a:lnTo>
                  <a:lnTo>
                    <a:pt x="152" y="66"/>
                  </a:lnTo>
                  <a:lnTo>
                    <a:pt x="150" y="68"/>
                  </a:lnTo>
                  <a:lnTo>
                    <a:pt x="148" y="66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42" y="70"/>
                  </a:lnTo>
                  <a:lnTo>
                    <a:pt x="140" y="70"/>
                  </a:lnTo>
                  <a:close/>
                  <a:moveTo>
                    <a:pt x="132" y="78"/>
                  </a:moveTo>
                  <a:lnTo>
                    <a:pt x="132" y="76"/>
                  </a:lnTo>
                  <a:lnTo>
                    <a:pt x="130" y="74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32" y="70"/>
                  </a:lnTo>
                  <a:lnTo>
                    <a:pt x="132" y="70"/>
                  </a:lnTo>
                  <a:lnTo>
                    <a:pt x="132" y="72"/>
                  </a:lnTo>
                  <a:lnTo>
                    <a:pt x="134" y="74"/>
                  </a:lnTo>
                  <a:lnTo>
                    <a:pt x="134" y="76"/>
                  </a:lnTo>
                  <a:lnTo>
                    <a:pt x="132" y="78"/>
                  </a:lnTo>
                  <a:lnTo>
                    <a:pt x="132" y="78"/>
                  </a:lnTo>
                  <a:close/>
                  <a:moveTo>
                    <a:pt x="88" y="98"/>
                  </a:moveTo>
                  <a:lnTo>
                    <a:pt x="88" y="96"/>
                  </a:lnTo>
                  <a:lnTo>
                    <a:pt x="92" y="94"/>
                  </a:lnTo>
                  <a:lnTo>
                    <a:pt x="96" y="92"/>
                  </a:lnTo>
                  <a:lnTo>
                    <a:pt x="98" y="92"/>
                  </a:lnTo>
                  <a:lnTo>
                    <a:pt x="102" y="90"/>
                  </a:lnTo>
                  <a:lnTo>
                    <a:pt x="106" y="88"/>
                  </a:lnTo>
                  <a:lnTo>
                    <a:pt x="106" y="90"/>
                  </a:lnTo>
                  <a:lnTo>
                    <a:pt x="108" y="92"/>
                  </a:lnTo>
                  <a:lnTo>
                    <a:pt x="108" y="94"/>
                  </a:lnTo>
                  <a:lnTo>
                    <a:pt x="106" y="94"/>
                  </a:lnTo>
                  <a:lnTo>
                    <a:pt x="106" y="96"/>
                  </a:lnTo>
                  <a:lnTo>
                    <a:pt x="106" y="100"/>
                  </a:lnTo>
                  <a:lnTo>
                    <a:pt x="108" y="102"/>
                  </a:lnTo>
                  <a:lnTo>
                    <a:pt x="112" y="104"/>
                  </a:lnTo>
                  <a:lnTo>
                    <a:pt x="112" y="102"/>
                  </a:lnTo>
                  <a:lnTo>
                    <a:pt x="116" y="100"/>
                  </a:lnTo>
                  <a:lnTo>
                    <a:pt x="118" y="102"/>
                  </a:lnTo>
                  <a:lnTo>
                    <a:pt x="118" y="104"/>
                  </a:lnTo>
                  <a:lnTo>
                    <a:pt x="120" y="104"/>
                  </a:lnTo>
                  <a:lnTo>
                    <a:pt x="120" y="106"/>
                  </a:lnTo>
                  <a:lnTo>
                    <a:pt x="118" y="106"/>
                  </a:lnTo>
                  <a:lnTo>
                    <a:pt x="116" y="110"/>
                  </a:lnTo>
                  <a:lnTo>
                    <a:pt x="114" y="112"/>
                  </a:lnTo>
                  <a:lnTo>
                    <a:pt x="114" y="118"/>
                  </a:lnTo>
                  <a:lnTo>
                    <a:pt x="112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8" y="122"/>
                  </a:lnTo>
                  <a:lnTo>
                    <a:pt x="106" y="124"/>
                  </a:lnTo>
                  <a:lnTo>
                    <a:pt x="104" y="124"/>
                  </a:lnTo>
                  <a:lnTo>
                    <a:pt x="104" y="122"/>
                  </a:lnTo>
                  <a:lnTo>
                    <a:pt x="106" y="120"/>
                  </a:lnTo>
                  <a:lnTo>
                    <a:pt x="104" y="118"/>
                  </a:lnTo>
                  <a:lnTo>
                    <a:pt x="106" y="114"/>
                  </a:lnTo>
                  <a:lnTo>
                    <a:pt x="106" y="112"/>
                  </a:lnTo>
                  <a:lnTo>
                    <a:pt x="104" y="112"/>
                  </a:lnTo>
                  <a:lnTo>
                    <a:pt x="102" y="112"/>
                  </a:lnTo>
                  <a:lnTo>
                    <a:pt x="102" y="112"/>
                  </a:lnTo>
                  <a:lnTo>
                    <a:pt x="100" y="116"/>
                  </a:lnTo>
                  <a:lnTo>
                    <a:pt x="98" y="116"/>
                  </a:lnTo>
                  <a:lnTo>
                    <a:pt x="96" y="116"/>
                  </a:lnTo>
                  <a:lnTo>
                    <a:pt x="94" y="120"/>
                  </a:lnTo>
                  <a:lnTo>
                    <a:pt x="92" y="120"/>
                  </a:lnTo>
                  <a:lnTo>
                    <a:pt x="90" y="120"/>
                  </a:lnTo>
                  <a:lnTo>
                    <a:pt x="90" y="120"/>
                  </a:lnTo>
                  <a:lnTo>
                    <a:pt x="88" y="118"/>
                  </a:lnTo>
                  <a:lnTo>
                    <a:pt x="90" y="118"/>
                  </a:lnTo>
                  <a:lnTo>
                    <a:pt x="90" y="114"/>
                  </a:lnTo>
                  <a:lnTo>
                    <a:pt x="92" y="114"/>
                  </a:lnTo>
                  <a:lnTo>
                    <a:pt x="92" y="110"/>
                  </a:lnTo>
                  <a:lnTo>
                    <a:pt x="94" y="106"/>
                  </a:lnTo>
                  <a:lnTo>
                    <a:pt x="94" y="104"/>
                  </a:lnTo>
                  <a:lnTo>
                    <a:pt x="94" y="102"/>
                  </a:lnTo>
                  <a:lnTo>
                    <a:pt x="94" y="102"/>
                  </a:lnTo>
                  <a:lnTo>
                    <a:pt x="92" y="102"/>
                  </a:lnTo>
                  <a:lnTo>
                    <a:pt x="90" y="100"/>
                  </a:lnTo>
                  <a:lnTo>
                    <a:pt x="88" y="98"/>
                  </a:lnTo>
                  <a:close/>
                  <a:moveTo>
                    <a:pt x="76" y="62"/>
                  </a:moveTo>
                  <a:lnTo>
                    <a:pt x="78" y="64"/>
                  </a:lnTo>
                  <a:lnTo>
                    <a:pt x="78" y="66"/>
                  </a:lnTo>
                  <a:lnTo>
                    <a:pt x="80" y="66"/>
                  </a:lnTo>
                  <a:lnTo>
                    <a:pt x="82" y="66"/>
                  </a:lnTo>
                  <a:lnTo>
                    <a:pt x="82" y="64"/>
                  </a:lnTo>
                  <a:lnTo>
                    <a:pt x="82" y="62"/>
                  </a:lnTo>
                  <a:lnTo>
                    <a:pt x="78" y="62"/>
                  </a:lnTo>
                  <a:lnTo>
                    <a:pt x="76" y="62"/>
                  </a:lnTo>
                  <a:lnTo>
                    <a:pt x="76" y="62"/>
                  </a:lnTo>
                  <a:close/>
                  <a:moveTo>
                    <a:pt x="80" y="84"/>
                  </a:moveTo>
                  <a:lnTo>
                    <a:pt x="82" y="86"/>
                  </a:lnTo>
                  <a:lnTo>
                    <a:pt x="86" y="86"/>
                  </a:lnTo>
                  <a:lnTo>
                    <a:pt x="86" y="88"/>
                  </a:lnTo>
                  <a:lnTo>
                    <a:pt x="86" y="88"/>
                  </a:lnTo>
                  <a:lnTo>
                    <a:pt x="86" y="90"/>
                  </a:lnTo>
                  <a:lnTo>
                    <a:pt x="88" y="90"/>
                  </a:lnTo>
                  <a:lnTo>
                    <a:pt x="86" y="92"/>
                  </a:lnTo>
                  <a:lnTo>
                    <a:pt x="88" y="92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4" y="90"/>
                  </a:lnTo>
                  <a:lnTo>
                    <a:pt x="96" y="90"/>
                  </a:lnTo>
                  <a:lnTo>
                    <a:pt x="98" y="88"/>
                  </a:lnTo>
                  <a:lnTo>
                    <a:pt x="96" y="88"/>
                  </a:lnTo>
                  <a:lnTo>
                    <a:pt x="98" y="84"/>
                  </a:lnTo>
                  <a:lnTo>
                    <a:pt x="98" y="84"/>
                  </a:lnTo>
                  <a:lnTo>
                    <a:pt x="100" y="82"/>
                  </a:lnTo>
                  <a:lnTo>
                    <a:pt x="98" y="80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4" y="78"/>
                  </a:lnTo>
                  <a:lnTo>
                    <a:pt x="94" y="78"/>
                  </a:lnTo>
                  <a:lnTo>
                    <a:pt x="90" y="80"/>
                  </a:lnTo>
                  <a:lnTo>
                    <a:pt x="90" y="78"/>
                  </a:lnTo>
                  <a:lnTo>
                    <a:pt x="88" y="78"/>
                  </a:lnTo>
                  <a:lnTo>
                    <a:pt x="86" y="80"/>
                  </a:lnTo>
                  <a:lnTo>
                    <a:pt x="86" y="80"/>
                  </a:lnTo>
                  <a:lnTo>
                    <a:pt x="86" y="82"/>
                  </a:lnTo>
                  <a:lnTo>
                    <a:pt x="84" y="82"/>
                  </a:lnTo>
                  <a:lnTo>
                    <a:pt x="82" y="84"/>
                  </a:lnTo>
                  <a:lnTo>
                    <a:pt x="80" y="84"/>
                  </a:lnTo>
                  <a:close/>
                  <a:moveTo>
                    <a:pt x="12" y="96"/>
                  </a:moveTo>
                  <a:lnTo>
                    <a:pt x="12" y="92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8" y="88"/>
                  </a:lnTo>
                  <a:lnTo>
                    <a:pt x="6" y="88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2" y="80"/>
                  </a:lnTo>
                  <a:lnTo>
                    <a:pt x="2" y="78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4" y="74"/>
                  </a:lnTo>
                  <a:lnTo>
                    <a:pt x="6" y="76"/>
                  </a:lnTo>
                  <a:lnTo>
                    <a:pt x="6" y="78"/>
                  </a:lnTo>
                  <a:lnTo>
                    <a:pt x="6" y="82"/>
                  </a:lnTo>
                  <a:lnTo>
                    <a:pt x="8" y="84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2" y="86"/>
                  </a:lnTo>
                  <a:lnTo>
                    <a:pt x="12" y="88"/>
                  </a:lnTo>
                  <a:lnTo>
                    <a:pt x="14" y="92"/>
                  </a:lnTo>
                  <a:lnTo>
                    <a:pt x="16" y="94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58" y="150"/>
                  </a:moveTo>
                  <a:lnTo>
                    <a:pt x="58" y="150"/>
                  </a:lnTo>
                  <a:lnTo>
                    <a:pt x="56" y="150"/>
                  </a:lnTo>
                  <a:lnTo>
                    <a:pt x="56" y="150"/>
                  </a:lnTo>
                  <a:lnTo>
                    <a:pt x="54" y="150"/>
                  </a:lnTo>
                  <a:lnTo>
                    <a:pt x="54" y="150"/>
                  </a:lnTo>
                  <a:lnTo>
                    <a:pt x="54" y="146"/>
                  </a:lnTo>
                  <a:lnTo>
                    <a:pt x="54" y="144"/>
                  </a:lnTo>
                  <a:lnTo>
                    <a:pt x="52" y="144"/>
                  </a:lnTo>
                  <a:lnTo>
                    <a:pt x="48" y="140"/>
                  </a:lnTo>
                  <a:lnTo>
                    <a:pt x="48" y="140"/>
                  </a:lnTo>
                  <a:lnTo>
                    <a:pt x="50" y="138"/>
                  </a:lnTo>
                  <a:lnTo>
                    <a:pt x="52" y="138"/>
                  </a:lnTo>
                  <a:lnTo>
                    <a:pt x="52" y="136"/>
                  </a:lnTo>
                  <a:lnTo>
                    <a:pt x="52" y="134"/>
                  </a:lnTo>
                  <a:lnTo>
                    <a:pt x="52" y="134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48" y="136"/>
                  </a:lnTo>
                  <a:lnTo>
                    <a:pt x="46" y="136"/>
                  </a:lnTo>
                  <a:lnTo>
                    <a:pt x="44" y="134"/>
                  </a:lnTo>
                  <a:lnTo>
                    <a:pt x="44" y="132"/>
                  </a:lnTo>
                  <a:lnTo>
                    <a:pt x="42" y="132"/>
                  </a:lnTo>
                  <a:lnTo>
                    <a:pt x="40" y="130"/>
                  </a:lnTo>
                  <a:lnTo>
                    <a:pt x="40" y="130"/>
                  </a:lnTo>
                  <a:lnTo>
                    <a:pt x="38" y="130"/>
                  </a:lnTo>
                  <a:lnTo>
                    <a:pt x="38" y="128"/>
                  </a:lnTo>
                  <a:lnTo>
                    <a:pt x="38" y="128"/>
                  </a:lnTo>
                  <a:lnTo>
                    <a:pt x="36" y="126"/>
                  </a:lnTo>
                  <a:lnTo>
                    <a:pt x="36" y="126"/>
                  </a:lnTo>
                  <a:lnTo>
                    <a:pt x="34" y="126"/>
                  </a:lnTo>
                  <a:lnTo>
                    <a:pt x="34" y="124"/>
                  </a:lnTo>
                  <a:lnTo>
                    <a:pt x="32" y="122"/>
                  </a:lnTo>
                  <a:lnTo>
                    <a:pt x="32" y="122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2" y="118"/>
                  </a:lnTo>
                  <a:lnTo>
                    <a:pt x="32" y="116"/>
                  </a:lnTo>
                  <a:lnTo>
                    <a:pt x="32" y="116"/>
                  </a:lnTo>
                  <a:lnTo>
                    <a:pt x="34" y="114"/>
                  </a:lnTo>
                  <a:lnTo>
                    <a:pt x="36" y="114"/>
                  </a:lnTo>
                  <a:lnTo>
                    <a:pt x="36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40" y="116"/>
                  </a:lnTo>
                  <a:lnTo>
                    <a:pt x="42" y="116"/>
                  </a:lnTo>
                  <a:lnTo>
                    <a:pt x="42" y="118"/>
                  </a:lnTo>
                  <a:lnTo>
                    <a:pt x="44" y="116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46" y="114"/>
                  </a:lnTo>
                  <a:lnTo>
                    <a:pt x="44" y="114"/>
                  </a:lnTo>
                  <a:lnTo>
                    <a:pt x="42" y="114"/>
                  </a:lnTo>
                  <a:lnTo>
                    <a:pt x="38" y="112"/>
                  </a:lnTo>
                  <a:lnTo>
                    <a:pt x="38" y="112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46" y="110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6" y="106"/>
                  </a:lnTo>
                  <a:lnTo>
                    <a:pt x="56" y="106"/>
                  </a:lnTo>
                  <a:lnTo>
                    <a:pt x="56" y="104"/>
                  </a:lnTo>
                  <a:lnTo>
                    <a:pt x="56" y="104"/>
                  </a:lnTo>
                  <a:lnTo>
                    <a:pt x="54" y="104"/>
                  </a:lnTo>
                  <a:lnTo>
                    <a:pt x="52" y="106"/>
                  </a:lnTo>
                  <a:lnTo>
                    <a:pt x="48" y="106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2" y="106"/>
                  </a:lnTo>
                  <a:lnTo>
                    <a:pt x="40" y="108"/>
                  </a:lnTo>
                  <a:lnTo>
                    <a:pt x="38" y="108"/>
                  </a:lnTo>
                  <a:lnTo>
                    <a:pt x="36" y="108"/>
                  </a:lnTo>
                  <a:lnTo>
                    <a:pt x="36" y="110"/>
                  </a:lnTo>
                  <a:lnTo>
                    <a:pt x="34" y="110"/>
                  </a:lnTo>
                  <a:lnTo>
                    <a:pt x="32" y="110"/>
                  </a:lnTo>
                  <a:lnTo>
                    <a:pt x="30" y="110"/>
                  </a:lnTo>
                  <a:lnTo>
                    <a:pt x="30" y="110"/>
                  </a:lnTo>
                  <a:lnTo>
                    <a:pt x="30" y="106"/>
                  </a:lnTo>
                  <a:lnTo>
                    <a:pt x="28" y="104"/>
                  </a:lnTo>
                  <a:lnTo>
                    <a:pt x="28" y="102"/>
                  </a:lnTo>
                  <a:lnTo>
                    <a:pt x="28" y="100"/>
                  </a:lnTo>
                  <a:lnTo>
                    <a:pt x="30" y="100"/>
                  </a:lnTo>
                  <a:lnTo>
                    <a:pt x="32" y="100"/>
                  </a:lnTo>
                  <a:lnTo>
                    <a:pt x="32" y="100"/>
                  </a:lnTo>
                  <a:lnTo>
                    <a:pt x="32" y="102"/>
                  </a:lnTo>
                  <a:lnTo>
                    <a:pt x="34" y="102"/>
                  </a:lnTo>
                  <a:lnTo>
                    <a:pt x="34" y="100"/>
                  </a:lnTo>
                  <a:lnTo>
                    <a:pt x="36" y="98"/>
                  </a:lnTo>
                  <a:lnTo>
                    <a:pt x="38" y="98"/>
                  </a:lnTo>
                  <a:lnTo>
                    <a:pt x="38" y="96"/>
                  </a:lnTo>
                  <a:lnTo>
                    <a:pt x="40" y="94"/>
                  </a:lnTo>
                  <a:lnTo>
                    <a:pt x="44" y="94"/>
                  </a:lnTo>
                  <a:lnTo>
                    <a:pt x="44" y="92"/>
                  </a:lnTo>
                  <a:lnTo>
                    <a:pt x="44" y="92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88"/>
                  </a:lnTo>
                  <a:lnTo>
                    <a:pt x="54" y="86"/>
                  </a:lnTo>
                  <a:lnTo>
                    <a:pt x="56" y="86"/>
                  </a:lnTo>
                  <a:lnTo>
                    <a:pt x="56" y="84"/>
                  </a:lnTo>
                  <a:lnTo>
                    <a:pt x="54" y="84"/>
                  </a:lnTo>
                  <a:lnTo>
                    <a:pt x="52" y="86"/>
                  </a:lnTo>
                  <a:lnTo>
                    <a:pt x="50" y="86"/>
                  </a:lnTo>
                  <a:lnTo>
                    <a:pt x="50" y="86"/>
                  </a:lnTo>
                  <a:lnTo>
                    <a:pt x="50" y="84"/>
                  </a:lnTo>
                  <a:lnTo>
                    <a:pt x="50" y="8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48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4"/>
                  </a:lnTo>
                  <a:lnTo>
                    <a:pt x="44" y="86"/>
                  </a:lnTo>
                  <a:lnTo>
                    <a:pt x="42" y="88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0" y="82"/>
                  </a:lnTo>
                  <a:lnTo>
                    <a:pt x="42" y="80"/>
                  </a:lnTo>
                  <a:lnTo>
                    <a:pt x="42" y="80"/>
                  </a:lnTo>
                  <a:lnTo>
                    <a:pt x="40" y="78"/>
                  </a:lnTo>
                  <a:lnTo>
                    <a:pt x="40" y="76"/>
                  </a:lnTo>
                  <a:lnTo>
                    <a:pt x="40" y="74"/>
                  </a:lnTo>
                  <a:lnTo>
                    <a:pt x="38" y="74"/>
                  </a:lnTo>
                  <a:lnTo>
                    <a:pt x="38" y="76"/>
                  </a:lnTo>
                  <a:lnTo>
                    <a:pt x="38" y="78"/>
                  </a:lnTo>
                  <a:lnTo>
                    <a:pt x="38" y="80"/>
                  </a:lnTo>
                  <a:lnTo>
                    <a:pt x="36" y="82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36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80"/>
                  </a:lnTo>
                  <a:lnTo>
                    <a:pt x="34" y="82"/>
                  </a:lnTo>
                  <a:lnTo>
                    <a:pt x="34" y="84"/>
                  </a:lnTo>
                  <a:lnTo>
                    <a:pt x="36" y="86"/>
                  </a:lnTo>
                  <a:lnTo>
                    <a:pt x="36" y="88"/>
                  </a:lnTo>
                  <a:lnTo>
                    <a:pt x="36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2" y="92"/>
                  </a:lnTo>
                  <a:lnTo>
                    <a:pt x="32" y="94"/>
                  </a:lnTo>
                  <a:lnTo>
                    <a:pt x="30" y="96"/>
                  </a:lnTo>
                  <a:lnTo>
                    <a:pt x="26" y="96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24" y="94"/>
                  </a:lnTo>
                  <a:lnTo>
                    <a:pt x="24" y="92"/>
                  </a:lnTo>
                  <a:lnTo>
                    <a:pt x="20" y="90"/>
                  </a:lnTo>
                  <a:lnTo>
                    <a:pt x="18" y="88"/>
                  </a:lnTo>
                  <a:lnTo>
                    <a:pt x="18" y="90"/>
                  </a:lnTo>
                  <a:lnTo>
                    <a:pt x="16" y="86"/>
                  </a:lnTo>
                  <a:lnTo>
                    <a:pt x="16" y="84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0" y="82"/>
                  </a:lnTo>
                  <a:lnTo>
                    <a:pt x="18" y="82"/>
                  </a:lnTo>
                  <a:lnTo>
                    <a:pt x="16" y="84"/>
                  </a:lnTo>
                  <a:lnTo>
                    <a:pt x="16" y="82"/>
                  </a:lnTo>
                  <a:lnTo>
                    <a:pt x="16" y="80"/>
                  </a:lnTo>
                  <a:lnTo>
                    <a:pt x="14" y="80"/>
                  </a:lnTo>
                  <a:lnTo>
                    <a:pt x="12" y="78"/>
                  </a:lnTo>
                  <a:lnTo>
                    <a:pt x="10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0" y="74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6" y="70"/>
                  </a:lnTo>
                  <a:lnTo>
                    <a:pt x="8" y="70"/>
                  </a:lnTo>
                  <a:lnTo>
                    <a:pt x="10" y="72"/>
                  </a:lnTo>
                  <a:lnTo>
                    <a:pt x="12" y="72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4" y="72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2" y="70"/>
                  </a:lnTo>
                  <a:lnTo>
                    <a:pt x="10" y="70"/>
                  </a:lnTo>
                  <a:lnTo>
                    <a:pt x="10" y="68"/>
                  </a:lnTo>
                  <a:lnTo>
                    <a:pt x="10" y="66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12" y="58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6" y="60"/>
                  </a:lnTo>
                  <a:lnTo>
                    <a:pt x="8" y="64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4" y="64"/>
                  </a:lnTo>
                  <a:lnTo>
                    <a:pt x="2" y="60"/>
                  </a:lnTo>
                  <a:lnTo>
                    <a:pt x="2" y="58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6" y="42"/>
                  </a:lnTo>
                  <a:lnTo>
                    <a:pt x="8" y="42"/>
                  </a:lnTo>
                  <a:lnTo>
                    <a:pt x="10" y="44"/>
                  </a:lnTo>
                  <a:lnTo>
                    <a:pt x="10" y="46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10" y="42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2"/>
                  </a:lnTo>
                  <a:lnTo>
                    <a:pt x="14" y="44"/>
                  </a:lnTo>
                  <a:lnTo>
                    <a:pt x="16" y="42"/>
                  </a:lnTo>
                  <a:lnTo>
                    <a:pt x="20" y="38"/>
                  </a:lnTo>
                  <a:lnTo>
                    <a:pt x="22" y="38"/>
                  </a:lnTo>
                  <a:lnTo>
                    <a:pt x="24" y="38"/>
                  </a:lnTo>
                  <a:lnTo>
                    <a:pt x="26" y="42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0" y="44"/>
                  </a:lnTo>
                  <a:lnTo>
                    <a:pt x="18" y="46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48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0" y="52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4" y="54"/>
                  </a:lnTo>
                  <a:lnTo>
                    <a:pt x="26" y="54"/>
                  </a:lnTo>
                  <a:lnTo>
                    <a:pt x="26" y="56"/>
                  </a:lnTo>
                  <a:lnTo>
                    <a:pt x="26" y="58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26" y="54"/>
                  </a:lnTo>
                  <a:lnTo>
                    <a:pt x="26" y="52"/>
                  </a:lnTo>
                  <a:lnTo>
                    <a:pt x="26" y="48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2" y="42"/>
                  </a:lnTo>
                  <a:lnTo>
                    <a:pt x="34" y="44"/>
                  </a:lnTo>
                  <a:lnTo>
                    <a:pt x="36" y="46"/>
                  </a:lnTo>
                  <a:lnTo>
                    <a:pt x="36" y="48"/>
                  </a:lnTo>
                  <a:lnTo>
                    <a:pt x="36" y="52"/>
                  </a:lnTo>
                  <a:lnTo>
                    <a:pt x="38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36" y="62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40" y="64"/>
                  </a:lnTo>
                  <a:lnTo>
                    <a:pt x="42" y="66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44" y="66"/>
                  </a:lnTo>
                  <a:lnTo>
                    <a:pt x="44" y="64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40" y="54"/>
                  </a:lnTo>
                  <a:lnTo>
                    <a:pt x="40" y="46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40" y="40"/>
                  </a:lnTo>
                  <a:lnTo>
                    <a:pt x="40" y="36"/>
                  </a:lnTo>
                  <a:lnTo>
                    <a:pt x="40" y="34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6" y="34"/>
                  </a:lnTo>
                  <a:lnTo>
                    <a:pt x="46" y="36"/>
                  </a:lnTo>
                  <a:lnTo>
                    <a:pt x="48" y="38"/>
                  </a:lnTo>
                  <a:lnTo>
                    <a:pt x="50" y="36"/>
                  </a:lnTo>
                  <a:lnTo>
                    <a:pt x="50" y="34"/>
                  </a:lnTo>
                  <a:lnTo>
                    <a:pt x="52" y="36"/>
                  </a:lnTo>
                  <a:lnTo>
                    <a:pt x="56" y="40"/>
                  </a:lnTo>
                  <a:lnTo>
                    <a:pt x="56" y="42"/>
                  </a:lnTo>
                  <a:lnTo>
                    <a:pt x="56" y="44"/>
                  </a:lnTo>
                  <a:lnTo>
                    <a:pt x="56" y="46"/>
                  </a:lnTo>
                  <a:lnTo>
                    <a:pt x="56" y="50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8" y="54"/>
                  </a:lnTo>
                  <a:lnTo>
                    <a:pt x="58" y="52"/>
                  </a:lnTo>
                  <a:lnTo>
                    <a:pt x="58" y="46"/>
                  </a:lnTo>
                  <a:lnTo>
                    <a:pt x="58" y="44"/>
                  </a:lnTo>
                  <a:lnTo>
                    <a:pt x="60" y="44"/>
                  </a:lnTo>
                  <a:lnTo>
                    <a:pt x="62" y="46"/>
                  </a:lnTo>
                  <a:lnTo>
                    <a:pt x="64" y="50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8" y="60"/>
                  </a:lnTo>
                  <a:lnTo>
                    <a:pt x="70" y="60"/>
                  </a:lnTo>
                  <a:lnTo>
                    <a:pt x="72" y="60"/>
                  </a:lnTo>
                  <a:lnTo>
                    <a:pt x="74" y="64"/>
                  </a:lnTo>
                  <a:lnTo>
                    <a:pt x="76" y="64"/>
                  </a:lnTo>
                  <a:lnTo>
                    <a:pt x="78" y="68"/>
                  </a:lnTo>
                  <a:lnTo>
                    <a:pt x="82" y="70"/>
                  </a:lnTo>
                  <a:lnTo>
                    <a:pt x="86" y="72"/>
                  </a:lnTo>
                  <a:lnTo>
                    <a:pt x="88" y="72"/>
                  </a:lnTo>
                  <a:lnTo>
                    <a:pt x="88" y="74"/>
                  </a:lnTo>
                  <a:lnTo>
                    <a:pt x="88" y="76"/>
                  </a:lnTo>
                  <a:lnTo>
                    <a:pt x="86" y="78"/>
                  </a:lnTo>
                  <a:lnTo>
                    <a:pt x="86" y="78"/>
                  </a:lnTo>
                  <a:lnTo>
                    <a:pt x="86" y="76"/>
                  </a:lnTo>
                  <a:lnTo>
                    <a:pt x="82" y="76"/>
                  </a:lnTo>
                  <a:lnTo>
                    <a:pt x="80" y="76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80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2" y="86"/>
                  </a:lnTo>
                  <a:lnTo>
                    <a:pt x="72" y="86"/>
                  </a:lnTo>
                  <a:lnTo>
                    <a:pt x="72" y="90"/>
                  </a:lnTo>
                  <a:lnTo>
                    <a:pt x="72" y="94"/>
                  </a:lnTo>
                  <a:lnTo>
                    <a:pt x="72" y="96"/>
                  </a:lnTo>
                  <a:lnTo>
                    <a:pt x="72" y="98"/>
                  </a:lnTo>
                  <a:lnTo>
                    <a:pt x="72" y="100"/>
                  </a:lnTo>
                  <a:lnTo>
                    <a:pt x="72" y="102"/>
                  </a:lnTo>
                  <a:lnTo>
                    <a:pt x="70" y="100"/>
                  </a:lnTo>
                  <a:lnTo>
                    <a:pt x="68" y="100"/>
                  </a:lnTo>
                  <a:lnTo>
                    <a:pt x="68" y="104"/>
                  </a:lnTo>
                  <a:lnTo>
                    <a:pt x="70" y="106"/>
                  </a:lnTo>
                  <a:lnTo>
                    <a:pt x="70" y="110"/>
                  </a:lnTo>
                  <a:lnTo>
                    <a:pt x="70" y="112"/>
                  </a:lnTo>
                  <a:lnTo>
                    <a:pt x="70" y="114"/>
                  </a:lnTo>
                  <a:lnTo>
                    <a:pt x="70" y="118"/>
                  </a:lnTo>
                  <a:lnTo>
                    <a:pt x="68" y="118"/>
                  </a:lnTo>
                  <a:lnTo>
                    <a:pt x="66" y="118"/>
                  </a:lnTo>
                  <a:lnTo>
                    <a:pt x="64" y="120"/>
                  </a:lnTo>
                  <a:lnTo>
                    <a:pt x="66" y="120"/>
                  </a:lnTo>
                  <a:lnTo>
                    <a:pt x="66" y="120"/>
                  </a:lnTo>
                  <a:lnTo>
                    <a:pt x="64" y="122"/>
                  </a:lnTo>
                  <a:lnTo>
                    <a:pt x="64" y="124"/>
                  </a:lnTo>
                  <a:lnTo>
                    <a:pt x="64" y="126"/>
                  </a:lnTo>
                  <a:lnTo>
                    <a:pt x="64" y="134"/>
                  </a:lnTo>
                  <a:lnTo>
                    <a:pt x="62" y="136"/>
                  </a:lnTo>
                  <a:lnTo>
                    <a:pt x="62" y="138"/>
                  </a:lnTo>
                  <a:lnTo>
                    <a:pt x="62" y="140"/>
                  </a:lnTo>
                  <a:lnTo>
                    <a:pt x="64" y="144"/>
                  </a:lnTo>
                  <a:lnTo>
                    <a:pt x="64" y="146"/>
                  </a:lnTo>
                  <a:lnTo>
                    <a:pt x="62" y="146"/>
                  </a:lnTo>
                  <a:lnTo>
                    <a:pt x="62" y="148"/>
                  </a:lnTo>
                  <a:lnTo>
                    <a:pt x="60" y="150"/>
                  </a:lnTo>
                  <a:lnTo>
                    <a:pt x="58" y="150"/>
                  </a:lnTo>
                  <a:close/>
                  <a:moveTo>
                    <a:pt x="86" y="214"/>
                  </a:moveTo>
                  <a:lnTo>
                    <a:pt x="88" y="212"/>
                  </a:lnTo>
                  <a:lnTo>
                    <a:pt x="88" y="210"/>
                  </a:lnTo>
                  <a:lnTo>
                    <a:pt x="86" y="208"/>
                  </a:lnTo>
                  <a:lnTo>
                    <a:pt x="84" y="206"/>
                  </a:lnTo>
                  <a:lnTo>
                    <a:pt x="82" y="208"/>
                  </a:lnTo>
                  <a:lnTo>
                    <a:pt x="84" y="210"/>
                  </a:lnTo>
                  <a:lnTo>
                    <a:pt x="86" y="212"/>
                  </a:lnTo>
                  <a:lnTo>
                    <a:pt x="86" y="214"/>
                  </a:lnTo>
                  <a:lnTo>
                    <a:pt x="86" y="21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5" name="Sudan">
              <a:extLst>
                <a:ext uri="{FF2B5EF4-FFF2-40B4-BE49-F238E27FC236}">
                  <a16:creationId xmlns:a16="http://schemas.microsoft.com/office/drawing/2014/main" id="{345F9E1A-6F0B-47FD-BE4D-8B1D9C737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012" y="3893239"/>
              <a:ext cx="390428" cy="447843"/>
            </a:xfrm>
            <a:custGeom>
              <a:avLst/>
              <a:gdLst>
                <a:gd name="T0" fmla="*/ 182 w 204"/>
                <a:gd name="T1" fmla="*/ 4 h 234"/>
                <a:gd name="T2" fmla="*/ 184 w 204"/>
                <a:gd name="T3" fmla="*/ 8 h 234"/>
                <a:gd name="T4" fmla="*/ 184 w 204"/>
                <a:gd name="T5" fmla="*/ 12 h 234"/>
                <a:gd name="T6" fmla="*/ 186 w 204"/>
                <a:gd name="T7" fmla="*/ 32 h 234"/>
                <a:gd name="T8" fmla="*/ 198 w 204"/>
                <a:gd name="T9" fmla="*/ 48 h 234"/>
                <a:gd name="T10" fmla="*/ 202 w 204"/>
                <a:gd name="T11" fmla="*/ 54 h 234"/>
                <a:gd name="T12" fmla="*/ 194 w 204"/>
                <a:gd name="T13" fmla="*/ 58 h 234"/>
                <a:gd name="T14" fmla="*/ 188 w 204"/>
                <a:gd name="T15" fmla="*/ 62 h 234"/>
                <a:gd name="T16" fmla="*/ 186 w 204"/>
                <a:gd name="T17" fmla="*/ 70 h 234"/>
                <a:gd name="T18" fmla="*/ 180 w 204"/>
                <a:gd name="T19" fmla="*/ 86 h 234"/>
                <a:gd name="T20" fmla="*/ 182 w 204"/>
                <a:gd name="T21" fmla="*/ 98 h 234"/>
                <a:gd name="T22" fmla="*/ 176 w 204"/>
                <a:gd name="T23" fmla="*/ 118 h 234"/>
                <a:gd name="T24" fmla="*/ 168 w 204"/>
                <a:gd name="T25" fmla="*/ 126 h 234"/>
                <a:gd name="T26" fmla="*/ 160 w 204"/>
                <a:gd name="T27" fmla="*/ 142 h 234"/>
                <a:gd name="T28" fmla="*/ 156 w 204"/>
                <a:gd name="T29" fmla="*/ 154 h 234"/>
                <a:gd name="T30" fmla="*/ 152 w 204"/>
                <a:gd name="T31" fmla="*/ 172 h 234"/>
                <a:gd name="T32" fmla="*/ 142 w 204"/>
                <a:gd name="T33" fmla="*/ 172 h 234"/>
                <a:gd name="T34" fmla="*/ 142 w 204"/>
                <a:gd name="T35" fmla="*/ 180 h 234"/>
                <a:gd name="T36" fmla="*/ 152 w 204"/>
                <a:gd name="T37" fmla="*/ 186 h 234"/>
                <a:gd name="T38" fmla="*/ 160 w 204"/>
                <a:gd name="T39" fmla="*/ 194 h 234"/>
                <a:gd name="T40" fmla="*/ 166 w 204"/>
                <a:gd name="T41" fmla="*/ 206 h 234"/>
                <a:gd name="T42" fmla="*/ 156 w 204"/>
                <a:gd name="T43" fmla="*/ 220 h 234"/>
                <a:gd name="T44" fmla="*/ 150 w 204"/>
                <a:gd name="T45" fmla="*/ 226 h 234"/>
                <a:gd name="T46" fmla="*/ 136 w 204"/>
                <a:gd name="T47" fmla="*/ 230 h 234"/>
                <a:gd name="T48" fmla="*/ 130 w 204"/>
                <a:gd name="T49" fmla="*/ 234 h 234"/>
                <a:gd name="T50" fmla="*/ 122 w 204"/>
                <a:gd name="T51" fmla="*/ 230 h 234"/>
                <a:gd name="T52" fmla="*/ 114 w 204"/>
                <a:gd name="T53" fmla="*/ 232 h 234"/>
                <a:gd name="T54" fmla="*/ 110 w 204"/>
                <a:gd name="T55" fmla="*/ 232 h 234"/>
                <a:gd name="T56" fmla="*/ 102 w 204"/>
                <a:gd name="T57" fmla="*/ 224 h 234"/>
                <a:gd name="T58" fmla="*/ 96 w 204"/>
                <a:gd name="T59" fmla="*/ 218 h 234"/>
                <a:gd name="T60" fmla="*/ 90 w 204"/>
                <a:gd name="T61" fmla="*/ 222 h 234"/>
                <a:gd name="T62" fmla="*/ 80 w 204"/>
                <a:gd name="T63" fmla="*/ 224 h 234"/>
                <a:gd name="T64" fmla="*/ 72 w 204"/>
                <a:gd name="T65" fmla="*/ 216 h 234"/>
                <a:gd name="T66" fmla="*/ 68 w 204"/>
                <a:gd name="T67" fmla="*/ 212 h 234"/>
                <a:gd name="T68" fmla="*/ 60 w 204"/>
                <a:gd name="T69" fmla="*/ 202 h 234"/>
                <a:gd name="T70" fmla="*/ 56 w 204"/>
                <a:gd name="T71" fmla="*/ 196 h 234"/>
                <a:gd name="T72" fmla="*/ 46 w 204"/>
                <a:gd name="T73" fmla="*/ 188 h 234"/>
                <a:gd name="T74" fmla="*/ 42 w 204"/>
                <a:gd name="T75" fmla="*/ 184 h 234"/>
                <a:gd name="T76" fmla="*/ 40 w 204"/>
                <a:gd name="T77" fmla="*/ 178 h 234"/>
                <a:gd name="T78" fmla="*/ 30 w 204"/>
                <a:gd name="T79" fmla="*/ 172 h 234"/>
                <a:gd name="T80" fmla="*/ 24 w 204"/>
                <a:gd name="T81" fmla="*/ 168 h 234"/>
                <a:gd name="T82" fmla="*/ 20 w 204"/>
                <a:gd name="T83" fmla="*/ 160 h 234"/>
                <a:gd name="T84" fmla="*/ 14 w 204"/>
                <a:gd name="T85" fmla="*/ 146 h 234"/>
                <a:gd name="T86" fmla="*/ 12 w 204"/>
                <a:gd name="T87" fmla="*/ 138 h 234"/>
                <a:gd name="T88" fmla="*/ 6 w 204"/>
                <a:gd name="T89" fmla="*/ 130 h 234"/>
                <a:gd name="T90" fmla="*/ 6 w 204"/>
                <a:gd name="T91" fmla="*/ 120 h 234"/>
                <a:gd name="T92" fmla="*/ 0 w 204"/>
                <a:gd name="T93" fmla="*/ 116 h 234"/>
                <a:gd name="T94" fmla="*/ 4 w 204"/>
                <a:gd name="T95" fmla="*/ 104 h 234"/>
                <a:gd name="T96" fmla="*/ 8 w 204"/>
                <a:gd name="T97" fmla="*/ 94 h 234"/>
                <a:gd name="T98" fmla="*/ 14 w 204"/>
                <a:gd name="T99" fmla="*/ 82 h 234"/>
                <a:gd name="T100" fmla="*/ 24 w 204"/>
                <a:gd name="T101" fmla="*/ 80 h 234"/>
                <a:gd name="T102" fmla="*/ 34 w 204"/>
                <a:gd name="T10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" h="234">
                  <a:moveTo>
                    <a:pt x="34" y="0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180" y="2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6"/>
                  </a:lnTo>
                  <a:lnTo>
                    <a:pt x="184" y="8"/>
                  </a:lnTo>
                  <a:lnTo>
                    <a:pt x="186" y="12"/>
                  </a:lnTo>
                  <a:lnTo>
                    <a:pt x="186" y="14"/>
                  </a:lnTo>
                  <a:lnTo>
                    <a:pt x="184" y="14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84" y="14"/>
                  </a:lnTo>
                  <a:lnTo>
                    <a:pt x="186" y="22"/>
                  </a:lnTo>
                  <a:lnTo>
                    <a:pt x="188" y="28"/>
                  </a:lnTo>
                  <a:lnTo>
                    <a:pt x="186" y="32"/>
                  </a:lnTo>
                  <a:lnTo>
                    <a:pt x="188" y="38"/>
                  </a:lnTo>
                  <a:lnTo>
                    <a:pt x="190" y="42"/>
                  </a:lnTo>
                  <a:lnTo>
                    <a:pt x="192" y="42"/>
                  </a:lnTo>
                  <a:lnTo>
                    <a:pt x="198" y="46"/>
                  </a:lnTo>
                  <a:lnTo>
                    <a:pt x="198" y="48"/>
                  </a:lnTo>
                  <a:lnTo>
                    <a:pt x="200" y="48"/>
                  </a:lnTo>
                  <a:lnTo>
                    <a:pt x="202" y="50"/>
                  </a:lnTo>
                  <a:lnTo>
                    <a:pt x="202" y="50"/>
                  </a:lnTo>
                  <a:lnTo>
                    <a:pt x="204" y="50"/>
                  </a:lnTo>
                  <a:lnTo>
                    <a:pt x="202" y="54"/>
                  </a:lnTo>
                  <a:lnTo>
                    <a:pt x="200" y="54"/>
                  </a:lnTo>
                  <a:lnTo>
                    <a:pt x="198" y="56"/>
                  </a:lnTo>
                  <a:lnTo>
                    <a:pt x="198" y="56"/>
                  </a:lnTo>
                  <a:lnTo>
                    <a:pt x="194" y="56"/>
                  </a:lnTo>
                  <a:lnTo>
                    <a:pt x="194" y="58"/>
                  </a:lnTo>
                  <a:lnTo>
                    <a:pt x="190" y="58"/>
                  </a:lnTo>
                  <a:lnTo>
                    <a:pt x="190" y="60"/>
                  </a:lnTo>
                  <a:lnTo>
                    <a:pt x="190" y="60"/>
                  </a:lnTo>
                  <a:lnTo>
                    <a:pt x="190" y="62"/>
                  </a:lnTo>
                  <a:lnTo>
                    <a:pt x="188" y="62"/>
                  </a:lnTo>
                  <a:lnTo>
                    <a:pt x="186" y="62"/>
                  </a:lnTo>
                  <a:lnTo>
                    <a:pt x="186" y="66"/>
                  </a:lnTo>
                  <a:lnTo>
                    <a:pt x="184" y="68"/>
                  </a:lnTo>
                  <a:lnTo>
                    <a:pt x="186" y="70"/>
                  </a:lnTo>
                  <a:lnTo>
                    <a:pt x="186" y="70"/>
                  </a:lnTo>
                  <a:lnTo>
                    <a:pt x="186" y="72"/>
                  </a:lnTo>
                  <a:lnTo>
                    <a:pt x="184" y="76"/>
                  </a:lnTo>
                  <a:lnTo>
                    <a:pt x="184" y="82"/>
                  </a:lnTo>
                  <a:lnTo>
                    <a:pt x="180" y="84"/>
                  </a:lnTo>
                  <a:lnTo>
                    <a:pt x="180" y="86"/>
                  </a:lnTo>
                  <a:lnTo>
                    <a:pt x="180" y="88"/>
                  </a:lnTo>
                  <a:lnTo>
                    <a:pt x="180" y="90"/>
                  </a:lnTo>
                  <a:lnTo>
                    <a:pt x="180" y="96"/>
                  </a:lnTo>
                  <a:lnTo>
                    <a:pt x="182" y="98"/>
                  </a:lnTo>
                  <a:lnTo>
                    <a:pt x="182" y="98"/>
                  </a:lnTo>
                  <a:lnTo>
                    <a:pt x="182" y="100"/>
                  </a:lnTo>
                  <a:lnTo>
                    <a:pt x="180" y="104"/>
                  </a:lnTo>
                  <a:lnTo>
                    <a:pt x="180" y="108"/>
                  </a:lnTo>
                  <a:lnTo>
                    <a:pt x="176" y="112"/>
                  </a:lnTo>
                  <a:lnTo>
                    <a:pt x="176" y="118"/>
                  </a:lnTo>
                  <a:lnTo>
                    <a:pt x="174" y="116"/>
                  </a:lnTo>
                  <a:lnTo>
                    <a:pt x="172" y="118"/>
                  </a:lnTo>
                  <a:lnTo>
                    <a:pt x="172" y="120"/>
                  </a:lnTo>
                  <a:lnTo>
                    <a:pt x="168" y="124"/>
                  </a:lnTo>
                  <a:lnTo>
                    <a:pt x="168" y="126"/>
                  </a:lnTo>
                  <a:lnTo>
                    <a:pt x="166" y="128"/>
                  </a:lnTo>
                  <a:lnTo>
                    <a:pt x="164" y="132"/>
                  </a:lnTo>
                  <a:lnTo>
                    <a:pt x="162" y="142"/>
                  </a:lnTo>
                  <a:lnTo>
                    <a:pt x="160" y="142"/>
                  </a:lnTo>
                  <a:lnTo>
                    <a:pt x="160" y="142"/>
                  </a:lnTo>
                  <a:lnTo>
                    <a:pt x="158" y="144"/>
                  </a:lnTo>
                  <a:lnTo>
                    <a:pt x="156" y="146"/>
                  </a:lnTo>
                  <a:lnTo>
                    <a:pt x="154" y="148"/>
                  </a:lnTo>
                  <a:lnTo>
                    <a:pt x="156" y="150"/>
                  </a:lnTo>
                  <a:lnTo>
                    <a:pt x="156" y="154"/>
                  </a:lnTo>
                  <a:lnTo>
                    <a:pt x="154" y="156"/>
                  </a:lnTo>
                  <a:lnTo>
                    <a:pt x="152" y="160"/>
                  </a:lnTo>
                  <a:lnTo>
                    <a:pt x="152" y="164"/>
                  </a:lnTo>
                  <a:lnTo>
                    <a:pt x="152" y="170"/>
                  </a:lnTo>
                  <a:lnTo>
                    <a:pt x="152" y="172"/>
                  </a:lnTo>
                  <a:lnTo>
                    <a:pt x="150" y="172"/>
                  </a:lnTo>
                  <a:lnTo>
                    <a:pt x="148" y="172"/>
                  </a:lnTo>
                  <a:lnTo>
                    <a:pt x="148" y="172"/>
                  </a:lnTo>
                  <a:lnTo>
                    <a:pt x="146" y="172"/>
                  </a:lnTo>
                  <a:lnTo>
                    <a:pt x="142" y="172"/>
                  </a:lnTo>
                  <a:lnTo>
                    <a:pt x="142" y="174"/>
                  </a:lnTo>
                  <a:lnTo>
                    <a:pt x="142" y="174"/>
                  </a:lnTo>
                  <a:lnTo>
                    <a:pt x="138" y="178"/>
                  </a:lnTo>
                  <a:lnTo>
                    <a:pt x="140" y="180"/>
                  </a:lnTo>
                  <a:lnTo>
                    <a:pt x="142" y="180"/>
                  </a:lnTo>
                  <a:lnTo>
                    <a:pt x="148" y="180"/>
                  </a:lnTo>
                  <a:lnTo>
                    <a:pt x="148" y="182"/>
                  </a:lnTo>
                  <a:lnTo>
                    <a:pt x="150" y="184"/>
                  </a:lnTo>
                  <a:lnTo>
                    <a:pt x="152" y="186"/>
                  </a:lnTo>
                  <a:lnTo>
                    <a:pt x="152" y="186"/>
                  </a:lnTo>
                  <a:lnTo>
                    <a:pt x="154" y="190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8" y="194"/>
                  </a:lnTo>
                  <a:lnTo>
                    <a:pt x="160" y="194"/>
                  </a:lnTo>
                  <a:lnTo>
                    <a:pt x="162" y="196"/>
                  </a:lnTo>
                  <a:lnTo>
                    <a:pt x="162" y="196"/>
                  </a:lnTo>
                  <a:lnTo>
                    <a:pt x="164" y="200"/>
                  </a:lnTo>
                  <a:lnTo>
                    <a:pt x="166" y="204"/>
                  </a:lnTo>
                  <a:lnTo>
                    <a:pt x="166" y="206"/>
                  </a:lnTo>
                  <a:lnTo>
                    <a:pt x="166" y="210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6" y="220"/>
                  </a:lnTo>
                  <a:lnTo>
                    <a:pt x="156" y="222"/>
                  </a:lnTo>
                  <a:lnTo>
                    <a:pt x="154" y="222"/>
                  </a:lnTo>
                  <a:lnTo>
                    <a:pt x="152" y="224"/>
                  </a:lnTo>
                  <a:lnTo>
                    <a:pt x="152" y="224"/>
                  </a:lnTo>
                  <a:lnTo>
                    <a:pt x="150" y="226"/>
                  </a:lnTo>
                  <a:lnTo>
                    <a:pt x="148" y="228"/>
                  </a:lnTo>
                  <a:lnTo>
                    <a:pt x="146" y="230"/>
                  </a:lnTo>
                  <a:lnTo>
                    <a:pt x="142" y="230"/>
                  </a:lnTo>
                  <a:lnTo>
                    <a:pt x="138" y="230"/>
                  </a:lnTo>
                  <a:lnTo>
                    <a:pt x="136" y="230"/>
                  </a:lnTo>
                  <a:lnTo>
                    <a:pt x="134" y="230"/>
                  </a:lnTo>
                  <a:lnTo>
                    <a:pt x="132" y="230"/>
                  </a:lnTo>
                  <a:lnTo>
                    <a:pt x="132" y="230"/>
                  </a:lnTo>
                  <a:lnTo>
                    <a:pt x="130" y="232"/>
                  </a:lnTo>
                  <a:lnTo>
                    <a:pt x="130" y="234"/>
                  </a:lnTo>
                  <a:lnTo>
                    <a:pt x="128" y="234"/>
                  </a:lnTo>
                  <a:lnTo>
                    <a:pt x="126" y="232"/>
                  </a:lnTo>
                  <a:lnTo>
                    <a:pt x="126" y="230"/>
                  </a:lnTo>
                  <a:lnTo>
                    <a:pt x="124" y="230"/>
                  </a:lnTo>
                  <a:lnTo>
                    <a:pt x="122" y="230"/>
                  </a:lnTo>
                  <a:lnTo>
                    <a:pt x="118" y="230"/>
                  </a:lnTo>
                  <a:lnTo>
                    <a:pt x="116" y="230"/>
                  </a:lnTo>
                  <a:lnTo>
                    <a:pt x="114" y="230"/>
                  </a:lnTo>
                  <a:lnTo>
                    <a:pt x="114" y="232"/>
                  </a:lnTo>
                  <a:lnTo>
                    <a:pt x="114" y="232"/>
                  </a:lnTo>
                  <a:lnTo>
                    <a:pt x="114" y="234"/>
                  </a:lnTo>
                  <a:lnTo>
                    <a:pt x="114" y="232"/>
                  </a:lnTo>
                  <a:lnTo>
                    <a:pt x="110" y="232"/>
                  </a:lnTo>
                  <a:lnTo>
                    <a:pt x="110" y="232"/>
                  </a:lnTo>
                  <a:lnTo>
                    <a:pt x="110" y="232"/>
                  </a:lnTo>
                  <a:lnTo>
                    <a:pt x="110" y="230"/>
                  </a:lnTo>
                  <a:lnTo>
                    <a:pt x="108" y="230"/>
                  </a:lnTo>
                  <a:lnTo>
                    <a:pt x="108" y="226"/>
                  </a:lnTo>
                  <a:lnTo>
                    <a:pt x="106" y="226"/>
                  </a:lnTo>
                  <a:lnTo>
                    <a:pt x="102" y="224"/>
                  </a:lnTo>
                  <a:lnTo>
                    <a:pt x="102" y="224"/>
                  </a:lnTo>
                  <a:lnTo>
                    <a:pt x="100" y="222"/>
                  </a:lnTo>
                  <a:lnTo>
                    <a:pt x="100" y="218"/>
                  </a:lnTo>
                  <a:lnTo>
                    <a:pt x="98" y="218"/>
                  </a:lnTo>
                  <a:lnTo>
                    <a:pt x="96" y="218"/>
                  </a:lnTo>
                  <a:lnTo>
                    <a:pt x="94" y="220"/>
                  </a:lnTo>
                  <a:lnTo>
                    <a:pt x="92" y="222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88" y="220"/>
                  </a:lnTo>
                  <a:lnTo>
                    <a:pt x="84" y="220"/>
                  </a:lnTo>
                  <a:lnTo>
                    <a:pt x="84" y="222"/>
                  </a:lnTo>
                  <a:lnTo>
                    <a:pt x="82" y="224"/>
                  </a:lnTo>
                  <a:lnTo>
                    <a:pt x="80" y="224"/>
                  </a:lnTo>
                  <a:lnTo>
                    <a:pt x="78" y="222"/>
                  </a:lnTo>
                  <a:lnTo>
                    <a:pt x="76" y="220"/>
                  </a:lnTo>
                  <a:lnTo>
                    <a:pt x="74" y="218"/>
                  </a:lnTo>
                  <a:lnTo>
                    <a:pt x="74" y="218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70" y="216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68" y="212"/>
                  </a:lnTo>
                  <a:lnTo>
                    <a:pt x="66" y="210"/>
                  </a:lnTo>
                  <a:lnTo>
                    <a:pt x="66" y="206"/>
                  </a:lnTo>
                  <a:lnTo>
                    <a:pt x="66" y="206"/>
                  </a:lnTo>
                  <a:lnTo>
                    <a:pt x="64" y="204"/>
                  </a:lnTo>
                  <a:lnTo>
                    <a:pt x="60" y="202"/>
                  </a:lnTo>
                  <a:lnTo>
                    <a:pt x="60" y="202"/>
                  </a:lnTo>
                  <a:lnTo>
                    <a:pt x="60" y="200"/>
                  </a:lnTo>
                  <a:lnTo>
                    <a:pt x="58" y="198"/>
                  </a:lnTo>
                  <a:lnTo>
                    <a:pt x="56" y="198"/>
                  </a:lnTo>
                  <a:lnTo>
                    <a:pt x="56" y="196"/>
                  </a:lnTo>
                  <a:lnTo>
                    <a:pt x="54" y="194"/>
                  </a:lnTo>
                  <a:lnTo>
                    <a:pt x="54" y="192"/>
                  </a:lnTo>
                  <a:lnTo>
                    <a:pt x="50" y="188"/>
                  </a:lnTo>
                  <a:lnTo>
                    <a:pt x="48" y="190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4" y="188"/>
                  </a:lnTo>
                  <a:lnTo>
                    <a:pt x="42" y="186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4" y="182"/>
                  </a:lnTo>
                  <a:lnTo>
                    <a:pt x="44" y="182"/>
                  </a:lnTo>
                  <a:lnTo>
                    <a:pt x="44" y="180"/>
                  </a:lnTo>
                  <a:lnTo>
                    <a:pt x="42" y="180"/>
                  </a:lnTo>
                  <a:lnTo>
                    <a:pt x="40" y="178"/>
                  </a:lnTo>
                  <a:lnTo>
                    <a:pt x="38" y="176"/>
                  </a:lnTo>
                  <a:lnTo>
                    <a:pt x="36" y="176"/>
                  </a:lnTo>
                  <a:lnTo>
                    <a:pt x="34" y="176"/>
                  </a:lnTo>
                  <a:lnTo>
                    <a:pt x="32" y="174"/>
                  </a:lnTo>
                  <a:lnTo>
                    <a:pt x="30" y="172"/>
                  </a:lnTo>
                  <a:lnTo>
                    <a:pt x="30" y="170"/>
                  </a:lnTo>
                  <a:lnTo>
                    <a:pt x="30" y="168"/>
                  </a:lnTo>
                  <a:lnTo>
                    <a:pt x="28" y="168"/>
                  </a:lnTo>
                  <a:lnTo>
                    <a:pt x="26" y="168"/>
                  </a:lnTo>
                  <a:lnTo>
                    <a:pt x="24" y="168"/>
                  </a:lnTo>
                  <a:lnTo>
                    <a:pt x="20" y="168"/>
                  </a:lnTo>
                  <a:lnTo>
                    <a:pt x="20" y="168"/>
                  </a:lnTo>
                  <a:lnTo>
                    <a:pt x="20" y="164"/>
                  </a:lnTo>
                  <a:lnTo>
                    <a:pt x="20" y="160"/>
                  </a:lnTo>
                  <a:lnTo>
                    <a:pt x="20" y="160"/>
                  </a:lnTo>
                  <a:lnTo>
                    <a:pt x="22" y="158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6"/>
                  </a:lnTo>
                  <a:lnTo>
                    <a:pt x="14" y="146"/>
                  </a:lnTo>
                  <a:lnTo>
                    <a:pt x="12" y="142"/>
                  </a:lnTo>
                  <a:lnTo>
                    <a:pt x="14" y="142"/>
                  </a:lnTo>
                  <a:lnTo>
                    <a:pt x="14" y="140"/>
                  </a:lnTo>
                  <a:lnTo>
                    <a:pt x="12" y="140"/>
                  </a:lnTo>
                  <a:lnTo>
                    <a:pt x="12" y="138"/>
                  </a:lnTo>
                  <a:lnTo>
                    <a:pt x="12" y="136"/>
                  </a:lnTo>
                  <a:lnTo>
                    <a:pt x="14" y="134"/>
                  </a:lnTo>
                  <a:lnTo>
                    <a:pt x="12" y="132"/>
                  </a:lnTo>
                  <a:lnTo>
                    <a:pt x="6" y="132"/>
                  </a:lnTo>
                  <a:lnTo>
                    <a:pt x="6" y="130"/>
                  </a:lnTo>
                  <a:lnTo>
                    <a:pt x="6" y="126"/>
                  </a:lnTo>
                  <a:lnTo>
                    <a:pt x="6" y="124"/>
                  </a:lnTo>
                  <a:lnTo>
                    <a:pt x="6" y="122"/>
                  </a:lnTo>
                  <a:lnTo>
                    <a:pt x="4" y="122"/>
                  </a:lnTo>
                  <a:lnTo>
                    <a:pt x="6" y="120"/>
                  </a:lnTo>
                  <a:lnTo>
                    <a:pt x="6" y="118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0" y="118"/>
                  </a:lnTo>
                  <a:lnTo>
                    <a:pt x="0" y="116"/>
                  </a:lnTo>
                  <a:lnTo>
                    <a:pt x="4" y="112"/>
                  </a:lnTo>
                  <a:lnTo>
                    <a:pt x="6" y="110"/>
                  </a:lnTo>
                  <a:lnTo>
                    <a:pt x="6" y="108"/>
                  </a:lnTo>
                  <a:lnTo>
                    <a:pt x="2" y="106"/>
                  </a:lnTo>
                  <a:lnTo>
                    <a:pt x="4" y="104"/>
                  </a:lnTo>
                  <a:lnTo>
                    <a:pt x="6" y="102"/>
                  </a:lnTo>
                  <a:lnTo>
                    <a:pt x="6" y="100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8" y="94"/>
                  </a:lnTo>
                  <a:lnTo>
                    <a:pt x="8" y="96"/>
                  </a:lnTo>
                  <a:lnTo>
                    <a:pt x="14" y="90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4" y="82"/>
                  </a:lnTo>
                  <a:lnTo>
                    <a:pt x="16" y="80"/>
                  </a:lnTo>
                  <a:lnTo>
                    <a:pt x="18" y="80"/>
                  </a:lnTo>
                  <a:lnTo>
                    <a:pt x="20" y="82"/>
                  </a:lnTo>
                  <a:lnTo>
                    <a:pt x="22" y="80"/>
                  </a:lnTo>
                  <a:lnTo>
                    <a:pt x="24" y="8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6"/>
                  </a:lnTo>
                  <a:lnTo>
                    <a:pt x="36" y="26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6" name="Spain">
              <a:extLst>
                <a:ext uri="{FF2B5EF4-FFF2-40B4-BE49-F238E27FC236}">
                  <a16:creationId xmlns:a16="http://schemas.microsoft.com/office/drawing/2014/main" id="{818D3984-B9DD-4B21-948E-C024C1670F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3228" y="3315254"/>
              <a:ext cx="290907" cy="218180"/>
            </a:xfrm>
            <a:custGeom>
              <a:avLst/>
              <a:gdLst>
                <a:gd name="T0" fmla="*/ 90 w 152"/>
                <a:gd name="T1" fmla="*/ 8 h 114"/>
                <a:gd name="T2" fmla="*/ 92 w 152"/>
                <a:gd name="T3" fmla="*/ 12 h 114"/>
                <a:gd name="T4" fmla="*/ 102 w 152"/>
                <a:gd name="T5" fmla="*/ 16 h 114"/>
                <a:gd name="T6" fmla="*/ 110 w 152"/>
                <a:gd name="T7" fmla="*/ 18 h 114"/>
                <a:gd name="T8" fmla="*/ 120 w 152"/>
                <a:gd name="T9" fmla="*/ 16 h 114"/>
                <a:gd name="T10" fmla="*/ 130 w 152"/>
                <a:gd name="T11" fmla="*/ 18 h 114"/>
                <a:gd name="T12" fmla="*/ 140 w 152"/>
                <a:gd name="T13" fmla="*/ 22 h 114"/>
                <a:gd name="T14" fmla="*/ 140 w 152"/>
                <a:gd name="T15" fmla="*/ 28 h 114"/>
                <a:gd name="T16" fmla="*/ 132 w 152"/>
                <a:gd name="T17" fmla="*/ 36 h 114"/>
                <a:gd name="T18" fmla="*/ 122 w 152"/>
                <a:gd name="T19" fmla="*/ 40 h 114"/>
                <a:gd name="T20" fmla="*/ 118 w 152"/>
                <a:gd name="T21" fmla="*/ 44 h 114"/>
                <a:gd name="T22" fmla="*/ 116 w 152"/>
                <a:gd name="T23" fmla="*/ 48 h 114"/>
                <a:gd name="T24" fmla="*/ 110 w 152"/>
                <a:gd name="T25" fmla="*/ 54 h 114"/>
                <a:gd name="T26" fmla="*/ 102 w 152"/>
                <a:gd name="T27" fmla="*/ 64 h 114"/>
                <a:gd name="T28" fmla="*/ 106 w 152"/>
                <a:gd name="T29" fmla="*/ 72 h 114"/>
                <a:gd name="T30" fmla="*/ 102 w 152"/>
                <a:gd name="T31" fmla="*/ 80 h 114"/>
                <a:gd name="T32" fmla="*/ 98 w 152"/>
                <a:gd name="T33" fmla="*/ 92 h 114"/>
                <a:gd name="T34" fmla="*/ 94 w 152"/>
                <a:gd name="T35" fmla="*/ 94 h 114"/>
                <a:gd name="T36" fmla="*/ 84 w 152"/>
                <a:gd name="T37" fmla="*/ 104 h 114"/>
                <a:gd name="T38" fmla="*/ 78 w 152"/>
                <a:gd name="T39" fmla="*/ 104 h 114"/>
                <a:gd name="T40" fmla="*/ 72 w 152"/>
                <a:gd name="T41" fmla="*/ 104 h 114"/>
                <a:gd name="T42" fmla="*/ 62 w 152"/>
                <a:gd name="T43" fmla="*/ 102 h 114"/>
                <a:gd name="T44" fmla="*/ 52 w 152"/>
                <a:gd name="T45" fmla="*/ 108 h 114"/>
                <a:gd name="T46" fmla="*/ 46 w 152"/>
                <a:gd name="T47" fmla="*/ 112 h 114"/>
                <a:gd name="T48" fmla="*/ 34 w 152"/>
                <a:gd name="T49" fmla="*/ 110 h 114"/>
                <a:gd name="T50" fmla="*/ 28 w 152"/>
                <a:gd name="T51" fmla="*/ 98 h 114"/>
                <a:gd name="T52" fmla="*/ 22 w 152"/>
                <a:gd name="T53" fmla="*/ 94 h 114"/>
                <a:gd name="T54" fmla="*/ 26 w 152"/>
                <a:gd name="T55" fmla="*/ 84 h 114"/>
                <a:gd name="T56" fmla="*/ 22 w 152"/>
                <a:gd name="T57" fmla="*/ 78 h 114"/>
                <a:gd name="T58" fmla="*/ 22 w 152"/>
                <a:gd name="T59" fmla="*/ 66 h 114"/>
                <a:gd name="T60" fmla="*/ 24 w 152"/>
                <a:gd name="T61" fmla="*/ 60 h 114"/>
                <a:gd name="T62" fmla="*/ 28 w 152"/>
                <a:gd name="T63" fmla="*/ 52 h 114"/>
                <a:gd name="T64" fmla="*/ 32 w 152"/>
                <a:gd name="T65" fmla="*/ 36 h 114"/>
                <a:gd name="T66" fmla="*/ 32 w 152"/>
                <a:gd name="T67" fmla="*/ 30 h 114"/>
                <a:gd name="T68" fmla="*/ 24 w 152"/>
                <a:gd name="T69" fmla="*/ 28 h 114"/>
                <a:gd name="T70" fmla="*/ 12 w 152"/>
                <a:gd name="T71" fmla="*/ 28 h 114"/>
                <a:gd name="T72" fmla="*/ 6 w 152"/>
                <a:gd name="T73" fmla="*/ 24 h 114"/>
                <a:gd name="T74" fmla="*/ 6 w 152"/>
                <a:gd name="T75" fmla="*/ 22 h 114"/>
                <a:gd name="T76" fmla="*/ 6 w 152"/>
                <a:gd name="T77" fmla="*/ 16 h 114"/>
                <a:gd name="T78" fmla="*/ 4 w 152"/>
                <a:gd name="T79" fmla="*/ 14 h 114"/>
                <a:gd name="T80" fmla="*/ 2 w 152"/>
                <a:gd name="T81" fmla="*/ 14 h 114"/>
                <a:gd name="T82" fmla="*/ 6 w 152"/>
                <a:gd name="T83" fmla="*/ 6 h 114"/>
                <a:gd name="T84" fmla="*/ 14 w 152"/>
                <a:gd name="T85" fmla="*/ 6 h 114"/>
                <a:gd name="T86" fmla="*/ 18 w 152"/>
                <a:gd name="T87" fmla="*/ 0 h 114"/>
                <a:gd name="T88" fmla="*/ 22 w 152"/>
                <a:gd name="T89" fmla="*/ 0 h 114"/>
                <a:gd name="T90" fmla="*/ 30 w 152"/>
                <a:gd name="T91" fmla="*/ 2 h 114"/>
                <a:gd name="T92" fmla="*/ 40 w 152"/>
                <a:gd name="T93" fmla="*/ 0 h 114"/>
                <a:gd name="T94" fmla="*/ 52 w 152"/>
                <a:gd name="T95" fmla="*/ 4 h 114"/>
                <a:gd name="T96" fmla="*/ 68 w 152"/>
                <a:gd name="T97" fmla="*/ 4 h 114"/>
                <a:gd name="T98" fmla="*/ 74 w 152"/>
                <a:gd name="T99" fmla="*/ 4 h 114"/>
                <a:gd name="T100" fmla="*/ 84 w 152"/>
                <a:gd name="T101" fmla="*/ 6 h 114"/>
                <a:gd name="T102" fmla="*/ 146 w 152"/>
                <a:gd name="T103" fmla="*/ 60 h 114"/>
                <a:gd name="T104" fmla="*/ 152 w 152"/>
                <a:gd name="T105" fmla="*/ 60 h 114"/>
                <a:gd name="T106" fmla="*/ 146 w 152"/>
                <a:gd name="T107" fmla="*/ 60 h 114"/>
                <a:gd name="T108" fmla="*/ 144 w 152"/>
                <a:gd name="T109" fmla="*/ 62 h 114"/>
                <a:gd name="T110" fmla="*/ 136 w 152"/>
                <a:gd name="T111" fmla="*/ 62 h 114"/>
                <a:gd name="T112" fmla="*/ 140 w 152"/>
                <a:gd name="T113" fmla="*/ 68 h 114"/>
                <a:gd name="T114" fmla="*/ 128 w 152"/>
                <a:gd name="T115" fmla="*/ 72 h 114"/>
                <a:gd name="T116" fmla="*/ 122 w 152"/>
                <a:gd name="T117" fmla="*/ 7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2" h="114">
                  <a:moveTo>
                    <a:pt x="88" y="6"/>
                  </a:moveTo>
                  <a:lnTo>
                    <a:pt x="88" y="6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96" y="12"/>
                  </a:lnTo>
                  <a:lnTo>
                    <a:pt x="100" y="14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8"/>
                  </a:lnTo>
                  <a:lnTo>
                    <a:pt x="110" y="18"/>
                  </a:lnTo>
                  <a:lnTo>
                    <a:pt x="112" y="18"/>
                  </a:lnTo>
                  <a:lnTo>
                    <a:pt x="114" y="16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16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8" y="20"/>
                  </a:lnTo>
                  <a:lnTo>
                    <a:pt x="140" y="22"/>
                  </a:lnTo>
                  <a:lnTo>
                    <a:pt x="140" y="22"/>
                  </a:lnTo>
                  <a:lnTo>
                    <a:pt x="138" y="24"/>
                  </a:lnTo>
                  <a:lnTo>
                    <a:pt x="140" y="28"/>
                  </a:lnTo>
                  <a:lnTo>
                    <a:pt x="138" y="30"/>
                  </a:lnTo>
                  <a:lnTo>
                    <a:pt x="138" y="32"/>
                  </a:lnTo>
                  <a:lnTo>
                    <a:pt x="132" y="36"/>
                  </a:lnTo>
                  <a:lnTo>
                    <a:pt x="130" y="38"/>
                  </a:lnTo>
                  <a:lnTo>
                    <a:pt x="128" y="40"/>
                  </a:lnTo>
                  <a:lnTo>
                    <a:pt x="122" y="40"/>
                  </a:lnTo>
                  <a:lnTo>
                    <a:pt x="120" y="42"/>
                  </a:lnTo>
                  <a:lnTo>
                    <a:pt x="116" y="44"/>
                  </a:lnTo>
                  <a:lnTo>
                    <a:pt x="118" y="44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4" y="48"/>
                  </a:lnTo>
                  <a:lnTo>
                    <a:pt x="110" y="54"/>
                  </a:lnTo>
                  <a:lnTo>
                    <a:pt x="108" y="54"/>
                  </a:lnTo>
                  <a:lnTo>
                    <a:pt x="104" y="62"/>
                  </a:lnTo>
                  <a:lnTo>
                    <a:pt x="102" y="64"/>
                  </a:lnTo>
                  <a:lnTo>
                    <a:pt x="104" y="68"/>
                  </a:lnTo>
                  <a:lnTo>
                    <a:pt x="104" y="70"/>
                  </a:lnTo>
                  <a:lnTo>
                    <a:pt x="106" y="72"/>
                  </a:lnTo>
                  <a:lnTo>
                    <a:pt x="110" y="76"/>
                  </a:lnTo>
                  <a:lnTo>
                    <a:pt x="106" y="78"/>
                  </a:lnTo>
                  <a:lnTo>
                    <a:pt x="102" y="80"/>
                  </a:lnTo>
                  <a:lnTo>
                    <a:pt x="102" y="82"/>
                  </a:lnTo>
                  <a:lnTo>
                    <a:pt x="98" y="88"/>
                  </a:lnTo>
                  <a:lnTo>
                    <a:pt x="98" y="92"/>
                  </a:lnTo>
                  <a:lnTo>
                    <a:pt x="100" y="92"/>
                  </a:lnTo>
                  <a:lnTo>
                    <a:pt x="98" y="94"/>
                  </a:lnTo>
                  <a:lnTo>
                    <a:pt x="94" y="94"/>
                  </a:lnTo>
                  <a:lnTo>
                    <a:pt x="88" y="98"/>
                  </a:lnTo>
                  <a:lnTo>
                    <a:pt x="88" y="100"/>
                  </a:lnTo>
                  <a:lnTo>
                    <a:pt x="84" y="104"/>
                  </a:lnTo>
                  <a:lnTo>
                    <a:pt x="82" y="104"/>
                  </a:lnTo>
                  <a:lnTo>
                    <a:pt x="80" y="100"/>
                  </a:lnTo>
                  <a:lnTo>
                    <a:pt x="78" y="104"/>
                  </a:lnTo>
                  <a:lnTo>
                    <a:pt x="76" y="106"/>
                  </a:lnTo>
                  <a:lnTo>
                    <a:pt x="74" y="104"/>
                  </a:lnTo>
                  <a:lnTo>
                    <a:pt x="72" y="104"/>
                  </a:lnTo>
                  <a:lnTo>
                    <a:pt x="70" y="104"/>
                  </a:lnTo>
                  <a:lnTo>
                    <a:pt x="68" y="104"/>
                  </a:lnTo>
                  <a:lnTo>
                    <a:pt x="62" y="102"/>
                  </a:lnTo>
                  <a:lnTo>
                    <a:pt x="60" y="104"/>
                  </a:lnTo>
                  <a:lnTo>
                    <a:pt x="56" y="104"/>
                  </a:lnTo>
                  <a:lnTo>
                    <a:pt x="52" y="108"/>
                  </a:lnTo>
                  <a:lnTo>
                    <a:pt x="48" y="108"/>
                  </a:lnTo>
                  <a:lnTo>
                    <a:pt x="46" y="110"/>
                  </a:lnTo>
                  <a:lnTo>
                    <a:pt x="46" y="112"/>
                  </a:lnTo>
                  <a:lnTo>
                    <a:pt x="42" y="114"/>
                  </a:lnTo>
                  <a:lnTo>
                    <a:pt x="38" y="114"/>
                  </a:lnTo>
                  <a:lnTo>
                    <a:pt x="34" y="110"/>
                  </a:lnTo>
                  <a:lnTo>
                    <a:pt x="32" y="104"/>
                  </a:lnTo>
                  <a:lnTo>
                    <a:pt x="32" y="102"/>
                  </a:lnTo>
                  <a:lnTo>
                    <a:pt x="28" y="98"/>
                  </a:lnTo>
                  <a:lnTo>
                    <a:pt x="24" y="98"/>
                  </a:lnTo>
                  <a:lnTo>
                    <a:pt x="22" y="98"/>
                  </a:lnTo>
                  <a:lnTo>
                    <a:pt x="22" y="94"/>
                  </a:lnTo>
                  <a:lnTo>
                    <a:pt x="20" y="92"/>
                  </a:lnTo>
                  <a:lnTo>
                    <a:pt x="22" y="86"/>
                  </a:lnTo>
                  <a:lnTo>
                    <a:pt x="26" y="84"/>
                  </a:lnTo>
                  <a:lnTo>
                    <a:pt x="26" y="82"/>
                  </a:lnTo>
                  <a:lnTo>
                    <a:pt x="24" y="82"/>
                  </a:lnTo>
                  <a:lnTo>
                    <a:pt x="22" y="78"/>
                  </a:lnTo>
                  <a:lnTo>
                    <a:pt x="26" y="74"/>
                  </a:lnTo>
                  <a:lnTo>
                    <a:pt x="26" y="68"/>
                  </a:lnTo>
                  <a:lnTo>
                    <a:pt x="22" y="66"/>
                  </a:lnTo>
                  <a:lnTo>
                    <a:pt x="20" y="60"/>
                  </a:lnTo>
                  <a:lnTo>
                    <a:pt x="22" y="60"/>
                  </a:lnTo>
                  <a:lnTo>
                    <a:pt x="24" y="60"/>
                  </a:lnTo>
                  <a:lnTo>
                    <a:pt x="28" y="56"/>
                  </a:lnTo>
                  <a:lnTo>
                    <a:pt x="26" y="54"/>
                  </a:lnTo>
                  <a:lnTo>
                    <a:pt x="28" y="52"/>
                  </a:lnTo>
                  <a:lnTo>
                    <a:pt x="28" y="44"/>
                  </a:lnTo>
                  <a:lnTo>
                    <a:pt x="28" y="40"/>
                  </a:lnTo>
                  <a:lnTo>
                    <a:pt x="32" y="36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32" y="30"/>
                  </a:lnTo>
                  <a:lnTo>
                    <a:pt x="32" y="26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8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12" y="24"/>
                  </a:lnTo>
                  <a:lnTo>
                    <a:pt x="10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6" y="22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8"/>
                  </a:lnTo>
                  <a:lnTo>
                    <a:pt x="6" y="6"/>
                  </a:lnTo>
                  <a:lnTo>
                    <a:pt x="8" y="8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0" y="2"/>
                  </a:lnTo>
                  <a:lnTo>
                    <a:pt x="44" y="4"/>
                  </a:lnTo>
                  <a:lnTo>
                    <a:pt x="52" y="4"/>
                  </a:lnTo>
                  <a:lnTo>
                    <a:pt x="56" y="6"/>
                  </a:lnTo>
                  <a:lnTo>
                    <a:pt x="62" y="4"/>
                  </a:lnTo>
                  <a:lnTo>
                    <a:pt x="68" y="4"/>
                  </a:lnTo>
                  <a:lnTo>
                    <a:pt x="68" y="6"/>
                  </a:lnTo>
                  <a:lnTo>
                    <a:pt x="72" y="6"/>
                  </a:lnTo>
                  <a:lnTo>
                    <a:pt x="74" y="4"/>
                  </a:lnTo>
                  <a:lnTo>
                    <a:pt x="76" y="4"/>
                  </a:lnTo>
                  <a:lnTo>
                    <a:pt x="82" y="8"/>
                  </a:lnTo>
                  <a:lnTo>
                    <a:pt x="84" y="6"/>
                  </a:lnTo>
                  <a:lnTo>
                    <a:pt x="86" y="6"/>
                  </a:lnTo>
                  <a:lnTo>
                    <a:pt x="88" y="6"/>
                  </a:lnTo>
                  <a:close/>
                  <a:moveTo>
                    <a:pt x="146" y="60"/>
                  </a:moveTo>
                  <a:lnTo>
                    <a:pt x="150" y="60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50" y="56"/>
                  </a:lnTo>
                  <a:lnTo>
                    <a:pt x="146" y="58"/>
                  </a:lnTo>
                  <a:lnTo>
                    <a:pt x="146" y="60"/>
                  </a:lnTo>
                  <a:close/>
                  <a:moveTo>
                    <a:pt x="140" y="68"/>
                  </a:moveTo>
                  <a:lnTo>
                    <a:pt x="140" y="64"/>
                  </a:lnTo>
                  <a:lnTo>
                    <a:pt x="144" y="62"/>
                  </a:lnTo>
                  <a:lnTo>
                    <a:pt x="140" y="62"/>
                  </a:lnTo>
                  <a:lnTo>
                    <a:pt x="138" y="60"/>
                  </a:lnTo>
                  <a:lnTo>
                    <a:pt x="136" y="62"/>
                  </a:lnTo>
                  <a:lnTo>
                    <a:pt x="136" y="64"/>
                  </a:lnTo>
                  <a:lnTo>
                    <a:pt x="138" y="66"/>
                  </a:lnTo>
                  <a:lnTo>
                    <a:pt x="140" y="68"/>
                  </a:lnTo>
                  <a:close/>
                  <a:moveTo>
                    <a:pt x="124" y="76"/>
                  </a:moveTo>
                  <a:lnTo>
                    <a:pt x="126" y="74"/>
                  </a:lnTo>
                  <a:lnTo>
                    <a:pt x="128" y="72"/>
                  </a:lnTo>
                  <a:lnTo>
                    <a:pt x="126" y="70"/>
                  </a:lnTo>
                  <a:lnTo>
                    <a:pt x="124" y="72"/>
                  </a:lnTo>
                  <a:lnTo>
                    <a:pt x="122" y="74"/>
                  </a:lnTo>
                  <a:lnTo>
                    <a:pt x="124" y="76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7" name="South Africa">
              <a:extLst>
                <a:ext uri="{FF2B5EF4-FFF2-40B4-BE49-F238E27FC236}">
                  <a16:creationId xmlns:a16="http://schemas.microsoft.com/office/drawing/2014/main" id="{233116B8-353E-41F8-BE1F-0C7A298222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7386" y="4953518"/>
              <a:ext cx="382772" cy="325356"/>
            </a:xfrm>
            <a:custGeom>
              <a:avLst/>
              <a:gdLst>
                <a:gd name="T0" fmla="*/ 4 w 200"/>
                <a:gd name="T1" fmla="*/ 80 h 170"/>
                <a:gd name="T2" fmla="*/ 10 w 200"/>
                <a:gd name="T3" fmla="*/ 82 h 170"/>
                <a:gd name="T4" fmla="*/ 22 w 200"/>
                <a:gd name="T5" fmla="*/ 88 h 170"/>
                <a:gd name="T6" fmla="*/ 30 w 200"/>
                <a:gd name="T7" fmla="*/ 90 h 170"/>
                <a:gd name="T8" fmla="*/ 34 w 200"/>
                <a:gd name="T9" fmla="*/ 84 h 170"/>
                <a:gd name="T10" fmla="*/ 48 w 200"/>
                <a:gd name="T11" fmla="*/ 40 h 170"/>
                <a:gd name="T12" fmla="*/ 52 w 200"/>
                <a:gd name="T13" fmla="*/ 60 h 170"/>
                <a:gd name="T14" fmla="*/ 64 w 200"/>
                <a:gd name="T15" fmla="*/ 58 h 170"/>
                <a:gd name="T16" fmla="*/ 76 w 200"/>
                <a:gd name="T17" fmla="*/ 50 h 170"/>
                <a:gd name="T18" fmla="*/ 90 w 200"/>
                <a:gd name="T19" fmla="*/ 44 h 170"/>
                <a:gd name="T20" fmla="*/ 104 w 200"/>
                <a:gd name="T21" fmla="*/ 48 h 170"/>
                <a:gd name="T22" fmla="*/ 114 w 200"/>
                <a:gd name="T23" fmla="*/ 46 h 170"/>
                <a:gd name="T24" fmla="*/ 114 w 200"/>
                <a:gd name="T25" fmla="*/ 38 h 170"/>
                <a:gd name="T26" fmla="*/ 122 w 200"/>
                <a:gd name="T27" fmla="*/ 32 h 170"/>
                <a:gd name="T28" fmla="*/ 128 w 200"/>
                <a:gd name="T29" fmla="*/ 28 h 170"/>
                <a:gd name="T30" fmla="*/ 132 w 200"/>
                <a:gd name="T31" fmla="*/ 16 h 170"/>
                <a:gd name="T32" fmla="*/ 138 w 200"/>
                <a:gd name="T33" fmla="*/ 12 h 170"/>
                <a:gd name="T34" fmla="*/ 146 w 200"/>
                <a:gd name="T35" fmla="*/ 8 h 170"/>
                <a:gd name="T36" fmla="*/ 154 w 200"/>
                <a:gd name="T37" fmla="*/ 4 h 170"/>
                <a:gd name="T38" fmla="*/ 164 w 200"/>
                <a:gd name="T39" fmla="*/ 0 h 170"/>
                <a:gd name="T40" fmla="*/ 174 w 200"/>
                <a:gd name="T41" fmla="*/ 4 h 170"/>
                <a:gd name="T42" fmla="*/ 186 w 200"/>
                <a:gd name="T43" fmla="*/ 10 h 170"/>
                <a:gd name="T44" fmla="*/ 188 w 200"/>
                <a:gd name="T45" fmla="*/ 24 h 170"/>
                <a:gd name="T46" fmla="*/ 188 w 200"/>
                <a:gd name="T47" fmla="*/ 46 h 170"/>
                <a:gd name="T48" fmla="*/ 178 w 200"/>
                <a:gd name="T49" fmla="*/ 48 h 170"/>
                <a:gd name="T50" fmla="*/ 176 w 200"/>
                <a:gd name="T51" fmla="*/ 62 h 170"/>
                <a:gd name="T52" fmla="*/ 190 w 200"/>
                <a:gd name="T53" fmla="*/ 64 h 170"/>
                <a:gd name="T54" fmla="*/ 200 w 200"/>
                <a:gd name="T55" fmla="*/ 60 h 170"/>
                <a:gd name="T56" fmla="*/ 196 w 200"/>
                <a:gd name="T57" fmla="*/ 72 h 170"/>
                <a:gd name="T58" fmla="*/ 188 w 200"/>
                <a:gd name="T59" fmla="*/ 88 h 170"/>
                <a:gd name="T60" fmla="*/ 178 w 200"/>
                <a:gd name="T61" fmla="*/ 94 h 170"/>
                <a:gd name="T62" fmla="*/ 172 w 200"/>
                <a:gd name="T63" fmla="*/ 104 h 170"/>
                <a:gd name="T64" fmla="*/ 158 w 200"/>
                <a:gd name="T65" fmla="*/ 124 h 170"/>
                <a:gd name="T66" fmla="*/ 140 w 200"/>
                <a:gd name="T67" fmla="*/ 142 h 170"/>
                <a:gd name="T68" fmla="*/ 124 w 200"/>
                <a:gd name="T69" fmla="*/ 152 h 170"/>
                <a:gd name="T70" fmla="*/ 112 w 200"/>
                <a:gd name="T71" fmla="*/ 156 h 170"/>
                <a:gd name="T72" fmla="*/ 106 w 200"/>
                <a:gd name="T73" fmla="*/ 160 h 170"/>
                <a:gd name="T74" fmla="*/ 96 w 200"/>
                <a:gd name="T75" fmla="*/ 162 h 170"/>
                <a:gd name="T76" fmla="*/ 78 w 200"/>
                <a:gd name="T77" fmla="*/ 160 h 170"/>
                <a:gd name="T78" fmla="*/ 66 w 200"/>
                <a:gd name="T79" fmla="*/ 162 h 170"/>
                <a:gd name="T80" fmla="*/ 60 w 200"/>
                <a:gd name="T81" fmla="*/ 164 h 170"/>
                <a:gd name="T82" fmla="*/ 48 w 200"/>
                <a:gd name="T83" fmla="*/ 166 h 170"/>
                <a:gd name="T84" fmla="*/ 38 w 200"/>
                <a:gd name="T85" fmla="*/ 170 h 170"/>
                <a:gd name="T86" fmla="*/ 26 w 200"/>
                <a:gd name="T87" fmla="*/ 164 h 170"/>
                <a:gd name="T88" fmla="*/ 22 w 200"/>
                <a:gd name="T89" fmla="*/ 160 h 170"/>
                <a:gd name="T90" fmla="*/ 18 w 200"/>
                <a:gd name="T91" fmla="*/ 158 h 170"/>
                <a:gd name="T92" fmla="*/ 14 w 200"/>
                <a:gd name="T93" fmla="*/ 144 h 170"/>
                <a:gd name="T94" fmla="*/ 18 w 200"/>
                <a:gd name="T95" fmla="*/ 140 h 170"/>
                <a:gd name="T96" fmla="*/ 14 w 200"/>
                <a:gd name="T97" fmla="*/ 120 h 170"/>
                <a:gd name="T98" fmla="*/ 4 w 200"/>
                <a:gd name="T99" fmla="*/ 92 h 170"/>
                <a:gd name="T100" fmla="*/ 132 w 200"/>
                <a:gd name="T101" fmla="*/ 110 h 170"/>
                <a:gd name="T102" fmla="*/ 140 w 200"/>
                <a:gd name="T103" fmla="*/ 110 h 170"/>
                <a:gd name="T104" fmla="*/ 150 w 200"/>
                <a:gd name="T105" fmla="*/ 106 h 170"/>
                <a:gd name="T106" fmla="*/ 152 w 200"/>
                <a:gd name="T107" fmla="*/ 100 h 170"/>
                <a:gd name="T108" fmla="*/ 148 w 200"/>
                <a:gd name="T109" fmla="*/ 88 h 170"/>
                <a:gd name="T110" fmla="*/ 142 w 200"/>
                <a:gd name="T111" fmla="*/ 86 h 170"/>
                <a:gd name="T112" fmla="*/ 132 w 200"/>
                <a:gd name="T113" fmla="*/ 96 h 170"/>
                <a:gd name="T114" fmla="*/ 130 w 200"/>
                <a:gd name="T115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0" h="170">
                  <a:moveTo>
                    <a:pt x="0" y="84"/>
                  </a:moveTo>
                  <a:lnTo>
                    <a:pt x="2" y="84"/>
                  </a:lnTo>
                  <a:lnTo>
                    <a:pt x="4" y="82"/>
                  </a:lnTo>
                  <a:lnTo>
                    <a:pt x="4" y="82"/>
                  </a:lnTo>
                  <a:lnTo>
                    <a:pt x="4" y="80"/>
                  </a:lnTo>
                  <a:lnTo>
                    <a:pt x="4" y="78"/>
                  </a:lnTo>
                  <a:lnTo>
                    <a:pt x="8" y="78"/>
                  </a:lnTo>
                  <a:lnTo>
                    <a:pt x="8" y="80"/>
                  </a:lnTo>
                  <a:lnTo>
                    <a:pt x="12" y="80"/>
                  </a:lnTo>
                  <a:lnTo>
                    <a:pt x="10" y="82"/>
                  </a:lnTo>
                  <a:lnTo>
                    <a:pt x="12" y="86"/>
                  </a:lnTo>
                  <a:lnTo>
                    <a:pt x="16" y="86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22" y="88"/>
                  </a:lnTo>
                  <a:lnTo>
                    <a:pt x="24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8" y="90"/>
                  </a:lnTo>
                  <a:lnTo>
                    <a:pt x="30" y="90"/>
                  </a:lnTo>
                  <a:lnTo>
                    <a:pt x="32" y="90"/>
                  </a:lnTo>
                  <a:lnTo>
                    <a:pt x="32" y="88"/>
                  </a:lnTo>
                  <a:lnTo>
                    <a:pt x="32" y="86"/>
                  </a:lnTo>
                  <a:lnTo>
                    <a:pt x="34" y="86"/>
                  </a:lnTo>
                  <a:lnTo>
                    <a:pt x="34" y="84"/>
                  </a:lnTo>
                  <a:lnTo>
                    <a:pt x="38" y="82"/>
                  </a:lnTo>
                  <a:lnTo>
                    <a:pt x="42" y="82"/>
                  </a:lnTo>
                  <a:lnTo>
                    <a:pt x="44" y="82"/>
                  </a:lnTo>
                  <a:lnTo>
                    <a:pt x="46" y="38"/>
                  </a:lnTo>
                  <a:lnTo>
                    <a:pt x="48" y="40"/>
                  </a:lnTo>
                  <a:lnTo>
                    <a:pt x="50" y="44"/>
                  </a:lnTo>
                  <a:lnTo>
                    <a:pt x="54" y="50"/>
                  </a:lnTo>
                  <a:lnTo>
                    <a:pt x="54" y="54"/>
                  </a:lnTo>
                  <a:lnTo>
                    <a:pt x="52" y="58"/>
                  </a:lnTo>
                  <a:lnTo>
                    <a:pt x="52" y="60"/>
                  </a:lnTo>
                  <a:lnTo>
                    <a:pt x="54" y="60"/>
                  </a:lnTo>
                  <a:lnTo>
                    <a:pt x="58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4" y="58"/>
                  </a:lnTo>
                  <a:lnTo>
                    <a:pt x="68" y="58"/>
                  </a:lnTo>
                  <a:lnTo>
                    <a:pt x="70" y="56"/>
                  </a:lnTo>
                  <a:lnTo>
                    <a:pt x="70" y="54"/>
                  </a:lnTo>
                  <a:lnTo>
                    <a:pt x="74" y="52"/>
                  </a:lnTo>
                  <a:lnTo>
                    <a:pt x="76" y="50"/>
                  </a:lnTo>
                  <a:lnTo>
                    <a:pt x="80" y="46"/>
                  </a:lnTo>
                  <a:lnTo>
                    <a:pt x="82" y="44"/>
                  </a:lnTo>
                  <a:lnTo>
                    <a:pt x="86" y="42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92" y="44"/>
                  </a:lnTo>
                  <a:lnTo>
                    <a:pt x="96" y="48"/>
                  </a:lnTo>
                  <a:lnTo>
                    <a:pt x="98" y="46"/>
                  </a:lnTo>
                  <a:lnTo>
                    <a:pt x="100" y="48"/>
                  </a:lnTo>
                  <a:lnTo>
                    <a:pt x="104" y="48"/>
                  </a:lnTo>
                  <a:lnTo>
                    <a:pt x="106" y="48"/>
                  </a:lnTo>
                  <a:lnTo>
                    <a:pt x="108" y="46"/>
                  </a:lnTo>
                  <a:lnTo>
                    <a:pt x="108" y="48"/>
                  </a:lnTo>
                  <a:lnTo>
                    <a:pt x="110" y="48"/>
                  </a:lnTo>
                  <a:lnTo>
                    <a:pt x="114" y="46"/>
                  </a:lnTo>
                  <a:lnTo>
                    <a:pt x="112" y="46"/>
                  </a:lnTo>
                  <a:lnTo>
                    <a:pt x="114" y="44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14" y="38"/>
                  </a:lnTo>
                  <a:lnTo>
                    <a:pt x="116" y="36"/>
                  </a:lnTo>
                  <a:lnTo>
                    <a:pt x="118" y="36"/>
                  </a:lnTo>
                  <a:lnTo>
                    <a:pt x="120" y="34"/>
                  </a:lnTo>
                  <a:lnTo>
                    <a:pt x="122" y="34"/>
                  </a:lnTo>
                  <a:lnTo>
                    <a:pt x="122" y="32"/>
                  </a:lnTo>
                  <a:lnTo>
                    <a:pt x="122" y="32"/>
                  </a:lnTo>
                  <a:lnTo>
                    <a:pt x="124" y="30"/>
                  </a:lnTo>
                  <a:lnTo>
                    <a:pt x="126" y="30"/>
                  </a:lnTo>
                  <a:lnTo>
                    <a:pt x="126" y="28"/>
                  </a:lnTo>
                  <a:lnTo>
                    <a:pt x="128" y="28"/>
                  </a:lnTo>
                  <a:lnTo>
                    <a:pt x="130" y="28"/>
                  </a:lnTo>
                  <a:lnTo>
                    <a:pt x="130" y="26"/>
                  </a:lnTo>
                  <a:lnTo>
                    <a:pt x="128" y="24"/>
                  </a:lnTo>
                  <a:lnTo>
                    <a:pt x="128" y="22"/>
                  </a:lnTo>
                  <a:lnTo>
                    <a:pt x="132" y="16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6" y="14"/>
                  </a:lnTo>
                  <a:lnTo>
                    <a:pt x="138" y="14"/>
                  </a:lnTo>
                  <a:lnTo>
                    <a:pt x="138" y="12"/>
                  </a:lnTo>
                  <a:lnTo>
                    <a:pt x="140" y="12"/>
                  </a:lnTo>
                  <a:lnTo>
                    <a:pt x="142" y="10"/>
                  </a:lnTo>
                  <a:lnTo>
                    <a:pt x="144" y="8"/>
                  </a:lnTo>
                  <a:lnTo>
                    <a:pt x="146" y="8"/>
                  </a:lnTo>
                  <a:lnTo>
                    <a:pt x="146" y="8"/>
                  </a:lnTo>
                  <a:lnTo>
                    <a:pt x="148" y="8"/>
                  </a:lnTo>
                  <a:lnTo>
                    <a:pt x="150" y="8"/>
                  </a:lnTo>
                  <a:lnTo>
                    <a:pt x="152" y="6"/>
                  </a:lnTo>
                  <a:lnTo>
                    <a:pt x="154" y="6"/>
                  </a:lnTo>
                  <a:lnTo>
                    <a:pt x="154" y="4"/>
                  </a:lnTo>
                  <a:lnTo>
                    <a:pt x="154" y="4"/>
                  </a:lnTo>
                  <a:lnTo>
                    <a:pt x="156" y="2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4" y="0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4" y="4"/>
                  </a:lnTo>
                  <a:lnTo>
                    <a:pt x="176" y="4"/>
                  </a:lnTo>
                  <a:lnTo>
                    <a:pt x="178" y="4"/>
                  </a:lnTo>
                  <a:lnTo>
                    <a:pt x="182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6" y="12"/>
                  </a:lnTo>
                  <a:lnTo>
                    <a:pt x="188" y="16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188" y="24"/>
                  </a:lnTo>
                  <a:lnTo>
                    <a:pt x="188" y="26"/>
                  </a:lnTo>
                  <a:lnTo>
                    <a:pt x="190" y="30"/>
                  </a:lnTo>
                  <a:lnTo>
                    <a:pt x="190" y="40"/>
                  </a:lnTo>
                  <a:lnTo>
                    <a:pt x="188" y="44"/>
                  </a:lnTo>
                  <a:lnTo>
                    <a:pt x="188" y="4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84" y="48"/>
                  </a:lnTo>
                  <a:lnTo>
                    <a:pt x="180" y="46"/>
                  </a:lnTo>
                  <a:lnTo>
                    <a:pt x="178" y="48"/>
                  </a:lnTo>
                  <a:lnTo>
                    <a:pt x="178" y="50"/>
                  </a:lnTo>
                  <a:lnTo>
                    <a:pt x="176" y="56"/>
                  </a:lnTo>
                  <a:lnTo>
                    <a:pt x="174" y="58"/>
                  </a:lnTo>
                  <a:lnTo>
                    <a:pt x="176" y="60"/>
                  </a:lnTo>
                  <a:lnTo>
                    <a:pt x="176" y="62"/>
                  </a:lnTo>
                  <a:lnTo>
                    <a:pt x="178" y="64"/>
                  </a:lnTo>
                  <a:lnTo>
                    <a:pt x="182" y="66"/>
                  </a:lnTo>
                  <a:lnTo>
                    <a:pt x="186" y="66"/>
                  </a:lnTo>
                  <a:lnTo>
                    <a:pt x="188" y="66"/>
                  </a:lnTo>
                  <a:lnTo>
                    <a:pt x="190" y="64"/>
                  </a:lnTo>
                  <a:lnTo>
                    <a:pt x="188" y="62"/>
                  </a:lnTo>
                  <a:lnTo>
                    <a:pt x="190" y="60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200" y="60"/>
                  </a:lnTo>
                  <a:lnTo>
                    <a:pt x="200" y="62"/>
                  </a:lnTo>
                  <a:lnTo>
                    <a:pt x="198" y="64"/>
                  </a:lnTo>
                  <a:lnTo>
                    <a:pt x="198" y="64"/>
                  </a:lnTo>
                  <a:lnTo>
                    <a:pt x="196" y="68"/>
                  </a:lnTo>
                  <a:lnTo>
                    <a:pt x="196" y="72"/>
                  </a:lnTo>
                  <a:lnTo>
                    <a:pt x="194" y="76"/>
                  </a:lnTo>
                  <a:lnTo>
                    <a:pt x="194" y="80"/>
                  </a:lnTo>
                  <a:lnTo>
                    <a:pt x="192" y="82"/>
                  </a:lnTo>
                  <a:lnTo>
                    <a:pt x="192" y="86"/>
                  </a:lnTo>
                  <a:lnTo>
                    <a:pt x="188" y="88"/>
                  </a:lnTo>
                  <a:lnTo>
                    <a:pt x="186" y="88"/>
                  </a:lnTo>
                  <a:lnTo>
                    <a:pt x="186" y="90"/>
                  </a:lnTo>
                  <a:lnTo>
                    <a:pt x="184" y="92"/>
                  </a:lnTo>
                  <a:lnTo>
                    <a:pt x="182" y="92"/>
                  </a:lnTo>
                  <a:lnTo>
                    <a:pt x="178" y="94"/>
                  </a:lnTo>
                  <a:lnTo>
                    <a:pt x="178" y="98"/>
                  </a:lnTo>
                  <a:lnTo>
                    <a:pt x="176" y="100"/>
                  </a:lnTo>
                  <a:lnTo>
                    <a:pt x="176" y="102"/>
                  </a:lnTo>
                  <a:lnTo>
                    <a:pt x="174" y="104"/>
                  </a:lnTo>
                  <a:lnTo>
                    <a:pt x="172" y="104"/>
                  </a:lnTo>
                  <a:lnTo>
                    <a:pt x="170" y="108"/>
                  </a:lnTo>
                  <a:lnTo>
                    <a:pt x="164" y="116"/>
                  </a:lnTo>
                  <a:lnTo>
                    <a:pt x="160" y="120"/>
                  </a:lnTo>
                  <a:lnTo>
                    <a:pt x="160" y="124"/>
                  </a:lnTo>
                  <a:lnTo>
                    <a:pt x="158" y="124"/>
                  </a:lnTo>
                  <a:lnTo>
                    <a:pt x="156" y="128"/>
                  </a:lnTo>
                  <a:lnTo>
                    <a:pt x="154" y="128"/>
                  </a:lnTo>
                  <a:lnTo>
                    <a:pt x="154" y="128"/>
                  </a:lnTo>
                  <a:lnTo>
                    <a:pt x="140" y="140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36" y="144"/>
                  </a:lnTo>
                  <a:lnTo>
                    <a:pt x="130" y="148"/>
                  </a:lnTo>
                  <a:lnTo>
                    <a:pt x="128" y="152"/>
                  </a:lnTo>
                  <a:lnTo>
                    <a:pt x="124" y="152"/>
                  </a:lnTo>
                  <a:lnTo>
                    <a:pt x="124" y="154"/>
                  </a:lnTo>
                  <a:lnTo>
                    <a:pt x="120" y="154"/>
                  </a:lnTo>
                  <a:lnTo>
                    <a:pt x="116" y="156"/>
                  </a:lnTo>
                  <a:lnTo>
                    <a:pt x="114" y="156"/>
                  </a:lnTo>
                  <a:lnTo>
                    <a:pt x="112" y="156"/>
                  </a:lnTo>
                  <a:lnTo>
                    <a:pt x="108" y="156"/>
                  </a:lnTo>
                  <a:lnTo>
                    <a:pt x="106" y="156"/>
                  </a:lnTo>
                  <a:lnTo>
                    <a:pt x="104" y="158"/>
                  </a:lnTo>
                  <a:lnTo>
                    <a:pt x="106" y="160"/>
                  </a:lnTo>
                  <a:lnTo>
                    <a:pt x="106" y="160"/>
                  </a:lnTo>
                  <a:lnTo>
                    <a:pt x="102" y="160"/>
                  </a:lnTo>
                  <a:lnTo>
                    <a:pt x="100" y="160"/>
                  </a:lnTo>
                  <a:lnTo>
                    <a:pt x="98" y="160"/>
                  </a:lnTo>
                  <a:lnTo>
                    <a:pt x="96" y="162"/>
                  </a:lnTo>
                  <a:lnTo>
                    <a:pt x="96" y="162"/>
                  </a:lnTo>
                  <a:lnTo>
                    <a:pt x="96" y="162"/>
                  </a:lnTo>
                  <a:lnTo>
                    <a:pt x="90" y="162"/>
                  </a:lnTo>
                  <a:lnTo>
                    <a:pt x="88" y="160"/>
                  </a:lnTo>
                  <a:lnTo>
                    <a:pt x="82" y="160"/>
                  </a:lnTo>
                  <a:lnTo>
                    <a:pt x="78" y="160"/>
                  </a:lnTo>
                  <a:lnTo>
                    <a:pt x="78" y="162"/>
                  </a:lnTo>
                  <a:lnTo>
                    <a:pt x="76" y="162"/>
                  </a:lnTo>
                  <a:lnTo>
                    <a:pt x="74" y="160"/>
                  </a:lnTo>
                  <a:lnTo>
                    <a:pt x="66" y="160"/>
                  </a:lnTo>
                  <a:lnTo>
                    <a:pt x="66" y="162"/>
                  </a:lnTo>
                  <a:lnTo>
                    <a:pt x="64" y="162"/>
                  </a:lnTo>
                  <a:lnTo>
                    <a:pt x="64" y="162"/>
                  </a:lnTo>
                  <a:lnTo>
                    <a:pt x="62" y="162"/>
                  </a:lnTo>
                  <a:lnTo>
                    <a:pt x="60" y="164"/>
                  </a:lnTo>
                  <a:lnTo>
                    <a:pt x="60" y="164"/>
                  </a:lnTo>
                  <a:lnTo>
                    <a:pt x="56" y="164"/>
                  </a:lnTo>
                  <a:lnTo>
                    <a:pt x="54" y="166"/>
                  </a:lnTo>
                  <a:lnTo>
                    <a:pt x="52" y="164"/>
                  </a:lnTo>
                  <a:lnTo>
                    <a:pt x="48" y="164"/>
                  </a:lnTo>
                  <a:lnTo>
                    <a:pt x="48" y="166"/>
                  </a:lnTo>
                  <a:lnTo>
                    <a:pt x="44" y="164"/>
                  </a:lnTo>
                  <a:lnTo>
                    <a:pt x="42" y="168"/>
                  </a:lnTo>
                  <a:lnTo>
                    <a:pt x="40" y="168"/>
                  </a:lnTo>
                  <a:lnTo>
                    <a:pt x="40" y="170"/>
                  </a:lnTo>
                  <a:lnTo>
                    <a:pt x="38" y="170"/>
                  </a:lnTo>
                  <a:lnTo>
                    <a:pt x="36" y="170"/>
                  </a:lnTo>
                  <a:lnTo>
                    <a:pt x="30" y="168"/>
                  </a:lnTo>
                  <a:lnTo>
                    <a:pt x="30" y="168"/>
                  </a:lnTo>
                  <a:lnTo>
                    <a:pt x="28" y="166"/>
                  </a:lnTo>
                  <a:lnTo>
                    <a:pt x="26" y="164"/>
                  </a:lnTo>
                  <a:lnTo>
                    <a:pt x="26" y="164"/>
                  </a:lnTo>
                  <a:lnTo>
                    <a:pt x="24" y="164"/>
                  </a:lnTo>
                  <a:lnTo>
                    <a:pt x="24" y="164"/>
                  </a:lnTo>
                  <a:lnTo>
                    <a:pt x="24" y="162"/>
                  </a:lnTo>
                  <a:lnTo>
                    <a:pt x="22" y="160"/>
                  </a:lnTo>
                  <a:lnTo>
                    <a:pt x="18" y="162"/>
                  </a:lnTo>
                  <a:lnTo>
                    <a:pt x="18" y="164"/>
                  </a:lnTo>
                  <a:lnTo>
                    <a:pt x="18" y="164"/>
                  </a:lnTo>
                  <a:lnTo>
                    <a:pt x="18" y="162"/>
                  </a:lnTo>
                  <a:lnTo>
                    <a:pt x="18" y="158"/>
                  </a:lnTo>
                  <a:lnTo>
                    <a:pt x="18" y="156"/>
                  </a:lnTo>
                  <a:lnTo>
                    <a:pt x="20" y="154"/>
                  </a:lnTo>
                  <a:lnTo>
                    <a:pt x="18" y="148"/>
                  </a:lnTo>
                  <a:lnTo>
                    <a:pt x="16" y="148"/>
                  </a:lnTo>
                  <a:lnTo>
                    <a:pt x="14" y="144"/>
                  </a:lnTo>
                  <a:lnTo>
                    <a:pt x="14" y="140"/>
                  </a:lnTo>
                  <a:lnTo>
                    <a:pt x="14" y="140"/>
                  </a:lnTo>
                  <a:lnTo>
                    <a:pt x="16" y="140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8" y="136"/>
                  </a:lnTo>
                  <a:lnTo>
                    <a:pt x="18" y="132"/>
                  </a:lnTo>
                  <a:lnTo>
                    <a:pt x="18" y="130"/>
                  </a:lnTo>
                  <a:lnTo>
                    <a:pt x="14" y="124"/>
                  </a:lnTo>
                  <a:lnTo>
                    <a:pt x="14" y="120"/>
                  </a:lnTo>
                  <a:lnTo>
                    <a:pt x="12" y="116"/>
                  </a:lnTo>
                  <a:lnTo>
                    <a:pt x="10" y="110"/>
                  </a:lnTo>
                  <a:lnTo>
                    <a:pt x="6" y="102"/>
                  </a:lnTo>
                  <a:lnTo>
                    <a:pt x="6" y="100"/>
                  </a:lnTo>
                  <a:lnTo>
                    <a:pt x="4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84"/>
                  </a:lnTo>
                  <a:close/>
                  <a:moveTo>
                    <a:pt x="130" y="108"/>
                  </a:moveTo>
                  <a:lnTo>
                    <a:pt x="132" y="110"/>
                  </a:lnTo>
                  <a:lnTo>
                    <a:pt x="134" y="112"/>
                  </a:lnTo>
                  <a:lnTo>
                    <a:pt x="136" y="114"/>
                  </a:lnTo>
                  <a:lnTo>
                    <a:pt x="138" y="112"/>
                  </a:lnTo>
                  <a:lnTo>
                    <a:pt x="140" y="112"/>
                  </a:lnTo>
                  <a:lnTo>
                    <a:pt x="140" y="110"/>
                  </a:lnTo>
                  <a:lnTo>
                    <a:pt x="142" y="108"/>
                  </a:lnTo>
                  <a:lnTo>
                    <a:pt x="144" y="108"/>
                  </a:lnTo>
                  <a:lnTo>
                    <a:pt x="146" y="106"/>
                  </a:lnTo>
                  <a:lnTo>
                    <a:pt x="148" y="106"/>
                  </a:lnTo>
                  <a:lnTo>
                    <a:pt x="150" y="106"/>
                  </a:lnTo>
                  <a:lnTo>
                    <a:pt x="150" y="104"/>
                  </a:lnTo>
                  <a:lnTo>
                    <a:pt x="152" y="102"/>
                  </a:lnTo>
                  <a:lnTo>
                    <a:pt x="150" y="102"/>
                  </a:lnTo>
                  <a:lnTo>
                    <a:pt x="150" y="100"/>
                  </a:lnTo>
                  <a:lnTo>
                    <a:pt x="152" y="100"/>
                  </a:lnTo>
                  <a:lnTo>
                    <a:pt x="154" y="98"/>
                  </a:lnTo>
                  <a:lnTo>
                    <a:pt x="154" y="94"/>
                  </a:lnTo>
                  <a:lnTo>
                    <a:pt x="152" y="90"/>
                  </a:lnTo>
                  <a:lnTo>
                    <a:pt x="150" y="86"/>
                  </a:lnTo>
                  <a:lnTo>
                    <a:pt x="148" y="88"/>
                  </a:lnTo>
                  <a:lnTo>
                    <a:pt x="146" y="86"/>
                  </a:lnTo>
                  <a:lnTo>
                    <a:pt x="146" y="86"/>
                  </a:lnTo>
                  <a:lnTo>
                    <a:pt x="144" y="86"/>
                  </a:lnTo>
                  <a:lnTo>
                    <a:pt x="144" y="86"/>
                  </a:lnTo>
                  <a:lnTo>
                    <a:pt x="142" y="86"/>
                  </a:lnTo>
                  <a:lnTo>
                    <a:pt x="140" y="88"/>
                  </a:lnTo>
                  <a:lnTo>
                    <a:pt x="140" y="90"/>
                  </a:lnTo>
                  <a:lnTo>
                    <a:pt x="136" y="90"/>
                  </a:lnTo>
                  <a:lnTo>
                    <a:pt x="132" y="92"/>
                  </a:lnTo>
                  <a:lnTo>
                    <a:pt x="132" y="96"/>
                  </a:lnTo>
                  <a:lnTo>
                    <a:pt x="128" y="98"/>
                  </a:lnTo>
                  <a:lnTo>
                    <a:pt x="126" y="100"/>
                  </a:lnTo>
                  <a:lnTo>
                    <a:pt x="128" y="102"/>
                  </a:lnTo>
                  <a:lnTo>
                    <a:pt x="130" y="102"/>
                  </a:lnTo>
                  <a:lnTo>
                    <a:pt x="130" y="104"/>
                  </a:lnTo>
                  <a:lnTo>
                    <a:pt x="130" y="106"/>
                  </a:lnTo>
                  <a:lnTo>
                    <a:pt x="130" y="108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8" name="Somalia">
              <a:extLst>
                <a:ext uri="{FF2B5EF4-FFF2-40B4-BE49-F238E27FC236}">
                  <a16:creationId xmlns:a16="http://schemas.microsoft.com/office/drawing/2014/main" id="{5FB77675-D980-45D3-8CDD-BE3450362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511" y="4138213"/>
              <a:ext cx="241146" cy="321528"/>
            </a:xfrm>
            <a:custGeom>
              <a:avLst/>
              <a:gdLst>
                <a:gd name="T0" fmla="*/ 14 w 126"/>
                <a:gd name="T1" fmla="*/ 98 h 168"/>
                <a:gd name="T2" fmla="*/ 24 w 126"/>
                <a:gd name="T3" fmla="*/ 94 h 168"/>
                <a:gd name="T4" fmla="*/ 32 w 126"/>
                <a:gd name="T5" fmla="*/ 88 h 168"/>
                <a:gd name="T6" fmla="*/ 44 w 126"/>
                <a:gd name="T7" fmla="*/ 86 h 168"/>
                <a:gd name="T8" fmla="*/ 74 w 126"/>
                <a:gd name="T9" fmla="*/ 48 h 168"/>
                <a:gd name="T10" fmla="*/ 30 w 126"/>
                <a:gd name="T11" fmla="*/ 34 h 168"/>
                <a:gd name="T12" fmla="*/ 26 w 126"/>
                <a:gd name="T13" fmla="*/ 26 h 168"/>
                <a:gd name="T14" fmla="*/ 24 w 126"/>
                <a:gd name="T15" fmla="*/ 12 h 168"/>
                <a:gd name="T16" fmla="*/ 28 w 126"/>
                <a:gd name="T17" fmla="*/ 8 h 168"/>
                <a:gd name="T18" fmla="*/ 38 w 126"/>
                <a:gd name="T19" fmla="*/ 18 h 168"/>
                <a:gd name="T20" fmla="*/ 46 w 126"/>
                <a:gd name="T21" fmla="*/ 22 h 168"/>
                <a:gd name="T22" fmla="*/ 54 w 126"/>
                <a:gd name="T23" fmla="*/ 18 h 168"/>
                <a:gd name="T24" fmla="*/ 60 w 126"/>
                <a:gd name="T25" fmla="*/ 16 h 168"/>
                <a:gd name="T26" fmla="*/ 66 w 126"/>
                <a:gd name="T27" fmla="*/ 16 h 168"/>
                <a:gd name="T28" fmla="*/ 80 w 126"/>
                <a:gd name="T29" fmla="*/ 12 h 168"/>
                <a:gd name="T30" fmla="*/ 88 w 126"/>
                <a:gd name="T31" fmla="*/ 12 h 168"/>
                <a:gd name="T32" fmla="*/ 96 w 126"/>
                <a:gd name="T33" fmla="*/ 10 h 168"/>
                <a:gd name="T34" fmla="*/ 104 w 126"/>
                <a:gd name="T35" fmla="*/ 8 h 168"/>
                <a:gd name="T36" fmla="*/ 110 w 126"/>
                <a:gd name="T37" fmla="*/ 6 h 168"/>
                <a:gd name="T38" fmla="*/ 116 w 126"/>
                <a:gd name="T39" fmla="*/ 4 h 168"/>
                <a:gd name="T40" fmla="*/ 118 w 126"/>
                <a:gd name="T41" fmla="*/ 0 h 168"/>
                <a:gd name="T42" fmla="*/ 122 w 126"/>
                <a:gd name="T43" fmla="*/ 2 h 168"/>
                <a:gd name="T44" fmla="*/ 126 w 126"/>
                <a:gd name="T45" fmla="*/ 2 h 168"/>
                <a:gd name="T46" fmla="*/ 124 w 126"/>
                <a:gd name="T47" fmla="*/ 8 h 168"/>
                <a:gd name="T48" fmla="*/ 126 w 126"/>
                <a:gd name="T49" fmla="*/ 12 h 168"/>
                <a:gd name="T50" fmla="*/ 124 w 126"/>
                <a:gd name="T51" fmla="*/ 16 h 168"/>
                <a:gd name="T52" fmla="*/ 124 w 126"/>
                <a:gd name="T53" fmla="*/ 20 h 168"/>
                <a:gd name="T54" fmla="*/ 126 w 126"/>
                <a:gd name="T55" fmla="*/ 20 h 168"/>
                <a:gd name="T56" fmla="*/ 126 w 126"/>
                <a:gd name="T57" fmla="*/ 22 h 168"/>
                <a:gd name="T58" fmla="*/ 122 w 126"/>
                <a:gd name="T59" fmla="*/ 26 h 168"/>
                <a:gd name="T60" fmla="*/ 120 w 126"/>
                <a:gd name="T61" fmla="*/ 30 h 168"/>
                <a:gd name="T62" fmla="*/ 114 w 126"/>
                <a:gd name="T63" fmla="*/ 46 h 168"/>
                <a:gd name="T64" fmla="*/ 108 w 126"/>
                <a:gd name="T65" fmla="*/ 52 h 168"/>
                <a:gd name="T66" fmla="*/ 108 w 126"/>
                <a:gd name="T67" fmla="*/ 56 h 168"/>
                <a:gd name="T68" fmla="*/ 96 w 126"/>
                <a:gd name="T69" fmla="*/ 80 h 168"/>
                <a:gd name="T70" fmla="*/ 86 w 126"/>
                <a:gd name="T71" fmla="*/ 96 h 168"/>
                <a:gd name="T72" fmla="*/ 62 w 126"/>
                <a:gd name="T73" fmla="*/ 118 h 168"/>
                <a:gd name="T74" fmla="*/ 50 w 126"/>
                <a:gd name="T75" fmla="*/ 126 h 168"/>
                <a:gd name="T76" fmla="*/ 34 w 126"/>
                <a:gd name="T77" fmla="*/ 140 h 168"/>
                <a:gd name="T78" fmla="*/ 26 w 126"/>
                <a:gd name="T79" fmla="*/ 150 h 168"/>
                <a:gd name="T80" fmla="*/ 20 w 126"/>
                <a:gd name="T81" fmla="*/ 156 h 168"/>
                <a:gd name="T82" fmla="*/ 0 w 126"/>
                <a:gd name="T83" fmla="*/ 160 h 168"/>
                <a:gd name="T84" fmla="*/ 12 w 126"/>
                <a:gd name="T85" fmla="*/ 10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6" h="168">
                  <a:moveTo>
                    <a:pt x="12" y="100"/>
                  </a:moveTo>
                  <a:lnTo>
                    <a:pt x="12" y="100"/>
                  </a:lnTo>
                  <a:lnTo>
                    <a:pt x="14" y="98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6" y="92"/>
                  </a:lnTo>
                  <a:lnTo>
                    <a:pt x="28" y="90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44" y="86"/>
                  </a:lnTo>
                  <a:lnTo>
                    <a:pt x="50" y="86"/>
                  </a:lnTo>
                  <a:lnTo>
                    <a:pt x="88" y="48"/>
                  </a:lnTo>
                  <a:lnTo>
                    <a:pt x="74" y="48"/>
                  </a:lnTo>
                  <a:lnTo>
                    <a:pt x="38" y="38"/>
                  </a:lnTo>
                  <a:lnTo>
                    <a:pt x="34" y="34"/>
                  </a:lnTo>
                  <a:lnTo>
                    <a:pt x="30" y="34"/>
                  </a:lnTo>
                  <a:lnTo>
                    <a:pt x="28" y="30"/>
                  </a:lnTo>
                  <a:lnTo>
                    <a:pt x="28" y="26"/>
                  </a:lnTo>
                  <a:lnTo>
                    <a:pt x="26" y="26"/>
                  </a:lnTo>
                  <a:lnTo>
                    <a:pt x="22" y="18"/>
                  </a:lnTo>
                  <a:lnTo>
                    <a:pt x="22" y="14"/>
                  </a:lnTo>
                  <a:lnTo>
                    <a:pt x="24" y="12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38" y="18"/>
                  </a:lnTo>
                  <a:lnTo>
                    <a:pt x="40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8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8" y="16"/>
                  </a:lnTo>
                  <a:lnTo>
                    <a:pt x="58" y="14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6"/>
                  </a:lnTo>
                  <a:lnTo>
                    <a:pt x="66" y="16"/>
                  </a:lnTo>
                  <a:lnTo>
                    <a:pt x="70" y="16"/>
                  </a:lnTo>
                  <a:lnTo>
                    <a:pt x="76" y="12"/>
                  </a:lnTo>
                  <a:lnTo>
                    <a:pt x="80" y="12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10"/>
                  </a:lnTo>
                  <a:lnTo>
                    <a:pt x="94" y="10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102" y="10"/>
                  </a:lnTo>
                  <a:lnTo>
                    <a:pt x="104" y="8"/>
                  </a:lnTo>
                  <a:lnTo>
                    <a:pt x="108" y="6"/>
                  </a:lnTo>
                  <a:lnTo>
                    <a:pt x="110" y="8"/>
                  </a:lnTo>
                  <a:lnTo>
                    <a:pt x="110" y="6"/>
                  </a:lnTo>
                  <a:lnTo>
                    <a:pt x="114" y="6"/>
                  </a:lnTo>
                  <a:lnTo>
                    <a:pt x="116" y="4"/>
                  </a:lnTo>
                  <a:lnTo>
                    <a:pt x="116" y="4"/>
                  </a:lnTo>
                  <a:lnTo>
                    <a:pt x="118" y="2"/>
                  </a:lnTo>
                  <a:lnTo>
                    <a:pt x="116" y="2"/>
                  </a:lnTo>
                  <a:lnTo>
                    <a:pt x="1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6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24" y="10"/>
                  </a:lnTo>
                  <a:lnTo>
                    <a:pt x="124" y="12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4" y="12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4" y="18"/>
                  </a:lnTo>
                  <a:lnTo>
                    <a:pt x="124" y="20"/>
                  </a:lnTo>
                  <a:lnTo>
                    <a:pt x="126" y="20"/>
                  </a:lnTo>
                  <a:lnTo>
                    <a:pt x="124" y="20"/>
                  </a:lnTo>
                  <a:lnTo>
                    <a:pt x="126" y="20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22" y="30"/>
                  </a:lnTo>
                  <a:lnTo>
                    <a:pt x="120" y="30"/>
                  </a:lnTo>
                  <a:lnTo>
                    <a:pt x="122" y="34"/>
                  </a:lnTo>
                  <a:lnTo>
                    <a:pt x="116" y="40"/>
                  </a:lnTo>
                  <a:lnTo>
                    <a:pt x="114" y="46"/>
                  </a:lnTo>
                  <a:lnTo>
                    <a:pt x="112" y="48"/>
                  </a:lnTo>
                  <a:lnTo>
                    <a:pt x="112" y="48"/>
                  </a:lnTo>
                  <a:lnTo>
                    <a:pt x="108" y="52"/>
                  </a:lnTo>
                  <a:lnTo>
                    <a:pt x="108" y="52"/>
                  </a:lnTo>
                  <a:lnTo>
                    <a:pt x="110" y="54"/>
                  </a:lnTo>
                  <a:lnTo>
                    <a:pt x="108" y="56"/>
                  </a:lnTo>
                  <a:lnTo>
                    <a:pt x="102" y="68"/>
                  </a:lnTo>
                  <a:lnTo>
                    <a:pt x="100" y="72"/>
                  </a:lnTo>
                  <a:lnTo>
                    <a:pt x="96" y="80"/>
                  </a:lnTo>
                  <a:lnTo>
                    <a:pt x="96" y="82"/>
                  </a:lnTo>
                  <a:lnTo>
                    <a:pt x="88" y="92"/>
                  </a:lnTo>
                  <a:lnTo>
                    <a:pt x="86" y="96"/>
                  </a:lnTo>
                  <a:lnTo>
                    <a:pt x="82" y="98"/>
                  </a:lnTo>
                  <a:lnTo>
                    <a:pt x="76" y="106"/>
                  </a:lnTo>
                  <a:lnTo>
                    <a:pt x="62" y="118"/>
                  </a:lnTo>
                  <a:lnTo>
                    <a:pt x="58" y="124"/>
                  </a:lnTo>
                  <a:lnTo>
                    <a:pt x="54" y="124"/>
                  </a:lnTo>
                  <a:lnTo>
                    <a:pt x="50" y="126"/>
                  </a:lnTo>
                  <a:lnTo>
                    <a:pt x="46" y="130"/>
                  </a:lnTo>
                  <a:lnTo>
                    <a:pt x="36" y="138"/>
                  </a:lnTo>
                  <a:lnTo>
                    <a:pt x="34" y="140"/>
                  </a:lnTo>
                  <a:lnTo>
                    <a:pt x="28" y="148"/>
                  </a:lnTo>
                  <a:lnTo>
                    <a:pt x="26" y="148"/>
                  </a:lnTo>
                  <a:lnTo>
                    <a:pt x="26" y="150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0" y="166"/>
                  </a:lnTo>
                  <a:lnTo>
                    <a:pt x="10" y="168"/>
                  </a:lnTo>
                  <a:lnTo>
                    <a:pt x="0" y="160"/>
                  </a:lnTo>
                  <a:lnTo>
                    <a:pt x="0" y="110"/>
                  </a:lnTo>
                  <a:lnTo>
                    <a:pt x="12" y="100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9" name="Solvkia">
              <a:extLst>
                <a:ext uri="{FF2B5EF4-FFF2-40B4-BE49-F238E27FC236}">
                  <a16:creationId xmlns:a16="http://schemas.microsoft.com/office/drawing/2014/main" id="{5DA67507-F463-43C4-9922-82E0202A2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903" y="3146834"/>
              <a:ext cx="118659" cy="53588"/>
            </a:xfrm>
            <a:custGeom>
              <a:avLst/>
              <a:gdLst>
                <a:gd name="T0" fmla="*/ 2 w 62"/>
                <a:gd name="T1" fmla="*/ 22 h 28"/>
                <a:gd name="T2" fmla="*/ 10 w 62"/>
                <a:gd name="T3" fmla="*/ 26 h 28"/>
                <a:gd name="T4" fmla="*/ 14 w 62"/>
                <a:gd name="T5" fmla="*/ 28 h 28"/>
                <a:gd name="T6" fmla="*/ 18 w 62"/>
                <a:gd name="T7" fmla="*/ 26 h 28"/>
                <a:gd name="T8" fmla="*/ 24 w 62"/>
                <a:gd name="T9" fmla="*/ 24 h 28"/>
                <a:gd name="T10" fmla="*/ 24 w 62"/>
                <a:gd name="T11" fmla="*/ 22 h 28"/>
                <a:gd name="T12" fmla="*/ 28 w 62"/>
                <a:gd name="T13" fmla="*/ 22 h 28"/>
                <a:gd name="T14" fmla="*/ 32 w 62"/>
                <a:gd name="T15" fmla="*/ 18 h 28"/>
                <a:gd name="T16" fmla="*/ 36 w 62"/>
                <a:gd name="T17" fmla="*/ 22 h 28"/>
                <a:gd name="T18" fmla="*/ 36 w 62"/>
                <a:gd name="T19" fmla="*/ 20 h 28"/>
                <a:gd name="T20" fmla="*/ 38 w 62"/>
                <a:gd name="T21" fmla="*/ 18 h 28"/>
                <a:gd name="T22" fmla="*/ 40 w 62"/>
                <a:gd name="T23" fmla="*/ 14 h 28"/>
                <a:gd name="T24" fmla="*/ 44 w 62"/>
                <a:gd name="T25" fmla="*/ 14 h 28"/>
                <a:gd name="T26" fmla="*/ 46 w 62"/>
                <a:gd name="T27" fmla="*/ 16 h 28"/>
                <a:gd name="T28" fmla="*/ 52 w 62"/>
                <a:gd name="T29" fmla="*/ 14 h 28"/>
                <a:gd name="T30" fmla="*/ 56 w 62"/>
                <a:gd name="T31" fmla="*/ 16 h 28"/>
                <a:gd name="T32" fmla="*/ 58 w 62"/>
                <a:gd name="T33" fmla="*/ 14 h 28"/>
                <a:gd name="T34" fmla="*/ 60 w 62"/>
                <a:gd name="T35" fmla="*/ 8 h 28"/>
                <a:gd name="T36" fmla="*/ 62 w 62"/>
                <a:gd name="T37" fmla="*/ 4 h 28"/>
                <a:gd name="T38" fmla="*/ 62 w 62"/>
                <a:gd name="T39" fmla="*/ 4 h 28"/>
                <a:gd name="T40" fmla="*/ 56 w 62"/>
                <a:gd name="T41" fmla="*/ 2 h 28"/>
                <a:gd name="T42" fmla="*/ 52 w 62"/>
                <a:gd name="T43" fmla="*/ 0 h 28"/>
                <a:gd name="T44" fmla="*/ 50 w 62"/>
                <a:gd name="T45" fmla="*/ 2 h 28"/>
                <a:gd name="T46" fmla="*/ 48 w 62"/>
                <a:gd name="T47" fmla="*/ 0 h 28"/>
                <a:gd name="T48" fmla="*/ 46 w 62"/>
                <a:gd name="T49" fmla="*/ 0 h 28"/>
                <a:gd name="T50" fmla="*/ 46 w 62"/>
                <a:gd name="T51" fmla="*/ 2 h 28"/>
                <a:gd name="T52" fmla="*/ 44 w 62"/>
                <a:gd name="T53" fmla="*/ 2 h 28"/>
                <a:gd name="T54" fmla="*/ 40 w 62"/>
                <a:gd name="T55" fmla="*/ 2 h 28"/>
                <a:gd name="T56" fmla="*/ 38 w 62"/>
                <a:gd name="T57" fmla="*/ 2 h 28"/>
                <a:gd name="T58" fmla="*/ 36 w 62"/>
                <a:gd name="T59" fmla="*/ 2 h 28"/>
                <a:gd name="T60" fmla="*/ 36 w 62"/>
                <a:gd name="T61" fmla="*/ 4 h 28"/>
                <a:gd name="T62" fmla="*/ 32 w 62"/>
                <a:gd name="T63" fmla="*/ 4 h 28"/>
                <a:gd name="T64" fmla="*/ 32 w 62"/>
                <a:gd name="T65" fmla="*/ 4 h 28"/>
                <a:gd name="T66" fmla="*/ 32 w 62"/>
                <a:gd name="T67" fmla="*/ 4 h 28"/>
                <a:gd name="T68" fmla="*/ 26 w 62"/>
                <a:gd name="T69" fmla="*/ 2 h 28"/>
                <a:gd name="T70" fmla="*/ 24 w 62"/>
                <a:gd name="T71" fmla="*/ 6 h 28"/>
                <a:gd name="T72" fmla="*/ 20 w 62"/>
                <a:gd name="T73" fmla="*/ 6 h 28"/>
                <a:gd name="T74" fmla="*/ 18 w 62"/>
                <a:gd name="T75" fmla="*/ 8 h 28"/>
                <a:gd name="T76" fmla="*/ 12 w 62"/>
                <a:gd name="T77" fmla="*/ 10 h 28"/>
                <a:gd name="T78" fmla="*/ 8 w 62"/>
                <a:gd name="T79" fmla="*/ 12 h 28"/>
                <a:gd name="T80" fmla="*/ 6 w 62"/>
                <a:gd name="T81" fmla="*/ 10 h 28"/>
                <a:gd name="T82" fmla="*/ 4 w 62"/>
                <a:gd name="T83" fmla="*/ 10 h 28"/>
                <a:gd name="T84" fmla="*/ 2 w 62"/>
                <a:gd name="T85" fmla="*/ 12 h 28"/>
                <a:gd name="T86" fmla="*/ 0 w 62"/>
                <a:gd name="T87" fmla="*/ 12 h 28"/>
                <a:gd name="T88" fmla="*/ 0 w 62"/>
                <a:gd name="T89" fmla="*/ 16 h 28"/>
                <a:gd name="T90" fmla="*/ 2 w 62"/>
                <a:gd name="T91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" h="28">
                  <a:moveTo>
                    <a:pt x="2" y="22"/>
                  </a:moveTo>
                  <a:lnTo>
                    <a:pt x="10" y="26"/>
                  </a:lnTo>
                  <a:lnTo>
                    <a:pt x="14" y="28"/>
                  </a:lnTo>
                  <a:lnTo>
                    <a:pt x="18" y="26"/>
                  </a:lnTo>
                  <a:lnTo>
                    <a:pt x="24" y="24"/>
                  </a:lnTo>
                  <a:lnTo>
                    <a:pt x="24" y="22"/>
                  </a:lnTo>
                  <a:lnTo>
                    <a:pt x="28" y="22"/>
                  </a:lnTo>
                  <a:lnTo>
                    <a:pt x="32" y="18"/>
                  </a:lnTo>
                  <a:lnTo>
                    <a:pt x="36" y="22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40" y="14"/>
                  </a:lnTo>
                  <a:lnTo>
                    <a:pt x="44" y="14"/>
                  </a:lnTo>
                  <a:lnTo>
                    <a:pt x="46" y="16"/>
                  </a:lnTo>
                  <a:lnTo>
                    <a:pt x="52" y="14"/>
                  </a:lnTo>
                  <a:lnTo>
                    <a:pt x="56" y="16"/>
                  </a:lnTo>
                  <a:lnTo>
                    <a:pt x="58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6" y="2"/>
                  </a:lnTo>
                  <a:lnTo>
                    <a:pt x="44" y="2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6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0" y="6"/>
                  </a:lnTo>
                  <a:lnTo>
                    <a:pt x="18" y="8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0" name="Solenia">
              <a:extLst>
                <a:ext uri="{FF2B5EF4-FFF2-40B4-BE49-F238E27FC236}">
                  <a16:creationId xmlns:a16="http://schemas.microsoft.com/office/drawing/2014/main" id="{987F10B7-8B5D-47B0-A501-9044E3EF3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176" y="3227216"/>
              <a:ext cx="68899" cy="42105"/>
            </a:xfrm>
            <a:custGeom>
              <a:avLst/>
              <a:gdLst>
                <a:gd name="T0" fmla="*/ 2 w 36"/>
                <a:gd name="T1" fmla="*/ 22 h 22"/>
                <a:gd name="T2" fmla="*/ 6 w 36"/>
                <a:gd name="T3" fmla="*/ 22 h 22"/>
                <a:gd name="T4" fmla="*/ 10 w 36"/>
                <a:gd name="T5" fmla="*/ 20 h 22"/>
                <a:gd name="T6" fmla="*/ 12 w 36"/>
                <a:gd name="T7" fmla="*/ 20 h 22"/>
                <a:gd name="T8" fmla="*/ 16 w 36"/>
                <a:gd name="T9" fmla="*/ 22 h 22"/>
                <a:gd name="T10" fmla="*/ 18 w 36"/>
                <a:gd name="T11" fmla="*/ 22 h 22"/>
                <a:gd name="T12" fmla="*/ 20 w 36"/>
                <a:gd name="T13" fmla="*/ 16 h 22"/>
                <a:gd name="T14" fmla="*/ 24 w 36"/>
                <a:gd name="T15" fmla="*/ 14 h 22"/>
                <a:gd name="T16" fmla="*/ 24 w 36"/>
                <a:gd name="T17" fmla="*/ 12 h 22"/>
                <a:gd name="T18" fmla="*/ 32 w 36"/>
                <a:gd name="T19" fmla="*/ 8 h 22"/>
                <a:gd name="T20" fmla="*/ 36 w 36"/>
                <a:gd name="T21" fmla="*/ 8 h 22"/>
                <a:gd name="T22" fmla="*/ 36 w 36"/>
                <a:gd name="T23" fmla="*/ 4 h 22"/>
                <a:gd name="T24" fmla="*/ 34 w 36"/>
                <a:gd name="T25" fmla="*/ 0 h 22"/>
                <a:gd name="T26" fmla="*/ 30 w 36"/>
                <a:gd name="T27" fmla="*/ 0 h 22"/>
                <a:gd name="T28" fmla="*/ 24 w 36"/>
                <a:gd name="T29" fmla="*/ 4 h 22"/>
                <a:gd name="T30" fmla="*/ 24 w 36"/>
                <a:gd name="T31" fmla="*/ 4 h 22"/>
                <a:gd name="T32" fmla="*/ 22 w 36"/>
                <a:gd name="T33" fmla="*/ 4 h 22"/>
                <a:gd name="T34" fmla="*/ 18 w 36"/>
                <a:gd name="T35" fmla="*/ 6 h 22"/>
                <a:gd name="T36" fmla="*/ 16 w 36"/>
                <a:gd name="T37" fmla="*/ 6 h 22"/>
                <a:gd name="T38" fmla="*/ 14 w 36"/>
                <a:gd name="T39" fmla="*/ 6 h 22"/>
                <a:gd name="T40" fmla="*/ 12 w 36"/>
                <a:gd name="T41" fmla="*/ 4 h 22"/>
                <a:gd name="T42" fmla="*/ 6 w 36"/>
                <a:gd name="T43" fmla="*/ 4 h 22"/>
                <a:gd name="T44" fmla="*/ 4 w 36"/>
                <a:gd name="T45" fmla="*/ 4 h 22"/>
                <a:gd name="T46" fmla="*/ 2 w 36"/>
                <a:gd name="T47" fmla="*/ 8 h 22"/>
                <a:gd name="T48" fmla="*/ 2 w 36"/>
                <a:gd name="T49" fmla="*/ 10 h 22"/>
                <a:gd name="T50" fmla="*/ 0 w 36"/>
                <a:gd name="T51" fmla="*/ 12 h 22"/>
                <a:gd name="T52" fmla="*/ 2 w 36"/>
                <a:gd name="T53" fmla="*/ 16 h 22"/>
                <a:gd name="T54" fmla="*/ 2 w 36"/>
                <a:gd name="T55" fmla="*/ 16 h 22"/>
                <a:gd name="T56" fmla="*/ 4 w 36"/>
                <a:gd name="T57" fmla="*/ 18 h 22"/>
                <a:gd name="T58" fmla="*/ 4 w 36"/>
                <a:gd name="T59" fmla="*/ 20 h 22"/>
                <a:gd name="T60" fmla="*/ 2 w 36"/>
                <a:gd name="T61" fmla="*/ 20 h 22"/>
                <a:gd name="T62" fmla="*/ 2 w 36"/>
                <a:gd name="T6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lnTo>
                    <a:pt x="6" y="22"/>
                  </a:lnTo>
                  <a:lnTo>
                    <a:pt x="10" y="20"/>
                  </a:lnTo>
                  <a:lnTo>
                    <a:pt x="12" y="20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32" y="8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1" name="Sierra Leone">
              <a:extLst>
                <a:ext uri="{FF2B5EF4-FFF2-40B4-BE49-F238E27FC236}">
                  <a16:creationId xmlns:a16="http://schemas.microsoft.com/office/drawing/2014/main" id="{95187480-C7FA-4056-BEEA-2E2303FC45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3707" y="4180318"/>
              <a:ext cx="65071" cy="80382"/>
            </a:xfrm>
            <a:custGeom>
              <a:avLst/>
              <a:gdLst>
                <a:gd name="T0" fmla="*/ 8 w 34"/>
                <a:gd name="T1" fmla="*/ 36 h 42"/>
                <a:gd name="T2" fmla="*/ 8 w 34"/>
                <a:gd name="T3" fmla="*/ 34 h 42"/>
                <a:gd name="T4" fmla="*/ 8 w 34"/>
                <a:gd name="T5" fmla="*/ 34 h 42"/>
                <a:gd name="T6" fmla="*/ 6 w 34"/>
                <a:gd name="T7" fmla="*/ 34 h 42"/>
                <a:gd name="T8" fmla="*/ 6 w 34"/>
                <a:gd name="T9" fmla="*/ 34 h 42"/>
                <a:gd name="T10" fmla="*/ 6 w 34"/>
                <a:gd name="T11" fmla="*/ 36 h 42"/>
                <a:gd name="T12" fmla="*/ 8 w 34"/>
                <a:gd name="T13" fmla="*/ 36 h 42"/>
                <a:gd name="T14" fmla="*/ 8 w 34"/>
                <a:gd name="T15" fmla="*/ 36 h 42"/>
                <a:gd name="T16" fmla="*/ 2 w 34"/>
                <a:gd name="T17" fmla="*/ 10 h 42"/>
                <a:gd name="T18" fmla="*/ 2 w 34"/>
                <a:gd name="T19" fmla="*/ 10 h 42"/>
                <a:gd name="T20" fmla="*/ 6 w 34"/>
                <a:gd name="T21" fmla="*/ 8 h 42"/>
                <a:gd name="T22" fmla="*/ 6 w 34"/>
                <a:gd name="T23" fmla="*/ 6 h 42"/>
                <a:gd name="T24" fmla="*/ 10 w 34"/>
                <a:gd name="T25" fmla="*/ 4 h 42"/>
                <a:gd name="T26" fmla="*/ 12 w 34"/>
                <a:gd name="T27" fmla="*/ 2 h 42"/>
                <a:gd name="T28" fmla="*/ 16 w 34"/>
                <a:gd name="T29" fmla="*/ 0 h 42"/>
                <a:gd name="T30" fmla="*/ 26 w 34"/>
                <a:gd name="T31" fmla="*/ 0 h 42"/>
                <a:gd name="T32" fmla="*/ 28 w 34"/>
                <a:gd name="T33" fmla="*/ 4 h 42"/>
                <a:gd name="T34" fmla="*/ 28 w 34"/>
                <a:gd name="T35" fmla="*/ 6 h 42"/>
                <a:gd name="T36" fmla="*/ 32 w 34"/>
                <a:gd name="T37" fmla="*/ 12 h 42"/>
                <a:gd name="T38" fmla="*/ 32 w 34"/>
                <a:gd name="T39" fmla="*/ 14 h 42"/>
                <a:gd name="T40" fmla="*/ 34 w 34"/>
                <a:gd name="T41" fmla="*/ 16 h 42"/>
                <a:gd name="T42" fmla="*/ 34 w 34"/>
                <a:gd name="T43" fmla="*/ 18 h 42"/>
                <a:gd name="T44" fmla="*/ 32 w 34"/>
                <a:gd name="T45" fmla="*/ 18 h 42"/>
                <a:gd name="T46" fmla="*/ 32 w 34"/>
                <a:gd name="T47" fmla="*/ 20 h 42"/>
                <a:gd name="T48" fmla="*/ 34 w 34"/>
                <a:gd name="T49" fmla="*/ 20 h 42"/>
                <a:gd name="T50" fmla="*/ 32 w 34"/>
                <a:gd name="T51" fmla="*/ 24 h 42"/>
                <a:gd name="T52" fmla="*/ 32 w 34"/>
                <a:gd name="T53" fmla="*/ 38 h 42"/>
                <a:gd name="T54" fmla="*/ 26 w 34"/>
                <a:gd name="T55" fmla="*/ 42 h 42"/>
                <a:gd name="T56" fmla="*/ 24 w 34"/>
                <a:gd name="T57" fmla="*/ 42 h 42"/>
                <a:gd name="T58" fmla="*/ 20 w 34"/>
                <a:gd name="T59" fmla="*/ 42 h 42"/>
                <a:gd name="T60" fmla="*/ 14 w 34"/>
                <a:gd name="T61" fmla="*/ 38 h 42"/>
                <a:gd name="T62" fmla="*/ 10 w 34"/>
                <a:gd name="T63" fmla="*/ 38 h 42"/>
                <a:gd name="T64" fmla="*/ 12 w 34"/>
                <a:gd name="T65" fmla="*/ 36 h 42"/>
                <a:gd name="T66" fmla="*/ 10 w 34"/>
                <a:gd name="T67" fmla="*/ 34 h 42"/>
                <a:gd name="T68" fmla="*/ 8 w 34"/>
                <a:gd name="T69" fmla="*/ 32 h 42"/>
                <a:gd name="T70" fmla="*/ 10 w 34"/>
                <a:gd name="T71" fmla="*/ 32 h 42"/>
                <a:gd name="T72" fmla="*/ 10 w 34"/>
                <a:gd name="T73" fmla="*/ 30 h 42"/>
                <a:gd name="T74" fmla="*/ 8 w 34"/>
                <a:gd name="T75" fmla="*/ 32 h 42"/>
                <a:gd name="T76" fmla="*/ 4 w 34"/>
                <a:gd name="T77" fmla="*/ 28 h 42"/>
                <a:gd name="T78" fmla="*/ 4 w 34"/>
                <a:gd name="T79" fmla="*/ 26 h 42"/>
                <a:gd name="T80" fmla="*/ 2 w 34"/>
                <a:gd name="T81" fmla="*/ 22 h 42"/>
                <a:gd name="T82" fmla="*/ 0 w 34"/>
                <a:gd name="T83" fmla="*/ 22 h 42"/>
                <a:gd name="T84" fmla="*/ 0 w 34"/>
                <a:gd name="T85" fmla="*/ 18 h 42"/>
                <a:gd name="T86" fmla="*/ 2 w 34"/>
                <a:gd name="T87" fmla="*/ 16 h 42"/>
                <a:gd name="T88" fmla="*/ 0 w 34"/>
                <a:gd name="T89" fmla="*/ 16 h 42"/>
                <a:gd name="T90" fmla="*/ 0 w 34"/>
                <a:gd name="T91" fmla="*/ 14 h 42"/>
                <a:gd name="T92" fmla="*/ 2 w 34"/>
                <a:gd name="T93" fmla="*/ 10 h 42"/>
                <a:gd name="T94" fmla="*/ 2 w 34"/>
                <a:gd name="T95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42">
                  <a:moveTo>
                    <a:pt x="8" y="36"/>
                  </a:moveTo>
                  <a:lnTo>
                    <a:pt x="8" y="34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6"/>
                  </a:lnTo>
                  <a:lnTo>
                    <a:pt x="8" y="36"/>
                  </a:lnTo>
                  <a:lnTo>
                    <a:pt x="8" y="36"/>
                  </a:lnTo>
                  <a:close/>
                  <a:moveTo>
                    <a:pt x="2" y="10"/>
                  </a:moveTo>
                  <a:lnTo>
                    <a:pt x="2" y="10"/>
                  </a:lnTo>
                  <a:lnTo>
                    <a:pt x="6" y="8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4" y="16"/>
                  </a:lnTo>
                  <a:lnTo>
                    <a:pt x="34" y="18"/>
                  </a:lnTo>
                  <a:lnTo>
                    <a:pt x="32" y="18"/>
                  </a:lnTo>
                  <a:lnTo>
                    <a:pt x="32" y="20"/>
                  </a:lnTo>
                  <a:lnTo>
                    <a:pt x="34" y="20"/>
                  </a:lnTo>
                  <a:lnTo>
                    <a:pt x="32" y="24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0" y="42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0" y="34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2" name="Serbia">
              <a:extLst>
                <a:ext uri="{FF2B5EF4-FFF2-40B4-BE49-F238E27FC236}">
                  <a16:creationId xmlns:a16="http://schemas.microsoft.com/office/drawing/2014/main" id="{CE6B7A1B-1FDF-4E71-86F7-9C5EFDC35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1836" y="3246355"/>
              <a:ext cx="95693" cy="126315"/>
            </a:xfrm>
            <a:custGeom>
              <a:avLst/>
              <a:gdLst>
                <a:gd name="T0" fmla="*/ 2 w 50"/>
                <a:gd name="T1" fmla="*/ 4 h 66"/>
                <a:gd name="T2" fmla="*/ 8 w 50"/>
                <a:gd name="T3" fmla="*/ 4 h 66"/>
                <a:gd name="T4" fmla="*/ 10 w 50"/>
                <a:gd name="T5" fmla="*/ 0 h 66"/>
                <a:gd name="T6" fmla="*/ 14 w 50"/>
                <a:gd name="T7" fmla="*/ 0 h 66"/>
                <a:gd name="T8" fmla="*/ 20 w 50"/>
                <a:gd name="T9" fmla="*/ 4 h 66"/>
                <a:gd name="T10" fmla="*/ 24 w 50"/>
                <a:gd name="T11" fmla="*/ 10 h 66"/>
                <a:gd name="T12" fmla="*/ 32 w 50"/>
                <a:gd name="T13" fmla="*/ 14 h 66"/>
                <a:gd name="T14" fmla="*/ 30 w 50"/>
                <a:gd name="T15" fmla="*/ 18 h 66"/>
                <a:gd name="T16" fmla="*/ 36 w 50"/>
                <a:gd name="T17" fmla="*/ 22 h 66"/>
                <a:gd name="T18" fmla="*/ 40 w 50"/>
                <a:gd name="T19" fmla="*/ 22 h 66"/>
                <a:gd name="T20" fmla="*/ 46 w 50"/>
                <a:gd name="T21" fmla="*/ 20 h 66"/>
                <a:gd name="T22" fmla="*/ 44 w 50"/>
                <a:gd name="T23" fmla="*/ 26 h 66"/>
                <a:gd name="T24" fmla="*/ 44 w 50"/>
                <a:gd name="T25" fmla="*/ 32 h 66"/>
                <a:gd name="T26" fmla="*/ 48 w 50"/>
                <a:gd name="T27" fmla="*/ 40 h 66"/>
                <a:gd name="T28" fmla="*/ 50 w 50"/>
                <a:gd name="T29" fmla="*/ 46 h 66"/>
                <a:gd name="T30" fmla="*/ 46 w 50"/>
                <a:gd name="T31" fmla="*/ 52 h 66"/>
                <a:gd name="T32" fmla="*/ 46 w 50"/>
                <a:gd name="T33" fmla="*/ 58 h 66"/>
                <a:gd name="T34" fmla="*/ 42 w 50"/>
                <a:gd name="T35" fmla="*/ 58 h 66"/>
                <a:gd name="T36" fmla="*/ 34 w 50"/>
                <a:gd name="T37" fmla="*/ 58 h 66"/>
                <a:gd name="T38" fmla="*/ 30 w 50"/>
                <a:gd name="T39" fmla="*/ 60 h 66"/>
                <a:gd name="T40" fmla="*/ 26 w 50"/>
                <a:gd name="T41" fmla="*/ 64 h 66"/>
                <a:gd name="T42" fmla="*/ 24 w 50"/>
                <a:gd name="T43" fmla="*/ 64 h 66"/>
                <a:gd name="T44" fmla="*/ 24 w 50"/>
                <a:gd name="T45" fmla="*/ 58 h 66"/>
                <a:gd name="T46" fmla="*/ 20 w 50"/>
                <a:gd name="T47" fmla="*/ 56 h 66"/>
                <a:gd name="T48" fmla="*/ 18 w 50"/>
                <a:gd name="T49" fmla="*/ 54 h 66"/>
                <a:gd name="T50" fmla="*/ 20 w 50"/>
                <a:gd name="T51" fmla="*/ 50 h 66"/>
                <a:gd name="T52" fmla="*/ 16 w 50"/>
                <a:gd name="T53" fmla="*/ 46 h 66"/>
                <a:gd name="T54" fmla="*/ 12 w 50"/>
                <a:gd name="T55" fmla="*/ 46 h 66"/>
                <a:gd name="T56" fmla="*/ 10 w 50"/>
                <a:gd name="T57" fmla="*/ 42 h 66"/>
                <a:gd name="T58" fmla="*/ 10 w 50"/>
                <a:gd name="T59" fmla="*/ 38 h 66"/>
                <a:gd name="T60" fmla="*/ 6 w 50"/>
                <a:gd name="T61" fmla="*/ 32 h 66"/>
                <a:gd name="T62" fmla="*/ 10 w 50"/>
                <a:gd name="T63" fmla="*/ 32 h 66"/>
                <a:gd name="T64" fmla="*/ 10 w 50"/>
                <a:gd name="T65" fmla="*/ 30 h 66"/>
                <a:gd name="T66" fmla="*/ 4 w 50"/>
                <a:gd name="T67" fmla="*/ 26 h 66"/>
                <a:gd name="T68" fmla="*/ 6 w 50"/>
                <a:gd name="T69" fmla="*/ 22 h 66"/>
                <a:gd name="T70" fmla="*/ 6 w 50"/>
                <a:gd name="T71" fmla="*/ 18 h 66"/>
                <a:gd name="T72" fmla="*/ 4 w 50"/>
                <a:gd name="T73" fmla="*/ 18 h 66"/>
                <a:gd name="T74" fmla="*/ 6 w 50"/>
                <a:gd name="T75" fmla="*/ 16 h 66"/>
                <a:gd name="T76" fmla="*/ 6 w 50"/>
                <a:gd name="T77" fmla="*/ 14 h 66"/>
                <a:gd name="T78" fmla="*/ 2 w 50"/>
                <a:gd name="T79" fmla="*/ 12 h 66"/>
                <a:gd name="T80" fmla="*/ 0 w 50"/>
                <a:gd name="T8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" h="66">
                  <a:moveTo>
                    <a:pt x="0" y="6"/>
                  </a:moveTo>
                  <a:lnTo>
                    <a:pt x="2" y="4"/>
                  </a:lnTo>
                  <a:lnTo>
                    <a:pt x="6" y="2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4" y="20"/>
                  </a:lnTo>
                  <a:lnTo>
                    <a:pt x="36" y="22"/>
                  </a:lnTo>
                  <a:lnTo>
                    <a:pt x="38" y="20"/>
                  </a:lnTo>
                  <a:lnTo>
                    <a:pt x="40" y="22"/>
                  </a:lnTo>
                  <a:lnTo>
                    <a:pt x="42" y="20"/>
                  </a:lnTo>
                  <a:lnTo>
                    <a:pt x="46" y="20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6" y="30"/>
                  </a:lnTo>
                  <a:lnTo>
                    <a:pt x="44" y="32"/>
                  </a:lnTo>
                  <a:lnTo>
                    <a:pt x="46" y="38"/>
                  </a:lnTo>
                  <a:lnTo>
                    <a:pt x="48" y="40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8" y="54"/>
                  </a:lnTo>
                  <a:lnTo>
                    <a:pt x="46" y="58"/>
                  </a:lnTo>
                  <a:lnTo>
                    <a:pt x="44" y="58"/>
                  </a:lnTo>
                  <a:lnTo>
                    <a:pt x="42" y="58"/>
                  </a:lnTo>
                  <a:lnTo>
                    <a:pt x="38" y="58"/>
                  </a:lnTo>
                  <a:lnTo>
                    <a:pt x="34" y="58"/>
                  </a:lnTo>
                  <a:lnTo>
                    <a:pt x="32" y="60"/>
                  </a:lnTo>
                  <a:lnTo>
                    <a:pt x="30" y="60"/>
                  </a:lnTo>
                  <a:lnTo>
                    <a:pt x="26" y="62"/>
                  </a:lnTo>
                  <a:lnTo>
                    <a:pt x="26" y="64"/>
                  </a:lnTo>
                  <a:lnTo>
                    <a:pt x="26" y="66"/>
                  </a:lnTo>
                  <a:lnTo>
                    <a:pt x="24" y="64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2" y="56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8" y="52"/>
                  </a:lnTo>
                  <a:lnTo>
                    <a:pt x="20" y="50"/>
                  </a:lnTo>
                  <a:lnTo>
                    <a:pt x="20" y="48"/>
                  </a:lnTo>
                  <a:lnTo>
                    <a:pt x="16" y="46"/>
                  </a:lnTo>
                  <a:lnTo>
                    <a:pt x="14" y="46"/>
                  </a:lnTo>
                  <a:lnTo>
                    <a:pt x="12" y="46"/>
                  </a:lnTo>
                  <a:lnTo>
                    <a:pt x="10" y="44"/>
                  </a:lnTo>
                  <a:lnTo>
                    <a:pt x="10" y="42"/>
                  </a:lnTo>
                  <a:lnTo>
                    <a:pt x="8" y="40"/>
                  </a:lnTo>
                  <a:lnTo>
                    <a:pt x="10" y="38"/>
                  </a:lnTo>
                  <a:lnTo>
                    <a:pt x="6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6" y="2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3" name="Senegal">
              <a:extLst>
                <a:ext uri="{FF2B5EF4-FFF2-40B4-BE49-F238E27FC236}">
                  <a16:creationId xmlns:a16="http://schemas.microsoft.com/office/drawing/2014/main" id="{7B4FF37A-3642-47BA-8288-C13692D77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186" y="4023382"/>
              <a:ext cx="149281" cy="111004"/>
            </a:xfrm>
            <a:custGeom>
              <a:avLst/>
              <a:gdLst>
                <a:gd name="T0" fmla="*/ 12 w 78"/>
                <a:gd name="T1" fmla="*/ 4 h 58"/>
                <a:gd name="T2" fmla="*/ 18 w 78"/>
                <a:gd name="T3" fmla="*/ 2 h 58"/>
                <a:gd name="T4" fmla="*/ 30 w 78"/>
                <a:gd name="T5" fmla="*/ 0 h 58"/>
                <a:gd name="T6" fmla="*/ 38 w 78"/>
                <a:gd name="T7" fmla="*/ 2 h 58"/>
                <a:gd name="T8" fmla="*/ 44 w 78"/>
                <a:gd name="T9" fmla="*/ 6 h 58"/>
                <a:gd name="T10" fmla="*/ 46 w 78"/>
                <a:gd name="T11" fmla="*/ 8 h 58"/>
                <a:gd name="T12" fmla="*/ 48 w 78"/>
                <a:gd name="T13" fmla="*/ 6 h 58"/>
                <a:gd name="T14" fmla="*/ 52 w 78"/>
                <a:gd name="T15" fmla="*/ 8 h 58"/>
                <a:gd name="T16" fmla="*/ 54 w 78"/>
                <a:gd name="T17" fmla="*/ 12 h 58"/>
                <a:gd name="T18" fmla="*/ 58 w 78"/>
                <a:gd name="T19" fmla="*/ 16 h 58"/>
                <a:gd name="T20" fmla="*/ 60 w 78"/>
                <a:gd name="T21" fmla="*/ 20 h 58"/>
                <a:gd name="T22" fmla="*/ 64 w 78"/>
                <a:gd name="T23" fmla="*/ 24 h 58"/>
                <a:gd name="T24" fmla="*/ 66 w 78"/>
                <a:gd name="T25" fmla="*/ 28 h 58"/>
                <a:gd name="T26" fmla="*/ 66 w 78"/>
                <a:gd name="T27" fmla="*/ 34 h 58"/>
                <a:gd name="T28" fmla="*/ 68 w 78"/>
                <a:gd name="T29" fmla="*/ 38 h 58"/>
                <a:gd name="T30" fmla="*/ 72 w 78"/>
                <a:gd name="T31" fmla="*/ 42 h 58"/>
                <a:gd name="T32" fmla="*/ 74 w 78"/>
                <a:gd name="T33" fmla="*/ 44 h 58"/>
                <a:gd name="T34" fmla="*/ 76 w 78"/>
                <a:gd name="T35" fmla="*/ 46 h 58"/>
                <a:gd name="T36" fmla="*/ 76 w 78"/>
                <a:gd name="T37" fmla="*/ 50 h 58"/>
                <a:gd name="T38" fmla="*/ 78 w 78"/>
                <a:gd name="T39" fmla="*/ 54 h 58"/>
                <a:gd name="T40" fmla="*/ 78 w 78"/>
                <a:gd name="T41" fmla="*/ 58 h 58"/>
                <a:gd name="T42" fmla="*/ 76 w 78"/>
                <a:gd name="T43" fmla="*/ 56 h 58"/>
                <a:gd name="T44" fmla="*/ 72 w 78"/>
                <a:gd name="T45" fmla="*/ 54 h 58"/>
                <a:gd name="T46" fmla="*/ 66 w 78"/>
                <a:gd name="T47" fmla="*/ 54 h 58"/>
                <a:gd name="T48" fmla="*/ 60 w 78"/>
                <a:gd name="T49" fmla="*/ 52 h 58"/>
                <a:gd name="T50" fmla="*/ 46 w 78"/>
                <a:gd name="T51" fmla="*/ 50 h 58"/>
                <a:gd name="T52" fmla="*/ 44 w 78"/>
                <a:gd name="T53" fmla="*/ 50 h 58"/>
                <a:gd name="T54" fmla="*/ 30 w 78"/>
                <a:gd name="T55" fmla="*/ 48 h 58"/>
                <a:gd name="T56" fmla="*/ 24 w 78"/>
                <a:gd name="T57" fmla="*/ 54 h 58"/>
                <a:gd name="T58" fmla="*/ 12 w 78"/>
                <a:gd name="T59" fmla="*/ 54 h 58"/>
                <a:gd name="T60" fmla="*/ 8 w 78"/>
                <a:gd name="T61" fmla="*/ 52 h 58"/>
                <a:gd name="T62" fmla="*/ 10 w 78"/>
                <a:gd name="T63" fmla="*/ 50 h 58"/>
                <a:gd name="T64" fmla="*/ 14 w 78"/>
                <a:gd name="T65" fmla="*/ 50 h 58"/>
                <a:gd name="T66" fmla="*/ 6 w 78"/>
                <a:gd name="T67" fmla="*/ 50 h 58"/>
                <a:gd name="T68" fmla="*/ 8 w 78"/>
                <a:gd name="T69" fmla="*/ 48 h 58"/>
                <a:gd name="T70" fmla="*/ 8 w 78"/>
                <a:gd name="T71" fmla="*/ 44 h 58"/>
                <a:gd name="T72" fmla="*/ 18 w 78"/>
                <a:gd name="T73" fmla="*/ 42 h 58"/>
                <a:gd name="T74" fmla="*/ 24 w 78"/>
                <a:gd name="T75" fmla="*/ 38 h 58"/>
                <a:gd name="T76" fmla="*/ 26 w 78"/>
                <a:gd name="T77" fmla="*/ 40 h 58"/>
                <a:gd name="T78" fmla="*/ 28 w 78"/>
                <a:gd name="T79" fmla="*/ 38 h 58"/>
                <a:gd name="T80" fmla="*/ 34 w 78"/>
                <a:gd name="T81" fmla="*/ 40 h 58"/>
                <a:gd name="T82" fmla="*/ 42 w 78"/>
                <a:gd name="T83" fmla="*/ 42 h 58"/>
                <a:gd name="T84" fmla="*/ 46 w 78"/>
                <a:gd name="T85" fmla="*/ 42 h 58"/>
                <a:gd name="T86" fmla="*/ 42 w 78"/>
                <a:gd name="T87" fmla="*/ 40 h 58"/>
                <a:gd name="T88" fmla="*/ 36 w 78"/>
                <a:gd name="T89" fmla="*/ 36 h 58"/>
                <a:gd name="T90" fmla="*/ 28 w 78"/>
                <a:gd name="T91" fmla="*/ 34 h 58"/>
                <a:gd name="T92" fmla="*/ 22 w 78"/>
                <a:gd name="T93" fmla="*/ 34 h 58"/>
                <a:gd name="T94" fmla="*/ 16 w 78"/>
                <a:gd name="T95" fmla="*/ 38 h 58"/>
                <a:gd name="T96" fmla="*/ 10 w 78"/>
                <a:gd name="T97" fmla="*/ 38 h 58"/>
                <a:gd name="T98" fmla="*/ 10 w 78"/>
                <a:gd name="T99" fmla="*/ 36 h 58"/>
                <a:gd name="T100" fmla="*/ 8 w 78"/>
                <a:gd name="T101" fmla="*/ 34 h 58"/>
                <a:gd name="T102" fmla="*/ 6 w 78"/>
                <a:gd name="T103" fmla="*/ 32 h 58"/>
                <a:gd name="T104" fmla="*/ 0 w 78"/>
                <a:gd name="T105" fmla="*/ 24 h 58"/>
                <a:gd name="T106" fmla="*/ 10 w 78"/>
                <a:gd name="T107" fmla="*/ 1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58">
                  <a:moveTo>
                    <a:pt x="12" y="6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6" y="8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2" y="10"/>
                  </a:lnTo>
                  <a:lnTo>
                    <a:pt x="54" y="12"/>
                  </a:lnTo>
                  <a:lnTo>
                    <a:pt x="54" y="16"/>
                  </a:lnTo>
                  <a:lnTo>
                    <a:pt x="58" y="16"/>
                  </a:lnTo>
                  <a:lnTo>
                    <a:pt x="58" y="18"/>
                  </a:lnTo>
                  <a:lnTo>
                    <a:pt x="60" y="20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6" y="24"/>
                  </a:lnTo>
                  <a:lnTo>
                    <a:pt x="66" y="28"/>
                  </a:lnTo>
                  <a:lnTo>
                    <a:pt x="66" y="30"/>
                  </a:lnTo>
                  <a:lnTo>
                    <a:pt x="66" y="34"/>
                  </a:lnTo>
                  <a:lnTo>
                    <a:pt x="66" y="36"/>
                  </a:lnTo>
                  <a:lnTo>
                    <a:pt x="68" y="38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6" y="46"/>
                  </a:lnTo>
                  <a:lnTo>
                    <a:pt x="76" y="48"/>
                  </a:lnTo>
                  <a:lnTo>
                    <a:pt x="76" y="50"/>
                  </a:lnTo>
                  <a:lnTo>
                    <a:pt x="76" y="52"/>
                  </a:lnTo>
                  <a:lnTo>
                    <a:pt x="78" y="54"/>
                  </a:lnTo>
                  <a:lnTo>
                    <a:pt x="78" y="56"/>
                  </a:lnTo>
                  <a:lnTo>
                    <a:pt x="78" y="58"/>
                  </a:lnTo>
                  <a:lnTo>
                    <a:pt x="78" y="56"/>
                  </a:lnTo>
                  <a:lnTo>
                    <a:pt x="76" y="56"/>
                  </a:lnTo>
                  <a:lnTo>
                    <a:pt x="74" y="54"/>
                  </a:lnTo>
                  <a:lnTo>
                    <a:pt x="72" y="54"/>
                  </a:lnTo>
                  <a:lnTo>
                    <a:pt x="70" y="54"/>
                  </a:lnTo>
                  <a:lnTo>
                    <a:pt x="66" y="54"/>
                  </a:lnTo>
                  <a:lnTo>
                    <a:pt x="62" y="54"/>
                  </a:lnTo>
                  <a:lnTo>
                    <a:pt x="60" y="52"/>
                  </a:lnTo>
                  <a:lnTo>
                    <a:pt x="54" y="50"/>
                  </a:lnTo>
                  <a:lnTo>
                    <a:pt x="46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30" y="48"/>
                  </a:lnTo>
                  <a:lnTo>
                    <a:pt x="26" y="50"/>
                  </a:lnTo>
                  <a:lnTo>
                    <a:pt x="24" y="54"/>
                  </a:lnTo>
                  <a:lnTo>
                    <a:pt x="16" y="52"/>
                  </a:lnTo>
                  <a:lnTo>
                    <a:pt x="12" y="54"/>
                  </a:lnTo>
                  <a:lnTo>
                    <a:pt x="8" y="54"/>
                  </a:lnTo>
                  <a:lnTo>
                    <a:pt x="8" y="52"/>
                  </a:lnTo>
                  <a:lnTo>
                    <a:pt x="8" y="50"/>
                  </a:lnTo>
                  <a:lnTo>
                    <a:pt x="10" y="50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0" y="48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6" y="44"/>
                  </a:lnTo>
                  <a:lnTo>
                    <a:pt x="18" y="42"/>
                  </a:lnTo>
                  <a:lnTo>
                    <a:pt x="20" y="40"/>
                  </a:lnTo>
                  <a:lnTo>
                    <a:pt x="24" y="38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4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2"/>
                  </a:lnTo>
                  <a:lnTo>
                    <a:pt x="46" y="42"/>
                  </a:lnTo>
                  <a:lnTo>
                    <a:pt x="44" y="40"/>
                  </a:lnTo>
                  <a:lnTo>
                    <a:pt x="42" y="40"/>
                  </a:lnTo>
                  <a:lnTo>
                    <a:pt x="38" y="36"/>
                  </a:lnTo>
                  <a:lnTo>
                    <a:pt x="36" y="36"/>
                  </a:lnTo>
                  <a:lnTo>
                    <a:pt x="32" y="34"/>
                  </a:lnTo>
                  <a:lnTo>
                    <a:pt x="28" y="34"/>
                  </a:lnTo>
                  <a:lnTo>
                    <a:pt x="26" y="34"/>
                  </a:lnTo>
                  <a:lnTo>
                    <a:pt x="22" y="34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2"/>
                  </a:lnTo>
                  <a:lnTo>
                    <a:pt x="6" y="32"/>
                  </a:lnTo>
                  <a:lnTo>
                    <a:pt x="4" y="26"/>
                  </a:lnTo>
                  <a:lnTo>
                    <a:pt x="0" y="24"/>
                  </a:lnTo>
                  <a:lnTo>
                    <a:pt x="6" y="16"/>
                  </a:lnTo>
                  <a:lnTo>
                    <a:pt x="10" y="1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4" name="Saudi Arabia">
              <a:extLst>
                <a:ext uri="{FF2B5EF4-FFF2-40B4-BE49-F238E27FC236}">
                  <a16:creationId xmlns:a16="http://schemas.microsoft.com/office/drawing/2014/main" id="{259CBE50-3623-490A-B953-EED85BF15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629127"/>
              <a:ext cx="489948" cy="413394"/>
            </a:xfrm>
            <a:custGeom>
              <a:avLst/>
              <a:gdLst>
                <a:gd name="T0" fmla="*/ 156 w 256"/>
                <a:gd name="T1" fmla="*/ 46 h 216"/>
                <a:gd name="T2" fmla="*/ 62 w 256"/>
                <a:gd name="T3" fmla="*/ 2 h 216"/>
                <a:gd name="T4" fmla="*/ 28 w 256"/>
                <a:gd name="T5" fmla="*/ 12 h 216"/>
                <a:gd name="T6" fmla="*/ 36 w 256"/>
                <a:gd name="T7" fmla="*/ 36 h 216"/>
                <a:gd name="T8" fmla="*/ 4 w 256"/>
                <a:gd name="T9" fmla="*/ 42 h 216"/>
                <a:gd name="T10" fmla="*/ 2 w 256"/>
                <a:gd name="T11" fmla="*/ 52 h 216"/>
                <a:gd name="T12" fmla="*/ 2 w 256"/>
                <a:gd name="T13" fmla="*/ 56 h 216"/>
                <a:gd name="T14" fmla="*/ 6 w 256"/>
                <a:gd name="T15" fmla="*/ 58 h 216"/>
                <a:gd name="T16" fmla="*/ 12 w 256"/>
                <a:gd name="T17" fmla="*/ 68 h 216"/>
                <a:gd name="T18" fmla="*/ 16 w 256"/>
                <a:gd name="T19" fmla="*/ 72 h 216"/>
                <a:gd name="T20" fmla="*/ 22 w 256"/>
                <a:gd name="T21" fmla="*/ 80 h 216"/>
                <a:gd name="T22" fmla="*/ 24 w 256"/>
                <a:gd name="T23" fmla="*/ 86 h 216"/>
                <a:gd name="T24" fmla="*/ 30 w 256"/>
                <a:gd name="T25" fmla="*/ 96 h 216"/>
                <a:gd name="T26" fmla="*/ 32 w 256"/>
                <a:gd name="T27" fmla="*/ 102 h 216"/>
                <a:gd name="T28" fmla="*/ 36 w 256"/>
                <a:gd name="T29" fmla="*/ 108 h 216"/>
                <a:gd name="T30" fmla="*/ 42 w 256"/>
                <a:gd name="T31" fmla="*/ 108 h 216"/>
                <a:gd name="T32" fmla="*/ 50 w 256"/>
                <a:gd name="T33" fmla="*/ 116 h 216"/>
                <a:gd name="T34" fmla="*/ 52 w 256"/>
                <a:gd name="T35" fmla="*/ 120 h 216"/>
                <a:gd name="T36" fmla="*/ 56 w 256"/>
                <a:gd name="T37" fmla="*/ 132 h 216"/>
                <a:gd name="T38" fmla="*/ 54 w 256"/>
                <a:gd name="T39" fmla="*/ 138 h 216"/>
                <a:gd name="T40" fmla="*/ 58 w 256"/>
                <a:gd name="T41" fmla="*/ 148 h 216"/>
                <a:gd name="T42" fmla="*/ 66 w 256"/>
                <a:gd name="T43" fmla="*/ 160 h 216"/>
                <a:gd name="T44" fmla="*/ 72 w 256"/>
                <a:gd name="T45" fmla="*/ 162 h 216"/>
                <a:gd name="T46" fmla="*/ 78 w 256"/>
                <a:gd name="T47" fmla="*/ 166 h 216"/>
                <a:gd name="T48" fmla="*/ 82 w 256"/>
                <a:gd name="T49" fmla="*/ 170 h 216"/>
                <a:gd name="T50" fmla="*/ 88 w 256"/>
                <a:gd name="T51" fmla="*/ 186 h 216"/>
                <a:gd name="T52" fmla="*/ 100 w 256"/>
                <a:gd name="T53" fmla="*/ 200 h 216"/>
                <a:gd name="T54" fmla="*/ 106 w 256"/>
                <a:gd name="T55" fmla="*/ 208 h 216"/>
                <a:gd name="T56" fmla="*/ 114 w 256"/>
                <a:gd name="T57" fmla="*/ 204 h 216"/>
                <a:gd name="T58" fmla="*/ 116 w 256"/>
                <a:gd name="T59" fmla="*/ 192 h 216"/>
                <a:gd name="T60" fmla="*/ 138 w 256"/>
                <a:gd name="T61" fmla="*/ 200 h 216"/>
                <a:gd name="T62" fmla="*/ 172 w 256"/>
                <a:gd name="T63" fmla="*/ 186 h 216"/>
                <a:gd name="T64" fmla="*/ 252 w 256"/>
                <a:gd name="T65" fmla="*/ 126 h 216"/>
                <a:gd name="T66" fmla="*/ 212 w 256"/>
                <a:gd name="T67" fmla="*/ 124 h 216"/>
                <a:gd name="T68" fmla="*/ 206 w 256"/>
                <a:gd name="T69" fmla="*/ 106 h 216"/>
                <a:gd name="T70" fmla="*/ 204 w 256"/>
                <a:gd name="T71" fmla="*/ 104 h 216"/>
                <a:gd name="T72" fmla="*/ 204 w 256"/>
                <a:gd name="T73" fmla="*/ 102 h 216"/>
                <a:gd name="T74" fmla="*/ 198 w 256"/>
                <a:gd name="T75" fmla="*/ 100 h 216"/>
                <a:gd name="T76" fmla="*/ 194 w 256"/>
                <a:gd name="T77" fmla="*/ 96 h 216"/>
                <a:gd name="T78" fmla="*/ 186 w 256"/>
                <a:gd name="T79" fmla="*/ 82 h 216"/>
                <a:gd name="T80" fmla="*/ 186 w 256"/>
                <a:gd name="T81" fmla="*/ 76 h 216"/>
                <a:gd name="T82" fmla="*/ 184 w 256"/>
                <a:gd name="T83" fmla="*/ 70 h 216"/>
                <a:gd name="T84" fmla="*/ 176 w 256"/>
                <a:gd name="T85" fmla="*/ 62 h 216"/>
                <a:gd name="T86" fmla="*/ 178 w 256"/>
                <a:gd name="T87" fmla="*/ 62 h 216"/>
                <a:gd name="T88" fmla="*/ 170 w 256"/>
                <a:gd name="T89" fmla="*/ 60 h 216"/>
                <a:gd name="T90" fmla="*/ 164 w 256"/>
                <a:gd name="T91" fmla="*/ 50 h 216"/>
                <a:gd name="T92" fmla="*/ 162 w 256"/>
                <a:gd name="T93" fmla="*/ 4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6" h="216">
                  <a:moveTo>
                    <a:pt x="162" y="48"/>
                  </a:moveTo>
                  <a:lnTo>
                    <a:pt x="156" y="50"/>
                  </a:lnTo>
                  <a:lnTo>
                    <a:pt x="156" y="46"/>
                  </a:lnTo>
                  <a:lnTo>
                    <a:pt x="144" y="42"/>
                  </a:lnTo>
                  <a:lnTo>
                    <a:pt x="120" y="42"/>
                  </a:lnTo>
                  <a:lnTo>
                    <a:pt x="62" y="2"/>
                  </a:lnTo>
                  <a:lnTo>
                    <a:pt x="50" y="0"/>
                  </a:lnTo>
                  <a:lnTo>
                    <a:pt x="46" y="6"/>
                  </a:lnTo>
                  <a:lnTo>
                    <a:pt x="28" y="12"/>
                  </a:lnTo>
                  <a:lnTo>
                    <a:pt x="42" y="26"/>
                  </a:lnTo>
                  <a:lnTo>
                    <a:pt x="36" y="32"/>
                  </a:lnTo>
                  <a:lnTo>
                    <a:pt x="36" y="36"/>
                  </a:lnTo>
                  <a:lnTo>
                    <a:pt x="26" y="38"/>
                  </a:lnTo>
                  <a:lnTo>
                    <a:pt x="16" y="46"/>
                  </a:lnTo>
                  <a:lnTo>
                    <a:pt x="4" y="42"/>
                  </a:lnTo>
                  <a:lnTo>
                    <a:pt x="2" y="42"/>
                  </a:lnTo>
                  <a:lnTo>
                    <a:pt x="0" y="48"/>
                  </a:lnTo>
                  <a:lnTo>
                    <a:pt x="2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4" y="56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12" y="64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70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2" y="78"/>
                  </a:lnTo>
                  <a:lnTo>
                    <a:pt x="22" y="80"/>
                  </a:lnTo>
                  <a:lnTo>
                    <a:pt x="22" y="82"/>
                  </a:lnTo>
                  <a:lnTo>
                    <a:pt x="24" y="82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28" y="90"/>
                  </a:lnTo>
                  <a:lnTo>
                    <a:pt x="30" y="96"/>
                  </a:lnTo>
                  <a:lnTo>
                    <a:pt x="32" y="96"/>
                  </a:lnTo>
                  <a:lnTo>
                    <a:pt x="34" y="100"/>
                  </a:lnTo>
                  <a:lnTo>
                    <a:pt x="32" y="102"/>
                  </a:lnTo>
                  <a:lnTo>
                    <a:pt x="32" y="104"/>
                  </a:lnTo>
                  <a:lnTo>
                    <a:pt x="36" y="106"/>
                  </a:lnTo>
                  <a:lnTo>
                    <a:pt x="36" y="108"/>
                  </a:lnTo>
                  <a:lnTo>
                    <a:pt x="38" y="108"/>
                  </a:lnTo>
                  <a:lnTo>
                    <a:pt x="38" y="106"/>
                  </a:lnTo>
                  <a:lnTo>
                    <a:pt x="42" y="108"/>
                  </a:lnTo>
                  <a:lnTo>
                    <a:pt x="44" y="110"/>
                  </a:lnTo>
                  <a:lnTo>
                    <a:pt x="48" y="114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50" y="120"/>
                  </a:lnTo>
                  <a:lnTo>
                    <a:pt x="52" y="120"/>
                  </a:lnTo>
                  <a:lnTo>
                    <a:pt x="52" y="124"/>
                  </a:lnTo>
                  <a:lnTo>
                    <a:pt x="56" y="126"/>
                  </a:lnTo>
                  <a:lnTo>
                    <a:pt x="56" y="132"/>
                  </a:lnTo>
                  <a:lnTo>
                    <a:pt x="56" y="132"/>
                  </a:lnTo>
                  <a:lnTo>
                    <a:pt x="56" y="136"/>
                  </a:lnTo>
                  <a:lnTo>
                    <a:pt x="54" y="138"/>
                  </a:lnTo>
                  <a:lnTo>
                    <a:pt x="56" y="140"/>
                  </a:lnTo>
                  <a:lnTo>
                    <a:pt x="58" y="144"/>
                  </a:lnTo>
                  <a:lnTo>
                    <a:pt x="58" y="148"/>
                  </a:lnTo>
                  <a:lnTo>
                    <a:pt x="60" y="150"/>
                  </a:lnTo>
                  <a:lnTo>
                    <a:pt x="60" y="152"/>
                  </a:lnTo>
                  <a:lnTo>
                    <a:pt x="66" y="160"/>
                  </a:lnTo>
                  <a:lnTo>
                    <a:pt x="68" y="160"/>
                  </a:lnTo>
                  <a:lnTo>
                    <a:pt x="72" y="160"/>
                  </a:lnTo>
                  <a:lnTo>
                    <a:pt x="72" y="162"/>
                  </a:lnTo>
                  <a:lnTo>
                    <a:pt x="74" y="162"/>
                  </a:lnTo>
                  <a:lnTo>
                    <a:pt x="78" y="166"/>
                  </a:lnTo>
                  <a:lnTo>
                    <a:pt x="78" y="166"/>
                  </a:lnTo>
                  <a:lnTo>
                    <a:pt x="80" y="168"/>
                  </a:lnTo>
                  <a:lnTo>
                    <a:pt x="80" y="170"/>
                  </a:lnTo>
                  <a:lnTo>
                    <a:pt x="82" y="170"/>
                  </a:lnTo>
                  <a:lnTo>
                    <a:pt x="84" y="180"/>
                  </a:lnTo>
                  <a:lnTo>
                    <a:pt x="88" y="182"/>
                  </a:lnTo>
                  <a:lnTo>
                    <a:pt x="88" y="186"/>
                  </a:lnTo>
                  <a:lnTo>
                    <a:pt x="96" y="194"/>
                  </a:lnTo>
                  <a:lnTo>
                    <a:pt x="98" y="194"/>
                  </a:lnTo>
                  <a:lnTo>
                    <a:pt x="100" y="200"/>
                  </a:lnTo>
                  <a:lnTo>
                    <a:pt x="102" y="200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10" y="208"/>
                  </a:lnTo>
                  <a:lnTo>
                    <a:pt x="110" y="206"/>
                  </a:lnTo>
                  <a:lnTo>
                    <a:pt x="114" y="204"/>
                  </a:lnTo>
                  <a:lnTo>
                    <a:pt x="112" y="200"/>
                  </a:lnTo>
                  <a:lnTo>
                    <a:pt x="114" y="194"/>
                  </a:lnTo>
                  <a:lnTo>
                    <a:pt x="116" y="192"/>
                  </a:lnTo>
                  <a:lnTo>
                    <a:pt x="120" y="196"/>
                  </a:lnTo>
                  <a:lnTo>
                    <a:pt x="128" y="196"/>
                  </a:lnTo>
                  <a:lnTo>
                    <a:pt x="138" y="200"/>
                  </a:lnTo>
                  <a:lnTo>
                    <a:pt x="150" y="206"/>
                  </a:lnTo>
                  <a:lnTo>
                    <a:pt x="150" y="216"/>
                  </a:lnTo>
                  <a:lnTo>
                    <a:pt x="172" y="186"/>
                  </a:lnTo>
                  <a:lnTo>
                    <a:pt x="254" y="162"/>
                  </a:lnTo>
                  <a:lnTo>
                    <a:pt x="256" y="136"/>
                  </a:lnTo>
                  <a:lnTo>
                    <a:pt x="252" y="126"/>
                  </a:lnTo>
                  <a:lnTo>
                    <a:pt x="252" y="124"/>
                  </a:lnTo>
                  <a:lnTo>
                    <a:pt x="248" y="130"/>
                  </a:lnTo>
                  <a:lnTo>
                    <a:pt x="212" y="124"/>
                  </a:lnTo>
                  <a:lnTo>
                    <a:pt x="210" y="114"/>
                  </a:lnTo>
                  <a:lnTo>
                    <a:pt x="206" y="110"/>
                  </a:lnTo>
                  <a:lnTo>
                    <a:pt x="206" y="106"/>
                  </a:lnTo>
                  <a:lnTo>
                    <a:pt x="206" y="106"/>
                  </a:lnTo>
                  <a:lnTo>
                    <a:pt x="206" y="106"/>
                  </a:lnTo>
                  <a:lnTo>
                    <a:pt x="204" y="104"/>
                  </a:lnTo>
                  <a:lnTo>
                    <a:pt x="204" y="104"/>
                  </a:lnTo>
                  <a:lnTo>
                    <a:pt x="206" y="102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2" y="102"/>
                  </a:lnTo>
                  <a:lnTo>
                    <a:pt x="198" y="100"/>
                  </a:lnTo>
                  <a:lnTo>
                    <a:pt x="198" y="98"/>
                  </a:lnTo>
                  <a:lnTo>
                    <a:pt x="198" y="98"/>
                  </a:lnTo>
                  <a:lnTo>
                    <a:pt x="194" y="96"/>
                  </a:lnTo>
                  <a:lnTo>
                    <a:pt x="194" y="92"/>
                  </a:lnTo>
                  <a:lnTo>
                    <a:pt x="188" y="84"/>
                  </a:lnTo>
                  <a:lnTo>
                    <a:pt x="186" y="82"/>
                  </a:lnTo>
                  <a:lnTo>
                    <a:pt x="188" y="82"/>
                  </a:lnTo>
                  <a:lnTo>
                    <a:pt x="188" y="80"/>
                  </a:lnTo>
                  <a:lnTo>
                    <a:pt x="186" y="76"/>
                  </a:lnTo>
                  <a:lnTo>
                    <a:pt x="186" y="74"/>
                  </a:lnTo>
                  <a:lnTo>
                    <a:pt x="184" y="70"/>
                  </a:lnTo>
                  <a:lnTo>
                    <a:pt x="184" y="70"/>
                  </a:lnTo>
                  <a:lnTo>
                    <a:pt x="178" y="66"/>
                  </a:lnTo>
                  <a:lnTo>
                    <a:pt x="178" y="66"/>
                  </a:lnTo>
                  <a:lnTo>
                    <a:pt x="176" y="62"/>
                  </a:lnTo>
                  <a:lnTo>
                    <a:pt x="176" y="62"/>
                  </a:lnTo>
                  <a:lnTo>
                    <a:pt x="176" y="62"/>
                  </a:lnTo>
                  <a:lnTo>
                    <a:pt x="178" y="62"/>
                  </a:lnTo>
                  <a:lnTo>
                    <a:pt x="176" y="62"/>
                  </a:lnTo>
                  <a:lnTo>
                    <a:pt x="174" y="62"/>
                  </a:lnTo>
                  <a:lnTo>
                    <a:pt x="170" y="60"/>
                  </a:lnTo>
                  <a:lnTo>
                    <a:pt x="168" y="54"/>
                  </a:lnTo>
                  <a:lnTo>
                    <a:pt x="166" y="50"/>
                  </a:lnTo>
                  <a:lnTo>
                    <a:pt x="164" y="50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2" y="48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5" name="Santa Cuz/Las Palmas">
              <a:extLst>
                <a:ext uri="{FF2B5EF4-FFF2-40B4-BE49-F238E27FC236}">
                  <a16:creationId xmlns:a16="http://schemas.microsoft.com/office/drawing/2014/main" id="{B9DB3C62-FEE6-428C-BB3D-EC2ED26CEB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6531" y="3717164"/>
              <a:ext cx="107176" cy="38277"/>
            </a:xfrm>
            <a:custGeom>
              <a:avLst/>
              <a:gdLst>
                <a:gd name="T0" fmla="*/ 10 w 56"/>
                <a:gd name="T1" fmla="*/ 14 h 20"/>
                <a:gd name="T2" fmla="*/ 8 w 56"/>
                <a:gd name="T3" fmla="*/ 14 h 20"/>
                <a:gd name="T4" fmla="*/ 8 w 56"/>
                <a:gd name="T5" fmla="*/ 12 h 20"/>
                <a:gd name="T6" fmla="*/ 10 w 56"/>
                <a:gd name="T7" fmla="*/ 12 h 20"/>
                <a:gd name="T8" fmla="*/ 10 w 56"/>
                <a:gd name="T9" fmla="*/ 14 h 20"/>
                <a:gd name="T10" fmla="*/ 10 w 56"/>
                <a:gd name="T11" fmla="*/ 14 h 20"/>
                <a:gd name="T12" fmla="*/ 10 w 56"/>
                <a:gd name="T13" fmla="*/ 14 h 20"/>
                <a:gd name="T14" fmla="*/ 0 w 56"/>
                <a:gd name="T15" fmla="*/ 20 h 20"/>
                <a:gd name="T16" fmla="*/ 0 w 56"/>
                <a:gd name="T17" fmla="*/ 18 h 20"/>
                <a:gd name="T18" fmla="*/ 2 w 56"/>
                <a:gd name="T19" fmla="*/ 16 h 20"/>
                <a:gd name="T20" fmla="*/ 2 w 56"/>
                <a:gd name="T21" fmla="*/ 18 h 20"/>
                <a:gd name="T22" fmla="*/ 2 w 56"/>
                <a:gd name="T23" fmla="*/ 18 h 20"/>
                <a:gd name="T24" fmla="*/ 2 w 56"/>
                <a:gd name="T25" fmla="*/ 20 h 20"/>
                <a:gd name="T26" fmla="*/ 0 w 56"/>
                <a:gd name="T27" fmla="*/ 20 h 20"/>
                <a:gd name="T28" fmla="*/ 2 w 56"/>
                <a:gd name="T29" fmla="*/ 8 h 20"/>
                <a:gd name="T30" fmla="*/ 2 w 56"/>
                <a:gd name="T31" fmla="*/ 6 h 20"/>
                <a:gd name="T32" fmla="*/ 2 w 56"/>
                <a:gd name="T33" fmla="*/ 4 h 20"/>
                <a:gd name="T34" fmla="*/ 2 w 56"/>
                <a:gd name="T35" fmla="*/ 2 h 20"/>
                <a:gd name="T36" fmla="*/ 2 w 56"/>
                <a:gd name="T37" fmla="*/ 2 h 20"/>
                <a:gd name="T38" fmla="*/ 4 w 56"/>
                <a:gd name="T39" fmla="*/ 4 h 20"/>
                <a:gd name="T40" fmla="*/ 4 w 56"/>
                <a:gd name="T41" fmla="*/ 8 h 20"/>
                <a:gd name="T42" fmla="*/ 4 w 56"/>
                <a:gd name="T43" fmla="*/ 8 h 20"/>
                <a:gd name="T44" fmla="*/ 2 w 56"/>
                <a:gd name="T45" fmla="*/ 8 h 20"/>
                <a:gd name="T46" fmla="*/ 2 w 56"/>
                <a:gd name="T47" fmla="*/ 8 h 20"/>
                <a:gd name="T48" fmla="*/ 22 w 56"/>
                <a:gd name="T49" fmla="*/ 12 h 20"/>
                <a:gd name="T50" fmla="*/ 20 w 56"/>
                <a:gd name="T51" fmla="*/ 12 h 20"/>
                <a:gd name="T52" fmla="*/ 16 w 56"/>
                <a:gd name="T53" fmla="*/ 16 h 20"/>
                <a:gd name="T54" fmla="*/ 14 w 56"/>
                <a:gd name="T55" fmla="*/ 14 h 20"/>
                <a:gd name="T56" fmla="*/ 12 w 56"/>
                <a:gd name="T57" fmla="*/ 12 h 20"/>
                <a:gd name="T58" fmla="*/ 14 w 56"/>
                <a:gd name="T59" fmla="*/ 10 h 20"/>
                <a:gd name="T60" fmla="*/ 16 w 56"/>
                <a:gd name="T61" fmla="*/ 10 h 20"/>
                <a:gd name="T62" fmla="*/ 20 w 56"/>
                <a:gd name="T63" fmla="*/ 10 h 20"/>
                <a:gd name="T64" fmla="*/ 20 w 56"/>
                <a:gd name="T65" fmla="*/ 8 h 20"/>
                <a:gd name="T66" fmla="*/ 22 w 56"/>
                <a:gd name="T67" fmla="*/ 10 h 20"/>
                <a:gd name="T68" fmla="*/ 22 w 56"/>
                <a:gd name="T69" fmla="*/ 12 h 20"/>
                <a:gd name="T70" fmla="*/ 28 w 56"/>
                <a:gd name="T71" fmla="*/ 12 h 20"/>
                <a:gd name="T72" fmla="*/ 26 w 56"/>
                <a:gd name="T73" fmla="*/ 16 h 20"/>
                <a:gd name="T74" fmla="*/ 28 w 56"/>
                <a:gd name="T75" fmla="*/ 18 h 20"/>
                <a:gd name="T76" fmla="*/ 30 w 56"/>
                <a:gd name="T77" fmla="*/ 16 h 20"/>
                <a:gd name="T78" fmla="*/ 32 w 56"/>
                <a:gd name="T79" fmla="*/ 16 h 20"/>
                <a:gd name="T80" fmla="*/ 32 w 56"/>
                <a:gd name="T81" fmla="*/ 14 h 20"/>
                <a:gd name="T82" fmla="*/ 30 w 56"/>
                <a:gd name="T83" fmla="*/ 12 h 20"/>
                <a:gd name="T84" fmla="*/ 28 w 56"/>
                <a:gd name="T85" fmla="*/ 12 h 20"/>
                <a:gd name="T86" fmla="*/ 50 w 56"/>
                <a:gd name="T87" fmla="*/ 4 h 20"/>
                <a:gd name="T88" fmla="*/ 52 w 56"/>
                <a:gd name="T89" fmla="*/ 0 h 20"/>
                <a:gd name="T90" fmla="*/ 54 w 56"/>
                <a:gd name="T91" fmla="*/ 0 h 20"/>
                <a:gd name="T92" fmla="*/ 56 w 56"/>
                <a:gd name="T93" fmla="*/ 2 h 20"/>
                <a:gd name="T94" fmla="*/ 52 w 56"/>
                <a:gd name="T95" fmla="*/ 2 h 20"/>
                <a:gd name="T96" fmla="*/ 50 w 56"/>
                <a:gd name="T97" fmla="*/ 4 h 20"/>
                <a:gd name="T98" fmla="*/ 44 w 56"/>
                <a:gd name="T99" fmla="*/ 14 h 20"/>
                <a:gd name="T100" fmla="*/ 46 w 56"/>
                <a:gd name="T101" fmla="*/ 10 h 20"/>
                <a:gd name="T102" fmla="*/ 46 w 56"/>
                <a:gd name="T103" fmla="*/ 8 h 20"/>
                <a:gd name="T104" fmla="*/ 50 w 56"/>
                <a:gd name="T105" fmla="*/ 6 h 20"/>
                <a:gd name="T106" fmla="*/ 50 w 56"/>
                <a:gd name="T107" fmla="*/ 10 h 20"/>
                <a:gd name="T108" fmla="*/ 46 w 56"/>
                <a:gd name="T109" fmla="*/ 14 h 20"/>
                <a:gd name="T110" fmla="*/ 44 w 56"/>
                <a:gd name="T111" fmla="*/ 14 h 20"/>
                <a:gd name="T112" fmla="*/ 44 w 56"/>
                <a:gd name="T113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6" h="20">
                  <a:moveTo>
                    <a:pt x="10" y="14"/>
                  </a:moveTo>
                  <a:lnTo>
                    <a:pt x="8" y="14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close/>
                  <a:moveTo>
                    <a:pt x="0" y="20"/>
                  </a:moveTo>
                  <a:lnTo>
                    <a:pt x="0" y="18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0" y="20"/>
                  </a:lnTo>
                  <a:close/>
                  <a:moveTo>
                    <a:pt x="2" y="8"/>
                  </a:move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8"/>
                  </a:lnTo>
                  <a:close/>
                  <a:moveTo>
                    <a:pt x="22" y="12"/>
                  </a:moveTo>
                  <a:lnTo>
                    <a:pt x="20" y="12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2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2" y="12"/>
                  </a:lnTo>
                  <a:close/>
                  <a:moveTo>
                    <a:pt x="28" y="12"/>
                  </a:moveTo>
                  <a:lnTo>
                    <a:pt x="26" y="16"/>
                  </a:lnTo>
                  <a:lnTo>
                    <a:pt x="28" y="18"/>
                  </a:lnTo>
                  <a:lnTo>
                    <a:pt x="30" y="16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28" y="12"/>
                  </a:lnTo>
                  <a:close/>
                  <a:moveTo>
                    <a:pt x="50" y="4"/>
                  </a:move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2" y="2"/>
                  </a:lnTo>
                  <a:lnTo>
                    <a:pt x="50" y="4"/>
                  </a:lnTo>
                  <a:close/>
                  <a:moveTo>
                    <a:pt x="44" y="14"/>
                  </a:moveTo>
                  <a:lnTo>
                    <a:pt x="46" y="10"/>
                  </a:lnTo>
                  <a:lnTo>
                    <a:pt x="46" y="8"/>
                  </a:lnTo>
                  <a:lnTo>
                    <a:pt x="50" y="6"/>
                  </a:lnTo>
                  <a:lnTo>
                    <a:pt x="50" y="10"/>
                  </a:lnTo>
                  <a:lnTo>
                    <a:pt x="46" y="14"/>
                  </a:lnTo>
                  <a:lnTo>
                    <a:pt x="44" y="14"/>
                  </a:lnTo>
                  <a:lnTo>
                    <a:pt x="44" y="1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6" name="Rwanda">
              <a:extLst>
                <a:ext uri="{FF2B5EF4-FFF2-40B4-BE49-F238E27FC236}">
                  <a16:creationId xmlns:a16="http://schemas.microsoft.com/office/drawing/2014/main" id="{848F3B3A-3F43-481D-A568-0B1AFC36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432" y="4452086"/>
              <a:ext cx="49760" cy="38277"/>
            </a:xfrm>
            <a:custGeom>
              <a:avLst/>
              <a:gdLst>
                <a:gd name="T0" fmla="*/ 8 w 26"/>
                <a:gd name="T1" fmla="*/ 2 h 20"/>
                <a:gd name="T2" fmla="*/ 8 w 26"/>
                <a:gd name="T3" fmla="*/ 2 h 20"/>
                <a:gd name="T4" fmla="*/ 10 w 26"/>
                <a:gd name="T5" fmla="*/ 2 h 20"/>
                <a:gd name="T6" fmla="*/ 12 w 26"/>
                <a:gd name="T7" fmla="*/ 0 h 20"/>
                <a:gd name="T8" fmla="*/ 14 w 26"/>
                <a:gd name="T9" fmla="*/ 2 h 20"/>
                <a:gd name="T10" fmla="*/ 14 w 26"/>
                <a:gd name="T11" fmla="*/ 2 h 20"/>
                <a:gd name="T12" fmla="*/ 16 w 26"/>
                <a:gd name="T13" fmla="*/ 2 h 20"/>
                <a:gd name="T14" fmla="*/ 16 w 26"/>
                <a:gd name="T15" fmla="*/ 2 h 20"/>
                <a:gd name="T16" fmla="*/ 18 w 26"/>
                <a:gd name="T17" fmla="*/ 0 h 20"/>
                <a:gd name="T18" fmla="*/ 20 w 26"/>
                <a:gd name="T19" fmla="*/ 0 h 20"/>
                <a:gd name="T20" fmla="*/ 22 w 26"/>
                <a:gd name="T21" fmla="*/ 2 h 20"/>
                <a:gd name="T22" fmla="*/ 22 w 26"/>
                <a:gd name="T23" fmla="*/ 4 h 20"/>
                <a:gd name="T24" fmla="*/ 24 w 26"/>
                <a:gd name="T25" fmla="*/ 4 h 20"/>
                <a:gd name="T26" fmla="*/ 24 w 26"/>
                <a:gd name="T27" fmla="*/ 6 h 20"/>
                <a:gd name="T28" fmla="*/ 24 w 26"/>
                <a:gd name="T29" fmla="*/ 10 h 20"/>
                <a:gd name="T30" fmla="*/ 26 w 26"/>
                <a:gd name="T31" fmla="*/ 12 h 20"/>
                <a:gd name="T32" fmla="*/ 24 w 26"/>
                <a:gd name="T33" fmla="*/ 14 h 20"/>
                <a:gd name="T34" fmla="*/ 24 w 26"/>
                <a:gd name="T35" fmla="*/ 16 h 20"/>
                <a:gd name="T36" fmla="*/ 24 w 26"/>
                <a:gd name="T37" fmla="*/ 16 h 20"/>
                <a:gd name="T38" fmla="*/ 22 w 26"/>
                <a:gd name="T39" fmla="*/ 18 h 20"/>
                <a:gd name="T40" fmla="*/ 20 w 26"/>
                <a:gd name="T41" fmla="*/ 18 h 20"/>
                <a:gd name="T42" fmla="*/ 20 w 26"/>
                <a:gd name="T43" fmla="*/ 16 h 20"/>
                <a:gd name="T44" fmla="*/ 20 w 26"/>
                <a:gd name="T45" fmla="*/ 16 h 20"/>
                <a:gd name="T46" fmla="*/ 18 w 26"/>
                <a:gd name="T47" fmla="*/ 14 h 20"/>
                <a:gd name="T48" fmla="*/ 18 w 26"/>
                <a:gd name="T49" fmla="*/ 14 h 20"/>
                <a:gd name="T50" fmla="*/ 16 w 26"/>
                <a:gd name="T51" fmla="*/ 14 h 20"/>
                <a:gd name="T52" fmla="*/ 16 w 26"/>
                <a:gd name="T53" fmla="*/ 12 h 20"/>
                <a:gd name="T54" fmla="*/ 14 w 26"/>
                <a:gd name="T55" fmla="*/ 12 h 20"/>
                <a:gd name="T56" fmla="*/ 14 w 26"/>
                <a:gd name="T57" fmla="*/ 14 h 20"/>
                <a:gd name="T58" fmla="*/ 14 w 26"/>
                <a:gd name="T59" fmla="*/ 18 h 20"/>
                <a:gd name="T60" fmla="*/ 14 w 26"/>
                <a:gd name="T61" fmla="*/ 20 h 20"/>
                <a:gd name="T62" fmla="*/ 10 w 26"/>
                <a:gd name="T63" fmla="*/ 20 h 20"/>
                <a:gd name="T64" fmla="*/ 10 w 26"/>
                <a:gd name="T65" fmla="*/ 18 h 20"/>
                <a:gd name="T66" fmla="*/ 8 w 26"/>
                <a:gd name="T67" fmla="*/ 20 h 20"/>
                <a:gd name="T68" fmla="*/ 8 w 26"/>
                <a:gd name="T69" fmla="*/ 20 h 20"/>
                <a:gd name="T70" fmla="*/ 6 w 26"/>
                <a:gd name="T71" fmla="*/ 20 h 20"/>
                <a:gd name="T72" fmla="*/ 4 w 26"/>
                <a:gd name="T73" fmla="*/ 18 h 20"/>
                <a:gd name="T74" fmla="*/ 4 w 26"/>
                <a:gd name="T75" fmla="*/ 16 h 20"/>
                <a:gd name="T76" fmla="*/ 2 w 26"/>
                <a:gd name="T77" fmla="*/ 16 h 20"/>
                <a:gd name="T78" fmla="*/ 0 w 26"/>
                <a:gd name="T79" fmla="*/ 16 h 20"/>
                <a:gd name="T80" fmla="*/ 0 w 26"/>
                <a:gd name="T81" fmla="*/ 14 h 20"/>
                <a:gd name="T82" fmla="*/ 2 w 26"/>
                <a:gd name="T83" fmla="*/ 8 h 20"/>
                <a:gd name="T84" fmla="*/ 4 w 26"/>
                <a:gd name="T85" fmla="*/ 4 h 20"/>
                <a:gd name="T86" fmla="*/ 8 w 26"/>
                <a:gd name="T8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20">
                  <a:moveTo>
                    <a:pt x="8" y="2"/>
                  </a:moveTo>
                  <a:lnTo>
                    <a:pt x="8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10"/>
                  </a:lnTo>
                  <a:lnTo>
                    <a:pt x="26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14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7" name="Romania">
              <a:extLst>
                <a:ext uri="{FF2B5EF4-FFF2-40B4-BE49-F238E27FC236}">
                  <a16:creationId xmlns:a16="http://schemas.microsoft.com/office/drawing/2014/main" id="{C0138E6D-635F-4B53-8237-DDB693EFB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2457" y="3181284"/>
              <a:ext cx="210525" cy="133970"/>
            </a:xfrm>
            <a:custGeom>
              <a:avLst/>
              <a:gdLst>
                <a:gd name="T0" fmla="*/ 28 w 110"/>
                <a:gd name="T1" fmla="*/ 2 h 70"/>
                <a:gd name="T2" fmla="*/ 32 w 110"/>
                <a:gd name="T3" fmla="*/ 2 h 70"/>
                <a:gd name="T4" fmla="*/ 40 w 110"/>
                <a:gd name="T5" fmla="*/ 4 h 70"/>
                <a:gd name="T6" fmla="*/ 44 w 110"/>
                <a:gd name="T7" fmla="*/ 8 h 70"/>
                <a:gd name="T8" fmla="*/ 50 w 110"/>
                <a:gd name="T9" fmla="*/ 8 h 70"/>
                <a:gd name="T10" fmla="*/ 56 w 110"/>
                <a:gd name="T11" fmla="*/ 4 h 70"/>
                <a:gd name="T12" fmla="*/ 66 w 110"/>
                <a:gd name="T13" fmla="*/ 2 h 70"/>
                <a:gd name="T14" fmla="*/ 76 w 110"/>
                <a:gd name="T15" fmla="*/ 6 h 70"/>
                <a:gd name="T16" fmla="*/ 82 w 110"/>
                <a:gd name="T17" fmla="*/ 12 h 70"/>
                <a:gd name="T18" fmla="*/ 88 w 110"/>
                <a:gd name="T19" fmla="*/ 20 h 70"/>
                <a:gd name="T20" fmla="*/ 90 w 110"/>
                <a:gd name="T21" fmla="*/ 36 h 70"/>
                <a:gd name="T22" fmla="*/ 94 w 110"/>
                <a:gd name="T23" fmla="*/ 44 h 70"/>
                <a:gd name="T24" fmla="*/ 102 w 110"/>
                <a:gd name="T25" fmla="*/ 44 h 70"/>
                <a:gd name="T26" fmla="*/ 108 w 110"/>
                <a:gd name="T27" fmla="*/ 42 h 70"/>
                <a:gd name="T28" fmla="*/ 108 w 110"/>
                <a:gd name="T29" fmla="*/ 46 h 70"/>
                <a:gd name="T30" fmla="*/ 110 w 110"/>
                <a:gd name="T31" fmla="*/ 48 h 70"/>
                <a:gd name="T32" fmla="*/ 106 w 110"/>
                <a:gd name="T33" fmla="*/ 52 h 70"/>
                <a:gd name="T34" fmla="*/ 100 w 110"/>
                <a:gd name="T35" fmla="*/ 54 h 70"/>
                <a:gd name="T36" fmla="*/ 100 w 110"/>
                <a:gd name="T37" fmla="*/ 58 h 70"/>
                <a:gd name="T38" fmla="*/ 98 w 110"/>
                <a:gd name="T39" fmla="*/ 64 h 70"/>
                <a:gd name="T40" fmla="*/ 96 w 110"/>
                <a:gd name="T41" fmla="*/ 66 h 70"/>
                <a:gd name="T42" fmla="*/ 92 w 110"/>
                <a:gd name="T43" fmla="*/ 64 h 70"/>
                <a:gd name="T44" fmla="*/ 88 w 110"/>
                <a:gd name="T45" fmla="*/ 64 h 70"/>
                <a:gd name="T46" fmla="*/ 82 w 110"/>
                <a:gd name="T47" fmla="*/ 62 h 70"/>
                <a:gd name="T48" fmla="*/ 70 w 110"/>
                <a:gd name="T49" fmla="*/ 66 h 70"/>
                <a:gd name="T50" fmla="*/ 66 w 110"/>
                <a:gd name="T51" fmla="*/ 68 h 70"/>
                <a:gd name="T52" fmla="*/ 60 w 110"/>
                <a:gd name="T53" fmla="*/ 68 h 70"/>
                <a:gd name="T54" fmla="*/ 56 w 110"/>
                <a:gd name="T55" fmla="*/ 68 h 70"/>
                <a:gd name="T56" fmla="*/ 52 w 110"/>
                <a:gd name="T57" fmla="*/ 68 h 70"/>
                <a:gd name="T58" fmla="*/ 44 w 110"/>
                <a:gd name="T59" fmla="*/ 68 h 70"/>
                <a:gd name="T60" fmla="*/ 40 w 110"/>
                <a:gd name="T61" fmla="*/ 66 h 70"/>
                <a:gd name="T62" fmla="*/ 34 w 110"/>
                <a:gd name="T63" fmla="*/ 68 h 70"/>
                <a:gd name="T64" fmla="*/ 34 w 110"/>
                <a:gd name="T65" fmla="*/ 66 h 70"/>
                <a:gd name="T66" fmla="*/ 32 w 110"/>
                <a:gd name="T67" fmla="*/ 62 h 70"/>
                <a:gd name="T68" fmla="*/ 28 w 110"/>
                <a:gd name="T69" fmla="*/ 60 h 70"/>
                <a:gd name="T70" fmla="*/ 30 w 110"/>
                <a:gd name="T71" fmla="*/ 54 h 70"/>
                <a:gd name="T72" fmla="*/ 24 w 110"/>
                <a:gd name="T73" fmla="*/ 56 h 70"/>
                <a:gd name="T74" fmla="*/ 20 w 110"/>
                <a:gd name="T75" fmla="*/ 56 h 70"/>
                <a:gd name="T76" fmla="*/ 14 w 110"/>
                <a:gd name="T77" fmla="*/ 52 h 70"/>
                <a:gd name="T78" fmla="*/ 16 w 110"/>
                <a:gd name="T79" fmla="*/ 48 h 70"/>
                <a:gd name="T80" fmla="*/ 8 w 110"/>
                <a:gd name="T81" fmla="*/ 44 h 70"/>
                <a:gd name="T82" fmla="*/ 4 w 110"/>
                <a:gd name="T83" fmla="*/ 38 h 70"/>
                <a:gd name="T84" fmla="*/ 0 w 110"/>
                <a:gd name="T85" fmla="*/ 36 h 70"/>
                <a:gd name="T86" fmla="*/ 6 w 110"/>
                <a:gd name="T87" fmla="*/ 32 h 70"/>
                <a:gd name="T88" fmla="*/ 10 w 110"/>
                <a:gd name="T89" fmla="*/ 30 h 70"/>
                <a:gd name="T90" fmla="*/ 12 w 110"/>
                <a:gd name="T91" fmla="*/ 26 h 70"/>
                <a:gd name="T92" fmla="*/ 18 w 110"/>
                <a:gd name="T93" fmla="*/ 12 h 70"/>
                <a:gd name="T94" fmla="*/ 24 w 110"/>
                <a:gd name="T95" fmla="*/ 6 h 70"/>
                <a:gd name="T96" fmla="*/ 26 w 110"/>
                <a:gd name="T97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0" h="70">
                  <a:moveTo>
                    <a:pt x="26" y="2"/>
                  </a:moveTo>
                  <a:lnTo>
                    <a:pt x="28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6" y="4"/>
                  </a:lnTo>
                  <a:lnTo>
                    <a:pt x="40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4" y="6"/>
                  </a:lnTo>
                  <a:lnTo>
                    <a:pt x="56" y="4"/>
                  </a:lnTo>
                  <a:lnTo>
                    <a:pt x="64" y="4"/>
                  </a:lnTo>
                  <a:lnTo>
                    <a:pt x="66" y="2"/>
                  </a:lnTo>
                  <a:lnTo>
                    <a:pt x="74" y="0"/>
                  </a:lnTo>
                  <a:lnTo>
                    <a:pt x="76" y="6"/>
                  </a:lnTo>
                  <a:lnTo>
                    <a:pt x="80" y="10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88" y="20"/>
                  </a:lnTo>
                  <a:lnTo>
                    <a:pt x="90" y="24"/>
                  </a:lnTo>
                  <a:lnTo>
                    <a:pt x="90" y="36"/>
                  </a:lnTo>
                  <a:lnTo>
                    <a:pt x="92" y="40"/>
                  </a:lnTo>
                  <a:lnTo>
                    <a:pt x="94" y="44"/>
                  </a:lnTo>
                  <a:lnTo>
                    <a:pt x="96" y="44"/>
                  </a:lnTo>
                  <a:lnTo>
                    <a:pt x="102" y="44"/>
                  </a:lnTo>
                  <a:lnTo>
                    <a:pt x="104" y="42"/>
                  </a:lnTo>
                  <a:lnTo>
                    <a:pt x="108" y="42"/>
                  </a:lnTo>
                  <a:lnTo>
                    <a:pt x="110" y="44"/>
                  </a:lnTo>
                  <a:lnTo>
                    <a:pt x="108" y="46"/>
                  </a:lnTo>
                  <a:lnTo>
                    <a:pt x="110" y="46"/>
                  </a:lnTo>
                  <a:lnTo>
                    <a:pt x="110" y="48"/>
                  </a:lnTo>
                  <a:lnTo>
                    <a:pt x="108" y="52"/>
                  </a:lnTo>
                  <a:lnTo>
                    <a:pt x="106" y="52"/>
                  </a:lnTo>
                  <a:lnTo>
                    <a:pt x="102" y="52"/>
                  </a:lnTo>
                  <a:lnTo>
                    <a:pt x="100" y="54"/>
                  </a:lnTo>
                  <a:lnTo>
                    <a:pt x="98" y="56"/>
                  </a:lnTo>
                  <a:lnTo>
                    <a:pt x="100" y="58"/>
                  </a:lnTo>
                  <a:lnTo>
                    <a:pt x="100" y="62"/>
                  </a:lnTo>
                  <a:lnTo>
                    <a:pt x="98" y="64"/>
                  </a:lnTo>
                  <a:lnTo>
                    <a:pt x="100" y="66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2" y="64"/>
                  </a:lnTo>
                  <a:lnTo>
                    <a:pt x="90" y="66"/>
                  </a:lnTo>
                  <a:lnTo>
                    <a:pt x="88" y="64"/>
                  </a:lnTo>
                  <a:lnTo>
                    <a:pt x="84" y="62"/>
                  </a:lnTo>
                  <a:lnTo>
                    <a:pt x="82" y="62"/>
                  </a:lnTo>
                  <a:lnTo>
                    <a:pt x="78" y="62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66" y="68"/>
                  </a:lnTo>
                  <a:lnTo>
                    <a:pt x="64" y="70"/>
                  </a:lnTo>
                  <a:lnTo>
                    <a:pt x="60" y="68"/>
                  </a:lnTo>
                  <a:lnTo>
                    <a:pt x="58" y="68"/>
                  </a:lnTo>
                  <a:lnTo>
                    <a:pt x="56" y="68"/>
                  </a:lnTo>
                  <a:lnTo>
                    <a:pt x="54" y="68"/>
                  </a:lnTo>
                  <a:lnTo>
                    <a:pt x="52" y="68"/>
                  </a:lnTo>
                  <a:lnTo>
                    <a:pt x="48" y="70"/>
                  </a:lnTo>
                  <a:lnTo>
                    <a:pt x="44" y="68"/>
                  </a:lnTo>
                  <a:lnTo>
                    <a:pt x="42" y="68"/>
                  </a:lnTo>
                  <a:lnTo>
                    <a:pt x="40" y="66"/>
                  </a:lnTo>
                  <a:lnTo>
                    <a:pt x="38" y="66"/>
                  </a:lnTo>
                  <a:lnTo>
                    <a:pt x="34" y="68"/>
                  </a:lnTo>
                  <a:lnTo>
                    <a:pt x="32" y="66"/>
                  </a:lnTo>
                  <a:lnTo>
                    <a:pt x="34" y="66"/>
                  </a:lnTo>
                  <a:lnTo>
                    <a:pt x="34" y="64"/>
                  </a:lnTo>
                  <a:lnTo>
                    <a:pt x="32" y="62"/>
                  </a:lnTo>
                  <a:lnTo>
                    <a:pt x="30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26" y="54"/>
                  </a:lnTo>
                  <a:lnTo>
                    <a:pt x="24" y="56"/>
                  </a:lnTo>
                  <a:lnTo>
                    <a:pt x="22" y="54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6" y="48"/>
                  </a:lnTo>
                  <a:lnTo>
                    <a:pt x="12" y="46"/>
                  </a:lnTo>
                  <a:lnTo>
                    <a:pt x="8" y="44"/>
                  </a:lnTo>
                  <a:lnTo>
                    <a:pt x="8" y="42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0" y="36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6"/>
                  </a:lnTo>
                  <a:lnTo>
                    <a:pt x="16" y="18"/>
                  </a:lnTo>
                  <a:lnTo>
                    <a:pt x="18" y="12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8" name="Qatar">
              <a:extLst>
                <a:ext uri="{FF2B5EF4-FFF2-40B4-BE49-F238E27FC236}">
                  <a16:creationId xmlns:a16="http://schemas.microsoft.com/office/drawing/2014/main" id="{8D24BCE5-8E00-45C1-AB1A-6CD995ACF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1208" y="3782236"/>
              <a:ext cx="19139" cy="42105"/>
            </a:xfrm>
            <a:custGeom>
              <a:avLst/>
              <a:gdLst>
                <a:gd name="T0" fmla="*/ 8 w 10"/>
                <a:gd name="T1" fmla="*/ 22 h 22"/>
                <a:gd name="T2" fmla="*/ 6 w 10"/>
                <a:gd name="T3" fmla="*/ 22 h 22"/>
                <a:gd name="T4" fmla="*/ 2 w 10"/>
                <a:gd name="T5" fmla="*/ 20 h 22"/>
                <a:gd name="T6" fmla="*/ 2 w 10"/>
                <a:gd name="T7" fmla="*/ 18 h 22"/>
                <a:gd name="T8" fmla="*/ 2 w 10"/>
                <a:gd name="T9" fmla="*/ 18 h 22"/>
                <a:gd name="T10" fmla="*/ 2 w 10"/>
                <a:gd name="T11" fmla="*/ 16 h 22"/>
                <a:gd name="T12" fmla="*/ 2 w 10"/>
                <a:gd name="T13" fmla="*/ 14 h 22"/>
                <a:gd name="T14" fmla="*/ 0 w 10"/>
                <a:gd name="T15" fmla="*/ 12 h 22"/>
                <a:gd name="T16" fmla="*/ 2 w 10"/>
                <a:gd name="T17" fmla="*/ 8 h 22"/>
                <a:gd name="T18" fmla="*/ 2 w 10"/>
                <a:gd name="T19" fmla="*/ 8 h 22"/>
                <a:gd name="T20" fmla="*/ 2 w 10"/>
                <a:gd name="T21" fmla="*/ 10 h 22"/>
                <a:gd name="T22" fmla="*/ 2 w 10"/>
                <a:gd name="T23" fmla="*/ 6 h 22"/>
                <a:gd name="T24" fmla="*/ 2 w 10"/>
                <a:gd name="T25" fmla="*/ 6 h 22"/>
                <a:gd name="T26" fmla="*/ 2 w 10"/>
                <a:gd name="T27" fmla="*/ 4 h 22"/>
                <a:gd name="T28" fmla="*/ 2 w 10"/>
                <a:gd name="T29" fmla="*/ 2 h 22"/>
                <a:gd name="T30" fmla="*/ 2 w 10"/>
                <a:gd name="T31" fmla="*/ 2 h 22"/>
                <a:gd name="T32" fmla="*/ 4 w 10"/>
                <a:gd name="T33" fmla="*/ 2 h 22"/>
                <a:gd name="T34" fmla="*/ 4 w 10"/>
                <a:gd name="T35" fmla="*/ 0 h 22"/>
                <a:gd name="T36" fmla="*/ 6 w 10"/>
                <a:gd name="T37" fmla="*/ 0 h 22"/>
                <a:gd name="T38" fmla="*/ 8 w 10"/>
                <a:gd name="T39" fmla="*/ 2 h 22"/>
                <a:gd name="T40" fmla="*/ 8 w 10"/>
                <a:gd name="T41" fmla="*/ 4 h 22"/>
                <a:gd name="T42" fmla="*/ 8 w 10"/>
                <a:gd name="T43" fmla="*/ 4 h 22"/>
                <a:gd name="T44" fmla="*/ 8 w 10"/>
                <a:gd name="T45" fmla="*/ 4 h 22"/>
                <a:gd name="T46" fmla="*/ 8 w 10"/>
                <a:gd name="T47" fmla="*/ 8 h 22"/>
                <a:gd name="T48" fmla="*/ 8 w 10"/>
                <a:gd name="T49" fmla="*/ 8 h 22"/>
                <a:gd name="T50" fmla="*/ 8 w 10"/>
                <a:gd name="T51" fmla="*/ 12 h 22"/>
                <a:gd name="T52" fmla="*/ 8 w 10"/>
                <a:gd name="T53" fmla="*/ 12 h 22"/>
                <a:gd name="T54" fmla="*/ 10 w 10"/>
                <a:gd name="T55" fmla="*/ 16 h 22"/>
                <a:gd name="T56" fmla="*/ 10 w 10"/>
                <a:gd name="T57" fmla="*/ 22 h 22"/>
                <a:gd name="T58" fmla="*/ 8 w 10"/>
                <a:gd name="T59" fmla="*/ 22 h 22"/>
                <a:gd name="T60" fmla="*/ 8 w 10"/>
                <a:gd name="T6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" h="22">
                  <a:moveTo>
                    <a:pt x="8" y="22"/>
                  </a:moveTo>
                  <a:lnTo>
                    <a:pt x="6" y="22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6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2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9" name="Portugal">
              <a:extLst>
                <a:ext uri="{FF2B5EF4-FFF2-40B4-BE49-F238E27FC236}">
                  <a16:creationId xmlns:a16="http://schemas.microsoft.com/office/drawing/2014/main" id="{44829DC3-C4F4-46F5-90D5-18E265902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400" y="3361186"/>
              <a:ext cx="68899" cy="145453"/>
            </a:xfrm>
            <a:custGeom>
              <a:avLst/>
              <a:gdLst>
                <a:gd name="T0" fmla="*/ 24 w 36"/>
                <a:gd name="T1" fmla="*/ 70 h 76"/>
                <a:gd name="T2" fmla="*/ 24 w 36"/>
                <a:gd name="T3" fmla="*/ 62 h 76"/>
                <a:gd name="T4" fmla="*/ 28 w 36"/>
                <a:gd name="T5" fmla="*/ 58 h 76"/>
                <a:gd name="T6" fmla="*/ 24 w 36"/>
                <a:gd name="T7" fmla="*/ 54 h 76"/>
                <a:gd name="T8" fmla="*/ 28 w 36"/>
                <a:gd name="T9" fmla="*/ 44 h 76"/>
                <a:gd name="T10" fmla="*/ 22 w 36"/>
                <a:gd name="T11" fmla="*/ 36 h 76"/>
                <a:gd name="T12" fmla="*/ 26 w 36"/>
                <a:gd name="T13" fmla="*/ 36 h 76"/>
                <a:gd name="T14" fmla="*/ 28 w 36"/>
                <a:gd name="T15" fmla="*/ 30 h 76"/>
                <a:gd name="T16" fmla="*/ 30 w 36"/>
                <a:gd name="T17" fmla="*/ 20 h 76"/>
                <a:gd name="T18" fmla="*/ 34 w 36"/>
                <a:gd name="T19" fmla="*/ 12 h 76"/>
                <a:gd name="T20" fmla="*/ 36 w 36"/>
                <a:gd name="T21" fmla="*/ 10 h 76"/>
                <a:gd name="T22" fmla="*/ 34 w 36"/>
                <a:gd name="T23" fmla="*/ 2 h 76"/>
                <a:gd name="T24" fmla="*/ 26 w 36"/>
                <a:gd name="T25" fmla="*/ 4 h 76"/>
                <a:gd name="T26" fmla="*/ 16 w 36"/>
                <a:gd name="T27" fmla="*/ 6 h 76"/>
                <a:gd name="T28" fmla="*/ 14 w 36"/>
                <a:gd name="T29" fmla="*/ 0 h 76"/>
                <a:gd name="T30" fmla="*/ 8 w 36"/>
                <a:gd name="T31" fmla="*/ 0 h 76"/>
                <a:gd name="T32" fmla="*/ 8 w 36"/>
                <a:gd name="T33" fmla="*/ 8 h 76"/>
                <a:gd name="T34" fmla="*/ 8 w 36"/>
                <a:gd name="T35" fmla="*/ 16 h 76"/>
                <a:gd name="T36" fmla="*/ 10 w 36"/>
                <a:gd name="T37" fmla="*/ 22 h 76"/>
                <a:gd name="T38" fmla="*/ 8 w 36"/>
                <a:gd name="T39" fmla="*/ 28 h 76"/>
                <a:gd name="T40" fmla="*/ 4 w 36"/>
                <a:gd name="T41" fmla="*/ 36 h 76"/>
                <a:gd name="T42" fmla="*/ 0 w 36"/>
                <a:gd name="T43" fmla="*/ 42 h 76"/>
                <a:gd name="T44" fmla="*/ 0 w 36"/>
                <a:gd name="T45" fmla="*/ 52 h 76"/>
                <a:gd name="T46" fmla="*/ 2 w 36"/>
                <a:gd name="T47" fmla="*/ 50 h 76"/>
                <a:gd name="T48" fmla="*/ 4 w 36"/>
                <a:gd name="T49" fmla="*/ 50 h 76"/>
                <a:gd name="T50" fmla="*/ 2 w 36"/>
                <a:gd name="T51" fmla="*/ 52 h 76"/>
                <a:gd name="T52" fmla="*/ 2 w 36"/>
                <a:gd name="T53" fmla="*/ 56 h 76"/>
                <a:gd name="T54" fmla="*/ 8 w 36"/>
                <a:gd name="T55" fmla="*/ 54 h 76"/>
                <a:gd name="T56" fmla="*/ 8 w 36"/>
                <a:gd name="T57" fmla="*/ 60 h 76"/>
                <a:gd name="T58" fmla="*/ 6 w 36"/>
                <a:gd name="T59" fmla="*/ 70 h 76"/>
                <a:gd name="T60" fmla="*/ 4 w 36"/>
                <a:gd name="T61" fmla="*/ 76 h 76"/>
                <a:gd name="T62" fmla="*/ 8 w 36"/>
                <a:gd name="T63" fmla="*/ 74 h 76"/>
                <a:gd name="T64" fmla="*/ 16 w 36"/>
                <a:gd name="T65" fmla="*/ 76 h 76"/>
                <a:gd name="T66" fmla="*/ 22 w 36"/>
                <a:gd name="T67" fmla="*/ 74 h 76"/>
                <a:gd name="T68" fmla="*/ 24 w 36"/>
                <a:gd name="T69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" h="76">
                  <a:moveTo>
                    <a:pt x="24" y="74"/>
                  </a:moveTo>
                  <a:lnTo>
                    <a:pt x="24" y="70"/>
                  </a:lnTo>
                  <a:lnTo>
                    <a:pt x="22" y="68"/>
                  </a:lnTo>
                  <a:lnTo>
                    <a:pt x="24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26" y="58"/>
                  </a:lnTo>
                  <a:lnTo>
                    <a:pt x="24" y="54"/>
                  </a:lnTo>
                  <a:lnTo>
                    <a:pt x="28" y="50"/>
                  </a:lnTo>
                  <a:lnTo>
                    <a:pt x="28" y="44"/>
                  </a:lnTo>
                  <a:lnTo>
                    <a:pt x="24" y="42"/>
                  </a:lnTo>
                  <a:lnTo>
                    <a:pt x="22" y="36"/>
                  </a:lnTo>
                  <a:lnTo>
                    <a:pt x="24" y="36"/>
                  </a:lnTo>
                  <a:lnTo>
                    <a:pt x="26" y="36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30" y="28"/>
                  </a:lnTo>
                  <a:lnTo>
                    <a:pt x="30" y="20"/>
                  </a:lnTo>
                  <a:lnTo>
                    <a:pt x="30" y="16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34" y="6"/>
                  </a:lnTo>
                  <a:lnTo>
                    <a:pt x="34" y="2"/>
                  </a:lnTo>
                  <a:lnTo>
                    <a:pt x="28" y="2"/>
                  </a:lnTo>
                  <a:lnTo>
                    <a:pt x="26" y="4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8" y="28"/>
                  </a:lnTo>
                  <a:lnTo>
                    <a:pt x="6" y="32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6" y="50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4" y="54"/>
                  </a:lnTo>
                  <a:lnTo>
                    <a:pt x="8" y="54"/>
                  </a:lnTo>
                  <a:lnTo>
                    <a:pt x="6" y="56"/>
                  </a:lnTo>
                  <a:lnTo>
                    <a:pt x="8" y="60"/>
                  </a:lnTo>
                  <a:lnTo>
                    <a:pt x="6" y="62"/>
                  </a:lnTo>
                  <a:lnTo>
                    <a:pt x="6" y="70"/>
                  </a:lnTo>
                  <a:lnTo>
                    <a:pt x="6" y="74"/>
                  </a:lnTo>
                  <a:lnTo>
                    <a:pt x="4" y="76"/>
                  </a:lnTo>
                  <a:lnTo>
                    <a:pt x="6" y="76"/>
                  </a:lnTo>
                  <a:lnTo>
                    <a:pt x="8" y="74"/>
                  </a:lnTo>
                  <a:lnTo>
                    <a:pt x="14" y="76"/>
                  </a:lnTo>
                  <a:lnTo>
                    <a:pt x="16" y="76"/>
                  </a:lnTo>
                  <a:lnTo>
                    <a:pt x="20" y="74"/>
                  </a:lnTo>
                  <a:lnTo>
                    <a:pt x="22" y="74"/>
                  </a:lnTo>
                  <a:lnTo>
                    <a:pt x="24" y="74"/>
                  </a:lnTo>
                  <a:lnTo>
                    <a:pt x="24" y="7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Poland">
              <a:extLst>
                <a:ext uri="{FF2B5EF4-FFF2-40B4-BE49-F238E27FC236}">
                  <a16:creationId xmlns:a16="http://schemas.microsoft.com/office/drawing/2014/main" id="{C210B40D-E399-4D2A-8FFB-F4ACBB79C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004" y="2970759"/>
              <a:ext cx="218180" cy="183731"/>
            </a:xfrm>
            <a:custGeom>
              <a:avLst/>
              <a:gdLst>
                <a:gd name="T0" fmla="*/ 68 w 114"/>
                <a:gd name="T1" fmla="*/ 96 h 96"/>
                <a:gd name="T2" fmla="*/ 72 w 114"/>
                <a:gd name="T3" fmla="*/ 94 h 96"/>
                <a:gd name="T4" fmla="*/ 76 w 114"/>
                <a:gd name="T5" fmla="*/ 94 h 96"/>
                <a:gd name="T6" fmla="*/ 82 w 114"/>
                <a:gd name="T7" fmla="*/ 94 h 96"/>
                <a:gd name="T8" fmla="*/ 84 w 114"/>
                <a:gd name="T9" fmla="*/ 92 h 96"/>
                <a:gd name="T10" fmla="*/ 88 w 114"/>
                <a:gd name="T11" fmla="*/ 92 h 96"/>
                <a:gd name="T12" fmla="*/ 98 w 114"/>
                <a:gd name="T13" fmla="*/ 96 h 96"/>
                <a:gd name="T14" fmla="*/ 100 w 114"/>
                <a:gd name="T15" fmla="*/ 92 h 96"/>
                <a:gd name="T16" fmla="*/ 108 w 114"/>
                <a:gd name="T17" fmla="*/ 80 h 96"/>
                <a:gd name="T18" fmla="*/ 110 w 114"/>
                <a:gd name="T19" fmla="*/ 74 h 96"/>
                <a:gd name="T20" fmla="*/ 114 w 114"/>
                <a:gd name="T21" fmla="*/ 72 h 96"/>
                <a:gd name="T22" fmla="*/ 112 w 114"/>
                <a:gd name="T23" fmla="*/ 68 h 96"/>
                <a:gd name="T24" fmla="*/ 110 w 114"/>
                <a:gd name="T25" fmla="*/ 64 h 96"/>
                <a:gd name="T26" fmla="*/ 108 w 114"/>
                <a:gd name="T27" fmla="*/ 58 h 96"/>
                <a:gd name="T28" fmla="*/ 108 w 114"/>
                <a:gd name="T29" fmla="*/ 50 h 96"/>
                <a:gd name="T30" fmla="*/ 104 w 114"/>
                <a:gd name="T31" fmla="*/ 42 h 96"/>
                <a:gd name="T32" fmla="*/ 108 w 114"/>
                <a:gd name="T33" fmla="*/ 38 h 96"/>
                <a:gd name="T34" fmla="*/ 106 w 114"/>
                <a:gd name="T35" fmla="*/ 30 h 96"/>
                <a:gd name="T36" fmla="*/ 104 w 114"/>
                <a:gd name="T37" fmla="*/ 24 h 96"/>
                <a:gd name="T38" fmla="*/ 100 w 114"/>
                <a:gd name="T39" fmla="*/ 16 h 96"/>
                <a:gd name="T40" fmla="*/ 100 w 114"/>
                <a:gd name="T41" fmla="*/ 8 h 96"/>
                <a:gd name="T42" fmla="*/ 94 w 114"/>
                <a:gd name="T43" fmla="*/ 6 h 96"/>
                <a:gd name="T44" fmla="*/ 62 w 114"/>
                <a:gd name="T45" fmla="*/ 6 h 96"/>
                <a:gd name="T46" fmla="*/ 58 w 114"/>
                <a:gd name="T47" fmla="*/ 10 h 96"/>
                <a:gd name="T48" fmla="*/ 54 w 114"/>
                <a:gd name="T49" fmla="*/ 10 h 96"/>
                <a:gd name="T50" fmla="*/ 60 w 114"/>
                <a:gd name="T51" fmla="*/ 4 h 96"/>
                <a:gd name="T52" fmla="*/ 56 w 114"/>
                <a:gd name="T53" fmla="*/ 8 h 96"/>
                <a:gd name="T54" fmla="*/ 46 w 114"/>
                <a:gd name="T55" fmla="*/ 8 h 96"/>
                <a:gd name="T56" fmla="*/ 46 w 114"/>
                <a:gd name="T57" fmla="*/ 4 h 96"/>
                <a:gd name="T58" fmla="*/ 50 w 114"/>
                <a:gd name="T59" fmla="*/ 4 h 96"/>
                <a:gd name="T60" fmla="*/ 46 w 114"/>
                <a:gd name="T61" fmla="*/ 2 h 96"/>
                <a:gd name="T62" fmla="*/ 36 w 114"/>
                <a:gd name="T63" fmla="*/ 2 h 96"/>
                <a:gd name="T64" fmla="*/ 28 w 114"/>
                <a:gd name="T65" fmla="*/ 4 h 96"/>
                <a:gd name="T66" fmla="*/ 22 w 114"/>
                <a:gd name="T67" fmla="*/ 8 h 96"/>
                <a:gd name="T68" fmla="*/ 20 w 114"/>
                <a:gd name="T69" fmla="*/ 12 h 96"/>
                <a:gd name="T70" fmla="*/ 12 w 114"/>
                <a:gd name="T71" fmla="*/ 16 h 96"/>
                <a:gd name="T72" fmla="*/ 6 w 114"/>
                <a:gd name="T73" fmla="*/ 18 h 96"/>
                <a:gd name="T74" fmla="*/ 4 w 114"/>
                <a:gd name="T75" fmla="*/ 22 h 96"/>
                <a:gd name="T76" fmla="*/ 2 w 114"/>
                <a:gd name="T77" fmla="*/ 24 h 96"/>
                <a:gd name="T78" fmla="*/ 4 w 114"/>
                <a:gd name="T79" fmla="*/ 32 h 96"/>
                <a:gd name="T80" fmla="*/ 0 w 114"/>
                <a:gd name="T81" fmla="*/ 36 h 96"/>
                <a:gd name="T82" fmla="*/ 4 w 114"/>
                <a:gd name="T83" fmla="*/ 42 h 96"/>
                <a:gd name="T84" fmla="*/ 6 w 114"/>
                <a:gd name="T85" fmla="*/ 46 h 96"/>
                <a:gd name="T86" fmla="*/ 6 w 114"/>
                <a:gd name="T87" fmla="*/ 52 h 96"/>
                <a:gd name="T88" fmla="*/ 10 w 114"/>
                <a:gd name="T89" fmla="*/ 58 h 96"/>
                <a:gd name="T90" fmla="*/ 12 w 114"/>
                <a:gd name="T91" fmla="*/ 66 h 96"/>
                <a:gd name="T92" fmla="*/ 12 w 114"/>
                <a:gd name="T93" fmla="*/ 68 h 96"/>
                <a:gd name="T94" fmla="*/ 14 w 114"/>
                <a:gd name="T95" fmla="*/ 68 h 96"/>
                <a:gd name="T96" fmla="*/ 20 w 114"/>
                <a:gd name="T97" fmla="*/ 68 h 96"/>
                <a:gd name="T98" fmla="*/ 22 w 114"/>
                <a:gd name="T99" fmla="*/ 72 h 96"/>
                <a:gd name="T100" fmla="*/ 26 w 114"/>
                <a:gd name="T101" fmla="*/ 72 h 96"/>
                <a:gd name="T102" fmla="*/ 26 w 114"/>
                <a:gd name="T103" fmla="*/ 78 h 96"/>
                <a:gd name="T104" fmla="*/ 26 w 114"/>
                <a:gd name="T105" fmla="*/ 80 h 96"/>
                <a:gd name="T106" fmla="*/ 30 w 114"/>
                <a:gd name="T107" fmla="*/ 80 h 96"/>
                <a:gd name="T108" fmla="*/ 28 w 114"/>
                <a:gd name="T109" fmla="*/ 76 h 96"/>
                <a:gd name="T110" fmla="*/ 36 w 114"/>
                <a:gd name="T111" fmla="*/ 78 h 96"/>
                <a:gd name="T112" fmla="*/ 38 w 114"/>
                <a:gd name="T113" fmla="*/ 80 h 96"/>
                <a:gd name="T114" fmla="*/ 46 w 114"/>
                <a:gd name="T115" fmla="*/ 80 h 96"/>
                <a:gd name="T116" fmla="*/ 56 w 114"/>
                <a:gd name="T117" fmla="*/ 88 h 96"/>
                <a:gd name="T118" fmla="*/ 60 w 114"/>
                <a:gd name="T119" fmla="*/ 92 h 96"/>
                <a:gd name="T120" fmla="*/ 66 w 114"/>
                <a:gd name="T121" fmla="*/ 90 h 96"/>
                <a:gd name="T122" fmla="*/ 68 w 114"/>
                <a:gd name="T12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96">
                  <a:moveTo>
                    <a:pt x="68" y="96"/>
                  </a:moveTo>
                  <a:lnTo>
                    <a:pt x="68" y="96"/>
                  </a:lnTo>
                  <a:lnTo>
                    <a:pt x="72" y="96"/>
                  </a:lnTo>
                  <a:lnTo>
                    <a:pt x="72" y="94"/>
                  </a:lnTo>
                  <a:lnTo>
                    <a:pt x="74" y="94"/>
                  </a:lnTo>
                  <a:lnTo>
                    <a:pt x="76" y="94"/>
                  </a:lnTo>
                  <a:lnTo>
                    <a:pt x="80" y="94"/>
                  </a:lnTo>
                  <a:lnTo>
                    <a:pt x="82" y="94"/>
                  </a:lnTo>
                  <a:lnTo>
                    <a:pt x="82" y="92"/>
                  </a:lnTo>
                  <a:lnTo>
                    <a:pt x="84" y="92"/>
                  </a:lnTo>
                  <a:lnTo>
                    <a:pt x="86" y="94"/>
                  </a:lnTo>
                  <a:lnTo>
                    <a:pt x="88" y="92"/>
                  </a:lnTo>
                  <a:lnTo>
                    <a:pt x="92" y="94"/>
                  </a:lnTo>
                  <a:lnTo>
                    <a:pt x="98" y="96"/>
                  </a:lnTo>
                  <a:lnTo>
                    <a:pt x="100" y="96"/>
                  </a:lnTo>
                  <a:lnTo>
                    <a:pt x="100" y="92"/>
                  </a:lnTo>
                  <a:lnTo>
                    <a:pt x="100" y="88"/>
                  </a:lnTo>
                  <a:lnTo>
                    <a:pt x="108" y="80"/>
                  </a:lnTo>
                  <a:lnTo>
                    <a:pt x="108" y="76"/>
                  </a:lnTo>
                  <a:lnTo>
                    <a:pt x="110" y="74"/>
                  </a:lnTo>
                  <a:lnTo>
                    <a:pt x="112" y="74"/>
                  </a:lnTo>
                  <a:lnTo>
                    <a:pt x="114" y="72"/>
                  </a:lnTo>
                  <a:lnTo>
                    <a:pt x="112" y="70"/>
                  </a:lnTo>
                  <a:lnTo>
                    <a:pt x="112" y="68"/>
                  </a:lnTo>
                  <a:lnTo>
                    <a:pt x="114" y="66"/>
                  </a:lnTo>
                  <a:lnTo>
                    <a:pt x="110" y="64"/>
                  </a:lnTo>
                  <a:lnTo>
                    <a:pt x="108" y="60"/>
                  </a:lnTo>
                  <a:lnTo>
                    <a:pt x="108" y="58"/>
                  </a:lnTo>
                  <a:lnTo>
                    <a:pt x="108" y="54"/>
                  </a:lnTo>
                  <a:lnTo>
                    <a:pt x="108" y="50"/>
                  </a:lnTo>
                  <a:lnTo>
                    <a:pt x="104" y="46"/>
                  </a:lnTo>
                  <a:lnTo>
                    <a:pt x="104" y="42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6" y="26"/>
                  </a:lnTo>
                  <a:lnTo>
                    <a:pt x="104" y="24"/>
                  </a:lnTo>
                  <a:lnTo>
                    <a:pt x="102" y="18"/>
                  </a:lnTo>
                  <a:lnTo>
                    <a:pt x="100" y="16"/>
                  </a:lnTo>
                  <a:lnTo>
                    <a:pt x="100" y="12"/>
                  </a:lnTo>
                  <a:lnTo>
                    <a:pt x="100" y="8"/>
                  </a:lnTo>
                  <a:lnTo>
                    <a:pt x="98" y="8"/>
                  </a:lnTo>
                  <a:lnTo>
                    <a:pt x="94" y="6"/>
                  </a:lnTo>
                  <a:lnTo>
                    <a:pt x="78" y="6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58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6" y="8"/>
                  </a:lnTo>
                  <a:lnTo>
                    <a:pt x="60" y="4"/>
                  </a:lnTo>
                  <a:lnTo>
                    <a:pt x="58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0" y="4"/>
                  </a:lnTo>
                  <a:lnTo>
                    <a:pt x="46" y="2"/>
                  </a:lnTo>
                  <a:lnTo>
                    <a:pt x="40" y="0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4"/>
                  </a:lnTo>
                  <a:lnTo>
                    <a:pt x="26" y="8"/>
                  </a:lnTo>
                  <a:lnTo>
                    <a:pt x="22" y="8"/>
                  </a:lnTo>
                  <a:lnTo>
                    <a:pt x="20" y="10"/>
                  </a:lnTo>
                  <a:lnTo>
                    <a:pt x="20" y="12"/>
                  </a:lnTo>
                  <a:lnTo>
                    <a:pt x="16" y="12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6" y="44"/>
                  </a:lnTo>
                  <a:lnTo>
                    <a:pt x="6" y="46"/>
                  </a:lnTo>
                  <a:lnTo>
                    <a:pt x="6" y="50"/>
                  </a:lnTo>
                  <a:lnTo>
                    <a:pt x="6" y="52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2" y="58"/>
                  </a:lnTo>
                  <a:lnTo>
                    <a:pt x="12" y="66"/>
                  </a:lnTo>
                  <a:lnTo>
                    <a:pt x="10" y="66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6" y="68"/>
                  </a:lnTo>
                  <a:lnTo>
                    <a:pt x="20" y="68"/>
                  </a:lnTo>
                  <a:lnTo>
                    <a:pt x="20" y="70"/>
                  </a:lnTo>
                  <a:lnTo>
                    <a:pt x="22" y="72"/>
                  </a:lnTo>
                  <a:lnTo>
                    <a:pt x="24" y="72"/>
                  </a:lnTo>
                  <a:lnTo>
                    <a:pt x="26" y="72"/>
                  </a:lnTo>
                  <a:lnTo>
                    <a:pt x="26" y="76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80"/>
                  </a:lnTo>
                  <a:lnTo>
                    <a:pt x="28" y="80"/>
                  </a:lnTo>
                  <a:lnTo>
                    <a:pt x="30" y="80"/>
                  </a:lnTo>
                  <a:lnTo>
                    <a:pt x="32" y="80"/>
                  </a:lnTo>
                  <a:lnTo>
                    <a:pt x="28" y="76"/>
                  </a:lnTo>
                  <a:lnTo>
                    <a:pt x="30" y="74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38" y="80"/>
                  </a:lnTo>
                  <a:lnTo>
                    <a:pt x="40" y="82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6" y="88"/>
                  </a:lnTo>
                  <a:lnTo>
                    <a:pt x="60" y="92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6" y="90"/>
                  </a:lnTo>
                  <a:lnTo>
                    <a:pt x="68" y="92"/>
                  </a:lnTo>
                  <a:lnTo>
                    <a:pt x="68" y="96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1" name="Pointe Noire">
              <a:extLst>
                <a:ext uri="{FF2B5EF4-FFF2-40B4-BE49-F238E27FC236}">
                  <a16:creationId xmlns:a16="http://schemas.microsoft.com/office/drawing/2014/main" id="{4D386A99-BC3F-4121-A72B-D90CDF16B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5521" y="4528641"/>
              <a:ext cx="26794" cy="34449"/>
            </a:xfrm>
            <a:custGeom>
              <a:avLst/>
              <a:gdLst>
                <a:gd name="T0" fmla="*/ 14 w 14"/>
                <a:gd name="T1" fmla="*/ 4 h 18"/>
                <a:gd name="T2" fmla="*/ 14 w 14"/>
                <a:gd name="T3" fmla="*/ 2 h 18"/>
                <a:gd name="T4" fmla="*/ 12 w 14"/>
                <a:gd name="T5" fmla="*/ 2 h 18"/>
                <a:gd name="T6" fmla="*/ 10 w 14"/>
                <a:gd name="T7" fmla="*/ 0 h 18"/>
                <a:gd name="T8" fmla="*/ 10 w 14"/>
                <a:gd name="T9" fmla="*/ 0 h 18"/>
                <a:gd name="T10" fmla="*/ 8 w 14"/>
                <a:gd name="T11" fmla="*/ 2 h 18"/>
                <a:gd name="T12" fmla="*/ 6 w 14"/>
                <a:gd name="T13" fmla="*/ 2 h 18"/>
                <a:gd name="T14" fmla="*/ 6 w 14"/>
                <a:gd name="T15" fmla="*/ 4 h 18"/>
                <a:gd name="T16" fmla="*/ 4 w 14"/>
                <a:gd name="T17" fmla="*/ 6 h 18"/>
                <a:gd name="T18" fmla="*/ 2 w 14"/>
                <a:gd name="T19" fmla="*/ 6 h 18"/>
                <a:gd name="T20" fmla="*/ 2 w 14"/>
                <a:gd name="T21" fmla="*/ 8 h 18"/>
                <a:gd name="T22" fmla="*/ 0 w 14"/>
                <a:gd name="T23" fmla="*/ 10 h 18"/>
                <a:gd name="T24" fmla="*/ 2 w 14"/>
                <a:gd name="T25" fmla="*/ 10 h 18"/>
                <a:gd name="T26" fmla="*/ 2 w 14"/>
                <a:gd name="T27" fmla="*/ 14 h 18"/>
                <a:gd name="T28" fmla="*/ 2 w 14"/>
                <a:gd name="T29" fmla="*/ 16 h 18"/>
                <a:gd name="T30" fmla="*/ 2 w 14"/>
                <a:gd name="T31" fmla="*/ 18 h 18"/>
                <a:gd name="T32" fmla="*/ 4 w 14"/>
                <a:gd name="T33" fmla="*/ 16 h 18"/>
                <a:gd name="T34" fmla="*/ 6 w 14"/>
                <a:gd name="T35" fmla="*/ 16 h 18"/>
                <a:gd name="T36" fmla="*/ 8 w 14"/>
                <a:gd name="T37" fmla="*/ 16 h 18"/>
                <a:gd name="T38" fmla="*/ 8 w 14"/>
                <a:gd name="T39" fmla="*/ 10 h 18"/>
                <a:gd name="T40" fmla="*/ 8 w 14"/>
                <a:gd name="T41" fmla="*/ 10 h 18"/>
                <a:gd name="T42" fmla="*/ 10 w 14"/>
                <a:gd name="T43" fmla="*/ 8 h 18"/>
                <a:gd name="T44" fmla="*/ 14 w 14"/>
                <a:gd name="T45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18">
                  <a:moveTo>
                    <a:pt x="14" y="4"/>
                  </a:moveTo>
                  <a:lnTo>
                    <a:pt x="14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2" name="Oman">
              <a:extLst>
                <a:ext uri="{FF2B5EF4-FFF2-40B4-BE49-F238E27FC236}">
                  <a16:creationId xmlns:a16="http://schemas.microsoft.com/office/drawing/2014/main" id="{BEEF419C-3956-40D5-BCD5-31BAA542C8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3313" y="3774580"/>
              <a:ext cx="176075" cy="248802"/>
            </a:xfrm>
            <a:custGeom>
              <a:avLst/>
              <a:gdLst>
                <a:gd name="T0" fmla="*/ 36 w 92"/>
                <a:gd name="T1" fmla="*/ 86 h 130"/>
                <a:gd name="T2" fmla="*/ 34 w 92"/>
                <a:gd name="T3" fmla="*/ 50 h 130"/>
                <a:gd name="T4" fmla="*/ 48 w 92"/>
                <a:gd name="T5" fmla="*/ 16 h 130"/>
                <a:gd name="T6" fmla="*/ 52 w 92"/>
                <a:gd name="T7" fmla="*/ 28 h 130"/>
                <a:gd name="T8" fmla="*/ 60 w 92"/>
                <a:gd name="T9" fmla="*/ 36 h 130"/>
                <a:gd name="T10" fmla="*/ 64 w 92"/>
                <a:gd name="T11" fmla="*/ 36 h 130"/>
                <a:gd name="T12" fmla="*/ 72 w 92"/>
                <a:gd name="T13" fmla="*/ 38 h 130"/>
                <a:gd name="T14" fmla="*/ 76 w 92"/>
                <a:gd name="T15" fmla="*/ 36 h 130"/>
                <a:gd name="T16" fmla="*/ 82 w 92"/>
                <a:gd name="T17" fmla="*/ 44 h 130"/>
                <a:gd name="T18" fmla="*/ 84 w 92"/>
                <a:gd name="T19" fmla="*/ 48 h 130"/>
                <a:gd name="T20" fmla="*/ 90 w 92"/>
                <a:gd name="T21" fmla="*/ 52 h 130"/>
                <a:gd name="T22" fmla="*/ 92 w 92"/>
                <a:gd name="T23" fmla="*/ 56 h 130"/>
                <a:gd name="T24" fmla="*/ 90 w 92"/>
                <a:gd name="T25" fmla="*/ 60 h 130"/>
                <a:gd name="T26" fmla="*/ 86 w 92"/>
                <a:gd name="T27" fmla="*/ 70 h 130"/>
                <a:gd name="T28" fmla="*/ 82 w 92"/>
                <a:gd name="T29" fmla="*/ 76 h 130"/>
                <a:gd name="T30" fmla="*/ 78 w 92"/>
                <a:gd name="T31" fmla="*/ 80 h 130"/>
                <a:gd name="T32" fmla="*/ 76 w 92"/>
                <a:gd name="T33" fmla="*/ 80 h 130"/>
                <a:gd name="T34" fmla="*/ 76 w 92"/>
                <a:gd name="T35" fmla="*/ 78 h 130"/>
                <a:gd name="T36" fmla="*/ 74 w 92"/>
                <a:gd name="T37" fmla="*/ 78 h 130"/>
                <a:gd name="T38" fmla="*/ 72 w 92"/>
                <a:gd name="T39" fmla="*/ 80 h 130"/>
                <a:gd name="T40" fmla="*/ 72 w 92"/>
                <a:gd name="T41" fmla="*/ 84 h 130"/>
                <a:gd name="T42" fmla="*/ 70 w 92"/>
                <a:gd name="T43" fmla="*/ 90 h 130"/>
                <a:gd name="T44" fmla="*/ 70 w 92"/>
                <a:gd name="T45" fmla="*/ 90 h 130"/>
                <a:gd name="T46" fmla="*/ 70 w 92"/>
                <a:gd name="T47" fmla="*/ 94 h 130"/>
                <a:gd name="T48" fmla="*/ 72 w 92"/>
                <a:gd name="T49" fmla="*/ 98 h 130"/>
                <a:gd name="T50" fmla="*/ 66 w 92"/>
                <a:gd name="T51" fmla="*/ 100 h 130"/>
                <a:gd name="T52" fmla="*/ 62 w 92"/>
                <a:gd name="T53" fmla="*/ 100 h 130"/>
                <a:gd name="T54" fmla="*/ 56 w 92"/>
                <a:gd name="T55" fmla="*/ 106 h 130"/>
                <a:gd name="T56" fmla="*/ 54 w 92"/>
                <a:gd name="T57" fmla="*/ 112 h 130"/>
                <a:gd name="T58" fmla="*/ 50 w 92"/>
                <a:gd name="T59" fmla="*/ 114 h 130"/>
                <a:gd name="T60" fmla="*/ 42 w 92"/>
                <a:gd name="T61" fmla="*/ 114 h 130"/>
                <a:gd name="T62" fmla="*/ 40 w 92"/>
                <a:gd name="T63" fmla="*/ 116 h 130"/>
                <a:gd name="T64" fmla="*/ 40 w 92"/>
                <a:gd name="T65" fmla="*/ 120 h 130"/>
                <a:gd name="T66" fmla="*/ 42 w 92"/>
                <a:gd name="T67" fmla="*/ 122 h 130"/>
                <a:gd name="T68" fmla="*/ 42 w 92"/>
                <a:gd name="T69" fmla="*/ 122 h 130"/>
                <a:gd name="T70" fmla="*/ 36 w 92"/>
                <a:gd name="T71" fmla="*/ 126 h 130"/>
                <a:gd name="T72" fmla="*/ 32 w 92"/>
                <a:gd name="T73" fmla="*/ 126 h 130"/>
                <a:gd name="T74" fmla="*/ 26 w 92"/>
                <a:gd name="T75" fmla="*/ 128 h 130"/>
                <a:gd name="T76" fmla="*/ 22 w 92"/>
                <a:gd name="T77" fmla="*/ 130 h 130"/>
                <a:gd name="T78" fmla="*/ 18 w 92"/>
                <a:gd name="T79" fmla="*/ 130 h 130"/>
                <a:gd name="T80" fmla="*/ 10 w 92"/>
                <a:gd name="T81" fmla="*/ 122 h 130"/>
                <a:gd name="T82" fmla="*/ 0 w 92"/>
                <a:gd name="T83" fmla="*/ 102 h 130"/>
                <a:gd name="T84" fmla="*/ 46 w 92"/>
                <a:gd name="T85" fmla="*/ 12 h 130"/>
                <a:gd name="T86" fmla="*/ 46 w 92"/>
                <a:gd name="T87" fmla="*/ 8 h 130"/>
                <a:gd name="T88" fmla="*/ 46 w 92"/>
                <a:gd name="T89" fmla="*/ 4 h 130"/>
                <a:gd name="T90" fmla="*/ 46 w 92"/>
                <a:gd name="T91" fmla="*/ 2 h 130"/>
                <a:gd name="T92" fmla="*/ 46 w 92"/>
                <a:gd name="T93" fmla="*/ 2 h 130"/>
                <a:gd name="T94" fmla="*/ 46 w 92"/>
                <a:gd name="T95" fmla="*/ 0 h 130"/>
                <a:gd name="T96" fmla="*/ 44 w 92"/>
                <a:gd name="T97" fmla="*/ 4 h 130"/>
                <a:gd name="T98" fmla="*/ 42 w 92"/>
                <a:gd name="T99" fmla="*/ 4 h 130"/>
                <a:gd name="T100" fmla="*/ 42 w 92"/>
                <a:gd name="T101" fmla="*/ 6 h 130"/>
                <a:gd name="T102" fmla="*/ 44 w 92"/>
                <a:gd name="T103" fmla="*/ 1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2" h="130">
                  <a:moveTo>
                    <a:pt x="0" y="96"/>
                  </a:moveTo>
                  <a:lnTo>
                    <a:pt x="36" y="86"/>
                  </a:lnTo>
                  <a:lnTo>
                    <a:pt x="38" y="60"/>
                  </a:lnTo>
                  <a:lnTo>
                    <a:pt x="34" y="50"/>
                  </a:lnTo>
                  <a:lnTo>
                    <a:pt x="46" y="16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4" y="36"/>
                  </a:lnTo>
                  <a:lnTo>
                    <a:pt x="66" y="36"/>
                  </a:lnTo>
                  <a:lnTo>
                    <a:pt x="72" y="38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80" y="42"/>
                  </a:lnTo>
                  <a:lnTo>
                    <a:pt x="82" y="44"/>
                  </a:lnTo>
                  <a:lnTo>
                    <a:pt x="84" y="46"/>
                  </a:lnTo>
                  <a:lnTo>
                    <a:pt x="84" y="48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2" y="54"/>
                  </a:lnTo>
                  <a:lnTo>
                    <a:pt x="92" y="56"/>
                  </a:lnTo>
                  <a:lnTo>
                    <a:pt x="90" y="58"/>
                  </a:lnTo>
                  <a:lnTo>
                    <a:pt x="90" y="60"/>
                  </a:lnTo>
                  <a:lnTo>
                    <a:pt x="90" y="62"/>
                  </a:lnTo>
                  <a:lnTo>
                    <a:pt x="86" y="70"/>
                  </a:lnTo>
                  <a:lnTo>
                    <a:pt x="82" y="72"/>
                  </a:lnTo>
                  <a:lnTo>
                    <a:pt x="82" y="76"/>
                  </a:lnTo>
                  <a:lnTo>
                    <a:pt x="80" y="76"/>
                  </a:lnTo>
                  <a:lnTo>
                    <a:pt x="78" y="80"/>
                  </a:lnTo>
                  <a:lnTo>
                    <a:pt x="76" y="80"/>
                  </a:lnTo>
                  <a:lnTo>
                    <a:pt x="76" y="80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76" y="76"/>
                  </a:lnTo>
                  <a:lnTo>
                    <a:pt x="74" y="78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2" y="82"/>
                  </a:lnTo>
                  <a:lnTo>
                    <a:pt x="72" y="84"/>
                  </a:lnTo>
                  <a:lnTo>
                    <a:pt x="70" y="86"/>
                  </a:lnTo>
                  <a:lnTo>
                    <a:pt x="70" y="90"/>
                  </a:lnTo>
                  <a:lnTo>
                    <a:pt x="68" y="90"/>
                  </a:lnTo>
                  <a:lnTo>
                    <a:pt x="70" y="90"/>
                  </a:lnTo>
                  <a:lnTo>
                    <a:pt x="70" y="94"/>
                  </a:lnTo>
                  <a:lnTo>
                    <a:pt x="70" y="94"/>
                  </a:lnTo>
                  <a:lnTo>
                    <a:pt x="70" y="98"/>
                  </a:lnTo>
                  <a:lnTo>
                    <a:pt x="72" y="98"/>
                  </a:lnTo>
                  <a:lnTo>
                    <a:pt x="72" y="100"/>
                  </a:lnTo>
                  <a:lnTo>
                    <a:pt x="66" y="100"/>
                  </a:lnTo>
                  <a:lnTo>
                    <a:pt x="64" y="102"/>
                  </a:lnTo>
                  <a:lnTo>
                    <a:pt x="62" y="100"/>
                  </a:lnTo>
                  <a:lnTo>
                    <a:pt x="60" y="102"/>
                  </a:lnTo>
                  <a:lnTo>
                    <a:pt x="56" y="106"/>
                  </a:lnTo>
                  <a:lnTo>
                    <a:pt x="56" y="110"/>
                  </a:lnTo>
                  <a:lnTo>
                    <a:pt x="54" y="112"/>
                  </a:lnTo>
                  <a:lnTo>
                    <a:pt x="52" y="114"/>
                  </a:lnTo>
                  <a:lnTo>
                    <a:pt x="50" y="114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0" y="116"/>
                  </a:lnTo>
                  <a:lnTo>
                    <a:pt x="40" y="118"/>
                  </a:lnTo>
                  <a:lnTo>
                    <a:pt x="40" y="120"/>
                  </a:lnTo>
                  <a:lnTo>
                    <a:pt x="42" y="120"/>
                  </a:lnTo>
                  <a:lnTo>
                    <a:pt x="42" y="122"/>
                  </a:lnTo>
                  <a:lnTo>
                    <a:pt x="42" y="122"/>
                  </a:lnTo>
                  <a:lnTo>
                    <a:pt x="42" y="122"/>
                  </a:lnTo>
                  <a:lnTo>
                    <a:pt x="38" y="126"/>
                  </a:lnTo>
                  <a:lnTo>
                    <a:pt x="36" y="126"/>
                  </a:lnTo>
                  <a:lnTo>
                    <a:pt x="34" y="126"/>
                  </a:lnTo>
                  <a:lnTo>
                    <a:pt x="32" y="126"/>
                  </a:lnTo>
                  <a:lnTo>
                    <a:pt x="30" y="126"/>
                  </a:lnTo>
                  <a:lnTo>
                    <a:pt x="26" y="128"/>
                  </a:lnTo>
                  <a:lnTo>
                    <a:pt x="22" y="128"/>
                  </a:lnTo>
                  <a:lnTo>
                    <a:pt x="22" y="130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6" y="130"/>
                  </a:lnTo>
                  <a:lnTo>
                    <a:pt x="10" y="122"/>
                  </a:lnTo>
                  <a:lnTo>
                    <a:pt x="12" y="116"/>
                  </a:lnTo>
                  <a:lnTo>
                    <a:pt x="0" y="102"/>
                  </a:lnTo>
                  <a:lnTo>
                    <a:pt x="0" y="96"/>
                  </a:lnTo>
                  <a:close/>
                  <a:moveTo>
                    <a:pt x="46" y="12"/>
                  </a:moveTo>
                  <a:lnTo>
                    <a:pt x="46" y="10"/>
                  </a:lnTo>
                  <a:lnTo>
                    <a:pt x="46" y="8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4" y="6"/>
                  </a:lnTo>
                  <a:lnTo>
                    <a:pt x="44" y="12"/>
                  </a:lnTo>
                  <a:lnTo>
                    <a:pt x="46" y="1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3" name="Norway">
              <a:extLst>
                <a:ext uri="{FF2B5EF4-FFF2-40B4-BE49-F238E27FC236}">
                  <a16:creationId xmlns:a16="http://schemas.microsoft.com/office/drawing/2014/main" id="{5093BA81-70F4-4A64-9D8B-D07AF23904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0307" y="2323874"/>
              <a:ext cx="478465" cy="551192"/>
            </a:xfrm>
            <a:custGeom>
              <a:avLst/>
              <a:gdLst>
                <a:gd name="T0" fmla="*/ 240 w 250"/>
                <a:gd name="T1" fmla="*/ 36 h 288"/>
                <a:gd name="T2" fmla="*/ 248 w 250"/>
                <a:gd name="T3" fmla="*/ 20 h 288"/>
                <a:gd name="T4" fmla="*/ 230 w 250"/>
                <a:gd name="T5" fmla="*/ 12 h 288"/>
                <a:gd name="T6" fmla="*/ 218 w 250"/>
                <a:gd name="T7" fmla="*/ 12 h 288"/>
                <a:gd name="T8" fmla="*/ 210 w 250"/>
                <a:gd name="T9" fmla="*/ 0 h 288"/>
                <a:gd name="T10" fmla="*/ 202 w 250"/>
                <a:gd name="T11" fmla="*/ 18 h 288"/>
                <a:gd name="T12" fmla="*/ 188 w 250"/>
                <a:gd name="T13" fmla="*/ 26 h 288"/>
                <a:gd name="T14" fmla="*/ 180 w 250"/>
                <a:gd name="T15" fmla="*/ 10 h 288"/>
                <a:gd name="T16" fmla="*/ 172 w 250"/>
                <a:gd name="T17" fmla="*/ 30 h 288"/>
                <a:gd name="T18" fmla="*/ 158 w 250"/>
                <a:gd name="T19" fmla="*/ 32 h 288"/>
                <a:gd name="T20" fmla="*/ 142 w 250"/>
                <a:gd name="T21" fmla="*/ 48 h 288"/>
                <a:gd name="T22" fmla="*/ 136 w 250"/>
                <a:gd name="T23" fmla="*/ 54 h 288"/>
                <a:gd name="T24" fmla="*/ 122 w 250"/>
                <a:gd name="T25" fmla="*/ 54 h 288"/>
                <a:gd name="T26" fmla="*/ 110 w 250"/>
                <a:gd name="T27" fmla="*/ 70 h 288"/>
                <a:gd name="T28" fmla="*/ 108 w 250"/>
                <a:gd name="T29" fmla="*/ 78 h 288"/>
                <a:gd name="T30" fmla="*/ 96 w 250"/>
                <a:gd name="T31" fmla="*/ 88 h 288"/>
                <a:gd name="T32" fmla="*/ 98 w 250"/>
                <a:gd name="T33" fmla="*/ 98 h 288"/>
                <a:gd name="T34" fmla="*/ 84 w 250"/>
                <a:gd name="T35" fmla="*/ 112 h 288"/>
                <a:gd name="T36" fmla="*/ 84 w 250"/>
                <a:gd name="T37" fmla="*/ 122 h 288"/>
                <a:gd name="T38" fmla="*/ 78 w 250"/>
                <a:gd name="T39" fmla="*/ 138 h 288"/>
                <a:gd name="T40" fmla="*/ 64 w 250"/>
                <a:gd name="T41" fmla="*/ 154 h 288"/>
                <a:gd name="T42" fmla="*/ 50 w 250"/>
                <a:gd name="T43" fmla="*/ 174 h 288"/>
                <a:gd name="T44" fmla="*/ 68 w 250"/>
                <a:gd name="T45" fmla="*/ 172 h 288"/>
                <a:gd name="T46" fmla="*/ 44 w 250"/>
                <a:gd name="T47" fmla="*/ 180 h 288"/>
                <a:gd name="T48" fmla="*/ 38 w 250"/>
                <a:gd name="T49" fmla="*/ 190 h 288"/>
                <a:gd name="T50" fmla="*/ 28 w 250"/>
                <a:gd name="T51" fmla="*/ 194 h 288"/>
                <a:gd name="T52" fmla="*/ 22 w 250"/>
                <a:gd name="T53" fmla="*/ 204 h 288"/>
                <a:gd name="T54" fmla="*/ 4 w 250"/>
                <a:gd name="T55" fmla="*/ 206 h 288"/>
                <a:gd name="T56" fmla="*/ 6 w 250"/>
                <a:gd name="T57" fmla="*/ 220 h 288"/>
                <a:gd name="T58" fmla="*/ 18 w 250"/>
                <a:gd name="T59" fmla="*/ 222 h 288"/>
                <a:gd name="T60" fmla="*/ 22 w 250"/>
                <a:gd name="T61" fmla="*/ 228 h 288"/>
                <a:gd name="T62" fmla="*/ 6 w 250"/>
                <a:gd name="T63" fmla="*/ 236 h 288"/>
                <a:gd name="T64" fmla="*/ 22 w 250"/>
                <a:gd name="T65" fmla="*/ 240 h 288"/>
                <a:gd name="T66" fmla="*/ 10 w 250"/>
                <a:gd name="T67" fmla="*/ 256 h 288"/>
                <a:gd name="T68" fmla="*/ 18 w 250"/>
                <a:gd name="T69" fmla="*/ 270 h 288"/>
                <a:gd name="T70" fmla="*/ 28 w 250"/>
                <a:gd name="T71" fmla="*/ 288 h 288"/>
                <a:gd name="T72" fmla="*/ 52 w 250"/>
                <a:gd name="T73" fmla="*/ 266 h 288"/>
                <a:gd name="T74" fmla="*/ 60 w 250"/>
                <a:gd name="T75" fmla="*/ 258 h 288"/>
                <a:gd name="T76" fmla="*/ 76 w 250"/>
                <a:gd name="T77" fmla="*/ 268 h 288"/>
                <a:gd name="T78" fmla="*/ 78 w 250"/>
                <a:gd name="T79" fmla="*/ 202 h 288"/>
                <a:gd name="T80" fmla="*/ 94 w 250"/>
                <a:gd name="T81" fmla="*/ 122 h 288"/>
                <a:gd name="T82" fmla="*/ 126 w 250"/>
                <a:gd name="T83" fmla="*/ 74 h 288"/>
                <a:gd name="T84" fmla="*/ 148 w 250"/>
                <a:gd name="T85" fmla="*/ 56 h 288"/>
                <a:gd name="T86" fmla="*/ 190 w 250"/>
                <a:gd name="T87" fmla="*/ 60 h 288"/>
                <a:gd name="T88" fmla="*/ 218 w 250"/>
                <a:gd name="T89" fmla="*/ 28 h 288"/>
                <a:gd name="T90" fmla="*/ 8 w 250"/>
                <a:gd name="T91" fmla="*/ 248 h 288"/>
                <a:gd name="T92" fmla="*/ 2 w 250"/>
                <a:gd name="T93" fmla="*/ 242 h 288"/>
                <a:gd name="T94" fmla="*/ 12 w 250"/>
                <a:gd name="T95" fmla="*/ 202 h 288"/>
                <a:gd name="T96" fmla="*/ 38 w 250"/>
                <a:gd name="T97" fmla="*/ 178 h 288"/>
                <a:gd name="T98" fmla="*/ 66 w 250"/>
                <a:gd name="T99" fmla="*/ 152 h 288"/>
                <a:gd name="T100" fmla="*/ 90 w 250"/>
                <a:gd name="T101" fmla="*/ 100 h 288"/>
                <a:gd name="T102" fmla="*/ 92 w 250"/>
                <a:gd name="T103" fmla="*/ 68 h 288"/>
                <a:gd name="T104" fmla="*/ 96 w 250"/>
                <a:gd name="T105" fmla="*/ 58 h 288"/>
                <a:gd name="T106" fmla="*/ 96 w 250"/>
                <a:gd name="T107" fmla="*/ 72 h 288"/>
                <a:gd name="T108" fmla="*/ 114 w 250"/>
                <a:gd name="T109" fmla="*/ 58 h 288"/>
                <a:gd name="T110" fmla="*/ 120 w 250"/>
                <a:gd name="T111" fmla="*/ 42 h 288"/>
                <a:gd name="T112" fmla="*/ 130 w 250"/>
                <a:gd name="T113" fmla="*/ 28 h 288"/>
                <a:gd name="T114" fmla="*/ 136 w 250"/>
                <a:gd name="T115" fmla="*/ 28 h 288"/>
                <a:gd name="T116" fmla="*/ 166 w 250"/>
                <a:gd name="T117" fmla="*/ 24 h 288"/>
                <a:gd name="T118" fmla="*/ 178 w 250"/>
                <a:gd name="T119" fmla="*/ 14 h 288"/>
                <a:gd name="T120" fmla="*/ 192 w 250"/>
                <a:gd name="T121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0" h="288">
                  <a:moveTo>
                    <a:pt x="232" y="52"/>
                  </a:moveTo>
                  <a:lnTo>
                    <a:pt x="232" y="50"/>
                  </a:lnTo>
                  <a:lnTo>
                    <a:pt x="234" y="46"/>
                  </a:lnTo>
                  <a:lnTo>
                    <a:pt x="236" y="44"/>
                  </a:lnTo>
                  <a:lnTo>
                    <a:pt x="240" y="42"/>
                  </a:lnTo>
                  <a:lnTo>
                    <a:pt x="242" y="40"/>
                  </a:lnTo>
                  <a:lnTo>
                    <a:pt x="240" y="36"/>
                  </a:lnTo>
                  <a:lnTo>
                    <a:pt x="244" y="36"/>
                  </a:lnTo>
                  <a:lnTo>
                    <a:pt x="246" y="38"/>
                  </a:lnTo>
                  <a:lnTo>
                    <a:pt x="246" y="36"/>
                  </a:lnTo>
                  <a:lnTo>
                    <a:pt x="246" y="34"/>
                  </a:lnTo>
                  <a:lnTo>
                    <a:pt x="246" y="34"/>
                  </a:lnTo>
                  <a:lnTo>
                    <a:pt x="244" y="32"/>
                  </a:lnTo>
                  <a:lnTo>
                    <a:pt x="244" y="32"/>
                  </a:lnTo>
                  <a:lnTo>
                    <a:pt x="242" y="32"/>
                  </a:lnTo>
                  <a:lnTo>
                    <a:pt x="242" y="34"/>
                  </a:lnTo>
                  <a:lnTo>
                    <a:pt x="242" y="34"/>
                  </a:lnTo>
                  <a:lnTo>
                    <a:pt x="240" y="32"/>
                  </a:lnTo>
                  <a:lnTo>
                    <a:pt x="240" y="32"/>
                  </a:lnTo>
                  <a:lnTo>
                    <a:pt x="240" y="32"/>
                  </a:lnTo>
                  <a:lnTo>
                    <a:pt x="240" y="36"/>
                  </a:lnTo>
                  <a:lnTo>
                    <a:pt x="238" y="34"/>
                  </a:lnTo>
                  <a:lnTo>
                    <a:pt x="238" y="34"/>
                  </a:lnTo>
                  <a:lnTo>
                    <a:pt x="236" y="34"/>
                  </a:lnTo>
                  <a:lnTo>
                    <a:pt x="236" y="36"/>
                  </a:lnTo>
                  <a:lnTo>
                    <a:pt x="234" y="34"/>
                  </a:lnTo>
                  <a:lnTo>
                    <a:pt x="234" y="32"/>
                  </a:lnTo>
                  <a:lnTo>
                    <a:pt x="234" y="30"/>
                  </a:lnTo>
                  <a:lnTo>
                    <a:pt x="232" y="28"/>
                  </a:lnTo>
                  <a:lnTo>
                    <a:pt x="230" y="28"/>
                  </a:lnTo>
                  <a:lnTo>
                    <a:pt x="230" y="28"/>
                  </a:lnTo>
                  <a:lnTo>
                    <a:pt x="228" y="28"/>
                  </a:lnTo>
                  <a:lnTo>
                    <a:pt x="224" y="28"/>
                  </a:lnTo>
                  <a:lnTo>
                    <a:pt x="224" y="26"/>
                  </a:lnTo>
                  <a:lnTo>
                    <a:pt x="224" y="24"/>
                  </a:lnTo>
                  <a:lnTo>
                    <a:pt x="228" y="26"/>
                  </a:lnTo>
                  <a:lnTo>
                    <a:pt x="230" y="26"/>
                  </a:lnTo>
                  <a:lnTo>
                    <a:pt x="232" y="26"/>
                  </a:lnTo>
                  <a:lnTo>
                    <a:pt x="238" y="26"/>
                  </a:lnTo>
                  <a:lnTo>
                    <a:pt x="240" y="26"/>
                  </a:lnTo>
                  <a:lnTo>
                    <a:pt x="244" y="20"/>
                  </a:lnTo>
                  <a:lnTo>
                    <a:pt x="248" y="20"/>
                  </a:lnTo>
                  <a:lnTo>
                    <a:pt x="250" y="18"/>
                  </a:lnTo>
                  <a:lnTo>
                    <a:pt x="250" y="18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6" y="14"/>
                  </a:lnTo>
                  <a:lnTo>
                    <a:pt x="244" y="16"/>
                  </a:lnTo>
                  <a:lnTo>
                    <a:pt x="240" y="14"/>
                  </a:lnTo>
                  <a:lnTo>
                    <a:pt x="240" y="14"/>
                  </a:lnTo>
                  <a:lnTo>
                    <a:pt x="238" y="14"/>
                  </a:lnTo>
                  <a:lnTo>
                    <a:pt x="236" y="14"/>
                  </a:lnTo>
                  <a:lnTo>
                    <a:pt x="236" y="14"/>
                  </a:lnTo>
                  <a:lnTo>
                    <a:pt x="238" y="14"/>
                  </a:lnTo>
                  <a:lnTo>
                    <a:pt x="238" y="12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4" y="10"/>
                  </a:lnTo>
                  <a:lnTo>
                    <a:pt x="232" y="12"/>
                  </a:lnTo>
                  <a:lnTo>
                    <a:pt x="230" y="12"/>
                  </a:lnTo>
                  <a:lnTo>
                    <a:pt x="230" y="10"/>
                  </a:lnTo>
                  <a:lnTo>
                    <a:pt x="230" y="10"/>
                  </a:lnTo>
                  <a:lnTo>
                    <a:pt x="230" y="12"/>
                  </a:lnTo>
                  <a:lnTo>
                    <a:pt x="228" y="12"/>
                  </a:lnTo>
                  <a:lnTo>
                    <a:pt x="228" y="12"/>
                  </a:lnTo>
                  <a:lnTo>
                    <a:pt x="230" y="10"/>
                  </a:lnTo>
                  <a:lnTo>
                    <a:pt x="230" y="8"/>
                  </a:lnTo>
                  <a:lnTo>
                    <a:pt x="226" y="6"/>
                  </a:lnTo>
                  <a:lnTo>
                    <a:pt x="224" y="6"/>
                  </a:lnTo>
                  <a:lnTo>
                    <a:pt x="224" y="8"/>
                  </a:lnTo>
                  <a:lnTo>
                    <a:pt x="222" y="12"/>
                  </a:lnTo>
                  <a:lnTo>
                    <a:pt x="222" y="12"/>
                  </a:lnTo>
                  <a:lnTo>
                    <a:pt x="220" y="14"/>
                  </a:lnTo>
                  <a:lnTo>
                    <a:pt x="222" y="16"/>
                  </a:lnTo>
                  <a:lnTo>
                    <a:pt x="222" y="18"/>
                  </a:lnTo>
                  <a:lnTo>
                    <a:pt x="220" y="20"/>
                  </a:lnTo>
                  <a:lnTo>
                    <a:pt x="220" y="18"/>
                  </a:lnTo>
                  <a:lnTo>
                    <a:pt x="218" y="16"/>
                  </a:lnTo>
                  <a:lnTo>
                    <a:pt x="218" y="18"/>
                  </a:lnTo>
                  <a:lnTo>
                    <a:pt x="216" y="18"/>
                  </a:lnTo>
                  <a:lnTo>
                    <a:pt x="214" y="18"/>
                  </a:lnTo>
                  <a:lnTo>
                    <a:pt x="216" y="16"/>
                  </a:lnTo>
                  <a:lnTo>
                    <a:pt x="216" y="14"/>
                  </a:lnTo>
                  <a:lnTo>
                    <a:pt x="218" y="12"/>
                  </a:lnTo>
                  <a:lnTo>
                    <a:pt x="218" y="12"/>
                  </a:lnTo>
                  <a:lnTo>
                    <a:pt x="216" y="12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2"/>
                  </a:lnTo>
                  <a:lnTo>
                    <a:pt x="216" y="10"/>
                  </a:lnTo>
                  <a:lnTo>
                    <a:pt x="216" y="10"/>
                  </a:lnTo>
                  <a:lnTo>
                    <a:pt x="214" y="10"/>
                  </a:lnTo>
                  <a:lnTo>
                    <a:pt x="212" y="8"/>
                  </a:lnTo>
                  <a:lnTo>
                    <a:pt x="214" y="8"/>
                  </a:lnTo>
                  <a:lnTo>
                    <a:pt x="216" y="8"/>
                  </a:lnTo>
                  <a:lnTo>
                    <a:pt x="218" y="8"/>
                  </a:lnTo>
                  <a:lnTo>
                    <a:pt x="220" y="4"/>
                  </a:lnTo>
                  <a:lnTo>
                    <a:pt x="218" y="2"/>
                  </a:lnTo>
                  <a:lnTo>
                    <a:pt x="216" y="4"/>
                  </a:lnTo>
                  <a:lnTo>
                    <a:pt x="216" y="2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14" y="0"/>
                  </a:lnTo>
                  <a:lnTo>
                    <a:pt x="212" y="0"/>
                  </a:lnTo>
                  <a:lnTo>
                    <a:pt x="210" y="0"/>
                  </a:lnTo>
                  <a:lnTo>
                    <a:pt x="210" y="2"/>
                  </a:lnTo>
                  <a:lnTo>
                    <a:pt x="210" y="2"/>
                  </a:lnTo>
                  <a:lnTo>
                    <a:pt x="210" y="4"/>
                  </a:lnTo>
                  <a:lnTo>
                    <a:pt x="210" y="6"/>
                  </a:lnTo>
                  <a:lnTo>
                    <a:pt x="208" y="6"/>
                  </a:lnTo>
                  <a:lnTo>
                    <a:pt x="208" y="4"/>
                  </a:lnTo>
                  <a:lnTo>
                    <a:pt x="206" y="4"/>
                  </a:lnTo>
                  <a:lnTo>
                    <a:pt x="204" y="6"/>
                  </a:lnTo>
                  <a:lnTo>
                    <a:pt x="206" y="6"/>
                  </a:lnTo>
                  <a:lnTo>
                    <a:pt x="208" y="6"/>
                  </a:lnTo>
                  <a:lnTo>
                    <a:pt x="208" y="8"/>
                  </a:lnTo>
                  <a:lnTo>
                    <a:pt x="208" y="8"/>
                  </a:lnTo>
                  <a:lnTo>
                    <a:pt x="206" y="10"/>
                  </a:lnTo>
                  <a:lnTo>
                    <a:pt x="206" y="12"/>
                  </a:lnTo>
                  <a:lnTo>
                    <a:pt x="206" y="12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4" y="16"/>
                  </a:lnTo>
                  <a:lnTo>
                    <a:pt x="206" y="18"/>
                  </a:lnTo>
                  <a:lnTo>
                    <a:pt x="204" y="18"/>
                  </a:lnTo>
                  <a:lnTo>
                    <a:pt x="202" y="18"/>
                  </a:lnTo>
                  <a:lnTo>
                    <a:pt x="202" y="18"/>
                  </a:lnTo>
                  <a:lnTo>
                    <a:pt x="202" y="20"/>
                  </a:lnTo>
                  <a:lnTo>
                    <a:pt x="200" y="20"/>
                  </a:lnTo>
                  <a:lnTo>
                    <a:pt x="200" y="18"/>
                  </a:lnTo>
                  <a:lnTo>
                    <a:pt x="202" y="14"/>
                  </a:lnTo>
                  <a:lnTo>
                    <a:pt x="200" y="14"/>
                  </a:lnTo>
                  <a:lnTo>
                    <a:pt x="200" y="12"/>
                  </a:lnTo>
                  <a:lnTo>
                    <a:pt x="202" y="10"/>
                  </a:lnTo>
                  <a:lnTo>
                    <a:pt x="202" y="6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196" y="12"/>
                  </a:lnTo>
                  <a:lnTo>
                    <a:pt x="196" y="14"/>
                  </a:lnTo>
                  <a:lnTo>
                    <a:pt x="192" y="18"/>
                  </a:lnTo>
                  <a:lnTo>
                    <a:pt x="192" y="20"/>
                  </a:lnTo>
                  <a:lnTo>
                    <a:pt x="192" y="22"/>
                  </a:lnTo>
                  <a:lnTo>
                    <a:pt x="192" y="24"/>
                  </a:lnTo>
                  <a:lnTo>
                    <a:pt x="190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6"/>
                  </a:lnTo>
                  <a:lnTo>
                    <a:pt x="190" y="22"/>
                  </a:lnTo>
                  <a:lnTo>
                    <a:pt x="188" y="20"/>
                  </a:lnTo>
                  <a:lnTo>
                    <a:pt x="190" y="18"/>
                  </a:lnTo>
                  <a:lnTo>
                    <a:pt x="188" y="16"/>
                  </a:lnTo>
                  <a:lnTo>
                    <a:pt x="192" y="12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4" y="8"/>
                  </a:lnTo>
                  <a:lnTo>
                    <a:pt x="190" y="8"/>
                  </a:lnTo>
                  <a:lnTo>
                    <a:pt x="190" y="6"/>
                  </a:lnTo>
                  <a:lnTo>
                    <a:pt x="188" y="6"/>
                  </a:lnTo>
                  <a:lnTo>
                    <a:pt x="188" y="8"/>
                  </a:lnTo>
                  <a:lnTo>
                    <a:pt x="188" y="10"/>
                  </a:lnTo>
                  <a:lnTo>
                    <a:pt x="188" y="8"/>
                  </a:lnTo>
                  <a:lnTo>
                    <a:pt x="186" y="6"/>
                  </a:lnTo>
                  <a:lnTo>
                    <a:pt x="184" y="6"/>
                  </a:lnTo>
                  <a:lnTo>
                    <a:pt x="182" y="6"/>
                  </a:lnTo>
                  <a:lnTo>
                    <a:pt x="182" y="10"/>
                  </a:lnTo>
                  <a:lnTo>
                    <a:pt x="182" y="12"/>
                  </a:lnTo>
                  <a:lnTo>
                    <a:pt x="180" y="10"/>
                  </a:lnTo>
                  <a:lnTo>
                    <a:pt x="180" y="10"/>
                  </a:lnTo>
                  <a:lnTo>
                    <a:pt x="178" y="10"/>
                  </a:lnTo>
                  <a:lnTo>
                    <a:pt x="178" y="12"/>
                  </a:lnTo>
                  <a:lnTo>
                    <a:pt x="182" y="14"/>
                  </a:lnTo>
                  <a:lnTo>
                    <a:pt x="182" y="14"/>
                  </a:lnTo>
                  <a:lnTo>
                    <a:pt x="182" y="16"/>
                  </a:lnTo>
                  <a:lnTo>
                    <a:pt x="180" y="14"/>
                  </a:lnTo>
                  <a:lnTo>
                    <a:pt x="178" y="16"/>
                  </a:lnTo>
                  <a:lnTo>
                    <a:pt x="178" y="18"/>
                  </a:lnTo>
                  <a:lnTo>
                    <a:pt x="180" y="18"/>
                  </a:lnTo>
                  <a:lnTo>
                    <a:pt x="178" y="20"/>
                  </a:lnTo>
                  <a:lnTo>
                    <a:pt x="176" y="18"/>
                  </a:lnTo>
                  <a:lnTo>
                    <a:pt x="176" y="18"/>
                  </a:lnTo>
                  <a:lnTo>
                    <a:pt x="174" y="20"/>
                  </a:lnTo>
                  <a:lnTo>
                    <a:pt x="172" y="20"/>
                  </a:lnTo>
                  <a:lnTo>
                    <a:pt x="172" y="22"/>
                  </a:lnTo>
                  <a:lnTo>
                    <a:pt x="174" y="22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2" y="28"/>
                  </a:lnTo>
                  <a:lnTo>
                    <a:pt x="170" y="28"/>
                  </a:lnTo>
                  <a:lnTo>
                    <a:pt x="172" y="30"/>
                  </a:lnTo>
                  <a:lnTo>
                    <a:pt x="174" y="30"/>
                  </a:lnTo>
                  <a:lnTo>
                    <a:pt x="172" y="32"/>
                  </a:lnTo>
                  <a:lnTo>
                    <a:pt x="170" y="32"/>
                  </a:lnTo>
                  <a:lnTo>
                    <a:pt x="168" y="28"/>
                  </a:lnTo>
                  <a:lnTo>
                    <a:pt x="168" y="28"/>
                  </a:lnTo>
                  <a:lnTo>
                    <a:pt x="168" y="26"/>
                  </a:lnTo>
                  <a:lnTo>
                    <a:pt x="166" y="26"/>
                  </a:lnTo>
                  <a:lnTo>
                    <a:pt x="164" y="26"/>
                  </a:lnTo>
                  <a:lnTo>
                    <a:pt x="162" y="26"/>
                  </a:lnTo>
                  <a:lnTo>
                    <a:pt x="158" y="22"/>
                  </a:lnTo>
                  <a:lnTo>
                    <a:pt x="156" y="22"/>
                  </a:lnTo>
                  <a:lnTo>
                    <a:pt x="156" y="24"/>
                  </a:lnTo>
                  <a:lnTo>
                    <a:pt x="154" y="22"/>
                  </a:lnTo>
                  <a:lnTo>
                    <a:pt x="154" y="24"/>
                  </a:lnTo>
                  <a:lnTo>
                    <a:pt x="150" y="24"/>
                  </a:lnTo>
                  <a:lnTo>
                    <a:pt x="150" y="26"/>
                  </a:lnTo>
                  <a:lnTo>
                    <a:pt x="154" y="28"/>
                  </a:lnTo>
                  <a:lnTo>
                    <a:pt x="154" y="28"/>
                  </a:lnTo>
                  <a:lnTo>
                    <a:pt x="156" y="30"/>
                  </a:lnTo>
                  <a:lnTo>
                    <a:pt x="160" y="30"/>
                  </a:lnTo>
                  <a:lnTo>
                    <a:pt x="158" y="32"/>
                  </a:lnTo>
                  <a:lnTo>
                    <a:pt x="158" y="34"/>
                  </a:lnTo>
                  <a:lnTo>
                    <a:pt x="160" y="38"/>
                  </a:lnTo>
                  <a:lnTo>
                    <a:pt x="160" y="38"/>
                  </a:lnTo>
                  <a:lnTo>
                    <a:pt x="158" y="38"/>
                  </a:lnTo>
                  <a:lnTo>
                    <a:pt x="156" y="34"/>
                  </a:lnTo>
                  <a:lnTo>
                    <a:pt x="154" y="34"/>
                  </a:lnTo>
                  <a:lnTo>
                    <a:pt x="154" y="32"/>
                  </a:lnTo>
                  <a:lnTo>
                    <a:pt x="152" y="34"/>
                  </a:lnTo>
                  <a:lnTo>
                    <a:pt x="150" y="36"/>
                  </a:lnTo>
                  <a:lnTo>
                    <a:pt x="150" y="34"/>
                  </a:lnTo>
                  <a:lnTo>
                    <a:pt x="148" y="34"/>
                  </a:lnTo>
                  <a:lnTo>
                    <a:pt x="148" y="36"/>
                  </a:lnTo>
                  <a:lnTo>
                    <a:pt x="146" y="38"/>
                  </a:lnTo>
                  <a:lnTo>
                    <a:pt x="146" y="40"/>
                  </a:lnTo>
                  <a:lnTo>
                    <a:pt x="148" y="42"/>
                  </a:lnTo>
                  <a:lnTo>
                    <a:pt x="150" y="44"/>
                  </a:lnTo>
                  <a:lnTo>
                    <a:pt x="148" y="42"/>
                  </a:lnTo>
                  <a:lnTo>
                    <a:pt x="148" y="42"/>
                  </a:lnTo>
                  <a:lnTo>
                    <a:pt x="146" y="44"/>
                  </a:lnTo>
                  <a:lnTo>
                    <a:pt x="144" y="46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46"/>
                  </a:lnTo>
                  <a:lnTo>
                    <a:pt x="142" y="44"/>
                  </a:lnTo>
                  <a:lnTo>
                    <a:pt x="144" y="40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40" y="40"/>
                  </a:lnTo>
                  <a:lnTo>
                    <a:pt x="140" y="42"/>
                  </a:lnTo>
                  <a:lnTo>
                    <a:pt x="140" y="44"/>
                  </a:lnTo>
                  <a:lnTo>
                    <a:pt x="138" y="46"/>
                  </a:lnTo>
                  <a:lnTo>
                    <a:pt x="138" y="44"/>
                  </a:lnTo>
                  <a:lnTo>
                    <a:pt x="138" y="42"/>
                  </a:lnTo>
                  <a:lnTo>
                    <a:pt x="138" y="38"/>
                  </a:lnTo>
                  <a:lnTo>
                    <a:pt x="136" y="38"/>
                  </a:lnTo>
                  <a:lnTo>
                    <a:pt x="134" y="38"/>
                  </a:lnTo>
                  <a:lnTo>
                    <a:pt x="132" y="42"/>
                  </a:lnTo>
                  <a:lnTo>
                    <a:pt x="134" y="44"/>
                  </a:lnTo>
                  <a:lnTo>
                    <a:pt x="134" y="46"/>
                  </a:lnTo>
                  <a:lnTo>
                    <a:pt x="136" y="48"/>
                  </a:lnTo>
                  <a:lnTo>
                    <a:pt x="138" y="50"/>
                  </a:lnTo>
                  <a:lnTo>
                    <a:pt x="136" y="54"/>
                  </a:lnTo>
                  <a:lnTo>
                    <a:pt x="134" y="50"/>
                  </a:lnTo>
                  <a:lnTo>
                    <a:pt x="132" y="48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26" y="44"/>
                  </a:lnTo>
                  <a:lnTo>
                    <a:pt x="126" y="46"/>
                  </a:lnTo>
                  <a:lnTo>
                    <a:pt x="130" y="48"/>
                  </a:lnTo>
                  <a:lnTo>
                    <a:pt x="132" y="48"/>
                  </a:lnTo>
                  <a:lnTo>
                    <a:pt x="132" y="50"/>
                  </a:lnTo>
                  <a:lnTo>
                    <a:pt x="130" y="50"/>
                  </a:lnTo>
                  <a:lnTo>
                    <a:pt x="128" y="50"/>
                  </a:lnTo>
                  <a:lnTo>
                    <a:pt x="130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6" y="46"/>
                  </a:lnTo>
                  <a:lnTo>
                    <a:pt x="124" y="48"/>
                  </a:lnTo>
                  <a:lnTo>
                    <a:pt x="124" y="50"/>
                  </a:lnTo>
                  <a:lnTo>
                    <a:pt x="124" y="52"/>
                  </a:lnTo>
                  <a:lnTo>
                    <a:pt x="124" y="54"/>
                  </a:lnTo>
                  <a:lnTo>
                    <a:pt x="122" y="54"/>
                  </a:lnTo>
                  <a:lnTo>
                    <a:pt x="120" y="54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20" y="56"/>
                  </a:lnTo>
                  <a:lnTo>
                    <a:pt x="122" y="58"/>
                  </a:lnTo>
                  <a:lnTo>
                    <a:pt x="120" y="58"/>
                  </a:lnTo>
                  <a:lnTo>
                    <a:pt x="118" y="60"/>
                  </a:lnTo>
                  <a:lnTo>
                    <a:pt x="120" y="60"/>
                  </a:lnTo>
                  <a:lnTo>
                    <a:pt x="118" y="62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8" y="64"/>
                  </a:lnTo>
                  <a:lnTo>
                    <a:pt x="116" y="64"/>
                  </a:lnTo>
                  <a:lnTo>
                    <a:pt x="114" y="62"/>
                  </a:lnTo>
                  <a:lnTo>
                    <a:pt x="112" y="62"/>
                  </a:lnTo>
                  <a:lnTo>
                    <a:pt x="112" y="64"/>
                  </a:lnTo>
                  <a:lnTo>
                    <a:pt x="112" y="66"/>
                  </a:lnTo>
                  <a:lnTo>
                    <a:pt x="112" y="66"/>
                  </a:lnTo>
                  <a:lnTo>
                    <a:pt x="110" y="68"/>
                  </a:lnTo>
                  <a:lnTo>
                    <a:pt x="108" y="70"/>
                  </a:lnTo>
                  <a:lnTo>
                    <a:pt x="110" y="70"/>
                  </a:lnTo>
                  <a:lnTo>
                    <a:pt x="116" y="68"/>
                  </a:lnTo>
                  <a:lnTo>
                    <a:pt x="116" y="70"/>
                  </a:lnTo>
                  <a:lnTo>
                    <a:pt x="118" y="68"/>
                  </a:lnTo>
                  <a:lnTo>
                    <a:pt x="120" y="68"/>
                  </a:lnTo>
                  <a:lnTo>
                    <a:pt x="120" y="70"/>
                  </a:lnTo>
                  <a:lnTo>
                    <a:pt x="118" y="72"/>
                  </a:lnTo>
                  <a:lnTo>
                    <a:pt x="118" y="74"/>
                  </a:lnTo>
                  <a:lnTo>
                    <a:pt x="118" y="76"/>
                  </a:lnTo>
                  <a:lnTo>
                    <a:pt x="116" y="74"/>
                  </a:lnTo>
                  <a:lnTo>
                    <a:pt x="116" y="72"/>
                  </a:lnTo>
                  <a:lnTo>
                    <a:pt x="114" y="74"/>
                  </a:lnTo>
                  <a:lnTo>
                    <a:pt x="114" y="72"/>
                  </a:lnTo>
                  <a:lnTo>
                    <a:pt x="112" y="72"/>
                  </a:lnTo>
                  <a:lnTo>
                    <a:pt x="112" y="72"/>
                  </a:lnTo>
                  <a:lnTo>
                    <a:pt x="112" y="74"/>
                  </a:lnTo>
                  <a:lnTo>
                    <a:pt x="110" y="74"/>
                  </a:lnTo>
                  <a:lnTo>
                    <a:pt x="108" y="74"/>
                  </a:lnTo>
                  <a:lnTo>
                    <a:pt x="110" y="74"/>
                  </a:lnTo>
                  <a:lnTo>
                    <a:pt x="110" y="76"/>
                  </a:lnTo>
                  <a:lnTo>
                    <a:pt x="110" y="76"/>
                  </a:lnTo>
                  <a:lnTo>
                    <a:pt x="108" y="78"/>
                  </a:lnTo>
                  <a:lnTo>
                    <a:pt x="108" y="80"/>
                  </a:lnTo>
                  <a:lnTo>
                    <a:pt x="108" y="82"/>
                  </a:lnTo>
                  <a:lnTo>
                    <a:pt x="108" y="80"/>
                  </a:lnTo>
                  <a:lnTo>
                    <a:pt x="108" y="76"/>
                  </a:lnTo>
                  <a:lnTo>
                    <a:pt x="106" y="76"/>
                  </a:lnTo>
                  <a:lnTo>
                    <a:pt x="104" y="76"/>
                  </a:lnTo>
                  <a:lnTo>
                    <a:pt x="102" y="76"/>
                  </a:lnTo>
                  <a:lnTo>
                    <a:pt x="102" y="76"/>
                  </a:lnTo>
                  <a:lnTo>
                    <a:pt x="102" y="74"/>
                  </a:lnTo>
                  <a:lnTo>
                    <a:pt x="100" y="74"/>
                  </a:lnTo>
                  <a:lnTo>
                    <a:pt x="98" y="76"/>
                  </a:lnTo>
                  <a:lnTo>
                    <a:pt x="100" y="78"/>
                  </a:lnTo>
                  <a:lnTo>
                    <a:pt x="104" y="78"/>
                  </a:lnTo>
                  <a:lnTo>
                    <a:pt x="106" y="80"/>
                  </a:lnTo>
                  <a:lnTo>
                    <a:pt x="104" y="82"/>
                  </a:lnTo>
                  <a:lnTo>
                    <a:pt x="100" y="82"/>
                  </a:lnTo>
                  <a:lnTo>
                    <a:pt x="98" y="82"/>
                  </a:lnTo>
                  <a:lnTo>
                    <a:pt x="98" y="82"/>
                  </a:lnTo>
                  <a:lnTo>
                    <a:pt x="96" y="84"/>
                  </a:lnTo>
                  <a:lnTo>
                    <a:pt x="98" y="84"/>
                  </a:lnTo>
                  <a:lnTo>
                    <a:pt x="96" y="88"/>
                  </a:lnTo>
                  <a:lnTo>
                    <a:pt x="98" y="86"/>
                  </a:lnTo>
                  <a:lnTo>
                    <a:pt x="100" y="84"/>
                  </a:lnTo>
                  <a:lnTo>
                    <a:pt x="102" y="84"/>
                  </a:lnTo>
                  <a:lnTo>
                    <a:pt x="104" y="86"/>
                  </a:lnTo>
                  <a:lnTo>
                    <a:pt x="100" y="86"/>
                  </a:lnTo>
                  <a:lnTo>
                    <a:pt x="100" y="88"/>
                  </a:lnTo>
                  <a:lnTo>
                    <a:pt x="100" y="90"/>
                  </a:lnTo>
                  <a:lnTo>
                    <a:pt x="104" y="92"/>
                  </a:lnTo>
                  <a:lnTo>
                    <a:pt x="104" y="94"/>
                  </a:lnTo>
                  <a:lnTo>
                    <a:pt x="102" y="92"/>
                  </a:lnTo>
                  <a:lnTo>
                    <a:pt x="100" y="92"/>
                  </a:lnTo>
                  <a:lnTo>
                    <a:pt x="98" y="90"/>
                  </a:lnTo>
                  <a:lnTo>
                    <a:pt x="96" y="90"/>
                  </a:lnTo>
                  <a:lnTo>
                    <a:pt x="96" y="92"/>
                  </a:lnTo>
                  <a:lnTo>
                    <a:pt x="98" y="94"/>
                  </a:lnTo>
                  <a:lnTo>
                    <a:pt x="94" y="94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4" y="98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100" y="98"/>
                  </a:lnTo>
                  <a:lnTo>
                    <a:pt x="100" y="98"/>
                  </a:lnTo>
                  <a:lnTo>
                    <a:pt x="102" y="100"/>
                  </a:lnTo>
                  <a:lnTo>
                    <a:pt x="102" y="102"/>
                  </a:lnTo>
                  <a:lnTo>
                    <a:pt x="98" y="98"/>
                  </a:lnTo>
                  <a:lnTo>
                    <a:pt x="96" y="98"/>
                  </a:lnTo>
                  <a:lnTo>
                    <a:pt x="96" y="100"/>
                  </a:lnTo>
                  <a:lnTo>
                    <a:pt x="92" y="100"/>
                  </a:lnTo>
                  <a:lnTo>
                    <a:pt x="92" y="102"/>
                  </a:lnTo>
                  <a:lnTo>
                    <a:pt x="90" y="104"/>
                  </a:lnTo>
                  <a:lnTo>
                    <a:pt x="90" y="102"/>
                  </a:lnTo>
                  <a:lnTo>
                    <a:pt x="86" y="104"/>
                  </a:lnTo>
                  <a:lnTo>
                    <a:pt x="84" y="104"/>
                  </a:lnTo>
                  <a:lnTo>
                    <a:pt x="84" y="106"/>
                  </a:lnTo>
                  <a:lnTo>
                    <a:pt x="86" y="106"/>
                  </a:lnTo>
                  <a:lnTo>
                    <a:pt x="88" y="108"/>
                  </a:lnTo>
                  <a:lnTo>
                    <a:pt x="86" y="108"/>
                  </a:lnTo>
                  <a:lnTo>
                    <a:pt x="84" y="108"/>
                  </a:lnTo>
                  <a:lnTo>
                    <a:pt x="84" y="108"/>
                  </a:lnTo>
                  <a:lnTo>
                    <a:pt x="86" y="110"/>
                  </a:lnTo>
                  <a:lnTo>
                    <a:pt x="84" y="112"/>
                  </a:lnTo>
                  <a:lnTo>
                    <a:pt x="84" y="110"/>
                  </a:lnTo>
                  <a:lnTo>
                    <a:pt x="82" y="110"/>
                  </a:lnTo>
                  <a:lnTo>
                    <a:pt x="82" y="110"/>
                  </a:lnTo>
                  <a:lnTo>
                    <a:pt x="84" y="112"/>
                  </a:lnTo>
                  <a:lnTo>
                    <a:pt x="82" y="112"/>
                  </a:lnTo>
                  <a:lnTo>
                    <a:pt x="84" y="114"/>
                  </a:lnTo>
                  <a:lnTo>
                    <a:pt x="84" y="114"/>
                  </a:lnTo>
                  <a:lnTo>
                    <a:pt x="84" y="116"/>
                  </a:lnTo>
                  <a:lnTo>
                    <a:pt x="82" y="116"/>
                  </a:lnTo>
                  <a:lnTo>
                    <a:pt x="80" y="114"/>
                  </a:lnTo>
                  <a:lnTo>
                    <a:pt x="80" y="116"/>
                  </a:lnTo>
                  <a:lnTo>
                    <a:pt x="80" y="118"/>
                  </a:lnTo>
                  <a:lnTo>
                    <a:pt x="82" y="118"/>
                  </a:lnTo>
                  <a:lnTo>
                    <a:pt x="84" y="118"/>
                  </a:lnTo>
                  <a:lnTo>
                    <a:pt x="84" y="120"/>
                  </a:lnTo>
                  <a:lnTo>
                    <a:pt x="86" y="120"/>
                  </a:lnTo>
                  <a:lnTo>
                    <a:pt x="88" y="120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0" y="122"/>
                  </a:lnTo>
                  <a:lnTo>
                    <a:pt x="78" y="124"/>
                  </a:lnTo>
                  <a:lnTo>
                    <a:pt x="78" y="124"/>
                  </a:lnTo>
                  <a:lnTo>
                    <a:pt x="80" y="124"/>
                  </a:lnTo>
                  <a:lnTo>
                    <a:pt x="82" y="126"/>
                  </a:lnTo>
                  <a:lnTo>
                    <a:pt x="82" y="128"/>
                  </a:lnTo>
                  <a:lnTo>
                    <a:pt x="82" y="130"/>
                  </a:lnTo>
                  <a:lnTo>
                    <a:pt x="80" y="128"/>
                  </a:lnTo>
                  <a:lnTo>
                    <a:pt x="80" y="128"/>
                  </a:lnTo>
                  <a:lnTo>
                    <a:pt x="78" y="128"/>
                  </a:lnTo>
                  <a:lnTo>
                    <a:pt x="78" y="130"/>
                  </a:lnTo>
                  <a:lnTo>
                    <a:pt x="78" y="132"/>
                  </a:lnTo>
                  <a:lnTo>
                    <a:pt x="80" y="132"/>
                  </a:lnTo>
                  <a:lnTo>
                    <a:pt x="80" y="134"/>
                  </a:lnTo>
                  <a:lnTo>
                    <a:pt x="78" y="134"/>
                  </a:lnTo>
                  <a:lnTo>
                    <a:pt x="78" y="132"/>
                  </a:lnTo>
                  <a:lnTo>
                    <a:pt x="76" y="134"/>
                  </a:lnTo>
                  <a:lnTo>
                    <a:pt x="76" y="136"/>
                  </a:lnTo>
                  <a:lnTo>
                    <a:pt x="78" y="136"/>
                  </a:lnTo>
                  <a:lnTo>
                    <a:pt x="78" y="136"/>
                  </a:lnTo>
                  <a:lnTo>
                    <a:pt x="78" y="138"/>
                  </a:lnTo>
                  <a:lnTo>
                    <a:pt x="76" y="136"/>
                  </a:lnTo>
                  <a:lnTo>
                    <a:pt x="74" y="138"/>
                  </a:lnTo>
                  <a:lnTo>
                    <a:pt x="74" y="140"/>
                  </a:lnTo>
                  <a:lnTo>
                    <a:pt x="76" y="140"/>
                  </a:lnTo>
                  <a:lnTo>
                    <a:pt x="76" y="142"/>
                  </a:lnTo>
                  <a:lnTo>
                    <a:pt x="76" y="144"/>
                  </a:lnTo>
                  <a:lnTo>
                    <a:pt x="78" y="144"/>
                  </a:lnTo>
                  <a:lnTo>
                    <a:pt x="78" y="142"/>
                  </a:lnTo>
                  <a:lnTo>
                    <a:pt x="80" y="142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76" y="146"/>
                  </a:lnTo>
                  <a:lnTo>
                    <a:pt x="74" y="146"/>
                  </a:lnTo>
                  <a:lnTo>
                    <a:pt x="72" y="148"/>
                  </a:lnTo>
                  <a:lnTo>
                    <a:pt x="72" y="148"/>
                  </a:lnTo>
                  <a:lnTo>
                    <a:pt x="70" y="150"/>
                  </a:lnTo>
                  <a:lnTo>
                    <a:pt x="68" y="150"/>
                  </a:lnTo>
                  <a:lnTo>
                    <a:pt x="70" y="152"/>
                  </a:lnTo>
                  <a:lnTo>
                    <a:pt x="70" y="152"/>
                  </a:lnTo>
                  <a:lnTo>
                    <a:pt x="66" y="152"/>
                  </a:lnTo>
                  <a:lnTo>
                    <a:pt x="64" y="154"/>
                  </a:lnTo>
                  <a:lnTo>
                    <a:pt x="66" y="156"/>
                  </a:lnTo>
                  <a:lnTo>
                    <a:pt x="68" y="156"/>
                  </a:lnTo>
                  <a:lnTo>
                    <a:pt x="66" y="158"/>
                  </a:lnTo>
                  <a:lnTo>
                    <a:pt x="64" y="160"/>
                  </a:lnTo>
                  <a:lnTo>
                    <a:pt x="64" y="160"/>
                  </a:lnTo>
                  <a:lnTo>
                    <a:pt x="62" y="158"/>
                  </a:lnTo>
                  <a:lnTo>
                    <a:pt x="62" y="156"/>
                  </a:lnTo>
                  <a:lnTo>
                    <a:pt x="60" y="158"/>
                  </a:lnTo>
                  <a:lnTo>
                    <a:pt x="60" y="158"/>
                  </a:lnTo>
                  <a:lnTo>
                    <a:pt x="60" y="160"/>
                  </a:lnTo>
                  <a:lnTo>
                    <a:pt x="58" y="160"/>
                  </a:lnTo>
                  <a:lnTo>
                    <a:pt x="58" y="162"/>
                  </a:lnTo>
                  <a:lnTo>
                    <a:pt x="58" y="162"/>
                  </a:lnTo>
                  <a:lnTo>
                    <a:pt x="56" y="162"/>
                  </a:lnTo>
                  <a:lnTo>
                    <a:pt x="56" y="164"/>
                  </a:lnTo>
                  <a:lnTo>
                    <a:pt x="56" y="166"/>
                  </a:lnTo>
                  <a:lnTo>
                    <a:pt x="52" y="168"/>
                  </a:lnTo>
                  <a:lnTo>
                    <a:pt x="54" y="168"/>
                  </a:lnTo>
                  <a:lnTo>
                    <a:pt x="52" y="170"/>
                  </a:lnTo>
                  <a:lnTo>
                    <a:pt x="52" y="172"/>
                  </a:lnTo>
                  <a:lnTo>
                    <a:pt x="50" y="174"/>
                  </a:lnTo>
                  <a:lnTo>
                    <a:pt x="50" y="174"/>
                  </a:lnTo>
                  <a:lnTo>
                    <a:pt x="52" y="174"/>
                  </a:lnTo>
                  <a:lnTo>
                    <a:pt x="54" y="174"/>
                  </a:lnTo>
                  <a:lnTo>
                    <a:pt x="54" y="174"/>
                  </a:lnTo>
                  <a:lnTo>
                    <a:pt x="52" y="176"/>
                  </a:lnTo>
                  <a:lnTo>
                    <a:pt x="52" y="178"/>
                  </a:lnTo>
                  <a:lnTo>
                    <a:pt x="52" y="180"/>
                  </a:lnTo>
                  <a:lnTo>
                    <a:pt x="56" y="178"/>
                  </a:lnTo>
                  <a:lnTo>
                    <a:pt x="58" y="178"/>
                  </a:lnTo>
                  <a:lnTo>
                    <a:pt x="62" y="174"/>
                  </a:lnTo>
                  <a:lnTo>
                    <a:pt x="62" y="174"/>
                  </a:lnTo>
                  <a:lnTo>
                    <a:pt x="60" y="174"/>
                  </a:lnTo>
                  <a:lnTo>
                    <a:pt x="62" y="172"/>
                  </a:lnTo>
                  <a:lnTo>
                    <a:pt x="62" y="168"/>
                  </a:lnTo>
                  <a:lnTo>
                    <a:pt x="64" y="168"/>
                  </a:lnTo>
                  <a:lnTo>
                    <a:pt x="64" y="168"/>
                  </a:lnTo>
                  <a:lnTo>
                    <a:pt x="66" y="168"/>
                  </a:lnTo>
                  <a:lnTo>
                    <a:pt x="68" y="168"/>
                  </a:lnTo>
                  <a:lnTo>
                    <a:pt x="64" y="170"/>
                  </a:lnTo>
                  <a:lnTo>
                    <a:pt x="64" y="172"/>
                  </a:lnTo>
                  <a:lnTo>
                    <a:pt x="68" y="172"/>
                  </a:lnTo>
                  <a:lnTo>
                    <a:pt x="66" y="174"/>
                  </a:lnTo>
                  <a:lnTo>
                    <a:pt x="64" y="174"/>
                  </a:lnTo>
                  <a:lnTo>
                    <a:pt x="62" y="178"/>
                  </a:lnTo>
                  <a:lnTo>
                    <a:pt x="64" y="180"/>
                  </a:lnTo>
                  <a:lnTo>
                    <a:pt x="62" y="180"/>
                  </a:lnTo>
                  <a:lnTo>
                    <a:pt x="62" y="182"/>
                  </a:lnTo>
                  <a:lnTo>
                    <a:pt x="60" y="182"/>
                  </a:lnTo>
                  <a:lnTo>
                    <a:pt x="58" y="180"/>
                  </a:lnTo>
                  <a:lnTo>
                    <a:pt x="56" y="180"/>
                  </a:lnTo>
                  <a:lnTo>
                    <a:pt x="54" y="182"/>
                  </a:lnTo>
                  <a:lnTo>
                    <a:pt x="54" y="184"/>
                  </a:lnTo>
                  <a:lnTo>
                    <a:pt x="52" y="186"/>
                  </a:lnTo>
                  <a:lnTo>
                    <a:pt x="50" y="186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2" y="182"/>
                  </a:lnTo>
                  <a:lnTo>
                    <a:pt x="52" y="180"/>
                  </a:lnTo>
                  <a:lnTo>
                    <a:pt x="50" y="178"/>
                  </a:lnTo>
                  <a:lnTo>
                    <a:pt x="48" y="178"/>
                  </a:lnTo>
                  <a:lnTo>
                    <a:pt x="48" y="180"/>
                  </a:lnTo>
                  <a:lnTo>
                    <a:pt x="44" y="180"/>
                  </a:lnTo>
                  <a:lnTo>
                    <a:pt x="44" y="180"/>
                  </a:lnTo>
                  <a:lnTo>
                    <a:pt x="48" y="180"/>
                  </a:lnTo>
                  <a:lnTo>
                    <a:pt x="44" y="184"/>
                  </a:lnTo>
                  <a:lnTo>
                    <a:pt x="42" y="182"/>
                  </a:lnTo>
                  <a:lnTo>
                    <a:pt x="40" y="182"/>
                  </a:lnTo>
                  <a:lnTo>
                    <a:pt x="38" y="184"/>
                  </a:lnTo>
                  <a:lnTo>
                    <a:pt x="40" y="186"/>
                  </a:lnTo>
                  <a:lnTo>
                    <a:pt x="42" y="184"/>
                  </a:lnTo>
                  <a:lnTo>
                    <a:pt x="42" y="186"/>
                  </a:lnTo>
                  <a:lnTo>
                    <a:pt x="40" y="186"/>
                  </a:lnTo>
                  <a:lnTo>
                    <a:pt x="38" y="188"/>
                  </a:lnTo>
                  <a:lnTo>
                    <a:pt x="36" y="188"/>
                  </a:lnTo>
                  <a:lnTo>
                    <a:pt x="36" y="188"/>
                  </a:lnTo>
                  <a:lnTo>
                    <a:pt x="36" y="188"/>
                  </a:lnTo>
                  <a:lnTo>
                    <a:pt x="38" y="190"/>
                  </a:lnTo>
                  <a:lnTo>
                    <a:pt x="40" y="190"/>
                  </a:lnTo>
                  <a:lnTo>
                    <a:pt x="40" y="192"/>
                  </a:lnTo>
                  <a:lnTo>
                    <a:pt x="42" y="192"/>
                  </a:lnTo>
                  <a:lnTo>
                    <a:pt x="42" y="194"/>
                  </a:lnTo>
                  <a:lnTo>
                    <a:pt x="38" y="192"/>
                  </a:lnTo>
                  <a:lnTo>
                    <a:pt x="38" y="190"/>
                  </a:lnTo>
                  <a:lnTo>
                    <a:pt x="36" y="190"/>
                  </a:lnTo>
                  <a:lnTo>
                    <a:pt x="34" y="188"/>
                  </a:lnTo>
                  <a:lnTo>
                    <a:pt x="34" y="188"/>
                  </a:lnTo>
                  <a:lnTo>
                    <a:pt x="32" y="188"/>
                  </a:lnTo>
                  <a:lnTo>
                    <a:pt x="32" y="190"/>
                  </a:lnTo>
                  <a:lnTo>
                    <a:pt x="34" y="192"/>
                  </a:lnTo>
                  <a:lnTo>
                    <a:pt x="36" y="194"/>
                  </a:lnTo>
                  <a:lnTo>
                    <a:pt x="38" y="194"/>
                  </a:lnTo>
                  <a:lnTo>
                    <a:pt x="40" y="196"/>
                  </a:lnTo>
                  <a:lnTo>
                    <a:pt x="38" y="196"/>
                  </a:lnTo>
                  <a:lnTo>
                    <a:pt x="34" y="194"/>
                  </a:lnTo>
                  <a:lnTo>
                    <a:pt x="30" y="190"/>
                  </a:lnTo>
                  <a:lnTo>
                    <a:pt x="30" y="192"/>
                  </a:lnTo>
                  <a:lnTo>
                    <a:pt x="28" y="190"/>
                  </a:lnTo>
                  <a:lnTo>
                    <a:pt x="26" y="190"/>
                  </a:lnTo>
                  <a:lnTo>
                    <a:pt x="24" y="188"/>
                  </a:lnTo>
                  <a:lnTo>
                    <a:pt x="22" y="190"/>
                  </a:lnTo>
                  <a:lnTo>
                    <a:pt x="24" y="192"/>
                  </a:lnTo>
                  <a:lnTo>
                    <a:pt x="22" y="194"/>
                  </a:lnTo>
                  <a:lnTo>
                    <a:pt x="24" y="194"/>
                  </a:lnTo>
                  <a:lnTo>
                    <a:pt x="28" y="194"/>
                  </a:lnTo>
                  <a:lnTo>
                    <a:pt x="28" y="194"/>
                  </a:lnTo>
                  <a:lnTo>
                    <a:pt x="26" y="196"/>
                  </a:lnTo>
                  <a:lnTo>
                    <a:pt x="28" y="196"/>
                  </a:lnTo>
                  <a:lnTo>
                    <a:pt x="30" y="194"/>
                  </a:lnTo>
                  <a:lnTo>
                    <a:pt x="32" y="194"/>
                  </a:lnTo>
                  <a:lnTo>
                    <a:pt x="32" y="196"/>
                  </a:lnTo>
                  <a:lnTo>
                    <a:pt x="28" y="198"/>
                  </a:lnTo>
                  <a:lnTo>
                    <a:pt x="26" y="200"/>
                  </a:lnTo>
                  <a:lnTo>
                    <a:pt x="24" y="200"/>
                  </a:lnTo>
                  <a:lnTo>
                    <a:pt x="22" y="196"/>
                  </a:lnTo>
                  <a:lnTo>
                    <a:pt x="22" y="196"/>
                  </a:lnTo>
                  <a:lnTo>
                    <a:pt x="20" y="198"/>
                  </a:lnTo>
                  <a:lnTo>
                    <a:pt x="18" y="196"/>
                  </a:lnTo>
                  <a:lnTo>
                    <a:pt x="16" y="196"/>
                  </a:lnTo>
                  <a:lnTo>
                    <a:pt x="16" y="196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8" y="198"/>
                  </a:lnTo>
                  <a:lnTo>
                    <a:pt x="20" y="200"/>
                  </a:lnTo>
                  <a:lnTo>
                    <a:pt x="24" y="202"/>
                  </a:lnTo>
                  <a:lnTo>
                    <a:pt x="22" y="204"/>
                  </a:lnTo>
                  <a:lnTo>
                    <a:pt x="24" y="206"/>
                  </a:lnTo>
                  <a:lnTo>
                    <a:pt x="22" y="206"/>
                  </a:lnTo>
                  <a:lnTo>
                    <a:pt x="22" y="206"/>
                  </a:lnTo>
                  <a:lnTo>
                    <a:pt x="22" y="202"/>
                  </a:lnTo>
                  <a:lnTo>
                    <a:pt x="20" y="202"/>
                  </a:lnTo>
                  <a:lnTo>
                    <a:pt x="16" y="202"/>
                  </a:lnTo>
                  <a:lnTo>
                    <a:pt x="18" y="204"/>
                  </a:lnTo>
                  <a:lnTo>
                    <a:pt x="18" y="204"/>
                  </a:lnTo>
                  <a:lnTo>
                    <a:pt x="14" y="202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2" y="208"/>
                  </a:lnTo>
                  <a:lnTo>
                    <a:pt x="12" y="208"/>
                  </a:lnTo>
                  <a:lnTo>
                    <a:pt x="10" y="206"/>
                  </a:lnTo>
                  <a:lnTo>
                    <a:pt x="8" y="206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6" y="206"/>
                  </a:lnTo>
                  <a:lnTo>
                    <a:pt x="4" y="204"/>
                  </a:lnTo>
                  <a:lnTo>
                    <a:pt x="2" y="206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4" y="210"/>
                  </a:lnTo>
                  <a:lnTo>
                    <a:pt x="6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4" y="212"/>
                  </a:lnTo>
                  <a:lnTo>
                    <a:pt x="18" y="212"/>
                  </a:lnTo>
                  <a:lnTo>
                    <a:pt x="18" y="212"/>
                  </a:lnTo>
                  <a:lnTo>
                    <a:pt x="20" y="212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4"/>
                  </a:lnTo>
                  <a:lnTo>
                    <a:pt x="10" y="212"/>
                  </a:lnTo>
                  <a:lnTo>
                    <a:pt x="8" y="212"/>
                  </a:lnTo>
                  <a:lnTo>
                    <a:pt x="6" y="212"/>
                  </a:lnTo>
                  <a:lnTo>
                    <a:pt x="4" y="214"/>
                  </a:lnTo>
                  <a:lnTo>
                    <a:pt x="2" y="214"/>
                  </a:lnTo>
                  <a:lnTo>
                    <a:pt x="2" y="216"/>
                  </a:lnTo>
                  <a:lnTo>
                    <a:pt x="6" y="216"/>
                  </a:lnTo>
                  <a:lnTo>
                    <a:pt x="4" y="218"/>
                  </a:lnTo>
                  <a:lnTo>
                    <a:pt x="6" y="220"/>
                  </a:lnTo>
                  <a:lnTo>
                    <a:pt x="8" y="218"/>
                  </a:lnTo>
                  <a:lnTo>
                    <a:pt x="10" y="218"/>
                  </a:lnTo>
                  <a:lnTo>
                    <a:pt x="8" y="220"/>
                  </a:lnTo>
                  <a:lnTo>
                    <a:pt x="6" y="220"/>
                  </a:lnTo>
                  <a:lnTo>
                    <a:pt x="4" y="220"/>
                  </a:lnTo>
                  <a:lnTo>
                    <a:pt x="4" y="220"/>
                  </a:lnTo>
                  <a:lnTo>
                    <a:pt x="2" y="222"/>
                  </a:lnTo>
                  <a:lnTo>
                    <a:pt x="4" y="222"/>
                  </a:lnTo>
                  <a:lnTo>
                    <a:pt x="6" y="222"/>
                  </a:lnTo>
                  <a:lnTo>
                    <a:pt x="4" y="222"/>
                  </a:lnTo>
                  <a:lnTo>
                    <a:pt x="2" y="222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6" y="226"/>
                  </a:lnTo>
                  <a:lnTo>
                    <a:pt x="8" y="226"/>
                  </a:lnTo>
                  <a:lnTo>
                    <a:pt x="10" y="226"/>
                  </a:lnTo>
                  <a:lnTo>
                    <a:pt x="14" y="224"/>
                  </a:lnTo>
                  <a:lnTo>
                    <a:pt x="16" y="226"/>
                  </a:lnTo>
                  <a:lnTo>
                    <a:pt x="16" y="226"/>
                  </a:lnTo>
                  <a:lnTo>
                    <a:pt x="18" y="224"/>
                  </a:lnTo>
                  <a:lnTo>
                    <a:pt x="18" y="222"/>
                  </a:lnTo>
                  <a:lnTo>
                    <a:pt x="20" y="222"/>
                  </a:lnTo>
                  <a:lnTo>
                    <a:pt x="20" y="224"/>
                  </a:lnTo>
                  <a:lnTo>
                    <a:pt x="22" y="224"/>
                  </a:lnTo>
                  <a:lnTo>
                    <a:pt x="26" y="222"/>
                  </a:lnTo>
                  <a:lnTo>
                    <a:pt x="26" y="222"/>
                  </a:lnTo>
                  <a:lnTo>
                    <a:pt x="26" y="224"/>
                  </a:lnTo>
                  <a:lnTo>
                    <a:pt x="24" y="224"/>
                  </a:lnTo>
                  <a:lnTo>
                    <a:pt x="28" y="226"/>
                  </a:lnTo>
                  <a:lnTo>
                    <a:pt x="28" y="224"/>
                  </a:lnTo>
                  <a:lnTo>
                    <a:pt x="28" y="222"/>
                  </a:lnTo>
                  <a:lnTo>
                    <a:pt x="30" y="220"/>
                  </a:lnTo>
                  <a:lnTo>
                    <a:pt x="30" y="222"/>
                  </a:lnTo>
                  <a:lnTo>
                    <a:pt x="30" y="224"/>
                  </a:lnTo>
                  <a:lnTo>
                    <a:pt x="30" y="226"/>
                  </a:lnTo>
                  <a:lnTo>
                    <a:pt x="26" y="228"/>
                  </a:lnTo>
                  <a:lnTo>
                    <a:pt x="24" y="228"/>
                  </a:lnTo>
                  <a:lnTo>
                    <a:pt x="26" y="230"/>
                  </a:lnTo>
                  <a:lnTo>
                    <a:pt x="24" y="230"/>
                  </a:lnTo>
                  <a:lnTo>
                    <a:pt x="22" y="230"/>
                  </a:lnTo>
                  <a:lnTo>
                    <a:pt x="22" y="230"/>
                  </a:lnTo>
                  <a:lnTo>
                    <a:pt x="22" y="228"/>
                  </a:lnTo>
                  <a:lnTo>
                    <a:pt x="22" y="226"/>
                  </a:lnTo>
                  <a:lnTo>
                    <a:pt x="20" y="226"/>
                  </a:lnTo>
                  <a:lnTo>
                    <a:pt x="18" y="228"/>
                  </a:lnTo>
                  <a:lnTo>
                    <a:pt x="18" y="230"/>
                  </a:lnTo>
                  <a:lnTo>
                    <a:pt x="16" y="228"/>
                  </a:lnTo>
                  <a:lnTo>
                    <a:pt x="14" y="228"/>
                  </a:lnTo>
                  <a:lnTo>
                    <a:pt x="10" y="228"/>
                  </a:lnTo>
                  <a:lnTo>
                    <a:pt x="10" y="228"/>
                  </a:lnTo>
                  <a:lnTo>
                    <a:pt x="6" y="228"/>
                  </a:lnTo>
                  <a:lnTo>
                    <a:pt x="4" y="228"/>
                  </a:lnTo>
                  <a:lnTo>
                    <a:pt x="2" y="228"/>
                  </a:lnTo>
                  <a:lnTo>
                    <a:pt x="2" y="228"/>
                  </a:lnTo>
                  <a:lnTo>
                    <a:pt x="4" y="230"/>
                  </a:lnTo>
                  <a:lnTo>
                    <a:pt x="2" y="230"/>
                  </a:lnTo>
                  <a:lnTo>
                    <a:pt x="4" y="232"/>
                  </a:lnTo>
                  <a:lnTo>
                    <a:pt x="6" y="232"/>
                  </a:lnTo>
                  <a:lnTo>
                    <a:pt x="6" y="230"/>
                  </a:lnTo>
                  <a:lnTo>
                    <a:pt x="8" y="230"/>
                  </a:lnTo>
                  <a:lnTo>
                    <a:pt x="6" y="232"/>
                  </a:lnTo>
                  <a:lnTo>
                    <a:pt x="6" y="234"/>
                  </a:lnTo>
                  <a:lnTo>
                    <a:pt x="6" y="236"/>
                  </a:lnTo>
                  <a:lnTo>
                    <a:pt x="4" y="234"/>
                  </a:lnTo>
                  <a:lnTo>
                    <a:pt x="4" y="236"/>
                  </a:lnTo>
                  <a:lnTo>
                    <a:pt x="6" y="238"/>
                  </a:lnTo>
                  <a:lnTo>
                    <a:pt x="10" y="234"/>
                  </a:lnTo>
                  <a:lnTo>
                    <a:pt x="12" y="236"/>
                  </a:lnTo>
                  <a:lnTo>
                    <a:pt x="10" y="236"/>
                  </a:lnTo>
                  <a:lnTo>
                    <a:pt x="12" y="238"/>
                  </a:lnTo>
                  <a:lnTo>
                    <a:pt x="8" y="240"/>
                  </a:lnTo>
                  <a:lnTo>
                    <a:pt x="8" y="240"/>
                  </a:lnTo>
                  <a:lnTo>
                    <a:pt x="10" y="242"/>
                  </a:lnTo>
                  <a:lnTo>
                    <a:pt x="10" y="242"/>
                  </a:lnTo>
                  <a:lnTo>
                    <a:pt x="10" y="244"/>
                  </a:lnTo>
                  <a:lnTo>
                    <a:pt x="10" y="246"/>
                  </a:lnTo>
                  <a:lnTo>
                    <a:pt x="10" y="246"/>
                  </a:lnTo>
                  <a:lnTo>
                    <a:pt x="12" y="244"/>
                  </a:lnTo>
                  <a:lnTo>
                    <a:pt x="14" y="244"/>
                  </a:lnTo>
                  <a:lnTo>
                    <a:pt x="16" y="240"/>
                  </a:lnTo>
                  <a:lnTo>
                    <a:pt x="20" y="238"/>
                  </a:lnTo>
                  <a:lnTo>
                    <a:pt x="22" y="238"/>
                  </a:lnTo>
                  <a:lnTo>
                    <a:pt x="24" y="238"/>
                  </a:lnTo>
                  <a:lnTo>
                    <a:pt x="22" y="240"/>
                  </a:lnTo>
                  <a:lnTo>
                    <a:pt x="20" y="242"/>
                  </a:lnTo>
                  <a:lnTo>
                    <a:pt x="20" y="244"/>
                  </a:lnTo>
                  <a:lnTo>
                    <a:pt x="20" y="246"/>
                  </a:lnTo>
                  <a:lnTo>
                    <a:pt x="18" y="244"/>
                  </a:lnTo>
                  <a:lnTo>
                    <a:pt x="18" y="242"/>
                  </a:lnTo>
                  <a:lnTo>
                    <a:pt x="16" y="242"/>
                  </a:lnTo>
                  <a:lnTo>
                    <a:pt x="16" y="244"/>
                  </a:lnTo>
                  <a:lnTo>
                    <a:pt x="14" y="244"/>
                  </a:lnTo>
                  <a:lnTo>
                    <a:pt x="16" y="246"/>
                  </a:lnTo>
                  <a:lnTo>
                    <a:pt x="14" y="248"/>
                  </a:lnTo>
                  <a:lnTo>
                    <a:pt x="14" y="248"/>
                  </a:lnTo>
                  <a:lnTo>
                    <a:pt x="12" y="250"/>
                  </a:lnTo>
                  <a:lnTo>
                    <a:pt x="14" y="250"/>
                  </a:lnTo>
                  <a:lnTo>
                    <a:pt x="16" y="250"/>
                  </a:lnTo>
                  <a:lnTo>
                    <a:pt x="18" y="252"/>
                  </a:lnTo>
                  <a:lnTo>
                    <a:pt x="16" y="252"/>
                  </a:lnTo>
                  <a:lnTo>
                    <a:pt x="14" y="254"/>
                  </a:lnTo>
                  <a:lnTo>
                    <a:pt x="14" y="256"/>
                  </a:lnTo>
                  <a:lnTo>
                    <a:pt x="12" y="254"/>
                  </a:lnTo>
                  <a:lnTo>
                    <a:pt x="10" y="254"/>
                  </a:lnTo>
                  <a:lnTo>
                    <a:pt x="10" y="256"/>
                  </a:lnTo>
                  <a:lnTo>
                    <a:pt x="10" y="254"/>
                  </a:lnTo>
                  <a:lnTo>
                    <a:pt x="8" y="254"/>
                  </a:lnTo>
                  <a:lnTo>
                    <a:pt x="6" y="258"/>
                  </a:lnTo>
                  <a:lnTo>
                    <a:pt x="6" y="260"/>
                  </a:lnTo>
                  <a:lnTo>
                    <a:pt x="10" y="264"/>
                  </a:lnTo>
                  <a:lnTo>
                    <a:pt x="10" y="262"/>
                  </a:lnTo>
                  <a:lnTo>
                    <a:pt x="12" y="262"/>
                  </a:lnTo>
                  <a:lnTo>
                    <a:pt x="14" y="262"/>
                  </a:lnTo>
                  <a:lnTo>
                    <a:pt x="12" y="260"/>
                  </a:lnTo>
                  <a:lnTo>
                    <a:pt x="14" y="258"/>
                  </a:lnTo>
                  <a:lnTo>
                    <a:pt x="16" y="260"/>
                  </a:lnTo>
                  <a:lnTo>
                    <a:pt x="16" y="260"/>
                  </a:lnTo>
                  <a:lnTo>
                    <a:pt x="16" y="262"/>
                  </a:lnTo>
                  <a:lnTo>
                    <a:pt x="16" y="264"/>
                  </a:lnTo>
                  <a:lnTo>
                    <a:pt x="14" y="264"/>
                  </a:lnTo>
                  <a:lnTo>
                    <a:pt x="16" y="268"/>
                  </a:lnTo>
                  <a:lnTo>
                    <a:pt x="16" y="268"/>
                  </a:lnTo>
                  <a:lnTo>
                    <a:pt x="20" y="266"/>
                  </a:lnTo>
                  <a:lnTo>
                    <a:pt x="22" y="268"/>
                  </a:lnTo>
                  <a:lnTo>
                    <a:pt x="18" y="268"/>
                  </a:lnTo>
                  <a:lnTo>
                    <a:pt x="18" y="270"/>
                  </a:lnTo>
                  <a:lnTo>
                    <a:pt x="18" y="272"/>
                  </a:lnTo>
                  <a:lnTo>
                    <a:pt x="18" y="272"/>
                  </a:lnTo>
                  <a:lnTo>
                    <a:pt x="14" y="270"/>
                  </a:lnTo>
                  <a:lnTo>
                    <a:pt x="12" y="270"/>
                  </a:lnTo>
                  <a:lnTo>
                    <a:pt x="10" y="268"/>
                  </a:lnTo>
                  <a:lnTo>
                    <a:pt x="8" y="268"/>
                  </a:lnTo>
                  <a:lnTo>
                    <a:pt x="8" y="270"/>
                  </a:lnTo>
                  <a:lnTo>
                    <a:pt x="8" y="272"/>
                  </a:lnTo>
                  <a:lnTo>
                    <a:pt x="10" y="278"/>
                  </a:lnTo>
                  <a:lnTo>
                    <a:pt x="14" y="278"/>
                  </a:lnTo>
                  <a:lnTo>
                    <a:pt x="16" y="280"/>
                  </a:lnTo>
                  <a:lnTo>
                    <a:pt x="22" y="282"/>
                  </a:lnTo>
                  <a:lnTo>
                    <a:pt x="22" y="284"/>
                  </a:lnTo>
                  <a:lnTo>
                    <a:pt x="22" y="284"/>
                  </a:lnTo>
                  <a:lnTo>
                    <a:pt x="22" y="286"/>
                  </a:lnTo>
                  <a:lnTo>
                    <a:pt x="24" y="286"/>
                  </a:lnTo>
                  <a:lnTo>
                    <a:pt x="24" y="282"/>
                  </a:lnTo>
                  <a:lnTo>
                    <a:pt x="24" y="282"/>
                  </a:lnTo>
                  <a:lnTo>
                    <a:pt x="26" y="284"/>
                  </a:lnTo>
                  <a:lnTo>
                    <a:pt x="26" y="284"/>
                  </a:lnTo>
                  <a:lnTo>
                    <a:pt x="28" y="288"/>
                  </a:lnTo>
                  <a:lnTo>
                    <a:pt x="30" y="286"/>
                  </a:lnTo>
                  <a:lnTo>
                    <a:pt x="30" y="286"/>
                  </a:lnTo>
                  <a:lnTo>
                    <a:pt x="32" y="286"/>
                  </a:lnTo>
                  <a:lnTo>
                    <a:pt x="36" y="284"/>
                  </a:lnTo>
                  <a:lnTo>
                    <a:pt x="36" y="284"/>
                  </a:lnTo>
                  <a:lnTo>
                    <a:pt x="38" y="282"/>
                  </a:lnTo>
                  <a:lnTo>
                    <a:pt x="38" y="282"/>
                  </a:lnTo>
                  <a:lnTo>
                    <a:pt x="38" y="284"/>
                  </a:lnTo>
                  <a:lnTo>
                    <a:pt x="40" y="284"/>
                  </a:lnTo>
                  <a:lnTo>
                    <a:pt x="44" y="280"/>
                  </a:lnTo>
                  <a:lnTo>
                    <a:pt x="44" y="278"/>
                  </a:lnTo>
                  <a:lnTo>
                    <a:pt x="42" y="276"/>
                  </a:lnTo>
                  <a:lnTo>
                    <a:pt x="46" y="278"/>
                  </a:lnTo>
                  <a:lnTo>
                    <a:pt x="48" y="276"/>
                  </a:lnTo>
                  <a:lnTo>
                    <a:pt x="48" y="274"/>
                  </a:lnTo>
                  <a:lnTo>
                    <a:pt x="50" y="274"/>
                  </a:lnTo>
                  <a:lnTo>
                    <a:pt x="48" y="272"/>
                  </a:lnTo>
                  <a:lnTo>
                    <a:pt x="50" y="270"/>
                  </a:lnTo>
                  <a:lnTo>
                    <a:pt x="52" y="270"/>
                  </a:lnTo>
                  <a:lnTo>
                    <a:pt x="54" y="268"/>
                  </a:lnTo>
                  <a:lnTo>
                    <a:pt x="52" y="266"/>
                  </a:lnTo>
                  <a:lnTo>
                    <a:pt x="52" y="264"/>
                  </a:lnTo>
                  <a:lnTo>
                    <a:pt x="50" y="262"/>
                  </a:lnTo>
                  <a:lnTo>
                    <a:pt x="48" y="260"/>
                  </a:lnTo>
                  <a:lnTo>
                    <a:pt x="48" y="258"/>
                  </a:lnTo>
                  <a:lnTo>
                    <a:pt x="50" y="260"/>
                  </a:lnTo>
                  <a:lnTo>
                    <a:pt x="52" y="262"/>
                  </a:lnTo>
                  <a:lnTo>
                    <a:pt x="52" y="266"/>
                  </a:lnTo>
                  <a:lnTo>
                    <a:pt x="54" y="266"/>
                  </a:lnTo>
                  <a:lnTo>
                    <a:pt x="56" y="266"/>
                  </a:lnTo>
                  <a:lnTo>
                    <a:pt x="54" y="268"/>
                  </a:lnTo>
                  <a:lnTo>
                    <a:pt x="56" y="270"/>
                  </a:lnTo>
                  <a:lnTo>
                    <a:pt x="58" y="268"/>
                  </a:lnTo>
                  <a:lnTo>
                    <a:pt x="58" y="266"/>
                  </a:lnTo>
                  <a:lnTo>
                    <a:pt x="56" y="266"/>
                  </a:lnTo>
                  <a:lnTo>
                    <a:pt x="58" y="264"/>
                  </a:lnTo>
                  <a:lnTo>
                    <a:pt x="60" y="266"/>
                  </a:lnTo>
                  <a:lnTo>
                    <a:pt x="60" y="268"/>
                  </a:lnTo>
                  <a:lnTo>
                    <a:pt x="62" y="264"/>
                  </a:lnTo>
                  <a:lnTo>
                    <a:pt x="64" y="262"/>
                  </a:lnTo>
                  <a:lnTo>
                    <a:pt x="62" y="260"/>
                  </a:lnTo>
                  <a:lnTo>
                    <a:pt x="60" y="258"/>
                  </a:lnTo>
                  <a:lnTo>
                    <a:pt x="60" y="258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64" y="254"/>
                  </a:lnTo>
                  <a:lnTo>
                    <a:pt x="62" y="252"/>
                  </a:lnTo>
                  <a:lnTo>
                    <a:pt x="62" y="250"/>
                  </a:lnTo>
                  <a:lnTo>
                    <a:pt x="64" y="250"/>
                  </a:lnTo>
                  <a:lnTo>
                    <a:pt x="66" y="250"/>
                  </a:lnTo>
                  <a:lnTo>
                    <a:pt x="64" y="252"/>
                  </a:lnTo>
                  <a:lnTo>
                    <a:pt x="64" y="256"/>
                  </a:lnTo>
                  <a:lnTo>
                    <a:pt x="64" y="258"/>
                  </a:lnTo>
                  <a:lnTo>
                    <a:pt x="66" y="260"/>
                  </a:lnTo>
                  <a:lnTo>
                    <a:pt x="66" y="262"/>
                  </a:lnTo>
                  <a:lnTo>
                    <a:pt x="68" y="264"/>
                  </a:lnTo>
                  <a:lnTo>
                    <a:pt x="72" y="264"/>
                  </a:lnTo>
                  <a:lnTo>
                    <a:pt x="72" y="264"/>
                  </a:lnTo>
                  <a:lnTo>
                    <a:pt x="72" y="266"/>
                  </a:lnTo>
                  <a:lnTo>
                    <a:pt x="74" y="268"/>
                  </a:lnTo>
                  <a:lnTo>
                    <a:pt x="76" y="270"/>
                  </a:lnTo>
                  <a:lnTo>
                    <a:pt x="76" y="268"/>
                  </a:lnTo>
                  <a:lnTo>
                    <a:pt x="76" y="260"/>
                  </a:lnTo>
                  <a:lnTo>
                    <a:pt x="74" y="256"/>
                  </a:lnTo>
                  <a:lnTo>
                    <a:pt x="76" y="254"/>
                  </a:lnTo>
                  <a:lnTo>
                    <a:pt x="76" y="254"/>
                  </a:lnTo>
                  <a:lnTo>
                    <a:pt x="76" y="250"/>
                  </a:lnTo>
                  <a:lnTo>
                    <a:pt x="76" y="250"/>
                  </a:lnTo>
                  <a:lnTo>
                    <a:pt x="80" y="250"/>
                  </a:lnTo>
                  <a:lnTo>
                    <a:pt x="82" y="248"/>
                  </a:lnTo>
                  <a:lnTo>
                    <a:pt x="80" y="244"/>
                  </a:lnTo>
                  <a:lnTo>
                    <a:pt x="82" y="240"/>
                  </a:lnTo>
                  <a:lnTo>
                    <a:pt x="80" y="238"/>
                  </a:lnTo>
                  <a:lnTo>
                    <a:pt x="80" y="232"/>
                  </a:lnTo>
                  <a:lnTo>
                    <a:pt x="78" y="228"/>
                  </a:lnTo>
                  <a:lnTo>
                    <a:pt x="78" y="226"/>
                  </a:lnTo>
                  <a:lnTo>
                    <a:pt x="84" y="224"/>
                  </a:lnTo>
                  <a:lnTo>
                    <a:pt x="84" y="220"/>
                  </a:lnTo>
                  <a:lnTo>
                    <a:pt x="84" y="218"/>
                  </a:lnTo>
                  <a:lnTo>
                    <a:pt x="80" y="212"/>
                  </a:lnTo>
                  <a:lnTo>
                    <a:pt x="78" y="210"/>
                  </a:lnTo>
                  <a:lnTo>
                    <a:pt x="78" y="206"/>
                  </a:lnTo>
                  <a:lnTo>
                    <a:pt x="78" y="202"/>
                  </a:lnTo>
                  <a:lnTo>
                    <a:pt x="78" y="196"/>
                  </a:lnTo>
                  <a:lnTo>
                    <a:pt x="76" y="194"/>
                  </a:lnTo>
                  <a:lnTo>
                    <a:pt x="76" y="190"/>
                  </a:lnTo>
                  <a:lnTo>
                    <a:pt x="76" y="184"/>
                  </a:lnTo>
                  <a:lnTo>
                    <a:pt x="74" y="178"/>
                  </a:lnTo>
                  <a:lnTo>
                    <a:pt x="76" y="172"/>
                  </a:lnTo>
                  <a:lnTo>
                    <a:pt x="78" y="166"/>
                  </a:lnTo>
                  <a:lnTo>
                    <a:pt x="82" y="166"/>
                  </a:lnTo>
                  <a:lnTo>
                    <a:pt x="84" y="166"/>
                  </a:lnTo>
                  <a:lnTo>
                    <a:pt x="88" y="166"/>
                  </a:lnTo>
                  <a:lnTo>
                    <a:pt x="90" y="164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90" y="154"/>
                  </a:lnTo>
                  <a:lnTo>
                    <a:pt x="94" y="144"/>
                  </a:lnTo>
                  <a:lnTo>
                    <a:pt x="94" y="138"/>
                  </a:lnTo>
                  <a:lnTo>
                    <a:pt x="94" y="132"/>
                  </a:lnTo>
                  <a:lnTo>
                    <a:pt x="96" y="128"/>
                  </a:lnTo>
                  <a:lnTo>
                    <a:pt x="96" y="126"/>
                  </a:lnTo>
                  <a:lnTo>
                    <a:pt x="94" y="124"/>
                  </a:lnTo>
                  <a:lnTo>
                    <a:pt x="94" y="122"/>
                  </a:lnTo>
                  <a:lnTo>
                    <a:pt x="98" y="118"/>
                  </a:lnTo>
                  <a:lnTo>
                    <a:pt x="102" y="118"/>
                  </a:lnTo>
                  <a:lnTo>
                    <a:pt x="104" y="116"/>
                  </a:lnTo>
                  <a:lnTo>
                    <a:pt x="104" y="114"/>
                  </a:lnTo>
                  <a:lnTo>
                    <a:pt x="108" y="108"/>
                  </a:lnTo>
                  <a:lnTo>
                    <a:pt x="112" y="104"/>
                  </a:lnTo>
                  <a:lnTo>
                    <a:pt x="112" y="100"/>
                  </a:lnTo>
                  <a:lnTo>
                    <a:pt x="112" y="96"/>
                  </a:lnTo>
                  <a:lnTo>
                    <a:pt x="110" y="96"/>
                  </a:lnTo>
                  <a:lnTo>
                    <a:pt x="110" y="90"/>
                  </a:lnTo>
                  <a:lnTo>
                    <a:pt x="112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6" y="82"/>
                  </a:lnTo>
                  <a:lnTo>
                    <a:pt x="118" y="78"/>
                  </a:lnTo>
                  <a:lnTo>
                    <a:pt x="120" y="76"/>
                  </a:lnTo>
                  <a:lnTo>
                    <a:pt x="122" y="78"/>
                  </a:lnTo>
                  <a:lnTo>
                    <a:pt x="124" y="80"/>
                  </a:lnTo>
                  <a:lnTo>
                    <a:pt x="126" y="78"/>
                  </a:lnTo>
                  <a:lnTo>
                    <a:pt x="126" y="76"/>
                  </a:lnTo>
                  <a:lnTo>
                    <a:pt x="126" y="74"/>
                  </a:lnTo>
                  <a:lnTo>
                    <a:pt x="126" y="74"/>
                  </a:lnTo>
                  <a:lnTo>
                    <a:pt x="126" y="72"/>
                  </a:lnTo>
                  <a:lnTo>
                    <a:pt x="128" y="70"/>
                  </a:lnTo>
                  <a:lnTo>
                    <a:pt x="126" y="68"/>
                  </a:lnTo>
                  <a:lnTo>
                    <a:pt x="126" y="66"/>
                  </a:lnTo>
                  <a:lnTo>
                    <a:pt x="130" y="66"/>
                  </a:lnTo>
                  <a:lnTo>
                    <a:pt x="134" y="66"/>
                  </a:lnTo>
                  <a:lnTo>
                    <a:pt x="138" y="66"/>
                  </a:lnTo>
                  <a:lnTo>
                    <a:pt x="140" y="68"/>
                  </a:lnTo>
                  <a:lnTo>
                    <a:pt x="142" y="68"/>
                  </a:lnTo>
                  <a:lnTo>
                    <a:pt x="144" y="70"/>
                  </a:lnTo>
                  <a:lnTo>
                    <a:pt x="146" y="70"/>
                  </a:lnTo>
                  <a:lnTo>
                    <a:pt x="146" y="70"/>
                  </a:lnTo>
                  <a:lnTo>
                    <a:pt x="146" y="68"/>
                  </a:lnTo>
                  <a:lnTo>
                    <a:pt x="146" y="64"/>
                  </a:lnTo>
                  <a:lnTo>
                    <a:pt x="146" y="62"/>
                  </a:lnTo>
                  <a:lnTo>
                    <a:pt x="148" y="60"/>
                  </a:lnTo>
                  <a:lnTo>
                    <a:pt x="148" y="58"/>
                  </a:lnTo>
                  <a:lnTo>
                    <a:pt x="144" y="56"/>
                  </a:lnTo>
                  <a:lnTo>
                    <a:pt x="144" y="54"/>
                  </a:lnTo>
                  <a:lnTo>
                    <a:pt x="148" y="56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4" y="54"/>
                  </a:lnTo>
                  <a:lnTo>
                    <a:pt x="154" y="52"/>
                  </a:lnTo>
                  <a:lnTo>
                    <a:pt x="154" y="48"/>
                  </a:lnTo>
                  <a:lnTo>
                    <a:pt x="154" y="48"/>
                  </a:lnTo>
                  <a:lnTo>
                    <a:pt x="158" y="48"/>
                  </a:lnTo>
                  <a:lnTo>
                    <a:pt x="160" y="50"/>
                  </a:lnTo>
                  <a:lnTo>
                    <a:pt x="164" y="56"/>
                  </a:lnTo>
                  <a:lnTo>
                    <a:pt x="166" y="58"/>
                  </a:lnTo>
                  <a:lnTo>
                    <a:pt x="168" y="60"/>
                  </a:lnTo>
                  <a:lnTo>
                    <a:pt x="170" y="62"/>
                  </a:lnTo>
                  <a:lnTo>
                    <a:pt x="176" y="62"/>
                  </a:lnTo>
                  <a:lnTo>
                    <a:pt x="180" y="60"/>
                  </a:lnTo>
                  <a:lnTo>
                    <a:pt x="182" y="58"/>
                  </a:lnTo>
                  <a:lnTo>
                    <a:pt x="184" y="58"/>
                  </a:lnTo>
                  <a:lnTo>
                    <a:pt x="188" y="60"/>
                  </a:lnTo>
                  <a:lnTo>
                    <a:pt x="190" y="60"/>
                  </a:lnTo>
                  <a:lnTo>
                    <a:pt x="192" y="58"/>
                  </a:lnTo>
                  <a:lnTo>
                    <a:pt x="194" y="56"/>
                  </a:lnTo>
                  <a:lnTo>
                    <a:pt x="196" y="56"/>
                  </a:lnTo>
                  <a:lnTo>
                    <a:pt x="198" y="56"/>
                  </a:lnTo>
                  <a:lnTo>
                    <a:pt x="200" y="54"/>
                  </a:lnTo>
                  <a:lnTo>
                    <a:pt x="200" y="52"/>
                  </a:lnTo>
                  <a:lnTo>
                    <a:pt x="200" y="50"/>
                  </a:lnTo>
                  <a:lnTo>
                    <a:pt x="198" y="46"/>
                  </a:lnTo>
                  <a:lnTo>
                    <a:pt x="200" y="40"/>
                  </a:lnTo>
                  <a:lnTo>
                    <a:pt x="200" y="38"/>
                  </a:lnTo>
                  <a:lnTo>
                    <a:pt x="198" y="36"/>
                  </a:lnTo>
                  <a:lnTo>
                    <a:pt x="200" y="36"/>
                  </a:lnTo>
                  <a:lnTo>
                    <a:pt x="202" y="34"/>
                  </a:lnTo>
                  <a:lnTo>
                    <a:pt x="202" y="32"/>
                  </a:lnTo>
                  <a:lnTo>
                    <a:pt x="204" y="30"/>
                  </a:lnTo>
                  <a:lnTo>
                    <a:pt x="208" y="30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12" y="28"/>
                  </a:lnTo>
                  <a:lnTo>
                    <a:pt x="216" y="28"/>
                  </a:lnTo>
                  <a:lnTo>
                    <a:pt x="218" y="28"/>
                  </a:lnTo>
                  <a:lnTo>
                    <a:pt x="222" y="32"/>
                  </a:lnTo>
                  <a:lnTo>
                    <a:pt x="224" y="34"/>
                  </a:lnTo>
                  <a:lnTo>
                    <a:pt x="226" y="34"/>
                  </a:lnTo>
                  <a:lnTo>
                    <a:pt x="230" y="36"/>
                  </a:lnTo>
                  <a:lnTo>
                    <a:pt x="230" y="38"/>
                  </a:lnTo>
                  <a:lnTo>
                    <a:pt x="234" y="40"/>
                  </a:lnTo>
                  <a:lnTo>
                    <a:pt x="234" y="42"/>
                  </a:lnTo>
                  <a:lnTo>
                    <a:pt x="230" y="46"/>
                  </a:lnTo>
                  <a:lnTo>
                    <a:pt x="232" y="52"/>
                  </a:lnTo>
                  <a:close/>
                  <a:moveTo>
                    <a:pt x="10" y="264"/>
                  </a:moveTo>
                  <a:lnTo>
                    <a:pt x="12" y="266"/>
                  </a:lnTo>
                  <a:lnTo>
                    <a:pt x="10" y="266"/>
                  </a:lnTo>
                  <a:lnTo>
                    <a:pt x="10" y="264"/>
                  </a:lnTo>
                  <a:close/>
                  <a:moveTo>
                    <a:pt x="4" y="250"/>
                  </a:moveTo>
                  <a:lnTo>
                    <a:pt x="6" y="250"/>
                  </a:lnTo>
                  <a:lnTo>
                    <a:pt x="8" y="252"/>
                  </a:lnTo>
                  <a:lnTo>
                    <a:pt x="6" y="254"/>
                  </a:lnTo>
                  <a:lnTo>
                    <a:pt x="4" y="250"/>
                  </a:lnTo>
                  <a:close/>
                  <a:moveTo>
                    <a:pt x="8" y="246"/>
                  </a:moveTo>
                  <a:lnTo>
                    <a:pt x="8" y="248"/>
                  </a:lnTo>
                  <a:lnTo>
                    <a:pt x="8" y="248"/>
                  </a:lnTo>
                  <a:lnTo>
                    <a:pt x="8" y="246"/>
                  </a:lnTo>
                  <a:close/>
                  <a:moveTo>
                    <a:pt x="8" y="244"/>
                  </a:moveTo>
                  <a:lnTo>
                    <a:pt x="6" y="248"/>
                  </a:lnTo>
                  <a:lnTo>
                    <a:pt x="4" y="246"/>
                  </a:lnTo>
                  <a:lnTo>
                    <a:pt x="8" y="244"/>
                  </a:lnTo>
                  <a:close/>
                  <a:moveTo>
                    <a:pt x="2" y="236"/>
                  </a:moveTo>
                  <a:lnTo>
                    <a:pt x="2" y="234"/>
                  </a:lnTo>
                  <a:lnTo>
                    <a:pt x="2" y="232"/>
                  </a:lnTo>
                  <a:lnTo>
                    <a:pt x="2" y="232"/>
                  </a:lnTo>
                  <a:lnTo>
                    <a:pt x="2" y="236"/>
                  </a:lnTo>
                  <a:lnTo>
                    <a:pt x="2" y="236"/>
                  </a:lnTo>
                  <a:close/>
                  <a:moveTo>
                    <a:pt x="2" y="238"/>
                  </a:moveTo>
                  <a:lnTo>
                    <a:pt x="4" y="238"/>
                  </a:lnTo>
                  <a:lnTo>
                    <a:pt x="2" y="238"/>
                  </a:lnTo>
                  <a:lnTo>
                    <a:pt x="2" y="238"/>
                  </a:lnTo>
                  <a:close/>
                  <a:moveTo>
                    <a:pt x="6" y="240"/>
                  </a:moveTo>
                  <a:lnTo>
                    <a:pt x="8" y="242"/>
                  </a:lnTo>
                  <a:lnTo>
                    <a:pt x="8" y="244"/>
                  </a:lnTo>
                  <a:lnTo>
                    <a:pt x="6" y="240"/>
                  </a:lnTo>
                  <a:close/>
                  <a:moveTo>
                    <a:pt x="2" y="244"/>
                  </a:moveTo>
                  <a:lnTo>
                    <a:pt x="2" y="242"/>
                  </a:lnTo>
                  <a:lnTo>
                    <a:pt x="4" y="240"/>
                  </a:lnTo>
                  <a:lnTo>
                    <a:pt x="2" y="244"/>
                  </a:lnTo>
                  <a:close/>
                  <a:moveTo>
                    <a:pt x="2" y="228"/>
                  </a:moveTo>
                  <a:lnTo>
                    <a:pt x="0" y="230"/>
                  </a:lnTo>
                  <a:lnTo>
                    <a:pt x="0" y="230"/>
                  </a:lnTo>
                  <a:lnTo>
                    <a:pt x="2" y="230"/>
                  </a:lnTo>
                  <a:lnTo>
                    <a:pt x="2" y="228"/>
                  </a:lnTo>
                  <a:close/>
                  <a:moveTo>
                    <a:pt x="0" y="212"/>
                  </a:moveTo>
                  <a:lnTo>
                    <a:pt x="4" y="212"/>
                  </a:lnTo>
                  <a:lnTo>
                    <a:pt x="2" y="214"/>
                  </a:lnTo>
                  <a:lnTo>
                    <a:pt x="0" y="212"/>
                  </a:lnTo>
                  <a:close/>
                  <a:moveTo>
                    <a:pt x="2" y="208"/>
                  </a:moveTo>
                  <a:lnTo>
                    <a:pt x="4" y="208"/>
                  </a:lnTo>
                  <a:lnTo>
                    <a:pt x="2" y="210"/>
                  </a:lnTo>
                  <a:lnTo>
                    <a:pt x="2" y="208"/>
                  </a:lnTo>
                  <a:close/>
                  <a:moveTo>
                    <a:pt x="8" y="202"/>
                  </a:moveTo>
                  <a:lnTo>
                    <a:pt x="8" y="204"/>
                  </a:lnTo>
                  <a:lnTo>
                    <a:pt x="6" y="204"/>
                  </a:lnTo>
                  <a:lnTo>
                    <a:pt x="8" y="202"/>
                  </a:lnTo>
                  <a:close/>
                  <a:moveTo>
                    <a:pt x="10" y="200"/>
                  </a:moveTo>
                  <a:lnTo>
                    <a:pt x="12" y="202"/>
                  </a:lnTo>
                  <a:lnTo>
                    <a:pt x="14" y="202"/>
                  </a:lnTo>
                  <a:lnTo>
                    <a:pt x="10" y="204"/>
                  </a:lnTo>
                  <a:lnTo>
                    <a:pt x="10" y="200"/>
                  </a:lnTo>
                  <a:close/>
                  <a:moveTo>
                    <a:pt x="32" y="186"/>
                  </a:moveTo>
                  <a:lnTo>
                    <a:pt x="34" y="182"/>
                  </a:lnTo>
                  <a:lnTo>
                    <a:pt x="36" y="186"/>
                  </a:lnTo>
                  <a:lnTo>
                    <a:pt x="34" y="186"/>
                  </a:lnTo>
                  <a:lnTo>
                    <a:pt x="32" y="186"/>
                  </a:lnTo>
                  <a:close/>
                  <a:moveTo>
                    <a:pt x="34" y="182"/>
                  </a:moveTo>
                  <a:lnTo>
                    <a:pt x="34" y="182"/>
                  </a:lnTo>
                  <a:lnTo>
                    <a:pt x="32" y="182"/>
                  </a:lnTo>
                  <a:lnTo>
                    <a:pt x="30" y="180"/>
                  </a:lnTo>
                  <a:lnTo>
                    <a:pt x="32" y="180"/>
                  </a:lnTo>
                  <a:lnTo>
                    <a:pt x="34" y="182"/>
                  </a:lnTo>
                  <a:close/>
                  <a:moveTo>
                    <a:pt x="36" y="176"/>
                  </a:moveTo>
                  <a:lnTo>
                    <a:pt x="40" y="174"/>
                  </a:lnTo>
                  <a:lnTo>
                    <a:pt x="40" y="174"/>
                  </a:lnTo>
                  <a:lnTo>
                    <a:pt x="38" y="176"/>
                  </a:lnTo>
                  <a:lnTo>
                    <a:pt x="36" y="176"/>
                  </a:lnTo>
                  <a:close/>
                  <a:moveTo>
                    <a:pt x="36" y="180"/>
                  </a:moveTo>
                  <a:lnTo>
                    <a:pt x="38" y="178"/>
                  </a:lnTo>
                  <a:lnTo>
                    <a:pt x="40" y="178"/>
                  </a:lnTo>
                  <a:lnTo>
                    <a:pt x="40" y="176"/>
                  </a:lnTo>
                  <a:lnTo>
                    <a:pt x="42" y="176"/>
                  </a:lnTo>
                  <a:lnTo>
                    <a:pt x="44" y="178"/>
                  </a:lnTo>
                  <a:lnTo>
                    <a:pt x="42" y="180"/>
                  </a:lnTo>
                  <a:lnTo>
                    <a:pt x="40" y="180"/>
                  </a:lnTo>
                  <a:lnTo>
                    <a:pt x="38" y="180"/>
                  </a:lnTo>
                  <a:lnTo>
                    <a:pt x="36" y="180"/>
                  </a:lnTo>
                  <a:close/>
                  <a:moveTo>
                    <a:pt x="68" y="146"/>
                  </a:moveTo>
                  <a:lnTo>
                    <a:pt x="68" y="144"/>
                  </a:lnTo>
                  <a:lnTo>
                    <a:pt x="72" y="144"/>
                  </a:lnTo>
                  <a:lnTo>
                    <a:pt x="70" y="146"/>
                  </a:lnTo>
                  <a:lnTo>
                    <a:pt x="68" y="146"/>
                  </a:lnTo>
                  <a:close/>
                  <a:moveTo>
                    <a:pt x="66" y="152"/>
                  </a:moveTo>
                  <a:lnTo>
                    <a:pt x="64" y="150"/>
                  </a:lnTo>
                  <a:lnTo>
                    <a:pt x="62" y="150"/>
                  </a:lnTo>
                  <a:lnTo>
                    <a:pt x="64" y="148"/>
                  </a:lnTo>
                  <a:lnTo>
                    <a:pt x="68" y="148"/>
                  </a:lnTo>
                  <a:lnTo>
                    <a:pt x="70" y="148"/>
                  </a:lnTo>
                  <a:lnTo>
                    <a:pt x="66" y="150"/>
                  </a:lnTo>
                  <a:lnTo>
                    <a:pt x="66" y="152"/>
                  </a:lnTo>
                  <a:close/>
                  <a:moveTo>
                    <a:pt x="70" y="132"/>
                  </a:moveTo>
                  <a:lnTo>
                    <a:pt x="72" y="132"/>
                  </a:lnTo>
                  <a:lnTo>
                    <a:pt x="72" y="134"/>
                  </a:lnTo>
                  <a:lnTo>
                    <a:pt x="70" y="134"/>
                  </a:lnTo>
                  <a:lnTo>
                    <a:pt x="70" y="132"/>
                  </a:lnTo>
                  <a:lnTo>
                    <a:pt x="70" y="132"/>
                  </a:lnTo>
                  <a:close/>
                  <a:moveTo>
                    <a:pt x="76" y="126"/>
                  </a:moveTo>
                  <a:lnTo>
                    <a:pt x="78" y="126"/>
                  </a:lnTo>
                  <a:lnTo>
                    <a:pt x="80" y="126"/>
                  </a:lnTo>
                  <a:lnTo>
                    <a:pt x="76" y="128"/>
                  </a:lnTo>
                  <a:lnTo>
                    <a:pt x="76" y="126"/>
                  </a:lnTo>
                  <a:close/>
                  <a:moveTo>
                    <a:pt x="74" y="122"/>
                  </a:moveTo>
                  <a:lnTo>
                    <a:pt x="76" y="120"/>
                  </a:lnTo>
                  <a:lnTo>
                    <a:pt x="78" y="122"/>
                  </a:lnTo>
                  <a:lnTo>
                    <a:pt x="76" y="126"/>
                  </a:lnTo>
                  <a:lnTo>
                    <a:pt x="74" y="122"/>
                  </a:lnTo>
                  <a:close/>
                  <a:moveTo>
                    <a:pt x="90" y="100"/>
                  </a:moveTo>
                  <a:lnTo>
                    <a:pt x="90" y="98"/>
                  </a:lnTo>
                  <a:lnTo>
                    <a:pt x="92" y="98"/>
                  </a:lnTo>
                  <a:lnTo>
                    <a:pt x="90" y="102"/>
                  </a:lnTo>
                  <a:lnTo>
                    <a:pt x="90" y="100"/>
                  </a:lnTo>
                  <a:close/>
                  <a:moveTo>
                    <a:pt x="74" y="88"/>
                  </a:moveTo>
                  <a:lnTo>
                    <a:pt x="76" y="88"/>
                  </a:lnTo>
                  <a:lnTo>
                    <a:pt x="76" y="90"/>
                  </a:lnTo>
                  <a:lnTo>
                    <a:pt x="74" y="90"/>
                  </a:lnTo>
                  <a:lnTo>
                    <a:pt x="74" y="88"/>
                  </a:lnTo>
                  <a:close/>
                  <a:moveTo>
                    <a:pt x="78" y="82"/>
                  </a:moveTo>
                  <a:lnTo>
                    <a:pt x="76" y="84"/>
                  </a:lnTo>
                  <a:lnTo>
                    <a:pt x="76" y="82"/>
                  </a:lnTo>
                  <a:lnTo>
                    <a:pt x="78" y="78"/>
                  </a:lnTo>
                  <a:lnTo>
                    <a:pt x="78" y="82"/>
                  </a:lnTo>
                  <a:close/>
                  <a:moveTo>
                    <a:pt x="80" y="80"/>
                  </a:moveTo>
                  <a:lnTo>
                    <a:pt x="80" y="78"/>
                  </a:lnTo>
                  <a:lnTo>
                    <a:pt x="80" y="76"/>
                  </a:lnTo>
                  <a:lnTo>
                    <a:pt x="82" y="76"/>
                  </a:lnTo>
                  <a:lnTo>
                    <a:pt x="80" y="80"/>
                  </a:lnTo>
                  <a:close/>
                  <a:moveTo>
                    <a:pt x="88" y="74"/>
                  </a:moveTo>
                  <a:lnTo>
                    <a:pt x="88" y="76"/>
                  </a:lnTo>
                  <a:lnTo>
                    <a:pt x="84" y="80"/>
                  </a:lnTo>
                  <a:lnTo>
                    <a:pt x="84" y="76"/>
                  </a:lnTo>
                  <a:lnTo>
                    <a:pt x="88" y="74"/>
                  </a:lnTo>
                  <a:close/>
                  <a:moveTo>
                    <a:pt x="92" y="68"/>
                  </a:moveTo>
                  <a:lnTo>
                    <a:pt x="92" y="66"/>
                  </a:lnTo>
                  <a:lnTo>
                    <a:pt x="96" y="68"/>
                  </a:lnTo>
                  <a:lnTo>
                    <a:pt x="92" y="68"/>
                  </a:lnTo>
                  <a:close/>
                  <a:moveTo>
                    <a:pt x="94" y="70"/>
                  </a:moveTo>
                  <a:lnTo>
                    <a:pt x="94" y="74"/>
                  </a:lnTo>
                  <a:lnTo>
                    <a:pt x="92" y="74"/>
                  </a:lnTo>
                  <a:lnTo>
                    <a:pt x="90" y="76"/>
                  </a:lnTo>
                  <a:lnTo>
                    <a:pt x="90" y="72"/>
                  </a:lnTo>
                  <a:lnTo>
                    <a:pt x="94" y="70"/>
                  </a:lnTo>
                  <a:close/>
                  <a:moveTo>
                    <a:pt x="96" y="58"/>
                  </a:moveTo>
                  <a:lnTo>
                    <a:pt x="98" y="60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2" y="64"/>
                  </a:lnTo>
                  <a:lnTo>
                    <a:pt x="96" y="62"/>
                  </a:lnTo>
                  <a:lnTo>
                    <a:pt x="94" y="62"/>
                  </a:lnTo>
                  <a:lnTo>
                    <a:pt x="92" y="64"/>
                  </a:lnTo>
                  <a:lnTo>
                    <a:pt x="90" y="62"/>
                  </a:lnTo>
                  <a:lnTo>
                    <a:pt x="92" y="60"/>
                  </a:lnTo>
                  <a:lnTo>
                    <a:pt x="94" y="62"/>
                  </a:lnTo>
                  <a:lnTo>
                    <a:pt x="96" y="58"/>
                  </a:lnTo>
                  <a:lnTo>
                    <a:pt x="94" y="58"/>
                  </a:lnTo>
                  <a:lnTo>
                    <a:pt x="96" y="58"/>
                  </a:lnTo>
                  <a:close/>
                  <a:moveTo>
                    <a:pt x="98" y="58"/>
                  </a:moveTo>
                  <a:lnTo>
                    <a:pt x="98" y="58"/>
                  </a:lnTo>
                  <a:lnTo>
                    <a:pt x="98" y="54"/>
                  </a:lnTo>
                  <a:lnTo>
                    <a:pt x="102" y="52"/>
                  </a:lnTo>
                  <a:lnTo>
                    <a:pt x="102" y="50"/>
                  </a:lnTo>
                  <a:lnTo>
                    <a:pt x="104" y="48"/>
                  </a:lnTo>
                  <a:lnTo>
                    <a:pt x="106" y="50"/>
                  </a:lnTo>
                  <a:lnTo>
                    <a:pt x="102" y="52"/>
                  </a:lnTo>
                  <a:lnTo>
                    <a:pt x="102" y="56"/>
                  </a:lnTo>
                  <a:lnTo>
                    <a:pt x="98" y="58"/>
                  </a:lnTo>
                  <a:close/>
                  <a:moveTo>
                    <a:pt x="108" y="60"/>
                  </a:moveTo>
                  <a:lnTo>
                    <a:pt x="110" y="64"/>
                  </a:lnTo>
                  <a:lnTo>
                    <a:pt x="106" y="68"/>
                  </a:lnTo>
                  <a:lnTo>
                    <a:pt x="104" y="70"/>
                  </a:lnTo>
                  <a:lnTo>
                    <a:pt x="102" y="72"/>
                  </a:lnTo>
                  <a:lnTo>
                    <a:pt x="100" y="70"/>
                  </a:lnTo>
                  <a:lnTo>
                    <a:pt x="100" y="68"/>
                  </a:lnTo>
                  <a:lnTo>
                    <a:pt x="98" y="72"/>
                  </a:lnTo>
                  <a:lnTo>
                    <a:pt x="96" y="72"/>
                  </a:lnTo>
                  <a:lnTo>
                    <a:pt x="98" y="70"/>
                  </a:lnTo>
                  <a:lnTo>
                    <a:pt x="98" y="68"/>
                  </a:lnTo>
                  <a:lnTo>
                    <a:pt x="98" y="66"/>
                  </a:lnTo>
                  <a:lnTo>
                    <a:pt x="100" y="64"/>
                  </a:lnTo>
                  <a:lnTo>
                    <a:pt x="100" y="62"/>
                  </a:lnTo>
                  <a:lnTo>
                    <a:pt x="102" y="58"/>
                  </a:lnTo>
                  <a:lnTo>
                    <a:pt x="100" y="64"/>
                  </a:lnTo>
                  <a:lnTo>
                    <a:pt x="102" y="66"/>
                  </a:lnTo>
                  <a:lnTo>
                    <a:pt x="104" y="62"/>
                  </a:lnTo>
                  <a:lnTo>
                    <a:pt x="108" y="62"/>
                  </a:lnTo>
                  <a:lnTo>
                    <a:pt x="106" y="60"/>
                  </a:lnTo>
                  <a:lnTo>
                    <a:pt x="106" y="58"/>
                  </a:lnTo>
                  <a:lnTo>
                    <a:pt x="108" y="60"/>
                  </a:lnTo>
                  <a:close/>
                  <a:moveTo>
                    <a:pt x="106" y="58"/>
                  </a:moveTo>
                  <a:lnTo>
                    <a:pt x="106" y="56"/>
                  </a:lnTo>
                  <a:lnTo>
                    <a:pt x="108" y="56"/>
                  </a:lnTo>
                  <a:lnTo>
                    <a:pt x="110" y="58"/>
                  </a:lnTo>
                  <a:lnTo>
                    <a:pt x="110" y="60"/>
                  </a:lnTo>
                  <a:lnTo>
                    <a:pt x="106" y="58"/>
                  </a:lnTo>
                  <a:close/>
                  <a:moveTo>
                    <a:pt x="114" y="62"/>
                  </a:moveTo>
                  <a:lnTo>
                    <a:pt x="114" y="58"/>
                  </a:lnTo>
                  <a:lnTo>
                    <a:pt x="116" y="60"/>
                  </a:lnTo>
                  <a:lnTo>
                    <a:pt x="114" y="62"/>
                  </a:lnTo>
                  <a:close/>
                  <a:moveTo>
                    <a:pt x="122" y="48"/>
                  </a:moveTo>
                  <a:lnTo>
                    <a:pt x="122" y="50"/>
                  </a:lnTo>
                  <a:lnTo>
                    <a:pt x="122" y="52"/>
                  </a:lnTo>
                  <a:lnTo>
                    <a:pt x="120" y="52"/>
                  </a:lnTo>
                  <a:lnTo>
                    <a:pt x="118" y="54"/>
                  </a:lnTo>
                  <a:lnTo>
                    <a:pt x="116" y="54"/>
                  </a:lnTo>
                  <a:lnTo>
                    <a:pt x="114" y="56"/>
                  </a:lnTo>
                  <a:lnTo>
                    <a:pt x="114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4" y="50"/>
                  </a:lnTo>
                  <a:lnTo>
                    <a:pt x="112" y="50"/>
                  </a:lnTo>
                  <a:lnTo>
                    <a:pt x="112" y="48"/>
                  </a:lnTo>
                  <a:lnTo>
                    <a:pt x="116" y="48"/>
                  </a:lnTo>
                  <a:lnTo>
                    <a:pt x="112" y="46"/>
                  </a:lnTo>
                  <a:lnTo>
                    <a:pt x="114" y="44"/>
                  </a:lnTo>
                  <a:lnTo>
                    <a:pt x="116" y="44"/>
                  </a:lnTo>
                  <a:lnTo>
                    <a:pt x="116" y="42"/>
                  </a:lnTo>
                  <a:lnTo>
                    <a:pt x="120" y="42"/>
                  </a:lnTo>
                  <a:lnTo>
                    <a:pt x="120" y="44"/>
                  </a:lnTo>
                  <a:lnTo>
                    <a:pt x="122" y="46"/>
                  </a:lnTo>
                  <a:lnTo>
                    <a:pt x="122" y="48"/>
                  </a:lnTo>
                  <a:close/>
                  <a:moveTo>
                    <a:pt x="122" y="40"/>
                  </a:moveTo>
                  <a:lnTo>
                    <a:pt x="126" y="40"/>
                  </a:lnTo>
                  <a:lnTo>
                    <a:pt x="126" y="38"/>
                  </a:lnTo>
                  <a:lnTo>
                    <a:pt x="128" y="38"/>
                  </a:lnTo>
                  <a:lnTo>
                    <a:pt x="130" y="36"/>
                  </a:lnTo>
                  <a:lnTo>
                    <a:pt x="132" y="40"/>
                  </a:lnTo>
                  <a:lnTo>
                    <a:pt x="130" y="42"/>
                  </a:lnTo>
                  <a:lnTo>
                    <a:pt x="130" y="42"/>
                  </a:lnTo>
                  <a:lnTo>
                    <a:pt x="126" y="42"/>
                  </a:lnTo>
                  <a:lnTo>
                    <a:pt x="124" y="44"/>
                  </a:lnTo>
                  <a:lnTo>
                    <a:pt x="122" y="40"/>
                  </a:lnTo>
                  <a:close/>
                  <a:moveTo>
                    <a:pt x="132" y="28"/>
                  </a:moveTo>
                  <a:lnTo>
                    <a:pt x="132" y="26"/>
                  </a:lnTo>
                  <a:lnTo>
                    <a:pt x="134" y="24"/>
                  </a:lnTo>
                  <a:lnTo>
                    <a:pt x="132" y="28"/>
                  </a:lnTo>
                  <a:close/>
                  <a:moveTo>
                    <a:pt x="128" y="32"/>
                  </a:moveTo>
                  <a:lnTo>
                    <a:pt x="128" y="28"/>
                  </a:lnTo>
                  <a:lnTo>
                    <a:pt x="130" y="28"/>
                  </a:lnTo>
                  <a:lnTo>
                    <a:pt x="130" y="30"/>
                  </a:lnTo>
                  <a:lnTo>
                    <a:pt x="128" y="32"/>
                  </a:lnTo>
                  <a:lnTo>
                    <a:pt x="128" y="32"/>
                  </a:lnTo>
                  <a:close/>
                  <a:moveTo>
                    <a:pt x="136" y="36"/>
                  </a:moveTo>
                  <a:lnTo>
                    <a:pt x="136" y="34"/>
                  </a:lnTo>
                  <a:lnTo>
                    <a:pt x="138" y="36"/>
                  </a:lnTo>
                  <a:lnTo>
                    <a:pt x="136" y="36"/>
                  </a:lnTo>
                  <a:close/>
                  <a:moveTo>
                    <a:pt x="134" y="36"/>
                  </a:moveTo>
                  <a:lnTo>
                    <a:pt x="134" y="36"/>
                  </a:lnTo>
                  <a:lnTo>
                    <a:pt x="132" y="36"/>
                  </a:lnTo>
                  <a:lnTo>
                    <a:pt x="128" y="34"/>
                  </a:lnTo>
                  <a:lnTo>
                    <a:pt x="134" y="30"/>
                  </a:lnTo>
                  <a:lnTo>
                    <a:pt x="134" y="32"/>
                  </a:lnTo>
                  <a:lnTo>
                    <a:pt x="136" y="32"/>
                  </a:lnTo>
                  <a:lnTo>
                    <a:pt x="136" y="32"/>
                  </a:lnTo>
                  <a:lnTo>
                    <a:pt x="134" y="34"/>
                  </a:lnTo>
                  <a:lnTo>
                    <a:pt x="134" y="36"/>
                  </a:lnTo>
                  <a:close/>
                  <a:moveTo>
                    <a:pt x="140" y="30"/>
                  </a:moveTo>
                  <a:lnTo>
                    <a:pt x="140" y="30"/>
                  </a:lnTo>
                  <a:lnTo>
                    <a:pt x="138" y="30"/>
                  </a:lnTo>
                  <a:lnTo>
                    <a:pt x="136" y="28"/>
                  </a:lnTo>
                  <a:lnTo>
                    <a:pt x="136" y="24"/>
                  </a:lnTo>
                  <a:lnTo>
                    <a:pt x="138" y="24"/>
                  </a:lnTo>
                  <a:lnTo>
                    <a:pt x="138" y="26"/>
                  </a:lnTo>
                  <a:lnTo>
                    <a:pt x="140" y="28"/>
                  </a:lnTo>
                  <a:lnTo>
                    <a:pt x="140" y="30"/>
                  </a:lnTo>
                  <a:close/>
                  <a:moveTo>
                    <a:pt x="148" y="34"/>
                  </a:moveTo>
                  <a:lnTo>
                    <a:pt x="146" y="32"/>
                  </a:lnTo>
                  <a:lnTo>
                    <a:pt x="144" y="30"/>
                  </a:lnTo>
                  <a:lnTo>
                    <a:pt x="144" y="26"/>
                  </a:lnTo>
                  <a:lnTo>
                    <a:pt x="146" y="26"/>
                  </a:lnTo>
                  <a:lnTo>
                    <a:pt x="148" y="28"/>
                  </a:lnTo>
                  <a:lnTo>
                    <a:pt x="148" y="30"/>
                  </a:lnTo>
                  <a:lnTo>
                    <a:pt x="148" y="32"/>
                  </a:lnTo>
                  <a:lnTo>
                    <a:pt x="148" y="34"/>
                  </a:lnTo>
                  <a:close/>
                  <a:moveTo>
                    <a:pt x="166" y="24"/>
                  </a:moveTo>
                  <a:lnTo>
                    <a:pt x="164" y="24"/>
                  </a:lnTo>
                  <a:lnTo>
                    <a:pt x="162" y="22"/>
                  </a:lnTo>
                  <a:lnTo>
                    <a:pt x="162" y="20"/>
                  </a:lnTo>
                  <a:lnTo>
                    <a:pt x="166" y="20"/>
                  </a:lnTo>
                  <a:lnTo>
                    <a:pt x="166" y="22"/>
                  </a:lnTo>
                  <a:lnTo>
                    <a:pt x="166" y="24"/>
                  </a:lnTo>
                  <a:close/>
                  <a:moveTo>
                    <a:pt x="170" y="22"/>
                  </a:moveTo>
                  <a:lnTo>
                    <a:pt x="166" y="18"/>
                  </a:lnTo>
                  <a:lnTo>
                    <a:pt x="170" y="14"/>
                  </a:lnTo>
                  <a:lnTo>
                    <a:pt x="172" y="18"/>
                  </a:lnTo>
                  <a:lnTo>
                    <a:pt x="170" y="20"/>
                  </a:lnTo>
                  <a:lnTo>
                    <a:pt x="170" y="22"/>
                  </a:lnTo>
                  <a:close/>
                  <a:moveTo>
                    <a:pt x="164" y="18"/>
                  </a:moveTo>
                  <a:lnTo>
                    <a:pt x="162" y="18"/>
                  </a:lnTo>
                  <a:lnTo>
                    <a:pt x="158" y="16"/>
                  </a:lnTo>
                  <a:lnTo>
                    <a:pt x="158" y="14"/>
                  </a:lnTo>
                  <a:lnTo>
                    <a:pt x="160" y="14"/>
                  </a:lnTo>
                  <a:lnTo>
                    <a:pt x="162" y="14"/>
                  </a:lnTo>
                  <a:lnTo>
                    <a:pt x="164" y="14"/>
                  </a:lnTo>
                  <a:lnTo>
                    <a:pt x="164" y="12"/>
                  </a:lnTo>
                  <a:lnTo>
                    <a:pt x="166" y="14"/>
                  </a:lnTo>
                  <a:lnTo>
                    <a:pt x="170" y="10"/>
                  </a:lnTo>
                  <a:lnTo>
                    <a:pt x="170" y="12"/>
                  </a:lnTo>
                  <a:lnTo>
                    <a:pt x="164" y="18"/>
                  </a:lnTo>
                  <a:close/>
                  <a:moveTo>
                    <a:pt x="172" y="12"/>
                  </a:moveTo>
                  <a:lnTo>
                    <a:pt x="176" y="12"/>
                  </a:lnTo>
                  <a:lnTo>
                    <a:pt x="178" y="14"/>
                  </a:lnTo>
                  <a:lnTo>
                    <a:pt x="176" y="16"/>
                  </a:lnTo>
                  <a:lnTo>
                    <a:pt x="174" y="16"/>
                  </a:lnTo>
                  <a:lnTo>
                    <a:pt x="174" y="14"/>
                  </a:lnTo>
                  <a:lnTo>
                    <a:pt x="172" y="12"/>
                  </a:lnTo>
                  <a:close/>
                  <a:moveTo>
                    <a:pt x="178" y="6"/>
                  </a:moveTo>
                  <a:lnTo>
                    <a:pt x="178" y="8"/>
                  </a:lnTo>
                  <a:lnTo>
                    <a:pt x="176" y="8"/>
                  </a:lnTo>
                  <a:lnTo>
                    <a:pt x="176" y="6"/>
                  </a:lnTo>
                  <a:lnTo>
                    <a:pt x="178" y="6"/>
                  </a:lnTo>
                  <a:lnTo>
                    <a:pt x="178" y="6"/>
                  </a:lnTo>
                  <a:close/>
                  <a:moveTo>
                    <a:pt x="184" y="2"/>
                  </a:moveTo>
                  <a:lnTo>
                    <a:pt x="182" y="2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4" y="2"/>
                  </a:lnTo>
                  <a:close/>
                  <a:moveTo>
                    <a:pt x="188" y="4"/>
                  </a:moveTo>
                  <a:lnTo>
                    <a:pt x="188" y="2"/>
                  </a:lnTo>
                  <a:lnTo>
                    <a:pt x="188" y="2"/>
                  </a:lnTo>
                  <a:lnTo>
                    <a:pt x="190" y="2"/>
                  </a:lnTo>
                  <a:lnTo>
                    <a:pt x="190" y="2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94" y="0"/>
                  </a:lnTo>
                  <a:lnTo>
                    <a:pt x="192" y="4"/>
                  </a:lnTo>
                  <a:lnTo>
                    <a:pt x="196" y="4"/>
                  </a:lnTo>
                  <a:lnTo>
                    <a:pt x="196" y="6"/>
                  </a:lnTo>
                  <a:lnTo>
                    <a:pt x="192" y="6"/>
                  </a:lnTo>
                  <a:lnTo>
                    <a:pt x="190" y="4"/>
                  </a:lnTo>
                  <a:lnTo>
                    <a:pt x="188" y="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4" name="North Macedonia">
              <a:extLst>
                <a:ext uri="{FF2B5EF4-FFF2-40B4-BE49-F238E27FC236}">
                  <a16:creationId xmlns:a16="http://schemas.microsoft.com/office/drawing/2014/main" id="{C70631D8-9925-4733-A8B6-BE84932AB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768" y="3357359"/>
              <a:ext cx="61244" cy="45933"/>
            </a:xfrm>
            <a:custGeom>
              <a:avLst/>
              <a:gdLst>
                <a:gd name="T0" fmla="*/ 22 w 32"/>
                <a:gd name="T1" fmla="*/ 0 h 24"/>
                <a:gd name="T2" fmla="*/ 28 w 32"/>
                <a:gd name="T3" fmla="*/ 2 h 24"/>
                <a:gd name="T4" fmla="*/ 30 w 32"/>
                <a:gd name="T5" fmla="*/ 8 h 24"/>
                <a:gd name="T6" fmla="*/ 32 w 32"/>
                <a:gd name="T7" fmla="*/ 12 h 24"/>
                <a:gd name="T8" fmla="*/ 32 w 32"/>
                <a:gd name="T9" fmla="*/ 14 h 24"/>
                <a:gd name="T10" fmla="*/ 30 w 32"/>
                <a:gd name="T11" fmla="*/ 16 h 24"/>
                <a:gd name="T12" fmla="*/ 28 w 32"/>
                <a:gd name="T13" fmla="*/ 16 h 24"/>
                <a:gd name="T14" fmla="*/ 24 w 32"/>
                <a:gd name="T15" fmla="*/ 18 h 24"/>
                <a:gd name="T16" fmla="*/ 18 w 32"/>
                <a:gd name="T17" fmla="*/ 16 h 24"/>
                <a:gd name="T18" fmla="*/ 16 w 32"/>
                <a:gd name="T19" fmla="*/ 18 h 24"/>
                <a:gd name="T20" fmla="*/ 16 w 32"/>
                <a:gd name="T21" fmla="*/ 20 h 24"/>
                <a:gd name="T22" fmla="*/ 12 w 32"/>
                <a:gd name="T23" fmla="*/ 20 h 24"/>
                <a:gd name="T24" fmla="*/ 8 w 32"/>
                <a:gd name="T25" fmla="*/ 24 h 24"/>
                <a:gd name="T26" fmla="*/ 8 w 32"/>
                <a:gd name="T27" fmla="*/ 24 h 24"/>
                <a:gd name="T28" fmla="*/ 4 w 32"/>
                <a:gd name="T29" fmla="*/ 22 h 24"/>
                <a:gd name="T30" fmla="*/ 4 w 32"/>
                <a:gd name="T31" fmla="*/ 20 h 24"/>
                <a:gd name="T32" fmla="*/ 2 w 32"/>
                <a:gd name="T33" fmla="*/ 16 h 24"/>
                <a:gd name="T34" fmla="*/ 0 w 32"/>
                <a:gd name="T35" fmla="*/ 12 h 24"/>
                <a:gd name="T36" fmla="*/ 2 w 32"/>
                <a:gd name="T37" fmla="*/ 8 h 24"/>
                <a:gd name="T38" fmla="*/ 2 w 32"/>
                <a:gd name="T39" fmla="*/ 8 h 24"/>
                <a:gd name="T40" fmla="*/ 2 w 32"/>
                <a:gd name="T41" fmla="*/ 6 h 24"/>
                <a:gd name="T42" fmla="*/ 2 w 32"/>
                <a:gd name="T43" fmla="*/ 4 h 24"/>
                <a:gd name="T44" fmla="*/ 6 w 32"/>
                <a:gd name="T45" fmla="*/ 2 h 24"/>
                <a:gd name="T46" fmla="*/ 8 w 32"/>
                <a:gd name="T47" fmla="*/ 2 h 24"/>
                <a:gd name="T48" fmla="*/ 10 w 32"/>
                <a:gd name="T49" fmla="*/ 0 h 24"/>
                <a:gd name="T50" fmla="*/ 14 w 32"/>
                <a:gd name="T51" fmla="*/ 0 h 24"/>
                <a:gd name="T52" fmla="*/ 18 w 32"/>
                <a:gd name="T53" fmla="*/ 0 h 24"/>
                <a:gd name="T54" fmla="*/ 20 w 32"/>
                <a:gd name="T55" fmla="*/ 0 h 24"/>
                <a:gd name="T56" fmla="*/ 22 w 32"/>
                <a:gd name="T5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24">
                  <a:moveTo>
                    <a:pt x="22" y="0"/>
                  </a:moveTo>
                  <a:lnTo>
                    <a:pt x="28" y="2"/>
                  </a:lnTo>
                  <a:lnTo>
                    <a:pt x="30" y="8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4" y="18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2" y="20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5" name="Nigeria">
              <a:extLst>
                <a:ext uri="{FF2B5EF4-FFF2-40B4-BE49-F238E27FC236}">
                  <a16:creationId xmlns:a16="http://schemas.microsoft.com/office/drawing/2014/main" id="{60FDE4BA-F84D-469A-AB39-0D7490BB9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824" y="4092281"/>
              <a:ext cx="267941" cy="229663"/>
            </a:xfrm>
            <a:custGeom>
              <a:avLst/>
              <a:gdLst>
                <a:gd name="T0" fmla="*/ 132 w 140"/>
                <a:gd name="T1" fmla="*/ 8 h 120"/>
                <a:gd name="T2" fmla="*/ 124 w 140"/>
                <a:gd name="T3" fmla="*/ 4 h 120"/>
                <a:gd name="T4" fmla="*/ 120 w 140"/>
                <a:gd name="T5" fmla="*/ 6 h 120"/>
                <a:gd name="T6" fmla="*/ 116 w 140"/>
                <a:gd name="T7" fmla="*/ 8 h 120"/>
                <a:gd name="T8" fmla="*/ 110 w 140"/>
                <a:gd name="T9" fmla="*/ 10 h 120"/>
                <a:gd name="T10" fmla="*/ 98 w 140"/>
                <a:gd name="T11" fmla="*/ 6 h 120"/>
                <a:gd name="T12" fmla="*/ 84 w 140"/>
                <a:gd name="T13" fmla="*/ 8 h 120"/>
                <a:gd name="T14" fmla="*/ 76 w 140"/>
                <a:gd name="T15" fmla="*/ 14 h 120"/>
                <a:gd name="T16" fmla="*/ 66 w 140"/>
                <a:gd name="T17" fmla="*/ 10 h 120"/>
                <a:gd name="T18" fmla="*/ 60 w 140"/>
                <a:gd name="T19" fmla="*/ 6 h 120"/>
                <a:gd name="T20" fmla="*/ 54 w 140"/>
                <a:gd name="T21" fmla="*/ 8 h 120"/>
                <a:gd name="T22" fmla="*/ 50 w 140"/>
                <a:gd name="T23" fmla="*/ 10 h 120"/>
                <a:gd name="T24" fmla="*/ 44 w 140"/>
                <a:gd name="T25" fmla="*/ 6 h 120"/>
                <a:gd name="T26" fmla="*/ 36 w 140"/>
                <a:gd name="T27" fmla="*/ 2 h 120"/>
                <a:gd name="T28" fmla="*/ 30 w 140"/>
                <a:gd name="T29" fmla="*/ 0 h 120"/>
                <a:gd name="T30" fmla="*/ 24 w 140"/>
                <a:gd name="T31" fmla="*/ 0 h 120"/>
                <a:gd name="T32" fmla="*/ 18 w 140"/>
                <a:gd name="T33" fmla="*/ 2 h 120"/>
                <a:gd name="T34" fmla="*/ 14 w 140"/>
                <a:gd name="T35" fmla="*/ 4 h 120"/>
                <a:gd name="T36" fmla="*/ 14 w 140"/>
                <a:gd name="T37" fmla="*/ 8 h 120"/>
                <a:gd name="T38" fmla="*/ 14 w 140"/>
                <a:gd name="T39" fmla="*/ 12 h 120"/>
                <a:gd name="T40" fmla="*/ 8 w 140"/>
                <a:gd name="T41" fmla="*/ 16 h 120"/>
                <a:gd name="T42" fmla="*/ 10 w 140"/>
                <a:gd name="T43" fmla="*/ 22 h 120"/>
                <a:gd name="T44" fmla="*/ 10 w 140"/>
                <a:gd name="T45" fmla="*/ 26 h 120"/>
                <a:gd name="T46" fmla="*/ 14 w 140"/>
                <a:gd name="T47" fmla="*/ 32 h 120"/>
                <a:gd name="T48" fmla="*/ 14 w 140"/>
                <a:gd name="T49" fmla="*/ 42 h 120"/>
                <a:gd name="T50" fmla="*/ 10 w 140"/>
                <a:gd name="T51" fmla="*/ 44 h 120"/>
                <a:gd name="T52" fmla="*/ 10 w 140"/>
                <a:gd name="T53" fmla="*/ 48 h 120"/>
                <a:gd name="T54" fmla="*/ 6 w 140"/>
                <a:gd name="T55" fmla="*/ 54 h 120"/>
                <a:gd name="T56" fmla="*/ 2 w 140"/>
                <a:gd name="T57" fmla="*/ 58 h 120"/>
                <a:gd name="T58" fmla="*/ 0 w 140"/>
                <a:gd name="T59" fmla="*/ 62 h 120"/>
                <a:gd name="T60" fmla="*/ 0 w 140"/>
                <a:gd name="T61" fmla="*/ 68 h 120"/>
                <a:gd name="T62" fmla="*/ 0 w 140"/>
                <a:gd name="T63" fmla="*/ 72 h 120"/>
                <a:gd name="T64" fmla="*/ 0 w 140"/>
                <a:gd name="T65" fmla="*/ 80 h 120"/>
                <a:gd name="T66" fmla="*/ 0 w 140"/>
                <a:gd name="T67" fmla="*/ 90 h 120"/>
                <a:gd name="T68" fmla="*/ 8 w 140"/>
                <a:gd name="T69" fmla="*/ 92 h 120"/>
                <a:gd name="T70" fmla="*/ 26 w 140"/>
                <a:gd name="T71" fmla="*/ 108 h 120"/>
                <a:gd name="T72" fmla="*/ 28 w 140"/>
                <a:gd name="T73" fmla="*/ 116 h 120"/>
                <a:gd name="T74" fmla="*/ 48 w 140"/>
                <a:gd name="T75" fmla="*/ 120 h 120"/>
                <a:gd name="T76" fmla="*/ 58 w 140"/>
                <a:gd name="T77" fmla="*/ 118 h 120"/>
                <a:gd name="T78" fmla="*/ 64 w 140"/>
                <a:gd name="T79" fmla="*/ 114 h 120"/>
                <a:gd name="T80" fmla="*/ 68 w 140"/>
                <a:gd name="T81" fmla="*/ 116 h 120"/>
                <a:gd name="T82" fmla="*/ 72 w 140"/>
                <a:gd name="T83" fmla="*/ 108 h 120"/>
                <a:gd name="T84" fmla="*/ 74 w 140"/>
                <a:gd name="T85" fmla="*/ 102 h 120"/>
                <a:gd name="T86" fmla="*/ 78 w 140"/>
                <a:gd name="T87" fmla="*/ 96 h 120"/>
                <a:gd name="T88" fmla="*/ 82 w 140"/>
                <a:gd name="T89" fmla="*/ 90 h 120"/>
                <a:gd name="T90" fmla="*/ 86 w 140"/>
                <a:gd name="T91" fmla="*/ 86 h 120"/>
                <a:gd name="T92" fmla="*/ 92 w 140"/>
                <a:gd name="T93" fmla="*/ 88 h 120"/>
                <a:gd name="T94" fmla="*/ 98 w 140"/>
                <a:gd name="T95" fmla="*/ 94 h 120"/>
                <a:gd name="T96" fmla="*/ 104 w 140"/>
                <a:gd name="T97" fmla="*/ 90 h 120"/>
                <a:gd name="T98" fmla="*/ 106 w 140"/>
                <a:gd name="T99" fmla="*/ 86 h 120"/>
                <a:gd name="T100" fmla="*/ 108 w 140"/>
                <a:gd name="T101" fmla="*/ 80 h 120"/>
                <a:gd name="T102" fmla="*/ 112 w 140"/>
                <a:gd name="T103" fmla="*/ 72 h 120"/>
                <a:gd name="T104" fmla="*/ 118 w 140"/>
                <a:gd name="T105" fmla="*/ 66 h 120"/>
                <a:gd name="T106" fmla="*/ 120 w 140"/>
                <a:gd name="T107" fmla="*/ 56 h 120"/>
                <a:gd name="T108" fmla="*/ 126 w 140"/>
                <a:gd name="T109" fmla="*/ 52 h 120"/>
                <a:gd name="T110" fmla="*/ 126 w 140"/>
                <a:gd name="T111" fmla="*/ 44 h 120"/>
                <a:gd name="T112" fmla="*/ 132 w 140"/>
                <a:gd name="T113" fmla="*/ 36 h 120"/>
                <a:gd name="T114" fmla="*/ 136 w 140"/>
                <a:gd name="T115" fmla="*/ 34 h 120"/>
                <a:gd name="T116" fmla="*/ 140 w 140"/>
                <a:gd name="T117" fmla="*/ 28 h 120"/>
                <a:gd name="T118" fmla="*/ 138 w 140"/>
                <a:gd name="T119" fmla="*/ 22 h 120"/>
                <a:gd name="T120" fmla="*/ 136 w 140"/>
                <a:gd name="T121" fmla="*/ 16 h 120"/>
                <a:gd name="T122" fmla="*/ 134 w 140"/>
                <a:gd name="T123" fmla="*/ 1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0" h="120">
                  <a:moveTo>
                    <a:pt x="134" y="10"/>
                  </a:moveTo>
                  <a:lnTo>
                    <a:pt x="134" y="10"/>
                  </a:lnTo>
                  <a:lnTo>
                    <a:pt x="132" y="8"/>
                  </a:lnTo>
                  <a:lnTo>
                    <a:pt x="128" y="4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4" y="6"/>
                  </a:lnTo>
                  <a:lnTo>
                    <a:pt x="122" y="6"/>
                  </a:lnTo>
                  <a:lnTo>
                    <a:pt x="120" y="6"/>
                  </a:lnTo>
                  <a:lnTo>
                    <a:pt x="118" y="6"/>
                  </a:lnTo>
                  <a:lnTo>
                    <a:pt x="118" y="8"/>
                  </a:lnTo>
                  <a:lnTo>
                    <a:pt x="116" y="8"/>
                  </a:lnTo>
                  <a:lnTo>
                    <a:pt x="114" y="10"/>
                  </a:lnTo>
                  <a:lnTo>
                    <a:pt x="112" y="12"/>
                  </a:lnTo>
                  <a:lnTo>
                    <a:pt x="110" y="10"/>
                  </a:lnTo>
                  <a:lnTo>
                    <a:pt x="106" y="10"/>
                  </a:lnTo>
                  <a:lnTo>
                    <a:pt x="102" y="8"/>
                  </a:lnTo>
                  <a:lnTo>
                    <a:pt x="98" y="6"/>
                  </a:lnTo>
                  <a:lnTo>
                    <a:pt x="94" y="8"/>
                  </a:lnTo>
                  <a:lnTo>
                    <a:pt x="88" y="8"/>
                  </a:lnTo>
                  <a:lnTo>
                    <a:pt x="84" y="8"/>
                  </a:lnTo>
                  <a:lnTo>
                    <a:pt x="82" y="12"/>
                  </a:lnTo>
                  <a:lnTo>
                    <a:pt x="78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0" y="12"/>
                  </a:lnTo>
                  <a:lnTo>
                    <a:pt x="66" y="10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0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4" y="8"/>
                  </a:lnTo>
                  <a:lnTo>
                    <a:pt x="52" y="8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48" y="10"/>
                  </a:lnTo>
                  <a:lnTo>
                    <a:pt x="46" y="8"/>
                  </a:lnTo>
                  <a:lnTo>
                    <a:pt x="44" y="6"/>
                  </a:lnTo>
                  <a:lnTo>
                    <a:pt x="42" y="4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2" y="24"/>
                  </a:lnTo>
                  <a:lnTo>
                    <a:pt x="10" y="26"/>
                  </a:lnTo>
                  <a:lnTo>
                    <a:pt x="8" y="28"/>
                  </a:lnTo>
                  <a:lnTo>
                    <a:pt x="10" y="30"/>
                  </a:lnTo>
                  <a:lnTo>
                    <a:pt x="14" y="32"/>
                  </a:lnTo>
                  <a:lnTo>
                    <a:pt x="14" y="36"/>
                  </a:lnTo>
                  <a:lnTo>
                    <a:pt x="14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8" y="50"/>
                  </a:lnTo>
                  <a:lnTo>
                    <a:pt x="8" y="52"/>
                  </a:lnTo>
                  <a:lnTo>
                    <a:pt x="6" y="54"/>
                  </a:lnTo>
                  <a:lnTo>
                    <a:pt x="6" y="56"/>
                  </a:lnTo>
                  <a:lnTo>
                    <a:pt x="4" y="58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6" y="94"/>
                  </a:lnTo>
                  <a:lnTo>
                    <a:pt x="8" y="92"/>
                  </a:lnTo>
                  <a:lnTo>
                    <a:pt x="18" y="98"/>
                  </a:lnTo>
                  <a:lnTo>
                    <a:pt x="22" y="102"/>
                  </a:lnTo>
                  <a:lnTo>
                    <a:pt x="26" y="108"/>
                  </a:lnTo>
                  <a:lnTo>
                    <a:pt x="26" y="112"/>
                  </a:lnTo>
                  <a:lnTo>
                    <a:pt x="28" y="112"/>
                  </a:lnTo>
                  <a:lnTo>
                    <a:pt x="28" y="116"/>
                  </a:lnTo>
                  <a:lnTo>
                    <a:pt x="32" y="120"/>
                  </a:lnTo>
                  <a:lnTo>
                    <a:pt x="36" y="120"/>
                  </a:lnTo>
                  <a:lnTo>
                    <a:pt x="48" y="120"/>
                  </a:lnTo>
                  <a:lnTo>
                    <a:pt x="50" y="120"/>
                  </a:lnTo>
                  <a:lnTo>
                    <a:pt x="52" y="120"/>
                  </a:lnTo>
                  <a:lnTo>
                    <a:pt x="58" y="118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64" y="114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2" y="108"/>
                  </a:lnTo>
                  <a:lnTo>
                    <a:pt x="72" y="106"/>
                  </a:lnTo>
                  <a:lnTo>
                    <a:pt x="72" y="102"/>
                  </a:lnTo>
                  <a:lnTo>
                    <a:pt x="74" y="102"/>
                  </a:lnTo>
                  <a:lnTo>
                    <a:pt x="74" y="100"/>
                  </a:lnTo>
                  <a:lnTo>
                    <a:pt x="76" y="98"/>
                  </a:lnTo>
                  <a:lnTo>
                    <a:pt x="78" y="96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2" y="90"/>
                  </a:lnTo>
                  <a:lnTo>
                    <a:pt x="82" y="88"/>
                  </a:lnTo>
                  <a:lnTo>
                    <a:pt x="86" y="88"/>
                  </a:lnTo>
                  <a:lnTo>
                    <a:pt x="86" y="86"/>
                  </a:lnTo>
                  <a:lnTo>
                    <a:pt x="88" y="88"/>
                  </a:lnTo>
                  <a:lnTo>
                    <a:pt x="90" y="88"/>
                  </a:lnTo>
                  <a:lnTo>
                    <a:pt x="92" y="88"/>
                  </a:lnTo>
                  <a:lnTo>
                    <a:pt x="94" y="90"/>
                  </a:lnTo>
                  <a:lnTo>
                    <a:pt x="96" y="92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102" y="92"/>
                  </a:lnTo>
                  <a:lnTo>
                    <a:pt x="104" y="90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06" y="86"/>
                  </a:lnTo>
                  <a:lnTo>
                    <a:pt x="108" y="84"/>
                  </a:lnTo>
                  <a:lnTo>
                    <a:pt x="108" y="82"/>
                  </a:lnTo>
                  <a:lnTo>
                    <a:pt x="108" y="80"/>
                  </a:lnTo>
                  <a:lnTo>
                    <a:pt x="112" y="76"/>
                  </a:lnTo>
                  <a:lnTo>
                    <a:pt x="112" y="74"/>
                  </a:lnTo>
                  <a:lnTo>
                    <a:pt x="112" y="72"/>
                  </a:lnTo>
                  <a:lnTo>
                    <a:pt x="112" y="70"/>
                  </a:lnTo>
                  <a:lnTo>
                    <a:pt x="116" y="66"/>
                  </a:lnTo>
                  <a:lnTo>
                    <a:pt x="118" y="66"/>
                  </a:lnTo>
                  <a:lnTo>
                    <a:pt x="118" y="62"/>
                  </a:lnTo>
                  <a:lnTo>
                    <a:pt x="120" y="60"/>
                  </a:lnTo>
                  <a:lnTo>
                    <a:pt x="120" y="56"/>
                  </a:lnTo>
                  <a:lnTo>
                    <a:pt x="122" y="56"/>
                  </a:lnTo>
                  <a:lnTo>
                    <a:pt x="124" y="54"/>
                  </a:lnTo>
                  <a:lnTo>
                    <a:pt x="126" y="52"/>
                  </a:lnTo>
                  <a:lnTo>
                    <a:pt x="126" y="50"/>
                  </a:lnTo>
                  <a:lnTo>
                    <a:pt x="126" y="46"/>
                  </a:lnTo>
                  <a:lnTo>
                    <a:pt x="126" y="44"/>
                  </a:lnTo>
                  <a:lnTo>
                    <a:pt x="128" y="42"/>
                  </a:lnTo>
                  <a:lnTo>
                    <a:pt x="130" y="3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4" y="34"/>
                  </a:lnTo>
                  <a:lnTo>
                    <a:pt x="136" y="34"/>
                  </a:lnTo>
                  <a:lnTo>
                    <a:pt x="138" y="32"/>
                  </a:lnTo>
                  <a:lnTo>
                    <a:pt x="140" y="30"/>
                  </a:lnTo>
                  <a:lnTo>
                    <a:pt x="140" y="28"/>
                  </a:lnTo>
                  <a:lnTo>
                    <a:pt x="140" y="26"/>
                  </a:lnTo>
                  <a:lnTo>
                    <a:pt x="140" y="24"/>
                  </a:lnTo>
                  <a:lnTo>
                    <a:pt x="138" y="22"/>
                  </a:lnTo>
                  <a:lnTo>
                    <a:pt x="136" y="22"/>
                  </a:lnTo>
                  <a:lnTo>
                    <a:pt x="136" y="20"/>
                  </a:lnTo>
                  <a:lnTo>
                    <a:pt x="136" y="16"/>
                  </a:lnTo>
                  <a:lnTo>
                    <a:pt x="136" y="14"/>
                  </a:lnTo>
                  <a:lnTo>
                    <a:pt x="134" y="10"/>
                  </a:lnTo>
                  <a:lnTo>
                    <a:pt x="134" y="1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6" name="Niger">
              <a:extLst>
                <a:ext uri="{FF2B5EF4-FFF2-40B4-BE49-F238E27FC236}">
                  <a16:creationId xmlns:a16="http://schemas.microsoft.com/office/drawing/2014/main" id="{63793A8F-9041-433D-8A1A-A57B9E749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580" y="3862618"/>
              <a:ext cx="359806" cy="279424"/>
            </a:xfrm>
            <a:custGeom>
              <a:avLst/>
              <a:gdLst>
                <a:gd name="T0" fmla="*/ 40 w 188"/>
                <a:gd name="T1" fmla="*/ 142 h 146"/>
                <a:gd name="T2" fmla="*/ 34 w 188"/>
                <a:gd name="T3" fmla="*/ 138 h 146"/>
                <a:gd name="T4" fmla="*/ 28 w 188"/>
                <a:gd name="T5" fmla="*/ 138 h 146"/>
                <a:gd name="T6" fmla="*/ 26 w 188"/>
                <a:gd name="T7" fmla="*/ 140 h 146"/>
                <a:gd name="T8" fmla="*/ 22 w 188"/>
                <a:gd name="T9" fmla="*/ 136 h 146"/>
                <a:gd name="T10" fmla="*/ 24 w 188"/>
                <a:gd name="T11" fmla="*/ 132 h 146"/>
                <a:gd name="T12" fmla="*/ 22 w 188"/>
                <a:gd name="T13" fmla="*/ 130 h 146"/>
                <a:gd name="T14" fmla="*/ 16 w 188"/>
                <a:gd name="T15" fmla="*/ 132 h 146"/>
                <a:gd name="T16" fmla="*/ 12 w 188"/>
                <a:gd name="T17" fmla="*/ 124 h 146"/>
                <a:gd name="T18" fmla="*/ 0 w 188"/>
                <a:gd name="T19" fmla="*/ 112 h 146"/>
                <a:gd name="T20" fmla="*/ 2 w 188"/>
                <a:gd name="T21" fmla="*/ 106 h 146"/>
                <a:gd name="T22" fmla="*/ 4 w 188"/>
                <a:gd name="T23" fmla="*/ 106 h 146"/>
                <a:gd name="T24" fmla="*/ 16 w 188"/>
                <a:gd name="T25" fmla="*/ 104 h 146"/>
                <a:gd name="T26" fmla="*/ 28 w 188"/>
                <a:gd name="T27" fmla="*/ 102 h 146"/>
                <a:gd name="T28" fmla="*/ 34 w 188"/>
                <a:gd name="T29" fmla="*/ 100 h 146"/>
                <a:gd name="T30" fmla="*/ 44 w 188"/>
                <a:gd name="T31" fmla="*/ 94 h 146"/>
                <a:gd name="T32" fmla="*/ 46 w 188"/>
                <a:gd name="T33" fmla="*/ 88 h 146"/>
                <a:gd name="T34" fmla="*/ 48 w 188"/>
                <a:gd name="T35" fmla="*/ 76 h 146"/>
                <a:gd name="T36" fmla="*/ 68 w 188"/>
                <a:gd name="T37" fmla="*/ 48 h 146"/>
                <a:gd name="T38" fmla="*/ 138 w 188"/>
                <a:gd name="T39" fmla="*/ 0 h 146"/>
                <a:gd name="T40" fmla="*/ 162 w 188"/>
                <a:gd name="T41" fmla="*/ 6 h 146"/>
                <a:gd name="T42" fmla="*/ 174 w 188"/>
                <a:gd name="T43" fmla="*/ 4 h 146"/>
                <a:gd name="T44" fmla="*/ 180 w 188"/>
                <a:gd name="T45" fmla="*/ 24 h 146"/>
                <a:gd name="T46" fmla="*/ 188 w 188"/>
                <a:gd name="T47" fmla="*/ 36 h 146"/>
                <a:gd name="T48" fmla="*/ 186 w 188"/>
                <a:gd name="T49" fmla="*/ 42 h 146"/>
                <a:gd name="T50" fmla="*/ 182 w 188"/>
                <a:gd name="T51" fmla="*/ 84 h 146"/>
                <a:gd name="T52" fmla="*/ 162 w 188"/>
                <a:gd name="T53" fmla="*/ 106 h 146"/>
                <a:gd name="T54" fmla="*/ 158 w 188"/>
                <a:gd name="T55" fmla="*/ 106 h 146"/>
                <a:gd name="T56" fmla="*/ 160 w 188"/>
                <a:gd name="T57" fmla="*/ 122 h 146"/>
                <a:gd name="T58" fmla="*/ 156 w 188"/>
                <a:gd name="T59" fmla="*/ 124 h 146"/>
                <a:gd name="T60" fmla="*/ 154 w 188"/>
                <a:gd name="T61" fmla="*/ 126 h 146"/>
                <a:gd name="T62" fmla="*/ 150 w 188"/>
                <a:gd name="T63" fmla="*/ 126 h 146"/>
                <a:gd name="T64" fmla="*/ 148 w 188"/>
                <a:gd name="T65" fmla="*/ 128 h 146"/>
                <a:gd name="T66" fmla="*/ 144 w 188"/>
                <a:gd name="T67" fmla="*/ 130 h 146"/>
                <a:gd name="T68" fmla="*/ 138 w 188"/>
                <a:gd name="T69" fmla="*/ 130 h 146"/>
                <a:gd name="T70" fmla="*/ 130 w 188"/>
                <a:gd name="T71" fmla="*/ 126 h 146"/>
                <a:gd name="T72" fmla="*/ 120 w 188"/>
                <a:gd name="T73" fmla="*/ 128 h 146"/>
                <a:gd name="T74" fmla="*/ 114 w 188"/>
                <a:gd name="T75" fmla="*/ 132 h 146"/>
                <a:gd name="T76" fmla="*/ 108 w 188"/>
                <a:gd name="T77" fmla="*/ 134 h 146"/>
                <a:gd name="T78" fmla="*/ 102 w 188"/>
                <a:gd name="T79" fmla="*/ 132 h 146"/>
                <a:gd name="T80" fmla="*/ 94 w 188"/>
                <a:gd name="T81" fmla="*/ 128 h 146"/>
                <a:gd name="T82" fmla="*/ 92 w 188"/>
                <a:gd name="T83" fmla="*/ 126 h 146"/>
                <a:gd name="T84" fmla="*/ 90 w 188"/>
                <a:gd name="T85" fmla="*/ 126 h 146"/>
                <a:gd name="T86" fmla="*/ 84 w 188"/>
                <a:gd name="T87" fmla="*/ 128 h 146"/>
                <a:gd name="T88" fmla="*/ 82 w 188"/>
                <a:gd name="T89" fmla="*/ 130 h 146"/>
                <a:gd name="T90" fmla="*/ 78 w 188"/>
                <a:gd name="T91" fmla="*/ 128 h 146"/>
                <a:gd name="T92" fmla="*/ 74 w 188"/>
                <a:gd name="T93" fmla="*/ 124 h 146"/>
                <a:gd name="T94" fmla="*/ 68 w 188"/>
                <a:gd name="T95" fmla="*/ 122 h 146"/>
                <a:gd name="T96" fmla="*/ 64 w 188"/>
                <a:gd name="T97" fmla="*/ 120 h 146"/>
                <a:gd name="T98" fmla="*/ 60 w 188"/>
                <a:gd name="T99" fmla="*/ 120 h 146"/>
                <a:gd name="T100" fmla="*/ 56 w 188"/>
                <a:gd name="T101" fmla="*/ 120 h 146"/>
                <a:gd name="T102" fmla="*/ 52 w 188"/>
                <a:gd name="T103" fmla="*/ 120 h 146"/>
                <a:gd name="T104" fmla="*/ 48 w 188"/>
                <a:gd name="T105" fmla="*/ 122 h 146"/>
                <a:gd name="T106" fmla="*/ 46 w 188"/>
                <a:gd name="T107" fmla="*/ 124 h 146"/>
                <a:gd name="T108" fmla="*/ 46 w 188"/>
                <a:gd name="T109" fmla="*/ 128 h 146"/>
                <a:gd name="T110" fmla="*/ 44 w 188"/>
                <a:gd name="T111" fmla="*/ 128 h 146"/>
                <a:gd name="T112" fmla="*/ 46 w 188"/>
                <a:gd name="T113" fmla="*/ 132 h 146"/>
                <a:gd name="T114" fmla="*/ 44 w 188"/>
                <a:gd name="T115" fmla="*/ 134 h 146"/>
                <a:gd name="T116" fmla="*/ 42 w 188"/>
                <a:gd name="T117" fmla="*/ 138 h 146"/>
                <a:gd name="T118" fmla="*/ 42 w 188"/>
                <a:gd name="T119" fmla="*/ 142 h 146"/>
                <a:gd name="T120" fmla="*/ 44 w 188"/>
                <a:gd name="T121" fmla="*/ 14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8" h="146">
                  <a:moveTo>
                    <a:pt x="42" y="146"/>
                  </a:moveTo>
                  <a:lnTo>
                    <a:pt x="40" y="142"/>
                  </a:lnTo>
                  <a:lnTo>
                    <a:pt x="36" y="142"/>
                  </a:lnTo>
                  <a:lnTo>
                    <a:pt x="34" y="138"/>
                  </a:lnTo>
                  <a:lnTo>
                    <a:pt x="30" y="134"/>
                  </a:lnTo>
                  <a:lnTo>
                    <a:pt x="28" y="138"/>
                  </a:lnTo>
                  <a:lnTo>
                    <a:pt x="30" y="138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22" y="136"/>
                  </a:lnTo>
                  <a:lnTo>
                    <a:pt x="24" y="134"/>
                  </a:lnTo>
                  <a:lnTo>
                    <a:pt x="24" y="132"/>
                  </a:lnTo>
                  <a:lnTo>
                    <a:pt x="22" y="130"/>
                  </a:lnTo>
                  <a:lnTo>
                    <a:pt x="22" y="130"/>
                  </a:lnTo>
                  <a:lnTo>
                    <a:pt x="20" y="128"/>
                  </a:lnTo>
                  <a:lnTo>
                    <a:pt x="16" y="132"/>
                  </a:lnTo>
                  <a:lnTo>
                    <a:pt x="12" y="128"/>
                  </a:lnTo>
                  <a:lnTo>
                    <a:pt x="12" y="124"/>
                  </a:lnTo>
                  <a:lnTo>
                    <a:pt x="0" y="116"/>
                  </a:lnTo>
                  <a:lnTo>
                    <a:pt x="0" y="112"/>
                  </a:lnTo>
                  <a:lnTo>
                    <a:pt x="0" y="110"/>
                  </a:lnTo>
                  <a:lnTo>
                    <a:pt x="2" y="106"/>
                  </a:lnTo>
                  <a:lnTo>
                    <a:pt x="2" y="104"/>
                  </a:lnTo>
                  <a:lnTo>
                    <a:pt x="4" y="106"/>
                  </a:lnTo>
                  <a:lnTo>
                    <a:pt x="14" y="104"/>
                  </a:lnTo>
                  <a:lnTo>
                    <a:pt x="16" y="104"/>
                  </a:lnTo>
                  <a:lnTo>
                    <a:pt x="20" y="102"/>
                  </a:lnTo>
                  <a:lnTo>
                    <a:pt x="28" y="102"/>
                  </a:lnTo>
                  <a:lnTo>
                    <a:pt x="32" y="100"/>
                  </a:lnTo>
                  <a:lnTo>
                    <a:pt x="34" y="100"/>
                  </a:lnTo>
                  <a:lnTo>
                    <a:pt x="38" y="98"/>
                  </a:lnTo>
                  <a:lnTo>
                    <a:pt x="44" y="94"/>
                  </a:lnTo>
                  <a:lnTo>
                    <a:pt x="46" y="92"/>
                  </a:lnTo>
                  <a:lnTo>
                    <a:pt x="46" y="88"/>
                  </a:lnTo>
                  <a:lnTo>
                    <a:pt x="48" y="86"/>
                  </a:lnTo>
                  <a:lnTo>
                    <a:pt x="48" y="76"/>
                  </a:lnTo>
                  <a:lnTo>
                    <a:pt x="48" y="52"/>
                  </a:lnTo>
                  <a:lnTo>
                    <a:pt x="68" y="48"/>
                  </a:lnTo>
                  <a:lnTo>
                    <a:pt x="82" y="34"/>
                  </a:lnTo>
                  <a:lnTo>
                    <a:pt x="138" y="0"/>
                  </a:lnTo>
                  <a:lnTo>
                    <a:pt x="160" y="4"/>
                  </a:lnTo>
                  <a:lnTo>
                    <a:pt x="162" y="6"/>
                  </a:lnTo>
                  <a:lnTo>
                    <a:pt x="172" y="2"/>
                  </a:lnTo>
                  <a:lnTo>
                    <a:pt x="174" y="4"/>
                  </a:lnTo>
                  <a:lnTo>
                    <a:pt x="180" y="20"/>
                  </a:lnTo>
                  <a:lnTo>
                    <a:pt x="180" y="24"/>
                  </a:lnTo>
                  <a:lnTo>
                    <a:pt x="178" y="26"/>
                  </a:lnTo>
                  <a:lnTo>
                    <a:pt x="188" y="36"/>
                  </a:lnTo>
                  <a:lnTo>
                    <a:pt x="186" y="40"/>
                  </a:lnTo>
                  <a:lnTo>
                    <a:pt x="186" y="42"/>
                  </a:lnTo>
                  <a:lnTo>
                    <a:pt x="182" y="66"/>
                  </a:lnTo>
                  <a:lnTo>
                    <a:pt x="182" y="84"/>
                  </a:lnTo>
                  <a:lnTo>
                    <a:pt x="162" y="104"/>
                  </a:lnTo>
                  <a:lnTo>
                    <a:pt x="162" y="106"/>
                  </a:lnTo>
                  <a:lnTo>
                    <a:pt x="160" y="106"/>
                  </a:lnTo>
                  <a:lnTo>
                    <a:pt x="158" y="106"/>
                  </a:lnTo>
                  <a:lnTo>
                    <a:pt x="158" y="108"/>
                  </a:lnTo>
                  <a:lnTo>
                    <a:pt x="160" y="122"/>
                  </a:lnTo>
                  <a:lnTo>
                    <a:pt x="158" y="122"/>
                  </a:lnTo>
                  <a:lnTo>
                    <a:pt x="156" y="124"/>
                  </a:lnTo>
                  <a:lnTo>
                    <a:pt x="156" y="126"/>
                  </a:lnTo>
                  <a:lnTo>
                    <a:pt x="154" y="126"/>
                  </a:lnTo>
                  <a:lnTo>
                    <a:pt x="152" y="126"/>
                  </a:lnTo>
                  <a:lnTo>
                    <a:pt x="150" y="126"/>
                  </a:lnTo>
                  <a:lnTo>
                    <a:pt x="150" y="128"/>
                  </a:lnTo>
                  <a:lnTo>
                    <a:pt x="148" y="128"/>
                  </a:lnTo>
                  <a:lnTo>
                    <a:pt x="146" y="128"/>
                  </a:lnTo>
                  <a:lnTo>
                    <a:pt x="144" y="130"/>
                  </a:lnTo>
                  <a:lnTo>
                    <a:pt x="142" y="130"/>
                  </a:lnTo>
                  <a:lnTo>
                    <a:pt x="138" y="130"/>
                  </a:lnTo>
                  <a:lnTo>
                    <a:pt x="134" y="128"/>
                  </a:lnTo>
                  <a:lnTo>
                    <a:pt x="130" y="126"/>
                  </a:lnTo>
                  <a:lnTo>
                    <a:pt x="126" y="128"/>
                  </a:lnTo>
                  <a:lnTo>
                    <a:pt x="120" y="128"/>
                  </a:lnTo>
                  <a:lnTo>
                    <a:pt x="116" y="128"/>
                  </a:lnTo>
                  <a:lnTo>
                    <a:pt x="114" y="132"/>
                  </a:lnTo>
                  <a:lnTo>
                    <a:pt x="110" y="134"/>
                  </a:lnTo>
                  <a:lnTo>
                    <a:pt x="108" y="134"/>
                  </a:lnTo>
                  <a:lnTo>
                    <a:pt x="104" y="132"/>
                  </a:lnTo>
                  <a:lnTo>
                    <a:pt x="102" y="132"/>
                  </a:lnTo>
                  <a:lnTo>
                    <a:pt x="98" y="130"/>
                  </a:lnTo>
                  <a:lnTo>
                    <a:pt x="94" y="128"/>
                  </a:lnTo>
                  <a:lnTo>
                    <a:pt x="94" y="128"/>
                  </a:lnTo>
                  <a:lnTo>
                    <a:pt x="92" y="126"/>
                  </a:lnTo>
                  <a:lnTo>
                    <a:pt x="90" y="126"/>
                  </a:lnTo>
                  <a:lnTo>
                    <a:pt x="90" y="126"/>
                  </a:lnTo>
                  <a:lnTo>
                    <a:pt x="86" y="128"/>
                  </a:lnTo>
                  <a:lnTo>
                    <a:pt x="84" y="128"/>
                  </a:lnTo>
                  <a:lnTo>
                    <a:pt x="82" y="128"/>
                  </a:lnTo>
                  <a:lnTo>
                    <a:pt x="82" y="130"/>
                  </a:lnTo>
                  <a:lnTo>
                    <a:pt x="80" y="130"/>
                  </a:lnTo>
                  <a:lnTo>
                    <a:pt x="78" y="128"/>
                  </a:lnTo>
                  <a:lnTo>
                    <a:pt x="76" y="126"/>
                  </a:lnTo>
                  <a:lnTo>
                    <a:pt x="74" y="124"/>
                  </a:lnTo>
                  <a:lnTo>
                    <a:pt x="70" y="122"/>
                  </a:lnTo>
                  <a:lnTo>
                    <a:pt x="68" y="122"/>
                  </a:lnTo>
                  <a:lnTo>
                    <a:pt x="68" y="120"/>
                  </a:lnTo>
                  <a:lnTo>
                    <a:pt x="64" y="120"/>
                  </a:lnTo>
                  <a:lnTo>
                    <a:pt x="62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56" y="120"/>
                  </a:lnTo>
                  <a:lnTo>
                    <a:pt x="54" y="120"/>
                  </a:lnTo>
                  <a:lnTo>
                    <a:pt x="52" y="120"/>
                  </a:lnTo>
                  <a:lnTo>
                    <a:pt x="50" y="122"/>
                  </a:lnTo>
                  <a:lnTo>
                    <a:pt x="48" y="122"/>
                  </a:lnTo>
                  <a:lnTo>
                    <a:pt x="48" y="122"/>
                  </a:lnTo>
                  <a:lnTo>
                    <a:pt x="46" y="124"/>
                  </a:lnTo>
                  <a:lnTo>
                    <a:pt x="44" y="126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4" y="128"/>
                  </a:lnTo>
                  <a:lnTo>
                    <a:pt x="46" y="132"/>
                  </a:lnTo>
                  <a:lnTo>
                    <a:pt x="46" y="132"/>
                  </a:lnTo>
                  <a:lnTo>
                    <a:pt x="46" y="134"/>
                  </a:lnTo>
                  <a:lnTo>
                    <a:pt x="44" y="134"/>
                  </a:lnTo>
                  <a:lnTo>
                    <a:pt x="40" y="136"/>
                  </a:lnTo>
                  <a:lnTo>
                    <a:pt x="42" y="138"/>
                  </a:lnTo>
                  <a:lnTo>
                    <a:pt x="40" y="140"/>
                  </a:lnTo>
                  <a:lnTo>
                    <a:pt x="42" y="142"/>
                  </a:lnTo>
                  <a:lnTo>
                    <a:pt x="44" y="142"/>
                  </a:lnTo>
                  <a:lnTo>
                    <a:pt x="44" y="144"/>
                  </a:lnTo>
                  <a:lnTo>
                    <a:pt x="42" y="146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7" name="Netherlands">
              <a:extLst>
                <a:ext uri="{FF2B5EF4-FFF2-40B4-BE49-F238E27FC236}">
                  <a16:creationId xmlns:a16="http://schemas.microsoft.com/office/drawing/2014/main" id="{A34724F9-1A2C-42D6-BA5A-B13AC2790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7341" y="3024347"/>
              <a:ext cx="84210" cy="76554"/>
            </a:xfrm>
            <a:custGeom>
              <a:avLst/>
              <a:gdLst>
                <a:gd name="T0" fmla="*/ 30 w 44"/>
                <a:gd name="T1" fmla="*/ 38 h 40"/>
                <a:gd name="T2" fmla="*/ 30 w 44"/>
                <a:gd name="T3" fmla="*/ 30 h 40"/>
                <a:gd name="T4" fmla="*/ 32 w 44"/>
                <a:gd name="T5" fmla="*/ 26 h 40"/>
                <a:gd name="T6" fmla="*/ 40 w 44"/>
                <a:gd name="T7" fmla="*/ 26 h 40"/>
                <a:gd name="T8" fmla="*/ 40 w 44"/>
                <a:gd name="T9" fmla="*/ 22 h 40"/>
                <a:gd name="T10" fmla="*/ 42 w 44"/>
                <a:gd name="T11" fmla="*/ 18 h 40"/>
                <a:gd name="T12" fmla="*/ 42 w 44"/>
                <a:gd name="T13" fmla="*/ 16 h 40"/>
                <a:gd name="T14" fmla="*/ 38 w 44"/>
                <a:gd name="T15" fmla="*/ 14 h 40"/>
                <a:gd name="T16" fmla="*/ 42 w 44"/>
                <a:gd name="T17" fmla="*/ 12 h 40"/>
                <a:gd name="T18" fmla="*/ 42 w 44"/>
                <a:gd name="T19" fmla="*/ 10 h 40"/>
                <a:gd name="T20" fmla="*/ 44 w 44"/>
                <a:gd name="T21" fmla="*/ 6 h 40"/>
                <a:gd name="T22" fmla="*/ 44 w 44"/>
                <a:gd name="T23" fmla="*/ 4 h 40"/>
                <a:gd name="T24" fmla="*/ 40 w 44"/>
                <a:gd name="T25" fmla="*/ 2 h 40"/>
                <a:gd name="T26" fmla="*/ 34 w 44"/>
                <a:gd name="T27" fmla="*/ 0 h 40"/>
                <a:gd name="T28" fmla="*/ 30 w 44"/>
                <a:gd name="T29" fmla="*/ 2 h 40"/>
                <a:gd name="T30" fmla="*/ 26 w 44"/>
                <a:gd name="T31" fmla="*/ 2 h 40"/>
                <a:gd name="T32" fmla="*/ 18 w 44"/>
                <a:gd name="T33" fmla="*/ 8 h 40"/>
                <a:gd name="T34" fmla="*/ 14 w 44"/>
                <a:gd name="T35" fmla="*/ 8 h 40"/>
                <a:gd name="T36" fmla="*/ 12 w 44"/>
                <a:gd name="T37" fmla="*/ 14 h 40"/>
                <a:gd name="T38" fmla="*/ 12 w 44"/>
                <a:gd name="T39" fmla="*/ 18 h 40"/>
                <a:gd name="T40" fmla="*/ 10 w 44"/>
                <a:gd name="T41" fmla="*/ 22 h 40"/>
                <a:gd name="T42" fmla="*/ 8 w 44"/>
                <a:gd name="T43" fmla="*/ 26 h 40"/>
                <a:gd name="T44" fmla="*/ 14 w 44"/>
                <a:gd name="T45" fmla="*/ 30 h 40"/>
                <a:gd name="T46" fmla="*/ 10 w 44"/>
                <a:gd name="T47" fmla="*/ 30 h 40"/>
                <a:gd name="T48" fmla="*/ 10 w 44"/>
                <a:gd name="T49" fmla="*/ 32 h 40"/>
                <a:gd name="T50" fmla="*/ 12 w 44"/>
                <a:gd name="T51" fmla="*/ 34 h 40"/>
                <a:gd name="T52" fmla="*/ 6 w 44"/>
                <a:gd name="T53" fmla="*/ 32 h 40"/>
                <a:gd name="T54" fmla="*/ 2 w 44"/>
                <a:gd name="T55" fmla="*/ 32 h 40"/>
                <a:gd name="T56" fmla="*/ 6 w 44"/>
                <a:gd name="T57" fmla="*/ 32 h 40"/>
                <a:gd name="T58" fmla="*/ 8 w 44"/>
                <a:gd name="T59" fmla="*/ 34 h 40"/>
                <a:gd name="T60" fmla="*/ 8 w 44"/>
                <a:gd name="T61" fmla="*/ 34 h 40"/>
                <a:gd name="T62" fmla="*/ 4 w 44"/>
                <a:gd name="T63" fmla="*/ 34 h 40"/>
                <a:gd name="T64" fmla="*/ 0 w 44"/>
                <a:gd name="T65" fmla="*/ 34 h 40"/>
                <a:gd name="T66" fmla="*/ 4 w 44"/>
                <a:gd name="T67" fmla="*/ 36 h 40"/>
                <a:gd name="T68" fmla="*/ 6 w 44"/>
                <a:gd name="T69" fmla="*/ 38 h 40"/>
                <a:gd name="T70" fmla="*/ 10 w 44"/>
                <a:gd name="T71" fmla="*/ 36 h 40"/>
                <a:gd name="T72" fmla="*/ 12 w 44"/>
                <a:gd name="T73" fmla="*/ 34 h 40"/>
                <a:gd name="T74" fmla="*/ 18 w 44"/>
                <a:gd name="T75" fmla="*/ 34 h 40"/>
                <a:gd name="T76" fmla="*/ 20 w 44"/>
                <a:gd name="T77" fmla="*/ 34 h 40"/>
                <a:gd name="T78" fmla="*/ 26 w 44"/>
                <a:gd name="T79" fmla="*/ 36 h 40"/>
                <a:gd name="T80" fmla="*/ 26 w 44"/>
                <a:gd name="T81" fmla="*/ 40 h 40"/>
                <a:gd name="T82" fmla="*/ 6 w 44"/>
                <a:gd name="T83" fmla="*/ 30 h 40"/>
                <a:gd name="T84" fmla="*/ 8 w 44"/>
                <a:gd name="T85" fmla="*/ 30 h 40"/>
                <a:gd name="T86" fmla="*/ 6 w 44"/>
                <a:gd name="T87" fmla="*/ 30 h 40"/>
                <a:gd name="T88" fmla="*/ 6 w 44"/>
                <a:gd name="T89" fmla="*/ 28 h 40"/>
                <a:gd name="T90" fmla="*/ 10 w 44"/>
                <a:gd name="T91" fmla="*/ 28 h 40"/>
                <a:gd name="T92" fmla="*/ 8 w 44"/>
                <a:gd name="T93" fmla="*/ 28 h 40"/>
                <a:gd name="T94" fmla="*/ 6 w 44"/>
                <a:gd name="T95" fmla="*/ 2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40">
                  <a:moveTo>
                    <a:pt x="28" y="40"/>
                  </a:moveTo>
                  <a:lnTo>
                    <a:pt x="30" y="38"/>
                  </a:lnTo>
                  <a:lnTo>
                    <a:pt x="30" y="34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6" y="24"/>
                  </a:lnTo>
                  <a:lnTo>
                    <a:pt x="40" y="26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42" y="22"/>
                  </a:lnTo>
                  <a:lnTo>
                    <a:pt x="42" y="18"/>
                  </a:lnTo>
                  <a:lnTo>
                    <a:pt x="42" y="16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4"/>
                  </a:lnTo>
                  <a:lnTo>
                    <a:pt x="38" y="12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2" y="10"/>
                  </a:lnTo>
                  <a:lnTo>
                    <a:pt x="44" y="8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2" y="6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8" y="34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4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6" y="38"/>
                  </a:lnTo>
                  <a:lnTo>
                    <a:pt x="8" y="36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4" y="34"/>
                  </a:lnTo>
                  <a:lnTo>
                    <a:pt x="18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26" y="38"/>
                  </a:lnTo>
                  <a:lnTo>
                    <a:pt x="26" y="40"/>
                  </a:lnTo>
                  <a:lnTo>
                    <a:pt x="28" y="40"/>
                  </a:lnTo>
                  <a:close/>
                  <a:moveTo>
                    <a:pt x="6" y="30"/>
                  </a:moveTo>
                  <a:lnTo>
                    <a:pt x="6" y="30"/>
                  </a:lnTo>
                  <a:lnTo>
                    <a:pt x="8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close/>
                  <a:moveTo>
                    <a:pt x="6" y="28"/>
                  </a:moveTo>
                  <a:lnTo>
                    <a:pt x="8" y="28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6" y="28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8" name="Namibia">
              <a:extLst>
                <a:ext uri="{FF2B5EF4-FFF2-40B4-BE49-F238E27FC236}">
                  <a16:creationId xmlns:a16="http://schemas.microsoft.com/office/drawing/2014/main" id="{8CD1C4BE-53B9-4014-B2B3-284EC744F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038" y="4827203"/>
              <a:ext cx="317701" cy="298562"/>
            </a:xfrm>
            <a:custGeom>
              <a:avLst/>
              <a:gdLst>
                <a:gd name="T0" fmla="*/ 100 w 166"/>
                <a:gd name="T1" fmla="*/ 64 h 156"/>
                <a:gd name="T2" fmla="*/ 124 w 166"/>
                <a:gd name="T3" fmla="*/ 20 h 156"/>
                <a:gd name="T4" fmla="*/ 140 w 166"/>
                <a:gd name="T5" fmla="*/ 16 h 156"/>
                <a:gd name="T6" fmla="*/ 142 w 166"/>
                <a:gd name="T7" fmla="*/ 18 h 156"/>
                <a:gd name="T8" fmla="*/ 142 w 166"/>
                <a:gd name="T9" fmla="*/ 22 h 156"/>
                <a:gd name="T10" fmla="*/ 150 w 166"/>
                <a:gd name="T11" fmla="*/ 16 h 156"/>
                <a:gd name="T12" fmla="*/ 156 w 166"/>
                <a:gd name="T13" fmla="*/ 14 h 156"/>
                <a:gd name="T14" fmla="*/ 162 w 166"/>
                <a:gd name="T15" fmla="*/ 12 h 156"/>
                <a:gd name="T16" fmla="*/ 162 w 166"/>
                <a:gd name="T17" fmla="*/ 8 h 156"/>
                <a:gd name="T18" fmla="*/ 160 w 166"/>
                <a:gd name="T19" fmla="*/ 8 h 156"/>
                <a:gd name="T20" fmla="*/ 156 w 166"/>
                <a:gd name="T21" fmla="*/ 8 h 156"/>
                <a:gd name="T22" fmla="*/ 122 w 166"/>
                <a:gd name="T23" fmla="*/ 14 h 156"/>
                <a:gd name="T24" fmla="*/ 120 w 166"/>
                <a:gd name="T25" fmla="*/ 14 h 156"/>
                <a:gd name="T26" fmla="*/ 118 w 166"/>
                <a:gd name="T27" fmla="*/ 14 h 156"/>
                <a:gd name="T28" fmla="*/ 114 w 166"/>
                <a:gd name="T29" fmla="*/ 14 h 156"/>
                <a:gd name="T30" fmla="*/ 110 w 166"/>
                <a:gd name="T31" fmla="*/ 14 h 156"/>
                <a:gd name="T32" fmla="*/ 104 w 166"/>
                <a:gd name="T33" fmla="*/ 12 h 156"/>
                <a:gd name="T34" fmla="*/ 102 w 166"/>
                <a:gd name="T35" fmla="*/ 12 h 156"/>
                <a:gd name="T36" fmla="*/ 94 w 166"/>
                <a:gd name="T37" fmla="*/ 14 h 156"/>
                <a:gd name="T38" fmla="*/ 92 w 166"/>
                <a:gd name="T39" fmla="*/ 12 h 156"/>
                <a:gd name="T40" fmla="*/ 84 w 166"/>
                <a:gd name="T41" fmla="*/ 10 h 156"/>
                <a:gd name="T42" fmla="*/ 82 w 166"/>
                <a:gd name="T43" fmla="*/ 6 h 156"/>
                <a:gd name="T44" fmla="*/ 34 w 166"/>
                <a:gd name="T45" fmla="*/ 6 h 156"/>
                <a:gd name="T46" fmla="*/ 30 w 166"/>
                <a:gd name="T47" fmla="*/ 8 h 156"/>
                <a:gd name="T48" fmla="*/ 24 w 166"/>
                <a:gd name="T49" fmla="*/ 4 h 156"/>
                <a:gd name="T50" fmla="*/ 22 w 166"/>
                <a:gd name="T51" fmla="*/ 2 h 156"/>
                <a:gd name="T52" fmla="*/ 18 w 166"/>
                <a:gd name="T53" fmla="*/ 2 h 156"/>
                <a:gd name="T54" fmla="*/ 14 w 166"/>
                <a:gd name="T55" fmla="*/ 0 h 156"/>
                <a:gd name="T56" fmla="*/ 10 w 166"/>
                <a:gd name="T57" fmla="*/ 6 h 156"/>
                <a:gd name="T58" fmla="*/ 4 w 166"/>
                <a:gd name="T59" fmla="*/ 4 h 156"/>
                <a:gd name="T60" fmla="*/ 2 w 166"/>
                <a:gd name="T61" fmla="*/ 6 h 156"/>
                <a:gd name="T62" fmla="*/ 0 w 166"/>
                <a:gd name="T63" fmla="*/ 16 h 156"/>
                <a:gd name="T64" fmla="*/ 18 w 166"/>
                <a:gd name="T65" fmla="*/ 44 h 156"/>
                <a:gd name="T66" fmla="*/ 24 w 166"/>
                <a:gd name="T67" fmla="*/ 62 h 156"/>
                <a:gd name="T68" fmla="*/ 30 w 166"/>
                <a:gd name="T69" fmla="*/ 76 h 156"/>
                <a:gd name="T70" fmla="*/ 36 w 166"/>
                <a:gd name="T71" fmla="*/ 102 h 156"/>
                <a:gd name="T72" fmla="*/ 34 w 166"/>
                <a:gd name="T73" fmla="*/ 112 h 156"/>
                <a:gd name="T74" fmla="*/ 38 w 166"/>
                <a:gd name="T75" fmla="*/ 122 h 156"/>
                <a:gd name="T76" fmla="*/ 38 w 166"/>
                <a:gd name="T77" fmla="*/ 126 h 156"/>
                <a:gd name="T78" fmla="*/ 42 w 166"/>
                <a:gd name="T79" fmla="*/ 138 h 156"/>
                <a:gd name="T80" fmla="*/ 50 w 166"/>
                <a:gd name="T81" fmla="*/ 148 h 156"/>
                <a:gd name="T82" fmla="*/ 58 w 166"/>
                <a:gd name="T83" fmla="*/ 148 h 156"/>
                <a:gd name="T84" fmla="*/ 58 w 166"/>
                <a:gd name="T85" fmla="*/ 144 h 156"/>
                <a:gd name="T86" fmla="*/ 66 w 166"/>
                <a:gd name="T87" fmla="*/ 146 h 156"/>
                <a:gd name="T88" fmla="*/ 70 w 166"/>
                <a:gd name="T89" fmla="*/ 152 h 156"/>
                <a:gd name="T90" fmla="*/ 76 w 166"/>
                <a:gd name="T91" fmla="*/ 154 h 156"/>
                <a:gd name="T92" fmla="*/ 80 w 166"/>
                <a:gd name="T93" fmla="*/ 154 h 156"/>
                <a:gd name="T94" fmla="*/ 86 w 166"/>
                <a:gd name="T95" fmla="*/ 156 h 156"/>
                <a:gd name="T96" fmla="*/ 88 w 166"/>
                <a:gd name="T97" fmla="*/ 152 h 156"/>
                <a:gd name="T98" fmla="*/ 96 w 166"/>
                <a:gd name="T99" fmla="*/ 148 h 156"/>
                <a:gd name="T100" fmla="*/ 100 w 166"/>
                <a:gd name="T101" fmla="*/ 10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6" h="156">
                  <a:moveTo>
                    <a:pt x="100" y="104"/>
                  </a:moveTo>
                  <a:lnTo>
                    <a:pt x="100" y="104"/>
                  </a:lnTo>
                  <a:lnTo>
                    <a:pt x="100" y="64"/>
                  </a:lnTo>
                  <a:lnTo>
                    <a:pt x="112" y="64"/>
                  </a:lnTo>
                  <a:lnTo>
                    <a:pt x="114" y="20"/>
                  </a:lnTo>
                  <a:lnTo>
                    <a:pt x="124" y="20"/>
                  </a:lnTo>
                  <a:lnTo>
                    <a:pt x="134" y="18"/>
                  </a:lnTo>
                  <a:lnTo>
                    <a:pt x="138" y="16"/>
                  </a:lnTo>
                  <a:lnTo>
                    <a:pt x="140" y="16"/>
                  </a:lnTo>
                  <a:lnTo>
                    <a:pt x="142" y="16"/>
                  </a:lnTo>
                  <a:lnTo>
                    <a:pt x="142" y="16"/>
                  </a:lnTo>
                  <a:lnTo>
                    <a:pt x="142" y="18"/>
                  </a:lnTo>
                  <a:lnTo>
                    <a:pt x="144" y="20"/>
                  </a:lnTo>
                  <a:lnTo>
                    <a:pt x="142" y="20"/>
                  </a:lnTo>
                  <a:lnTo>
                    <a:pt x="142" y="22"/>
                  </a:lnTo>
                  <a:lnTo>
                    <a:pt x="144" y="22"/>
                  </a:lnTo>
                  <a:lnTo>
                    <a:pt x="148" y="20"/>
                  </a:lnTo>
                  <a:lnTo>
                    <a:pt x="150" y="16"/>
                  </a:lnTo>
                  <a:lnTo>
                    <a:pt x="152" y="14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8" y="14"/>
                  </a:lnTo>
                  <a:lnTo>
                    <a:pt x="162" y="12"/>
                  </a:lnTo>
                  <a:lnTo>
                    <a:pt x="166" y="12"/>
                  </a:lnTo>
                  <a:lnTo>
                    <a:pt x="164" y="10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0" y="8"/>
                  </a:lnTo>
                  <a:lnTo>
                    <a:pt x="160" y="8"/>
                  </a:lnTo>
                  <a:lnTo>
                    <a:pt x="158" y="8"/>
                  </a:lnTo>
                  <a:lnTo>
                    <a:pt x="156" y="8"/>
                  </a:lnTo>
                  <a:lnTo>
                    <a:pt x="154" y="8"/>
                  </a:lnTo>
                  <a:lnTo>
                    <a:pt x="124" y="14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18" y="14"/>
                  </a:lnTo>
                  <a:lnTo>
                    <a:pt x="118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0" y="14"/>
                  </a:lnTo>
                  <a:lnTo>
                    <a:pt x="108" y="14"/>
                  </a:lnTo>
                  <a:lnTo>
                    <a:pt x="106" y="12"/>
                  </a:lnTo>
                  <a:lnTo>
                    <a:pt x="104" y="12"/>
                  </a:lnTo>
                  <a:lnTo>
                    <a:pt x="104" y="10"/>
                  </a:lnTo>
                  <a:lnTo>
                    <a:pt x="104" y="12"/>
                  </a:lnTo>
                  <a:lnTo>
                    <a:pt x="102" y="12"/>
                  </a:lnTo>
                  <a:lnTo>
                    <a:pt x="98" y="12"/>
                  </a:lnTo>
                  <a:lnTo>
                    <a:pt x="96" y="12"/>
                  </a:lnTo>
                  <a:lnTo>
                    <a:pt x="94" y="14"/>
                  </a:lnTo>
                  <a:lnTo>
                    <a:pt x="94" y="12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0" y="12"/>
                  </a:lnTo>
                  <a:lnTo>
                    <a:pt x="86" y="12"/>
                  </a:lnTo>
                  <a:lnTo>
                    <a:pt x="84" y="10"/>
                  </a:lnTo>
                  <a:lnTo>
                    <a:pt x="84" y="8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36" y="6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30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2" y="30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24" y="58"/>
                  </a:lnTo>
                  <a:lnTo>
                    <a:pt x="24" y="62"/>
                  </a:lnTo>
                  <a:lnTo>
                    <a:pt x="30" y="70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32" y="82"/>
                  </a:lnTo>
                  <a:lnTo>
                    <a:pt x="32" y="9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6" y="110"/>
                  </a:lnTo>
                  <a:lnTo>
                    <a:pt x="34" y="112"/>
                  </a:lnTo>
                  <a:lnTo>
                    <a:pt x="36" y="114"/>
                  </a:lnTo>
                  <a:lnTo>
                    <a:pt x="38" y="120"/>
                  </a:lnTo>
                  <a:lnTo>
                    <a:pt x="38" y="122"/>
                  </a:lnTo>
                  <a:lnTo>
                    <a:pt x="40" y="124"/>
                  </a:lnTo>
                  <a:lnTo>
                    <a:pt x="38" y="124"/>
                  </a:lnTo>
                  <a:lnTo>
                    <a:pt x="38" y="126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2" y="138"/>
                  </a:lnTo>
                  <a:lnTo>
                    <a:pt x="46" y="142"/>
                  </a:lnTo>
                  <a:lnTo>
                    <a:pt x="48" y="146"/>
                  </a:lnTo>
                  <a:lnTo>
                    <a:pt x="50" y="148"/>
                  </a:lnTo>
                  <a:lnTo>
                    <a:pt x="54" y="150"/>
                  </a:lnTo>
                  <a:lnTo>
                    <a:pt x="56" y="150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8" y="144"/>
                  </a:lnTo>
                  <a:lnTo>
                    <a:pt x="62" y="144"/>
                  </a:lnTo>
                  <a:lnTo>
                    <a:pt x="62" y="146"/>
                  </a:lnTo>
                  <a:lnTo>
                    <a:pt x="66" y="146"/>
                  </a:lnTo>
                  <a:lnTo>
                    <a:pt x="64" y="148"/>
                  </a:lnTo>
                  <a:lnTo>
                    <a:pt x="66" y="152"/>
                  </a:lnTo>
                  <a:lnTo>
                    <a:pt x="70" y="152"/>
                  </a:lnTo>
                  <a:lnTo>
                    <a:pt x="72" y="154"/>
                  </a:lnTo>
                  <a:lnTo>
                    <a:pt x="74" y="154"/>
                  </a:lnTo>
                  <a:lnTo>
                    <a:pt x="76" y="154"/>
                  </a:lnTo>
                  <a:lnTo>
                    <a:pt x="78" y="154"/>
                  </a:lnTo>
                  <a:lnTo>
                    <a:pt x="80" y="154"/>
                  </a:lnTo>
                  <a:lnTo>
                    <a:pt x="80" y="154"/>
                  </a:lnTo>
                  <a:lnTo>
                    <a:pt x="82" y="156"/>
                  </a:lnTo>
                  <a:lnTo>
                    <a:pt x="84" y="156"/>
                  </a:lnTo>
                  <a:lnTo>
                    <a:pt x="86" y="156"/>
                  </a:lnTo>
                  <a:lnTo>
                    <a:pt x="86" y="154"/>
                  </a:lnTo>
                  <a:lnTo>
                    <a:pt x="86" y="152"/>
                  </a:lnTo>
                  <a:lnTo>
                    <a:pt x="88" y="152"/>
                  </a:lnTo>
                  <a:lnTo>
                    <a:pt x="88" y="150"/>
                  </a:lnTo>
                  <a:lnTo>
                    <a:pt x="92" y="148"/>
                  </a:lnTo>
                  <a:lnTo>
                    <a:pt x="96" y="148"/>
                  </a:lnTo>
                  <a:lnTo>
                    <a:pt x="98" y="148"/>
                  </a:lnTo>
                  <a:lnTo>
                    <a:pt x="100" y="104"/>
                  </a:lnTo>
                  <a:lnTo>
                    <a:pt x="100" y="10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9" name="Mozambique">
              <a:extLst>
                <a:ext uri="{FF2B5EF4-FFF2-40B4-BE49-F238E27FC236}">
                  <a16:creationId xmlns:a16="http://schemas.microsoft.com/office/drawing/2014/main" id="{EA885B74-4C31-4646-A4FC-845A350EF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226" y="4674094"/>
              <a:ext cx="244974" cy="394255"/>
            </a:xfrm>
            <a:custGeom>
              <a:avLst/>
              <a:gdLst>
                <a:gd name="T0" fmla="*/ 24 w 128"/>
                <a:gd name="T1" fmla="*/ 128 h 206"/>
                <a:gd name="T2" fmla="*/ 26 w 128"/>
                <a:gd name="T3" fmla="*/ 122 h 206"/>
                <a:gd name="T4" fmla="*/ 28 w 128"/>
                <a:gd name="T5" fmla="*/ 112 h 206"/>
                <a:gd name="T6" fmla="*/ 28 w 128"/>
                <a:gd name="T7" fmla="*/ 106 h 206"/>
                <a:gd name="T8" fmla="*/ 30 w 128"/>
                <a:gd name="T9" fmla="*/ 98 h 206"/>
                <a:gd name="T10" fmla="*/ 30 w 128"/>
                <a:gd name="T11" fmla="*/ 88 h 206"/>
                <a:gd name="T12" fmla="*/ 32 w 128"/>
                <a:gd name="T13" fmla="*/ 80 h 206"/>
                <a:gd name="T14" fmla="*/ 20 w 128"/>
                <a:gd name="T15" fmla="*/ 74 h 206"/>
                <a:gd name="T16" fmla="*/ 8 w 128"/>
                <a:gd name="T17" fmla="*/ 72 h 206"/>
                <a:gd name="T18" fmla="*/ 0 w 128"/>
                <a:gd name="T19" fmla="*/ 60 h 206"/>
                <a:gd name="T20" fmla="*/ 24 w 128"/>
                <a:gd name="T21" fmla="*/ 50 h 206"/>
                <a:gd name="T22" fmla="*/ 38 w 128"/>
                <a:gd name="T23" fmla="*/ 48 h 206"/>
                <a:gd name="T24" fmla="*/ 44 w 128"/>
                <a:gd name="T25" fmla="*/ 50 h 206"/>
                <a:gd name="T26" fmla="*/ 52 w 128"/>
                <a:gd name="T27" fmla="*/ 56 h 206"/>
                <a:gd name="T28" fmla="*/ 48 w 128"/>
                <a:gd name="T29" fmla="*/ 68 h 206"/>
                <a:gd name="T30" fmla="*/ 56 w 128"/>
                <a:gd name="T31" fmla="*/ 78 h 206"/>
                <a:gd name="T32" fmla="*/ 60 w 128"/>
                <a:gd name="T33" fmla="*/ 84 h 206"/>
                <a:gd name="T34" fmla="*/ 62 w 128"/>
                <a:gd name="T35" fmla="*/ 72 h 206"/>
                <a:gd name="T36" fmla="*/ 66 w 128"/>
                <a:gd name="T37" fmla="*/ 62 h 206"/>
                <a:gd name="T38" fmla="*/ 68 w 128"/>
                <a:gd name="T39" fmla="*/ 58 h 206"/>
                <a:gd name="T40" fmla="*/ 64 w 128"/>
                <a:gd name="T41" fmla="*/ 46 h 206"/>
                <a:gd name="T42" fmla="*/ 56 w 128"/>
                <a:gd name="T43" fmla="*/ 38 h 206"/>
                <a:gd name="T44" fmla="*/ 68 w 128"/>
                <a:gd name="T45" fmla="*/ 12 h 206"/>
                <a:gd name="T46" fmla="*/ 72 w 128"/>
                <a:gd name="T47" fmla="*/ 14 h 206"/>
                <a:gd name="T48" fmla="*/ 82 w 128"/>
                <a:gd name="T49" fmla="*/ 14 h 206"/>
                <a:gd name="T50" fmla="*/ 86 w 128"/>
                <a:gd name="T51" fmla="*/ 14 h 206"/>
                <a:gd name="T52" fmla="*/ 94 w 128"/>
                <a:gd name="T53" fmla="*/ 10 h 206"/>
                <a:gd name="T54" fmla="*/ 104 w 128"/>
                <a:gd name="T55" fmla="*/ 10 h 206"/>
                <a:gd name="T56" fmla="*/ 114 w 128"/>
                <a:gd name="T57" fmla="*/ 8 h 206"/>
                <a:gd name="T58" fmla="*/ 124 w 128"/>
                <a:gd name="T59" fmla="*/ 2 h 206"/>
                <a:gd name="T60" fmla="*/ 128 w 128"/>
                <a:gd name="T61" fmla="*/ 4 h 206"/>
                <a:gd name="T62" fmla="*/ 126 w 128"/>
                <a:gd name="T63" fmla="*/ 12 h 206"/>
                <a:gd name="T64" fmla="*/ 126 w 128"/>
                <a:gd name="T65" fmla="*/ 22 h 206"/>
                <a:gd name="T66" fmla="*/ 126 w 128"/>
                <a:gd name="T67" fmla="*/ 32 h 206"/>
                <a:gd name="T68" fmla="*/ 124 w 128"/>
                <a:gd name="T69" fmla="*/ 46 h 206"/>
                <a:gd name="T70" fmla="*/ 128 w 128"/>
                <a:gd name="T71" fmla="*/ 52 h 206"/>
                <a:gd name="T72" fmla="*/ 124 w 128"/>
                <a:gd name="T73" fmla="*/ 58 h 206"/>
                <a:gd name="T74" fmla="*/ 124 w 128"/>
                <a:gd name="T75" fmla="*/ 60 h 206"/>
                <a:gd name="T76" fmla="*/ 118 w 128"/>
                <a:gd name="T77" fmla="*/ 72 h 206"/>
                <a:gd name="T78" fmla="*/ 106 w 128"/>
                <a:gd name="T79" fmla="*/ 80 h 206"/>
                <a:gd name="T80" fmla="*/ 86 w 128"/>
                <a:gd name="T81" fmla="*/ 90 h 206"/>
                <a:gd name="T82" fmla="*/ 80 w 128"/>
                <a:gd name="T83" fmla="*/ 94 h 206"/>
                <a:gd name="T84" fmla="*/ 72 w 128"/>
                <a:gd name="T85" fmla="*/ 104 h 206"/>
                <a:gd name="T86" fmla="*/ 60 w 128"/>
                <a:gd name="T87" fmla="*/ 110 h 206"/>
                <a:gd name="T88" fmla="*/ 52 w 128"/>
                <a:gd name="T89" fmla="*/ 116 h 206"/>
                <a:gd name="T90" fmla="*/ 50 w 128"/>
                <a:gd name="T91" fmla="*/ 120 h 206"/>
                <a:gd name="T92" fmla="*/ 52 w 128"/>
                <a:gd name="T93" fmla="*/ 132 h 206"/>
                <a:gd name="T94" fmla="*/ 56 w 128"/>
                <a:gd name="T95" fmla="*/ 148 h 206"/>
                <a:gd name="T96" fmla="*/ 58 w 128"/>
                <a:gd name="T97" fmla="*/ 148 h 206"/>
                <a:gd name="T98" fmla="*/ 58 w 128"/>
                <a:gd name="T99" fmla="*/ 156 h 206"/>
                <a:gd name="T100" fmla="*/ 54 w 128"/>
                <a:gd name="T101" fmla="*/ 166 h 206"/>
                <a:gd name="T102" fmla="*/ 56 w 128"/>
                <a:gd name="T103" fmla="*/ 174 h 206"/>
                <a:gd name="T104" fmla="*/ 24 w 128"/>
                <a:gd name="T105" fmla="*/ 190 h 206"/>
                <a:gd name="T106" fmla="*/ 18 w 128"/>
                <a:gd name="T107" fmla="*/ 196 h 206"/>
                <a:gd name="T108" fmla="*/ 24 w 128"/>
                <a:gd name="T109" fmla="*/ 200 h 206"/>
                <a:gd name="T110" fmla="*/ 24 w 128"/>
                <a:gd name="T111" fmla="*/ 204 h 206"/>
                <a:gd name="T112" fmla="*/ 16 w 128"/>
                <a:gd name="T113" fmla="*/ 206 h 206"/>
                <a:gd name="T114" fmla="*/ 14 w 128"/>
                <a:gd name="T115" fmla="*/ 198 h 206"/>
                <a:gd name="T116" fmla="*/ 14 w 128"/>
                <a:gd name="T117" fmla="*/ 186 h 206"/>
                <a:gd name="T118" fmla="*/ 12 w 128"/>
                <a:gd name="T119" fmla="*/ 168 h 206"/>
                <a:gd name="T120" fmla="*/ 8 w 128"/>
                <a:gd name="T121" fmla="*/ 15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8" h="206">
                  <a:moveTo>
                    <a:pt x="8" y="152"/>
                  </a:moveTo>
                  <a:lnTo>
                    <a:pt x="22" y="138"/>
                  </a:lnTo>
                  <a:lnTo>
                    <a:pt x="22" y="134"/>
                  </a:lnTo>
                  <a:lnTo>
                    <a:pt x="24" y="132"/>
                  </a:lnTo>
                  <a:lnTo>
                    <a:pt x="24" y="128"/>
                  </a:lnTo>
                  <a:lnTo>
                    <a:pt x="24" y="128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6" y="124"/>
                  </a:lnTo>
                  <a:lnTo>
                    <a:pt x="26" y="122"/>
                  </a:lnTo>
                  <a:lnTo>
                    <a:pt x="28" y="120"/>
                  </a:lnTo>
                  <a:lnTo>
                    <a:pt x="30" y="118"/>
                  </a:lnTo>
                  <a:lnTo>
                    <a:pt x="30" y="116"/>
                  </a:lnTo>
                  <a:lnTo>
                    <a:pt x="28" y="114"/>
                  </a:lnTo>
                  <a:lnTo>
                    <a:pt x="28" y="112"/>
                  </a:lnTo>
                  <a:lnTo>
                    <a:pt x="30" y="112"/>
                  </a:lnTo>
                  <a:lnTo>
                    <a:pt x="30" y="110"/>
                  </a:lnTo>
                  <a:lnTo>
                    <a:pt x="26" y="108"/>
                  </a:lnTo>
                  <a:lnTo>
                    <a:pt x="26" y="106"/>
                  </a:lnTo>
                  <a:lnTo>
                    <a:pt x="28" y="106"/>
                  </a:lnTo>
                  <a:lnTo>
                    <a:pt x="28" y="104"/>
                  </a:lnTo>
                  <a:lnTo>
                    <a:pt x="28" y="102"/>
                  </a:lnTo>
                  <a:lnTo>
                    <a:pt x="30" y="100"/>
                  </a:lnTo>
                  <a:lnTo>
                    <a:pt x="32" y="98"/>
                  </a:lnTo>
                  <a:lnTo>
                    <a:pt x="30" y="98"/>
                  </a:lnTo>
                  <a:lnTo>
                    <a:pt x="28" y="98"/>
                  </a:lnTo>
                  <a:lnTo>
                    <a:pt x="30" y="96"/>
                  </a:lnTo>
                  <a:lnTo>
                    <a:pt x="30" y="92"/>
                  </a:lnTo>
                  <a:lnTo>
                    <a:pt x="30" y="90"/>
                  </a:lnTo>
                  <a:lnTo>
                    <a:pt x="30" y="88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30" y="84"/>
                  </a:lnTo>
                  <a:lnTo>
                    <a:pt x="32" y="82"/>
                  </a:lnTo>
                  <a:lnTo>
                    <a:pt x="32" y="80"/>
                  </a:lnTo>
                  <a:lnTo>
                    <a:pt x="30" y="80"/>
                  </a:lnTo>
                  <a:lnTo>
                    <a:pt x="28" y="78"/>
                  </a:lnTo>
                  <a:lnTo>
                    <a:pt x="26" y="76"/>
                  </a:lnTo>
                  <a:lnTo>
                    <a:pt x="22" y="76"/>
                  </a:lnTo>
                  <a:lnTo>
                    <a:pt x="20" y="74"/>
                  </a:lnTo>
                  <a:lnTo>
                    <a:pt x="18" y="72"/>
                  </a:lnTo>
                  <a:lnTo>
                    <a:pt x="14" y="70"/>
                  </a:lnTo>
                  <a:lnTo>
                    <a:pt x="10" y="70"/>
                  </a:lnTo>
                  <a:lnTo>
                    <a:pt x="10" y="70"/>
                  </a:lnTo>
                  <a:lnTo>
                    <a:pt x="8" y="72"/>
                  </a:lnTo>
                  <a:lnTo>
                    <a:pt x="8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2" y="64"/>
                  </a:lnTo>
                  <a:lnTo>
                    <a:pt x="0" y="60"/>
                  </a:lnTo>
                  <a:lnTo>
                    <a:pt x="2" y="58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22" y="50"/>
                  </a:lnTo>
                  <a:lnTo>
                    <a:pt x="24" y="50"/>
                  </a:lnTo>
                  <a:lnTo>
                    <a:pt x="30" y="46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38" y="48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42" y="52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50"/>
                  </a:lnTo>
                  <a:lnTo>
                    <a:pt x="48" y="50"/>
                  </a:lnTo>
                  <a:lnTo>
                    <a:pt x="52" y="50"/>
                  </a:lnTo>
                  <a:lnTo>
                    <a:pt x="52" y="52"/>
                  </a:lnTo>
                  <a:lnTo>
                    <a:pt x="52" y="56"/>
                  </a:lnTo>
                  <a:lnTo>
                    <a:pt x="52" y="58"/>
                  </a:lnTo>
                  <a:lnTo>
                    <a:pt x="50" y="60"/>
                  </a:lnTo>
                  <a:lnTo>
                    <a:pt x="50" y="64"/>
                  </a:lnTo>
                  <a:lnTo>
                    <a:pt x="48" y="66"/>
                  </a:lnTo>
                  <a:lnTo>
                    <a:pt x="48" y="68"/>
                  </a:lnTo>
                  <a:lnTo>
                    <a:pt x="50" y="72"/>
                  </a:lnTo>
                  <a:lnTo>
                    <a:pt x="50" y="72"/>
                  </a:lnTo>
                  <a:lnTo>
                    <a:pt x="52" y="76"/>
                  </a:lnTo>
                  <a:lnTo>
                    <a:pt x="54" y="78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86"/>
                  </a:lnTo>
                  <a:lnTo>
                    <a:pt x="60" y="84"/>
                  </a:lnTo>
                  <a:lnTo>
                    <a:pt x="60" y="82"/>
                  </a:lnTo>
                  <a:lnTo>
                    <a:pt x="60" y="80"/>
                  </a:lnTo>
                  <a:lnTo>
                    <a:pt x="62" y="76"/>
                  </a:lnTo>
                  <a:lnTo>
                    <a:pt x="62" y="74"/>
                  </a:lnTo>
                  <a:lnTo>
                    <a:pt x="62" y="72"/>
                  </a:lnTo>
                  <a:lnTo>
                    <a:pt x="64" y="70"/>
                  </a:lnTo>
                  <a:lnTo>
                    <a:pt x="66" y="70"/>
                  </a:lnTo>
                  <a:lnTo>
                    <a:pt x="68" y="68"/>
                  </a:lnTo>
                  <a:lnTo>
                    <a:pt x="68" y="62"/>
                  </a:lnTo>
                  <a:lnTo>
                    <a:pt x="66" y="62"/>
                  </a:lnTo>
                  <a:lnTo>
                    <a:pt x="66" y="60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70" y="56"/>
                  </a:lnTo>
                  <a:lnTo>
                    <a:pt x="70" y="54"/>
                  </a:lnTo>
                  <a:lnTo>
                    <a:pt x="70" y="54"/>
                  </a:lnTo>
                  <a:lnTo>
                    <a:pt x="68" y="50"/>
                  </a:lnTo>
                  <a:lnTo>
                    <a:pt x="64" y="46"/>
                  </a:lnTo>
                  <a:lnTo>
                    <a:pt x="64" y="44"/>
                  </a:lnTo>
                  <a:lnTo>
                    <a:pt x="60" y="40"/>
                  </a:lnTo>
                  <a:lnTo>
                    <a:pt x="58" y="40"/>
                  </a:lnTo>
                  <a:lnTo>
                    <a:pt x="58" y="38"/>
                  </a:lnTo>
                  <a:lnTo>
                    <a:pt x="56" y="38"/>
                  </a:lnTo>
                  <a:lnTo>
                    <a:pt x="52" y="36"/>
                  </a:lnTo>
                  <a:lnTo>
                    <a:pt x="50" y="24"/>
                  </a:lnTo>
                  <a:lnTo>
                    <a:pt x="54" y="12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0" y="10"/>
                  </a:lnTo>
                  <a:lnTo>
                    <a:pt x="70" y="12"/>
                  </a:lnTo>
                  <a:lnTo>
                    <a:pt x="72" y="12"/>
                  </a:lnTo>
                  <a:lnTo>
                    <a:pt x="72" y="14"/>
                  </a:lnTo>
                  <a:lnTo>
                    <a:pt x="74" y="14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78" y="16"/>
                  </a:lnTo>
                  <a:lnTo>
                    <a:pt x="82" y="14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6" y="12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8" y="14"/>
                  </a:lnTo>
                  <a:lnTo>
                    <a:pt x="92" y="14"/>
                  </a:lnTo>
                  <a:lnTo>
                    <a:pt x="94" y="14"/>
                  </a:lnTo>
                  <a:lnTo>
                    <a:pt x="96" y="12"/>
                  </a:lnTo>
                  <a:lnTo>
                    <a:pt x="94" y="10"/>
                  </a:lnTo>
                  <a:lnTo>
                    <a:pt x="96" y="10"/>
                  </a:lnTo>
                  <a:lnTo>
                    <a:pt x="98" y="10"/>
                  </a:lnTo>
                  <a:lnTo>
                    <a:pt x="100" y="10"/>
                  </a:lnTo>
                  <a:lnTo>
                    <a:pt x="102" y="10"/>
                  </a:lnTo>
                  <a:lnTo>
                    <a:pt x="104" y="10"/>
                  </a:lnTo>
                  <a:lnTo>
                    <a:pt x="104" y="10"/>
                  </a:lnTo>
                  <a:lnTo>
                    <a:pt x="110" y="8"/>
                  </a:lnTo>
                  <a:lnTo>
                    <a:pt x="112" y="10"/>
                  </a:lnTo>
                  <a:lnTo>
                    <a:pt x="114" y="8"/>
                  </a:lnTo>
                  <a:lnTo>
                    <a:pt x="114" y="8"/>
                  </a:lnTo>
                  <a:lnTo>
                    <a:pt x="116" y="6"/>
                  </a:lnTo>
                  <a:lnTo>
                    <a:pt x="118" y="4"/>
                  </a:lnTo>
                  <a:lnTo>
                    <a:pt x="120" y="4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6" y="2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8" y="4"/>
                  </a:lnTo>
                  <a:lnTo>
                    <a:pt x="128" y="6"/>
                  </a:lnTo>
                  <a:lnTo>
                    <a:pt x="128" y="6"/>
                  </a:lnTo>
                  <a:lnTo>
                    <a:pt x="126" y="10"/>
                  </a:lnTo>
                  <a:lnTo>
                    <a:pt x="126" y="10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6" y="14"/>
                  </a:lnTo>
                  <a:lnTo>
                    <a:pt x="126" y="18"/>
                  </a:lnTo>
                  <a:lnTo>
                    <a:pt x="128" y="20"/>
                  </a:lnTo>
                  <a:lnTo>
                    <a:pt x="126" y="22"/>
                  </a:lnTo>
                  <a:lnTo>
                    <a:pt x="126" y="24"/>
                  </a:lnTo>
                  <a:lnTo>
                    <a:pt x="128" y="24"/>
                  </a:lnTo>
                  <a:lnTo>
                    <a:pt x="128" y="28"/>
                  </a:lnTo>
                  <a:lnTo>
                    <a:pt x="126" y="30"/>
                  </a:lnTo>
                  <a:lnTo>
                    <a:pt x="126" y="32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6" y="40"/>
                  </a:lnTo>
                  <a:lnTo>
                    <a:pt x="126" y="46"/>
                  </a:lnTo>
                  <a:lnTo>
                    <a:pt x="124" y="46"/>
                  </a:lnTo>
                  <a:lnTo>
                    <a:pt x="124" y="46"/>
                  </a:lnTo>
                  <a:lnTo>
                    <a:pt x="124" y="48"/>
                  </a:lnTo>
                  <a:lnTo>
                    <a:pt x="128" y="48"/>
                  </a:lnTo>
                  <a:lnTo>
                    <a:pt x="128" y="48"/>
                  </a:lnTo>
                  <a:lnTo>
                    <a:pt x="128" y="52"/>
                  </a:lnTo>
                  <a:lnTo>
                    <a:pt x="128" y="54"/>
                  </a:lnTo>
                  <a:lnTo>
                    <a:pt x="126" y="54"/>
                  </a:lnTo>
                  <a:lnTo>
                    <a:pt x="126" y="56"/>
                  </a:lnTo>
                  <a:lnTo>
                    <a:pt x="126" y="58"/>
                  </a:lnTo>
                  <a:lnTo>
                    <a:pt x="124" y="58"/>
                  </a:lnTo>
                  <a:lnTo>
                    <a:pt x="122" y="58"/>
                  </a:lnTo>
                  <a:lnTo>
                    <a:pt x="124" y="60"/>
                  </a:lnTo>
                  <a:lnTo>
                    <a:pt x="124" y="58"/>
                  </a:lnTo>
                  <a:lnTo>
                    <a:pt x="126" y="60"/>
                  </a:lnTo>
                  <a:lnTo>
                    <a:pt x="124" y="60"/>
                  </a:lnTo>
                  <a:lnTo>
                    <a:pt x="124" y="64"/>
                  </a:lnTo>
                  <a:lnTo>
                    <a:pt x="122" y="64"/>
                  </a:lnTo>
                  <a:lnTo>
                    <a:pt x="120" y="68"/>
                  </a:lnTo>
                  <a:lnTo>
                    <a:pt x="120" y="68"/>
                  </a:lnTo>
                  <a:lnTo>
                    <a:pt x="118" y="72"/>
                  </a:lnTo>
                  <a:lnTo>
                    <a:pt x="116" y="72"/>
                  </a:lnTo>
                  <a:lnTo>
                    <a:pt x="116" y="74"/>
                  </a:lnTo>
                  <a:lnTo>
                    <a:pt x="108" y="80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8" y="86"/>
                  </a:lnTo>
                  <a:lnTo>
                    <a:pt x="94" y="84"/>
                  </a:lnTo>
                  <a:lnTo>
                    <a:pt x="94" y="86"/>
                  </a:lnTo>
                  <a:lnTo>
                    <a:pt x="92" y="86"/>
                  </a:lnTo>
                  <a:lnTo>
                    <a:pt x="86" y="90"/>
                  </a:lnTo>
                  <a:lnTo>
                    <a:pt x="84" y="90"/>
                  </a:lnTo>
                  <a:lnTo>
                    <a:pt x="84" y="92"/>
                  </a:lnTo>
                  <a:lnTo>
                    <a:pt x="82" y="94"/>
                  </a:lnTo>
                  <a:lnTo>
                    <a:pt x="80" y="96"/>
                  </a:lnTo>
                  <a:lnTo>
                    <a:pt x="80" y="94"/>
                  </a:lnTo>
                  <a:lnTo>
                    <a:pt x="78" y="96"/>
                  </a:lnTo>
                  <a:lnTo>
                    <a:pt x="78" y="98"/>
                  </a:lnTo>
                  <a:lnTo>
                    <a:pt x="78" y="100"/>
                  </a:lnTo>
                  <a:lnTo>
                    <a:pt x="72" y="102"/>
                  </a:lnTo>
                  <a:lnTo>
                    <a:pt x="72" y="104"/>
                  </a:lnTo>
                  <a:lnTo>
                    <a:pt x="70" y="104"/>
                  </a:lnTo>
                  <a:lnTo>
                    <a:pt x="70" y="104"/>
                  </a:lnTo>
                  <a:lnTo>
                    <a:pt x="70" y="106"/>
                  </a:lnTo>
                  <a:lnTo>
                    <a:pt x="66" y="106"/>
                  </a:lnTo>
                  <a:lnTo>
                    <a:pt x="60" y="110"/>
                  </a:lnTo>
                  <a:lnTo>
                    <a:pt x="60" y="114"/>
                  </a:lnTo>
                  <a:lnTo>
                    <a:pt x="58" y="114"/>
                  </a:lnTo>
                  <a:lnTo>
                    <a:pt x="56" y="114"/>
                  </a:lnTo>
                  <a:lnTo>
                    <a:pt x="54" y="116"/>
                  </a:lnTo>
                  <a:lnTo>
                    <a:pt x="52" y="116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52" y="118"/>
                  </a:lnTo>
                  <a:lnTo>
                    <a:pt x="52" y="120"/>
                  </a:lnTo>
                  <a:lnTo>
                    <a:pt x="50" y="120"/>
                  </a:lnTo>
                  <a:lnTo>
                    <a:pt x="50" y="122"/>
                  </a:lnTo>
                  <a:lnTo>
                    <a:pt x="50" y="124"/>
                  </a:lnTo>
                  <a:lnTo>
                    <a:pt x="54" y="130"/>
                  </a:lnTo>
                  <a:lnTo>
                    <a:pt x="54" y="132"/>
                  </a:lnTo>
                  <a:lnTo>
                    <a:pt x="52" y="132"/>
                  </a:lnTo>
                  <a:lnTo>
                    <a:pt x="52" y="134"/>
                  </a:lnTo>
                  <a:lnTo>
                    <a:pt x="54" y="134"/>
                  </a:lnTo>
                  <a:lnTo>
                    <a:pt x="54" y="138"/>
                  </a:lnTo>
                  <a:lnTo>
                    <a:pt x="56" y="142"/>
                  </a:lnTo>
                  <a:lnTo>
                    <a:pt x="56" y="148"/>
                  </a:lnTo>
                  <a:lnTo>
                    <a:pt x="56" y="152"/>
                  </a:lnTo>
                  <a:lnTo>
                    <a:pt x="58" y="150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52"/>
                  </a:lnTo>
                  <a:lnTo>
                    <a:pt x="58" y="154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6" y="160"/>
                  </a:lnTo>
                  <a:lnTo>
                    <a:pt x="56" y="162"/>
                  </a:lnTo>
                  <a:lnTo>
                    <a:pt x="56" y="164"/>
                  </a:lnTo>
                  <a:lnTo>
                    <a:pt x="56" y="166"/>
                  </a:lnTo>
                  <a:lnTo>
                    <a:pt x="54" y="166"/>
                  </a:lnTo>
                  <a:lnTo>
                    <a:pt x="56" y="170"/>
                  </a:lnTo>
                  <a:lnTo>
                    <a:pt x="58" y="168"/>
                  </a:lnTo>
                  <a:lnTo>
                    <a:pt x="58" y="170"/>
                  </a:lnTo>
                  <a:lnTo>
                    <a:pt x="56" y="172"/>
                  </a:lnTo>
                  <a:lnTo>
                    <a:pt x="56" y="174"/>
                  </a:lnTo>
                  <a:lnTo>
                    <a:pt x="50" y="180"/>
                  </a:lnTo>
                  <a:lnTo>
                    <a:pt x="42" y="184"/>
                  </a:lnTo>
                  <a:lnTo>
                    <a:pt x="32" y="186"/>
                  </a:lnTo>
                  <a:lnTo>
                    <a:pt x="28" y="190"/>
                  </a:lnTo>
                  <a:lnTo>
                    <a:pt x="24" y="190"/>
                  </a:lnTo>
                  <a:lnTo>
                    <a:pt x="24" y="192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0" y="196"/>
                  </a:lnTo>
                  <a:lnTo>
                    <a:pt x="18" y="196"/>
                  </a:lnTo>
                  <a:lnTo>
                    <a:pt x="20" y="198"/>
                  </a:lnTo>
                  <a:lnTo>
                    <a:pt x="20" y="200"/>
                  </a:lnTo>
                  <a:lnTo>
                    <a:pt x="20" y="202"/>
                  </a:lnTo>
                  <a:lnTo>
                    <a:pt x="22" y="200"/>
                  </a:lnTo>
                  <a:lnTo>
                    <a:pt x="24" y="200"/>
                  </a:lnTo>
                  <a:lnTo>
                    <a:pt x="24" y="198"/>
                  </a:lnTo>
                  <a:lnTo>
                    <a:pt x="24" y="198"/>
                  </a:lnTo>
                  <a:lnTo>
                    <a:pt x="24" y="200"/>
                  </a:lnTo>
                  <a:lnTo>
                    <a:pt x="24" y="204"/>
                  </a:lnTo>
                  <a:lnTo>
                    <a:pt x="24" y="204"/>
                  </a:lnTo>
                  <a:lnTo>
                    <a:pt x="24" y="206"/>
                  </a:lnTo>
                  <a:lnTo>
                    <a:pt x="20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6" y="204"/>
                  </a:lnTo>
                  <a:lnTo>
                    <a:pt x="16" y="202"/>
                  </a:lnTo>
                  <a:lnTo>
                    <a:pt x="16" y="200"/>
                  </a:lnTo>
                  <a:lnTo>
                    <a:pt x="16" y="200"/>
                  </a:lnTo>
                  <a:lnTo>
                    <a:pt x="14" y="198"/>
                  </a:lnTo>
                  <a:lnTo>
                    <a:pt x="12" y="198"/>
                  </a:lnTo>
                  <a:lnTo>
                    <a:pt x="12" y="196"/>
                  </a:lnTo>
                  <a:lnTo>
                    <a:pt x="12" y="192"/>
                  </a:lnTo>
                  <a:lnTo>
                    <a:pt x="12" y="190"/>
                  </a:lnTo>
                  <a:lnTo>
                    <a:pt x="14" y="186"/>
                  </a:lnTo>
                  <a:lnTo>
                    <a:pt x="14" y="176"/>
                  </a:lnTo>
                  <a:lnTo>
                    <a:pt x="12" y="172"/>
                  </a:lnTo>
                  <a:lnTo>
                    <a:pt x="12" y="170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2" y="162"/>
                  </a:lnTo>
                  <a:lnTo>
                    <a:pt x="10" y="158"/>
                  </a:lnTo>
                  <a:lnTo>
                    <a:pt x="10" y="156"/>
                  </a:lnTo>
                  <a:lnTo>
                    <a:pt x="10" y="152"/>
                  </a:lnTo>
                  <a:lnTo>
                    <a:pt x="8" y="15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0" name="Morocco">
              <a:extLst>
                <a:ext uri="{FF2B5EF4-FFF2-40B4-BE49-F238E27FC236}">
                  <a16:creationId xmlns:a16="http://schemas.microsoft.com/office/drawing/2014/main" id="{260C24C7-9F83-49C6-AC74-B84964D9A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5190" y="3537261"/>
              <a:ext cx="271768" cy="218180"/>
            </a:xfrm>
            <a:custGeom>
              <a:avLst/>
              <a:gdLst>
                <a:gd name="T0" fmla="*/ 50 w 142"/>
                <a:gd name="T1" fmla="*/ 104 h 114"/>
                <a:gd name="T2" fmla="*/ 58 w 142"/>
                <a:gd name="T3" fmla="*/ 96 h 114"/>
                <a:gd name="T4" fmla="*/ 68 w 142"/>
                <a:gd name="T5" fmla="*/ 92 h 114"/>
                <a:gd name="T6" fmla="*/ 74 w 142"/>
                <a:gd name="T7" fmla="*/ 92 h 114"/>
                <a:gd name="T8" fmla="*/ 84 w 142"/>
                <a:gd name="T9" fmla="*/ 90 h 114"/>
                <a:gd name="T10" fmla="*/ 106 w 142"/>
                <a:gd name="T11" fmla="*/ 76 h 114"/>
                <a:gd name="T12" fmla="*/ 116 w 142"/>
                <a:gd name="T13" fmla="*/ 68 h 114"/>
                <a:gd name="T14" fmla="*/ 116 w 142"/>
                <a:gd name="T15" fmla="*/ 62 h 114"/>
                <a:gd name="T16" fmla="*/ 122 w 142"/>
                <a:gd name="T17" fmla="*/ 54 h 114"/>
                <a:gd name="T18" fmla="*/ 140 w 142"/>
                <a:gd name="T19" fmla="*/ 54 h 114"/>
                <a:gd name="T20" fmla="*/ 142 w 142"/>
                <a:gd name="T21" fmla="*/ 52 h 114"/>
                <a:gd name="T22" fmla="*/ 142 w 142"/>
                <a:gd name="T23" fmla="*/ 48 h 114"/>
                <a:gd name="T24" fmla="*/ 140 w 142"/>
                <a:gd name="T25" fmla="*/ 46 h 114"/>
                <a:gd name="T26" fmla="*/ 136 w 142"/>
                <a:gd name="T27" fmla="*/ 42 h 114"/>
                <a:gd name="T28" fmla="*/ 134 w 142"/>
                <a:gd name="T29" fmla="*/ 30 h 114"/>
                <a:gd name="T30" fmla="*/ 134 w 142"/>
                <a:gd name="T31" fmla="*/ 24 h 114"/>
                <a:gd name="T32" fmla="*/ 132 w 142"/>
                <a:gd name="T33" fmla="*/ 18 h 114"/>
                <a:gd name="T34" fmla="*/ 132 w 142"/>
                <a:gd name="T35" fmla="*/ 14 h 114"/>
                <a:gd name="T36" fmla="*/ 130 w 142"/>
                <a:gd name="T37" fmla="*/ 12 h 114"/>
                <a:gd name="T38" fmla="*/ 120 w 142"/>
                <a:gd name="T39" fmla="*/ 12 h 114"/>
                <a:gd name="T40" fmla="*/ 118 w 142"/>
                <a:gd name="T41" fmla="*/ 8 h 114"/>
                <a:gd name="T42" fmla="*/ 118 w 142"/>
                <a:gd name="T43" fmla="*/ 6 h 114"/>
                <a:gd name="T44" fmla="*/ 112 w 142"/>
                <a:gd name="T45" fmla="*/ 10 h 114"/>
                <a:gd name="T46" fmla="*/ 106 w 142"/>
                <a:gd name="T47" fmla="*/ 10 h 114"/>
                <a:gd name="T48" fmla="*/ 100 w 142"/>
                <a:gd name="T49" fmla="*/ 12 h 114"/>
                <a:gd name="T50" fmla="*/ 94 w 142"/>
                <a:gd name="T51" fmla="*/ 6 h 114"/>
                <a:gd name="T52" fmla="*/ 92 w 142"/>
                <a:gd name="T53" fmla="*/ 4 h 114"/>
                <a:gd name="T54" fmla="*/ 92 w 142"/>
                <a:gd name="T55" fmla="*/ 2 h 114"/>
                <a:gd name="T56" fmla="*/ 88 w 142"/>
                <a:gd name="T57" fmla="*/ 2 h 114"/>
                <a:gd name="T58" fmla="*/ 86 w 142"/>
                <a:gd name="T59" fmla="*/ 2 h 114"/>
                <a:gd name="T60" fmla="*/ 82 w 142"/>
                <a:gd name="T61" fmla="*/ 12 h 114"/>
                <a:gd name="T62" fmla="*/ 80 w 142"/>
                <a:gd name="T63" fmla="*/ 20 h 114"/>
                <a:gd name="T64" fmla="*/ 72 w 142"/>
                <a:gd name="T65" fmla="*/ 28 h 114"/>
                <a:gd name="T66" fmla="*/ 68 w 142"/>
                <a:gd name="T67" fmla="*/ 30 h 114"/>
                <a:gd name="T68" fmla="*/ 60 w 142"/>
                <a:gd name="T69" fmla="*/ 36 h 114"/>
                <a:gd name="T70" fmla="*/ 54 w 142"/>
                <a:gd name="T71" fmla="*/ 40 h 114"/>
                <a:gd name="T72" fmla="*/ 50 w 142"/>
                <a:gd name="T73" fmla="*/ 42 h 114"/>
                <a:gd name="T74" fmla="*/ 46 w 142"/>
                <a:gd name="T75" fmla="*/ 52 h 114"/>
                <a:gd name="T76" fmla="*/ 40 w 142"/>
                <a:gd name="T77" fmla="*/ 58 h 114"/>
                <a:gd name="T78" fmla="*/ 38 w 142"/>
                <a:gd name="T79" fmla="*/ 68 h 114"/>
                <a:gd name="T80" fmla="*/ 38 w 142"/>
                <a:gd name="T81" fmla="*/ 76 h 114"/>
                <a:gd name="T82" fmla="*/ 40 w 142"/>
                <a:gd name="T83" fmla="*/ 80 h 114"/>
                <a:gd name="T84" fmla="*/ 32 w 142"/>
                <a:gd name="T85" fmla="*/ 92 h 114"/>
                <a:gd name="T86" fmla="*/ 28 w 142"/>
                <a:gd name="T87" fmla="*/ 98 h 114"/>
                <a:gd name="T88" fmla="*/ 16 w 142"/>
                <a:gd name="T89" fmla="*/ 106 h 114"/>
                <a:gd name="T90" fmla="*/ 0 w 142"/>
                <a:gd name="T91" fmla="*/ 114 h 114"/>
                <a:gd name="T92" fmla="*/ 50 w 142"/>
                <a:gd name="T9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114">
                  <a:moveTo>
                    <a:pt x="50" y="114"/>
                  </a:moveTo>
                  <a:lnTo>
                    <a:pt x="50" y="104"/>
                  </a:lnTo>
                  <a:lnTo>
                    <a:pt x="56" y="100"/>
                  </a:lnTo>
                  <a:lnTo>
                    <a:pt x="58" y="96"/>
                  </a:lnTo>
                  <a:lnTo>
                    <a:pt x="62" y="94"/>
                  </a:lnTo>
                  <a:lnTo>
                    <a:pt x="68" y="92"/>
                  </a:lnTo>
                  <a:lnTo>
                    <a:pt x="72" y="92"/>
                  </a:lnTo>
                  <a:lnTo>
                    <a:pt x="74" y="92"/>
                  </a:lnTo>
                  <a:lnTo>
                    <a:pt x="78" y="92"/>
                  </a:lnTo>
                  <a:lnTo>
                    <a:pt x="84" y="90"/>
                  </a:lnTo>
                  <a:lnTo>
                    <a:pt x="94" y="84"/>
                  </a:lnTo>
                  <a:lnTo>
                    <a:pt x="106" y="76"/>
                  </a:lnTo>
                  <a:lnTo>
                    <a:pt x="114" y="72"/>
                  </a:lnTo>
                  <a:lnTo>
                    <a:pt x="116" y="68"/>
                  </a:lnTo>
                  <a:lnTo>
                    <a:pt x="116" y="64"/>
                  </a:lnTo>
                  <a:lnTo>
                    <a:pt x="116" y="62"/>
                  </a:lnTo>
                  <a:lnTo>
                    <a:pt x="120" y="60"/>
                  </a:lnTo>
                  <a:lnTo>
                    <a:pt x="122" y="54"/>
                  </a:lnTo>
                  <a:lnTo>
                    <a:pt x="126" y="54"/>
                  </a:lnTo>
                  <a:lnTo>
                    <a:pt x="140" y="54"/>
                  </a:lnTo>
                  <a:lnTo>
                    <a:pt x="142" y="52"/>
                  </a:lnTo>
                  <a:lnTo>
                    <a:pt x="142" y="52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0" y="48"/>
                  </a:lnTo>
                  <a:lnTo>
                    <a:pt x="140" y="46"/>
                  </a:lnTo>
                  <a:lnTo>
                    <a:pt x="138" y="46"/>
                  </a:lnTo>
                  <a:lnTo>
                    <a:pt x="136" y="42"/>
                  </a:lnTo>
                  <a:lnTo>
                    <a:pt x="134" y="40"/>
                  </a:lnTo>
                  <a:lnTo>
                    <a:pt x="134" y="30"/>
                  </a:lnTo>
                  <a:lnTo>
                    <a:pt x="134" y="28"/>
                  </a:lnTo>
                  <a:lnTo>
                    <a:pt x="134" y="24"/>
                  </a:lnTo>
                  <a:lnTo>
                    <a:pt x="134" y="20"/>
                  </a:lnTo>
                  <a:lnTo>
                    <a:pt x="132" y="18"/>
                  </a:lnTo>
                  <a:lnTo>
                    <a:pt x="132" y="16"/>
                  </a:lnTo>
                  <a:lnTo>
                    <a:pt x="132" y="14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28" y="12"/>
                  </a:lnTo>
                  <a:lnTo>
                    <a:pt x="120" y="12"/>
                  </a:lnTo>
                  <a:lnTo>
                    <a:pt x="120" y="10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8" y="6"/>
                  </a:lnTo>
                  <a:lnTo>
                    <a:pt x="116" y="10"/>
                  </a:lnTo>
                  <a:lnTo>
                    <a:pt x="112" y="10"/>
                  </a:lnTo>
                  <a:lnTo>
                    <a:pt x="108" y="10"/>
                  </a:lnTo>
                  <a:lnTo>
                    <a:pt x="106" y="10"/>
                  </a:lnTo>
                  <a:lnTo>
                    <a:pt x="104" y="10"/>
                  </a:lnTo>
                  <a:lnTo>
                    <a:pt x="100" y="12"/>
                  </a:lnTo>
                  <a:lnTo>
                    <a:pt x="96" y="1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92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92" y="0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6" y="2"/>
                  </a:lnTo>
                  <a:lnTo>
                    <a:pt x="84" y="6"/>
                  </a:lnTo>
                  <a:lnTo>
                    <a:pt x="82" y="12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78" y="24"/>
                  </a:lnTo>
                  <a:lnTo>
                    <a:pt x="72" y="28"/>
                  </a:lnTo>
                  <a:lnTo>
                    <a:pt x="72" y="28"/>
                  </a:lnTo>
                  <a:lnTo>
                    <a:pt x="68" y="30"/>
                  </a:lnTo>
                  <a:lnTo>
                    <a:pt x="64" y="32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4" y="40"/>
                  </a:lnTo>
                  <a:lnTo>
                    <a:pt x="52" y="40"/>
                  </a:lnTo>
                  <a:lnTo>
                    <a:pt x="50" y="42"/>
                  </a:lnTo>
                  <a:lnTo>
                    <a:pt x="44" y="48"/>
                  </a:lnTo>
                  <a:lnTo>
                    <a:pt x="46" y="52"/>
                  </a:lnTo>
                  <a:lnTo>
                    <a:pt x="46" y="54"/>
                  </a:lnTo>
                  <a:lnTo>
                    <a:pt x="40" y="58"/>
                  </a:lnTo>
                  <a:lnTo>
                    <a:pt x="38" y="64"/>
                  </a:lnTo>
                  <a:lnTo>
                    <a:pt x="38" y="68"/>
                  </a:lnTo>
                  <a:lnTo>
                    <a:pt x="40" y="72"/>
                  </a:lnTo>
                  <a:lnTo>
                    <a:pt x="38" y="76"/>
                  </a:lnTo>
                  <a:lnTo>
                    <a:pt x="38" y="78"/>
                  </a:lnTo>
                  <a:lnTo>
                    <a:pt x="40" y="80"/>
                  </a:lnTo>
                  <a:lnTo>
                    <a:pt x="40" y="82"/>
                  </a:lnTo>
                  <a:lnTo>
                    <a:pt x="32" y="92"/>
                  </a:lnTo>
                  <a:lnTo>
                    <a:pt x="30" y="96"/>
                  </a:lnTo>
                  <a:lnTo>
                    <a:pt x="28" y="98"/>
                  </a:lnTo>
                  <a:lnTo>
                    <a:pt x="24" y="98"/>
                  </a:lnTo>
                  <a:lnTo>
                    <a:pt x="16" y="106"/>
                  </a:lnTo>
                  <a:lnTo>
                    <a:pt x="2" y="110"/>
                  </a:lnTo>
                  <a:lnTo>
                    <a:pt x="0" y="114"/>
                  </a:lnTo>
                  <a:lnTo>
                    <a:pt x="50" y="114"/>
                  </a:lnTo>
                  <a:lnTo>
                    <a:pt x="50" y="114"/>
                  </a:lnTo>
                  <a:lnTo>
                    <a:pt x="50" y="11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1" name="Montenegro">
              <a:extLst>
                <a:ext uri="{FF2B5EF4-FFF2-40B4-BE49-F238E27FC236}">
                  <a16:creationId xmlns:a16="http://schemas.microsoft.com/office/drawing/2014/main" id="{FA49F7FA-D3A3-4D8E-8182-4ED774C24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008" y="3319081"/>
              <a:ext cx="42105" cy="49760"/>
            </a:xfrm>
            <a:custGeom>
              <a:avLst/>
              <a:gdLst>
                <a:gd name="T0" fmla="*/ 10 w 22"/>
                <a:gd name="T1" fmla="*/ 26 h 26"/>
                <a:gd name="T2" fmla="*/ 10 w 22"/>
                <a:gd name="T3" fmla="*/ 22 h 26"/>
                <a:gd name="T4" fmla="*/ 12 w 22"/>
                <a:gd name="T5" fmla="*/ 18 h 26"/>
                <a:gd name="T6" fmla="*/ 16 w 22"/>
                <a:gd name="T7" fmla="*/ 16 h 26"/>
                <a:gd name="T8" fmla="*/ 16 w 22"/>
                <a:gd name="T9" fmla="*/ 16 h 26"/>
                <a:gd name="T10" fmla="*/ 18 w 22"/>
                <a:gd name="T11" fmla="*/ 18 h 26"/>
                <a:gd name="T12" fmla="*/ 20 w 22"/>
                <a:gd name="T13" fmla="*/ 16 h 26"/>
                <a:gd name="T14" fmla="*/ 20 w 22"/>
                <a:gd name="T15" fmla="*/ 14 h 26"/>
                <a:gd name="T16" fmla="*/ 22 w 22"/>
                <a:gd name="T17" fmla="*/ 12 h 26"/>
                <a:gd name="T18" fmla="*/ 22 w 22"/>
                <a:gd name="T19" fmla="*/ 10 h 26"/>
                <a:gd name="T20" fmla="*/ 18 w 22"/>
                <a:gd name="T21" fmla="*/ 8 h 26"/>
                <a:gd name="T22" fmla="*/ 16 w 22"/>
                <a:gd name="T23" fmla="*/ 8 h 26"/>
                <a:gd name="T24" fmla="*/ 14 w 22"/>
                <a:gd name="T25" fmla="*/ 8 h 26"/>
                <a:gd name="T26" fmla="*/ 12 w 22"/>
                <a:gd name="T27" fmla="*/ 6 h 26"/>
                <a:gd name="T28" fmla="*/ 12 w 22"/>
                <a:gd name="T29" fmla="*/ 4 h 26"/>
                <a:gd name="T30" fmla="*/ 10 w 22"/>
                <a:gd name="T31" fmla="*/ 2 h 26"/>
                <a:gd name="T32" fmla="*/ 10 w 22"/>
                <a:gd name="T33" fmla="*/ 2 h 26"/>
                <a:gd name="T34" fmla="*/ 8 w 22"/>
                <a:gd name="T35" fmla="*/ 2 h 26"/>
                <a:gd name="T36" fmla="*/ 6 w 22"/>
                <a:gd name="T37" fmla="*/ 0 h 26"/>
                <a:gd name="T38" fmla="*/ 4 w 22"/>
                <a:gd name="T39" fmla="*/ 0 h 26"/>
                <a:gd name="T40" fmla="*/ 4 w 22"/>
                <a:gd name="T41" fmla="*/ 2 h 26"/>
                <a:gd name="T42" fmla="*/ 6 w 22"/>
                <a:gd name="T43" fmla="*/ 4 h 26"/>
                <a:gd name="T44" fmla="*/ 8 w 22"/>
                <a:gd name="T45" fmla="*/ 6 h 26"/>
                <a:gd name="T46" fmla="*/ 6 w 22"/>
                <a:gd name="T47" fmla="*/ 6 h 26"/>
                <a:gd name="T48" fmla="*/ 4 w 22"/>
                <a:gd name="T49" fmla="*/ 6 h 26"/>
                <a:gd name="T50" fmla="*/ 2 w 22"/>
                <a:gd name="T51" fmla="*/ 8 h 26"/>
                <a:gd name="T52" fmla="*/ 2 w 22"/>
                <a:gd name="T53" fmla="*/ 12 h 26"/>
                <a:gd name="T54" fmla="*/ 2 w 22"/>
                <a:gd name="T55" fmla="*/ 16 h 26"/>
                <a:gd name="T56" fmla="*/ 0 w 22"/>
                <a:gd name="T57" fmla="*/ 16 h 26"/>
                <a:gd name="T58" fmla="*/ 0 w 22"/>
                <a:gd name="T59" fmla="*/ 16 h 26"/>
                <a:gd name="T60" fmla="*/ 2 w 22"/>
                <a:gd name="T61" fmla="*/ 18 h 26"/>
                <a:gd name="T62" fmla="*/ 8 w 22"/>
                <a:gd name="T63" fmla="*/ 24 h 26"/>
                <a:gd name="T64" fmla="*/ 8 w 22"/>
                <a:gd name="T65" fmla="*/ 26 h 26"/>
                <a:gd name="T66" fmla="*/ 10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0" y="26"/>
                  </a:moveTo>
                  <a:lnTo>
                    <a:pt x="10" y="22"/>
                  </a:lnTo>
                  <a:lnTo>
                    <a:pt x="12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0" y="14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0" y="26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2" name="Moldova">
              <a:extLst>
                <a:ext uri="{FF2B5EF4-FFF2-40B4-BE49-F238E27FC236}">
                  <a16:creationId xmlns:a16="http://schemas.microsoft.com/office/drawing/2014/main" id="{842212EB-11ED-43C6-9A36-C6115B3B5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600" y="3165973"/>
              <a:ext cx="80382" cy="91865"/>
            </a:xfrm>
            <a:custGeom>
              <a:avLst/>
              <a:gdLst>
                <a:gd name="T0" fmla="*/ 0 w 42"/>
                <a:gd name="T1" fmla="*/ 8 h 48"/>
                <a:gd name="T2" fmla="*/ 0 w 42"/>
                <a:gd name="T3" fmla="*/ 6 h 48"/>
                <a:gd name="T4" fmla="*/ 0 w 42"/>
                <a:gd name="T5" fmla="*/ 4 h 48"/>
                <a:gd name="T6" fmla="*/ 0 w 42"/>
                <a:gd name="T7" fmla="*/ 2 h 48"/>
                <a:gd name="T8" fmla="*/ 2 w 42"/>
                <a:gd name="T9" fmla="*/ 2 h 48"/>
                <a:gd name="T10" fmla="*/ 4 w 42"/>
                <a:gd name="T11" fmla="*/ 2 h 48"/>
                <a:gd name="T12" fmla="*/ 6 w 42"/>
                <a:gd name="T13" fmla="*/ 2 h 48"/>
                <a:gd name="T14" fmla="*/ 6 w 42"/>
                <a:gd name="T15" fmla="*/ 2 h 48"/>
                <a:gd name="T16" fmla="*/ 8 w 42"/>
                <a:gd name="T17" fmla="*/ 2 h 48"/>
                <a:gd name="T18" fmla="*/ 10 w 42"/>
                <a:gd name="T19" fmla="*/ 0 h 48"/>
                <a:gd name="T20" fmla="*/ 12 w 42"/>
                <a:gd name="T21" fmla="*/ 4 h 48"/>
                <a:gd name="T22" fmla="*/ 14 w 42"/>
                <a:gd name="T23" fmla="*/ 4 h 48"/>
                <a:gd name="T24" fmla="*/ 18 w 42"/>
                <a:gd name="T25" fmla="*/ 6 h 48"/>
                <a:gd name="T26" fmla="*/ 22 w 42"/>
                <a:gd name="T27" fmla="*/ 6 h 48"/>
                <a:gd name="T28" fmla="*/ 24 w 42"/>
                <a:gd name="T29" fmla="*/ 6 h 48"/>
                <a:gd name="T30" fmla="*/ 24 w 42"/>
                <a:gd name="T31" fmla="*/ 6 h 48"/>
                <a:gd name="T32" fmla="*/ 28 w 42"/>
                <a:gd name="T33" fmla="*/ 10 h 48"/>
                <a:gd name="T34" fmla="*/ 32 w 42"/>
                <a:gd name="T35" fmla="*/ 12 h 48"/>
                <a:gd name="T36" fmla="*/ 32 w 42"/>
                <a:gd name="T37" fmla="*/ 16 h 48"/>
                <a:gd name="T38" fmla="*/ 32 w 42"/>
                <a:gd name="T39" fmla="*/ 18 h 48"/>
                <a:gd name="T40" fmla="*/ 34 w 42"/>
                <a:gd name="T41" fmla="*/ 20 h 48"/>
                <a:gd name="T42" fmla="*/ 34 w 42"/>
                <a:gd name="T43" fmla="*/ 22 h 48"/>
                <a:gd name="T44" fmla="*/ 38 w 42"/>
                <a:gd name="T45" fmla="*/ 24 h 48"/>
                <a:gd name="T46" fmla="*/ 42 w 42"/>
                <a:gd name="T47" fmla="*/ 26 h 48"/>
                <a:gd name="T48" fmla="*/ 42 w 42"/>
                <a:gd name="T49" fmla="*/ 28 h 48"/>
                <a:gd name="T50" fmla="*/ 42 w 42"/>
                <a:gd name="T51" fmla="*/ 30 h 48"/>
                <a:gd name="T52" fmla="*/ 42 w 42"/>
                <a:gd name="T53" fmla="*/ 32 h 48"/>
                <a:gd name="T54" fmla="*/ 42 w 42"/>
                <a:gd name="T55" fmla="*/ 34 h 48"/>
                <a:gd name="T56" fmla="*/ 40 w 42"/>
                <a:gd name="T57" fmla="*/ 34 h 48"/>
                <a:gd name="T58" fmla="*/ 36 w 42"/>
                <a:gd name="T59" fmla="*/ 32 h 48"/>
                <a:gd name="T60" fmla="*/ 34 w 42"/>
                <a:gd name="T61" fmla="*/ 32 h 48"/>
                <a:gd name="T62" fmla="*/ 32 w 42"/>
                <a:gd name="T63" fmla="*/ 34 h 48"/>
                <a:gd name="T64" fmla="*/ 32 w 42"/>
                <a:gd name="T65" fmla="*/ 38 h 48"/>
                <a:gd name="T66" fmla="*/ 32 w 42"/>
                <a:gd name="T67" fmla="*/ 40 h 48"/>
                <a:gd name="T68" fmla="*/ 30 w 42"/>
                <a:gd name="T69" fmla="*/ 40 h 48"/>
                <a:gd name="T70" fmla="*/ 28 w 42"/>
                <a:gd name="T71" fmla="*/ 46 h 48"/>
                <a:gd name="T72" fmla="*/ 28 w 42"/>
                <a:gd name="T73" fmla="*/ 46 h 48"/>
                <a:gd name="T74" fmla="*/ 26 w 42"/>
                <a:gd name="T75" fmla="*/ 46 h 48"/>
                <a:gd name="T76" fmla="*/ 24 w 42"/>
                <a:gd name="T77" fmla="*/ 48 h 48"/>
                <a:gd name="T78" fmla="*/ 24 w 42"/>
                <a:gd name="T79" fmla="*/ 48 h 48"/>
                <a:gd name="T80" fmla="*/ 22 w 42"/>
                <a:gd name="T81" fmla="*/ 44 h 48"/>
                <a:gd name="T82" fmla="*/ 22 w 42"/>
                <a:gd name="T83" fmla="*/ 32 h 48"/>
                <a:gd name="T84" fmla="*/ 20 w 42"/>
                <a:gd name="T85" fmla="*/ 28 h 48"/>
                <a:gd name="T86" fmla="*/ 20 w 42"/>
                <a:gd name="T87" fmla="*/ 26 h 48"/>
                <a:gd name="T88" fmla="*/ 14 w 42"/>
                <a:gd name="T89" fmla="*/ 20 h 48"/>
                <a:gd name="T90" fmla="*/ 12 w 42"/>
                <a:gd name="T91" fmla="*/ 18 h 48"/>
                <a:gd name="T92" fmla="*/ 8 w 42"/>
                <a:gd name="T93" fmla="*/ 14 h 48"/>
                <a:gd name="T94" fmla="*/ 6 w 42"/>
                <a:gd name="T95" fmla="*/ 8 h 48"/>
                <a:gd name="T96" fmla="*/ 0 w 42"/>
                <a:gd name="T97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" h="48">
                  <a:moveTo>
                    <a:pt x="0" y="8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22"/>
                  </a:lnTo>
                  <a:lnTo>
                    <a:pt x="38" y="24"/>
                  </a:lnTo>
                  <a:lnTo>
                    <a:pt x="42" y="26"/>
                  </a:lnTo>
                  <a:lnTo>
                    <a:pt x="42" y="28"/>
                  </a:lnTo>
                  <a:lnTo>
                    <a:pt x="42" y="30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2" y="34"/>
                  </a:lnTo>
                  <a:lnTo>
                    <a:pt x="32" y="38"/>
                  </a:lnTo>
                  <a:lnTo>
                    <a:pt x="32" y="40"/>
                  </a:lnTo>
                  <a:lnTo>
                    <a:pt x="30" y="40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2" y="44"/>
                  </a:lnTo>
                  <a:lnTo>
                    <a:pt x="22" y="32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14" y="20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3" name="Mauritania">
              <a:extLst>
                <a:ext uri="{FF2B5EF4-FFF2-40B4-BE49-F238E27FC236}">
                  <a16:creationId xmlns:a16="http://schemas.microsoft.com/office/drawing/2014/main" id="{9315F438-D3A0-466D-816E-A74971DDF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3763097"/>
              <a:ext cx="279424" cy="306218"/>
            </a:xfrm>
            <a:custGeom>
              <a:avLst/>
              <a:gdLst>
                <a:gd name="T0" fmla="*/ 50 w 146"/>
                <a:gd name="T1" fmla="*/ 76 h 160"/>
                <a:gd name="T2" fmla="*/ 52 w 146"/>
                <a:gd name="T3" fmla="*/ 50 h 160"/>
                <a:gd name="T4" fmla="*/ 58 w 146"/>
                <a:gd name="T5" fmla="*/ 48 h 160"/>
                <a:gd name="T6" fmla="*/ 62 w 146"/>
                <a:gd name="T7" fmla="*/ 16 h 160"/>
                <a:gd name="T8" fmla="*/ 102 w 146"/>
                <a:gd name="T9" fmla="*/ 0 h 160"/>
                <a:gd name="T10" fmla="*/ 146 w 146"/>
                <a:gd name="T11" fmla="*/ 30 h 160"/>
                <a:gd name="T12" fmla="*/ 132 w 146"/>
                <a:gd name="T13" fmla="*/ 30 h 160"/>
                <a:gd name="T14" fmla="*/ 144 w 146"/>
                <a:gd name="T15" fmla="*/ 140 h 160"/>
                <a:gd name="T16" fmla="*/ 96 w 146"/>
                <a:gd name="T17" fmla="*/ 152 h 160"/>
                <a:gd name="T18" fmla="*/ 94 w 146"/>
                <a:gd name="T19" fmla="*/ 150 h 160"/>
                <a:gd name="T20" fmla="*/ 90 w 146"/>
                <a:gd name="T21" fmla="*/ 152 h 160"/>
                <a:gd name="T22" fmla="*/ 88 w 146"/>
                <a:gd name="T23" fmla="*/ 146 h 160"/>
                <a:gd name="T24" fmla="*/ 80 w 146"/>
                <a:gd name="T25" fmla="*/ 148 h 160"/>
                <a:gd name="T26" fmla="*/ 76 w 146"/>
                <a:gd name="T27" fmla="*/ 152 h 160"/>
                <a:gd name="T28" fmla="*/ 72 w 146"/>
                <a:gd name="T29" fmla="*/ 146 h 160"/>
                <a:gd name="T30" fmla="*/ 66 w 146"/>
                <a:gd name="T31" fmla="*/ 148 h 160"/>
                <a:gd name="T32" fmla="*/ 66 w 146"/>
                <a:gd name="T33" fmla="*/ 154 h 160"/>
                <a:gd name="T34" fmla="*/ 62 w 146"/>
                <a:gd name="T35" fmla="*/ 158 h 160"/>
                <a:gd name="T36" fmla="*/ 58 w 146"/>
                <a:gd name="T37" fmla="*/ 160 h 160"/>
                <a:gd name="T38" fmla="*/ 54 w 146"/>
                <a:gd name="T39" fmla="*/ 156 h 160"/>
                <a:gd name="T40" fmla="*/ 52 w 146"/>
                <a:gd name="T41" fmla="*/ 152 h 160"/>
                <a:gd name="T42" fmla="*/ 48 w 146"/>
                <a:gd name="T43" fmla="*/ 148 h 160"/>
                <a:gd name="T44" fmla="*/ 46 w 146"/>
                <a:gd name="T45" fmla="*/ 144 h 160"/>
                <a:gd name="T46" fmla="*/ 42 w 146"/>
                <a:gd name="T47" fmla="*/ 142 h 160"/>
                <a:gd name="T48" fmla="*/ 40 w 146"/>
                <a:gd name="T49" fmla="*/ 144 h 160"/>
                <a:gd name="T50" fmla="*/ 38 w 146"/>
                <a:gd name="T51" fmla="*/ 142 h 160"/>
                <a:gd name="T52" fmla="*/ 32 w 146"/>
                <a:gd name="T53" fmla="*/ 138 h 160"/>
                <a:gd name="T54" fmla="*/ 24 w 146"/>
                <a:gd name="T55" fmla="*/ 136 h 160"/>
                <a:gd name="T56" fmla="*/ 12 w 146"/>
                <a:gd name="T57" fmla="*/ 138 h 160"/>
                <a:gd name="T58" fmla="*/ 6 w 146"/>
                <a:gd name="T59" fmla="*/ 140 h 160"/>
                <a:gd name="T60" fmla="*/ 6 w 146"/>
                <a:gd name="T61" fmla="*/ 138 h 160"/>
                <a:gd name="T62" fmla="*/ 10 w 146"/>
                <a:gd name="T63" fmla="*/ 126 h 160"/>
                <a:gd name="T64" fmla="*/ 8 w 146"/>
                <a:gd name="T65" fmla="*/ 104 h 160"/>
                <a:gd name="T66" fmla="*/ 6 w 146"/>
                <a:gd name="T67" fmla="*/ 98 h 160"/>
                <a:gd name="T68" fmla="*/ 10 w 146"/>
                <a:gd name="T69" fmla="*/ 94 h 160"/>
                <a:gd name="T70" fmla="*/ 10 w 146"/>
                <a:gd name="T71" fmla="*/ 90 h 160"/>
                <a:gd name="T72" fmla="*/ 6 w 146"/>
                <a:gd name="T73" fmla="*/ 86 h 160"/>
                <a:gd name="T74" fmla="*/ 2 w 146"/>
                <a:gd name="T75" fmla="*/ 82 h 160"/>
                <a:gd name="T76" fmla="*/ 0 w 146"/>
                <a:gd name="T77" fmla="*/ 80 h 160"/>
                <a:gd name="T78" fmla="*/ 0 w 146"/>
                <a:gd name="T79" fmla="*/ 7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160">
                  <a:moveTo>
                    <a:pt x="0" y="76"/>
                  </a:moveTo>
                  <a:lnTo>
                    <a:pt x="50" y="76"/>
                  </a:lnTo>
                  <a:lnTo>
                    <a:pt x="50" y="54"/>
                  </a:lnTo>
                  <a:lnTo>
                    <a:pt x="52" y="50"/>
                  </a:lnTo>
                  <a:lnTo>
                    <a:pt x="54" y="48"/>
                  </a:lnTo>
                  <a:lnTo>
                    <a:pt x="58" y="48"/>
                  </a:lnTo>
                  <a:lnTo>
                    <a:pt x="62" y="48"/>
                  </a:lnTo>
                  <a:lnTo>
                    <a:pt x="62" y="16"/>
                  </a:lnTo>
                  <a:lnTo>
                    <a:pt x="102" y="16"/>
                  </a:lnTo>
                  <a:lnTo>
                    <a:pt x="102" y="0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46" y="28"/>
                  </a:lnTo>
                  <a:lnTo>
                    <a:pt x="132" y="30"/>
                  </a:lnTo>
                  <a:lnTo>
                    <a:pt x="140" y="138"/>
                  </a:lnTo>
                  <a:lnTo>
                    <a:pt x="144" y="140"/>
                  </a:lnTo>
                  <a:lnTo>
                    <a:pt x="140" y="152"/>
                  </a:lnTo>
                  <a:lnTo>
                    <a:pt x="96" y="152"/>
                  </a:lnTo>
                  <a:lnTo>
                    <a:pt x="96" y="152"/>
                  </a:lnTo>
                  <a:lnTo>
                    <a:pt x="94" y="150"/>
                  </a:lnTo>
                  <a:lnTo>
                    <a:pt x="92" y="150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8" y="146"/>
                  </a:lnTo>
                  <a:lnTo>
                    <a:pt x="86" y="146"/>
                  </a:lnTo>
                  <a:lnTo>
                    <a:pt x="80" y="148"/>
                  </a:lnTo>
                  <a:lnTo>
                    <a:pt x="76" y="154"/>
                  </a:lnTo>
                  <a:lnTo>
                    <a:pt x="76" y="152"/>
                  </a:lnTo>
                  <a:lnTo>
                    <a:pt x="74" y="150"/>
                  </a:lnTo>
                  <a:lnTo>
                    <a:pt x="72" y="146"/>
                  </a:lnTo>
                  <a:lnTo>
                    <a:pt x="70" y="146"/>
                  </a:lnTo>
                  <a:lnTo>
                    <a:pt x="66" y="148"/>
                  </a:lnTo>
                  <a:lnTo>
                    <a:pt x="66" y="152"/>
                  </a:lnTo>
                  <a:lnTo>
                    <a:pt x="66" y="154"/>
                  </a:lnTo>
                  <a:lnTo>
                    <a:pt x="64" y="158"/>
                  </a:lnTo>
                  <a:lnTo>
                    <a:pt x="62" y="158"/>
                  </a:lnTo>
                  <a:lnTo>
                    <a:pt x="58" y="160"/>
                  </a:lnTo>
                  <a:lnTo>
                    <a:pt x="58" y="160"/>
                  </a:lnTo>
                  <a:lnTo>
                    <a:pt x="58" y="158"/>
                  </a:lnTo>
                  <a:lnTo>
                    <a:pt x="54" y="156"/>
                  </a:lnTo>
                  <a:lnTo>
                    <a:pt x="52" y="154"/>
                  </a:lnTo>
                  <a:lnTo>
                    <a:pt x="52" y="152"/>
                  </a:lnTo>
                  <a:lnTo>
                    <a:pt x="48" y="152"/>
                  </a:lnTo>
                  <a:lnTo>
                    <a:pt x="48" y="148"/>
                  </a:lnTo>
                  <a:lnTo>
                    <a:pt x="46" y="146"/>
                  </a:lnTo>
                  <a:lnTo>
                    <a:pt x="46" y="144"/>
                  </a:lnTo>
                  <a:lnTo>
                    <a:pt x="44" y="142"/>
                  </a:lnTo>
                  <a:lnTo>
                    <a:pt x="42" y="142"/>
                  </a:lnTo>
                  <a:lnTo>
                    <a:pt x="42" y="142"/>
                  </a:lnTo>
                  <a:lnTo>
                    <a:pt x="40" y="144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36" y="138"/>
                  </a:lnTo>
                  <a:lnTo>
                    <a:pt x="32" y="138"/>
                  </a:lnTo>
                  <a:lnTo>
                    <a:pt x="26" y="136"/>
                  </a:lnTo>
                  <a:lnTo>
                    <a:pt x="24" y="136"/>
                  </a:lnTo>
                  <a:lnTo>
                    <a:pt x="18" y="138"/>
                  </a:lnTo>
                  <a:lnTo>
                    <a:pt x="12" y="138"/>
                  </a:lnTo>
                  <a:lnTo>
                    <a:pt x="8" y="140"/>
                  </a:lnTo>
                  <a:lnTo>
                    <a:pt x="6" y="140"/>
                  </a:lnTo>
                  <a:lnTo>
                    <a:pt x="6" y="142"/>
                  </a:lnTo>
                  <a:lnTo>
                    <a:pt x="6" y="138"/>
                  </a:lnTo>
                  <a:lnTo>
                    <a:pt x="8" y="130"/>
                  </a:lnTo>
                  <a:lnTo>
                    <a:pt x="10" y="126"/>
                  </a:lnTo>
                  <a:lnTo>
                    <a:pt x="12" y="118"/>
                  </a:lnTo>
                  <a:lnTo>
                    <a:pt x="8" y="104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8" y="98"/>
                  </a:lnTo>
                  <a:lnTo>
                    <a:pt x="10" y="94"/>
                  </a:lnTo>
                  <a:lnTo>
                    <a:pt x="8" y="90"/>
                  </a:lnTo>
                  <a:lnTo>
                    <a:pt x="10" y="90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4" y="84"/>
                  </a:lnTo>
                  <a:lnTo>
                    <a:pt x="2" y="82"/>
                  </a:lnTo>
                  <a:lnTo>
                    <a:pt x="0" y="84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4" name="Malta">
              <a:extLst>
                <a:ext uri="{FF2B5EF4-FFF2-40B4-BE49-F238E27FC236}">
                  <a16:creationId xmlns:a16="http://schemas.microsoft.com/office/drawing/2014/main" id="{01C7E90E-3172-4F5F-9AA1-3C654EBAA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3798" y="3537261"/>
              <a:ext cx="7655" cy="7655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4 w 4"/>
                <a:gd name="T7" fmla="*/ 4 h 4"/>
                <a:gd name="T8" fmla="*/ 4 w 4"/>
                <a:gd name="T9" fmla="*/ 2 h 4"/>
                <a:gd name="T10" fmla="*/ 0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5" name="Mali">
              <a:extLst>
                <a:ext uri="{FF2B5EF4-FFF2-40B4-BE49-F238E27FC236}">
                  <a16:creationId xmlns:a16="http://schemas.microsoft.com/office/drawing/2014/main" id="{A2796EA2-7122-4C79-9344-CF05051DA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6673" y="3816685"/>
              <a:ext cx="382772" cy="359806"/>
            </a:xfrm>
            <a:custGeom>
              <a:avLst/>
              <a:gdLst>
                <a:gd name="T0" fmla="*/ 6 w 200"/>
                <a:gd name="T1" fmla="*/ 130 h 188"/>
                <a:gd name="T2" fmla="*/ 8 w 200"/>
                <a:gd name="T3" fmla="*/ 120 h 188"/>
                <a:gd name="T4" fmla="*/ 16 w 200"/>
                <a:gd name="T5" fmla="*/ 122 h 188"/>
                <a:gd name="T6" fmla="*/ 22 w 200"/>
                <a:gd name="T7" fmla="*/ 120 h 188"/>
                <a:gd name="T8" fmla="*/ 30 w 200"/>
                <a:gd name="T9" fmla="*/ 122 h 188"/>
                <a:gd name="T10" fmla="*/ 36 w 200"/>
                <a:gd name="T11" fmla="*/ 122 h 188"/>
                <a:gd name="T12" fmla="*/ 82 w 200"/>
                <a:gd name="T13" fmla="*/ 124 h 188"/>
                <a:gd name="T14" fmla="*/ 74 w 200"/>
                <a:gd name="T15" fmla="*/ 2 h 188"/>
                <a:gd name="T16" fmla="*/ 170 w 200"/>
                <a:gd name="T17" fmla="*/ 60 h 188"/>
                <a:gd name="T18" fmla="*/ 180 w 200"/>
                <a:gd name="T19" fmla="*/ 64 h 188"/>
                <a:gd name="T20" fmla="*/ 188 w 200"/>
                <a:gd name="T21" fmla="*/ 70 h 188"/>
                <a:gd name="T22" fmla="*/ 188 w 200"/>
                <a:gd name="T23" fmla="*/ 76 h 188"/>
                <a:gd name="T24" fmla="*/ 200 w 200"/>
                <a:gd name="T25" fmla="*/ 76 h 188"/>
                <a:gd name="T26" fmla="*/ 200 w 200"/>
                <a:gd name="T27" fmla="*/ 110 h 188"/>
                <a:gd name="T28" fmla="*/ 196 w 200"/>
                <a:gd name="T29" fmla="*/ 118 h 188"/>
                <a:gd name="T30" fmla="*/ 184 w 200"/>
                <a:gd name="T31" fmla="*/ 124 h 188"/>
                <a:gd name="T32" fmla="*/ 168 w 200"/>
                <a:gd name="T33" fmla="*/ 128 h 188"/>
                <a:gd name="T34" fmla="*/ 154 w 200"/>
                <a:gd name="T35" fmla="*/ 128 h 188"/>
                <a:gd name="T36" fmla="*/ 150 w 200"/>
                <a:gd name="T37" fmla="*/ 128 h 188"/>
                <a:gd name="T38" fmla="*/ 138 w 200"/>
                <a:gd name="T39" fmla="*/ 128 h 188"/>
                <a:gd name="T40" fmla="*/ 122 w 200"/>
                <a:gd name="T41" fmla="*/ 138 h 188"/>
                <a:gd name="T42" fmla="*/ 108 w 200"/>
                <a:gd name="T43" fmla="*/ 146 h 188"/>
                <a:gd name="T44" fmla="*/ 102 w 200"/>
                <a:gd name="T45" fmla="*/ 148 h 188"/>
                <a:gd name="T46" fmla="*/ 98 w 200"/>
                <a:gd name="T47" fmla="*/ 156 h 188"/>
                <a:gd name="T48" fmla="*/ 88 w 200"/>
                <a:gd name="T49" fmla="*/ 168 h 188"/>
                <a:gd name="T50" fmla="*/ 88 w 200"/>
                <a:gd name="T51" fmla="*/ 176 h 188"/>
                <a:gd name="T52" fmla="*/ 86 w 200"/>
                <a:gd name="T53" fmla="*/ 180 h 188"/>
                <a:gd name="T54" fmla="*/ 82 w 200"/>
                <a:gd name="T55" fmla="*/ 188 h 188"/>
                <a:gd name="T56" fmla="*/ 78 w 200"/>
                <a:gd name="T57" fmla="*/ 184 h 188"/>
                <a:gd name="T58" fmla="*/ 70 w 200"/>
                <a:gd name="T59" fmla="*/ 186 h 188"/>
                <a:gd name="T60" fmla="*/ 60 w 200"/>
                <a:gd name="T61" fmla="*/ 186 h 188"/>
                <a:gd name="T62" fmla="*/ 56 w 200"/>
                <a:gd name="T63" fmla="*/ 186 h 188"/>
                <a:gd name="T64" fmla="*/ 52 w 200"/>
                <a:gd name="T65" fmla="*/ 182 h 188"/>
                <a:gd name="T66" fmla="*/ 48 w 200"/>
                <a:gd name="T67" fmla="*/ 180 h 188"/>
                <a:gd name="T68" fmla="*/ 46 w 200"/>
                <a:gd name="T69" fmla="*/ 178 h 188"/>
                <a:gd name="T70" fmla="*/ 46 w 200"/>
                <a:gd name="T71" fmla="*/ 172 h 188"/>
                <a:gd name="T72" fmla="*/ 44 w 200"/>
                <a:gd name="T73" fmla="*/ 166 h 188"/>
                <a:gd name="T74" fmla="*/ 38 w 200"/>
                <a:gd name="T75" fmla="*/ 162 h 188"/>
                <a:gd name="T76" fmla="*/ 32 w 200"/>
                <a:gd name="T77" fmla="*/ 162 h 188"/>
                <a:gd name="T78" fmla="*/ 26 w 200"/>
                <a:gd name="T79" fmla="*/ 168 h 188"/>
                <a:gd name="T80" fmla="*/ 18 w 200"/>
                <a:gd name="T81" fmla="*/ 166 h 188"/>
                <a:gd name="T82" fmla="*/ 14 w 200"/>
                <a:gd name="T83" fmla="*/ 166 h 188"/>
                <a:gd name="T84" fmla="*/ 12 w 200"/>
                <a:gd name="T85" fmla="*/ 160 h 188"/>
                <a:gd name="T86" fmla="*/ 12 w 200"/>
                <a:gd name="T87" fmla="*/ 154 h 188"/>
                <a:gd name="T88" fmla="*/ 8 w 200"/>
                <a:gd name="T89" fmla="*/ 150 h 188"/>
                <a:gd name="T90" fmla="*/ 4 w 200"/>
                <a:gd name="T91" fmla="*/ 146 h 188"/>
                <a:gd name="T92" fmla="*/ 2 w 200"/>
                <a:gd name="T93" fmla="*/ 138 h 188"/>
                <a:gd name="T94" fmla="*/ 0 w 200"/>
                <a:gd name="T95" fmla="*/ 13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0" h="188">
                  <a:moveTo>
                    <a:pt x="0" y="132"/>
                  </a:moveTo>
                  <a:lnTo>
                    <a:pt x="4" y="130"/>
                  </a:lnTo>
                  <a:lnTo>
                    <a:pt x="6" y="130"/>
                  </a:lnTo>
                  <a:lnTo>
                    <a:pt x="8" y="126"/>
                  </a:lnTo>
                  <a:lnTo>
                    <a:pt x="8" y="124"/>
                  </a:lnTo>
                  <a:lnTo>
                    <a:pt x="8" y="120"/>
                  </a:lnTo>
                  <a:lnTo>
                    <a:pt x="12" y="118"/>
                  </a:lnTo>
                  <a:lnTo>
                    <a:pt x="14" y="118"/>
                  </a:lnTo>
                  <a:lnTo>
                    <a:pt x="16" y="122"/>
                  </a:lnTo>
                  <a:lnTo>
                    <a:pt x="18" y="124"/>
                  </a:lnTo>
                  <a:lnTo>
                    <a:pt x="18" y="126"/>
                  </a:lnTo>
                  <a:lnTo>
                    <a:pt x="22" y="120"/>
                  </a:lnTo>
                  <a:lnTo>
                    <a:pt x="28" y="118"/>
                  </a:lnTo>
                  <a:lnTo>
                    <a:pt x="30" y="118"/>
                  </a:lnTo>
                  <a:lnTo>
                    <a:pt x="30" y="122"/>
                  </a:lnTo>
                  <a:lnTo>
                    <a:pt x="32" y="124"/>
                  </a:lnTo>
                  <a:lnTo>
                    <a:pt x="34" y="122"/>
                  </a:lnTo>
                  <a:lnTo>
                    <a:pt x="36" y="122"/>
                  </a:lnTo>
                  <a:lnTo>
                    <a:pt x="38" y="124"/>
                  </a:lnTo>
                  <a:lnTo>
                    <a:pt x="38" y="124"/>
                  </a:lnTo>
                  <a:lnTo>
                    <a:pt x="82" y="124"/>
                  </a:lnTo>
                  <a:lnTo>
                    <a:pt x="86" y="112"/>
                  </a:lnTo>
                  <a:lnTo>
                    <a:pt x="82" y="110"/>
                  </a:lnTo>
                  <a:lnTo>
                    <a:pt x="74" y="2"/>
                  </a:lnTo>
                  <a:lnTo>
                    <a:pt x="88" y="0"/>
                  </a:lnTo>
                  <a:lnTo>
                    <a:pt x="168" y="54"/>
                  </a:lnTo>
                  <a:lnTo>
                    <a:pt x="170" y="60"/>
                  </a:lnTo>
                  <a:lnTo>
                    <a:pt x="172" y="62"/>
                  </a:lnTo>
                  <a:lnTo>
                    <a:pt x="178" y="62"/>
                  </a:lnTo>
                  <a:lnTo>
                    <a:pt x="180" y="64"/>
                  </a:lnTo>
                  <a:lnTo>
                    <a:pt x="184" y="66"/>
                  </a:lnTo>
                  <a:lnTo>
                    <a:pt x="186" y="68"/>
                  </a:lnTo>
                  <a:lnTo>
                    <a:pt x="188" y="70"/>
                  </a:lnTo>
                  <a:lnTo>
                    <a:pt x="188" y="72"/>
                  </a:lnTo>
                  <a:lnTo>
                    <a:pt x="186" y="76"/>
                  </a:lnTo>
                  <a:lnTo>
                    <a:pt x="188" y="76"/>
                  </a:lnTo>
                  <a:lnTo>
                    <a:pt x="190" y="78"/>
                  </a:lnTo>
                  <a:lnTo>
                    <a:pt x="196" y="78"/>
                  </a:lnTo>
                  <a:lnTo>
                    <a:pt x="200" y="76"/>
                  </a:lnTo>
                  <a:lnTo>
                    <a:pt x="200" y="76"/>
                  </a:lnTo>
                  <a:lnTo>
                    <a:pt x="200" y="100"/>
                  </a:lnTo>
                  <a:lnTo>
                    <a:pt x="200" y="110"/>
                  </a:lnTo>
                  <a:lnTo>
                    <a:pt x="198" y="112"/>
                  </a:lnTo>
                  <a:lnTo>
                    <a:pt x="198" y="116"/>
                  </a:lnTo>
                  <a:lnTo>
                    <a:pt x="196" y="118"/>
                  </a:lnTo>
                  <a:lnTo>
                    <a:pt x="190" y="122"/>
                  </a:lnTo>
                  <a:lnTo>
                    <a:pt x="186" y="124"/>
                  </a:lnTo>
                  <a:lnTo>
                    <a:pt x="184" y="124"/>
                  </a:lnTo>
                  <a:lnTo>
                    <a:pt x="180" y="126"/>
                  </a:lnTo>
                  <a:lnTo>
                    <a:pt x="172" y="126"/>
                  </a:lnTo>
                  <a:lnTo>
                    <a:pt x="168" y="128"/>
                  </a:lnTo>
                  <a:lnTo>
                    <a:pt x="166" y="128"/>
                  </a:lnTo>
                  <a:lnTo>
                    <a:pt x="156" y="130"/>
                  </a:lnTo>
                  <a:lnTo>
                    <a:pt x="154" y="128"/>
                  </a:lnTo>
                  <a:lnTo>
                    <a:pt x="154" y="130"/>
                  </a:lnTo>
                  <a:lnTo>
                    <a:pt x="152" y="128"/>
                  </a:lnTo>
                  <a:lnTo>
                    <a:pt x="150" y="128"/>
                  </a:lnTo>
                  <a:lnTo>
                    <a:pt x="148" y="126"/>
                  </a:lnTo>
                  <a:lnTo>
                    <a:pt x="144" y="128"/>
                  </a:lnTo>
                  <a:lnTo>
                    <a:pt x="138" y="128"/>
                  </a:lnTo>
                  <a:lnTo>
                    <a:pt x="134" y="130"/>
                  </a:lnTo>
                  <a:lnTo>
                    <a:pt x="132" y="132"/>
                  </a:lnTo>
                  <a:lnTo>
                    <a:pt x="122" y="138"/>
                  </a:lnTo>
                  <a:lnTo>
                    <a:pt x="114" y="142"/>
                  </a:lnTo>
                  <a:lnTo>
                    <a:pt x="114" y="144"/>
                  </a:lnTo>
                  <a:lnTo>
                    <a:pt x="108" y="146"/>
                  </a:lnTo>
                  <a:lnTo>
                    <a:pt x="106" y="146"/>
                  </a:lnTo>
                  <a:lnTo>
                    <a:pt x="102" y="146"/>
                  </a:lnTo>
                  <a:lnTo>
                    <a:pt x="102" y="148"/>
                  </a:lnTo>
                  <a:lnTo>
                    <a:pt x="100" y="148"/>
                  </a:lnTo>
                  <a:lnTo>
                    <a:pt x="98" y="154"/>
                  </a:lnTo>
                  <a:lnTo>
                    <a:pt x="98" y="156"/>
                  </a:lnTo>
                  <a:lnTo>
                    <a:pt x="94" y="158"/>
                  </a:lnTo>
                  <a:lnTo>
                    <a:pt x="92" y="166"/>
                  </a:lnTo>
                  <a:lnTo>
                    <a:pt x="88" y="168"/>
                  </a:lnTo>
                  <a:lnTo>
                    <a:pt x="86" y="170"/>
                  </a:lnTo>
                  <a:lnTo>
                    <a:pt x="88" y="172"/>
                  </a:lnTo>
                  <a:lnTo>
                    <a:pt x="88" y="176"/>
                  </a:lnTo>
                  <a:lnTo>
                    <a:pt x="86" y="176"/>
                  </a:lnTo>
                  <a:lnTo>
                    <a:pt x="84" y="178"/>
                  </a:lnTo>
                  <a:lnTo>
                    <a:pt x="86" y="180"/>
                  </a:lnTo>
                  <a:lnTo>
                    <a:pt x="86" y="184"/>
                  </a:lnTo>
                  <a:lnTo>
                    <a:pt x="84" y="184"/>
                  </a:lnTo>
                  <a:lnTo>
                    <a:pt x="82" y="188"/>
                  </a:lnTo>
                  <a:lnTo>
                    <a:pt x="78" y="186"/>
                  </a:lnTo>
                  <a:lnTo>
                    <a:pt x="76" y="186"/>
                  </a:lnTo>
                  <a:lnTo>
                    <a:pt x="78" y="184"/>
                  </a:lnTo>
                  <a:lnTo>
                    <a:pt x="74" y="184"/>
                  </a:lnTo>
                  <a:lnTo>
                    <a:pt x="70" y="184"/>
                  </a:lnTo>
                  <a:lnTo>
                    <a:pt x="70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60" y="186"/>
                  </a:lnTo>
                  <a:lnTo>
                    <a:pt x="60" y="186"/>
                  </a:lnTo>
                  <a:lnTo>
                    <a:pt x="56" y="186"/>
                  </a:lnTo>
                  <a:lnTo>
                    <a:pt x="56" y="186"/>
                  </a:lnTo>
                  <a:lnTo>
                    <a:pt x="54" y="184"/>
                  </a:lnTo>
                  <a:lnTo>
                    <a:pt x="52" y="184"/>
                  </a:lnTo>
                  <a:lnTo>
                    <a:pt x="52" y="182"/>
                  </a:lnTo>
                  <a:lnTo>
                    <a:pt x="50" y="180"/>
                  </a:lnTo>
                  <a:lnTo>
                    <a:pt x="50" y="178"/>
                  </a:lnTo>
                  <a:lnTo>
                    <a:pt x="48" y="180"/>
                  </a:lnTo>
                  <a:lnTo>
                    <a:pt x="48" y="180"/>
                  </a:lnTo>
                  <a:lnTo>
                    <a:pt x="46" y="180"/>
                  </a:lnTo>
                  <a:lnTo>
                    <a:pt x="46" y="178"/>
                  </a:lnTo>
                  <a:lnTo>
                    <a:pt x="48" y="174"/>
                  </a:lnTo>
                  <a:lnTo>
                    <a:pt x="48" y="172"/>
                  </a:lnTo>
                  <a:lnTo>
                    <a:pt x="46" y="172"/>
                  </a:lnTo>
                  <a:lnTo>
                    <a:pt x="44" y="172"/>
                  </a:lnTo>
                  <a:lnTo>
                    <a:pt x="46" y="168"/>
                  </a:lnTo>
                  <a:lnTo>
                    <a:pt x="44" y="166"/>
                  </a:lnTo>
                  <a:lnTo>
                    <a:pt x="42" y="164"/>
                  </a:lnTo>
                  <a:lnTo>
                    <a:pt x="42" y="162"/>
                  </a:lnTo>
                  <a:lnTo>
                    <a:pt x="38" y="162"/>
                  </a:lnTo>
                  <a:lnTo>
                    <a:pt x="38" y="164"/>
                  </a:lnTo>
                  <a:lnTo>
                    <a:pt x="34" y="162"/>
                  </a:lnTo>
                  <a:lnTo>
                    <a:pt x="32" y="162"/>
                  </a:lnTo>
                  <a:lnTo>
                    <a:pt x="30" y="166"/>
                  </a:lnTo>
                  <a:lnTo>
                    <a:pt x="28" y="166"/>
                  </a:lnTo>
                  <a:lnTo>
                    <a:pt x="26" y="168"/>
                  </a:lnTo>
                  <a:lnTo>
                    <a:pt x="22" y="168"/>
                  </a:lnTo>
                  <a:lnTo>
                    <a:pt x="20" y="166"/>
                  </a:lnTo>
                  <a:lnTo>
                    <a:pt x="18" y="166"/>
                  </a:lnTo>
                  <a:lnTo>
                    <a:pt x="16" y="166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4" y="164"/>
                  </a:lnTo>
                  <a:lnTo>
                    <a:pt x="14" y="162"/>
                  </a:lnTo>
                  <a:lnTo>
                    <a:pt x="12" y="160"/>
                  </a:lnTo>
                  <a:lnTo>
                    <a:pt x="12" y="158"/>
                  </a:lnTo>
                  <a:lnTo>
                    <a:pt x="12" y="156"/>
                  </a:lnTo>
                  <a:lnTo>
                    <a:pt x="12" y="154"/>
                  </a:lnTo>
                  <a:lnTo>
                    <a:pt x="10" y="152"/>
                  </a:lnTo>
                  <a:lnTo>
                    <a:pt x="10" y="152"/>
                  </a:lnTo>
                  <a:lnTo>
                    <a:pt x="8" y="150"/>
                  </a:lnTo>
                  <a:lnTo>
                    <a:pt x="8" y="150"/>
                  </a:lnTo>
                  <a:lnTo>
                    <a:pt x="6" y="150"/>
                  </a:lnTo>
                  <a:lnTo>
                    <a:pt x="4" y="146"/>
                  </a:lnTo>
                  <a:lnTo>
                    <a:pt x="2" y="144"/>
                  </a:lnTo>
                  <a:lnTo>
                    <a:pt x="2" y="142"/>
                  </a:lnTo>
                  <a:lnTo>
                    <a:pt x="2" y="138"/>
                  </a:lnTo>
                  <a:lnTo>
                    <a:pt x="2" y="136"/>
                  </a:lnTo>
                  <a:lnTo>
                    <a:pt x="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6" name="Malawi">
              <a:extLst>
                <a:ext uri="{FF2B5EF4-FFF2-40B4-BE49-F238E27FC236}">
                  <a16:creationId xmlns:a16="http://schemas.microsoft.com/office/drawing/2014/main" id="{A3AB2351-C7C6-48A3-B477-D2987E5BD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641" y="4647300"/>
              <a:ext cx="76554" cy="191386"/>
            </a:xfrm>
            <a:custGeom>
              <a:avLst/>
              <a:gdLst>
                <a:gd name="T0" fmla="*/ 6 w 40"/>
                <a:gd name="T1" fmla="*/ 0 h 100"/>
                <a:gd name="T2" fmla="*/ 8 w 40"/>
                <a:gd name="T3" fmla="*/ 2 h 100"/>
                <a:gd name="T4" fmla="*/ 10 w 40"/>
                <a:gd name="T5" fmla="*/ 2 h 100"/>
                <a:gd name="T6" fmla="*/ 12 w 40"/>
                <a:gd name="T7" fmla="*/ 2 h 100"/>
                <a:gd name="T8" fmla="*/ 14 w 40"/>
                <a:gd name="T9" fmla="*/ 2 h 100"/>
                <a:gd name="T10" fmla="*/ 14 w 40"/>
                <a:gd name="T11" fmla="*/ 4 h 100"/>
                <a:gd name="T12" fmla="*/ 20 w 40"/>
                <a:gd name="T13" fmla="*/ 10 h 100"/>
                <a:gd name="T14" fmla="*/ 20 w 40"/>
                <a:gd name="T15" fmla="*/ 36 h 100"/>
                <a:gd name="T16" fmla="*/ 22 w 40"/>
                <a:gd name="T17" fmla="*/ 50 h 100"/>
                <a:gd name="T18" fmla="*/ 28 w 40"/>
                <a:gd name="T19" fmla="*/ 52 h 100"/>
                <a:gd name="T20" fmla="*/ 30 w 40"/>
                <a:gd name="T21" fmla="*/ 54 h 100"/>
                <a:gd name="T22" fmla="*/ 34 w 40"/>
                <a:gd name="T23" fmla="*/ 60 h 100"/>
                <a:gd name="T24" fmla="*/ 40 w 40"/>
                <a:gd name="T25" fmla="*/ 68 h 100"/>
                <a:gd name="T26" fmla="*/ 40 w 40"/>
                <a:gd name="T27" fmla="*/ 70 h 100"/>
                <a:gd name="T28" fmla="*/ 38 w 40"/>
                <a:gd name="T29" fmla="*/ 72 h 100"/>
                <a:gd name="T30" fmla="*/ 36 w 40"/>
                <a:gd name="T31" fmla="*/ 72 h 100"/>
                <a:gd name="T32" fmla="*/ 36 w 40"/>
                <a:gd name="T33" fmla="*/ 76 h 100"/>
                <a:gd name="T34" fmla="*/ 38 w 40"/>
                <a:gd name="T35" fmla="*/ 82 h 100"/>
                <a:gd name="T36" fmla="*/ 34 w 40"/>
                <a:gd name="T37" fmla="*/ 84 h 100"/>
                <a:gd name="T38" fmla="*/ 32 w 40"/>
                <a:gd name="T39" fmla="*/ 88 h 100"/>
                <a:gd name="T40" fmla="*/ 30 w 40"/>
                <a:gd name="T41" fmla="*/ 94 h 100"/>
                <a:gd name="T42" fmla="*/ 30 w 40"/>
                <a:gd name="T43" fmla="*/ 98 h 100"/>
                <a:gd name="T44" fmla="*/ 28 w 40"/>
                <a:gd name="T45" fmla="*/ 98 h 100"/>
                <a:gd name="T46" fmla="*/ 26 w 40"/>
                <a:gd name="T47" fmla="*/ 94 h 100"/>
                <a:gd name="T48" fmla="*/ 24 w 40"/>
                <a:gd name="T49" fmla="*/ 92 h 100"/>
                <a:gd name="T50" fmla="*/ 20 w 40"/>
                <a:gd name="T51" fmla="*/ 86 h 100"/>
                <a:gd name="T52" fmla="*/ 18 w 40"/>
                <a:gd name="T53" fmla="*/ 82 h 100"/>
                <a:gd name="T54" fmla="*/ 20 w 40"/>
                <a:gd name="T55" fmla="*/ 78 h 100"/>
                <a:gd name="T56" fmla="*/ 22 w 40"/>
                <a:gd name="T57" fmla="*/ 72 h 100"/>
                <a:gd name="T58" fmla="*/ 22 w 40"/>
                <a:gd name="T59" fmla="*/ 66 h 100"/>
                <a:gd name="T60" fmla="*/ 18 w 40"/>
                <a:gd name="T61" fmla="*/ 64 h 100"/>
                <a:gd name="T62" fmla="*/ 14 w 40"/>
                <a:gd name="T63" fmla="*/ 64 h 100"/>
                <a:gd name="T64" fmla="*/ 12 w 40"/>
                <a:gd name="T65" fmla="*/ 66 h 100"/>
                <a:gd name="T66" fmla="*/ 10 w 40"/>
                <a:gd name="T67" fmla="*/ 62 h 100"/>
                <a:gd name="T68" fmla="*/ 8 w 40"/>
                <a:gd name="T69" fmla="*/ 60 h 100"/>
                <a:gd name="T70" fmla="*/ 4 w 40"/>
                <a:gd name="T71" fmla="*/ 60 h 100"/>
                <a:gd name="T72" fmla="*/ 2 w 40"/>
                <a:gd name="T73" fmla="*/ 56 h 100"/>
                <a:gd name="T74" fmla="*/ 0 w 40"/>
                <a:gd name="T75" fmla="*/ 52 h 100"/>
                <a:gd name="T76" fmla="*/ 4 w 40"/>
                <a:gd name="T77" fmla="*/ 50 h 100"/>
                <a:gd name="T78" fmla="*/ 4 w 40"/>
                <a:gd name="T79" fmla="*/ 46 h 100"/>
                <a:gd name="T80" fmla="*/ 4 w 40"/>
                <a:gd name="T81" fmla="*/ 44 h 100"/>
                <a:gd name="T82" fmla="*/ 6 w 40"/>
                <a:gd name="T83" fmla="*/ 42 h 100"/>
                <a:gd name="T84" fmla="*/ 10 w 40"/>
                <a:gd name="T85" fmla="*/ 38 h 100"/>
                <a:gd name="T86" fmla="*/ 10 w 40"/>
                <a:gd name="T87" fmla="*/ 38 h 100"/>
                <a:gd name="T88" fmla="*/ 10 w 40"/>
                <a:gd name="T89" fmla="*/ 36 h 100"/>
                <a:gd name="T90" fmla="*/ 10 w 40"/>
                <a:gd name="T91" fmla="*/ 34 h 100"/>
                <a:gd name="T92" fmla="*/ 8 w 40"/>
                <a:gd name="T93" fmla="*/ 30 h 100"/>
                <a:gd name="T94" fmla="*/ 10 w 40"/>
                <a:gd name="T95" fmla="*/ 28 h 100"/>
                <a:gd name="T96" fmla="*/ 8 w 40"/>
                <a:gd name="T97" fmla="*/ 24 h 100"/>
                <a:gd name="T98" fmla="*/ 12 w 40"/>
                <a:gd name="T99" fmla="*/ 18 h 100"/>
                <a:gd name="T100" fmla="*/ 12 w 40"/>
                <a:gd name="T101" fmla="*/ 16 h 100"/>
                <a:gd name="T102" fmla="*/ 12 w 40"/>
                <a:gd name="T103" fmla="*/ 12 h 100"/>
                <a:gd name="T104" fmla="*/ 8 w 40"/>
                <a:gd name="T105" fmla="*/ 10 h 100"/>
                <a:gd name="T106" fmla="*/ 10 w 40"/>
                <a:gd name="T107" fmla="*/ 6 h 100"/>
                <a:gd name="T108" fmla="*/ 6 w 40"/>
                <a:gd name="T109" fmla="*/ 4 h 100"/>
                <a:gd name="T110" fmla="*/ 6 w 40"/>
                <a:gd name="T111" fmla="*/ 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" h="100">
                  <a:moveTo>
                    <a:pt x="4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6" y="6"/>
                  </a:lnTo>
                  <a:lnTo>
                    <a:pt x="20" y="10"/>
                  </a:lnTo>
                  <a:lnTo>
                    <a:pt x="20" y="14"/>
                  </a:lnTo>
                  <a:lnTo>
                    <a:pt x="20" y="36"/>
                  </a:lnTo>
                  <a:lnTo>
                    <a:pt x="20" y="38"/>
                  </a:lnTo>
                  <a:lnTo>
                    <a:pt x="22" y="50"/>
                  </a:lnTo>
                  <a:lnTo>
                    <a:pt x="26" y="52"/>
                  </a:lnTo>
                  <a:lnTo>
                    <a:pt x="28" y="52"/>
                  </a:lnTo>
                  <a:lnTo>
                    <a:pt x="28" y="54"/>
                  </a:lnTo>
                  <a:lnTo>
                    <a:pt x="30" y="54"/>
                  </a:lnTo>
                  <a:lnTo>
                    <a:pt x="34" y="58"/>
                  </a:lnTo>
                  <a:lnTo>
                    <a:pt x="34" y="60"/>
                  </a:lnTo>
                  <a:lnTo>
                    <a:pt x="38" y="64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0" y="70"/>
                  </a:lnTo>
                  <a:lnTo>
                    <a:pt x="38" y="72"/>
                  </a:lnTo>
                  <a:lnTo>
                    <a:pt x="38" y="72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4"/>
                  </a:lnTo>
                  <a:lnTo>
                    <a:pt x="36" y="76"/>
                  </a:lnTo>
                  <a:lnTo>
                    <a:pt x="38" y="76"/>
                  </a:lnTo>
                  <a:lnTo>
                    <a:pt x="38" y="82"/>
                  </a:lnTo>
                  <a:lnTo>
                    <a:pt x="36" y="84"/>
                  </a:lnTo>
                  <a:lnTo>
                    <a:pt x="34" y="84"/>
                  </a:lnTo>
                  <a:lnTo>
                    <a:pt x="32" y="86"/>
                  </a:lnTo>
                  <a:lnTo>
                    <a:pt x="32" y="88"/>
                  </a:lnTo>
                  <a:lnTo>
                    <a:pt x="32" y="90"/>
                  </a:lnTo>
                  <a:lnTo>
                    <a:pt x="30" y="94"/>
                  </a:lnTo>
                  <a:lnTo>
                    <a:pt x="30" y="96"/>
                  </a:lnTo>
                  <a:lnTo>
                    <a:pt x="30" y="98"/>
                  </a:lnTo>
                  <a:lnTo>
                    <a:pt x="28" y="100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6" y="92"/>
                  </a:lnTo>
                  <a:lnTo>
                    <a:pt x="24" y="92"/>
                  </a:lnTo>
                  <a:lnTo>
                    <a:pt x="22" y="90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18" y="82"/>
                  </a:lnTo>
                  <a:lnTo>
                    <a:pt x="18" y="80"/>
                  </a:lnTo>
                  <a:lnTo>
                    <a:pt x="20" y="78"/>
                  </a:lnTo>
                  <a:lnTo>
                    <a:pt x="20" y="74"/>
                  </a:lnTo>
                  <a:lnTo>
                    <a:pt x="22" y="72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4"/>
                  </a:lnTo>
                  <a:lnTo>
                    <a:pt x="18" y="64"/>
                  </a:lnTo>
                  <a:lnTo>
                    <a:pt x="16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2" y="66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8" y="62"/>
                  </a:lnTo>
                  <a:lnTo>
                    <a:pt x="8" y="60"/>
                  </a:lnTo>
                  <a:lnTo>
                    <a:pt x="8" y="58"/>
                  </a:lnTo>
                  <a:lnTo>
                    <a:pt x="4" y="60"/>
                  </a:lnTo>
                  <a:lnTo>
                    <a:pt x="4" y="58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6" y="42"/>
                  </a:lnTo>
                  <a:lnTo>
                    <a:pt x="8" y="40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0" y="32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8" y="24"/>
                  </a:lnTo>
                  <a:lnTo>
                    <a:pt x="8" y="2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7" name="Malabo">
              <a:extLst>
                <a:ext uri="{FF2B5EF4-FFF2-40B4-BE49-F238E27FC236}">
                  <a16:creationId xmlns:a16="http://schemas.microsoft.com/office/drawing/2014/main" id="{68DA3D22-C713-416B-B62D-175F84087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1" y="4333427"/>
              <a:ext cx="11483" cy="15311"/>
            </a:xfrm>
            <a:custGeom>
              <a:avLst/>
              <a:gdLst>
                <a:gd name="T0" fmla="*/ 0 w 6"/>
                <a:gd name="T1" fmla="*/ 8 h 8"/>
                <a:gd name="T2" fmla="*/ 0 w 6"/>
                <a:gd name="T3" fmla="*/ 6 h 8"/>
                <a:gd name="T4" fmla="*/ 2 w 6"/>
                <a:gd name="T5" fmla="*/ 6 h 8"/>
                <a:gd name="T6" fmla="*/ 4 w 6"/>
                <a:gd name="T7" fmla="*/ 2 h 8"/>
                <a:gd name="T8" fmla="*/ 6 w 6"/>
                <a:gd name="T9" fmla="*/ 0 h 8"/>
                <a:gd name="T10" fmla="*/ 6 w 6"/>
                <a:gd name="T11" fmla="*/ 0 h 8"/>
                <a:gd name="T12" fmla="*/ 6 w 6"/>
                <a:gd name="T13" fmla="*/ 4 h 8"/>
                <a:gd name="T14" fmla="*/ 6 w 6"/>
                <a:gd name="T15" fmla="*/ 8 h 8"/>
                <a:gd name="T16" fmla="*/ 2 w 6"/>
                <a:gd name="T17" fmla="*/ 8 h 8"/>
                <a:gd name="T18" fmla="*/ 0 w 6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0" y="6"/>
                  </a:lnTo>
                  <a:lnTo>
                    <a:pt x="2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4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8" name="Madagascar">
              <a:extLst>
                <a:ext uri="{FF2B5EF4-FFF2-40B4-BE49-F238E27FC236}">
                  <a16:creationId xmlns:a16="http://schemas.microsoft.com/office/drawing/2014/main" id="{07871F56-1A7F-4B0A-8A81-A510ED6A7D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5132" y="4708544"/>
              <a:ext cx="179903" cy="336839"/>
            </a:xfrm>
            <a:custGeom>
              <a:avLst/>
              <a:gdLst>
                <a:gd name="T0" fmla="*/ 26 w 94"/>
                <a:gd name="T1" fmla="*/ 172 h 176"/>
                <a:gd name="T2" fmla="*/ 44 w 94"/>
                <a:gd name="T3" fmla="*/ 168 h 176"/>
                <a:gd name="T4" fmla="*/ 50 w 94"/>
                <a:gd name="T5" fmla="*/ 158 h 176"/>
                <a:gd name="T6" fmla="*/ 52 w 94"/>
                <a:gd name="T7" fmla="*/ 152 h 176"/>
                <a:gd name="T8" fmla="*/ 54 w 94"/>
                <a:gd name="T9" fmla="*/ 144 h 176"/>
                <a:gd name="T10" fmla="*/ 62 w 94"/>
                <a:gd name="T11" fmla="*/ 126 h 176"/>
                <a:gd name="T12" fmla="*/ 72 w 94"/>
                <a:gd name="T13" fmla="*/ 102 h 176"/>
                <a:gd name="T14" fmla="*/ 78 w 94"/>
                <a:gd name="T15" fmla="*/ 88 h 176"/>
                <a:gd name="T16" fmla="*/ 82 w 94"/>
                <a:gd name="T17" fmla="*/ 70 h 176"/>
                <a:gd name="T18" fmla="*/ 84 w 94"/>
                <a:gd name="T19" fmla="*/ 60 h 176"/>
                <a:gd name="T20" fmla="*/ 86 w 94"/>
                <a:gd name="T21" fmla="*/ 52 h 176"/>
                <a:gd name="T22" fmla="*/ 86 w 94"/>
                <a:gd name="T23" fmla="*/ 46 h 176"/>
                <a:gd name="T24" fmla="*/ 92 w 94"/>
                <a:gd name="T25" fmla="*/ 52 h 176"/>
                <a:gd name="T26" fmla="*/ 94 w 94"/>
                <a:gd name="T27" fmla="*/ 46 h 176"/>
                <a:gd name="T28" fmla="*/ 90 w 94"/>
                <a:gd name="T29" fmla="*/ 36 h 176"/>
                <a:gd name="T30" fmla="*/ 92 w 94"/>
                <a:gd name="T31" fmla="*/ 28 h 176"/>
                <a:gd name="T32" fmla="*/ 88 w 94"/>
                <a:gd name="T33" fmla="*/ 12 h 176"/>
                <a:gd name="T34" fmla="*/ 82 w 94"/>
                <a:gd name="T35" fmla="*/ 6 h 176"/>
                <a:gd name="T36" fmla="*/ 80 w 94"/>
                <a:gd name="T37" fmla="*/ 6 h 176"/>
                <a:gd name="T38" fmla="*/ 78 w 94"/>
                <a:gd name="T39" fmla="*/ 8 h 176"/>
                <a:gd name="T40" fmla="*/ 76 w 94"/>
                <a:gd name="T41" fmla="*/ 14 h 176"/>
                <a:gd name="T42" fmla="*/ 72 w 94"/>
                <a:gd name="T43" fmla="*/ 22 h 176"/>
                <a:gd name="T44" fmla="*/ 68 w 94"/>
                <a:gd name="T45" fmla="*/ 22 h 176"/>
                <a:gd name="T46" fmla="*/ 68 w 94"/>
                <a:gd name="T47" fmla="*/ 28 h 176"/>
                <a:gd name="T48" fmla="*/ 64 w 94"/>
                <a:gd name="T49" fmla="*/ 30 h 176"/>
                <a:gd name="T50" fmla="*/ 66 w 94"/>
                <a:gd name="T51" fmla="*/ 36 h 176"/>
                <a:gd name="T52" fmla="*/ 58 w 94"/>
                <a:gd name="T53" fmla="*/ 40 h 176"/>
                <a:gd name="T54" fmla="*/ 56 w 94"/>
                <a:gd name="T55" fmla="*/ 38 h 176"/>
                <a:gd name="T56" fmla="*/ 54 w 94"/>
                <a:gd name="T57" fmla="*/ 42 h 176"/>
                <a:gd name="T58" fmla="*/ 52 w 94"/>
                <a:gd name="T59" fmla="*/ 46 h 176"/>
                <a:gd name="T60" fmla="*/ 52 w 94"/>
                <a:gd name="T61" fmla="*/ 42 h 176"/>
                <a:gd name="T62" fmla="*/ 46 w 94"/>
                <a:gd name="T63" fmla="*/ 52 h 176"/>
                <a:gd name="T64" fmla="*/ 42 w 94"/>
                <a:gd name="T65" fmla="*/ 48 h 176"/>
                <a:gd name="T66" fmla="*/ 34 w 94"/>
                <a:gd name="T67" fmla="*/ 50 h 176"/>
                <a:gd name="T68" fmla="*/ 34 w 94"/>
                <a:gd name="T69" fmla="*/ 50 h 176"/>
                <a:gd name="T70" fmla="*/ 24 w 94"/>
                <a:gd name="T71" fmla="*/ 54 h 176"/>
                <a:gd name="T72" fmla="*/ 18 w 94"/>
                <a:gd name="T73" fmla="*/ 56 h 176"/>
                <a:gd name="T74" fmla="*/ 12 w 94"/>
                <a:gd name="T75" fmla="*/ 70 h 176"/>
                <a:gd name="T76" fmla="*/ 14 w 94"/>
                <a:gd name="T77" fmla="*/ 80 h 176"/>
                <a:gd name="T78" fmla="*/ 18 w 94"/>
                <a:gd name="T79" fmla="*/ 92 h 176"/>
                <a:gd name="T80" fmla="*/ 16 w 94"/>
                <a:gd name="T81" fmla="*/ 102 h 176"/>
                <a:gd name="T82" fmla="*/ 12 w 94"/>
                <a:gd name="T83" fmla="*/ 110 h 176"/>
                <a:gd name="T84" fmla="*/ 4 w 94"/>
                <a:gd name="T85" fmla="*/ 118 h 176"/>
                <a:gd name="T86" fmla="*/ 0 w 94"/>
                <a:gd name="T87" fmla="*/ 130 h 176"/>
                <a:gd name="T88" fmla="*/ 4 w 94"/>
                <a:gd name="T89" fmla="*/ 142 h 176"/>
                <a:gd name="T90" fmla="*/ 6 w 94"/>
                <a:gd name="T91" fmla="*/ 146 h 176"/>
                <a:gd name="T92" fmla="*/ 4 w 94"/>
                <a:gd name="T93" fmla="*/ 154 h 176"/>
                <a:gd name="T94" fmla="*/ 6 w 94"/>
                <a:gd name="T95" fmla="*/ 164 h 176"/>
                <a:gd name="T96" fmla="*/ 12 w 94"/>
                <a:gd name="T97" fmla="*/ 170 h 176"/>
                <a:gd name="T98" fmla="*/ 18 w 94"/>
                <a:gd name="T99" fmla="*/ 174 h 176"/>
                <a:gd name="T100" fmla="*/ 74 w 94"/>
                <a:gd name="T101" fmla="*/ 14 h 176"/>
                <a:gd name="T102" fmla="*/ 74 w 94"/>
                <a:gd name="T103" fmla="*/ 14 h 176"/>
                <a:gd name="T104" fmla="*/ 72 w 94"/>
                <a:gd name="T105" fmla="*/ 18 h 176"/>
                <a:gd name="T106" fmla="*/ 70 w 94"/>
                <a:gd name="T107" fmla="*/ 16 h 176"/>
                <a:gd name="T108" fmla="*/ 68 w 94"/>
                <a:gd name="T109" fmla="*/ 18 h 176"/>
                <a:gd name="T110" fmla="*/ 86 w 94"/>
                <a:gd name="T111" fmla="*/ 62 h 176"/>
                <a:gd name="T112" fmla="*/ 88 w 94"/>
                <a:gd name="T113" fmla="*/ 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4" h="176">
                  <a:moveTo>
                    <a:pt x="20" y="176"/>
                  </a:moveTo>
                  <a:lnTo>
                    <a:pt x="22" y="174"/>
                  </a:lnTo>
                  <a:lnTo>
                    <a:pt x="24" y="174"/>
                  </a:lnTo>
                  <a:lnTo>
                    <a:pt x="26" y="172"/>
                  </a:lnTo>
                  <a:lnTo>
                    <a:pt x="30" y="170"/>
                  </a:lnTo>
                  <a:lnTo>
                    <a:pt x="38" y="170"/>
                  </a:lnTo>
                  <a:lnTo>
                    <a:pt x="40" y="170"/>
                  </a:lnTo>
                  <a:lnTo>
                    <a:pt x="44" y="168"/>
                  </a:lnTo>
                  <a:lnTo>
                    <a:pt x="44" y="166"/>
                  </a:lnTo>
                  <a:lnTo>
                    <a:pt x="46" y="166"/>
                  </a:lnTo>
                  <a:lnTo>
                    <a:pt x="48" y="162"/>
                  </a:lnTo>
                  <a:lnTo>
                    <a:pt x="50" y="158"/>
                  </a:lnTo>
                  <a:lnTo>
                    <a:pt x="50" y="158"/>
                  </a:lnTo>
                  <a:lnTo>
                    <a:pt x="52" y="156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2" y="150"/>
                  </a:lnTo>
                  <a:lnTo>
                    <a:pt x="54" y="146"/>
                  </a:lnTo>
                  <a:lnTo>
                    <a:pt x="54" y="144"/>
                  </a:lnTo>
                  <a:lnTo>
                    <a:pt x="54" y="144"/>
                  </a:lnTo>
                  <a:lnTo>
                    <a:pt x="58" y="142"/>
                  </a:lnTo>
                  <a:lnTo>
                    <a:pt x="58" y="134"/>
                  </a:lnTo>
                  <a:lnTo>
                    <a:pt x="60" y="128"/>
                  </a:lnTo>
                  <a:lnTo>
                    <a:pt x="62" y="126"/>
                  </a:lnTo>
                  <a:lnTo>
                    <a:pt x="64" y="122"/>
                  </a:lnTo>
                  <a:lnTo>
                    <a:pt x="66" y="116"/>
                  </a:lnTo>
                  <a:lnTo>
                    <a:pt x="70" y="106"/>
                  </a:lnTo>
                  <a:lnTo>
                    <a:pt x="72" y="102"/>
                  </a:lnTo>
                  <a:lnTo>
                    <a:pt x="72" y="98"/>
                  </a:lnTo>
                  <a:lnTo>
                    <a:pt x="74" y="94"/>
                  </a:lnTo>
                  <a:lnTo>
                    <a:pt x="74" y="92"/>
                  </a:lnTo>
                  <a:lnTo>
                    <a:pt x="78" y="88"/>
                  </a:lnTo>
                  <a:lnTo>
                    <a:pt x="80" y="80"/>
                  </a:lnTo>
                  <a:lnTo>
                    <a:pt x="80" y="76"/>
                  </a:lnTo>
                  <a:lnTo>
                    <a:pt x="82" y="74"/>
                  </a:lnTo>
                  <a:lnTo>
                    <a:pt x="82" y="70"/>
                  </a:lnTo>
                  <a:lnTo>
                    <a:pt x="80" y="68"/>
                  </a:lnTo>
                  <a:lnTo>
                    <a:pt x="82" y="66"/>
                  </a:lnTo>
                  <a:lnTo>
                    <a:pt x="84" y="62"/>
                  </a:lnTo>
                  <a:lnTo>
                    <a:pt x="84" y="60"/>
                  </a:lnTo>
                  <a:lnTo>
                    <a:pt x="86" y="58"/>
                  </a:lnTo>
                  <a:lnTo>
                    <a:pt x="86" y="56"/>
                  </a:lnTo>
                  <a:lnTo>
                    <a:pt x="84" y="54"/>
                  </a:lnTo>
                  <a:lnTo>
                    <a:pt x="86" y="52"/>
                  </a:lnTo>
                  <a:lnTo>
                    <a:pt x="86" y="50"/>
                  </a:lnTo>
                  <a:lnTo>
                    <a:pt x="84" y="48"/>
                  </a:lnTo>
                  <a:lnTo>
                    <a:pt x="84" y="46"/>
                  </a:lnTo>
                  <a:lnTo>
                    <a:pt x="86" y="46"/>
                  </a:lnTo>
                  <a:lnTo>
                    <a:pt x="86" y="46"/>
                  </a:lnTo>
                  <a:lnTo>
                    <a:pt x="88" y="48"/>
                  </a:lnTo>
                  <a:lnTo>
                    <a:pt x="90" y="52"/>
                  </a:lnTo>
                  <a:lnTo>
                    <a:pt x="92" y="52"/>
                  </a:lnTo>
                  <a:lnTo>
                    <a:pt x="92" y="50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4" y="46"/>
                  </a:lnTo>
                  <a:lnTo>
                    <a:pt x="94" y="44"/>
                  </a:lnTo>
                  <a:lnTo>
                    <a:pt x="94" y="42"/>
                  </a:lnTo>
                  <a:lnTo>
                    <a:pt x="92" y="38"/>
                  </a:lnTo>
                  <a:lnTo>
                    <a:pt x="90" y="36"/>
                  </a:lnTo>
                  <a:lnTo>
                    <a:pt x="92" y="34"/>
                  </a:lnTo>
                  <a:lnTo>
                    <a:pt x="92" y="32"/>
                  </a:lnTo>
                  <a:lnTo>
                    <a:pt x="90" y="28"/>
                  </a:lnTo>
                  <a:lnTo>
                    <a:pt x="92" y="28"/>
                  </a:lnTo>
                  <a:lnTo>
                    <a:pt x="92" y="22"/>
                  </a:lnTo>
                  <a:lnTo>
                    <a:pt x="90" y="20"/>
                  </a:lnTo>
                  <a:lnTo>
                    <a:pt x="90" y="14"/>
                  </a:lnTo>
                  <a:lnTo>
                    <a:pt x="88" y="12"/>
                  </a:lnTo>
                  <a:lnTo>
                    <a:pt x="88" y="12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2" y="6"/>
                  </a:lnTo>
                  <a:lnTo>
                    <a:pt x="84" y="4"/>
                  </a:lnTo>
                  <a:lnTo>
                    <a:pt x="84" y="0"/>
                  </a:lnTo>
                  <a:lnTo>
                    <a:pt x="80" y="4"/>
                  </a:lnTo>
                  <a:lnTo>
                    <a:pt x="80" y="6"/>
                  </a:lnTo>
                  <a:lnTo>
                    <a:pt x="78" y="6"/>
                  </a:lnTo>
                  <a:lnTo>
                    <a:pt x="76" y="6"/>
                  </a:lnTo>
                  <a:lnTo>
                    <a:pt x="76" y="6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76" y="14"/>
                  </a:lnTo>
                  <a:lnTo>
                    <a:pt x="76" y="18"/>
                  </a:lnTo>
                  <a:lnTo>
                    <a:pt x="74" y="20"/>
                  </a:lnTo>
                  <a:lnTo>
                    <a:pt x="72" y="20"/>
                  </a:lnTo>
                  <a:lnTo>
                    <a:pt x="72" y="22"/>
                  </a:lnTo>
                  <a:lnTo>
                    <a:pt x="72" y="24"/>
                  </a:lnTo>
                  <a:lnTo>
                    <a:pt x="70" y="26"/>
                  </a:lnTo>
                  <a:lnTo>
                    <a:pt x="68" y="24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6" y="22"/>
                  </a:lnTo>
                  <a:lnTo>
                    <a:pt x="66" y="26"/>
                  </a:lnTo>
                  <a:lnTo>
                    <a:pt x="68" y="28"/>
                  </a:lnTo>
                  <a:lnTo>
                    <a:pt x="68" y="30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6" y="36"/>
                  </a:lnTo>
                  <a:lnTo>
                    <a:pt x="64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58" y="40"/>
                  </a:lnTo>
                  <a:lnTo>
                    <a:pt x="58" y="38"/>
                  </a:lnTo>
                  <a:lnTo>
                    <a:pt x="58" y="36"/>
                  </a:lnTo>
                  <a:lnTo>
                    <a:pt x="58" y="34"/>
                  </a:lnTo>
                  <a:lnTo>
                    <a:pt x="56" y="38"/>
                  </a:lnTo>
                  <a:lnTo>
                    <a:pt x="58" y="38"/>
                  </a:lnTo>
                  <a:lnTo>
                    <a:pt x="56" y="40"/>
                  </a:lnTo>
                  <a:lnTo>
                    <a:pt x="54" y="40"/>
                  </a:lnTo>
                  <a:lnTo>
                    <a:pt x="54" y="42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4" y="46"/>
                  </a:lnTo>
                  <a:lnTo>
                    <a:pt x="52" y="46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46" y="46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2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4" y="50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4"/>
                  </a:lnTo>
                  <a:lnTo>
                    <a:pt x="34" y="50"/>
                  </a:lnTo>
                  <a:lnTo>
                    <a:pt x="32" y="50"/>
                  </a:lnTo>
                  <a:lnTo>
                    <a:pt x="30" y="52"/>
                  </a:lnTo>
                  <a:lnTo>
                    <a:pt x="30" y="50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4"/>
                  </a:lnTo>
                  <a:lnTo>
                    <a:pt x="18" y="56"/>
                  </a:lnTo>
                  <a:lnTo>
                    <a:pt x="20" y="60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2" y="70"/>
                  </a:lnTo>
                  <a:lnTo>
                    <a:pt x="12" y="72"/>
                  </a:lnTo>
                  <a:lnTo>
                    <a:pt x="14" y="74"/>
                  </a:lnTo>
                  <a:lnTo>
                    <a:pt x="12" y="76"/>
                  </a:lnTo>
                  <a:lnTo>
                    <a:pt x="14" y="80"/>
                  </a:lnTo>
                  <a:lnTo>
                    <a:pt x="14" y="82"/>
                  </a:lnTo>
                  <a:lnTo>
                    <a:pt x="16" y="88"/>
                  </a:lnTo>
                  <a:lnTo>
                    <a:pt x="16" y="90"/>
                  </a:lnTo>
                  <a:lnTo>
                    <a:pt x="18" y="92"/>
                  </a:lnTo>
                  <a:lnTo>
                    <a:pt x="18" y="94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16" y="102"/>
                  </a:lnTo>
                  <a:lnTo>
                    <a:pt x="14" y="104"/>
                  </a:lnTo>
                  <a:lnTo>
                    <a:pt x="14" y="108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0" y="112"/>
                  </a:lnTo>
                  <a:lnTo>
                    <a:pt x="10" y="116"/>
                  </a:lnTo>
                  <a:lnTo>
                    <a:pt x="8" y="118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2" y="124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0" y="138"/>
                  </a:lnTo>
                  <a:lnTo>
                    <a:pt x="4" y="142"/>
                  </a:lnTo>
                  <a:lnTo>
                    <a:pt x="4" y="144"/>
                  </a:lnTo>
                  <a:lnTo>
                    <a:pt x="4" y="146"/>
                  </a:lnTo>
                  <a:lnTo>
                    <a:pt x="6" y="146"/>
                  </a:lnTo>
                  <a:lnTo>
                    <a:pt x="6" y="146"/>
                  </a:lnTo>
                  <a:lnTo>
                    <a:pt x="6" y="148"/>
                  </a:lnTo>
                  <a:lnTo>
                    <a:pt x="2" y="148"/>
                  </a:lnTo>
                  <a:lnTo>
                    <a:pt x="2" y="150"/>
                  </a:lnTo>
                  <a:lnTo>
                    <a:pt x="4" y="154"/>
                  </a:lnTo>
                  <a:lnTo>
                    <a:pt x="2" y="160"/>
                  </a:lnTo>
                  <a:lnTo>
                    <a:pt x="4" y="160"/>
                  </a:lnTo>
                  <a:lnTo>
                    <a:pt x="4" y="162"/>
                  </a:lnTo>
                  <a:lnTo>
                    <a:pt x="6" y="164"/>
                  </a:lnTo>
                  <a:lnTo>
                    <a:pt x="8" y="166"/>
                  </a:lnTo>
                  <a:lnTo>
                    <a:pt x="8" y="166"/>
                  </a:lnTo>
                  <a:lnTo>
                    <a:pt x="10" y="168"/>
                  </a:lnTo>
                  <a:lnTo>
                    <a:pt x="12" y="170"/>
                  </a:lnTo>
                  <a:lnTo>
                    <a:pt x="12" y="170"/>
                  </a:lnTo>
                  <a:lnTo>
                    <a:pt x="14" y="170"/>
                  </a:lnTo>
                  <a:lnTo>
                    <a:pt x="16" y="172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20" y="176"/>
                  </a:lnTo>
                  <a:close/>
                  <a:moveTo>
                    <a:pt x="74" y="14"/>
                  </a:moveTo>
                  <a:lnTo>
                    <a:pt x="72" y="12"/>
                  </a:lnTo>
                  <a:lnTo>
                    <a:pt x="74" y="10"/>
                  </a:lnTo>
                  <a:lnTo>
                    <a:pt x="74" y="12"/>
                  </a:lnTo>
                  <a:lnTo>
                    <a:pt x="74" y="14"/>
                  </a:lnTo>
                  <a:close/>
                  <a:moveTo>
                    <a:pt x="72" y="18"/>
                  </a:moveTo>
                  <a:lnTo>
                    <a:pt x="72" y="16"/>
                  </a:lnTo>
                  <a:lnTo>
                    <a:pt x="74" y="18"/>
                  </a:lnTo>
                  <a:lnTo>
                    <a:pt x="72" y="18"/>
                  </a:lnTo>
                  <a:lnTo>
                    <a:pt x="72" y="18"/>
                  </a:lnTo>
                  <a:close/>
                  <a:moveTo>
                    <a:pt x="68" y="16"/>
                  </a:moveTo>
                  <a:lnTo>
                    <a:pt x="70" y="16"/>
                  </a:lnTo>
                  <a:lnTo>
                    <a:pt x="70" y="16"/>
                  </a:lnTo>
                  <a:lnTo>
                    <a:pt x="72" y="18"/>
                  </a:lnTo>
                  <a:lnTo>
                    <a:pt x="70" y="20"/>
                  </a:lnTo>
                  <a:lnTo>
                    <a:pt x="70" y="18"/>
                  </a:lnTo>
                  <a:lnTo>
                    <a:pt x="68" y="18"/>
                  </a:lnTo>
                  <a:lnTo>
                    <a:pt x="68" y="16"/>
                  </a:lnTo>
                  <a:close/>
                  <a:moveTo>
                    <a:pt x="86" y="66"/>
                  </a:moveTo>
                  <a:lnTo>
                    <a:pt x="86" y="64"/>
                  </a:lnTo>
                  <a:lnTo>
                    <a:pt x="86" y="62"/>
                  </a:lnTo>
                  <a:lnTo>
                    <a:pt x="86" y="62"/>
                  </a:lnTo>
                  <a:lnTo>
                    <a:pt x="86" y="62"/>
                  </a:lnTo>
                  <a:lnTo>
                    <a:pt x="88" y="60"/>
                  </a:lnTo>
                  <a:lnTo>
                    <a:pt x="88" y="62"/>
                  </a:lnTo>
                  <a:lnTo>
                    <a:pt x="86" y="64"/>
                  </a:lnTo>
                  <a:lnTo>
                    <a:pt x="86" y="66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9" name="Luxembourg">
              <a:extLst>
                <a:ext uri="{FF2B5EF4-FFF2-40B4-BE49-F238E27FC236}">
                  <a16:creationId xmlns:a16="http://schemas.microsoft.com/office/drawing/2014/main" id="{DBF8F2BD-E273-48A8-9A06-508E9BB3C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929" y="3127695"/>
              <a:ext cx="15311" cy="22966"/>
            </a:xfrm>
            <a:custGeom>
              <a:avLst/>
              <a:gdLst>
                <a:gd name="T0" fmla="*/ 0 w 8"/>
                <a:gd name="T1" fmla="*/ 8 h 12"/>
                <a:gd name="T2" fmla="*/ 0 w 8"/>
                <a:gd name="T3" fmla="*/ 6 h 12"/>
                <a:gd name="T4" fmla="*/ 0 w 8"/>
                <a:gd name="T5" fmla="*/ 6 h 12"/>
                <a:gd name="T6" fmla="*/ 0 w 8"/>
                <a:gd name="T7" fmla="*/ 4 h 12"/>
                <a:gd name="T8" fmla="*/ 0 w 8"/>
                <a:gd name="T9" fmla="*/ 4 h 12"/>
                <a:gd name="T10" fmla="*/ 0 w 8"/>
                <a:gd name="T11" fmla="*/ 2 h 12"/>
                <a:gd name="T12" fmla="*/ 0 w 8"/>
                <a:gd name="T13" fmla="*/ 0 h 12"/>
                <a:gd name="T14" fmla="*/ 2 w 8"/>
                <a:gd name="T15" fmla="*/ 0 h 12"/>
                <a:gd name="T16" fmla="*/ 6 w 8"/>
                <a:gd name="T17" fmla="*/ 4 h 12"/>
                <a:gd name="T18" fmla="*/ 6 w 8"/>
                <a:gd name="T19" fmla="*/ 6 h 12"/>
                <a:gd name="T20" fmla="*/ 8 w 8"/>
                <a:gd name="T21" fmla="*/ 6 h 12"/>
                <a:gd name="T22" fmla="*/ 6 w 8"/>
                <a:gd name="T23" fmla="*/ 10 h 12"/>
                <a:gd name="T24" fmla="*/ 6 w 8"/>
                <a:gd name="T25" fmla="*/ 12 h 12"/>
                <a:gd name="T26" fmla="*/ 2 w 8"/>
                <a:gd name="T27" fmla="*/ 10 h 12"/>
                <a:gd name="T28" fmla="*/ 0 w 8"/>
                <a:gd name="T29" fmla="*/ 8 h 12"/>
                <a:gd name="T30" fmla="*/ 0 w 8"/>
                <a:gd name="T3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12">
                  <a:moveTo>
                    <a:pt x="0" y="8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0" name="Lithuania">
              <a:extLst>
                <a:ext uri="{FF2B5EF4-FFF2-40B4-BE49-F238E27FC236}">
                  <a16:creationId xmlns:a16="http://schemas.microsoft.com/office/drawing/2014/main" id="{8A767B95-271C-428D-8BAE-98CEA995E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4802" y="2917171"/>
              <a:ext cx="118659" cy="88038"/>
            </a:xfrm>
            <a:custGeom>
              <a:avLst/>
              <a:gdLst>
                <a:gd name="T0" fmla="*/ 20 w 62"/>
                <a:gd name="T1" fmla="*/ 34 h 46"/>
                <a:gd name="T2" fmla="*/ 20 w 62"/>
                <a:gd name="T3" fmla="*/ 30 h 46"/>
                <a:gd name="T4" fmla="*/ 22 w 62"/>
                <a:gd name="T5" fmla="*/ 28 h 46"/>
                <a:gd name="T6" fmla="*/ 20 w 62"/>
                <a:gd name="T7" fmla="*/ 26 h 46"/>
                <a:gd name="T8" fmla="*/ 18 w 62"/>
                <a:gd name="T9" fmla="*/ 26 h 46"/>
                <a:gd name="T10" fmla="*/ 18 w 62"/>
                <a:gd name="T11" fmla="*/ 24 h 46"/>
                <a:gd name="T12" fmla="*/ 16 w 62"/>
                <a:gd name="T13" fmla="*/ 22 h 46"/>
                <a:gd name="T14" fmla="*/ 12 w 62"/>
                <a:gd name="T15" fmla="*/ 24 h 46"/>
                <a:gd name="T16" fmla="*/ 10 w 62"/>
                <a:gd name="T17" fmla="*/ 22 h 46"/>
                <a:gd name="T18" fmla="*/ 6 w 62"/>
                <a:gd name="T19" fmla="*/ 16 h 46"/>
                <a:gd name="T20" fmla="*/ 2 w 62"/>
                <a:gd name="T21" fmla="*/ 18 h 46"/>
                <a:gd name="T22" fmla="*/ 0 w 62"/>
                <a:gd name="T23" fmla="*/ 18 h 46"/>
                <a:gd name="T24" fmla="*/ 2 w 62"/>
                <a:gd name="T25" fmla="*/ 16 h 46"/>
                <a:gd name="T26" fmla="*/ 2 w 62"/>
                <a:gd name="T27" fmla="*/ 12 h 46"/>
                <a:gd name="T28" fmla="*/ 0 w 62"/>
                <a:gd name="T29" fmla="*/ 10 h 46"/>
                <a:gd name="T30" fmla="*/ 2 w 62"/>
                <a:gd name="T31" fmla="*/ 8 h 46"/>
                <a:gd name="T32" fmla="*/ 4 w 62"/>
                <a:gd name="T33" fmla="*/ 6 h 46"/>
                <a:gd name="T34" fmla="*/ 8 w 62"/>
                <a:gd name="T35" fmla="*/ 2 h 46"/>
                <a:gd name="T36" fmla="*/ 12 w 62"/>
                <a:gd name="T37" fmla="*/ 2 h 46"/>
                <a:gd name="T38" fmla="*/ 16 w 62"/>
                <a:gd name="T39" fmla="*/ 2 h 46"/>
                <a:gd name="T40" fmla="*/ 20 w 62"/>
                <a:gd name="T41" fmla="*/ 2 h 46"/>
                <a:gd name="T42" fmla="*/ 22 w 62"/>
                <a:gd name="T43" fmla="*/ 2 h 46"/>
                <a:gd name="T44" fmla="*/ 24 w 62"/>
                <a:gd name="T45" fmla="*/ 2 h 46"/>
                <a:gd name="T46" fmla="*/ 26 w 62"/>
                <a:gd name="T47" fmla="*/ 0 h 46"/>
                <a:gd name="T48" fmla="*/ 28 w 62"/>
                <a:gd name="T49" fmla="*/ 2 h 46"/>
                <a:gd name="T50" fmla="*/ 30 w 62"/>
                <a:gd name="T51" fmla="*/ 2 h 46"/>
                <a:gd name="T52" fmla="*/ 30 w 62"/>
                <a:gd name="T53" fmla="*/ 4 h 46"/>
                <a:gd name="T54" fmla="*/ 36 w 62"/>
                <a:gd name="T55" fmla="*/ 4 h 46"/>
                <a:gd name="T56" fmla="*/ 36 w 62"/>
                <a:gd name="T57" fmla="*/ 6 h 46"/>
                <a:gd name="T58" fmla="*/ 40 w 62"/>
                <a:gd name="T59" fmla="*/ 2 h 46"/>
                <a:gd name="T60" fmla="*/ 44 w 62"/>
                <a:gd name="T61" fmla="*/ 4 h 46"/>
                <a:gd name="T62" fmla="*/ 48 w 62"/>
                <a:gd name="T63" fmla="*/ 6 h 46"/>
                <a:gd name="T64" fmla="*/ 52 w 62"/>
                <a:gd name="T65" fmla="*/ 10 h 46"/>
                <a:gd name="T66" fmla="*/ 54 w 62"/>
                <a:gd name="T67" fmla="*/ 10 h 46"/>
                <a:gd name="T68" fmla="*/ 58 w 62"/>
                <a:gd name="T69" fmla="*/ 14 h 46"/>
                <a:gd name="T70" fmla="*/ 60 w 62"/>
                <a:gd name="T71" fmla="*/ 14 h 46"/>
                <a:gd name="T72" fmla="*/ 62 w 62"/>
                <a:gd name="T73" fmla="*/ 14 h 46"/>
                <a:gd name="T74" fmla="*/ 58 w 62"/>
                <a:gd name="T75" fmla="*/ 18 h 46"/>
                <a:gd name="T76" fmla="*/ 60 w 62"/>
                <a:gd name="T77" fmla="*/ 18 h 46"/>
                <a:gd name="T78" fmla="*/ 60 w 62"/>
                <a:gd name="T79" fmla="*/ 22 h 46"/>
                <a:gd name="T80" fmla="*/ 56 w 62"/>
                <a:gd name="T81" fmla="*/ 24 h 46"/>
                <a:gd name="T82" fmla="*/ 54 w 62"/>
                <a:gd name="T83" fmla="*/ 28 h 46"/>
                <a:gd name="T84" fmla="*/ 52 w 62"/>
                <a:gd name="T85" fmla="*/ 28 h 46"/>
                <a:gd name="T86" fmla="*/ 52 w 62"/>
                <a:gd name="T87" fmla="*/ 32 h 46"/>
                <a:gd name="T88" fmla="*/ 54 w 62"/>
                <a:gd name="T89" fmla="*/ 34 h 46"/>
                <a:gd name="T90" fmla="*/ 54 w 62"/>
                <a:gd name="T91" fmla="*/ 36 h 46"/>
                <a:gd name="T92" fmla="*/ 52 w 62"/>
                <a:gd name="T93" fmla="*/ 36 h 46"/>
                <a:gd name="T94" fmla="*/ 52 w 62"/>
                <a:gd name="T95" fmla="*/ 34 h 46"/>
                <a:gd name="T96" fmla="*/ 50 w 62"/>
                <a:gd name="T97" fmla="*/ 36 h 46"/>
                <a:gd name="T98" fmla="*/ 48 w 62"/>
                <a:gd name="T99" fmla="*/ 38 h 46"/>
                <a:gd name="T100" fmla="*/ 44 w 62"/>
                <a:gd name="T101" fmla="*/ 38 h 46"/>
                <a:gd name="T102" fmla="*/ 46 w 62"/>
                <a:gd name="T103" fmla="*/ 42 h 46"/>
                <a:gd name="T104" fmla="*/ 44 w 62"/>
                <a:gd name="T105" fmla="*/ 42 h 46"/>
                <a:gd name="T106" fmla="*/ 40 w 62"/>
                <a:gd name="T107" fmla="*/ 44 h 46"/>
                <a:gd name="T108" fmla="*/ 36 w 62"/>
                <a:gd name="T109" fmla="*/ 42 h 46"/>
                <a:gd name="T110" fmla="*/ 32 w 62"/>
                <a:gd name="T111" fmla="*/ 44 h 46"/>
                <a:gd name="T112" fmla="*/ 30 w 62"/>
                <a:gd name="T113" fmla="*/ 46 h 46"/>
                <a:gd name="T114" fmla="*/ 28 w 62"/>
                <a:gd name="T115" fmla="*/ 44 h 46"/>
                <a:gd name="T116" fmla="*/ 28 w 62"/>
                <a:gd name="T117" fmla="*/ 40 h 46"/>
                <a:gd name="T118" fmla="*/ 28 w 62"/>
                <a:gd name="T119" fmla="*/ 36 h 46"/>
                <a:gd name="T120" fmla="*/ 26 w 62"/>
                <a:gd name="T121" fmla="*/ 36 h 46"/>
                <a:gd name="T122" fmla="*/ 22 w 62"/>
                <a:gd name="T123" fmla="*/ 34 h 46"/>
                <a:gd name="T124" fmla="*/ 20 w 62"/>
                <a:gd name="T125" fmla="*/ 3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" h="46">
                  <a:moveTo>
                    <a:pt x="20" y="34"/>
                  </a:moveTo>
                  <a:lnTo>
                    <a:pt x="20" y="30"/>
                  </a:lnTo>
                  <a:lnTo>
                    <a:pt x="22" y="28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2" y="24"/>
                  </a:lnTo>
                  <a:lnTo>
                    <a:pt x="10" y="22"/>
                  </a:lnTo>
                  <a:lnTo>
                    <a:pt x="6" y="16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4" y="6"/>
                  </a:lnTo>
                  <a:lnTo>
                    <a:pt x="8" y="2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40" y="2"/>
                  </a:lnTo>
                  <a:lnTo>
                    <a:pt x="44" y="4"/>
                  </a:lnTo>
                  <a:lnTo>
                    <a:pt x="48" y="6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8" y="14"/>
                  </a:lnTo>
                  <a:lnTo>
                    <a:pt x="60" y="14"/>
                  </a:lnTo>
                  <a:lnTo>
                    <a:pt x="62" y="14"/>
                  </a:lnTo>
                  <a:lnTo>
                    <a:pt x="58" y="18"/>
                  </a:lnTo>
                  <a:lnTo>
                    <a:pt x="60" y="18"/>
                  </a:lnTo>
                  <a:lnTo>
                    <a:pt x="60" y="22"/>
                  </a:lnTo>
                  <a:lnTo>
                    <a:pt x="56" y="24"/>
                  </a:lnTo>
                  <a:lnTo>
                    <a:pt x="54" y="28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4" y="34"/>
                  </a:lnTo>
                  <a:lnTo>
                    <a:pt x="54" y="36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0" y="36"/>
                  </a:lnTo>
                  <a:lnTo>
                    <a:pt x="48" y="38"/>
                  </a:lnTo>
                  <a:lnTo>
                    <a:pt x="44" y="38"/>
                  </a:lnTo>
                  <a:lnTo>
                    <a:pt x="46" y="42"/>
                  </a:lnTo>
                  <a:lnTo>
                    <a:pt x="44" y="42"/>
                  </a:lnTo>
                  <a:lnTo>
                    <a:pt x="40" y="44"/>
                  </a:lnTo>
                  <a:lnTo>
                    <a:pt x="36" y="42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28" y="44"/>
                  </a:lnTo>
                  <a:lnTo>
                    <a:pt x="28" y="40"/>
                  </a:lnTo>
                  <a:lnTo>
                    <a:pt x="28" y="36"/>
                  </a:lnTo>
                  <a:lnTo>
                    <a:pt x="26" y="36"/>
                  </a:lnTo>
                  <a:lnTo>
                    <a:pt x="22" y="34"/>
                  </a:lnTo>
                  <a:lnTo>
                    <a:pt x="20" y="3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1" name="Liechtenstein">
              <a:extLst>
                <a:ext uri="{FF2B5EF4-FFF2-40B4-BE49-F238E27FC236}">
                  <a16:creationId xmlns:a16="http://schemas.microsoft.com/office/drawing/2014/main" id="{BD26E6B1-978C-48B1-A144-2B82D3FCF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139" y="3211905"/>
              <a:ext cx="3828" cy="3828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0 w 2"/>
                <a:gd name="T9" fmla="*/ 2 h 2"/>
                <a:gd name="T10" fmla="*/ 2 w 2"/>
                <a:gd name="T11" fmla="*/ 0 h 2"/>
                <a:gd name="T12" fmla="*/ 2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2" name="Libya">
              <a:extLst>
                <a:ext uri="{FF2B5EF4-FFF2-40B4-BE49-F238E27FC236}">
                  <a16:creationId xmlns:a16="http://schemas.microsoft.com/office/drawing/2014/main" id="{B47FA47F-57CE-41DB-BBAB-9D64723D4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0449" y="3613816"/>
              <a:ext cx="367461" cy="336839"/>
            </a:xfrm>
            <a:custGeom>
              <a:avLst/>
              <a:gdLst>
                <a:gd name="T0" fmla="*/ 180 w 192"/>
                <a:gd name="T1" fmla="*/ 172 h 176"/>
                <a:gd name="T2" fmla="*/ 186 w 192"/>
                <a:gd name="T3" fmla="*/ 50 h 176"/>
                <a:gd name="T4" fmla="*/ 184 w 192"/>
                <a:gd name="T5" fmla="*/ 40 h 176"/>
                <a:gd name="T6" fmla="*/ 186 w 192"/>
                <a:gd name="T7" fmla="*/ 32 h 176"/>
                <a:gd name="T8" fmla="*/ 186 w 192"/>
                <a:gd name="T9" fmla="*/ 26 h 176"/>
                <a:gd name="T10" fmla="*/ 188 w 192"/>
                <a:gd name="T11" fmla="*/ 18 h 176"/>
                <a:gd name="T12" fmla="*/ 184 w 192"/>
                <a:gd name="T13" fmla="*/ 14 h 176"/>
                <a:gd name="T14" fmla="*/ 180 w 192"/>
                <a:gd name="T15" fmla="*/ 14 h 176"/>
                <a:gd name="T16" fmla="*/ 170 w 192"/>
                <a:gd name="T17" fmla="*/ 10 h 176"/>
                <a:gd name="T18" fmla="*/ 162 w 192"/>
                <a:gd name="T19" fmla="*/ 10 h 176"/>
                <a:gd name="T20" fmla="*/ 162 w 192"/>
                <a:gd name="T21" fmla="*/ 8 h 176"/>
                <a:gd name="T22" fmla="*/ 156 w 192"/>
                <a:gd name="T23" fmla="*/ 4 h 176"/>
                <a:gd name="T24" fmla="*/ 150 w 192"/>
                <a:gd name="T25" fmla="*/ 2 h 176"/>
                <a:gd name="T26" fmla="*/ 148 w 192"/>
                <a:gd name="T27" fmla="*/ 2 h 176"/>
                <a:gd name="T28" fmla="*/ 144 w 192"/>
                <a:gd name="T29" fmla="*/ 2 h 176"/>
                <a:gd name="T30" fmla="*/ 134 w 192"/>
                <a:gd name="T31" fmla="*/ 4 h 176"/>
                <a:gd name="T32" fmla="*/ 126 w 192"/>
                <a:gd name="T33" fmla="*/ 10 h 176"/>
                <a:gd name="T34" fmla="*/ 124 w 192"/>
                <a:gd name="T35" fmla="*/ 14 h 176"/>
                <a:gd name="T36" fmla="*/ 126 w 192"/>
                <a:gd name="T37" fmla="*/ 24 h 176"/>
                <a:gd name="T38" fmla="*/ 126 w 192"/>
                <a:gd name="T39" fmla="*/ 32 h 176"/>
                <a:gd name="T40" fmla="*/ 122 w 192"/>
                <a:gd name="T41" fmla="*/ 36 h 176"/>
                <a:gd name="T42" fmla="*/ 116 w 192"/>
                <a:gd name="T43" fmla="*/ 40 h 176"/>
                <a:gd name="T44" fmla="*/ 106 w 192"/>
                <a:gd name="T45" fmla="*/ 34 h 176"/>
                <a:gd name="T46" fmla="*/ 96 w 192"/>
                <a:gd name="T47" fmla="*/ 28 h 176"/>
                <a:gd name="T48" fmla="*/ 84 w 192"/>
                <a:gd name="T49" fmla="*/ 24 h 176"/>
                <a:gd name="T50" fmla="*/ 78 w 192"/>
                <a:gd name="T51" fmla="*/ 24 h 176"/>
                <a:gd name="T52" fmla="*/ 70 w 192"/>
                <a:gd name="T53" fmla="*/ 14 h 176"/>
                <a:gd name="T54" fmla="*/ 66 w 192"/>
                <a:gd name="T55" fmla="*/ 8 h 176"/>
                <a:gd name="T56" fmla="*/ 54 w 192"/>
                <a:gd name="T57" fmla="*/ 4 h 176"/>
                <a:gd name="T58" fmla="*/ 44 w 192"/>
                <a:gd name="T59" fmla="*/ 2 h 176"/>
                <a:gd name="T60" fmla="*/ 28 w 192"/>
                <a:gd name="T61" fmla="*/ 2 h 176"/>
                <a:gd name="T62" fmla="*/ 24 w 192"/>
                <a:gd name="T63" fmla="*/ 0 h 176"/>
                <a:gd name="T64" fmla="*/ 24 w 192"/>
                <a:gd name="T65" fmla="*/ 6 h 176"/>
                <a:gd name="T66" fmla="*/ 22 w 192"/>
                <a:gd name="T67" fmla="*/ 10 h 176"/>
                <a:gd name="T68" fmla="*/ 16 w 192"/>
                <a:gd name="T69" fmla="*/ 16 h 176"/>
                <a:gd name="T70" fmla="*/ 10 w 192"/>
                <a:gd name="T71" fmla="*/ 20 h 176"/>
                <a:gd name="T72" fmla="*/ 8 w 192"/>
                <a:gd name="T73" fmla="*/ 22 h 176"/>
                <a:gd name="T74" fmla="*/ 10 w 192"/>
                <a:gd name="T75" fmla="*/ 28 h 176"/>
                <a:gd name="T76" fmla="*/ 8 w 192"/>
                <a:gd name="T77" fmla="*/ 30 h 176"/>
                <a:gd name="T78" fmla="*/ 8 w 192"/>
                <a:gd name="T79" fmla="*/ 34 h 176"/>
                <a:gd name="T80" fmla="*/ 4 w 192"/>
                <a:gd name="T81" fmla="*/ 36 h 176"/>
                <a:gd name="T82" fmla="*/ 2 w 192"/>
                <a:gd name="T83" fmla="*/ 36 h 176"/>
                <a:gd name="T84" fmla="*/ 2 w 192"/>
                <a:gd name="T85" fmla="*/ 38 h 176"/>
                <a:gd name="T86" fmla="*/ 2 w 192"/>
                <a:gd name="T87" fmla="*/ 42 h 176"/>
                <a:gd name="T88" fmla="*/ 4 w 192"/>
                <a:gd name="T89" fmla="*/ 54 h 176"/>
                <a:gd name="T90" fmla="*/ 4 w 192"/>
                <a:gd name="T91" fmla="*/ 60 h 176"/>
                <a:gd name="T92" fmla="*/ 6 w 192"/>
                <a:gd name="T93" fmla="*/ 70 h 176"/>
                <a:gd name="T94" fmla="*/ 4 w 192"/>
                <a:gd name="T95" fmla="*/ 78 h 176"/>
                <a:gd name="T96" fmla="*/ 6 w 192"/>
                <a:gd name="T97" fmla="*/ 84 h 176"/>
                <a:gd name="T98" fmla="*/ 2 w 192"/>
                <a:gd name="T99" fmla="*/ 88 h 176"/>
                <a:gd name="T100" fmla="*/ 0 w 192"/>
                <a:gd name="T101" fmla="*/ 90 h 176"/>
                <a:gd name="T102" fmla="*/ 6 w 192"/>
                <a:gd name="T103" fmla="*/ 96 h 176"/>
                <a:gd name="T104" fmla="*/ 8 w 192"/>
                <a:gd name="T105" fmla="*/ 102 h 176"/>
                <a:gd name="T106" fmla="*/ 8 w 192"/>
                <a:gd name="T107" fmla="*/ 106 h 176"/>
                <a:gd name="T108" fmla="*/ 10 w 192"/>
                <a:gd name="T109" fmla="*/ 112 h 176"/>
                <a:gd name="T110" fmla="*/ 12 w 192"/>
                <a:gd name="T111" fmla="*/ 116 h 176"/>
                <a:gd name="T112" fmla="*/ 22 w 192"/>
                <a:gd name="T113" fmla="*/ 116 h 176"/>
                <a:gd name="T114" fmla="*/ 26 w 192"/>
                <a:gd name="T115" fmla="*/ 120 h 176"/>
                <a:gd name="T116" fmla="*/ 30 w 192"/>
                <a:gd name="T117" fmla="*/ 126 h 176"/>
                <a:gd name="T118" fmla="*/ 32 w 192"/>
                <a:gd name="T119" fmla="*/ 130 h 176"/>
                <a:gd name="T120" fmla="*/ 56 w 192"/>
                <a:gd name="T121" fmla="*/ 136 h 176"/>
                <a:gd name="T122" fmla="*/ 180 w 192"/>
                <a:gd name="T123" fmla="*/ 176 h 176"/>
                <a:gd name="T124" fmla="*/ 180 w 192"/>
                <a:gd name="T125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2" h="176">
                  <a:moveTo>
                    <a:pt x="180" y="176"/>
                  </a:moveTo>
                  <a:lnTo>
                    <a:pt x="180" y="172"/>
                  </a:lnTo>
                  <a:lnTo>
                    <a:pt x="192" y="172"/>
                  </a:lnTo>
                  <a:lnTo>
                    <a:pt x="186" y="50"/>
                  </a:lnTo>
                  <a:lnTo>
                    <a:pt x="184" y="44"/>
                  </a:lnTo>
                  <a:lnTo>
                    <a:pt x="184" y="40"/>
                  </a:lnTo>
                  <a:lnTo>
                    <a:pt x="184" y="36"/>
                  </a:lnTo>
                  <a:lnTo>
                    <a:pt x="186" y="32"/>
                  </a:lnTo>
                  <a:lnTo>
                    <a:pt x="186" y="28"/>
                  </a:lnTo>
                  <a:lnTo>
                    <a:pt x="186" y="26"/>
                  </a:lnTo>
                  <a:lnTo>
                    <a:pt x="186" y="20"/>
                  </a:lnTo>
                  <a:lnTo>
                    <a:pt x="188" y="18"/>
                  </a:lnTo>
                  <a:lnTo>
                    <a:pt x="186" y="14"/>
                  </a:lnTo>
                  <a:lnTo>
                    <a:pt x="184" y="14"/>
                  </a:lnTo>
                  <a:lnTo>
                    <a:pt x="182" y="14"/>
                  </a:lnTo>
                  <a:lnTo>
                    <a:pt x="180" y="14"/>
                  </a:lnTo>
                  <a:lnTo>
                    <a:pt x="172" y="12"/>
                  </a:lnTo>
                  <a:lnTo>
                    <a:pt x="170" y="10"/>
                  </a:lnTo>
                  <a:lnTo>
                    <a:pt x="166" y="10"/>
                  </a:lnTo>
                  <a:lnTo>
                    <a:pt x="162" y="10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2" y="6"/>
                  </a:lnTo>
                  <a:lnTo>
                    <a:pt x="156" y="4"/>
                  </a:lnTo>
                  <a:lnTo>
                    <a:pt x="154" y="4"/>
                  </a:lnTo>
                  <a:lnTo>
                    <a:pt x="150" y="2"/>
                  </a:lnTo>
                  <a:lnTo>
                    <a:pt x="148" y="2"/>
                  </a:lnTo>
                  <a:lnTo>
                    <a:pt x="148" y="2"/>
                  </a:lnTo>
                  <a:lnTo>
                    <a:pt x="144" y="2"/>
                  </a:lnTo>
                  <a:lnTo>
                    <a:pt x="144" y="2"/>
                  </a:lnTo>
                  <a:lnTo>
                    <a:pt x="140" y="4"/>
                  </a:lnTo>
                  <a:lnTo>
                    <a:pt x="134" y="4"/>
                  </a:lnTo>
                  <a:lnTo>
                    <a:pt x="128" y="6"/>
                  </a:lnTo>
                  <a:lnTo>
                    <a:pt x="126" y="10"/>
                  </a:lnTo>
                  <a:lnTo>
                    <a:pt x="126" y="12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26" y="24"/>
                  </a:lnTo>
                  <a:lnTo>
                    <a:pt x="128" y="28"/>
                  </a:lnTo>
                  <a:lnTo>
                    <a:pt x="126" y="32"/>
                  </a:lnTo>
                  <a:lnTo>
                    <a:pt x="122" y="34"/>
                  </a:lnTo>
                  <a:lnTo>
                    <a:pt x="122" y="36"/>
                  </a:lnTo>
                  <a:lnTo>
                    <a:pt x="118" y="40"/>
                  </a:lnTo>
                  <a:lnTo>
                    <a:pt x="116" y="40"/>
                  </a:lnTo>
                  <a:lnTo>
                    <a:pt x="110" y="38"/>
                  </a:lnTo>
                  <a:lnTo>
                    <a:pt x="106" y="34"/>
                  </a:lnTo>
                  <a:lnTo>
                    <a:pt x="102" y="32"/>
                  </a:lnTo>
                  <a:lnTo>
                    <a:pt x="96" y="28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2" y="24"/>
                  </a:lnTo>
                  <a:lnTo>
                    <a:pt x="78" y="24"/>
                  </a:lnTo>
                  <a:lnTo>
                    <a:pt x="72" y="22"/>
                  </a:lnTo>
                  <a:lnTo>
                    <a:pt x="70" y="14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8" y="6"/>
                  </a:lnTo>
                  <a:lnTo>
                    <a:pt x="54" y="4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10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2" y="20"/>
                  </a:lnTo>
                  <a:lnTo>
                    <a:pt x="10" y="20"/>
                  </a:lnTo>
                  <a:lnTo>
                    <a:pt x="8" y="20"/>
                  </a:lnTo>
                  <a:lnTo>
                    <a:pt x="8" y="22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8" y="34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4" y="46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4" y="60"/>
                  </a:lnTo>
                  <a:lnTo>
                    <a:pt x="4" y="66"/>
                  </a:lnTo>
                  <a:lnTo>
                    <a:pt x="6" y="70"/>
                  </a:lnTo>
                  <a:lnTo>
                    <a:pt x="4" y="76"/>
                  </a:lnTo>
                  <a:lnTo>
                    <a:pt x="4" y="78"/>
                  </a:lnTo>
                  <a:lnTo>
                    <a:pt x="6" y="80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2" y="88"/>
                  </a:lnTo>
                  <a:lnTo>
                    <a:pt x="2" y="90"/>
                  </a:lnTo>
                  <a:lnTo>
                    <a:pt x="0" y="90"/>
                  </a:lnTo>
                  <a:lnTo>
                    <a:pt x="2" y="92"/>
                  </a:lnTo>
                  <a:lnTo>
                    <a:pt x="6" y="96"/>
                  </a:lnTo>
                  <a:lnTo>
                    <a:pt x="8" y="102"/>
                  </a:lnTo>
                  <a:lnTo>
                    <a:pt x="8" y="102"/>
                  </a:lnTo>
                  <a:lnTo>
                    <a:pt x="10" y="104"/>
                  </a:lnTo>
                  <a:lnTo>
                    <a:pt x="8" y="106"/>
                  </a:lnTo>
                  <a:lnTo>
                    <a:pt x="10" y="110"/>
                  </a:lnTo>
                  <a:lnTo>
                    <a:pt x="10" y="112"/>
                  </a:lnTo>
                  <a:lnTo>
                    <a:pt x="10" y="114"/>
                  </a:lnTo>
                  <a:lnTo>
                    <a:pt x="12" y="116"/>
                  </a:lnTo>
                  <a:lnTo>
                    <a:pt x="16" y="116"/>
                  </a:lnTo>
                  <a:lnTo>
                    <a:pt x="22" y="116"/>
                  </a:lnTo>
                  <a:lnTo>
                    <a:pt x="24" y="118"/>
                  </a:lnTo>
                  <a:lnTo>
                    <a:pt x="26" y="120"/>
                  </a:lnTo>
                  <a:lnTo>
                    <a:pt x="28" y="126"/>
                  </a:lnTo>
                  <a:lnTo>
                    <a:pt x="30" y="126"/>
                  </a:lnTo>
                  <a:lnTo>
                    <a:pt x="30" y="128"/>
                  </a:lnTo>
                  <a:lnTo>
                    <a:pt x="32" y="130"/>
                  </a:lnTo>
                  <a:lnTo>
                    <a:pt x="54" y="134"/>
                  </a:lnTo>
                  <a:lnTo>
                    <a:pt x="56" y="136"/>
                  </a:lnTo>
                  <a:lnTo>
                    <a:pt x="80" y="126"/>
                  </a:lnTo>
                  <a:lnTo>
                    <a:pt x="180" y="176"/>
                  </a:lnTo>
                  <a:lnTo>
                    <a:pt x="180" y="176"/>
                  </a:lnTo>
                  <a:lnTo>
                    <a:pt x="180" y="176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3" name="Liberia">
              <a:extLst>
                <a:ext uri="{FF2B5EF4-FFF2-40B4-BE49-F238E27FC236}">
                  <a16:creationId xmlns:a16="http://schemas.microsoft.com/office/drawing/2014/main" id="{802ACA6B-882E-4037-9063-3C71A112F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5812" y="4218596"/>
              <a:ext cx="95693" cy="103348"/>
            </a:xfrm>
            <a:custGeom>
              <a:avLst/>
              <a:gdLst>
                <a:gd name="T0" fmla="*/ 0 w 50"/>
                <a:gd name="T1" fmla="*/ 22 h 54"/>
                <a:gd name="T2" fmla="*/ 0 w 50"/>
                <a:gd name="T3" fmla="*/ 20 h 54"/>
                <a:gd name="T4" fmla="*/ 2 w 50"/>
                <a:gd name="T5" fmla="*/ 18 h 54"/>
                <a:gd name="T6" fmla="*/ 4 w 50"/>
                <a:gd name="T7" fmla="*/ 16 h 54"/>
                <a:gd name="T8" fmla="*/ 8 w 50"/>
                <a:gd name="T9" fmla="*/ 12 h 54"/>
                <a:gd name="T10" fmla="*/ 8 w 50"/>
                <a:gd name="T11" fmla="*/ 10 h 54"/>
                <a:gd name="T12" fmla="*/ 8 w 50"/>
                <a:gd name="T13" fmla="*/ 8 h 54"/>
                <a:gd name="T14" fmla="*/ 10 w 50"/>
                <a:gd name="T15" fmla="*/ 6 h 54"/>
                <a:gd name="T16" fmla="*/ 10 w 50"/>
                <a:gd name="T17" fmla="*/ 4 h 54"/>
                <a:gd name="T18" fmla="*/ 10 w 50"/>
                <a:gd name="T19" fmla="*/ 2 h 54"/>
                <a:gd name="T20" fmla="*/ 14 w 50"/>
                <a:gd name="T21" fmla="*/ 0 h 54"/>
                <a:gd name="T22" fmla="*/ 14 w 50"/>
                <a:gd name="T23" fmla="*/ 2 h 54"/>
                <a:gd name="T24" fmla="*/ 20 w 50"/>
                <a:gd name="T25" fmla="*/ 0 h 54"/>
                <a:gd name="T26" fmla="*/ 22 w 50"/>
                <a:gd name="T27" fmla="*/ 0 h 54"/>
                <a:gd name="T28" fmla="*/ 24 w 50"/>
                <a:gd name="T29" fmla="*/ 4 h 54"/>
                <a:gd name="T30" fmla="*/ 26 w 50"/>
                <a:gd name="T31" fmla="*/ 4 h 54"/>
                <a:gd name="T32" fmla="*/ 26 w 50"/>
                <a:gd name="T33" fmla="*/ 10 h 54"/>
                <a:gd name="T34" fmla="*/ 26 w 50"/>
                <a:gd name="T35" fmla="*/ 12 h 54"/>
                <a:gd name="T36" fmla="*/ 28 w 50"/>
                <a:gd name="T37" fmla="*/ 16 h 54"/>
                <a:gd name="T38" fmla="*/ 30 w 50"/>
                <a:gd name="T39" fmla="*/ 16 h 54"/>
                <a:gd name="T40" fmla="*/ 34 w 50"/>
                <a:gd name="T41" fmla="*/ 12 h 54"/>
                <a:gd name="T42" fmla="*/ 36 w 50"/>
                <a:gd name="T43" fmla="*/ 12 h 54"/>
                <a:gd name="T44" fmla="*/ 36 w 50"/>
                <a:gd name="T45" fmla="*/ 14 h 54"/>
                <a:gd name="T46" fmla="*/ 38 w 50"/>
                <a:gd name="T47" fmla="*/ 16 h 54"/>
                <a:gd name="T48" fmla="*/ 36 w 50"/>
                <a:gd name="T49" fmla="*/ 18 h 54"/>
                <a:gd name="T50" fmla="*/ 38 w 50"/>
                <a:gd name="T51" fmla="*/ 20 h 54"/>
                <a:gd name="T52" fmla="*/ 36 w 50"/>
                <a:gd name="T53" fmla="*/ 24 h 54"/>
                <a:gd name="T54" fmla="*/ 34 w 50"/>
                <a:gd name="T55" fmla="*/ 26 h 54"/>
                <a:gd name="T56" fmla="*/ 36 w 50"/>
                <a:gd name="T57" fmla="*/ 28 h 54"/>
                <a:gd name="T58" fmla="*/ 36 w 50"/>
                <a:gd name="T59" fmla="*/ 30 h 54"/>
                <a:gd name="T60" fmla="*/ 38 w 50"/>
                <a:gd name="T61" fmla="*/ 28 h 54"/>
                <a:gd name="T62" fmla="*/ 40 w 50"/>
                <a:gd name="T63" fmla="*/ 28 h 54"/>
                <a:gd name="T64" fmla="*/ 42 w 50"/>
                <a:gd name="T65" fmla="*/ 30 h 54"/>
                <a:gd name="T66" fmla="*/ 42 w 50"/>
                <a:gd name="T67" fmla="*/ 30 h 54"/>
                <a:gd name="T68" fmla="*/ 44 w 50"/>
                <a:gd name="T69" fmla="*/ 30 h 54"/>
                <a:gd name="T70" fmla="*/ 46 w 50"/>
                <a:gd name="T71" fmla="*/ 32 h 54"/>
                <a:gd name="T72" fmla="*/ 48 w 50"/>
                <a:gd name="T73" fmla="*/ 34 h 54"/>
                <a:gd name="T74" fmla="*/ 48 w 50"/>
                <a:gd name="T75" fmla="*/ 34 h 54"/>
                <a:gd name="T76" fmla="*/ 50 w 50"/>
                <a:gd name="T77" fmla="*/ 36 h 54"/>
                <a:gd name="T78" fmla="*/ 48 w 50"/>
                <a:gd name="T79" fmla="*/ 38 h 54"/>
                <a:gd name="T80" fmla="*/ 48 w 50"/>
                <a:gd name="T81" fmla="*/ 40 h 54"/>
                <a:gd name="T82" fmla="*/ 48 w 50"/>
                <a:gd name="T83" fmla="*/ 42 h 54"/>
                <a:gd name="T84" fmla="*/ 48 w 50"/>
                <a:gd name="T85" fmla="*/ 44 h 54"/>
                <a:gd name="T86" fmla="*/ 48 w 50"/>
                <a:gd name="T87" fmla="*/ 46 h 54"/>
                <a:gd name="T88" fmla="*/ 46 w 50"/>
                <a:gd name="T89" fmla="*/ 48 h 54"/>
                <a:gd name="T90" fmla="*/ 48 w 50"/>
                <a:gd name="T91" fmla="*/ 50 h 54"/>
                <a:gd name="T92" fmla="*/ 48 w 50"/>
                <a:gd name="T93" fmla="*/ 54 h 54"/>
                <a:gd name="T94" fmla="*/ 36 w 50"/>
                <a:gd name="T95" fmla="*/ 48 h 54"/>
                <a:gd name="T96" fmla="*/ 26 w 50"/>
                <a:gd name="T97" fmla="*/ 42 h 54"/>
                <a:gd name="T98" fmla="*/ 24 w 50"/>
                <a:gd name="T99" fmla="*/ 42 h 54"/>
                <a:gd name="T100" fmla="*/ 16 w 50"/>
                <a:gd name="T101" fmla="*/ 34 h 54"/>
                <a:gd name="T102" fmla="*/ 12 w 50"/>
                <a:gd name="T103" fmla="*/ 30 h 54"/>
                <a:gd name="T104" fmla="*/ 10 w 50"/>
                <a:gd name="T105" fmla="*/ 30 h 54"/>
                <a:gd name="T106" fmla="*/ 6 w 50"/>
                <a:gd name="T107" fmla="*/ 26 h 54"/>
                <a:gd name="T108" fmla="*/ 4 w 50"/>
                <a:gd name="T109" fmla="*/ 26 h 54"/>
                <a:gd name="T110" fmla="*/ 6 w 50"/>
                <a:gd name="T111" fmla="*/ 24 h 54"/>
                <a:gd name="T112" fmla="*/ 2 w 50"/>
                <a:gd name="T113" fmla="*/ 22 h 54"/>
                <a:gd name="T114" fmla="*/ 0 w 50"/>
                <a:gd name="T115" fmla="*/ 2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0" h="54">
                  <a:moveTo>
                    <a:pt x="0" y="22"/>
                  </a:moveTo>
                  <a:lnTo>
                    <a:pt x="0" y="20"/>
                  </a:lnTo>
                  <a:lnTo>
                    <a:pt x="2" y="18"/>
                  </a:lnTo>
                  <a:lnTo>
                    <a:pt x="4" y="16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8" y="16"/>
                  </a:lnTo>
                  <a:lnTo>
                    <a:pt x="30" y="16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4"/>
                  </a:lnTo>
                  <a:lnTo>
                    <a:pt x="38" y="16"/>
                  </a:lnTo>
                  <a:lnTo>
                    <a:pt x="36" y="18"/>
                  </a:lnTo>
                  <a:lnTo>
                    <a:pt x="38" y="20"/>
                  </a:lnTo>
                  <a:lnTo>
                    <a:pt x="36" y="24"/>
                  </a:lnTo>
                  <a:lnTo>
                    <a:pt x="34" y="26"/>
                  </a:lnTo>
                  <a:lnTo>
                    <a:pt x="36" y="28"/>
                  </a:lnTo>
                  <a:lnTo>
                    <a:pt x="36" y="30"/>
                  </a:lnTo>
                  <a:lnTo>
                    <a:pt x="38" y="28"/>
                  </a:lnTo>
                  <a:lnTo>
                    <a:pt x="40" y="2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6" y="32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50" y="36"/>
                  </a:lnTo>
                  <a:lnTo>
                    <a:pt x="48" y="38"/>
                  </a:lnTo>
                  <a:lnTo>
                    <a:pt x="48" y="40"/>
                  </a:lnTo>
                  <a:lnTo>
                    <a:pt x="48" y="42"/>
                  </a:lnTo>
                  <a:lnTo>
                    <a:pt x="48" y="44"/>
                  </a:lnTo>
                  <a:lnTo>
                    <a:pt x="48" y="46"/>
                  </a:lnTo>
                  <a:lnTo>
                    <a:pt x="46" y="48"/>
                  </a:lnTo>
                  <a:lnTo>
                    <a:pt x="48" y="50"/>
                  </a:lnTo>
                  <a:lnTo>
                    <a:pt x="48" y="54"/>
                  </a:lnTo>
                  <a:lnTo>
                    <a:pt x="36" y="48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16" y="34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4" name="Lebabon">
              <a:extLst>
                <a:ext uri="{FF2B5EF4-FFF2-40B4-BE49-F238E27FC236}">
                  <a16:creationId xmlns:a16="http://schemas.microsoft.com/office/drawing/2014/main" id="{A31F084C-AAA7-4E40-8F19-EA3731C2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567883"/>
              <a:ext cx="30622" cy="42105"/>
            </a:xfrm>
            <a:custGeom>
              <a:avLst/>
              <a:gdLst>
                <a:gd name="T0" fmla="*/ 0 w 16"/>
                <a:gd name="T1" fmla="*/ 20 h 22"/>
                <a:gd name="T2" fmla="*/ 2 w 16"/>
                <a:gd name="T3" fmla="*/ 22 h 22"/>
                <a:gd name="T4" fmla="*/ 4 w 16"/>
                <a:gd name="T5" fmla="*/ 20 h 22"/>
                <a:gd name="T6" fmla="*/ 6 w 16"/>
                <a:gd name="T7" fmla="*/ 18 h 22"/>
                <a:gd name="T8" fmla="*/ 8 w 16"/>
                <a:gd name="T9" fmla="*/ 18 h 22"/>
                <a:gd name="T10" fmla="*/ 10 w 16"/>
                <a:gd name="T11" fmla="*/ 16 h 22"/>
                <a:gd name="T12" fmla="*/ 10 w 16"/>
                <a:gd name="T13" fmla="*/ 12 h 22"/>
                <a:gd name="T14" fmla="*/ 14 w 16"/>
                <a:gd name="T15" fmla="*/ 10 h 22"/>
                <a:gd name="T16" fmla="*/ 14 w 16"/>
                <a:gd name="T17" fmla="*/ 10 h 22"/>
                <a:gd name="T18" fmla="*/ 16 w 16"/>
                <a:gd name="T19" fmla="*/ 10 h 22"/>
                <a:gd name="T20" fmla="*/ 16 w 16"/>
                <a:gd name="T21" fmla="*/ 8 h 22"/>
                <a:gd name="T22" fmla="*/ 16 w 16"/>
                <a:gd name="T23" fmla="*/ 4 h 22"/>
                <a:gd name="T24" fmla="*/ 12 w 16"/>
                <a:gd name="T25" fmla="*/ 4 h 22"/>
                <a:gd name="T26" fmla="*/ 12 w 16"/>
                <a:gd name="T27" fmla="*/ 2 h 22"/>
                <a:gd name="T28" fmla="*/ 6 w 16"/>
                <a:gd name="T29" fmla="*/ 0 h 22"/>
                <a:gd name="T30" fmla="*/ 6 w 16"/>
                <a:gd name="T31" fmla="*/ 2 h 22"/>
                <a:gd name="T32" fmla="*/ 4 w 16"/>
                <a:gd name="T33" fmla="*/ 2 h 22"/>
                <a:gd name="T34" fmla="*/ 4 w 16"/>
                <a:gd name="T35" fmla="*/ 10 h 22"/>
                <a:gd name="T36" fmla="*/ 2 w 16"/>
                <a:gd name="T37" fmla="*/ 14 h 22"/>
                <a:gd name="T38" fmla="*/ 0 w 16"/>
                <a:gd name="T39" fmla="*/ 18 h 22"/>
                <a:gd name="T40" fmla="*/ 0 w 16"/>
                <a:gd name="T41" fmla="*/ 20 h 22"/>
                <a:gd name="T42" fmla="*/ 0 w 16"/>
                <a:gd name="T4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22">
                  <a:moveTo>
                    <a:pt x="0" y="20"/>
                  </a:moveTo>
                  <a:lnTo>
                    <a:pt x="2" y="22"/>
                  </a:lnTo>
                  <a:lnTo>
                    <a:pt x="4" y="20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16"/>
                  </a:lnTo>
                  <a:lnTo>
                    <a:pt x="10" y="1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5" name="Latvia">
              <a:extLst>
                <a:ext uri="{FF2B5EF4-FFF2-40B4-BE49-F238E27FC236}">
                  <a16:creationId xmlns:a16="http://schemas.microsoft.com/office/drawing/2014/main" id="{87206331-BDE7-492A-967E-AB650D078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974" y="2863583"/>
              <a:ext cx="149281" cy="80382"/>
            </a:xfrm>
            <a:custGeom>
              <a:avLst/>
              <a:gdLst>
                <a:gd name="T0" fmla="*/ 78 w 78"/>
                <a:gd name="T1" fmla="*/ 30 h 42"/>
                <a:gd name="T2" fmla="*/ 74 w 78"/>
                <a:gd name="T3" fmla="*/ 24 h 42"/>
                <a:gd name="T4" fmla="*/ 72 w 78"/>
                <a:gd name="T5" fmla="*/ 20 h 42"/>
                <a:gd name="T6" fmla="*/ 72 w 78"/>
                <a:gd name="T7" fmla="*/ 16 h 42"/>
                <a:gd name="T8" fmla="*/ 72 w 78"/>
                <a:gd name="T9" fmla="*/ 14 h 42"/>
                <a:gd name="T10" fmla="*/ 66 w 78"/>
                <a:gd name="T11" fmla="*/ 10 h 42"/>
                <a:gd name="T12" fmla="*/ 60 w 78"/>
                <a:gd name="T13" fmla="*/ 10 h 42"/>
                <a:gd name="T14" fmla="*/ 56 w 78"/>
                <a:gd name="T15" fmla="*/ 6 h 42"/>
                <a:gd name="T16" fmla="*/ 50 w 78"/>
                <a:gd name="T17" fmla="*/ 4 h 42"/>
                <a:gd name="T18" fmla="*/ 48 w 78"/>
                <a:gd name="T19" fmla="*/ 0 h 42"/>
                <a:gd name="T20" fmla="*/ 46 w 78"/>
                <a:gd name="T21" fmla="*/ 2 h 42"/>
                <a:gd name="T22" fmla="*/ 38 w 78"/>
                <a:gd name="T23" fmla="*/ 0 h 42"/>
                <a:gd name="T24" fmla="*/ 34 w 78"/>
                <a:gd name="T25" fmla="*/ 4 h 42"/>
                <a:gd name="T26" fmla="*/ 36 w 78"/>
                <a:gd name="T27" fmla="*/ 12 h 42"/>
                <a:gd name="T28" fmla="*/ 30 w 78"/>
                <a:gd name="T29" fmla="*/ 20 h 42"/>
                <a:gd name="T30" fmla="*/ 24 w 78"/>
                <a:gd name="T31" fmla="*/ 18 h 42"/>
                <a:gd name="T32" fmla="*/ 18 w 78"/>
                <a:gd name="T33" fmla="*/ 10 h 42"/>
                <a:gd name="T34" fmla="*/ 16 w 78"/>
                <a:gd name="T35" fmla="*/ 6 h 42"/>
                <a:gd name="T36" fmla="*/ 12 w 78"/>
                <a:gd name="T37" fmla="*/ 8 h 42"/>
                <a:gd name="T38" fmla="*/ 8 w 78"/>
                <a:gd name="T39" fmla="*/ 10 h 42"/>
                <a:gd name="T40" fmla="*/ 6 w 78"/>
                <a:gd name="T41" fmla="*/ 16 h 42"/>
                <a:gd name="T42" fmla="*/ 4 w 78"/>
                <a:gd name="T43" fmla="*/ 20 h 42"/>
                <a:gd name="T44" fmla="*/ 2 w 78"/>
                <a:gd name="T45" fmla="*/ 26 h 42"/>
                <a:gd name="T46" fmla="*/ 0 w 78"/>
                <a:gd name="T47" fmla="*/ 30 h 42"/>
                <a:gd name="T48" fmla="*/ 2 w 78"/>
                <a:gd name="T49" fmla="*/ 36 h 42"/>
                <a:gd name="T50" fmla="*/ 4 w 78"/>
                <a:gd name="T51" fmla="*/ 36 h 42"/>
                <a:gd name="T52" fmla="*/ 10 w 78"/>
                <a:gd name="T53" fmla="*/ 30 h 42"/>
                <a:gd name="T54" fmla="*/ 18 w 78"/>
                <a:gd name="T55" fmla="*/ 30 h 42"/>
                <a:gd name="T56" fmla="*/ 24 w 78"/>
                <a:gd name="T57" fmla="*/ 30 h 42"/>
                <a:gd name="T58" fmla="*/ 28 w 78"/>
                <a:gd name="T59" fmla="*/ 28 h 42"/>
                <a:gd name="T60" fmla="*/ 32 w 78"/>
                <a:gd name="T61" fmla="*/ 30 h 42"/>
                <a:gd name="T62" fmla="*/ 38 w 78"/>
                <a:gd name="T63" fmla="*/ 32 h 42"/>
                <a:gd name="T64" fmla="*/ 42 w 78"/>
                <a:gd name="T65" fmla="*/ 30 h 42"/>
                <a:gd name="T66" fmla="*/ 50 w 78"/>
                <a:gd name="T67" fmla="*/ 34 h 42"/>
                <a:gd name="T68" fmla="*/ 56 w 78"/>
                <a:gd name="T69" fmla="*/ 38 h 42"/>
                <a:gd name="T70" fmla="*/ 62 w 78"/>
                <a:gd name="T71" fmla="*/ 42 h 42"/>
                <a:gd name="T72" fmla="*/ 64 w 78"/>
                <a:gd name="T73" fmla="*/ 42 h 42"/>
                <a:gd name="T74" fmla="*/ 72 w 78"/>
                <a:gd name="T75" fmla="*/ 40 h 42"/>
                <a:gd name="T76" fmla="*/ 76 w 78"/>
                <a:gd name="T77" fmla="*/ 36 h 42"/>
                <a:gd name="T78" fmla="*/ 78 w 78"/>
                <a:gd name="T7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8" h="42">
                  <a:moveTo>
                    <a:pt x="78" y="32"/>
                  </a:moveTo>
                  <a:lnTo>
                    <a:pt x="78" y="30"/>
                  </a:lnTo>
                  <a:lnTo>
                    <a:pt x="76" y="26"/>
                  </a:lnTo>
                  <a:lnTo>
                    <a:pt x="74" y="24"/>
                  </a:lnTo>
                  <a:lnTo>
                    <a:pt x="74" y="22"/>
                  </a:lnTo>
                  <a:lnTo>
                    <a:pt x="72" y="20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2" y="14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4"/>
                  </a:lnTo>
                  <a:lnTo>
                    <a:pt x="50" y="4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6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0" y="20"/>
                  </a:lnTo>
                  <a:lnTo>
                    <a:pt x="26" y="20"/>
                  </a:lnTo>
                  <a:lnTo>
                    <a:pt x="24" y="18"/>
                  </a:lnTo>
                  <a:lnTo>
                    <a:pt x="24" y="16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4" y="36"/>
                  </a:lnTo>
                  <a:lnTo>
                    <a:pt x="6" y="34"/>
                  </a:lnTo>
                  <a:lnTo>
                    <a:pt x="10" y="30"/>
                  </a:lnTo>
                  <a:lnTo>
                    <a:pt x="14" y="30"/>
                  </a:lnTo>
                  <a:lnTo>
                    <a:pt x="18" y="30"/>
                  </a:lnTo>
                  <a:lnTo>
                    <a:pt x="22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30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8" y="32"/>
                  </a:lnTo>
                  <a:lnTo>
                    <a:pt x="38" y="34"/>
                  </a:lnTo>
                  <a:lnTo>
                    <a:pt x="42" y="30"/>
                  </a:lnTo>
                  <a:lnTo>
                    <a:pt x="46" y="32"/>
                  </a:lnTo>
                  <a:lnTo>
                    <a:pt x="50" y="34"/>
                  </a:lnTo>
                  <a:lnTo>
                    <a:pt x="54" y="38"/>
                  </a:lnTo>
                  <a:lnTo>
                    <a:pt x="56" y="38"/>
                  </a:lnTo>
                  <a:lnTo>
                    <a:pt x="60" y="42"/>
                  </a:lnTo>
                  <a:lnTo>
                    <a:pt x="62" y="42"/>
                  </a:lnTo>
                  <a:lnTo>
                    <a:pt x="64" y="42"/>
                  </a:lnTo>
                  <a:lnTo>
                    <a:pt x="64" y="42"/>
                  </a:lnTo>
                  <a:lnTo>
                    <a:pt x="68" y="40"/>
                  </a:lnTo>
                  <a:lnTo>
                    <a:pt x="72" y="40"/>
                  </a:lnTo>
                  <a:lnTo>
                    <a:pt x="74" y="36"/>
                  </a:lnTo>
                  <a:lnTo>
                    <a:pt x="76" y="36"/>
                  </a:lnTo>
                  <a:lnTo>
                    <a:pt x="76" y="34"/>
                  </a:lnTo>
                  <a:lnTo>
                    <a:pt x="78" y="3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6" name="Kuwait">
              <a:extLst>
                <a:ext uri="{FF2B5EF4-FFF2-40B4-BE49-F238E27FC236}">
                  <a16:creationId xmlns:a16="http://schemas.microsoft.com/office/drawing/2014/main" id="{74ADCD6C-AA4B-47CD-9345-9488A105F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7859" y="3682715"/>
              <a:ext cx="38277" cy="42105"/>
            </a:xfrm>
            <a:custGeom>
              <a:avLst/>
              <a:gdLst>
                <a:gd name="T0" fmla="*/ 0 w 20"/>
                <a:gd name="T1" fmla="*/ 14 h 22"/>
                <a:gd name="T2" fmla="*/ 2 w 20"/>
                <a:gd name="T3" fmla="*/ 10 h 22"/>
                <a:gd name="T4" fmla="*/ 6 w 20"/>
                <a:gd name="T5" fmla="*/ 4 h 22"/>
                <a:gd name="T6" fmla="*/ 12 w 20"/>
                <a:gd name="T7" fmla="*/ 0 h 22"/>
                <a:gd name="T8" fmla="*/ 16 w 20"/>
                <a:gd name="T9" fmla="*/ 2 h 22"/>
                <a:gd name="T10" fmla="*/ 18 w 20"/>
                <a:gd name="T11" fmla="*/ 2 h 22"/>
                <a:gd name="T12" fmla="*/ 20 w 20"/>
                <a:gd name="T13" fmla="*/ 2 h 22"/>
                <a:gd name="T14" fmla="*/ 20 w 20"/>
                <a:gd name="T15" fmla="*/ 2 h 22"/>
                <a:gd name="T16" fmla="*/ 20 w 20"/>
                <a:gd name="T17" fmla="*/ 8 h 22"/>
                <a:gd name="T18" fmla="*/ 14 w 20"/>
                <a:gd name="T19" fmla="*/ 10 h 22"/>
                <a:gd name="T20" fmla="*/ 18 w 20"/>
                <a:gd name="T21" fmla="*/ 14 h 22"/>
                <a:gd name="T22" fmla="*/ 18 w 20"/>
                <a:gd name="T23" fmla="*/ 12 h 22"/>
                <a:gd name="T24" fmla="*/ 20 w 20"/>
                <a:gd name="T25" fmla="*/ 14 h 22"/>
                <a:gd name="T26" fmla="*/ 20 w 20"/>
                <a:gd name="T27" fmla="*/ 16 h 22"/>
                <a:gd name="T28" fmla="*/ 20 w 20"/>
                <a:gd name="T29" fmla="*/ 18 h 22"/>
                <a:gd name="T30" fmla="*/ 20 w 20"/>
                <a:gd name="T31" fmla="*/ 18 h 22"/>
                <a:gd name="T32" fmla="*/ 20 w 20"/>
                <a:gd name="T33" fmla="*/ 18 h 22"/>
                <a:gd name="T34" fmla="*/ 20 w 20"/>
                <a:gd name="T35" fmla="*/ 20 h 22"/>
                <a:gd name="T36" fmla="*/ 14 w 20"/>
                <a:gd name="T37" fmla="*/ 22 h 22"/>
                <a:gd name="T38" fmla="*/ 14 w 20"/>
                <a:gd name="T39" fmla="*/ 18 h 22"/>
                <a:gd name="T40" fmla="*/ 2 w 20"/>
                <a:gd name="T41" fmla="*/ 14 h 22"/>
                <a:gd name="T42" fmla="*/ 0 w 20"/>
                <a:gd name="T4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" h="22">
                  <a:moveTo>
                    <a:pt x="0" y="14"/>
                  </a:moveTo>
                  <a:lnTo>
                    <a:pt x="2" y="10"/>
                  </a:lnTo>
                  <a:lnTo>
                    <a:pt x="6" y="4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8"/>
                  </a:lnTo>
                  <a:lnTo>
                    <a:pt x="14" y="10"/>
                  </a:lnTo>
                  <a:lnTo>
                    <a:pt x="18" y="14"/>
                  </a:lnTo>
                  <a:lnTo>
                    <a:pt x="18" y="12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14" y="18"/>
                  </a:lnTo>
                  <a:lnTo>
                    <a:pt x="2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7" name="Kenya">
              <a:extLst>
                <a:ext uri="{FF2B5EF4-FFF2-40B4-BE49-F238E27FC236}">
                  <a16:creationId xmlns:a16="http://schemas.microsoft.com/office/drawing/2014/main" id="{14546AE7-95E9-4D18-96B0-DD86955A4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8675" y="4291322"/>
              <a:ext cx="248802" cy="241146"/>
            </a:xfrm>
            <a:custGeom>
              <a:avLst/>
              <a:gdLst>
                <a:gd name="T0" fmla="*/ 34 w 130"/>
                <a:gd name="T1" fmla="*/ 14 h 126"/>
                <a:gd name="T2" fmla="*/ 36 w 130"/>
                <a:gd name="T3" fmla="*/ 12 h 126"/>
                <a:gd name="T4" fmla="*/ 40 w 130"/>
                <a:gd name="T5" fmla="*/ 10 h 126"/>
                <a:gd name="T6" fmla="*/ 48 w 130"/>
                <a:gd name="T7" fmla="*/ 0 h 126"/>
                <a:gd name="T8" fmla="*/ 52 w 130"/>
                <a:gd name="T9" fmla="*/ 2 h 126"/>
                <a:gd name="T10" fmla="*/ 54 w 130"/>
                <a:gd name="T11" fmla="*/ 10 h 126"/>
                <a:gd name="T12" fmla="*/ 58 w 130"/>
                <a:gd name="T13" fmla="*/ 12 h 126"/>
                <a:gd name="T14" fmla="*/ 64 w 130"/>
                <a:gd name="T15" fmla="*/ 12 h 126"/>
                <a:gd name="T16" fmla="*/ 72 w 130"/>
                <a:gd name="T17" fmla="*/ 14 h 126"/>
                <a:gd name="T18" fmla="*/ 80 w 130"/>
                <a:gd name="T19" fmla="*/ 20 h 126"/>
                <a:gd name="T20" fmla="*/ 84 w 130"/>
                <a:gd name="T21" fmla="*/ 24 h 126"/>
                <a:gd name="T22" fmla="*/ 92 w 130"/>
                <a:gd name="T23" fmla="*/ 24 h 126"/>
                <a:gd name="T24" fmla="*/ 96 w 130"/>
                <a:gd name="T25" fmla="*/ 26 h 126"/>
                <a:gd name="T26" fmla="*/ 102 w 130"/>
                <a:gd name="T27" fmla="*/ 24 h 126"/>
                <a:gd name="T28" fmla="*/ 106 w 130"/>
                <a:gd name="T29" fmla="*/ 18 h 126"/>
                <a:gd name="T30" fmla="*/ 110 w 130"/>
                <a:gd name="T31" fmla="*/ 18 h 126"/>
                <a:gd name="T32" fmla="*/ 116 w 130"/>
                <a:gd name="T33" fmla="*/ 16 h 126"/>
                <a:gd name="T34" fmla="*/ 120 w 130"/>
                <a:gd name="T35" fmla="*/ 20 h 126"/>
                <a:gd name="T36" fmla="*/ 128 w 130"/>
                <a:gd name="T37" fmla="*/ 20 h 126"/>
                <a:gd name="T38" fmla="*/ 118 w 130"/>
                <a:gd name="T39" fmla="*/ 30 h 126"/>
                <a:gd name="T40" fmla="*/ 128 w 130"/>
                <a:gd name="T41" fmla="*/ 88 h 126"/>
                <a:gd name="T42" fmla="*/ 124 w 130"/>
                <a:gd name="T43" fmla="*/ 92 h 126"/>
                <a:gd name="T44" fmla="*/ 120 w 130"/>
                <a:gd name="T45" fmla="*/ 94 h 126"/>
                <a:gd name="T46" fmla="*/ 116 w 130"/>
                <a:gd name="T47" fmla="*/ 98 h 126"/>
                <a:gd name="T48" fmla="*/ 112 w 130"/>
                <a:gd name="T49" fmla="*/ 100 h 126"/>
                <a:gd name="T50" fmla="*/ 110 w 130"/>
                <a:gd name="T51" fmla="*/ 102 h 126"/>
                <a:gd name="T52" fmla="*/ 108 w 130"/>
                <a:gd name="T53" fmla="*/ 106 h 126"/>
                <a:gd name="T54" fmla="*/ 106 w 130"/>
                <a:gd name="T55" fmla="*/ 110 h 126"/>
                <a:gd name="T56" fmla="*/ 104 w 130"/>
                <a:gd name="T57" fmla="*/ 114 h 126"/>
                <a:gd name="T58" fmla="*/ 98 w 130"/>
                <a:gd name="T59" fmla="*/ 126 h 126"/>
                <a:gd name="T60" fmla="*/ 94 w 130"/>
                <a:gd name="T61" fmla="*/ 126 h 126"/>
                <a:gd name="T62" fmla="*/ 78 w 130"/>
                <a:gd name="T63" fmla="*/ 114 h 126"/>
                <a:gd name="T64" fmla="*/ 78 w 130"/>
                <a:gd name="T65" fmla="*/ 112 h 126"/>
                <a:gd name="T66" fmla="*/ 30 w 130"/>
                <a:gd name="T67" fmla="*/ 80 h 126"/>
                <a:gd name="T68" fmla="*/ 30 w 130"/>
                <a:gd name="T69" fmla="*/ 70 h 126"/>
                <a:gd name="T70" fmla="*/ 34 w 130"/>
                <a:gd name="T71" fmla="*/ 64 h 126"/>
                <a:gd name="T72" fmla="*/ 36 w 130"/>
                <a:gd name="T73" fmla="*/ 58 h 126"/>
                <a:gd name="T74" fmla="*/ 40 w 130"/>
                <a:gd name="T75" fmla="*/ 56 h 126"/>
                <a:gd name="T76" fmla="*/ 44 w 130"/>
                <a:gd name="T77" fmla="*/ 54 h 126"/>
                <a:gd name="T78" fmla="*/ 44 w 130"/>
                <a:gd name="T79" fmla="*/ 50 h 126"/>
                <a:gd name="T80" fmla="*/ 48 w 130"/>
                <a:gd name="T81" fmla="*/ 44 h 126"/>
                <a:gd name="T82" fmla="*/ 44 w 130"/>
                <a:gd name="T83" fmla="*/ 40 h 126"/>
                <a:gd name="T84" fmla="*/ 44 w 130"/>
                <a:gd name="T85" fmla="*/ 36 h 126"/>
                <a:gd name="T86" fmla="*/ 42 w 130"/>
                <a:gd name="T87" fmla="*/ 32 h 126"/>
                <a:gd name="T88" fmla="*/ 38 w 130"/>
                <a:gd name="T89" fmla="*/ 26 h 126"/>
                <a:gd name="T90" fmla="*/ 36 w 130"/>
                <a:gd name="T91" fmla="*/ 24 h 126"/>
                <a:gd name="T92" fmla="*/ 34 w 130"/>
                <a:gd name="T93" fmla="*/ 22 h 126"/>
                <a:gd name="T94" fmla="*/ 32 w 130"/>
                <a:gd name="T95" fmla="*/ 16 h 126"/>
                <a:gd name="T96" fmla="*/ 32 w 130"/>
                <a:gd name="T97" fmla="*/ 16 h 126"/>
                <a:gd name="T98" fmla="*/ 6 w 130"/>
                <a:gd name="T99" fmla="*/ 82 h 126"/>
                <a:gd name="T100" fmla="*/ 2 w 130"/>
                <a:gd name="T101" fmla="*/ 8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0" h="126">
                  <a:moveTo>
                    <a:pt x="32" y="16"/>
                  </a:moveTo>
                  <a:lnTo>
                    <a:pt x="34" y="14"/>
                  </a:lnTo>
                  <a:lnTo>
                    <a:pt x="36" y="14"/>
                  </a:lnTo>
                  <a:lnTo>
                    <a:pt x="36" y="12"/>
                  </a:lnTo>
                  <a:lnTo>
                    <a:pt x="38" y="10"/>
                  </a:lnTo>
                  <a:lnTo>
                    <a:pt x="40" y="10"/>
                  </a:lnTo>
                  <a:lnTo>
                    <a:pt x="42" y="6"/>
                  </a:lnTo>
                  <a:lnTo>
                    <a:pt x="48" y="0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4" y="10"/>
                  </a:lnTo>
                  <a:lnTo>
                    <a:pt x="56" y="12"/>
                  </a:lnTo>
                  <a:lnTo>
                    <a:pt x="58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70" y="12"/>
                  </a:lnTo>
                  <a:lnTo>
                    <a:pt x="72" y="14"/>
                  </a:lnTo>
                  <a:lnTo>
                    <a:pt x="78" y="18"/>
                  </a:lnTo>
                  <a:lnTo>
                    <a:pt x="80" y="20"/>
                  </a:lnTo>
                  <a:lnTo>
                    <a:pt x="82" y="22"/>
                  </a:lnTo>
                  <a:lnTo>
                    <a:pt x="84" y="24"/>
                  </a:lnTo>
                  <a:lnTo>
                    <a:pt x="88" y="24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6" y="26"/>
                  </a:lnTo>
                  <a:lnTo>
                    <a:pt x="98" y="26"/>
                  </a:lnTo>
                  <a:lnTo>
                    <a:pt x="102" y="24"/>
                  </a:lnTo>
                  <a:lnTo>
                    <a:pt x="104" y="20"/>
                  </a:lnTo>
                  <a:lnTo>
                    <a:pt x="106" y="18"/>
                  </a:lnTo>
                  <a:lnTo>
                    <a:pt x="108" y="18"/>
                  </a:lnTo>
                  <a:lnTo>
                    <a:pt x="110" y="18"/>
                  </a:lnTo>
                  <a:lnTo>
                    <a:pt x="112" y="16"/>
                  </a:lnTo>
                  <a:lnTo>
                    <a:pt x="116" y="16"/>
                  </a:lnTo>
                  <a:lnTo>
                    <a:pt x="118" y="16"/>
                  </a:lnTo>
                  <a:lnTo>
                    <a:pt x="120" y="20"/>
                  </a:lnTo>
                  <a:lnTo>
                    <a:pt x="122" y="20"/>
                  </a:lnTo>
                  <a:lnTo>
                    <a:pt x="128" y="20"/>
                  </a:lnTo>
                  <a:lnTo>
                    <a:pt x="130" y="20"/>
                  </a:lnTo>
                  <a:lnTo>
                    <a:pt x="118" y="30"/>
                  </a:lnTo>
                  <a:lnTo>
                    <a:pt x="118" y="80"/>
                  </a:lnTo>
                  <a:lnTo>
                    <a:pt x="128" y="88"/>
                  </a:lnTo>
                  <a:lnTo>
                    <a:pt x="128" y="88"/>
                  </a:lnTo>
                  <a:lnTo>
                    <a:pt x="124" y="92"/>
                  </a:lnTo>
                  <a:lnTo>
                    <a:pt x="122" y="94"/>
                  </a:lnTo>
                  <a:lnTo>
                    <a:pt x="120" y="94"/>
                  </a:lnTo>
                  <a:lnTo>
                    <a:pt x="122" y="96"/>
                  </a:lnTo>
                  <a:lnTo>
                    <a:pt x="116" y="98"/>
                  </a:lnTo>
                  <a:lnTo>
                    <a:pt x="116" y="100"/>
                  </a:lnTo>
                  <a:lnTo>
                    <a:pt x="112" y="100"/>
                  </a:lnTo>
                  <a:lnTo>
                    <a:pt x="110" y="102"/>
                  </a:lnTo>
                  <a:lnTo>
                    <a:pt x="110" y="102"/>
                  </a:lnTo>
                  <a:lnTo>
                    <a:pt x="108" y="104"/>
                  </a:lnTo>
                  <a:lnTo>
                    <a:pt x="108" y="106"/>
                  </a:lnTo>
                  <a:lnTo>
                    <a:pt x="108" y="106"/>
                  </a:lnTo>
                  <a:lnTo>
                    <a:pt x="106" y="110"/>
                  </a:lnTo>
                  <a:lnTo>
                    <a:pt x="104" y="112"/>
                  </a:lnTo>
                  <a:lnTo>
                    <a:pt x="104" y="114"/>
                  </a:lnTo>
                  <a:lnTo>
                    <a:pt x="102" y="118"/>
                  </a:lnTo>
                  <a:lnTo>
                    <a:pt x="98" y="126"/>
                  </a:lnTo>
                  <a:lnTo>
                    <a:pt x="96" y="126"/>
                  </a:lnTo>
                  <a:lnTo>
                    <a:pt x="94" y="126"/>
                  </a:lnTo>
                  <a:lnTo>
                    <a:pt x="80" y="116"/>
                  </a:lnTo>
                  <a:lnTo>
                    <a:pt x="78" y="114"/>
                  </a:lnTo>
                  <a:lnTo>
                    <a:pt x="78" y="112"/>
                  </a:lnTo>
                  <a:lnTo>
                    <a:pt x="78" y="112"/>
                  </a:lnTo>
                  <a:lnTo>
                    <a:pt x="76" y="106"/>
                  </a:lnTo>
                  <a:lnTo>
                    <a:pt x="30" y="80"/>
                  </a:lnTo>
                  <a:lnTo>
                    <a:pt x="28" y="80"/>
                  </a:lnTo>
                  <a:lnTo>
                    <a:pt x="30" y="70"/>
                  </a:lnTo>
                  <a:lnTo>
                    <a:pt x="32" y="66"/>
                  </a:lnTo>
                  <a:lnTo>
                    <a:pt x="34" y="64"/>
                  </a:lnTo>
                  <a:lnTo>
                    <a:pt x="34" y="60"/>
                  </a:lnTo>
                  <a:lnTo>
                    <a:pt x="36" y="58"/>
                  </a:lnTo>
                  <a:lnTo>
                    <a:pt x="38" y="56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44" y="54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46" y="40"/>
                  </a:lnTo>
                  <a:lnTo>
                    <a:pt x="44" y="40"/>
                  </a:lnTo>
                  <a:lnTo>
                    <a:pt x="46" y="38"/>
                  </a:lnTo>
                  <a:lnTo>
                    <a:pt x="44" y="36"/>
                  </a:lnTo>
                  <a:lnTo>
                    <a:pt x="42" y="36"/>
                  </a:lnTo>
                  <a:lnTo>
                    <a:pt x="42" y="32"/>
                  </a:lnTo>
                  <a:lnTo>
                    <a:pt x="38" y="30"/>
                  </a:lnTo>
                  <a:lnTo>
                    <a:pt x="38" y="26"/>
                  </a:lnTo>
                  <a:lnTo>
                    <a:pt x="38" y="24"/>
                  </a:lnTo>
                  <a:lnTo>
                    <a:pt x="36" y="24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close/>
                  <a:moveTo>
                    <a:pt x="0" y="82"/>
                  </a:moveTo>
                  <a:lnTo>
                    <a:pt x="6" y="82"/>
                  </a:lnTo>
                  <a:lnTo>
                    <a:pt x="10" y="82"/>
                  </a:lnTo>
                  <a:lnTo>
                    <a:pt x="2" y="82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8" name="Lesotho">
              <a:extLst>
                <a:ext uri="{FF2B5EF4-FFF2-40B4-BE49-F238E27FC236}">
                  <a16:creationId xmlns:a16="http://schemas.microsoft.com/office/drawing/2014/main" id="{EF5BE5A9-5AFA-472D-8735-2EAC941F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8533" y="5118110"/>
              <a:ext cx="53588" cy="53588"/>
            </a:xfrm>
            <a:custGeom>
              <a:avLst/>
              <a:gdLst>
                <a:gd name="T0" fmla="*/ 4 w 28"/>
                <a:gd name="T1" fmla="*/ 22 h 28"/>
                <a:gd name="T2" fmla="*/ 4 w 28"/>
                <a:gd name="T3" fmla="*/ 20 h 28"/>
                <a:gd name="T4" fmla="*/ 4 w 28"/>
                <a:gd name="T5" fmla="*/ 18 h 28"/>
                <a:gd name="T6" fmla="*/ 4 w 28"/>
                <a:gd name="T7" fmla="*/ 16 h 28"/>
                <a:gd name="T8" fmla="*/ 2 w 28"/>
                <a:gd name="T9" fmla="*/ 16 h 28"/>
                <a:gd name="T10" fmla="*/ 0 w 28"/>
                <a:gd name="T11" fmla="*/ 14 h 28"/>
                <a:gd name="T12" fmla="*/ 2 w 28"/>
                <a:gd name="T13" fmla="*/ 12 h 28"/>
                <a:gd name="T14" fmla="*/ 6 w 28"/>
                <a:gd name="T15" fmla="*/ 10 h 28"/>
                <a:gd name="T16" fmla="*/ 6 w 28"/>
                <a:gd name="T17" fmla="*/ 6 h 28"/>
                <a:gd name="T18" fmla="*/ 10 w 28"/>
                <a:gd name="T19" fmla="*/ 4 h 28"/>
                <a:gd name="T20" fmla="*/ 14 w 28"/>
                <a:gd name="T21" fmla="*/ 4 h 28"/>
                <a:gd name="T22" fmla="*/ 14 w 28"/>
                <a:gd name="T23" fmla="*/ 2 h 28"/>
                <a:gd name="T24" fmla="*/ 16 w 28"/>
                <a:gd name="T25" fmla="*/ 0 h 28"/>
                <a:gd name="T26" fmla="*/ 18 w 28"/>
                <a:gd name="T27" fmla="*/ 0 h 28"/>
                <a:gd name="T28" fmla="*/ 18 w 28"/>
                <a:gd name="T29" fmla="*/ 0 h 28"/>
                <a:gd name="T30" fmla="*/ 20 w 28"/>
                <a:gd name="T31" fmla="*/ 0 h 28"/>
                <a:gd name="T32" fmla="*/ 20 w 28"/>
                <a:gd name="T33" fmla="*/ 0 h 28"/>
                <a:gd name="T34" fmla="*/ 22 w 28"/>
                <a:gd name="T35" fmla="*/ 2 h 28"/>
                <a:gd name="T36" fmla="*/ 24 w 28"/>
                <a:gd name="T37" fmla="*/ 0 h 28"/>
                <a:gd name="T38" fmla="*/ 26 w 28"/>
                <a:gd name="T39" fmla="*/ 4 h 28"/>
                <a:gd name="T40" fmla="*/ 28 w 28"/>
                <a:gd name="T41" fmla="*/ 8 h 28"/>
                <a:gd name="T42" fmla="*/ 28 w 28"/>
                <a:gd name="T43" fmla="*/ 12 h 28"/>
                <a:gd name="T44" fmla="*/ 26 w 28"/>
                <a:gd name="T45" fmla="*/ 14 h 28"/>
                <a:gd name="T46" fmla="*/ 24 w 28"/>
                <a:gd name="T47" fmla="*/ 14 h 28"/>
                <a:gd name="T48" fmla="*/ 24 w 28"/>
                <a:gd name="T49" fmla="*/ 16 h 28"/>
                <a:gd name="T50" fmla="*/ 26 w 28"/>
                <a:gd name="T51" fmla="*/ 16 h 28"/>
                <a:gd name="T52" fmla="*/ 24 w 28"/>
                <a:gd name="T53" fmla="*/ 18 h 28"/>
                <a:gd name="T54" fmla="*/ 24 w 28"/>
                <a:gd name="T55" fmla="*/ 20 h 28"/>
                <a:gd name="T56" fmla="*/ 22 w 28"/>
                <a:gd name="T57" fmla="*/ 20 h 28"/>
                <a:gd name="T58" fmla="*/ 20 w 28"/>
                <a:gd name="T59" fmla="*/ 20 h 28"/>
                <a:gd name="T60" fmla="*/ 18 w 28"/>
                <a:gd name="T61" fmla="*/ 22 h 28"/>
                <a:gd name="T62" fmla="*/ 16 w 28"/>
                <a:gd name="T63" fmla="*/ 22 h 28"/>
                <a:gd name="T64" fmla="*/ 14 w 28"/>
                <a:gd name="T65" fmla="*/ 24 h 28"/>
                <a:gd name="T66" fmla="*/ 14 w 28"/>
                <a:gd name="T67" fmla="*/ 26 h 28"/>
                <a:gd name="T68" fmla="*/ 12 w 28"/>
                <a:gd name="T69" fmla="*/ 26 h 28"/>
                <a:gd name="T70" fmla="*/ 10 w 28"/>
                <a:gd name="T71" fmla="*/ 28 h 28"/>
                <a:gd name="T72" fmla="*/ 8 w 28"/>
                <a:gd name="T73" fmla="*/ 26 h 28"/>
                <a:gd name="T74" fmla="*/ 6 w 28"/>
                <a:gd name="T75" fmla="*/ 24 h 28"/>
                <a:gd name="T76" fmla="*/ 4 w 28"/>
                <a:gd name="T7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" h="28">
                  <a:moveTo>
                    <a:pt x="4" y="22"/>
                  </a:moveTo>
                  <a:lnTo>
                    <a:pt x="4" y="20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26" y="4"/>
                  </a:lnTo>
                  <a:lnTo>
                    <a:pt x="28" y="8"/>
                  </a:lnTo>
                  <a:lnTo>
                    <a:pt x="28" y="12"/>
                  </a:lnTo>
                  <a:lnTo>
                    <a:pt x="26" y="14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4" y="18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4" y="24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4" y="2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9" name="Jordan">
              <a:extLst>
                <a:ext uri="{FF2B5EF4-FFF2-40B4-BE49-F238E27FC236}">
                  <a16:creationId xmlns:a16="http://schemas.microsoft.com/office/drawing/2014/main" id="{E2086FC6-1361-4D3C-A6E7-87CDC2526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919" y="3602333"/>
              <a:ext cx="91865" cy="114832"/>
            </a:xfrm>
            <a:custGeom>
              <a:avLst/>
              <a:gdLst>
                <a:gd name="T0" fmla="*/ 0 w 48"/>
                <a:gd name="T1" fmla="*/ 52 h 60"/>
                <a:gd name="T2" fmla="*/ 0 w 48"/>
                <a:gd name="T3" fmla="*/ 52 h 60"/>
                <a:gd name="T4" fmla="*/ 0 w 48"/>
                <a:gd name="T5" fmla="*/ 50 h 60"/>
                <a:gd name="T6" fmla="*/ 0 w 48"/>
                <a:gd name="T7" fmla="*/ 48 h 60"/>
                <a:gd name="T8" fmla="*/ 0 w 48"/>
                <a:gd name="T9" fmla="*/ 46 h 60"/>
                <a:gd name="T10" fmla="*/ 2 w 48"/>
                <a:gd name="T11" fmla="*/ 42 h 60"/>
                <a:gd name="T12" fmla="*/ 2 w 48"/>
                <a:gd name="T13" fmla="*/ 40 h 60"/>
                <a:gd name="T14" fmla="*/ 2 w 48"/>
                <a:gd name="T15" fmla="*/ 40 h 60"/>
                <a:gd name="T16" fmla="*/ 2 w 48"/>
                <a:gd name="T17" fmla="*/ 36 h 60"/>
                <a:gd name="T18" fmla="*/ 4 w 48"/>
                <a:gd name="T19" fmla="*/ 34 h 60"/>
                <a:gd name="T20" fmla="*/ 4 w 48"/>
                <a:gd name="T21" fmla="*/ 32 h 60"/>
                <a:gd name="T22" fmla="*/ 4 w 48"/>
                <a:gd name="T23" fmla="*/ 22 h 60"/>
                <a:gd name="T24" fmla="*/ 4 w 48"/>
                <a:gd name="T25" fmla="*/ 20 h 60"/>
                <a:gd name="T26" fmla="*/ 4 w 48"/>
                <a:gd name="T27" fmla="*/ 16 h 60"/>
                <a:gd name="T28" fmla="*/ 4 w 48"/>
                <a:gd name="T29" fmla="*/ 16 h 60"/>
                <a:gd name="T30" fmla="*/ 4 w 48"/>
                <a:gd name="T31" fmla="*/ 14 h 60"/>
                <a:gd name="T32" fmla="*/ 4 w 48"/>
                <a:gd name="T33" fmla="*/ 12 h 60"/>
                <a:gd name="T34" fmla="*/ 6 w 48"/>
                <a:gd name="T35" fmla="*/ 12 h 60"/>
                <a:gd name="T36" fmla="*/ 6 w 48"/>
                <a:gd name="T37" fmla="*/ 10 h 60"/>
                <a:gd name="T38" fmla="*/ 8 w 48"/>
                <a:gd name="T39" fmla="*/ 10 h 60"/>
                <a:gd name="T40" fmla="*/ 8 w 48"/>
                <a:gd name="T41" fmla="*/ 10 h 60"/>
                <a:gd name="T42" fmla="*/ 14 w 48"/>
                <a:gd name="T43" fmla="*/ 12 h 60"/>
                <a:gd name="T44" fmla="*/ 16 w 48"/>
                <a:gd name="T45" fmla="*/ 14 h 60"/>
                <a:gd name="T46" fmla="*/ 16 w 48"/>
                <a:gd name="T47" fmla="*/ 14 h 60"/>
                <a:gd name="T48" fmla="*/ 18 w 48"/>
                <a:gd name="T49" fmla="*/ 14 h 60"/>
                <a:gd name="T50" fmla="*/ 42 w 48"/>
                <a:gd name="T51" fmla="*/ 0 h 60"/>
                <a:gd name="T52" fmla="*/ 48 w 48"/>
                <a:gd name="T53" fmla="*/ 14 h 60"/>
                <a:gd name="T54" fmla="*/ 48 w 48"/>
                <a:gd name="T55" fmla="*/ 14 h 60"/>
                <a:gd name="T56" fmla="*/ 44 w 48"/>
                <a:gd name="T57" fmla="*/ 20 h 60"/>
                <a:gd name="T58" fmla="*/ 26 w 48"/>
                <a:gd name="T59" fmla="*/ 26 h 60"/>
                <a:gd name="T60" fmla="*/ 40 w 48"/>
                <a:gd name="T61" fmla="*/ 40 h 60"/>
                <a:gd name="T62" fmla="*/ 34 w 48"/>
                <a:gd name="T63" fmla="*/ 46 h 60"/>
                <a:gd name="T64" fmla="*/ 34 w 48"/>
                <a:gd name="T65" fmla="*/ 50 h 60"/>
                <a:gd name="T66" fmla="*/ 24 w 48"/>
                <a:gd name="T67" fmla="*/ 52 h 60"/>
                <a:gd name="T68" fmla="*/ 14 w 48"/>
                <a:gd name="T69" fmla="*/ 60 h 60"/>
                <a:gd name="T70" fmla="*/ 2 w 48"/>
                <a:gd name="T71" fmla="*/ 56 h 60"/>
                <a:gd name="T72" fmla="*/ 0 w 48"/>
                <a:gd name="T73" fmla="*/ 56 h 60"/>
                <a:gd name="T74" fmla="*/ 0 w 48"/>
                <a:gd name="T75" fmla="*/ 56 h 60"/>
                <a:gd name="T76" fmla="*/ 0 w 48"/>
                <a:gd name="T77" fmla="*/ 54 h 60"/>
                <a:gd name="T78" fmla="*/ 0 w 48"/>
                <a:gd name="T79" fmla="*/ 52 h 60"/>
                <a:gd name="T80" fmla="*/ 0 w 48"/>
                <a:gd name="T81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8" h="60">
                  <a:moveTo>
                    <a:pt x="0" y="52"/>
                  </a:moveTo>
                  <a:lnTo>
                    <a:pt x="0" y="52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2" y="42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42" y="0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4" y="20"/>
                  </a:lnTo>
                  <a:lnTo>
                    <a:pt x="26" y="26"/>
                  </a:lnTo>
                  <a:lnTo>
                    <a:pt x="40" y="40"/>
                  </a:lnTo>
                  <a:lnTo>
                    <a:pt x="34" y="46"/>
                  </a:lnTo>
                  <a:lnTo>
                    <a:pt x="34" y="50"/>
                  </a:lnTo>
                  <a:lnTo>
                    <a:pt x="24" y="52"/>
                  </a:lnTo>
                  <a:lnTo>
                    <a:pt x="14" y="60"/>
                  </a:lnTo>
                  <a:lnTo>
                    <a:pt x="2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0" name="Jerusalem">
              <a:extLst>
                <a:ext uri="{FF2B5EF4-FFF2-40B4-BE49-F238E27FC236}">
                  <a16:creationId xmlns:a16="http://schemas.microsoft.com/office/drawing/2014/main" id="{7C7FF4D0-AF26-4B8A-B36E-75CD47B30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625299"/>
              <a:ext cx="11483" cy="30622"/>
            </a:xfrm>
            <a:custGeom>
              <a:avLst/>
              <a:gdLst>
                <a:gd name="T0" fmla="*/ 4 w 6"/>
                <a:gd name="T1" fmla="*/ 14 h 16"/>
                <a:gd name="T2" fmla="*/ 2 w 6"/>
                <a:gd name="T3" fmla="*/ 14 h 16"/>
                <a:gd name="T4" fmla="*/ 2 w 6"/>
                <a:gd name="T5" fmla="*/ 16 h 16"/>
                <a:gd name="T6" fmla="*/ 0 w 6"/>
                <a:gd name="T7" fmla="*/ 14 h 16"/>
                <a:gd name="T8" fmla="*/ 0 w 6"/>
                <a:gd name="T9" fmla="*/ 10 h 16"/>
                <a:gd name="T10" fmla="*/ 0 w 6"/>
                <a:gd name="T11" fmla="*/ 4 h 16"/>
                <a:gd name="T12" fmla="*/ 0 w 6"/>
                <a:gd name="T13" fmla="*/ 4 h 16"/>
                <a:gd name="T14" fmla="*/ 0 w 6"/>
                <a:gd name="T15" fmla="*/ 0 h 16"/>
                <a:gd name="T16" fmla="*/ 4 w 6"/>
                <a:gd name="T17" fmla="*/ 0 h 16"/>
                <a:gd name="T18" fmla="*/ 4 w 6"/>
                <a:gd name="T19" fmla="*/ 2 h 16"/>
                <a:gd name="T20" fmla="*/ 4 w 6"/>
                <a:gd name="T21" fmla="*/ 2 h 16"/>
                <a:gd name="T22" fmla="*/ 6 w 6"/>
                <a:gd name="T23" fmla="*/ 2 h 16"/>
                <a:gd name="T24" fmla="*/ 6 w 6"/>
                <a:gd name="T25" fmla="*/ 2 h 16"/>
                <a:gd name="T26" fmla="*/ 6 w 6"/>
                <a:gd name="T27" fmla="*/ 4 h 16"/>
                <a:gd name="T28" fmla="*/ 6 w 6"/>
                <a:gd name="T29" fmla="*/ 4 h 16"/>
                <a:gd name="T30" fmla="*/ 6 w 6"/>
                <a:gd name="T31" fmla="*/ 8 h 16"/>
                <a:gd name="T32" fmla="*/ 6 w 6"/>
                <a:gd name="T33" fmla="*/ 10 h 16"/>
                <a:gd name="T34" fmla="*/ 6 w 6"/>
                <a:gd name="T35" fmla="*/ 14 h 16"/>
                <a:gd name="T36" fmla="*/ 4 w 6"/>
                <a:gd name="T3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16">
                  <a:moveTo>
                    <a:pt x="4" y="14"/>
                  </a:moveTo>
                  <a:lnTo>
                    <a:pt x="2" y="14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8"/>
                  </a:lnTo>
                  <a:lnTo>
                    <a:pt x="6" y="10"/>
                  </a:lnTo>
                  <a:lnTo>
                    <a:pt x="6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1" name="Italy">
              <a:extLst>
                <a:ext uri="{FF2B5EF4-FFF2-40B4-BE49-F238E27FC236}">
                  <a16:creationId xmlns:a16="http://schemas.microsoft.com/office/drawing/2014/main" id="{BD4A4A30-F065-4765-BDCC-E99DAA372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3895" y="3215733"/>
              <a:ext cx="267941" cy="306218"/>
            </a:xfrm>
            <a:custGeom>
              <a:avLst/>
              <a:gdLst>
                <a:gd name="T0" fmla="*/ 4 w 140"/>
                <a:gd name="T1" fmla="*/ 42 h 160"/>
                <a:gd name="T2" fmla="*/ 6 w 140"/>
                <a:gd name="T3" fmla="*/ 26 h 160"/>
                <a:gd name="T4" fmla="*/ 12 w 140"/>
                <a:gd name="T5" fmla="*/ 18 h 160"/>
                <a:gd name="T6" fmla="*/ 26 w 140"/>
                <a:gd name="T7" fmla="*/ 18 h 160"/>
                <a:gd name="T8" fmla="*/ 36 w 140"/>
                <a:gd name="T9" fmla="*/ 14 h 160"/>
                <a:gd name="T10" fmla="*/ 46 w 140"/>
                <a:gd name="T11" fmla="*/ 2 h 160"/>
                <a:gd name="T12" fmla="*/ 64 w 140"/>
                <a:gd name="T13" fmla="*/ 4 h 160"/>
                <a:gd name="T14" fmla="*/ 80 w 140"/>
                <a:gd name="T15" fmla="*/ 14 h 160"/>
                <a:gd name="T16" fmla="*/ 74 w 140"/>
                <a:gd name="T17" fmla="*/ 22 h 160"/>
                <a:gd name="T18" fmla="*/ 64 w 140"/>
                <a:gd name="T19" fmla="*/ 30 h 160"/>
                <a:gd name="T20" fmla="*/ 66 w 140"/>
                <a:gd name="T21" fmla="*/ 42 h 160"/>
                <a:gd name="T22" fmla="*/ 78 w 140"/>
                <a:gd name="T23" fmla="*/ 52 h 160"/>
                <a:gd name="T24" fmla="*/ 88 w 140"/>
                <a:gd name="T25" fmla="*/ 68 h 160"/>
                <a:gd name="T26" fmla="*/ 100 w 140"/>
                <a:gd name="T27" fmla="*/ 78 h 160"/>
                <a:gd name="T28" fmla="*/ 112 w 140"/>
                <a:gd name="T29" fmla="*/ 80 h 160"/>
                <a:gd name="T30" fmla="*/ 112 w 140"/>
                <a:gd name="T31" fmla="*/ 88 h 160"/>
                <a:gd name="T32" fmla="*/ 138 w 140"/>
                <a:gd name="T33" fmla="*/ 100 h 160"/>
                <a:gd name="T34" fmla="*/ 140 w 140"/>
                <a:gd name="T35" fmla="*/ 110 h 160"/>
                <a:gd name="T36" fmla="*/ 134 w 140"/>
                <a:gd name="T37" fmla="*/ 106 h 160"/>
                <a:gd name="T38" fmla="*/ 126 w 140"/>
                <a:gd name="T39" fmla="*/ 100 h 160"/>
                <a:gd name="T40" fmla="*/ 120 w 140"/>
                <a:gd name="T41" fmla="*/ 108 h 160"/>
                <a:gd name="T42" fmla="*/ 122 w 140"/>
                <a:gd name="T43" fmla="*/ 114 h 160"/>
                <a:gd name="T44" fmla="*/ 126 w 140"/>
                <a:gd name="T45" fmla="*/ 126 h 160"/>
                <a:gd name="T46" fmla="*/ 116 w 140"/>
                <a:gd name="T47" fmla="*/ 138 h 160"/>
                <a:gd name="T48" fmla="*/ 110 w 140"/>
                <a:gd name="T49" fmla="*/ 136 h 160"/>
                <a:gd name="T50" fmla="*/ 112 w 140"/>
                <a:gd name="T51" fmla="*/ 128 h 160"/>
                <a:gd name="T52" fmla="*/ 112 w 140"/>
                <a:gd name="T53" fmla="*/ 118 h 160"/>
                <a:gd name="T54" fmla="*/ 106 w 140"/>
                <a:gd name="T55" fmla="*/ 108 h 160"/>
                <a:gd name="T56" fmla="*/ 100 w 140"/>
                <a:gd name="T57" fmla="*/ 104 h 160"/>
                <a:gd name="T58" fmla="*/ 94 w 140"/>
                <a:gd name="T59" fmla="*/ 98 h 160"/>
                <a:gd name="T60" fmla="*/ 84 w 140"/>
                <a:gd name="T61" fmla="*/ 90 h 160"/>
                <a:gd name="T62" fmla="*/ 76 w 140"/>
                <a:gd name="T63" fmla="*/ 88 h 160"/>
                <a:gd name="T64" fmla="*/ 60 w 140"/>
                <a:gd name="T65" fmla="*/ 74 h 160"/>
                <a:gd name="T66" fmla="*/ 50 w 140"/>
                <a:gd name="T67" fmla="*/ 64 h 160"/>
                <a:gd name="T68" fmla="*/ 42 w 140"/>
                <a:gd name="T69" fmla="*/ 52 h 160"/>
                <a:gd name="T70" fmla="*/ 34 w 140"/>
                <a:gd name="T71" fmla="*/ 44 h 160"/>
                <a:gd name="T72" fmla="*/ 10 w 140"/>
                <a:gd name="T73" fmla="*/ 52 h 160"/>
                <a:gd name="T74" fmla="*/ 22 w 140"/>
                <a:gd name="T75" fmla="*/ 90 h 160"/>
                <a:gd name="T76" fmla="*/ 52 w 140"/>
                <a:gd name="T77" fmla="*/ 74 h 160"/>
                <a:gd name="T78" fmla="*/ 42 w 140"/>
                <a:gd name="T79" fmla="*/ 68 h 160"/>
                <a:gd name="T80" fmla="*/ 44 w 140"/>
                <a:gd name="T81" fmla="*/ 64 h 160"/>
                <a:gd name="T82" fmla="*/ 30 w 140"/>
                <a:gd name="T83" fmla="*/ 126 h 160"/>
                <a:gd name="T84" fmla="*/ 36 w 140"/>
                <a:gd name="T85" fmla="*/ 122 h 160"/>
                <a:gd name="T86" fmla="*/ 38 w 140"/>
                <a:gd name="T87" fmla="*/ 106 h 160"/>
                <a:gd name="T88" fmla="*/ 36 w 140"/>
                <a:gd name="T89" fmla="*/ 94 h 160"/>
                <a:gd name="T90" fmla="*/ 24 w 140"/>
                <a:gd name="T91" fmla="*/ 96 h 160"/>
                <a:gd name="T92" fmla="*/ 22 w 140"/>
                <a:gd name="T93" fmla="*/ 100 h 160"/>
                <a:gd name="T94" fmla="*/ 22 w 140"/>
                <a:gd name="T95" fmla="*/ 110 h 160"/>
                <a:gd name="T96" fmla="*/ 24 w 140"/>
                <a:gd name="T97" fmla="*/ 118 h 160"/>
                <a:gd name="T98" fmla="*/ 106 w 140"/>
                <a:gd name="T99" fmla="*/ 154 h 160"/>
                <a:gd name="T100" fmla="*/ 108 w 140"/>
                <a:gd name="T101" fmla="*/ 136 h 160"/>
                <a:gd name="T102" fmla="*/ 96 w 140"/>
                <a:gd name="T103" fmla="*/ 138 h 160"/>
                <a:gd name="T104" fmla="*/ 78 w 140"/>
                <a:gd name="T105" fmla="*/ 138 h 160"/>
                <a:gd name="T106" fmla="*/ 74 w 140"/>
                <a:gd name="T107" fmla="*/ 146 h 160"/>
                <a:gd name="T108" fmla="*/ 92 w 140"/>
                <a:gd name="T109" fmla="*/ 154 h 160"/>
                <a:gd name="T110" fmla="*/ 104 w 140"/>
                <a:gd name="T111" fmla="*/ 15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" h="160">
                  <a:moveTo>
                    <a:pt x="10" y="52"/>
                  </a:moveTo>
                  <a:lnTo>
                    <a:pt x="10" y="48"/>
                  </a:lnTo>
                  <a:lnTo>
                    <a:pt x="12" y="46"/>
                  </a:lnTo>
                  <a:lnTo>
                    <a:pt x="8" y="46"/>
                  </a:lnTo>
                  <a:lnTo>
                    <a:pt x="4" y="42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8" y="20"/>
                  </a:lnTo>
                  <a:lnTo>
                    <a:pt x="12" y="18"/>
                  </a:lnTo>
                  <a:lnTo>
                    <a:pt x="16" y="20"/>
                  </a:lnTo>
                  <a:lnTo>
                    <a:pt x="20" y="12"/>
                  </a:lnTo>
                  <a:lnTo>
                    <a:pt x="22" y="14"/>
                  </a:lnTo>
                  <a:lnTo>
                    <a:pt x="22" y="16"/>
                  </a:lnTo>
                  <a:lnTo>
                    <a:pt x="26" y="18"/>
                  </a:lnTo>
                  <a:lnTo>
                    <a:pt x="28" y="20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0" y="12"/>
                  </a:lnTo>
                  <a:lnTo>
                    <a:pt x="44" y="10"/>
                  </a:lnTo>
                  <a:lnTo>
                    <a:pt x="42" y="6"/>
                  </a:lnTo>
                  <a:lnTo>
                    <a:pt x="46" y="2"/>
                  </a:lnTo>
                  <a:lnTo>
                    <a:pt x="50" y="4"/>
                  </a:lnTo>
                  <a:lnTo>
                    <a:pt x="56" y="0"/>
                  </a:lnTo>
                  <a:lnTo>
                    <a:pt x="58" y="2"/>
                  </a:lnTo>
                  <a:lnTo>
                    <a:pt x="64" y="2"/>
                  </a:lnTo>
                  <a:lnTo>
                    <a:pt x="64" y="4"/>
                  </a:lnTo>
                  <a:lnTo>
                    <a:pt x="68" y="8"/>
                  </a:lnTo>
                  <a:lnTo>
                    <a:pt x="76" y="8"/>
                  </a:lnTo>
                  <a:lnTo>
                    <a:pt x="80" y="8"/>
                  </a:lnTo>
                  <a:lnTo>
                    <a:pt x="82" y="10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78" y="18"/>
                  </a:lnTo>
                  <a:lnTo>
                    <a:pt x="80" y="22"/>
                  </a:lnTo>
                  <a:lnTo>
                    <a:pt x="76" y="22"/>
                  </a:lnTo>
                  <a:lnTo>
                    <a:pt x="74" y="22"/>
                  </a:lnTo>
                  <a:lnTo>
                    <a:pt x="72" y="24"/>
                  </a:lnTo>
                  <a:lnTo>
                    <a:pt x="70" y="24"/>
                  </a:lnTo>
                  <a:lnTo>
                    <a:pt x="68" y="28"/>
                  </a:lnTo>
                  <a:lnTo>
                    <a:pt x="64" y="28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66" y="36"/>
                  </a:lnTo>
                  <a:lnTo>
                    <a:pt x="64" y="38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68" y="46"/>
                  </a:lnTo>
                  <a:lnTo>
                    <a:pt x="72" y="48"/>
                  </a:lnTo>
                  <a:lnTo>
                    <a:pt x="76" y="50"/>
                  </a:lnTo>
                  <a:lnTo>
                    <a:pt x="78" y="52"/>
                  </a:lnTo>
                  <a:lnTo>
                    <a:pt x="84" y="60"/>
                  </a:lnTo>
                  <a:lnTo>
                    <a:pt x="84" y="62"/>
                  </a:lnTo>
                  <a:lnTo>
                    <a:pt x="86" y="64"/>
                  </a:lnTo>
                  <a:lnTo>
                    <a:pt x="86" y="66"/>
                  </a:lnTo>
                  <a:lnTo>
                    <a:pt x="88" y="68"/>
                  </a:lnTo>
                  <a:lnTo>
                    <a:pt x="90" y="70"/>
                  </a:lnTo>
                  <a:lnTo>
                    <a:pt x="92" y="74"/>
                  </a:lnTo>
                  <a:lnTo>
                    <a:pt x="96" y="76"/>
                  </a:lnTo>
                  <a:lnTo>
                    <a:pt x="98" y="78"/>
                  </a:lnTo>
                  <a:lnTo>
                    <a:pt x="100" y="78"/>
                  </a:lnTo>
                  <a:lnTo>
                    <a:pt x="102" y="80"/>
                  </a:lnTo>
                  <a:lnTo>
                    <a:pt x="106" y="80"/>
                  </a:lnTo>
                  <a:lnTo>
                    <a:pt x="108" y="80"/>
                  </a:lnTo>
                  <a:lnTo>
                    <a:pt x="112" y="80"/>
                  </a:lnTo>
                  <a:lnTo>
                    <a:pt x="112" y="80"/>
                  </a:lnTo>
                  <a:lnTo>
                    <a:pt x="112" y="82"/>
                  </a:lnTo>
                  <a:lnTo>
                    <a:pt x="110" y="84"/>
                  </a:lnTo>
                  <a:lnTo>
                    <a:pt x="110" y="86"/>
                  </a:lnTo>
                  <a:lnTo>
                    <a:pt x="110" y="88"/>
                  </a:lnTo>
                  <a:lnTo>
                    <a:pt x="112" y="88"/>
                  </a:lnTo>
                  <a:lnTo>
                    <a:pt x="118" y="88"/>
                  </a:lnTo>
                  <a:lnTo>
                    <a:pt x="128" y="94"/>
                  </a:lnTo>
                  <a:lnTo>
                    <a:pt x="132" y="96"/>
                  </a:lnTo>
                  <a:lnTo>
                    <a:pt x="134" y="100"/>
                  </a:lnTo>
                  <a:lnTo>
                    <a:pt x="138" y="100"/>
                  </a:lnTo>
                  <a:lnTo>
                    <a:pt x="140" y="102"/>
                  </a:lnTo>
                  <a:lnTo>
                    <a:pt x="140" y="104"/>
                  </a:lnTo>
                  <a:lnTo>
                    <a:pt x="140" y="106"/>
                  </a:lnTo>
                  <a:lnTo>
                    <a:pt x="140" y="108"/>
                  </a:lnTo>
                  <a:lnTo>
                    <a:pt x="140" y="110"/>
                  </a:lnTo>
                  <a:lnTo>
                    <a:pt x="140" y="110"/>
                  </a:lnTo>
                  <a:lnTo>
                    <a:pt x="138" y="112"/>
                  </a:lnTo>
                  <a:lnTo>
                    <a:pt x="136" y="110"/>
                  </a:lnTo>
                  <a:lnTo>
                    <a:pt x="134" y="108"/>
                  </a:lnTo>
                  <a:lnTo>
                    <a:pt x="134" y="106"/>
                  </a:lnTo>
                  <a:lnTo>
                    <a:pt x="134" y="104"/>
                  </a:lnTo>
                  <a:lnTo>
                    <a:pt x="134" y="104"/>
                  </a:lnTo>
                  <a:lnTo>
                    <a:pt x="128" y="104"/>
                  </a:lnTo>
                  <a:lnTo>
                    <a:pt x="128" y="102"/>
                  </a:lnTo>
                  <a:lnTo>
                    <a:pt x="126" y="100"/>
                  </a:lnTo>
                  <a:lnTo>
                    <a:pt x="124" y="102"/>
                  </a:lnTo>
                  <a:lnTo>
                    <a:pt x="122" y="102"/>
                  </a:lnTo>
                  <a:lnTo>
                    <a:pt x="122" y="104"/>
                  </a:lnTo>
                  <a:lnTo>
                    <a:pt x="120" y="106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8" y="112"/>
                  </a:lnTo>
                  <a:lnTo>
                    <a:pt x="118" y="112"/>
                  </a:lnTo>
                  <a:lnTo>
                    <a:pt x="120" y="114"/>
                  </a:lnTo>
                  <a:lnTo>
                    <a:pt x="122" y="114"/>
                  </a:lnTo>
                  <a:lnTo>
                    <a:pt x="126" y="118"/>
                  </a:lnTo>
                  <a:lnTo>
                    <a:pt x="126" y="118"/>
                  </a:lnTo>
                  <a:lnTo>
                    <a:pt x="126" y="122"/>
                  </a:lnTo>
                  <a:lnTo>
                    <a:pt x="126" y="124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8"/>
                  </a:lnTo>
                  <a:lnTo>
                    <a:pt x="120" y="134"/>
                  </a:lnTo>
                  <a:lnTo>
                    <a:pt x="118" y="136"/>
                  </a:lnTo>
                  <a:lnTo>
                    <a:pt x="116" y="138"/>
                  </a:lnTo>
                  <a:lnTo>
                    <a:pt x="114" y="140"/>
                  </a:lnTo>
                  <a:lnTo>
                    <a:pt x="112" y="142"/>
                  </a:lnTo>
                  <a:lnTo>
                    <a:pt x="108" y="138"/>
                  </a:lnTo>
                  <a:lnTo>
                    <a:pt x="108" y="136"/>
                  </a:lnTo>
                  <a:lnTo>
                    <a:pt x="110" y="136"/>
                  </a:lnTo>
                  <a:lnTo>
                    <a:pt x="110" y="134"/>
                  </a:lnTo>
                  <a:lnTo>
                    <a:pt x="112" y="134"/>
                  </a:lnTo>
                  <a:lnTo>
                    <a:pt x="112" y="132"/>
                  </a:lnTo>
                  <a:lnTo>
                    <a:pt x="112" y="128"/>
                  </a:lnTo>
                  <a:lnTo>
                    <a:pt x="112" y="128"/>
                  </a:lnTo>
                  <a:lnTo>
                    <a:pt x="114" y="128"/>
                  </a:lnTo>
                  <a:lnTo>
                    <a:pt x="116" y="126"/>
                  </a:lnTo>
                  <a:lnTo>
                    <a:pt x="116" y="124"/>
                  </a:lnTo>
                  <a:lnTo>
                    <a:pt x="114" y="122"/>
                  </a:lnTo>
                  <a:lnTo>
                    <a:pt x="112" y="118"/>
                  </a:lnTo>
                  <a:lnTo>
                    <a:pt x="112" y="116"/>
                  </a:lnTo>
                  <a:lnTo>
                    <a:pt x="112" y="112"/>
                  </a:lnTo>
                  <a:lnTo>
                    <a:pt x="110" y="108"/>
                  </a:lnTo>
                  <a:lnTo>
                    <a:pt x="108" y="108"/>
                  </a:lnTo>
                  <a:lnTo>
                    <a:pt x="106" y="108"/>
                  </a:lnTo>
                  <a:lnTo>
                    <a:pt x="104" y="108"/>
                  </a:lnTo>
                  <a:lnTo>
                    <a:pt x="102" y="106"/>
                  </a:lnTo>
                  <a:lnTo>
                    <a:pt x="100" y="106"/>
                  </a:lnTo>
                  <a:lnTo>
                    <a:pt x="98" y="104"/>
                  </a:lnTo>
                  <a:lnTo>
                    <a:pt x="100" y="104"/>
                  </a:lnTo>
                  <a:lnTo>
                    <a:pt x="100" y="100"/>
                  </a:lnTo>
                  <a:lnTo>
                    <a:pt x="98" y="98"/>
                  </a:lnTo>
                  <a:lnTo>
                    <a:pt x="96" y="98"/>
                  </a:lnTo>
                  <a:lnTo>
                    <a:pt x="94" y="98"/>
                  </a:lnTo>
                  <a:lnTo>
                    <a:pt x="94" y="98"/>
                  </a:lnTo>
                  <a:lnTo>
                    <a:pt x="92" y="96"/>
                  </a:lnTo>
                  <a:lnTo>
                    <a:pt x="90" y="96"/>
                  </a:lnTo>
                  <a:lnTo>
                    <a:pt x="88" y="96"/>
                  </a:lnTo>
                  <a:lnTo>
                    <a:pt x="86" y="90"/>
                  </a:lnTo>
                  <a:lnTo>
                    <a:pt x="84" y="90"/>
                  </a:lnTo>
                  <a:lnTo>
                    <a:pt x="82" y="90"/>
                  </a:lnTo>
                  <a:lnTo>
                    <a:pt x="80" y="90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6" y="88"/>
                  </a:lnTo>
                  <a:lnTo>
                    <a:pt x="72" y="88"/>
                  </a:lnTo>
                  <a:lnTo>
                    <a:pt x="68" y="84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0" y="74"/>
                  </a:lnTo>
                  <a:lnTo>
                    <a:pt x="58" y="72"/>
                  </a:lnTo>
                  <a:lnTo>
                    <a:pt x="56" y="72"/>
                  </a:lnTo>
                  <a:lnTo>
                    <a:pt x="54" y="70"/>
                  </a:lnTo>
                  <a:lnTo>
                    <a:pt x="52" y="66"/>
                  </a:lnTo>
                  <a:lnTo>
                    <a:pt x="50" y="64"/>
                  </a:lnTo>
                  <a:lnTo>
                    <a:pt x="46" y="62"/>
                  </a:lnTo>
                  <a:lnTo>
                    <a:pt x="46" y="60"/>
                  </a:lnTo>
                  <a:lnTo>
                    <a:pt x="44" y="58"/>
                  </a:lnTo>
                  <a:lnTo>
                    <a:pt x="44" y="56"/>
                  </a:lnTo>
                  <a:lnTo>
                    <a:pt x="42" y="52"/>
                  </a:lnTo>
                  <a:lnTo>
                    <a:pt x="42" y="50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6" y="46"/>
                  </a:lnTo>
                  <a:lnTo>
                    <a:pt x="34" y="44"/>
                  </a:lnTo>
                  <a:lnTo>
                    <a:pt x="26" y="42"/>
                  </a:lnTo>
                  <a:lnTo>
                    <a:pt x="20" y="46"/>
                  </a:lnTo>
                  <a:lnTo>
                    <a:pt x="18" y="48"/>
                  </a:lnTo>
                  <a:lnTo>
                    <a:pt x="16" y="50"/>
                  </a:lnTo>
                  <a:lnTo>
                    <a:pt x="10" y="52"/>
                  </a:lnTo>
                  <a:close/>
                  <a:moveTo>
                    <a:pt x="20" y="92"/>
                  </a:moveTo>
                  <a:lnTo>
                    <a:pt x="20" y="92"/>
                  </a:lnTo>
                  <a:lnTo>
                    <a:pt x="22" y="92"/>
                  </a:lnTo>
                  <a:lnTo>
                    <a:pt x="22" y="90"/>
                  </a:lnTo>
                  <a:lnTo>
                    <a:pt x="22" y="90"/>
                  </a:lnTo>
                  <a:lnTo>
                    <a:pt x="20" y="90"/>
                  </a:lnTo>
                  <a:lnTo>
                    <a:pt x="20" y="92"/>
                  </a:lnTo>
                  <a:lnTo>
                    <a:pt x="20" y="92"/>
                  </a:lnTo>
                  <a:close/>
                  <a:moveTo>
                    <a:pt x="52" y="72"/>
                  </a:moveTo>
                  <a:lnTo>
                    <a:pt x="52" y="74"/>
                  </a:lnTo>
                  <a:lnTo>
                    <a:pt x="52" y="72"/>
                  </a:lnTo>
                  <a:lnTo>
                    <a:pt x="52" y="72"/>
                  </a:lnTo>
                  <a:close/>
                  <a:moveTo>
                    <a:pt x="42" y="66"/>
                  </a:moveTo>
                  <a:lnTo>
                    <a:pt x="40" y="68"/>
                  </a:lnTo>
                  <a:lnTo>
                    <a:pt x="42" y="68"/>
                  </a:lnTo>
                  <a:lnTo>
                    <a:pt x="44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2" y="66"/>
                  </a:lnTo>
                  <a:close/>
                  <a:moveTo>
                    <a:pt x="26" y="126"/>
                  </a:moveTo>
                  <a:lnTo>
                    <a:pt x="28" y="126"/>
                  </a:lnTo>
                  <a:lnTo>
                    <a:pt x="28" y="126"/>
                  </a:lnTo>
                  <a:lnTo>
                    <a:pt x="30" y="126"/>
                  </a:lnTo>
                  <a:lnTo>
                    <a:pt x="30" y="122"/>
                  </a:lnTo>
                  <a:lnTo>
                    <a:pt x="32" y="120"/>
                  </a:lnTo>
                  <a:lnTo>
                    <a:pt x="34" y="12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8" y="120"/>
                  </a:lnTo>
                  <a:lnTo>
                    <a:pt x="38" y="116"/>
                  </a:lnTo>
                  <a:lnTo>
                    <a:pt x="38" y="114"/>
                  </a:lnTo>
                  <a:lnTo>
                    <a:pt x="36" y="110"/>
                  </a:lnTo>
                  <a:lnTo>
                    <a:pt x="38" y="106"/>
                  </a:lnTo>
                  <a:lnTo>
                    <a:pt x="36" y="102"/>
                  </a:lnTo>
                  <a:lnTo>
                    <a:pt x="38" y="100"/>
                  </a:lnTo>
                  <a:lnTo>
                    <a:pt x="38" y="98"/>
                  </a:lnTo>
                  <a:lnTo>
                    <a:pt x="38" y="96"/>
                  </a:lnTo>
                  <a:lnTo>
                    <a:pt x="36" y="94"/>
                  </a:lnTo>
                  <a:lnTo>
                    <a:pt x="34" y="90"/>
                  </a:lnTo>
                  <a:lnTo>
                    <a:pt x="34" y="92"/>
                  </a:lnTo>
                  <a:lnTo>
                    <a:pt x="30" y="90"/>
                  </a:lnTo>
                  <a:lnTo>
                    <a:pt x="28" y="90"/>
                  </a:lnTo>
                  <a:lnTo>
                    <a:pt x="24" y="96"/>
                  </a:lnTo>
                  <a:lnTo>
                    <a:pt x="22" y="96"/>
                  </a:lnTo>
                  <a:lnTo>
                    <a:pt x="20" y="94"/>
                  </a:lnTo>
                  <a:lnTo>
                    <a:pt x="20" y="98"/>
                  </a:lnTo>
                  <a:lnTo>
                    <a:pt x="20" y="98"/>
                  </a:lnTo>
                  <a:lnTo>
                    <a:pt x="22" y="100"/>
                  </a:lnTo>
                  <a:lnTo>
                    <a:pt x="22" y="102"/>
                  </a:lnTo>
                  <a:lnTo>
                    <a:pt x="24" y="104"/>
                  </a:lnTo>
                  <a:lnTo>
                    <a:pt x="24" y="106"/>
                  </a:lnTo>
                  <a:lnTo>
                    <a:pt x="22" y="108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12"/>
                  </a:lnTo>
                  <a:lnTo>
                    <a:pt x="24" y="114"/>
                  </a:lnTo>
                  <a:lnTo>
                    <a:pt x="22" y="118"/>
                  </a:lnTo>
                  <a:lnTo>
                    <a:pt x="24" y="118"/>
                  </a:lnTo>
                  <a:lnTo>
                    <a:pt x="24" y="124"/>
                  </a:lnTo>
                  <a:lnTo>
                    <a:pt x="26" y="126"/>
                  </a:lnTo>
                  <a:close/>
                  <a:moveTo>
                    <a:pt x="104" y="158"/>
                  </a:moveTo>
                  <a:lnTo>
                    <a:pt x="104" y="156"/>
                  </a:lnTo>
                  <a:lnTo>
                    <a:pt x="106" y="154"/>
                  </a:lnTo>
                  <a:lnTo>
                    <a:pt x="106" y="152"/>
                  </a:lnTo>
                  <a:lnTo>
                    <a:pt x="102" y="148"/>
                  </a:lnTo>
                  <a:lnTo>
                    <a:pt x="106" y="142"/>
                  </a:lnTo>
                  <a:lnTo>
                    <a:pt x="106" y="140"/>
                  </a:lnTo>
                  <a:lnTo>
                    <a:pt x="108" y="136"/>
                  </a:lnTo>
                  <a:lnTo>
                    <a:pt x="106" y="134"/>
                  </a:lnTo>
                  <a:lnTo>
                    <a:pt x="102" y="138"/>
                  </a:lnTo>
                  <a:lnTo>
                    <a:pt x="102" y="138"/>
                  </a:lnTo>
                  <a:lnTo>
                    <a:pt x="98" y="136"/>
                  </a:lnTo>
                  <a:lnTo>
                    <a:pt x="96" y="138"/>
                  </a:lnTo>
                  <a:lnTo>
                    <a:pt x="90" y="138"/>
                  </a:lnTo>
                  <a:lnTo>
                    <a:pt x="86" y="140"/>
                  </a:lnTo>
                  <a:lnTo>
                    <a:pt x="82" y="140"/>
                  </a:lnTo>
                  <a:lnTo>
                    <a:pt x="80" y="138"/>
                  </a:lnTo>
                  <a:lnTo>
                    <a:pt x="78" y="13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2" y="140"/>
                  </a:lnTo>
                  <a:lnTo>
                    <a:pt x="72" y="144"/>
                  </a:lnTo>
                  <a:lnTo>
                    <a:pt x="74" y="146"/>
                  </a:lnTo>
                  <a:lnTo>
                    <a:pt x="78" y="146"/>
                  </a:lnTo>
                  <a:lnTo>
                    <a:pt x="82" y="148"/>
                  </a:lnTo>
                  <a:lnTo>
                    <a:pt x="84" y="148"/>
                  </a:lnTo>
                  <a:lnTo>
                    <a:pt x="86" y="152"/>
                  </a:lnTo>
                  <a:lnTo>
                    <a:pt x="92" y="154"/>
                  </a:lnTo>
                  <a:lnTo>
                    <a:pt x="94" y="152"/>
                  </a:lnTo>
                  <a:lnTo>
                    <a:pt x="96" y="154"/>
                  </a:lnTo>
                  <a:lnTo>
                    <a:pt x="96" y="156"/>
                  </a:lnTo>
                  <a:lnTo>
                    <a:pt x="102" y="160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2" name="Israel">
              <a:extLst>
                <a:ext uri="{FF2B5EF4-FFF2-40B4-BE49-F238E27FC236}">
                  <a16:creationId xmlns:a16="http://schemas.microsoft.com/office/drawing/2014/main" id="{E6BCDDE7-4364-4A7E-9A91-073FB6016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3125" y="3602333"/>
              <a:ext cx="38277" cy="103348"/>
            </a:xfrm>
            <a:custGeom>
              <a:avLst/>
              <a:gdLst>
                <a:gd name="T0" fmla="*/ 12 w 20"/>
                <a:gd name="T1" fmla="*/ 54 h 54"/>
                <a:gd name="T2" fmla="*/ 14 w 20"/>
                <a:gd name="T3" fmla="*/ 52 h 54"/>
                <a:gd name="T4" fmla="*/ 14 w 20"/>
                <a:gd name="T5" fmla="*/ 52 h 54"/>
                <a:gd name="T6" fmla="*/ 14 w 20"/>
                <a:gd name="T7" fmla="*/ 50 h 54"/>
                <a:gd name="T8" fmla="*/ 14 w 20"/>
                <a:gd name="T9" fmla="*/ 48 h 54"/>
                <a:gd name="T10" fmla="*/ 14 w 20"/>
                <a:gd name="T11" fmla="*/ 46 h 54"/>
                <a:gd name="T12" fmla="*/ 16 w 20"/>
                <a:gd name="T13" fmla="*/ 42 h 54"/>
                <a:gd name="T14" fmla="*/ 16 w 20"/>
                <a:gd name="T15" fmla="*/ 40 h 54"/>
                <a:gd name="T16" fmla="*/ 16 w 20"/>
                <a:gd name="T17" fmla="*/ 40 h 54"/>
                <a:gd name="T18" fmla="*/ 16 w 20"/>
                <a:gd name="T19" fmla="*/ 36 h 54"/>
                <a:gd name="T20" fmla="*/ 18 w 20"/>
                <a:gd name="T21" fmla="*/ 34 h 54"/>
                <a:gd name="T22" fmla="*/ 18 w 20"/>
                <a:gd name="T23" fmla="*/ 32 h 54"/>
                <a:gd name="T24" fmla="*/ 18 w 20"/>
                <a:gd name="T25" fmla="*/ 26 h 54"/>
                <a:gd name="T26" fmla="*/ 16 w 20"/>
                <a:gd name="T27" fmla="*/ 26 h 54"/>
                <a:gd name="T28" fmla="*/ 14 w 20"/>
                <a:gd name="T29" fmla="*/ 26 h 54"/>
                <a:gd name="T30" fmla="*/ 14 w 20"/>
                <a:gd name="T31" fmla="*/ 28 h 54"/>
                <a:gd name="T32" fmla="*/ 12 w 20"/>
                <a:gd name="T33" fmla="*/ 26 h 54"/>
                <a:gd name="T34" fmla="*/ 12 w 20"/>
                <a:gd name="T35" fmla="*/ 22 h 54"/>
                <a:gd name="T36" fmla="*/ 12 w 20"/>
                <a:gd name="T37" fmla="*/ 16 h 54"/>
                <a:gd name="T38" fmla="*/ 12 w 20"/>
                <a:gd name="T39" fmla="*/ 16 h 54"/>
                <a:gd name="T40" fmla="*/ 12 w 20"/>
                <a:gd name="T41" fmla="*/ 12 h 54"/>
                <a:gd name="T42" fmla="*/ 16 w 20"/>
                <a:gd name="T43" fmla="*/ 12 h 54"/>
                <a:gd name="T44" fmla="*/ 16 w 20"/>
                <a:gd name="T45" fmla="*/ 14 h 54"/>
                <a:gd name="T46" fmla="*/ 16 w 20"/>
                <a:gd name="T47" fmla="*/ 14 h 54"/>
                <a:gd name="T48" fmla="*/ 18 w 20"/>
                <a:gd name="T49" fmla="*/ 14 h 54"/>
                <a:gd name="T50" fmla="*/ 18 w 20"/>
                <a:gd name="T51" fmla="*/ 12 h 54"/>
                <a:gd name="T52" fmla="*/ 18 w 20"/>
                <a:gd name="T53" fmla="*/ 12 h 54"/>
                <a:gd name="T54" fmla="*/ 18 w 20"/>
                <a:gd name="T55" fmla="*/ 10 h 54"/>
                <a:gd name="T56" fmla="*/ 18 w 20"/>
                <a:gd name="T57" fmla="*/ 8 h 54"/>
                <a:gd name="T58" fmla="*/ 18 w 20"/>
                <a:gd name="T59" fmla="*/ 6 h 54"/>
                <a:gd name="T60" fmla="*/ 18 w 20"/>
                <a:gd name="T61" fmla="*/ 2 h 54"/>
                <a:gd name="T62" fmla="*/ 20 w 20"/>
                <a:gd name="T63" fmla="*/ 0 h 54"/>
                <a:gd name="T64" fmla="*/ 18 w 20"/>
                <a:gd name="T65" fmla="*/ 0 h 54"/>
                <a:gd name="T66" fmla="*/ 16 w 20"/>
                <a:gd name="T67" fmla="*/ 2 h 54"/>
                <a:gd name="T68" fmla="*/ 14 w 20"/>
                <a:gd name="T69" fmla="*/ 4 h 54"/>
                <a:gd name="T70" fmla="*/ 12 w 20"/>
                <a:gd name="T71" fmla="*/ 2 h 54"/>
                <a:gd name="T72" fmla="*/ 8 w 20"/>
                <a:gd name="T73" fmla="*/ 6 h 54"/>
                <a:gd name="T74" fmla="*/ 8 w 20"/>
                <a:gd name="T75" fmla="*/ 14 h 54"/>
                <a:gd name="T76" fmla="*/ 4 w 20"/>
                <a:gd name="T77" fmla="*/ 22 h 54"/>
                <a:gd name="T78" fmla="*/ 0 w 20"/>
                <a:gd name="T79" fmla="*/ 28 h 54"/>
                <a:gd name="T80" fmla="*/ 2 w 20"/>
                <a:gd name="T81" fmla="*/ 28 h 54"/>
                <a:gd name="T82" fmla="*/ 4 w 20"/>
                <a:gd name="T83" fmla="*/ 32 h 54"/>
                <a:gd name="T84" fmla="*/ 6 w 20"/>
                <a:gd name="T85" fmla="*/ 36 h 54"/>
                <a:gd name="T86" fmla="*/ 10 w 20"/>
                <a:gd name="T87" fmla="*/ 42 h 54"/>
                <a:gd name="T88" fmla="*/ 12 w 20"/>
                <a:gd name="T89" fmla="*/ 48 h 54"/>
                <a:gd name="T90" fmla="*/ 10 w 20"/>
                <a:gd name="T91" fmla="*/ 50 h 54"/>
                <a:gd name="T92" fmla="*/ 12 w 20"/>
                <a:gd name="T9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54">
                  <a:moveTo>
                    <a:pt x="12" y="54"/>
                  </a:moveTo>
                  <a:lnTo>
                    <a:pt x="14" y="52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6"/>
                  </a:lnTo>
                  <a:lnTo>
                    <a:pt x="18" y="34"/>
                  </a:lnTo>
                  <a:lnTo>
                    <a:pt x="18" y="32"/>
                  </a:lnTo>
                  <a:lnTo>
                    <a:pt x="18" y="26"/>
                  </a:lnTo>
                  <a:lnTo>
                    <a:pt x="16" y="26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8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8" y="6"/>
                  </a:lnTo>
                  <a:lnTo>
                    <a:pt x="8" y="14"/>
                  </a:lnTo>
                  <a:lnTo>
                    <a:pt x="4" y="22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6" y="36"/>
                  </a:lnTo>
                  <a:lnTo>
                    <a:pt x="10" y="42"/>
                  </a:lnTo>
                  <a:lnTo>
                    <a:pt x="12" y="48"/>
                  </a:lnTo>
                  <a:lnTo>
                    <a:pt x="10" y="50"/>
                  </a:lnTo>
                  <a:lnTo>
                    <a:pt x="12" y="5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3" name="Ireland">
              <a:extLst>
                <a:ext uri="{FF2B5EF4-FFF2-40B4-BE49-F238E27FC236}">
                  <a16:creationId xmlns:a16="http://schemas.microsoft.com/office/drawing/2014/main" id="{0AC52E74-B7B1-4103-89F1-84AFE0BC2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089" y="2959276"/>
              <a:ext cx="95693" cy="122487"/>
            </a:xfrm>
            <a:custGeom>
              <a:avLst/>
              <a:gdLst>
                <a:gd name="T0" fmla="*/ 20 w 50"/>
                <a:gd name="T1" fmla="*/ 64 h 64"/>
                <a:gd name="T2" fmla="*/ 24 w 50"/>
                <a:gd name="T3" fmla="*/ 58 h 64"/>
                <a:gd name="T4" fmla="*/ 28 w 50"/>
                <a:gd name="T5" fmla="*/ 58 h 64"/>
                <a:gd name="T6" fmla="*/ 38 w 50"/>
                <a:gd name="T7" fmla="*/ 54 h 64"/>
                <a:gd name="T8" fmla="*/ 40 w 50"/>
                <a:gd name="T9" fmla="*/ 54 h 64"/>
                <a:gd name="T10" fmla="*/ 44 w 50"/>
                <a:gd name="T11" fmla="*/ 50 h 64"/>
                <a:gd name="T12" fmla="*/ 46 w 50"/>
                <a:gd name="T13" fmla="*/ 46 h 64"/>
                <a:gd name="T14" fmla="*/ 48 w 50"/>
                <a:gd name="T15" fmla="*/ 36 h 64"/>
                <a:gd name="T16" fmla="*/ 48 w 50"/>
                <a:gd name="T17" fmla="*/ 32 h 64"/>
                <a:gd name="T18" fmla="*/ 46 w 50"/>
                <a:gd name="T19" fmla="*/ 24 h 64"/>
                <a:gd name="T20" fmla="*/ 44 w 50"/>
                <a:gd name="T21" fmla="*/ 22 h 64"/>
                <a:gd name="T22" fmla="*/ 38 w 50"/>
                <a:gd name="T23" fmla="*/ 16 h 64"/>
                <a:gd name="T24" fmla="*/ 34 w 50"/>
                <a:gd name="T25" fmla="*/ 20 h 64"/>
                <a:gd name="T26" fmla="*/ 34 w 50"/>
                <a:gd name="T27" fmla="*/ 10 h 64"/>
                <a:gd name="T28" fmla="*/ 36 w 50"/>
                <a:gd name="T29" fmla="*/ 6 h 64"/>
                <a:gd name="T30" fmla="*/ 40 w 50"/>
                <a:gd name="T31" fmla="*/ 2 h 64"/>
                <a:gd name="T32" fmla="*/ 36 w 50"/>
                <a:gd name="T33" fmla="*/ 2 h 64"/>
                <a:gd name="T34" fmla="*/ 34 w 50"/>
                <a:gd name="T35" fmla="*/ 6 h 64"/>
                <a:gd name="T36" fmla="*/ 34 w 50"/>
                <a:gd name="T37" fmla="*/ 2 h 64"/>
                <a:gd name="T38" fmla="*/ 30 w 50"/>
                <a:gd name="T39" fmla="*/ 2 h 64"/>
                <a:gd name="T40" fmla="*/ 26 w 50"/>
                <a:gd name="T41" fmla="*/ 4 h 64"/>
                <a:gd name="T42" fmla="*/ 26 w 50"/>
                <a:gd name="T43" fmla="*/ 8 h 64"/>
                <a:gd name="T44" fmla="*/ 24 w 50"/>
                <a:gd name="T45" fmla="*/ 8 h 64"/>
                <a:gd name="T46" fmla="*/ 24 w 50"/>
                <a:gd name="T47" fmla="*/ 12 h 64"/>
                <a:gd name="T48" fmla="*/ 28 w 50"/>
                <a:gd name="T49" fmla="*/ 12 h 64"/>
                <a:gd name="T50" fmla="*/ 22 w 50"/>
                <a:gd name="T51" fmla="*/ 16 h 64"/>
                <a:gd name="T52" fmla="*/ 16 w 50"/>
                <a:gd name="T53" fmla="*/ 18 h 64"/>
                <a:gd name="T54" fmla="*/ 10 w 50"/>
                <a:gd name="T55" fmla="*/ 16 h 64"/>
                <a:gd name="T56" fmla="*/ 8 w 50"/>
                <a:gd name="T57" fmla="*/ 18 h 64"/>
                <a:gd name="T58" fmla="*/ 10 w 50"/>
                <a:gd name="T59" fmla="*/ 22 h 64"/>
                <a:gd name="T60" fmla="*/ 4 w 50"/>
                <a:gd name="T61" fmla="*/ 22 h 64"/>
                <a:gd name="T62" fmla="*/ 12 w 50"/>
                <a:gd name="T63" fmla="*/ 24 h 64"/>
                <a:gd name="T64" fmla="*/ 8 w 50"/>
                <a:gd name="T65" fmla="*/ 28 h 64"/>
                <a:gd name="T66" fmla="*/ 6 w 50"/>
                <a:gd name="T67" fmla="*/ 30 h 64"/>
                <a:gd name="T68" fmla="*/ 8 w 50"/>
                <a:gd name="T69" fmla="*/ 32 h 64"/>
                <a:gd name="T70" fmla="*/ 18 w 50"/>
                <a:gd name="T71" fmla="*/ 36 h 64"/>
                <a:gd name="T72" fmla="*/ 12 w 50"/>
                <a:gd name="T73" fmla="*/ 40 h 64"/>
                <a:gd name="T74" fmla="*/ 6 w 50"/>
                <a:gd name="T75" fmla="*/ 46 h 64"/>
                <a:gd name="T76" fmla="*/ 12 w 50"/>
                <a:gd name="T77" fmla="*/ 46 h 64"/>
                <a:gd name="T78" fmla="*/ 16 w 50"/>
                <a:gd name="T79" fmla="*/ 44 h 64"/>
                <a:gd name="T80" fmla="*/ 10 w 50"/>
                <a:gd name="T81" fmla="*/ 46 h 64"/>
                <a:gd name="T82" fmla="*/ 8 w 50"/>
                <a:gd name="T83" fmla="*/ 50 h 64"/>
                <a:gd name="T84" fmla="*/ 6 w 50"/>
                <a:gd name="T85" fmla="*/ 52 h 64"/>
                <a:gd name="T86" fmla="*/ 2 w 50"/>
                <a:gd name="T87" fmla="*/ 50 h 64"/>
                <a:gd name="T88" fmla="*/ 8 w 50"/>
                <a:gd name="T89" fmla="*/ 52 h 64"/>
                <a:gd name="T90" fmla="*/ 0 w 50"/>
                <a:gd name="T91" fmla="*/ 58 h 64"/>
                <a:gd name="T92" fmla="*/ 8 w 50"/>
                <a:gd name="T93" fmla="*/ 58 h 64"/>
                <a:gd name="T94" fmla="*/ 6 w 50"/>
                <a:gd name="T95" fmla="*/ 62 h 64"/>
                <a:gd name="T96" fmla="*/ 6 w 50"/>
                <a:gd name="T97" fmla="*/ 64 h 64"/>
                <a:gd name="T98" fmla="*/ 10 w 50"/>
                <a:gd name="T9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" h="64">
                  <a:moveTo>
                    <a:pt x="12" y="64"/>
                  </a:moveTo>
                  <a:lnTo>
                    <a:pt x="16" y="64"/>
                  </a:lnTo>
                  <a:lnTo>
                    <a:pt x="20" y="64"/>
                  </a:lnTo>
                  <a:lnTo>
                    <a:pt x="22" y="60"/>
                  </a:lnTo>
                  <a:lnTo>
                    <a:pt x="22" y="58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26" y="60"/>
                  </a:lnTo>
                  <a:lnTo>
                    <a:pt x="28" y="58"/>
                  </a:lnTo>
                  <a:lnTo>
                    <a:pt x="30" y="58"/>
                  </a:lnTo>
                  <a:lnTo>
                    <a:pt x="30" y="56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42" y="54"/>
                  </a:lnTo>
                  <a:lnTo>
                    <a:pt x="46" y="54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48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48" y="36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48" y="32"/>
                  </a:lnTo>
                  <a:lnTo>
                    <a:pt x="46" y="30"/>
                  </a:lnTo>
                  <a:lnTo>
                    <a:pt x="48" y="26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8" y="24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28" y="16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4" y="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8" y="4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6" y="2"/>
                  </a:lnTo>
                  <a:lnTo>
                    <a:pt x="34" y="2"/>
                  </a:lnTo>
                  <a:lnTo>
                    <a:pt x="36" y="4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6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26" y="14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6" y="16"/>
                  </a:lnTo>
                  <a:lnTo>
                    <a:pt x="6" y="20"/>
                  </a:lnTo>
                  <a:lnTo>
                    <a:pt x="8" y="18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6"/>
                  </a:lnTo>
                  <a:lnTo>
                    <a:pt x="18" y="36"/>
                  </a:lnTo>
                  <a:lnTo>
                    <a:pt x="16" y="36"/>
                  </a:lnTo>
                  <a:lnTo>
                    <a:pt x="14" y="36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4"/>
                  </a:lnTo>
                  <a:lnTo>
                    <a:pt x="6" y="46"/>
                  </a:lnTo>
                  <a:lnTo>
                    <a:pt x="8" y="46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4" y="46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20" y="44"/>
                  </a:lnTo>
                  <a:lnTo>
                    <a:pt x="14" y="46"/>
                  </a:lnTo>
                  <a:lnTo>
                    <a:pt x="10" y="46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8" y="50"/>
                  </a:lnTo>
                  <a:lnTo>
                    <a:pt x="6" y="50"/>
                  </a:lnTo>
                  <a:lnTo>
                    <a:pt x="8" y="52"/>
                  </a:lnTo>
                  <a:lnTo>
                    <a:pt x="6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2" y="50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8" y="52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2" y="58"/>
                  </a:lnTo>
                  <a:lnTo>
                    <a:pt x="2" y="60"/>
                  </a:lnTo>
                  <a:lnTo>
                    <a:pt x="8" y="58"/>
                  </a:lnTo>
                  <a:lnTo>
                    <a:pt x="4" y="60"/>
                  </a:lnTo>
                  <a:lnTo>
                    <a:pt x="2" y="62"/>
                  </a:lnTo>
                  <a:lnTo>
                    <a:pt x="6" y="62"/>
                  </a:lnTo>
                  <a:lnTo>
                    <a:pt x="10" y="60"/>
                  </a:lnTo>
                  <a:lnTo>
                    <a:pt x="10" y="62"/>
                  </a:lnTo>
                  <a:lnTo>
                    <a:pt x="6" y="64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0" y="64"/>
                  </a:lnTo>
                  <a:lnTo>
                    <a:pt x="12" y="6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4" name="Iraq">
              <a:extLst>
                <a:ext uri="{FF2B5EF4-FFF2-40B4-BE49-F238E27FC236}">
                  <a16:creationId xmlns:a16="http://schemas.microsoft.com/office/drawing/2014/main" id="{ABD874E9-26B7-475E-B636-65D9CC9F4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301" y="3491329"/>
              <a:ext cx="229663" cy="218180"/>
            </a:xfrm>
            <a:custGeom>
              <a:avLst/>
              <a:gdLst>
                <a:gd name="T0" fmla="*/ 118 w 120"/>
                <a:gd name="T1" fmla="*/ 98 h 114"/>
                <a:gd name="T2" fmla="*/ 114 w 120"/>
                <a:gd name="T3" fmla="*/ 96 h 114"/>
                <a:gd name="T4" fmla="*/ 110 w 120"/>
                <a:gd name="T5" fmla="*/ 88 h 114"/>
                <a:gd name="T6" fmla="*/ 108 w 120"/>
                <a:gd name="T7" fmla="*/ 80 h 114"/>
                <a:gd name="T8" fmla="*/ 108 w 120"/>
                <a:gd name="T9" fmla="*/ 72 h 114"/>
                <a:gd name="T10" fmla="*/ 104 w 120"/>
                <a:gd name="T11" fmla="*/ 68 h 114"/>
                <a:gd name="T12" fmla="*/ 102 w 120"/>
                <a:gd name="T13" fmla="*/ 66 h 114"/>
                <a:gd name="T14" fmla="*/ 90 w 120"/>
                <a:gd name="T15" fmla="*/ 62 h 114"/>
                <a:gd name="T16" fmla="*/ 86 w 120"/>
                <a:gd name="T17" fmla="*/ 60 h 114"/>
                <a:gd name="T18" fmla="*/ 86 w 120"/>
                <a:gd name="T19" fmla="*/ 58 h 114"/>
                <a:gd name="T20" fmla="*/ 84 w 120"/>
                <a:gd name="T21" fmla="*/ 52 h 114"/>
                <a:gd name="T22" fmla="*/ 82 w 120"/>
                <a:gd name="T23" fmla="*/ 50 h 114"/>
                <a:gd name="T24" fmla="*/ 78 w 120"/>
                <a:gd name="T25" fmla="*/ 48 h 114"/>
                <a:gd name="T26" fmla="*/ 80 w 120"/>
                <a:gd name="T27" fmla="*/ 46 h 114"/>
                <a:gd name="T28" fmla="*/ 78 w 120"/>
                <a:gd name="T29" fmla="*/ 42 h 114"/>
                <a:gd name="T30" fmla="*/ 80 w 120"/>
                <a:gd name="T31" fmla="*/ 36 h 114"/>
                <a:gd name="T32" fmla="*/ 82 w 120"/>
                <a:gd name="T33" fmla="*/ 34 h 114"/>
                <a:gd name="T34" fmla="*/ 84 w 120"/>
                <a:gd name="T35" fmla="*/ 28 h 114"/>
                <a:gd name="T36" fmla="*/ 84 w 120"/>
                <a:gd name="T37" fmla="*/ 24 h 114"/>
                <a:gd name="T38" fmla="*/ 86 w 120"/>
                <a:gd name="T39" fmla="*/ 24 h 114"/>
                <a:gd name="T40" fmla="*/ 86 w 120"/>
                <a:gd name="T41" fmla="*/ 22 h 114"/>
                <a:gd name="T42" fmla="*/ 82 w 120"/>
                <a:gd name="T43" fmla="*/ 22 h 114"/>
                <a:gd name="T44" fmla="*/ 76 w 120"/>
                <a:gd name="T45" fmla="*/ 18 h 114"/>
                <a:gd name="T46" fmla="*/ 72 w 120"/>
                <a:gd name="T47" fmla="*/ 16 h 114"/>
                <a:gd name="T48" fmla="*/ 70 w 120"/>
                <a:gd name="T49" fmla="*/ 12 h 114"/>
                <a:gd name="T50" fmla="*/ 66 w 120"/>
                <a:gd name="T51" fmla="*/ 10 h 114"/>
                <a:gd name="T52" fmla="*/ 66 w 120"/>
                <a:gd name="T53" fmla="*/ 4 h 114"/>
                <a:gd name="T54" fmla="*/ 60 w 120"/>
                <a:gd name="T55" fmla="*/ 4 h 114"/>
                <a:gd name="T56" fmla="*/ 58 w 120"/>
                <a:gd name="T57" fmla="*/ 2 h 114"/>
                <a:gd name="T58" fmla="*/ 54 w 120"/>
                <a:gd name="T59" fmla="*/ 2 h 114"/>
                <a:gd name="T60" fmla="*/ 44 w 120"/>
                <a:gd name="T61" fmla="*/ 0 h 114"/>
                <a:gd name="T62" fmla="*/ 40 w 120"/>
                <a:gd name="T63" fmla="*/ 2 h 114"/>
                <a:gd name="T64" fmla="*/ 36 w 120"/>
                <a:gd name="T65" fmla="*/ 4 h 114"/>
                <a:gd name="T66" fmla="*/ 34 w 120"/>
                <a:gd name="T67" fmla="*/ 8 h 114"/>
                <a:gd name="T68" fmla="*/ 28 w 120"/>
                <a:gd name="T69" fmla="*/ 10 h 114"/>
                <a:gd name="T70" fmla="*/ 24 w 120"/>
                <a:gd name="T71" fmla="*/ 18 h 114"/>
                <a:gd name="T72" fmla="*/ 28 w 120"/>
                <a:gd name="T73" fmla="*/ 26 h 114"/>
                <a:gd name="T74" fmla="*/ 26 w 120"/>
                <a:gd name="T75" fmla="*/ 34 h 114"/>
                <a:gd name="T76" fmla="*/ 24 w 120"/>
                <a:gd name="T77" fmla="*/ 40 h 114"/>
                <a:gd name="T78" fmla="*/ 0 w 120"/>
                <a:gd name="T79" fmla="*/ 58 h 114"/>
                <a:gd name="T80" fmla="*/ 0 w 120"/>
                <a:gd name="T81" fmla="*/ 58 h 114"/>
                <a:gd name="T82" fmla="*/ 18 w 120"/>
                <a:gd name="T83" fmla="*/ 74 h 114"/>
                <a:gd name="T84" fmla="*/ 98 w 120"/>
                <a:gd name="T85" fmla="*/ 114 h 114"/>
                <a:gd name="T86" fmla="*/ 104 w 120"/>
                <a:gd name="T87" fmla="*/ 104 h 114"/>
                <a:gd name="T88" fmla="*/ 114 w 120"/>
                <a:gd name="T89" fmla="*/ 102 h 114"/>
                <a:gd name="T90" fmla="*/ 118 w 120"/>
                <a:gd name="T91" fmla="*/ 102 h 114"/>
                <a:gd name="T92" fmla="*/ 120 w 120"/>
                <a:gd name="T93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0" h="114">
                  <a:moveTo>
                    <a:pt x="120" y="100"/>
                  </a:moveTo>
                  <a:lnTo>
                    <a:pt x="118" y="98"/>
                  </a:lnTo>
                  <a:lnTo>
                    <a:pt x="116" y="98"/>
                  </a:lnTo>
                  <a:lnTo>
                    <a:pt x="114" y="96"/>
                  </a:lnTo>
                  <a:lnTo>
                    <a:pt x="114" y="88"/>
                  </a:lnTo>
                  <a:lnTo>
                    <a:pt x="110" y="88"/>
                  </a:lnTo>
                  <a:lnTo>
                    <a:pt x="108" y="84"/>
                  </a:lnTo>
                  <a:lnTo>
                    <a:pt x="108" y="80"/>
                  </a:lnTo>
                  <a:lnTo>
                    <a:pt x="112" y="78"/>
                  </a:lnTo>
                  <a:lnTo>
                    <a:pt x="108" y="72"/>
                  </a:lnTo>
                  <a:lnTo>
                    <a:pt x="106" y="72"/>
                  </a:lnTo>
                  <a:lnTo>
                    <a:pt x="104" y="68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92" y="60"/>
                  </a:lnTo>
                  <a:lnTo>
                    <a:pt x="90" y="62"/>
                  </a:lnTo>
                  <a:lnTo>
                    <a:pt x="88" y="62"/>
                  </a:lnTo>
                  <a:lnTo>
                    <a:pt x="86" y="60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88" y="56"/>
                  </a:lnTo>
                  <a:lnTo>
                    <a:pt x="84" y="52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80" y="48"/>
                  </a:lnTo>
                  <a:lnTo>
                    <a:pt x="78" y="48"/>
                  </a:lnTo>
                  <a:lnTo>
                    <a:pt x="78" y="46"/>
                  </a:lnTo>
                  <a:lnTo>
                    <a:pt x="80" y="46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80" y="38"/>
                  </a:lnTo>
                  <a:lnTo>
                    <a:pt x="80" y="36"/>
                  </a:lnTo>
                  <a:lnTo>
                    <a:pt x="80" y="34"/>
                  </a:lnTo>
                  <a:lnTo>
                    <a:pt x="82" y="34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4" y="24"/>
                  </a:lnTo>
                  <a:lnTo>
                    <a:pt x="84" y="24"/>
                  </a:lnTo>
                  <a:lnTo>
                    <a:pt x="86" y="24"/>
                  </a:lnTo>
                  <a:lnTo>
                    <a:pt x="88" y="22"/>
                  </a:lnTo>
                  <a:lnTo>
                    <a:pt x="86" y="22"/>
                  </a:lnTo>
                  <a:lnTo>
                    <a:pt x="84" y="22"/>
                  </a:lnTo>
                  <a:lnTo>
                    <a:pt x="82" y="22"/>
                  </a:lnTo>
                  <a:lnTo>
                    <a:pt x="80" y="22"/>
                  </a:lnTo>
                  <a:lnTo>
                    <a:pt x="76" y="18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0" y="14"/>
                  </a:lnTo>
                  <a:lnTo>
                    <a:pt x="70" y="12"/>
                  </a:lnTo>
                  <a:lnTo>
                    <a:pt x="68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6" y="4"/>
                  </a:lnTo>
                  <a:lnTo>
                    <a:pt x="62" y="4"/>
                  </a:lnTo>
                  <a:lnTo>
                    <a:pt x="60" y="4"/>
                  </a:lnTo>
                  <a:lnTo>
                    <a:pt x="58" y="4"/>
                  </a:lnTo>
                  <a:lnTo>
                    <a:pt x="58" y="2"/>
                  </a:lnTo>
                  <a:lnTo>
                    <a:pt x="56" y="0"/>
                  </a:lnTo>
                  <a:lnTo>
                    <a:pt x="54" y="2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2" y="10"/>
                  </a:lnTo>
                  <a:lnTo>
                    <a:pt x="28" y="10"/>
                  </a:lnTo>
                  <a:lnTo>
                    <a:pt x="24" y="14"/>
                  </a:lnTo>
                  <a:lnTo>
                    <a:pt x="24" y="18"/>
                  </a:lnTo>
                  <a:lnTo>
                    <a:pt x="26" y="22"/>
                  </a:lnTo>
                  <a:lnTo>
                    <a:pt x="28" y="26"/>
                  </a:lnTo>
                  <a:lnTo>
                    <a:pt x="24" y="30"/>
                  </a:lnTo>
                  <a:lnTo>
                    <a:pt x="26" y="34"/>
                  </a:lnTo>
                  <a:lnTo>
                    <a:pt x="26" y="36"/>
                  </a:lnTo>
                  <a:lnTo>
                    <a:pt x="24" y="40"/>
                  </a:lnTo>
                  <a:lnTo>
                    <a:pt x="22" y="42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6" y="72"/>
                  </a:lnTo>
                  <a:lnTo>
                    <a:pt x="18" y="74"/>
                  </a:lnTo>
                  <a:lnTo>
                    <a:pt x="76" y="114"/>
                  </a:lnTo>
                  <a:lnTo>
                    <a:pt x="98" y="114"/>
                  </a:lnTo>
                  <a:lnTo>
                    <a:pt x="100" y="110"/>
                  </a:lnTo>
                  <a:lnTo>
                    <a:pt x="104" y="104"/>
                  </a:lnTo>
                  <a:lnTo>
                    <a:pt x="110" y="100"/>
                  </a:lnTo>
                  <a:lnTo>
                    <a:pt x="114" y="102"/>
                  </a:lnTo>
                  <a:lnTo>
                    <a:pt x="116" y="102"/>
                  </a:lnTo>
                  <a:lnTo>
                    <a:pt x="118" y="102"/>
                  </a:lnTo>
                  <a:lnTo>
                    <a:pt x="118" y="100"/>
                  </a:lnTo>
                  <a:lnTo>
                    <a:pt x="120" y="10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5" name="Iran">
              <a:extLst>
                <a:ext uri="{FF2B5EF4-FFF2-40B4-BE49-F238E27FC236}">
                  <a16:creationId xmlns:a16="http://schemas.microsoft.com/office/drawing/2014/main" id="{47353AE1-7CAC-4D6A-AF00-C50D0E967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822" y="3422430"/>
              <a:ext cx="482293" cy="386600"/>
            </a:xfrm>
            <a:custGeom>
              <a:avLst/>
              <a:gdLst>
                <a:gd name="T0" fmla="*/ 10 w 252"/>
                <a:gd name="T1" fmla="*/ 4 h 202"/>
                <a:gd name="T2" fmla="*/ 24 w 252"/>
                <a:gd name="T3" fmla="*/ 12 h 202"/>
                <a:gd name="T4" fmla="*/ 32 w 252"/>
                <a:gd name="T5" fmla="*/ 12 h 202"/>
                <a:gd name="T6" fmla="*/ 38 w 252"/>
                <a:gd name="T7" fmla="*/ 6 h 202"/>
                <a:gd name="T8" fmla="*/ 46 w 252"/>
                <a:gd name="T9" fmla="*/ 2 h 202"/>
                <a:gd name="T10" fmla="*/ 50 w 252"/>
                <a:gd name="T11" fmla="*/ 8 h 202"/>
                <a:gd name="T12" fmla="*/ 54 w 252"/>
                <a:gd name="T13" fmla="*/ 18 h 202"/>
                <a:gd name="T14" fmla="*/ 60 w 252"/>
                <a:gd name="T15" fmla="*/ 24 h 202"/>
                <a:gd name="T16" fmla="*/ 66 w 252"/>
                <a:gd name="T17" fmla="*/ 32 h 202"/>
                <a:gd name="T18" fmla="*/ 78 w 252"/>
                <a:gd name="T19" fmla="*/ 34 h 202"/>
                <a:gd name="T20" fmla="*/ 96 w 252"/>
                <a:gd name="T21" fmla="*/ 44 h 202"/>
                <a:gd name="T22" fmla="*/ 124 w 252"/>
                <a:gd name="T23" fmla="*/ 42 h 202"/>
                <a:gd name="T24" fmla="*/ 130 w 252"/>
                <a:gd name="T25" fmla="*/ 32 h 202"/>
                <a:gd name="T26" fmla="*/ 146 w 252"/>
                <a:gd name="T27" fmla="*/ 20 h 202"/>
                <a:gd name="T28" fmla="*/ 160 w 252"/>
                <a:gd name="T29" fmla="*/ 18 h 202"/>
                <a:gd name="T30" fmla="*/ 178 w 252"/>
                <a:gd name="T31" fmla="*/ 26 h 202"/>
                <a:gd name="T32" fmla="*/ 190 w 252"/>
                <a:gd name="T33" fmla="*/ 32 h 202"/>
                <a:gd name="T34" fmla="*/ 210 w 252"/>
                <a:gd name="T35" fmla="*/ 46 h 202"/>
                <a:gd name="T36" fmla="*/ 212 w 252"/>
                <a:gd name="T37" fmla="*/ 58 h 202"/>
                <a:gd name="T38" fmla="*/ 212 w 252"/>
                <a:gd name="T39" fmla="*/ 66 h 202"/>
                <a:gd name="T40" fmla="*/ 206 w 252"/>
                <a:gd name="T41" fmla="*/ 76 h 202"/>
                <a:gd name="T42" fmla="*/ 214 w 252"/>
                <a:gd name="T43" fmla="*/ 84 h 202"/>
                <a:gd name="T44" fmla="*/ 214 w 252"/>
                <a:gd name="T45" fmla="*/ 106 h 202"/>
                <a:gd name="T46" fmla="*/ 228 w 252"/>
                <a:gd name="T47" fmla="*/ 120 h 202"/>
                <a:gd name="T48" fmla="*/ 226 w 252"/>
                <a:gd name="T49" fmla="*/ 150 h 202"/>
                <a:gd name="T50" fmla="*/ 240 w 252"/>
                <a:gd name="T51" fmla="*/ 158 h 202"/>
                <a:gd name="T52" fmla="*/ 246 w 252"/>
                <a:gd name="T53" fmla="*/ 170 h 202"/>
                <a:gd name="T54" fmla="*/ 250 w 252"/>
                <a:gd name="T55" fmla="*/ 180 h 202"/>
                <a:gd name="T56" fmla="*/ 234 w 252"/>
                <a:gd name="T57" fmla="*/ 186 h 202"/>
                <a:gd name="T58" fmla="*/ 234 w 252"/>
                <a:gd name="T59" fmla="*/ 200 h 202"/>
                <a:gd name="T60" fmla="*/ 224 w 252"/>
                <a:gd name="T61" fmla="*/ 200 h 202"/>
                <a:gd name="T62" fmla="*/ 218 w 252"/>
                <a:gd name="T63" fmla="*/ 198 h 202"/>
                <a:gd name="T64" fmla="*/ 198 w 252"/>
                <a:gd name="T65" fmla="*/ 198 h 202"/>
                <a:gd name="T66" fmla="*/ 186 w 252"/>
                <a:gd name="T67" fmla="*/ 194 h 202"/>
                <a:gd name="T68" fmla="*/ 176 w 252"/>
                <a:gd name="T69" fmla="*/ 184 h 202"/>
                <a:gd name="T70" fmla="*/ 172 w 252"/>
                <a:gd name="T71" fmla="*/ 176 h 202"/>
                <a:gd name="T72" fmla="*/ 158 w 252"/>
                <a:gd name="T73" fmla="*/ 176 h 202"/>
                <a:gd name="T74" fmla="*/ 140 w 252"/>
                <a:gd name="T75" fmla="*/ 180 h 202"/>
                <a:gd name="T76" fmla="*/ 128 w 252"/>
                <a:gd name="T77" fmla="*/ 176 h 202"/>
                <a:gd name="T78" fmla="*/ 120 w 252"/>
                <a:gd name="T79" fmla="*/ 170 h 202"/>
                <a:gd name="T80" fmla="*/ 106 w 252"/>
                <a:gd name="T81" fmla="*/ 166 h 202"/>
                <a:gd name="T82" fmla="*/ 96 w 252"/>
                <a:gd name="T83" fmla="*/ 152 h 202"/>
                <a:gd name="T84" fmla="*/ 96 w 252"/>
                <a:gd name="T85" fmla="*/ 150 h 202"/>
                <a:gd name="T86" fmla="*/ 86 w 252"/>
                <a:gd name="T87" fmla="*/ 136 h 202"/>
                <a:gd name="T88" fmla="*/ 78 w 252"/>
                <a:gd name="T89" fmla="*/ 136 h 202"/>
                <a:gd name="T90" fmla="*/ 74 w 252"/>
                <a:gd name="T91" fmla="*/ 132 h 202"/>
                <a:gd name="T92" fmla="*/ 70 w 252"/>
                <a:gd name="T93" fmla="*/ 138 h 202"/>
                <a:gd name="T94" fmla="*/ 64 w 252"/>
                <a:gd name="T95" fmla="*/ 134 h 202"/>
                <a:gd name="T96" fmla="*/ 56 w 252"/>
                <a:gd name="T97" fmla="*/ 116 h 202"/>
                <a:gd name="T98" fmla="*/ 50 w 252"/>
                <a:gd name="T99" fmla="*/ 102 h 202"/>
                <a:gd name="T100" fmla="*/ 34 w 252"/>
                <a:gd name="T101" fmla="*/ 96 h 202"/>
                <a:gd name="T102" fmla="*/ 32 w 252"/>
                <a:gd name="T103" fmla="*/ 86 h 202"/>
                <a:gd name="T104" fmla="*/ 28 w 252"/>
                <a:gd name="T105" fmla="*/ 82 h 202"/>
                <a:gd name="T106" fmla="*/ 28 w 252"/>
                <a:gd name="T107" fmla="*/ 70 h 202"/>
                <a:gd name="T108" fmla="*/ 32 w 252"/>
                <a:gd name="T109" fmla="*/ 60 h 202"/>
                <a:gd name="T110" fmla="*/ 32 w 252"/>
                <a:gd name="T111" fmla="*/ 58 h 202"/>
                <a:gd name="T112" fmla="*/ 20 w 252"/>
                <a:gd name="T113" fmla="*/ 52 h 202"/>
                <a:gd name="T114" fmla="*/ 14 w 252"/>
                <a:gd name="T115" fmla="*/ 44 h 202"/>
                <a:gd name="T116" fmla="*/ 10 w 252"/>
                <a:gd name="T117" fmla="*/ 36 h 202"/>
                <a:gd name="T118" fmla="*/ 6 w 252"/>
                <a:gd name="T119" fmla="*/ 20 h 202"/>
                <a:gd name="T120" fmla="*/ 2 w 252"/>
                <a:gd name="T121" fmla="*/ 8 h 202"/>
                <a:gd name="T122" fmla="*/ 6 w 252"/>
                <a:gd name="T12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202">
                  <a:moveTo>
                    <a:pt x="6" y="0"/>
                  </a:moveTo>
                  <a:lnTo>
                    <a:pt x="6" y="0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16" y="10"/>
                  </a:lnTo>
                  <a:lnTo>
                    <a:pt x="20" y="12"/>
                  </a:lnTo>
                  <a:lnTo>
                    <a:pt x="24" y="12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30" y="12"/>
                  </a:lnTo>
                  <a:lnTo>
                    <a:pt x="32" y="12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6" y="10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50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52" y="10"/>
                  </a:lnTo>
                  <a:lnTo>
                    <a:pt x="48" y="14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6" y="20"/>
                  </a:lnTo>
                  <a:lnTo>
                    <a:pt x="58" y="20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60" y="24"/>
                  </a:lnTo>
                  <a:lnTo>
                    <a:pt x="60" y="26"/>
                  </a:lnTo>
                  <a:lnTo>
                    <a:pt x="60" y="28"/>
                  </a:lnTo>
                  <a:lnTo>
                    <a:pt x="60" y="30"/>
                  </a:lnTo>
                  <a:lnTo>
                    <a:pt x="62" y="30"/>
                  </a:lnTo>
                  <a:lnTo>
                    <a:pt x="66" y="32"/>
                  </a:lnTo>
                  <a:lnTo>
                    <a:pt x="68" y="32"/>
                  </a:lnTo>
                  <a:lnTo>
                    <a:pt x="70" y="34"/>
                  </a:lnTo>
                  <a:lnTo>
                    <a:pt x="74" y="32"/>
                  </a:lnTo>
                  <a:lnTo>
                    <a:pt x="76" y="34"/>
                  </a:lnTo>
                  <a:lnTo>
                    <a:pt x="78" y="34"/>
                  </a:lnTo>
                  <a:lnTo>
                    <a:pt x="78" y="38"/>
                  </a:lnTo>
                  <a:lnTo>
                    <a:pt x="80" y="40"/>
                  </a:lnTo>
                  <a:lnTo>
                    <a:pt x="88" y="42"/>
                  </a:lnTo>
                  <a:lnTo>
                    <a:pt x="90" y="42"/>
                  </a:lnTo>
                  <a:lnTo>
                    <a:pt x="96" y="44"/>
                  </a:lnTo>
                  <a:lnTo>
                    <a:pt x="100" y="44"/>
                  </a:lnTo>
                  <a:lnTo>
                    <a:pt x="108" y="42"/>
                  </a:lnTo>
                  <a:lnTo>
                    <a:pt x="116" y="42"/>
                  </a:lnTo>
                  <a:lnTo>
                    <a:pt x="122" y="42"/>
                  </a:lnTo>
                  <a:lnTo>
                    <a:pt x="124" y="42"/>
                  </a:lnTo>
                  <a:lnTo>
                    <a:pt x="126" y="38"/>
                  </a:lnTo>
                  <a:lnTo>
                    <a:pt x="124" y="36"/>
                  </a:lnTo>
                  <a:lnTo>
                    <a:pt x="122" y="32"/>
                  </a:lnTo>
                  <a:lnTo>
                    <a:pt x="124" y="32"/>
                  </a:lnTo>
                  <a:lnTo>
                    <a:pt x="130" y="32"/>
                  </a:lnTo>
                  <a:lnTo>
                    <a:pt x="132" y="28"/>
                  </a:lnTo>
                  <a:lnTo>
                    <a:pt x="134" y="26"/>
                  </a:lnTo>
                  <a:lnTo>
                    <a:pt x="136" y="26"/>
                  </a:lnTo>
                  <a:lnTo>
                    <a:pt x="142" y="22"/>
                  </a:lnTo>
                  <a:lnTo>
                    <a:pt x="146" y="20"/>
                  </a:lnTo>
                  <a:lnTo>
                    <a:pt x="150" y="22"/>
                  </a:lnTo>
                  <a:lnTo>
                    <a:pt x="152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4" y="22"/>
                  </a:lnTo>
                  <a:lnTo>
                    <a:pt x="168" y="24"/>
                  </a:lnTo>
                  <a:lnTo>
                    <a:pt x="174" y="28"/>
                  </a:lnTo>
                  <a:lnTo>
                    <a:pt x="176" y="28"/>
                  </a:lnTo>
                  <a:lnTo>
                    <a:pt x="178" y="26"/>
                  </a:lnTo>
                  <a:lnTo>
                    <a:pt x="184" y="28"/>
                  </a:lnTo>
                  <a:lnTo>
                    <a:pt x="186" y="30"/>
                  </a:lnTo>
                  <a:lnTo>
                    <a:pt x="186" y="32"/>
                  </a:lnTo>
                  <a:lnTo>
                    <a:pt x="188" y="34"/>
                  </a:lnTo>
                  <a:lnTo>
                    <a:pt x="190" y="32"/>
                  </a:lnTo>
                  <a:lnTo>
                    <a:pt x="196" y="34"/>
                  </a:lnTo>
                  <a:lnTo>
                    <a:pt x="200" y="40"/>
                  </a:lnTo>
                  <a:lnTo>
                    <a:pt x="206" y="42"/>
                  </a:lnTo>
                  <a:lnTo>
                    <a:pt x="208" y="42"/>
                  </a:lnTo>
                  <a:lnTo>
                    <a:pt x="210" y="46"/>
                  </a:lnTo>
                  <a:lnTo>
                    <a:pt x="210" y="48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2" y="56"/>
                  </a:lnTo>
                  <a:lnTo>
                    <a:pt x="212" y="58"/>
                  </a:lnTo>
                  <a:lnTo>
                    <a:pt x="212" y="60"/>
                  </a:lnTo>
                  <a:lnTo>
                    <a:pt x="212" y="62"/>
                  </a:lnTo>
                  <a:lnTo>
                    <a:pt x="212" y="64"/>
                  </a:lnTo>
                  <a:lnTo>
                    <a:pt x="212" y="66"/>
                  </a:lnTo>
                  <a:lnTo>
                    <a:pt x="212" y="66"/>
                  </a:lnTo>
                  <a:lnTo>
                    <a:pt x="208" y="68"/>
                  </a:lnTo>
                  <a:lnTo>
                    <a:pt x="206" y="70"/>
                  </a:lnTo>
                  <a:lnTo>
                    <a:pt x="208" y="72"/>
                  </a:lnTo>
                  <a:lnTo>
                    <a:pt x="210" y="72"/>
                  </a:lnTo>
                  <a:lnTo>
                    <a:pt x="206" y="76"/>
                  </a:lnTo>
                  <a:lnTo>
                    <a:pt x="208" y="76"/>
                  </a:lnTo>
                  <a:lnTo>
                    <a:pt x="208" y="80"/>
                  </a:lnTo>
                  <a:lnTo>
                    <a:pt x="208" y="84"/>
                  </a:lnTo>
                  <a:lnTo>
                    <a:pt x="212" y="84"/>
                  </a:lnTo>
                  <a:lnTo>
                    <a:pt x="214" y="84"/>
                  </a:lnTo>
                  <a:lnTo>
                    <a:pt x="210" y="88"/>
                  </a:lnTo>
                  <a:lnTo>
                    <a:pt x="210" y="92"/>
                  </a:lnTo>
                  <a:lnTo>
                    <a:pt x="212" y="98"/>
                  </a:lnTo>
                  <a:lnTo>
                    <a:pt x="214" y="104"/>
                  </a:lnTo>
                  <a:lnTo>
                    <a:pt x="214" y="106"/>
                  </a:lnTo>
                  <a:lnTo>
                    <a:pt x="214" y="108"/>
                  </a:lnTo>
                  <a:lnTo>
                    <a:pt x="214" y="112"/>
                  </a:lnTo>
                  <a:lnTo>
                    <a:pt x="226" y="112"/>
                  </a:lnTo>
                  <a:lnTo>
                    <a:pt x="228" y="116"/>
                  </a:lnTo>
                  <a:lnTo>
                    <a:pt x="228" y="120"/>
                  </a:lnTo>
                  <a:lnTo>
                    <a:pt x="228" y="126"/>
                  </a:lnTo>
                  <a:lnTo>
                    <a:pt x="228" y="126"/>
                  </a:lnTo>
                  <a:lnTo>
                    <a:pt x="218" y="140"/>
                  </a:lnTo>
                  <a:lnTo>
                    <a:pt x="226" y="148"/>
                  </a:lnTo>
                  <a:lnTo>
                    <a:pt x="226" y="150"/>
                  </a:lnTo>
                  <a:lnTo>
                    <a:pt x="230" y="154"/>
                  </a:lnTo>
                  <a:lnTo>
                    <a:pt x="232" y="156"/>
                  </a:lnTo>
                  <a:lnTo>
                    <a:pt x="234" y="156"/>
                  </a:lnTo>
                  <a:lnTo>
                    <a:pt x="238" y="158"/>
                  </a:lnTo>
                  <a:lnTo>
                    <a:pt x="240" y="158"/>
                  </a:lnTo>
                  <a:lnTo>
                    <a:pt x="240" y="160"/>
                  </a:lnTo>
                  <a:lnTo>
                    <a:pt x="244" y="160"/>
                  </a:lnTo>
                  <a:lnTo>
                    <a:pt x="244" y="164"/>
                  </a:lnTo>
                  <a:lnTo>
                    <a:pt x="244" y="166"/>
                  </a:lnTo>
                  <a:lnTo>
                    <a:pt x="246" y="170"/>
                  </a:lnTo>
                  <a:lnTo>
                    <a:pt x="246" y="172"/>
                  </a:lnTo>
                  <a:lnTo>
                    <a:pt x="248" y="172"/>
                  </a:lnTo>
                  <a:lnTo>
                    <a:pt x="252" y="174"/>
                  </a:lnTo>
                  <a:lnTo>
                    <a:pt x="252" y="180"/>
                  </a:lnTo>
                  <a:lnTo>
                    <a:pt x="250" y="180"/>
                  </a:lnTo>
                  <a:lnTo>
                    <a:pt x="248" y="180"/>
                  </a:lnTo>
                  <a:lnTo>
                    <a:pt x="240" y="182"/>
                  </a:lnTo>
                  <a:lnTo>
                    <a:pt x="240" y="182"/>
                  </a:lnTo>
                  <a:lnTo>
                    <a:pt x="236" y="184"/>
                  </a:lnTo>
                  <a:lnTo>
                    <a:pt x="234" y="186"/>
                  </a:lnTo>
                  <a:lnTo>
                    <a:pt x="236" y="18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4" y="198"/>
                  </a:lnTo>
                  <a:lnTo>
                    <a:pt x="234" y="200"/>
                  </a:lnTo>
                  <a:lnTo>
                    <a:pt x="234" y="200"/>
                  </a:lnTo>
                  <a:lnTo>
                    <a:pt x="234" y="202"/>
                  </a:lnTo>
                  <a:lnTo>
                    <a:pt x="232" y="202"/>
                  </a:lnTo>
                  <a:lnTo>
                    <a:pt x="226" y="202"/>
                  </a:lnTo>
                  <a:lnTo>
                    <a:pt x="224" y="200"/>
                  </a:lnTo>
                  <a:lnTo>
                    <a:pt x="222" y="198"/>
                  </a:lnTo>
                  <a:lnTo>
                    <a:pt x="222" y="198"/>
                  </a:lnTo>
                  <a:lnTo>
                    <a:pt x="220" y="200"/>
                  </a:lnTo>
                  <a:lnTo>
                    <a:pt x="220" y="200"/>
                  </a:lnTo>
                  <a:lnTo>
                    <a:pt x="218" y="198"/>
                  </a:lnTo>
                  <a:lnTo>
                    <a:pt x="218" y="200"/>
                  </a:lnTo>
                  <a:lnTo>
                    <a:pt x="214" y="198"/>
                  </a:lnTo>
                  <a:lnTo>
                    <a:pt x="210" y="198"/>
                  </a:lnTo>
                  <a:lnTo>
                    <a:pt x="206" y="196"/>
                  </a:lnTo>
                  <a:lnTo>
                    <a:pt x="198" y="198"/>
                  </a:lnTo>
                  <a:lnTo>
                    <a:pt x="196" y="194"/>
                  </a:lnTo>
                  <a:lnTo>
                    <a:pt x="194" y="194"/>
                  </a:lnTo>
                  <a:lnTo>
                    <a:pt x="192" y="196"/>
                  </a:lnTo>
                  <a:lnTo>
                    <a:pt x="190" y="194"/>
                  </a:lnTo>
                  <a:lnTo>
                    <a:pt x="186" y="194"/>
                  </a:lnTo>
                  <a:lnTo>
                    <a:pt x="180" y="194"/>
                  </a:lnTo>
                  <a:lnTo>
                    <a:pt x="180" y="194"/>
                  </a:lnTo>
                  <a:lnTo>
                    <a:pt x="178" y="192"/>
                  </a:lnTo>
                  <a:lnTo>
                    <a:pt x="178" y="190"/>
                  </a:lnTo>
                  <a:lnTo>
                    <a:pt x="176" y="184"/>
                  </a:lnTo>
                  <a:lnTo>
                    <a:pt x="174" y="180"/>
                  </a:lnTo>
                  <a:lnTo>
                    <a:pt x="172" y="178"/>
                  </a:lnTo>
                  <a:lnTo>
                    <a:pt x="172" y="176"/>
                  </a:lnTo>
                  <a:lnTo>
                    <a:pt x="172" y="176"/>
                  </a:lnTo>
                  <a:lnTo>
                    <a:pt x="172" y="176"/>
                  </a:lnTo>
                  <a:lnTo>
                    <a:pt x="166" y="174"/>
                  </a:lnTo>
                  <a:lnTo>
                    <a:pt x="164" y="176"/>
                  </a:lnTo>
                  <a:lnTo>
                    <a:pt x="162" y="178"/>
                  </a:lnTo>
                  <a:lnTo>
                    <a:pt x="158" y="178"/>
                  </a:lnTo>
                  <a:lnTo>
                    <a:pt x="158" y="176"/>
                  </a:lnTo>
                  <a:lnTo>
                    <a:pt x="158" y="178"/>
                  </a:lnTo>
                  <a:lnTo>
                    <a:pt x="152" y="182"/>
                  </a:lnTo>
                  <a:lnTo>
                    <a:pt x="148" y="184"/>
                  </a:lnTo>
                  <a:lnTo>
                    <a:pt x="144" y="182"/>
                  </a:lnTo>
                  <a:lnTo>
                    <a:pt x="140" y="180"/>
                  </a:lnTo>
                  <a:lnTo>
                    <a:pt x="136" y="182"/>
                  </a:lnTo>
                  <a:lnTo>
                    <a:pt x="136" y="182"/>
                  </a:lnTo>
                  <a:lnTo>
                    <a:pt x="132" y="178"/>
                  </a:lnTo>
                  <a:lnTo>
                    <a:pt x="130" y="178"/>
                  </a:lnTo>
                  <a:lnTo>
                    <a:pt x="128" y="176"/>
                  </a:lnTo>
                  <a:lnTo>
                    <a:pt x="124" y="176"/>
                  </a:lnTo>
                  <a:lnTo>
                    <a:pt x="122" y="172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0" y="170"/>
                  </a:lnTo>
                  <a:lnTo>
                    <a:pt x="120" y="168"/>
                  </a:lnTo>
                  <a:lnTo>
                    <a:pt x="116" y="168"/>
                  </a:lnTo>
                  <a:lnTo>
                    <a:pt x="114" y="166"/>
                  </a:lnTo>
                  <a:lnTo>
                    <a:pt x="110" y="166"/>
                  </a:lnTo>
                  <a:lnTo>
                    <a:pt x="106" y="166"/>
                  </a:lnTo>
                  <a:lnTo>
                    <a:pt x="104" y="164"/>
                  </a:lnTo>
                  <a:lnTo>
                    <a:pt x="100" y="156"/>
                  </a:lnTo>
                  <a:lnTo>
                    <a:pt x="100" y="154"/>
                  </a:lnTo>
                  <a:lnTo>
                    <a:pt x="98" y="156"/>
                  </a:lnTo>
                  <a:lnTo>
                    <a:pt x="96" y="152"/>
                  </a:lnTo>
                  <a:lnTo>
                    <a:pt x="96" y="152"/>
                  </a:lnTo>
                  <a:lnTo>
                    <a:pt x="98" y="152"/>
                  </a:lnTo>
                  <a:lnTo>
                    <a:pt x="98" y="152"/>
                  </a:lnTo>
                  <a:lnTo>
                    <a:pt x="98" y="150"/>
                  </a:lnTo>
                  <a:lnTo>
                    <a:pt x="96" y="150"/>
                  </a:lnTo>
                  <a:lnTo>
                    <a:pt x="94" y="150"/>
                  </a:lnTo>
                  <a:lnTo>
                    <a:pt x="94" y="146"/>
                  </a:lnTo>
                  <a:lnTo>
                    <a:pt x="90" y="142"/>
                  </a:lnTo>
                  <a:lnTo>
                    <a:pt x="88" y="138"/>
                  </a:lnTo>
                  <a:lnTo>
                    <a:pt x="86" y="136"/>
                  </a:lnTo>
                  <a:lnTo>
                    <a:pt x="86" y="134"/>
                  </a:lnTo>
                  <a:lnTo>
                    <a:pt x="80" y="138"/>
                  </a:lnTo>
                  <a:lnTo>
                    <a:pt x="80" y="138"/>
                  </a:lnTo>
                  <a:lnTo>
                    <a:pt x="78" y="136"/>
                  </a:lnTo>
                  <a:lnTo>
                    <a:pt x="78" y="136"/>
                  </a:lnTo>
                  <a:lnTo>
                    <a:pt x="74" y="134"/>
                  </a:lnTo>
                  <a:lnTo>
                    <a:pt x="76" y="134"/>
                  </a:lnTo>
                  <a:lnTo>
                    <a:pt x="76" y="132"/>
                  </a:lnTo>
                  <a:lnTo>
                    <a:pt x="74" y="132"/>
                  </a:lnTo>
                  <a:lnTo>
                    <a:pt x="74" y="132"/>
                  </a:lnTo>
                  <a:lnTo>
                    <a:pt x="72" y="132"/>
                  </a:lnTo>
                  <a:lnTo>
                    <a:pt x="74" y="134"/>
                  </a:lnTo>
                  <a:lnTo>
                    <a:pt x="74" y="136"/>
                  </a:lnTo>
                  <a:lnTo>
                    <a:pt x="72" y="138"/>
                  </a:lnTo>
                  <a:lnTo>
                    <a:pt x="70" y="138"/>
                  </a:lnTo>
                  <a:lnTo>
                    <a:pt x="68" y="136"/>
                  </a:lnTo>
                  <a:lnTo>
                    <a:pt x="68" y="134"/>
                  </a:lnTo>
                  <a:lnTo>
                    <a:pt x="68" y="136"/>
                  </a:lnTo>
                  <a:lnTo>
                    <a:pt x="66" y="134"/>
                  </a:lnTo>
                  <a:lnTo>
                    <a:pt x="64" y="134"/>
                  </a:lnTo>
                  <a:lnTo>
                    <a:pt x="62" y="132"/>
                  </a:lnTo>
                  <a:lnTo>
                    <a:pt x="62" y="124"/>
                  </a:lnTo>
                  <a:lnTo>
                    <a:pt x="58" y="124"/>
                  </a:lnTo>
                  <a:lnTo>
                    <a:pt x="56" y="120"/>
                  </a:lnTo>
                  <a:lnTo>
                    <a:pt x="56" y="116"/>
                  </a:lnTo>
                  <a:lnTo>
                    <a:pt x="60" y="114"/>
                  </a:lnTo>
                  <a:lnTo>
                    <a:pt x="56" y="108"/>
                  </a:lnTo>
                  <a:lnTo>
                    <a:pt x="54" y="108"/>
                  </a:lnTo>
                  <a:lnTo>
                    <a:pt x="52" y="104"/>
                  </a:lnTo>
                  <a:lnTo>
                    <a:pt x="50" y="102"/>
                  </a:lnTo>
                  <a:lnTo>
                    <a:pt x="50" y="102"/>
                  </a:lnTo>
                  <a:lnTo>
                    <a:pt x="40" y="96"/>
                  </a:lnTo>
                  <a:lnTo>
                    <a:pt x="38" y="98"/>
                  </a:lnTo>
                  <a:lnTo>
                    <a:pt x="36" y="98"/>
                  </a:lnTo>
                  <a:lnTo>
                    <a:pt x="34" y="96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6" y="92"/>
                  </a:lnTo>
                  <a:lnTo>
                    <a:pt x="32" y="88"/>
                  </a:lnTo>
                  <a:lnTo>
                    <a:pt x="32" y="86"/>
                  </a:lnTo>
                  <a:lnTo>
                    <a:pt x="30" y="86"/>
                  </a:lnTo>
                  <a:lnTo>
                    <a:pt x="28" y="84"/>
                  </a:lnTo>
                  <a:lnTo>
                    <a:pt x="26" y="84"/>
                  </a:lnTo>
                  <a:lnTo>
                    <a:pt x="26" y="82"/>
                  </a:lnTo>
                  <a:lnTo>
                    <a:pt x="28" y="82"/>
                  </a:lnTo>
                  <a:lnTo>
                    <a:pt x="26" y="80"/>
                  </a:lnTo>
                  <a:lnTo>
                    <a:pt x="26" y="78"/>
                  </a:lnTo>
                  <a:lnTo>
                    <a:pt x="28" y="74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2" y="68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4" y="60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2" y="58"/>
                  </a:lnTo>
                  <a:lnTo>
                    <a:pt x="30" y="58"/>
                  </a:lnTo>
                  <a:lnTo>
                    <a:pt x="28" y="58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2"/>
                  </a:lnTo>
                  <a:lnTo>
                    <a:pt x="18" y="50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4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8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6" name="Iceland">
              <a:extLst>
                <a:ext uri="{FF2B5EF4-FFF2-40B4-BE49-F238E27FC236}">
                  <a16:creationId xmlns:a16="http://schemas.microsoft.com/office/drawing/2014/main" id="{634CF6D1-389F-449B-AAFA-B3D647BE32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5287" y="2538227"/>
              <a:ext cx="206697" cy="130142"/>
            </a:xfrm>
            <a:custGeom>
              <a:avLst/>
              <a:gdLst>
                <a:gd name="T0" fmla="*/ 38 w 108"/>
                <a:gd name="T1" fmla="*/ 66 h 68"/>
                <a:gd name="T2" fmla="*/ 36 w 108"/>
                <a:gd name="T3" fmla="*/ 62 h 68"/>
                <a:gd name="T4" fmla="*/ 52 w 108"/>
                <a:gd name="T5" fmla="*/ 64 h 68"/>
                <a:gd name="T6" fmla="*/ 58 w 108"/>
                <a:gd name="T7" fmla="*/ 62 h 68"/>
                <a:gd name="T8" fmla="*/ 66 w 108"/>
                <a:gd name="T9" fmla="*/ 58 h 68"/>
                <a:gd name="T10" fmla="*/ 72 w 108"/>
                <a:gd name="T11" fmla="*/ 56 h 68"/>
                <a:gd name="T12" fmla="*/ 82 w 108"/>
                <a:gd name="T13" fmla="*/ 52 h 68"/>
                <a:gd name="T14" fmla="*/ 90 w 108"/>
                <a:gd name="T15" fmla="*/ 42 h 68"/>
                <a:gd name="T16" fmla="*/ 98 w 108"/>
                <a:gd name="T17" fmla="*/ 42 h 68"/>
                <a:gd name="T18" fmla="*/ 98 w 108"/>
                <a:gd name="T19" fmla="*/ 36 h 68"/>
                <a:gd name="T20" fmla="*/ 104 w 108"/>
                <a:gd name="T21" fmla="*/ 34 h 68"/>
                <a:gd name="T22" fmla="*/ 104 w 108"/>
                <a:gd name="T23" fmla="*/ 24 h 68"/>
                <a:gd name="T24" fmla="*/ 100 w 108"/>
                <a:gd name="T25" fmla="*/ 22 h 68"/>
                <a:gd name="T26" fmla="*/ 96 w 108"/>
                <a:gd name="T27" fmla="*/ 16 h 68"/>
                <a:gd name="T28" fmla="*/ 96 w 108"/>
                <a:gd name="T29" fmla="*/ 10 h 68"/>
                <a:gd name="T30" fmla="*/ 96 w 108"/>
                <a:gd name="T31" fmla="*/ 4 h 68"/>
                <a:gd name="T32" fmla="*/ 90 w 108"/>
                <a:gd name="T33" fmla="*/ 8 h 68"/>
                <a:gd name="T34" fmla="*/ 86 w 108"/>
                <a:gd name="T35" fmla="*/ 0 h 68"/>
                <a:gd name="T36" fmla="*/ 80 w 108"/>
                <a:gd name="T37" fmla="*/ 6 h 68"/>
                <a:gd name="T38" fmla="*/ 74 w 108"/>
                <a:gd name="T39" fmla="*/ 6 h 68"/>
                <a:gd name="T40" fmla="*/ 64 w 108"/>
                <a:gd name="T41" fmla="*/ 6 h 68"/>
                <a:gd name="T42" fmla="*/ 60 w 108"/>
                <a:gd name="T43" fmla="*/ 20 h 68"/>
                <a:gd name="T44" fmla="*/ 58 w 108"/>
                <a:gd name="T45" fmla="*/ 6 h 68"/>
                <a:gd name="T46" fmla="*/ 48 w 108"/>
                <a:gd name="T47" fmla="*/ 16 h 68"/>
                <a:gd name="T48" fmla="*/ 44 w 108"/>
                <a:gd name="T49" fmla="*/ 6 h 68"/>
                <a:gd name="T50" fmla="*/ 40 w 108"/>
                <a:gd name="T51" fmla="*/ 22 h 68"/>
                <a:gd name="T52" fmla="*/ 34 w 108"/>
                <a:gd name="T53" fmla="*/ 24 h 68"/>
                <a:gd name="T54" fmla="*/ 32 w 108"/>
                <a:gd name="T55" fmla="*/ 20 h 68"/>
                <a:gd name="T56" fmla="*/ 30 w 108"/>
                <a:gd name="T57" fmla="*/ 14 h 68"/>
                <a:gd name="T58" fmla="*/ 30 w 108"/>
                <a:gd name="T59" fmla="*/ 6 h 68"/>
                <a:gd name="T60" fmla="*/ 22 w 108"/>
                <a:gd name="T61" fmla="*/ 0 h 68"/>
                <a:gd name="T62" fmla="*/ 14 w 108"/>
                <a:gd name="T63" fmla="*/ 2 h 68"/>
                <a:gd name="T64" fmla="*/ 22 w 108"/>
                <a:gd name="T65" fmla="*/ 2 h 68"/>
                <a:gd name="T66" fmla="*/ 20 w 108"/>
                <a:gd name="T67" fmla="*/ 6 h 68"/>
                <a:gd name="T68" fmla="*/ 18 w 108"/>
                <a:gd name="T69" fmla="*/ 8 h 68"/>
                <a:gd name="T70" fmla="*/ 12 w 108"/>
                <a:gd name="T71" fmla="*/ 4 h 68"/>
                <a:gd name="T72" fmla="*/ 8 w 108"/>
                <a:gd name="T73" fmla="*/ 6 h 68"/>
                <a:gd name="T74" fmla="*/ 8 w 108"/>
                <a:gd name="T75" fmla="*/ 10 h 68"/>
                <a:gd name="T76" fmla="*/ 8 w 108"/>
                <a:gd name="T77" fmla="*/ 14 h 68"/>
                <a:gd name="T78" fmla="*/ 2 w 108"/>
                <a:gd name="T79" fmla="*/ 14 h 68"/>
                <a:gd name="T80" fmla="*/ 0 w 108"/>
                <a:gd name="T81" fmla="*/ 16 h 68"/>
                <a:gd name="T82" fmla="*/ 8 w 108"/>
                <a:gd name="T83" fmla="*/ 20 h 68"/>
                <a:gd name="T84" fmla="*/ 14 w 108"/>
                <a:gd name="T85" fmla="*/ 18 h 68"/>
                <a:gd name="T86" fmla="*/ 20 w 108"/>
                <a:gd name="T87" fmla="*/ 18 h 68"/>
                <a:gd name="T88" fmla="*/ 22 w 108"/>
                <a:gd name="T89" fmla="*/ 20 h 68"/>
                <a:gd name="T90" fmla="*/ 24 w 108"/>
                <a:gd name="T91" fmla="*/ 22 h 68"/>
                <a:gd name="T92" fmla="*/ 22 w 108"/>
                <a:gd name="T93" fmla="*/ 28 h 68"/>
                <a:gd name="T94" fmla="*/ 24 w 108"/>
                <a:gd name="T95" fmla="*/ 28 h 68"/>
                <a:gd name="T96" fmla="*/ 16 w 108"/>
                <a:gd name="T97" fmla="*/ 28 h 68"/>
                <a:gd name="T98" fmla="*/ 12 w 108"/>
                <a:gd name="T99" fmla="*/ 30 h 68"/>
                <a:gd name="T100" fmla="*/ 2 w 108"/>
                <a:gd name="T101" fmla="*/ 30 h 68"/>
                <a:gd name="T102" fmla="*/ 6 w 108"/>
                <a:gd name="T103" fmla="*/ 34 h 68"/>
                <a:gd name="T104" fmla="*/ 16 w 108"/>
                <a:gd name="T105" fmla="*/ 38 h 68"/>
                <a:gd name="T106" fmla="*/ 24 w 108"/>
                <a:gd name="T107" fmla="*/ 40 h 68"/>
                <a:gd name="T108" fmla="*/ 24 w 108"/>
                <a:gd name="T109" fmla="*/ 44 h 68"/>
                <a:gd name="T110" fmla="*/ 22 w 108"/>
                <a:gd name="T111" fmla="*/ 46 h 68"/>
                <a:gd name="T112" fmla="*/ 16 w 108"/>
                <a:gd name="T113" fmla="*/ 50 h 68"/>
                <a:gd name="T114" fmla="*/ 12 w 108"/>
                <a:gd name="T115" fmla="*/ 52 h 68"/>
                <a:gd name="T116" fmla="*/ 16 w 108"/>
                <a:gd name="T117" fmla="*/ 56 h 68"/>
                <a:gd name="T118" fmla="*/ 30 w 108"/>
                <a:gd name="T119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" h="68">
                  <a:moveTo>
                    <a:pt x="38" y="68"/>
                  </a:moveTo>
                  <a:lnTo>
                    <a:pt x="36" y="66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38" y="68"/>
                  </a:lnTo>
                  <a:close/>
                  <a:moveTo>
                    <a:pt x="32" y="58"/>
                  </a:moveTo>
                  <a:lnTo>
                    <a:pt x="34" y="56"/>
                  </a:lnTo>
                  <a:lnTo>
                    <a:pt x="34" y="58"/>
                  </a:lnTo>
                  <a:lnTo>
                    <a:pt x="36" y="62"/>
                  </a:lnTo>
                  <a:lnTo>
                    <a:pt x="38" y="62"/>
                  </a:lnTo>
                  <a:lnTo>
                    <a:pt x="40" y="62"/>
                  </a:lnTo>
                  <a:lnTo>
                    <a:pt x="42" y="62"/>
                  </a:lnTo>
                  <a:lnTo>
                    <a:pt x="46" y="64"/>
                  </a:lnTo>
                  <a:lnTo>
                    <a:pt x="52" y="64"/>
                  </a:lnTo>
                  <a:lnTo>
                    <a:pt x="54" y="66"/>
                  </a:lnTo>
                  <a:lnTo>
                    <a:pt x="56" y="64"/>
                  </a:lnTo>
                  <a:lnTo>
                    <a:pt x="56" y="62"/>
                  </a:lnTo>
                  <a:lnTo>
                    <a:pt x="58" y="60"/>
                  </a:lnTo>
                  <a:lnTo>
                    <a:pt x="58" y="62"/>
                  </a:lnTo>
                  <a:lnTo>
                    <a:pt x="60" y="62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6" y="60"/>
                  </a:lnTo>
                  <a:lnTo>
                    <a:pt x="68" y="58"/>
                  </a:lnTo>
                  <a:lnTo>
                    <a:pt x="70" y="58"/>
                  </a:lnTo>
                  <a:lnTo>
                    <a:pt x="72" y="54"/>
                  </a:lnTo>
                  <a:lnTo>
                    <a:pt x="72" y="56"/>
                  </a:lnTo>
                  <a:lnTo>
                    <a:pt x="74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82" y="52"/>
                  </a:lnTo>
                  <a:lnTo>
                    <a:pt x="84" y="48"/>
                  </a:lnTo>
                  <a:lnTo>
                    <a:pt x="90" y="48"/>
                  </a:lnTo>
                  <a:lnTo>
                    <a:pt x="90" y="46"/>
                  </a:lnTo>
                  <a:lnTo>
                    <a:pt x="90" y="44"/>
                  </a:lnTo>
                  <a:lnTo>
                    <a:pt x="90" y="42"/>
                  </a:lnTo>
                  <a:lnTo>
                    <a:pt x="92" y="44"/>
                  </a:lnTo>
                  <a:lnTo>
                    <a:pt x="92" y="46"/>
                  </a:lnTo>
                  <a:lnTo>
                    <a:pt x="96" y="46"/>
                  </a:lnTo>
                  <a:lnTo>
                    <a:pt x="96" y="44"/>
                  </a:lnTo>
                  <a:lnTo>
                    <a:pt x="98" y="42"/>
                  </a:lnTo>
                  <a:lnTo>
                    <a:pt x="96" y="42"/>
                  </a:lnTo>
                  <a:lnTo>
                    <a:pt x="96" y="40"/>
                  </a:lnTo>
                  <a:lnTo>
                    <a:pt x="98" y="40"/>
                  </a:lnTo>
                  <a:lnTo>
                    <a:pt x="98" y="36"/>
                  </a:lnTo>
                  <a:lnTo>
                    <a:pt x="98" y="36"/>
                  </a:lnTo>
                  <a:lnTo>
                    <a:pt x="100" y="36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2" y="32"/>
                  </a:lnTo>
                  <a:lnTo>
                    <a:pt x="102" y="28"/>
                  </a:lnTo>
                  <a:lnTo>
                    <a:pt x="102" y="28"/>
                  </a:lnTo>
                  <a:lnTo>
                    <a:pt x="102" y="26"/>
                  </a:lnTo>
                  <a:lnTo>
                    <a:pt x="104" y="24"/>
                  </a:lnTo>
                  <a:lnTo>
                    <a:pt x="106" y="24"/>
                  </a:lnTo>
                  <a:lnTo>
                    <a:pt x="108" y="22"/>
                  </a:lnTo>
                  <a:lnTo>
                    <a:pt x="106" y="20"/>
                  </a:lnTo>
                  <a:lnTo>
                    <a:pt x="100" y="20"/>
                  </a:lnTo>
                  <a:lnTo>
                    <a:pt x="100" y="22"/>
                  </a:lnTo>
                  <a:lnTo>
                    <a:pt x="100" y="20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6" y="18"/>
                  </a:lnTo>
                  <a:lnTo>
                    <a:pt x="96" y="16"/>
                  </a:lnTo>
                  <a:lnTo>
                    <a:pt x="98" y="14"/>
                  </a:lnTo>
                  <a:lnTo>
                    <a:pt x="100" y="14"/>
                  </a:lnTo>
                  <a:lnTo>
                    <a:pt x="98" y="10"/>
                  </a:lnTo>
                  <a:lnTo>
                    <a:pt x="98" y="10"/>
                  </a:lnTo>
                  <a:lnTo>
                    <a:pt x="96" y="10"/>
                  </a:lnTo>
                  <a:lnTo>
                    <a:pt x="94" y="10"/>
                  </a:lnTo>
                  <a:lnTo>
                    <a:pt x="94" y="8"/>
                  </a:lnTo>
                  <a:lnTo>
                    <a:pt x="96" y="6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8" y="2"/>
                  </a:lnTo>
                  <a:lnTo>
                    <a:pt x="96" y="2"/>
                  </a:lnTo>
                  <a:lnTo>
                    <a:pt x="94" y="2"/>
                  </a:lnTo>
                  <a:lnTo>
                    <a:pt x="90" y="6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86" y="4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2" y="2"/>
                  </a:lnTo>
                  <a:lnTo>
                    <a:pt x="80" y="0"/>
                  </a:lnTo>
                  <a:lnTo>
                    <a:pt x="80" y="4"/>
                  </a:lnTo>
                  <a:lnTo>
                    <a:pt x="80" y="6"/>
                  </a:lnTo>
                  <a:lnTo>
                    <a:pt x="80" y="6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6" y="6"/>
                  </a:lnTo>
                  <a:lnTo>
                    <a:pt x="74" y="6"/>
                  </a:lnTo>
                  <a:lnTo>
                    <a:pt x="72" y="8"/>
                  </a:lnTo>
                  <a:lnTo>
                    <a:pt x="70" y="10"/>
                  </a:lnTo>
                  <a:lnTo>
                    <a:pt x="68" y="10"/>
                  </a:lnTo>
                  <a:lnTo>
                    <a:pt x="66" y="6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6"/>
                  </a:lnTo>
                  <a:lnTo>
                    <a:pt x="62" y="10"/>
                  </a:lnTo>
                  <a:lnTo>
                    <a:pt x="62" y="14"/>
                  </a:lnTo>
                  <a:lnTo>
                    <a:pt x="60" y="20"/>
                  </a:lnTo>
                  <a:lnTo>
                    <a:pt x="62" y="16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8" y="10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0" y="8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8" y="14"/>
                  </a:lnTo>
                  <a:lnTo>
                    <a:pt x="46" y="12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0" y="8"/>
                  </a:lnTo>
                  <a:lnTo>
                    <a:pt x="40" y="14"/>
                  </a:lnTo>
                  <a:lnTo>
                    <a:pt x="42" y="16"/>
                  </a:lnTo>
                  <a:lnTo>
                    <a:pt x="42" y="20"/>
                  </a:lnTo>
                  <a:lnTo>
                    <a:pt x="40" y="22"/>
                  </a:lnTo>
                  <a:lnTo>
                    <a:pt x="38" y="22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4" y="28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2" y="18"/>
                  </a:lnTo>
                  <a:lnTo>
                    <a:pt x="28" y="18"/>
                  </a:lnTo>
                  <a:lnTo>
                    <a:pt x="30" y="16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8" y="8"/>
                  </a:lnTo>
                  <a:lnTo>
                    <a:pt x="28" y="6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20" y="6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8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2" y="20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28" y="22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2" y="24"/>
                  </a:lnTo>
                  <a:lnTo>
                    <a:pt x="20" y="2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2" y="28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6" y="24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6" y="34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8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4" y="40"/>
                  </a:lnTo>
                  <a:lnTo>
                    <a:pt x="22" y="40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22" y="46"/>
                  </a:lnTo>
                  <a:lnTo>
                    <a:pt x="24" y="44"/>
                  </a:lnTo>
                  <a:lnTo>
                    <a:pt x="28" y="44"/>
                  </a:lnTo>
                  <a:lnTo>
                    <a:pt x="28" y="46"/>
                  </a:lnTo>
                  <a:lnTo>
                    <a:pt x="26" y="44"/>
                  </a:lnTo>
                  <a:lnTo>
                    <a:pt x="24" y="46"/>
                  </a:lnTo>
                  <a:lnTo>
                    <a:pt x="22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0" y="50"/>
                  </a:lnTo>
                  <a:lnTo>
                    <a:pt x="18" y="50"/>
                  </a:lnTo>
                  <a:lnTo>
                    <a:pt x="16" y="50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2" y="48"/>
                  </a:lnTo>
                  <a:lnTo>
                    <a:pt x="12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6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8" y="56"/>
                  </a:lnTo>
                  <a:lnTo>
                    <a:pt x="22" y="58"/>
                  </a:lnTo>
                  <a:lnTo>
                    <a:pt x="26" y="54"/>
                  </a:lnTo>
                  <a:lnTo>
                    <a:pt x="28" y="56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2" y="58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7" name="Hungary">
              <a:extLst>
                <a:ext uri="{FF2B5EF4-FFF2-40B4-BE49-F238E27FC236}">
                  <a16:creationId xmlns:a16="http://schemas.microsoft.com/office/drawing/2014/main" id="{89FF6B07-E75A-466E-AC8B-D2504E8CE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247" y="3173628"/>
              <a:ext cx="133970" cy="88038"/>
            </a:xfrm>
            <a:custGeom>
              <a:avLst/>
              <a:gdLst>
                <a:gd name="T0" fmla="*/ 44 w 70"/>
                <a:gd name="T1" fmla="*/ 40 h 46"/>
                <a:gd name="T2" fmla="*/ 48 w 70"/>
                <a:gd name="T3" fmla="*/ 36 h 46"/>
                <a:gd name="T4" fmla="*/ 50 w 70"/>
                <a:gd name="T5" fmla="*/ 36 h 46"/>
                <a:gd name="T6" fmla="*/ 50 w 70"/>
                <a:gd name="T7" fmla="*/ 34 h 46"/>
                <a:gd name="T8" fmla="*/ 54 w 70"/>
                <a:gd name="T9" fmla="*/ 34 h 46"/>
                <a:gd name="T10" fmla="*/ 56 w 70"/>
                <a:gd name="T11" fmla="*/ 32 h 46"/>
                <a:gd name="T12" fmla="*/ 56 w 70"/>
                <a:gd name="T13" fmla="*/ 30 h 46"/>
                <a:gd name="T14" fmla="*/ 60 w 70"/>
                <a:gd name="T15" fmla="*/ 22 h 46"/>
                <a:gd name="T16" fmla="*/ 62 w 70"/>
                <a:gd name="T17" fmla="*/ 16 h 46"/>
                <a:gd name="T18" fmla="*/ 66 w 70"/>
                <a:gd name="T19" fmla="*/ 10 h 46"/>
                <a:gd name="T20" fmla="*/ 68 w 70"/>
                <a:gd name="T21" fmla="*/ 10 h 46"/>
                <a:gd name="T22" fmla="*/ 70 w 70"/>
                <a:gd name="T23" fmla="*/ 8 h 46"/>
                <a:gd name="T24" fmla="*/ 68 w 70"/>
                <a:gd name="T25" fmla="*/ 4 h 46"/>
                <a:gd name="T26" fmla="*/ 66 w 70"/>
                <a:gd name="T27" fmla="*/ 2 h 46"/>
                <a:gd name="T28" fmla="*/ 62 w 70"/>
                <a:gd name="T29" fmla="*/ 0 h 46"/>
                <a:gd name="T30" fmla="*/ 60 w 70"/>
                <a:gd name="T31" fmla="*/ 2 h 46"/>
                <a:gd name="T32" fmla="*/ 56 w 70"/>
                <a:gd name="T33" fmla="*/ 0 h 46"/>
                <a:gd name="T34" fmla="*/ 50 w 70"/>
                <a:gd name="T35" fmla="*/ 2 h 46"/>
                <a:gd name="T36" fmla="*/ 48 w 70"/>
                <a:gd name="T37" fmla="*/ 0 h 46"/>
                <a:gd name="T38" fmla="*/ 44 w 70"/>
                <a:gd name="T39" fmla="*/ 0 h 46"/>
                <a:gd name="T40" fmla="*/ 42 w 70"/>
                <a:gd name="T41" fmla="*/ 4 h 46"/>
                <a:gd name="T42" fmla="*/ 40 w 70"/>
                <a:gd name="T43" fmla="*/ 6 h 46"/>
                <a:gd name="T44" fmla="*/ 40 w 70"/>
                <a:gd name="T45" fmla="*/ 8 h 46"/>
                <a:gd name="T46" fmla="*/ 36 w 70"/>
                <a:gd name="T47" fmla="*/ 4 h 46"/>
                <a:gd name="T48" fmla="*/ 32 w 70"/>
                <a:gd name="T49" fmla="*/ 8 h 46"/>
                <a:gd name="T50" fmla="*/ 28 w 70"/>
                <a:gd name="T51" fmla="*/ 8 h 46"/>
                <a:gd name="T52" fmla="*/ 28 w 70"/>
                <a:gd name="T53" fmla="*/ 10 h 46"/>
                <a:gd name="T54" fmla="*/ 22 w 70"/>
                <a:gd name="T55" fmla="*/ 12 h 46"/>
                <a:gd name="T56" fmla="*/ 18 w 70"/>
                <a:gd name="T57" fmla="*/ 14 h 46"/>
                <a:gd name="T58" fmla="*/ 14 w 70"/>
                <a:gd name="T59" fmla="*/ 12 h 46"/>
                <a:gd name="T60" fmla="*/ 6 w 70"/>
                <a:gd name="T61" fmla="*/ 8 h 46"/>
                <a:gd name="T62" fmla="*/ 6 w 70"/>
                <a:gd name="T63" fmla="*/ 8 h 46"/>
                <a:gd name="T64" fmla="*/ 6 w 70"/>
                <a:gd name="T65" fmla="*/ 12 h 46"/>
                <a:gd name="T66" fmla="*/ 6 w 70"/>
                <a:gd name="T67" fmla="*/ 14 h 46"/>
                <a:gd name="T68" fmla="*/ 0 w 70"/>
                <a:gd name="T69" fmla="*/ 14 h 46"/>
                <a:gd name="T70" fmla="*/ 0 w 70"/>
                <a:gd name="T71" fmla="*/ 14 h 46"/>
                <a:gd name="T72" fmla="*/ 2 w 70"/>
                <a:gd name="T73" fmla="*/ 18 h 46"/>
                <a:gd name="T74" fmla="*/ 0 w 70"/>
                <a:gd name="T75" fmla="*/ 20 h 46"/>
                <a:gd name="T76" fmla="*/ 0 w 70"/>
                <a:gd name="T77" fmla="*/ 22 h 46"/>
                <a:gd name="T78" fmla="*/ 2 w 70"/>
                <a:gd name="T79" fmla="*/ 26 h 46"/>
                <a:gd name="T80" fmla="*/ 0 w 70"/>
                <a:gd name="T81" fmla="*/ 28 h 46"/>
                <a:gd name="T82" fmla="*/ 0 w 70"/>
                <a:gd name="T83" fmla="*/ 28 h 46"/>
                <a:gd name="T84" fmla="*/ 2 w 70"/>
                <a:gd name="T85" fmla="*/ 32 h 46"/>
                <a:gd name="T86" fmla="*/ 2 w 70"/>
                <a:gd name="T87" fmla="*/ 36 h 46"/>
                <a:gd name="T88" fmla="*/ 4 w 70"/>
                <a:gd name="T89" fmla="*/ 36 h 46"/>
                <a:gd name="T90" fmla="*/ 10 w 70"/>
                <a:gd name="T91" fmla="*/ 40 h 46"/>
                <a:gd name="T92" fmla="*/ 12 w 70"/>
                <a:gd name="T93" fmla="*/ 42 h 46"/>
                <a:gd name="T94" fmla="*/ 14 w 70"/>
                <a:gd name="T95" fmla="*/ 42 h 46"/>
                <a:gd name="T96" fmla="*/ 20 w 70"/>
                <a:gd name="T97" fmla="*/ 44 h 46"/>
                <a:gd name="T98" fmla="*/ 26 w 70"/>
                <a:gd name="T99" fmla="*/ 46 h 46"/>
                <a:gd name="T100" fmla="*/ 28 w 70"/>
                <a:gd name="T101" fmla="*/ 42 h 46"/>
                <a:gd name="T102" fmla="*/ 28 w 70"/>
                <a:gd name="T103" fmla="*/ 44 h 46"/>
                <a:gd name="T104" fmla="*/ 30 w 70"/>
                <a:gd name="T105" fmla="*/ 42 h 46"/>
                <a:gd name="T106" fmla="*/ 34 w 70"/>
                <a:gd name="T107" fmla="*/ 40 h 46"/>
                <a:gd name="T108" fmla="*/ 36 w 70"/>
                <a:gd name="T109" fmla="*/ 42 h 46"/>
                <a:gd name="T110" fmla="*/ 36 w 70"/>
                <a:gd name="T111" fmla="*/ 40 h 46"/>
                <a:gd name="T112" fmla="*/ 38 w 70"/>
                <a:gd name="T113" fmla="*/ 38 h 46"/>
                <a:gd name="T114" fmla="*/ 40 w 70"/>
                <a:gd name="T115" fmla="*/ 38 h 46"/>
                <a:gd name="T116" fmla="*/ 42 w 70"/>
                <a:gd name="T117" fmla="*/ 38 h 46"/>
                <a:gd name="T118" fmla="*/ 44 w 70"/>
                <a:gd name="T119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" h="46">
                  <a:moveTo>
                    <a:pt x="44" y="40"/>
                  </a:moveTo>
                  <a:lnTo>
                    <a:pt x="48" y="36"/>
                  </a:lnTo>
                  <a:lnTo>
                    <a:pt x="50" y="36"/>
                  </a:lnTo>
                  <a:lnTo>
                    <a:pt x="50" y="34"/>
                  </a:lnTo>
                  <a:lnTo>
                    <a:pt x="54" y="34"/>
                  </a:lnTo>
                  <a:lnTo>
                    <a:pt x="56" y="32"/>
                  </a:lnTo>
                  <a:lnTo>
                    <a:pt x="56" y="30"/>
                  </a:lnTo>
                  <a:lnTo>
                    <a:pt x="60" y="22"/>
                  </a:lnTo>
                  <a:lnTo>
                    <a:pt x="62" y="16"/>
                  </a:lnTo>
                  <a:lnTo>
                    <a:pt x="66" y="10"/>
                  </a:lnTo>
                  <a:lnTo>
                    <a:pt x="68" y="10"/>
                  </a:lnTo>
                  <a:lnTo>
                    <a:pt x="70" y="8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2" y="4"/>
                  </a:lnTo>
                  <a:lnTo>
                    <a:pt x="40" y="6"/>
                  </a:lnTo>
                  <a:lnTo>
                    <a:pt x="40" y="8"/>
                  </a:lnTo>
                  <a:lnTo>
                    <a:pt x="36" y="4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8" y="10"/>
                  </a:lnTo>
                  <a:lnTo>
                    <a:pt x="22" y="12"/>
                  </a:lnTo>
                  <a:lnTo>
                    <a:pt x="18" y="14"/>
                  </a:lnTo>
                  <a:lnTo>
                    <a:pt x="14" y="12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10" y="40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20" y="44"/>
                  </a:lnTo>
                  <a:lnTo>
                    <a:pt x="26" y="46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4" y="40"/>
                  </a:lnTo>
                  <a:lnTo>
                    <a:pt x="36" y="42"/>
                  </a:lnTo>
                  <a:lnTo>
                    <a:pt x="36" y="40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2" y="38"/>
                  </a:lnTo>
                  <a:lnTo>
                    <a:pt x="44" y="4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8" name="Guinea Bissau">
              <a:extLst>
                <a:ext uri="{FF2B5EF4-FFF2-40B4-BE49-F238E27FC236}">
                  <a16:creationId xmlns:a16="http://schemas.microsoft.com/office/drawing/2014/main" id="{F6354279-6178-49D6-96C4-361E9AF11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497" y="4115247"/>
              <a:ext cx="72727" cy="45933"/>
            </a:xfrm>
            <a:custGeom>
              <a:avLst/>
              <a:gdLst>
                <a:gd name="T0" fmla="*/ 0 w 38"/>
                <a:gd name="T1" fmla="*/ 6 h 24"/>
                <a:gd name="T2" fmla="*/ 4 w 38"/>
                <a:gd name="T3" fmla="*/ 6 h 24"/>
                <a:gd name="T4" fmla="*/ 8 w 38"/>
                <a:gd name="T5" fmla="*/ 4 h 24"/>
                <a:gd name="T6" fmla="*/ 16 w 38"/>
                <a:gd name="T7" fmla="*/ 6 h 24"/>
                <a:gd name="T8" fmla="*/ 18 w 38"/>
                <a:gd name="T9" fmla="*/ 2 h 24"/>
                <a:gd name="T10" fmla="*/ 22 w 38"/>
                <a:gd name="T11" fmla="*/ 0 h 24"/>
                <a:gd name="T12" fmla="*/ 34 w 38"/>
                <a:gd name="T13" fmla="*/ 2 h 24"/>
                <a:gd name="T14" fmla="*/ 36 w 38"/>
                <a:gd name="T15" fmla="*/ 2 h 24"/>
                <a:gd name="T16" fmla="*/ 38 w 38"/>
                <a:gd name="T17" fmla="*/ 6 h 24"/>
                <a:gd name="T18" fmla="*/ 36 w 38"/>
                <a:gd name="T19" fmla="*/ 8 h 24"/>
                <a:gd name="T20" fmla="*/ 36 w 38"/>
                <a:gd name="T21" fmla="*/ 12 h 24"/>
                <a:gd name="T22" fmla="*/ 38 w 38"/>
                <a:gd name="T23" fmla="*/ 12 h 24"/>
                <a:gd name="T24" fmla="*/ 38 w 38"/>
                <a:gd name="T25" fmla="*/ 16 h 24"/>
                <a:gd name="T26" fmla="*/ 36 w 38"/>
                <a:gd name="T27" fmla="*/ 16 h 24"/>
                <a:gd name="T28" fmla="*/ 32 w 38"/>
                <a:gd name="T29" fmla="*/ 18 h 24"/>
                <a:gd name="T30" fmla="*/ 28 w 38"/>
                <a:gd name="T31" fmla="*/ 20 h 24"/>
                <a:gd name="T32" fmla="*/ 26 w 38"/>
                <a:gd name="T33" fmla="*/ 20 h 24"/>
                <a:gd name="T34" fmla="*/ 24 w 38"/>
                <a:gd name="T35" fmla="*/ 24 h 24"/>
                <a:gd name="T36" fmla="*/ 22 w 38"/>
                <a:gd name="T37" fmla="*/ 24 h 24"/>
                <a:gd name="T38" fmla="*/ 20 w 38"/>
                <a:gd name="T39" fmla="*/ 24 h 24"/>
                <a:gd name="T40" fmla="*/ 22 w 38"/>
                <a:gd name="T41" fmla="*/ 22 h 24"/>
                <a:gd name="T42" fmla="*/ 16 w 38"/>
                <a:gd name="T43" fmla="*/ 22 h 24"/>
                <a:gd name="T44" fmla="*/ 18 w 38"/>
                <a:gd name="T45" fmla="*/ 18 h 24"/>
                <a:gd name="T46" fmla="*/ 18 w 38"/>
                <a:gd name="T47" fmla="*/ 18 h 24"/>
                <a:gd name="T48" fmla="*/ 18 w 38"/>
                <a:gd name="T49" fmla="*/ 16 h 24"/>
                <a:gd name="T50" fmla="*/ 18 w 38"/>
                <a:gd name="T51" fmla="*/ 16 h 24"/>
                <a:gd name="T52" fmla="*/ 16 w 38"/>
                <a:gd name="T53" fmla="*/ 16 h 24"/>
                <a:gd name="T54" fmla="*/ 14 w 38"/>
                <a:gd name="T55" fmla="*/ 14 h 24"/>
                <a:gd name="T56" fmla="*/ 20 w 38"/>
                <a:gd name="T57" fmla="*/ 14 h 24"/>
                <a:gd name="T58" fmla="*/ 22 w 38"/>
                <a:gd name="T59" fmla="*/ 14 h 24"/>
                <a:gd name="T60" fmla="*/ 18 w 38"/>
                <a:gd name="T61" fmla="*/ 12 h 24"/>
                <a:gd name="T62" fmla="*/ 16 w 38"/>
                <a:gd name="T63" fmla="*/ 12 h 24"/>
                <a:gd name="T64" fmla="*/ 12 w 38"/>
                <a:gd name="T65" fmla="*/ 14 h 24"/>
                <a:gd name="T66" fmla="*/ 10 w 38"/>
                <a:gd name="T67" fmla="*/ 14 h 24"/>
                <a:gd name="T68" fmla="*/ 10 w 38"/>
                <a:gd name="T69" fmla="*/ 12 h 24"/>
                <a:gd name="T70" fmla="*/ 8 w 38"/>
                <a:gd name="T71" fmla="*/ 12 h 24"/>
                <a:gd name="T72" fmla="*/ 4 w 38"/>
                <a:gd name="T73" fmla="*/ 10 h 24"/>
                <a:gd name="T74" fmla="*/ 8 w 38"/>
                <a:gd name="T75" fmla="*/ 8 h 24"/>
                <a:gd name="T76" fmla="*/ 6 w 38"/>
                <a:gd name="T77" fmla="*/ 8 h 24"/>
                <a:gd name="T78" fmla="*/ 2 w 38"/>
                <a:gd name="T79" fmla="*/ 8 h 24"/>
                <a:gd name="T80" fmla="*/ 0 w 38"/>
                <a:gd name="T81" fmla="*/ 6 h 24"/>
                <a:gd name="T82" fmla="*/ 0 w 38"/>
                <a:gd name="T83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24">
                  <a:moveTo>
                    <a:pt x="0" y="6"/>
                  </a:moveTo>
                  <a:lnTo>
                    <a:pt x="4" y="6"/>
                  </a:lnTo>
                  <a:lnTo>
                    <a:pt x="8" y="4"/>
                  </a:lnTo>
                  <a:lnTo>
                    <a:pt x="16" y="6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36" y="8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6" y="20"/>
                  </a:lnTo>
                  <a:lnTo>
                    <a:pt x="24" y="24"/>
                  </a:lnTo>
                  <a:lnTo>
                    <a:pt x="22" y="24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20" y="14"/>
                  </a:lnTo>
                  <a:lnTo>
                    <a:pt x="22" y="14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8" y="8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9" name="Guinea">
              <a:extLst>
                <a:ext uri="{FF2B5EF4-FFF2-40B4-BE49-F238E27FC236}">
                  <a16:creationId xmlns:a16="http://schemas.microsoft.com/office/drawing/2014/main" id="{C0B53AC7-BA53-4CE7-B3C1-2A848D0AB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430" y="4119075"/>
              <a:ext cx="168420" cy="164592"/>
            </a:xfrm>
            <a:custGeom>
              <a:avLst/>
              <a:gdLst>
                <a:gd name="T0" fmla="*/ 2 w 88"/>
                <a:gd name="T1" fmla="*/ 18 h 86"/>
                <a:gd name="T2" fmla="*/ 8 w 88"/>
                <a:gd name="T3" fmla="*/ 16 h 86"/>
                <a:gd name="T4" fmla="*/ 14 w 88"/>
                <a:gd name="T5" fmla="*/ 14 h 86"/>
                <a:gd name="T6" fmla="*/ 12 w 88"/>
                <a:gd name="T7" fmla="*/ 10 h 86"/>
                <a:gd name="T8" fmla="*/ 14 w 88"/>
                <a:gd name="T9" fmla="*/ 4 h 86"/>
                <a:gd name="T10" fmla="*/ 14 w 88"/>
                <a:gd name="T11" fmla="*/ 0 h 86"/>
                <a:gd name="T12" fmla="*/ 28 w 88"/>
                <a:gd name="T13" fmla="*/ 2 h 86"/>
                <a:gd name="T14" fmla="*/ 34 w 88"/>
                <a:gd name="T15" fmla="*/ 4 h 86"/>
                <a:gd name="T16" fmla="*/ 40 w 88"/>
                <a:gd name="T17" fmla="*/ 4 h 86"/>
                <a:gd name="T18" fmla="*/ 44 w 88"/>
                <a:gd name="T19" fmla="*/ 6 h 86"/>
                <a:gd name="T20" fmla="*/ 46 w 88"/>
                <a:gd name="T21" fmla="*/ 8 h 86"/>
                <a:gd name="T22" fmla="*/ 50 w 88"/>
                <a:gd name="T23" fmla="*/ 8 h 86"/>
                <a:gd name="T24" fmla="*/ 54 w 88"/>
                <a:gd name="T25" fmla="*/ 10 h 86"/>
                <a:gd name="T26" fmla="*/ 60 w 88"/>
                <a:gd name="T27" fmla="*/ 8 h 86"/>
                <a:gd name="T28" fmla="*/ 64 w 88"/>
                <a:gd name="T29" fmla="*/ 4 h 86"/>
                <a:gd name="T30" fmla="*/ 70 w 88"/>
                <a:gd name="T31" fmla="*/ 6 h 86"/>
                <a:gd name="T32" fmla="*/ 74 w 88"/>
                <a:gd name="T33" fmla="*/ 4 h 86"/>
                <a:gd name="T34" fmla="*/ 76 w 88"/>
                <a:gd name="T35" fmla="*/ 8 h 86"/>
                <a:gd name="T36" fmla="*/ 76 w 88"/>
                <a:gd name="T37" fmla="*/ 14 h 86"/>
                <a:gd name="T38" fmla="*/ 80 w 88"/>
                <a:gd name="T39" fmla="*/ 14 h 86"/>
                <a:gd name="T40" fmla="*/ 78 w 88"/>
                <a:gd name="T41" fmla="*/ 20 h 86"/>
                <a:gd name="T42" fmla="*/ 80 w 88"/>
                <a:gd name="T43" fmla="*/ 22 h 86"/>
                <a:gd name="T44" fmla="*/ 82 w 88"/>
                <a:gd name="T45" fmla="*/ 20 h 86"/>
                <a:gd name="T46" fmla="*/ 84 w 88"/>
                <a:gd name="T47" fmla="*/ 24 h 86"/>
                <a:gd name="T48" fmla="*/ 86 w 88"/>
                <a:gd name="T49" fmla="*/ 26 h 86"/>
                <a:gd name="T50" fmla="*/ 88 w 88"/>
                <a:gd name="T51" fmla="*/ 28 h 86"/>
                <a:gd name="T52" fmla="*/ 82 w 88"/>
                <a:gd name="T53" fmla="*/ 32 h 86"/>
                <a:gd name="T54" fmla="*/ 84 w 88"/>
                <a:gd name="T55" fmla="*/ 34 h 86"/>
                <a:gd name="T56" fmla="*/ 82 w 88"/>
                <a:gd name="T57" fmla="*/ 42 h 86"/>
                <a:gd name="T58" fmla="*/ 84 w 88"/>
                <a:gd name="T59" fmla="*/ 48 h 86"/>
                <a:gd name="T60" fmla="*/ 86 w 88"/>
                <a:gd name="T61" fmla="*/ 52 h 86"/>
                <a:gd name="T62" fmla="*/ 82 w 88"/>
                <a:gd name="T63" fmla="*/ 52 h 86"/>
                <a:gd name="T64" fmla="*/ 84 w 88"/>
                <a:gd name="T65" fmla="*/ 56 h 86"/>
                <a:gd name="T66" fmla="*/ 84 w 88"/>
                <a:gd name="T67" fmla="*/ 60 h 86"/>
                <a:gd name="T68" fmla="*/ 80 w 88"/>
                <a:gd name="T69" fmla="*/ 68 h 86"/>
                <a:gd name="T70" fmla="*/ 80 w 88"/>
                <a:gd name="T71" fmla="*/ 72 h 86"/>
                <a:gd name="T72" fmla="*/ 76 w 88"/>
                <a:gd name="T73" fmla="*/ 78 h 86"/>
                <a:gd name="T74" fmla="*/ 58 w 88"/>
                <a:gd name="T75" fmla="*/ 86 h 86"/>
                <a:gd name="T76" fmla="*/ 52 w 88"/>
                <a:gd name="T77" fmla="*/ 82 h 86"/>
                <a:gd name="T78" fmla="*/ 46 w 88"/>
                <a:gd name="T79" fmla="*/ 78 h 86"/>
                <a:gd name="T80" fmla="*/ 46 w 88"/>
                <a:gd name="T81" fmla="*/ 74 h 86"/>
                <a:gd name="T82" fmla="*/ 52 w 88"/>
                <a:gd name="T83" fmla="*/ 56 h 86"/>
                <a:gd name="T84" fmla="*/ 52 w 88"/>
                <a:gd name="T85" fmla="*/ 52 h 86"/>
                <a:gd name="T86" fmla="*/ 54 w 88"/>
                <a:gd name="T87" fmla="*/ 50 h 86"/>
                <a:gd name="T88" fmla="*/ 52 w 88"/>
                <a:gd name="T89" fmla="*/ 46 h 86"/>
                <a:gd name="T90" fmla="*/ 48 w 88"/>
                <a:gd name="T91" fmla="*/ 38 h 86"/>
                <a:gd name="T92" fmla="*/ 46 w 88"/>
                <a:gd name="T93" fmla="*/ 32 h 86"/>
                <a:gd name="T94" fmla="*/ 32 w 88"/>
                <a:gd name="T95" fmla="*/ 34 h 86"/>
                <a:gd name="T96" fmla="*/ 26 w 88"/>
                <a:gd name="T97" fmla="*/ 38 h 86"/>
                <a:gd name="T98" fmla="*/ 22 w 88"/>
                <a:gd name="T99" fmla="*/ 42 h 86"/>
                <a:gd name="T100" fmla="*/ 20 w 88"/>
                <a:gd name="T101" fmla="*/ 42 h 86"/>
                <a:gd name="T102" fmla="*/ 14 w 88"/>
                <a:gd name="T103" fmla="*/ 36 h 86"/>
                <a:gd name="T104" fmla="*/ 12 w 88"/>
                <a:gd name="T105" fmla="*/ 34 h 86"/>
                <a:gd name="T106" fmla="*/ 12 w 88"/>
                <a:gd name="T107" fmla="*/ 32 h 86"/>
                <a:gd name="T108" fmla="*/ 8 w 88"/>
                <a:gd name="T109" fmla="*/ 32 h 86"/>
                <a:gd name="T110" fmla="*/ 4 w 88"/>
                <a:gd name="T111" fmla="*/ 32 h 86"/>
                <a:gd name="T112" fmla="*/ 2 w 88"/>
                <a:gd name="T113" fmla="*/ 22 h 86"/>
                <a:gd name="T114" fmla="*/ 0 w 88"/>
                <a:gd name="T115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8" h="86">
                  <a:moveTo>
                    <a:pt x="0" y="22"/>
                  </a:moveTo>
                  <a:lnTo>
                    <a:pt x="2" y="18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2" y="6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4" y="6"/>
                  </a:lnTo>
                  <a:lnTo>
                    <a:pt x="46" y="6"/>
                  </a:lnTo>
                  <a:lnTo>
                    <a:pt x="46" y="8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2" y="8"/>
                  </a:lnTo>
                  <a:lnTo>
                    <a:pt x="5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4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4" y="6"/>
                  </a:lnTo>
                  <a:lnTo>
                    <a:pt x="76" y="8"/>
                  </a:lnTo>
                  <a:lnTo>
                    <a:pt x="78" y="10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78" y="20"/>
                  </a:lnTo>
                  <a:lnTo>
                    <a:pt x="78" y="22"/>
                  </a:lnTo>
                  <a:lnTo>
                    <a:pt x="80" y="22"/>
                  </a:lnTo>
                  <a:lnTo>
                    <a:pt x="80" y="22"/>
                  </a:lnTo>
                  <a:lnTo>
                    <a:pt x="82" y="20"/>
                  </a:lnTo>
                  <a:lnTo>
                    <a:pt x="82" y="22"/>
                  </a:lnTo>
                  <a:lnTo>
                    <a:pt x="84" y="24"/>
                  </a:lnTo>
                  <a:lnTo>
                    <a:pt x="84" y="26"/>
                  </a:lnTo>
                  <a:lnTo>
                    <a:pt x="86" y="26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86" y="30"/>
                  </a:lnTo>
                  <a:lnTo>
                    <a:pt x="82" y="32"/>
                  </a:lnTo>
                  <a:lnTo>
                    <a:pt x="82" y="34"/>
                  </a:lnTo>
                  <a:lnTo>
                    <a:pt x="84" y="34"/>
                  </a:lnTo>
                  <a:lnTo>
                    <a:pt x="84" y="40"/>
                  </a:lnTo>
                  <a:lnTo>
                    <a:pt x="82" y="42"/>
                  </a:lnTo>
                  <a:lnTo>
                    <a:pt x="84" y="46"/>
                  </a:lnTo>
                  <a:lnTo>
                    <a:pt x="84" y="48"/>
                  </a:lnTo>
                  <a:lnTo>
                    <a:pt x="86" y="50"/>
                  </a:lnTo>
                  <a:lnTo>
                    <a:pt x="86" y="52"/>
                  </a:lnTo>
                  <a:lnTo>
                    <a:pt x="84" y="50"/>
                  </a:lnTo>
                  <a:lnTo>
                    <a:pt x="82" y="52"/>
                  </a:lnTo>
                  <a:lnTo>
                    <a:pt x="82" y="54"/>
                  </a:lnTo>
                  <a:lnTo>
                    <a:pt x="84" y="56"/>
                  </a:lnTo>
                  <a:lnTo>
                    <a:pt x="86" y="56"/>
                  </a:lnTo>
                  <a:lnTo>
                    <a:pt x="84" y="60"/>
                  </a:lnTo>
                  <a:lnTo>
                    <a:pt x="82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80" y="72"/>
                  </a:lnTo>
                  <a:lnTo>
                    <a:pt x="78" y="76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58" y="86"/>
                  </a:lnTo>
                  <a:lnTo>
                    <a:pt x="54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6" y="78"/>
                  </a:lnTo>
                  <a:lnTo>
                    <a:pt x="48" y="76"/>
                  </a:lnTo>
                  <a:lnTo>
                    <a:pt x="46" y="74"/>
                  </a:lnTo>
                  <a:lnTo>
                    <a:pt x="52" y="70"/>
                  </a:lnTo>
                  <a:lnTo>
                    <a:pt x="52" y="56"/>
                  </a:lnTo>
                  <a:lnTo>
                    <a:pt x="54" y="52"/>
                  </a:lnTo>
                  <a:lnTo>
                    <a:pt x="52" y="52"/>
                  </a:lnTo>
                  <a:lnTo>
                    <a:pt x="52" y="50"/>
                  </a:lnTo>
                  <a:lnTo>
                    <a:pt x="54" y="50"/>
                  </a:lnTo>
                  <a:lnTo>
                    <a:pt x="54" y="48"/>
                  </a:lnTo>
                  <a:lnTo>
                    <a:pt x="52" y="46"/>
                  </a:lnTo>
                  <a:lnTo>
                    <a:pt x="52" y="44"/>
                  </a:lnTo>
                  <a:lnTo>
                    <a:pt x="48" y="38"/>
                  </a:lnTo>
                  <a:lnTo>
                    <a:pt x="48" y="36"/>
                  </a:lnTo>
                  <a:lnTo>
                    <a:pt x="46" y="32"/>
                  </a:lnTo>
                  <a:lnTo>
                    <a:pt x="36" y="32"/>
                  </a:lnTo>
                  <a:lnTo>
                    <a:pt x="32" y="34"/>
                  </a:lnTo>
                  <a:lnTo>
                    <a:pt x="30" y="36"/>
                  </a:lnTo>
                  <a:lnTo>
                    <a:pt x="26" y="38"/>
                  </a:lnTo>
                  <a:lnTo>
                    <a:pt x="26" y="40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20" y="42"/>
                  </a:lnTo>
                  <a:lnTo>
                    <a:pt x="16" y="40"/>
                  </a:lnTo>
                  <a:lnTo>
                    <a:pt x="14" y="36"/>
                  </a:lnTo>
                  <a:lnTo>
                    <a:pt x="12" y="36"/>
                  </a:lnTo>
                  <a:lnTo>
                    <a:pt x="12" y="34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4" y="32"/>
                  </a:lnTo>
                  <a:lnTo>
                    <a:pt x="2" y="28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0" name="Greece">
              <a:extLst>
                <a:ext uri="{FF2B5EF4-FFF2-40B4-BE49-F238E27FC236}">
                  <a16:creationId xmlns:a16="http://schemas.microsoft.com/office/drawing/2014/main" id="{449765CE-0BBD-41E3-9E28-E676FF8A5A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8630" y="3368842"/>
              <a:ext cx="202869" cy="195214"/>
            </a:xfrm>
            <a:custGeom>
              <a:avLst/>
              <a:gdLst>
                <a:gd name="T0" fmla="*/ 64 w 106"/>
                <a:gd name="T1" fmla="*/ 8 h 102"/>
                <a:gd name="T2" fmla="*/ 42 w 106"/>
                <a:gd name="T3" fmla="*/ 8 h 102"/>
                <a:gd name="T4" fmla="*/ 18 w 106"/>
                <a:gd name="T5" fmla="*/ 18 h 102"/>
                <a:gd name="T6" fmla="*/ 12 w 106"/>
                <a:gd name="T7" fmla="*/ 40 h 102"/>
                <a:gd name="T8" fmla="*/ 28 w 106"/>
                <a:gd name="T9" fmla="*/ 54 h 102"/>
                <a:gd name="T10" fmla="*/ 40 w 106"/>
                <a:gd name="T11" fmla="*/ 58 h 102"/>
                <a:gd name="T12" fmla="*/ 20 w 106"/>
                <a:gd name="T13" fmla="*/ 58 h 102"/>
                <a:gd name="T14" fmla="*/ 30 w 106"/>
                <a:gd name="T15" fmla="*/ 78 h 102"/>
                <a:gd name="T16" fmla="*/ 38 w 106"/>
                <a:gd name="T17" fmla="*/ 78 h 102"/>
                <a:gd name="T18" fmla="*/ 40 w 106"/>
                <a:gd name="T19" fmla="*/ 68 h 102"/>
                <a:gd name="T20" fmla="*/ 48 w 106"/>
                <a:gd name="T21" fmla="*/ 66 h 102"/>
                <a:gd name="T22" fmla="*/ 50 w 106"/>
                <a:gd name="T23" fmla="*/ 62 h 102"/>
                <a:gd name="T24" fmla="*/ 44 w 106"/>
                <a:gd name="T25" fmla="*/ 48 h 102"/>
                <a:gd name="T26" fmla="*/ 40 w 106"/>
                <a:gd name="T27" fmla="*/ 40 h 102"/>
                <a:gd name="T28" fmla="*/ 38 w 106"/>
                <a:gd name="T29" fmla="*/ 32 h 102"/>
                <a:gd name="T30" fmla="*/ 38 w 106"/>
                <a:gd name="T31" fmla="*/ 20 h 102"/>
                <a:gd name="T32" fmla="*/ 48 w 106"/>
                <a:gd name="T33" fmla="*/ 24 h 102"/>
                <a:gd name="T34" fmla="*/ 56 w 106"/>
                <a:gd name="T35" fmla="*/ 24 h 102"/>
                <a:gd name="T36" fmla="*/ 60 w 106"/>
                <a:gd name="T37" fmla="*/ 16 h 102"/>
                <a:gd name="T38" fmla="*/ 78 w 106"/>
                <a:gd name="T39" fmla="*/ 10 h 102"/>
                <a:gd name="T40" fmla="*/ 50 w 106"/>
                <a:gd name="T41" fmla="*/ 96 h 102"/>
                <a:gd name="T42" fmla="*/ 68 w 106"/>
                <a:gd name="T43" fmla="*/ 102 h 102"/>
                <a:gd name="T44" fmla="*/ 84 w 106"/>
                <a:gd name="T45" fmla="*/ 96 h 102"/>
                <a:gd name="T46" fmla="*/ 72 w 106"/>
                <a:gd name="T47" fmla="*/ 94 h 102"/>
                <a:gd name="T48" fmla="*/ 58 w 106"/>
                <a:gd name="T49" fmla="*/ 92 h 102"/>
                <a:gd name="T50" fmla="*/ 54 w 106"/>
                <a:gd name="T51" fmla="*/ 94 h 102"/>
                <a:gd name="T52" fmla="*/ 2 w 106"/>
                <a:gd name="T53" fmla="*/ 36 h 102"/>
                <a:gd name="T54" fmla="*/ 14 w 106"/>
                <a:gd name="T55" fmla="*/ 46 h 102"/>
                <a:gd name="T56" fmla="*/ 14 w 106"/>
                <a:gd name="T57" fmla="*/ 54 h 102"/>
                <a:gd name="T58" fmla="*/ 12 w 106"/>
                <a:gd name="T59" fmla="*/ 58 h 102"/>
                <a:gd name="T60" fmla="*/ 16 w 106"/>
                <a:gd name="T61" fmla="*/ 64 h 102"/>
                <a:gd name="T62" fmla="*/ 94 w 106"/>
                <a:gd name="T63" fmla="*/ 88 h 102"/>
                <a:gd name="T64" fmla="*/ 94 w 106"/>
                <a:gd name="T65" fmla="*/ 96 h 102"/>
                <a:gd name="T66" fmla="*/ 106 w 106"/>
                <a:gd name="T67" fmla="*/ 80 h 102"/>
                <a:gd name="T68" fmla="*/ 100 w 106"/>
                <a:gd name="T69" fmla="*/ 88 h 102"/>
                <a:gd name="T70" fmla="*/ 84 w 106"/>
                <a:gd name="T71" fmla="*/ 64 h 102"/>
                <a:gd name="T72" fmla="*/ 86 w 106"/>
                <a:gd name="T73" fmla="*/ 64 h 102"/>
                <a:gd name="T74" fmla="*/ 76 w 106"/>
                <a:gd name="T75" fmla="*/ 54 h 102"/>
                <a:gd name="T76" fmla="*/ 76 w 106"/>
                <a:gd name="T77" fmla="*/ 44 h 102"/>
                <a:gd name="T78" fmla="*/ 82 w 106"/>
                <a:gd name="T79" fmla="*/ 42 h 102"/>
                <a:gd name="T80" fmla="*/ 78 w 106"/>
                <a:gd name="T81" fmla="*/ 42 h 102"/>
                <a:gd name="T82" fmla="*/ 70 w 106"/>
                <a:gd name="T83" fmla="*/ 20 h 102"/>
                <a:gd name="T84" fmla="*/ 66 w 106"/>
                <a:gd name="T85" fmla="*/ 30 h 102"/>
                <a:gd name="T86" fmla="*/ 58 w 106"/>
                <a:gd name="T87" fmla="*/ 18 h 102"/>
                <a:gd name="T88" fmla="*/ 44 w 106"/>
                <a:gd name="T89" fmla="*/ 42 h 102"/>
                <a:gd name="T90" fmla="*/ 62 w 106"/>
                <a:gd name="T91" fmla="*/ 48 h 102"/>
                <a:gd name="T92" fmla="*/ 80 w 106"/>
                <a:gd name="T93" fmla="*/ 66 h 102"/>
                <a:gd name="T94" fmla="*/ 60 w 106"/>
                <a:gd name="T95" fmla="*/ 72 h 102"/>
                <a:gd name="T96" fmla="*/ 58 w 106"/>
                <a:gd name="T97" fmla="*/ 66 h 102"/>
                <a:gd name="T98" fmla="*/ 70 w 106"/>
                <a:gd name="T99" fmla="*/ 72 h 102"/>
                <a:gd name="T100" fmla="*/ 72 w 106"/>
                <a:gd name="T101" fmla="*/ 68 h 102"/>
                <a:gd name="T102" fmla="*/ 68 w 106"/>
                <a:gd name="T103" fmla="*/ 66 h 102"/>
                <a:gd name="T104" fmla="*/ 62 w 106"/>
                <a:gd name="T105" fmla="*/ 60 h 102"/>
                <a:gd name="T106" fmla="*/ 52 w 106"/>
                <a:gd name="T107" fmla="*/ 48 h 102"/>
                <a:gd name="T108" fmla="*/ 60 w 106"/>
                <a:gd name="T109" fmla="*/ 60 h 102"/>
                <a:gd name="T110" fmla="*/ 50 w 106"/>
                <a:gd name="T111" fmla="*/ 52 h 102"/>
                <a:gd name="T112" fmla="*/ 40 w 106"/>
                <a:gd name="T113" fmla="*/ 46 h 102"/>
                <a:gd name="T114" fmla="*/ 42 w 106"/>
                <a:gd name="T115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6" h="102">
                  <a:moveTo>
                    <a:pt x="80" y="0"/>
                  </a:moveTo>
                  <a:lnTo>
                    <a:pt x="78" y="0"/>
                  </a:lnTo>
                  <a:lnTo>
                    <a:pt x="76" y="2"/>
                  </a:lnTo>
                  <a:lnTo>
                    <a:pt x="76" y="4"/>
                  </a:lnTo>
                  <a:lnTo>
                    <a:pt x="76" y="6"/>
                  </a:lnTo>
                  <a:lnTo>
                    <a:pt x="74" y="8"/>
                  </a:lnTo>
                  <a:lnTo>
                    <a:pt x="70" y="8"/>
                  </a:lnTo>
                  <a:lnTo>
                    <a:pt x="68" y="8"/>
                  </a:lnTo>
                  <a:lnTo>
                    <a:pt x="64" y="8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2" y="6"/>
                  </a:lnTo>
                  <a:lnTo>
                    <a:pt x="50" y="8"/>
                  </a:lnTo>
                  <a:lnTo>
                    <a:pt x="46" y="8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4" y="12"/>
                  </a:lnTo>
                  <a:lnTo>
                    <a:pt x="28" y="10"/>
                  </a:lnTo>
                  <a:lnTo>
                    <a:pt x="26" y="12"/>
                  </a:lnTo>
                  <a:lnTo>
                    <a:pt x="26" y="14"/>
                  </a:lnTo>
                  <a:lnTo>
                    <a:pt x="22" y="14"/>
                  </a:lnTo>
                  <a:lnTo>
                    <a:pt x="18" y="18"/>
                  </a:lnTo>
                  <a:lnTo>
                    <a:pt x="18" y="22"/>
                  </a:lnTo>
                  <a:lnTo>
                    <a:pt x="14" y="24"/>
                  </a:lnTo>
                  <a:lnTo>
                    <a:pt x="10" y="26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8"/>
                  </a:lnTo>
                  <a:lnTo>
                    <a:pt x="12" y="40"/>
                  </a:lnTo>
                  <a:lnTo>
                    <a:pt x="14" y="44"/>
                  </a:lnTo>
                  <a:lnTo>
                    <a:pt x="16" y="44"/>
                  </a:lnTo>
                  <a:lnTo>
                    <a:pt x="14" y="46"/>
                  </a:lnTo>
                  <a:lnTo>
                    <a:pt x="18" y="50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2" y="52"/>
                  </a:lnTo>
                  <a:lnTo>
                    <a:pt x="24" y="54"/>
                  </a:lnTo>
                  <a:lnTo>
                    <a:pt x="28" y="54"/>
                  </a:lnTo>
                  <a:lnTo>
                    <a:pt x="28" y="52"/>
                  </a:lnTo>
                  <a:lnTo>
                    <a:pt x="32" y="52"/>
                  </a:lnTo>
                  <a:lnTo>
                    <a:pt x="34" y="56"/>
                  </a:lnTo>
                  <a:lnTo>
                    <a:pt x="36" y="54"/>
                  </a:lnTo>
                  <a:lnTo>
                    <a:pt x="36" y="56"/>
                  </a:lnTo>
                  <a:lnTo>
                    <a:pt x="38" y="56"/>
                  </a:lnTo>
                  <a:lnTo>
                    <a:pt x="40" y="56"/>
                  </a:lnTo>
                  <a:lnTo>
                    <a:pt x="42" y="58"/>
                  </a:lnTo>
                  <a:lnTo>
                    <a:pt x="40" y="58"/>
                  </a:lnTo>
                  <a:lnTo>
                    <a:pt x="38" y="60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0" y="54"/>
                  </a:lnTo>
                  <a:lnTo>
                    <a:pt x="28" y="56"/>
                  </a:lnTo>
                  <a:lnTo>
                    <a:pt x="26" y="56"/>
                  </a:lnTo>
                  <a:lnTo>
                    <a:pt x="24" y="56"/>
                  </a:lnTo>
                  <a:lnTo>
                    <a:pt x="22" y="58"/>
                  </a:lnTo>
                  <a:lnTo>
                    <a:pt x="20" y="58"/>
                  </a:lnTo>
                  <a:lnTo>
                    <a:pt x="20" y="60"/>
                  </a:lnTo>
                  <a:lnTo>
                    <a:pt x="22" y="64"/>
                  </a:lnTo>
                  <a:lnTo>
                    <a:pt x="24" y="66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8" y="70"/>
                  </a:lnTo>
                  <a:lnTo>
                    <a:pt x="28" y="72"/>
                  </a:lnTo>
                  <a:lnTo>
                    <a:pt x="28" y="76"/>
                  </a:lnTo>
                  <a:lnTo>
                    <a:pt x="30" y="78"/>
                  </a:lnTo>
                  <a:lnTo>
                    <a:pt x="32" y="76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32" y="74"/>
                  </a:lnTo>
                  <a:lnTo>
                    <a:pt x="36" y="76"/>
                  </a:lnTo>
                  <a:lnTo>
                    <a:pt x="36" y="78"/>
                  </a:lnTo>
                  <a:lnTo>
                    <a:pt x="36" y="80"/>
                  </a:lnTo>
                  <a:lnTo>
                    <a:pt x="38" y="82"/>
                  </a:lnTo>
                  <a:lnTo>
                    <a:pt x="38" y="78"/>
                  </a:lnTo>
                  <a:lnTo>
                    <a:pt x="38" y="76"/>
                  </a:lnTo>
                  <a:lnTo>
                    <a:pt x="40" y="76"/>
                  </a:lnTo>
                  <a:lnTo>
                    <a:pt x="42" y="78"/>
                  </a:lnTo>
                  <a:lnTo>
                    <a:pt x="46" y="80"/>
                  </a:lnTo>
                  <a:lnTo>
                    <a:pt x="44" y="78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0"/>
                  </a:lnTo>
                  <a:lnTo>
                    <a:pt x="40" y="68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4" y="68"/>
                  </a:lnTo>
                  <a:lnTo>
                    <a:pt x="42" y="68"/>
                  </a:lnTo>
                  <a:lnTo>
                    <a:pt x="44" y="70"/>
                  </a:lnTo>
                  <a:lnTo>
                    <a:pt x="46" y="68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46" y="66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2" y="62"/>
                  </a:lnTo>
                  <a:lnTo>
                    <a:pt x="44" y="60"/>
                  </a:lnTo>
                  <a:lnTo>
                    <a:pt x="46" y="60"/>
                  </a:lnTo>
                  <a:lnTo>
                    <a:pt x="48" y="60"/>
                  </a:lnTo>
                  <a:lnTo>
                    <a:pt x="50" y="62"/>
                  </a:lnTo>
                  <a:lnTo>
                    <a:pt x="52" y="62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2" y="58"/>
                  </a:lnTo>
                  <a:lnTo>
                    <a:pt x="52" y="56"/>
                  </a:lnTo>
                  <a:lnTo>
                    <a:pt x="52" y="54"/>
                  </a:lnTo>
                  <a:lnTo>
                    <a:pt x="46" y="50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2" y="50"/>
                  </a:lnTo>
                  <a:lnTo>
                    <a:pt x="42" y="48"/>
                  </a:lnTo>
                  <a:lnTo>
                    <a:pt x="38" y="48"/>
                  </a:lnTo>
                  <a:lnTo>
                    <a:pt x="36" y="46"/>
                  </a:lnTo>
                  <a:lnTo>
                    <a:pt x="38" y="46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38" y="42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2" y="40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2" y="38"/>
                  </a:lnTo>
                  <a:lnTo>
                    <a:pt x="38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4" y="28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6" y="18"/>
                  </a:lnTo>
                  <a:lnTo>
                    <a:pt x="40" y="18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2" y="26"/>
                  </a:lnTo>
                  <a:lnTo>
                    <a:pt x="44" y="28"/>
                  </a:lnTo>
                  <a:lnTo>
                    <a:pt x="48" y="28"/>
                  </a:lnTo>
                  <a:lnTo>
                    <a:pt x="46" y="28"/>
                  </a:lnTo>
                  <a:lnTo>
                    <a:pt x="44" y="26"/>
                  </a:lnTo>
                  <a:lnTo>
                    <a:pt x="44" y="24"/>
                  </a:lnTo>
                  <a:lnTo>
                    <a:pt x="48" y="24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52" y="26"/>
                  </a:lnTo>
                  <a:lnTo>
                    <a:pt x="50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2" y="22"/>
                  </a:lnTo>
                  <a:lnTo>
                    <a:pt x="50" y="22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4" y="14"/>
                  </a:lnTo>
                  <a:lnTo>
                    <a:pt x="56" y="12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78" y="10"/>
                  </a:lnTo>
                  <a:lnTo>
                    <a:pt x="78" y="8"/>
                  </a:lnTo>
                  <a:lnTo>
                    <a:pt x="82" y="6"/>
                  </a:lnTo>
                  <a:lnTo>
                    <a:pt x="82" y="4"/>
                  </a:lnTo>
                  <a:lnTo>
                    <a:pt x="80" y="2"/>
                  </a:lnTo>
                  <a:lnTo>
                    <a:pt x="80" y="0"/>
                  </a:lnTo>
                  <a:close/>
                  <a:moveTo>
                    <a:pt x="52" y="94"/>
                  </a:moveTo>
                  <a:lnTo>
                    <a:pt x="52" y="94"/>
                  </a:lnTo>
                  <a:lnTo>
                    <a:pt x="52" y="94"/>
                  </a:lnTo>
                  <a:lnTo>
                    <a:pt x="50" y="96"/>
                  </a:lnTo>
                  <a:lnTo>
                    <a:pt x="50" y="98"/>
                  </a:lnTo>
                  <a:lnTo>
                    <a:pt x="52" y="100"/>
                  </a:lnTo>
                  <a:lnTo>
                    <a:pt x="56" y="98"/>
                  </a:lnTo>
                  <a:lnTo>
                    <a:pt x="58" y="100"/>
                  </a:lnTo>
                  <a:lnTo>
                    <a:pt x="60" y="98"/>
                  </a:lnTo>
                  <a:lnTo>
                    <a:pt x="62" y="100"/>
                  </a:lnTo>
                  <a:lnTo>
                    <a:pt x="66" y="100"/>
                  </a:lnTo>
                  <a:lnTo>
                    <a:pt x="66" y="102"/>
                  </a:lnTo>
                  <a:lnTo>
                    <a:pt x="68" y="102"/>
                  </a:lnTo>
                  <a:lnTo>
                    <a:pt x="70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82" y="100"/>
                  </a:lnTo>
                  <a:lnTo>
                    <a:pt x="84" y="100"/>
                  </a:lnTo>
                  <a:lnTo>
                    <a:pt x="84" y="98"/>
                  </a:lnTo>
                  <a:lnTo>
                    <a:pt x="84" y="96"/>
                  </a:lnTo>
                  <a:lnTo>
                    <a:pt x="84" y="94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2" y="98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78" y="98"/>
                  </a:lnTo>
                  <a:lnTo>
                    <a:pt x="78" y="96"/>
                  </a:lnTo>
                  <a:lnTo>
                    <a:pt x="78" y="94"/>
                  </a:lnTo>
                  <a:lnTo>
                    <a:pt x="76" y="94"/>
                  </a:lnTo>
                  <a:lnTo>
                    <a:pt x="72" y="94"/>
                  </a:lnTo>
                  <a:lnTo>
                    <a:pt x="70" y="94"/>
                  </a:lnTo>
                  <a:lnTo>
                    <a:pt x="66" y="94"/>
                  </a:lnTo>
                  <a:lnTo>
                    <a:pt x="64" y="96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58" y="94"/>
                  </a:lnTo>
                  <a:lnTo>
                    <a:pt x="58" y="94"/>
                  </a:lnTo>
                  <a:lnTo>
                    <a:pt x="58" y="92"/>
                  </a:lnTo>
                  <a:lnTo>
                    <a:pt x="56" y="9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4" y="94"/>
                  </a:lnTo>
                  <a:lnTo>
                    <a:pt x="54" y="92"/>
                  </a:lnTo>
                  <a:lnTo>
                    <a:pt x="54" y="92"/>
                  </a:lnTo>
                  <a:lnTo>
                    <a:pt x="54" y="94"/>
                  </a:lnTo>
                  <a:lnTo>
                    <a:pt x="54" y="94"/>
                  </a:lnTo>
                  <a:lnTo>
                    <a:pt x="52" y="94"/>
                  </a:lnTo>
                  <a:close/>
                  <a:moveTo>
                    <a:pt x="4" y="32"/>
                  </a:moveTo>
                  <a:lnTo>
                    <a:pt x="4" y="34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2" y="32"/>
                  </a:lnTo>
                  <a:lnTo>
                    <a:pt x="4" y="32"/>
                  </a:lnTo>
                  <a:close/>
                  <a:moveTo>
                    <a:pt x="12" y="50"/>
                  </a:moveTo>
                  <a:lnTo>
                    <a:pt x="12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2" y="50"/>
                  </a:lnTo>
                  <a:close/>
                  <a:moveTo>
                    <a:pt x="14" y="54"/>
                  </a:moveTo>
                  <a:lnTo>
                    <a:pt x="14" y="52"/>
                  </a:lnTo>
                  <a:lnTo>
                    <a:pt x="14" y="52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6" y="56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6" y="60"/>
                  </a:lnTo>
                  <a:lnTo>
                    <a:pt x="14" y="58"/>
                  </a:lnTo>
                  <a:lnTo>
                    <a:pt x="12" y="58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0" y="56"/>
                  </a:lnTo>
                  <a:lnTo>
                    <a:pt x="10" y="54"/>
                  </a:lnTo>
                  <a:lnTo>
                    <a:pt x="12" y="54"/>
                  </a:lnTo>
                  <a:lnTo>
                    <a:pt x="14" y="54"/>
                  </a:lnTo>
                  <a:close/>
                  <a:moveTo>
                    <a:pt x="18" y="62"/>
                  </a:moveTo>
                  <a:lnTo>
                    <a:pt x="18" y="64"/>
                  </a:lnTo>
                  <a:lnTo>
                    <a:pt x="16" y="64"/>
                  </a:lnTo>
                  <a:lnTo>
                    <a:pt x="16" y="64"/>
                  </a:lnTo>
                  <a:lnTo>
                    <a:pt x="14" y="64"/>
                  </a:lnTo>
                  <a:lnTo>
                    <a:pt x="14" y="62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6" y="62"/>
                  </a:lnTo>
                  <a:lnTo>
                    <a:pt x="18" y="62"/>
                  </a:lnTo>
                  <a:close/>
                  <a:moveTo>
                    <a:pt x="94" y="90"/>
                  </a:moveTo>
                  <a:lnTo>
                    <a:pt x="94" y="90"/>
                  </a:lnTo>
                  <a:lnTo>
                    <a:pt x="94" y="88"/>
                  </a:lnTo>
                  <a:lnTo>
                    <a:pt x="94" y="90"/>
                  </a:lnTo>
                  <a:lnTo>
                    <a:pt x="94" y="90"/>
                  </a:lnTo>
                  <a:close/>
                  <a:moveTo>
                    <a:pt x="94" y="96"/>
                  </a:moveTo>
                  <a:lnTo>
                    <a:pt x="92" y="94"/>
                  </a:lnTo>
                  <a:lnTo>
                    <a:pt x="92" y="92"/>
                  </a:lnTo>
                  <a:lnTo>
                    <a:pt x="94" y="90"/>
                  </a:lnTo>
                  <a:lnTo>
                    <a:pt x="94" y="92"/>
                  </a:lnTo>
                  <a:lnTo>
                    <a:pt x="96" y="94"/>
                  </a:lnTo>
                  <a:lnTo>
                    <a:pt x="94" y="96"/>
                  </a:lnTo>
                  <a:lnTo>
                    <a:pt x="94" y="96"/>
                  </a:lnTo>
                  <a:close/>
                  <a:moveTo>
                    <a:pt x="100" y="88"/>
                  </a:moveTo>
                  <a:lnTo>
                    <a:pt x="98" y="88"/>
                  </a:lnTo>
                  <a:lnTo>
                    <a:pt x="100" y="86"/>
                  </a:lnTo>
                  <a:lnTo>
                    <a:pt x="100" y="86"/>
                  </a:lnTo>
                  <a:lnTo>
                    <a:pt x="100" y="84"/>
                  </a:lnTo>
                  <a:lnTo>
                    <a:pt x="102" y="82"/>
                  </a:lnTo>
                  <a:lnTo>
                    <a:pt x="104" y="82"/>
                  </a:lnTo>
                  <a:lnTo>
                    <a:pt x="106" y="80"/>
                  </a:lnTo>
                  <a:lnTo>
                    <a:pt x="106" y="82"/>
                  </a:lnTo>
                  <a:lnTo>
                    <a:pt x="106" y="82"/>
                  </a:lnTo>
                  <a:lnTo>
                    <a:pt x="104" y="84"/>
                  </a:lnTo>
                  <a:lnTo>
                    <a:pt x="104" y="86"/>
                  </a:lnTo>
                  <a:lnTo>
                    <a:pt x="104" y="86"/>
                  </a:lnTo>
                  <a:lnTo>
                    <a:pt x="104" y="86"/>
                  </a:lnTo>
                  <a:lnTo>
                    <a:pt x="102" y="86"/>
                  </a:lnTo>
                  <a:lnTo>
                    <a:pt x="100" y="88"/>
                  </a:lnTo>
                  <a:lnTo>
                    <a:pt x="100" y="88"/>
                  </a:lnTo>
                  <a:close/>
                  <a:moveTo>
                    <a:pt x="84" y="80"/>
                  </a:moveTo>
                  <a:lnTo>
                    <a:pt x="82" y="80"/>
                  </a:lnTo>
                  <a:lnTo>
                    <a:pt x="84" y="80"/>
                  </a:lnTo>
                  <a:lnTo>
                    <a:pt x="84" y="78"/>
                  </a:lnTo>
                  <a:lnTo>
                    <a:pt x="86" y="78"/>
                  </a:lnTo>
                  <a:lnTo>
                    <a:pt x="84" y="80"/>
                  </a:lnTo>
                  <a:lnTo>
                    <a:pt x="84" y="80"/>
                  </a:lnTo>
                  <a:lnTo>
                    <a:pt x="84" y="80"/>
                  </a:lnTo>
                  <a:close/>
                  <a:moveTo>
                    <a:pt x="84" y="64"/>
                  </a:moveTo>
                  <a:lnTo>
                    <a:pt x="84" y="62"/>
                  </a:lnTo>
                  <a:lnTo>
                    <a:pt x="86" y="62"/>
                  </a:lnTo>
                  <a:lnTo>
                    <a:pt x="88" y="62"/>
                  </a:lnTo>
                  <a:lnTo>
                    <a:pt x="88" y="62"/>
                  </a:lnTo>
                  <a:lnTo>
                    <a:pt x="90" y="62"/>
                  </a:lnTo>
                  <a:lnTo>
                    <a:pt x="90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6" y="64"/>
                  </a:lnTo>
                  <a:lnTo>
                    <a:pt x="84" y="64"/>
                  </a:lnTo>
                  <a:lnTo>
                    <a:pt x="84" y="64"/>
                  </a:lnTo>
                  <a:lnTo>
                    <a:pt x="82" y="64"/>
                  </a:lnTo>
                  <a:lnTo>
                    <a:pt x="84" y="64"/>
                  </a:lnTo>
                  <a:close/>
                  <a:moveTo>
                    <a:pt x="78" y="50"/>
                  </a:moveTo>
                  <a:lnTo>
                    <a:pt x="80" y="52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52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8"/>
                  </a:lnTo>
                  <a:lnTo>
                    <a:pt x="78" y="50"/>
                  </a:lnTo>
                  <a:lnTo>
                    <a:pt x="78" y="50"/>
                  </a:lnTo>
                  <a:close/>
                  <a:moveTo>
                    <a:pt x="76" y="44"/>
                  </a:moveTo>
                  <a:lnTo>
                    <a:pt x="74" y="42"/>
                  </a:lnTo>
                  <a:lnTo>
                    <a:pt x="76" y="40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82" y="38"/>
                  </a:lnTo>
                  <a:lnTo>
                    <a:pt x="82" y="38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2" y="42"/>
                  </a:lnTo>
                  <a:lnTo>
                    <a:pt x="82" y="44"/>
                  </a:lnTo>
                  <a:lnTo>
                    <a:pt x="80" y="44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80" y="42"/>
                  </a:lnTo>
                  <a:lnTo>
                    <a:pt x="80" y="40"/>
                  </a:lnTo>
                  <a:lnTo>
                    <a:pt x="78" y="40"/>
                  </a:lnTo>
                  <a:lnTo>
                    <a:pt x="78" y="42"/>
                  </a:lnTo>
                  <a:lnTo>
                    <a:pt x="78" y="42"/>
                  </a:lnTo>
                  <a:lnTo>
                    <a:pt x="76" y="44"/>
                  </a:lnTo>
                  <a:lnTo>
                    <a:pt x="76" y="44"/>
                  </a:lnTo>
                  <a:close/>
                  <a:moveTo>
                    <a:pt x="70" y="20"/>
                  </a:moveTo>
                  <a:lnTo>
                    <a:pt x="70" y="20"/>
                  </a:lnTo>
                  <a:lnTo>
                    <a:pt x="72" y="20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2" y="22"/>
                  </a:lnTo>
                  <a:lnTo>
                    <a:pt x="70" y="20"/>
                  </a:lnTo>
                  <a:close/>
                  <a:moveTo>
                    <a:pt x="64" y="26"/>
                  </a:moveTo>
                  <a:lnTo>
                    <a:pt x="66" y="26"/>
                  </a:lnTo>
                  <a:lnTo>
                    <a:pt x="66" y="28"/>
                  </a:lnTo>
                  <a:lnTo>
                    <a:pt x="68" y="26"/>
                  </a:lnTo>
                  <a:lnTo>
                    <a:pt x="70" y="28"/>
                  </a:lnTo>
                  <a:lnTo>
                    <a:pt x="68" y="28"/>
                  </a:lnTo>
                  <a:lnTo>
                    <a:pt x="68" y="32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64" y="30"/>
                  </a:lnTo>
                  <a:lnTo>
                    <a:pt x="64" y="28"/>
                  </a:lnTo>
                  <a:lnTo>
                    <a:pt x="64" y="26"/>
                  </a:lnTo>
                  <a:close/>
                  <a:moveTo>
                    <a:pt x="58" y="16"/>
                  </a:moveTo>
                  <a:lnTo>
                    <a:pt x="60" y="16"/>
                  </a:lnTo>
                  <a:lnTo>
                    <a:pt x="60" y="18"/>
                  </a:lnTo>
                  <a:lnTo>
                    <a:pt x="62" y="18"/>
                  </a:lnTo>
                  <a:lnTo>
                    <a:pt x="60" y="18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58" y="16"/>
                  </a:lnTo>
                  <a:close/>
                  <a:moveTo>
                    <a:pt x="48" y="42"/>
                  </a:moveTo>
                  <a:lnTo>
                    <a:pt x="48" y="40"/>
                  </a:lnTo>
                  <a:lnTo>
                    <a:pt x="48" y="42"/>
                  </a:lnTo>
                  <a:lnTo>
                    <a:pt x="50" y="44"/>
                  </a:lnTo>
                  <a:lnTo>
                    <a:pt x="48" y="44"/>
                  </a:lnTo>
                  <a:lnTo>
                    <a:pt x="48" y="42"/>
                  </a:lnTo>
                  <a:close/>
                  <a:moveTo>
                    <a:pt x="44" y="42"/>
                  </a:moveTo>
                  <a:lnTo>
                    <a:pt x="46" y="40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4" y="42"/>
                  </a:lnTo>
                  <a:close/>
                  <a:moveTo>
                    <a:pt x="58" y="44"/>
                  </a:moveTo>
                  <a:lnTo>
                    <a:pt x="60" y="44"/>
                  </a:lnTo>
                  <a:lnTo>
                    <a:pt x="60" y="46"/>
                  </a:lnTo>
                  <a:lnTo>
                    <a:pt x="62" y="46"/>
                  </a:lnTo>
                  <a:lnTo>
                    <a:pt x="62" y="48"/>
                  </a:lnTo>
                  <a:lnTo>
                    <a:pt x="62" y="48"/>
                  </a:lnTo>
                  <a:lnTo>
                    <a:pt x="60" y="46"/>
                  </a:lnTo>
                  <a:lnTo>
                    <a:pt x="60" y="46"/>
                  </a:lnTo>
                  <a:lnTo>
                    <a:pt x="58" y="44"/>
                  </a:lnTo>
                  <a:close/>
                  <a:moveTo>
                    <a:pt x="78" y="68"/>
                  </a:moveTo>
                  <a:lnTo>
                    <a:pt x="78" y="66"/>
                  </a:lnTo>
                  <a:lnTo>
                    <a:pt x="78" y="66"/>
                  </a:lnTo>
                  <a:lnTo>
                    <a:pt x="80" y="64"/>
                  </a:lnTo>
                  <a:lnTo>
                    <a:pt x="80" y="66"/>
                  </a:lnTo>
                  <a:lnTo>
                    <a:pt x="78" y="68"/>
                  </a:lnTo>
                  <a:close/>
                  <a:moveTo>
                    <a:pt x="58" y="80"/>
                  </a:moveTo>
                  <a:lnTo>
                    <a:pt x="60" y="78"/>
                  </a:lnTo>
                  <a:lnTo>
                    <a:pt x="62" y="78"/>
                  </a:lnTo>
                  <a:lnTo>
                    <a:pt x="62" y="80"/>
                  </a:lnTo>
                  <a:lnTo>
                    <a:pt x="60" y="80"/>
                  </a:lnTo>
                  <a:lnTo>
                    <a:pt x="58" y="80"/>
                  </a:lnTo>
                  <a:close/>
                  <a:moveTo>
                    <a:pt x="60" y="72"/>
                  </a:moveTo>
                  <a:lnTo>
                    <a:pt x="60" y="72"/>
                  </a:lnTo>
                  <a:lnTo>
                    <a:pt x="60" y="72"/>
                  </a:lnTo>
                  <a:lnTo>
                    <a:pt x="60" y="72"/>
                  </a:lnTo>
                  <a:close/>
                  <a:moveTo>
                    <a:pt x="60" y="70"/>
                  </a:moveTo>
                  <a:lnTo>
                    <a:pt x="60" y="68"/>
                  </a:lnTo>
                  <a:lnTo>
                    <a:pt x="60" y="68"/>
                  </a:lnTo>
                  <a:lnTo>
                    <a:pt x="60" y="70"/>
                  </a:lnTo>
                  <a:lnTo>
                    <a:pt x="60" y="70"/>
                  </a:lnTo>
                  <a:lnTo>
                    <a:pt x="60" y="70"/>
                  </a:lnTo>
                  <a:close/>
                  <a:moveTo>
                    <a:pt x="58" y="66"/>
                  </a:moveTo>
                  <a:lnTo>
                    <a:pt x="58" y="66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58" y="66"/>
                  </a:lnTo>
                  <a:close/>
                  <a:moveTo>
                    <a:pt x="70" y="74"/>
                  </a:moveTo>
                  <a:lnTo>
                    <a:pt x="68" y="74"/>
                  </a:lnTo>
                  <a:lnTo>
                    <a:pt x="68" y="72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70" y="74"/>
                  </a:lnTo>
                  <a:close/>
                  <a:moveTo>
                    <a:pt x="72" y="74"/>
                  </a:moveTo>
                  <a:lnTo>
                    <a:pt x="70" y="72"/>
                  </a:lnTo>
                  <a:lnTo>
                    <a:pt x="72" y="72"/>
                  </a:lnTo>
                  <a:lnTo>
                    <a:pt x="74" y="72"/>
                  </a:lnTo>
                  <a:lnTo>
                    <a:pt x="74" y="72"/>
                  </a:lnTo>
                  <a:lnTo>
                    <a:pt x="74" y="74"/>
                  </a:lnTo>
                  <a:lnTo>
                    <a:pt x="72" y="74"/>
                  </a:lnTo>
                  <a:close/>
                  <a:moveTo>
                    <a:pt x="72" y="68"/>
                  </a:moveTo>
                  <a:lnTo>
                    <a:pt x="72" y="68"/>
                  </a:lnTo>
                  <a:lnTo>
                    <a:pt x="72" y="68"/>
                  </a:lnTo>
                  <a:lnTo>
                    <a:pt x="72" y="68"/>
                  </a:lnTo>
                  <a:close/>
                  <a:moveTo>
                    <a:pt x="68" y="66"/>
                  </a:moveTo>
                  <a:lnTo>
                    <a:pt x="70" y="66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68" y="66"/>
                  </a:lnTo>
                  <a:lnTo>
                    <a:pt x="68" y="66"/>
                  </a:lnTo>
                  <a:close/>
                  <a:moveTo>
                    <a:pt x="62" y="60"/>
                  </a:moveTo>
                  <a:lnTo>
                    <a:pt x="64" y="60"/>
                  </a:lnTo>
                  <a:lnTo>
                    <a:pt x="64" y="62"/>
                  </a:lnTo>
                  <a:lnTo>
                    <a:pt x="66" y="64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2" y="60"/>
                  </a:lnTo>
                  <a:close/>
                  <a:moveTo>
                    <a:pt x="40" y="46"/>
                  </a:moveTo>
                  <a:lnTo>
                    <a:pt x="42" y="44"/>
                  </a:lnTo>
                  <a:lnTo>
                    <a:pt x="44" y="44"/>
                  </a:lnTo>
                  <a:lnTo>
                    <a:pt x="46" y="46"/>
                  </a:lnTo>
                  <a:lnTo>
                    <a:pt x="48" y="46"/>
                  </a:lnTo>
                  <a:lnTo>
                    <a:pt x="50" y="48"/>
                  </a:lnTo>
                  <a:lnTo>
                    <a:pt x="50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50"/>
                  </a:lnTo>
                  <a:lnTo>
                    <a:pt x="56" y="52"/>
                  </a:lnTo>
                  <a:lnTo>
                    <a:pt x="56" y="54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2" y="58"/>
                  </a:lnTo>
                  <a:lnTo>
                    <a:pt x="60" y="60"/>
                  </a:lnTo>
                  <a:lnTo>
                    <a:pt x="58" y="60"/>
                  </a:lnTo>
                  <a:lnTo>
                    <a:pt x="58" y="60"/>
                  </a:lnTo>
                  <a:lnTo>
                    <a:pt x="56" y="60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4" y="56"/>
                  </a:lnTo>
                  <a:lnTo>
                    <a:pt x="54" y="54"/>
                  </a:lnTo>
                  <a:lnTo>
                    <a:pt x="52" y="52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8" y="50"/>
                  </a:lnTo>
                  <a:lnTo>
                    <a:pt x="46" y="50"/>
                  </a:lnTo>
                  <a:lnTo>
                    <a:pt x="46" y="48"/>
                  </a:lnTo>
                  <a:lnTo>
                    <a:pt x="44" y="48"/>
                  </a:lnTo>
                  <a:lnTo>
                    <a:pt x="44" y="46"/>
                  </a:lnTo>
                  <a:lnTo>
                    <a:pt x="42" y="46"/>
                  </a:lnTo>
                  <a:lnTo>
                    <a:pt x="40" y="46"/>
                  </a:lnTo>
                  <a:lnTo>
                    <a:pt x="40" y="46"/>
                  </a:lnTo>
                  <a:close/>
                  <a:moveTo>
                    <a:pt x="42" y="82"/>
                  </a:moveTo>
                  <a:lnTo>
                    <a:pt x="44" y="82"/>
                  </a:lnTo>
                  <a:lnTo>
                    <a:pt x="44" y="84"/>
                  </a:lnTo>
                  <a:lnTo>
                    <a:pt x="44" y="84"/>
                  </a:lnTo>
                  <a:lnTo>
                    <a:pt x="44" y="86"/>
                  </a:lnTo>
                  <a:lnTo>
                    <a:pt x="42" y="86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2"/>
                  </a:lnTo>
                  <a:close/>
                  <a:moveTo>
                    <a:pt x="42" y="80"/>
                  </a:moveTo>
                  <a:lnTo>
                    <a:pt x="44" y="80"/>
                  </a:lnTo>
                  <a:lnTo>
                    <a:pt x="42" y="80"/>
                  </a:lnTo>
                  <a:lnTo>
                    <a:pt x="42" y="8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1" name="Ghana">
              <a:extLst>
                <a:ext uri="{FF2B5EF4-FFF2-40B4-BE49-F238E27FC236}">
                  <a16:creationId xmlns:a16="http://schemas.microsoft.com/office/drawing/2014/main" id="{EB09EBAE-77C6-4598-96DB-245775FC4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7198" y="4153524"/>
              <a:ext cx="99521" cy="156937"/>
            </a:xfrm>
            <a:custGeom>
              <a:avLst/>
              <a:gdLst>
                <a:gd name="T0" fmla="*/ 4 w 52"/>
                <a:gd name="T1" fmla="*/ 76 h 82"/>
                <a:gd name="T2" fmla="*/ 8 w 52"/>
                <a:gd name="T3" fmla="*/ 76 h 82"/>
                <a:gd name="T4" fmla="*/ 6 w 52"/>
                <a:gd name="T5" fmla="*/ 70 h 82"/>
                <a:gd name="T6" fmla="*/ 4 w 52"/>
                <a:gd name="T7" fmla="*/ 66 h 82"/>
                <a:gd name="T8" fmla="*/ 0 w 52"/>
                <a:gd name="T9" fmla="*/ 60 h 82"/>
                <a:gd name="T10" fmla="*/ 2 w 52"/>
                <a:gd name="T11" fmla="*/ 60 h 82"/>
                <a:gd name="T12" fmla="*/ 2 w 52"/>
                <a:gd name="T13" fmla="*/ 52 h 82"/>
                <a:gd name="T14" fmla="*/ 4 w 52"/>
                <a:gd name="T15" fmla="*/ 48 h 82"/>
                <a:gd name="T16" fmla="*/ 8 w 52"/>
                <a:gd name="T17" fmla="*/ 38 h 82"/>
                <a:gd name="T18" fmla="*/ 10 w 52"/>
                <a:gd name="T19" fmla="*/ 34 h 82"/>
                <a:gd name="T20" fmla="*/ 10 w 52"/>
                <a:gd name="T21" fmla="*/ 30 h 82"/>
                <a:gd name="T22" fmla="*/ 8 w 52"/>
                <a:gd name="T23" fmla="*/ 26 h 82"/>
                <a:gd name="T24" fmla="*/ 8 w 52"/>
                <a:gd name="T25" fmla="*/ 18 h 82"/>
                <a:gd name="T26" fmla="*/ 6 w 52"/>
                <a:gd name="T27" fmla="*/ 10 h 82"/>
                <a:gd name="T28" fmla="*/ 4 w 52"/>
                <a:gd name="T29" fmla="*/ 6 h 82"/>
                <a:gd name="T30" fmla="*/ 8 w 52"/>
                <a:gd name="T31" fmla="*/ 4 h 82"/>
                <a:gd name="T32" fmla="*/ 18 w 52"/>
                <a:gd name="T33" fmla="*/ 2 h 82"/>
                <a:gd name="T34" fmla="*/ 30 w 52"/>
                <a:gd name="T35" fmla="*/ 2 h 82"/>
                <a:gd name="T36" fmla="*/ 36 w 52"/>
                <a:gd name="T37" fmla="*/ 0 h 82"/>
                <a:gd name="T38" fmla="*/ 38 w 52"/>
                <a:gd name="T39" fmla="*/ 4 h 82"/>
                <a:gd name="T40" fmla="*/ 40 w 52"/>
                <a:gd name="T41" fmla="*/ 6 h 82"/>
                <a:gd name="T42" fmla="*/ 42 w 52"/>
                <a:gd name="T43" fmla="*/ 10 h 82"/>
                <a:gd name="T44" fmla="*/ 44 w 52"/>
                <a:gd name="T45" fmla="*/ 16 h 82"/>
                <a:gd name="T46" fmla="*/ 46 w 52"/>
                <a:gd name="T47" fmla="*/ 22 h 82"/>
                <a:gd name="T48" fmla="*/ 46 w 52"/>
                <a:gd name="T49" fmla="*/ 26 h 82"/>
                <a:gd name="T50" fmla="*/ 46 w 52"/>
                <a:gd name="T51" fmla="*/ 30 h 82"/>
                <a:gd name="T52" fmla="*/ 48 w 52"/>
                <a:gd name="T53" fmla="*/ 32 h 82"/>
                <a:gd name="T54" fmla="*/ 48 w 52"/>
                <a:gd name="T55" fmla="*/ 36 h 82"/>
                <a:gd name="T56" fmla="*/ 48 w 52"/>
                <a:gd name="T57" fmla="*/ 42 h 82"/>
                <a:gd name="T58" fmla="*/ 46 w 52"/>
                <a:gd name="T59" fmla="*/ 52 h 82"/>
                <a:gd name="T60" fmla="*/ 46 w 52"/>
                <a:gd name="T61" fmla="*/ 58 h 82"/>
                <a:gd name="T62" fmla="*/ 48 w 52"/>
                <a:gd name="T63" fmla="*/ 64 h 82"/>
                <a:gd name="T64" fmla="*/ 50 w 52"/>
                <a:gd name="T65" fmla="*/ 66 h 82"/>
                <a:gd name="T66" fmla="*/ 46 w 52"/>
                <a:gd name="T67" fmla="*/ 68 h 82"/>
                <a:gd name="T68" fmla="*/ 32 w 52"/>
                <a:gd name="T69" fmla="*/ 76 h 82"/>
                <a:gd name="T70" fmla="*/ 16 w 52"/>
                <a:gd name="T71" fmla="*/ 82 h 82"/>
                <a:gd name="T72" fmla="*/ 4 w 52"/>
                <a:gd name="T73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82">
                  <a:moveTo>
                    <a:pt x="4" y="78"/>
                  </a:moveTo>
                  <a:lnTo>
                    <a:pt x="4" y="76"/>
                  </a:lnTo>
                  <a:lnTo>
                    <a:pt x="6" y="76"/>
                  </a:lnTo>
                  <a:lnTo>
                    <a:pt x="8" y="76"/>
                  </a:lnTo>
                  <a:lnTo>
                    <a:pt x="8" y="74"/>
                  </a:lnTo>
                  <a:lnTo>
                    <a:pt x="6" y="70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2" y="6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0"/>
                  </a:lnTo>
                  <a:lnTo>
                    <a:pt x="2" y="54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4" y="48"/>
                  </a:lnTo>
                  <a:lnTo>
                    <a:pt x="4" y="44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4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6"/>
                  </a:lnTo>
                  <a:lnTo>
                    <a:pt x="6" y="22"/>
                  </a:lnTo>
                  <a:lnTo>
                    <a:pt x="8" y="18"/>
                  </a:lnTo>
                  <a:lnTo>
                    <a:pt x="8" y="14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4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26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40" y="6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6" y="12"/>
                  </a:lnTo>
                  <a:lnTo>
                    <a:pt x="44" y="16"/>
                  </a:lnTo>
                  <a:lnTo>
                    <a:pt x="44" y="20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6" y="26"/>
                  </a:lnTo>
                  <a:lnTo>
                    <a:pt x="46" y="28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8" y="36"/>
                  </a:lnTo>
                  <a:lnTo>
                    <a:pt x="46" y="40"/>
                  </a:lnTo>
                  <a:lnTo>
                    <a:pt x="48" y="42"/>
                  </a:lnTo>
                  <a:lnTo>
                    <a:pt x="48" y="50"/>
                  </a:lnTo>
                  <a:lnTo>
                    <a:pt x="46" y="52"/>
                  </a:lnTo>
                  <a:lnTo>
                    <a:pt x="46" y="54"/>
                  </a:lnTo>
                  <a:lnTo>
                    <a:pt x="46" y="58"/>
                  </a:lnTo>
                  <a:lnTo>
                    <a:pt x="46" y="60"/>
                  </a:lnTo>
                  <a:lnTo>
                    <a:pt x="48" y="64"/>
                  </a:lnTo>
                  <a:lnTo>
                    <a:pt x="50" y="64"/>
                  </a:lnTo>
                  <a:lnTo>
                    <a:pt x="50" y="66"/>
                  </a:lnTo>
                  <a:lnTo>
                    <a:pt x="52" y="66"/>
                  </a:lnTo>
                  <a:lnTo>
                    <a:pt x="46" y="68"/>
                  </a:lnTo>
                  <a:lnTo>
                    <a:pt x="40" y="70"/>
                  </a:lnTo>
                  <a:lnTo>
                    <a:pt x="32" y="76"/>
                  </a:lnTo>
                  <a:lnTo>
                    <a:pt x="26" y="76"/>
                  </a:lnTo>
                  <a:lnTo>
                    <a:pt x="16" y="82"/>
                  </a:lnTo>
                  <a:lnTo>
                    <a:pt x="10" y="80"/>
                  </a:lnTo>
                  <a:lnTo>
                    <a:pt x="4" y="80"/>
                  </a:lnTo>
                  <a:lnTo>
                    <a:pt x="4" y="78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2" name="Germany">
              <a:extLst>
                <a:ext uri="{FF2B5EF4-FFF2-40B4-BE49-F238E27FC236}">
                  <a16:creationId xmlns:a16="http://schemas.microsoft.com/office/drawing/2014/main" id="{DD2A58A7-8088-42D2-9882-02198074D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929" y="2974587"/>
              <a:ext cx="199042" cy="233491"/>
            </a:xfrm>
            <a:custGeom>
              <a:avLst/>
              <a:gdLst>
                <a:gd name="T0" fmla="*/ 38 w 104"/>
                <a:gd name="T1" fmla="*/ 0 h 122"/>
                <a:gd name="T2" fmla="*/ 44 w 104"/>
                <a:gd name="T3" fmla="*/ 6 h 122"/>
                <a:gd name="T4" fmla="*/ 46 w 104"/>
                <a:gd name="T5" fmla="*/ 12 h 122"/>
                <a:gd name="T6" fmla="*/ 50 w 104"/>
                <a:gd name="T7" fmla="*/ 10 h 122"/>
                <a:gd name="T8" fmla="*/ 56 w 104"/>
                <a:gd name="T9" fmla="*/ 10 h 122"/>
                <a:gd name="T10" fmla="*/ 52 w 104"/>
                <a:gd name="T11" fmla="*/ 14 h 122"/>
                <a:gd name="T12" fmla="*/ 58 w 104"/>
                <a:gd name="T13" fmla="*/ 16 h 122"/>
                <a:gd name="T14" fmla="*/ 68 w 104"/>
                <a:gd name="T15" fmla="*/ 12 h 122"/>
                <a:gd name="T16" fmla="*/ 72 w 104"/>
                <a:gd name="T17" fmla="*/ 8 h 122"/>
                <a:gd name="T18" fmla="*/ 72 w 104"/>
                <a:gd name="T19" fmla="*/ 10 h 122"/>
                <a:gd name="T20" fmla="*/ 76 w 104"/>
                <a:gd name="T21" fmla="*/ 10 h 122"/>
                <a:gd name="T22" fmla="*/ 84 w 104"/>
                <a:gd name="T23" fmla="*/ 14 h 122"/>
                <a:gd name="T24" fmla="*/ 90 w 104"/>
                <a:gd name="T25" fmla="*/ 20 h 122"/>
                <a:gd name="T26" fmla="*/ 96 w 104"/>
                <a:gd name="T27" fmla="*/ 26 h 122"/>
                <a:gd name="T28" fmla="*/ 96 w 104"/>
                <a:gd name="T29" fmla="*/ 38 h 122"/>
                <a:gd name="T30" fmla="*/ 98 w 104"/>
                <a:gd name="T31" fmla="*/ 48 h 122"/>
                <a:gd name="T32" fmla="*/ 104 w 104"/>
                <a:gd name="T33" fmla="*/ 56 h 122"/>
                <a:gd name="T34" fmla="*/ 98 w 104"/>
                <a:gd name="T35" fmla="*/ 66 h 122"/>
                <a:gd name="T36" fmla="*/ 90 w 104"/>
                <a:gd name="T37" fmla="*/ 68 h 122"/>
                <a:gd name="T38" fmla="*/ 80 w 104"/>
                <a:gd name="T39" fmla="*/ 72 h 122"/>
                <a:gd name="T40" fmla="*/ 70 w 104"/>
                <a:gd name="T41" fmla="*/ 76 h 122"/>
                <a:gd name="T42" fmla="*/ 76 w 104"/>
                <a:gd name="T43" fmla="*/ 84 h 122"/>
                <a:gd name="T44" fmla="*/ 82 w 104"/>
                <a:gd name="T45" fmla="*/ 92 h 122"/>
                <a:gd name="T46" fmla="*/ 90 w 104"/>
                <a:gd name="T47" fmla="*/ 106 h 122"/>
                <a:gd name="T48" fmla="*/ 80 w 104"/>
                <a:gd name="T49" fmla="*/ 112 h 122"/>
                <a:gd name="T50" fmla="*/ 82 w 104"/>
                <a:gd name="T51" fmla="*/ 118 h 122"/>
                <a:gd name="T52" fmla="*/ 72 w 104"/>
                <a:gd name="T53" fmla="*/ 118 h 122"/>
                <a:gd name="T54" fmla="*/ 62 w 104"/>
                <a:gd name="T55" fmla="*/ 120 h 122"/>
                <a:gd name="T56" fmla="*/ 54 w 104"/>
                <a:gd name="T57" fmla="*/ 120 h 122"/>
                <a:gd name="T58" fmla="*/ 46 w 104"/>
                <a:gd name="T59" fmla="*/ 120 h 122"/>
                <a:gd name="T60" fmla="*/ 40 w 104"/>
                <a:gd name="T61" fmla="*/ 118 h 122"/>
                <a:gd name="T62" fmla="*/ 34 w 104"/>
                <a:gd name="T63" fmla="*/ 116 h 122"/>
                <a:gd name="T64" fmla="*/ 28 w 104"/>
                <a:gd name="T65" fmla="*/ 118 h 122"/>
                <a:gd name="T66" fmla="*/ 22 w 104"/>
                <a:gd name="T67" fmla="*/ 118 h 122"/>
                <a:gd name="T68" fmla="*/ 24 w 104"/>
                <a:gd name="T69" fmla="*/ 106 h 122"/>
                <a:gd name="T70" fmla="*/ 26 w 104"/>
                <a:gd name="T71" fmla="*/ 96 h 122"/>
                <a:gd name="T72" fmla="*/ 16 w 104"/>
                <a:gd name="T73" fmla="*/ 94 h 122"/>
                <a:gd name="T74" fmla="*/ 10 w 104"/>
                <a:gd name="T75" fmla="*/ 92 h 122"/>
                <a:gd name="T76" fmla="*/ 6 w 104"/>
                <a:gd name="T77" fmla="*/ 86 h 122"/>
                <a:gd name="T78" fmla="*/ 4 w 104"/>
                <a:gd name="T79" fmla="*/ 76 h 122"/>
                <a:gd name="T80" fmla="*/ 0 w 104"/>
                <a:gd name="T81" fmla="*/ 66 h 122"/>
                <a:gd name="T82" fmla="*/ 2 w 104"/>
                <a:gd name="T83" fmla="*/ 56 h 122"/>
                <a:gd name="T84" fmla="*/ 12 w 104"/>
                <a:gd name="T85" fmla="*/ 52 h 122"/>
                <a:gd name="T86" fmla="*/ 14 w 104"/>
                <a:gd name="T87" fmla="*/ 44 h 122"/>
                <a:gd name="T88" fmla="*/ 10 w 104"/>
                <a:gd name="T89" fmla="*/ 40 h 122"/>
                <a:gd name="T90" fmla="*/ 14 w 104"/>
                <a:gd name="T91" fmla="*/ 36 h 122"/>
                <a:gd name="T92" fmla="*/ 16 w 104"/>
                <a:gd name="T93" fmla="*/ 30 h 122"/>
                <a:gd name="T94" fmla="*/ 12 w 104"/>
                <a:gd name="T95" fmla="*/ 26 h 122"/>
                <a:gd name="T96" fmla="*/ 22 w 104"/>
                <a:gd name="T97" fmla="*/ 22 h 122"/>
                <a:gd name="T98" fmla="*/ 26 w 104"/>
                <a:gd name="T99" fmla="*/ 24 h 122"/>
                <a:gd name="T100" fmla="*/ 28 w 104"/>
                <a:gd name="T101" fmla="*/ 26 h 122"/>
                <a:gd name="T102" fmla="*/ 28 w 104"/>
                <a:gd name="T103" fmla="*/ 22 h 122"/>
                <a:gd name="T104" fmla="*/ 36 w 104"/>
                <a:gd name="T105" fmla="*/ 20 h 122"/>
                <a:gd name="T106" fmla="*/ 36 w 104"/>
                <a:gd name="T107" fmla="*/ 18 h 122"/>
                <a:gd name="T108" fmla="*/ 34 w 104"/>
                <a:gd name="T109" fmla="*/ 14 h 122"/>
                <a:gd name="T110" fmla="*/ 30 w 104"/>
                <a:gd name="T111" fmla="*/ 8 h 122"/>
                <a:gd name="T112" fmla="*/ 32 w 104"/>
                <a:gd name="T113" fmla="*/ 4 h 122"/>
                <a:gd name="T114" fmla="*/ 28 w 104"/>
                <a:gd name="T11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122">
                  <a:moveTo>
                    <a:pt x="28" y="0"/>
                  </a:moveTo>
                  <a:lnTo>
                    <a:pt x="32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4" y="10"/>
                  </a:lnTo>
                  <a:lnTo>
                    <a:pt x="46" y="12"/>
                  </a:lnTo>
                  <a:lnTo>
                    <a:pt x="48" y="10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4" y="12"/>
                  </a:lnTo>
                  <a:lnTo>
                    <a:pt x="54" y="10"/>
                  </a:lnTo>
                  <a:lnTo>
                    <a:pt x="56" y="10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2" y="14"/>
                  </a:lnTo>
                  <a:lnTo>
                    <a:pt x="54" y="16"/>
                  </a:lnTo>
                  <a:lnTo>
                    <a:pt x="56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62" y="16"/>
                  </a:lnTo>
                  <a:lnTo>
                    <a:pt x="62" y="14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68" y="10"/>
                  </a:lnTo>
                  <a:lnTo>
                    <a:pt x="70" y="10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6" y="8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74" y="10"/>
                  </a:lnTo>
                  <a:lnTo>
                    <a:pt x="76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4" y="14"/>
                  </a:lnTo>
                  <a:lnTo>
                    <a:pt x="86" y="14"/>
                  </a:lnTo>
                  <a:lnTo>
                    <a:pt x="88" y="16"/>
                  </a:lnTo>
                  <a:lnTo>
                    <a:pt x="86" y="18"/>
                  </a:lnTo>
                  <a:lnTo>
                    <a:pt x="90" y="20"/>
                  </a:lnTo>
                  <a:lnTo>
                    <a:pt x="90" y="20"/>
                  </a:lnTo>
                  <a:lnTo>
                    <a:pt x="92" y="22"/>
                  </a:lnTo>
                  <a:lnTo>
                    <a:pt x="94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2" y="32"/>
                  </a:lnTo>
                  <a:lnTo>
                    <a:pt x="92" y="34"/>
                  </a:lnTo>
                  <a:lnTo>
                    <a:pt x="96" y="38"/>
                  </a:lnTo>
                  <a:lnTo>
                    <a:pt x="96" y="40"/>
                  </a:lnTo>
                  <a:lnTo>
                    <a:pt x="98" y="42"/>
                  </a:lnTo>
                  <a:lnTo>
                    <a:pt x="98" y="44"/>
                  </a:lnTo>
                  <a:lnTo>
                    <a:pt x="98" y="48"/>
                  </a:lnTo>
                  <a:lnTo>
                    <a:pt x="98" y="50"/>
                  </a:lnTo>
                  <a:lnTo>
                    <a:pt x="100" y="54"/>
                  </a:lnTo>
                  <a:lnTo>
                    <a:pt x="102" y="56"/>
                  </a:lnTo>
                  <a:lnTo>
                    <a:pt x="104" y="56"/>
                  </a:lnTo>
                  <a:lnTo>
                    <a:pt x="104" y="64"/>
                  </a:lnTo>
                  <a:lnTo>
                    <a:pt x="102" y="66"/>
                  </a:lnTo>
                  <a:lnTo>
                    <a:pt x="100" y="64"/>
                  </a:lnTo>
                  <a:lnTo>
                    <a:pt x="98" y="66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2" y="68"/>
                  </a:lnTo>
                  <a:lnTo>
                    <a:pt x="90" y="68"/>
                  </a:lnTo>
                  <a:lnTo>
                    <a:pt x="86" y="68"/>
                  </a:lnTo>
                  <a:lnTo>
                    <a:pt x="86" y="70"/>
                  </a:lnTo>
                  <a:lnTo>
                    <a:pt x="82" y="70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4" y="78"/>
                  </a:lnTo>
                  <a:lnTo>
                    <a:pt x="72" y="76"/>
                  </a:lnTo>
                  <a:lnTo>
                    <a:pt x="70" y="76"/>
                  </a:lnTo>
                  <a:lnTo>
                    <a:pt x="70" y="76"/>
                  </a:lnTo>
                  <a:lnTo>
                    <a:pt x="70" y="78"/>
                  </a:lnTo>
                  <a:lnTo>
                    <a:pt x="74" y="80"/>
                  </a:lnTo>
                  <a:lnTo>
                    <a:pt x="76" y="84"/>
                  </a:lnTo>
                  <a:lnTo>
                    <a:pt x="76" y="86"/>
                  </a:lnTo>
                  <a:lnTo>
                    <a:pt x="76" y="88"/>
                  </a:lnTo>
                  <a:lnTo>
                    <a:pt x="78" y="90"/>
                  </a:lnTo>
                  <a:lnTo>
                    <a:pt x="82" y="92"/>
                  </a:lnTo>
                  <a:lnTo>
                    <a:pt x="84" y="94"/>
                  </a:lnTo>
                  <a:lnTo>
                    <a:pt x="90" y="100"/>
                  </a:lnTo>
                  <a:lnTo>
                    <a:pt x="90" y="102"/>
                  </a:lnTo>
                  <a:lnTo>
                    <a:pt x="90" y="106"/>
                  </a:lnTo>
                  <a:lnTo>
                    <a:pt x="88" y="106"/>
                  </a:lnTo>
                  <a:lnTo>
                    <a:pt x="86" y="108"/>
                  </a:lnTo>
                  <a:lnTo>
                    <a:pt x="84" y="108"/>
                  </a:lnTo>
                  <a:lnTo>
                    <a:pt x="80" y="112"/>
                  </a:lnTo>
                  <a:lnTo>
                    <a:pt x="80" y="114"/>
                  </a:lnTo>
                  <a:lnTo>
                    <a:pt x="82" y="116"/>
                  </a:lnTo>
                  <a:lnTo>
                    <a:pt x="84" y="118"/>
                  </a:lnTo>
                  <a:lnTo>
                    <a:pt x="82" y="118"/>
                  </a:lnTo>
                  <a:lnTo>
                    <a:pt x="80" y="118"/>
                  </a:lnTo>
                  <a:lnTo>
                    <a:pt x="76" y="118"/>
                  </a:lnTo>
                  <a:lnTo>
                    <a:pt x="74" y="118"/>
                  </a:lnTo>
                  <a:lnTo>
                    <a:pt x="72" y="118"/>
                  </a:lnTo>
                  <a:lnTo>
                    <a:pt x="68" y="120"/>
                  </a:lnTo>
                  <a:lnTo>
                    <a:pt x="66" y="120"/>
                  </a:lnTo>
                  <a:lnTo>
                    <a:pt x="64" y="120"/>
                  </a:lnTo>
                  <a:lnTo>
                    <a:pt x="62" y="120"/>
                  </a:lnTo>
                  <a:lnTo>
                    <a:pt x="60" y="120"/>
                  </a:lnTo>
                  <a:lnTo>
                    <a:pt x="56" y="118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4" y="122"/>
                  </a:lnTo>
                  <a:lnTo>
                    <a:pt x="50" y="122"/>
                  </a:lnTo>
                  <a:lnTo>
                    <a:pt x="48" y="120"/>
                  </a:lnTo>
                  <a:lnTo>
                    <a:pt x="46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2" y="120"/>
                  </a:lnTo>
                  <a:lnTo>
                    <a:pt x="40" y="118"/>
                  </a:lnTo>
                  <a:lnTo>
                    <a:pt x="38" y="118"/>
                  </a:lnTo>
                  <a:lnTo>
                    <a:pt x="36" y="118"/>
                  </a:lnTo>
                  <a:lnTo>
                    <a:pt x="34" y="118"/>
                  </a:lnTo>
                  <a:lnTo>
                    <a:pt x="34" y="116"/>
                  </a:lnTo>
                  <a:lnTo>
                    <a:pt x="32" y="116"/>
                  </a:lnTo>
                  <a:lnTo>
                    <a:pt x="32" y="118"/>
                  </a:lnTo>
                  <a:lnTo>
                    <a:pt x="30" y="120"/>
                  </a:lnTo>
                  <a:lnTo>
                    <a:pt x="28" y="118"/>
                  </a:lnTo>
                  <a:lnTo>
                    <a:pt x="26" y="120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2" y="118"/>
                  </a:lnTo>
                  <a:lnTo>
                    <a:pt x="20" y="116"/>
                  </a:lnTo>
                  <a:lnTo>
                    <a:pt x="20" y="112"/>
                  </a:lnTo>
                  <a:lnTo>
                    <a:pt x="22" y="108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4" y="100"/>
                  </a:lnTo>
                  <a:lnTo>
                    <a:pt x="28" y="98"/>
                  </a:lnTo>
                  <a:lnTo>
                    <a:pt x="26" y="96"/>
                  </a:lnTo>
                  <a:lnTo>
                    <a:pt x="22" y="96"/>
                  </a:lnTo>
                  <a:lnTo>
                    <a:pt x="20" y="94"/>
                  </a:lnTo>
                  <a:lnTo>
                    <a:pt x="18" y="96"/>
                  </a:lnTo>
                  <a:lnTo>
                    <a:pt x="16" y="94"/>
                  </a:lnTo>
                  <a:lnTo>
                    <a:pt x="14" y="94"/>
                  </a:lnTo>
                  <a:lnTo>
                    <a:pt x="12" y="96"/>
                  </a:lnTo>
                  <a:lnTo>
                    <a:pt x="10" y="94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6" y="90"/>
                  </a:lnTo>
                  <a:lnTo>
                    <a:pt x="8" y="86"/>
                  </a:lnTo>
                  <a:lnTo>
                    <a:pt x="6" y="86"/>
                  </a:lnTo>
                  <a:lnTo>
                    <a:pt x="6" y="84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4" y="76"/>
                  </a:lnTo>
                  <a:lnTo>
                    <a:pt x="2" y="74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2" y="60"/>
                  </a:lnTo>
                  <a:lnTo>
                    <a:pt x="2" y="56"/>
                  </a:lnTo>
                  <a:lnTo>
                    <a:pt x="4" y="54"/>
                  </a:lnTo>
                  <a:lnTo>
                    <a:pt x="4" y="52"/>
                  </a:lnTo>
                  <a:lnTo>
                    <a:pt x="8" y="50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2" y="48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0" y="42"/>
                  </a:lnTo>
                  <a:lnTo>
                    <a:pt x="10" y="40"/>
                  </a:lnTo>
                  <a:lnTo>
                    <a:pt x="10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16" y="28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4" y="22"/>
                  </a:lnTo>
                  <a:lnTo>
                    <a:pt x="18" y="22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2" y="26"/>
                  </a:lnTo>
                  <a:lnTo>
                    <a:pt x="26" y="28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8" y="24"/>
                  </a:lnTo>
                  <a:lnTo>
                    <a:pt x="28" y="26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30" y="20"/>
                  </a:lnTo>
                  <a:lnTo>
                    <a:pt x="32" y="20"/>
                  </a:lnTo>
                  <a:lnTo>
                    <a:pt x="34" y="20"/>
                  </a:lnTo>
                  <a:lnTo>
                    <a:pt x="36" y="20"/>
                  </a:lnTo>
                  <a:lnTo>
                    <a:pt x="40" y="24"/>
                  </a:lnTo>
                  <a:lnTo>
                    <a:pt x="46" y="24"/>
                  </a:lnTo>
                  <a:lnTo>
                    <a:pt x="40" y="22"/>
                  </a:lnTo>
                  <a:lnTo>
                    <a:pt x="36" y="18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32" y="8"/>
                  </a:lnTo>
                  <a:lnTo>
                    <a:pt x="34" y="8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3" name="The Gambia">
              <a:extLst>
                <a:ext uri="{FF2B5EF4-FFF2-40B4-BE49-F238E27FC236}">
                  <a16:creationId xmlns:a16="http://schemas.microsoft.com/office/drawing/2014/main" id="{93DFCD0D-24AE-40A3-A432-CF2DB4410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4088453"/>
              <a:ext cx="76554" cy="19139"/>
            </a:xfrm>
            <a:custGeom>
              <a:avLst/>
              <a:gdLst>
                <a:gd name="T0" fmla="*/ 2 w 40"/>
                <a:gd name="T1" fmla="*/ 10 h 10"/>
                <a:gd name="T2" fmla="*/ 2 w 40"/>
                <a:gd name="T3" fmla="*/ 10 h 10"/>
                <a:gd name="T4" fmla="*/ 10 w 40"/>
                <a:gd name="T5" fmla="*/ 10 h 10"/>
                <a:gd name="T6" fmla="*/ 12 w 40"/>
                <a:gd name="T7" fmla="*/ 8 h 10"/>
                <a:gd name="T8" fmla="*/ 14 w 40"/>
                <a:gd name="T9" fmla="*/ 6 h 10"/>
                <a:gd name="T10" fmla="*/ 18 w 40"/>
                <a:gd name="T11" fmla="*/ 4 h 10"/>
                <a:gd name="T12" fmla="*/ 20 w 40"/>
                <a:gd name="T13" fmla="*/ 6 h 10"/>
                <a:gd name="T14" fmla="*/ 20 w 40"/>
                <a:gd name="T15" fmla="*/ 6 h 10"/>
                <a:gd name="T16" fmla="*/ 22 w 40"/>
                <a:gd name="T17" fmla="*/ 4 h 10"/>
                <a:gd name="T18" fmla="*/ 22 w 40"/>
                <a:gd name="T19" fmla="*/ 4 h 10"/>
                <a:gd name="T20" fmla="*/ 26 w 40"/>
                <a:gd name="T21" fmla="*/ 6 h 10"/>
                <a:gd name="T22" fmla="*/ 28 w 40"/>
                <a:gd name="T23" fmla="*/ 6 h 10"/>
                <a:gd name="T24" fmla="*/ 32 w 40"/>
                <a:gd name="T25" fmla="*/ 8 h 10"/>
                <a:gd name="T26" fmla="*/ 36 w 40"/>
                <a:gd name="T27" fmla="*/ 8 h 10"/>
                <a:gd name="T28" fmla="*/ 38 w 40"/>
                <a:gd name="T29" fmla="*/ 8 h 10"/>
                <a:gd name="T30" fmla="*/ 40 w 40"/>
                <a:gd name="T31" fmla="*/ 8 h 10"/>
                <a:gd name="T32" fmla="*/ 38 w 40"/>
                <a:gd name="T33" fmla="*/ 6 h 10"/>
                <a:gd name="T34" fmla="*/ 36 w 40"/>
                <a:gd name="T35" fmla="*/ 6 h 10"/>
                <a:gd name="T36" fmla="*/ 32 w 40"/>
                <a:gd name="T37" fmla="*/ 2 h 10"/>
                <a:gd name="T38" fmla="*/ 30 w 40"/>
                <a:gd name="T39" fmla="*/ 2 h 10"/>
                <a:gd name="T40" fmla="*/ 26 w 40"/>
                <a:gd name="T41" fmla="*/ 0 h 10"/>
                <a:gd name="T42" fmla="*/ 22 w 40"/>
                <a:gd name="T43" fmla="*/ 0 h 10"/>
                <a:gd name="T44" fmla="*/ 20 w 40"/>
                <a:gd name="T45" fmla="*/ 0 h 10"/>
                <a:gd name="T46" fmla="*/ 16 w 40"/>
                <a:gd name="T47" fmla="*/ 0 h 10"/>
                <a:gd name="T48" fmla="*/ 12 w 40"/>
                <a:gd name="T49" fmla="*/ 4 h 10"/>
                <a:gd name="T50" fmla="*/ 10 w 40"/>
                <a:gd name="T51" fmla="*/ 4 h 10"/>
                <a:gd name="T52" fmla="*/ 8 w 40"/>
                <a:gd name="T53" fmla="*/ 4 h 10"/>
                <a:gd name="T54" fmla="*/ 4 w 40"/>
                <a:gd name="T55" fmla="*/ 4 h 10"/>
                <a:gd name="T56" fmla="*/ 4 w 40"/>
                <a:gd name="T57" fmla="*/ 6 h 10"/>
                <a:gd name="T58" fmla="*/ 6 w 40"/>
                <a:gd name="T59" fmla="*/ 8 h 10"/>
                <a:gd name="T60" fmla="*/ 10 w 40"/>
                <a:gd name="T61" fmla="*/ 8 h 10"/>
                <a:gd name="T62" fmla="*/ 8 w 40"/>
                <a:gd name="T63" fmla="*/ 10 h 10"/>
                <a:gd name="T64" fmla="*/ 4 w 40"/>
                <a:gd name="T65" fmla="*/ 10 h 10"/>
                <a:gd name="T66" fmla="*/ 2 w 40"/>
                <a:gd name="T67" fmla="*/ 6 h 10"/>
                <a:gd name="T68" fmla="*/ 0 w 40"/>
                <a:gd name="T69" fmla="*/ 8 h 10"/>
                <a:gd name="T70" fmla="*/ 2 w 40"/>
                <a:gd name="T71" fmla="*/ 10 h 10"/>
                <a:gd name="T72" fmla="*/ 2 w 40"/>
                <a:gd name="T7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10">
                  <a:moveTo>
                    <a:pt x="2" y="10"/>
                  </a:moveTo>
                  <a:lnTo>
                    <a:pt x="2" y="10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2" y="8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8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6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0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4" name="Gabon">
              <a:extLst>
                <a:ext uri="{FF2B5EF4-FFF2-40B4-BE49-F238E27FC236}">
                  <a16:creationId xmlns:a16="http://schemas.microsoft.com/office/drawing/2014/main" id="{55BCBC1A-5711-4523-86F3-6E71E6846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966" y="4371704"/>
              <a:ext cx="137798" cy="145453"/>
            </a:xfrm>
            <a:custGeom>
              <a:avLst/>
              <a:gdLst>
                <a:gd name="T0" fmla="*/ 32 w 72"/>
                <a:gd name="T1" fmla="*/ 2 h 76"/>
                <a:gd name="T2" fmla="*/ 36 w 72"/>
                <a:gd name="T3" fmla="*/ 0 h 76"/>
                <a:gd name="T4" fmla="*/ 40 w 72"/>
                <a:gd name="T5" fmla="*/ 0 h 76"/>
                <a:gd name="T6" fmla="*/ 44 w 72"/>
                <a:gd name="T7" fmla="*/ 0 h 76"/>
                <a:gd name="T8" fmla="*/ 48 w 72"/>
                <a:gd name="T9" fmla="*/ 0 h 76"/>
                <a:gd name="T10" fmla="*/ 50 w 72"/>
                <a:gd name="T11" fmla="*/ 0 h 76"/>
                <a:gd name="T12" fmla="*/ 54 w 72"/>
                <a:gd name="T13" fmla="*/ 0 h 76"/>
                <a:gd name="T14" fmla="*/ 56 w 72"/>
                <a:gd name="T15" fmla="*/ 2 h 76"/>
                <a:gd name="T16" fmla="*/ 54 w 72"/>
                <a:gd name="T17" fmla="*/ 4 h 76"/>
                <a:gd name="T18" fmla="*/ 56 w 72"/>
                <a:gd name="T19" fmla="*/ 10 h 76"/>
                <a:gd name="T20" fmla="*/ 56 w 72"/>
                <a:gd name="T21" fmla="*/ 12 h 76"/>
                <a:gd name="T22" fmla="*/ 58 w 72"/>
                <a:gd name="T23" fmla="*/ 12 h 76"/>
                <a:gd name="T24" fmla="*/ 64 w 72"/>
                <a:gd name="T25" fmla="*/ 12 h 76"/>
                <a:gd name="T26" fmla="*/ 70 w 72"/>
                <a:gd name="T27" fmla="*/ 12 h 76"/>
                <a:gd name="T28" fmla="*/ 72 w 72"/>
                <a:gd name="T29" fmla="*/ 16 h 76"/>
                <a:gd name="T30" fmla="*/ 72 w 72"/>
                <a:gd name="T31" fmla="*/ 18 h 76"/>
                <a:gd name="T32" fmla="*/ 68 w 72"/>
                <a:gd name="T33" fmla="*/ 22 h 76"/>
                <a:gd name="T34" fmla="*/ 66 w 72"/>
                <a:gd name="T35" fmla="*/ 24 h 76"/>
                <a:gd name="T36" fmla="*/ 66 w 72"/>
                <a:gd name="T37" fmla="*/ 28 h 76"/>
                <a:gd name="T38" fmla="*/ 66 w 72"/>
                <a:gd name="T39" fmla="*/ 28 h 76"/>
                <a:gd name="T40" fmla="*/ 64 w 72"/>
                <a:gd name="T41" fmla="*/ 30 h 76"/>
                <a:gd name="T42" fmla="*/ 64 w 72"/>
                <a:gd name="T43" fmla="*/ 32 h 76"/>
                <a:gd name="T44" fmla="*/ 68 w 72"/>
                <a:gd name="T45" fmla="*/ 34 h 76"/>
                <a:gd name="T46" fmla="*/ 70 w 72"/>
                <a:gd name="T47" fmla="*/ 36 h 76"/>
                <a:gd name="T48" fmla="*/ 70 w 72"/>
                <a:gd name="T49" fmla="*/ 40 h 76"/>
                <a:gd name="T50" fmla="*/ 66 w 72"/>
                <a:gd name="T51" fmla="*/ 54 h 76"/>
                <a:gd name="T52" fmla="*/ 66 w 72"/>
                <a:gd name="T53" fmla="*/ 58 h 76"/>
                <a:gd name="T54" fmla="*/ 64 w 72"/>
                <a:gd name="T55" fmla="*/ 56 h 76"/>
                <a:gd name="T56" fmla="*/ 60 w 72"/>
                <a:gd name="T57" fmla="*/ 56 h 76"/>
                <a:gd name="T58" fmla="*/ 58 w 72"/>
                <a:gd name="T59" fmla="*/ 56 h 76"/>
                <a:gd name="T60" fmla="*/ 52 w 72"/>
                <a:gd name="T61" fmla="*/ 56 h 76"/>
                <a:gd name="T62" fmla="*/ 48 w 72"/>
                <a:gd name="T63" fmla="*/ 50 h 76"/>
                <a:gd name="T64" fmla="*/ 48 w 72"/>
                <a:gd name="T65" fmla="*/ 54 h 76"/>
                <a:gd name="T66" fmla="*/ 42 w 72"/>
                <a:gd name="T67" fmla="*/ 56 h 76"/>
                <a:gd name="T68" fmla="*/ 40 w 72"/>
                <a:gd name="T69" fmla="*/ 58 h 76"/>
                <a:gd name="T70" fmla="*/ 36 w 72"/>
                <a:gd name="T71" fmla="*/ 58 h 76"/>
                <a:gd name="T72" fmla="*/ 32 w 72"/>
                <a:gd name="T73" fmla="*/ 58 h 76"/>
                <a:gd name="T74" fmla="*/ 34 w 72"/>
                <a:gd name="T75" fmla="*/ 64 h 76"/>
                <a:gd name="T76" fmla="*/ 36 w 72"/>
                <a:gd name="T77" fmla="*/ 62 h 76"/>
                <a:gd name="T78" fmla="*/ 40 w 72"/>
                <a:gd name="T79" fmla="*/ 64 h 76"/>
                <a:gd name="T80" fmla="*/ 40 w 72"/>
                <a:gd name="T81" fmla="*/ 72 h 76"/>
                <a:gd name="T82" fmla="*/ 36 w 72"/>
                <a:gd name="T83" fmla="*/ 70 h 76"/>
                <a:gd name="T84" fmla="*/ 34 w 72"/>
                <a:gd name="T85" fmla="*/ 72 h 76"/>
                <a:gd name="T86" fmla="*/ 32 w 72"/>
                <a:gd name="T87" fmla="*/ 74 h 76"/>
                <a:gd name="T88" fmla="*/ 30 w 72"/>
                <a:gd name="T89" fmla="*/ 76 h 76"/>
                <a:gd name="T90" fmla="*/ 26 w 72"/>
                <a:gd name="T91" fmla="*/ 72 h 76"/>
                <a:gd name="T92" fmla="*/ 22 w 72"/>
                <a:gd name="T93" fmla="*/ 68 h 76"/>
                <a:gd name="T94" fmla="*/ 12 w 72"/>
                <a:gd name="T95" fmla="*/ 60 h 76"/>
                <a:gd name="T96" fmla="*/ 10 w 72"/>
                <a:gd name="T97" fmla="*/ 56 h 76"/>
                <a:gd name="T98" fmla="*/ 8 w 72"/>
                <a:gd name="T99" fmla="*/ 52 h 76"/>
                <a:gd name="T100" fmla="*/ 4 w 72"/>
                <a:gd name="T101" fmla="*/ 46 h 76"/>
                <a:gd name="T102" fmla="*/ 4 w 72"/>
                <a:gd name="T103" fmla="*/ 42 h 76"/>
                <a:gd name="T104" fmla="*/ 2 w 72"/>
                <a:gd name="T105" fmla="*/ 36 h 76"/>
                <a:gd name="T106" fmla="*/ 6 w 72"/>
                <a:gd name="T107" fmla="*/ 36 h 76"/>
                <a:gd name="T108" fmla="*/ 8 w 72"/>
                <a:gd name="T109" fmla="*/ 24 h 76"/>
                <a:gd name="T110" fmla="*/ 14 w 72"/>
                <a:gd name="T111" fmla="*/ 24 h 76"/>
                <a:gd name="T112" fmla="*/ 8 w 72"/>
                <a:gd name="T113" fmla="*/ 20 h 76"/>
                <a:gd name="T114" fmla="*/ 10 w 72"/>
                <a:gd name="T115" fmla="*/ 16 h 76"/>
                <a:gd name="T116" fmla="*/ 14 w 72"/>
                <a:gd name="T117" fmla="*/ 16 h 76"/>
                <a:gd name="T118" fmla="*/ 16 w 72"/>
                <a:gd name="T119" fmla="*/ 16 h 76"/>
                <a:gd name="T120" fmla="*/ 32 w 72"/>
                <a:gd name="T121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" h="76">
                  <a:moveTo>
                    <a:pt x="32" y="2"/>
                  </a:moveTo>
                  <a:lnTo>
                    <a:pt x="32" y="2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2" y="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4" y="4"/>
                  </a:lnTo>
                  <a:lnTo>
                    <a:pt x="56" y="6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6" y="14"/>
                  </a:lnTo>
                  <a:lnTo>
                    <a:pt x="58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66" y="12"/>
                  </a:lnTo>
                  <a:lnTo>
                    <a:pt x="70" y="12"/>
                  </a:lnTo>
                  <a:lnTo>
                    <a:pt x="72" y="12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72" y="18"/>
                  </a:lnTo>
                  <a:lnTo>
                    <a:pt x="70" y="22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6" y="24"/>
                  </a:lnTo>
                  <a:lnTo>
                    <a:pt x="66" y="26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28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34"/>
                  </a:lnTo>
                  <a:lnTo>
                    <a:pt x="70" y="36"/>
                  </a:lnTo>
                  <a:lnTo>
                    <a:pt x="72" y="38"/>
                  </a:lnTo>
                  <a:lnTo>
                    <a:pt x="70" y="40"/>
                  </a:lnTo>
                  <a:lnTo>
                    <a:pt x="70" y="44"/>
                  </a:lnTo>
                  <a:lnTo>
                    <a:pt x="66" y="54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4" y="56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54" y="56"/>
                  </a:lnTo>
                  <a:lnTo>
                    <a:pt x="52" y="56"/>
                  </a:lnTo>
                  <a:lnTo>
                    <a:pt x="50" y="50"/>
                  </a:lnTo>
                  <a:lnTo>
                    <a:pt x="48" y="50"/>
                  </a:lnTo>
                  <a:lnTo>
                    <a:pt x="46" y="52"/>
                  </a:lnTo>
                  <a:lnTo>
                    <a:pt x="48" y="54"/>
                  </a:lnTo>
                  <a:lnTo>
                    <a:pt x="46" y="56"/>
                  </a:lnTo>
                  <a:lnTo>
                    <a:pt x="42" y="56"/>
                  </a:lnTo>
                  <a:lnTo>
                    <a:pt x="40" y="56"/>
                  </a:lnTo>
                  <a:lnTo>
                    <a:pt x="40" y="58"/>
                  </a:lnTo>
                  <a:lnTo>
                    <a:pt x="38" y="58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2" y="58"/>
                  </a:lnTo>
                  <a:lnTo>
                    <a:pt x="34" y="60"/>
                  </a:lnTo>
                  <a:lnTo>
                    <a:pt x="34" y="64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38" y="64"/>
                  </a:lnTo>
                  <a:lnTo>
                    <a:pt x="40" y="64"/>
                  </a:lnTo>
                  <a:lnTo>
                    <a:pt x="40" y="70"/>
                  </a:lnTo>
                  <a:lnTo>
                    <a:pt x="40" y="72"/>
                  </a:lnTo>
                  <a:lnTo>
                    <a:pt x="36" y="70"/>
                  </a:lnTo>
                  <a:lnTo>
                    <a:pt x="36" y="70"/>
                  </a:lnTo>
                  <a:lnTo>
                    <a:pt x="36" y="72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74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28" y="76"/>
                  </a:lnTo>
                  <a:lnTo>
                    <a:pt x="26" y="72"/>
                  </a:lnTo>
                  <a:lnTo>
                    <a:pt x="22" y="70"/>
                  </a:lnTo>
                  <a:lnTo>
                    <a:pt x="22" y="68"/>
                  </a:lnTo>
                  <a:lnTo>
                    <a:pt x="16" y="64"/>
                  </a:lnTo>
                  <a:lnTo>
                    <a:pt x="12" y="60"/>
                  </a:lnTo>
                  <a:lnTo>
                    <a:pt x="14" y="60"/>
                  </a:lnTo>
                  <a:lnTo>
                    <a:pt x="10" y="56"/>
                  </a:lnTo>
                  <a:lnTo>
                    <a:pt x="8" y="54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4" y="42"/>
                  </a:lnTo>
                  <a:lnTo>
                    <a:pt x="0" y="36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6" y="28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4" y="24"/>
                  </a:lnTo>
                  <a:lnTo>
                    <a:pt x="10" y="24"/>
                  </a:lnTo>
                  <a:lnTo>
                    <a:pt x="8" y="20"/>
                  </a:lnTo>
                  <a:lnTo>
                    <a:pt x="10" y="20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2" y="16"/>
                  </a:lnTo>
                  <a:lnTo>
                    <a:pt x="32" y="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5" name="Funchal">
              <a:extLst>
                <a:ext uri="{FF2B5EF4-FFF2-40B4-BE49-F238E27FC236}">
                  <a16:creationId xmlns:a16="http://schemas.microsoft.com/office/drawing/2014/main" id="{B59E1926-EE57-4E4F-B4C0-0B70AFEEA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497" y="3617644"/>
              <a:ext cx="7655" cy="7655"/>
            </a:xfrm>
            <a:custGeom>
              <a:avLst/>
              <a:gdLst>
                <a:gd name="T0" fmla="*/ 4 w 4"/>
                <a:gd name="T1" fmla="*/ 4 h 4"/>
                <a:gd name="T2" fmla="*/ 0 w 4"/>
                <a:gd name="T3" fmla="*/ 2 h 4"/>
                <a:gd name="T4" fmla="*/ 0 w 4"/>
                <a:gd name="T5" fmla="*/ 0 h 4"/>
                <a:gd name="T6" fmla="*/ 4 w 4"/>
                <a:gd name="T7" fmla="*/ 0 h 4"/>
                <a:gd name="T8" fmla="*/ 4 w 4"/>
                <a:gd name="T9" fmla="*/ 2 h 4"/>
                <a:gd name="T10" fmla="*/ 4 w 4"/>
                <a:gd name="T11" fmla="*/ 4 h 4"/>
                <a:gd name="T12" fmla="*/ 4 w 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6" name="France">
              <a:extLst>
                <a:ext uri="{FF2B5EF4-FFF2-40B4-BE49-F238E27FC236}">
                  <a16:creationId xmlns:a16="http://schemas.microsoft.com/office/drawing/2014/main" id="{C0B19E29-1D60-4906-82C5-F9F5CAB5B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6576" y="3097074"/>
              <a:ext cx="306218" cy="287079"/>
            </a:xfrm>
            <a:custGeom>
              <a:avLst/>
              <a:gdLst>
                <a:gd name="T0" fmla="*/ 124 w 160"/>
                <a:gd name="T1" fmla="*/ 74 h 150"/>
                <a:gd name="T2" fmla="*/ 114 w 160"/>
                <a:gd name="T3" fmla="*/ 78 h 150"/>
                <a:gd name="T4" fmla="*/ 118 w 160"/>
                <a:gd name="T5" fmla="*/ 70 h 150"/>
                <a:gd name="T6" fmla="*/ 126 w 160"/>
                <a:gd name="T7" fmla="*/ 58 h 150"/>
                <a:gd name="T8" fmla="*/ 132 w 160"/>
                <a:gd name="T9" fmla="*/ 56 h 150"/>
                <a:gd name="T10" fmla="*/ 134 w 160"/>
                <a:gd name="T11" fmla="*/ 44 h 150"/>
                <a:gd name="T12" fmla="*/ 138 w 160"/>
                <a:gd name="T13" fmla="*/ 32 h 150"/>
                <a:gd name="T14" fmla="*/ 126 w 160"/>
                <a:gd name="T15" fmla="*/ 30 h 150"/>
                <a:gd name="T16" fmla="*/ 118 w 160"/>
                <a:gd name="T17" fmla="*/ 28 h 150"/>
                <a:gd name="T18" fmla="*/ 108 w 160"/>
                <a:gd name="T19" fmla="*/ 24 h 150"/>
                <a:gd name="T20" fmla="*/ 98 w 160"/>
                <a:gd name="T21" fmla="*/ 18 h 150"/>
                <a:gd name="T22" fmla="*/ 90 w 160"/>
                <a:gd name="T23" fmla="*/ 12 h 150"/>
                <a:gd name="T24" fmla="*/ 82 w 160"/>
                <a:gd name="T25" fmla="*/ 2 h 150"/>
                <a:gd name="T26" fmla="*/ 72 w 160"/>
                <a:gd name="T27" fmla="*/ 4 h 150"/>
                <a:gd name="T28" fmla="*/ 68 w 160"/>
                <a:gd name="T29" fmla="*/ 20 h 150"/>
                <a:gd name="T30" fmla="*/ 54 w 160"/>
                <a:gd name="T31" fmla="*/ 24 h 150"/>
                <a:gd name="T32" fmla="*/ 44 w 160"/>
                <a:gd name="T33" fmla="*/ 28 h 150"/>
                <a:gd name="T34" fmla="*/ 40 w 160"/>
                <a:gd name="T35" fmla="*/ 24 h 150"/>
                <a:gd name="T36" fmla="*/ 32 w 160"/>
                <a:gd name="T37" fmla="*/ 26 h 150"/>
                <a:gd name="T38" fmla="*/ 34 w 160"/>
                <a:gd name="T39" fmla="*/ 36 h 150"/>
                <a:gd name="T40" fmla="*/ 28 w 160"/>
                <a:gd name="T41" fmla="*/ 40 h 150"/>
                <a:gd name="T42" fmla="*/ 18 w 160"/>
                <a:gd name="T43" fmla="*/ 36 h 150"/>
                <a:gd name="T44" fmla="*/ 8 w 160"/>
                <a:gd name="T45" fmla="*/ 38 h 150"/>
                <a:gd name="T46" fmla="*/ 0 w 160"/>
                <a:gd name="T47" fmla="*/ 44 h 150"/>
                <a:gd name="T48" fmla="*/ 0 w 160"/>
                <a:gd name="T49" fmla="*/ 44 h 150"/>
                <a:gd name="T50" fmla="*/ 4 w 160"/>
                <a:gd name="T51" fmla="*/ 48 h 150"/>
                <a:gd name="T52" fmla="*/ 4 w 160"/>
                <a:gd name="T53" fmla="*/ 54 h 150"/>
                <a:gd name="T54" fmla="*/ 14 w 160"/>
                <a:gd name="T55" fmla="*/ 54 h 150"/>
                <a:gd name="T56" fmla="*/ 20 w 160"/>
                <a:gd name="T57" fmla="*/ 56 h 150"/>
                <a:gd name="T58" fmla="*/ 26 w 160"/>
                <a:gd name="T59" fmla="*/ 62 h 150"/>
                <a:gd name="T60" fmla="*/ 32 w 160"/>
                <a:gd name="T61" fmla="*/ 62 h 150"/>
                <a:gd name="T62" fmla="*/ 28 w 160"/>
                <a:gd name="T63" fmla="*/ 68 h 150"/>
                <a:gd name="T64" fmla="*/ 40 w 160"/>
                <a:gd name="T65" fmla="*/ 76 h 150"/>
                <a:gd name="T66" fmla="*/ 38 w 160"/>
                <a:gd name="T67" fmla="*/ 84 h 150"/>
                <a:gd name="T68" fmla="*/ 44 w 160"/>
                <a:gd name="T69" fmla="*/ 90 h 150"/>
                <a:gd name="T70" fmla="*/ 40 w 160"/>
                <a:gd name="T71" fmla="*/ 100 h 150"/>
                <a:gd name="T72" fmla="*/ 34 w 160"/>
                <a:gd name="T73" fmla="*/ 120 h 150"/>
                <a:gd name="T74" fmla="*/ 42 w 160"/>
                <a:gd name="T75" fmla="*/ 126 h 150"/>
                <a:gd name="T76" fmla="*/ 56 w 160"/>
                <a:gd name="T77" fmla="*/ 132 h 150"/>
                <a:gd name="T78" fmla="*/ 72 w 160"/>
                <a:gd name="T79" fmla="*/ 130 h 150"/>
                <a:gd name="T80" fmla="*/ 86 w 160"/>
                <a:gd name="T81" fmla="*/ 134 h 150"/>
                <a:gd name="T82" fmla="*/ 94 w 160"/>
                <a:gd name="T83" fmla="*/ 118 h 150"/>
                <a:gd name="T84" fmla="*/ 104 w 160"/>
                <a:gd name="T85" fmla="*/ 120 h 150"/>
                <a:gd name="T86" fmla="*/ 122 w 160"/>
                <a:gd name="T87" fmla="*/ 124 h 150"/>
                <a:gd name="T88" fmla="*/ 134 w 160"/>
                <a:gd name="T89" fmla="*/ 114 h 150"/>
                <a:gd name="T90" fmla="*/ 128 w 160"/>
                <a:gd name="T91" fmla="*/ 98 h 150"/>
                <a:gd name="T92" fmla="*/ 128 w 160"/>
                <a:gd name="T93" fmla="*/ 86 h 150"/>
                <a:gd name="T94" fmla="*/ 150 w 160"/>
                <a:gd name="T95" fmla="*/ 148 h 150"/>
                <a:gd name="T96" fmla="*/ 150 w 160"/>
                <a:gd name="T97" fmla="*/ 146 h 150"/>
                <a:gd name="T98" fmla="*/ 148 w 160"/>
                <a:gd name="T99" fmla="*/ 140 h 150"/>
                <a:gd name="T100" fmla="*/ 146 w 160"/>
                <a:gd name="T101" fmla="*/ 134 h 150"/>
                <a:gd name="T102" fmla="*/ 156 w 160"/>
                <a:gd name="T103" fmla="*/ 130 h 150"/>
                <a:gd name="T104" fmla="*/ 158 w 160"/>
                <a:gd name="T105" fmla="*/ 128 h 150"/>
                <a:gd name="T106" fmla="*/ 156 w 160"/>
                <a:gd name="T107" fmla="*/ 14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0" h="150">
                  <a:moveTo>
                    <a:pt x="128" y="82"/>
                  </a:moveTo>
                  <a:lnTo>
                    <a:pt x="128" y="80"/>
                  </a:lnTo>
                  <a:lnTo>
                    <a:pt x="126" y="78"/>
                  </a:lnTo>
                  <a:lnTo>
                    <a:pt x="126" y="76"/>
                  </a:lnTo>
                  <a:lnTo>
                    <a:pt x="124" y="74"/>
                  </a:lnTo>
                  <a:lnTo>
                    <a:pt x="120" y="74"/>
                  </a:lnTo>
                  <a:lnTo>
                    <a:pt x="118" y="76"/>
                  </a:lnTo>
                  <a:lnTo>
                    <a:pt x="120" y="78"/>
                  </a:lnTo>
                  <a:lnTo>
                    <a:pt x="118" y="80"/>
                  </a:lnTo>
                  <a:lnTo>
                    <a:pt x="114" y="78"/>
                  </a:lnTo>
                  <a:lnTo>
                    <a:pt x="114" y="76"/>
                  </a:lnTo>
                  <a:lnTo>
                    <a:pt x="116" y="76"/>
                  </a:lnTo>
                  <a:lnTo>
                    <a:pt x="118" y="76"/>
                  </a:lnTo>
                  <a:lnTo>
                    <a:pt x="118" y="74"/>
                  </a:lnTo>
                  <a:lnTo>
                    <a:pt x="118" y="70"/>
                  </a:lnTo>
                  <a:lnTo>
                    <a:pt x="120" y="66"/>
                  </a:lnTo>
                  <a:lnTo>
                    <a:pt x="122" y="64"/>
                  </a:lnTo>
                  <a:lnTo>
                    <a:pt x="126" y="62"/>
                  </a:lnTo>
                  <a:lnTo>
                    <a:pt x="128" y="60"/>
                  </a:lnTo>
                  <a:lnTo>
                    <a:pt x="126" y="58"/>
                  </a:lnTo>
                  <a:lnTo>
                    <a:pt x="124" y="56"/>
                  </a:lnTo>
                  <a:lnTo>
                    <a:pt x="126" y="54"/>
                  </a:lnTo>
                  <a:lnTo>
                    <a:pt x="128" y="54"/>
                  </a:lnTo>
                  <a:lnTo>
                    <a:pt x="130" y="56"/>
                  </a:lnTo>
                  <a:lnTo>
                    <a:pt x="132" y="56"/>
                  </a:lnTo>
                  <a:lnTo>
                    <a:pt x="136" y="54"/>
                  </a:lnTo>
                  <a:lnTo>
                    <a:pt x="134" y="54"/>
                  </a:lnTo>
                  <a:lnTo>
                    <a:pt x="132" y="52"/>
                  </a:lnTo>
                  <a:lnTo>
                    <a:pt x="132" y="48"/>
                  </a:lnTo>
                  <a:lnTo>
                    <a:pt x="134" y="44"/>
                  </a:lnTo>
                  <a:lnTo>
                    <a:pt x="136" y="42"/>
                  </a:lnTo>
                  <a:lnTo>
                    <a:pt x="136" y="40"/>
                  </a:lnTo>
                  <a:lnTo>
                    <a:pt x="136" y="36"/>
                  </a:lnTo>
                  <a:lnTo>
                    <a:pt x="140" y="34"/>
                  </a:lnTo>
                  <a:lnTo>
                    <a:pt x="138" y="32"/>
                  </a:lnTo>
                  <a:lnTo>
                    <a:pt x="134" y="32"/>
                  </a:lnTo>
                  <a:lnTo>
                    <a:pt x="132" y="30"/>
                  </a:lnTo>
                  <a:lnTo>
                    <a:pt x="130" y="32"/>
                  </a:lnTo>
                  <a:lnTo>
                    <a:pt x="128" y="30"/>
                  </a:lnTo>
                  <a:lnTo>
                    <a:pt x="126" y="30"/>
                  </a:lnTo>
                  <a:lnTo>
                    <a:pt x="124" y="32"/>
                  </a:lnTo>
                  <a:lnTo>
                    <a:pt x="122" y="30"/>
                  </a:lnTo>
                  <a:lnTo>
                    <a:pt x="122" y="28"/>
                  </a:lnTo>
                  <a:lnTo>
                    <a:pt x="120" y="26"/>
                  </a:lnTo>
                  <a:lnTo>
                    <a:pt x="118" y="28"/>
                  </a:lnTo>
                  <a:lnTo>
                    <a:pt x="114" y="26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0" y="24"/>
                  </a:lnTo>
                  <a:lnTo>
                    <a:pt x="108" y="24"/>
                  </a:lnTo>
                  <a:lnTo>
                    <a:pt x="106" y="22"/>
                  </a:lnTo>
                  <a:lnTo>
                    <a:pt x="102" y="20"/>
                  </a:lnTo>
                  <a:lnTo>
                    <a:pt x="100" y="20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8" y="18"/>
                  </a:lnTo>
                  <a:lnTo>
                    <a:pt x="94" y="18"/>
                  </a:lnTo>
                  <a:lnTo>
                    <a:pt x="94" y="14"/>
                  </a:lnTo>
                  <a:lnTo>
                    <a:pt x="92" y="14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86" y="10"/>
                  </a:lnTo>
                  <a:lnTo>
                    <a:pt x="86" y="8"/>
                  </a:lnTo>
                  <a:lnTo>
                    <a:pt x="84" y="6"/>
                  </a:lnTo>
                  <a:lnTo>
                    <a:pt x="82" y="2"/>
                  </a:lnTo>
                  <a:lnTo>
                    <a:pt x="80" y="0"/>
                  </a:lnTo>
                  <a:lnTo>
                    <a:pt x="80" y="2"/>
                  </a:lnTo>
                  <a:lnTo>
                    <a:pt x="76" y="4"/>
                  </a:lnTo>
                  <a:lnTo>
                    <a:pt x="76" y="2"/>
                  </a:lnTo>
                  <a:lnTo>
                    <a:pt x="72" y="4"/>
                  </a:lnTo>
                  <a:lnTo>
                    <a:pt x="70" y="6"/>
                  </a:lnTo>
                  <a:lnTo>
                    <a:pt x="72" y="10"/>
                  </a:lnTo>
                  <a:lnTo>
                    <a:pt x="70" y="14"/>
                  </a:lnTo>
                  <a:lnTo>
                    <a:pt x="68" y="18"/>
                  </a:lnTo>
                  <a:lnTo>
                    <a:pt x="68" y="20"/>
                  </a:lnTo>
                  <a:lnTo>
                    <a:pt x="62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4" y="22"/>
                  </a:lnTo>
                  <a:lnTo>
                    <a:pt x="54" y="24"/>
                  </a:lnTo>
                  <a:lnTo>
                    <a:pt x="54" y="26"/>
                  </a:lnTo>
                  <a:lnTo>
                    <a:pt x="56" y="26"/>
                  </a:lnTo>
                  <a:lnTo>
                    <a:pt x="54" y="28"/>
                  </a:lnTo>
                  <a:lnTo>
                    <a:pt x="50" y="30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40" y="28"/>
                  </a:lnTo>
                  <a:lnTo>
                    <a:pt x="38" y="26"/>
                  </a:lnTo>
                  <a:lnTo>
                    <a:pt x="40" y="24"/>
                  </a:lnTo>
                  <a:lnTo>
                    <a:pt x="38" y="22"/>
                  </a:lnTo>
                  <a:lnTo>
                    <a:pt x="34" y="24"/>
                  </a:lnTo>
                  <a:lnTo>
                    <a:pt x="32" y="24"/>
                  </a:lnTo>
                  <a:lnTo>
                    <a:pt x="32" y="22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6" y="30"/>
                  </a:lnTo>
                  <a:lnTo>
                    <a:pt x="34" y="32"/>
                  </a:lnTo>
                  <a:lnTo>
                    <a:pt x="36" y="34"/>
                  </a:lnTo>
                  <a:lnTo>
                    <a:pt x="34" y="36"/>
                  </a:lnTo>
                  <a:lnTo>
                    <a:pt x="36" y="38"/>
                  </a:lnTo>
                  <a:lnTo>
                    <a:pt x="36" y="40"/>
                  </a:lnTo>
                  <a:lnTo>
                    <a:pt x="32" y="38"/>
                  </a:lnTo>
                  <a:lnTo>
                    <a:pt x="30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2" y="42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4" y="36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40"/>
                  </a:lnTo>
                  <a:lnTo>
                    <a:pt x="8" y="38"/>
                  </a:lnTo>
                  <a:lnTo>
                    <a:pt x="6" y="3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2" y="44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2" y="44"/>
                  </a:lnTo>
                  <a:lnTo>
                    <a:pt x="0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4" y="46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6" y="52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6" y="54"/>
                  </a:lnTo>
                  <a:lnTo>
                    <a:pt x="18" y="56"/>
                  </a:lnTo>
                  <a:lnTo>
                    <a:pt x="20" y="54"/>
                  </a:lnTo>
                  <a:lnTo>
                    <a:pt x="22" y="54"/>
                  </a:lnTo>
                  <a:lnTo>
                    <a:pt x="20" y="56"/>
                  </a:lnTo>
                  <a:lnTo>
                    <a:pt x="22" y="58"/>
                  </a:lnTo>
                  <a:lnTo>
                    <a:pt x="24" y="56"/>
                  </a:lnTo>
                  <a:lnTo>
                    <a:pt x="26" y="58"/>
                  </a:lnTo>
                  <a:lnTo>
                    <a:pt x="24" y="60"/>
                  </a:lnTo>
                  <a:lnTo>
                    <a:pt x="26" y="62"/>
                  </a:lnTo>
                  <a:lnTo>
                    <a:pt x="28" y="62"/>
                  </a:lnTo>
                  <a:lnTo>
                    <a:pt x="28" y="60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2" y="62"/>
                  </a:lnTo>
                  <a:lnTo>
                    <a:pt x="28" y="62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66"/>
                  </a:lnTo>
                  <a:lnTo>
                    <a:pt x="28" y="68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4" y="74"/>
                  </a:lnTo>
                  <a:lnTo>
                    <a:pt x="36" y="74"/>
                  </a:lnTo>
                  <a:lnTo>
                    <a:pt x="40" y="76"/>
                  </a:lnTo>
                  <a:lnTo>
                    <a:pt x="40" y="78"/>
                  </a:lnTo>
                  <a:lnTo>
                    <a:pt x="40" y="80"/>
                  </a:lnTo>
                  <a:lnTo>
                    <a:pt x="40" y="82"/>
                  </a:lnTo>
                  <a:lnTo>
                    <a:pt x="40" y="82"/>
                  </a:lnTo>
                  <a:lnTo>
                    <a:pt x="38" y="84"/>
                  </a:lnTo>
                  <a:lnTo>
                    <a:pt x="40" y="86"/>
                  </a:lnTo>
                  <a:lnTo>
                    <a:pt x="44" y="88"/>
                  </a:lnTo>
                  <a:lnTo>
                    <a:pt x="48" y="96"/>
                  </a:lnTo>
                  <a:lnTo>
                    <a:pt x="44" y="92"/>
                  </a:lnTo>
                  <a:lnTo>
                    <a:pt x="44" y="90"/>
                  </a:lnTo>
                  <a:lnTo>
                    <a:pt x="42" y="88"/>
                  </a:lnTo>
                  <a:lnTo>
                    <a:pt x="40" y="90"/>
                  </a:lnTo>
                  <a:lnTo>
                    <a:pt x="38" y="96"/>
                  </a:lnTo>
                  <a:lnTo>
                    <a:pt x="38" y="100"/>
                  </a:lnTo>
                  <a:lnTo>
                    <a:pt x="40" y="100"/>
                  </a:lnTo>
                  <a:lnTo>
                    <a:pt x="38" y="102"/>
                  </a:lnTo>
                  <a:lnTo>
                    <a:pt x="38" y="110"/>
                  </a:lnTo>
                  <a:lnTo>
                    <a:pt x="36" y="118"/>
                  </a:lnTo>
                  <a:lnTo>
                    <a:pt x="34" y="120"/>
                  </a:lnTo>
                  <a:lnTo>
                    <a:pt x="34" y="12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8" y="124"/>
                  </a:lnTo>
                  <a:lnTo>
                    <a:pt x="38" y="126"/>
                  </a:lnTo>
                  <a:lnTo>
                    <a:pt x="42" y="126"/>
                  </a:lnTo>
                  <a:lnTo>
                    <a:pt x="46" y="128"/>
                  </a:lnTo>
                  <a:lnTo>
                    <a:pt x="48" y="130"/>
                  </a:lnTo>
                  <a:lnTo>
                    <a:pt x="50" y="128"/>
                  </a:lnTo>
                  <a:lnTo>
                    <a:pt x="54" y="132"/>
                  </a:lnTo>
                  <a:lnTo>
                    <a:pt x="56" y="132"/>
                  </a:lnTo>
                  <a:lnTo>
                    <a:pt x="58" y="132"/>
                  </a:lnTo>
                  <a:lnTo>
                    <a:pt x="60" y="130"/>
                  </a:lnTo>
                  <a:lnTo>
                    <a:pt x="66" y="130"/>
                  </a:lnTo>
                  <a:lnTo>
                    <a:pt x="68" y="132"/>
                  </a:lnTo>
                  <a:lnTo>
                    <a:pt x="72" y="130"/>
                  </a:lnTo>
                  <a:lnTo>
                    <a:pt x="76" y="132"/>
                  </a:lnTo>
                  <a:lnTo>
                    <a:pt x="80" y="132"/>
                  </a:lnTo>
                  <a:lnTo>
                    <a:pt x="84" y="134"/>
                  </a:lnTo>
                  <a:lnTo>
                    <a:pt x="86" y="136"/>
                  </a:lnTo>
                  <a:lnTo>
                    <a:pt x="86" y="134"/>
                  </a:lnTo>
                  <a:lnTo>
                    <a:pt x="86" y="130"/>
                  </a:lnTo>
                  <a:lnTo>
                    <a:pt x="86" y="126"/>
                  </a:lnTo>
                  <a:lnTo>
                    <a:pt x="86" y="124"/>
                  </a:lnTo>
                  <a:lnTo>
                    <a:pt x="90" y="122"/>
                  </a:lnTo>
                  <a:lnTo>
                    <a:pt x="94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8" y="118"/>
                  </a:lnTo>
                  <a:lnTo>
                    <a:pt x="102" y="120"/>
                  </a:lnTo>
                  <a:lnTo>
                    <a:pt x="104" y="120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16" y="124"/>
                  </a:lnTo>
                  <a:lnTo>
                    <a:pt x="118" y="124"/>
                  </a:lnTo>
                  <a:lnTo>
                    <a:pt x="122" y="124"/>
                  </a:lnTo>
                  <a:lnTo>
                    <a:pt x="126" y="124"/>
                  </a:lnTo>
                  <a:lnTo>
                    <a:pt x="124" y="122"/>
                  </a:lnTo>
                  <a:lnTo>
                    <a:pt x="126" y="120"/>
                  </a:lnTo>
                  <a:lnTo>
                    <a:pt x="134" y="114"/>
                  </a:lnTo>
                  <a:lnTo>
                    <a:pt x="134" y="114"/>
                  </a:lnTo>
                  <a:lnTo>
                    <a:pt x="134" y="110"/>
                  </a:lnTo>
                  <a:lnTo>
                    <a:pt x="136" y="108"/>
                  </a:lnTo>
                  <a:lnTo>
                    <a:pt x="132" y="108"/>
                  </a:lnTo>
                  <a:lnTo>
                    <a:pt x="128" y="104"/>
                  </a:lnTo>
                  <a:lnTo>
                    <a:pt x="128" y="98"/>
                  </a:lnTo>
                  <a:lnTo>
                    <a:pt x="124" y="96"/>
                  </a:lnTo>
                  <a:lnTo>
                    <a:pt x="126" y="92"/>
                  </a:lnTo>
                  <a:lnTo>
                    <a:pt x="130" y="92"/>
                  </a:lnTo>
                  <a:lnTo>
                    <a:pt x="130" y="88"/>
                  </a:lnTo>
                  <a:lnTo>
                    <a:pt x="128" y="86"/>
                  </a:lnTo>
                  <a:lnTo>
                    <a:pt x="128" y="84"/>
                  </a:lnTo>
                  <a:lnTo>
                    <a:pt x="128" y="82"/>
                  </a:lnTo>
                  <a:lnTo>
                    <a:pt x="128" y="82"/>
                  </a:lnTo>
                  <a:close/>
                  <a:moveTo>
                    <a:pt x="154" y="150"/>
                  </a:moveTo>
                  <a:lnTo>
                    <a:pt x="150" y="148"/>
                  </a:lnTo>
                  <a:lnTo>
                    <a:pt x="150" y="146"/>
                  </a:lnTo>
                  <a:lnTo>
                    <a:pt x="150" y="146"/>
                  </a:lnTo>
                  <a:lnTo>
                    <a:pt x="152" y="146"/>
                  </a:lnTo>
                  <a:lnTo>
                    <a:pt x="150" y="146"/>
                  </a:lnTo>
                  <a:lnTo>
                    <a:pt x="150" y="146"/>
                  </a:lnTo>
                  <a:lnTo>
                    <a:pt x="150" y="144"/>
                  </a:lnTo>
                  <a:lnTo>
                    <a:pt x="148" y="142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6" y="138"/>
                  </a:lnTo>
                  <a:lnTo>
                    <a:pt x="146" y="136"/>
                  </a:lnTo>
                  <a:lnTo>
                    <a:pt x="148" y="136"/>
                  </a:lnTo>
                  <a:lnTo>
                    <a:pt x="148" y="136"/>
                  </a:lnTo>
                  <a:lnTo>
                    <a:pt x="146" y="134"/>
                  </a:lnTo>
                  <a:lnTo>
                    <a:pt x="148" y="132"/>
                  </a:lnTo>
                  <a:lnTo>
                    <a:pt x="152" y="130"/>
                  </a:lnTo>
                  <a:lnTo>
                    <a:pt x="154" y="128"/>
                  </a:lnTo>
                  <a:lnTo>
                    <a:pt x="156" y="130"/>
                  </a:lnTo>
                  <a:lnTo>
                    <a:pt x="156" y="130"/>
                  </a:lnTo>
                  <a:lnTo>
                    <a:pt x="156" y="128"/>
                  </a:lnTo>
                  <a:lnTo>
                    <a:pt x="156" y="126"/>
                  </a:lnTo>
                  <a:lnTo>
                    <a:pt x="156" y="124"/>
                  </a:lnTo>
                  <a:lnTo>
                    <a:pt x="158" y="124"/>
                  </a:lnTo>
                  <a:lnTo>
                    <a:pt x="158" y="128"/>
                  </a:lnTo>
                  <a:lnTo>
                    <a:pt x="158" y="132"/>
                  </a:lnTo>
                  <a:lnTo>
                    <a:pt x="160" y="136"/>
                  </a:lnTo>
                  <a:lnTo>
                    <a:pt x="158" y="142"/>
                  </a:lnTo>
                  <a:lnTo>
                    <a:pt x="158" y="144"/>
                  </a:lnTo>
                  <a:lnTo>
                    <a:pt x="156" y="148"/>
                  </a:lnTo>
                  <a:lnTo>
                    <a:pt x="154" y="15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7" name="Finland">
              <a:extLst>
                <a:ext uri="{FF2B5EF4-FFF2-40B4-BE49-F238E27FC236}">
                  <a16:creationId xmlns:a16="http://schemas.microsoft.com/office/drawing/2014/main" id="{FA466DFD-0932-4B3D-BA0D-9E26106FAA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14" y="2377462"/>
              <a:ext cx="233491" cy="421049"/>
            </a:xfrm>
            <a:custGeom>
              <a:avLst/>
              <a:gdLst>
                <a:gd name="T0" fmla="*/ 112 w 122"/>
                <a:gd name="T1" fmla="*/ 182 h 220"/>
                <a:gd name="T2" fmla="*/ 114 w 122"/>
                <a:gd name="T3" fmla="*/ 148 h 220"/>
                <a:gd name="T4" fmla="*/ 106 w 122"/>
                <a:gd name="T5" fmla="*/ 124 h 220"/>
                <a:gd name="T6" fmla="*/ 100 w 122"/>
                <a:gd name="T7" fmla="*/ 110 h 220"/>
                <a:gd name="T8" fmla="*/ 98 w 122"/>
                <a:gd name="T9" fmla="*/ 84 h 220"/>
                <a:gd name="T10" fmla="*/ 94 w 122"/>
                <a:gd name="T11" fmla="*/ 54 h 220"/>
                <a:gd name="T12" fmla="*/ 78 w 122"/>
                <a:gd name="T13" fmla="*/ 42 h 220"/>
                <a:gd name="T14" fmla="*/ 76 w 122"/>
                <a:gd name="T15" fmla="*/ 24 h 220"/>
                <a:gd name="T16" fmla="*/ 78 w 122"/>
                <a:gd name="T17" fmla="*/ 8 h 220"/>
                <a:gd name="T18" fmla="*/ 60 w 122"/>
                <a:gd name="T19" fmla="*/ 0 h 220"/>
                <a:gd name="T20" fmla="*/ 50 w 122"/>
                <a:gd name="T21" fmla="*/ 6 h 220"/>
                <a:gd name="T22" fmla="*/ 48 w 122"/>
                <a:gd name="T23" fmla="*/ 22 h 220"/>
                <a:gd name="T24" fmla="*/ 40 w 122"/>
                <a:gd name="T25" fmla="*/ 30 h 220"/>
                <a:gd name="T26" fmla="*/ 24 w 122"/>
                <a:gd name="T27" fmla="*/ 34 h 220"/>
                <a:gd name="T28" fmla="*/ 6 w 122"/>
                <a:gd name="T29" fmla="*/ 20 h 220"/>
                <a:gd name="T30" fmla="*/ 0 w 122"/>
                <a:gd name="T31" fmla="*/ 26 h 220"/>
                <a:gd name="T32" fmla="*/ 16 w 122"/>
                <a:gd name="T33" fmla="*/ 38 h 220"/>
                <a:gd name="T34" fmla="*/ 26 w 122"/>
                <a:gd name="T35" fmla="*/ 44 h 220"/>
                <a:gd name="T36" fmla="*/ 30 w 122"/>
                <a:gd name="T37" fmla="*/ 58 h 220"/>
                <a:gd name="T38" fmla="*/ 34 w 122"/>
                <a:gd name="T39" fmla="*/ 70 h 220"/>
                <a:gd name="T40" fmla="*/ 36 w 122"/>
                <a:gd name="T41" fmla="*/ 90 h 220"/>
                <a:gd name="T42" fmla="*/ 44 w 122"/>
                <a:gd name="T43" fmla="*/ 100 h 220"/>
                <a:gd name="T44" fmla="*/ 54 w 122"/>
                <a:gd name="T45" fmla="*/ 112 h 220"/>
                <a:gd name="T46" fmla="*/ 56 w 122"/>
                <a:gd name="T47" fmla="*/ 118 h 220"/>
                <a:gd name="T48" fmla="*/ 44 w 122"/>
                <a:gd name="T49" fmla="*/ 124 h 220"/>
                <a:gd name="T50" fmla="*/ 36 w 122"/>
                <a:gd name="T51" fmla="*/ 134 h 220"/>
                <a:gd name="T52" fmla="*/ 34 w 122"/>
                <a:gd name="T53" fmla="*/ 144 h 220"/>
                <a:gd name="T54" fmla="*/ 26 w 122"/>
                <a:gd name="T55" fmla="*/ 146 h 220"/>
                <a:gd name="T56" fmla="*/ 24 w 122"/>
                <a:gd name="T57" fmla="*/ 154 h 220"/>
                <a:gd name="T58" fmla="*/ 18 w 122"/>
                <a:gd name="T59" fmla="*/ 156 h 220"/>
                <a:gd name="T60" fmla="*/ 16 w 122"/>
                <a:gd name="T61" fmla="*/ 166 h 220"/>
                <a:gd name="T62" fmla="*/ 18 w 122"/>
                <a:gd name="T63" fmla="*/ 174 h 220"/>
                <a:gd name="T64" fmla="*/ 24 w 122"/>
                <a:gd name="T65" fmla="*/ 188 h 220"/>
                <a:gd name="T66" fmla="*/ 22 w 122"/>
                <a:gd name="T67" fmla="*/ 202 h 220"/>
                <a:gd name="T68" fmla="*/ 30 w 122"/>
                <a:gd name="T69" fmla="*/ 206 h 220"/>
                <a:gd name="T70" fmla="*/ 38 w 122"/>
                <a:gd name="T71" fmla="*/ 210 h 220"/>
                <a:gd name="T72" fmla="*/ 42 w 122"/>
                <a:gd name="T73" fmla="*/ 220 h 220"/>
                <a:gd name="T74" fmla="*/ 50 w 122"/>
                <a:gd name="T75" fmla="*/ 216 h 220"/>
                <a:gd name="T76" fmla="*/ 68 w 122"/>
                <a:gd name="T77" fmla="*/ 210 h 220"/>
                <a:gd name="T78" fmla="*/ 72 w 122"/>
                <a:gd name="T79" fmla="*/ 208 h 220"/>
                <a:gd name="T80" fmla="*/ 76 w 122"/>
                <a:gd name="T81" fmla="*/ 208 h 220"/>
                <a:gd name="T82" fmla="*/ 86 w 122"/>
                <a:gd name="T83" fmla="*/ 204 h 220"/>
                <a:gd name="T84" fmla="*/ 92 w 122"/>
                <a:gd name="T85" fmla="*/ 204 h 220"/>
                <a:gd name="T86" fmla="*/ 50 w 122"/>
                <a:gd name="T87" fmla="*/ 114 h 220"/>
                <a:gd name="T88" fmla="*/ 52 w 122"/>
                <a:gd name="T89" fmla="*/ 112 h 220"/>
                <a:gd name="T90" fmla="*/ 16 w 122"/>
                <a:gd name="T91" fmla="*/ 150 h 220"/>
                <a:gd name="T92" fmla="*/ 16 w 122"/>
                <a:gd name="T93" fmla="*/ 154 h 220"/>
                <a:gd name="T94" fmla="*/ 38 w 122"/>
                <a:gd name="T95" fmla="*/ 216 h 220"/>
                <a:gd name="T96" fmla="*/ 38 w 122"/>
                <a:gd name="T97" fmla="*/ 212 h 220"/>
                <a:gd name="T98" fmla="*/ 32 w 122"/>
                <a:gd name="T99" fmla="*/ 210 h 220"/>
                <a:gd name="T100" fmla="*/ 22 w 122"/>
                <a:gd name="T101" fmla="*/ 208 h 220"/>
                <a:gd name="T102" fmla="*/ 6 w 122"/>
                <a:gd name="T103" fmla="*/ 210 h 220"/>
                <a:gd name="T104" fmla="*/ 12 w 122"/>
                <a:gd name="T105" fmla="*/ 210 h 220"/>
                <a:gd name="T106" fmla="*/ 14 w 122"/>
                <a:gd name="T107" fmla="*/ 216 h 220"/>
                <a:gd name="T108" fmla="*/ 6 w 122"/>
                <a:gd name="T109" fmla="*/ 2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2" h="220">
                  <a:moveTo>
                    <a:pt x="96" y="204"/>
                  </a:moveTo>
                  <a:lnTo>
                    <a:pt x="96" y="200"/>
                  </a:lnTo>
                  <a:lnTo>
                    <a:pt x="102" y="194"/>
                  </a:lnTo>
                  <a:lnTo>
                    <a:pt x="104" y="194"/>
                  </a:lnTo>
                  <a:lnTo>
                    <a:pt x="108" y="188"/>
                  </a:lnTo>
                  <a:lnTo>
                    <a:pt x="112" y="182"/>
                  </a:lnTo>
                  <a:lnTo>
                    <a:pt x="114" y="176"/>
                  </a:lnTo>
                  <a:lnTo>
                    <a:pt x="120" y="168"/>
                  </a:lnTo>
                  <a:lnTo>
                    <a:pt x="122" y="160"/>
                  </a:lnTo>
                  <a:lnTo>
                    <a:pt x="122" y="156"/>
                  </a:lnTo>
                  <a:lnTo>
                    <a:pt x="116" y="150"/>
                  </a:lnTo>
                  <a:lnTo>
                    <a:pt x="114" y="148"/>
                  </a:lnTo>
                  <a:lnTo>
                    <a:pt x="108" y="140"/>
                  </a:lnTo>
                  <a:lnTo>
                    <a:pt x="108" y="136"/>
                  </a:lnTo>
                  <a:lnTo>
                    <a:pt x="110" y="134"/>
                  </a:lnTo>
                  <a:lnTo>
                    <a:pt x="110" y="130"/>
                  </a:lnTo>
                  <a:lnTo>
                    <a:pt x="106" y="126"/>
                  </a:lnTo>
                  <a:lnTo>
                    <a:pt x="106" y="124"/>
                  </a:lnTo>
                  <a:lnTo>
                    <a:pt x="106" y="120"/>
                  </a:lnTo>
                  <a:lnTo>
                    <a:pt x="106" y="118"/>
                  </a:lnTo>
                  <a:lnTo>
                    <a:pt x="106" y="116"/>
                  </a:lnTo>
                  <a:lnTo>
                    <a:pt x="102" y="116"/>
                  </a:lnTo>
                  <a:lnTo>
                    <a:pt x="100" y="114"/>
                  </a:lnTo>
                  <a:lnTo>
                    <a:pt x="100" y="110"/>
                  </a:lnTo>
                  <a:lnTo>
                    <a:pt x="102" y="108"/>
                  </a:lnTo>
                  <a:lnTo>
                    <a:pt x="100" y="106"/>
                  </a:lnTo>
                  <a:lnTo>
                    <a:pt x="100" y="104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98" y="84"/>
                  </a:lnTo>
                  <a:lnTo>
                    <a:pt x="92" y="74"/>
                  </a:lnTo>
                  <a:lnTo>
                    <a:pt x="92" y="70"/>
                  </a:lnTo>
                  <a:lnTo>
                    <a:pt x="88" y="68"/>
                  </a:lnTo>
                  <a:lnTo>
                    <a:pt x="90" y="62"/>
                  </a:lnTo>
                  <a:lnTo>
                    <a:pt x="92" y="58"/>
                  </a:lnTo>
                  <a:lnTo>
                    <a:pt x="94" y="54"/>
                  </a:lnTo>
                  <a:lnTo>
                    <a:pt x="92" y="52"/>
                  </a:lnTo>
                  <a:lnTo>
                    <a:pt x="86" y="48"/>
                  </a:lnTo>
                  <a:lnTo>
                    <a:pt x="86" y="46"/>
                  </a:lnTo>
                  <a:lnTo>
                    <a:pt x="84" y="44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36"/>
                  </a:lnTo>
                  <a:lnTo>
                    <a:pt x="74" y="34"/>
                  </a:lnTo>
                  <a:lnTo>
                    <a:pt x="76" y="30"/>
                  </a:lnTo>
                  <a:lnTo>
                    <a:pt x="76" y="26"/>
                  </a:lnTo>
                  <a:lnTo>
                    <a:pt x="74" y="26"/>
                  </a:lnTo>
                  <a:lnTo>
                    <a:pt x="76" y="24"/>
                  </a:lnTo>
                  <a:lnTo>
                    <a:pt x="80" y="24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2"/>
                  </a:lnTo>
                  <a:lnTo>
                    <a:pt x="78" y="10"/>
                  </a:lnTo>
                  <a:lnTo>
                    <a:pt x="78" y="8"/>
                  </a:lnTo>
                  <a:lnTo>
                    <a:pt x="74" y="6"/>
                  </a:lnTo>
                  <a:lnTo>
                    <a:pt x="72" y="6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6" y="2"/>
                  </a:lnTo>
                  <a:lnTo>
                    <a:pt x="52" y="2"/>
                  </a:lnTo>
                  <a:lnTo>
                    <a:pt x="50" y="4"/>
                  </a:lnTo>
                  <a:lnTo>
                    <a:pt x="50" y="6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8" y="10"/>
                  </a:lnTo>
                  <a:lnTo>
                    <a:pt x="48" y="12"/>
                  </a:lnTo>
                  <a:lnTo>
                    <a:pt x="46" y="18"/>
                  </a:lnTo>
                  <a:lnTo>
                    <a:pt x="48" y="22"/>
                  </a:lnTo>
                  <a:lnTo>
                    <a:pt x="48" y="24"/>
                  </a:lnTo>
                  <a:lnTo>
                    <a:pt x="48" y="26"/>
                  </a:lnTo>
                  <a:lnTo>
                    <a:pt x="46" y="28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0" y="30"/>
                  </a:lnTo>
                  <a:lnTo>
                    <a:pt x="38" y="32"/>
                  </a:lnTo>
                  <a:lnTo>
                    <a:pt x="36" y="32"/>
                  </a:lnTo>
                  <a:lnTo>
                    <a:pt x="32" y="30"/>
                  </a:lnTo>
                  <a:lnTo>
                    <a:pt x="30" y="30"/>
                  </a:lnTo>
                  <a:lnTo>
                    <a:pt x="28" y="32"/>
                  </a:lnTo>
                  <a:lnTo>
                    <a:pt x="24" y="34"/>
                  </a:lnTo>
                  <a:lnTo>
                    <a:pt x="18" y="34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2"/>
                  </a:lnTo>
                  <a:lnTo>
                    <a:pt x="6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6" y="38"/>
                  </a:lnTo>
                  <a:lnTo>
                    <a:pt x="18" y="38"/>
                  </a:lnTo>
                  <a:lnTo>
                    <a:pt x="20" y="40"/>
                  </a:lnTo>
                  <a:lnTo>
                    <a:pt x="22" y="42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0" y="58"/>
                  </a:lnTo>
                  <a:lnTo>
                    <a:pt x="30" y="60"/>
                  </a:lnTo>
                  <a:lnTo>
                    <a:pt x="32" y="60"/>
                  </a:lnTo>
                  <a:lnTo>
                    <a:pt x="34" y="64"/>
                  </a:lnTo>
                  <a:lnTo>
                    <a:pt x="32" y="66"/>
                  </a:lnTo>
                  <a:lnTo>
                    <a:pt x="32" y="68"/>
                  </a:lnTo>
                  <a:lnTo>
                    <a:pt x="34" y="70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4" y="78"/>
                  </a:lnTo>
                  <a:lnTo>
                    <a:pt x="34" y="84"/>
                  </a:lnTo>
                  <a:lnTo>
                    <a:pt x="34" y="86"/>
                  </a:lnTo>
                  <a:lnTo>
                    <a:pt x="36" y="90"/>
                  </a:lnTo>
                  <a:lnTo>
                    <a:pt x="38" y="90"/>
                  </a:lnTo>
                  <a:lnTo>
                    <a:pt x="40" y="94"/>
                  </a:lnTo>
                  <a:lnTo>
                    <a:pt x="40" y="96"/>
                  </a:lnTo>
                  <a:lnTo>
                    <a:pt x="40" y="98"/>
                  </a:lnTo>
                  <a:lnTo>
                    <a:pt x="42" y="100"/>
                  </a:lnTo>
                  <a:lnTo>
                    <a:pt x="44" y="100"/>
                  </a:lnTo>
                  <a:lnTo>
                    <a:pt x="46" y="102"/>
                  </a:lnTo>
                  <a:lnTo>
                    <a:pt x="50" y="102"/>
                  </a:lnTo>
                  <a:lnTo>
                    <a:pt x="54" y="104"/>
                  </a:lnTo>
                  <a:lnTo>
                    <a:pt x="52" y="106"/>
                  </a:lnTo>
                  <a:lnTo>
                    <a:pt x="54" y="108"/>
                  </a:lnTo>
                  <a:lnTo>
                    <a:pt x="54" y="112"/>
                  </a:lnTo>
                  <a:lnTo>
                    <a:pt x="52" y="112"/>
                  </a:lnTo>
                  <a:lnTo>
                    <a:pt x="56" y="116"/>
                  </a:lnTo>
                  <a:lnTo>
                    <a:pt x="54" y="114"/>
                  </a:lnTo>
                  <a:lnTo>
                    <a:pt x="52" y="116"/>
                  </a:lnTo>
                  <a:lnTo>
                    <a:pt x="56" y="118"/>
                  </a:lnTo>
                  <a:lnTo>
                    <a:pt x="56" y="118"/>
                  </a:lnTo>
                  <a:lnTo>
                    <a:pt x="52" y="118"/>
                  </a:lnTo>
                  <a:lnTo>
                    <a:pt x="50" y="118"/>
                  </a:lnTo>
                  <a:lnTo>
                    <a:pt x="46" y="120"/>
                  </a:lnTo>
                  <a:lnTo>
                    <a:pt x="46" y="122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4" y="126"/>
                  </a:lnTo>
                  <a:lnTo>
                    <a:pt x="38" y="130"/>
                  </a:lnTo>
                  <a:lnTo>
                    <a:pt x="38" y="134"/>
                  </a:lnTo>
                  <a:lnTo>
                    <a:pt x="38" y="134"/>
                  </a:lnTo>
                  <a:lnTo>
                    <a:pt x="38" y="132"/>
                  </a:lnTo>
                  <a:lnTo>
                    <a:pt x="36" y="134"/>
                  </a:lnTo>
                  <a:lnTo>
                    <a:pt x="36" y="136"/>
                  </a:lnTo>
                  <a:lnTo>
                    <a:pt x="36" y="138"/>
                  </a:lnTo>
                  <a:lnTo>
                    <a:pt x="34" y="138"/>
                  </a:lnTo>
                  <a:lnTo>
                    <a:pt x="32" y="140"/>
                  </a:lnTo>
                  <a:lnTo>
                    <a:pt x="32" y="144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30" y="142"/>
                  </a:lnTo>
                  <a:lnTo>
                    <a:pt x="30" y="142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26" y="146"/>
                  </a:lnTo>
                  <a:lnTo>
                    <a:pt x="26" y="146"/>
                  </a:lnTo>
                  <a:lnTo>
                    <a:pt x="28" y="148"/>
                  </a:lnTo>
                  <a:lnTo>
                    <a:pt x="28" y="150"/>
                  </a:lnTo>
                  <a:lnTo>
                    <a:pt x="26" y="152"/>
                  </a:lnTo>
                  <a:lnTo>
                    <a:pt x="26" y="152"/>
                  </a:lnTo>
                  <a:lnTo>
                    <a:pt x="24" y="154"/>
                  </a:lnTo>
                  <a:lnTo>
                    <a:pt x="22" y="152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18" y="152"/>
                  </a:lnTo>
                  <a:lnTo>
                    <a:pt x="20" y="154"/>
                  </a:lnTo>
                  <a:lnTo>
                    <a:pt x="18" y="156"/>
                  </a:lnTo>
                  <a:lnTo>
                    <a:pt x="18" y="158"/>
                  </a:lnTo>
                  <a:lnTo>
                    <a:pt x="18" y="160"/>
                  </a:lnTo>
                  <a:lnTo>
                    <a:pt x="16" y="160"/>
                  </a:lnTo>
                  <a:lnTo>
                    <a:pt x="16" y="162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8"/>
                  </a:lnTo>
                  <a:lnTo>
                    <a:pt x="16" y="170"/>
                  </a:lnTo>
                  <a:lnTo>
                    <a:pt x="18" y="168"/>
                  </a:lnTo>
                  <a:lnTo>
                    <a:pt x="20" y="170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20" y="176"/>
                  </a:lnTo>
                  <a:lnTo>
                    <a:pt x="18" y="178"/>
                  </a:lnTo>
                  <a:lnTo>
                    <a:pt x="22" y="182"/>
                  </a:lnTo>
                  <a:lnTo>
                    <a:pt x="22" y="182"/>
                  </a:lnTo>
                  <a:lnTo>
                    <a:pt x="22" y="184"/>
                  </a:lnTo>
                  <a:lnTo>
                    <a:pt x="24" y="188"/>
                  </a:lnTo>
                  <a:lnTo>
                    <a:pt x="22" y="188"/>
                  </a:lnTo>
                  <a:lnTo>
                    <a:pt x="22" y="192"/>
                  </a:lnTo>
                  <a:lnTo>
                    <a:pt x="22" y="194"/>
                  </a:lnTo>
                  <a:lnTo>
                    <a:pt x="22" y="198"/>
                  </a:lnTo>
                  <a:lnTo>
                    <a:pt x="22" y="200"/>
                  </a:lnTo>
                  <a:lnTo>
                    <a:pt x="22" y="202"/>
                  </a:lnTo>
                  <a:lnTo>
                    <a:pt x="22" y="204"/>
                  </a:lnTo>
                  <a:lnTo>
                    <a:pt x="22" y="206"/>
                  </a:lnTo>
                  <a:lnTo>
                    <a:pt x="26" y="204"/>
                  </a:lnTo>
                  <a:lnTo>
                    <a:pt x="26" y="206"/>
                  </a:lnTo>
                  <a:lnTo>
                    <a:pt x="28" y="204"/>
                  </a:lnTo>
                  <a:lnTo>
                    <a:pt x="30" y="206"/>
                  </a:lnTo>
                  <a:lnTo>
                    <a:pt x="32" y="206"/>
                  </a:lnTo>
                  <a:lnTo>
                    <a:pt x="34" y="208"/>
                  </a:lnTo>
                  <a:lnTo>
                    <a:pt x="38" y="208"/>
                  </a:lnTo>
                  <a:lnTo>
                    <a:pt x="38" y="208"/>
                  </a:lnTo>
                  <a:lnTo>
                    <a:pt x="38" y="210"/>
                  </a:lnTo>
                  <a:lnTo>
                    <a:pt x="38" y="210"/>
                  </a:lnTo>
                  <a:lnTo>
                    <a:pt x="42" y="208"/>
                  </a:lnTo>
                  <a:lnTo>
                    <a:pt x="42" y="210"/>
                  </a:lnTo>
                  <a:lnTo>
                    <a:pt x="40" y="212"/>
                  </a:lnTo>
                  <a:lnTo>
                    <a:pt x="44" y="216"/>
                  </a:lnTo>
                  <a:lnTo>
                    <a:pt x="44" y="218"/>
                  </a:lnTo>
                  <a:lnTo>
                    <a:pt x="42" y="220"/>
                  </a:lnTo>
                  <a:lnTo>
                    <a:pt x="44" y="220"/>
                  </a:lnTo>
                  <a:lnTo>
                    <a:pt x="44" y="216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8" y="216"/>
                  </a:lnTo>
                  <a:lnTo>
                    <a:pt x="50" y="216"/>
                  </a:lnTo>
                  <a:lnTo>
                    <a:pt x="54" y="214"/>
                  </a:lnTo>
                  <a:lnTo>
                    <a:pt x="58" y="214"/>
                  </a:lnTo>
                  <a:lnTo>
                    <a:pt x="62" y="210"/>
                  </a:lnTo>
                  <a:lnTo>
                    <a:pt x="62" y="208"/>
                  </a:lnTo>
                  <a:lnTo>
                    <a:pt x="64" y="210"/>
                  </a:lnTo>
                  <a:lnTo>
                    <a:pt x="68" y="210"/>
                  </a:lnTo>
                  <a:lnTo>
                    <a:pt x="70" y="206"/>
                  </a:lnTo>
                  <a:lnTo>
                    <a:pt x="70" y="208"/>
                  </a:lnTo>
                  <a:lnTo>
                    <a:pt x="68" y="210"/>
                  </a:lnTo>
                  <a:lnTo>
                    <a:pt x="70" y="210"/>
                  </a:lnTo>
                  <a:lnTo>
                    <a:pt x="72" y="208"/>
                  </a:lnTo>
                  <a:lnTo>
                    <a:pt x="72" y="208"/>
                  </a:lnTo>
                  <a:lnTo>
                    <a:pt x="72" y="206"/>
                  </a:lnTo>
                  <a:lnTo>
                    <a:pt x="72" y="204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6" y="204"/>
                  </a:lnTo>
                  <a:lnTo>
                    <a:pt x="76" y="208"/>
                  </a:lnTo>
                  <a:lnTo>
                    <a:pt x="78" y="208"/>
                  </a:lnTo>
                  <a:lnTo>
                    <a:pt x="78" y="206"/>
                  </a:lnTo>
                  <a:lnTo>
                    <a:pt x="80" y="206"/>
                  </a:lnTo>
                  <a:lnTo>
                    <a:pt x="80" y="208"/>
                  </a:lnTo>
                  <a:lnTo>
                    <a:pt x="82" y="206"/>
                  </a:lnTo>
                  <a:lnTo>
                    <a:pt x="86" y="204"/>
                  </a:lnTo>
                  <a:lnTo>
                    <a:pt x="86" y="206"/>
                  </a:lnTo>
                  <a:lnTo>
                    <a:pt x="90" y="206"/>
                  </a:lnTo>
                  <a:lnTo>
                    <a:pt x="92" y="204"/>
                  </a:lnTo>
                  <a:lnTo>
                    <a:pt x="90" y="204"/>
                  </a:lnTo>
                  <a:lnTo>
                    <a:pt x="92" y="202"/>
                  </a:lnTo>
                  <a:lnTo>
                    <a:pt x="92" y="204"/>
                  </a:lnTo>
                  <a:lnTo>
                    <a:pt x="92" y="206"/>
                  </a:lnTo>
                  <a:lnTo>
                    <a:pt x="96" y="206"/>
                  </a:lnTo>
                  <a:lnTo>
                    <a:pt x="96" y="206"/>
                  </a:lnTo>
                  <a:lnTo>
                    <a:pt x="96" y="204"/>
                  </a:lnTo>
                  <a:lnTo>
                    <a:pt x="96" y="204"/>
                  </a:lnTo>
                  <a:close/>
                  <a:moveTo>
                    <a:pt x="50" y="114"/>
                  </a:moveTo>
                  <a:lnTo>
                    <a:pt x="50" y="116"/>
                  </a:lnTo>
                  <a:lnTo>
                    <a:pt x="48" y="116"/>
                  </a:lnTo>
                  <a:lnTo>
                    <a:pt x="46" y="112"/>
                  </a:lnTo>
                  <a:lnTo>
                    <a:pt x="48" y="112"/>
                  </a:lnTo>
                  <a:lnTo>
                    <a:pt x="52" y="112"/>
                  </a:lnTo>
                  <a:lnTo>
                    <a:pt x="52" y="112"/>
                  </a:lnTo>
                  <a:lnTo>
                    <a:pt x="50" y="112"/>
                  </a:lnTo>
                  <a:lnTo>
                    <a:pt x="50" y="114"/>
                  </a:lnTo>
                  <a:close/>
                  <a:moveTo>
                    <a:pt x="16" y="150"/>
                  </a:moveTo>
                  <a:lnTo>
                    <a:pt x="16" y="148"/>
                  </a:lnTo>
                  <a:lnTo>
                    <a:pt x="18" y="148"/>
                  </a:lnTo>
                  <a:lnTo>
                    <a:pt x="16" y="150"/>
                  </a:lnTo>
                  <a:lnTo>
                    <a:pt x="16" y="150"/>
                  </a:lnTo>
                  <a:close/>
                  <a:moveTo>
                    <a:pt x="16" y="150"/>
                  </a:moveTo>
                  <a:lnTo>
                    <a:pt x="16" y="152"/>
                  </a:lnTo>
                  <a:lnTo>
                    <a:pt x="18" y="152"/>
                  </a:lnTo>
                  <a:lnTo>
                    <a:pt x="18" y="152"/>
                  </a:lnTo>
                  <a:lnTo>
                    <a:pt x="16" y="154"/>
                  </a:lnTo>
                  <a:lnTo>
                    <a:pt x="14" y="152"/>
                  </a:lnTo>
                  <a:lnTo>
                    <a:pt x="16" y="150"/>
                  </a:lnTo>
                  <a:close/>
                  <a:moveTo>
                    <a:pt x="40" y="216"/>
                  </a:moveTo>
                  <a:lnTo>
                    <a:pt x="40" y="216"/>
                  </a:lnTo>
                  <a:lnTo>
                    <a:pt x="40" y="218"/>
                  </a:lnTo>
                  <a:lnTo>
                    <a:pt x="38" y="216"/>
                  </a:lnTo>
                  <a:lnTo>
                    <a:pt x="40" y="216"/>
                  </a:lnTo>
                  <a:lnTo>
                    <a:pt x="40" y="216"/>
                  </a:lnTo>
                  <a:close/>
                  <a:moveTo>
                    <a:pt x="38" y="212"/>
                  </a:moveTo>
                  <a:lnTo>
                    <a:pt x="38" y="214"/>
                  </a:lnTo>
                  <a:lnTo>
                    <a:pt x="38" y="214"/>
                  </a:lnTo>
                  <a:lnTo>
                    <a:pt x="38" y="212"/>
                  </a:lnTo>
                  <a:close/>
                  <a:moveTo>
                    <a:pt x="32" y="210"/>
                  </a:moveTo>
                  <a:lnTo>
                    <a:pt x="36" y="210"/>
                  </a:lnTo>
                  <a:lnTo>
                    <a:pt x="36" y="210"/>
                  </a:lnTo>
                  <a:lnTo>
                    <a:pt x="34" y="212"/>
                  </a:lnTo>
                  <a:lnTo>
                    <a:pt x="32" y="212"/>
                  </a:lnTo>
                  <a:lnTo>
                    <a:pt x="32" y="210"/>
                  </a:lnTo>
                  <a:close/>
                  <a:moveTo>
                    <a:pt x="28" y="206"/>
                  </a:moveTo>
                  <a:lnTo>
                    <a:pt x="30" y="208"/>
                  </a:lnTo>
                  <a:lnTo>
                    <a:pt x="28" y="208"/>
                  </a:lnTo>
                  <a:lnTo>
                    <a:pt x="28" y="208"/>
                  </a:lnTo>
                  <a:lnTo>
                    <a:pt x="28" y="206"/>
                  </a:lnTo>
                  <a:close/>
                  <a:moveTo>
                    <a:pt x="22" y="208"/>
                  </a:moveTo>
                  <a:lnTo>
                    <a:pt x="24" y="208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22" y="208"/>
                  </a:lnTo>
                  <a:close/>
                  <a:moveTo>
                    <a:pt x="6" y="210"/>
                  </a:moveTo>
                  <a:lnTo>
                    <a:pt x="8" y="212"/>
                  </a:lnTo>
                  <a:lnTo>
                    <a:pt x="10" y="210"/>
                  </a:lnTo>
                  <a:lnTo>
                    <a:pt x="6" y="208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12" y="210"/>
                  </a:lnTo>
                  <a:lnTo>
                    <a:pt x="12" y="212"/>
                  </a:lnTo>
                  <a:lnTo>
                    <a:pt x="10" y="212"/>
                  </a:lnTo>
                  <a:lnTo>
                    <a:pt x="10" y="212"/>
                  </a:lnTo>
                  <a:lnTo>
                    <a:pt x="10" y="214"/>
                  </a:lnTo>
                  <a:lnTo>
                    <a:pt x="12" y="214"/>
                  </a:lnTo>
                  <a:lnTo>
                    <a:pt x="14" y="216"/>
                  </a:lnTo>
                  <a:lnTo>
                    <a:pt x="12" y="218"/>
                  </a:lnTo>
                  <a:lnTo>
                    <a:pt x="10" y="216"/>
                  </a:lnTo>
                  <a:lnTo>
                    <a:pt x="8" y="214"/>
                  </a:lnTo>
                  <a:lnTo>
                    <a:pt x="6" y="212"/>
                  </a:lnTo>
                  <a:lnTo>
                    <a:pt x="4" y="212"/>
                  </a:lnTo>
                  <a:lnTo>
                    <a:pt x="6" y="21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8" name="Faroe Islands">
              <a:extLst>
                <a:ext uri="{FF2B5EF4-FFF2-40B4-BE49-F238E27FC236}">
                  <a16:creationId xmlns:a16="http://schemas.microsoft.com/office/drawing/2014/main" id="{48A7D1BE-5616-44A3-AB1F-75F178B58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6816" y="2710474"/>
              <a:ext cx="15311" cy="38277"/>
            </a:xfrm>
            <a:custGeom>
              <a:avLst/>
              <a:gdLst>
                <a:gd name="T0" fmla="*/ 4 w 8"/>
                <a:gd name="T1" fmla="*/ 14 h 20"/>
                <a:gd name="T2" fmla="*/ 6 w 8"/>
                <a:gd name="T3" fmla="*/ 20 h 20"/>
                <a:gd name="T4" fmla="*/ 6 w 8"/>
                <a:gd name="T5" fmla="*/ 16 h 20"/>
                <a:gd name="T6" fmla="*/ 6 w 8"/>
                <a:gd name="T7" fmla="*/ 16 h 20"/>
                <a:gd name="T8" fmla="*/ 4 w 8"/>
                <a:gd name="T9" fmla="*/ 14 h 20"/>
                <a:gd name="T10" fmla="*/ 6 w 8"/>
                <a:gd name="T11" fmla="*/ 8 h 20"/>
                <a:gd name="T12" fmla="*/ 4 w 8"/>
                <a:gd name="T13" fmla="*/ 10 h 20"/>
                <a:gd name="T14" fmla="*/ 6 w 8"/>
                <a:gd name="T15" fmla="*/ 12 h 20"/>
                <a:gd name="T16" fmla="*/ 6 w 8"/>
                <a:gd name="T17" fmla="*/ 10 h 20"/>
                <a:gd name="T18" fmla="*/ 6 w 8"/>
                <a:gd name="T19" fmla="*/ 8 h 20"/>
                <a:gd name="T20" fmla="*/ 0 w 8"/>
                <a:gd name="T21" fmla="*/ 2 h 20"/>
                <a:gd name="T22" fmla="*/ 0 w 8"/>
                <a:gd name="T23" fmla="*/ 4 h 20"/>
                <a:gd name="T24" fmla="*/ 2 w 8"/>
                <a:gd name="T25" fmla="*/ 4 h 20"/>
                <a:gd name="T26" fmla="*/ 0 w 8"/>
                <a:gd name="T27" fmla="*/ 2 h 20"/>
                <a:gd name="T28" fmla="*/ 8 w 8"/>
                <a:gd name="T29" fmla="*/ 0 h 20"/>
                <a:gd name="T30" fmla="*/ 8 w 8"/>
                <a:gd name="T31" fmla="*/ 0 h 20"/>
                <a:gd name="T32" fmla="*/ 8 w 8"/>
                <a:gd name="T33" fmla="*/ 0 h 20"/>
                <a:gd name="T34" fmla="*/ 8 w 8"/>
                <a:gd name="T35" fmla="*/ 0 h 20"/>
                <a:gd name="T36" fmla="*/ 4 w 8"/>
                <a:gd name="T37" fmla="*/ 0 h 20"/>
                <a:gd name="T38" fmla="*/ 6 w 8"/>
                <a:gd name="T39" fmla="*/ 0 h 20"/>
                <a:gd name="T40" fmla="*/ 6 w 8"/>
                <a:gd name="T41" fmla="*/ 0 h 20"/>
                <a:gd name="T42" fmla="*/ 8 w 8"/>
                <a:gd name="T43" fmla="*/ 4 h 20"/>
                <a:gd name="T44" fmla="*/ 6 w 8"/>
                <a:gd name="T45" fmla="*/ 2 h 20"/>
                <a:gd name="T46" fmla="*/ 4 w 8"/>
                <a:gd name="T47" fmla="*/ 0 h 20"/>
                <a:gd name="T48" fmla="*/ 2 w 8"/>
                <a:gd name="T49" fmla="*/ 0 h 20"/>
                <a:gd name="T50" fmla="*/ 6 w 8"/>
                <a:gd name="T51" fmla="*/ 6 h 20"/>
                <a:gd name="T52" fmla="*/ 8 w 8"/>
                <a:gd name="T53" fmla="*/ 6 h 20"/>
                <a:gd name="T54" fmla="*/ 6 w 8"/>
                <a:gd name="T55" fmla="*/ 6 h 20"/>
                <a:gd name="T56" fmla="*/ 2 w 8"/>
                <a:gd name="T57" fmla="*/ 4 h 20"/>
                <a:gd name="T58" fmla="*/ 2 w 8"/>
                <a:gd name="T59" fmla="*/ 0 h 20"/>
                <a:gd name="T60" fmla="*/ 2 w 8"/>
                <a:gd name="T6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20">
                  <a:moveTo>
                    <a:pt x="4" y="14"/>
                  </a:moveTo>
                  <a:lnTo>
                    <a:pt x="6" y="2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14"/>
                  </a:lnTo>
                  <a:close/>
                  <a:moveTo>
                    <a:pt x="6" y="8"/>
                  </a:moveTo>
                  <a:lnTo>
                    <a:pt x="4" y="10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8"/>
                  </a:lnTo>
                  <a:close/>
                  <a:moveTo>
                    <a:pt x="0" y="2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0" y="2"/>
                  </a:lnTo>
                  <a:close/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close/>
                  <a:moveTo>
                    <a:pt x="4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8" y="4"/>
                  </a:lnTo>
                  <a:lnTo>
                    <a:pt x="6" y="2"/>
                  </a:lnTo>
                  <a:lnTo>
                    <a:pt x="4" y="0"/>
                  </a:lnTo>
                  <a:close/>
                  <a:moveTo>
                    <a:pt x="2" y="0"/>
                  </a:moveTo>
                  <a:lnTo>
                    <a:pt x="6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2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9" name="Ethiopia">
              <a:extLst>
                <a:ext uri="{FF2B5EF4-FFF2-40B4-BE49-F238E27FC236}">
                  <a16:creationId xmlns:a16="http://schemas.microsoft.com/office/drawing/2014/main" id="{E14ED5FA-39C2-4B72-B04E-91945A8C4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3125" y="4065487"/>
              <a:ext cx="359806" cy="275596"/>
            </a:xfrm>
            <a:custGeom>
              <a:avLst/>
              <a:gdLst>
                <a:gd name="T0" fmla="*/ 28 w 188"/>
                <a:gd name="T1" fmla="*/ 114 h 144"/>
                <a:gd name="T2" fmla="*/ 24 w 188"/>
                <a:gd name="T3" fmla="*/ 106 h 144"/>
                <a:gd name="T4" fmla="*/ 18 w 188"/>
                <a:gd name="T5" fmla="*/ 102 h 144"/>
                <a:gd name="T6" fmla="*/ 14 w 188"/>
                <a:gd name="T7" fmla="*/ 96 h 144"/>
                <a:gd name="T8" fmla="*/ 10 w 188"/>
                <a:gd name="T9" fmla="*/ 92 h 144"/>
                <a:gd name="T10" fmla="*/ 2 w 188"/>
                <a:gd name="T11" fmla="*/ 90 h 144"/>
                <a:gd name="T12" fmla="*/ 4 w 188"/>
                <a:gd name="T13" fmla="*/ 84 h 144"/>
                <a:gd name="T14" fmla="*/ 10 w 188"/>
                <a:gd name="T15" fmla="*/ 82 h 144"/>
                <a:gd name="T16" fmla="*/ 14 w 188"/>
                <a:gd name="T17" fmla="*/ 82 h 144"/>
                <a:gd name="T18" fmla="*/ 14 w 188"/>
                <a:gd name="T19" fmla="*/ 70 h 144"/>
                <a:gd name="T20" fmla="*/ 18 w 188"/>
                <a:gd name="T21" fmla="*/ 60 h 144"/>
                <a:gd name="T22" fmla="*/ 20 w 188"/>
                <a:gd name="T23" fmla="*/ 54 h 144"/>
                <a:gd name="T24" fmla="*/ 24 w 188"/>
                <a:gd name="T25" fmla="*/ 52 h 144"/>
                <a:gd name="T26" fmla="*/ 30 w 188"/>
                <a:gd name="T27" fmla="*/ 36 h 144"/>
                <a:gd name="T28" fmla="*/ 34 w 188"/>
                <a:gd name="T29" fmla="*/ 28 h 144"/>
                <a:gd name="T30" fmla="*/ 38 w 188"/>
                <a:gd name="T31" fmla="*/ 22 h 144"/>
                <a:gd name="T32" fmla="*/ 44 w 188"/>
                <a:gd name="T33" fmla="*/ 10 h 144"/>
                <a:gd name="T34" fmla="*/ 48 w 188"/>
                <a:gd name="T35" fmla="*/ 10 h 144"/>
                <a:gd name="T36" fmla="*/ 54 w 188"/>
                <a:gd name="T37" fmla="*/ 0 h 144"/>
                <a:gd name="T38" fmla="*/ 62 w 188"/>
                <a:gd name="T39" fmla="*/ 4 h 144"/>
                <a:gd name="T40" fmla="*/ 68 w 188"/>
                <a:gd name="T41" fmla="*/ 2 h 144"/>
                <a:gd name="T42" fmla="*/ 74 w 188"/>
                <a:gd name="T43" fmla="*/ 2 h 144"/>
                <a:gd name="T44" fmla="*/ 80 w 188"/>
                <a:gd name="T45" fmla="*/ 6 h 144"/>
                <a:gd name="T46" fmla="*/ 86 w 188"/>
                <a:gd name="T47" fmla="*/ 8 h 144"/>
                <a:gd name="T48" fmla="*/ 94 w 188"/>
                <a:gd name="T49" fmla="*/ 14 h 144"/>
                <a:gd name="T50" fmla="*/ 98 w 188"/>
                <a:gd name="T51" fmla="*/ 16 h 144"/>
                <a:gd name="T52" fmla="*/ 106 w 188"/>
                <a:gd name="T53" fmla="*/ 22 h 144"/>
                <a:gd name="T54" fmla="*/ 110 w 188"/>
                <a:gd name="T55" fmla="*/ 30 h 144"/>
                <a:gd name="T56" fmla="*/ 114 w 188"/>
                <a:gd name="T57" fmla="*/ 34 h 144"/>
                <a:gd name="T58" fmla="*/ 112 w 188"/>
                <a:gd name="T59" fmla="*/ 42 h 144"/>
                <a:gd name="T60" fmla="*/ 108 w 188"/>
                <a:gd name="T61" fmla="*/ 50 h 144"/>
                <a:gd name="T62" fmla="*/ 118 w 188"/>
                <a:gd name="T63" fmla="*/ 50 h 144"/>
                <a:gd name="T64" fmla="*/ 122 w 188"/>
                <a:gd name="T65" fmla="*/ 52 h 144"/>
                <a:gd name="T66" fmla="*/ 128 w 188"/>
                <a:gd name="T67" fmla="*/ 64 h 144"/>
                <a:gd name="T68" fmla="*/ 134 w 188"/>
                <a:gd name="T69" fmla="*/ 72 h 144"/>
                <a:gd name="T70" fmla="*/ 188 w 188"/>
                <a:gd name="T71" fmla="*/ 86 h 144"/>
                <a:gd name="T72" fmla="*/ 136 w 188"/>
                <a:gd name="T73" fmla="*/ 124 h 144"/>
                <a:gd name="T74" fmla="*/ 128 w 188"/>
                <a:gd name="T75" fmla="*/ 128 h 144"/>
                <a:gd name="T76" fmla="*/ 122 w 188"/>
                <a:gd name="T77" fmla="*/ 134 h 144"/>
                <a:gd name="T78" fmla="*/ 112 w 188"/>
                <a:gd name="T79" fmla="*/ 138 h 144"/>
                <a:gd name="T80" fmla="*/ 104 w 188"/>
                <a:gd name="T81" fmla="*/ 138 h 144"/>
                <a:gd name="T82" fmla="*/ 98 w 188"/>
                <a:gd name="T83" fmla="*/ 134 h 144"/>
                <a:gd name="T84" fmla="*/ 90 w 188"/>
                <a:gd name="T85" fmla="*/ 136 h 144"/>
                <a:gd name="T86" fmla="*/ 84 w 188"/>
                <a:gd name="T87" fmla="*/ 142 h 144"/>
                <a:gd name="T88" fmla="*/ 76 w 188"/>
                <a:gd name="T89" fmla="*/ 142 h 144"/>
                <a:gd name="T90" fmla="*/ 66 w 188"/>
                <a:gd name="T91" fmla="*/ 142 h 144"/>
                <a:gd name="T92" fmla="*/ 60 w 188"/>
                <a:gd name="T93" fmla="*/ 136 h 144"/>
                <a:gd name="T94" fmla="*/ 46 w 188"/>
                <a:gd name="T95" fmla="*/ 130 h 144"/>
                <a:gd name="T96" fmla="*/ 38 w 188"/>
                <a:gd name="T97" fmla="*/ 130 h 144"/>
                <a:gd name="T98" fmla="*/ 34 w 188"/>
                <a:gd name="T99" fmla="*/ 120 h 144"/>
                <a:gd name="T100" fmla="*/ 28 w 188"/>
                <a:gd name="T101" fmla="*/ 12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" h="144">
                  <a:moveTo>
                    <a:pt x="28" y="120"/>
                  </a:moveTo>
                  <a:lnTo>
                    <a:pt x="28" y="116"/>
                  </a:lnTo>
                  <a:lnTo>
                    <a:pt x="28" y="114"/>
                  </a:lnTo>
                  <a:lnTo>
                    <a:pt x="26" y="110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2" y="104"/>
                  </a:lnTo>
                  <a:lnTo>
                    <a:pt x="20" y="104"/>
                  </a:lnTo>
                  <a:lnTo>
                    <a:pt x="18" y="102"/>
                  </a:lnTo>
                  <a:lnTo>
                    <a:pt x="18" y="102"/>
                  </a:lnTo>
                  <a:lnTo>
                    <a:pt x="16" y="100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12" y="94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4" y="90"/>
                  </a:lnTo>
                  <a:lnTo>
                    <a:pt x="2" y="90"/>
                  </a:lnTo>
                  <a:lnTo>
                    <a:pt x="0" y="88"/>
                  </a:lnTo>
                  <a:lnTo>
                    <a:pt x="4" y="84"/>
                  </a:lnTo>
                  <a:lnTo>
                    <a:pt x="4" y="84"/>
                  </a:lnTo>
                  <a:lnTo>
                    <a:pt x="4" y="82"/>
                  </a:lnTo>
                  <a:lnTo>
                    <a:pt x="8" y="82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4" y="80"/>
                  </a:lnTo>
                  <a:lnTo>
                    <a:pt x="14" y="74"/>
                  </a:lnTo>
                  <a:lnTo>
                    <a:pt x="14" y="70"/>
                  </a:lnTo>
                  <a:lnTo>
                    <a:pt x="16" y="66"/>
                  </a:lnTo>
                  <a:lnTo>
                    <a:pt x="18" y="64"/>
                  </a:lnTo>
                  <a:lnTo>
                    <a:pt x="18" y="60"/>
                  </a:lnTo>
                  <a:lnTo>
                    <a:pt x="16" y="58"/>
                  </a:lnTo>
                  <a:lnTo>
                    <a:pt x="18" y="56"/>
                  </a:lnTo>
                  <a:lnTo>
                    <a:pt x="20" y="54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6" y="42"/>
                  </a:lnTo>
                  <a:lnTo>
                    <a:pt x="28" y="38"/>
                  </a:lnTo>
                  <a:lnTo>
                    <a:pt x="30" y="36"/>
                  </a:lnTo>
                  <a:lnTo>
                    <a:pt x="30" y="34"/>
                  </a:lnTo>
                  <a:lnTo>
                    <a:pt x="34" y="30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8" y="28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2" y="14"/>
                  </a:lnTo>
                  <a:lnTo>
                    <a:pt x="44" y="10"/>
                  </a:lnTo>
                  <a:lnTo>
                    <a:pt x="44" y="8"/>
                  </a:lnTo>
                  <a:lnTo>
                    <a:pt x="46" y="10"/>
                  </a:lnTo>
                  <a:lnTo>
                    <a:pt x="48" y="10"/>
                  </a:lnTo>
                  <a:lnTo>
                    <a:pt x="50" y="8"/>
                  </a:lnTo>
                  <a:lnTo>
                    <a:pt x="52" y="8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4" y="4"/>
                  </a:lnTo>
                  <a:lnTo>
                    <a:pt x="66" y="2"/>
                  </a:lnTo>
                  <a:lnTo>
                    <a:pt x="68" y="2"/>
                  </a:lnTo>
                  <a:lnTo>
                    <a:pt x="70" y="4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80" y="6"/>
                  </a:lnTo>
                  <a:lnTo>
                    <a:pt x="82" y="6"/>
                  </a:lnTo>
                  <a:lnTo>
                    <a:pt x="84" y="8"/>
                  </a:lnTo>
                  <a:lnTo>
                    <a:pt x="86" y="8"/>
                  </a:lnTo>
                  <a:lnTo>
                    <a:pt x="90" y="12"/>
                  </a:lnTo>
                  <a:lnTo>
                    <a:pt x="92" y="14"/>
                  </a:lnTo>
                  <a:lnTo>
                    <a:pt x="94" y="14"/>
                  </a:lnTo>
                  <a:lnTo>
                    <a:pt x="96" y="14"/>
                  </a:lnTo>
                  <a:lnTo>
                    <a:pt x="98" y="16"/>
                  </a:lnTo>
                  <a:lnTo>
                    <a:pt x="98" y="16"/>
                  </a:lnTo>
                  <a:lnTo>
                    <a:pt x="102" y="18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10" y="26"/>
                  </a:lnTo>
                  <a:lnTo>
                    <a:pt x="110" y="28"/>
                  </a:lnTo>
                  <a:lnTo>
                    <a:pt x="110" y="30"/>
                  </a:lnTo>
                  <a:lnTo>
                    <a:pt x="112" y="30"/>
                  </a:lnTo>
                  <a:lnTo>
                    <a:pt x="116" y="34"/>
                  </a:lnTo>
                  <a:lnTo>
                    <a:pt x="114" y="34"/>
                  </a:lnTo>
                  <a:lnTo>
                    <a:pt x="112" y="38"/>
                  </a:lnTo>
                  <a:lnTo>
                    <a:pt x="112" y="40"/>
                  </a:lnTo>
                  <a:lnTo>
                    <a:pt x="112" y="42"/>
                  </a:lnTo>
                  <a:lnTo>
                    <a:pt x="110" y="46"/>
                  </a:lnTo>
                  <a:lnTo>
                    <a:pt x="110" y="48"/>
                  </a:lnTo>
                  <a:lnTo>
                    <a:pt x="108" y="50"/>
                  </a:lnTo>
                  <a:lnTo>
                    <a:pt x="110" y="52"/>
                  </a:lnTo>
                  <a:lnTo>
                    <a:pt x="114" y="52"/>
                  </a:lnTo>
                  <a:lnTo>
                    <a:pt x="118" y="50"/>
                  </a:lnTo>
                  <a:lnTo>
                    <a:pt x="120" y="50"/>
                  </a:lnTo>
                  <a:lnTo>
                    <a:pt x="122" y="50"/>
                  </a:lnTo>
                  <a:lnTo>
                    <a:pt x="122" y="52"/>
                  </a:lnTo>
                  <a:lnTo>
                    <a:pt x="122" y="56"/>
                  </a:lnTo>
                  <a:lnTo>
                    <a:pt x="126" y="64"/>
                  </a:lnTo>
                  <a:lnTo>
                    <a:pt x="128" y="64"/>
                  </a:lnTo>
                  <a:lnTo>
                    <a:pt x="128" y="68"/>
                  </a:lnTo>
                  <a:lnTo>
                    <a:pt x="130" y="72"/>
                  </a:lnTo>
                  <a:lnTo>
                    <a:pt x="134" y="72"/>
                  </a:lnTo>
                  <a:lnTo>
                    <a:pt x="138" y="76"/>
                  </a:lnTo>
                  <a:lnTo>
                    <a:pt x="174" y="86"/>
                  </a:lnTo>
                  <a:lnTo>
                    <a:pt x="188" y="86"/>
                  </a:lnTo>
                  <a:lnTo>
                    <a:pt x="150" y="124"/>
                  </a:lnTo>
                  <a:lnTo>
                    <a:pt x="144" y="124"/>
                  </a:lnTo>
                  <a:lnTo>
                    <a:pt x="136" y="124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28" y="128"/>
                  </a:lnTo>
                  <a:lnTo>
                    <a:pt x="126" y="130"/>
                  </a:lnTo>
                  <a:lnTo>
                    <a:pt x="124" y="132"/>
                  </a:lnTo>
                  <a:lnTo>
                    <a:pt x="122" y="134"/>
                  </a:lnTo>
                  <a:lnTo>
                    <a:pt x="118" y="134"/>
                  </a:lnTo>
                  <a:lnTo>
                    <a:pt x="114" y="136"/>
                  </a:lnTo>
                  <a:lnTo>
                    <a:pt x="112" y="138"/>
                  </a:lnTo>
                  <a:lnTo>
                    <a:pt x="112" y="138"/>
                  </a:lnTo>
                  <a:lnTo>
                    <a:pt x="110" y="138"/>
                  </a:lnTo>
                  <a:lnTo>
                    <a:pt x="104" y="138"/>
                  </a:lnTo>
                  <a:lnTo>
                    <a:pt x="102" y="138"/>
                  </a:lnTo>
                  <a:lnTo>
                    <a:pt x="100" y="134"/>
                  </a:lnTo>
                  <a:lnTo>
                    <a:pt x="98" y="134"/>
                  </a:lnTo>
                  <a:lnTo>
                    <a:pt x="94" y="134"/>
                  </a:lnTo>
                  <a:lnTo>
                    <a:pt x="92" y="136"/>
                  </a:lnTo>
                  <a:lnTo>
                    <a:pt x="90" y="136"/>
                  </a:lnTo>
                  <a:lnTo>
                    <a:pt x="88" y="136"/>
                  </a:lnTo>
                  <a:lnTo>
                    <a:pt x="86" y="138"/>
                  </a:lnTo>
                  <a:lnTo>
                    <a:pt x="84" y="142"/>
                  </a:lnTo>
                  <a:lnTo>
                    <a:pt x="80" y="144"/>
                  </a:lnTo>
                  <a:lnTo>
                    <a:pt x="78" y="144"/>
                  </a:lnTo>
                  <a:lnTo>
                    <a:pt x="76" y="142"/>
                  </a:lnTo>
                  <a:lnTo>
                    <a:pt x="74" y="142"/>
                  </a:lnTo>
                  <a:lnTo>
                    <a:pt x="70" y="142"/>
                  </a:lnTo>
                  <a:lnTo>
                    <a:pt x="66" y="142"/>
                  </a:lnTo>
                  <a:lnTo>
                    <a:pt x="64" y="140"/>
                  </a:lnTo>
                  <a:lnTo>
                    <a:pt x="62" y="138"/>
                  </a:lnTo>
                  <a:lnTo>
                    <a:pt x="60" y="136"/>
                  </a:lnTo>
                  <a:lnTo>
                    <a:pt x="54" y="132"/>
                  </a:lnTo>
                  <a:lnTo>
                    <a:pt x="52" y="130"/>
                  </a:lnTo>
                  <a:lnTo>
                    <a:pt x="46" y="130"/>
                  </a:lnTo>
                  <a:lnTo>
                    <a:pt x="42" y="130"/>
                  </a:lnTo>
                  <a:lnTo>
                    <a:pt x="40" y="130"/>
                  </a:lnTo>
                  <a:lnTo>
                    <a:pt x="38" y="130"/>
                  </a:lnTo>
                  <a:lnTo>
                    <a:pt x="36" y="128"/>
                  </a:lnTo>
                  <a:lnTo>
                    <a:pt x="36" y="120"/>
                  </a:lnTo>
                  <a:lnTo>
                    <a:pt x="34" y="120"/>
                  </a:lnTo>
                  <a:lnTo>
                    <a:pt x="32" y="120"/>
                  </a:lnTo>
                  <a:lnTo>
                    <a:pt x="30" y="118"/>
                  </a:lnTo>
                  <a:lnTo>
                    <a:pt x="28" y="12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0" name="Estonia">
              <a:extLst>
                <a:ext uri="{FF2B5EF4-FFF2-40B4-BE49-F238E27FC236}">
                  <a16:creationId xmlns:a16="http://schemas.microsoft.com/office/drawing/2014/main" id="{389B63AF-27E7-4A58-8758-29FFB9D008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2457" y="2802339"/>
              <a:ext cx="126315" cy="84210"/>
            </a:xfrm>
            <a:custGeom>
              <a:avLst/>
              <a:gdLst>
                <a:gd name="T0" fmla="*/ 64 w 66"/>
                <a:gd name="T1" fmla="*/ 40 h 44"/>
                <a:gd name="T2" fmla="*/ 66 w 66"/>
                <a:gd name="T3" fmla="*/ 36 h 44"/>
                <a:gd name="T4" fmla="*/ 60 w 66"/>
                <a:gd name="T5" fmla="*/ 24 h 44"/>
                <a:gd name="T6" fmla="*/ 62 w 66"/>
                <a:gd name="T7" fmla="*/ 14 h 44"/>
                <a:gd name="T8" fmla="*/ 66 w 66"/>
                <a:gd name="T9" fmla="*/ 8 h 44"/>
                <a:gd name="T10" fmla="*/ 66 w 66"/>
                <a:gd name="T11" fmla="*/ 6 h 44"/>
                <a:gd name="T12" fmla="*/ 64 w 66"/>
                <a:gd name="T13" fmla="*/ 6 h 44"/>
                <a:gd name="T14" fmla="*/ 50 w 66"/>
                <a:gd name="T15" fmla="*/ 2 h 44"/>
                <a:gd name="T16" fmla="*/ 44 w 66"/>
                <a:gd name="T17" fmla="*/ 0 h 44"/>
                <a:gd name="T18" fmla="*/ 38 w 66"/>
                <a:gd name="T19" fmla="*/ 0 h 44"/>
                <a:gd name="T20" fmla="*/ 36 w 66"/>
                <a:gd name="T21" fmla="*/ 0 h 44"/>
                <a:gd name="T22" fmla="*/ 38 w 66"/>
                <a:gd name="T23" fmla="*/ 2 h 44"/>
                <a:gd name="T24" fmla="*/ 34 w 66"/>
                <a:gd name="T25" fmla="*/ 4 h 44"/>
                <a:gd name="T26" fmla="*/ 30 w 66"/>
                <a:gd name="T27" fmla="*/ 2 h 44"/>
                <a:gd name="T28" fmla="*/ 26 w 66"/>
                <a:gd name="T29" fmla="*/ 4 h 44"/>
                <a:gd name="T30" fmla="*/ 24 w 66"/>
                <a:gd name="T31" fmla="*/ 8 h 44"/>
                <a:gd name="T32" fmla="*/ 18 w 66"/>
                <a:gd name="T33" fmla="*/ 8 h 44"/>
                <a:gd name="T34" fmla="*/ 18 w 66"/>
                <a:gd name="T35" fmla="*/ 18 h 44"/>
                <a:gd name="T36" fmla="*/ 20 w 66"/>
                <a:gd name="T37" fmla="*/ 18 h 44"/>
                <a:gd name="T38" fmla="*/ 20 w 66"/>
                <a:gd name="T39" fmla="*/ 20 h 44"/>
                <a:gd name="T40" fmla="*/ 18 w 66"/>
                <a:gd name="T41" fmla="*/ 24 h 44"/>
                <a:gd name="T42" fmla="*/ 24 w 66"/>
                <a:gd name="T43" fmla="*/ 30 h 44"/>
                <a:gd name="T44" fmla="*/ 26 w 66"/>
                <a:gd name="T45" fmla="*/ 28 h 44"/>
                <a:gd name="T46" fmla="*/ 30 w 66"/>
                <a:gd name="T47" fmla="*/ 28 h 44"/>
                <a:gd name="T48" fmla="*/ 28 w 66"/>
                <a:gd name="T49" fmla="*/ 36 h 44"/>
                <a:gd name="T50" fmla="*/ 32 w 66"/>
                <a:gd name="T51" fmla="*/ 32 h 44"/>
                <a:gd name="T52" fmla="*/ 40 w 66"/>
                <a:gd name="T53" fmla="*/ 34 h 44"/>
                <a:gd name="T54" fmla="*/ 42 w 66"/>
                <a:gd name="T55" fmla="*/ 32 h 44"/>
                <a:gd name="T56" fmla="*/ 44 w 66"/>
                <a:gd name="T57" fmla="*/ 36 h 44"/>
                <a:gd name="T58" fmla="*/ 50 w 66"/>
                <a:gd name="T59" fmla="*/ 38 h 44"/>
                <a:gd name="T60" fmla="*/ 54 w 66"/>
                <a:gd name="T61" fmla="*/ 42 h 44"/>
                <a:gd name="T62" fmla="*/ 60 w 66"/>
                <a:gd name="T63" fmla="*/ 42 h 44"/>
                <a:gd name="T64" fmla="*/ 12 w 66"/>
                <a:gd name="T65" fmla="*/ 14 h 44"/>
                <a:gd name="T66" fmla="*/ 16 w 66"/>
                <a:gd name="T67" fmla="*/ 16 h 44"/>
                <a:gd name="T68" fmla="*/ 12 w 66"/>
                <a:gd name="T69" fmla="*/ 14 h 44"/>
                <a:gd name="T70" fmla="*/ 8 w 66"/>
                <a:gd name="T71" fmla="*/ 18 h 44"/>
                <a:gd name="T72" fmla="*/ 4 w 66"/>
                <a:gd name="T73" fmla="*/ 18 h 44"/>
                <a:gd name="T74" fmla="*/ 6 w 66"/>
                <a:gd name="T75" fmla="*/ 16 h 44"/>
                <a:gd name="T76" fmla="*/ 8 w 66"/>
                <a:gd name="T77" fmla="*/ 14 h 44"/>
                <a:gd name="T78" fmla="*/ 10 w 66"/>
                <a:gd name="T79" fmla="*/ 14 h 44"/>
                <a:gd name="T80" fmla="*/ 12 w 66"/>
                <a:gd name="T81" fmla="*/ 18 h 44"/>
                <a:gd name="T82" fmla="*/ 10 w 66"/>
                <a:gd name="T83" fmla="*/ 18 h 44"/>
                <a:gd name="T84" fmla="*/ 12 w 66"/>
                <a:gd name="T85" fmla="*/ 22 h 44"/>
                <a:gd name="T86" fmla="*/ 16 w 66"/>
                <a:gd name="T87" fmla="*/ 20 h 44"/>
                <a:gd name="T88" fmla="*/ 16 w 66"/>
                <a:gd name="T89" fmla="*/ 24 h 44"/>
                <a:gd name="T90" fmla="*/ 2 w 66"/>
                <a:gd name="T91" fmla="*/ 36 h 44"/>
                <a:gd name="T92" fmla="*/ 6 w 66"/>
                <a:gd name="T93" fmla="*/ 34 h 44"/>
                <a:gd name="T94" fmla="*/ 6 w 66"/>
                <a:gd name="T95" fmla="*/ 30 h 44"/>
                <a:gd name="T96" fmla="*/ 12 w 66"/>
                <a:gd name="T97" fmla="*/ 28 h 44"/>
                <a:gd name="T98" fmla="*/ 14 w 66"/>
                <a:gd name="T99" fmla="*/ 26 h 44"/>
                <a:gd name="T100" fmla="*/ 14 w 66"/>
                <a:gd name="T101" fmla="*/ 24 h 44"/>
                <a:gd name="T102" fmla="*/ 12 w 66"/>
                <a:gd name="T103" fmla="*/ 22 h 44"/>
                <a:gd name="T104" fmla="*/ 6 w 66"/>
                <a:gd name="T105" fmla="*/ 22 h 44"/>
                <a:gd name="T106" fmla="*/ 6 w 66"/>
                <a:gd name="T107" fmla="*/ 24 h 44"/>
                <a:gd name="T108" fmla="*/ 4 w 66"/>
                <a:gd name="T109" fmla="*/ 24 h 44"/>
                <a:gd name="T110" fmla="*/ 2 w 66"/>
                <a:gd name="T111" fmla="*/ 24 h 44"/>
                <a:gd name="T112" fmla="*/ 2 w 66"/>
                <a:gd name="T113" fmla="*/ 26 h 44"/>
                <a:gd name="T114" fmla="*/ 2 w 66"/>
                <a:gd name="T115" fmla="*/ 28 h 44"/>
                <a:gd name="T116" fmla="*/ 4 w 66"/>
                <a:gd name="T117" fmla="*/ 30 h 44"/>
                <a:gd name="T118" fmla="*/ 4 w 66"/>
                <a:gd name="T119" fmla="*/ 34 h 44"/>
                <a:gd name="T120" fmla="*/ 2 w 66"/>
                <a:gd name="T121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44">
                  <a:moveTo>
                    <a:pt x="62" y="42"/>
                  </a:moveTo>
                  <a:lnTo>
                    <a:pt x="64" y="40"/>
                  </a:lnTo>
                  <a:lnTo>
                    <a:pt x="64" y="38"/>
                  </a:lnTo>
                  <a:lnTo>
                    <a:pt x="66" y="36"/>
                  </a:lnTo>
                  <a:lnTo>
                    <a:pt x="66" y="34"/>
                  </a:lnTo>
                  <a:lnTo>
                    <a:pt x="60" y="2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4" y="10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4" y="4"/>
                  </a:lnTo>
                  <a:lnTo>
                    <a:pt x="64" y="6"/>
                  </a:lnTo>
                  <a:lnTo>
                    <a:pt x="54" y="6"/>
                  </a:lnTo>
                  <a:lnTo>
                    <a:pt x="50" y="2"/>
                  </a:lnTo>
                  <a:lnTo>
                    <a:pt x="46" y="2"/>
                  </a:lnTo>
                  <a:lnTo>
                    <a:pt x="44" y="0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6" y="4"/>
                  </a:lnTo>
                  <a:lnTo>
                    <a:pt x="34" y="4"/>
                  </a:lnTo>
                  <a:lnTo>
                    <a:pt x="30" y="4"/>
                  </a:lnTo>
                  <a:lnTo>
                    <a:pt x="30" y="2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4" y="6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18" y="8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18" y="20"/>
                  </a:lnTo>
                  <a:lnTo>
                    <a:pt x="18" y="24"/>
                  </a:lnTo>
                  <a:lnTo>
                    <a:pt x="22" y="28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28" y="34"/>
                  </a:lnTo>
                  <a:lnTo>
                    <a:pt x="28" y="36"/>
                  </a:lnTo>
                  <a:lnTo>
                    <a:pt x="30" y="36"/>
                  </a:lnTo>
                  <a:lnTo>
                    <a:pt x="32" y="32"/>
                  </a:lnTo>
                  <a:lnTo>
                    <a:pt x="36" y="3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2" y="32"/>
                  </a:lnTo>
                  <a:lnTo>
                    <a:pt x="44" y="34"/>
                  </a:lnTo>
                  <a:lnTo>
                    <a:pt x="44" y="36"/>
                  </a:lnTo>
                  <a:lnTo>
                    <a:pt x="46" y="36"/>
                  </a:lnTo>
                  <a:lnTo>
                    <a:pt x="50" y="38"/>
                  </a:lnTo>
                  <a:lnTo>
                    <a:pt x="50" y="40"/>
                  </a:lnTo>
                  <a:lnTo>
                    <a:pt x="54" y="42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62" y="42"/>
                  </a:lnTo>
                  <a:close/>
                  <a:moveTo>
                    <a:pt x="12" y="14"/>
                  </a:moveTo>
                  <a:lnTo>
                    <a:pt x="16" y="14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4"/>
                  </a:lnTo>
                  <a:close/>
                  <a:moveTo>
                    <a:pt x="8" y="20"/>
                  </a:moveTo>
                  <a:lnTo>
                    <a:pt x="8" y="18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8" y="20"/>
                  </a:lnTo>
                  <a:close/>
                  <a:moveTo>
                    <a:pt x="12" y="22"/>
                  </a:moveTo>
                  <a:lnTo>
                    <a:pt x="12" y="20"/>
                  </a:lnTo>
                  <a:lnTo>
                    <a:pt x="16" y="20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2" y="22"/>
                  </a:lnTo>
                  <a:close/>
                  <a:moveTo>
                    <a:pt x="2" y="36"/>
                  </a:moveTo>
                  <a:lnTo>
                    <a:pt x="4" y="36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6"/>
                  </a:lnTo>
                  <a:lnTo>
                    <a:pt x="14" y="26"/>
                  </a:lnTo>
                  <a:lnTo>
                    <a:pt x="16" y="26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6" y="32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2" y="36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1" name="Eritrea">
              <a:extLst>
                <a:ext uri="{FF2B5EF4-FFF2-40B4-BE49-F238E27FC236}">
                  <a16:creationId xmlns:a16="http://schemas.microsoft.com/office/drawing/2014/main" id="{E48D5833-2490-4569-A411-1415A38EB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507" y="3988932"/>
              <a:ext cx="156937" cy="141626"/>
            </a:xfrm>
            <a:custGeom>
              <a:avLst/>
              <a:gdLst>
                <a:gd name="T0" fmla="*/ 70 w 82"/>
                <a:gd name="T1" fmla="*/ 70 h 74"/>
                <a:gd name="T2" fmla="*/ 68 w 82"/>
                <a:gd name="T3" fmla="*/ 68 h 74"/>
                <a:gd name="T4" fmla="*/ 64 w 82"/>
                <a:gd name="T5" fmla="*/ 62 h 74"/>
                <a:gd name="T6" fmla="*/ 60 w 82"/>
                <a:gd name="T7" fmla="*/ 58 h 74"/>
                <a:gd name="T8" fmla="*/ 56 w 82"/>
                <a:gd name="T9" fmla="*/ 56 h 74"/>
                <a:gd name="T10" fmla="*/ 52 w 82"/>
                <a:gd name="T11" fmla="*/ 54 h 74"/>
                <a:gd name="T12" fmla="*/ 48 w 82"/>
                <a:gd name="T13" fmla="*/ 52 h 74"/>
                <a:gd name="T14" fmla="*/ 42 w 82"/>
                <a:gd name="T15" fmla="*/ 48 h 74"/>
                <a:gd name="T16" fmla="*/ 38 w 82"/>
                <a:gd name="T17" fmla="*/ 46 h 74"/>
                <a:gd name="T18" fmla="*/ 36 w 82"/>
                <a:gd name="T19" fmla="*/ 46 h 74"/>
                <a:gd name="T20" fmla="*/ 28 w 82"/>
                <a:gd name="T21" fmla="*/ 42 h 74"/>
                <a:gd name="T22" fmla="*/ 26 w 82"/>
                <a:gd name="T23" fmla="*/ 42 h 74"/>
                <a:gd name="T24" fmla="*/ 22 w 82"/>
                <a:gd name="T25" fmla="*/ 44 h 74"/>
                <a:gd name="T26" fmla="*/ 14 w 82"/>
                <a:gd name="T27" fmla="*/ 42 h 74"/>
                <a:gd name="T28" fmla="*/ 12 w 82"/>
                <a:gd name="T29" fmla="*/ 40 h 74"/>
                <a:gd name="T30" fmla="*/ 8 w 82"/>
                <a:gd name="T31" fmla="*/ 48 h 74"/>
                <a:gd name="T32" fmla="*/ 4 w 82"/>
                <a:gd name="T33" fmla="*/ 50 h 74"/>
                <a:gd name="T34" fmla="*/ 0 w 82"/>
                <a:gd name="T35" fmla="*/ 46 h 74"/>
                <a:gd name="T36" fmla="*/ 0 w 82"/>
                <a:gd name="T37" fmla="*/ 38 h 74"/>
                <a:gd name="T38" fmla="*/ 0 w 82"/>
                <a:gd name="T39" fmla="*/ 34 h 74"/>
                <a:gd name="T40" fmla="*/ 4 w 82"/>
                <a:gd name="T41" fmla="*/ 26 h 74"/>
                <a:gd name="T42" fmla="*/ 6 w 82"/>
                <a:gd name="T43" fmla="*/ 20 h 74"/>
                <a:gd name="T44" fmla="*/ 4 w 82"/>
                <a:gd name="T45" fmla="*/ 18 h 74"/>
                <a:gd name="T46" fmla="*/ 6 w 82"/>
                <a:gd name="T47" fmla="*/ 12 h 74"/>
                <a:gd name="T48" fmla="*/ 10 w 82"/>
                <a:gd name="T49" fmla="*/ 12 h 74"/>
                <a:gd name="T50" fmla="*/ 10 w 82"/>
                <a:gd name="T51" fmla="*/ 10 h 74"/>
                <a:gd name="T52" fmla="*/ 14 w 82"/>
                <a:gd name="T53" fmla="*/ 8 h 74"/>
                <a:gd name="T54" fmla="*/ 18 w 82"/>
                <a:gd name="T55" fmla="*/ 6 h 74"/>
                <a:gd name="T56" fmla="*/ 20 w 82"/>
                <a:gd name="T57" fmla="*/ 4 h 74"/>
                <a:gd name="T58" fmla="*/ 24 w 82"/>
                <a:gd name="T59" fmla="*/ 0 h 74"/>
                <a:gd name="T60" fmla="*/ 26 w 82"/>
                <a:gd name="T61" fmla="*/ 4 h 74"/>
                <a:gd name="T62" fmla="*/ 34 w 82"/>
                <a:gd name="T63" fmla="*/ 26 h 74"/>
                <a:gd name="T64" fmla="*/ 36 w 82"/>
                <a:gd name="T65" fmla="*/ 30 h 74"/>
                <a:gd name="T66" fmla="*/ 36 w 82"/>
                <a:gd name="T67" fmla="*/ 32 h 74"/>
                <a:gd name="T68" fmla="*/ 38 w 82"/>
                <a:gd name="T69" fmla="*/ 38 h 74"/>
                <a:gd name="T70" fmla="*/ 40 w 82"/>
                <a:gd name="T71" fmla="*/ 34 h 74"/>
                <a:gd name="T72" fmla="*/ 40 w 82"/>
                <a:gd name="T73" fmla="*/ 32 h 74"/>
                <a:gd name="T74" fmla="*/ 42 w 82"/>
                <a:gd name="T75" fmla="*/ 36 h 74"/>
                <a:gd name="T76" fmla="*/ 44 w 82"/>
                <a:gd name="T77" fmla="*/ 40 h 74"/>
                <a:gd name="T78" fmla="*/ 48 w 82"/>
                <a:gd name="T79" fmla="*/ 40 h 74"/>
                <a:gd name="T80" fmla="*/ 50 w 82"/>
                <a:gd name="T81" fmla="*/ 40 h 74"/>
                <a:gd name="T82" fmla="*/ 54 w 82"/>
                <a:gd name="T83" fmla="*/ 42 h 74"/>
                <a:gd name="T84" fmla="*/ 58 w 82"/>
                <a:gd name="T85" fmla="*/ 44 h 74"/>
                <a:gd name="T86" fmla="*/ 64 w 82"/>
                <a:gd name="T87" fmla="*/ 50 h 74"/>
                <a:gd name="T88" fmla="*/ 68 w 82"/>
                <a:gd name="T89" fmla="*/ 54 h 74"/>
                <a:gd name="T90" fmla="*/ 70 w 82"/>
                <a:gd name="T91" fmla="*/ 56 h 74"/>
                <a:gd name="T92" fmla="*/ 70 w 82"/>
                <a:gd name="T93" fmla="*/ 58 h 74"/>
                <a:gd name="T94" fmla="*/ 74 w 82"/>
                <a:gd name="T95" fmla="*/ 62 h 74"/>
                <a:gd name="T96" fmla="*/ 76 w 82"/>
                <a:gd name="T97" fmla="*/ 66 h 74"/>
                <a:gd name="T98" fmla="*/ 78 w 82"/>
                <a:gd name="T99" fmla="*/ 68 h 74"/>
                <a:gd name="T100" fmla="*/ 80 w 82"/>
                <a:gd name="T101" fmla="*/ 68 h 74"/>
                <a:gd name="T102" fmla="*/ 82 w 82"/>
                <a:gd name="T103" fmla="*/ 68 h 74"/>
                <a:gd name="T104" fmla="*/ 78 w 82"/>
                <a:gd name="T105" fmla="*/ 72 h 74"/>
                <a:gd name="T106" fmla="*/ 74 w 82"/>
                <a:gd name="T10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2" h="74">
                  <a:moveTo>
                    <a:pt x="74" y="74"/>
                  </a:moveTo>
                  <a:lnTo>
                    <a:pt x="70" y="70"/>
                  </a:lnTo>
                  <a:lnTo>
                    <a:pt x="68" y="70"/>
                  </a:lnTo>
                  <a:lnTo>
                    <a:pt x="68" y="68"/>
                  </a:lnTo>
                  <a:lnTo>
                    <a:pt x="68" y="66"/>
                  </a:lnTo>
                  <a:lnTo>
                    <a:pt x="64" y="62"/>
                  </a:lnTo>
                  <a:lnTo>
                    <a:pt x="64" y="62"/>
                  </a:lnTo>
                  <a:lnTo>
                    <a:pt x="60" y="5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4" y="54"/>
                  </a:lnTo>
                  <a:lnTo>
                    <a:pt x="52" y="54"/>
                  </a:lnTo>
                  <a:lnTo>
                    <a:pt x="50" y="54"/>
                  </a:lnTo>
                  <a:lnTo>
                    <a:pt x="48" y="52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6"/>
                  </a:lnTo>
                  <a:lnTo>
                    <a:pt x="38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2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2" y="44"/>
                  </a:lnTo>
                  <a:lnTo>
                    <a:pt x="20" y="44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48"/>
                  </a:lnTo>
                  <a:lnTo>
                    <a:pt x="8" y="48"/>
                  </a:lnTo>
                  <a:lnTo>
                    <a:pt x="6" y="50"/>
                  </a:lnTo>
                  <a:lnTo>
                    <a:pt x="4" y="50"/>
                  </a:lnTo>
                  <a:lnTo>
                    <a:pt x="2" y="48"/>
                  </a:lnTo>
                  <a:lnTo>
                    <a:pt x="0" y="46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4" y="32"/>
                  </a:lnTo>
                  <a:lnTo>
                    <a:pt x="4" y="26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4"/>
                  </a:lnTo>
                  <a:lnTo>
                    <a:pt x="32" y="18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8" y="34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2"/>
                  </a:lnTo>
                  <a:lnTo>
                    <a:pt x="42" y="32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4" y="40"/>
                  </a:lnTo>
                  <a:lnTo>
                    <a:pt x="46" y="40"/>
                  </a:lnTo>
                  <a:lnTo>
                    <a:pt x="48" y="40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2" y="40"/>
                  </a:lnTo>
                  <a:lnTo>
                    <a:pt x="54" y="42"/>
                  </a:lnTo>
                  <a:lnTo>
                    <a:pt x="54" y="44"/>
                  </a:lnTo>
                  <a:lnTo>
                    <a:pt x="58" y="44"/>
                  </a:lnTo>
                  <a:lnTo>
                    <a:pt x="58" y="46"/>
                  </a:lnTo>
                  <a:lnTo>
                    <a:pt x="64" y="50"/>
                  </a:lnTo>
                  <a:lnTo>
                    <a:pt x="64" y="54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0" y="56"/>
                  </a:lnTo>
                  <a:lnTo>
                    <a:pt x="70" y="56"/>
                  </a:lnTo>
                  <a:lnTo>
                    <a:pt x="70" y="5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6" y="68"/>
                  </a:lnTo>
                  <a:lnTo>
                    <a:pt x="78" y="68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6" y="74"/>
                  </a:lnTo>
                  <a:lnTo>
                    <a:pt x="74" y="7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2" name="Equatorial Guinea">
              <a:extLst>
                <a:ext uri="{FF2B5EF4-FFF2-40B4-BE49-F238E27FC236}">
                  <a16:creationId xmlns:a16="http://schemas.microsoft.com/office/drawing/2014/main" id="{76FFAF5E-F4A9-4A2B-979F-D90727AAD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277" y="4375532"/>
              <a:ext cx="45933" cy="26794"/>
            </a:xfrm>
            <a:custGeom>
              <a:avLst/>
              <a:gdLst>
                <a:gd name="T0" fmla="*/ 2 w 24"/>
                <a:gd name="T1" fmla="*/ 14 h 14"/>
                <a:gd name="T2" fmla="*/ 4 w 24"/>
                <a:gd name="T3" fmla="*/ 14 h 14"/>
                <a:gd name="T4" fmla="*/ 6 w 24"/>
                <a:gd name="T5" fmla="*/ 14 h 14"/>
                <a:gd name="T6" fmla="*/ 8 w 24"/>
                <a:gd name="T7" fmla="*/ 14 h 14"/>
                <a:gd name="T8" fmla="*/ 8 w 24"/>
                <a:gd name="T9" fmla="*/ 14 h 14"/>
                <a:gd name="T10" fmla="*/ 24 w 24"/>
                <a:gd name="T11" fmla="*/ 14 h 14"/>
                <a:gd name="T12" fmla="*/ 24 w 24"/>
                <a:gd name="T13" fmla="*/ 0 h 14"/>
                <a:gd name="T14" fmla="*/ 10 w 24"/>
                <a:gd name="T15" fmla="*/ 0 h 14"/>
                <a:gd name="T16" fmla="*/ 8 w 24"/>
                <a:gd name="T17" fmla="*/ 0 h 14"/>
                <a:gd name="T18" fmla="*/ 8 w 24"/>
                <a:gd name="T19" fmla="*/ 0 h 14"/>
                <a:gd name="T20" fmla="*/ 6 w 24"/>
                <a:gd name="T21" fmla="*/ 0 h 14"/>
                <a:gd name="T22" fmla="*/ 6 w 24"/>
                <a:gd name="T23" fmla="*/ 0 h 14"/>
                <a:gd name="T24" fmla="*/ 6 w 24"/>
                <a:gd name="T25" fmla="*/ 2 h 14"/>
                <a:gd name="T26" fmla="*/ 2 w 24"/>
                <a:gd name="T27" fmla="*/ 6 h 14"/>
                <a:gd name="T28" fmla="*/ 0 w 24"/>
                <a:gd name="T29" fmla="*/ 12 h 14"/>
                <a:gd name="T30" fmla="*/ 2 w 24"/>
                <a:gd name="T31" fmla="*/ 14 h 14"/>
                <a:gd name="T32" fmla="*/ 2 w 24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4">
                  <a:moveTo>
                    <a:pt x="2" y="14"/>
                  </a:moveTo>
                  <a:lnTo>
                    <a:pt x="4" y="14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24" y="14"/>
                  </a:lnTo>
                  <a:lnTo>
                    <a:pt x="24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3" name="Esqatini">
              <a:extLst>
                <a:ext uri="{FF2B5EF4-FFF2-40B4-BE49-F238E27FC236}">
                  <a16:creationId xmlns:a16="http://schemas.microsoft.com/office/drawing/2014/main" id="{3C437B3D-A0D5-4064-BEA3-8AB82D910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398" y="5041555"/>
              <a:ext cx="34449" cy="38277"/>
            </a:xfrm>
            <a:custGeom>
              <a:avLst/>
              <a:gdLst>
                <a:gd name="T0" fmla="*/ 14 w 18"/>
                <a:gd name="T1" fmla="*/ 4 h 20"/>
                <a:gd name="T2" fmla="*/ 14 w 18"/>
                <a:gd name="T3" fmla="*/ 6 h 20"/>
                <a:gd name="T4" fmla="*/ 16 w 18"/>
                <a:gd name="T5" fmla="*/ 6 h 20"/>
                <a:gd name="T6" fmla="*/ 18 w 18"/>
                <a:gd name="T7" fmla="*/ 8 h 20"/>
                <a:gd name="T8" fmla="*/ 18 w 18"/>
                <a:gd name="T9" fmla="*/ 8 h 20"/>
                <a:gd name="T10" fmla="*/ 18 w 18"/>
                <a:gd name="T11" fmla="*/ 10 h 20"/>
                <a:gd name="T12" fmla="*/ 18 w 18"/>
                <a:gd name="T13" fmla="*/ 12 h 20"/>
                <a:gd name="T14" fmla="*/ 18 w 18"/>
                <a:gd name="T15" fmla="*/ 14 h 20"/>
                <a:gd name="T16" fmla="*/ 18 w 18"/>
                <a:gd name="T17" fmla="*/ 14 h 20"/>
                <a:gd name="T18" fmla="*/ 16 w 18"/>
                <a:gd name="T19" fmla="*/ 14 h 20"/>
                <a:gd name="T20" fmla="*/ 14 w 18"/>
                <a:gd name="T21" fmla="*/ 16 h 20"/>
                <a:gd name="T22" fmla="*/ 16 w 18"/>
                <a:gd name="T23" fmla="*/ 18 h 20"/>
                <a:gd name="T24" fmla="*/ 14 w 18"/>
                <a:gd name="T25" fmla="*/ 20 h 20"/>
                <a:gd name="T26" fmla="*/ 12 w 18"/>
                <a:gd name="T27" fmla="*/ 20 h 20"/>
                <a:gd name="T28" fmla="*/ 8 w 18"/>
                <a:gd name="T29" fmla="*/ 20 h 20"/>
                <a:gd name="T30" fmla="*/ 4 w 18"/>
                <a:gd name="T31" fmla="*/ 18 h 20"/>
                <a:gd name="T32" fmla="*/ 2 w 18"/>
                <a:gd name="T33" fmla="*/ 16 h 20"/>
                <a:gd name="T34" fmla="*/ 2 w 18"/>
                <a:gd name="T35" fmla="*/ 14 h 20"/>
                <a:gd name="T36" fmla="*/ 0 w 18"/>
                <a:gd name="T37" fmla="*/ 12 h 20"/>
                <a:gd name="T38" fmla="*/ 2 w 18"/>
                <a:gd name="T39" fmla="*/ 10 h 20"/>
                <a:gd name="T40" fmla="*/ 4 w 18"/>
                <a:gd name="T41" fmla="*/ 4 h 20"/>
                <a:gd name="T42" fmla="*/ 4 w 18"/>
                <a:gd name="T43" fmla="*/ 2 h 20"/>
                <a:gd name="T44" fmla="*/ 6 w 18"/>
                <a:gd name="T45" fmla="*/ 0 h 20"/>
                <a:gd name="T46" fmla="*/ 10 w 18"/>
                <a:gd name="T47" fmla="*/ 2 h 20"/>
                <a:gd name="T48" fmla="*/ 12 w 18"/>
                <a:gd name="T49" fmla="*/ 4 h 20"/>
                <a:gd name="T50" fmla="*/ 14 w 18"/>
                <a:gd name="T51" fmla="*/ 6 h 20"/>
                <a:gd name="T52" fmla="*/ 14 w 18"/>
                <a:gd name="T53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20">
                  <a:moveTo>
                    <a:pt x="14" y="4"/>
                  </a:moveTo>
                  <a:lnTo>
                    <a:pt x="14" y="6"/>
                  </a:lnTo>
                  <a:lnTo>
                    <a:pt x="16" y="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4" y="20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4" name="Egypt">
              <a:extLst>
                <a:ext uri="{FF2B5EF4-FFF2-40B4-BE49-F238E27FC236}">
                  <a16:creationId xmlns:a16="http://schemas.microsoft.com/office/drawing/2014/main" id="{D05D102D-3709-4A00-AF7D-7A098B46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600" y="3648265"/>
              <a:ext cx="294735" cy="244974"/>
            </a:xfrm>
            <a:custGeom>
              <a:avLst/>
              <a:gdLst>
                <a:gd name="T0" fmla="*/ 122 w 154"/>
                <a:gd name="T1" fmla="*/ 24 h 128"/>
                <a:gd name="T2" fmla="*/ 114 w 154"/>
                <a:gd name="T3" fmla="*/ 8 h 128"/>
                <a:gd name="T4" fmla="*/ 110 w 154"/>
                <a:gd name="T5" fmla="*/ 4 h 128"/>
                <a:gd name="T6" fmla="*/ 92 w 154"/>
                <a:gd name="T7" fmla="*/ 6 h 128"/>
                <a:gd name="T8" fmla="*/ 88 w 154"/>
                <a:gd name="T9" fmla="*/ 8 h 128"/>
                <a:gd name="T10" fmla="*/ 84 w 154"/>
                <a:gd name="T11" fmla="*/ 6 h 128"/>
                <a:gd name="T12" fmla="*/ 84 w 154"/>
                <a:gd name="T13" fmla="*/ 2 h 128"/>
                <a:gd name="T14" fmla="*/ 76 w 154"/>
                <a:gd name="T15" fmla="*/ 0 h 128"/>
                <a:gd name="T16" fmla="*/ 76 w 154"/>
                <a:gd name="T17" fmla="*/ 2 h 128"/>
                <a:gd name="T18" fmla="*/ 70 w 154"/>
                <a:gd name="T19" fmla="*/ 4 h 128"/>
                <a:gd name="T20" fmla="*/ 70 w 154"/>
                <a:gd name="T21" fmla="*/ 2 h 128"/>
                <a:gd name="T22" fmla="*/ 66 w 154"/>
                <a:gd name="T23" fmla="*/ 2 h 128"/>
                <a:gd name="T24" fmla="*/ 60 w 154"/>
                <a:gd name="T25" fmla="*/ 4 h 128"/>
                <a:gd name="T26" fmla="*/ 54 w 154"/>
                <a:gd name="T27" fmla="*/ 10 h 128"/>
                <a:gd name="T28" fmla="*/ 42 w 154"/>
                <a:gd name="T29" fmla="*/ 6 h 128"/>
                <a:gd name="T30" fmla="*/ 34 w 154"/>
                <a:gd name="T31" fmla="*/ 4 h 128"/>
                <a:gd name="T32" fmla="*/ 24 w 154"/>
                <a:gd name="T33" fmla="*/ 2 h 128"/>
                <a:gd name="T34" fmla="*/ 4 w 154"/>
                <a:gd name="T35" fmla="*/ 0 h 128"/>
                <a:gd name="T36" fmla="*/ 2 w 154"/>
                <a:gd name="T37" fmla="*/ 2 h 128"/>
                <a:gd name="T38" fmla="*/ 2 w 154"/>
                <a:gd name="T39" fmla="*/ 14 h 128"/>
                <a:gd name="T40" fmla="*/ 0 w 154"/>
                <a:gd name="T41" fmla="*/ 26 h 128"/>
                <a:gd name="T42" fmla="*/ 154 w 154"/>
                <a:gd name="T43" fmla="*/ 128 h 128"/>
                <a:gd name="T44" fmla="*/ 148 w 154"/>
                <a:gd name="T45" fmla="*/ 124 h 128"/>
                <a:gd name="T46" fmla="*/ 144 w 154"/>
                <a:gd name="T47" fmla="*/ 118 h 128"/>
                <a:gd name="T48" fmla="*/ 136 w 154"/>
                <a:gd name="T49" fmla="*/ 116 h 128"/>
                <a:gd name="T50" fmla="*/ 134 w 154"/>
                <a:gd name="T51" fmla="*/ 106 h 128"/>
                <a:gd name="T52" fmla="*/ 134 w 154"/>
                <a:gd name="T53" fmla="*/ 104 h 128"/>
                <a:gd name="T54" fmla="*/ 136 w 154"/>
                <a:gd name="T55" fmla="*/ 102 h 128"/>
                <a:gd name="T56" fmla="*/ 132 w 154"/>
                <a:gd name="T57" fmla="*/ 100 h 128"/>
                <a:gd name="T58" fmla="*/ 126 w 154"/>
                <a:gd name="T59" fmla="*/ 86 h 128"/>
                <a:gd name="T60" fmla="*/ 116 w 154"/>
                <a:gd name="T61" fmla="*/ 72 h 128"/>
                <a:gd name="T62" fmla="*/ 114 w 154"/>
                <a:gd name="T63" fmla="*/ 62 h 128"/>
                <a:gd name="T64" fmla="*/ 108 w 154"/>
                <a:gd name="T65" fmla="*/ 54 h 128"/>
                <a:gd name="T66" fmla="*/ 108 w 154"/>
                <a:gd name="T67" fmla="*/ 48 h 128"/>
                <a:gd name="T68" fmla="*/ 96 w 154"/>
                <a:gd name="T69" fmla="*/ 34 h 128"/>
                <a:gd name="T70" fmla="*/ 92 w 154"/>
                <a:gd name="T71" fmla="*/ 28 h 128"/>
                <a:gd name="T72" fmla="*/ 94 w 154"/>
                <a:gd name="T73" fmla="*/ 26 h 128"/>
                <a:gd name="T74" fmla="*/ 98 w 154"/>
                <a:gd name="T75" fmla="*/ 30 h 128"/>
                <a:gd name="T76" fmla="*/ 102 w 154"/>
                <a:gd name="T77" fmla="*/ 38 h 128"/>
                <a:gd name="T78" fmla="*/ 106 w 154"/>
                <a:gd name="T79" fmla="*/ 44 h 128"/>
                <a:gd name="T80" fmla="*/ 116 w 154"/>
                <a:gd name="T81" fmla="*/ 52 h 128"/>
                <a:gd name="T82" fmla="*/ 120 w 154"/>
                <a:gd name="T83" fmla="*/ 46 h 128"/>
                <a:gd name="T84" fmla="*/ 120 w 154"/>
                <a:gd name="T85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4" h="128">
                  <a:moveTo>
                    <a:pt x="122" y="30"/>
                  </a:moveTo>
                  <a:lnTo>
                    <a:pt x="120" y="26"/>
                  </a:lnTo>
                  <a:lnTo>
                    <a:pt x="122" y="24"/>
                  </a:lnTo>
                  <a:lnTo>
                    <a:pt x="120" y="18"/>
                  </a:lnTo>
                  <a:lnTo>
                    <a:pt x="116" y="12"/>
                  </a:lnTo>
                  <a:lnTo>
                    <a:pt x="114" y="8"/>
                  </a:lnTo>
                  <a:lnTo>
                    <a:pt x="112" y="4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106" y="6"/>
                  </a:lnTo>
                  <a:lnTo>
                    <a:pt x="98" y="4"/>
                  </a:lnTo>
                  <a:lnTo>
                    <a:pt x="92" y="6"/>
                  </a:lnTo>
                  <a:lnTo>
                    <a:pt x="88" y="4"/>
                  </a:lnTo>
                  <a:lnTo>
                    <a:pt x="86" y="6"/>
                  </a:lnTo>
                  <a:lnTo>
                    <a:pt x="88" y="8"/>
                  </a:lnTo>
                  <a:lnTo>
                    <a:pt x="88" y="10"/>
                  </a:lnTo>
                  <a:lnTo>
                    <a:pt x="86" y="8"/>
                  </a:lnTo>
                  <a:lnTo>
                    <a:pt x="84" y="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84" y="2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4" y="2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70" y="4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60" y="4"/>
                  </a:lnTo>
                  <a:lnTo>
                    <a:pt x="58" y="6"/>
                  </a:lnTo>
                  <a:lnTo>
                    <a:pt x="56" y="8"/>
                  </a:lnTo>
                  <a:lnTo>
                    <a:pt x="54" y="1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2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128"/>
                  </a:lnTo>
                  <a:lnTo>
                    <a:pt x="154" y="128"/>
                  </a:lnTo>
                  <a:lnTo>
                    <a:pt x="154" y="128"/>
                  </a:lnTo>
                  <a:lnTo>
                    <a:pt x="152" y="128"/>
                  </a:lnTo>
                  <a:lnTo>
                    <a:pt x="148" y="124"/>
                  </a:lnTo>
                  <a:lnTo>
                    <a:pt x="148" y="122"/>
                  </a:lnTo>
                  <a:lnTo>
                    <a:pt x="146" y="122"/>
                  </a:lnTo>
                  <a:lnTo>
                    <a:pt x="144" y="118"/>
                  </a:lnTo>
                  <a:lnTo>
                    <a:pt x="142" y="120"/>
                  </a:lnTo>
                  <a:lnTo>
                    <a:pt x="140" y="120"/>
                  </a:lnTo>
                  <a:lnTo>
                    <a:pt x="136" y="116"/>
                  </a:lnTo>
                  <a:lnTo>
                    <a:pt x="134" y="110"/>
                  </a:lnTo>
                  <a:lnTo>
                    <a:pt x="134" y="108"/>
                  </a:lnTo>
                  <a:lnTo>
                    <a:pt x="134" y="106"/>
                  </a:lnTo>
                  <a:lnTo>
                    <a:pt x="134" y="104"/>
                  </a:lnTo>
                  <a:lnTo>
                    <a:pt x="134" y="102"/>
                  </a:lnTo>
                  <a:lnTo>
                    <a:pt x="134" y="104"/>
                  </a:lnTo>
                  <a:lnTo>
                    <a:pt x="138" y="104"/>
                  </a:lnTo>
                  <a:lnTo>
                    <a:pt x="138" y="102"/>
                  </a:lnTo>
                  <a:lnTo>
                    <a:pt x="136" y="102"/>
                  </a:lnTo>
                  <a:lnTo>
                    <a:pt x="134" y="100"/>
                  </a:lnTo>
                  <a:lnTo>
                    <a:pt x="132" y="98"/>
                  </a:lnTo>
                  <a:lnTo>
                    <a:pt x="132" y="100"/>
                  </a:lnTo>
                  <a:lnTo>
                    <a:pt x="132" y="98"/>
                  </a:lnTo>
                  <a:lnTo>
                    <a:pt x="130" y="94"/>
                  </a:lnTo>
                  <a:lnTo>
                    <a:pt x="126" y="86"/>
                  </a:lnTo>
                  <a:lnTo>
                    <a:pt x="124" y="86"/>
                  </a:lnTo>
                  <a:lnTo>
                    <a:pt x="124" y="82"/>
                  </a:lnTo>
                  <a:lnTo>
                    <a:pt x="116" y="72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12" y="60"/>
                  </a:lnTo>
                  <a:lnTo>
                    <a:pt x="112" y="58"/>
                  </a:lnTo>
                  <a:lnTo>
                    <a:pt x="108" y="54"/>
                  </a:lnTo>
                  <a:lnTo>
                    <a:pt x="108" y="52"/>
                  </a:lnTo>
                  <a:lnTo>
                    <a:pt x="108" y="50"/>
                  </a:lnTo>
                  <a:lnTo>
                    <a:pt x="108" y="48"/>
                  </a:lnTo>
                  <a:lnTo>
                    <a:pt x="100" y="42"/>
                  </a:lnTo>
                  <a:lnTo>
                    <a:pt x="100" y="40"/>
                  </a:lnTo>
                  <a:lnTo>
                    <a:pt x="96" y="34"/>
                  </a:lnTo>
                  <a:lnTo>
                    <a:pt x="96" y="32"/>
                  </a:lnTo>
                  <a:lnTo>
                    <a:pt x="92" y="28"/>
                  </a:lnTo>
                  <a:lnTo>
                    <a:pt x="92" y="28"/>
                  </a:lnTo>
                  <a:lnTo>
                    <a:pt x="92" y="26"/>
                  </a:lnTo>
                  <a:lnTo>
                    <a:pt x="94" y="24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6" y="28"/>
                  </a:lnTo>
                  <a:lnTo>
                    <a:pt x="98" y="30"/>
                  </a:lnTo>
                  <a:lnTo>
                    <a:pt x="98" y="32"/>
                  </a:lnTo>
                  <a:lnTo>
                    <a:pt x="102" y="36"/>
                  </a:lnTo>
                  <a:lnTo>
                    <a:pt x="102" y="38"/>
                  </a:lnTo>
                  <a:lnTo>
                    <a:pt x="104" y="40"/>
                  </a:lnTo>
                  <a:lnTo>
                    <a:pt x="106" y="42"/>
                  </a:lnTo>
                  <a:lnTo>
                    <a:pt x="106" y="44"/>
                  </a:lnTo>
                  <a:lnTo>
                    <a:pt x="112" y="50"/>
                  </a:lnTo>
                  <a:lnTo>
                    <a:pt x="116" y="52"/>
                  </a:lnTo>
                  <a:lnTo>
                    <a:pt x="116" y="52"/>
                  </a:lnTo>
                  <a:lnTo>
                    <a:pt x="118" y="52"/>
                  </a:lnTo>
                  <a:lnTo>
                    <a:pt x="118" y="50"/>
                  </a:lnTo>
                  <a:lnTo>
                    <a:pt x="120" y="46"/>
                  </a:lnTo>
                  <a:lnTo>
                    <a:pt x="118" y="44"/>
                  </a:lnTo>
                  <a:lnTo>
                    <a:pt x="120" y="40"/>
                  </a:lnTo>
                  <a:lnTo>
                    <a:pt x="120" y="38"/>
                  </a:lnTo>
                  <a:lnTo>
                    <a:pt x="122" y="32"/>
                  </a:lnTo>
                  <a:lnTo>
                    <a:pt x="122" y="3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5" name="Dijbouti">
              <a:extLst>
                <a:ext uri="{FF2B5EF4-FFF2-40B4-BE49-F238E27FC236}">
                  <a16:creationId xmlns:a16="http://schemas.microsoft.com/office/drawing/2014/main" id="{8FE95949-874D-47D6-98B5-0CF058026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822" y="4119075"/>
              <a:ext cx="38277" cy="45933"/>
            </a:xfrm>
            <a:custGeom>
              <a:avLst/>
              <a:gdLst>
                <a:gd name="T0" fmla="*/ 14 w 20"/>
                <a:gd name="T1" fmla="*/ 22 h 24"/>
                <a:gd name="T2" fmla="*/ 12 w 20"/>
                <a:gd name="T3" fmla="*/ 22 h 24"/>
                <a:gd name="T4" fmla="*/ 10 w 20"/>
                <a:gd name="T5" fmla="*/ 22 h 24"/>
                <a:gd name="T6" fmla="*/ 6 w 20"/>
                <a:gd name="T7" fmla="*/ 24 h 24"/>
                <a:gd name="T8" fmla="*/ 2 w 20"/>
                <a:gd name="T9" fmla="*/ 24 h 24"/>
                <a:gd name="T10" fmla="*/ 0 w 20"/>
                <a:gd name="T11" fmla="*/ 22 h 24"/>
                <a:gd name="T12" fmla="*/ 2 w 20"/>
                <a:gd name="T13" fmla="*/ 20 h 24"/>
                <a:gd name="T14" fmla="*/ 2 w 20"/>
                <a:gd name="T15" fmla="*/ 18 h 24"/>
                <a:gd name="T16" fmla="*/ 4 w 20"/>
                <a:gd name="T17" fmla="*/ 14 h 24"/>
                <a:gd name="T18" fmla="*/ 4 w 20"/>
                <a:gd name="T19" fmla="*/ 12 h 24"/>
                <a:gd name="T20" fmla="*/ 4 w 20"/>
                <a:gd name="T21" fmla="*/ 10 h 24"/>
                <a:gd name="T22" fmla="*/ 6 w 20"/>
                <a:gd name="T23" fmla="*/ 6 h 24"/>
                <a:gd name="T24" fmla="*/ 10 w 20"/>
                <a:gd name="T25" fmla="*/ 6 h 24"/>
                <a:gd name="T26" fmla="*/ 12 w 20"/>
                <a:gd name="T27" fmla="*/ 4 h 24"/>
                <a:gd name="T28" fmla="*/ 14 w 20"/>
                <a:gd name="T29" fmla="*/ 4 h 24"/>
                <a:gd name="T30" fmla="*/ 16 w 20"/>
                <a:gd name="T31" fmla="*/ 0 h 24"/>
                <a:gd name="T32" fmla="*/ 16 w 20"/>
                <a:gd name="T33" fmla="*/ 0 h 24"/>
                <a:gd name="T34" fmla="*/ 16 w 20"/>
                <a:gd name="T35" fmla="*/ 2 h 24"/>
                <a:gd name="T36" fmla="*/ 18 w 20"/>
                <a:gd name="T37" fmla="*/ 4 h 24"/>
                <a:gd name="T38" fmla="*/ 20 w 20"/>
                <a:gd name="T39" fmla="*/ 4 h 24"/>
                <a:gd name="T40" fmla="*/ 18 w 20"/>
                <a:gd name="T41" fmla="*/ 6 h 24"/>
                <a:gd name="T42" fmla="*/ 20 w 20"/>
                <a:gd name="T43" fmla="*/ 10 h 24"/>
                <a:gd name="T44" fmla="*/ 18 w 20"/>
                <a:gd name="T45" fmla="*/ 10 h 24"/>
                <a:gd name="T46" fmla="*/ 16 w 20"/>
                <a:gd name="T47" fmla="*/ 12 h 24"/>
                <a:gd name="T48" fmla="*/ 14 w 20"/>
                <a:gd name="T49" fmla="*/ 12 h 24"/>
                <a:gd name="T50" fmla="*/ 12 w 20"/>
                <a:gd name="T51" fmla="*/ 14 h 24"/>
                <a:gd name="T52" fmla="*/ 10 w 20"/>
                <a:gd name="T53" fmla="*/ 14 h 24"/>
                <a:gd name="T54" fmla="*/ 12 w 20"/>
                <a:gd name="T55" fmla="*/ 16 h 24"/>
                <a:gd name="T56" fmla="*/ 12 w 20"/>
                <a:gd name="T57" fmla="*/ 16 h 24"/>
                <a:gd name="T58" fmla="*/ 14 w 20"/>
                <a:gd name="T59" fmla="*/ 16 h 24"/>
                <a:gd name="T60" fmla="*/ 18 w 20"/>
                <a:gd name="T61" fmla="*/ 16 h 24"/>
                <a:gd name="T62" fmla="*/ 18 w 20"/>
                <a:gd name="T63" fmla="*/ 16 h 24"/>
                <a:gd name="T64" fmla="*/ 16 w 20"/>
                <a:gd name="T65" fmla="*/ 22 h 24"/>
                <a:gd name="T66" fmla="*/ 14 w 20"/>
                <a:gd name="T67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" h="24">
                  <a:moveTo>
                    <a:pt x="14" y="22"/>
                  </a:moveTo>
                  <a:lnTo>
                    <a:pt x="12" y="22"/>
                  </a:lnTo>
                  <a:lnTo>
                    <a:pt x="10" y="22"/>
                  </a:lnTo>
                  <a:lnTo>
                    <a:pt x="6" y="24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6" y="6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18" y="6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22"/>
                  </a:lnTo>
                  <a:lnTo>
                    <a:pt x="14" y="2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6" name="Dem. Rep. of Congo">
              <a:extLst>
                <a:ext uri="{FF2B5EF4-FFF2-40B4-BE49-F238E27FC236}">
                  <a16:creationId xmlns:a16="http://schemas.microsoft.com/office/drawing/2014/main" id="{19BA1DB6-8FB9-4009-BDA3-C0D7709DE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9348" y="4295150"/>
              <a:ext cx="447843" cy="447843"/>
            </a:xfrm>
            <a:custGeom>
              <a:avLst/>
              <a:gdLst>
                <a:gd name="T0" fmla="*/ 6 w 234"/>
                <a:gd name="T1" fmla="*/ 132 h 234"/>
                <a:gd name="T2" fmla="*/ 16 w 234"/>
                <a:gd name="T3" fmla="*/ 128 h 234"/>
                <a:gd name="T4" fmla="*/ 26 w 234"/>
                <a:gd name="T5" fmla="*/ 122 h 234"/>
                <a:gd name="T6" fmla="*/ 32 w 234"/>
                <a:gd name="T7" fmla="*/ 128 h 234"/>
                <a:gd name="T8" fmla="*/ 46 w 234"/>
                <a:gd name="T9" fmla="*/ 116 h 234"/>
                <a:gd name="T10" fmla="*/ 48 w 234"/>
                <a:gd name="T11" fmla="*/ 96 h 234"/>
                <a:gd name="T12" fmla="*/ 60 w 234"/>
                <a:gd name="T13" fmla="*/ 82 h 234"/>
                <a:gd name="T14" fmla="*/ 72 w 234"/>
                <a:gd name="T15" fmla="*/ 64 h 234"/>
                <a:gd name="T16" fmla="*/ 74 w 234"/>
                <a:gd name="T17" fmla="*/ 50 h 234"/>
                <a:gd name="T18" fmla="*/ 82 w 234"/>
                <a:gd name="T19" fmla="*/ 30 h 234"/>
                <a:gd name="T20" fmla="*/ 80 w 234"/>
                <a:gd name="T21" fmla="*/ 14 h 234"/>
                <a:gd name="T22" fmla="*/ 86 w 234"/>
                <a:gd name="T23" fmla="*/ 8 h 234"/>
                <a:gd name="T24" fmla="*/ 92 w 234"/>
                <a:gd name="T25" fmla="*/ 4 h 234"/>
                <a:gd name="T26" fmla="*/ 106 w 234"/>
                <a:gd name="T27" fmla="*/ 12 h 234"/>
                <a:gd name="T28" fmla="*/ 118 w 234"/>
                <a:gd name="T29" fmla="*/ 14 h 234"/>
                <a:gd name="T30" fmla="*/ 126 w 234"/>
                <a:gd name="T31" fmla="*/ 14 h 234"/>
                <a:gd name="T32" fmla="*/ 136 w 234"/>
                <a:gd name="T33" fmla="*/ 10 h 234"/>
                <a:gd name="T34" fmla="*/ 154 w 234"/>
                <a:gd name="T35" fmla="*/ 4 h 234"/>
                <a:gd name="T36" fmla="*/ 160 w 234"/>
                <a:gd name="T37" fmla="*/ 6 h 234"/>
                <a:gd name="T38" fmla="*/ 166 w 234"/>
                <a:gd name="T39" fmla="*/ 0 h 234"/>
                <a:gd name="T40" fmla="*/ 176 w 234"/>
                <a:gd name="T41" fmla="*/ 4 h 234"/>
                <a:gd name="T42" fmla="*/ 192 w 234"/>
                <a:gd name="T43" fmla="*/ 6 h 234"/>
                <a:gd name="T44" fmla="*/ 200 w 234"/>
                <a:gd name="T45" fmla="*/ 14 h 234"/>
                <a:gd name="T46" fmla="*/ 210 w 234"/>
                <a:gd name="T47" fmla="*/ 12 h 234"/>
                <a:gd name="T48" fmla="*/ 220 w 234"/>
                <a:gd name="T49" fmla="*/ 8 h 234"/>
                <a:gd name="T50" fmla="*/ 228 w 234"/>
                <a:gd name="T51" fmla="*/ 20 h 234"/>
                <a:gd name="T52" fmla="*/ 234 w 234"/>
                <a:gd name="T53" fmla="*/ 24 h 234"/>
                <a:gd name="T54" fmla="*/ 232 w 234"/>
                <a:gd name="T55" fmla="*/ 40 h 234"/>
                <a:gd name="T56" fmla="*/ 224 w 234"/>
                <a:gd name="T57" fmla="*/ 58 h 234"/>
                <a:gd name="T58" fmla="*/ 216 w 234"/>
                <a:gd name="T59" fmla="*/ 84 h 234"/>
                <a:gd name="T60" fmla="*/ 210 w 234"/>
                <a:gd name="T61" fmla="*/ 106 h 234"/>
                <a:gd name="T62" fmla="*/ 226 w 234"/>
                <a:gd name="T63" fmla="*/ 168 h 234"/>
                <a:gd name="T64" fmla="*/ 204 w 234"/>
                <a:gd name="T65" fmla="*/ 190 h 234"/>
                <a:gd name="T66" fmla="*/ 204 w 234"/>
                <a:gd name="T67" fmla="*/ 198 h 234"/>
                <a:gd name="T68" fmla="*/ 200 w 234"/>
                <a:gd name="T69" fmla="*/ 214 h 234"/>
                <a:gd name="T70" fmla="*/ 212 w 234"/>
                <a:gd name="T71" fmla="*/ 222 h 234"/>
                <a:gd name="T72" fmla="*/ 216 w 234"/>
                <a:gd name="T73" fmla="*/ 234 h 234"/>
                <a:gd name="T74" fmla="*/ 208 w 234"/>
                <a:gd name="T75" fmla="*/ 234 h 234"/>
                <a:gd name="T76" fmla="*/ 190 w 234"/>
                <a:gd name="T77" fmla="*/ 220 h 234"/>
                <a:gd name="T78" fmla="*/ 182 w 234"/>
                <a:gd name="T79" fmla="*/ 212 h 234"/>
                <a:gd name="T80" fmla="*/ 174 w 234"/>
                <a:gd name="T81" fmla="*/ 218 h 234"/>
                <a:gd name="T82" fmla="*/ 162 w 234"/>
                <a:gd name="T83" fmla="*/ 214 h 234"/>
                <a:gd name="T84" fmla="*/ 156 w 234"/>
                <a:gd name="T85" fmla="*/ 208 h 234"/>
                <a:gd name="T86" fmla="*/ 150 w 234"/>
                <a:gd name="T87" fmla="*/ 210 h 234"/>
                <a:gd name="T88" fmla="*/ 144 w 234"/>
                <a:gd name="T89" fmla="*/ 204 h 234"/>
                <a:gd name="T90" fmla="*/ 134 w 234"/>
                <a:gd name="T91" fmla="*/ 208 h 234"/>
                <a:gd name="T92" fmla="*/ 126 w 234"/>
                <a:gd name="T93" fmla="*/ 206 h 234"/>
                <a:gd name="T94" fmla="*/ 124 w 234"/>
                <a:gd name="T95" fmla="*/ 202 h 234"/>
                <a:gd name="T96" fmla="*/ 122 w 234"/>
                <a:gd name="T97" fmla="*/ 194 h 234"/>
                <a:gd name="T98" fmla="*/ 120 w 234"/>
                <a:gd name="T99" fmla="*/ 186 h 234"/>
                <a:gd name="T100" fmla="*/ 118 w 234"/>
                <a:gd name="T101" fmla="*/ 174 h 234"/>
                <a:gd name="T102" fmla="*/ 118 w 234"/>
                <a:gd name="T103" fmla="*/ 166 h 234"/>
                <a:gd name="T104" fmla="*/ 104 w 234"/>
                <a:gd name="T105" fmla="*/ 156 h 234"/>
                <a:gd name="T106" fmla="*/ 88 w 234"/>
                <a:gd name="T107" fmla="*/ 158 h 234"/>
                <a:gd name="T108" fmla="*/ 76 w 234"/>
                <a:gd name="T109" fmla="*/ 168 h 234"/>
                <a:gd name="T110" fmla="*/ 64 w 234"/>
                <a:gd name="T111" fmla="*/ 162 h 234"/>
                <a:gd name="T112" fmla="*/ 58 w 234"/>
                <a:gd name="T113" fmla="*/ 152 h 234"/>
                <a:gd name="T114" fmla="*/ 56 w 234"/>
                <a:gd name="T115" fmla="*/ 144 h 234"/>
                <a:gd name="T116" fmla="*/ 26 w 234"/>
                <a:gd name="T117" fmla="*/ 140 h 234"/>
                <a:gd name="T118" fmla="*/ 12 w 234"/>
                <a:gd name="T119" fmla="*/ 140 h 234"/>
                <a:gd name="T120" fmla="*/ 6 w 234"/>
                <a:gd name="T121" fmla="*/ 14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4" h="234">
                  <a:moveTo>
                    <a:pt x="0" y="140"/>
                  </a:moveTo>
                  <a:lnTo>
                    <a:pt x="2" y="138"/>
                  </a:lnTo>
                  <a:lnTo>
                    <a:pt x="4" y="138"/>
                  </a:lnTo>
                  <a:lnTo>
                    <a:pt x="6" y="138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8" y="130"/>
                  </a:lnTo>
                  <a:lnTo>
                    <a:pt x="12" y="126"/>
                  </a:lnTo>
                  <a:lnTo>
                    <a:pt x="14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6" y="128"/>
                  </a:lnTo>
                  <a:lnTo>
                    <a:pt x="18" y="128"/>
                  </a:lnTo>
                  <a:lnTo>
                    <a:pt x="20" y="126"/>
                  </a:lnTo>
                  <a:lnTo>
                    <a:pt x="20" y="124"/>
                  </a:lnTo>
                  <a:lnTo>
                    <a:pt x="22" y="124"/>
                  </a:lnTo>
                  <a:lnTo>
                    <a:pt x="22" y="124"/>
                  </a:lnTo>
                  <a:lnTo>
                    <a:pt x="26" y="122"/>
                  </a:lnTo>
                  <a:lnTo>
                    <a:pt x="30" y="120"/>
                  </a:lnTo>
                  <a:lnTo>
                    <a:pt x="30" y="122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0" y="128"/>
                  </a:lnTo>
                  <a:lnTo>
                    <a:pt x="32" y="128"/>
                  </a:lnTo>
                  <a:lnTo>
                    <a:pt x="36" y="128"/>
                  </a:lnTo>
                  <a:lnTo>
                    <a:pt x="36" y="124"/>
                  </a:lnTo>
                  <a:lnTo>
                    <a:pt x="42" y="120"/>
                  </a:lnTo>
                  <a:lnTo>
                    <a:pt x="42" y="118"/>
                  </a:lnTo>
                  <a:lnTo>
                    <a:pt x="44" y="118"/>
                  </a:lnTo>
                  <a:lnTo>
                    <a:pt x="46" y="116"/>
                  </a:lnTo>
                  <a:lnTo>
                    <a:pt x="48" y="112"/>
                  </a:lnTo>
                  <a:lnTo>
                    <a:pt x="48" y="110"/>
                  </a:lnTo>
                  <a:lnTo>
                    <a:pt x="50" y="108"/>
                  </a:lnTo>
                  <a:lnTo>
                    <a:pt x="50" y="100"/>
                  </a:lnTo>
                  <a:lnTo>
                    <a:pt x="50" y="100"/>
                  </a:lnTo>
                  <a:lnTo>
                    <a:pt x="48" y="96"/>
                  </a:lnTo>
                  <a:lnTo>
                    <a:pt x="50" y="94"/>
                  </a:lnTo>
                  <a:lnTo>
                    <a:pt x="54" y="90"/>
                  </a:lnTo>
                  <a:lnTo>
                    <a:pt x="54" y="88"/>
                  </a:lnTo>
                  <a:lnTo>
                    <a:pt x="56" y="84"/>
                  </a:lnTo>
                  <a:lnTo>
                    <a:pt x="58" y="82"/>
                  </a:lnTo>
                  <a:lnTo>
                    <a:pt x="60" y="82"/>
                  </a:lnTo>
                  <a:lnTo>
                    <a:pt x="62" y="82"/>
                  </a:lnTo>
                  <a:lnTo>
                    <a:pt x="64" y="80"/>
                  </a:lnTo>
                  <a:lnTo>
                    <a:pt x="70" y="74"/>
                  </a:lnTo>
                  <a:lnTo>
                    <a:pt x="70" y="70"/>
                  </a:lnTo>
                  <a:lnTo>
                    <a:pt x="70" y="66"/>
                  </a:lnTo>
                  <a:lnTo>
                    <a:pt x="72" y="64"/>
                  </a:lnTo>
                  <a:lnTo>
                    <a:pt x="72" y="62"/>
                  </a:lnTo>
                  <a:lnTo>
                    <a:pt x="72" y="60"/>
                  </a:lnTo>
                  <a:lnTo>
                    <a:pt x="72" y="56"/>
                  </a:lnTo>
                  <a:lnTo>
                    <a:pt x="72" y="56"/>
                  </a:lnTo>
                  <a:lnTo>
                    <a:pt x="72" y="52"/>
                  </a:lnTo>
                  <a:lnTo>
                    <a:pt x="74" y="50"/>
                  </a:lnTo>
                  <a:lnTo>
                    <a:pt x="74" y="48"/>
                  </a:lnTo>
                  <a:lnTo>
                    <a:pt x="76" y="44"/>
                  </a:lnTo>
                  <a:lnTo>
                    <a:pt x="74" y="40"/>
                  </a:lnTo>
                  <a:lnTo>
                    <a:pt x="80" y="34"/>
                  </a:lnTo>
                  <a:lnTo>
                    <a:pt x="80" y="30"/>
                  </a:lnTo>
                  <a:lnTo>
                    <a:pt x="82" y="30"/>
                  </a:lnTo>
                  <a:lnTo>
                    <a:pt x="82" y="24"/>
                  </a:lnTo>
                  <a:lnTo>
                    <a:pt x="82" y="22"/>
                  </a:lnTo>
                  <a:lnTo>
                    <a:pt x="82" y="20"/>
                  </a:lnTo>
                  <a:lnTo>
                    <a:pt x="82" y="18"/>
                  </a:lnTo>
                  <a:lnTo>
                    <a:pt x="82" y="16"/>
                  </a:lnTo>
                  <a:lnTo>
                    <a:pt x="80" y="14"/>
                  </a:lnTo>
                  <a:lnTo>
                    <a:pt x="80" y="14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4" y="10"/>
                  </a:lnTo>
                  <a:lnTo>
                    <a:pt x="84" y="8"/>
                  </a:lnTo>
                  <a:lnTo>
                    <a:pt x="86" y="8"/>
                  </a:lnTo>
                  <a:lnTo>
                    <a:pt x="86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92" y="6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4" y="6"/>
                  </a:lnTo>
                  <a:lnTo>
                    <a:pt x="96" y="6"/>
                  </a:lnTo>
                  <a:lnTo>
                    <a:pt x="100" y="8"/>
                  </a:lnTo>
                  <a:lnTo>
                    <a:pt x="102" y="10"/>
                  </a:lnTo>
                  <a:lnTo>
                    <a:pt x="104" y="12"/>
                  </a:lnTo>
                  <a:lnTo>
                    <a:pt x="106" y="12"/>
                  </a:lnTo>
                  <a:lnTo>
                    <a:pt x="108" y="12"/>
                  </a:lnTo>
                  <a:lnTo>
                    <a:pt x="110" y="14"/>
                  </a:lnTo>
                  <a:lnTo>
                    <a:pt x="114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8" y="14"/>
                  </a:lnTo>
                  <a:lnTo>
                    <a:pt x="120" y="14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8" y="16"/>
                  </a:lnTo>
                  <a:lnTo>
                    <a:pt x="128" y="14"/>
                  </a:lnTo>
                  <a:lnTo>
                    <a:pt x="126" y="14"/>
                  </a:lnTo>
                  <a:lnTo>
                    <a:pt x="126" y="12"/>
                  </a:lnTo>
                  <a:lnTo>
                    <a:pt x="128" y="10"/>
                  </a:lnTo>
                  <a:lnTo>
                    <a:pt x="130" y="8"/>
                  </a:lnTo>
                  <a:lnTo>
                    <a:pt x="132" y="8"/>
                  </a:lnTo>
                  <a:lnTo>
                    <a:pt x="134" y="8"/>
                  </a:lnTo>
                  <a:lnTo>
                    <a:pt x="136" y="10"/>
                  </a:lnTo>
                  <a:lnTo>
                    <a:pt x="138" y="8"/>
                  </a:lnTo>
                  <a:lnTo>
                    <a:pt x="144" y="8"/>
                  </a:lnTo>
                  <a:lnTo>
                    <a:pt x="144" y="6"/>
                  </a:lnTo>
                  <a:lnTo>
                    <a:pt x="146" y="6"/>
                  </a:lnTo>
                  <a:lnTo>
                    <a:pt x="152" y="4"/>
                  </a:lnTo>
                  <a:lnTo>
                    <a:pt x="154" y="4"/>
                  </a:lnTo>
                  <a:lnTo>
                    <a:pt x="154" y="6"/>
                  </a:lnTo>
                  <a:lnTo>
                    <a:pt x="154" y="6"/>
                  </a:lnTo>
                  <a:lnTo>
                    <a:pt x="154" y="6"/>
                  </a:lnTo>
                  <a:lnTo>
                    <a:pt x="156" y="6"/>
                  </a:lnTo>
                  <a:lnTo>
                    <a:pt x="158" y="6"/>
                  </a:lnTo>
                  <a:lnTo>
                    <a:pt x="160" y="6"/>
                  </a:lnTo>
                  <a:lnTo>
                    <a:pt x="162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4" y="2"/>
                  </a:lnTo>
                  <a:lnTo>
                    <a:pt x="164" y="0"/>
                  </a:lnTo>
                  <a:lnTo>
                    <a:pt x="166" y="0"/>
                  </a:lnTo>
                  <a:lnTo>
                    <a:pt x="168" y="2"/>
                  </a:lnTo>
                  <a:lnTo>
                    <a:pt x="170" y="2"/>
                  </a:lnTo>
                  <a:lnTo>
                    <a:pt x="172" y="2"/>
                  </a:lnTo>
                  <a:lnTo>
                    <a:pt x="172" y="4"/>
                  </a:lnTo>
                  <a:lnTo>
                    <a:pt x="174" y="4"/>
                  </a:lnTo>
                  <a:lnTo>
                    <a:pt x="176" y="4"/>
                  </a:lnTo>
                  <a:lnTo>
                    <a:pt x="182" y="4"/>
                  </a:lnTo>
                  <a:lnTo>
                    <a:pt x="182" y="6"/>
                  </a:lnTo>
                  <a:lnTo>
                    <a:pt x="186" y="4"/>
                  </a:lnTo>
                  <a:lnTo>
                    <a:pt x="188" y="4"/>
                  </a:lnTo>
                  <a:lnTo>
                    <a:pt x="190" y="6"/>
                  </a:lnTo>
                  <a:lnTo>
                    <a:pt x="192" y="6"/>
                  </a:lnTo>
                  <a:lnTo>
                    <a:pt x="192" y="6"/>
                  </a:lnTo>
                  <a:lnTo>
                    <a:pt x="194" y="8"/>
                  </a:lnTo>
                  <a:lnTo>
                    <a:pt x="194" y="8"/>
                  </a:lnTo>
                  <a:lnTo>
                    <a:pt x="196" y="10"/>
                  </a:lnTo>
                  <a:lnTo>
                    <a:pt x="198" y="12"/>
                  </a:lnTo>
                  <a:lnTo>
                    <a:pt x="200" y="14"/>
                  </a:lnTo>
                  <a:lnTo>
                    <a:pt x="202" y="14"/>
                  </a:lnTo>
                  <a:lnTo>
                    <a:pt x="204" y="12"/>
                  </a:lnTo>
                  <a:lnTo>
                    <a:pt x="204" y="10"/>
                  </a:lnTo>
                  <a:lnTo>
                    <a:pt x="208" y="10"/>
                  </a:lnTo>
                  <a:lnTo>
                    <a:pt x="210" y="12"/>
                  </a:lnTo>
                  <a:lnTo>
                    <a:pt x="210" y="12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14" y="10"/>
                  </a:lnTo>
                  <a:lnTo>
                    <a:pt x="216" y="8"/>
                  </a:lnTo>
                  <a:lnTo>
                    <a:pt x="218" y="8"/>
                  </a:lnTo>
                  <a:lnTo>
                    <a:pt x="220" y="8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2" y="14"/>
                  </a:lnTo>
                  <a:lnTo>
                    <a:pt x="226" y="16"/>
                  </a:lnTo>
                  <a:lnTo>
                    <a:pt x="228" y="16"/>
                  </a:lnTo>
                  <a:lnTo>
                    <a:pt x="228" y="20"/>
                  </a:lnTo>
                  <a:lnTo>
                    <a:pt x="230" y="20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4" y="22"/>
                  </a:lnTo>
                  <a:lnTo>
                    <a:pt x="234" y="24"/>
                  </a:lnTo>
                  <a:lnTo>
                    <a:pt x="234" y="26"/>
                  </a:lnTo>
                  <a:lnTo>
                    <a:pt x="232" y="28"/>
                  </a:lnTo>
                  <a:lnTo>
                    <a:pt x="232" y="30"/>
                  </a:lnTo>
                  <a:lnTo>
                    <a:pt x="232" y="34"/>
                  </a:lnTo>
                  <a:lnTo>
                    <a:pt x="232" y="38"/>
                  </a:lnTo>
                  <a:lnTo>
                    <a:pt x="232" y="40"/>
                  </a:lnTo>
                  <a:lnTo>
                    <a:pt x="234" y="42"/>
                  </a:lnTo>
                  <a:lnTo>
                    <a:pt x="234" y="42"/>
                  </a:lnTo>
                  <a:lnTo>
                    <a:pt x="234" y="44"/>
                  </a:lnTo>
                  <a:lnTo>
                    <a:pt x="228" y="52"/>
                  </a:lnTo>
                  <a:lnTo>
                    <a:pt x="224" y="56"/>
                  </a:lnTo>
                  <a:lnTo>
                    <a:pt x="224" y="58"/>
                  </a:lnTo>
                  <a:lnTo>
                    <a:pt x="218" y="68"/>
                  </a:lnTo>
                  <a:lnTo>
                    <a:pt x="218" y="68"/>
                  </a:lnTo>
                  <a:lnTo>
                    <a:pt x="218" y="72"/>
                  </a:lnTo>
                  <a:lnTo>
                    <a:pt x="218" y="76"/>
                  </a:lnTo>
                  <a:lnTo>
                    <a:pt x="216" y="82"/>
                  </a:lnTo>
                  <a:lnTo>
                    <a:pt x="216" y="84"/>
                  </a:lnTo>
                  <a:lnTo>
                    <a:pt x="212" y="86"/>
                  </a:lnTo>
                  <a:lnTo>
                    <a:pt x="210" y="90"/>
                  </a:lnTo>
                  <a:lnTo>
                    <a:pt x="208" y="96"/>
                  </a:lnTo>
                  <a:lnTo>
                    <a:pt x="208" y="100"/>
                  </a:lnTo>
                  <a:lnTo>
                    <a:pt x="210" y="104"/>
                  </a:lnTo>
                  <a:lnTo>
                    <a:pt x="210" y="106"/>
                  </a:lnTo>
                  <a:lnTo>
                    <a:pt x="210" y="110"/>
                  </a:lnTo>
                  <a:lnTo>
                    <a:pt x="214" y="134"/>
                  </a:lnTo>
                  <a:lnTo>
                    <a:pt x="218" y="148"/>
                  </a:lnTo>
                  <a:lnTo>
                    <a:pt x="226" y="160"/>
                  </a:lnTo>
                  <a:lnTo>
                    <a:pt x="228" y="170"/>
                  </a:lnTo>
                  <a:lnTo>
                    <a:pt x="226" y="168"/>
                  </a:lnTo>
                  <a:lnTo>
                    <a:pt x="206" y="174"/>
                  </a:lnTo>
                  <a:lnTo>
                    <a:pt x="202" y="184"/>
                  </a:lnTo>
                  <a:lnTo>
                    <a:pt x="202" y="186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190"/>
                  </a:lnTo>
                  <a:lnTo>
                    <a:pt x="204" y="192"/>
                  </a:lnTo>
                  <a:lnTo>
                    <a:pt x="204" y="194"/>
                  </a:lnTo>
                  <a:lnTo>
                    <a:pt x="204" y="196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204" y="200"/>
                  </a:lnTo>
                  <a:lnTo>
                    <a:pt x="202" y="200"/>
                  </a:lnTo>
                  <a:lnTo>
                    <a:pt x="200" y="202"/>
                  </a:lnTo>
                  <a:lnTo>
                    <a:pt x="200" y="204"/>
                  </a:lnTo>
                  <a:lnTo>
                    <a:pt x="200" y="212"/>
                  </a:lnTo>
                  <a:lnTo>
                    <a:pt x="200" y="214"/>
                  </a:lnTo>
                  <a:lnTo>
                    <a:pt x="202" y="216"/>
                  </a:lnTo>
                  <a:lnTo>
                    <a:pt x="204" y="220"/>
                  </a:lnTo>
                  <a:lnTo>
                    <a:pt x="206" y="222"/>
                  </a:lnTo>
                  <a:lnTo>
                    <a:pt x="208" y="222"/>
                  </a:lnTo>
                  <a:lnTo>
                    <a:pt x="212" y="222"/>
                  </a:lnTo>
                  <a:lnTo>
                    <a:pt x="212" y="222"/>
                  </a:lnTo>
                  <a:lnTo>
                    <a:pt x="212" y="222"/>
                  </a:lnTo>
                  <a:lnTo>
                    <a:pt x="212" y="220"/>
                  </a:lnTo>
                  <a:lnTo>
                    <a:pt x="214" y="220"/>
                  </a:lnTo>
                  <a:lnTo>
                    <a:pt x="216" y="220"/>
                  </a:lnTo>
                  <a:lnTo>
                    <a:pt x="216" y="234"/>
                  </a:lnTo>
                  <a:lnTo>
                    <a:pt x="216" y="234"/>
                  </a:lnTo>
                  <a:lnTo>
                    <a:pt x="214" y="234"/>
                  </a:lnTo>
                  <a:lnTo>
                    <a:pt x="214" y="234"/>
                  </a:lnTo>
                  <a:lnTo>
                    <a:pt x="212" y="234"/>
                  </a:lnTo>
                  <a:lnTo>
                    <a:pt x="210" y="234"/>
                  </a:lnTo>
                  <a:lnTo>
                    <a:pt x="210" y="234"/>
                  </a:lnTo>
                  <a:lnTo>
                    <a:pt x="208" y="234"/>
                  </a:lnTo>
                  <a:lnTo>
                    <a:pt x="204" y="232"/>
                  </a:lnTo>
                  <a:lnTo>
                    <a:pt x="202" y="228"/>
                  </a:lnTo>
                  <a:lnTo>
                    <a:pt x="200" y="228"/>
                  </a:lnTo>
                  <a:lnTo>
                    <a:pt x="198" y="224"/>
                  </a:lnTo>
                  <a:lnTo>
                    <a:pt x="196" y="222"/>
                  </a:lnTo>
                  <a:lnTo>
                    <a:pt x="190" y="220"/>
                  </a:lnTo>
                  <a:lnTo>
                    <a:pt x="188" y="218"/>
                  </a:lnTo>
                  <a:lnTo>
                    <a:pt x="188" y="218"/>
                  </a:lnTo>
                  <a:lnTo>
                    <a:pt x="186" y="214"/>
                  </a:lnTo>
                  <a:lnTo>
                    <a:pt x="186" y="212"/>
                  </a:lnTo>
                  <a:lnTo>
                    <a:pt x="184" y="212"/>
                  </a:lnTo>
                  <a:lnTo>
                    <a:pt x="182" y="212"/>
                  </a:lnTo>
                  <a:lnTo>
                    <a:pt x="182" y="212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6" y="218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72" y="216"/>
                  </a:lnTo>
                  <a:lnTo>
                    <a:pt x="168" y="216"/>
                  </a:lnTo>
                  <a:lnTo>
                    <a:pt x="166" y="214"/>
                  </a:lnTo>
                  <a:lnTo>
                    <a:pt x="164" y="214"/>
                  </a:lnTo>
                  <a:lnTo>
                    <a:pt x="162" y="214"/>
                  </a:lnTo>
                  <a:lnTo>
                    <a:pt x="162" y="214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0" y="208"/>
                  </a:lnTo>
                  <a:lnTo>
                    <a:pt x="160" y="206"/>
                  </a:lnTo>
                  <a:lnTo>
                    <a:pt x="156" y="208"/>
                  </a:lnTo>
                  <a:lnTo>
                    <a:pt x="156" y="208"/>
                  </a:lnTo>
                  <a:lnTo>
                    <a:pt x="154" y="208"/>
                  </a:lnTo>
                  <a:lnTo>
                    <a:pt x="152" y="210"/>
                  </a:lnTo>
                  <a:lnTo>
                    <a:pt x="152" y="210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50" y="208"/>
                  </a:lnTo>
                  <a:lnTo>
                    <a:pt x="148" y="206"/>
                  </a:lnTo>
                  <a:lnTo>
                    <a:pt x="148" y="206"/>
                  </a:lnTo>
                  <a:lnTo>
                    <a:pt x="146" y="206"/>
                  </a:lnTo>
                  <a:lnTo>
                    <a:pt x="144" y="206"/>
                  </a:lnTo>
                  <a:lnTo>
                    <a:pt x="144" y="204"/>
                  </a:lnTo>
                  <a:lnTo>
                    <a:pt x="142" y="206"/>
                  </a:lnTo>
                  <a:lnTo>
                    <a:pt x="140" y="206"/>
                  </a:lnTo>
                  <a:lnTo>
                    <a:pt x="138" y="206"/>
                  </a:lnTo>
                  <a:lnTo>
                    <a:pt x="138" y="208"/>
                  </a:lnTo>
                  <a:lnTo>
                    <a:pt x="136" y="208"/>
                  </a:lnTo>
                  <a:lnTo>
                    <a:pt x="134" y="208"/>
                  </a:lnTo>
                  <a:lnTo>
                    <a:pt x="132" y="208"/>
                  </a:lnTo>
                  <a:lnTo>
                    <a:pt x="130" y="206"/>
                  </a:lnTo>
                  <a:lnTo>
                    <a:pt x="128" y="206"/>
                  </a:lnTo>
                  <a:lnTo>
                    <a:pt x="128" y="206"/>
                  </a:lnTo>
                  <a:lnTo>
                    <a:pt x="126" y="206"/>
                  </a:lnTo>
                  <a:lnTo>
                    <a:pt x="126" y="206"/>
                  </a:lnTo>
                  <a:lnTo>
                    <a:pt x="126" y="208"/>
                  </a:lnTo>
                  <a:lnTo>
                    <a:pt x="124" y="208"/>
                  </a:lnTo>
                  <a:lnTo>
                    <a:pt x="124" y="206"/>
                  </a:lnTo>
                  <a:lnTo>
                    <a:pt x="124" y="204"/>
                  </a:lnTo>
                  <a:lnTo>
                    <a:pt x="124" y="204"/>
                  </a:lnTo>
                  <a:lnTo>
                    <a:pt x="124" y="202"/>
                  </a:lnTo>
                  <a:lnTo>
                    <a:pt x="124" y="200"/>
                  </a:lnTo>
                  <a:lnTo>
                    <a:pt x="124" y="200"/>
                  </a:lnTo>
                  <a:lnTo>
                    <a:pt x="122" y="198"/>
                  </a:lnTo>
                  <a:lnTo>
                    <a:pt x="124" y="196"/>
                  </a:lnTo>
                  <a:lnTo>
                    <a:pt x="124" y="194"/>
                  </a:lnTo>
                  <a:lnTo>
                    <a:pt x="122" y="194"/>
                  </a:lnTo>
                  <a:lnTo>
                    <a:pt x="122" y="192"/>
                  </a:lnTo>
                  <a:lnTo>
                    <a:pt x="122" y="190"/>
                  </a:lnTo>
                  <a:lnTo>
                    <a:pt x="122" y="188"/>
                  </a:lnTo>
                  <a:lnTo>
                    <a:pt x="120" y="188"/>
                  </a:lnTo>
                  <a:lnTo>
                    <a:pt x="120" y="188"/>
                  </a:lnTo>
                  <a:lnTo>
                    <a:pt x="120" y="186"/>
                  </a:lnTo>
                  <a:lnTo>
                    <a:pt x="120" y="186"/>
                  </a:lnTo>
                  <a:lnTo>
                    <a:pt x="118" y="184"/>
                  </a:lnTo>
                  <a:lnTo>
                    <a:pt x="118" y="182"/>
                  </a:lnTo>
                  <a:lnTo>
                    <a:pt x="118" y="182"/>
                  </a:lnTo>
                  <a:lnTo>
                    <a:pt x="118" y="180"/>
                  </a:lnTo>
                  <a:lnTo>
                    <a:pt x="118" y="174"/>
                  </a:lnTo>
                  <a:lnTo>
                    <a:pt x="118" y="174"/>
                  </a:lnTo>
                  <a:lnTo>
                    <a:pt x="118" y="172"/>
                  </a:lnTo>
                  <a:lnTo>
                    <a:pt x="118" y="172"/>
                  </a:lnTo>
                  <a:lnTo>
                    <a:pt x="118" y="170"/>
                  </a:lnTo>
                  <a:lnTo>
                    <a:pt x="118" y="168"/>
                  </a:lnTo>
                  <a:lnTo>
                    <a:pt x="118" y="166"/>
                  </a:lnTo>
                  <a:lnTo>
                    <a:pt x="120" y="164"/>
                  </a:lnTo>
                  <a:lnTo>
                    <a:pt x="120" y="162"/>
                  </a:lnTo>
                  <a:lnTo>
                    <a:pt x="120" y="160"/>
                  </a:lnTo>
                  <a:lnTo>
                    <a:pt x="120" y="158"/>
                  </a:lnTo>
                  <a:lnTo>
                    <a:pt x="104" y="158"/>
                  </a:lnTo>
                  <a:lnTo>
                    <a:pt x="104" y="156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2" y="152"/>
                  </a:lnTo>
                  <a:lnTo>
                    <a:pt x="102" y="154"/>
                  </a:lnTo>
                  <a:lnTo>
                    <a:pt x="90" y="154"/>
                  </a:lnTo>
                  <a:lnTo>
                    <a:pt x="88" y="158"/>
                  </a:lnTo>
                  <a:lnTo>
                    <a:pt x="88" y="160"/>
                  </a:lnTo>
                  <a:lnTo>
                    <a:pt x="86" y="160"/>
                  </a:lnTo>
                  <a:lnTo>
                    <a:pt x="88" y="162"/>
                  </a:lnTo>
                  <a:lnTo>
                    <a:pt x="88" y="166"/>
                  </a:lnTo>
                  <a:lnTo>
                    <a:pt x="78" y="166"/>
                  </a:lnTo>
                  <a:lnTo>
                    <a:pt x="76" y="168"/>
                  </a:lnTo>
                  <a:lnTo>
                    <a:pt x="72" y="168"/>
                  </a:lnTo>
                  <a:lnTo>
                    <a:pt x="72" y="166"/>
                  </a:lnTo>
                  <a:lnTo>
                    <a:pt x="68" y="168"/>
                  </a:lnTo>
                  <a:lnTo>
                    <a:pt x="66" y="168"/>
                  </a:lnTo>
                  <a:lnTo>
                    <a:pt x="64" y="166"/>
                  </a:lnTo>
                  <a:lnTo>
                    <a:pt x="64" y="162"/>
                  </a:lnTo>
                  <a:lnTo>
                    <a:pt x="62" y="160"/>
                  </a:lnTo>
                  <a:lnTo>
                    <a:pt x="60" y="158"/>
                  </a:lnTo>
                  <a:lnTo>
                    <a:pt x="60" y="158"/>
                  </a:lnTo>
                  <a:lnTo>
                    <a:pt x="60" y="156"/>
                  </a:lnTo>
                  <a:lnTo>
                    <a:pt x="58" y="156"/>
                  </a:lnTo>
                  <a:lnTo>
                    <a:pt x="58" y="152"/>
                  </a:lnTo>
                  <a:lnTo>
                    <a:pt x="58" y="150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6" y="144"/>
                  </a:lnTo>
                  <a:lnTo>
                    <a:pt x="56" y="144"/>
                  </a:lnTo>
                  <a:lnTo>
                    <a:pt x="56" y="142"/>
                  </a:lnTo>
                  <a:lnTo>
                    <a:pt x="56" y="140"/>
                  </a:lnTo>
                  <a:lnTo>
                    <a:pt x="44" y="140"/>
                  </a:lnTo>
                  <a:lnTo>
                    <a:pt x="34" y="140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40"/>
                  </a:lnTo>
                  <a:lnTo>
                    <a:pt x="22" y="140"/>
                  </a:lnTo>
                  <a:lnTo>
                    <a:pt x="18" y="140"/>
                  </a:lnTo>
                  <a:lnTo>
                    <a:pt x="16" y="140"/>
                  </a:lnTo>
                  <a:lnTo>
                    <a:pt x="14" y="140"/>
                  </a:lnTo>
                  <a:lnTo>
                    <a:pt x="12" y="140"/>
                  </a:lnTo>
                  <a:lnTo>
                    <a:pt x="10" y="142"/>
                  </a:lnTo>
                  <a:lnTo>
                    <a:pt x="8" y="142"/>
                  </a:lnTo>
                  <a:lnTo>
                    <a:pt x="8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4" y="142"/>
                  </a:lnTo>
                  <a:lnTo>
                    <a:pt x="0" y="142"/>
                  </a:lnTo>
                  <a:lnTo>
                    <a:pt x="0" y="14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7" name="Denmark">
              <a:extLst>
                <a:ext uri="{FF2B5EF4-FFF2-40B4-BE49-F238E27FC236}">
                  <a16:creationId xmlns:a16="http://schemas.microsoft.com/office/drawing/2014/main" id="{F524680B-C3F9-4C80-9EAC-9AB05D48C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3034" y="2878894"/>
              <a:ext cx="149281" cy="114832"/>
            </a:xfrm>
            <a:custGeom>
              <a:avLst/>
              <a:gdLst>
                <a:gd name="T0" fmla="*/ 60 w 78"/>
                <a:gd name="T1" fmla="*/ 58 h 60"/>
                <a:gd name="T2" fmla="*/ 62 w 78"/>
                <a:gd name="T3" fmla="*/ 54 h 60"/>
                <a:gd name="T4" fmla="*/ 56 w 78"/>
                <a:gd name="T5" fmla="*/ 54 h 60"/>
                <a:gd name="T6" fmla="*/ 56 w 78"/>
                <a:gd name="T7" fmla="*/ 58 h 60"/>
                <a:gd name="T8" fmla="*/ 74 w 78"/>
                <a:gd name="T9" fmla="*/ 48 h 60"/>
                <a:gd name="T10" fmla="*/ 74 w 78"/>
                <a:gd name="T11" fmla="*/ 42 h 60"/>
                <a:gd name="T12" fmla="*/ 50 w 78"/>
                <a:gd name="T13" fmla="*/ 36 h 60"/>
                <a:gd name="T14" fmla="*/ 42 w 78"/>
                <a:gd name="T15" fmla="*/ 46 h 60"/>
                <a:gd name="T16" fmla="*/ 36 w 78"/>
                <a:gd name="T17" fmla="*/ 42 h 60"/>
                <a:gd name="T18" fmla="*/ 36 w 78"/>
                <a:gd name="T19" fmla="*/ 36 h 60"/>
                <a:gd name="T20" fmla="*/ 40 w 78"/>
                <a:gd name="T21" fmla="*/ 36 h 60"/>
                <a:gd name="T22" fmla="*/ 44 w 78"/>
                <a:gd name="T23" fmla="*/ 36 h 60"/>
                <a:gd name="T24" fmla="*/ 46 w 78"/>
                <a:gd name="T25" fmla="*/ 30 h 60"/>
                <a:gd name="T26" fmla="*/ 48 w 78"/>
                <a:gd name="T27" fmla="*/ 38 h 60"/>
                <a:gd name="T28" fmla="*/ 48 w 78"/>
                <a:gd name="T29" fmla="*/ 44 h 60"/>
                <a:gd name="T30" fmla="*/ 44 w 78"/>
                <a:gd name="T31" fmla="*/ 48 h 60"/>
                <a:gd name="T32" fmla="*/ 48 w 78"/>
                <a:gd name="T33" fmla="*/ 48 h 60"/>
                <a:gd name="T34" fmla="*/ 36 w 78"/>
                <a:gd name="T35" fmla="*/ 50 h 60"/>
                <a:gd name="T36" fmla="*/ 42 w 78"/>
                <a:gd name="T37" fmla="*/ 50 h 60"/>
                <a:gd name="T38" fmla="*/ 44 w 78"/>
                <a:gd name="T39" fmla="*/ 54 h 60"/>
                <a:gd name="T40" fmla="*/ 40 w 78"/>
                <a:gd name="T41" fmla="*/ 54 h 60"/>
                <a:gd name="T42" fmla="*/ 34 w 78"/>
                <a:gd name="T43" fmla="*/ 52 h 60"/>
                <a:gd name="T44" fmla="*/ 26 w 78"/>
                <a:gd name="T45" fmla="*/ 36 h 60"/>
                <a:gd name="T46" fmla="*/ 28 w 78"/>
                <a:gd name="T47" fmla="*/ 36 h 60"/>
                <a:gd name="T48" fmla="*/ 28 w 78"/>
                <a:gd name="T49" fmla="*/ 50 h 60"/>
                <a:gd name="T50" fmla="*/ 30 w 78"/>
                <a:gd name="T51" fmla="*/ 50 h 60"/>
                <a:gd name="T52" fmla="*/ 32 w 78"/>
                <a:gd name="T53" fmla="*/ 48 h 60"/>
                <a:gd name="T54" fmla="*/ 24 w 78"/>
                <a:gd name="T55" fmla="*/ 38 h 60"/>
                <a:gd name="T56" fmla="*/ 30 w 78"/>
                <a:gd name="T57" fmla="*/ 46 h 60"/>
                <a:gd name="T58" fmla="*/ 24 w 78"/>
                <a:gd name="T59" fmla="*/ 48 h 60"/>
                <a:gd name="T60" fmla="*/ 30 w 78"/>
                <a:gd name="T61" fmla="*/ 10 h 60"/>
                <a:gd name="T62" fmla="*/ 30 w 78"/>
                <a:gd name="T63" fmla="*/ 10 h 60"/>
                <a:gd name="T64" fmla="*/ 12 w 78"/>
                <a:gd name="T65" fmla="*/ 16 h 60"/>
                <a:gd name="T66" fmla="*/ 8 w 78"/>
                <a:gd name="T67" fmla="*/ 22 h 60"/>
                <a:gd name="T68" fmla="*/ 12 w 78"/>
                <a:gd name="T69" fmla="*/ 14 h 60"/>
                <a:gd name="T70" fmla="*/ 20 w 78"/>
                <a:gd name="T71" fmla="*/ 14 h 60"/>
                <a:gd name="T72" fmla="*/ 26 w 78"/>
                <a:gd name="T73" fmla="*/ 8 h 60"/>
                <a:gd name="T74" fmla="*/ 28 w 78"/>
                <a:gd name="T75" fmla="*/ 0 h 60"/>
                <a:gd name="T76" fmla="*/ 18 w 78"/>
                <a:gd name="T77" fmla="*/ 8 h 60"/>
                <a:gd name="T78" fmla="*/ 8 w 78"/>
                <a:gd name="T79" fmla="*/ 14 h 60"/>
                <a:gd name="T80" fmla="*/ 2 w 78"/>
                <a:gd name="T81" fmla="*/ 18 h 60"/>
                <a:gd name="T82" fmla="*/ 18 w 78"/>
                <a:gd name="T83" fmla="*/ 50 h 60"/>
                <a:gd name="T84" fmla="*/ 16 w 78"/>
                <a:gd name="T85" fmla="*/ 48 h 60"/>
                <a:gd name="T86" fmla="*/ 16 w 78"/>
                <a:gd name="T87" fmla="*/ 42 h 60"/>
                <a:gd name="T88" fmla="*/ 22 w 78"/>
                <a:gd name="T89" fmla="*/ 36 h 60"/>
                <a:gd name="T90" fmla="*/ 24 w 78"/>
                <a:gd name="T91" fmla="*/ 30 h 60"/>
                <a:gd name="T92" fmla="*/ 30 w 78"/>
                <a:gd name="T93" fmla="*/ 28 h 60"/>
                <a:gd name="T94" fmla="*/ 30 w 78"/>
                <a:gd name="T95" fmla="*/ 24 h 60"/>
                <a:gd name="T96" fmla="*/ 24 w 78"/>
                <a:gd name="T97" fmla="*/ 20 h 60"/>
                <a:gd name="T98" fmla="*/ 22 w 78"/>
                <a:gd name="T99" fmla="*/ 16 h 60"/>
                <a:gd name="T100" fmla="*/ 12 w 78"/>
                <a:gd name="T101" fmla="*/ 16 h 60"/>
                <a:gd name="T102" fmla="*/ 16 w 78"/>
                <a:gd name="T103" fmla="*/ 24 h 60"/>
                <a:gd name="T104" fmla="*/ 14 w 78"/>
                <a:gd name="T105" fmla="*/ 22 h 60"/>
                <a:gd name="T106" fmla="*/ 10 w 78"/>
                <a:gd name="T107" fmla="*/ 22 h 60"/>
                <a:gd name="T108" fmla="*/ 4 w 78"/>
                <a:gd name="T109" fmla="*/ 22 h 60"/>
                <a:gd name="T110" fmla="*/ 2 w 78"/>
                <a:gd name="T111" fmla="*/ 28 h 60"/>
                <a:gd name="T112" fmla="*/ 4 w 78"/>
                <a:gd name="T113" fmla="*/ 34 h 60"/>
                <a:gd name="T114" fmla="*/ 2 w 78"/>
                <a:gd name="T115" fmla="*/ 42 h 60"/>
                <a:gd name="T116" fmla="*/ 6 w 78"/>
                <a:gd name="T117" fmla="*/ 48 h 60"/>
                <a:gd name="T118" fmla="*/ 16 w 78"/>
                <a:gd name="T1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60">
                  <a:moveTo>
                    <a:pt x="56" y="58"/>
                  </a:moveTo>
                  <a:lnTo>
                    <a:pt x="56" y="60"/>
                  </a:lnTo>
                  <a:lnTo>
                    <a:pt x="60" y="60"/>
                  </a:lnTo>
                  <a:lnTo>
                    <a:pt x="60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2" y="56"/>
                  </a:lnTo>
                  <a:lnTo>
                    <a:pt x="62" y="54"/>
                  </a:lnTo>
                  <a:lnTo>
                    <a:pt x="60" y="54"/>
                  </a:lnTo>
                  <a:lnTo>
                    <a:pt x="60" y="54"/>
                  </a:lnTo>
                  <a:lnTo>
                    <a:pt x="58" y="54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56" y="58"/>
                  </a:lnTo>
                  <a:lnTo>
                    <a:pt x="56" y="58"/>
                  </a:lnTo>
                  <a:close/>
                  <a:moveTo>
                    <a:pt x="74" y="42"/>
                  </a:moveTo>
                  <a:lnTo>
                    <a:pt x="74" y="46"/>
                  </a:lnTo>
                  <a:lnTo>
                    <a:pt x="74" y="48"/>
                  </a:lnTo>
                  <a:lnTo>
                    <a:pt x="78" y="50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4" y="42"/>
                  </a:lnTo>
                  <a:close/>
                  <a:moveTo>
                    <a:pt x="50" y="36"/>
                  </a:moveTo>
                  <a:lnTo>
                    <a:pt x="48" y="38"/>
                  </a:lnTo>
                  <a:lnTo>
                    <a:pt x="50" y="40"/>
                  </a:lnTo>
                  <a:lnTo>
                    <a:pt x="50" y="36"/>
                  </a:lnTo>
                  <a:close/>
                  <a:moveTo>
                    <a:pt x="44" y="48"/>
                  </a:moveTo>
                  <a:lnTo>
                    <a:pt x="42" y="48"/>
                  </a:lnTo>
                  <a:lnTo>
                    <a:pt x="40" y="48"/>
                  </a:lnTo>
                  <a:lnTo>
                    <a:pt x="42" y="46"/>
                  </a:lnTo>
                  <a:lnTo>
                    <a:pt x="42" y="44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6" y="42"/>
                  </a:lnTo>
                  <a:lnTo>
                    <a:pt x="36" y="40"/>
                  </a:lnTo>
                  <a:lnTo>
                    <a:pt x="34" y="38"/>
                  </a:lnTo>
                  <a:lnTo>
                    <a:pt x="34" y="36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8" y="34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2" y="38"/>
                  </a:lnTo>
                  <a:lnTo>
                    <a:pt x="42" y="36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42" y="32"/>
                  </a:lnTo>
                  <a:lnTo>
                    <a:pt x="46" y="30"/>
                  </a:lnTo>
                  <a:lnTo>
                    <a:pt x="48" y="30"/>
                  </a:lnTo>
                  <a:lnTo>
                    <a:pt x="48" y="32"/>
                  </a:lnTo>
                  <a:lnTo>
                    <a:pt x="48" y="36"/>
                  </a:lnTo>
                  <a:lnTo>
                    <a:pt x="48" y="38"/>
                  </a:lnTo>
                  <a:lnTo>
                    <a:pt x="46" y="40"/>
                  </a:lnTo>
                  <a:lnTo>
                    <a:pt x="46" y="40"/>
                  </a:lnTo>
                  <a:lnTo>
                    <a:pt x="48" y="42"/>
                  </a:lnTo>
                  <a:lnTo>
                    <a:pt x="48" y="44"/>
                  </a:lnTo>
                  <a:lnTo>
                    <a:pt x="46" y="44"/>
                  </a:lnTo>
                  <a:lnTo>
                    <a:pt x="44" y="46"/>
                  </a:lnTo>
                  <a:lnTo>
                    <a:pt x="44" y="48"/>
                  </a:lnTo>
                  <a:lnTo>
                    <a:pt x="44" y="48"/>
                  </a:lnTo>
                  <a:close/>
                  <a:moveTo>
                    <a:pt x="46" y="50"/>
                  </a:moveTo>
                  <a:lnTo>
                    <a:pt x="46" y="50"/>
                  </a:lnTo>
                  <a:lnTo>
                    <a:pt x="46" y="48"/>
                  </a:lnTo>
                  <a:lnTo>
                    <a:pt x="48" y="48"/>
                  </a:lnTo>
                  <a:lnTo>
                    <a:pt x="48" y="46"/>
                  </a:lnTo>
                  <a:lnTo>
                    <a:pt x="46" y="48"/>
                  </a:lnTo>
                  <a:lnTo>
                    <a:pt x="46" y="50"/>
                  </a:lnTo>
                  <a:close/>
                  <a:moveTo>
                    <a:pt x="36" y="50"/>
                  </a:moveTo>
                  <a:lnTo>
                    <a:pt x="38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2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4" y="52"/>
                  </a:lnTo>
                  <a:lnTo>
                    <a:pt x="44" y="54"/>
                  </a:lnTo>
                  <a:lnTo>
                    <a:pt x="44" y="56"/>
                  </a:lnTo>
                  <a:lnTo>
                    <a:pt x="42" y="56"/>
                  </a:lnTo>
                  <a:lnTo>
                    <a:pt x="42" y="54"/>
                  </a:lnTo>
                  <a:lnTo>
                    <a:pt x="40" y="54"/>
                  </a:lnTo>
                  <a:lnTo>
                    <a:pt x="38" y="56"/>
                  </a:lnTo>
                  <a:lnTo>
                    <a:pt x="34" y="54"/>
                  </a:lnTo>
                  <a:lnTo>
                    <a:pt x="32" y="52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4" y="50"/>
                  </a:lnTo>
                  <a:lnTo>
                    <a:pt x="36" y="50"/>
                  </a:lnTo>
                  <a:close/>
                  <a:moveTo>
                    <a:pt x="26" y="36"/>
                  </a:moveTo>
                  <a:lnTo>
                    <a:pt x="28" y="34"/>
                  </a:lnTo>
                  <a:lnTo>
                    <a:pt x="28" y="32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26" y="36"/>
                  </a:lnTo>
                  <a:close/>
                  <a:moveTo>
                    <a:pt x="26" y="50"/>
                  </a:moveTo>
                  <a:lnTo>
                    <a:pt x="28" y="52"/>
                  </a:lnTo>
                  <a:lnTo>
                    <a:pt x="28" y="50"/>
                  </a:lnTo>
                  <a:lnTo>
                    <a:pt x="26" y="50"/>
                  </a:lnTo>
                  <a:close/>
                  <a:moveTo>
                    <a:pt x="32" y="46"/>
                  </a:moveTo>
                  <a:lnTo>
                    <a:pt x="30" y="50"/>
                  </a:lnTo>
                  <a:lnTo>
                    <a:pt x="30" y="50"/>
                  </a:lnTo>
                  <a:lnTo>
                    <a:pt x="30" y="52"/>
                  </a:lnTo>
                  <a:lnTo>
                    <a:pt x="32" y="50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6"/>
                  </a:lnTo>
                  <a:lnTo>
                    <a:pt x="32" y="46"/>
                  </a:lnTo>
                  <a:close/>
                  <a:moveTo>
                    <a:pt x="20" y="40"/>
                  </a:moveTo>
                  <a:lnTo>
                    <a:pt x="24" y="38"/>
                  </a:lnTo>
                  <a:lnTo>
                    <a:pt x="26" y="40"/>
                  </a:lnTo>
                  <a:lnTo>
                    <a:pt x="28" y="40"/>
                  </a:lnTo>
                  <a:lnTo>
                    <a:pt x="30" y="44"/>
                  </a:lnTo>
                  <a:lnTo>
                    <a:pt x="30" y="46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0" y="46"/>
                  </a:lnTo>
                  <a:lnTo>
                    <a:pt x="20" y="42"/>
                  </a:lnTo>
                  <a:lnTo>
                    <a:pt x="20" y="40"/>
                  </a:lnTo>
                  <a:close/>
                  <a:moveTo>
                    <a:pt x="30" y="10"/>
                  </a:moveTo>
                  <a:lnTo>
                    <a:pt x="32" y="8"/>
                  </a:lnTo>
                  <a:lnTo>
                    <a:pt x="34" y="8"/>
                  </a:lnTo>
                  <a:lnTo>
                    <a:pt x="32" y="10"/>
                  </a:lnTo>
                  <a:lnTo>
                    <a:pt x="30" y="10"/>
                  </a:lnTo>
                  <a:close/>
                  <a:moveTo>
                    <a:pt x="8" y="20"/>
                  </a:moveTo>
                  <a:lnTo>
                    <a:pt x="8" y="18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0" y="20"/>
                  </a:lnTo>
                  <a:lnTo>
                    <a:pt x="8" y="20"/>
                  </a:lnTo>
                  <a:close/>
                  <a:moveTo>
                    <a:pt x="8" y="22"/>
                  </a:moveTo>
                  <a:lnTo>
                    <a:pt x="6" y="18"/>
                  </a:lnTo>
                  <a:lnTo>
                    <a:pt x="8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6" y="16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2" y="16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6" y="8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24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6" y="10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18"/>
                  </a:lnTo>
                  <a:lnTo>
                    <a:pt x="8" y="22"/>
                  </a:lnTo>
                  <a:close/>
                  <a:moveTo>
                    <a:pt x="18" y="50"/>
                  </a:moveTo>
                  <a:lnTo>
                    <a:pt x="18" y="50"/>
                  </a:lnTo>
                  <a:lnTo>
                    <a:pt x="18" y="50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6" y="46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22" y="38"/>
                  </a:lnTo>
                  <a:lnTo>
                    <a:pt x="20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26" y="32"/>
                  </a:lnTo>
                  <a:lnTo>
                    <a:pt x="24" y="30"/>
                  </a:lnTo>
                  <a:lnTo>
                    <a:pt x="26" y="28"/>
                  </a:lnTo>
                  <a:lnTo>
                    <a:pt x="28" y="28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4" y="2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6" y="24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2" y="42"/>
                  </a:lnTo>
                  <a:lnTo>
                    <a:pt x="4" y="40"/>
                  </a:lnTo>
                  <a:lnTo>
                    <a:pt x="6" y="44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6" y="50"/>
                  </a:lnTo>
                  <a:lnTo>
                    <a:pt x="10" y="50"/>
                  </a:lnTo>
                  <a:lnTo>
                    <a:pt x="14" y="50"/>
                  </a:lnTo>
                  <a:lnTo>
                    <a:pt x="16" y="50"/>
                  </a:lnTo>
                  <a:lnTo>
                    <a:pt x="18" y="5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8" name="Damascus">
              <a:extLst>
                <a:ext uri="{FF2B5EF4-FFF2-40B4-BE49-F238E27FC236}">
                  <a16:creationId xmlns:a16="http://schemas.microsoft.com/office/drawing/2014/main" id="{6606BB60-DF45-4406-B670-2B50D091F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574" y="3602333"/>
              <a:ext cx="7655" cy="22966"/>
            </a:xfrm>
            <a:custGeom>
              <a:avLst/>
              <a:gdLst>
                <a:gd name="T0" fmla="*/ 0 w 4"/>
                <a:gd name="T1" fmla="*/ 12 h 12"/>
                <a:gd name="T2" fmla="*/ 0 w 4"/>
                <a:gd name="T3" fmla="*/ 10 h 12"/>
                <a:gd name="T4" fmla="*/ 0 w 4"/>
                <a:gd name="T5" fmla="*/ 8 h 12"/>
                <a:gd name="T6" fmla="*/ 0 w 4"/>
                <a:gd name="T7" fmla="*/ 6 h 12"/>
                <a:gd name="T8" fmla="*/ 0 w 4"/>
                <a:gd name="T9" fmla="*/ 2 h 12"/>
                <a:gd name="T10" fmla="*/ 2 w 4"/>
                <a:gd name="T11" fmla="*/ 0 h 12"/>
                <a:gd name="T12" fmla="*/ 2 w 4"/>
                <a:gd name="T13" fmla="*/ 0 h 12"/>
                <a:gd name="T14" fmla="*/ 2 w 4"/>
                <a:gd name="T15" fmla="*/ 2 h 12"/>
                <a:gd name="T16" fmla="*/ 4 w 4"/>
                <a:gd name="T17" fmla="*/ 2 h 12"/>
                <a:gd name="T18" fmla="*/ 4 w 4"/>
                <a:gd name="T19" fmla="*/ 8 h 12"/>
                <a:gd name="T20" fmla="*/ 4 w 4"/>
                <a:gd name="T21" fmla="*/ 10 h 12"/>
                <a:gd name="T22" fmla="*/ 4 w 4"/>
                <a:gd name="T23" fmla="*/ 10 h 12"/>
                <a:gd name="T24" fmla="*/ 2 w 4"/>
                <a:gd name="T25" fmla="*/ 10 h 12"/>
                <a:gd name="T26" fmla="*/ 2 w 4"/>
                <a:gd name="T27" fmla="*/ 12 h 12"/>
                <a:gd name="T28" fmla="*/ 0 w 4"/>
                <a:gd name="T2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12">
                  <a:moveTo>
                    <a:pt x="0" y="12"/>
                  </a:move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9" name="Czechia">
              <a:extLst>
                <a:ext uri="{FF2B5EF4-FFF2-40B4-BE49-F238E27FC236}">
                  <a16:creationId xmlns:a16="http://schemas.microsoft.com/office/drawing/2014/main" id="{6EA618E3-E271-4258-BB9E-A0CEDB46A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4899" y="3097074"/>
              <a:ext cx="172247" cy="76554"/>
            </a:xfrm>
            <a:custGeom>
              <a:avLst/>
              <a:gdLst>
                <a:gd name="T0" fmla="*/ 34 w 90"/>
                <a:gd name="T1" fmla="*/ 2 h 40"/>
                <a:gd name="T2" fmla="*/ 36 w 90"/>
                <a:gd name="T3" fmla="*/ 2 h 40"/>
                <a:gd name="T4" fmla="*/ 42 w 90"/>
                <a:gd name="T5" fmla="*/ 2 h 40"/>
                <a:gd name="T6" fmla="*/ 44 w 90"/>
                <a:gd name="T7" fmla="*/ 6 h 40"/>
                <a:gd name="T8" fmla="*/ 48 w 90"/>
                <a:gd name="T9" fmla="*/ 6 h 40"/>
                <a:gd name="T10" fmla="*/ 48 w 90"/>
                <a:gd name="T11" fmla="*/ 12 h 40"/>
                <a:gd name="T12" fmla="*/ 48 w 90"/>
                <a:gd name="T13" fmla="*/ 14 h 40"/>
                <a:gd name="T14" fmla="*/ 52 w 90"/>
                <a:gd name="T15" fmla="*/ 14 h 40"/>
                <a:gd name="T16" fmla="*/ 50 w 90"/>
                <a:gd name="T17" fmla="*/ 10 h 40"/>
                <a:gd name="T18" fmla="*/ 58 w 90"/>
                <a:gd name="T19" fmla="*/ 12 h 40"/>
                <a:gd name="T20" fmla="*/ 60 w 90"/>
                <a:gd name="T21" fmla="*/ 14 h 40"/>
                <a:gd name="T22" fmla="*/ 68 w 90"/>
                <a:gd name="T23" fmla="*/ 14 h 40"/>
                <a:gd name="T24" fmla="*/ 78 w 90"/>
                <a:gd name="T25" fmla="*/ 22 h 40"/>
                <a:gd name="T26" fmla="*/ 82 w 90"/>
                <a:gd name="T27" fmla="*/ 26 h 40"/>
                <a:gd name="T28" fmla="*/ 88 w 90"/>
                <a:gd name="T29" fmla="*/ 24 h 40"/>
                <a:gd name="T30" fmla="*/ 90 w 90"/>
                <a:gd name="T31" fmla="*/ 30 h 40"/>
                <a:gd name="T32" fmla="*/ 82 w 90"/>
                <a:gd name="T33" fmla="*/ 32 h 40"/>
                <a:gd name="T34" fmla="*/ 76 w 90"/>
                <a:gd name="T35" fmla="*/ 34 h 40"/>
                <a:gd name="T36" fmla="*/ 66 w 90"/>
                <a:gd name="T37" fmla="*/ 38 h 40"/>
                <a:gd name="T38" fmla="*/ 62 w 90"/>
                <a:gd name="T39" fmla="*/ 36 h 40"/>
                <a:gd name="T40" fmla="*/ 54 w 90"/>
                <a:gd name="T41" fmla="*/ 38 h 40"/>
                <a:gd name="T42" fmla="*/ 48 w 90"/>
                <a:gd name="T43" fmla="*/ 36 h 40"/>
                <a:gd name="T44" fmla="*/ 42 w 90"/>
                <a:gd name="T45" fmla="*/ 34 h 40"/>
                <a:gd name="T46" fmla="*/ 34 w 90"/>
                <a:gd name="T47" fmla="*/ 34 h 40"/>
                <a:gd name="T48" fmla="*/ 32 w 90"/>
                <a:gd name="T49" fmla="*/ 36 h 40"/>
                <a:gd name="T50" fmla="*/ 28 w 90"/>
                <a:gd name="T51" fmla="*/ 38 h 40"/>
                <a:gd name="T52" fmla="*/ 22 w 90"/>
                <a:gd name="T53" fmla="*/ 36 h 40"/>
                <a:gd name="T54" fmla="*/ 20 w 90"/>
                <a:gd name="T55" fmla="*/ 36 h 40"/>
                <a:gd name="T56" fmla="*/ 12 w 90"/>
                <a:gd name="T57" fmla="*/ 28 h 40"/>
                <a:gd name="T58" fmla="*/ 6 w 90"/>
                <a:gd name="T59" fmla="*/ 24 h 40"/>
                <a:gd name="T60" fmla="*/ 6 w 90"/>
                <a:gd name="T61" fmla="*/ 20 h 40"/>
                <a:gd name="T62" fmla="*/ 0 w 90"/>
                <a:gd name="T63" fmla="*/ 14 h 40"/>
                <a:gd name="T64" fmla="*/ 0 w 90"/>
                <a:gd name="T65" fmla="*/ 12 h 40"/>
                <a:gd name="T66" fmla="*/ 4 w 90"/>
                <a:gd name="T67" fmla="*/ 14 h 40"/>
                <a:gd name="T68" fmla="*/ 10 w 90"/>
                <a:gd name="T69" fmla="*/ 8 h 40"/>
                <a:gd name="T70" fmla="*/ 16 w 90"/>
                <a:gd name="T71" fmla="*/ 6 h 40"/>
                <a:gd name="T72" fmla="*/ 20 w 90"/>
                <a:gd name="T73" fmla="*/ 4 h 40"/>
                <a:gd name="T74" fmla="*/ 24 w 90"/>
                <a:gd name="T75" fmla="*/ 4 h 40"/>
                <a:gd name="T76" fmla="*/ 28 w 90"/>
                <a:gd name="T77" fmla="*/ 2 h 40"/>
                <a:gd name="T78" fmla="*/ 32 w 90"/>
                <a:gd name="T7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" h="40">
                  <a:moveTo>
                    <a:pt x="32" y="0"/>
                  </a:moveTo>
                  <a:lnTo>
                    <a:pt x="34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2" y="4"/>
                  </a:lnTo>
                  <a:lnTo>
                    <a:pt x="44" y="6"/>
                  </a:lnTo>
                  <a:lnTo>
                    <a:pt x="46" y="6"/>
                  </a:lnTo>
                  <a:lnTo>
                    <a:pt x="48" y="6"/>
                  </a:lnTo>
                  <a:lnTo>
                    <a:pt x="48" y="1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4"/>
                  </a:lnTo>
                  <a:lnTo>
                    <a:pt x="50" y="14"/>
                  </a:lnTo>
                  <a:lnTo>
                    <a:pt x="52" y="14"/>
                  </a:lnTo>
                  <a:lnTo>
                    <a:pt x="54" y="14"/>
                  </a:lnTo>
                  <a:lnTo>
                    <a:pt x="50" y="10"/>
                  </a:lnTo>
                  <a:lnTo>
                    <a:pt x="52" y="8"/>
                  </a:lnTo>
                  <a:lnTo>
                    <a:pt x="58" y="12"/>
                  </a:lnTo>
                  <a:lnTo>
                    <a:pt x="62" y="12"/>
                  </a:lnTo>
                  <a:lnTo>
                    <a:pt x="60" y="14"/>
                  </a:lnTo>
                  <a:lnTo>
                    <a:pt x="62" y="16"/>
                  </a:lnTo>
                  <a:lnTo>
                    <a:pt x="68" y="14"/>
                  </a:lnTo>
                  <a:lnTo>
                    <a:pt x="72" y="16"/>
                  </a:lnTo>
                  <a:lnTo>
                    <a:pt x="78" y="22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4" y="24"/>
                  </a:lnTo>
                  <a:lnTo>
                    <a:pt x="88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84" y="28"/>
                  </a:lnTo>
                  <a:lnTo>
                    <a:pt x="82" y="32"/>
                  </a:lnTo>
                  <a:lnTo>
                    <a:pt x="78" y="32"/>
                  </a:lnTo>
                  <a:lnTo>
                    <a:pt x="76" y="34"/>
                  </a:lnTo>
                  <a:lnTo>
                    <a:pt x="70" y="36"/>
                  </a:lnTo>
                  <a:lnTo>
                    <a:pt x="66" y="38"/>
                  </a:lnTo>
                  <a:lnTo>
                    <a:pt x="64" y="36"/>
                  </a:lnTo>
                  <a:lnTo>
                    <a:pt x="62" y="36"/>
                  </a:lnTo>
                  <a:lnTo>
                    <a:pt x="60" y="38"/>
                  </a:lnTo>
                  <a:lnTo>
                    <a:pt x="54" y="38"/>
                  </a:lnTo>
                  <a:lnTo>
                    <a:pt x="52" y="36"/>
                  </a:lnTo>
                  <a:lnTo>
                    <a:pt x="48" y="36"/>
                  </a:lnTo>
                  <a:lnTo>
                    <a:pt x="44" y="36"/>
                  </a:lnTo>
                  <a:lnTo>
                    <a:pt x="42" y="34"/>
                  </a:lnTo>
                  <a:lnTo>
                    <a:pt x="38" y="34"/>
                  </a:lnTo>
                  <a:lnTo>
                    <a:pt x="34" y="34"/>
                  </a:lnTo>
                  <a:lnTo>
                    <a:pt x="34" y="36"/>
                  </a:lnTo>
                  <a:lnTo>
                    <a:pt x="32" y="36"/>
                  </a:lnTo>
                  <a:lnTo>
                    <a:pt x="32" y="38"/>
                  </a:lnTo>
                  <a:lnTo>
                    <a:pt x="28" y="38"/>
                  </a:lnTo>
                  <a:lnTo>
                    <a:pt x="28" y="40"/>
                  </a:lnTo>
                  <a:lnTo>
                    <a:pt x="22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4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0" name="Cyprus">
              <a:extLst>
                <a:ext uri="{FF2B5EF4-FFF2-40B4-BE49-F238E27FC236}">
                  <a16:creationId xmlns:a16="http://schemas.microsoft.com/office/drawing/2014/main" id="{B139F0C2-79B9-4C56-8B28-07765F3C4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192" y="3541089"/>
              <a:ext cx="49760" cy="30622"/>
            </a:xfrm>
            <a:custGeom>
              <a:avLst/>
              <a:gdLst>
                <a:gd name="T0" fmla="*/ 4 w 26"/>
                <a:gd name="T1" fmla="*/ 16 h 16"/>
                <a:gd name="T2" fmla="*/ 2 w 26"/>
                <a:gd name="T3" fmla="*/ 14 h 16"/>
                <a:gd name="T4" fmla="*/ 0 w 26"/>
                <a:gd name="T5" fmla="*/ 12 h 16"/>
                <a:gd name="T6" fmla="*/ 0 w 26"/>
                <a:gd name="T7" fmla="*/ 10 h 16"/>
                <a:gd name="T8" fmla="*/ 2 w 26"/>
                <a:gd name="T9" fmla="*/ 8 h 16"/>
                <a:gd name="T10" fmla="*/ 2 w 26"/>
                <a:gd name="T11" fmla="*/ 6 h 16"/>
                <a:gd name="T12" fmla="*/ 4 w 26"/>
                <a:gd name="T13" fmla="*/ 8 h 16"/>
                <a:gd name="T14" fmla="*/ 6 w 26"/>
                <a:gd name="T15" fmla="*/ 8 h 16"/>
                <a:gd name="T16" fmla="*/ 8 w 26"/>
                <a:gd name="T17" fmla="*/ 6 h 16"/>
                <a:gd name="T18" fmla="*/ 8 w 26"/>
                <a:gd name="T19" fmla="*/ 4 h 16"/>
                <a:gd name="T20" fmla="*/ 10 w 26"/>
                <a:gd name="T21" fmla="*/ 4 h 16"/>
                <a:gd name="T22" fmla="*/ 12 w 26"/>
                <a:gd name="T23" fmla="*/ 6 h 16"/>
                <a:gd name="T24" fmla="*/ 16 w 26"/>
                <a:gd name="T25" fmla="*/ 4 h 16"/>
                <a:gd name="T26" fmla="*/ 20 w 26"/>
                <a:gd name="T27" fmla="*/ 4 h 16"/>
                <a:gd name="T28" fmla="*/ 24 w 26"/>
                <a:gd name="T29" fmla="*/ 0 h 16"/>
                <a:gd name="T30" fmla="*/ 26 w 26"/>
                <a:gd name="T31" fmla="*/ 0 h 16"/>
                <a:gd name="T32" fmla="*/ 26 w 26"/>
                <a:gd name="T33" fmla="*/ 2 h 16"/>
                <a:gd name="T34" fmla="*/ 26 w 26"/>
                <a:gd name="T35" fmla="*/ 2 h 16"/>
                <a:gd name="T36" fmla="*/ 22 w 26"/>
                <a:gd name="T37" fmla="*/ 4 h 16"/>
                <a:gd name="T38" fmla="*/ 20 w 26"/>
                <a:gd name="T39" fmla="*/ 8 h 16"/>
                <a:gd name="T40" fmla="*/ 20 w 26"/>
                <a:gd name="T41" fmla="*/ 10 h 16"/>
                <a:gd name="T42" fmla="*/ 20 w 26"/>
                <a:gd name="T43" fmla="*/ 12 h 16"/>
                <a:gd name="T44" fmla="*/ 18 w 26"/>
                <a:gd name="T45" fmla="*/ 10 h 16"/>
                <a:gd name="T46" fmla="*/ 16 w 26"/>
                <a:gd name="T47" fmla="*/ 12 h 16"/>
                <a:gd name="T48" fmla="*/ 12 w 26"/>
                <a:gd name="T49" fmla="*/ 14 h 16"/>
                <a:gd name="T50" fmla="*/ 10 w 26"/>
                <a:gd name="T51" fmla="*/ 16 h 16"/>
                <a:gd name="T52" fmla="*/ 8 w 26"/>
                <a:gd name="T53" fmla="*/ 16 h 16"/>
                <a:gd name="T54" fmla="*/ 8 w 26"/>
                <a:gd name="T55" fmla="*/ 16 h 16"/>
                <a:gd name="T56" fmla="*/ 4 w 26"/>
                <a:gd name="T5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" h="16">
                  <a:moveTo>
                    <a:pt x="4" y="16"/>
                  </a:moveTo>
                  <a:lnTo>
                    <a:pt x="2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2" y="4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20" y="12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1" name="Croatia">
              <a:extLst>
                <a:ext uri="{FF2B5EF4-FFF2-40B4-BE49-F238E27FC236}">
                  <a16:creationId xmlns:a16="http://schemas.microsoft.com/office/drawing/2014/main" id="{088FD8B5-EA6C-446D-A7A5-5D0CAE9F95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7004" y="3242527"/>
              <a:ext cx="126315" cy="99521"/>
            </a:xfrm>
            <a:custGeom>
              <a:avLst/>
              <a:gdLst>
                <a:gd name="T0" fmla="*/ 66 w 66"/>
                <a:gd name="T1" fmla="*/ 18 h 52"/>
                <a:gd name="T2" fmla="*/ 64 w 66"/>
                <a:gd name="T3" fmla="*/ 16 h 52"/>
                <a:gd name="T4" fmla="*/ 60 w 66"/>
                <a:gd name="T5" fmla="*/ 8 h 52"/>
                <a:gd name="T6" fmla="*/ 52 w 66"/>
                <a:gd name="T7" fmla="*/ 8 h 52"/>
                <a:gd name="T8" fmla="*/ 42 w 66"/>
                <a:gd name="T9" fmla="*/ 4 h 52"/>
                <a:gd name="T10" fmla="*/ 34 w 66"/>
                <a:gd name="T11" fmla="*/ 0 h 52"/>
                <a:gd name="T12" fmla="*/ 22 w 66"/>
                <a:gd name="T13" fmla="*/ 6 h 52"/>
                <a:gd name="T14" fmla="*/ 14 w 66"/>
                <a:gd name="T15" fmla="*/ 14 h 52"/>
                <a:gd name="T16" fmla="*/ 4 w 66"/>
                <a:gd name="T17" fmla="*/ 14 h 52"/>
                <a:gd name="T18" fmla="*/ 0 w 66"/>
                <a:gd name="T19" fmla="*/ 20 h 52"/>
                <a:gd name="T20" fmla="*/ 4 w 66"/>
                <a:gd name="T21" fmla="*/ 24 h 52"/>
                <a:gd name="T22" fmla="*/ 10 w 66"/>
                <a:gd name="T23" fmla="*/ 14 h 52"/>
                <a:gd name="T24" fmla="*/ 16 w 66"/>
                <a:gd name="T25" fmla="*/ 18 h 52"/>
                <a:gd name="T26" fmla="*/ 22 w 66"/>
                <a:gd name="T27" fmla="*/ 30 h 52"/>
                <a:gd name="T28" fmla="*/ 22 w 66"/>
                <a:gd name="T29" fmla="*/ 32 h 52"/>
                <a:gd name="T30" fmla="*/ 20 w 66"/>
                <a:gd name="T31" fmla="*/ 36 h 52"/>
                <a:gd name="T32" fmla="*/ 28 w 66"/>
                <a:gd name="T33" fmla="*/ 40 h 52"/>
                <a:gd name="T34" fmla="*/ 34 w 66"/>
                <a:gd name="T35" fmla="*/ 42 h 52"/>
                <a:gd name="T36" fmla="*/ 48 w 66"/>
                <a:gd name="T37" fmla="*/ 50 h 52"/>
                <a:gd name="T38" fmla="*/ 46 w 66"/>
                <a:gd name="T39" fmla="*/ 50 h 52"/>
                <a:gd name="T40" fmla="*/ 48 w 66"/>
                <a:gd name="T41" fmla="*/ 50 h 52"/>
                <a:gd name="T42" fmla="*/ 30 w 66"/>
                <a:gd name="T43" fmla="*/ 30 h 52"/>
                <a:gd name="T44" fmla="*/ 28 w 66"/>
                <a:gd name="T45" fmla="*/ 24 h 52"/>
                <a:gd name="T46" fmla="*/ 24 w 66"/>
                <a:gd name="T47" fmla="*/ 20 h 52"/>
                <a:gd name="T48" fmla="*/ 26 w 66"/>
                <a:gd name="T49" fmla="*/ 14 h 52"/>
                <a:gd name="T50" fmla="*/ 32 w 66"/>
                <a:gd name="T51" fmla="*/ 18 h 52"/>
                <a:gd name="T52" fmla="*/ 36 w 66"/>
                <a:gd name="T53" fmla="*/ 16 h 52"/>
                <a:gd name="T54" fmla="*/ 40 w 66"/>
                <a:gd name="T55" fmla="*/ 14 h 52"/>
                <a:gd name="T56" fmla="*/ 44 w 66"/>
                <a:gd name="T57" fmla="*/ 16 h 52"/>
                <a:gd name="T58" fmla="*/ 50 w 66"/>
                <a:gd name="T59" fmla="*/ 18 h 52"/>
                <a:gd name="T60" fmla="*/ 58 w 66"/>
                <a:gd name="T61" fmla="*/ 18 h 52"/>
                <a:gd name="T62" fmla="*/ 64 w 66"/>
                <a:gd name="T63" fmla="*/ 20 h 52"/>
                <a:gd name="T64" fmla="*/ 44 w 66"/>
                <a:gd name="T65" fmla="*/ 50 h 52"/>
                <a:gd name="T66" fmla="*/ 34 w 66"/>
                <a:gd name="T67" fmla="*/ 48 h 52"/>
                <a:gd name="T68" fmla="*/ 34 w 66"/>
                <a:gd name="T69" fmla="*/ 48 h 52"/>
                <a:gd name="T70" fmla="*/ 40 w 66"/>
                <a:gd name="T71" fmla="*/ 44 h 52"/>
                <a:gd name="T72" fmla="*/ 34 w 66"/>
                <a:gd name="T73" fmla="*/ 44 h 52"/>
                <a:gd name="T74" fmla="*/ 20 w 66"/>
                <a:gd name="T75" fmla="*/ 30 h 52"/>
                <a:gd name="T76" fmla="*/ 16 w 66"/>
                <a:gd name="T77" fmla="*/ 26 h 52"/>
                <a:gd name="T78" fmla="*/ 16 w 66"/>
                <a:gd name="T79" fmla="*/ 26 h 52"/>
                <a:gd name="T80" fmla="*/ 18 w 66"/>
                <a:gd name="T81" fmla="*/ 36 h 52"/>
                <a:gd name="T82" fmla="*/ 14 w 66"/>
                <a:gd name="T83" fmla="*/ 30 h 52"/>
                <a:gd name="T84" fmla="*/ 8 w 66"/>
                <a:gd name="T85" fmla="*/ 22 h 52"/>
                <a:gd name="T86" fmla="*/ 12 w 66"/>
                <a:gd name="T87" fmla="*/ 28 h 52"/>
                <a:gd name="T88" fmla="*/ 8 w 66"/>
                <a:gd name="T89" fmla="*/ 22 h 52"/>
                <a:gd name="T90" fmla="*/ 12 w 66"/>
                <a:gd name="T91" fmla="*/ 22 h 52"/>
                <a:gd name="T92" fmla="*/ 10 w 66"/>
                <a:gd name="T93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6" h="52">
                  <a:moveTo>
                    <a:pt x="64" y="20"/>
                  </a:moveTo>
                  <a:lnTo>
                    <a:pt x="62" y="18"/>
                  </a:lnTo>
                  <a:lnTo>
                    <a:pt x="66" y="18"/>
                  </a:lnTo>
                  <a:lnTo>
                    <a:pt x="66" y="18"/>
                  </a:lnTo>
                  <a:lnTo>
                    <a:pt x="66" y="16"/>
                  </a:lnTo>
                  <a:lnTo>
                    <a:pt x="64" y="16"/>
                  </a:lnTo>
                  <a:lnTo>
                    <a:pt x="62" y="14"/>
                  </a:lnTo>
                  <a:lnTo>
                    <a:pt x="62" y="12"/>
                  </a:lnTo>
                  <a:lnTo>
                    <a:pt x="60" y="8"/>
                  </a:lnTo>
                  <a:lnTo>
                    <a:pt x="60" y="6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6"/>
                  </a:lnTo>
                  <a:lnTo>
                    <a:pt x="44" y="6"/>
                  </a:lnTo>
                  <a:lnTo>
                    <a:pt x="42" y="4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18" y="8"/>
                  </a:lnTo>
                  <a:lnTo>
                    <a:pt x="16" y="14"/>
                  </a:lnTo>
                  <a:lnTo>
                    <a:pt x="14" y="14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8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4" y="32"/>
                  </a:lnTo>
                  <a:lnTo>
                    <a:pt x="22" y="32"/>
                  </a:lnTo>
                  <a:lnTo>
                    <a:pt x="20" y="32"/>
                  </a:lnTo>
                  <a:lnTo>
                    <a:pt x="20" y="34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6" y="38"/>
                  </a:lnTo>
                  <a:lnTo>
                    <a:pt x="28" y="40"/>
                  </a:lnTo>
                  <a:lnTo>
                    <a:pt x="30" y="42"/>
                  </a:lnTo>
                  <a:lnTo>
                    <a:pt x="32" y="42"/>
                  </a:lnTo>
                  <a:lnTo>
                    <a:pt x="34" y="42"/>
                  </a:lnTo>
                  <a:lnTo>
                    <a:pt x="40" y="42"/>
                  </a:lnTo>
                  <a:lnTo>
                    <a:pt x="42" y="44"/>
                  </a:lnTo>
                  <a:lnTo>
                    <a:pt x="48" y="50"/>
                  </a:lnTo>
                  <a:lnTo>
                    <a:pt x="46" y="50"/>
                  </a:lnTo>
                  <a:lnTo>
                    <a:pt x="44" y="48"/>
                  </a:lnTo>
                  <a:lnTo>
                    <a:pt x="46" y="50"/>
                  </a:lnTo>
                  <a:lnTo>
                    <a:pt x="48" y="52"/>
                  </a:lnTo>
                  <a:lnTo>
                    <a:pt x="48" y="52"/>
                  </a:lnTo>
                  <a:lnTo>
                    <a:pt x="48" y="50"/>
                  </a:lnTo>
                  <a:lnTo>
                    <a:pt x="40" y="4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0" y="26"/>
                  </a:lnTo>
                  <a:lnTo>
                    <a:pt x="28" y="24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16"/>
                  </a:lnTo>
                  <a:lnTo>
                    <a:pt x="26" y="14"/>
                  </a:lnTo>
                  <a:lnTo>
                    <a:pt x="30" y="16"/>
                  </a:lnTo>
                  <a:lnTo>
                    <a:pt x="30" y="18"/>
                  </a:lnTo>
                  <a:lnTo>
                    <a:pt x="32" y="18"/>
                  </a:lnTo>
                  <a:lnTo>
                    <a:pt x="32" y="16"/>
                  </a:lnTo>
                  <a:lnTo>
                    <a:pt x="34" y="16"/>
                  </a:lnTo>
                  <a:lnTo>
                    <a:pt x="36" y="16"/>
                  </a:lnTo>
                  <a:lnTo>
                    <a:pt x="38" y="14"/>
                  </a:lnTo>
                  <a:lnTo>
                    <a:pt x="40" y="16"/>
                  </a:lnTo>
                  <a:lnTo>
                    <a:pt x="40" y="14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44" y="16"/>
                  </a:lnTo>
                  <a:lnTo>
                    <a:pt x="48" y="18"/>
                  </a:lnTo>
                  <a:lnTo>
                    <a:pt x="50" y="16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6" y="18"/>
                  </a:lnTo>
                  <a:lnTo>
                    <a:pt x="58" y="18"/>
                  </a:lnTo>
                  <a:lnTo>
                    <a:pt x="60" y="20"/>
                  </a:lnTo>
                  <a:lnTo>
                    <a:pt x="62" y="20"/>
                  </a:lnTo>
                  <a:lnTo>
                    <a:pt x="64" y="20"/>
                  </a:lnTo>
                  <a:close/>
                  <a:moveTo>
                    <a:pt x="38" y="50"/>
                  </a:moveTo>
                  <a:lnTo>
                    <a:pt x="42" y="50"/>
                  </a:lnTo>
                  <a:lnTo>
                    <a:pt x="44" y="50"/>
                  </a:lnTo>
                  <a:lnTo>
                    <a:pt x="40" y="50"/>
                  </a:lnTo>
                  <a:lnTo>
                    <a:pt x="38" y="50"/>
                  </a:lnTo>
                  <a:close/>
                  <a:moveTo>
                    <a:pt x="34" y="48"/>
                  </a:moveTo>
                  <a:lnTo>
                    <a:pt x="40" y="48"/>
                  </a:lnTo>
                  <a:lnTo>
                    <a:pt x="38" y="48"/>
                  </a:lnTo>
                  <a:lnTo>
                    <a:pt x="34" y="48"/>
                  </a:lnTo>
                  <a:close/>
                  <a:moveTo>
                    <a:pt x="34" y="44"/>
                  </a:moveTo>
                  <a:lnTo>
                    <a:pt x="40" y="44"/>
                  </a:lnTo>
                  <a:lnTo>
                    <a:pt x="40" y="44"/>
                  </a:lnTo>
                  <a:lnTo>
                    <a:pt x="38" y="46"/>
                  </a:lnTo>
                  <a:lnTo>
                    <a:pt x="36" y="46"/>
                  </a:lnTo>
                  <a:lnTo>
                    <a:pt x="34" y="44"/>
                  </a:lnTo>
                  <a:close/>
                  <a:moveTo>
                    <a:pt x="18" y="28"/>
                  </a:moveTo>
                  <a:lnTo>
                    <a:pt x="18" y="28"/>
                  </a:lnTo>
                  <a:lnTo>
                    <a:pt x="20" y="30"/>
                  </a:lnTo>
                  <a:lnTo>
                    <a:pt x="20" y="32"/>
                  </a:lnTo>
                  <a:lnTo>
                    <a:pt x="18" y="28"/>
                  </a:lnTo>
                  <a:close/>
                  <a:moveTo>
                    <a:pt x="16" y="26"/>
                  </a:moveTo>
                  <a:lnTo>
                    <a:pt x="18" y="28"/>
                  </a:lnTo>
                  <a:lnTo>
                    <a:pt x="16" y="26"/>
                  </a:lnTo>
                  <a:lnTo>
                    <a:pt x="16" y="26"/>
                  </a:lnTo>
                  <a:close/>
                  <a:moveTo>
                    <a:pt x="16" y="32"/>
                  </a:moveTo>
                  <a:lnTo>
                    <a:pt x="18" y="34"/>
                  </a:lnTo>
                  <a:lnTo>
                    <a:pt x="18" y="36"/>
                  </a:lnTo>
                  <a:lnTo>
                    <a:pt x="16" y="32"/>
                  </a:lnTo>
                  <a:close/>
                  <a:moveTo>
                    <a:pt x="12" y="28"/>
                  </a:moveTo>
                  <a:lnTo>
                    <a:pt x="14" y="30"/>
                  </a:lnTo>
                  <a:lnTo>
                    <a:pt x="16" y="30"/>
                  </a:lnTo>
                  <a:lnTo>
                    <a:pt x="12" y="28"/>
                  </a:lnTo>
                  <a:close/>
                  <a:moveTo>
                    <a:pt x="8" y="22"/>
                  </a:moveTo>
                  <a:lnTo>
                    <a:pt x="12" y="24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8" y="22"/>
                  </a:lnTo>
                  <a:close/>
                  <a:moveTo>
                    <a:pt x="10" y="16"/>
                  </a:moveTo>
                  <a:lnTo>
                    <a:pt x="14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10" y="16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2" name="Cote d'lvoire">
              <a:extLst>
                <a:ext uri="{FF2B5EF4-FFF2-40B4-BE49-F238E27FC236}">
                  <a16:creationId xmlns:a16="http://schemas.microsoft.com/office/drawing/2014/main" id="{127AAE54-4F73-4BCF-BE53-EC039FA2C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83" y="4168835"/>
              <a:ext cx="149281" cy="153109"/>
            </a:xfrm>
            <a:custGeom>
              <a:avLst/>
              <a:gdLst>
                <a:gd name="T0" fmla="*/ 14 w 78"/>
                <a:gd name="T1" fmla="*/ 76 h 80"/>
                <a:gd name="T2" fmla="*/ 14 w 78"/>
                <a:gd name="T3" fmla="*/ 72 h 80"/>
                <a:gd name="T4" fmla="*/ 14 w 78"/>
                <a:gd name="T5" fmla="*/ 68 h 80"/>
                <a:gd name="T6" fmla="*/ 14 w 78"/>
                <a:gd name="T7" fmla="*/ 64 h 80"/>
                <a:gd name="T8" fmla="*/ 14 w 78"/>
                <a:gd name="T9" fmla="*/ 60 h 80"/>
                <a:gd name="T10" fmla="*/ 12 w 78"/>
                <a:gd name="T11" fmla="*/ 58 h 80"/>
                <a:gd name="T12" fmla="*/ 8 w 78"/>
                <a:gd name="T13" fmla="*/ 56 h 80"/>
                <a:gd name="T14" fmla="*/ 6 w 78"/>
                <a:gd name="T15" fmla="*/ 54 h 80"/>
                <a:gd name="T16" fmla="*/ 2 w 78"/>
                <a:gd name="T17" fmla="*/ 56 h 80"/>
                <a:gd name="T18" fmla="*/ 0 w 78"/>
                <a:gd name="T19" fmla="*/ 52 h 80"/>
                <a:gd name="T20" fmla="*/ 4 w 78"/>
                <a:gd name="T21" fmla="*/ 46 h 80"/>
                <a:gd name="T22" fmla="*/ 4 w 78"/>
                <a:gd name="T23" fmla="*/ 42 h 80"/>
                <a:gd name="T24" fmla="*/ 8 w 78"/>
                <a:gd name="T25" fmla="*/ 34 h 80"/>
                <a:gd name="T26" fmla="*/ 8 w 78"/>
                <a:gd name="T27" fmla="*/ 30 h 80"/>
                <a:gd name="T28" fmla="*/ 6 w 78"/>
                <a:gd name="T29" fmla="*/ 26 h 80"/>
                <a:gd name="T30" fmla="*/ 10 w 78"/>
                <a:gd name="T31" fmla="*/ 26 h 80"/>
                <a:gd name="T32" fmla="*/ 8 w 78"/>
                <a:gd name="T33" fmla="*/ 22 h 80"/>
                <a:gd name="T34" fmla="*/ 6 w 78"/>
                <a:gd name="T35" fmla="*/ 16 h 80"/>
                <a:gd name="T36" fmla="*/ 8 w 78"/>
                <a:gd name="T37" fmla="*/ 8 h 80"/>
                <a:gd name="T38" fmla="*/ 6 w 78"/>
                <a:gd name="T39" fmla="*/ 6 h 80"/>
                <a:gd name="T40" fmla="*/ 16 w 78"/>
                <a:gd name="T41" fmla="*/ 2 h 80"/>
                <a:gd name="T42" fmla="*/ 20 w 78"/>
                <a:gd name="T43" fmla="*/ 2 h 80"/>
                <a:gd name="T44" fmla="*/ 26 w 78"/>
                <a:gd name="T45" fmla="*/ 2 h 80"/>
                <a:gd name="T46" fmla="*/ 30 w 78"/>
                <a:gd name="T47" fmla="*/ 0 h 80"/>
                <a:gd name="T48" fmla="*/ 32 w 78"/>
                <a:gd name="T49" fmla="*/ 2 h 80"/>
                <a:gd name="T50" fmla="*/ 38 w 78"/>
                <a:gd name="T51" fmla="*/ 4 h 80"/>
                <a:gd name="T52" fmla="*/ 42 w 78"/>
                <a:gd name="T53" fmla="*/ 0 h 80"/>
                <a:gd name="T54" fmla="*/ 50 w 78"/>
                <a:gd name="T55" fmla="*/ 4 h 80"/>
                <a:gd name="T56" fmla="*/ 52 w 78"/>
                <a:gd name="T57" fmla="*/ 6 h 80"/>
                <a:gd name="T58" fmla="*/ 58 w 78"/>
                <a:gd name="T59" fmla="*/ 6 h 80"/>
                <a:gd name="T60" fmla="*/ 62 w 78"/>
                <a:gd name="T61" fmla="*/ 10 h 80"/>
                <a:gd name="T62" fmla="*/ 68 w 78"/>
                <a:gd name="T63" fmla="*/ 8 h 80"/>
                <a:gd name="T64" fmla="*/ 70 w 78"/>
                <a:gd name="T65" fmla="*/ 10 h 80"/>
                <a:gd name="T66" fmla="*/ 74 w 78"/>
                <a:gd name="T67" fmla="*/ 10 h 80"/>
                <a:gd name="T68" fmla="*/ 74 w 78"/>
                <a:gd name="T69" fmla="*/ 18 h 80"/>
                <a:gd name="T70" fmla="*/ 76 w 78"/>
                <a:gd name="T71" fmla="*/ 22 h 80"/>
                <a:gd name="T72" fmla="*/ 76 w 78"/>
                <a:gd name="T73" fmla="*/ 26 h 80"/>
                <a:gd name="T74" fmla="*/ 74 w 78"/>
                <a:gd name="T75" fmla="*/ 30 h 80"/>
                <a:gd name="T76" fmla="*/ 70 w 78"/>
                <a:gd name="T77" fmla="*/ 40 h 80"/>
                <a:gd name="T78" fmla="*/ 68 w 78"/>
                <a:gd name="T79" fmla="*/ 44 h 80"/>
                <a:gd name="T80" fmla="*/ 68 w 78"/>
                <a:gd name="T81" fmla="*/ 52 h 80"/>
                <a:gd name="T82" fmla="*/ 66 w 78"/>
                <a:gd name="T83" fmla="*/ 52 h 80"/>
                <a:gd name="T84" fmla="*/ 70 w 78"/>
                <a:gd name="T85" fmla="*/ 58 h 80"/>
                <a:gd name="T86" fmla="*/ 72 w 78"/>
                <a:gd name="T87" fmla="*/ 62 h 80"/>
                <a:gd name="T88" fmla="*/ 74 w 78"/>
                <a:gd name="T89" fmla="*/ 68 h 80"/>
                <a:gd name="T90" fmla="*/ 70 w 78"/>
                <a:gd name="T91" fmla="*/ 68 h 80"/>
                <a:gd name="T92" fmla="*/ 68 w 78"/>
                <a:gd name="T93" fmla="*/ 66 h 80"/>
                <a:gd name="T94" fmla="*/ 64 w 78"/>
                <a:gd name="T95" fmla="*/ 70 h 80"/>
                <a:gd name="T96" fmla="*/ 52 w 78"/>
                <a:gd name="T97" fmla="*/ 70 h 80"/>
                <a:gd name="T98" fmla="*/ 32 w 78"/>
                <a:gd name="T99" fmla="*/ 70 h 80"/>
                <a:gd name="T100" fmla="*/ 22 w 78"/>
                <a:gd name="T101" fmla="*/ 74 h 80"/>
                <a:gd name="T102" fmla="*/ 20 w 78"/>
                <a:gd name="T103" fmla="*/ 76 h 80"/>
                <a:gd name="T104" fmla="*/ 14 w 78"/>
                <a:gd name="T10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" h="80">
                  <a:moveTo>
                    <a:pt x="14" y="80"/>
                  </a:moveTo>
                  <a:lnTo>
                    <a:pt x="14" y="76"/>
                  </a:lnTo>
                  <a:lnTo>
                    <a:pt x="12" y="74"/>
                  </a:lnTo>
                  <a:lnTo>
                    <a:pt x="14" y="72"/>
                  </a:lnTo>
                  <a:lnTo>
                    <a:pt x="14" y="70"/>
                  </a:lnTo>
                  <a:lnTo>
                    <a:pt x="14" y="68"/>
                  </a:lnTo>
                  <a:lnTo>
                    <a:pt x="14" y="66"/>
                  </a:lnTo>
                  <a:lnTo>
                    <a:pt x="14" y="64"/>
                  </a:lnTo>
                  <a:lnTo>
                    <a:pt x="16" y="62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2" y="58"/>
                  </a:lnTo>
                  <a:lnTo>
                    <a:pt x="10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0" y="52"/>
                  </a:lnTo>
                  <a:lnTo>
                    <a:pt x="2" y="50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4" y="42"/>
                  </a:lnTo>
                  <a:lnTo>
                    <a:pt x="6" y="40"/>
                  </a:lnTo>
                  <a:lnTo>
                    <a:pt x="8" y="34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8" y="22"/>
                  </a:lnTo>
                  <a:lnTo>
                    <a:pt x="8" y="20"/>
                  </a:lnTo>
                  <a:lnTo>
                    <a:pt x="6" y="16"/>
                  </a:lnTo>
                  <a:lnTo>
                    <a:pt x="8" y="14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20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8" y="4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4" y="2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4" y="6"/>
                  </a:lnTo>
                  <a:lnTo>
                    <a:pt x="58" y="6"/>
                  </a:lnTo>
                  <a:lnTo>
                    <a:pt x="58" y="8"/>
                  </a:lnTo>
                  <a:lnTo>
                    <a:pt x="62" y="10"/>
                  </a:lnTo>
                  <a:lnTo>
                    <a:pt x="66" y="10"/>
                  </a:lnTo>
                  <a:lnTo>
                    <a:pt x="68" y="8"/>
                  </a:lnTo>
                  <a:lnTo>
                    <a:pt x="70" y="8"/>
                  </a:lnTo>
                  <a:lnTo>
                    <a:pt x="70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2" y="14"/>
                  </a:lnTo>
                  <a:lnTo>
                    <a:pt x="74" y="18"/>
                  </a:lnTo>
                  <a:lnTo>
                    <a:pt x="74" y="20"/>
                  </a:lnTo>
                  <a:lnTo>
                    <a:pt x="76" y="22"/>
                  </a:lnTo>
                  <a:lnTo>
                    <a:pt x="78" y="24"/>
                  </a:lnTo>
                  <a:lnTo>
                    <a:pt x="76" y="26"/>
                  </a:lnTo>
                  <a:lnTo>
                    <a:pt x="76" y="30"/>
                  </a:lnTo>
                  <a:lnTo>
                    <a:pt x="74" y="30"/>
                  </a:lnTo>
                  <a:lnTo>
                    <a:pt x="70" y="36"/>
                  </a:lnTo>
                  <a:lnTo>
                    <a:pt x="70" y="40"/>
                  </a:lnTo>
                  <a:lnTo>
                    <a:pt x="68" y="42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68" y="52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8" y="54"/>
                  </a:lnTo>
                  <a:lnTo>
                    <a:pt x="70" y="58"/>
                  </a:lnTo>
                  <a:lnTo>
                    <a:pt x="70" y="62"/>
                  </a:lnTo>
                  <a:lnTo>
                    <a:pt x="72" y="62"/>
                  </a:lnTo>
                  <a:lnTo>
                    <a:pt x="74" y="66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70" y="68"/>
                  </a:lnTo>
                  <a:lnTo>
                    <a:pt x="70" y="70"/>
                  </a:lnTo>
                  <a:lnTo>
                    <a:pt x="68" y="66"/>
                  </a:lnTo>
                  <a:lnTo>
                    <a:pt x="64" y="66"/>
                  </a:lnTo>
                  <a:lnTo>
                    <a:pt x="64" y="70"/>
                  </a:lnTo>
                  <a:lnTo>
                    <a:pt x="58" y="68"/>
                  </a:lnTo>
                  <a:lnTo>
                    <a:pt x="52" y="70"/>
                  </a:lnTo>
                  <a:lnTo>
                    <a:pt x="36" y="70"/>
                  </a:lnTo>
                  <a:lnTo>
                    <a:pt x="32" y="70"/>
                  </a:lnTo>
                  <a:lnTo>
                    <a:pt x="32" y="72"/>
                  </a:lnTo>
                  <a:lnTo>
                    <a:pt x="22" y="74"/>
                  </a:lnTo>
                  <a:lnTo>
                    <a:pt x="22" y="76"/>
                  </a:lnTo>
                  <a:lnTo>
                    <a:pt x="20" y="76"/>
                  </a:lnTo>
                  <a:lnTo>
                    <a:pt x="16" y="80"/>
                  </a:lnTo>
                  <a:lnTo>
                    <a:pt x="14" y="8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3" name="Comoros">
              <a:extLst>
                <a:ext uri="{FF2B5EF4-FFF2-40B4-BE49-F238E27FC236}">
                  <a16:creationId xmlns:a16="http://schemas.microsoft.com/office/drawing/2014/main" id="{E2FBD1C8-752A-47CD-A2C3-D8F7A2C190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6616" y="4693233"/>
              <a:ext cx="34449" cy="26794"/>
            </a:xfrm>
            <a:custGeom>
              <a:avLst/>
              <a:gdLst>
                <a:gd name="T0" fmla="*/ 4 w 18"/>
                <a:gd name="T1" fmla="*/ 8 h 14"/>
                <a:gd name="T2" fmla="*/ 4 w 18"/>
                <a:gd name="T3" fmla="*/ 6 h 14"/>
                <a:gd name="T4" fmla="*/ 4 w 18"/>
                <a:gd name="T5" fmla="*/ 4 h 14"/>
                <a:gd name="T6" fmla="*/ 4 w 18"/>
                <a:gd name="T7" fmla="*/ 2 h 14"/>
                <a:gd name="T8" fmla="*/ 4 w 18"/>
                <a:gd name="T9" fmla="*/ 0 h 14"/>
                <a:gd name="T10" fmla="*/ 2 w 18"/>
                <a:gd name="T11" fmla="*/ 0 h 14"/>
                <a:gd name="T12" fmla="*/ 0 w 18"/>
                <a:gd name="T13" fmla="*/ 4 h 14"/>
                <a:gd name="T14" fmla="*/ 2 w 18"/>
                <a:gd name="T15" fmla="*/ 4 h 14"/>
                <a:gd name="T16" fmla="*/ 2 w 18"/>
                <a:gd name="T17" fmla="*/ 8 h 14"/>
                <a:gd name="T18" fmla="*/ 4 w 18"/>
                <a:gd name="T19" fmla="*/ 8 h 14"/>
                <a:gd name="T20" fmla="*/ 4 w 18"/>
                <a:gd name="T21" fmla="*/ 8 h 14"/>
                <a:gd name="T22" fmla="*/ 4 w 18"/>
                <a:gd name="T23" fmla="*/ 12 h 14"/>
                <a:gd name="T24" fmla="*/ 6 w 18"/>
                <a:gd name="T25" fmla="*/ 12 h 14"/>
                <a:gd name="T26" fmla="*/ 8 w 18"/>
                <a:gd name="T27" fmla="*/ 14 h 14"/>
                <a:gd name="T28" fmla="*/ 6 w 18"/>
                <a:gd name="T29" fmla="*/ 14 h 14"/>
                <a:gd name="T30" fmla="*/ 4 w 18"/>
                <a:gd name="T31" fmla="*/ 14 h 14"/>
                <a:gd name="T32" fmla="*/ 4 w 18"/>
                <a:gd name="T33" fmla="*/ 12 h 14"/>
                <a:gd name="T34" fmla="*/ 18 w 18"/>
                <a:gd name="T35" fmla="*/ 14 h 14"/>
                <a:gd name="T36" fmla="*/ 18 w 18"/>
                <a:gd name="T37" fmla="*/ 14 h 14"/>
                <a:gd name="T38" fmla="*/ 18 w 18"/>
                <a:gd name="T39" fmla="*/ 10 h 14"/>
                <a:gd name="T40" fmla="*/ 18 w 18"/>
                <a:gd name="T41" fmla="*/ 12 h 14"/>
                <a:gd name="T42" fmla="*/ 14 w 18"/>
                <a:gd name="T43" fmla="*/ 12 h 14"/>
                <a:gd name="T44" fmla="*/ 16 w 18"/>
                <a:gd name="T45" fmla="*/ 12 h 14"/>
                <a:gd name="T46" fmla="*/ 18 w 18"/>
                <a:gd name="T4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14">
                  <a:moveTo>
                    <a:pt x="4" y="8"/>
                  </a:move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close/>
                  <a:moveTo>
                    <a:pt x="4" y="12"/>
                  </a:moveTo>
                  <a:lnTo>
                    <a:pt x="6" y="12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4" y="12"/>
                  </a:lnTo>
                  <a:close/>
                  <a:moveTo>
                    <a:pt x="18" y="14"/>
                  </a:moveTo>
                  <a:lnTo>
                    <a:pt x="18" y="14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8" y="14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4" name="Congo">
              <a:extLst>
                <a:ext uri="{FF2B5EF4-FFF2-40B4-BE49-F238E27FC236}">
                  <a16:creationId xmlns:a16="http://schemas.microsoft.com/office/drawing/2014/main" id="{9AFC1E77-FD19-410B-9ACC-C1976C5B1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6382" y="4333427"/>
              <a:ext cx="179903" cy="214352"/>
            </a:xfrm>
            <a:custGeom>
              <a:avLst/>
              <a:gdLst>
                <a:gd name="T0" fmla="*/ 2 w 94"/>
                <a:gd name="T1" fmla="*/ 92 h 112"/>
                <a:gd name="T2" fmla="*/ 6 w 94"/>
                <a:gd name="T3" fmla="*/ 90 h 112"/>
                <a:gd name="T4" fmla="*/ 10 w 94"/>
                <a:gd name="T5" fmla="*/ 90 h 112"/>
                <a:gd name="T6" fmla="*/ 6 w 94"/>
                <a:gd name="T7" fmla="*/ 82 h 112"/>
                <a:gd name="T8" fmla="*/ 4 w 94"/>
                <a:gd name="T9" fmla="*/ 80 h 112"/>
                <a:gd name="T10" fmla="*/ 6 w 94"/>
                <a:gd name="T11" fmla="*/ 78 h 112"/>
                <a:gd name="T12" fmla="*/ 10 w 94"/>
                <a:gd name="T13" fmla="*/ 76 h 112"/>
                <a:gd name="T14" fmla="*/ 18 w 94"/>
                <a:gd name="T15" fmla="*/ 74 h 112"/>
                <a:gd name="T16" fmla="*/ 20 w 94"/>
                <a:gd name="T17" fmla="*/ 70 h 112"/>
                <a:gd name="T18" fmla="*/ 28 w 94"/>
                <a:gd name="T19" fmla="*/ 76 h 112"/>
                <a:gd name="T20" fmla="*/ 32 w 94"/>
                <a:gd name="T21" fmla="*/ 76 h 112"/>
                <a:gd name="T22" fmla="*/ 36 w 94"/>
                <a:gd name="T23" fmla="*/ 78 h 112"/>
                <a:gd name="T24" fmla="*/ 40 w 94"/>
                <a:gd name="T25" fmla="*/ 64 h 112"/>
                <a:gd name="T26" fmla="*/ 40 w 94"/>
                <a:gd name="T27" fmla="*/ 56 h 112"/>
                <a:gd name="T28" fmla="*/ 36 w 94"/>
                <a:gd name="T29" fmla="*/ 52 h 112"/>
                <a:gd name="T30" fmla="*/ 34 w 94"/>
                <a:gd name="T31" fmla="*/ 50 h 112"/>
                <a:gd name="T32" fmla="*/ 36 w 94"/>
                <a:gd name="T33" fmla="*/ 48 h 112"/>
                <a:gd name="T34" fmla="*/ 36 w 94"/>
                <a:gd name="T35" fmla="*/ 44 h 112"/>
                <a:gd name="T36" fmla="*/ 40 w 94"/>
                <a:gd name="T37" fmla="*/ 42 h 112"/>
                <a:gd name="T38" fmla="*/ 42 w 94"/>
                <a:gd name="T39" fmla="*/ 36 h 112"/>
                <a:gd name="T40" fmla="*/ 36 w 94"/>
                <a:gd name="T41" fmla="*/ 32 h 112"/>
                <a:gd name="T42" fmla="*/ 28 w 94"/>
                <a:gd name="T43" fmla="*/ 32 h 112"/>
                <a:gd name="T44" fmla="*/ 26 w 94"/>
                <a:gd name="T45" fmla="*/ 32 h 112"/>
                <a:gd name="T46" fmla="*/ 24 w 94"/>
                <a:gd name="T47" fmla="*/ 24 h 112"/>
                <a:gd name="T48" fmla="*/ 42 w 94"/>
                <a:gd name="T49" fmla="*/ 22 h 112"/>
                <a:gd name="T50" fmla="*/ 46 w 94"/>
                <a:gd name="T51" fmla="*/ 22 h 112"/>
                <a:gd name="T52" fmla="*/ 48 w 94"/>
                <a:gd name="T53" fmla="*/ 24 h 112"/>
                <a:gd name="T54" fmla="*/ 52 w 94"/>
                <a:gd name="T55" fmla="*/ 24 h 112"/>
                <a:gd name="T56" fmla="*/ 56 w 94"/>
                <a:gd name="T57" fmla="*/ 24 h 112"/>
                <a:gd name="T58" fmla="*/ 60 w 94"/>
                <a:gd name="T59" fmla="*/ 24 h 112"/>
                <a:gd name="T60" fmla="*/ 62 w 94"/>
                <a:gd name="T61" fmla="*/ 24 h 112"/>
                <a:gd name="T62" fmla="*/ 62 w 94"/>
                <a:gd name="T63" fmla="*/ 20 h 112"/>
                <a:gd name="T64" fmla="*/ 72 w 94"/>
                <a:gd name="T65" fmla="*/ 4 h 112"/>
                <a:gd name="T66" fmla="*/ 80 w 94"/>
                <a:gd name="T67" fmla="*/ 0 h 112"/>
                <a:gd name="T68" fmla="*/ 88 w 94"/>
                <a:gd name="T69" fmla="*/ 0 h 112"/>
                <a:gd name="T70" fmla="*/ 92 w 94"/>
                <a:gd name="T71" fmla="*/ 2 h 112"/>
                <a:gd name="T72" fmla="*/ 94 w 94"/>
                <a:gd name="T73" fmla="*/ 4 h 112"/>
                <a:gd name="T74" fmla="*/ 92 w 94"/>
                <a:gd name="T75" fmla="*/ 14 h 112"/>
                <a:gd name="T76" fmla="*/ 86 w 94"/>
                <a:gd name="T77" fmla="*/ 28 h 112"/>
                <a:gd name="T78" fmla="*/ 84 w 94"/>
                <a:gd name="T79" fmla="*/ 36 h 112"/>
                <a:gd name="T80" fmla="*/ 84 w 94"/>
                <a:gd name="T81" fmla="*/ 42 h 112"/>
                <a:gd name="T82" fmla="*/ 82 w 94"/>
                <a:gd name="T83" fmla="*/ 50 h 112"/>
                <a:gd name="T84" fmla="*/ 74 w 94"/>
                <a:gd name="T85" fmla="*/ 62 h 112"/>
                <a:gd name="T86" fmla="*/ 68 w 94"/>
                <a:gd name="T87" fmla="*/ 64 h 112"/>
                <a:gd name="T88" fmla="*/ 62 w 94"/>
                <a:gd name="T89" fmla="*/ 74 h 112"/>
                <a:gd name="T90" fmla="*/ 62 w 94"/>
                <a:gd name="T91" fmla="*/ 80 h 112"/>
                <a:gd name="T92" fmla="*/ 60 w 94"/>
                <a:gd name="T93" fmla="*/ 92 h 112"/>
                <a:gd name="T94" fmla="*/ 54 w 94"/>
                <a:gd name="T95" fmla="*/ 98 h 112"/>
                <a:gd name="T96" fmla="*/ 48 w 94"/>
                <a:gd name="T97" fmla="*/ 108 h 112"/>
                <a:gd name="T98" fmla="*/ 40 w 94"/>
                <a:gd name="T99" fmla="*/ 104 h 112"/>
                <a:gd name="T100" fmla="*/ 42 w 94"/>
                <a:gd name="T101" fmla="*/ 100 h 112"/>
                <a:gd name="T102" fmla="*/ 34 w 94"/>
                <a:gd name="T103" fmla="*/ 104 h 112"/>
                <a:gd name="T104" fmla="*/ 30 w 94"/>
                <a:gd name="T105" fmla="*/ 108 h 112"/>
                <a:gd name="T106" fmla="*/ 28 w 94"/>
                <a:gd name="T107" fmla="*/ 106 h 112"/>
                <a:gd name="T108" fmla="*/ 24 w 94"/>
                <a:gd name="T109" fmla="*/ 106 h 112"/>
                <a:gd name="T110" fmla="*/ 20 w 94"/>
                <a:gd name="T111" fmla="*/ 102 h 112"/>
                <a:gd name="T112" fmla="*/ 16 w 94"/>
                <a:gd name="T113" fmla="*/ 104 h 112"/>
                <a:gd name="T114" fmla="*/ 12 w 94"/>
                <a:gd name="T115" fmla="*/ 108 h 112"/>
                <a:gd name="T116" fmla="*/ 8 w 94"/>
                <a:gd name="T117" fmla="*/ 110 h 112"/>
                <a:gd name="T118" fmla="*/ 6 w 94"/>
                <a:gd name="T119" fmla="*/ 102 h 112"/>
                <a:gd name="T120" fmla="*/ 0 w 94"/>
                <a:gd name="T121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112">
                  <a:moveTo>
                    <a:pt x="0" y="96"/>
                  </a:moveTo>
                  <a:lnTo>
                    <a:pt x="2" y="94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10" y="84"/>
                  </a:lnTo>
                  <a:lnTo>
                    <a:pt x="8" y="84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4" y="84"/>
                  </a:lnTo>
                  <a:lnTo>
                    <a:pt x="4" y="80"/>
                  </a:lnTo>
                  <a:lnTo>
                    <a:pt x="2" y="78"/>
                  </a:lnTo>
                  <a:lnTo>
                    <a:pt x="4" y="78"/>
                  </a:lnTo>
                  <a:lnTo>
                    <a:pt x="6" y="78"/>
                  </a:lnTo>
                  <a:lnTo>
                    <a:pt x="8" y="78"/>
                  </a:lnTo>
                  <a:lnTo>
                    <a:pt x="10" y="78"/>
                  </a:lnTo>
                  <a:lnTo>
                    <a:pt x="10" y="76"/>
                  </a:lnTo>
                  <a:lnTo>
                    <a:pt x="12" y="76"/>
                  </a:lnTo>
                  <a:lnTo>
                    <a:pt x="16" y="76"/>
                  </a:lnTo>
                  <a:lnTo>
                    <a:pt x="18" y="74"/>
                  </a:lnTo>
                  <a:lnTo>
                    <a:pt x="16" y="72"/>
                  </a:lnTo>
                  <a:lnTo>
                    <a:pt x="18" y="70"/>
                  </a:lnTo>
                  <a:lnTo>
                    <a:pt x="20" y="70"/>
                  </a:lnTo>
                  <a:lnTo>
                    <a:pt x="22" y="76"/>
                  </a:lnTo>
                  <a:lnTo>
                    <a:pt x="24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0" y="76"/>
                  </a:lnTo>
                  <a:lnTo>
                    <a:pt x="32" y="76"/>
                  </a:lnTo>
                  <a:lnTo>
                    <a:pt x="34" y="7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6" y="76"/>
                  </a:lnTo>
                  <a:lnTo>
                    <a:pt x="36" y="74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2" y="58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4" y="50"/>
                  </a:lnTo>
                  <a:lnTo>
                    <a:pt x="34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6"/>
                  </a:lnTo>
                  <a:lnTo>
                    <a:pt x="36" y="44"/>
                  </a:lnTo>
                  <a:lnTo>
                    <a:pt x="36" y="42"/>
                  </a:lnTo>
                  <a:lnTo>
                    <a:pt x="38" y="42"/>
                  </a:lnTo>
                  <a:lnTo>
                    <a:pt x="40" y="42"/>
                  </a:lnTo>
                  <a:lnTo>
                    <a:pt x="42" y="38"/>
                  </a:lnTo>
                  <a:lnTo>
                    <a:pt x="40" y="38"/>
                  </a:lnTo>
                  <a:lnTo>
                    <a:pt x="42" y="36"/>
                  </a:lnTo>
                  <a:lnTo>
                    <a:pt x="42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0" y="32"/>
                  </a:lnTo>
                  <a:lnTo>
                    <a:pt x="28" y="32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4" y="24"/>
                  </a:lnTo>
                  <a:lnTo>
                    <a:pt x="26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8" y="22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8" y="24"/>
                  </a:lnTo>
                  <a:lnTo>
                    <a:pt x="58" y="26"/>
                  </a:lnTo>
                  <a:lnTo>
                    <a:pt x="60" y="24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2" y="24"/>
                  </a:lnTo>
                  <a:lnTo>
                    <a:pt x="60" y="22"/>
                  </a:lnTo>
                  <a:lnTo>
                    <a:pt x="62" y="22"/>
                  </a:lnTo>
                  <a:lnTo>
                    <a:pt x="62" y="20"/>
                  </a:lnTo>
                  <a:lnTo>
                    <a:pt x="62" y="18"/>
                  </a:lnTo>
                  <a:lnTo>
                    <a:pt x="70" y="8"/>
                  </a:lnTo>
                  <a:lnTo>
                    <a:pt x="72" y="4"/>
                  </a:lnTo>
                  <a:lnTo>
                    <a:pt x="74" y="4"/>
                  </a:lnTo>
                  <a:lnTo>
                    <a:pt x="76" y="2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2" y="2"/>
                  </a:lnTo>
                  <a:lnTo>
                    <a:pt x="94" y="2"/>
                  </a:lnTo>
                  <a:lnTo>
                    <a:pt x="94" y="2"/>
                  </a:lnTo>
                  <a:lnTo>
                    <a:pt x="94" y="4"/>
                  </a:lnTo>
                  <a:lnTo>
                    <a:pt x="94" y="10"/>
                  </a:lnTo>
                  <a:lnTo>
                    <a:pt x="92" y="10"/>
                  </a:lnTo>
                  <a:lnTo>
                    <a:pt x="92" y="14"/>
                  </a:lnTo>
                  <a:lnTo>
                    <a:pt x="86" y="20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0"/>
                  </a:lnTo>
                  <a:lnTo>
                    <a:pt x="84" y="32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4" y="40"/>
                  </a:lnTo>
                  <a:lnTo>
                    <a:pt x="84" y="42"/>
                  </a:lnTo>
                  <a:lnTo>
                    <a:pt x="84" y="44"/>
                  </a:lnTo>
                  <a:lnTo>
                    <a:pt x="82" y="46"/>
                  </a:lnTo>
                  <a:lnTo>
                    <a:pt x="82" y="50"/>
                  </a:lnTo>
                  <a:lnTo>
                    <a:pt x="82" y="54"/>
                  </a:lnTo>
                  <a:lnTo>
                    <a:pt x="76" y="60"/>
                  </a:lnTo>
                  <a:lnTo>
                    <a:pt x="74" y="62"/>
                  </a:lnTo>
                  <a:lnTo>
                    <a:pt x="72" y="62"/>
                  </a:lnTo>
                  <a:lnTo>
                    <a:pt x="70" y="62"/>
                  </a:lnTo>
                  <a:lnTo>
                    <a:pt x="68" y="64"/>
                  </a:lnTo>
                  <a:lnTo>
                    <a:pt x="66" y="68"/>
                  </a:lnTo>
                  <a:lnTo>
                    <a:pt x="66" y="70"/>
                  </a:lnTo>
                  <a:lnTo>
                    <a:pt x="62" y="74"/>
                  </a:lnTo>
                  <a:lnTo>
                    <a:pt x="60" y="76"/>
                  </a:lnTo>
                  <a:lnTo>
                    <a:pt x="62" y="80"/>
                  </a:lnTo>
                  <a:lnTo>
                    <a:pt x="62" y="80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60" y="92"/>
                  </a:lnTo>
                  <a:lnTo>
                    <a:pt x="58" y="96"/>
                  </a:lnTo>
                  <a:lnTo>
                    <a:pt x="56" y="98"/>
                  </a:lnTo>
                  <a:lnTo>
                    <a:pt x="54" y="98"/>
                  </a:lnTo>
                  <a:lnTo>
                    <a:pt x="54" y="100"/>
                  </a:lnTo>
                  <a:lnTo>
                    <a:pt x="48" y="104"/>
                  </a:lnTo>
                  <a:lnTo>
                    <a:pt x="48" y="108"/>
                  </a:lnTo>
                  <a:lnTo>
                    <a:pt x="44" y="108"/>
                  </a:lnTo>
                  <a:lnTo>
                    <a:pt x="42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2" y="102"/>
                  </a:lnTo>
                  <a:lnTo>
                    <a:pt x="42" y="100"/>
                  </a:lnTo>
                  <a:lnTo>
                    <a:pt x="38" y="102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2" y="104"/>
                  </a:lnTo>
                  <a:lnTo>
                    <a:pt x="32" y="106"/>
                  </a:lnTo>
                  <a:lnTo>
                    <a:pt x="30" y="108"/>
                  </a:lnTo>
                  <a:lnTo>
                    <a:pt x="28" y="108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6" y="106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2" y="104"/>
                  </a:lnTo>
                  <a:lnTo>
                    <a:pt x="20" y="102"/>
                  </a:lnTo>
                  <a:lnTo>
                    <a:pt x="20" y="102"/>
                  </a:lnTo>
                  <a:lnTo>
                    <a:pt x="18" y="104"/>
                  </a:lnTo>
                  <a:lnTo>
                    <a:pt x="16" y="104"/>
                  </a:lnTo>
                  <a:lnTo>
                    <a:pt x="16" y="106"/>
                  </a:lnTo>
                  <a:lnTo>
                    <a:pt x="14" y="108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0" y="112"/>
                  </a:lnTo>
                  <a:lnTo>
                    <a:pt x="8" y="110"/>
                  </a:lnTo>
                  <a:lnTo>
                    <a:pt x="8" y="106"/>
                  </a:lnTo>
                  <a:lnTo>
                    <a:pt x="6" y="104"/>
                  </a:lnTo>
                  <a:lnTo>
                    <a:pt x="6" y="102"/>
                  </a:lnTo>
                  <a:lnTo>
                    <a:pt x="4" y="100"/>
                  </a:lnTo>
                  <a:lnTo>
                    <a:pt x="2" y="98"/>
                  </a:lnTo>
                  <a:lnTo>
                    <a:pt x="0" y="96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5" name="Chad">
              <a:extLst>
                <a:ext uri="{FF2B5EF4-FFF2-40B4-BE49-F238E27FC236}">
                  <a16:creationId xmlns:a16="http://schemas.microsoft.com/office/drawing/2014/main" id="{CE12C028-36AC-44E4-8A4C-5EAE17FA2E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3176" y="3854962"/>
              <a:ext cx="271768" cy="394255"/>
            </a:xfrm>
            <a:custGeom>
              <a:avLst/>
              <a:gdLst>
                <a:gd name="T0" fmla="*/ 142 w 142"/>
                <a:gd name="T1" fmla="*/ 50 h 206"/>
                <a:gd name="T2" fmla="*/ 138 w 142"/>
                <a:gd name="T3" fmla="*/ 102 h 206"/>
                <a:gd name="T4" fmla="*/ 132 w 142"/>
                <a:gd name="T5" fmla="*/ 102 h 206"/>
                <a:gd name="T6" fmla="*/ 132 w 142"/>
                <a:gd name="T7" fmla="*/ 110 h 206"/>
                <a:gd name="T8" fmla="*/ 124 w 142"/>
                <a:gd name="T9" fmla="*/ 118 h 206"/>
                <a:gd name="T10" fmla="*/ 124 w 142"/>
                <a:gd name="T11" fmla="*/ 122 h 206"/>
                <a:gd name="T12" fmla="*/ 124 w 142"/>
                <a:gd name="T13" fmla="*/ 128 h 206"/>
                <a:gd name="T14" fmla="*/ 118 w 142"/>
                <a:gd name="T15" fmla="*/ 136 h 206"/>
                <a:gd name="T16" fmla="*/ 122 w 142"/>
                <a:gd name="T17" fmla="*/ 138 h 206"/>
                <a:gd name="T18" fmla="*/ 122 w 142"/>
                <a:gd name="T19" fmla="*/ 142 h 206"/>
                <a:gd name="T20" fmla="*/ 124 w 142"/>
                <a:gd name="T21" fmla="*/ 146 h 206"/>
                <a:gd name="T22" fmla="*/ 130 w 142"/>
                <a:gd name="T23" fmla="*/ 152 h 206"/>
                <a:gd name="T24" fmla="*/ 130 w 142"/>
                <a:gd name="T25" fmla="*/ 158 h 206"/>
                <a:gd name="T26" fmla="*/ 124 w 142"/>
                <a:gd name="T27" fmla="*/ 160 h 206"/>
                <a:gd name="T28" fmla="*/ 116 w 142"/>
                <a:gd name="T29" fmla="*/ 164 h 206"/>
                <a:gd name="T30" fmla="*/ 114 w 142"/>
                <a:gd name="T31" fmla="*/ 168 h 206"/>
                <a:gd name="T32" fmla="*/ 110 w 142"/>
                <a:gd name="T33" fmla="*/ 170 h 206"/>
                <a:gd name="T34" fmla="*/ 106 w 142"/>
                <a:gd name="T35" fmla="*/ 176 h 206"/>
                <a:gd name="T36" fmla="*/ 106 w 142"/>
                <a:gd name="T37" fmla="*/ 182 h 206"/>
                <a:gd name="T38" fmla="*/ 96 w 142"/>
                <a:gd name="T39" fmla="*/ 184 h 206"/>
                <a:gd name="T40" fmla="*/ 88 w 142"/>
                <a:gd name="T41" fmla="*/ 184 h 206"/>
                <a:gd name="T42" fmla="*/ 82 w 142"/>
                <a:gd name="T43" fmla="*/ 184 h 206"/>
                <a:gd name="T44" fmla="*/ 84 w 142"/>
                <a:gd name="T45" fmla="*/ 190 h 206"/>
                <a:gd name="T46" fmla="*/ 80 w 142"/>
                <a:gd name="T47" fmla="*/ 196 h 206"/>
                <a:gd name="T48" fmla="*/ 66 w 142"/>
                <a:gd name="T49" fmla="*/ 200 h 206"/>
                <a:gd name="T50" fmla="*/ 58 w 142"/>
                <a:gd name="T51" fmla="*/ 204 h 206"/>
                <a:gd name="T52" fmla="*/ 54 w 142"/>
                <a:gd name="T53" fmla="*/ 198 h 206"/>
                <a:gd name="T54" fmla="*/ 52 w 142"/>
                <a:gd name="T55" fmla="*/ 204 h 206"/>
                <a:gd name="T56" fmla="*/ 44 w 142"/>
                <a:gd name="T57" fmla="*/ 206 h 206"/>
                <a:gd name="T58" fmla="*/ 42 w 142"/>
                <a:gd name="T59" fmla="*/ 200 h 206"/>
                <a:gd name="T60" fmla="*/ 36 w 142"/>
                <a:gd name="T61" fmla="*/ 192 h 206"/>
                <a:gd name="T62" fmla="*/ 26 w 142"/>
                <a:gd name="T63" fmla="*/ 182 h 206"/>
                <a:gd name="T64" fmla="*/ 24 w 142"/>
                <a:gd name="T65" fmla="*/ 178 h 206"/>
                <a:gd name="T66" fmla="*/ 24 w 142"/>
                <a:gd name="T67" fmla="*/ 174 h 206"/>
                <a:gd name="T68" fmla="*/ 30 w 142"/>
                <a:gd name="T69" fmla="*/ 174 h 206"/>
                <a:gd name="T70" fmla="*/ 34 w 142"/>
                <a:gd name="T71" fmla="*/ 174 h 206"/>
                <a:gd name="T72" fmla="*/ 40 w 142"/>
                <a:gd name="T73" fmla="*/ 174 h 206"/>
                <a:gd name="T74" fmla="*/ 38 w 142"/>
                <a:gd name="T75" fmla="*/ 170 h 206"/>
                <a:gd name="T76" fmla="*/ 32 w 142"/>
                <a:gd name="T77" fmla="*/ 164 h 206"/>
                <a:gd name="T78" fmla="*/ 34 w 142"/>
                <a:gd name="T79" fmla="*/ 156 h 206"/>
                <a:gd name="T80" fmla="*/ 34 w 142"/>
                <a:gd name="T81" fmla="*/ 152 h 206"/>
                <a:gd name="T82" fmla="*/ 32 w 142"/>
                <a:gd name="T83" fmla="*/ 146 h 206"/>
                <a:gd name="T84" fmla="*/ 28 w 142"/>
                <a:gd name="T85" fmla="*/ 138 h 206"/>
                <a:gd name="T86" fmla="*/ 20 w 142"/>
                <a:gd name="T87" fmla="*/ 132 h 206"/>
                <a:gd name="T88" fmla="*/ 14 w 142"/>
                <a:gd name="T89" fmla="*/ 112 h 206"/>
                <a:gd name="T90" fmla="*/ 18 w 142"/>
                <a:gd name="T91" fmla="*/ 110 h 206"/>
                <a:gd name="T92" fmla="*/ 38 w 142"/>
                <a:gd name="T93" fmla="*/ 70 h 206"/>
                <a:gd name="T94" fmla="*/ 44 w 142"/>
                <a:gd name="T95" fmla="*/ 40 h 206"/>
                <a:gd name="T96" fmla="*/ 36 w 142"/>
                <a:gd name="T97" fmla="*/ 24 h 206"/>
                <a:gd name="T98" fmla="*/ 2 w 142"/>
                <a:gd name="T99" fmla="*/ 132 h 206"/>
                <a:gd name="T100" fmla="*/ 0 w 142"/>
                <a:gd name="T101" fmla="*/ 13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" h="206">
                  <a:moveTo>
                    <a:pt x="28" y="6"/>
                  </a:moveTo>
                  <a:lnTo>
                    <a:pt x="42" y="0"/>
                  </a:lnTo>
                  <a:lnTo>
                    <a:pt x="142" y="50"/>
                  </a:lnTo>
                  <a:lnTo>
                    <a:pt x="142" y="100"/>
                  </a:lnTo>
                  <a:lnTo>
                    <a:pt x="140" y="100"/>
                  </a:lnTo>
                  <a:lnTo>
                    <a:pt x="138" y="102"/>
                  </a:lnTo>
                  <a:lnTo>
                    <a:pt x="136" y="100"/>
                  </a:lnTo>
                  <a:lnTo>
                    <a:pt x="134" y="100"/>
                  </a:lnTo>
                  <a:lnTo>
                    <a:pt x="132" y="102"/>
                  </a:lnTo>
                  <a:lnTo>
                    <a:pt x="132" y="106"/>
                  </a:lnTo>
                  <a:lnTo>
                    <a:pt x="132" y="106"/>
                  </a:lnTo>
                  <a:lnTo>
                    <a:pt x="132" y="110"/>
                  </a:lnTo>
                  <a:lnTo>
                    <a:pt x="126" y="116"/>
                  </a:lnTo>
                  <a:lnTo>
                    <a:pt x="126" y="114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124" y="120"/>
                  </a:lnTo>
                  <a:lnTo>
                    <a:pt x="124" y="122"/>
                  </a:lnTo>
                  <a:lnTo>
                    <a:pt x="122" y="124"/>
                  </a:lnTo>
                  <a:lnTo>
                    <a:pt x="120" y="126"/>
                  </a:lnTo>
                  <a:lnTo>
                    <a:pt x="124" y="128"/>
                  </a:lnTo>
                  <a:lnTo>
                    <a:pt x="124" y="130"/>
                  </a:lnTo>
                  <a:lnTo>
                    <a:pt x="122" y="132"/>
                  </a:lnTo>
                  <a:lnTo>
                    <a:pt x="118" y="136"/>
                  </a:lnTo>
                  <a:lnTo>
                    <a:pt x="118" y="138"/>
                  </a:lnTo>
                  <a:lnTo>
                    <a:pt x="120" y="140"/>
                  </a:lnTo>
                  <a:lnTo>
                    <a:pt x="122" y="138"/>
                  </a:lnTo>
                  <a:lnTo>
                    <a:pt x="124" y="138"/>
                  </a:lnTo>
                  <a:lnTo>
                    <a:pt x="124" y="140"/>
                  </a:lnTo>
                  <a:lnTo>
                    <a:pt x="122" y="142"/>
                  </a:lnTo>
                  <a:lnTo>
                    <a:pt x="124" y="142"/>
                  </a:lnTo>
                  <a:lnTo>
                    <a:pt x="124" y="144"/>
                  </a:lnTo>
                  <a:lnTo>
                    <a:pt x="124" y="146"/>
                  </a:lnTo>
                  <a:lnTo>
                    <a:pt x="124" y="150"/>
                  </a:lnTo>
                  <a:lnTo>
                    <a:pt x="124" y="152"/>
                  </a:lnTo>
                  <a:lnTo>
                    <a:pt x="130" y="152"/>
                  </a:lnTo>
                  <a:lnTo>
                    <a:pt x="132" y="154"/>
                  </a:lnTo>
                  <a:lnTo>
                    <a:pt x="130" y="156"/>
                  </a:lnTo>
                  <a:lnTo>
                    <a:pt x="130" y="158"/>
                  </a:lnTo>
                  <a:lnTo>
                    <a:pt x="130" y="160"/>
                  </a:lnTo>
                  <a:lnTo>
                    <a:pt x="126" y="162"/>
                  </a:lnTo>
                  <a:lnTo>
                    <a:pt x="124" y="160"/>
                  </a:lnTo>
                  <a:lnTo>
                    <a:pt x="122" y="160"/>
                  </a:lnTo>
                  <a:lnTo>
                    <a:pt x="120" y="162"/>
                  </a:lnTo>
                  <a:lnTo>
                    <a:pt x="116" y="164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14" y="168"/>
                  </a:lnTo>
                  <a:lnTo>
                    <a:pt x="112" y="172"/>
                  </a:lnTo>
                  <a:lnTo>
                    <a:pt x="110" y="172"/>
                  </a:lnTo>
                  <a:lnTo>
                    <a:pt x="110" y="170"/>
                  </a:lnTo>
                  <a:lnTo>
                    <a:pt x="108" y="172"/>
                  </a:lnTo>
                  <a:lnTo>
                    <a:pt x="108" y="174"/>
                  </a:lnTo>
                  <a:lnTo>
                    <a:pt x="106" y="176"/>
                  </a:lnTo>
                  <a:lnTo>
                    <a:pt x="106" y="178"/>
                  </a:lnTo>
                  <a:lnTo>
                    <a:pt x="106" y="180"/>
                  </a:lnTo>
                  <a:lnTo>
                    <a:pt x="106" y="182"/>
                  </a:lnTo>
                  <a:lnTo>
                    <a:pt x="104" y="182"/>
                  </a:lnTo>
                  <a:lnTo>
                    <a:pt x="102" y="184"/>
                  </a:lnTo>
                  <a:lnTo>
                    <a:pt x="96" y="184"/>
                  </a:lnTo>
                  <a:lnTo>
                    <a:pt x="94" y="186"/>
                  </a:lnTo>
                  <a:lnTo>
                    <a:pt x="90" y="184"/>
                  </a:lnTo>
                  <a:lnTo>
                    <a:pt x="88" y="184"/>
                  </a:lnTo>
                  <a:lnTo>
                    <a:pt x="86" y="184"/>
                  </a:lnTo>
                  <a:lnTo>
                    <a:pt x="84" y="184"/>
                  </a:lnTo>
                  <a:lnTo>
                    <a:pt x="82" y="184"/>
                  </a:lnTo>
                  <a:lnTo>
                    <a:pt x="82" y="188"/>
                  </a:lnTo>
                  <a:lnTo>
                    <a:pt x="84" y="190"/>
                  </a:lnTo>
                  <a:lnTo>
                    <a:pt x="84" y="190"/>
                  </a:lnTo>
                  <a:lnTo>
                    <a:pt x="86" y="192"/>
                  </a:lnTo>
                  <a:lnTo>
                    <a:pt x="82" y="194"/>
                  </a:lnTo>
                  <a:lnTo>
                    <a:pt x="80" y="196"/>
                  </a:lnTo>
                  <a:lnTo>
                    <a:pt x="76" y="196"/>
                  </a:lnTo>
                  <a:lnTo>
                    <a:pt x="70" y="196"/>
                  </a:lnTo>
                  <a:lnTo>
                    <a:pt x="66" y="200"/>
                  </a:lnTo>
                  <a:lnTo>
                    <a:pt x="64" y="200"/>
                  </a:lnTo>
                  <a:lnTo>
                    <a:pt x="60" y="202"/>
                  </a:lnTo>
                  <a:lnTo>
                    <a:pt x="58" y="204"/>
                  </a:lnTo>
                  <a:lnTo>
                    <a:pt x="56" y="202"/>
                  </a:lnTo>
                  <a:lnTo>
                    <a:pt x="56" y="200"/>
                  </a:lnTo>
                  <a:lnTo>
                    <a:pt x="54" y="198"/>
                  </a:lnTo>
                  <a:lnTo>
                    <a:pt x="54" y="200"/>
                  </a:lnTo>
                  <a:lnTo>
                    <a:pt x="54" y="202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6" y="206"/>
                  </a:lnTo>
                  <a:lnTo>
                    <a:pt x="44" y="206"/>
                  </a:lnTo>
                  <a:lnTo>
                    <a:pt x="44" y="202"/>
                  </a:lnTo>
                  <a:lnTo>
                    <a:pt x="42" y="202"/>
                  </a:lnTo>
                  <a:lnTo>
                    <a:pt x="42" y="200"/>
                  </a:lnTo>
                  <a:lnTo>
                    <a:pt x="40" y="196"/>
                  </a:lnTo>
                  <a:lnTo>
                    <a:pt x="38" y="194"/>
                  </a:lnTo>
                  <a:lnTo>
                    <a:pt x="36" y="192"/>
                  </a:lnTo>
                  <a:lnTo>
                    <a:pt x="32" y="186"/>
                  </a:lnTo>
                  <a:lnTo>
                    <a:pt x="28" y="182"/>
                  </a:lnTo>
                  <a:lnTo>
                    <a:pt x="26" y="182"/>
                  </a:lnTo>
                  <a:lnTo>
                    <a:pt x="24" y="180"/>
                  </a:lnTo>
                  <a:lnTo>
                    <a:pt x="24" y="180"/>
                  </a:lnTo>
                  <a:lnTo>
                    <a:pt x="24" y="178"/>
                  </a:lnTo>
                  <a:lnTo>
                    <a:pt x="24" y="176"/>
                  </a:lnTo>
                  <a:lnTo>
                    <a:pt x="24" y="174"/>
                  </a:lnTo>
                  <a:lnTo>
                    <a:pt x="24" y="174"/>
                  </a:lnTo>
                  <a:lnTo>
                    <a:pt x="26" y="172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2"/>
                  </a:lnTo>
                  <a:lnTo>
                    <a:pt x="34" y="174"/>
                  </a:lnTo>
                  <a:lnTo>
                    <a:pt x="34" y="174"/>
                  </a:lnTo>
                  <a:lnTo>
                    <a:pt x="38" y="174"/>
                  </a:lnTo>
                  <a:lnTo>
                    <a:pt x="38" y="174"/>
                  </a:lnTo>
                  <a:lnTo>
                    <a:pt x="40" y="174"/>
                  </a:lnTo>
                  <a:lnTo>
                    <a:pt x="42" y="174"/>
                  </a:lnTo>
                  <a:lnTo>
                    <a:pt x="42" y="174"/>
                  </a:lnTo>
                  <a:lnTo>
                    <a:pt x="38" y="170"/>
                  </a:lnTo>
                  <a:lnTo>
                    <a:pt x="36" y="168"/>
                  </a:lnTo>
                  <a:lnTo>
                    <a:pt x="34" y="166"/>
                  </a:lnTo>
                  <a:lnTo>
                    <a:pt x="32" y="164"/>
                  </a:lnTo>
                  <a:lnTo>
                    <a:pt x="32" y="160"/>
                  </a:lnTo>
                  <a:lnTo>
                    <a:pt x="34" y="160"/>
                  </a:lnTo>
                  <a:lnTo>
                    <a:pt x="34" y="156"/>
                  </a:lnTo>
                  <a:lnTo>
                    <a:pt x="34" y="154"/>
                  </a:lnTo>
                  <a:lnTo>
                    <a:pt x="34" y="154"/>
                  </a:lnTo>
                  <a:lnTo>
                    <a:pt x="34" y="152"/>
                  </a:lnTo>
                  <a:lnTo>
                    <a:pt x="34" y="150"/>
                  </a:lnTo>
                  <a:lnTo>
                    <a:pt x="34" y="148"/>
                  </a:lnTo>
                  <a:lnTo>
                    <a:pt x="32" y="146"/>
                  </a:lnTo>
                  <a:lnTo>
                    <a:pt x="32" y="144"/>
                  </a:lnTo>
                  <a:lnTo>
                    <a:pt x="30" y="140"/>
                  </a:lnTo>
                  <a:lnTo>
                    <a:pt x="28" y="138"/>
                  </a:lnTo>
                  <a:lnTo>
                    <a:pt x="22" y="134"/>
                  </a:lnTo>
                  <a:lnTo>
                    <a:pt x="22" y="134"/>
                  </a:lnTo>
                  <a:lnTo>
                    <a:pt x="20" y="132"/>
                  </a:lnTo>
                  <a:lnTo>
                    <a:pt x="16" y="128"/>
                  </a:lnTo>
                  <a:lnTo>
                    <a:pt x="16" y="126"/>
                  </a:lnTo>
                  <a:lnTo>
                    <a:pt x="14" y="112"/>
                  </a:lnTo>
                  <a:lnTo>
                    <a:pt x="14" y="110"/>
                  </a:lnTo>
                  <a:lnTo>
                    <a:pt x="16" y="110"/>
                  </a:lnTo>
                  <a:lnTo>
                    <a:pt x="18" y="110"/>
                  </a:lnTo>
                  <a:lnTo>
                    <a:pt x="18" y="108"/>
                  </a:lnTo>
                  <a:lnTo>
                    <a:pt x="38" y="88"/>
                  </a:lnTo>
                  <a:lnTo>
                    <a:pt x="38" y="70"/>
                  </a:lnTo>
                  <a:lnTo>
                    <a:pt x="42" y="46"/>
                  </a:lnTo>
                  <a:lnTo>
                    <a:pt x="42" y="44"/>
                  </a:lnTo>
                  <a:lnTo>
                    <a:pt x="44" y="40"/>
                  </a:lnTo>
                  <a:lnTo>
                    <a:pt x="34" y="30"/>
                  </a:lnTo>
                  <a:lnTo>
                    <a:pt x="36" y="28"/>
                  </a:lnTo>
                  <a:lnTo>
                    <a:pt x="36" y="24"/>
                  </a:lnTo>
                  <a:lnTo>
                    <a:pt x="30" y="8"/>
                  </a:lnTo>
                  <a:lnTo>
                    <a:pt x="28" y="6"/>
                  </a:lnTo>
                  <a:close/>
                  <a:moveTo>
                    <a:pt x="2" y="132"/>
                  </a:moveTo>
                  <a:lnTo>
                    <a:pt x="2" y="134"/>
                  </a:lnTo>
                  <a:lnTo>
                    <a:pt x="0" y="136"/>
                  </a:lnTo>
                  <a:lnTo>
                    <a:pt x="0" y="134"/>
                  </a:lnTo>
                  <a:lnTo>
                    <a:pt x="2" y="13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6" name="Central African Republic">
              <a:extLst>
                <a:ext uri="{FF2B5EF4-FFF2-40B4-BE49-F238E27FC236}">
                  <a16:creationId xmlns:a16="http://schemas.microsoft.com/office/drawing/2014/main" id="{DF2C79B5-977A-4773-8271-8376F8B6B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764" y="4161180"/>
              <a:ext cx="306218" cy="202869"/>
            </a:xfrm>
            <a:custGeom>
              <a:avLst/>
              <a:gdLst>
                <a:gd name="T0" fmla="*/ 102 w 160"/>
                <a:gd name="T1" fmla="*/ 2 h 106"/>
                <a:gd name="T2" fmla="*/ 110 w 160"/>
                <a:gd name="T3" fmla="*/ 16 h 106"/>
                <a:gd name="T4" fmla="*/ 110 w 160"/>
                <a:gd name="T5" fmla="*/ 24 h 106"/>
                <a:gd name="T6" fmla="*/ 116 w 160"/>
                <a:gd name="T7" fmla="*/ 28 h 106"/>
                <a:gd name="T8" fmla="*/ 120 w 160"/>
                <a:gd name="T9" fmla="*/ 32 h 106"/>
                <a:gd name="T10" fmla="*/ 128 w 160"/>
                <a:gd name="T11" fmla="*/ 36 h 106"/>
                <a:gd name="T12" fmla="*/ 134 w 160"/>
                <a:gd name="T13" fmla="*/ 42 h 106"/>
                <a:gd name="T14" fmla="*/ 132 w 160"/>
                <a:gd name="T15" fmla="*/ 46 h 106"/>
                <a:gd name="T16" fmla="*/ 138 w 160"/>
                <a:gd name="T17" fmla="*/ 50 h 106"/>
                <a:gd name="T18" fmla="*/ 146 w 160"/>
                <a:gd name="T19" fmla="*/ 56 h 106"/>
                <a:gd name="T20" fmla="*/ 150 w 160"/>
                <a:gd name="T21" fmla="*/ 62 h 106"/>
                <a:gd name="T22" fmla="*/ 156 w 160"/>
                <a:gd name="T23" fmla="*/ 66 h 106"/>
                <a:gd name="T24" fmla="*/ 160 w 160"/>
                <a:gd name="T25" fmla="*/ 74 h 106"/>
                <a:gd name="T26" fmla="*/ 156 w 160"/>
                <a:gd name="T27" fmla="*/ 74 h 106"/>
                <a:gd name="T28" fmla="*/ 144 w 160"/>
                <a:gd name="T29" fmla="*/ 74 h 106"/>
                <a:gd name="T30" fmla="*/ 138 w 160"/>
                <a:gd name="T31" fmla="*/ 72 h 106"/>
                <a:gd name="T32" fmla="*/ 134 w 160"/>
                <a:gd name="T33" fmla="*/ 72 h 106"/>
                <a:gd name="T34" fmla="*/ 128 w 160"/>
                <a:gd name="T35" fmla="*/ 76 h 106"/>
                <a:gd name="T36" fmla="*/ 124 w 160"/>
                <a:gd name="T37" fmla="*/ 76 h 106"/>
                <a:gd name="T38" fmla="*/ 114 w 160"/>
                <a:gd name="T39" fmla="*/ 76 h 106"/>
                <a:gd name="T40" fmla="*/ 104 w 160"/>
                <a:gd name="T41" fmla="*/ 78 h 106"/>
                <a:gd name="T42" fmla="*/ 96 w 160"/>
                <a:gd name="T43" fmla="*/ 82 h 106"/>
                <a:gd name="T44" fmla="*/ 94 w 160"/>
                <a:gd name="T45" fmla="*/ 86 h 106"/>
                <a:gd name="T46" fmla="*/ 86 w 160"/>
                <a:gd name="T47" fmla="*/ 84 h 106"/>
                <a:gd name="T48" fmla="*/ 78 w 160"/>
                <a:gd name="T49" fmla="*/ 82 h 106"/>
                <a:gd name="T50" fmla="*/ 70 w 160"/>
                <a:gd name="T51" fmla="*/ 78 h 106"/>
                <a:gd name="T52" fmla="*/ 62 w 160"/>
                <a:gd name="T53" fmla="*/ 74 h 106"/>
                <a:gd name="T54" fmla="*/ 56 w 160"/>
                <a:gd name="T55" fmla="*/ 76 h 106"/>
                <a:gd name="T56" fmla="*/ 54 w 160"/>
                <a:gd name="T57" fmla="*/ 82 h 106"/>
                <a:gd name="T58" fmla="*/ 52 w 160"/>
                <a:gd name="T59" fmla="*/ 86 h 106"/>
                <a:gd name="T60" fmla="*/ 50 w 160"/>
                <a:gd name="T61" fmla="*/ 92 h 106"/>
                <a:gd name="T62" fmla="*/ 42 w 160"/>
                <a:gd name="T63" fmla="*/ 90 h 106"/>
                <a:gd name="T64" fmla="*/ 32 w 160"/>
                <a:gd name="T65" fmla="*/ 94 h 106"/>
                <a:gd name="T66" fmla="*/ 20 w 160"/>
                <a:gd name="T67" fmla="*/ 106 h 106"/>
                <a:gd name="T68" fmla="*/ 16 w 160"/>
                <a:gd name="T69" fmla="*/ 98 h 106"/>
                <a:gd name="T70" fmla="*/ 10 w 160"/>
                <a:gd name="T71" fmla="*/ 86 h 106"/>
                <a:gd name="T72" fmla="*/ 2 w 160"/>
                <a:gd name="T73" fmla="*/ 76 h 106"/>
                <a:gd name="T74" fmla="*/ 0 w 160"/>
                <a:gd name="T75" fmla="*/ 64 h 106"/>
                <a:gd name="T76" fmla="*/ 6 w 160"/>
                <a:gd name="T77" fmla="*/ 56 h 106"/>
                <a:gd name="T78" fmla="*/ 12 w 160"/>
                <a:gd name="T79" fmla="*/ 46 h 106"/>
                <a:gd name="T80" fmla="*/ 16 w 160"/>
                <a:gd name="T81" fmla="*/ 46 h 106"/>
                <a:gd name="T82" fmla="*/ 26 w 160"/>
                <a:gd name="T83" fmla="*/ 42 h 106"/>
                <a:gd name="T84" fmla="*/ 28 w 160"/>
                <a:gd name="T85" fmla="*/ 42 h 106"/>
                <a:gd name="T86" fmla="*/ 38 w 160"/>
                <a:gd name="T87" fmla="*/ 40 h 106"/>
                <a:gd name="T88" fmla="*/ 54 w 160"/>
                <a:gd name="T89" fmla="*/ 34 h 106"/>
                <a:gd name="T90" fmla="*/ 54 w 160"/>
                <a:gd name="T91" fmla="*/ 28 h 106"/>
                <a:gd name="T92" fmla="*/ 60 w 160"/>
                <a:gd name="T93" fmla="*/ 24 h 106"/>
                <a:gd name="T94" fmla="*/ 74 w 160"/>
                <a:gd name="T95" fmla="*/ 24 h 106"/>
                <a:gd name="T96" fmla="*/ 78 w 160"/>
                <a:gd name="T97" fmla="*/ 18 h 106"/>
                <a:gd name="T98" fmla="*/ 82 w 160"/>
                <a:gd name="T99" fmla="*/ 10 h 106"/>
                <a:gd name="T100" fmla="*/ 88 w 160"/>
                <a:gd name="T101" fmla="*/ 6 h 106"/>
                <a:gd name="T102" fmla="*/ 94 w 160"/>
                <a:gd name="T103" fmla="*/ 0 h 106"/>
                <a:gd name="T104" fmla="*/ 102 w 160"/>
                <a:gd name="T10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0" h="106">
                  <a:moveTo>
                    <a:pt x="102" y="0"/>
                  </a:moveTo>
                  <a:lnTo>
                    <a:pt x="104" y="0"/>
                  </a:lnTo>
                  <a:lnTo>
                    <a:pt x="104" y="2"/>
                  </a:lnTo>
                  <a:lnTo>
                    <a:pt x="102" y="2"/>
                  </a:lnTo>
                  <a:lnTo>
                    <a:pt x="104" y="6"/>
                  </a:lnTo>
                  <a:lnTo>
                    <a:pt x="106" y="6"/>
                  </a:lnTo>
                  <a:lnTo>
                    <a:pt x="108" y="10"/>
                  </a:lnTo>
                  <a:lnTo>
                    <a:pt x="110" y="16"/>
                  </a:lnTo>
                  <a:lnTo>
                    <a:pt x="112" y="18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0" y="24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14" y="28"/>
                  </a:lnTo>
                  <a:lnTo>
                    <a:pt x="116" y="28"/>
                  </a:lnTo>
                  <a:lnTo>
                    <a:pt x="118" y="28"/>
                  </a:lnTo>
                  <a:lnTo>
                    <a:pt x="120" y="28"/>
                  </a:lnTo>
                  <a:lnTo>
                    <a:pt x="120" y="30"/>
                  </a:lnTo>
                  <a:lnTo>
                    <a:pt x="120" y="32"/>
                  </a:lnTo>
                  <a:lnTo>
                    <a:pt x="122" y="34"/>
                  </a:lnTo>
                  <a:lnTo>
                    <a:pt x="124" y="36"/>
                  </a:lnTo>
                  <a:lnTo>
                    <a:pt x="126" y="36"/>
                  </a:lnTo>
                  <a:lnTo>
                    <a:pt x="128" y="36"/>
                  </a:lnTo>
                  <a:lnTo>
                    <a:pt x="130" y="38"/>
                  </a:lnTo>
                  <a:lnTo>
                    <a:pt x="132" y="40"/>
                  </a:lnTo>
                  <a:lnTo>
                    <a:pt x="134" y="40"/>
                  </a:lnTo>
                  <a:lnTo>
                    <a:pt x="134" y="42"/>
                  </a:lnTo>
                  <a:lnTo>
                    <a:pt x="134" y="42"/>
                  </a:lnTo>
                  <a:lnTo>
                    <a:pt x="132" y="44"/>
                  </a:lnTo>
                  <a:lnTo>
                    <a:pt x="132" y="44"/>
                  </a:lnTo>
                  <a:lnTo>
                    <a:pt x="132" y="46"/>
                  </a:lnTo>
                  <a:lnTo>
                    <a:pt x="134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8" y="50"/>
                  </a:lnTo>
                  <a:lnTo>
                    <a:pt x="140" y="48"/>
                  </a:lnTo>
                  <a:lnTo>
                    <a:pt x="144" y="52"/>
                  </a:lnTo>
                  <a:lnTo>
                    <a:pt x="144" y="54"/>
                  </a:lnTo>
                  <a:lnTo>
                    <a:pt x="146" y="56"/>
                  </a:lnTo>
                  <a:lnTo>
                    <a:pt x="146" y="58"/>
                  </a:lnTo>
                  <a:lnTo>
                    <a:pt x="148" y="58"/>
                  </a:lnTo>
                  <a:lnTo>
                    <a:pt x="150" y="60"/>
                  </a:lnTo>
                  <a:lnTo>
                    <a:pt x="150" y="62"/>
                  </a:lnTo>
                  <a:lnTo>
                    <a:pt x="150" y="62"/>
                  </a:lnTo>
                  <a:lnTo>
                    <a:pt x="154" y="64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6" y="70"/>
                  </a:lnTo>
                  <a:lnTo>
                    <a:pt x="158" y="72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0" y="76"/>
                  </a:lnTo>
                  <a:lnTo>
                    <a:pt x="160" y="76"/>
                  </a:lnTo>
                  <a:lnTo>
                    <a:pt x="158" y="74"/>
                  </a:lnTo>
                  <a:lnTo>
                    <a:pt x="156" y="74"/>
                  </a:lnTo>
                  <a:lnTo>
                    <a:pt x="152" y="76"/>
                  </a:lnTo>
                  <a:lnTo>
                    <a:pt x="152" y="74"/>
                  </a:lnTo>
                  <a:lnTo>
                    <a:pt x="146" y="74"/>
                  </a:lnTo>
                  <a:lnTo>
                    <a:pt x="144" y="74"/>
                  </a:lnTo>
                  <a:lnTo>
                    <a:pt x="142" y="74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8" y="72"/>
                  </a:lnTo>
                  <a:lnTo>
                    <a:pt x="136" y="70"/>
                  </a:lnTo>
                  <a:lnTo>
                    <a:pt x="134" y="70"/>
                  </a:lnTo>
                  <a:lnTo>
                    <a:pt x="134" y="72"/>
                  </a:lnTo>
                  <a:lnTo>
                    <a:pt x="134" y="72"/>
                  </a:lnTo>
                  <a:lnTo>
                    <a:pt x="134" y="76"/>
                  </a:lnTo>
                  <a:lnTo>
                    <a:pt x="132" y="76"/>
                  </a:lnTo>
                  <a:lnTo>
                    <a:pt x="130" y="76"/>
                  </a:lnTo>
                  <a:lnTo>
                    <a:pt x="128" y="76"/>
                  </a:lnTo>
                  <a:lnTo>
                    <a:pt x="126" y="76"/>
                  </a:lnTo>
                  <a:lnTo>
                    <a:pt x="124" y="76"/>
                  </a:lnTo>
                  <a:lnTo>
                    <a:pt x="124" y="76"/>
                  </a:lnTo>
                  <a:lnTo>
                    <a:pt x="124" y="76"/>
                  </a:lnTo>
                  <a:lnTo>
                    <a:pt x="124" y="74"/>
                  </a:lnTo>
                  <a:lnTo>
                    <a:pt x="122" y="74"/>
                  </a:lnTo>
                  <a:lnTo>
                    <a:pt x="116" y="76"/>
                  </a:lnTo>
                  <a:lnTo>
                    <a:pt x="114" y="76"/>
                  </a:lnTo>
                  <a:lnTo>
                    <a:pt x="114" y="78"/>
                  </a:lnTo>
                  <a:lnTo>
                    <a:pt x="108" y="78"/>
                  </a:lnTo>
                  <a:lnTo>
                    <a:pt x="106" y="80"/>
                  </a:lnTo>
                  <a:lnTo>
                    <a:pt x="104" y="78"/>
                  </a:lnTo>
                  <a:lnTo>
                    <a:pt x="102" y="78"/>
                  </a:lnTo>
                  <a:lnTo>
                    <a:pt x="100" y="78"/>
                  </a:lnTo>
                  <a:lnTo>
                    <a:pt x="98" y="80"/>
                  </a:lnTo>
                  <a:lnTo>
                    <a:pt x="96" y="82"/>
                  </a:lnTo>
                  <a:lnTo>
                    <a:pt x="96" y="84"/>
                  </a:lnTo>
                  <a:lnTo>
                    <a:pt x="98" y="84"/>
                  </a:lnTo>
                  <a:lnTo>
                    <a:pt x="98" y="86"/>
                  </a:lnTo>
                  <a:lnTo>
                    <a:pt x="94" y="86"/>
                  </a:lnTo>
                  <a:lnTo>
                    <a:pt x="94" y="86"/>
                  </a:lnTo>
                  <a:lnTo>
                    <a:pt x="90" y="84"/>
                  </a:lnTo>
                  <a:lnTo>
                    <a:pt x="88" y="84"/>
                  </a:lnTo>
                  <a:lnTo>
                    <a:pt x="86" y="84"/>
                  </a:lnTo>
                  <a:lnTo>
                    <a:pt x="86" y="84"/>
                  </a:lnTo>
                  <a:lnTo>
                    <a:pt x="84" y="84"/>
                  </a:lnTo>
                  <a:lnTo>
                    <a:pt x="80" y="84"/>
                  </a:lnTo>
                  <a:lnTo>
                    <a:pt x="78" y="82"/>
                  </a:lnTo>
                  <a:lnTo>
                    <a:pt x="76" y="82"/>
                  </a:lnTo>
                  <a:lnTo>
                    <a:pt x="74" y="82"/>
                  </a:lnTo>
                  <a:lnTo>
                    <a:pt x="72" y="80"/>
                  </a:lnTo>
                  <a:lnTo>
                    <a:pt x="70" y="78"/>
                  </a:lnTo>
                  <a:lnTo>
                    <a:pt x="66" y="76"/>
                  </a:lnTo>
                  <a:lnTo>
                    <a:pt x="64" y="76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62" y="76"/>
                  </a:lnTo>
                  <a:lnTo>
                    <a:pt x="58" y="74"/>
                  </a:lnTo>
                  <a:lnTo>
                    <a:pt x="58" y="76"/>
                  </a:lnTo>
                  <a:lnTo>
                    <a:pt x="56" y="76"/>
                  </a:lnTo>
                  <a:lnTo>
                    <a:pt x="56" y="78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4" y="82"/>
                  </a:lnTo>
                  <a:lnTo>
                    <a:pt x="52" y="82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2" y="86"/>
                  </a:lnTo>
                  <a:lnTo>
                    <a:pt x="52" y="88"/>
                  </a:lnTo>
                  <a:lnTo>
                    <a:pt x="52" y="90"/>
                  </a:lnTo>
                  <a:lnTo>
                    <a:pt x="52" y="92"/>
                  </a:lnTo>
                  <a:lnTo>
                    <a:pt x="50" y="92"/>
                  </a:lnTo>
                  <a:lnTo>
                    <a:pt x="48" y="92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42" y="90"/>
                  </a:lnTo>
                  <a:lnTo>
                    <a:pt x="40" y="90"/>
                  </a:lnTo>
                  <a:lnTo>
                    <a:pt x="38" y="90"/>
                  </a:lnTo>
                  <a:lnTo>
                    <a:pt x="34" y="92"/>
                  </a:lnTo>
                  <a:lnTo>
                    <a:pt x="32" y="94"/>
                  </a:lnTo>
                  <a:lnTo>
                    <a:pt x="30" y="94"/>
                  </a:lnTo>
                  <a:lnTo>
                    <a:pt x="28" y="98"/>
                  </a:lnTo>
                  <a:lnTo>
                    <a:pt x="22" y="106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20" y="104"/>
                  </a:lnTo>
                  <a:lnTo>
                    <a:pt x="20" y="102"/>
                  </a:lnTo>
                  <a:lnTo>
                    <a:pt x="16" y="98"/>
                  </a:lnTo>
                  <a:lnTo>
                    <a:pt x="14" y="98"/>
                  </a:lnTo>
                  <a:lnTo>
                    <a:pt x="14" y="94"/>
                  </a:lnTo>
                  <a:lnTo>
                    <a:pt x="10" y="90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4" y="82"/>
                  </a:lnTo>
                  <a:lnTo>
                    <a:pt x="2" y="82"/>
                  </a:lnTo>
                  <a:lnTo>
                    <a:pt x="2" y="76"/>
                  </a:lnTo>
                  <a:lnTo>
                    <a:pt x="2" y="74"/>
                  </a:lnTo>
                  <a:lnTo>
                    <a:pt x="2" y="70"/>
                  </a:lnTo>
                  <a:lnTo>
                    <a:pt x="2" y="68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2" y="60"/>
                  </a:lnTo>
                  <a:lnTo>
                    <a:pt x="4" y="60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8"/>
                  </a:lnTo>
                  <a:lnTo>
                    <a:pt x="10" y="46"/>
                  </a:lnTo>
                  <a:lnTo>
                    <a:pt x="12" y="46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16" y="46"/>
                  </a:lnTo>
                  <a:lnTo>
                    <a:pt x="18" y="46"/>
                  </a:lnTo>
                  <a:lnTo>
                    <a:pt x="20" y="44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8" y="40"/>
                  </a:lnTo>
                  <a:lnTo>
                    <a:pt x="28" y="42"/>
                  </a:lnTo>
                  <a:lnTo>
                    <a:pt x="30" y="44"/>
                  </a:lnTo>
                  <a:lnTo>
                    <a:pt x="32" y="42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42" y="36"/>
                  </a:lnTo>
                  <a:lnTo>
                    <a:pt x="48" y="36"/>
                  </a:lnTo>
                  <a:lnTo>
                    <a:pt x="52" y="36"/>
                  </a:lnTo>
                  <a:lnTo>
                    <a:pt x="54" y="34"/>
                  </a:lnTo>
                  <a:lnTo>
                    <a:pt x="58" y="32"/>
                  </a:lnTo>
                  <a:lnTo>
                    <a:pt x="56" y="30"/>
                  </a:lnTo>
                  <a:lnTo>
                    <a:pt x="56" y="30"/>
                  </a:lnTo>
                  <a:lnTo>
                    <a:pt x="54" y="28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8" y="24"/>
                  </a:lnTo>
                  <a:lnTo>
                    <a:pt x="60" y="24"/>
                  </a:lnTo>
                  <a:lnTo>
                    <a:pt x="62" y="24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74" y="24"/>
                  </a:lnTo>
                  <a:lnTo>
                    <a:pt x="76" y="22"/>
                  </a:lnTo>
                  <a:lnTo>
                    <a:pt x="78" y="22"/>
                  </a:lnTo>
                  <a:lnTo>
                    <a:pt x="78" y="20"/>
                  </a:lnTo>
                  <a:lnTo>
                    <a:pt x="78" y="18"/>
                  </a:lnTo>
                  <a:lnTo>
                    <a:pt x="78" y="16"/>
                  </a:lnTo>
                  <a:lnTo>
                    <a:pt x="80" y="14"/>
                  </a:lnTo>
                  <a:lnTo>
                    <a:pt x="80" y="12"/>
                  </a:lnTo>
                  <a:lnTo>
                    <a:pt x="82" y="10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6" y="8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4" y="0"/>
                  </a:lnTo>
                  <a:lnTo>
                    <a:pt x="96" y="0"/>
                  </a:lnTo>
                  <a:lnTo>
                    <a:pt x="98" y="2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7" name="Cape Verde">
              <a:extLst>
                <a:ext uri="{FF2B5EF4-FFF2-40B4-BE49-F238E27FC236}">
                  <a16:creationId xmlns:a16="http://schemas.microsoft.com/office/drawing/2014/main" id="{FB299ECF-BD1D-43F6-967F-719234D4A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0456" y="4008071"/>
              <a:ext cx="61244" cy="57416"/>
            </a:xfrm>
            <a:custGeom>
              <a:avLst/>
              <a:gdLst>
                <a:gd name="T0" fmla="*/ 2 w 32"/>
                <a:gd name="T1" fmla="*/ 4 h 30"/>
                <a:gd name="T2" fmla="*/ 4 w 32"/>
                <a:gd name="T3" fmla="*/ 2 h 30"/>
                <a:gd name="T4" fmla="*/ 4 w 32"/>
                <a:gd name="T5" fmla="*/ 0 h 30"/>
                <a:gd name="T6" fmla="*/ 2 w 32"/>
                <a:gd name="T7" fmla="*/ 0 h 30"/>
                <a:gd name="T8" fmla="*/ 2 w 32"/>
                <a:gd name="T9" fmla="*/ 2 h 30"/>
                <a:gd name="T10" fmla="*/ 0 w 32"/>
                <a:gd name="T11" fmla="*/ 2 h 30"/>
                <a:gd name="T12" fmla="*/ 0 w 32"/>
                <a:gd name="T13" fmla="*/ 4 h 30"/>
                <a:gd name="T14" fmla="*/ 2 w 32"/>
                <a:gd name="T15" fmla="*/ 4 h 30"/>
                <a:gd name="T16" fmla="*/ 2 w 32"/>
                <a:gd name="T17" fmla="*/ 4 h 30"/>
                <a:gd name="T18" fmla="*/ 6 w 32"/>
                <a:gd name="T19" fmla="*/ 6 h 30"/>
                <a:gd name="T20" fmla="*/ 4 w 32"/>
                <a:gd name="T21" fmla="*/ 4 h 30"/>
                <a:gd name="T22" fmla="*/ 6 w 32"/>
                <a:gd name="T23" fmla="*/ 2 h 30"/>
                <a:gd name="T24" fmla="*/ 8 w 32"/>
                <a:gd name="T25" fmla="*/ 4 h 30"/>
                <a:gd name="T26" fmla="*/ 6 w 32"/>
                <a:gd name="T27" fmla="*/ 4 h 30"/>
                <a:gd name="T28" fmla="*/ 6 w 32"/>
                <a:gd name="T29" fmla="*/ 6 h 30"/>
                <a:gd name="T30" fmla="*/ 6 w 32"/>
                <a:gd name="T31" fmla="*/ 6 h 30"/>
                <a:gd name="T32" fmla="*/ 16 w 32"/>
                <a:gd name="T33" fmla="*/ 8 h 30"/>
                <a:gd name="T34" fmla="*/ 14 w 32"/>
                <a:gd name="T35" fmla="*/ 8 h 30"/>
                <a:gd name="T36" fmla="*/ 14 w 32"/>
                <a:gd name="T37" fmla="*/ 8 h 30"/>
                <a:gd name="T38" fmla="*/ 12 w 32"/>
                <a:gd name="T39" fmla="*/ 8 h 30"/>
                <a:gd name="T40" fmla="*/ 12 w 32"/>
                <a:gd name="T41" fmla="*/ 6 h 30"/>
                <a:gd name="T42" fmla="*/ 14 w 32"/>
                <a:gd name="T43" fmla="*/ 6 h 30"/>
                <a:gd name="T44" fmla="*/ 16 w 32"/>
                <a:gd name="T45" fmla="*/ 8 h 30"/>
                <a:gd name="T46" fmla="*/ 16 w 32"/>
                <a:gd name="T47" fmla="*/ 8 h 30"/>
                <a:gd name="T48" fmla="*/ 16 w 32"/>
                <a:gd name="T49" fmla="*/ 8 h 30"/>
                <a:gd name="T50" fmla="*/ 16 w 32"/>
                <a:gd name="T51" fmla="*/ 8 h 30"/>
                <a:gd name="T52" fmla="*/ 20 w 32"/>
                <a:gd name="T53" fmla="*/ 8 h 30"/>
                <a:gd name="T54" fmla="*/ 18 w 32"/>
                <a:gd name="T55" fmla="*/ 10 h 30"/>
                <a:gd name="T56" fmla="*/ 16 w 32"/>
                <a:gd name="T57" fmla="*/ 8 h 30"/>
                <a:gd name="T58" fmla="*/ 18 w 32"/>
                <a:gd name="T59" fmla="*/ 6 h 30"/>
                <a:gd name="T60" fmla="*/ 20 w 32"/>
                <a:gd name="T61" fmla="*/ 8 h 30"/>
                <a:gd name="T62" fmla="*/ 30 w 32"/>
                <a:gd name="T63" fmla="*/ 8 h 30"/>
                <a:gd name="T64" fmla="*/ 30 w 32"/>
                <a:gd name="T65" fmla="*/ 6 h 30"/>
                <a:gd name="T66" fmla="*/ 30 w 32"/>
                <a:gd name="T67" fmla="*/ 4 h 30"/>
                <a:gd name="T68" fmla="*/ 30 w 32"/>
                <a:gd name="T69" fmla="*/ 6 h 30"/>
                <a:gd name="T70" fmla="*/ 30 w 32"/>
                <a:gd name="T71" fmla="*/ 8 h 30"/>
                <a:gd name="T72" fmla="*/ 30 w 32"/>
                <a:gd name="T73" fmla="*/ 16 h 30"/>
                <a:gd name="T74" fmla="*/ 28 w 32"/>
                <a:gd name="T75" fmla="*/ 14 h 30"/>
                <a:gd name="T76" fmla="*/ 30 w 32"/>
                <a:gd name="T77" fmla="*/ 12 h 30"/>
                <a:gd name="T78" fmla="*/ 32 w 32"/>
                <a:gd name="T79" fmla="*/ 12 h 30"/>
                <a:gd name="T80" fmla="*/ 32 w 32"/>
                <a:gd name="T81" fmla="*/ 14 h 30"/>
                <a:gd name="T82" fmla="*/ 30 w 32"/>
                <a:gd name="T83" fmla="*/ 16 h 30"/>
                <a:gd name="T84" fmla="*/ 30 w 32"/>
                <a:gd name="T85" fmla="*/ 16 h 30"/>
                <a:gd name="T86" fmla="*/ 26 w 32"/>
                <a:gd name="T87" fmla="*/ 26 h 30"/>
                <a:gd name="T88" fmla="*/ 26 w 32"/>
                <a:gd name="T89" fmla="*/ 26 h 30"/>
                <a:gd name="T90" fmla="*/ 26 w 32"/>
                <a:gd name="T91" fmla="*/ 24 h 30"/>
                <a:gd name="T92" fmla="*/ 28 w 32"/>
                <a:gd name="T93" fmla="*/ 26 h 30"/>
                <a:gd name="T94" fmla="*/ 26 w 32"/>
                <a:gd name="T95" fmla="*/ 26 h 30"/>
                <a:gd name="T96" fmla="*/ 20 w 32"/>
                <a:gd name="T97" fmla="*/ 30 h 30"/>
                <a:gd name="T98" fmla="*/ 20 w 32"/>
                <a:gd name="T99" fmla="*/ 26 h 30"/>
                <a:gd name="T100" fmla="*/ 18 w 32"/>
                <a:gd name="T101" fmla="*/ 24 h 30"/>
                <a:gd name="T102" fmla="*/ 20 w 32"/>
                <a:gd name="T103" fmla="*/ 26 h 30"/>
                <a:gd name="T104" fmla="*/ 24 w 32"/>
                <a:gd name="T105" fmla="*/ 28 h 30"/>
                <a:gd name="T106" fmla="*/ 22 w 32"/>
                <a:gd name="T107" fmla="*/ 30 h 30"/>
                <a:gd name="T108" fmla="*/ 20 w 32"/>
                <a:gd name="T10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" h="30">
                  <a:moveTo>
                    <a:pt x="2" y="4"/>
                  </a:move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close/>
                  <a:moveTo>
                    <a:pt x="6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8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close/>
                  <a:moveTo>
                    <a:pt x="16" y="8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close/>
                  <a:moveTo>
                    <a:pt x="20" y="8"/>
                  </a:moveTo>
                  <a:lnTo>
                    <a:pt x="18" y="10"/>
                  </a:lnTo>
                  <a:lnTo>
                    <a:pt x="16" y="8"/>
                  </a:lnTo>
                  <a:lnTo>
                    <a:pt x="18" y="6"/>
                  </a:lnTo>
                  <a:lnTo>
                    <a:pt x="20" y="8"/>
                  </a:lnTo>
                  <a:close/>
                  <a:moveTo>
                    <a:pt x="30" y="8"/>
                  </a:moveTo>
                  <a:lnTo>
                    <a:pt x="30" y="6"/>
                  </a:lnTo>
                  <a:lnTo>
                    <a:pt x="30" y="4"/>
                  </a:lnTo>
                  <a:lnTo>
                    <a:pt x="30" y="6"/>
                  </a:lnTo>
                  <a:lnTo>
                    <a:pt x="30" y="8"/>
                  </a:lnTo>
                  <a:close/>
                  <a:moveTo>
                    <a:pt x="30" y="16"/>
                  </a:moveTo>
                  <a:lnTo>
                    <a:pt x="28" y="14"/>
                  </a:lnTo>
                  <a:lnTo>
                    <a:pt x="30" y="12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6"/>
                  </a:lnTo>
                  <a:lnTo>
                    <a:pt x="30" y="16"/>
                  </a:lnTo>
                  <a:close/>
                  <a:moveTo>
                    <a:pt x="26" y="26"/>
                  </a:moveTo>
                  <a:lnTo>
                    <a:pt x="26" y="26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26" y="26"/>
                  </a:lnTo>
                  <a:close/>
                  <a:moveTo>
                    <a:pt x="20" y="30"/>
                  </a:moveTo>
                  <a:lnTo>
                    <a:pt x="20" y="26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24" y="28"/>
                  </a:lnTo>
                  <a:lnTo>
                    <a:pt x="22" y="30"/>
                  </a:lnTo>
                  <a:lnTo>
                    <a:pt x="20" y="3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8" name="Cameroon">
              <a:extLst>
                <a:ext uri="{FF2B5EF4-FFF2-40B4-BE49-F238E27FC236}">
                  <a16:creationId xmlns:a16="http://schemas.microsoft.com/office/drawing/2014/main" id="{262F19E0-30F9-4803-9CAF-30E202E80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966" y="4111419"/>
              <a:ext cx="179903" cy="271768"/>
            </a:xfrm>
            <a:custGeom>
              <a:avLst/>
              <a:gdLst>
                <a:gd name="T0" fmla="*/ 4 w 94"/>
                <a:gd name="T1" fmla="*/ 102 h 142"/>
                <a:gd name="T2" fmla="*/ 4 w 94"/>
                <a:gd name="T3" fmla="*/ 92 h 142"/>
                <a:gd name="T4" fmla="*/ 8 w 94"/>
                <a:gd name="T5" fmla="*/ 88 h 142"/>
                <a:gd name="T6" fmla="*/ 14 w 94"/>
                <a:gd name="T7" fmla="*/ 82 h 142"/>
                <a:gd name="T8" fmla="*/ 18 w 94"/>
                <a:gd name="T9" fmla="*/ 78 h 142"/>
                <a:gd name="T10" fmla="*/ 22 w 94"/>
                <a:gd name="T11" fmla="*/ 78 h 142"/>
                <a:gd name="T12" fmla="*/ 28 w 94"/>
                <a:gd name="T13" fmla="*/ 82 h 142"/>
                <a:gd name="T14" fmla="*/ 34 w 94"/>
                <a:gd name="T15" fmla="*/ 82 h 142"/>
                <a:gd name="T16" fmla="*/ 36 w 94"/>
                <a:gd name="T17" fmla="*/ 78 h 142"/>
                <a:gd name="T18" fmla="*/ 40 w 94"/>
                <a:gd name="T19" fmla="*/ 72 h 142"/>
                <a:gd name="T20" fmla="*/ 44 w 94"/>
                <a:gd name="T21" fmla="*/ 64 h 142"/>
                <a:gd name="T22" fmla="*/ 48 w 94"/>
                <a:gd name="T23" fmla="*/ 56 h 142"/>
                <a:gd name="T24" fmla="*/ 52 w 94"/>
                <a:gd name="T25" fmla="*/ 50 h 142"/>
                <a:gd name="T26" fmla="*/ 56 w 94"/>
                <a:gd name="T27" fmla="*/ 44 h 142"/>
                <a:gd name="T28" fmla="*/ 58 w 94"/>
                <a:gd name="T29" fmla="*/ 36 h 142"/>
                <a:gd name="T30" fmla="*/ 62 w 94"/>
                <a:gd name="T31" fmla="*/ 28 h 142"/>
                <a:gd name="T32" fmla="*/ 66 w 94"/>
                <a:gd name="T33" fmla="*/ 24 h 142"/>
                <a:gd name="T34" fmla="*/ 72 w 94"/>
                <a:gd name="T35" fmla="*/ 20 h 142"/>
                <a:gd name="T36" fmla="*/ 72 w 94"/>
                <a:gd name="T37" fmla="*/ 14 h 142"/>
                <a:gd name="T38" fmla="*/ 68 w 94"/>
                <a:gd name="T39" fmla="*/ 10 h 142"/>
                <a:gd name="T40" fmla="*/ 66 w 94"/>
                <a:gd name="T41" fmla="*/ 0 h 142"/>
                <a:gd name="T42" fmla="*/ 76 w 94"/>
                <a:gd name="T43" fmla="*/ 10 h 142"/>
                <a:gd name="T44" fmla="*/ 78 w 94"/>
                <a:gd name="T45" fmla="*/ 16 h 142"/>
                <a:gd name="T46" fmla="*/ 78 w 94"/>
                <a:gd name="T47" fmla="*/ 20 h 142"/>
                <a:gd name="T48" fmla="*/ 76 w 94"/>
                <a:gd name="T49" fmla="*/ 26 h 142"/>
                <a:gd name="T50" fmla="*/ 80 w 94"/>
                <a:gd name="T51" fmla="*/ 34 h 142"/>
                <a:gd name="T52" fmla="*/ 86 w 94"/>
                <a:gd name="T53" fmla="*/ 40 h 142"/>
                <a:gd name="T54" fmla="*/ 82 w 94"/>
                <a:gd name="T55" fmla="*/ 40 h 142"/>
                <a:gd name="T56" fmla="*/ 76 w 94"/>
                <a:gd name="T57" fmla="*/ 38 h 142"/>
                <a:gd name="T58" fmla="*/ 70 w 94"/>
                <a:gd name="T59" fmla="*/ 38 h 142"/>
                <a:gd name="T60" fmla="*/ 68 w 94"/>
                <a:gd name="T61" fmla="*/ 42 h 142"/>
                <a:gd name="T62" fmla="*/ 68 w 94"/>
                <a:gd name="T63" fmla="*/ 46 h 142"/>
                <a:gd name="T64" fmla="*/ 76 w 94"/>
                <a:gd name="T65" fmla="*/ 52 h 142"/>
                <a:gd name="T66" fmla="*/ 84 w 94"/>
                <a:gd name="T67" fmla="*/ 62 h 142"/>
                <a:gd name="T68" fmla="*/ 84 w 94"/>
                <a:gd name="T69" fmla="*/ 72 h 142"/>
                <a:gd name="T70" fmla="*/ 78 w 94"/>
                <a:gd name="T71" fmla="*/ 78 h 142"/>
                <a:gd name="T72" fmla="*/ 74 w 94"/>
                <a:gd name="T73" fmla="*/ 86 h 142"/>
                <a:gd name="T74" fmla="*/ 74 w 94"/>
                <a:gd name="T75" fmla="*/ 94 h 142"/>
                <a:gd name="T76" fmla="*/ 74 w 94"/>
                <a:gd name="T77" fmla="*/ 102 h 142"/>
                <a:gd name="T78" fmla="*/ 80 w 94"/>
                <a:gd name="T79" fmla="*/ 110 h 142"/>
                <a:gd name="T80" fmla="*/ 86 w 94"/>
                <a:gd name="T81" fmla="*/ 120 h 142"/>
                <a:gd name="T82" fmla="*/ 92 w 94"/>
                <a:gd name="T83" fmla="*/ 128 h 142"/>
                <a:gd name="T84" fmla="*/ 92 w 94"/>
                <a:gd name="T85" fmla="*/ 132 h 142"/>
                <a:gd name="T86" fmla="*/ 92 w 94"/>
                <a:gd name="T87" fmla="*/ 136 h 142"/>
                <a:gd name="T88" fmla="*/ 92 w 94"/>
                <a:gd name="T89" fmla="*/ 140 h 142"/>
                <a:gd name="T90" fmla="*/ 90 w 94"/>
                <a:gd name="T91" fmla="*/ 140 h 142"/>
                <a:gd name="T92" fmla="*/ 86 w 94"/>
                <a:gd name="T93" fmla="*/ 140 h 142"/>
                <a:gd name="T94" fmla="*/ 82 w 94"/>
                <a:gd name="T95" fmla="*/ 140 h 142"/>
                <a:gd name="T96" fmla="*/ 78 w 94"/>
                <a:gd name="T97" fmla="*/ 140 h 142"/>
                <a:gd name="T98" fmla="*/ 76 w 94"/>
                <a:gd name="T99" fmla="*/ 138 h 142"/>
                <a:gd name="T100" fmla="*/ 72 w 94"/>
                <a:gd name="T101" fmla="*/ 138 h 142"/>
                <a:gd name="T102" fmla="*/ 54 w 94"/>
                <a:gd name="T103" fmla="*/ 136 h 142"/>
                <a:gd name="T104" fmla="*/ 50 w 94"/>
                <a:gd name="T105" fmla="*/ 136 h 142"/>
                <a:gd name="T106" fmla="*/ 46 w 94"/>
                <a:gd name="T107" fmla="*/ 136 h 142"/>
                <a:gd name="T108" fmla="*/ 40 w 94"/>
                <a:gd name="T109" fmla="*/ 136 h 142"/>
                <a:gd name="T110" fmla="*/ 34 w 94"/>
                <a:gd name="T111" fmla="*/ 136 h 142"/>
                <a:gd name="T112" fmla="*/ 32 w 94"/>
                <a:gd name="T113" fmla="*/ 138 h 142"/>
                <a:gd name="T114" fmla="*/ 16 w 94"/>
                <a:gd name="T115" fmla="*/ 138 h 142"/>
                <a:gd name="T116" fmla="*/ 14 w 94"/>
                <a:gd name="T117" fmla="*/ 134 h 142"/>
                <a:gd name="T118" fmla="*/ 14 w 94"/>
                <a:gd name="T119" fmla="*/ 122 h 142"/>
                <a:gd name="T120" fmla="*/ 12 w 94"/>
                <a:gd name="T121" fmla="*/ 114 h 142"/>
                <a:gd name="T122" fmla="*/ 6 w 94"/>
                <a:gd name="T123" fmla="*/ 114 h 142"/>
                <a:gd name="T124" fmla="*/ 0 w 94"/>
                <a:gd name="T125" fmla="*/ 10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4" h="142">
                  <a:moveTo>
                    <a:pt x="0" y="106"/>
                  </a:moveTo>
                  <a:lnTo>
                    <a:pt x="0" y="104"/>
                  </a:lnTo>
                  <a:lnTo>
                    <a:pt x="4" y="102"/>
                  </a:lnTo>
                  <a:lnTo>
                    <a:pt x="4" y="98"/>
                  </a:lnTo>
                  <a:lnTo>
                    <a:pt x="4" y="96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6" y="90"/>
                  </a:lnTo>
                  <a:lnTo>
                    <a:pt x="8" y="88"/>
                  </a:lnTo>
                  <a:lnTo>
                    <a:pt x="10" y="86"/>
                  </a:lnTo>
                  <a:lnTo>
                    <a:pt x="10" y="84"/>
                  </a:lnTo>
                  <a:lnTo>
                    <a:pt x="14" y="82"/>
                  </a:lnTo>
                  <a:lnTo>
                    <a:pt x="14" y="80"/>
                  </a:lnTo>
                  <a:lnTo>
                    <a:pt x="14" y="78"/>
                  </a:lnTo>
                  <a:lnTo>
                    <a:pt x="18" y="78"/>
                  </a:lnTo>
                  <a:lnTo>
                    <a:pt x="18" y="76"/>
                  </a:lnTo>
                  <a:lnTo>
                    <a:pt x="20" y="78"/>
                  </a:lnTo>
                  <a:lnTo>
                    <a:pt x="22" y="78"/>
                  </a:lnTo>
                  <a:lnTo>
                    <a:pt x="24" y="78"/>
                  </a:lnTo>
                  <a:lnTo>
                    <a:pt x="26" y="80"/>
                  </a:lnTo>
                  <a:lnTo>
                    <a:pt x="28" y="82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4" y="82"/>
                  </a:lnTo>
                  <a:lnTo>
                    <a:pt x="36" y="80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8" y="76"/>
                  </a:lnTo>
                  <a:lnTo>
                    <a:pt x="40" y="74"/>
                  </a:lnTo>
                  <a:lnTo>
                    <a:pt x="40" y="72"/>
                  </a:lnTo>
                  <a:lnTo>
                    <a:pt x="40" y="70"/>
                  </a:lnTo>
                  <a:lnTo>
                    <a:pt x="44" y="66"/>
                  </a:lnTo>
                  <a:lnTo>
                    <a:pt x="44" y="64"/>
                  </a:lnTo>
                  <a:lnTo>
                    <a:pt x="44" y="62"/>
                  </a:lnTo>
                  <a:lnTo>
                    <a:pt x="44" y="60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2"/>
                  </a:lnTo>
                  <a:lnTo>
                    <a:pt x="52" y="50"/>
                  </a:lnTo>
                  <a:lnTo>
                    <a:pt x="52" y="46"/>
                  </a:lnTo>
                  <a:lnTo>
                    <a:pt x="54" y="46"/>
                  </a:lnTo>
                  <a:lnTo>
                    <a:pt x="56" y="44"/>
                  </a:lnTo>
                  <a:lnTo>
                    <a:pt x="58" y="42"/>
                  </a:lnTo>
                  <a:lnTo>
                    <a:pt x="58" y="40"/>
                  </a:lnTo>
                  <a:lnTo>
                    <a:pt x="58" y="36"/>
                  </a:lnTo>
                  <a:lnTo>
                    <a:pt x="58" y="34"/>
                  </a:lnTo>
                  <a:lnTo>
                    <a:pt x="60" y="32"/>
                  </a:lnTo>
                  <a:lnTo>
                    <a:pt x="62" y="28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6" y="24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72" y="20"/>
                  </a:lnTo>
                  <a:lnTo>
                    <a:pt x="72" y="18"/>
                  </a:lnTo>
                  <a:lnTo>
                    <a:pt x="72" y="16"/>
                  </a:lnTo>
                  <a:lnTo>
                    <a:pt x="72" y="14"/>
                  </a:lnTo>
                  <a:lnTo>
                    <a:pt x="70" y="12"/>
                  </a:lnTo>
                  <a:lnTo>
                    <a:pt x="68" y="12"/>
                  </a:lnTo>
                  <a:lnTo>
                    <a:pt x="68" y="10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6" y="0"/>
                  </a:lnTo>
                  <a:lnTo>
                    <a:pt x="72" y="4"/>
                  </a:lnTo>
                  <a:lnTo>
                    <a:pt x="74" y="6"/>
                  </a:lnTo>
                  <a:lnTo>
                    <a:pt x="76" y="10"/>
                  </a:lnTo>
                  <a:lnTo>
                    <a:pt x="76" y="12"/>
                  </a:lnTo>
                  <a:lnTo>
                    <a:pt x="78" y="14"/>
                  </a:lnTo>
                  <a:lnTo>
                    <a:pt x="78" y="16"/>
                  </a:lnTo>
                  <a:lnTo>
                    <a:pt x="78" y="18"/>
                  </a:lnTo>
                  <a:lnTo>
                    <a:pt x="78" y="20"/>
                  </a:lnTo>
                  <a:lnTo>
                    <a:pt x="78" y="20"/>
                  </a:lnTo>
                  <a:lnTo>
                    <a:pt x="78" y="22"/>
                  </a:lnTo>
                  <a:lnTo>
                    <a:pt x="78" y="26"/>
                  </a:lnTo>
                  <a:lnTo>
                    <a:pt x="76" y="26"/>
                  </a:lnTo>
                  <a:lnTo>
                    <a:pt x="76" y="30"/>
                  </a:lnTo>
                  <a:lnTo>
                    <a:pt x="78" y="32"/>
                  </a:lnTo>
                  <a:lnTo>
                    <a:pt x="80" y="34"/>
                  </a:lnTo>
                  <a:lnTo>
                    <a:pt x="82" y="36"/>
                  </a:lnTo>
                  <a:lnTo>
                    <a:pt x="86" y="40"/>
                  </a:lnTo>
                  <a:lnTo>
                    <a:pt x="86" y="40"/>
                  </a:lnTo>
                  <a:lnTo>
                    <a:pt x="84" y="40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6" y="38"/>
                  </a:lnTo>
                  <a:lnTo>
                    <a:pt x="74" y="40"/>
                  </a:lnTo>
                  <a:lnTo>
                    <a:pt x="72" y="38"/>
                  </a:lnTo>
                  <a:lnTo>
                    <a:pt x="70" y="38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42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68" y="46"/>
                  </a:lnTo>
                  <a:lnTo>
                    <a:pt x="70" y="48"/>
                  </a:lnTo>
                  <a:lnTo>
                    <a:pt x="72" y="48"/>
                  </a:lnTo>
                  <a:lnTo>
                    <a:pt x="76" y="52"/>
                  </a:lnTo>
                  <a:lnTo>
                    <a:pt x="80" y="58"/>
                  </a:lnTo>
                  <a:lnTo>
                    <a:pt x="82" y="60"/>
                  </a:lnTo>
                  <a:lnTo>
                    <a:pt x="84" y="62"/>
                  </a:lnTo>
                  <a:lnTo>
                    <a:pt x="86" y="66"/>
                  </a:lnTo>
                  <a:lnTo>
                    <a:pt x="86" y="68"/>
                  </a:lnTo>
                  <a:lnTo>
                    <a:pt x="84" y="72"/>
                  </a:lnTo>
                  <a:lnTo>
                    <a:pt x="82" y="72"/>
                  </a:lnTo>
                  <a:lnTo>
                    <a:pt x="80" y="74"/>
                  </a:lnTo>
                  <a:lnTo>
                    <a:pt x="78" y="78"/>
                  </a:lnTo>
                  <a:lnTo>
                    <a:pt x="78" y="82"/>
                  </a:lnTo>
                  <a:lnTo>
                    <a:pt x="76" y="86"/>
                  </a:lnTo>
                  <a:lnTo>
                    <a:pt x="74" y="86"/>
                  </a:lnTo>
                  <a:lnTo>
                    <a:pt x="72" y="88"/>
                  </a:lnTo>
                  <a:lnTo>
                    <a:pt x="72" y="90"/>
                  </a:lnTo>
                  <a:lnTo>
                    <a:pt x="74" y="94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2"/>
                  </a:lnTo>
                  <a:lnTo>
                    <a:pt x="74" y="108"/>
                  </a:lnTo>
                  <a:lnTo>
                    <a:pt x="76" y="108"/>
                  </a:lnTo>
                  <a:lnTo>
                    <a:pt x="80" y="110"/>
                  </a:lnTo>
                  <a:lnTo>
                    <a:pt x="82" y="112"/>
                  </a:lnTo>
                  <a:lnTo>
                    <a:pt x="82" y="116"/>
                  </a:lnTo>
                  <a:lnTo>
                    <a:pt x="86" y="120"/>
                  </a:lnTo>
                  <a:lnTo>
                    <a:pt x="86" y="124"/>
                  </a:lnTo>
                  <a:lnTo>
                    <a:pt x="88" y="124"/>
                  </a:lnTo>
                  <a:lnTo>
                    <a:pt x="92" y="128"/>
                  </a:lnTo>
                  <a:lnTo>
                    <a:pt x="92" y="130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4" y="132"/>
                  </a:lnTo>
                  <a:lnTo>
                    <a:pt x="92" y="134"/>
                  </a:lnTo>
                  <a:lnTo>
                    <a:pt x="92" y="136"/>
                  </a:lnTo>
                  <a:lnTo>
                    <a:pt x="92" y="138"/>
                  </a:lnTo>
                  <a:lnTo>
                    <a:pt x="90" y="138"/>
                  </a:lnTo>
                  <a:lnTo>
                    <a:pt x="92" y="140"/>
                  </a:lnTo>
                  <a:lnTo>
                    <a:pt x="92" y="142"/>
                  </a:lnTo>
                  <a:lnTo>
                    <a:pt x="90" y="142"/>
                  </a:lnTo>
                  <a:lnTo>
                    <a:pt x="90" y="140"/>
                  </a:lnTo>
                  <a:lnTo>
                    <a:pt x="88" y="142"/>
                  </a:lnTo>
                  <a:lnTo>
                    <a:pt x="88" y="140"/>
                  </a:lnTo>
                  <a:lnTo>
                    <a:pt x="86" y="140"/>
                  </a:lnTo>
                  <a:lnTo>
                    <a:pt x="84" y="140"/>
                  </a:lnTo>
                  <a:lnTo>
                    <a:pt x="82" y="140"/>
                  </a:lnTo>
                  <a:lnTo>
                    <a:pt x="82" y="140"/>
                  </a:lnTo>
                  <a:lnTo>
                    <a:pt x="80" y="138"/>
                  </a:lnTo>
                  <a:lnTo>
                    <a:pt x="80" y="140"/>
                  </a:lnTo>
                  <a:lnTo>
                    <a:pt x="78" y="140"/>
                  </a:lnTo>
                  <a:lnTo>
                    <a:pt x="78" y="138"/>
                  </a:lnTo>
                  <a:lnTo>
                    <a:pt x="76" y="138"/>
                  </a:lnTo>
                  <a:lnTo>
                    <a:pt x="76" y="138"/>
                  </a:lnTo>
                  <a:lnTo>
                    <a:pt x="74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56" y="138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2" y="138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8" y="136"/>
                  </a:lnTo>
                  <a:lnTo>
                    <a:pt x="46" y="136"/>
                  </a:lnTo>
                  <a:lnTo>
                    <a:pt x="44" y="136"/>
                  </a:lnTo>
                  <a:lnTo>
                    <a:pt x="40" y="136"/>
                  </a:lnTo>
                  <a:lnTo>
                    <a:pt x="40" y="136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34" y="136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18" y="138"/>
                  </a:lnTo>
                  <a:lnTo>
                    <a:pt x="16" y="138"/>
                  </a:lnTo>
                  <a:lnTo>
                    <a:pt x="16" y="138"/>
                  </a:lnTo>
                  <a:lnTo>
                    <a:pt x="14" y="138"/>
                  </a:lnTo>
                  <a:lnTo>
                    <a:pt x="16" y="136"/>
                  </a:lnTo>
                  <a:lnTo>
                    <a:pt x="14" y="134"/>
                  </a:lnTo>
                  <a:lnTo>
                    <a:pt x="16" y="130"/>
                  </a:lnTo>
                  <a:lnTo>
                    <a:pt x="16" y="124"/>
                  </a:lnTo>
                  <a:lnTo>
                    <a:pt x="14" y="122"/>
                  </a:lnTo>
                  <a:lnTo>
                    <a:pt x="14" y="118"/>
                  </a:lnTo>
                  <a:lnTo>
                    <a:pt x="14" y="116"/>
                  </a:lnTo>
                  <a:lnTo>
                    <a:pt x="12" y="114"/>
                  </a:lnTo>
                  <a:lnTo>
                    <a:pt x="8" y="116"/>
                  </a:lnTo>
                  <a:lnTo>
                    <a:pt x="8" y="114"/>
                  </a:lnTo>
                  <a:lnTo>
                    <a:pt x="6" y="114"/>
                  </a:lnTo>
                  <a:lnTo>
                    <a:pt x="4" y="106"/>
                  </a:lnTo>
                  <a:lnTo>
                    <a:pt x="2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9" name="Burundi">
              <a:extLst>
                <a:ext uri="{FF2B5EF4-FFF2-40B4-BE49-F238E27FC236}">
                  <a16:creationId xmlns:a16="http://schemas.microsoft.com/office/drawing/2014/main" id="{8C053690-9252-4DB2-B80E-DAE06D67C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432" y="4475053"/>
              <a:ext cx="49760" cy="57416"/>
            </a:xfrm>
            <a:custGeom>
              <a:avLst/>
              <a:gdLst>
                <a:gd name="T0" fmla="*/ 4 w 26"/>
                <a:gd name="T1" fmla="*/ 30 h 30"/>
                <a:gd name="T2" fmla="*/ 10 w 26"/>
                <a:gd name="T3" fmla="*/ 30 h 30"/>
                <a:gd name="T4" fmla="*/ 14 w 26"/>
                <a:gd name="T5" fmla="*/ 28 h 30"/>
                <a:gd name="T6" fmla="*/ 16 w 26"/>
                <a:gd name="T7" fmla="*/ 26 h 30"/>
                <a:gd name="T8" fmla="*/ 20 w 26"/>
                <a:gd name="T9" fmla="*/ 22 h 30"/>
                <a:gd name="T10" fmla="*/ 22 w 26"/>
                <a:gd name="T11" fmla="*/ 20 h 30"/>
                <a:gd name="T12" fmla="*/ 24 w 26"/>
                <a:gd name="T13" fmla="*/ 18 h 30"/>
                <a:gd name="T14" fmla="*/ 24 w 26"/>
                <a:gd name="T15" fmla="*/ 16 h 30"/>
                <a:gd name="T16" fmla="*/ 26 w 26"/>
                <a:gd name="T17" fmla="*/ 16 h 30"/>
                <a:gd name="T18" fmla="*/ 24 w 26"/>
                <a:gd name="T19" fmla="*/ 12 h 30"/>
                <a:gd name="T20" fmla="*/ 24 w 26"/>
                <a:gd name="T21" fmla="*/ 10 h 30"/>
                <a:gd name="T22" fmla="*/ 22 w 26"/>
                <a:gd name="T23" fmla="*/ 10 h 30"/>
                <a:gd name="T24" fmla="*/ 20 w 26"/>
                <a:gd name="T25" fmla="*/ 8 h 30"/>
                <a:gd name="T26" fmla="*/ 20 w 26"/>
                <a:gd name="T27" fmla="*/ 6 h 30"/>
                <a:gd name="T28" fmla="*/ 20 w 26"/>
                <a:gd name="T29" fmla="*/ 6 h 30"/>
                <a:gd name="T30" fmla="*/ 20 w 26"/>
                <a:gd name="T31" fmla="*/ 4 h 30"/>
                <a:gd name="T32" fmla="*/ 18 w 26"/>
                <a:gd name="T33" fmla="*/ 2 h 30"/>
                <a:gd name="T34" fmla="*/ 18 w 26"/>
                <a:gd name="T35" fmla="*/ 2 h 30"/>
                <a:gd name="T36" fmla="*/ 16 w 26"/>
                <a:gd name="T37" fmla="*/ 2 h 30"/>
                <a:gd name="T38" fmla="*/ 16 w 26"/>
                <a:gd name="T39" fmla="*/ 0 h 30"/>
                <a:gd name="T40" fmla="*/ 14 w 26"/>
                <a:gd name="T41" fmla="*/ 0 h 30"/>
                <a:gd name="T42" fmla="*/ 14 w 26"/>
                <a:gd name="T43" fmla="*/ 2 h 30"/>
                <a:gd name="T44" fmla="*/ 14 w 26"/>
                <a:gd name="T45" fmla="*/ 6 h 30"/>
                <a:gd name="T46" fmla="*/ 14 w 26"/>
                <a:gd name="T47" fmla="*/ 8 h 30"/>
                <a:gd name="T48" fmla="*/ 10 w 26"/>
                <a:gd name="T49" fmla="*/ 8 h 30"/>
                <a:gd name="T50" fmla="*/ 10 w 26"/>
                <a:gd name="T51" fmla="*/ 6 h 30"/>
                <a:gd name="T52" fmla="*/ 8 w 26"/>
                <a:gd name="T53" fmla="*/ 8 h 30"/>
                <a:gd name="T54" fmla="*/ 8 w 26"/>
                <a:gd name="T55" fmla="*/ 8 h 30"/>
                <a:gd name="T56" fmla="*/ 6 w 26"/>
                <a:gd name="T57" fmla="*/ 8 h 30"/>
                <a:gd name="T58" fmla="*/ 4 w 26"/>
                <a:gd name="T59" fmla="*/ 6 h 30"/>
                <a:gd name="T60" fmla="*/ 4 w 26"/>
                <a:gd name="T61" fmla="*/ 4 h 30"/>
                <a:gd name="T62" fmla="*/ 2 w 26"/>
                <a:gd name="T63" fmla="*/ 4 h 30"/>
                <a:gd name="T64" fmla="*/ 0 w 26"/>
                <a:gd name="T65" fmla="*/ 4 h 30"/>
                <a:gd name="T66" fmla="*/ 0 w 26"/>
                <a:gd name="T67" fmla="*/ 6 h 30"/>
                <a:gd name="T68" fmla="*/ 2 w 26"/>
                <a:gd name="T69" fmla="*/ 10 h 30"/>
                <a:gd name="T70" fmla="*/ 2 w 26"/>
                <a:gd name="T71" fmla="*/ 12 h 30"/>
                <a:gd name="T72" fmla="*/ 2 w 26"/>
                <a:gd name="T73" fmla="*/ 16 h 30"/>
                <a:gd name="T74" fmla="*/ 4 w 26"/>
                <a:gd name="T7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30">
                  <a:moveTo>
                    <a:pt x="4" y="30"/>
                  </a:moveTo>
                  <a:lnTo>
                    <a:pt x="10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6" y="8"/>
                  </a:lnTo>
                  <a:lnTo>
                    <a:pt x="4" y="6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4" y="3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0" name="Burkina">
              <a:extLst>
                <a:ext uri="{FF2B5EF4-FFF2-40B4-BE49-F238E27FC236}">
                  <a16:creationId xmlns:a16="http://schemas.microsoft.com/office/drawing/2014/main" id="{7F06119A-C6AC-4FE5-A9D9-4832BD1F1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438" y="4057831"/>
              <a:ext cx="179903" cy="130142"/>
            </a:xfrm>
            <a:custGeom>
              <a:avLst/>
              <a:gdLst>
                <a:gd name="T0" fmla="*/ 2 w 94"/>
                <a:gd name="T1" fmla="*/ 54 h 68"/>
                <a:gd name="T2" fmla="*/ 2 w 94"/>
                <a:gd name="T3" fmla="*/ 50 h 68"/>
                <a:gd name="T4" fmla="*/ 4 w 94"/>
                <a:gd name="T5" fmla="*/ 46 h 68"/>
                <a:gd name="T6" fmla="*/ 4 w 94"/>
                <a:gd name="T7" fmla="*/ 42 h 68"/>
                <a:gd name="T8" fmla="*/ 10 w 94"/>
                <a:gd name="T9" fmla="*/ 32 h 68"/>
                <a:gd name="T10" fmla="*/ 14 w 94"/>
                <a:gd name="T11" fmla="*/ 28 h 68"/>
                <a:gd name="T12" fmla="*/ 18 w 94"/>
                <a:gd name="T13" fmla="*/ 22 h 68"/>
                <a:gd name="T14" fmla="*/ 22 w 94"/>
                <a:gd name="T15" fmla="*/ 20 h 68"/>
                <a:gd name="T16" fmla="*/ 30 w 94"/>
                <a:gd name="T17" fmla="*/ 18 h 68"/>
                <a:gd name="T18" fmla="*/ 38 w 94"/>
                <a:gd name="T19" fmla="*/ 12 h 68"/>
                <a:gd name="T20" fmla="*/ 50 w 94"/>
                <a:gd name="T21" fmla="*/ 4 h 68"/>
                <a:gd name="T22" fmla="*/ 60 w 94"/>
                <a:gd name="T23" fmla="*/ 2 h 68"/>
                <a:gd name="T24" fmla="*/ 66 w 94"/>
                <a:gd name="T25" fmla="*/ 2 h 68"/>
                <a:gd name="T26" fmla="*/ 70 w 94"/>
                <a:gd name="T27" fmla="*/ 4 h 68"/>
                <a:gd name="T28" fmla="*/ 68 w 94"/>
                <a:gd name="T29" fmla="*/ 8 h 68"/>
                <a:gd name="T30" fmla="*/ 68 w 94"/>
                <a:gd name="T31" fmla="*/ 14 h 68"/>
                <a:gd name="T32" fmla="*/ 80 w 94"/>
                <a:gd name="T33" fmla="*/ 26 h 68"/>
                <a:gd name="T34" fmla="*/ 88 w 94"/>
                <a:gd name="T35" fmla="*/ 26 h 68"/>
                <a:gd name="T36" fmla="*/ 90 w 94"/>
                <a:gd name="T37" fmla="*/ 28 h 68"/>
                <a:gd name="T38" fmla="*/ 92 w 94"/>
                <a:gd name="T39" fmla="*/ 32 h 68"/>
                <a:gd name="T40" fmla="*/ 94 w 94"/>
                <a:gd name="T41" fmla="*/ 38 h 68"/>
                <a:gd name="T42" fmla="*/ 94 w 94"/>
                <a:gd name="T43" fmla="*/ 40 h 68"/>
                <a:gd name="T44" fmla="*/ 88 w 94"/>
                <a:gd name="T45" fmla="*/ 42 h 68"/>
                <a:gd name="T46" fmla="*/ 84 w 94"/>
                <a:gd name="T47" fmla="*/ 44 h 68"/>
                <a:gd name="T48" fmla="*/ 82 w 94"/>
                <a:gd name="T49" fmla="*/ 48 h 68"/>
                <a:gd name="T50" fmla="*/ 80 w 94"/>
                <a:gd name="T51" fmla="*/ 52 h 68"/>
                <a:gd name="T52" fmla="*/ 76 w 94"/>
                <a:gd name="T53" fmla="*/ 54 h 68"/>
                <a:gd name="T54" fmla="*/ 62 w 94"/>
                <a:gd name="T55" fmla="*/ 50 h 68"/>
                <a:gd name="T56" fmla="*/ 62 w 94"/>
                <a:gd name="T57" fmla="*/ 50 h 68"/>
                <a:gd name="T58" fmla="*/ 56 w 94"/>
                <a:gd name="T59" fmla="*/ 52 h 68"/>
                <a:gd name="T60" fmla="*/ 44 w 94"/>
                <a:gd name="T61" fmla="*/ 52 h 68"/>
                <a:gd name="T62" fmla="*/ 34 w 94"/>
                <a:gd name="T63" fmla="*/ 54 h 68"/>
                <a:gd name="T64" fmla="*/ 30 w 94"/>
                <a:gd name="T65" fmla="*/ 56 h 68"/>
                <a:gd name="T66" fmla="*/ 32 w 94"/>
                <a:gd name="T67" fmla="*/ 60 h 68"/>
                <a:gd name="T68" fmla="*/ 34 w 94"/>
                <a:gd name="T69" fmla="*/ 68 h 68"/>
                <a:gd name="T70" fmla="*/ 30 w 94"/>
                <a:gd name="T71" fmla="*/ 66 h 68"/>
                <a:gd name="T72" fmla="*/ 26 w 94"/>
                <a:gd name="T73" fmla="*/ 68 h 68"/>
                <a:gd name="T74" fmla="*/ 18 w 94"/>
                <a:gd name="T75" fmla="*/ 66 h 68"/>
                <a:gd name="T76" fmla="*/ 14 w 94"/>
                <a:gd name="T77" fmla="*/ 64 h 68"/>
                <a:gd name="T78" fmla="*/ 12 w 94"/>
                <a:gd name="T79" fmla="*/ 62 h 68"/>
                <a:gd name="T80" fmla="*/ 4 w 94"/>
                <a:gd name="T81" fmla="*/ 60 h 68"/>
                <a:gd name="T82" fmla="*/ 2 w 94"/>
                <a:gd name="T83" fmla="*/ 5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4" h="68">
                  <a:moveTo>
                    <a:pt x="2" y="58"/>
                  </a:moveTo>
                  <a:lnTo>
                    <a:pt x="2" y="54"/>
                  </a:lnTo>
                  <a:lnTo>
                    <a:pt x="0" y="52"/>
                  </a:lnTo>
                  <a:lnTo>
                    <a:pt x="2" y="50"/>
                  </a:lnTo>
                  <a:lnTo>
                    <a:pt x="4" y="50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4" y="42"/>
                  </a:lnTo>
                  <a:lnTo>
                    <a:pt x="8" y="40"/>
                  </a:lnTo>
                  <a:lnTo>
                    <a:pt x="10" y="32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22" y="20"/>
                  </a:lnTo>
                  <a:lnTo>
                    <a:pt x="24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8" y="6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2"/>
                  </a:lnTo>
                  <a:lnTo>
                    <a:pt x="64" y="0"/>
                  </a:lnTo>
                  <a:lnTo>
                    <a:pt x="66" y="2"/>
                  </a:lnTo>
                  <a:lnTo>
                    <a:pt x="68" y="2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8"/>
                  </a:lnTo>
                  <a:lnTo>
                    <a:pt x="68" y="10"/>
                  </a:lnTo>
                  <a:lnTo>
                    <a:pt x="68" y="14"/>
                  </a:lnTo>
                  <a:lnTo>
                    <a:pt x="80" y="22"/>
                  </a:lnTo>
                  <a:lnTo>
                    <a:pt x="80" y="26"/>
                  </a:lnTo>
                  <a:lnTo>
                    <a:pt x="84" y="30"/>
                  </a:lnTo>
                  <a:lnTo>
                    <a:pt x="88" y="26"/>
                  </a:lnTo>
                  <a:lnTo>
                    <a:pt x="90" y="28"/>
                  </a:lnTo>
                  <a:lnTo>
                    <a:pt x="90" y="28"/>
                  </a:lnTo>
                  <a:lnTo>
                    <a:pt x="92" y="30"/>
                  </a:lnTo>
                  <a:lnTo>
                    <a:pt x="92" y="32"/>
                  </a:lnTo>
                  <a:lnTo>
                    <a:pt x="90" y="34"/>
                  </a:lnTo>
                  <a:lnTo>
                    <a:pt x="94" y="38"/>
                  </a:lnTo>
                  <a:lnTo>
                    <a:pt x="94" y="38"/>
                  </a:lnTo>
                  <a:lnTo>
                    <a:pt x="94" y="40"/>
                  </a:lnTo>
                  <a:lnTo>
                    <a:pt x="92" y="42"/>
                  </a:lnTo>
                  <a:lnTo>
                    <a:pt x="88" y="42"/>
                  </a:lnTo>
                  <a:lnTo>
                    <a:pt x="86" y="46"/>
                  </a:lnTo>
                  <a:lnTo>
                    <a:pt x="84" y="44"/>
                  </a:lnTo>
                  <a:lnTo>
                    <a:pt x="82" y="46"/>
                  </a:lnTo>
                  <a:lnTo>
                    <a:pt x="82" y="48"/>
                  </a:lnTo>
                  <a:lnTo>
                    <a:pt x="80" y="50"/>
                  </a:lnTo>
                  <a:lnTo>
                    <a:pt x="80" y="52"/>
                  </a:lnTo>
                  <a:lnTo>
                    <a:pt x="76" y="52"/>
                  </a:lnTo>
                  <a:lnTo>
                    <a:pt x="76" y="54"/>
                  </a:lnTo>
                  <a:lnTo>
                    <a:pt x="64" y="50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58" y="52"/>
                  </a:lnTo>
                  <a:lnTo>
                    <a:pt x="56" y="52"/>
                  </a:lnTo>
                  <a:lnTo>
                    <a:pt x="52" y="52"/>
                  </a:lnTo>
                  <a:lnTo>
                    <a:pt x="44" y="52"/>
                  </a:lnTo>
                  <a:lnTo>
                    <a:pt x="44" y="54"/>
                  </a:lnTo>
                  <a:lnTo>
                    <a:pt x="34" y="54"/>
                  </a:lnTo>
                  <a:lnTo>
                    <a:pt x="30" y="54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2" y="60"/>
                  </a:lnTo>
                  <a:lnTo>
                    <a:pt x="34" y="64"/>
                  </a:lnTo>
                  <a:lnTo>
                    <a:pt x="34" y="68"/>
                  </a:lnTo>
                  <a:lnTo>
                    <a:pt x="30" y="68"/>
                  </a:lnTo>
                  <a:lnTo>
                    <a:pt x="30" y="66"/>
                  </a:lnTo>
                  <a:lnTo>
                    <a:pt x="28" y="66"/>
                  </a:lnTo>
                  <a:lnTo>
                    <a:pt x="26" y="68"/>
                  </a:lnTo>
                  <a:lnTo>
                    <a:pt x="22" y="68"/>
                  </a:lnTo>
                  <a:lnTo>
                    <a:pt x="18" y="66"/>
                  </a:lnTo>
                  <a:lnTo>
                    <a:pt x="18" y="64"/>
                  </a:lnTo>
                  <a:lnTo>
                    <a:pt x="14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0" y="62"/>
                  </a:lnTo>
                  <a:lnTo>
                    <a:pt x="4" y="60"/>
                  </a:lnTo>
                  <a:lnTo>
                    <a:pt x="2" y="58"/>
                  </a:lnTo>
                  <a:lnTo>
                    <a:pt x="2" y="58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1" name="Bulgaria">
              <a:extLst>
                <a:ext uri="{FF2B5EF4-FFF2-40B4-BE49-F238E27FC236}">
                  <a16:creationId xmlns:a16="http://schemas.microsoft.com/office/drawing/2014/main" id="{872B66B7-7ACD-426C-B6E6-2957F210A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6045" y="3299943"/>
              <a:ext cx="137798" cy="84210"/>
            </a:xfrm>
            <a:custGeom>
              <a:avLst/>
              <a:gdLst>
                <a:gd name="T0" fmla="*/ 4 w 72"/>
                <a:gd name="T1" fmla="*/ 0 h 44"/>
                <a:gd name="T2" fmla="*/ 6 w 72"/>
                <a:gd name="T3" fmla="*/ 4 h 44"/>
                <a:gd name="T4" fmla="*/ 6 w 72"/>
                <a:gd name="T5" fmla="*/ 6 h 44"/>
                <a:gd name="T6" fmla="*/ 12 w 72"/>
                <a:gd name="T7" fmla="*/ 4 h 44"/>
                <a:gd name="T8" fmla="*/ 16 w 72"/>
                <a:gd name="T9" fmla="*/ 6 h 44"/>
                <a:gd name="T10" fmla="*/ 24 w 72"/>
                <a:gd name="T11" fmla="*/ 6 h 44"/>
                <a:gd name="T12" fmla="*/ 28 w 72"/>
                <a:gd name="T13" fmla="*/ 6 h 44"/>
                <a:gd name="T14" fmla="*/ 32 w 72"/>
                <a:gd name="T15" fmla="*/ 6 h 44"/>
                <a:gd name="T16" fmla="*/ 38 w 72"/>
                <a:gd name="T17" fmla="*/ 6 h 44"/>
                <a:gd name="T18" fmla="*/ 42 w 72"/>
                <a:gd name="T19" fmla="*/ 4 h 44"/>
                <a:gd name="T20" fmla="*/ 54 w 72"/>
                <a:gd name="T21" fmla="*/ 0 h 44"/>
                <a:gd name="T22" fmla="*/ 60 w 72"/>
                <a:gd name="T23" fmla="*/ 2 h 44"/>
                <a:gd name="T24" fmla="*/ 64 w 72"/>
                <a:gd name="T25" fmla="*/ 2 h 44"/>
                <a:gd name="T26" fmla="*/ 68 w 72"/>
                <a:gd name="T27" fmla="*/ 4 h 44"/>
                <a:gd name="T28" fmla="*/ 72 w 72"/>
                <a:gd name="T29" fmla="*/ 6 h 44"/>
                <a:gd name="T30" fmla="*/ 68 w 72"/>
                <a:gd name="T31" fmla="*/ 12 h 44"/>
                <a:gd name="T32" fmla="*/ 64 w 72"/>
                <a:gd name="T33" fmla="*/ 14 h 44"/>
                <a:gd name="T34" fmla="*/ 64 w 72"/>
                <a:gd name="T35" fmla="*/ 22 h 44"/>
                <a:gd name="T36" fmla="*/ 60 w 72"/>
                <a:gd name="T37" fmla="*/ 26 h 44"/>
                <a:gd name="T38" fmla="*/ 64 w 72"/>
                <a:gd name="T39" fmla="*/ 30 h 44"/>
                <a:gd name="T40" fmla="*/ 66 w 72"/>
                <a:gd name="T41" fmla="*/ 32 h 44"/>
                <a:gd name="T42" fmla="*/ 62 w 72"/>
                <a:gd name="T43" fmla="*/ 34 h 44"/>
                <a:gd name="T44" fmla="*/ 56 w 72"/>
                <a:gd name="T45" fmla="*/ 32 h 44"/>
                <a:gd name="T46" fmla="*/ 52 w 72"/>
                <a:gd name="T47" fmla="*/ 32 h 44"/>
                <a:gd name="T48" fmla="*/ 50 w 72"/>
                <a:gd name="T49" fmla="*/ 36 h 44"/>
                <a:gd name="T50" fmla="*/ 46 w 72"/>
                <a:gd name="T51" fmla="*/ 38 h 44"/>
                <a:gd name="T52" fmla="*/ 46 w 72"/>
                <a:gd name="T53" fmla="*/ 42 h 44"/>
                <a:gd name="T54" fmla="*/ 40 w 72"/>
                <a:gd name="T55" fmla="*/ 44 h 44"/>
                <a:gd name="T56" fmla="*/ 34 w 72"/>
                <a:gd name="T57" fmla="*/ 44 h 44"/>
                <a:gd name="T58" fmla="*/ 30 w 72"/>
                <a:gd name="T59" fmla="*/ 44 h 44"/>
                <a:gd name="T60" fmla="*/ 28 w 72"/>
                <a:gd name="T61" fmla="*/ 42 h 44"/>
                <a:gd name="T62" fmla="*/ 22 w 72"/>
                <a:gd name="T63" fmla="*/ 42 h 44"/>
                <a:gd name="T64" fmla="*/ 16 w 72"/>
                <a:gd name="T65" fmla="*/ 44 h 44"/>
                <a:gd name="T66" fmla="*/ 12 w 72"/>
                <a:gd name="T67" fmla="*/ 44 h 44"/>
                <a:gd name="T68" fmla="*/ 12 w 72"/>
                <a:gd name="T69" fmla="*/ 42 h 44"/>
                <a:gd name="T70" fmla="*/ 8 w 72"/>
                <a:gd name="T71" fmla="*/ 32 h 44"/>
                <a:gd name="T72" fmla="*/ 2 w 72"/>
                <a:gd name="T73" fmla="*/ 30 h 44"/>
                <a:gd name="T74" fmla="*/ 2 w 72"/>
                <a:gd name="T75" fmla="*/ 24 h 44"/>
                <a:gd name="T76" fmla="*/ 6 w 72"/>
                <a:gd name="T77" fmla="*/ 18 h 44"/>
                <a:gd name="T78" fmla="*/ 4 w 72"/>
                <a:gd name="T79" fmla="*/ 12 h 44"/>
                <a:gd name="T80" fmla="*/ 0 w 72"/>
                <a:gd name="T81" fmla="*/ 4 h 44"/>
                <a:gd name="T82" fmla="*/ 2 w 72"/>
                <a:gd name="T8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2" h="44">
                  <a:moveTo>
                    <a:pt x="2" y="0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2" y="6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50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72" y="4"/>
                  </a:lnTo>
                  <a:lnTo>
                    <a:pt x="72" y="6"/>
                  </a:lnTo>
                  <a:lnTo>
                    <a:pt x="70" y="10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64" y="14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4" y="32"/>
                  </a:lnTo>
                  <a:lnTo>
                    <a:pt x="62" y="34"/>
                  </a:lnTo>
                  <a:lnTo>
                    <a:pt x="58" y="32"/>
                  </a:lnTo>
                  <a:lnTo>
                    <a:pt x="56" y="32"/>
                  </a:lnTo>
                  <a:lnTo>
                    <a:pt x="54" y="32"/>
                  </a:lnTo>
                  <a:lnTo>
                    <a:pt x="52" y="32"/>
                  </a:lnTo>
                  <a:lnTo>
                    <a:pt x="50" y="34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6" y="42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4"/>
                  </a:lnTo>
                  <a:lnTo>
                    <a:pt x="28" y="44"/>
                  </a:lnTo>
                  <a:lnTo>
                    <a:pt x="28" y="42"/>
                  </a:lnTo>
                  <a:lnTo>
                    <a:pt x="26" y="42"/>
                  </a:lnTo>
                  <a:lnTo>
                    <a:pt x="22" y="42"/>
                  </a:lnTo>
                  <a:lnTo>
                    <a:pt x="20" y="44"/>
                  </a:lnTo>
                  <a:lnTo>
                    <a:pt x="16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0" y="38"/>
                  </a:lnTo>
                  <a:lnTo>
                    <a:pt x="8" y="3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4" y="26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6" y="18"/>
                  </a:lnTo>
                  <a:lnTo>
                    <a:pt x="6" y="16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2" name="Botswana">
              <a:extLst>
                <a:ext uri="{FF2B5EF4-FFF2-40B4-BE49-F238E27FC236}">
                  <a16:creationId xmlns:a16="http://schemas.microsoft.com/office/drawing/2014/main" id="{DB72ACBE-F972-44A1-A0CA-73C5E64F3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24" y="4850169"/>
              <a:ext cx="218180" cy="218180"/>
            </a:xfrm>
            <a:custGeom>
              <a:avLst/>
              <a:gdLst>
                <a:gd name="T0" fmla="*/ 66 w 114"/>
                <a:gd name="T1" fmla="*/ 2 h 114"/>
                <a:gd name="T2" fmla="*/ 68 w 114"/>
                <a:gd name="T3" fmla="*/ 6 h 114"/>
                <a:gd name="T4" fmla="*/ 70 w 114"/>
                <a:gd name="T5" fmla="*/ 8 h 114"/>
                <a:gd name="T6" fmla="*/ 74 w 114"/>
                <a:gd name="T7" fmla="*/ 12 h 114"/>
                <a:gd name="T8" fmla="*/ 76 w 114"/>
                <a:gd name="T9" fmla="*/ 18 h 114"/>
                <a:gd name="T10" fmla="*/ 78 w 114"/>
                <a:gd name="T11" fmla="*/ 20 h 114"/>
                <a:gd name="T12" fmla="*/ 86 w 114"/>
                <a:gd name="T13" fmla="*/ 28 h 114"/>
                <a:gd name="T14" fmla="*/ 90 w 114"/>
                <a:gd name="T15" fmla="*/ 32 h 114"/>
                <a:gd name="T16" fmla="*/ 92 w 114"/>
                <a:gd name="T17" fmla="*/ 34 h 114"/>
                <a:gd name="T18" fmla="*/ 94 w 114"/>
                <a:gd name="T19" fmla="*/ 40 h 114"/>
                <a:gd name="T20" fmla="*/ 98 w 114"/>
                <a:gd name="T21" fmla="*/ 46 h 114"/>
                <a:gd name="T22" fmla="*/ 102 w 114"/>
                <a:gd name="T23" fmla="*/ 48 h 114"/>
                <a:gd name="T24" fmla="*/ 110 w 114"/>
                <a:gd name="T25" fmla="*/ 50 h 114"/>
                <a:gd name="T26" fmla="*/ 112 w 114"/>
                <a:gd name="T27" fmla="*/ 52 h 114"/>
                <a:gd name="T28" fmla="*/ 112 w 114"/>
                <a:gd name="T29" fmla="*/ 56 h 114"/>
                <a:gd name="T30" fmla="*/ 108 w 114"/>
                <a:gd name="T31" fmla="*/ 58 h 114"/>
                <a:gd name="T32" fmla="*/ 106 w 114"/>
                <a:gd name="T33" fmla="*/ 60 h 114"/>
                <a:gd name="T34" fmla="*/ 100 w 114"/>
                <a:gd name="T35" fmla="*/ 62 h 114"/>
                <a:gd name="T36" fmla="*/ 96 w 114"/>
                <a:gd name="T37" fmla="*/ 64 h 114"/>
                <a:gd name="T38" fmla="*/ 92 w 114"/>
                <a:gd name="T39" fmla="*/ 68 h 114"/>
                <a:gd name="T40" fmla="*/ 88 w 114"/>
                <a:gd name="T41" fmla="*/ 70 h 114"/>
                <a:gd name="T42" fmla="*/ 82 w 114"/>
                <a:gd name="T43" fmla="*/ 78 h 114"/>
                <a:gd name="T44" fmla="*/ 82 w 114"/>
                <a:gd name="T45" fmla="*/ 82 h 114"/>
                <a:gd name="T46" fmla="*/ 78 w 114"/>
                <a:gd name="T47" fmla="*/ 84 h 114"/>
                <a:gd name="T48" fmla="*/ 76 w 114"/>
                <a:gd name="T49" fmla="*/ 88 h 114"/>
                <a:gd name="T50" fmla="*/ 70 w 114"/>
                <a:gd name="T51" fmla="*/ 90 h 114"/>
                <a:gd name="T52" fmla="*/ 68 w 114"/>
                <a:gd name="T53" fmla="*/ 96 h 114"/>
                <a:gd name="T54" fmla="*/ 68 w 114"/>
                <a:gd name="T55" fmla="*/ 100 h 114"/>
                <a:gd name="T56" fmla="*/ 62 w 114"/>
                <a:gd name="T57" fmla="*/ 100 h 114"/>
                <a:gd name="T58" fmla="*/ 54 w 114"/>
                <a:gd name="T59" fmla="*/ 102 h 114"/>
                <a:gd name="T60" fmla="*/ 46 w 114"/>
                <a:gd name="T61" fmla="*/ 98 h 114"/>
                <a:gd name="T62" fmla="*/ 40 w 114"/>
                <a:gd name="T63" fmla="*/ 96 h 114"/>
                <a:gd name="T64" fmla="*/ 30 w 114"/>
                <a:gd name="T65" fmla="*/ 104 h 114"/>
                <a:gd name="T66" fmla="*/ 24 w 114"/>
                <a:gd name="T67" fmla="*/ 110 h 114"/>
                <a:gd name="T68" fmla="*/ 16 w 114"/>
                <a:gd name="T69" fmla="*/ 114 h 114"/>
                <a:gd name="T70" fmla="*/ 8 w 114"/>
                <a:gd name="T71" fmla="*/ 114 h 114"/>
                <a:gd name="T72" fmla="*/ 8 w 114"/>
                <a:gd name="T73" fmla="*/ 108 h 114"/>
                <a:gd name="T74" fmla="*/ 2 w 114"/>
                <a:gd name="T75" fmla="*/ 94 h 114"/>
                <a:gd name="T76" fmla="*/ 0 w 114"/>
                <a:gd name="T77" fmla="*/ 92 h 114"/>
                <a:gd name="T78" fmla="*/ 12 w 114"/>
                <a:gd name="T79" fmla="*/ 52 h 114"/>
                <a:gd name="T80" fmla="*/ 34 w 114"/>
                <a:gd name="T81" fmla="*/ 6 h 114"/>
                <a:gd name="T82" fmla="*/ 42 w 114"/>
                <a:gd name="T83" fmla="*/ 4 h 114"/>
                <a:gd name="T84" fmla="*/ 44 w 114"/>
                <a:gd name="T85" fmla="*/ 8 h 114"/>
                <a:gd name="T86" fmla="*/ 44 w 114"/>
                <a:gd name="T87" fmla="*/ 10 h 114"/>
                <a:gd name="T88" fmla="*/ 52 w 114"/>
                <a:gd name="T89" fmla="*/ 2 h 114"/>
                <a:gd name="T90" fmla="*/ 56 w 114"/>
                <a:gd name="T91" fmla="*/ 2 h 114"/>
                <a:gd name="T92" fmla="*/ 66 w 114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4" h="114">
                  <a:moveTo>
                    <a:pt x="66" y="0"/>
                  </a:moveTo>
                  <a:lnTo>
                    <a:pt x="66" y="0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6" y="4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4" y="12"/>
                  </a:lnTo>
                  <a:lnTo>
                    <a:pt x="74" y="14"/>
                  </a:lnTo>
                  <a:lnTo>
                    <a:pt x="76" y="16"/>
                  </a:lnTo>
                  <a:lnTo>
                    <a:pt x="76" y="18"/>
                  </a:lnTo>
                  <a:lnTo>
                    <a:pt x="76" y="18"/>
                  </a:lnTo>
                  <a:lnTo>
                    <a:pt x="78" y="18"/>
                  </a:lnTo>
                  <a:lnTo>
                    <a:pt x="78" y="20"/>
                  </a:lnTo>
                  <a:lnTo>
                    <a:pt x="82" y="26"/>
                  </a:lnTo>
                  <a:lnTo>
                    <a:pt x="84" y="26"/>
                  </a:lnTo>
                  <a:lnTo>
                    <a:pt x="86" y="28"/>
                  </a:lnTo>
                  <a:lnTo>
                    <a:pt x="88" y="30"/>
                  </a:lnTo>
                  <a:lnTo>
                    <a:pt x="90" y="30"/>
                  </a:lnTo>
                  <a:lnTo>
                    <a:pt x="90" y="32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92" y="34"/>
                  </a:lnTo>
                  <a:lnTo>
                    <a:pt x="94" y="36"/>
                  </a:lnTo>
                  <a:lnTo>
                    <a:pt x="94" y="36"/>
                  </a:lnTo>
                  <a:lnTo>
                    <a:pt x="94" y="40"/>
                  </a:lnTo>
                  <a:lnTo>
                    <a:pt x="94" y="42"/>
                  </a:lnTo>
                  <a:lnTo>
                    <a:pt x="94" y="44"/>
                  </a:lnTo>
                  <a:lnTo>
                    <a:pt x="98" y="46"/>
                  </a:lnTo>
                  <a:lnTo>
                    <a:pt x="98" y="48"/>
                  </a:lnTo>
                  <a:lnTo>
                    <a:pt x="100" y="48"/>
                  </a:lnTo>
                  <a:lnTo>
                    <a:pt x="102" y="48"/>
                  </a:lnTo>
                  <a:lnTo>
                    <a:pt x="106" y="48"/>
                  </a:lnTo>
                  <a:lnTo>
                    <a:pt x="108" y="50"/>
                  </a:lnTo>
                  <a:lnTo>
                    <a:pt x="110" y="50"/>
                  </a:lnTo>
                  <a:lnTo>
                    <a:pt x="112" y="50"/>
                  </a:lnTo>
                  <a:lnTo>
                    <a:pt x="112" y="52"/>
                  </a:lnTo>
                  <a:lnTo>
                    <a:pt x="112" y="52"/>
                  </a:lnTo>
                  <a:lnTo>
                    <a:pt x="112" y="54"/>
                  </a:lnTo>
                  <a:lnTo>
                    <a:pt x="114" y="56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56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60"/>
                  </a:lnTo>
                  <a:lnTo>
                    <a:pt x="106" y="60"/>
                  </a:lnTo>
                  <a:lnTo>
                    <a:pt x="104" y="62"/>
                  </a:lnTo>
                  <a:lnTo>
                    <a:pt x="102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98" y="62"/>
                  </a:lnTo>
                  <a:lnTo>
                    <a:pt x="96" y="64"/>
                  </a:lnTo>
                  <a:lnTo>
                    <a:pt x="94" y="66"/>
                  </a:lnTo>
                  <a:lnTo>
                    <a:pt x="92" y="66"/>
                  </a:lnTo>
                  <a:lnTo>
                    <a:pt x="92" y="68"/>
                  </a:lnTo>
                  <a:lnTo>
                    <a:pt x="90" y="68"/>
                  </a:lnTo>
                  <a:lnTo>
                    <a:pt x="90" y="70"/>
                  </a:lnTo>
                  <a:lnTo>
                    <a:pt x="88" y="70"/>
                  </a:lnTo>
                  <a:lnTo>
                    <a:pt x="86" y="70"/>
                  </a:lnTo>
                  <a:lnTo>
                    <a:pt x="82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4" y="82"/>
                  </a:lnTo>
                  <a:lnTo>
                    <a:pt x="82" y="82"/>
                  </a:lnTo>
                  <a:lnTo>
                    <a:pt x="80" y="82"/>
                  </a:lnTo>
                  <a:lnTo>
                    <a:pt x="80" y="84"/>
                  </a:lnTo>
                  <a:lnTo>
                    <a:pt x="78" y="84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6" y="88"/>
                  </a:lnTo>
                  <a:lnTo>
                    <a:pt x="74" y="88"/>
                  </a:lnTo>
                  <a:lnTo>
                    <a:pt x="72" y="90"/>
                  </a:lnTo>
                  <a:lnTo>
                    <a:pt x="70" y="90"/>
                  </a:lnTo>
                  <a:lnTo>
                    <a:pt x="68" y="92"/>
                  </a:lnTo>
                  <a:lnTo>
                    <a:pt x="68" y="96"/>
                  </a:lnTo>
                  <a:lnTo>
                    <a:pt x="68" y="96"/>
                  </a:lnTo>
                  <a:lnTo>
                    <a:pt x="68" y="98"/>
                  </a:lnTo>
                  <a:lnTo>
                    <a:pt x="66" y="100"/>
                  </a:lnTo>
                  <a:lnTo>
                    <a:pt x="68" y="100"/>
                  </a:lnTo>
                  <a:lnTo>
                    <a:pt x="64" y="102"/>
                  </a:lnTo>
                  <a:lnTo>
                    <a:pt x="62" y="102"/>
                  </a:lnTo>
                  <a:lnTo>
                    <a:pt x="62" y="100"/>
                  </a:lnTo>
                  <a:lnTo>
                    <a:pt x="60" y="102"/>
                  </a:lnTo>
                  <a:lnTo>
                    <a:pt x="58" y="102"/>
                  </a:lnTo>
                  <a:lnTo>
                    <a:pt x="54" y="102"/>
                  </a:lnTo>
                  <a:lnTo>
                    <a:pt x="52" y="100"/>
                  </a:lnTo>
                  <a:lnTo>
                    <a:pt x="50" y="102"/>
                  </a:lnTo>
                  <a:lnTo>
                    <a:pt x="46" y="98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0" y="96"/>
                  </a:lnTo>
                  <a:lnTo>
                    <a:pt x="36" y="98"/>
                  </a:lnTo>
                  <a:lnTo>
                    <a:pt x="34" y="100"/>
                  </a:lnTo>
                  <a:lnTo>
                    <a:pt x="30" y="104"/>
                  </a:lnTo>
                  <a:lnTo>
                    <a:pt x="28" y="106"/>
                  </a:lnTo>
                  <a:lnTo>
                    <a:pt x="24" y="108"/>
                  </a:lnTo>
                  <a:lnTo>
                    <a:pt x="24" y="110"/>
                  </a:lnTo>
                  <a:lnTo>
                    <a:pt x="22" y="112"/>
                  </a:lnTo>
                  <a:lnTo>
                    <a:pt x="18" y="112"/>
                  </a:lnTo>
                  <a:lnTo>
                    <a:pt x="16" y="114"/>
                  </a:lnTo>
                  <a:lnTo>
                    <a:pt x="14" y="114"/>
                  </a:lnTo>
                  <a:lnTo>
                    <a:pt x="12" y="114"/>
                  </a:lnTo>
                  <a:lnTo>
                    <a:pt x="8" y="114"/>
                  </a:lnTo>
                  <a:lnTo>
                    <a:pt x="6" y="114"/>
                  </a:lnTo>
                  <a:lnTo>
                    <a:pt x="6" y="112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4" y="98"/>
                  </a:lnTo>
                  <a:lnTo>
                    <a:pt x="2" y="94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52"/>
                  </a:lnTo>
                  <a:lnTo>
                    <a:pt x="12" y="52"/>
                  </a:lnTo>
                  <a:lnTo>
                    <a:pt x="14" y="8"/>
                  </a:lnTo>
                  <a:lnTo>
                    <a:pt x="24" y="8"/>
                  </a:lnTo>
                  <a:lnTo>
                    <a:pt x="34" y="6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4" y="10"/>
                  </a:lnTo>
                  <a:lnTo>
                    <a:pt x="48" y="8"/>
                  </a:lnTo>
                  <a:lnTo>
                    <a:pt x="50" y="4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3" name="Bosnia &amp; Herzegovina">
              <a:extLst>
                <a:ext uri="{FF2B5EF4-FFF2-40B4-BE49-F238E27FC236}">
                  <a16:creationId xmlns:a16="http://schemas.microsoft.com/office/drawing/2014/main" id="{B79AEB31-2641-4213-A61F-CF9AD559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937" y="3269321"/>
              <a:ext cx="88038" cy="80382"/>
            </a:xfrm>
            <a:custGeom>
              <a:avLst/>
              <a:gdLst>
                <a:gd name="T0" fmla="*/ 24 w 46"/>
                <a:gd name="T1" fmla="*/ 36 h 42"/>
                <a:gd name="T2" fmla="*/ 6 w 46"/>
                <a:gd name="T3" fmla="*/ 16 h 42"/>
                <a:gd name="T4" fmla="*/ 6 w 46"/>
                <a:gd name="T5" fmla="*/ 14 h 42"/>
                <a:gd name="T6" fmla="*/ 4 w 46"/>
                <a:gd name="T7" fmla="*/ 10 h 42"/>
                <a:gd name="T8" fmla="*/ 0 w 46"/>
                <a:gd name="T9" fmla="*/ 8 h 42"/>
                <a:gd name="T10" fmla="*/ 2 w 46"/>
                <a:gd name="T11" fmla="*/ 6 h 42"/>
                <a:gd name="T12" fmla="*/ 2 w 46"/>
                <a:gd name="T13" fmla="*/ 0 h 42"/>
                <a:gd name="T14" fmla="*/ 6 w 46"/>
                <a:gd name="T15" fmla="*/ 4 h 42"/>
                <a:gd name="T16" fmla="*/ 8 w 46"/>
                <a:gd name="T17" fmla="*/ 2 h 42"/>
                <a:gd name="T18" fmla="*/ 12 w 46"/>
                <a:gd name="T19" fmla="*/ 2 h 42"/>
                <a:gd name="T20" fmla="*/ 16 w 46"/>
                <a:gd name="T21" fmla="*/ 2 h 42"/>
                <a:gd name="T22" fmla="*/ 18 w 46"/>
                <a:gd name="T23" fmla="*/ 2 h 42"/>
                <a:gd name="T24" fmla="*/ 20 w 46"/>
                <a:gd name="T25" fmla="*/ 2 h 42"/>
                <a:gd name="T26" fmla="*/ 26 w 46"/>
                <a:gd name="T27" fmla="*/ 2 h 42"/>
                <a:gd name="T28" fmla="*/ 30 w 46"/>
                <a:gd name="T29" fmla="*/ 4 h 42"/>
                <a:gd name="T30" fmla="*/ 34 w 46"/>
                <a:gd name="T31" fmla="*/ 4 h 42"/>
                <a:gd name="T32" fmla="*/ 38 w 46"/>
                <a:gd name="T33" fmla="*/ 6 h 42"/>
                <a:gd name="T34" fmla="*/ 42 w 46"/>
                <a:gd name="T35" fmla="*/ 6 h 42"/>
                <a:gd name="T36" fmla="*/ 42 w 46"/>
                <a:gd name="T37" fmla="*/ 10 h 42"/>
                <a:gd name="T38" fmla="*/ 40 w 46"/>
                <a:gd name="T39" fmla="*/ 14 h 42"/>
                <a:gd name="T40" fmla="*/ 46 w 46"/>
                <a:gd name="T41" fmla="*/ 18 h 42"/>
                <a:gd name="T42" fmla="*/ 46 w 46"/>
                <a:gd name="T43" fmla="*/ 20 h 42"/>
                <a:gd name="T44" fmla="*/ 42 w 46"/>
                <a:gd name="T45" fmla="*/ 20 h 42"/>
                <a:gd name="T46" fmla="*/ 46 w 46"/>
                <a:gd name="T47" fmla="*/ 26 h 42"/>
                <a:gd name="T48" fmla="*/ 42 w 46"/>
                <a:gd name="T49" fmla="*/ 28 h 42"/>
                <a:gd name="T50" fmla="*/ 38 w 46"/>
                <a:gd name="T51" fmla="*/ 26 h 42"/>
                <a:gd name="T52" fmla="*/ 40 w 46"/>
                <a:gd name="T53" fmla="*/ 30 h 42"/>
                <a:gd name="T54" fmla="*/ 40 w 46"/>
                <a:gd name="T55" fmla="*/ 32 h 42"/>
                <a:gd name="T56" fmla="*/ 36 w 46"/>
                <a:gd name="T57" fmla="*/ 34 h 42"/>
                <a:gd name="T58" fmla="*/ 36 w 46"/>
                <a:gd name="T59" fmla="*/ 42 h 42"/>
                <a:gd name="T60" fmla="*/ 32 w 46"/>
                <a:gd name="T61" fmla="*/ 38 h 42"/>
                <a:gd name="T62" fmla="*/ 26 w 46"/>
                <a:gd name="T63" fmla="*/ 38 h 42"/>
                <a:gd name="T64" fmla="*/ 24 w 46"/>
                <a:gd name="T65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42">
                  <a:moveTo>
                    <a:pt x="24" y="38"/>
                  </a:moveTo>
                  <a:lnTo>
                    <a:pt x="24" y="36"/>
                  </a:lnTo>
                  <a:lnTo>
                    <a:pt x="16" y="2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30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10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6" y="18"/>
                  </a:lnTo>
                  <a:lnTo>
                    <a:pt x="46" y="20"/>
                  </a:lnTo>
                  <a:lnTo>
                    <a:pt x="46" y="20"/>
                  </a:lnTo>
                  <a:lnTo>
                    <a:pt x="44" y="20"/>
                  </a:lnTo>
                  <a:lnTo>
                    <a:pt x="42" y="20"/>
                  </a:lnTo>
                  <a:lnTo>
                    <a:pt x="42" y="24"/>
                  </a:lnTo>
                  <a:lnTo>
                    <a:pt x="46" y="26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40" y="30"/>
                  </a:lnTo>
                  <a:lnTo>
                    <a:pt x="42" y="32"/>
                  </a:lnTo>
                  <a:lnTo>
                    <a:pt x="40" y="32"/>
                  </a:lnTo>
                  <a:lnTo>
                    <a:pt x="38" y="32"/>
                  </a:lnTo>
                  <a:lnTo>
                    <a:pt x="36" y="34"/>
                  </a:lnTo>
                  <a:lnTo>
                    <a:pt x="36" y="38"/>
                  </a:lnTo>
                  <a:lnTo>
                    <a:pt x="36" y="42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4" name="Benin">
              <a:extLst>
                <a:ext uri="{FF2B5EF4-FFF2-40B4-BE49-F238E27FC236}">
                  <a16:creationId xmlns:a16="http://schemas.microsoft.com/office/drawing/2014/main" id="{52C43366-8F2B-4DBA-A1D3-01D046FFC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891" y="4119075"/>
              <a:ext cx="72727" cy="156937"/>
            </a:xfrm>
            <a:custGeom>
              <a:avLst/>
              <a:gdLst>
                <a:gd name="T0" fmla="*/ 18 w 38"/>
                <a:gd name="T1" fmla="*/ 8 h 82"/>
                <a:gd name="T2" fmla="*/ 12 w 38"/>
                <a:gd name="T3" fmla="*/ 10 h 82"/>
                <a:gd name="T4" fmla="*/ 8 w 38"/>
                <a:gd name="T5" fmla="*/ 12 h 82"/>
                <a:gd name="T6" fmla="*/ 6 w 38"/>
                <a:gd name="T7" fmla="*/ 16 h 82"/>
                <a:gd name="T8" fmla="*/ 4 w 38"/>
                <a:gd name="T9" fmla="*/ 20 h 82"/>
                <a:gd name="T10" fmla="*/ 0 w 38"/>
                <a:gd name="T11" fmla="*/ 22 h 82"/>
                <a:gd name="T12" fmla="*/ 4 w 38"/>
                <a:gd name="T13" fmla="*/ 28 h 82"/>
                <a:gd name="T14" fmla="*/ 6 w 38"/>
                <a:gd name="T15" fmla="*/ 30 h 82"/>
                <a:gd name="T16" fmla="*/ 10 w 38"/>
                <a:gd name="T17" fmla="*/ 42 h 82"/>
                <a:gd name="T18" fmla="*/ 10 w 38"/>
                <a:gd name="T19" fmla="*/ 48 h 82"/>
                <a:gd name="T20" fmla="*/ 10 w 38"/>
                <a:gd name="T21" fmla="*/ 52 h 82"/>
                <a:gd name="T22" fmla="*/ 8 w 38"/>
                <a:gd name="T23" fmla="*/ 70 h 82"/>
                <a:gd name="T24" fmla="*/ 10 w 38"/>
                <a:gd name="T25" fmla="*/ 76 h 82"/>
                <a:gd name="T26" fmla="*/ 10 w 38"/>
                <a:gd name="T27" fmla="*/ 82 h 82"/>
                <a:gd name="T28" fmla="*/ 24 w 38"/>
                <a:gd name="T29" fmla="*/ 78 h 82"/>
                <a:gd name="T30" fmla="*/ 24 w 38"/>
                <a:gd name="T31" fmla="*/ 76 h 82"/>
                <a:gd name="T32" fmla="*/ 24 w 38"/>
                <a:gd name="T33" fmla="*/ 68 h 82"/>
                <a:gd name="T34" fmla="*/ 24 w 38"/>
                <a:gd name="T35" fmla="*/ 62 h 82"/>
                <a:gd name="T36" fmla="*/ 24 w 38"/>
                <a:gd name="T37" fmla="*/ 58 h 82"/>
                <a:gd name="T38" fmla="*/ 24 w 38"/>
                <a:gd name="T39" fmla="*/ 56 h 82"/>
                <a:gd name="T40" fmla="*/ 24 w 38"/>
                <a:gd name="T41" fmla="*/ 54 h 82"/>
                <a:gd name="T42" fmla="*/ 24 w 38"/>
                <a:gd name="T43" fmla="*/ 48 h 82"/>
                <a:gd name="T44" fmla="*/ 24 w 38"/>
                <a:gd name="T45" fmla="*/ 44 h 82"/>
                <a:gd name="T46" fmla="*/ 28 w 38"/>
                <a:gd name="T47" fmla="*/ 44 h 82"/>
                <a:gd name="T48" fmla="*/ 30 w 38"/>
                <a:gd name="T49" fmla="*/ 40 h 82"/>
                <a:gd name="T50" fmla="*/ 32 w 38"/>
                <a:gd name="T51" fmla="*/ 36 h 82"/>
                <a:gd name="T52" fmla="*/ 36 w 38"/>
                <a:gd name="T53" fmla="*/ 34 h 82"/>
                <a:gd name="T54" fmla="*/ 34 w 38"/>
                <a:gd name="T55" fmla="*/ 30 h 82"/>
                <a:gd name="T56" fmla="*/ 36 w 38"/>
                <a:gd name="T57" fmla="*/ 28 h 82"/>
                <a:gd name="T58" fmla="*/ 38 w 38"/>
                <a:gd name="T59" fmla="*/ 26 h 82"/>
                <a:gd name="T60" fmla="*/ 38 w 38"/>
                <a:gd name="T61" fmla="*/ 18 h 82"/>
                <a:gd name="T62" fmla="*/ 32 w 38"/>
                <a:gd name="T63" fmla="*/ 14 h 82"/>
                <a:gd name="T64" fmla="*/ 34 w 38"/>
                <a:gd name="T65" fmla="*/ 12 h 82"/>
                <a:gd name="T66" fmla="*/ 28 w 38"/>
                <a:gd name="T67" fmla="*/ 8 h 82"/>
                <a:gd name="T68" fmla="*/ 22 w 38"/>
                <a:gd name="T69" fmla="*/ 0 h 82"/>
                <a:gd name="T70" fmla="*/ 22 w 38"/>
                <a:gd name="T71" fmla="*/ 4 h 82"/>
                <a:gd name="T72" fmla="*/ 18 w 38"/>
                <a:gd name="T73" fmla="*/ 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" h="82">
                  <a:moveTo>
                    <a:pt x="18" y="6"/>
                  </a:moveTo>
                  <a:lnTo>
                    <a:pt x="18" y="8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10" y="14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8" y="38"/>
                  </a:lnTo>
                  <a:lnTo>
                    <a:pt x="10" y="42"/>
                  </a:lnTo>
                  <a:lnTo>
                    <a:pt x="10" y="46"/>
                  </a:lnTo>
                  <a:lnTo>
                    <a:pt x="10" y="48"/>
                  </a:lnTo>
                  <a:lnTo>
                    <a:pt x="10" y="50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8" y="70"/>
                  </a:lnTo>
                  <a:lnTo>
                    <a:pt x="10" y="72"/>
                  </a:lnTo>
                  <a:lnTo>
                    <a:pt x="10" y="76"/>
                  </a:lnTo>
                  <a:lnTo>
                    <a:pt x="12" y="78"/>
                  </a:lnTo>
                  <a:lnTo>
                    <a:pt x="10" y="82"/>
                  </a:lnTo>
                  <a:lnTo>
                    <a:pt x="16" y="8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4" y="76"/>
                  </a:lnTo>
                  <a:lnTo>
                    <a:pt x="24" y="70"/>
                  </a:lnTo>
                  <a:lnTo>
                    <a:pt x="24" y="68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0"/>
                  </a:lnTo>
                  <a:lnTo>
                    <a:pt x="24" y="48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0" y="40"/>
                  </a:lnTo>
                  <a:lnTo>
                    <a:pt x="32" y="38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6" y="28"/>
                  </a:lnTo>
                  <a:lnTo>
                    <a:pt x="38" y="28"/>
                  </a:lnTo>
                  <a:lnTo>
                    <a:pt x="38" y="26"/>
                  </a:lnTo>
                  <a:lnTo>
                    <a:pt x="38" y="22"/>
                  </a:lnTo>
                  <a:lnTo>
                    <a:pt x="38" y="18"/>
                  </a:lnTo>
                  <a:lnTo>
                    <a:pt x="34" y="16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5" name="Belgium">
              <a:extLst>
                <a:ext uri="{FF2B5EF4-FFF2-40B4-BE49-F238E27FC236}">
                  <a16:creationId xmlns:a16="http://schemas.microsoft.com/office/drawing/2014/main" id="{519AB439-9ECD-46C3-B832-D35882026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685" y="3089418"/>
              <a:ext cx="68899" cy="53588"/>
            </a:xfrm>
            <a:custGeom>
              <a:avLst/>
              <a:gdLst>
                <a:gd name="T0" fmla="*/ 34 w 36"/>
                <a:gd name="T1" fmla="*/ 20 h 28"/>
                <a:gd name="T2" fmla="*/ 36 w 36"/>
                <a:gd name="T3" fmla="*/ 16 h 28"/>
                <a:gd name="T4" fmla="*/ 34 w 36"/>
                <a:gd name="T5" fmla="*/ 14 h 28"/>
                <a:gd name="T6" fmla="*/ 34 w 36"/>
                <a:gd name="T7" fmla="*/ 12 h 28"/>
                <a:gd name="T8" fmla="*/ 32 w 36"/>
                <a:gd name="T9" fmla="*/ 8 h 28"/>
                <a:gd name="T10" fmla="*/ 32 w 36"/>
                <a:gd name="T11" fmla="*/ 6 h 28"/>
                <a:gd name="T12" fmla="*/ 30 w 36"/>
                <a:gd name="T13" fmla="*/ 6 h 28"/>
                <a:gd name="T14" fmla="*/ 30 w 36"/>
                <a:gd name="T15" fmla="*/ 4 h 28"/>
                <a:gd name="T16" fmla="*/ 30 w 36"/>
                <a:gd name="T17" fmla="*/ 2 h 28"/>
                <a:gd name="T18" fmla="*/ 26 w 36"/>
                <a:gd name="T19" fmla="*/ 2 h 28"/>
                <a:gd name="T20" fmla="*/ 24 w 36"/>
                <a:gd name="T21" fmla="*/ 0 h 28"/>
                <a:gd name="T22" fmla="*/ 24 w 36"/>
                <a:gd name="T23" fmla="*/ 0 h 28"/>
                <a:gd name="T24" fmla="*/ 22 w 36"/>
                <a:gd name="T25" fmla="*/ 0 h 28"/>
                <a:gd name="T26" fmla="*/ 18 w 36"/>
                <a:gd name="T27" fmla="*/ 0 h 28"/>
                <a:gd name="T28" fmla="*/ 16 w 36"/>
                <a:gd name="T29" fmla="*/ 0 h 28"/>
                <a:gd name="T30" fmla="*/ 14 w 36"/>
                <a:gd name="T31" fmla="*/ 2 h 28"/>
                <a:gd name="T32" fmla="*/ 14 w 36"/>
                <a:gd name="T33" fmla="*/ 2 h 28"/>
                <a:gd name="T34" fmla="*/ 12 w 36"/>
                <a:gd name="T35" fmla="*/ 2 h 28"/>
                <a:gd name="T36" fmla="*/ 10 w 36"/>
                <a:gd name="T37" fmla="*/ 4 h 28"/>
                <a:gd name="T38" fmla="*/ 10 w 36"/>
                <a:gd name="T39" fmla="*/ 2 h 28"/>
                <a:gd name="T40" fmla="*/ 8 w 36"/>
                <a:gd name="T41" fmla="*/ 2 h 28"/>
                <a:gd name="T42" fmla="*/ 6 w 36"/>
                <a:gd name="T43" fmla="*/ 0 h 28"/>
                <a:gd name="T44" fmla="*/ 4 w 36"/>
                <a:gd name="T45" fmla="*/ 0 h 28"/>
                <a:gd name="T46" fmla="*/ 2 w 36"/>
                <a:gd name="T47" fmla="*/ 2 h 28"/>
                <a:gd name="T48" fmla="*/ 0 w 36"/>
                <a:gd name="T49" fmla="*/ 4 h 28"/>
                <a:gd name="T50" fmla="*/ 2 w 36"/>
                <a:gd name="T51" fmla="*/ 6 h 28"/>
                <a:gd name="T52" fmla="*/ 4 w 36"/>
                <a:gd name="T53" fmla="*/ 10 h 28"/>
                <a:gd name="T54" fmla="*/ 6 w 36"/>
                <a:gd name="T55" fmla="*/ 12 h 28"/>
                <a:gd name="T56" fmla="*/ 6 w 36"/>
                <a:gd name="T57" fmla="*/ 14 h 28"/>
                <a:gd name="T58" fmla="*/ 10 w 36"/>
                <a:gd name="T59" fmla="*/ 16 h 28"/>
                <a:gd name="T60" fmla="*/ 10 w 36"/>
                <a:gd name="T61" fmla="*/ 16 h 28"/>
                <a:gd name="T62" fmla="*/ 12 w 36"/>
                <a:gd name="T63" fmla="*/ 18 h 28"/>
                <a:gd name="T64" fmla="*/ 14 w 36"/>
                <a:gd name="T65" fmla="*/ 18 h 28"/>
                <a:gd name="T66" fmla="*/ 14 w 36"/>
                <a:gd name="T67" fmla="*/ 22 h 28"/>
                <a:gd name="T68" fmla="*/ 18 w 36"/>
                <a:gd name="T69" fmla="*/ 22 h 28"/>
                <a:gd name="T70" fmla="*/ 18 w 36"/>
                <a:gd name="T71" fmla="*/ 22 h 28"/>
                <a:gd name="T72" fmla="*/ 20 w 36"/>
                <a:gd name="T73" fmla="*/ 22 h 28"/>
                <a:gd name="T74" fmla="*/ 20 w 36"/>
                <a:gd name="T75" fmla="*/ 24 h 28"/>
                <a:gd name="T76" fmla="*/ 22 w 36"/>
                <a:gd name="T77" fmla="*/ 24 h 28"/>
                <a:gd name="T78" fmla="*/ 26 w 36"/>
                <a:gd name="T79" fmla="*/ 26 h 28"/>
                <a:gd name="T80" fmla="*/ 28 w 36"/>
                <a:gd name="T81" fmla="*/ 28 h 28"/>
                <a:gd name="T82" fmla="*/ 30 w 36"/>
                <a:gd name="T83" fmla="*/ 28 h 28"/>
                <a:gd name="T84" fmla="*/ 32 w 36"/>
                <a:gd name="T85" fmla="*/ 28 h 28"/>
                <a:gd name="T86" fmla="*/ 32 w 36"/>
                <a:gd name="T87" fmla="*/ 28 h 28"/>
                <a:gd name="T88" fmla="*/ 32 w 36"/>
                <a:gd name="T89" fmla="*/ 26 h 28"/>
                <a:gd name="T90" fmla="*/ 32 w 36"/>
                <a:gd name="T91" fmla="*/ 26 h 28"/>
                <a:gd name="T92" fmla="*/ 32 w 36"/>
                <a:gd name="T93" fmla="*/ 24 h 28"/>
                <a:gd name="T94" fmla="*/ 32 w 36"/>
                <a:gd name="T95" fmla="*/ 24 h 28"/>
                <a:gd name="T96" fmla="*/ 32 w 36"/>
                <a:gd name="T97" fmla="*/ 22 h 28"/>
                <a:gd name="T98" fmla="*/ 32 w 36"/>
                <a:gd name="T99" fmla="*/ 20 h 28"/>
                <a:gd name="T100" fmla="*/ 34 w 36"/>
                <a:gd name="T101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" h="28">
                  <a:moveTo>
                    <a:pt x="34" y="20"/>
                  </a:moveTo>
                  <a:lnTo>
                    <a:pt x="36" y="16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30" y="4"/>
                  </a:lnTo>
                  <a:lnTo>
                    <a:pt x="30" y="2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10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4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2" y="24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30" y="28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2"/>
                  </a:lnTo>
                  <a:lnTo>
                    <a:pt x="32" y="20"/>
                  </a:lnTo>
                  <a:lnTo>
                    <a:pt x="34" y="20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6" name="Belarus">
              <a:extLst>
                <a:ext uri="{FF2B5EF4-FFF2-40B4-BE49-F238E27FC236}">
                  <a16:creationId xmlns:a16="http://schemas.microsoft.com/office/drawing/2014/main" id="{6837BF98-9546-4305-B0CC-79B830B2D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218" y="2924826"/>
              <a:ext cx="199042" cy="153109"/>
            </a:xfrm>
            <a:custGeom>
              <a:avLst/>
              <a:gdLst>
                <a:gd name="T0" fmla="*/ 2 w 104"/>
                <a:gd name="T1" fmla="*/ 40 h 80"/>
                <a:gd name="T2" fmla="*/ 10 w 104"/>
                <a:gd name="T3" fmla="*/ 40 h 80"/>
                <a:gd name="T4" fmla="*/ 16 w 104"/>
                <a:gd name="T5" fmla="*/ 38 h 80"/>
                <a:gd name="T6" fmla="*/ 18 w 104"/>
                <a:gd name="T7" fmla="*/ 34 h 80"/>
                <a:gd name="T8" fmla="*/ 22 w 104"/>
                <a:gd name="T9" fmla="*/ 30 h 80"/>
                <a:gd name="T10" fmla="*/ 24 w 104"/>
                <a:gd name="T11" fmla="*/ 32 h 80"/>
                <a:gd name="T12" fmla="*/ 22 w 104"/>
                <a:gd name="T13" fmla="*/ 28 h 80"/>
                <a:gd name="T14" fmla="*/ 24 w 104"/>
                <a:gd name="T15" fmla="*/ 24 h 80"/>
                <a:gd name="T16" fmla="*/ 30 w 104"/>
                <a:gd name="T17" fmla="*/ 18 h 80"/>
                <a:gd name="T18" fmla="*/ 28 w 104"/>
                <a:gd name="T19" fmla="*/ 14 h 80"/>
                <a:gd name="T20" fmla="*/ 36 w 104"/>
                <a:gd name="T21" fmla="*/ 8 h 80"/>
                <a:gd name="T22" fmla="*/ 42 w 104"/>
                <a:gd name="T23" fmla="*/ 4 h 80"/>
                <a:gd name="T24" fmla="*/ 44 w 104"/>
                <a:gd name="T25" fmla="*/ 2 h 80"/>
                <a:gd name="T26" fmla="*/ 50 w 104"/>
                <a:gd name="T27" fmla="*/ 2 h 80"/>
                <a:gd name="T28" fmla="*/ 54 w 104"/>
                <a:gd name="T29" fmla="*/ 4 h 80"/>
                <a:gd name="T30" fmla="*/ 60 w 104"/>
                <a:gd name="T31" fmla="*/ 4 h 80"/>
                <a:gd name="T32" fmla="*/ 66 w 104"/>
                <a:gd name="T33" fmla="*/ 4 h 80"/>
                <a:gd name="T34" fmla="*/ 70 w 104"/>
                <a:gd name="T35" fmla="*/ 6 h 80"/>
                <a:gd name="T36" fmla="*/ 78 w 104"/>
                <a:gd name="T37" fmla="*/ 8 h 80"/>
                <a:gd name="T38" fmla="*/ 78 w 104"/>
                <a:gd name="T39" fmla="*/ 14 h 80"/>
                <a:gd name="T40" fmla="*/ 80 w 104"/>
                <a:gd name="T41" fmla="*/ 20 h 80"/>
                <a:gd name="T42" fmla="*/ 84 w 104"/>
                <a:gd name="T43" fmla="*/ 26 h 80"/>
                <a:gd name="T44" fmla="*/ 90 w 104"/>
                <a:gd name="T45" fmla="*/ 32 h 80"/>
                <a:gd name="T46" fmla="*/ 94 w 104"/>
                <a:gd name="T47" fmla="*/ 38 h 80"/>
                <a:gd name="T48" fmla="*/ 100 w 104"/>
                <a:gd name="T49" fmla="*/ 44 h 80"/>
                <a:gd name="T50" fmla="*/ 102 w 104"/>
                <a:gd name="T51" fmla="*/ 48 h 80"/>
                <a:gd name="T52" fmla="*/ 92 w 104"/>
                <a:gd name="T53" fmla="*/ 52 h 80"/>
                <a:gd name="T54" fmla="*/ 90 w 104"/>
                <a:gd name="T55" fmla="*/ 52 h 80"/>
                <a:gd name="T56" fmla="*/ 92 w 104"/>
                <a:gd name="T57" fmla="*/ 58 h 80"/>
                <a:gd name="T58" fmla="*/ 94 w 104"/>
                <a:gd name="T59" fmla="*/ 66 h 80"/>
                <a:gd name="T60" fmla="*/ 94 w 104"/>
                <a:gd name="T61" fmla="*/ 68 h 80"/>
                <a:gd name="T62" fmla="*/ 84 w 104"/>
                <a:gd name="T63" fmla="*/ 70 h 80"/>
                <a:gd name="T64" fmla="*/ 84 w 104"/>
                <a:gd name="T65" fmla="*/ 78 h 80"/>
                <a:gd name="T66" fmla="*/ 78 w 104"/>
                <a:gd name="T67" fmla="*/ 76 h 80"/>
                <a:gd name="T68" fmla="*/ 72 w 104"/>
                <a:gd name="T69" fmla="*/ 76 h 80"/>
                <a:gd name="T70" fmla="*/ 68 w 104"/>
                <a:gd name="T71" fmla="*/ 80 h 80"/>
                <a:gd name="T72" fmla="*/ 66 w 104"/>
                <a:gd name="T73" fmla="*/ 76 h 80"/>
                <a:gd name="T74" fmla="*/ 58 w 104"/>
                <a:gd name="T75" fmla="*/ 78 h 80"/>
                <a:gd name="T76" fmla="*/ 52 w 104"/>
                <a:gd name="T77" fmla="*/ 78 h 80"/>
                <a:gd name="T78" fmla="*/ 50 w 104"/>
                <a:gd name="T79" fmla="*/ 78 h 80"/>
                <a:gd name="T80" fmla="*/ 44 w 104"/>
                <a:gd name="T81" fmla="*/ 78 h 80"/>
                <a:gd name="T82" fmla="*/ 40 w 104"/>
                <a:gd name="T83" fmla="*/ 76 h 80"/>
                <a:gd name="T84" fmla="*/ 30 w 104"/>
                <a:gd name="T85" fmla="*/ 72 h 80"/>
                <a:gd name="T86" fmla="*/ 26 w 104"/>
                <a:gd name="T87" fmla="*/ 74 h 80"/>
                <a:gd name="T88" fmla="*/ 14 w 104"/>
                <a:gd name="T89" fmla="*/ 76 h 80"/>
                <a:gd name="T90" fmla="*/ 6 w 104"/>
                <a:gd name="T91" fmla="*/ 76 h 80"/>
                <a:gd name="T92" fmla="*/ 6 w 104"/>
                <a:gd name="T93" fmla="*/ 74 h 80"/>
                <a:gd name="T94" fmla="*/ 2 w 104"/>
                <a:gd name="T95" fmla="*/ 66 h 80"/>
                <a:gd name="T96" fmla="*/ 6 w 104"/>
                <a:gd name="T97" fmla="*/ 62 h 80"/>
                <a:gd name="T98" fmla="*/ 4 w 104"/>
                <a:gd name="T99" fmla="*/ 54 h 80"/>
                <a:gd name="T100" fmla="*/ 2 w 104"/>
                <a:gd name="T101" fmla="*/ 48 h 80"/>
                <a:gd name="T102" fmla="*/ 0 w 104"/>
                <a:gd name="T103" fmla="*/ 4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4" h="80">
                  <a:moveTo>
                    <a:pt x="0" y="42"/>
                  </a:moveTo>
                  <a:lnTo>
                    <a:pt x="2" y="40"/>
                  </a:lnTo>
                  <a:lnTo>
                    <a:pt x="6" y="38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6" y="38"/>
                  </a:lnTo>
                  <a:lnTo>
                    <a:pt x="14" y="34"/>
                  </a:lnTo>
                  <a:lnTo>
                    <a:pt x="18" y="34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2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2" y="28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26" y="20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40" y="8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0" y="2"/>
                  </a:lnTo>
                  <a:lnTo>
                    <a:pt x="52" y="0"/>
                  </a:lnTo>
                  <a:lnTo>
                    <a:pt x="54" y="4"/>
                  </a:lnTo>
                  <a:lnTo>
                    <a:pt x="58" y="2"/>
                  </a:lnTo>
                  <a:lnTo>
                    <a:pt x="60" y="4"/>
                  </a:lnTo>
                  <a:lnTo>
                    <a:pt x="62" y="6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0" y="6"/>
                  </a:lnTo>
                  <a:lnTo>
                    <a:pt x="72" y="6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78" y="14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82" y="22"/>
                  </a:lnTo>
                  <a:lnTo>
                    <a:pt x="84" y="26"/>
                  </a:lnTo>
                  <a:lnTo>
                    <a:pt x="88" y="30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94" y="38"/>
                  </a:lnTo>
                  <a:lnTo>
                    <a:pt x="100" y="42"/>
                  </a:lnTo>
                  <a:lnTo>
                    <a:pt x="100" y="44"/>
                  </a:lnTo>
                  <a:lnTo>
                    <a:pt x="104" y="46"/>
                  </a:lnTo>
                  <a:lnTo>
                    <a:pt x="102" y="48"/>
                  </a:lnTo>
                  <a:lnTo>
                    <a:pt x="98" y="52"/>
                  </a:lnTo>
                  <a:lnTo>
                    <a:pt x="92" y="52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2" y="58"/>
                  </a:lnTo>
                  <a:lnTo>
                    <a:pt x="92" y="62"/>
                  </a:lnTo>
                  <a:lnTo>
                    <a:pt x="94" y="66"/>
                  </a:lnTo>
                  <a:lnTo>
                    <a:pt x="94" y="68"/>
                  </a:lnTo>
                  <a:lnTo>
                    <a:pt x="94" y="68"/>
                  </a:lnTo>
                  <a:lnTo>
                    <a:pt x="88" y="70"/>
                  </a:lnTo>
                  <a:lnTo>
                    <a:pt x="84" y="70"/>
                  </a:lnTo>
                  <a:lnTo>
                    <a:pt x="84" y="74"/>
                  </a:lnTo>
                  <a:lnTo>
                    <a:pt x="84" y="78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4" y="78"/>
                  </a:lnTo>
                  <a:lnTo>
                    <a:pt x="72" y="76"/>
                  </a:lnTo>
                  <a:lnTo>
                    <a:pt x="70" y="76"/>
                  </a:lnTo>
                  <a:lnTo>
                    <a:pt x="68" y="80"/>
                  </a:lnTo>
                  <a:lnTo>
                    <a:pt x="66" y="80"/>
                  </a:lnTo>
                  <a:lnTo>
                    <a:pt x="66" y="76"/>
                  </a:lnTo>
                  <a:lnTo>
                    <a:pt x="62" y="76"/>
                  </a:lnTo>
                  <a:lnTo>
                    <a:pt x="58" y="78"/>
                  </a:lnTo>
                  <a:lnTo>
                    <a:pt x="56" y="78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0" y="78"/>
                  </a:lnTo>
                  <a:lnTo>
                    <a:pt x="48" y="76"/>
                  </a:lnTo>
                  <a:lnTo>
                    <a:pt x="44" y="78"/>
                  </a:lnTo>
                  <a:lnTo>
                    <a:pt x="42" y="76"/>
                  </a:lnTo>
                  <a:lnTo>
                    <a:pt x="40" y="76"/>
                  </a:lnTo>
                  <a:lnTo>
                    <a:pt x="32" y="74"/>
                  </a:lnTo>
                  <a:lnTo>
                    <a:pt x="30" y="72"/>
                  </a:lnTo>
                  <a:lnTo>
                    <a:pt x="28" y="72"/>
                  </a:lnTo>
                  <a:lnTo>
                    <a:pt x="26" y="74"/>
                  </a:lnTo>
                  <a:lnTo>
                    <a:pt x="22" y="76"/>
                  </a:lnTo>
                  <a:lnTo>
                    <a:pt x="14" y="76"/>
                  </a:lnTo>
                  <a:lnTo>
                    <a:pt x="12" y="78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6" y="74"/>
                  </a:lnTo>
                  <a:lnTo>
                    <a:pt x="2" y="70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6" y="62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4" y="50"/>
                  </a:lnTo>
                  <a:lnTo>
                    <a:pt x="2" y="48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7" name="Azerbaijan">
              <a:extLst>
                <a:ext uri="{FF2B5EF4-FFF2-40B4-BE49-F238E27FC236}">
                  <a16:creationId xmlns:a16="http://schemas.microsoft.com/office/drawing/2014/main" id="{173A9BEC-6F13-4CBD-9BD2-618CD4BF11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1305" y="3353531"/>
              <a:ext cx="130143" cy="107176"/>
            </a:xfrm>
            <a:custGeom>
              <a:avLst/>
              <a:gdLst>
                <a:gd name="T0" fmla="*/ 0 w 68"/>
                <a:gd name="T1" fmla="*/ 10 h 56"/>
                <a:gd name="T2" fmla="*/ 12 w 68"/>
                <a:gd name="T3" fmla="*/ 12 h 56"/>
                <a:gd name="T4" fmla="*/ 22 w 68"/>
                <a:gd name="T5" fmla="*/ 14 h 56"/>
                <a:gd name="T6" fmla="*/ 20 w 68"/>
                <a:gd name="T7" fmla="*/ 8 h 56"/>
                <a:gd name="T8" fmla="*/ 18 w 68"/>
                <a:gd name="T9" fmla="*/ 2 h 56"/>
                <a:gd name="T10" fmla="*/ 28 w 68"/>
                <a:gd name="T11" fmla="*/ 6 h 56"/>
                <a:gd name="T12" fmla="*/ 34 w 68"/>
                <a:gd name="T13" fmla="*/ 10 h 56"/>
                <a:gd name="T14" fmla="*/ 40 w 68"/>
                <a:gd name="T15" fmla="*/ 6 h 56"/>
                <a:gd name="T16" fmla="*/ 46 w 68"/>
                <a:gd name="T17" fmla="*/ 2 h 56"/>
                <a:gd name="T18" fmla="*/ 50 w 68"/>
                <a:gd name="T19" fmla="*/ 10 h 56"/>
                <a:gd name="T20" fmla="*/ 56 w 68"/>
                <a:gd name="T21" fmla="*/ 16 h 56"/>
                <a:gd name="T22" fmla="*/ 60 w 68"/>
                <a:gd name="T23" fmla="*/ 20 h 56"/>
                <a:gd name="T24" fmla="*/ 66 w 68"/>
                <a:gd name="T25" fmla="*/ 22 h 56"/>
                <a:gd name="T26" fmla="*/ 66 w 68"/>
                <a:gd name="T27" fmla="*/ 24 h 56"/>
                <a:gd name="T28" fmla="*/ 60 w 68"/>
                <a:gd name="T29" fmla="*/ 26 h 56"/>
                <a:gd name="T30" fmla="*/ 56 w 68"/>
                <a:gd name="T31" fmla="*/ 32 h 56"/>
                <a:gd name="T32" fmla="*/ 56 w 68"/>
                <a:gd name="T33" fmla="*/ 36 h 56"/>
                <a:gd name="T34" fmla="*/ 56 w 68"/>
                <a:gd name="T35" fmla="*/ 40 h 56"/>
                <a:gd name="T36" fmla="*/ 56 w 68"/>
                <a:gd name="T37" fmla="*/ 42 h 56"/>
                <a:gd name="T38" fmla="*/ 54 w 68"/>
                <a:gd name="T39" fmla="*/ 48 h 56"/>
                <a:gd name="T40" fmla="*/ 54 w 68"/>
                <a:gd name="T41" fmla="*/ 44 h 56"/>
                <a:gd name="T42" fmla="*/ 52 w 68"/>
                <a:gd name="T43" fmla="*/ 42 h 56"/>
                <a:gd name="T44" fmla="*/ 52 w 68"/>
                <a:gd name="T45" fmla="*/ 48 h 56"/>
                <a:gd name="T46" fmla="*/ 54 w 68"/>
                <a:gd name="T47" fmla="*/ 52 h 56"/>
                <a:gd name="T48" fmla="*/ 52 w 68"/>
                <a:gd name="T49" fmla="*/ 56 h 56"/>
                <a:gd name="T50" fmla="*/ 48 w 68"/>
                <a:gd name="T51" fmla="*/ 54 h 56"/>
                <a:gd name="T52" fmla="*/ 42 w 68"/>
                <a:gd name="T53" fmla="*/ 50 h 56"/>
                <a:gd name="T54" fmla="*/ 44 w 68"/>
                <a:gd name="T55" fmla="*/ 44 h 56"/>
                <a:gd name="T56" fmla="*/ 44 w 68"/>
                <a:gd name="T57" fmla="*/ 42 h 56"/>
                <a:gd name="T58" fmla="*/ 42 w 68"/>
                <a:gd name="T59" fmla="*/ 38 h 56"/>
                <a:gd name="T60" fmla="*/ 40 w 68"/>
                <a:gd name="T61" fmla="*/ 38 h 56"/>
                <a:gd name="T62" fmla="*/ 38 w 68"/>
                <a:gd name="T63" fmla="*/ 40 h 56"/>
                <a:gd name="T64" fmla="*/ 34 w 68"/>
                <a:gd name="T65" fmla="*/ 42 h 56"/>
                <a:gd name="T66" fmla="*/ 30 w 68"/>
                <a:gd name="T67" fmla="*/ 46 h 56"/>
                <a:gd name="T68" fmla="*/ 28 w 68"/>
                <a:gd name="T69" fmla="*/ 46 h 56"/>
                <a:gd name="T70" fmla="*/ 26 w 68"/>
                <a:gd name="T71" fmla="*/ 48 h 56"/>
                <a:gd name="T72" fmla="*/ 24 w 68"/>
                <a:gd name="T73" fmla="*/ 48 h 56"/>
                <a:gd name="T74" fmla="*/ 24 w 68"/>
                <a:gd name="T75" fmla="*/ 44 h 56"/>
                <a:gd name="T76" fmla="*/ 26 w 68"/>
                <a:gd name="T77" fmla="*/ 40 h 56"/>
                <a:gd name="T78" fmla="*/ 20 w 68"/>
                <a:gd name="T79" fmla="*/ 38 h 56"/>
                <a:gd name="T80" fmla="*/ 12 w 68"/>
                <a:gd name="T81" fmla="*/ 32 h 56"/>
                <a:gd name="T82" fmla="*/ 14 w 68"/>
                <a:gd name="T83" fmla="*/ 26 h 56"/>
                <a:gd name="T84" fmla="*/ 8 w 68"/>
                <a:gd name="T85" fmla="*/ 20 h 56"/>
                <a:gd name="T86" fmla="*/ 8 w 68"/>
                <a:gd name="T87" fmla="*/ 14 h 56"/>
                <a:gd name="T88" fmla="*/ 0 w 68"/>
                <a:gd name="T89" fmla="*/ 12 h 56"/>
                <a:gd name="T90" fmla="*/ 16 w 68"/>
                <a:gd name="T91" fmla="*/ 40 h 56"/>
                <a:gd name="T92" fmla="*/ 10 w 68"/>
                <a:gd name="T93" fmla="*/ 36 h 56"/>
                <a:gd name="T94" fmla="*/ 6 w 68"/>
                <a:gd name="T95" fmla="*/ 38 h 56"/>
                <a:gd name="T96" fmla="*/ 2 w 68"/>
                <a:gd name="T97" fmla="*/ 34 h 56"/>
                <a:gd name="T98" fmla="*/ 0 w 68"/>
                <a:gd name="T99" fmla="*/ 36 h 56"/>
                <a:gd name="T100" fmla="*/ 2 w 68"/>
                <a:gd name="T101" fmla="*/ 38 h 56"/>
                <a:gd name="T102" fmla="*/ 4 w 68"/>
                <a:gd name="T103" fmla="*/ 40 h 56"/>
                <a:gd name="T104" fmla="*/ 10 w 68"/>
                <a:gd name="T105" fmla="*/ 44 h 56"/>
                <a:gd name="T106" fmla="*/ 14 w 68"/>
                <a:gd name="T107" fmla="*/ 48 h 56"/>
                <a:gd name="T108" fmla="*/ 20 w 68"/>
                <a:gd name="T10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8" h="56">
                  <a:moveTo>
                    <a:pt x="0" y="12"/>
                  </a:moveTo>
                  <a:lnTo>
                    <a:pt x="0" y="10"/>
                  </a:lnTo>
                  <a:lnTo>
                    <a:pt x="4" y="8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28" y="10"/>
                  </a:lnTo>
                  <a:lnTo>
                    <a:pt x="34" y="10"/>
                  </a:lnTo>
                  <a:lnTo>
                    <a:pt x="36" y="8"/>
                  </a:lnTo>
                  <a:lnTo>
                    <a:pt x="40" y="6"/>
                  </a:lnTo>
                  <a:lnTo>
                    <a:pt x="44" y="0"/>
                  </a:lnTo>
                  <a:lnTo>
                    <a:pt x="46" y="2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4"/>
                  </a:lnTo>
                  <a:lnTo>
                    <a:pt x="56" y="16"/>
                  </a:lnTo>
                  <a:lnTo>
                    <a:pt x="56" y="18"/>
                  </a:lnTo>
                  <a:lnTo>
                    <a:pt x="60" y="20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4"/>
                  </a:lnTo>
                  <a:lnTo>
                    <a:pt x="66" y="24"/>
                  </a:lnTo>
                  <a:lnTo>
                    <a:pt x="64" y="26"/>
                  </a:lnTo>
                  <a:lnTo>
                    <a:pt x="60" y="26"/>
                  </a:lnTo>
                  <a:lnTo>
                    <a:pt x="56" y="28"/>
                  </a:lnTo>
                  <a:lnTo>
                    <a:pt x="56" y="32"/>
                  </a:lnTo>
                  <a:lnTo>
                    <a:pt x="58" y="34"/>
                  </a:lnTo>
                  <a:lnTo>
                    <a:pt x="56" y="36"/>
                  </a:lnTo>
                  <a:lnTo>
                    <a:pt x="56" y="38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6" y="42"/>
                  </a:lnTo>
                  <a:lnTo>
                    <a:pt x="56" y="46"/>
                  </a:lnTo>
                  <a:lnTo>
                    <a:pt x="54" y="48"/>
                  </a:lnTo>
                  <a:lnTo>
                    <a:pt x="54" y="46"/>
                  </a:lnTo>
                  <a:lnTo>
                    <a:pt x="54" y="44"/>
                  </a:lnTo>
                  <a:lnTo>
                    <a:pt x="54" y="42"/>
                  </a:lnTo>
                  <a:lnTo>
                    <a:pt x="52" y="42"/>
                  </a:lnTo>
                  <a:lnTo>
                    <a:pt x="52" y="46"/>
                  </a:lnTo>
                  <a:lnTo>
                    <a:pt x="52" y="48"/>
                  </a:lnTo>
                  <a:lnTo>
                    <a:pt x="52" y="50"/>
                  </a:lnTo>
                  <a:lnTo>
                    <a:pt x="54" y="52"/>
                  </a:lnTo>
                  <a:lnTo>
                    <a:pt x="54" y="56"/>
                  </a:lnTo>
                  <a:lnTo>
                    <a:pt x="52" y="56"/>
                  </a:lnTo>
                  <a:lnTo>
                    <a:pt x="50" y="56"/>
                  </a:lnTo>
                  <a:lnTo>
                    <a:pt x="48" y="54"/>
                  </a:lnTo>
                  <a:lnTo>
                    <a:pt x="46" y="54"/>
                  </a:lnTo>
                  <a:lnTo>
                    <a:pt x="42" y="50"/>
                  </a:lnTo>
                  <a:lnTo>
                    <a:pt x="46" y="46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2" y="38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38" y="40"/>
                  </a:lnTo>
                  <a:lnTo>
                    <a:pt x="36" y="40"/>
                  </a:lnTo>
                  <a:lnTo>
                    <a:pt x="34" y="42"/>
                  </a:lnTo>
                  <a:lnTo>
                    <a:pt x="32" y="42"/>
                  </a:lnTo>
                  <a:lnTo>
                    <a:pt x="30" y="46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4" y="42"/>
                  </a:lnTo>
                  <a:lnTo>
                    <a:pt x="26" y="40"/>
                  </a:lnTo>
                  <a:lnTo>
                    <a:pt x="24" y="38"/>
                  </a:lnTo>
                  <a:lnTo>
                    <a:pt x="20" y="38"/>
                  </a:lnTo>
                  <a:lnTo>
                    <a:pt x="14" y="34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4" y="26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8" y="14"/>
                  </a:lnTo>
                  <a:lnTo>
                    <a:pt x="2" y="14"/>
                  </a:lnTo>
                  <a:lnTo>
                    <a:pt x="0" y="12"/>
                  </a:lnTo>
                  <a:close/>
                  <a:moveTo>
                    <a:pt x="20" y="48"/>
                  </a:moveTo>
                  <a:lnTo>
                    <a:pt x="16" y="40"/>
                  </a:lnTo>
                  <a:lnTo>
                    <a:pt x="12" y="40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6" y="38"/>
                  </a:lnTo>
                  <a:lnTo>
                    <a:pt x="4" y="34"/>
                  </a:lnTo>
                  <a:lnTo>
                    <a:pt x="2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38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10" y="44"/>
                  </a:lnTo>
                  <a:lnTo>
                    <a:pt x="10" y="46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0" y="50"/>
                  </a:lnTo>
                  <a:lnTo>
                    <a:pt x="20" y="48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8" name="Austria">
              <a:extLst>
                <a:ext uri="{FF2B5EF4-FFF2-40B4-BE49-F238E27FC236}">
                  <a16:creationId xmlns:a16="http://schemas.microsoft.com/office/drawing/2014/main" id="{0B93E858-8214-471E-A0AB-DC64C079D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139" y="3162145"/>
              <a:ext cx="164592" cy="76554"/>
            </a:xfrm>
            <a:custGeom>
              <a:avLst/>
              <a:gdLst>
                <a:gd name="T0" fmla="*/ 52 w 86"/>
                <a:gd name="T1" fmla="*/ 38 h 40"/>
                <a:gd name="T2" fmla="*/ 60 w 86"/>
                <a:gd name="T3" fmla="*/ 40 h 40"/>
                <a:gd name="T4" fmla="*/ 64 w 86"/>
                <a:gd name="T5" fmla="*/ 40 h 40"/>
                <a:gd name="T6" fmla="*/ 70 w 86"/>
                <a:gd name="T7" fmla="*/ 38 h 40"/>
                <a:gd name="T8" fmla="*/ 76 w 86"/>
                <a:gd name="T9" fmla="*/ 34 h 40"/>
                <a:gd name="T10" fmla="*/ 82 w 86"/>
                <a:gd name="T11" fmla="*/ 32 h 40"/>
                <a:gd name="T12" fmla="*/ 80 w 86"/>
                <a:gd name="T13" fmla="*/ 26 h 40"/>
                <a:gd name="T14" fmla="*/ 80 w 86"/>
                <a:gd name="T15" fmla="*/ 20 h 40"/>
                <a:gd name="T16" fmla="*/ 86 w 86"/>
                <a:gd name="T17" fmla="*/ 20 h 40"/>
                <a:gd name="T18" fmla="*/ 86 w 86"/>
                <a:gd name="T19" fmla="*/ 14 h 40"/>
                <a:gd name="T20" fmla="*/ 84 w 86"/>
                <a:gd name="T21" fmla="*/ 4 h 40"/>
                <a:gd name="T22" fmla="*/ 78 w 86"/>
                <a:gd name="T23" fmla="*/ 2 h 40"/>
                <a:gd name="T24" fmla="*/ 70 w 86"/>
                <a:gd name="T25" fmla="*/ 2 h 40"/>
                <a:gd name="T26" fmla="*/ 64 w 86"/>
                <a:gd name="T27" fmla="*/ 0 h 40"/>
                <a:gd name="T28" fmla="*/ 60 w 86"/>
                <a:gd name="T29" fmla="*/ 2 h 40"/>
                <a:gd name="T30" fmla="*/ 58 w 86"/>
                <a:gd name="T31" fmla="*/ 4 h 40"/>
                <a:gd name="T32" fmla="*/ 54 w 86"/>
                <a:gd name="T33" fmla="*/ 6 h 40"/>
                <a:gd name="T34" fmla="*/ 46 w 86"/>
                <a:gd name="T35" fmla="*/ 2 h 40"/>
                <a:gd name="T36" fmla="*/ 46 w 86"/>
                <a:gd name="T37" fmla="*/ 8 h 40"/>
                <a:gd name="T38" fmla="*/ 42 w 86"/>
                <a:gd name="T39" fmla="*/ 10 h 40"/>
                <a:gd name="T40" fmla="*/ 36 w 86"/>
                <a:gd name="T41" fmla="*/ 14 h 40"/>
                <a:gd name="T42" fmla="*/ 38 w 86"/>
                <a:gd name="T43" fmla="*/ 18 h 40"/>
                <a:gd name="T44" fmla="*/ 38 w 86"/>
                <a:gd name="T45" fmla="*/ 20 h 40"/>
                <a:gd name="T46" fmla="*/ 32 w 86"/>
                <a:gd name="T47" fmla="*/ 20 h 40"/>
                <a:gd name="T48" fmla="*/ 28 w 86"/>
                <a:gd name="T49" fmla="*/ 20 h 40"/>
                <a:gd name="T50" fmla="*/ 22 w 86"/>
                <a:gd name="T51" fmla="*/ 22 h 40"/>
                <a:gd name="T52" fmla="*/ 18 w 86"/>
                <a:gd name="T53" fmla="*/ 22 h 40"/>
                <a:gd name="T54" fmla="*/ 12 w 86"/>
                <a:gd name="T55" fmla="*/ 20 h 40"/>
                <a:gd name="T56" fmla="*/ 10 w 86"/>
                <a:gd name="T57" fmla="*/ 22 h 40"/>
                <a:gd name="T58" fmla="*/ 6 w 86"/>
                <a:gd name="T59" fmla="*/ 24 h 40"/>
                <a:gd name="T60" fmla="*/ 2 w 86"/>
                <a:gd name="T61" fmla="*/ 22 h 40"/>
                <a:gd name="T62" fmla="*/ 0 w 86"/>
                <a:gd name="T63" fmla="*/ 22 h 40"/>
                <a:gd name="T64" fmla="*/ 2 w 86"/>
                <a:gd name="T65" fmla="*/ 26 h 40"/>
                <a:gd name="T66" fmla="*/ 2 w 86"/>
                <a:gd name="T67" fmla="*/ 28 h 40"/>
                <a:gd name="T68" fmla="*/ 6 w 86"/>
                <a:gd name="T69" fmla="*/ 28 h 40"/>
                <a:gd name="T70" fmla="*/ 10 w 86"/>
                <a:gd name="T71" fmla="*/ 28 h 40"/>
                <a:gd name="T72" fmla="*/ 14 w 86"/>
                <a:gd name="T73" fmla="*/ 32 h 40"/>
                <a:gd name="T74" fmla="*/ 18 w 86"/>
                <a:gd name="T75" fmla="*/ 32 h 40"/>
                <a:gd name="T76" fmla="*/ 26 w 86"/>
                <a:gd name="T77" fmla="*/ 30 h 40"/>
                <a:gd name="T78" fmla="*/ 32 w 86"/>
                <a:gd name="T79" fmla="*/ 32 h 40"/>
                <a:gd name="T80" fmla="*/ 44 w 86"/>
                <a:gd name="T81" fmla="*/ 36 h 40"/>
                <a:gd name="T82" fmla="*/ 50 w 86"/>
                <a:gd name="T83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6" h="40">
                  <a:moveTo>
                    <a:pt x="50" y="38"/>
                  </a:moveTo>
                  <a:lnTo>
                    <a:pt x="52" y="38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8" y="38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76" y="34"/>
                  </a:lnTo>
                  <a:lnTo>
                    <a:pt x="80" y="34"/>
                  </a:lnTo>
                  <a:lnTo>
                    <a:pt x="82" y="32"/>
                  </a:lnTo>
                  <a:lnTo>
                    <a:pt x="80" y="28"/>
                  </a:lnTo>
                  <a:lnTo>
                    <a:pt x="80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80" y="20"/>
                  </a:lnTo>
                  <a:lnTo>
                    <a:pt x="86" y="20"/>
                  </a:lnTo>
                  <a:lnTo>
                    <a:pt x="86" y="18"/>
                  </a:lnTo>
                  <a:lnTo>
                    <a:pt x="86" y="14"/>
                  </a:lnTo>
                  <a:lnTo>
                    <a:pt x="84" y="8"/>
                  </a:lnTo>
                  <a:lnTo>
                    <a:pt x="84" y="4"/>
                  </a:lnTo>
                  <a:lnTo>
                    <a:pt x="80" y="4"/>
                  </a:lnTo>
                  <a:lnTo>
                    <a:pt x="78" y="2"/>
                  </a:lnTo>
                  <a:lnTo>
                    <a:pt x="74" y="2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8" y="4"/>
                  </a:lnTo>
                  <a:lnTo>
                    <a:pt x="54" y="4"/>
                  </a:lnTo>
                  <a:lnTo>
                    <a:pt x="54" y="6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6" y="4"/>
                  </a:lnTo>
                  <a:lnTo>
                    <a:pt x="46" y="8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36" y="14"/>
                  </a:lnTo>
                  <a:lnTo>
                    <a:pt x="36" y="16"/>
                  </a:lnTo>
                  <a:lnTo>
                    <a:pt x="38" y="18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2"/>
                  </a:lnTo>
                  <a:lnTo>
                    <a:pt x="22" y="22"/>
                  </a:lnTo>
                  <a:lnTo>
                    <a:pt x="20" y="22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6" y="24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0"/>
                  </a:lnTo>
                  <a:lnTo>
                    <a:pt x="18" y="32"/>
                  </a:lnTo>
                  <a:lnTo>
                    <a:pt x="24" y="28"/>
                  </a:lnTo>
                  <a:lnTo>
                    <a:pt x="26" y="30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6" y="36"/>
                  </a:lnTo>
                  <a:lnTo>
                    <a:pt x="44" y="36"/>
                  </a:lnTo>
                  <a:lnTo>
                    <a:pt x="48" y="36"/>
                  </a:lnTo>
                  <a:lnTo>
                    <a:pt x="50" y="38"/>
                  </a:lnTo>
                  <a:lnTo>
                    <a:pt x="50" y="38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9" name="Armenia">
              <a:extLst>
                <a:ext uri="{FF2B5EF4-FFF2-40B4-BE49-F238E27FC236}">
                  <a16:creationId xmlns:a16="http://schemas.microsoft.com/office/drawing/2014/main" id="{2D8859E6-0AB4-4206-8D1F-AB35DE4BA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6855" y="3376497"/>
              <a:ext cx="84210" cy="68899"/>
            </a:xfrm>
            <a:custGeom>
              <a:avLst/>
              <a:gdLst>
                <a:gd name="T0" fmla="*/ 0 w 44"/>
                <a:gd name="T1" fmla="*/ 2 h 36"/>
                <a:gd name="T2" fmla="*/ 4 w 44"/>
                <a:gd name="T3" fmla="*/ 0 h 36"/>
                <a:gd name="T4" fmla="*/ 10 w 44"/>
                <a:gd name="T5" fmla="*/ 0 h 36"/>
                <a:gd name="T6" fmla="*/ 10 w 44"/>
                <a:gd name="T7" fmla="*/ 0 h 36"/>
                <a:gd name="T8" fmla="*/ 18 w 44"/>
                <a:gd name="T9" fmla="*/ 0 h 36"/>
                <a:gd name="T10" fmla="*/ 20 w 44"/>
                <a:gd name="T11" fmla="*/ 2 h 36"/>
                <a:gd name="T12" fmla="*/ 26 w 44"/>
                <a:gd name="T13" fmla="*/ 2 h 36"/>
                <a:gd name="T14" fmla="*/ 28 w 44"/>
                <a:gd name="T15" fmla="*/ 6 h 36"/>
                <a:gd name="T16" fmla="*/ 26 w 44"/>
                <a:gd name="T17" fmla="*/ 8 h 36"/>
                <a:gd name="T18" fmla="*/ 28 w 44"/>
                <a:gd name="T19" fmla="*/ 10 h 36"/>
                <a:gd name="T20" fmla="*/ 32 w 44"/>
                <a:gd name="T21" fmla="*/ 14 h 36"/>
                <a:gd name="T22" fmla="*/ 32 w 44"/>
                <a:gd name="T23" fmla="*/ 18 h 36"/>
                <a:gd name="T24" fmla="*/ 30 w 44"/>
                <a:gd name="T25" fmla="*/ 20 h 36"/>
                <a:gd name="T26" fmla="*/ 32 w 44"/>
                <a:gd name="T27" fmla="*/ 22 h 36"/>
                <a:gd name="T28" fmla="*/ 38 w 44"/>
                <a:gd name="T29" fmla="*/ 26 h 36"/>
                <a:gd name="T30" fmla="*/ 42 w 44"/>
                <a:gd name="T31" fmla="*/ 26 h 36"/>
                <a:gd name="T32" fmla="*/ 44 w 44"/>
                <a:gd name="T33" fmla="*/ 28 h 36"/>
                <a:gd name="T34" fmla="*/ 42 w 44"/>
                <a:gd name="T35" fmla="*/ 30 h 36"/>
                <a:gd name="T36" fmla="*/ 42 w 44"/>
                <a:gd name="T37" fmla="*/ 32 h 36"/>
                <a:gd name="T38" fmla="*/ 42 w 44"/>
                <a:gd name="T39" fmla="*/ 34 h 36"/>
                <a:gd name="T40" fmla="*/ 42 w 44"/>
                <a:gd name="T41" fmla="*/ 36 h 36"/>
                <a:gd name="T42" fmla="*/ 38 w 44"/>
                <a:gd name="T43" fmla="*/ 36 h 36"/>
                <a:gd name="T44" fmla="*/ 34 w 44"/>
                <a:gd name="T45" fmla="*/ 28 h 36"/>
                <a:gd name="T46" fmla="*/ 30 w 44"/>
                <a:gd name="T47" fmla="*/ 28 h 36"/>
                <a:gd name="T48" fmla="*/ 28 w 44"/>
                <a:gd name="T49" fmla="*/ 24 h 36"/>
                <a:gd name="T50" fmla="*/ 26 w 44"/>
                <a:gd name="T51" fmla="*/ 24 h 36"/>
                <a:gd name="T52" fmla="*/ 24 w 44"/>
                <a:gd name="T53" fmla="*/ 26 h 36"/>
                <a:gd name="T54" fmla="*/ 22 w 44"/>
                <a:gd name="T55" fmla="*/ 22 h 36"/>
                <a:gd name="T56" fmla="*/ 20 w 44"/>
                <a:gd name="T57" fmla="*/ 22 h 36"/>
                <a:gd name="T58" fmla="*/ 18 w 44"/>
                <a:gd name="T59" fmla="*/ 24 h 36"/>
                <a:gd name="T60" fmla="*/ 16 w 44"/>
                <a:gd name="T61" fmla="*/ 22 h 36"/>
                <a:gd name="T62" fmla="*/ 14 w 44"/>
                <a:gd name="T63" fmla="*/ 20 h 36"/>
                <a:gd name="T64" fmla="*/ 12 w 44"/>
                <a:gd name="T65" fmla="*/ 20 h 36"/>
                <a:gd name="T66" fmla="*/ 8 w 44"/>
                <a:gd name="T67" fmla="*/ 20 h 36"/>
                <a:gd name="T68" fmla="*/ 4 w 44"/>
                <a:gd name="T69" fmla="*/ 18 h 36"/>
                <a:gd name="T70" fmla="*/ 4 w 44"/>
                <a:gd name="T71" fmla="*/ 12 h 36"/>
                <a:gd name="T72" fmla="*/ 6 w 44"/>
                <a:gd name="T73" fmla="*/ 8 h 36"/>
                <a:gd name="T74" fmla="*/ 4 w 44"/>
                <a:gd name="T75" fmla="*/ 6 h 36"/>
                <a:gd name="T76" fmla="*/ 2 w 44"/>
                <a:gd name="T77" fmla="*/ 6 h 36"/>
                <a:gd name="T78" fmla="*/ 2 w 44"/>
                <a:gd name="T79" fmla="*/ 4 h 36"/>
                <a:gd name="T80" fmla="*/ 0 w 44"/>
                <a:gd name="T81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" h="36">
                  <a:moveTo>
                    <a:pt x="0" y="2"/>
                  </a:moveTo>
                  <a:lnTo>
                    <a:pt x="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6" y="2"/>
                  </a:lnTo>
                  <a:lnTo>
                    <a:pt x="28" y="6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32" y="14"/>
                  </a:lnTo>
                  <a:lnTo>
                    <a:pt x="32" y="18"/>
                  </a:lnTo>
                  <a:lnTo>
                    <a:pt x="30" y="20"/>
                  </a:lnTo>
                  <a:lnTo>
                    <a:pt x="32" y="22"/>
                  </a:lnTo>
                  <a:lnTo>
                    <a:pt x="38" y="26"/>
                  </a:lnTo>
                  <a:lnTo>
                    <a:pt x="42" y="26"/>
                  </a:lnTo>
                  <a:lnTo>
                    <a:pt x="44" y="28"/>
                  </a:lnTo>
                  <a:lnTo>
                    <a:pt x="42" y="30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2" y="36"/>
                  </a:lnTo>
                  <a:lnTo>
                    <a:pt x="38" y="36"/>
                  </a:lnTo>
                  <a:lnTo>
                    <a:pt x="34" y="28"/>
                  </a:lnTo>
                  <a:lnTo>
                    <a:pt x="30" y="28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4" y="26"/>
                  </a:lnTo>
                  <a:lnTo>
                    <a:pt x="22" y="22"/>
                  </a:lnTo>
                  <a:lnTo>
                    <a:pt x="20" y="22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4" y="20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4" y="12"/>
                  </a:lnTo>
                  <a:lnTo>
                    <a:pt x="6" y="8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0" name="Angola">
              <a:extLst>
                <a:ext uri="{FF2B5EF4-FFF2-40B4-BE49-F238E27FC236}">
                  <a16:creationId xmlns:a16="http://schemas.microsoft.com/office/drawing/2014/main" id="{E2ED3B1C-5FCC-40DF-ABFB-117D6E9B6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038" y="4563090"/>
              <a:ext cx="294735" cy="290907"/>
            </a:xfrm>
            <a:custGeom>
              <a:avLst/>
              <a:gdLst>
                <a:gd name="T0" fmla="*/ 140 w 154"/>
                <a:gd name="T1" fmla="*/ 144 h 152"/>
                <a:gd name="T2" fmla="*/ 132 w 154"/>
                <a:gd name="T3" fmla="*/ 138 h 152"/>
                <a:gd name="T4" fmla="*/ 126 w 154"/>
                <a:gd name="T5" fmla="*/ 132 h 152"/>
                <a:gd name="T6" fmla="*/ 152 w 154"/>
                <a:gd name="T7" fmla="*/ 88 h 152"/>
                <a:gd name="T8" fmla="*/ 152 w 154"/>
                <a:gd name="T9" fmla="*/ 80 h 152"/>
                <a:gd name="T10" fmla="*/ 152 w 154"/>
                <a:gd name="T11" fmla="*/ 66 h 152"/>
                <a:gd name="T12" fmla="*/ 148 w 154"/>
                <a:gd name="T13" fmla="*/ 66 h 152"/>
                <a:gd name="T14" fmla="*/ 142 w 154"/>
                <a:gd name="T15" fmla="*/ 68 h 152"/>
                <a:gd name="T16" fmla="*/ 136 w 154"/>
                <a:gd name="T17" fmla="*/ 66 h 152"/>
                <a:gd name="T18" fmla="*/ 132 w 154"/>
                <a:gd name="T19" fmla="*/ 68 h 152"/>
                <a:gd name="T20" fmla="*/ 132 w 154"/>
                <a:gd name="T21" fmla="*/ 62 h 152"/>
                <a:gd name="T22" fmla="*/ 132 w 154"/>
                <a:gd name="T23" fmla="*/ 56 h 152"/>
                <a:gd name="T24" fmla="*/ 130 w 154"/>
                <a:gd name="T25" fmla="*/ 50 h 152"/>
                <a:gd name="T26" fmla="*/ 128 w 154"/>
                <a:gd name="T27" fmla="*/ 46 h 152"/>
                <a:gd name="T28" fmla="*/ 126 w 154"/>
                <a:gd name="T29" fmla="*/ 42 h 152"/>
                <a:gd name="T30" fmla="*/ 126 w 154"/>
                <a:gd name="T31" fmla="*/ 32 h 152"/>
                <a:gd name="T32" fmla="*/ 126 w 154"/>
                <a:gd name="T33" fmla="*/ 26 h 152"/>
                <a:gd name="T34" fmla="*/ 128 w 154"/>
                <a:gd name="T35" fmla="*/ 18 h 152"/>
                <a:gd name="T36" fmla="*/ 114 w 154"/>
                <a:gd name="T37" fmla="*/ 14 h 152"/>
                <a:gd name="T38" fmla="*/ 96 w 154"/>
                <a:gd name="T39" fmla="*/ 18 h 152"/>
                <a:gd name="T40" fmla="*/ 96 w 154"/>
                <a:gd name="T41" fmla="*/ 26 h 152"/>
                <a:gd name="T42" fmla="*/ 80 w 154"/>
                <a:gd name="T43" fmla="*/ 26 h 152"/>
                <a:gd name="T44" fmla="*/ 72 w 154"/>
                <a:gd name="T45" fmla="*/ 22 h 152"/>
                <a:gd name="T46" fmla="*/ 68 w 154"/>
                <a:gd name="T47" fmla="*/ 16 h 152"/>
                <a:gd name="T48" fmla="*/ 66 w 154"/>
                <a:gd name="T49" fmla="*/ 8 h 152"/>
                <a:gd name="T50" fmla="*/ 64 w 154"/>
                <a:gd name="T51" fmla="*/ 4 h 152"/>
                <a:gd name="T52" fmla="*/ 42 w 154"/>
                <a:gd name="T53" fmla="*/ 0 h 152"/>
                <a:gd name="T54" fmla="*/ 30 w 154"/>
                <a:gd name="T55" fmla="*/ 0 h 152"/>
                <a:gd name="T56" fmla="*/ 20 w 154"/>
                <a:gd name="T57" fmla="*/ 0 h 152"/>
                <a:gd name="T58" fmla="*/ 14 w 154"/>
                <a:gd name="T59" fmla="*/ 2 h 152"/>
                <a:gd name="T60" fmla="*/ 10 w 154"/>
                <a:gd name="T61" fmla="*/ 4 h 152"/>
                <a:gd name="T62" fmla="*/ 18 w 154"/>
                <a:gd name="T63" fmla="*/ 26 h 152"/>
                <a:gd name="T64" fmla="*/ 20 w 154"/>
                <a:gd name="T65" fmla="*/ 42 h 152"/>
                <a:gd name="T66" fmla="*/ 26 w 154"/>
                <a:gd name="T67" fmla="*/ 60 h 152"/>
                <a:gd name="T68" fmla="*/ 22 w 154"/>
                <a:gd name="T69" fmla="*/ 84 h 152"/>
                <a:gd name="T70" fmla="*/ 10 w 154"/>
                <a:gd name="T71" fmla="*/ 96 h 152"/>
                <a:gd name="T72" fmla="*/ 4 w 154"/>
                <a:gd name="T73" fmla="*/ 116 h 152"/>
                <a:gd name="T74" fmla="*/ 0 w 154"/>
                <a:gd name="T75" fmla="*/ 132 h 152"/>
                <a:gd name="T76" fmla="*/ 0 w 154"/>
                <a:gd name="T77" fmla="*/ 144 h 152"/>
                <a:gd name="T78" fmla="*/ 4 w 154"/>
                <a:gd name="T79" fmla="*/ 142 h 152"/>
                <a:gd name="T80" fmla="*/ 10 w 154"/>
                <a:gd name="T81" fmla="*/ 144 h 152"/>
                <a:gd name="T82" fmla="*/ 18 w 154"/>
                <a:gd name="T83" fmla="*/ 140 h 152"/>
                <a:gd name="T84" fmla="*/ 22 w 154"/>
                <a:gd name="T85" fmla="*/ 140 h 152"/>
                <a:gd name="T86" fmla="*/ 24 w 154"/>
                <a:gd name="T87" fmla="*/ 142 h 152"/>
                <a:gd name="T88" fmla="*/ 32 w 154"/>
                <a:gd name="T89" fmla="*/ 144 h 152"/>
                <a:gd name="T90" fmla="*/ 82 w 154"/>
                <a:gd name="T91" fmla="*/ 144 h 152"/>
                <a:gd name="T92" fmla="*/ 86 w 154"/>
                <a:gd name="T93" fmla="*/ 150 h 152"/>
                <a:gd name="T94" fmla="*/ 94 w 154"/>
                <a:gd name="T95" fmla="*/ 150 h 152"/>
                <a:gd name="T96" fmla="*/ 102 w 154"/>
                <a:gd name="T97" fmla="*/ 150 h 152"/>
                <a:gd name="T98" fmla="*/ 106 w 154"/>
                <a:gd name="T99" fmla="*/ 150 h 152"/>
                <a:gd name="T100" fmla="*/ 114 w 154"/>
                <a:gd name="T101" fmla="*/ 152 h 152"/>
                <a:gd name="T102" fmla="*/ 118 w 154"/>
                <a:gd name="T103" fmla="*/ 152 h 152"/>
                <a:gd name="T104" fmla="*/ 120 w 154"/>
                <a:gd name="T105" fmla="*/ 152 h 152"/>
                <a:gd name="T106" fmla="*/ 142 w 154"/>
                <a:gd name="T107" fmla="*/ 1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" h="152">
                  <a:moveTo>
                    <a:pt x="142" y="148"/>
                  </a:moveTo>
                  <a:lnTo>
                    <a:pt x="142" y="146"/>
                  </a:lnTo>
                  <a:lnTo>
                    <a:pt x="142" y="146"/>
                  </a:lnTo>
                  <a:lnTo>
                    <a:pt x="140" y="144"/>
                  </a:lnTo>
                  <a:lnTo>
                    <a:pt x="138" y="144"/>
                  </a:lnTo>
                  <a:lnTo>
                    <a:pt x="136" y="142"/>
                  </a:lnTo>
                  <a:lnTo>
                    <a:pt x="134" y="140"/>
                  </a:lnTo>
                  <a:lnTo>
                    <a:pt x="132" y="138"/>
                  </a:lnTo>
                  <a:lnTo>
                    <a:pt x="130" y="138"/>
                  </a:lnTo>
                  <a:lnTo>
                    <a:pt x="130" y="136"/>
                  </a:lnTo>
                  <a:lnTo>
                    <a:pt x="128" y="134"/>
                  </a:lnTo>
                  <a:lnTo>
                    <a:pt x="126" y="132"/>
                  </a:lnTo>
                  <a:lnTo>
                    <a:pt x="126" y="130"/>
                  </a:lnTo>
                  <a:lnTo>
                    <a:pt x="128" y="90"/>
                  </a:lnTo>
                  <a:lnTo>
                    <a:pt x="154" y="90"/>
                  </a:lnTo>
                  <a:lnTo>
                    <a:pt x="152" y="88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54" y="82"/>
                  </a:lnTo>
                  <a:lnTo>
                    <a:pt x="152" y="80"/>
                  </a:lnTo>
                  <a:lnTo>
                    <a:pt x="152" y="76"/>
                  </a:lnTo>
                  <a:lnTo>
                    <a:pt x="152" y="72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2" y="66"/>
                  </a:lnTo>
                  <a:lnTo>
                    <a:pt x="152" y="64"/>
                  </a:lnTo>
                  <a:lnTo>
                    <a:pt x="150" y="66"/>
                  </a:lnTo>
                  <a:lnTo>
                    <a:pt x="148" y="66"/>
                  </a:lnTo>
                  <a:lnTo>
                    <a:pt x="146" y="66"/>
                  </a:lnTo>
                  <a:lnTo>
                    <a:pt x="146" y="68"/>
                  </a:lnTo>
                  <a:lnTo>
                    <a:pt x="144" y="68"/>
                  </a:lnTo>
                  <a:lnTo>
                    <a:pt x="142" y="68"/>
                  </a:lnTo>
                  <a:lnTo>
                    <a:pt x="140" y="68"/>
                  </a:lnTo>
                  <a:lnTo>
                    <a:pt x="138" y="66"/>
                  </a:lnTo>
                  <a:lnTo>
                    <a:pt x="136" y="66"/>
                  </a:lnTo>
                  <a:lnTo>
                    <a:pt x="136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4" y="68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4"/>
                  </a:lnTo>
                  <a:lnTo>
                    <a:pt x="132" y="64"/>
                  </a:lnTo>
                  <a:lnTo>
                    <a:pt x="132" y="62"/>
                  </a:lnTo>
                  <a:lnTo>
                    <a:pt x="132" y="60"/>
                  </a:lnTo>
                  <a:lnTo>
                    <a:pt x="132" y="60"/>
                  </a:lnTo>
                  <a:lnTo>
                    <a:pt x="130" y="58"/>
                  </a:lnTo>
                  <a:lnTo>
                    <a:pt x="132" y="56"/>
                  </a:lnTo>
                  <a:lnTo>
                    <a:pt x="132" y="54"/>
                  </a:lnTo>
                  <a:lnTo>
                    <a:pt x="130" y="54"/>
                  </a:lnTo>
                  <a:lnTo>
                    <a:pt x="130" y="52"/>
                  </a:lnTo>
                  <a:lnTo>
                    <a:pt x="130" y="50"/>
                  </a:lnTo>
                  <a:lnTo>
                    <a:pt x="130" y="48"/>
                  </a:lnTo>
                  <a:lnTo>
                    <a:pt x="128" y="48"/>
                  </a:lnTo>
                  <a:lnTo>
                    <a:pt x="128" y="48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6" y="44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6" y="40"/>
                  </a:lnTo>
                  <a:lnTo>
                    <a:pt x="126" y="34"/>
                  </a:lnTo>
                  <a:lnTo>
                    <a:pt x="126" y="34"/>
                  </a:lnTo>
                  <a:lnTo>
                    <a:pt x="126" y="32"/>
                  </a:lnTo>
                  <a:lnTo>
                    <a:pt x="126" y="32"/>
                  </a:lnTo>
                  <a:lnTo>
                    <a:pt x="126" y="30"/>
                  </a:lnTo>
                  <a:lnTo>
                    <a:pt x="126" y="28"/>
                  </a:lnTo>
                  <a:lnTo>
                    <a:pt x="126" y="26"/>
                  </a:lnTo>
                  <a:lnTo>
                    <a:pt x="128" y="24"/>
                  </a:lnTo>
                  <a:lnTo>
                    <a:pt x="128" y="22"/>
                  </a:lnTo>
                  <a:lnTo>
                    <a:pt x="128" y="20"/>
                  </a:lnTo>
                  <a:lnTo>
                    <a:pt x="128" y="18"/>
                  </a:lnTo>
                  <a:lnTo>
                    <a:pt x="112" y="18"/>
                  </a:lnTo>
                  <a:lnTo>
                    <a:pt x="112" y="16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0" y="12"/>
                  </a:lnTo>
                  <a:lnTo>
                    <a:pt x="110" y="14"/>
                  </a:lnTo>
                  <a:lnTo>
                    <a:pt x="98" y="14"/>
                  </a:lnTo>
                  <a:lnTo>
                    <a:pt x="96" y="18"/>
                  </a:lnTo>
                  <a:lnTo>
                    <a:pt x="96" y="20"/>
                  </a:lnTo>
                  <a:lnTo>
                    <a:pt x="94" y="20"/>
                  </a:lnTo>
                  <a:lnTo>
                    <a:pt x="96" y="22"/>
                  </a:lnTo>
                  <a:lnTo>
                    <a:pt x="96" y="26"/>
                  </a:lnTo>
                  <a:lnTo>
                    <a:pt x="86" y="26"/>
                  </a:lnTo>
                  <a:lnTo>
                    <a:pt x="84" y="28"/>
                  </a:lnTo>
                  <a:lnTo>
                    <a:pt x="80" y="28"/>
                  </a:lnTo>
                  <a:lnTo>
                    <a:pt x="80" y="26"/>
                  </a:lnTo>
                  <a:lnTo>
                    <a:pt x="76" y="28"/>
                  </a:lnTo>
                  <a:lnTo>
                    <a:pt x="74" y="28"/>
                  </a:lnTo>
                  <a:lnTo>
                    <a:pt x="72" y="26"/>
                  </a:lnTo>
                  <a:lnTo>
                    <a:pt x="72" y="22"/>
                  </a:lnTo>
                  <a:lnTo>
                    <a:pt x="70" y="20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8" y="16"/>
                  </a:lnTo>
                  <a:lnTo>
                    <a:pt x="66" y="16"/>
                  </a:lnTo>
                  <a:lnTo>
                    <a:pt x="66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8" y="2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8" y="16"/>
                  </a:lnTo>
                  <a:lnTo>
                    <a:pt x="18" y="26"/>
                  </a:lnTo>
                  <a:lnTo>
                    <a:pt x="22" y="30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20" y="42"/>
                  </a:lnTo>
                  <a:lnTo>
                    <a:pt x="20" y="46"/>
                  </a:lnTo>
                  <a:lnTo>
                    <a:pt x="22" y="48"/>
                  </a:lnTo>
                  <a:lnTo>
                    <a:pt x="22" y="5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28" y="7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16" y="88"/>
                  </a:lnTo>
                  <a:lnTo>
                    <a:pt x="16" y="90"/>
                  </a:lnTo>
                  <a:lnTo>
                    <a:pt x="10" y="96"/>
                  </a:lnTo>
                  <a:lnTo>
                    <a:pt x="8" y="100"/>
                  </a:lnTo>
                  <a:lnTo>
                    <a:pt x="8" y="102"/>
                  </a:lnTo>
                  <a:lnTo>
                    <a:pt x="8" y="112"/>
                  </a:lnTo>
                  <a:lnTo>
                    <a:pt x="4" y="116"/>
                  </a:lnTo>
                  <a:lnTo>
                    <a:pt x="4" y="120"/>
                  </a:lnTo>
                  <a:lnTo>
                    <a:pt x="0" y="124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2" y="144"/>
                  </a:lnTo>
                  <a:lnTo>
                    <a:pt x="2" y="144"/>
                  </a:lnTo>
                  <a:lnTo>
                    <a:pt x="4" y="144"/>
                  </a:lnTo>
                  <a:lnTo>
                    <a:pt x="4" y="142"/>
                  </a:lnTo>
                  <a:lnTo>
                    <a:pt x="4" y="142"/>
                  </a:lnTo>
                  <a:lnTo>
                    <a:pt x="8" y="142"/>
                  </a:lnTo>
                  <a:lnTo>
                    <a:pt x="10" y="144"/>
                  </a:lnTo>
                  <a:lnTo>
                    <a:pt x="10" y="144"/>
                  </a:lnTo>
                  <a:lnTo>
                    <a:pt x="10" y="142"/>
                  </a:lnTo>
                  <a:lnTo>
                    <a:pt x="14" y="138"/>
                  </a:lnTo>
                  <a:lnTo>
                    <a:pt x="16" y="138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8" y="138"/>
                  </a:lnTo>
                  <a:lnTo>
                    <a:pt x="20" y="138"/>
                  </a:lnTo>
                  <a:lnTo>
                    <a:pt x="22" y="140"/>
                  </a:lnTo>
                  <a:lnTo>
                    <a:pt x="22" y="140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0" y="144"/>
                  </a:lnTo>
                  <a:lnTo>
                    <a:pt x="32" y="144"/>
                  </a:lnTo>
                  <a:lnTo>
                    <a:pt x="34" y="144"/>
                  </a:lnTo>
                  <a:lnTo>
                    <a:pt x="34" y="144"/>
                  </a:lnTo>
                  <a:lnTo>
                    <a:pt x="36" y="144"/>
                  </a:lnTo>
                  <a:lnTo>
                    <a:pt x="82" y="144"/>
                  </a:lnTo>
                  <a:lnTo>
                    <a:pt x="82" y="144"/>
                  </a:lnTo>
                  <a:lnTo>
                    <a:pt x="84" y="146"/>
                  </a:lnTo>
                  <a:lnTo>
                    <a:pt x="84" y="148"/>
                  </a:lnTo>
                  <a:lnTo>
                    <a:pt x="86" y="150"/>
                  </a:lnTo>
                  <a:lnTo>
                    <a:pt x="90" y="150"/>
                  </a:lnTo>
                  <a:lnTo>
                    <a:pt x="92" y="150"/>
                  </a:lnTo>
                  <a:lnTo>
                    <a:pt x="92" y="150"/>
                  </a:lnTo>
                  <a:lnTo>
                    <a:pt x="94" y="150"/>
                  </a:lnTo>
                  <a:lnTo>
                    <a:pt x="94" y="152"/>
                  </a:lnTo>
                  <a:lnTo>
                    <a:pt x="96" y="150"/>
                  </a:lnTo>
                  <a:lnTo>
                    <a:pt x="98" y="150"/>
                  </a:lnTo>
                  <a:lnTo>
                    <a:pt x="102" y="150"/>
                  </a:lnTo>
                  <a:lnTo>
                    <a:pt x="104" y="150"/>
                  </a:lnTo>
                  <a:lnTo>
                    <a:pt x="104" y="148"/>
                  </a:lnTo>
                  <a:lnTo>
                    <a:pt x="104" y="150"/>
                  </a:lnTo>
                  <a:lnTo>
                    <a:pt x="106" y="150"/>
                  </a:lnTo>
                  <a:lnTo>
                    <a:pt x="108" y="152"/>
                  </a:lnTo>
                  <a:lnTo>
                    <a:pt x="110" y="152"/>
                  </a:lnTo>
                  <a:lnTo>
                    <a:pt x="114" y="152"/>
                  </a:lnTo>
                  <a:lnTo>
                    <a:pt x="114" y="152"/>
                  </a:lnTo>
                  <a:lnTo>
                    <a:pt x="114" y="152"/>
                  </a:lnTo>
                  <a:lnTo>
                    <a:pt x="116" y="152"/>
                  </a:lnTo>
                  <a:lnTo>
                    <a:pt x="116" y="152"/>
                  </a:lnTo>
                  <a:lnTo>
                    <a:pt x="118" y="152"/>
                  </a:lnTo>
                  <a:lnTo>
                    <a:pt x="118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2" y="152"/>
                  </a:lnTo>
                  <a:lnTo>
                    <a:pt x="122" y="152"/>
                  </a:lnTo>
                  <a:lnTo>
                    <a:pt x="124" y="152"/>
                  </a:lnTo>
                  <a:lnTo>
                    <a:pt x="142" y="148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1" name="Algeria">
              <a:extLst>
                <a:ext uri="{FF2B5EF4-FFF2-40B4-BE49-F238E27FC236}">
                  <a16:creationId xmlns:a16="http://schemas.microsoft.com/office/drawing/2014/main" id="{AD3D9D3F-B1EA-45ED-B35D-3F5665982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83" y="3506640"/>
              <a:ext cx="470810" cy="459326"/>
            </a:xfrm>
            <a:custGeom>
              <a:avLst/>
              <a:gdLst>
                <a:gd name="T0" fmla="*/ 244 w 246"/>
                <a:gd name="T1" fmla="*/ 182 h 240"/>
                <a:gd name="T2" fmla="*/ 238 w 246"/>
                <a:gd name="T3" fmla="*/ 174 h 240"/>
                <a:gd name="T4" fmla="*/ 226 w 246"/>
                <a:gd name="T5" fmla="*/ 172 h 240"/>
                <a:gd name="T6" fmla="*/ 224 w 246"/>
                <a:gd name="T7" fmla="*/ 166 h 240"/>
                <a:gd name="T8" fmla="*/ 222 w 246"/>
                <a:gd name="T9" fmla="*/ 158 h 240"/>
                <a:gd name="T10" fmla="*/ 216 w 246"/>
                <a:gd name="T11" fmla="*/ 148 h 240"/>
                <a:gd name="T12" fmla="*/ 216 w 246"/>
                <a:gd name="T13" fmla="*/ 144 h 240"/>
                <a:gd name="T14" fmla="*/ 220 w 246"/>
                <a:gd name="T15" fmla="*/ 136 h 240"/>
                <a:gd name="T16" fmla="*/ 220 w 246"/>
                <a:gd name="T17" fmla="*/ 126 h 240"/>
                <a:gd name="T18" fmla="*/ 218 w 246"/>
                <a:gd name="T19" fmla="*/ 114 h 240"/>
                <a:gd name="T20" fmla="*/ 216 w 246"/>
                <a:gd name="T21" fmla="*/ 98 h 240"/>
                <a:gd name="T22" fmla="*/ 216 w 246"/>
                <a:gd name="T23" fmla="*/ 92 h 240"/>
                <a:gd name="T24" fmla="*/ 204 w 246"/>
                <a:gd name="T25" fmla="*/ 64 h 240"/>
                <a:gd name="T26" fmla="*/ 198 w 246"/>
                <a:gd name="T27" fmla="*/ 60 h 240"/>
                <a:gd name="T28" fmla="*/ 192 w 246"/>
                <a:gd name="T29" fmla="*/ 54 h 240"/>
                <a:gd name="T30" fmla="*/ 190 w 246"/>
                <a:gd name="T31" fmla="*/ 48 h 240"/>
                <a:gd name="T32" fmla="*/ 196 w 246"/>
                <a:gd name="T33" fmla="*/ 38 h 240"/>
                <a:gd name="T34" fmla="*/ 200 w 246"/>
                <a:gd name="T35" fmla="*/ 32 h 240"/>
                <a:gd name="T36" fmla="*/ 200 w 246"/>
                <a:gd name="T37" fmla="*/ 28 h 240"/>
                <a:gd name="T38" fmla="*/ 200 w 246"/>
                <a:gd name="T39" fmla="*/ 24 h 240"/>
                <a:gd name="T40" fmla="*/ 202 w 246"/>
                <a:gd name="T41" fmla="*/ 10 h 240"/>
                <a:gd name="T42" fmla="*/ 202 w 246"/>
                <a:gd name="T43" fmla="*/ 4 h 240"/>
                <a:gd name="T44" fmla="*/ 196 w 246"/>
                <a:gd name="T45" fmla="*/ 4 h 240"/>
                <a:gd name="T46" fmla="*/ 184 w 246"/>
                <a:gd name="T47" fmla="*/ 0 h 240"/>
                <a:gd name="T48" fmla="*/ 178 w 246"/>
                <a:gd name="T49" fmla="*/ 4 h 240"/>
                <a:gd name="T50" fmla="*/ 174 w 246"/>
                <a:gd name="T51" fmla="*/ 2 h 240"/>
                <a:gd name="T52" fmla="*/ 168 w 246"/>
                <a:gd name="T53" fmla="*/ 6 h 240"/>
                <a:gd name="T54" fmla="*/ 164 w 246"/>
                <a:gd name="T55" fmla="*/ 6 h 240"/>
                <a:gd name="T56" fmla="*/ 156 w 246"/>
                <a:gd name="T57" fmla="*/ 4 h 240"/>
                <a:gd name="T58" fmla="*/ 148 w 246"/>
                <a:gd name="T59" fmla="*/ 4 h 240"/>
                <a:gd name="T60" fmla="*/ 144 w 246"/>
                <a:gd name="T61" fmla="*/ 4 h 240"/>
                <a:gd name="T62" fmla="*/ 136 w 246"/>
                <a:gd name="T63" fmla="*/ 6 h 240"/>
                <a:gd name="T64" fmla="*/ 128 w 246"/>
                <a:gd name="T65" fmla="*/ 6 h 240"/>
                <a:gd name="T66" fmla="*/ 120 w 246"/>
                <a:gd name="T67" fmla="*/ 8 h 240"/>
                <a:gd name="T68" fmla="*/ 108 w 246"/>
                <a:gd name="T69" fmla="*/ 12 h 240"/>
                <a:gd name="T70" fmla="*/ 104 w 246"/>
                <a:gd name="T71" fmla="*/ 18 h 240"/>
                <a:gd name="T72" fmla="*/ 100 w 246"/>
                <a:gd name="T73" fmla="*/ 18 h 240"/>
                <a:gd name="T74" fmla="*/ 94 w 246"/>
                <a:gd name="T75" fmla="*/ 20 h 240"/>
                <a:gd name="T76" fmla="*/ 90 w 246"/>
                <a:gd name="T77" fmla="*/ 24 h 240"/>
                <a:gd name="T78" fmla="*/ 80 w 246"/>
                <a:gd name="T79" fmla="*/ 28 h 240"/>
                <a:gd name="T80" fmla="*/ 82 w 246"/>
                <a:gd name="T81" fmla="*/ 32 h 240"/>
                <a:gd name="T82" fmla="*/ 84 w 246"/>
                <a:gd name="T83" fmla="*/ 40 h 240"/>
                <a:gd name="T84" fmla="*/ 84 w 246"/>
                <a:gd name="T85" fmla="*/ 56 h 240"/>
                <a:gd name="T86" fmla="*/ 90 w 246"/>
                <a:gd name="T87" fmla="*/ 62 h 240"/>
                <a:gd name="T88" fmla="*/ 92 w 246"/>
                <a:gd name="T89" fmla="*/ 64 h 240"/>
                <a:gd name="T90" fmla="*/ 90 w 246"/>
                <a:gd name="T91" fmla="*/ 70 h 240"/>
                <a:gd name="T92" fmla="*/ 70 w 246"/>
                <a:gd name="T93" fmla="*/ 76 h 240"/>
                <a:gd name="T94" fmla="*/ 66 w 246"/>
                <a:gd name="T95" fmla="*/ 84 h 240"/>
                <a:gd name="T96" fmla="*/ 44 w 246"/>
                <a:gd name="T97" fmla="*/ 100 h 240"/>
                <a:gd name="T98" fmla="*/ 24 w 246"/>
                <a:gd name="T99" fmla="*/ 108 h 240"/>
                <a:gd name="T100" fmla="*/ 12 w 246"/>
                <a:gd name="T101" fmla="*/ 110 h 240"/>
                <a:gd name="T102" fmla="*/ 0 w 246"/>
                <a:gd name="T103" fmla="*/ 120 h 240"/>
                <a:gd name="T104" fmla="*/ 0 w 246"/>
                <a:gd name="T105" fmla="*/ 134 h 240"/>
                <a:gd name="T106" fmla="*/ 44 w 246"/>
                <a:gd name="T107" fmla="*/ 164 h 240"/>
                <a:gd name="T108" fmla="*/ 126 w 246"/>
                <a:gd name="T109" fmla="*/ 222 h 240"/>
                <a:gd name="T110" fmla="*/ 136 w 246"/>
                <a:gd name="T111" fmla="*/ 226 h 240"/>
                <a:gd name="T112" fmla="*/ 144 w 246"/>
                <a:gd name="T113" fmla="*/ 232 h 240"/>
                <a:gd name="T114" fmla="*/ 144 w 246"/>
                <a:gd name="T115" fmla="*/ 238 h 240"/>
                <a:gd name="T116" fmla="*/ 156 w 246"/>
                <a:gd name="T117" fmla="*/ 238 h 240"/>
                <a:gd name="T118" fmla="*/ 190 w 246"/>
                <a:gd name="T119" fmla="*/ 2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6" h="240">
                  <a:moveTo>
                    <a:pt x="246" y="186"/>
                  </a:moveTo>
                  <a:lnTo>
                    <a:pt x="244" y="184"/>
                  </a:lnTo>
                  <a:lnTo>
                    <a:pt x="244" y="182"/>
                  </a:lnTo>
                  <a:lnTo>
                    <a:pt x="242" y="182"/>
                  </a:lnTo>
                  <a:lnTo>
                    <a:pt x="240" y="176"/>
                  </a:lnTo>
                  <a:lnTo>
                    <a:pt x="238" y="174"/>
                  </a:lnTo>
                  <a:lnTo>
                    <a:pt x="236" y="172"/>
                  </a:lnTo>
                  <a:lnTo>
                    <a:pt x="230" y="172"/>
                  </a:lnTo>
                  <a:lnTo>
                    <a:pt x="226" y="172"/>
                  </a:lnTo>
                  <a:lnTo>
                    <a:pt x="224" y="170"/>
                  </a:lnTo>
                  <a:lnTo>
                    <a:pt x="224" y="168"/>
                  </a:lnTo>
                  <a:lnTo>
                    <a:pt x="224" y="166"/>
                  </a:lnTo>
                  <a:lnTo>
                    <a:pt x="222" y="162"/>
                  </a:lnTo>
                  <a:lnTo>
                    <a:pt x="224" y="160"/>
                  </a:lnTo>
                  <a:lnTo>
                    <a:pt x="222" y="158"/>
                  </a:lnTo>
                  <a:lnTo>
                    <a:pt x="222" y="158"/>
                  </a:lnTo>
                  <a:lnTo>
                    <a:pt x="220" y="152"/>
                  </a:lnTo>
                  <a:lnTo>
                    <a:pt x="216" y="148"/>
                  </a:lnTo>
                  <a:lnTo>
                    <a:pt x="214" y="146"/>
                  </a:lnTo>
                  <a:lnTo>
                    <a:pt x="216" y="146"/>
                  </a:lnTo>
                  <a:lnTo>
                    <a:pt x="216" y="144"/>
                  </a:lnTo>
                  <a:lnTo>
                    <a:pt x="220" y="142"/>
                  </a:lnTo>
                  <a:lnTo>
                    <a:pt x="220" y="140"/>
                  </a:lnTo>
                  <a:lnTo>
                    <a:pt x="220" y="136"/>
                  </a:lnTo>
                  <a:lnTo>
                    <a:pt x="218" y="134"/>
                  </a:lnTo>
                  <a:lnTo>
                    <a:pt x="218" y="132"/>
                  </a:lnTo>
                  <a:lnTo>
                    <a:pt x="220" y="126"/>
                  </a:lnTo>
                  <a:lnTo>
                    <a:pt x="218" y="122"/>
                  </a:lnTo>
                  <a:lnTo>
                    <a:pt x="218" y="116"/>
                  </a:lnTo>
                  <a:lnTo>
                    <a:pt x="218" y="114"/>
                  </a:lnTo>
                  <a:lnTo>
                    <a:pt x="218" y="110"/>
                  </a:lnTo>
                  <a:lnTo>
                    <a:pt x="218" y="102"/>
                  </a:lnTo>
                  <a:lnTo>
                    <a:pt x="216" y="98"/>
                  </a:lnTo>
                  <a:lnTo>
                    <a:pt x="216" y="98"/>
                  </a:lnTo>
                  <a:lnTo>
                    <a:pt x="216" y="94"/>
                  </a:lnTo>
                  <a:lnTo>
                    <a:pt x="216" y="92"/>
                  </a:lnTo>
                  <a:lnTo>
                    <a:pt x="208" y="68"/>
                  </a:lnTo>
                  <a:lnTo>
                    <a:pt x="206" y="64"/>
                  </a:lnTo>
                  <a:lnTo>
                    <a:pt x="204" y="64"/>
                  </a:lnTo>
                  <a:lnTo>
                    <a:pt x="202" y="64"/>
                  </a:lnTo>
                  <a:lnTo>
                    <a:pt x="200" y="62"/>
                  </a:lnTo>
                  <a:lnTo>
                    <a:pt x="198" y="60"/>
                  </a:lnTo>
                  <a:lnTo>
                    <a:pt x="196" y="56"/>
                  </a:lnTo>
                  <a:lnTo>
                    <a:pt x="194" y="56"/>
                  </a:lnTo>
                  <a:lnTo>
                    <a:pt x="192" y="54"/>
                  </a:lnTo>
                  <a:lnTo>
                    <a:pt x="194" y="52"/>
                  </a:lnTo>
                  <a:lnTo>
                    <a:pt x="192" y="50"/>
                  </a:lnTo>
                  <a:lnTo>
                    <a:pt x="190" y="48"/>
                  </a:lnTo>
                  <a:lnTo>
                    <a:pt x="192" y="42"/>
                  </a:lnTo>
                  <a:lnTo>
                    <a:pt x="196" y="40"/>
                  </a:lnTo>
                  <a:lnTo>
                    <a:pt x="196" y="38"/>
                  </a:lnTo>
                  <a:lnTo>
                    <a:pt x="198" y="36"/>
                  </a:lnTo>
                  <a:lnTo>
                    <a:pt x="200" y="36"/>
                  </a:lnTo>
                  <a:lnTo>
                    <a:pt x="200" y="32"/>
                  </a:lnTo>
                  <a:lnTo>
                    <a:pt x="202" y="30"/>
                  </a:lnTo>
                  <a:lnTo>
                    <a:pt x="200" y="28"/>
                  </a:lnTo>
                  <a:lnTo>
                    <a:pt x="200" y="28"/>
                  </a:lnTo>
                  <a:lnTo>
                    <a:pt x="202" y="26"/>
                  </a:lnTo>
                  <a:lnTo>
                    <a:pt x="202" y="26"/>
                  </a:lnTo>
                  <a:lnTo>
                    <a:pt x="200" y="24"/>
                  </a:lnTo>
                  <a:lnTo>
                    <a:pt x="200" y="20"/>
                  </a:lnTo>
                  <a:lnTo>
                    <a:pt x="202" y="14"/>
                  </a:lnTo>
                  <a:lnTo>
                    <a:pt x="202" y="10"/>
                  </a:lnTo>
                  <a:lnTo>
                    <a:pt x="202" y="6"/>
                  </a:lnTo>
                  <a:lnTo>
                    <a:pt x="202" y="6"/>
                  </a:lnTo>
                  <a:lnTo>
                    <a:pt x="202" y="4"/>
                  </a:lnTo>
                  <a:lnTo>
                    <a:pt x="202" y="2"/>
                  </a:lnTo>
                  <a:lnTo>
                    <a:pt x="198" y="4"/>
                  </a:lnTo>
                  <a:lnTo>
                    <a:pt x="196" y="4"/>
                  </a:lnTo>
                  <a:lnTo>
                    <a:pt x="190" y="4"/>
                  </a:lnTo>
                  <a:lnTo>
                    <a:pt x="188" y="2"/>
                  </a:lnTo>
                  <a:lnTo>
                    <a:pt x="184" y="0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8" y="4"/>
                  </a:lnTo>
                  <a:lnTo>
                    <a:pt x="178" y="2"/>
                  </a:lnTo>
                  <a:lnTo>
                    <a:pt x="176" y="0"/>
                  </a:lnTo>
                  <a:lnTo>
                    <a:pt x="174" y="2"/>
                  </a:lnTo>
                  <a:lnTo>
                    <a:pt x="172" y="2"/>
                  </a:lnTo>
                  <a:lnTo>
                    <a:pt x="170" y="4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6" y="4"/>
                  </a:lnTo>
                  <a:lnTo>
                    <a:pt x="164" y="6"/>
                  </a:lnTo>
                  <a:lnTo>
                    <a:pt x="160" y="6"/>
                  </a:lnTo>
                  <a:lnTo>
                    <a:pt x="158" y="4"/>
                  </a:lnTo>
                  <a:lnTo>
                    <a:pt x="156" y="4"/>
                  </a:lnTo>
                  <a:lnTo>
                    <a:pt x="154" y="4"/>
                  </a:lnTo>
                  <a:lnTo>
                    <a:pt x="150" y="4"/>
                  </a:lnTo>
                  <a:lnTo>
                    <a:pt x="148" y="4"/>
                  </a:lnTo>
                  <a:lnTo>
                    <a:pt x="148" y="4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2" y="6"/>
                  </a:lnTo>
                  <a:lnTo>
                    <a:pt x="140" y="6"/>
                  </a:lnTo>
                  <a:lnTo>
                    <a:pt x="136" y="6"/>
                  </a:lnTo>
                  <a:lnTo>
                    <a:pt x="134" y="8"/>
                  </a:lnTo>
                  <a:lnTo>
                    <a:pt x="132" y="8"/>
                  </a:lnTo>
                  <a:lnTo>
                    <a:pt x="128" y="6"/>
                  </a:lnTo>
                  <a:lnTo>
                    <a:pt x="126" y="8"/>
                  </a:lnTo>
                  <a:lnTo>
                    <a:pt x="122" y="8"/>
                  </a:lnTo>
                  <a:lnTo>
                    <a:pt x="120" y="8"/>
                  </a:lnTo>
                  <a:lnTo>
                    <a:pt x="112" y="12"/>
                  </a:lnTo>
                  <a:lnTo>
                    <a:pt x="110" y="12"/>
                  </a:lnTo>
                  <a:lnTo>
                    <a:pt x="108" y="12"/>
                  </a:lnTo>
                  <a:lnTo>
                    <a:pt x="106" y="14"/>
                  </a:lnTo>
                  <a:lnTo>
                    <a:pt x="106" y="16"/>
                  </a:lnTo>
                  <a:lnTo>
                    <a:pt x="104" y="18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8" y="20"/>
                  </a:lnTo>
                  <a:lnTo>
                    <a:pt x="94" y="20"/>
                  </a:lnTo>
                  <a:lnTo>
                    <a:pt x="92" y="22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86" y="26"/>
                  </a:lnTo>
                  <a:lnTo>
                    <a:pt x="84" y="28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2" y="30"/>
                  </a:lnTo>
                  <a:lnTo>
                    <a:pt x="82" y="32"/>
                  </a:lnTo>
                  <a:lnTo>
                    <a:pt x="82" y="34"/>
                  </a:lnTo>
                  <a:lnTo>
                    <a:pt x="84" y="36"/>
                  </a:lnTo>
                  <a:lnTo>
                    <a:pt x="84" y="40"/>
                  </a:lnTo>
                  <a:lnTo>
                    <a:pt x="84" y="44"/>
                  </a:lnTo>
                  <a:lnTo>
                    <a:pt x="84" y="46"/>
                  </a:lnTo>
                  <a:lnTo>
                    <a:pt x="84" y="56"/>
                  </a:lnTo>
                  <a:lnTo>
                    <a:pt x="86" y="58"/>
                  </a:lnTo>
                  <a:lnTo>
                    <a:pt x="88" y="62"/>
                  </a:lnTo>
                  <a:lnTo>
                    <a:pt x="90" y="62"/>
                  </a:lnTo>
                  <a:lnTo>
                    <a:pt x="90" y="64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0" y="70"/>
                  </a:lnTo>
                  <a:lnTo>
                    <a:pt x="76" y="70"/>
                  </a:lnTo>
                  <a:lnTo>
                    <a:pt x="72" y="70"/>
                  </a:lnTo>
                  <a:lnTo>
                    <a:pt x="70" y="76"/>
                  </a:lnTo>
                  <a:lnTo>
                    <a:pt x="66" y="78"/>
                  </a:lnTo>
                  <a:lnTo>
                    <a:pt x="66" y="80"/>
                  </a:lnTo>
                  <a:lnTo>
                    <a:pt x="66" y="84"/>
                  </a:lnTo>
                  <a:lnTo>
                    <a:pt x="64" y="88"/>
                  </a:lnTo>
                  <a:lnTo>
                    <a:pt x="56" y="92"/>
                  </a:lnTo>
                  <a:lnTo>
                    <a:pt x="44" y="100"/>
                  </a:lnTo>
                  <a:lnTo>
                    <a:pt x="34" y="106"/>
                  </a:lnTo>
                  <a:lnTo>
                    <a:pt x="28" y="108"/>
                  </a:lnTo>
                  <a:lnTo>
                    <a:pt x="24" y="108"/>
                  </a:lnTo>
                  <a:lnTo>
                    <a:pt x="22" y="108"/>
                  </a:lnTo>
                  <a:lnTo>
                    <a:pt x="18" y="108"/>
                  </a:lnTo>
                  <a:lnTo>
                    <a:pt x="12" y="110"/>
                  </a:lnTo>
                  <a:lnTo>
                    <a:pt x="8" y="112"/>
                  </a:lnTo>
                  <a:lnTo>
                    <a:pt x="6" y="116"/>
                  </a:lnTo>
                  <a:lnTo>
                    <a:pt x="0" y="12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44" y="164"/>
                  </a:lnTo>
                  <a:lnTo>
                    <a:pt x="44" y="164"/>
                  </a:lnTo>
                  <a:lnTo>
                    <a:pt x="124" y="216"/>
                  </a:lnTo>
                  <a:lnTo>
                    <a:pt x="126" y="222"/>
                  </a:lnTo>
                  <a:lnTo>
                    <a:pt x="128" y="224"/>
                  </a:lnTo>
                  <a:lnTo>
                    <a:pt x="134" y="224"/>
                  </a:lnTo>
                  <a:lnTo>
                    <a:pt x="136" y="226"/>
                  </a:lnTo>
                  <a:lnTo>
                    <a:pt x="140" y="228"/>
                  </a:lnTo>
                  <a:lnTo>
                    <a:pt x="142" y="230"/>
                  </a:lnTo>
                  <a:lnTo>
                    <a:pt x="144" y="232"/>
                  </a:lnTo>
                  <a:lnTo>
                    <a:pt x="144" y="234"/>
                  </a:lnTo>
                  <a:lnTo>
                    <a:pt x="142" y="238"/>
                  </a:lnTo>
                  <a:lnTo>
                    <a:pt x="144" y="238"/>
                  </a:lnTo>
                  <a:lnTo>
                    <a:pt x="146" y="240"/>
                  </a:lnTo>
                  <a:lnTo>
                    <a:pt x="152" y="240"/>
                  </a:lnTo>
                  <a:lnTo>
                    <a:pt x="156" y="238"/>
                  </a:lnTo>
                  <a:lnTo>
                    <a:pt x="156" y="238"/>
                  </a:lnTo>
                  <a:lnTo>
                    <a:pt x="176" y="234"/>
                  </a:lnTo>
                  <a:lnTo>
                    <a:pt x="190" y="220"/>
                  </a:lnTo>
                  <a:lnTo>
                    <a:pt x="246" y="186"/>
                  </a:lnTo>
                  <a:lnTo>
                    <a:pt x="246" y="186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2" name="Albania">
              <a:extLst>
                <a:ext uri="{FF2B5EF4-FFF2-40B4-BE49-F238E27FC236}">
                  <a16:creationId xmlns:a16="http://schemas.microsoft.com/office/drawing/2014/main" id="{41B1922E-9FBC-4E86-A8A4-ECB46DD7B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146" y="3349703"/>
              <a:ext cx="45933" cy="84210"/>
            </a:xfrm>
            <a:custGeom>
              <a:avLst/>
              <a:gdLst>
                <a:gd name="T0" fmla="*/ 18 w 24"/>
                <a:gd name="T1" fmla="*/ 12 h 44"/>
                <a:gd name="T2" fmla="*/ 16 w 24"/>
                <a:gd name="T3" fmla="*/ 16 h 44"/>
                <a:gd name="T4" fmla="*/ 18 w 24"/>
                <a:gd name="T5" fmla="*/ 20 h 44"/>
                <a:gd name="T6" fmla="*/ 20 w 24"/>
                <a:gd name="T7" fmla="*/ 24 h 44"/>
                <a:gd name="T8" fmla="*/ 20 w 24"/>
                <a:gd name="T9" fmla="*/ 26 h 44"/>
                <a:gd name="T10" fmla="*/ 24 w 24"/>
                <a:gd name="T11" fmla="*/ 28 h 44"/>
                <a:gd name="T12" fmla="*/ 24 w 24"/>
                <a:gd name="T13" fmla="*/ 32 h 44"/>
                <a:gd name="T14" fmla="*/ 20 w 24"/>
                <a:gd name="T15" fmla="*/ 34 h 44"/>
                <a:gd name="T16" fmla="*/ 16 w 24"/>
                <a:gd name="T17" fmla="*/ 36 h 44"/>
                <a:gd name="T18" fmla="*/ 16 w 24"/>
                <a:gd name="T19" fmla="*/ 40 h 44"/>
                <a:gd name="T20" fmla="*/ 14 w 24"/>
                <a:gd name="T21" fmla="*/ 42 h 44"/>
                <a:gd name="T22" fmla="*/ 14 w 24"/>
                <a:gd name="T23" fmla="*/ 44 h 44"/>
                <a:gd name="T24" fmla="*/ 10 w 24"/>
                <a:gd name="T25" fmla="*/ 42 h 44"/>
                <a:gd name="T26" fmla="*/ 8 w 24"/>
                <a:gd name="T27" fmla="*/ 36 h 44"/>
                <a:gd name="T28" fmla="*/ 4 w 24"/>
                <a:gd name="T29" fmla="*/ 36 h 44"/>
                <a:gd name="T30" fmla="*/ 2 w 24"/>
                <a:gd name="T31" fmla="*/ 34 h 44"/>
                <a:gd name="T32" fmla="*/ 4 w 24"/>
                <a:gd name="T33" fmla="*/ 32 h 44"/>
                <a:gd name="T34" fmla="*/ 2 w 24"/>
                <a:gd name="T35" fmla="*/ 30 h 44"/>
                <a:gd name="T36" fmla="*/ 2 w 24"/>
                <a:gd name="T37" fmla="*/ 26 h 44"/>
                <a:gd name="T38" fmla="*/ 4 w 24"/>
                <a:gd name="T39" fmla="*/ 24 h 44"/>
                <a:gd name="T40" fmla="*/ 2 w 24"/>
                <a:gd name="T41" fmla="*/ 20 h 44"/>
                <a:gd name="T42" fmla="*/ 4 w 24"/>
                <a:gd name="T43" fmla="*/ 14 h 44"/>
                <a:gd name="T44" fmla="*/ 4 w 24"/>
                <a:gd name="T45" fmla="*/ 14 h 44"/>
                <a:gd name="T46" fmla="*/ 4 w 24"/>
                <a:gd name="T47" fmla="*/ 12 h 44"/>
                <a:gd name="T48" fmla="*/ 0 w 24"/>
                <a:gd name="T49" fmla="*/ 10 h 44"/>
                <a:gd name="T50" fmla="*/ 0 w 24"/>
                <a:gd name="T51" fmla="*/ 6 h 44"/>
                <a:gd name="T52" fmla="*/ 2 w 24"/>
                <a:gd name="T53" fmla="*/ 2 h 44"/>
                <a:gd name="T54" fmla="*/ 6 w 24"/>
                <a:gd name="T55" fmla="*/ 0 h 44"/>
                <a:gd name="T56" fmla="*/ 6 w 24"/>
                <a:gd name="T57" fmla="*/ 0 h 44"/>
                <a:gd name="T58" fmla="*/ 8 w 24"/>
                <a:gd name="T59" fmla="*/ 2 h 44"/>
                <a:gd name="T60" fmla="*/ 10 w 24"/>
                <a:gd name="T61" fmla="*/ 0 h 44"/>
                <a:gd name="T62" fmla="*/ 10 w 24"/>
                <a:gd name="T63" fmla="*/ 0 h 44"/>
                <a:gd name="T64" fmla="*/ 10 w 24"/>
                <a:gd name="T65" fmla="*/ 0 h 44"/>
                <a:gd name="T66" fmla="*/ 12 w 24"/>
                <a:gd name="T67" fmla="*/ 2 h 44"/>
                <a:gd name="T68" fmla="*/ 14 w 24"/>
                <a:gd name="T69" fmla="*/ 2 h 44"/>
                <a:gd name="T70" fmla="*/ 16 w 24"/>
                <a:gd name="T71" fmla="*/ 4 h 44"/>
                <a:gd name="T72" fmla="*/ 16 w 24"/>
                <a:gd name="T73" fmla="*/ 6 h 44"/>
                <a:gd name="T74" fmla="*/ 16 w 24"/>
                <a:gd name="T75" fmla="*/ 10 h 44"/>
                <a:gd name="T76" fmla="*/ 18 w 24"/>
                <a:gd name="T77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44">
                  <a:moveTo>
                    <a:pt x="18" y="12"/>
                  </a:moveTo>
                  <a:lnTo>
                    <a:pt x="16" y="16"/>
                  </a:lnTo>
                  <a:lnTo>
                    <a:pt x="18" y="20"/>
                  </a:lnTo>
                  <a:lnTo>
                    <a:pt x="20" y="24"/>
                  </a:lnTo>
                  <a:lnTo>
                    <a:pt x="20" y="26"/>
                  </a:lnTo>
                  <a:lnTo>
                    <a:pt x="24" y="28"/>
                  </a:lnTo>
                  <a:lnTo>
                    <a:pt x="24" y="32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4" y="44"/>
                  </a:lnTo>
                  <a:lnTo>
                    <a:pt x="10" y="42"/>
                  </a:lnTo>
                  <a:lnTo>
                    <a:pt x="8" y="36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6350">
              <a:solidFill>
                <a:srgbClr val="A6A6A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3E2A28B-901C-43CC-97B0-74202C719242}"/>
              </a:ext>
            </a:extLst>
          </p:cNvPr>
          <p:cNvGrpSpPr/>
          <p:nvPr/>
        </p:nvGrpSpPr>
        <p:grpSpPr>
          <a:xfrm>
            <a:off x="36996381" y="23598377"/>
            <a:ext cx="3207924" cy="3993611"/>
            <a:chOff x="6432840" y="1512398"/>
            <a:chExt cx="3720545" cy="4631790"/>
          </a:xfrm>
          <a:solidFill>
            <a:srgbClr val="19243F"/>
          </a:solidFill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9A8D8CB-DB8B-4701-869A-0703B6CEB44C}"/>
                </a:ext>
              </a:extLst>
            </p:cNvPr>
            <p:cNvGrpSpPr/>
            <p:nvPr/>
          </p:nvGrpSpPr>
          <p:grpSpPr>
            <a:xfrm>
              <a:off x="6432840" y="1512398"/>
              <a:ext cx="3720545" cy="4631790"/>
              <a:chOff x="6432840" y="1512398"/>
              <a:chExt cx="3720545" cy="4631790"/>
            </a:xfrm>
            <a:grpFill/>
          </p:grpSpPr>
          <p:pic>
            <p:nvPicPr>
              <p:cNvPr id="266" name="China">
                <a:extLst>
                  <a:ext uri="{FF2B5EF4-FFF2-40B4-BE49-F238E27FC236}">
                    <a16:creationId xmlns:a16="http://schemas.microsoft.com/office/drawing/2014/main" id="{AA5FABD5-A777-48E8-B27E-3B6DFC54C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2">
                <a:extLst>
                  <a:ext uri="{96DAC541-7B7A-43D3-8B79-37D633B846F1}">
                    <asvg:svgBlip xmlns:asvg="http://schemas.microsoft.com/office/drawing/2016/SVG/main" r:embed="rId153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435215" y="2836528"/>
                <a:ext cx="1447365" cy="1079678"/>
              </a:xfrm>
              <a:custGeom>
                <a:avLst/>
                <a:gdLst>
                  <a:gd name="connsiteX0" fmla="*/ 0 w 1438501"/>
                  <a:gd name="connsiteY0" fmla="*/ 0 h 1078004"/>
                  <a:gd name="connsiteX1" fmla="*/ 1438501 w 1438501"/>
                  <a:gd name="connsiteY1" fmla="*/ 0 h 1078004"/>
                  <a:gd name="connsiteX2" fmla="*/ 1438501 w 1438501"/>
                  <a:gd name="connsiteY2" fmla="*/ 1078004 h 1078004"/>
                  <a:gd name="connsiteX3" fmla="*/ 0 w 1438501"/>
                  <a:gd name="connsiteY3" fmla="*/ 1078004 h 1078004"/>
                  <a:gd name="connsiteX4" fmla="*/ 0 w 1438501"/>
                  <a:gd name="connsiteY4" fmla="*/ 0 h 1078004"/>
                  <a:gd name="connsiteX5" fmla="*/ 1384201 w 1438501"/>
                  <a:gd name="connsiteY5" fmla="*/ 377038 h 1078004"/>
                  <a:gd name="connsiteX6" fmla="*/ 1384201 w 1438501"/>
                  <a:gd name="connsiteY6" fmla="*/ 380866 h 1078004"/>
                  <a:gd name="connsiteX7" fmla="*/ 1384201 w 1438501"/>
                  <a:gd name="connsiteY7" fmla="*/ 384694 h 1078004"/>
                  <a:gd name="connsiteX8" fmla="*/ 1388028 w 1438501"/>
                  <a:gd name="connsiteY8" fmla="*/ 388521 h 1078004"/>
                  <a:gd name="connsiteX9" fmla="*/ 1384201 w 1438501"/>
                  <a:gd name="connsiteY9" fmla="*/ 392349 h 1078004"/>
                  <a:gd name="connsiteX10" fmla="*/ 1380373 w 1438501"/>
                  <a:gd name="connsiteY10" fmla="*/ 392349 h 1078004"/>
                  <a:gd name="connsiteX11" fmla="*/ 1376545 w 1438501"/>
                  <a:gd name="connsiteY11" fmla="*/ 400004 h 1078004"/>
                  <a:gd name="connsiteX12" fmla="*/ 1376545 w 1438501"/>
                  <a:gd name="connsiteY12" fmla="*/ 403832 h 1078004"/>
                  <a:gd name="connsiteX13" fmla="*/ 1365062 w 1438501"/>
                  <a:gd name="connsiteY13" fmla="*/ 411488 h 1078004"/>
                  <a:gd name="connsiteX14" fmla="*/ 1361234 w 1438501"/>
                  <a:gd name="connsiteY14" fmla="*/ 411488 h 1078004"/>
                  <a:gd name="connsiteX15" fmla="*/ 1357407 w 1438501"/>
                  <a:gd name="connsiteY15" fmla="*/ 415315 h 1078004"/>
                  <a:gd name="connsiteX16" fmla="*/ 1361234 w 1438501"/>
                  <a:gd name="connsiteY16" fmla="*/ 419143 h 1078004"/>
                  <a:gd name="connsiteX17" fmla="*/ 1368890 w 1438501"/>
                  <a:gd name="connsiteY17" fmla="*/ 422971 h 1078004"/>
                  <a:gd name="connsiteX18" fmla="*/ 1368890 w 1438501"/>
                  <a:gd name="connsiteY18" fmla="*/ 426798 h 1078004"/>
                  <a:gd name="connsiteX19" fmla="*/ 1365062 w 1438501"/>
                  <a:gd name="connsiteY19" fmla="*/ 434454 h 1078004"/>
                  <a:gd name="connsiteX20" fmla="*/ 1357407 w 1438501"/>
                  <a:gd name="connsiteY20" fmla="*/ 434454 h 1078004"/>
                  <a:gd name="connsiteX21" fmla="*/ 1349751 w 1438501"/>
                  <a:gd name="connsiteY21" fmla="*/ 434454 h 1078004"/>
                  <a:gd name="connsiteX22" fmla="*/ 1342096 w 1438501"/>
                  <a:gd name="connsiteY22" fmla="*/ 434454 h 1078004"/>
                  <a:gd name="connsiteX23" fmla="*/ 1338268 w 1438501"/>
                  <a:gd name="connsiteY23" fmla="*/ 434454 h 1078004"/>
                  <a:gd name="connsiteX24" fmla="*/ 1338268 w 1438501"/>
                  <a:gd name="connsiteY24" fmla="*/ 430626 h 1078004"/>
                  <a:gd name="connsiteX25" fmla="*/ 1334440 w 1438501"/>
                  <a:gd name="connsiteY25" fmla="*/ 430626 h 1078004"/>
                  <a:gd name="connsiteX26" fmla="*/ 1326785 w 1438501"/>
                  <a:gd name="connsiteY26" fmla="*/ 422971 h 1078004"/>
                  <a:gd name="connsiteX27" fmla="*/ 1322957 w 1438501"/>
                  <a:gd name="connsiteY27" fmla="*/ 426798 h 1078004"/>
                  <a:gd name="connsiteX28" fmla="*/ 1322957 w 1438501"/>
                  <a:gd name="connsiteY28" fmla="*/ 434454 h 1078004"/>
                  <a:gd name="connsiteX29" fmla="*/ 1322957 w 1438501"/>
                  <a:gd name="connsiteY29" fmla="*/ 438282 h 1078004"/>
                  <a:gd name="connsiteX30" fmla="*/ 1322957 w 1438501"/>
                  <a:gd name="connsiteY30" fmla="*/ 442109 h 1078004"/>
                  <a:gd name="connsiteX31" fmla="*/ 1319129 w 1438501"/>
                  <a:gd name="connsiteY31" fmla="*/ 453593 h 1078004"/>
                  <a:gd name="connsiteX32" fmla="*/ 1311474 w 1438501"/>
                  <a:gd name="connsiteY32" fmla="*/ 453593 h 1078004"/>
                  <a:gd name="connsiteX33" fmla="*/ 1311474 w 1438501"/>
                  <a:gd name="connsiteY33" fmla="*/ 461248 h 1078004"/>
                  <a:gd name="connsiteX34" fmla="*/ 1303818 w 1438501"/>
                  <a:gd name="connsiteY34" fmla="*/ 468903 h 1078004"/>
                  <a:gd name="connsiteX35" fmla="*/ 1303818 w 1438501"/>
                  <a:gd name="connsiteY35" fmla="*/ 472731 h 1078004"/>
                  <a:gd name="connsiteX36" fmla="*/ 1299991 w 1438501"/>
                  <a:gd name="connsiteY36" fmla="*/ 476559 h 1078004"/>
                  <a:gd name="connsiteX37" fmla="*/ 1296163 w 1438501"/>
                  <a:gd name="connsiteY37" fmla="*/ 484214 h 1078004"/>
                  <a:gd name="connsiteX38" fmla="*/ 1296163 w 1438501"/>
                  <a:gd name="connsiteY38" fmla="*/ 495697 h 1078004"/>
                  <a:gd name="connsiteX39" fmla="*/ 1296163 w 1438501"/>
                  <a:gd name="connsiteY39" fmla="*/ 499525 h 1078004"/>
                  <a:gd name="connsiteX40" fmla="*/ 1296163 w 1438501"/>
                  <a:gd name="connsiteY40" fmla="*/ 507181 h 1078004"/>
                  <a:gd name="connsiteX41" fmla="*/ 1299991 w 1438501"/>
                  <a:gd name="connsiteY41" fmla="*/ 503353 h 1078004"/>
                  <a:gd name="connsiteX42" fmla="*/ 1303818 w 1438501"/>
                  <a:gd name="connsiteY42" fmla="*/ 499525 h 1078004"/>
                  <a:gd name="connsiteX43" fmla="*/ 1307646 w 1438501"/>
                  <a:gd name="connsiteY43" fmla="*/ 503353 h 1078004"/>
                  <a:gd name="connsiteX44" fmla="*/ 1311474 w 1438501"/>
                  <a:gd name="connsiteY44" fmla="*/ 507181 h 1078004"/>
                  <a:gd name="connsiteX45" fmla="*/ 1319129 w 1438501"/>
                  <a:gd name="connsiteY45" fmla="*/ 503353 h 1078004"/>
                  <a:gd name="connsiteX46" fmla="*/ 1319129 w 1438501"/>
                  <a:gd name="connsiteY46" fmla="*/ 499525 h 1078004"/>
                  <a:gd name="connsiteX47" fmla="*/ 1322957 w 1438501"/>
                  <a:gd name="connsiteY47" fmla="*/ 499525 h 1078004"/>
                  <a:gd name="connsiteX48" fmla="*/ 1322957 w 1438501"/>
                  <a:gd name="connsiteY48" fmla="*/ 503353 h 1078004"/>
                  <a:gd name="connsiteX49" fmla="*/ 1319129 w 1438501"/>
                  <a:gd name="connsiteY49" fmla="*/ 507181 h 1078004"/>
                  <a:gd name="connsiteX50" fmla="*/ 1322957 w 1438501"/>
                  <a:gd name="connsiteY50" fmla="*/ 511008 h 1078004"/>
                  <a:gd name="connsiteX51" fmla="*/ 1315302 w 1438501"/>
                  <a:gd name="connsiteY51" fmla="*/ 522491 h 1078004"/>
                  <a:gd name="connsiteX52" fmla="*/ 1315302 w 1438501"/>
                  <a:gd name="connsiteY52" fmla="*/ 530147 h 1078004"/>
                  <a:gd name="connsiteX53" fmla="*/ 1319129 w 1438501"/>
                  <a:gd name="connsiteY53" fmla="*/ 533975 h 1078004"/>
                  <a:gd name="connsiteX54" fmla="*/ 1326785 w 1438501"/>
                  <a:gd name="connsiteY54" fmla="*/ 533975 h 1078004"/>
                  <a:gd name="connsiteX55" fmla="*/ 1330613 w 1438501"/>
                  <a:gd name="connsiteY55" fmla="*/ 530147 h 1078004"/>
                  <a:gd name="connsiteX56" fmla="*/ 1326785 w 1438501"/>
                  <a:gd name="connsiteY56" fmla="*/ 537802 h 1078004"/>
                  <a:gd name="connsiteX57" fmla="*/ 1319129 w 1438501"/>
                  <a:gd name="connsiteY57" fmla="*/ 537802 h 1078004"/>
                  <a:gd name="connsiteX58" fmla="*/ 1315302 w 1438501"/>
                  <a:gd name="connsiteY58" fmla="*/ 541630 h 1078004"/>
                  <a:gd name="connsiteX59" fmla="*/ 1315302 w 1438501"/>
                  <a:gd name="connsiteY59" fmla="*/ 553113 h 1078004"/>
                  <a:gd name="connsiteX60" fmla="*/ 1315302 w 1438501"/>
                  <a:gd name="connsiteY60" fmla="*/ 556941 h 1078004"/>
                  <a:gd name="connsiteX61" fmla="*/ 1319129 w 1438501"/>
                  <a:gd name="connsiteY61" fmla="*/ 556941 h 1078004"/>
                  <a:gd name="connsiteX62" fmla="*/ 1322957 w 1438501"/>
                  <a:gd name="connsiteY62" fmla="*/ 556941 h 1078004"/>
                  <a:gd name="connsiteX63" fmla="*/ 1326785 w 1438501"/>
                  <a:gd name="connsiteY63" fmla="*/ 556941 h 1078004"/>
                  <a:gd name="connsiteX64" fmla="*/ 1322957 w 1438501"/>
                  <a:gd name="connsiteY64" fmla="*/ 564596 h 1078004"/>
                  <a:gd name="connsiteX65" fmla="*/ 1322957 w 1438501"/>
                  <a:gd name="connsiteY65" fmla="*/ 568424 h 1078004"/>
                  <a:gd name="connsiteX66" fmla="*/ 1326785 w 1438501"/>
                  <a:gd name="connsiteY66" fmla="*/ 564596 h 1078004"/>
                  <a:gd name="connsiteX67" fmla="*/ 1330613 w 1438501"/>
                  <a:gd name="connsiteY67" fmla="*/ 564596 h 1078004"/>
                  <a:gd name="connsiteX68" fmla="*/ 1338268 w 1438501"/>
                  <a:gd name="connsiteY68" fmla="*/ 560769 h 1078004"/>
                  <a:gd name="connsiteX69" fmla="*/ 1334440 w 1438501"/>
                  <a:gd name="connsiteY69" fmla="*/ 556941 h 1078004"/>
                  <a:gd name="connsiteX70" fmla="*/ 1338268 w 1438501"/>
                  <a:gd name="connsiteY70" fmla="*/ 556941 h 1078004"/>
                  <a:gd name="connsiteX71" fmla="*/ 1342096 w 1438501"/>
                  <a:gd name="connsiteY71" fmla="*/ 560769 h 1078004"/>
                  <a:gd name="connsiteX72" fmla="*/ 1345923 w 1438501"/>
                  <a:gd name="connsiteY72" fmla="*/ 556941 h 1078004"/>
                  <a:gd name="connsiteX73" fmla="*/ 1349751 w 1438501"/>
                  <a:gd name="connsiteY73" fmla="*/ 549286 h 1078004"/>
                  <a:gd name="connsiteX74" fmla="*/ 1361234 w 1438501"/>
                  <a:gd name="connsiteY74" fmla="*/ 545458 h 1078004"/>
                  <a:gd name="connsiteX75" fmla="*/ 1368890 w 1438501"/>
                  <a:gd name="connsiteY75" fmla="*/ 541630 h 1078004"/>
                  <a:gd name="connsiteX76" fmla="*/ 1384201 w 1438501"/>
                  <a:gd name="connsiteY76" fmla="*/ 537802 h 1078004"/>
                  <a:gd name="connsiteX77" fmla="*/ 1391856 w 1438501"/>
                  <a:gd name="connsiteY77" fmla="*/ 530147 h 1078004"/>
                  <a:gd name="connsiteX78" fmla="*/ 1391856 w 1438501"/>
                  <a:gd name="connsiteY78" fmla="*/ 526319 h 1078004"/>
                  <a:gd name="connsiteX79" fmla="*/ 1372717 w 1438501"/>
                  <a:gd name="connsiteY79" fmla="*/ 514836 h 1078004"/>
                  <a:gd name="connsiteX80" fmla="*/ 1365062 w 1438501"/>
                  <a:gd name="connsiteY80" fmla="*/ 511008 h 1078004"/>
                  <a:gd name="connsiteX81" fmla="*/ 1361234 w 1438501"/>
                  <a:gd name="connsiteY81" fmla="*/ 503353 h 1078004"/>
                  <a:gd name="connsiteX82" fmla="*/ 1365062 w 1438501"/>
                  <a:gd name="connsiteY82" fmla="*/ 503353 h 1078004"/>
                  <a:gd name="connsiteX83" fmla="*/ 1361234 w 1438501"/>
                  <a:gd name="connsiteY83" fmla="*/ 499525 h 1078004"/>
                  <a:gd name="connsiteX84" fmla="*/ 1361234 w 1438501"/>
                  <a:gd name="connsiteY84" fmla="*/ 491870 h 1078004"/>
                  <a:gd name="connsiteX85" fmla="*/ 1368890 w 1438501"/>
                  <a:gd name="connsiteY85" fmla="*/ 488042 h 1078004"/>
                  <a:gd name="connsiteX86" fmla="*/ 1368890 w 1438501"/>
                  <a:gd name="connsiteY86" fmla="*/ 484214 h 1078004"/>
                  <a:gd name="connsiteX87" fmla="*/ 1376545 w 1438501"/>
                  <a:gd name="connsiteY87" fmla="*/ 480387 h 1078004"/>
                  <a:gd name="connsiteX88" fmla="*/ 1380373 w 1438501"/>
                  <a:gd name="connsiteY88" fmla="*/ 480387 h 1078004"/>
                  <a:gd name="connsiteX89" fmla="*/ 1380373 w 1438501"/>
                  <a:gd name="connsiteY89" fmla="*/ 476559 h 1078004"/>
                  <a:gd name="connsiteX90" fmla="*/ 1384201 w 1438501"/>
                  <a:gd name="connsiteY90" fmla="*/ 472731 h 1078004"/>
                  <a:gd name="connsiteX91" fmla="*/ 1380373 w 1438501"/>
                  <a:gd name="connsiteY91" fmla="*/ 472731 h 1078004"/>
                  <a:gd name="connsiteX92" fmla="*/ 1395684 w 1438501"/>
                  <a:gd name="connsiteY92" fmla="*/ 457420 h 1078004"/>
                  <a:gd name="connsiteX93" fmla="*/ 1391856 w 1438501"/>
                  <a:gd name="connsiteY93" fmla="*/ 457420 h 1078004"/>
                  <a:gd name="connsiteX94" fmla="*/ 1399512 w 1438501"/>
                  <a:gd name="connsiteY94" fmla="*/ 449765 h 1078004"/>
                  <a:gd name="connsiteX95" fmla="*/ 1399512 w 1438501"/>
                  <a:gd name="connsiteY95" fmla="*/ 445937 h 1078004"/>
                  <a:gd name="connsiteX96" fmla="*/ 1395684 w 1438501"/>
                  <a:gd name="connsiteY96" fmla="*/ 442109 h 1078004"/>
                  <a:gd name="connsiteX97" fmla="*/ 1395684 w 1438501"/>
                  <a:gd name="connsiteY97" fmla="*/ 430626 h 1078004"/>
                  <a:gd name="connsiteX98" fmla="*/ 1391856 w 1438501"/>
                  <a:gd name="connsiteY98" fmla="*/ 426798 h 1078004"/>
                  <a:gd name="connsiteX99" fmla="*/ 1391856 w 1438501"/>
                  <a:gd name="connsiteY99" fmla="*/ 419143 h 1078004"/>
                  <a:gd name="connsiteX100" fmla="*/ 1395684 w 1438501"/>
                  <a:gd name="connsiteY100" fmla="*/ 407660 h 1078004"/>
                  <a:gd name="connsiteX101" fmla="*/ 1395684 w 1438501"/>
                  <a:gd name="connsiteY101" fmla="*/ 403832 h 1078004"/>
                  <a:gd name="connsiteX102" fmla="*/ 1399512 w 1438501"/>
                  <a:gd name="connsiteY102" fmla="*/ 403832 h 1078004"/>
                  <a:gd name="connsiteX103" fmla="*/ 1403339 w 1438501"/>
                  <a:gd name="connsiteY103" fmla="*/ 392349 h 1078004"/>
                  <a:gd name="connsiteX104" fmla="*/ 1407167 w 1438501"/>
                  <a:gd name="connsiteY104" fmla="*/ 392349 h 1078004"/>
                  <a:gd name="connsiteX105" fmla="*/ 1403339 w 1438501"/>
                  <a:gd name="connsiteY105" fmla="*/ 388521 h 1078004"/>
                  <a:gd name="connsiteX106" fmla="*/ 1391856 w 1438501"/>
                  <a:gd name="connsiteY106" fmla="*/ 384694 h 1078004"/>
                  <a:gd name="connsiteX107" fmla="*/ 1391856 w 1438501"/>
                  <a:gd name="connsiteY107" fmla="*/ 377038 h 1078004"/>
                  <a:gd name="connsiteX108" fmla="*/ 1388028 w 1438501"/>
                  <a:gd name="connsiteY108" fmla="*/ 377038 h 1078004"/>
                  <a:gd name="connsiteX109" fmla="*/ 1384201 w 1438501"/>
                  <a:gd name="connsiteY109" fmla="*/ 377038 h 1078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1438501" h="1078004">
                    <a:moveTo>
                      <a:pt x="0" y="0"/>
                    </a:moveTo>
                    <a:lnTo>
                      <a:pt x="1438501" y="0"/>
                    </a:lnTo>
                    <a:lnTo>
                      <a:pt x="1438501" y="1078004"/>
                    </a:lnTo>
                    <a:lnTo>
                      <a:pt x="0" y="1078004"/>
                    </a:lnTo>
                    <a:lnTo>
                      <a:pt x="0" y="0"/>
                    </a:lnTo>
                    <a:close/>
                    <a:moveTo>
                      <a:pt x="1384201" y="377038"/>
                    </a:moveTo>
                    <a:lnTo>
                      <a:pt x="1384201" y="380866"/>
                    </a:lnTo>
                    <a:lnTo>
                      <a:pt x="1384201" y="384694"/>
                    </a:lnTo>
                    <a:lnTo>
                      <a:pt x="1388028" y="388521"/>
                    </a:lnTo>
                    <a:lnTo>
                      <a:pt x="1384201" y="392349"/>
                    </a:lnTo>
                    <a:lnTo>
                      <a:pt x="1380373" y="392349"/>
                    </a:lnTo>
                    <a:lnTo>
                      <a:pt x="1376545" y="400004"/>
                    </a:lnTo>
                    <a:lnTo>
                      <a:pt x="1376545" y="403832"/>
                    </a:lnTo>
                    <a:lnTo>
                      <a:pt x="1365062" y="411488"/>
                    </a:lnTo>
                    <a:lnTo>
                      <a:pt x="1361234" y="411488"/>
                    </a:lnTo>
                    <a:lnTo>
                      <a:pt x="1357407" y="415315"/>
                    </a:lnTo>
                    <a:lnTo>
                      <a:pt x="1361234" y="419143"/>
                    </a:lnTo>
                    <a:lnTo>
                      <a:pt x="1368890" y="422971"/>
                    </a:lnTo>
                    <a:lnTo>
                      <a:pt x="1368890" y="426798"/>
                    </a:lnTo>
                    <a:lnTo>
                      <a:pt x="1365062" y="434454"/>
                    </a:lnTo>
                    <a:lnTo>
                      <a:pt x="1357407" y="434454"/>
                    </a:lnTo>
                    <a:lnTo>
                      <a:pt x="1349751" y="434454"/>
                    </a:lnTo>
                    <a:lnTo>
                      <a:pt x="1342096" y="434454"/>
                    </a:lnTo>
                    <a:lnTo>
                      <a:pt x="1338268" y="434454"/>
                    </a:lnTo>
                    <a:lnTo>
                      <a:pt x="1338268" y="430626"/>
                    </a:lnTo>
                    <a:lnTo>
                      <a:pt x="1334440" y="430626"/>
                    </a:lnTo>
                    <a:lnTo>
                      <a:pt x="1326785" y="422971"/>
                    </a:lnTo>
                    <a:lnTo>
                      <a:pt x="1322957" y="426798"/>
                    </a:lnTo>
                    <a:lnTo>
                      <a:pt x="1322957" y="434454"/>
                    </a:lnTo>
                    <a:lnTo>
                      <a:pt x="1322957" y="438282"/>
                    </a:lnTo>
                    <a:lnTo>
                      <a:pt x="1322957" y="442109"/>
                    </a:lnTo>
                    <a:lnTo>
                      <a:pt x="1319129" y="453593"/>
                    </a:lnTo>
                    <a:lnTo>
                      <a:pt x="1311474" y="453593"/>
                    </a:lnTo>
                    <a:lnTo>
                      <a:pt x="1311474" y="461248"/>
                    </a:lnTo>
                    <a:lnTo>
                      <a:pt x="1303818" y="468903"/>
                    </a:lnTo>
                    <a:lnTo>
                      <a:pt x="1303818" y="472731"/>
                    </a:lnTo>
                    <a:lnTo>
                      <a:pt x="1299991" y="476559"/>
                    </a:lnTo>
                    <a:lnTo>
                      <a:pt x="1296163" y="484214"/>
                    </a:lnTo>
                    <a:lnTo>
                      <a:pt x="1296163" y="495697"/>
                    </a:lnTo>
                    <a:lnTo>
                      <a:pt x="1296163" y="499525"/>
                    </a:lnTo>
                    <a:lnTo>
                      <a:pt x="1296163" y="507181"/>
                    </a:lnTo>
                    <a:lnTo>
                      <a:pt x="1299991" y="503353"/>
                    </a:lnTo>
                    <a:lnTo>
                      <a:pt x="1303818" y="499525"/>
                    </a:lnTo>
                    <a:lnTo>
                      <a:pt x="1307646" y="503353"/>
                    </a:lnTo>
                    <a:lnTo>
                      <a:pt x="1311474" y="507181"/>
                    </a:lnTo>
                    <a:lnTo>
                      <a:pt x="1319129" y="503353"/>
                    </a:lnTo>
                    <a:lnTo>
                      <a:pt x="1319129" y="499525"/>
                    </a:lnTo>
                    <a:lnTo>
                      <a:pt x="1322957" y="499525"/>
                    </a:lnTo>
                    <a:lnTo>
                      <a:pt x="1322957" y="503353"/>
                    </a:lnTo>
                    <a:lnTo>
                      <a:pt x="1319129" y="507181"/>
                    </a:lnTo>
                    <a:lnTo>
                      <a:pt x="1322957" y="511008"/>
                    </a:lnTo>
                    <a:lnTo>
                      <a:pt x="1315302" y="522491"/>
                    </a:lnTo>
                    <a:lnTo>
                      <a:pt x="1315302" y="530147"/>
                    </a:lnTo>
                    <a:lnTo>
                      <a:pt x="1319129" y="533975"/>
                    </a:lnTo>
                    <a:lnTo>
                      <a:pt x="1326785" y="533975"/>
                    </a:lnTo>
                    <a:lnTo>
                      <a:pt x="1330613" y="530147"/>
                    </a:lnTo>
                    <a:lnTo>
                      <a:pt x="1326785" y="537802"/>
                    </a:lnTo>
                    <a:lnTo>
                      <a:pt x="1319129" y="537802"/>
                    </a:lnTo>
                    <a:lnTo>
                      <a:pt x="1315302" y="541630"/>
                    </a:lnTo>
                    <a:lnTo>
                      <a:pt x="1315302" y="553113"/>
                    </a:lnTo>
                    <a:lnTo>
                      <a:pt x="1315302" y="556941"/>
                    </a:lnTo>
                    <a:lnTo>
                      <a:pt x="1319129" y="556941"/>
                    </a:lnTo>
                    <a:lnTo>
                      <a:pt x="1322957" y="556941"/>
                    </a:lnTo>
                    <a:lnTo>
                      <a:pt x="1326785" y="556941"/>
                    </a:lnTo>
                    <a:lnTo>
                      <a:pt x="1322957" y="564596"/>
                    </a:lnTo>
                    <a:lnTo>
                      <a:pt x="1322957" y="568424"/>
                    </a:lnTo>
                    <a:lnTo>
                      <a:pt x="1326785" y="564596"/>
                    </a:lnTo>
                    <a:lnTo>
                      <a:pt x="1330613" y="564596"/>
                    </a:lnTo>
                    <a:lnTo>
                      <a:pt x="1338268" y="560769"/>
                    </a:lnTo>
                    <a:lnTo>
                      <a:pt x="1334440" y="556941"/>
                    </a:lnTo>
                    <a:lnTo>
                      <a:pt x="1338268" y="556941"/>
                    </a:lnTo>
                    <a:lnTo>
                      <a:pt x="1342096" y="560769"/>
                    </a:lnTo>
                    <a:lnTo>
                      <a:pt x="1345923" y="556941"/>
                    </a:lnTo>
                    <a:lnTo>
                      <a:pt x="1349751" y="549286"/>
                    </a:lnTo>
                    <a:lnTo>
                      <a:pt x="1361234" y="545458"/>
                    </a:lnTo>
                    <a:lnTo>
                      <a:pt x="1368890" y="541630"/>
                    </a:lnTo>
                    <a:lnTo>
                      <a:pt x="1384201" y="537802"/>
                    </a:lnTo>
                    <a:lnTo>
                      <a:pt x="1391856" y="530147"/>
                    </a:lnTo>
                    <a:lnTo>
                      <a:pt x="1391856" y="526319"/>
                    </a:lnTo>
                    <a:lnTo>
                      <a:pt x="1372717" y="514836"/>
                    </a:lnTo>
                    <a:lnTo>
                      <a:pt x="1365062" y="511008"/>
                    </a:lnTo>
                    <a:lnTo>
                      <a:pt x="1361234" y="503353"/>
                    </a:lnTo>
                    <a:lnTo>
                      <a:pt x="1365062" y="503353"/>
                    </a:lnTo>
                    <a:lnTo>
                      <a:pt x="1361234" y="499525"/>
                    </a:lnTo>
                    <a:lnTo>
                      <a:pt x="1361234" y="491870"/>
                    </a:lnTo>
                    <a:lnTo>
                      <a:pt x="1368890" y="488042"/>
                    </a:lnTo>
                    <a:lnTo>
                      <a:pt x="1368890" y="484214"/>
                    </a:lnTo>
                    <a:lnTo>
                      <a:pt x="1376545" y="480387"/>
                    </a:lnTo>
                    <a:lnTo>
                      <a:pt x="1380373" y="480387"/>
                    </a:lnTo>
                    <a:lnTo>
                      <a:pt x="1380373" y="476559"/>
                    </a:lnTo>
                    <a:lnTo>
                      <a:pt x="1384201" y="472731"/>
                    </a:lnTo>
                    <a:lnTo>
                      <a:pt x="1380373" y="472731"/>
                    </a:lnTo>
                    <a:lnTo>
                      <a:pt x="1395684" y="457420"/>
                    </a:lnTo>
                    <a:lnTo>
                      <a:pt x="1391856" y="457420"/>
                    </a:lnTo>
                    <a:lnTo>
                      <a:pt x="1399512" y="449765"/>
                    </a:lnTo>
                    <a:lnTo>
                      <a:pt x="1399512" y="445937"/>
                    </a:lnTo>
                    <a:lnTo>
                      <a:pt x="1395684" y="442109"/>
                    </a:lnTo>
                    <a:lnTo>
                      <a:pt x="1395684" y="430626"/>
                    </a:lnTo>
                    <a:lnTo>
                      <a:pt x="1391856" y="426798"/>
                    </a:lnTo>
                    <a:lnTo>
                      <a:pt x="1391856" y="419143"/>
                    </a:lnTo>
                    <a:lnTo>
                      <a:pt x="1395684" y="407660"/>
                    </a:lnTo>
                    <a:lnTo>
                      <a:pt x="1395684" y="403832"/>
                    </a:lnTo>
                    <a:lnTo>
                      <a:pt x="1399512" y="403832"/>
                    </a:lnTo>
                    <a:lnTo>
                      <a:pt x="1403339" y="392349"/>
                    </a:lnTo>
                    <a:lnTo>
                      <a:pt x="1407167" y="392349"/>
                    </a:lnTo>
                    <a:lnTo>
                      <a:pt x="1403339" y="388521"/>
                    </a:lnTo>
                    <a:lnTo>
                      <a:pt x="1391856" y="384694"/>
                    </a:lnTo>
                    <a:lnTo>
                      <a:pt x="1391856" y="377038"/>
                    </a:lnTo>
                    <a:lnTo>
                      <a:pt x="1388028" y="377038"/>
                    </a:lnTo>
                    <a:lnTo>
                      <a:pt x="1384201" y="377038"/>
                    </a:lnTo>
                    <a:close/>
                  </a:path>
                </a:pathLst>
              </a:custGeom>
            </p:spPr>
          </p:pic>
          <p:sp>
            <p:nvSpPr>
              <p:cNvPr id="267" name="Vietnam">
                <a:extLst>
                  <a:ext uri="{FF2B5EF4-FFF2-40B4-BE49-F238E27FC236}">
                    <a16:creationId xmlns:a16="http://schemas.microsoft.com/office/drawing/2014/main" id="{69032AC3-306D-4AAA-9A43-5466E66A0C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4595" y="3839651"/>
                <a:ext cx="195214" cy="378944"/>
              </a:xfrm>
              <a:custGeom>
                <a:avLst/>
                <a:gdLst>
                  <a:gd name="T0" fmla="*/ 4 w 102"/>
                  <a:gd name="T1" fmla="*/ 10 h 198"/>
                  <a:gd name="T2" fmla="*/ 10 w 102"/>
                  <a:gd name="T3" fmla="*/ 14 h 198"/>
                  <a:gd name="T4" fmla="*/ 18 w 102"/>
                  <a:gd name="T5" fmla="*/ 10 h 198"/>
                  <a:gd name="T6" fmla="*/ 28 w 102"/>
                  <a:gd name="T7" fmla="*/ 8 h 198"/>
                  <a:gd name="T8" fmla="*/ 38 w 102"/>
                  <a:gd name="T9" fmla="*/ 0 h 198"/>
                  <a:gd name="T10" fmla="*/ 50 w 102"/>
                  <a:gd name="T11" fmla="*/ 6 h 198"/>
                  <a:gd name="T12" fmla="*/ 54 w 102"/>
                  <a:gd name="T13" fmla="*/ 10 h 198"/>
                  <a:gd name="T14" fmla="*/ 62 w 102"/>
                  <a:gd name="T15" fmla="*/ 22 h 198"/>
                  <a:gd name="T16" fmla="*/ 70 w 102"/>
                  <a:gd name="T17" fmla="*/ 24 h 198"/>
                  <a:gd name="T18" fmla="*/ 72 w 102"/>
                  <a:gd name="T19" fmla="*/ 28 h 198"/>
                  <a:gd name="T20" fmla="*/ 64 w 102"/>
                  <a:gd name="T21" fmla="*/ 30 h 198"/>
                  <a:gd name="T22" fmla="*/ 60 w 102"/>
                  <a:gd name="T23" fmla="*/ 34 h 198"/>
                  <a:gd name="T24" fmla="*/ 56 w 102"/>
                  <a:gd name="T25" fmla="*/ 36 h 198"/>
                  <a:gd name="T26" fmla="*/ 54 w 102"/>
                  <a:gd name="T27" fmla="*/ 42 h 198"/>
                  <a:gd name="T28" fmla="*/ 50 w 102"/>
                  <a:gd name="T29" fmla="*/ 48 h 198"/>
                  <a:gd name="T30" fmla="*/ 46 w 102"/>
                  <a:gd name="T31" fmla="*/ 52 h 198"/>
                  <a:gd name="T32" fmla="*/ 46 w 102"/>
                  <a:gd name="T33" fmla="*/ 62 h 198"/>
                  <a:gd name="T34" fmla="*/ 52 w 102"/>
                  <a:gd name="T35" fmla="*/ 68 h 198"/>
                  <a:gd name="T36" fmla="*/ 58 w 102"/>
                  <a:gd name="T37" fmla="*/ 76 h 198"/>
                  <a:gd name="T38" fmla="*/ 66 w 102"/>
                  <a:gd name="T39" fmla="*/ 86 h 198"/>
                  <a:gd name="T40" fmla="*/ 88 w 102"/>
                  <a:gd name="T41" fmla="*/ 104 h 198"/>
                  <a:gd name="T42" fmla="*/ 92 w 102"/>
                  <a:gd name="T43" fmla="*/ 112 h 198"/>
                  <a:gd name="T44" fmla="*/ 96 w 102"/>
                  <a:gd name="T45" fmla="*/ 122 h 198"/>
                  <a:gd name="T46" fmla="*/ 98 w 102"/>
                  <a:gd name="T47" fmla="*/ 132 h 198"/>
                  <a:gd name="T48" fmla="*/ 100 w 102"/>
                  <a:gd name="T49" fmla="*/ 140 h 198"/>
                  <a:gd name="T50" fmla="*/ 100 w 102"/>
                  <a:gd name="T51" fmla="*/ 142 h 198"/>
                  <a:gd name="T52" fmla="*/ 98 w 102"/>
                  <a:gd name="T53" fmla="*/ 148 h 198"/>
                  <a:gd name="T54" fmla="*/ 98 w 102"/>
                  <a:gd name="T55" fmla="*/ 158 h 198"/>
                  <a:gd name="T56" fmla="*/ 90 w 102"/>
                  <a:gd name="T57" fmla="*/ 166 h 198"/>
                  <a:gd name="T58" fmla="*/ 82 w 102"/>
                  <a:gd name="T59" fmla="*/ 172 h 198"/>
                  <a:gd name="T60" fmla="*/ 70 w 102"/>
                  <a:gd name="T61" fmla="*/ 174 h 198"/>
                  <a:gd name="T62" fmla="*/ 66 w 102"/>
                  <a:gd name="T63" fmla="*/ 174 h 198"/>
                  <a:gd name="T64" fmla="*/ 70 w 102"/>
                  <a:gd name="T65" fmla="*/ 176 h 198"/>
                  <a:gd name="T66" fmla="*/ 66 w 102"/>
                  <a:gd name="T67" fmla="*/ 182 h 198"/>
                  <a:gd name="T68" fmla="*/ 62 w 102"/>
                  <a:gd name="T69" fmla="*/ 182 h 198"/>
                  <a:gd name="T70" fmla="*/ 62 w 102"/>
                  <a:gd name="T71" fmla="*/ 188 h 198"/>
                  <a:gd name="T72" fmla="*/ 54 w 102"/>
                  <a:gd name="T73" fmla="*/ 192 h 198"/>
                  <a:gd name="T74" fmla="*/ 48 w 102"/>
                  <a:gd name="T75" fmla="*/ 198 h 198"/>
                  <a:gd name="T76" fmla="*/ 48 w 102"/>
                  <a:gd name="T77" fmla="*/ 194 h 198"/>
                  <a:gd name="T78" fmla="*/ 46 w 102"/>
                  <a:gd name="T79" fmla="*/ 188 h 198"/>
                  <a:gd name="T80" fmla="*/ 50 w 102"/>
                  <a:gd name="T81" fmla="*/ 178 h 198"/>
                  <a:gd name="T82" fmla="*/ 42 w 102"/>
                  <a:gd name="T83" fmla="*/ 176 h 198"/>
                  <a:gd name="T84" fmla="*/ 46 w 102"/>
                  <a:gd name="T85" fmla="*/ 170 h 198"/>
                  <a:gd name="T86" fmla="*/ 60 w 102"/>
                  <a:gd name="T87" fmla="*/ 168 h 198"/>
                  <a:gd name="T88" fmla="*/ 62 w 102"/>
                  <a:gd name="T89" fmla="*/ 162 h 198"/>
                  <a:gd name="T90" fmla="*/ 66 w 102"/>
                  <a:gd name="T91" fmla="*/ 154 h 198"/>
                  <a:gd name="T92" fmla="*/ 78 w 102"/>
                  <a:gd name="T93" fmla="*/ 144 h 198"/>
                  <a:gd name="T94" fmla="*/ 76 w 102"/>
                  <a:gd name="T95" fmla="*/ 126 h 198"/>
                  <a:gd name="T96" fmla="*/ 74 w 102"/>
                  <a:gd name="T97" fmla="*/ 118 h 198"/>
                  <a:gd name="T98" fmla="*/ 74 w 102"/>
                  <a:gd name="T99" fmla="*/ 106 h 198"/>
                  <a:gd name="T100" fmla="*/ 72 w 102"/>
                  <a:gd name="T101" fmla="*/ 98 h 198"/>
                  <a:gd name="T102" fmla="*/ 66 w 102"/>
                  <a:gd name="T103" fmla="*/ 92 h 198"/>
                  <a:gd name="T104" fmla="*/ 60 w 102"/>
                  <a:gd name="T105" fmla="*/ 86 h 198"/>
                  <a:gd name="T106" fmla="*/ 50 w 102"/>
                  <a:gd name="T107" fmla="*/ 78 h 198"/>
                  <a:gd name="T108" fmla="*/ 36 w 102"/>
                  <a:gd name="T109" fmla="*/ 66 h 198"/>
                  <a:gd name="T110" fmla="*/ 30 w 102"/>
                  <a:gd name="T111" fmla="*/ 58 h 198"/>
                  <a:gd name="T112" fmla="*/ 34 w 102"/>
                  <a:gd name="T113" fmla="*/ 52 h 198"/>
                  <a:gd name="T114" fmla="*/ 36 w 102"/>
                  <a:gd name="T115" fmla="*/ 42 h 198"/>
                  <a:gd name="T116" fmla="*/ 26 w 102"/>
                  <a:gd name="T117" fmla="*/ 34 h 198"/>
                  <a:gd name="T118" fmla="*/ 8 w 102"/>
                  <a:gd name="T119" fmla="*/ 28 h 198"/>
                  <a:gd name="T120" fmla="*/ 0 w 102"/>
                  <a:gd name="T121" fmla="*/ 16 h 198"/>
                  <a:gd name="T122" fmla="*/ 36 w 102"/>
                  <a:gd name="T123" fmla="*/ 180 h 198"/>
                  <a:gd name="T124" fmla="*/ 34 w 102"/>
                  <a:gd name="T125" fmla="*/ 174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98">
                    <a:moveTo>
                      <a:pt x="0" y="14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4" y="8"/>
                    </a:lnTo>
                    <a:lnTo>
                      <a:pt x="28" y="8"/>
                    </a:lnTo>
                    <a:lnTo>
                      <a:pt x="32" y="8"/>
                    </a:lnTo>
                    <a:lnTo>
                      <a:pt x="32" y="4"/>
                    </a:lnTo>
                    <a:lnTo>
                      <a:pt x="34" y="2"/>
                    </a:lnTo>
                    <a:lnTo>
                      <a:pt x="36" y="2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42" y="4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50" y="6"/>
                    </a:lnTo>
                    <a:lnTo>
                      <a:pt x="52" y="8"/>
                    </a:lnTo>
                    <a:lnTo>
                      <a:pt x="54" y="6"/>
                    </a:lnTo>
                    <a:lnTo>
                      <a:pt x="56" y="8"/>
                    </a:lnTo>
                    <a:lnTo>
                      <a:pt x="56" y="10"/>
                    </a:lnTo>
                    <a:lnTo>
                      <a:pt x="54" y="10"/>
                    </a:lnTo>
                    <a:lnTo>
                      <a:pt x="54" y="14"/>
                    </a:lnTo>
                    <a:lnTo>
                      <a:pt x="56" y="16"/>
                    </a:lnTo>
                    <a:lnTo>
                      <a:pt x="56" y="18"/>
                    </a:lnTo>
                    <a:lnTo>
                      <a:pt x="60" y="20"/>
                    </a:lnTo>
                    <a:lnTo>
                      <a:pt x="62" y="22"/>
                    </a:lnTo>
                    <a:lnTo>
                      <a:pt x="64" y="22"/>
                    </a:lnTo>
                    <a:lnTo>
                      <a:pt x="66" y="24"/>
                    </a:lnTo>
                    <a:lnTo>
                      <a:pt x="68" y="24"/>
                    </a:lnTo>
                    <a:lnTo>
                      <a:pt x="70" y="24"/>
                    </a:lnTo>
                    <a:lnTo>
                      <a:pt x="70" y="24"/>
                    </a:lnTo>
                    <a:lnTo>
                      <a:pt x="74" y="24"/>
                    </a:lnTo>
                    <a:lnTo>
                      <a:pt x="74" y="24"/>
                    </a:lnTo>
                    <a:lnTo>
                      <a:pt x="74" y="26"/>
                    </a:lnTo>
                    <a:lnTo>
                      <a:pt x="72" y="28"/>
                    </a:lnTo>
                    <a:lnTo>
                      <a:pt x="72" y="28"/>
                    </a:lnTo>
                    <a:lnTo>
                      <a:pt x="70" y="28"/>
                    </a:lnTo>
                    <a:lnTo>
                      <a:pt x="68" y="28"/>
                    </a:lnTo>
                    <a:lnTo>
                      <a:pt x="66" y="28"/>
                    </a:lnTo>
                    <a:lnTo>
                      <a:pt x="64" y="30"/>
                    </a:lnTo>
                    <a:lnTo>
                      <a:pt x="64" y="30"/>
                    </a:lnTo>
                    <a:lnTo>
                      <a:pt x="64" y="32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0" y="34"/>
                    </a:lnTo>
                    <a:lnTo>
                      <a:pt x="58" y="36"/>
                    </a:lnTo>
                    <a:lnTo>
                      <a:pt x="56" y="36"/>
                    </a:lnTo>
                    <a:lnTo>
                      <a:pt x="56" y="34"/>
                    </a:lnTo>
                    <a:lnTo>
                      <a:pt x="56" y="34"/>
                    </a:lnTo>
                    <a:lnTo>
                      <a:pt x="56" y="36"/>
                    </a:lnTo>
                    <a:lnTo>
                      <a:pt x="54" y="36"/>
                    </a:lnTo>
                    <a:lnTo>
                      <a:pt x="56" y="38"/>
                    </a:lnTo>
                    <a:lnTo>
                      <a:pt x="54" y="40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6" y="42"/>
                    </a:lnTo>
                    <a:lnTo>
                      <a:pt x="54" y="44"/>
                    </a:lnTo>
                    <a:lnTo>
                      <a:pt x="54" y="44"/>
                    </a:lnTo>
                    <a:lnTo>
                      <a:pt x="52" y="48"/>
                    </a:lnTo>
                    <a:lnTo>
                      <a:pt x="50" y="48"/>
                    </a:lnTo>
                    <a:lnTo>
                      <a:pt x="50" y="46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48" y="50"/>
                    </a:lnTo>
                    <a:lnTo>
                      <a:pt x="46" y="52"/>
                    </a:lnTo>
                    <a:lnTo>
                      <a:pt x="46" y="54"/>
                    </a:lnTo>
                    <a:lnTo>
                      <a:pt x="48" y="54"/>
                    </a:lnTo>
                    <a:lnTo>
                      <a:pt x="48" y="56"/>
                    </a:lnTo>
                    <a:lnTo>
                      <a:pt x="48" y="60"/>
                    </a:lnTo>
                    <a:lnTo>
                      <a:pt x="46" y="62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6" y="66"/>
                    </a:lnTo>
                    <a:lnTo>
                      <a:pt x="48" y="66"/>
                    </a:lnTo>
                    <a:lnTo>
                      <a:pt x="52" y="68"/>
                    </a:lnTo>
                    <a:lnTo>
                      <a:pt x="56" y="72"/>
                    </a:lnTo>
                    <a:lnTo>
                      <a:pt x="56" y="70"/>
                    </a:lnTo>
                    <a:lnTo>
                      <a:pt x="58" y="74"/>
                    </a:lnTo>
                    <a:lnTo>
                      <a:pt x="58" y="76"/>
                    </a:lnTo>
                    <a:lnTo>
                      <a:pt x="58" y="76"/>
                    </a:lnTo>
                    <a:lnTo>
                      <a:pt x="58" y="78"/>
                    </a:lnTo>
                    <a:lnTo>
                      <a:pt x="58" y="80"/>
                    </a:lnTo>
                    <a:lnTo>
                      <a:pt x="64" y="84"/>
                    </a:lnTo>
                    <a:lnTo>
                      <a:pt x="66" y="86"/>
                    </a:lnTo>
                    <a:lnTo>
                      <a:pt x="66" y="86"/>
                    </a:lnTo>
                    <a:lnTo>
                      <a:pt x="74" y="90"/>
                    </a:lnTo>
                    <a:lnTo>
                      <a:pt x="80" y="94"/>
                    </a:lnTo>
                    <a:lnTo>
                      <a:pt x="80" y="98"/>
                    </a:lnTo>
                    <a:lnTo>
                      <a:pt x="86" y="102"/>
                    </a:lnTo>
                    <a:lnTo>
                      <a:pt x="88" y="104"/>
                    </a:lnTo>
                    <a:lnTo>
                      <a:pt x="88" y="106"/>
                    </a:lnTo>
                    <a:lnTo>
                      <a:pt x="90" y="106"/>
                    </a:lnTo>
                    <a:lnTo>
                      <a:pt x="90" y="108"/>
                    </a:lnTo>
                    <a:lnTo>
                      <a:pt x="92" y="112"/>
                    </a:lnTo>
                    <a:lnTo>
                      <a:pt x="92" y="112"/>
                    </a:lnTo>
                    <a:lnTo>
                      <a:pt x="92" y="114"/>
                    </a:lnTo>
                    <a:lnTo>
                      <a:pt x="92" y="114"/>
                    </a:lnTo>
                    <a:lnTo>
                      <a:pt x="94" y="118"/>
                    </a:lnTo>
                    <a:lnTo>
                      <a:pt x="94" y="122"/>
                    </a:lnTo>
                    <a:lnTo>
                      <a:pt x="96" y="122"/>
                    </a:lnTo>
                    <a:lnTo>
                      <a:pt x="96" y="126"/>
                    </a:lnTo>
                    <a:lnTo>
                      <a:pt x="98" y="126"/>
                    </a:lnTo>
                    <a:lnTo>
                      <a:pt x="98" y="128"/>
                    </a:lnTo>
                    <a:lnTo>
                      <a:pt x="98" y="130"/>
                    </a:lnTo>
                    <a:lnTo>
                      <a:pt x="98" y="132"/>
                    </a:lnTo>
                    <a:lnTo>
                      <a:pt x="98" y="134"/>
                    </a:lnTo>
                    <a:lnTo>
                      <a:pt x="98" y="136"/>
                    </a:lnTo>
                    <a:lnTo>
                      <a:pt x="98" y="138"/>
                    </a:lnTo>
                    <a:lnTo>
                      <a:pt x="100" y="138"/>
                    </a:lnTo>
                    <a:lnTo>
                      <a:pt x="100" y="140"/>
                    </a:lnTo>
                    <a:lnTo>
                      <a:pt x="102" y="142"/>
                    </a:lnTo>
                    <a:lnTo>
                      <a:pt x="100" y="144"/>
                    </a:lnTo>
                    <a:lnTo>
                      <a:pt x="100" y="144"/>
                    </a:lnTo>
                    <a:lnTo>
                      <a:pt x="100" y="144"/>
                    </a:lnTo>
                    <a:lnTo>
                      <a:pt x="100" y="142"/>
                    </a:lnTo>
                    <a:lnTo>
                      <a:pt x="98" y="144"/>
                    </a:lnTo>
                    <a:lnTo>
                      <a:pt x="98" y="146"/>
                    </a:lnTo>
                    <a:lnTo>
                      <a:pt x="100" y="146"/>
                    </a:lnTo>
                    <a:lnTo>
                      <a:pt x="100" y="148"/>
                    </a:lnTo>
                    <a:lnTo>
                      <a:pt x="98" y="148"/>
                    </a:lnTo>
                    <a:lnTo>
                      <a:pt x="98" y="150"/>
                    </a:lnTo>
                    <a:lnTo>
                      <a:pt x="96" y="152"/>
                    </a:lnTo>
                    <a:lnTo>
                      <a:pt x="98" y="154"/>
                    </a:lnTo>
                    <a:lnTo>
                      <a:pt x="98" y="156"/>
                    </a:lnTo>
                    <a:lnTo>
                      <a:pt x="98" y="158"/>
                    </a:lnTo>
                    <a:lnTo>
                      <a:pt x="96" y="158"/>
                    </a:lnTo>
                    <a:lnTo>
                      <a:pt x="94" y="160"/>
                    </a:lnTo>
                    <a:lnTo>
                      <a:pt x="94" y="162"/>
                    </a:lnTo>
                    <a:lnTo>
                      <a:pt x="94" y="162"/>
                    </a:lnTo>
                    <a:lnTo>
                      <a:pt x="90" y="166"/>
                    </a:lnTo>
                    <a:lnTo>
                      <a:pt x="88" y="166"/>
                    </a:lnTo>
                    <a:lnTo>
                      <a:pt x="86" y="168"/>
                    </a:lnTo>
                    <a:lnTo>
                      <a:pt x="86" y="170"/>
                    </a:lnTo>
                    <a:lnTo>
                      <a:pt x="84" y="170"/>
                    </a:lnTo>
                    <a:lnTo>
                      <a:pt x="82" y="172"/>
                    </a:lnTo>
                    <a:lnTo>
                      <a:pt x="76" y="174"/>
                    </a:lnTo>
                    <a:lnTo>
                      <a:pt x="74" y="176"/>
                    </a:lnTo>
                    <a:lnTo>
                      <a:pt x="72" y="174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70" y="172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66" y="174"/>
                    </a:lnTo>
                    <a:lnTo>
                      <a:pt x="68" y="174"/>
                    </a:lnTo>
                    <a:lnTo>
                      <a:pt x="68" y="174"/>
                    </a:lnTo>
                    <a:lnTo>
                      <a:pt x="68" y="176"/>
                    </a:lnTo>
                    <a:lnTo>
                      <a:pt x="66" y="176"/>
                    </a:lnTo>
                    <a:lnTo>
                      <a:pt x="70" y="176"/>
                    </a:lnTo>
                    <a:lnTo>
                      <a:pt x="68" y="178"/>
                    </a:lnTo>
                    <a:lnTo>
                      <a:pt x="70" y="180"/>
                    </a:lnTo>
                    <a:lnTo>
                      <a:pt x="68" y="182"/>
                    </a:lnTo>
                    <a:lnTo>
                      <a:pt x="64" y="180"/>
                    </a:lnTo>
                    <a:lnTo>
                      <a:pt x="66" y="182"/>
                    </a:lnTo>
                    <a:lnTo>
                      <a:pt x="66" y="182"/>
                    </a:lnTo>
                    <a:lnTo>
                      <a:pt x="66" y="184"/>
                    </a:lnTo>
                    <a:lnTo>
                      <a:pt x="64" y="184"/>
                    </a:lnTo>
                    <a:lnTo>
                      <a:pt x="64" y="182"/>
                    </a:lnTo>
                    <a:lnTo>
                      <a:pt x="62" y="182"/>
                    </a:lnTo>
                    <a:lnTo>
                      <a:pt x="62" y="184"/>
                    </a:lnTo>
                    <a:lnTo>
                      <a:pt x="62" y="184"/>
                    </a:lnTo>
                    <a:lnTo>
                      <a:pt x="62" y="186"/>
                    </a:lnTo>
                    <a:lnTo>
                      <a:pt x="62" y="186"/>
                    </a:lnTo>
                    <a:lnTo>
                      <a:pt x="62" y="188"/>
                    </a:lnTo>
                    <a:lnTo>
                      <a:pt x="60" y="188"/>
                    </a:lnTo>
                    <a:lnTo>
                      <a:pt x="58" y="190"/>
                    </a:lnTo>
                    <a:lnTo>
                      <a:pt x="56" y="190"/>
                    </a:lnTo>
                    <a:lnTo>
                      <a:pt x="56" y="190"/>
                    </a:lnTo>
                    <a:lnTo>
                      <a:pt x="54" y="192"/>
                    </a:lnTo>
                    <a:lnTo>
                      <a:pt x="54" y="194"/>
                    </a:lnTo>
                    <a:lnTo>
                      <a:pt x="52" y="196"/>
                    </a:lnTo>
                    <a:lnTo>
                      <a:pt x="52" y="196"/>
                    </a:lnTo>
                    <a:lnTo>
                      <a:pt x="52" y="196"/>
                    </a:lnTo>
                    <a:lnTo>
                      <a:pt x="48" y="198"/>
                    </a:lnTo>
                    <a:lnTo>
                      <a:pt x="44" y="198"/>
                    </a:lnTo>
                    <a:lnTo>
                      <a:pt x="46" y="196"/>
                    </a:lnTo>
                    <a:lnTo>
                      <a:pt x="48" y="196"/>
                    </a:lnTo>
                    <a:lnTo>
                      <a:pt x="50" y="194"/>
                    </a:lnTo>
                    <a:lnTo>
                      <a:pt x="48" y="194"/>
                    </a:lnTo>
                    <a:lnTo>
                      <a:pt x="46" y="194"/>
                    </a:lnTo>
                    <a:lnTo>
                      <a:pt x="46" y="190"/>
                    </a:lnTo>
                    <a:lnTo>
                      <a:pt x="48" y="190"/>
                    </a:lnTo>
                    <a:lnTo>
                      <a:pt x="46" y="190"/>
                    </a:lnTo>
                    <a:lnTo>
                      <a:pt x="46" y="188"/>
                    </a:lnTo>
                    <a:lnTo>
                      <a:pt x="46" y="184"/>
                    </a:lnTo>
                    <a:lnTo>
                      <a:pt x="48" y="182"/>
                    </a:lnTo>
                    <a:lnTo>
                      <a:pt x="52" y="178"/>
                    </a:lnTo>
                    <a:lnTo>
                      <a:pt x="52" y="176"/>
                    </a:lnTo>
                    <a:lnTo>
                      <a:pt x="50" y="178"/>
                    </a:lnTo>
                    <a:lnTo>
                      <a:pt x="48" y="178"/>
                    </a:lnTo>
                    <a:lnTo>
                      <a:pt x="46" y="178"/>
                    </a:lnTo>
                    <a:lnTo>
                      <a:pt x="46" y="178"/>
                    </a:lnTo>
                    <a:lnTo>
                      <a:pt x="44" y="178"/>
                    </a:lnTo>
                    <a:lnTo>
                      <a:pt x="42" y="176"/>
                    </a:lnTo>
                    <a:lnTo>
                      <a:pt x="42" y="176"/>
                    </a:lnTo>
                    <a:lnTo>
                      <a:pt x="42" y="174"/>
                    </a:lnTo>
                    <a:lnTo>
                      <a:pt x="42" y="174"/>
                    </a:lnTo>
                    <a:lnTo>
                      <a:pt x="44" y="172"/>
                    </a:lnTo>
                    <a:lnTo>
                      <a:pt x="46" y="170"/>
                    </a:lnTo>
                    <a:lnTo>
                      <a:pt x="48" y="168"/>
                    </a:lnTo>
                    <a:lnTo>
                      <a:pt x="50" y="168"/>
                    </a:lnTo>
                    <a:lnTo>
                      <a:pt x="52" y="168"/>
                    </a:lnTo>
                    <a:lnTo>
                      <a:pt x="58" y="166"/>
                    </a:lnTo>
                    <a:lnTo>
                      <a:pt x="60" y="168"/>
                    </a:lnTo>
                    <a:lnTo>
                      <a:pt x="60" y="170"/>
                    </a:lnTo>
                    <a:lnTo>
                      <a:pt x="64" y="170"/>
                    </a:lnTo>
                    <a:lnTo>
                      <a:pt x="62" y="168"/>
                    </a:lnTo>
                    <a:lnTo>
                      <a:pt x="64" y="166"/>
                    </a:lnTo>
                    <a:lnTo>
                      <a:pt x="62" y="162"/>
                    </a:lnTo>
                    <a:lnTo>
                      <a:pt x="58" y="162"/>
                    </a:lnTo>
                    <a:lnTo>
                      <a:pt x="58" y="158"/>
                    </a:lnTo>
                    <a:lnTo>
                      <a:pt x="60" y="156"/>
                    </a:lnTo>
                    <a:lnTo>
                      <a:pt x="66" y="156"/>
                    </a:lnTo>
                    <a:lnTo>
                      <a:pt x="66" y="154"/>
                    </a:lnTo>
                    <a:lnTo>
                      <a:pt x="70" y="152"/>
                    </a:lnTo>
                    <a:lnTo>
                      <a:pt x="74" y="150"/>
                    </a:lnTo>
                    <a:lnTo>
                      <a:pt x="74" y="148"/>
                    </a:lnTo>
                    <a:lnTo>
                      <a:pt x="76" y="148"/>
                    </a:lnTo>
                    <a:lnTo>
                      <a:pt x="78" y="144"/>
                    </a:lnTo>
                    <a:lnTo>
                      <a:pt x="76" y="142"/>
                    </a:lnTo>
                    <a:lnTo>
                      <a:pt x="78" y="138"/>
                    </a:lnTo>
                    <a:lnTo>
                      <a:pt x="76" y="136"/>
                    </a:lnTo>
                    <a:lnTo>
                      <a:pt x="78" y="132"/>
                    </a:lnTo>
                    <a:lnTo>
                      <a:pt x="76" y="126"/>
                    </a:lnTo>
                    <a:lnTo>
                      <a:pt x="74" y="126"/>
                    </a:lnTo>
                    <a:lnTo>
                      <a:pt x="72" y="122"/>
                    </a:lnTo>
                    <a:lnTo>
                      <a:pt x="72" y="122"/>
                    </a:lnTo>
                    <a:lnTo>
                      <a:pt x="74" y="120"/>
                    </a:lnTo>
                    <a:lnTo>
                      <a:pt x="74" y="118"/>
                    </a:lnTo>
                    <a:lnTo>
                      <a:pt x="74" y="116"/>
                    </a:lnTo>
                    <a:lnTo>
                      <a:pt x="72" y="112"/>
                    </a:lnTo>
                    <a:lnTo>
                      <a:pt x="76" y="110"/>
                    </a:lnTo>
                    <a:lnTo>
                      <a:pt x="76" y="106"/>
                    </a:lnTo>
                    <a:lnTo>
                      <a:pt x="74" y="106"/>
                    </a:lnTo>
                    <a:lnTo>
                      <a:pt x="74" y="104"/>
                    </a:lnTo>
                    <a:lnTo>
                      <a:pt x="74" y="102"/>
                    </a:lnTo>
                    <a:lnTo>
                      <a:pt x="76" y="100"/>
                    </a:lnTo>
                    <a:lnTo>
                      <a:pt x="74" y="98"/>
                    </a:lnTo>
                    <a:lnTo>
                      <a:pt x="72" y="98"/>
                    </a:lnTo>
                    <a:lnTo>
                      <a:pt x="70" y="98"/>
                    </a:lnTo>
                    <a:lnTo>
                      <a:pt x="70" y="96"/>
                    </a:lnTo>
                    <a:lnTo>
                      <a:pt x="66" y="96"/>
                    </a:lnTo>
                    <a:lnTo>
                      <a:pt x="66" y="96"/>
                    </a:lnTo>
                    <a:lnTo>
                      <a:pt x="66" y="92"/>
                    </a:lnTo>
                    <a:lnTo>
                      <a:pt x="64" y="92"/>
                    </a:lnTo>
                    <a:lnTo>
                      <a:pt x="64" y="92"/>
                    </a:lnTo>
                    <a:lnTo>
                      <a:pt x="62" y="90"/>
                    </a:lnTo>
                    <a:lnTo>
                      <a:pt x="62" y="88"/>
                    </a:lnTo>
                    <a:lnTo>
                      <a:pt x="60" y="86"/>
                    </a:lnTo>
                    <a:lnTo>
                      <a:pt x="56" y="86"/>
                    </a:lnTo>
                    <a:lnTo>
                      <a:pt x="56" y="86"/>
                    </a:lnTo>
                    <a:lnTo>
                      <a:pt x="54" y="84"/>
                    </a:lnTo>
                    <a:lnTo>
                      <a:pt x="50" y="78"/>
                    </a:lnTo>
                    <a:lnTo>
                      <a:pt x="50" y="78"/>
                    </a:lnTo>
                    <a:lnTo>
                      <a:pt x="48" y="74"/>
                    </a:lnTo>
                    <a:lnTo>
                      <a:pt x="44" y="72"/>
                    </a:lnTo>
                    <a:lnTo>
                      <a:pt x="42" y="68"/>
                    </a:lnTo>
                    <a:lnTo>
                      <a:pt x="40" y="68"/>
                    </a:lnTo>
                    <a:lnTo>
                      <a:pt x="36" y="66"/>
                    </a:lnTo>
                    <a:lnTo>
                      <a:pt x="32" y="64"/>
                    </a:lnTo>
                    <a:lnTo>
                      <a:pt x="30" y="62"/>
                    </a:lnTo>
                    <a:lnTo>
                      <a:pt x="28" y="62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26" y="56"/>
                    </a:lnTo>
                    <a:lnTo>
                      <a:pt x="26" y="54"/>
                    </a:lnTo>
                    <a:lnTo>
                      <a:pt x="28" y="54"/>
                    </a:lnTo>
                    <a:lnTo>
                      <a:pt x="32" y="52"/>
                    </a:lnTo>
                    <a:lnTo>
                      <a:pt x="34" y="52"/>
                    </a:lnTo>
                    <a:lnTo>
                      <a:pt x="36" y="50"/>
                    </a:lnTo>
                    <a:lnTo>
                      <a:pt x="36" y="46"/>
                    </a:lnTo>
                    <a:lnTo>
                      <a:pt x="38" y="44"/>
                    </a:lnTo>
                    <a:lnTo>
                      <a:pt x="38" y="42"/>
                    </a:lnTo>
                    <a:lnTo>
                      <a:pt x="36" y="42"/>
                    </a:lnTo>
                    <a:lnTo>
                      <a:pt x="36" y="40"/>
                    </a:lnTo>
                    <a:lnTo>
                      <a:pt x="36" y="38"/>
                    </a:lnTo>
                    <a:lnTo>
                      <a:pt x="32" y="36"/>
                    </a:lnTo>
                    <a:lnTo>
                      <a:pt x="30" y="34"/>
                    </a:lnTo>
                    <a:lnTo>
                      <a:pt x="26" y="34"/>
                    </a:lnTo>
                    <a:lnTo>
                      <a:pt x="24" y="36"/>
                    </a:lnTo>
                    <a:lnTo>
                      <a:pt x="20" y="36"/>
                    </a:lnTo>
                    <a:lnTo>
                      <a:pt x="16" y="36"/>
                    </a:lnTo>
                    <a:lnTo>
                      <a:pt x="14" y="32"/>
                    </a:lnTo>
                    <a:lnTo>
                      <a:pt x="8" y="28"/>
                    </a:lnTo>
                    <a:lnTo>
                      <a:pt x="10" y="26"/>
                    </a:lnTo>
                    <a:lnTo>
                      <a:pt x="8" y="22"/>
                    </a:lnTo>
                    <a:lnTo>
                      <a:pt x="8" y="20"/>
                    </a:lnTo>
                    <a:lnTo>
                      <a:pt x="4" y="18"/>
                    </a:lnTo>
                    <a:lnTo>
                      <a:pt x="0" y="16"/>
                    </a:lnTo>
                    <a:lnTo>
                      <a:pt x="0" y="14"/>
                    </a:lnTo>
                    <a:close/>
                    <a:moveTo>
                      <a:pt x="34" y="174"/>
                    </a:moveTo>
                    <a:lnTo>
                      <a:pt x="36" y="176"/>
                    </a:lnTo>
                    <a:lnTo>
                      <a:pt x="34" y="178"/>
                    </a:lnTo>
                    <a:lnTo>
                      <a:pt x="36" y="180"/>
                    </a:lnTo>
                    <a:lnTo>
                      <a:pt x="36" y="180"/>
                    </a:lnTo>
                    <a:lnTo>
                      <a:pt x="38" y="176"/>
                    </a:lnTo>
                    <a:lnTo>
                      <a:pt x="36" y="174"/>
                    </a:lnTo>
                    <a:lnTo>
                      <a:pt x="36" y="174"/>
                    </a:lnTo>
                    <a:lnTo>
                      <a:pt x="34" y="174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8" name="Timor-Leste">
                <a:extLst>
                  <a:ext uri="{FF2B5EF4-FFF2-40B4-BE49-F238E27FC236}">
                    <a16:creationId xmlns:a16="http://schemas.microsoft.com/office/drawing/2014/main" id="{B39472CE-827C-4371-8F8B-D28CB1D1C6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4304" y="4639645"/>
                <a:ext cx="76554" cy="22966"/>
              </a:xfrm>
              <a:custGeom>
                <a:avLst/>
                <a:gdLst>
                  <a:gd name="T0" fmla="*/ 0 w 40"/>
                  <a:gd name="T1" fmla="*/ 10 h 12"/>
                  <a:gd name="T2" fmla="*/ 2 w 40"/>
                  <a:gd name="T3" fmla="*/ 12 h 12"/>
                  <a:gd name="T4" fmla="*/ 4 w 40"/>
                  <a:gd name="T5" fmla="*/ 10 h 12"/>
                  <a:gd name="T6" fmla="*/ 8 w 40"/>
                  <a:gd name="T7" fmla="*/ 10 h 12"/>
                  <a:gd name="T8" fmla="*/ 8 w 40"/>
                  <a:gd name="T9" fmla="*/ 6 h 12"/>
                  <a:gd name="T10" fmla="*/ 6 w 40"/>
                  <a:gd name="T11" fmla="*/ 8 h 12"/>
                  <a:gd name="T12" fmla="*/ 2 w 40"/>
                  <a:gd name="T13" fmla="*/ 8 h 12"/>
                  <a:gd name="T14" fmla="*/ 0 w 40"/>
                  <a:gd name="T15" fmla="*/ 10 h 12"/>
                  <a:gd name="T16" fmla="*/ 10 w 40"/>
                  <a:gd name="T17" fmla="*/ 6 h 12"/>
                  <a:gd name="T18" fmla="*/ 12 w 40"/>
                  <a:gd name="T19" fmla="*/ 8 h 12"/>
                  <a:gd name="T20" fmla="*/ 16 w 40"/>
                  <a:gd name="T21" fmla="*/ 12 h 12"/>
                  <a:gd name="T22" fmla="*/ 16 w 40"/>
                  <a:gd name="T23" fmla="*/ 12 h 12"/>
                  <a:gd name="T24" fmla="*/ 18 w 40"/>
                  <a:gd name="T25" fmla="*/ 10 h 12"/>
                  <a:gd name="T26" fmla="*/ 20 w 40"/>
                  <a:gd name="T27" fmla="*/ 8 h 12"/>
                  <a:gd name="T28" fmla="*/ 24 w 40"/>
                  <a:gd name="T29" fmla="*/ 8 h 12"/>
                  <a:gd name="T30" fmla="*/ 28 w 40"/>
                  <a:gd name="T31" fmla="*/ 8 h 12"/>
                  <a:gd name="T32" fmla="*/ 32 w 40"/>
                  <a:gd name="T33" fmla="*/ 6 h 12"/>
                  <a:gd name="T34" fmla="*/ 34 w 40"/>
                  <a:gd name="T35" fmla="*/ 4 h 12"/>
                  <a:gd name="T36" fmla="*/ 36 w 40"/>
                  <a:gd name="T37" fmla="*/ 4 h 12"/>
                  <a:gd name="T38" fmla="*/ 38 w 40"/>
                  <a:gd name="T39" fmla="*/ 4 h 12"/>
                  <a:gd name="T40" fmla="*/ 40 w 40"/>
                  <a:gd name="T41" fmla="*/ 2 h 12"/>
                  <a:gd name="T42" fmla="*/ 40 w 40"/>
                  <a:gd name="T43" fmla="*/ 0 h 12"/>
                  <a:gd name="T44" fmla="*/ 38 w 40"/>
                  <a:gd name="T45" fmla="*/ 0 h 12"/>
                  <a:gd name="T46" fmla="*/ 34 w 40"/>
                  <a:gd name="T47" fmla="*/ 0 h 12"/>
                  <a:gd name="T48" fmla="*/ 32 w 40"/>
                  <a:gd name="T49" fmla="*/ 0 h 12"/>
                  <a:gd name="T50" fmla="*/ 28 w 40"/>
                  <a:gd name="T51" fmla="*/ 0 h 12"/>
                  <a:gd name="T52" fmla="*/ 26 w 40"/>
                  <a:gd name="T53" fmla="*/ 0 h 12"/>
                  <a:gd name="T54" fmla="*/ 22 w 40"/>
                  <a:gd name="T55" fmla="*/ 2 h 12"/>
                  <a:gd name="T56" fmla="*/ 18 w 40"/>
                  <a:gd name="T57" fmla="*/ 2 h 12"/>
                  <a:gd name="T58" fmla="*/ 14 w 40"/>
                  <a:gd name="T59" fmla="*/ 4 h 12"/>
                  <a:gd name="T60" fmla="*/ 10 w 40"/>
                  <a:gd name="T6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" h="12">
                    <a:moveTo>
                      <a:pt x="0" y="10"/>
                    </a:moveTo>
                    <a:lnTo>
                      <a:pt x="2" y="12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2" y="8"/>
                    </a:lnTo>
                    <a:lnTo>
                      <a:pt x="0" y="10"/>
                    </a:lnTo>
                    <a:close/>
                    <a:moveTo>
                      <a:pt x="10" y="6"/>
                    </a:moveTo>
                    <a:lnTo>
                      <a:pt x="12" y="8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8" y="10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8" y="8"/>
                    </a:lnTo>
                    <a:lnTo>
                      <a:pt x="32" y="6"/>
                    </a:lnTo>
                    <a:lnTo>
                      <a:pt x="34" y="4"/>
                    </a:lnTo>
                    <a:lnTo>
                      <a:pt x="36" y="4"/>
                    </a:lnTo>
                    <a:lnTo>
                      <a:pt x="38" y="4"/>
                    </a:lnTo>
                    <a:lnTo>
                      <a:pt x="40" y="2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2" y="2"/>
                    </a:lnTo>
                    <a:lnTo>
                      <a:pt x="18" y="2"/>
                    </a:lnTo>
                    <a:lnTo>
                      <a:pt x="14" y="4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9" name="Thailand">
                <a:extLst>
                  <a:ext uri="{FF2B5EF4-FFF2-40B4-BE49-F238E27FC236}">
                    <a16:creationId xmlns:a16="http://schemas.microsoft.com/office/drawing/2014/main" id="{91668898-170E-49A3-9EBA-0FE2276D2F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01247" y="3920033"/>
                <a:ext cx="202869" cy="371289"/>
              </a:xfrm>
              <a:custGeom>
                <a:avLst/>
                <a:gdLst>
                  <a:gd name="T0" fmla="*/ 38 w 106"/>
                  <a:gd name="T1" fmla="*/ 8 h 194"/>
                  <a:gd name="T2" fmla="*/ 46 w 106"/>
                  <a:gd name="T3" fmla="*/ 12 h 194"/>
                  <a:gd name="T4" fmla="*/ 44 w 106"/>
                  <a:gd name="T5" fmla="*/ 22 h 194"/>
                  <a:gd name="T6" fmla="*/ 52 w 106"/>
                  <a:gd name="T7" fmla="*/ 34 h 194"/>
                  <a:gd name="T8" fmla="*/ 66 w 106"/>
                  <a:gd name="T9" fmla="*/ 34 h 194"/>
                  <a:gd name="T10" fmla="*/ 84 w 106"/>
                  <a:gd name="T11" fmla="*/ 32 h 194"/>
                  <a:gd name="T12" fmla="*/ 92 w 106"/>
                  <a:gd name="T13" fmla="*/ 44 h 194"/>
                  <a:gd name="T14" fmla="*/ 98 w 106"/>
                  <a:gd name="T15" fmla="*/ 58 h 194"/>
                  <a:gd name="T16" fmla="*/ 106 w 106"/>
                  <a:gd name="T17" fmla="*/ 64 h 194"/>
                  <a:gd name="T18" fmla="*/ 104 w 106"/>
                  <a:gd name="T19" fmla="*/ 76 h 194"/>
                  <a:gd name="T20" fmla="*/ 92 w 106"/>
                  <a:gd name="T21" fmla="*/ 78 h 194"/>
                  <a:gd name="T22" fmla="*/ 76 w 106"/>
                  <a:gd name="T23" fmla="*/ 80 h 194"/>
                  <a:gd name="T24" fmla="*/ 68 w 106"/>
                  <a:gd name="T25" fmla="*/ 94 h 194"/>
                  <a:gd name="T26" fmla="*/ 70 w 106"/>
                  <a:gd name="T27" fmla="*/ 110 h 194"/>
                  <a:gd name="T28" fmla="*/ 66 w 106"/>
                  <a:gd name="T29" fmla="*/ 108 h 194"/>
                  <a:gd name="T30" fmla="*/ 58 w 106"/>
                  <a:gd name="T31" fmla="*/ 102 h 194"/>
                  <a:gd name="T32" fmla="*/ 54 w 106"/>
                  <a:gd name="T33" fmla="*/ 104 h 194"/>
                  <a:gd name="T34" fmla="*/ 50 w 106"/>
                  <a:gd name="T35" fmla="*/ 102 h 194"/>
                  <a:gd name="T36" fmla="*/ 46 w 106"/>
                  <a:gd name="T37" fmla="*/ 92 h 194"/>
                  <a:gd name="T38" fmla="*/ 40 w 106"/>
                  <a:gd name="T39" fmla="*/ 94 h 194"/>
                  <a:gd name="T40" fmla="*/ 36 w 106"/>
                  <a:gd name="T41" fmla="*/ 94 h 194"/>
                  <a:gd name="T42" fmla="*/ 38 w 106"/>
                  <a:gd name="T43" fmla="*/ 104 h 194"/>
                  <a:gd name="T44" fmla="*/ 36 w 106"/>
                  <a:gd name="T45" fmla="*/ 114 h 194"/>
                  <a:gd name="T46" fmla="*/ 28 w 106"/>
                  <a:gd name="T47" fmla="*/ 134 h 194"/>
                  <a:gd name="T48" fmla="*/ 30 w 106"/>
                  <a:gd name="T49" fmla="*/ 140 h 194"/>
                  <a:gd name="T50" fmla="*/ 34 w 106"/>
                  <a:gd name="T51" fmla="*/ 148 h 194"/>
                  <a:gd name="T52" fmla="*/ 38 w 106"/>
                  <a:gd name="T53" fmla="*/ 148 h 194"/>
                  <a:gd name="T54" fmla="*/ 42 w 106"/>
                  <a:gd name="T55" fmla="*/ 158 h 194"/>
                  <a:gd name="T56" fmla="*/ 46 w 106"/>
                  <a:gd name="T57" fmla="*/ 160 h 194"/>
                  <a:gd name="T58" fmla="*/ 48 w 106"/>
                  <a:gd name="T59" fmla="*/ 168 h 194"/>
                  <a:gd name="T60" fmla="*/ 48 w 106"/>
                  <a:gd name="T61" fmla="*/ 170 h 194"/>
                  <a:gd name="T62" fmla="*/ 56 w 106"/>
                  <a:gd name="T63" fmla="*/ 180 h 194"/>
                  <a:gd name="T64" fmla="*/ 64 w 106"/>
                  <a:gd name="T65" fmla="*/ 186 h 194"/>
                  <a:gd name="T66" fmla="*/ 64 w 106"/>
                  <a:gd name="T67" fmla="*/ 192 h 194"/>
                  <a:gd name="T68" fmla="*/ 54 w 106"/>
                  <a:gd name="T69" fmla="*/ 190 h 194"/>
                  <a:gd name="T70" fmla="*/ 52 w 106"/>
                  <a:gd name="T71" fmla="*/ 182 h 194"/>
                  <a:gd name="T72" fmla="*/ 42 w 106"/>
                  <a:gd name="T73" fmla="*/ 182 h 194"/>
                  <a:gd name="T74" fmla="*/ 38 w 106"/>
                  <a:gd name="T75" fmla="*/ 174 h 194"/>
                  <a:gd name="T76" fmla="*/ 30 w 106"/>
                  <a:gd name="T77" fmla="*/ 168 h 194"/>
                  <a:gd name="T78" fmla="*/ 24 w 106"/>
                  <a:gd name="T79" fmla="*/ 158 h 194"/>
                  <a:gd name="T80" fmla="*/ 20 w 106"/>
                  <a:gd name="T81" fmla="*/ 156 h 194"/>
                  <a:gd name="T82" fmla="*/ 22 w 106"/>
                  <a:gd name="T83" fmla="*/ 146 h 194"/>
                  <a:gd name="T84" fmla="*/ 24 w 106"/>
                  <a:gd name="T85" fmla="*/ 138 h 194"/>
                  <a:gd name="T86" fmla="*/ 26 w 106"/>
                  <a:gd name="T87" fmla="*/ 126 h 194"/>
                  <a:gd name="T88" fmla="*/ 32 w 106"/>
                  <a:gd name="T89" fmla="*/ 110 h 194"/>
                  <a:gd name="T90" fmla="*/ 28 w 106"/>
                  <a:gd name="T91" fmla="*/ 96 h 194"/>
                  <a:gd name="T92" fmla="*/ 20 w 106"/>
                  <a:gd name="T93" fmla="*/ 80 h 194"/>
                  <a:gd name="T94" fmla="*/ 18 w 106"/>
                  <a:gd name="T95" fmla="*/ 66 h 194"/>
                  <a:gd name="T96" fmla="*/ 18 w 106"/>
                  <a:gd name="T97" fmla="*/ 52 h 194"/>
                  <a:gd name="T98" fmla="*/ 6 w 106"/>
                  <a:gd name="T99" fmla="*/ 38 h 194"/>
                  <a:gd name="T100" fmla="*/ 0 w 106"/>
                  <a:gd name="T101" fmla="*/ 28 h 194"/>
                  <a:gd name="T102" fmla="*/ 6 w 106"/>
                  <a:gd name="T103" fmla="*/ 18 h 194"/>
                  <a:gd name="T104" fmla="*/ 18 w 106"/>
                  <a:gd name="T105" fmla="*/ 10 h 194"/>
                  <a:gd name="T106" fmla="*/ 24 w 106"/>
                  <a:gd name="T107" fmla="*/ 4 h 194"/>
                  <a:gd name="T108" fmla="*/ 30 w 106"/>
                  <a:gd name="T109" fmla="*/ 0 h 194"/>
                  <a:gd name="T110" fmla="*/ 38 w 106"/>
                  <a:gd name="T111" fmla="*/ 180 h 194"/>
                  <a:gd name="T112" fmla="*/ 30 w 106"/>
                  <a:gd name="T113" fmla="*/ 168 h 194"/>
                  <a:gd name="T114" fmla="*/ 20 w 106"/>
                  <a:gd name="T115" fmla="*/ 168 h 194"/>
                  <a:gd name="T116" fmla="*/ 66 w 106"/>
                  <a:gd name="T117" fmla="*/ 110 h 194"/>
                  <a:gd name="T118" fmla="*/ 40 w 106"/>
                  <a:gd name="T119" fmla="*/ 140 h 194"/>
                  <a:gd name="T120" fmla="*/ 40 w 106"/>
                  <a:gd name="T121" fmla="*/ 14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6" h="194">
                    <a:moveTo>
                      <a:pt x="30" y="0"/>
                    </a:moveTo>
                    <a:lnTo>
                      <a:pt x="32" y="2"/>
                    </a:lnTo>
                    <a:lnTo>
                      <a:pt x="34" y="0"/>
                    </a:lnTo>
                    <a:lnTo>
                      <a:pt x="38" y="4"/>
                    </a:lnTo>
                    <a:lnTo>
                      <a:pt x="38" y="8"/>
                    </a:lnTo>
                    <a:lnTo>
                      <a:pt x="36" y="10"/>
                    </a:lnTo>
                    <a:lnTo>
                      <a:pt x="38" y="12"/>
                    </a:lnTo>
                    <a:lnTo>
                      <a:pt x="40" y="14"/>
                    </a:lnTo>
                    <a:lnTo>
                      <a:pt x="42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4" y="16"/>
                    </a:lnTo>
                    <a:lnTo>
                      <a:pt x="46" y="20"/>
                    </a:lnTo>
                    <a:lnTo>
                      <a:pt x="46" y="22"/>
                    </a:lnTo>
                    <a:lnTo>
                      <a:pt x="44" y="22"/>
                    </a:lnTo>
                    <a:lnTo>
                      <a:pt x="46" y="26"/>
                    </a:lnTo>
                    <a:lnTo>
                      <a:pt x="46" y="30"/>
                    </a:lnTo>
                    <a:lnTo>
                      <a:pt x="46" y="36"/>
                    </a:lnTo>
                    <a:lnTo>
                      <a:pt x="50" y="36"/>
                    </a:lnTo>
                    <a:lnTo>
                      <a:pt x="52" y="34"/>
                    </a:lnTo>
                    <a:lnTo>
                      <a:pt x="52" y="32"/>
                    </a:lnTo>
                    <a:lnTo>
                      <a:pt x="56" y="30"/>
                    </a:lnTo>
                    <a:lnTo>
                      <a:pt x="60" y="32"/>
                    </a:lnTo>
                    <a:lnTo>
                      <a:pt x="64" y="32"/>
                    </a:lnTo>
                    <a:lnTo>
                      <a:pt x="66" y="34"/>
                    </a:lnTo>
                    <a:lnTo>
                      <a:pt x="70" y="34"/>
                    </a:lnTo>
                    <a:lnTo>
                      <a:pt x="74" y="28"/>
                    </a:lnTo>
                    <a:lnTo>
                      <a:pt x="78" y="28"/>
                    </a:lnTo>
                    <a:lnTo>
                      <a:pt x="82" y="28"/>
                    </a:lnTo>
                    <a:lnTo>
                      <a:pt x="84" y="32"/>
                    </a:lnTo>
                    <a:lnTo>
                      <a:pt x="90" y="36"/>
                    </a:lnTo>
                    <a:lnTo>
                      <a:pt x="92" y="38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2" y="44"/>
                    </a:lnTo>
                    <a:lnTo>
                      <a:pt x="94" y="48"/>
                    </a:lnTo>
                    <a:lnTo>
                      <a:pt x="94" y="52"/>
                    </a:lnTo>
                    <a:lnTo>
                      <a:pt x="94" y="54"/>
                    </a:lnTo>
                    <a:lnTo>
                      <a:pt x="96" y="54"/>
                    </a:lnTo>
                    <a:lnTo>
                      <a:pt x="98" y="58"/>
                    </a:lnTo>
                    <a:lnTo>
                      <a:pt x="100" y="58"/>
                    </a:lnTo>
                    <a:lnTo>
                      <a:pt x="102" y="58"/>
                    </a:lnTo>
                    <a:lnTo>
                      <a:pt x="102" y="60"/>
                    </a:lnTo>
                    <a:lnTo>
                      <a:pt x="104" y="62"/>
                    </a:lnTo>
                    <a:lnTo>
                      <a:pt x="106" y="64"/>
                    </a:lnTo>
                    <a:lnTo>
                      <a:pt x="104" y="66"/>
                    </a:lnTo>
                    <a:lnTo>
                      <a:pt x="104" y="68"/>
                    </a:lnTo>
                    <a:lnTo>
                      <a:pt x="104" y="70"/>
                    </a:lnTo>
                    <a:lnTo>
                      <a:pt x="104" y="72"/>
                    </a:lnTo>
                    <a:lnTo>
                      <a:pt x="104" y="76"/>
                    </a:lnTo>
                    <a:lnTo>
                      <a:pt x="102" y="78"/>
                    </a:lnTo>
                    <a:lnTo>
                      <a:pt x="100" y="80"/>
                    </a:lnTo>
                    <a:lnTo>
                      <a:pt x="98" y="78"/>
                    </a:lnTo>
                    <a:lnTo>
                      <a:pt x="94" y="78"/>
                    </a:lnTo>
                    <a:lnTo>
                      <a:pt x="92" y="78"/>
                    </a:lnTo>
                    <a:lnTo>
                      <a:pt x="90" y="78"/>
                    </a:lnTo>
                    <a:lnTo>
                      <a:pt x="86" y="80"/>
                    </a:lnTo>
                    <a:lnTo>
                      <a:pt x="84" y="78"/>
                    </a:lnTo>
                    <a:lnTo>
                      <a:pt x="82" y="78"/>
                    </a:lnTo>
                    <a:lnTo>
                      <a:pt x="76" y="80"/>
                    </a:lnTo>
                    <a:lnTo>
                      <a:pt x="72" y="80"/>
                    </a:lnTo>
                    <a:lnTo>
                      <a:pt x="70" y="84"/>
                    </a:lnTo>
                    <a:lnTo>
                      <a:pt x="70" y="88"/>
                    </a:lnTo>
                    <a:lnTo>
                      <a:pt x="68" y="90"/>
                    </a:lnTo>
                    <a:lnTo>
                      <a:pt x="68" y="94"/>
                    </a:lnTo>
                    <a:lnTo>
                      <a:pt x="68" y="100"/>
                    </a:lnTo>
                    <a:lnTo>
                      <a:pt x="70" y="100"/>
                    </a:lnTo>
                    <a:lnTo>
                      <a:pt x="72" y="104"/>
                    </a:lnTo>
                    <a:lnTo>
                      <a:pt x="72" y="108"/>
                    </a:lnTo>
                    <a:lnTo>
                      <a:pt x="70" y="110"/>
                    </a:lnTo>
                    <a:lnTo>
                      <a:pt x="70" y="110"/>
                    </a:lnTo>
                    <a:lnTo>
                      <a:pt x="70" y="112"/>
                    </a:lnTo>
                    <a:lnTo>
                      <a:pt x="70" y="112"/>
                    </a:lnTo>
                    <a:lnTo>
                      <a:pt x="68" y="110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4" y="106"/>
                    </a:lnTo>
                    <a:lnTo>
                      <a:pt x="60" y="104"/>
                    </a:lnTo>
                    <a:lnTo>
                      <a:pt x="58" y="102"/>
                    </a:lnTo>
                    <a:lnTo>
                      <a:pt x="58" y="104"/>
                    </a:lnTo>
                    <a:lnTo>
                      <a:pt x="58" y="104"/>
                    </a:lnTo>
                    <a:lnTo>
                      <a:pt x="58" y="104"/>
                    </a:lnTo>
                    <a:lnTo>
                      <a:pt x="56" y="104"/>
                    </a:lnTo>
                    <a:lnTo>
                      <a:pt x="54" y="104"/>
                    </a:lnTo>
                    <a:lnTo>
                      <a:pt x="52" y="104"/>
                    </a:lnTo>
                    <a:lnTo>
                      <a:pt x="50" y="104"/>
                    </a:lnTo>
                    <a:lnTo>
                      <a:pt x="48" y="104"/>
                    </a:lnTo>
                    <a:lnTo>
                      <a:pt x="48" y="102"/>
                    </a:lnTo>
                    <a:lnTo>
                      <a:pt x="50" y="102"/>
                    </a:lnTo>
                    <a:lnTo>
                      <a:pt x="48" y="98"/>
                    </a:lnTo>
                    <a:lnTo>
                      <a:pt x="48" y="96"/>
                    </a:lnTo>
                    <a:lnTo>
                      <a:pt x="48" y="96"/>
                    </a:lnTo>
                    <a:lnTo>
                      <a:pt x="48" y="94"/>
                    </a:lnTo>
                    <a:lnTo>
                      <a:pt x="46" y="92"/>
                    </a:lnTo>
                    <a:lnTo>
                      <a:pt x="46" y="92"/>
                    </a:lnTo>
                    <a:lnTo>
                      <a:pt x="46" y="92"/>
                    </a:lnTo>
                    <a:lnTo>
                      <a:pt x="44" y="92"/>
                    </a:lnTo>
                    <a:lnTo>
                      <a:pt x="42" y="94"/>
                    </a:lnTo>
                    <a:lnTo>
                      <a:pt x="40" y="94"/>
                    </a:lnTo>
                    <a:lnTo>
                      <a:pt x="40" y="92"/>
                    </a:lnTo>
                    <a:lnTo>
                      <a:pt x="40" y="94"/>
                    </a:lnTo>
                    <a:lnTo>
                      <a:pt x="38" y="94"/>
                    </a:lnTo>
                    <a:lnTo>
                      <a:pt x="36" y="94"/>
                    </a:lnTo>
                    <a:lnTo>
                      <a:pt x="36" y="94"/>
                    </a:lnTo>
                    <a:lnTo>
                      <a:pt x="36" y="96"/>
                    </a:lnTo>
                    <a:lnTo>
                      <a:pt x="38" y="96"/>
                    </a:lnTo>
                    <a:lnTo>
                      <a:pt x="38" y="98"/>
                    </a:lnTo>
                    <a:lnTo>
                      <a:pt x="38" y="100"/>
                    </a:lnTo>
                    <a:lnTo>
                      <a:pt x="38" y="104"/>
                    </a:lnTo>
                    <a:lnTo>
                      <a:pt x="38" y="104"/>
                    </a:lnTo>
                    <a:lnTo>
                      <a:pt x="38" y="106"/>
                    </a:lnTo>
                    <a:lnTo>
                      <a:pt x="38" y="110"/>
                    </a:lnTo>
                    <a:lnTo>
                      <a:pt x="36" y="112"/>
                    </a:lnTo>
                    <a:lnTo>
                      <a:pt x="36" y="114"/>
                    </a:lnTo>
                    <a:lnTo>
                      <a:pt x="34" y="116"/>
                    </a:lnTo>
                    <a:lnTo>
                      <a:pt x="34" y="126"/>
                    </a:lnTo>
                    <a:lnTo>
                      <a:pt x="30" y="130"/>
                    </a:lnTo>
                    <a:lnTo>
                      <a:pt x="30" y="132"/>
                    </a:lnTo>
                    <a:lnTo>
                      <a:pt x="28" y="134"/>
                    </a:lnTo>
                    <a:lnTo>
                      <a:pt x="30" y="134"/>
                    </a:lnTo>
                    <a:lnTo>
                      <a:pt x="30" y="136"/>
                    </a:lnTo>
                    <a:lnTo>
                      <a:pt x="30" y="138"/>
                    </a:lnTo>
                    <a:lnTo>
                      <a:pt x="30" y="138"/>
                    </a:lnTo>
                    <a:lnTo>
                      <a:pt x="30" y="140"/>
                    </a:lnTo>
                    <a:lnTo>
                      <a:pt x="30" y="142"/>
                    </a:lnTo>
                    <a:lnTo>
                      <a:pt x="32" y="146"/>
                    </a:lnTo>
                    <a:lnTo>
                      <a:pt x="32" y="148"/>
                    </a:lnTo>
                    <a:lnTo>
                      <a:pt x="32" y="150"/>
                    </a:lnTo>
                    <a:lnTo>
                      <a:pt x="34" y="148"/>
                    </a:lnTo>
                    <a:lnTo>
                      <a:pt x="34" y="148"/>
                    </a:lnTo>
                    <a:lnTo>
                      <a:pt x="34" y="146"/>
                    </a:lnTo>
                    <a:lnTo>
                      <a:pt x="36" y="146"/>
                    </a:lnTo>
                    <a:lnTo>
                      <a:pt x="38" y="146"/>
                    </a:lnTo>
                    <a:lnTo>
                      <a:pt x="38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0" y="154"/>
                    </a:lnTo>
                    <a:lnTo>
                      <a:pt x="40" y="156"/>
                    </a:lnTo>
                    <a:lnTo>
                      <a:pt x="42" y="158"/>
                    </a:lnTo>
                    <a:lnTo>
                      <a:pt x="44" y="158"/>
                    </a:lnTo>
                    <a:lnTo>
                      <a:pt x="44" y="156"/>
                    </a:lnTo>
                    <a:lnTo>
                      <a:pt x="44" y="156"/>
                    </a:lnTo>
                    <a:lnTo>
                      <a:pt x="44" y="158"/>
                    </a:lnTo>
                    <a:lnTo>
                      <a:pt x="46" y="160"/>
                    </a:lnTo>
                    <a:lnTo>
                      <a:pt x="46" y="162"/>
                    </a:lnTo>
                    <a:lnTo>
                      <a:pt x="48" y="162"/>
                    </a:lnTo>
                    <a:lnTo>
                      <a:pt x="48" y="168"/>
                    </a:lnTo>
                    <a:lnTo>
                      <a:pt x="48" y="168"/>
                    </a:lnTo>
                    <a:lnTo>
                      <a:pt x="48" y="168"/>
                    </a:lnTo>
                    <a:lnTo>
                      <a:pt x="46" y="168"/>
                    </a:lnTo>
                    <a:lnTo>
                      <a:pt x="44" y="170"/>
                    </a:lnTo>
                    <a:lnTo>
                      <a:pt x="44" y="172"/>
                    </a:lnTo>
                    <a:lnTo>
                      <a:pt x="48" y="172"/>
                    </a:lnTo>
                    <a:lnTo>
                      <a:pt x="48" y="170"/>
                    </a:lnTo>
                    <a:lnTo>
                      <a:pt x="48" y="172"/>
                    </a:lnTo>
                    <a:lnTo>
                      <a:pt x="50" y="174"/>
                    </a:lnTo>
                    <a:lnTo>
                      <a:pt x="50" y="174"/>
                    </a:lnTo>
                    <a:lnTo>
                      <a:pt x="54" y="178"/>
                    </a:lnTo>
                    <a:lnTo>
                      <a:pt x="56" y="180"/>
                    </a:lnTo>
                    <a:lnTo>
                      <a:pt x="56" y="178"/>
                    </a:lnTo>
                    <a:lnTo>
                      <a:pt x="60" y="178"/>
                    </a:lnTo>
                    <a:lnTo>
                      <a:pt x="62" y="180"/>
                    </a:lnTo>
                    <a:lnTo>
                      <a:pt x="64" y="184"/>
                    </a:lnTo>
                    <a:lnTo>
                      <a:pt x="64" y="186"/>
                    </a:lnTo>
                    <a:lnTo>
                      <a:pt x="66" y="186"/>
                    </a:lnTo>
                    <a:lnTo>
                      <a:pt x="68" y="188"/>
                    </a:lnTo>
                    <a:lnTo>
                      <a:pt x="66" y="188"/>
                    </a:lnTo>
                    <a:lnTo>
                      <a:pt x="66" y="190"/>
                    </a:lnTo>
                    <a:lnTo>
                      <a:pt x="64" y="192"/>
                    </a:lnTo>
                    <a:lnTo>
                      <a:pt x="62" y="190"/>
                    </a:lnTo>
                    <a:lnTo>
                      <a:pt x="62" y="190"/>
                    </a:lnTo>
                    <a:lnTo>
                      <a:pt x="58" y="194"/>
                    </a:lnTo>
                    <a:lnTo>
                      <a:pt x="54" y="192"/>
                    </a:lnTo>
                    <a:lnTo>
                      <a:pt x="54" y="190"/>
                    </a:lnTo>
                    <a:lnTo>
                      <a:pt x="56" y="188"/>
                    </a:lnTo>
                    <a:lnTo>
                      <a:pt x="56" y="186"/>
                    </a:lnTo>
                    <a:lnTo>
                      <a:pt x="54" y="184"/>
                    </a:lnTo>
                    <a:lnTo>
                      <a:pt x="52" y="184"/>
                    </a:lnTo>
                    <a:lnTo>
                      <a:pt x="52" y="182"/>
                    </a:lnTo>
                    <a:lnTo>
                      <a:pt x="48" y="182"/>
                    </a:lnTo>
                    <a:lnTo>
                      <a:pt x="46" y="180"/>
                    </a:lnTo>
                    <a:lnTo>
                      <a:pt x="44" y="182"/>
                    </a:lnTo>
                    <a:lnTo>
                      <a:pt x="44" y="184"/>
                    </a:lnTo>
                    <a:lnTo>
                      <a:pt x="42" y="182"/>
                    </a:lnTo>
                    <a:lnTo>
                      <a:pt x="38" y="178"/>
                    </a:lnTo>
                    <a:lnTo>
                      <a:pt x="38" y="178"/>
                    </a:lnTo>
                    <a:lnTo>
                      <a:pt x="38" y="176"/>
                    </a:lnTo>
                    <a:lnTo>
                      <a:pt x="38" y="174"/>
                    </a:lnTo>
                    <a:lnTo>
                      <a:pt x="38" y="174"/>
                    </a:lnTo>
                    <a:lnTo>
                      <a:pt x="36" y="172"/>
                    </a:lnTo>
                    <a:lnTo>
                      <a:pt x="34" y="172"/>
                    </a:lnTo>
                    <a:lnTo>
                      <a:pt x="34" y="170"/>
                    </a:lnTo>
                    <a:lnTo>
                      <a:pt x="32" y="168"/>
                    </a:lnTo>
                    <a:lnTo>
                      <a:pt x="30" y="168"/>
                    </a:lnTo>
                    <a:lnTo>
                      <a:pt x="28" y="162"/>
                    </a:lnTo>
                    <a:lnTo>
                      <a:pt x="26" y="162"/>
                    </a:lnTo>
                    <a:lnTo>
                      <a:pt x="26" y="160"/>
                    </a:lnTo>
                    <a:lnTo>
                      <a:pt x="24" y="160"/>
                    </a:lnTo>
                    <a:lnTo>
                      <a:pt x="24" y="158"/>
                    </a:lnTo>
                    <a:lnTo>
                      <a:pt x="22" y="160"/>
                    </a:lnTo>
                    <a:lnTo>
                      <a:pt x="22" y="162"/>
                    </a:lnTo>
                    <a:lnTo>
                      <a:pt x="20" y="162"/>
                    </a:lnTo>
                    <a:lnTo>
                      <a:pt x="20" y="160"/>
                    </a:lnTo>
                    <a:lnTo>
                      <a:pt x="20" y="156"/>
                    </a:lnTo>
                    <a:lnTo>
                      <a:pt x="20" y="154"/>
                    </a:lnTo>
                    <a:lnTo>
                      <a:pt x="20" y="150"/>
                    </a:lnTo>
                    <a:lnTo>
                      <a:pt x="20" y="150"/>
                    </a:lnTo>
                    <a:lnTo>
                      <a:pt x="20" y="146"/>
                    </a:lnTo>
                    <a:lnTo>
                      <a:pt x="22" y="146"/>
                    </a:lnTo>
                    <a:lnTo>
                      <a:pt x="22" y="144"/>
                    </a:lnTo>
                    <a:lnTo>
                      <a:pt x="22" y="144"/>
                    </a:lnTo>
                    <a:lnTo>
                      <a:pt x="24" y="140"/>
                    </a:lnTo>
                    <a:lnTo>
                      <a:pt x="22" y="140"/>
                    </a:lnTo>
                    <a:lnTo>
                      <a:pt x="24" y="138"/>
                    </a:lnTo>
                    <a:lnTo>
                      <a:pt x="22" y="138"/>
                    </a:lnTo>
                    <a:lnTo>
                      <a:pt x="24" y="134"/>
                    </a:lnTo>
                    <a:lnTo>
                      <a:pt x="24" y="132"/>
                    </a:lnTo>
                    <a:lnTo>
                      <a:pt x="26" y="130"/>
                    </a:lnTo>
                    <a:lnTo>
                      <a:pt x="26" y="126"/>
                    </a:lnTo>
                    <a:lnTo>
                      <a:pt x="28" y="124"/>
                    </a:lnTo>
                    <a:lnTo>
                      <a:pt x="32" y="116"/>
                    </a:lnTo>
                    <a:lnTo>
                      <a:pt x="32" y="116"/>
                    </a:lnTo>
                    <a:lnTo>
                      <a:pt x="32" y="112"/>
                    </a:lnTo>
                    <a:lnTo>
                      <a:pt x="32" y="110"/>
                    </a:lnTo>
                    <a:lnTo>
                      <a:pt x="32" y="106"/>
                    </a:lnTo>
                    <a:lnTo>
                      <a:pt x="30" y="104"/>
                    </a:lnTo>
                    <a:lnTo>
                      <a:pt x="30" y="100"/>
                    </a:lnTo>
                    <a:lnTo>
                      <a:pt x="28" y="98"/>
                    </a:lnTo>
                    <a:lnTo>
                      <a:pt x="28" y="96"/>
                    </a:lnTo>
                    <a:lnTo>
                      <a:pt x="28" y="92"/>
                    </a:lnTo>
                    <a:lnTo>
                      <a:pt x="28" y="90"/>
                    </a:lnTo>
                    <a:lnTo>
                      <a:pt x="26" y="86"/>
                    </a:lnTo>
                    <a:lnTo>
                      <a:pt x="24" y="82"/>
                    </a:lnTo>
                    <a:lnTo>
                      <a:pt x="20" y="80"/>
                    </a:lnTo>
                    <a:lnTo>
                      <a:pt x="18" y="76"/>
                    </a:lnTo>
                    <a:lnTo>
                      <a:pt x="16" y="74"/>
                    </a:lnTo>
                    <a:lnTo>
                      <a:pt x="14" y="70"/>
                    </a:lnTo>
                    <a:lnTo>
                      <a:pt x="18" y="68"/>
                    </a:lnTo>
                    <a:lnTo>
                      <a:pt x="18" y="66"/>
                    </a:lnTo>
                    <a:lnTo>
                      <a:pt x="16" y="60"/>
                    </a:lnTo>
                    <a:lnTo>
                      <a:pt x="18" y="58"/>
                    </a:lnTo>
                    <a:lnTo>
                      <a:pt x="20" y="56"/>
                    </a:lnTo>
                    <a:lnTo>
                      <a:pt x="20" y="54"/>
                    </a:lnTo>
                    <a:lnTo>
                      <a:pt x="18" y="52"/>
                    </a:lnTo>
                    <a:lnTo>
                      <a:pt x="16" y="50"/>
                    </a:lnTo>
                    <a:lnTo>
                      <a:pt x="16" y="46"/>
                    </a:lnTo>
                    <a:lnTo>
                      <a:pt x="12" y="46"/>
                    </a:lnTo>
                    <a:lnTo>
                      <a:pt x="10" y="40"/>
                    </a:lnTo>
                    <a:lnTo>
                      <a:pt x="6" y="38"/>
                    </a:lnTo>
                    <a:lnTo>
                      <a:pt x="6" y="36"/>
                    </a:lnTo>
                    <a:lnTo>
                      <a:pt x="4" y="34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4" y="26"/>
                    </a:lnTo>
                    <a:lnTo>
                      <a:pt x="6" y="26"/>
                    </a:lnTo>
                    <a:lnTo>
                      <a:pt x="6" y="22"/>
                    </a:lnTo>
                    <a:lnTo>
                      <a:pt x="6" y="20"/>
                    </a:lnTo>
                    <a:lnTo>
                      <a:pt x="6" y="18"/>
                    </a:lnTo>
                    <a:lnTo>
                      <a:pt x="6" y="14"/>
                    </a:lnTo>
                    <a:lnTo>
                      <a:pt x="8" y="10"/>
                    </a:lnTo>
                    <a:lnTo>
                      <a:pt x="12" y="12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20" y="8"/>
                    </a:lnTo>
                    <a:lnTo>
                      <a:pt x="20" y="6"/>
                    </a:lnTo>
                    <a:lnTo>
                      <a:pt x="20" y="4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  <a:moveTo>
                      <a:pt x="36" y="180"/>
                    </a:moveTo>
                    <a:lnTo>
                      <a:pt x="38" y="182"/>
                    </a:lnTo>
                    <a:lnTo>
                      <a:pt x="38" y="182"/>
                    </a:lnTo>
                    <a:lnTo>
                      <a:pt x="38" y="180"/>
                    </a:lnTo>
                    <a:lnTo>
                      <a:pt x="38" y="180"/>
                    </a:lnTo>
                    <a:lnTo>
                      <a:pt x="36" y="180"/>
                    </a:lnTo>
                    <a:close/>
                    <a:moveTo>
                      <a:pt x="28" y="168"/>
                    </a:moveTo>
                    <a:lnTo>
                      <a:pt x="30" y="170"/>
                    </a:lnTo>
                    <a:lnTo>
                      <a:pt x="30" y="170"/>
                    </a:lnTo>
                    <a:lnTo>
                      <a:pt x="30" y="168"/>
                    </a:lnTo>
                    <a:lnTo>
                      <a:pt x="28" y="168"/>
                    </a:lnTo>
                    <a:close/>
                    <a:moveTo>
                      <a:pt x="20" y="162"/>
                    </a:moveTo>
                    <a:lnTo>
                      <a:pt x="20" y="164"/>
                    </a:lnTo>
                    <a:lnTo>
                      <a:pt x="20" y="164"/>
                    </a:lnTo>
                    <a:lnTo>
                      <a:pt x="20" y="168"/>
                    </a:lnTo>
                    <a:lnTo>
                      <a:pt x="22" y="166"/>
                    </a:lnTo>
                    <a:lnTo>
                      <a:pt x="22" y="162"/>
                    </a:lnTo>
                    <a:lnTo>
                      <a:pt x="20" y="162"/>
                    </a:lnTo>
                    <a:lnTo>
                      <a:pt x="20" y="162"/>
                    </a:lnTo>
                    <a:close/>
                    <a:moveTo>
                      <a:pt x="66" y="110"/>
                    </a:moveTo>
                    <a:lnTo>
                      <a:pt x="66" y="112"/>
                    </a:lnTo>
                    <a:lnTo>
                      <a:pt x="68" y="112"/>
                    </a:lnTo>
                    <a:lnTo>
                      <a:pt x="68" y="112"/>
                    </a:lnTo>
                    <a:lnTo>
                      <a:pt x="66" y="110"/>
                    </a:lnTo>
                    <a:close/>
                    <a:moveTo>
                      <a:pt x="40" y="140"/>
                    </a:moveTo>
                    <a:lnTo>
                      <a:pt x="38" y="140"/>
                    </a:lnTo>
                    <a:lnTo>
                      <a:pt x="40" y="140"/>
                    </a:lnTo>
                    <a:lnTo>
                      <a:pt x="40" y="140"/>
                    </a:lnTo>
                    <a:close/>
                    <a:moveTo>
                      <a:pt x="42" y="142"/>
                    </a:moveTo>
                    <a:lnTo>
                      <a:pt x="40" y="144"/>
                    </a:lnTo>
                    <a:lnTo>
                      <a:pt x="40" y="146"/>
                    </a:lnTo>
                    <a:lnTo>
                      <a:pt x="42" y="146"/>
                    </a:lnTo>
                    <a:lnTo>
                      <a:pt x="42" y="144"/>
                    </a:lnTo>
                    <a:lnTo>
                      <a:pt x="42" y="142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0" name="Sri Lanka">
                <a:extLst>
                  <a:ext uri="{FF2B5EF4-FFF2-40B4-BE49-F238E27FC236}">
                    <a16:creationId xmlns:a16="http://schemas.microsoft.com/office/drawing/2014/main" id="{05FA6FFD-54E5-4293-A6BD-C24BE893BC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99336" y="4187974"/>
                <a:ext cx="53588" cy="99521"/>
              </a:xfrm>
              <a:custGeom>
                <a:avLst/>
                <a:gdLst>
                  <a:gd name="T0" fmla="*/ 0 w 28"/>
                  <a:gd name="T1" fmla="*/ 22 h 52"/>
                  <a:gd name="T2" fmla="*/ 2 w 28"/>
                  <a:gd name="T3" fmla="*/ 20 h 52"/>
                  <a:gd name="T4" fmla="*/ 0 w 28"/>
                  <a:gd name="T5" fmla="*/ 20 h 52"/>
                  <a:gd name="T6" fmla="*/ 0 w 28"/>
                  <a:gd name="T7" fmla="*/ 26 h 52"/>
                  <a:gd name="T8" fmla="*/ 2 w 28"/>
                  <a:gd name="T9" fmla="*/ 2 h 52"/>
                  <a:gd name="T10" fmla="*/ 6 w 28"/>
                  <a:gd name="T11" fmla="*/ 0 h 52"/>
                  <a:gd name="T12" fmla="*/ 6 w 28"/>
                  <a:gd name="T13" fmla="*/ 4 h 52"/>
                  <a:gd name="T14" fmla="*/ 6 w 28"/>
                  <a:gd name="T15" fmla="*/ 4 h 52"/>
                  <a:gd name="T16" fmla="*/ 10 w 28"/>
                  <a:gd name="T17" fmla="*/ 2 h 52"/>
                  <a:gd name="T18" fmla="*/ 14 w 28"/>
                  <a:gd name="T19" fmla="*/ 6 h 52"/>
                  <a:gd name="T20" fmla="*/ 12 w 28"/>
                  <a:gd name="T21" fmla="*/ 6 h 52"/>
                  <a:gd name="T22" fmla="*/ 8 w 28"/>
                  <a:gd name="T23" fmla="*/ 6 h 52"/>
                  <a:gd name="T24" fmla="*/ 6 w 28"/>
                  <a:gd name="T25" fmla="*/ 2 h 52"/>
                  <a:gd name="T26" fmla="*/ 8 w 28"/>
                  <a:gd name="T27" fmla="*/ 2 h 52"/>
                  <a:gd name="T28" fmla="*/ 6 w 28"/>
                  <a:gd name="T29" fmla="*/ 6 h 52"/>
                  <a:gd name="T30" fmla="*/ 6 w 28"/>
                  <a:gd name="T31" fmla="*/ 6 h 52"/>
                  <a:gd name="T32" fmla="*/ 6 w 28"/>
                  <a:gd name="T33" fmla="*/ 8 h 52"/>
                  <a:gd name="T34" fmla="*/ 6 w 28"/>
                  <a:gd name="T35" fmla="*/ 10 h 52"/>
                  <a:gd name="T36" fmla="*/ 4 w 28"/>
                  <a:gd name="T37" fmla="*/ 12 h 52"/>
                  <a:gd name="T38" fmla="*/ 0 w 28"/>
                  <a:gd name="T39" fmla="*/ 10 h 52"/>
                  <a:gd name="T40" fmla="*/ 2 w 28"/>
                  <a:gd name="T41" fmla="*/ 12 h 52"/>
                  <a:gd name="T42" fmla="*/ 2 w 28"/>
                  <a:gd name="T43" fmla="*/ 14 h 52"/>
                  <a:gd name="T44" fmla="*/ 2 w 28"/>
                  <a:gd name="T45" fmla="*/ 20 h 52"/>
                  <a:gd name="T46" fmla="*/ 2 w 28"/>
                  <a:gd name="T47" fmla="*/ 26 h 52"/>
                  <a:gd name="T48" fmla="*/ 0 w 28"/>
                  <a:gd name="T49" fmla="*/ 28 h 52"/>
                  <a:gd name="T50" fmla="*/ 2 w 28"/>
                  <a:gd name="T51" fmla="*/ 34 h 52"/>
                  <a:gd name="T52" fmla="*/ 6 w 28"/>
                  <a:gd name="T53" fmla="*/ 46 h 52"/>
                  <a:gd name="T54" fmla="*/ 10 w 28"/>
                  <a:gd name="T55" fmla="*/ 52 h 52"/>
                  <a:gd name="T56" fmla="*/ 16 w 28"/>
                  <a:gd name="T57" fmla="*/ 50 h 52"/>
                  <a:gd name="T58" fmla="*/ 24 w 28"/>
                  <a:gd name="T59" fmla="*/ 44 h 52"/>
                  <a:gd name="T60" fmla="*/ 28 w 28"/>
                  <a:gd name="T61" fmla="*/ 40 h 52"/>
                  <a:gd name="T62" fmla="*/ 28 w 28"/>
                  <a:gd name="T63" fmla="*/ 36 h 52"/>
                  <a:gd name="T64" fmla="*/ 26 w 28"/>
                  <a:gd name="T65" fmla="*/ 32 h 52"/>
                  <a:gd name="T66" fmla="*/ 26 w 28"/>
                  <a:gd name="T67" fmla="*/ 28 h 52"/>
                  <a:gd name="T68" fmla="*/ 22 w 28"/>
                  <a:gd name="T69" fmla="*/ 18 h 52"/>
                  <a:gd name="T70" fmla="*/ 20 w 28"/>
                  <a:gd name="T71" fmla="*/ 18 h 52"/>
                  <a:gd name="T72" fmla="*/ 20 w 28"/>
                  <a:gd name="T73" fmla="*/ 16 h 52"/>
                  <a:gd name="T74" fmla="*/ 18 w 28"/>
                  <a:gd name="T75" fmla="*/ 16 h 52"/>
                  <a:gd name="T76" fmla="*/ 16 w 28"/>
                  <a:gd name="T77" fmla="*/ 12 h 52"/>
                  <a:gd name="T78" fmla="*/ 14 w 28"/>
                  <a:gd name="T79" fmla="*/ 10 h 52"/>
                  <a:gd name="T80" fmla="*/ 10 w 28"/>
                  <a:gd name="T81" fmla="*/ 6 h 52"/>
                  <a:gd name="T82" fmla="*/ 8 w 28"/>
                  <a:gd name="T83" fmla="*/ 6 h 52"/>
                  <a:gd name="T84" fmla="*/ 6 w 28"/>
                  <a:gd name="T85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8" h="52">
                    <a:moveTo>
                      <a:pt x="0" y="26"/>
                    </a:moveTo>
                    <a:lnTo>
                      <a:pt x="0" y="22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0" y="26"/>
                    </a:lnTo>
                    <a:close/>
                    <a:moveTo>
                      <a:pt x="6" y="4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6" y="4"/>
                    </a:lnTo>
                    <a:close/>
                    <a:moveTo>
                      <a:pt x="8" y="2"/>
                    </a:moveTo>
                    <a:lnTo>
                      <a:pt x="10" y="2"/>
                    </a:lnTo>
                    <a:lnTo>
                      <a:pt x="10" y="4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  <a:moveTo>
                      <a:pt x="6" y="6"/>
                    </a:moveTo>
                    <a:lnTo>
                      <a:pt x="6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2" y="2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6" y="46"/>
                    </a:lnTo>
                    <a:lnTo>
                      <a:pt x="6" y="50"/>
                    </a:lnTo>
                    <a:lnTo>
                      <a:pt x="10" y="52"/>
                    </a:lnTo>
                    <a:lnTo>
                      <a:pt x="12" y="50"/>
                    </a:lnTo>
                    <a:lnTo>
                      <a:pt x="16" y="50"/>
                    </a:lnTo>
                    <a:lnTo>
                      <a:pt x="20" y="48"/>
                    </a:lnTo>
                    <a:lnTo>
                      <a:pt x="24" y="44"/>
                    </a:lnTo>
                    <a:lnTo>
                      <a:pt x="26" y="42"/>
                    </a:lnTo>
                    <a:lnTo>
                      <a:pt x="28" y="40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8" y="34"/>
                    </a:lnTo>
                    <a:lnTo>
                      <a:pt x="26" y="32"/>
                    </a:lnTo>
                    <a:lnTo>
                      <a:pt x="28" y="30"/>
                    </a:lnTo>
                    <a:lnTo>
                      <a:pt x="26" y="28"/>
                    </a:lnTo>
                    <a:lnTo>
                      <a:pt x="22" y="22"/>
                    </a:lnTo>
                    <a:lnTo>
                      <a:pt x="22" y="18"/>
                    </a:lnTo>
                    <a:lnTo>
                      <a:pt x="20" y="20"/>
                    </a:lnTo>
                    <a:lnTo>
                      <a:pt x="20" y="18"/>
                    </a:lnTo>
                    <a:lnTo>
                      <a:pt x="18" y="18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18" y="16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1" name="South Korea">
                <a:extLst>
                  <a:ext uri="{FF2B5EF4-FFF2-40B4-BE49-F238E27FC236}">
                    <a16:creationId xmlns:a16="http://schemas.microsoft.com/office/drawing/2014/main" id="{E3FB5600-C168-47AD-91F5-66ACF5D6AF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75405" y="3365014"/>
                <a:ext cx="107176" cy="172247"/>
              </a:xfrm>
              <a:custGeom>
                <a:avLst/>
                <a:gdLst>
                  <a:gd name="T0" fmla="*/ 36 w 56"/>
                  <a:gd name="T1" fmla="*/ 64 h 90"/>
                  <a:gd name="T2" fmla="*/ 34 w 56"/>
                  <a:gd name="T3" fmla="*/ 66 h 90"/>
                  <a:gd name="T4" fmla="*/ 18 w 56"/>
                  <a:gd name="T5" fmla="*/ 74 h 90"/>
                  <a:gd name="T6" fmla="*/ 16 w 56"/>
                  <a:gd name="T7" fmla="*/ 72 h 90"/>
                  <a:gd name="T8" fmla="*/ 18 w 56"/>
                  <a:gd name="T9" fmla="*/ 70 h 90"/>
                  <a:gd name="T10" fmla="*/ 18 w 56"/>
                  <a:gd name="T11" fmla="*/ 74 h 90"/>
                  <a:gd name="T12" fmla="*/ 18 w 56"/>
                  <a:gd name="T13" fmla="*/ 74 h 90"/>
                  <a:gd name="T14" fmla="*/ 44 w 56"/>
                  <a:gd name="T15" fmla="*/ 62 h 90"/>
                  <a:gd name="T16" fmla="*/ 44 w 56"/>
                  <a:gd name="T17" fmla="*/ 66 h 90"/>
                  <a:gd name="T18" fmla="*/ 46 w 56"/>
                  <a:gd name="T19" fmla="*/ 64 h 90"/>
                  <a:gd name="T20" fmla="*/ 46 w 56"/>
                  <a:gd name="T21" fmla="*/ 62 h 90"/>
                  <a:gd name="T22" fmla="*/ 54 w 56"/>
                  <a:gd name="T23" fmla="*/ 76 h 90"/>
                  <a:gd name="T24" fmla="*/ 56 w 56"/>
                  <a:gd name="T25" fmla="*/ 74 h 90"/>
                  <a:gd name="T26" fmla="*/ 54 w 56"/>
                  <a:gd name="T27" fmla="*/ 76 h 90"/>
                  <a:gd name="T28" fmla="*/ 54 w 56"/>
                  <a:gd name="T29" fmla="*/ 72 h 90"/>
                  <a:gd name="T30" fmla="*/ 54 w 56"/>
                  <a:gd name="T31" fmla="*/ 70 h 90"/>
                  <a:gd name="T32" fmla="*/ 54 w 56"/>
                  <a:gd name="T33" fmla="*/ 68 h 90"/>
                  <a:gd name="T34" fmla="*/ 56 w 56"/>
                  <a:gd name="T35" fmla="*/ 68 h 90"/>
                  <a:gd name="T36" fmla="*/ 54 w 56"/>
                  <a:gd name="T37" fmla="*/ 72 h 90"/>
                  <a:gd name="T38" fmla="*/ 18 w 56"/>
                  <a:gd name="T39" fmla="*/ 88 h 90"/>
                  <a:gd name="T40" fmla="*/ 26 w 56"/>
                  <a:gd name="T41" fmla="*/ 84 h 90"/>
                  <a:gd name="T42" fmla="*/ 28 w 56"/>
                  <a:gd name="T43" fmla="*/ 86 h 90"/>
                  <a:gd name="T44" fmla="*/ 22 w 56"/>
                  <a:gd name="T45" fmla="*/ 90 h 90"/>
                  <a:gd name="T46" fmla="*/ 0 w 56"/>
                  <a:gd name="T47" fmla="*/ 16 h 90"/>
                  <a:gd name="T48" fmla="*/ 2 w 56"/>
                  <a:gd name="T49" fmla="*/ 16 h 90"/>
                  <a:gd name="T50" fmla="*/ 4 w 56"/>
                  <a:gd name="T51" fmla="*/ 16 h 90"/>
                  <a:gd name="T52" fmla="*/ 12 w 56"/>
                  <a:gd name="T53" fmla="*/ 26 h 90"/>
                  <a:gd name="T54" fmla="*/ 14 w 56"/>
                  <a:gd name="T55" fmla="*/ 26 h 90"/>
                  <a:gd name="T56" fmla="*/ 16 w 56"/>
                  <a:gd name="T57" fmla="*/ 32 h 90"/>
                  <a:gd name="T58" fmla="*/ 12 w 56"/>
                  <a:gd name="T59" fmla="*/ 28 h 90"/>
                  <a:gd name="T60" fmla="*/ 8 w 56"/>
                  <a:gd name="T61" fmla="*/ 30 h 90"/>
                  <a:gd name="T62" fmla="*/ 12 w 56"/>
                  <a:gd name="T63" fmla="*/ 36 h 90"/>
                  <a:gd name="T64" fmla="*/ 14 w 56"/>
                  <a:gd name="T65" fmla="*/ 38 h 90"/>
                  <a:gd name="T66" fmla="*/ 16 w 56"/>
                  <a:gd name="T67" fmla="*/ 44 h 90"/>
                  <a:gd name="T68" fmla="*/ 18 w 56"/>
                  <a:gd name="T69" fmla="*/ 48 h 90"/>
                  <a:gd name="T70" fmla="*/ 14 w 56"/>
                  <a:gd name="T71" fmla="*/ 52 h 90"/>
                  <a:gd name="T72" fmla="*/ 16 w 56"/>
                  <a:gd name="T73" fmla="*/ 56 h 90"/>
                  <a:gd name="T74" fmla="*/ 14 w 56"/>
                  <a:gd name="T75" fmla="*/ 58 h 90"/>
                  <a:gd name="T76" fmla="*/ 14 w 56"/>
                  <a:gd name="T77" fmla="*/ 62 h 90"/>
                  <a:gd name="T78" fmla="*/ 20 w 56"/>
                  <a:gd name="T79" fmla="*/ 68 h 90"/>
                  <a:gd name="T80" fmla="*/ 20 w 56"/>
                  <a:gd name="T81" fmla="*/ 70 h 90"/>
                  <a:gd name="T82" fmla="*/ 22 w 56"/>
                  <a:gd name="T83" fmla="*/ 72 h 90"/>
                  <a:gd name="T84" fmla="*/ 24 w 56"/>
                  <a:gd name="T85" fmla="*/ 70 h 90"/>
                  <a:gd name="T86" fmla="*/ 32 w 56"/>
                  <a:gd name="T87" fmla="*/ 62 h 90"/>
                  <a:gd name="T88" fmla="*/ 34 w 56"/>
                  <a:gd name="T89" fmla="*/ 64 h 90"/>
                  <a:gd name="T90" fmla="*/ 36 w 56"/>
                  <a:gd name="T91" fmla="*/ 62 h 90"/>
                  <a:gd name="T92" fmla="*/ 40 w 56"/>
                  <a:gd name="T93" fmla="*/ 62 h 90"/>
                  <a:gd name="T94" fmla="*/ 42 w 56"/>
                  <a:gd name="T95" fmla="*/ 64 h 90"/>
                  <a:gd name="T96" fmla="*/ 44 w 56"/>
                  <a:gd name="T97" fmla="*/ 60 h 90"/>
                  <a:gd name="T98" fmla="*/ 50 w 56"/>
                  <a:gd name="T99" fmla="*/ 56 h 90"/>
                  <a:gd name="T100" fmla="*/ 52 w 56"/>
                  <a:gd name="T101" fmla="*/ 52 h 90"/>
                  <a:gd name="T102" fmla="*/ 50 w 56"/>
                  <a:gd name="T103" fmla="*/ 44 h 90"/>
                  <a:gd name="T104" fmla="*/ 48 w 56"/>
                  <a:gd name="T105" fmla="*/ 42 h 90"/>
                  <a:gd name="T106" fmla="*/ 46 w 56"/>
                  <a:gd name="T107" fmla="*/ 30 h 90"/>
                  <a:gd name="T108" fmla="*/ 38 w 56"/>
                  <a:gd name="T109" fmla="*/ 16 h 90"/>
                  <a:gd name="T110" fmla="*/ 26 w 56"/>
                  <a:gd name="T111" fmla="*/ 0 h 90"/>
                  <a:gd name="T112" fmla="*/ 14 w 56"/>
                  <a:gd name="T113" fmla="*/ 6 h 90"/>
                  <a:gd name="T114" fmla="*/ 4 w 56"/>
                  <a:gd name="T115" fmla="*/ 10 h 90"/>
                  <a:gd name="T116" fmla="*/ 0 w 56"/>
                  <a:gd name="T117" fmla="*/ 1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90">
                    <a:moveTo>
                      <a:pt x="34" y="64"/>
                    </a:moveTo>
                    <a:lnTo>
                      <a:pt x="36" y="64"/>
                    </a:lnTo>
                    <a:lnTo>
                      <a:pt x="36" y="66"/>
                    </a:lnTo>
                    <a:lnTo>
                      <a:pt x="34" y="66"/>
                    </a:lnTo>
                    <a:lnTo>
                      <a:pt x="34" y="64"/>
                    </a:lnTo>
                    <a:close/>
                    <a:moveTo>
                      <a:pt x="18" y="74"/>
                    </a:moveTo>
                    <a:lnTo>
                      <a:pt x="16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0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18" y="74"/>
                    </a:lnTo>
                    <a:lnTo>
                      <a:pt x="18" y="74"/>
                    </a:lnTo>
                    <a:close/>
                    <a:moveTo>
                      <a:pt x="46" y="62"/>
                    </a:moveTo>
                    <a:lnTo>
                      <a:pt x="44" y="62"/>
                    </a:lnTo>
                    <a:lnTo>
                      <a:pt x="44" y="64"/>
                    </a:lnTo>
                    <a:lnTo>
                      <a:pt x="44" y="66"/>
                    </a:lnTo>
                    <a:lnTo>
                      <a:pt x="46" y="64"/>
                    </a:lnTo>
                    <a:lnTo>
                      <a:pt x="46" y="64"/>
                    </a:lnTo>
                    <a:lnTo>
                      <a:pt x="46" y="62"/>
                    </a:lnTo>
                    <a:lnTo>
                      <a:pt x="46" y="62"/>
                    </a:lnTo>
                    <a:close/>
                    <a:moveTo>
                      <a:pt x="54" y="76"/>
                    </a:moveTo>
                    <a:lnTo>
                      <a:pt x="54" y="76"/>
                    </a:lnTo>
                    <a:lnTo>
                      <a:pt x="54" y="74"/>
                    </a:lnTo>
                    <a:lnTo>
                      <a:pt x="56" y="74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54" y="76"/>
                    </a:lnTo>
                    <a:close/>
                    <a:moveTo>
                      <a:pt x="54" y="72"/>
                    </a:moveTo>
                    <a:lnTo>
                      <a:pt x="54" y="72"/>
                    </a:lnTo>
                    <a:lnTo>
                      <a:pt x="54" y="70"/>
                    </a:lnTo>
                    <a:lnTo>
                      <a:pt x="54" y="68"/>
                    </a:lnTo>
                    <a:lnTo>
                      <a:pt x="54" y="68"/>
                    </a:lnTo>
                    <a:lnTo>
                      <a:pt x="56" y="66"/>
                    </a:lnTo>
                    <a:lnTo>
                      <a:pt x="56" y="68"/>
                    </a:lnTo>
                    <a:lnTo>
                      <a:pt x="56" y="70"/>
                    </a:lnTo>
                    <a:lnTo>
                      <a:pt x="54" y="72"/>
                    </a:lnTo>
                    <a:close/>
                    <a:moveTo>
                      <a:pt x="20" y="90"/>
                    </a:moveTo>
                    <a:lnTo>
                      <a:pt x="18" y="88"/>
                    </a:lnTo>
                    <a:lnTo>
                      <a:pt x="20" y="86"/>
                    </a:lnTo>
                    <a:lnTo>
                      <a:pt x="26" y="84"/>
                    </a:lnTo>
                    <a:lnTo>
                      <a:pt x="28" y="86"/>
                    </a:lnTo>
                    <a:lnTo>
                      <a:pt x="28" y="86"/>
                    </a:lnTo>
                    <a:lnTo>
                      <a:pt x="26" y="90"/>
                    </a:lnTo>
                    <a:lnTo>
                      <a:pt x="22" y="90"/>
                    </a:lnTo>
                    <a:lnTo>
                      <a:pt x="20" y="90"/>
                    </a:lnTo>
                    <a:close/>
                    <a:moveTo>
                      <a:pt x="0" y="16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10" y="20"/>
                    </a:lnTo>
                    <a:lnTo>
                      <a:pt x="12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6" y="30"/>
                    </a:lnTo>
                    <a:lnTo>
                      <a:pt x="16" y="32"/>
                    </a:lnTo>
                    <a:lnTo>
                      <a:pt x="12" y="30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8" y="30"/>
                    </a:lnTo>
                    <a:lnTo>
                      <a:pt x="6" y="34"/>
                    </a:lnTo>
                    <a:lnTo>
                      <a:pt x="12" y="36"/>
                    </a:lnTo>
                    <a:lnTo>
                      <a:pt x="12" y="36"/>
                    </a:lnTo>
                    <a:lnTo>
                      <a:pt x="14" y="38"/>
                    </a:lnTo>
                    <a:lnTo>
                      <a:pt x="14" y="44"/>
                    </a:lnTo>
                    <a:lnTo>
                      <a:pt x="16" y="44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14" y="50"/>
                    </a:lnTo>
                    <a:lnTo>
                      <a:pt x="14" y="52"/>
                    </a:lnTo>
                    <a:lnTo>
                      <a:pt x="16" y="54"/>
                    </a:lnTo>
                    <a:lnTo>
                      <a:pt x="16" y="56"/>
                    </a:lnTo>
                    <a:lnTo>
                      <a:pt x="14" y="56"/>
                    </a:lnTo>
                    <a:lnTo>
                      <a:pt x="14" y="58"/>
                    </a:lnTo>
                    <a:lnTo>
                      <a:pt x="16" y="62"/>
                    </a:lnTo>
                    <a:lnTo>
                      <a:pt x="14" y="62"/>
                    </a:lnTo>
                    <a:lnTo>
                      <a:pt x="18" y="68"/>
                    </a:lnTo>
                    <a:lnTo>
                      <a:pt x="20" y="68"/>
                    </a:lnTo>
                    <a:lnTo>
                      <a:pt x="20" y="70"/>
                    </a:lnTo>
                    <a:lnTo>
                      <a:pt x="20" y="70"/>
                    </a:lnTo>
                    <a:lnTo>
                      <a:pt x="20" y="72"/>
                    </a:lnTo>
                    <a:lnTo>
                      <a:pt x="22" y="72"/>
                    </a:lnTo>
                    <a:lnTo>
                      <a:pt x="22" y="68"/>
                    </a:lnTo>
                    <a:lnTo>
                      <a:pt x="24" y="70"/>
                    </a:lnTo>
                    <a:lnTo>
                      <a:pt x="26" y="68"/>
                    </a:lnTo>
                    <a:lnTo>
                      <a:pt x="32" y="62"/>
                    </a:lnTo>
                    <a:lnTo>
                      <a:pt x="34" y="62"/>
                    </a:lnTo>
                    <a:lnTo>
                      <a:pt x="34" y="64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8" y="64"/>
                    </a:lnTo>
                    <a:lnTo>
                      <a:pt x="40" y="62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2" y="62"/>
                    </a:lnTo>
                    <a:lnTo>
                      <a:pt x="44" y="60"/>
                    </a:lnTo>
                    <a:lnTo>
                      <a:pt x="46" y="60"/>
                    </a:lnTo>
                    <a:lnTo>
                      <a:pt x="50" y="56"/>
                    </a:lnTo>
                    <a:lnTo>
                      <a:pt x="50" y="54"/>
                    </a:lnTo>
                    <a:lnTo>
                      <a:pt x="52" y="52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48" y="42"/>
                    </a:lnTo>
                    <a:lnTo>
                      <a:pt x="48" y="34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38" y="16"/>
                    </a:lnTo>
                    <a:lnTo>
                      <a:pt x="32" y="10"/>
                    </a:lnTo>
                    <a:lnTo>
                      <a:pt x="26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2" name="Solomon Islands">
                <a:extLst>
                  <a:ext uri="{FF2B5EF4-FFF2-40B4-BE49-F238E27FC236}">
                    <a16:creationId xmlns:a16="http://schemas.microsoft.com/office/drawing/2014/main" id="{DACE4D3A-BD2B-44D3-BB6C-EEBE8C91AA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9849" y="4582229"/>
                <a:ext cx="225836" cy="137798"/>
              </a:xfrm>
              <a:custGeom>
                <a:avLst/>
                <a:gdLst>
                  <a:gd name="T0" fmla="*/ 118 w 118"/>
                  <a:gd name="T1" fmla="*/ 58 h 72"/>
                  <a:gd name="T2" fmla="*/ 114 w 118"/>
                  <a:gd name="T3" fmla="*/ 60 h 72"/>
                  <a:gd name="T4" fmla="*/ 48 w 118"/>
                  <a:gd name="T5" fmla="*/ 68 h 72"/>
                  <a:gd name="T6" fmla="*/ 50 w 118"/>
                  <a:gd name="T7" fmla="*/ 72 h 72"/>
                  <a:gd name="T8" fmla="*/ 44 w 118"/>
                  <a:gd name="T9" fmla="*/ 70 h 72"/>
                  <a:gd name="T10" fmla="*/ 64 w 118"/>
                  <a:gd name="T11" fmla="*/ 52 h 72"/>
                  <a:gd name="T12" fmla="*/ 72 w 118"/>
                  <a:gd name="T13" fmla="*/ 58 h 72"/>
                  <a:gd name="T14" fmla="*/ 70 w 118"/>
                  <a:gd name="T15" fmla="*/ 60 h 72"/>
                  <a:gd name="T16" fmla="*/ 62 w 118"/>
                  <a:gd name="T17" fmla="*/ 54 h 72"/>
                  <a:gd name="T18" fmla="*/ 46 w 118"/>
                  <a:gd name="T19" fmla="*/ 40 h 72"/>
                  <a:gd name="T20" fmla="*/ 54 w 118"/>
                  <a:gd name="T21" fmla="*/ 44 h 72"/>
                  <a:gd name="T22" fmla="*/ 56 w 118"/>
                  <a:gd name="T23" fmla="*/ 48 h 72"/>
                  <a:gd name="T24" fmla="*/ 48 w 118"/>
                  <a:gd name="T25" fmla="*/ 46 h 72"/>
                  <a:gd name="T26" fmla="*/ 42 w 118"/>
                  <a:gd name="T27" fmla="*/ 38 h 72"/>
                  <a:gd name="T28" fmla="*/ 50 w 118"/>
                  <a:gd name="T29" fmla="*/ 36 h 72"/>
                  <a:gd name="T30" fmla="*/ 52 w 118"/>
                  <a:gd name="T31" fmla="*/ 36 h 72"/>
                  <a:gd name="T32" fmla="*/ 56 w 118"/>
                  <a:gd name="T33" fmla="*/ 30 h 72"/>
                  <a:gd name="T34" fmla="*/ 56 w 118"/>
                  <a:gd name="T35" fmla="*/ 36 h 72"/>
                  <a:gd name="T36" fmla="*/ 64 w 118"/>
                  <a:gd name="T37" fmla="*/ 44 h 72"/>
                  <a:gd name="T38" fmla="*/ 64 w 118"/>
                  <a:gd name="T39" fmla="*/ 38 h 72"/>
                  <a:gd name="T40" fmla="*/ 58 w 118"/>
                  <a:gd name="T41" fmla="*/ 32 h 72"/>
                  <a:gd name="T42" fmla="*/ 54 w 118"/>
                  <a:gd name="T43" fmla="*/ 26 h 72"/>
                  <a:gd name="T44" fmla="*/ 36 w 118"/>
                  <a:gd name="T45" fmla="*/ 20 h 72"/>
                  <a:gd name="T46" fmla="*/ 44 w 118"/>
                  <a:gd name="T47" fmla="*/ 26 h 72"/>
                  <a:gd name="T48" fmla="*/ 42 w 118"/>
                  <a:gd name="T49" fmla="*/ 28 h 72"/>
                  <a:gd name="T50" fmla="*/ 36 w 118"/>
                  <a:gd name="T51" fmla="*/ 24 h 72"/>
                  <a:gd name="T52" fmla="*/ 28 w 118"/>
                  <a:gd name="T53" fmla="*/ 16 h 72"/>
                  <a:gd name="T54" fmla="*/ 24 w 118"/>
                  <a:gd name="T55" fmla="*/ 32 h 72"/>
                  <a:gd name="T56" fmla="*/ 20 w 118"/>
                  <a:gd name="T57" fmla="*/ 30 h 72"/>
                  <a:gd name="T58" fmla="*/ 16 w 118"/>
                  <a:gd name="T59" fmla="*/ 28 h 72"/>
                  <a:gd name="T60" fmla="*/ 14 w 118"/>
                  <a:gd name="T61" fmla="*/ 26 h 72"/>
                  <a:gd name="T62" fmla="*/ 18 w 118"/>
                  <a:gd name="T63" fmla="*/ 28 h 72"/>
                  <a:gd name="T64" fmla="*/ 20 w 118"/>
                  <a:gd name="T65" fmla="*/ 26 h 72"/>
                  <a:gd name="T66" fmla="*/ 18 w 118"/>
                  <a:gd name="T67" fmla="*/ 22 h 72"/>
                  <a:gd name="T68" fmla="*/ 14 w 118"/>
                  <a:gd name="T69" fmla="*/ 26 h 72"/>
                  <a:gd name="T70" fmla="*/ 14 w 118"/>
                  <a:gd name="T71" fmla="*/ 22 h 72"/>
                  <a:gd name="T72" fmla="*/ 10 w 118"/>
                  <a:gd name="T73" fmla="*/ 22 h 72"/>
                  <a:gd name="T74" fmla="*/ 6 w 118"/>
                  <a:gd name="T75" fmla="*/ 16 h 72"/>
                  <a:gd name="T76" fmla="*/ 6 w 118"/>
                  <a:gd name="T77" fmla="*/ 22 h 72"/>
                  <a:gd name="T78" fmla="*/ 6 w 118"/>
                  <a:gd name="T79" fmla="*/ 16 h 72"/>
                  <a:gd name="T80" fmla="*/ 6 w 118"/>
                  <a:gd name="T81" fmla="*/ 2 h 72"/>
                  <a:gd name="T82" fmla="*/ 4 w 118"/>
                  <a:gd name="T83" fmla="*/ 4 h 72"/>
                  <a:gd name="T84" fmla="*/ 14 w 118"/>
                  <a:gd name="T85" fmla="*/ 14 h 72"/>
                  <a:gd name="T86" fmla="*/ 18 w 118"/>
                  <a:gd name="T87" fmla="*/ 12 h 72"/>
                  <a:gd name="T88" fmla="*/ 14 w 118"/>
                  <a:gd name="T89" fmla="*/ 8 h 72"/>
                  <a:gd name="T90" fmla="*/ 6 w 118"/>
                  <a:gd name="T91" fmla="*/ 4 h 72"/>
                  <a:gd name="T92" fmla="*/ 0 w 118"/>
                  <a:gd name="T93" fmla="*/ 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8" h="72">
                    <a:moveTo>
                      <a:pt x="114" y="60"/>
                    </a:moveTo>
                    <a:lnTo>
                      <a:pt x="116" y="58"/>
                    </a:lnTo>
                    <a:lnTo>
                      <a:pt x="118" y="58"/>
                    </a:lnTo>
                    <a:lnTo>
                      <a:pt x="118" y="60"/>
                    </a:lnTo>
                    <a:lnTo>
                      <a:pt x="118" y="62"/>
                    </a:lnTo>
                    <a:lnTo>
                      <a:pt x="114" y="60"/>
                    </a:lnTo>
                    <a:lnTo>
                      <a:pt x="114" y="60"/>
                    </a:lnTo>
                    <a:close/>
                    <a:moveTo>
                      <a:pt x="44" y="68"/>
                    </a:moveTo>
                    <a:lnTo>
                      <a:pt x="48" y="68"/>
                    </a:lnTo>
                    <a:lnTo>
                      <a:pt x="48" y="70"/>
                    </a:lnTo>
                    <a:lnTo>
                      <a:pt x="52" y="72"/>
                    </a:lnTo>
                    <a:lnTo>
                      <a:pt x="50" y="72"/>
                    </a:lnTo>
                    <a:lnTo>
                      <a:pt x="48" y="72"/>
                    </a:lnTo>
                    <a:lnTo>
                      <a:pt x="46" y="72"/>
                    </a:lnTo>
                    <a:lnTo>
                      <a:pt x="44" y="70"/>
                    </a:lnTo>
                    <a:lnTo>
                      <a:pt x="44" y="68"/>
                    </a:lnTo>
                    <a:close/>
                    <a:moveTo>
                      <a:pt x="62" y="52"/>
                    </a:moveTo>
                    <a:lnTo>
                      <a:pt x="64" y="52"/>
                    </a:lnTo>
                    <a:lnTo>
                      <a:pt x="66" y="56"/>
                    </a:lnTo>
                    <a:lnTo>
                      <a:pt x="70" y="56"/>
                    </a:lnTo>
                    <a:lnTo>
                      <a:pt x="72" y="58"/>
                    </a:lnTo>
                    <a:lnTo>
                      <a:pt x="72" y="60"/>
                    </a:lnTo>
                    <a:lnTo>
                      <a:pt x="74" y="60"/>
                    </a:lnTo>
                    <a:lnTo>
                      <a:pt x="70" y="60"/>
                    </a:lnTo>
                    <a:lnTo>
                      <a:pt x="66" y="60"/>
                    </a:lnTo>
                    <a:lnTo>
                      <a:pt x="62" y="56"/>
                    </a:lnTo>
                    <a:lnTo>
                      <a:pt x="62" y="54"/>
                    </a:lnTo>
                    <a:lnTo>
                      <a:pt x="62" y="52"/>
                    </a:lnTo>
                    <a:close/>
                    <a:moveTo>
                      <a:pt x="44" y="38"/>
                    </a:moveTo>
                    <a:lnTo>
                      <a:pt x="46" y="40"/>
                    </a:lnTo>
                    <a:lnTo>
                      <a:pt x="48" y="40"/>
                    </a:lnTo>
                    <a:lnTo>
                      <a:pt x="52" y="42"/>
                    </a:lnTo>
                    <a:lnTo>
                      <a:pt x="54" y="44"/>
                    </a:lnTo>
                    <a:lnTo>
                      <a:pt x="56" y="44"/>
                    </a:lnTo>
                    <a:lnTo>
                      <a:pt x="56" y="46"/>
                    </a:lnTo>
                    <a:lnTo>
                      <a:pt x="56" y="48"/>
                    </a:lnTo>
                    <a:lnTo>
                      <a:pt x="52" y="48"/>
                    </a:lnTo>
                    <a:lnTo>
                      <a:pt x="50" y="46"/>
                    </a:lnTo>
                    <a:lnTo>
                      <a:pt x="48" y="46"/>
                    </a:lnTo>
                    <a:lnTo>
                      <a:pt x="44" y="44"/>
                    </a:lnTo>
                    <a:lnTo>
                      <a:pt x="42" y="42"/>
                    </a:lnTo>
                    <a:lnTo>
                      <a:pt x="42" y="38"/>
                    </a:lnTo>
                    <a:lnTo>
                      <a:pt x="44" y="38"/>
                    </a:lnTo>
                    <a:close/>
                    <a:moveTo>
                      <a:pt x="52" y="36"/>
                    </a:moveTo>
                    <a:lnTo>
                      <a:pt x="50" y="36"/>
                    </a:lnTo>
                    <a:lnTo>
                      <a:pt x="50" y="36"/>
                    </a:lnTo>
                    <a:lnTo>
                      <a:pt x="52" y="36"/>
                    </a:lnTo>
                    <a:lnTo>
                      <a:pt x="52" y="36"/>
                    </a:lnTo>
                    <a:close/>
                    <a:moveTo>
                      <a:pt x="54" y="26"/>
                    </a:moveTo>
                    <a:lnTo>
                      <a:pt x="54" y="28"/>
                    </a:lnTo>
                    <a:lnTo>
                      <a:pt x="56" y="30"/>
                    </a:lnTo>
                    <a:lnTo>
                      <a:pt x="54" y="30"/>
                    </a:lnTo>
                    <a:lnTo>
                      <a:pt x="56" y="32"/>
                    </a:lnTo>
                    <a:lnTo>
                      <a:pt x="56" y="36"/>
                    </a:lnTo>
                    <a:lnTo>
                      <a:pt x="62" y="40"/>
                    </a:lnTo>
                    <a:lnTo>
                      <a:pt x="64" y="42"/>
                    </a:lnTo>
                    <a:lnTo>
                      <a:pt x="64" y="44"/>
                    </a:lnTo>
                    <a:lnTo>
                      <a:pt x="66" y="44"/>
                    </a:lnTo>
                    <a:lnTo>
                      <a:pt x="66" y="42"/>
                    </a:lnTo>
                    <a:lnTo>
                      <a:pt x="64" y="38"/>
                    </a:lnTo>
                    <a:lnTo>
                      <a:pt x="62" y="38"/>
                    </a:lnTo>
                    <a:lnTo>
                      <a:pt x="62" y="36"/>
                    </a:lnTo>
                    <a:lnTo>
                      <a:pt x="58" y="32"/>
                    </a:lnTo>
                    <a:lnTo>
                      <a:pt x="58" y="30"/>
                    </a:lnTo>
                    <a:lnTo>
                      <a:pt x="56" y="28"/>
                    </a:lnTo>
                    <a:lnTo>
                      <a:pt x="54" y="26"/>
                    </a:lnTo>
                    <a:close/>
                    <a:moveTo>
                      <a:pt x="28" y="16"/>
                    </a:moveTo>
                    <a:lnTo>
                      <a:pt x="32" y="16"/>
                    </a:lnTo>
                    <a:lnTo>
                      <a:pt x="36" y="20"/>
                    </a:lnTo>
                    <a:lnTo>
                      <a:pt x="40" y="22"/>
                    </a:lnTo>
                    <a:lnTo>
                      <a:pt x="44" y="26"/>
                    </a:lnTo>
                    <a:lnTo>
                      <a:pt x="44" y="26"/>
                    </a:lnTo>
                    <a:lnTo>
                      <a:pt x="44" y="28"/>
                    </a:lnTo>
                    <a:lnTo>
                      <a:pt x="42" y="28"/>
                    </a:lnTo>
                    <a:lnTo>
                      <a:pt x="42" y="28"/>
                    </a:lnTo>
                    <a:lnTo>
                      <a:pt x="40" y="28"/>
                    </a:lnTo>
                    <a:lnTo>
                      <a:pt x="40" y="26"/>
                    </a:lnTo>
                    <a:lnTo>
                      <a:pt x="36" y="24"/>
                    </a:lnTo>
                    <a:lnTo>
                      <a:pt x="32" y="18"/>
                    </a:lnTo>
                    <a:lnTo>
                      <a:pt x="28" y="16"/>
                    </a:lnTo>
                    <a:lnTo>
                      <a:pt x="28" y="16"/>
                    </a:lnTo>
                    <a:close/>
                    <a:moveTo>
                      <a:pt x="20" y="30"/>
                    </a:moveTo>
                    <a:lnTo>
                      <a:pt x="24" y="30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20" y="30"/>
                    </a:lnTo>
                    <a:lnTo>
                      <a:pt x="20" y="30"/>
                    </a:lnTo>
                    <a:close/>
                    <a:moveTo>
                      <a:pt x="14" y="30"/>
                    </a:moveTo>
                    <a:lnTo>
                      <a:pt x="14" y="28"/>
                    </a:lnTo>
                    <a:lnTo>
                      <a:pt x="16" y="28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26"/>
                    </a:moveTo>
                    <a:lnTo>
                      <a:pt x="16" y="26"/>
                    </a:lnTo>
                    <a:lnTo>
                      <a:pt x="16" y="26"/>
                    </a:lnTo>
                    <a:lnTo>
                      <a:pt x="18" y="28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20" y="26"/>
                    </a:lnTo>
                    <a:lnTo>
                      <a:pt x="20" y="24"/>
                    </a:lnTo>
                    <a:lnTo>
                      <a:pt x="18" y="24"/>
                    </a:lnTo>
                    <a:lnTo>
                      <a:pt x="18" y="22"/>
                    </a:lnTo>
                    <a:lnTo>
                      <a:pt x="16" y="22"/>
                    </a:lnTo>
                    <a:lnTo>
                      <a:pt x="14" y="22"/>
                    </a:lnTo>
                    <a:lnTo>
                      <a:pt x="14" y="26"/>
                    </a:lnTo>
                    <a:close/>
                    <a:moveTo>
                      <a:pt x="10" y="20"/>
                    </a:moveTo>
                    <a:lnTo>
                      <a:pt x="12" y="20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2" y="22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10" y="20"/>
                    </a:lnTo>
                    <a:close/>
                    <a:moveTo>
                      <a:pt x="6" y="16"/>
                    </a:moveTo>
                    <a:lnTo>
                      <a:pt x="8" y="20"/>
                    </a:lnTo>
                    <a:lnTo>
                      <a:pt x="8" y="20"/>
                    </a:lnTo>
                    <a:lnTo>
                      <a:pt x="6" y="22"/>
                    </a:lnTo>
                    <a:lnTo>
                      <a:pt x="6" y="20"/>
                    </a:lnTo>
                    <a:lnTo>
                      <a:pt x="6" y="18"/>
                    </a:lnTo>
                    <a:lnTo>
                      <a:pt x="6" y="16"/>
                    </a:lnTo>
                    <a:close/>
                    <a:moveTo>
                      <a:pt x="6" y="0"/>
                    </a:moveTo>
                    <a:lnTo>
                      <a:pt x="2" y="2"/>
                    </a:lnTo>
                    <a:lnTo>
                      <a:pt x="6" y="2"/>
                    </a:lnTo>
                    <a:lnTo>
                      <a:pt x="6" y="0"/>
                    </a:lnTo>
                    <a:close/>
                    <a:moveTo>
                      <a:pt x="6" y="4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10" y="10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8" y="14"/>
                    </a:lnTo>
                    <a:lnTo>
                      <a:pt x="18" y="1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3" name="Russia">
                <a:extLst>
                  <a:ext uri="{FF2B5EF4-FFF2-40B4-BE49-F238E27FC236}">
                    <a16:creationId xmlns:a16="http://schemas.microsoft.com/office/drawing/2014/main" id="{4895EAE1-089A-480D-A6E5-CFD816D62F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32840" y="1512398"/>
                <a:ext cx="3104282" cy="1867927"/>
              </a:xfrm>
              <a:custGeom>
                <a:avLst/>
                <a:gdLst>
                  <a:gd name="T0" fmla="*/ 1238 w 1622"/>
                  <a:gd name="T1" fmla="*/ 800 h 976"/>
                  <a:gd name="T2" fmla="*/ 1130 w 1622"/>
                  <a:gd name="T3" fmla="*/ 698 h 976"/>
                  <a:gd name="T4" fmla="*/ 1002 w 1622"/>
                  <a:gd name="T5" fmla="*/ 790 h 976"/>
                  <a:gd name="T6" fmla="*/ 778 w 1622"/>
                  <a:gd name="T7" fmla="*/ 792 h 976"/>
                  <a:gd name="T8" fmla="*/ 544 w 1622"/>
                  <a:gd name="T9" fmla="*/ 754 h 976"/>
                  <a:gd name="T10" fmla="*/ 414 w 1622"/>
                  <a:gd name="T11" fmla="*/ 776 h 976"/>
                  <a:gd name="T12" fmla="*/ 260 w 1622"/>
                  <a:gd name="T13" fmla="*/ 834 h 976"/>
                  <a:gd name="T14" fmla="*/ 220 w 1622"/>
                  <a:gd name="T15" fmla="*/ 972 h 976"/>
                  <a:gd name="T16" fmla="*/ 118 w 1622"/>
                  <a:gd name="T17" fmla="*/ 818 h 976"/>
                  <a:gd name="T18" fmla="*/ 40 w 1622"/>
                  <a:gd name="T19" fmla="*/ 628 h 976"/>
                  <a:gd name="T20" fmla="*/ 50 w 1622"/>
                  <a:gd name="T21" fmla="*/ 464 h 976"/>
                  <a:gd name="T22" fmla="*/ 62 w 1622"/>
                  <a:gd name="T23" fmla="*/ 536 h 976"/>
                  <a:gd name="T24" fmla="*/ 160 w 1622"/>
                  <a:gd name="T25" fmla="*/ 496 h 976"/>
                  <a:gd name="T26" fmla="*/ 258 w 1622"/>
                  <a:gd name="T27" fmla="*/ 474 h 976"/>
                  <a:gd name="T28" fmla="*/ 376 w 1622"/>
                  <a:gd name="T29" fmla="*/ 428 h 976"/>
                  <a:gd name="T30" fmla="*/ 442 w 1622"/>
                  <a:gd name="T31" fmla="*/ 476 h 976"/>
                  <a:gd name="T32" fmla="*/ 444 w 1622"/>
                  <a:gd name="T33" fmla="*/ 428 h 976"/>
                  <a:gd name="T34" fmla="*/ 502 w 1622"/>
                  <a:gd name="T35" fmla="*/ 358 h 976"/>
                  <a:gd name="T36" fmla="*/ 508 w 1622"/>
                  <a:gd name="T37" fmla="*/ 286 h 976"/>
                  <a:gd name="T38" fmla="*/ 564 w 1622"/>
                  <a:gd name="T39" fmla="*/ 188 h 976"/>
                  <a:gd name="T40" fmla="*/ 632 w 1622"/>
                  <a:gd name="T41" fmla="*/ 148 h 976"/>
                  <a:gd name="T42" fmla="*/ 706 w 1622"/>
                  <a:gd name="T43" fmla="*/ 214 h 976"/>
                  <a:gd name="T44" fmla="*/ 818 w 1622"/>
                  <a:gd name="T45" fmla="*/ 220 h 976"/>
                  <a:gd name="T46" fmla="*/ 924 w 1622"/>
                  <a:gd name="T47" fmla="*/ 234 h 976"/>
                  <a:gd name="T48" fmla="*/ 1026 w 1622"/>
                  <a:gd name="T49" fmla="*/ 170 h 976"/>
                  <a:gd name="T50" fmla="*/ 1206 w 1622"/>
                  <a:gd name="T51" fmla="*/ 166 h 976"/>
                  <a:gd name="T52" fmla="*/ 1358 w 1622"/>
                  <a:gd name="T53" fmla="*/ 142 h 976"/>
                  <a:gd name="T54" fmla="*/ 1568 w 1622"/>
                  <a:gd name="T55" fmla="*/ 174 h 976"/>
                  <a:gd name="T56" fmla="*/ 1622 w 1622"/>
                  <a:gd name="T57" fmla="*/ 220 h 976"/>
                  <a:gd name="T58" fmla="*/ 1536 w 1622"/>
                  <a:gd name="T59" fmla="*/ 282 h 976"/>
                  <a:gd name="T60" fmla="*/ 1550 w 1622"/>
                  <a:gd name="T61" fmla="*/ 404 h 976"/>
                  <a:gd name="T62" fmla="*/ 1508 w 1622"/>
                  <a:gd name="T63" fmla="*/ 526 h 976"/>
                  <a:gd name="T64" fmla="*/ 1454 w 1622"/>
                  <a:gd name="T65" fmla="*/ 612 h 976"/>
                  <a:gd name="T66" fmla="*/ 1448 w 1622"/>
                  <a:gd name="T67" fmla="*/ 414 h 976"/>
                  <a:gd name="T68" fmla="*/ 1390 w 1622"/>
                  <a:gd name="T69" fmla="*/ 500 h 976"/>
                  <a:gd name="T70" fmla="*/ 1254 w 1622"/>
                  <a:gd name="T71" fmla="*/ 570 h 976"/>
                  <a:gd name="T72" fmla="*/ 1320 w 1622"/>
                  <a:gd name="T73" fmla="*/ 704 h 976"/>
                  <a:gd name="T74" fmla="*/ 78 w 1622"/>
                  <a:gd name="T75" fmla="*/ 112 h 976"/>
                  <a:gd name="T76" fmla="*/ 82 w 1622"/>
                  <a:gd name="T77" fmla="*/ 114 h 976"/>
                  <a:gd name="T78" fmla="*/ 144 w 1622"/>
                  <a:gd name="T79" fmla="*/ 76 h 976"/>
                  <a:gd name="T80" fmla="*/ 142 w 1622"/>
                  <a:gd name="T81" fmla="*/ 112 h 976"/>
                  <a:gd name="T82" fmla="*/ 158 w 1622"/>
                  <a:gd name="T83" fmla="*/ 126 h 976"/>
                  <a:gd name="T84" fmla="*/ 192 w 1622"/>
                  <a:gd name="T85" fmla="*/ 70 h 976"/>
                  <a:gd name="T86" fmla="*/ 250 w 1622"/>
                  <a:gd name="T87" fmla="*/ 306 h 976"/>
                  <a:gd name="T88" fmla="*/ 246 w 1622"/>
                  <a:gd name="T89" fmla="*/ 250 h 976"/>
                  <a:gd name="T90" fmla="*/ 226 w 1622"/>
                  <a:gd name="T91" fmla="*/ 330 h 976"/>
                  <a:gd name="T92" fmla="*/ 208 w 1622"/>
                  <a:gd name="T93" fmla="*/ 394 h 976"/>
                  <a:gd name="T94" fmla="*/ 196 w 1622"/>
                  <a:gd name="T95" fmla="*/ 448 h 976"/>
                  <a:gd name="T96" fmla="*/ 284 w 1622"/>
                  <a:gd name="T97" fmla="*/ 418 h 976"/>
                  <a:gd name="T98" fmla="*/ 444 w 1622"/>
                  <a:gd name="T99" fmla="*/ 334 h 976"/>
                  <a:gd name="T100" fmla="*/ 478 w 1622"/>
                  <a:gd name="T101" fmla="*/ 262 h 976"/>
                  <a:gd name="T102" fmla="*/ 544 w 1622"/>
                  <a:gd name="T103" fmla="*/ 170 h 976"/>
                  <a:gd name="T104" fmla="*/ 422 w 1622"/>
                  <a:gd name="T105" fmla="*/ 48 h 976"/>
                  <a:gd name="T106" fmla="*/ 484 w 1622"/>
                  <a:gd name="T107" fmla="*/ 40 h 976"/>
                  <a:gd name="T108" fmla="*/ 974 w 1622"/>
                  <a:gd name="T109" fmla="*/ 84 h 976"/>
                  <a:gd name="T110" fmla="*/ 982 w 1622"/>
                  <a:gd name="T111" fmla="*/ 58 h 976"/>
                  <a:gd name="T112" fmla="*/ 542 w 1622"/>
                  <a:gd name="T113" fmla="*/ 114 h 976"/>
                  <a:gd name="T114" fmla="*/ 1008 w 1622"/>
                  <a:gd name="T115" fmla="*/ 142 h 976"/>
                  <a:gd name="T116" fmla="*/ 1356 w 1622"/>
                  <a:gd name="T117" fmla="*/ 158 h 976"/>
                  <a:gd name="T118" fmla="*/ 1314 w 1622"/>
                  <a:gd name="T119" fmla="*/ 642 h 976"/>
                  <a:gd name="T120" fmla="*/ 1242 w 1622"/>
                  <a:gd name="T121" fmla="*/ 638 h 976"/>
                  <a:gd name="T122" fmla="*/ 1500 w 1622"/>
                  <a:gd name="T123" fmla="*/ 696 h 976"/>
                  <a:gd name="T124" fmla="*/ 1444 w 1622"/>
                  <a:gd name="T125" fmla="*/ 832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22" h="976">
                    <a:moveTo>
                      <a:pt x="1258" y="896"/>
                    </a:moveTo>
                    <a:lnTo>
                      <a:pt x="1258" y="896"/>
                    </a:lnTo>
                    <a:lnTo>
                      <a:pt x="1256" y="896"/>
                    </a:lnTo>
                    <a:lnTo>
                      <a:pt x="1256" y="896"/>
                    </a:lnTo>
                    <a:lnTo>
                      <a:pt x="1256" y="894"/>
                    </a:lnTo>
                    <a:lnTo>
                      <a:pt x="1256" y="892"/>
                    </a:lnTo>
                    <a:lnTo>
                      <a:pt x="1256" y="892"/>
                    </a:lnTo>
                    <a:lnTo>
                      <a:pt x="1254" y="890"/>
                    </a:lnTo>
                    <a:lnTo>
                      <a:pt x="1254" y="888"/>
                    </a:lnTo>
                    <a:lnTo>
                      <a:pt x="1256" y="888"/>
                    </a:lnTo>
                    <a:lnTo>
                      <a:pt x="1258" y="888"/>
                    </a:lnTo>
                    <a:lnTo>
                      <a:pt x="1260" y="888"/>
                    </a:lnTo>
                    <a:lnTo>
                      <a:pt x="1260" y="886"/>
                    </a:lnTo>
                    <a:lnTo>
                      <a:pt x="1260" y="884"/>
                    </a:lnTo>
                    <a:lnTo>
                      <a:pt x="1260" y="882"/>
                    </a:lnTo>
                    <a:lnTo>
                      <a:pt x="1260" y="882"/>
                    </a:lnTo>
                    <a:lnTo>
                      <a:pt x="1260" y="880"/>
                    </a:lnTo>
                    <a:lnTo>
                      <a:pt x="1260" y="876"/>
                    </a:lnTo>
                    <a:lnTo>
                      <a:pt x="1258" y="876"/>
                    </a:lnTo>
                    <a:lnTo>
                      <a:pt x="1258" y="872"/>
                    </a:lnTo>
                    <a:lnTo>
                      <a:pt x="1258" y="870"/>
                    </a:lnTo>
                    <a:lnTo>
                      <a:pt x="1258" y="868"/>
                    </a:lnTo>
                    <a:lnTo>
                      <a:pt x="1258" y="864"/>
                    </a:lnTo>
                    <a:lnTo>
                      <a:pt x="1256" y="862"/>
                    </a:lnTo>
                    <a:lnTo>
                      <a:pt x="1256" y="862"/>
                    </a:lnTo>
                    <a:lnTo>
                      <a:pt x="1256" y="860"/>
                    </a:lnTo>
                    <a:lnTo>
                      <a:pt x="1252" y="856"/>
                    </a:lnTo>
                    <a:lnTo>
                      <a:pt x="1252" y="852"/>
                    </a:lnTo>
                    <a:lnTo>
                      <a:pt x="1252" y="852"/>
                    </a:lnTo>
                    <a:lnTo>
                      <a:pt x="1254" y="850"/>
                    </a:lnTo>
                    <a:lnTo>
                      <a:pt x="1254" y="850"/>
                    </a:lnTo>
                    <a:lnTo>
                      <a:pt x="1256" y="848"/>
                    </a:lnTo>
                    <a:lnTo>
                      <a:pt x="1256" y="848"/>
                    </a:lnTo>
                    <a:lnTo>
                      <a:pt x="1258" y="844"/>
                    </a:lnTo>
                    <a:lnTo>
                      <a:pt x="1260" y="844"/>
                    </a:lnTo>
                    <a:lnTo>
                      <a:pt x="1262" y="844"/>
                    </a:lnTo>
                    <a:lnTo>
                      <a:pt x="1264" y="844"/>
                    </a:lnTo>
                    <a:lnTo>
                      <a:pt x="1270" y="846"/>
                    </a:lnTo>
                    <a:lnTo>
                      <a:pt x="1272" y="846"/>
                    </a:lnTo>
                    <a:lnTo>
                      <a:pt x="1274" y="846"/>
                    </a:lnTo>
                    <a:lnTo>
                      <a:pt x="1274" y="846"/>
                    </a:lnTo>
                    <a:lnTo>
                      <a:pt x="1274" y="844"/>
                    </a:lnTo>
                    <a:lnTo>
                      <a:pt x="1274" y="842"/>
                    </a:lnTo>
                    <a:lnTo>
                      <a:pt x="1274" y="842"/>
                    </a:lnTo>
                    <a:lnTo>
                      <a:pt x="1274" y="840"/>
                    </a:lnTo>
                    <a:lnTo>
                      <a:pt x="1274" y="838"/>
                    </a:lnTo>
                    <a:lnTo>
                      <a:pt x="1272" y="838"/>
                    </a:lnTo>
                    <a:lnTo>
                      <a:pt x="1274" y="834"/>
                    </a:lnTo>
                    <a:lnTo>
                      <a:pt x="1276" y="834"/>
                    </a:lnTo>
                    <a:lnTo>
                      <a:pt x="1274" y="832"/>
                    </a:lnTo>
                    <a:lnTo>
                      <a:pt x="1274" y="830"/>
                    </a:lnTo>
                    <a:lnTo>
                      <a:pt x="1274" y="830"/>
                    </a:lnTo>
                    <a:lnTo>
                      <a:pt x="1276" y="828"/>
                    </a:lnTo>
                    <a:lnTo>
                      <a:pt x="1276" y="828"/>
                    </a:lnTo>
                    <a:lnTo>
                      <a:pt x="1276" y="826"/>
                    </a:lnTo>
                    <a:lnTo>
                      <a:pt x="1274" y="826"/>
                    </a:lnTo>
                    <a:lnTo>
                      <a:pt x="1276" y="824"/>
                    </a:lnTo>
                    <a:lnTo>
                      <a:pt x="1276" y="822"/>
                    </a:lnTo>
                    <a:lnTo>
                      <a:pt x="1276" y="822"/>
                    </a:lnTo>
                    <a:lnTo>
                      <a:pt x="1276" y="820"/>
                    </a:lnTo>
                    <a:lnTo>
                      <a:pt x="1274" y="818"/>
                    </a:lnTo>
                    <a:lnTo>
                      <a:pt x="1274" y="814"/>
                    </a:lnTo>
                    <a:lnTo>
                      <a:pt x="1276" y="814"/>
                    </a:lnTo>
                    <a:lnTo>
                      <a:pt x="1276" y="814"/>
                    </a:lnTo>
                    <a:lnTo>
                      <a:pt x="1276" y="814"/>
                    </a:lnTo>
                    <a:lnTo>
                      <a:pt x="1276" y="812"/>
                    </a:lnTo>
                    <a:lnTo>
                      <a:pt x="1276" y="812"/>
                    </a:lnTo>
                    <a:lnTo>
                      <a:pt x="1274" y="810"/>
                    </a:lnTo>
                    <a:lnTo>
                      <a:pt x="1274" y="810"/>
                    </a:lnTo>
                    <a:lnTo>
                      <a:pt x="1274" y="808"/>
                    </a:lnTo>
                    <a:lnTo>
                      <a:pt x="1274" y="806"/>
                    </a:lnTo>
                    <a:lnTo>
                      <a:pt x="1274" y="804"/>
                    </a:lnTo>
                    <a:lnTo>
                      <a:pt x="1272" y="804"/>
                    </a:lnTo>
                    <a:lnTo>
                      <a:pt x="1272" y="802"/>
                    </a:lnTo>
                    <a:lnTo>
                      <a:pt x="1274" y="800"/>
                    </a:lnTo>
                    <a:lnTo>
                      <a:pt x="1276" y="800"/>
                    </a:lnTo>
                    <a:lnTo>
                      <a:pt x="1276" y="798"/>
                    </a:lnTo>
                    <a:lnTo>
                      <a:pt x="1276" y="796"/>
                    </a:lnTo>
                    <a:lnTo>
                      <a:pt x="1278" y="794"/>
                    </a:lnTo>
                    <a:lnTo>
                      <a:pt x="1276" y="792"/>
                    </a:lnTo>
                    <a:lnTo>
                      <a:pt x="1274" y="792"/>
                    </a:lnTo>
                    <a:lnTo>
                      <a:pt x="1274" y="790"/>
                    </a:lnTo>
                    <a:lnTo>
                      <a:pt x="1272" y="788"/>
                    </a:lnTo>
                    <a:lnTo>
                      <a:pt x="1272" y="786"/>
                    </a:lnTo>
                    <a:lnTo>
                      <a:pt x="1272" y="786"/>
                    </a:lnTo>
                    <a:lnTo>
                      <a:pt x="1272" y="784"/>
                    </a:lnTo>
                    <a:lnTo>
                      <a:pt x="1270" y="782"/>
                    </a:lnTo>
                    <a:lnTo>
                      <a:pt x="1270" y="782"/>
                    </a:lnTo>
                    <a:lnTo>
                      <a:pt x="1268" y="780"/>
                    </a:lnTo>
                    <a:lnTo>
                      <a:pt x="1266" y="780"/>
                    </a:lnTo>
                    <a:lnTo>
                      <a:pt x="1264" y="782"/>
                    </a:lnTo>
                    <a:lnTo>
                      <a:pt x="1262" y="782"/>
                    </a:lnTo>
                    <a:lnTo>
                      <a:pt x="1260" y="782"/>
                    </a:lnTo>
                    <a:lnTo>
                      <a:pt x="1260" y="784"/>
                    </a:lnTo>
                    <a:lnTo>
                      <a:pt x="1260" y="786"/>
                    </a:lnTo>
                    <a:lnTo>
                      <a:pt x="1258" y="786"/>
                    </a:lnTo>
                    <a:lnTo>
                      <a:pt x="1258" y="788"/>
                    </a:lnTo>
                    <a:lnTo>
                      <a:pt x="1254" y="788"/>
                    </a:lnTo>
                    <a:lnTo>
                      <a:pt x="1254" y="788"/>
                    </a:lnTo>
                    <a:lnTo>
                      <a:pt x="1252" y="790"/>
                    </a:lnTo>
                    <a:lnTo>
                      <a:pt x="1252" y="792"/>
                    </a:lnTo>
                    <a:lnTo>
                      <a:pt x="1250" y="792"/>
                    </a:lnTo>
                    <a:lnTo>
                      <a:pt x="1250" y="794"/>
                    </a:lnTo>
                    <a:lnTo>
                      <a:pt x="1250" y="796"/>
                    </a:lnTo>
                    <a:lnTo>
                      <a:pt x="1250" y="796"/>
                    </a:lnTo>
                    <a:lnTo>
                      <a:pt x="1248" y="798"/>
                    </a:lnTo>
                    <a:lnTo>
                      <a:pt x="1244" y="798"/>
                    </a:lnTo>
                    <a:lnTo>
                      <a:pt x="1242" y="800"/>
                    </a:lnTo>
                    <a:lnTo>
                      <a:pt x="1242" y="798"/>
                    </a:lnTo>
                    <a:lnTo>
                      <a:pt x="1240" y="800"/>
                    </a:lnTo>
                    <a:lnTo>
                      <a:pt x="1238" y="800"/>
                    </a:lnTo>
                    <a:lnTo>
                      <a:pt x="1238" y="798"/>
                    </a:lnTo>
                    <a:lnTo>
                      <a:pt x="1236" y="798"/>
                    </a:lnTo>
                    <a:lnTo>
                      <a:pt x="1236" y="798"/>
                    </a:lnTo>
                    <a:lnTo>
                      <a:pt x="1234" y="798"/>
                    </a:lnTo>
                    <a:lnTo>
                      <a:pt x="1232" y="800"/>
                    </a:lnTo>
                    <a:lnTo>
                      <a:pt x="1232" y="798"/>
                    </a:lnTo>
                    <a:lnTo>
                      <a:pt x="1228" y="794"/>
                    </a:lnTo>
                    <a:lnTo>
                      <a:pt x="1228" y="794"/>
                    </a:lnTo>
                    <a:lnTo>
                      <a:pt x="1226" y="792"/>
                    </a:lnTo>
                    <a:lnTo>
                      <a:pt x="1226" y="790"/>
                    </a:lnTo>
                    <a:lnTo>
                      <a:pt x="1226" y="788"/>
                    </a:lnTo>
                    <a:lnTo>
                      <a:pt x="1226" y="786"/>
                    </a:lnTo>
                    <a:lnTo>
                      <a:pt x="1226" y="784"/>
                    </a:lnTo>
                    <a:lnTo>
                      <a:pt x="1226" y="782"/>
                    </a:lnTo>
                    <a:lnTo>
                      <a:pt x="1224" y="782"/>
                    </a:lnTo>
                    <a:lnTo>
                      <a:pt x="1224" y="782"/>
                    </a:lnTo>
                    <a:lnTo>
                      <a:pt x="1222" y="780"/>
                    </a:lnTo>
                    <a:lnTo>
                      <a:pt x="1224" y="778"/>
                    </a:lnTo>
                    <a:lnTo>
                      <a:pt x="1224" y="776"/>
                    </a:lnTo>
                    <a:lnTo>
                      <a:pt x="1224" y="776"/>
                    </a:lnTo>
                    <a:lnTo>
                      <a:pt x="1222" y="776"/>
                    </a:lnTo>
                    <a:lnTo>
                      <a:pt x="1222" y="778"/>
                    </a:lnTo>
                    <a:lnTo>
                      <a:pt x="1220" y="778"/>
                    </a:lnTo>
                    <a:lnTo>
                      <a:pt x="1218" y="778"/>
                    </a:lnTo>
                    <a:lnTo>
                      <a:pt x="1216" y="778"/>
                    </a:lnTo>
                    <a:lnTo>
                      <a:pt x="1216" y="776"/>
                    </a:lnTo>
                    <a:lnTo>
                      <a:pt x="1214" y="776"/>
                    </a:lnTo>
                    <a:lnTo>
                      <a:pt x="1214" y="776"/>
                    </a:lnTo>
                    <a:lnTo>
                      <a:pt x="1212" y="774"/>
                    </a:lnTo>
                    <a:lnTo>
                      <a:pt x="1210" y="774"/>
                    </a:lnTo>
                    <a:lnTo>
                      <a:pt x="1210" y="772"/>
                    </a:lnTo>
                    <a:lnTo>
                      <a:pt x="1208" y="772"/>
                    </a:lnTo>
                    <a:lnTo>
                      <a:pt x="1208" y="772"/>
                    </a:lnTo>
                    <a:lnTo>
                      <a:pt x="1208" y="770"/>
                    </a:lnTo>
                    <a:lnTo>
                      <a:pt x="1206" y="770"/>
                    </a:lnTo>
                    <a:lnTo>
                      <a:pt x="1204" y="768"/>
                    </a:lnTo>
                    <a:lnTo>
                      <a:pt x="1204" y="766"/>
                    </a:lnTo>
                    <a:lnTo>
                      <a:pt x="1204" y="766"/>
                    </a:lnTo>
                    <a:lnTo>
                      <a:pt x="1202" y="766"/>
                    </a:lnTo>
                    <a:lnTo>
                      <a:pt x="1202" y="768"/>
                    </a:lnTo>
                    <a:lnTo>
                      <a:pt x="1200" y="768"/>
                    </a:lnTo>
                    <a:lnTo>
                      <a:pt x="1200" y="768"/>
                    </a:lnTo>
                    <a:lnTo>
                      <a:pt x="1198" y="768"/>
                    </a:lnTo>
                    <a:lnTo>
                      <a:pt x="1198" y="768"/>
                    </a:lnTo>
                    <a:lnTo>
                      <a:pt x="1196" y="766"/>
                    </a:lnTo>
                    <a:lnTo>
                      <a:pt x="1194" y="766"/>
                    </a:lnTo>
                    <a:lnTo>
                      <a:pt x="1192" y="766"/>
                    </a:lnTo>
                    <a:lnTo>
                      <a:pt x="1192" y="764"/>
                    </a:lnTo>
                    <a:lnTo>
                      <a:pt x="1192" y="764"/>
                    </a:lnTo>
                    <a:lnTo>
                      <a:pt x="1192" y="764"/>
                    </a:lnTo>
                    <a:lnTo>
                      <a:pt x="1190" y="764"/>
                    </a:lnTo>
                    <a:lnTo>
                      <a:pt x="1190" y="764"/>
                    </a:lnTo>
                    <a:lnTo>
                      <a:pt x="1186" y="764"/>
                    </a:lnTo>
                    <a:lnTo>
                      <a:pt x="1186" y="764"/>
                    </a:lnTo>
                    <a:lnTo>
                      <a:pt x="1184" y="764"/>
                    </a:lnTo>
                    <a:lnTo>
                      <a:pt x="1184" y="764"/>
                    </a:lnTo>
                    <a:lnTo>
                      <a:pt x="1182" y="764"/>
                    </a:lnTo>
                    <a:lnTo>
                      <a:pt x="1180" y="762"/>
                    </a:lnTo>
                    <a:lnTo>
                      <a:pt x="1180" y="762"/>
                    </a:lnTo>
                    <a:lnTo>
                      <a:pt x="1176" y="758"/>
                    </a:lnTo>
                    <a:lnTo>
                      <a:pt x="1174" y="756"/>
                    </a:lnTo>
                    <a:lnTo>
                      <a:pt x="1176" y="756"/>
                    </a:lnTo>
                    <a:lnTo>
                      <a:pt x="1174" y="752"/>
                    </a:lnTo>
                    <a:lnTo>
                      <a:pt x="1174" y="752"/>
                    </a:lnTo>
                    <a:lnTo>
                      <a:pt x="1172" y="752"/>
                    </a:lnTo>
                    <a:lnTo>
                      <a:pt x="1172" y="750"/>
                    </a:lnTo>
                    <a:lnTo>
                      <a:pt x="1172" y="748"/>
                    </a:lnTo>
                    <a:lnTo>
                      <a:pt x="1170" y="746"/>
                    </a:lnTo>
                    <a:lnTo>
                      <a:pt x="1170" y="744"/>
                    </a:lnTo>
                    <a:lnTo>
                      <a:pt x="1166" y="740"/>
                    </a:lnTo>
                    <a:lnTo>
                      <a:pt x="1162" y="738"/>
                    </a:lnTo>
                    <a:lnTo>
                      <a:pt x="1162" y="736"/>
                    </a:lnTo>
                    <a:lnTo>
                      <a:pt x="1162" y="734"/>
                    </a:lnTo>
                    <a:lnTo>
                      <a:pt x="1160" y="736"/>
                    </a:lnTo>
                    <a:lnTo>
                      <a:pt x="1160" y="734"/>
                    </a:lnTo>
                    <a:lnTo>
                      <a:pt x="1160" y="734"/>
                    </a:lnTo>
                    <a:lnTo>
                      <a:pt x="1160" y="732"/>
                    </a:lnTo>
                    <a:lnTo>
                      <a:pt x="1158" y="730"/>
                    </a:lnTo>
                    <a:lnTo>
                      <a:pt x="1158" y="730"/>
                    </a:lnTo>
                    <a:lnTo>
                      <a:pt x="1156" y="728"/>
                    </a:lnTo>
                    <a:lnTo>
                      <a:pt x="1156" y="726"/>
                    </a:lnTo>
                    <a:lnTo>
                      <a:pt x="1154" y="724"/>
                    </a:lnTo>
                    <a:lnTo>
                      <a:pt x="1154" y="722"/>
                    </a:lnTo>
                    <a:lnTo>
                      <a:pt x="1150" y="720"/>
                    </a:lnTo>
                    <a:lnTo>
                      <a:pt x="1150" y="720"/>
                    </a:lnTo>
                    <a:lnTo>
                      <a:pt x="1152" y="718"/>
                    </a:lnTo>
                    <a:lnTo>
                      <a:pt x="1150" y="716"/>
                    </a:lnTo>
                    <a:lnTo>
                      <a:pt x="1148" y="716"/>
                    </a:lnTo>
                    <a:lnTo>
                      <a:pt x="1146" y="716"/>
                    </a:lnTo>
                    <a:lnTo>
                      <a:pt x="1146" y="714"/>
                    </a:lnTo>
                    <a:lnTo>
                      <a:pt x="1146" y="712"/>
                    </a:lnTo>
                    <a:lnTo>
                      <a:pt x="1146" y="710"/>
                    </a:lnTo>
                    <a:lnTo>
                      <a:pt x="1146" y="710"/>
                    </a:lnTo>
                    <a:lnTo>
                      <a:pt x="1144" y="710"/>
                    </a:lnTo>
                    <a:lnTo>
                      <a:pt x="1144" y="708"/>
                    </a:lnTo>
                    <a:lnTo>
                      <a:pt x="1144" y="708"/>
                    </a:lnTo>
                    <a:lnTo>
                      <a:pt x="1142" y="708"/>
                    </a:lnTo>
                    <a:lnTo>
                      <a:pt x="1140" y="706"/>
                    </a:lnTo>
                    <a:lnTo>
                      <a:pt x="1140" y="706"/>
                    </a:lnTo>
                    <a:lnTo>
                      <a:pt x="1140" y="704"/>
                    </a:lnTo>
                    <a:lnTo>
                      <a:pt x="1140" y="702"/>
                    </a:lnTo>
                    <a:lnTo>
                      <a:pt x="1138" y="702"/>
                    </a:lnTo>
                    <a:lnTo>
                      <a:pt x="1138" y="704"/>
                    </a:lnTo>
                    <a:lnTo>
                      <a:pt x="1136" y="702"/>
                    </a:lnTo>
                    <a:lnTo>
                      <a:pt x="1134" y="702"/>
                    </a:lnTo>
                    <a:lnTo>
                      <a:pt x="1134" y="702"/>
                    </a:lnTo>
                    <a:lnTo>
                      <a:pt x="1134" y="700"/>
                    </a:lnTo>
                    <a:lnTo>
                      <a:pt x="1134" y="700"/>
                    </a:lnTo>
                    <a:lnTo>
                      <a:pt x="1132" y="698"/>
                    </a:lnTo>
                    <a:lnTo>
                      <a:pt x="1132" y="698"/>
                    </a:lnTo>
                    <a:lnTo>
                      <a:pt x="1130" y="698"/>
                    </a:lnTo>
                    <a:lnTo>
                      <a:pt x="1130" y="698"/>
                    </a:lnTo>
                    <a:lnTo>
                      <a:pt x="1128" y="698"/>
                    </a:lnTo>
                    <a:lnTo>
                      <a:pt x="1126" y="698"/>
                    </a:lnTo>
                    <a:lnTo>
                      <a:pt x="1124" y="698"/>
                    </a:lnTo>
                    <a:lnTo>
                      <a:pt x="1126" y="700"/>
                    </a:lnTo>
                    <a:lnTo>
                      <a:pt x="1124" y="700"/>
                    </a:lnTo>
                    <a:lnTo>
                      <a:pt x="1122" y="698"/>
                    </a:lnTo>
                    <a:lnTo>
                      <a:pt x="1122" y="698"/>
                    </a:lnTo>
                    <a:lnTo>
                      <a:pt x="1120" y="698"/>
                    </a:lnTo>
                    <a:lnTo>
                      <a:pt x="1118" y="698"/>
                    </a:lnTo>
                    <a:lnTo>
                      <a:pt x="1116" y="698"/>
                    </a:lnTo>
                    <a:lnTo>
                      <a:pt x="1114" y="696"/>
                    </a:lnTo>
                    <a:lnTo>
                      <a:pt x="1110" y="696"/>
                    </a:lnTo>
                    <a:lnTo>
                      <a:pt x="1110" y="694"/>
                    </a:lnTo>
                    <a:lnTo>
                      <a:pt x="1108" y="694"/>
                    </a:lnTo>
                    <a:lnTo>
                      <a:pt x="1106" y="694"/>
                    </a:lnTo>
                    <a:lnTo>
                      <a:pt x="1106" y="694"/>
                    </a:lnTo>
                    <a:lnTo>
                      <a:pt x="1102" y="696"/>
                    </a:lnTo>
                    <a:lnTo>
                      <a:pt x="1102" y="696"/>
                    </a:lnTo>
                    <a:lnTo>
                      <a:pt x="1100" y="696"/>
                    </a:lnTo>
                    <a:lnTo>
                      <a:pt x="1098" y="698"/>
                    </a:lnTo>
                    <a:lnTo>
                      <a:pt x="1096" y="698"/>
                    </a:lnTo>
                    <a:lnTo>
                      <a:pt x="1096" y="698"/>
                    </a:lnTo>
                    <a:lnTo>
                      <a:pt x="1092" y="698"/>
                    </a:lnTo>
                    <a:lnTo>
                      <a:pt x="1090" y="700"/>
                    </a:lnTo>
                    <a:lnTo>
                      <a:pt x="1088" y="700"/>
                    </a:lnTo>
                    <a:lnTo>
                      <a:pt x="1088" y="702"/>
                    </a:lnTo>
                    <a:lnTo>
                      <a:pt x="1086" y="702"/>
                    </a:lnTo>
                    <a:lnTo>
                      <a:pt x="1084" y="702"/>
                    </a:lnTo>
                    <a:lnTo>
                      <a:pt x="1084" y="702"/>
                    </a:lnTo>
                    <a:lnTo>
                      <a:pt x="1082" y="702"/>
                    </a:lnTo>
                    <a:lnTo>
                      <a:pt x="1080" y="702"/>
                    </a:lnTo>
                    <a:lnTo>
                      <a:pt x="1078" y="702"/>
                    </a:lnTo>
                    <a:lnTo>
                      <a:pt x="1076" y="704"/>
                    </a:lnTo>
                    <a:lnTo>
                      <a:pt x="1076" y="706"/>
                    </a:lnTo>
                    <a:lnTo>
                      <a:pt x="1074" y="708"/>
                    </a:lnTo>
                    <a:lnTo>
                      <a:pt x="1074" y="710"/>
                    </a:lnTo>
                    <a:lnTo>
                      <a:pt x="1072" y="712"/>
                    </a:lnTo>
                    <a:lnTo>
                      <a:pt x="1072" y="712"/>
                    </a:lnTo>
                    <a:lnTo>
                      <a:pt x="1072" y="714"/>
                    </a:lnTo>
                    <a:lnTo>
                      <a:pt x="1072" y="716"/>
                    </a:lnTo>
                    <a:lnTo>
                      <a:pt x="1072" y="718"/>
                    </a:lnTo>
                    <a:lnTo>
                      <a:pt x="1074" y="718"/>
                    </a:lnTo>
                    <a:lnTo>
                      <a:pt x="1076" y="716"/>
                    </a:lnTo>
                    <a:lnTo>
                      <a:pt x="1078" y="716"/>
                    </a:lnTo>
                    <a:lnTo>
                      <a:pt x="1080" y="716"/>
                    </a:lnTo>
                    <a:lnTo>
                      <a:pt x="1082" y="718"/>
                    </a:lnTo>
                    <a:lnTo>
                      <a:pt x="1082" y="722"/>
                    </a:lnTo>
                    <a:lnTo>
                      <a:pt x="1084" y="722"/>
                    </a:lnTo>
                    <a:lnTo>
                      <a:pt x="1084" y="724"/>
                    </a:lnTo>
                    <a:lnTo>
                      <a:pt x="1084" y="726"/>
                    </a:lnTo>
                    <a:lnTo>
                      <a:pt x="1084" y="728"/>
                    </a:lnTo>
                    <a:lnTo>
                      <a:pt x="1082" y="730"/>
                    </a:lnTo>
                    <a:lnTo>
                      <a:pt x="1082" y="732"/>
                    </a:lnTo>
                    <a:lnTo>
                      <a:pt x="1082" y="736"/>
                    </a:lnTo>
                    <a:lnTo>
                      <a:pt x="1080" y="736"/>
                    </a:lnTo>
                    <a:lnTo>
                      <a:pt x="1078" y="738"/>
                    </a:lnTo>
                    <a:lnTo>
                      <a:pt x="1078" y="740"/>
                    </a:lnTo>
                    <a:lnTo>
                      <a:pt x="1080" y="744"/>
                    </a:lnTo>
                    <a:lnTo>
                      <a:pt x="1078" y="744"/>
                    </a:lnTo>
                    <a:lnTo>
                      <a:pt x="1080" y="746"/>
                    </a:lnTo>
                    <a:lnTo>
                      <a:pt x="1080" y="748"/>
                    </a:lnTo>
                    <a:lnTo>
                      <a:pt x="1080" y="750"/>
                    </a:lnTo>
                    <a:lnTo>
                      <a:pt x="1078" y="752"/>
                    </a:lnTo>
                    <a:lnTo>
                      <a:pt x="1078" y="752"/>
                    </a:lnTo>
                    <a:lnTo>
                      <a:pt x="1080" y="756"/>
                    </a:lnTo>
                    <a:lnTo>
                      <a:pt x="1080" y="758"/>
                    </a:lnTo>
                    <a:lnTo>
                      <a:pt x="1078" y="760"/>
                    </a:lnTo>
                    <a:lnTo>
                      <a:pt x="1078" y="764"/>
                    </a:lnTo>
                    <a:lnTo>
                      <a:pt x="1080" y="764"/>
                    </a:lnTo>
                    <a:lnTo>
                      <a:pt x="1082" y="764"/>
                    </a:lnTo>
                    <a:lnTo>
                      <a:pt x="1082" y="764"/>
                    </a:lnTo>
                    <a:lnTo>
                      <a:pt x="1082" y="764"/>
                    </a:lnTo>
                    <a:lnTo>
                      <a:pt x="1084" y="766"/>
                    </a:lnTo>
                    <a:lnTo>
                      <a:pt x="1082" y="768"/>
                    </a:lnTo>
                    <a:lnTo>
                      <a:pt x="1080" y="770"/>
                    </a:lnTo>
                    <a:lnTo>
                      <a:pt x="1076" y="772"/>
                    </a:lnTo>
                    <a:lnTo>
                      <a:pt x="1074" y="774"/>
                    </a:lnTo>
                    <a:lnTo>
                      <a:pt x="1068" y="778"/>
                    </a:lnTo>
                    <a:lnTo>
                      <a:pt x="1066" y="778"/>
                    </a:lnTo>
                    <a:lnTo>
                      <a:pt x="1064" y="778"/>
                    </a:lnTo>
                    <a:lnTo>
                      <a:pt x="1062" y="778"/>
                    </a:lnTo>
                    <a:lnTo>
                      <a:pt x="1058" y="778"/>
                    </a:lnTo>
                    <a:lnTo>
                      <a:pt x="1058" y="776"/>
                    </a:lnTo>
                    <a:lnTo>
                      <a:pt x="1056" y="776"/>
                    </a:lnTo>
                    <a:lnTo>
                      <a:pt x="1054" y="778"/>
                    </a:lnTo>
                    <a:lnTo>
                      <a:pt x="1054" y="776"/>
                    </a:lnTo>
                    <a:lnTo>
                      <a:pt x="1050" y="774"/>
                    </a:lnTo>
                    <a:lnTo>
                      <a:pt x="1046" y="774"/>
                    </a:lnTo>
                    <a:lnTo>
                      <a:pt x="1046" y="776"/>
                    </a:lnTo>
                    <a:lnTo>
                      <a:pt x="1042" y="778"/>
                    </a:lnTo>
                    <a:lnTo>
                      <a:pt x="1040" y="778"/>
                    </a:lnTo>
                    <a:lnTo>
                      <a:pt x="1040" y="778"/>
                    </a:lnTo>
                    <a:lnTo>
                      <a:pt x="1036" y="778"/>
                    </a:lnTo>
                    <a:lnTo>
                      <a:pt x="1034" y="778"/>
                    </a:lnTo>
                    <a:lnTo>
                      <a:pt x="1034" y="776"/>
                    </a:lnTo>
                    <a:lnTo>
                      <a:pt x="1030" y="774"/>
                    </a:lnTo>
                    <a:lnTo>
                      <a:pt x="1028" y="772"/>
                    </a:lnTo>
                    <a:lnTo>
                      <a:pt x="1024" y="774"/>
                    </a:lnTo>
                    <a:lnTo>
                      <a:pt x="1024" y="774"/>
                    </a:lnTo>
                    <a:lnTo>
                      <a:pt x="1022" y="774"/>
                    </a:lnTo>
                    <a:lnTo>
                      <a:pt x="1020" y="776"/>
                    </a:lnTo>
                    <a:lnTo>
                      <a:pt x="1020" y="778"/>
                    </a:lnTo>
                    <a:lnTo>
                      <a:pt x="1018" y="780"/>
                    </a:lnTo>
                    <a:lnTo>
                      <a:pt x="1014" y="780"/>
                    </a:lnTo>
                    <a:lnTo>
                      <a:pt x="1014" y="784"/>
                    </a:lnTo>
                    <a:lnTo>
                      <a:pt x="1014" y="784"/>
                    </a:lnTo>
                    <a:lnTo>
                      <a:pt x="1012" y="786"/>
                    </a:lnTo>
                    <a:lnTo>
                      <a:pt x="1010" y="788"/>
                    </a:lnTo>
                    <a:lnTo>
                      <a:pt x="1004" y="788"/>
                    </a:lnTo>
                    <a:lnTo>
                      <a:pt x="1002" y="790"/>
                    </a:lnTo>
                    <a:lnTo>
                      <a:pt x="1000" y="792"/>
                    </a:lnTo>
                    <a:lnTo>
                      <a:pt x="998" y="792"/>
                    </a:lnTo>
                    <a:lnTo>
                      <a:pt x="992" y="794"/>
                    </a:lnTo>
                    <a:lnTo>
                      <a:pt x="990" y="798"/>
                    </a:lnTo>
                    <a:lnTo>
                      <a:pt x="990" y="798"/>
                    </a:lnTo>
                    <a:lnTo>
                      <a:pt x="986" y="796"/>
                    </a:lnTo>
                    <a:lnTo>
                      <a:pt x="984" y="796"/>
                    </a:lnTo>
                    <a:lnTo>
                      <a:pt x="984" y="796"/>
                    </a:lnTo>
                    <a:lnTo>
                      <a:pt x="980" y="798"/>
                    </a:lnTo>
                    <a:lnTo>
                      <a:pt x="972" y="798"/>
                    </a:lnTo>
                    <a:lnTo>
                      <a:pt x="968" y="796"/>
                    </a:lnTo>
                    <a:lnTo>
                      <a:pt x="962" y="796"/>
                    </a:lnTo>
                    <a:lnTo>
                      <a:pt x="960" y="796"/>
                    </a:lnTo>
                    <a:lnTo>
                      <a:pt x="958" y="794"/>
                    </a:lnTo>
                    <a:lnTo>
                      <a:pt x="956" y="794"/>
                    </a:lnTo>
                    <a:lnTo>
                      <a:pt x="956" y="792"/>
                    </a:lnTo>
                    <a:lnTo>
                      <a:pt x="952" y="792"/>
                    </a:lnTo>
                    <a:lnTo>
                      <a:pt x="950" y="788"/>
                    </a:lnTo>
                    <a:lnTo>
                      <a:pt x="950" y="786"/>
                    </a:lnTo>
                    <a:lnTo>
                      <a:pt x="948" y="786"/>
                    </a:lnTo>
                    <a:lnTo>
                      <a:pt x="944" y="786"/>
                    </a:lnTo>
                    <a:lnTo>
                      <a:pt x="940" y="786"/>
                    </a:lnTo>
                    <a:lnTo>
                      <a:pt x="936" y="782"/>
                    </a:lnTo>
                    <a:lnTo>
                      <a:pt x="932" y="782"/>
                    </a:lnTo>
                    <a:lnTo>
                      <a:pt x="928" y="782"/>
                    </a:lnTo>
                    <a:lnTo>
                      <a:pt x="926" y="780"/>
                    </a:lnTo>
                    <a:lnTo>
                      <a:pt x="922" y="780"/>
                    </a:lnTo>
                    <a:lnTo>
                      <a:pt x="920" y="780"/>
                    </a:lnTo>
                    <a:lnTo>
                      <a:pt x="916" y="782"/>
                    </a:lnTo>
                    <a:lnTo>
                      <a:pt x="912" y="782"/>
                    </a:lnTo>
                    <a:lnTo>
                      <a:pt x="908" y="784"/>
                    </a:lnTo>
                    <a:lnTo>
                      <a:pt x="906" y="786"/>
                    </a:lnTo>
                    <a:lnTo>
                      <a:pt x="904" y="786"/>
                    </a:lnTo>
                    <a:lnTo>
                      <a:pt x="904" y="786"/>
                    </a:lnTo>
                    <a:lnTo>
                      <a:pt x="902" y="786"/>
                    </a:lnTo>
                    <a:lnTo>
                      <a:pt x="900" y="786"/>
                    </a:lnTo>
                    <a:lnTo>
                      <a:pt x="896" y="786"/>
                    </a:lnTo>
                    <a:lnTo>
                      <a:pt x="896" y="788"/>
                    </a:lnTo>
                    <a:lnTo>
                      <a:pt x="894" y="788"/>
                    </a:lnTo>
                    <a:lnTo>
                      <a:pt x="890" y="786"/>
                    </a:lnTo>
                    <a:lnTo>
                      <a:pt x="886" y="784"/>
                    </a:lnTo>
                    <a:lnTo>
                      <a:pt x="886" y="784"/>
                    </a:lnTo>
                    <a:lnTo>
                      <a:pt x="882" y="782"/>
                    </a:lnTo>
                    <a:lnTo>
                      <a:pt x="882" y="782"/>
                    </a:lnTo>
                    <a:lnTo>
                      <a:pt x="880" y="780"/>
                    </a:lnTo>
                    <a:lnTo>
                      <a:pt x="880" y="778"/>
                    </a:lnTo>
                    <a:lnTo>
                      <a:pt x="878" y="774"/>
                    </a:lnTo>
                    <a:lnTo>
                      <a:pt x="878" y="774"/>
                    </a:lnTo>
                    <a:lnTo>
                      <a:pt x="878" y="772"/>
                    </a:lnTo>
                    <a:lnTo>
                      <a:pt x="876" y="770"/>
                    </a:lnTo>
                    <a:lnTo>
                      <a:pt x="876" y="768"/>
                    </a:lnTo>
                    <a:lnTo>
                      <a:pt x="876" y="766"/>
                    </a:lnTo>
                    <a:lnTo>
                      <a:pt x="874" y="766"/>
                    </a:lnTo>
                    <a:lnTo>
                      <a:pt x="868" y="766"/>
                    </a:lnTo>
                    <a:lnTo>
                      <a:pt x="866" y="766"/>
                    </a:lnTo>
                    <a:lnTo>
                      <a:pt x="864" y="764"/>
                    </a:lnTo>
                    <a:lnTo>
                      <a:pt x="862" y="764"/>
                    </a:lnTo>
                    <a:lnTo>
                      <a:pt x="860" y="764"/>
                    </a:lnTo>
                    <a:lnTo>
                      <a:pt x="858" y="762"/>
                    </a:lnTo>
                    <a:lnTo>
                      <a:pt x="854" y="762"/>
                    </a:lnTo>
                    <a:lnTo>
                      <a:pt x="852" y="762"/>
                    </a:lnTo>
                    <a:lnTo>
                      <a:pt x="848" y="762"/>
                    </a:lnTo>
                    <a:lnTo>
                      <a:pt x="848" y="760"/>
                    </a:lnTo>
                    <a:lnTo>
                      <a:pt x="844" y="758"/>
                    </a:lnTo>
                    <a:lnTo>
                      <a:pt x="842" y="758"/>
                    </a:lnTo>
                    <a:lnTo>
                      <a:pt x="840" y="756"/>
                    </a:lnTo>
                    <a:lnTo>
                      <a:pt x="838" y="756"/>
                    </a:lnTo>
                    <a:lnTo>
                      <a:pt x="836" y="758"/>
                    </a:lnTo>
                    <a:lnTo>
                      <a:pt x="836" y="760"/>
                    </a:lnTo>
                    <a:lnTo>
                      <a:pt x="836" y="762"/>
                    </a:lnTo>
                    <a:lnTo>
                      <a:pt x="836" y="764"/>
                    </a:lnTo>
                    <a:lnTo>
                      <a:pt x="834" y="764"/>
                    </a:lnTo>
                    <a:lnTo>
                      <a:pt x="832" y="764"/>
                    </a:lnTo>
                    <a:lnTo>
                      <a:pt x="830" y="766"/>
                    </a:lnTo>
                    <a:lnTo>
                      <a:pt x="830" y="768"/>
                    </a:lnTo>
                    <a:lnTo>
                      <a:pt x="828" y="772"/>
                    </a:lnTo>
                    <a:lnTo>
                      <a:pt x="828" y="778"/>
                    </a:lnTo>
                    <a:lnTo>
                      <a:pt x="828" y="780"/>
                    </a:lnTo>
                    <a:lnTo>
                      <a:pt x="832" y="780"/>
                    </a:lnTo>
                    <a:lnTo>
                      <a:pt x="834" y="782"/>
                    </a:lnTo>
                    <a:lnTo>
                      <a:pt x="836" y="784"/>
                    </a:lnTo>
                    <a:lnTo>
                      <a:pt x="836" y="786"/>
                    </a:lnTo>
                    <a:lnTo>
                      <a:pt x="836" y="788"/>
                    </a:lnTo>
                    <a:lnTo>
                      <a:pt x="836" y="792"/>
                    </a:lnTo>
                    <a:lnTo>
                      <a:pt x="838" y="794"/>
                    </a:lnTo>
                    <a:lnTo>
                      <a:pt x="840" y="796"/>
                    </a:lnTo>
                    <a:lnTo>
                      <a:pt x="838" y="800"/>
                    </a:lnTo>
                    <a:lnTo>
                      <a:pt x="832" y="800"/>
                    </a:lnTo>
                    <a:lnTo>
                      <a:pt x="832" y="800"/>
                    </a:lnTo>
                    <a:lnTo>
                      <a:pt x="830" y="800"/>
                    </a:lnTo>
                    <a:lnTo>
                      <a:pt x="828" y="800"/>
                    </a:lnTo>
                    <a:lnTo>
                      <a:pt x="826" y="800"/>
                    </a:lnTo>
                    <a:lnTo>
                      <a:pt x="820" y="800"/>
                    </a:lnTo>
                    <a:lnTo>
                      <a:pt x="818" y="800"/>
                    </a:lnTo>
                    <a:lnTo>
                      <a:pt x="816" y="800"/>
                    </a:lnTo>
                    <a:lnTo>
                      <a:pt x="814" y="798"/>
                    </a:lnTo>
                    <a:lnTo>
                      <a:pt x="812" y="798"/>
                    </a:lnTo>
                    <a:lnTo>
                      <a:pt x="810" y="800"/>
                    </a:lnTo>
                    <a:lnTo>
                      <a:pt x="808" y="802"/>
                    </a:lnTo>
                    <a:lnTo>
                      <a:pt x="806" y="802"/>
                    </a:lnTo>
                    <a:lnTo>
                      <a:pt x="802" y="800"/>
                    </a:lnTo>
                    <a:lnTo>
                      <a:pt x="798" y="798"/>
                    </a:lnTo>
                    <a:lnTo>
                      <a:pt x="792" y="794"/>
                    </a:lnTo>
                    <a:lnTo>
                      <a:pt x="792" y="792"/>
                    </a:lnTo>
                    <a:lnTo>
                      <a:pt x="792" y="792"/>
                    </a:lnTo>
                    <a:lnTo>
                      <a:pt x="790" y="790"/>
                    </a:lnTo>
                    <a:lnTo>
                      <a:pt x="788" y="790"/>
                    </a:lnTo>
                    <a:lnTo>
                      <a:pt x="784" y="790"/>
                    </a:lnTo>
                    <a:lnTo>
                      <a:pt x="784" y="790"/>
                    </a:lnTo>
                    <a:lnTo>
                      <a:pt x="782" y="792"/>
                    </a:lnTo>
                    <a:lnTo>
                      <a:pt x="778" y="792"/>
                    </a:lnTo>
                    <a:lnTo>
                      <a:pt x="778" y="790"/>
                    </a:lnTo>
                    <a:lnTo>
                      <a:pt x="778" y="788"/>
                    </a:lnTo>
                    <a:lnTo>
                      <a:pt x="776" y="786"/>
                    </a:lnTo>
                    <a:lnTo>
                      <a:pt x="776" y="786"/>
                    </a:lnTo>
                    <a:lnTo>
                      <a:pt x="774" y="788"/>
                    </a:lnTo>
                    <a:lnTo>
                      <a:pt x="770" y="786"/>
                    </a:lnTo>
                    <a:lnTo>
                      <a:pt x="768" y="788"/>
                    </a:lnTo>
                    <a:lnTo>
                      <a:pt x="766" y="788"/>
                    </a:lnTo>
                    <a:lnTo>
                      <a:pt x="762" y="788"/>
                    </a:lnTo>
                    <a:lnTo>
                      <a:pt x="760" y="790"/>
                    </a:lnTo>
                    <a:lnTo>
                      <a:pt x="758" y="792"/>
                    </a:lnTo>
                    <a:lnTo>
                      <a:pt x="756" y="792"/>
                    </a:lnTo>
                    <a:lnTo>
                      <a:pt x="752" y="792"/>
                    </a:lnTo>
                    <a:lnTo>
                      <a:pt x="752" y="792"/>
                    </a:lnTo>
                    <a:lnTo>
                      <a:pt x="752" y="794"/>
                    </a:lnTo>
                    <a:lnTo>
                      <a:pt x="754" y="796"/>
                    </a:lnTo>
                    <a:lnTo>
                      <a:pt x="752" y="796"/>
                    </a:lnTo>
                    <a:lnTo>
                      <a:pt x="750" y="800"/>
                    </a:lnTo>
                    <a:lnTo>
                      <a:pt x="748" y="800"/>
                    </a:lnTo>
                    <a:lnTo>
                      <a:pt x="746" y="802"/>
                    </a:lnTo>
                    <a:lnTo>
                      <a:pt x="746" y="804"/>
                    </a:lnTo>
                    <a:lnTo>
                      <a:pt x="744" y="806"/>
                    </a:lnTo>
                    <a:lnTo>
                      <a:pt x="742" y="808"/>
                    </a:lnTo>
                    <a:lnTo>
                      <a:pt x="742" y="810"/>
                    </a:lnTo>
                    <a:lnTo>
                      <a:pt x="738" y="812"/>
                    </a:lnTo>
                    <a:lnTo>
                      <a:pt x="736" y="814"/>
                    </a:lnTo>
                    <a:lnTo>
                      <a:pt x="736" y="814"/>
                    </a:lnTo>
                    <a:lnTo>
                      <a:pt x="730" y="814"/>
                    </a:lnTo>
                    <a:lnTo>
                      <a:pt x="728" y="816"/>
                    </a:lnTo>
                    <a:lnTo>
                      <a:pt x="726" y="820"/>
                    </a:lnTo>
                    <a:lnTo>
                      <a:pt x="726" y="820"/>
                    </a:lnTo>
                    <a:lnTo>
                      <a:pt x="724" y="820"/>
                    </a:lnTo>
                    <a:lnTo>
                      <a:pt x="722" y="820"/>
                    </a:lnTo>
                    <a:lnTo>
                      <a:pt x="720" y="820"/>
                    </a:lnTo>
                    <a:lnTo>
                      <a:pt x="720" y="820"/>
                    </a:lnTo>
                    <a:lnTo>
                      <a:pt x="716" y="818"/>
                    </a:lnTo>
                    <a:lnTo>
                      <a:pt x="714" y="816"/>
                    </a:lnTo>
                    <a:lnTo>
                      <a:pt x="712" y="814"/>
                    </a:lnTo>
                    <a:lnTo>
                      <a:pt x="712" y="814"/>
                    </a:lnTo>
                    <a:lnTo>
                      <a:pt x="712" y="810"/>
                    </a:lnTo>
                    <a:lnTo>
                      <a:pt x="710" y="810"/>
                    </a:lnTo>
                    <a:lnTo>
                      <a:pt x="708" y="810"/>
                    </a:lnTo>
                    <a:lnTo>
                      <a:pt x="706" y="812"/>
                    </a:lnTo>
                    <a:lnTo>
                      <a:pt x="704" y="814"/>
                    </a:lnTo>
                    <a:lnTo>
                      <a:pt x="700" y="814"/>
                    </a:lnTo>
                    <a:lnTo>
                      <a:pt x="696" y="814"/>
                    </a:lnTo>
                    <a:lnTo>
                      <a:pt x="696" y="816"/>
                    </a:lnTo>
                    <a:lnTo>
                      <a:pt x="694" y="814"/>
                    </a:lnTo>
                    <a:lnTo>
                      <a:pt x="692" y="814"/>
                    </a:lnTo>
                    <a:lnTo>
                      <a:pt x="690" y="814"/>
                    </a:lnTo>
                    <a:lnTo>
                      <a:pt x="690" y="814"/>
                    </a:lnTo>
                    <a:lnTo>
                      <a:pt x="688" y="812"/>
                    </a:lnTo>
                    <a:lnTo>
                      <a:pt x="688" y="810"/>
                    </a:lnTo>
                    <a:lnTo>
                      <a:pt x="688" y="808"/>
                    </a:lnTo>
                    <a:lnTo>
                      <a:pt x="688" y="808"/>
                    </a:lnTo>
                    <a:lnTo>
                      <a:pt x="688" y="806"/>
                    </a:lnTo>
                    <a:lnTo>
                      <a:pt x="686" y="806"/>
                    </a:lnTo>
                    <a:lnTo>
                      <a:pt x="686" y="806"/>
                    </a:lnTo>
                    <a:lnTo>
                      <a:pt x="684" y="804"/>
                    </a:lnTo>
                    <a:lnTo>
                      <a:pt x="680" y="802"/>
                    </a:lnTo>
                    <a:lnTo>
                      <a:pt x="680" y="802"/>
                    </a:lnTo>
                    <a:lnTo>
                      <a:pt x="678" y="800"/>
                    </a:lnTo>
                    <a:lnTo>
                      <a:pt x="676" y="796"/>
                    </a:lnTo>
                    <a:lnTo>
                      <a:pt x="672" y="794"/>
                    </a:lnTo>
                    <a:lnTo>
                      <a:pt x="668" y="792"/>
                    </a:lnTo>
                    <a:lnTo>
                      <a:pt x="664" y="792"/>
                    </a:lnTo>
                    <a:lnTo>
                      <a:pt x="660" y="792"/>
                    </a:lnTo>
                    <a:lnTo>
                      <a:pt x="660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658" y="798"/>
                    </a:lnTo>
                    <a:lnTo>
                      <a:pt x="656" y="798"/>
                    </a:lnTo>
                    <a:lnTo>
                      <a:pt x="652" y="798"/>
                    </a:lnTo>
                    <a:lnTo>
                      <a:pt x="650" y="796"/>
                    </a:lnTo>
                    <a:lnTo>
                      <a:pt x="648" y="798"/>
                    </a:lnTo>
                    <a:lnTo>
                      <a:pt x="646" y="798"/>
                    </a:lnTo>
                    <a:lnTo>
                      <a:pt x="644" y="798"/>
                    </a:lnTo>
                    <a:lnTo>
                      <a:pt x="642" y="796"/>
                    </a:lnTo>
                    <a:lnTo>
                      <a:pt x="640" y="796"/>
                    </a:lnTo>
                    <a:lnTo>
                      <a:pt x="638" y="794"/>
                    </a:lnTo>
                    <a:lnTo>
                      <a:pt x="640" y="792"/>
                    </a:lnTo>
                    <a:lnTo>
                      <a:pt x="636" y="790"/>
                    </a:lnTo>
                    <a:lnTo>
                      <a:pt x="634" y="792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34" y="796"/>
                    </a:lnTo>
                    <a:lnTo>
                      <a:pt x="632" y="798"/>
                    </a:lnTo>
                    <a:lnTo>
                      <a:pt x="630" y="798"/>
                    </a:lnTo>
                    <a:lnTo>
                      <a:pt x="598" y="760"/>
                    </a:lnTo>
                    <a:lnTo>
                      <a:pt x="576" y="744"/>
                    </a:lnTo>
                    <a:lnTo>
                      <a:pt x="576" y="742"/>
                    </a:lnTo>
                    <a:lnTo>
                      <a:pt x="578" y="742"/>
                    </a:lnTo>
                    <a:lnTo>
                      <a:pt x="580" y="738"/>
                    </a:lnTo>
                    <a:lnTo>
                      <a:pt x="580" y="736"/>
                    </a:lnTo>
                    <a:lnTo>
                      <a:pt x="578" y="736"/>
                    </a:lnTo>
                    <a:lnTo>
                      <a:pt x="576" y="736"/>
                    </a:lnTo>
                    <a:lnTo>
                      <a:pt x="572" y="738"/>
                    </a:lnTo>
                    <a:lnTo>
                      <a:pt x="570" y="740"/>
                    </a:lnTo>
                    <a:lnTo>
                      <a:pt x="568" y="740"/>
                    </a:lnTo>
                    <a:lnTo>
                      <a:pt x="566" y="744"/>
                    </a:lnTo>
                    <a:lnTo>
                      <a:pt x="566" y="744"/>
                    </a:lnTo>
                    <a:lnTo>
                      <a:pt x="564" y="746"/>
                    </a:lnTo>
                    <a:lnTo>
                      <a:pt x="562" y="748"/>
                    </a:lnTo>
                    <a:lnTo>
                      <a:pt x="560" y="750"/>
                    </a:lnTo>
                    <a:lnTo>
                      <a:pt x="558" y="750"/>
                    </a:lnTo>
                    <a:lnTo>
                      <a:pt x="554" y="752"/>
                    </a:lnTo>
                    <a:lnTo>
                      <a:pt x="556" y="754"/>
                    </a:lnTo>
                    <a:lnTo>
                      <a:pt x="554" y="756"/>
                    </a:lnTo>
                    <a:lnTo>
                      <a:pt x="552" y="754"/>
                    </a:lnTo>
                    <a:lnTo>
                      <a:pt x="548" y="754"/>
                    </a:lnTo>
                    <a:lnTo>
                      <a:pt x="544" y="754"/>
                    </a:lnTo>
                    <a:lnTo>
                      <a:pt x="544" y="756"/>
                    </a:lnTo>
                    <a:lnTo>
                      <a:pt x="542" y="756"/>
                    </a:lnTo>
                    <a:lnTo>
                      <a:pt x="540" y="754"/>
                    </a:lnTo>
                    <a:lnTo>
                      <a:pt x="540" y="750"/>
                    </a:lnTo>
                    <a:lnTo>
                      <a:pt x="542" y="750"/>
                    </a:lnTo>
                    <a:lnTo>
                      <a:pt x="542" y="746"/>
                    </a:lnTo>
                    <a:lnTo>
                      <a:pt x="542" y="746"/>
                    </a:lnTo>
                    <a:lnTo>
                      <a:pt x="540" y="748"/>
                    </a:lnTo>
                    <a:lnTo>
                      <a:pt x="538" y="748"/>
                    </a:lnTo>
                    <a:lnTo>
                      <a:pt x="534" y="746"/>
                    </a:lnTo>
                    <a:lnTo>
                      <a:pt x="530" y="746"/>
                    </a:lnTo>
                    <a:lnTo>
                      <a:pt x="532" y="748"/>
                    </a:lnTo>
                    <a:lnTo>
                      <a:pt x="532" y="748"/>
                    </a:lnTo>
                    <a:lnTo>
                      <a:pt x="530" y="750"/>
                    </a:lnTo>
                    <a:lnTo>
                      <a:pt x="530" y="750"/>
                    </a:lnTo>
                    <a:lnTo>
                      <a:pt x="528" y="746"/>
                    </a:lnTo>
                    <a:lnTo>
                      <a:pt x="526" y="744"/>
                    </a:lnTo>
                    <a:lnTo>
                      <a:pt x="524" y="740"/>
                    </a:lnTo>
                    <a:lnTo>
                      <a:pt x="522" y="740"/>
                    </a:lnTo>
                    <a:lnTo>
                      <a:pt x="524" y="744"/>
                    </a:lnTo>
                    <a:lnTo>
                      <a:pt x="522" y="744"/>
                    </a:lnTo>
                    <a:lnTo>
                      <a:pt x="522" y="744"/>
                    </a:lnTo>
                    <a:lnTo>
                      <a:pt x="520" y="742"/>
                    </a:lnTo>
                    <a:lnTo>
                      <a:pt x="520" y="744"/>
                    </a:lnTo>
                    <a:lnTo>
                      <a:pt x="518" y="746"/>
                    </a:lnTo>
                    <a:lnTo>
                      <a:pt x="518" y="746"/>
                    </a:lnTo>
                    <a:lnTo>
                      <a:pt x="516" y="744"/>
                    </a:lnTo>
                    <a:lnTo>
                      <a:pt x="512" y="746"/>
                    </a:lnTo>
                    <a:lnTo>
                      <a:pt x="512" y="744"/>
                    </a:lnTo>
                    <a:lnTo>
                      <a:pt x="510" y="742"/>
                    </a:lnTo>
                    <a:lnTo>
                      <a:pt x="512" y="742"/>
                    </a:lnTo>
                    <a:lnTo>
                      <a:pt x="512" y="742"/>
                    </a:lnTo>
                    <a:lnTo>
                      <a:pt x="512" y="738"/>
                    </a:lnTo>
                    <a:lnTo>
                      <a:pt x="512" y="736"/>
                    </a:lnTo>
                    <a:lnTo>
                      <a:pt x="512" y="736"/>
                    </a:lnTo>
                    <a:lnTo>
                      <a:pt x="510" y="734"/>
                    </a:lnTo>
                    <a:lnTo>
                      <a:pt x="508" y="732"/>
                    </a:lnTo>
                    <a:lnTo>
                      <a:pt x="508" y="730"/>
                    </a:lnTo>
                    <a:lnTo>
                      <a:pt x="506" y="730"/>
                    </a:lnTo>
                    <a:lnTo>
                      <a:pt x="506" y="726"/>
                    </a:lnTo>
                    <a:lnTo>
                      <a:pt x="504" y="726"/>
                    </a:lnTo>
                    <a:lnTo>
                      <a:pt x="500" y="726"/>
                    </a:lnTo>
                    <a:lnTo>
                      <a:pt x="498" y="726"/>
                    </a:lnTo>
                    <a:lnTo>
                      <a:pt x="494" y="724"/>
                    </a:lnTo>
                    <a:lnTo>
                      <a:pt x="492" y="726"/>
                    </a:lnTo>
                    <a:lnTo>
                      <a:pt x="488" y="724"/>
                    </a:lnTo>
                    <a:lnTo>
                      <a:pt x="486" y="724"/>
                    </a:lnTo>
                    <a:lnTo>
                      <a:pt x="484" y="724"/>
                    </a:lnTo>
                    <a:lnTo>
                      <a:pt x="482" y="726"/>
                    </a:lnTo>
                    <a:lnTo>
                      <a:pt x="482" y="728"/>
                    </a:lnTo>
                    <a:lnTo>
                      <a:pt x="478" y="728"/>
                    </a:lnTo>
                    <a:lnTo>
                      <a:pt x="478" y="730"/>
                    </a:lnTo>
                    <a:lnTo>
                      <a:pt x="478" y="730"/>
                    </a:lnTo>
                    <a:lnTo>
                      <a:pt x="478" y="732"/>
                    </a:lnTo>
                    <a:lnTo>
                      <a:pt x="476" y="734"/>
                    </a:lnTo>
                    <a:lnTo>
                      <a:pt x="474" y="732"/>
                    </a:lnTo>
                    <a:lnTo>
                      <a:pt x="472" y="736"/>
                    </a:lnTo>
                    <a:lnTo>
                      <a:pt x="470" y="736"/>
                    </a:lnTo>
                    <a:lnTo>
                      <a:pt x="468" y="736"/>
                    </a:lnTo>
                    <a:lnTo>
                      <a:pt x="466" y="736"/>
                    </a:lnTo>
                    <a:lnTo>
                      <a:pt x="462" y="740"/>
                    </a:lnTo>
                    <a:lnTo>
                      <a:pt x="458" y="740"/>
                    </a:lnTo>
                    <a:lnTo>
                      <a:pt x="456" y="742"/>
                    </a:lnTo>
                    <a:lnTo>
                      <a:pt x="454" y="742"/>
                    </a:lnTo>
                    <a:lnTo>
                      <a:pt x="454" y="740"/>
                    </a:lnTo>
                    <a:lnTo>
                      <a:pt x="452" y="742"/>
                    </a:lnTo>
                    <a:lnTo>
                      <a:pt x="452" y="744"/>
                    </a:lnTo>
                    <a:lnTo>
                      <a:pt x="448" y="744"/>
                    </a:lnTo>
                    <a:lnTo>
                      <a:pt x="448" y="744"/>
                    </a:lnTo>
                    <a:lnTo>
                      <a:pt x="448" y="748"/>
                    </a:lnTo>
                    <a:lnTo>
                      <a:pt x="446" y="748"/>
                    </a:lnTo>
                    <a:lnTo>
                      <a:pt x="444" y="748"/>
                    </a:lnTo>
                    <a:lnTo>
                      <a:pt x="442" y="748"/>
                    </a:lnTo>
                    <a:lnTo>
                      <a:pt x="442" y="750"/>
                    </a:lnTo>
                    <a:lnTo>
                      <a:pt x="438" y="750"/>
                    </a:lnTo>
                    <a:lnTo>
                      <a:pt x="434" y="750"/>
                    </a:lnTo>
                    <a:lnTo>
                      <a:pt x="434" y="752"/>
                    </a:lnTo>
                    <a:lnTo>
                      <a:pt x="430" y="752"/>
                    </a:lnTo>
                    <a:lnTo>
                      <a:pt x="428" y="754"/>
                    </a:lnTo>
                    <a:lnTo>
                      <a:pt x="424" y="754"/>
                    </a:lnTo>
                    <a:lnTo>
                      <a:pt x="420" y="756"/>
                    </a:lnTo>
                    <a:lnTo>
                      <a:pt x="420" y="758"/>
                    </a:lnTo>
                    <a:lnTo>
                      <a:pt x="420" y="758"/>
                    </a:lnTo>
                    <a:lnTo>
                      <a:pt x="418" y="756"/>
                    </a:lnTo>
                    <a:lnTo>
                      <a:pt x="416" y="756"/>
                    </a:lnTo>
                    <a:lnTo>
                      <a:pt x="414" y="758"/>
                    </a:lnTo>
                    <a:lnTo>
                      <a:pt x="414" y="760"/>
                    </a:lnTo>
                    <a:lnTo>
                      <a:pt x="412" y="760"/>
                    </a:lnTo>
                    <a:lnTo>
                      <a:pt x="410" y="758"/>
                    </a:lnTo>
                    <a:lnTo>
                      <a:pt x="408" y="760"/>
                    </a:lnTo>
                    <a:lnTo>
                      <a:pt x="406" y="758"/>
                    </a:lnTo>
                    <a:lnTo>
                      <a:pt x="404" y="758"/>
                    </a:lnTo>
                    <a:lnTo>
                      <a:pt x="404" y="760"/>
                    </a:lnTo>
                    <a:lnTo>
                      <a:pt x="402" y="760"/>
                    </a:lnTo>
                    <a:lnTo>
                      <a:pt x="400" y="760"/>
                    </a:lnTo>
                    <a:lnTo>
                      <a:pt x="402" y="764"/>
                    </a:lnTo>
                    <a:lnTo>
                      <a:pt x="400" y="764"/>
                    </a:lnTo>
                    <a:lnTo>
                      <a:pt x="402" y="764"/>
                    </a:lnTo>
                    <a:lnTo>
                      <a:pt x="406" y="764"/>
                    </a:lnTo>
                    <a:lnTo>
                      <a:pt x="406" y="768"/>
                    </a:lnTo>
                    <a:lnTo>
                      <a:pt x="404" y="768"/>
                    </a:lnTo>
                    <a:lnTo>
                      <a:pt x="402" y="768"/>
                    </a:lnTo>
                    <a:lnTo>
                      <a:pt x="402" y="770"/>
                    </a:lnTo>
                    <a:lnTo>
                      <a:pt x="406" y="770"/>
                    </a:lnTo>
                    <a:lnTo>
                      <a:pt x="408" y="772"/>
                    </a:lnTo>
                    <a:lnTo>
                      <a:pt x="410" y="770"/>
                    </a:lnTo>
                    <a:lnTo>
                      <a:pt x="412" y="770"/>
                    </a:lnTo>
                    <a:lnTo>
                      <a:pt x="414" y="772"/>
                    </a:lnTo>
                    <a:lnTo>
                      <a:pt x="416" y="772"/>
                    </a:lnTo>
                    <a:lnTo>
                      <a:pt x="416" y="776"/>
                    </a:lnTo>
                    <a:lnTo>
                      <a:pt x="414" y="776"/>
                    </a:lnTo>
                    <a:lnTo>
                      <a:pt x="412" y="776"/>
                    </a:lnTo>
                    <a:lnTo>
                      <a:pt x="408" y="776"/>
                    </a:lnTo>
                    <a:lnTo>
                      <a:pt x="404" y="778"/>
                    </a:lnTo>
                    <a:lnTo>
                      <a:pt x="402" y="782"/>
                    </a:lnTo>
                    <a:lnTo>
                      <a:pt x="402" y="786"/>
                    </a:lnTo>
                    <a:lnTo>
                      <a:pt x="404" y="786"/>
                    </a:lnTo>
                    <a:lnTo>
                      <a:pt x="404" y="788"/>
                    </a:lnTo>
                    <a:lnTo>
                      <a:pt x="402" y="790"/>
                    </a:lnTo>
                    <a:lnTo>
                      <a:pt x="402" y="792"/>
                    </a:lnTo>
                    <a:lnTo>
                      <a:pt x="400" y="794"/>
                    </a:lnTo>
                    <a:lnTo>
                      <a:pt x="400" y="794"/>
                    </a:lnTo>
                    <a:lnTo>
                      <a:pt x="400" y="796"/>
                    </a:lnTo>
                    <a:lnTo>
                      <a:pt x="400" y="798"/>
                    </a:lnTo>
                    <a:lnTo>
                      <a:pt x="404" y="798"/>
                    </a:lnTo>
                    <a:lnTo>
                      <a:pt x="404" y="800"/>
                    </a:lnTo>
                    <a:lnTo>
                      <a:pt x="408" y="800"/>
                    </a:lnTo>
                    <a:lnTo>
                      <a:pt x="408" y="802"/>
                    </a:lnTo>
                    <a:lnTo>
                      <a:pt x="410" y="804"/>
                    </a:lnTo>
                    <a:lnTo>
                      <a:pt x="414" y="804"/>
                    </a:lnTo>
                    <a:lnTo>
                      <a:pt x="416" y="804"/>
                    </a:lnTo>
                    <a:lnTo>
                      <a:pt x="416" y="814"/>
                    </a:lnTo>
                    <a:lnTo>
                      <a:pt x="414" y="816"/>
                    </a:lnTo>
                    <a:lnTo>
                      <a:pt x="410" y="818"/>
                    </a:lnTo>
                    <a:lnTo>
                      <a:pt x="408" y="816"/>
                    </a:lnTo>
                    <a:lnTo>
                      <a:pt x="404" y="814"/>
                    </a:lnTo>
                    <a:lnTo>
                      <a:pt x="402" y="816"/>
                    </a:lnTo>
                    <a:lnTo>
                      <a:pt x="402" y="818"/>
                    </a:lnTo>
                    <a:lnTo>
                      <a:pt x="400" y="820"/>
                    </a:lnTo>
                    <a:lnTo>
                      <a:pt x="398" y="820"/>
                    </a:lnTo>
                    <a:lnTo>
                      <a:pt x="394" y="818"/>
                    </a:lnTo>
                    <a:lnTo>
                      <a:pt x="390" y="820"/>
                    </a:lnTo>
                    <a:lnTo>
                      <a:pt x="388" y="818"/>
                    </a:lnTo>
                    <a:lnTo>
                      <a:pt x="388" y="818"/>
                    </a:lnTo>
                    <a:lnTo>
                      <a:pt x="384" y="818"/>
                    </a:lnTo>
                    <a:lnTo>
                      <a:pt x="382" y="814"/>
                    </a:lnTo>
                    <a:lnTo>
                      <a:pt x="384" y="814"/>
                    </a:lnTo>
                    <a:lnTo>
                      <a:pt x="386" y="812"/>
                    </a:lnTo>
                    <a:lnTo>
                      <a:pt x="384" y="812"/>
                    </a:lnTo>
                    <a:lnTo>
                      <a:pt x="380" y="810"/>
                    </a:lnTo>
                    <a:lnTo>
                      <a:pt x="380" y="812"/>
                    </a:lnTo>
                    <a:lnTo>
                      <a:pt x="376" y="812"/>
                    </a:lnTo>
                    <a:lnTo>
                      <a:pt x="374" y="812"/>
                    </a:lnTo>
                    <a:lnTo>
                      <a:pt x="374" y="814"/>
                    </a:lnTo>
                    <a:lnTo>
                      <a:pt x="372" y="816"/>
                    </a:lnTo>
                    <a:lnTo>
                      <a:pt x="370" y="814"/>
                    </a:lnTo>
                    <a:lnTo>
                      <a:pt x="366" y="810"/>
                    </a:lnTo>
                    <a:lnTo>
                      <a:pt x="364" y="812"/>
                    </a:lnTo>
                    <a:lnTo>
                      <a:pt x="364" y="814"/>
                    </a:lnTo>
                    <a:lnTo>
                      <a:pt x="362" y="812"/>
                    </a:lnTo>
                    <a:lnTo>
                      <a:pt x="360" y="812"/>
                    </a:lnTo>
                    <a:lnTo>
                      <a:pt x="360" y="814"/>
                    </a:lnTo>
                    <a:lnTo>
                      <a:pt x="358" y="814"/>
                    </a:lnTo>
                    <a:lnTo>
                      <a:pt x="356" y="820"/>
                    </a:lnTo>
                    <a:lnTo>
                      <a:pt x="354" y="822"/>
                    </a:lnTo>
                    <a:lnTo>
                      <a:pt x="352" y="820"/>
                    </a:lnTo>
                    <a:lnTo>
                      <a:pt x="350" y="818"/>
                    </a:lnTo>
                    <a:lnTo>
                      <a:pt x="346" y="818"/>
                    </a:lnTo>
                    <a:lnTo>
                      <a:pt x="344" y="816"/>
                    </a:lnTo>
                    <a:lnTo>
                      <a:pt x="342" y="816"/>
                    </a:lnTo>
                    <a:lnTo>
                      <a:pt x="342" y="820"/>
                    </a:lnTo>
                    <a:lnTo>
                      <a:pt x="340" y="822"/>
                    </a:lnTo>
                    <a:lnTo>
                      <a:pt x="338" y="822"/>
                    </a:lnTo>
                    <a:lnTo>
                      <a:pt x="338" y="820"/>
                    </a:lnTo>
                    <a:lnTo>
                      <a:pt x="338" y="818"/>
                    </a:lnTo>
                    <a:lnTo>
                      <a:pt x="336" y="818"/>
                    </a:lnTo>
                    <a:lnTo>
                      <a:pt x="332" y="814"/>
                    </a:lnTo>
                    <a:lnTo>
                      <a:pt x="330" y="812"/>
                    </a:lnTo>
                    <a:lnTo>
                      <a:pt x="328" y="812"/>
                    </a:lnTo>
                    <a:lnTo>
                      <a:pt x="326" y="808"/>
                    </a:lnTo>
                    <a:lnTo>
                      <a:pt x="324" y="808"/>
                    </a:lnTo>
                    <a:lnTo>
                      <a:pt x="322" y="806"/>
                    </a:lnTo>
                    <a:lnTo>
                      <a:pt x="320" y="806"/>
                    </a:lnTo>
                    <a:lnTo>
                      <a:pt x="316" y="808"/>
                    </a:lnTo>
                    <a:lnTo>
                      <a:pt x="314" y="806"/>
                    </a:lnTo>
                    <a:lnTo>
                      <a:pt x="312" y="802"/>
                    </a:lnTo>
                    <a:lnTo>
                      <a:pt x="310" y="804"/>
                    </a:lnTo>
                    <a:lnTo>
                      <a:pt x="308" y="806"/>
                    </a:lnTo>
                    <a:lnTo>
                      <a:pt x="304" y="806"/>
                    </a:lnTo>
                    <a:lnTo>
                      <a:pt x="304" y="806"/>
                    </a:lnTo>
                    <a:lnTo>
                      <a:pt x="304" y="808"/>
                    </a:lnTo>
                    <a:lnTo>
                      <a:pt x="304" y="806"/>
                    </a:lnTo>
                    <a:lnTo>
                      <a:pt x="302" y="806"/>
                    </a:lnTo>
                    <a:lnTo>
                      <a:pt x="300" y="810"/>
                    </a:lnTo>
                    <a:lnTo>
                      <a:pt x="298" y="810"/>
                    </a:lnTo>
                    <a:lnTo>
                      <a:pt x="296" y="810"/>
                    </a:lnTo>
                    <a:lnTo>
                      <a:pt x="298" y="806"/>
                    </a:lnTo>
                    <a:lnTo>
                      <a:pt x="298" y="806"/>
                    </a:lnTo>
                    <a:lnTo>
                      <a:pt x="296" y="804"/>
                    </a:lnTo>
                    <a:lnTo>
                      <a:pt x="292" y="802"/>
                    </a:lnTo>
                    <a:lnTo>
                      <a:pt x="292" y="804"/>
                    </a:lnTo>
                    <a:lnTo>
                      <a:pt x="292" y="806"/>
                    </a:lnTo>
                    <a:lnTo>
                      <a:pt x="292" y="808"/>
                    </a:lnTo>
                    <a:lnTo>
                      <a:pt x="290" y="808"/>
                    </a:lnTo>
                    <a:lnTo>
                      <a:pt x="288" y="808"/>
                    </a:lnTo>
                    <a:lnTo>
                      <a:pt x="286" y="812"/>
                    </a:lnTo>
                    <a:lnTo>
                      <a:pt x="284" y="812"/>
                    </a:lnTo>
                    <a:lnTo>
                      <a:pt x="282" y="814"/>
                    </a:lnTo>
                    <a:lnTo>
                      <a:pt x="280" y="818"/>
                    </a:lnTo>
                    <a:lnTo>
                      <a:pt x="282" y="820"/>
                    </a:lnTo>
                    <a:lnTo>
                      <a:pt x="282" y="822"/>
                    </a:lnTo>
                    <a:lnTo>
                      <a:pt x="278" y="822"/>
                    </a:lnTo>
                    <a:lnTo>
                      <a:pt x="274" y="822"/>
                    </a:lnTo>
                    <a:lnTo>
                      <a:pt x="278" y="834"/>
                    </a:lnTo>
                    <a:lnTo>
                      <a:pt x="276" y="834"/>
                    </a:lnTo>
                    <a:lnTo>
                      <a:pt x="276" y="838"/>
                    </a:lnTo>
                    <a:lnTo>
                      <a:pt x="272" y="838"/>
                    </a:lnTo>
                    <a:lnTo>
                      <a:pt x="268" y="836"/>
                    </a:lnTo>
                    <a:lnTo>
                      <a:pt x="268" y="834"/>
                    </a:lnTo>
                    <a:lnTo>
                      <a:pt x="262" y="828"/>
                    </a:lnTo>
                    <a:lnTo>
                      <a:pt x="260" y="830"/>
                    </a:lnTo>
                    <a:lnTo>
                      <a:pt x="260" y="834"/>
                    </a:lnTo>
                    <a:lnTo>
                      <a:pt x="256" y="838"/>
                    </a:lnTo>
                    <a:lnTo>
                      <a:pt x="254" y="838"/>
                    </a:lnTo>
                    <a:lnTo>
                      <a:pt x="254" y="844"/>
                    </a:lnTo>
                    <a:lnTo>
                      <a:pt x="256" y="846"/>
                    </a:lnTo>
                    <a:lnTo>
                      <a:pt x="254" y="854"/>
                    </a:lnTo>
                    <a:lnTo>
                      <a:pt x="254" y="858"/>
                    </a:lnTo>
                    <a:lnTo>
                      <a:pt x="258" y="860"/>
                    </a:lnTo>
                    <a:lnTo>
                      <a:pt x="260" y="864"/>
                    </a:lnTo>
                    <a:lnTo>
                      <a:pt x="260" y="866"/>
                    </a:lnTo>
                    <a:lnTo>
                      <a:pt x="264" y="870"/>
                    </a:lnTo>
                    <a:lnTo>
                      <a:pt x="264" y="868"/>
                    </a:lnTo>
                    <a:lnTo>
                      <a:pt x="272" y="870"/>
                    </a:lnTo>
                    <a:lnTo>
                      <a:pt x="278" y="874"/>
                    </a:lnTo>
                    <a:lnTo>
                      <a:pt x="284" y="882"/>
                    </a:lnTo>
                    <a:lnTo>
                      <a:pt x="278" y="882"/>
                    </a:lnTo>
                    <a:lnTo>
                      <a:pt x="278" y="884"/>
                    </a:lnTo>
                    <a:lnTo>
                      <a:pt x="282" y="888"/>
                    </a:lnTo>
                    <a:lnTo>
                      <a:pt x="286" y="886"/>
                    </a:lnTo>
                    <a:lnTo>
                      <a:pt x="290" y="888"/>
                    </a:lnTo>
                    <a:lnTo>
                      <a:pt x="290" y="888"/>
                    </a:lnTo>
                    <a:lnTo>
                      <a:pt x="290" y="888"/>
                    </a:lnTo>
                    <a:lnTo>
                      <a:pt x="290" y="890"/>
                    </a:lnTo>
                    <a:lnTo>
                      <a:pt x="290" y="890"/>
                    </a:lnTo>
                    <a:lnTo>
                      <a:pt x="286" y="892"/>
                    </a:lnTo>
                    <a:lnTo>
                      <a:pt x="288" y="892"/>
                    </a:lnTo>
                    <a:lnTo>
                      <a:pt x="288" y="894"/>
                    </a:lnTo>
                    <a:lnTo>
                      <a:pt x="286" y="894"/>
                    </a:lnTo>
                    <a:lnTo>
                      <a:pt x="288" y="894"/>
                    </a:lnTo>
                    <a:lnTo>
                      <a:pt x="288" y="896"/>
                    </a:lnTo>
                    <a:lnTo>
                      <a:pt x="286" y="896"/>
                    </a:lnTo>
                    <a:lnTo>
                      <a:pt x="284" y="896"/>
                    </a:lnTo>
                    <a:lnTo>
                      <a:pt x="282" y="896"/>
                    </a:lnTo>
                    <a:lnTo>
                      <a:pt x="282" y="896"/>
                    </a:lnTo>
                    <a:lnTo>
                      <a:pt x="284" y="898"/>
                    </a:lnTo>
                    <a:lnTo>
                      <a:pt x="286" y="898"/>
                    </a:lnTo>
                    <a:lnTo>
                      <a:pt x="284" y="900"/>
                    </a:lnTo>
                    <a:lnTo>
                      <a:pt x="282" y="898"/>
                    </a:lnTo>
                    <a:lnTo>
                      <a:pt x="282" y="898"/>
                    </a:lnTo>
                    <a:lnTo>
                      <a:pt x="282" y="898"/>
                    </a:lnTo>
                    <a:lnTo>
                      <a:pt x="280" y="898"/>
                    </a:lnTo>
                    <a:lnTo>
                      <a:pt x="278" y="898"/>
                    </a:lnTo>
                    <a:lnTo>
                      <a:pt x="280" y="900"/>
                    </a:lnTo>
                    <a:lnTo>
                      <a:pt x="282" y="900"/>
                    </a:lnTo>
                    <a:lnTo>
                      <a:pt x="280" y="902"/>
                    </a:lnTo>
                    <a:lnTo>
                      <a:pt x="278" y="902"/>
                    </a:lnTo>
                    <a:lnTo>
                      <a:pt x="276" y="902"/>
                    </a:lnTo>
                    <a:lnTo>
                      <a:pt x="276" y="902"/>
                    </a:lnTo>
                    <a:lnTo>
                      <a:pt x="276" y="904"/>
                    </a:lnTo>
                    <a:lnTo>
                      <a:pt x="274" y="904"/>
                    </a:lnTo>
                    <a:lnTo>
                      <a:pt x="272" y="902"/>
                    </a:lnTo>
                    <a:lnTo>
                      <a:pt x="272" y="902"/>
                    </a:lnTo>
                    <a:lnTo>
                      <a:pt x="272" y="904"/>
                    </a:lnTo>
                    <a:lnTo>
                      <a:pt x="270" y="906"/>
                    </a:lnTo>
                    <a:lnTo>
                      <a:pt x="270" y="908"/>
                    </a:lnTo>
                    <a:lnTo>
                      <a:pt x="268" y="910"/>
                    </a:lnTo>
                    <a:lnTo>
                      <a:pt x="268" y="912"/>
                    </a:lnTo>
                    <a:lnTo>
                      <a:pt x="266" y="914"/>
                    </a:lnTo>
                    <a:lnTo>
                      <a:pt x="266" y="918"/>
                    </a:lnTo>
                    <a:lnTo>
                      <a:pt x="266" y="918"/>
                    </a:lnTo>
                    <a:lnTo>
                      <a:pt x="264" y="922"/>
                    </a:lnTo>
                    <a:lnTo>
                      <a:pt x="266" y="926"/>
                    </a:lnTo>
                    <a:lnTo>
                      <a:pt x="268" y="926"/>
                    </a:lnTo>
                    <a:lnTo>
                      <a:pt x="270" y="926"/>
                    </a:lnTo>
                    <a:lnTo>
                      <a:pt x="270" y="928"/>
                    </a:lnTo>
                    <a:lnTo>
                      <a:pt x="274" y="928"/>
                    </a:lnTo>
                    <a:lnTo>
                      <a:pt x="274" y="932"/>
                    </a:lnTo>
                    <a:lnTo>
                      <a:pt x="276" y="934"/>
                    </a:lnTo>
                    <a:lnTo>
                      <a:pt x="278" y="932"/>
                    </a:lnTo>
                    <a:lnTo>
                      <a:pt x="278" y="932"/>
                    </a:lnTo>
                    <a:lnTo>
                      <a:pt x="278" y="934"/>
                    </a:lnTo>
                    <a:lnTo>
                      <a:pt x="276" y="938"/>
                    </a:lnTo>
                    <a:lnTo>
                      <a:pt x="276" y="936"/>
                    </a:lnTo>
                    <a:lnTo>
                      <a:pt x="276" y="938"/>
                    </a:lnTo>
                    <a:lnTo>
                      <a:pt x="278" y="938"/>
                    </a:lnTo>
                    <a:lnTo>
                      <a:pt x="278" y="940"/>
                    </a:lnTo>
                    <a:lnTo>
                      <a:pt x="278" y="942"/>
                    </a:lnTo>
                    <a:lnTo>
                      <a:pt x="278" y="946"/>
                    </a:lnTo>
                    <a:lnTo>
                      <a:pt x="280" y="948"/>
                    </a:lnTo>
                    <a:lnTo>
                      <a:pt x="282" y="952"/>
                    </a:lnTo>
                    <a:lnTo>
                      <a:pt x="286" y="956"/>
                    </a:lnTo>
                    <a:lnTo>
                      <a:pt x="292" y="962"/>
                    </a:lnTo>
                    <a:lnTo>
                      <a:pt x="294" y="962"/>
                    </a:lnTo>
                    <a:lnTo>
                      <a:pt x="294" y="962"/>
                    </a:lnTo>
                    <a:lnTo>
                      <a:pt x="290" y="968"/>
                    </a:lnTo>
                    <a:lnTo>
                      <a:pt x="286" y="970"/>
                    </a:lnTo>
                    <a:lnTo>
                      <a:pt x="284" y="972"/>
                    </a:lnTo>
                    <a:lnTo>
                      <a:pt x="278" y="972"/>
                    </a:lnTo>
                    <a:lnTo>
                      <a:pt x="278" y="968"/>
                    </a:lnTo>
                    <a:lnTo>
                      <a:pt x="272" y="964"/>
                    </a:lnTo>
                    <a:lnTo>
                      <a:pt x="268" y="964"/>
                    </a:lnTo>
                    <a:lnTo>
                      <a:pt x="268" y="968"/>
                    </a:lnTo>
                    <a:lnTo>
                      <a:pt x="270" y="970"/>
                    </a:lnTo>
                    <a:lnTo>
                      <a:pt x="272" y="972"/>
                    </a:lnTo>
                    <a:lnTo>
                      <a:pt x="272" y="976"/>
                    </a:lnTo>
                    <a:lnTo>
                      <a:pt x="266" y="974"/>
                    </a:lnTo>
                    <a:lnTo>
                      <a:pt x="262" y="974"/>
                    </a:lnTo>
                    <a:lnTo>
                      <a:pt x="254" y="970"/>
                    </a:lnTo>
                    <a:lnTo>
                      <a:pt x="250" y="972"/>
                    </a:lnTo>
                    <a:lnTo>
                      <a:pt x="250" y="974"/>
                    </a:lnTo>
                    <a:lnTo>
                      <a:pt x="252" y="976"/>
                    </a:lnTo>
                    <a:lnTo>
                      <a:pt x="250" y="974"/>
                    </a:lnTo>
                    <a:lnTo>
                      <a:pt x="242" y="974"/>
                    </a:lnTo>
                    <a:lnTo>
                      <a:pt x="242" y="974"/>
                    </a:lnTo>
                    <a:lnTo>
                      <a:pt x="236" y="974"/>
                    </a:lnTo>
                    <a:lnTo>
                      <a:pt x="232" y="976"/>
                    </a:lnTo>
                    <a:lnTo>
                      <a:pt x="232" y="976"/>
                    </a:lnTo>
                    <a:lnTo>
                      <a:pt x="230" y="976"/>
                    </a:lnTo>
                    <a:lnTo>
                      <a:pt x="224" y="972"/>
                    </a:lnTo>
                    <a:lnTo>
                      <a:pt x="222" y="970"/>
                    </a:lnTo>
                    <a:lnTo>
                      <a:pt x="220" y="972"/>
                    </a:lnTo>
                    <a:lnTo>
                      <a:pt x="220" y="972"/>
                    </a:lnTo>
                    <a:lnTo>
                      <a:pt x="216" y="972"/>
                    </a:lnTo>
                    <a:lnTo>
                      <a:pt x="214" y="972"/>
                    </a:lnTo>
                    <a:lnTo>
                      <a:pt x="214" y="972"/>
                    </a:lnTo>
                    <a:lnTo>
                      <a:pt x="214" y="970"/>
                    </a:lnTo>
                    <a:lnTo>
                      <a:pt x="212" y="970"/>
                    </a:lnTo>
                    <a:lnTo>
                      <a:pt x="212" y="970"/>
                    </a:lnTo>
                    <a:lnTo>
                      <a:pt x="212" y="968"/>
                    </a:lnTo>
                    <a:lnTo>
                      <a:pt x="212" y="966"/>
                    </a:lnTo>
                    <a:lnTo>
                      <a:pt x="212" y="966"/>
                    </a:lnTo>
                    <a:lnTo>
                      <a:pt x="210" y="962"/>
                    </a:lnTo>
                    <a:lnTo>
                      <a:pt x="208" y="956"/>
                    </a:lnTo>
                    <a:lnTo>
                      <a:pt x="208" y="954"/>
                    </a:lnTo>
                    <a:lnTo>
                      <a:pt x="206" y="950"/>
                    </a:lnTo>
                    <a:lnTo>
                      <a:pt x="202" y="950"/>
                    </a:lnTo>
                    <a:lnTo>
                      <a:pt x="202" y="948"/>
                    </a:lnTo>
                    <a:lnTo>
                      <a:pt x="198" y="946"/>
                    </a:lnTo>
                    <a:lnTo>
                      <a:pt x="198" y="946"/>
                    </a:lnTo>
                    <a:lnTo>
                      <a:pt x="196" y="946"/>
                    </a:lnTo>
                    <a:lnTo>
                      <a:pt x="194" y="946"/>
                    </a:lnTo>
                    <a:lnTo>
                      <a:pt x="192" y="942"/>
                    </a:lnTo>
                    <a:lnTo>
                      <a:pt x="190" y="942"/>
                    </a:lnTo>
                    <a:lnTo>
                      <a:pt x="188" y="942"/>
                    </a:lnTo>
                    <a:lnTo>
                      <a:pt x="188" y="940"/>
                    </a:lnTo>
                    <a:lnTo>
                      <a:pt x="186" y="940"/>
                    </a:lnTo>
                    <a:lnTo>
                      <a:pt x="184" y="938"/>
                    </a:lnTo>
                    <a:lnTo>
                      <a:pt x="182" y="938"/>
                    </a:lnTo>
                    <a:lnTo>
                      <a:pt x="180" y="936"/>
                    </a:lnTo>
                    <a:lnTo>
                      <a:pt x="178" y="934"/>
                    </a:lnTo>
                    <a:lnTo>
                      <a:pt x="172" y="928"/>
                    </a:lnTo>
                    <a:lnTo>
                      <a:pt x="168" y="926"/>
                    </a:lnTo>
                    <a:lnTo>
                      <a:pt x="164" y="924"/>
                    </a:lnTo>
                    <a:lnTo>
                      <a:pt x="158" y="924"/>
                    </a:lnTo>
                    <a:lnTo>
                      <a:pt x="156" y="922"/>
                    </a:lnTo>
                    <a:lnTo>
                      <a:pt x="156" y="920"/>
                    </a:lnTo>
                    <a:lnTo>
                      <a:pt x="152" y="916"/>
                    </a:lnTo>
                    <a:lnTo>
                      <a:pt x="150" y="916"/>
                    </a:lnTo>
                    <a:lnTo>
                      <a:pt x="148" y="916"/>
                    </a:lnTo>
                    <a:lnTo>
                      <a:pt x="150" y="916"/>
                    </a:lnTo>
                    <a:lnTo>
                      <a:pt x="152" y="914"/>
                    </a:lnTo>
                    <a:lnTo>
                      <a:pt x="150" y="912"/>
                    </a:lnTo>
                    <a:lnTo>
                      <a:pt x="150" y="910"/>
                    </a:lnTo>
                    <a:lnTo>
                      <a:pt x="154" y="912"/>
                    </a:lnTo>
                    <a:lnTo>
                      <a:pt x="156" y="914"/>
                    </a:lnTo>
                    <a:lnTo>
                      <a:pt x="156" y="912"/>
                    </a:lnTo>
                    <a:lnTo>
                      <a:pt x="158" y="914"/>
                    </a:lnTo>
                    <a:lnTo>
                      <a:pt x="158" y="910"/>
                    </a:lnTo>
                    <a:lnTo>
                      <a:pt x="158" y="910"/>
                    </a:lnTo>
                    <a:lnTo>
                      <a:pt x="158" y="906"/>
                    </a:lnTo>
                    <a:lnTo>
                      <a:pt x="160" y="904"/>
                    </a:lnTo>
                    <a:lnTo>
                      <a:pt x="160" y="904"/>
                    </a:lnTo>
                    <a:lnTo>
                      <a:pt x="162" y="902"/>
                    </a:lnTo>
                    <a:lnTo>
                      <a:pt x="164" y="902"/>
                    </a:lnTo>
                    <a:lnTo>
                      <a:pt x="164" y="900"/>
                    </a:lnTo>
                    <a:lnTo>
                      <a:pt x="166" y="900"/>
                    </a:lnTo>
                    <a:lnTo>
                      <a:pt x="166" y="900"/>
                    </a:lnTo>
                    <a:lnTo>
                      <a:pt x="164" y="898"/>
                    </a:lnTo>
                    <a:lnTo>
                      <a:pt x="162" y="898"/>
                    </a:lnTo>
                    <a:lnTo>
                      <a:pt x="162" y="898"/>
                    </a:lnTo>
                    <a:lnTo>
                      <a:pt x="160" y="896"/>
                    </a:lnTo>
                    <a:lnTo>
                      <a:pt x="158" y="894"/>
                    </a:lnTo>
                    <a:lnTo>
                      <a:pt x="162" y="892"/>
                    </a:lnTo>
                    <a:lnTo>
                      <a:pt x="164" y="894"/>
                    </a:lnTo>
                    <a:lnTo>
                      <a:pt x="166" y="892"/>
                    </a:lnTo>
                    <a:lnTo>
                      <a:pt x="164" y="892"/>
                    </a:lnTo>
                    <a:lnTo>
                      <a:pt x="164" y="890"/>
                    </a:lnTo>
                    <a:lnTo>
                      <a:pt x="166" y="888"/>
                    </a:lnTo>
                    <a:lnTo>
                      <a:pt x="172" y="884"/>
                    </a:lnTo>
                    <a:lnTo>
                      <a:pt x="174" y="882"/>
                    </a:lnTo>
                    <a:lnTo>
                      <a:pt x="172" y="882"/>
                    </a:lnTo>
                    <a:lnTo>
                      <a:pt x="170" y="882"/>
                    </a:lnTo>
                    <a:lnTo>
                      <a:pt x="166" y="884"/>
                    </a:lnTo>
                    <a:lnTo>
                      <a:pt x="164" y="884"/>
                    </a:lnTo>
                    <a:lnTo>
                      <a:pt x="164" y="884"/>
                    </a:lnTo>
                    <a:lnTo>
                      <a:pt x="164" y="884"/>
                    </a:lnTo>
                    <a:lnTo>
                      <a:pt x="164" y="878"/>
                    </a:lnTo>
                    <a:lnTo>
                      <a:pt x="166" y="878"/>
                    </a:lnTo>
                    <a:lnTo>
                      <a:pt x="168" y="874"/>
                    </a:lnTo>
                    <a:lnTo>
                      <a:pt x="174" y="872"/>
                    </a:lnTo>
                    <a:lnTo>
                      <a:pt x="176" y="870"/>
                    </a:lnTo>
                    <a:lnTo>
                      <a:pt x="176" y="868"/>
                    </a:lnTo>
                    <a:lnTo>
                      <a:pt x="178" y="864"/>
                    </a:lnTo>
                    <a:lnTo>
                      <a:pt x="178" y="860"/>
                    </a:lnTo>
                    <a:lnTo>
                      <a:pt x="174" y="858"/>
                    </a:lnTo>
                    <a:lnTo>
                      <a:pt x="174" y="852"/>
                    </a:lnTo>
                    <a:lnTo>
                      <a:pt x="178" y="852"/>
                    </a:lnTo>
                    <a:lnTo>
                      <a:pt x="178" y="848"/>
                    </a:lnTo>
                    <a:lnTo>
                      <a:pt x="178" y="846"/>
                    </a:lnTo>
                    <a:lnTo>
                      <a:pt x="178" y="844"/>
                    </a:lnTo>
                    <a:lnTo>
                      <a:pt x="176" y="842"/>
                    </a:lnTo>
                    <a:lnTo>
                      <a:pt x="174" y="844"/>
                    </a:lnTo>
                    <a:lnTo>
                      <a:pt x="170" y="842"/>
                    </a:lnTo>
                    <a:lnTo>
                      <a:pt x="168" y="842"/>
                    </a:lnTo>
                    <a:lnTo>
                      <a:pt x="164" y="842"/>
                    </a:lnTo>
                    <a:lnTo>
                      <a:pt x="162" y="840"/>
                    </a:lnTo>
                    <a:lnTo>
                      <a:pt x="160" y="840"/>
                    </a:lnTo>
                    <a:lnTo>
                      <a:pt x="154" y="838"/>
                    </a:lnTo>
                    <a:lnTo>
                      <a:pt x="154" y="840"/>
                    </a:lnTo>
                    <a:lnTo>
                      <a:pt x="152" y="838"/>
                    </a:lnTo>
                    <a:lnTo>
                      <a:pt x="148" y="836"/>
                    </a:lnTo>
                    <a:lnTo>
                      <a:pt x="146" y="830"/>
                    </a:lnTo>
                    <a:lnTo>
                      <a:pt x="144" y="830"/>
                    </a:lnTo>
                    <a:lnTo>
                      <a:pt x="140" y="834"/>
                    </a:lnTo>
                    <a:lnTo>
                      <a:pt x="136" y="832"/>
                    </a:lnTo>
                    <a:lnTo>
                      <a:pt x="134" y="834"/>
                    </a:lnTo>
                    <a:lnTo>
                      <a:pt x="130" y="832"/>
                    </a:lnTo>
                    <a:lnTo>
                      <a:pt x="128" y="834"/>
                    </a:lnTo>
                    <a:lnTo>
                      <a:pt x="122" y="828"/>
                    </a:lnTo>
                    <a:lnTo>
                      <a:pt x="122" y="824"/>
                    </a:lnTo>
                    <a:lnTo>
                      <a:pt x="122" y="822"/>
                    </a:lnTo>
                    <a:lnTo>
                      <a:pt x="118" y="820"/>
                    </a:lnTo>
                    <a:lnTo>
                      <a:pt x="118" y="818"/>
                    </a:lnTo>
                    <a:lnTo>
                      <a:pt x="116" y="816"/>
                    </a:lnTo>
                    <a:lnTo>
                      <a:pt x="110" y="818"/>
                    </a:lnTo>
                    <a:lnTo>
                      <a:pt x="106" y="814"/>
                    </a:lnTo>
                    <a:lnTo>
                      <a:pt x="108" y="810"/>
                    </a:lnTo>
                    <a:lnTo>
                      <a:pt x="104" y="808"/>
                    </a:lnTo>
                    <a:lnTo>
                      <a:pt x="102" y="802"/>
                    </a:lnTo>
                    <a:lnTo>
                      <a:pt x="100" y="802"/>
                    </a:lnTo>
                    <a:lnTo>
                      <a:pt x="96" y="804"/>
                    </a:lnTo>
                    <a:lnTo>
                      <a:pt x="90" y="804"/>
                    </a:lnTo>
                    <a:lnTo>
                      <a:pt x="84" y="802"/>
                    </a:lnTo>
                    <a:lnTo>
                      <a:pt x="82" y="804"/>
                    </a:lnTo>
                    <a:lnTo>
                      <a:pt x="82" y="806"/>
                    </a:lnTo>
                    <a:lnTo>
                      <a:pt x="80" y="806"/>
                    </a:lnTo>
                    <a:lnTo>
                      <a:pt x="78" y="806"/>
                    </a:lnTo>
                    <a:lnTo>
                      <a:pt x="78" y="804"/>
                    </a:lnTo>
                    <a:lnTo>
                      <a:pt x="76" y="800"/>
                    </a:lnTo>
                    <a:lnTo>
                      <a:pt x="76" y="796"/>
                    </a:lnTo>
                    <a:lnTo>
                      <a:pt x="74" y="792"/>
                    </a:lnTo>
                    <a:lnTo>
                      <a:pt x="74" y="790"/>
                    </a:lnTo>
                    <a:lnTo>
                      <a:pt x="74" y="788"/>
                    </a:lnTo>
                    <a:lnTo>
                      <a:pt x="76" y="790"/>
                    </a:lnTo>
                    <a:lnTo>
                      <a:pt x="82" y="790"/>
                    </a:lnTo>
                    <a:lnTo>
                      <a:pt x="86" y="786"/>
                    </a:lnTo>
                    <a:lnTo>
                      <a:pt x="88" y="784"/>
                    </a:lnTo>
                    <a:lnTo>
                      <a:pt x="84" y="782"/>
                    </a:lnTo>
                    <a:lnTo>
                      <a:pt x="84" y="780"/>
                    </a:lnTo>
                    <a:lnTo>
                      <a:pt x="78" y="776"/>
                    </a:lnTo>
                    <a:lnTo>
                      <a:pt x="74" y="774"/>
                    </a:lnTo>
                    <a:lnTo>
                      <a:pt x="74" y="770"/>
                    </a:lnTo>
                    <a:lnTo>
                      <a:pt x="72" y="768"/>
                    </a:lnTo>
                    <a:lnTo>
                      <a:pt x="68" y="764"/>
                    </a:lnTo>
                    <a:lnTo>
                      <a:pt x="66" y="760"/>
                    </a:lnTo>
                    <a:lnTo>
                      <a:pt x="64" y="758"/>
                    </a:lnTo>
                    <a:lnTo>
                      <a:pt x="64" y="754"/>
                    </a:lnTo>
                    <a:lnTo>
                      <a:pt x="62" y="752"/>
                    </a:lnTo>
                    <a:lnTo>
                      <a:pt x="62" y="748"/>
                    </a:lnTo>
                    <a:lnTo>
                      <a:pt x="62" y="746"/>
                    </a:lnTo>
                    <a:lnTo>
                      <a:pt x="56" y="744"/>
                    </a:lnTo>
                    <a:lnTo>
                      <a:pt x="54" y="744"/>
                    </a:lnTo>
                    <a:lnTo>
                      <a:pt x="54" y="742"/>
                    </a:lnTo>
                    <a:lnTo>
                      <a:pt x="50" y="742"/>
                    </a:lnTo>
                    <a:lnTo>
                      <a:pt x="46" y="744"/>
                    </a:lnTo>
                    <a:lnTo>
                      <a:pt x="44" y="742"/>
                    </a:lnTo>
                    <a:lnTo>
                      <a:pt x="42" y="740"/>
                    </a:lnTo>
                    <a:lnTo>
                      <a:pt x="38" y="742"/>
                    </a:lnTo>
                    <a:lnTo>
                      <a:pt x="36" y="738"/>
                    </a:lnTo>
                    <a:lnTo>
                      <a:pt x="34" y="740"/>
                    </a:lnTo>
                    <a:lnTo>
                      <a:pt x="32" y="738"/>
                    </a:lnTo>
                    <a:lnTo>
                      <a:pt x="30" y="738"/>
                    </a:lnTo>
                    <a:lnTo>
                      <a:pt x="30" y="736"/>
                    </a:lnTo>
                    <a:lnTo>
                      <a:pt x="28" y="732"/>
                    </a:lnTo>
                    <a:lnTo>
                      <a:pt x="26" y="730"/>
                    </a:lnTo>
                    <a:lnTo>
                      <a:pt x="26" y="728"/>
                    </a:lnTo>
                    <a:lnTo>
                      <a:pt x="24" y="726"/>
                    </a:lnTo>
                    <a:lnTo>
                      <a:pt x="26" y="724"/>
                    </a:lnTo>
                    <a:lnTo>
                      <a:pt x="24" y="722"/>
                    </a:lnTo>
                    <a:lnTo>
                      <a:pt x="24" y="720"/>
                    </a:lnTo>
                    <a:lnTo>
                      <a:pt x="24" y="720"/>
                    </a:lnTo>
                    <a:lnTo>
                      <a:pt x="24" y="718"/>
                    </a:lnTo>
                    <a:lnTo>
                      <a:pt x="20" y="716"/>
                    </a:lnTo>
                    <a:lnTo>
                      <a:pt x="22" y="714"/>
                    </a:lnTo>
                    <a:lnTo>
                      <a:pt x="22" y="712"/>
                    </a:lnTo>
                    <a:lnTo>
                      <a:pt x="24" y="710"/>
                    </a:lnTo>
                    <a:lnTo>
                      <a:pt x="24" y="708"/>
                    </a:lnTo>
                    <a:lnTo>
                      <a:pt x="18" y="698"/>
                    </a:lnTo>
                    <a:lnTo>
                      <a:pt x="20" y="688"/>
                    </a:lnTo>
                    <a:lnTo>
                      <a:pt x="20" y="688"/>
                    </a:lnTo>
                    <a:lnTo>
                      <a:pt x="22" y="684"/>
                    </a:lnTo>
                    <a:lnTo>
                      <a:pt x="24" y="682"/>
                    </a:lnTo>
                    <a:lnTo>
                      <a:pt x="24" y="680"/>
                    </a:lnTo>
                    <a:lnTo>
                      <a:pt x="24" y="680"/>
                    </a:lnTo>
                    <a:lnTo>
                      <a:pt x="22" y="678"/>
                    </a:lnTo>
                    <a:lnTo>
                      <a:pt x="22" y="678"/>
                    </a:lnTo>
                    <a:lnTo>
                      <a:pt x="24" y="676"/>
                    </a:lnTo>
                    <a:lnTo>
                      <a:pt x="22" y="674"/>
                    </a:lnTo>
                    <a:lnTo>
                      <a:pt x="22" y="672"/>
                    </a:lnTo>
                    <a:lnTo>
                      <a:pt x="24" y="672"/>
                    </a:lnTo>
                    <a:lnTo>
                      <a:pt x="24" y="674"/>
                    </a:lnTo>
                    <a:lnTo>
                      <a:pt x="26" y="674"/>
                    </a:lnTo>
                    <a:lnTo>
                      <a:pt x="26" y="670"/>
                    </a:lnTo>
                    <a:lnTo>
                      <a:pt x="28" y="670"/>
                    </a:lnTo>
                    <a:lnTo>
                      <a:pt x="30" y="670"/>
                    </a:lnTo>
                    <a:lnTo>
                      <a:pt x="32" y="668"/>
                    </a:lnTo>
                    <a:lnTo>
                      <a:pt x="34" y="666"/>
                    </a:lnTo>
                    <a:lnTo>
                      <a:pt x="36" y="666"/>
                    </a:lnTo>
                    <a:lnTo>
                      <a:pt x="40" y="668"/>
                    </a:lnTo>
                    <a:lnTo>
                      <a:pt x="40" y="666"/>
                    </a:lnTo>
                    <a:lnTo>
                      <a:pt x="38" y="662"/>
                    </a:lnTo>
                    <a:lnTo>
                      <a:pt x="36" y="662"/>
                    </a:lnTo>
                    <a:lnTo>
                      <a:pt x="36" y="662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28" y="660"/>
                    </a:lnTo>
                    <a:lnTo>
                      <a:pt x="26" y="658"/>
                    </a:lnTo>
                    <a:lnTo>
                      <a:pt x="26" y="656"/>
                    </a:lnTo>
                    <a:lnTo>
                      <a:pt x="28" y="658"/>
                    </a:lnTo>
                    <a:lnTo>
                      <a:pt x="28" y="656"/>
                    </a:lnTo>
                    <a:lnTo>
                      <a:pt x="28" y="654"/>
                    </a:lnTo>
                    <a:lnTo>
                      <a:pt x="30" y="652"/>
                    </a:lnTo>
                    <a:lnTo>
                      <a:pt x="26" y="654"/>
                    </a:lnTo>
                    <a:lnTo>
                      <a:pt x="26" y="654"/>
                    </a:lnTo>
                    <a:lnTo>
                      <a:pt x="24" y="654"/>
                    </a:lnTo>
                    <a:lnTo>
                      <a:pt x="24" y="654"/>
                    </a:lnTo>
                    <a:lnTo>
                      <a:pt x="22" y="656"/>
                    </a:lnTo>
                    <a:lnTo>
                      <a:pt x="22" y="656"/>
                    </a:lnTo>
                    <a:lnTo>
                      <a:pt x="22" y="652"/>
                    </a:lnTo>
                    <a:lnTo>
                      <a:pt x="28" y="646"/>
                    </a:lnTo>
                    <a:lnTo>
                      <a:pt x="30" y="646"/>
                    </a:lnTo>
                    <a:lnTo>
                      <a:pt x="34" y="640"/>
                    </a:lnTo>
                    <a:lnTo>
                      <a:pt x="38" y="634"/>
                    </a:lnTo>
                    <a:lnTo>
                      <a:pt x="40" y="628"/>
                    </a:lnTo>
                    <a:lnTo>
                      <a:pt x="46" y="620"/>
                    </a:lnTo>
                    <a:lnTo>
                      <a:pt x="48" y="612"/>
                    </a:lnTo>
                    <a:lnTo>
                      <a:pt x="48" y="608"/>
                    </a:lnTo>
                    <a:lnTo>
                      <a:pt x="42" y="602"/>
                    </a:lnTo>
                    <a:lnTo>
                      <a:pt x="40" y="600"/>
                    </a:lnTo>
                    <a:lnTo>
                      <a:pt x="34" y="592"/>
                    </a:lnTo>
                    <a:lnTo>
                      <a:pt x="34" y="588"/>
                    </a:lnTo>
                    <a:lnTo>
                      <a:pt x="36" y="586"/>
                    </a:lnTo>
                    <a:lnTo>
                      <a:pt x="36" y="582"/>
                    </a:lnTo>
                    <a:lnTo>
                      <a:pt x="32" y="578"/>
                    </a:lnTo>
                    <a:lnTo>
                      <a:pt x="32" y="576"/>
                    </a:lnTo>
                    <a:lnTo>
                      <a:pt x="32" y="572"/>
                    </a:lnTo>
                    <a:lnTo>
                      <a:pt x="32" y="570"/>
                    </a:lnTo>
                    <a:lnTo>
                      <a:pt x="32" y="568"/>
                    </a:lnTo>
                    <a:lnTo>
                      <a:pt x="28" y="568"/>
                    </a:lnTo>
                    <a:lnTo>
                      <a:pt x="26" y="566"/>
                    </a:lnTo>
                    <a:lnTo>
                      <a:pt x="26" y="562"/>
                    </a:lnTo>
                    <a:lnTo>
                      <a:pt x="28" y="560"/>
                    </a:lnTo>
                    <a:lnTo>
                      <a:pt x="26" y="558"/>
                    </a:lnTo>
                    <a:lnTo>
                      <a:pt x="26" y="556"/>
                    </a:lnTo>
                    <a:lnTo>
                      <a:pt x="26" y="548"/>
                    </a:lnTo>
                    <a:lnTo>
                      <a:pt x="28" y="548"/>
                    </a:lnTo>
                    <a:lnTo>
                      <a:pt x="24" y="536"/>
                    </a:lnTo>
                    <a:lnTo>
                      <a:pt x="18" y="526"/>
                    </a:lnTo>
                    <a:lnTo>
                      <a:pt x="18" y="522"/>
                    </a:lnTo>
                    <a:lnTo>
                      <a:pt x="14" y="520"/>
                    </a:lnTo>
                    <a:lnTo>
                      <a:pt x="16" y="514"/>
                    </a:lnTo>
                    <a:lnTo>
                      <a:pt x="18" y="510"/>
                    </a:lnTo>
                    <a:lnTo>
                      <a:pt x="20" y="506"/>
                    </a:lnTo>
                    <a:lnTo>
                      <a:pt x="18" y="504"/>
                    </a:lnTo>
                    <a:lnTo>
                      <a:pt x="12" y="500"/>
                    </a:lnTo>
                    <a:lnTo>
                      <a:pt x="12" y="498"/>
                    </a:lnTo>
                    <a:lnTo>
                      <a:pt x="10" y="496"/>
                    </a:lnTo>
                    <a:lnTo>
                      <a:pt x="6" y="494"/>
                    </a:lnTo>
                    <a:lnTo>
                      <a:pt x="4" y="494"/>
                    </a:lnTo>
                    <a:lnTo>
                      <a:pt x="2" y="488"/>
                    </a:lnTo>
                    <a:lnTo>
                      <a:pt x="0" y="486"/>
                    </a:lnTo>
                    <a:lnTo>
                      <a:pt x="2" y="482"/>
                    </a:lnTo>
                    <a:lnTo>
                      <a:pt x="2" y="478"/>
                    </a:lnTo>
                    <a:lnTo>
                      <a:pt x="0" y="478"/>
                    </a:lnTo>
                    <a:lnTo>
                      <a:pt x="2" y="476"/>
                    </a:lnTo>
                    <a:lnTo>
                      <a:pt x="6" y="476"/>
                    </a:lnTo>
                    <a:lnTo>
                      <a:pt x="6" y="476"/>
                    </a:lnTo>
                    <a:lnTo>
                      <a:pt x="6" y="474"/>
                    </a:lnTo>
                    <a:lnTo>
                      <a:pt x="8" y="470"/>
                    </a:lnTo>
                    <a:lnTo>
                      <a:pt x="10" y="468"/>
                    </a:lnTo>
                    <a:lnTo>
                      <a:pt x="14" y="466"/>
                    </a:lnTo>
                    <a:lnTo>
                      <a:pt x="16" y="464"/>
                    </a:lnTo>
                    <a:lnTo>
                      <a:pt x="14" y="460"/>
                    </a:lnTo>
                    <a:lnTo>
                      <a:pt x="18" y="460"/>
                    </a:lnTo>
                    <a:lnTo>
                      <a:pt x="20" y="462"/>
                    </a:lnTo>
                    <a:lnTo>
                      <a:pt x="20" y="460"/>
                    </a:lnTo>
                    <a:lnTo>
                      <a:pt x="20" y="458"/>
                    </a:lnTo>
                    <a:lnTo>
                      <a:pt x="20" y="458"/>
                    </a:lnTo>
                    <a:lnTo>
                      <a:pt x="24" y="458"/>
                    </a:lnTo>
                    <a:lnTo>
                      <a:pt x="24" y="458"/>
                    </a:lnTo>
                    <a:lnTo>
                      <a:pt x="24" y="460"/>
                    </a:lnTo>
                    <a:lnTo>
                      <a:pt x="26" y="462"/>
                    </a:lnTo>
                    <a:lnTo>
                      <a:pt x="26" y="460"/>
                    </a:lnTo>
                    <a:lnTo>
                      <a:pt x="26" y="458"/>
                    </a:lnTo>
                    <a:lnTo>
                      <a:pt x="28" y="458"/>
                    </a:lnTo>
                    <a:lnTo>
                      <a:pt x="30" y="458"/>
                    </a:lnTo>
                    <a:lnTo>
                      <a:pt x="28" y="456"/>
                    </a:lnTo>
                    <a:lnTo>
                      <a:pt x="28" y="456"/>
                    </a:lnTo>
                    <a:lnTo>
                      <a:pt x="30" y="456"/>
                    </a:lnTo>
                    <a:lnTo>
                      <a:pt x="30" y="456"/>
                    </a:lnTo>
                    <a:lnTo>
                      <a:pt x="30" y="454"/>
                    </a:lnTo>
                    <a:lnTo>
                      <a:pt x="30" y="454"/>
                    </a:lnTo>
                    <a:lnTo>
                      <a:pt x="28" y="452"/>
                    </a:lnTo>
                    <a:lnTo>
                      <a:pt x="30" y="452"/>
                    </a:lnTo>
                    <a:lnTo>
                      <a:pt x="32" y="452"/>
                    </a:lnTo>
                    <a:lnTo>
                      <a:pt x="34" y="452"/>
                    </a:lnTo>
                    <a:lnTo>
                      <a:pt x="36" y="454"/>
                    </a:lnTo>
                    <a:lnTo>
                      <a:pt x="36" y="456"/>
                    </a:lnTo>
                    <a:lnTo>
                      <a:pt x="38" y="456"/>
                    </a:lnTo>
                    <a:lnTo>
                      <a:pt x="40" y="456"/>
                    </a:lnTo>
                    <a:lnTo>
                      <a:pt x="40" y="456"/>
                    </a:lnTo>
                    <a:lnTo>
                      <a:pt x="42" y="458"/>
                    </a:lnTo>
                    <a:lnTo>
                      <a:pt x="42" y="458"/>
                    </a:lnTo>
                    <a:lnTo>
                      <a:pt x="40" y="460"/>
                    </a:lnTo>
                    <a:lnTo>
                      <a:pt x="38" y="460"/>
                    </a:lnTo>
                    <a:lnTo>
                      <a:pt x="34" y="460"/>
                    </a:lnTo>
                    <a:lnTo>
                      <a:pt x="32" y="458"/>
                    </a:lnTo>
                    <a:lnTo>
                      <a:pt x="32" y="456"/>
                    </a:lnTo>
                    <a:lnTo>
                      <a:pt x="32" y="458"/>
                    </a:lnTo>
                    <a:lnTo>
                      <a:pt x="32" y="462"/>
                    </a:lnTo>
                    <a:lnTo>
                      <a:pt x="32" y="464"/>
                    </a:lnTo>
                    <a:lnTo>
                      <a:pt x="34" y="462"/>
                    </a:lnTo>
                    <a:lnTo>
                      <a:pt x="34" y="462"/>
                    </a:lnTo>
                    <a:lnTo>
                      <a:pt x="36" y="464"/>
                    </a:lnTo>
                    <a:lnTo>
                      <a:pt x="38" y="462"/>
                    </a:lnTo>
                    <a:lnTo>
                      <a:pt x="40" y="464"/>
                    </a:lnTo>
                    <a:lnTo>
                      <a:pt x="40" y="466"/>
                    </a:lnTo>
                    <a:lnTo>
                      <a:pt x="40" y="466"/>
                    </a:lnTo>
                    <a:lnTo>
                      <a:pt x="42" y="464"/>
                    </a:lnTo>
                    <a:lnTo>
                      <a:pt x="42" y="464"/>
                    </a:lnTo>
                    <a:lnTo>
                      <a:pt x="42" y="466"/>
                    </a:lnTo>
                    <a:lnTo>
                      <a:pt x="42" y="466"/>
                    </a:lnTo>
                    <a:lnTo>
                      <a:pt x="44" y="464"/>
                    </a:lnTo>
                    <a:lnTo>
                      <a:pt x="46" y="464"/>
                    </a:lnTo>
                    <a:lnTo>
                      <a:pt x="46" y="464"/>
                    </a:lnTo>
                    <a:lnTo>
                      <a:pt x="46" y="466"/>
                    </a:lnTo>
                    <a:lnTo>
                      <a:pt x="46" y="466"/>
                    </a:lnTo>
                    <a:lnTo>
                      <a:pt x="46" y="466"/>
                    </a:lnTo>
                    <a:lnTo>
                      <a:pt x="48" y="468"/>
                    </a:lnTo>
                    <a:lnTo>
                      <a:pt x="46" y="468"/>
                    </a:lnTo>
                    <a:lnTo>
                      <a:pt x="44" y="470"/>
                    </a:lnTo>
                    <a:lnTo>
                      <a:pt x="48" y="470"/>
                    </a:lnTo>
                    <a:lnTo>
                      <a:pt x="48" y="468"/>
                    </a:lnTo>
                    <a:lnTo>
                      <a:pt x="48" y="466"/>
                    </a:lnTo>
                    <a:lnTo>
                      <a:pt x="50" y="464"/>
                    </a:lnTo>
                    <a:lnTo>
                      <a:pt x="52" y="464"/>
                    </a:lnTo>
                    <a:lnTo>
                      <a:pt x="54" y="466"/>
                    </a:lnTo>
                    <a:lnTo>
                      <a:pt x="54" y="464"/>
                    </a:lnTo>
                    <a:lnTo>
                      <a:pt x="52" y="462"/>
                    </a:lnTo>
                    <a:lnTo>
                      <a:pt x="54" y="462"/>
                    </a:lnTo>
                    <a:lnTo>
                      <a:pt x="54" y="464"/>
                    </a:lnTo>
                    <a:lnTo>
                      <a:pt x="56" y="466"/>
                    </a:lnTo>
                    <a:lnTo>
                      <a:pt x="60" y="466"/>
                    </a:lnTo>
                    <a:lnTo>
                      <a:pt x="62" y="466"/>
                    </a:lnTo>
                    <a:lnTo>
                      <a:pt x="64" y="466"/>
                    </a:lnTo>
                    <a:lnTo>
                      <a:pt x="64" y="464"/>
                    </a:lnTo>
                    <a:lnTo>
                      <a:pt x="68" y="466"/>
                    </a:lnTo>
                    <a:lnTo>
                      <a:pt x="70" y="466"/>
                    </a:lnTo>
                    <a:lnTo>
                      <a:pt x="70" y="466"/>
                    </a:lnTo>
                    <a:lnTo>
                      <a:pt x="74" y="466"/>
                    </a:lnTo>
                    <a:lnTo>
                      <a:pt x="86" y="472"/>
                    </a:lnTo>
                    <a:lnTo>
                      <a:pt x="94" y="480"/>
                    </a:lnTo>
                    <a:lnTo>
                      <a:pt x="96" y="480"/>
                    </a:lnTo>
                    <a:lnTo>
                      <a:pt x="98" y="482"/>
                    </a:lnTo>
                    <a:lnTo>
                      <a:pt x="102" y="486"/>
                    </a:lnTo>
                    <a:lnTo>
                      <a:pt x="102" y="486"/>
                    </a:lnTo>
                    <a:lnTo>
                      <a:pt x="102" y="486"/>
                    </a:lnTo>
                    <a:lnTo>
                      <a:pt x="102" y="484"/>
                    </a:lnTo>
                    <a:lnTo>
                      <a:pt x="104" y="484"/>
                    </a:lnTo>
                    <a:lnTo>
                      <a:pt x="108" y="486"/>
                    </a:lnTo>
                    <a:lnTo>
                      <a:pt x="110" y="488"/>
                    </a:lnTo>
                    <a:lnTo>
                      <a:pt x="112" y="490"/>
                    </a:lnTo>
                    <a:lnTo>
                      <a:pt x="114" y="490"/>
                    </a:lnTo>
                    <a:lnTo>
                      <a:pt x="112" y="486"/>
                    </a:lnTo>
                    <a:lnTo>
                      <a:pt x="112" y="486"/>
                    </a:lnTo>
                    <a:lnTo>
                      <a:pt x="112" y="486"/>
                    </a:lnTo>
                    <a:lnTo>
                      <a:pt x="116" y="488"/>
                    </a:lnTo>
                    <a:lnTo>
                      <a:pt x="116" y="490"/>
                    </a:lnTo>
                    <a:lnTo>
                      <a:pt x="120" y="494"/>
                    </a:lnTo>
                    <a:lnTo>
                      <a:pt x="120" y="496"/>
                    </a:lnTo>
                    <a:lnTo>
                      <a:pt x="122" y="496"/>
                    </a:lnTo>
                    <a:lnTo>
                      <a:pt x="124" y="496"/>
                    </a:lnTo>
                    <a:lnTo>
                      <a:pt x="126" y="496"/>
                    </a:lnTo>
                    <a:lnTo>
                      <a:pt x="128" y="498"/>
                    </a:lnTo>
                    <a:lnTo>
                      <a:pt x="130" y="502"/>
                    </a:lnTo>
                    <a:lnTo>
                      <a:pt x="130" y="502"/>
                    </a:lnTo>
                    <a:lnTo>
                      <a:pt x="132" y="506"/>
                    </a:lnTo>
                    <a:lnTo>
                      <a:pt x="134" y="506"/>
                    </a:lnTo>
                    <a:lnTo>
                      <a:pt x="134" y="506"/>
                    </a:lnTo>
                    <a:lnTo>
                      <a:pt x="134" y="510"/>
                    </a:lnTo>
                    <a:lnTo>
                      <a:pt x="134" y="512"/>
                    </a:lnTo>
                    <a:lnTo>
                      <a:pt x="134" y="516"/>
                    </a:lnTo>
                    <a:lnTo>
                      <a:pt x="132" y="518"/>
                    </a:lnTo>
                    <a:lnTo>
                      <a:pt x="132" y="520"/>
                    </a:lnTo>
                    <a:lnTo>
                      <a:pt x="130" y="522"/>
                    </a:lnTo>
                    <a:lnTo>
                      <a:pt x="130" y="524"/>
                    </a:lnTo>
                    <a:lnTo>
                      <a:pt x="124" y="530"/>
                    </a:lnTo>
                    <a:lnTo>
                      <a:pt x="122" y="532"/>
                    </a:lnTo>
                    <a:lnTo>
                      <a:pt x="118" y="534"/>
                    </a:lnTo>
                    <a:lnTo>
                      <a:pt x="116" y="536"/>
                    </a:lnTo>
                    <a:lnTo>
                      <a:pt x="112" y="536"/>
                    </a:lnTo>
                    <a:lnTo>
                      <a:pt x="112" y="536"/>
                    </a:lnTo>
                    <a:lnTo>
                      <a:pt x="106" y="536"/>
                    </a:lnTo>
                    <a:lnTo>
                      <a:pt x="98" y="536"/>
                    </a:lnTo>
                    <a:lnTo>
                      <a:pt x="96" y="536"/>
                    </a:lnTo>
                    <a:lnTo>
                      <a:pt x="92" y="532"/>
                    </a:lnTo>
                    <a:lnTo>
                      <a:pt x="90" y="534"/>
                    </a:lnTo>
                    <a:lnTo>
                      <a:pt x="88" y="534"/>
                    </a:lnTo>
                    <a:lnTo>
                      <a:pt x="84" y="534"/>
                    </a:lnTo>
                    <a:lnTo>
                      <a:pt x="84" y="532"/>
                    </a:lnTo>
                    <a:lnTo>
                      <a:pt x="82" y="532"/>
                    </a:lnTo>
                    <a:lnTo>
                      <a:pt x="80" y="534"/>
                    </a:lnTo>
                    <a:lnTo>
                      <a:pt x="78" y="530"/>
                    </a:lnTo>
                    <a:lnTo>
                      <a:pt x="78" y="528"/>
                    </a:lnTo>
                    <a:lnTo>
                      <a:pt x="74" y="528"/>
                    </a:lnTo>
                    <a:lnTo>
                      <a:pt x="72" y="528"/>
                    </a:lnTo>
                    <a:lnTo>
                      <a:pt x="74" y="528"/>
                    </a:lnTo>
                    <a:lnTo>
                      <a:pt x="70" y="528"/>
                    </a:lnTo>
                    <a:lnTo>
                      <a:pt x="68" y="528"/>
                    </a:lnTo>
                    <a:lnTo>
                      <a:pt x="66" y="528"/>
                    </a:lnTo>
                    <a:lnTo>
                      <a:pt x="66" y="528"/>
                    </a:lnTo>
                    <a:lnTo>
                      <a:pt x="66" y="528"/>
                    </a:lnTo>
                    <a:lnTo>
                      <a:pt x="68" y="526"/>
                    </a:lnTo>
                    <a:lnTo>
                      <a:pt x="66" y="524"/>
                    </a:lnTo>
                    <a:lnTo>
                      <a:pt x="64" y="526"/>
                    </a:lnTo>
                    <a:lnTo>
                      <a:pt x="60" y="526"/>
                    </a:lnTo>
                    <a:lnTo>
                      <a:pt x="58" y="524"/>
                    </a:lnTo>
                    <a:lnTo>
                      <a:pt x="58" y="524"/>
                    </a:lnTo>
                    <a:lnTo>
                      <a:pt x="56" y="524"/>
                    </a:lnTo>
                    <a:lnTo>
                      <a:pt x="52" y="520"/>
                    </a:lnTo>
                    <a:lnTo>
                      <a:pt x="50" y="518"/>
                    </a:lnTo>
                    <a:lnTo>
                      <a:pt x="48" y="516"/>
                    </a:lnTo>
                    <a:lnTo>
                      <a:pt x="46" y="516"/>
                    </a:lnTo>
                    <a:lnTo>
                      <a:pt x="44" y="516"/>
                    </a:lnTo>
                    <a:lnTo>
                      <a:pt x="44" y="518"/>
                    </a:lnTo>
                    <a:lnTo>
                      <a:pt x="46" y="520"/>
                    </a:lnTo>
                    <a:lnTo>
                      <a:pt x="46" y="522"/>
                    </a:lnTo>
                    <a:lnTo>
                      <a:pt x="50" y="524"/>
                    </a:lnTo>
                    <a:lnTo>
                      <a:pt x="50" y="526"/>
                    </a:lnTo>
                    <a:lnTo>
                      <a:pt x="54" y="528"/>
                    </a:lnTo>
                    <a:lnTo>
                      <a:pt x="54" y="528"/>
                    </a:lnTo>
                    <a:lnTo>
                      <a:pt x="52" y="528"/>
                    </a:lnTo>
                    <a:lnTo>
                      <a:pt x="52" y="530"/>
                    </a:lnTo>
                    <a:lnTo>
                      <a:pt x="52" y="532"/>
                    </a:lnTo>
                    <a:lnTo>
                      <a:pt x="56" y="530"/>
                    </a:lnTo>
                    <a:lnTo>
                      <a:pt x="58" y="528"/>
                    </a:lnTo>
                    <a:lnTo>
                      <a:pt x="60" y="530"/>
                    </a:lnTo>
                    <a:lnTo>
                      <a:pt x="58" y="530"/>
                    </a:lnTo>
                    <a:lnTo>
                      <a:pt x="58" y="532"/>
                    </a:lnTo>
                    <a:lnTo>
                      <a:pt x="60" y="532"/>
                    </a:lnTo>
                    <a:lnTo>
                      <a:pt x="60" y="534"/>
                    </a:lnTo>
                    <a:lnTo>
                      <a:pt x="58" y="534"/>
                    </a:lnTo>
                    <a:lnTo>
                      <a:pt x="56" y="536"/>
                    </a:lnTo>
                    <a:lnTo>
                      <a:pt x="60" y="536"/>
                    </a:lnTo>
                    <a:lnTo>
                      <a:pt x="60" y="536"/>
                    </a:lnTo>
                    <a:lnTo>
                      <a:pt x="62" y="536"/>
                    </a:lnTo>
                    <a:lnTo>
                      <a:pt x="64" y="536"/>
                    </a:lnTo>
                    <a:lnTo>
                      <a:pt x="64" y="536"/>
                    </a:lnTo>
                    <a:lnTo>
                      <a:pt x="70" y="538"/>
                    </a:lnTo>
                    <a:lnTo>
                      <a:pt x="74" y="542"/>
                    </a:lnTo>
                    <a:lnTo>
                      <a:pt x="74" y="542"/>
                    </a:lnTo>
                    <a:lnTo>
                      <a:pt x="74" y="544"/>
                    </a:lnTo>
                    <a:lnTo>
                      <a:pt x="74" y="546"/>
                    </a:lnTo>
                    <a:lnTo>
                      <a:pt x="74" y="546"/>
                    </a:lnTo>
                    <a:lnTo>
                      <a:pt x="74" y="548"/>
                    </a:lnTo>
                    <a:lnTo>
                      <a:pt x="74" y="552"/>
                    </a:lnTo>
                    <a:lnTo>
                      <a:pt x="72" y="552"/>
                    </a:lnTo>
                    <a:lnTo>
                      <a:pt x="72" y="554"/>
                    </a:lnTo>
                    <a:lnTo>
                      <a:pt x="74" y="556"/>
                    </a:lnTo>
                    <a:lnTo>
                      <a:pt x="74" y="558"/>
                    </a:lnTo>
                    <a:lnTo>
                      <a:pt x="78" y="562"/>
                    </a:lnTo>
                    <a:lnTo>
                      <a:pt x="76" y="564"/>
                    </a:lnTo>
                    <a:lnTo>
                      <a:pt x="80" y="564"/>
                    </a:lnTo>
                    <a:lnTo>
                      <a:pt x="80" y="568"/>
                    </a:lnTo>
                    <a:lnTo>
                      <a:pt x="80" y="570"/>
                    </a:lnTo>
                    <a:lnTo>
                      <a:pt x="78" y="572"/>
                    </a:lnTo>
                    <a:lnTo>
                      <a:pt x="80" y="574"/>
                    </a:lnTo>
                    <a:lnTo>
                      <a:pt x="82" y="576"/>
                    </a:lnTo>
                    <a:lnTo>
                      <a:pt x="86" y="576"/>
                    </a:lnTo>
                    <a:lnTo>
                      <a:pt x="88" y="576"/>
                    </a:lnTo>
                    <a:lnTo>
                      <a:pt x="90" y="576"/>
                    </a:lnTo>
                    <a:lnTo>
                      <a:pt x="90" y="578"/>
                    </a:lnTo>
                    <a:lnTo>
                      <a:pt x="94" y="578"/>
                    </a:lnTo>
                    <a:lnTo>
                      <a:pt x="94" y="582"/>
                    </a:lnTo>
                    <a:lnTo>
                      <a:pt x="94" y="584"/>
                    </a:lnTo>
                    <a:lnTo>
                      <a:pt x="98" y="584"/>
                    </a:lnTo>
                    <a:lnTo>
                      <a:pt x="100" y="584"/>
                    </a:lnTo>
                    <a:lnTo>
                      <a:pt x="104" y="584"/>
                    </a:lnTo>
                    <a:lnTo>
                      <a:pt x="106" y="586"/>
                    </a:lnTo>
                    <a:lnTo>
                      <a:pt x="108" y="586"/>
                    </a:lnTo>
                    <a:lnTo>
                      <a:pt x="110" y="584"/>
                    </a:lnTo>
                    <a:lnTo>
                      <a:pt x="112" y="584"/>
                    </a:lnTo>
                    <a:lnTo>
                      <a:pt x="114" y="582"/>
                    </a:lnTo>
                    <a:lnTo>
                      <a:pt x="114" y="578"/>
                    </a:lnTo>
                    <a:lnTo>
                      <a:pt x="112" y="576"/>
                    </a:lnTo>
                    <a:lnTo>
                      <a:pt x="112" y="576"/>
                    </a:lnTo>
                    <a:lnTo>
                      <a:pt x="112" y="576"/>
                    </a:lnTo>
                    <a:lnTo>
                      <a:pt x="110" y="574"/>
                    </a:lnTo>
                    <a:lnTo>
                      <a:pt x="110" y="572"/>
                    </a:lnTo>
                    <a:lnTo>
                      <a:pt x="108" y="574"/>
                    </a:lnTo>
                    <a:lnTo>
                      <a:pt x="106" y="574"/>
                    </a:lnTo>
                    <a:lnTo>
                      <a:pt x="104" y="574"/>
                    </a:lnTo>
                    <a:lnTo>
                      <a:pt x="100" y="572"/>
                    </a:lnTo>
                    <a:lnTo>
                      <a:pt x="98" y="570"/>
                    </a:lnTo>
                    <a:lnTo>
                      <a:pt x="96" y="568"/>
                    </a:lnTo>
                    <a:lnTo>
                      <a:pt x="94" y="566"/>
                    </a:lnTo>
                    <a:lnTo>
                      <a:pt x="92" y="562"/>
                    </a:lnTo>
                    <a:lnTo>
                      <a:pt x="96" y="562"/>
                    </a:lnTo>
                    <a:lnTo>
                      <a:pt x="96" y="562"/>
                    </a:lnTo>
                    <a:lnTo>
                      <a:pt x="96" y="560"/>
                    </a:lnTo>
                    <a:lnTo>
                      <a:pt x="96" y="558"/>
                    </a:lnTo>
                    <a:lnTo>
                      <a:pt x="96" y="556"/>
                    </a:lnTo>
                    <a:lnTo>
                      <a:pt x="96" y="556"/>
                    </a:lnTo>
                    <a:lnTo>
                      <a:pt x="98" y="556"/>
                    </a:lnTo>
                    <a:lnTo>
                      <a:pt x="102" y="556"/>
                    </a:lnTo>
                    <a:lnTo>
                      <a:pt x="106" y="558"/>
                    </a:lnTo>
                    <a:lnTo>
                      <a:pt x="106" y="560"/>
                    </a:lnTo>
                    <a:lnTo>
                      <a:pt x="110" y="562"/>
                    </a:lnTo>
                    <a:lnTo>
                      <a:pt x="114" y="562"/>
                    </a:lnTo>
                    <a:lnTo>
                      <a:pt x="114" y="564"/>
                    </a:lnTo>
                    <a:lnTo>
                      <a:pt x="116" y="564"/>
                    </a:lnTo>
                    <a:lnTo>
                      <a:pt x="124" y="568"/>
                    </a:lnTo>
                    <a:lnTo>
                      <a:pt x="128" y="570"/>
                    </a:lnTo>
                    <a:lnTo>
                      <a:pt x="130" y="570"/>
                    </a:lnTo>
                    <a:lnTo>
                      <a:pt x="132" y="568"/>
                    </a:lnTo>
                    <a:lnTo>
                      <a:pt x="132" y="564"/>
                    </a:lnTo>
                    <a:lnTo>
                      <a:pt x="134" y="564"/>
                    </a:lnTo>
                    <a:lnTo>
                      <a:pt x="136" y="562"/>
                    </a:lnTo>
                    <a:lnTo>
                      <a:pt x="132" y="558"/>
                    </a:lnTo>
                    <a:lnTo>
                      <a:pt x="126" y="552"/>
                    </a:lnTo>
                    <a:lnTo>
                      <a:pt x="124" y="548"/>
                    </a:lnTo>
                    <a:lnTo>
                      <a:pt x="126" y="546"/>
                    </a:lnTo>
                    <a:lnTo>
                      <a:pt x="128" y="544"/>
                    </a:lnTo>
                    <a:lnTo>
                      <a:pt x="132" y="540"/>
                    </a:lnTo>
                    <a:lnTo>
                      <a:pt x="132" y="536"/>
                    </a:lnTo>
                    <a:lnTo>
                      <a:pt x="134" y="536"/>
                    </a:lnTo>
                    <a:lnTo>
                      <a:pt x="136" y="534"/>
                    </a:lnTo>
                    <a:lnTo>
                      <a:pt x="142" y="530"/>
                    </a:lnTo>
                    <a:lnTo>
                      <a:pt x="144" y="524"/>
                    </a:lnTo>
                    <a:lnTo>
                      <a:pt x="146" y="524"/>
                    </a:lnTo>
                    <a:lnTo>
                      <a:pt x="148" y="524"/>
                    </a:lnTo>
                    <a:lnTo>
                      <a:pt x="150" y="526"/>
                    </a:lnTo>
                    <a:lnTo>
                      <a:pt x="154" y="526"/>
                    </a:lnTo>
                    <a:lnTo>
                      <a:pt x="158" y="526"/>
                    </a:lnTo>
                    <a:lnTo>
                      <a:pt x="160" y="528"/>
                    </a:lnTo>
                    <a:lnTo>
                      <a:pt x="160" y="530"/>
                    </a:lnTo>
                    <a:lnTo>
                      <a:pt x="162" y="528"/>
                    </a:lnTo>
                    <a:lnTo>
                      <a:pt x="166" y="530"/>
                    </a:lnTo>
                    <a:lnTo>
                      <a:pt x="166" y="534"/>
                    </a:lnTo>
                    <a:lnTo>
                      <a:pt x="168" y="534"/>
                    </a:lnTo>
                    <a:lnTo>
                      <a:pt x="168" y="530"/>
                    </a:lnTo>
                    <a:lnTo>
                      <a:pt x="166" y="526"/>
                    </a:lnTo>
                    <a:lnTo>
                      <a:pt x="166" y="526"/>
                    </a:lnTo>
                    <a:lnTo>
                      <a:pt x="166" y="520"/>
                    </a:lnTo>
                    <a:lnTo>
                      <a:pt x="168" y="518"/>
                    </a:lnTo>
                    <a:lnTo>
                      <a:pt x="166" y="516"/>
                    </a:lnTo>
                    <a:lnTo>
                      <a:pt x="166" y="516"/>
                    </a:lnTo>
                    <a:lnTo>
                      <a:pt x="166" y="514"/>
                    </a:lnTo>
                    <a:lnTo>
                      <a:pt x="166" y="512"/>
                    </a:lnTo>
                    <a:lnTo>
                      <a:pt x="166" y="512"/>
                    </a:lnTo>
                    <a:lnTo>
                      <a:pt x="164" y="510"/>
                    </a:lnTo>
                    <a:lnTo>
                      <a:pt x="162" y="508"/>
                    </a:lnTo>
                    <a:lnTo>
                      <a:pt x="158" y="508"/>
                    </a:lnTo>
                    <a:lnTo>
                      <a:pt x="158" y="506"/>
                    </a:lnTo>
                    <a:lnTo>
                      <a:pt x="158" y="502"/>
                    </a:lnTo>
                    <a:lnTo>
                      <a:pt x="158" y="496"/>
                    </a:lnTo>
                    <a:lnTo>
                      <a:pt x="160" y="496"/>
                    </a:lnTo>
                    <a:lnTo>
                      <a:pt x="158" y="494"/>
                    </a:lnTo>
                    <a:lnTo>
                      <a:pt x="158" y="492"/>
                    </a:lnTo>
                    <a:lnTo>
                      <a:pt x="160" y="490"/>
                    </a:lnTo>
                    <a:lnTo>
                      <a:pt x="158" y="488"/>
                    </a:lnTo>
                    <a:lnTo>
                      <a:pt x="158" y="486"/>
                    </a:lnTo>
                    <a:lnTo>
                      <a:pt x="158" y="480"/>
                    </a:lnTo>
                    <a:lnTo>
                      <a:pt x="154" y="478"/>
                    </a:lnTo>
                    <a:lnTo>
                      <a:pt x="148" y="474"/>
                    </a:lnTo>
                    <a:lnTo>
                      <a:pt x="148" y="472"/>
                    </a:lnTo>
                    <a:lnTo>
                      <a:pt x="150" y="472"/>
                    </a:lnTo>
                    <a:lnTo>
                      <a:pt x="156" y="476"/>
                    </a:lnTo>
                    <a:lnTo>
                      <a:pt x="158" y="476"/>
                    </a:lnTo>
                    <a:lnTo>
                      <a:pt x="160" y="474"/>
                    </a:lnTo>
                    <a:lnTo>
                      <a:pt x="164" y="474"/>
                    </a:lnTo>
                    <a:lnTo>
                      <a:pt x="172" y="474"/>
                    </a:lnTo>
                    <a:lnTo>
                      <a:pt x="174" y="476"/>
                    </a:lnTo>
                    <a:lnTo>
                      <a:pt x="174" y="480"/>
                    </a:lnTo>
                    <a:lnTo>
                      <a:pt x="176" y="482"/>
                    </a:lnTo>
                    <a:lnTo>
                      <a:pt x="180" y="482"/>
                    </a:lnTo>
                    <a:lnTo>
                      <a:pt x="180" y="484"/>
                    </a:lnTo>
                    <a:lnTo>
                      <a:pt x="184" y="488"/>
                    </a:lnTo>
                    <a:lnTo>
                      <a:pt x="184" y="490"/>
                    </a:lnTo>
                    <a:lnTo>
                      <a:pt x="178" y="490"/>
                    </a:lnTo>
                    <a:lnTo>
                      <a:pt x="178" y="492"/>
                    </a:lnTo>
                    <a:lnTo>
                      <a:pt x="174" y="492"/>
                    </a:lnTo>
                    <a:lnTo>
                      <a:pt x="172" y="494"/>
                    </a:lnTo>
                    <a:lnTo>
                      <a:pt x="172" y="494"/>
                    </a:lnTo>
                    <a:lnTo>
                      <a:pt x="172" y="496"/>
                    </a:lnTo>
                    <a:lnTo>
                      <a:pt x="170" y="496"/>
                    </a:lnTo>
                    <a:lnTo>
                      <a:pt x="170" y="498"/>
                    </a:lnTo>
                    <a:lnTo>
                      <a:pt x="170" y="500"/>
                    </a:lnTo>
                    <a:lnTo>
                      <a:pt x="172" y="502"/>
                    </a:lnTo>
                    <a:lnTo>
                      <a:pt x="176" y="506"/>
                    </a:lnTo>
                    <a:lnTo>
                      <a:pt x="182" y="512"/>
                    </a:lnTo>
                    <a:lnTo>
                      <a:pt x="184" y="512"/>
                    </a:lnTo>
                    <a:lnTo>
                      <a:pt x="186" y="510"/>
                    </a:lnTo>
                    <a:lnTo>
                      <a:pt x="188" y="514"/>
                    </a:lnTo>
                    <a:lnTo>
                      <a:pt x="190" y="512"/>
                    </a:lnTo>
                    <a:lnTo>
                      <a:pt x="192" y="512"/>
                    </a:lnTo>
                    <a:lnTo>
                      <a:pt x="192" y="510"/>
                    </a:lnTo>
                    <a:lnTo>
                      <a:pt x="198" y="508"/>
                    </a:lnTo>
                    <a:lnTo>
                      <a:pt x="198" y="506"/>
                    </a:lnTo>
                    <a:lnTo>
                      <a:pt x="198" y="502"/>
                    </a:lnTo>
                    <a:lnTo>
                      <a:pt x="198" y="500"/>
                    </a:lnTo>
                    <a:lnTo>
                      <a:pt x="198" y="496"/>
                    </a:lnTo>
                    <a:lnTo>
                      <a:pt x="196" y="494"/>
                    </a:lnTo>
                    <a:lnTo>
                      <a:pt x="198" y="494"/>
                    </a:lnTo>
                    <a:lnTo>
                      <a:pt x="204" y="494"/>
                    </a:lnTo>
                    <a:lnTo>
                      <a:pt x="206" y="492"/>
                    </a:lnTo>
                    <a:lnTo>
                      <a:pt x="210" y="494"/>
                    </a:lnTo>
                    <a:lnTo>
                      <a:pt x="208" y="492"/>
                    </a:lnTo>
                    <a:lnTo>
                      <a:pt x="206" y="488"/>
                    </a:lnTo>
                    <a:lnTo>
                      <a:pt x="204" y="486"/>
                    </a:lnTo>
                    <a:lnTo>
                      <a:pt x="206" y="486"/>
                    </a:lnTo>
                    <a:lnTo>
                      <a:pt x="208" y="488"/>
                    </a:lnTo>
                    <a:lnTo>
                      <a:pt x="210" y="486"/>
                    </a:lnTo>
                    <a:lnTo>
                      <a:pt x="214" y="482"/>
                    </a:lnTo>
                    <a:lnTo>
                      <a:pt x="216" y="480"/>
                    </a:lnTo>
                    <a:lnTo>
                      <a:pt x="220" y="474"/>
                    </a:lnTo>
                    <a:lnTo>
                      <a:pt x="220" y="474"/>
                    </a:lnTo>
                    <a:lnTo>
                      <a:pt x="222" y="472"/>
                    </a:lnTo>
                    <a:lnTo>
                      <a:pt x="226" y="472"/>
                    </a:lnTo>
                    <a:lnTo>
                      <a:pt x="228" y="472"/>
                    </a:lnTo>
                    <a:lnTo>
                      <a:pt x="228" y="470"/>
                    </a:lnTo>
                    <a:lnTo>
                      <a:pt x="234" y="468"/>
                    </a:lnTo>
                    <a:lnTo>
                      <a:pt x="234" y="470"/>
                    </a:lnTo>
                    <a:lnTo>
                      <a:pt x="234" y="470"/>
                    </a:lnTo>
                    <a:lnTo>
                      <a:pt x="236" y="472"/>
                    </a:lnTo>
                    <a:lnTo>
                      <a:pt x="234" y="474"/>
                    </a:lnTo>
                    <a:lnTo>
                      <a:pt x="236" y="474"/>
                    </a:lnTo>
                    <a:lnTo>
                      <a:pt x="238" y="472"/>
                    </a:lnTo>
                    <a:lnTo>
                      <a:pt x="238" y="470"/>
                    </a:lnTo>
                    <a:lnTo>
                      <a:pt x="238" y="470"/>
                    </a:lnTo>
                    <a:lnTo>
                      <a:pt x="236" y="468"/>
                    </a:lnTo>
                    <a:lnTo>
                      <a:pt x="236" y="466"/>
                    </a:lnTo>
                    <a:lnTo>
                      <a:pt x="240" y="462"/>
                    </a:lnTo>
                    <a:lnTo>
                      <a:pt x="242" y="462"/>
                    </a:lnTo>
                    <a:lnTo>
                      <a:pt x="242" y="464"/>
                    </a:lnTo>
                    <a:lnTo>
                      <a:pt x="240" y="464"/>
                    </a:lnTo>
                    <a:lnTo>
                      <a:pt x="240" y="466"/>
                    </a:lnTo>
                    <a:lnTo>
                      <a:pt x="242" y="468"/>
                    </a:lnTo>
                    <a:lnTo>
                      <a:pt x="244" y="468"/>
                    </a:lnTo>
                    <a:lnTo>
                      <a:pt x="244" y="466"/>
                    </a:lnTo>
                    <a:lnTo>
                      <a:pt x="244" y="464"/>
                    </a:lnTo>
                    <a:lnTo>
                      <a:pt x="242" y="462"/>
                    </a:lnTo>
                    <a:lnTo>
                      <a:pt x="242" y="460"/>
                    </a:lnTo>
                    <a:lnTo>
                      <a:pt x="244" y="458"/>
                    </a:lnTo>
                    <a:lnTo>
                      <a:pt x="250" y="456"/>
                    </a:lnTo>
                    <a:lnTo>
                      <a:pt x="254" y="456"/>
                    </a:lnTo>
                    <a:lnTo>
                      <a:pt x="256" y="456"/>
                    </a:lnTo>
                    <a:lnTo>
                      <a:pt x="254" y="458"/>
                    </a:lnTo>
                    <a:lnTo>
                      <a:pt x="250" y="458"/>
                    </a:lnTo>
                    <a:lnTo>
                      <a:pt x="246" y="460"/>
                    </a:lnTo>
                    <a:lnTo>
                      <a:pt x="248" y="462"/>
                    </a:lnTo>
                    <a:lnTo>
                      <a:pt x="248" y="462"/>
                    </a:lnTo>
                    <a:lnTo>
                      <a:pt x="250" y="460"/>
                    </a:lnTo>
                    <a:lnTo>
                      <a:pt x="254" y="464"/>
                    </a:lnTo>
                    <a:lnTo>
                      <a:pt x="252" y="464"/>
                    </a:lnTo>
                    <a:lnTo>
                      <a:pt x="252" y="466"/>
                    </a:lnTo>
                    <a:lnTo>
                      <a:pt x="252" y="468"/>
                    </a:lnTo>
                    <a:lnTo>
                      <a:pt x="252" y="470"/>
                    </a:lnTo>
                    <a:lnTo>
                      <a:pt x="250" y="470"/>
                    </a:lnTo>
                    <a:lnTo>
                      <a:pt x="246" y="472"/>
                    </a:lnTo>
                    <a:lnTo>
                      <a:pt x="248" y="474"/>
                    </a:lnTo>
                    <a:lnTo>
                      <a:pt x="250" y="474"/>
                    </a:lnTo>
                    <a:lnTo>
                      <a:pt x="250" y="474"/>
                    </a:lnTo>
                    <a:lnTo>
                      <a:pt x="252" y="474"/>
                    </a:lnTo>
                    <a:lnTo>
                      <a:pt x="254" y="472"/>
                    </a:lnTo>
                    <a:lnTo>
                      <a:pt x="256" y="474"/>
                    </a:lnTo>
                    <a:lnTo>
                      <a:pt x="256" y="478"/>
                    </a:lnTo>
                    <a:lnTo>
                      <a:pt x="258" y="474"/>
                    </a:lnTo>
                    <a:lnTo>
                      <a:pt x="260" y="472"/>
                    </a:lnTo>
                    <a:lnTo>
                      <a:pt x="262" y="470"/>
                    </a:lnTo>
                    <a:lnTo>
                      <a:pt x="262" y="472"/>
                    </a:lnTo>
                    <a:lnTo>
                      <a:pt x="264" y="474"/>
                    </a:lnTo>
                    <a:lnTo>
                      <a:pt x="266" y="472"/>
                    </a:lnTo>
                    <a:lnTo>
                      <a:pt x="266" y="472"/>
                    </a:lnTo>
                    <a:lnTo>
                      <a:pt x="266" y="470"/>
                    </a:lnTo>
                    <a:lnTo>
                      <a:pt x="264" y="468"/>
                    </a:lnTo>
                    <a:lnTo>
                      <a:pt x="264" y="468"/>
                    </a:lnTo>
                    <a:lnTo>
                      <a:pt x="266" y="466"/>
                    </a:lnTo>
                    <a:lnTo>
                      <a:pt x="268" y="466"/>
                    </a:lnTo>
                    <a:lnTo>
                      <a:pt x="268" y="464"/>
                    </a:lnTo>
                    <a:lnTo>
                      <a:pt x="272" y="462"/>
                    </a:lnTo>
                    <a:lnTo>
                      <a:pt x="274" y="462"/>
                    </a:lnTo>
                    <a:lnTo>
                      <a:pt x="276" y="462"/>
                    </a:lnTo>
                    <a:lnTo>
                      <a:pt x="276" y="462"/>
                    </a:lnTo>
                    <a:lnTo>
                      <a:pt x="278" y="462"/>
                    </a:lnTo>
                    <a:lnTo>
                      <a:pt x="284" y="462"/>
                    </a:lnTo>
                    <a:lnTo>
                      <a:pt x="286" y="462"/>
                    </a:lnTo>
                    <a:lnTo>
                      <a:pt x="286" y="460"/>
                    </a:lnTo>
                    <a:lnTo>
                      <a:pt x="286" y="458"/>
                    </a:lnTo>
                    <a:lnTo>
                      <a:pt x="290" y="458"/>
                    </a:lnTo>
                    <a:lnTo>
                      <a:pt x="290" y="456"/>
                    </a:lnTo>
                    <a:lnTo>
                      <a:pt x="292" y="454"/>
                    </a:lnTo>
                    <a:lnTo>
                      <a:pt x="294" y="454"/>
                    </a:lnTo>
                    <a:lnTo>
                      <a:pt x="298" y="452"/>
                    </a:lnTo>
                    <a:lnTo>
                      <a:pt x="298" y="452"/>
                    </a:lnTo>
                    <a:lnTo>
                      <a:pt x="300" y="450"/>
                    </a:lnTo>
                    <a:lnTo>
                      <a:pt x="302" y="452"/>
                    </a:lnTo>
                    <a:lnTo>
                      <a:pt x="300" y="452"/>
                    </a:lnTo>
                    <a:lnTo>
                      <a:pt x="302" y="454"/>
                    </a:lnTo>
                    <a:lnTo>
                      <a:pt x="304" y="456"/>
                    </a:lnTo>
                    <a:lnTo>
                      <a:pt x="304" y="458"/>
                    </a:lnTo>
                    <a:lnTo>
                      <a:pt x="302" y="460"/>
                    </a:lnTo>
                    <a:lnTo>
                      <a:pt x="304" y="462"/>
                    </a:lnTo>
                    <a:lnTo>
                      <a:pt x="302" y="464"/>
                    </a:lnTo>
                    <a:lnTo>
                      <a:pt x="304" y="466"/>
                    </a:lnTo>
                    <a:lnTo>
                      <a:pt x="310" y="466"/>
                    </a:lnTo>
                    <a:lnTo>
                      <a:pt x="312" y="464"/>
                    </a:lnTo>
                    <a:lnTo>
                      <a:pt x="312" y="464"/>
                    </a:lnTo>
                    <a:lnTo>
                      <a:pt x="310" y="462"/>
                    </a:lnTo>
                    <a:lnTo>
                      <a:pt x="308" y="458"/>
                    </a:lnTo>
                    <a:lnTo>
                      <a:pt x="308" y="458"/>
                    </a:lnTo>
                    <a:lnTo>
                      <a:pt x="310" y="456"/>
                    </a:lnTo>
                    <a:lnTo>
                      <a:pt x="314" y="458"/>
                    </a:lnTo>
                    <a:lnTo>
                      <a:pt x="316" y="456"/>
                    </a:lnTo>
                    <a:lnTo>
                      <a:pt x="316" y="452"/>
                    </a:lnTo>
                    <a:lnTo>
                      <a:pt x="318" y="452"/>
                    </a:lnTo>
                    <a:lnTo>
                      <a:pt x="320" y="452"/>
                    </a:lnTo>
                    <a:lnTo>
                      <a:pt x="322" y="454"/>
                    </a:lnTo>
                    <a:lnTo>
                      <a:pt x="320" y="450"/>
                    </a:lnTo>
                    <a:lnTo>
                      <a:pt x="316" y="450"/>
                    </a:lnTo>
                    <a:lnTo>
                      <a:pt x="316" y="446"/>
                    </a:lnTo>
                    <a:lnTo>
                      <a:pt x="314" y="442"/>
                    </a:lnTo>
                    <a:lnTo>
                      <a:pt x="312" y="442"/>
                    </a:lnTo>
                    <a:lnTo>
                      <a:pt x="312" y="444"/>
                    </a:lnTo>
                    <a:lnTo>
                      <a:pt x="310" y="442"/>
                    </a:lnTo>
                    <a:lnTo>
                      <a:pt x="310" y="438"/>
                    </a:lnTo>
                    <a:lnTo>
                      <a:pt x="308" y="438"/>
                    </a:lnTo>
                    <a:lnTo>
                      <a:pt x="306" y="434"/>
                    </a:lnTo>
                    <a:lnTo>
                      <a:pt x="306" y="434"/>
                    </a:lnTo>
                    <a:lnTo>
                      <a:pt x="310" y="432"/>
                    </a:lnTo>
                    <a:lnTo>
                      <a:pt x="310" y="430"/>
                    </a:lnTo>
                    <a:lnTo>
                      <a:pt x="308" y="428"/>
                    </a:lnTo>
                    <a:lnTo>
                      <a:pt x="310" y="426"/>
                    </a:lnTo>
                    <a:lnTo>
                      <a:pt x="312" y="426"/>
                    </a:lnTo>
                    <a:lnTo>
                      <a:pt x="312" y="426"/>
                    </a:lnTo>
                    <a:lnTo>
                      <a:pt x="314" y="428"/>
                    </a:lnTo>
                    <a:lnTo>
                      <a:pt x="318" y="428"/>
                    </a:lnTo>
                    <a:lnTo>
                      <a:pt x="318" y="428"/>
                    </a:lnTo>
                    <a:lnTo>
                      <a:pt x="328" y="426"/>
                    </a:lnTo>
                    <a:lnTo>
                      <a:pt x="340" y="428"/>
                    </a:lnTo>
                    <a:lnTo>
                      <a:pt x="344" y="430"/>
                    </a:lnTo>
                    <a:lnTo>
                      <a:pt x="352" y="432"/>
                    </a:lnTo>
                    <a:lnTo>
                      <a:pt x="352" y="434"/>
                    </a:lnTo>
                    <a:lnTo>
                      <a:pt x="352" y="436"/>
                    </a:lnTo>
                    <a:lnTo>
                      <a:pt x="352" y="438"/>
                    </a:lnTo>
                    <a:lnTo>
                      <a:pt x="354" y="436"/>
                    </a:lnTo>
                    <a:lnTo>
                      <a:pt x="358" y="436"/>
                    </a:lnTo>
                    <a:lnTo>
                      <a:pt x="360" y="438"/>
                    </a:lnTo>
                    <a:lnTo>
                      <a:pt x="362" y="438"/>
                    </a:lnTo>
                    <a:lnTo>
                      <a:pt x="362" y="440"/>
                    </a:lnTo>
                    <a:lnTo>
                      <a:pt x="366" y="440"/>
                    </a:lnTo>
                    <a:lnTo>
                      <a:pt x="374" y="444"/>
                    </a:lnTo>
                    <a:lnTo>
                      <a:pt x="380" y="444"/>
                    </a:lnTo>
                    <a:lnTo>
                      <a:pt x="382" y="446"/>
                    </a:lnTo>
                    <a:lnTo>
                      <a:pt x="384" y="450"/>
                    </a:lnTo>
                    <a:lnTo>
                      <a:pt x="388" y="452"/>
                    </a:lnTo>
                    <a:lnTo>
                      <a:pt x="392" y="454"/>
                    </a:lnTo>
                    <a:lnTo>
                      <a:pt x="394" y="458"/>
                    </a:lnTo>
                    <a:lnTo>
                      <a:pt x="398" y="460"/>
                    </a:lnTo>
                    <a:lnTo>
                      <a:pt x="398" y="458"/>
                    </a:lnTo>
                    <a:lnTo>
                      <a:pt x="396" y="454"/>
                    </a:lnTo>
                    <a:lnTo>
                      <a:pt x="398" y="454"/>
                    </a:lnTo>
                    <a:lnTo>
                      <a:pt x="398" y="452"/>
                    </a:lnTo>
                    <a:lnTo>
                      <a:pt x="396" y="450"/>
                    </a:lnTo>
                    <a:lnTo>
                      <a:pt x="398" y="448"/>
                    </a:lnTo>
                    <a:lnTo>
                      <a:pt x="398" y="442"/>
                    </a:lnTo>
                    <a:lnTo>
                      <a:pt x="400" y="440"/>
                    </a:lnTo>
                    <a:lnTo>
                      <a:pt x="398" y="440"/>
                    </a:lnTo>
                    <a:lnTo>
                      <a:pt x="398" y="440"/>
                    </a:lnTo>
                    <a:lnTo>
                      <a:pt x="394" y="440"/>
                    </a:lnTo>
                    <a:lnTo>
                      <a:pt x="394" y="440"/>
                    </a:lnTo>
                    <a:lnTo>
                      <a:pt x="390" y="440"/>
                    </a:lnTo>
                    <a:lnTo>
                      <a:pt x="386" y="434"/>
                    </a:lnTo>
                    <a:lnTo>
                      <a:pt x="384" y="434"/>
                    </a:lnTo>
                    <a:lnTo>
                      <a:pt x="382" y="432"/>
                    </a:lnTo>
                    <a:lnTo>
                      <a:pt x="382" y="428"/>
                    </a:lnTo>
                    <a:lnTo>
                      <a:pt x="380" y="426"/>
                    </a:lnTo>
                    <a:lnTo>
                      <a:pt x="378" y="430"/>
                    </a:lnTo>
                    <a:lnTo>
                      <a:pt x="376" y="428"/>
                    </a:lnTo>
                    <a:lnTo>
                      <a:pt x="374" y="428"/>
                    </a:lnTo>
                    <a:lnTo>
                      <a:pt x="372" y="426"/>
                    </a:lnTo>
                    <a:lnTo>
                      <a:pt x="370" y="428"/>
                    </a:lnTo>
                    <a:lnTo>
                      <a:pt x="368" y="424"/>
                    </a:lnTo>
                    <a:lnTo>
                      <a:pt x="366" y="422"/>
                    </a:lnTo>
                    <a:lnTo>
                      <a:pt x="366" y="416"/>
                    </a:lnTo>
                    <a:lnTo>
                      <a:pt x="366" y="414"/>
                    </a:lnTo>
                    <a:lnTo>
                      <a:pt x="366" y="416"/>
                    </a:lnTo>
                    <a:lnTo>
                      <a:pt x="368" y="414"/>
                    </a:lnTo>
                    <a:lnTo>
                      <a:pt x="368" y="412"/>
                    </a:lnTo>
                    <a:lnTo>
                      <a:pt x="366" y="410"/>
                    </a:lnTo>
                    <a:lnTo>
                      <a:pt x="364" y="406"/>
                    </a:lnTo>
                    <a:lnTo>
                      <a:pt x="366" y="404"/>
                    </a:lnTo>
                    <a:lnTo>
                      <a:pt x="368" y="404"/>
                    </a:lnTo>
                    <a:lnTo>
                      <a:pt x="366" y="402"/>
                    </a:lnTo>
                    <a:lnTo>
                      <a:pt x="364" y="402"/>
                    </a:lnTo>
                    <a:lnTo>
                      <a:pt x="362" y="396"/>
                    </a:lnTo>
                    <a:lnTo>
                      <a:pt x="360" y="396"/>
                    </a:lnTo>
                    <a:lnTo>
                      <a:pt x="358" y="396"/>
                    </a:lnTo>
                    <a:lnTo>
                      <a:pt x="356" y="394"/>
                    </a:lnTo>
                    <a:lnTo>
                      <a:pt x="356" y="390"/>
                    </a:lnTo>
                    <a:lnTo>
                      <a:pt x="358" y="388"/>
                    </a:lnTo>
                    <a:lnTo>
                      <a:pt x="356" y="386"/>
                    </a:lnTo>
                    <a:lnTo>
                      <a:pt x="354" y="382"/>
                    </a:lnTo>
                    <a:lnTo>
                      <a:pt x="356" y="382"/>
                    </a:lnTo>
                    <a:lnTo>
                      <a:pt x="360" y="376"/>
                    </a:lnTo>
                    <a:lnTo>
                      <a:pt x="364" y="374"/>
                    </a:lnTo>
                    <a:lnTo>
                      <a:pt x="364" y="372"/>
                    </a:lnTo>
                    <a:lnTo>
                      <a:pt x="364" y="368"/>
                    </a:lnTo>
                    <a:lnTo>
                      <a:pt x="362" y="366"/>
                    </a:lnTo>
                    <a:lnTo>
                      <a:pt x="364" y="364"/>
                    </a:lnTo>
                    <a:lnTo>
                      <a:pt x="362" y="360"/>
                    </a:lnTo>
                    <a:lnTo>
                      <a:pt x="362" y="356"/>
                    </a:lnTo>
                    <a:lnTo>
                      <a:pt x="364" y="354"/>
                    </a:lnTo>
                    <a:lnTo>
                      <a:pt x="362" y="354"/>
                    </a:lnTo>
                    <a:lnTo>
                      <a:pt x="362" y="350"/>
                    </a:lnTo>
                    <a:lnTo>
                      <a:pt x="360" y="348"/>
                    </a:lnTo>
                    <a:lnTo>
                      <a:pt x="362" y="344"/>
                    </a:lnTo>
                    <a:lnTo>
                      <a:pt x="364" y="344"/>
                    </a:lnTo>
                    <a:lnTo>
                      <a:pt x="360" y="340"/>
                    </a:lnTo>
                    <a:lnTo>
                      <a:pt x="362" y="336"/>
                    </a:lnTo>
                    <a:lnTo>
                      <a:pt x="362" y="332"/>
                    </a:lnTo>
                    <a:lnTo>
                      <a:pt x="364" y="330"/>
                    </a:lnTo>
                    <a:lnTo>
                      <a:pt x="366" y="332"/>
                    </a:lnTo>
                    <a:lnTo>
                      <a:pt x="364" y="332"/>
                    </a:lnTo>
                    <a:lnTo>
                      <a:pt x="366" y="334"/>
                    </a:lnTo>
                    <a:lnTo>
                      <a:pt x="368" y="332"/>
                    </a:lnTo>
                    <a:lnTo>
                      <a:pt x="372" y="332"/>
                    </a:lnTo>
                    <a:lnTo>
                      <a:pt x="374" y="330"/>
                    </a:lnTo>
                    <a:lnTo>
                      <a:pt x="376" y="332"/>
                    </a:lnTo>
                    <a:lnTo>
                      <a:pt x="380" y="332"/>
                    </a:lnTo>
                    <a:lnTo>
                      <a:pt x="380" y="330"/>
                    </a:lnTo>
                    <a:lnTo>
                      <a:pt x="384" y="330"/>
                    </a:lnTo>
                    <a:lnTo>
                      <a:pt x="390" y="334"/>
                    </a:lnTo>
                    <a:lnTo>
                      <a:pt x="394" y="334"/>
                    </a:lnTo>
                    <a:lnTo>
                      <a:pt x="396" y="334"/>
                    </a:lnTo>
                    <a:lnTo>
                      <a:pt x="398" y="336"/>
                    </a:lnTo>
                    <a:lnTo>
                      <a:pt x="396" y="338"/>
                    </a:lnTo>
                    <a:lnTo>
                      <a:pt x="398" y="340"/>
                    </a:lnTo>
                    <a:lnTo>
                      <a:pt x="398" y="344"/>
                    </a:lnTo>
                    <a:lnTo>
                      <a:pt x="398" y="344"/>
                    </a:lnTo>
                    <a:lnTo>
                      <a:pt x="398" y="348"/>
                    </a:lnTo>
                    <a:lnTo>
                      <a:pt x="400" y="354"/>
                    </a:lnTo>
                    <a:lnTo>
                      <a:pt x="400" y="360"/>
                    </a:lnTo>
                    <a:lnTo>
                      <a:pt x="400" y="362"/>
                    </a:lnTo>
                    <a:lnTo>
                      <a:pt x="400" y="364"/>
                    </a:lnTo>
                    <a:lnTo>
                      <a:pt x="402" y="366"/>
                    </a:lnTo>
                    <a:lnTo>
                      <a:pt x="400" y="368"/>
                    </a:lnTo>
                    <a:lnTo>
                      <a:pt x="398" y="368"/>
                    </a:lnTo>
                    <a:lnTo>
                      <a:pt x="400" y="372"/>
                    </a:lnTo>
                    <a:lnTo>
                      <a:pt x="402" y="374"/>
                    </a:lnTo>
                    <a:lnTo>
                      <a:pt x="404" y="376"/>
                    </a:lnTo>
                    <a:lnTo>
                      <a:pt x="408" y="378"/>
                    </a:lnTo>
                    <a:lnTo>
                      <a:pt x="408" y="378"/>
                    </a:lnTo>
                    <a:lnTo>
                      <a:pt x="408" y="378"/>
                    </a:lnTo>
                    <a:lnTo>
                      <a:pt x="410" y="378"/>
                    </a:lnTo>
                    <a:lnTo>
                      <a:pt x="410" y="384"/>
                    </a:lnTo>
                    <a:lnTo>
                      <a:pt x="414" y="386"/>
                    </a:lnTo>
                    <a:lnTo>
                      <a:pt x="416" y="388"/>
                    </a:lnTo>
                    <a:lnTo>
                      <a:pt x="416" y="396"/>
                    </a:lnTo>
                    <a:lnTo>
                      <a:pt x="418" y="398"/>
                    </a:lnTo>
                    <a:lnTo>
                      <a:pt x="418" y="400"/>
                    </a:lnTo>
                    <a:lnTo>
                      <a:pt x="418" y="402"/>
                    </a:lnTo>
                    <a:lnTo>
                      <a:pt x="420" y="404"/>
                    </a:lnTo>
                    <a:lnTo>
                      <a:pt x="420" y="408"/>
                    </a:lnTo>
                    <a:lnTo>
                      <a:pt x="424" y="414"/>
                    </a:lnTo>
                    <a:lnTo>
                      <a:pt x="422" y="416"/>
                    </a:lnTo>
                    <a:lnTo>
                      <a:pt x="424" y="418"/>
                    </a:lnTo>
                    <a:lnTo>
                      <a:pt x="428" y="420"/>
                    </a:lnTo>
                    <a:lnTo>
                      <a:pt x="426" y="424"/>
                    </a:lnTo>
                    <a:lnTo>
                      <a:pt x="428" y="424"/>
                    </a:lnTo>
                    <a:lnTo>
                      <a:pt x="428" y="430"/>
                    </a:lnTo>
                    <a:lnTo>
                      <a:pt x="434" y="436"/>
                    </a:lnTo>
                    <a:lnTo>
                      <a:pt x="438" y="438"/>
                    </a:lnTo>
                    <a:lnTo>
                      <a:pt x="438" y="438"/>
                    </a:lnTo>
                    <a:lnTo>
                      <a:pt x="440" y="440"/>
                    </a:lnTo>
                    <a:lnTo>
                      <a:pt x="444" y="444"/>
                    </a:lnTo>
                    <a:lnTo>
                      <a:pt x="444" y="444"/>
                    </a:lnTo>
                    <a:lnTo>
                      <a:pt x="442" y="444"/>
                    </a:lnTo>
                    <a:lnTo>
                      <a:pt x="442" y="448"/>
                    </a:lnTo>
                    <a:lnTo>
                      <a:pt x="442" y="450"/>
                    </a:lnTo>
                    <a:lnTo>
                      <a:pt x="444" y="456"/>
                    </a:lnTo>
                    <a:lnTo>
                      <a:pt x="446" y="458"/>
                    </a:lnTo>
                    <a:lnTo>
                      <a:pt x="448" y="462"/>
                    </a:lnTo>
                    <a:lnTo>
                      <a:pt x="444" y="464"/>
                    </a:lnTo>
                    <a:lnTo>
                      <a:pt x="446" y="466"/>
                    </a:lnTo>
                    <a:lnTo>
                      <a:pt x="444" y="466"/>
                    </a:lnTo>
                    <a:lnTo>
                      <a:pt x="444" y="468"/>
                    </a:lnTo>
                    <a:lnTo>
                      <a:pt x="444" y="474"/>
                    </a:lnTo>
                    <a:lnTo>
                      <a:pt x="442" y="476"/>
                    </a:lnTo>
                    <a:lnTo>
                      <a:pt x="442" y="476"/>
                    </a:lnTo>
                    <a:lnTo>
                      <a:pt x="444" y="476"/>
                    </a:lnTo>
                    <a:lnTo>
                      <a:pt x="444" y="478"/>
                    </a:lnTo>
                    <a:lnTo>
                      <a:pt x="442" y="478"/>
                    </a:lnTo>
                    <a:lnTo>
                      <a:pt x="442" y="484"/>
                    </a:lnTo>
                    <a:lnTo>
                      <a:pt x="440" y="486"/>
                    </a:lnTo>
                    <a:lnTo>
                      <a:pt x="438" y="484"/>
                    </a:lnTo>
                    <a:lnTo>
                      <a:pt x="438" y="486"/>
                    </a:lnTo>
                    <a:lnTo>
                      <a:pt x="440" y="488"/>
                    </a:lnTo>
                    <a:lnTo>
                      <a:pt x="440" y="490"/>
                    </a:lnTo>
                    <a:lnTo>
                      <a:pt x="438" y="492"/>
                    </a:lnTo>
                    <a:lnTo>
                      <a:pt x="436" y="494"/>
                    </a:lnTo>
                    <a:lnTo>
                      <a:pt x="430" y="494"/>
                    </a:lnTo>
                    <a:lnTo>
                      <a:pt x="428" y="492"/>
                    </a:lnTo>
                    <a:lnTo>
                      <a:pt x="432" y="490"/>
                    </a:lnTo>
                    <a:lnTo>
                      <a:pt x="432" y="488"/>
                    </a:lnTo>
                    <a:lnTo>
                      <a:pt x="430" y="488"/>
                    </a:lnTo>
                    <a:lnTo>
                      <a:pt x="430" y="490"/>
                    </a:lnTo>
                    <a:lnTo>
                      <a:pt x="428" y="490"/>
                    </a:lnTo>
                    <a:lnTo>
                      <a:pt x="422" y="486"/>
                    </a:lnTo>
                    <a:lnTo>
                      <a:pt x="420" y="488"/>
                    </a:lnTo>
                    <a:lnTo>
                      <a:pt x="414" y="490"/>
                    </a:lnTo>
                    <a:lnTo>
                      <a:pt x="410" y="490"/>
                    </a:lnTo>
                    <a:lnTo>
                      <a:pt x="408" y="494"/>
                    </a:lnTo>
                    <a:lnTo>
                      <a:pt x="410" y="494"/>
                    </a:lnTo>
                    <a:lnTo>
                      <a:pt x="410" y="494"/>
                    </a:lnTo>
                    <a:lnTo>
                      <a:pt x="412" y="492"/>
                    </a:lnTo>
                    <a:lnTo>
                      <a:pt x="416" y="492"/>
                    </a:lnTo>
                    <a:lnTo>
                      <a:pt x="416" y="494"/>
                    </a:lnTo>
                    <a:lnTo>
                      <a:pt x="420" y="496"/>
                    </a:lnTo>
                    <a:lnTo>
                      <a:pt x="430" y="498"/>
                    </a:lnTo>
                    <a:lnTo>
                      <a:pt x="434" y="500"/>
                    </a:lnTo>
                    <a:lnTo>
                      <a:pt x="438" y="498"/>
                    </a:lnTo>
                    <a:lnTo>
                      <a:pt x="442" y="498"/>
                    </a:lnTo>
                    <a:lnTo>
                      <a:pt x="442" y="500"/>
                    </a:lnTo>
                    <a:lnTo>
                      <a:pt x="448" y="500"/>
                    </a:lnTo>
                    <a:lnTo>
                      <a:pt x="452" y="498"/>
                    </a:lnTo>
                    <a:lnTo>
                      <a:pt x="452" y="496"/>
                    </a:lnTo>
                    <a:lnTo>
                      <a:pt x="450" y="494"/>
                    </a:lnTo>
                    <a:lnTo>
                      <a:pt x="450" y="492"/>
                    </a:lnTo>
                    <a:lnTo>
                      <a:pt x="452" y="490"/>
                    </a:lnTo>
                    <a:lnTo>
                      <a:pt x="454" y="488"/>
                    </a:lnTo>
                    <a:lnTo>
                      <a:pt x="454" y="486"/>
                    </a:lnTo>
                    <a:lnTo>
                      <a:pt x="458" y="482"/>
                    </a:lnTo>
                    <a:lnTo>
                      <a:pt x="458" y="480"/>
                    </a:lnTo>
                    <a:lnTo>
                      <a:pt x="460" y="474"/>
                    </a:lnTo>
                    <a:lnTo>
                      <a:pt x="458" y="472"/>
                    </a:lnTo>
                    <a:lnTo>
                      <a:pt x="458" y="466"/>
                    </a:lnTo>
                    <a:lnTo>
                      <a:pt x="462" y="460"/>
                    </a:lnTo>
                    <a:lnTo>
                      <a:pt x="462" y="458"/>
                    </a:lnTo>
                    <a:lnTo>
                      <a:pt x="458" y="450"/>
                    </a:lnTo>
                    <a:lnTo>
                      <a:pt x="454" y="446"/>
                    </a:lnTo>
                    <a:lnTo>
                      <a:pt x="452" y="444"/>
                    </a:lnTo>
                    <a:lnTo>
                      <a:pt x="452" y="438"/>
                    </a:lnTo>
                    <a:lnTo>
                      <a:pt x="456" y="434"/>
                    </a:lnTo>
                    <a:lnTo>
                      <a:pt x="458" y="430"/>
                    </a:lnTo>
                    <a:lnTo>
                      <a:pt x="462" y="430"/>
                    </a:lnTo>
                    <a:lnTo>
                      <a:pt x="466" y="426"/>
                    </a:lnTo>
                    <a:lnTo>
                      <a:pt x="470" y="426"/>
                    </a:lnTo>
                    <a:lnTo>
                      <a:pt x="474" y="430"/>
                    </a:lnTo>
                    <a:lnTo>
                      <a:pt x="474" y="432"/>
                    </a:lnTo>
                    <a:lnTo>
                      <a:pt x="478" y="434"/>
                    </a:lnTo>
                    <a:lnTo>
                      <a:pt x="478" y="436"/>
                    </a:lnTo>
                    <a:lnTo>
                      <a:pt x="480" y="436"/>
                    </a:lnTo>
                    <a:lnTo>
                      <a:pt x="482" y="440"/>
                    </a:lnTo>
                    <a:lnTo>
                      <a:pt x="482" y="444"/>
                    </a:lnTo>
                    <a:lnTo>
                      <a:pt x="484" y="444"/>
                    </a:lnTo>
                    <a:lnTo>
                      <a:pt x="484" y="448"/>
                    </a:lnTo>
                    <a:lnTo>
                      <a:pt x="486" y="450"/>
                    </a:lnTo>
                    <a:lnTo>
                      <a:pt x="488" y="454"/>
                    </a:lnTo>
                    <a:lnTo>
                      <a:pt x="486" y="454"/>
                    </a:lnTo>
                    <a:lnTo>
                      <a:pt x="488" y="458"/>
                    </a:lnTo>
                    <a:lnTo>
                      <a:pt x="492" y="458"/>
                    </a:lnTo>
                    <a:lnTo>
                      <a:pt x="494" y="460"/>
                    </a:lnTo>
                    <a:lnTo>
                      <a:pt x="498" y="458"/>
                    </a:lnTo>
                    <a:lnTo>
                      <a:pt x="500" y="458"/>
                    </a:lnTo>
                    <a:lnTo>
                      <a:pt x="504" y="458"/>
                    </a:lnTo>
                    <a:lnTo>
                      <a:pt x="504" y="456"/>
                    </a:lnTo>
                    <a:lnTo>
                      <a:pt x="506" y="456"/>
                    </a:lnTo>
                    <a:lnTo>
                      <a:pt x="504" y="456"/>
                    </a:lnTo>
                    <a:lnTo>
                      <a:pt x="502" y="456"/>
                    </a:lnTo>
                    <a:lnTo>
                      <a:pt x="500" y="454"/>
                    </a:lnTo>
                    <a:lnTo>
                      <a:pt x="498" y="458"/>
                    </a:lnTo>
                    <a:lnTo>
                      <a:pt x="496" y="458"/>
                    </a:lnTo>
                    <a:lnTo>
                      <a:pt x="494" y="454"/>
                    </a:lnTo>
                    <a:lnTo>
                      <a:pt x="492" y="456"/>
                    </a:lnTo>
                    <a:lnTo>
                      <a:pt x="490" y="452"/>
                    </a:lnTo>
                    <a:lnTo>
                      <a:pt x="490" y="452"/>
                    </a:lnTo>
                    <a:lnTo>
                      <a:pt x="490" y="450"/>
                    </a:lnTo>
                    <a:lnTo>
                      <a:pt x="488" y="446"/>
                    </a:lnTo>
                    <a:lnTo>
                      <a:pt x="488" y="442"/>
                    </a:lnTo>
                    <a:lnTo>
                      <a:pt x="490" y="442"/>
                    </a:lnTo>
                    <a:lnTo>
                      <a:pt x="492" y="440"/>
                    </a:lnTo>
                    <a:lnTo>
                      <a:pt x="490" y="438"/>
                    </a:lnTo>
                    <a:lnTo>
                      <a:pt x="490" y="436"/>
                    </a:lnTo>
                    <a:lnTo>
                      <a:pt x="488" y="436"/>
                    </a:lnTo>
                    <a:lnTo>
                      <a:pt x="488" y="434"/>
                    </a:lnTo>
                    <a:lnTo>
                      <a:pt x="484" y="432"/>
                    </a:lnTo>
                    <a:lnTo>
                      <a:pt x="484" y="430"/>
                    </a:lnTo>
                    <a:lnTo>
                      <a:pt x="482" y="426"/>
                    </a:lnTo>
                    <a:lnTo>
                      <a:pt x="478" y="426"/>
                    </a:lnTo>
                    <a:lnTo>
                      <a:pt x="470" y="424"/>
                    </a:lnTo>
                    <a:lnTo>
                      <a:pt x="470" y="422"/>
                    </a:lnTo>
                    <a:lnTo>
                      <a:pt x="468" y="422"/>
                    </a:lnTo>
                    <a:lnTo>
                      <a:pt x="462" y="420"/>
                    </a:lnTo>
                    <a:lnTo>
                      <a:pt x="460" y="420"/>
                    </a:lnTo>
                    <a:lnTo>
                      <a:pt x="458" y="420"/>
                    </a:lnTo>
                    <a:lnTo>
                      <a:pt x="454" y="422"/>
                    </a:lnTo>
                    <a:lnTo>
                      <a:pt x="454" y="426"/>
                    </a:lnTo>
                    <a:lnTo>
                      <a:pt x="452" y="428"/>
                    </a:lnTo>
                    <a:lnTo>
                      <a:pt x="448" y="426"/>
                    </a:lnTo>
                    <a:lnTo>
                      <a:pt x="444" y="428"/>
                    </a:lnTo>
                    <a:lnTo>
                      <a:pt x="440" y="426"/>
                    </a:lnTo>
                    <a:lnTo>
                      <a:pt x="440" y="426"/>
                    </a:lnTo>
                    <a:lnTo>
                      <a:pt x="440" y="422"/>
                    </a:lnTo>
                    <a:lnTo>
                      <a:pt x="440" y="420"/>
                    </a:lnTo>
                    <a:lnTo>
                      <a:pt x="434" y="414"/>
                    </a:lnTo>
                    <a:lnTo>
                      <a:pt x="434" y="412"/>
                    </a:lnTo>
                    <a:lnTo>
                      <a:pt x="434" y="406"/>
                    </a:lnTo>
                    <a:lnTo>
                      <a:pt x="430" y="402"/>
                    </a:lnTo>
                    <a:lnTo>
                      <a:pt x="432" y="398"/>
                    </a:lnTo>
                    <a:lnTo>
                      <a:pt x="432" y="390"/>
                    </a:lnTo>
                    <a:lnTo>
                      <a:pt x="430" y="386"/>
                    </a:lnTo>
                    <a:lnTo>
                      <a:pt x="428" y="382"/>
                    </a:lnTo>
                    <a:lnTo>
                      <a:pt x="424" y="382"/>
                    </a:lnTo>
                    <a:lnTo>
                      <a:pt x="422" y="380"/>
                    </a:lnTo>
                    <a:lnTo>
                      <a:pt x="416" y="376"/>
                    </a:lnTo>
                    <a:lnTo>
                      <a:pt x="412" y="372"/>
                    </a:lnTo>
                    <a:lnTo>
                      <a:pt x="412" y="368"/>
                    </a:lnTo>
                    <a:lnTo>
                      <a:pt x="414" y="364"/>
                    </a:lnTo>
                    <a:lnTo>
                      <a:pt x="414" y="360"/>
                    </a:lnTo>
                    <a:lnTo>
                      <a:pt x="412" y="358"/>
                    </a:lnTo>
                    <a:lnTo>
                      <a:pt x="412" y="358"/>
                    </a:lnTo>
                    <a:lnTo>
                      <a:pt x="414" y="354"/>
                    </a:lnTo>
                    <a:lnTo>
                      <a:pt x="418" y="350"/>
                    </a:lnTo>
                    <a:lnTo>
                      <a:pt x="420" y="344"/>
                    </a:lnTo>
                    <a:lnTo>
                      <a:pt x="418" y="338"/>
                    </a:lnTo>
                    <a:lnTo>
                      <a:pt x="412" y="328"/>
                    </a:lnTo>
                    <a:lnTo>
                      <a:pt x="414" y="326"/>
                    </a:lnTo>
                    <a:lnTo>
                      <a:pt x="418" y="330"/>
                    </a:lnTo>
                    <a:lnTo>
                      <a:pt x="418" y="334"/>
                    </a:lnTo>
                    <a:lnTo>
                      <a:pt x="420" y="334"/>
                    </a:lnTo>
                    <a:lnTo>
                      <a:pt x="422" y="334"/>
                    </a:lnTo>
                    <a:lnTo>
                      <a:pt x="422" y="338"/>
                    </a:lnTo>
                    <a:lnTo>
                      <a:pt x="424" y="340"/>
                    </a:lnTo>
                    <a:lnTo>
                      <a:pt x="424" y="346"/>
                    </a:lnTo>
                    <a:lnTo>
                      <a:pt x="426" y="350"/>
                    </a:lnTo>
                    <a:lnTo>
                      <a:pt x="424" y="354"/>
                    </a:lnTo>
                    <a:lnTo>
                      <a:pt x="426" y="356"/>
                    </a:lnTo>
                    <a:lnTo>
                      <a:pt x="430" y="360"/>
                    </a:lnTo>
                    <a:lnTo>
                      <a:pt x="430" y="362"/>
                    </a:lnTo>
                    <a:lnTo>
                      <a:pt x="432" y="362"/>
                    </a:lnTo>
                    <a:lnTo>
                      <a:pt x="432" y="364"/>
                    </a:lnTo>
                    <a:lnTo>
                      <a:pt x="430" y="366"/>
                    </a:lnTo>
                    <a:lnTo>
                      <a:pt x="430" y="368"/>
                    </a:lnTo>
                    <a:lnTo>
                      <a:pt x="434" y="368"/>
                    </a:lnTo>
                    <a:lnTo>
                      <a:pt x="438" y="370"/>
                    </a:lnTo>
                    <a:lnTo>
                      <a:pt x="442" y="370"/>
                    </a:lnTo>
                    <a:lnTo>
                      <a:pt x="444" y="368"/>
                    </a:lnTo>
                    <a:lnTo>
                      <a:pt x="446" y="370"/>
                    </a:lnTo>
                    <a:lnTo>
                      <a:pt x="448" y="372"/>
                    </a:lnTo>
                    <a:lnTo>
                      <a:pt x="450" y="370"/>
                    </a:lnTo>
                    <a:lnTo>
                      <a:pt x="452" y="368"/>
                    </a:lnTo>
                    <a:lnTo>
                      <a:pt x="454" y="368"/>
                    </a:lnTo>
                    <a:lnTo>
                      <a:pt x="456" y="368"/>
                    </a:lnTo>
                    <a:lnTo>
                      <a:pt x="460" y="372"/>
                    </a:lnTo>
                    <a:lnTo>
                      <a:pt x="462" y="372"/>
                    </a:lnTo>
                    <a:lnTo>
                      <a:pt x="466" y="374"/>
                    </a:lnTo>
                    <a:lnTo>
                      <a:pt x="470" y="374"/>
                    </a:lnTo>
                    <a:lnTo>
                      <a:pt x="472" y="372"/>
                    </a:lnTo>
                    <a:lnTo>
                      <a:pt x="470" y="372"/>
                    </a:lnTo>
                    <a:lnTo>
                      <a:pt x="466" y="372"/>
                    </a:lnTo>
                    <a:lnTo>
                      <a:pt x="464" y="370"/>
                    </a:lnTo>
                    <a:lnTo>
                      <a:pt x="464" y="368"/>
                    </a:lnTo>
                    <a:lnTo>
                      <a:pt x="462" y="366"/>
                    </a:lnTo>
                    <a:lnTo>
                      <a:pt x="458" y="366"/>
                    </a:lnTo>
                    <a:lnTo>
                      <a:pt x="456" y="364"/>
                    </a:lnTo>
                    <a:lnTo>
                      <a:pt x="456" y="364"/>
                    </a:lnTo>
                    <a:lnTo>
                      <a:pt x="454" y="366"/>
                    </a:lnTo>
                    <a:lnTo>
                      <a:pt x="448" y="364"/>
                    </a:lnTo>
                    <a:lnTo>
                      <a:pt x="446" y="362"/>
                    </a:lnTo>
                    <a:lnTo>
                      <a:pt x="442" y="362"/>
                    </a:lnTo>
                    <a:lnTo>
                      <a:pt x="438" y="358"/>
                    </a:lnTo>
                    <a:lnTo>
                      <a:pt x="436" y="356"/>
                    </a:lnTo>
                    <a:lnTo>
                      <a:pt x="436" y="356"/>
                    </a:lnTo>
                    <a:lnTo>
                      <a:pt x="432" y="350"/>
                    </a:lnTo>
                    <a:lnTo>
                      <a:pt x="434" y="350"/>
                    </a:lnTo>
                    <a:lnTo>
                      <a:pt x="434" y="348"/>
                    </a:lnTo>
                    <a:lnTo>
                      <a:pt x="438" y="346"/>
                    </a:lnTo>
                    <a:lnTo>
                      <a:pt x="440" y="346"/>
                    </a:lnTo>
                    <a:lnTo>
                      <a:pt x="442" y="350"/>
                    </a:lnTo>
                    <a:lnTo>
                      <a:pt x="448" y="352"/>
                    </a:lnTo>
                    <a:lnTo>
                      <a:pt x="452" y="350"/>
                    </a:lnTo>
                    <a:lnTo>
                      <a:pt x="454" y="346"/>
                    </a:lnTo>
                    <a:lnTo>
                      <a:pt x="452" y="342"/>
                    </a:lnTo>
                    <a:lnTo>
                      <a:pt x="448" y="340"/>
                    </a:lnTo>
                    <a:lnTo>
                      <a:pt x="444" y="342"/>
                    </a:lnTo>
                    <a:lnTo>
                      <a:pt x="442" y="340"/>
                    </a:lnTo>
                    <a:lnTo>
                      <a:pt x="442" y="340"/>
                    </a:lnTo>
                    <a:lnTo>
                      <a:pt x="444" y="340"/>
                    </a:lnTo>
                    <a:lnTo>
                      <a:pt x="446" y="340"/>
                    </a:lnTo>
                    <a:lnTo>
                      <a:pt x="446" y="336"/>
                    </a:lnTo>
                    <a:lnTo>
                      <a:pt x="448" y="332"/>
                    </a:lnTo>
                    <a:lnTo>
                      <a:pt x="452" y="330"/>
                    </a:lnTo>
                    <a:lnTo>
                      <a:pt x="454" y="332"/>
                    </a:lnTo>
                    <a:lnTo>
                      <a:pt x="462" y="332"/>
                    </a:lnTo>
                    <a:lnTo>
                      <a:pt x="466" y="334"/>
                    </a:lnTo>
                    <a:lnTo>
                      <a:pt x="468" y="336"/>
                    </a:lnTo>
                    <a:lnTo>
                      <a:pt x="476" y="338"/>
                    </a:lnTo>
                    <a:lnTo>
                      <a:pt x="476" y="340"/>
                    </a:lnTo>
                    <a:lnTo>
                      <a:pt x="478" y="342"/>
                    </a:lnTo>
                    <a:lnTo>
                      <a:pt x="484" y="346"/>
                    </a:lnTo>
                    <a:lnTo>
                      <a:pt x="488" y="348"/>
                    </a:lnTo>
                    <a:lnTo>
                      <a:pt x="494" y="346"/>
                    </a:lnTo>
                    <a:lnTo>
                      <a:pt x="500" y="342"/>
                    </a:lnTo>
                    <a:lnTo>
                      <a:pt x="502" y="344"/>
                    </a:lnTo>
                    <a:lnTo>
                      <a:pt x="502" y="344"/>
                    </a:lnTo>
                    <a:lnTo>
                      <a:pt x="506" y="344"/>
                    </a:lnTo>
                    <a:lnTo>
                      <a:pt x="504" y="348"/>
                    </a:lnTo>
                    <a:lnTo>
                      <a:pt x="506" y="352"/>
                    </a:lnTo>
                    <a:lnTo>
                      <a:pt x="506" y="354"/>
                    </a:lnTo>
                    <a:lnTo>
                      <a:pt x="502" y="356"/>
                    </a:lnTo>
                    <a:lnTo>
                      <a:pt x="502" y="358"/>
                    </a:lnTo>
                    <a:lnTo>
                      <a:pt x="502" y="362"/>
                    </a:lnTo>
                    <a:lnTo>
                      <a:pt x="502" y="366"/>
                    </a:lnTo>
                    <a:lnTo>
                      <a:pt x="506" y="368"/>
                    </a:lnTo>
                    <a:lnTo>
                      <a:pt x="506" y="372"/>
                    </a:lnTo>
                    <a:lnTo>
                      <a:pt x="506" y="374"/>
                    </a:lnTo>
                    <a:lnTo>
                      <a:pt x="506" y="382"/>
                    </a:lnTo>
                    <a:lnTo>
                      <a:pt x="508" y="382"/>
                    </a:lnTo>
                    <a:lnTo>
                      <a:pt x="508" y="378"/>
                    </a:lnTo>
                    <a:lnTo>
                      <a:pt x="508" y="376"/>
                    </a:lnTo>
                    <a:lnTo>
                      <a:pt x="510" y="376"/>
                    </a:lnTo>
                    <a:lnTo>
                      <a:pt x="510" y="372"/>
                    </a:lnTo>
                    <a:lnTo>
                      <a:pt x="512" y="372"/>
                    </a:lnTo>
                    <a:lnTo>
                      <a:pt x="512" y="368"/>
                    </a:lnTo>
                    <a:lnTo>
                      <a:pt x="514" y="368"/>
                    </a:lnTo>
                    <a:lnTo>
                      <a:pt x="516" y="374"/>
                    </a:lnTo>
                    <a:lnTo>
                      <a:pt x="516" y="378"/>
                    </a:lnTo>
                    <a:lnTo>
                      <a:pt x="518" y="380"/>
                    </a:lnTo>
                    <a:lnTo>
                      <a:pt x="516" y="382"/>
                    </a:lnTo>
                    <a:lnTo>
                      <a:pt x="516" y="384"/>
                    </a:lnTo>
                    <a:lnTo>
                      <a:pt x="514" y="386"/>
                    </a:lnTo>
                    <a:lnTo>
                      <a:pt x="518" y="388"/>
                    </a:lnTo>
                    <a:lnTo>
                      <a:pt x="522" y="388"/>
                    </a:lnTo>
                    <a:lnTo>
                      <a:pt x="526" y="390"/>
                    </a:lnTo>
                    <a:lnTo>
                      <a:pt x="528" y="392"/>
                    </a:lnTo>
                    <a:lnTo>
                      <a:pt x="528" y="396"/>
                    </a:lnTo>
                    <a:lnTo>
                      <a:pt x="532" y="396"/>
                    </a:lnTo>
                    <a:lnTo>
                      <a:pt x="536" y="396"/>
                    </a:lnTo>
                    <a:lnTo>
                      <a:pt x="540" y="402"/>
                    </a:lnTo>
                    <a:lnTo>
                      <a:pt x="540" y="400"/>
                    </a:lnTo>
                    <a:lnTo>
                      <a:pt x="540" y="396"/>
                    </a:lnTo>
                    <a:lnTo>
                      <a:pt x="544" y="394"/>
                    </a:lnTo>
                    <a:lnTo>
                      <a:pt x="548" y="394"/>
                    </a:lnTo>
                    <a:lnTo>
                      <a:pt x="552" y="398"/>
                    </a:lnTo>
                    <a:lnTo>
                      <a:pt x="556" y="398"/>
                    </a:lnTo>
                    <a:lnTo>
                      <a:pt x="558" y="400"/>
                    </a:lnTo>
                    <a:lnTo>
                      <a:pt x="560" y="404"/>
                    </a:lnTo>
                    <a:lnTo>
                      <a:pt x="560" y="400"/>
                    </a:lnTo>
                    <a:lnTo>
                      <a:pt x="558" y="396"/>
                    </a:lnTo>
                    <a:lnTo>
                      <a:pt x="554" y="396"/>
                    </a:lnTo>
                    <a:lnTo>
                      <a:pt x="552" y="396"/>
                    </a:lnTo>
                    <a:lnTo>
                      <a:pt x="548" y="392"/>
                    </a:lnTo>
                    <a:lnTo>
                      <a:pt x="544" y="392"/>
                    </a:lnTo>
                    <a:lnTo>
                      <a:pt x="540" y="396"/>
                    </a:lnTo>
                    <a:lnTo>
                      <a:pt x="538" y="396"/>
                    </a:lnTo>
                    <a:lnTo>
                      <a:pt x="536" y="396"/>
                    </a:lnTo>
                    <a:lnTo>
                      <a:pt x="532" y="394"/>
                    </a:lnTo>
                    <a:lnTo>
                      <a:pt x="528" y="390"/>
                    </a:lnTo>
                    <a:lnTo>
                      <a:pt x="526" y="388"/>
                    </a:lnTo>
                    <a:lnTo>
                      <a:pt x="522" y="386"/>
                    </a:lnTo>
                    <a:lnTo>
                      <a:pt x="520" y="382"/>
                    </a:lnTo>
                    <a:lnTo>
                      <a:pt x="520" y="384"/>
                    </a:lnTo>
                    <a:lnTo>
                      <a:pt x="522" y="384"/>
                    </a:lnTo>
                    <a:lnTo>
                      <a:pt x="526" y="378"/>
                    </a:lnTo>
                    <a:lnTo>
                      <a:pt x="524" y="376"/>
                    </a:lnTo>
                    <a:lnTo>
                      <a:pt x="520" y="372"/>
                    </a:lnTo>
                    <a:lnTo>
                      <a:pt x="520" y="368"/>
                    </a:lnTo>
                    <a:lnTo>
                      <a:pt x="516" y="362"/>
                    </a:lnTo>
                    <a:lnTo>
                      <a:pt x="512" y="360"/>
                    </a:lnTo>
                    <a:lnTo>
                      <a:pt x="510" y="356"/>
                    </a:lnTo>
                    <a:lnTo>
                      <a:pt x="512" y="354"/>
                    </a:lnTo>
                    <a:lnTo>
                      <a:pt x="510" y="350"/>
                    </a:lnTo>
                    <a:lnTo>
                      <a:pt x="510" y="344"/>
                    </a:lnTo>
                    <a:lnTo>
                      <a:pt x="506" y="342"/>
                    </a:lnTo>
                    <a:lnTo>
                      <a:pt x="506" y="342"/>
                    </a:lnTo>
                    <a:lnTo>
                      <a:pt x="502" y="340"/>
                    </a:lnTo>
                    <a:lnTo>
                      <a:pt x="494" y="338"/>
                    </a:lnTo>
                    <a:lnTo>
                      <a:pt x="492" y="336"/>
                    </a:lnTo>
                    <a:lnTo>
                      <a:pt x="490" y="334"/>
                    </a:lnTo>
                    <a:lnTo>
                      <a:pt x="490" y="330"/>
                    </a:lnTo>
                    <a:lnTo>
                      <a:pt x="488" y="328"/>
                    </a:lnTo>
                    <a:lnTo>
                      <a:pt x="488" y="326"/>
                    </a:lnTo>
                    <a:lnTo>
                      <a:pt x="484" y="328"/>
                    </a:lnTo>
                    <a:lnTo>
                      <a:pt x="476" y="328"/>
                    </a:lnTo>
                    <a:lnTo>
                      <a:pt x="474" y="328"/>
                    </a:lnTo>
                    <a:lnTo>
                      <a:pt x="470" y="326"/>
                    </a:lnTo>
                    <a:lnTo>
                      <a:pt x="470" y="322"/>
                    </a:lnTo>
                    <a:lnTo>
                      <a:pt x="468" y="322"/>
                    </a:lnTo>
                    <a:lnTo>
                      <a:pt x="468" y="320"/>
                    </a:lnTo>
                    <a:lnTo>
                      <a:pt x="468" y="316"/>
                    </a:lnTo>
                    <a:lnTo>
                      <a:pt x="464" y="310"/>
                    </a:lnTo>
                    <a:lnTo>
                      <a:pt x="460" y="308"/>
                    </a:lnTo>
                    <a:lnTo>
                      <a:pt x="462" y="306"/>
                    </a:lnTo>
                    <a:lnTo>
                      <a:pt x="460" y="304"/>
                    </a:lnTo>
                    <a:lnTo>
                      <a:pt x="458" y="304"/>
                    </a:lnTo>
                    <a:lnTo>
                      <a:pt x="458" y="302"/>
                    </a:lnTo>
                    <a:lnTo>
                      <a:pt x="458" y="300"/>
                    </a:lnTo>
                    <a:lnTo>
                      <a:pt x="458" y="298"/>
                    </a:lnTo>
                    <a:lnTo>
                      <a:pt x="456" y="296"/>
                    </a:lnTo>
                    <a:lnTo>
                      <a:pt x="456" y="294"/>
                    </a:lnTo>
                    <a:lnTo>
                      <a:pt x="460" y="294"/>
                    </a:lnTo>
                    <a:lnTo>
                      <a:pt x="464" y="290"/>
                    </a:lnTo>
                    <a:lnTo>
                      <a:pt x="466" y="290"/>
                    </a:lnTo>
                    <a:lnTo>
                      <a:pt x="474" y="290"/>
                    </a:lnTo>
                    <a:lnTo>
                      <a:pt x="482" y="286"/>
                    </a:lnTo>
                    <a:lnTo>
                      <a:pt x="486" y="282"/>
                    </a:lnTo>
                    <a:lnTo>
                      <a:pt x="490" y="282"/>
                    </a:lnTo>
                    <a:lnTo>
                      <a:pt x="492" y="282"/>
                    </a:lnTo>
                    <a:lnTo>
                      <a:pt x="494" y="282"/>
                    </a:lnTo>
                    <a:lnTo>
                      <a:pt x="496" y="278"/>
                    </a:lnTo>
                    <a:lnTo>
                      <a:pt x="500" y="278"/>
                    </a:lnTo>
                    <a:lnTo>
                      <a:pt x="508" y="274"/>
                    </a:lnTo>
                    <a:lnTo>
                      <a:pt x="510" y="274"/>
                    </a:lnTo>
                    <a:lnTo>
                      <a:pt x="508" y="278"/>
                    </a:lnTo>
                    <a:lnTo>
                      <a:pt x="508" y="278"/>
                    </a:lnTo>
                    <a:lnTo>
                      <a:pt x="506" y="280"/>
                    </a:lnTo>
                    <a:lnTo>
                      <a:pt x="504" y="284"/>
                    </a:lnTo>
                    <a:lnTo>
                      <a:pt x="504" y="288"/>
                    </a:lnTo>
                    <a:lnTo>
                      <a:pt x="510" y="292"/>
                    </a:lnTo>
                    <a:lnTo>
                      <a:pt x="514" y="292"/>
                    </a:lnTo>
                    <a:lnTo>
                      <a:pt x="512" y="290"/>
                    </a:lnTo>
                    <a:lnTo>
                      <a:pt x="508" y="286"/>
                    </a:lnTo>
                    <a:lnTo>
                      <a:pt x="506" y="284"/>
                    </a:lnTo>
                    <a:lnTo>
                      <a:pt x="510" y="282"/>
                    </a:lnTo>
                    <a:lnTo>
                      <a:pt x="514" y="278"/>
                    </a:lnTo>
                    <a:lnTo>
                      <a:pt x="516" y="274"/>
                    </a:lnTo>
                    <a:lnTo>
                      <a:pt x="514" y="270"/>
                    </a:lnTo>
                    <a:lnTo>
                      <a:pt x="512" y="270"/>
                    </a:lnTo>
                    <a:lnTo>
                      <a:pt x="508" y="268"/>
                    </a:lnTo>
                    <a:lnTo>
                      <a:pt x="508" y="266"/>
                    </a:lnTo>
                    <a:lnTo>
                      <a:pt x="504" y="266"/>
                    </a:lnTo>
                    <a:lnTo>
                      <a:pt x="504" y="268"/>
                    </a:lnTo>
                    <a:lnTo>
                      <a:pt x="502" y="266"/>
                    </a:lnTo>
                    <a:lnTo>
                      <a:pt x="500" y="264"/>
                    </a:lnTo>
                    <a:lnTo>
                      <a:pt x="496" y="264"/>
                    </a:lnTo>
                    <a:lnTo>
                      <a:pt x="494" y="264"/>
                    </a:lnTo>
                    <a:lnTo>
                      <a:pt x="492" y="260"/>
                    </a:lnTo>
                    <a:lnTo>
                      <a:pt x="492" y="260"/>
                    </a:lnTo>
                    <a:lnTo>
                      <a:pt x="494" y="258"/>
                    </a:lnTo>
                    <a:lnTo>
                      <a:pt x="494" y="258"/>
                    </a:lnTo>
                    <a:lnTo>
                      <a:pt x="498" y="260"/>
                    </a:lnTo>
                    <a:lnTo>
                      <a:pt x="500" y="260"/>
                    </a:lnTo>
                    <a:lnTo>
                      <a:pt x="502" y="258"/>
                    </a:lnTo>
                    <a:lnTo>
                      <a:pt x="502" y="256"/>
                    </a:lnTo>
                    <a:lnTo>
                      <a:pt x="500" y="258"/>
                    </a:lnTo>
                    <a:lnTo>
                      <a:pt x="498" y="258"/>
                    </a:lnTo>
                    <a:lnTo>
                      <a:pt x="496" y="256"/>
                    </a:lnTo>
                    <a:lnTo>
                      <a:pt x="494" y="254"/>
                    </a:lnTo>
                    <a:lnTo>
                      <a:pt x="492" y="254"/>
                    </a:lnTo>
                    <a:lnTo>
                      <a:pt x="488" y="252"/>
                    </a:lnTo>
                    <a:lnTo>
                      <a:pt x="486" y="254"/>
                    </a:lnTo>
                    <a:lnTo>
                      <a:pt x="484" y="250"/>
                    </a:lnTo>
                    <a:lnTo>
                      <a:pt x="486" y="250"/>
                    </a:lnTo>
                    <a:lnTo>
                      <a:pt x="486" y="246"/>
                    </a:lnTo>
                    <a:lnTo>
                      <a:pt x="484" y="246"/>
                    </a:lnTo>
                    <a:lnTo>
                      <a:pt x="484" y="244"/>
                    </a:lnTo>
                    <a:lnTo>
                      <a:pt x="486" y="244"/>
                    </a:lnTo>
                    <a:lnTo>
                      <a:pt x="488" y="248"/>
                    </a:lnTo>
                    <a:lnTo>
                      <a:pt x="492" y="248"/>
                    </a:lnTo>
                    <a:lnTo>
                      <a:pt x="494" y="252"/>
                    </a:lnTo>
                    <a:lnTo>
                      <a:pt x="494" y="250"/>
                    </a:lnTo>
                    <a:lnTo>
                      <a:pt x="494" y="248"/>
                    </a:lnTo>
                    <a:lnTo>
                      <a:pt x="496" y="246"/>
                    </a:lnTo>
                    <a:lnTo>
                      <a:pt x="496" y="242"/>
                    </a:lnTo>
                    <a:lnTo>
                      <a:pt x="494" y="240"/>
                    </a:lnTo>
                    <a:lnTo>
                      <a:pt x="496" y="238"/>
                    </a:lnTo>
                    <a:lnTo>
                      <a:pt x="498" y="238"/>
                    </a:lnTo>
                    <a:lnTo>
                      <a:pt x="498" y="236"/>
                    </a:lnTo>
                    <a:lnTo>
                      <a:pt x="492" y="236"/>
                    </a:lnTo>
                    <a:lnTo>
                      <a:pt x="492" y="238"/>
                    </a:lnTo>
                    <a:lnTo>
                      <a:pt x="490" y="238"/>
                    </a:lnTo>
                    <a:lnTo>
                      <a:pt x="490" y="236"/>
                    </a:lnTo>
                    <a:lnTo>
                      <a:pt x="492" y="234"/>
                    </a:lnTo>
                    <a:lnTo>
                      <a:pt x="496" y="232"/>
                    </a:lnTo>
                    <a:lnTo>
                      <a:pt x="500" y="232"/>
                    </a:lnTo>
                    <a:lnTo>
                      <a:pt x="500" y="230"/>
                    </a:lnTo>
                    <a:lnTo>
                      <a:pt x="502" y="226"/>
                    </a:lnTo>
                    <a:lnTo>
                      <a:pt x="502" y="224"/>
                    </a:lnTo>
                    <a:lnTo>
                      <a:pt x="502" y="224"/>
                    </a:lnTo>
                    <a:lnTo>
                      <a:pt x="502" y="222"/>
                    </a:lnTo>
                    <a:lnTo>
                      <a:pt x="504" y="220"/>
                    </a:lnTo>
                    <a:lnTo>
                      <a:pt x="506" y="220"/>
                    </a:lnTo>
                    <a:lnTo>
                      <a:pt x="506" y="220"/>
                    </a:lnTo>
                    <a:lnTo>
                      <a:pt x="508" y="220"/>
                    </a:lnTo>
                    <a:lnTo>
                      <a:pt x="508" y="218"/>
                    </a:lnTo>
                    <a:lnTo>
                      <a:pt x="510" y="218"/>
                    </a:lnTo>
                    <a:lnTo>
                      <a:pt x="508" y="216"/>
                    </a:lnTo>
                    <a:lnTo>
                      <a:pt x="510" y="214"/>
                    </a:lnTo>
                    <a:lnTo>
                      <a:pt x="512" y="214"/>
                    </a:lnTo>
                    <a:lnTo>
                      <a:pt x="514" y="212"/>
                    </a:lnTo>
                    <a:lnTo>
                      <a:pt x="514" y="210"/>
                    </a:lnTo>
                    <a:lnTo>
                      <a:pt x="516" y="210"/>
                    </a:lnTo>
                    <a:lnTo>
                      <a:pt x="518" y="210"/>
                    </a:lnTo>
                    <a:lnTo>
                      <a:pt x="522" y="210"/>
                    </a:lnTo>
                    <a:lnTo>
                      <a:pt x="520" y="208"/>
                    </a:lnTo>
                    <a:lnTo>
                      <a:pt x="522" y="206"/>
                    </a:lnTo>
                    <a:lnTo>
                      <a:pt x="526" y="206"/>
                    </a:lnTo>
                    <a:lnTo>
                      <a:pt x="530" y="204"/>
                    </a:lnTo>
                    <a:lnTo>
                      <a:pt x="532" y="202"/>
                    </a:lnTo>
                    <a:lnTo>
                      <a:pt x="538" y="198"/>
                    </a:lnTo>
                    <a:lnTo>
                      <a:pt x="538" y="196"/>
                    </a:lnTo>
                    <a:lnTo>
                      <a:pt x="538" y="196"/>
                    </a:lnTo>
                    <a:lnTo>
                      <a:pt x="534" y="198"/>
                    </a:lnTo>
                    <a:lnTo>
                      <a:pt x="532" y="196"/>
                    </a:lnTo>
                    <a:lnTo>
                      <a:pt x="528" y="200"/>
                    </a:lnTo>
                    <a:lnTo>
                      <a:pt x="526" y="198"/>
                    </a:lnTo>
                    <a:lnTo>
                      <a:pt x="528" y="192"/>
                    </a:lnTo>
                    <a:lnTo>
                      <a:pt x="528" y="192"/>
                    </a:lnTo>
                    <a:lnTo>
                      <a:pt x="530" y="190"/>
                    </a:lnTo>
                    <a:lnTo>
                      <a:pt x="530" y="190"/>
                    </a:lnTo>
                    <a:lnTo>
                      <a:pt x="532" y="192"/>
                    </a:lnTo>
                    <a:lnTo>
                      <a:pt x="532" y="192"/>
                    </a:lnTo>
                    <a:lnTo>
                      <a:pt x="534" y="190"/>
                    </a:lnTo>
                    <a:lnTo>
                      <a:pt x="530" y="188"/>
                    </a:lnTo>
                    <a:lnTo>
                      <a:pt x="534" y="188"/>
                    </a:lnTo>
                    <a:lnTo>
                      <a:pt x="536" y="188"/>
                    </a:lnTo>
                    <a:lnTo>
                      <a:pt x="538" y="188"/>
                    </a:lnTo>
                    <a:lnTo>
                      <a:pt x="542" y="186"/>
                    </a:lnTo>
                    <a:lnTo>
                      <a:pt x="544" y="188"/>
                    </a:lnTo>
                    <a:lnTo>
                      <a:pt x="550" y="184"/>
                    </a:lnTo>
                    <a:lnTo>
                      <a:pt x="554" y="186"/>
                    </a:lnTo>
                    <a:lnTo>
                      <a:pt x="554" y="188"/>
                    </a:lnTo>
                    <a:lnTo>
                      <a:pt x="552" y="192"/>
                    </a:lnTo>
                    <a:lnTo>
                      <a:pt x="552" y="194"/>
                    </a:lnTo>
                    <a:lnTo>
                      <a:pt x="554" y="196"/>
                    </a:lnTo>
                    <a:lnTo>
                      <a:pt x="556" y="192"/>
                    </a:lnTo>
                    <a:lnTo>
                      <a:pt x="558" y="188"/>
                    </a:lnTo>
                    <a:lnTo>
                      <a:pt x="558" y="186"/>
                    </a:lnTo>
                    <a:lnTo>
                      <a:pt x="558" y="186"/>
                    </a:lnTo>
                    <a:lnTo>
                      <a:pt x="560" y="188"/>
                    </a:lnTo>
                    <a:lnTo>
                      <a:pt x="560" y="192"/>
                    </a:lnTo>
                    <a:lnTo>
                      <a:pt x="562" y="192"/>
                    </a:lnTo>
                    <a:lnTo>
                      <a:pt x="564" y="188"/>
                    </a:lnTo>
                    <a:lnTo>
                      <a:pt x="562" y="186"/>
                    </a:lnTo>
                    <a:lnTo>
                      <a:pt x="564" y="184"/>
                    </a:lnTo>
                    <a:lnTo>
                      <a:pt x="566" y="186"/>
                    </a:lnTo>
                    <a:lnTo>
                      <a:pt x="566" y="188"/>
                    </a:lnTo>
                    <a:lnTo>
                      <a:pt x="568" y="186"/>
                    </a:lnTo>
                    <a:lnTo>
                      <a:pt x="570" y="184"/>
                    </a:lnTo>
                    <a:lnTo>
                      <a:pt x="568" y="182"/>
                    </a:lnTo>
                    <a:lnTo>
                      <a:pt x="570" y="182"/>
                    </a:lnTo>
                    <a:lnTo>
                      <a:pt x="572" y="180"/>
                    </a:lnTo>
                    <a:lnTo>
                      <a:pt x="570" y="180"/>
                    </a:lnTo>
                    <a:lnTo>
                      <a:pt x="572" y="176"/>
                    </a:lnTo>
                    <a:lnTo>
                      <a:pt x="576" y="176"/>
                    </a:lnTo>
                    <a:lnTo>
                      <a:pt x="578" y="174"/>
                    </a:lnTo>
                    <a:lnTo>
                      <a:pt x="580" y="176"/>
                    </a:lnTo>
                    <a:lnTo>
                      <a:pt x="580" y="178"/>
                    </a:lnTo>
                    <a:lnTo>
                      <a:pt x="580" y="178"/>
                    </a:lnTo>
                    <a:lnTo>
                      <a:pt x="584" y="178"/>
                    </a:lnTo>
                    <a:lnTo>
                      <a:pt x="584" y="182"/>
                    </a:lnTo>
                    <a:lnTo>
                      <a:pt x="586" y="182"/>
                    </a:lnTo>
                    <a:lnTo>
                      <a:pt x="584" y="188"/>
                    </a:lnTo>
                    <a:lnTo>
                      <a:pt x="586" y="188"/>
                    </a:lnTo>
                    <a:lnTo>
                      <a:pt x="588" y="182"/>
                    </a:lnTo>
                    <a:lnTo>
                      <a:pt x="586" y="176"/>
                    </a:lnTo>
                    <a:lnTo>
                      <a:pt x="582" y="174"/>
                    </a:lnTo>
                    <a:lnTo>
                      <a:pt x="582" y="172"/>
                    </a:lnTo>
                    <a:lnTo>
                      <a:pt x="578" y="174"/>
                    </a:lnTo>
                    <a:lnTo>
                      <a:pt x="576" y="172"/>
                    </a:lnTo>
                    <a:lnTo>
                      <a:pt x="574" y="174"/>
                    </a:lnTo>
                    <a:lnTo>
                      <a:pt x="574" y="170"/>
                    </a:lnTo>
                    <a:lnTo>
                      <a:pt x="570" y="170"/>
                    </a:lnTo>
                    <a:lnTo>
                      <a:pt x="570" y="168"/>
                    </a:lnTo>
                    <a:lnTo>
                      <a:pt x="572" y="166"/>
                    </a:lnTo>
                    <a:lnTo>
                      <a:pt x="576" y="166"/>
                    </a:lnTo>
                    <a:lnTo>
                      <a:pt x="578" y="166"/>
                    </a:lnTo>
                    <a:lnTo>
                      <a:pt x="582" y="166"/>
                    </a:lnTo>
                    <a:lnTo>
                      <a:pt x="584" y="166"/>
                    </a:lnTo>
                    <a:lnTo>
                      <a:pt x="586" y="164"/>
                    </a:lnTo>
                    <a:lnTo>
                      <a:pt x="588" y="166"/>
                    </a:lnTo>
                    <a:lnTo>
                      <a:pt x="594" y="164"/>
                    </a:lnTo>
                    <a:lnTo>
                      <a:pt x="596" y="166"/>
                    </a:lnTo>
                    <a:lnTo>
                      <a:pt x="598" y="164"/>
                    </a:lnTo>
                    <a:lnTo>
                      <a:pt x="600" y="166"/>
                    </a:lnTo>
                    <a:lnTo>
                      <a:pt x="602" y="164"/>
                    </a:lnTo>
                    <a:lnTo>
                      <a:pt x="602" y="162"/>
                    </a:lnTo>
                    <a:lnTo>
                      <a:pt x="598" y="162"/>
                    </a:lnTo>
                    <a:lnTo>
                      <a:pt x="594" y="160"/>
                    </a:lnTo>
                    <a:lnTo>
                      <a:pt x="590" y="162"/>
                    </a:lnTo>
                    <a:lnTo>
                      <a:pt x="586" y="162"/>
                    </a:lnTo>
                    <a:lnTo>
                      <a:pt x="586" y="160"/>
                    </a:lnTo>
                    <a:lnTo>
                      <a:pt x="584" y="156"/>
                    </a:lnTo>
                    <a:lnTo>
                      <a:pt x="588" y="154"/>
                    </a:lnTo>
                    <a:lnTo>
                      <a:pt x="584" y="154"/>
                    </a:lnTo>
                    <a:lnTo>
                      <a:pt x="582" y="150"/>
                    </a:lnTo>
                    <a:lnTo>
                      <a:pt x="580" y="150"/>
                    </a:lnTo>
                    <a:lnTo>
                      <a:pt x="578" y="146"/>
                    </a:lnTo>
                    <a:lnTo>
                      <a:pt x="576" y="144"/>
                    </a:lnTo>
                    <a:lnTo>
                      <a:pt x="580" y="144"/>
                    </a:lnTo>
                    <a:lnTo>
                      <a:pt x="580" y="140"/>
                    </a:lnTo>
                    <a:lnTo>
                      <a:pt x="576" y="138"/>
                    </a:lnTo>
                    <a:lnTo>
                      <a:pt x="576" y="126"/>
                    </a:lnTo>
                    <a:lnTo>
                      <a:pt x="580" y="124"/>
                    </a:lnTo>
                    <a:lnTo>
                      <a:pt x="578" y="120"/>
                    </a:lnTo>
                    <a:lnTo>
                      <a:pt x="580" y="118"/>
                    </a:lnTo>
                    <a:lnTo>
                      <a:pt x="582" y="114"/>
                    </a:lnTo>
                    <a:lnTo>
                      <a:pt x="580" y="112"/>
                    </a:lnTo>
                    <a:lnTo>
                      <a:pt x="582" y="112"/>
                    </a:lnTo>
                    <a:lnTo>
                      <a:pt x="582" y="110"/>
                    </a:lnTo>
                    <a:lnTo>
                      <a:pt x="586" y="106"/>
                    </a:lnTo>
                    <a:lnTo>
                      <a:pt x="588" y="106"/>
                    </a:lnTo>
                    <a:lnTo>
                      <a:pt x="590" y="110"/>
                    </a:lnTo>
                    <a:lnTo>
                      <a:pt x="592" y="108"/>
                    </a:lnTo>
                    <a:lnTo>
                      <a:pt x="596" y="108"/>
                    </a:lnTo>
                    <a:lnTo>
                      <a:pt x="596" y="112"/>
                    </a:lnTo>
                    <a:lnTo>
                      <a:pt x="600" y="112"/>
                    </a:lnTo>
                    <a:lnTo>
                      <a:pt x="602" y="108"/>
                    </a:lnTo>
                    <a:lnTo>
                      <a:pt x="604" y="110"/>
                    </a:lnTo>
                    <a:lnTo>
                      <a:pt x="604" y="112"/>
                    </a:lnTo>
                    <a:lnTo>
                      <a:pt x="606" y="114"/>
                    </a:lnTo>
                    <a:lnTo>
                      <a:pt x="610" y="114"/>
                    </a:lnTo>
                    <a:lnTo>
                      <a:pt x="610" y="116"/>
                    </a:lnTo>
                    <a:lnTo>
                      <a:pt x="606" y="118"/>
                    </a:lnTo>
                    <a:lnTo>
                      <a:pt x="606" y="118"/>
                    </a:lnTo>
                    <a:lnTo>
                      <a:pt x="606" y="120"/>
                    </a:lnTo>
                    <a:lnTo>
                      <a:pt x="606" y="124"/>
                    </a:lnTo>
                    <a:lnTo>
                      <a:pt x="604" y="128"/>
                    </a:lnTo>
                    <a:lnTo>
                      <a:pt x="602" y="128"/>
                    </a:lnTo>
                    <a:lnTo>
                      <a:pt x="600" y="132"/>
                    </a:lnTo>
                    <a:lnTo>
                      <a:pt x="602" y="132"/>
                    </a:lnTo>
                    <a:lnTo>
                      <a:pt x="606" y="130"/>
                    </a:lnTo>
                    <a:lnTo>
                      <a:pt x="610" y="124"/>
                    </a:lnTo>
                    <a:lnTo>
                      <a:pt x="612" y="124"/>
                    </a:lnTo>
                    <a:lnTo>
                      <a:pt x="612" y="126"/>
                    </a:lnTo>
                    <a:lnTo>
                      <a:pt x="610" y="128"/>
                    </a:lnTo>
                    <a:lnTo>
                      <a:pt x="610" y="130"/>
                    </a:lnTo>
                    <a:lnTo>
                      <a:pt x="614" y="130"/>
                    </a:lnTo>
                    <a:lnTo>
                      <a:pt x="616" y="126"/>
                    </a:lnTo>
                    <a:lnTo>
                      <a:pt x="618" y="124"/>
                    </a:lnTo>
                    <a:lnTo>
                      <a:pt x="618" y="126"/>
                    </a:lnTo>
                    <a:lnTo>
                      <a:pt x="622" y="126"/>
                    </a:lnTo>
                    <a:lnTo>
                      <a:pt x="624" y="124"/>
                    </a:lnTo>
                    <a:lnTo>
                      <a:pt x="624" y="124"/>
                    </a:lnTo>
                    <a:lnTo>
                      <a:pt x="626" y="124"/>
                    </a:lnTo>
                    <a:lnTo>
                      <a:pt x="628" y="124"/>
                    </a:lnTo>
                    <a:lnTo>
                      <a:pt x="630" y="126"/>
                    </a:lnTo>
                    <a:lnTo>
                      <a:pt x="630" y="128"/>
                    </a:lnTo>
                    <a:lnTo>
                      <a:pt x="632" y="132"/>
                    </a:lnTo>
                    <a:lnTo>
                      <a:pt x="632" y="134"/>
                    </a:lnTo>
                    <a:lnTo>
                      <a:pt x="632" y="136"/>
                    </a:lnTo>
                    <a:lnTo>
                      <a:pt x="630" y="140"/>
                    </a:lnTo>
                    <a:lnTo>
                      <a:pt x="632" y="144"/>
                    </a:lnTo>
                    <a:lnTo>
                      <a:pt x="632" y="148"/>
                    </a:lnTo>
                    <a:lnTo>
                      <a:pt x="630" y="148"/>
                    </a:lnTo>
                    <a:lnTo>
                      <a:pt x="628" y="150"/>
                    </a:lnTo>
                    <a:lnTo>
                      <a:pt x="630" y="150"/>
                    </a:lnTo>
                    <a:lnTo>
                      <a:pt x="634" y="150"/>
                    </a:lnTo>
                    <a:lnTo>
                      <a:pt x="638" y="146"/>
                    </a:lnTo>
                    <a:lnTo>
                      <a:pt x="642" y="146"/>
                    </a:lnTo>
                    <a:lnTo>
                      <a:pt x="644" y="142"/>
                    </a:lnTo>
                    <a:lnTo>
                      <a:pt x="642" y="138"/>
                    </a:lnTo>
                    <a:lnTo>
                      <a:pt x="642" y="134"/>
                    </a:lnTo>
                    <a:lnTo>
                      <a:pt x="640" y="136"/>
                    </a:lnTo>
                    <a:lnTo>
                      <a:pt x="638" y="134"/>
                    </a:lnTo>
                    <a:lnTo>
                      <a:pt x="638" y="132"/>
                    </a:lnTo>
                    <a:lnTo>
                      <a:pt x="640" y="132"/>
                    </a:lnTo>
                    <a:lnTo>
                      <a:pt x="642" y="132"/>
                    </a:lnTo>
                    <a:lnTo>
                      <a:pt x="642" y="132"/>
                    </a:lnTo>
                    <a:lnTo>
                      <a:pt x="644" y="132"/>
                    </a:lnTo>
                    <a:lnTo>
                      <a:pt x="648" y="130"/>
                    </a:lnTo>
                    <a:lnTo>
                      <a:pt x="652" y="126"/>
                    </a:lnTo>
                    <a:lnTo>
                      <a:pt x="652" y="128"/>
                    </a:lnTo>
                    <a:lnTo>
                      <a:pt x="656" y="128"/>
                    </a:lnTo>
                    <a:lnTo>
                      <a:pt x="658" y="124"/>
                    </a:lnTo>
                    <a:lnTo>
                      <a:pt x="660" y="124"/>
                    </a:lnTo>
                    <a:lnTo>
                      <a:pt x="660" y="124"/>
                    </a:lnTo>
                    <a:lnTo>
                      <a:pt x="662" y="122"/>
                    </a:lnTo>
                    <a:lnTo>
                      <a:pt x="664" y="122"/>
                    </a:lnTo>
                    <a:lnTo>
                      <a:pt x="666" y="122"/>
                    </a:lnTo>
                    <a:lnTo>
                      <a:pt x="668" y="122"/>
                    </a:lnTo>
                    <a:lnTo>
                      <a:pt x="668" y="124"/>
                    </a:lnTo>
                    <a:lnTo>
                      <a:pt x="668" y="124"/>
                    </a:lnTo>
                    <a:lnTo>
                      <a:pt x="668" y="126"/>
                    </a:lnTo>
                    <a:lnTo>
                      <a:pt x="674" y="126"/>
                    </a:lnTo>
                    <a:lnTo>
                      <a:pt x="674" y="126"/>
                    </a:lnTo>
                    <a:lnTo>
                      <a:pt x="676" y="128"/>
                    </a:lnTo>
                    <a:lnTo>
                      <a:pt x="686" y="132"/>
                    </a:lnTo>
                    <a:lnTo>
                      <a:pt x="688" y="134"/>
                    </a:lnTo>
                    <a:lnTo>
                      <a:pt x="690" y="136"/>
                    </a:lnTo>
                    <a:lnTo>
                      <a:pt x="690" y="138"/>
                    </a:lnTo>
                    <a:lnTo>
                      <a:pt x="694" y="142"/>
                    </a:lnTo>
                    <a:lnTo>
                      <a:pt x="694" y="142"/>
                    </a:lnTo>
                    <a:lnTo>
                      <a:pt x="694" y="140"/>
                    </a:lnTo>
                    <a:lnTo>
                      <a:pt x="696" y="140"/>
                    </a:lnTo>
                    <a:lnTo>
                      <a:pt x="696" y="138"/>
                    </a:lnTo>
                    <a:lnTo>
                      <a:pt x="694" y="138"/>
                    </a:lnTo>
                    <a:lnTo>
                      <a:pt x="692" y="136"/>
                    </a:lnTo>
                    <a:lnTo>
                      <a:pt x="692" y="134"/>
                    </a:lnTo>
                    <a:lnTo>
                      <a:pt x="694" y="132"/>
                    </a:lnTo>
                    <a:lnTo>
                      <a:pt x="696" y="132"/>
                    </a:lnTo>
                    <a:lnTo>
                      <a:pt x="698" y="136"/>
                    </a:lnTo>
                    <a:lnTo>
                      <a:pt x="700" y="136"/>
                    </a:lnTo>
                    <a:lnTo>
                      <a:pt x="700" y="138"/>
                    </a:lnTo>
                    <a:lnTo>
                      <a:pt x="702" y="142"/>
                    </a:lnTo>
                    <a:lnTo>
                      <a:pt x="704" y="144"/>
                    </a:lnTo>
                    <a:lnTo>
                      <a:pt x="706" y="146"/>
                    </a:lnTo>
                    <a:lnTo>
                      <a:pt x="706" y="144"/>
                    </a:lnTo>
                    <a:lnTo>
                      <a:pt x="708" y="144"/>
                    </a:lnTo>
                    <a:lnTo>
                      <a:pt x="708" y="146"/>
                    </a:lnTo>
                    <a:lnTo>
                      <a:pt x="710" y="148"/>
                    </a:lnTo>
                    <a:lnTo>
                      <a:pt x="710" y="150"/>
                    </a:lnTo>
                    <a:lnTo>
                      <a:pt x="714" y="152"/>
                    </a:lnTo>
                    <a:lnTo>
                      <a:pt x="712" y="154"/>
                    </a:lnTo>
                    <a:lnTo>
                      <a:pt x="712" y="154"/>
                    </a:lnTo>
                    <a:lnTo>
                      <a:pt x="712" y="152"/>
                    </a:lnTo>
                    <a:lnTo>
                      <a:pt x="710" y="152"/>
                    </a:lnTo>
                    <a:lnTo>
                      <a:pt x="710" y="152"/>
                    </a:lnTo>
                    <a:lnTo>
                      <a:pt x="708" y="152"/>
                    </a:lnTo>
                    <a:lnTo>
                      <a:pt x="706" y="152"/>
                    </a:lnTo>
                    <a:lnTo>
                      <a:pt x="702" y="150"/>
                    </a:lnTo>
                    <a:lnTo>
                      <a:pt x="700" y="150"/>
                    </a:lnTo>
                    <a:lnTo>
                      <a:pt x="698" y="150"/>
                    </a:lnTo>
                    <a:lnTo>
                      <a:pt x="700" y="152"/>
                    </a:lnTo>
                    <a:lnTo>
                      <a:pt x="704" y="152"/>
                    </a:lnTo>
                    <a:lnTo>
                      <a:pt x="704" y="154"/>
                    </a:lnTo>
                    <a:lnTo>
                      <a:pt x="704" y="154"/>
                    </a:lnTo>
                    <a:lnTo>
                      <a:pt x="706" y="158"/>
                    </a:lnTo>
                    <a:lnTo>
                      <a:pt x="706" y="158"/>
                    </a:lnTo>
                    <a:lnTo>
                      <a:pt x="708" y="158"/>
                    </a:lnTo>
                    <a:lnTo>
                      <a:pt x="708" y="154"/>
                    </a:lnTo>
                    <a:lnTo>
                      <a:pt x="710" y="154"/>
                    </a:lnTo>
                    <a:lnTo>
                      <a:pt x="712" y="156"/>
                    </a:lnTo>
                    <a:lnTo>
                      <a:pt x="712" y="158"/>
                    </a:lnTo>
                    <a:lnTo>
                      <a:pt x="714" y="158"/>
                    </a:lnTo>
                    <a:lnTo>
                      <a:pt x="716" y="158"/>
                    </a:lnTo>
                    <a:lnTo>
                      <a:pt x="716" y="160"/>
                    </a:lnTo>
                    <a:lnTo>
                      <a:pt x="714" y="160"/>
                    </a:lnTo>
                    <a:lnTo>
                      <a:pt x="718" y="164"/>
                    </a:lnTo>
                    <a:lnTo>
                      <a:pt x="718" y="168"/>
                    </a:lnTo>
                    <a:lnTo>
                      <a:pt x="718" y="174"/>
                    </a:lnTo>
                    <a:lnTo>
                      <a:pt x="716" y="178"/>
                    </a:lnTo>
                    <a:lnTo>
                      <a:pt x="716" y="178"/>
                    </a:lnTo>
                    <a:lnTo>
                      <a:pt x="714" y="180"/>
                    </a:lnTo>
                    <a:lnTo>
                      <a:pt x="714" y="182"/>
                    </a:lnTo>
                    <a:lnTo>
                      <a:pt x="714" y="186"/>
                    </a:lnTo>
                    <a:lnTo>
                      <a:pt x="714" y="186"/>
                    </a:lnTo>
                    <a:lnTo>
                      <a:pt x="714" y="188"/>
                    </a:lnTo>
                    <a:lnTo>
                      <a:pt x="714" y="190"/>
                    </a:lnTo>
                    <a:lnTo>
                      <a:pt x="712" y="192"/>
                    </a:lnTo>
                    <a:lnTo>
                      <a:pt x="712" y="194"/>
                    </a:lnTo>
                    <a:lnTo>
                      <a:pt x="712" y="194"/>
                    </a:lnTo>
                    <a:lnTo>
                      <a:pt x="710" y="198"/>
                    </a:lnTo>
                    <a:lnTo>
                      <a:pt x="708" y="200"/>
                    </a:lnTo>
                    <a:lnTo>
                      <a:pt x="708" y="202"/>
                    </a:lnTo>
                    <a:lnTo>
                      <a:pt x="708" y="204"/>
                    </a:lnTo>
                    <a:lnTo>
                      <a:pt x="706" y="206"/>
                    </a:lnTo>
                    <a:lnTo>
                      <a:pt x="702" y="208"/>
                    </a:lnTo>
                    <a:lnTo>
                      <a:pt x="700" y="208"/>
                    </a:lnTo>
                    <a:lnTo>
                      <a:pt x="702" y="208"/>
                    </a:lnTo>
                    <a:lnTo>
                      <a:pt x="704" y="208"/>
                    </a:lnTo>
                    <a:lnTo>
                      <a:pt x="706" y="208"/>
                    </a:lnTo>
                    <a:lnTo>
                      <a:pt x="706" y="208"/>
                    </a:lnTo>
                    <a:lnTo>
                      <a:pt x="708" y="210"/>
                    </a:lnTo>
                    <a:lnTo>
                      <a:pt x="706" y="214"/>
                    </a:lnTo>
                    <a:lnTo>
                      <a:pt x="704" y="218"/>
                    </a:lnTo>
                    <a:lnTo>
                      <a:pt x="702" y="222"/>
                    </a:lnTo>
                    <a:lnTo>
                      <a:pt x="704" y="226"/>
                    </a:lnTo>
                    <a:lnTo>
                      <a:pt x="704" y="228"/>
                    </a:lnTo>
                    <a:lnTo>
                      <a:pt x="702" y="234"/>
                    </a:lnTo>
                    <a:lnTo>
                      <a:pt x="700" y="234"/>
                    </a:lnTo>
                    <a:lnTo>
                      <a:pt x="698" y="234"/>
                    </a:lnTo>
                    <a:lnTo>
                      <a:pt x="696" y="234"/>
                    </a:lnTo>
                    <a:lnTo>
                      <a:pt x="696" y="236"/>
                    </a:lnTo>
                    <a:lnTo>
                      <a:pt x="696" y="236"/>
                    </a:lnTo>
                    <a:lnTo>
                      <a:pt x="698" y="242"/>
                    </a:lnTo>
                    <a:lnTo>
                      <a:pt x="696" y="244"/>
                    </a:lnTo>
                    <a:lnTo>
                      <a:pt x="694" y="246"/>
                    </a:lnTo>
                    <a:lnTo>
                      <a:pt x="694" y="250"/>
                    </a:lnTo>
                    <a:lnTo>
                      <a:pt x="694" y="252"/>
                    </a:lnTo>
                    <a:lnTo>
                      <a:pt x="694" y="256"/>
                    </a:lnTo>
                    <a:lnTo>
                      <a:pt x="694" y="258"/>
                    </a:lnTo>
                    <a:lnTo>
                      <a:pt x="694" y="258"/>
                    </a:lnTo>
                    <a:lnTo>
                      <a:pt x="696" y="260"/>
                    </a:lnTo>
                    <a:lnTo>
                      <a:pt x="694" y="266"/>
                    </a:lnTo>
                    <a:lnTo>
                      <a:pt x="692" y="268"/>
                    </a:lnTo>
                    <a:lnTo>
                      <a:pt x="692" y="270"/>
                    </a:lnTo>
                    <a:lnTo>
                      <a:pt x="692" y="268"/>
                    </a:lnTo>
                    <a:lnTo>
                      <a:pt x="694" y="268"/>
                    </a:lnTo>
                    <a:lnTo>
                      <a:pt x="696" y="266"/>
                    </a:lnTo>
                    <a:lnTo>
                      <a:pt x="698" y="264"/>
                    </a:lnTo>
                    <a:lnTo>
                      <a:pt x="698" y="264"/>
                    </a:lnTo>
                    <a:lnTo>
                      <a:pt x="698" y="262"/>
                    </a:lnTo>
                    <a:lnTo>
                      <a:pt x="702" y="262"/>
                    </a:lnTo>
                    <a:lnTo>
                      <a:pt x="704" y="260"/>
                    </a:lnTo>
                    <a:lnTo>
                      <a:pt x="702" y="260"/>
                    </a:lnTo>
                    <a:lnTo>
                      <a:pt x="698" y="256"/>
                    </a:lnTo>
                    <a:lnTo>
                      <a:pt x="696" y="252"/>
                    </a:lnTo>
                    <a:lnTo>
                      <a:pt x="698" y="250"/>
                    </a:lnTo>
                    <a:lnTo>
                      <a:pt x="702" y="250"/>
                    </a:lnTo>
                    <a:lnTo>
                      <a:pt x="706" y="250"/>
                    </a:lnTo>
                    <a:lnTo>
                      <a:pt x="710" y="246"/>
                    </a:lnTo>
                    <a:lnTo>
                      <a:pt x="712" y="246"/>
                    </a:lnTo>
                    <a:lnTo>
                      <a:pt x="714" y="244"/>
                    </a:lnTo>
                    <a:lnTo>
                      <a:pt x="712" y="242"/>
                    </a:lnTo>
                    <a:lnTo>
                      <a:pt x="714" y="240"/>
                    </a:lnTo>
                    <a:lnTo>
                      <a:pt x="716" y="236"/>
                    </a:lnTo>
                    <a:lnTo>
                      <a:pt x="716" y="234"/>
                    </a:lnTo>
                    <a:lnTo>
                      <a:pt x="716" y="234"/>
                    </a:lnTo>
                    <a:lnTo>
                      <a:pt x="718" y="234"/>
                    </a:lnTo>
                    <a:lnTo>
                      <a:pt x="720" y="234"/>
                    </a:lnTo>
                    <a:lnTo>
                      <a:pt x="722" y="230"/>
                    </a:lnTo>
                    <a:lnTo>
                      <a:pt x="722" y="230"/>
                    </a:lnTo>
                    <a:lnTo>
                      <a:pt x="726" y="226"/>
                    </a:lnTo>
                    <a:lnTo>
                      <a:pt x="726" y="222"/>
                    </a:lnTo>
                    <a:lnTo>
                      <a:pt x="726" y="222"/>
                    </a:lnTo>
                    <a:lnTo>
                      <a:pt x="720" y="224"/>
                    </a:lnTo>
                    <a:lnTo>
                      <a:pt x="720" y="226"/>
                    </a:lnTo>
                    <a:lnTo>
                      <a:pt x="716" y="228"/>
                    </a:lnTo>
                    <a:lnTo>
                      <a:pt x="714" y="226"/>
                    </a:lnTo>
                    <a:lnTo>
                      <a:pt x="712" y="224"/>
                    </a:lnTo>
                    <a:lnTo>
                      <a:pt x="714" y="220"/>
                    </a:lnTo>
                    <a:lnTo>
                      <a:pt x="714" y="216"/>
                    </a:lnTo>
                    <a:lnTo>
                      <a:pt x="716" y="214"/>
                    </a:lnTo>
                    <a:lnTo>
                      <a:pt x="720" y="214"/>
                    </a:lnTo>
                    <a:lnTo>
                      <a:pt x="724" y="218"/>
                    </a:lnTo>
                    <a:lnTo>
                      <a:pt x="726" y="216"/>
                    </a:lnTo>
                    <a:lnTo>
                      <a:pt x="726" y="212"/>
                    </a:lnTo>
                    <a:lnTo>
                      <a:pt x="728" y="210"/>
                    </a:lnTo>
                    <a:lnTo>
                      <a:pt x="728" y="214"/>
                    </a:lnTo>
                    <a:lnTo>
                      <a:pt x="728" y="214"/>
                    </a:lnTo>
                    <a:lnTo>
                      <a:pt x="728" y="216"/>
                    </a:lnTo>
                    <a:lnTo>
                      <a:pt x="734" y="222"/>
                    </a:lnTo>
                    <a:lnTo>
                      <a:pt x="738" y="222"/>
                    </a:lnTo>
                    <a:lnTo>
                      <a:pt x="740" y="222"/>
                    </a:lnTo>
                    <a:lnTo>
                      <a:pt x="744" y="220"/>
                    </a:lnTo>
                    <a:lnTo>
                      <a:pt x="746" y="218"/>
                    </a:lnTo>
                    <a:lnTo>
                      <a:pt x="746" y="216"/>
                    </a:lnTo>
                    <a:lnTo>
                      <a:pt x="742" y="212"/>
                    </a:lnTo>
                    <a:lnTo>
                      <a:pt x="742" y="210"/>
                    </a:lnTo>
                    <a:lnTo>
                      <a:pt x="742" y="210"/>
                    </a:lnTo>
                    <a:lnTo>
                      <a:pt x="748" y="216"/>
                    </a:lnTo>
                    <a:lnTo>
                      <a:pt x="750" y="216"/>
                    </a:lnTo>
                    <a:lnTo>
                      <a:pt x="752" y="218"/>
                    </a:lnTo>
                    <a:lnTo>
                      <a:pt x="752" y="220"/>
                    </a:lnTo>
                    <a:lnTo>
                      <a:pt x="752" y="222"/>
                    </a:lnTo>
                    <a:lnTo>
                      <a:pt x="756" y="224"/>
                    </a:lnTo>
                    <a:lnTo>
                      <a:pt x="756" y="228"/>
                    </a:lnTo>
                    <a:lnTo>
                      <a:pt x="756" y="230"/>
                    </a:lnTo>
                    <a:lnTo>
                      <a:pt x="756" y="228"/>
                    </a:lnTo>
                    <a:lnTo>
                      <a:pt x="758" y="226"/>
                    </a:lnTo>
                    <a:lnTo>
                      <a:pt x="760" y="226"/>
                    </a:lnTo>
                    <a:lnTo>
                      <a:pt x="762" y="224"/>
                    </a:lnTo>
                    <a:lnTo>
                      <a:pt x="760" y="222"/>
                    </a:lnTo>
                    <a:lnTo>
                      <a:pt x="758" y="224"/>
                    </a:lnTo>
                    <a:lnTo>
                      <a:pt x="756" y="222"/>
                    </a:lnTo>
                    <a:lnTo>
                      <a:pt x="756" y="220"/>
                    </a:lnTo>
                    <a:lnTo>
                      <a:pt x="758" y="216"/>
                    </a:lnTo>
                    <a:lnTo>
                      <a:pt x="760" y="216"/>
                    </a:lnTo>
                    <a:lnTo>
                      <a:pt x="762" y="214"/>
                    </a:lnTo>
                    <a:lnTo>
                      <a:pt x="764" y="214"/>
                    </a:lnTo>
                    <a:lnTo>
                      <a:pt x="764" y="212"/>
                    </a:lnTo>
                    <a:lnTo>
                      <a:pt x="770" y="212"/>
                    </a:lnTo>
                    <a:lnTo>
                      <a:pt x="778" y="208"/>
                    </a:lnTo>
                    <a:lnTo>
                      <a:pt x="788" y="208"/>
                    </a:lnTo>
                    <a:lnTo>
                      <a:pt x="796" y="206"/>
                    </a:lnTo>
                    <a:lnTo>
                      <a:pt x="798" y="206"/>
                    </a:lnTo>
                    <a:lnTo>
                      <a:pt x="802" y="206"/>
                    </a:lnTo>
                    <a:lnTo>
                      <a:pt x="802" y="208"/>
                    </a:lnTo>
                    <a:lnTo>
                      <a:pt x="802" y="208"/>
                    </a:lnTo>
                    <a:lnTo>
                      <a:pt x="800" y="212"/>
                    </a:lnTo>
                    <a:lnTo>
                      <a:pt x="802" y="216"/>
                    </a:lnTo>
                    <a:lnTo>
                      <a:pt x="804" y="220"/>
                    </a:lnTo>
                    <a:lnTo>
                      <a:pt x="816" y="220"/>
                    </a:lnTo>
                    <a:lnTo>
                      <a:pt x="818" y="220"/>
                    </a:lnTo>
                    <a:lnTo>
                      <a:pt x="818" y="220"/>
                    </a:lnTo>
                    <a:lnTo>
                      <a:pt x="822" y="220"/>
                    </a:lnTo>
                    <a:lnTo>
                      <a:pt x="826" y="222"/>
                    </a:lnTo>
                    <a:lnTo>
                      <a:pt x="832" y="220"/>
                    </a:lnTo>
                    <a:lnTo>
                      <a:pt x="838" y="216"/>
                    </a:lnTo>
                    <a:lnTo>
                      <a:pt x="840" y="218"/>
                    </a:lnTo>
                    <a:lnTo>
                      <a:pt x="842" y="216"/>
                    </a:lnTo>
                    <a:lnTo>
                      <a:pt x="844" y="216"/>
                    </a:lnTo>
                    <a:lnTo>
                      <a:pt x="842" y="214"/>
                    </a:lnTo>
                    <a:lnTo>
                      <a:pt x="846" y="212"/>
                    </a:lnTo>
                    <a:lnTo>
                      <a:pt x="848" y="214"/>
                    </a:lnTo>
                    <a:lnTo>
                      <a:pt x="850" y="212"/>
                    </a:lnTo>
                    <a:lnTo>
                      <a:pt x="852" y="214"/>
                    </a:lnTo>
                    <a:lnTo>
                      <a:pt x="854" y="214"/>
                    </a:lnTo>
                    <a:lnTo>
                      <a:pt x="854" y="212"/>
                    </a:lnTo>
                    <a:lnTo>
                      <a:pt x="854" y="210"/>
                    </a:lnTo>
                    <a:lnTo>
                      <a:pt x="852" y="208"/>
                    </a:lnTo>
                    <a:lnTo>
                      <a:pt x="852" y="206"/>
                    </a:lnTo>
                    <a:lnTo>
                      <a:pt x="850" y="204"/>
                    </a:lnTo>
                    <a:lnTo>
                      <a:pt x="848" y="204"/>
                    </a:lnTo>
                    <a:lnTo>
                      <a:pt x="848" y="200"/>
                    </a:lnTo>
                    <a:lnTo>
                      <a:pt x="846" y="200"/>
                    </a:lnTo>
                    <a:lnTo>
                      <a:pt x="846" y="198"/>
                    </a:lnTo>
                    <a:lnTo>
                      <a:pt x="844" y="194"/>
                    </a:lnTo>
                    <a:lnTo>
                      <a:pt x="844" y="192"/>
                    </a:lnTo>
                    <a:lnTo>
                      <a:pt x="844" y="190"/>
                    </a:lnTo>
                    <a:lnTo>
                      <a:pt x="846" y="192"/>
                    </a:lnTo>
                    <a:lnTo>
                      <a:pt x="846" y="192"/>
                    </a:lnTo>
                    <a:lnTo>
                      <a:pt x="850" y="190"/>
                    </a:lnTo>
                    <a:lnTo>
                      <a:pt x="848" y="188"/>
                    </a:lnTo>
                    <a:lnTo>
                      <a:pt x="848" y="186"/>
                    </a:lnTo>
                    <a:lnTo>
                      <a:pt x="850" y="186"/>
                    </a:lnTo>
                    <a:lnTo>
                      <a:pt x="854" y="188"/>
                    </a:lnTo>
                    <a:lnTo>
                      <a:pt x="854" y="188"/>
                    </a:lnTo>
                    <a:lnTo>
                      <a:pt x="854" y="186"/>
                    </a:lnTo>
                    <a:lnTo>
                      <a:pt x="856" y="188"/>
                    </a:lnTo>
                    <a:lnTo>
                      <a:pt x="860" y="188"/>
                    </a:lnTo>
                    <a:lnTo>
                      <a:pt x="860" y="186"/>
                    </a:lnTo>
                    <a:lnTo>
                      <a:pt x="862" y="186"/>
                    </a:lnTo>
                    <a:lnTo>
                      <a:pt x="864" y="188"/>
                    </a:lnTo>
                    <a:lnTo>
                      <a:pt x="866" y="188"/>
                    </a:lnTo>
                    <a:lnTo>
                      <a:pt x="868" y="190"/>
                    </a:lnTo>
                    <a:lnTo>
                      <a:pt x="868" y="188"/>
                    </a:lnTo>
                    <a:lnTo>
                      <a:pt x="868" y="186"/>
                    </a:lnTo>
                    <a:lnTo>
                      <a:pt x="872" y="188"/>
                    </a:lnTo>
                    <a:lnTo>
                      <a:pt x="872" y="190"/>
                    </a:lnTo>
                    <a:lnTo>
                      <a:pt x="870" y="190"/>
                    </a:lnTo>
                    <a:lnTo>
                      <a:pt x="870" y="192"/>
                    </a:lnTo>
                    <a:lnTo>
                      <a:pt x="870" y="194"/>
                    </a:lnTo>
                    <a:lnTo>
                      <a:pt x="874" y="194"/>
                    </a:lnTo>
                    <a:lnTo>
                      <a:pt x="874" y="194"/>
                    </a:lnTo>
                    <a:lnTo>
                      <a:pt x="874" y="192"/>
                    </a:lnTo>
                    <a:lnTo>
                      <a:pt x="874" y="190"/>
                    </a:lnTo>
                    <a:lnTo>
                      <a:pt x="876" y="192"/>
                    </a:lnTo>
                    <a:lnTo>
                      <a:pt x="876" y="188"/>
                    </a:lnTo>
                    <a:lnTo>
                      <a:pt x="874" y="188"/>
                    </a:lnTo>
                    <a:lnTo>
                      <a:pt x="874" y="186"/>
                    </a:lnTo>
                    <a:lnTo>
                      <a:pt x="878" y="186"/>
                    </a:lnTo>
                    <a:lnTo>
                      <a:pt x="880" y="186"/>
                    </a:lnTo>
                    <a:lnTo>
                      <a:pt x="882" y="186"/>
                    </a:lnTo>
                    <a:lnTo>
                      <a:pt x="884" y="186"/>
                    </a:lnTo>
                    <a:lnTo>
                      <a:pt x="888" y="186"/>
                    </a:lnTo>
                    <a:lnTo>
                      <a:pt x="888" y="188"/>
                    </a:lnTo>
                    <a:lnTo>
                      <a:pt x="888" y="190"/>
                    </a:lnTo>
                    <a:lnTo>
                      <a:pt x="888" y="190"/>
                    </a:lnTo>
                    <a:lnTo>
                      <a:pt x="890" y="188"/>
                    </a:lnTo>
                    <a:lnTo>
                      <a:pt x="892" y="188"/>
                    </a:lnTo>
                    <a:lnTo>
                      <a:pt x="892" y="190"/>
                    </a:lnTo>
                    <a:lnTo>
                      <a:pt x="894" y="190"/>
                    </a:lnTo>
                    <a:lnTo>
                      <a:pt x="896" y="188"/>
                    </a:lnTo>
                    <a:lnTo>
                      <a:pt x="898" y="190"/>
                    </a:lnTo>
                    <a:lnTo>
                      <a:pt x="900" y="196"/>
                    </a:lnTo>
                    <a:lnTo>
                      <a:pt x="902" y="192"/>
                    </a:lnTo>
                    <a:lnTo>
                      <a:pt x="902" y="192"/>
                    </a:lnTo>
                    <a:lnTo>
                      <a:pt x="904" y="192"/>
                    </a:lnTo>
                    <a:lnTo>
                      <a:pt x="902" y="196"/>
                    </a:lnTo>
                    <a:lnTo>
                      <a:pt x="904" y="198"/>
                    </a:lnTo>
                    <a:lnTo>
                      <a:pt x="904" y="198"/>
                    </a:lnTo>
                    <a:lnTo>
                      <a:pt x="908" y="198"/>
                    </a:lnTo>
                    <a:lnTo>
                      <a:pt x="908" y="200"/>
                    </a:lnTo>
                    <a:lnTo>
                      <a:pt x="908" y="200"/>
                    </a:lnTo>
                    <a:lnTo>
                      <a:pt x="910" y="200"/>
                    </a:lnTo>
                    <a:lnTo>
                      <a:pt x="910" y="202"/>
                    </a:lnTo>
                    <a:lnTo>
                      <a:pt x="908" y="204"/>
                    </a:lnTo>
                    <a:lnTo>
                      <a:pt x="908" y="208"/>
                    </a:lnTo>
                    <a:lnTo>
                      <a:pt x="912" y="204"/>
                    </a:lnTo>
                    <a:lnTo>
                      <a:pt x="914" y="204"/>
                    </a:lnTo>
                    <a:lnTo>
                      <a:pt x="916" y="206"/>
                    </a:lnTo>
                    <a:lnTo>
                      <a:pt x="910" y="210"/>
                    </a:lnTo>
                    <a:lnTo>
                      <a:pt x="910" y="214"/>
                    </a:lnTo>
                    <a:lnTo>
                      <a:pt x="914" y="214"/>
                    </a:lnTo>
                    <a:lnTo>
                      <a:pt x="916" y="212"/>
                    </a:lnTo>
                    <a:lnTo>
                      <a:pt x="918" y="212"/>
                    </a:lnTo>
                    <a:lnTo>
                      <a:pt x="918" y="212"/>
                    </a:lnTo>
                    <a:lnTo>
                      <a:pt x="920" y="214"/>
                    </a:lnTo>
                    <a:lnTo>
                      <a:pt x="922" y="214"/>
                    </a:lnTo>
                    <a:lnTo>
                      <a:pt x="924" y="216"/>
                    </a:lnTo>
                    <a:lnTo>
                      <a:pt x="922" y="220"/>
                    </a:lnTo>
                    <a:lnTo>
                      <a:pt x="926" y="220"/>
                    </a:lnTo>
                    <a:lnTo>
                      <a:pt x="926" y="222"/>
                    </a:lnTo>
                    <a:lnTo>
                      <a:pt x="928" y="220"/>
                    </a:lnTo>
                    <a:lnTo>
                      <a:pt x="928" y="222"/>
                    </a:lnTo>
                    <a:lnTo>
                      <a:pt x="926" y="226"/>
                    </a:lnTo>
                    <a:lnTo>
                      <a:pt x="922" y="228"/>
                    </a:lnTo>
                    <a:lnTo>
                      <a:pt x="922" y="226"/>
                    </a:lnTo>
                    <a:lnTo>
                      <a:pt x="916" y="224"/>
                    </a:lnTo>
                    <a:lnTo>
                      <a:pt x="910" y="224"/>
                    </a:lnTo>
                    <a:lnTo>
                      <a:pt x="914" y="226"/>
                    </a:lnTo>
                    <a:lnTo>
                      <a:pt x="914" y="228"/>
                    </a:lnTo>
                    <a:lnTo>
                      <a:pt x="918" y="230"/>
                    </a:lnTo>
                    <a:lnTo>
                      <a:pt x="920" y="230"/>
                    </a:lnTo>
                    <a:lnTo>
                      <a:pt x="924" y="234"/>
                    </a:lnTo>
                    <a:lnTo>
                      <a:pt x="928" y="236"/>
                    </a:lnTo>
                    <a:lnTo>
                      <a:pt x="932" y="234"/>
                    </a:lnTo>
                    <a:lnTo>
                      <a:pt x="932" y="230"/>
                    </a:lnTo>
                    <a:lnTo>
                      <a:pt x="930" y="228"/>
                    </a:lnTo>
                    <a:lnTo>
                      <a:pt x="928" y="228"/>
                    </a:lnTo>
                    <a:lnTo>
                      <a:pt x="930" y="228"/>
                    </a:lnTo>
                    <a:lnTo>
                      <a:pt x="932" y="230"/>
                    </a:lnTo>
                    <a:lnTo>
                      <a:pt x="936" y="232"/>
                    </a:lnTo>
                    <a:lnTo>
                      <a:pt x="936" y="232"/>
                    </a:lnTo>
                    <a:lnTo>
                      <a:pt x="934" y="232"/>
                    </a:lnTo>
                    <a:lnTo>
                      <a:pt x="930" y="236"/>
                    </a:lnTo>
                    <a:lnTo>
                      <a:pt x="930" y="238"/>
                    </a:lnTo>
                    <a:lnTo>
                      <a:pt x="934" y="238"/>
                    </a:lnTo>
                    <a:lnTo>
                      <a:pt x="934" y="238"/>
                    </a:lnTo>
                    <a:lnTo>
                      <a:pt x="936" y="238"/>
                    </a:lnTo>
                    <a:lnTo>
                      <a:pt x="944" y="244"/>
                    </a:lnTo>
                    <a:lnTo>
                      <a:pt x="946" y="246"/>
                    </a:lnTo>
                    <a:lnTo>
                      <a:pt x="948" y="248"/>
                    </a:lnTo>
                    <a:lnTo>
                      <a:pt x="954" y="250"/>
                    </a:lnTo>
                    <a:lnTo>
                      <a:pt x="958" y="254"/>
                    </a:lnTo>
                    <a:lnTo>
                      <a:pt x="962" y="254"/>
                    </a:lnTo>
                    <a:lnTo>
                      <a:pt x="962" y="252"/>
                    </a:lnTo>
                    <a:lnTo>
                      <a:pt x="962" y="250"/>
                    </a:lnTo>
                    <a:lnTo>
                      <a:pt x="964" y="250"/>
                    </a:lnTo>
                    <a:lnTo>
                      <a:pt x="964" y="252"/>
                    </a:lnTo>
                    <a:lnTo>
                      <a:pt x="966" y="254"/>
                    </a:lnTo>
                    <a:lnTo>
                      <a:pt x="968" y="256"/>
                    </a:lnTo>
                    <a:lnTo>
                      <a:pt x="968" y="256"/>
                    </a:lnTo>
                    <a:lnTo>
                      <a:pt x="970" y="254"/>
                    </a:lnTo>
                    <a:lnTo>
                      <a:pt x="966" y="240"/>
                    </a:lnTo>
                    <a:lnTo>
                      <a:pt x="964" y="234"/>
                    </a:lnTo>
                    <a:lnTo>
                      <a:pt x="960" y="228"/>
                    </a:lnTo>
                    <a:lnTo>
                      <a:pt x="960" y="220"/>
                    </a:lnTo>
                    <a:lnTo>
                      <a:pt x="958" y="216"/>
                    </a:lnTo>
                    <a:lnTo>
                      <a:pt x="958" y="216"/>
                    </a:lnTo>
                    <a:lnTo>
                      <a:pt x="960" y="216"/>
                    </a:lnTo>
                    <a:lnTo>
                      <a:pt x="962" y="220"/>
                    </a:lnTo>
                    <a:lnTo>
                      <a:pt x="964" y="222"/>
                    </a:lnTo>
                    <a:lnTo>
                      <a:pt x="968" y="222"/>
                    </a:lnTo>
                    <a:lnTo>
                      <a:pt x="970" y="226"/>
                    </a:lnTo>
                    <a:lnTo>
                      <a:pt x="974" y="226"/>
                    </a:lnTo>
                    <a:lnTo>
                      <a:pt x="984" y="224"/>
                    </a:lnTo>
                    <a:lnTo>
                      <a:pt x="986" y="226"/>
                    </a:lnTo>
                    <a:lnTo>
                      <a:pt x="988" y="224"/>
                    </a:lnTo>
                    <a:lnTo>
                      <a:pt x="990" y="228"/>
                    </a:lnTo>
                    <a:lnTo>
                      <a:pt x="992" y="226"/>
                    </a:lnTo>
                    <a:lnTo>
                      <a:pt x="990" y="224"/>
                    </a:lnTo>
                    <a:lnTo>
                      <a:pt x="990" y="222"/>
                    </a:lnTo>
                    <a:lnTo>
                      <a:pt x="988" y="220"/>
                    </a:lnTo>
                    <a:lnTo>
                      <a:pt x="988" y="218"/>
                    </a:lnTo>
                    <a:lnTo>
                      <a:pt x="990" y="216"/>
                    </a:lnTo>
                    <a:lnTo>
                      <a:pt x="998" y="214"/>
                    </a:lnTo>
                    <a:lnTo>
                      <a:pt x="1000" y="214"/>
                    </a:lnTo>
                    <a:lnTo>
                      <a:pt x="1000" y="214"/>
                    </a:lnTo>
                    <a:lnTo>
                      <a:pt x="1004" y="216"/>
                    </a:lnTo>
                    <a:lnTo>
                      <a:pt x="1008" y="216"/>
                    </a:lnTo>
                    <a:lnTo>
                      <a:pt x="1010" y="218"/>
                    </a:lnTo>
                    <a:lnTo>
                      <a:pt x="1014" y="218"/>
                    </a:lnTo>
                    <a:lnTo>
                      <a:pt x="1014" y="222"/>
                    </a:lnTo>
                    <a:lnTo>
                      <a:pt x="1018" y="222"/>
                    </a:lnTo>
                    <a:lnTo>
                      <a:pt x="1020" y="224"/>
                    </a:lnTo>
                    <a:lnTo>
                      <a:pt x="1026" y="224"/>
                    </a:lnTo>
                    <a:lnTo>
                      <a:pt x="1022" y="222"/>
                    </a:lnTo>
                    <a:lnTo>
                      <a:pt x="1022" y="220"/>
                    </a:lnTo>
                    <a:lnTo>
                      <a:pt x="1026" y="222"/>
                    </a:lnTo>
                    <a:lnTo>
                      <a:pt x="1028" y="220"/>
                    </a:lnTo>
                    <a:lnTo>
                      <a:pt x="1024" y="218"/>
                    </a:lnTo>
                    <a:lnTo>
                      <a:pt x="1026" y="216"/>
                    </a:lnTo>
                    <a:lnTo>
                      <a:pt x="1024" y="214"/>
                    </a:lnTo>
                    <a:lnTo>
                      <a:pt x="1022" y="216"/>
                    </a:lnTo>
                    <a:lnTo>
                      <a:pt x="1018" y="216"/>
                    </a:lnTo>
                    <a:lnTo>
                      <a:pt x="1018" y="212"/>
                    </a:lnTo>
                    <a:lnTo>
                      <a:pt x="1018" y="208"/>
                    </a:lnTo>
                    <a:lnTo>
                      <a:pt x="1018" y="208"/>
                    </a:lnTo>
                    <a:lnTo>
                      <a:pt x="1020" y="208"/>
                    </a:lnTo>
                    <a:lnTo>
                      <a:pt x="1022" y="208"/>
                    </a:lnTo>
                    <a:lnTo>
                      <a:pt x="1020" y="206"/>
                    </a:lnTo>
                    <a:lnTo>
                      <a:pt x="1022" y="204"/>
                    </a:lnTo>
                    <a:lnTo>
                      <a:pt x="1026" y="208"/>
                    </a:lnTo>
                    <a:lnTo>
                      <a:pt x="1028" y="210"/>
                    </a:lnTo>
                    <a:lnTo>
                      <a:pt x="1030" y="210"/>
                    </a:lnTo>
                    <a:lnTo>
                      <a:pt x="1030" y="210"/>
                    </a:lnTo>
                    <a:lnTo>
                      <a:pt x="1032" y="210"/>
                    </a:lnTo>
                    <a:lnTo>
                      <a:pt x="1032" y="208"/>
                    </a:lnTo>
                    <a:lnTo>
                      <a:pt x="1034" y="206"/>
                    </a:lnTo>
                    <a:lnTo>
                      <a:pt x="1036" y="208"/>
                    </a:lnTo>
                    <a:lnTo>
                      <a:pt x="1036" y="206"/>
                    </a:lnTo>
                    <a:lnTo>
                      <a:pt x="1032" y="202"/>
                    </a:lnTo>
                    <a:lnTo>
                      <a:pt x="1030" y="200"/>
                    </a:lnTo>
                    <a:lnTo>
                      <a:pt x="1026" y="198"/>
                    </a:lnTo>
                    <a:lnTo>
                      <a:pt x="1026" y="194"/>
                    </a:lnTo>
                    <a:lnTo>
                      <a:pt x="1026" y="192"/>
                    </a:lnTo>
                    <a:lnTo>
                      <a:pt x="1024" y="194"/>
                    </a:lnTo>
                    <a:lnTo>
                      <a:pt x="1020" y="194"/>
                    </a:lnTo>
                    <a:lnTo>
                      <a:pt x="1024" y="192"/>
                    </a:lnTo>
                    <a:lnTo>
                      <a:pt x="1022" y="190"/>
                    </a:lnTo>
                    <a:lnTo>
                      <a:pt x="1024" y="188"/>
                    </a:lnTo>
                    <a:lnTo>
                      <a:pt x="1022" y="186"/>
                    </a:lnTo>
                    <a:lnTo>
                      <a:pt x="1026" y="186"/>
                    </a:lnTo>
                    <a:lnTo>
                      <a:pt x="1026" y="180"/>
                    </a:lnTo>
                    <a:lnTo>
                      <a:pt x="1022" y="182"/>
                    </a:lnTo>
                    <a:lnTo>
                      <a:pt x="1020" y="186"/>
                    </a:lnTo>
                    <a:lnTo>
                      <a:pt x="1018" y="188"/>
                    </a:lnTo>
                    <a:lnTo>
                      <a:pt x="1014" y="186"/>
                    </a:lnTo>
                    <a:lnTo>
                      <a:pt x="1012" y="182"/>
                    </a:lnTo>
                    <a:lnTo>
                      <a:pt x="1014" y="180"/>
                    </a:lnTo>
                    <a:lnTo>
                      <a:pt x="1014" y="176"/>
                    </a:lnTo>
                    <a:lnTo>
                      <a:pt x="1018" y="174"/>
                    </a:lnTo>
                    <a:lnTo>
                      <a:pt x="1020" y="174"/>
                    </a:lnTo>
                    <a:lnTo>
                      <a:pt x="1024" y="172"/>
                    </a:lnTo>
                    <a:lnTo>
                      <a:pt x="1026" y="170"/>
                    </a:lnTo>
                    <a:lnTo>
                      <a:pt x="1022" y="166"/>
                    </a:lnTo>
                    <a:lnTo>
                      <a:pt x="1020" y="166"/>
                    </a:lnTo>
                    <a:lnTo>
                      <a:pt x="1018" y="166"/>
                    </a:lnTo>
                    <a:lnTo>
                      <a:pt x="1014" y="166"/>
                    </a:lnTo>
                    <a:lnTo>
                      <a:pt x="1012" y="162"/>
                    </a:lnTo>
                    <a:lnTo>
                      <a:pt x="1014" y="160"/>
                    </a:lnTo>
                    <a:lnTo>
                      <a:pt x="1020" y="160"/>
                    </a:lnTo>
                    <a:lnTo>
                      <a:pt x="1024" y="162"/>
                    </a:lnTo>
                    <a:lnTo>
                      <a:pt x="1030" y="162"/>
                    </a:lnTo>
                    <a:lnTo>
                      <a:pt x="1038" y="162"/>
                    </a:lnTo>
                    <a:lnTo>
                      <a:pt x="1052" y="160"/>
                    </a:lnTo>
                    <a:lnTo>
                      <a:pt x="1054" y="160"/>
                    </a:lnTo>
                    <a:lnTo>
                      <a:pt x="1066" y="160"/>
                    </a:lnTo>
                    <a:lnTo>
                      <a:pt x="1070" y="160"/>
                    </a:lnTo>
                    <a:lnTo>
                      <a:pt x="1074" y="160"/>
                    </a:lnTo>
                    <a:lnTo>
                      <a:pt x="1080" y="160"/>
                    </a:lnTo>
                    <a:lnTo>
                      <a:pt x="1076" y="160"/>
                    </a:lnTo>
                    <a:lnTo>
                      <a:pt x="1068" y="164"/>
                    </a:lnTo>
                    <a:lnTo>
                      <a:pt x="1066" y="162"/>
                    </a:lnTo>
                    <a:lnTo>
                      <a:pt x="1064" y="162"/>
                    </a:lnTo>
                    <a:lnTo>
                      <a:pt x="1062" y="162"/>
                    </a:lnTo>
                    <a:lnTo>
                      <a:pt x="1060" y="166"/>
                    </a:lnTo>
                    <a:lnTo>
                      <a:pt x="1062" y="170"/>
                    </a:lnTo>
                    <a:lnTo>
                      <a:pt x="1060" y="170"/>
                    </a:lnTo>
                    <a:lnTo>
                      <a:pt x="1060" y="172"/>
                    </a:lnTo>
                    <a:lnTo>
                      <a:pt x="1062" y="174"/>
                    </a:lnTo>
                    <a:lnTo>
                      <a:pt x="1066" y="172"/>
                    </a:lnTo>
                    <a:lnTo>
                      <a:pt x="1066" y="168"/>
                    </a:lnTo>
                    <a:lnTo>
                      <a:pt x="1072" y="164"/>
                    </a:lnTo>
                    <a:lnTo>
                      <a:pt x="1080" y="160"/>
                    </a:lnTo>
                    <a:lnTo>
                      <a:pt x="1082" y="166"/>
                    </a:lnTo>
                    <a:lnTo>
                      <a:pt x="1082" y="172"/>
                    </a:lnTo>
                    <a:lnTo>
                      <a:pt x="1082" y="174"/>
                    </a:lnTo>
                    <a:lnTo>
                      <a:pt x="1080" y="170"/>
                    </a:lnTo>
                    <a:lnTo>
                      <a:pt x="1078" y="166"/>
                    </a:lnTo>
                    <a:lnTo>
                      <a:pt x="1078" y="164"/>
                    </a:lnTo>
                    <a:lnTo>
                      <a:pt x="1076" y="166"/>
                    </a:lnTo>
                    <a:lnTo>
                      <a:pt x="1074" y="166"/>
                    </a:lnTo>
                    <a:lnTo>
                      <a:pt x="1076" y="170"/>
                    </a:lnTo>
                    <a:lnTo>
                      <a:pt x="1078" y="172"/>
                    </a:lnTo>
                    <a:lnTo>
                      <a:pt x="1078" y="176"/>
                    </a:lnTo>
                    <a:lnTo>
                      <a:pt x="1076" y="180"/>
                    </a:lnTo>
                    <a:lnTo>
                      <a:pt x="1076" y="180"/>
                    </a:lnTo>
                    <a:lnTo>
                      <a:pt x="1074" y="180"/>
                    </a:lnTo>
                    <a:lnTo>
                      <a:pt x="1076" y="182"/>
                    </a:lnTo>
                    <a:lnTo>
                      <a:pt x="1076" y="184"/>
                    </a:lnTo>
                    <a:lnTo>
                      <a:pt x="1076" y="186"/>
                    </a:lnTo>
                    <a:lnTo>
                      <a:pt x="1080" y="186"/>
                    </a:lnTo>
                    <a:lnTo>
                      <a:pt x="1082" y="184"/>
                    </a:lnTo>
                    <a:lnTo>
                      <a:pt x="1082" y="180"/>
                    </a:lnTo>
                    <a:lnTo>
                      <a:pt x="1084" y="176"/>
                    </a:lnTo>
                    <a:lnTo>
                      <a:pt x="1084" y="174"/>
                    </a:lnTo>
                    <a:lnTo>
                      <a:pt x="1084" y="170"/>
                    </a:lnTo>
                    <a:lnTo>
                      <a:pt x="1082" y="158"/>
                    </a:lnTo>
                    <a:lnTo>
                      <a:pt x="1088" y="154"/>
                    </a:lnTo>
                    <a:lnTo>
                      <a:pt x="1094" y="152"/>
                    </a:lnTo>
                    <a:lnTo>
                      <a:pt x="1102" y="152"/>
                    </a:lnTo>
                    <a:lnTo>
                      <a:pt x="1108" y="152"/>
                    </a:lnTo>
                    <a:lnTo>
                      <a:pt x="1116" y="156"/>
                    </a:lnTo>
                    <a:lnTo>
                      <a:pt x="1120" y="160"/>
                    </a:lnTo>
                    <a:lnTo>
                      <a:pt x="1120" y="164"/>
                    </a:lnTo>
                    <a:lnTo>
                      <a:pt x="1118" y="164"/>
                    </a:lnTo>
                    <a:lnTo>
                      <a:pt x="1112" y="162"/>
                    </a:lnTo>
                    <a:lnTo>
                      <a:pt x="1112" y="162"/>
                    </a:lnTo>
                    <a:lnTo>
                      <a:pt x="1114" y="164"/>
                    </a:lnTo>
                    <a:lnTo>
                      <a:pt x="1114" y="166"/>
                    </a:lnTo>
                    <a:lnTo>
                      <a:pt x="1114" y="170"/>
                    </a:lnTo>
                    <a:lnTo>
                      <a:pt x="1112" y="172"/>
                    </a:lnTo>
                    <a:lnTo>
                      <a:pt x="1114" y="172"/>
                    </a:lnTo>
                    <a:lnTo>
                      <a:pt x="1116" y="170"/>
                    </a:lnTo>
                    <a:lnTo>
                      <a:pt x="1120" y="170"/>
                    </a:lnTo>
                    <a:lnTo>
                      <a:pt x="1124" y="168"/>
                    </a:lnTo>
                    <a:lnTo>
                      <a:pt x="1124" y="172"/>
                    </a:lnTo>
                    <a:lnTo>
                      <a:pt x="1126" y="174"/>
                    </a:lnTo>
                    <a:lnTo>
                      <a:pt x="1126" y="176"/>
                    </a:lnTo>
                    <a:lnTo>
                      <a:pt x="1128" y="178"/>
                    </a:lnTo>
                    <a:lnTo>
                      <a:pt x="1128" y="176"/>
                    </a:lnTo>
                    <a:lnTo>
                      <a:pt x="1128" y="174"/>
                    </a:lnTo>
                    <a:lnTo>
                      <a:pt x="1132" y="172"/>
                    </a:lnTo>
                    <a:lnTo>
                      <a:pt x="1134" y="172"/>
                    </a:lnTo>
                    <a:lnTo>
                      <a:pt x="1136" y="176"/>
                    </a:lnTo>
                    <a:lnTo>
                      <a:pt x="1134" y="178"/>
                    </a:lnTo>
                    <a:lnTo>
                      <a:pt x="1134" y="180"/>
                    </a:lnTo>
                    <a:lnTo>
                      <a:pt x="1134" y="182"/>
                    </a:lnTo>
                    <a:lnTo>
                      <a:pt x="1136" y="180"/>
                    </a:lnTo>
                    <a:lnTo>
                      <a:pt x="1138" y="178"/>
                    </a:lnTo>
                    <a:lnTo>
                      <a:pt x="1138" y="178"/>
                    </a:lnTo>
                    <a:lnTo>
                      <a:pt x="1140" y="180"/>
                    </a:lnTo>
                    <a:lnTo>
                      <a:pt x="1140" y="176"/>
                    </a:lnTo>
                    <a:lnTo>
                      <a:pt x="1142" y="172"/>
                    </a:lnTo>
                    <a:lnTo>
                      <a:pt x="1142" y="170"/>
                    </a:lnTo>
                    <a:lnTo>
                      <a:pt x="1144" y="172"/>
                    </a:lnTo>
                    <a:lnTo>
                      <a:pt x="1150" y="176"/>
                    </a:lnTo>
                    <a:lnTo>
                      <a:pt x="1156" y="176"/>
                    </a:lnTo>
                    <a:lnTo>
                      <a:pt x="1160" y="180"/>
                    </a:lnTo>
                    <a:lnTo>
                      <a:pt x="1160" y="184"/>
                    </a:lnTo>
                    <a:lnTo>
                      <a:pt x="1156" y="186"/>
                    </a:lnTo>
                    <a:lnTo>
                      <a:pt x="1152" y="188"/>
                    </a:lnTo>
                    <a:lnTo>
                      <a:pt x="1156" y="186"/>
                    </a:lnTo>
                    <a:lnTo>
                      <a:pt x="1162" y="186"/>
                    </a:lnTo>
                    <a:lnTo>
                      <a:pt x="1166" y="188"/>
                    </a:lnTo>
                    <a:lnTo>
                      <a:pt x="1170" y="186"/>
                    </a:lnTo>
                    <a:lnTo>
                      <a:pt x="1172" y="182"/>
                    </a:lnTo>
                    <a:lnTo>
                      <a:pt x="1174" y="182"/>
                    </a:lnTo>
                    <a:lnTo>
                      <a:pt x="1180" y="178"/>
                    </a:lnTo>
                    <a:lnTo>
                      <a:pt x="1182" y="176"/>
                    </a:lnTo>
                    <a:lnTo>
                      <a:pt x="1186" y="172"/>
                    </a:lnTo>
                    <a:lnTo>
                      <a:pt x="1190" y="172"/>
                    </a:lnTo>
                    <a:lnTo>
                      <a:pt x="1200" y="166"/>
                    </a:lnTo>
                    <a:lnTo>
                      <a:pt x="1204" y="166"/>
                    </a:lnTo>
                    <a:lnTo>
                      <a:pt x="1206" y="166"/>
                    </a:lnTo>
                    <a:lnTo>
                      <a:pt x="1206" y="166"/>
                    </a:lnTo>
                    <a:lnTo>
                      <a:pt x="1212" y="162"/>
                    </a:lnTo>
                    <a:lnTo>
                      <a:pt x="1214" y="160"/>
                    </a:lnTo>
                    <a:lnTo>
                      <a:pt x="1222" y="162"/>
                    </a:lnTo>
                    <a:lnTo>
                      <a:pt x="1232" y="166"/>
                    </a:lnTo>
                    <a:lnTo>
                      <a:pt x="1238" y="170"/>
                    </a:lnTo>
                    <a:lnTo>
                      <a:pt x="1242" y="174"/>
                    </a:lnTo>
                    <a:lnTo>
                      <a:pt x="1248" y="178"/>
                    </a:lnTo>
                    <a:lnTo>
                      <a:pt x="1250" y="182"/>
                    </a:lnTo>
                    <a:lnTo>
                      <a:pt x="1250" y="186"/>
                    </a:lnTo>
                    <a:lnTo>
                      <a:pt x="1252" y="186"/>
                    </a:lnTo>
                    <a:lnTo>
                      <a:pt x="1250" y="190"/>
                    </a:lnTo>
                    <a:lnTo>
                      <a:pt x="1254" y="194"/>
                    </a:lnTo>
                    <a:lnTo>
                      <a:pt x="1254" y="198"/>
                    </a:lnTo>
                    <a:lnTo>
                      <a:pt x="1252" y="200"/>
                    </a:lnTo>
                    <a:lnTo>
                      <a:pt x="1256" y="200"/>
                    </a:lnTo>
                    <a:lnTo>
                      <a:pt x="1258" y="196"/>
                    </a:lnTo>
                    <a:lnTo>
                      <a:pt x="1262" y="196"/>
                    </a:lnTo>
                    <a:lnTo>
                      <a:pt x="1262" y="198"/>
                    </a:lnTo>
                    <a:lnTo>
                      <a:pt x="1264" y="196"/>
                    </a:lnTo>
                    <a:lnTo>
                      <a:pt x="1266" y="194"/>
                    </a:lnTo>
                    <a:lnTo>
                      <a:pt x="1270" y="196"/>
                    </a:lnTo>
                    <a:lnTo>
                      <a:pt x="1270" y="200"/>
                    </a:lnTo>
                    <a:lnTo>
                      <a:pt x="1270" y="198"/>
                    </a:lnTo>
                    <a:lnTo>
                      <a:pt x="1270" y="194"/>
                    </a:lnTo>
                    <a:lnTo>
                      <a:pt x="1272" y="194"/>
                    </a:lnTo>
                    <a:lnTo>
                      <a:pt x="1274" y="196"/>
                    </a:lnTo>
                    <a:lnTo>
                      <a:pt x="1278" y="200"/>
                    </a:lnTo>
                    <a:lnTo>
                      <a:pt x="1278" y="204"/>
                    </a:lnTo>
                    <a:lnTo>
                      <a:pt x="1280" y="204"/>
                    </a:lnTo>
                    <a:lnTo>
                      <a:pt x="1284" y="210"/>
                    </a:lnTo>
                    <a:lnTo>
                      <a:pt x="1284" y="208"/>
                    </a:lnTo>
                    <a:lnTo>
                      <a:pt x="1284" y="204"/>
                    </a:lnTo>
                    <a:lnTo>
                      <a:pt x="1280" y="202"/>
                    </a:lnTo>
                    <a:lnTo>
                      <a:pt x="1280" y="200"/>
                    </a:lnTo>
                    <a:lnTo>
                      <a:pt x="1282" y="202"/>
                    </a:lnTo>
                    <a:lnTo>
                      <a:pt x="1284" y="202"/>
                    </a:lnTo>
                    <a:lnTo>
                      <a:pt x="1288" y="204"/>
                    </a:lnTo>
                    <a:lnTo>
                      <a:pt x="1290" y="208"/>
                    </a:lnTo>
                    <a:lnTo>
                      <a:pt x="1290" y="206"/>
                    </a:lnTo>
                    <a:lnTo>
                      <a:pt x="1286" y="200"/>
                    </a:lnTo>
                    <a:lnTo>
                      <a:pt x="1286" y="194"/>
                    </a:lnTo>
                    <a:lnTo>
                      <a:pt x="1286" y="188"/>
                    </a:lnTo>
                    <a:lnTo>
                      <a:pt x="1288" y="186"/>
                    </a:lnTo>
                    <a:lnTo>
                      <a:pt x="1294" y="184"/>
                    </a:lnTo>
                    <a:lnTo>
                      <a:pt x="1296" y="182"/>
                    </a:lnTo>
                    <a:lnTo>
                      <a:pt x="1300" y="180"/>
                    </a:lnTo>
                    <a:lnTo>
                      <a:pt x="1300" y="180"/>
                    </a:lnTo>
                    <a:lnTo>
                      <a:pt x="1300" y="178"/>
                    </a:lnTo>
                    <a:lnTo>
                      <a:pt x="1302" y="178"/>
                    </a:lnTo>
                    <a:lnTo>
                      <a:pt x="1304" y="180"/>
                    </a:lnTo>
                    <a:lnTo>
                      <a:pt x="1306" y="182"/>
                    </a:lnTo>
                    <a:lnTo>
                      <a:pt x="1310" y="180"/>
                    </a:lnTo>
                    <a:lnTo>
                      <a:pt x="1314" y="178"/>
                    </a:lnTo>
                    <a:lnTo>
                      <a:pt x="1316" y="178"/>
                    </a:lnTo>
                    <a:lnTo>
                      <a:pt x="1320" y="176"/>
                    </a:lnTo>
                    <a:lnTo>
                      <a:pt x="1326" y="178"/>
                    </a:lnTo>
                    <a:lnTo>
                      <a:pt x="1326" y="176"/>
                    </a:lnTo>
                    <a:lnTo>
                      <a:pt x="1328" y="176"/>
                    </a:lnTo>
                    <a:lnTo>
                      <a:pt x="1328" y="178"/>
                    </a:lnTo>
                    <a:lnTo>
                      <a:pt x="1330" y="180"/>
                    </a:lnTo>
                    <a:lnTo>
                      <a:pt x="1332" y="176"/>
                    </a:lnTo>
                    <a:lnTo>
                      <a:pt x="1334" y="172"/>
                    </a:lnTo>
                    <a:lnTo>
                      <a:pt x="1334" y="170"/>
                    </a:lnTo>
                    <a:lnTo>
                      <a:pt x="1334" y="166"/>
                    </a:lnTo>
                    <a:lnTo>
                      <a:pt x="1334" y="164"/>
                    </a:lnTo>
                    <a:lnTo>
                      <a:pt x="1336" y="164"/>
                    </a:lnTo>
                    <a:lnTo>
                      <a:pt x="1340" y="164"/>
                    </a:lnTo>
                    <a:lnTo>
                      <a:pt x="1340" y="166"/>
                    </a:lnTo>
                    <a:lnTo>
                      <a:pt x="1340" y="168"/>
                    </a:lnTo>
                    <a:lnTo>
                      <a:pt x="1344" y="168"/>
                    </a:lnTo>
                    <a:lnTo>
                      <a:pt x="1346" y="170"/>
                    </a:lnTo>
                    <a:lnTo>
                      <a:pt x="1346" y="174"/>
                    </a:lnTo>
                    <a:lnTo>
                      <a:pt x="1350" y="178"/>
                    </a:lnTo>
                    <a:lnTo>
                      <a:pt x="1352" y="178"/>
                    </a:lnTo>
                    <a:lnTo>
                      <a:pt x="1356" y="178"/>
                    </a:lnTo>
                    <a:lnTo>
                      <a:pt x="1360" y="180"/>
                    </a:lnTo>
                    <a:lnTo>
                      <a:pt x="1362" y="178"/>
                    </a:lnTo>
                    <a:lnTo>
                      <a:pt x="1364" y="180"/>
                    </a:lnTo>
                    <a:lnTo>
                      <a:pt x="1368" y="184"/>
                    </a:lnTo>
                    <a:lnTo>
                      <a:pt x="1368" y="188"/>
                    </a:lnTo>
                    <a:lnTo>
                      <a:pt x="1370" y="188"/>
                    </a:lnTo>
                    <a:lnTo>
                      <a:pt x="1374" y="190"/>
                    </a:lnTo>
                    <a:lnTo>
                      <a:pt x="1376" y="188"/>
                    </a:lnTo>
                    <a:lnTo>
                      <a:pt x="1378" y="188"/>
                    </a:lnTo>
                    <a:lnTo>
                      <a:pt x="1378" y="186"/>
                    </a:lnTo>
                    <a:lnTo>
                      <a:pt x="1382" y="184"/>
                    </a:lnTo>
                    <a:lnTo>
                      <a:pt x="1382" y="184"/>
                    </a:lnTo>
                    <a:lnTo>
                      <a:pt x="1384" y="184"/>
                    </a:lnTo>
                    <a:lnTo>
                      <a:pt x="1382" y="180"/>
                    </a:lnTo>
                    <a:lnTo>
                      <a:pt x="1384" y="180"/>
                    </a:lnTo>
                    <a:lnTo>
                      <a:pt x="1382" y="178"/>
                    </a:lnTo>
                    <a:lnTo>
                      <a:pt x="1382" y="176"/>
                    </a:lnTo>
                    <a:lnTo>
                      <a:pt x="1380" y="174"/>
                    </a:lnTo>
                    <a:lnTo>
                      <a:pt x="1376" y="172"/>
                    </a:lnTo>
                    <a:lnTo>
                      <a:pt x="1376" y="168"/>
                    </a:lnTo>
                    <a:lnTo>
                      <a:pt x="1372" y="164"/>
                    </a:lnTo>
                    <a:lnTo>
                      <a:pt x="1370" y="164"/>
                    </a:lnTo>
                    <a:lnTo>
                      <a:pt x="1368" y="162"/>
                    </a:lnTo>
                    <a:lnTo>
                      <a:pt x="1364" y="160"/>
                    </a:lnTo>
                    <a:lnTo>
                      <a:pt x="1362" y="162"/>
                    </a:lnTo>
                    <a:lnTo>
                      <a:pt x="1360" y="162"/>
                    </a:lnTo>
                    <a:lnTo>
                      <a:pt x="1360" y="158"/>
                    </a:lnTo>
                    <a:lnTo>
                      <a:pt x="1362" y="158"/>
                    </a:lnTo>
                    <a:lnTo>
                      <a:pt x="1360" y="154"/>
                    </a:lnTo>
                    <a:lnTo>
                      <a:pt x="1360" y="152"/>
                    </a:lnTo>
                    <a:lnTo>
                      <a:pt x="1358" y="150"/>
                    </a:lnTo>
                    <a:lnTo>
                      <a:pt x="1356" y="146"/>
                    </a:lnTo>
                    <a:lnTo>
                      <a:pt x="1352" y="144"/>
                    </a:lnTo>
                    <a:lnTo>
                      <a:pt x="1354" y="142"/>
                    </a:lnTo>
                    <a:lnTo>
                      <a:pt x="1358" y="142"/>
                    </a:lnTo>
                    <a:lnTo>
                      <a:pt x="1360" y="142"/>
                    </a:lnTo>
                    <a:lnTo>
                      <a:pt x="1368" y="142"/>
                    </a:lnTo>
                    <a:lnTo>
                      <a:pt x="1372" y="142"/>
                    </a:lnTo>
                    <a:lnTo>
                      <a:pt x="1372" y="140"/>
                    </a:lnTo>
                    <a:lnTo>
                      <a:pt x="1376" y="140"/>
                    </a:lnTo>
                    <a:lnTo>
                      <a:pt x="1378" y="142"/>
                    </a:lnTo>
                    <a:lnTo>
                      <a:pt x="1382" y="140"/>
                    </a:lnTo>
                    <a:lnTo>
                      <a:pt x="1382" y="140"/>
                    </a:lnTo>
                    <a:lnTo>
                      <a:pt x="1382" y="138"/>
                    </a:lnTo>
                    <a:lnTo>
                      <a:pt x="1386" y="138"/>
                    </a:lnTo>
                    <a:lnTo>
                      <a:pt x="1388" y="140"/>
                    </a:lnTo>
                    <a:lnTo>
                      <a:pt x="1388" y="140"/>
                    </a:lnTo>
                    <a:lnTo>
                      <a:pt x="1388" y="136"/>
                    </a:lnTo>
                    <a:lnTo>
                      <a:pt x="1392" y="138"/>
                    </a:lnTo>
                    <a:lnTo>
                      <a:pt x="1392" y="136"/>
                    </a:lnTo>
                    <a:lnTo>
                      <a:pt x="1402" y="132"/>
                    </a:lnTo>
                    <a:lnTo>
                      <a:pt x="1402" y="134"/>
                    </a:lnTo>
                    <a:lnTo>
                      <a:pt x="1404" y="132"/>
                    </a:lnTo>
                    <a:lnTo>
                      <a:pt x="1404" y="132"/>
                    </a:lnTo>
                    <a:lnTo>
                      <a:pt x="1406" y="132"/>
                    </a:lnTo>
                    <a:lnTo>
                      <a:pt x="1410" y="132"/>
                    </a:lnTo>
                    <a:lnTo>
                      <a:pt x="1410" y="132"/>
                    </a:lnTo>
                    <a:lnTo>
                      <a:pt x="1414" y="132"/>
                    </a:lnTo>
                    <a:lnTo>
                      <a:pt x="1418" y="132"/>
                    </a:lnTo>
                    <a:lnTo>
                      <a:pt x="1420" y="132"/>
                    </a:lnTo>
                    <a:lnTo>
                      <a:pt x="1422" y="134"/>
                    </a:lnTo>
                    <a:lnTo>
                      <a:pt x="1424" y="134"/>
                    </a:lnTo>
                    <a:lnTo>
                      <a:pt x="1424" y="132"/>
                    </a:lnTo>
                    <a:lnTo>
                      <a:pt x="1428" y="132"/>
                    </a:lnTo>
                    <a:lnTo>
                      <a:pt x="1436" y="134"/>
                    </a:lnTo>
                    <a:lnTo>
                      <a:pt x="1438" y="136"/>
                    </a:lnTo>
                    <a:lnTo>
                      <a:pt x="1440" y="136"/>
                    </a:lnTo>
                    <a:lnTo>
                      <a:pt x="1440" y="134"/>
                    </a:lnTo>
                    <a:lnTo>
                      <a:pt x="1442" y="134"/>
                    </a:lnTo>
                    <a:lnTo>
                      <a:pt x="1444" y="136"/>
                    </a:lnTo>
                    <a:lnTo>
                      <a:pt x="1442" y="136"/>
                    </a:lnTo>
                    <a:lnTo>
                      <a:pt x="1444" y="138"/>
                    </a:lnTo>
                    <a:lnTo>
                      <a:pt x="1448" y="136"/>
                    </a:lnTo>
                    <a:lnTo>
                      <a:pt x="1456" y="138"/>
                    </a:lnTo>
                    <a:lnTo>
                      <a:pt x="1464" y="142"/>
                    </a:lnTo>
                    <a:lnTo>
                      <a:pt x="1464" y="144"/>
                    </a:lnTo>
                    <a:lnTo>
                      <a:pt x="1460" y="142"/>
                    </a:lnTo>
                    <a:lnTo>
                      <a:pt x="1456" y="140"/>
                    </a:lnTo>
                    <a:lnTo>
                      <a:pt x="1456" y="142"/>
                    </a:lnTo>
                    <a:lnTo>
                      <a:pt x="1464" y="144"/>
                    </a:lnTo>
                    <a:lnTo>
                      <a:pt x="1468" y="144"/>
                    </a:lnTo>
                    <a:lnTo>
                      <a:pt x="1468" y="142"/>
                    </a:lnTo>
                    <a:lnTo>
                      <a:pt x="1472" y="142"/>
                    </a:lnTo>
                    <a:lnTo>
                      <a:pt x="1474" y="142"/>
                    </a:lnTo>
                    <a:lnTo>
                      <a:pt x="1474" y="140"/>
                    </a:lnTo>
                    <a:lnTo>
                      <a:pt x="1476" y="140"/>
                    </a:lnTo>
                    <a:lnTo>
                      <a:pt x="1478" y="140"/>
                    </a:lnTo>
                    <a:lnTo>
                      <a:pt x="1480" y="142"/>
                    </a:lnTo>
                    <a:lnTo>
                      <a:pt x="1482" y="142"/>
                    </a:lnTo>
                    <a:lnTo>
                      <a:pt x="1482" y="142"/>
                    </a:lnTo>
                    <a:lnTo>
                      <a:pt x="1482" y="140"/>
                    </a:lnTo>
                    <a:lnTo>
                      <a:pt x="1486" y="142"/>
                    </a:lnTo>
                    <a:lnTo>
                      <a:pt x="1486" y="144"/>
                    </a:lnTo>
                    <a:lnTo>
                      <a:pt x="1490" y="144"/>
                    </a:lnTo>
                    <a:lnTo>
                      <a:pt x="1492" y="144"/>
                    </a:lnTo>
                    <a:lnTo>
                      <a:pt x="1502" y="146"/>
                    </a:lnTo>
                    <a:lnTo>
                      <a:pt x="1502" y="144"/>
                    </a:lnTo>
                    <a:lnTo>
                      <a:pt x="1506" y="144"/>
                    </a:lnTo>
                    <a:lnTo>
                      <a:pt x="1506" y="146"/>
                    </a:lnTo>
                    <a:lnTo>
                      <a:pt x="1508" y="146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4" y="144"/>
                    </a:lnTo>
                    <a:lnTo>
                      <a:pt x="1512" y="146"/>
                    </a:lnTo>
                    <a:lnTo>
                      <a:pt x="1514" y="148"/>
                    </a:lnTo>
                    <a:lnTo>
                      <a:pt x="1518" y="146"/>
                    </a:lnTo>
                    <a:lnTo>
                      <a:pt x="1518" y="146"/>
                    </a:lnTo>
                    <a:lnTo>
                      <a:pt x="1516" y="146"/>
                    </a:lnTo>
                    <a:lnTo>
                      <a:pt x="1520" y="146"/>
                    </a:lnTo>
                    <a:lnTo>
                      <a:pt x="1522" y="146"/>
                    </a:lnTo>
                    <a:lnTo>
                      <a:pt x="1520" y="148"/>
                    </a:lnTo>
                    <a:lnTo>
                      <a:pt x="1522" y="150"/>
                    </a:lnTo>
                    <a:lnTo>
                      <a:pt x="1528" y="152"/>
                    </a:lnTo>
                    <a:lnTo>
                      <a:pt x="1530" y="150"/>
                    </a:lnTo>
                    <a:lnTo>
                      <a:pt x="1526" y="148"/>
                    </a:lnTo>
                    <a:lnTo>
                      <a:pt x="1524" y="148"/>
                    </a:lnTo>
                    <a:lnTo>
                      <a:pt x="1524" y="146"/>
                    </a:lnTo>
                    <a:lnTo>
                      <a:pt x="1526" y="146"/>
                    </a:lnTo>
                    <a:lnTo>
                      <a:pt x="1528" y="146"/>
                    </a:lnTo>
                    <a:lnTo>
                      <a:pt x="1534" y="148"/>
                    </a:lnTo>
                    <a:lnTo>
                      <a:pt x="1534" y="152"/>
                    </a:lnTo>
                    <a:lnTo>
                      <a:pt x="1536" y="152"/>
                    </a:lnTo>
                    <a:lnTo>
                      <a:pt x="1536" y="150"/>
                    </a:lnTo>
                    <a:lnTo>
                      <a:pt x="1536" y="148"/>
                    </a:lnTo>
                    <a:lnTo>
                      <a:pt x="1538" y="150"/>
                    </a:lnTo>
                    <a:lnTo>
                      <a:pt x="1540" y="150"/>
                    </a:lnTo>
                    <a:lnTo>
                      <a:pt x="1540" y="152"/>
                    </a:lnTo>
                    <a:lnTo>
                      <a:pt x="1542" y="154"/>
                    </a:lnTo>
                    <a:lnTo>
                      <a:pt x="1546" y="162"/>
                    </a:lnTo>
                    <a:lnTo>
                      <a:pt x="1550" y="162"/>
                    </a:lnTo>
                    <a:lnTo>
                      <a:pt x="1550" y="166"/>
                    </a:lnTo>
                    <a:lnTo>
                      <a:pt x="1552" y="168"/>
                    </a:lnTo>
                    <a:lnTo>
                      <a:pt x="1554" y="170"/>
                    </a:lnTo>
                    <a:lnTo>
                      <a:pt x="1554" y="172"/>
                    </a:lnTo>
                    <a:lnTo>
                      <a:pt x="1554" y="174"/>
                    </a:lnTo>
                    <a:lnTo>
                      <a:pt x="1556" y="174"/>
                    </a:lnTo>
                    <a:lnTo>
                      <a:pt x="1558" y="172"/>
                    </a:lnTo>
                    <a:lnTo>
                      <a:pt x="1562" y="174"/>
                    </a:lnTo>
                    <a:lnTo>
                      <a:pt x="1564" y="176"/>
                    </a:lnTo>
                    <a:lnTo>
                      <a:pt x="1566" y="178"/>
                    </a:lnTo>
                    <a:lnTo>
                      <a:pt x="1566" y="176"/>
                    </a:lnTo>
                    <a:lnTo>
                      <a:pt x="1564" y="176"/>
                    </a:lnTo>
                    <a:lnTo>
                      <a:pt x="1564" y="174"/>
                    </a:lnTo>
                    <a:lnTo>
                      <a:pt x="1566" y="172"/>
                    </a:lnTo>
                    <a:lnTo>
                      <a:pt x="1568" y="172"/>
                    </a:lnTo>
                    <a:lnTo>
                      <a:pt x="1568" y="174"/>
                    </a:lnTo>
                    <a:lnTo>
                      <a:pt x="1570" y="178"/>
                    </a:lnTo>
                    <a:lnTo>
                      <a:pt x="1570" y="176"/>
                    </a:lnTo>
                    <a:lnTo>
                      <a:pt x="1570" y="172"/>
                    </a:lnTo>
                    <a:lnTo>
                      <a:pt x="1570" y="170"/>
                    </a:lnTo>
                    <a:lnTo>
                      <a:pt x="1568" y="168"/>
                    </a:lnTo>
                    <a:lnTo>
                      <a:pt x="1564" y="170"/>
                    </a:lnTo>
                    <a:lnTo>
                      <a:pt x="1560" y="170"/>
                    </a:lnTo>
                    <a:lnTo>
                      <a:pt x="1560" y="168"/>
                    </a:lnTo>
                    <a:lnTo>
                      <a:pt x="1562" y="166"/>
                    </a:lnTo>
                    <a:lnTo>
                      <a:pt x="1562" y="164"/>
                    </a:lnTo>
                    <a:lnTo>
                      <a:pt x="1556" y="160"/>
                    </a:lnTo>
                    <a:lnTo>
                      <a:pt x="1554" y="158"/>
                    </a:lnTo>
                    <a:lnTo>
                      <a:pt x="1554" y="156"/>
                    </a:lnTo>
                    <a:lnTo>
                      <a:pt x="1552" y="156"/>
                    </a:lnTo>
                    <a:lnTo>
                      <a:pt x="1548" y="158"/>
                    </a:lnTo>
                    <a:lnTo>
                      <a:pt x="1548" y="158"/>
                    </a:lnTo>
                    <a:lnTo>
                      <a:pt x="1550" y="154"/>
                    </a:lnTo>
                    <a:lnTo>
                      <a:pt x="1552" y="152"/>
                    </a:lnTo>
                    <a:lnTo>
                      <a:pt x="1556" y="146"/>
                    </a:lnTo>
                    <a:lnTo>
                      <a:pt x="1556" y="146"/>
                    </a:lnTo>
                    <a:lnTo>
                      <a:pt x="1556" y="148"/>
                    </a:lnTo>
                    <a:lnTo>
                      <a:pt x="1558" y="152"/>
                    </a:lnTo>
                    <a:lnTo>
                      <a:pt x="1562" y="152"/>
                    </a:lnTo>
                    <a:lnTo>
                      <a:pt x="1562" y="152"/>
                    </a:lnTo>
                    <a:lnTo>
                      <a:pt x="1560" y="150"/>
                    </a:lnTo>
                    <a:lnTo>
                      <a:pt x="1558" y="148"/>
                    </a:lnTo>
                    <a:lnTo>
                      <a:pt x="1560" y="148"/>
                    </a:lnTo>
                    <a:lnTo>
                      <a:pt x="1562" y="146"/>
                    </a:lnTo>
                    <a:lnTo>
                      <a:pt x="1564" y="144"/>
                    </a:lnTo>
                    <a:lnTo>
                      <a:pt x="1560" y="144"/>
                    </a:lnTo>
                    <a:lnTo>
                      <a:pt x="1562" y="144"/>
                    </a:lnTo>
                    <a:lnTo>
                      <a:pt x="1562" y="142"/>
                    </a:lnTo>
                    <a:lnTo>
                      <a:pt x="1566" y="142"/>
                    </a:lnTo>
                    <a:lnTo>
                      <a:pt x="1568" y="138"/>
                    </a:lnTo>
                    <a:lnTo>
                      <a:pt x="1570" y="138"/>
                    </a:lnTo>
                    <a:lnTo>
                      <a:pt x="1570" y="140"/>
                    </a:lnTo>
                    <a:lnTo>
                      <a:pt x="1572" y="140"/>
                    </a:lnTo>
                    <a:lnTo>
                      <a:pt x="1574" y="140"/>
                    </a:lnTo>
                    <a:lnTo>
                      <a:pt x="1574" y="142"/>
                    </a:lnTo>
                    <a:lnTo>
                      <a:pt x="1576" y="144"/>
                    </a:lnTo>
                    <a:lnTo>
                      <a:pt x="1580" y="144"/>
                    </a:lnTo>
                    <a:lnTo>
                      <a:pt x="1582" y="144"/>
                    </a:lnTo>
                    <a:lnTo>
                      <a:pt x="1590" y="144"/>
                    </a:lnTo>
                    <a:lnTo>
                      <a:pt x="1590" y="148"/>
                    </a:lnTo>
                    <a:lnTo>
                      <a:pt x="1590" y="148"/>
                    </a:lnTo>
                    <a:lnTo>
                      <a:pt x="1590" y="148"/>
                    </a:lnTo>
                    <a:lnTo>
                      <a:pt x="1590" y="146"/>
                    </a:lnTo>
                    <a:lnTo>
                      <a:pt x="1594" y="146"/>
                    </a:lnTo>
                    <a:lnTo>
                      <a:pt x="1594" y="150"/>
                    </a:lnTo>
                    <a:lnTo>
                      <a:pt x="1596" y="148"/>
                    </a:lnTo>
                    <a:lnTo>
                      <a:pt x="1598" y="146"/>
                    </a:lnTo>
                    <a:lnTo>
                      <a:pt x="1600" y="146"/>
                    </a:lnTo>
                    <a:lnTo>
                      <a:pt x="1600" y="148"/>
                    </a:lnTo>
                    <a:lnTo>
                      <a:pt x="1598" y="150"/>
                    </a:lnTo>
                    <a:lnTo>
                      <a:pt x="1598" y="152"/>
                    </a:lnTo>
                    <a:lnTo>
                      <a:pt x="1600" y="158"/>
                    </a:lnTo>
                    <a:lnTo>
                      <a:pt x="1600" y="160"/>
                    </a:lnTo>
                    <a:lnTo>
                      <a:pt x="1600" y="162"/>
                    </a:lnTo>
                    <a:lnTo>
                      <a:pt x="1602" y="162"/>
                    </a:lnTo>
                    <a:lnTo>
                      <a:pt x="1604" y="164"/>
                    </a:lnTo>
                    <a:lnTo>
                      <a:pt x="1606" y="166"/>
                    </a:lnTo>
                    <a:lnTo>
                      <a:pt x="1608" y="168"/>
                    </a:lnTo>
                    <a:lnTo>
                      <a:pt x="1606" y="170"/>
                    </a:lnTo>
                    <a:lnTo>
                      <a:pt x="1602" y="170"/>
                    </a:lnTo>
                    <a:lnTo>
                      <a:pt x="1598" y="170"/>
                    </a:lnTo>
                    <a:lnTo>
                      <a:pt x="1604" y="172"/>
                    </a:lnTo>
                    <a:lnTo>
                      <a:pt x="1604" y="174"/>
                    </a:lnTo>
                    <a:lnTo>
                      <a:pt x="1604" y="176"/>
                    </a:lnTo>
                    <a:lnTo>
                      <a:pt x="1602" y="176"/>
                    </a:lnTo>
                    <a:lnTo>
                      <a:pt x="1600" y="180"/>
                    </a:lnTo>
                    <a:lnTo>
                      <a:pt x="1598" y="180"/>
                    </a:lnTo>
                    <a:lnTo>
                      <a:pt x="1596" y="182"/>
                    </a:lnTo>
                    <a:lnTo>
                      <a:pt x="1592" y="182"/>
                    </a:lnTo>
                    <a:lnTo>
                      <a:pt x="1590" y="184"/>
                    </a:lnTo>
                    <a:lnTo>
                      <a:pt x="1592" y="184"/>
                    </a:lnTo>
                    <a:lnTo>
                      <a:pt x="1594" y="184"/>
                    </a:lnTo>
                    <a:lnTo>
                      <a:pt x="1596" y="186"/>
                    </a:lnTo>
                    <a:lnTo>
                      <a:pt x="1598" y="184"/>
                    </a:lnTo>
                    <a:lnTo>
                      <a:pt x="1600" y="184"/>
                    </a:lnTo>
                    <a:lnTo>
                      <a:pt x="1600" y="186"/>
                    </a:lnTo>
                    <a:lnTo>
                      <a:pt x="1602" y="190"/>
                    </a:lnTo>
                    <a:lnTo>
                      <a:pt x="1600" y="190"/>
                    </a:lnTo>
                    <a:lnTo>
                      <a:pt x="1598" y="194"/>
                    </a:lnTo>
                    <a:lnTo>
                      <a:pt x="1602" y="192"/>
                    </a:lnTo>
                    <a:lnTo>
                      <a:pt x="1604" y="192"/>
                    </a:lnTo>
                    <a:lnTo>
                      <a:pt x="1608" y="194"/>
                    </a:lnTo>
                    <a:lnTo>
                      <a:pt x="1608" y="196"/>
                    </a:lnTo>
                    <a:lnTo>
                      <a:pt x="1610" y="200"/>
                    </a:lnTo>
                    <a:lnTo>
                      <a:pt x="1606" y="202"/>
                    </a:lnTo>
                    <a:lnTo>
                      <a:pt x="1608" y="202"/>
                    </a:lnTo>
                    <a:lnTo>
                      <a:pt x="1610" y="206"/>
                    </a:lnTo>
                    <a:lnTo>
                      <a:pt x="1606" y="206"/>
                    </a:lnTo>
                    <a:lnTo>
                      <a:pt x="1606" y="208"/>
                    </a:lnTo>
                    <a:lnTo>
                      <a:pt x="1608" y="210"/>
                    </a:lnTo>
                    <a:lnTo>
                      <a:pt x="1608" y="208"/>
                    </a:lnTo>
                    <a:lnTo>
                      <a:pt x="1610" y="208"/>
                    </a:lnTo>
                    <a:lnTo>
                      <a:pt x="1610" y="210"/>
                    </a:lnTo>
                    <a:lnTo>
                      <a:pt x="1610" y="212"/>
                    </a:lnTo>
                    <a:lnTo>
                      <a:pt x="1614" y="212"/>
                    </a:lnTo>
                    <a:lnTo>
                      <a:pt x="1614" y="214"/>
                    </a:lnTo>
                    <a:lnTo>
                      <a:pt x="1614" y="212"/>
                    </a:lnTo>
                    <a:lnTo>
                      <a:pt x="1616" y="210"/>
                    </a:lnTo>
                    <a:lnTo>
                      <a:pt x="1618" y="212"/>
                    </a:lnTo>
                    <a:lnTo>
                      <a:pt x="1620" y="212"/>
                    </a:lnTo>
                    <a:lnTo>
                      <a:pt x="1620" y="214"/>
                    </a:lnTo>
                    <a:lnTo>
                      <a:pt x="1618" y="216"/>
                    </a:lnTo>
                    <a:lnTo>
                      <a:pt x="1616" y="214"/>
                    </a:lnTo>
                    <a:lnTo>
                      <a:pt x="1614" y="216"/>
                    </a:lnTo>
                    <a:lnTo>
                      <a:pt x="1618" y="218"/>
                    </a:lnTo>
                    <a:lnTo>
                      <a:pt x="1620" y="218"/>
                    </a:lnTo>
                    <a:lnTo>
                      <a:pt x="1622" y="220"/>
                    </a:lnTo>
                    <a:lnTo>
                      <a:pt x="1620" y="222"/>
                    </a:lnTo>
                    <a:lnTo>
                      <a:pt x="1618" y="224"/>
                    </a:lnTo>
                    <a:lnTo>
                      <a:pt x="1614" y="220"/>
                    </a:lnTo>
                    <a:lnTo>
                      <a:pt x="1614" y="220"/>
                    </a:lnTo>
                    <a:lnTo>
                      <a:pt x="1616" y="224"/>
                    </a:lnTo>
                    <a:lnTo>
                      <a:pt x="1614" y="226"/>
                    </a:lnTo>
                    <a:lnTo>
                      <a:pt x="1612" y="226"/>
                    </a:lnTo>
                    <a:lnTo>
                      <a:pt x="1612" y="224"/>
                    </a:lnTo>
                    <a:lnTo>
                      <a:pt x="1610" y="224"/>
                    </a:lnTo>
                    <a:lnTo>
                      <a:pt x="1608" y="224"/>
                    </a:lnTo>
                    <a:lnTo>
                      <a:pt x="1602" y="224"/>
                    </a:lnTo>
                    <a:lnTo>
                      <a:pt x="1600" y="224"/>
                    </a:lnTo>
                    <a:lnTo>
                      <a:pt x="1598" y="224"/>
                    </a:lnTo>
                    <a:lnTo>
                      <a:pt x="1598" y="222"/>
                    </a:lnTo>
                    <a:lnTo>
                      <a:pt x="1598" y="222"/>
                    </a:lnTo>
                    <a:lnTo>
                      <a:pt x="1596" y="222"/>
                    </a:lnTo>
                    <a:lnTo>
                      <a:pt x="1596" y="224"/>
                    </a:lnTo>
                    <a:lnTo>
                      <a:pt x="1594" y="224"/>
                    </a:lnTo>
                    <a:lnTo>
                      <a:pt x="1594" y="224"/>
                    </a:lnTo>
                    <a:lnTo>
                      <a:pt x="1596" y="226"/>
                    </a:lnTo>
                    <a:lnTo>
                      <a:pt x="1594" y="230"/>
                    </a:lnTo>
                    <a:lnTo>
                      <a:pt x="1592" y="230"/>
                    </a:lnTo>
                    <a:lnTo>
                      <a:pt x="1592" y="228"/>
                    </a:lnTo>
                    <a:lnTo>
                      <a:pt x="1592" y="228"/>
                    </a:lnTo>
                    <a:lnTo>
                      <a:pt x="1586" y="228"/>
                    </a:lnTo>
                    <a:lnTo>
                      <a:pt x="1586" y="228"/>
                    </a:lnTo>
                    <a:lnTo>
                      <a:pt x="1586" y="226"/>
                    </a:lnTo>
                    <a:lnTo>
                      <a:pt x="1584" y="222"/>
                    </a:lnTo>
                    <a:lnTo>
                      <a:pt x="1584" y="222"/>
                    </a:lnTo>
                    <a:lnTo>
                      <a:pt x="1578" y="218"/>
                    </a:lnTo>
                    <a:lnTo>
                      <a:pt x="1576" y="218"/>
                    </a:lnTo>
                    <a:lnTo>
                      <a:pt x="1578" y="216"/>
                    </a:lnTo>
                    <a:lnTo>
                      <a:pt x="1574" y="216"/>
                    </a:lnTo>
                    <a:lnTo>
                      <a:pt x="1572" y="218"/>
                    </a:lnTo>
                    <a:lnTo>
                      <a:pt x="1568" y="218"/>
                    </a:lnTo>
                    <a:lnTo>
                      <a:pt x="1566" y="222"/>
                    </a:lnTo>
                    <a:lnTo>
                      <a:pt x="1566" y="222"/>
                    </a:lnTo>
                    <a:lnTo>
                      <a:pt x="1564" y="218"/>
                    </a:lnTo>
                    <a:lnTo>
                      <a:pt x="1564" y="216"/>
                    </a:lnTo>
                    <a:lnTo>
                      <a:pt x="1564" y="218"/>
                    </a:lnTo>
                    <a:lnTo>
                      <a:pt x="1564" y="222"/>
                    </a:lnTo>
                    <a:lnTo>
                      <a:pt x="1564" y="226"/>
                    </a:lnTo>
                    <a:lnTo>
                      <a:pt x="1564" y="228"/>
                    </a:lnTo>
                    <a:lnTo>
                      <a:pt x="1560" y="234"/>
                    </a:lnTo>
                    <a:lnTo>
                      <a:pt x="1558" y="234"/>
                    </a:lnTo>
                    <a:lnTo>
                      <a:pt x="1556" y="230"/>
                    </a:lnTo>
                    <a:lnTo>
                      <a:pt x="1554" y="230"/>
                    </a:lnTo>
                    <a:lnTo>
                      <a:pt x="1552" y="230"/>
                    </a:lnTo>
                    <a:lnTo>
                      <a:pt x="1546" y="226"/>
                    </a:lnTo>
                    <a:lnTo>
                      <a:pt x="1546" y="224"/>
                    </a:lnTo>
                    <a:lnTo>
                      <a:pt x="1546" y="218"/>
                    </a:lnTo>
                    <a:lnTo>
                      <a:pt x="1544" y="218"/>
                    </a:lnTo>
                    <a:lnTo>
                      <a:pt x="1542" y="216"/>
                    </a:lnTo>
                    <a:lnTo>
                      <a:pt x="1542" y="214"/>
                    </a:lnTo>
                    <a:lnTo>
                      <a:pt x="1540" y="216"/>
                    </a:lnTo>
                    <a:lnTo>
                      <a:pt x="1542" y="218"/>
                    </a:lnTo>
                    <a:lnTo>
                      <a:pt x="1540" y="220"/>
                    </a:lnTo>
                    <a:lnTo>
                      <a:pt x="1542" y="222"/>
                    </a:lnTo>
                    <a:lnTo>
                      <a:pt x="1542" y="222"/>
                    </a:lnTo>
                    <a:lnTo>
                      <a:pt x="1538" y="220"/>
                    </a:lnTo>
                    <a:lnTo>
                      <a:pt x="1534" y="218"/>
                    </a:lnTo>
                    <a:lnTo>
                      <a:pt x="1534" y="218"/>
                    </a:lnTo>
                    <a:lnTo>
                      <a:pt x="1536" y="220"/>
                    </a:lnTo>
                    <a:lnTo>
                      <a:pt x="1534" y="222"/>
                    </a:lnTo>
                    <a:lnTo>
                      <a:pt x="1534" y="222"/>
                    </a:lnTo>
                    <a:lnTo>
                      <a:pt x="1538" y="222"/>
                    </a:lnTo>
                    <a:lnTo>
                      <a:pt x="1540" y="224"/>
                    </a:lnTo>
                    <a:lnTo>
                      <a:pt x="1538" y="228"/>
                    </a:lnTo>
                    <a:lnTo>
                      <a:pt x="1534" y="228"/>
                    </a:lnTo>
                    <a:lnTo>
                      <a:pt x="1534" y="230"/>
                    </a:lnTo>
                    <a:lnTo>
                      <a:pt x="1536" y="230"/>
                    </a:lnTo>
                    <a:lnTo>
                      <a:pt x="1544" y="238"/>
                    </a:lnTo>
                    <a:lnTo>
                      <a:pt x="1548" y="240"/>
                    </a:lnTo>
                    <a:lnTo>
                      <a:pt x="1550" y="238"/>
                    </a:lnTo>
                    <a:lnTo>
                      <a:pt x="1554" y="240"/>
                    </a:lnTo>
                    <a:lnTo>
                      <a:pt x="1556" y="244"/>
                    </a:lnTo>
                    <a:lnTo>
                      <a:pt x="1554" y="244"/>
                    </a:lnTo>
                    <a:lnTo>
                      <a:pt x="1552" y="240"/>
                    </a:lnTo>
                    <a:lnTo>
                      <a:pt x="1552" y="240"/>
                    </a:lnTo>
                    <a:lnTo>
                      <a:pt x="1552" y="244"/>
                    </a:lnTo>
                    <a:lnTo>
                      <a:pt x="1556" y="246"/>
                    </a:lnTo>
                    <a:lnTo>
                      <a:pt x="1558" y="250"/>
                    </a:lnTo>
                    <a:lnTo>
                      <a:pt x="1560" y="252"/>
                    </a:lnTo>
                    <a:lnTo>
                      <a:pt x="1560" y="258"/>
                    </a:lnTo>
                    <a:lnTo>
                      <a:pt x="1558" y="266"/>
                    </a:lnTo>
                    <a:lnTo>
                      <a:pt x="1558" y="270"/>
                    </a:lnTo>
                    <a:lnTo>
                      <a:pt x="1558" y="274"/>
                    </a:lnTo>
                    <a:lnTo>
                      <a:pt x="1560" y="276"/>
                    </a:lnTo>
                    <a:lnTo>
                      <a:pt x="1556" y="280"/>
                    </a:lnTo>
                    <a:lnTo>
                      <a:pt x="1556" y="284"/>
                    </a:lnTo>
                    <a:lnTo>
                      <a:pt x="1554" y="284"/>
                    </a:lnTo>
                    <a:lnTo>
                      <a:pt x="1556" y="282"/>
                    </a:lnTo>
                    <a:lnTo>
                      <a:pt x="1554" y="282"/>
                    </a:lnTo>
                    <a:lnTo>
                      <a:pt x="1548" y="286"/>
                    </a:lnTo>
                    <a:lnTo>
                      <a:pt x="1548" y="284"/>
                    </a:lnTo>
                    <a:lnTo>
                      <a:pt x="1544" y="286"/>
                    </a:lnTo>
                    <a:lnTo>
                      <a:pt x="1542" y="286"/>
                    </a:lnTo>
                    <a:lnTo>
                      <a:pt x="1542" y="284"/>
                    </a:lnTo>
                    <a:lnTo>
                      <a:pt x="1538" y="284"/>
                    </a:lnTo>
                    <a:lnTo>
                      <a:pt x="1534" y="280"/>
                    </a:lnTo>
                    <a:lnTo>
                      <a:pt x="1532" y="278"/>
                    </a:lnTo>
                    <a:lnTo>
                      <a:pt x="1530" y="278"/>
                    </a:lnTo>
                    <a:lnTo>
                      <a:pt x="1528" y="276"/>
                    </a:lnTo>
                    <a:lnTo>
                      <a:pt x="1526" y="276"/>
                    </a:lnTo>
                    <a:lnTo>
                      <a:pt x="1522" y="278"/>
                    </a:lnTo>
                    <a:lnTo>
                      <a:pt x="1520" y="278"/>
                    </a:lnTo>
                    <a:lnTo>
                      <a:pt x="1522" y="280"/>
                    </a:lnTo>
                    <a:lnTo>
                      <a:pt x="1526" y="280"/>
                    </a:lnTo>
                    <a:lnTo>
                      <a:pt x="1528" y="278"/>
                    </a:lnTo>
                    <a:lnTo>
                      <a:pt x="1534" y="280"/>
                    </a:lnTo>
                    <a:lnTo>
                      <a:pt x="1536" y="282"/>
                    </a:lnTo>
                    <a:lnTo>
                      <a:pt x="1532" y="284"/>
                    </a:lnTo>
                    <a:lnTo>
                      <a:pt x="1530" y="284"/>
                    </a:lnTo>
                    <a:lnTo>
                      <a:pt x="1528" y="284"/>
                    </a:lnTo>
                    <a:lnTo>
                      <a:pt x="1528" y="286"/>
                    </a:lnTo>
                    <a:lnTo>
                      <a:pt x="1526" y="284"/>
                    </a:lnTo>
                    <a:lnTo>
                      <a:pt x="1522" y="284"/>
                    </a:lnTo>
                    <a:lnTo>
                      <a:pt x="1524" y="284"/>
                    </a:lnTo>
                    <a:lnTo>
                      <a:pt x="1526" y="288"/>
                    </a:lnTo>
                    <a:lnTo>
                      <a:pt x="1528" y="290"/>
                    </a:lnTo>
                    <a:lnTo>
                      <a:pt x="1528" y="292"/>
                    </a:lnTo>
                    <a:lnTo>
                      <a:pt x="1530" y="298"/>
                    </a:lnTo>
                    <a:lnTo>
                      <a:pt x="1532" y="298"/>
                    </a:lnTo>
                    <a:lnTo>
                      <a:pt x="1530" y="298"/>
                    </a:lnTo>
                    <a:lnTo>
                      <a:pt x="1530" y="292"/>
                    </a:lnTo>
                    <a:lnTo>
                      <a:pt x="1532" y="290"/>
                    </a:lnTo>
                    <a:lnTo>
                      <a:pt x="1534" y="292"/>
                    </a:lnTo>
                    <a:lnTo>
                      <a:pt x="1534" y="290"/>
                    </a:lnTo>
                    <a:lnTo>
                      <a:pt x="1538" y="286"/>
                    </a:lnTo>
                    <a:lnTo>
                      <a:pt x="1540" y="286"/>
                    </a:lnTo>
                    <a:lnTo>
                      <a:pt x="1542" y="288"/>
                    </a:lnTo>
                    <a:lnTo>
                      <a:pt x="1542" y="288"/>
                    </a:lnTo>
                    <a:lnTo>
                      <a:pt x="1544" y="294"/>
                    </a:lnTo>
                    <a:lnTo>
                      <a:pt x="1548" y="294"/>
                    </a:lnTo>
                    <a:lnTo>
                      <a:pt x="1550" y="298"/>
                    </a:lnTo>
                    <a:lnTo>
                      <a:pt x="1554" y="296"/>
                    </a:lnTo>
                    <a:lnTo>
                      <a:pt x="1556" y="294"/>
                    </a:lnTo>
                    <a:lnTo>
                      <a:pt x="1556" y="292"/>
                    </a:lnTo>
                    <a:lnTo>
                      <a:pt x="1556" y="294"/>
                    </a:lnTo>
                    <a:lnTo>
                      <a:pt x="1562" y="298"/>
                    </a:lnTo>
                    <a:lnTo>
                      <a:pt x="1564" y="300"/>
                    </a:lnTo>
                    <a:lnTo>
                      <a:pt x="1562" y="300"/>
                    </a:lnTo>
                    <a:lnTo>
                      <a:pt x="1560" y="302"/>
                    </a:lnTo>
                    <a:lnTo>
                      <a:pt x="1566" y="306"/>
                    </a:lnTo>
                    <a:lnTo>
                      <a:pt x="1566" y="306"/>
                    </a:lnTo>
                    <a:lnTo>
                      <a:pt x="1566" y="306"/>
                    </a:lnTo>
                    <a:lnTo>
                      <a:pt x="1568" y="302"/>
                    </a:lnTo>
                    <a:lnTo>
                      <a:pt x="1570" y="304"/>
                    </a:lnTo>
                    <a:lnTo>
                      <a:pt x="1576" y="312"/>
                    </a:lnTo>
                    <a:lnTo>
                      <a:pt x="1574" y="310"/>
                    </a:lnTo>
                    <a:lnTo>
                      <a:pt x="1572" y="310"/>
                    </a:lnTo>
                    <a:lnTo>
                      <a:pt x="1572" y="312"/>
                    </a:lnTo>
                    <a:lnTo>
                      <a:pt x="1574" y="314"/>
                    </a:lnTo>
                    <a:lnTo>
                      <a:pt x="1570" y="316"/>
                    </a:lnTo>
                    <a:lnTo>
                      <a:pt x="1570" y="318"/>
                    </a:lnTo>
                    <a:lnTo>
                      <a:pt x="1572" y="320"/>
                    </a:lnTo>
                    <a:lnTo>
                      <a:pt x="1574" y="320"/>
                    </a:lnTo>
                    <a:lnTo>
                      <a:pt x="1574" y="316"/>
                    </a:lnTo>
                    <a:lnTo>
                      <a:pt x="1576" y="316"/>
                    </a:lnTo>
                    <a:lnTo>
                      <a:pt x="1576" y="316"/>
                    </a:lnTo>
                    <a:lnTo>
                      <a:pt x="1578" y="314"/>
                    </a:lnTo>
                    <a:lnTo>
                      <a:pt x="1580" y="318"/>
                    </a:lnTo>
                    <a:lnTo>
                      <a:pt x="1586" y="322"/>
                    </a:lnTo>
                    <a:lnTo>
                      <a:pt x="1590" y="322"/>
                    </a:lnTo>
                    <a:lnTo>
                      <a:pt x="1594" y="326"/>
                    </a:lnTo>
                    <a:lnTo>
                      <a:pt x="1592" y="328"/>
                    </a:lnTo>
                    <a:lnTo>
                      <a:pt x="1596" y="332"/>
                    </a:lnTo>
                    <a:lnTo>
                      <a:pt x="1598" y="332"/>
                    </a:lnTo>
                    <a:lnTo>
                      <a:pt x="1602" y="338"/>
                    </a:lnTo>
                    <a:lnTo>
                      <a:pt x="1602" y="346"/>
                    </a:lnTo>
                    <a:lnTo>
                      <a:pt x="1600" y="346"/>
                    </a:lnTo>
                    <a:lnTo>
                      <a:pt x="1600" y="346"/>
                    </a:lnTo>
                    <a:lnTo>
                      <a:pt x="1602" y="348"/>
                    </a:lnTo>
                    <a:lnTo>
                      <a:pt x="1604" y="352"/>
                    </a:lnTo>
                    <a:lnTo>
                      <a:pt x="1602" y="352"/>
                    </a:lnTo>
                    <a:lnTo>
                      <a:pt x="1602" y="350"/>
                    </a:lnTo>
                    <a:lnTo>
                      <a:pt x="1592" y="350"/>
                    </a:lnTo>
                    <a:lnTo>
                      <a:pt x="1590" y="348"/>
                    </a:lnTo>
                    <a:lnTo>
                      <a:pt x="1588" y="350"/>
                    </a:lnTo>
                    <a:lnTo>
                      <a:pt x="1586" y="348"/>
                    </a:lnTo>
                    <a:lnTo>
                      <a:pt x="1584" y="348"/>
                    </a:lnTo>
                    <a:lnTo>
                      <a:pt x="1584" y="346"/>
                    </a:lnTo>
                    <a:lnTo>
                      <a:pt x="1584" y="348"/>
                    </a:lnTo>
                    <a:lnTo>
                      <a:pt x="1584" y="348"/>
                    </a:lnTo>
                    <a:lnTo>
                      <a:pt x="1580" y="352"/>
                    </a:lnTo>
                    <a:lnTo>
                      <a:pt x="1576" y="352"/>
                    </a:lnTo>
                    <a:lnTo>
                      <a:pt x="1576" y="352"/>
                    </a:lnTo>
                    <a:lnTo>
                      <a:pt x="1578" y="354"/>
                    </a:lnTo>
                    <a:lnTo>
                      <a:pt x="1574" y="358"/>
                    </a:lnTo>
                    <a:lnTo>
                      <a:pt x="1572" y="358"/>
                    </a:lnTo>
                    <a:lnTo>
                      <a:pt x="1572" y="360"/>
                    </a:lnTo>
                    <a:lnTo>
                      <a:pt x="1572" y="360"/>
                    </a:lnTo>
                    <a:lnTo>
                      <a:pt x="1570" y="364"/>
                    </a:lnTo>
                    <a:lnTo>
                      <a:pt x="1568" y="366"/>
                    </a:lnTo>
                    <a:lnTo>
                      <a:pt x="1568" y="366"/>
                    </a:lnTo>
                    <a:lnTo>
                      <a:pt x="1566" y="366"/>
                    </a:lnTo>
                    <a:lnTo>
                      <a:pt x="1566" y="368"/>
                    </a:lnTo>
                    <a:lnTo>
                      <a:pt x="1566" y="372"/>
                    </a:lnTo>
                    <a:lnTo>
                      <a:pt x="1564" y="376"/>
                    </a:lnTo>
                    <a:lnTo>
                      <a:pt x="1562" y="374"/>
                    </a:lnTo>
                    <a:lnTo>
                      <a:pt x="1562" y="376"/>
                    </a:lnTo>
                    <a:lnTo>
                      <a:pt x="1564" y="378"/>
                    </a:lnTo>
                    <a:lnTo>
                      <a:pt x="1562" y="380"/>
                    </a:lnTo>
                    <a:lnTo>
                      <a:pt x="1558" y="382"/>
                    </a:lnTo>
                    <a:lnTo>
                      <a:pt x="1560" y="382"/>
                    </a:lnTo>
                    <a:lnTo>
                      <a:pt x="1560" y="384"/>
                    </a:lnTo>
                    <a:lnTo>
                      <a:pt x="1558" y="386"/>
                    </a:lnTo>
                    <a:lnTo>
                      <a:pt x="1556" y="386"/>
                    </a:lnTo>
                    <a:lnTo>
                      <a:pt x="1556" y="386"/>
                    </a:lnTo>
                    <a:lnTo>
                      <a:pt x="1556" y="388"/>
                    </a:lnTo>
                    <a:lnTo>
                      <a:pt x="1556" y="390"/>
                    </a:lnTo>
                    <a:lnTo>
                      <a:pt x="1554" y="392"/>
                    </a:lnTo>
                    <a:lnTo>
                      <a:pt x="1556" y="394"/>
                    </a:lnTo>
                    <a:lnTo>
                      <a:pt x="1556" y="396"/>
                    </a:lnTo>
                    <a:lnTo>
                      <a:pt x="1554" y="396"/>
                    </a:lnTo>
                    <a:lnTo>
                      <a:pt x="1552" y="394"/>
                    </a:lnTo>
                    <a:lnTo>
                      <a:pt x="1550" y="396"/>
                    </a:lnTo>
                    <a:lnTo>
                      <a:pt x="1552" y="396"/>
                    </a:lnTo>
                    <a:lnTo>
                      <a:pt x="1556" y="398"/>
                    </a:lnTo>
                    <a:lnTo>
                      <a:pt x="1554" y="402"/>
                    </a:lnTo>
                    <a:lnTo>
                      <a:pt x="1550" y="402"/>
                    </a:lnTo>
                    <a:lnTo>
                      <a:pt x="1550" y="404"/>
                    </a:lnTo>
                    <a:lnTo>
                      <a:pt x="1552" y="404"/>
                    </a:lnTo>
                    <a:lnTo>
                      <a:pt x="1554" y="408"/>
                    </a:lnTo>
                    <a:lnTo>
                      <a:pt x="1552" y="410"/>
                    </a:lnTo>
                    <a:lnTo>
                      <a:pt x="1554" y="410"/>
                    </a:lnTo>
                    <a:lnTo>
                      <a:pt x="1550" y="414"/>
                    </a:lnTo>
                    <a:lnTo>
                      <a:pt x="1552" y="416"/>
                    </a:lnTo>
                    <a:lnTo>
                      <a:pt x="1550" y="420"/>
                    </a:lnTo>
                    <a:lnTo>
                      <a:pt x="1548" y="426"/>
                    </a:lnTo>
                    <a:lnTo>
                      <a:pt x="1548" y="428"/>
                    </a:lnTo>
                    <a:lnTo>
                      <a:pt x="1548" y="430"/>
                    </a:lnTo>
                    <a:lnTo>
                      <a:pt x="1548" y="432"/>
                    </a:lnTo>
                    <a:lnTo>
                      <a:pt x="1550" y="432"/>
                    </a:lnTo>
                    <a:lnTo>
                      <a:pt x="1548" y="434"/>
                    </a:lnTo>
                    <a:lnTo>
                      <a:pt x="1552" y="440"/>
                    </a:lnTo>
                    <a:lnTo>
                      <a:pt x="1552" y="442"/>
                    </a:lnTo>
                    <a:lnTo>
                      <a:pt x="1550" y="440"/>
                    </a:lnTo>
                    <a:lnTo>
                      <a:pt x="1548" y="442"/>
                    </a:lnTo>
                    <a:lnTo>
                      <a:pt x="1546" y="438"/>
                    </a:lnTo>
                    <a:lnTo>
                      <a:pt x="1544" y="440"/>
                    </a:lnTo>
                    <a:lnTo>
                      <a:pt x="1540" y="436"/>
                    </a:lnTo>
                    <a:lnTo>
                      <a:pt x="1542" y="436"/>
                    </a:lnTo>
                    <a:lnTo>
                      <a:pt x="1540" y="434"/>
                    </a:lnTo>
                    <a:lnTo>
                      <a:pt x="1538" y="436"/>
                    </a:lnTo>
                    <a:lnTo>
                      <a:pt x="1536" y="434"/>
                    </a:lnTo>
                    <a:lnTo>
                      <a:pt x="1536" y="432"/>
                    </a:lnTo>
                    <a:lnTo>
                      <a:pt x="1530" y="430"/>
                    </a:lnTo>
                    <a:lnTo>
                      <a:pt x="1526" y="428"/>
                    </a:lnTo>
                    <a:lnTo>
                      <a:pt x="1522" y="430"/>
                    </a:lnTo>
                    <a:lnTo>
                      <a:pt x="1520" y="430"/>
                    </a:lnTo>
                    <a:lnTo>
                      <a:pt x="1518" y="430"/>
                    </a:lnTo>
                    <a:lnTo>
                      <a:pt x="1516" y="434"/>
                    </a:lnTo>
                    <a:lnTo>
                      <a:pt x="1514" y="434"/>
                    </a:lnTo>
                    <a:lnTo>
                      <a:pt x="1512" y="438"/>
                    </a:lnTo>
                    <a:lnTo>
                      <a:pt x="1510" y="440"/>
                    </a:lnTo>
                    <a:lnTo>
                      <a:pt x="1508" y="438"/>
                    </a:lnTo>
                    <a:lnTo>
                      <a:pt x="1510" y="442"/>
                    </a:lnTo>
                    <a:lnTo>
                      <a:pt x="1508" y="444"/>
                    </a:lnTo>
                    <a:lnTo>
                      <a:pt x="1508" y="446"/>
                    </a:lnTo>
                    <a:lnTo>
                      <a:pt x="1508" y="450"/>
                    </a:lnTo>
                    <a:lnTo>
                      <a:pt x="1506" y="456"/>
                    </a:lnTo>
                    <a:lnTo>
                      <a:pt x="1506" y="456"/>
                    </a:lnTo>
                    <a:lnTo>
                      <a:pt x="1504" y="454"/>
                    </a:lnTo>
                    <a:lnTo>
                      <a:pt x="1502" y="446"/>
                    </a:lnTo>
                    <a:lnTo>
                      <a:pt x="1500" y="444"/>
                    </a:lnTo>
                    <a:lnTo>
                      <a:pt x="1500" y="444"/>
                    </a:lnTo>
                    <a:lnTo>
                      <a:pt x="1498" y="440"/>
                    </a:lnTo>
                    <a:lnTo>
                      <a:pt x="1496" y="444"/>
                    </a:lnTo>
                    <a:lnTo>
                      <a:pt x="1494" y="448"/>
                    </a:lnTo>
                    <a:lnTo>
                      <a:pt x="1492" y="450"/>
                    </a:lnTo>
                    <a:lnTo>
                      <a:pt x="1492" y="452"/>
                    </a:lnTo>
                    <a:lnTo>
                      <a:pt x="1494" y="454"/>
                    </a:lnTo>
                    <a:lnTo>
                      <a:pt x="1492" y="458"/>
                    </a:lnTo>
                    <a:lnTo>
                      <a:pt x="1490" y="456"/>
                    </a:lnTo>
                    <a:lnTo>
                      <a:pt x="1488" y="456"/>
                    </a:lnTo>
                    <a:lnTo>
                      <a:pt x="1486" y="454"/>
                    </a:lnTo>
                    <a:lnTo>
                      <a:pt x="1486" y="454"/>
                    </a:lnTo>
                    <a:lnTo>
                      <a:pt x="1484" y="458"/>
                    </a:lnTo>
                    <a:lnTo>
                      <a:pt x="1482" y="458"/>
                    </a:lnTo>
                    <a:lnTo>
                      <a:pt x="1480" y="458"/>
                    </a:lnTo>
                    <a:lnTo>
                      <a:pt x="1478" y="458"/>
                    </a:lnTo>
                    <a:lnTo>
                      <a:pt x="1478" y="458"/>
                    </a:lnTo>
                    <a:lnTo>
                      <a:pt x="1480" y="460"/>
                    </a:lnTo>
                    <a:lnTo>
                      <a:pt x="1478" y="462"/>
                    </a:lnTo>
                    <a:lnTo>
                      <a:pt x="1478" y="464"/>
                    </a:lnTo>
                    <a:lnTo>
                      <a:pt x="1478" y="466"/>
                    </a:lnTo>
                    <a:lnTo>
                      <a:pt x="1480" y="468"/>
                    </a:lnTo>
                    <a:lnTo>
                      <a:pt x="1480" y="472"/>
                    </a:lnTo>
                    <a:lnTo>
                      <a:pt x="1478" y="472"/>
                    </a:lnTo>
                    <a:lnTo>
                      <a:pt x="1480" y="474"/>
                    </a:lnTo>
                    <a:lnTo>
                      <a:pt x="1482" y="474"/>
                    </a:lnTo>
                    <a:lnTo>
                      <a:pt x="1484" y="476"/>
                    </a:lnTo>
                    <a:lnTo>
                      <a:pt x="1484" y="478"/>
                    </a:lnTo>
                    <a:lnTo>
                      <a:pt x="1484" y="478"/>
                    </a:lnTo>
                    <a:lnTo>
                      <a:pt x="1482" y="480"/>
                    </a:lnTo>
                    <a:lnTo>
                      <a:pt x="1486" y="482"/>
                    </a:lnTo>
                    <a:lnTo>
                      <a:pt x="1486" y="484"/>
                    </a:lnTo>
                    <a:lnTo>
                      <a:pt x="1486" y="484"/>
                    </a:lnTo>
                    <a:lnTo>
                      <a:pt x="1484" y="482"/>
                    </a:lnTo>
                    <a:lnTo>
                      <a:pt x="1482" y="484"/>
                    </a:lnTo>
                    <a:lnTo>
                      <a:pt x="1482" y="484"/>
                    </a:lnTo>
                    <a:lnTo>
                      <a:pt x="1484" y="486"/>
                    </a:lnTo>
                    <a:lnTo>
                      <a:pt x="1486" y="486"/>
                    </a:lnTo>
                    <a:lnTo>
                      <a:pt x="1486" y="488"/>
                    </a:lnTo>
                    <a:lnTo>
                      <a:pt x="1486" y="492"/>
                    </a:lnTo>
                    <a:lnTo>
                      <a:pt x="1486" y="494"/>
                    </a:lnTo>
                    <a:lnTo>
                      <a:pt x="1484" y="496"/>
                    </a:lnTo>
                    <a:lnTo>
                      <a:pt x="1486" y="500"/>
                    </a:lnTo>
                    <a:lnTo>
                      <a:pt x="1484" y="500"/>
                    </a:lnTo>
                    <a:lnTo>
                      <a:pt x="1486" y="504"/>
                    </a:lnTo>
                    <a:lnTo>
                      <a:pt x="1486" y="504"/>
                    </a:lnTo>
                    <a:lnTo>
                      <a:pt x="1486" y="508"/>
                    </a:lnTo>
                    <a:lnTo>
                      <a:pt x="1488" y="512"/>
                    </a:lnTo>
                    <a:lnTo>
                      <a:pt x="1486" y="514"/>
                    </a:lnTo>
                    <a:lnTo>
                      <a:pt x="1488" y="514"/>
                    </a:lnTo>
                    <a:lnTo>
                      <a:pt x="1490" y="516"/>
                    </a:lnTo>
                    <a:lnTo>
                      <a:pt x="1494" y="522"/>
                    </a:lnTo>
                    <a:lnTo>
                      <a:pt x="1498" y="522"/>
                    </a:lnTo>
                    <a:lnTo>
                      <a:pt x="1498" y="522"/>
                    </a:lnTo>
                    <a:lnTo>
                      <a:pt x="1498" y="520"/>
                    </a:lnTo>
                    <a:lnTo>
                      <a:pt x="1496" y="516"/>
                    </a:lnTo>
                    <a:lnTo>
                      <a:pt x="1496" y="514"/>
                    </a:lnTo>
                    <a:lnTo>
                      <a:pt x="1498" y="512"/>
                    </a:lnTo>
                    <a:lnTo>
                      <a:pt x="1500" y="514"/>
                    </a:lnTo>
                    <a:lnTo>
                      <a:pt x="1504" y="516"/>
                    </a:lnTo>
                    <a:lnTo>
                      <a:pt x="1506" y="516"/>
                    </a:lnTo>
                    <a:lnTo>
                      <a:pt x="1508" y="516"/>
                    </a:lnTo>
                    <a:lnTo>
                      <a:pt x="1508" y="518"/>
                    </a:lnTo>
                    <a:lnTo>
                      <a:pt x="1506" y="520"/>
                    </a:lnTo>
                    <a:lnTo>
                      <a:pt x="1508" y="522"/>
                    </a:lnTo>
                    <a:lnTo>
                      <a:pt x="1506" y="524"/>
                    </a:lnTo>
                    <a:lnTo>
                      <a:pt x="1508" y="526"/>
                    </a:lnTo>
                    <a:lnTo>
                      <a:pt x="1506" y="528"/>
                    </a:lnTo>
                    <a:lnTo>
                      <a:pt x="1506" y="528"/>
                    </a:lnTo>
                    <a:lnTo>
                      <a:pt x="1508" y="534"/>
                    </a:lnTo>
                    <a:lnTo>
                      <a:pt x="1510" y="536"/>
                    </a:lnTo>
                    <a:lnTo>
                      <a:pt x="1508" y="542"/>
                    </a:lnTo>
                    <a:lnTo>
                      <a:pt x="1512" y="542"/>
                    </a:lnTo>
                    <a:lnTo>
                      <a:pt x="1514" y="542"/>
                    </a:lnTo>
                    <a:lnTo>
                      <a:pt x="1512" y="540"/>
                    </a:lnTo>
                    <a:lnTo>
                      <a:pt x="1514" y="540"/>
                    </a:lnTo>
                    <a:lnTo>
                      <a:pt x="1516" y="538"/>
                    </a:lnTo>
                    <a:lnTo>
                      <a:pt x="1516" y="538"/>
                    </a:lnTo>
                    <a:lnTo>
                      <a:pt x="1518" y="540"/>
                    </a:lnTo>
                    <a:lnTo>
                      <a:pt x="1518" y="546"/>
                    </a:lnTo>
                    <a:lnTo>
                      <a:pt x="1524" y="550"/>
                    </a:lnTo>
                    <a:lnTo>
                      <a:pt x="1526" y="554"/>
                    </a:lnTo>
                    <a:lnTo>
                      <a:pt x="1524" y="556"/>
                    </a:lnTo>
                    <a:lnTo>
                      <a:pt x="1524" y="560"/>
                    </a:lnTo>
                    <a:lnTo>
                      <a:pt x="1522" y="560"/>
                    </a:lnTo>
                    <a:lnTo>
                      <a:pt x="1520" y="558"/>
                    </a:lnTo>
                    <a:lnTo>
                      <a:pt x="1516" y="556"/>
                    </a:lnTo>
                    <a:lnTo>
                      <a:pt x="1516" y="552"/>
                    </a:lnTo>
                    <a:lnTo>
                      <a:pt x="1516" y="550"/>
                    </a:lnTo>
                    <a:lnTo>
                      <a:pt x="1518" y="548"/>
                    </a:lnTo>
                    <a:lnTo>
                      <a:pt x="1516" y="544"/>
                    </a:lnTo>
                    <a:lnTo>
                      <a:pt x="1514" y="546"/>
                    </a:lnTo>
                    <a:lnTo>
                      <a:pt x="1516" y="548"/>
                    </a:lnTo>
                    <a:lnTo>
                      <a:pt x="1516" y="550"/>
                    </a:lnTo>
                    <a:lnTo>
                      <a:pt x="1514" y="550"/>
                    </a:lnTo>
                    <a:lnTo>
                      <a:pt x="1512" y="552"/>
                    </a:lnTo>
                    <a:lnTo>
                      <a:pt x="1512" y="554"/>
                    </a:lnTo>
                    <a:lnTo>
                      <a:pt x="1514" y="554"/>
                    </a:lnTo>
                    <a:lnTo>
                      <a:pt x="1514" y="556"/>
                    </a:lnTo>
                    <a:lnTo>
                      <a:pt x="1514" y="560"/>
                    </a:lnTo>
                    <a:lnTo>
                      <a:pt x="1514" y="564"/>
                    </a:lnTo>
                    <a:lnTo>
                      <a:pt x="1514" y="564"/>
                    </a:lnTo>
                    <a:lnTo>
                      <a:pt x="1514" y="572"/>
                    </a:lnTo>
                    <a:lnTo>
                      <a:pt x="1516" y="574"/>
                    </a:lnTo>
                    <a:lnTo>
                      <a:pt x="1516" y="576"/>
                    </a:lnTo>
                    <a:lnTo>
                      <a:pt x="1522" y="586"/>
                    </a:lnTo>
                    <a:lnTo>
                      <a:pt x="1524" y="586"/>
                    </a:lnTo>
                    <a:lnTo>
                      <a:pt x="1528" y="592"/>
                    </a:lnTo>
                    <a:lnTo>
                      <a:pt x="1530" y="594"/>
                    </a:lnTo>
                    <a:lnTo>
                      <a:pt x="1528" y="596"/>
                    </a:lnTo>
                    <a:lnTo>
                      <a:pt x="1528" y="598"/>
                    </a:lnTo>
                    <a:lnTo>
                      <a:pt x="1522" y="602"/>
                    </a:lnTo>
                    <a:lnTo>
                      <a:pt x="1520" y="600"/>
                    </a:lnTo>
                    <a:lnTo>
                      <a:pt x="1518" y="602"/>
                    </a:lnTo>
                    <a:lnTo>
                      <a:pt x="1516" y="602"/>
                    </a:lnTo>
                    <a:lnTo>
                      <a:pt x="1516" y="604"/>
                    </a:lnTo>
                    <a:lnTo>
                      <a:pt x="1514" y="608"/>
                    </a:lnTo>
                    <a:lnTo>
                      <a:pt x="1514" y="612"/>
                    </a:lnTo>
                    <a:lnTo>
                      <a:pt x="1512" y="612"/>
                    </a:lnTo>
                    <a:lnTo>
                      <a:pt x="1514" y="614"/>
                    </a:lnTo>
                    <a:lnTo>
                      <a:pt x="1512" y="622"/>
                    </a:lnTo>
                    <a:lnTo>
                      <a:pt x="1514" y="628"/>
                    </a:lnTo>
                    <a:lnTo>
                      <a:pt x="1518" y="630"/>
                    </a:lnTo>
                    <a:lnTo>
                      <a:pt x="1518" y="632"/>
                    </a:lnTo>
                    <a:lnTo>
                      <a:pt x="1522" y="634"/>
                    </a:lnTo>
                    <a:lnTo>
                      <a:pt x="1524" y="638"/>
                    </a:lnTo>
                    <a:lnTo>
                      <a:pt x="1520" y="638"/>
                    </a:lnTo>
                    <a:lnTo>
                      <a:pt x="1520" y="636"/>
                    </a:lnTo>
                    <a:lnTo>
                      <a:pt x="1518" y="638"/>
                    </a:lnTo>
                    <a:lnTo>
                      <a:pt x="1516" y="640"/>
                    </a:lnTo>
                    <a:lnTo>
                      <a:pt x="1514" y="640"/>
                    </a:lnTo>
                    <a:lnTo>
                      <a:pt x="1510" y="642"/>
                    </a:lnTo>
                    <a:lnTo>
                      <a:pt x="1508" y="640"/>
                    </a:lnTo>
                    <a:lnTo>
                      <a:pt x="1506" y="644"/>
                    </a:lnTo>
                    <a:lnTo>
                      <a:pt x="1508" y="644"/>
                    </a:lnTo>
                    <a:lnTo>
                      <a:pt x="1510" y="644"/>
                    </a:lnTo>
                    <a:lnTo>
                      <a:pt x="1510" y="646"/>
                    </a:lnTo>
                    <a:lnTo>
                      <a:pt x="1510" y="648"/>
                    </a:lnTo>
                    <a:lnTo>
                      <a:pt x="1512" y="650"/>
                    </a:lnTo>
                    <a:lnTo>
                      <a:pt x="1510" y="652"/>
                    </a:lnTo>
                    <a:lnTo>
                      <a:pt x="1510" y="652"/>
                    </a:lnTo>
                    <a:lnTo>
                      <a:pt x="1510" y="654"/>
                    </a:lnTo>
                    <a:lnTo>
                      <a:pt x="1510" y="658"/>
                    </a:lnTo>
                    <a:lnTo>
                      <a:pt x="1512" y="658"/>
                    </a:lnTo>
                    <a:lnTo>
                      <a:pt x="1514" y="656"/>
                    </a:lnTo>
                    <a:lnTo>
                      <a:pt x="1516" y="660"/>
                    </a:lnTo>
                    <a:lnTo>
                      <a:pt x="1514" y="660"/>
                    </a:lnTo>
                    <a:lnTo>
                      <a:pt x="1514" y="664"/>
                    </a:lnTo>
                    <a:lnTo>
                      <a:pt x="1514" y="666"/>
                    </a:lnTo>
                    <a:lnTo>
                      <a:pt x="1514" y="672"/>
                    </a:lnTo>
                    <a:lnTo>
                      <a:pt x="1512" y="674"/>
                    </a:lnTo>
                    <a:lnTo>
                      <a:pt x="1514" y="674"/>
                    </a:lnTo>
                    <a:lnTo>
                      <a:pt x="1512" y="678"/>
                    </a:lnTo>
                    <a:lnTo>
                      <a:pt x="1510" y="680"/>
                    </a:lnTo>
                    <a:lnTo>
                      <a:pt x="1510" y="682"/>
                    </a:lnTo>
                    <a:lnTo>
                      <a:pt x="1508" y="682"/>
                    </a:lnTo>
                    <a:lnTo>
                      <a:pt x="1506" y="688"/>
                    </a:lnTo>
                    <a:lnTo>
                      <a:pt x="1504" y="694"/>
                    </a:lnTo>
                    <a:lnTo>
                      <a:pt x="1506" y="692"/>
                    </a:lnTo>
                    <a:lnTo>
                      <a:pt x="1504" y="690"/>
                    </a:lnTo>
                    <a:lnTo>
                      <a:pt x="1504" y="688"/>
                    </a:lnTo>
                    <a:lnTo>
                      <a:pt x="1504" y="686"/>
                    </a:lnTo>
                    <a:lnTo>
                      <a:pt x="1500" y="684"/>
                    </a:lnTo>
                    <a:lnTo>
                      <a:pt x="1496" y="682"/>
                    </a:lnTo>
                    <a:lnTo>
                      <a:pt x="1496" y="676"/>
                    </a:lnTo>
                    <a:lnTo>
                      <a:pt x="1492" y="666"/>
                    </a:lnTo>
                    <a:lnTo>
                      <a:pt x="1488" y="660"/>
                    </a:lnTo>
                    <a:lnTo>
                      <a:pt x="1490" y="662"/>
                    </a:lnTo>
                    <a:lnTo>
                      <a:pt x="1492" y="660"/>
                    </a:lnTo>
                    <a:lnTo>
                      <a:pt x="1492" y="658"/>
                    </a:lnTo>
                    <a:lnTo>
                      <a:pt x="1490" y="660"/>
                    </a:lnTo>
                    <a:lnTo>
                      <a:pt x="1488" y="660"/>
                    </a:lnTo>
                    <a:lnTo>
                      <a:pt x="1484" y="656"/>
                    </a:lnTo>
                    <a:lnTo>
                      <a:pt x="1474" y="640"/>
                    </a:lnTo>
                    <a:lnTo>
                      <a:pt x="1464" y="630"/>
                    </a:lnTo>
                    <a:lnTo>
                      <a:pt x="1464" y="626"/>
                    </a:lnTo>
                    <a:lnTo>
                      <a:pt x="1462" y="622"/>
                    </a:lnTo>
                    <a:lnTo>
                      <a:pt x="1454" y="612"/>
                    </a:lnTo>
                    <a:lnTo>
                      <a:pt x="1448" y="598"/>
                    </a:lnTo>
                    <a:lnTo>
                      <a:pt x="1442" y="586"/>
                    </a:lnTo>
                    <a:lnTo>
                      <a:pt x="1442" y="582"/>
                    </a:lnTo>
                    <a:lnTo>
                      <a:pt x="1440" y="576"/>
                    </a:lnTo>
                    <a:lnTo>
                      <a:pt x="1438" y="568"/>
                    </a:lnTo>
                    <a:lnTo>
                      <a:pt x="1436" y="564"/>
                    </a:lnTo>
                    <a:lnTo>
                      <a:pt x="1438" y="558"/>
                    </a:lnTo>
                    <a:lnTo>
                      <a:pt x="1440" y="556"/>
                    </a:lnTo>
                    <a:lnTo>
                      <a:pt x="1440" y="550"/>
                    </a:lnTo>
                    <a:lnTo>
                      <a:pt x="1442" y="550"/>
                    </a:lnTo>
                    <a:lnTo>
                      <a:pt x="1440" y="548"/>
                    </a:lnTo>
                    <a:lnTo>
                      <a:pt x="1442" y="548"/>
                    </a:lnTo>
                    <a:lnTo>
                      <a:pt x="1442" y="542"/>
                    </a:lnTo>
                    <a:lnTo>
                      <a:pt x="1438" y="534"/>
                    </a:lnTo>
                    <a:lnTo>
                      <a:pt x="1434" y="534"/>
                    </a:lnTo>
                    <a:lnTo>
                      <a:pt x="1434" y="532"/>
                    </a:lnTo>
                    <a:lnTo>
                      <a:pt x="1436" y="530"/>
                    </a:lnTo>
                    <a:lnTo>
                      <a:pt x="1442" y="534"/>
                    </a:lnTo>
                    <a:lnTo>
                      <a:pt x="1444" y="530"/>
                    </a:lnTo>
                    <a:lnTo>
                      <a:pt x="1444" y="528"/>
                    </a:lnTo>
                    <a:lnTo>
                      <a:pt x="1444" y="524"/>
                    </a:lnTo>
                    <a:lnTo>
                      <a:pt x="1448" y="522"/>
                    </a:lnTo>
                    <a:lnTo>
                      <a:pt x="1450" y="524"/>
                    </a:lnTo>
                    <a:lnTo>
                      <a:pt x="1448" y="520"/>
                    </a:lnTo>
                    <a:lnTo>
                      <a:pt x="1452" y="514"/>
                    </a:lnTo>
                    <a:lnTo>
                      <a:pt x="1450" y="508"/>
                    </a:lnTo>
                    <a:lnTo>
                      <a:pt x="1450" y="504"/>
                    </a:lnTo>
                    <a:lnTo>
                      <a:pt x="1448" y="500"/>
                    </a:lnTo>
                    <a:lnTo>
                      <a:pt x="1450" y="500"/>
                    </a:lnTo>
                    <a:lnTo>
                      <a:pt x="1450" y="496"/>
                    </a:lnTo>
                    <a:lnTo>
                      <a:pt x="1450" y="494"/>
                    </a:lnTo>
                    <a:lnTo>
                      <a:pt x="1450" y="490"/>
                    </a:lnTo>
                    <a:lnTo>
                      <a:pt x="1452" y="490"/>
                    </a:lnTo>
                    <a:lnTo>
                      <a:pt x="1450" y="488"/>
                    </a:lnTo>
                    <a:lnTo>
                      <a:pt x="1450" y="486"/>
                    </a:lnTo>
                    <a:lnTo>
                      <a:pt x="1450" y="486"/>
                    </a:lnTo>
                    <a:lnTo>
                      <a:pt x="1450" y="480"/>
                    </a:lnTo>
                    <a:lnTo>
                      <a:pt x="1450" y="480"/>
                    </a:lnTo>
                    <a:lnTo>
                      <a:pt x="1450" y="476"/>
                    </a:lnTo>
                    <a:lnTo>
                      <a:pt x="1454" y="476"/>
                    </a:lnTo>
                    <a:lnTo>
                      <a:pt x="1454" y="474"/>
                    </a:lnTo>
                    <a:lnTo>
                      <a:pt x="1454" y="470"/>
                    </a:lnTo>
                    <a:lnTo>
                      <a:pt x="1454" y="466"/>
                    </a:lnTo>
                    <a:lnTo>
                      <a:pt x="1454" y="464"/>
                    </a:lnTo>
                    <a:lnTo>
                      <a:pt x="1452" y="462"/>
                    </a:lnTo>
                    <a:lnTo>
                      <a:pt x="1454" y="458"/>
                    </a:lnTo>
                    <a:lnTo>
                      <a:pt x="1456" y="456"/>
                    </a:lnTo>
                    <a:lnTo>
                      <a:pt x="1454" y="456"/>
                    </a:lnTo>
                    <a:lnTo>
                      <a:pt x="1452" y="452"/>
                    </a:lnTo>
                    <a:lnTo>
                      <a:pt x="1454" y="452"/>
                    </a:lnTo>
                    <a:lnTo>
                      <a:pt x="1454" y="448"/>
                    </a:lnTo>
                    <a:lnTo>
                      <a:pt x="1456" y="448"/>
                    </a:lnTo>
                    <a:lnTo>
                      <a:pt x="1456" y="446"/>
                    </a:lnTo>
                    <a:lnTo>
                      <a:pt x="1458" y="444"/>
                    </a:lnTo>
                    <a:lnTo>
                      <a:pt x="1460" y="442"/>
                    </a:lnTo>
                    <a:lnTo>
                      <a:pt x="1462" y="440"/>
                    </a:lnTo>
                    <a:lnTo>
                      <a:pt x="1464" y="440"/>
                    </a:lnTo>
                    <a:lnTo>
                      <a:pt x="1466" y="438"/>
                    </a:lnTo>
                    <a:lnTo>
                      <a:pt x="1466" y="438"/>
                    </a:lnTo>
                    <a:lnTo>
                      <a:pt x="1468" y="436"/>
                    </a:lnTo>
                    <a:lnTo>
                      <a:pt x="1466" y="436"/>
                    </a:lnTo>
                    <a:lnTo>
                      <a:pt x="1464" y="436"/>
                    </a:lnTo>
                    <a:lnTo>
                      <a:pt x="1464" y="436"/>
                    </a:lnTo>
                    <a:lnTo>
                      <a:pt x="1462" y="434"/>
                    </a:lnTo>
                    <a:lnTo>
                      <a:pt x="1462" y="430"/>
                    </a:lnTo>
                    <a:lnTo>
                      <a:pt x="1462" y="426"/>
                    </a:lnTo>
                    <a:lnTo>
                      <a:pt x="1462" y="424"/>
                    </a:lnTo>
                    <a:lnTo>
                      <a:pt x="1460" y="422"/>
                    </a:lnTo>
                    <a:lnTo>
                      <a:pt x="1460" y="422"/>
                    </a:lnTo>
                    <a:lnTo>
                      <a:pt x="1458" y="424"/>
                    </a:lnTo>
                    <a:lnTo>
                      <a:pt x="1458" y="424"/>
                    </a:lnTo>
                    <a:lnTo>
                      <a:pt x="1458" y="418"/>
                    </a:lnTo>
                    <a:lnTo>
                      <a:pt x="1458" y="416"/>
                    </a:lnTo>
                    <a:lnTo>
                      <a:pt x="1458" y="416"/>
                    </a:lnTo>
                    <a:lnTo>
                      <a:pt x="1458" y="412"/>
                    </a:lnTo>
                    <a:lnTo>
                      <a:pt x="1456" y="410"/>
                    </a:lnTo>
                    <a:lnTo>
                      <a:pt x="1456" y="410"/>
                    </a:lnTo>
                    <a:lnTo>
                      <a:pt x="1456" y="410"/>
                    </a:lnTo>
                    <a:lnTo>
                      <a:pt x="1456" y="408"/>
                    </a:lnTo>
                    <a:lnTo>
                      <a:pt x="1452" y="406"/>
                    </a:lnTo>
                    <a:lnTo>
                      <a:pt x="1452" y="404"/>
                    </a:lnTo>
                    <a:lnTo>
                      <a:pt x="1450" y="402"/>
                    </a:lnTo>
                    <a:lnTo>
                      <a:pt x="1450" y="400"/>
                    </a:lnTo>
                    <a:lnTo>
                      <a:pt x="1450" y="396"/>
                    </a:lnTo>
                    <a:lnTo>
                      <a:pt x="1450" y="394"/>
                    </a:lnTo>
                    <a:lnTo>
                      <a:pt x="1452" y="390"/>
                    </a:lnTo>
                    <a:lnTo>
                      <a:pt x="1456" y="392"/>
                    </a:lnTo>
                    <a:lnTo>
                      <a:pt x="1458" y="390"/>
                    </a:lnTo>
                    <a:lnTo>
                      <a:pt x="1456" y="390"/>
                    </a:lnTo>
                    <a:lnTo>
                      <a:pt x="1460" y="388"/>
                    </a:lnTo>
                    <a:lnTo>
                      <a:pt x="1458" y="388"/>
                    </a:lnTo>
                    <a:lnTo>
                      <a:pt x="1456" y="388"/>
                    </a:lnTo>
                    <a:lnTo>
                      <a:pt x="1454" y="388"/>
                    </a:lnTo>
                    <a:lnTo>
                      <a:pt x="1450" y="388"/>
                    </a:lnTo>
                    <a:lnTo>
                      <a:pt x="1448" y="384"/>
                    </a:lnTo>
                    <a:lnTo>
                      <a:pt x="1446" y="386"/>
                    </a:lnTo>
                    <a:lnTo>
                      <a:pt x="1444" y="386"/>
                    </a:lnTo>
                    <a:lnTo>
                      <a:pt x="1440" y="388"/>
                    </a:lnTo>
                    <a:lnTo>
                      <a:pt x="1438" y="388"/>
                    </a:lnTo>
                    <a:lnTo>
                      <a:pt x="1436" y="390"/>
                    </a:lnTo>
                    <a:lnTo>
                      <a:pt x="1436" y="392"/>
                    </a:lnTo>
                    <a:lnTo>
                      <a:pt x="1436" y="394"/>
                    </a:lnTo>
                    <a:lnTo>
                      <a:pt x="1438" y="396"/>
                    </a:lnTo>
                    <a:lnTo>
                      <a:pt x="1438" y="398"/>
                    </a:lnTo>
                    <a:lnTo>
                      <a:pt x="1438" y="400"/>
                    </a:lnTo>
                    <a:lnTo>
                      <a:pt x="1438" y="404"/>
                    </a:lnTo>
                    <a:lnTo>
                      <a:pt x="1442" y="406"/>
                    </a:lnTo>
                    <a:lnTo>
                      <a:pt x="1442" y="406"/>
                    </a:lnTo>
                    <a:lnTo>
                      <a:pt x="1444" y="408"/>
                    </a:lnTo>
                    <a:lnTo>
                      <a:pt x="1444" y="412"/>
                    </a:lnTo>
                    <a:lnTo>
                      <a:pt x="1448" y="414"/>
                    </a:lnTo>
                    <a:lnTo>
                      <a:pt x="1448" y="418"/>
                    </a:lnTo>
                    <a:lnTo>
                      <a:pt x="1450" y="418"/>
                    </a:lnTo>
                    <a:lnTo>
                      <a:pt x="1448" y="420"/>
                    </a:lnTo>
                    <a:lnTo>
                      <a:pt x="1446" y="418"/>
                    </a:lnTo>
                    <a:lnTo>
                      <a:pt x="1446" y="418"/>
                    </a:lnTo>
                    <a:lnTo>
                      <a:pt x="1442" y="418"/>
                    </a:lnTo>
                    <a:lnTo>
                      <a:pt x="1440" y="418"/>
                    </a:lnTo>
                    <a:lnTo>
                      <a:pt x="1438" y="422"/>
                    </a:lnTo>
                    <a:lnTo>
                      <a:pt x="1440" y="424"/>
                    </a:lnTo>
                    <a:lnTo>
                      <a:pt x="1440" y="428"/>
                    </a:lnTo>
                    <a:lnTo>
                      <a:pt x="1438" y="428"/>
                    </a:lnTo>
                    <a:lnTo>
                      <a:pt x="1438" y="430"/>
                    </a:lnTo>
                    <a:lnTo>
                      <a:pt x="1440" y="430"/>
                    </a:lnTo>
                    <a:lnTo>
                      <a:pt x="1440" y="432"/>
                    </a:lnTo>
                    <a:lnTo>
                      <a:pt x="1438" y="434"/>
                    </a:lnTo>
                    <a:lnTo>
                      <a:pt x="1438" y="436"/>
                    </a:lnTo>
                    <a:lnTo>
                      <a:pt x="1438" y="438"/>
                    </a:lnTo>
                    <a:lnTo>
                      <a:pt x="1438" y="444"/>
                    </a:lnTo>
                    <a:lnTo>
                      <a:pt x="1436" y="444"/>
                    </a:lnTo>
                    <a:lnTo>
                      <a:pt x="1436" y="446"/>
                    </a:lnTo>
                    <a:lnTo>
                      <a:pt x="1434" y="448"/>
                    </a:lnTo>
                    <a:lnTo>
                      <a:pt x="1432" y="452"/>
                    </a:lnTo>
                    <a:lnTo>
                      <a:pt x="1432" y="448"/>
                    </a:lnTo>
                    <a:lnTo>
                      <a:pt x="1430" y="446"/>
                    </a:lnTo>
                    <a:lnTo>
                      <a:pt x="1432" y="444"/>
                    </a:lnTo>
                    <a:lnTo>
                      <a:pt x="1430" y="442"/>
                    </a:lnTo>
                    <a:lnTo>
                      <a:pt x="1430" y="442"/>
                    </a:lnTo>
                    <a:lnTo>
                      <a:pt x="1428" y="444"/>
                    </a:lnTo>
                    <a:lnTo>
                      <a:pt x="1428" y="444"/>
                    </a:lnTo>
                    <a:lnTo>
                      <a:pt x="1426" y="446"/>
                    </a:lnTo>
                    <a:lnTo>
                      <a:pt x="1426" y="442"/>
                    </a:lnTo>
                    <a:lnTo>
                      <a:pt x="1424" y="442"/>
                    </a:lnTo>
                    <a:lnTo>
                      <a:pt x="1422" y="440"/>
                    </a:lnTo>
                    <a:lnTo>
                      <a:pt x="1420" y="442"/>
                    </a:lnTo>
                    <a:lnTo>
                      <a:pt x="1420" y="440"/>
                    </a:lnTo>
                    <a:lnTo>
                      <a:pt x="1420" y="440"/>
                    </a:lnTo>
                    <a:lnTo>
                      <a:pt x="1422" y="438"/>
                    </a:lnTo>
                    <a:lnTo>
                      <a:pt x="1420" y="436"/>
                    </a:lnTo>
                    <a:lnTo>
                      <a:pt x="1420" y="434"/>
                    </a:lnTo>
                    <a:lnTo>
                      <a:pt x="1422" y="434"/>
                    </a:lnTo>
                    <a:lnTo>
                      <a:pt x="1420" y="432"/>
                    </a:lnTo>
                    <a:lnTo>
                      <a:pt x="1420" y="432"/>
                    </a:lnTo>
                    <a:lnTo>
                      <a:pt x="1420" y="430"/>
                    </a:lnTo>
                    <a:lnTo>
                      <a:pt x="1420" y="428"/>
                    </a:lnTo>
                    <a:lnTo>
                      <a:pt x="1418" y="426"/>
                    </a:lnTo>
                    <a:lnTo>
                      <a:pt x="1420" y="424"/>
                    </a:lnTo>
                    <a:lnTo>
                      <a:pt x="1420" y="422"/>
                    </a:lnTo>
                    <a:lnTo>
                      <a:pt x="1416" y="420"/>
                    </a:lnTo>
                    <a:lnTo>
                      <a:pt x="1416" y="418"/>
                    </a:lnTo>
                    <a:lnTo>
                      <a:pt x="1416" y="418"/>
                    </a:lnTo>
                    <a:lnTo>
                      <a:pt x="1414" y="422"/>
                    </a:lnTo>
                    <a:lnTo>
                      <a:pt x="1414" y="422"/>
                    </a:lnTo>
                    <a:lnTo>
                      <a:pt x="1414" y="424"/>
                    </a:lnTo>
                    <a:lnTo>
                      <a:pt x="1412" y="428"/>
                    </a:lnTo>
                    <a:lnTo>
                      <a:pt x="1410" y="428"/>
                    </a:lnTo>
                    <a:lnTo>
                      <a:pt x="1410" y="424"/>
                    </a:lnTo>
                    <a:lnTo>
                      <a:pt x="1408" y="424"/>
                    </a:lnTo>
                    <a:lnTo>
                      <a:pt x="1406" y="424"/>
                    </a:lnTo>
                    <a:lnTo>
                      <a:pt x="1406" y="422"/>
                    </a:lnTo>
                    <a:lnTo>
                      <a:pt x="1404" y="422"/>
                    </a:lnTo>
                    <a:lnTo>
                      <a:pt x="1402" y="424"/>
                    </a:lnTo>
                    <a:lnTo>
                      <a:pt x="1402" y="424"/>
                    </a:lnTo>
                    <a:lnTo>
                      <a:pt x="1402" y="426"/>
                    </a:lnTo>
                    <a:lnTo>
                      <a:pt x="1400" y="426"/>
                    </a:lnTo>
                    <a:lnTo>
                      <a:pt x="1398" y="428"/>
                    </a:lnTo>
                    <a:lnTo>
                      <a:pt x="1394" y="428"/>
                    </a:lnTo>
                    <a:lnTo>
                      <a:pt x="1394" y="430"/>
                    </a:lnTo>
                    <a:lnTo>
                      <a:pt x="1392" y="430"/>
                    </a:lnTo>
                    <a:lnTo>
                      <a:pt x="1390" y="430"/>
                    </a:lnTo>
                    <a:lnTo>
                      <a:pt x="1388" y="430"/>
                    </a:lnTo>
                    <a:lnTo>
                      <a:pt x="1384" y="434"/>
                    </a:lnTo>
                    <a:lnTo>
                      <a:pt x="1382" y="434"/>
                    </a:lnTo>
                    <a:lnTo>
                      <a:pt x="1382" y="438"/>
                    </a:lnTo>
                    <a:lnTo>
                      <a:pt x="1382" y="440"/>
                    </a:lnTo>
                    <a:lnTo>
                      <a:pt x="1380" y="442"/>
                    </a:lnTo>
                    <a:lnTo>
                      <a:pt x="1382" y="442"/>
                    </a:lnTo>
                    <a:lnTo>
                      <a:pt x="1382" y="446"/>
                    </a:lnTo>
                    <a:lnTo>
                      <a:pt x="1386" y="450"/>
                    </a:lnTo>
                    <a:lnTo>
                      <a:pt x="1384" y="450"/>
                    </a:lnTo>
                    <a:lnTo>
                      <a:pt x="1382" y="460"/>
                    </a:lnTo>
                    <a:lnTo>
                      <a:pt x="1386" y="462"/>
                    </a:lnTo>
                    <a:lnTo>
                      <a:pt x="1382" y="464"/>
                    </a:lnTo>
                    <a:lnTo>
                      <a:pt x="1384" y="464"/>
                    </a:lnTo>
                    <a:lnTo>
                      <a:pt x="1384" y="466"/>
                    </a:lnTo>
                    <a:lnTo>
                      <a:pt x="1382" y="470"/>
                    </a:lnTo>
                    <a:lnTo>
                      <a:pt x="1382" y="472"/>
                    </a:lnTo>
                    <a:lnTo>
                      <a:pt x="1380" y="476"/>
                    </a:lnTo>
                    <a:lnTo>
                      <a:pt x="1378" y="478"/>
                    </a:lnTo>
                    <a:lnTo>
                      <a:pt x="1378" y="482"/>
                    </a:lnTo>
                    <a:lnTo>
                      <a:pt x="1380" y="486"/>
                    </a:lnTo>
                    <a:lnTo>
                      <a:pt x="1378" y="486"/>
                    </a:lnTo>
                    <a:lnTo>
                      <a:pt x="1382" y="492"/>
                    </a:lnTo>
                    <a:lnTo>
                      <a:pt x="1380" y="492"/>
                    </a:lnTo>
                    <a:lnTo>
                      <a:pt x="1380" y="494"/>
                    </a:lnTo>
                    <a:lnTo>
                      <a:pt x="1382" y="496"/>
                    </a:lnTo>
                    <a:lnTo>
                      <a:pt x="1382" y="494"/>
                    </a:lnTo>
                    <a:lnTo>
                      <a:pt x="1384" y="494"/>
                    </a:lnTo>
                    <a:lnTo>
                      <a:pt x="1384" y="494"/>
                    </a:lnTo>
                    <a:lnTo>
                      <a:pt x="1386" y="494"/>
                    </a:lnTo>
                    <a:lnTo>
                      <a:pt x="1388" y="494"/>
                    </a:lnTo>
                    <a:lnTo>
                      <a:pt x="1388" y="494"/>
                    </a:lnTo>
                    <a:lnTo>
                      <a:pt x="1388" y="494"/>
                    </a:lnTo>
                    <a:lnTo>
                      <a:pt x="1388" y="492"/>
                    </a:lnTo>
                    <a:lnTo>
                      <a:pt x="1390" y="494"/>
                    </a:lnTo>
                    <a:lnTo>
                      <a:pt x="1392" y="494"/>
                    </a:lnTo>
                    <a:lnTo>
                      <a:pt x="1394" y="496"/>
                    </a:lnTo>
                    <a:lnTo>
                      <a:pt x="1392" y="496"/>
                    </a:lnTo>
                    <a:lnTo>
                      <a:pt x="1394" y="500"/>
                    </a:lnTo>
                    <a:lnTo>
                      <a:pt x="1394" y="500"/>
                    </a:lnTo>
                    <a:lnTo>
                      <a:pt x="1392" y="500"/>
                    </a:lnTo>
                    <a:lnTo>
                      <a:pt x="1390" y="500"/>
                    </a:lnTo>
                    <a:lnTo>
                      <a:pt x="1388" y="500"/>
                    </a:lnTo>
                    <a:lnTo>
                      <a:pt x="1388" y="502"/>
                    </a:lnTo>
                    <a:lnTo>
                      <a:pt x="1388" y="502"/>
                    </a:lnTo>
                    <a:lnTo>
                      <a:pt x="1388" y="504"/>
                    </a:lnTo>
                    <a:lnTo>
                      <a:pt x="1386" y="508"/>
                    </a:lnTo>
                    <a:lnTo>
                      <a:pt x="1384" y="506"/>
                    </a:lnTo>
                    <a:lnTo>
                      <a:pt x="1384" y="504"/>
                    </a:lnTo>
                    <a:lnTo>
                      <a:pt x="1382" y="502"/>
                    </a:lnTo>
                    <a:lnTo>
                      <a:pt x="1380" y="504"/>
                    </a:lnTo>
                    <a:lnTo>
                      <a:pt x="1378" y="502"/>
                    </a:lnTo>
                    <a:lnTo>
                      <a:pt x="1378" y="504"/>
                    </a:lnTo>
                    <a:lnTo>
                      <a:pt x="1378" y="506"/>
                    </a:lnTo>
                    <a:lnTo>
                      <a:pt x="1378" y="508"/>
                    </a:lnTo>
                    <a:lnTo>
                      <a:pt x="1376" y="508"/>
                    </a:lnTo>
                    <a:lnTo>
                      <a:pt x="1376" y="508"/>
                    </a:lnTo>
                    <a:lnTo>
                      <a:pt x="1374" y="510"/>
                    </a:lnTo>
                    <a:lnTo>
                      <a:pt x="1374" y="512"/>
                    </a:lnTo>
                    <a:lnTo>
                      <a:pt x="1374" y="512"/>
                    </a:lnTo>
                    <a:lnTo>
                      <a:pt x="1372" y="512"/>
                    </a:lnTo>
                    <a:lnTo>
                      <a:pt x="1368" y="510"/>
                    </a:lnTo>
                    <a:lnTo>
                      <a:pt x="1368" y="510"/>
                    </a:lnTo>
                    <a:lnTo>
                      <a:pt x="1370" y="512"/>
                    </a:lnTo>
                    <a:lnTo>
                      <a:pt x="1368" y="514"/>
                    </a:lnTo>
                    <a:lnTo>
                      <a:pt x="1368" y="514"/>
                    </a:lnTo>
                    <a:lnTo>
                      <a:pt x="1366" y="516"/>
                    </a:lnTo>
                    <a:lnTo>
                      <a:pt x="1362" y="518"/>
                    </a:lnTo>
                    <a:lnTo>
                      <a:pt x="1360" y="518"/>
                    </a:lnTo>
                    <a:lnTo>
                      <a:pt x="1358" y="514"/>
                    </a:lnTo>
                    <a:lnTo>
                      <a:pt x="1356" y="514"/>
                    </a:lnTo>
                    <a:lnTo>
                      <a:pt x="1354" y="514"/>
                    </a:lnTo>
                    <a:lnTo>
                      <a:pt x="1356" y="512"/>
                    </a:lnTo>
                    <a:lnTo>
                      <a:pt x="1358" y="512"/>
                    </a:lnTo>
                    <a:lnTo>
                      <a:pt x="1358" y="510"/>
                    </a:lnTo>
                    <a:lnTo>
                      <a:pt x="1358" y="508"/>
                    </a:lnTo>
                    <a:lnTo>
                      <a:pt x="1362" y="508"/>
                    </a:lnTo>
                    <a:lnTo>
                      <a:pt x="1366" y="506"/>
                    </a:lnTo>
                    <a:lnTo>
                      <a:pt x="1366" y="504"/>
                    </a:lnTo>
                    <a:lnTo>
                      <a:pt x="1364" y="504"/>
                    </a:lnTo>
                    <a:lnTo>
                      <a:pt x="1362" y="506"/>
                    </a:lnTo>
                    <a:lnTo>
                      <a:pt x="1358" y="504"/>
                    </a:lnTo>
                    <a:lnTo>
                      <a:pt x="1358" y="504"/>
                    </a:lnTo>
                    <a:lnTo>
                      <a:pt x="1356" y="502"/>
                    </a:lnTo>
                    <a:lnTo>
                      <a:pt x="1354" y="502"/>
                    </a:lnTo>
                    <a:lnTo>
                      <a:pt x="1350" y="500"/>
                    </a:lnTo>
                    <a:lnTo>
                      <a:pt x="1346" y="500"/>
                    </a:lnTo>
                    <a:lnTo>
                      <a:pt x="1348" y="502"/>
                    </a:lnTo>
                    <a:lnTo>
                      <a:pt x="1346" y="504"/>
                    </a:lnTo>
                    <a:lnTo>
                      <a:pt x="1344" y="502"/>
                    </a:lnTo>
                    <a:lnTo>
                      <a:pt x="1346" y="500"/>
                    </a:lnTo>
                    <a:lnTo>
                      <a:pt x="1342" y="502"/>
                    </a:lnTo>
                    <a:lnTo>
                      <a:pt x="1338" y="500"/>
                    </a:lnTo>
                    <a:lnTo>
                      <a:pt x="1336" y="500"/>
                    </a:lnTo>
                    <a:lnTo>
                      <a:pt x="1334" y="500"/>
                    </a:lnTo>
                    <a:lnTo>
                      <a:pt x="1330" y="500"/>
                    </a:lnTo>
                    <a:lnTo>
                      <a:pt x="1326" y="504"/>
                    </a:lnTo>
                    <a:lnTo>
                      <a:pt x="1326" y="504"/>
                    </a:lnTo>
                    <a:lnTo>
                      <a:pt x="1326" y="506"/>
                    </a:lnTo>
                    <a:lnTo>
                      <a:pt x="1328" y="508"/>
                    </a:lnTo>
                    <a:lnTo>
                      <a:pt x="1324" y="508"/>
                    </a:lnTo>
                    <a:lnTo>
                      <a:pt x="1324" y="508"/>
                    </a:lnTo>
                    <a:lnTo>
                      <a:pt x="1322" y="510"/>
                    </a:lnTo>
                    <a:lnTo>
                      <a:pt x="1326" y="512"/>
                    </a:lnTo>
                    <a:lnTo>
                      <a:pt x="1326" y="510"/>
                    </a:lnTo>
                    <a:lnTo>
                      <a:pt x="1328" y="512"/>
                    </a:lnTo>
                    <a:lnTo>
                      <a:pt x="1328" y="514"/>
                    </a:lnTo>
                    <a:lnTo>
                      <a:pt x="1324" y="514"/>
                    </a:lnTo>
                    <a:lnTo>
                      <a:pt x="1322" y="514"/>
                    </a:lnTo>
                    <a:lnTo>
                      <a:pt x="1318" y="514"/>
                    </a:lnTo>
                    <a:lnTo>
                      <a:pt x="1316" y="514"/>
                    </a:lnTo>
                    <a:lnTo>
                      <a:pt x="1316" y="516"/>
                    </a:lnTo>
                    <a:lnTo>
                      <a:pt x="1314" y="516"/>
                    </a:lnTo>
                    <a:lnTo>
                      <a:pt x="1312" y="518"/>
                    </a:lnTo>
                    <a:lnTo>
                      <a:pt x="1312" y="518"/>
                    </a:lnTo>
                    <a:lnTo>
                      <a:pt x="1312" y="516"/>
                    </a:lnTo>
                    <a:lnTo>
                      <a:pt x="1306" y="514"/>
                    </a:lnTo>
                    <a:lnTo>
                      <a:pt x="1304" y="516"/>
                    </a:lnTo>
                    <a:lnTo>
                      <a:pt x="1300" y="516"/>
                    </a:lnTo>
                    <a:lnTo>
                      <a:pt x="1296" y="518"/>
                    </a:lnTo>
                    <a:lnTo>
                      <a:pt x="1296" y="518"/>
                    </a:lnTo>
                    <a:lnTo>
                      <a:pt x="1300" y="522"/>
                    </a:lnTo>
                    <a:lnTo>
                      <a:pt x="1298" y="522"/>
                    </a:lnTo>
                    <a:lnTo>
                      <a:pt x="1298" y="526"/>
                    </a:lnTo>
                    <a:lnTo>
                      <a:pt x="1294" y="522"/>
                    </a:lnTo>
                    <a:lnTo>
                      <a:pt x="1292" y="522"/>
                    </a:lnTo>
                    <a:lnTo>
                      <a:pt x="1294" y="520"/>
                    </a:lnTo>
                    <a:lnTo>
                      <a:pt x="1292" y="518"/>
                    </a:lnTo>
                    <a:lnTo>
                      <a:pt x="1290" y="520"/>
                    </a:lnTo>
                    <a:lnTo>
                      <a:pt x="1288" y="520"/>
                    </a:lnTo>
                    <a:lnTo>
                      <a:pt x="1286" y="520"/>
                    </a:lnTo>
                    <a:lnTo>
                      <a:pt x="1284" y="522"/>
                    </a:lnTo>
                    <a:lnTo>
                      <a:pt x="1282" y="522"/>
                    </a:lnTo>
                    <a:lnTo>
                      <a:pt x="1278" y="524"/>
                    </a:lnTo>
                    <a:lnTo>
                      <a:pt x="1274" y="524"/>
                    </a:lnTo>
                    <a:lnTo>
                      <a:pt x="1270" y="528"/>
                    </a:lnTo>
                    <a:lnTo>
                      <a:pt x="1268" y="528"/>
                    </a:lnTo>
                    <a:lnTo>
                      <a:pt x="1266" y="526"/>
                    </a:lnTo>
                    <a:lnTo>
                      <a:pt x="1264" y="526"/>
                    </a:lnTo>
                    <a:lnTo>
                      <a:pt x="1264" y="528"/>
                    </a:lnTo>
                    <a:lnTo>
                      <a:pt x="1258" y="532"/>
                    </a:lnTo>
                    <a:lnTo>
                      <a:pt x="1258" y="536"/>
                    </a:lnTo>
                    <a:lnTo>
                      <a:pt x="1256" y="538"/>
                    </a:lnTo>
                    <a:lnTo>
                      <a:pt x="1256" y="540"/>
                    </a:lnTo>
                    <a:lnTo>
                      <a:pt x="1258" y="544"/>
                    </a:lnTo>
                    <a:lnTo>
                      <a:pt x="1258" y="550"/>
                    </a:lnTo>
                    <a:lnTo>
                      <a:pt x="1254" y="554"/>
                    </a:lnTo>
                    <a:lnTo>
                      <a:pt x="1252" y="558"/>
                    </a:lnTo>
                    <a:lnTo>
                      <a:pt x="1254" y="560"/>
                    </a:lnTo>
                    <a:lnTo>
                      <a:pt x="1252" y="566"/>
                    </a:lnTo>
                    <a:lnTo>
                      <a:pt x="1254" y="568"/>
                    </a:lnTo>
                    <a:lnTo>
                      <a:pt x="1254" y="570"/>
                    </a:lnTo>
                    <a:lnTo>
                      <a:pt x="1254" y="570"/>
                    </a:lnTo>
                    <a:lnTo>
                      <a:pt x="1252" y="570"/>
                    </a:lnTo>
                    <a:lnTo>
                      <a:pt x="1252" y="574"/>
                    </a:lnTo>
                    <a:lnTo>
                      <a:pt x="1250" y="574"/>
                    </a:lnTo>
                    <a:lnTo>
                      <a:pt x="1252" y="578"/>
                    </a:lnTo>
                    <a:lnTo>
                      <a:pt x="1250" y="580"/>
                    </a:lnTo>
                    <a:lnTo>
                      <a:pt x="1250" y="584"/>
                    </a:lnTo>
                    <a:lnTo>
                      <a:pt x="1246" y="588"/>
                    </a:lnTo>
                    <a:lnTo>
                      <a:pt x="1246" y="590"/>
                    </a:lnTo>
                    <a:lnTo>
                      <a:pt x="1244" y="592"/>
                    </a:lnTo>
                    <a:lnTo>
                      <a:pt x="1244" y="596"/>
                    </a:lnTo>
                    <a:lnTo>
                      <a:pt x="1242" y="596"/>
                    </a:lnTo>
                    <a:lnTo>
                      <a:pt x="1242" y="602"/>
                    </a:lnTo>
                    <a:lnTo>
                      <a:pt x="1242" y="606"/>
                    </a:lnTo>
                    <a:lnTo>
                      <a:pt x="1240" y="608"/>
                    </a:lnTo>
                    <a:lnTo>
                      <a:pt x="1242" y="612"/>
                    </a:lnTo>
                    <a:lnTo>
                      <a:pt x="1240" y="614"/>
                    </a:lnTo>
                    <a:lnTo>
                      <a:pt x="1240" y="616"/>
                    </a:lnTo>
                    <a:lnTo>
                      <a:pt x="1236" y="620"/>
                    </a:lnTo>
                    <a:lnTo>
                      <a:pt x="1236" y="622"/>
                    </a:lnTo>
                    <a:lnTo>
                      <a:pt x="1236" y="622"/>
                    </a:lnTo>
                    <a:lnTo>
                      <a:pt x="1236" y="626"/>
                    </a:lnTo>
                    <a:lnTo>
                      <a:pt x="1232" y="628"/>
                    </a:lnTo>
                    <a:lnTo>
                      <a:pt x="1232" y="632"/>
                    </a:lnTo>
                    <a:lnTo>
                      <a:pt x="1228" y="636"/>
                    </a:lnTo>
                    <a:lnTo>
                      <a:pt x="1228" y="638"/>
                    </a:lnTo>
                    <a:lnTo>
                      <a:pt x="1226" y="640"/>
                    </a:lnTo>
                    <a:lnTo>
                      <a:pt x="1226" y="644"/>
                    </a:lnTo>
                    <a:lnTo>
                      <a:pt x="1224" y="646"/>
                    </a:lnTo>
                    <a:lnTo>
                      <a:pt x="1226" y="648"/>
                    </a:lnTo>
                    <a:lnTo>
                      <a:pt x="1228" y="650"/>
                    </a:lnTo>
                    <a:lnTo>
                      <a:pt x="1230" y="648"/>
                    </a:lnTo>
                    <a:lnTo>
                      <a:pt x="1232" y="650"/>
                    </a:lnTo>
                    <a:lnTo>
                      <a:pt x="1234" y="650"/>
                    </a:lnTo>
                    <a:lnTo>
                      <a:pt x="1238" y="648"/>
                    </a:lnTo>
                    <a:lnTo>
                      <a:pt x="1240" y="648"/>
                    </a:lnTo>
                    <a:lnTo>
                      <a:pt x="1242" y="646"/>
                    </a:lnTo>
                    <a:lnTo>
                      <a:pt x="1242" y="646"/>
                    </a:lnTo>
                    <a:lnTo>
                      <a:pt x="1246" y="646"/>
                    </a:lnTo>
                    <a:lnTo>
                      <a:pt x="1246" y="652"/>
                    </a:lnTo>
                    <a:lnTo>
                      <a:pt x="1248" y="656"/>
                    </a:lnTo>
                    <a:lnTo>
                      <a:pt x="1250" y="660"/>
                    </a:lnTo>
                    <a:lnTo>
                      <a:pt x="1248" y="662"/>
                    </a:lnTo>
                    <a:lnTo>
                      <a:pt x="1252" y="666"/>
                    </a:lnTo>
                    <a:lnTo>
                      <a:pt x="1254" y="664"/>
                    </a:lnTo>
                    <a:lnTo>
                      <a:pt x="1254" y="664"/>
                    </a:lnTo>
                    <a:lnTo>
                      <a:pt x="1256" y="662"/>
                    </a:lnTo>
                    <a:lnTo>
                      <a:pt x="1256" y="660"/>
                    </a:lnTo>
                    <a:lnTo>
                      <a:pt x="1258" y="660"/>
                    </a:lnTo>
                    <a:lnTo>
                      <a:pt x="1260" y="660"/>
                    </a:lnTo>
                    <a:lnTo>
                      <a:pt x="1260" y="660"/>
                    </a:lnTo>
                    <a:lnTo>
                      <a:pt x="1264" y="660"/>
                    </a:lnTo>
                    <a:lnTo>
                      <a:pt x="1262" y="660"/>
                    </a:lnTo>
                    <a:lnTo>
                      <a:pt x="1262" y="662"/>
                    </a:lnTo>
                    <a:lnTo>
                      <a:pt x="1262" y="666"/>
                    </a:lnTo>
                    <a:lnTo>
                      <a:pt x="1260" y="666"/>
                    </a:lnTo>
                    <a:lnTo>
                      <a:pt x="1258" y="668"/>
                    </a:lnTo>
                    <a:lnTo>
                      <a:pt x="1258" y="670"/>
                    </a:lnTo>
                    <a:lnTo>
                      <a:pt x="1264" y="668"/>
                    </a:lnTo>
                    <a:lnTo>
                      <a:pt x="1268" y="668"/>
                    </a:lnTo>
                    <a:lnTo>
                      <a:pt x="1268" y="664"/>
                    </a:lnTo>
                    <a:lnTo>
                      <a:pt x="1268" y="660"/>
                    </a:lnTo>
                    <a:lnTo>
                      <a:pt x="1270" y="660"/>
                    </a:lnTo>
                    <a:lnTo>
                      <a:pt x="1270" y="662"/>
                    </a:lnTo>
                    <a:lnTo>
                      <a:pt x="1270" y="666"/>
                    </a:lnTo>
                    <a:lnTo>
                      <a:pt x="1270" y="668"/>
                    </a:lnTo>
                    <a:lnTo>
                      <a:pt x="1272" y="668"/>
                    </a:lnTo>
                    <a:lnTo>
                      <a:pt x="1272" y="664"/>
                    </a:lnTo>
                    <a:lnTo>
                      <a:pt x="1270" y="660"/>
                    </a:lnTo>
                    <a:lnTo>
                      <a:pt x="1272" y="658"/>
                    </a:lnTo>
                    <a:lnTo>
                      <a:pt x="1270" y="656"/>
                    </a:lnTo>
                    <a:lnTo>
                      <a:pt x="1270" y="652"/>
                    </a:lnTo>
                    <a:lnTo>
                      <a:pt x="1272" y="652"/>
                    </a:lnTo>
                    <a:lnTo>
                      <a:pt x="1274" y="652"/>
                    </a:lnTo>
                    <a:lnTo>
                      <a:pt x="1274" y="654"/>
                    </a:lnTo>
                    <a:lnTo>
                      <a:pt x="1274" y="654"/>
                    </a:lnTo>
                    <a:lnTo>
                      <a:pt x="1276" y="654"/>
                    </a:lnTo>
                    <a:lnTo>
                      <a:pt x="1278" y="654"/>
                    </a:lnTo>
                    <a:lnTo>
                      <a:pt x="1280" y="654"/>
                    </a:lnTo>
                    <a:lnTo>
                      <a:pt x="1282" y="650"/>
                    </a:lnTo>
                    <a:lnTo>
                      <a:pt x="1284" y="654"/>
                    </a:lnTo>
                    <a:lnTo>
                      <a:pt x="1288" y="654"/>
                    </a:lnTo>
                    <a:lnTo>
                      <a:pt x="1290" y="654"/>
                    </a:lnTo>
                    <a:lnTo>
                      <a:pt x="1292" y="658"/>
                    </a:lnTo>
                    <a:lnTo>
                      <a:pt x="1292" y="660"/>
                    </a:lnTo>
                    <a:lnTo>
                      <a:pt x="1296" y="660"/>
                    </a:lnTo>
                    <a:lnTo>
                      <a:pt x="1298" y="660"/>
                    </a:lnTo>
                    <a:lnTo>
                      <a:pt x="1302" y="662"/>
                    </a:lnTo>
                    <a:lnTo>
                      <a:pt x="1304" y="664"/>
                    </a:lnTo>
                    <a:lnTo>
                      <a:pt x="1306" y="666"/>
                    </a:lnTo>
                    <a:lnTo>
                      <a:pt x="1306" y="668"/>
                    </a:lnTo>
                    <a:lnTo>
                      <a:pt x="1308" y="668"/>
                    </a:lnTo>
                    <a:lnTo>
                      <a:pt x="1310" y="670"/>
                    </a:lnTo>
                    <a:lnTo>
                      <a:pt x="1308" y="674"/>
                    </a:lnTo>
                    <a:lnTo>
                      <a:pt x="1308" y="674"/>
                    </a:lnTo>
                    <a:lnTo>
                      <a:pt x="1306" y="676"/>
                    </a:lnTo>
                    <a:lnTo>
                      <a:pt x="1310" y="678"/>
                    </a:lnTo>
                    <a:lnTo>
                      <a:pt x="1312" y="678"/>
                    </a:lnTo>
                    <a:lnTo>
                      <a:pt x="1314" y="682"/>
                    </a:lnTo>
                    <a:lnTo>
                      <a:pt x="1314" y="684"/>
                    </a:lnTo>
                    <a:lnTo>
                      <a:pt x="1312" y="686"/>
                    </a:lnTo>
                    <a:lnTo>
                      <a:pt x="1312" y="690"/>
                    </a:lnTo>
                    <a:lnTo>
                      <a:pt x="1316" y="692"/>
                    </a:lnTo>
                    <a:lnTo>
                      <a:pt x="1318" y="692"/>
                    </a:lnTo>
                    <a:lnTo>
                      <a:pt x="1318" y="690"/>
                    </a:lnTo>
                    <a:lnTo>
                      <a:pt x="1320" y="692"/>
                    </a:lnTo>
                    <a:lnTo>
                      <a:pt x="1318" y="694"/>
                    </a:lnTo>
                    <a:lnTo>
                      <a:pt x="1318" y="696"/>
                    </a:lnTo>
                    <a:lnTo>
                      <a:pt x="1320" y="700"/>
                    </a:lnTo>
                    <a:lnTo>
                      <a:pt x="1320" y="700"/>
                    </a:lnTo>
                    <a:lnTo>
                      <a:pt x="1318" y="702"/>
                    </a:lnTo>
                    <a:lnTo>
                      <a:pt x="1320" y="704"/>
                    </a:lnTo>
                    <a:lnTo>
                      <a:pt x="1318" y="706"/>
                    </a:lnTo>
                    <a:lnTo>
                      <a:pt x="1320" y="708"/>
                    </a:lnTo>
                    <a:lnTo>
                      <a:pt x="1320" y="710"/>
                    </a:lnTo>
                    <a:lnTo>
                      <a:pt x="1318" y="710"/>
                    </a:lnTo>
                    <a:lnTo>
                      <a:pt x="1320" y="712"/>
                    </a:lnTo>
                    <a:lnTo>
                      <a:pt x="1318" y="712"/>
                    </a:lnTo>
                    <a:lnTo>
                      <a:pt x="1320" y="718"/>
                    </a:lnTo>
                    <a:lnTo>
                      <a:pt x="1320" y="720"/>
                    </a:lnTo>
                    <a:lnTo>
                      <a:pt x="1320" y="724"/>
                    </a:lnTo>
                    <a:lnTo>
                      <a:pt x="1320" y="726"/>
                    </a:lnTo>
                    <a:lnTo>
                      <a:pt x="1320" y="730"/>
                    </a:lnTo>
                    <a:lnTo>
                      <a:pt x="1324" y="736"/>
                    </a:lnTo>
                    <a:lnTo>
                      <a:pt x="1326" y="736"/>
                    </a:lnTo>
                    <a:lnTo>
                      <a:pt x="1328" y="736"/>
                    </a:lnTo>
                    <a:lnTo>
                      <a:pt x="1328" y="736"/>
                    </a:lnTo>
                    <a:lnTo>
                      <a:pt x="1326" y="740"/>
                    </a:lnTo>
                    <a:lnTo>
                      <a:pt x="1326" y="742"/>
                    </a:lnTo>
                    <a:lnTo>
                      <a:pt x="1326" y="744"/>
                    </a:lnTo>
                    <a:lnTo>
                      <a:pt x="1328" y="744"/>
                    </a:lnTo>
                    <a:lnTo>
                      <a:pt x="1330" y="748"/>
                    </a:lnTo>
                    <a:lnTo>
                      <a:pt x="1330" y="752"/>
                    </a:lnTo>
                    <a:lnTo>
                      <a:pt x="1332" y="754"/>
                    </a:lnTo>
                    <a:lnTo>
                      <a:pt x="1332" y="756"/>
                    </a:lnTo>
                    <a:lnTo>
                      <a:pt x="1332" y="760"/>
                    </a:lnTo>
                    <a:lnTo>
                      <a:pt x="1334" y="760"/>
                    </a:lnTo>
                    <a:lnTo>
                      <a:pt x="1334" y="764"/>
                    </a:lnTo>
                    <a:lnTo>
                      <a:pt x="1332" y="764"/>
                    </a:lnTo>
                    <a:lnTo>
                      <a:pt x="1332" y="768"/>
                    </a:lnTo>
                    <a:lnTo>
                      <a:pt x="1334" y="770"/>
                    </a:lnTo>
                    <a:lnTo>
                      <a:pt x="1334" y="774"/>
                    </a:lnTo>
                    <a:lnTo>
                      <a:pt x="1330" y="778"/>
                    </a:lnTo>
                    <a:lnTo>
                      <a:pt x="1330" y="782"/>
                    </a:lnTo>
                    <a:lnTo>
                      <a:pt x="1328" y="786"/>
                    </a:lnTo>
                    <a:lnTo>
                      <a:pt x="1330" y="790"/>
                    </a:lnTo>
                    <a:lnTo>
                      <a:pt x="1330" y="790"/>
                    </a:lnTo>
                    <a:lnTo>
                      <a:pt x="1330" y="792"/>
                    </a:lnTo>
                    <a:lnTo>
                      <a:pt x="1328" y="796"/>
                    </a:lnTo>
                    <a:lnTo>
                      <a:pt x="1328" y="798"/>
                    </a:lnTo>
                    <a:lnTo>
                      <a:pt x="1326" y="802"/>
                    </a:lnTo>
                    <a:lnTo>
                      <a:pt x="1326" y="802"/>
                    </a:lnTo>
                    <a:lnTo>
                      <a:pt x="1326" y="804"/>
                    </a:lnTo>
                    <a:lnTo>
                      <a:pt x="1326" y="806"/>
                    </a:lnTo>
                    <a:lnTo>
                      <a:pt x="1326" y="812"/>
                    </a:lnTo>
                    <a:lnTo>
                      <a:pt x="1324" y="816"/>
                    </a:lnTo>
                    <a:lnTo>
                      <a:pt x="1324" y="818"/>
                    </a:lnTo>
                    <a:lnTo>
                      <a:pt x="1326" y="820"/>
                    </a:lnTo>
                    <a:lnTo>
                      <a:pt x="1326" y="822"/>
                    </a:lnTo>
                    <a:lnTo>
                      <a:pt x="1322" y="826"/>
                    </a:lnTo>
                    <a:lnTo>
                      <a:pt x="1322" y="828"/>
                    </a:lnTo>
                    <a:lnTo>
                      <a:pt x="1320" y="830"/>
                    </a:lnTo>
                    <a:lnTo>
                      <a:pt x="1318" y="832"/>
                    </a:lnTo>
                    <a:lnTo>
                      <a:pt x="1316" y="836"/>
                    </a:lnTo>
                    <a:lnTo>
                      <a:pt x="1314" y="846"/>
                    </a:lnTo>
                    <a:lnTo>
                      <a:pt x="1312" y="848"/>
                    </a:lnTo>
                    <a:lnTo>
                      <a:pt x="1312" y="850"/>
                    </a:lnTo>
                    <a:lnTo>
                      <a:pt x="1314" y="850"/>
                    </a:lnTo>
                    <a:lnTo>
                      <a:pt x="1312" y="852"/>
                    </a:lnTo>
                    <a:lnTo>
                      <a:pt x="1310" y="854"/>
                    </a:lnTo>
                    <a:lnTo>
                      <a:pt x="1310" y="856"/>
                    </a:lnTo>
                    <a:lnTo>
                      <a:pt x="1308" y="858"/>
                    </a:lnTo>
                    <a:lnTo>
                      <a:pt x="1308" y="862"/>
                    </a:lnTo>
                    <a:lnTo>
                      <a:pt x="1306" y="862"/>
                    </a:lnTo>
                    <a:lnTo>
                      <a:pt x="1308" y="864"/>
                    </a:lnTo>
                    <a:lnTo>
                      <a:pt x="1304" y="868"/>
                    </a:lnTo>
                    <a:lnTo>
                      <a:pt x="1304" y="868"/>
                    </a:lnTo>
                    <a:lnTo>
                      <a:pt x="1302" y="868"/>
                    </a:lnTo>
                    <a:lnTo>
                      <a:pt x="1304" y="870"/>
                    </a:lnTo>
                    <a:lnTo>
                      <a:pt x="1304" y="872"/>
                    </a:lnTo>
                    <a:lnTo>
                      <a:pt x="1300" y="874"/>
                    </a:lnTo>
                    <a:lnTo>
                      <a:pt x="1302" y="876"/>
                    </a:lnTo>
                    <a:lnTo>
                      <a:pt x="1298" y="880"/>
                    </a:lnTo>
                    <a:lnTo>
                      <a:pt x="1296" y="884"/>
                    </a:lnTo>
                    <a:lnTo>
                      <a:pt x="1294" y="884"/>
                    </a:lnTo>
                    <a:lnTo>
                      <a:pt x="1294" y="886"/>
                    </a:lnTo>
                    <a:lnTo>
                      <a:pt x="1290" y="886"/>
                    </a:lnTo>
                    <a:lnTo>
                      <a:pt x="1286" y="890"/>
                    </a:lnTo>
                    <a:lnTo>
                      <a:pt x="1286" y="888"/>
                    </a:lnTo>
                    <a:lnTo>
                      <a:pt x="1284" y="888"/>
                    </a:lnTo>
                    <a:lnTo>
                      <a:pt x="1280" y="886"/>
                    </a:lnTo>
                    <a:lnTo>
                      <a:pt x="1276" y="886"/>
                    </a:lnTo>
                    <a:lnTo>
                      <a:pt x="1276" y="880"/>
                    </a:lnTo>
                    <a:lnTo>
                      <a:pt x="1274" y="880"/>
                    </a:lnTo>
                    <a:lnTo>
                      <a:pt x="1272" y="882"/>
                    </a:lnTo>
                    <a:lnTo>
                      <a:pt x="1270" y="880"/>
                    </a:lnTo>
                    <a:lnTo>
                      <a:pt x="1268" y="880"/>
                    </a:lnTo>
                    <a:lnTo>
                      <a:pt x="1268" y="882"/>
                    </a:lnTo>
                    <a:lnTo>
                      <a:pt x="1266" y="884"/>
                    </a:lnTo>
                    <a:lnTo>
                      <a:pt x="1266" y="890"/>
                    </a:lnTo>
                    <a:lnTo>
                      <a:pt x="1264" y="890"/>
                    </a:lnTo>
                    <a:lnTo>
                      <a:pt x="1264" y="894"/>
                    </a:lnTo>
                    <a:lnTo>
                      <a:pt x="1262" y="894"/>
                    </a:lnTo>
                    <a:lnTo>
                      <a:pt x="1260" y="894"/>
                    </a:lnTo>
                    <a:lnTo>
                      <a:pt x="1258" y="896"/>
                    </a:lnTo>
                    <a:lnTo>
                      <a:pt x="1258" y="896"/>
                    </a:lnTo>
                    <a:close/>
                    <a:moveTo>
                      <a:pt x="408" y="906"/>
                    </a:moveTo>
                    <a:lnTo>
                      <a:pt x="406" y="904"/>
                    </a:lnTo>
                    <a:lnTo>
                      <a:pt x="392" y="906"/>
                    </a:lnTo>
                    <a:lnTo>
                      <a:pt x="408" y="906"/>
                    </a:lnTo>
                    <a:close/>
                    <a:moveTo>
                      <a:pt x="1438" y="854"/>
                    </a:moveTo>
                    <a:lnTo>
                      <a:pt x="1440" y="854"/>
                    </a:lnTo>
                    <a:lnTo>
                      <a:pt x="1442" y="852"/>
                    </a:lnTo>
                    <a:lnTo>
                      <a:pt x="1442" y="850"/>
                    </a:lnTo>
                    <a:lnTo>
                      <a:pt x="1440" y="852"/>
                    </a:lnTo>
                    <a:lnTo>
                      <a:pt x="1438" y="854"/>
                    </a:lnTo>
                    <a:close/>
                    <a:moveTo>
                      <a:pt x="82" y="124"/>
                    </a:moveTo>
                    <a:lnTo>
                      <a:pt x="80" y="122"/>
                    </a:lnTo>
                    <a:lnTo>
                      <a:pt x="80" y="118"/>
                    </a:lnTo>
                    <a:lnTo>
                      <a:pt x="78" y="118"/>
                    </a:lnTo>
                    <a:lnTo>
                      <a:pt x="76" y="118"/>
                    </a:lnTo>
                    <a:lnTo>
                      <a:pt x="76" y="114"/>
                    </a:lnTo>
                    <a:lnTo>
                      <a:pt x="78" y="112"/>
                    </a:lnTo>
                    <a:lnTo>
                      <a:pt x="80" y="110"/>
                    </a:lnTo>
                    <a:lnTo>
                      <a:pt x="84" y="110"/>
                    </a:lnTo>
                    <a:lnTo>
                      <a:pt x="86" y="108"/>
                    </a:lnTo>
                    <a:lnTo>
                      <a:pt x="86" y="108"/>
                    </a:lnTo>
                    <a:lnTo>
                      <a:pt x="88" y="112"/>
                    </a:lnTo>
                    <a:lnTo>
                      <a:pt x="90" y="112"/>
                    </a:lnTo>
                    <a:lnTo>
                      <a:pt x="94" y="112"/>
                    </a:lnTo>
                    <a:lnTo>
                      <a:pt x="94" y="112"/>
                    </a:lnTo>
                    <a:lnTo>
                      <a:pt x="96" y="110"/>
                    </a:lnTo>
                    <a:lnTo>
                      <a:pt x="94" y="108"/>
                    </a:lnTo>
                    <a:lnTo>
                      <a:pt x="90" y="108"/>
                    </a:lnTo>
                    <a:lnTo>
                      <a:pt x="84" y="104"/>
                    </a:lnTo>
                    <a:lnTo>
                      <a:pt x="80" y="104"/>
                    </a:lnTo>
                    <a:lnTo>
                      <a:pt x="76" y="104"/>
                    </a:lnTo>
                    <a:lnTo>
                      <a:pt x="72" y="108"/>
                    </a:lnTo>
                    <a:lnTo>
                      <a:pt x="70" y="112"/>
                    </a:lnTo>
                    <a:lnTo>
                      <a:pt x="66" y="112"/>
                    </a:lnTo>
                    <a:lnTo>
                      <a:pt x="64" y="114"/>
                    </a:lnTo>
                    <a:lnTo>
                      <a:pt x="64" y="122"/>
                    </a:lnTo>
                    <a:lnTo>
                      <a:pt x="66" y="122"/>
                    </a:lnTo>
                    <a:lnTo>
                      <a:pt x="68" y="120"/>
                    </a:lnTo>
                    <a:lnTo>
                      <a:pt x="70" y="122"/>
                    </a:lnTo>
                    <a:lnTo>
                      <a:pt x="72" y="124"/>
                    </a:lnTo>
                    <a:lnTo>
                      <a:pt x="74" y="124"/>
                    </a:lnTo>
                    <a:lnTo>
                      <a:pt x="74" y="124"/>
                    </a:lnTo>
                    <a:lnTo>
                      <a:pt x="74" y="122"/>
                    </a:lnTo>
                    <a:lnTo>
                      <a:pt x="76" y="120"/>
                    </a:lnTo>
                    <a:lnTo>
                      <a:pt x="78" y="122"/>
                    </a:lnTo>
                    <a:lnTo>
                      <a:pt x="78" y="126"/>
                    </a:lnTo>
                    <a:lnTo>
                      <a:pt x="82" y="126"/>
                    </a:lnTo>
                    <a:lnTo>
                      <a:pt x="82" y="124"/>
                    </a:lnTo>
                    <a:close/>
                    <a:moveTo>
                      <a:pt x="100" y="90"/>
                    </a:moveTo>
                    <a:lnTo>
                      <a:pt x="102" y="86"/>
                    </a:lnTo>
                    <a:lnTo>
                      <a:pt x="102" y="84"/>
                    </a:lnTo>
                    <a:lnTo>
                      <a:pt x="104" y="84"/>
                    </a:lnTo>
                    <a:lnTo>
                      <a:pt x="104" y="86"/>
                    </a:lnTo>
                    <a:lnTo>
                      <a:pt x="106" y="88"/>
                    </a:lnTo>
                    <a:lnTo>
                      <a:pt x="104" y="90"/>
                    </a:lnTo>
                    <a:lnTo>
                      <a:pt x="102" y="90"/>
                    </a:lnTo>
                    <a:lnTo>
                      <a:pt x="100" y="90"/>
                    </a:lnTo>
                    <a:lnTo>
                      <a:pt x="100" y="90"/>
                    </a:lnTo>
                    <a:close/>
                    <a:moveTo>
                      <a:pt x="96" y="138"/>
                    </a:moveTo>
                    <a:lnTo>
                      <a:pt x="96" y="138"/>
                    </a:lnTo>
                    <a:lnTo>
                      <a:pt x="98" y="138"/>
                    </a:lnTo>
                    <a:lnTo>
                      <a:pt x="100" y="136"/>
                    </a:lnTo>
                    <a:lnTo>
                      <a:pt x="100" y="134"/>
                    </a:lnTo>
                    <a:lnTo>
                      <a:pt x="100" y="132"/>
                    </a:lnTo>
                    <a:lnTo>
                      <a:pt x="100" y="134"/>
                    </a:lnTo>
                    <a:lnTo>
                      <a:pt x="102" y="132"/>
                    </a:lnTo>
                    <a:lnTo>
                      <a:pt x="102" y="130"/>
                    </a:lnTo>
                    <a:lnTo>
                      <a:pt x="102" y="126"/>
                    </a:lnTo>
                    <a:lnTo>
                      <a:pt x="100" y="124"/>
                    </a:lnTo>
                    <a:lnTo>
                      <a:pt x="100" y="122"/>
                    </a:lnTo>
                    <a:lnTo>
                      <a:pt x="102" y="122"/>
                    </a:lnTo>
                    <a:lnTo>
                      <a:pt x="104" y="122"/>
                    </a:lnTo>
                    <a:lnTo>
                      <a:pt x="108" y="120"/>
                    </a:lnTo>
                    <a:lnTo>
                      <a:pt x="110" y="120"/>
                    </a:lnTo>
                    <a:lnTo>
                      <a:pt x="110" y="120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6" y="118"/>
                    </a:lnTo>
                    <a:lnTo>
                      <a:pt x="106" y="116"/>
                    </a:lnTo>
                    <a:lnTo>
                      <a:pt x="106" y="114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08" y="114"/>
                    </a:lnTo>
                    <a:lnTo>
                      <a:pt x="110" y="114"/>
                    </a:lnTo>
                    <a:lnTo>
                      <a:pt x="112" y="114"/>
                    </a:lnTo>
                    <a:lnTo>
                      <a:pt x="114" y="112"/>
                    </a:lnTo>
                    <a:lnTo>
                      <a:pt x="116" y="110"/>
                    </a:lnTo>
                    <a:lnTo>
                      <a:pt x="116" y="110"/>
                    </a:lnTo>
                    <a:lnTo>
                      <a:pt x="114" y="106"/>
                    </a:lnTo>
                    <a:lnTo>
                      <a:pt x="114" y="106"/>
                    </a:lnTo>
                    <a:lnTo>
                      <a:pt x="112" y="104"/>
                    </a:lnTo>
                    <a:lnTo>
                      <a:pt x="110" y="102"/>
                    </a:lnTo>
                    <a:lnTo>
                      <a:pt x="110" y="102"/>
                    </a:lnTo>
                    <a:lnTo>
                      <a:pt x="108" y="104"/>
                    </a:lnTo>
                    <a:lnTo>
                      <a:pt x="106" y="106"/>
                    </a:lnTo>
                    <a:lnTo>
                      <a:pt x="104" y="106"/>
                    </a:lnTo>
                    <a:lnTo>
                      <a:pt x="104" y="104"/>
                    </a:lnTo>
                    <a:lnTo>
                      <a:pt x="104" y="102"/>
                    </a:lnTo>
                    <a:lnTo>
                      <a:pt x="106" y="102"/>
                    </a:lnTo>
                    <a:lnTo>
                      <a:pt x="108" y="98"/>
                    </a:lnTo>
                    <a:lnTo>
                      <a:pt x="108" y="96"/>
                    </a:lnTo>
                    <a:lnTo>
                      <a:pt x="108" y="94"/>
                    </a:lnTo>
                    <a:lnTo>
                      <a:pt x="104" y="98"/>
                    </a:lnTo>
                    <a:lnTo>
                      <a:pt x="104" y="100"/>
                    </a:lnTo>
                    <a:lnTo>
                      <a:pt x="102" y="100"/>
                    </a:lnTo>
                    <a:lnTo>
                      <a:pt x="102" y="100"/>
                    </a:lnTo>
                    <a:lnTo>
                      <a:pt x="102" y="98"/>
                    </a:lnTo>
                    <a:lnTo>
                      <a:pt x="102" y="96"/>
                    </a:lnTo>
                    <a:lnTo>
                      <a:pt x="102" y="98"/>
                    </a:lnTo>
                    <a:lnTo>
                      <a:pt x="100" y="100"/>
                    </a:lnTo>
                    <a:lnTo>
                      <a:pt x="98" y="100"/>
                    </a:lnTo>
                    <a:lnTo>
                      <a:pt x="98" y="104"/>
                    </a:lnTo>
                    <a:lnTo>
                      <a:pt x="100" y="104"/>
                    </a:lnTo>
                    <a:lnTo>
                      <a:pt x="102" y="104"/>
                    </a:lnTo>
                    <a:lnTo>
                      <a:pt x="102" y="104"/>
                    </a:lnTo>
                    <a:lnTo>
                      <a:pt x="102" y="106"/>
                    </a:lnTo>
                    <a:lnTo>
                      <a:pt x="100" y="106"/>
                    </a:lnTo>
                    <a:lnTo>
                      <a:pt x="98" y="108"/>
                    </a:lnTo>
                    <a:lnTo>
                      <a:pt x="98" y="110"/>
                    </a:lnTo>
                    <a:lnTo>
                      <a:pt x="98" y="112"/>
                    </a:lnTo>
                    <a:lnTo>
                      <a:pt x="96" y="112"/>
                    </a:lnTo>
                    <a:lnTo>
                      <a:pt x="94" y="116"/>
                    </a:lnTo>
                    <a:lnTo>
                      <a:pt x="92" y="116"/>
                    </a:lnTo>
                    <a:lnTo>
                      <a:pt x="90" y="116"/>
                    </a:lnTo>
                    <a:lnTo>
                      <a:pt x="88" y="116"/>
                    </a:lnTo>
                    <a:lnTo>
                      <a:pt x="86" y="114"/>
                    </a:lnTo>
                    <a:lnTo>
                      <a:pt x="84" y="112"/>
                    </a:lnTo>
                    <a:lnTo>
                      <a:pt x="82" y="114"/>
                    </a:lnTo>
                    <a:lnTo>
                      <a:pt x="82" y="116"/>
                    </a:lnTo>
                    <a:lnTo>
                      <a:pt x="82" y="118"/>
                    </a:lnTo>
                    <a:lnTo>
                      <a:pt x="82" y="118"/>
                    </a:lnTo>
                    <a:lnTo>
                      <a:pt x="84" y="120"/>
                    </a:lnTo>
                    <a:lnTo>
                      <a:pt x="86" y="118"/>
                    </a:lnTo>
                    <a:lnTo>
                      <a:pt x="88" y="118"/>
                    </a:lnTo>
                    <a:lnTo>
                      <a:pt x="88" y="122"/>
                    </a:lnTo>
                    <a:lnTo>
                      <a:pt x="90" y="122"/>
                    </a:lnTo>
                    <a:lnTo>
                      <a:pt x="92" y="124"/>
                    </a:lnTo>
                    <a:lnTo>
                      <a:pt x="90" y="124"/>
                    </a:lnTo>
                    <a:lnTo>
                      <a:pt x="88" y="124"/>
                    </a:lnTo>
                    <a:lnTo>
                      <a:pt x="86" y="126"/>
                    </a:lnTo>
                    <a:lnTo>
                      <a:pt x="86" y="132"/>
                    </a:lnTo>
                    <a:lnTo>
                      <a:pt x="88" y="134"/>
                    </a:lnTo>
                    <a:lnTo>
                      <a:pt x="86" y="136"/>
                    </a:lnTo>
                    <a:lnTo>
                      <a:pt x="88" y="136"/>
                    </a:lnTo>
                    <a:lnTo>
                      <a:pt x="88" y="136"/>
                    </a:lnTo>
                    <a:lnTo>
                      <a:pt x="90" y="136"/>
                    </a:lnTo>
                    <a:lnTo>
                      <a:pt x="92" y="134"/>
                    </a:lnTo>
                    <a:lnTo>
                      <a:pt x="92" y="132"/>
                    </a:lnTo>
                    <a:lnTo>
                      <a:pt x="94" y="132"/>
                    </a:lnTo>
                    <a:lnTo>
                      <a:pt x="96" y="134"/>
                    </a:lnTo>
                    <a:lnTo>
                      <a:pt x="96" y="138"/>
                    </a:lnTo>
                    <a:close/>
                    <a:moveTo>
                      <a:pt x="112" y="134"/>
                    </a:moveTo>
                    <a:lnTo>
                      <a:pt x="112" y="132"/>
                    </a:lnTo>
                    <a:lnTo>
                      <a:pt x="114" y="130"/>
                    </a:lnTo>
                    <a:lnTo>
                      <a:pt x="114" y="128"/>
                    </a:lnTo>
                    <a:lnTo>
                      <a:pt x="110" y="126"/>
                    </a:lnTo>
                    <a:lnTo>
                      <a:pt x="108" y="124"/>
                    </a:lnTo>
                    <a:lnTo>
                      <a:pt x="108" y="128"/>
                    </a:lnTo>
                    <a:lnTo>
                      <a:pt x="108" y="130"/>
                    </a:lnTo>
                    <a:lnTo>
                      <a:pt x="108" y="132"/>
                    </a:lnTo>
                    <a:lnTo>
                      <a:pt x="112" y="134"/>
                    </a:lnTo>
                    <a:close/>
                    <a:moveTo>
                      <a:pt x="116" y="140"/>
                    </a:moveTo>
                    <a:lnTo>
                      <a:pt x="118" y="140"/>
                    </a:lnTo>
                    <a:lnTo>
                      <a:pt x="120" y="138"/>
                    </a:lnTo>
                    <a:lnTo>
                      <a:pt x="124" y="138"/>
                    </a:lnTo>
                    <a:lnTo>
                      <a:pt x="124" y="138"/>
                    </a:lnTo>
                    <a:lnTo>
                      <a:pt x="124" y="136"/>
                    </a:lnTo>
                    <a:lnTo>
                      <a:pt x="120" y="136"/>
                    </a:lnTo>
                    <a:lnTo>
                      <a:pt x="120" y="132"/>
                    </a:lnTo>
                    <a:lnTo>
                      <a:pt x="118" y="128"/>
                    </a:lnTo>
                    <a:lnTo>
                      <a:pt x="116" y="130"/>
                    </a:lnTo>
                    <a:lnTo>
                      <a:pt x="116" y="134"/>
                    </a:lnTo>
                    <a:lnTo>
                      <a:pt x="116" y="136"/>
                    </a:lnTo>
                    <a:lnTo>
                      <a:pt x="114" y="136"/>
                    </a:lnTo>
                    <a:lnTo>
                      <a:pt x="112" y="136"/>
                    </a:lnTo>
                    <a:lnTo>
                      <a:pt x="114" y="138"/>
                    </a:lnTo>
                    <a:lnTo>
                      <a:pt x="116" y="140"/>
                    </a:lnTo>
                    <a:close/>
                    <a:moveTo>
                      <a:pt x="146" y="54"/>
                    </a:moveTo>
                    <a:lnTo>
                      <a:pt x="150" y="52"/>
                    </a:lnTo>
                    <a:lnTo>
                      <a:pt x="152" y="52"/>
                    </a:lnTo>
                    <a:lnTo>
                      <a:pt x="152" y="50"/>
                    </a:lnTo>
                    <a:lnTo>
                      <a:pt x="154" y="50"/>
                    </a:lnTo>
                    <a:lnTo>
                      <a:pt x="152" y="48"/>
                    </a:lnTo>
                    <a:lnTo>
                      <a:pt x="152" y="46"/>
                    </a:lnTo>
                    <a:lnTo>
                      <a:pt x="150" y="44"/>
                    </a:lnTo>
                    <a:lnTo>
                      <a:pt x="148" y="46"/>
                    </a:lnTo>
                    <a:lnTo>
                      <a:pt x="146" y="46"/>
                    </a:lnTo>
                    <a:lnTo>
                      <a:pt x="144" y="48"/>
                    </a:lnTo>
                    <a:lnTo>
                      <a:pt x="144" y="48"/>
                    </a:lnTo>
                    <a:lnTo>
                      <a:pt x="144" y="50"/>
                    </a:lnTo>
                    <a:lnTo>
                      <a:pt x="146" y="52"/>
                    </a:lnTo>
                    <a:lnTo>
                      <a:pt x="146" y="54"/>
                    </a:lnTo>
                    <a:lnTo>
                      <a:pt x="146" y="54"/>
                    </a:lnTo>
                    <a:close/>
                    <a:moveTo>
                      <a:pt x="150" y="58"/>
                    </a:moveTo>
                    <a:lnTo>
                      <a:pt x="150" y="56"/>
                    </a:lnTo>
                    <a:lnTo>
                      <a:pt x="150" y="56"/>
                    </a:lnTo>
                    <a:lnTo>
                      <a:pt x="150" y="56"/>
                    </a:lnTo>
                    <a:lnTo>
                      <a:pt x="150" y="58"/>
                    </a:lnTo>
                    <a:close/>
                    <a:moveTo>
                      <a:pt x="150" y="66"/>
                    </a:moveTo>
                    <a:lnTo>
                      <a:pt x="150" y="64"/>
                    </a:lnTo>
                    <a:lnTo>
                      <a:pt x="152" y="62"/>
                    </a:lnTo>
                    <a:lnTo>
                      <a:pt x="154" y="62"/>
                    </a:lnTo>
                    <a:lnTo>
                      <a:pt x="152" y="60"/>
                    </a:lnTo>
                    <a:lnTo>
                      <a:pt x="150" y="60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6" y="60"/>
                    </a:lnTo>
                    <a:lnTo>
                      <a:pt x="144" y="60"/>
                    </a:lnTo>
                    <a:lnTo>
                      <a:pt x="142" y="62"/>
                    </a:lnTo>
                    <a:lnTo>
                      <a:pt x="140" y="64"/>
                    </a:lnTo>
                    <a:lnTo>
                      <a:pt x="142" y="66"/>
                    </a:lnTo>
                    <a:lnTo>
                      <a:pt x="144" y="66"/>
                    </a:lnTo>
                    <a:lnTo>
                      <a:pt x="146" y="64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50" y="66"/>
                    </a:lnTo>
                    <a:close/>
                    <a:moveTo>
                      <a:pt x="156" y="66"/>
                    </a:moveTo>
                    <a:lnTo>
                      <a:pt x="156" y="62"/>
                    </a:lnTo>
                    <a:lnTo>
                      <a:pt x="156" y="62"/>
                    </a:lnTo>
                    <a:lnTo>
                      <a:pt x="158" y="62"/>
                    </a:lnTo>
                    <a:lnTo>
                      <a:pt x="160" y="62"/>
                    </a:lnTo>
                    <a:lnTo>
                      <a:pt x="160" y="64"/>
                    </a:lnTo>
                    <a:lnTo>
                      <a:pt x="160" y="66"/>
                    </a:lnTo>
                    <a:lnTo>
                      <a:pt x="158" y="66"/>
                    </a:lnTo>
                    <a:lnTo>
                      <a:pt x="156" y="66"/>
                    </a:lnTo>
                    <a:close/>
                    <a:moveTo>
                      <a:pt x="146" y="78"/>
                    </a:moveTo>
                    <a:lnTo>
                      <a:pt x="148" y="76"/>
                    </a:lnTo>
                    <a:lnTo>
                      <a:pt x="150" y="72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0" y="68"/>
                    </a:lnTo>
                    <a:lnTo>
                      <a:pt x="148" y="70"/>
                    </a:lnTo>
                    <a:lnTo>
                      <a:pt x="144" y="68"/>
                    </a:lnTo>
                    <a:lnTo>
                      <a:pt x="142" y="68"/>
                    </a:lnTo>
                    <a:lnTo>
                      <a:pt x="142" y="70"/>
                    </a:lnTo>
                    <a:lnTo>
                      <a:pt x="140" y="72"/>
                    </a:lnTo>
                    <a:lnTo>
                      <a:pt x="140" y="72"/>
                    </a:lnTo>
                    <a:lnTo>
                      <a:pt x="142" y="72"/>
                    </a:lnTo>
                    <a:lnTo>
                      <a:pt x="144" y="76"/>
                    </a:lnTo>
                    <a:lnTo>
                      <a:pt x="144" y="76"/>
                    </a:lnTo>
                    <a:lnTo>
                      <a:pt x="142" y="76"/>
                    </a:lnTo>
                    <a:lnTo>
                      <a:pt x="136" y="78"/>
                    </a:lnTo>
                    <a:lnTo>
                      <a:pt x="136" y="80"/>
                    </a:lnTo>
                    <a:lnTo>
                      <a:pt x="138" y="82"/>
                    </a:lnTo>
                    <a:lnTo>
                      <a:pt x="140" y="82"/>
                    </a:lnTo>
                    <a:lnTo>
                      <a:pt x="142" y="80"/>
                    </a:lnTo>
                    <a:lnTo>
                      <a:pt x="142" y="80"/>
                    </a:lnTo>
                    <a:lnTo>
                      <a:pt x="146" y="78"/>
                    </a:lnTo>
                    <a:lnTo>
                      <a:pt x="146" y="78"/>
                    </a:lnTo>
                    <a:close/>
                    <a:moveTo>
                      <a:pt x="152" y="78"/>
                    </a:moveTo>
                    <a:lnTo>
                      <a:pt x="150" y="78"/>
                    </a:lnTo>
                    <a:lnTo>
                      <a:pt x="150" y="80"/>
                    </a:lnTo>
                    <a:lnTo>
                      <a:pt x="148" y="78"/>
                    </a:lnTo>
                    <a:lnTo>
                      <a:pt x="148" y="76"/>
                    </a:lnTo>
                    <a:lnTo>
                      <a:pt x="150" y="76"/>
                    </a:lnTo>
                    <a:lnTo>
                      <a:pt x="152" y="74"/>
                    </a:lnTo>
                    <a:lnTo>
                      <a:pt x="154" y="76"/>
                    </a:lnTo>
                    <a:lnTo>
                      <a:pt x="154" y="76"/>
                    </a:lnTo>
                    <a:lnTo>
                      <a:pt x="152" y="78"/>
                    </a:lnTo>
                    <a:close/>
                    <a:moveTo>
                      <a:pt x="160" y="84"/>
                    </a:moveTo>
                    <a:lnTo>
                      <a:pt x="156" y="82"/>
                    </a:lnTo>
                    <a:lnTo>
                      <a:pt x="156" y="78"/>
                    </a:lnTo>
                    <a:lnTo>
                      <a:pt x="156" y="78"/>
                    </a:lnTo>
                    <a:lnTo>
                      <a:pt x="158" y="78"/>
                    </a:lnTo>
                    <a:lnTo>
                      <a:pt x="158" y="80"/>
                    </a:lnTo>
                    <a:lnTo>
                      <a:pt x="160" y="78"/>
                    </a:lnTo>
                    <a:lnTo>
                      <a:pt x="162" y="80"/>
                    </a:lnTo>
                    <a:lnTo>
                      <a:pt x="162" y="84"/>
                    </a:lnTo>
                    <a:lnTo>
                      <a:pt x="160" y="84"/>
                    </a:lnTo>
                    <a:close/>
                    <a:moveTo>
                      <a:pt x="156" y="90"/>
                    </a:moveTo>
                    <a:lnTo>
                      <a:pt x="154" y="88"/>
                    </a:lnTo>
                    <a:lnTo>
                      <a:pt x="150" y="84"/>
                    </a:lnTo>
                    <a:lnTo>
                      <a:pt x="146" y="84"/>
                    </a:lnTo>
                    <a:lnTo>
                      <a:pt x="144" y="84"/>
                    </a:lnTo>
                    <a:lnTo>
                      <a:pt x="142" y="82"/>
                    </a:lnTo>
                    <a:lnTo>
                      <a:pt x="144" y="82"/>
                    </a:lnTo>
                    <a:lnTo>
                      <a:pt x="146" y="80"/>
                    </a:lnTo>
                    <a:lnTo>
                      <a:pt x="148" y="80"/>
                    </a:lnTo>
                    <a:lnTo>
                      <a:pt x="152" y="82"/>
                    </a:lnTo>
                    <a:lnTo>
                      <a:pt x="156" y="86"/>
                    </a:lnTo>
                    <a:lnTo>
                      <a:pt x="158" y="86"/>
                    </a:lnTo>
                    <a:lnTo>
                      <a:pt x="158" y="84"/>
                    </a:lnTo>
                    <a:lnTo>
                      <a:pt x="160" y="86"/>
                    </a:lnTo>
                    <a:lnTo>
                      <a:pt x="158" y="88"/>
                    </a:lnTo>
                    <a:lnTo>
                      <a:pt x="158" y="90"/>
                    </a:lnTo>
                    <a:lnTo>
                      <a:pt x="156" y="90"/>
                    </a:lnTo>
                    <a:close/>
                    <a:moveTo>
                      <a:pt x="158" y="98"/>
                    </a:moveTo>
                    <a:lnTo>
                      <a:pt x="158" y="94"/>
                    </a:lnTo>
                    <a:lnTo>
                      <a:pt x="158" y="92"/>
                    </a:lnTo>
                    <a:lnTo>
                      <a:pt x="156" y="92"/>
                    </a:lnTo>
                    <a:lnTo>
                      <a:pt x="152" y="90"/>
                    </a:lnTo>
                    <a:lnTo>
                      <a:pt x="148" y="88"/>
                    </a:lnTo>
                    <a:lnTo>
                      <a:pt x="146" y="88"/>
                    </a:lnTo>
                    <a:lnTo>
                      <a:pt x="144" y="86"/>
                    </a:lnTo>
                    <a:lnTo>
                      <a:pt x="142" y="86"/>
                    </a:lnTo>
                    <a:lnTo>
                      <a:pt x="140" y="84"/>
                    </a:lnTo>
                    <a:lnTo>
                      <a:pt x="134" y="84"/>
                    </a:lnTo>
                    <a:lnTo>
                      <a:pt x="130" y="86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34" y="90"/>
                    </a:lnTo>
                    <a:lnTo>
                      <a:pt x="136" y="90"/>
                    </a:lnTo>
                    <a:lnTo>
                      <a:pt x="138" y="90"/>
                    </a:lnTo>
                    <a:lnTo>
                      <a:pt x="138" y="90"/>
                    </a:lnTo>
                    <a:lnTo>
                      <a:pt x="142" y="90"/>
                    </a:lnTo>
                    <a:lnTo>
                      <a:pt x="142" y="94"/>
                    </a:lnTo>
                    <a:lnTo>
                      <a:pt x="144" y="94"/>
                    </a:lnTo>
                    <a:lnTo>
                      <a:pt x="144" y="92"/>
                    </a:lnTo>
                    <a:lnTo>
                      <a:pt x="146" y="96"/>
                    </a:lnTo>
                    <a:lnTo>
                      <a:pt x="148" y="96"/>
                    </a:lnTo>
                    <a:lnTo>
                      <a:pt x="152" y="96"/>
                    </a:lnTo>
                    <a:lnTo>
                      <a:pt x="154" y="98"/>
                    </a:lnTo>
                    <a:lnTo>
                      <a:pt x="158" y="98"/>
                    </a:lnTo>
                    <a:lnTo>
                      <a:pt x="158" y="98"/>
                    </a:lnTo>
                    <a:close/>
                    <a:moveTo>
                      <a:pt x="140" y="102"/>
                    </a:moveTo>
                    <a:lnTo>
                      <a:pt x="140" y="102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6" y="100"/>
                    </a:lnTo>
                    <a:lnTo>
                      <a:pt x="134" y="98"/>
                    </a:lnTo>
                    <a:lnTo>
                      <a:pt x="132" y="98"/>
                    </a:lnTo>
                    <a:lnTo>
                      <a:pt x="134" y="96"/>
                    </a:lnTo>
                    <a:lnTo>
                      <a:pt x="136" y="96"/>
                    </a:lnTo>
                    <a:lnTo>
                      <a:pt x="140" y="96"/>
                    </a:lnTo>
                    <a:lnTo>
                      <a:pt x="140" y="94"/>
                    </a:lnTo>
                    <a:lnTo>
                      <a:pt x="142" y="98"/>
                    </a:lnTo>
                    <a:lnTo>
                      <a:pt x="144" y="98"/>
                    </a:lnTo>
                    <a:lnTo>
                      <a:pt x="144" y="96"/>
                    </a:lnTo>
                    <a:lnTo>
                      <a:pt x="146" y="98"/>
                    </a:lnTo>
                    <a:lnTo>
                      <a:pt x="146" y="98"/>
                    </a:lnTo>
                    <a:lnTo>
                      <a:pt x="146" y="100"/>
                    </a:lnTo>
                    <a:lnTo>
                      <a:pt x="140" y="102"/>
                    </a:lnTo>
                    <a:close/>
                    <a:moveTo>
                      <a:pt x="136" y="114"/>
                    </a:moveTo>
                    <a:lnTo>
                      <a:pt x="134" y="112"/>
                    </a:lnTo>
                    <a:lnTo>
                      <a:pt x="134" y="110"/>
                    </a:lnTo>
                    <a:lnTo>
                      <a:pt x="132" y="108"/>
                    </a:lnTo>
                    <a:lnTo>
                      <a:pt x="132" y="112"/>
                    </a:lnTo>
                    <a:lnTo>
                      <a:pt x="130" y="112"/>
                    </a:lnTo>
                    <a:lnTo>
                      <a:pt x="132" y="114"/>
                    </a:lnTo>
                    <a:lnTo>
                      <a:pt x="134" y="116"/>
                    </a:lnTo>
                    <a:lnTo>
                      <a:pt x="136" y="114"/>
                    </a:lnTo>
                    <a:close/>
                    <a:moveTo>
                      <a:pt x="138" y="114"/>
                    </a:moveTo>
                    <a:lnTo>
                      <a:pt x="138" y="114"/>
                    </a:lnTo>
                    <a:lnTo>
                      <a:pt x="140" y="112"/>
                    </a:lnTo>
                    <a:lnTo>
                      <a:pt x="138" y="110"/>
                    </a:lnTo>
                    <a:lnTo>
                      <a:pt x="136" y="108"/>
                    </a:lnTo>
                    <a:lnTo>
                      <a:pt x="136" y="108"/>
                    </a:lnTo>
                    <a:lnTo>
                      <a:pt x="136" y="110"/>
                    </a:lnTo>
                    <a:lnTo>
                      <a:pt x="138" y="114"/>
                    </a:lnTo>
                    <a:close/>
                    <a:moveTo>
                      <a:pt x="142" y="112"/>
                    </a:moveTo>
                    <a:lnTo>
                      <a:pt x="144" y="112"/>
                    </a:lnTo>
                    <a:lnTo>
                      <a:pt x="144" y="112"/>
                    </a:lnTo>
                    <a:lnTo>
                      <a:pt x="144" y="108"/>
                    </a:lnTo>
                    <a:lnTo>
                      <a:pt x="142" y="108"/>
                    </a:lnTo>
                    <a:lnTo>
                      <a:pt x="140" y="110"/>
                    </a:lnTo>
                    <a:lnTo>
                      <a:pt x="142" y="112"/>
                    </a:lnTo>
                    <a:close/>
                    <a:moveTo>
                      <a:pt x="142" y="118"/>
                    </a:moveTo>
                    <a:lnTo>
                      <a:pt x="142" y="116"/>
                    </a:lnTo>
                    <a:lnTo>
                      <a:pt x="144" y="114"/>
                    </a:lnTo>
                    <a:lnTo>
                      <a:pt x="144" y="112"/>
                    </a:lnTo>
                    <a:lnTo>
                      <a:pt x="142" y="112"/>
                    </a:lnTo>
                    <a:lnTo>
                      <a:pt x="140" y="112"/>
                    </a:lnTo>
                    <a:lnTo>
                      <a:pt x="140" y="114"/>
                    </a:lnTo>
                    <a:lnTo>
                      <a:pt x="140" y="116"/>
                    </a:lnTo>
                    <a:lnTo>
                      <a:pt x="142" y="118"/>
                    </a:lnTo>
                    <a:close/>
                    <a:moveTo>
                      <a:pt x="138" y="124"/>
                    </a:moveTo>
                    <a:lnTo>
                      <a:pt x="138" y="122"/>
                    </a:lnTo>
                    <a:lnTo>
                      <a:pt x="136" y="122"/>
                    </a:lnTo>
                    <a:lnTo>
                      <a:pt x="134" y="120"/>
                    </a:lnTo>
                    <a:lnTo>
                      <a:pt x="132" y="120"/>
                    </a:lnTo>
                    <a:lnTo>
                      <a:pt x="130" y="120"/>
                    </a:lnTo>
                    <a:lnTo>
                      <a:pt x="132" y="122"/>
                    </a:lnTo>
                    <a:lnTo>
                      <a:pt x="132" y="124"/>
                    </a:lnTo>
                    <a:lnTo>
                      <a:pt x="130" y="126"/>
                    </a:lnTo>
                    <a:lnTo>
                      <a:pt x="132" y="128"/>
                    </a:lnTo>
                    <a:lnTo>
                      <a:pt x="136" y="128"/>
                    </a:lnTo>
                    <a:lnTo>
                      <a:pt x="138" y="126"/>
                    </a:lnTo>
                    <a:lnTo>
                      <a:pt x="138" y="124"/>
                    </a:lnTo>
                    <a:close/>
                    <a:moveTo>
                      <a:pt x="140" y="120"/>
                    </a:moveTo>
                    <a:lnTo>
                      <a:pt x="140" y="122"/>
                    </a:lnTo>
                    <a:lnTo>
                      <a:pt x="142" y="124"/>
                    </a:lnTo>
                    <a:lnTo>
                      <a:pt x="144" y="124"/>
                    </a:lnTo>
                    <a:lnTo>
                      <a:pt x="144" y="122"/>
                    </a:lnTo>
                    <a:lnTo>
                      <a:pt x="142" y="120"/>
                    </a:lnTo>
                    <a:lnTo>
                      <a:pt x="140" y="120"/>
                    </a:lnTo>
                    <a:close/>
                    <a:moveTo>
                      <a:pt x="160" y="92"/>
                    </a:moveTo>
                    <a:lnTo>
                      <a:pt x="160" y="90"/>
                    </a:lnTo>
                    <a:lnTo>
                      <a:pt x="162" y="90"/>
                    </a:lnTo>
                    <a:lnTo>
                      <a:pt x="162" y="86"/>
                    </a:lnTo>
                    <a:lnTo>
                      <a:pt x="164" y="86"/>
                    </a:lnTo>
                    <a:lnTo>
                      <a:pt x="164" y="86"/>
                    </a:lnTo>
                    <a:lnTo>
                      <a:pt x="166" y="88"/>
                    </a:lnTo>
                    <a:lnTo>
                      <a:pt x="166" y="90"/>
                    </a:lnTo>
                    <a:lnTo>
                      <a:pt x="164" y="90"/>
                    </a:lnTo>
                    <a:lnTo>
                      <a:pt x="164" y="92"/>
                    </a:lnTo>
                    <a:lnTo>
                      <a:pt x="164" y="92"/>
                    </a:lnTo>
                    <a:lnTo>
                      <a:pt x="160" y="92"/>
                    </a:lnTo>
                    <a:lnTo>
                      <a:pt x="160" y="92"/>
                    </a:lnTo>
                    <a:close/>
                    <a:moveTo>
                      <a:pt x="146" y="118"/>
                    </a:moveTo>
                    <a:lnTo>
                      <a:pt x="146" y="120"/>
                    </a:lnTo>
                    <a:lnTo>
                      <a:pt x="148" y="122"/>
                    </a:lnTo>
                    <a:lnTo>
                      <a:pt x="150" y="120"/>
                    </a:lnTo>
                    <a:lnTo>
                      <a:pt x="150" y="120"/>
                    </a:lnTo>
                    <a:lnTo>
                      <a:pt x="150" y="118"/>
                    </a:lnTo>
                    <a:lnTo>
                      <a:pt x="150" y="116"/>
                    </a:lnTo>
                    <a:lnTo>
                      <a:pt x="148" y="116"/>
                    </a:lnTo>
                    <a:lnTo>
                      <a:pt x="148" y="118"/>
                    </a:lnTo>
                    <a:lnTo>
                      <a:pt x="146" y="118"/>
                    </a:lnTo>
                    <a:close/>
                    <a:moveTo>
                      <a:pt x="146" y="114"/>
                    </a:moveTo>
                    <a:lnTo>
                      <a:pt x="148" y="114"/>
                    </a:lnTo>
                    <a:lnTo>
                      <a:pt x="148" y="112"/>
                    </a:lnTo>
                    <a:lnTo>
                      <a:pt x="148" y="112"/>
                    </a:lnTo>
                    <a:lnTo>
                      <a:pt x="148" y="112"/>
                    </a:lnTo>
                    <a:lnTo>
                      <a:pt x="146" y="114"/>
                    </a:lnTo>
                    <a:close/>
                    <a:moveTo>
                      <a:pt x="150" y="112"/>
                    </a:moveTo>
                    <a:lnTo>
                      <a:pt x="150" y="114"/>
                    </a:lnTo>
                    <a:lnTo>
                      <a:pt x="152" y="114"/>
                    </a:lnTo>
                    <a:lnTo>
                      <a:pt x="154" y="112"/>
                    </a:lnTo>
                    <a:lnTo>
                      <a:pt x="154" y="112"/>
                    </a:lnTo>
                    <a:lnTo>
                      <a:pt x="154" y="112"/>
                    </a:lnTo>
                    <a:lnTo>
                      <a:pt x="152" y="112"/>
                    </a:lnTo>
                    <a:lnTo>
                      <a:pt x="152" y="112"/>
                    </a:lnTo>
                    <a:lnTo>
                      <a:pt x="150" y="112"/>
                    </a:lnTo>
                    <a:close/>
                    <a:moveTo>
                      <a:pt x="150" y="102"/>
                    </a:moveTo>
                    <a:lnTo>
                      <a:pt x="150" y="104"/>
                    </a:lnTo>
                    <a:lnTo>
                      <a:pt x="148" y="104"/>
                    </a:lnTo>
                    <a:lnTo>
                      <a:pt x="146" y="104"/>
                    </a:lnTo>
                    <a:lnTo>
                      <a:pt x="146" y="100"/>
                    </a:lnTo>
                    <a:lnTo>
                      <a:pt x="148" y="98"/>
                    </a:lnTo>
                    <a:lnTo>
                      <a:pt x="150" y="98"/>
                    </a:lnTo>
                    <a:lnTo>
                      <a:pt x="152" y="98"/>
                    </a:lnTo>
                    <a:lnTo>
                      <a:pt x="154" y="100"/>
                    </a:lnTo>
                    <a:lnTo>
                      <a:pt x="156" y="100"/>
                    </a:lnTo>
                    <a:lnTo>
                      <a:pt x="156" y="102"/>
                    </a:lnTo>
                    <a:lnTo>
                      <a:pt x="154" y="104"/>
                    </a:lnTo>
                    <a:lnTo>
                      <a:pt x="152" y="104"/>
                    </a:lnTo>
                    <a:lnTo>
                      <a:pt x="150" y="102"/>
                    </a:lnTo>
                    <a:close/>
                    <a:moveTo>
                      <a:pt x="160" y="102"/>
                    </a:moveTo>
                    <a:lnTo>
                      <a:pt x="162" y="104"/>
                    </a:lnTo>
                    <a:lnTo>
                      <a:pt x="164" y="104"/>
                    </a:lnTo>
                    <a:lnTo>
                      <a:pt x="166" y="102"/>
                    </a:lnTo>
                    <a:lnTo>
                      <a:pt x="166" y="100"/>
                    </a:lnTo>
                    <a:lnTo>
                      <a:pt x="164" y="100"/>
                    </a:lnTo>
                    <a:lnTo>
                      <a:pt x="164" y="100"/>
                    </a:lnTo>
                    <a:lnTo>
                      <a:pt x="162" y="102"/>
                    </a:lnTo>
                    <a:lnTo>
                      <a:pt x="160" y="102"/>
                    </a:lnTo>
                    <a:close/>
                    <a:moveTo>
                      <a:pt x="166" y="124"/>
                    </a:moveTo>
                    <a:lnTo>
                      <a:pt x="166" y="124"/>
                    </a:lnTo>
                    <a:lnTo>
                      <a:pt x="164" y="120"/>
                    </a:lnTo>
                    <a:lnTo>
                      <a:pt x="164" y="118"/>
                    </a:lnTo>
                    <a:lnTo>
                      <a:pt x="164" y="116"/>
                    </a:lnTo>
                    <a:lnTo>
                      <a:pt x="162" y="112"/>
                    </a:lnTo>
                    <a:lnTo>
                      <a:pt x="160" y="112"/>
                    </a:lnTo>
                    <a:lnTo>
                      <a:pt x="160" y="112"/>
                    </a:lnTo>
                    <a:lnTo>
                      <a:pt x="156" y="112"/>
                    </a:lnTo>
                    <a:lnTo>
                      <a:pt x="154" y="114"/>
                    </a:lnTo>
                    <a:lnTo>
                      <a:pt x="152" y="118"/>
                    </a:lnTo>
                    <a:lnTo>
                      <a:pt x="156" y="120"/>
                    </a:lnTo>
                    <a:lnTo>
                      <a:pt x="156" y="124"/>
                    </a:lnTo>
                    <a:lnTo>
                      <a:pt x="158" y="126"/>
                    </a:lnTo>
                    <a:lnTo>
                      <a:pt x="158" y="126"/>
                    </a:lnTo>
                    <a:lnTo>
                      <a:pt x="162" y="124"/>
                    </a:lnTo>
                    <a:lnTo>
                      <a:pt x="166" y="124"/>
                    </a:lnTo>
                    <a:close/>
                    <a:moveTo>
                      <a:pt x="172" y="122"/>
                    </a:moveTo>
                    <a:lnTo>
                      <a:pt x="172" y="122"/>
                    </a:lnTo>
                    <a:lnTo>
                      <a:pt x="170" y="120"/>
                    </a:lnTo>
                    <a:lnTo>
                      <a:pt x="170" y="118"/>
                    </a:lnTo>
                    <a:lnTo>
                      <a:pt x="172" y="118"/>
                    </a:lnTo>
                    <a:lnTo>
                      <a:pt x="172" y="116"/>
                    </a:lnTo>
                    <a:lnTo>
                      <a:pt x="174" y="114"/>
                    </a:lnTo>
                    <a:lnTo>
                      <a:pt x="176" y="112"/>
                    </a:lnTo>
                    <a:lnTo>
                      <a:pt x="178" y="112"/>
                    </a:lnTo>
                    <a:lnTo>
                      <a:pt x="178" y="110"/>
                    </a:lnTo>
                    <a:lnTo>
                      <a:pt x="176" y="110"/>
                    </a:lnTo>
                    <a:lnTo>
                      <a:pt x="174" y="110"/>
                    </a:lnTo>
                    <a:lnTo>
                      <a:pt x="170" y="108"/>
                    </a:lnTo>
                    <a:lnTo>
                      <a:pt x="168" y="106"/>
                    </a:lnTo>
                    <a:lnTo>
                      <a:pt x="166" y="106"/>
                    </a:lnTo>
                    <a:lnTo>
                      <a:pt x="164" y="106"/>
                    </a:lnTo>
                    <a:lnTo>
                      <a:pt x="164" y="106"/>
                    </a:lnTo>
                    <a:lnTo>
                      <a:pt x="162" y="108"/>
                    </a:lnTo>
                    <a:lnTo>
                      <a:pt x="166" y="114"/>
                    </a:lnTo>
                    <a:lnTo>
                      <a:pt x="166" y="118"/>
                    </a:lnTo>
                    <a:lnTo>
                      <a:pt x="166" y="122"/>
                    </a:lnTo>
                    <a:lnTo>
                      <a:pt x="170" y="122"/>
                    </a:lnTo>
                    <a:lnTo>
                      <a:pt x="172" y="122"/>
                    </a:lnTo>
                    <a:close/>
                    <a:moveTo>
                      <a:pt x="180" y="122"/>
                    </a:moveTo>
                    <a:lnTo>
                      <a:pt x="180" y="124"/>
                    </a:lnTo>
                    <a:lnTo>
                      <a:pt x="182" y="126"/>
                    </a:lnTo>
                    <a:lnTo>
                      <a:pt x="184" y="128"/>
                    </a:lnTo>
                    <a:lnTo>
                      <a:pt x="188" y="128"/>
                    </a:lnTo>
                    <a:lnTo>
                      <a:pt x="190" y="124"/>
                    </a:lnTo>
                    <a:lnTo>
                      <a:pt x="188" y="120"/>
                    </a:lnTo>
                    <a:lnTo>
                      <a:pt x="186" y="120"/>
                    </a:lnTo>
                    <a:lnTo>
                      <a:pt x="184" y="120"/>
                    </a:lnTo>
                    <a:lnTo>
                      <a:pt x="180" y="122"/>
                    </a:lnTo>
                    <a:close/>
                    <a:moveTo>
                      <a:pt x="178" y="128"/>
                    </a:moveTo>
                    <a:lnTo>
                      <a:pt x="178" y="130"/>
                    </a:lnTo>
                    <a:lnTo>
                      <a:pt x="180" y="130"/>
                    </a:lnTo>
                    <a:lnTo>
                      <a:pt x="182" y="132"/>
                    </a:lnTo>
                    <a:lnTo>
                      <a:pt x="184" y="130"/>
                    </a:lnTo>
                    <a:lnTo>
                      <a:pt x="180" y="128"/>
                    </a:lnTo>
                    <a:lnTo>
                      <a:pt x="178" y="128"/>
                    </a:lnTo>
                    <a:close/>
                    <a:moveTo>
                      <a:pt x="178" y="48"/>
                    </a:moveTo>
                    <a:lnTo>
                      <a:pt x="180" y="48"/>
                    </a:lnTo>
                    <a:lnTo>
                      <a:pt x="182" y="48"/>
                    </a:lnTo>
                    <a:lnTo>
                      <a:pt x="184" y="46"/>
                    </a:lnTo>
                    <a:lnTo>
                      <a:pt x="186" y="46"/>
                    </a:lnTo>
                    <a:lnTo>
                      <a:pt x="186" y="48"/>
                    </a:lnTo>
                    <a:lnTo>
                      <a:pt x="188" y="48"/>
                    </a:lnTo>
                    <a:lnTo>
                      <a:pt x="188" y="48"/>
                    </a:lnTo>
                    <a:lnTo>
                      <a:pt x="186" y="52"/>
                    </a:lnTo>
                    <a:lnTo>
                      <a:pt x="186" y="52"/>
                    </a:lnTo>
                    <a:lnTo>
                      <a:pt x="184" y="50"/>
                    </a:lnTo>
                    <a:lnTo>
                      <a:pt x="180" y="50"/>
                    </a:lnTo>
                    <a:lnTo>
                      <a:pt x="178" y="48"/>
                    </a:lnTo>
                    <a:close/>
                    <a:moveTo>
                      <a:pt x="184" y="84"/>
                    </a:moveTo>
                    <a:lnTo>
                      <a:pt x="186" y="80"/>
                    </a:lnTo>
                    <a:lnTo>
                      <a:pt x="186" y="80"/>
                    </a:lnTo>
                    <a:lnTo>
                      <a:pt x="186" y="78"/>
                    </a:lnTo>
                    <a:lnTo>
                      <a:pt x="186" y="76"/>
                    </a:lnTo>
                    <a:lnTo>
                      <a:pt x="184" y="76"/>
                    </a:lnTo>
                    <a:lnTo>
                      <a:pt x="182" y="76"/>
                    </a:lnTo>
                    <a:lnTo>
                      <a:pt x="178" y="76"/>
                    </a:lnTo>
                    <a:lnTo>
                      <a:pt x="176" y="78"/>
                    </a:lnTo>
                    <a:lnTo>
                      <a:pt x="174" y="80"/>
                    </a:lnTo>
                    <a:lnTo>
                      <a:pt x="174" y="82"/>
                    </a:lnTo>
                    <a:lnTo>
                      <a:pt x="178" y="84"/>
                    </a:lnTo>
                    <a:lnTo>
                      <a:pt x="182" y="84"/>
                    </a:lnTo>
                    <a:lnTo>
                      <a:pt x="184" y="84"/>
                    </a:lnTo>
                    <a:close/>
                    <a:moveTo>
                      <a:pt x="190" y="80"/>
                    </a:moveTo>
                    <a:lnTo>
                      <a:pt x="190" y="82"/>
                    </a:lnTo>
                    <a:lnTo>
                      <a:pt x="190" y="84"/>
                    </a:lnTo>
                    <a:lnTo>
                      <a:pt x="186" y="86"/>
                    </a:lnTo>
                    <a:lnTo>
                      <a:pt x="186" y="84"/>
                    </a:lnTo>
                    <a:lnTo>
                      <a:pt x="184" y="84"/>
                    </a:lnTo>
                    <a:lnTo>
                      <a:pt x="182" y="88"/>
                    </a:lnTo>
                    <a:lnTo>
                      <a:pt x="178" y="88"/>
                    </a:lnTo>
                    <a:lnTo>
                      <a:pt x="178" y="86"/>
                    </a:lnTo>
                    <a:lnTo>
                      <a:pt x="176" y="88"/>
                    </a:lnTo>
                    <a:lnTo>
                      <a:pt x="176" y="90"/>
                    </a:lnTo>
                    <a:lnTo>
                      <a:pt x="176" y="92"/>
                    </a:lnTo>
                    <a:lnTo>
                      <a:pt x="176" y="98"/>
                    </a:lnTo>
                    <a:lnTo>
                      <a:pt x="178" y="102"/>
                    </a:lnTo>
                    <a:lnTo>
                      <a:pt x="180" y="106"/>
                    </a:lnTo>
                    <a:lnTo>
                      <a:pt x="184" y="106"/>
                    </a:lnTo>
                    <a:lnTo>
                      <a:pt x="188" y="106"/>
                    </a:lnTo>
                    <a:lnTo>
                      <a:pt x="190" y="104"/>
                    </a:lnTo>
                    <a:lnTo>
                      <a:pt x="192" y="104"/>
                    </a:lnTo>
                    <a:lnTo>
                      <a:pt x="196" y="102"/>
                    </a:lnTo>
                    <a:lnTo>
                      <a:pt x="196" y="102"/>
                    </a:lnTo>
                    <a:lnTo>
                      <a:pt x="194" y="100"/>
                    </a:lnTo>
                    <a:lnTo>
                      <a:pt x="192" y="98"/>
                    </a:lnTo>
                    <a:lnTo>
                      <a:pt x="190" y="96"/>
                    </a:lnTo>
                    <a:lnTo>
                      <a:pt x="188" y="92"/>
                    </a:lnTo>
                    <a:lnTo>
                      <a:pt x="188" y="90"/>
                    </a:lnTo>
                    <a:lnTo>
                      <a:pt x="190" y="90"/>
                    </a:lnTo>
                    <a:lnTo>
                      <a:pt x="194" y="90"/>
                    </a:lnTo>
                    <a:lnTo>
                      <a:pt x="196" y="88"/>
                    </a:lnTo>
                    <a:lnTo>
                      <a:pt x="196" y="86"/>
                    </a:lnTo>
                    <a:lnTo>
                      <a:pt x="194" y="84"/>
                    </a:lnTo>
                    <a:lnTo>
                      <a:pt x="192" y="82"/>
                    </a:lnTo>
                    <a:lnTo>
                      <a:pt x="190" y="80"/>
                    </a:lnTo>
                    <a:close/>
                    <a:moveTo>
                      <a:pt x="202" y="84"/>
                    </a:moveTo>
                    <a:lnTo>
                      <a:pt x="200" y="84"/>
                    </a:lnTo>
                    <a:lnTo>
                      <a:pt x="200" y="82"/>
                    </a:lnTo>
                    <a:lnTo>
                      <a:pt x="198" y="80"/>
                    </a:lnTo>
                    <a:lnTo>
                      <a:pt x="196" y="80"/>
                    </a:lnTo>
                    <a:lnTo>
                      <a:pt x="192" y="78"/>
                    </a:lnTo>
                    <a:lnTo>
                      <a:pt x="192" y="76"/>
                    </a:lnTo>
                    <a:lnTo>
                      <a:pt x="194" y="74"/>
                    </a:lnTo>
                    <a:lnTo>
                      <a:pt x="192" y="70"/>
                    </a:lnTo>
                    <a:lnTo>
                      <a:pt x="192" y="68"/>
                    </a:lnTo>
                    <a:lnTo>
                      <a:pt x="192" y="64"/>
                    </a:lnTo>
                    <a:lnTo>
                      <a:pt x="194" y="62"/>
                    </a:lnTo>
                    <a:lnTo>
                      <a:pt x="198" y="60"/>
                    </a:lnTo>
                    <a:lnTo>
                      <a:pt x="198" y="58"/>
                    </a:lnTo>
                    <a:lnTo>
                      <a:pt x="198" y="56"/>
                    </a:lnTo>
                    <a:lnTo>
                      <a:pt x="200" y="56"/>
                    </a:lnTo>
                    <a:lnTo>
                      <a:pt x="202" y="58"/>
                    </a:lnTo>
                    <a:lnTo>
                      <a:pt x="204" y="58"/>
                    </a:lnTo>
                    <a:lnTo>
                      <a:pt x="204" y="60"/>
                    </a:lnTo>
                    <a:lnTo>
                      <a:pt x="204" y="64"/>
                    </a:lnTo>
                    <a:lnTo>
                      <a:pt x="206" y="66"/>
                    </a:lnTo>
                    <a:lnTo>
                      <a:pt x="206" y="66"/>
                    </a:lnTo>
                    <a:lnTo>
                      <a:pt x="210" y="70"/>
                    </a:lnTo>
                    <a:lnTo>
                      <a:pt x="212" y="70"/>
                    </a:lnTo>
                    <a:lnTo>
                      <a:pt x="212" y="70"/>
                    </a:lnTo>
                    <a:lnTo>
                      <a:pt x="208" y="74"/>
                    </a:lnTo>
                    <a:lnTo>
                      <a:pt x="204" y="76"/>
                    </a:lnTo>
                    <a:lnTo>
                      <a:pt x="202" y="76"/>
                    </a:lnTo>
                    <a:lnTo>
                      <a:pt x="204" y="78"/>
                    </a:lnTo>
                    <a:lnTo>
                      <a:pt x="204" y="82"/>
                    </a:lnTo>
                    <a:lnTo>
                      <a:pt x="202" y="84"/>
                    </a:lnTo>
                    <a:close/>
                    <a:moveTo>
                      <a:pt x="1256" y="154"/>
                    </a:moveTo>
                    <a:lnTo>
                      <a:pt x="1258" y="154"/>
                    </a:lnTo>
                    <a:lnTo>
                      <a:pt x="1258" y="152"/>
                    </a:lnTo>
                    <a:lnTo>
                      <a:pt x="1256" y="150"/>
                    </a:lnTo>
                    <a:lnTo>
                      <a:pt x="1256" y="152"/>
                    </a:lnTo>
                    <a:lnTo>
                      <a:pt x="1256" y="154"/>
                    </a:lnTo>
                    <a:close/>
                    <a:moveTo>
                      <a:pt x="1248" y="152"/>
                    </a:moveTo>
                    <a:lnTo>
                      <a:pt x="1250" y="152"/>
                    </a:lnTo>
                    <a:lnTo>
                      <a:pt x="1250" y="150"/>
                    </a:lnTo>
                    <a:lnTo>
                      <a:pt x="1246" y="150"/>
                    </a:lnTo>
                    <a:lnTo>
                      <a:pt x="1246" y="150"/>
                    </a:lnTo>
                    <a:lnTo>
                      <a:pt x="1248" y="152"/>
                    </a:lnTo>
                    <a:close/>
                    <a:moveTo>
                      <a:pt x="1238" y="154"/>
                    </a:moveTo>
                    <a:lnTo>
                      <a:pt x="1240" y="154"/>
                    </a:lnTo>
                    <a:lnTo>
                      <a:pt x="1240" y="154"/>
                    </a:lnTo>
                    <a:lnTo>
                      <a:pt x="1240" y="152"/>
                    </a:lnTo>
                    <a:lnTo>
                      <a:pt x="1238" y="152"/>
                    </a:lnTo>
                    <a:lnTo>
                      <a:pt x="1236" y="152"/>
                    </a:lnTo>
                    <a:lnTo>
                      <a:pt x="1238" y="154"/>
                    </a:lnTo>
                    <a:close/>
                    <a:moveTo>
                      <a:pt x="1452" y="416"/>
                    </a:moveTo>
                    <a:lnTo>
                      <a:pt x="1450" y="416"/>
                    </a:lnTo>
                    <a:lnTo>
                      <a:pt x="1452" y="418"/>
                    </a:lnTo>
                    <a:lnTo>
                      <a:pt x="1452" y="418"/>
                    </a:lnTo>
                    <a:lnTo>
                      <a:pt x="1452" y="416"/>
                    </a:lnTo>
                    <a:lnTo>
                      <a:pt x="1452" y="416"/>
                    </a:lnTo>
                    <a:lnTo>
                      <a:pt x="1452" y="416"/>
                    </a:lnTo>
                    <a:close/>
                    <a:moveTo>
                      <a:pt x="1448" y="412"/>
                    </a:moveTo>
                    <a:lnTo>
                      <a:pt x="1450" y="414"/>
                    </a:lnTo>
                    <a:lnTo>
                      <a:pt x="1452" y="414"/>
                    </a:lnTo>
                    <a:lnTo>
                      <a:pt x="1452" y="412"/>
                    </a:lnTo>
                    <a:lnTo>
                      <a:pt x="1450" y="410"/>
                    </a:lnTo>
                    <a:lnTo>
                      <a:pt x="1448" y="410"/>
                    </a:lnTo>
                    <a:lnTo>
                      <a:pt x="1448" y="412"/>
                    </a:lnTo>
                    <a:close/>
                    <a:moveTo>
                      <a:pt x="232" y="262"/>
                    </a:moveTo>
                    <a:lnTo>
                      <a:pt x="232" y="262"/>
                    </a:lnTo>
                    <a:lnTo>
                      <a:pt x="232" y="260"/>
                    </a:lnTo>
                    <a:lnTo>
                      <a:pt x="236" y="258"/>
                    </a:lnTo>
                    <a:lnTo>
                      <a:pt x="236" y="256"/>
                    </a:lnTo>
                    <a:lnTo>
                      <a:pt x="236" y="256"/>
                    </a:lnTo>
                    <a:lnTo>
                      <a:pt x="234" y="258"/>
                    </a:lnTo>
                    <a:lnTo>
                      <a:pt x="232" y="258"/>
                    </a:lnTo>
                    <a:lnTo>
                      <a:pt x="230" y="260"/>
                    </a:lnTo>
                    <a:lnTo>
                      <a:pt x="232" y="262"/>
                    </a:lnTo>
                    <a:close/>
                    <a:moveTo>
                      <a:pt x="216" y="340"/>
                    </a:moveTo>
                    <a:lnTo>
                      <a:pt x="220" y="340"/>
                    </a:lnTo>
                    <a:lnTo>
                      <a:pt x="224" y="340"/>
                    </a:lnTo>
                    <a:lnTo>
                      <a:pt x="226" y="338"/>
                    </a:lnTo>
                    <a:lnTo>
                      <a:pt x="228" y="338"/>
                    </a:lnTo>
                    <a:lnTo>
                      <a:pt x="230" y="340"/>
                    </a:lnTo>
                    <a:lnTo>
                      <a:pt x="232" y="340"/>
                    </a:lnTo>
                    <a:lnTo>
                      <a:pt x="234" y="340"/>
                    </a:lnTo>
                    <a:lnTo>
                      <a:pt x="234" y="338"/>
                    </a:lnTo>
                    <a:lnTo>
                      <a:pt x="234" y="336"/>
                    </a:lnTo>
                    <a:lnTo>
                      <a:pt x="234" y="336"/>
                    </a:lnTo>
                    <a:lnTo>
                      <a:pt x="236" y="340"/>
                    </a:lnTo>
                    <a:lnTo>
                      <a:pt x="238" y="340"/>
                    </a:lnTo>
                    <a:lnTo>
                      <a:pt x="242" y="340"/>
                    </a:lnTo>
                    <a:lnTo>
                      <a:pt x="242" y="338"/>
                    </a:lnTo>
                    <a:lnTo>
                      <a:pt x="244" y="338"/>
                    </a:lnTo>
                    <a:lnTo>
                      <a:pt x="244" y="336"/>
                    </a:lnTo>
                    <a:lnTo>
                      <a:pt x="244" y="332"/>
                    </a:lnTo>
                    <a:lnTo>
                      <a:pt x="246" y="330"/>
                    </a:lnTo>
                    <a:lnTo>
                      <a:pt x="246" y="328"/>
                    </a:lnTo>
                    <a:lnTo>
                      <a:pt x="246" y="326"/>
                    </a:lnTo>
                    <a:lnTo>
                      <a:pt x="244" y="324"/>
                    </a:lnTo>
                    <a:lnTo>
                      <a:pt x="242" y="322"/>
                    </a:lnTo>
                    <a:lnTo>
                      <a:pt x="240" y="322"/>
                    </a:lnTo>
                    <a:lnTo>
                      <a:pt x="238" y="322"/>
                    </a:lnTo>
                    <a:lnTo>
                      <a:pt x="240" y="320"/>
                    </a:lnTo>
                    <a:lnTo>
                      <a:pt x="242" y="322"/>
                    </a:lnTo>
                    <a:lnTo>
                      <a:pt x="244" y="320"/>
                    </a:lnTo>
                    <a:lnTo>
                      <a:pt x="246" y="322"/>
                    </a:lnTo>
                    <a:lnTo>
                      <a:pt x="246" y="324"/>
                    </a:lnTo>
                    <a:lnTo>
                      <a:pt x="246" y="326"/>
                    </a:lnTo>
                    <a:lnTo>
                      <a:pt x="248" y="324"/>
                    </a:lnTo>
                    <a:lnTo>
                      <a:pt x="246" y="320"/>
                    </a:lnTo>
                    <a:lnTo>
                      <a:pt x="244" y="316"/>
                    </a:lnTo>
                    <a:lnTo>
                      <a:pt x="242" y="312"/>
                    </a:lnTo>
                    <a:lnTo>
                      <a:pt x="242" y="312"/>
                    </a:lnTo>
                    <a:lnTo>
                      <a:pt x="244" y="314"/>
                    </a:lnTo>
                    <a:lnTo>
                      <a:pt x="244" y="316"/>
                    </a:lnTo>
                    <a:lnTo>
                      <a:pt x="246" y="316"/>
                    </a:lnTo>
                    <a:lnTo>
                      <a:pt x="248" y="318"/>
                    </a:lnTo>
                    <a:lnTo>
                      <a:pt x="250" y="316"/>
                    </a:lnTo>
                    <a:lnTo>
                      <a:pt x="248" y="314"/>
                    </a:lnTo>
                    <a:lnTo>
                      <a:pt x="248" y="312"/>
                    </a:lnTo>
                    <a:lnTo>
                      <a:pt x="248" y="312"/>
                    </a:lnTo>
                    <a:lnTo>
                      <a:pt x="250" y="310"/>
                    </a:lnTo>
                    <a:lnTo>
                      <a:pt x="250" y="306"/>
                    </a:lnTo>
                    <a:lnTo>
                      <a:pt x="248" y="304"/>
                    </a:lnTo>
                    <a:lnTo>
                      <a:pt x="246" y="302"/>
                    </a:lnTo>
                    <a:lnTo>
                      <a:pt x="246" y="300"/>
                    </a:lnTo>
                    <a:lnTo>
                      <a:pt x="248" y="302"/>
                    </a:lnTo>
                    <a:lnTo>
                      <a:pt x="250" y="302"/>
                    </a:lnTo>
                    <a:lnTo>
                      <a:pt x="252" y="300"/>
                    </a:lnTo>
                    <a:lnTo>
                      <a:pt x="250" y="298"/>
                    </a:lnTo>
                    <a:lnTo>
                      <a:pt x="248" y="298"/>
                    </a:lnTo>
                    <a:lnTo>
                      <a:pt x="250" y="296"/>
                    </a:lnTo>
                    <a:lnTo>
                      <a:pt x="250" y="296"/>
                    </a:lnTo>
                    <a:lnTo>
                      <a:pt x="254" y="298"/>
                    </a:lnTo>
                    <a:lnTo>
                      <a:pt x="256" y="298"/>
                    </a:lnTo>
                    <a:lnTo>
                      <a:pt x="256" y="296"/>
                    </a:lnTo>
                    <a:lnTo>
                      <a:pt x="256" y="296"/>
                    </a:lnTo>
                    <a:lnTo>
                      <a:pt x="254" y="294"/>
                    </a:lnTo>
                    <a:lnTo>
                      <a:pt x="256" y="294"/>
                    </a:lnTo>
                    <a:lnTo>
                      <a:pt x="258" y="294"/>
                    </a:lnTo>
                    <a:lnTo>
                      <a:pt x="260" y="294"/>
                    </a:lnTo>
                    <a:lnTo>
                      <a:pt x="260" y="292"/>
                    </a:lnTo>
                    <a:lnTo>
                      <a:pt x="260" y="290"/>
                    </a:lnTo>
                    <a:lnTo>
                      <a:pt x="260" y="290"/>
                    </a:lnTo>
                    <a:lnTo>
                      <a:pt x="264" y="288"/>
                    </a:lnTo>
                    <a:lnTo>
                      <a:pt x="264" y="286"/>
                    </a:lnTo>
                    <a:lnTo>
                      <a:pt x="262" y="284"/>
                    </a:lnTo>
                    <a:lnTo>
                      <a:pt x="262" y="282"/>
                    </a:lnTo>
                    <a:lnTo>
                      <a:pt x="262" y="280"/>
                    </a:lnTo>
                    <a:lnTo>
                      <a:pt x="264" y="282"/>
                    </a:lnTo>
                    <a:lnTo>
                      <a:pt x="264" y="282"/>
                    </a:lnTo>
                    <a:lnTo>
                      <a:pt x="268" y="278"/>
                    </a:lnTo>
                    <a:lnTo>
                      <a:pt x="268" y="274"/>
                    </a:lnTo>
                    <a:lnTo>
                      <a:pt x="270" y="272"/>
                    </a:lnTo>
                    <a:lnTo>
                      <a:pt x="270" y="270"/>
                    </a:lnTo>
                    <a:lnTo>
                      <a:pt x="274" y="268"/>
                    </a:lnTo>
                    <a:lnTo>
                      <a:pt x="276" y="264"/>
                    </a:lnTo>
                    <a:lnTo>
                      <a:pt x="278" y="260"/>
                    </a:lnTo>
                    <a:lnTo>
                      <a:pt x="280" y="260"/>
                    </a:lnTo>
                    <a:lnTo>
                      <a:pt x="284" y="256"/>
                    </a:lnTo>
                    <a:lnTo>
                      <a:pt x="290" y="250"/>
                    </a:lnTo>
                    <a:lnTo>
                      <a:pt x="294" y="248"/>
                    </a:lnTo>
                    <a:lnTo>
                      <a:pt x="294" y="248"/>
                    </a:lnTo>
                    <a:lnTo>
                      <a:pt x="298" y="244"/>
                    </a:lnTo>
                    <a:lnTo>
                      <a:pt x="302" y="244"/>
                    </a:lnTo>
                    <a:lnTo>
                      <a:pt x="304" y="242"/>
                    </a:lnTo>
                    <a:lnTo>
                      <a:pt x="308" y="236"/>
                    </a:lnTo>
                    <a:lnTo>
                      <a:pt x="310" y="236"/>
                    </a:lnTo>
                    <a:lnTo>
                      <a:pt x="310" y="236"/>
                    </a:lnTo>
                    <a:lnTo>
                      <a:pt x="312" y="236"/>
                    </a:lnTo>
                    <a:lnTo>
                      <a:pt x="312" y="234"/>
                    </a:lnTo>
                    <a:lnTo>
                      <a:pt x="312" y="232"/>
                    </a:lnTo>
                    <a:lnTo>
                      <a:pt x="314" y="230"/>
                    </a:lnTo>
                    <a:lnTo>
                      <a:pt x="312" y="228"/>
                    </a:lnTo>
                    <a:lnTo>
                      <a:pt x="312" y="224"/>
                    </a:lnTo>
                    <a:lnTo>
                      <a:pt x="312" y="224"/>
                    </a:lnTo>
                    <a:lnTo>
                      <a:pt x="310" y="224"/>
                    </a:lnTo>
                    <a:lnTo>
                      <a:pt x="310" y="222"/>
                    </a:lnTo>
                    <a:lnTo>
                      <a:pt x="312" y="218"/>
                    </a:lnTo>
                    <a:lnTo>
                      <a:pt x="310" y="216"/>
                    </a:lnTo>
                    <a:lnTo>
                      <a:pt x="308" y="216"/>
                    </a:lnTo>
                    <a:lnTo>
                      <a:pt x="308" y="216"/>
                    </a:lnTo>
                    <a:lnTo>
                      <a:pt x="304" y="216"/>
                    </a:lnTo>
                    <a:lnTo>
                      <a:pt x="304" y="214"/>
                    </a:lnTo>
                    <a:lnTo>
                      <a:pt x="304" y="210"/>
                    </a:lnTo>
                    <a:lnTo>
                      <a:pt x="302" y="210"/>
                    </a:lnTo>
                    <a:lnTo>
                      <a:pt x="300" y="212"/>
                    </a:lnTo>
                    <a:lnTo>
                      <a:pt x="300" y="212"/>
                    </a:lnTo>
                    <a:lnTo>
                      <a:pt x="298" y="212"/>
                    </a:lnTo>
                    <a:lnTo>
                      <a:pt x="296" y="212"/>
                    </a:lnTo>
                    <a:lnTo>
                      <a:pt x="294" y="212"/>
                    </a:lnTo>
                    <a:lnTo>
                      <a:pt x="290" y="214"/>
                    </a:lnTo>
                    <a:lnTo>
                      <a:pt x="290" y="216"/>
                    </a:lnTo>
                    <a:lnTo>
                      <a:pt x="288" y="216"/>
                    </a:lnTo>
                    <a:lnTo>
                      <a:pt x="286" y="218"/>
                    </a:lnTo>
                    <a:lnTo>
                      <a:pt x="286" y="218"/>
                    </a:lnTo>
                    <a:lnTo>
                      <a:pt x="284" y="220"/>
                    </a:lnTo>
                    <a:lnTo>
                      <a:pt x="282" y="222"/>
                    </a:lnTo>
                    <a:lnTo>
                      <a:pt x="282" y="224"/>
                    </a:lnTo>
                    <a:lnTo>
                      <a:pt x="284" y="226"/>
                    </a:lnTo>
                    <a:lnTo>
                      <a:pt x="284" y="228"/>
                    </a:lnTo>
                    <a:lnTo>
                      <a:pt x="282" y="228"/>
                    </a:lnTo>
                    <a:lnTo>
                      <a:pt x="282" y="230"/>
                    </a:lnTo>
                    <a:lnTo>
                      <a:pt x="282" y="230"/>
                    </a:lnTo>
                    <a:lnTo>
                      <a:pt x="280" y="232"/>
                    </a:lnTo>
                    <a:lnTo>
                      <a:pt x="278" y="234"/>
                    </a:lnTo>
                    <a:lnTo>
                      <a:pt x="274" y="236"/>
                    </a:lnTo>
                    <a:lnTo>
                      <a:pt x="274" y="238"/>
                    </a:lnTo>
                    <a:lnTo>
                      <a:pt x="272" y="238"/>
                    </a:lnTo>
                    <a:lnTo>
                      <a:pt x="270" y="238"/>
                    </a:lnTo>
                    <a:lnTo>
                      <a:pt x="268" y="238"/>
                    </a:lnTo>
                    <a:lnTo>
                      <a:pt x="266" y="242"/>
                    </a:lnTo>
                    <a:lnTo>
                      <a:pt x="264" y="244"/>
                    </a:lnTo>
                    <a:lnTo>
                      <a:pt x="264" y="242"/>
                    </a:lnTo>
                    <a:lnTo>
                      <a:pt x="262" y="240"/>
                    </a:lnTo>
                    <a:lnTo>
                      <a:pt x="262" y="240"/>
                    </a:lnTo>
                    <a:lnTo>
                      <a:pt x="262" y="242"/>
                    </a:lnTo>
                    <a:lnTo>
                      <a:pt x="262" y="244"/>
                    </a:lnTo>
                    <a:lnTo>
                      <a:pt x="262" y="246"/>
                    </a:lnTo>
                    <a:lnTo>
                      <a:pt x="260" y="244"/>
                    </a:lnTo>
                    <a:lnTo>
                      <a:pt x="258" y="242"/>
                    </a:lnTo>
                    <a:lnTo>
                      <a:pt x="254" y="242"/>
                    </a:lnTo>
                    <a:lnTo>
                      <a:pt x="250" y="244"/>
                    </a:lnTo>
                    <a:lnTo>
                      <a:pt x="250" y="244"/>
                    </a:lnTo>
                    <a:lnTo>
                      <a:pt x="248" y="244"/>
                    </a:lnTo>
                    <a:lnTo>
                      <a:pt x="248" y="246"/>
                    </a:lnTo>
                    <a:lnTo>
                      <a:pt x="248" y="248"/>
                    </a:lnTo>
                    <a:lnTo>
                      <a:pt x="250" y="250"/>
                    </a:lnTo>
                    <a:lnTo>
                      <a:pt x="250" y="250"/>
                    </a:lnTo>
                    <a:lnTo>
                      <a:pt x="248" y="252"/>
                    </a:lnTo>
                    <a:lnTo>
                      <a:pt x="246" y="254"/>
                    </a:lnTo>
                    <a:lnTo>
                      <a:pt x="246" y="252"/>
                    </a:lnTo>
                    <a:lnTo>
                      <a:pt x="246" y="252"/>
                    </a:lnTo>
                    <a:lnTo>
                      <a:pt x="246" y="250"/>
                    </a:lnTo>
                    <a:lnTo>
                      <a:pt x="246" y="250"/>
                    </a:lnTo>
                    <a:lnTo>
                      <a:pt x="246" y="250"/>
                    </a:lnTo>
                    <a:lnTo>
                      <a:pt x="242" y="252"/>
                    </a:lnTo>
                    <a:lnTo>
                      <a:pt x="242" y="252"/>
                    </a:lnTo>
                    <a:lnTo>
                      <a:pt x="242" y="254"/>
                    </a:lnTo>
                    <a:lnTo>
                      <a:pt x="242" y="256"/>
                    </a:lnTo>
                    <a:lnTo>
                      <a:pt x="242" y="256"/>
                    </a:lnTo>
                    <a:lnTo>
                      <a:pt x="242" y="258"/>
                    </a:lnTo>
                    <a:lnTo>
                      <a:pt x="238" y="258"/>
                    </a:lnTo>
                    <a:lnTo>
                      <a:pt x="236" y="260"/>
                    </a:lnTo>
                    <a:lnTo>
                      <a:pt x="236" y="262"/>
                    </a:lnTo>
                    <a:lnTo>
                      <a:pt x="234" y="262"/>
                    </a:lnTo>
                    <a:lnTo>
                      <a:pt x="232" y="264"/>
                    </a:lnTo>
                    <a:lnTo>
                      <a:pt x="232" y="266"/>
                    </a:lnTo>
                    <a:lnTo>
                      <a:pt x="232" y="268"/>
                    </a:lnTo>
                    <a:lnTo>
                      <a:pt x="234" y="268"/>
                    </a:lnTo>
                    <a:lnTo>
                      <a:pt x="232" y="270"/>
                    </a:lnTo>
                    <a:lnTo>
                      <a:pt x="228" y="270"/>
                    </a:lnTo>
                    <a:lnTo>
                      <a:pt x="228" y="270"/>
                    </a:lnTo>
                    <a:lnTo>
                      <a:pt x="228" y="274"/>
                    </a:lnTo>
                    <a:lnTo>
                      <a:pt x="228" y="276"/>
                    </a:lnTo>
                    <a:lnTo>
                      <a:pt x="228" y="276"/>
                    </a:lnTo>
                    <a:lnTo>
                      <a:pt x="230" y="276"/>
                    </a:lnTo>
                    <a:lnTo>
                      <a:pt x="232" y="276"/>
                    </a:lnTo>
                    <a:lnTo>
                      <a:pt x="230" y="278"/>
                    </a:lnTo>
                    <a:lnTo>
                      <a:pt x="230" y="280"/>
                    </a:lnTo>
                    <a:lnTo>
                      <a:pt x="230" y="282"/>
                    </a:lnTo>
                    <a:lnTo>
                      <a:pt x="228" y="280"/>
                    </a:lnTo>
                    <a:lnTo>
                      <a:pt x="224" y="280"/>
                    </a:lnTo>
                    <a:lnTo>
                      <a:pt x="222" y="282"/>
                    </a:lnTo>
                    <a:lnTo>
                      <a:pt x="222" y="284"/>
                    </a:lnTo>
                    <a:lnTo>
                      <a:pt x="222" y="284"/>
                    </a:lnTo>
                    <a:lnTo>
                      <a:pt x="220" y="286"/>
                    </a:lnTo>
                    <a:lnTo>
                      <a:pt x="218" y="288"/>
                    </a:lnTo>
                    <a:lnTo>
                      <a:pt x="216" y="288"/>
                    </a:lnTo>
                    <a:lnTo>
                      <a:pt x="216" y="286"/>
                    </a:lnTo>
                    <a:lnTo>
                      <a:pt x="214" y="284"/>
                    </a:lnTo>
                    <a:lnTo>
                      <a:pt x="214" y="284"/>
                    </a:lnTo>
                    <a:lnTo>
                      <a:pt x="214" y="288"/>
                    </a:lnTo>
                    <a:lnTo>
                      <a:pt x="214" y="290"/>
                    </a:lnTo>
                    <a:lnTo>
                      <a:pt x="216" y="292"/>
                    </a:lnTo>
                    <a:lnTo>
                      <a:pt x="218" y="292"/>
                    </a:lnTo>
                    <a:lnTo>
                      <a:pt x="218" y="292"/>
                    </a:lnTo>
                    <a:lnTo>
                      <a:pt x="218" y="294"/>
                    </a:lnTo>
                    <a:lnTo>
                      <a:pt x="218" y="296"/>
                    </a:lnTo>
                    <a:lnTo>
                      <a:pt x="218" y="298"/>
                    </a:lnTo>
                    <a:lnTo>
                      <a:pt x="220" y="298"/>
                    </a:lnTo>
                    <a:lnTo>
                      <a:pt x="220" y="298"/>
                    </a:lnTo>
                    <a:lnTo>
                      <a:pt x="220" y="298"/>
                    </a:lnTo>
                    <a:lnTo>
                      <a:pt x="222" y="298"/>
                    </a:lnTo>
                    <a:lnTo>
                      <a:pt x="224" y="298"/>
                    </a:lnTo>
                    <a:lnTo>
                      <a:pt x="226" y="296"/>
                    </a:lnTo>
                    <a:lnTo>
                      <a:pt x="228" y="298"/>
                    </a:lnTo>
                    <a:lnTo>
                      <a:pt x="226" y="298"/>
                    </a:lnTo>
                    <a:lnTo>
                      <a:pt x="224" y="300"/>
                    </a:lnTo>
                    <a:lnTo>
                      <a:pt x="220" y="300"/>
                    </a:lnTo>
                    <a:lnTo>
                      <a:pt x="220" y="300"/>
                    </a:lnTo>
                    <a:lnTo>
                      <a:pt x="218" y="300"/>
                    </a:lnTo>
                    <a:lnTo>
                      <a:pt x="218" y="302"/>
                    </a:lnTo>
                    <a:lnTo>
                      <a:pt x="218" y="304"/>
                    </a:lnTo>
                    <a:lnTo>
                      <a:pt x="220" y="306"/>
                    </a:lnTo>
                    <a:lnTo>
                      <a:pt x="222" y="306"/>
                    </a:lnTo>
                    <a:lnTo>
                      <a:pt x="224" y="306"/>
                    </a:lnTo>
                    <a:lnTo>
                      <a:pt x="224" y="306"/>
                    </a:lnTo>
                    <a:lnTo>
                      <a:pt x="224" y="306"/>
                    </a:lnTo>
                    <a:lnTo>
                      <a:pt x="220" y="308"/>
                    </a:lnTo>
                    <a:lnTo>
                      <a:pt x="218" y="308"/>
                    </a:lnTo>
                    <a:lnTo>
                      <a:pt x="216" y="308"/>
                    </a:lnTo>
                    <a:lnTo>
                      <a:pt x="216" y="310"/>
                    </a:lnTo>
                    <a:lnTo>
                      <a:pt x="218" y="312"/>
                    </a:lnTo>
                    <a:lnTo>
                      <a:pt x="220" y="310"/>
                    </a:lnTo>
                    <a:lnTo>
                      <a:pt x="222" y="312"/>
                    </a:lnTo>
                    <a:lnTo>
                      <a:pt x="222" y="312"/>
                    </a:lnTo>
                    <a:lnTo>
                      <a:pt x="220" y="312"/>
                    </a:lnTo>
                    <a:lnTo>
                      <a:pt x="218" y="312"/>
                    </a:lnTo>
                    <a:lnTo>
                      <a:pt x="218" y="314"/>
                    </a:lnTo>
                    <a:lnTo>
                      <a:pt x="220" y="314"/>
                    </a:lnTo>
                    <a:lnTo>
                      <a:pt x="222" y="314"/>
                    </a:lnTo>
                    <a:lnTo>
                      <a:pt x="226" y="318"/>
                    </a:lnTo>
                    <a:lnTo>
                      <a:pt x="228" y="318"/>
                    </a:lnTo>
                    <a:lnTo>
                      <a:pt x="228" y="318"/>
                    </a:lnTo>
                    <a:lnTo>
                      <a:pt x="228" y="320"/>
                    </a:lnTo>
                    <a:lnTo>
                      <a:pt x="226" y="318"/>
                    </a:lnTo>
                    <a:lnTo>
                      <a:pt x="224" y="318"/>
                    </a:lnTo>
                    <a:lnTo>
                      <a:pt x="222" y="318"/>
                    </a:lnTo>
                    <a:lnTo>
                      <a:pt x="220" y="316"/>
                    </a:lnTo>
                    <a:lnTo>
                      <a:pt x="218" y="316"/>
                    </a:lnTo>
                    <a:lnTo>
                      <a:pt x="216" y="318"/>
                    </a:lnTo>
                    <a:lnTo>
                      <a:pt x="216" y="320"/>
                    </a:lnTo>
                    <a:lnTo>
                      <a:pt x="214" y="320"/>
                    </a:lnTo>
                    <a:lnTo>
                      <a:pt x="214" y="320"/>
                    </a:lnTo>
                    <a:lnTo>
                      <a:pt x="216" y="322"/>
                    </a:lnTo>
                    <a:lnTo>
                      <a:pt x="216" y="324"/>
                    </a:lnTo>
                    <a:lnTo>
                      <a:pt x="214" y="324"/>
                    </a:lnTo>
                    <a:lnTo>
                      <a:pt x="214" y="324"/>
                    </a:lnTo>
                    <a:lnTo>
                      <a:pt x="212" y="326"/>
                    </a:lnTo>
                    <a:lnTo>
                      <a:pt x="212" y="326"/>
                    </a:lnTo>
                    <a:lnTo>
                      <a:pt x="212" y="328"/>
                    </a:lnTo>
                    <a:lnTo>
                      <a:pt x="210" y="328"/>
                    </a:lnTo>
                    <a:lnTo>
                      <a:pt x="208" y="330"/>
                    </a:lnTo>
                    <a:lnTo>
                      <a:pt x="208" y="330"/>
                    </a:lnTo>
                    <a:lnTo>
                      <a:pt x="212" y="334"/>
                    </a:lnTo>
                    <a:lnTo>
                      <a:pt x="214" y="334"/>
                    </a:lnTo>
                    <a:lnTo>
                      <a:pt x="214" y="334"/>
                    </a:lnTo>
                    <a:lnTo>
                      <a:pt x="214" y="332"/>
                    </a:lnTo>
                    <a:lnTo>
                      <a:pt x="216" y="332"/>
                    </a:lnTo>
                    <a:lnTo>
                      <a:pt x="220" y="328"/>
                    </a:lnTo>
                    <a:lnTo>
                      <a:pt x="222" y="328"/>
                    </a:lnTo>
                    <a:lnTo>
                      <a:pt x="226" y="328"/>
                    </a:lnTo>
                    <a:lnTo>
                      <a:pt x="226" y="330"/>
                    </a:lnTo>
                    <a:lnTo>
                      <a:pt x="226" y="330"/>
                    </a:lnTo>
                    <a:lnTo>
                      <a:pt x="226" y="330"/>
                    </a:lnTo>
                    <a:lnTo>
                      <a:pt x="224" y="330"/>
                    </a:lnTo>
                    <a:lnTo>
                      <a:pt x="222" y="330"/>
                    </a:lnTo>
                    <a:lnTo>
                      <a:pt x="222" y="330"/>
                    </a:lnTo>
                    <a:lnTo>
                      <a:pt x="218" y="332"/>
                    </a:lnTo>
                    <a:lnTo>
                      <a:pt x="216" y="334"/>
                    </a:lnTo>
                    <a:lnTo>
                      <a:pt x="216" y="336"/>
                    </a:lnTo>
                    <a:lnTo>
                      <a:pt x="216" y="338"/>
                    </a:lnTo>
                    <a:lnTo>
                      <a:pt x="216" y="340"/>
                    </a:lnTo>
                    <a:lnTo>
                      <a:pt x="216" y="340"/>
                    </a:lnTo>
                    <a:lnTo>
                      <a:pt x="216" y="340"/>
                    </a:lnTo>
                    <a:close/>
                    <a:moveTo>
                      <a:pt x="228" y="408"/>
                    </a:moveTo>
                    <a:lnTo>
                      <a:pt x="228" y="408"/>
                    </a:lnTo>
                    <a:lnTo>
                      <a:pt x="228" y="406"/>
                    </a:lnTo>
                    <a:lnTo>
                      <a:pt x="228" y="404"/>
                    </a:lnTo>
                    <a:lnTo>
                      <a:pt x="228" y="404"/>
                    </a:lnTo>
                    <a:lnTo>
                      <a:pt x="228" y="402"/>
                    </a:lnTo>
                    <a:lnTo>
                      <a:pt x="224" y="400"/>
                    </a:lnTo>
                    <a:lnTo>
                      <a:pt x="224" y="398"/>
                    </a:lnTo>
                    <a:lnTo>
                      <a:pt x="222" y="398"/>
                    </a:lnTo>
                    <a:lnTo>
                      <a:pt x="220" y="398"/>
                    </a:lnTo>
                    <a:lnTo>
                      <a:pt x="218" y="400"/>
                    </a:lnTo>
                    <a:lnTo>
                      <a:pt x="218" y="402"/>
                    </a:lnTo>
                    <a:lnTo>
                      <a:pt x="220" y="402"/>
                    </a:lnTo>
                    <a:lnTo>
                      <a:pt x="222" y="402"/>
                    </a:lnTo>
                    <a:lnTo>
                      <a:pt x="224" y="402"/>
                    </a:lnTo>
                    <a:lnTo>
                      <a:pt x="224" y="404"/>
                    </a:lnTo>
                    <a:lnTo>
                      <a:pt x="226" y="404"/>
                    </a:lnTo>
                    <a:lnTo>
                      <a:pt x="228" y="408"/>
                    </a:lnTo>
                    <a:close/>
                    <a:moveTo>
                      <a:pt x="272" y="408"/>
                    </a:moveTo>
                    <a:lnTo>
                      <a:pt x="268" y="406"/>
                    </a:lnTo>
                    <a:lnTo>
                      <a:pt x="268" y="406"/>
                    </a:lnTo>
                    <a:lnTo>
                      <a:pt x="266" y="406"/>
                    </a:lnTo>
                    <a:lnTo>
                      <a:pt x="264" y="402"/>
                    </a:lnTo>
                    <a:lnTo>
                      <a:pt x="262" y="402"/>
                    </a:lnTo>
                    <a:lnTo>
                      <a:pt x="256" y="398"/>
                    </a:lnTo>
                    <a:lnTo>
                      <a:pt x="256" y="396"/>
                    </a:lnTo>
                    <a:lnTo>
                      <a:pt x="252" y="396"/>
                    </a:lnTo>
                    <a:lnTo>
                      <a:pt x="250" y="392"/>
                    </a:lnTo>
                    <a:lnTo>
                      <a:pt x="246" y="386"/>
                    </a:lnTo>
                    <a:lnTo>
                      <a:pt x="244" y="380"/>
                    </a:lnTo>
                    <a:lnTo>
                      <a:pt x="242" y="376"/>
                    </a:lnTo>
                    <a:lnTo>
                      <a:pt x="242" y="370"/>
                    </a:lnTo>
                    <a:lnTo>
                      <a:pt x="240" y="368"/>
                    </a:lnTo>
                    <a:lnTo>
                      <a:pt x="238" y="360"/>
                    </a:lnTo>
                    <a:lnTo>
                      <a:pt x="238" y="360"/>
                    </a:lnTo>
                    <a:lnTo>
                      <a:pt x="240" y="356"/>
                    </a:lnTo>
                    <a:lnTo>
                      <a:pt x="240" y="356"/>
                    </a:lnTo>
                    <a:lnTo>
                      <a:pt x="236" y="354"/>
                    </a:lnTo>
                    <a:lnTo>
                      <a:pt x="234" y="356"/>
                    </a:lnTo>
                    <a:lnTo>
                      <a:pt x="234" y="354"/>
                    </a:lnTo>
                    <a:lnTo>
                      <a:pt x="234" y="354"/>
                    </a:lnTo>
                    <a:lnTo>
                      <a:pt x="238" y="354"/>
                    </a:lnTo>
                    <a:lnTo>
                      <a:pt x="240" y="352"/>
                    </a:lnTo>
                    <a:lnTo>
                      <a:pt x="240" y="348"/>
                    </a:lnTo>
                    <a:lnTo>
                      <a:pt x="240" y="346"/>
                    </a:lnTo>
                    <a:lnTo>
                      <a:pt x="238" y="346"/>
                    </a:lnTo>
                    <a:lnTo>
                      <a:pt x="236" y="346"/>
                    </a:lnTo>
                    <a:lnTo>
                      <a:pt x="236" y="346"/>
                    </a:lnTo>
                    <a:lnTo>
                      <a:pt x="240" y="344"/>
                    </a:lnTo>
                    <a:lnTo>
                      <a:pt x="240" y="342"/>
                    </a:lnTo>
                    <a:lnTo>
                      <a:pt x="240" y="342"/>
                    </a:lnTo>
                    <a:lnTo>
                      <a:pt x="234" y="342"/>
                    </a:lnTo>
                    <a:lnTo>
                      <a:pt x="228" y="340"/>
                    </a:lnTo>
                    <a:lnTo>
                      <a:pt x="228" y="340"/>
                    </a:lnTo>
                    <a:lnTo>
                      <a:pt x="224" y="340"/>
                    </a:lnTo>
                    <a:lnTo>
                      <a:pt x="220" y="342"/>
                    </a:lnTo>
                    <a:lnTo>
                      <a:pt x="216" y="342"/>
                    </a:lnTo>
                    <a:lnTo>
                      <a:pt x="214" y="344"/>
                    </a:lnTo>
                    <a:lnTo>
                      <a:pt x="212" y="346"/>
                    </a:lnTo>
                    <a:lnTo>
                      <a:pt x="212" y="348"/>
                    </a:lnTo>
                    <a:lnTo>
                      <a:pt x="210" y="350"/>
                    </a:lnTo>
                    <a:lnTo>
                      <a:pt x="212" y="352"/>
                    </a:lnTo>
                    <a:lnTo>
                      <a:pt x="214" y="352"/>
                    </a:lnTo>
                    <a:lnTo>
                      <a:pt x="214" y="354"/>
                    </a:lnTo>
                    <a:lnTo>
                      <a:pt x="214" y="354"/>
                    </a:lnTo>
                    <a:lnTo>
                      <a:pt x="212" y="354"/>
                    </a:lnTo>
                    <a:lnTo>
                      <a:pt x="208" y="356"/>
                    </a:lnTo>
                    <a:lnTo>
                      <a:pt x="206" y="360"/>
                    </a:lnTo>
                    <a:lnTo>
                      <a:pt x="206" y="362"/>
                    </a:lnTo>
                    <a:lnTo>
                      <a:pt x="208" y="364"/>
                    </a:lnTo>
                    <a:lnTo>
                      <a:pt x="210" y="362"/>
                    </a:lnTo>
                    <a:lnTo>
                      <a:pt x="214" y="362"/>
                    </a:lnTo>
                    <a:lnTo>
                      <a:pt x="214" y="362"/>
                    </a:lnTo>
                    <a:lnTo>
                      <a:pt x="212" y="364"/>
                    </a:lnTo>
                    <a:lnTo>
                      <a:pt x="210" y="366"/>
                    </a:lnTo>
                    <a:lnTo>
                      <a:pt x="212" y="366"/>
                    </a:lnTo>
                    <a:lnTo>
                      <a:pt x="214" y="364"/>
                    </a:lnTo>
                    <a:lnTo>
                      <a:pt x="216" y="364"/>
                    </a:lnTo>
                    <a:lnTo>
                      <a:pt x="216" y="364"/>
                    </a:lnTo>
                    <a:lnTo>
                      <a:pt x="214" y="366"/>
                    </a:lnTo>
                    <a:lnTo>
                      <a:pt x="214" y="368"/>
                    </a:lnTo>
                    <a:lnTo>
                      <a:pt x="214" y="370"/>
                    </a:lnTo>
                    <a:lnTo>
                      <a:pt x="218" y="370"/>
                    </a:lnTo>
                    <a:lnTo>
                      <a:pt x="216" y="370"/>
                    </a:lnTo>
                    <a:lnTo>
                      <a:pt x="214" y="372"/>
                    </a:lnTo>
                    <a:lnTo>
                      <a:pt x="214" y="372"/>
                    </a:lnTo>
                    <a:lnTo>
                      <a:pt x="214" y="374"/>
                    </a:lnTo>
                    <a:lnTo>
                      <a:pt x="214" y="376"/>
                    </a:lnTo>
                    <a:lnTo>
                      <a:pt x="214" y="378"/>
                    </a:lnTo>
                    <a:lnTo>
                      <a:pt x="212" y="376"/>
                    </a:lnTo>
                    <a:lnTo>
                      <a:pt x="210" y="378"/>
                    </a:lnTo>
                    <a:lnTo>
                      <a:pt x="208" y="376"/>
                    </a:lnTo>
                    <a:lnTo>
                      <a:pt x="206" y="376"/>
                    </a:lnTo>
                    <a:lnTo>
                      <a:pt x="204" y="380"/>
                    </a:lnTo>
                    <a:lnTo>
                      <a:pt x="204" y="382"/>
                    </a:lnTo>
                    <a:lnTo>
                      <a:pt x="206" y="386"/>
                    </a:lnTo>
                    <a:lnTo>
                      <a:pt x="204" y="388"/>
                    </a:lnTo>
                    <a:lnTo>
                      <a:pt x="206" y="390"/>
                    </a:lnTo>
                    <a:lnTo>
                      <a:pt x="208" y="392"/>
                    </a:lnTo>
                    <a:lnTo>
                      <a:pt x="208" y="394"/>
                    </a:lnTo>
                    <a:lnTo>
                      <a:pt x="212" y="396"/>
                    </a:lnTo>
                    <a:lnTo>
                      <a:pt x="214" y="398"/>
                    </a:lnTo>
                    <a:lnTo>
                      <a:pt x="216" y="396"/>
                    </a:lnTo>
                    <a:lnTo>
                      <a:pt x="218" y="396"/>
                    </a:lnTo>
                    <a:lnTo>
                      <a:pt x="220" y="394"/>
                    </a:lnTo>
                    <a:lnTo>
                      <a:pt x="218" y="390"/>
                    </a:lnTo>
                    <a:lnTo>
                      <a:pt x="220" y="388"/>
                    </a:lnTo>
                    <a:lnTo>
                      <a:pt x="220" y="386"/>
                    </a:lnTo>
                    <a:lnTo>
                      <a:pt x="220" y="388"/>
                    </a:lnTo>
                    <a:lnTo>
                      <a:pt x="220" y="390"/>
                    </a:lnTo>
                    <a:lnTo>
                      <a:pt x="220" y="392"/>
                    </a:lnTo>
                    <a:lnTo>
                      <a:pt x="220" y="396"/>
                    </a:lnTo>
                    <a:lnTo>
                      <a:pt x="222" y="396"/>
                    </a:lnTo>
                    <a:lnTo>
                      <a:pt x="224" y="394"/>
                    </a:lnTo>
                    <a:lnTo>
                      <a:pt x="224" y="392"/>
                    </a:lnTo>
                    <a:lnTo>
                      <a:pt x="226" y="390"/>
                    </a:lnTo>
                    <a:lnTo>
                      <a:pt x="226" y="392"/>
                    </a:lnTo>
                    <a:lnTo>
                      <a:pt x="226" y="392"/>
                    </a:lnTo>
                    <a:lnTo>
                      <a:pt x="226" y="394"/>
                    </a:lnTo>
                    <a:lnTo>
                      <a:pt x="228" y="398"/>
                    </a:lnTo>
                    <a:lnTo>
                      <a:pt x="232" y="400"/>
                    </a:lnTo>
                    <a:lnTo>
                      <a:pt x="234" y="400"/>
                    </a:lnTo>
                    <a:lnTo>
                      <a:pt x="234" y="398"/>
                    </a:lnTo>
                    <a:lnTo>
                      <a:pt x="236" y="400"/>
                    </a:lnTo>
                    <a:lnTo>
                      <a:pt x="236" y="400"/>
                    </a:lnTo>
                    <a:lnTo>
                      <a:pt x="234" y="400"/>
                    </a:lnTo>
                    <a:lnTo>
                      <a:pt x="234" y="402"/>
                    </a:lnTo>
                    <a:lnTo>
                      <a:pt x="232" y="404"/>
                    </a:lnTo>
                    <a:lnTo>
                      <a:pt x="232" y="404"/>
                    </a:lnTo>
                    <a:lnTo>
                      <a:pt x="234" y="406"/>
                    </a:lnTo>
                    <a:lnTo>
                      <a:pt x="234" y="408"/>
                    </a:lnTo>
                    <a:lnTo>
                      <a:pt x="232" y="408"/>
                    </a:lnTo>
                    <a:lnTo>
                      <a:pt x="230" y="408"/>
                    </a:lnTo>
                    <a:lnTo>
                      <a:pt x="230" y="410"/>
                    </a:lnTo>
                    <a:lnTo>
                      <a:pt x="232" y="410"/>
                    </a:lnTo>
                    <a:lnTo>
                      <a:pt x="236" y="410"/>
                    </a:lnTo>
                    <a:lnTo>
                      <a:pt x="238" y="412"/>
                    </a:lnTo>
                    <a:lnTo>
                      <a:pt x="242" y="412"/>
                    </a:lnTo>
                    <a:lnTo>
                      <a:pt x="244" y="412"/>
                    </a:lnTo>
                    <a:lnTo>
                      <a:pt x="244" y="410"/>
                    </a:lnTo>
                    <a:lnTo>
                      <a:pt x="246" y="410"/>
                    </a:lnTo>
                    <a:lnTo>
                      <a:pt x="246" y="412"/>
                    </a:lnTo>
                    <a:lnTo>
                      <a:pt x="248" y="416"/>
                    </a:lnTo>
                    <a:lnTo>
                      <a:pt x="248" y="418"/>
                    </a:lnTo>
                    <a:lnTo>
                      <a:pt x="250" y="418"/>
                    </a:lnTo>
                    <a:lnTo>
                      <a:pt x="252" y="416"/>
                    </a:lnTo>
                    <a:lnTo>
                      <a:pt x="252" y="412"/>
                    </a:lnTo>
                    <a:lnTo>
                      <a:pt x="248" y="412"/>
                    </a:lnTo>
                    <a:lnTo>
                      <a:pt x="248" y="410"/>
                    </a:lnTo>
                    <a:lnTo>
                      <a:pt x="248" y="410"/>
                    </a:lnTo>
                    <a:lnTo>
                      <a:pt x="250" y="410"/>
                    </a:lnTo>
                    <a:lnTo>
                      <a:pt x="252" y="412"/>
                    </a:lnTo>
                    <a:lnTo>
                      <a:pt x="254" y="414"/>
                    </a:lnTo>
                    <a:lnTo>
                      <a:pt x="254" y="416"/>
                    </a:lnTo>
                    <a:lnTo>
                      <a:pt x="256" y="416"/>
                    </a:lnTo>
                    <a:lnTo>
                      <a:pt x="256" y="414"/>
                    </a:lnTo>
                    <a:lnTo>
                      <a:pt x="256" y="414"/>
                    </a:lnTo>
                    <a:lnTo>
                      <a:pt x="258" y="416"/>
                    </a:lnTo>
                    <a:lnTo>
                      <a:pt x="262" y="418"/>
                    </a:lnTo>
                    <a:lnTo>
                      <a:pt x="262" y="416"/>
                    </a:lnTo>
                    <a:lnTo>
                      <a:pt x="262" y="416"/>
                    </a:lnTo>
                    <a:lnTo>
                      <a:pt x="262" y="414"/>
                    </a:lnTo>
                    <a:lnTo>
                      <a:pt x="262" y="412"/>
                    </a:lnTo>
                    <a:lnTo>
                      <a:pt x="262" y="412"/>
                    </a:lnTo>
                    <a:lnTo>
                      <a:pt x="264" y="414"/>
                    </a:lnTo>
                    <a:lnTo>
                      <a:pt x="266" y="414"/>
                    </a:lnTo>
                    <a:lnTo>
                      <a:pt x="266" y="414"/>
                    </a:lnTo>
                    <a:lnTo>
                      <a:pt x="266" y="418"/>
                    </a:lnTo>
                    <a:lnTo>
                      <a:pt x="268" y="418"/>
                    </a:lnTo>
                    <a:lnTo>
                      <a:pt x="270" y="418"/>
                    </a:lnTo>
                    <a:lnTo>
                      <a:pt x="270" y="416"/>
                    </a:lnTo>
                    <a:lnTo>
                      <a:pt x="268" y="414"/>
                    </a:lnTo>
                    <a:lnTo>
                      <a:pt x="268" y="414"/>
                    </a:lnTo>
                    <a:lnTo>
                      <a:pt x="266" y="412"/>
                    </a:lnTo>
                    <a:lnTo>
                      <a:pt x="266" y="412"/>
                    </a:lnTo>
                    <a:lnTo>
                      <a:pt x="268" y="412"/>
                    </a:lnTo>
                    <a:lnTo>
                      <a:pt x="268" y="412"/>
                    </a:lnTo>
                    <a:lnTo>
                      <a:pt x="270" y="410"/>
                    </a:lnTo>
                    <a:lnTo>
                      <a:pt x="272" y="408"/>
                    </a:lnTo>
                    <a:lnTo>
                      <a:pt x="272" y="408"/>
                    </a:lnTo>
                    <a:close/>
                    <a:moveTo>
                      <a:pt x="86" y="562"/>
                    </a:moveTo>
                    <a:lnTo>
                      <a:pt x="86" y="558"/>
                    </a:lnTo>
                    <a:lnTo>
                      <a:pt x="86" y="558"/>
                    </a:lnTo>
                    <a:lnTo>
                      <a:pt x="86" y="556"/>
                    </a:lnTo>
                    <a:lnTo>
                      <a:pt x="84" y="556"/>
                    </a:lnTo>
                    <a:lnTo>
                      <a:pt x="82" y="558"/>
                    </a:lnTo>
                    <a:lnTo>
                      <a:pt x="82" y="560"/>
                    </a:lnTo>
                    <a:lnTo>
                      <a:pt x="84" y="562"/>
                    </a:lnTo>
                    <a:lnTo>
                      <a:pt x="86" y="562"/>
                    </a:lnTo>
                    <a:lnTo>
                      <a:pt x="86" y="562"/>
                    </a:lnTo>
                    <a:lnTo>
                      <a:pt x="86" y="562"/>
                    </a:lnTo>
                    <a:close/>
                    <a:moveTo>
                      <a:pt x="150" y="520"/>
                    </a:moveTo>
                    <a:lnTo>
                      <a:pt x="152" y="520"/>
                    </a:lnTo>
                    <a:lnTo>
                      <a:pt x="150" y="520"/>
                    </a:lnTo>
                    <a:lnTo>
                      <a:pt x="150" y="518"/>
                    </a:lnTo>
                    <a:lnTo>
                      <a:pt x="148" y="518"/>
                    </a:lnTo>
                    <a:lnTo>
                      <a:pt x="148" y="520"/>
                    </a:lnTo>
                    <a:lnTo>
                      <a:pt x="150" y="520"/>
                    </a:lnTo>
                    <a:close/>
                    <a:moveTo>
                      <a:pt x="200" y="466"/>
                    </a:moveTo>
                    <a:lnTo>
                      <a:pt x="202" y="466"/>
                    </a:lnTo>
                    <a:lnTo>
                      <a:pt x="206" y="464"/>
                    </a:lnTo>
                    <a:lnTo>
                      <a:pt x="208" y="462"/>
                    </a:lnTo>
                    <a:lnTo>
                      <a:pt x="208" y="458"/>
                    </a:lnTo>
                    <a:lnTo>
                      <a:pt x="210" y="456"/>
                    </a:lnTo>
                    <a:lnTo>
                      <a:pt x="210" y="458"/>
                    </a:lnTo>
                    <a:lnTo>
                      <a:pt x="210" y="462"/>
                    </a:lnTo>
                    <a:lnTo>
                      <a:pt x="212" y="458"/>
                    </a:lnTo>
                    <a:lnTo>
                      <a:pt x="212" y="456"/>
                    </a:lnTo>
                    <a:lnTo>
                      <a:pt x="208" y="452"/>
                    </a:lnTo>
                    <a:lnTo>
                      <a:pt x="200" y="448"/>
                    </a:lnTo>
                    <a:lnTo>
                      <a:pt x="196" y="448"/>
                    </a:lnTo>
                    <a:lnTo>
                      <a:pt x="194" y="450"/>
                    </a:lnTo>
                    <a:lnTo>
                      <a:pt x="192" y="454"/>
                    </a:lnTo>
                    <a:lnTo>
                      <a:pt x="192" y="460"/>
                    </a:lnTo>
                    <a:lnTo>
                      <a:pt x="192" y="464"/>
                    </a:lnTo>
                    <a:lnTo>
                      <a:pt x="194" y="466"/>
                    </a:lnTo>
                    <a:lnTo>
                      <a:pt x="194" y="466"/>
                    </a:lnTo>
                    <a:lnTo>
                      <a:pt x="196" y="466"/>
                    </a:lnTo>
                    <a:lnTo>
                      <a:pt x="196" y="468"/>
                    </a:lnTo>
                    <a:lnTo>
                      <a:pt x="198" y="468"/>
                    </a:lnTo>
                    <a:lnTo>
                      <a:pt x="200" y="466"/>
                    </a:lnTo>
                    <a:close/>
                    <a:moveTo>
                      <a:pt x="222" y="472"/>
                    </a:moveTo>
                    <a:lnTo>
                      <a:pt x="222" y="472"/>
                    </a:lnTo>
                    <a:lnTo>
                      <a:pt x="224" y="472"/>
                    </a:lnTo>
                    <a:lnTo>
                      <a:pt x="226" y="470"/>
                    </a:lnTo>
                    <a:lnTo>
                      <a:pt x="228" y="470"/>
                    </a:lnTo>
                    <a:lnTo>
                      <a:pt x="224" y="470"/>
                    </a:lnTo>
                    <a:lnTo>
                      <a:pt x="222" y="470"/>
                    </a:lnTo>
                    <a:lnTo>
                      <a:pt x="222" y="472"/>
                    </a:lnTo>
                    <a:close/>
                    <a:moveTo>
                      <a:pt x="258" y="472"/>
                    </a:moveTo>
                    <a:lnTo>
                      <a:pt x="258" y="472"/>
                    </a:lnTo>
                    <a:lnTo>
                      <a:pt x="260" y="470"/>
                    </a:lnTo>
                    <a:lnTo>
                      <a:pt x="260" y="468"/>
                    </a:lnTo>
                    <a:lnTo>
                      <a:pt x="258" y="468"/>
                    </a:lnTo>
                    <a:lnTo>
                      <a:pt x="256" y="470"/>
                    </a:lnTo>
                    <a:lnTo>
                      <a:pt x="258" y="472"/>
                    </a:lnTo>
                    <a:close/>
                    <a:moveTo>
                      <a:pt x="252" y="472"/>
                    </a:moveTo>
                    <a:lnTo>
                      <a:pt x="254" y="472"/>
                    </a:lnTo>
                    <a:lnTo>
                      <a:pt x="254" y="470"/>
                    </a:lnTo>
                    <a:lnTo>
                      <a:pt x="254" y="470"/>
                    </a:lnTo>
                    <a:lnTo>
                      <a:pt x="254" y="470"/>
                    </a:lnTo>
                    <a:lnTo>
                      <a:pt x="252" y="472"/>
                    </a:lnTo>
                    <a:close/>
                    <a:moveTo>
                      <a:pt x="282" y="458"/>
                    </a:moveTo>
                    <a:lnTo>
                      <a:pt x="282" y="460"/>
                    </a:lnTo>
                    <a:lnTo>
                      <a:pt x="284" y="458"/>
                    </a:lnTo>
                    <a:lnTo>
                      <a:pt x="288" y="458"/>
                    </a:lnTo>
                    <a:lnTo>
                      <a:pt x="288" y="456"/>
                    </a:lnTo>
                    <a:lnTo>
                      <a:pt x="286" y="456"/>
                    </a:lnTo>
                    <a:lnTo>
                      <a:pt x="282" y="458"/>
                    </a:lnTo>
                    <a:lnTo>
                      <a:pt x="282" y="458"/>
                    </a:lnTo>
                    <a:close/>
                    <a:moveTo>
                      <a:pt x="270" y="456"/>
                    </a:moveTo>
                    <a:lnTo>
                      <a:pt x="270" y="458"/>
                    </a:lnTo>
                    <a:lnTo>
                      <a:pt x="272" y="458"/>
                    </a:lnTo>
                    <a:lnTo>
                      <a:pt x="272" y="456"/>
                    </a:lnTo>
                    <a:lnTo>
                      <a:pt x="270" y="456"/>
                    </a:lnTo>
                    <a:lnTo>
                      <a:pt x="270" y="456"/>
                    </a:lnTo>
                    <a:close/>
                    <a:moveTo>
                      <a:pt x="262" y="456"/>
                    </a:moveTo>
                    <a:lnTo>
                      <a:pt x="264" y="456"/>
                    </a:lnTo>
                    <a:lnTo>
                      <a:pt x="266" y="458"/>
                    </a:lnTo>
                    <a:lnTo>
                      <a:pt x="268" y="458"/>
                    </a:lnTo>
                    <a:lnTo>
                      <a:pt x="266" y="456"/>
                    </a:lnTo>
                    <a:lnTo>
                      <a:pt x="264" y="454"/>
                    </a:lnTo>
                    <a:lnTo>
                      <a:pt x="262" y="456"/>
                    </a:lnTo>
                    <a:close/>
                    <a:moveTo>
                      <a:pt x="258" y="456"/>
                    </a:moveTo>
                    <a:lnTo>
                      <a:pt x="260" y="458"/>
                    </a:lnTo>
                    <a:lnTo>
                      <a:pt x="260" y="458"/>
                    </a:lnTo>
                    <a:lnTo>
                      <a:pt x="262" y="456"/>
                    </a:lnTo>
                    <a:lnTo>
                      <a:pt x="260" y="456"/>
                    </a:lnTo>
                    <a:lnTo>
                      <a:pt x="258" y="456"/>
                    </a:lnTo>
                    <a:close/>
                    <a:moveTo>
                      <a:pt x="522" y="376"/>
                    </a:moveTo>
                    <a:lnTo>
                      <a:pt x="522" y="380"/>
                    </a:lnTo>
                    <a:lnTo>
                      <a:pt x="522" y="380"/>
                    </a:lnTo>
                    <a:lnTo>
                      <a:pt x="524" y="378"/>
                    </a:lnTo>
                    <a:lnTo>
                      <a:pt x="522" y="376"/>
                    </a:lnTo>
                    <a:lnTo>
                      <a:pt x="522" y="376"/>
                    </a:lnTo>
                    <a:close/>
                    <a:moveTo>
                      <a:pt x="516" y="368"/>
                    </a:moveTo>
                    <a:lnTo>
                      <a:pt x="518" y="374"/>
                    </a:lnTo>
                    <a:lnTo>
                      <a:pt x="518" y="376"/>
                    </a:lnTo>
                    <a:lnTo>
                      <a:pt x="518" y="380"/>
                    </a:lnTo>
                    <a:lnTo>
                      <a:pt x="518" y="380"/>
                    </a:lnTo>
                    <a:lnTo>
                      <a:pt x="520" y="378"/>
                    </a:lnTo>
                    <a:lnTo>
                      <a:pt x="520" y="372"/>
                    </a:lnTo>
                    <a:lnTo>
                      <a:pt x="518" y="368"/>
                    </a:lnTo>
                    <a:lnTo>
                      <a:pt x="516" y="368"/>
                    </a:lnTo>
                    <a:close/>
                    <a:moveTo>
                      <a:pt x="514" y="364"/>
                    </a:moveTo>
                    <a:lnTo>
                      <a:pt x="514" y="366"/>
                    </a:lnTo>
                    <a:lnTo>
                      <a:pt x="516" y="368"/>
                    </a:lnTo>
                    <a:lnTo>
                      <a:pt x="516" y="366"/>
                    </a:lnTo>
                    <a:lnTo>
                      <a:pt x="514" y="364"/>
                    </a:lnTo>
                    <a:lnTo>
                      <a:pt x="514" y="364"/>
                    </a:lnTo>
                    <a:close/>
                    <a:moveTo>
                      <a:pt x="290" y="438"/>
                    </a:moveTo>
                    <a:lnTo>
                      <a:pt x="290" y="438"/>
                    </a:lnTo>
                    <a:lnTo>
                      <a:pt x="290" y="436"/>
                    </a:lnTo>
                    <a:lnTo>
                      <a:pt x="290" y="436"/>
                    </a:lnTo>
                    <a:lnTo>
                      <a:pt x="290" y="438"/>
                    </a:lnTo>
                    <a:close/>
                    <a:moveTo>
                      <a:pt x="302" y="448"/>
                    </a:moveTo>
                    <a:lnTo>
                      <a:pt x="302" y="448"/>
                    </a:lnTo>
                    <a:lnTo>
                      <a:pt x="304" y="446"/>
                    </a:lnTo>
                    <a:lnTo>
                      <a:pt x="302" y="446"/>
                    </a:lnTo>
                    <a:lnTo>
                      <a:pt x="302" y="448"/>
                    </a:lnTo>
                    <a:close/>
                    <a:moveTo>
                      <a:pt x="300" y="444"/>
                    </a:moveTo>
                    <a:lnTo>
                      <a:pt x="298" y="442"/>
                    </a:lnTo>
                    <a:lnTo>
                      <a:pt x="296" y="440"/>
                    </a:lnTo>
                    <a:lnTo>
                      <a:pt x="294" y="438"/>
                    </a:lnTo>
                    <a:lnTo>
                      <a:pt x="292" y="440"/>
                    </a:lnTo>
                    <a:lnTo>
                      <a:pt x="296" y="442"/>
                    </a:lnTo>
                    <a:lnTo>
                      <a:pt x="300" y="444"/>
                    </a:lnTo>
                    <a:close/>
                    <a:moveTo>
                      <a:pt x="306" y="432"/>
                    </a:moveTo>
                    <a:lnTo>
                      <a:pt x="306" y="430"/>
                    </a:lnTo>
                    <a:lnTo>
                      <a:pt x="306" y="426"/>
                    </a:lnTo>
                    <a:lnTo>
                      <a:pt x="302" y="424"/>
                    </a:lnTo>
                    <a:lnTo>
                      <a:pt x="298" y="420"/>
                    </a:lnTo>
                    <a:lnTo>
                      <a:pt x="296" y="420"/>
                    </a:lnTo>
                    <a:lnTo>
                      <a:pt x="294" y="418"/>
                    </a:lnTo>
                    <a:lnTo>
                      <a:pt x="292" y="416"/>
                    </a:lnTo>
                    <a:lnTo>
                      <a:pt x="290" y="414"/>
                    </a:lnTo>
                    <a:lnTo>
                      <a:pt x="288" y="412"/>
                    </a:lnTo>
                    <a:lnTo>
                      <a:pt x="286" y="412"/>
                    </a:lnTo>
                    <a:lnTo>
                      <a:pt x="284" y="412"/>
                    </a:lnTo>
                    <a:lnTo>
                      <a:pt x="284" y="414"/>
                    </a:lnTo>
                    <a:lnTo>
                      <a:pt x="282" y="416"/>
                    </a:lnTo>
                    <a:lnTo>
                      <a:pt x="284" y="418"/>
                    </a:lnTo>
                    <a:lnTo>
                      <a:pt x="286" y="418"/>
                    </a:lnTo>
                    <a:lnTo>
                      <a:pt x="286" y="420"/>
                    </a:lnTo>
                    <a:lnTo>
                      <a:pt x="284" y="420"/>
                    </a:lnTo>
                    <a:lnTo>
                      <a:pt x="282" y="418"/>
                    </a:lnTo>
                    <a:lnTo>
                      <a:pt x="282" y="418"/>
                    </a:lnTo>
                    <a:lnTo>
                      <a:pt x="282" y="420"/>
                    </a:lnTo>
                    <a:lnTo>
                      <a:pt x="288" y="424"/>
                    </a:lnTo>
                    <a:lnTo>
                      <a:pt x="290" y="426"/>
                    </a:lnTo>
                    <a:lnTo>
                      <a:pt x="290" y="428"/>
                    </a:lnTo>
                    <a:lnTo>
                      <a:pt x="292" y="430"/>
                    </a:lnTo>
                    <a:lnTo>
                      <a:pt x="292" y="426"/>
                    </a:lnTo>
                    <a:lnTo>
                      <a:pt x="294" y="426"/>
                    </a:lnTo>
                    <a:lnTo>
                      <a:pt x="296" y="426"/>
                    </a:lnTo>
                    <a:lnTo>
                      <a:pt x="296" y="428"/>
                    </a:lnTo>
                    <a:lnTo>
                      <a:pt x="298" y="430"/>
                    </a:lnTo>
                    <a:lnTo>
                      <a:pt x="298" y="432"/>
                    </a:lnTo>
                    <a:lnTo>
                      <a:pt x="298" y="434"/>
                    </a:lnTo>
                    <a:lnTo>
                      <a:pt x="302" y="434"/>
                    </a:lnTo>
                    <a:lnTo>
                      <a:pt x="304" y="432"/>
                    </a:lnTo>
                    <a:lnTo>
                      <a:pt x="306" y="432"/>
                    </a:lnTo>
                    <a:close/>
                    <a:moveTo>
                      <a:pt x="364" y="328"/>
                    </a:moveTo>
                    <a:lnTo>
                      <a:pt x="366" y="328"/>
                    </a:lnTo>
                    <a:lnTo>
                      <a:pt x="364" y="326"/>
                    </a:lnTo>
                    <a:lnTo>
                      <a:pt x="364" y="326"/>
                    </a:lnTo>
                    <a:lnTo>
                      <a:pt x="366" y="326"/>
                    </a:lnTo>
                    <a:lnTo>
                      <a:pt x="366" y="328"/>
                    </a:lnTo>
                    <a:lnTo>
                      <a:pt x="368" y="326"/>
                    </a:lnTo>
                    <a:lnTo>
                      <a:pt x="370" y="328"/>
                    </a:lnTo>
                    <a:lnTo>
                      <a:pt x="372" y="326"/>
                    </a:lnTo>
                    <a:lnTo>
                      <a:pt x="372" y="326"/>
                    </a:lnTo>
                    <a:lnTo>
                      <a:pt x="374" y="324"/>
                    </a:lnTo>
                    <a:lnTo>
                      <a:pt x="378" y="322"/>
                    </a:lnTo>
                    <a:lnTo>
                      <a:pt x="378" y="320"/>
                    </a:lnTo>
                    <a:lnTo>
                      <a:pt x="376" y="318"/>
                    </a:lnTo>
                    <a:lnTo>
                      <a:pt x="374" y="316"/>
                    </a:lnTo>
                    <a:lnTo>
                      <a:pt x="372" y="314"/>
                    </a:lnTo>
                    <a:lnTo>
                      <a:pt x="370" y="312"/>
                    </a:lnTo>
                    <a:lnTo>
                      <a:pt x="368" y="312"/>
                    </a:lnTo>
                    <a:lnTo>
                      <a:pt x="366" y="312"/>
                    </a:lnTo>
                    <a:lnTo>
                      <a:pt x="366" y="314"/>
                    </a:lnTo>
                    <a:lnTo>
                      <a:pt x="362" y="314"/>
                    </a:lnTo>
                    <a:lnTo>
                      <a:pt x="360" y="316"/>
                    </a:lnTo>
                    <a:lnTo>
                      <a:pt x="360" y="318"/>
                    </a:lnTo>
                    <a:lnTo>
                      <a:pt x="362" y="320"/>
                    </a:lnTo>
                    <a:lnTo>
                      <a:pt x="362" y="322"/>
                    </a:lnTo>
                    <a:lnTo>
                      <a:pt x="362" y="326"/>
                    </a:lnTo>
                    <a:lnTo>
                      <a:pt x="364" y="328"/>
                    </a:lnTo>
                    <a:close/>
                    <a:moveTo>
                      <a:pt x="372" y="432"/>
                    </a:moveTo>
                    <a:lnTo>
                      <a:pt x="372" y="432"/>
                    </a:lnTo>
                    <a:lnTo>
                      <a:pt x="374" y="434"/>
                    </a:lnTo>
                    <a:lnTo>
                      <a:pt x="376" y="432"/>
                    </a:lnTo>
                    <a:lnTo>
                      <a:pt x="374" y="430"/>
                    </a:lnTo>
                    <a:lnTo>
                      <a:pt x="374" y="428"/>
                    </a:lnTo>
                    <a:lnTo>
                      <a:pt x="372" y="430"/>
                    </a:lnTo>
                    <a:lnTo>
                      <a:pt x="372" y="430"/>
                    </a:lnTo>
                    <a:lnTo>
                      <a:pt x="372" y="432"/>
                    </a:lnTo>
                    <a:close/>
                    <a:moveTo>
                      <a:pt x="418" y="490"/>
                    </a:moveTo>
                    <a:lnTo>
                      <a:pt x="418" y="492"/>
                    </a:lnTo>
                    <a:lnTo>
                      <a:pt x="420" y="492"/>
                    </a:lnTo>
                    <a:lnTo>
                      <a:pt x="420" y="494"/>
                    </a:lnTo>
                    <a:lnTo>
                      <a:pt x="422" y="494"/>
                    </a:lnTo>
                    <a:lnTo>
                      <a:pt x="424" y="494"/>
                    </a:lnTo>
                    <a:lnTo>
                      <a:pt x="426" y="494"/>
                    </a:lnTo>
                    <a:lnTo>
                      <a:pt x="424" y="490"/>
                    </a:lnTo>
                    <a:lnTo>
                      <a:pt x="422" y="490"/>
                    </a:lnTo>
                    <a:lnTo>
                      <a:pt x="422" y="490"/>
                    </a:lnTo>
                    <a:lnTo>
                      <a:pt x="420" y="490"/>
                    </a:lnTo>
                    <a:lnTo>
                      <a:pt x="418" y="490"/>
                    </a:lnTo>
                    <a:close/>
                    <a:moveTo>
                      <a:pt x="410" y="326"/>
                    </a:moveTo>
                    <a:lnTo>
                      <a:pt x="408" y="324"/>
                    </a:lnTo>
                    <a:lnTo>
                      <a:pt x="408" y="324"/>
                    </a:lnTo>
                    <a:lnTo>
                      <a:pt x="408" y="322"/>
                    </a:lnTo>
                    <a:lnTo>
                      <a:pt x="408" y="320"/>
                    </a:lnTo>
                    <a:lnTo>
                      <a:pt x="408" y="318"/>
                    </a:lnTo>
                    <a:lnTo>
                      <a:pt x="406" y="318"/>
                    </a:lnTo>
                    <a:lnTo>
                      <a:pt x="404" y="320"/>
                    </a:lnTo>
                    <a:lnTo>
                      <a:pt x="404" y="324"/>
                    </a:lnTo>
                    <a:lnTo>
                      <a:pt x="404" y="326"/>
                    </a:lnTo>
                    <a:lnTo>
                      <a:pt x="406" y="326"/>
                    </a:lnTo>
                    <a:lnTo>
                      <a:pt x="408" y="326"/>
                    </a:lnTo>
                    <a:lnTo>
                      <a:pt x="410" y="326"/>
                    </a:lnTo>
                    <a:close/>
                    <a:moveTo>
                      <a:pt x="406" y="308"/>
                    </a:moveTo>
                    <a:lnTo>
                      <a:pt x="408" y="306"/>
                    </a:lnTo>
                    <a:lnTo>
                      <a:pt x="408" y="308"/>
                    </a:lnTo>
                    <a:lnTo>
                      <a:pt x="412" y="306"/>
                    </a:lnTo>
                    <a:lnTo>
                      <a:pt x="410" y="304"/>
                    </a:lnTo>
                    <a:lnTo>
                      <a:pt x="410" y="304"/>
                    </a:lnTo>
                    <a:lnTo>
                      <a:pt x="412" y="302"/>
                    </a:lnTo>
                    <a:lnTo>
                      <a:pt x="412" y="302"/>
                    </a:lnTo>
                    <a:lnTo>
                      <a:pt x="410" y="302"/>
                    </a:lnTo>
                    <a:lnTo>
                      <a:pt x="406" y="304"/>
                    </a:lnTo>
                    <a:lnTo>
                      <a:pt x="406" y="306"/>
                    </a:lnTo>
                    <a:lnTo>
                      <a:pt x="406" y="308"/>
                    </a:lnTo>
                    <a:close/>
                    <a:moveTo>
                      <a:pt x="416" y="312"/>
                    </a:moveTo>
                    <a:lnTo>
                      <a:pt x="418" y="314"/>
                    </a:lnTo>
                    <a:lnTo>
                      <a:pt x="422" y="314"/>
                    </a:lnTo>
                    <a:lnTo>
                      <a:pt x="424" y="314"/>
                    </a:lnTo>
                    <a:lnTo>
                      <a:pt x="422" y="312"/>
                    </a:lnTo>
                    <a:lnTo>
                      <a:pt x="420" y="312"/>
                    </a:lnTo>
                    <a:lnTo>
                      <a:pt x="418" y="312"/>
                    </a:lnTo>
                    <a:lnTo>
                      <a:pt x="416" y="312"/>
                    </a:lnTo>
                    <a:close/>
                    <a:moveTo>
                      <a:pt x="440" y="330"/>
                    </a:moveTo>
                    <a:lnTo>
                      <a:pt x="440" y="332"/>
                    </a:lnTo>
                    <a:lnTo>
                      <a:pt x="438" y="334"/>
                    </a:lnTo>
                    <a:lnTo>
                      <a:pt x="436" y="334"/>
                    </a:lnTo>
                    <a:lnTo>
                      <a:pt x="436" y="338"/>
                    </a:lnTo>
                    <a:lnTo>
                      <a:pt x="438" y="340"/>
                    </a:lnTo>
                    <a:lnTo>
                      <a:pt x="440" y="338"/>
                    </a:lnTo>
                    <a:lnTo>
                      <a:pt x="442" y="336"/>
                    </a:lnTo>
                    <a:lnTo>
                      <a:pt x="442" y="336"/>
                    </a:lnTo>
                    <a:lnTo>
                      <a:pt x="444" y="334"/>
                    </a:lnTo>
                    <a:lnTo>
                      <a:pt x="446" y="332"/>
                    </a:lnTo>
                    <a:lnTo>
                      <a:pt x="450" y="330"/>
                    </a:lnTo>
                    <a:lnTo>
                      <a:pt x="448" y="328"/>
                    </a:lnTo>
                    <a:lnTo>
                      <a:pt x="448" y="326"/>
                    </a:lnTo>
                    <a:lnTo>
                      <a:pt x="444" y="326"/>
                    </a:lnTo>
                    <a:lnTo>
                      <a:pt x="442" y="328"/>
                    </a:lnTo>
                    <a:lnTo>
                      <a:pt x="440" y="330"/>
                    </a:lnTo>
                    <a:close/>
                    <a:moveTo>
                      <a:pt x="448" y="306"/>
                    </a:moveTo>
                    <a:lnTo>
                      <a:pt x="446" y="310"/>
                    </a:lnTo>
                    <a:lnTo>
                      <a:pt x="446" y="314"/>
                    </a:lnTo>
                    <a:lnTo>
                      <a:pt x="444" y="316"/>
                    </a:lnTo>
                    <a:lnTo>
                      <a:pt x="444" y="318"/>
                    </a:lnTo>
                    <a:lnTo>
                      <a:pt x="448" y="320"/>
                    </a:lnTo>
                    <a:lnTo>
                      <a:pt x="448" y="320"/>
                    </a:lnTo>
                    <a:lnTo>
                      <a:pt x="450" y="320"/>
                    </a:lnTo>
                    <a:lnTo>
                      <a:pt x="452" y="322"/>
                    </a:lnTo>
                    <a:lnTo>
                      <a:pt x="456" y="320"/>
                    </a:lnTo>
                    <a:lnTo>
                      <a:pt x="456" y="320"/>
                    </a:lnTo>
                    <a:lnTo>
                      <a:pt x="454" y="316"/>
                    </a:lnTo>
                    <a:lnTo>
                      <a:pt x="452" y="312"/>
                    </a:lnTo>
                    <a:lnTo>
                      <a:pt x="450" y="310"/>
                    </a:lnTo>
                    <a:lnTo>
                      <a:pt x="448" y="306"/>
                    </a:lnTo>
                    <a:close/>
                    <a:moveTo>
                      <a:pt x="432" y="266"/>
                    </a:moveTo>
                    <a:lnTo>
                      <a:pt x="430" y="264"/>
                    </a:lnTo>
                    <a:lnTo>
                      <a:pt x="432" y="262"/>
                    </a:lnTo>
                    <a:lnTo>
                      <a:pt x="430" y="262"/>
                    </a:lnTo>
                    <a:lnTo>
                      <a:pt x="428" y="262"/>
                    </a:lnTo>
                    <a:lnTo>
                      <a:pt x="426" y="264"/>
                    </a:lnTo>
                    <a:lnTo>
                      <a:pt x="428" y="264"/>
                    </a:lnTo>
                    <a:lnTo>
                      <a:pt x="428" y="266"/>
                    </a:lnTo>
                    <a:lnTo>
                      <a:pt x="430" y="266"/>
                    </a:lnTo>
                    <a:lnTo>
                      <a:pt x="432" y="266"/>
                    </a:lnTo>
                    <a:close/>
                    <a:moveTo>
                      <a:pt x="440" y="236"/>
                    </a:moveTo>
                    <a:lnTo>
                      <a:pt x="438" y="234"/>
                    </a:lnTo>
                    <a:lnTo>
                      <a:pt x="436" y="234"/>
                    </a:lnTo>
                    <a:lnTo>
                      <a:pt x="436" y="238"/>
                    </a:lnTo>
                    <a:lnTo>
                      <a:pt x="438" y="238"/>
                    </a:lnTo>
                    <a:lnTo>
                      <a:pt x="440" y="238"/>
                    </a:lnTo>
                    <a:lnTo>
                      <a:pt x="442" y="238"/>
                    </a:lnTo>
                    <a:lnTo>
                      <a:pt x="442" y="240"/>
                    </a:lnTo>
                    <a:lnTo>
                      <a:pt x="442" y="242"/>
                    </a:lnTo>
                    <a:lnTo>
                      <a:pt x="442" y="240"/>
                    </a:lnTo>
                    <a:lnTo>
                      <a:pt x="442" y="236"/>
                    </a:lnTo>
                    <a:lnTo>
                      <a:pt x="444" y="236"/>
                    </a:lnTo>
                    <a:lnTo>
                      <a:pt x="444" y="234"/>
                    </a:lnTo>
                    <a:lnTo>
                      <a:pt x="442" y="232"/>
                    </a:lnTo>
                    <a:lnTo>
                      <a:pt x="442" y="232"/>
                    </a:lnTo>
                    <a:lnTo>
                      <a:pt x="442" y="230"/>
                    </a:lnTo>
                    <a:lnTo>
                      <a:pt x="440" y="230"/>
                    </a:lnTo>
                    <a:lnTo>
                      <a:pt x="438" y="230"/>
                    </a:lnTo>
                    <a:lnTo>
                      <a:pt x="438" y="232"/>
                    </a:lnTo>
                    <a:lnTo>
                      <a:pt x="440" y="234"/>
                    </a:lnTo>
                    <a:lnTo>
                      <a:pt x="440" y="236"/>
                    </a:lnTo>
                    <a:close/>
                    <a:moveTo>
                      <a:pt x="436" y="220"/>
                    </a:moveTo>
                    <a:lnTo>
                      <a:pt x="432" y="220"/>
                    </a:lnTo>
                    <a:lnTo>
                      <a:pt x="432" y="218"/>
                    </a:lnTo>
                    <a:lnTo>
                      <a:pt x="430" y="218"/>
                    </a:lnTo>
                    <a:lnTo>
                      <a:pt x="428" y="218"/>
                    </a:lnTo>
                    <a:lnTo>
                      <a:pt x="430" y="220"/>
                    </a:lnTo>
                    <a:lnTo>
                      <a:pt x="432" y="222"/>
                    </a:lnTo>
                    <a:lnTo>
                      <a:pt x="434" y="222"/>
                    </a:lnTo>
                    <a:lnTo>
                      <a:pt x="436" y="220"/>
                    </a:lnTo>
                    <a:close/>
                    <a:moveTo>
                      <a:pt x="436" y="218"/>
                    </a:moveTo>
                    <a:lnTo>
                      <a:pt x="436" y="218"/>
                    </a:lnTo>
                    <a:lnTo>
                      <a:pt x="440" y="218"/>
                    </a:lnTo>
                    <a:lnTo>
                      <a:pt x="442" y="218"/>
                    </a:lnTo>
                    <a:lnTo>
                      <a:pt x="444" y="218"/>
                    </a:lnTo>
                    <a:lnTo>
                      <a:pt x="444" y="216"/>
                    </a:lnTo>
                    <a:lnTo>
                      <a:pt x="440" y="216"/>
                    </a:lnTo>
                    <a:lnTo>
                      <a:pt x="438" y="216"/>
                    </a:lnTo>
                    <a:lnTo>
                      <a:pt x="436" y="216"/>
                    </a:lnTo>
                    <a:lnTo>
                      <a:pt x="436" y="218"/>
                    </a:lnTo>
                    <a:close/>
                    <a:moveTo>
                      <a:pt x="464" y="278"/>
                    </a:moveTo>
                    <a:lnTo>
                      <a:pt x="466" y="274"/>
                    </a:lnTo>
                    <a:lnTo>
                      <a:pt x="464" y="274"/>
                    </a:lnTo>
                    <a:lnTo>
                      <a:pt x="462" y="274"/>
                    </a:lnTo>
                    <a:lnTo>
                      <a:pt x="460" y="274"/>
                    </a:lnTo>
                    <a:lnTo>
                      <a:pt x="462" y="278"/>
                    </a:lnTo>
                    <a:lnTo>
                      <a:pt x="464" y="278"/>
                    </a:lnTo>
                    <a:close/>
                    <a:moveTo>
                      <a:pt x="470" y="276"/>
                    </a:moveTo>
                    <a:lnTo>
                      <a:pt x="472" y="274"/>
                    </a:lnTo>
                    <a:lnTo>
                      <a:pt x="472" y="272"/>
                    </a:lnTo>
                    <a:lnTo>
                      <a:pt x="470" y="272"/>
                    </a:lnTo>
                    <a:lnTo>
                      <a:pt x="470" y="272"/>
                    </a:lnTo>
                    <a:lnTo>
                      <a:pt x="468" y="274"/>
                    </a:lnTo>
                    <a:lnTo>
                      <a:pt x="468" y="274"/>
                    </a:lnTo>
                    <a:lnTo>
                      <a:pt x="470" y="276"/>
                    </a:lnTo>
                    <a:close/>
                    <a:moveTo>
                      <a:pt x="482" y="278"/>
                    </a:moveTo>
                    <a:lnTo>
                      <a:pt x="482" y="276"/>
                    </a:lnTo>
                    <a:lnTo>
                      <a:pt x="480" y="274"/>
                    </a:lnTo>
                    <a:lnTo>
                      <a:pt x="478" y="276"/>
                    </a:lnTo>
                    <a:lnTo>
                      <a:pt x="478" y="276"/>
                    </a:lnTo>
                    <a:lnTo>
                      <a:pt x="482" y="278"/>
                    </a:lnTo>
                    <a:close/>
                    <a:moveTo>
                      <a:pt x="500" y="270"/>
                    </a:moveTo>
                    <a:lnTo>
                      <a:pt x="500" y="274"/>
                    </a:lnTo>
                    <a:lnTo>
                      <a:pt x="502" y="276"/>
                    </a:lnTo>
                    <a:lnTo>
                      <a:pt x="502" y="274"/>
                    </a:lnTo>
                    <a:lnTo>
                      <a:pt x="502" y="272"/>
                    </a:lnTo>
                    <a:lnTo>
                      <a:pt x="500" y="270"/>
                    </a:lnTo>
                    <a:close/>
                    <a:moveTo>
                      <a:pt x="490" y="270"/>
                    </a:moveTo>
                    <a:lnTo>
                      <a:pt x="492" y="270"/>
                    </a:lnTo>
                    <a:lnTo>
                      <a:pt x="492" y="268"/>
                    </a:lnTo>
                    <a:lnTo>
                      <a:pt x="492" y="266"/>
                    </a:lnTo>
                    <a:lnTo>
                      <a:pt x="490" y="268"/>
                    </a:lnTo>
                    <a:lnTo>
                      <a:pt x="490" y="268"/>
                    </a:lnTo>
                    <a:lnTo>
                      <a:pt x="490" y="270"/>
                    </a:lnTo>
                    <a:close/>
                    <a:moveTo>
                      <a:pt x="482" y="258"/>
                    </a:moveTo>
                    <a:lnTo>
                      <a:pt x="482" y="258"/>
                    </a:lnTo>
                    <a:lnTo>
                      <a:pt x="480" y="258"/>
                    </a:lnTo>
                    <a:lnTo>
                      <a:pt x="478" y="260"/>
                    </a:lnTo>
                    <a:lnTo>
                      <a:pt x="478" y="262"/>
                    </a:lnTo>
                    <a:lnTo>
                      <a:pt x="478" y="262"/>
                    </a:lnTo>
                    <a:lnTo>
                      <a:pt x="480" y="262"/>
                    </a:lnTo>
                    <a:lnTo>
                      <a:pt x="480" y="260"/>
                    </a:lnTo>
                    <a:lnTo>
                      <a:pt x="480" y="260"/>
                    </a:lnTo>
                    <a:lnTo>
                      <a:pt x="482" y="258"/>
                    </a:lnTo>
                    <a:close/>
                    <a:moveTo>
                      <a:pt x="488" y="258"/>
                    </a:moveTo>
                    <a:lnTo>
                      <a:pt x="486" y="256"/>
                    </a:lnTo>
                    <a:lnTo>
                      <a:pt x="484" y="256"/>
                    </a:lnTo>
                    <a:lnTo>
                      <a:pt x="484" y="258"/>
                    </a:lnTo>
                    <a:lnTo>
                      <a:pt x="484" y="258"/>
                    </a:lnTo>
                    <a:lnTo>
                      <a:pt x="486" y="258"/>
                    </a:lnTo>
                    <a:lnTo>
                      <a:pt x="488" y="258"/>
                    </a:lnTo>
                    <a:lnTo>
                      <a:pt x="488" y="258"/>
                    </a:lnTo>
                    <a:close/>
                    <a:moveTo>
                      <a:pt x="488" y="258"/>
                    </a:moveTo>
                    <a:lnTo>
                      <a:pt x="490" y="258"/>
                    </a:lnTo>
                    <a:lnTo>
                      <a:pt x="490" y="258"/>
                    </a:lnTo>
                    <a:lnTo>
                      <a:pt x="492" y="258"/>
                    </a:lnTo>
                    <a:lnTo>
                      <a:pt x="492" y="256"/>
                    </a:lnTo>
                    <a:lnTo>
                      <a:pt x="492" y="254"/>
                    </a:lnTo>
                    <a:lnTo>
                      <a:pt x="490" y="254"/>
                    </a:lnTo>
                    <a:lnTo>
                      <a:pt x="490" y="256"/>
                    </a:lnTo>
                    <a:lnTo>
                      <a:pt x="490" y="258"/>
                    </a:lnTo>
                    <a:lnTo>
                      <a:pt x="488" y="258"/>
                    </a:lnTo>
                    <a:close/>
                    <a:moveTo>
                      <a:pt x="482" y="250"/>
                    </a:moveTo>
                    <a:lnTo>
                      <a:pt x="484" y="250"/>
                    </a:lnTo>
                    <a:lnTo>
                      <a:pt x="482" y="248"/>
                    </a:lnTo>
                    <a:lnTo>
                      <a:pt x="480" y="248"/>
                    </a:lnTo>
                    <a:lnTo>
                      <a:pt x="478" y="248"/>
                    </a:lnTo>
                    <a:lnTo>
                      <a:pt x="478" y="248"/>
                    </a:lnTo>
                    <a:lnTo>
                      <a:pt x="478" y="250"/>
                    </a:lnTo>
                    <a:lnTo>
                      <a:pt x="480" y="250"/>
                    </a:lnTo>
                    <a:lnTo>
                      <a:pt x="482" y="250"/>
                    </a:lnTo>
                    <a:close/>
                    <a:moveTo>
                      <a:pt x="492" y="246"/>
                    </a:moveTo>
                    <a:lnTo>
                      <a:pt x="494" y="244"/>
                    </a:lnTo>
                    <a:lnTo>
                      <a:pt x="494" y="244"/>
                    </a:lnTo>
                    <a:lnTo>
                      <a:pt x="492" y="242"/>
                    </a:lnTo>
                    <a:lnTo>
                      <a:pt x="494" y="242"/>
                    </a:lnTo>
                    <a:lnTo>
                      <a:pt x="494" y="242"/>
                    </a:lnTo>
                    <a:lnTo>
                      <a:pt x="492" y="240"/>
                    </a:lnTo>
                    <a:lnTo>
                      <a:pt x="490" y="240"/>
                    </a:lnTo>
                    <a:lnTo>
                      <a:pt x="490" y="240"/>
                    </a:lnTo>
                    <a:lnTo>
                      <a:pt x="490" y="242"/>
                    </a:lnTo>
                    <a:lnTo>
                      <a:pt x="488" y="242"/>
                    </a:lnTo>
                    <a:lnTo>
                      <a:pt x="486" y="240"/>
                    </a:lnTo>
                    <a:lnTo>
                      <a:pt x="486" y="242"/>
                    </a:lnTo>
                    <a:lnTo>
                      <a:pt x="488" y="244"/>
                    </a:lnTo>
                    <a:lnTo>
                      <a:pt x="488" y="244"/>
                    </a:lnTo>
                    <a:lnTo>
                      <a:pt x="492" y="244"/>
                    </a:lnTo>
                    <a:lnTo>
                      <a:pt x="492" y="246"/>
                    </a:lnTo>
                    <a:close/>
                    <a:moveTo>
                      <a:pt x="484" y="140"/>
                    </a:moveTo>
                    <a:lnTo>
                      <a:pt x="484" y="140"/>
                    </a:lnTo>
                    <a:lnTo>
                      <a:pt x="484" y="138"/>
                    </a:lnTo>
                    <a:lnTo>
                      <a:pt x="484" y="138"/>
                    </a:lnTo>
                    <a:lnTo>
                      <a:pt x="482" y="138"/>
                    </a:lnTo>
                    <a:lnTo>
                      <a:pt x="484" y="140"/>
                    </a:lnTo>
                    <a:close/>
                    <a:moveTo>
                      <a:pt x="470" y="160"/>
                    </a:moveTo>
                    <a:lnTo>
                      <a:pt x="470" y="162"/>
                    </a:lnTo>
                    <a:lnTo>
                      <a:pt x="472" y="162"/>
                    </a:lnTo>
                    <a:lnTo>
                      <a:pt x="474" y="162"/>
                    </a:lnTo>
                    <a:lnTo>
                      <a:pt x="474" y="160"/>
                    </a:lnTo>
                    <a:lnTo>
                      <a:pt x="474" y="158"/>
                    </a:lnTo>
                    <a:lnTo>
                      <a:pt x="472" y="156"/>
                    </a:lnTo>
                    <a:lnTo>
                      <a:pt x="470" y="156"/>
                    </a:lnTo>
                    <a:lnTo>
                      <a:pt x="470" y="156"/>
                    </a:lnTo>
                    <a:lnTo>
                      <a:pt x="470" y="158"/>
                    </a:lnTo>
                    <a:lnTo>
                      <a:pt x="470" y="160"/>
                    </a:lnTo>
                    <a:close/>
                    <a:moveTo>
                      <a:pt x="524" y="156"/>
                    </a:moveTo>
                    <a:lnTo>
                      <a:pt x="526" y="156"/>
                    </a:lnTo>
                    <a:lnTo>
                      <a:pt x="528" y="156"/>
                    </a:lnTo>
                    <a:lnTo>
                      <a:pt x="530" y="154"/>
                    </a:lnTo>
                    <a:lnTo>
                      <a:pt x="530" y="154"/>
                    </a:lnTo>
                    <a:lnTo>
                      <a:pt x="532" y="154"/>
                    </a:lnTo>
                    <a:lnTo>
                      <a:pt x="530" y="156"/>
                    </a:lnTo>
                    <a:lnTo>
                      <a:pt x="534" y="154"/>
                    </a:lnTo>
                    <a:lnTo>
                      <a:pt x="534" y="152"/>
                    </a:lnTo>
                    <a:lnTo>
                      <a:pt x="536" y="150"/>
                    </a:lnTo>
                    <a:lnTo>
                      <a:pt x="536" y="150"/>
                    </a:lnTo>
                    <a:lnTo>
                      <a:pt x="536" y="146"/>
                    </a:lnTo>
                    <a:lnTo>
                      <a:pt x="536" y="146"/>
                    </a:lnTo>
                    <a:lnTo>
                      <a:pt x="534" y="146"/>
                    </a:lnTo>
                    <a:lnTo>
                      <a:pt x="534" y="146"/>
                    </a:lnTo>
                    <a:lnTo>
                      <a:pt x="532" y="150"/>
                    </a:lnTo>
                    <a:lnTo>
                      <a:pt x="528" y="150"/>
                    </a:lnTo>
                    <a:lnTo>
                      <a:pt x="526" y="154"/>
                    </a:lnTo>
                    <a:lnTo>
                      <a:pt x="524" y="156"/>
                    </a:lnTo>
                    <a:close/>
                    <a:moveTo>
                      <a:pt x="548" y="158"/>
                    </a:moveTo>
                    <a:lnTo>
                      <a:pt x="552" y="158"/>
                    </a:lnTo>
                    <a:lnTo>
                      <a:pt x="552" y="156"/>
                    </a:lnTo>
                    <a:lnTo>
                      <a:pt x="550" y="156"/>
                    </a:lnTo>
                    <a:lnTo>
                      <a:pt x="548" y="156"/>
                    </a:lnTo>
                    <a:lnTo>
                      <a:pt x="548" y="158"/>
                    </a:lnTo>
                    <a:lnTo>
                      <a:pt x="548" y="158"/>
                    </a:lnTo>
                    <a:close/>
                    <a:moveTo>
                      <a:pt x="552" y="164"/>
                    </a:moveTo>
                    <a:lnTo>
                      <a:pt x="554" y="164"/>
                    </a:lnTo>
                    <a:lnTo>
                      <a:pt x="554" y="164"/>
                    </a:lnTo>
                    <a:lnTo>
                      <a:pt x="554" y="162"/>
                    </a:lnTo>
                    <a:lnTo>
                      <a:pt x="554" y="162"/>
                    </a:lnTo>
                    <a:lnTo>
                      <a:pt x="552" y="160"/>
                    </a:lnTo>
                    <a:lnTo>
                      <a:pt x="552" y="160"/>
                    </a:lnTo>
                    <a:lnTo>
                      <a:pt x="550" y="160"/>
                    </a:lnTo>
                    <a:lnTo>
                      <a:pt x="552" y="162"/>
                    </a:lnTo>
                    <a:lnTo>
                      <a:pt x="552" y="164"/>
                    </a:lnTo>
                    <a:close/>
                    <a:moveTo>
                      <a:pt x="532" y="170"/>
                    </a:moveTo>
                    <a:lnTo>
                      <a:pt x="534" y="168"/>
                    </a:lnTo>
                    <a:lnTo>
                      <a:pt x="534" y="168"/>
                    </a:lnTo>
                    <a:lnTo>
                      <a:pt x="532" y="166"/>
                    </a:lnTo>
                    <a:lnTo>
                      <a:pt x="532" y="168"/>
                    </a:lnTo>
                    <a:lnTo>
                      <a:pt x="528" y="168"/>
                    </a:lnTo>
                    <a:lnTo>
                      <a:pt x="530" y="170"/>
                    </a:lnTo>
                    <a:lnTo>
                      <a:pt x="532" y="170"/>
                    </a:lnTo>
                    <a:close/>
                    <a:moveTo>
                      <a:pt x="544" y="170"/>
                    </a:moveTo>
                    <a:lnTo>
                      <a:pt x="544" y="168"/>
                    </a:lnTo>
                    <a:lnTo>
                      <a:pt x="544" y="166"/>
                    </a:lnTo>
                    <a:lnTo>
                      <a:pt x="544" y="166"/>
                    </a:lnTo>
                    <a:lnTo>
                      <a:pt x="544" y="164"/>
                    </a:lnTo>
                    <a:lnTo>
                      <a:pt x="542" y="164"/>
                    </a:lnTo>
                    <a:lnTo>
                      <a:pt x="542" y="164"/>
                    </a:lnTo>
                    <a:lnTo>
                      <a:pt x="540" y="166"/>
                    </a:lnTo>
                    <a:lnTo>
                      <a:pt x="538" y="168"/>
                    </a:lnTo>
                    <a:lnTo>
                      <a:pt x="540" y="168"/>
                    </a:lnTo>
                    <a:lnTo>
                      <a:pt x="540" y="168"/>
                    </a:lnTo>
                    <a:lnTo>
                      <a:pt x="542" y="166"/>
                    </a:lnTo>
                    <a:lnTo>
                      <a:pt x="542" y="168"/>
                    </a:lnTo>
                    <a:lnTo>
                      <a:pt x="544" y="170"/>
                    </a:lnTo>
                    <a:close/>
                    <a:moveTo>
                      <a:pt x="544" y="182"/>
                    </a:moveTo>
                    <a:lnTo>
                      <a:pt x="546" y="182"/>
                    </a:lnTo>
                    <a:lnTo>
                      <a:pt x="548" y="184"/>
                    </a:lnTo>
                    <a:lnTo>
                      <a:pt x="550" y="184"/>
                    </a:lnTo>
                    <a:lnTo>
                      <a:pt x="552" y="182"/>
                    </a:lnTo>
                    <a:lnTo>
                      <a:pt x="554" y="182"/>
                    </a:lnTo>
                    <a:lnTo>
                      <a:pt x="556" y="182"/>
                    </a:lnTo>
                    <a:lnTo>
                      <a:pt x="556" y="180"/>
                    </a:lnTo>
                    <a:lnTo>
                      <a:pt x="556" y="180"/>
                    </a:lnTo>
                    <a:lnTo>
                      <a:pt x="556" y="180"/>
                    </a:lnTo>
                    <a:lnTo>
                      <a:pt x="556" y="178"/>
                    </a:lnTo>
                    <a:lnTo>
                      <a:pt x="556" y="176"/>
                    </a:lnTo>
                    <a:lnTo>
                      <a:pt x="554" y="176"/>
                    </a:lnTo>
                    <a:lnTo>
                      <a:pt x="552" y="178"/>
                    </a:lnTo>
                    <a:lnTo>
                      <a:pt x="554" y="180"/>
                    </a:lnTo>
                    <a:lnTo>
                      <a:pt x="552" y="180"/>
                    </a:lnTo>
                    <a:lnTo>
                      <a:pt x="550" y="180"/>
                    </a:lnTo>
                    <a:lnTo>
                      <a:pt x="550" y="178"/>
                    </a:lnTo>
                    <a:lnTo>
                      <a:pt x="548" y="178"/>
                    </a:lnTo>
                    <a:lnTo>
                      <a:pt x="548" y="180"/>
                    </a:lnTo>
                    <a:lnTo>
                      <a:pt x="548" y="180"/>
                    </a:lnTo>
                    <a:lnTo>
                      <a:pt x="546" y="180"/>
                    </a:lnTo>
                    <a:lnTo>
                      <a:pt x="544" y="182"/>
                    </a:lnTo>
                    <a:lnTo>
                      <a:pt x="544" y="182"/>
                    </a:lnTo>
                    <a:close/>
                    <a:moveTo>
                      <a:pt x="324" y="110"/>
                    </a:moveTo>
                    <a:lnTo>
                      <a:pt x="326" y="110"/>
                    </a:lnTo>
                    <a:lnTo>
                      <a:pt x="328" y="112"/>
                    </a:lnTo>
                    <a:lnTo>
                      <a:pt x="330" y="112"/>
                    </a:lnTo>
                    <a:lnTo>
                      <a:pt x="332" y="110"/>
                    </a:lnTo>
                    <a:lnTo>
                      <a:pt x="332" y="108"/>
                    </a:lnTo>
                    <a:lnTo>
                      <a:pt x="332" y="108"/>
                    </a:lnTo>
                    <a:lnTo>
                      <a:pt x="328" y="110"/>
                    </a:lnTo>
                    <a:lnTo>
                      <a:pt x="326" y="108"/>
                    </a:lnTo>
                    <a:lnTo>
                      <a:pt x="324" y="108"/>
                    </a:lnTo>
                    <a:lnTo>
                      <a:pt x="324" y="108"/>
                    </a:lnTo>
                    <a:lnTo>
                      <a:pt x="324" y="110"/>
                    </a:lnTo>
                    <a:lnTo>
                      <a:pt x="324" y="110"/>
                    </a:lnTo>
                    <a:close/>
                    <a:moveTo>
                      <a:pt x="318" y="58"/>
                    </a:moveTo>
                    <a:lnTo>
                      <a:pt x="318" y="56"/>
                    </a:lnTo>
                    <a:lnTo>
                      <a:pt x="318" y="54"/>
                    </a:lnTo>
                    <a:lnTo>
                      <a:pt x="320" y="52"/>
                    </a:lnTo>
                    <a:lnTo>
                      <a:pt x="324" y="52"/>
                    </a:lnTo>
                    <a:lnTo>
                      <a:pt x="328" y="52"/>
                    </a:lnTo>
                    <a:lnTo>
                      <a:pt x="328" y="56"/>
                    </a:lnTo>
                    <a:lnTo>
                      <a:pt x="328" y="56"/>
                    </a:lnTo>
                    <a:lnTo>
                      <a:pt x="324" y="58"/>
                    </a:lnTo>
                    <a:lnTo>
                      <a:pt x="320" y="58"/>
                    </a:lnTo>
                    <a:lnTo>
                      <a:pt x="318" y="58"/>
                    </a:lnTo>
                    <a:lnTo>
                      <a:pt x="318" y="58"/>
                    </a:lnTo>
                    <a:close/>
                    <a:moveTo>
                      <a:pt x="394" y="18"/>
                    </a:moveTo>
                    <a:lnTo>
                      <a:pt x="396" y="16"/>
                    </a:lnTo>
                    <a:lnTo>
                      <a:pt x="398" y="14"/>
                    </a:lnTo>
                    <a:lnTo>
                      <a:pt x="402" y="14"/>
                    </a:lnTo>
                    <a:lnTo>
                      <a:pt x="404" y="14"/>
                    </a:lnTo>
                    <a:lnTo>
                      <a:pt x="404" y="16"/>
                    </a:lnTo>
                    <a:lnTo>
                      <a:pt x="404" y="18"/>
                    </a:lnTo>
                    <a:lnTo>
                      <a:pt x="402" y="20"/>
                    </a:lnTo>
                    <a:lnTo>
                      <a:pt x="398" y="20"/>
                    </a:lnTo>
                    <a:lnTo>
                      <a:pt x="396" y="20"/>
                    </a:lnTo>
                    <a:lnTo>
                      <a:pt x="394" y="18"/>
                    </a:lnTo>
                    <a:close/>
                    <a:moveTo>
                      <a:pt x="450" y="52"/>
                    </a:moveTo>
                    <a:lnTo>
                      <a:pt x="454" y="50"/>
                    </a:lnTo>
                    <a:lnTo>
                      <a:pt x="456" y="48"/>
                    </a:lnTo>
                    <a:lnTo>
                      <a:pt x="456" y="46"/>
                    </a:lnTo>
                    <a:lnTo>
                      <a:pt x="458" y="42"/>
                    </a:lnTo>
                    <a:lnTo>
                      <a:pt x="464" y="40"/>
                    </a:lnTo>
                    <a:lnTo>
                      <a:pt x="466" y="38"/>
                    </a:lnTo>
                    <a:lnTo>
                      <a:pt x="468" y="34"/>
                    </a:lnTo>
                    <a:lnTo>
                      <a:pt x="468" y="32"/>
                    </a:lnTo>
                    <a:lnTo>
                      <a:pt x="464" y="30"/>
                    </a:lnTo>
                    <a:lnTo>
                      <a:pt x="460" y="26"/>
                    </a:lnTo>
                    <a:lnTo>
                      <a:pt x="458" y="22"/>
                    </a:lnTo>
                    <a:lnTo>
                      <a:pt x="458" y="20"/>
                    </a:lnTo>
                    <a:lnTo>
                      <a:pt x="458" y="18"/>
                    </a:lnTo>
                    <a:lnTo>
                      <a:pt x="458" y="16"/>
                    </a:lnTo>
                    <a:lnTo>
                      <a:pt x="458" y="14"/>
                    </a:lnTo>
                    <a:lnTo>
                      <a:pt x="452" y="14"/>
                    </a:lnTo>
                    <a:lnTo>
                      <a:pt x="448" y="14"/>
                    </a:lnTo>
                    <a:lnTo>
                      <a:pt x="444" y="12"/>
                    </a:lnTo>
                    <a:lnTo>
                      <a:pt x="438" y="6"/>
                    </a:lnTo>
                    <a:lnTo>
                      <a:pt x="436" y="2"/>
                    </a:lnTo>
                    <a:lnTo>
                      <a:pt x="432" y="0"/>
                    </a:lnTo>
                    <a:lnTo>
                      <a:pt x="430" y="0"/>
                    </a:lnTo>
                    <a:lnTo>
                      <a:pt x="430" y="0"/>
                    </a:lnTo>
                    <a:lnTo>
                      <a:pt x="428" y="4"/>
                    </a:lnTo>
                    <a:lnTo>
                      <a:pt x="430" y="6"/>
                    </a:lnTo>
                    <a:lnTo>
                      <a:pt x="428" y="8"/>
                    </a:lnTo>
                    <a:lnTo>
                      <a:pt x="426" y="12"/>
                    </a:lnTo>
                    <a:lnTo>
                      <a:pt x="424" y="14"/>
                    </a:lnTo>
                    <a:lnTo>
                      <a:pt x="422" y="18"/>
                    </a:lnTo>
                    <a:lnTo>
                      <a:pt x="422" y="20"/>
                    </a:lnTo>
                    <a:lnTo>
                      <a:pt x="422" y="30"/>
                    </a:lnTo>
                    <a:lnTo>
                      <a:pt x="424" y="32"/>
                    </a:lnTo>
                    <a:lnTo>
                      <a:pt x="426" y="34"/>
                    </a:lnTo>
                    <a:lnTo>
                      <a:pt x="426" y="36"/>
                    </a:lnTo>
                    <a:lnTo>
                      <a:pt x="426" y="44"/>
                    </a:lnTo>
                    <a:lnTo>
                      <a:pt x="424" y="46"/>
                    </a:lnTo>
                    <a:lnTo>
                      <a:pt x="422" y="48"/>
                    </a:lnTo>
                    <a:lnTo>
                      <a:pt x="424" y="50"/>
                    </a:lnTo>
                    <a:lnTo>
                      <a:pt x="426" y="50"/>
                    </a:lnTo>
                    <a:lnTo>
                      <a:pt x="426" y="48"/>
                    </a:lnTo>
                    <a:lnTo>
                      <a:pt x="430" y="46"/>
                    </a:lnTo>
                    <a:lnTo>
                      <a:pt x="430" y="46"/>
                    </a:lnTo>
                    <a:lnTo>
                      <a:pt x="432" y="48"/>
                    </a:lnTo>
                    <a:lnTo>
                      <a:pt x="436" y="52"/>
                    </a:lnTo>
                    <a:lnTo>
                      <a:pt x="436" y="52"/>
                    </a:lnTo>
                    <a:lnTo>
                      <a:pt x="438" y="50"/>
                    </a:lnTo>
                    <a:lnTo>
                      <a:pt x="440" y="50"/>
                    </a:lnTo>
                    <a:lnTo>
                      <a:pt x="444" y="52"/>
                    </a:lnTo>
                    <a:lnTo>
                      <a:pt x="446" y="54"/>
                    </a:lnTo>
                    <a:lnTo>
                      <a:pt x="450" y="52"/>
                    </a:lnTo>
                    <a:close/>
                    <a:moveTo>
                      <a:pt x="438" y="70"/>
                    </a:moveTo>
                    <a:lnTo>
                      <a:pt x="438" y="70"/>
                    </a:lnTo>
                    <a:lnTo>
                      <a:pt x="440" y="72"/>
                    </a:lnTo>
                    <a:lnTo>
                      <a:pt x="442" y="72"/>
                    </a:lnTo>
                    <a:lnTo>
                      <a:pt x="446" y="70"/>
                    </a:lnTo>
                    <a:lnTo>
                      <a:pt x="448" y="68"/>
                    </a:lnTo>
                    <a:lnTo>
                      <a:pt x="450" y="68"/>
                    </a:lnTo>
                    <a:lnTo>
                      <a:pt x="450" y="64"/>
                    </a:lnTo>
                    <a:lnTo>
                      <a:pt x="452" y="60"/>
                    </a:lnTo>
                    <a:lnTo>
                      <a:pt x="452" y="58"/>
                    </a:lnTo>
                    <a:lnTo>
                      <a:pt x="446" y="56"/>
                    </a:lnTo>
                    <a:lnTo>
                      <a:pt x="442" y="56"/>
                    </a:lnTo>
                    <a:lnTo>
                      <a:pt x="438" y="56"/>
                    </a:lnTo>
                    <a:lnTo>
                      <a:pt x="436" y="56"/>
                    </a:lnTo>
                    <a:lnTo>
                      <a:pt x="434" y="56"/>
                    </a:lnTo>
                    <a:lnTo>
                      <a:pt x="432" y="56"/>
                    </a:lnTo>
                    <a:lnTo>
                      <a:pt x="430" y="58"/>
                    </a:lnTo>
                    <a:lnTo>
                      <a:pt x="428" y="58"/>
                    </a:lnTo>
                    <a:lnTo>
                      <a:pt x="426" y="58"/>
                    </a:lnTo>
                    <a:lnTo>
                      <a:pt x="428" y="60"/>
                    </a:lnTo>
                    <a:lnTo>
                      <a:pt x="430" y="60"/>
                    </a:lnTo>
                    <a:lnTo>
                      <a:pt x="432" y="62"/>
                    </a:lnTo>
                    <a:lnTo>
                      <a:pt x="434" y="64"/>
                    </a:lnTo>
                    <a:lnTo>
                      <a:pt x="436" y="66"/>
                    </a:lnTo>
                    <a:lnTo>
                      <a:pt x="440" y="68"/>
                    </a:lnTo>
                    <a:lnTo>
                      <a:pt x="444" y="68"/>
                    </a:lnTo>
                    <a:lnTo>
                      <a:pt x="446" y="68"/>
                    </a:lnTo>
                    <a:lnTo>
                      <a:pt x="444" y="70"/>
                    </a:lnTo>
                    <a:lnTo>
                      <a:pt x="442" y="70"/>
                    </a:lnTo>
                    <a:lnTo>
                      <a:pt x="438" y="70"/>
                    </a:lnTo>
                    <a:close/>
                    <a:moveTo>
                      <a:pt x="522" y="78"/>
                    </a:moveTo>
                    <a:lnTo>
                      <a:pt x="522" y="80"/>
                    </a:lnTo>
                    <a:lnTo>
                      <a:pt x="518" y="84"/>
                    </a:lnTo>
                    <a:lnTo>
                      <a:pt x="514" y="84"/>
                    </a:lnTo>
                    <a:lnTo>
                      <a:pt x="512" y="86"/>
                    </a:lnTo>
                    <a:lnTo>
                      <a:pt x="510" y="88"/>
                    </a:lnTo>
                    <a:lnTo>
                      <a:pt x="508" y="90"/>
                    </a:lnTo>
                    <a:lnTo>
                      <a:pt x="506" y="86"/>
                    </a:lnTo>
                    <a:lnTo>
                      <a:pt x="504" y="86"/>
                    </a:lnTo>
                    <a:lnTo>
                      <a:pt x="502" y="86"/>
                    </a:lnTo>
                    <a:lnTo>
                      <a:pt x="498" y="84"/>
                    </a:lnTo>
                    <a:lnTo>
                      <a:pt x="496" y="86"/>
                    </a:lnTo>
                    <a:lnTo>
                      <a:pt x="492" y="86"/>
                    </a:lnTo>
                    <a:lnTo>
                      <a:pt x="488" y="84"/>
                    </a:lnTo>
                    <a:lnTo>
                      <a:pt x="486" y="82"/>
                    </a:lnTo>
                    <a:lnTo>
                      <a:pt x="482" y="84"/>
                    </a:lnTo>
                    <a:lnTo>
                      <a:pt x="480" y="84"/>
                    </a:lnTo>
                    <a:lnTo>
                      <a:pt x="478" y="84"/>
                    </a:lnTo>
                    <a:lnTo>
                      <a:pt x="476" y="84"/>
                    </a:lnTo>
                    <a:lnTo>
                      <a:pt x="472" y="82"/>
                    </a:lnTo>
                    <a:lnTo>
                      <a:pt x="470" y="80"/>
                    </a:lnTo>
                    <a:lnTo>
                      <a:pt x="468" y="76"/>
                    </a:lnTo>
                    <a:lnTo>
                      <a:pt x="466" y="74"/>
                    </a:lnTo>
                    <a:lnTo>
                      <a:pt x="466" y="74"/>
                    </a:lnTo>
                    <a:lnTo>
                      <a:pt x="464" y="74"/>
                    </a:lnTo>
                    <a:lnTo>
                      <a:pt x="462" y="72"/>
                    </a:lnTo>
                    <a:lnTo>
                      <a:pt x="458" y="72"/>
                    </a:lnTo>
                    <a:lnTo>
                      <a:pt x="458" y="74"/>
                    </a:lnTo>
                    <a:lnTo>
                      <a:pt x="458" y="76"/>
                    </a:lnTo>
                    <a:lnTo>
                      <a:pt x="458" y="76"/>
                    </a:lnTo>
                    <a:lnTo>
                      <a:pt x="456" y="74"/>
                    </a:lnTo>
                    <a:lnTo>
                      <a:pt x="454" y="72"/>
                    </a:lnTo>
                    <a:lnTo>
                      <a:pt x="454" y="72"/>
                    </a:lnTo>
                    <a:lnTo>
                      <a:pt x="458" y="70"/>
                    </a:lnTo>
                    <a:lnTo>
                      <a:pt x="458" y="68"/>
                    </a:lnTo>
                    <a:lnTo>
                      <a:pt x="456" y="64"/>
                    </a:lnTo>
                    <a:lnTo>
                      <a:pt x="458" y="62"/>
                    </a:lnTo>
                    <a:lnTo>
                      <a:pt x="460" y="60"/>
                    </a:lnTo>
                    <a:lnTo>
                      <a:pt x="460" y="58"/>
                    </a:lnTo>
                    <a:lnTo>
                      <a:pt x="458" y="58"/>
                    </a:lnTo>
                    <a:lnTo>
                      <a:pt x="456" y="56"/>
                    </a:lnTo>
                    <a:lnTo>
                      <a:pt x="456" y="54"/>
                    </a:lnTo>
                    <a:lnTo>
                      <a:pt x="456" y="50"/>
                    </a:lnTo>
                    <a:lnTo>
                      <a:pt x="458" y="48"/>
                    </a:lnTo>
                    <a:lnTo>
                      <a:pt x="462" y="48"/>
                    </a:lnTo>
                    <a:lnTo>
                      <a:pt x="462" y="46"/>
                    </a:lnTo>
                    <a:lnTo>
                      <a:pt x="464" y="44"/>
                    </a:lnTo>
                    <a:lnTo>
                      <a:pt x="466" y="42"/>
                    </a:lnTo>
                    <a:lnTo>
                      <a:pt x="470" y="40"/>
                    </a:lnTo>
                    <a:lnTo>
                      <a:pt x="472" y="38"/>
                    </a:lnTo>
                    <a:lnTo>
                      <a:pt x="472" y="36"/>
                    </a:lnTo>
                    <a:lnTo>
                      <a:pt x="478" y="36"/>
                    </a:lnTo>
                    <a:lnTo>
                      <a:pt x="480" y="40"/>
                    </a:lnTo>
                    <a:lnTo>
                      <a:pt x="484" y="46"/>
                    </a:lnTo>
                    <a:lnTo>
                      <a:pt x="486" y="48"/>
                    </a:lnTo>
                    <a:lnTo>
                      <a:pt x="484" y="52"/>
                    </a:lnTo>
                    <a:lnTo>
                      <a:pt x="486" y="52"/>
                    </a:lnTo>
                    <a:lnTo>
                      <a:pt x="484" y="54"/>
                    </a:lnTo>
                    <a:lnTo>
                      <a:pt x="484" y="56"/>
                    </a:lnTo>
                    <a:lnTo>
                      <a:pt x="484" y="58"/>
                    </a:lnTo>
                    <a:lnTo>
                      <a:pt x="484" y="58"/>
                    </a:lnTo>
                    <a:lnTo>
                      <a:pt x="486" y="54"/>
                    </a:lnTo>
                    <a:lnTo>
                      <a:pt x="486" y="52"/>
                    </a:lnTo>
                    <a:lnTo>
                      <a:pt x="488" y="48"/>
                    </a:lnTo>
                    <a:lnTo>
                      <a:pt x="488" y="48"/>
                    </a:lnTo>
                    <a:lnTo>
                      <a:pt x="488" y="46"/>
                    </a:lnTo>
                    <a:lnTo>
                      <a:pt x="484" y="42"/>
                    </a:lnTo>
                    <a:lnTo>
                      <a:pt x="484" y="40"/>
                    </a:lnTo>
                    <a:lnTo>
                      <a:pt x="484" y="38"/>
                    </a:lnTo>
                    <a:lnTo>
                      <a:pt x="488" y="38"/>
                    </a:lnTo>
                    <a:lnTo>
                      <a:pt x="494" y="38"/>
                    </a:lnTo>
                    <a:lnTo>
                      <a:pt x="500" y="44"/>
                    </a:lnTo>
                    <a:lnTo>
                      <a:pt x="502" y="46"/>
                    </a:lnTo>
                    <a:lnTo>
                      <a:pt x="504" y="46"/>
                    </a:lnTo>
                    <a:lnTo>
                      <a:pt x="504" y="48"/>
                    </a:lnTo>
                    <a:lnTo>
                      <a:pt x="506" y="50"/>
                    </a:lnTo>
                    <a:lnTo>
                      <a:pt x="506" y="54"/>
                    </a:lnTo>
                    <a:lnTo>
                      <a:pt x="506" y="56"/>
                    </a:lnTo>
                    <a:lnTo>
                      <a:pt x="510" y="60"/>
                    </a:lnTo>
                    <a:lnTo>
                      <a:pt x="512" y="64"/>
                    </a:lnTo>
                    <a:lnTo>
                      <a:pt x="512" y="66"/>
                    </a:lnTo>
                    <a:lnTo>
                      <a:pt x="510" y="66"/>
                    </a:lnTo>
                    <a:lnTo>
                      <a:pt x="508" y="64"/>
                    </a:lnTo>
                    <a:lnTo>
                      <a:pt x="508" y="64"/>
                    </a:lnTo>
                    <a:lnTo>
                      <a:pt x="508" y="68"/>
                    </a:lnTo>
                    <a:lnTo>
                      <a:pt x="510" y="70"/>
                    </a:lnTo>
                    <a:lnTo>
                      <a:pt x="514" y="70"/>
                    </a:lnTo>
                    <a:lnTo>
                      <a:pt x="516" y="74"/>
                    </a:lnTo>
                    <a:lnTo>
                      <a:pt x="518" y="74"/>
                    </a:lnTo>
                    <a:lnTo>
                      <a:pt x="522" y="78"/>
                    </a:lnTo>
                    <a:close/>
                    <a:moveTo>
                      <a:pt x="972" y="8"/>
                    </a:moveTo>
                    <a:lnTo>
                      <a:pt x="972" y="4"/>
                    </a:lnTo>
                    <a:lnTo>
                      <a:pt x="976" y="0"/>
                    </a:lnTo>
                    <a:lnTo>
                      <a:pt x="976" y="0"/>
                    </a:lnTo>
                    <a:lnTo>
                      <a:pt x="976" y="4"/>
                    </a:lnTo>
                    <a:lnTo>
                      <a:pt x="978" y="4"/>
                    </a:lnTo>
                    <a:lnTo>
                      <a:pt x="976" y="6"/>
                    </a:lnTo>
                    <a:lnTo>
                      <a:pt x="974" y="8"/>
                    </a:lnTo>
                    <a:lnTo>
                      <a:pt x="972" y="8"/>
                    </a:lnTo>
                    <a:close/>
                    <a:moveTo>
                      <a:pt x="998" y="50"/>
                    </a:moveTo>
                    <a:lnTo>
                      <a:pt x="998" y="56"/>
                    </a:lnTo>
                    <a:lnTo>
                      <a:pt x="1002" y="60"/>
                    </a:lnTo>
                    <a:lnTo>
                      <a:pt x="1004" y="62"/>
                    </a:lnTo>
                    <a:lnTo>
                      <a:pt x="1012" y="66"/>
                    </a:lnTo>
                    <a:lnTo>
                      <a:pt x="1020" y="66"/>
                    </a:lnTo>
                    <a:lnTo>
                      <a:pt x="1024" y="68"/>
                    </a:lnTo>
                    <a:lnTo>
                      <a:pt x="1028" y="70"/>
                    </a:lnTo>
                    <a:lnTo>
                      <a:pt x="1030" y="68"/>
                    </a:lnTo>
                    <a:lnTo>
                      <a:pt x="1034" y="70"/>
                    </a:lnTo>
                    <a:lnTo>
                      <a:pt x="1036" y="68"/>
                    </a:lnTo>
                    <a:lnTo>
                      <a:pt x="1040" y="64"/>
                    </a:lnTo>
                    <a:lnTo>
                      <a:pt x="1042" y="62"/>
                    </a:lnTo>
                    <a:lnTo>
                      <a:pt x="1044" y="60"/>
                    </a:lnTo>
                    <a:lnTo>
                      <a:pt x="1042" y="56"/>
                    </a:lnTo>
                    <a:lnTo>
                      <a:pt x="1040" y="56"/>
                    </a:lnTo>
                    <a:lnTo>
                      <a:pt x="1040" y="56"/>
                    </a:lnTo>
                    <a:lnTo>
                      <a:pt x="1038" y="54"/>
                    </a:lnTo>
                    <a:lnTo>
                      <a:pt x="1038" y="52"/>
                    </a:lnTo>
                    <a:lnTo>
                      <a:pt x="1038" y="50"/>
                    </a:lnTo>
                    <a:lnTo>
                      <a:pt x="1036" y="52"/>
                    </a:lnTo>
                    <a:lnTo>
                      <a:pt x="1032" y="50"/>
                    </a:lnTo>
                    <a:lnTo>
                      <a:pt x="1026" y="52"/>
                    </a:lnTo>
                    <a:lnTo>
                      <a:pt x="1022" y="54"/>
                    </a:lnTo>
                    <a:lnTo>
                      <a:pt x="1020" y="56"/>
                    </a:lnTo>
                    <a:lnTo>
                      <a:pt x="1018" y="54"/>
                    </a:lnTo>
                    <a:lnTo>
                      <a:pt x="1018" y="52"/>
                    </a:lnTo>
                    <a:lnTo>
                      <a:pt x="1016" y="52"/>
                    </a:lnTo>
                    <a:lnTo>
                      <a:pt x="1014" y="52"/>
                    </a:lnTo>
                    <a:lnTo>
                      <a:pt x="1010" y="52"/>
                    </a:lnTo>
                    <a:lnTo>
                      <a:pt x="1008" y="52"/>
                    </a:lnTo>
                    <a:lnTo>
                      <a:pt x="1008" y="54"/>
                    </a:lnTo>
                    <a:lnTo>
                      <a:pt x="1006" y="56"/>
                    </a:lnTo>
                    <a:lnTo>
                      <a:pt x="1002" y="54"/>
                    </a:lnTo>
                    <a:lnTo>
                      <a:pt x="1000" y="52"/>
                    </a:lnTo>
                    <a:lnTo>
                      <a:pt x="1000" y="50"/>
                    </a:lnTo>
                    <a:lnTo>
                      <a:pt x="998" y="50"/>
                    </a:lnTo>
                    <a:close/>
                    <a:moveTo>
                      <a:pt x="902" y="92"/>
                    </a:moveTo>
                    <a:lnTo>
                      <a:pt x="900" y="86"/>
                    </a:lnTo>
                    <a:lnTo>
                      <a:pt x="900" y="84"/>
                    </a:lnTo>
                    <a:lnTo>
                      <a:pt x="898" y="82"/>
                    </a:lnTo>
                    <a:lnTo>
                      <a:pt x="894" y="82"/>
                    </a:lnTo>
                    <a:lnTo>
                      <a:pt x="890" y="78"/>
                    </a:lnTo>
                    <a:lnTo>
                      <a:pt x="888" y="76"/>
                    </a:lnTo>
                    <a:lnTo>
                      <a:pt x="888" y="76"/>
                    </a:lnTo>
                    <a:lnTo>
                      <a:pt x="888" y="78"/>
                    </a:lnTo>
                    <a:lnTo>
                      <a:pt x="890" y="82"/>
                    </a:lnTo>
                    <a:lnTo>
                      <a:pt x="894" y="86"/>
                    </a:lnTo>
                    <a:lnTo>
                      <a:pt x="898" y="90"/>
                    </a:lnTo>
                    <a:lnTo>
                      <a:pt x="900" y="96"/>
                    </a:lnTo>
                    <a:lnTo>
                      <a:pt x="902" y="96"/>
                    </a:lnTo>
                    <a:lnTo>
                      <a:pt x="902" y="96"/>
                    </a:lnTo>
                    <a:lnTo>
                      <a:pt x="902" y="92"/>
                    </a:lnTo>
                    <a:close/>
                    <a:moveTo>
                      <a:pt x="950" y="98"/>
                    </a:moveTo>
                    <a:lnTo>
                      <a:pt x="950" y="98"/>
                    </a:lnTo>
                    <a:lnTo>
                      <a:pt x="948" y="98"/>
                    </a:lnTo>
                    <a:lnTo>
                      <a:pt x="948" y="96"/>
                    </a:lnTo>
                    <a:lnTo>
                      <a:pt x="948" y="94"/>
                    </a:lnTo>
                    <a:lnTo>
                      <a:pt x="950" y="96"/>
                    </a:lnTo>
                    <a:lnTo>
                      <a:pt x="950" y="96"/>
                    </a:lnTo>
                    <a:lnTo>
                      <a:pt x="952" y="98"/>
                    </a:lnTo>
                    <a:lnTo>
                      <a:pt x="954" y="100"/>
                    </a:lnTo>
                    <a:lnTo>
                      <a:pt x="954" y="100"/>
                    </a:lnTo>
                    <a:lnTo>
                      <a:pt x="956" y="100"/>
                    </a:lnTo>
                    <a:lnTo>
                      <a:pt x="958" y="98"/>
                    </a:lnTo>
                    <a:lnTo>
                      <a:pt x="960" y="92"/>
                    </a:lnTo>
                    <a:lnTo>
                      <a:pt x="964" y="88"/>
                    </a:lnTo>
                    <a:lnTo>
                      <a:pt x="966" y="88"/>
                    </a:lnTo>
                    <a:lnTo>
                      <a:pt x="970" y="86"/>
                    </a:lnTo>
                    <a:lnTo>
                      <a:pt x="970" y="86"/>
                    </a:lnTo>
                    <a:lnTo>
                      <a:pt x="970" y="88"/>
                    </a:lnTo>
                    <a:lnTo>
                      <a:pt x="972" y="88"/>
                    </a:lnTo>
                    <a:lnTo>
                      <a:pt x="974" y="90"/>
                    </a:lnTo>
                    <a:lnTo>
                      <a:pt x="976" y="88"/>
                    </a:lnTo>
                    <a:lnTo>
                      <a:pt x="976" y="86"/>
                    </a:lnTo>
                    <a:lnTo>
                      <a:pt x="980" y="84"/>
                    </a:lnTo>
                    <a:lnTo>
                      <a:pt x="982" y="82"/>
                    </a:lnTo>
                    <a:lnTo>
                      <a:pt x="980" y="82"/>
                    </a:lnTo>
                    <a:lnTo>
                      <a:pt x="978" y="82"/>
                    </a:lnTo>
                    <a:lnTo>
                      <a:pt x="974" y="84"/>
                    </a:lnTo>
                    <a:lnTo>
                      <a:pt x="970" y="82"/>
                    </a:lnTo>
                    <a:lnTo>
                      <a:pt x="966" y="80"/>
                    </a:lnTo>
                    <a:lnTo>
                      <a:pt x="964" y="78"/>
                    </a:lnTo>
                    <a:lnTo>
                      <a:pt x="962" y="78"/>
                    </a:lnTo>
                    <a:lnTo>
                      <a:pt x="962" y="76"/>
                    </a:lnTo>
                    <a:lnTo>
                      <a:pt x="958" y="74"/>
                    </a:lnTo>
                    <a:lnTo>
                      <a:pt x="956" y="72"/>
                    </a:lnTo>
                    <a:lnTo>
                      <a:pt x="954" y="68"/>
                    </a:lnTo>
                    <a:lnTo>
                      <a:pt x="954" y="66"/>
                    </a:lnTo>
                    <a:lnTo>
                      <a:pt x="952" y="64"/>
                    </a:lnTo>
                    <a:lnTo>
                      <a:pt x="952" y="62"/>
                    </a:lnTo>
                    <a:lnTo>
                      <a:pt x="948" y="60"/>
                    </a:lnTo>
                    <a:lnTo>
                      <a:pt x="948" y="58"/>
                    </a:lnTo>
                    <a:lnTo>
                      <a:pt x="950" y="58"/>
                    </a:lnTo>
                    <a:lnTo>
                      <a:pt x="950" y="56"/>
                    </a:lnTo>
                    <a:lnTo>
                      <a:pt x="950" y="56"/>
                    </a:lnTo>
                    <a:lnTo>
                      <a:pt x="950" y="56"/>
                    </a:lnTo>
                    <a:lnTo>
                      <a:pt x="950" y="54"/>
                    </a:lnTo>
                    <a:lnTo>
                      <a:pt x="950" y="52"/>
                    </a:lnTo>
                    <a:lnTo>
                      <a:pt x="948" y="50"/>
                    </a:lnTo>
                    <a:lnTo>
                      <a:pt x="944" y="50"/>
                    </a:lnTo>
                    <a:lnTo>
                      <a:pt x="940" y="50"/>
                    </a:lnTo>
                    <a:lnTo>
                      <a:pt x="938" y="48"/>
                    </a:lnTo>
                    <a:lnTo>
                      <a:pt x="936" y="48"/>
                    </a:lnTo>
                    <a:lnTo>
                      <a:pt x="932" y="48"/>
                    </a:lnTo>
                    <a:lnTo>
                      <a:pt x="932" y="48"/>
                    </a:lnTo>
                    <a:lnTo>
                      <a:pt x="936" y="52"/>
                    </a:lnTo>
                    <a:lnTo>
                      <a:pt x="938" y="52"/>
                    </a:lnTo>
                    <a:lnTo>
                      <a:pt x="938" y="54"/>
                    </a:lnTo>
                    <a:lnTo>
                      <a:pt x="936" y="54"/>
                    </a:lnTo>
                    <a:lnTo>
                      <a:pt x="936" y="52"/>
                    </a:lnTo>
                    <a:lnTo>
                      <a:pt x="932" y="52"/>
                    </a:lnTo>
                    <a:lnTo>
                      <a:pt x="932" y="54"/>
                    </a:lnTo>
                    <a:lnTo>
                      <a:pt x="932" y="58"/>
                    </a:lnTo>
                    <a:lnTo>
                      <a:pt x="934" y="60"/>
                    </a:lnTo>
                    <a:lnTo>
                      <a:pt x="934" y="64"/>
                    </a:lnTo>
                    <a:lnTo>
                      <a:pt x="938" y="68"/>
                    </a:lnTo>
                    <a:lnTo>
                      <a:pt x="940" y="70"/>
                    </a:lnTo>
                    <a:lnTo>
                      <a:pt x="938" y="70"/>
                    </a:lnTo>
                    <a:lnTo>
                      <a:pt x="936" y="70"/>
                    </a:lnTo>
                    <a:lnTo>
                      <a:pt x="932" y="68"/>
                    </a:lnTo>
                    <a:lnTo>
                      <a:pt x="930" y="64"/>
                    </a:lnTo>
                    <a:lnTo>
                      <a:pt x="930" y="62"/>
                    </a:lnTo>
                    <a:lnTo>
                      <a:pt x="926" y="62"/>
                    </a:lnTo>
                    <a:lnTo>
                      <a:pt x="926" y="64"/>
                    </a:lnTo>
                    <a:lnTo>
                      <a:pt x="924" y="62"/>
                    </a:lnTo>
                    <a:lnTo>
                      <a:pt x="922" y="62"/>
                    </a:lnTo>
                    <a:lnTo>
                      <a:pt x="922" y="60"/>
                    </a:lnTo>
                    <a:lnTo>
                      <a:pt x="922" y="58"/>
                    </a:lnTo>
                    <a:lnTo>
                      <a:pt x="918" y="58"/>
                    </a:lnTo>
                    <a:lnTo>
                      <a:pt x="916" y="56"/>
                    </a:lnTo>
                    <a:lnTo>
                      <a:pt x="912" y="56"/>
                    </a:lnTo>
                    <a:lnTo>
                      <a:pt x="912" y="54"/>
                    </a:lnTo>
                    <a:lnTo>
                      <a:pt x="910" y="52"/>
                    </a:lnTo>
                    <a:lnTo>
                      <a:pt x="908" y="54"/>
                    </a:lnTo>
                    <a:lnTo>
                      <a:pt x="906" y="54"/>
                    </a:lnTo>
                    <a:lnTo>
                      <a:pt x="906" y="58"/>
                    </a:lnTo>
                    <a:lnTo>
                      <a:pt x="904" y="60"/>
                    </a:lnTo>
                    <a:lnTo>
                      <a:pt x="906" y="62"/>
                    </a:lnTo>
                    <a:lnTo>
                      <a:pt x="904" y="66"/>
                    </a:lnTo>
                    <a:lnTo>
                      <a:pt x="902" y="68"/>
                    </a:lnTo>
                    <a:lnTo>
                      <a:pt x="902" y="70"/>
                    </a:lnTo>
                    <a:lnTo>
                      <a:pt x="904" y="74"/>
                    </a:lnTo>
                    <a:lnTo>
                      <a:pt x="906" y="74"/>
                    </a:lnTo>
                    <a:lnTo>
                      <a:pt x="908" y="76"/>
                    </a:lnTo>
                    <a:lnTo>
                      <a:pt x="906" y="76"/>
                    </a:lnTo>
                    <a:lnTo>
                      <a:pt x="906" y="76"/>
                    </a:lnTo>
                    <a:lnTo>
                      <a:pt x="906" y="78"/>
                    </a:lnTo>
                    <a:lnTo>
                      <a:pt x="908" y="78"/>
                    </a:lnTo>
                    <a:lnTo>
                      <a:pt x="908" y="82"/>
                    </a:lnTo>
                    <a:lnTo>
                      <a:pt x="908" y="84"/>
                    </a:lnTo>
                    <a:lnTo>
                      <a:pt x="910" y="84"/>
                    </a:lnTo>
                    <a:lnTo>
                      <a:pt x="912" y="84"/>
                    </a:lnTo>
                    <a:lnTo>
                      <a:pt x="914" y="86"/>
                    </a:lnTo>
                    <a:lnTo>
                      <a:pt x="912" y="88"/>
                    </a:lnTo>
                    <a:lnTo>
                      <a:pt x="914" y="88"/>
                    </a:lnTo>
                    <a:lnTo>
                      <a:pt x="916" y="88"/>
                    </a:lnTo>
                    <a:lnTo>
                      <a:pt x="916" y="88"/>
                    </a:lnTo>
                    <a:lnTo>
                      <a:pt x="918" y="90"/>
                    </a:lnTo>
                    <a:lnTo>
                      <a:pt x="916" y="90"/>
                    </a:lnTo>
                    <a:lnTo>
                      <a:pt x="916" y="90"/>
                    </a:lnTo>
                    <a:lnTo>
                      <a:pt x="914" y="90"/>
                    </a:lnTo>
                    <a:lnTo>
                      <a:pt x="912" y="92"/>
                    </a:lnTo>
                    <a:lnTo>
                      <a:pt x="914" y="94"/>
                    </a:lnTo>
                    <a:lnTo>
                      <a:pt x="922" y="98"/>
                    </a:lnTo>
                    <a:lnTo>
                      <a:pt x="926" y="100"/>
                    </a:lnTo>
                    <a:lnTo>
                      <a:pt x="928" y="100"/>
                    </a:lnTo>
                    <a:lnTo>
                      <a:pt x="930" y="102"/>
                    </a:lnTo>
                    <a:lnTo>
                      <a:pt x="934" y="104"/>
                    </a:lnTo>
                    <a:lnTo>
                      <a:pt x="934" y="106"/>
                    </a:lnTo>
                    <a:lnTo>
                      <a:pt x="936" y="108"/>
                    </a:lnTo>
                    <a:lnTo>
                      <a:pt x="940" y="108"/>
                    </a:lnTo>
                    <a:lnTo>
                      <a:pt x="944" y="106"/>
                    </a:lnTo>
                    <a:lnTo>
                      <a:pt x="946" y="106"/>
                    </a:lnTo>
                    <a:lnTo>
                      <a:pt x="948" y="108"/>
                    </a:lnTo>
                    <a:lnTo>
                      <a:pt x="950" y="108"/>
                    </a:lnTo>
                    <a:lnTo>
                      <a:pt x="952" y="106"/>
                    </a:lnTo>
                    <a:lnTo>
                      <a:pt x="952" y="104"/>
                    </a:lnTo>
                    <a:lnTo>
                      <a:pt x="950" y="100"/>
                    </a:lnTo>
                    <a:lnTo>
                      <a:pt x="950" y="98"/>
                    </a:lnTo>
                    <a:close/>
                    <a:moveTo>
                      <a:pt x="952" y="50"/>
                    </a:moveTo>
                    <a:lnTo>
                      <a:pt x="956" y="50"/>
                    </a:lnTo>
                    <a:lnTo>
                      <a:pt x="960" y="50"/>
                    </a:lnTo>
                    <a:lnTo>
                      <a:pt x="962" y="50"/>
                    </a:lnTo>
                    <a:lnTo>
                      <a:pt x="968" y="54"/>
                    </a:lnTo>
                    <a:lnTo>
                      <a:pt x="972" y="54"/>
                    </a:lnTo>
                    <a:lnTo>
                      <a:pt x="972" y="54"/>
                    </a:lnTo>
                    <a:lnTo>
                      <a:pt x="978" y="54"/>
                    </a:lnTo>
                    <a:lnTo>
                      <a:pt x="986" y="56"/>
                    </a:lnTo>
                    <a:lnTo>
                      <a:pt x="986" y="58"/>
                    </a:lnTo>
                    <a:lnTo>
                      <a:pt x="982" y="58"/>
                    </a:lnTo>
                    <a:lnTo>
                      <a:pt x="980" y="60"/>
                    </a:lnTo>
                    <a:lnTo>
                      <a:pt x="980" y="62"/>
                    </a:lnTo>
                    <a:lnTo>
                      <a:pt x="984" y="64"/>
                    </a:lnTo>
                    <a:lnTo>
                      <a:pt x="986" y="66"/>
                    </a:lnTo>
                    <a:lnTo>
                      <a:pt x="986" y="70"/>
                    </a:lnTo>
                    <a:lnTo>
                      <a:pt x="986" y="70"/>
                    </a:lnTo>
                    <a:lnTo>
                      <a:pt x="986" y="72"/>
                    </a:lnTo>
                    <a:lnTo>
                      <a:pt x="986" y="76"/>
                    </a:lnTo>
                    <a:lnTo>
                      <a:pt x="982" y="78"/>
                    </a:lnTo>
                    <a:lnTo>
                      <a:pt x="982" y="80"/>
                    </a:lnTo>
                    <a:lnTo>
                      <a:pt x="980" y="78"/>
                    </a:lnTo>
                    <a:lnTo>
                      <a:pt x="978" y="78"/>
                    </a:lnTo>
                    <a:lnTo>
                      <a:pt x="976" y="80"/>
                    </a:lnTo>
                    <a:lnTo>
                      <a:pt x="972" y="80"/>
                    </a:lnTo>
                    <a:lnTo>
                      <a:pt x="968" y="78"/>
                    </a:lnTo>
                    <a:lnTo>
                      <a:pt x="964" y="76"/>
                    </a:lnTo>
                    <a:lnTo>
                      <a:pt x="960" y="70"/>
                    </a:lnTo>
                    <a:lnTo>
                      <a:pt x="958" y="68"/>
                    </a:lnTo>
                    <a:lnTo>
                      <a:pt x="958" y="64"/>
                    </a:lnTo>
                    <a:lnTo>
                      <a:pt x="960" y="62"/>
                    </a:lnTo>
                    <a:lnTo>
                      <a:pt x="960" y="62"/>
                    </a:lnTo>
                    <a:lnTo>
                      <a:pt x="958" y="60"/>
                    </a:lnTo>
                    <a:lnTo>
                      <a:pt x="958" y="58"/>
                    </a:lnTo>
                    <a:lnTo>
                      <a:pt x="958" y="56"/>
                    </a:lnTo>
                    <a:lnTo>
                      <a:pt x="956" y="56"/>
                    </a:lnTo>
                    <a:lnTo>
                      <a:pt x="954" y="54"/>
                    </a:lnTo>
                    <a:lnTo>
                      <a:pt x="952" y="50"/>
                    </a:lnTo>
                    <a:close/>
                    <a:moveTo>
                      <a:pt x="542" y="114"/>
                    </a:moveTo>
                    <a:lnTo>
                      <a:pt x="546" y="112"/>
                    </a:lnTo>
                    <a:lnTo>
                      <a:pt x="548" y="110"/>
                    </a:lnTo>
                    <a:lnTo>
                      <a:pt x="550" y="106"/>
                    </a:lnTo>
                    <a:lnTo>
                      <a:pt x="552" y="104"/>
                    </a:lnTo>
                    <a:lnTo>
                      <a:pt x="552" y="104"/>
                    </a:lnTo>
                    <a:lnTo>
                      <a:pt x="552" y="102"/>
                    </a:lnTo>
                    <a:lnTo>
                      <a:pt x="558" y="98"/>
                    </a:lnTo>
                    <a:lnTo>
                      <a:pt x="560" y="98"/>
                    </a:lnTo>
                    <a:lnTo>
                      <a:pt x="562" y="98"/>
                    </a:lnTo>
                    <a:lnTo>
                      <a:pt x="562" y="98"/>
                    </a:lnTo>
                    <a:lnTo>
                      <a:pt x="564" y="96"/>
                    </a:lnTo>
                    <a:lnTo>
                      <a:pt x="566" y="94"/>
                    </a:lnTo>
                    <a:lnTo>
                      <a:pt x="568" y="94"/>
                    </a:lnTo>
                    <a:lnTo>
                      <a:pt x="572" y="90"/>
                    </a:lnTo>
                    <a:lnTo>
                      <a:pt x="572" y="88"/>
                    </a:lnTo>
                    <a:lnTo>
                      <a:pt x="574" y="86"/>
                    </a:lnTo>
                    <a:lnTo>
                      <a:pt x="576" y="82"/>
                    </a:lnTo>
                    <a:lnTo>
                      <a:pt x="576" y="80"/>
                    </a:lnTo>
                    <a:lnTo>
                      <a:pt x="572" y="76"/>
                    </a:lnTo>
                    <a:lnTo>
                      <a:pt x="570" y="72"/>
                    </a:lnTo>
                    <a:lnTo>
                      <a:pt x="570" y="70"/>
                    </a:lnTo>
                    <a:lnTo>
                      <a:pt x="568" y="68"/>
                    </a:lnTo>
                    <a:lnTo>
                      <a:pt x="564" y="68"/>
                    </a:lnTo>
                    <a:lnTo>
                      <a:pt x="564" y="68"/>
                    </a:lnTo>
                    <a:lnTo>
                      <a:pt x="562" y="68"/>
                    </a:lnTo>
                    <a:lnTo>
                      <a:pt x="558" y="66"/>
                    </a:lnTo>
                    <a:lnTo>
                      <a:pt x="556" y="62"/>
                    </a:lnTo>
                    <a:lnTo>
                      <a:pt x="554" y="62"/>
                    </a:lnTo>
                    <a:lnTo>
                      <a:pt x="554" y="64"/>
                    </a:lnTo>
                    <a:lnTo>
                      <a:pt x="552" y="64"/>
                    </a:lnTo>
                    <a:lnTo>
                      <a:pt x="552" y="62"/>
                    </a:lnTo>
                    <a:lnTo>
                      <a:pt x="550" y="60"/>
                    </a:lnTo>
                    <a:lnTo>
                      <a:pt x="548" y="60"/>
                    </a:lnTo>
                    <a:lnTo>
                      <a:pt x="548" y="62"/>
                    </a:lnTo>
                    <a:lnTo>
                      <a:pt x="546" y="62"/>
                    </a:lnTo>
                    <a:lnTo>
                      <a:pt x="544" y="58"/>
                    </a:lnTo>
                    <a:lnTo>
                      <a:pt x="542" y="58"/>
                    </a:lnTo>
                    <a:lnTo>
                      <a:pt x="542" y="58"/>
                    </a:lnTo>
                    <a:lnTo>
                      <a:pt x="544" y="60"/>
                    </a:lnTo>
                    <a:lnTo>
                      <a:pt x="544" y="62"/>
                    </a:lnTo>
                    <a:lnTo>
                      <a:pt x="542" y="64"/>
                    </a:lnTo>
                    <a:lnTo>
                      <a:pt x="542" y="66"/>
                    </a:lnTo>
                    <a:lnTo>
                      <a:pt x="542" y="66"/>
                    </a:lnTo>
                    <a:lnTo>
                      <a:pt x="540" y="64"/>
                    </a:lnTo>
                    <a:lnTo>
                      <a:pt x="540" y="56"/>
                    </a:lnTo>
                    <a:lnTo>
                      <a:pt x="538" y="56"/>
                    </a:lnTo>
                    <a:lnTo>
                      <a:pt x="534" y="54"/>
                    </a:lnTo>
                    <a:lnTo>
                      <a:pt x="532" y="54"/>
                    </a:lnTo>
                    <a:lnTo>
                      <a:pt x="530" y="54"/>
                    </a:lnTo>
                    <a:lnTo>
                      <a:pt x="528" y="56"/>
                    </a:lnTo>
                    <a:lnTo>
                      <a:pt x="530" y="58"/>
                    </a:lnTo>
                    <a:lnTo>
                      <a:pt x="532" y="58"/>
                    </a:lnTo>
                    <a:lnTo>
                      <a:pt x="534" y="62"/>
                    </a:lnTo>
                    <a:lnTo>
                      <a:pt x="532" y="62"/>
                    </a:lnTo>
                    <a:lnTo>
                      <a:pt x="530" y="62"/>
                    </a:lnTo>
                    <a:lnTo>
                      <a:pt x="530" y="60"/>
                    </a:lnTo>
                    <a:lnTo>
                      <a:pt x="528" y="60"/>
                    </a:lnTo>
                    <a:lnTo>
                      <a:pt x="526" y="60"/>
                    </a:lnTo>
                    <a:lnTo>
                      <a:pt x="528" y="62"/>
                    </a:lnTo>
                    <a:lnTo>
                      <a:pt x="528" y="62"/>
                    </a:lnTo>
                    <a:lnTo>
                      <a:pt x="528" y="64"/>
                    </a:lnTo>
                    <a:lnTo>
                      <a:pt x="528" y="66"/>
                    </a:lnTo>
                    <a:lnTo>
                      <a:pt x="528" y="68"/>
                    </a:lnTo>
                    <a:lnTo>
                      <a:pt x="530" y="68"/>
                    </a:lnTo>
                    <a:lnTo>
                      <a:pt x="532" y="70"/>
                    </a:lnTo>
                    <a:lnTo>
                      <a:pt x="532" y="72"/>
                    </a:lnTo>
                    <a:lnTo>
                      <a:pt x="534" y="78"/>
                    </a:lnTo>
                    <a:lnTo>
                      <a:pt x="536" y="80"/>
                    </a:lnTo>
                    <a:lnTo>
                      <a:pt x="538" y="80"/>
                    </a:lnTo>
                    <a:lnTo>
                      <a:pt x="536" y="82"/>
                    </a:lnTo>
                    <a:lnTo>
                      <a:pt x="534" y="82"/>
                    </a:lnTo>
                    <a:lnTo>
                      <a:pt x="534" y="86"/>
                    </a:lnTo>
                    <a:lnTo>
                      <a:pt x="534" y="90"/>
                    </a:lnTo>
                    <a:lnTo>
                      <a:pt x="536" y="94"/>
                    </a:lnTo>
                    <a:lnTo>
                      <a:pt x="536" y="96"/>
                    </a:lnTo>
                    <a:lnTo>
                      <a:pt x="538" y="98"/>
                    </a:lnTo>
                    <a:lnTo>
                      <a:pt x="538" y="100"/>
                    </a:lnTo>
                    <a:lnTo>
                      <a:pt x="536" y="100"/>
                    </a:lnTo>
                    <a:lnTo>
                      <a:pt x="538" y="104"/>
                    </a:lnTo>
                    <a:lnTo>
                      <a:pt x="540" y="108"/>
                    </a:lnTo>
                    <a:lnTo>
                      <a:pt x="542" y="110"/>
                    </a:lnTo>
                    <a:lnTo>
                      <a:pt x="542" y="112"/>
                    </a:lnTo>
                    <a:lnTo>
                      <a:pt x="542" y="114"/>
                    </a:lnTo>
                    <a:close/>
                    <a:moveTo>
                      <a:pt x="590" y="86"/>
                    </a:moveTo>
                    <a:lnTo>
                      <a:pt x="592" y="84"/>
                    </a:lnTo>
                    <a:lnTo>
                      <a:pt x="592" y="84"/>
                    </a:lnTo>
                    <a:lnTo>
                      <a:pt x="592" y="84"/>
                    </a:lnTo>
                    <a:lnTo>
                      <a:pt x="592" y="82"/>
                    </a:lnTo>
                    <a:lnTo>
                      <a:pt x="594" y="82"/>
                    </a:lnTo>
                    <a:lnTo>
                      <a:pt x="594" y="80"/>
                    </a:lnTo>
                    <a:lnTo>
                      <a:pt x="592" y="80"/>
                    </a:lnTo>
                    <a:lnTo>
                      <a:pt x="590" y="82"/>
                    </a:lnTo>
                    <a:lnTo>
                      <a:pt x="590" y="84"/>
                    </a:lnTo>
                    <a:lnTo>
                      <a:pt x="588" y="84"/>
                    </a:lnTo>
                    <a:lnTo>
                      <a:pt x="588" y="86"/>
                    </a:lnTo>
                    <a:lnTo>
                      <a:pt x="588" y="88"/>
                    </a:lnTo>
                    <a:lnTo>
                      <a:pt x="590" y="86"/>
                    </a:lnTo>
                    <a:close/>
                    <a:moveTo>
                      <a:pt x="594" y="88"/>
                    </a:moveTo>
                    <a:lnTo>
                      <a:pt x="594" y="86"/>
                    </a:lnTo>
                    <a:lnTo>
                      <a:pt x="598" y="86"/>
                    </a:lnTo>
                    <a:lnTo>
                      <a:pt x="600" y="84"/>
                    </a:lnTo>
                    <a:lnTo>
                      <a:pt x="602" y="84"/>
                    </a:lnTo>
                    <a:lnTo>
                      <a:pt x="602" y="82"/>
                    </a:lnTo>
                    <a:lnTo>
                      <a:pt x="604" y="84"/>
                    </a:lnTo>
                    <a:lnTo>
                      <a:pt x="604" y="86"/>
                    </a:lnTo>
                    <a:lnTo>
                      <a:pt x="604" y="88"/>
                    </a:lnTo>
                    <a:lnTo>
                      <a:pt x="602" y="86"/>
                    </a:lnTo>
                    <a:lnTo>
                      <a:pt x="600" y="88"/>
                    </a:lnTo>
                    <a:lnTo>
                      <a:pt x="598" y="90"/>
                    </a:lnTo>
                    <a:lnTo>
                      <a:pt x="594" y="88"/>
                    </a:lnTo>
                    <a:lnTo>
                      <a:pt x="594" y="88"/>
                    </a:lnTo>
                    <a:close/>
                    <a:moveTo>
                      <a:pt x="618" y="110"/>
                    </a:moveTo>
                    <a:lnTo>
                      <a:pt x="618" y="112"/>
                    </a:lnTo>
                    <a:lnTo>
                      <a:pt x="620" y="116"/>
                    </a:lnTo>
                    <a:lnTo>
                      <a:pt x="620" y="116"/>
                    </a:lnTo>
                    <a:lnTo>
                      <a:pt x="620" y="118"/>
                    </a:lnTo>
                    <a:lnTo>
                      <a:pt x="624" y="116"/>
                    </a:lnTo>
                    <a:lnTo>
                      <a:pt x="624" y="114"/>
                    </a:lnTo>
                    <a:lnTo>
                      <a:pt x="622" y="110"/>
                    </a:lnTo>
                    <a:lnTo>
                      <a:pt x="620" y="110"/>
                    </a:lnTo>
                    <a:lnTo>
                      <a:pt x="618" y="110"/>
                    </a:lnTo>
                    <a:close/>
                    <a:moveTo>
                      <a:pt x="848" y="184"/>
                    </a:moveTo>
                    <a:lnTo>
                      <a:pt x="848" y="184"/>
                    </a:lnTo>
                    <a:lnTo>
                      <a:pt x="850" y="182"/>
                    </a:lnTo>
                    <a:lnTo>
                      <a:pt x="848" y="180"/>
                    </a:lnTo>
                    <a:lnTo>
                      <a:pt x="846" y="180"/>
                    </a:lnTo>
                    <a:lnTo>
                      <a:pt x="846" y="182"/>
                    </a:lnTo>
                    <a:lnTo>
                      <a:pt x="846" y="184"/>
                    </a:lnTo>
                    <a:lnTo>
                      <a:pt x="846" y="184"/>
                    </a:lnTo>
                    <a:lnTo>
                      <a:pt x="848" y="184"/>
                    </a:lnTo>
                    <a:close/>
                    <a:moveTo>
                      <a:pt x="818" y="218"/>
                    </a:moveTo>
                    <a:lnTo>
                      <a:pt x="820" y="218"/>
                    </a:lnTo>
                    <a:lnTo>
                      <a:pt x="822" y="218"/>
                    </a:lnTo>
                    <a:lnTo>
                      <a:pt x="822" y="218"/>
                    </a:lnTo>
                    <a:lnTo>
                      <a:pt x="822" y="218"/>
                    </a:lnTo>
                    <a:lnTo>
                      <a:pt x="820" y="216"/>
                    </a:lnTo>
                    <a:lnTo>
                      <a:pt x="818" y="214"/>
                    </a:lnTo>
                    <a:lnTo>
                      <a:pt x="816" y="214"/>
                    </a:lnTo>
                    <a:lnTo>
                      <a:pt x="816" y="216"/>
                    </a:lnTo>
                    <a:lnTo>
                      <a:pt x="816" y="216"/>
                    </a:lnTo>
                    <a:lnTo>
                      <a:pt x="818" y="216"/>
                    </a:lnTo>
                    <a:lnTo>
                      <a:pt x="818" y="218"/>
                    </a:lnTo>
                    <a:lnTo>
                      <a:pt x="818" y="218"/>
                    </a:lnTo>
                    <a:close/>
                    <a:moveTo>
                      <a:pt x="732" y="204"/>
                    </a:moveTo>
                    <a:lnTo>
                      <a:pt x="734" y="204"/>
                    </a:lnTo>
                    <a:lnTo>
                      <a:pt x="736" y="206"/>
                    </a:lnTo>
                    <a:lnTo>
                      <a:pt x="738" y="204"/>
                    </a:lnTo>
                    <a:lnTo>
                      <a:pt x="738" y="202"/>
                    </a:lnTo>
                    <a:lnTo>
                      <a:pt x="740" y="202"/>
                    </a:lnTo>
                    <a:lnTo>
                      <a:pt x="740" y="200"/>
                    </a:lnTo>
                    <a:lnTo>
                      <a:pt x="738" y="198"/>
                    </a:lnTo>
                    <a:lnTo>
                      <a:pt x="738" y="194"/>
                    </a:lnTo>
                    <a:lnTo>
                      <a:pt x="736" y="192"/>
                    </a:lnTo>
                    <a:lnTo>
                      <a:pt x="734" y="190"/>
                    </a:lnTo>
                    <a:lnTo>
                      <a:pt x="734" y="188"/>
                    </a:lnTo>
                    <a:lnTo>
                      <a:pt x="734" y="188"/>
                    </a:lnTo>
                    <a:lnTo>
                      <a:pt x="728" y="190"/>
                    </a:lnTo>
                    <a:lnTo>
                      <a:pt x="724" y="192"/>
                    </a:lnTo>
                    <a:lnTo>
                      <a:pt x="722" y="192"/>
                    </a:lnTo>
                    <a:lnTo>
                      <a:pt x="720" y="194"/>
                    </a:lnTo>
                    <a:lnTo>
                      <a:pt x="722" y="196"/>
                    </a:lnTo>
                    <a:lnTo>
                      <a:pt x="724" y="196"/>
                    </a:lnTo>
                    <a:lnTo>
                      <a:pt x="724" y="200"/>
                    </a:lnTo>
                    <a:lnTo>
                      <a:pt x="724" y="200"/>
                    </a:lnTo>
                    <a:lnTo>
                      <a:pt x="720" y="200"/>
                    </a:lnTo>
                    <a:lnTo>
                      <a:pt x="720" y="200"/>
                    </a:lnTo>
                    <a:lnTo>
                      <a:pt x="722" y="202"/>
                    </a:lnTo>
                    <a:lnTo>
                      <a:pt x="726" y="202"/>
                    </a:lnTo>
                    <a:lnTo>
                      <a:pt x="732" y="204"/>
                    </a:lnTo>
                    <a:close/>
                    <a:moveTo>
                      <a:pt x="982" y="130"/>
                    </a:moveTo>
                    <a:lnTo>
                      <a:pt x="984" y="128"/>
                    </a:lnTo>
                    <a:lnTo>
                      <a:pt x="982" y="128"/>
                    </a:lnTo>
                    <a:lnTo>
                      <a:pt x="984" y="124"/>
                    </a:lnTo>
                    <a:lnTo>
                      <a:pt x="986" y="122"/>
                    </a:lnTo>
                    <a:lnTo>
                      <a:pt x="984" y="120"/>
                    </a:lnTo>
                    <a:lnTo>
                      <a:pt x="980" y="118"/>
                    </a:lnTo>
                    <a:lnTo>
                      <a:pt x="980" y="114"/>
                    </a:lnTo>
                    <a:lnTo>
                      <a:pt x="978" y="114"/>
                    </a:lnTo>
                    <a:lnTo>
                      <a:pt x="976" y="114"/>
                    </a:lnTo>
                    <a:lnTo>
                      <a:pt x="972" y="118"/>
                    </a:lnTo>
                    <a:lnTo>
                      <a:pt x="974" y="118"/>
                    </a:lnTo>
                    <a:lnTo>
                      <a:pt x="974" y="122"/>
                    </a:lnTo>
                    <a:lnTo>
                      <a:pt x="974" y="124"/>
                    </a:lnTo>
                    <a:lnTo>
                      <a:pt x="976" y="124"/>
                    </a:lnTo>
                    <a:lnTo>
                      <a:pt x="978" y="124"/>
                    </a:lnTo>
                    <a:lnTo>
                      <a:pt x="980" y="128"/>
                    </a:lnTo>
                    <a:lnTo>
                      <a:pt x="982" y="130"/>
                    </a:lnTo>
                    <a:close/>
                    <a:moveTo>
                      <a:pt x="990" y="148"/>
                    </a:moveTo>
                    <a:lnTo>
                      <a:pt x="990" y="146"/>
                    </a:lnTo>
                    <a:lnTo>
                      <a:pt x="992" y="144"/>
                    </a:lnTo>
                    <a:lnTo>
                      <a:pt x="996" y="142"/>
                    </a:lnTo>
                    <a:lnTo>
                      <a:pt x="1000" y="142"/>
                    </a:lnTo>
                    <a:lnTo>
                      <a:pt x="1006" y="142"/>
                    </a:lnTo>
                    <a:lnTo>
                      <a:pt x="1008" y="142"/>
                    </a:lnTo>
                    <a:lnTo>
                      <a:pt x="1014" y="142"/>
                    </a:lnTo>
                    <a:lnTo>
                      <a:pt x="1016" y="140"/>
                    </a:lnTo>
                    <a:lnTo>
                      <a:pt x="1020" y="140"/>
                    </a:lnTo>
                    <a:lnTo>
                      <a:pt x="1022" y="140"/>
                    </a:lnTo>
                    <a:lnTo>
                      <a:pt x="1026" y="138"/>
                    </a:lnTo>
                    <a:lnTo>
                      <a:pt x="1022" y="136"/>
                    </a:lnTo>
                    <a:lnTo>
                      <a:pt x="1022" y="134"/>
                    </a:lnTo>
                    <a:lnTo>
                      <a:pt x="1018" y="130"/>
                    </a:lnTo>
                    <a:lnTo>
                      <a:pt x="1014" y="126"/>
                    </a:lnTo>
                    <a:lnTo>
                      <a:pt x="1010" y="126"/>
                    </a:lnTo>
                    <a:lnTo>
                      <a:pt x="1006" y="126"/>
                    </a:lnTo>
                    <a:lnTo>
                      <a:pt x="1004" y="124"/>
                    </a:lnTo>
                    <a:lnTo>
                      <a:pt x="1002" y="124"/>
                    </a:lnTo>
                    <a:lnTo>
                      <a:pt x="1000" y="124"/>
                    </a:lnTo>
                    <a:lnTo>
                      <a:pt x="998" y="122"/>
                    </a:lnTo>
                    <a:lnTo>
                      <a:pt x="996" y="122"/>
                    </a:lnTo>
                    <a:lnTo>
                      <a:pt x="994" y="126"/>
                    </a:lnTo>
                    <a:lnTo>
                      <a:pt x="992" y="130"/>
                    </a:lnTo>
                    <a:lnTo>
                      <a:pt x="992" y="132"/>
                    </a:lnTo>
                    <a:lnTo>
                      <a:pt x="992" y="138"/>
                    </a:lnTo>
                    <a:lnTo>
                      <a:pt x="990" y="144"/>
                    </a:lnTo>
                    <a:lnTo>
                      <a:pt x="988" y="146"/>
                    </a:lnTo>
                    <a:lnTo>
                      <a:pt x="988" y="148"/>
                    </a:lnTo>
                    <a:lnTo>
                      <a:pt x="990" y="148"/>
                    </a:lnTo>
                    <a:close/>
                    <a:moveTo>
                      <a:pt x="930" y="136"/>
                    </a:moveTo>
                    <a:lnTo>
                      <a:pt x="932" y="138"/>
                    </a:lnTo>
                    <a:lnTo>
                      <a:pt x="932" y="140"/>
                    </a:lnTo>
                    <a:lnTo>
                      <a:pt x="936" y="140"/>
                    </a:lnTo>
                    <a:lnTo>
                      <a:pt x="938" y="140"/>
                    </a:lnTo>
                    <a:lnTo>
                      <a:pt x="940" y="142"/>
                    </a:lnTo>
                    <a:lnTo>
                      <a:pt x="944" y="144"/>
                    </a:lnTo>
                    <a:lnTo>
                      <a:pt x="944" y="144"/>
                    </a:lnTo>
                    <a:lnTo>
                      <a:pt x="944" y="142"/>
                    </a:lnTo>
                    <a:lnTo>
                      <a:pt x="942" y="138"/>
                    </a:lnTo>
                    <a:lnTo>
                      <a:pt x="938" y="138"/>
                    </a:lnTo>
                    <a:lnTo>
                      <a:pt x="936" y="138"/>
                    </a:lnTo>
                    <a:lnTo>
                      <a:pt x="932" y="136"/>
                    </a:lnTo>
                    <a:lnTo>
                      <a:pt x="930" y="134"/>
                    </a:lnTo>
                    <a:lnTo>
                      <a:pt x="930" y="136"/>
                    </a:lnTo>
                    <a:close/>
                    <a:moveTo>
                      <a:pt x="1008" y="214"/>
                    </a:moveTo>
                    <a:lnTo>
                      <a:pt x="1012" y="216"/>
                    </a:lnTo>
                    <a:lnTo>
                      <a:pt x="1014" y="216"/>
                    </a:lnTo>
                    <a:lnTo>
                      <a:pt x="1014" y="216"/>
                    </a:lnTo>
                    <a:lnTo>
                      <a:pt x="1016" y="214"/>
                    </a:lnTo>
                    <a:lnTo>
                      <a:pt x="1018" y="214"/>
                    </a:lnTo>
                    <a:lnTo>
                      <a:pt x="1016" y="212"/>
                    </a:lnTo>
                    <a:lnTo>
                      <a:pt x="1016" y="208"/>
                    </a:lnTo>
                    <a:lnTo>
                      <a:pt x="1014" y="210"/>
                    </a:lnTo>
                    <a:lnTo>
                      <a:pt x="1014" y="212"/>
                    </a:lnTo>
                    <a:lnTo>
                      <a:pt x="1012" y="214"/>
                    </a:lnTo>
                    <a:lnTo>
                      <a:pt x="1008" y="214"/>
                    </a:lnTo>
                    <a:lnTo>
                      <a:pt x="1008" y="214"/>
                    </a:lnTo>
                    <a:close/>
                    <a:moveTo>
                      <a:pt x="1284" y="192"/>
                    </a:moveTo>
                    <a:lnTo>
                      <a:pt x="1284" y="192"/>
                    </a:lnTo>
                    <a:lnTo>
                      <a:pt x="1284" y="190"/>
                    </a:lnTo>
                    <a:lnTo>
                      <a:pt x="1284" y="188"/>
                    </a:lnTo>
                    <a:lnTo>
                      <a:pt x="1282" y="188"/>
                    </a:lnTo>
                    <a:lnTo>
                      <a:pt x="1282" y="188"/>
                    </a:lnTo>
                    <a:lnTo>
                      <a:pt x="1284" y="192"/>
                    </a:lnTo>
                    <a:close/>
                    <a:moveTo>
                      <a:pt x="1282" y="194"/>
                    </a:moveTo>
                    <a:lnTo>
                      <a:pt x="1282" y="194"/>
                    </a:lnTo>
                    <a:lnTo>
                      <a:pt x="1282" y="192"/>
                    </a:lnTo>
                    <a:lnTo>
                      <a:pt x="1282" y="190"/>
                    </a:lnTo>
                    <a:lnTo>
                      <a:pt x="1280" y="190"/>
                    </a:lnTo>
                    <a:lnTo>
                      <a:pt x="1280" y="192"/>
                    </a:lnTo>
                    <a:lnTo>
                      <a:pt x="1282" y="194"/>
                    </a:lnTo>
                    <a:close/>
                    <a:moveTo>
                      <a:pt x="1280" y="194"/>
                    </a:moveTo>
                    <a:lnTo>
                      <a:pt x="1282" y="198"/>
                    </a:lnTo>
                    <a:lnTo>
                      <a:pt x="1282" y="200"/>
                    </a:lnTo>
                    <a:lnTo>
                      <a:pt x="1284" y="200"/>
                    </a:lnTo>
                    <a:lnTo>
                      <a:pt x="1282" y="196"/>
                    </a:lnTo>
                    <a:lnTo>
                      <a:pt x="1280" y="194"/>
                    </a:lnTo>
                    <a:lnTo>
                      <a:pt x="1280" y="194"/>
                    </a:lnTo>
                    <a:lnTo>
                      <a:pt x="1280" y="194"/>
                    </a:lnTo>
                    <a:close/>
                    <a:moveTo>
                      <a:pt x="1274" y="194"/>
                    </a:moveTo>
                    <a:lnTo>
                      <a:pt x="1274" y="196"/>
                    </a:lnTo>
                    <a:lnTo>
                      <a:pt x="1276" y="198"/>
                    </a:lnTo>
                    <a:lnTo>
                      <a:pt x="1278" y="196"/>
                    </a:lnTo>
                    <a:lnTo>
                      <a:pt x="1278" y="196"/>
                    </a:lnTo>
                    <a:lnTo>
                      <a:pt x="1278" y="194"/>
                    </a:lnTo>
                    <a:lnTo>
                      <a:pt x="1276" y="192"/>
                    </a:lnTo>
                    <a:lnTo>
                      <a:pt x="1276" y="192"/>
                    </a:lnTo>
                    <a:lnTo>
                      <a:pt x="1274" y="194"/>
                    </a:lnTo>
                    <a:close/>
                    <a:moveTo>
                      <a:pt x="1342" y="166"/>
                    </a:moveTo>
                    <a:lnTo>
                      <a:pt x="1344" y="166"/>
                    </a:lnTo>
                    <a:lnTo>
                      <a:pt x="1346" y="166"/>
                    </a:lnTo>
                    <a:lnTo>
                      <a:pt x="1348" y="164"/>
                    </a:lnTo>
                    <a:lnTo>
                      <a:pt x="1348" y="160"/>
                    </a:lnTo>
                    <a:lnTo>
                      <a:pt x="1346" y="158"/>
                    </a:lnTo>
                    <a:lnTo>
                      <a:pt x="1346" y="158"/>
                    </a:lnTo>
                    <a:lnTo>
                      <a:pt x="1346" y="156"/>
                    </a:lnTo>
                    <a:lnTo>
                      <a:pt x="1344" y="154"/>
                    </a:lnTo>
                    <a:lnTo>
                      <a:pt x="1342" y="154"/>
                    </a:lnTo>
                    <a:lnTo>
                      <a:pt x="1340" y="154"/>
                    </a:lnTo>
                    <a:lnTo>
                      <a:pt x="1338" y="154"/>
                    </a:lnTo>
                    <a:lnTo>
                      <a:pt x="1336" y="154"/>
                    </a:lnTo>
                    <a:lnTo>
                      <a:pt x="1336" y="154"/>
                    </a:lnTo>
                    <a:lnTo>
                      <a:pt x="1334" y="154"/>
                    </a:lnTo>
                    <a:lnTo>
                      <a:pt x="1334" y="156"/>
                    </a:lnTo>
                    <a:lnTo>
                      <a:pt x="1332" y="156"/>
                    </a:lnTo>
                    <a:lnTo>
                      <a:pt x="1332" y="158"/>
                    </a:lnTo>
                    <a:lnTo>
                      <a:pt x="1332" y="162"/>
                    </a:lnTo>
                    <a:lnTo>
                      <a:pt x="1334" y="162"/>
                    </a:lnTo>
                    <a:lnTo>
                      <a:pt x="1336" y="162"/>
                    </a:lnTo>
                    <a:lnTo>
                      <a:pt x="1338" y="164"/>
                    </a:lnTo>
                    <a:lnTo>
                      <a:pt x="1342" y="166"/>
                    </a:lnTo>
                    <a:close/>
                    <a:moveTo>
                      <a:pt x="1356" y="160"/>
                    </a:moveTo>
                    <a:lnTo>
                      <a:pt x="1358" y="158"/>
                    </a:lnTo>
                    <a:lnTo>
                      <a:pt x="1360" y="156"/>
                    </a:lnTo>
                    <a:lnTo>
                      <a:pt x="1356" y="158"/>
                    </a:lnTo>
                    <a:lnTo>
                      <a:pt x="1356" y="158"/>
                    </a:lnTo>
                    <a:lnTo>
                      <a:pt x="1356" y="160"/>
                    </a:lnTo>
                    <a:close/>
                    <a:moveTo>
                      <a:pt x="1374" y="820"/>
                    </a:moveTo>
                    <a:lnTo>
                      <a:pt x="1374" y="816"/>
                    </a:lnTo>
                    <a:lnTo>
                      <a:pt x="1374" y="814"/>
                    </a:lnTo>
                    <a:lnTo>
                      <a:pt x="1374" y="812"/>
                    </a:lnTo>
                    <a:lnTo>
                      <a:pt x="1372" y="808"/>
                    </a:lnTo>
                    <a:lnTo>
                      <a:pt x="1372" y="804"/>
                    </a:lnTo>
                    <a:lnTo>
                      <a:pt x="1374" y="802"/>
                    </a:lnTo>
                    <a:lnTo>
                      <a:pt x="1376" y="804"/>
                    </a:lnTo>
                    <a:lnTo>
                      <a:pt x="1376" y="806"/>
                    </a:lnTo>
                    <a:lnTo>
                      <a:pt x="1378" y="806"/>
                    </a:lnTo>
                    <a:lnTo>
                      <a:pt x="1382" y="806"/>
                    </a:lnTo>
                    <a:lnTo>
                      <a:pt x="1382" y="804"/>
                    </a:lnTo>
                    <a:lnTo>
                      <a:pt x="1384" y="804"/>
                    </a:lnTo>
                    <a:lnTo>
                      <a:pt x="1384" y="806"/>
                    </a:lnTo>
                    <a:lnTo>
                      <a:pt x="1384" y="806"/>
                    </a:lnTo>
                    <a:lnTo>
                      <a:pt x="1384" y="808"/>
                    </a:lnTo>
                    <a:lnTo>
                      <a:pt x="1386" y="812"/>
                    </a:lnTo>
                    <a:lnTo>
                      <a:pt x="1388" y="814"/>
                    </a:lnTo>
                    <a:lnTo>
                      <a:pt x="1388" y="814"/>
                    </a:lnTo>
                    <a:lnTo>
                      <a:pt x="1388" y="814"/>
                    </a:lnTo>
                    <a:lnTo>
                      <a:pt x="1388" y="812"/>
                    </a:lnTo>
                    <a:lnTo>
                      <a:pt x="1388" y="810"/>
                    </a:lnTo>
                    <a:lnTo>
                      <a:pt x="1388" y="806"/>
                    </a:lnTo>
                    <a:lnTo>
                      <a:pt x="1386" y="804"/>
                    </a:lnTo>
                    <a:lnTo>
                      <a:pt x="1386" y="800"/>
                    </a:lnTo>
                    <a:lnTo>
                      <a:pt x="1384" y="800"/>
                    </a:lnTo>
                    <a:lnTo>
                      <a:pt x="1382" y="800"/>
                    </a:lnTo>
                    <a:lnTo>
                      <a:pt x="1382" y="800"/>
                    </a:lnTo>
                    <a:lnTo>
                      <a:pt x="1378" y="798"/>
                    </a:lnTo>
                    <a:lnTo>
                      <a:pt x="1378" y="794"/>
                    </a:lnTo>
                    <a:lnTo>
                      <a:pt x="1376" y="792"/>
                    </a:lnTo>
                    <a:lnTo>
                      <a:pt x="1372" y="788"/>
                    </a:lnTo>
                    <a:lnTo>
                      <a:pt x="1370" y="788"/>
                    </a:lnTo>
                    <a:lnTo>
                      <a:pt x="1368" y="786"/>
                    </a:lnTo>
                    <a:lnTo>
                      <a:pt x="1368" y="782"/>
                    </a:lnTo>
                    <a:lnTo>
                      <a:pt x="1366" y="778"/>
                    </a:lnTo>
                    <a:lnTo>
                      <a:pt x="1366" y="776"/>
                    </a:lnTo>
                    <a:lnTo>
                      <a:pt x="1366" y="772"/>
                    </a:lnTo>
                    <a:lnTo>
                      <a:pt x="1364" y="766"/>
                    </a:lnTo>
                    <a:lnTo>
                      <a:pt x="1364" y="764"/>
                    </a:lnTo>
                    <a:lnTo>
                      <a:pt x="1364" y="760"/>
                    </a:lnTo>
                    <a:lnTo>
                      <a:pt x="1364" y="758"/>
                    </a:lnTo>
                    <a:lnTo>
                      <a:pt x="1362" y="754"/>
                    </a:lnTo>
                    <a:lnTo>
                      <a:pt x="1362" y="752"/>
                    </a:lnTo>
                    <a:lnTo>
                      <a:pt x="1364" y="750"/>
                    </a:lnTo>
                    <a:lnTo>
                      <a:pt x="1364" y="750"/>
                    </a:lnTo>
                    <a:lnTo>
                      <a:pt x="1364" y="750"/>
                    </a:lnTo>
                    <a:lnTo>
                      <a:pt x="1366" y="750"/>
                    </a:lnTo>
                    <a:lnTo>
                      <a:pt x="1368" y="750"/>
                    </a:lnTo>
                    <a:lnTo>
                      <a:pt x="1372" y="750"/>
                    </a:lnTo>
                    <a:lnTo>
                      <a:pt x="1374" y="750"/>
                    </a:lnTo>
                    <a:lnTo>
                      <a:pt x="1376" y="754"/>
                    </a:lnTo>
                    <a:lnTo>
                      <a:pt x="1378" y="756"/>
                    </a:lnTo>
                    <a:lnTo>
                      <a:pt x="1382" y="758"/>
                    </a:lnTo>
                    <a:lnTo>
                      <a:pt x="1382" y="760"/>
                    </a:lnTo>
                    <a:lnTo>
                      <a:pt x="1384" y="762"/>
                    </a:lnTo>
                    <a:lnTo>
                      <a:pt x="1382" y="758"/>
                    </a:lnTo>
                    <a:lnTo>
                      <a:pt x="1380" y="754"/>
                    </a:lnTo>
                    <a:lnTo>
                      <a:pt x="1378" y="752"/>
                    </a:lnTo>
                    <a:lnTo>
                      <a:pt x="1374" y="750"/>
                    </a:lnTo>
                    <a:lnTo>
                      <a:pt x="1374" y="746"/>
                    </a:lnTo>
                    <a:lnTo>
                      <a:pt x="1374" y="744"/>
                    </a:lnTo>
                    <a:lnTo>
                      <a:pt x="1372" y="744"/>
                    </a:lnTo>
                    <a:lnTo>
                      <a:pt x="1370" y="738"/>
                    </a:lnTo>
                    <a:lnTo>
                      <a:pt x="1368" y="736"/>
                    </a:lnTo>
                    <a:lnTo>
                      <a:pt x="1366" y="736"/>
                    </a:lnTo>
                    <a:lnTo>
                      <a:pt x="1366" y="732"/>
                    </a:lnTo>
                    <a:lnTo>
                      <a:pt x="1362" y="728"/>
                    </a:lnTo>
                    <a:lnTo>
                      <a:pt x="1360" y="722"/>
                    </a:lnTo>
                    <a:lnTo>
                      <a:pt x="1358" y="720"/>
                    </a:lnTo>
                    <a:lnTo>
                      <a:pt x="1354" y="714"/>
                    </a:lnTo>
                    <a:lnTo>
                      <a:pt x="1352" y="710"/>
                    </a:lnTo>
                    <a:lnTo>
                      <a:pt x="1350" y="708"/>
                    </a:lnTo>
                    <a:lnTo>
                      <a:pt x="1350" y="706"/>
                    </a:lnTo>
                    <a:lnTo>
                      <a:pt x="1348" y="702"/>
                    </a:lnTo>
                    <a:lnTo>
                      <a:pt x="1346" y="702"/>
                    </a:lnTo>
                    <a:lnTo>
                      <a:pt x="1346" y="704"/>
                    </a:lnTo>
                    <a:lnTo>
                      <a:pt x="1346" y="704"/>
                    </a:lnTo>
                    <a:lnTo>
                      <a:pt x="1346" y="702"/>
                    </a:lnTo>
                    <a:lnTo>
                      <a:pt x="1346" y="700"/>
                    </a:lnTo>
                    <a:lnTo>
                      <a:pt x="1344" y="698"/>
                    </a:lnTo>
                    <a:lnTo>
                      <a:pt x="1342" y="698"/>
                    </a:lnTo>
                    <a:lnTo>
                      <a:pt x="1340" y="694"/>
                    </a:lnTo>
                    <a:lnTo>
                      <a:pt x="1340" y="692"/>
                    </a:lnTo>
                    <a:lnTo>
                      <a:pt x="1338" y="690"/>
                    </a:lnTo>
                    <a:lnTo>
                      <a:pt x="1338" y="686"/>
                    </a:lnTo>
                    <a:lnTo>
                      <a:pt x="1338" y="684"/>
                    </a:lnTo>
                    <a:lnTo>
                      <a:pt x="1338" y="686"/>
                    </a:lnTo>
                    <a:lnTo>
                      <a:pt x="1338" y="682"/>
                    </a:lnTo>
                    <a:lnTo>
                      <a:pt x="1338" y="678"/>
                    </a:lnTo>
                    <a:lnTo>
                      <a:pt x="1336" y="674"/>
                    </a:lnTo>
                    <a:lnTo>
                      <a:pt x="1334" y="674"/>
                    </a:lnTo>
                    <a:lnTo>
                      <a:pt x="1332" y="670"/>
                    </a:lnTo>
                    <a:lnTo>
                      <a:pt x="1332" y="670"/>
                    </a:lnTo>
                    <a:lnTo>
                      <a:pt x="1330" y="668"/>
                    </a:lnTo>
                    <a:lnTo>
                      <a:pt x="1330" y="668"/>
                    </a:lnTo>
                    <a:lnTo>
                      <a:pt x="1332" y="666"/>
                    </a:lnTo>
                    <a:lnTo>
                      <a:pt x="1334" y="668"/>
                    </a:lnTo>
                    <a:lnTo>
                      <a:pt x="1336" y="672"/>
                    </a:lnTo>
                    <a:lnTo>
                      <a:pt x="1334" y="668"/>
                    </a:lnTo>
                    <a:lnTo>
                      <a:pt x="1332" y="664"/>
                    </a:lnTo>
                    <a:lnTo>
                      <a:pt x="1330" y="662"/>
                    </a:lnTo>
                    <a:lnTo>
                      <a:pt x="1328" y="662"/>
                    </a:lnTo>
                    <a:lnTo>
                      <a:pt x="1328" y="660"/>
                    </a:lnTo>
                    <a:lnTo>
                      <a:pt x="1322" y="656"/>
                    </a:lnTo>
                    <a:lnTo>
                      <a:pt x="1320" y="654"/>
                    </a:lnTo>
                    <a:lnTo>
                      <a:pt x="1320" y="648"/>
                    </a:lnTo>
                    <a:lnTo>
                      <a:pt x="1320" y="648"/>
                    </a:lnTo>
                    <a:lnTo>
                      <a:pt x="1316" y="646"/>
                    </a:lnTo>
                    <a:lnTo>
                      <a:pt x="1314" y="642"/>
                    </a:lnTo>
                    <a:lnTo>
                      <a:pt x="1312" y="642"/>
                    </a:lnTo>
                    <a:lnTo>
                      <a:pt x="1312" y="642"/>
                    </a:lnTo>
                    <a:lnTo>
                      <a:pt x="1312" y="644"/>
                    </a:lnTo>
                    <a:lnTo>
                      <a:pt x="1314" y="646"/>
                    </a:lnTo>
                    <a:lnTo>
                      <a:pt x="1312" y="646"/>
                    </a:lnTo>
                    <a:lnTo>
                      <a:pt x="1310" y="644"/>
                    </a:lnTo>
                    <a:lnTo>
                      <a:pt x="1308" y="646"/>
                    </a:lnTo>
                    <a:lnTo>
                      <a:pt x="1312" y="648"/>
                    </a:lnTo>
                    <a:lnTo>
                      <a:pt x="1316" y="650"/>
                    </a:lnTo>
                    <a:lnTo>
                      <a:pt x="1316" y="652"/>
                    </a:lnTo>
                    <a:lnTo>
                      <a:pt x="1316" y="656"/>
                    </a:lnTo>
                    <a:lnTo>
                      <a:pt x="1318" y="654"/>
                    </a:lnTo>
                    <a:lnTo>
                      <a:pt x="1318" y="654"/>
                    </a:lnTo>
                    <a:lnTo>
                      <a:pt x="1320" y="656"/>
                    </a:lnTo>
                    <a:lnTo>
                      <a:pt x="1318" y="658"/>
                    </a:lnTo>
                    <a:lnTo>
                      <a:pt x="1318" y="658"/>
                    </a:lnTo>
                    <a:lnTo>
                      <a:pt x="1318" y="660"/>
                    </a:lnTo>
                    <a:lnTo>
                      <a:pt x="1318" y="660"/>
                    </a:lnTo>
                    <a:lnTo>
                      <a:pt x="1320" y="662"/>
                    </a:lnTo>
                    <a:lnTo>
                      <a:pt x="1318" y="664"/>
                    </a:lnTo>
                    <a:lnTo>
                      <a:pt x="1316" y="662"/>
                    </a:lnTo>
                    <a:lnTo>
                      <a:pt x="1314" y="660"/>
                    </a:lnTo>
                    <a:lnTo>
                      <a:pt x="1312" y="662"/>
                    </a:lnTo>
                    <a:lnTo>
                      <a:pt x="1312" y="666"/>
                    </a:lnTo>
                    <a:lnTo>
                      <a:pt x="1314" y="668"/>
                    </a:lnTo>
                    <a:lnTo>
                      <a:pt x="1314" y="670"/>
                    </a:lnTo>
                    <a:lnTo>
                      <a:pt x="1318" y="674"/>
                    </a:lnTo>
                    <a:lnTo>
                      <a:pt x="1318" y="678"/>
                    </a:lnTo>
                    <a:lnTo>
                      <a:pt x="1320" y="682"/>
                    </a:lnTo>
                    <a:lnTo>
                      <a:pt x="1320" y="684"/>
                    </a:lnTo>
                    <a:lnTo>
                      <a:pt x="1320" y="688"/>
                    </a:lnTo>
                    <a:lnTo>
                      <a:pt x="1322" y="694"/>
                    </a:lnTo>
                    <a:lnTo>
                      <a:pt x="1324" y="698"/>
                    </a:lnTo>
                    <a:lnTo>
                      <a:pt x="1326" y="700"/>
                    </a:lnTo>
                    <a:lnTo>
                      <a:pt x="1328" y="700"/>
                    </a:lnTo>
                    <a:lnTo>
                      <a:pt x="1326" y="702"/>
                    </a:lnTo>
                    <a:lnTo>
                      <a:pt x="1332" y="708"/>
                    </a:lnTo>
                    <a:lnTo>
                      <a:pt x="1334" y="708"/>
                    </a:lnTo>
                    <a:lnTo>
                      <a:pt x="1338" y="712"/>
                    </a:lnTo>
                    <a:lnTo>
                      <a:pt x="1338" y="716"/>
                    </a:lnTo>
                    <a:lnTo>
                      <a:pt x="1338" y="720"/>
                    </a:lnTo>
                    <a:lnTo>
                      <a:pt x="1340" y="722"/>
                    </a:lnTo>
                    <a:lnTo>
                      <a:pt x="1340" y="724"/>
                    </a:lnTo>
                    <a:lnTo>
                      <a:pt x="1342" y="726"/>
                    </a:lnTo>
                    <a:lnTo>
                      <a:pt x="1344" y="730"/>
                    </a:lnTo>
                    <a:lnTo>
                      <a:pt x="1344" y="730"/>
                    </a:lnTo>
                    <a:lnTo>
                      <a:pt x="1344" y="732"/>
                    </a:lnTo>
                    <a:lnTo>
                      <a:pt x="1346" y="736"/>
                    </a:lnTo>
                    <a:lnTo>
                      <a:pt x="1346" y="738"/>
                    </a:lnTo>
                    <a:lnTo>
                      <a:pt x="1348" y="742"/>
                    </a:lnTo>
                    <a:lnTo>
                      <a:pt x="1348" y="746"/>
                    </a:lnTo>
                    <a:lnTo>
                      <a:pt x="1350" y="748"/>
                    </a:lnTo>
                    <a:lnTo>
                      <a:pt x="1348" y="750"/>
                    </a:lnTo>
                    <a:lnTo>
                      <a:pt x="1350" y="754"/>
                    </a:lnTo>
                    <a:lnTo>
                      <a:pt x="1352" y="760"/>
                    </a:lnTo>
                    <a:lnTo>
                      <a:pt x="1350" y="762"/>
                    </a:lnTo>
                    <a:lnTo>
                      <a:pt x="1352" y="764"/>
                    </a:lnTo>
                    <a:lnTo>
                      <a:pt x="1354" y="766"/>
                    </a:lnTo>
                    <a:lnTo>
                      <a:pt x="1358" y="772"/>
                    </a:lnTo>
                    <a:lnTo>
                      <a:pt x="1358" y="774"/>
                    </a:lnTo>
                    <a:lnTo>
                      <a:pt x="1360" y="778"/>
                    </a:lnTo>
                    <a:lnTo>
                      <a:pt x="1360" y="784"/>
                    </a:lnTo>
                    <a:lnTo>
                      <a:pt x="1360" y="788"/>
                    </a:lnTo>
                    <a:lnTo>
                      <a:pt x="1362" y="792"/>
                    </a:lnTo>
                    <a:lnTo>
                      <a:pt x="1362" y="794"/>
                    </a:lnTo>
                    <a:lnTo>
                      <a:pt x="1366" y="798"/>
                    </a:lnTo>
                    <a:lnTo>
                      <a:pt x="1366" y="800"/>
                    </a:lnTo>
                    <a:lnTo>
                      <a:pt x="1366" y="804"/>
                    </a:lnTo>
                    <a:lnTo>
                      <a:pt x="1366" y="808"/>
                    </a:lnTo>
                    <a:lnTo>
                      <a:pt x="1366" y="812"/>
                    </a:lnTo>
                    <a:lnTo>
                      <a:pt x="1368" y="814"/>
                    </a:lnTo>
                    <a:lnTo>
                      <a:pt x="1370" y="818"/>
                    </a:lnTo>
                    <a:lnTo>
                      <a:pt x="1374" y="820"/>
                    </a:lnTo>
                    <a:close/>
                    <a:moveTo>
                      <a:pt x="1248" y="646"/>
                    </a:moveTo>
                    <a:lnTo>
                      <a:pt x="1250" y="646"/>
                    </a:lnTo>
                    <a:lnTo>
                      <a:pt x="1250" y="644"/>
                    </a:lnTo>
                    <a:lnTo>
                      <a:pt x="1250" y="642"/>
                    </a:lnTo>
                    <a:lnTo>
                      <a:pt x="1252" y="644"/>
                    </a:lnTo>
                    <a:lnTo>
                      <a:pt x="1252" y="646"/>
                    </a:lnTo>
                    <a:lnTo>
                      <a:pt x="1256" y="646"/>
                    </a:lnTo>
                    <a:lnTo>
                      <a:pt x="1256" y="644"/>
                    </a:lnTo>
                    <a:lnTo>
                      <a:pt x="1256" y="642"/>
                    </a:lnTo>
                    <a:lnTo>
                      <a:pt x="1256" y="642"/>
                    </a:lnTo>
                    <a:lnTo>
                      <a:pt x="1256" y="640"/>
                    </a:lnTo>
                    <a:lnTo>
                      <a:pt x="1258" y="638"/>
                    </a:lnTo>
                    <a:lnTo>
                      <a:pt x="1258" y="638"/>
                    </a:lnTo>
                    <a:lnTo>
                      <a:pt x="1256" y="638"/>
                    </a:lnTo>
                    <a:lnTo>
                      <a:pt x="1256" y="638"/>
                    </a:lnTo>
                    <a:lnTo>
                      <a:pt x="1254" y="640"/>
                    </a:lnTo>
                    <a:lnTo>
                      <a:pt x="1254" y="638"/>
                    </a:lnTo>
                    <a:lnTo>
                      <a:pt x="1256" y="638"/>
                    </a:lnTo>
                    <a:lnTo>
                      <a:pt x="1256" y="636"/>
                    </a:lnTo>
                    <a:lnTo>
                      <a:pt x="1254" y="636"/>
                    </a:lnTo>
                    <a:lnTo>
                      <a:pt x="1252" y="636"/>
                    </a:lnTo>
                    <a:lnTo>
                      <a:pt x="1250" y="636"/>
                    </a:lnTo>
                    <a:lnTo>
                      <a:pt x="1248" y="636"/>
                    </a:lnTo>
                    <a:lnTo>
                      <a:pt x="1248" y="638"/>
                    </a:lnTo>
                    <a:lnTo>
                      <a:pt x="1246" y="640"/>
                    </a:lnTo>
                    <a:lnTo>
                      <a:pt x="1246" y="642"/>
                    </a:lnTo>
                    <a:lnTo>
                      <a:pt x="1248" y="646"/>
                    </a:lnTo>
                    <a:close/>
                    <a:moveTo>
                      <a:pt x="1240" y="644"/>
                    </a:moveTo>
                    <a:lnTo>
                      <a:pt x="1242" y="642"/>
                    </a:lnTo>
                    <a:lnTo>
                      <a:pt x="1242" y="642"/>
                    </a:lnTo>
                    <a:lnTo>
                      <a:pt x="1242" y="642"/>
                    </a:lnTo>
                    <a:lnTo>
                      <a:pt x="1244" y="642"/>
                    </a:lnTo>
                    <a:lnTo>
                      <a:pt x="1244" y="642"/>
                    </a:lnTo>
                    <a:lnTo>
                      <a:pt x="1244" y="640"/>
                    </a:lnTo>
                    <a:lnTo>
                      <a:pt x="1244" y="638"/>
                    </a:lnTo>
                    <a:lnTo>
                      <a:pt x="1244" y="638"/>
                    </a:lnTo>
                    <a:lnTo>
                      <a:pt x="1242" y="638"/>
                    </a:lnTo>
                    <a:lnTo>
                      <a:pt x="1242" y="638"/>
                    </a:lnTo>
                    <a:lnTo>
                      <a:pt x="1240" y="640"/>
                    </a:lnTo>
                    <a:lnTo>
                      <a:pt x="1240" y="642"/>
                    </a:lnTo>
                    <a:lnTo>
                      <a:pt x="1240" y="644"/>
                    </a:lnTo>
                    <a:close/>
                    <a:moveTo>
                      <a:pt x="1256" y="652"/>
                    </a:moveTo>
                    <a:lnTo>
                      <a:pt x="1258" y="652"/>
                    </a:lnTo>
                    <a:lnTo>
                      <a:pt x="1258" y="652"/>
                    </a:lnTo>
                    <a:lnTo>
                      <a:pt x="1260" y="650"/>
                    </a:lnTo>
                    <a:lnTo>
                      <a:pt x="1258" y="648"/>
                    </a:lnTo>
                    <a:lnTo>
                      <a:pt x="1258" y="648"/>
                    </a:lnTo>
                    <a:lnTo>
                      <a:pt x="1258" y="650"/>
                    </a:lnTo>
                    <a:lnTo>
                      <a:pt x="1256" y="652"/>
                    </a:lnTo>
                    <a:close/>
                    <a:moveTo>
                      <a:pt x="1254" y="648"/>
                    </a:moveTo>
                    <a:lnTo>
                      <a:pt x="1254" y="650"/>
                    </a:lnTo>
                    <a:lnTo>
                      <a:pt x="1256" y="652"/>
                    </a:lnTo>
                    <a:lnTo>
                      <a:pt x="1256" y="650"/>
                    </a:lnTo>
                    <a:lnTo>
                      <a:pt x="1256" y="648"/>
                    </a:lnTo>
                    <a:lnTo>
                      <a:pt x="1256" y="648"/>
                    </a:lnTo>
                    <a:lnTo>
                      <a:pt x="1254" y="648"/>
                    </a:lnTo>
                    <a:close/>
                    <a:moveTo>
                      <a:pt x="1256" y="660"/>
                    </a:moveTo>
                    <a:lnTo>
                      <a:pt x="1256" y="658"/>
                    </a:lnTo>
                    <a:lnTo>
                      <a:pt x="1258" y="658"/>
                    </a:lnTo>
                    <a:lnTo>
                      <a:pt x="1258" y="656"/>
                    </a:lnTo>
                    <a:lnTo>
                      <a:pt x="1258" y="654"/>
                    </a:lnTo>
                    <a:lnTo>
                      <a:pt x="1258" y="654"/>
                    </a:lnTo>
                    <a:lnTo>
                      <a:pt x="1256" y="654"/>
                    </a:lnTo>
                    <a:lnTo>
                      <a:pt x="1254" y="656"/>
                    </a:lnTo>
                    <a:lnTo>
                      <a:pt x="1254" y="658"/>
                    </a:lnTo>
                    <a:lnTo>
                      <a:pt x="1256" y="660"/>
                    </a:lnTo>
                    <a:close/>
                    <a:moveTo>
                      <a:pt x="1350" y="516"/>
                    </a:moveTo>
                    <a:lnTo>
                      <a:pt x="1350" y="516"/>
                    </a:lnTo>
                    <a:lnTo>
                      <a:pt x="1352" y="514"/>
                    </a:lnTo>
                    <a:lnTo>
                      <a:pt x="1352" y="512"/>
                    </a:lnTo>
                    <a:lnTo>
                      <a:pt x="1350" y="512"/>
                    </a:lnTo>
                    <a:lnTo>
                      <a:pt x="1350" y="514"/>
                    </a:lnTo>
                    <a:lnTo>
                      <a:pt x="1350" y="516"/>
                    </a:lnTo>
                    <a:close/>
                    <a:moveTo>
                      <a:pt x="1500" y="500"/>
                    </a:moveTo>
                    <a:lnTo>
                      <a:pt x="1500" y="500"/>
                    </a:lnTo>
                    <a:lnTo>
                      <a:pt x="1500" y="498"/>
                    </a:lnTo>
                    <a:lnTo>
                      <a:pt x="1500" y="496"/>
                    </a:lnTo>
                    <a:lnTo>
                      <a:pt x="1500" y="494"/>
                    </a:lnTo>
                    <a:lnTo>
                      <a:pt x="1500" y="494"/>
                    </a:lnTo>
                    <a:lnTo>
                      <a:pt x="1500" y="490"/>
                    </a:lnTo>
                    <a:lnTo>
                      <a:pt x="1502" y="488"/>
                    </a:lnTo>
                    <a:lnTo>
                      <a:pt x="1506" y="486"/>
                    </a:lnTo>
                    <a:lnTo>
                      <a:pt x="1506" y="486"/>
                    </a:lnTo>
                    <a:lnTo>
                      <a:pt x="1506" y="482"/>
                    </a:lnTo>
                    <a:lnTo>
                      <a:pt x="1506" y="480"/>
                    </a:lnTo>
                    <a:lnTo>
                      <a:pt x="1502" y="476"/>
                    </a:lnTo>
                    <a:lnTo>
                      <a:pt x="1500" y="476"/>
                    </a:lnTo>
                    <a:lnTo>
                      <a:pt x="1500" y="476"/>
                    </a:lnTo>
                    <a:lnTo>
                      <a:pt x="1500" y="478"/>
                    </a:lnTo>
                    <a:lnTo>
                      <a:pt x="1498" y="478"/>
                    </a:lnTo>
                    <a:lnTo>
                      <a:pt x="1496" y="482"/>
                    </a:lnTo>
                    <a:lnTo>
                      <a:pt x="1494" y="482"/>
                    </a:lnTo>
                    <a:lnTo>
                      <a:pt x="1492" y="486"/>
                    </a:lnTo>
                    <a:lnTo>
                      <a:pt x="1494" y="486"/>
                    </a:lnTo>
                    <a:lnTo>
                      <a:pt x="1496" y="484"/>
                    </a:lnTo>
                    <a:lnTo>
                      <a:pt x="1496" y="484"/>
                    </a:lnTo>
                    <a:lnTo>
                      <a:pt x="1496" y="486"/>
                    </a:lnTo>
                    <a:lnTo>
                      <a:pt x="1496" y="490"/>
                    </a:lnTo>
                    <a:lnTo>
                      <a:pt x="1498" y="492"/>
                    </a:lnTo>
                    <a:lnTo>
                      <a:pt x="1498" y="496"/>
                    </a:lnTo>
                    <a:lnTo>
                      <a:pt x="1498" y="496"/>
                    </a:lnTo>
                    <a:lnTo>
                      <a:pt x="1498" y="498"/>
                    </a:lnTo>
                    <a:lnTo>
                      <a:pt x="1500" y="500"/>
                    </a:lnTo>
                    <a:close/>
                    <a:moveTo>
                      <a:pt x="1588" y="578"/>
                    </a:moveTo>
                    <a:lnTo>
                      <a:pt x="1590" y="580"/>
                    </a:lnTo>
                    <a:lnTo>
                      <a:pt x="1592" y="580"/>
                    </a:lnTo>
                    <a:lnTo>
                      <a:pt x="1594" y="582"/>
                    </a:lnTo>
                    <a:lnTo>
                      <a:pt x="1598" y="584"/>
                    </a:lnTo>
                    <a:lnTo>
                      <a:pt x="1600" y="584"/>
                    </a:lnTo>
                    <a:lnTo>
                      <a:pt x="1604" y="584"/>
                    </a:lnTo>
                    <a:lnTo>
                      <a:pt x="1602" y="584"/>
                    </a:lnTo>
                    <a:lnTo>
                      <a:pt x="1598" y="582"/>
                    </a:lnTo>
                    <a:lnTo>
                      <a:pt x="1596" y="580"/>
                    </a:lnTo>
                    <a:lnTo>
                      <a:pt x="1594" y="580"/>
                    </a:lnTo>
                    <a:lnTo>
                      <a:pt x="1592" y="578"/>
                    </a:lnTo>
                    <a:lnTo>
                      <a:pt x="1590" y="578"/>
                    </a:lnTo>
                    <a:lnTo>
                      <a:pt x="1588" y="578"/>
                    </a:lnTo>
                    <a:close/>
                    <a:moveTo>
                      <a:pt x="1562" y="572"/>
                    </a:moveTo>
                    <a:lnTo>
                      <a:pt x="1564" y="572"/>
                    </a:lnTo>
                    <a:lnTo>
                      <a:pt x="1566" y="572"/>
                    </a:lnTo>
                    <a:lnTo>
                      <a:pt x="1568" y="574"/>
                    </a:lnTo>
                    <a:lnTo>
                      <a:pt x="1568" y="576"/>
                    </a:lnTo>
                    <a:lnTo>
                      <a:pt x="1570" y="578"/>
                    </a:lnTo>
                    <a:lnTo>
                      <a:pt x="1572" y="578"/>
                    </a:lnTo>
                    <a:lnTo>
                      <a:pt x="1574" y="580"/>
                    </a:lnTo>
                    <a:lnTo>
                      <a:pt x="1576" y="582"/>
                    </a:lnTo>
                    <a:lnTo>
                      <a:pt x="1576" y="580"/>
                    </a:lnTo>
                    <a:lnTo>
                      <a:pt x="1578" y="584"/>
                    </a:lnTo>
                    <a:lnTo>
                      <a:pt x="1582" y="584"/>
                    </a:lnTo>
                    <a:lnTo>
                      <a:pt x="1582" y="582"/>
                    </a:lnTo>
                    <a:lnTo>
                      <a:pt x="1580" y="580"/>
                    </a:lnTo>
                    <a:lnTo>
                      <a:pt x="1578" y="578"/>
                    </a:lnTo>
                    <a:lnTo>
                      <a:pt x="1574" y="576"/>
                    </a:lnTo>
                    <a:lnTo>
                      <a:pt x="1574" y="574"/>
                    </a:lnTo>
                    <a:lnTo>
                      <a:pt x="1572" y="574"/>
                    </a:lnTo>
                    <a:lnTo>
                      <a:pt x="1570" y="570"/>
                    </a:lnTo>
                    <a:lnTo>
                      <a:pt x="1570" y="570"/>
                    </a:lnTo>
                    <a:lnTo>
                      <a:pt x="1570" y="568"/>
                    </a:lnTo>
                    <a:lnTo>
                      <a:pt x="1568" y="568"/>
                    </a:lnTo>
                    <a:lnTo>
                      <a:pt x="1566" y="568"/>
                    </a:lnTo>
                    <a:lnTo>
                      <a:pt x="1564" y="568"/>
                    </a:lnTo>
                    <a:lnTo>
                      <a:pt x="1562" y="570"/>
                    </a:lnTo>
                    <a:lnTo>
                      <a:pt x="1562" y="572"/>
                    </a:lnTo>
                    <a:close/>
                    <a:moveTo>
                      <a:pt x="1502" y="700"/>
                    </a:moveTo>
                    <a:lnTo>
                      <a:pt x="1504" y="700"/>
                    </a:lnTo>
                    <a:lnTo>
                      <a:pt x="1504" y="698"/>
                    </a:lnTo>
                    <a:lnTo>
                      <a:pt x="1504" y="696"/>
                    </a:lnTo>
                    <a:lnTo>
                      <a:pt x="1502" y="694"/>
                    </a:lnTo>
                    <a:lnTo>
                      <a:pt x="1500" y="696"/>
                    </a:lnTo>
                    <a:lnTo>
                      <a:pt x="1500" y="698"/>
                    </a:lnTo>
                    <a:lnTo>
                      <a:pt x="1502" y="700"/>
                    </a:lnTo>
                    <a:close/>
                    <a:moveTo>
                      <a:pt x="1490" y="696"/>
                    </a:moveTo>
                    <a:lnTo>
                      <a:pt x="1490" y="698"/>
                    </a:lnTo>
                    <a:lnTo>
                      <a:pt x="1490" y="698"/>
                    </a:lnTo>
                    <a:lnTo>
                      <a:pt x="1492" y="698"/>
                    </a:lnTo>
                    <a:lnTo>
                      <a:pt x="1492" y="696"/>
                    </a:lnTo>
                    <a:lnTo>
                      <a:pt x="1490" y="696"/>
                    </a:lnTo>
                    <a:lnTo>
                      <a:pt x="1490" y="696"/>
                    </a:lnTo>
                    <a:close/>
                    <a:moveTo>
                      <a:pt x="1496" y="716"/>
                    </a:moveTo>
                    <a:lnTo>
                      <a:pt x="1498" y="716"/>
                    </a:lnTo>
                    <a:lnTo>
                      <a:pt x="1498" y="714"/>
                    </a:lnTo>
                    <a:lnTo>
                      <a:pt x="1498" y="712"/>
                    </a:lnTo>
                    <a:lnTo>
                      <a:pt x="1500" y="710"/>
                    </a:lnTo>
                    <a:lnTo>
                      <a:pt x="1500" y="708"/>
                    </a:lnTo>
                    <a:lnTo>
                      <a:pt x="1500" y="706"/>
                    </a:lnTo>
                    <a:lnTo>
                      <a:pt x="1500" y="704"/>
                    </a:lnTo>
                    <a:lnTo>
                      <a:pt x="1502" y="702"/>
                    </a:lnTo>
                    <a:lnTo>
                      <a:pt x="1502" y="700"/>
                    </a:lnTo>
                    <a:lnTo>
                      <a:pt x="1498" y="696"/>
                    </a:lnTo>
                    <a:lnTo>
                      <a:pt x="1498" y="700"/>
                    </a:lnTo>
                    <a:lnTo>
                      <a:pt x="1498" y="704"/>
                    </a:lnTo>
                    <a:lnTo>
                      <a:pt x="1498" y="706"/>
                    </a:lnTo>
                    <a:lnTo>
                      <a:pt x="1496" y="706"/>
                    </a:lnTo>
                    <a:lnTo>
                      <a:pt x="1494" y="710"/>
                    </a:lnTo>
                    <a:lnTo>
                      <a:pt x="1492" y="710"/>
                    </a:lnTo>
                    <a:lnTo>
                      <a:pt x="1492" y="710"/>
                    </a:lnTo>
                    <a:lnTo>
                      <a:pt x="1494" y="712"/>
                    </a:lnTo>
                    <a:lnTo>
                      <a:pt x="1494" y="714"/>
                    </a:lnTo>
                    <a:lnTo>
                      <a:pt x="1492" y="714"/>
                    </a:lnTo>
                    <a:lnTo>
                      <a:pt x="1492" y="716"/>
                    </a:lnTo>
                    <a:lnTo>
                      <a:pt x="1496" y="716"/>
                    </a:lnTo>
                    <a:lnTo>
                      <a:pt x="1496" y="716"/>
                    </a:lnTo>
                    <a:close/>
                    <a:moveTo>
                      <a:pt x="1494" y="732"/>
                    </a:moveTo>
                    <a:lnTo>
                      <a:pt x="1494" y="730"/>
                    </a:lnTo>
                    <a:lnTo>
                      <a:pt x="1494" y="728"/>
                    </a:lnTo>
                    <a:lnTo>
                      <a:pt x="1494" y="726"/>
                    </a:lnTo>
                    <a:lnTo>
                      <a:pt x="1492" y="724"/>
                    </a:lnTo>
                    <a:lnTo>
                      <a:pt x="1492" y="728"/>
                    </a:lnTo>
                    <a:lnTo>
                      <a:pt x="1492" y="730"/>
                    </a:lnTo>
                    <a:lnTo>
                      <a:pt x="1494" y="732"/>
                    </a:lnTo>
                    <a:close/>
                    <a:moveTo>
                      <a:pt x="1494" y="736"/>
                    </a:moveTo>
                    <a:lnTo>
                      <a:pt x="1496" y="736"/>
                    </a:lnTo>
                    <a:lnTo>
                      <a:pt x="1496" y="734"/>
                    </a:lnTo>
                    <a:lnTo>
                      <a:pt x="1494" y="734"/>
                    </a:lnTo>
                    <a:lnTo>
                      <a:pt x="1492" y="734"/>
                    </a:lnTo>
                    <a:lnTo>
                      <a:pt x="1492" y="736"/>
                    </a:lnTo>
                    <a:lnTo>
                      <a:pt x="1494" y="736"/>
                    </a:lnTo>
                    <a:close/>
                    <a:moveTo>
                      <a:pt x="1490" y="740"/>
                    </a:moveTo>
                    <a:lnTo>
                      <a:pt x="1490" y="740"/>
                    </a:lnTo>
                    <a:lnTo>
                      <a:pt x="1490" y="738"/>
                    </a:lnTo>
                    <a:lnTo>
                      <a:pt x="1490" y="738"/>
                    </a:lnTo>
                    <a:lnTo>
                      <a:pt x="1488" y="740"/>
                    </a:lnTo>
                    <a:lnTo>
                      <a:pt x="1490" y="740"/>
                    </a:lnTo>
                    <a:close/>
                    <a:moveTo>
                      <a:pt x="1492" y="746"/>
                    </a:moveTo>
                    <a:lnTo>
                      <a:pt x="1492" y="744"/>
                    </a:lnTo>
                    <a:lnTo>
                      <a:pt x="1494" y="744"/>
                    </a:lnTo>
                    <a:lnTo>
                      <a:pt x="1494" y="742"/>
                    </a:lnTo>
                    <a:lnTo>
                      <a:pt x="1492" y="740"/>
                    </a:lnTo>
                    <a:lnTo>
                      <a:pt x="1492" y="742"/>
                    </a:lnTo>
                    <a:lnTo>
                      <a:pt x="1492" y="746"/>
                    </a:lnTo>
                    <a:close/>
                    <a:moveTo>
                      <a:pt x="1488" y="760"/>
                    </a:moveTo>
                    <a:lnTo>
                      <a:pt x="1490" y="760"/>
                    </a:lnTo>
                    <a:lnTo>
                      <a:pt x="1488" y="758"/>
                    </a:lnTo>
                    <a:lnTo>
                      <a:pt x="1488" y="760"/>
                    </a:lnTo>
                    <a:lnTo>
                      <a:pt x="1488" y="760"/>
                    </a:lnTo>
                    <a:close/>
                    <a:moveTo>
                      <a:pt x="1488" y="770"/>
                    </a:moveTo>
                    <a:lnTo>
                      <a:pt x="1488" y="768"/>
                    </a:lnTo>
                    <a:lnTo>
                      <a:pt x="1488" y="766"/>
                    </a:lnTo>
                    <a:lnTo>
                      <a:pt x="1486" y="768"/>
                    </a:lnTo>
                    <a:lnTo>
                      <a:pt x="1488" y="770"/>
                    </a:lnTo>
                    <a:close/>
                    <a:moveTo>
                      <a:pt x="1486" y="772"/>
                    </a:moveTo>
                    <a:lnTo>
                      <a:pt x="1488" y="772"/>
                    </a:lnTo>
                    <a:lnTo>
                      <a:pt x="1488" y="772"/>
                    </a:lnTo>
                    <a:lnTo>
                      <a:pt x="1486" y="772"/>
                    </a:lnTo>
                    <a:close/>
                    <a:moveTo>
                      <a:pt x="1486" y="776"/>
                    </a:moveTo>
                    <a:lnTo>
                      <a:pt x="1486" y="776"/>
                    </a:lnTo>
                    <a:lnTo>
                      <a:pt x="1486" y="776"/>
                    </a:lnTo>
                    <a:lnTo>
                      <a:pt x="1486" y="776"/>
                    </a:lnTo>
                    <a:lnTo>
                      <a:pt x="1486" y="774"/>
                    </a:lnTo>
                    <a:lnTo>
                      <a:pt x="1486" y="776"/>
                    </a:lnTo>
                    <a:close/>
                    <a:moveTo>
                      <a:pt x="1482" y="786"/>
                    </a:moveTo>
                    <a:lnTo>
                      <a:pt x="1484" y="784"/>
                    </a:lnTo>
                    <a:lnTo>
                      <a:pt x="1484" y="780"/>
                    </a:lnTo>
                    <a:lnTo>
                      <a:pt x="1484" y="780"/>
                    </a:lnTo>
                    <a:lnTo>
                      <a:pt x="1484" y="782"/>
                    </a:lnTo>
                    <a:lnTo>
                      <a:pt x="1482" y="786"/>
                    </a:lnTo>
                    <a:lnTo>
                      <a:pt x="1482" y="786"/>
                    </a:lnTo>
                    <a:close/>
                    <a:moveTo>
                      <a:pt x="1462" y="814"/>
                    </a:moveTo>
                    <a:lnTo>
                      <a:pt x="1464" y="814"/>
                    </a:lnTo>
                    <a:lnTo>
                      <a:pt x="1466" y="812"/>
                    </a:lnTo>
                    <a:lnTo>
                      <a:pt x="1468" y="808"/>
                    </a:lnTo>
                    <a:lnTo>
                      <a:pt x="1468" y="808"/>
                    </a:lnTo>
                    <a:lnTo>
                      <a:pt x="1468" y="806"/>
                    </a:lnTo>
                    <a:lnTo>
                      <a:pt x="1470" y="802"/>
                    </a:lnTo>
                    <a:lnTo>
                      <a:pt x="1472" y="800"/>
                    </a:lnTo>
                    <a:lnTo>
                      <a:pt x="1472" y="800"/>
                    </a:lnTo>
                    <a:lnTo>
                      <a:pt x="1468" y="800"/>
                    </a:lnTo>
                    <a:lnTo>
                      <a:pt x="1468" y="802"/>
                    </a:lnTo>
                    <a:lnTo>
                      <a:pt x="1466" y="804"/>
                    </a:lnTo>
                    <a:lnTo>
                      <a:pt x="1466" y="806"/>
                    </a:lnTo>
                    <a:lnTo>
                      <a:pt x="1464" y="806"/>
                    </a:lnTo>
                    <a:lnTo>
                      <a:pt x="1464" y="808"/>
                    </a:lnTo>
                    <a:lnTo>
                      <a:pt x="1462" y="810"/>
                    </a:lnTo>
                    <a:lnTo>
                      <a:pt x="1462" y="814"/>
                    </a:lnTo>
                    <a:close/>
                    <a:moveTo>
                      <a:pt x="1438" y="842"/>
                    </a:moveTo>
                    <a:lnTo>
                      <a:pt x="1440" y="840"/>
                    </a:lnTo>
                    <a:lnTo>
                      <a:pt x="1440" y="838"/>
                    </a:lnTo>
                    <a:lnTo>
                      <a:pt x="1442" y="836"/>
                    </a:lnTo>
                    <a:lnTo>
                      <a:pt x="1442" y="834"/>
                    </a:lnTo>
                    <a:lnTo>
                      <a:pt x="1444" y="832"/>
                    </a:lnTo>
                    <a:lnTo>
                      <a:pt x="1444" y="830"/>
                    </a:lnTo>
                    <a:lnTo>
                      <a:pt x="1444" y="830"/>
                    </a:lnTo>
                    <a:lnTo>
                      <a:pt x="1446" y="830"/>
                    </a:lnTo>
                    <a:lnTo>
                      <a:pt x="1448" y="828"/>
                    </a:lnTo>
                    <a:lnTo>
                      <a:pt x="1450" y="826"/>
                    </a:lnTo>
                    <a:lnTo>
                      <a:pt x="1452" y="822"/>
                    </a:lnTo>
                    <a:lnTo>
                      <a:pt x="1454" y="822"/>
                    </a:lnTo>
                    <a:lnTo>
                      <a:pt x="1456" y="820"/>
                    </a:lnTo>
                    <a:lnTo>
                      <a:pt x="1456" y="818"/>
                    </a:lnTo>
                    <a:lnTo>
                      <a:pt x="1456" y="816"/>
                    </a:lnTo>
                    <a:lnTo>
                      <a:pt x="1454" y="816"/>
                    </a:lnTo>
                    <a:lnTo>
                      <a:pt x="1450" y="820"/>
                    </a:lnTo>
                    <a:lnTo>
                      <a:pt x="1450" y="820"/>
                    </a:lnTo>
                    <a:lnTo>
                      <a:pt x="1450" y="820"/>
                    </a:lnTo>
                    <a:lnTo>
                      <a:pt x="1448" y="822"/>
                    </a:lnTo>
                    <a:lnTo>
                      <a:pt x="1446" y="822"/>
                    </a:lnTo>
                    <a:lnTo>
                      <a:pt x="1444" y="820"/>
                    </a:lnTo>
                    <a:lnTo>
                      <a:pt x="1444" y="820"/>
                    </a:lnTo>
                    <a:lnTo>
                      <a:pt x="1444" y="822"/>
                    </a:lnTo>
                    <a:lnTo>
                      <a:pt x="1444" y="824"/>
                    </a:lnTo>
                    <a:lnTo>
                      <a:pt x="1444" y="826"/>
                    </a:lnTo>
                    <a:lnTo>
                      <a:pt x="1442" y="828"/>
                    </a:lnTo>
                    <a:lnTo>
                      <a:pt x="1440" y="828"/>
                    </a:lnTo>
                    <a:lnTo>
                      <a:pt x="1442" y="830"/>
                    </a:lnTo>
                    <a:lnTo>
                      <a:pt x="1440" y="832"/>
                    </a:lnTo>
                    <a:lnTo>
                      <a:pt x="1438" y="832"/>
                    </a:lnTo>
                    <a:lnTo>
                      <a:pt x="1438" y="834"/>
                    </a:lnTo>
                    <a:lnTo>
                      <a:pt x="1440" y="836"/>
                    </a:lnTo>
                    <a:lnTo>
                      <a:pt x="1438" y="836"/>
                    </a:lnTo>
                    <a:lnTo>
                      <a:pt x="1438" y="838"/>
                    </a:lnTo>
                    <a:lnTo>
                      <a:pt x="1438" y="842"/>
                    </a:lnTo>
                    <a:close/>
                    <a:moveTo>
                      <a:pt x="1428" y="856"/>
                    </a:moveTo>
                    <a:lnTo>
                      <a:pt x="1428" y="854"/>
                    </a:lnTo>
                    <a:lnTo>
                      <a:pt x="1430" y="848"/>
                    </a:lnTo>
                    <a:lnTo>
                      <a:pt x="1430" y="848"/>
                    </a:lnTo>
                    <a:lnTo>
                      <a:pt x="1434" y="844"/>
                    </a:lnTo>
                    <a:lnTo>
                      <a:pt x="1434" y="842"/>
                    </a:lnTo>
                    <a:lnTo>
                      <a:pt x="1434" y="842"/>
                    </a:lnTo>
                    <a:lnTo>
                      <a:pt x="1432" y="842"/>
                    </a:lnTo>
                    <a:lnTo>
                      <a:pt x="1430" y="842"/>
                    </a:lnTo>
                    <a:lnTo>
                      <a:pt x="1430" y="840"/>
                    </a:lnTo>
                    <a:lnTo>
                      <a:pt x="1428" y="842"/>
                    </a:lnTo>
                    <a:lnTo>
                      <a:pt x="1428" y="844"/>
                    </a:lnTo>
                    <a:lnTo>
                      <a:pt x="1428" y="848"/>
                    </a:lnTo>
                    <a:lnTo>
                      <a:pt x="1426" y="850"/>
                    </a:lnTo>
                    <a:lnTo>
                      <a:pt x="1426" y="854"/>
                    </a:lnTo>
                    <a:lnTo>
                      <a:pt x="1426" y="854"/>
                    </a:lnTo>
                    <a:lnTo>
                      <a:pt x="1428" y="856"/>
                    </a:lnTo>
                    <a:close/>
                    <a:moveTo>
                      <a:pt x="26" y="660"/>
                    </a:moveTo>
                    <a:lnTo>
                      <a:pt x="26" y="662"/>
                    </a:lnTo>
                    <a:lnTo>
                      <a:pt x="28" y="664"/>
                    </a:lnTo>
                    <a:lnTo>
                      <a:pt x="28" y="662"/>
                    </a:lnTo>
                    <a:lnTo>
                      <a:pt x="26" y="660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4" name="Phillippines">
                <a:extLst>
                  <a:ext uri="{FF2B5EF4-FFF2-40B4-BE49-F238E27FC236}">
                    <a16:creationId xmlns:a16="http://schemas.microsoft.com/office/drawing/2014/main" id="{BD187CAD-36B2-4220-9B9A-D59DF63FA9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5884" y="3939422"/>
                <a:ext cx="237319" cy="352150"/>
              </a:xfrm>
              <a:custGeom>
                <a:avLst/>
                <a:gdLst>
                  <a:gd name="T0" fmla="*/ 48 w 124"/>
                  <a:gd name="T1" fmla="*/ 2 h 184"/>
                  <a:gd name="T2" fmla="*/ 58 w 124"/>
                  <a:gd name="T3" fmla="*/ 72 h 184"/>
                  <a:gd name="T4" fmla="*/ 76 w 124"/>
                  <a:gd name="T5" fmla="*/ 74 h 184"/>
                  <a:gd name="T6" fmla="*/ 82 w 124"/>
                  <a:gd name="T7" fmla="*/ 86 h 184"/>
                  <a:gd name="T8" fmla="*/ 86 w 124"/>
                  <a:gd name="T9" fmla="*/ 88 h 184"/>
                  <a:gd name="T10" fmla="*/ 68 w 124"/>
                  <a:gd name="T11" fmla="*/ 74 h 184"/>
                  <a:gd name="T12" fmla="*/ 54 w 124"/>
                  <a:gd name="T13" fmla="*/ 76 h 184"/>
                  <a:gd name="T14" fmla="*/ 42 w 124"/>
                  <a:gd name="T15" fmla="*/ 72 h 184"/>
                  <a:gd name="T16" fmla="*/ 36 w 124"/>
                  <a:gd name="T17" fmla="*/ 62 h 184"/>
                  <a:gd name="T18" fmla="*/ 30 w 124"/>
                  <a:gd name="T19" fmla="*/ 42 h 184"/>
                  <a:gd name="T20" fmla="*/ 38 w 124"/>
                  <a:gd name="T21" fmla="*/ 14 h 184"/>
                  <a:gd name="T22" fmla="*/ 58 w 124"/>
                  <a:gd name="T23" fmla="*/ 16 h 184"/>
                  <a:gd name="T24" fmla="*/ 58 w 124"/>
                  <a:gd name="T25" fmla="*/ 46 h 184"/>
                  <a:gd name="T26" fmla="*/ 54 w 124"/>
                  <a:gd name="T27" fmla="*/ 66 h 184"/>
                  <a:gd name="T28" fmla="*/ 60 w 124"/>
                  <a:gd name="T29" fmla="*/ 64 h 184"/>
                  <a:gd name="T30" fmla="*/ 40 w 124"/>
                  <a:gd name="T31" fmla="*/ 80 h 184"/>
                  <a:gd name="T32" fmla="*/ 54 w 124"/>
                  <a:gd name="T33" fmla="*/ 96 h 184"/>
                  <a:gd name="T34" fmla="*/ 40 w 124"/>
                  <a:gd name="T35" fmla="*/ 80 h 184"/>
                  <a:gd name="T36" fmla="*/ 58 w 124"/>
                  <a:gd name="T37" fmla="*/ 82 h 184"/>
                  <a:gd name="T38" fmla="*/ 62 w 124"/>
                  <a:gd name="T39" fmla="*/ 100 h 184"/>
                  <a:gd name="T40" fmla="*/ 70 w 124"/>
                  <a:gd name="T41" fmla="*/ 94 h 184"/>
                  <a:gd name="T42" fmla="*/ 84 w 124"/>
                  <a:gd name="T43" fmla="*/ 96 h 184"/>
                  <a:gd name="T44" fmla="*/ 84 w 124"/>
                  <a:gd name="T45" fmla="*/ 96 h 184"/>
                  <a:gd name="T46" fmla="*/ 66 w 124"/>
                  <a:gd name="T47" fmla="*/ 118 h 184"/>
                  <a:gd name="T48" fmla="*/ 64 w 124"/>
                  <a:gd name="T49" fmla="*/ 102 h 184"/>
                  <a:gd name="T50" fmla="*/ 78 w 124"/>
                  <a:gd name="T51" fmla="*/ 108 h 184"/>
                  <a:gd name="T52" fmla="*/ 68 w 124"/>
                  <a:gd name="T53" fmla="*/ 120 h 184"/>
                  <a:gd name="T54" fmla="*/ 84 w 124"/>
                  <a:gd name="T55" fmla="*/ 126 h 184"/>
                  <a:gd name="T56" fmla="*/ 82 w 124"/>
                  <a:gd name="T57" fmla="*/ 128 h 184"/>
                  <a:gd name="T58" fmla="*/ 76 w 124"/>
                  <a:gd name="T59" fmla="*/ 116 h 184"/>
                  <a:gd name="T60" fmla="*/ 76 w 124"/>
                  <a:gd name="T61" fmla="*/ 138 h 184"/>
                  <a:gd name="T62" fmla="*/ 84 w 124"/>
                  <a:gd name="T63" fmla="*/ 136 h 184"/>
                  <a:gd name="T64" fmla="*/ 92 w 124"/>
                  <a:gd name="T65" fmla="*/ 124 h 184"/>
                  <a:gd name="T66" fmla="*/ 98 w 124"/>
                  <a:gd name="T67" fmla="*/ 134 h 184"/>
                  <a:gd name="T68" fmla="*/ 108 w 124"/>
                  <a:gd name="T69" fmla="*/ 112 h 184"/>
                  <a:gd name="T70" fmla="*/ 102 w 124"/>
                  <a:gd name="T71" fmla="*/ 92 h 184"/>
                  <a:gd name="T72" fmla="*/ 96 w 124"/>
                  <a:gd name="T73" fmla="*/ 100 h 184"/>
                  <a:gd name="T74" fmla="*/ 94 w 124"/>
                  <a:gd name="T75" fmla="*/ 108 h 184"/>
                  <a:gd name="T76" fmla="*/ 100 w 124"/>
                  <a:gd name="T77" fmla="*/ 122 h 184"/>
                  <a:gd name="T78" fmla="*/ 112 w 124"/>
                  <a:gd name="T79" fmla="*/ 114 h 184"/>
                  <a:gd name="T80" fmla="*/ 110 w 124"/>
                  <a:gd name="T81" fmla="*/ 122 h 184"/>
                  <a:gd name="T82" fmla="*/ 114 w 124"/>
                  <a:gd name="T83" fmla="*/ 132 h 184"/>
                  <a:gd name="T84" fmla="*/ 64 w 124"/>
                  <a:gd name="T85" fmla="*/ 164 h 184"/>
                  <a:gd name="T86" fmla="*/ 80 w 124"/>
                  <a:gd name="T87" fmla="*/ 146 h 184"/>
                  <a:gd name="T88" fmla="*/ 98 w 124"/>
                  <a:gd name="T89" fmla="*/ 148 h 184"/>
                  <a:gd name="T90" fmla="*/ 108 w 124"/>
                  <a:gd name="T91" fmla="*/ 136 h 184"/>
                  <a:gd name="T92" fmla="*/ 120 w 124"/>
                  <a:gd name="T93" fmla="*/ 144 h 184"/>
                  <a:gd name="T94" fmla="*/ 124 w 124"/>
                  <a:gd name="T95" fmla="*/ 160 h 184"/>
                  <a:gd name="T96" fmla="*/ 118 w 124"/>
                  <a:gd name="T97" fmla="*/ 174 h 184"/>
                  <a:gd name="T98" fmla="*/ 112 w 124"/>
                  <a:gd name="T99" fmla="*/ 176 h 184"/>
                  <a:gd name="T100" fmla="*/ 100 w 124"/>
                  <a:gd name="T101" fmla="*/ 180 h 184"/>
                  <a:gd name="T102" fmla="*/ 92 w 124"/>
                  <a:gd name="T103" fmla="*/ 164 h 184"/>
                  <a:gd name="T104" fmla="*/ 84 w 124"/>
                  <a:gd name="T105" fmla="*/ 162 h 184"/>
                  <a:gd name="T106" fmla="*/ 76 w 124"/>
                  <a:gd name="T107" fmla="*/ 158 h 184"/>
                  <a:gd name="T108" fmla="*/ 70 w 124"/>
                  <a:gd name="T109" fmla="*/ 172 h 184"/>
                  <a:gd name="T110" fmla="*/ 38 w 124"/>
                  <a:gd name="T111" fmla="*/ 98 h 184"/>
                  <a:gd name="T112" fmla="*/ 34 w 124"/>
                  <a:gd name="T113" fmla="*/ 106 h 184"/>
                  <a:gd name="T114" fmla="*/ 36 w 124"/>
                  <a:gd name="T115" fmla="*/ 120 h 184"/>
                  <a:gd name="T116" fmla="*/ 22 w 124"/>
                  <a:gd name="T117" fmla="*/ 128 h 184"/>
                  <a:gd name="T118" fmla="*/ 28 w 124"/>
                  <a:gd name="T119" fmla="*/ 108 h 184"/>
                  <a:gd name="T120" fmla="*/ 18 w 124"/>
                  <a:gd name="T121" fmla="*/ 132 h 184"/>
                  <a:gd name="T122" fmla="*/ 6 w 124"/>
                  <a:gd name="T123" fmla="*/ 148 h 184"/>
                  <a:gd name="T124" fmla="*/ 4 w 124"/>
                  <a:gd name="T125" fmla="*/ 152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4" h="184">
                    <a:moveTo>
                      <a:pt x="44" y="8"/>
                    </a:moveTo>
                    <a:lnTo>
                      <a:pt x="48" y="8"/>
                    </a:lnTo>
                    <a:lnTo>
                      <a:pt x="46" y="10"/>
                    </a:lnTo>
                    <a:lnTo>
                      <a:pt x="44" y="8"/>
                    </a:lnTo>
                    <a:close/>
                    <a:moveTo>
                      <a:pt x="42" y="4"/>
                    </a:moveTo>
                    <a:lnTo>
                      <a:pt x="44" y="4"/>
                    </a:lnTo>
                    <a:lnTo>
                      <a:pt x="42" y="4"/>
                    </a:lnTo>
                    <a:lnTo>
                      <a:pt x="42" y="4"/>
                    </a:lnTo>
                    <a:close/>
                    <a:moveTo>
                      <a:pt x="48" y="0"/>
                    </a:moveTo>
                    <a:lnTo>
                      <a:pt x="46" y="2"/>
                    </a:lnTo>
                    <a:lnTo>
                      <a:pt x="48" y="2"/>
                    </a:lnTo>
                    <a:lnTo>
                      <a:pt x="48" y="0"/>
                    </a:lnTo>
                    <a:close/>
                    <a:moveTo>
                      <a:pt x="54" y="6"/>
                    </a:moveTo>
                    <a:lnTo>
                      <a:pt x="52" y="8"/>
                    </a:lnTo>
                    <a:lnTo>
                      <a:pt x="54" y="8"/>
                    </a:lnTo>
                    <a:lnTo>
                      <a:pt x="54" y="8"/>
                    </a:lnTo>
                    <a:lnTo>
                      <a:pt x="54" y="8"/>
                    </a:lnTo>
                    <a:lnTo>
                      <a:pt x="54" y="6"/>
                    </a:lnTo>
                    <a:lnTo>
                      <a:pt x="54" y="6"/>
                    </a:lnTo>
                    <a:close/>
                    <a:moveTo>
                      <a:pt x="54" y="68"/>
                    </a:moveTo>
                    <a:lnTo>
                      <a:pt x="56" y="70"/>
                    </a:lnTo>
                    <a:lnTo>
                      <a:pt x="58" y="72"/>
                    </a:lnTo>
                    <a:lnTo>
                      <a:pt x="60" y="74"/>
                    </a:lnTo>
                    <a:lnTo>
                      <a:pt x="62" y="72"/>
                    </a:lnTo>
                    <a:lnTo>
                      <a:pt x="64" y="70"/>
                    </a:lnTo>
                    <a:lnTo>
                      <a:pt x="66" y="68"/>
                    </a:lnTo>
                    <a:lnTo>
                      <a:pt x="68" y="68"/>
                    </a:lnTo>
                    <a:lnTo>
                      <a:pt x="72" y="70"/>
                    </a:lnTo>
                    <a:lnTo>
                      <a:pt x="74" y="74"/>
                    </a:lnTo>
                    <a:lnTo>
                      <a:pt x="74" y="76"/>
                    </a:lnTo>
                    <a:lnTo>
                      <a:pt x="74" y="76"/>
                    </a:lnTo>
                    <a:lnTo>
                      <a:pt x="76" y="76"/>
                    </a:lnTo>
                    <a:lnTo>
                      <a:pt x="76" y="74"/>
                    </a:lnTo>
                    <a:lnTo>
                      <a:pt x="78" y="72"/>
                    </a:lnTo>
                    <a:lnTo>
                      <a:pt x="78" y="74"/>
                    </a:lnTo>
                    <a:lnTo>
                      <a:pt x="82" y="74"/>
                    </a:lnTo>
                    <a:lnTo>
                      <a:pt x="84" y="76"/>
                    </a:lnTo>
                    <a:lnTo>
                      <a:pt x="84" y="78"/>
                    </a:lnTo>
                    <a:lnTo>
                      <a:pt x="82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80" y="80"/>
                    </a:lnTo>
                    <a:lnTo>
                      <a:pt x="82" y="84"/>
                    </a:lnTo>
                    <a:lnTo>
                      <a:pt x="82" y="86"/>
                    </a:lnTo>
                    <a:lnTo>
                      <a:pt x="84" y="86"/>
                    </a:lnTo>
                    <a:lnTo>
                      <a:pt x="86" y="88"/>
                    </a:lnTo>
                    <a:lnTo>
                      <a:pt x="88" y="88"/>
                    </a:lnTo>
                    <a:lnTo>
                      <a:pt x="90" y="88"/>
                    </a:lnTo>
                    <a:lnTo>
                      <a:pt x="88" y="90"/>
                    </a:lnTo>
                    <a:lnTo>
                      <a:pt x="88" y="90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84" y="92"/>
                    </a:lnTo>
                    <a:lnTo>
                      <a:pt x="86" y="90"/>
                    </a:lnTo>
                    <a:lnTo>
                      <a:pt x="86" y="88"/>
                    </a:lnTo>
                    <a:lnTo>
                      <a:pt x="84" y="88"/>
                    </a:lnTo>
                    <a:lnTo>
                      <a:pt x="84" y="88"/>
                    </a:lnTo>
                    <a:lnTo>
                      <a:pt x="82" y="90"/>
                    </a:lnTo>
                    <a:lnTo>
                      <a:pt x="78" y="86"/>
                    </a:lnTo>
                    <a:lnTo>
                      <a:pt x="78" y="86"/>
                    </a:lnTo>
                    <a:lnTo>
                      <a:pt x="78" y="84"/>
                    </a:lnTo>
                    <a:lnTo>
                      <a:pt x="76" y="80"/>
                    </a:lnTo>
                    <a:lnTo>
                      <a:pt x="72" y="80"/>
                    </a:lnTo>
                    <a:lnTo>
                      <a:pt x="70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6" y="74"/>
                    </a:lnTo>
                    <a:lnTo>
                      <a:pt x="66" y="76"/>
                    </a:lnTo>
                    <a:lnTo>
                      <a:pt x="70" y="80"/>
                    </a:lnTo>
                    <a:lnTo>
                      <a:pt x="70" y="84"/>
                    </a:lnTo>
                    <a:lnTo>
                      <a:pt x="70" y="84"/>
                    </a:lnTo>
                    <a:lnTo>
                      <a:pt x="66" y="80"/>
                    </a:lnTo>
                    <a:lnTo>
                      <a:pt x="64" y="78"/>
                    </a:lnTo>
                    <a:lnTo>
                      <a:pt x="62" y="76"/>
                    </a:lnTo>
                    <a:lnTo>
                      <a:pt x="58" y="74"/>
                    </a:lnTo>
                    <a:lnTo>
                      <a:pt x="56" y="74"/>
                    </a:lnTo>
                    <a:lnTo>
                      <a:pt x="54" y="76"/>
                    </a:lnTo>
                    <a:lnTo>
                      <a:pt x="54" y="78"/>
                    </a:lnTo>
                    <a:lnTo>
                      <a:pt x="52" y="80"/>
                    </a:lnTo>
                    <a:lnTo>
                      <a:pt x="50" y="76"/>
                    </a:lnTo>
                    <a:lnTo>
                      <a:pt x="48" y="78"/>
                    </a:lnTo>
                    <a:lnTo>
                      <a:pt x="46" y="78"/>
                    </a:lnTo>
                    <a:lnTo>
                      <a:pt x="46" y="76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78"/>
                    </a:lnTo>
                    <a:lnTo>
                      <a:pt x="42" y="74"/>
                    </a:lnTo>
                    <a:lnTo>
                      <a:pt x="42" y="72"/>
                    </a:lnTo>
                    <a:lnTo>
                      <a:pt x="42" y="70"/>
                    </a:lnTo>
                    <a:lnTo>
                      <a:pt x="44" y="68"/>
                    </a:lnTo>
                    <a:lnTo>
                      <a:pt x="46" y="66"/>
                    </a:lnTo>
                    <a:lnTo>
                      <a:pt x="44" y="64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2" y="66"/>
                    </a:lnTo>
                    <a:lnTo>
                      <a:pt x="42" y="68"/>
                    </a:lnTo>
                    <a:lnTo>
                      <a:pt x="40" y="68"/>
                    </a:lnTo>
                    <a:lnTo>
                      <a:pt x="36" y="66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4" y="62"/>
                    </a:lnTo>
                    <a:lnTo>
                      <a:pt x="34" y="58"/>
                    </a:lnTo>
                    <a:lnTo>
                      <a:pt x="32" y="54"/>
                    </a:lnTo>
                    <a:lnTo>
                      <a:pt x="32" y="50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30" y="48"/>
                    </a:lnTo>
                    <a:lnTo>
                      <a:pt x="30" y="46"/>
                    </a:lnTo>
                    <a:lnTo>
                      <a:pt x="30" y="42"/>
                    </a:lnTo>
                    <a:lnTo>
                      <a:pt x="32" y="44"/>
                    </a:lnTo>
                    <a:lnTo>
                      <a:pt x="34" y="44"/>
                    </a:lnTo>
                    <a:lnTo>
                      <a:pt x="36" y="44"/>
                    </a:lnTo>
                    <a:lnTo>
                      <a:pt x="36" y="42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36" y="30"/>
                    </a:lnTo>
                    <a:lnTo>
                      <a:pt x="36" y="24"/>
                    </a:lnTo>
                    <a:lnTo>
                      <a:pt x="36" y="20"/>
                    </a:lnTo>
                    <a:lnTo>
                      <a:pt x="38" y="16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6" y="12"/>
                    </a:lnTo>
                    <a:lnTo>
                      <a:pt x="48" y="16"/>
                    </a:lnTo>
                    <a:lnTo>
                      <a:pt x="50" y="16"/>
                    </a:lnTo>
                    <a:lnTo>
                      <a:pt x="50" y="16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8" y="12"/>
                    </a:lnTo>
                    <a:lnTo>
                      <a:pt x="58" y="14"/>
                    </a:lnTo>
                    <a:lnTo>
                      <a:pt x="58" y="16"/>
                    </a:lnTo>
                    <a:lnTo>
                      <a:pt x="58" y="18"/>
                    </a:lnTo>
                    <a:lnTo>
                      <a:pt x="56" y="22"/>
                    </a:lnTo>
                    <a:lnTo>
                      <a:pt x="60" y="26"/>
                    </a:lnTo>
                    <a:lnTo>
                      <a:pt x="60" y="26"/>
                    </a:lnTo>
                    <a:lnTo>
                      <a:pt x="62" y="30"/>
                    </a:lnTo>
                    <a:lnTo>
                      <a:pt x="62" y="32"/>
                    </a:lnTo>
                    <a:lnTo>
                      <a:pt x="62" y="38"/>
                    </a:lnTo>
                    <a:lnTo>
                      <a:pt x="60" y="40"/>
                    </a:lnTo>
                    <a:lnTo>
                      <a:pt x="60" y="44"/>
                    </a:lnTo>
                    <a:lnTo>
                      <a:pt x="58" y="46"/>
                    </a:lnTo>
                    <a:lnTo>
                      <a:pt x="58" y="46"/>
                    </a:lnTo>
                    <a:lnTo>
                      <a:pt x="60" y="44"/>
                    </a:lnTo>
                    <a:lnTo>
                      <a:pt x="58" y="46"/>
                    </a:lnTo>
                    <a:lnTo>
                      <a:pt x="54" y="48"/>
                    </a:lnTo>
                    <a:lnTo>
                      <a:pt x="52" y="50"/>
                    </a:lnTo>
                    <a:lnTo>
                      <a:pt x="54" y="54"/>
                    </a:lnTo>
                    <a:lnTo>
                      <a:pt x="52" y="56"/>
                    </a:lnTo>
                    <a:lnTo>
                      <a:pt x="52" y="58"/>
                    </a:lnTo>
                    <a:lnTo>
                      <a:pt x="52" y="60"/>
                    </a:lnTo>
                    <a:lnTo>
                      <a:pt x="54" y="62"/>
                    </a:lnTo>
                    <a:lnTo>
                      <a:pt x="56" y="64"/>
                    </a:lnTo>
                    <a:lnTo>
                      <a:pt x="54" y="66"/>
                    </a:lnTo>
                    <a:lnTo>
                      <a:pt x="54" y="68"/>
                    </a:lnTo>
                    <a:close/>
                    <a:moveTo>
                      <a:pt x="60" y="70"/>
                    </a:moveTo>
                    <a:lnTo>
                      <a:pt x="60" y="72"/>
                    </a:lnTo>
                    <a:lnTo>
                      <a:pt x="62" y="72"/>
                    </a:lnTo>
                    <a:lnTo>
                      <a:pt x="62" y="70"/>
                    </a:lnTo>
                    <a:lnTo>
                      <a:pt x="60" y="70"/>
                    </a:lnTo>
                    <a:close/>
                    <a:moveTo>
                      <a:pt x="56" y="60"/>
                    </a:moveTo>
                    <a:lnTo>
                      <a:pt x="58" y="64"/>
                    </a:lnTo>
                    <a:lnTo>
                      <a:pt x="58" y="64"/>
                    </a:lnTo>
                    <a:lnTo>
                      <a:pt x="58" y="66"/>
                    </a:lnTo>
                    <a:lnTo>
                      <a:pt x="60" y="64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0" y="58"/>
                    </a:lnTo>
                    <a:lnTo>
                      <a:pt x="56" y="60"/>
                    </a:lnTo>
                    <a:close/>
                    <a:moveTo>
                      <a:pt x="36" y="76"/>
                    </a:moveTo>
                    <a:lnTo>
                      <a:pt x="36" y="78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36" y="76"/>
                    </a:lnTo>
                    <a:lnTo>
                      <a:pt x="36" y="76"/>
                    </a:lnTo>
                    <a:close/>
                    <a:moveTo>
                      <a:pt x="40" y="80"/>
                    </a:moveTo>
                    <a:lnTo>
                      <a:pt x="40" y="82"/>
                    </a:lnTo>
                    <a:lnTo>
                      <a:pt x="42" y="82"/>
                    </a:lnTo>
                    <a:lnTo>
                      <a:pt x="42" y="84"/>
                    </a:lnTo>
                    <a:lnTo>
                      <a:pt x="44" y="86"/>
                    </a:lnTo>
                    <a:lnTo>
                      <a:pt x="46" y="88"/>
                    </a:lnTo>
                    <a:lnTo>
                      <a:pt x="46" y="92"/>
                    </a:lnTo>
                    <a:lnTo>
                      <a:pt x="48" y="92"/>
                    </a:lnTo>
                    <a:lnTo>
                      <a:pt x="48" y="94"/>
                    </a:lnTo>
                    <a:lnTo>
                      <a:pt x="50" y="98"/>
                    </a:lnTo>
                    <a:lnTo>
                      <a:pt x="52" y="98"/>
                    </a:lnTo>
                    <a:lnTo>
                      <a:pt x="54" y="96"/>
                    </a:lnTo>
                    <a:lnTo>
                      <a:pt x="54" y="94"/>
                    </a:lnTo>
                    <a:lnTo>
                      <a:pt x="56" y="94"/>
                    </a:lnTo>
                    <a:lnTo>
                      <a:pt x="56" y="92"/>
                    </a:lnTo>
                    <a:lnTo>
                      <a:pt x="54" y="90"/>
                    </a:lnTo>
                    <a:lnTo>
                      <a:pt x="56" y="88"/>
                    </a:lnTo>
                    <a:lnTo>
                      <a:pt x="56" y="86"/>
                    </a:lnTo>
                    <a:lnTo>
                      <a:pt x="52" y="84"/>
                    </a:lnTo>
                    <a:lnTo>
                      <a:pt x="48" y="80"/>
                    </a:lnTo>
                    <a:lnTo>
                      <a:pt x="44" y="80"/>
                    </a:lnTo>
                    <a:lnTo>
                      <a:pt x="42" y="80"/>
                    </a:lnTo>
                    <a:lnTo>
                      <a:pt x="40" y="80"/>
                    </a:lnTo>
                    <a:close/>
                    <a:moveTo>
                      <a:pt x="88" y="72"/>
                    </a:moveTo>
                    <a:lnTo>
                      <a:pt x="88" y="74"/>
                    </a:lnTo>
                    <a:lnTo>
                      <a:pt x="88" y="76"/>
                    </a:lnTo>
                    <a:lnTo>
                      <a:pt x="86" y="78"/>
                    </a:lnTo>
                    <a:lnTo>
                      <a:pt x="86" y="78"/>
                    </a:lnTo>
                    <a:lnTo>
                      <a:pt x="88" y="80"/>
                    </a:lnTo>
                    <a:lnTo>
                      <a:pt x="90" y="80"/>
                    </a:lnTo>
                    <a:lnTo>
                      <a:pt x="92" y="76"/>
                    </a:lnTo>
                    <a:lnTo>
                      <a:pt x="90" y="74"/>
                    </a:lnTo>
                    <a:lnTo>
                      <a:pt x="88" y="72"/>
                    </a:lnTo>
                    <a:close/>
                    <a:moveTo>
                      <a:pt x="58" y="82"/>
                    </a:moveTo>
                    <a:lnTo>
                      <a:pt x="62" y="84"/>
                    </a:lnTo>
                    <a:lnTo>
                      <a:pt x="62" y="82"/>
                    </a:lnTo>
                    <a:lnTo>
                      <a:pt x="64" y="82"/>
                    </a:lnTo>
                    <a:lnTo>
                      <a:pt x="62" y="80"/>
                    </a:lnTo>
                    <a:lnTo>
                      <a:pt x="60" y="78"/>
                    </a:lnTo>
                    <a:lnTo>
                      <a:pt x="58" y="80"/>
                    </a:lnTo>
                    <a:lnTo>
                      <a:pt x="58" y="82"/>
                    </a:lnTo>
                    <a:close/>
                    <a:moveTo>
                      <a:pt x="64" y="92"/>
                    </a:moveTo>
                    <a:lnTo>
                      <a:pt x="62" y="94"/>
                    </a:lnTo>
                    <a:lnTo>
                      <a:pt x="60" y="96"/>
                    </a:lnTo>
                    <a:lnTo>
                      <a:pt x="62" y="100"/>
                    </a:lnTo>
                    <a:lnTo>
                      <a:pt x="64" y="98"/>
                    </a:lnTo>
                    <a:lnTo>
                      <a:pt x="64" y="96"/>
                    </a:lnTo>
                    <a:lnTo>
                      <a:pt x="64" y="94"/>
                    </a:lnTo>
                    <a:lnTo>
                      <a:pt x="64" y="90"/>
                    </a:lnTo>
                    <a:lnTo>
                      <a:pt x="64" y="92"/>
                    </a:lnTo>
                    <a:close/>
                    <a:moveTo>
                      <a:pt x="70" y="94"/>
                    </a:moveTo>
                    <a:lnTo>
                      <a:pt x="68" y="94"/>
                    </a:lnTo>
                    <a:lnTo>
                      <a:pt x="68" y="96"/>
                    </a:lnTo>
                    <a:lnTo>
                      <a:pt x="70" y="96"/>
                    </a:lnTo>
                    <a:lnTo>
                      <a:pt x="70" y="94"/>
                    </a:lnTo>
                    <a:lnTo>
                      <a:pt x="70" y="94"/>
                    </a:lnTo>
                    <a:close/>
                    <a:moveTo>
                      <a:pt x="78" y="88"/>
                    </a:moveTo>
                    <a:lnTo>
                      <a:pt x="74" y="86"/>
                    </a:lnTo>
                    <a:lnTo>
                      <a:pt x="74" y="86"/>
                    </a:lnTo>
                    <a:lnTo>
                      <a:pt x="74" y="86"/>
                    </a:lnTo>
                    <a:lnTo>
                      <a:pt x="76" y="90"/>
                    </a:lnTo>
                    <a:lnTo>
                      <a:pt x="78" y="88"/>
                    </a:lnTo>
                    <a:lnTo>
                      <a:pt x="78" y="88"/>
                    </a:lnTo>
                    <a:close/>
                    <a:moveTo>
                      <a:pt x="82" y="92"/>
                    </a:moveTo>
                    <a:lnTo>
                      <a:pt x="82" y="94"/>
                    </a:lnTo>
                    <a:lnTo>
                      <a:pt x="84" y="96"/>
                    </a:lnTo>
                    <a:lnTo>
                      <a:pt x="84" y="96"/>
                    </a:lnTo>
                    <a:lnTo>
                      <a:pt x="84" y="92"/>
                    </a:lnTo>
                    <a:lnTo>
                      <a:pt x="82" y="92"/>
                    </a:lnTo>
                    <a:close/>
                    <a:moveTo>
                      <a:pt x="78" y="102"/>
                    </a:moveTo>
                    <a:lnTo>
                      <a:pt x="80" y="98"/>
                    </a:lnTo>
                    <a:lnTo>
                      <a:pt x="82" y="98"/>
                    </a:lnTo>
                    <a:lnTo>
                      <a:pt x="84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88" y="100"/>
                    </a:lnTo>
                    <a:lnTo>
                      <a:pt x="88" y="98"/>
                    </a:lnTo>
                    <a:lnTo>
                      <a:pt x="84" y="96"/>
                    </a:lnTo>
                    <a:lnTo>
                      <a:pt x="82" y="96"/>
                    </a:lnTo>
                    <a:lnTo>
                      <a:pt x="80" y="94"/>
                    </a:lnTo>
                    <a:lnTo>
                      <a:pt x="78" y="94"/>
                    </a:lnTo>
                    <a:lnTo>
                      <a:pt x="78" y="94"/>
                    </a:lnTo>
                    <a:lnTo>
                      <a:pt x="78" y="92"/>
                    </a:lnTo>
                    <a:lnTo>
                      <a:pt x="78" y="96"/>
                    </a:lnTo>
                    <a:lnTo>
                      <a:pt x="78" y="98"/>
                    </a:lnTo>
                    <a:lnTo>
                      <a:pt x="78" y="98"/>
                    </a:lnTo>
                    <a:lnTo>
                      <a:pt x="78" y="100"/>
                    </a:lnTo>
                    <a:lnTo>
                      <a:pt x="78" y="102"/>
                    </a:lnTo>
                    <a:close/>
                    <a:moveTo>
                      <a:pt x="66" y="118"/>
                    </a:moveTo>
                    <a:lnTo>
                      <a:pt x="64" y="120"/>
                    </a:lnTo>
                    <a:lnTo>
                      <a:pt x="64" y="120"/>
                    </a:lnTo>
                    <a:lnTo>
                      <a:pt x="62" y="116"/>
                    </a:lnTo>
                    <a:lnTo>
                      <a:pt x="64" y="114"/>
                    </a:lnTo>
                    <a:lnTo>
                      <a:pt x="64" y="108"/>
                    </a:lnTo>
                    <a:lnTo>
                      <a:pt x="64" y="108"/>
                    </a:lnTo>
                    <a:lnTo>
                      <a:pt x="64" y="104"/>
                    </a:lnTo>
                    <a:lnTo>
                      <a:pt x="62" y="104"/>
                    </a:lnTo>
                    <a:lnTo>
                      <a:pt x="60" y="104"/>
                    </a:lnTo>
                    <a:lnTo>
                      <a:pt x="60" y="102"/>
                    </a:lnTo>
                    <a:lnTo>
                      <a:pt x="64" y="102"/>
                    </a:lnTo>
                    <a:lnTo>
                      <a:pt x="66" y="104"/>
                    </a:lnTo>
                    <a:lnTo>
                      <a:pt x="68" y="104"/>
                    </a:lnTo>
                    <a:lnTo>
                      <a:pt x="66" y="106"/>
                    </a:lnTo>
                    <a:lnTo>
                      <a:pt x="68" y="106"/>
                    </a:lnTo>
                    <a:lnTo>
                      <a:pt x="70" y="106"/>
                    </a:lnTo>
                    <a:lnTo>
                      <a:pt x="72" y="106"/>
                    </a:lnTo>
                    <a:lnTo>
                      <a:pt x="74" y="108"/>
                    </a:lnTo>
                    <a:lnTo>
                      <a:pt x="76" y="106"/>
                    </a:lnTo>
                    <a:lnTo>
                      <a:pt x="78" y="104"/>
                    </a:lnTo>
                    <a:lnTo>
                      <a:pt x="78" y="106"/>
                    </a:lnTo>
                    <a:lnTo>
                      <a:pt x="78" y="108"/>
                    </a:lnTo>
                    <a:lnTo>
                      <a:pt x="76" y="110"/>
                    </a:lnTo>
                    <a:lnTo>
                      <a:pt x="76" y="112"/>
                    </a:lnTo>
                    <a:lnTo>
                      <a:pt x="72" y="116"/>
                    </a:lnTo>
                    <a:lnTo>
                      <a:pt x="72" y="116"/>
                    </a:lnTo>
                    <a:lnTo>
                      <a:pt x="70" y="116"/>
                    </a:lnTo>
                    <a:lnTo>
                      <a:pt x="70" y="118"/>
                    </a:lnTo>
                    <a:lnTo>
                      <a:pt x="68" y="118"/>
                    </a:lnTo>
                    <a:lnTo>
                      <a:pt x="66" y="118"/>
                    </a:lnTo>
                    <a:close/>
                    <a:moveTo>
                      <a:pt x="72" y="118"/>
                    </a:moveTo>
                    <a:lnTo>
                      <a:pt x="70" y="118"/>
                    </a:lnTo>
                    <a:lnTo>
                      <a:pt x="68" y="120"/>
                    </a:lnTo>
                    <a:lnTo>
                      <a:pt x="70" y="122"/>
                    </a:lnTo>
                    <a:lnTo>
                      <a:pt x="72" y="120"/>
                    </a:lnTo>
                    <a:lnTo>
                      <a:pt x="72" y="118"/>
                    </a:lnTo>
                    <a:lnTo>
                      <a:pt x="72" y="118"/>
                    </a:lnTo>
                    <a:close/>
                    <a:moveTo>
                      <a:pt x="92" y="116"/>
                    </a:moveTo>
                    <a:lnTo>
                      <a:pt x="92" y="120"/>
                    </a:lnTo>
                    <a:lnTo>
                      <a:pt x="92" y="118"/>
                    </a:lnTo>
                    <a:lnTo>
                      <a:pt x="92" y="116"/>
                    </a:lnTo>
                    <a:close/>
                    <a:moveTo>
                      <a:pt x="82" y="134"/>
                    </a:moveTo>
                    <a:lnTo>
                      <a:pt x="84" y="130"/>
                    </a:lnTo>
                    <a:lnTo>
                      <a:pt x="84" y="126"/>
                    </a:lnTo>
                    <a:lnTo>
                      <a:pt x="88" y="122"/>
                    </a:lnTo>
                    <a:lnTo>
                      <a:pt x="88" y="120"/>
                    </a:lnTo>
                    <a:lnTo>
                      <a:pt x="88" y="118"/>
                    </a:lnTo>
                    <a:lnTo>
                      <a:pt x="88" y="116"/>
                    </a:lnTo>
                    <a:lnTo>
                      <a:pt x="88" y="112"/>
                    </a:lnTo>
                    <a:lnTo>
                      <a:pt x="88" y="112"/>
                    </a:lnTo>
                    <a:lnTo>
                      <a:pt x="86" y="116"/>
                    </a:lnTo>
                    <a:lnTo>
                      <a:pt x="84" y="120"/>
                    </a:lnTo>
                    <a:lnTo>
                      <a:pt x="84" y="122"/>
                    </a:lnTo>
                    <a:lnTo>
                      <a:pt x="84" y="126"/>
                    </a:lnTo>
                    <a:lnTo>
                      <a:pt x="82" y="128"/>
                    </a:lnTo>
                    <a:lnTo>
                      <a:pt x="80" y="130"/>
                    </a:lnTo>
                    <a:lnTo>
                      <a:pt x="82" y="134"/>
                    </a:lnTo>
                    <a:close/>
                    <a:moveTo>
                      <a:pt x="78" y="132"/>
                    </a:moveTo>
                    <a:lnTo>
                      <a:pt x="78" y="128"/>
                    </a:lnTo>
                    <a:lnTo>
                      <a:pt x="80" y="120"/>
                    </a:lnTo>
                    <a:lnTo>
                      <a:pt x="82" y="118"/>
                    </a:lnTo>
                    <a:lnTo>
                      <a:pt x="82" y="116"/>
                    </a:lnTo>
                    <a:lnTo>
                      <a:pt x="80" y="114"/>
                    </a:lnTo>
                    <a:lnTo>
                      <a:pt x="80" y="116"/>
                    </a:lnTo>
                    <a:lnTo>
                      <a:pt x="78" y="114"/>
                    </a:lnTo>
                    <a:lnTo>
                      <a:pt x="76" y="116"/>
                    </a:lnTo>
                    <a:lnTo>
                      <a:pt x="76" y="118"/>
                    </a:lnTo>
                    <a:lnTo>
                      <a:pt x="74" y="120"/>
                    </a:lnTo>
                    <a:lnTo>
                      <a:pt x="74" y="124"/>
                    </a:lnTo>
                    <a:lnTo>
                      <a:pt x="74" y="126"/>
                    </a:lnTo>
                    <a:lnTo>
                      <a:pt x="70" y="128"/>
                    </a:lnTo>
                    <a:lnTo>
                      <a:pt x="68" y="130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4" y="134"/>
                    </a:lnTo>
                    <a:lnTo>
                      <a:pt x="76" y="136"/>
                    </a:lnTo>
                    <a:lnTo>
                      <a:pt x="76" y="138"/>
                    </a:lnTo>
                    <a:lnTo>
                      <a:pt x="78" y="138"/>
                    </a:lnTo>
                    <a:lnTo>
                      <a:pt x="80" y="138"/>
                    </a:lnTo>
                    <a:lnTo>
                      <a:pt x="80" y="136"/>
                    </a:lnTo>
                    <a:lnTo>
                      <a:pt x="78" y="132"/>
                    </a:lnTo>
                    <a:close/>
                    <a:moveTo>
                      <a:pt x="84" y="136"/>
                    </a:moveTo>
                    <a:lnTo>
                      <a:pt x="86" y="136"/>
                    </a:lnTo>
                    <a:lnTo>
                      <a:pt x="86" y="138"/>
                    </a:lnTo>
                    <a:lnTo>
                      <a:pt x="84" y="138"/>
                    </a:lnTo>
                    <a:lnTo>
                      <a:pt x="82" y="138"/>
                    </a:lnTo>
                    <a:lnTo>
                      <a:pt x="84" y="136"/>
                    </a:lnTo>
                    <a:lnTo>
                      <a:pt x="84" y="136"/>
                    </a:lnTo>
                    <a:close/>
                    <a:moveTo>
                      <a:pt x="92" y="124"/>
                    </a:moveTo>
                    <a:lnTo>
                      <a:pt x="94" y="124"/>
                    </a:lnTo>
                    <a:lnTo>
                      <a:pt x="96" y="126"/>
                    </a:lnTo>
                    <a:lnTo>
                      <a:pt x="96" y="128"/>
                    </a:lnTo>
                    <a:lnTo>
                      <a:pt x="94" y="130"/>
                    </a:lnTo>
                    <a:lnTo>
                      <a:pt x="92" y="132"/>
                    </a:lnTo>
                    <a:lnTo>
                      <a:pt x="88" y="132"/>
                    </a:lnTo>
                    <a:lnTo>
                      <a:pt x="88" y="130"/>
                    </a:lnTo>
                    <a:lnTo>
                      <a:pt x="86" y="130"/>
                    </a:lnTo>
                    <a:lnTo>
                      <a:pt x="88" y="128"/>
                    </a:lnTo>
                    <a:lnTo>
                      <a:pt x="92" y="124"/>
                    </a:lnTo>
                    <a:close/>
                    <a:moveTo>
                      <a:pt x="104" y="124"/>
                    </a:moveTo>
                    <a:lnTo>
                      <a:pt x="106" y="128"/>
                    </a:lnTo>
                    <a:lnTo>
                      <a:pt x="106" y="130"/>
                    </a:lnTo>
                    <a:lnTo>
                      <a:pt x="104" y="128"/>
                    </a:lnTo>
                    <a:lnTo>
                      <a:pt x="104" y="124"/>
                    </a:lnTo>
                    <a:close/>
                    <a:moveTo>
                      <a:pt x="98" y="134"/>
                    </a:moveTo>
                    <a:lnTo>
                      <a:pt x="98" y="136"/>
                    </a:lnTo>
                    <a:lnTo>
                      <a:pt x="98" y="138"/>
                    </a:lnTo>
                    <a:lnTo>
                      <a:pt x="98" y="138"/>
                    </a:lnTo>
                    <a:lnTo>
                      <a:pt x="96" y="136"/>
                    </a:lnTo>
                    <a:lnTo>
                      <a:pt x="98" y="134"/>
                    </a:lnTo>
                    <a:close/>
                    <a:moveTo>
                      <a:pt x="96" y="106"/>
                    </a:moveTo>
                    <a:lnTo>
                      <a:pt x="94" y="108"/>
                    </a:lnTo>
                    <a:lnTo>
                      <a:pt x="92" y="108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6" y="106"/>
                    </a:lnTo>
                    <a:close/>
                    <a:moveTo>
                      <a:pt x="100" y="108"/>
                    </a:moveTo>
                    <a:lnTo>
                      <a:pt x="102" y="110"/>
                    </a:lnTo>
                    <a:lnTo>
                      <a:pt x="104" y="112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08" y="112"/>
                    </a:lnTo>
                    <a:lnTo>
                      <a:pt x="110" y="112"/>
                    </a:lnTo>
                    <a:lnTo>
                      <a:pt x="108" y="110"/>
                    </a:lnTo>
                    <a:lnTo>
                      <a:pt x="108" y="108"/>
                    </a:lnTo>
                    <a:lnTo>
                      <a:pt x="106" y="108"/>
                    </a:lnTo>
                    <a:lnTo>
                      <a:pt x="106" y="104"/>
                    </a:lnTo>
                    <a:lnTo>
                      <a:pt x="106" y="100"/>
                    </a:lnTo>
                    <a:lnTo>
                      <a:pt x="106" y="98"/>
                    </a:lnTo>
                    <a:lnTo>
                      <a:pt x="106" y="98"/>
                    </a:lnTo>
                    <a:lnTo>
                      <a:pt x="104" y="94"/>
                    </a:lnTo>
                    <a:lnTo>
                      <a:pt x="102" y="92"/>
                    </a:lnTo>
                    <a:lnTo>
                      <a:pt x="100" y="92"/>
                    </a:lnTo>
                    <a:lnTo>
                      <a:pt x="100" y="92"/>
                    </a:lnTo>
                    <a:lnTo>
                      <a:pt x="98" y="92"/>
                    </a:lnTo>
                    <a:lnTo>
                      <a:pt x="98" y="92"/>
                    </a:lnTo>
                    <a:lnTo>
                      <a:pt x="96" y="94"/>
                    </a:lnTo>
                    <a:lnTo>
                      <a:pt x="94" y="94"/>
                    </a:lnTo>
                    <a:lnTo>
                      <a:pt x="92" y="94"/>
                    </a:lnTo>
                    <a:lnTo>
                      <a:pt x="92" y="92"/>
                    </a:lnTo>
                    <a:lnTo>
                      <a:pt x="92" y="94"/>
                    </a:lnTo>
                    <a:lnTo>
                      <a:pt x="92" y="98"/>
                    </a:lnTo>
                    <a:lnTo>
                      <a:pt x="96" y="100"/>
                    </a:lnTo>
                    <a:lnTo>
                      <a:pt x="98" y="104"/>
                    </a:lnTo>
                    <a:lnTo>
                      <a:pt x="100" y="104"/>
                    </a:lnTo>
                    <a:lnTo>
                      <a:pt x="100" y="106"/>
                    </a:lnTo>
                    <a:lnTo>
                      <a:pt x="98" y="108"/>
                    </a:lnTo>
                    <a:lnTo>
                      <a:pt x="98" y="108"/>
                    </a:lnTo>
                    <a:lnTo>
                      <a:pt x="98" y="108"/>
                    </a:lnTo>
                    <a:lnTo>
                      <a:pt x="100" y="108"/>
                    </a:lnTo>
                    <a:lnTo>
                      <a:pt x="100" y="108"/>
                    </a:lnTo>
                    <a:close/>
                    <a:moveTo>
                      <a:pt x="98" y="108"/>
                    </a:moveTo>
                    <a:lnTo>
                      <a:pt x="96" y="110"/>
                    </a:lnTo>
                    <a:lnTo>
                      <a:pt x="94" y="108"/>
                    </a:lnTo>
                    <a:lnTo>
                      <a:pt x="92" y="108"/>
                    </a:lnTo>
                    <a:lnTo>
                      <a:pt x="92" y="112"/>
                    </a:lnTo>
                    <a:lnTo>
                      <a:pt x="92" y="114"/>
                    </a:lnTo>
                    <a:lnTo>
                      <a:pt x="94" y="116"/>
                    </a:lnTo>
                    <a:lnTo>
                      <a:pt x="96" y="114"/>
                    </a:lnTo>
                    <a:lnTo>
                      <a:pt x="98" y="116"/>
                    </a:lnTo>
                    <a:lnTo>
                      <a:pt x="98" y="118"/>
                    </a:lnTo>
                    <a:lnTo>
                      <a:pt x="98" y="122"/>
                    </a:lnTo>
                    <a:lnTo>
                      <a:pt x="98" y="124"/>
                    </a:lnTo>
                    <a:lnTo>
                      <a:pt x="100" y="126"/>
                    </a:lnTo>
                    <a:lnTo>
                      <a:pt x="100" y="122"/>
                    </a:lnTo>
                    <a:lnTo>
                      <a:pt x="102" y="124"/>
                    </a:lnTo>
                    <a:lnTo>
                      <a:pt x="104" y="124"/>
                    </a:lnTo>
                    <a:lnTo>
                      <a:pt x="104" y="122"/>
                    </a:lnTo>
                    <a:lnTo>
                      <a:pt x="102" y="118"/>
                    </a:lnTo>
                    <a:lnTo>
                      <a:pt x="100" y="116"/>
                    </a:lnTo>
                    <a:lnTo>
                      <a:pt x="100" y="114"/>
                    </a:lnTo>
                    <a:lnTo>
                      <a:pt x="98" y="110"/>
                    </a:lnTo>
                    <a:lnTo>
                      <a:pt x="98" y="108"/>
                    </a:lnTo>
                    <a:close/>
                    <a:moveTo>
                      <a:pt x="110" y="116"/>
                    </a:moveTo>
                    <a:lnTo>
                      <a:pt x="112" y="116"/>
                    </a:lnTo>
                    <a:lnTo>
                      <a:pt x="112" y="114"/>
                    </a:lnTo>
                    <a:lnTo>
                      <a:pt x="110" y="114"/>
                    </a:lnTo>
                    <a:lnTo>
                      <a:pt x="110" y="116"/>
                    </a:lnTo>
                    <a:close/>
                    <a:moveTo>
                      <a:pt x="112" y="118"/>
                    </a:moveTo>
                    <a:lnTo>
                      <a:pt x="110" y="116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2" y="118"/>
                    </a:lnTo>
                    <a:close/>
                    <a:moveTo>
                      <a:pt x="110" y="130"/>
                    </a:moveTo>
                    <a:lnTo>
                      <a:pt x="112" y="126"/>
                    </a:lnTo>
                    <a:lnTo>
                      <a:pt x="110" y="124"/>
                    </a:lnTo>
                    <a:lnTo>
                      <a:pt x="110" y="122"/>
                    </a:lnTo>
                    <a:lnTo>
                      <a:pt x="110" y="122"/>
                    </a:lnTo>
                    <a:lnTo>
                      <a:pt x="110" y="120"/>
                    </a:lnTo>
                    <a:lnTo>
                      <a:pt x="108" y="122"/>
                    </a:lnTo>
                    <a:lnTo>
                      <a:pt x="108" y="124"/>
                    </a:lnTo>
                    <a:lnTo>
                      <a:pt x="110" y="126"/>
                    </a:lnTo>
                    <a:lnTo>
                      <a:pt x="108" y="128"/>
                    </a:lnTo>
                    <a:lnTo>
                      <a:pt x="110" y="130"/>
                    </a:lnTo>
                    <a:lnTo>
                      <a:pt x="110" y="130"/>
                    </a:lnTo>
                    <a:close/>
                    <a:moveTo>
                      <a:pt x="112" y="130"/>
                    </a:moveTo>
                    <a:lnTo>
                      <a:pt x="112" y="132"/>
                    </a:lnTo>
                    <a:lnTo>
                      <a:pt x="114" y="132"/>
                    </a:lnTo>
                    <a:lnTo>
                      <a:pt x="114" y="132"/>
                    </a:lnTo>
                    <a:lnTo>
                      <a:pt x="112" y="130"/>
                    </a:lnTo>
                    <a:close/>
                    <a:moveTo>
                      <a:pt x="114" y="124"/>
                    </a:moveTo>
                    <a:lnTo>
                      <a:pt x="114" y="128"/>
                    </a:lnTo>
                    <a:lnTo>
                      <a:pt x="114" y="128"/>
                    </a:lnTo>
                    <a:lnTo>
                      <a:pt x="116" y="130"/>
                    </a:lnTo>
                    <a:lnTo>
                      <a:pt x="116" y="130"/>
                    </a:lnTo>
                    <a:lnTo>
                      <a:pt x="116" y="128"/>
                    </a:lnTo>
                    <a:lnTo>
                      <a:pt x="114" y="124"/>
                    </a:lnTo>
                    <a:close/>
                    <a:moveTo>
                      <a:pt x="66" y="168"/>
                    </a:moveTo>
                    <a:lnTo>
                      <a:pt x="64" y="164"/>
                    </a:lnTo>
                    <a:lnTo>
                      <a:pt x="66" y="162"/>
                    </a:lnTo>
                    <a:lnTo>
                      <a:pt x="66" y="158"/>
                    </a:lnTo>
                    <a:lnTo>
                      <a:pt x="66" y="156"/>
                    </a:lnTo>
                    <a:lnTo>
                      <a:pt x="68" y="154"/>
                    </a:lnTo>
                    <a:lnTo>
                      <a:pt x="70" y="154"/>
                    </a:lnTo>
                    <a:lnTo>
                      <a:pt x="72" y="152"/>
                    </a:lnTo>
                    <a:lnTo>
                      <a:pt x="74" y="152"/>
                    </a:lnTo>
                    <a:lnTo>
                      <a:pt x="78" y="152"/>
                    </a:lnTo>
                    <a:lnTo>
                      <a:pt x="78" y="150"/>
                    </a:lnTo>
                    <a:lnTo>
                      <a:pt x="78" y="148"/>
                    </a:lnTo>
                    <a:lnTo>
                      <a:pt x="80" y="146"/>
                    </a:lnTo>
                    <a:lnTo>
                      <a:pt x="82" y="144"/>
                    </a:lnTo>
                    <a:lnTo>
                      <a:pt x="84" y="144"/>
                    </a:lnTo>
                    <a:lnTo>
                      <a:pt x="88" y="146"/>
                    </a:lnTo>
                    <a:lnTo>
                      <a:pt x="88" y="150"/>
                    </a:lnTo>
                    <a:lnTo>
                      <a:pt x="84" y="154"/>
                    </a:lnTo>
                    <a:lnTo>
                      <a:pt x="88" y="152"/>
                    </a:lnTo>
                    <a:lnTo>
                      <a:pt x="90" y="152"/>
                    </a:lnTo>
                    <a:lnTo>
                      <a:pt x="92" y="150"/>
                    </a:lnTo>
                    <a:lnTo>
                      <a:pt x="94" y="146"/>
                    </a:lnTo>
                    <a:lnTo>
                      <a:pt x="96" y="144"/>
                    </a:lnTo>
                    <a:lnTo>
                      <a:pt x="98" y="148"/>
                    </a:lnTo>
                    <a:lnTo>
                      <a:pt x="98" y="146"/>
                    </a:lnTo>
                    <a:lnTo>
                      <a:pt x="100" y="144"/>
                    </a:lnTo>
                    <a:lnTo>
                      <a:pt x="98" y="144"/>
                    </a:lnTo>
                    <a:lnTo>
                      <a:pt x="100" y="140"/>
                    </a:lnTo>
                    <a:lnTo>
                      <a:pt x="102" y="140"/>
                    </a:lnTo>
                    <a:lnTo>
                      <a:pt x="104" y="142"/>
                    </a:lnTo>
                    <a:lnTo>
                      <a:pt x="104" y="140"/>
                    </a:lnTo>
                    <a:lnTo>
                      <a:pt x="104" y="136"/>
                    </a:lnTo>
                    <a:lnTo>
                      <a:pt x="106" y="136"/>
                    </a:lnTo>
                    <a:lnTo>
                      <a:pt x="108" y="140"/>
                    </a:lnTo>
                    <a:lnTo>
                      <a:pt x="108" y="136"/>
                    </a:lnTo>
                    <a:lnTo>
                      <a:pt x="106" y="132"/>
                    </a:lnTo>
                    <a:lnTo>
                      <a:pt x="106" y="130"/>
                    </a:lnTo>
                    <a:lnTo>
                      <a:pt x="108" y="130"/>
                    </a:lnTo>
                    <a:lnTo>
                      <a:pt x="110" y="130"/>
                    </a:lnTo>
                    <a:lnTo>
                      <a:pt x="110" y="132"/>
                    </a:lnTo>
                    <a:lnTo>
                      <a:pt x="112" y="134"/>
                    </a:lnTo>
                    <a:lnTo>
                      <a:pt x="116" y="136"/>
                    </a:lnTo>
                    <a:lnTo>
                      <a:pt x="118" y="136"/>
                    </a:lnTo>
                    <a:lnTo>
                      <a:pt x="118" y="138"/>
                    </a:lnTo>
                    <a:lnTo>
                      <a:pt x="120" y="140"/>
                    </a:lnTo>
                    <a:lnTo>
                      <a:pt x="120" y="144"/>
                    </a:lnTo>
                    <a:lnTo>
                      <a:pt x="118" y="144"/>
                    </a:lnTo>
                    <a:lnTo>
                      <a:pt x="116" y="144"/>
                    </a:lnTo>
                    <a:lnTo>
                      <a:pt x="118" y="146"/>
                    </a:lnTo>
                    <a:lnTo>
                      <a:pt x="120" y="146"/>
                    </a:lnTo>
                    <a:lnTo>
                      <a:pt x="120" y="148"/>
                    </a:lnTo>
                    <a:lnTo>
                      <a:pt x="120" y="150"/>
                    </a:lnTo>
                    <a:lnTo>
                      <a:pt x="120" y="150"/>
                    </a:lnTo>
                    <a:lnTo>
                      <a:pt x="120" y="152"/>
                    </a:lnTo>
                    <a:lnTo>
                      <a:pt x="120" y="154"/>
                    </a:lnTo>
                    <a:lnTo>
                      <a:pt x="122" y="158"/>
                    </a:lnTo>
                    <a:lnTo>
                      <a:pt x="124" y="160"/>
                    </a:lnTo>
                    <a:lnTo>
                      <a:pt x="124" y="164"/>
                    </a:lnTo>
                    <a:lnTo>
                      <a:pt x="122" y="166"/>
                    </a:lnTo>
                    <a:lnTo>
                      <a:pt x="122" y="166"/>
                    </a:lnTo>
                    <a:lnTo>
                      <a:pt x="122" y="168"/>
                    </a:lnTo>
                    <a:lnTo>
                      <a:pt x="120" y="166"/>
                    </a:lnTo>
                    <a:lnTo>
                      <a:pt x="120" y="166"/>
                    </a:lnTo>
                    <a:lnTo>
                      <a:pt x="118" y="168"/>
                    </a:lnTo>
                    <a:lnTo>
                      <a:pt x="120" y="172"/>
                    </a:lnTo>
                    <a:lnTo>
                      <a:pt x="120" y="174"/>
                    </a:lnTo>
                    <a:lnTo>
                      <a:pt x="120" y="176"/>
                    </a:lnTo>
                    <a:lnTo>
                      <a:pt x="118" y="174"/>
                    </a:lnTo>
                    <a:lnTo>
                      <a:pt x="118" y="170"/>
                    </a:lnTo>
                    <a:lnTo>
                      <a:pt x="118" y="168"/>
                    </a:lnTo>
                    <a:lnTo>
                      <a:pt x="116" y="166"/>
                    </a:lnTo>
                    <a:lnTo>
                      <a:pt x="116" y="164"/>
                    </a:lnTo>
                    <a:lnTo>
                      <a:pt x="114" y="162"/>
                    </a:lnTo>
                    <a:lnTo>
                      <a:pt x="112" y="162"/>
                    </a:lnTo>
                    <a:lnTo>
                      <a:pt x="110" y="168"/>
                    </a:lnTo>
                    <a:lnTo>
                      <a:pt x="108" y="170"/>
                    </a:lnTo>
                    <a:lnTo>
                      <a:pt x="110" y="172"/>
                    </a:lnTo>
                    <a:lnTo>
                      <a:pt x="112" y="174"/>
                    </a:lnTo>
                    <a:lnTo>
                      <a:pt x="112" y="176"/>
                    </a:lnTo>
                    <a:lnTo>
                      <a:pt x="112" y="178"/>
                    </a:lnTo>
                    <a:lnTo>
                      <a:pt x="110" y="184"/>
                    </a:lnTo>
                    <a:lnTo>
                      <a:pt x="108" y="184"/>
                    </a:lnTo>
                    <a:lnTo>
                      <a:pt x="108" y="184"/>
                    </a:lnTo>
                    <a:lnTo>
                      <a:pt x="106" y="182"/>
                    </a:lnTo>
                    <a:lnTo>
                      <a:pt x="108" y="180"/>
                    </a:lnTo>
                    <a:lnTo>
                      <a:pt x="106" y="178"/>
                    </a:lnTo>
                    <a:lnTo>
                      <a:pt x="106" y="180"/>
                    </a:lnTo>
                    <a:lnTo>
                      <a:pt x="106" y="180"/>
                    </a:lnTo>
                    <a:lnTo>
                      <a:pt x="104" y="182"/>
                    </a:lnTo>
                    <a:lnTo>
                      <a:pt x="100" y="180"/>
                    </a:lnTo>
                    <a:lnTo>
                      <a:pt x="98" y="178"/>
                    </a:lnTo>
                    <a:lnTo>
                      <a:pt x="96" y="178"/>
                    </a:lnTo>
                    <a:lnTo>
                      <a:pt x="94" y="176"/>
                    </a:lnTo>
                    <a:lnTo>
                      <a:pt x="92" y="174"/>
                    </a:lnTo>
                    <a:lnTo>
                      <a:pt x="92" y="172"/>
                    </a:lnTo>
                    <a:lnTo>
                      <a:pt x="92" y="170"/>
                    </a:lnTo>
                    <a:lnTo>
                      <a:pt x="92" y="168"/>
                    </a:lnTo>
                    <a:lnTo>
                      <a:pt x="90" y="168"/>
                    </a:lnTo>
                    <a:lnTo>
                      <a:pt x="92" y="166"/>
                    </a:lnTo>
                    <a:lnTo>
                      <a:pt x="92" y="164"/>
                    </a:lnTo>
                    <a:lnTo>
                      <a:pt x="92" y="164"/>
                    </a:lnTo>
                    <a:lnTo>
                      <a:pt x="94" y="164"/>
                    </a:lnTo>
                    <a:lnTo>
                      <a:pt x="92" y="164"/>
                    </a:lnTo>
                    <a:lnTo>
                      <a:pt x="92" y="160"/>
                    </a:lnTo>
                    <a:lnTo>
                      <a:pt x="90" y="158"/>
                    </a:lnTo>
                    <a:lnTo>
                      <a:pt x="88" y="158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84" y="158"/>
                    </a:lnTo>
                    <a:lnTo>
                      <a:pt x="84" y="158"/>
                    </a:lnTo>
                    <a:lnTo>
                      <a:pt x="82" y="160"/>
                    </a:lnTo>
                    <a:lnTo>
                      <a:pt x="84" y="162"/>
                    </a:lnTo>
                    <a:lnTo>
                      <a:pt x="84" y="162"/>
                    </a:lnTo>
                    <a:lnTo>
                      <a:pt x="82" y="160"/>
                    </a:lnTo>
                    <a:lnTo>
                      <a:pt x="80" y="160"/>
                    </a:lnTo>
                    <a:lnTo>
                      <a:pt x="80" y="158"/>
                    </a:lnTo>
                    <a:lnTo>
                      <a:pt x="78" y="158"/>
                    </a:lnTo>
                    <a:lnTo>
                      <a:pt x="78" y="158"/>
                    </a:lnTo>
                    <a:lnTo>
                      <a:pt x="78" y="162"/>
                    </a:lnTo>
                    <a:lnTo>
                      <a:pt x="78" y="160"/>
                    </a:lnTo>
                    <a:lnTo>
                      <a:pt x="76" y="162"/>
                    </a:lnTo>
                    <a:lnTo>
                      <a:pt x="76" y="160"/>
                    </a:lnTo>
                    <a:lnTo>
                      <a:pt x="76" y="158"/>
                    </a:lnTo>
                    <a:lnTo>
                      <a:pt x="74" y="156"/>
                    </a:lnTo>
                    <a:lnTo>
                      <a:pt x="72" y="158"/>
                    </a:lnTo>
                    <a:lnTo>
                      <a:pt x="70" y="160"/>
                    </a:lnTo>
                    <a:lnTo>
                      <a:pt x="70" y="162"/>
                    </a:lnTo>
                    <a:lnTo>
                      <a:pt x="68" y="166"/>
                    </a:lnTo>
                    <a:lnTo>
                      <a:pt x="66" y="168"/>
                    </a:lnTo>
                    <a:close/>
                    <a:moveTo>
                      <a:pt x="64" y="172"/>
                    </a:moveTo>
                    <a:lnTo>
                      <a:pt x="64" y="172"/>
                    </a:lnTo>
                    <a:lnTo>
                      <a:pt x="64" y="174"/>
                    </a:lnTo>
                    <a:lnTo>
                      <a:pt x="66" y="174"/>
                    </a:lnTo>
                    <a:lnTo>
                      <a:pt x="70" y="172"/>
                    </a:lnTo>
                    <a:lnTo>
                      <a:pt x="70" y="172"/>
                    </a:lnTo>
                    <a:lnTo>
                      <a:pt x="68" y="170"/>
                    </a:lnTo>
                    <a:lnTo>
                      <a:pt x="66" y="170"/>
                    </a:lnTo>
                    <a:lnTo>
                      <a:pt x="66" y="172"/>
                    </a:lnTo>
                    <a:lnTo>
                      <a:pt x="64" y="172"/>
                    </a:lnTo>
                    <a:close/>
                    <a:moveTo>
                      <a:pt x="36" y="100"/>
                    </a:moveTo>
                    <a:lnTo>
                      <a:pt x="34" y="98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36" y="96"/>
                    </a:lnTo>
                    <a:lnTo>
                      <a:pt x="38" y="98"/>
                    </a:lnTo>
                    <a:lnTo>
                      <a:pt x="40" y="98"/>
                    </a:lnTo>
                    <a:lnTo>
                      <a:pt x="40" y="100"/>
                    </a:lnTo>
                    <a:lnTo>
                      <a:pt x="40" y="102"/>
                    </a:lnTo>
                    <a:lnTo>
                      <a:pt x="38" y="100"/>
                    </a:lnTo>
                    <a:lnTo>
                      <a:pt x="36" y="100"/>
                    </a:lnTo>
                    <a:close/>
                    <a:moveTo>
                      <a:pt x="34" y="102"/>
                    </a:moveTo>
                    <a:lnTo>
                      <a:pt x="36" y="102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36" y="106"/>
                    </a:lnTo>
                    <a:lnTo>
                      <a:pt x="34" y="106"/>
                    </a:lnTo>
                    <a:lnTo>
                      <a:pt x="34" y="102"/>
                    </a:lnTo>
                    <a:lnTo>
                      <a:pt x="34" y="102"/>
                    </a:lnTo>
                    <a:close/>
                    <a:moveTo>
                      <a:pt x="36" y="120"/>
                    </a:moveTo>
                    <a:lnTo>
                      <a:pt x="36" y="120"/>
                    </a:lnTo>
                    <a:lnTo>
                      <a:pt x="36" y="118"/>
                    </a:lnTo>
                    <a:lnTo>
                      <a:pt x="36" y="120"/>
                    </a:lnTo>
                    <a:lnTo>
                      <a:pt x="38" y="120"/>
                    </a:lnTo>
                    <a:lnTo>
                      <a:pt x="38" y="122"/>
                    </a:lnTo>
                    <a:lnTo>
                      <a:pt x="36" y="122"/>
                    </a:lnTo>
                    <a:lnTo>
                      <a:pt x="34" y="122"/>
                    </a:lnTo>
                    <a:lnTo>
                      <a:pt x="36" y="120"/>
                    </a:lnTo>
                    <a:close/>
                    <a:moveTo>
                      <a:pt x="6" y="148"/>
                    </a:moveTo>
                    <a:lnTo>
                      <a:pt x="8" y="146"/>
                    </a:lnTo>
                    <a:lnTo>
                      <a:pt x="8" y="144"/>
                    </a:lnTo>
                    <a:lnTo>
                      <a:pt x="10" y="144"/>
                    </a:lnTo>
                    <a:lnTo>
                      <a:pt x="14" y="142"/>
                    </a:lnTo>
                    <a:lnTo>
                      <a:pt x="16" y="138"/>
                    </a:lnTo>
                    <a:lnTo>
                      <a:pt x="18" y="136"/>
                    </a:lnTo>
                    <a:lnTo>
                      <a:pt x="22" y="136"/>
                    </a:lnTo>
                    <a:lnTo>
                      <a:pt x="22" y="134"/>
                    </a:lnTo>
                    <a:lnTo>
                      <a:pt x="22" y="132"/>
                    </a:lnTo>
                    <a:lnTo>
                      <a:pt x="22" y="128"/>
                    </a:lnTo>
                    <a:lnTo>
                      <a:pt x="24" y="126"/>
                    </a:lnTo>
                    <a:lnTo>
                      <a:pt x="28" y="126"/>
                    </a:lnTo>
                    <a:lnTo>
                      <a:pt x="28" y="124"/>
                    </a:lnTo>
                    <a:lnTo>
                      <a:pt x="30" y="122"/>
                    </a:lnTo>
                    <a:lnTo>
                      <a:pt x="32" y="122"/>
                    </a:lnTo>
                    <a:lnTo>
                      <a:pt x="34" y="120"/>
                    </a:lnTo>
                    <a:lnTo>
                      <a:pt x="32" y="116"/>
                    </a:lnTo>
                    <a:lnTo>
                      <a:pt x="30" y="114"/>
                    </a:lnTo>
                    <a:lnTo>
                      <a:pt x="30" y="112"/>
                    </a:lnTo>
                    <a:lnTo>
                      <a:pt x="30" y="108"/>
                    </a:lnTo>
                    <a:lnTo>
                      <a:pt x="28" y="108"/>
                    </a:lnTo>
                    <a:lnTo>
                      <a:pt x="28" y="114"/>
                    </a:lnTo>
                    <a:lnTo>
                      <a:pt x="28" y="116"/>
                    </a:lnTo>
                    <a:lnTo>
                      <a:pt x="28" y="116"/>
                    </a:lnTo>
                    <a:lnTo>
                      <a:pt x="28" y="118"/>
                    </a:lnTo>
                    <a:lnTo>
                      <a:pt x="28" y="120"/>
                    </a:lnTo>
                    <a:lnTo>
                      <a:pt x="26" y="122"/>
                    </a:lnTo>
                    <a:lnTo>
                      <a:pt x="24" y="122"/>
                    </a:lnTo>
                    <a:lnTo>
                      <a:pt x="22" y="124"/>
                    </a:lnTo>
                    <a:lnTo>
                      <a:pt x="22" y="126"/>
                    </a:lnTo>
                    <a:lnTo>
                      <a:pt x="20" y="128"/>
                    </a:lnTo>
                    <a:lnTo>
                      <a:pt x="18" y="132"/>
                    </a:lnTo>
                    <a:lnTo>
                      <a:pt x="14" y="136"/>
                    </a:lnTo>
                    <a:lnTo>
                      <a:pt x="12" y="136"/>
                    </a:lnTo>
                    <a:lnTo>
                      <a:pt x="10" y="140"/>
                    </a:lnTo>
                    <a:lnTo>
                      <a:pt x="8" y="140"/>
                    </a:lnTo>
                    <a:lnTo>
                      <a:pt x="6" y="144"/>
                    </a:lnTo>
                    <a:lnTo>
                      <a:pt x="4" y="146"/>
                    </a:lnTo>
                    <a:lnTo>
                      <a:pt x="6" y="148"/>
                    </a:lnTo>
                    <a:close/>
                    <a:moveTo>
                      <a:pt x="6" y="148"/>
                    </a:moveTo>
                    <a:lnTo>
                      <a:pt x="4" y="150"/>
                    </a:lnTo>
                    <a:lnTo>
                      <a:pt x="6" y="150"/>
                    </a:lnTo>
                    <a:lnTo>
                      <a:pt x="6" y="148"/>
                    </a:lnTo>
                    <a:close/>
                    <a:moveTo>
                      <a:pt x="6" y="150"/>
                    </a:moveTo>
                    <a:lnTo>
                      <a:pt x="6" y="150"/>
                    </a:lnTo>
                    <a:lnTo>
                      <a:pt x="8" y="150"/>
                    </a:lnTo>
                    <a:lnTo>
                      <a:pt x="6" y="150"/>
                    </a:lnTo>
                    <a:close/>
                    <a:moveTo>
                      <a:pt x="4" y="152"/>
                    </a:moveTo>
                    <a:lnTo>
                      <a:pt x="0" y="152"/>
                    </a:lnTo>
                    <a:lnTo>
                      <a:pt x="0" y="154"/>
                    </a:lnTo>
                    <a:lnTo>
                      <a:pt x="2" y="156"/>
                    </a:lnTo>
                    <a:lnTo>
                      <a:pt x="4" y="156"/>
                    </a:lnTo>
                    <a:lnTo>
                      <a:pt x="4" y="154"/>
                    </a:lnTo>
                    <a:lnTo>
                      <a:pt x="4" y="152"/>
                    </a:lnTo>
                    <a:lnTo>
                      <a:pt x="4" y="152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5" name="Papua New Guinea">
                <a:extLst>
                  <a:ext uri="{FF2B5EF4-FFF2-40B4-BE49-F238E27FC236}">
                    <a16:creationId xmlns:a16="http://schemas.microsoft.com/office/drawing/2014/main" id="{160EFCD4-12ED-4FE9-8D0A-6A363EBF1D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50043" y="4455914"/>
                <a:ext cx="355978" cy="260285"/>
              </a:xfrm>
              <a:custGeom>
                <a:avLst/>
                <a:gdLst>
                  <a:gd name="T0" fmla="*/ 150 w 186"/>
                  <a:gd name="T1" fmla="*/ 132 h 136"/>
                  <a:gd name="T2" fmla="*/ 150 w 186"/>
                  <a:gd name="T3" fmla="*/ 132 h 136"/>
                  <a:gd name="T4" fmla="*/ 78 w 186"/>
                  <a:gd name="T5" fmla="*/ 14 h 136"/>
                  <a:gd name="T6" fmla="*/ 176 w 186"/>
                  <a:gd name="T7" fmla="*/ 56 h 136"/>
                  <a:gd name="T8" fmla="*/ 180 w 186"/>
                  <a:gd name="T9" fmla="*/ 74 h 136"/>
                  <a:gd name="T10" fmla="*/ 172 w 186"/>
                  <a:gd name="T11" fmla="*/ 58 h 136"/>
                  <a:gd name="T12" fmla="*/ 168 w 186"/>
                  <a:gd name="T13" fmla="*/ 50 h 136"/>
                  <a:gd name="T14" fmla="*/ 124 w 186"/>
                  <a:gd name="T15" fmla="*/ 20 h 136"/>
                  <a:gd name="T16" fmla="*/ 150 w 186"/>
                  <a:gd name="T17" fmla="*/ 34 h 136"/>
                  <a:gd name="T18" fmla="*/ 148 w 186"/>
                  <a:gd name="T19" fmla="*/ 40 h 136"/>
                  <a:gd name="T20" fmla="*/ 106 w 186"/>
                  <a:gd name="T21" fmla="*/ 0 h 136"/>
                  <a:gd name="T22" fmla="*/ 118 w 186"/>
                  <a:gd name="T23" fmla="*/ 18 h 136"/>
                  <a:gd name="T24" fmla="*/ 116 w 186"/>
                  <a:gd name="T25" fmla="*/ 48 h 136"/>
                  <a:gd name="T26" fmla="*/ 100 w 186"/>
                  <a:gd name="T27" fmla="*/ 66 h 136"/>
                  <a:gd name="T28" fmla="*/ 122 w 186"/>
                  <a:gd name="T29" fmla="*/ 66 h 136"/>
                  <a:gd name="T30" fmla="*/ 136 w 186"/>
                  <a:gd name="T31" fmla="*/ 58 h 136"/>
                  <a:gd name="T32" fmla="*/ 144 w 186"/>
                  <a:gd name="T33" fmla="*/ 42 h 136"/>
                  <a:gd name="T34" fmla="*/ 134 w 186"/>
                  <a:gd name="T35" fmla="*/ 48 h 136"/>
                  <a:gd name="T36" fmla="*/ 120 w 186"/>
                  <a:gd name="T37" fmla="*/ 56 h 136"/>
                  <a:gd name="T38" fmla="*/ 112 w 186"/>
                  <a:gd name="T39" fmla="*/ 54 h 136"/>
                  <a:gd name="T40" fmla="*/ 92 w 186"/>
                  <a:gd name="T41" fmla="*/ 54 h 136"/>
                  <a:gd name="T42" fmla="*/ 78 w 186"/>
                  <a:gd name="T43" fmla="*/ 52 h 136"/>
                  <a:gd name="T44" fmla="*/ 62 w 186"/>
                  <a:gd name="T45" fmla="*/ 48 h 136"/>
                  <a:gd name="T46" fmla="*/ 146 w 186"/>
                  <a:gd name="T47" fmla="*/ 104 h 136"/>
                  <a:gd name="T48" fmla="*/ 126 w 186"/>
                  <a:gd name="T49" fmla="*/ 98 h 136"/>
                  <a:gd name="T50" fmla="*/ 124 w 186"/>
                  <a:gd name="T51" fmla="*/ 114 h 136"/>
                  <a:gd name="T52" fmla="*/ 122 w 186"/>
                  <a:gd name="T53" fmla="*/ 116 h 136"/>
                  <a:gd name="T54" fmla="*/ 118 w 186"/>
                  <a:gd name="T55" fmla="*/ 110 h 136"/>
                  <a:gd name="T56" fmla="*/ 120 w 186"/>
                  <a:gd name="T57" fmla="*/ 108 h 136"/>
                  <a:gd name="T58" fmla="*/ 116 w 186"/>
                  <a:gd name="T59" fmla="*/ 108 h 136"/>
                  <a:gd name="T60" fmla="*/ 50 w 186"/>
                  <a:gd name="T61" fmla="*/ 84 h 136"/>
                  <a:gd name="T62" fmla="*/ 42 w 186"/>
                  <a:gd name="T63" fmla="*/ 84 h 136"/>
                  <a:gd name="T64" fmla="*/ 36 w 186"/>
                  <a:gd name="T65" fmla="*/ 84 h 136"/>
                  <a:gd name="T66" fmla="*/ 34 w 186"/>
                  <a:gd name="T67" fmla="*/ 94 h 136"/>
                  <a:gd name="T68" fmla="*/ 28 w 186"/>
                  <a:gd name="T69" fmla="*/ 96 h 136"/>
                  <a:gd name="T70" fmla="*/ 32 w 186"/>
                  <a:gd name="T71" fmla="*/ 90 h 136"/>
                  <a:gd name="T72" fmla="*/ 34 w 186"/>
                  <a:gd name="T73" fmla="*/ 86 h 136"/>
                  <a:gd name="T74" fmla="*/ 0 w 186"/>
                  <a:gd name="T75" fmla="*/ 72 h 136"/>
                  <a:gd name="T76" fmla="*/ 16 w 186"/>
                  <a:gd name="T77" fmla="*/ 104 h 136"/>
                  <a:gd name="T78" fmla="*/ 28 w 186"/>
                  <a:gd name="T79" fmla="*/ 98 h 136"/>
                  <a:gd name="T80" fmla="*/ 14 w 186"/>
                  <a:gd name="T81" fmla="*/ 88 h 136"/>
                  <a:gd name="T82" fmla="*/ 14 w 186"/>
                  <a:gd name="T83" fmla="*/ 86 h 136"/>
                  <a:gd name="T84" fmla="*/ 28 w 186"/>
                  <a:gd name="T85" fmla="*/ 92 h 136"/>
                  <a:gd name="T86" fmla="*/ 28 w 186"/>
                  <a:gd name="T87" fmla="*/ 88 h 136"/>
                  <a:gd name="T88" fmla="*/ 34 w 186"/>
                  <a:gd name="T89" fmla="*/ 82 h 136"/>
                  <a:gd name="T90" fmla="*/ 40 w 186"/>
                  <a:gd name="T91" fmla="*/ 82 h 136"/>
                  <a:gd name="T92" fmla="*/ 46 w 186"/>
                  <a:gd name="T93" fmla="*/ 82 h 136"/>
                  <a:gd name="T94" fmla="*/ 52 w 186"/>
                  <a:gd name="T95" fmla="*/ 86 h 136"/>
                  <a:gd name="T96" fmla="*/ 72 w 186"/>
                  <a:gd name="T97" fmla="*/ 102 h 136"/>
                  <a:gd name="T98" fmla="*/ 88 w 186"/>
                  <a:gd name="T99" fmla="*/ 116 h 136"/>
                  <a:gd name="T100" fmla="*/ 108 w 186"/>
                  <a:gd name="T101" fmla="*/ 120 h 136"/>
                  <a:gd name="T102" fmla="*/ 114 w 186"/>
                  <a:gd name="T103" fmla="*/ 120 h 136"/>
                  <a:gd name="T104" fmla="*/ 108 w 186"/>
                  <a:gd name="T105" fmla="*/ 114 h 136"/>
                  <a:gd name="T106" fmla="*/ 100 w 186"/>
                  <a:gd name="T107" fmla="*/ 108 h 136"/>
                  <a:gd name="T108" fmla="*/ 96 w 186"/>
                  <a:gd name="T109" fmla="*/ 102 h 136"/>
                  <a:gd name="T110" fmla="*/ 82 w 186"/>
                  <a:gd name="T111" fmla="*/ 86 h 136"/>
                  <a:gd name="T112" fmla="*/ 84 w 186"/>
                  <a:gd name="T113" fmla="*/ 72 h 136"/>
                  <a:gd name="T114" fmla="*/ 68 w 186"/>
                  <a:gd name="T115" fmla="*/ 58 h 136"/>
                  <a:gd name="T116" fmla="*/ 54 w 186"/>
                  <a:gd name="T117" fmla="*/ 42 h 136"/>
                  <a:gd name="T118" fmla="*/ 42 w 186"/>
                  <a:gd name="T119" fmla="*/ 34 h 136"/>
                  <a:gd name="T120" fmla="*/ 18 w 186"/>
                  <a:gd name="T121" fmla="*/ 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6" h="136">
                    <a:moveTo>
                      <a:pt x="160" y="132"/>
                    </a:moveTo>
                    <a:lnTo>
                      <a:pt x="160" y="130"/>
                    </a:lnTo>
                    <a:lnTo>
                      <a:pt x="164" y="132"/>
                    </a:lnTo>
                    <a:lnTo>
                      <a:pt x="162" y="134"/>
                    </a:lnTo>
                    <a:lnTo>
                      <a:pt x="160" y="134"/>
                    </a:lnTo>
                    <a:lnTo>
                      <a:pt x="160" y="134"/>
                    </a:lnTo>
                    <a:lnTo>
                      <a:pt x="160" y="132"/>
                    </a:lnTo>
                    <a:close/>
                    <a:moveTo>
                      <a:pt x="150" y="132"/>
                    </a:moveTo>
                    <a:lnTo>
                      <a:pt x="152" y="136"/>
                    </a:lnTo>
                    <a:lnTo>
                      <a:pt x="154" y="136"/>
                    </a:lnTo>
                    <a:lnTo>
                      <a:pt x="154" y="136"/>
                    </a:lnTo>
                    <a:lnTo>
                      <a:pt x="156" y="136"/>
                    </a:lnTo>
                    <a:lnTo>
                      <a:pt x="156" y="134"/>
                    </a:lnTo>
                    <a:lnTo>
                      <a:pt x="152" y="134"/>
                    </a:lnTo>
                    <a:lnTo>
                      <a:pt x="150" y="132"/>
                    </a:lnTo>
                    <a:lnTo>
                      <a:pt x="150" y="132"/>
                    </a:lnTo>
                    <a:close/>
                    <a:moveTo>
                      <a:pt x="72" y="12"/>
                    </a:moveTo>
                    <a:lnTo>
                      <a:pt x="72" y="10"/>
                    </a:lnTo>
                    <a:lnTo>
                      <a:pt x="74" y="10"/>
                    </a:lnTo>
                    <a:lnTo>
                      <a:pt x="76" y="10"/>
                    </a:lnTo>
                    <a:lnTo>
                      <a:pt x="78" y="12"/>
                    </a:lnTo>
                    <a:lnTo>
                      <a:pt x="80" y="10"/>
                    </a:lnTo>
                    <a:lnTo>
                      <a:pt x="82" y="12"/>
                    </a:lnTo>
                    <a:lnTo>
                      <a:pt x="78" y="14"/>
                    </a:lnTo>
                    <a:lnTo>
                      <a:pt x="76" y="14"/>
                    </a:lnTo>
                    <a:lnTo>
                      <a:pt x="74" y="12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2" y="12"/>
                    </a:lnTo>
                    <a:close/>
                    <a:moveTo>
                      <a:pt x="172" y="56"/>
                    </a:moveTo>
                    <a:lnTo>
                      <a:pt x="174" y="54"/>
                    </a:lnTo>
                    <a:lnTo>
                      <a:pt x="176" y="56"/>
                    </a:lnTo>
                    <a:lnTo>
                      <a:pt x="176" y="60"/>
                    </a:lnTo>
                    <a:lnTo>
                      <a:pt x="180" y="62"/>
                    </a:lnTo>
                    <a:lnTo>
                      <a:pt x="184" y="64"/>
                    </a:lnTo>
                    <a:lnTo>
                      <a:pt x="186" y="68"/>
                    </a:lnTo>
                    <a:lnTo>
                      <a:pt x="186" y="70"/>
                    </a:lnTo>
                    <a:lnTo>
                      <a:pt x="184" y="72"/>
                    </a:lnTo>
                    <a:lnTo>
                      <a:pt x="184" y="72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8" y="72"/>
                    </a:lnTo>
                    <a:lnTo>
                      <a:pt x="176" y="70"/>
                    </a:lnTo>
                    <a:lnTo>
                      <a:pt x="176" y="68"/>
                    </a:lnTo>
                    <a:lnTo>
                      <a:pt x="174" y="64"/>
                    </a:lnTo>
                    <a:lnTo>
                      <a:pt x="172" y="64"/>
                    </a:lnTo>
                    <a:lnTo>
                      <a:pt x="172" y="60"/>
                    </a:lnTo>
                    <a:lnTo>
                      <a:pt x="172" y="58"/>
                    </a:lnTo>
                    <a:lnTo>
                      <a:pt x="172" y="56"/>
                    </a:lnTo>
                    <a:close/>
                    <a:moveTo>
                      <a:pt x="168" y="50"/>
                    </a:moveTo>
                    <a:lnTo>
                      <a:pt x="168" y="50"/>
                    </a:lnTo>
                    <a:lnTo>
                      <a:pt x="170" y="52"/>
                    </a:lnTo>
                    <a:lnTo>
                      <a:pt x="170" y="54"/>
                    </a:lnTo>
                    <a:lnTo>
                      <a:pt x="172" y="52"/>
                    </a:lnTo>
                    <a:lnTo>
                      <a:pt x="170" y="50"/>
                    </a:lnTo>
                    <a:lnTo>
                      <a:pt x="168" y="50"/>
                    </a:lnTo>
                    <a:close/>
                    <a:moveTo>
                      <a:pt x="166" y="44"/>
                    </a:moveTo>
                    <a:lnTo>
                      <a:pt x="166" y="44"/>
                    </a:lnTo>
                    <a:lnTo>
                      <a:pt x="166" y="42"/>
                    </a:lnTo>
                    <a:lnTo>
                      <a:pt x="168" y="44"/>
                    </a:lnTo>
                    <a:lnTo>
                      <a:pt x="168" y="46"/>
                    </a:lnTo>
                    <a:lnTo>
                      <a:pt x="166" y="46"/>
                    </a:lnTo>
                    <a:lnTo>
                      <a:pt x="166" y="44"/>
                    </a:lnTo>
                    <a:close/>
                    <a:moveTo>
                      <a:pt x="124" y="20"/>
                    </a:moveTo>
                    <a:lnTo>
                      <a:pt x="130" y="22"/>
                    </a:lnTo>
                    <a:lnTo>
                      <a:pt x="132" y="24"/>
                    </a:lnTo>
                    <a:lnTo>
                      <a:pt x="138" y="26"/>
                    </a:lnTo>
                    <a:lnTo>
                      <a:pt x="140" y="28"/>
                    </a:lnTo>
                    <a:lnTo>
                      <a:pt x="142" y="30"/>
                    </a:lnTo>
                    <a:lnTo>
                      <a:pt x="146" y="32"/>
                    </a:lnTo>
                    <a:lnTo>
                      <a:pt x="148" y="34"/>
                    </a:lnTo>
                    <a:lnTo>
                      <a:pt x="150" y="34"/>
                    </a:lnTo>
                    <a:lnTo>
                      <a:pt x="150" y="40"/>
                    </a:lnTo>
                    <a:lnTo>
                      <a:pt x="152" y="40"/>
                    </a:lnTo>
                    <a:lnTo>
                      <a:pt x="152" y="42"/>
                    </a:lnTo>
                    <a:lnTo>
                      <a:pt x="150" y="46"/>
                    </a:lnTo>
                    <a:lnTo>
                      <a:pt x="150" y="48"/>
                    </a:lnTo>
                    <a:lnTo>
                      <a:pt x="148" y="46"/>
                    </a:lnTo>
                    <a:lnTo>
                      <a:pt x="146" y="42"/>
                    </a:lnTo>
                    <a:lnTo>
                      <a:pt x="148" y="40"/>
                    </a:lnTo>
                    <a:lnTo>
                      <a:pt x="146" y="34"/>
                    </a:lnTo>
                    <a:lnTo>
                      <a:pt x="142" y="30"/>
                    </a:lnTo>
                    <a:lnTo>
                      <a:pt x="138" y="30"/>
                    </a:lnTo>
                    <a:lnTo>
                      <a:pt x="134" y="26"/>
                    </a:lnTo>
                    <a:lnTo>
                      <a:pt x="126" y="22"/>
                    </a:lnTo>
                    <a:lnTo>
                      <a:pt x="124" y="20"/>
                    </a:lnTo>
                    <a:lnTo>
                      <a:pt x="124" y="20"/>
                    </a:lnTo>
                    <a:close/>
                    <a:moveTo>
                      <a:pt x="106" y="0"/>
                    </a:moveTo>
                    <a:lnTo>
                      <a:pt x="110" y="0"/>
                    </a:lnTo>
                    <a:lnTo>
                      <a:pt x="110" y="2"/>
                    </a:lnTo>
                    <a:lnTo>
                      <a:pt x="110" y="4"/>
                    </a:lnTo>
                    <a:lnTo>
                      <a:pt x="108" y="2"/>
                    </a:lnTo>
                    <a:lnTo>
                      <a:pt x="106" y="0"/>
                    </a:lnTo>
                    <a:close/>
                    <a:moveTo>
                      <a:pt x="114" y="18"/>
                    </a:moveTo>
                    <a:lnTo>
                      <a:pt x="118" y="18"/>
                    </a:lnTo>
                    <a:lnTo>
                      <a:pt x="118" y="18"/>
                    </a:lnTo>
                    <a:lnTo>
                      <a:pt x="118" y="20"/>
                    </a:lnTo>
                    <a:lnTo>
                      <a:pt x="116" y="22"/>
                    </a:lnTo>
                    <a:lnTo>
                      <a:pt x="114" y="20"/>
                    </a:lnTo>
                    <a:lnTo>
                      <a:pt x="114" y="18"/>
                    </a:lnTo>
                    <a:close/>
                    <a:moveTo>
                      <a:pt x="112" y="48"/>
                    </a:moveTo>
                    <a:lnTo>
                      <a:pt x="116" y="52"/>
                    </a:lnTo>
                    <a:lnTo>
                      <a:pt x="116" y="50"/>
                    </a:lnTo>
                    <a:lnTo>
                      <a:pt x="116" y="48"/>
                    </a:lnTo>
                    <a:lnTo>
                      <a:pt x="114" y="48"/>
                    </a:lnTo>
                    <a:lnTo>
                      <a:pt x="112" y="48"/>
                    </a:lnTo>
                    <a:close/>
                    <a:moveTo>
                      <a:pt x="92" y="54"/>
                    </a:moveTo>
                    <a:lnTo>
                      <a:pt x="92" y="58"/>
                    </a:lnTo>
                    <a:lnTo>
                      <a:pt x="94" y="60"/>
                    </a:lnTo>
                    <a:lnTo>
                      <a:pt x="96" y="60"/>
                    </a:lnTo>
                    <a:lnTo>
                      <a:pt x="100" y="64"/>
                    </a:lnTo>
                    <a:lnTo>
                      <a:pt x="100" y="66"/>
                    </a:lnTo>
                    <a:lnTo>
                      <a:pt x="102" y="64"/>
                    </a:lnTo>
                    <a:lnTo>
                      <a:pt x="106" y="64"/>
                    </a:lnTo>
                    <a:lnTo>
                      <a:pt x="108" y="66"/>
                    </a:lnTo>
                    <a:lnTo>
                      <a:pt x="110" y="68"/>
                    </a:lnTo>
                    <a:lnTo>
                      <a:pt x="112" y="66"/>
                    </a:lnTo>
                    <a:lnTo>
                      <a:pt x="118" y="66"/>
                    </a:lnTo>
                    <a:lnTo>
                      <a:pt x="120" y="66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66"/>
                    </a:lnTo>
                    <a:lnTo>
                      <a:pt x="126" y="64"/>
                    </a:lnTo>
                    <a:lnTo>
                      <a:pt x="128" y="64"/>
                    </a:lnTo>
                    <a:lnTo>
                      <a:pt x="132" y="58"/>
                    </a:lnTo>
                    <a:lnTo>
                      <a:pt x="132" y="56"/>
                    </a:lnTo>
                    <a:lnTo>
                      <a:pt x="134" y="56"/>
                    </a:lnTo>
                    <a:lnTo>
                      <a:pt x="136" y="58"/>
                    </a:lnTo>
                    <a:lnTo>
                      <a:pt x="138" y="56"/>
                    </a:lnTo>
                    <a:lnTo>
                      <a:pt x="140" y="54"/>
                    </a:lnTo>
                    <a:lnTo>
                      <a:pt x="138" y="52"/>
                    </a:lnTo>
                    <a:lnTo>
                      <a:pt x="138" y="50"/>
                    </a:lnTo>
                    <a:lnTo>
                      <a:pt x="140" y="48"/>
                    </a:lnTo>
                    <a:lnTo>
                      <a:pt x="140" y="50"/>
                    </a:lnTo>
                    <a:lnTo>
                      <a:pt x="144" y="48"/>
                    </a:lnTo>
                    <a:lnTo>
                      <a:pt x="144" y="42"/>
                    </a:lnTo>
                    <a:lnTo>
                      <a:pt x="140" y="40"/>
                    </a:lnTo>
                    <a:lnTo>
                      <a:pt x="138" y="40"/>
                    </a:lnTo>
                    <a:lnTo>
                      <a:pt x="138" y="40"/>
                    </a:lnTo>
                    <a:lnTo>
                      <a:pt x="136" y="40"/>
                    </a:lnTo>
                    <a:lnTo>
                      <a:pt x="134" y="40"/>
                    </a:lnTo>
                    <a:lnTo>
                      <a:pt x="132" y="42"/>
                    </a:lnTo>
                    <a:lnTo>
                      <a:pt x="134" y="48"/>
                    </a:lnTo>
                    <a:lnTo>
                      <a:pt x="134" y="48"/>
                    </a:lnTo>
                    <a:lnTo>
                      <a:pt x="134" y="48"/>
                    </a:lnTo>
                    <a:lnTo>
                      <a:pt x="132" y="48"/>
                    </a:lnTo>
                    <a:lnTo>
                      <a:pt x="126" y="54"/>
                    </a:lnTo>
                    <a:lnTo>
                      <a:pt x="126" y="56"/>
                    </a:lnTo>
                    <a:lnTo>
                      <a:pt x="124" y="56"/>
                    </a:lnTo>
                    <a:lnTo>
                      <a:pt x="122" y="56"/>
                    </a:lnTo>
                    <a:lnTo>
                      <a:pt x="120" y="56"/>
                    </a:lnTo>
                    <a:lnTo>
                      <a:pt x="120" y="56"/>
                    </a:lnTo>
                    <a:lnTo>
                      <a:pt x="118" y="56"/>
                    </a:lnTo>
                    <a:lnTo>
                      <a:pt x="116" y="58"/>
                    </a:lnTo>
                    <a:lnTo>
                      <a:pt x="114" y="58"/>
                    </a:lnTo>
                    <a:lnTo>
                      <a:pt x="114" y="54"/>
                    </a:lnTo>
                    <a:lnTo>
                      <a:pt x="114" y="52"/>
                    </a:lnTo>
                    <a:lnTo>
                      <a:pt x="112" y="52"/>
                    </a:lnTo>
                    <a:lnTo>
                      <a:pt x="112" y="52"/>
                    </a:lnTo>
                    <a:lnTo>
                      <a:pt x="112" y="54"/>
                    </a:lnTo>
                    <a:lnTo>
                      <a:pt x="110" y="56"/>
                    </a:lnTo>
                    <a:lnTo>
                      <a:pt x="108" y="54"/>
                    </a:lnTo>
                    <a:lnTo>
                      <a:pt x="104" y="56"/>
                    </a:lnTo>
                    <a:lnTo>
                      <a:pt x="102" y="56"/>
                    </a:lnTo>
                    <a:lnTo>
                      <a:pt x="100" y="56"/>
                    </a:lnTo>
                    <a:lnTo>
                      <a:pt x="98" y="56"/>
                    </a:lnTo>
                    <a:lnTo>
                      <a:pt x="96" y="56"/>
                    </a:lnTo>
                    <a:lnTo>
                      <a:pt x="92" y="54"/>
                    </a:lnTo>
                    <a:close/>
                    <a:moveTo>
                      <a:pt x="84" y="56"/>
                    </a:moveTo>
                    <a:lnTo>
                      <a:pt x="86" y="56"/>
                    </a:lnTo>
                    <a:lnTo>
                      <a:pt x="88" y="56"/>
                    </a:lnTo>
                    <a:lnTo>
                      <a:pt x="88" y="60"/>
                    </a:lnTo>
                    <a:lnTo>
                      <a:pt x="88" y="60"/>
                    </a:lnTo>
                    <a:lnTo>
                      <a:pt x="86" y="60"/>
                    </a:lnTo>
                    <a:lnTo>
                      <a:pt x="84" y="56"/>
                    </a:lnTo>
                    <a:close/>
                    <a:moveTo>
                      <a:pt x="78" y="52"/>
                    </a:moveTo>
                    <a:lnTo>
                      <a:pt x="76" y="54"/>
                    </a:lnTo>
                    <a:lnTo>
                      <a:pt x="78" y="56"/>
                    </a:lnTo>
                    <a:lnTo>
                      <a:pt x="78" y="56"/>
                    </a:lnTo>
                    <a:lnTo>
                      <a:pt x="78" y="54"/>
                    </a:lnTo>
                    <a:lnTo>
                      <a:pt x="78" y="52"/>
                    </a:lnTo>
                    <a:close/>
                    <a:moveTo>
                      <a:pt x="66" y="44"/>
                    </a:moveTo>
                    <a:lnTo>
                      <a:pt x="62" y="46"/>
                    </a:lnTo>
                    <a:lnTo>
                      <a:pt x="62" y="48"/>
                    </a:lnTo>
                    <a:lnTo>
                      <a:pt x="64" y="46"/>
                    </a:lnTo>
                    <a:lnTo>
                      <a:pt x="66" y="44"/>
                    </a:lnTo>
                    <a:close/>
                    <a:moveTo>
                      <a:pt x="144" y="100"/>
                    </a:moveTo>
                    <a:lnTo>
                      <a:pt x="142" y="102"/>
                    </a:lnTo>
                    <a:lnTo>
                      <a:pt x="144" y="104"/>
                    </a:lnTo>
                    <a:lnTo>
                      <a:pt x="144" y="104"/>
                    </a:lnTo>
                    <a:lnTo>
                      <a:pt x="146" y="106"/>
                    </a:lnTo>
                    <a:lnTo>
                      <a:pt x="146" y="104"/>
                    </a:lnTo>
                    <a:lnTo>
                      <a:pt x="144" y="100"/>
                    </a:lnTo>
                    <a:close/>
                    <a:moveTo>
                      <a:pt x="126" y="94"/>
                    </a:moveTo>
                    <a:lnTo>
                      <a:pt x="124" y="94"/>
                    </a:lnTo>
                    <a:lnTo>
                      <a:pt x="126" y="96"/>
                    </a:lnTo>
                    <a:lnTo>
                      <a:pt x="126" y="96"/>
                    </a:lnTo>
                    <a:lnTo>
                      <a:pt x="126" y="98"/>
                    </a:lnTo>
                    <a:lnTo>
                      <a:pt x="126" y="98"/>
                    </a:lnTo>
                    <a:lnTo>
                      <a:pt x="126" y="98"/>
                    </a:lnTo>
                    <a:lnTo>
                      <a:pt x="126" y="96"/>
                    </a:lnTo>
                    <a:lnTo>
                      <a:pt x="126" y="92"/>
                    </a:lnTo>
                    <a:lnTo>
                      <a:pt x="126" y="94"/>
                    </a:lnTo>
                    <a:close/>
                    <a:moveTo>
                      <a:pt x="120" y="110"/>
                    </a:moveTo>
                    <a:lnTo>
                      <a:pt x="122" y="112"/>
                    </a:lnTo>
                    <a:lnTo>
                      <a:pt x="122" y="112"/>
                    </a:lnTo>
                    <a:lnTo>
                      <a:pt x="122" y="114"/>
                    </a:lnTo>
                    <a:lnTo>
                      <a:pt x="124" y="114"/>
                    </a:lnTo>
                    <a:lnTo>
                      <a:pt x="124" y="114"/>
                    </a:lnTo>
                    <a:lnTo>
                      <a:pt x="126" y="112"/>
                    </a:lnTo>
                    <a:lnTo>
                      <a:pt x="126" y="112"/>
                    </a:lnTo>
                    <a:lnTo>
                      <a:pt x="126" y="114"/>
                    </a:lnTo>
                    <a:lnTo>
                      <a:pt x="126" y="116"/>
                    </a:lnTo>
                    <a:lnTo>
                      <a:pt x="126" y="116"/>
                    </a:lnTo>
                    <a:lnTo>
                      <a:pt x="124" y="116"/>
                    </a:lnTo>
                    <a:lnTo>
                      <a:pt x="122" y="116"/>
                    </a:lnTo>
                    <a:lnTo>
                      <a:pt x="122" y="114"/>
                    </a:lnTo>
                    <a:lnTo>
                      <a:pt x="122" y="114"/>
                    </a:lnTo>
                    <a:lnTo>
                      <a:pt x="120" y="112"/>
                    </a:lnTo>
                    <a:lnTo>
                      <a:pt x="120" y="112"/>
                    </a:lnTo>
                    <a:lnTo>
                      <a:pt x="120" y="110"/>
                    </a:lnTo>
                    <a:close/>
                    <a:moveTo>
                      <a:pt x="118" y="108"/>
                    </a:moveTo>
                    <a:lnTo>
                      <a:pt x="118" y="110"/>
                    </a:lnTo>
                    <a:lnTo>
                      <a:pt x="118" y="110"/>
                    </a:lnTo>
                    <a:lnTo>
                      <a:pt x="120" y="110"/>
                    </a:lnTo>
                    <a:lnTo>
                      <a:pt x="122" y="110"/>
                    </a:lnTo>
                    <a:lnTo>
                      <a:pt x="122" y="110"/>
                    </a:lnTo>
                    <a:lnTo>
                      <a:pt x="122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18" y="106"/>
                    </a:lnTo>
                    <a:lnTo>
                      <a:pt x="118" y="108"/>
                    </a:lnTo>
                    <a:close/>
                    <a:moveTo>
                      <a:pt x="112" y="104"/>
                    </a:moveTo>
                    <a:lnTo>
                      <a:pt x="114" y="108"/>
                    </a:lnTo>
                    <a:lnTo>
                      <a:pt x="114" y="108"/>
                    </a:lnTo>
                    <a:lnTo>
                      <a:pt x="116" y="108"/>
                    </a:lnTo>
                    <a:lnTo>
                      <a:pt x="116" y="108"/>
                    </a:lnTo>
                    <a:lnTo>
                      <a:pt x="116" y="108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04"/>
                    </a:lnTo>
                    <a:close/>
                    <a:moveTo>
                      <a:pt x="50" y="84"/>
                    </a:moveTo>
                    <a:lnTo>
                      <a:pt x="50" y="86"/>
                    </a:lnTo>
                    <a:lnTo>
                      <a:pt x="50" y="86"/>
                    </a:lnTo>
                    <a:lnTo>
                      <a:pt x="50" y="84"/>
                    </a:lnTo>
                    <a:lnTo>
                      <a:pt x="50" y="84"/>
                    </a:lnTo>
                    <a:close/>
                    <a:moveTo>
                      <a:pt x="46" y="86"/>
                    </a:moveTo>
                    <a:lnTo>
                      <a:pt x="46" y="84"/>
                    </a:lnTo>
                    <a:lnTo>
                      <a:pt x="46" y="84"/>
                    </a:lnTo>
                    <a:lnTo>
                      <a:pt x="46" y="86"/>
                    </a:lnTo>
                    <a:close/>
                    <a:moveTo>
                      <a:pt x="42" y="84"/>
                    </a:moveTo>
                    <a:lnTo>
                      <a:pt x="42" y="86"/>
                    </a:lnTo>
                    <a:lnTo>
                      <a:pt x="44" y="86"/>
                    </a:lnTo>
                    <a:lnTo>
                      <a:pt x="42" y="84"/>
                    </a:lnTo>
                    <a:lnTo>
                      <a:pt x="42" y="84"/>
                    </a:lnTo>
                    <a:close/>
                    <a:moveTo>
                      <a:pt x="44" y="86"/>
                    </a:moveTo>
                    <a:lnTo>
                      <a:pt x="44" y="84"/>
                    </a:lnTo>
                    <a:lnTo>
                      <a:pt x="44" y="82"/>
                    </a:lnTo>
                    <a:lnTo>
                      <a:pt x="46" y="82"/>
                    </a:lnTo>
                    <a:lnTo>
                      <a:pt x="44" y="84"/>
                    </a:lnTo>
                    <a:lnTo>
                      <a:pt x="44" y="86"/>
                    </a:lnTo>
                    <a:close/>
                    <a:moveTo>
                      <a:pt x="36" y="84"/>
                    </a:moveTo>
                    <a:lnTo>
                      <a:pt x="36" y="88"/>
                    </a:lnTo>
                    <a:lnTo>
                      <a:pt x="38" y="88"/>
                    </a:lnTo>
                    <a:lnTo>
                      <a:pt x="38" y="86"/>
                    </a:lnTo>
                    <a:lnTo>
                      <a:pt x="36" y="84"/>
                    </a:lnTo>
                    <a:close/>
                    <a:moveTo>
                      <a:pt x="32" y="96"/>
                    </a:moveTo>
                    <a:lnTo>
                      <a:pt x="34" y="94"/>
                    </a:lnTo>
                    <a:lnTo>
                      <a:pt x="34" y="94"/>
                    </a:lnTo>
                    <a:lnTo>
                      <a:pt x="34" y="94"/>
                    </a:lnTo>
                    <a:lnTo>
                      <a:pt x="34" y="94"/>
                    </a:lnTo>
                    <a:lnTo>
                      <a:pt x="32" y="96"/>
                    </a:lnTo>
                    <a:lnTo>
                      <a:pt x="32" y="96"/>
                    </a:lnTo>
                    <a:close/>
                    <a:moveTo>
                      <a:pt x="32" y="96"/>
                    </a:moveTo>
                    <a:lnTo>
                      <a:pt x="32" y="96"/>
                    </a:lnTo>
                    <a:lnTo>
                      <a:pt x="32" y="96"/>
                    </a:lnTo>
                    <a:lnTo>
                      <a:pt x="32" y="96"/>
                    </a:lnTo>
                    <a:close/>
                    <a:moveTo>
                      <a:pt x="28" y="96"/>
                    </a:moveTo>
                    <a:lnTo>
                      <a:pt x="30" y="96"/>
                    </a:lnTo>
                    <a:lnTo>
                      <a:pt x="32" y="96"/>
                    </a:lnTo>
                    <a:lnTo>
                      <a:pt x="28" y="96"/>
                    </a:lnTo>
                    <a:close/>
                    <a:moveTo>
                      <a:pt x="28" y="96"/>
                    </a:moveTo>
                    <a:lnTo>
                      <a:pt x="32" y="98"/>
                    </a:lnTo>
                    <a:lnTo>
                      <a:pt x="34" y="100"/>
                    </a:lnTo>
                    <a:lnTo>
                      <a:pt x="28" y="96"/>
                    </a:lnTo>
                    <a:close/>
                    <a:moveTo>
                      <a:pt x="32" y="90"/>
                    </a:moveTo>
                    <a:lnTo>
                      <a:pt x="34" y="90"/>
                    </a:lnTo>
                    <a:lnTo>
                      <a:pt x="34" y="90"/>
                    </a:lnTo>
                    <a:lnTo>
                      <a:pt x="32" y="90"/>
                    </a:lnTo>
                    <a:lnTo>
                      <a:pt x="32" y="90"/>
                    </a:lnTo>
                    <a:close/>
                    <a:moveTo>
                      <a:pt x="34" y="90"/>
                    </a:moveTo>
                    <a:lnTo>
                      <a:pt x="34" y="88"/>
                    </a:lnTo>
                    <a:lnTo>
                      <a:pt x="34" y="88"/>
                    </a:lnTo>
                    <a:lnTo>
                      <a:pt x="34" y="86"/>
                    </a:lnTo>
                    <a:lnTo>
                      <a:pt x="36" y="88"/>
                    </a:lnTo>
                    <a:lnTo>
                      <a:pt x="36" y="90"/>
                    </a:lnTo>
                    <a:lnTo>
                      <a:pt x="34" y="90"/>
                    </a:lnTo>
                    <a:lnTo>
                      <a:pt x="34" y="90"/>
                    </a:lnTo>
                    <a:close/>
                    <a:moveTo>
                      <a:pt x="2" y="20"/>
                    </a:moveTo>
                    <a:lnTo>
                      <a:pt x="0" y="66"/>
                    </a:lnTo>
                    <a:lnTo>
                      <a:pt x="0" y="70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6" y="104"/>
                    </a:lnTo>
                    <a:lnTo>
                      <a:pt x="6" y="102"/>
                    </a:lnTo>
                    <a:lnTo>
                      <a:pt x="14" y="102"/>
                    </a:lnTo>
                    <a:lnTo>
                      <a:pt x="16" y="102"/>
                    </a:lnTo>
                    <a:lnTo>
                      <a:pt x="16" y="104"/>
                    </a:lnTo>
                    <a:lnTo>
                      <a:pt x="18" y="106"/>
                    </a:lnTo>
                    <a:lnTo>
                      <a:pt x="20" y="106"/>
                    </a:lnTo>
                    <a:lnTo>
                      <a:pt x="22" y="104"/>
                    </a:lnTo>
                    <a:lnTo>
                      <a:pt x="26" y="104"/>
                    </a:lnTo>
                    <a:lnTo>
                      <a:pt x="28" y="102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8" y="98"/>
                    </a:lnTo>
                    <a:lnTo>
                      <a:pt x="26" y="96"/>
                    </a:lnTo>
                    <a:lnTo>
                      <a:pt x="22" y="94"/>
                    </a:lnTo>
                    <a:lnTo>
                      <a:pt x="20" y="94"/>
                    </a:lnTo>
                    <a:lnTo>
                      <a:pt x="18" y="94"/>
                    </a:lnTo>
                    <a:lnTo>
                      <a:pt x="16" y="92"/>
                    </a:lnTo>
                    <a:lnTo>
                      <a:pt x="14" y="92"/>
                    </a:lnTo>
                    <a:lnTo>
                      <a:pt x="14" y="92"/>
                    </a:lnTo>
                    <a:lnTo>
                      <a:pt x="14" y="88"/>
                    </a:lnTo>
                    <a:lnTo>
                      <a:pt x="12" y="86"/>
                    </a:lnTo>
                    <a:lnTo>
                      <a:pt x="8" y="84"/>
                    </a:lnTo>
                    <a:lnTo>
                      <a:pt x="8" y="82"/>
                    </a:lnTo>
                    <a:lnTo>
                      <a:pt x="6" y="82"/>
                    </a:lnTo>
                    <a:lnTo>
                      <a:pt x="8" y="82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4" y="86"/>
                    </a:lnTo>
                    <a:lnTo>
                      <a:pt x="14" y="88"/>
                    </a:lnTo>
                    <a:lnTo>
                      <a:pt x="14" y="90"/>
                    </a:lnTo>
                    <a:lnTo>
                      <a:pt x="14" y="92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0" y="94"/>
                    </a:lnTo>
                    <a:lnTo>
                      <a:pt x="24" y="94"/>
                    </a:lnTo>
                    <a:lnTo>
                      <a:pt x="28" y="92"/>
                    </a:lnTo>
                    <a:lnTo>
                      <a:pt x="30" y="92"/>
                    </a:lnTo>
                    <a:lnTo>
                      <a:pt x="32" y="92"/>
                    </a:lnTo>
                    <a:lnTo>
                      <a:pt x="32" y="90"/>
                    </a:lnTo>
                    <a:lnTo>
                      <a:pt x="30" y="90"/>
                    </a:lnTo>
                    <a:lnTo>
                      <a:pt x="28" y="88"/>
                    </a:lnTo>
                    <a:lnTo>
                      <a:pt x="28" y="88"/>
                    </a:lnTo>
                    <a:lnTo>
                      <a:pt x="26" y="86"/>
                    </a:lnTo>
                    <a:lnTo>
                      <a:pt x="28" y="88"/>
                    </a:lnTo>
                    <a:lnTo>
                      <a:pt x="30" y="88"/>
                    </a:lnTo>
                    <a:lnTo>
                      <a:pt x="32" y="90"/>
                    </a:lnTo>
                    <a:lnTo>
                      <a:pt x="34" y="90"/>
                    </a:lnTo>
                    <a:lnTo>
                      <a:pt x="34" y="88"/>
                    </a:lnTo>
                    <a:lnTo>
                      <a:pt x="34" y="86"/>
                    </a:lnTo>
                    <a:lnTo>
                      <a:pt x="34" y="86"/>
                    </a:lnTo>
                    <a:lnTo>
                      <a:pt x="34" y="84"/>
                    </a:lnTo>
                    <a:lnTo>
                      <a:pt x="34" y="82"/>
                    </a:lnTo>
                    <a:lnTo>
                      <a:pt x="32" y="82"/>
                    </a:lnTo>
                    <a:lnTo>
                      <a:pt x="32" y="80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0" y="84"/>
                    </a:lnTo>
                    <a:lnTo>
                      <a:pt x="40" y="82"/>
                    </a:lnTo>
                    <a:lnTo>
                      <a:pt x="40" y="82"/>
                    </a:lnTo>
                    <a:lnTo>
                      <a:pt x="40" y="86"/>
                    </a:lnTo>
                    <a:lnTo>
                      <a:pt x="42" y="84"/>
                    </a:lnTo>
                    <a:lnTo>
                      <a:pt x="42" y="84"/>
                    </a:lnTo>
                    <a:lnTo>
                      <a:pt x="42" y="82"/>
                    </a:lnTo>
                    <a:lnTo>
                      <a:pt x="42" y="80"/>
                    </a:lnTo>
                    <a:lnTo>
                      <a:pt x="42" y="80"/>
                    </a:lnTo>
                    <a:lnTo>
                      <a:pt x="46" y="82"/>
                    </a:lnTo>
                    <a:lnTo>
                      <a:pt x="46" y="84"/>
                    </a:lnTo>
                    <a:lnTo>
                      <a:pt x="48" y="84"/>
                    </a:lnTo>
                    <a:lnTo>
                      <a:pt x="50" y="84"/>
                    </a:lnTo>
                    <a:lnTo>
                      <a:pt x="50" y="84"/>
                    </a:lnTo>
                    <a:lnTo>
                      <a:pt x="52" y="82"/>
                    </a:lnTo>
                    <a:lnTo>
                      <a:pt x="52" y="84"/>
                    </a:lnTo>
                    <a:lnTo>
                      <a:pt x="52" y="86"/>
                    </a:lnTo>
                    <a:lnTo>
                      <a:pt x="52" y="86"/>
                    </a:lnTo>
                    <a:lnTo>
                      <a:pt x="54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64" y="94"/>
                    </a:lnTo>
                    <a:lnTo>
                      <a:pt x="66" y="96"/>
                    </a:lnTo>
                    <a:lnTo>
                      <a:pt x="70" y="100"/>
                    </a:lnTo>
                    <a:lnTo>
                      <a:pt x="70" y="102"/>
                    </a:lnTo>
                    <a:lnTo>
                      <a:pt x="72" y="102"/>
                    </a:lnTo>
                    <a:lnTo>
                      <a:pt x="74" y="104"/>
                    </a:lnTo>
                    <a:lnTo>
                      <a:pt x="74" y="106"/>
                    </a:lnTo>
                    <a:lnTo>
                      <a:pt x="80" y="112"/>
                    </a:lnTo>
                    <a:lnTo>
                      <a:pt x="80" y="114"/>
                    </a:lnTo>
                    <a:lnTo>
                      <a:pt x="82" y="116"/>
                    </a:lnTo>
                    <a:lnTo>
                      <a:pt x="84" y="116"/>
                    </a:lnTo>
                    <a:lnTo>
                      <a:pt x="86" y="116"/>
                    </a:lnTo>
                    <a:lnTo>
                      <a:pt x="88" y="116"/>
                    </a:lnTo>
                    <a:lnTo>
                      <a:pt x="90" y="116"/>
                    </a:lnTo>
                    <a:lnTo>
                      <a:pt x="94" y="116"/>
                    </a:lnTo>
                    <a:lnTo>
                      <a:pt x="96" y="116"/>
                    </a:lnTo>
                    <a:lnTo>
                      <a:pt x="98" y="116"/>
                    </a:lnTo>
                    <a:lnTo>
                      <a:pt x="102" y="118"/>
                    </a:lnTo>
                    <a:lnTo>
                      <a:pt x="104" y="118"/>
                    </a:lnTo>
                    <a:lnTo>
                      <a:pt x="106" y="118"/>
                    </a:lnTo>
                    <a:lnTo>
                      <a:pt x="108" y="120"/>
                    </a:lnTo>
                    <a:lnTo>
                      <a:pt x="110" y="120"/>
                    </a:lnTo>
                    <a:lnTo>
                      <a:pt x="110" y="120"/>
                    </a:lnTo>
                    <a:lnTo>
                      <a:pt x="110" y="122"/>
                    </a:lnTo>
                    <a:lnTo>
                      <a:pt x="112" y="122"/>
                    </a:lnTo>
                    <a:lnTo>
                      <a:pt x="114" y="124"/>
                    </a:lnTo>
                    <a:lnTo>
                      <a:pt x="118" y="124"/>
                    </a:lnTo>
                    <a:lnTo>
                      <a:pt x="118" y="122"/>
                    </a:lnTo>
                    <a:lnTo>
                      <a:pt x="114" y="120"/>
                    </a:lnTo>
                    <a:lnTo>
                      <a:pt x="114" y="120"/>
                    </a:lnTo>
                    <a:lnTo>
                      <a:pt x="114" y="118"/>
                    </a:lnTo>
                    <a:lnTo>
                      <a:pt x="116" y="118"/>
                    </a:lnTo>
                    <a:lnTo>
                      <a:pt x="118" y="118"/>
                    </a:lnTo>
                    <a:lnTo>
                      <a:pt x="120" y="118"/>
                    </a:lnTo>
                    <a:lnTo>
                      <a:pt x="116" y="116"/>
                    </a:lnTo>
                    <a:lnTo>
                      <a:pt x="110" y="116"/>
                    </a:lnTo>
                    <a:lnTo>
                      <a:pt x="108" y="114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10" y="112"/>
                    </a:lnTo>
                    <a:lnTo>
                      <a:pt x="112" y="110"/>
                    </a:lnTo>
                    <a:lnTo>
                      <a:pt x="110" y="110"/>
                    </a:lnTo>
                    <a:lnTo>
                      <a:pt x="106" y="110"/>
                    </a:lnTo>
                    <a:lnTo>
                      <a:pt x="102" y="110"/>
                    </a:lnTo>
                    <a:lnTo>
                      <a:pt x="100" y="108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2"/>
                    </a:lnTo>
                    <a:lnTo>
                      <a:pt x="100" y="102"/>
                    </a:lnTo>
                    <a:lnTo>
                      <a:pt x="100" y="102"/>
                    </a:lnTo>
                    <a:lnTo>
                      <a:pt x="98" y="102"/>
                    </a:lnTo>
                    <a:lnTo>
                      <a:pt x="96" y="102"/>
                    </a:lnTo>
                    <a:lnTo>
                      <a:pt x="96" y="102"/>
                    </a:lnTo>
                    <a:lnTo>
                      <a:pt x="92" y="100"/>
                    </a:lnTo>
                    <a:lnTo>
                      <a:pt x="92" y="96"/>
                    </a:lnTo>
                    <a:lnTo>
                      <a:pt x="90" y="96"/>
                    </a:lnTo>
                    <a:lnTo>
                      <a:pt x="88" y="90"/>
                    </a:lnTo>
                    <a:lnTo>
                      <a:pt x="88" y="88"/>
                    </a:lnTo>
                    <a:lnTo>
                      <a:pt x="86" y="88"/>
                    </a:lnTo>
                    <a:lnTo>
                      <a:pt x="84" y="88"/>
                    </a:lnTo>
                    <a:lnTo>
                      <a:pt x="82" y="86"/>
                    </a:lnTo>
                    <a:lnTo>
                      <a:pt x="82" y="84"/>
                    </a:lnTo>
                    <a:lnTo>
                      <a:pt x="78" y="82"/>
                    </a:lnTo>
                    <a:lnTo>
                      <a:pt x="78" y="78"/>
                    </a:lnTo>
                    <a:lnTo>
                      <a:pt x="76" y="76"/>
                    </a:lnTo>
                    <a:lnTo>
                      <a:pt x="74" y="74"/>
                    </a:lnTo>
                    <a:lnTo>
                      <a:pt x="74" y="74"/>
                    </a:lnTo>
                    <a:lnTo>
                      <a:pt x="80" y="74"/>
                    </a:lnTo>
                    <a:lnTo>
                      <a:pt x="84" y="72"/>
                    </a:lnTo>
                    <a:lnTo>
                      <a:pt x="86" y="68"/>
                    </a:lnTo>
                    <a:lnTo>
                      <a:pt x="86" y="66"/>
                    </a:lnTo>
                    <a:lnTo>
                      <a:pt x="82" y="62"/>
                    </a:lnTo>
                    <a:lnTo>
                      <a:pt x="78" y="62"/>
                    </a:lnTo>
                    <a:lnTo>
                      <a:pt x="78" y="62"/>
                    </a:lnTo>
                    <a:lnTo>
                      <a:pt x="76" y="62"/>
                    </a:lnTo>
                    <a:lnTo>
                      <a:pt x="70" y="60"/>
                    </a:lnTo>
                    <a:lnTo>
                      <a:pt x="68" y="58"/>
                    </a:lnTo>
                    <a:lnTo>
                      <a:pt x="66" y="58"/>
                    </a:lnTo>
                    <a:lnTo>
                      <a:pt x="60" y="56"/>
                    </a:lnTo>
                    <a:lnTo>
                      <a:pt x="60" y="54"/>
                    </a:lnTo>
                    <a:lnTo>
                      <a:pt x="62" y="52"/>
                    </a:lnTo>
                    <a:lnTo>
                      <a:pt x="62" y="48"/>
                    </a:lnTo>
                    <a:lnTo>
                      <a:pt x="60" y="48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4" y="42"/>
                    </a:lnTo>
                    <a:lnTo>
                      <a:pt x="52" y="40"/>
                    </a:lnTo>
                    <a:lnTo>
                      <a:pt x="50" y="40"/>
                    </a:lnTo>
                    <a:lnTo>
                      <a:pt x="48" y="38"/>
                    </a:lnTo>
                    <a:lnTo>
                      <a:pt x="46" y="38"/>
                    </a:lnTo>
                    <a:lnTo>
                      <a:pt x="46" y="36"/>
                    </a:lnTo>
                    <a:lnTo>
                      <a:pt x="44" y="36"/>
                    </a:lnTo>
                    <a:lnTo>
                      <a:pt x="42" y="34"/>
                    </a:lnTo>
                    <a:lnTo>
                      <a:pt x="40" y="34"/>
                    </a:lnTo>
                    <a:lnTo>
                      <a:pt x="36" y="32"/>
                    </a:lnTo>
                    <a:lnTo>
                      <a:pt x="34" y="32"/>
                    </a:lnTo>
                    <a:lnTo>
                      <a:pt x="30" y="28"/>
                    </a:lnTo>
                    <a:lnTo>
                      <a:pt x="22" y="28"/>
                    </a:lnTo>
                    <a:lnTo>
                      <a:pt x="20" y="28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16" y="26"/>
                    </a:lnTo>
                    <a:lnTo>
                      <a:pt x="12" y="24"/>
                    </a:lnTo>
                    <a:lnTo>
                      <a:pt x="10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2" y="20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6" name="North Korea">
                <a:extLst>
                  <a:ext uri="{FF2B5EF4-FFF2-40B4-BE49-F238E27FC236}">
                    <a16:creationId xmlns:a16="http://schemas.microsoft.com/office/drawing/2014/main" id="{8420A392-5534-4B2A-B02D-F6D02D137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9473" y="3211905"/>
                <a:ext cx="111004" cy="191386"/>
              </a:xfrm>
              <a:custGeom>
                <a:avLst/>
                <a:gdLst>
                  <a:gd name="T0" fmla="*/ 0 w 58"/>
                  <a:gd name="T1" fmla="*/ 56 h 100"/>
                  <a:gd name="T2" fmla="*/ 4 w 58"/>
                  <a:gd name="T3" fmla="*/ 50 h 100"/>
                  <a:gd name="T4" fmla="*/ 8 w 58"/>
                  <a:gd name="T5" fmla="*/ 44 h 100"/>
                  <a:gd name="T6" fmla="*/ 12 w 58"/>
                  <a:gd name="T7" fmla="*/ 40 h 100"/>
                  <a:gd name="T8" fmla="*/ 14 w 58"/>
                  <a:gd name="T9" fmla="*/ 32 h 100"/>
                  <a:gd name="T10" fmla="*/ 14 w 58"/>
                  <a:gd name="T11" fmla="*/ 26 h 100"/>
                  <a:gd name="T12" fmla="*/ 20 w 58"/>
                  <a:gd name="T13" fmla="*/ 28 h 100"/>
                  <a:gd name="T14" fmla="*/ 22 w 58"/>
                  <a:gd name="T15" fmla="*/ 30 h 100"/>
                  <a:gd name="T16" fmla="*/ 28 w 58"/>
                  <a:gd name="T17" fmla="*/ 30 h 100"/>
                  <a:gd name="T18" fmla="*/ 36 w 58"/>
                  <a:gd name="T19" fmla="*/ 30 h 100"/>
                  <a:gd name="T20" fmla="*/ 38 w 58"/>
                  <a:gd name="T21" fmla="*/ 24 h 100"/>
                  <a:gd name="T22" fmla="*/ 32 w 58"/>
                  <a:gd name="T23" fmla="*/ 20 h 100"/>
                  <a:gd name="T24" fmla="*/ 36 w 58"/>
                  <a:gd name="T25" fmla="*/ 18 h 100"/>
                  <a:gd name="T26" fmla="*/ 42 w 58"/>
                  <a:gd name="T27" fmla="*/ 12 h 100"/>
                  <a:gd name="T28" fmla="*/ 46 w 58"/>
                  <a:gd name="T29" fmla="*/ 8 h 100"/>
                  <a:gd name="T30" fmla="*/ 46 w 58"/>
                  <a:gd name="T31" fmla="*/ 4 h 100"/>
                  <a:gd name="T32" fmla="*/ 46 w 58"/>
                  <a:gd name="T33" fmla="*/ 0 h 100"/>
                  <a:gd name="T34" fmla="*/ 50 w 58"/>
                  <a:gd name="T35" fmla="*/ 0 h 100"/>
                  <a:gd name="T36" fmla="*/ 50 w 58"/>
                  <a:gd name="T37" fmla="*/ 4 h 100"/>
                  <a:gd name="T38" fmla="*/ 58 w 58"/>
                  <a:gd name="T39" fmla="*/ 8 h 100"/>
                  <a:gd name="T40" fmla="*/ 54 w 58"/>
                  <a:gd name="T41" fmla="*/ 14 h 100"/>
                  <a:gd name="T42" fmla="*/ 52 w 58"/>
                  <a:gd name="T43" fmla="*/ 16 h 100"/>
                  <a:gd name="T44" fmla="*/ 50 w 58"/>
                  <a:gd name="T45" fmla="*/ 26 h 100"/>
                  <a:gd name="T46" fmla="*/ 52 w 58"/>
                  <a:gd name="T47" fmla="*/ 34 h 100"/>
                  <a:gd name="T48" fmla="*/ 54 w 58"/>
                  <a:gd name="T49" fmla="*/ 38 h 100"/>
                  <a:gd name="T50" fmla="*/ 52 w 58"/>
                  <a:gd name="T51" fmla="*/ 42 h 100"/>
                  <a:gd name="T52" fmla="*/ 46 w 58"/>
                  <a:gd name="T53" fmla="*/ 50 h 100"/>
                  <a:gd name="T54" fmla="*/ 44 w 58"/>
                  <a:gd name="T55" fmla="*/ 54 h 100"/>
                  <a:gd name="T56" fmla="*/ 38 w 58"/>
                  <a:gd name="T57" fmla="*/ 56 h 100"/>
                  <a:gd name="T58" fmla="*/ 34 w 58"/>
                  <a:gd name="T59" fmla="*/ 60 h 100"/>
                  <a:gd name="T60" fmla="*/ 36 w 58"/>
                  <a:gd name="T61" fmla="*/ 66 h 100"/>
                  <a:gd name="T62" fmla="*/ 36 w 58"/>
                  <a:gd name="T63" fmla="*/ 70 h 100"/>
                  <a:gd name="T64" fmla="*/ 40 w 58"/>
                  <a:gd name="T65" fmla="*/ 72 h 100"/>
                  <a:gd name="T66" fmla="*/ 50 w 58"/>
                  <a:gd name="T67" fmla="*/ 80 h 100"/>
                  <a:gd name="T68" fmla="*/ 38 w 58"/>
                  <a:gd name="T69" fmla="*/ 86 h 100"/>
                  <a:gd name="T70" fmla="*/ 28 w 58"/>
                  <a:gd name="T71" fmla="*/ 90 h 100"/>
                  <a:gd name="T72" fmla="*/ 24 w 58"/>
                  <a:gd name="T73" fmla="*/ 96 h 100"/>
                  <a:gd name="T74" fmla="*/ 20 w 58"/>
                  <a:gd name="T75" fmla="*/ 94 h 100"/>
                  <a:gd name="T76" fmla="*/ 18 w 58"/>
                  <a:gd name="T77" fmla="*/ 98 h 100"/>
                  <a:gd name="T78" fmla="*/ 14 w 58"/>
                  <a:gd name="T79" fmla="*/ 100 h 100"/>
                  <a:gd name="T80" fmla="*/ 16 w 58"/>
                  <a:gd name="T81" fmla="*/ 94 h 100"/>
                  <a:gd name="T82" fmla="*/ 12 w 58"/>
                  <a:gd name="T83" fmla="*/ 94 h 100"/>
                  <a:gd name="T84" fmla="*/ 10 w 58"/>
                  <a:gd name="T85" fmla="*/ 92 h 100"/>
                  <a:gd name="T86" fmla="*/ 12 w 58"/>
                  <a:gd name="T87" fmla="*/ 84 h 100"/>
                  <a:gd name="T88" fmla="*/ 18 w 58"/>
                  <a:gd name="T89" fmla="*/ 80 h 100"/>
                  <a:gd name="T90" fmla="*/ 12 w 58"/>
                  <a:gd name="T91" fmla="*/ 82 h 100"/>
                  <a:gd name="T92" fmla="*/ 10 w 58"/>
                  <a:gd name="T93" fmla="*/ 76 h 100"/>
                  <a:gd name="T94" fmla="*/ 12 w 58"/>
                  <a:gd name="T95" fmla="*/ 68 h 100"/>
                  <a:gd name="T96" fmla="*/ 14 w 58"/>
                  <a:gd name="T97" fmla="*/ 64 h 100"/>
                  <a:gd name="T98" fmla="*/ 12 w 58"/>
                  <a:gd name="T99" fmla="*/ 66 h 100"/>
                  <a:gd name="T100" fmla="*/ 6 w 58"/>
                  <a:gd name="T101" fmla="*/ 66 h 100"/>
                  <a:gd name="T102" fmla="*/ 2 w 58"/>
                  <a:gd name="T103" fmla="*/ 66 h 100"/>
                  <a:gd name="T104" fmla="*/ 0 w 58"/>
                  <a:gd name="T105" fmla="*/ 62 h 100"/>
                  <a:gd name="T106" fmla="*/ 0 w 58"/>
                  <a:gd name="T107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100">
                    <a:moveTo>
                      <a:pt x="0" y="62"/>
                    </a:moveTo>
                    <a:lnTo>
                      <a:pt x="0" y="56"/>
                    </a:lnTo>
                    <a:lnTo>
                      <a:pt x="2" y="52"/>
                    </a:lnTo>
                    <a:lnTo>
                      <a:pt x="4" y="50"/>
                    </a:lnTo>
                    <a:lnTo>
                      <a:pt x="4" y="48"/>
                    </a:lnTo>
                    <a:lnTo>
                      <a:pt x="8" y="44"/>
                    </a:lnTo>
                    <a:lnTo>
                      <a:pt x="8" y="40"/>
                    </a:lnTo>
                    <a:lnTo>
                      <a:pt x="12" y="40"/>
                    </a:lnTo>
                    <a:lnTo>
                      <a:pt x="14" y="34"/>
                    </a:lnTo>
                    <a:lnTo>
                      <a:pt x="14" y="32"/>
                    </a:lnTo>
                    <a:lnTo>
                      <a:pt x="14" y="30"/>
                    </a:lnTo>
                    <a:lnTo>
                      <a:pt x="14" y="26"/>
                    </a:lnTo>
                    <a:lnTo>
                      <a:pt x="16" y="24"/>
                    </a:lnTo>
                    <a:lnTo>
                      <a:pt x="20" y="28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4" y="30"/>
                    </a:lnTo>
                    <a:lnTo>
                      <a:pt x="28" y="30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8" y="26"/>
                    </a:lnTo>
                    <a:lnTo>
                      <a:pt x="38" y="24"/>
                    </a:lnTo>
                    <a:lnTo>
                      <a:pt x="34" y="22"/>
                    </a:lnTo>
                    <a:lnTo>
                      <a:pt x="32" y="20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2" y="14"/>
                    </a:lnTo>
                    <a:lnTo>
                      <a:pt x="42" y="12"/>
                    </a:lnTo>
                    <a:lnTo>
                      <a:pt x="44" y="8"/>
                    </a:lnTo>
                    <a:lnTo>
                      <a:pt x="46" y="8"/>
                    </a:lnTo>
                    <a:lnTo>
                      <a:pt x="48" y="6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56" y="6"/>
                    </a:lnTo>
                    <a:lnTo>
                      <a:pt x="58" y="8"/>
                    </a:lnTo>
                    <a:lnTo>
                      <a:pt x="56" y="8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6"/>
                    </a:lnTo>
                    <a:lnTo>
                      <a:pt x="50" y="22"/>
                    </a:lnTo>
                    <a:lnTo>
                      <a:pt x="50" y="26"/>
                    </a:lnTo>
                    <a:lnTo>
                      <a:pt x="52" y="28"/>
                    </a:lnTo>
                    <a:lnTo>
                      <a:pt x="52" y="34"/>
                    </a:lnTo>
                    <a:lnTo>
                      <a:pt x="54" y="36"/>
                    </a:lnTo>
                    <a:lnTo>
                      <a:pt x="54" y="38"/>
                    </a:lnTo>
                    <a:lnTo>
                      <a:pt x="50" y="42"/>
                    </a:lnTo>
                    <a:lnTo>
                      <a:pt x="52" y="42"/>
                    </a:lnTo>
                    <a:lnTo>
                      <a:pt x="44" y="50"/>
                    </a:lnTo>
                    <a:lnTo>
                      <a:pt x="46" y="50"/>
                    </a:lnTo>
                    <a:lnTo>
                      <a:pt x="44" y="52"/>
                    </a:lnTo>
                    <a:lnTo>
                      <a:pt x="44" y="54"/>
                    </a:lnTo>
                    <a:lnTo>
                      <a:pt x="42" y="54"/>
                    </a:lnTo>
                    <a:lnTo>
                      <a:pt x="38" y="56"/>
                    </a:lnTo>
                    <a:lnTo>
                      <a:pt x="38" y="58"/>
                    </a:lnTo>
                    <a:lnTo>
                      <a:pt x="34" y="60"/>
                    </a:lnTo>
                    <a:lnTo>
                      <a:pt x="34" y="64"/>
                    </a:lnTo>
                    <a:lnTo>
                      <a:pt x="36" y="66"/>
                    </a:lnTo>
                    <a:lnTo>
                      <a:pt x="34" y="66"/>
                    </a:lnTo>
                    <a:lnTo>
                      <a:pt x="36" y="70"/>
                    </a:lnTo>
                    <a:lnTo>
                      <a:pt x="40" y="72"/>
                    </a:lnTo>
                    <a:lnTo>
                      <a:pt x="40" y="72"/>
                    </a:lnTo>
                    <a:lnTo>
                      <a:pt x="50" y="78"/>
                    </a:lnTo>
                    <a:lnTo>
                      <a:pt x="50" y="80"/>
                    </a:lnTo>
                    <a:lnTo>
                      <a:pt x="46" y="84"/>
                    </a:lnTo>
                    <a:lnTo>
                      <a:pt x="38" y="86"/>
                    </a:lnTo>
                    <a:lnTo>
                      <a:pt x="34" y="88"/>
                    </a:lnTo>
                    <a:lnTo>
                      <a:pt x="28" y="90"/>
                    </a:lnTo>
                    <a:lnTo>
                      <a:pt x="26" y="94"/>
                    </a:lnTo>
                    <a:lnTo>
                      <a:pt x="24" y="96"/>
                    </a:lnTo>
                    <a:lnTo>
                      <a:pt x="22" y="94"/>
                    </a:lnTo>
                    <a:lnTo>
                      <a:pt x="20" y="94"/>
                    </a:lnTo>
                    <a:lnTo>
                      <a:pt x="22" y="96"/>
                    </a:lnTo>
                    <a:lnTo>
                      <a:pt x="18" y="98"/>
                    </a:lnTo>
                    <a:lnTo>
                      <a:pt x="16" y="98"/>
                    </a:lnTo>
                    <a:lnTo>
                      <a:pt x="14" y="100"/>
                    </a:lnTo>
                    <a:lnTo>
                      <a:pt x="14" y="98"/>
                    </a:lnTo>
                    <a:lnTo>
                      <a:pt x="16" y="94"/>
                    </a:lnTo>
                    <a:lnTo>
                      <a:pt x="14" y="94"/>
                    </a:lnTo>
                    <a:lnTo>
                      <a:pt x="12" y="94"/>
                    </a:lnTo>
                    <a:lnTo>
                      <a:pt x="10" y="94"/>
                    </a:lnTo>
                    <a:lnTo>
                      <a:pt x="10" y="92"/>
                    </a:lnTo>
                    <a:lnTo>
                      <a:pt x="10" y="86"/>
                    </a:lnTo>
                    <a:lnTo>
                      <a:pt x="12" y="84"/>
                    </a:lnTo>
                    <a:lnTo>
                      <a:pt x="16" y="84"/>
                    </a:lnTo>
                    <a:lnTo>
                      <a:pt x="18" y="80"/>
                    </a:lnTo>
                    <a:lnTo>
                      <a:pt x="16" y="82"/>
                    </a:lnTo>
                    <a:lnTo>
                      <a:pt x="12" y="82"/>
                    </a:lnTo>
                    <a:lnTo>
                      <a:pt x="10" y="80"/>
                    </a:lnTo>
                    <a:lnTo>
                      <a:pt x="10" y="76"/>
                    </a:lnTo>
                    <a:lnTo>
                      <a:pt x="14" y="70"/>
                    </a:lnTo>
                    <a:lnTo>
                      <a:pt x="12" y="68"/>
                    </a:lnTo>
                    <a:lnTo>
                      <a:pt x="14" y="66"/>
                    </a:lnTo>
                    <a:lnTo>
                      <a:pt x="14" y="64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8" y="68"/>
                    </a:lnTo>
                    <a:lnTo>
                      <a:pt x="6" y="66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7" name="New Zealand">
                <a:extLst>
                  <a:ext uri="{FF2B5EF4-FFF2-40B4-BE49-F238E27FC236}">
                    <a16:creationId xmlns:a16="http://schemas.microsoft.com/office/drawing/2014/main" id="{E20267AA-5A59-4CE6-8ED9-68FD0F34D0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14155" y="5416921"/>
                <a:ext cx="478465" cy="727267"/>
              </a:xfrm>
              <a:custGeom>
                <a:avLst/>
                <a:gdLst>
                  <a:gd name="T0" fmla="*/ 20 w 250"/>
                  <a:gd name="T1" fmla="*/ 380 h 380"/>
                  <a:gd name="T2" fmla="*/ 8 w 250"/>
                  <a:gd name="T3" fmla="*/ 324 h 380"/>
                  <a:gd name="T4" fmla="*/ 214 w 250"/>
                  <a:gd name="T5" fmla="*/ 54 h 380"/>
                  <a:gd name="T6" fmla="*/ 218 w 250"/>
                  <a:gd name="T7" fmla="*/ 42 h 380"/>
                  <a:gd name="T8" fmla="*/ 182 w 250"/>
                  <a:gd name="T9" fmla="*/ 140 h 380"/>
                  <a:gd name="T10" fmla="*/ 188 w 250"/>
                  <a:gd name="T11" fmla="*/ 146 h 380"/>
                  <a:gd name="T12" fmla="*/ 212 w 250"/>
                  <a:gd name="T13" fmla="*/ 122 h 380"/>
                  <a:gd name="T14" fmla="*/ 216 w 250"/>
                  <a:gd name="T15" fmla="*/ 106 h 380"/>
                  <a:gd name="T16" fmla="*/ 234 w 250"/>
                  <a:gd name="T17" fmla="*/ 100 h 380"/>
                  <a:gd name="T18" fmla="*/ 242 w 250"/>
                  <a:gd name="T19" fmla="*/ 88 h 380"/>
                  <a:gd name="T20" fmla="*/ 244 w 250"/>
                  <a:gd name="T21" fmla="*/ 70 h 380"/>
                  <a:gd name="T22" fmla="*/ 224 w 250"/>
                  <a:gd name="T23" fmla="*/ 70 h 380"/>
                  <a:gd name="T24" fmla="*/ 220 w 250"/>
                  <a:gd name="T25" fmla="*/ 52 h 380"/>
                  <a:gd name="T26" fmla="*/ 216 w 250"/>
                  <a:gd name="T27" fmla="*/ 52 h 380"/>
                  <a:gd name="T28" fmla="*/ 210 w 250"/>
                  <a:gd name="T29" fmla="*/ 56 h 380"/>
                  <a:gd name="T30" fmla="*/ 210 w 250"/>
                  <a:gd name="T31" fmla="*/ 46 h 380"/>
                  <a:gd name="T32" fmla="*/ 212 w 250"/>
                  <a:gd name="T33" fmla="*/ 32 h 380"/>
                  <a:gd name="T34" fmla="*/ 208 w 250"/>
                  <a:gd name="T35" fmla="*/ 18 h 380"/>
                  <a:gd name="T36" fmla="*/ 202 w 250"/>
                  <a:gd name="T37" fmla="*/ 10 h 380"/>
                  <a:gd name="T38" fmla="*/ 198 w 250"/>
                  <a:gd name="T39" fmla="*/ 8 h 380"/>
                  <a:gd name="T40" fmla="*/ 194 w 250"/>
                  <a:gd name="T41" fmla="*/ 4 h 380"/>
                  <a:gd name="T42" fmla="*/ 198 w 250"/>
                  <a:gd name="T43" fmla="*/ 22 h 380"/>
                  <a:gd name="T44" fmla="*/ 202 w 250"/>
                  <a:gd name="T45" fmla="*/ 42 h 380"/>
                  <a:gd name="T46" fmla="*/ 204 w 250"/>
                  <a:gd name="T47" fmla="*/ 40 h 380"/>
                  <a:gd name="T48" fmla="*/ 202 w 250"/>
                  <a:gd name="T49" fmla="*/ 54 h 380"/>
                  <a:gd name="T50" fmla="*/ 204 w 250"/>
                  <a:gd name="T51" fmla="*/ 62 h 380"/>
                  <a:gd name="T52" fmla="*/ 202 w 250"/>
                  <a:gd name="T53" fmla="*/ 76 h 380"/>
                  <a:gd name="T54" fmla="*/ 188 w 250"/>
                  <a:gd name="T55" fmla="*/ 92 h 380"/>
                  <a:gd name="T56" fmla="*/ 192 w 250"/>
                  <a:gd name="T57" fmla="*/ 112 h 380"/>
                  <a:gd name="T58" fmla="*/ 178 w 250"/>
                  <a:gd name="T59" fmla="*/ 138 h 380"/>
                  <a:gd name="T60" fmla="*/ 170 w 250"/>
                  <a:gd name="T61" fmla="*/ 132 h 380"/>
                  <a:gd name="T62" fmla="*/ 170 w 250"/>
                  <a:gd name="T63" fmla="*/ 132 h 380"/>
                  <a:gd name="T64" fmla="*/ 52 w 250"/>
                  <a:gd name="T65" fmla="*/ 254 h 380"/>
                  <a:gd name="T66" fmla="*/ 60 w 250"/>
                  <a:gd name="T67" fmla="*/ 242 h 380"/>
                  <a:gd name="T68" fmla="*/ 64 w 250"/>
                  <a:gd name="T69" fmla="*/ 248 h 380"/>
                  <a:gd name="T70" fmla="*/ 56 w 250"/>
                  <a:gd name="T71" fmla="*/ 252 h 380"/>
                  <a:gd name="T72" fmla="*/ 58 w 250"/>
                  <a:gd name="T73" fmla="*/ 222 h 380"/>
                  <a:gd name="T74" fmla="*/ 62 w 250"/>
                  <a:gd name="T75" fmla="*/ 214 h 380"/>
                  <a:gd name="T76" fmla="*/ 72 w 250"/>
                  <a:gd name="T77" fmla="*/ 198 h 380"/>
                  <a:gd name="T78" fmla="*/ 88 w 250"/>
                  <a:gd name="T79" fmla="*/ 186 h 380"/>
                  <a:gd name="T80" fmla="*/ 98 w 250"/>
                  <a:gd name="T81" fmla="*/ 182 h 380"/>
                  <a:gd name="T82" fmla="*/ 126 w 250"/>
                  <a:gd name="T83" fmla="*/ 166 h 380"/>
                  <a:gd name="T84" fmla="*/ 138 w 250"/>
                  <a:gd name="T85" fmla="*/ 146 h 380"/>
                  <a:gd name="T86" fmla="*/ 154 w 250"/>
                  <a:gd name="T87" fmla="*/ 126 h 380"/>
                  <a:gd name="T88" fmla="*/ 164 w 250"/>
                  <a:gd name="T89" fmla="*/ 130 h 380"/>
                  <a:gd name="T90" fmla="*/ 168 w 250"/>
                  <a:gd name="T91" fmla="*/ 134 h 380"/>
                  <a:gd name="T92" fmla="*/ 174 w 250"/>
                  <a:gd name="T93" fmla="*/ 132 h 380"/>
                  <a:gd name="T94" fmla="*/ 172 w 250"/>
                  <a:gd name="T95" fmla="*/ 142 h 380"/>
                  <a:gd name="T96" fmla="*/ 160 w 250"/>
                  <a:gd name="T97" fmla="*/ 164 h 380"/>
                  <a:gd name="T98" fmla="*/ 144 w 250"/>
                  <a:gd name="T99" fmla="*/ 180 h 380"/>
                  <a:gd name="T100" fmla="*/ 142 w 250"/>
                  <a:gd name="T101" fmla="*/ 188 h 380"/>
                  <a:gd name="T102" fmla="*/ 136 w 250"/>
                  <a:gd name="T103" fmla="*/ 188 h 380"/>
                  <a:gd name="T104" fmla="*/ 130 w 250"/>
                  <a:gd name="T105" fmla="*/ 192 h 380"/>
                  <a:gd name="T106" fmla="*/ 118 w 250"/>
                  <a:gd name="T107" fmla="*/ 202 h 380"/>
                  <a:gd name="T108" fmla="*/ 102 w 250"/>
                  <a:gd name="T109" fmla="*/ 228 h 380"/>
                  <a:gd name="T110" fmla="*/ 92 w 250"/>
                  <a:gd name="T111" fmla="*/ 238 h 380"/>
                  <a:gd name="T112" fmla="*/ 76 w 250"/>
                  <a:gd name="T113" fmla="*/ 246 h 380"/>
                  <a:gd name="T114" fmla="*/ 66 w 250"/>
                  <a:gd name="T115" fmla="*/ 236 h 380"/>
                  <a:gd name="T116" fmla="*/ 58 w 250"/>
                  <a:gd name="T117" fmla="*/ 232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0" h="380">
                    <a:moveTo>
                      <a:pt x="54" y="220"/>
                    </a:moveTo>
                    <a:lnTo>
                      <a:pt x="54" y="220"/>
                    </a:lnTo>
                    <a:lnTo>
                      <a:pt x="56" y="220"/>
                    </a:lnTo>
                    <a:lnTo>
                      <a:pt x="56" y="220"/>
                    </a:lnTo>
                    <a:lnTo>
                      <a:pt x="54" y="220"/>
                    </a:lnTo>
                    <a:lnTo>
                      <a:pt x="52" y="220"/>
                    </a:lnTo>
                    <a:lnTo>
                      <a:pt x="54" y="220"/>
                    </a:lnTo>
                    <a:close/>
                    <a:moveTo>
                      <a:pt x="16" y="378"/>
                    </a:moveTo>
                    <a:lnTo>
                      <a:pt x="20" y="380"/>
                    </a:lnTo>
                    <a:lnTo>
                      <a:pt x="22" y="380"/>
                    </a:lnTo>
                    <a:lnTo>
                      <a:pt x="24" y="376"/>
                    </a:lnTo>
                    <a:lnTo>
                      <a:pt x="22" y="374"/>
                    </a:lnTo>
                    <a:lnTo>
                      <a:pt x="20" y="378"/>
                    </a:lnTo>
                    <a:lnTo>
                      <a:pt x="18" y="376"/>
                    </a:lnTo>
                    <a:lnTo>
                      <a:pt x="16" y="378"/>
                    </a:lnTo>
                    <a:close/>
                    <a:moveTo>
                      <a:pt x="0" y="330"/>
                    </a:moveTo>
                    <a:lnTo>
                      <a:pt x="6" y="324"/>
                    </a:lnTo>
                    <a:lnTo>
                      <a:pt x="8" y="324"/>
                    </a:lnTo>
                    <a:lnTo>
                      <a:pt x="8" y="326"/>
                    </a:lnTo>
                    <a:lnTo>
                      <a:pt x="6" y="328"/>
                    </a:lnTo>
                    <a:lnTo>
                      <a:pt x="6" y="330"/>
                    </a:lnTo>
                    <a:lnTo>
                      <a:pt x="6" y="332"/>
                    </a:lnTo>
                    <a:lnTo>
                      <a:pt x="4" y="332"/>
                    </a:lnTo>
                    <a:lnTo>
                      <a:pt x="2" y="332"/>
                    </a:lnTo>
                    <a:lnTo>
                      <a:pt x="0" y="330"/>
                    </a:lnTo>
                    <a:close/>
                    <a:moveTo>
                      <a:pt x="212" y="54"/>
                    </a:moveTo>
                    <a:lnTo>
                      <a:pt x="214" y="54"/>
                    </a:lnTo>
                    <a:lnTo>
                      <a:pt x="212" y="54"/>
                    </a:lnTo>
                    <a:lnTo>
                      <a:pt x="212" y="54"/>
                    </a:lnTo>
                    <a:lnTo>
                      <a:pt x="212" y="54"/>
                    </a:lnTo>
                    <a:close/>
                    <a:moveTo>
                      <a:pt x="214" y="44"/>
                    </a:moveTo>
                    <a:lnTo>
                      <a:pt x="214" y="42"/>
                    </a:lnTo>
                    <a:lnTo>
                      <a:pt x="216" y="42"/>
                    </a:lnTo>
                    <a:lnTo>
                      <a:pt x="214" y="44"/>
                    </a:lnTo>
                    <a:close/>
                    <a:moveTo>
                      <a:pt x="218" y="44"/>
                    </a:moveTo>
                    <a:lnTo>
                      <a:pt x="218" y="42"/>
                    </a:lnTo>
                    <a:lnTo>
                      <a:pt x="218" y="38"/>
                    </a:lnTo>
                    <a:lnTo>
                      <a:pt x="218" y="40"/>
                    </a:lnTo>
                    <a:lnTo>
                      <a:pt x="220" y="42"/>
                    </a:lnTo>
                    <a:lnTo>
                      <a:pt x="218" y="42"/>
                    </a:lnTo>
                    <a:lnTo>
                      <a:pt x="220" y="44"/>
                    </a:lnTo>
                    <a:lnTo>
                      <a:pt x="218" y="44"/>
                    </a:lnTo>
                    <a:close/>
                    <a:moveTo>
                      <a:pt x="180" y="140"/>
                    </a:moveTo>
                    <a:lnTo>
                      <a:pt x="182" y="140"/>
                    </a:lnTo>
                    <a:lnTo>
                      <a:pt x="182" y="140"/>
                    </a:lnTo>
                    <a:lnTo>
                      <a:pt x="182" y="140"/>
                    </a:lnTo>
                    <a:lnTo>
                      <a:pt x="182" y="142"/>
                    </a:lnTo>
                    <a:lnTo>
                      <a:pt x="182" y="142"/>
                    </a:lnTo>
                    <a:lnTo>
                      <a:pt x="184" y="144"/>
                    </a:lnTo>
                    <a:lnTo>
                      <a:pt x="184" y="142"/>
                    </a:lnTo>
                    <a:lnTo>
                      <a:pt x="186" y="144"/>
                    </a:lnTo>
                    <a:lnTo>
                      <a:pt x="186" y="146"/>
                    </a:lnTo>
                    <a:lnTo>
                      <a:pt x="186" y="146"/>
                    </a:lnTo>
                    <a:lnTo>
                      <a:pt x="188" y="146"/>
                    </a:lnTo>
                    <a:lnTo>
                      <a:pt x="192" y="142"/>
                    </a:lnTo>
                    <a:lnTo>
                      <a:pt x="196" y="140"/>
                    </a:lnTo>
                    <a:lnTo>
                      <a:pt x="200" y="136"/>
                    </a:lnTo>
                    <a:lnTo>
                      <a:pt x="202" y="132"/>
                    </a:lnTo>
                    <a:lnTo>
                      <a:pt x="208" y="126"/>
                    </a:lnTo>
                    <a:lnTo>
                      <a:pt x="210" y="124"/>
                    </a:lnTo>
                    <a:lnTo>
                      <a:pt x="210" y="124"/>
                    </a:lnTo>
                    <a:lnTo>
                      <a:pt x="212" y="124"/>
                    </a:lnTo>
                    <a:lnTo>
                      <a:pt x="212" y="122"/>
                    </a:lnTo>
                    <a:lnTo>
                      <a:pt x="214" y="120"/>
                    </a:lnTo>
                    <a:lnTo>
                      <a:pt x="216" y="120"/>
                    </a:lnTo>
                    <a:lnTo>
                      <a:pt x="216" y="114"/>
                    </a:lnTo>
                    <a:lnTo>
                      <a:pt x="220" y="110"/>
                    </a:lnTo>
                    <a:lnTo>
                      <a:pt x="220" y="110"/>
                    </a:lnTo>
                    <a:lnTo>
                      <a:pt x="220" y="108"/>
                    </a:lnTo>
                    <a:lnTo>
                      <a:pt x="218" y="108"/>
                    </a:lnTo>
                    <a:lnTo>
                      <a:pt x="216" y="106"/>
                    </a:lnTo>
                    <a:lnTo>
                      <a:pt x="216" y="106"/>
                    </a:lnTo>
                    <a:lnTo>
                      <a:pt x="216" y="106"/>
                    </a:lnTo>
                    <a:lnTo>
                      <a:pt x="218" y="104"/>
                    </a:lnTo>
                    <a:lnTo>
                      <a:pt x="224" y="100"/>
                    </a:lnTo>
                    <a:lnTo>
                      <a:pt x="226" y="98"/>
                    </a:lnTo>
                    <a:lnTo>
                      <a:pt x="230" y="98"/>
                    </a:lnTo>
                    <a:lnTo>
                      <a:pt x="232" y="100"/>
                    </a:lnTo>
                    <a:lnTo>
                      <a:pt x="232" y="100"/>
                    </a:lnTo>
                    <a:lnTo>
                      <a:pt x="232" y="102"/>
                    </a:lnTo>
                    <a:lnTo>
                      <a:pt x="234" y="100"/>
                    </a:lnTo>
                    <a:lnTo>
                      <a:pt x="236" y="100"/>
                    </a:lnTo>
                    <a:lnTo>
                      <a:pt x="232" y="98"/>
                    </a:lnTo>
                    <a:lnTo>
                      <a:pt x="234" y="96"/>
                    </a:lnTo>
                    <a:lnTo>
                      <a:pt x="234" y="92"/>
                    </a:lnTo>
                    <a:lnTo>
                      <a:pt x="236" y="90"/>
                    </a:lnTo>
                    <a:lnTo>
                      <a:pt x="238" y="90"/>
                    </a:lnTo>
                    <a:lnTo>
                      <a:pt x="238" y="92"/>
                    </a:lnTo>
                    <a:lnTo>
                      <a:pt x="240" y="90"/>
                    </a:lnTo>
                    <a:lnTo>
                      <a:pt x="242" y="88"/>
                    </a:lnTo>
                    <a:lnTo>
                      <a:pt x="244" y="84"/>
                    </a:lnTo>
                    <a:lnTo>
                      <a:pt x="244" y="82"/>
                    </a:lnTo>
                    <a:lnTo>
                      <a:pt x="244" y="80"/>
                    </a:lnTo>
                    <a:lnTo>
                      <a:pt x="244" y="78"/>
                    </a:lnTo>
                    <a:lnTo>
                      <a:pt x="246" y="74"/>
                    </a:lnTo>
                    <a:lnTo>
                      <a:pt x="250" y="74"/>
                    </a:lnTo>
                    <a:lnTo>
                      <a:pt x="248" y="74"/>
                    </a:lnTo>
                    <a:lnTo>
                      <a:pt x="246" y="72"/>
                    </a:lnTo>
                    <a:lnTo>
                      <a:pt x="244" y="70"/>
                    </a:lnTo>
                    <a:lnTo>
                      <a:pt x="246" y="70"/>
                    </a:lnTo>
                    <a:lnTo>
                      <a:pt x="246" y="70"/>
                    </a:lnTo>
                    <a:lnTo>
                      <a:pt x="244" y="68"/>
                    </a:lnTo>
                    <a:lnTo>
                      <a:pt x="240" y="70"/>
                    </a:lnTo>
                    <a:lnTo>
                      <a:pt x="236" y="76"/>
                    </a:lnTo>
                    <a:lnTo>
                      <a:pt x="234" y="76"/>
                    </a:lnTo>
                    <a:lnTo>
                      <a:pt x="232" y="76"/>
                    </a:lnTo>
                    <a:lnTo>
                      <a:pt x="230" y="76"/>
                    </a:lnTo>
                    <a:lnTo>
                      <a:pt x="224" y="70"/>
                    </a:lnTo>
                    <a:lnTo>
                      <a:pt x="224" y="70"/>
                    </a:lnTo>
                    <a:lnTo>
                      <a:pt x="222" y="68"/>
                    </a:lnTo>
                    <a:lnTo>
                      <a:pt x="220" y="66"/>
                    </a:lnTo>
                    <a:lnTo>
                      <a:pt x="222" y="66"/>
                    </a:lnTo>
                    <a:lnTo>
                      <a:pt x="222" y="62"/>
                    </a:lnTo>
                    <a:lnTo>
                      <a:pt x="220" y="58"/>
                    </a:lnTo>
                    <a:lnTo>
                      <a:pt x="220" y="56"/>
                    </a:lnTo>
                    <a:lnTo>
                      <a:pt x="220" y="54"/>
                    </a:lnTo>
                    <a:lnTo>
                      <a:pt x="220" y="52"/>
                    </a:lnTo>
                    <a:lnTo>
                      <a:pt x="220" y="52"/>
                    </a:lnTo>
                    <a:lnTo>
                      <a:pt x="218" y="50"/>
                    </a:lnTo>
                    <a:lnTo>
                      <a:pt x="218" y="48"/>
                    </a:lnTo>
                    <a:lnTo>
                      <a:pt x="218" y="46"/>
                    </a:lnTo>
                    <a:lnTo>
                      <a:pt x="216" y="46"/>
                    </a:lnTo>
                    <a:lnTo>
                      <a:pt x="216" y="46"/>
                    </a:lnTo>
                    <a:lnTo>
                      <a:pt x="214" y="46"/>
                    </a:lnTo>
                    <a:lnTo>
                      <a:pt x="216" y="48"/>
                    </a:lnTo>
                    <a:lnTo>
                      <a:pt x="216" y="52"/>
                    </a:lnTo>
                    <a:lnTo>
                      <a:pt x="216" y="52"/>
                    </a:lnTo>
                    <a:lnTo>
                      <a:pt x="214" y="54"/>
                    </a:lnTo>
                    <a:lnTo>
                      <a:pt x="214" y="56"/>
                    </a:lnTo>
                    <a:lnTo>
                      <a:pt x="216" y="58"/>
                    </a:lnTo>
                    <a:lnTo>
                      <a:pt x="216" y="60"/>
                    </a:lnTo>
                    <a:lnTo>
                      <a:pt x="214" y="60"/>
                    </a:lnTo>
                    <a:lnTo>
                      <a:pt x="212" y="58"/>
                    </a:lnTo>
                    <a:lnTo>
                      <a:pt x="212" y="56"/>
                    </a:lnTo>
                    <a:lnTo>
                      <a:pt x="210" y="56"/>
                    </a:lnTo>
                    <a:lnTo>
                      <a:pt x="210" y="54"/>
                    </a:lnTo>
                    <a:lnTo>
                      <a:pt x="208" y="54"/>
                    </a:lnTo>
                    <a:lnTo>
                      <a:pt x="206" y="54"/>
                    </a:lnTo>
                    <a:lnTo>
                      <a:pt x="206" y="52"/>
                    </a:lnTo>
                    <a:lnTo>
                      <a:pt x="208" y="52"/>
                    </a:lnTo>
                    <a:lnTo>
                      <a:pt x="210" y="50"/>
                    </a:lnTo>
                    <a:lnTo>
                      <a:pt x="208" y="48"/>
                    </a:lnTo>
                    <a:lnTo>
                      <a:pt x="208" y="46"/>
                    </a:lnTo>
                    <a:lnTo>
                      <a:pt x="210" y="46"/>
                    </a:lnTo>
                    <a:lnTo>
                      <a:pt x="210" y="42"/>
                    </a:lnTo>
                    <a:lnTo>
                      <a:pt x="210" y="40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10" y="34"/>
                    </a:lnTo>
                    <a:lnTo>
                      <a:pt x="208" y="32"/>
                    </a:lnTo>
                    <a:lnTo>
                      <a:pt x="208" y="32"/>
                    </a:lnTo>
                    <a:lnTo>
                      <a:pt x="210" y="32"/>
                    </a:lnTo>
                    <a:lnTo>
                      <a:pt x="212" y="32"/>
                    </a:lnTo>
                    <a:lnTo>
                      <a:pt x="212" y="30"/>
                    </a:lnTo>
                    <a:lnTo>
                      <a:pt x="212" y="28"/>
                    </a:lnTo>
                    <a:lnTo>
                      <a:pt x="212" y="26"/>
                    </a:lnTo>
                    <a:lnTo>
                      <a:pt x="212" y="22"/>
                    </a:lnTo>
                    <a:lnTo>
                      <a:pt x="212" y="20"/>
                    </a:lnTo>
                    <a:lnTo>
                      <a:pt x="210" y="20"/>
                    </a:lnTo>
                    <a:lnTo>
                      <a:pt x="208" y="22"/>
                    </a:lnTo>
                    <a:lnTo>
                      <a:pt x="206" y="18"/>
                    </a:lnTo>
                    <a:lnTo>
                      <a:pt x="208" y="18"/>
                    </a:lnTo>
                    <a:lnTo>
                      <a:pt x="206" y="16"/>
                    </a:lnTo>
                    <a:lnTo>
                      <a:pt x="204" y="16"/>
                    </a:lnTo>
                    <a:lnTo>
                      <a:pt x="206" y="16"/>
                    </a:lnTo>
                    <a:lnTo>
                      <a:pt x="208" y="14"/>
                    </a:lnTo>
                    <a:lnTo>
                      <a:pt x="208" y="12"/>
                    </a:lnTo>
                    <a:lnTo>
                      <a:pt x="206" y="12"/>
                    </a:lnTo>
                    <a:lnTo>
                      <a:pt x="204" y="12"/>
                    </a:lnTo>
                    <a:lnTo>
                      <a:pt x="202" y="12"/>
                    </a:lnTo>
                    <a:lnTo>
                      <a:pt x="202" y="10"/>
                    </a:lnTo>
                    <a:lnTo>
                      <a:pt x="202" y="10"/>
                    </a:lnTo>
                    <a:lnTo>
                      <a:pt x="204" y="8"/>
                    </a:lnTo>
                    <a:lnTo>
                      <a:pt x="202" y="8"/>
                    </a:lnTo>
                    <a:lnTo>
                      <a:pt x="202" y="8"/>
                    </a:lnTo>
                    <a:lnTo>
                      <a:pt x="202" y="10"/>
                    </a:lnTo>
                    <a:lnTo>
                      <a:pt x="200" y="12"/>
                    </a:lnTo>
                    <a:lnTo>
                      <a:pt x="198" y="12"/>
                    </a:lnTo>
                    <a:lnTo>
                      <a:pt x="200" y="10"/>
                    </a:lnTo>
                    <a:lnTo>
                      <a:pt x="198" y="8"/>
                    </a:lnTo>
                    <a:lnTo>
                      <a:pt x="198" y="4"/>
                    </a:lnTo>
                    <a:lnTo>
                      <a:pt x="198" y="2"/>
                    </a:lnTo>
                    <a:lnTo>
                      <a:pt x="198" y="2"/>
                    </a:lnTo>
                    <a:lnTo>
                      <a:pt x="198" y="2"/>
                    </a:lnTo>
                    <a:lnTo>
                      <a:pt x="198" y="0"/>
                    </a:lnTo>
                    <a:lnTo>
                      <a:pt x="196" y="0"/>
                    </a:lnTo>
                    <a:lnTo>
                      <a:pt x="192" y="0"/>
                    </a:lnTo>
                    <a:lnTo>
                      <a:pt x="192" y="2"/>
                    </a:lnTo>
                    <a:lnTo>
                      <a:pt x="194" y="4"/>
                    </a:lnTo>
                    <a:lnTo>
                      <a:pt x="196" y="10"/>
                    </a:lnTo>
                    <a:lnTo>
                      <a:pt x="198" y="12"/>
                    </a:lnTo>
                    <a:lnTo>
                      <a:pt x="196" y="16"/>
                    </a:lnTo>
                    <a:lnTo>
                      <a:pt x="196" y="16"/>
                    </a:lnTo>
                    <a:lnTo>
                      <a:pt x="196" y="16"/>
                    </a:lnTo>
                    <a:lnTo>
                      <a:pt x="194" y="18"/>
                    </a:lnTo>
                    <a:lnTo>
                      <a:pt x="196" y="22"/>
                    </a:lnTo>
                    <a:lnTo>
                      <a:pt x="196" y="24"/>
                    </a:lnTo>
                    <a:lnTo>
                      <a:pt x="198" y="22"/>
                    </a:lnTo>
                    <a:lnTo>
                      <a:pt x="202" y="22"/>
                    </a:lnTo>
                    <a:lnTo>
                      <a:pt x="200" y="22"/>
                    </a:lnTo>
                    <a:lnTo>
                      <a:pt x="198" y="24"/>
                    </a:lnTo>
                    <a:lnTo>
                      <a:pt x="198" y="28"/>
                    </a:lnTo>
                    <a:lnTo>
                      <a:pt x="200" y="32"/>
                    </a:lnTo>
                    <a:lnTo>
                      <a:pt x="200" y="38"/>
                    </a:lnTo>
                    <a:lnTo>
                      <a:pt x="200" y="40"/>
                    </a:lnTo>
                    <a:lnTo>
                      <a:pt x="200" y="44"/>
                    </a:lnTo>
                    <a:lnTo>
                      <a:pt x="202" y="42"/>
                    </a:lnTo>
                    <a:lnTo>
                      <a:pt x="202" y="40"/>
                    </a:lnTo>
                    <a:lnTo>
                      <a:pt x="202" y="38"/>
                    </a:lnTo>
                    <a:lnTo>
                      <a:pt x="202" y="38"/>
                    </a:lnTo>
                    <a:lnTo>
                      <a:pt x="202" y="40"/>
                    </a:lnTo>
                    <a:lnTo>
                      <a:pt x="202" y="42"/>
                    </a:lnTo>
                    <a:lnTo>
                      <a:pt x="204" y="42"/>
                    </a:lnTo>
                    <a:lnTo>
                      <a:pt x="204" y="40"/>
                    </a:lnTo>
                    <a:lnTo>
                      <a:pt x="204" y="40"/>
                    </a:lnTo>
                    <a:lnTo>
                      <a:pt x="204" y="40"/>
                    </a:lnTo>
                    <a:lnTo>
                      <a:pt x="206" y="42"/>
                    </a:lnTo>
                    <a:lnTo>
                      <a:pt x="204" y="44"/>
                    </a:lnTo>
                    <a:lnTo>
                      <a:pt x="204" y="46"/>
                    </a:lnTo>
                    <a:lnTo>
                      <a:pt x="202" y="46"/>
                    </a:lnTo>
                    <a:lnTo>
                      <a:pt x="202" y="48"/>
                    </a:lnTo>
                    <a:lnTo>
                      <a:pt x="202" y="46"/>
                    </a:lnTo>
                    <a:lnTo>
                      <a:pt x="200" y="46"/>
                    </a:lnTo>
                    <a:lnTo>
                      <a:pt x="202" y="50"/>
                    </a:lnTo>
                    <a:lnTo>
                      <a:pt x="202" y="54"/>
                    </a:lnTo>
                    <a:lnTo>
                      <a:pt x="204" y="54"/>
                    </a:lnTo>
                    <a:lnTo>
                      <a:pt x="204" y="54"/>
                    </a:lnTo>
                    <a:lnTo>
                      <a:pt x="206" y="56"/>
                    </a:lnTo>
                    <a:lnTo>
                      <a:pt x="206" y="58"/>
                    </a:lnTo>
                    <a:lnTo>
                      <a:pt x="206" y="58"/>
                    </a:lnTo>
                    <a:lnTo>
                      <a:pt x="204" y="60"/>
                    </a:lnTo>
                    <a:lnTo>
                      <a:pt x="204" y="60"/>
                    </a:lnTo>
                    <a:lnTo>
                      <a:pt x="204" y="60"/>
                    </a:lnTo>
                    <a:lnTo>
                      <a:pt x="204" y="62"/>
                    </a:lnTo>
                    <a:lnTo>
                      <a:pt x="202" y="66"/>
                    </a:lnTo>
                    <a:lnTo>
                      <a:pt x="202" y="70"/>
                    </a:lnTo>
                    <a:lnTo>
                      <a:pt x="202" y="70"/>
                    </a:lnTo>
                    <a:lnTo>
                      <a:pt x="204" y="72"/>
                    </a:lnTo>
                    <a:lnTo>
                      <a:pt x="202" y="72"/>
                    </a:lnTo>
                    <a:lnTo>
                      <a:pt x="202" y="72"/>
                    </a:lnTo>
                    <a:lnTo>
                      <a:pt x="200" y="74"/>
                    </a:lnTo>
                    <a:lnTo>
                      <a:pt x="200" y="76"/>
                    </a:lnTo>
                    <a:lnTo>
                      <a:pt x="202" y="76"/>
                    </a:lnTo>
                    <a:lnTo>
                      <a:pt x="200" y="78"/>
                    </a:lnTo>
                    <a:lnTo>
                      <a:pt x="198" y="78"/>
                    </a:lnTo>
                    <a:lnTo>
                      <a:pt x="198" y="80"/>
                    </a:lnTo>
                    <a:lnTo>
                      <a:pt x="196" y="88"/>
                    </a:lnTo>
                    <a:lnTo>
                      <a:pt x="196" y="92"/>
                    </a:lnTo>
                    <a:lnTo>
                      <a:pt x="194" y="92"/>
                    </a:lnTo>
                    <a:lnTo>
                      <a:pt x="192" y="92"/>
                    </a:lnTo>
                    <a:lnTo>
                      <a:pt x="190" y="92"/>
                    </a:lnTo>
                    <a:lnTo>
                      <a:pt x="188" y="92"/>
                    </a:lnTo>
                    <a:lnTo>
                      <a:pt x="182" y="94"/>
                    </a:lnTo>
                    <a:lnTo>
                      <a:pt x="182" y="96"/>
                    </a:lnTo>
                    <a:lnTo>
                      <a:pt x="180" y="100"/>
                    </a:lnTo>
                    <a:lnTo>
                      <a:pt x="182" y="104"/>
                    </a:lnTo>
                    <a:lnTo>
                      <a:pt x="182" y="106"/>
                    </a:lnTo>
                    <a:lnTo>
                      <a:pt x="186" y="108"/>
                    </a:lnTo>
                    <a:lnTo>
                      <a:pt x="188" y="110"/>
                    </a:lnTo>
                    <a:lnTo>
                      <a:pt x="192" y="112"/>
                    </a:lnTo>
                    <a:lnTo>
                      <a:pt x="192" y="112"/>
                    </a:lnTo>
                    <a:lnTo>
                      <a:pt x="194" y="118"/>
                    </a:lnTo>
                    <a:lnTo>
                      <a:pt x="194" y="118"/>
                    </a:lnTo>
                    <a:lnTo>
                      <a:pt x="192" y="120"/>
                    </a:lnTo>
                    <a:lnTo>
                      <a:pt x="192" y="122"/>
                    </a:lnTo>
                    <a:lnTo>
                      <a:pt x="192" y="124"/>
                    </a:lnTo>
                    <a:lnTo>
                      <a:pt x="188" y="130"/>
                    </a:lnTo>
                    <a:lnTo>
                      <a:pt x="184" y="134"/>
                    </a:lnTo>
                    <a:lnTo>
                      <a:pt x="180" y="138"/>
                    </a:lnTo>
                    <a:lnTo>
                      <a:pt x="178" y="138"/>
                    </a:lnTo>
                    <a:lnTo>
                      <a:pt x="180" y="140"/>
                    </a:lnTo>
                    <a:close/>
                    <a:moveTo>
                      <a:pt x="170" y="130"/>
                    </a:moveTo>
                    <a:lnTo>
                      <a:pt x="172" y="130"/>
                    </a:lnTo>
                    <a:lnTo>
                      <a:pt x="172" y="128"/>
                    </a:lnTo>
                    <a:lnTo>
                      <a:pt x="174" y="128"/>
                    </a:lnTo>
                    <a:lnTo>
                      <a:pt x="174" y="130"/>
                    </a:lnTo>
                    <a:lnTo>
                      <a:pt x="172" y="130"/>
                    </a:lnTo>
                    <a:lnTo>
                      <a:pt x="172" y="132"/>
                    </a:lnTo>
                    <a:lnTo>
                      <a:pt x="170" y="132"/>
                    </a:lnTo>
                    <a:lnTo>
                      <a:pt x="170" y="130"/>
                    </a:lnTo>
                    <a:close/>
                    <a:moveTo>
                      <a:pt x="170" y="134"/>
                    </a:moveTo>
                    <a:lnTo>
                      <a:pt x="172" y="132"/>
                    </a:lnTo>
                    <a:lnTo>
                      <a:pt x="172" y="132"/>
                    </a:lnTo>
                    <a:lnTo>
                      <a:pt x="172" y="134"/>
                    </a:lnTo>
                    <a:lnTo>
                      <a:pt x="170" y="134"/>
                    </a:lnTo>
                    <a:close/>
                    <a:moveTo>
                      <a:pt x="168" y="134"/>
                    </a:moveTo>
                    <a:lnTo>
                      <a:pt x="170" y="134"/>
                    </a:lnTo>
                    <a:lnTo>
                      <a:pt x="170" y="132"/>
                    </a:lnTo>
                    <a:lnTo>
                      <a:pt x="170" y="132"/>
                    </a:lnTo>
                    <a:lnTo>
                      <a:pt x="168" y="134"/>
                    </a:lnTo>
                    <a:close/>
                    <a:moveTo>
                      <a:pt x="68" y="248"/>
                    </a:moveTo>
                    <a:lnTo>
                      <a:pt x="68" y="248"/>
                    </a:lnTo>
                    <a:lnTo>
                      <a:pt x="68" y="248"/>
                    </a:lnTo>
                    <a:lnTo>
                      <a:pt x="68" y="248"/>
                    </a:lnTo>
                    <a:close/>
                    <a:moveTo>
                      <a:pt x="56" y="252"/>
                    </a:moveTo>
                    <a:lnTo>
                      <a:pt x="54" y="254"/>
                    </a:lnTo>
                    <a:lnTo>
                      <a:pt x="52" y="254"/>
                    </a:lnTo>
                    <a:lnTo>
                      <a:pt x="52" y="254"/>
                    </a:lnTo>
                    <a:lnTo>
                      <a:pt x="54" y="250"/>
                    </a:lnTo>
                    <a:lnTo>
                      <a:pt x="56" y="250"/>
                    </a:lnTo>
                    <a:lnTo>
                      <a:pt x="56" y="248"/>
                    </a:lnTo>
                    <a:lnTo>
                      <a:pt x="58" y="248"/>
                    </a:lnTo>
                    <a:lnTo>
                      <a:pt x="58" y="246"/>
                    </a:lnTo>
                    <a:lnTo>
                      <a:pt x="58" y="244"/>
                    </a:lnTo>
                    <a:lnTo>
                      <a:pt x="58" y="242"/>
                    </a:lnTo>
                    <a:lnTo>
                      <a:pt x="60" y="242"/>
                    </a:lnTo>
                    <a:lnTo>
                      <a:pt x="62" y="244"/>
                    </a:lnTo>
                    <a:lnTo>
                      <a:pt x="64" y="246"/>
                    </a:lnTo>
                    <a:lnTo>
                      <a:pt x="64" y="248"/>
                    </a:lnTo>
                    <a:lnTo>
                      <a:pt x="64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4" y="248"/>
                    </a:lnTo>
                    <a:lnTo>
                      <a:pt x="64" y="250"/>
                    </a:lnTo>
                    <a:lnTo>
                      <a:pt x="64" y="250"/>
                    </a:lnTo>
                    <a:lnTo>
                      <a:pt x="64" y="252"/>
                    </a:lnTo>
                    <a:lnTo>
                      <a:pt x="62" y="250"/>
                    </a:lnTo>
                    <a:lnTo>
                      <a:pt x="60" y="252"/>
                    </a:lnTo>
                    <a:lnTo>
                      <a:pt x="58" y="252"/>
                    </a:lnTo>
                    <a:lnTo>
                      <a:pt x="56" y="252"/>
                    </a:lnTo>
                    <a:lnTo>
                      <a:pt x="56" y="252"/>
                    </a:lnTo>
                    <a:lnTo>
                      <a:pt x="56" y="252"/>
                    </a:lnTo>
                    <a:close/>
                    <a:moveTo>
                      <a:pt x="54" y="232"/>
                    </a:moveTo>
                    <a:lnTo>
                      <a:pt x="52" y="230"/>
                    </a:lnTo>
                    <a:lnTo>
                      <a:pt x="52" y="228"/>
                    </a:lnTo>
                    <a:lnTo>
                      <a:pt x="54" y="226"/>
                    </a:lnTo>
                    <a:lnTo>
                      <a:pt x="52" y="226"/>
                    </a:lnTo>
                    <a:lnTo>
                      <a:pt x="52" y="226"/>
                    </a:lnTo>
                    <a:lnTo>
                      <a:pt x="54" y="222"/>
                    </a:lnTo>
                    <a:lnTo>
                      <a:pt x="56" y="222"/>
                    </a:lnTo>
                    <a:lnTo>
                      <a:pt x="58" y="222"/>
                    </a:lnTo>
                    <a:lnTo>
                      <a:pt x="60" y="222"/>
                    </a:lnTo>
                    <a:lnTo>
                      <a:pt x="58" y="220"/>
                    </a:lnTo>
                    <a:lnTo>
                      <a:pt x="56" y="220"/>
                    </a:lnTo>
                    <a:lnTo>
                      <a:pt x="56" y="218"/>
                    </a:lnTo>
                    <a:lnTo>
                      <a:pt x="58" y="214"/>
                    </a:lnTo>
                    <a:lnTo>
                      <a:pt x="60" y="214"/>
                    </a:lnTo>
                    <a:lnTo>
                      <a:pt x="60" y="212"/>
                    </a:lnTo>
                    <a:lnTo>
                      <a:pt x="62" y="212"/>
                    </a:lnTo>
                    <a:lnTo>
                      <a:pt x="62" y="214"/>
                    </a:lnTo>
                    <a:lnTo>
                      <a:pt x="64" y="212"/>
                    </a:lnTo>
                    <a:lnTo>
                      <a:pt x="64" y="210"/>
                    </a:lnTo>
                    <a:lnTo>
                      <a:pt x="64" y="208"/>
                    </a:lnTo>
                    <a:lnTo>
                      <a:pt x="66" y="208"/>
                    </a:lnTo>
                    <a:lnTo>
                      <a:pt x="70" y="204"/>
                    </a:lnTo>
                    <a:lnTo>
                      <a:pt x="70" y="204"/>
                    </a:lnTo>
                    <a:lnTo>
                      <a:pt x="72" y="204"/>
                    </a:lnTo>
                    <a:lnTo>
                      <a:pt x="72" y="200"/>
                    </a:lnTo>
                    <a:lnTo>
                      <a:pt x="72" y="198"/>
                    </a:lnTo>
                    <a:lnTo>
                      <a:pt x="74" y="198"/>
                    </a:lnTo>
                    <a:lnTo>
                      <a:pt x="76" y="198"/>
                    </a:lnTo>
                    <a:lnTo>
                      <a:pt x="76" y="200"/>
                    </a:lnTo>
                    <a:lnTo>
                      <a:pt x="76" y="198"/>
                    </a:lnTo>
                    <a:lnTo>
                      <a:pt x="78" y="194"/>
                    </a:lnTo>
                    <a:lnTo>
                      <a:pt x="80" y="194"/>
                    </a:lnTo>
                    <a:lnTo>
                      <a:pt x="84" y="192"/>
                    </a:lnTo>
                    <a:lnTo>
                      <a:pt x="84" y="190"/>
                    </a:lnTo>
                    <a:lnTo>
                      <a:pt x="88" y="186"/>
                    </a:lnTo>
                    <a:lnTo>
                      <a:pt x="90" y="186"/>
                    </a:lnTo>
                    <a:lnTo>
                      <a:pt x="92" y="188"/>
                    </a:lnTo>
                    <a:lnTo>
                      <a:pt x="94" y="186"/>
                    </a:lnTo>
                    <a:lnTo>
                      <a:pt x="96" y="186"/>
                    </a:lnTo>
                    <a:lnTo>
                      <a:pt x="96" y="186"/>
                    </a:lnTo>
                    <a:lnTo>
                      <a:pt x="98" y="188"/>
                    </a:lnTo>
                    <a:lnTo>
                      <a:pt x="98" y="186"/>
                    </a:lnTo>
                    <a:lnTo>
                      <a:pt x="98" y="184"/>
                    </a:lnTo>
                    <a:lnTo>
                      <a:pt x="98" y="182"/>
                    </a:lnTo>
                    <a:lnTo>
                      <a:pt x="102" y="180"/>
                    </a:lnTo>
                    <a:lnTo>
                      <a:pt x="106" y="180"/>
                    </a:lnTo>
                    <a:lnTo>
                      <a:pt x="108" y="176"/>
                    </a:lnTo>
                    <a:lnTo>
                      <a:pt x="114" y="174"/>
                    </a:lnTo>
                    <a:lnTo>
                      <a:pt x="116" y="174"/>
                    </a:lnTo>
                    <a:lnTo>
                      <a:pt x="116" y="172"/>
                    </a:lnTo>
                    <a:lnTo>
                      <a:pt x="120" y="170"/>
                    </a:lnTo>
                    <a:lnTo>
                      <a:pt x="122" y="170"/>
                    </a:lnTo>
                    <a:lnTo>
                      <a:pt x="126" y="166"/>
                    </a:lnTo>
                    <a:lnTo>
                      <a:pt x="130" y="160"/>
                    </a:lnTo>
                    <a:lnTo>
                      <a:pt x="132" y="158"/>
                    </a:lnTo>
                    <a:lnTo>
                      <a:pt x="132" y="158"/>
                    </a:lnTo>
                    <a:lnTo>
                      <a:pt x="132" y="154"/>
                    </a:lnTo>
                    <a:lnTo>
                      <a:pt x="134" y="152"/>
                    </a:lnTo>
                    <a:lnTo>
                      <a:pt x="136" y="152"/>
                    </a:lnTo>
                    <a:lnTo>
                      <a:pt x="136" y="150"/>
                    </a:lnTo>
                    <a:lnTo>
                      <a:pt x="136" y="148"/>
                    </a:lnTo>
                    <a:lnTo>
                      <a:pt x="138" y="146"/>
                    </a:lnTo>
                    <a:lnTo>
                      <a:pt x="140" y="146"/>
                    </a:lnTo>
                    <a:lnTo>
                      <a:pt x="142" y="146"/>
                    </a:lnTo>
                    <a:lnTo>
                      <a:pt x="144" y="144"/>
                    </a:lnTo>
                    <a:lnTo>
                      <a:pt x="146" y="140"/>
                    </a:lnTo>
                    <a:lnTo>
                      <a:pt x="148" y="140"/>
                    </a:lnTo>
                    <a:lnTo>
                      <a:pt x="150" y="136"/>
                    </a:lnTo>
                    <a:lnTo>
                      <a:pt x="152" y="130"/>
                    </a:lnTo>
                    <a:lnTo>
                      <a:pt x="152" y="128"/>
                    </a:lnTo>
                    <a:lnTo>
                      <a:pt x="154" y="126"/>
                    </a:lnTo>
                    <a:lnTo>
                      <a:pt x="156" y="126"/>
                    </a:lnTo>
                    <a:lnTo>
                      <a:pt x="160" y="124"/>
                    </a:lnTo>
                    <a:lnTo>
                      <a:pt x="162" y="124"/>
                    </a:lnTo>
                    <a:lnTo>
                      <a:pt x="160" y="126"/>
                    </a:lnTo>
                    <a:lnTo>
                      <a:pt x="160" y="128"/>
                    </a:lnTo>
                    <a:lnTo>
                      <a:pt x="160" y="128"/>
                    </a:lnTo>
                    <a:lnTo>
                      <a:pt x="162" y="130"/>
                    </a:lnTo>
                    <a:lnTo>
                      <a:pt x="162" y="128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4" y="132"/>
                    </a:lnTo>
                    <a:lnTo>
                      <a:pt x="162" y="132"/>
                    </a:lnTo>
                    <a:lnTo>
                      <a:pt x="162" y="134"/>
                    </a:lnTo>
                    <a:lnTo>
                      <a:pt x="162" y="136"/>
                    </a:lnTo>
                    <a:lnTo>
                      <a:pt x="164" y="138"/>
                    </a:lnTo>
                    <a:lnTo>
                      <a:pt x="166" y="136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70" y="136"/>
                    </a:lnTo>
                    <a:lnTo>
                      <a:pt x="170" y="136"/>
                    </a:lnTo>
                    <a:lnTo>
                      <a:pt x="172" y="138"/>
                    </a:lnTo>
                    <a:lnTo>
                      <a:pt x="174" y="136"/>
                    </a:lnTo>
                    <a:lnTo>
                      <a:pt x="172" y="136"/>
                    </a:lnTo>
                    <a:lnTo>
                      <a:pt x="172" y="136"/>
                    </a:lnTo>
                    <a:lnTo>
                      <a:pt x="174" y="132"/>
                    </a:lnTo>
                    <a:lnTo>
                      <a:pt x="174" y="132"/>
                    </a:lnTo>
                    <a:lnTo>
                      <a:pt x="174" y="134"/>
                    </a:lnTo>
                    <a:lnTo>
                      <a:pt x="176" y="134"/>
                    </a:lnTo>
                    <a:lnTo>
                      <a:pt x="174" y="136"/>
                    </a:lnTo>
                    <a:lnTo>
                      <a:pt x="172" y="138"/>
                    </a:lnTo>
                    <a:lnTo>
                      <a:pt x="174" y="138"/>
                    </a:lnTo>
                    <a:lnTo>
                      <a:pt x="176" y="138"/>
                    </a:lnTo>
                    <a:lnTo>
                      <a:pt x="174" y="140"/>
                    </a:lnTo>
                    <a:lnTo>
                      <a:pt x="172" y="140"/>
                    </a:lnTo>
                    <a:lnTo>
                      <a:pt x="172" y="142"/>
                    </a:lnTo>
                    <a:lnTo>
                      <a:pt x="172" y="144"/>
                    </a:lnTo>
                    <a:lnTo>
                      <a:pt x="172" y="146"/>
                    </a:lnTo>
                    <a:lnTo>
                      <a:pt x="172" y="150"/>
                    </a:lnTo>
                    <a:lnTo>
                      <a:pt x="174" y="150"/>
                    </a:lnTo>
                    <a:lnTo>
                      <a:pt x="172" y="150"/>
                    </a:lnTo>
                    <a:lnTo>
                      <a:pt x="166" y="156"/>
                    </a:lnTo>
                    <a:lnTo>
                      <a:pt x="166" y="158"/>
                    </a:lnTo>
                    <a:lnTo>
                      <a:pt x="160" y="162"/>
                    </a:lnTo>
                    <a:lnTo>
                      <a:pt x="160" y="164"/>
                    </a:lnTo>
                    <a:lnTo>
                      <a:pt x="160" y="164"/>
                    </a:lnTo>
                    <a:lnTo>
                      <a:pt x="156" y="166"/>
                    </a:lnTo>
                    <a:lnTo>
                      <a:pt x="156" y="168"/>
                    </a:lnTo>
                    <a:lnTo>
                      <a:pt x="154" y="172"/>
                    </a:lnTo>
                    <a:lnTo>
                      <a:pt x="154" y="172"/>
                    </a:lnTo>
                    <a:lnTo>
                      <a:pt x="150" y="176"/>
                    </a:lnTo>
                    <a:lnTo>
                      <a:pt x="146" y="176"/>
                    </a:lnTo>
                    <a:lnTo>
                      <a:pt x="144" y="178"/>
                    </a:lnTo>
                    <a:lnTo>
                      <a:pt x="144" y="180"/>
                    </a:lnTo>
                    <a:lnTo>
                      <a:pt x="144" y="184"/>
                    </a:lnTo>
                    <a:lnTo>
                      <a:pt x="142" y="184"/>
                    </a:lnTo>
                    <a:lnTo>
                      <a:pt x="144" y="186"/>
                    </a:lnTo>
                    <a:lnTo>
                      <a:pt x="146" y="186"/>
                    </a:lnTo>
                    <a:lnTo>
                      <a:pt x="146" y="190"/>
                    </a:lnTo>
                    <a:lnTo>
                      <a:pt x="144" y="192"/>
                    </a:lnTo>
                    <a:lnTo>
                      <a:pt x="144" y="190"/>
                    </a:lnTo>
                    <a:lnTo>
                      <a:pt x="144" y="188"/>
                    </a:lnTo>
                    <a:lnTo>
                      <a:pt x="142" y="188"/>
                    </a:lnTo>
                    <a:lnTo>
                      <a:pt x="142" y="188"/>
                    </a:lnTo>
                    <a:lnTo>
                      <a:pt x="142" y="190"/>
                    </a:lnTo>
                    <a:lnTo>
                      <a:pt x="142" y="192"/>
                    </a:lnTo>
                    <a:lnTo>
                      <a:pt x="140" y="190"/>
                    </a:lnTo>
                    <a:lnTo>
                      <a:pt x="138" y="190"/>
                    </a:lnTo>
                    <a:lnTo>
                      <a:pt x="140" y="190"/>
                    </a:lnTo>
                    <a:lnTo>
                      <a:pt x="140" y="188"/>
                    </a:lnTo>
                    <a:lnTo>
                      <a:pt x="138" y="188"/>
                    </a:lnTo>
                    <a:lnTo>
                      <a:pt x="136" y="188"/>
                    </a:lnTo>
                    <a:lnTo>
                      <a:pt x="136" y="190"/>
                    </a:lnTo>
                    <a:lnTo>
                      <a:pt x="134" y="190"/>
                    </a:lnTo>
                    <a:lnTo>
                      <a:pt x="134" y="190"/>
                    </a:lnTo>
                    <a:lnTo>
                      <a:pt x="132" y="188"/>
                    </a:lnTo>
                    <a:lnTo>
                      <a:pt x="130" y="186"/>
                    </a:lnTo>
                    <a:lnTo>
                      <a:pt x="132" y="188"/>
                    </a:lnTo>
                    <a:lnTo>
                      <a:pt x="132" y="190"/>
                    </a:lnTo>
                    <a:lnTo>
                      <a:pt x="130" y="192"/>
                    </a:lnTo>
                    <a:lnTo>
                      <a:pt x="130" y="192"/>
                    </a:lnTo>
                    <a:lnTo>
                      <a:pt x="128" y="192"/>
                    </a:lnTo>
                    <a:lnTo>
                      <a:pt x="126" y="194"/>
                    </a:lnTo>
                    <a:lnTo>
                      <a:pt x="126" y="194"/>
                    </a:lnTo>
                    <a:lnTo>
                      <a:pt x="124" y="194"/>
                    </a:lnTo>
                    <a:lnTo>
                      <a:pt x="124" y="196"/>
                    </a:lnTo>
                    <a:lnTo>
                      <a:pt x="122" y="196"/>
                    </a:lnTo>
                    <a:lnTo>
                      <a:pt x="120" y="198"/>
                    </a:lnTo>
                    <a:lnTo>
                      <a:pt x="120" y="200"/>
                    </a:lnTo>
                    <a:lnTo>
                      <a:pt x="118" y="202"/>
                    </a:lnTo>
                    <a:lnTo>
                      <a:pt x="116" y="206"/>
                    </a:lnTo>
                    <a:lnTo>
                      <a:pt x="114" y="210"/>
                    </a:lnTo>
                    <a:lnTo>
                      <a:pt x="114" y="212"/>
                    </a:lnTo>
                    <a:lnTo>
                      <a:pt x="108" y="216"/>
                    </a:lnTo>
                    <a:lnTo>
                      <a:pt x="106" y="218"/>
                    </a:lnTo>
                    <a:lnTo>
                      <a:pt x="106" y="220"/>
                    </a:lnTo>
                    <a:lnTo>
                      <a:pt x="104" y="224"/>
                    </a:lnTo>
                    <a:lnTo>
                      <a:pt x="102" y="228"/>
                    </a:lnTo>
                    <a:lnTo>
                      <a:pt x="102" y="228"/>
                    </a:lnTo>
                    <a:lnTo>
                      <a:pt x="102" y="228"/>
                    </a:lnTo>
                    <a:lnTo>
                      <a:pt x="100" y="230"/>
                    </a:lnTo>
                    <a:lnTo>
                      <a:pt x="102" y="230"/>
                    </a:lnTo>
                    <a:lnTo>
                      <a:pt x="102" y="230"/>
                    </a:lnTo>
                    <a:lnTo>
                      <a:pt x="102" y="230"/>
                    </a:lnTo>
                    <a:lnTo>
                      <a:pt x="98" y="230"/>
                    </a:lnTo>
                    <a:lnTo>
                      <a:pt x="94" y="232"/>
                    </a:lnTo>
                    <a:lnTo>
                      <a:pt x="92" y="234"/>
                    </a:lnTo>
                    <a:lnTo>
                      <a:pt x="92" y="238"/>
                    </a:lnTo>
                    <a:lnTo>
                      <a:pt x="90" y="238"/>
                    </a:lnTo>
                    <a:lnTo>
                      <a:pt x="90" y="236"/>
                    </a:lnTo>
                    <a:lnTo>
                      <a:pt x="88" y="236"/>
                    </a:lnTo>
                    <a:lnTo>
                      <a:pt x="88" y="238"/>
                    </a:lnTo>
                    <a:lnTo>
                      <a:pt x="88" y="238"/>
                    </a:lnTo>
                    <a:lnTo>
                      <a:pt x="86" y="240"/>
                    </a:lnTo>
                    <a:lnTo>
                      <a:pt x="82" y="242"/>
                    </a:lnTo>
                    <a:lnTo>
                      <a:pt x="78" y="244"/>
                    </a:lnTo>
                    <a:lnTo>
                      <a:pt x="76" y="246"/>
                    </a:lnTo>
                    <a:lnTo>
                      <a:pt x="74" y="244"/>
                    </a:lnTo>
                    <a:lnTo>
                      <a:pt x="74" y="244"/>
                    </a:lnTo>
                    <a:lnTo>
                      <a:pt x="70" y="244"/>
                    </a:lnTo>
                    <a:lnTo>
                      <a:pt x="70" y="244"/>
                    </a:lnTo>
                    <a:lnTo>
                      <a:pt x="72" y="242"/>
                    </a:lnTo>
                    <a:lnTo>
                      <a:pt x="70" y="242"/>
                    </a:lnTo>
                    <a:lnTo>
                      <a:pt x="68" y="240"/>
                    </a:lnTo>
                    <a:lnTo>
                      <a:pt x="66" y="238"/>
                    </a:lnTo>
                    <a:lnTo>
                      <a:pt x="66" y="236"/>
                    </a:lnTo>
                    <a:lnTo>
                      <a:pt x="64" y="236"/>
                    </a:lnTo>
                    <a:lnTo>
                      <a:pt x="64" y="236"/>
                    </a:lnTo>
                    <a:lnTo>
                      <a:pt x="64" y="234"/>
                    </a:lnTo>
                    <a:lnTo>
                      <a:pt x="62" y="232"/>
                    </a:lnTo>
                    <a:lnTo>
                      <a:pt x="60" y="232"/>
                    </a:lnTo>
                    <a:lnTo>
                      <a:pt x="60" y="232"/>
                    </a:lnTo>
                    <a:lnTo>
                      <a:pt x="60" y="234"/>
                    </a:lnTo>
                    <a:lnTo>
                      <a:pt x="58" y="234"/>
                    </a:lnTo>
                    <a:lnTo>
                      <a:pt x="58" y="232"/>
                    </a:lnTo>
                    <a:lnTo>
                      <a:pt x="56" y="232"/>
                    </a:lnTo>
                    <a:lnTo>
                      <a:pt x="54" y="232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78" name="New Caledonia">
                <a:extLst>
                  <a:ext uri="{FF2B5EF4-FFF2-40B4-BE49-F238E27FC236}">
                    <a16:creationId xmlns:a16="http://schemas.microsoft.com/office/drawing/2014/main" id="{033883AB-5EE2-4297-A85A-1982ED560F49}"/>
                  </a:ext>
                </a:extLst>
              </p:cNvPr>
              <p:cNvGrpSpPr/>
              <p:nvPr/>
            </p:nvGrpSpPr>
            <p:grpSpPr>
              <a:xfrm>
                <a:off x="9766785" y="4800658"/>
                <a:ext cx="126315" cy="218181"/>
                <a:chOff x="9766785" y="4800658"/>
                <a:chExt cx="126315" cy="218181"/>
              </a:xfrm>
              <a:grpFill/>
            </p:grpSpPr>
            <p:sp>
              <p:nvSpPr>
                <p:cNvPr id="297" name="Vanuatu">
                  <a:extLst>
                    <a:ext uri="{FF2B5EF4-FFF2-40B4-BE49-F238E27FC236}">
                      <a16:creationId xmlns:a16="http://schemas.microsoft.com/office/drawing/2014/main" id="{E1375A6A-3EAB-421C-BA21-E981688209E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839512" y="4800658"/>
                  <a:ext cx="53588" cy="137798"/>
                </a:xfrm>
                <a:custGeom>
                  <a:avLst/>
                  <a:gdLst>
                    <a:gd name="T0" fmla="*/ 28 w 28"/>
                    <a:gd name="T1" fmla="*/ 70 h 72"/>
                    <a:gd name="T2" fmla="*/ 26 w 28"/>
                    <a:gd name="T3" fmla="*/ 70 h 72"/>
                    <a:gd name="T4" fmla="*/ 26 w 28"/>
                    <a:gd name="T5" fmla="*/ 56 h 72"/>
                    <a:gd name="T6" fmla="*/ 26 w 28"/>
                    <a:gd name="T7" fmla="*/ 62 h 72"/>
                    <a:gd name="T8" fmla="*/ 24 w 28"/>
                    <a:gd name="T9" fmla="*/ 58 h 72"/>
                    <a:gd name="T10" fmla="*/ 16 w 28"/>
                    <a:gd name="T11" fmla="*/ 42 h 72"/>
                    <a:gd name="T12" fmla="*/ 20 w 28"/>
                    <a:gd name="T13" fmla="*/ 42 h 72"/>
                    <a:gd name="T14" fmla="*/ 18 w 28"/>
                    <a:gd name="T15" fmla="*/ 46 h 72"/>
                    <a:gd name="T16" fmla="*/ 16 w 28"/>
                    <a:gd name="T17" fmla="*/ 42 h 72"/>
                    <a:gd name="T18" fmla="*/ 20 w 28"/>
                    <a:gd name="T19" fmla="*/ 6 h 72"/>
                    <a:gd name="T20" fmla="*/ 20 w 28"/>
                    <a:gd name="T21" fmla="*/ 6 h 72"/>
                    <a:gd name="T22" fmla="*/ 14 w 28"/>
                    <a:gd name="T23" fmla="*/ 10 h 72"/>
                    <a:gd name="T24" fmla="*/ 18 w 28"/>
                    <a:gd name="T25" fmla="*/ 10 h 72"/>
                    <a:gd name="T26" fmla="*/ 14 w 28"/>
                    <a:gd name="T27" fmla="*/ 8 h 72"/>
                    <a:gd name="T28" fmla="*/ 14 w 28"/>
                    <a:gd name="T29" fmla="*/ 10 h 72"/>
                    <a:gd name="T30" fmla="*/ 20 w 28"/>
                    <a:gd name="T31" fmla="*/ 14 h 72"/>
                    <a:gd name="T32" fmla="*/ 20 w 28"/>
                    <a:gd name="T33" fmla="*/ 18 h 72"/>
                    <a:gd name="T34" fmla="*/ 18 w 28"/>
                    <a:gd name="T35" fmla="*/ 16 h 72"/>
                    <a:gd name="T36" fmla="*/ 20 w 28"/>
                    <a:gd name="T37" fmla="*/ 12 h 72"/>
                    <a:gd name="T38" fmla="*/ 18 w 28"/>
                    <a:gd name="T39" fmla="*/ 28 h 72"/>
                    <a:gd name="T40" fmla="*/ 20 w 28"/>
                    <a:gd name="T41" fmla="*/ 32 h 72"/>
                    <a:gd name="T42" fmla="*/ 18 w 28"/>
                    <a:gd name="T43" fmla="*/ 30 h 72"/>
                    <a:gd name="T44" fmla="*/ 18 w 28"/>
                    <a:gd name="T45" fmla="*/ 22 h 72"/>
                    <a:gd name="T46" fmla="*/ 20 w 28"/>
                    <a:gd name="T47" fmla="*/ 24 h 72"/>
                    <a:gd name="T48" fmla="*/ 18 w 28"/>
                    <a:gd name="T49" fmla="*/ 26 h 72"/>
                    <a:gd name="T50" fmla="*/ 16 w 28"/>
                    <a:gd name="T51" fmla="*/ 26 h 72"/>
                    <a:gd name="T52" fmla="*/ 16 w 28"/>
                    <a:gd name="T53" fmla="*/ 24 h 72"/>
                    <a:gd name="T54" fmla="*/ 8 w 28"/>
                    <a:gd name="T55" fmla="*/ 18 h 72"/>
                    <a:gd name="T56" fmla="*/ 10 w 28"/>
                    <a:gd name="T57" fmla="*/ 22 h 72"/>
                    <a:gd name="T58" fmla="*/ 14 w 28"/>
                    <a:gd name="T59" fmla="*/ 26 h 72"/>
                    <a:gd name="T60" fmla="*/ 8 w 28"/>
                    <a:gd name="T61" fmla="*/ 28 h 72"/>
                    <a:gd name="T62" fmla="*/ 8 w 28"/>
                    <a:gd name="T63" fmla="*/ 24 h 72"/>
                    <a:gd name="T64" fmla="*/ 8 w 28"/>
                    <a:gd name="T65" fmla="*/ 20 h 72"/>
                    <a:gd name="T66" fmla="*/ 6 w 28"/>
                    <a:gd name="T67" fmla="*/ 20 h 72"/>
                    <a:gd name="T68" fmla="*/ 0 w 28"/>
                    <a:gd name="T69" fmla="*/ 0 h 72"/>
                    <a:gd name="T70" fmla="*/ 0 w 28"/>
                    <a:gd name="T71" fmla="*/ 8 h 72"/>
                    <a:gd name="T72" fmla="*/ 2 w 28"/>
                    <a:gd name="T73" fmla="*/ 14 h 72"/>
                    <a:gd name="T74" fmla="*/ 4 w 28"/>
                    <a:gd name="T75" fmla="*/ 12 h 72"/>
                    <a:gd name="T76" fmla="*/ 8 w 28"/>
                    <a:gd name="T77" fmla="*/ 12 h 72"/>
                    <a:gd name="T78" fmla="*/ 6 w 28"/>
                    <a:gd name="T79" fmla="*/ 6 h 72"/>
                    <a:gd name="T80" fmla="*/ 6 w 28"/>
                    <a:gd name="T81" fmla="*/ 4 h 72"/>
                    <a:gd name="T82" fmla="*/ 6 w 28"/>
                    <a:gd name="T83" fmla="*/ 6 h 72"/>
                    <a:gd name="T84" fmla="*/ 2 w 28"/>
                    <a:gd name="T85" fmla="*/ 6 h 72"/>
                    <a:gd name="T86" fmla="*/ 2 w 28"/>
                    <a:gd name="T87" fmla="*/ 0 h 72"/>
                    <a:gd name="T88" fmla="*/ 0 w 28"/>
                    <a:gd name="T89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8" h="72">
                      <a:moveTo>
                        <a:pt x="26" y="68"/>
                      </a:move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26" y="70"/>
                      </a:lnTo>
                      <a:lnTo>
                        <a:pt x="26" y="68"/>
                      </a:lnTo>
                      <a:close/>
                      <a:moveTo>
                        <a:pt x="26" y="56"/>
                      </a:moveTo>
                      <a:lnTo>
                        <a:pt x="26" y="58"/>
                      </a:lnTo>
                      <a:lnTo>
                        <a:pt x="26" y="62"/>
                      </a:lnTo>
                      <a:lnTo>
                        <a:pt x="24" y="60"/>
                      </a:lnTo>
                      <a:lnTo>
                        <a:pt x="24" y="58"/>
                      </a:lnTo>
                      <a:lnTo>
                        <a:pt x="26" y="56"/>
                      </a:lnTo>
                      <a:close/>
                      <a:moveTo>
                        <a:pt x="16" y="42"/>
                      </a:moveTo>
                      <a:lnTo>
                        <a:pt x="20" y="40"/>
                      </a:lnTo>
                      <a:lnTo>
                        <a:pt x="20" y="42"/>
                      </a:lnTo>
                      <a:lnTo>
                        <a:pt x="20" y="44"/>
                      </a:lnTo>
                      <a:lnTo>
                        <a:pt x="18" y="46"/>
                      </a:lnTo>
                      <a:lnTo>
                        <a:pt x="16" y="44"/>
                      </a:lnTo>
                      <a:lnTo>
                        <a:pt x="16" y="42"/>
                      </a:lnTo>
                      <a:close/>
                      <a:moveTo>
                        <a:pt x="20" y="2"/>
                      </a:moveTo>
                      <a:lnTo>
                        <a:pt x="20" y="6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20" y="2"/>
                      </a:lnTo>
                      <a:close/>
                      <a:moveTo>
                        <a:pt x="14" y="10"/>
                      </a:moveTo>
                      <a:lnTo>
                        <a:pt x="16" y="10"/>
                      </a:lnTo>
                      <a:lnTo>
                        <a:pt x="18" y="10"/>
                      </a:lnTo>
                      <a:lnTo>
                        <a:pt x="18" y="8"/>
                      </a:lnTo>
                      <a:lnTo>
                        <a:pt x="14" y="8"/>
                      </a:lnTo>
                      <a:lnTo>
                        <a:pt x="14" y="10"/>
                      </a:lnTo>
                      <a:lnTo>
                        <a:pt x="14" y="10"/>
                      </a:lnTo>
                      <a:close/>
                      <a:moveTo>
                        <a:pt x="20" y="12"/>
                      </a:moveTo>
                      <a:lnTo>
                        <a:pt x="20" y="14"/>
                      </a:lnTo>
                      <a:lnTo>
                        <a:pt x="20" y="16"/>
                      </a:lnTo>
                      <a:lnTo>
                        <a:pt x="20" y="18"/>
                      </a:lnTo>
                      <a:lnTo>
                        <a:pt x="20" y="18"/>
                      </a:lnTo>
                      <a:lnTo>
                        <a:pt x="18" y="16"/>
                      </a:lnTo>
                      <a:lnTo>
                        <a:pt x="20" y="12"/>
                      </a:lnTo>
                      <a:lnTo>
                        <a:pt x="20" y="12"/>
                      </a:lnTo>
                      <a:close/>
                      <a:moveTo>
                        <a:pt x="18" y="30"/>
                      </a:moveTo>
                      <a:lnTo>
                        <a:pt x="18" y="28"/>
                      </a:lnTo>
                      <a:lnTo>
                        <a:pt x="20" y="30"/>
                      </a:lnTo>
                      <a:lnTo>
                        <a:pt x="20" y="32"/>
                      </a:lnTo>
                      <a:lnTo>
                        <a:pt x="18" y="32"/>
                      </a:lnTo>
                      <a:lnTo>
                        <a:pt x="18" y="30"/>
                      </a:lnTo>
                      <a:close/>
                      <a:moveTo>
                        <a:pt x="16" y="24"/>
                      </a:move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0" y="24"/>
                      </a:lnTo>
                      <a:lnTo>
                        <a:pt x="20" y="26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6"/>
                      </a:lnTo>
                      <a:lnTo>
                        <a:pt x="16" y="26"/>
                      </a:lnTo>
                      <a:lnTo>
                        <a:pt x="16" y="24"/>
                      </a:lnTo>
                      <a:close/>
                      <a:moveTo>
                        <a:pt x="6" y="18"/>
                      </a:moveTo>
                      <a:lnTo>
                        <a:pt x="8" y="18"/>
                      </a:lnTo>
                      <a:lnTo>
                        <a:pt x="10" y="20"/>
                      </a:lnTo>
                      <a:lnTo>
                        <a:pt x="10" y="22"/>
                      </a:lnTo>
                      <a:lnTo>
                        <a:pt x="12" y="24"/>
                      </a:lnTo>
                      <a:lnTo>
                        <a:pt x="14" y="26"/>
                      </a:lnTo>
                      <a:lnTo>
                        <a:pt x="12" y="28"/>
                      </a:lnTo>
                      <a:lnTo>
                        <a:pt x="8" y="28"/>
                      </a:lnTo>
                      <a:lnTo>
                        <a:pt x="8" y="28"/>
                      </a:lnTo>
                      <a:lnTo>
                        <a:pt x="8" y="24"/>
                      </a:lnTo>
                      <a:lnTo>
                        <a:pt x="10" y="22"/>
                      </a:lnTo>
                      <a:lnTo>
                        <a:pt x="8" y="20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6" y="18"/>
                      </a:lnTo>
                      <a:close/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4"/>
                      </a:lnTo>
                      <a:lnTo>
                        <a:pt x="4" y="14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2"/>
                      </a:lnTo>
                      <a:lnTo>
                        <a:pt x="8" y="8"/>
                      </a:lnTo>
                      <a:lnTo>
                        <a:pt x="6" y="6"/>
                      </a:lnTo>
                      <a:lnTo>
                        <a:pt x="8" y="4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9243F"/>
                  </a:solidFill>
                  <a:round/>
                  <a:headEnd/>
                  <a:tailEnd/>
                </a:ln>
              </p:spPr>
              <p:txBody>
                <a:bodyPr vert="horz" wrap="square" lIns="45665" tIns="22832" rIns="45665" bIns="228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51511">
                    <a:defRPr/>
                  </a:pPr>
                  <a:endParaRPr lang="en-US" sz="3448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8" name="New Caledonia">
                  <a:extLst>
                    <a:ext uri="{FF2B5EF4-FFF2-40B4-BE49-F238E27FC236}">
                      <a16:creationId xmlns:a16="http://schemas.microsoft.com/office/drawing/2014/main" id="{EEB02427-5CFD-499F-9E9C-C4C967FE0EE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766785" y="4949940"/>
                  <a:ext cx="91865" cy="68899"/>
                </a:xfrm>
                <a:custGeom>
                  <a:avLst/>
                  <a:gdLst>
                    <a:gd name="T0" fmla="*/ 0 w 48"/>
                    <a:gd name="T1" fmla="*/ 0 h 36"/>
                    <a:gd name="T2" fmla="*/ 4 w 48"/>
                    <a:gd name="T3" fmla="*/ 4 h 36"/>
                    <a:gd name="T4" fmla="*/ 4 w 48"/>
                    <a:gd name="T5" fmla="*/ 2 h 36"/>
                    <a:gd name="T6" fmla="*/ 6 w 48"/>
                    <a:gd name="T7" fmla="*/ 4 h 36"/>
                    <a:gd name="T8" fmla="*/ 6 w 48"/>
                    <a:gd name="T9" fmla="*/ 6 h 36"/>
                    <a:gd name="T10" fmla="*/ 10 w 48"/>
                    <a:gd name="T11" fmla="*/ 8 h 36"/>
                    <a:gd name="T12" fmla="*/ 10 w 48"/>
                    <a:gd name="T13" fmla="*/ 12 h 36"/>
                    <a:gd name="T14" fmla="*/ 12 w 48"/>
                    <a:gd name="T15" fmla="*/ 12 h 36"/>
                    <a:gd name="T16" fmla="*/ 16 w 48"/>
                    <a:gd name="T17" fmla="*/ 18 h 36"/>
                    <a:gd name="T18" fmla="*/ 20 w 48"/>
                    <a:gd name="T19" fmla="*/ 22 h 36"/>
                    <a:gd name="T20" fmla="*/ 20 w 48"/>
                    <a:gd name="T21" fmla="*/ 22 h 36"/>
                    <a:gd name="T22" fmla="*/ 22 w 48"/>
                    <a:gd name="T23" fmla="*/ 24 h 36"/>
                    <a:gd name="T24" fmla="*/ 26 w 48"/>
                    <a:gd name="T25" fmla="*/ 28 h 36"/>
                    <a:gd name="T26" fmla="*/ 30 w 48"/>
                    <a:gd name="T27" fmla="*/ 32 h 36"/>
                    <a:gd name="T28" fmla="*/ 32 w 48"/>
                    <a:gd name="T29" fmla="*/ 32 h 36"/>
                    <a:gd name="T30" fmla="*/ 32 w 48"/>
                    <a:gd name="T31" fmla="*/ 36 h 36"/>
                    <a:gd name="T32" fmla="*/ 30 w 48"/>
                    <a:gd name="T33" fmla="*/ 34 h 36"/>
                    <a:gd name="T34" fmla="*/ 28 w 48"/>
                    <a:gd name="T35" fmla="*/ 36 h 36"/>
                    <a:gd name="T36" fmla="*/ 26 w 48"/>
                    <a:gd name="T37" fmla="*/ 32 h 36"/>
                    <a:gd name="T38" fmla="*/ 24 w 48"/>
                    <a:gd name="T39" fmla="*/ 34 h 36"/>
                    <a:gd name="T40" fmla="*/ 22 w 48"/>
                    <a:gd name="T41" fmla="*/ 32 h 36"/>
                    <a:gd name="T42" fmla="*/ 22 w 48"/>
                    <a:gd name="T43" fmla="*/ 30 h 36"/>
                    <a:gd name="T44" fmla="*/ 18 w 48"/>
                    <a:gd name="T45" fmla="*/ 30 h 36"/>
                    <a:gd name="T46" fmla="*/ 18 w 48"/>
                    <a:gd name="T47" fmla="*/ 26 h 36"/>
                    <a:gd name="T48" fmla="*/ 16 w 48"/>
                    <a:gd name="T49" fmla="*/ 26 h 36"/>
                    <a:gd name="T50" fmla="*/ 16 w 48"/>
                    <a:gd name="T51" fmla="*/ 26 h 36"/>
                    <a:gd name="T52" fmla="*/ 14 w 48"/>
                    <a:gd name="T53" fmla="*/ 24 h 36"/>
                    <a:gd name="T54" fmla="*/ 10 w 48"/>
                    <a:gd name="T55" fmla="*/ 20 h 36"/>
                    <a:gd name="T56" fmla="*/ 10 w 48"/>
                    <a:gd name="T57" fmla="*/ 18 h 36"/>
                    <a:gd name="T58" fmla="*/ 8 w 48"/>
                    <a:gd name="T59" fmla="*/ 18 h 36"/>
                    <a:gd name="T60" fmla="*/ 8 w 48"/>
                    <a:gd name="T61" fmla="*/ 16 h 36"/>
                    <a:gd name="T62" fmla="*/ 8 w 48"/>
                    <a:gd name="T63" fmla="*/ 14 h 36"/>
                    <a:gd name="T64" fmla="*/ 4 w 48"/>
                    <a:gd name="T65" fmla="*/ 12 h 36"/>
                    <a:gd name="T66" fmla="*/ 2 w 48"/>
                    <a:gd name="T67" fmla="*/ 6 h 36"/>
                    <a:gd name="T68" fmla="*/ 2 w 48"/>
                    <a:gd name="T69" fmla="*/ 4 h 36"/>
                    <a:gd name="T70" fmla="*/ 0 w 48"/>
                    <a:gd name="T71" fmla="*/ 2 h 36"/>
                    <a:gd name="T72" fmla="*/ 0 w 48"/>
                    <a:gd name="T73" fmla="*/ 0 h 36"/>
                    <a:gd name="T74" fmla="*/ 44 w 48"/>
                    <a:gd name="T75" fmla="*/ 22 h 36"/>
                    <a:gd name="T76" fmla="*/ 46 w 48"/>
                    <a:gd name="T77" fmla="*/ 22 h 36"/>
                    <a:gd name="T78" fmla="*/ 48 w 48"/>
                    <a:gd name="T79" fmla="*/ 22 h 36"/>
                    <a:gd name="T80" fmla="*/ 48 w 48"/>
                    <a:gd name="T81" fmla="*/ 26 h 36"/>
                    <a:gd name="T82" fmla="*/ 48 w 48"/>
                    <a:gd name="T83" fmla="*/ 26 h 36"/>
                    <a:gd name="T84" fmla="*/ 46 w 48"/>
                    <a:gd name="T85" fmla="*/ 26 h 36"/>
                    <a:gd name="T86" fmla="*/ 44 w 48"/>
                    <a:gd name="T87" fmla="*/ 24 h 36"/>
                    <a:gd name="T88" fmla="*/ 44 w 48"/>
                    <a:gd name="T89" fmla="*/ 22 h 36"/>
                    <a:gd name="T90" fmla="*/ 38 w 48"/>
                    <a:gd name="T91" fmla="*/ 10 h 36"/>
                    <a:gd name="T92" fmla="*/ 36 w 48"/>
                    <a:gd name="T93" fmla="*/ 12 h 36"/>
                    <a:gd name="T94" fmla="*/ 36 w 48"/>
                    <a:gd name="T95" fmla="*/ 12 h 36"/>
                    <a:gd name="T96" fmla="*/ 36 w 48"/>
                    <a:gd name="T97" fmla="*/ 14 h 36"/>
                    <a:gd name="T98" fmla="*/ 36 w 48"/>
                    <a:gd name="T99" fmla="*/ 16 h 36"/>
                    <a:gd name="T100" fmla="*/ 40 w 48"/>
                    <a:gd name="T101" fmla="*/ 18 h 36"/>
                    <a:gd name="T102" fmla="*/ 40 w 48"/>
                    <a:gd name="T103" fmla="*/ 16 h 36"/>
                    <a:gd name="T104" fmla="*/ 38 w 48"/>
                    <a:gd name="T105" fmla="*/ 14 h 36"/>
                    <a:gd name="T106" fmla="*/ 40 w 48"/>
                    <a:gd name="T107" fmla="*/ 12 h 36"/>
                    <a:gd name="T108" fmla="*/ 40 w 48"/>
                    <a:gd name="T109" fmla="*/ 10 h 36"/>
                    <a:gd name="T110" fmla="*/ 38 w 48"/>
                    <a:gd name="T111" fmla="*/ 10 h 36"/>
                    <a:gd name="T112" fmla="*/ 30 w 48"/>
                    <a:gd name="T113" fmla="*/ 6 h 36"/>
                    <a:gd name="T114" fmla="*/ 30 w 48"/>
                    <a:gd name="T115" fmla="*/ 8 h 36"/>
                    <a:gd name="T116" fmla="*/ 28 w 48"/>
                    <a:gd name="T117" fmla="*/ 10 h 36"/>
                    <a:gd name="T118" fmla="*/ 30 w 48"/>
                    <a:gd name="T119" fmla="*/ 10 h 36"/>
                    <a:gd name="T120" fmla="*/ 32 w 48"/>
                    <a:gd name="T121" fmla="*/ 8 h 36"/>
                    <a:gd name="T122" fmla="*/ 32 w 48"/>
                    <a:gd name="T123" fmla="*/ 6 h 36"/>
                    <a:gd name="T124" fmla="*/ 30 w 48"/>
                    <a:gd name="T125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48" h="36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4" y="2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10" y="8"/>
                      </a:lnTo>
                      <a:lnTo>
                        <a:pt x="10" y="12"/>
                      </a:lnTo>
                      <a:lnTo>
                        <a:pt x="12" y="12"/>
                      </a:lnTo>
                      <a:lnTo>
                        <a:pt x="16" y="18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22" y="24"/>
                      </a:lnTo>
                      <a:lnTo>
                        <a:pt x="26" y="28"/>
                      </a:lnTo>
                      <a:lnTo>
                        <a:pt x="30" y="32"/>
                      </a:lnTo>
                      <a:lnTo>
                        <a:pt x="32" y="32"/>
                      </a:lnTo>
                      <a:lnTo>
                        <a:pt x="32" y="36"/>
                      </a:lnTo>
                      <a:lnTo>
                        <a:pt x="30" y="34"/>
                      </a:lnTo>
                      <a:lnTo>
                        <a:pt x="28" y="36"/>
                      </a:lnTo>
                      <a:lnTo>
                        <a:pt x="26" y="32"/>
                      </a:lnTo>
                      <a:lnTo>
                        <a:pt x="24" y="34"/>
                      </a:lnTo>
                      <a:lnTo>
                        <a:pt x="22" y="32"/>
                      </a:lnTo>
                      <a:lnTo>
                        <a:pt x="22" y="30"/>
                      </a:lnTo>
                      <a:lnTo>
                        <a:pt x="18" y="30"/>
                      </a:lnTo>
                      <a:lnTo>
                        <a:pt x="18" y="26"/>
                      </a:lnTo>
                      <a:lnTo>
                        <a:pt x="16" y="26"/>
                      </a:lnTo>
                      <a:lnTo>
                        <a:pt x="16" y="26"/>
                      </a:lnTo>
                      <a:lnTo>
                        <a:pt x="14" y="24"/>
                      </a:lnTo>
                      <a:lnTo>
                        <a:pt x="10" y="20"/>
                      </a:lnTo>
                      <a:lnTo>
                        <a:pt x="10" y="18"/>
                      </a:lnTo>
                      <a:lnTo>
                        <a:pt x="8" y="18"/>
                      </a:lnTo>
                      <a:lnTo>
                        <a:pt x="8" y="16"/>
                      </a:lnTo>
                      <a:lnTo>
                        <a:pt x="8" y="14"/>
                      </a:lnTo>
                      <a:lnTo>
                        <a:pt x="4" y="12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44" y="22"/>
                      </a:moveTo>
                      <a:lnTo>
                        <a:pt x="46" y="22"/>
                      </a:lnTo>
                      <a:lnTo>
                        <a:pt x="48" y="22"/>
                      </a:lnTo>
                      <a:lnTo>
                        <a:pt x="48" y="26"/>
                      </a:lnTo>
                      <a:lnTo>
                        <a:pt x="48" y="26"/>
                      </a:lnTo>
                      <a:lnTo>
                        <a:pt x="46" y="26"/>
                      </a:lnTo>
                      <a:lnTo>
                        <a:pt x="44" y="24"/>
                      </a:lnTo>
                      <a:lnTo>
                        <a:pt x="44" y="22"/>
                      </a:lnTo>
                      <a:close/>
                      <a:moveTo>
                        <a:pt x="38" y="10"/>
                      </a:move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4"/>
                      </a:lnTo>
                      <a:lnTo>
                        <a:pt x="36" y="16"/>
                      </a:lnTo>
                      <a:lnTo>
                        <a:pt x="40" y="18"/>
                      </a:lnTo>
                      <a:lnTo>
                        <a:pt x="40" y="16"/>
                      </a:lnTo>
                      <a:lnTo>
                        <a:pt x="38" y="14"/>
                      </a:lnTo>
                      <a:lnTo>
                        <a:pt x="40" y="12"/>
                      </a:lnTo>
                      <a:lnTo>
                        <a:pt x="40" y="10"/>
                      </a:lnTo>
                      <a:lnTo>
                        <a:pt x="38" y="10"/>
                      </a:lnTo>
                      <a:close/>
                      <a:moveTo>
                        <a:pt x="30" y="6"/>
                      </a:moveTo>
                      <a:lnTo>
                        <a:pt x="30" y="8"/>
                      </a:lnTo>
                      <a:lnTo>
                        <a:pt x="28" y="10"/>
                      </a:lnTo>
                      <a:lnTo>
                        <a:pt x="30" y="10"/>
                      </a:lnTo>
                      <a:lnTo>
                        <a:pt x="32" y="8"/>
                      </a:lnTo>
                      <a:lnTo>
                        <a:pt x="32" y="6"/>
                      </a:lnTo>
                      <a:lnTo>
                        <a:pt x="30" y="6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9243F"/>
                  </a:solidFill>
                  <a:round/>
                  <a:headEnd/>
                  <a:tailEnd/>
                </a:ln>
              </p:spPr>
              <p:txBody>
                <a:bodyPr vert="horz" wrap="square" lIns="45665" tIns="22832" rIns="45665" bIns="228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51511">
                    <a:defRPr/>
                  </a:pPr>
                  <a:endParaRPr lang="en-US" sz="3448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79" name="Nepal">
                <a:extLst>
                  <a:ext uri="{FF2B5EF4-FFF2-40B4-BE49-F238E27FC236}">
                    <a16:creationId xmlns:a16="http://schemas.microsoft.com/office/drawing/2014/main" id="{AC33C27C-C4DF-40BE-B6A5-B6F7A63E4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887" y="3663576"/>
                <a:ext cx="195214" cy="103348"/>
              </a:xfrm>
              <a:custGeom>
                <a:avLst/>
                <a:gdLst>
                  <a:gd name="T0" fmla="*/ 6 w 102"/>
                  <a:gd name="T1" fmla="*/ 0 h 54"/>
                  <a:gd name="T2" fmla="*/ 10 w 102"/>
                  <a:gd name="T3" fmla="*/ 2 h 54"/>
                  <a:gd name="T4" fmla="*/ 14 w 102"/>
                  <a:gd name="T5" fmla="*/ 4 h 54"/>
                  <a:gd name="T6" fmla="*/ 18 w 102"/>
                  <a:gd name="T7" fmla="*/ 2 h 54"/>
                  <a:gd name="T8" fmla="*/ 24 w 102"/>
                  <a:gd name="T9" fmla="*/ 4 h 54"/>
                  <a:gd name="T10" fmla="*/ 30 w 102"/>
                  <a:gd name="T11" fmla="*/ 6 h 54"/>
                  <a:gd name="T12" fmla="*/ 36 w 102"/>
                  <a:gd name="T13" fmla="*/ 10 h 54"/>
                  <a:gd name="T14" fmla="*/ 38 w 102"/>
                  <a:gd name="T15" fmla="*/ 12 h 54"/>
                  <a:gd name="T16" fmla="*/ 42 w 102"/>
                  <a:gd name="T17" fmla="*/ 18 h 54"/>
                  <a:gd name="T18" fmla="*/ 44 w 102"/>
                  <a:gd name="T19" fmla="*/ 14 h 54"/>
                  <a:gd name="T20" fmla="*/ 46 w 102"/>
                  <a:gd name="T21" fmla="*/ 14 h 54"/>
                  <a:gd name="T22" fmla="*/ 52 w 102"/>
                  <a:gd name="T23" fmla="*/ 14 h 54"/>
                  <a:gd name="T24" fmla="*/ 54 w 102"/>
                  <a:gd name="T25" fmla="*/ 20 h 54"/>
                  <a:gd name="T26" fmla="*/ 62 w 102"/>
                  <a:gd name="T27" fmla="*/ 20 h 54"/>
                  <a:gd name="T28" fmla="*/ 62 w 102"/>
                  <a:gd name="T29" fmla="*/ 28 h 54"/>
                  <a:gd name="T30" fmla="*/ 68 w 102"/>
                  <a:gd name="T31" fmla="*/ 30 h 54"/>
                  <a:gd name="T32" fmla="*/ 72 w 102"/>
                  <a:gd name="T33" fmla="*/ 28 h 54"/>
                  <a:gd name="T34" fmla="*/ 80 w 102"/>
                  <a:gd name="T35" fmla="*/ 24 h 54"/>
                  <a:gd name="T36" fmla="*/ 82 w 102"/>
                  <a:gd name="T37" fmla="*/ 30 h 54"/>
                  <a:gd name="T38" fmla="*/ 88 w 102"/>
                  <a:gd name="T39" fmla="*/ 34 h 54"/>
                  <a:gd name="T40" fmla="*/ 94 w 102"/>
                  <a:gd name="T41" fmla="*/ 34 h 54"/>
                  <a:gd name="T42" fmla="*/ 98 w 102"/>
                  <a:gd name="T43" fmla="*/ 32 h 54"/>
                  <a:gd name="T44" fmla="*/ 102 w 102"/>
                  <a:gd name="T45" fmla="*/ 36 h 54"/>
                  <a:gd name="T46" fmla="*/ 102 w 102"/>
                  <a:gd name="T47" fmla="*/ 46 h 54"/>
                  <a:gd name="T48" fmla="*/ 94 w 102"/>
                  <a:gd name="T49" fmla="*/ 54 h 54"/>
                  <a:gd name="T50" fmla="*/ 88 w 102"/>
                  <a:gd name="T51" fmla="*/ 52 h 54"/>
                  <a:gd name="T52" fmla="*/ 72 w 102"/>
                  <a:gd name="T53" fmla="*/ 50 h 54"/>
                  <a:gd name="T54" fmla="*/ 64 w 102"/>
                  <a:gd name="T55" fmla="*/ 48 h 54"/>
                  <a:gd name="T56" fmla="*/ 60 w 102"/>
                  <a:gd name="T57" fmla="*/ 42 h 54"/>
                  <a:gd name="T58" fmla="*/ 48 w 102"/>
                  <a:gd name="T59" fmla="*/ 42 h 54"/>
                  <a:gd name="T60" fmla="*/ 38 w 102"/>
                  <a:gd name="T61" fmla="*/ 42 h 54"/>
                  <a:gd name="T62" fmla="*/ 32 w 102"/>
                  <a:gd name="T63" fmla="*/ 38 h 54"/>
                  <a:gd name="T64" fmla="*/ 24 w 102"/>
                  <a:gd name="T65" fmla="*/ 36 h 54"/>
                  <a:gd name="T66" fmla="*/ 16 w 102"/>
                  <a:gd name="T67" fmla="*/ 28 h 54"/>
                  <a:gd name="T68" fmla="*/ 8 w 102"/>
                  <a:gd name="T69" fmla="*/ 24 h 54"/>
                  <a:gd name="T70" fmla="*/ 4 w 102"/>
                  <a:gd name="T71" fmla="*/ 24 h 54"/>
                  <a:gd name="T72" fmla="*/ 0 w 102"/>
                  <a:gd name="T73" fmla="*/ 20 h 54"/>
                  <a:gd name="T74" fmla="*/ 4 w 102"/>
                  <a:gd name="T75" fmla="*/ 12 h 54"/>
                  <a:gd name="T76" fmla="*/ 6 w 102"/>
                  <a:gd name="T7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2" h="54">
                    <a:moveTo>
                      <a:pt x="6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4" y="2"/>
                    </a:lnTo>
                    <a:lnTo>
                      <a:pt x="24" y="4"/>
                    </a:lnTo>
                    <a:lnTo>
                      <a:pt x="28" y="4"/>
                    </a:lnTo>
                    <a:lnTo>
                      <a:pt x="30" y="6"/>
                    </a:lnTo>
                    <a:lnTo>
                      <a:pt x="32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38" y="12"/>
                    </a:lnTo>
                    <a:lnTo>
                      <a:pt x="42" y="16"/>
                    </a:lnTo>
                    <a:lnTo>
                      <a:pt x="42" y="18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8" y="14"/>
                    </a:lnTo>
                    <a:lnTo>
                      <a:pt x="52" y="14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60" y="20"/>
                    </a:lnTo>
                    <a:lnTo>
                      <a:pt x="62" y="20"/>
                    </a:lnTo>
                    <a:lnTo>
                      <a:pt x="60" y="24"/>
                    </a:lnTo>
                    <a:lnTo>
                      <a:pt x="62" y="28"/>
                    </a:lnTo>
                    <a:lnTo>
                      <a:pt x="64" y="28"/>
                    </a:lnTo>
                    <a:lnTo>
                      <a:pt x="68" y="30"/>
                    </a:lnTo>
                    <a:lnTo>
                      <a:pt x="70" y="28"/>
                    </a:lnTo>
                    <a:lnTo>
                      <a:pt x="72" y="28"/>
                    </a:lnTo>
                    <a:lnTo>
                      <a:pt x="74" y="24"/>
                    </a:lnTo>
                    <a:lnTo>
                      <a:pt x="80" y="24"/>
                    </a:lnTo>
                    <a:lnTo>
                      <a:pt x="82" y="26"/>
                    </a:lnTo>
                    <a:lnTo>
                      <a:pt x="82" y="30"/>
                    </a:lnTo>
                    <a:lnTo>
                      <a:pt x="86" y="30"/>
                    </a:lnTo>
                    <a:lnTo>
                      <a:pt x="88" y="34"/>
                    </a:lnTo>
                    <a:lnTo>
                      <a:pt x="92" y="34"/>
                    </a:lnTo>
                    <a:lnTo>
                      <a:pt x="94" y="34"/>
                    </a:lnTo>
                    <a:lnTo>
                      <a:pt x="96" y="34"/>
                    </a:lnTo>
                    <a:lnTo>
                      <a:pt x="98" y="32"/>
                    </a:lnTo>
                    <a:lnTo>
                      <a:pt x="102" y="34"/>
                    </a:lnTo>
                    <a:lnTo>
                      <a:pt x="102" y="36"/>
                    </a:lnTo>
                    <a:lnTo>
                      <a:pt x="100" y="42"/>
                    </a:lnTo>
                    <a:lnTo>
                      <a:pt x="102" y="46"/>
                    </a:lnTo>
                    <a:lnTo>
                      <a:pt x="102" y="52"/>
                    </a:lnTo>
                    <a:lnTo>
                      <a:pt x="94" y="54"/>
                    </a:lnTo>
                    <a:lnTo>
                      <a:pt x="90" y="52"/>
                    </a:lnTo>
                    <a:lnTo>
                      <a:pt x="88" y="52"/>
                    </a:lnTo>
                    <a:lnTo>
                      <a:pt x="76" y="48"/>
                    </a:lnTo>
                    <a:lnTo>
                      <a:pt x="72" y="50"/>
                    </a:lnTo>
                    <a:lnTo>
                      <a:pt x="70" y="50"/>
                    </a:lnTo>
                    <a:lnTo>
                      <a:pt x="64" y="48"/>
                    </a:lnTo>
                    <a:lnTo>
                      <a:pt x="60" y="46"/>
                    </a:lnTo>
                    <a:lnTo>
                      <a:pt x="60" y="42"/>
                    </a:lnTo>
                    <a:lnTo>
                      <a:pt x="54" y="40"/>
                    </a:lnTo>
                    <a:lnTo>
                      <a:pt x="48" y="42"/>
                    </a:lnTo>
                    <a:lnTo>
                      <a:pt x="46" y="40"/>
                    </a:lnTo>
                    <a:lnTo>
                      <a:pt x="38" y="42"/>
                    </a:lnTo>
                    <a:lnTo>
                      <a:pt x="34" y="38"/>
                    </a:lnTo>
                    <a:lnTo>
                      <a:pt x="32" y="38"/>
                    </a:lnTo>
                    <a:lnTo>
                      <a:pt x="30" y="38"/>
                    </a:lnTo>
                    <a:lnTo>
                      <a:pt x="24" y="36"/>
                    </a:lnTo>
                    <a:lnTo>
                      <a:pt x="20" y="32"/>
                    </a:lnTo>
                    <a:lnTo>
                      <a:pt x="16" y="28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6" y="24"/>
                    </a:lnTo>
                    <a:lnTo>
                      <a:pt x="4" y="24"/>
                    </a:lnTo>
                    <a:lnTo>
                      <a:pt x="2" y="22"/>
                    </a:lnTo>
                    <a:lnTo>
                      <a:pt x="0" y="20"/>
                    </a:lnTo>
                    <a:lnTo>
                      <a:pt x="4" y="16"/>
                    </a:lnTo>
                    <a:lnTo>
                      <a:pt x="4" y="12"/>
                    </a:lnTo>
                    <a:lnTo>
                      <a:pt x="6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0" name="Myanmar">
                <a:extLst>
                  <a:ext uri="{FF2B5EF4-FFF2-40B4-BE49-F238E27FC236}">
                    <a16:creationId xmlns:a16="http://schemas.microsoft.com/office/drawing/2014/main" id="{4841F4C3-BE83-424F-AF44-04E94FEE10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4932" y="3717164"/>
                <a:ext cx="206697" cy="470810"/>
              </a:xfrm>
              <a:custGeom>
                <a:avLst/>
                <a:gdLst>
                  <a:gd name="T0" fmla="*/ 60 w 108"/>
                  <a:gd name="T1" fmla="*/ 2 h 246"/>
                  <a:gd name="T2" fmla="*/ 70 w 108"/>
                  <a:gd name="T3" fmla="*/ 18 h 246"/>
                  <a:gd name="T4" fmla="*/ 66 w 108"/>
                  <a:gd name="T5" fmla="*/ 34 h 246"/>
                  <a:gd name="T6" fmla="*/ 60 w 108"/>
                  <a:gd name="T7" fmla="*/ 42 h 246"/>
                  <a:gd name="T8" fmla="*/ 62 w 108"/>
                  <a:gd name="T9" fmla="*/ 52 h 246"/>
                  <a:gd name="T10" fmla="*/ 74 w 108"/>
                  <a:gd name="T11" fmla="*/ 58 h 246"/>
                  <a:gd name="T12" fmla="*/ 78 w 108"/>
                  <a:gd name="T13" fmla="*/ 66 h 246"/>
                  <a:gd name="T14" fmla="*/ 90 w 108"/>
                  <a:gd name="T15" fmla="*/ 70 h 246"/>
                  <a:gd name="T16" fmla="*/ 84 w 108"/>
                  <a:gd name="T17" fmla="*/ 84 h 246"/>
                  <a:gd name="T18" fmla="*/ 92 w 108"/>
                  <a:gd name="T19" fmla="*/ 88 h 246"/>
                  <a:gd name="T20" fmla="*/ 108 w 108"/>
                  <a:gd name="T21" fmla="*/ 88 h 246"/>
                  <a:gd name="T22" fmla="*/ 102 w 108"/>
                  <a:gd name="T23" fmla="*/ 100 h 246"/>
                  <a:gd name="T24" fmla="*/ 90 w 108"/>
                  <a:gd name="T25" fmla="*/ 108 h 246"/>
                  <a:gd name="T26" fmla="*/ 84 w 108"/>
                  <a:gd name="T27" fmla="*/ 116 h 246"/>
                  <a:gd name="T28" fmla="*/ 72 w 108"/>
                  <a:gd name="T29" fmla="*/ 126 h 246"/>
                  <a:gd name="T30" fmla="*/ 68 w 108"/>
                  <a:gd name="T31" fmla="*/ 136 h 246"/>
                  <a:gd name="T32" fmla="*/ 82 w 108"/>
                  <a:gd name="T33" fmla="*/ 152 h 246"/>
                  <a:gd name="T34" fmla="*/ 82 w 108"/>
                  <a:gd name="T35" fmla="*/ 166 h 246"/>
                  <a:gd name="T36" fmla="*/ 86 w 108"/>
                  <a:gd name="T37" fmla="*/ 186 h 246"/>
                  <a:gd name="T38" fmla="*/ 94 w 108"/>
                  <a:gd name="T39" fmla="*/ 204 h 246"/>
                  <a:gd name="T40" fmla="*/ 98 w 108"/>
                  <a:gd name="T41" fmla="*/ 222 h 246"/>
                  <a:gd name="T42" fmla="*/ 90 w 108"/>
                  <a:gd name="T43" fmla="*/ 240 h 246"/>
                  <a:gd name="T44" fmla="*/ 86 w 108"/>
                  <a:gd name="T45" fmla="*/ 236 h 246"/>
                  <a:gd name="T46" fmla="*/ 88 w 108"/>
                  <a:gd name="T47" fmla="*/ 230 h 246"/>
                  <a:gd name="T48" fmla="*/ 88 w 108"/>
                  <a:gd name="T49" fmla="*/ 218 h 246"/>
                  <a:gd name="T50" fmla="*/ 86 w 108"/>
                  <a:gd name="T51" fmla="*/ 200 h 246"/>
                  <a:gd name="T52" fmla="*/ 80 w 108"/>
                  <a:gd name="T53" fmla="*/ 196 h 246"/>
                  <a:gd name="T54" fmla="*/ 76 w 108"/>
                  <a:gd name="T55" fmla="*/ 182 h 246"/>
                  <a:gd name="T56" fmla="*/ 72 w 108"/>
                  <a:gd name="T57" fmla="*/ 164 h 246"/>
                  <a:gd name="T58" fmla="*/ 70 w 108"/>
                  <a:gd name="T59" fmla="*/ 160 h 246"/>
                  <a:gd name="T60" fmla="*/ 62 w 108"/>
                  <a:gd name="T61" fmla="*/ 148 h 246"/>
                  <a:gd name="T62" fmla="*/ 62 w 108"/>
                  <a:gd name="T63" fmla="*/ 150 h 246"/>
                  <a:gd name="T64" fmla="*/ 54 w 108"/>
                  <a:gd name="T65" fmla="*/ 156 h 246"/>
                  <a:gd name="T66" fmla="*/ 50 w 108"/>
                  <a:gd name="T67" fmla="*/ 162 h 246"/>
                  <a:gd name="T68" fmla="*/ 40 w 108"/>
                  <a:gd name="T69" fmla="*/ 166 h 246"/>
                  <a:gd name="T70" fmla="*/ 34 w 108"/>
                  <a:gd name="T71" fmla="*/ 168 h 246"/>
                  <a:gd name="T72" fmla="*/ 32 w 108"/>
                  <a:gd name="T73" fmla="*/ 164 h 246"/>
                  <a:gd name="T74" fmla="*/ 34 w 108"/>
                  <a:gd name="T75" fmla="*/ 148 h 246"/>
                  <a:gd name="T76" fmla="*/ 30 w 108"/>
                  <a:gd name="T77" fmla="*/ 134 h 246"/>
                  <a:gd name="T78" fmla="*/ 22 w 108"/>
                  <a:gd name="T79" fmla="*/ 122 h 246"/>
                  <a:gd name="T80" fmla="*/ 14 w 108"/>
                  <a:gd name="T81" fmla="*/ 122 h 246"/>
                  <a:gd name="T82" fmla="*/ 18 w 108"/>
                  <a:gd name="T83" fmla="*/ 122 h 246"/>
                  <a:gd name="T84" fmla="*/ 18 w 108"/>
                  <a:gd name="T85" fmla="*/ 114 h 246"/>
                  <a:gd name="T86" fmla="*/ 8 w 108"/>
                  <a:gd name="T87" fmla="*/ 112 h 246"/>
                  <a:gd name="T88" fmla="*/ 8 w 108"/>
                  <a:gd name="T89" fmla="*/ 110 h 246"/>
                  <a:gd name="T90" fmla="*/ 0 w 108"/>
                  <a:gd name="T91" fmla="*/ 96 h 246"/>
                  <a:gd name="T92" fmla="*/ 6 w 108"/>
                  <a:gd name="T93" fmla="*/ 86 h 246"/>
                  <a:gd name="T94" fmla="*/ 10 w 108"/>
                  <a:gd name="T95" fmla="*/ 72 h 246"/>
                  <a:gd name="T96" fmla="*/ 18 w 108"/>
                  <a:gd name="T97" fmla="*/ 60 h 246"/>
                  <a:gd name="T98" fmla="*/ 24 w 108"/>
                  <a:gd name="T99" fmla="*/ 34 h 246"/>
                  <a:gd name="T100" fmla="*/ 34 w 108"/>
                  <a:gd name="T101" fmla="*/ 14 h 246"/>
                  <a:gd name="T102" fmla="*/ 46 w 108"/>
                  <a:gd name="T103" fmla="*/ 8 h 246"/>
                  <a:gd name="T104" fmla="*/ 16 w 108"/>
                  <a:gd name="T105" fmla="*/ 13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8" h="246">
                    <a:moveTo>
                      <a:pt x="48" y="0"/>
                    </a:moveTo>
                    <a:lnTo>
                      <a:pt x="50" y="0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0" y="2"/>
                    </a:lnTo>
                    <a:lnTo>
                      <a:pt x="62" y="4"/>
                    </a:lnTo>
                    <a:lnTo>
                      <a:pt x="62" y="8"/>
                    </a:lnTo>
                    <a:lnTo>
                      <a:pt x="64" y="8"/>
                    </a:lnTo>
                    <a:lnTo>
                      <a:pt x="66" y="10"/>
                    </a:lnTo>
                    <a:lnTo>
                      <a:pt x="66" y="14"/>
                    </a:lnTo>
                    <a:lnTo>
                      <a:pt x="70" y="18"/>
                    </a:lnTo>
                    <a:lnTo>
                      <a:pt x="70" y="22"/>
                    </a:lnTo>
                    <a:lnTo>
                      <a:pt x="68" y="28"/>
                    </a:lnTo>
                    <a:lnTo>
                      <a:pt x="68" y="30"/>
                    </a:lnTo>
                    <a:lnTo>
                      <a:pt x="68" y="32"/>
                    </a:lnTo>
                    <a:lnTo>
                      <a:pt x="66" y="32"/>
                    </a:lnTo>
                    <a:lnTo>
                      <a:pt x="66" y="34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2" y="40"/>
                    </a:lnTo>
                    <a:lnTo>
                      <a:pt x="60" y="42"/>
                    </a:lnTo>
                    <a:lnTo>
                      <a:pt x="60" y="44"/>
                    </a:lnTo>
                    <a:lnTo>
                      <a:pt x="60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64" y="54"/>
                    </a:lnTo>
                    <a:lnTo>
                      <a:pt x="64" y="56"/>
                    </a:lnTo>
                    <a:lnTo>
                      <a:pt x="64" y="60"/>
                    </a:lnTo>
                    <a:lnTo>
                      <a:pt x="68" y="58"/>
                    </a:lnTo>
                    <a:lnTo>
                      <a:pt x="74" y="56"/>
                    </a:lnTo>
                    <a:lnTo>
                      <a:pt x="74" y="58"/>
                    </a:lnTo>
                    <a:lnTo>
                      <a:pt x="74" y="60"/>
                    </a:lnTo>
                    <a:lnTo>
                      <a:pt x="74" y="60"/>
                    </a:lnTo>
                    <a:lnTo>
                      <a:pt x="78" y="60"/>
                    </a:lnTo>
                    <a:lnTo>
                      <a:pt x="78" y="62"/>
                    </a:lnTo>
                    <a:lnTo>
                      <a:pt x="78" y="64"/>
                    </a:lnTo>
                    <a:lnTo>
                      <a:pt x="78" y="66"/>
                    </a:lnTo>
                    <a:lnTo>
                      <a:pt x="82" y="66"/>
                    </a:lnTo>
                    <a:lnTo>
                      <a:pt x="82" y="68"/>
                    </a:lnTo>
                    <a:lnTo>
                      <a:pt x="82" y="70"/>
                    </a:lnTo>
                    <a:lnTo>
                      <a:pt x="84" y="68"/>
                    </a:lnTo>
                    <a:lnTo>
                      <a:pt x="86" y="68"/>
                    </a:lnTo>
                    <a:lnTo>
                      <a:pt x="90" y="70"/>
                    </a:lnTo>
                    <a:lnTo>
                      <a:pt x="90" y="72"/>
                    </a:lnTo>
                    <a:lnTo>
                      <a:pt x="88" y="74"/>
                    </a:lnTo>
                    <a:lnTo>
                      <a:pt x="88" y="76"/>
                    </a:lnTo>
                    <a:lnTo>
                      <a:pt x="86" y="80"/>
                    </a:lnTo>
                    <a:lnTo>
                      <a:pt x="84" y="82"/>
                    </a:lnTo>
                    <a:lnTo>
                      <a:pt x="84" y="84"/>
                    </a:lnTo>
                    <a:lnTo>
                      <a:pt x="86" y="82"/>
                    </a:lnTo>
                    <a:lnTo>
                      <a:pt x="90" y="84"/>
                    </a:lnTo>
                    <a:lnTo>
                      <a:pt x="90" y="84"/>
                    </a:lnTo>
                    <a:lnTo>
                      <a:pt x="92" y="82"/>
                    </a:lnTo>
                    <a:lnTo>
                      <a:pt x="94" y="84"/>
                    </a:lnTo>
                    <a:lnTo>
                      <a:pt x="92" y="88"/>
                    </a:lnTo>
                    <a:lnTo>
                      <a:pt x="94" y="90"/>
                    </a:lnTo>
                    <a:lnTo>
                      <a:pt x="96" y="92"/>
                    </a:lnTo>
                    <a:lnTo>
                      <a:pt x="98" y="90"/>
                    </a:lnTo>
                    <a:lnTo>
                      <a:pt x="100" y="90"/>
                    </a:lnTo>
                    <a:lnTo>
                      <a:pt x="106" y="88"/>
                    </a:lnTo>
                    <a:lnTo>
                      <a:pt x="108" y="88"/>
                    </a:lnTo>
                    <a:lnTo>
                      <a:pt x="108" y="90"/>
                    </a:lnTo>
                    <a:lnTo>
                      <a:pt x="106" y="94"/>
                    </a:lnTo>
                    <a:lnTo>
                      <a:pt x="102" y="94"/>
                    </a:lnTo>
                    <a:lnTo>
                      <a:pt x="102" y="96"/>
                    </a:lnTo>
                    <a:lnTo>
                      <a:pt x="100" y="98"/>
                    </a:lnTo>
                    <a:lnTo>
                      <a:pt x="102" y="100"/>
                    </a:lnTo>
                    <a:lnTo>
                      <a:pt x="98" y="102"/>
                    </a:lnTo>
                    <a:lnTo>
                      <a:pt x="98" y="102"/>
                    </a:lnTo>
                    <a:lnTo>
                      <a:pt x="96" y="106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90" y="108"/>
                    </a:lnTo>
                    <a:lnTo>
                      <a:pt x="90" y="110"/>
                    </a:lnTo>
                    <a:lnTo>
                      <a:pt x="90" y="112"/>
                    </a:lnTo>
                    <a:lnTo>
                      <a:pt x="86" y="110"/>
                    </a:lnTo>
                    <a:lnTo>
                      <a:pt x="86" y="112"/>
                    </a:lnTo>
                    <a:lnTo>
                      <a:pt x="86" y="114"/>
                    </a:lnTo>
                    <a:lnTo>
                      <a:pt x="84" y="116"/>
                    </a:lnTo>
                    <a:lnTo>
                      <a:pt x="82" y="116"/>
                    </a:lnTo>
                    <a:lnTo>
                      <a:pt x="78" y="118"/>
                    </a:lnTo>
                    <a:lnTo>
                      <a:pt x="74" y="116"/>
                    </a:lnTo>
                    <a:lnTo>
                      <a:pt x="72" y="120"/>
                    </a:lnTo>
                    <a:lnTo>
                      <a:pt x="72" y="124"/>
                    </a:lnTo>
                    <a:lnTo>
                      <a:pt x="72" y="126"/>
                    </a:lnTo>
                    <a:lnTo>
                      <a:pt x="72" y="128"/>
                    </a:lnTo>
                    <a:lnTo>
                      <a:pt x="72" y="132"/>
                    </a:lnTo>
                    <a:lnTo>
                      <a:pt x="70" y="132"/>
                    </a:lnTo>
                    <a:lnTo>
                      <a:pt x="66" y="134"/>
                    </a:lnTo>
                    <a:lnTo>
                      <a:pt x="66" y="136"/>
                    </a:lnTo>
                    <a:lnTo>
                      <a:pt x="68" y="136"/>
                    </a:lnTo>
                    <a:lnTo>
                      <a:pt x="70" y="140"/>
                    </a:lnTo>
                    <a:lnTo>
                      <a:pt x="72" y="142"/>
                    </a:lnTo>
                    <a:lnTo>
                      <a:pt x="72" y="144"/>
                    </a:lnTo>
                    <a:lnTo>
                      <a:pt x="76" y="146"/>
                    </a:lnTo>
                    <a:lnTo>
                      <a:pt x="78" y="152"/>
                    </a:lnTo>
                    <a:lnTo>
                      <a:pt x="82" y="152"/>
                    </a:lnTo>
                    <a:lnTo>
                      <a:pt x="82" y="156"/>
                    </a:lnTo>
                    <a:lnTo>
                      <a:pt x="84" y="158"/>
                    </a:lnTo>
                    <a:lnTo>
                      <a:pt x="86" y="160"/>
                    </a:lnTo>
                    <a:lnTo>
                      <a:pt x="86" y="162"/>
                    </a:lnTo>
                    <a:lnTo>
                      <a:pt x="84" y="164"/>
                    </a:lnTo>
                    <a:lnTo>
                      <a:pt x="82" y="166"/>
                    </a:lnTo>
                    <a:lnTo>
                      <a:pt x="84" y="172"/>
                    </a:lnTo>
                    <a:lnTo>
                      <a:pt x="84" y="174"/>
                    </a:lnTo>
                    <a:lnTo>
                      <a:pt x="80" y="176"/>
                    </a:lnTo>
                    <a:lnTo>
                      <a:pt x="82" y="180"/>
                    </a:lnTo>
                    <a:lnTo>
                      <a:pt x="84" y="182"/>
                    </a:lnTo>
                    <a:lnTo>
                      <a:pt x="86" y="186"/>
                    </a:lnTo>
                    <a:lnTo>
                      <a:pt x="90" y="188"/>
                    </a:lnTo>
                    <a:lnTo>
                      <a:pt x="92" y="192"/>
                    </a:lnTo>
                    <a:lnTo>
                      <a:pt x="94" y="196"/>
                    </a:lnTo>
                    <a:lnTo>
                      <a:pt x="94" y="198"/>
                    </a:lnTo>
                    <a:lnTo>
                      <a:pt x="94" y="202"/>
                    </a:lnTo>
                    <a:lnTo>
                      <a:pt x="94" y="204"/>
                    </a:lnTo>
                    <a:lnTo>
                      <a:pt x="96" y="206"/>
                    </a:lnTo>
                    <a:lnTo>
                      <a:pt x="96" y="210"/>
                    </a:lnTo>
                    <a:lnTo>
                      <a:pt x="98" y="212"/>
                    </a:lnTo>
                    <a:lnTo>
                      <a:pt x="98" y="216"/>
                    </a:lnTo>
                    <a:lnTo>
                      <a:pt x="98" y="218"/>
                    </a:lnTo>
                    <a:lnTo>
                      <a:pt x="98" y="222"/>
                    </a:lnTo>
                    <a:lnTo>
                      <a:pt x="98" y="222"/>
                    </a:lnTo>
                    <a:lnTo>
                      <a:pt x="94" y="230"/>
                    </a:lnTo>
                    <a:lnTo>
                      <a:pt x="92" y="232"/>
                    </a:lnTo>
                    <a:lnTo>
                      <a:pt x="92" y="236"/>
                    </a:lnTo>
                    <a:lnTo>
                      <a:pt x="90" y="238"/>
                    </a:lnTo>
                    <a:lnTo>
                      <a:pt x="90" y="240"/>
                    </a:lnTo>
                    <a:lnTo>
                      <a:pt x="90" y="238"/>
                    </a:lnTo>
                    <a:lnTo>
                      <a:pt x="88" y="242"/>
                    </a:lnTo>
                    <a:lnTo>
                      <a:pt x="88" y="246"/>
                    </a:lnTo>
                    <a:lnTo>
                      <a:pt x="86" y="242"/>
                    </a:lnTo>
                    <a:lnTo>
                      <a:pt x="86" y="238"/>
                    </a:lnTo>
                    <a:lnTo>
                      <a:pt x="86" y="236"/>
                    </a:lnTo>
                    <a:lnTo>
                      <a:pt x="86" y="236"/>
                    </a:lnTo>
                    <a:lnTo>
                      <a:pt x="86" y="236"/>
                    </a:lnTo>
                    <a:lnTo>
                      <a:pt x="88" y="234"/>
                    </a:lnTo>
                    <a:lnTo>
                      <a:pt x="90" y="232"/>
                    </a:lnTo>
                    <a:lnTo>
                      <a:pt x="90" y="230"/>
                    </a:lnTo>
                    <a:lnTo>
                      <a:pt x="88" y="230"/>
                    </a:lnTo>
                    <a:lnTo>
                      <a:pt x="88" y="226"/>
                    </a:lnTo>
                    <a:lnTo>
                      <a:pt x="90" y="226"/>
                    </a:lnTo>
                    <a:lnTo>
                      <a:pt x="90" y="224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88" y="218"/>
                    </a:lnTo>
                    <a:lnTo>
                      <a:pt x="88" y="216"/>
                    </a:lnTo>
                    <a:lnTo>
                      <a:pt x="88" y="212"/>
                    </a:lnTo>
                    <a:lnTo>
                      <a:pt x="88" y="212"/>
                    </a:lnTo>
                    <a:lnTo>
                      <a:pt x="88" y="210"/>
                    </a:lnTo>
                    <a:lnTo>
                      <a:pt x="86" y="208"/>
                    </a:lnTo>
                    <a:lnTo>
                      <a:pt x="86" y="200"/>
                    </a:lnTo>
                    <a:lnTo>
                      <a:pt x="84" y="200"/>
                    </a:lnTo>
                    <a:lnTo>
                      <a:pt x="84" y="196"/>
                    </a:lnTo>
                    <a:lnTo>
                      <a:pt x="82" y="194"/>
                    </a:lnTo>
                    <a:lnTo>
                      <a:pt x="82" y="198"/>
                    </a:lnTo>
                    <a:lnTo>
                      <a:pt x="80" y="198"/>
                    </a:lnTo>
                    <a:lnTo>
                      <a:pt x="80" y="196"/>
                    </a:lnTo>
                    <a:lnTo>
                      <a:pt x="80" y="194"/>
                    </a:lnTo>
                    <a:lnTo>
                      <a:pt x="80" y="188"/>
                    </a:lnTo>
                    <a:lnTo>
                      <a:pt x="78" y="186"/>
                    </a:lnTo>
                    <a:lnTo>
                      <a:pt x="78" y="184"/>
                    </a:lnTo>
                    <a:lnTo>
                      <a:pt x="78" y="182"/>
                    </a:lnTo>
                    <a:lnTo>
                      <a:pt x="76" y="182"/>
                    </a:lnTo>
                    <a:lnTo>
                      <a:pt x="76" y="176"/>
                    </a:lnTo>
                    <a:lnTo>
                      <a:pt x="74" y="176"/>
                    </a:lnTo>
                    <a:lnTo>
                      <a:pt x="74" y="168"/>
                    </a:lnTo>
                    <a:lnTo>
                      <a:pt x="72" y="166"/>
                    </a:lnTo>
                    <a:lnTo>
                      <a:pt x="72" y="164"/>
                    </a:lnTo>
                    <a:lnTo>
                      <a:pt x="72" y="164"/>
                    </a:lnTo>
                    <a:lnTo>
                      <a:pt x="72" y="162"/>
                    </a:lnTo>
                    <a:lnTo>
                      <a:pt x="72" y="160"/>
                    </a:lnTo>
                    <a:lnTo>
                      <a:pt x="72" y="158"/>
                    </a:lnTo>
                    <a:lnTo>
                      <a:pt x="72" y="156"/>
                    </a:lnTo>
                    <a:lnTo>
                      <a:pt x="72" y="158"/>
                    </a:lnTo>
                    <a:lnTo>
                      <a:pt x="70" y="160"/>
                    </a:lnTo>
                    <a:lnTo>
                      <a:pt x="68" y="160"/>
                    </a:lnTo>
                    <a:lnTo>
                      <a:pt x="66" y="156"/>
                    </a:lnTo>
                    <a:lnTo>
                      <a:pt x="66" y="154"/>
                    </a:lnTo>
                    <a:lnTo>
                      <a:pt x="64" y="150"/>
                    </a:lnTo>
                    <a:lnTo>
                      <a:pt x="62" y="148"/>
                    </a:lnTo>
                    <a:lnTo>
                      <a:pt x="62" y="148"/>
                    </a:lnTo>
                    <a:lnTo>
                      <a:pt x="62" y="148"/>
                    </a:lnTo>
                    <a:lnTo>
                      <a:pt x="58" y="146"/>
                    </a:lnTo>
                    <a:lnTo>
                      <a:pt x="60" y="148"/>
                    </a:lnTo>
                    <a:lnTo>
                      <a:pt x="60" y="148"/>
                    </a:lnTo>
                    <a:lnTo>
                      <a:pt x="60" y="150"/>
                    </a:lnTo>
                    <a:lnTo>
                      <a:pt x="62" y="150"/>
                    </a:lnTo>
                    <a:lnTo>
                      <a:pt x="60" y="154"/>
                    </a:lnTo>
                    <a:lnTo>
                      <a:pt x="60" y="154"/>
                    </a:lnTo>
                    <a:lnTo>
                      <a:pt x="60" y="156"/>
                    </a:lnTo>
                    <a:lnTo>
                      <a:pt x="58" y="158"/>
                    </a:lnTo>
                    <a:lnTo>
                      <a:pt x="56" y="158"/>
                    </a:lnTo>
                    <a:lnTo>
                      <a:pt x="54" y="156"/>
                    </a:lnTo>
                    <a:lnTo>
                      <a:pt x="52" y="156"/>
                    </a:lnTo>
                    <a:lnTo>
                      <a:pt x="54" y="158"/>
                    </a:lnTo>
                    <a:lnTo>
                      <a:pt x="54" y="160"/>
                    </a:lnTo>
                    <a:lnTo>
                      <a:pt x="56" y="160"/>
                    </a:lnTo>
                    <a:lnTo>
                      <a:pt x="52" y="162"/>
                    </a:lnTo>
                    <a:lnTo>
                      <a:pt x="50" y="162"/>
                    </a:lnTo>
                    <a:lnTo>
                      <a:pt x="50" y="160"/>
                    </a:lnTo>
                    <a:lnTo>
                      <a:pt x="50" y="162"/>
                    </a:lnTo>
                    <a:lnTo>
                      <a:pt x="44" y="166"/>
                    </a:lnTo>
                    <a:lnTo>
                      <a:pt x="42" y="166"/>
                    </a:lnTo>
                    <a:lnTo>
                      <a:pt x="42" y="166"/>
                    </a:lnTo>
                    <a:lnTo>
                      <a:pt x="40" y="166"/>
                    </a:lnTo>
                    <a:lnTo>
                      <a:pt x="40" y="166"/>
                    </a:lnTo>
                    <a:lnTo>
                      <a:pt x="40" y="168"/>
                    </a:lnTo>
                    <a:lnTo>
                      <a:pt x="38" y="168"/>
                    </a:lnTo>
                    <a:lnTo>
                      <a:pt x="36" y="166"/>
                    </a:lnTo>
                    <a:lnTo>
                      <a:pt x="34" y="168"/>
                    </a:lnTo>
                    <a:lnTo>
                      <a:pt x="34" y="168"/>
                    </a:lnTo>
                    <a:lnTo>
                      <a:pt x="32" y="168"/>
                    </a:lnTo>
                    <a:lnTo>
                      <a:pt x="32" y="166"/>
                    </a:lnTo>
                    <a:lnTo>
                      <a:pt x="36" y="162"/>
                    </a:lnTo>
                    <a:lnTo>
                      <a:pt x="36" y="158"/>
                    </a:lnTo>
                    <a:lnTo>
                      <a:pt x="34" y="162"/>
                    </a:lnTo>
                    <a:lnTo>
                      <a:pt x="32" y="164"/>
                    </a:lnTo>
                    <a:lnTo>
                      <a:pt x="30" y="168"/>
                    </a:lnTo>
                    <a:lnTo>
                      <a:pt x="30" y="166"/>
                    </a:lnTo>
                    <a:lnTo>
                      <a:pt x="30" y="166"/>
                    </a:lnTo>
                    <a:lnTo>
                      <a:pt x="30" y="162"/>
                    </a:lnTo>
                    <a:lnTo>
                      <a:pt x="30" y="150"/>
                    </a:lnTo>
                    <a:lnTo>
                      <a:pt x="34" y="148"/>
                    </a:lnTo>
                    <a:lnTo>
                      <a:pt x="32" y="148"/>
                    </a:lnTo>
                    <a:lnTo>
                      <a:pt x="30" y="142"/>
                    </a:lnTo>
                    <a:lnTo>
                      <a:pt x="30" y="138"/>
                    </a:lnTo>
                    <a:lnTo>
                      <a:pt x="30" y="136"/>
                    </a:lnTo>
                    <a:lnTo>
                      <a:pt x="28" y="136"/>
                    </a:lnTo>
                    <a:lnTo>
                      <a:pt x="30" y="134"/>
                    </a:lnTo>
                    <a:lnTo>
                      <a:pt x="28" y="134"/>
                    </a:lnTo>
                    <a:lnTo>
                      <a:pt x="26" y="130"/>
                    </a:lnTo>
                    <a:lnTo>
                      <a:pt x="24" y="128"/>
                    </a:lnTo>
                    <a:lnTo>
                      <a:pt x="24" y="126"/>
                    </a:lnTo>
                    <a:lnTo>
                      <a:pt x="24" y="124"/>
                    </a:lnTo>
                    <a:lnTo>
                      <a:pt x="22" y="122"/>
                    </a:lnTo>
                    <a:lnTo>
                      <a:pt x="22" y="124"/>
                    </a:lnTo>
                    <a:lnTo>
                      <a:pt x="22" y="128"/>
                    </a:lnTo>
                    <a:lnTo>
                      <a:pt x="18" y="128"/>
                    </a:lnTo>
                    <a:lnTo>
                      <a:pt x="16" y="124"/>
                    </a:lnTo>
                    <a:lnTo>
                      <a:pt x="16" y="124"/>
                    </a:lnTo>
                    <a:lnTo>
                      <a:pt x="14" y="122"/>
                    </a:lnTo>
                    <a:lnTo>
                      <a:pt x="14" y="120"/>
                    </a:lnTo>
                    <a:lnTo>
                      <a:pt x="16" y="120"/>
                    </a:lnTo>
                    <a:lnTo>
                      <a:pt x="16" y="122"/>
                    </a:lnTo>
                    <a:lnTo>
                      <a:pt x="18" y="124"/>
                    </a:lnTo>
                    <a:lnTo>
                      <a:pt x="18" y="122"/>
                    </a:lnTo>
                    <a:lnTo>
                      <a:pt x="18" y="122"/>
                    </a:lnTo>
                    <a:lnTo>
                      <a:pt x="16" y="120"/>
                    </a:lnTo>
                    <a:lnTo>
                      <a:pt x="18" y="120"/>
                    </a:lnTo>
                    <a:lnTo>
                      <a:pt x="20" y="120"/>
                    </a:lnTo>
                    <a:lnTo>
                      <a:pt x="22" y="120"/>
                    </a:lnTo>
                    <a:lnTo>
                      <a:pt x="22" y="118"/>
                    </a:lnTo>
                    <a:lnTo>
                      <a:pt x="18" y="114"/>
                    </a:lnTo>
                    <a:lnTo>
                      <a:pt x="14" y="114"/>
                    </a:lnTo>
                    <a:lnTo>
                      <a:pt x="14" y="112"/>
                    </a:lnTo>
                    <a:lnTo>
                      <a:pt x="12" y="112"/>
                    </a:lnTo>
                    <a:lnTo>
                      <a:pt x="10" y="110"/>
                    </a:lnTo>
                    <a:lnTo>
                      <a:pt x="10" y="112"/>
                    </a:lnTo>
                    <a:lnTo>
                      <a:pt x="8" y="112"/>
                    </a:lnTo>
                    <a:lnTo>
                      <a:pt x="8" y="112"/>
                    </a:lnTo>
                    <a:lnTo>
                      <a:pt x="10" y="108"/>
                    </a:lnTo>
                    <a:lnTo>
                      <a:pt x="8" y="108"/>
                    </a:lnTo>
                    <a:lnTo>
                      <a:pt x="6" y="108"/>
                    </a:lnTo>
                    <a:lnTo>
                      <a:pt x="6" y="108"/>
                    </a:lnTo>
                    <a:lnTo>
                      <a:pt x="8" y="110"/>
                    </a:lnTo>
                    <a:lnTo>
                      <a:pt x="2" y="106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96"/>
                    </a:lnTo>
                    <a:lnTo>
                      <a:pt x="2" y="94"/>
                    </a:lnTo>
                    <a:lnTo>
                      <a:pt x="2" y="94"/>
                    </a:lnTo>
                    <a:lnTo>
                      <a:pt x="4" y="92"/>
                    </a:lnTo>
                    <a:lnTo>
                      <a:pt x="4" y="88"/>
                    </a:lnTo>
                    <a:lnTo>
                      <a:pt x="4" y="86"/>
                    </a:lnTo>
                    <a:lnTo>
                      <a:pt x="6" y="86"/>
                    </a:lnTo>
                    <a:lnTo>
                      <a:pt x="8" y="86"/>
                    </a:lnTo>
                    <a:lnTo>
                      <a:pt x="8" y="80"/>
                    </a:lnTo>
                    <a:lnTo>
                      <a:pt x="8" y="78"/>
                    </a:lnTo>
                    <a:lnTo>
                      <a:pt x="8" y="76"/>
                    </a:lnTo>
                    <a:lnTo>
                      <a:pt x="8" y="72"/>
                    </a:lnTo>
                    <a:lnTo>
                      <a:pt x="10" y="72"/>
                    </a:lnTo>
                    <a:lnTo>
                      <a:pt x="10" y="68"/>
                    </a:lnTo>
                    <a:lnTo>
                      <a:pt x="10" y="64"/>
                    </a:lnTo>
                    <a:lnTo>
                      <a:pt x="10" y="58"/>
                    </a:lnTo>
                    <a:lnTo>
                      <a:pt x="12" y="58"/>
                    </a:lnTo>
                    <a:lnTo>
                      <a:pt x="14" y="60"/>
                    </a:lnTo>
                    <a:lnTo>
                      <a:pt x="18" y="60"/>
                    </a:lnTo>
                    <a:lnTo>
                      <a:pt x="20" y="54"/>
                    </a:lnTo>
                    <a:lnTo>
                      <a:pt x="20" y="50"/>
                    </a:lnTo>
                    <a:lnTo>
                      <a:pt x="22" y="44"/>
                    </a:lnTo>
                    <a:lnTo>
                      <a:pt x="20" y="42"/>
                    </a:lnTo>
                    <a:lnTo>
                      <a:pt x="20" y="40"/>
                    </a:lnTo>
                    <a:lnTo>
                      <a:pt x="24" y="34"/>
                    </a:lnTo>
                    <a:lnTo>
                      <a:pt x="26" y="30"/>
                    </a:lnTo>
                    <a:lnTo>
                      <a:pt x="24" y="28"/>
                    </a:lnTo>
                    <a:lnTo>
                      <a:pt x="24" y="24"/>
                    </a:lnTo>
                    <a:lnTo>
                      <a:pt x="28" y="18"/>
                    </a:lnTo>
                    <a:lnTo>
                      <a:pt x="32" y="18"/>
                    </a:lnTo>
                    <a:lnTo>
                      <a:pt x="34" y="14"/>
                    </a:lnTo>
                    <a:lnTo>
                      <a:pt x="36" y="10"/>
                    </a:lnTo>
                    <a:lnTo>
                      <a:pt x="40" y="10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8" y="10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50" y="2"/>
                    </a:lnTo>
                    <a:lnTo>
                      <a:pt x="50" y="0"/>
                    </a:lnTo>
                    <a:lnTo>
                      <a:pt x="48" y="0"/>
                    </a:lnTo>
                    <a:close/>
                    <a:moveTo>
                      <a:pt x="16" y="130"/>
                    </a:moveTo>
                    <a:lnTo>
                      <a:pt x="16" y="132"/>
                    </a:lnTo>
                    <a:lnTo>
                      <a:pt x="18" y="134"/>
                    </a:lnTo>
                    <a:lnTo>
                      <a:pt x="18" y="130"/>
                    </a:lnTo>
                    <a:lnTo>
                      <a:pt x="16" y="128"/>
                    </a:lnTo>
                    <a:lnTo>
                      <a:pt x="16" y="130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1" name="Mongolia">
                <a:extLst>
                  <a:ext uri="{FF2B5EF4-FFF2-40B4-BE49-F238E27FC236}">
                    <a16:creationId xmlns:a16="http://schemas.microsoft.com/office/drawing/2014/main" id="{E015E57F-A924-4730-9976-F286820DD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2302" y="2959276"/>
                <a:ext cx="723439" cy="344495"/>
              </a:xfrm>
              <a:custGeom>
                <a:avLst/>
                <a:gdLst>
                  <a:gd name="T0" fmla="*/ 12 w 378"/>
                  <a:gd name="T1" fmla="*/ 56 h 180"/>
                  <a:gd name="T2" fmla="*/ 22 w 378"/>
                  <a:gd name="T3" fmla="*/ 44 h 180"/>
                  <a:gd name="T4" fmla="*/ 26 w 378"/>
                  <a:gd name="T5" fmla="*/ 36 h 180"/>
                  <a:gd name="T6" fmla="*/ 42 w 378"/>
                  <a:gd name="T7" fmla="*/ 32 h 180"/>
                  <a:gd name="T8" fmla="*/ 52 w 378"/>
                  <a:gd name="T9" fmla="*/ 34 h 180"/>
                  <a:gd name="T10" fmla="*/ 64 w 378"/>
                  <a:gd name="T11" fmla="*/ 34 h 180"/>
                  <a:gd name="T12" fmla="*/ 80 w 378"/>
                  <a:gd name="T13" fmla="*/ 46 h 180"/>
                  <a:gd name="T14" fmla="*/ 92 w 378"/>
                  <a:gd name="T15" fmla="*/ 44 h 180"/>
                  <a:gd name="T16" fmla="*/ 106 w 378"/>
                  <a:gd name="T17" fmla="*/ 44 h 180"/>
                  <a:gd name="T18" fmla="*/ 110 w 378"/>
                  <a:gd name="T19" fmla="*/ 30 h 180"/>
                  <a:gd name="T20" fmla="*/ 102 w 378"/>
                  <a:gd name="T21" fmla="*/ 16 h 180"/>
                  <a:gd name="T22" fmla="*/ 110 w 378"/>
                  <a:gd name="T23" fmla="*/ 6 h 180"/>
                  <a:gd name="T24" fmla="*/ 118 w 378"/>
                  <a:gd name="T25" fmla="*/ 2 h 180"/>
                  <a:gd name="T26" fmla="*/ 134 w 378"/>
                  <a:gd name="T27" fmla="*/ 8 h 180"/>
                  <a:gd name="T28" fmla="*/ 150 w 378"/>
                  <a:gd name="T29" fmla="*/ 10 h 180"/>
                  <a:gd name="T30" fmla="*/ 154 w 378"/>
                  <a:gd name="T31" fmla="*/ 22 h 180"/>
                  <a:gd name="T32" fmla="*/ 164 w 378"/>
                  <a:gd name="T33" fmla="*/ 30 h 180"/>
                  <a:gd name="T34" fmla="*/ 178 w 378"/>
                  <a:gd name="T35" fmla="*/ 30 h 180"/>
                  <a:gd name="T36" fmla="*/ 194 w 378"/>
                  <a:gd name="T37" fmla="*/ 24 h 180"/>
                  <a:gd name="T38" fmla="*/ 214 w 378"/>
                  <a:gd name="T39" fmla="*/ 30 h 180"/>
                  <a:gd name="T40" fmla="*/ 230 w 378"/>
                  <a:gd name="T41" fmla="*/ 36 h 180"/>
                  <a:gd name="T42" fmla="*/ 246 w 378"/>
                  <a:gd name="T43" fmla="*/ 42 h 180"/>
                  <a:gd name="T44" fmla="*/ 264 w 378"/>
                  <a:gd name="T45" fmla="*/ 42 h 180"/>
                  <a:gd name="T46" fmla="*/ 284 w 378"/>
                  <a:gd name="T47" fmla="*/ 32 h 180"/>
                  <a:gd name="T48" fmla="*/ 294 w 378"/>
                  <a:gd name="T49" fmla="*/ 22 h 180"/>
                  <a:gd name="T50" fmla="*/ 304 w 378"/>
                  <a:gd name="T51" fmla="*/ 18 h 180"/>
                  <a:gd name="T52" fmla="*/ 316 w 378"/>
                  <a:gd name="T53" fmla="*/ 22 h 180"/>
                  <a:gd name="T54" fmla="*/ 326 w 378"/>
                  <a:gd name="T55" fmla="*/ 40 h 180"/>
                  <a:gd name="T56" fmla="*/ 332 w 378"/>
                  <a:gd name="T57" fmla="*/ 62 h 180"/>
                  <a:gd name="T58" fmla="*/ 352 w 378"/>
                  <a:gd name="T59" fmla="*/ 56 h 180"/>
                  <a:gd name="T60" fmla="*/ 370 w 378"/>
                  <a:gd name="T61" fmla="*/ 60 h 180"/>
                  <a:gd name="T62" fmla="*/ 378 w 378"/>
                  <a:gd name="T63" fmla="*/ 76 h 180"/>
                  <a:gd name="T64" fmla="*/ 370 w 378"/>
                  <a:gd name="T65" fmla="*/ 78 h 180"/>
                  <a:gd name="T66" fmla="*/ 354 w 378"/>
                  <a:gd name="T67" fmla="*/ 82 h 180"/>
                  <a:gd name="T68" fmla="*/ 350 w 378"/>
                  <a:gd name="T69" fmla="*/ 88 h 180"/>
                  <a:gd name="T70" fmla="*/ 336 w 378"/>
                  <a:gd name="T71" fmla="*/ 104 h 180"/>
                  <a:gd name="T72" fmla="*/ 322 w 378"/>
                  <a:gd name="T73" fmla="*/ 112 h 180"/>
                  <a:gd name="T74" fmla="*/ 310 w 378"/>
                  <a:gd name="T75" fmla="*/ 114 h 180"/>
                  <a:gd name="T76" fmla="*/ 294 w 378"/>
                  <a:gd name="T77" fmla="*/ 122 h 180"/>
                  <a:gd name="T78" fmla="*/ 302 w 378"/>
                  <a:gd name="T79" fmla="*/ 138 h 180"/>
                  <a:gd name="T80" fmla="*/ 286 w 378"/>
                  <a:gd name="T81" fmla="*/ 156 h 180"/>
                  <a:gd name="T82" fmla="*/ 264 w 378"/>
                  <a:gd name="T83" fmla="*/ 162 h 180"/>
                  <a:gd name="T84" fmla="*/ 232 w 378"/>
                  <a:gd name="T85" fmla="*/ 180 h 180"/>
                  <a:gd name="T86" fmla="*/ 216 w 378"/>
                  <a:gd name="T87" fmla="*/ 178 h 180"/>
                  <a:gd name="T88" fmla="*/ 186 w 378"/>
                  <a:gd name="T89" fmla="*/ 164 h 180"/>
                  <a:gd name="T90" fmla="*/ 162 w 378"/>
                  <a:gd name="T91" fmla="*/ 166 h 180"/>
                  <a:gd name="T92" fmla="*/ 124 w 378"/>
                  <a:gd name="T93" fmla="*/ 168 h 180"/>
                  <a:gd name="T94" fmla="*/ 112 w 378"/>
                  <a:gd name="T95" fmla="*/ 148 h 180"/>
                  <a:gd name="T96" fmla="*/ 106 w 378"/>
                  <a:gd name="T97" fmla="*/ 140 h 180"/>
                  <a:gd name="T98" fmla="*/ 92 w 378"/>
                  <a:gd name="T99" fmla="*/ 136 h 180"/>
                  <a:gd name="T100" fmla="*/ 76 w 378"/>
                  <a:gd name="T101" fmla="*/ 130 h 180"/>
                  <a:gd name="T102" fmla="*/ 48 w 378"/>
                  <a:gd name="T103" fmla="*/ 122 h 180"/>
                  <a:gd name="T104" fmla="*/ 50 w 378"/>
                  <a:gd name="T105" fmla="*/ 112 h 180"/>
                  <a:gd name="T106" fmla="*/ 44 w 378"/>
                  <a:gd name="T107" fmla="*/ 100 h 180"/>
                  <a:gd name="T108" fmla="*/ 38 w 378"/>
                  <a:gd name="T109" fmla="*/ 88 h 180"/>
                  <a:gd name="T110" fmla="*/ 28 w 378"/>
                  <a:gd name="T111" fmla="*/ 86 h 180"/>
                  <a:gd name="T112" fmla="*/ 18 w 378"/>
                  <a:gd name="T113" fmla="*/ 84 h 180"/>
                  <a:gd name="T114" fmla="*/ 12 w 378"/>
                  <a:gd name="T115" fmla="*/ 82 h 180"/>
                  <a:gd name="T116" fmla="*/ 4 w 378"/>
                  <a:gd name="T117" fmla="*/ 72 h 180"/>
                  <a:gd name="T118" fmla="*/ 0 w 378"/>
                  <a:gd name="T119" fmla="*/ 7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8" h="180">
                    <a:moveTo>
                      <a:pt x="0" y="64"/>
                    </a:moveTo>
                    <a:lnTo>
                      <a:pt x="2" y="60"/>
                    </a:lnTo>
                    <a:lnTo>
                      <a:pt x="4" y="58"/>
                    </a:lnTo>
                    <a:lnTo>
                      <a:pt x="10" y="58"/>
                    </a:lnTo>
                    <a:lnTo>
                      <a:pt x="10" y="58"/>
                    </a:lnTo>
                    <a:lnTo>
                      <a:pt x="12" y="56"/>
                    </a:lnTo>
                    <a:lnTo>
                      <a:pt x="16" y="54"/>
                    </a:lnTo>
                    <a:lnTo>
                      <a:pt x="16" y="52"/>
                    </a:lnTo>
                    <a:lnTo>
                      <a:pt x="18" y="50"/>
                    </a:lnTo>
                    <a:lnTo>
                      <a:pt x="20" y="48"/>
                    </a:lnTo>
                    <a:lnTo>
                      <a:pt x="20" y="46"/>
                    </a:lnTo>
                    <a:lnTo>
                      <a:pt x="22" y="44"/>
                    </a:lnTo>
                    <a:lnTo>
                      <a:pt x="24" y="44"/>
                    </a:lnTo>
                    <a:lnTo>
                      <a:pt x="26" y="40"/>
                    </a:lnTo>
                    <a:lnTo>
                      <a:pt x="28" y="40"/>
                    </a:lnTo>
                    <a:lnTo>
                      <a:pt x="26" y="38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0" y="36"/>
                    </a:lnTo>
                    <a:lnTo>
                      <a:pt x="32" y="36"/>
                    </a:lnTo>
                    <a:lnTo>
                      <a:pt x="34" y="34"/>
                    </a:lnTo>
                    <a:lnTo>
                      <a:pt x="36" y="32"/>
                    </a:lnTo>
                    <a:lnTo>
                      <a:pt x="40" y="32"/>
                    </a:lnTo>
                    <a:lnTo>
                      <a:pt x="42" y="32"/>
                    </a:lnTo>
                    <a:lnTo>
                      <a:pt x="44" y="30"/>
                    </a:lnTo>
                    <a:lnTo>
                      <a:pt x="48" y="32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2" y="32"/>
                    </a:lnTo>
                    <a:lnTo>
                      <a:pt x="52" y="34"/>
                    </a:lnTo>
                    <a:lnTo>
                      <a:pt x="52" y="36"/>
                    </a:lnTo>
                    <a:lnTo>
                      <a:pt x="56" y="36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6" y="36"/>
                    </a:lnTo>
                    <a:lnTo>
                      <a:pt x="66" y="36"/>
                    </a:lnTo>
                    <a:lnTo>
                      <a:pt x="66" y="38"/>
                    </a:lnTo>
                    <a:lnTo>
                      <a:pt x="72" y="42"/>
                    </a:lnTo>
                    <a:lnTo>
                      <a:pt x="76" y="44"/>
                    </a:lnTo>
                    <a:lnTo>
                      <a:pt x="80" y="46"/>
                    </a:lnTo>
                    <a:lnTo>
                      <a:pt x="82" y="46"/>
                    </a:lnTo>
                    <a:lnTo>
                      <a:pt x="84" y="44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2" y="44"/>
                    </a:lnTo>
                    <a:lnTo>
                      <a:pt x="94" y="44"/>
                    </a:lnTo>
                    <a:lnTo>
                      <a:pt x="100" y="44"/>
                    </a:lnTo>
                    <a:lnTo>
                      <a:pt x="102" y="44"/>
                    </a:lnTo>
                    <a:lnTo>
                      <a:pt x="104" y="44"/>
                    </a:lnTo>
                    <a:lnTo>
                      <a:pt x="106" y="44"/>
                    </a:lnTo>
                    <a:lnTo>
                      <a:pt x="106" y="44"/>
                    </a:lnTo>
                    <a:lnTo>
                      <a:pt x="112" y="44"/>
                    </a:lnTo>
                    <a:lnTo>
                      <a:pt x="114" y="40"/>
                    </a:lnTo>
                    <a:lnTo>
                      <a:pt x="112" y="38"/>
                    </a:lnTo>
                    <a:lnTo>
                      <a:pt x="110" y="36"/>
                    </a:lnTo>
                    <a:lnTo>
                      <a:pt x="110" y="32"/>
                    </a:lnTo>
                    <a:lnTo>
                      <a:pt x="110" y="30"/>
                    </a:lnTo>
                    <a:lnTo>
                      <a:pt x="110" y="28"/>
                    </a:lnTo>
                    <a:lnTo>
                      <a:pt x="108" y="26"/>
                    </a:lnTo>
                    <a:lnTo>
                      <a:pt x="106" y="24"/>
                    </a:lnTo>
                    <a:lnTo>
                      <a:pt x="102" y="24"/>
                    </a:lnTo>
                    <a:lnTo>
                      <a:pt x="102" y="22"/>
                    </a:lnTo>
                    <a:lnTo>
                      <a:pt x="102" y="16"/>
                    </a:lnTo>
                    <a:lnTo>
                      <a:pt x="104" y="12"/>
                    </a:lnTo>
                    <a:lnTo>
                      <a:pt x="104" y="10"/>
                    </a:lnTo>
                    <a:lnTo>
                      <a:pt x="106" y="8"/>
                    </a:lnTo>
                    <a:lnTo>
                      <a:pt x="108" y="8"/>
                    </a:lnTo>
                    <a:lnTo>
                      <a:pt x="110" y="8"/>
                    </a:lnTo>
                    <a:lnTo>
                      <a:pt x="110" y="6"/>
                    </a:lnTo>
                    <a:lnTo>
                      <a:pt x="110" y="4"/>
                    </a:lnTo>
                    <a:lnTo>
                      <a:pt x="110" y="2"/>
                    </a:lnTo>
                    <a:lnTo>
                      <a:pt x="112" y="0"/>
                    </a:lnTo>
                    <a:lnTo>
                      <a:pt x="114" y="0"/>
                    </a:lnTo>
                    <a:lnTo>
                      <a:pt x="116" y="2"/>
                    </a:lnTo>
                    <a:lnTo>
                      <a:pt x="118" y="2"/>
                    </a:lnTo>
                    <a:lnTo>
                      <a:pt x="122" y="4"/>
                    </a:lnTo>
                    <a:lnTo>
                      <a:pt x="122" y="6"/>
                    </a:lnTo>
                    <a:lnTo>
                      <a:pt x="126" y="6"/>
                    </a:lnTo>
                    <a:lnTo>
                      <a:pt x="128" y="6"/>
                    </a:lnTo>
                    <a:lnTo>
                      <a:pt x="132" y="6"/>
                    </a:lnTo>
                    <a:lnTo>
                      <a:pt x="134" y="8"/>
                    </a:lnTo>
                    <a:lnTo>
                      <a:pt x="136" y="8"/>
                    </a:lnTo>
                    <a:lnTo>
                      <a:pt x="138" y="8"/>
                    </a:lnTo>
                    <a:lnTo>
                      <a:pt x="140" y="10"/>
                    </a:lnTo>
                    <a:lnTo>
                      <a:pt x="142" y="10"/>
                    </a:lnTo>
                    <a:lnTo>
                      <a:pt x="148" y="10"/>
                    </a:lnTo>
                    <a:lnTo>
                      <a:pt x="150" y="10"/>
                    </a:lnTo>
                    <a:lnTo>
                      <a:pt x="150" y="12"/>
                    </a:lnTo>
                    <a:lnTo>
                      <a:pt x="150" y="14"/>
                    </a:lnTo>
                    <a:lnTo>
                      <a:pt x="152" y="16"/>
                    </a:lnTo>
                    <a:lnTo>
                      <a:pt x="152" y="18"/>
                    </a:lnTo>
                    <a:lnTo>
                      <a:pt x="152" y="18"/>
                    </a:lnTo>
                    <a:lnTo>
                      <a:pt x="154" y="22"/>
                    </a:lnTo>
                    <a:lnTo>
                      <a:pt x="154" y="24"/>
                    </a:lnTo>
                    <a:lnTo>
                      <a:pt x="156" y="26"/>
                    </a:lnTo>
                    <a:lnTo>
                      <a:pt x="156" y="26"/>
                    </a:lnTo>
                    <a:lnTo>
                      <a:pt x="160" y="28"/>
                    </a:lnTo>
                    <a:lnTo>
                      <a:pt x="160" y="28"/>
                    </a:lnTo>
                    <a:lnTo>
                      <a:pt x="164" y="30"/>
                    </a:lnTo>
                    <a:lnTo>
                      <a:pt x="168" y="32"/>
                    </a:lnTo>
                    <a:lnTo>
                      <a:pt x="170" y="32"/>
                    </a:lnTo>
                    <a:lnTo>
                      <a:pt x="170" y="30"/>
                    </a:lnTo>
                    <a:lnTo>
                      <a:pt x="174" y="30"/>
                    </a:lnTo>
                    <a:lnTo>
                      <a:pt x="176" y="30"/>
                    </a:lnTo>
                    <a:lnTo>
                      <a:pt x="178" y="30"/>
                    </a:lnTo>
                    <a:lnTo>
                      <a:pt x="178" y="30"/>
                    </a:lnTo>
                    <a:lnTo>
                      <a:pt x="180" y="30"/>
                    </a:lnTo>
                    <a:lnTo>
                      <a:pt x="182" y="28"/>
                    </a:lnTo>
                    <a:lnTo>
                      <a:pt x="186" y="26"/>
                    </a:lnTo>
                    <a:lnTo>
                      <a:pt x="190" y="26"/>
                    </a:lnTo>
                    <a:lnTo>
                      <a:pt x="194" y="24"/>
                    </a:lnTo>
                    <a:lnTo>
                      <a:pt x="196" y="24"/>
                    </a:lnTo>
                    <a:lnTo>
                      <a:pt x="200" y="24"/>
                    </a:lnTo>
                    <a:lnTo>
                      <a:pt x="202" y="26"/>
                    </a:lnTo>
                    <a:lnTo>
                      <a:pt x="206" y="26"/>
                    </a:lnTo>
                    <a:lnTo>
                      <a:pt x="210" y="26"/>
                    </a:lnTo>
                    <a:lnTo>
                      <a:pt x="214" y="30"/>
                    </a:lnTo>
                    <a:lnTo>
                      <a:pt x="218" y="30"/>
                    </a:lnTo>
                    <a:lnTo>
                      <a:pt x="222" y="30"/>
                    </a:lnTo>
                    <a:lnTo>
                      <a:pt x="224" y="30"/>
                    </a:lnTo>
                    <a:lnTo>
                      <a:pt x="224" y="32"/>
                    </a:lnTo>
                    <a:lnTo>
                      <a:pt x="226" y="36"/>
                    </a:lnTo>
                    <a:lnTo>
                      <a:pt x="230" y="36"/>
                    </a:lnTo>
                    <a:lnTo>
                      <a:pt x="230" y="38"/>
                    </a:lnTo>
                    <a:lnTo>
                      <a:pt x="232" y="38"/>
                    </a:lnTo>
                    <a:lnTo>
                      <a:pt x="234" y="40"/>
                    </a:lnTo>
                    <a:lnTo>
                      <a:pt x="236" y="40"/>
                    </a:lnTo>
                    <a:lnTo>
                      <a:pt x="242" y="40"/>
                    </a:lnTo>
                    <a:lnTo>
                      <a:pt x="246" y="42"/>
                    </a:lnTo>
                    <a:lnTo>
                      <a:pt x="254" y="42"/>
                    </a:lnTo>
                    <a:lnTo>
                      <a:pt x="258" y="40"/>
                    </a:lnTo>
                    <a:lnTo>
                      <a:pt x="258" y="40"/>
                    </a:lnTo>
                    <a:lnTo>
                      <a:pt x="260" y="40"/>
                    </a:lnTo>
                    <a:lnTo>
                      <a:pt x="264" y="42"/>
                    </a:lnTo>
                    <a:lnTo>
                      <a:pt x="264" y="42"/>
                    </a:lnTo>
                    <a:lnTo>
                      <a:pt x="266" y="38"/>
                    </a:lnTo>
                    <a:lnTo>
                      <a:pt x="272" y="36"/>
                    </a:lnTo>
                    <a:lnTo>
                      <a:pt x="274" y="36"/>
                    </a:lnTo>
                    <a:lnTo>
                      <a:pt x="276" y="34"/>
                    </a:lnTo>
                    <a:lnTo>
                      <a:pt x="278" y="32"/>
                    </a:lnTo>
                    <a:lnTo>
                      <a:pt x="284" y="32"/>
                    </a:lnTo>
                    <a:lnTo>
                      <a:pt x="286" y="30"/>
                    </a:lnTo>
                    <a:lnTo>
                      <a:pt x="288" y="28"/>
                    </a:lnTo>
                    <a:lnTo>
                      <a:pt x="288" y="28"/>
                    </a:lnTo>
                    <a:lnTo>
                      <a:pt x="288" y="24"/>
                    </a:lnTo>
                    <a:lnTo>
                      <a:pt x="292" y="24"/>
                    </a:lnTo>
                    <a:lnTo>
                      <a:pt x="294" y="22"/>
                    </a:lnTo>
                    <a:lnTo>
                      <a:pt x="294" y="20"/>
                    </a:lnTo>
                    <a:lnTo>
                      <a:pt x="296" y="18"/>
                    </a:lnTo>
                    <a:lnTo>
                      <a:pt x="298" y="18"/>
                    </a:lnTo>
                    <a:lnTo>
                      <a:pt x="298" y="18"/>
                    </a:lnTo>
                    <a:lnTo>
                      <a:pt x="302" y="16"/>
                    </a:lnTo>
                    <a:lnTo>
                      <a:pt x="304" y="18"/>
                    </a:lnTo>
                    <a:lnTo>
                      <a:pt x="308" y="20"/>
                    </a:lnTo>
                    <a:lnTo>
                      <a:pt x="308" y="22"/>
                    </a:lnTo>
                    <a:lnTo>
                      <a:pt x="310" y="22"/>
                    </a:lnTo>
                    <a:lnTo>
                      <a:pt x="314" y="22"/>
                    </a:lnTo>
                    <a:lnTo>
                      <a:pt x="314" y="22"/>
                    </a:lnTo>
                    <a:lnTo>
                      <a:pt x="316" y="22"/>
                    </a:lnTo>
                    <a:lnTo>
                      <a:pt x="320" y="20"/>
                    </a:lnTo>
                    <a:lnTo>
                      <a:pt x="320" y="18"/>
                    </a:lnTo>
                    <a:lnTo>
                      <a:pt x="324" y="18"/>
                    </a:lnTo>
                    <a:lnTo>
                      <a:pt x="328" y="20"/>
                    </a:lnTo>
                    <a:lnTo>
                      <a:pt x="330" y="22"/>
                    </a:lnTo>
                    <a:lnTo>
                      <a:pt x="326" y="40"/>
                    </a:lnTo>
                    <a:lnTo>
                      <a:pt x="328" y="44"/>
                    </a:lnTo>
                    <a:lnTo>
                      <a:pt x="326" y="48"/>
                    </a:lnTo>
                    <a:lnTo>
                      <a:pt x="326" y="50"/>
                    </a:lnTo>
                    <a:lnTo>
                      <a:pt x="324" y="56"/>
                    </a:lnTo>
                    <a:lnTo>
                      <a:pt x="326" y="60"/>
                    </a:lnTo>
                    <a:lnTo>
                      <a:pt x="332" y="62"/>
                    </a:lnTo>
                    <a:lnTo>
                      <a:pt x="336" y="60"/>
                    </a:lnTo>
                    <a:lnTo>
                      <a:pt x="342" y="60"/>
                    </a:lnTo>
                    <a:lnTo>
                      <a:pt x="346" y="60"/>
                    </a:lnTo>
                    <a:lnTo>
                      <a:pt x="350" y="62"/>
                    </a:lnTo>
                    <a:lnTo>
                      <a:pt x="352" y="58"/>
                    </a:lnTo>
                    <a:lnTo>
                      <a:pt x="352" y="56"/>
                    </a:lnTo>
                    <a:lnTo>
                      <a:pt x="352" y="54"/>
                    </a:lnTo>
                    <a:lnTo>
                      <a:pt x="356" y="52"/>
                    </a:lnTo>
                    <a:lnTo>
                      <a:pt x="356" y="50"/>
                    </a:lnTo>
                    <a:lnTo>
                      <a:pt x="362" y="52"/>
                    </a:lnTo>
                    <a:lnTo>
                      <a:pt x="366" y="56"/>
                    </a:lnTo>
                    <a:lnTo>
                      <a:pt x="370" y="60"/>
                    </a:lnTo>
                    <a:lnTo>
                      <a:pt x="374" y="64"/>
                    </a:lnTo>
                    <a:lnTo>
                      <a:pt x="378" y="68"/>
                    </a:lnTo>
                    <a:lnTo>
                      <a:pt x="378" y="70"/>
                    </a:lnTo>
                    <a:lnTo>
                      <a:pt x="378" y="72"/>
                    </a:lnTo>
                    <a:lnTo>
                      <a:pt x="378" y="74"/>
                    </a:lnTo>
                    <a:lnTo>
                      <a:pt x="378" y="76"/>
                    </a:lnTo>
                    <a:lnTo>
                      <a:pt x="378" y="78"/>
                    </a:lnTo>
                    <a:lnTo>
                      <a:pt x="378" y="78"/>
                    </a:lnTo>
                    <a:lnTo>
                      <a:pt x="376" y="78"/>
                    </a:lnTo>
                    <a:lnTo>
                      <a:pt x="374" y="78"/>
                    </a:lnTo>
                    <a:lnTo>
                      <a:pt x="372" y="78"/>
                    </a:lnTo>
                    <a:lnTo>
                      <a:pt x="370" y="78"/>
                    </a:lnTo>
                    <a:lnTo>
                      <a:pt x="366" y="78"/>
                    </a:lnTo>
                    <a:lnTo>
                      <a:pt x="364" y="78"/>
                    </a:lnTo>
                    <a:lnTo>
                      <a:pt x="362" y="80"/>
                    </a:lnTo>
                    <a:lnTo>
                      <a:pt x="358" y="84"/>
                    </a:lnTo>
                    <a:lnTo>
                      <a:pt x="356" y="84"/>
                    </a:lnTo>
                    <a:lnTo>
                      <a:pt x="354" y="82"/>
                    </a:lnTo>
                    <a:lnTo>
                      <a:pt x="354" y="84"/>
                    </a:lnTo>
                    <a:lnTo>
                      <a:pt x="354" y="86"/>
                    </a:lnTo>
                    <a:lnTo>
                      <a:pt x="352" y="86"/>
                    </a:lnTo>
                    <a:lnTo>
                      <a:pt x="350" y="86"/>
                    </a:lnTo>
                    <a:lnTo>
                      <a:pt x="350" y="86"/>
                    </a:lnTo>
                    <a:lnTo>
                      <a:pt x="350" y="88"/>
                    </a:lnTo>
                    <a:lnTo>
                      <a:pt x="346" y="92"/>
                    </a:lnTo>
                    <a:lnTo>
                      <a:pt x="346" y="96"/>
                    </a:lnTo>
                    <a:lnTo>
                      <a:pt x="346" y="98"/>
                    </a:lnTo>
                    <a:lnTo>
                      <a:pt x="344" y="100"/>
                    </a:lnTo>
                    <a:lnTo>
                      <a:pt x="342" y="100"/>
                    </a:lnTo>
                    <a:lnTo>
                      <a:pt x="336" y="104"/>
                    </a:lnTo>
                    <a:lnTo>
                      <a:pt x="334" y="104"/>
                    </a:lnTo>
                    <a:lnTo>
                      <a:pt x="330" y="104"/>
                    </a:lnTo>
                    <a:lnTo>
                      <a:pt x="330" y="104"/>
                    </a:lnTo>
                    <a:lnTo>
                      <a:pt x="328" y="108"/>
                    </a:lnTo>
                    <a:lnTo>
                      <a:pt x="324" y="110"/>
                    </a:lnTo>
                    <a:lnTo>
                      <a:pt x="322" y="112"/>
                    </a:lnTo>
                    <a:lnTo>
                      <a:pt x="320" y="114"/>
                    </a:lnTo>
                    <a:lnTo>
                      <a:pt x="320" y="116"/>
                    </a:lnTo>
                    <a:lnTo>
                      <a:pt x="318" y="116"/>
                    </a:lnTo>
                    <a:lnTo>
                      <a:pt x="316" y="116"/>
                    </a:lnTo>
                    <a:lnTo>
                      <a:pt x="314" y="114"/>
                    </a:lnTo>
                    <a:lnTo>
                      <a:pt x="310" y="114"/>
                    </a:lnTo>
                    <a:lnTo>
                      <a:pt x="306" y="112"/>
                    </a:lnTo>
                    <a:lnTo>
                      <a:pt x="304" y="112"/>
                    </a:lnTo>
                    <a:lnTo>
                      <a:pt x="298" y="112"/>
                    </a:lnTo>
                    <a:lnTo>
                      <a:pt x="296" y="114"/>
                    </a:lnTo>
                    <a:lnTo>
                      <a:pt x="294" y="116"/>
                    </a:lnTo>
                    <a:lnTo>
                      <a:pt x="294" y="122"/>
                    </a:lnTo>
                    <a:lnTo>
                      <a:pt x="294" y="126"/>
                    </a:lnTo>
                    <a:lnTo>
                      <a:pt x="294" y="126"/>
                    </a:lnTo>
                    <a:lnTo>
                      <a:pt x="300" y="130"/>
                    </a:lnTo>
                    <a:lnTo>
                      <a:pt x="304" y="134"/>
                    </a:lnTo>
                    <a:lnTo>
                      <a:pt x="304" y="134"/>
                    </a:lnTo>
                    <a:lnTo>
                      <a:pt x="302" y="138"/>
                    </a:lnTo>
                    <a:lnTo>
                      <a:pt x="302" y="140"/>
                    </a:lnTo>
                    <a:lnTo>
                      <a:pt x="296" y="146"/>
                    </a:lnTo>
                    <a:lnTo>
                      <a:pt x="294" y="150"/>
                    </a:lnTo>
                    <a:lnTo>
                      <a:pt x="292" y="154"/>
                    </a:lnTo>
                    <a:lnTo>
                      <a:pt x="288" y="154"/>
                    </a:lnTo>
                    <a:lnTo>
                      <a:pt x="286" y="156"/>
                    </a:lnTo>
                    <a:lnTo>
                      <a:pt x="282" y="156"/>
                    </a:lnTo>
                    <a:lnTo>
                      <a:pt x="280" y="158"/>
                    </a:lnTo>
                    <a:lnTo>
                      <a:pt x="276" y="162"/>
                    </a:lnTo>
                    <a:lnTo>
                      <a:pt x="272" y="162"/>
                    </a:lnTo>
                    <a:lnTo>
                      <a:pt x="266" y="162"/>
                    </a:lnTo>
                    <a:lnTo>
                      <a:pt x="264" y="162"/>
                    </a:lnTo>
                    <a:lnTo>
                      <a:pt x="260" y="164"/>
                    </a:lnTo>
                    <a:lnTo>
                      <a:pt x="252" y="168"/>
                    </a:lnTo>
                    <a:lnTo>
                      <a:pt x="244" y="170"/>
                    </a:lnTo>
                    <a:lnTo>
                      <a:pt x="240" y="174"/>
                    </a:lnTo>
                    <a:lnTo>
                      <a:pt x="236" y="178"/>
                    </a:lnTo>
                    <a:lnTo>
                      <a:pt x="232" y="180"/>
                    </a:lnTo>
                    <a:lnTo>
                      <a:pt x="230" y="180"/>
                    </a:lnTo>
                    <a:lnTo>
                      <a:pt x="226" y="178"/>
                    </a:lnTo>
                    <a:lnTo>
                      <a:pt x="226" y="176"/>
                    </a:lnTo>
                    <a:lnTo>
                      <a:pt x="226" y="176"/>
                    </a:lnTo>
                    <a:lnTo>
                      <a:pt x="220" y="176"/>
                    </a:lnTo>
                    <a:lnTo>
                      <a:pt x="216" y="178"/>
                    </a:lnTo>
                    <a:lnTo>
                      <a:pt x="212" y="176"/>
                    </a:lnTo>
                    <a:lnTo>
                      <a:pt x="208" y="176"/>
                    </a:lnTo>
                    <a:lnTo>
                      <a:pt x="200" y="172"/>
                    </a:lnTo>
                    <a:lnTo>
                      <a:pt x="192" y="168"/>
                    </a:lnTo>
                    <a:lnTo>
                      <a:pt x="190" y="164"/>
                    </a:lnTo>
                    <a:lnTo>
                      <a:pt x="186" y="164"/>
                    </a:lnTo>
                    <a:lnTo>
                      <a:pt x="176" y="164"/>
                    </a:lnTo>
                    <a:lnTo>
                      <a:pt x="170" y="164"/>
                    </a:lnTo>
                    <a:lnTo>
                      <a:pt x="168" y="162"/>
                    </a:lnTo>
                    <a:lnTo>
                      <a:pt x="166" y="164"/>
                    </a:lnTo>
                    <a:lnTo>
                      <a:pt x="166" y="166"/>
                    </a:lnTo>
                    <a:lnTo>
                      <a:pt x="162" y="166"/>
                    </a:lnTo>
                    <a:lnTo>
                      <a:pt x="156" y="168"/>
                    </a:lnTo>
                    <a:lnTo>
                      <a:pt x="146" y="166"/>
                    </a:lnTo>
                    <a:lnTo>
                      <a:pt x="138" y="168"/>
                    </a:lnTo>
                    <a:lnTo>
                      <a:pt x="132" y="166"/>
                    </a:lnTo>
                    <a:lnTo>
                      <a:pt x="128" y="168"/>
                    </a:lnTo>
                    <a:lnTo>
                      <a:pt x="124" y="168"/>
                    </a:lnTo>
                    <a:lnTo>
                      <a:pt x="122" y="166"/>
                    </a:lnTo>
                    <a:lnTo>
                      <a:pt x="120" y="162"/>
                    </a:lnTo>
                    <a:lnTo>
                      <a:pt x="120" y="158"/>
                    </a:lnTo>
                    <a:lnTo>
                      <a:pt x="116" y="154"/>
                    </a:lnTo>
                    <a:lnTo>
                      <a:pt x="114" y="152"/>
                    </a:lnTo>
                    <a:lnTo>
                      <a:pt x="112" y="148"/>
                    </a:lnTo>
                    <a:lnTo>
                      <a:pt x="112" y="148"/>
                    </a:lnTo>
                    <a:lnTo>
                      <a:pt x="110" y="146"/>
                    </a:lnTo>
                    <a:lnTo>
                      <a:pt x="108" y="144"/>
                    </a:lnTo>
                    <a:lnTo>
                      <a:pt x="108" y="144"/>
                    </a:lnTo>
                    <a:lnTo>
                      <a:pt x="106" y="142"/>
                    </a:lnTo>
                    <a:lnTo>
                      <a:pt x="106" y="140"/>
                    </a:lnTo>
                    <a:lnTo>
                      <a:pt x="106" y="140"/>
                    </a:lnTo>
                    <a:lnTo>
                      <a:pt x="106" y="140"/>
                    </a:lnTo>
                    <a:lnTo>
                      <a:pt x="102" y="140"/>
                    </a:lnTo>
                    <a:lnTo>
                      <a:pt x="98" y="140"/>
                    </a:lnTo>
                    <a:lnTo>
                      <a:pt x="94" y="136"/>
                    </a:lnTo>
                    <a:lnTo>
                      <a:pt x="92" y="136"/>
                    </a:lnTo>
                    <a:lnTo>
                      <a:pt x="92" y="136"/>
                    </a:lnTo>
                    <a:lnTo>
                      <a:pt x="90" y="134"/>
                    </a:lnTo>
                    <a:lnTo>
                      <a:pt x="88" y="134"/>
                    </a:lnTo>
                    <a:lnTo>
                      <a:pt x="84" y="132"/>
                    </a:lnTo>
                    <a:lnTo>
                      <a:pt x="76" y="130"/>
                    </a:lnTo>
                    <a:lnTo>
                      <a:pt x="76" y="130"/>
                    </a:lnTo>
                    <a:lnTo>
                      <a:pt x="74" y="130"/>
                    </a:lnTo>
                    <a:lnTo>
                      <a:pt x="70" y="130"/>
                    </a:lnTo>
                    <a:lnTo>
                      <a:pt x="66" y="130"/>
                    </a:lnTo>
                    <a:lnTo>
                      <a:pt x="54" y="128"/>
                    </a:lnTo>
                    <a:lnTo>
                      <a:pt x="50" y="126"/>
                    </a:lnTo>
                    <a:lnTo>
                      <a:pt x="48" y="122"/>
                    </a:lnTo>
                    <a:lnTo>
                      <a:pt x="48" y="120"/>
                    </a:lnTo>
                    <a:lnTo>
                      <a:pt x="48" y="120"/>
                    </a:lnTo>
                    <a:lnTo>
                      <a:pt x="48" y="118"/>
                    </a:lnTo>
                    <a:lnTo>
                      <a:pt x="50" y="116"/>
                    </a:lnTo>
                    <a:lnTo>
                      <a:pt x="50" y="114"/>
                    </a:lnTo>
                    <a:lnTo>
                      <a:pt x="50" y="112"/>
                    </a:lnTo>
                    <a:lnTo>
                      <a:pt x="48" y="110"/>
                    </a:lnTo>
                    <a:lnTo>
                      <a:pt x="50" y="108"/>
                    </a:lnTo>
                    <a:lnTo>
                      <a:pt x="50" y="106"/>
                    </a:lnTo>
                    <a:lnTo>
                      <a:pt x="48" y="104"/>
                    </a:lnTo>
                    <a:lnTo>
                      <a:pt x="46" y="100"/>
                    </a:lnTo>
                    <a:lnTo>
                      <a:pt x="44" y="100"/>
                    </a:lnTo>
                    <a:lnTo>
                      <a:pt x="44" y="98"/>
                    </a:lnTo>
                    <a:lnTo>
                      <a:pt x="42" y="96"/>
                    </a:lnTo>
                    <a:lnTo>
                      <a:pt x="40" y="94"/>
                    </a:lnTo>
                    <a:lnTo>
                      <a:pt x="40" y="92"/>
                    </a:lnTo>
                    <a:lnTo>
                      <a:pt x="40" y="90"/>
                    </a:lnTo>
                    <a:lnTo>
                      <a:pt x="38" y="88"/>
                    </a:lnTo>
                    <a:lnTo>
                      <a:pt x="36" y="86"/>
                    </a:lnTo>
                    <a:lnTo>
                      <a:pt x="34" y="86"/>
                    </a:lnTo>
                    <a:lnTo>
                      <a:pt x="34" y="86"/>
                    </a:lnTo>
                    <a:lnTo>
                      <a:pt x="32" y="84"/>
                    </a:lnTo>
                    <a:lnTo>
                      <a:pt x="30" y="84"/>
                    </a:lnTo>
                    <a:lnTo>
                      <a:pt x="28" y="86"/>
                    </a:lnTo>
                    <a:lnTo>
                      <a:pt x="28" y="86"/>
                    </a:lnTo>
                    <a:lnTo>
                      <a:pt x="26" y="86"/>
                    </a:lnTo>
                    <a:lnTo>
                      <a:pt x="24" y="84"/>
                    </a:lnTo>
                    <a:lnTo>
                      <a:pt x="24" y="82"/>
                    </a:lnTo>
                    <a:lnTo>
                      <a:pt x="22" y="82"/>
                    </a:lnTo>
                    <a:lnTo>
                      <a:pt x="18" y="84"/>
                    </a:lnTo>
                    <a:lnTo>
                      <a:pt x="18" y="84"/>
                    </a:lnTo>
                    <a:lnTo>
                      <a:pt x="16" y="86"/>
                    </a:lnTo>
                    <a:lnTo>
                      <a:pt x="16" y="86"/>
                    </a:lnTo>
                    <a:lnTo>
                      <a:pt x="14" y="84"/>
                    </a:lnTo>
                    <a:lnTo>
                      <a:pt x="14" y="82"/>
                    </a:lnTo>
                    <a:lnTo>
                      <a:pt x="12" y="82"/>
                    </a:lnTo>
                    <a:lnTo>
                      <a:pt x="12" y="80"/>
                    </a:lnTo>
                    <a:lnTo>
                      <a:pt x="8" y="78"/>
                    </a:lnTo>
                    <a:lnTo>
                      <a:pt x="8" y="76"/>
                    </a:lnTo>
                    <a:lnTo>
                      <a:pt x="6" y="76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4" y="72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2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2" name="Malaysia">
                <a:extLst>
                  <a:ext uri="{FF2B5EF4-FFF2-40B4-BE49-F238E27FC236}">
                    <a16:creationId xmlns:a16="http://schemas.microsoft.com/office/drawing/2014/main" id="{CC7BF094-1CD6-4BE8-983D-00CB348CF2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85457" y="4249217"/>
                <a:ext cx="451671" cy="160764"/>
              </a:xfrm>
              <a:custGeom>
                <a:avLst/>
                <a:gdLst>
                  <a:gd name="T0" fmla="*/ 142 w 236"/>
                  <a:gd name="T1" fmla="*/ 60 h 84"/>
                  <a:gd name="T2" fmla="*/ 2 w 236"/>
                  <a:gd name="T3" fmla="*/ 26 h 84"/>
                  <a:gd name="T4" fmla="*/ 122 w 236"/>
                  <a:gd name="T5" fmla="*/ 74 h 84"/>
                  <a:gd name="T6" fmla="*/ 132 w 236"/>
                  <a:gd name="T7" fmla="*/ 84 h 84"/>
                  <a:gd name="T8" fmla="*/ 148 w 236"/>
                  <a:gd name="T9" fmla="*/ 80 h 84"/>
                  <a:gd name="T10" fmla="*/ 166 w 236"/>
                  <a:gd name="T11" fmla="*/ 80 h 84"/>
                  <a:gd name="T12" fmla="*/ 184 w 236"/>
                  <a:gd name="T13" fmla="*/ 66 h 84"/>
                  <a:gd name="T14" fmla="*/ 194 w 236"/>
                  <a:gd name="T15" fmla="*/ 42 h 84"/>
                  <a:gd name="T16" fmla="*/ 208 w 236"/>
                  <a:gd name="T17" fmla="*/ 38 h 84"/>
                  <a:gd name="T18" fmla="*/ 218 w 236"/>
                  <a:gd name="T19" fmla="*/ 40 h 84"/>
                  <a:gd name="T20" fmla="*/ 222 w 236"/>
                  <a:gd name="T21" fmla="*/ 36 h 84"/>
                  <a:gd name="T22" fmla="*/ 236 w 236"/>
                  <a:gd name="T23" fmla="*/ 28 h 84"/>
                  <a:gd name="T24" fmla="*/ 226 w 236"/>
                  <a:gd name="T25" fmla="*/ 24 h 84"/>
                  <a:gd name="T26" fmla="*/ 220 w 236"/>
                  <a:gd name="T27" fmla="*/ 20 h 84"/>
                  <a:gd name="T28" fmla="*/ 214 w 236"/>
                  <a:gd name="T29" fmla="*/ 18 h 84"/>
                  <a:gd name="T30" fmla="*/ 212 w 236"/>
                  <a:gd name="T31" fmla="*/ 12 h 84"/>
                  <a:gd name="T32" fmla="*/ 208 w 236"/>
                  <a:gd name="T33" fmla="*/ 8 h 84"/>
                  <a:gd name="T34" fmla="*/ 202 w 236"/>
                  <a:gd name="T35" fmla="*/ 6 h 84"/>
                  <a:gd name="T36" fmla="*/ 192 w 236"/>
                  <a:gd name="T37" fmla="*/ 26 h 84"/>
                  <a:gd name="T38" fmla="*/ 186 w 236"/>
                  <a:gd name="T39" fmla="*/ 30 h 84"/>
                  <a:gd name="T40" fmla="*/ 186 w 236"/>
                  <a:gd name="T41" fmla="*/ 32 h 84"/>
                  <a:gd name="T42" fmla="*/ 184 w 236"/>
                  <a:gd name="T43" fmla="*/ 36 h 84"/>
                  <a:gd name="T44" fmla="*/ 182 w 236"/>
                  <a:gd name="T45" fmla="*/ 36 h 84"/>
                  <a:gd name="T46" fmla="*/ 176 w 236"/>
                  <a:gd name="T47" fmla="*/ 36 h 84"/>
                  <a:gd name="T48" fmla="*/ 168 w 236"/>
                  <a:gd name="T49" fmla="*/ 44 h 84"/>
                  <a:gd name="T50" fmla="*/ 146 w 236"/>
                  <a:gd name="T51" fmla="*/ 60 h 84"/>
                  <a:gd name="T52" fmla="*/ 144 w 236"/>
                  <a:gd name="T53" fmla="*/ 66 h 84"/>
                  <a:gd name="T54" fmla="*/ 136 w 236"/>
                  <a:gd name="T55" fmla="*/ 76 h 84"/>
                  <a:gd name="T56" fmla="*/ 122 w 236"/>
                  <a:gd name="T57" fmla="*/ 72 h 84"/>
                  <a:gd name="T58" fmla="*/ 204 w 236"/>
                  <a:gd name="T59" fmla="*/ 2 h 84"/>
                  <a:gd name="T60" fmla="*/ 208 w 236"/>
                  <a:gd name="T61" fmla="*/ 2 h 84"/>
                  <a:gd name="T62" fmla="*/ 140 w 236"/>
                  <a:gd name="T63" fmla="*/ 66 h 84"/>
                  <a:gd name="T64" fmla="*/ 142 w 236"/>
                  <a:gd name="T65" fmla="*/ 64 h 84"/>
                  <a:gd name="T66" fmla="*/ 144 w 236"/>
                  <a:gd name="T67" fmla="*/ 64 h 84"/>
                  <a:gd name="T68" fmla="*/ 144 w 236"/>
                  <a:gd name="T69" fmla="*/ 60 h 84"/>
                  <a:gd name="T70" fmla="*/ 8 w 236"/>
                  <a:gd name="T71" fmla="*/ 10 h 84"/>
                  <a:gd name="T72" fmla="*/ 10 w 236"/>
                  <a:gd name="T73" fmla="*/ 18 h 84"/>
                  <a:gd name="T74" fmla="*/ 20 w 236"/>
                  <a:gd name="T75" fmla="*/ 20 h 84"/>
                  <a:gd name="T76" fmla="*/ 24 w 236"/>
                  <a:gd name="T77" fmla="*/ 16 h 84"/>
                  <a:gd name="T78" fmla="*/ 40 w 236"/>
                  <a:gd name="T79" fmla="*/ 30 h 84"/>
                  <a:gd name="T80" fmla="*/ 40 w 236"/>
                  <a:gd name="T81" fmla="*/ 46 h 84"/>
                  <a:gd name="T82" fmla="*/ 48 w 236"/>
                  <a:gd name="T83" fmla="*/ 60 h 84"/>
                  <a:gd name="T84" fmla="*/ 50 w 236"/>
                  <a:gd name="T85" fmla="*/ 68 h 84"/>
                  <a:gd name="T86" fmla="*/ 52 w 236"/>
                  <a:gd name="T87" fmla="*/ 76 h 84"/>
                  <a:gd name="T88" fmla="*/ 50 w 236"/>
                  <a:gd name="T89" fmla="*/ 76 h 84"/>
                  <a:gd name="T90" fmla="*/ 46 w 236"/>
                  <a:gd name="T91" fmla="*/ 76 h 84"/>
                  <a:gd name="T92" fmla="*/ 34 w 236"/>
                  <a:gd name="T93" fmla="*/ 72 h 84"/>
                  <a:gd name="T94" fmla="*/ 24 w 236"/>
                  <a:gd name="T95" fmla="*/ 66 h 84"/>
                  <a:gd name="T96" fmla="*/ 16 w 236"/>
                  <a:gd name="T97" fmla="*/ 56 h 84"/>
                  <a:gd name="T98" fmla="*/ 8 w 236"/>
                  <a:gd name="T99" fmla="*/ 44 h 84"/>
                  <a:gd name="T100" fmla="*/ 6 w 236"/>
                  <a:gd name="T101" fmla="*/ 36 h 84"/>
                  <a:gd name="T102" fmla="*/ 0 w 236"/>
                  <a:gd name="T103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" h="84">
                    <a:moveTo>
                      <a:pt x="142" y="60"/>
                    </a:moveTo>
                    <a:lnTo>
                      <a:pt x="142" y="62"/>
                    </a:lnTo>
                    <a:lnTo>
                      <a:pt x="142" y="62"/>
                    </a:lnTo>
                    <a:lnTo>
                      <a:pt x="142" y="62"/>
                    </a:lnTo>
                    <a:lnTo>
                      <a:pt x="142" y="60"/>
                    </a:lnTo>
                    <a:lnTo>
                      <a:pt x="142" y="60"/>
                    </a:lnTo>
                    <a:close/>
                    <a:moveTo>
                      <a:pt x="0" y="22"/>
                    </a:moveTo>
                    <a:lnTo>
                      <a:pt x="0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" y="24"/>
                    </a:lnTo>
                    <a:lnTo>
                      <a:pt x="0" y="24"/>
                    </a:lnTo>
                    <a:lnTo>
                      <a:pt x="0" y="22"/>
                    </a:lnTo>
                    <a:close/>
                    <a:moveTo>
                      <a:pt x="120" y="70"/>
                    </a:moveTo>
                    <a:lnTo>
                      <a:pt x="122" y="74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28" y="82"/>
                    </a:lnTo>
                    <a:lnTo>
                      <a:pt x="130" y="84"/>
                    </a:lnTo>
                    <a:lnTo>
                      <a:pt x="132" y="84"/>
                    </a:lnTo>
                    <a:lnTo>
                      <a:pt x="136" y="82"/>
                    </a:lnTo>
                    <a:lnTo>
                      <a:pt x="136" y="82"/>
                    </a:lnTo>
                    <a:lnTo>
                      <a:pt x="138" y="82"/>
                    </a:lnTo>
                    <a:lnTo>
                      <a:pt x="140" y="80"/>
                    </a:lnTo>
                    <a:lnTo>
                      <a:pt x="148" y="80"/>
                    </a:lnTo>
                    <a:lnTo>
                      <a:pt x="154" y="78"/>
                    </a:lnTo>
                    <a:lnTo>
                      <a:pt x="156" y="76"/>
                    </a:lnTo>
                    <a:lnTo>
                      <a:pt x="162" y="76"/>
                    </a:lnTo>
                    <a:lnTo>
                      <a:pt x="164" y="78"/>
                    </a:lnTo>
                    <a:lnTo>
                      <a:pt x="166" y="80"/>
                    </a:lnTo>
                    <a:lnTo>
                      <a:pt x="170" y="78"/>
                    </a:lnTo>
                    <a:lnTo>
                      <a:pt x="174" y="76"/>
                    </a:lnTo>
                    <a:lnTo>
                      <a:pt x="180" y="76"/>
                    </a:lnTo>
                    <a:lnTo>
                      <a:pt x="180" y="74"/>
                    </a:lnTo>
                    <a:lnTo>
                      <a:pt x="184" y="66"/>
                    </a:lnTo>
                    <a:lnTo>
                      <a:pt x="186" y="62"/>
                    </a:lnTo>
                    <a:lnTo>
                      <a:pt x="190" y="56"/>
                    </a:lnTo>
                    <a:lnTo>
                      <a:pt x="192" y="46"/>
                    </a:lnTo>
                    <a:lnTo>
                      <a:pt x="192" y="44"/>
                    </a:lnTo>
                    <a:lnTo>
                      <a:pt x="194" y="42"/>
                    </a:lnTo>
                    <a:lnTo>
                      <a:pt x="194" y="40"/>
                    </a:lnTo>
                    <a:lnTo>
                      <a:pt x="196" y="38"/>
                    </a:lnTo>
                    <a:lnTo>
                      <a:pt x="198" y="38"/>
                    </a:lnTo>
                    <a:lnTo>
                      <a:pt x="202" y="38"/>
                    </a:lnTo>
                    <a:lnTo>
                      <a:pt x="208" y="38"/>
                    </a:lnTo>
                    <a:lnTo>
                      <a:pt x="208" y="38"/>
                    </a:lnTo>
                    <a:lnTo>
                      <a:pt x="212" y="38"/>
                    </a:lnTo>
                    <a:lnTo>
                      <a:pt x="214" y="40"/>
                    </a:lnTo>
                    <a:lnTo>
                      <a:pt x="216" y="38"/>
                    </a:lnTo>
                    <a:lnTo>
                      <a:pt x="218" y="40"/>
                    </a:lnTo>
                    <a:lnTo>
                      <a:pt x="220" y="42"/>
                    </a:lnTo>
                    <a:lnTo>
                      <a:pt x="222" y="40"/>
                    </a:lnTo>
                    <a:lnTo>
                      <a:pt x="226" y="38"/>
                    </a:lnTo>
                    <a:lnTo>
                      <a:pt x="226" y="38"/>
                    </a:lnTo>
                    <a:lnTo>
                      <a:pt x="222" y="36"/>
                    </a:lnTo>
                    <a:lnTo>
                      <a:pt x="222" y="32"/>
                    </a:lnTo>
                    <a:lnTo>
                      <a:pt x="224" y="30"/>
                    </a:lnTo>
                    <a:lnTo>
                      <a:pt x="230" y="30"/>
                    </a:lnTo>
                    <a:lnTo>
                      <a:pt x="232" y="30"/>
                    </a:lnTo>
                    <a:lnTo>
                      <a:pt x="236" y="28"/>
                    </a:lnTo>
                    <a:lnTo>
                      <a:pt x="236" y="26"/>
                    </a:lnTo>
                    <a:lnTo>
                      <a:pt x="234" y="26"/>
                    </a:lnTo>
                    <a:lnTo>
                      <a:pt x="230" y="26"/>
                    </a:lnTo>
                    <a:lnTo>
                      <a:pt x="228" y="24"/>
                    </a:lnTo>
                    <a:lnTo>
                      <a:pt x="226" y="24"/>
                    </a:lnTo>
                    <a:lnTo>
                      <a:pt x="224" y="22"/>
                    </a:lnTo>
                    <a:lnTo>
                      <a:pt x="222" y="22"/>
                    </a:lnTo>
                    <a:lnTo>
                      <a:pt x="220" y="24"/>
                    </a:lnTo>
                    <a:lnTo>
                      <a:pt x="218" y="22"/>
                    </a:lnTo>
                    <a:lnTo>
                      <a:pt x="220" y="20"/>
                    </a:lnTo>
                    <a:lnTo>
                      <a:pt x="220" y="18"/>
                    </a:lnTo>
                    <a:lnTo>
                      <a:pt x="218" y="18"/>
                    </a:lnTo>
                    <a:lnTo>
                      <a:pt x="218" y="20"/>
                    </a:lnTo>
                    <a:lnTo>
                      <a:pt x="216" y="20"/>
                    </a:lnTo>
                    <a:lnTo>
                      <a:pt x="214" y="18"/>
                    </a:lnTo>
                    <a:lnTo>
                      <a:pt x="216" y="16"/>
                    </a:lnTo>
                    <a:lnTo>
                      <a:pt x="218" y="14"/>
                    </a:lnTo>
                    <a:lnTo>
                      <a:pt x="218" y="12"/>
                    </a:lnTo>
                    <a:lnTo>
                      <a:pt x="214" y="10"/>
                    </a:lnTo>
                    <a:lnTo>
                      <a:pt x="212" y="12"/>
                    </a:lnTo>
                    <a:lnTo>
                      <a:pt x="212" y="10"/>
                    </a:lnTo>
                    <a:lnTo>
                      <a:pt x="210" y="6"/>
                    </a:lnTo>
                    <a:lnTo>
                      <a:pt x="208" y="4"/>
                    </a:lnTo>
                    <a:lnTo>
                      <a:pt x="206" y="6"/>
                    </a:lnTo>
                    <a:lnTo>
                      <a:pt x="208" y="8"/>
                    </a:lnTo>
                    <a:lnTo>
                      <a:pt x="204" y="10"/>
                    </a:lnTo>
                    <a:lnTo>
                      <a:pt x="204" y="10"/>
                    </a:lnTo>
                    <a:lnTo>
                      <a:pt x="204" y="8"/>
                    </a:lnTo>
                    <a:lnTo>
                      <a:pt x="204" y="6"/>
                    </a:lnTo>
                    <a:lnTo>
                      <a:pt x="202" y="6"/>
                    </a:lnTo>
                    <a:lnTo>
                      <a:pt x="202" y="10"/>
                    </a:lnTo>
                    <a:lnTo>
                      <a:pt x="200" y="12"/>
                    </a:lnTo>
                    <a:lnTo>
                      <a:pt x="198" y="18"/>
                    </a:lnTo>
                    <a:lnTo>
                      <a:pt x="196" y="20"/>
                    </a:lnTo>
                    <a:lnTo>
                      <a:pt x="192" y="26"/>
                    </a:lnTo>
                    <a:lnTo>
                      <a:pt x="190" y="26"/>
                    </a:lnTo>
                    <a:lnTo>
                      <a:pt x="186" y="26"/>
                    </a:lnTo>
                    <a:lnTo>
                      <a:pt x="184" y="28"/>
                    </a:lnTo>
                    <a:lnTo>
                      <a:pt x="186" y="28"/>
                    </a:lnTo>
                    <a:lnTo>
                      <a:pt x="186" y="30"/>
                    </a:lnTo>
                    <a:lnTo>
                      <a:pt x="186" y="30"/>
                    </a:lnTo>
                    <a:lnTo>
                      <a:pt x="190" y="30"/>
                    </a:lnTo>
                    <a:lnTo>
                      <a:pt x="188" y="30"/>
                    </a:lnTo>
                    <a:lnTo>
                      <a:pt x="186" y="32"/>
                    </a:lnTo>
                    <a:lnTo>
                      <a:pt x="186" y="32"/>
                    </a:lnTo>
                    <a:lnTo>
                      <a:pt x="186" y="34"/>
                    </a:lnTo>
                    <a:lnTo>
                      <a:pt x="188" y="38"/>
                    </a:lnTo>
                    <a:lnTo>
                      <a:pt x="186" y="40"/>
                    </a:lnTo>
                    <a:lnTo>
                      <a:pt x="184" y="38"/>
                    </a:lnTo>
                    <a:lnTo>
                      <a:pt x="184" y="36"/>
                    </a:lnTo>
                    <a:lnTo>
                      <a:pt x="184" y="34"/>
                    </a:lnTo>
                    <a:lnTo>
                      <a:pt x="184" y="34"/>
                    </a:lnTo>
                    <a:lnTo>
                      <a:pt x="184" y="32"/>
                    </a:lnTo>
                    <a:lnTo>
                      <a:pt x="184" y="34"/>
                    </a:lnTo>
                    <a:lnTo>
                      <a:pt x="182" y="36"/>
                    </a:lnTo>
                    <a:lnTo>
                      <a:pt x="182" y="40"/>
                    </a:lnTo>
                    <a:lnTo>
                      <a:pt x="182" y="42"/>
                    </a:lnTo>
                    <a:lnTo>
                      <a:pt x="178" y="40"/>
                    </a:lnTo>
                    <a:lnTo>
                      <a:pt x="176" y="36"/>
                    </a:lnTo>
                    <a:lnTo>
                      <a:pt x="176" y="36"/>
                    </a:lnTo>
                    <a:lnTo>
                      <a:pt x="174" y="34"/>
                    </a:lnTo>
                    <a:lnTo>
                      <a:pt x="172" y="38"/>
                    </a:lnTo>
                    <a:lnTo>
                      <a:pt x="172" y="40"/>
                    </a:lnTo>
                    <a:lnTo>
                      <a:pt x="168" y="42"/>
                    </a:lnTo>
                    <a:lnTo>
                      <a:pt x="168" y="44"/>
                    </a:lnTo>
                    <a:lnTo>
                      <a:pt x="164" y="48"/>
                    </a:lnTo>
                    <a:lnTo>
                      <a:pt x="164" y="50"/>
                    </a:lnTo>
                    <a:lnTo>
                      <a:pt x="160" y="54"/>
                    </a:lnTo>
                    <a:lnTo>
                      <a:pt x="156" y="58"/>
                    </a:lnTo>
                    <a:lnTo>
                      <a:pt x="146" y="60"/>
                    </a:lnTo>
                    <a:lnTo>
                      <a:pt x="146" y="60"/>
                    </a:lnTo>
                    <a:lnTo>
                      <a:pt x="146" y="64"/>
                    </a:lnTo>
                    <a:lnTo>
                      <a:pt x="148" y="64"/>
                    </a:lnTo>
                    <a:lnTo>
                      <a:pt x="146" y="64"/>
                    </a:lnTo>
                    <a:lnTo>
                      <a:pt x="144" y="66"/>
                    </a:lnTo>
                    <a:lnTo>
                      <a:pt x="142" y="66"/>
                    </a:lnTo>
                    <a:lnTo>
                      <a:pt x="140" y="66"/>
                    </a:lnTo>
                    <a:lnTo>
                      <a:pt x="140" y="70"/>
                    </a:lnTo>
                    <a:lnTo>
                      <a:pt x="140" y="72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32" y="76"/>
                    </a:lnTo>
                    <a:lnTo>
                      <a:pt x="128" y="74"/>
                    </a:lnTo>
                    <a:lnTo>
                      <a:pt x="124" y="74"/>
                    </a:lnTo>
                    <a:lnTo>
                      <a:pt x="122" y="72"/>
                    </a:lnTo>
                    <a:lnTo>
                      <a:pt x="120" y="70"/>
                    </a:lnTo>
                    <a:lnTo>
                      <a:pt x="120" y="70"/>
                    </a:lnTo>
                    <a:close/>
                    <a:moveTo>
                      <a:pt x="206" y="0"/>
                    </a:moveTo>
                    <a:lnTo>
                      <a:pt x="204" y="2"/>
                    </a:lnTo>
                    <a:lnTo>
                      <a:pt x="204" y="2"/>
                    </a:lnTo>
                    <a:lnTo>
                      <a:pt x="206" y="2"/>
                    </a:lnTo>
                    <a:lnTo>
                      <a:pt x="206" y="0"/>
                    </a:lnTo>
                    <a:close/>
                    <a:moveTo>
                      <a:pt x="210" y="0"/>
                    </a:moveTo>
                    <a:lnTo>
                      <a:pt x="208" y="2"/>
                    </a:lnTo>
                    <a:lnTo>
                      <a:pt x="208" y="2"/>
                    </a:lnTo>
                    <a:lnTo>
                      <a:pt x="212" y="2"/>
                    </a:lnTo>
                    <a:lnTo>
                      <a:pt x="212" y="0"/>
                    </a:lnTo>
                    <a:lnTo>
                      <a:pt x="210" y="0"/>
                    </a:lnTo>
                    <a:close/>
                    <a:moveTo>
                      <a:pt x="142" y="64"/>
                    </a:moveTo>
                    <a:lnTo>
                      <a:pt x="140" y="66"/>
                    </a:lnTo>
                    <a:lnTo>
                      <a:pt x="142" y="64"/>
                    </a:lnTo>
                    <a:lnTo>
                      <a:pt x="142" y="64"/>
                    </a:lnTo>
                    <a:close/>
                    <a:moveTo>
                      <a:pt x="144" y="64"/>
                    </a:moveTo>
                    <a:lnTo>
                      <a:pt x="142" y="64"/>
                    </a:lnTo>
                    <a:lnTo>
                      <a:pt x="142" y="64"/>
                    </a:lnTo>
                    <a:lnTo>
                      <a:pt x="142" y="62"/>
                    </a:lnTo>
                    <a:lnTo>
                      <a:pt x="144" y="64"/>
                    </a:lnTo>
                    <a:close/>
                    <a:moveTo>
                      <a:pt x="144" y="60"/>
                    </a:moveTo>
                    <a:lnTo>
                      <a:pt x="146" y="64"/>
                    </a:lnTo>
                    <a:lnTo>
                      <a:pt x="144" y="64"/>
                    </a:lnTo>
                    <a:lnTo>
                      <a:pt x="142" y="62"/>
                    </a:lnTo>
                    <a:lnTo>
                      <a:pt x="142" y="60"/>
                    </a:lnTo>
                    <a:lnTo>
                      <a:pt x="144" y="60"/>
                    </a:lnTo>
                    <a:lnTo>
                      <a:pt x="144" y="60"/>
                    </a:lnTo>
                    <a:lnTo>
                      <a:pt x="144" y="60"/>
                    </a:lnTo>
                    <a:close/>
                    <a:moveTo>
                      <a:pt x="0" y="12"/>
                    </a:moveTo>
                    <a:lnTo>
                      <a:pt x="0" y="10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8" y="18"/>
                    </a:lnTo>
                    <a:lnTo>
                      <a:pt x="38" y="26"/>
                    </a:lnTo>
                    <a:lnTo>
                      <a:pt x="40" y="30"/>
                    </a:lnTo>
                    <a:lnTo>
                      <a:pt x="42" y="36"/>
                    </a:lnTo>
                    <a:lnTo>
                      <a:pt x="40" y="38"/>
                    </a:lnTo>
                    <a:lnTo>
                      <a:pt x="40" y="44"/>
                    </a:lnTo>
                    <a:lnTo>
                      <a:pt x="40" y="44"/>
                    </a:lnTo>
                    <a:lnTo>
                      <a:pt x="40" y="46"/>
                    </a:lnTo>
                    <a:lnTo>
                      <a:pt x="42" y="48"/>
                    </a:lnTo>
                    <a:lnTo>
                      <a:pt x="42" y="54"/>
                    </a:lnTo>
                    <a:lnTo>
                      <a:pt x="42" y="58"/>
                    </a:lnTo>
                    <a:lnTo>
                      <a:pt x="46" y="60"/>
                    </a:lnTo>
                    <a:lnTo>
                      <a:pt x="48" y="60"/>
                    </a:lnTo>
                    <a:lnTo>
                      <a:pt x="48" y="62"/>
                    </a:lnTo>
                    <a:lnTo>
                      <a:pt x="48" y="62"/>
                    </a:lnTo>
                    <a:lnTo>
                      <a:pt x="48" y="66"/>
                    </a:lnTo>
                    <a:lnTo>
                      <a:pt x="50" y="66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2" y="74"/>
                    </a:lnTo>
                    <a:lnTo>
                      <a:pt x="52" y="76"/>
                    </a:lnTo>
                    <a:lnTo>
                      <a:pt x="52" y="76"/>
                    </a:lnTo>
                    <a:lnTo>
                      <a:pt x="50" y="76"/>
                    </a:lnTo>
                    <a:lnTo>
                      <a:pt x="52" y="74"/>
                    </a:lnTo>
                    <a:lnTo>
                      <a:pt x="50" y="72"/>
                    </a:lnTo>
                    <a:lnTo>
                      <a:pt x="50" y="74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48" y="78"/>
                    </a:lnTo>
                    <a:lnTo>
                      <a:pt x="46" y="76"/>
                    </a:lnTo>
                    <a:lnTo>
                      <a:pt x="46" y="78"/>
                    </a:lnTo>
                    <a:lnTo>
                      <a:pt x="44" y="76"/>
                    </a:lnTo>
                    <a:lnTo>
                      <a:pt x="42" y="74"/>
                    </a:lnTo>
                    <a:lnTo>
                      <a:pt x="38" y="74"/>
                    </a:lnTo>
                    <a:lnTo>
                      <a:pt x="34" y="72"/>
                    </a:lnTo>
                    <a:lnTo>
                      <a:pt x="32" y="70"/>
                    </a:lnTo>
                    <a:lnTo>
                      <a:pt x="32" y="68"/>
                    </a:lnTo>
                    <a:lnTo>
                      <a:pt x="30" y="68"/>
                    </a:lnTo>
                    <a:lnTo>
                      <a:pt x="28" y="68"/>
                    </a:lnTo>
                    <a:lnTo>
                      <a:pt x="24" y="66"/>
                    </a:lnTo>
                    <a:lnTo>
                      <a:pt x="24" y="64"/>
                    </a:lnTo>
                    <a:lnTo>
                      <a:pt x="22" y="60"/>
                    </a:lnTo>
                    <a:lnTo>
                      <a:pt x="18" y="58"/>
                    </a:lnTo>
                    <a:lnTo>
                      <a:pt x="16" y="58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6" y="52"/>
                    </a:lnTo>
                    <a:lnTo>
                      <a:pt x="14" y="50"/>
                    </a:lnTo>
                    <a:lnTo>
                      <a:pt x="12" y="46"/>
                    </a:lnTo>
                    <a:lnTo>
                      <a:pt x="8" y="44"/>
                    </a:lnTo>
                    <a:lnTo>
                      <a:pt x="6" y="44"/>
                    </a:lnTo>
                    <a:lnTo>
                      <a:pt x="8" y="42"/>
                    </a:lnTo>
                    <a:lnTo>
                      <a:pt x="6" y="40"/>
                    </a:lnTo>
                    <a:lnTo>
                      <a:pt x="6" y="38"/>
                    </a:lnTo>
                    <a:lnTo>
                      <a:pt x="6" y="36"/>
                    </a:lnTo>
                    <a:lnTo>
                      <a:pt x="6" y="32"/>
                    </a:lnTo>
                    <a:lnTo>
                      <a:pt x="4" y="30"/>
                    </a:lnTo>
                    <a:lnTo>
                      <a:pt x="4" y="26"/>
                    </a:lnTo>
                    <a:lnTo>
                      <a:pt x="2" y="1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3" name="Laos">
                <a:extLst>
                  <a:ext uri="{FF2B5EF4-FFF2-40B4-BE49-F238E27FC236}">
                    <a16:creationId xmlns:a16="http://schemas.microsoft.com/office/drawing/2014/main" id="{5483C2AE-9A2C-4206-9706-BBA27EF16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663" y="3866445"/>
                <a:ext cx="191386" cy="222008"/>
              </a:xfrm>
              <a:custGeom>
                <a:avLst/>
                <a:gdLst>
                  <a:gd name="T0" fmla="*/ 14 w 100"/>
                  <a:gd name="T1" fmla="*/ 16 h 116"/>
                  <a:gd name="T2" fmla="*/ 18 w 100"/>
                  <a:gd name="T3" fmla="*/ 14 h 116"/>
                  <a:gd name="T4" fmla="*/ 18 w 100"/>
                  <a:gd name="T5" fmla="*/ 4 h 116"/>
                  <a:gd name="T6" fmla="*/ 24 w 100"/>
                  <a:gd name="T7" fmla="*/ 0 h 116"/>
                  <a:gd name="T8" fmla="*/ 32 w 100"/>
                  <a:gd name="T9" fmla="*/ 6 h 116"/>
                  <a:gd name="T10" fmla="*/ 32 w 100"/>
                  <a:gd name="T11" fmla="*/ 14 h 116"/>
                  <a:gd name="T12" fmla="*/ 44 w 100"/>
                  <a:gd name="T13" fmla="*/ 22 h 116"/>
                  <a:gd name="T14" fmla="*/ 54 w 100"/>
                  <a:gd name="T15" fmla="*/ 20 h 116"/>
                  <a:gd name="T16" fmla="*/ 60 w 100"/>
                  <a:gd name="T17" fmla="*/ 26 h 116"/>
                  <a:gd name="T18" fmla="*/ 62 w 100"/>
                  <a:gd name="T19" fmla="*/ 30 h 116"/>
                  <a:gd name="T20" fmla="*/ 58 w 100"/>
                  <a:gd name="T21" fmla="*/ 38 h 116"/>
                  <a:gd name="T22" fmla="*/ 50 w 100"/>
                  <a:gd name="T23" fmla="*/ 40 h 116"/>
                  <a:gd name="T24" fmla="*/ 52 w 100"/>
                  <a:gd name="T25" fmla="*/ 46 h 116"/>
                  <a:gd name="T26" fmla="*/ 56 w 100"/>
                  <a:gd name="T27" fmla="*/ 50 h 116"/>
                  <a:gd name="T28" fmla="*/ 66 w 100"/>
                  <a:gd name="T29" fmla="*/ 54 h 116"/>
                  <a:gd name="T30" fmla="*/ 74 w 100"/>
                  <a:gd name="T31" fmla="*/ 64 h 116"/>
                  <a:gd name="T32" fmla="*/ 80 w 100"/>
                  <a:gd name="T33" fmla="*/ 72 h 116"/>
                  <a:gd name="T34" fmla="*/ 86 w 100"/>
                  <a:gd name="T35" fmla="*/ 74 h 116"/>
                  <a:gd name="T36" fmla="*/ 88 w 100"/>
                  <a:gd name="T37" fmla="*/ 78 h 116"/>
                  <a:gd name="T38" fmla="*/ 90 w 100"/>
                  <a:gd name="T39" fmla="*/ 82 h 116"/>
                  <a:gd name="T40" fmla="*/ 96 w 100"/>
                  <a:gd name="T41" fmla="*/ 84 h 116"/>
                  <a:gd name="T42" fmla="*/ 98 w 100"/>
                  <a:gd name="T43" fmla="*/ 88 h 116"/>
                  <a:gd name="T44" fmla="*/ 100 w 100"/>
                  <a:gd name="T45" fmla="*/ 92 h 116"/>
                  <a:gd name="T46" fmla="*/ 98 w 100"/>
                  <a:gd name="T47" fmla="*/ 102 h 116"/>
                  <a:gd name="T48" fmla="*/ 96 w 100"/>
                  <a:gd name="T49" fmla="*/ 108 h 116"/>
                  <a:gd name="T50" fmla="*/ 90 w 100"/>
                  <a:gd name="T51" fmla="*/ 106 h 116"/>
                  <a:gd name="T52" fmla="*/ 82 w 100"/>
                  <a:gd name="T53" fmla="*/ 108 h 116"/>
                  <a:gd name="T54" fmla="*/ 86 w 100"/>
                  <a:gd name="T55" fmla="*/ 114 h 116"/>
                  <a:gd name="T56" fmla="*/ 80 w 100"/>
                  <a:gd name="T57" fmla="*/ 112 h 116"/>
                  <a:gd name="T58" fmla="*/ 72 w 100"/>
                  <a:gd name="T59" fmla="*/ 108 h 116"/>
                  <a:gd name="T60" fmla="*/ 74 w 100"/>
                  <a:gd name="T61" fmla="*/ 100 h 116"/>
                  <a:gd name="T62" fmla="*/ 74 w 100"/>
                  <a:gd name="T63" fmla="*/ 94 h 116"/>
                  <a:gd name="T64" fmla="*/ 72 w 100"/>
                  <a:gd name="T65" fmla="*/ 88 h 116"/>
                  <a:gd name="T66" fmla="*/ 68 w 100"/>
                  <a:gd name="T67" fmla="*/ 86 h 116"/>
                  <a:gd name="T68" fmla="*/ 64 w 100"/>
                  <a:gd name="T69" fmla="*/ 80 h 116"/>
                  <a:gd name="T70" fmla="*/ 64 w 100"/>
                  <a:gd name="T71" fmla="*/ 72 h 116"/>
                  <a:gd name="T72" fmla="*/ 60 w 100"/>
                  <a:gd name="T73" fmla="*/ 64 h 116"/>
                  <a:gd name="T74" fmla="*/ 48 w 100"/>
                  <a:gd name="T75" fmla="*/ 56 h 116"/>
                  <a:gd name="T76" fmla="*/ 36 w 100"/>
                  <a:gd name="T77" fmla="*/ 62 h 116"/>
                  <a:gd name="T78" fmla="*/ 26 w 100"/>
                  <a:gd name="T79" fmla="*/ 58 h 116"/>
                  <a:gd name="T80" fmla="*/ 20 w 100"/>
                  <a:gd name="T81" fmla="*/ 64 h 116"/>
                  <a:gd name="T82" fmla="*/ 16 w 100"/>
                  <a:gd name="T83" fmla="*/ 54 h 116"/>
                  <a:gd name="T84" fmla="*/ 16 w 100"/>
                  <a:gd name="T85" fmla="*/ 48 h 116"/>
                  <a:gd name="T86" fmla="*/ 16 w 100"/>
                  <a:gd name="T87" fmla="*/ 40 h 116"/>
                  <a:gd name="T88" fmla="*/ 8 w 100"/>
                  <a:gd name="T89" fmla="*/ 40 h 116"/>
                  <a:gd name="T90" fmla="*/ 8 w 100"/>
                  <a:gd name="T91" fmla="*/ 32 h 116"/>
                  <a:gd name="T92" fmla="*/ 0 w 100"/>
                  <a:gd name="T93" fmla="*/ 28 h 116"/>
                  <a:gd name="T94" fmla="*/ 6 w 100"/>
                  <a:gd name="T95" fmla="*/ 22 h 116"/>
                  <a:gd name="T96" fmla="*/ 6 w 100"/>
                  <a:gd name="T9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0" h="116">
                    <a:moveTo>
                      <a:pt x="12" y="14"/>
                    </a:moveTo>
                    <a:lnTo>
                      <a:pt x="12" y="14"/>
                    </a:lnTo>
                    <a:lnTo>
                      <a:pt x="14" y="16"/>
                    </a:lnTo>
                    <a:lnTo>
                      <a:pt x="18" y="16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2" y="6"/>
                    </a:lnTo>
                    <a:lnTo>
                      <a:pt x="32" y="8"/>
                    </a:lnTo>
                    <a:lnTo>
                      <a:pt x="34" y="12"/>
                    </a:lnTo>
                    <a:lnTo>
                      <a:pt x="32" y="14"/>
                    </a:lnTo>
                    <a:lnTo>
                      <a:pt x="38" y="18"/>
                    </a:lnTo>
                    <a:lnTo>
                      <a:pt x="40" y="22"/>
                    </a:lnTo>
                    <a:lnTo>
                      <a:pt x="44" y="22"/>
                    </a:lnTo>
                    <a:lnTo>
                      <a:pt x="48" y="22"/>
                    </a:lnTo>
                    <a:lnTo>
                      <a:pt x="50" y="20"/>
                    </a:lnTo>
                    <a:lnTo>
                      <a:pt x="54" y="20"/>
                    </a:lnTo>
                    <a:lnTo>
                      <a:pt x="56" y="22"/>
                    </a:lnTo>
                    <a:lnTo>
                      <a:pt x="60" y="24"/>
                    </a:lnTo>
                    <a:lnTo>
                      <a:pt x="60" y="26"/>
                    </a:lnTo>
                    <a:lnTo>
                      <a:pt x="60" y="28"/>
                    </a:lnTo>
                    <a:lnTo>
                      <a:pt x="62" y="28"/>
                    </a:lnTo>
                    <a:lnTo>
                      <a:pt x="62" y="30"/>
                    </a:lnTo>
                    <a:lnTo>
                      <a:pt x="60" y="32"/>
                    </a:lnTo>
                    <a:lnTo>
                      <a:pt x="60" y="36"/>
                    </a:lnTo>
                    <a:lnTo>
                      <a:pt x="58" y="38"/>
                    </a:lnTo>
                    <a:lnTo>
                      <a:pt x="56" y="38"/>
                    </a:lnTo>
                    <a:lnTo>
                      <a:pt x="52" y="40"/>
                    </a:lnTo>
                    <a:lnTo>
                      <a:pt x="50" y="40"/>
                    </a:lnTo>
                    <a:lnTo>
                      <a:pt x="50" y="42"/>
                    </a:lnTo>
                    <a:lnTo>
                      <a:pt x="54" y="44"/>
                    </a:lnTo>
                    <a:lnTo>
                      <a:pt x="52" y="46"/>
                    </a:lnTo>
                    <a:lnTo>
                      <a:pt x="52" y="48"/>
                    </a:lnTo>
                    <a:lnTo>
                      <a:pt x="54" y="48"/>
                    </a:lnTo>
                    <a:lnTo>
                      <a:pt x="56" y="50"/>
                    </a:lnTo>
                    <a:lnTo>
                      <a:pt x="60" y="52"/>
                    </a:lnTo>
                    <a:lnTo>
                      <a:pt x="64" y="54"/>
                    </a:lnTo>
                    <a:lnTo>
                      <a:pt x="66" y="54"/>
                    </a:lnTo>
                    <a:lnTo>
                      <a:pt x="68" y="58"/>
                    </a:lnTo>
                    <a:lnTo>
                      <a:pt x="72" y="60"/>
                    </a:lnTo>
                    <a:lnTo>
                      <a:pt x="74" y="64"/>
                    </a:lnTo>
                    <a:lnTo>
                      <a:pt x="74" y="64"/>
                    </a:lnTo>
                    <a:lnTo>
                      <a:pt x="78" y="70"/>
                    </a:lnTo>
                    <a:lnTo>
                      <a:pt x="80" y="72"/>
                    </a:lnTo>
                    <a:lnTo>
                      <a:pt x="80" y="72"/>
                    </a:lnTo>
                    <a:lnTo>
                      <a:pt x="84" y="72"/>
                    </a:lnTo>
                    <a:lnTo>
                      <a:pt x="86" y="74"/>
                    </a:lnTo>
                    <a:lnTo>
                      <a:pt x="86" y="76"/>
                    </a:lnTo>
                    <a:lnTo>
                      <a:pt x="88" y="78"/>
                    </a:lnTo>
                    <a:lnTo>
                      <a:pt x="88" y="78"/>
                    </a:lnTo>
                    <a:lnTo>
                      <a:pt x="90" y="78"/>
                    </a:lnTo>
                    <a:lnTo>
                      <a:pt x="90" y="82"/>
                    </a:lnTo>
                    <a:lnTo>
                      <a:pt x="90" y="82"/>
                    </a:lnTo>
                    <a:lnTo>
                      <a:pt x="94" y="82"/>
                    </a:lnTo>
                    <a:lnTo>
                      <a:pt x="94" y="84"/>
                    </a:lnTo>
                    <a:lnTo>
                      <a:pt x="96" y="84"/>
                    </a:lnTo>
                    <a:lnTo>
                      <a:pt x="98" y="84"/>
                    </a:lnTo>
                    <a:lnTo>
                      <a:pt x="100" y="86"/>
                    </a:lnTo>
                    <a:lnTo>
                      <a:pt x="98" y="88"/>
                    </a:lnTo>
                    <a:lnTo>
                      <a:pt x="98" y="90"/>
                    </a:lnTo>
                    <a:lnTo>
                      <a:pt x="98" y="92"/>
                    </a:lnTo>
                    <a:lnTo>
                      <a:pt x="100" y="92"/>
                    </a:lnTo>
                    <a:lnTo>
                      <a:pt x="100" y="96"/>
                    </a:lnTo>
                    <a:lnTo>
                      <a:pt x="96" y="98"/>
                    </a:lnTo>
                    <a:lnTo>
                      <a:pt x="98" y="102"/>
                    </a:lnTo>
                    <a:lnTo>
                      <a:pt x="98" y="104"/>
                    </a:lnTo>
                    <a:lnTo>
                      <a:pt x="98" y="106"/>
                    </a:lnTo>
                    <a:lnTo>
                      <a:pt x="96" y="108"/>
                    </a:lnTo>
                    <a:lnTo>
                      <a:pt x="94" y="108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88" y="104"/>
                    </a:lnTo>
                    <a:lnTo>
                      <a:pt x="84" y="104"/>
                    </a:lnTo>
                    <a:lnTo>
                      <a:pt x="82" y="108"/>
                    </a:lnTo>
                    <a:lnTo>
                      <a:pt x="86" y="110"/>
                    </a:lnTo>
                    <a:lnTo>
                      <a:pt x="84" y="112"/>
                    </a:lnTo>
                    <a:lnTo>
                      <a:pt x="86" y="114"/>
                    </a:lnTo>
                    <a:lnTo>
                      <a:pt x="86" y="116"/>
                    </a:lnTo>
                    <a:lnTo>
                      <a:pt x="82" y="114"/>
                    </a:lnTo>
                    <a:lnTo>
                      <a:pt x="80" y="112"/>
                    </a:lnTo>
                    <a:lnTo>
                      <a:pt x="76" y="112"/>
                    </a:lnTo>
                    <a:lnTo>
                      <a:pt x="74" y="110"/>
                    </a:lnTo>
                    <a:lnTo>
                      <a:pt x="72" y="108"/>
                    </a:lnTo>
                    <a:lnTo>
                      <a:pt x="72" y="106"/>
                    </a:lnTo>
                    <a:lnTo>
                      <a:pt x="74" y="104"/>
                    </a:lnTo>
                    <a:lnTo>
                      <a:pt x="74" y="100"/>
                    </a:lnTo>
                    <a:lnTo>
                      <a:pt x="74" y="98"/>
                    </a:lnTo>
                    <a:lnTo>
                      <a:pt x="74" y="96"/>
                    </a:lnTo>
                    <a:lnTo>
                      <a:pt x="74" y="94"/>
                    </a:lnTo>
                    <a:lnTo>
                      <a:pt x="76" y="92"/>
                    </a:lnTo>
                    <a:lnTo>
                      <a:pt x="74" y="90"/>
                    </a:lnTo>
                    <a:lnTo>
                      <a:pt x="72" y="88"/>
                    </a:lnTo>
                    <a:lnTo>
                      <a:pt x="72" y="86"/>
                    </a:lnTo>
                    <a:lnTo>
                      <a:pt x="70" y="86"/>
                    </a:lnTo>
                    <a:lnTo>
                      <a:pt x="68" y="86"/>
                    </a:lnTo>
                    <a:lnTo>
                      <a:pt x="66" y="82"/>
                    </a:lnTo>
                    <a:lnTo>
                      <a:pt x="64" y="82"/>
                    </a:lnTo>
                    <a:lnTo>
                      <a:pt x="64" y="80"/>
                    </a:lnTo>
                    <a:lnTo>
                      <a:pt x="64" y="76"/>
                    </a:lnTo>
                    <a:lnTo>
                      <a:pt x="62" y="72"/>
                    </a:lnTo>
                    <a:lnTo>
                      <a:pt x="64" y="72"/>
                    </a:lnTo>
                    <a:lnTo>
                      <a:pt x="64" y="70"/>
                    </a:lnTo>
                    <a:lnTo>
                      <a:pt x="62" y="66"/>
                    </a:lnTo>
                    <a:lnTo>
                      <a:pt x="60" y="64"/>
                    </a:lnTo>
                    <a:lnTo>
                      <a:pt x="54" y="60"/>
                    </a:lnTo>
                    <a:lnTo>
                      <a:pt x="52" y="56"/>
                    </a:lnTo>
                    <a:lnTo>
                      <a:pt x="48" y="56"/>
                    </a:lnTo>
                    <a:lnTo>
                      <a:pt x="44" y="56"/>
                    </a:lnTo>
                    <a:lnTo>
                      <a:pt x="40" y="62"/>
                    </a:lnTo>
                    <a:lnTo>
                      <a:pt x="36" y="62"/>
                    </a:lnTo>
                    <a:lnTo>
                      <a:pt x="34" y="60"/>
                    </a:lnTo>
                    <a:lnTo>
                      <a:pt x="30" y="60"/>
                    </a:lnTo>
                    <a:lnTo>
                      <a:pt x="26" y="58"/>
                    </a:lnTo>
                    <a:lnTo>
                      <a:pt x="22" y="60"/>
                    </a:lnTo>
                    <a:lnTo>
                      <a:pt x="22" y="62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6" y="58"/>
                    </a:lnTo>
                    <a:lnTo>
                      <a:pt x="16" y="54"/>
                    </a:lnTo>
                    <a:lnTo>
                      <a:pt x="14" y="50"/>
                    </a:lnTo>
                    <a:lnTo>
                      <a:pt x="16" y="50"/>
                    </a:lnTo>
                    <a:lnTo>
                      <a:pt x="16" y="48"/>
                    </a:lnTo>
                    <a:lnTo>
                      <a:pt x="14" y="44"/>
                    </a:lnTo>
                    <a:lnTo>
                      <a:pt x="16" y="42"/>
                    </a:lnTo>
                    <a:lnTo>
                      <a:pt x="16" y="40"/>
                    </a:lnTo>
                    <a:lnTo>
                      <a:pt x="12" y="40"/>
                    </a:lnTo>
                    <a:lnTo>
                      <a:pt x="10" y="42"/>
                    </a:lnTo>
                    <a:lnTo>
                      <a:pt x="8" y="40"/>
                    </a:lnTo>
                    <a:lnTo>
                      <a:pt x="6" y="38"/>
                    </a:lnTo>
                    <a:lnTo>
                      <a:pt x="8" y="36"/>
                    </a:lnTo>
                    <a:lnTo>
                      <a:pt x="8" y="32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0" y="28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6" y="22"/>
                    </a:lnTo>
                    <a:lnTo>
                      <a:pt x="4" y="20"/>
                    </a:lnTo>
                    <a:lnTo>
                      <a:pt x="6" y="18"/>
                    </a:lnTo>
                    <a:lnTo>
                      <a:pt x="6" y="16"/>
                    </a:lnTo>
                    <a:lnTo>
                      <a:pt x="10" y="16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4" name="Japan">
                <a:extLst>
                  <a:ext uri="{FF2B5EF4-FFF2-40B4-BE49-F238E27FC236}">
                    <a16:creationId xmlns:a16="http://schemas.microsoft.com/office/drawing/2014/main" id="{9F564EEF-F1E2-4443-A0DC-C03B9E80A9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06027" y="3097074"/>
                <a:ext cx="371289" cy="715784"/>
              </a:xfrm>
              <a:custGeom>
                <a:avLst/>
                <a:gdLst>
                  <a:gd name="T0" fmla="*/ 80 w 194"/>
                  <a:gd name="T1" fmla="*/ 180 h 374"/>
                  <a:gd name="T2" fmla="*/ 6 w 194"/>
                  <a:gd name="T3" fmla="*/ 372 h 374"/>
                  <a:gd name="T4" fmla="*/ 44 w 194"/>
                  <a:gd name="T5" fmla="*/ 336 h 374"/>
                  <a:gd name="T6" fmla="*/ 52 w 194"/>
                  <a:gd name="T7" fmla="*/ 316 h 374"/>
                  <a:gd name="T8" fmla="*/ 56 w 194"/>
                  <a:gd name="T9" fmla="*/ 308 h 374"/>
                  <a:gd name="T10" fmla="*/ 122 w 194"/>
                  <a:gd name="T11" fmla="*/ 66 h 374"/>
                  <a:gd name="T12" fmla="*/ 134 w 194"/>
                  <a:gd name="T13" fmla="*/ 76 h 374"/>
                  <a:gd name="T14" fmla="*/ 128 w 194"/>
                  <a:gd name="T15" fmla="*/ 52 h 374"/>
                  <a:gd name="T16" fmla="*/ 138 w 194"/>
                  <a:gd name="T17" fmla="*/ 44 h 374"/>
                  <a:gd name="T18" fmla="*/ 140 w 194"/>
                  <a:gd name="T19" fmla="*/ 30 h 374"/>
                  <a:gd name="T20" fmla="*/ 134 w 194"/>
                  <a:gd name="T21" fmla="*/ 0 h 374"/>
                  <a:gd name="T22" fmla="*/ 160 w 194"/>
                  <a:gd name="T23" fmla="*/ 20 h 374"/>
                  <a:gd name="T24" fmla="*/ 184 w 194"/>
                  <a:gd name="T25" fmla="*/ 18 h 374"/>
                  <a:gd name="T26" fmla="*/ 192 w 194"/>
                  <a:gd name="T27" fmla="*/ 32 h 374"/>
                  <a:gd name="T28" fmla="*/ 182 w 194"/>
                  <a:gd name="T29" fmla="*/ 42 h 374"/>
                  <a:gd name="T30" fmla="*/ 168 w 194"/>
                  <a:gd name="T31" fmla="*/ 64 h 374"/>
                  <a:gd name="T32" fmla="*/ 142 w 194"/>
                  <a:gd name="T33" fmla="*/ 58 h 374"/>
                  <a:gd name="T34" fmla="*/ 148 w 194"/>
                  <a:gd name="T35" fmla="*/ 66 h 374"/>
                  <a:gd name="T36" fmla="*/ 132 w 194"/>
                  <a:gd name="T37" fmla="*/ 144 h 374"/>
                  <a:gd name="T38" fmla="*/ 134 w 194"/>
                  <a:gd name="T39" fmla="*/ 146 h 374"/>
                  <a:gd name="T40" fmla="*/ 42 w 194"/>
                  <a:gd name="T41" fmla="*/ 232 h 374"/>
                  <a:gd name="T42" fmla="*/ 36 w 194"/>
                  <a:gd name="T43" fmla="*/ 238 h 374"/>
                  <a:gd name="T44" fmla="*/ 58 w 194"/>
                  <a:gd name="T45" fmla="*/ 240 h 374"/>
                  <a:gd name="T46" fmla="*/ 52 w 194"/>
                  <a:gd name="T47" fmla="*/ 244 h 374"/>
                  <a:gd name="T48" fmla="*/ 106 w 194"/>
                  <a:gd name="T49" fmla="*/ 206 h 374"/>
                  <a:gd name="T50" fmla="*/ 86 w 194"/>
                  <a:gd name="T51" fmla="*/ 234 h 374"/>
                  <a:gd name="T52" fmla="*/ 96 w 194"/>
                  <a:gd name="T53" fmla="*/ 222 h 374"/>
                  <a:gd name="T54" fmla="*/ 98 w 194"/>
                  <a:gd name="T55" fmla="*/ 210 h 374"/>
                  <a:gd name="T56" fmla="*/ 80 w 194"/>
                  <a:gd name="T57" fmla="*/ 220 h 374"/>
                  <a:gd name="T58" fmla="*/ 68 w 194"/>
                  <a:gd name="T59" fmla="*/ 274 h 374"/>
                  <a:gd name="T60" fmla="*/ 72 w 194"/>
                  <a:gd name="T61" fmla="*/ 270 h 374"/>
                  <a:gd name="T62" fmla="*/ 74 w 194"/>
                  <a:gd name="T63" fmla="*/ 256 h 374"/>
                  <a:gd name="T64" fmla="*/ 74 w 194"/>
                  <a:gd name="T65" fmla="*/ 228 h 374"/>
                  <a:gd name="T66" fmla="*/ 62 w 194"/>
                  <a:gd name="T67" fmla="*/ 220 h 374"/>
                  <a:gd name="T68" fmla="*/ 78 w 194"/>
                  <a:gd name="T69" fmla="*/ 208 h 374"/>
                  <a:gd name="T70" fmla="*/ 98 w 194"/>
                  <a:gd name="T71" fmla="*/ 204 h 374"/>
                  <a:gd name="T72" fmla="*/ 110 w 194"/>
                  <a:gd name="T73" fmla="*/ 214 h 374"/>
                  <a:gd name="T74" fmla="*/ 124 w 194"/>
                  <a:gd name="T75" fmla="*/ 210 h 374"/>
                  <a:gd name="T76" fmla="*/ 128 w 194"/>
                  <a:gd name="T77" fmla="*/ 194 h 374"/>
                  <a:gd name="T78" fmla="*/ 132 w 194"/>
                  <a:gd name="T79" fmla="*/ 200 h 374"/>
                  <a:gd name="T80" fmla="*/ 150 w 194"/>
                  <a:gd name="T81" fmla="*/ 192 h 374"/>
                  <a:gd name="T82" fmla="*/ 158 w 194"/>
                  <a:gd name="T83" fmla="*/ 184 h 374"/>
                  <a:gd name="T84" fmla="*/ 168 w 194"/>
                  <a:gd name="T85" fmla="*/ 192 h 374"/>
                  <a:gd name="T86" fmla="*/ 168 w 194"/>
                  <a:gd name="T87" fmla="*/ 154 h 374"/>
                  <a:gd name="T88" fmla="*/ 168 w 194"/>
                  <a:gd name="T89" fmla="*/ 128 h 374"/>
                  <a:gd name="T90" fmla="*/ 168 w 194"/>
                  <a:gd name="T91" fmla="*/ 106 h 374"/>
                  <a:gd name="T92" fmla="*/ 150 w 194"/>
                  <a:gd name="T93" fmla="*/ 78 h 374"/>
                  <a:gd name="T94" fmla="*/ 152 w 194"/>
                  <a:gd name="T95" fmla="*/ 82 h 374"/>
                  <a:gd name="T96" fmla="*/ 142 w 194"/>
                  <a:gd name="T97" fmla="*/ 82 h 374"/>
                  <a:gd name="T98" fmla="*/ 140 w 194"/>
                  <a:gd name="T99" fmla="*/ 104 h 374"/>
                  <a:gd name="T100" fmla="*/ 144 w 194"/>
                  <a:gd name="T101" fmla="*/ 138 h 374"/>
                  <a:gd name="T102" fmla="*/ 120 w 194"/>
                  <a:gd name="T103" fmla="*/ 162 h 374"/>
                  <a:gd name="T104" fmla="*/ 114 w 194"/>
                  <a:gd name="T105" fmla="*/ 158 h 374"/>
                  <a:gd name="T106" fmla="*/ 112 w 194"/>
                  <a:gd name="T107" fmla="*/ 184 h 374"/>
                  <a:gd name="T108" fmla="*/ 102 w 194"/>
                  <a:gd name="T109" fmla="*/ 186 h 374"/>
                  <a:gd name="T110" fmla="*/ 72 w 194"/>
                  <a:gd name="T111" fmla="*/ 196 h 374"/>
                  <a:gd name="T112" fmla="*/ 60 w 194"/>
                  <a:gd name="T113" fmla="*/ 216 h 374"/>
                  <a:gd name="T114" fmla="*/ 48 w 194"/>
                  <a:gd name="T115" fmla="*/ 228 h 374"/>
                  <a:gd name="T116" fmla="*/ 50 w 194"/>
                  <a:gd name="T117" fmla="*/ 238 h 374"/>
                  <a:gd name="T118" fmla="*/ 52 w 194"/>
                  <a:gd name="T119" fmla="*/ 232 h 374"/>
                  <a:gd name="T120" fmla="*/ 58 w 194"/>
                  <a:gd name="T121" fmla="*/ 250 h 374"/>
                  <a:gd name="T122" fmla="*/ 64 w 194"/>
                  <a:gd name="T123" fmla="*/ 254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4" h="374">
                    <a:moveTo>
                      <a:pt x="78" y="180"/>
                    </a:moveTo>
                    <a:lnTo>
                      <a:pt x="78" y="180"/>
                    </a:lnTo>
                    <a:lnTo>
                      <a:pt x="78" y="180"/>
                    </a:lnTo>
                    <a:lnTo>
                      <a:pt x="76" y="180"/>
                    </a:lnTo>
                    <a:lnTo>
                      <a:pt x="78" y="180"/>
                    </a:lnTo>
                    <a:close/>
                    <a:moveTo>
                      <a:pt x="78" y="180"/>
                    </a:moveTo>
                    <a:lnTo>
                      <a:pt x="78" y="178"/>
                    </a:lnTo>
                    <a:lnTo>
                      <a:pt x="80" y="176"/>
                    </a:lnTo>
                    <a:lnTo>
                      <a:pt x="80" y="176"/>
                    </a:lnTo>
                    <a:lnTo>
                      <a:pt x="82" y="178"/>
                    </a:lnTo>
                    <a:lnTo>
                      <a:pt x="80" y="180"/>
                    </a:lnTo>
                    <a:lnTo>
                      <a:pt x="78" y="180"/>
                    </a:lnTo>
                    <a:close/>
                    <a:moveTo>
                      <a:pt x="2" y="372"/>
                    </a:moveTo>
                    <a:lnTo>
                      <a:pt x="2" y="370"/>
                    </a:lnTo>
                    <a:lnTo>
                      <a:pt x="0" y="370"/>
                    </a:lnTo>
                    <a:lnTo>
                      <a:pt x="0" y="374"/>
                    </a:lnTo>
                    <a:lnTo>
                      <a:pt x="2" y="374"/>
                    </a:lnTo>
                    <a:lnTo>
                      <a:pt x="2" y="372"/>
                    </a:lnTo>
                    <a:close/>
                    <a:moveTo>
                      <a:pt x="4" y="370"/>
                    </a:moveTo>
                    <a:lnTo>
                      <a:pt x="4" y="368"/>
                    </a:lnTo>
                    <a:lnTo>
                      <a:pt x="6" y="370"/>
                    </a:lnTo>
                    <a:lnTo>
                      <a:pt x="6" y="372"/>
                    </a:lnTo>
                    <a:lnTo>
                      <a:pt x="4" y="372"/>
                    </a:lnTo>
                    <a:lnTo>
                      <a:pt x="4" y="370"/>
                    </a:lnTo>
                    <a:close/>
                    <a:moveTo>
                      <a:pt x="16" y="362"/>
                    </a:moveTo>
                    <a:lnTo>
                      <a:pt x="14" y="364"/>
                    </a:lnTo>
                    <a:lnTo>
                      <a:pt x="16" y="366"/>
                    </a:lnTo>
                    <a:lnTo>
                      <a:pt x="18" y="366"/>
                    </a:lnTo>
                    <a:lnTo>
                      <a:pt x="18" y="364"/>
                    </a:lnTo>
                    <a:lnTo>
                      <a:pt x="16" y="362"/>
                    </a:lnTo>
                    <a:close/>
                    <a:moveTo>
                      <a:pt x="42" y="340"/>
                    </a:moveTo>
                    <a:lnTo>
                      <a:pt x="40" y="338"/>
                    </a:lnTo>
                    <a:lnTo>
                      <a:pt x="44" y="336"/>
                    </a:lnTo>
                    <a:lnTo>
                      <a:pt x="44" y="334"/>
                    </a:lnTo>
                    <a:lnTo>
                      <a:pt x="44" y="334"/>
                    </a:lnTo>
                    <a:lnTo>
                      <a:pt x="44" y="332"/>
                    </a:lnTo>
                    <a:lnTo>
                      <a:pt x="46" y="330"/>
                    </a:lnTo>
                    <a:lnTo>
                      <a:pt x="48" y="332"/>
                    </a:lnTo>
                    <a:lnTo>
                      <a:pt x="46" y="334"/>
                    </a:lnTo>
                    <a:lnTo>
                      <a:pt x="46" y="336"/>
                    </a:lnTo>
                    <a:lnTo>
                      <a:pt x="44" y="338"/>
                    </a:lnTo>
                    <a:lnTo>
                      <a:pt x="44" y="340"/>
                    </a:lnTo>
                    <a:lnTo>
                      <a:pt x="42" y="340"/>
                    </a:lnTo>
                    <a:close/>
                    <a:moveTo>
                      <a:pt x="52" y="316"/>
                    </a:moveTo>
                    <a:lnTo>
                      <a:pt x="54" y="316"/>
                    </a:lnTo>
                    <a:lnTo>
                      <a:pt x="56" y="320"/>
                    </a:lnTo>
                    <a:lnTo>
                      <a:pt x="54" y="320"/>
                    </a:lnTo>
                    <a:lnTo>
                      <a:pt x="52" y="318"/>
                    </a:lnTo>
                    <a:lnTo>
                      <a:pt x="52" y="316"/>
                    </a:lnTo>
                    <a:lnTo>
                      <a:pt x="52" y="316"/>
                    </a:lnTo>
                    <a:close/>
                    <a:moveTo>
                      <a:pt x="58" y="312"/>
                    </a:moveTo>
                    <a:lnTo>
                      <a:pt x="58" y="310"/>
                    </a:lnTo>
                    <a:lnTo>
                      <a:pt x="56" y="310"/>
                    </a:lnTo>
                    <a:lnTo>
                      <a:pt x="54" y="310"/>
                    </a:lnTo>
                    <a:lnTo>
                      <a:pt x="56" y="308"/>
                    </a:lnTo>
                    <a:lnTo>
                      <a:pt x="58" y="306"/>
                    </a:lnTo>
                    <a:lnTo>
                      <a:pt x="58" y="306"/>
                    </a:lnTo>
                    <a:lnTo>
                      <a:pt x="58" y="306"/>
                    </a:lnTo>
                    <a:lnTo>
                      <a:pt x="60" y="306"/>
                    </a:lnTo>
                    <a:lnTo>
                      <a:pt x="60" y="306"/>
                    </a:lnTo>
                    <a:lnTo>
                      <a:pt x="62" y="306"/>
                    </a:lnTo>
                    <a:lnTo>
                      <a:pt x="60" y="308"/>
                    </a:lnTo>
                    <a:lnTo>
                      <a:pt x="58" y="308"/>
                    </a:lnTo>
                    <a:lnTo>
                      <a:pt x="58" y="310"/>
                    </a:lnTo>
                    <a:lnTo>
                      <a:pt x="58" y="312"/>
                    </a:lnTo>
                    <a:close/>
                    <a:moveTo>
                      <a:pt x="122" y="66"/>
                    </a:moveTo>
                    <a:lnTo>
                      <a:pt x="120" y="66"/>
                    </a:lnTo>
                    <a:lnTo>
                      <a:pt x="120" y="64"/>
                    </a:lnTo>
                    <a:lnTo>
                      <a:pt x="122" y="62"/>
                    </a:lnTo>
                    <a:lnTo>
                      <a:pt x="124" y="62"/>
                    </a:lnTo>
                    <a:lnTo>
                      <a:pt x="124" y="64"/>
                    </a:lnTo>
                    <a:lnTo>
                      <a:pt x="124" y="66"/>
                    </a:lnTo>
                    <a:lnTo>
                      <a:pt x="122" y="66"/>
                    </a:lnTo>
                    <a:close/>
                    <a:moveTo>
                      <a:pt x="136" y="78"/>
                    </a:moveTo>
                    <a:lnTo>
                      <a:pt x="134" y="78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70"/>
                    </a:lnTo>
                    <a:lnTo>
                      <a:pt x="132" y="66"/>
                    </a:lnTo>
                    <a:lnTo>
                      <a:pt x="130" y="64"/>
                    </a:lnTo>
                    <a:lnTo>
                      <a:pt x="128" y="62"/>
                    </a:lnTo>
                    <a:lnTo>
                      <a:pt x="126" y="62"/>
                    </a:lnTo>
                    <a:lnTo>
                      <a:pt x="126" y="62"/>
                    </a:lnTo>
                    <a:lnTo>
                      <a:pt x="126" y="58"/>
                    </a:lnTo>
                    <a:lnTo>
                      <a:pt x="126" y="56"/>
                    </a:lnTo>
                    <a:lnTo>
                      <a:pt x="128" y="54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30" y="52"/>
                    </a:lnTo>
                    <a:lnTo>
                      <a:pt x="132" y="48"/>
                    </a:lnTo>
                    <a:lnTo>
                      <a:pt x="132" y="48"/>
                    </a:lnTo>
                    <a:lnTo>
                      <a:pt x="132" y="46"/>
                    </a:lnTo>
                    <a:lnTo>
                      <a:pt x="130" y="44"/>
                    </a:lnTo>
                    <a:lnTo>
                      <a:pt x="128" y="44"/>
                    </a:lnTo>
                    <a:lnTo>
                      <a:pt x="128" y="44"/>
                    </a:lnTo>
                    <a:lnTo>
                      <a:pt x="128" y="42"/>
                    </a:lnTo>
                    <a:lnTo>
                      <a:pt x="130" y="42"/>
                    </a:lnTo>
                    <a:lnTo>
                      <a:pt x="134" y="44"/>
                    </a:lnTo>
                    <a:lnTo>
                      <a:pt x="138" y="44"/>
                    </a:lnTo>
                    <a:lnTo>
                      <a:pt x="140" y="44"/>
                    </a:lnTo>
                    <a:lnTo>
                      <a:pt x="140" y="42"/>
                    </a:lnTo>
                    <a:lnTo>
                      <a:pt x="142" y="40"/>
                    </a:lnTo>
                    <a:lnTo>
                      <a:pt x="140" y="38"/>
                    </a:lnTo>
                    <a:lnTo>
                      <a:pt x="140" y="38"/>
                    </a:lnTo>
                    <a:lnTo>
                      <a:pt x="138" y="36"/>
                    </a:lnTo>
                    <a:lnTo>
                      <a:pt x="138" y="34"/>
                    </a:lnTo>
                    <a:lnTo>
                      <a:pt x="136" y="32"/>
                    </a:lnTo>
                    <a:lnTo>
                      <a:pt x="138" y="30"/>
                    </a:lnTo>
                    <a:lnTo>
                      <a:pt x="140" y="30"/>
                    </a:lnTo>
                    <a:lnTo>
                      <a:pt x="140" y="30"/>
                    </a:lnTo>
                    <a:lnTo>
                      <a:pt x="138" y="28"/>
                    </a:lnTo>
                    <a:lnTo>
                      <a:pt x="138" y="24"/>
                    </a:lnTo>
                    <a:lnTo>
                      <a:pt x="138" y="22"/>
                    </a:lnTo>
                    <a:lnTo>
                      <a:pt x="138" y="16"/>
                    </a:lnTo>
                    <a:lnTo>
                      <a:pt x="136" y="14"/>
                    </a:lnTo>
                    <a:lnTo>
                      <a:pt x="132" y="8"/>
                    </a:lnTo>
                    <a:lnTo>
                      <a:pt x="132" y="4"/>
                    </a:lnTo>
                    <a:lnTo>
                      <a:pt x="130" y="2"/>
                    </a:lnTo>
                    <a:lnTo>
                      <a:pt x="132" y="2"/>
                    </a:lnTo>
                    <a:lnTo>
                      <a:pt x="132" y="2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36" y="0"/>
                    </a:lnTo>
                    <a:lnTo>
                      <a:pt x="136" y="2"/>
                    </a:lnTo>
                    <a:lnTo>
                      <a:pt x="142" y="4"/>
                    </a:lnTo>
                    <a:lnTo>
                      <a:pt x="144" y="6"/>
                    </a:lnTo>
                    <a:lnTo>
                      <a:pt x="146" y="8"/>
                    </a:lnTo>
                    <a:lnTo>
                      <a:pt x="152" y="14"/>
                    </a:lnTo>
                    <a:lnTo>
                      <a:pt x="156" y="16"/>
                    </a:lnTo>
                    <a:lnTo>
                      <a:pt x="156" y="18"/>
                    </a:lnTo>
                    <a:lnTo>
                      <a:pt x="158" y="18"/>
                    </a:lnTo>
                    <a:lnTo>
                      <a:pt x="160" y="20"/>
                    </a:lnTo>
                    <a:lnTo>
                      <a:pt x="164" y="22"/>
                    </a:lnTo>
                    <a:lnTo>
                      <a:pt x="168" y="24"/>
                    </a:lnTo>
                    <a:lnTo>
                      <a:pt x="170" y="26"/>
                    </a:lnTo>
                    <a:lnTo>
                      <a:pt x="172" y="26"/>
                    </a:lnTo>
                    <a:lnTo>
                      <a:pt x="172" y="26"/>
                    </a:lnTo>
                    <a:lnTo>
                      <a:pt x="176" y="26"/>
                    </a:lnTo>
                    <a:lnTo>
                      <a:pt x="180" y="22"/>
                    </a:lnTo>
                    <a:lnTo>
                      <a:pt x="182" y="20"/>
                    </a:lnTo>
                    <a:lnTo>
                      <a:pt x="182" y="18"/>
                    </a:lnTo>
                    <a:lnTo>
                      <a:pt x="182" y="18"/>
                    </a:lnTo>
                    <a:lnTo>
                      <a:pt x="184" y="18"/>
                    </a:lnTo>
                    <a:lnTo>
                      <a:pt x="184" y="20"/>
                    </a:lnTo>
                    <a:lnTo>
                      <a:pt x="182" y="24"/>
                    </a:lnTo>
                    <a:lnTo>
                      <a:pt x="182" y="28"/>
                    </a:lnTo>
                    <a:lnTo>
                      <a:pt x="182" y="28"/>
                    </a:lnTo>
                    <a:lnTo>
                      <a:pt x="186" y="30"/>
                    </a:lnTo>
                    <a:lnTo>
                      <a:pt x="188" y="32"/>
                    </a:lnTo>
                    <a:lnTo>
                      <a:pt x="188" y="34"/>
                    </a:lnTo>
                    <a:lnTo>
                      <a:pt x="188" y="36"/>
                    </a:lnTo>
                    <a:lnTo>
                      <a:pt x="190" y="36"/>
                    </a:lnTo>
                    <a:lnTo>
                      <a:pt x="190" y="34"/>
                    </a:lnTo>
                    <a:lnTo>
                      <a:pt x="192" y="32"/>
                    </a:lnTo>
                    <a:lnTo>
                      <a:pt x="194" y="32"/>
                    </a:lnTo>
                    <a:lnTo>
                      <a:pt x="192" y="34"/>
                    </a:lnTo>
                    <a:lnTo>
                      <a:pt x="192" y="34"/>
                    </a:lnTo>
                    <a:lnTo>
                      <a:pt x="192" y="36"/>
                    </a:lnTo>
                    <a:lnTo>
                      <a:pt x="190" y="38"/>
                    </a:lnTo>
                    <a:lnTo>
                      <a:pt x="188" y="40"/>
                    </a:lnTo>
                    <a:lnTo>
                      <a:pt x="188" y="42"/>
                    </a:lnTo>
                    <a:lnTo>
                      <a:pt x="186" y="42"/>
                    </a:lnTo>
                    <a:lnTo>
                      <a:pt x="184" y="42"/>
                    </a:lnTo>
                    <a:lnTo>
                      <a:pt x="184" y="42"/>
                    </a:lnTo>
                    <a:lnTo>
                      <a:pt x="182" y="42"/>
                    </a:lnTo>
                    <a:lnTo>
                      <a:pt x="182" y="44"/>
                    </a:lnTo>
                    <a:lnTo>
                      <a:pt x="180" y="44"/>
                    </a:lnTo>
                    <a:lnTo>
                      <a:pt x="176" y="44"/>
                    </a:lnTo>
                    <a:lnTo>
                      <a:pt x="176" y="44"/>
                    </a:lnTo>
                    <a:lnTo>
                      <a:pt x="172" y="48"/>
                    </a:lnTo>
                    <a:lnTo>
                      <a:pt x="170" y="54"/>
                    </a:lnTo>
                    <a:lnTo>
                      <a:pt x="170" y="58"/>
                    </a:lnTo>
                    <a:lnTo>
                      <a:pt x="170" y="60"/>
                    </a:lnTo>
                    <a:lnTo>
                      <a:pt x="170" y="62"/>
                    </a:lnTo>
                    <a:lnTo>
                      <a:pt x="170" y="64"/>
                    </a:lnTo>
                    <a:lnTo>
                      <a:pt x="168" y="64"/>
                    </a:lnTo>
                    <a:lnTo>
                      <a:pt x="168" y="62"/>
                    </a:lnTo>
                    <a:lnTo>
                      <a:pt x="162" y="62"/>
                    </a:lnTo>
                    <a:lnTo>
                      <a:pt x="160" y="58"/>
                    </a:lnTo>
                    <a:lnTo>
                      <a:pt x="156" y="56"/>
                    </a:lnTo>
                    <a:lnTo>
                      <a:pt x="154" y="54"/>
                    </a:lnTo>
                    <a:lnTo>
                      <a:pt x="152" y="54"/>
                    </a:lnTo>
                    <a:lnTo>
                      <a:pt x="150" y="54"/>
                    </a:lnTo>
                    <a:lnTo>
                      <a:pt x="148" y="52"/>
                    </a:lnTo>
                    <a:lnTo>
                      <a:pt x="146" y="52"/>
                    </a:lnTo>
                    <a:lnTo>
                      <a:pt x="144" y="54"/>
                    </a:lnTo>
                    <a:lnTo>
                      <a:pt x="142" y="58"/>
                    </a:lnTo>
                    <a:lnTo>
                      <a:pt x="140" y="58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4" y="58"/>
                    </a:lnTo>
                    <a:lnTo>
                      <a:pt x="134" y="60"/>
                    </a:lnTo>
                    <a:lnTo>
                      <a:pt x="134" y="62"/>
                    </a:lnTo>
                    <a:lnTo>
                      <a:pt x="136" y="62"/>
                    </a:lnTo>
                    <a:lnTo>
                      <a:pt x="140" y="62"/>
                    </a:lnTo>
                    <a:lnTo>
                      <a:pt x="142" y="66"/>
                    </a:lnTo>
                    <a:lnTo>
                      <a:pt x="146" y="66"/>
                    </a:lnTo>
                    <a:lnTo>
                      <a:pt x="148" y="66"/>
                    </a:lnTo>
                    <a:lnTo>
                      <a:pt x="148" y="68"/>
                    </a:lnTo>
                    <a:lnTo>
                      <a:pt x="148" y="70"/>
                    </a:lnTo>
                    <a:lnTo>
                      <a:pt x="146" y="72"/>
                    </a:lnTo>
                    <a:lnTo>
                      <a:pt x="144" y="70"/>
                    </a:lnTo>
                    <a:lnTo>
                      <a:pt x="142" y="70"/>
                    </a:lnTo>
                    <a:lnTo>
                      <a:pt x="140" y="72"/>
                    </a:lnTo>
                    <a:lnTo>
                      <a:pt x="140" y="74"/>
                    </a:lnTo>
                    <a:lnTo>
                      <a:pt x="140" y="76"/>
                    </a:lnTo>
                    <a:lnTo>
                      <a:pt x="136" y="78"/>
                    </a:lnTo>
                    <a:close/>
                    <a:moveTo>
                      <a:pt x="132" y="146"/>
                    </a:moveTo>
                    <a:lnTo>
                      <a:pt x="132" y="144"/>
                    </a:lnTo>
                    <a:lnTo>
                      <a:pt x="134" y="144"/>
                    </a:lnTo>
                    <a:lnTo>
                      <a:pt x="134" y="142"/>
                    </a:lnTo>
                    <a:lnTo>
                      <a:pt x="132" y="144"/>
                    </a:lnTo>
                    <a:lnTo>
                      <a:pt x="132" y="142"/>
                    </a:lnTo>
                    <a:lnTo>
                      <a:pt x="132" y="138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34" y="140"/>
                    </a:lnTo>
                    <a:lnTo>
                      <a:pt x="134" y="140"/>
                    </a:lnTo>
                    <a:lnTo>
                      <a:pt x="136" y="142"/>
                    </a:lnTo>
                    <a:lnTo>
                      <a:pt x="134" y="146"/>
                    </a:lnTo>
                    <a:lnTo>
                      <a:pt x="134" y="146"/>
                    </a:lnTo>
                    <a:lnTo>
                      <a:pt x="132" y="146"/>
                    </a:lnTo>
                    <a:close/>
                    <a:moveTo>
                      <a:pt x="42" y="230"/>
                    </a:moveTo>
                    <a:lnTo>
                      <a:pt x="44" y="230"/>
                    </a:lnTo>
                    <a:lnTo>
                      <a:pt x="44" y="230"/>
                    </a:lnTo>
                    <a:lnTo>
                      <a:pt x="42" y="230"/>
                    </a:lnTo>
                    <a:lnTo>
                      <a:pt x="42" y="230"/>
                    </a:lnTo>
                    <a:lnTo>
                      <a:pt x="42" y="230"/>
                    </a:lnTo>
                    <a:close/>
                    <a:moveTo>
                      <a:pt x="42" y="232"/>
                    </a:moveTo>
                    <a:lnTo>
                      <a:pt x="42" y="232"/>
                    </a:lnTo>
                    <a:lnTo>
                      <a:pt x="42" y="232"/>
                    </a:lnTo>
                    <a:lnTo>
                      <a:pt x="42" y="232"/>
                    </a:lnTo>
                    <a:close/>
                    <a:moveTo>
                      <a:pt x="40" y="234"/>
                    </a:moveTo>
                    <a:lnTo>
                      <a:pt x="40" y="234"/>
                    </a:lnTo>
                    <a:lnTo>
                      <a:pt x="42" y="232"/>
                    </a:lnTo>
                    <a:lnTo>
                      <a:pt x="40" y="234"/>
                    </a:lnTo>
                    <a:close/>
                    <a:moveTo>
                      <a:pt x="38" y="234"/>
                    </a:moveTo>
                    <a:lnTo>
                      <a:pt x="38" y="236"/>
                    </a:lnTo>
                    <a:lnTo>
                      <a:pt x="40" y="234"/>
                    </a:lnTo>
                    <a:lnTo>
                      <a:pt x="38" y="234"/>
                    </a:lnTo>
                    <a:close/>
                    <a:moveTo>
                      <a:pt x="36" y="240"/>
                    </a:moveTo>
                    <a:lnTo>
                      <a:pt x="36" y="238"/>
                    </a:lnTo>
                    <a:lnTo>
                      <a:pt x="36" y="236"/>
                    </a:lnTo>
                    <a:lnTo>
                      <a:pt x="38" y="236"/>
                    </a:lnTo>
                    <a:lnTo>
                      <a:pt x="38" y="236"/>
                    </a:lnTo>
                    <a:lnTo>
                      <a:pt x="38" y="238"/>
                    </a:lnTo>
                    <a:lnTo>
                      <a:pt x="40" y="240"/>
                    </a:lnTo>
                    <a:lnTo>
                      <a:pt x="38" y="240"/>
                    </a:lnTo>
                    <a:lnTo>
                      <a:pt x="36" y="240"/>
                    </a:lnTo>
                    <a:close/>
                    <a:moveTo>
                      <a:pt x="56" y="242"/>
                    </a:moveTo>
                    <a:lnTo>
                      <a:pt x="56" y="240"/>
                    </a:lnTo>
                    <a:lnTo>
                      <a:pt x="56" y="240"/>
                    </a:lnTo>
                    <a:lnTo>
                      <a:pt x="58" y="240"/>
                    </a:lnTo>
                    <a:lnTo>
                      <a:pt x="56" y="242"/>
                    </a:lnTo>
                    <a:lnTo>
                      <a:pt x="56" y="242"/>
                    </a:lnTo>
                    <a:close/>
                    <a:moveTo>
                      <a:pt x="54" y="246"/>
                    </a:moveTo>
                    <a:lnTo>
                      <a:pt x="54" y="244"/>
                    </a:lnTo>
                    <a:lnTo>
                      <a:pt x="54" y="246"/>
                    </a:lnTo>
                    <a:lnTo>
                      <a:pt x="54" y="246"/>
                    </a:lnTo>
                    <a:lnTo>
                      <a:pt x="54" y="246"/>
                    </a:lnTo>
                    <a:close/>
                    <a:moveTo>
                      <a:pt x="52" y="240"/>
                    </a:moveTo>
                    <a:lnTo>
                      <a:pt x="52" y="240"/>
                    </a:lnTo>
                    <a:lnTo>
                      <a:pt x="52" y="242"/>
                    </a:lnTo>
                    <a:lnTo>
                      <a:pt x="52" y="244"/>
                    </a:lnTo>
                    <a:lnTo>
                      <a:pt x="54" y="244"/>
                    </a:lnTo>
                    <a:lnTo>
                      <a:pt x="54" y="242"/>
                    </a:lnTo>
                    <a:lnTo>
                      <a:pt x="52" y="240"/>
                    </a:lnTo>
                    <a:lnTo>
                      <a:pt x="52" y="240"/>
                    </a:lnTo>
                    <a:lnTo>
                      <a:pt x="52" y="240"/>
                    </a:lnTo>
                    <a:close/>
                    <a:moveTo>
                      <a:pt x="106" y="210"/>
                    </a:moveTo>
                    <a:lnTo>
                      <a:pt x="104" y="208"/>
                    </a:lnTo>
                    <a:lnTo>
                      <a:pt x="104" y="206"/>
                    </a:lnTo>
                    <a:lnTo>
                      <a:pt x="106" y="204"/>
                    </a:lnTo>
                    <a:lnTo>
                      <a:pt x="106" y="204"/>
                    </a:lnTo>
                    <a:lnTo>
                      <a:pt x="106" y="206"/>
                    </a:lnTo>
                    <a:lnTo>
                      <a:pt x="106" y="208"/>
                    </a:lnTo>
                    <a:lnTo>
                      <a:pt x="106" y="208"/>
                    </a:lnTo>
                    <a:lnTo>
                      <a:pt x="106" y="210"/>
                    </a:lnTo>
                    <a:lnTo>
                      <a:pt x="106" y="210"/>
                    </a:lnTo>
                    <a:close/>
                    <a:moveTo>
                      <a:pt x="96" y="208"/>
                    </a:moveTo>
                    <a:lnTo>
                      <a:pt x="98" y="206"/>
                    </a:lnTo>
                    <a:lnTo>
                      <a:pt x="100" y="206"/>
                    </a:lnTo>
                    <a:lnTo>
                      <a:pt x="100" y="208"/>
                    </a:lnTo>
                    <a:lnTo>
                      <a:pt x="98" y="208"/>
                    </a:lnTo>
                    <a:lnTo>
                      <a:pt x="96" y="208"/>
                    </a:lnTo>
                    <a:close/>
                    <a:moveTo>
                      <a:pt x="86" y="234"/>
                    </a:moveTo>
                    <a:lnTo>
                      <a:pt x="86" y="234"/>
                    </a:lnTo>
                    <a:lnTo>
                      <a:pt x="86" y="234"/>
                    </a:lnTo>
                    <a:lnTo>
                      <a:pt x="88" y="234"/>
                    </a:lnTo>
                    <a:lnTo>
                      <a:pt x="90" y="234"/>
                    </a:lnTo>
                    <a:lnTo>
                      <a:pt x="90" y="232"/>
                    </a:lnTo>
                    <a:lnTo>
                      <a:pt x="88" y="228"/>
                    </a:lnTo>
                    <a:lnTo>
                      <a:pt x="88" y="228"/>
                    </a:lnTo>
                    <a:lnTo>
                      <a:pt x="90" y="224"/>
                    </a:lnTo>
                    <a:lnTo>
                      <a:pt x="92" y="222"/>
                    </a:lnTo>
                    <a:lnTo>
                      <a:pt x="92" y="220"/>
                    </a:lnTo>
                    <a:lnTo>
                      <a:pt x="96" y="222"/>
                    </a:lnTo>
                    <a:lnTo>
                      <a:pt x="100" y="222"/>
                    </a:lnTo>
                    <a:lnTo>
                      <a:pt x="100" y="224"/>
                    </a:lnTo>
                    <a:lnTo>
                      <a:pt x="102" y="224"/>
                    </a:lnTo>
                    <a:lnTo>
                      <a:pt x="104" y="220"/>
                    </a:lnTo>
                    <a:lnTo>
                      <a:pt x="106" y="218"/>
                    </a:lnTo>
                    <a:lnTo>
                      <a:pt x="106" y="216"/>
                    </a:lnTo>
                    <a:lnTo>
                      <a:pt x="106" y="214"/>
                    </a:lnTo>
                    <a:lnTo>
                      <a:pt x="104" y="214"/>
                    </a:lnTo>
                    <a:lnTo>
                      <a:pt x="102" y="210"/>
                    </a:lnTo>
                    <a:lnTo>
                      <a:pt x="100" y="210"/>
                    </a:lnTo>
                    <a:lnTo>
                      <a:pt x="98" y="210"/>
                    </a:lnTo>
                    <a:lnTo>
                      <a:pt x="96" y="210"/>
                    </a:lnTo>
                    <a:lnTo>
                      <a:pt x="92" y="212"/>
                    </a:lnTo>
                    <a:lnTo>
                      <a:pt x="92" y="214"/>
                    </a:lnTo>
                    <a:lnTo>
                      <a:pt x="92" y="214"/>
                    </a:lnTo>
                    <a:lnTo>
                      <a:pt x="88" y="216"/>
                    </a:lnTo>
                    <a:lnTo>
                      <a:pt x="86" y="216"/>
                    </a:lnTo>
                    <a:lnTo>
                      <a:pt x="86" y="216"/>
                    </a:lnTo>
                    <a:lnTo>
                      <a:pt x="84" y="214"/>
                    </a:lnTo>
                    <a:lnTo>
                      <a:pt x="84" y="214"/>
                    </a:lnTo>
                    <a:lnTo>
                      <a:pt x="80" y="218"/>
                    </a:lnTo>
                    <a:lnTo>
                      <a:pt x="80" y="220"/>
                    </a:lnTo>
                    <a:lnTo>
                      <a:pt x="78" y="222"/>
                    </a:lnTo>
                    <a:lnTo>
                      <a:pt x="78" y="224"/>
                    </a:lnTo>
                    <a:lnTo>
                      <a:pt x="80" y="224"/>
                    </a:lnTo>
                    <a:lnTo>
                      <a:pt x="82" y="226"/>
                    </a:lnTo>
                    <a:lnTo>
                      <a:pt x="80" y="228"/>
                    </a:lnTo>
                    <a:lnTo>
                      <a:pt x="80" y="228"/>
                    </a:lnTo>
                    <a:lnTo>
                      <a:pt x="82" y="232"/>
                    </a:lnTo>
                    <a:lnTo>
                      <a:pt x="86" y="232"/>
                    </a:lnTo>
                    <a:lnTo>
                      <a:pt x="86" y="234"/>
                    </a:lnTo>
                    <a:close/>
                    <a:moveTo>
                      <a:pt x="70" y="276"/>
                    </a:moveTo>
                    <a:lnTo>
                      <a:pt x="68" y="274"/>
                    </a:lnTo>
                    <a:lnTo>
                      <a:pt x="66" y="274"/>
                    </a:lnTo>
                    <a:lnTo>
                      <a:pt x="66" y="276"/>
                    </a:lnTo>
                    <a:lnTo>
                      <a:pt x="66" y="278"/>
                    </a:lnTo>
                    <a:lnTo>
                      <a:pt x="70" y="278"/>
                    </a:lnTo>
                    <a:lnTo>
                      <a:pt x="70" y="278"/>
                    </a:lnTo>
                    <a:lnTo>
                      <a:pt x="70" y="276"/>
                    </a:lnTo>
                    <a:close/>
                    <a:moveTo>
                      <a:pt x="72" y="272"/>
                    </a:moveTo>
                    <a:lnTo>
                      <a:pt x="72" y="268"/>
                    </a:lnTo>
                    <a:lnTo>
                      <a:pt x="72" y="266"/>
                    </a:lnTo>
                    <a:lnTo>
                      <a:pt x="72" y="268"/>
                    </a:lnTo>
                    <a:lnTo>
                      <a:pt x="72" y="270"/>
                    </a:lnTo>
                    <a:lnTo>
                      <a:pt x="72" y="272"/>
                    </a:lnTo>
                    <a:lnTo>
                      <a:pt x="72" y="272"/>
                    </a:lnTo>
                    <a:close/>
                    <a:moveTo>
                      <a:pt x="66" y="266"/>
                    </a:moveTo>
                    <a:lnTo>
                      <a:pt x="70" y="264"/>
                    </a:lnTo>
                    <a:lnTo>
                      <a:pt x="72" y="260"/>
                    </a:lnTo>
                    <a:lnTo>
                      <a:pt x="70" y="258"/>
                    </a:lnTo>
                    <a:lnTo>
                      <a:pt x="70" y="256"/>
                    </a:lnTo>
                    <a:lnTo>
                      <a:pt x="70" y="256"/>
                    </a:lnTo>
                    <a:lnTo>
                      <a:pt x="72" y="256"/>
                    </a:lnTo>
                    <a:lnTo>
                      <a:pt x="74" y="258"/>
                    </a:lnTo>
                    <a:lnTo>
                      <a:pt x="74" y="256"/>
                    </a:lnTo>
                    <a:lnTo>
                      <a:pt x="74" y="252"/>
                    </a:lnTo>
                    <a:lnTo>
                      <a:pt x="72" y="250"/>
                    </a:lnTo>
                    <a:lnTo>
                      <a:pt x="74" y="242"/>
                    </a:lnTo>
                    <a:lnTo>
                      <a:pt x="72" y="238"/>
                    </a:lnTo>
                    <a:lnTo>
                      <a:pt x="74" y="236"/>
                    </a:lnTo>
                    <a:lnTo>
                      <a:pt x="76" y="234"/>
                    </a:lnTo>
                    <a:lnTo>
                      <a:pt x="76" y="232"/>
                    </a:lnTo>
                    <a:lnTo>
                      <a:pt x="74" y="232"/>
                    </a:lnTo>
                    <a:lnTo>
                      <a:pt x="74" y="230"/>
                    </a:lnTo>
                    <a:lnTo>
                      <a:pt x="74" y="230"/>
                    </a:lnTo>
                    <a:lnTo>
                      <a:pt x="74" y="228"/>
                    </a:lnTo>
                    <a:lnTo>
                      <a:pt x="70" y="228"/>
                    </a:lnTo>
                    <a:lnTo>
                      <a:pt x="70" y="228"/>
                    </a:lnTo>
                    <a:lnTo>
                      <a:pt x="72" y="226"/>
                    </a:lnTo>
                    <a:lnTo>
                      <a:pt x="72" y="224"/>
                    </a:lnTo>
                    <a:lnTo>
                      <a:pt x="72" y="222"/>
                    </a:lnTo>
                    <a:lnTo>
                      <a:pt x="70" y="220"/>
                    </a:lnTo>
                    <a:lnTo>
                      <a:pt x="68" y="220"/>
                    </a:lnTo>
                    <a:lnTo>
                      <a:pt x="68" y="222"/>
                    </a:lnTo>
                    <a:lnTo>
                      <a:pt x="66" y="222"/>
                    </a:lnTo>
                    <a:lnTo>
                      <a:pt x="64" y="222"/>
                    </a:lnTo>
                    <a:lnTo>
                      <a:pt x="62" y="220"/>
                    </a:lnTo>
                    <a:lnTo>
                      <a:pt x="62" y="218"/>
                    </a:lnTo>
                    <a:lnTo>
                      <a:pt x="66" y="216"/>
                    </a:lnTo>
                    <a:lnTo>
                      <a:pt x="70" y="214"/>
                    </a:lnTo>
                    <a:lnTo>
                      <a:pt x="72" y="216"/>
                    </a:lnTo>
                    <a:lnTo>
                      <a:pt x="74" y="218"/>
                    </a:lnTo>
                    <a:lnTo>
                      <a:pt x="76" y="216"/>
                    </a:lnTo>
                    <a:lnTo>
                      <a:pt x="76" y="214"/>
                    </a:lnTo>
                    <a:lnTo>
                      <a:pt x="76" y="212"/>
                    </a:lnTo>
                    <a:lnTo>
                      <a:pt x="74" y="210"/>
                    </a:lnTo>
                    <a:lnTo>
                      <a:pt x="76" y="208"/>
                    </a:lnTo>
                    <a:lnTo>
                      <a:pt x="78" y="208"/>
                    </a:lnTo>
                    <a:lnTo>
                      <a:pt x="78" y="210"/>
                    </a:lnTo>
                    <a:lnTo>
                      <a:pt x="80" y="210"/>
                    </a:lnTo>
                    <a:lnTo>
                      <a:pt x="82" y="210"/>
                    </a:lnTo>
                    <a:lnTo>
                      <a:pt x="86" y="208"/>
                    </a:lnTo>
                    <a:lnTo>
                      <a:pt x="90" y="208"/>
                    </a:lnTo>
                    <a:lnTo>
                      <a:pt x="92" y="208"/>
                    </a:lnTo>
                    <a:lnTo>
                      <a:pt x="92" y="208"/>
                    </a:lnTo>
                    <a:lnTo>
                      <a:pt x="94" y="208"/>
                    </a:lnTo>
                    <a:lnTo>
                      <a:pt x="94" y="206"/>
                    </a:lnTo>
                    <a:lnTo>
                      <a:pt x="98" y="204"/>
                    </a:lnTo>
                    <a:lnTo>
                      <a:pt x="98" y="204"/>
                    </a:lnTo>
                    <a:lnTo>
                      <a:pt x="100" y="202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10" y="200"/>
                    </a:lnTo>
                    <a:lnTo>
                      <a:pt x="110" y="202"/>
                    </a:lnTo>
                    <a:lnTo>
                      <a:pt x="110" y="204"/>
                    </a:lnTo>
                    <a:lnTo>
                      <a:pt x="108" y="206"/>
                    </a:lnTo>
                    <a:lnTo>
                      <a:pt x="108" y="208"/>
                    </a:lnTo>
                    <a:lnTo>
                      <a:pt x="110" y="208"/>
                    </a:lnTo>
                    <a:lnTo>
                      <a:pt x="110" y="210"/>
                    </a:lnTo>
                    <a:lnTo>
                      <a:pt x="110" y="214"/>
                    </a:lnTo>
                    <a:lnTo>
                      <a:pt x="110" y="214"/>
                    </a:lnTo>
                    <a:lnTo>
                      <a:pt x="110" y="216"/>
                    </a:lnTo>
                    <a:lnTo>
                      <a:pt x="112" y="218"/>
                    </a:lnTo>
                    <a:lnTo>
                      <a:pt x="116" y="220"/>
                    </a:lnTo>
                    <a:lnTo>
                      <a:pt x="118" y="222"/>
                    </a:lnTo>
                    <a:lnTo>
                      <a:pt x="120" y="220"/>
                    </a:lnTo>
                    <a:lnTo>
                      <a:pt x="122" y="216"/>
                    </a:lnTo>
                    <a:lnTo>
                      <a:pt x="122" y="214"/>
                    </a:lnTo>
                    <a:lnTo>
                      <a:pt x="124" y="214"/>
                    </a:lnTo>
                    <a:lnTo>
                      <a:pt x="124" y="212"/>
                    </a:lnTo>
                    <a:lnTo>
                      <a:pt x="124" y="210"/>
                    </a:lnTo>
                    <a:lnTo>
                      <a:pt x="126" y="208"/>
                    </a:lnTo>
                    <a:lnTo>
                      <a:pt x="128" y="208"/>
                    </a:lnTo>
                    <a:lnTo>
                      <a:pt x="128" y="208"/>
                    </a:lnTo>
                    <a:lnTo>
                      <a:pt x="130" y="206"/>
                    </a:lnTo>
                    <a:lnTo>
                      <a:pt x="128" y="206"/>
                    </a:lnTo>
                    <a:lnTo>
                      <a:pt x="128" y="202"/>
                    </a:lnTo>
                    <a:lnTo>
                      <a:pt x="124" y="202"/>
                    </a:lnTo>
                    <a:lnTo>
                      <a:pt x="124" y="200"/>
                    </a:lnTo>
                    <a:lnTo>
                      <a:pt x="124" y="196"/>
                    </a:lnTo>
                    <a:lnTo>
                      <a:pt x="126" y="196"/>
                    </a:lnTo>
                    <a:lnTo>
                      <a:pt x="128" y="194"/>
                    </a:lnTo>
                    <a:lnTo>
                      <a:pt x="126" y="196"/>
                    </a:lnTo>
                    <a:lnTo>
                      <a:pt x="126" y="198"/>
                    </a:lnTo>
                    <a:lnTo>
                      <a:pt x="128" y="200"/>
                    </a:lnTo>
                    <a:lnTo>
                      <a:pt x="128" y="198"/>
                    </a:lnTo>
                    <a:lnTo>
                      <a:pt x="130" y="198"/>
                    </a:lnTo>
                    <a:lnTo>
                      <a:pt x="130" y="198"/>
                    </a:lnTo>
                    <a:lnTo>
                      <a:pt x="132" y="200"/>
                    </a:lnTo>
                    <a:lnTo>
                      <a:pt x="134" y="198"/>
                    </a:lnTo>
                    <a:lnTo>
                      <a:pt x="134" y="200"/>
                    </a:lnTo>
                    <a:lnTo>
                      <a:pt x="134" y="200"/>
                    </a:lnTo>
                    <a:lnTo>
                      <a:pt x="132" y="200"/>
                    </a:lnTo>
                    <a:lnTo>
                      <a:pt x="132" y="202"/>
                    </a:lnTo>
                    <a:lnTo>
                      <a:pt x="132" y="202"/>
                    </a:lnTo>
                    <a:lnTo>
                      <a:pt x="134" y="202"/>
                    </a:lnTo>
                    <a:lnTo>
                      <a:pt x="136" y="200"/>
                    </a:lnTo>
                    <a:lnTo>
                      <a:pt x="144" y="200"/>
                    </a:lnTo>
                    <a:lnTo>
                      <a:pt x="146" y="200"/>
                    </a:lnTo>
                    <a:lnTo>
                      <a:pt x="146" y="200"/>
                    </a:lnTo>
                    <a:lnTo>
                      <a:pt x="144" y="196"/>
                    </a:lnTo>
                    <a:lnTo>
                      <a:pt x="146" y="194"/>
                    </a:lnTo>
                    <a:lnTo>
                      <a:pt x="148" y="192"/>
                    </a:lnTo>
                    <a:lnTo>
                      <a:pt x="150" y="192"/>
                    </a:lnTo>
                    <a:lnTo>
                      <a:pt x="150" y="194"/>
                    </a:lnTo>
                    <a:lnTo>
                      <a:pt x="150" y="198"/>
                    </a:lnTo>
                    <a:lnTo>
                      <a:pt x="150" y="200"/>
                    </a:lnTo>
                    <a:lnTo>
                      <a:pt x="152" y="200"/>
                    </a:lnTo>
                    <a:lnTo>
                      <a:pt x="154" y="196"/>
                    </a:lnTo>
                    <a:lnTo>
                      <a:pt x="154" y="192"/>
                    </a:lnTo>
                    <a:lnTo>
                      <a:pt x="154" y="190"/>
                    </a:lnTo>
                    <a:lnTo>
                      <a:pt x="156" y="188"/>
                    </a:lnTo>
                    <a:lnTo>
                      <a:pt x="158" y="188"/>
                    </a:lnTo>
                    <a:lnTo>
                      <a:pt x="160" y="186"/>
                    </a:lnTo>
                    <a:lnTo>
                      <a:pt x="158" y="184"/>
                    </a:lnTo>
                    <a:lnTo>
                      <a:pt x="158" y="182"/>
                    </a:lnTo>
                    <a:lnTo>
                      <a:pt x="160" y="180"/>
                    </a:lnTo>
                    <a:lnTo>
                      <a:pt x="162" y="180"/>
                    </a:lnTo>
                    <a:lnTo>
                      <a:pt x="162" y="182"/>
                    </a:lnTo>
                    <a:lnTo>
                      <a:pt x="162" y="184"/>
                    </a:lnTo>
                    <a:lnTo>
                      <a:pt x="162" y="188"/>
                    </a:lnTo>
                    <a:lnTo>
                      <a:pt x="162" y="194"/>
                    </a:lnTo>
                    <a:lnTo>
                      <a:pt x="162" y="194"/>
                    </a:lnTo>
                    <a:lnTo>
                      <a:pt x="164" y="194"/>
                    </a:lnTo>
                    <a:lnTo>
                      <a:pt x="166" y="192"/>
                    </a:lnTo>
                    <a:lnTo>
                      <a:pt x="168" y="192"/>
                    </a:lnTo>
                    <a:lnTo>
                      <a:pt x="170" y="188"/>
                    </a:lnTo>
                    <a:lnTo>
                      <a:pt x="170" y="186"/>
                    </a:lnTo>
                    <a:lnTo>
                      <a:pt x="170" y="184"/>
                    </a:lnTo>
                    <a:lnTo>
                      <a:pt x="174" y="182"/>
                    </a:lnTo>
                    <a:lnTo>
                      <a:pt x="172" y="180"/>
                    </a:lnTo>
                    <a:lnTo>
                      <a:pt x="172" y="178"/>
                    </a:lnTo>
                    <a:lnTo>
                      <a:pt x="168" y="174"/>
                    </a:lnTo>
                    <a:lnTo>
                      <a:pt x="168" y="172"/>
                    </a:lnTo>
                    <a:lnTo>
                      <a:pt x="166" y="166"/>
                    </a:lnTo>
                    <a:lnTo>
                      <a:pt x="168" y="160"/>
                    </a:lnTo>
                    <a:lnTo>
                      <a:pt x="168" y="154"/>
                    </a:lnTo>
                    <a:lnTo>
                      <a:pt x="166" y="146"/>
                    </a:lnTo>
                    <a:lnTo>
                      <a:pt x="162" y="142"/>
                    </a:lnTo>
                    <a:lnTo>
                      <a:pt x="162" y="138"/>
                    </a:lnTo>
                    <a:lnTo>
                      <a:pt x="162" y="134"/>
                    </a:lnTo>
                    <a:lnTo>
                      <a:pt x="168" y="132"/>
                    </a:lnTo>
                    <a:lnTo>
                      <a:pt x="170" y="132"/>
                    </a:lnTo>
                    <a:lnTo>
                      <a:pt x="170" y="134"/>
                    </a:lnTo>
                    <a:lnTo>
                      <a:pt x="170" y="134"/>
                    </a:lnTo>
                    <a:lnTo>
                      <a:pt x="170" y="130"/>
                    </a:lnTo>
                    <a:lnTo>
                      <a:pt x="170" y="128"/>
                    </a:lnTo>
                    <a:lnTo>
                      <a:pt x="168" y="128"/>
                    </a:lnTo>
                    <a:lnTo>
                      <a:pt x="168" y="124"/>
                    </a:lnTo>
                    <a:lnTo>
                      <a:pt x="168" y="124"/>
                    </a:lnTo>
                    <a:lnTo>
                      <a:pt x="168" y="122"/>
                    </a:lnTo>
                    <a:lnTo>
                      <a:pt x="170" y="120"/>
                    </a:lnTo>
                    <a:lnTo>
                      <a:pt x="170" y="120"/>
                    </a:lnTo>
                    <a:lnTo>
                      <a:pt x="170" y="118"/>
                    </a:lnTo>
                    <a:lnTo>
                      <a:pt x="168" y="118"/>
                    </a:lnTo>
                    <a:lnTo>
                      <a:pt x="168" y="114"/>
                    </a:lnTo>
                    <a:lnTo>
                      <a:pt x="170" y="112"/>
                    </a:lnTo>
                    <a:lnTo>
                      <a:pt x="168" y="110"/>
                    </a:lnTo>
                    <a:lnTo>
                      <a:pt x="168" y="106"/>
                    </a:lnTo>
                    <a:lnTo>
                      <a:pt x="164" y="102"/>
                    </a:lnTo>
                    <a:lnTo>
                      <a:pt x="164" y="102"/>
                    </a:lnTo>
                    <a:lnTo>
                      <a:pt x="162" y="102"/>
                    </a:lnTo>
                    <a:lnTo>
                      <a:pt x="162" y="96"/>
                    </a:lnTo>
                    <a:lnTo>
                      <a:pt x="160" y="94"/>
                    </a:lnTo>
                    <a:lnTo>
                      <a:pt x="156" y="88"/>
                    </a:lnTo>
                    <a:lnTo>
                      <a:pt x="154" y="86"/>
                    </a:lnTo>
                    <a:lnTo>
                      <a:pt x="152" y="82"/>
                    </a:lnTo>
                    <a:lnTo>
                      <a:pt x="152" y="78"/>
                    </a:lnTo>
                    <a:lnTo>
                      <a:pt x="152" y="76"/>
                    </a:lnTo>
                    <a:lnTo>
                      <a:pt x="150" y="78"/>
                    </a:lnTo>
                    <a:lnTo>
                      <a:pt x="150" y="78"/>
                    </a:lnTo>
                    <a:lnTo>
                      <a:pt x="150" y="76"/>
                    </a:lnTo>
                    <a:lnTo>
                      <a:pt x="148" y="76"/>
                    </a:lnTo>
                    <a:lnTo>
                      <a:pt x="146" y="76"/>
                    </a:lnTo>
                    <a:lnTo>
                      <a:pt x="146" y="76"/>
                    </a:lnTo>
                    <a:lnTo>
                      <a:pt x="144" y="80"/>
                    </a:lnTo>
                    <a:lnTo>
                      <a:pt x="144" y="82"/>
                    </a:lnTo>
                    <a:lnTo>
                      <a:pt x="146" y="82"/>
                    </a:lnTo>
                    <a:lnTo>
                      <a:pt x="148" y="82"/>
                    </a:lnTo>
                    <a:lnTo>
                      <a:pt x="150" y="80"/>
                    </a:lnTo>
                    <a:lnTo>
                      <a:pt x="152" y="82"/>
                    </a:lnTo>
                    <a:lnTo>
                      <a:pt x="150" y="86"/>
                    </a:lnTo>
                    <a:lnTo>
                      <a:pt x="148" y="86"/>
                    </a:lnTo>
                    <a:lnTo>
                      <a:pt x="148" y="84"/>
                    </a:lnTo>
                    <a:lnTo>
                      <a:pt x="146" y="84"/>
                    </a:lnTo>
                    <a:lnTo>
                      <a:pt x="148" y="88"/>
                    </a:lnTo>
                    <a:lnTo>
                      <a:pt x="146" y="90"/>
                    </a:lnTo>
                    <a:lnTo>
                      <a:pt x="144" y="88"/>
                    </a:lnTo>
                    <a:lnTo>
                      <a:pt x="144" y="86"/>
                    </a:lnTo>
                    <a:lnTo>
                      <a:pt x="144" y="84"/>
                    </a:lnTo>
                    <a:lnTo>
                      <a:pt x="142" y="82"/>
                    </a:lnTo>
                    <a:lnTo>
                      <a:pt x="142" y="82"/>
                    </a:lnTo>
                    <a:lnTo>
                      <a:pt x="140" y="82"/>
                    </a:lnTo>
                    <a:lnTo>
                      <a:pt x="140" y="84"/>
                    </a:lnTo>
                    <a:lnTo>
                      <a:pt x="140" y="88"/>
                    </a:lnTo>
                    <a:lnTo>
                      <a:pt x="140" y="90"/>
                    </a:lnTo>
                    <a:lnTo>
                      <a:pt x="140" y="90"/>
                    </a:lnTo>
                    <a:lnTo>
                      <a:pt x="138" y="92"/>
                    </a:lnTo>
                    <a:lnTo>
                      <a:pt x="138" y="94"/>
                    </a:lnTo>
                    <a:lnTo>
                      <a:pt x="142" y="98"/>
                    </a:lnTo>
                    <a:lnTo>
                      <a:pt x="142" y="100"/>
                    </a:lnTo>
                    <a:lnTo>
                      <a:pt x="142" y="102"/>
                    </a:lnTo>
                    <a:lnTo>
                      <a:pt x="140" y="104"/>
                    </a:lnTo>
                    <a:lnTo>
                      <a:pt x="138" y="104"/>
                    </a:lnTo>
                    <a:lnTo>
                      <a:pt x="136" y="104"/>
                    </a:lnTo>
                    <a:lnTo>
                      <a:pt x="138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4" y="110"/>
                    </a:lnTo>
                    <a:lnTo>
                      <a:pt x="146" y="116"/>
                    </a:lnTo>
                    <a:lnTo>
                      <a:pt x="144" y="120"/>
                    </a:lnTo>
                    <a:lnTo>
                      <a:pt x="146" y="124"/>
                    </a:lnTo>
                    <a:lnTo>
                      <a:pt x="142" y="134"/>
                    </a:lnTo>
                    <a:lnTo>
                      <a:pt x="144" y="138"/>
                    </a:lnTo>
                    <a:lnTo>
                      <a:pt x="142" y="140"/>
                    </a:lnTo>
                    <a:lnTo>
                      <a:pt x="140" y="142"/>
                    </a:lnTo>
                    <a:lnTo>
                      <a:pt x="138" y="146"/>
                    </a:lnTo>
                    <a:lnTo>
                      <a:pt x="138" y="150"/>
                    </a:lnTo>
                    <a:lnTo>
                      <a:pt x="136" y="152"/>
                    </a:lnTo>
                    <a:lnTo>
                      <a:pt x="136" y="154"/>
                    </a:lnTo>
                    <a:lnTo>
                      <a:pt x="134" y="158"/>
                    </a:lnTo>
                    <a:lnTo>
                      <a:pt x="128" y="162"/>
                    </a:lnTo>
                    <a:lnTo>
                      <a:pt x="126" y="162"/>
                    </a:lnTo>
                    <a:lnTo>
                      <a:pt x="124" y="164"/>
                    </a:lnTo>
                    <a:lnTo>
                      <a:pt x="120" y="162"/>
                    </a:lnTo>
                    <a:lnTo>
                      <a:pt x="118" y="160"/>
                    </a:lnTo>
                    <a:lnTo>
                      <a:pt x="118" y="158"/>
                    </a:lnTo>
                    <a:lnTo>
                      <a:pt x="120" y="156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22" y="152"/>
                    </a:lnTo>
                    <a:lnTo>
                      <a:pt x="122" y="152"/>
                    </a:lnTo>
                    <a:lnTo>
                      <a:pt x="120" y="152"/>
                    </a:lnTo>
                    <a:lnTo>
                      <a:pt x="118" y="154"/>
                    </a:lnTo>
                    <a:lnTo>
                      <a:pt x="114" y="154"/>
                    </a:lnTo>
                    <a:lnTo>
                      <a:pt x="114" y="158"/>
                    </a:lnTo>
                    <a:lnTo>
                      <a:pt x="116" y="160"/>
                    </a:lnTo>
                    <a:lnTo>
                      <a:pt x="116" y="166"/>
                    </a:lnTo>
                    <a:lnTo>
                      <a:pt x="116" y="168"/>
                    </a:lnTo>
                    <a:lnTo>
                      <a:pt x="114" y="172"/>
                    </a:lnTo>
                    <a:lnTo>
                      <a:pt x="114" y="174"/>
                    </a:lnTo>
                    <a:lnTo>
                      <a:pt x="112" y="174"/>
                    </a:lnTo>
                    <a:lnTo>
                      <a:pt x="112" y="178"/>
                    </a:lnTo>
                    <a:lnTo>
                      <a:pt x="112" y="180"/>
                    </a:lnTo>
                    <a:lnTo>
                      <a:pt x="114" y="182"/>
                    </a:lnTo>
                    <a:lnTo>
                      <a:pt x="112" y="182"/>
                    </a:lnTo>
                    <a:lnTo>
                      <a:pt x="112" y="184"/>
                    </a:lnTo>
                    <a:lnTo>
                      <a:pt x="112" y="184"/>
                    </a:lnTo>
                    <a:lnTo>
                      <a:pt x="110" y="184"/>
                    </a:lnTo>
                    <a:lnTo>
                      <a:pt x="112" y="186"/>
                    </a:lnTo>
                    <a:lnTo>
                      <a:pt x="110" y="186"/>
                    </a:lnTo>
                    <a:lnTo>
                      <a:pt x="108" y="186"/>
                    </a:lnTo>
                    <a:lnTo>
                      <a:pt x="106" y="188"/>
                    </a:lnTo>
                    <a:lnTo>
                      <a:pt x="106" y="186"/>
                    </a:lnTo>
                    <a:lnTo>
                      <a:pt x="106" y="184"/>
                    </a:lnTo>
                    <a:lnTo>
                      <a:pt x="104" y="184"/>
                    </a:lnTo>
                    <a:lnTo>
                      <a:pt x="102" y="184"/>
                    </a:lnTo>
                    <a:lnTo>
                      <a:pt x="102" y="186"/>
                    </a:lnTo>
                    <a:lnTo>
                      <a:pt x="100" y="184"/>
                    </a:lnTo>
                    <a:lnTo>
                      <a:pt x="96" y="186"/>
                    </a:lnTo>
                    <a:lnTo>
                      <a:pt x="92" y="188"/>
                    </a:lnTo>
                    <a:lnTo>
                      <a:pt x="90" y="188"/>
                    </a:lnTo>
                    <a:lnTo>
                      <a:pt x="86" y="188"/>
                    </a:lnTo>
                    <a:lnTo>
                      <a:pt x="84" y="190"/>
                    </a:lnTo>
                    <a:lnTo>
                      <a:pt x="82" y="188"/>
                    </a:lnTo>
                    <a:lnTo>
                      <a:pt x="80" y="188"/>
                    </a:lnTo>
                    <a:lnTo>
                      <a:pt x="76" y="192"/>
                    </a:lnTo>
                    <a:lnTo>
                      <a:pt x="74" y="194"/>
                    </a:lnTo>
                    <a:lnTo>
                      <a:pt x="72" y="196"/>
                    </a:lnTo>
                    <a:lnTo>
                      <a:pt x="72" y="198"/>
                    </a:lnTo>
                    <a:lnTo>
                      <a:pt x="68" y="202"/>
                    </a:lnTo>
                    <a:lnTo>
                      <a:pt x="66" y="202"/>
                    </a:lnTo>
                    <a:lnTo>
                      <a:pt x="66" y="206"/>
                    </a:lnTo>
                    <a:lnTo>
                      <a:pt x="64" y="206"/>
                    </a:lnTo>
                    <a:lnTo>
                      <a:pt x="62" y="208"/>
                    </a:lnTo>
                    <a:lnTo>
                      <a:pt x="60" y="210"/>
                    </a:lnTo>
                    <a:lnTo>
                      <a:pt x="58" y="210"/>
                    </a:lnTo>
                    <a:lnTo>
                      <a:pt x="58" y="214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60" y="218"/>
                    </a:lnTo>
                    <a:lnTo>
                      <a:pt x="58" y="218"/>
                    </a:lnTo>
                    <a:lnTo>
                      <a:pt x="56" y="220"/>
                    </a:lnTo>
                    <a:lnTo>
                      <a:pt x="54" y="222"/>
                    </a:lnTo>
                    <a:lnTo>
                      <a:pt x="52" y="222"/>
                    </a:lnTo>
                    <a:lnTo>
                      <a:pt x="52" y="226"/>
                    </a:lnTo>
                    <a:lnTo>
                      <a:pt x="50" y="228"/>
                    </a:lnTo>
                    <a:lnTo>
                      <a:pt x="48" y="228"/>
                    </a:lnTo>
                    <a:lnTo>
                      <a:pt x="46" y="228"/>
                    </a:lnTo>
                    <a:lnTo>
                      <a:pt x="46" y="228"/>
                    </a:lnTo>
                    <a:lnTo>
                      <a:pt x="48" y="228"/>
                    </a:lnTo>
                    <a:lnTo>
                      <a:pt x="48" y="230"/>
                    </a:lnTo>
                    <a:lnTo>
                      <a:pt x="50" y="234"/>
                    </a:lnTo>
                    <a:lnTo>
                      <a:pt x="50" y="234"/>
                    </a:lnTo>
                    <a:lnTo>
                      <a:pt x="48" y="232"/>
                    </a:lnTo>
                    <a:lnTo>
                      <a:pt x="48" y="232"/>
                    </a:lnTo>
                    <a:lnTo>
                      <a:pt x="46" y="234"/>
                    </a:lnTo>
                    <a:lnTo>
                      <a:pt x="48" y="236"/>
                    </a:lnTo>
                    <a:lnTo>
                      <a:pt x="50" y="236"/>
                    </a:lnTo>
                    <a:lnTo>
                      <a:pt x="50" y="238"/>
                    </a:lnTo>
                    <a:lnTo>
                      <a:pt x="48" y="240"/>
                    </a:lnTo>
                    <a:lnTo>
                      <a:pt x="50" y="238"/>
                    </a:lnTo>
                    <a:lnTo>
                      <a:pt x="50" y="236"/>
                    </a:lnTo>
                    <a:lnTo>
                      <a:pt x="52" y="236"/>
                    </a:lnTo>
                    <a:lnTo>
                      <a:pt x="54" y="236"/>
                    </a:lnTo>
                    <a:lnTo>
                      <a:pt x="52" y="238"/>
                    </a:lnTo>
                    <a:lnTo>
                      <a:pt x="54" y="238"/>
                    </a:lnTo>
                    <a:lnTo>
                      <a:pt x="56" y="238"/>
                    </a:lnTo>
                    <a:lnTo>
                      <a:pt x="56" y="236"/>
                    </a:lnTo>
                    <a:lnTo>
                      <a:pt x="54" y="234"/>
                    </a:lnTo>
                    <a:lnTo>
                      <a:pt x="52" y="236"/>
                    </a:lnTo>
                    <a:lnTo>
                      <a:pt x="52" y="234"/>
                    </a:lnTo>
                    <a:lnTo>
                      <a:pt x="52" y="232"/>
                    </a:lnTo>
                    <a:lnTo>
                      <a:pt x="52" y="230"/>
                    </a:lnTo>
                    <a:lnTo>
                      <a:pt x="52" y="230"/>
                    </a:lnTo>
                    <a:lnTo>
                      <a:pt x="56" y="230"/>
                    </a:lnTo>
                    <a:lnTo>
                      <a:pt x="58" y="234"/>
                    </a:lnTo>
                    <a:lnTo>
                      <a:pt x="58" y="236"/>
                    </a:lnTo>
                    <a:lnTo>
                      <a:pt x="58" y="238"/>
                    </a:lnTo>
                    <a:lnTo>
                      <a:pt x="58" y="242"/>
                    </a:lnTo>
                    <a:lnTo>
                      <a:pt x="58" y="246"/>
                    </a:lnTo>
                    <a:lnTo>
                      <a:pt x="54" y="246"/>
                    </a:lnTo>
                    <a:lnTo>
                      <a:pt x="56" y="248"/>
                    </a:lnTo>
                    <a:lnTo>
                      <a:pt x="58" y="250"/>
                    </a:lnTo>
                    <a:lnTo>
                      <a:pt x="58" y="256"/>
                    </a:lnTo>
                    <a:lnTo>
                      <a:pt x="60" y="258"/>
                    </a:lnTo>
                    <a:lnTo>
                      <a:pt x="60" y="260"/>
                    </a:lnTo>
                    <a:lnTo>
                      <a:pt x="58" y="260"/>
                    </a:lnTo>
                    <a:lnTo>
                      <a:pt x="60" y="264"/>
                    </a:lnTo>
                    <a:lnTo>
                      <a:pt x="62" y="262"/>
                    </a:lnTo>
                    <a:lnTo>
                      <a:pt x="64" y="264"/>
                    </a:lnTo>
                    <a:lnTo>
                      <a:pt x="66" y="262"/>
                    </a:lnTo>
                    <a:lnTo>
                      <a:pt x="66" y="262"/>
                    </a:lnTo>
                    <a:lnTo>
                      <a:pt x="64" y="258"/>
                    </a:lnTo>
                    <a:lnTo>
                      <a:pt x="64" y="254"/>
                    </a:lnTo>
                    <a:lnTo>
                      <a:pt x="64" y="254"/>
                    </a:lnTo>
                    <a:lnTo>
                      <a:pt x="66" y="254"/>
                    </a:lnTo>
                    <a:lnTo>
                      <a:pt x="66" y="256"/>
                    </a:lnTo>
                    <a:lnTo>
                      <a:pt x="66" y="256"/>
                    </a:lnTo>
                    <a:lnTo>
                      <a:pt x="66" y="258"/>
                    </a:lnTo>
                    <a:lnTo>
                      <a:pt x="68" y="262"/>
                    </a:lnTo>
                    <a:lnTo>
                      <a:pt x="66" y="264"/>
                    </a:lnTo>
                    <a:lnTo>
                      <a:pt x="66" y="266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5" name="Jammu &amp; Kashmir">
                <a:extLst>
                  <a:ext uri="{FF2B5EF4-FFF2-40B4-BE49-F238E27FC236}">
                    <a16:creationId xmlns:a16="http://schemas.microsoft.com/office/drawing/2014/main" id="{9FEA8D5D-BC1F-4E13-A57D-1F9B01BF3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2017" y="3468363"/>
                <a:ext cx="172247" cy="141626"/>
              </a:xfrm>
              <a:custGeom>
                <a:avLst/>
                <a:gdLst>
                  <a:gd name="T0" fmla="*/ 44 w 90"/>
                  <a:gd name="T1" fmla="*/ 74 h 74"/>
                  <a:gd name="T2" fmla="*/ 52 w 90"/>
                  <a:gd name="T3" fmla="*/ 64 h 74"/>
                  <a:gd name="T4" fmla="*/ 56 w 90"/>
                  <a:gd name="T5" fmla="*/ 62 h 74"/>
                  <a:gd name="T6" fmla="*/ 66 w 90"/>
                  <a:gd name="T7" fmla="*/ 66 h 74"/>
                  <a:gd name="T8" fmla="*/ 74 w 90"/>
                  <a:gd name="T9" fmla="*/ 66 h 74"/>
                  <a:gd name="T10" fmla="*/ 78 w 90"/>
                  <a:gd name="T11" fmla="*/ 68 h 74"/>
                  <a:gd name="T12" fmla="*/ 86 w 90"/>
                  <a:gd name="T13" fmla="*/ 68 h 74"/>
                  <a:gd name="T14" fmla="*/ 88 w 90"/>
                  <a:gd name="T15" fmla="*/ 70 h 74"/>
                  <a:gd name="T16" fmla="*/ 90 w 90"/>
                  <a:gd name="T17" fmla="*/ 62 h 74"/>
                  <a:gd name="T18" fmla="*/ 84 w 90"/>
                  <a:gd name="T19" fmla="*/ 56 h 74"/>
                  <a:gd name="T20" fmla="*/ 82 w 90"/>
                  <a:gd name="T21" fmla="*/ 46 h 74"/>
                  <a:gd name="T22" fmla="*/ 76 w 90"/>
                  <a:gd name="T23" fmla="*/ 40 h 74"/>
                  <a:gd name="T24" fmla="*/ 72 w 90"/>
                  <a:gd name="T25" fmla="*/ 30 h 74"/>
                  <a:gd name="T26" fmla="*/ 62 w 90"/>
                  <a:gd name="T27" fmla="*/ 28 h 74"/>
                  <a:gd name="T28" fmla="*/ 60 w 90"/>
                  <a:gd name="T29" fmla="*/ 24 h 74"/>
                  <a:gd name="T30" fmla="*/ 50 w 90"/>
                  <a:gd name="T31" fmla="*/ 22 h 74"/>
                  <a:gd name="T32" fmla="*/ 46 w 90"/>
                  <a:gd name="T33" fmla="*/ 20 h 74"/>
                  <a:gd name="T34" fmla="*/ 44 w 90"/>
                  <a:gd name="T35" fmla="*/ 14 h 74"/>
                  <a:gd name="T36" fmla="*/ 36 w 90"/>
                  <a:gd name="T37" fmla="*/ 2 h 74"/>
                  <a:gd name="T38" fmla="*/ 34 w 90"/>
                  <a:gd name="T39" fmla="*/ 0 h 74"/>
                  <a:gd name="T40" fmla="*/ 30 w 90"/>
                  <a:gd name="T41" fmla="*/ 2 h 74"/>
                  <a:gd name="T42" fmla="*/ 26 w 90"/>
                  <a:gd name="T43" fmla="*/ 4 h 74"/>
                  <a:gd name="T44" fmla="*/ 22 w 90"/>
                  <a:gd name="T45" fmla="*/ 2 h 74"/>
                  <a:gd name="T46" fmla="*/ 22 w 90"/>
                  <a:gd name="T47" fmla="*/ 2 h 74"/>
                  <a:gd name="T48" fmla="*/ 14 w 90"/>
                  <a:gd name="T49" fmla="*/ 10 h 74"/>
                  <a:gd name="T50" fmla="*/ 6 w 90"/>
                  <a:gd name="T51" fmla="*/ 14 h 74"/>
                  <a:gd name="T52" fmla="*/ 0 w 90"/>
                  <a:gd name="T53" fmla="*/ 22 h 74"/>
                  <a:gd name="T54" fmla="*/ 4 w 90"/>
                  <a:gd name="T55" fmla="*/ 22 h 74"/>
                  <a:gd name="T56" fmla="*/ 10 w 90"/>
                  <a:gd name="T57" fmla="*/ 26 h 74"/>
                  <a:gd name="T58" fmla="*/ 16 w 90"/>
                  <a:gd name="T59" fmla="*/ 30 h 74"/>
                  <a:gd name="T60" fmla="*/ 20 w 90"/>
                  <a:gd name="T61" fmla="*/ 34 h 74"/>
                  <a:gd name="T62" fmla="*/ 16 w 90"/>
                  <a:gd name="T63" fmla="*/ 38 h 74"/>
                  <a:gd name="T64" fmla="*/ 14 w 90"/>
                  <a:gd name="T65" fmla="*/ 42 h 74"/>
                  <a:gd name="T66" fmla="*/ 16 w 90"/>
                  <a:gd name="T67" fmla="*/ 50 h 74"/>
                  <a:gd name="T68" fmla="*/ 20 w 90"/>
                  <a:gd name="T69" fmla="*/ 62 h 74"/>
                  <a:gd name="T70" fmla="*/ 28 w 90"/>
                  <a:gd name="T71" fmla="*/ 66 h 74"/>
                  <a:gd name="T72" fmla="*/ 34 w 90"/>
                  <a:gd name="T73" fmla="*/ 72 h 74"/>
                  <a:gd name="T74" fmla="*/ 40 w 90"/>
                  <a:gd name="T75" fmla="*/ 72 h 74"/>
                  <a:gd name="T76" fmla="*/ 44 w 90"/>
                  <a:gd name="T7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0" h="74">
                    <a:moveTo>
                      <a:pt x="44" y="74"/>
                    </a:moveTo>
                    <a:lnTo>
                      <a:pt x="44" y="74"/>
                    </a:lnTo>
                    <a:lnTo>
                      <a:pt x="48" y="68"/>
                    </a:lnTo>
                    <a:lnTo>
                      <a:pt x="52" y="64"/>
                    </a:lnTo>
                    <a:lnTo>
                      <a:pt x="54" y="64"/>
                    </a:lnTo>
                    <a:lnTo>
                      <a:pt x="56" y="62"/>
                    </a:lnTo>
                    <a:lnTo>
                      <a:pt x="60" y="62"/>
                    </a:lnTo>
                    <a:lnTo>
                      <a:pt x="66" y="66"/>
                    </a:lnTo>
                    <a:lnTo>
                      <a:pt x="70" y="64"/>
                    </a:lnTo>
                    <a:lnTo>
                      <a:pt x="74" y="66"/>
                    </a:lnTo>
                    <a:lnTo>
                      <a:pt x="74" y="68"/>
                    </a:lnTo>
                    <a:lnTo>
                      <a:pt x="78" y="68"/>
                    </a:lnTo>
                    <a:lnTo>
                      <a:pt x="82" y="72"/>
                    </a:lnTo>
                    <a:lnTo>
                      <a:pt x="86" y="68"/>
                    </a:lnTo>
                    <a:lnTo>
                      <a:pt x="88" y="68"/>
                    </a:lnTo>
                    <a:lnTo>
                      <a:pt x="88" y="70"/>
                    </a:lnTo>
                    <a:lnTo>
                      <a:pt x="90" y="68"/>
                    </a:lnTo>
                    <a:lnTo>
                      <a:pt x="90" y="62"/>
                    </a:lnTo>
                    <a:lnTo>
                      <a:pt x="88" y="58"/>
                    </a:lnTo>
                    <a:lnTo>
                      <a:pt x="84" y="56"/>
                    </a:lnTo>
                    <a:lnTo>
                      <a:pt x="82" y="52"/>
                    </a:lnTo>
                    <a:lnTo>
                      <a:pt x="82" y="46"/>
                    </a:lnTo>
                    <a:lnTo>
                      <a:pt x="80" y="42"/>
                    </a:lnTo>
                    <a:lnTo>
                      <a:pt x="76" y="40"/>
                    </a:lnTo>
                    <a:lnTo>
                      <a:pt x="74" y="36"/>
                    </a:lnTo>
                    <a:lnTo>
                      <a:pt x="72" y="30"/>
                    </a:lnTo>
                    <a:lnTo>
                      <a:pt x="68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24"/>
                    </a:lnTo>
                    <a:lnTo>
                      <a:pt x="54" y="24"/>
                    </a:lnTo>
                    <a:lnTo>
                      <a:pt x="50" y="22"/>
                    </a:lnTo>
                    <a:lnTo>
                      <a:pt x="48" y="22"/>
                    </a:lnTo>
                    <a:lnTo>
                      <a:pt x="46" y="20"/>
                    </a:lnTo>
                    <a:lnTo>
                      <a:pt x="46" y="16"/>
                    </a:lnTo>
                    <a:lnTo>
                      <a:pt x="44" y="14"/>
                    </a:lnTo>
                    <a:lnTo>
                      <a:pt x="38" y="6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6" y="4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8"/>
                    </a:lnTo>
                    <a:lnTo>
                      <a:pt x="14" y="10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6" y="22"/>
                    </a:lnTo>
                    <a:lnTo>
                      <a:pt x="10" y="26"/>
                    </a:lnTo>
                    <a:lnTo>
                      <a:pt x="12" y="28"/>
                    </a:lnTo>
                    <a:lnTo>
                      <a:pt x="16" y="30"/>
                    </a:lnTo>
                    <a:lnTo>
                      <a:pt x="16" y="32"/>
                    </a:lnTo>
                    <a:lnTo>
                      <a:pt x="20" y="34"/>
                    </a:lnTo>
                    <a:lnTo>
                      <a:pt x="20" y="36"/>
                    </a:lnTo>
                    <a:lnTo>
                      <a:pt x="16" y="38"/>
                    </a:lnTo>
                    <a:lnTo>
                      <a:pt x="16" y="42"/>
                    </a:lnTo>
                    <a:lnTo>
                      <a:pt x="14" y="42"/>
                    </a:lnTo>
                    <a:lnTo>
                      <a:pt x="14" y="46"/>
                    </a:lnTo>
                    <a:lnTo>
                      <a:pt x="16" y="50"/>
                    </a:lnTo>
                    <a:lnTo>
                      <a:pt x="18" y="58"/>
                    </a:lnTo>
                    <a:lnTo>
                      <a:pt x="20" y="62"/>
                    </a:lnTo>
                    <a:lnTo>
                      <a:pt x="24" y="66"/>
                    </a:lnTo>
                    <a:lnTo>
                      <a:pt x="28" y="66"/>
                    </a:lnTo>
                    <a:lnTo>
                      <a:pt x="32" y="68"/>
                    </a:lnTo>
                    <a:lnTo>
                      <a:pt x="34" y="72"/>
                    </a:lnTo>
                    <a:lnTo>
                      <a:pt x="38" y="72"/>
                    </a:lnTo>
                    <a:lnTo>
                      <a:pt x="40" y="72"/>
                    </a:lnTo>
                    <a:lnTo>
                      <a:pt x="44" y="72"/>
                    </a:lnTo>
                    <a:lnTo>
                      <a:pt x="44" y="74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6" name="Indonesia">
                <a:extLst>
                  <a:ext uri="{FF2B5EF4-FFF2-40B4-BE49-F238E27FC236}">
                    <a16:creationId xmlns:a16="http://schemas.microsoft.com/office/drawing/2014/main" id="{DEFA7362-EEF4-4636-9D59-80EBD083DB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70625" y="4268356"/>
                <a:ext cx="1083245" cy="428705"/>
              </a:xfrm>
              <a:custGeom>
                <a:avLst/>
                <a:gdLst>
                  <a:gd name="T0" fmla="*/ 540 w 566"/>
                  <a:gd name="T1" fmla="*/ 176 h 224"/>
                  <a:gd name="T2" fmla="*/ 512 w 566"/>
                  <a:gd name="T3" fmla="*/ 146 h 224"/>
                  <a:gd name="T4" fmla="*/ 470 w 566"/>
                  <a:gd name="T5" fmla="*/ 138 h 224"/>
                  <a:gd name="T6" fmla="*/ 466 w 566"/>
                  <a:gd name="T7" fmla="*/ 114 h 224"/>
                  <a:gd name="T8" fmla="*/ 482 w 566"/>
                  <a:gd name="T9" fmla="*/ 102 h 224"/>
                  <a:gd name="T10" fmla="*/ 518 w 566"/>
                  <a:gd name="T11" fmla="*/ 110 h 224"/>
                  <a:gd name="T12" fmla="*/ 438 w 566"/>
                  <a:gd name="T13" fmla="*/ 86 h 224"/>
                  <a:gd name="T14" fmla="*/ 374 w 566"/>
                  <a:gd name="T15" fmla="*/ 42 h 224"/>
                  <a:gd name="T16" fmla="*/ 406 w 566"/>
                  <a:gd name="T17" fmla="*/ 96 h 224"/>
                  <a:gd name="T18" fmla="*/ 410 w 566"/>
                  <a:gd name="T19" fmla="*/ 66 h 224"/>
                  <a:gd name="T20" fmla="*/ 398 w 566"/>
                  <a:gd name="T21" fmla="*/ 96 h 224"/>
                  <a:gd name="T22" fmla="*/ 410 w 566"/>
                  <a:gd name="T23" fmla="*/ 132 h 224"/>
                  <a:gd name="T24" fmla="*/ 434 w 566"/>
                  <a:gd name="T25" fmla="*/ 132 h 224"/>
                  <a:gd name="T26" fmla="*/ 380 w 566"/>
                  <a:gd name="T27" fmla="*/ 132 h 224"/>
                  <a:gd name="T28" fmla="*/ 376 w 566"/>
                  <a:gd name="T29" fmla="*/ 110 h 224"/>
                  <a:gd name="T30" fmla="*/ 342 w 566"/>
                  <a:gd name="T31" fmla="*/ 150 h 224"/>
                  <a:gd name="T32" fmla="*/ 344 w 566"/>
                  <a:gd name="T33" fmla="*/ 110 h 224"/>
                  <a:gd name="T34" fmla="*/ 328 w 566"/>
                  <a:gd name="T35" fmla="*/ 90 h 224"/>
                  <a:gd name="T36" fmla="*/ 366 w 566"/>
                  <a:gd name="T37" fmla="*/ 64 h 224"/>
                  <a:gd name="T38" fmla="*/ 302 w 566"/>
                  <a:gd name="T39" fmla="*/ 86 h 224"/>
                  <a:gd name="T40" fmla="*/ 296 w 566"/>
                  <a:gd name="T41" fmla="*/ 152 h 224"/>
                  <a:gd name="T42" fmla="*/ 320 w 566"/>
                  <a:gd name="T43" fmla="*/ 136 h 224"/>
                  <a:gd name="T44" fmla="*/ 334 w 566"/>
                  <a:gd name="T45" fmla="*/ 130 h 224"/>
                  <a:gd name="T46" fmla="*/ 342 w 566"/>
                  <a:gd name="T47" fmla="*/ 92 h 224"/>
                  <a:gd name="T48" fmla="*/ 314 w 566"/>
                  <a:gd name="T49" fmla="*/ 8 h 224"/>
                  <a:gd name="T50" fmla="*/ 260 w 566"/>
                  <a:gd name="T51" fmla="*/ 130 h 224"/>
                  <a:gd name="T52" fmla="*/ 182 w 566"/>
                  <a:gd name="T53" fmla="*/ 100 h 224"/>
                  <a:gd name="T54" fmla="*/ 246 w 566"/>
                  <a:gd name="T55" fmla="*/ 52 h 224"/>
                  <a:gd name="T56" fmla="*/ 276 w 566"/>
                  <a:gd name="T57" fmla="*/ 60 h 224"/>
                  <a:gd name="T58" fmla="*/ 262 w 566"/>
                  <a:gd name="T59" fmla="*/ 106 h 224"/>
                  <a:gd name="T60" fmla="*/ 234 w 566"/>
                  <a:gd name="T61" fmla="*/ 128 h 224"/>
                  <a:gd name="T62" fmla="*/ 190 w 566"/>
                  <a:gd name="T63" fmla="*/ 124 h 224"/>
                  <a:gd name="T64" fmla="*/ 172 w 566"/>
                  <a:gd name="T65" fmla="*/ 76 h 224"/>
                  <a:gd name="T66" fmla="*/ 508 w 566"/>
                  <a:gd name="T67" fmla="*/ 98 h 224"/>
                  <a:gd name="T68" fmla="*/ 480 w 566"/>
                  <a:gd name="T69" fmla="*/ 168 h 224"/>
                  <a:gd name="T70" fmla="*/ 488 w 566"/>
                  <a:gd name="T71" fmla="*/ 162 h 224"/>
                  <a:gd name="T72" fmla="*/ 450 w 566"/>
                  <a:gd name="T73" fmla="*/ 174 h 224"/>
                  <a:gd name="T74" fmla="*/ 450 w 566"/>
                  <a:gd name="T75" fmla="*/ 176 h 224"/>
                  <a:gd name="T76" fmla="*/ 414 w 566"/>
                  <a:gd name="T77" fmla="*/ 190 h 224"/>
                  <a:gd name="T78" fmla="*/ 366 w 566"/>
                  <a:gd name="T79" fmla="*/ 206 h 224"/>
                  <a:gd name="T80" fmla="*/ 324 w 566"/>
                  <a:gd name="T81" fmla="*/ 218 h 224"/>
                  <a:gd name="T82" fmla="*/ 250 w 566"/>
                  <a:gd name="T83" fmla="*/ 178 h 224"/>
                  <a:gd name="T84" fmla="*/ 360 w 566"/>
                  <a:gd name="T85" fmla="*/ 190 h 224"/>
                  <a:gd name="T86" fmla="*/ 344 w 566"/>
                  <a:gd name="T87" fmla="*/ 190 h 224"/>
                  <a:gd name="T88" fmla="*/ 318 w 566"/>
                  <a:gd name="T89" fmla="*/ 198 h 224"/>
                  <a:gd name="T90" fmla="*/ 276 w 566"/>
                  <a:gd name="T91" fmla="*/ 200 h 224"/>
                  <a:gd name="T92" fmla="*/ 262 w 566"/>
                  <a:gd name="T93" fmla="*/ 196 h 224"/>
                  <a:gd name="T94" fmla="*/ 240 w 566"/>
                  <a:gd name="T95" fmla="*/ 188 h 224"/>
                  <a:gd name="T96" fmla="*/ 218 w 566"/>
                  <a:gd name="T97" fmla="*/ 178 h 224"/>
                  <a:gd name="T98" fmla="*/ 162 w 566"/>
                  <a:gd name="T99" fmla="*/ 164 h 224"/>
                  <a:gd name="T100" fmla="*/ 234 w 566"/>
                  <a:gd name="T101" fmla="*/ 190 h 224"/>
                  <a:gd name="T102" fmla="*/ 144 w 566"/>
                  <a:gd name="T103" fmla="*/ 180 h 224"/>
                  <a:gd name="T104" fmla="*/ 136 w 566"/>
                  <a:gd name="T105" fmla="*/ 44 h 224"/>
                  <a:gd name="T106" fmla="*/ 154 w 566"/>
                  <a:gd name="T107" fmla="*/ 122 h 224"/>
                  <a:gd name="T108" fmla="*/ 142 w 566"/>
                  <a:gd name="T109" fmla="*/ 126 h 224"/>
                  <a:gd name="T110" fmla="*/ 96 w 566"/>
                  <a:gd name="T111" fmla="*/ 76 h 224"/>
                  <a:gd name="T112" fmla="*/ 60 w 566"/>
                  <a:gd name="T113" fmla="*/ 122 h 224"/>
                  <a:gd name="T114" fmla="*/ 34 w 566"/>
                  <a:gd name="T115" fmla="*/ 72 h 224"/>
                  <a:gd name="T116" fmla="*/ 32 w 566"/>
                  <a:gd name="T117" fmla="*/ 54 h 224"/>
                  <a:gd name="T118" fmla="*/ 98 w 566"/>
                  <a:gd name="T119" fmla="*/ 144 h 224"/>
                  <a:gd name="T120" fmla="*/ 128 w 566"/>
                  <a:gd name="T121" fmla="*/ 116 h 224"/>
                  <a:gd name="T122" fmla="*/ 98 w 566"/>
                  <a:gd name="T123" fmla="*/ 80 h 224"/>
                  <a:gd name="T124" fmla="*/ 30 w 566"/>
                  <a:gd name="T125" fmla="*/ 18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66" h="224">
                    <a:moveTo>
                      <a:pt x="566" y="118"/>
                    </a:moveTo>
                    <a:lnTo>
                      <a:pt x="564" y="164"/>
                    </a:lnTo>
                    <a:lnTo>
                      <a:pt x="564" y="168"/>
                    </a:lnTo>
                    <a:lnTo>
                      <a:pt x="564" y="170"/>
                    </a:lnTo>
                    <a:lnTo>
                      <a:pt x="564" y="172"/>
                    </a:lnTo>
                    <a:lnTo>
                      <a:pt x="564" y="200"/>
                    </a:lnTo>
                    <a:lnTo>
                      <a:pt x="562" y="200"/>
                    </a:lnTo>
                    <a:lnTo>
                      <a:pt x="560" y="200"/>
                    </a:lnTo>
                    <a:lnTo>
                      <a:pt x="556" y="196"/>
                    </a:lnTo>
                    <a:lnTo>
                      <a:pt x="556" y="194"/>
                    </a:lnTo>
                    <a:lnTo>
                      <a:pt x="556" y="194"/>
                    </a:lnTo>
                    <a:lnTo>
                      <a:pt x="552" y="192"/>
                    </a:lnTo>
                    <a:lnTo>
                      <a:pt x="552" y="190"/>
                    </a:lnTo>
                    <a:lnTo>
                      <a:pt x="552" y="188"/>
                    </a:lnTo>
                    <a:lnTo>
                      <a:pt x="552" y="186"/>
                    </a:lnTo>
                    <a:lnTo>
                      <a:pt x="552" y="184"/>
                    </a:lnTo>
                    <a:lnTo>
                      <a:pt x="552" y="186"/>
                    </a:lnTo>
                    <a:lnTo>
                      <a:pt x="550" y="188"/>
                    </a:lnTo>
                    <a:lnTo>
                      <a:pt x="546" y="188"/>
                    </a:lnTo>
                    <a:lnTo>
                      <a:pt x="544" y="188"/>
                    </a:lnTo>
                    <a:lnTo>
                      <a:pt x="542" y="188"/>
                    </a:lnTo>
                    <a:lnTo>
                      <a:pt x="542" y="188"/>
                    </a:lnTo>
                    <a:lnTo>
                      <a:pt x="538" y="188"/>
                    </a:lnTo>
                    <a:lnTo>
                      <a:pt x="538" y="188"/>
                    </a:lnTo>
                    <a:lnTo>
                      <a:pt x="538" y="186"/>
                    </a:lnTo>
                    <a:lnTo>
                      <a:pt x="540" y="184"/>
                    </a:lnTo>
                    <a:lnTo>
                      <a:pt x="540" y="184"/>
                    </a:lnTo>
                    <a:lnTo>
                      <a:pt x="540" y="182"/>
                    </a:lnTo>
                    <a:lnTo>
                      <a:pt x="540" y="180"/>
                    </a:lnTo>
                    <a:lnTo>
                      <a:pt x="538" y="178"/>
                    </a:lnTo>
                    <a:lnTo>
                      <a:pt x="538" y="176"/>
                    </a:lnTo>
                    <a:lnTo>
                      <a:pt x="538" y="176"/>
                    </a:lnTo>
                    <a:lnTo>
                      <a:pt x="540" y="176"/>
                    </a:lnTo>
                    <a:lnTo>
                      <a:pt x="542" y="176"/>
                    </a:lnTo>
                    <a:lnTo>
                      <a:pt x="544" y="176"/>
                    </a:lnTo>
                    <a:lnTo>
                      <a:pt x="542" y="176"/>
                    </a:lnTo>
                    <a:lnTo>
                      <a:pt x="540" y="176"/>
                    </a:lnTo>
                    <a:lnTo>
                      <a:pt x="536" y="174"/>
                    </a:lnTo>
                    <a:lnTo>
                      <a:pt x="536" y="174"/>
                    </a:lnTo>
                    <a:lnTo>
                      <a:pt x="536" y="172"/>
                    </a:lnTo>
                    <a:lnTo>
                      <a:pt x="536" y="172"/>
                    </a:lnTo>
                    <a:lnTo>
                      <a:pt x="538" y="172"/>
                    </a:lnTo>
                    <a:lnTo>
                      <a:pt x="538" y="170"/>
                    </a:lnTo>
                    <a:lnTo>
                      <a:pt x="534" y="168"/>
                    </a:lnTo>
                    <a:lnTo>
                      <a:pt x="532" y="166"/>
                    </a:lnTo>
                    <a:lnTo>
                      <a:pt x="532" y="166"/>
                    </a:lnTo>
                    <a:lnTo>
                      <a:pt x="532" y="162"/>
                    </a:lnTo>
                    <a:lnTo>
                      <a:pt x="530" y="160"/>
                    </a:lnTo>
                    <a:lnTo>
                      <a:pt x="530" y="158"/>
                    </a:lnTo>
                    <a:lnTo>
                      <a:pt x="532" y="156"/>
                    </a:lnTo>
                    <a:lnTo>
                      <a:pt x="530" y="156"/>
                    </a:lnTo>
                    <a:lnTo>
                      <a:pt x="528" y="156"/>
                    </a:lnTo>
                    <a:lnTo>
                      <a:pt x="530" y="154"/>
                    </a:lnTo>
                    <a:lnTo>
                      <a:pt x="528" y="154"/>
                    </a:lnTo>
                    <a:lnTo>
                      <a:pt x="530" y="152"/>
                    </a:lnTo>
                    <a:lnTo>
                      <a:pt x="526" y="152"/>
                    </a:lnTo>
                    <a:lnTo>
                      <a:pt x="526" y="152"/>
                    </a:lnTo>
                    <a:lnTo>
                      <a:pt x="524" y="152"/>
                    </a:lnTo>
                    <a:lnTo>
                      <a:pt x="524" y="152"/>
                    </a:lnTo>
                    <a:lnTo>
                      <a:pt x="526" y="150"/>
                    </a:lnTo>
                    <a:lnTo>
                      <a:pt x="524" y="150"/>
                    </a:lnTo>
                    <a:lnTo>
                      <a:pt x="522" y="150"/>
                    </a:lnTo>
                    <a:lnTo>
                      <a:pt x="518" y="150"/>
                    </a:lnTo>
                    <a:lnTo>
                      <a:pt x="518" y="146"/>
                    </a:lnTo>
                    <a:lnTo>
                      <a:pt x="514" y="146"/>
                    </a:lnTo>
                    <a:lnTo>
                      <a:pt x="512" y="146"/>
                    </a:lnTo>
                    <a:lnTo>
                      <a:pt x="504" y="144"/>
                    </a:lnTo>
                    <a:lnTo>
                      <a:pt x="498" y="142"/>
                    </a:lnTo>
                    <a:lnTo>
                      <a:pt x="494" y="142"/>
                    </a:lnTo>
                    <a:lnTo>
                      <a:pt x="490" y="140"/>
                    </a:lnTo>
                    <a:lnTo>
                      <a:pt x="490" y="138"/>
                    </a:lnTo>
                    <a:lnTo>
                      <a:pt x="490" y="138"/>
                    </a:lnTo>
                    <a:lnTo>
                      <a:pt x="488" y="138"/>
                    </a:lnTo>
                    <a:lnTo>
                      <a:pt x="488" y="136"/>
                    </a:lnTo>
                    <a:lnTo>
                      <a:pt x="488" y="136"/>
                    </a:lnTo>
                    <a:lnTo>
                      <a:pt x="490" y="136"/>
                    </a:lnTo>
                    <a:lnTo>
                      <a:pt x="490" y="134"/>
                    </a:lnTo>
                    <a:lnTo>
                      <a:pt x="488" y="134"/>
                    </a:lnTo>
                    <a:lnTo>
                      <a:pt x="486" y="136"/>
                    </a:lnTo>
                    <a:lnTo>
                      <a:pt x="484" y="134"/>
                    </a:lnTo>
                    <a:lnTo>
                      <a:pt x="484" y="134"/>
                    </a:lnTo>
                    <a:lnTo>
                      <a:pt x="482" y="134"/>
                    </a:lnTo>
                    <a:lnTo>
                      <a:pt x="482" y="134"/>
                    </a:lnTo>
                    <a:lnTo>
                      <a:pt x="482" y="132"/>
                    </a:lnTo>
                    <a:lnTo>
                      <a:pt x="480" y="132"/>
                    </a:lnTo>
                    <a:lnTo>
                      <a:pt x="480" y="132"/>
                    </a:lnTo>
                    <a:lnTo>
                      <a:pt x="478" y="132"/>
                    </a:lnTo>
                    <a:lnTo>
                      <a:pt x="478" y="132"/>
                    </a:lnTo>
                    <a:lnTo>
                      <a:pt x="476" y="128"/>
                    </a:lnTo>
                    <a:lnTo>
                      <a:pt x="476" y="126"/>
                    </a:lnTo>
                    <a:lnTo>
                      <a:pt x="478" y="124"/>
                    </a:lnTo>
                    <a:lnTo>
                      <a:pt x="478" y="122"/>
                    </a:lnTo>
                    <a:lnTo>
                      <a:pt x="476" y="124"/>
                    </a:lnTo>
                    <a:lnTo>
                      <a:pt x="474" y="126"/>
                    </a:lnTo>
                    <a:lnTo>
                      <a:pt x="474" y="128"/>
                    </a:lnTo>
                    <a:lnTo>
                      <a:pt x="474" y="128"/>
                    </a:lnTo>
                    <a:lnTo>
                      <a:pt x="472" y="132"/>
                    </a:lnTo>
                    <a:lnTo>
                      <a:pt x="472" y="134"/>
                    </a:lnTo>
                    <a:lnTo>
                      <a:pt x="470" y="138"/>
                    </a:lnTo>
                    <a:lnTo>
                      <a:pt x="466" y="138"/>
                    </a:lnTo>
                    <a:lnTo>
                      <a:pt x="464" y="138"/>
                    </a:lnTo>
                    <a:lnTo>
                      <a:pt x="462" y="132"/>
                    </a:lnTo>
                    <a:lnTo>
                      <a:pt x="462" y="132"/>
                    </a:lnTo>
                    <a:lnTo>
                      <a:pt x="464" y="132"/>
                    </a:lnTo>
                    <a:lnTo>
                      <a:pt x="464" y="130"/>
                    </a:lnTo>
                    <a:lnTo>
                      <a:pt x="464" y="128"/>
                    </a:lnTo>
                    <a:lnTo>
                      <a:pt x="462" y="128"/>
                    </a:lnTo>
                    <a:lnTo>
                      <a:pt x="462" y="126"/>
                    </a:lnTo>
                    <a:lnTo>
                      <a:pt x="460" y="124"/>
                    </a:lnTo>
                    <a:lnTo>
                      <a:pt x="458" y="124"/>
                    </a:lnTo>
                    <a:lnTo>
                      <a:pt x="456" y="122"/>
                    </a:lnTo>
                    <a:lnTo>
                      <a:pt x="454" y="122"/>
                    </a:lnTo>
                    <a:lnTo>
                      <a:pt x="456" y="120"/>
                    </a:lnTo>
                    <a:lnTo>
                      <a:pt x="458" y="118"/>
                    </a:lnTo>
                    <a:lnTo>
                      <a:pt x="460" y="120"/>
                    </a:lnTo>
                    <a:lnTo>
                      <a:pt x="462" y="120"/>
                    </a:lnTo>
                    <a:lnTo>
                      <a:pt x="464" y="122"/>
                    </a:lnTo>
                    <a:lnTo>
                      <a:pt x="466" y="120"/>
                    </a:lnTo>
                    <a:lnTo>
                      <a:pt x="468" y="118"/>
                    </a:lnTo>
                    <a:lnTo>
                      <a:pt x="470" y="116"/>
                    </a:lnTo>
                    <a:lnTo>
                      <a:pt x="474" y="118"/>
                    </a:lnTo>
                    <a:lnTo>
                      <a:pt x="474" y="120"/>
                    </a:lnTo>
                    <a:lnTo>
                      <a:pt x="476" y="118"/>
                    </a:lnTo>
                    <a:lnTo>
                      <a:pt x="476" y="116"/>
                    </a:lnTo>
                    <a:lnTo>
                      <a:pt x="478" y="116"/>
                    </a:lnTo>
                    <a:lnTo>
                      <a:pt x="478" y="114"/>
                    </a:lnTo>
                    <a:lnTo>
                      <a:pt x="478" y="112"/>
                    </a:lnTo>
                    <a:lnTo>
                      <a:pt x="472" y="112"/>
                    </a:lnTo>
                    <a:lnTo>
                      <a:pt x="472" y="112"/>
                    </a:lnTo>
                    <a:lnTo>
                      <a:pt x="472" y="114"/>
                    </a:lnTo>
                    <a:lnTo>
                      <a:pt x="470" y="112"/>
                    </a:lnTo>
                    <a:lnTo>
                      <a:pt x="466" y="114"/>
                    </a:lnTo>
                    <a:lnTo>
                      <a:pt x="464" y="114"/>
                    </a:lnTo>
                    <a:lnTo>
                      <a:pt x="462" y="114"/>
                    </a:lnTo>
                    <a:lnTo>
                      <a:pt x="462" y="112"/>
                    </a:lnTo>
                    <a:lnTo>
                      <a:pt x="460" y="114"/>
                    </a:lnTo>
                    <a:lnTo>
                      <a:pt x="458" y="114"/>
                    </a:lnTo>
                    <a:lnTo>
                      <a:pt x="454" y="110"/>
                    </a:lnTo>
                    <a:lnTo>
                      <a:pt x="454" y="108"/>
                    </a:lnTo>
                    <a:lnTo>
                      <a:pt x="454" y="108"/>
                    </a:lnTo>
                    <a:lnTo>
                      <a:pt x="452" y="104"/>
                    </a:lnTo>
                    <a:lnTo>
                      <a:pt x="450" y="104"/>
                    </a:lnTo>
                    <a:lnTo>
                      <a:pt x="448" y="102"/>
                    </a:lnTo>
                    <a:lnTo>
                      <a:pt x="448" y="104"/>
                    </a:lnTo>
                    <a:lnTo>
                      <a:pt x="446" y="104"/>
                    </a:lnTo>
                    <a:lnTo>
                      <a:pt x="442" y="104"/>
                    </a:lnTo>
                    <a:lnTo>
                      <a:pt x="444" y="102"/>
                    </a:lnTo>
                    <a:lnTo>
                      <a:pt x="446" y="100"/>
                    </a:lnTo>
                    <a:lnTo>
                      <a:pt x="446" y="98"/>
                    </a:lnTo>
                    <a:lnTo>
                      <a:pt x="446" y="96"/>
                    </a:lnTo>
                    <a:lnTo>
                      <a:pt x="448" y="96"/>
                    </a:lnTo>
                    <a:lnTo>
                      <a:pt x="450" y="96"/>
                    </a:lnTo>
                    <a:lnTo>
                      <a:pt x="452" y="94"/>
                    </a:lnTo>
                    <a:lnTo>
                      <a:pt x="454" y="92"/>
                    </a:lnTo>
                    <a:lnTo>
                      <a:pt x="458" y="90"/>
                    </a:lnTo>
                    <a:lnTo>
                      <a:pt x="458" y="90"/>
                    </a:lnTo>
                    <a:lnTo>
                      <a:pt x="462" y="88"/>
                    </a:lnTo>
                    <a:lnTo>
                      <a:pt x="468" y="90"/>
                    </a:lnTo>
                    <a:lnTo>
                      <a:pt x="472" y="94"/>
                    </a:lnTo>
                    <a:lnTo>
                      <a:pt x="476" y="94"/>
                    </a:lnTo>
                    <a:lnTo>
                      <a:pt x="480" y="94"/>
                    </a:lnTo>
                    <a:lnTo>
                      <a:pt x="482" y="96"/>
                    </a:lnTo>
                    <a:lnTo>
                      <a:pt x="480" y="96"/>
                    </a:lnTo>
                    <a:lnTo>
                      <a:pt x="480" y="100"/>
                    </a:lnTo>
                    <a:lnTo>
                      <a:pt x="482" y="102"/>
                    </a:lnTo>
                    <a:lnTo>
                      <a:pt x="484" y="104"/>
                    </a:lnTo>
                    <a:lnTo>
                      <a:pt x="482" y="106"/>
                    </a:lnTo>
                    <a:lnTo>
                      <a:pt x="480" y="108"/>
                    </a:lnTo>
                    <a:lnTo>
                      <a:pt x="482" y="110"/>
                    </a:lnTo>
                    <a:lnTo>
                      <a:pt x="482" y="118"/>
                    </a:lnTo>
                    <a:lnTo>
                      <a:pt x="484" y="120"/>
                    </a:lnTo>
                    <a:lnTo>
                      <a:pt x="484" y="122"/>
                    </a:lnTo>
                    <a:lnTo>
                      <a:pt x="486" y="122"/>
                    </a:lnTo>
                    <a:lnTo>
                      <a:pt x="486" y="118"/>
                    </a:lnTo>
                    <a:lnTo>
                      <a:pt x="488" y="118"/>
                    </a:lnTo>
                    <a:lnTo>
                      <a:pt x="488" y="118"/>
                    </a:lnTo>
                    <a:lnTo>
                      <a:pt x="488" y="120"/>
                    </a:lnTo>
                    <a:lnTo>
                      <a:pt x="488" y="122"/>
                    </a:lnTo>
                    <a:lnTo>
                      <a:pt x="490" y="122"/>
                    </a:lnTo>
                    <a:lnTo>
                      <a:pt x="490" y="124"/>
                    </a:lnTo>
                    <a:lnTo>
                      <a:pt x="494" y="126"/>
                    </a:lnTo>
                    <a:lnTo>
                      <a:pt x="494" y="128"/>
                    </a:lnTo>
                    <a:lnTo>
                      <a:pt x="496" y="128"/>
                    </a:lnTo>
                    <a:lnTo>
                      <a:pt x="500" y="128"/>
                    </a:lnTo>
                    <a:lnTo>
                      <a:pt x="500" y="124"/>
                    </a:lnTo>
                    <a:lnTo>
                      <a:pt x="502" y="124"/>
                    </a:lnTo>
                    <a:lnTo>
                      <a:pt x="502" y="124"/>
                    </a:lnTo>
                    <a:lnTo>
                      <a:pt x="502" y="120"/>
                    </a:lnTo>
                    <a:lnTo>
                      <a:pt x="504" y="118"/>
                    </a:lnTo>
                    <a:lnTo>
                      <a:pt x="506" y="118"/>
                    </a:lnTo>
                    <a:lnTo>
                      <a:pt x="508" y="116"/>
                    </a:lnTo>
                    <a:lnTo>
                      <a:pt x="508" y="114"/>
                    </a:lnTo>
                    <a:lnTo>
                      <a:pt x="510" y="112"/>
                    </a:lnTo>
                    <a:lnTo>
                      <a:pt x="510" y="114"/>
                    </a:lnTo>
                    <a:lnTo>
                      <a:pt x="512" y="112"/>
                    </a:lnTo>
                    <a:lnTo>
                      <a:pt x="516" y="112"/>
                    </a:lnTo>
                    <a:lnTo>
                      <a:pt x="518" y="112"/>
                    </a:lnTo>
                    <a:lnTo>
                      <a:pt x="518" y="110"/>
                    </a:lnTo>
                    <a:lnTo>
                      <a:pt x="518" y="108"/>
                    </a:lnTo>
                    <a:lnTo>
                      <a:pt x="518" y="106"/>
                    </a:lnTo>
                    <a:lnTo>
                      <a:pt x="524" y="104"/>
                    </a:lnTo>
                    <a:lnTo>
                      <a:pt x="528" y="104"/>
                    </a:lnTo>
                    <a:lnTo>
                      <a:pt x="530" y="104"/>
                    </a:lnTo>
                    <a:lnTo>
                      <a:pt x="532" y="106"/>
                    </a:lnTo>
                    <a:lnTo>
                      <a:pt x="536" y="108"/>
                    </a:lnTo>
                    <a:lnTo>
                      <a:pt x="540" y="110"/>
                    </a:lnTo>
                    <a:lnTo>
                      <a:pt x="542" y="110"/>
                    </a:lnTo>
                    <a:lnTo>
                      <a:pt x="544" y="110"/>
                    </a:lnTo>
                    <a:lnTo>
                      <a:pt x="552" y="114"/>
                    </a:lnTo>
                    <a:lnTo>
                      <a:pt x="554" y="114"/>
                    </a:lnTo>
                    <a:lnTo>
                      <a:pt x="556" y="114"/>
                    </a:lnTo>
                    <a:lnTo>
                      <a:pt x="558" y="114"/>
                    </a:lnTo>
                    <a:lnTo>
                      <a:pt x="562" y="114"/>
                    </a:lnTo>
                    <a:lnTo>
                      <a:pt x="564" y="116"/>
                    </a:lnTo>
                    <a:lnTo>
                      <a:pt x="562" y="118"/>
                    </a:lnTo>
                    <a:lnTo>
                      <a:pt x="562" y="118"/>
                    </a:lnTo>
                    <a:lnTo>
                      <a:pt x="564" y="118"/>
                    </a:lnTo>
                    <a:lnTo>
                      <a:pt x="566" y="118"/>
                    </a:lnTo>
                    <a:lnTo>
                      <a:pt x="566" y="118"/>
                    </a:lnTo>
                    <a:close/>
                    <a:moveTo>
                      <a:pt x="420" y="84"/>
                    </a:moveTo>
                    <a:lnTo>
                      <a:pt x="424" y="86"/>
                    </a:lnTo>
                    <a:lnTo>
                      <a:pt x="424" y="88"/>
                    </a:lnTo>
                    <a:lnTo>
                      <a:pt x="422" y="86"/>
                    </a:lnTo>
                    <a:lnTo>
                      <a:pt x="420" y="84"/>
                    </a:lnTo>
                    <a:close/>
                    <a:moveTo>
                      <a:pt x="444" y="90"/>
                    </a:moveTo>
                    <a:lnTo>
                      <a:pt x="446" y="90"/>
                    </a:lnTo>
                    <a:lnTo>
                      <a:pt x="448" y="90"/>
                    </a:lnTo>
                    <a:lnTo>
                      <a:pt x="448" y="88"/>
                    </a:lnTo>
                    <a:lnTo>
                      <a:pt x="444" y="86"/>
                    </a:lnTo>
                    <a:lnTo>
                      <a:pt x="440" y="86"/>
                    </a:lnTo>
                    <a:lnTo>
                      <a:pt x="438" y="86"/>
                    </a:lnTo>
                    <a:lnTo>
                      <a:pt x="436" y="86"/>
                    </a:lnTo>
                    <a:lnTo>
                      <a:pt x="436" y="88"/>
                    </a:lnTo>
                    <a:lnTo>
                      <a:pt x="436" y="88"/>
                    </a:lnTo>
                    <a:lnTo>
                      <a:pt x="434" y="88"/>
                    </a:lnTo>
                    <a:lnTo>
                      <a:pt x="438" y="90"/>
                    </a:lnTo>
                    <a:lnTo>
                      <a:pt x="440" y="90"/>
                    </a:lnTo>
                    <a:lnTo>
                      <a:pt x="442" y="90"/>
                    </a:lnTo>
                    <a:lnTo>
                      <a:pt x="442" y="90"/>
                    </a:lnTo>
                    <a:lnTo>
                      <a:pt x="440" y="88"/>
                    </a:lnTo>
                    <a:lnTo>
                      <a:pt x="440" y="88"/>
                    </a:lnTo>
                    <a:lnTo>
                      <a:pt x="440" y="88"/>
                    </a:lnTo>
                    <a:lnTo>
                      <a:pt x="444" y="90"/>
                    </a:lnTo>
                    <a:close/>
                    <a:moveTo>
                      <a:pt x="440" y="96"/>
                    </a:moveTo>
                    <a:lnTo>
                      <a:pt x="438" y="96"/>
                    </a:lnTo>
                    <a:lnTo>
                      <a:pt x="436" y="96"/>
                    </a:lnTo>
                    <a:lnTo>
                      <a:pt x="438" y="96"/>
                    </a:lnTo>
                    <a:lnTo>
                      <a:pt x="440" y="96"/>
                    </a:lnTo>
                    <a:close/>
                    <a:moveTo>
                      <a:pt x="442" y="94"/>
                    </a:moveTo>
                    <a:lnTo>
                      <a:pt x="442" y="96"/>
                    </a:lnTo>
                    <a:lnTo>
                      <a:pt x="440" y="96"/>
                    </a:lnTo>
                    <a:lnTo>
                      <a:pt x="442" y="94"/>
                    </a:lnTo>
                    <a:close/>
                    <a:moveTo>
                      <a:pt x="442" y="96"/>
                    </a:moveTo>
                    <a:lnTo>
                      <a:pt x="438" y="98"/>
                    </a:lnTo>
                    <a:lnTo>
                      <a:pt x="438" y="102"/>
                    </a:lnTo>
                    <a:lnTo>
                      <a:pt x="442" y="102"/>
                    </a:lnTo>
                    <a:lnTo>
                      <a:pt x="444" y="102"/>
                    </a:lnTo>
                    <a:lnTo>
                      <a:pt x="444" y="96"/>
                    </a:lnTo>
                    <a:lnTo>
                      <a:pt x="442" y="96"/>
                    </a:lnTo>
                    <a:close/>
                    <a:moveTo>
                      <a:pt x="374" y="36"/>
                    </a:moveTo>
                    <a:lnTo>
                      <a:pt x="376" y="40"/>
                    </a:lnTo>
                    <a:lnTo>
                      <a:pt x="376" y="42"/>
                    </a:lnTo>
                    <a:lnTo>
                      <a:pt x="376" y="42"/>
                    </a:lnTo>
                    <a:lnTo>
                      <a:pt x="374" y="42"/>
                    </a:lnTo>
                    <a:lnTo>
                      <a:pt x="372" y="38"/>
                    </a:lnTo>
                    <a:lnTo>
                      <a:pt x="374" y="36"/>
                    </a:lnTo>
                    <a:close/>
                    <a:moveTo>
                      <a:pt x="388" y="28"/>
                    </a:moveTo>
                    <a:lnTo>
                      <a:pt x="390" y="30"/>
                    </a:lnTo>
                    <a:lnTo>
                      <a:pt x="390" y="34"/>
                    </a:lnTo>
                    <a:lnTo>
                      <a:pt x="390" y="32"/>
                    </a:lnTo>
                    <a:lnTo>
                      <a:pt x="392" y="30"/>
                    </a:lnTo>
                    <a:lnTo>
                      <a:pt x="390" y="28"/>
                    </a:lnTo>
                    <a:lnTo>
                      <a:pt x="390" y="28"/>
                    </a:lnTo>
                    <a:lnTo>
                      <a:pt x="388" y="28"/>
                    </a:lnTo>
                    <a:close/>
                    <a:moveTo>
                      <a:pt x="388" y="34"/>
                    </a:moveTo>
                    <a:lnTo>
                      <a:pt x="390" y="34"/>
                    </a:lnTo>
                    <a:lnTo>
                      <a:pt x="390" y="36"/>
                    </a:lnTo>
                    <a:lnTo>
                      <a:pt x="390" y="36"/>
                    </a:lnTo>
                    <a:lnTo>
                      <a:pt x="388" y="34"/>
                    </a:lnTo>
                    <a:lnTo>
                      <a:pt x="388" y="34"/>
                    </a:lnTo>
                    <a:close/>
                    <a:moveTo>
                      <a:pt x="408" y="56"/>
                    </a:moveTo>
                    <a:lnTo>
                      <a:pt x="408" y="60"/>
                    </a:lnTo>
                    <a:lnTo>
                      <a:pt x="410" y="60"/>
                    </a:lnTo>
                    <a:lnTo>
                      <a:pt x="412" y="60"/>
                    </a:lnTo>
                    <a:lnTo>
                      <a:pt x="414" y="58"/>
                    </a:lnTo>
                    <a:lnTo>
                      <a:pt x="412" y="56"/>
                    </a:lnTo>
                    <a:lnTo>
                      <a:pt x="410" y="54"/>
                    </a:lnTo>
                    <a:lnTo>
                      <a:pt x="410" y="56"/>
                    </a:lnTo>
                    <a:lnTo>
                      <a:pt x="408" y="56"/>
                    </a:lnTo>
                    <a:close/>
                    <a:moveTo>
                      <a:pt x="406" y="90"/>
                    </a:moveTo>
                    <a:lnTo>
                      <a:pt x="406" y="92"/>
                    </a:lnTo>
                    <a:lnTo>
                      <a:pt x="410" y="96"/>
                    </a:lnTo>
                    <a:lnTo>
                      <a:pt x="410" y="96"/>
                    </a:lnTo>
                    <a:lnTo>
                      <a:pt x="410" y="96"/>
                    </a:lnTo>
                    <a:lnTo>
                      <a:pt x="410" y="98"/>
                    </a:lnTo>
                    <a:lnTo>
                      <a:pt x="408" y="96"/>
                    </a:lnTo>
                    <a:lnTo>
                      <a:pt x="406" y="96"/>
                    </a:lnTo>
                    <a:lnTo>
                      <a:pt x="404" y="92"/>
                    </a:lnTo>
                    <a:lnTo>
                      <a:pt x="402" y="90"/>
                    </a:lnTo>
                    <a:lnTo>
                      <a:pt x="400" y="88"/>
                    </a:lnTo>
                    <a:lnTo>
                      <a:pt x="402" y="84"/>
                    </a:lnTo>
                    <a:lnTo>
                      <a:pt x="402" y="84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400" y="78"/>
                    </a:lnTo>
                    <a:lnTo>
                      <a:pt x="400" y="76"/>
                    </a:lnTo>
                    <a:lnTo>
                      <a:pt x="398" y="74"/>
                    </a:lnTo>
                    <a:lnTo>
                      <a:pt x="398" y="72"/>
                    </a:lnTo>
                    <a:lnTo>
                      <a:pt x="398" y="68"/>
                    </a:lnTo>
                    <a:lnTo>
                      <a:pt x="400" y="68"/>
                    </a:lnTo>
                    <a:lnTo>
                      <a:pt x="400" y="64"/>
                    </a:lnTo>
                    <a:lnTo>
                      <a:pt x="400" y="60"/>
                    </a:lnTo>
                    <a:lnTo>
                      <a:pt x="404" y="56"/>
                    </a:lnTo>
                    <a:lnTo>
                      <a:pt x="406" y="56"/>
                    </a:lnTo>
                    <a:lnTo>
                      <a:pt x="406" y="58"/>
                    </a:lnTo>
                    <a:lnTo>
                      <a:pt x="404" y="62"/>
                    </a:lnTo>
                    <a:lnTo>
                      <a:pt x="404" y="62"/>
                    </a:lnTo>
                    <a:lnTo>
                      <a:pt x="406" y="62"/>
                    </a:lnTo>
                    <a:lnTo>
                      <a:pt x="406" y="66"/>
                    </a:lnTo>
                    <a:lnTo>
                      <a:pt x="404" y="70"/>
                    </a:lnTo>
                    <a:lnTo>
                      <a:pt x="404" y="70"/>
                    </a:lnTo>
                    <a:lnTo>
                      <a:pt x="402" y="72"/>
                    </a:lnTo>
                    <a:lnTo>
                      <a:pt x="402" y="74"/>
                    </a:lnTo>
                    <a:lnTo>
                      <a:pt x="404" y="74"/>
                    </a:lnTo>
                    <a:lnTo>
                      <a:pt x="404" y="72"/>
                    </a:lnTo>
                    <a:lnTo>
                      <a:pt x="406" y="70"/>
                    </a:lnTo>
                    <a:lnTo>
                      <a:pt x="408" y="70"/>
                    </a:lnTo>
                    <a:lnTo>
                      <a:pt x="406" y="68"/>
                    </a:lnTo>
                    <a:lnTo>
                      <a:pt x="406" y="68"/>
                    </a:lnTo>
                    <a:lnTo>
                      <a:pt x="410" y="66"/>
                    </a:lnTo>
                    <a:lnTo>
                      <a:pt x="414" y="64"/>
                    </a:lnTo>
                    <a:lnTo>
                      <a:pt x="416" y="66"/>
                    </a:lnTo>
                    <a:lnTo>
                      <a:pt x="416" y="68"/>
                    </a:lnTo>
                    <a:lnTo>
                      <a:pt x="414" y="72"/>
                    </a:lnTo>
                    <a:lnTo>
                      <a:pt x="410" y="74"/>
                    </a:lnTo>
                    <a:lnTo>
                      <a:pt x="408" y="76"/>
                    </a:lnTo>
                    <a:lnTo>
                      <a:pt x="410" y="76"/>
                    </a:lnTo>
                    <a:lnTo>
                      <a:pt x="410" y="76"/>
                    </a:lnTo>
                    <a:lnTo>
                      <a:pt x="414" y="80"/>
                    </a:lnTo>
                    <a:lnTo>
                      <a:pt x="414" y="82"/>
                    </a:lnTo>
                    <a:lnTo>
                      <a:pt x="416" y="82"/>
                    </a:lnTo>
                    <a:lnTo>
                      <a:pt x="412" y="82"/>
                    </a:lnTo>
                    <a:lnTo>
                      <a:pt x="410" y="82"/>
                    </a:lnTo>
                    <a:lnTo>
                      <a:pt x="408" y="82"/>
                    </a:lnTo>
                    <a:lnTo>
                      <a:pt x="406" y="80"/>
                    </a:lnTo>
                    <a:lnTo>
                      <a:pt x="404" y="80"/>
                    </a:lnTo>
                    <a:lnTo>
                      <a:pt x="404" y="86"/>
                    </a:lnTo>
                    <a:lnTo>
                      <a:pt x="406" y="90"/>
                    </a:lnTo>
                    <a:close/>
                    <a:moveTo>
                      <a:pt x="396" y="94"/>
                    </a:moveTo>
                    <a:lnTo>
                      <a:pt x="396" y="96"/>
                    </a:lnTo>
                    <a:lnTo>
                      <a:pt x="394" y="96"/>
                    </a:lnTo>
                    <a:lnTo>
                      <a:pt x="394" y="94"/>
                    </a:lnTo>
                    <a:lnTo>
                      <a:pt x="396" y="94"/>
                    </a:lnTo>
                    <a:close/>
                    <a:moveTo>
                      <a:pt x="396" y="90"/>
                    </a:moveTo>
                    <a:lnTo>
                      <a:pt x="394" y="90"/>
                    </a:lnTo>
                    <a:lnTo>
                      <a:pt x="394" y="92"/>
                    </a:lnTo>
                    <a:lnTo>
                      <a:pt x="396" y="92"/>
                    </a:lnTo>
                    <a:lnTo>
                      <a:pt x="396" y="90"/>
                    </a:lnTo>
                    <a:lnTo>
                      <a:pt x="396" y="90"/>
                    </a:lnTo>
                    <a:close/>
                    <a:moveTo>
                      <a:pt x="398" y="90"/>
                    </a:moveTo>
                    <a:lnTo>
                      <a:pt x="398" y="92"/>
                    </a:lnTo>
                    <a:lnTo>
                      <a:pt x="398" y="94"/>
                    </a:lnTo>
                    <a:lnTo>
                      <a:pt x="398" y="96"/>
                    </a:lnTo>
                    <a:lnTo>
                      <a:pt x="400" y="96"/>
                    </a:lnTo>
                    <a:lnTo>
                      <a:pt x="402" y="96"/>
                    </a:lnTo>
                    <a:lnTo>
                      <a:pt x="404" y="96"/>
                    </a:lnTo>
                    <a:lnTo>
                      <a:pt x="402" y="94"/>
                    </a:lnTo>
                    <a:lnTo>
                      <a:pt x="400" y="94"/>
                    </a:lnTo>
                    <a:lnTo>
                      <a:pt x="400" y="92"/>
                    </a:lnTo>
                    <a:lnTo>
                      <a:pt x="400" y="90"/>
                    </a:lnTo>
                    <a:lnTo>
                      <a:pt x="398" y="90"/>
                    </a:lnTo>
                    <a:close/>
                    <a:moveTo>
                      <a:pt x="398" y="106"/>
                    </a:moveTo>
                    <a:lnTo>
                      <a:pt x="400" y="104"/>
                    </a:lnTo>
                    <a:lnTo>
                      <a:pt x="404" y="104"/>
                    </a:lnTo>
                    <a:lnTo>
                      <a:pt x="406" y="106"/>
                    </a:lnTo>
                    <a:lnTo>
                      <a:pt x="406" y="108"/>
                    </a:lnTo>
                    <a:lnTo>
                      <a:pt x="402" y="108"/>
                    </a:lnTo>
                    <a:lnTo>
                      <a:pt x="400" y="108"/>
                    </a:lnTo>
                    <a:lnTo>
                      <a:pt x="398" y="106"/>
                    </a:lnTo>
                    <a:lnTo>
                      <a:pt x="398" y="106"/>
                    </a:lnTo>
                    <a:close/>
                    <a:moveTo>
                      <a:pt x="432" y="106"/>
                    </a:moveTo>
                    <a:lnTo>
                      <a:pt x="428" y="108"/>
                    </a:lnTo>
                    <a:lnTo>
                      <a:pt x="426" y="108"/>
                    </a:lnTo>
                    <a:lnTo>
                      <a:pt x="428" y="110"/>
                    </a:lnTo>
                    <a:lnTo>
                      <a:pt x="432" y="110"/>
                    </a:lnTo>
                    <a:lnTo>
                      <a:pt x="434" y="110"/>
                    </a:lnTo>
                    <a:lnTo>
                      <a:pt x="434" y="110"/>
                    </a:lnTo>
                    <a:lnTo>
                      <a:pt x="434" y="108"/>
                    </a:lnTo>
                    <a:lnTo>
                      <a:pt x="432" y="106"/>
                    </a:lnTo>
                    <a:close/>
                    <a:moveTo>
                      <a:pt x="412" y="130"/>
                    </a:moveTo>
                    <a:lnTo>
                      <a:pt x="412" y="130"/>
                    </a:lnTo>
                    <a:lnTo>
                      <a:pt x="412" y="132"/>
                    </a:lnTo>
                    <a:lnTo>
                      <a:pt x="412" y="132"/>
                    </a:lnTo>
                    <a:lnTo>
                      <a:pt x="412" y="130"/>
                    </a:lnTo>
                    <a:close/>
                    <a:moveTo>
                      <a:pt x="410" y="132"/>
                    </a:moveTo>
                    <a:lnTo>
                      <a:pt x="410" y="132"/>
                    </a:lnTo>
                    <a:lnTo>
                      <a:pt x="410" y="132"/>
                    </a:lnTo>
                    <a:lnTo>
                      <a:pt x="410" y="132"/>
                    </a:lnTo>
                    <a:lnTo>
                      <a:pt x="410" y="132"/>
                    </a:lnTo>
                    <a:close/>
                    <a:moveTo>
                      <a:pt x="404" y="132"/>
                    </a:moveTo>
                    <a:lnTo>
                      <a:pt x="406" y="132"/>
                    </a:lnTo>
                    <a:lnTo>
                      <a:pt x="406" y="130"/>
                    </a:lnTo>
                    <a:lnTo>
                      <a:pt x="408" y="132"/>
                    </a:lnTo>
                    <a:lnTo>
                      <a:pt x="406" y="134"/>
                    </a:lnTo>
                    <a:lnTo>
                      <a:pt x="406" y="132"/>
                    </a:lnTo>
                    <a:lnTo>
                      <a:pt x="404" y="134"/>
                    </a:lnTo>
                    <a:lnTo>
                      <a:pt x="404" y="132"/>
                    </a:lnTo>
                    <a:close/>
                    <a:moveTo>
                      <a:pt x="402" y="124"/>
                    </a:moveTo>
                    <a:lnTo>
                      <a:pt x="400" y="126"/>
                    </a:lnTo>
                    <a:lnTo>
                      <a:pt x="402" y="126"/>
                    </a:lnTo>
                    <a:lnTo>
                      <a:pt x="402" y="124"/>
                    </a:lnTo>
                    <a:close/>
                    <a:moveTo>
                      <a:pt x="404" y="122"/>
                    </a:moveTo>
                    <a:lnTo>
                      <a:pt x="402" y="122"/>
                    </a:lnTo>
                    <a:lnTo>
                      <a:pt x="404" y="124"/>
                    </a:lnTo>
                    <a:lnTo>
                      <a:pt x="404" y="124"/>
                    </a:lnTo>
                    <a:lnTo>
                      <a:pt x="404" y="122"/>
                    </a:lnTo>
                    <a:close/>
                    <a:moveTo>
                      <a:pt x="406" y="128"/>
                    </a:moveTo>
                    <a:lnTo>
                      <a:pt x="408" y="126"/>
                    </a:lnTo>
                    <a:lnTo>
                      <a:pt x="410" y="128"/>
                    </a:lnTo>
                    <a:lnTo>
                      <a:pt x="410" y="130"/>
                    </a:lnTo>
                    <a:lnTo>
                      <a:pt x="412" y="128"/>
                    </a:lnTo>
                    <a:lnTo>
                      <a:pt x="414" y="126"/>
                    </a:lnTo>
                    <a:lnTo>
                      <a:pt x="416" y="126"/>
                    </a:lnTo>
                    <a:lnTo>
                      <a:pt x="418" y="128"/>
                    </a:lnTo>
                    <a:lnTo>
                      <a:pt x="424" y="130"/>
                    </a:lnTo>
                    <a:lnTo>
                      <a:pt x="424" y="128"/>
                    </a:lnTo>
                    <a:lnTo>
                      <a:pt x="426" y="128"/>
                    </a:lnTo>
                    <a:lnTo>
                      <a:pt x="432" y="132"/>
                    </a:lnTo>
                    <a:lnTo>
                      <a:pt x="434" y="132"/>
                    </a:lnTo>
                    <a:lnTo>
                      <a:pt x="436" y="134"/>
                    </a:lnTo>
                    <a:lnTo>
                      <a:pt x="438" y="134"/>
                    </a:lnTo>
                    <a:lnTo>
                      <a:pt x="440" y="132"/>
                    </a:lnTo>
                    <a:lnTo>
                      <a:pt x="438" y="128"/>
                    </a:lnTo>
                    <a:lnTo>
                      <a:pt x="432" y="124"/>
                    </a:lnTo>
                    <a:lnTo>
                      <a:pt x="428" y="122"/>
                    </a:lnTo>
                    <a:lnTo>
                      <a:pt x="424" y="120"/>
                    </a:lnTo>
                    <a:lnTo>
                      <a:pt x="422" y="120"/>
                    </a:lnTo>
                    <a:lnTo>
                      <a:pt x="420" y="122"/>
                    </a:lnTo>
                    <a:lnTo>
                      <a:pt x="418" y="122"/>
                    </a:lnTo>
                    <a:lnTo>
                      <a:pt x="416" y="122"/>
                    </a:lnTo>
                    <a:lnTo>
                      <a:pt x="412" y="122"/>
                    </a:lnTo>
                    <a:lnTo>
                      <a:pt x="408" y="122"/>
                    </a:lnTo>
                    <a:lnTo>
                      <a:pt x="406" y="124"/>
                    </a:lnTo>
                    <a:lnTo>
                      <a:pt x="406" y="124"/>
                    </a:lnTo>
                    <a:lnTo>
                      <a:pt x="404" y="124"/>
                    </a:lnTo>
                    <a:lnTo>
                      <a:pt x="404" y="128"/>
                    </a:lnTo>
                    <a:lnTo>
                      <a:pt x="404" y="128"/>
                    </a:lnTo>
                    <a:lnTo>
                      <a:pt x="406" y="128"/>
                    </a:lnTo>
                    <a:close/>
                    <a:moveTo>
                      <a:pt x="382" y="124"/>
                    </a:moveTo>
                    <a:lnTo>
                      <a:pt x="384" y="126"/>
                    </a:lnTo>
                    <a:lnTo>
                      <a:pt x="386" y="124"/>
                    </a:lnTo>
                    <a:lnTo>
                      <a:pt x="390" y="124"/>
                    </a:lnTo>
                    <a:lnTo>
                      <a:pt x="394" y="126"/>
                    </a:lnTo>
                    <a:lnTo>
                      <a:pt x="394" y="128"/>
                    </a:lnTo>
                    <a:lnTo>
                      <a:pt x="396" y="130"/>
                    </a:lnTo>
                    <a:lnTo>
                      <a:pt x="396" y="132"/>
                    </a:lnTo>
                    <a:lnTo>
                      <a:pt x="394" y="132"/>
                    </a:lnTo>
                    <a:lnTo>
                      <a:pt x="390" y="134"/>
                    </a:lnTo>
                    <a:lnTo>
                      <a:pt x="388" y="134"/>
                    </a:lnTo>
                    <a:lnTo>
                      <a:pt x="386" y="134"/>
                    </a:lnTo>
                    <a:lnTo>
                      <a:pt x="384" y="132"/>
                    </a:lnTo>
                    <a:lnTo>
                      <a:pt x="380" y="132"/>
                    </a:lnTo>
                    <a:lnTo>
                      <a:pt x="378" y="130"/>
                    </a:lnTo>
                    <a:lnTo>
                      <a:pt x="378" y="126"/>
                    </a:lnTo>
                    <a:lnTo>
                      <a:pt x="382" y="124"/>
                    </a:lnTo>
                    <a:close/>
                    <a:moveTo>
                      <a:pt x="314" y="176"/>
                    </a:moveTo>
                    <a:lnTo>
                      <a:pt x="312" y="174"/>
                    </a:lnTo>
                    <a:lnTo>
                      <a:pt x="310" y="176"/>
                    </a:lnTo>
                    <a:lnTo>
                      <a:pt x="312" y="176"/>
                    </a:lnTo>
                    <a:lnTo>
                      <a:pt x="314" y="176"/>
                    </a:lnTo>
                    <a:close/>
                    <a:moveTo>
                      <a:pt x="310" y="158"/>
                    </a:moveTo>
                    <a:lnTo>
                      <a:pt x="312" y="162"/>
                    </a:lnTo>
                    <a:lnTo>
                      <a:pt x="312" y="164"/>
                    </a:lnTo>
                    <a:lnTo>
                      <a:pt x="310" y="166"/>
                    </a:lnTo>
                    <a:lnTo>
                      <a:pt x="310" y="166"/>
                    </a:lnTo>
                    <a:lnTo>
                      <a:pt x="308" y="164"/>
                    </a:lnTo>
                    <a:lnTo>
                      <a:pt x="310" y="162"/>
                    </a:lnTo>
                    <a:lnTo>
                      <a:pt x="310" y="160"/>
                    </a:lnTo>
                    <a:lnTo>
                      <a:pt x="310" y="158"/>
                    </a:lnTo>
                    <a:close/>
                    <a:moveTo>
                      <a:pt x="378" y="110"/>
                    </a:moveTo>
                    <a:lnTo>
                      <a:pt x="378" y="114"/>
                    </a:lnTo>
                    <a:lnTo>
                      <a:pt x="380" y="116"/>
                    </a:lnTo>
                    <a:lnTo>
                      <a:pt x="380" y="118"/>
                    </a:lnTo>
                    <a:lnTo>
                      <a:pt x="380" y="116"/>
                    </a:lnTo>
                    <a:lnTo>
                      <a:pt x="378" y="114"/>
                    </a:lnTo>
                    <a:lnTo>
                      <a:pt x="378" y="112"/>
                    </a:lnTo>
                    <a:lnTo>
                      <a:pt x="378" y="110"/>
                    </a:lnTo>
                    <a:close/>
                    <a:moveTo>
                      <a:pt x="372" y="108"/>
                    </a:moveTo>
                    <a:lnTo>
                      <a:pt x="374" y="108"/>
                    </a:lnTo>
                    <a:lnTo>
                      <a:pt x="376" y="108"/>
                    </a:lnTo>
                    <a:lnTo>
                      <a:pt x="376" y="108"/>
                    </a:lnTo>
                    <a:lnTo>
                      <a:pt x="382" y="108"/>
                    </a:lnTo>
                    <a:lnTo>
                      <a:pt x="384" y="108"/>
                    </a:lnTo>
                    <a:lnTo>
                      <a:pt x="382" y="110"/>
                    </a:lnTo>
                    <a:lnTo>
                      <a:pt x="376" y="110"/>
                    </a:lnTo>
                    <a:lnTo>
                      <a:pt x="372" y="110"/>
                    </a:lnTo>
                    <a:lnTo>
                      <a:pt x="372" y="108"/>
                    </a:lnTo>
                    <a:lnTo>
                      <a:pt x="372" y="108"/>
                    </a:lnTo>
                    <a:close/>
                    <a:moveTo>
                      <a:pt x="360" y="108"/>
                    </a:moveTo>
                    <a:lnTo>
                      <a:pt x="362" y="106"/>
                    </a:lnTo>
                    <a:lnTo>
                      <a:pt x="362" y="108"/>
                    </a:lnTo>
                    <a:lnTo>
                      <a:pt x="364" y="106"/>
                    </a:lnTo>
                    <a:lnTo>
                      <a:pt x="366" y="108"/>
                    </a:lnTo>
                    <a:lnTo>
                      <a:pt x="368" y="108"/>
                    </a:lnTo>
                    <a:lnTo>
                      <a:pt x="370" y="106"/>
                    </a:lnTo>
                    <a:lnTo>
                      <a:pt x="372" y="108"/>
                    </a:lnTo>
                    <a:lnTo>
                      <a:pt x="372" y="110"/>
                    </a:lnTo>
                    <a:lnTo>
                      <a:pt x="370" y="110"/>
                    </a:lnTo>
                    <a:lnTo>
                      <a:pt x="368" y="110"/>
                    </a:lnTo>
                    <a:lnTo>
                      <a:pt x="366" y="110"/>
                    </a:lnTo>
                    <a:lnTo>
                      <a:pt x="362" y="112"/>
                    </a:lnTo>
                    <a:lnTo>
                      <a:pt x="360" y="110"/>
                    </a:lnTo>
                    <a:lnTo>
                      <a:pt x="360" y="110"/>
                    </a:lnTo>
                    <a:lnTo>
                      <a:pt x="360" y="108"/>
                    </a:lnTo>
                    <a:close/>
                    <a:moveTo>
                      <a:pt x="338" y="154"/>
                    </a:moveTo>
                    <a:lnTo>
                      <a:pt x="340" y="150"/>
                    </a:lnTo>
                    <a:lnTo>
                      <a:pt x="342" y="146"/>
                    </a:lnTo>
                    <a:lnTo>
                      <a:pt x="342" y="142"/>
                    </a:lnTo>
                    <a:lnTo>
                      <a:pt x="342" y="142"/>
                    </a:lnTo>
                    <a:lnTo>
                      <a:pt x="344" y="142"/>
                    </a:lnTo>
                    <a:lnTo>
                      <a:pt x="344" y="144"/>
                    </a:lnTo>
                    <a:lnTo>
                      <a:pt x="346" y="146"/>
                    </a:lnTo>
                    <a:lnTo>
                      <a:pt x="344" y="146"/>
                    </a:lnTo>
                    <a:lnTo>
                      <a:pt x="344" y="146"/>
                    </a:lnTo>
                    <a:lnTo>
                      <a:pt x="344" y="146"/>
                    </a:lnTo>
                    <a:lnTo>
                      <a:pt x="342" y="148"/>
                    </a:lnTo>
                    <a:lnTo>
                      <a:pt x="342" y="148"/>
                    </a:lnTo>
                    <a:lnTo>
                      <a:pt x="342" y="150"/>
                    </a:lnTo>
                    <a:lnTo>
                      <a:pt x="344" y="150"/>
                    </a:lnTo>
                    <a:lnTo>
                      <a:pt x="344" y="152"/>
                    </a:lnTo>
                    <a:lnTo>
                      <a:pt x="344" y="152"/>
                    </a:lnTo>
                    <a:lnTo>
                      <a:pt x="342" y="154"/>
                    </a:lnTo>
                    <a:lnTo>
                      <a:pt x="342" y="156"/>
                    </a:lnTo>
                    <a:lnTo>
                      <a:pt x="340" y="156"/>
                    </a:lnTo>
                    <a:lnTo>
                      <a:pt x="338" y="156"/>
                    </a:lnTo>
                    <a:lnTo>
                      <a:pt x="338" y="154"/>
                    </a:lnTo>
                    <a:close/>
                    <a:moveTo>
                      <a:pt x="332" y="152"/>
                    </a:moveTo>
                    <a:lnTo>
                      <a:pt x="332" y="152"/>
                    </a:lnTo>
                    <a:lnTo>
                      <a:pt x="334" y="152"/>
                    </a:lnTo>
                    <a:lnTo>
                      <a:pt x="336" y="152"/>
                    </a:lnTo>
                    <a:lnTo>
                      <a:pt x="336" y="152"/>
                    </a:lnTo>
                    <a:lnTo>
                      <a:pt x="336" y="152"/>
                    </a:lnTo>
                    <a:lnTo>
                      <a:pt x="338" y="150"/>
                    </a:lnTo>
                    <a:lnTo>
                      <a:pt x="338" y="148"/>
                    </a:lnTo>
                    <a:lnTo>
                      <a:pt x="338" y="146"/>
                    </a:lnTo>
                    <a:lnTo>
                      <a:pt x="338" y="144"/>
                    </a:lnTo>
                    <a:lnTo>
                      <a:pt x="336" y="146"/>
                    </a:lnTo>
                    <a:lnTo>
                      <a:pt x="334" y="148"/>
                    </a:lnTo>
                    <a:lnTo>
                      <a:pt x="334" y="148"/>
                    </a:lnTo>
                    <a:lnTo>
                      <a:pt x="332" y="152"/>
                    </a:lnTo>
                    <a:close/>
                    <a:moveTo>
                      <a:pt x="328" y="150"/>
                    </a:moveTo>
                    <a:lnTo>
                      <a:pt x="328" y="152"/>
                    </a:lnTo>
                    <a:lnTo>
                      <a:pt x="326" y="152"/>
                    </a:lnTo>
                    <a:lnTo>
                      <a:pt x="328" y="154"/>
                    </a:lnTo>
                    <a:lnTo>
                      <a:pt x="328" y="154"/>
                    </a:lnTo>
                    <a:lnTo>
                      <a:pt x="330" y="154"/>
                    </a:lnTo>
                    <a:lnTo>
                      <a:pt x="330" y="152"/>
                    </a:lnTo>
                    <a:lnTo>
                      <a:pt x="328" y="150"/>
                    </a:lnTo>
                    <a:lnTo>
                      <a:pt x="328" y="150"/>
                    </a:lnTo>
                    <a:lnTo>
                      <a:pt x="328" y="150"/>
                    </a:lnTo>
                    <a:close/>
                    <a:moveTo>
                      <a:pt x="344" y="110"/>
                    </a:moveTo>
                    <a:lnTo>
                      <a:pt x="342" y="110"/>
                    </a:lnTo>
                    <a:lnTo>
                      <a:pt x="344" y="110"/>
                    </a:lnTo>
                    <a:lnTo>
                      <a:pt x="344" y="110"/>
                    </a:lnTo>
                    <a:lnTo>
                      <a:pt x="344" y="110"/>
                    </a:lnTo>
                    <a:close/>
                    <a:moveTo>
                      <a:pt x="348" y="108"/>
                    </a:moveTo>
                    <a:lnTo>
                      <a:pt x="346" y="108"/>
                    </a:lnTo>
                    <a:lnTo>
                      <a:pt x="348" y="110"/>
                    </a:lnTo>
                    <a:lnTo>
                      <a:pt x="348" y="108"/>
                    </a:lnTo>
                    <a:close/>
                    <a:moveTo>
                      <a:pt x="350" y="106"/>
                    </a:moveTo>
                    <a:lnTo>
                      <a:pt x="350" y="106"/>
                    </a:lnTo>
                    <a:lnTo>
                      <a:pt x="352" y="106"/>
                    </a:lnTo>
                    <a:lnTo>
                      <a:pt x="350" y="106"/>
                    </a:lnTo>
                    <a:close/>
                    <a:moveTo>
                      <a:pt x="340" y="102"/>
                    </a:moveTo>
                    <a:lnTo>
                      <a:pt x="344" y="100"/>
                    </a:lnTo>
                    <a:lnTo>
                      <a:pt x="346" y="102"/>
                    </a:lnTo>
                    <a:lnTo>
                      <a:pt x="348" y="102"/>
                    </a:lnTo>
                    <a:lnTo>
                      <a:pt x="346" y="104"/>
                    </a:lnTo>
                    <a:lnTo>
                      <a:pt x="348" y="104"/>
                    </a:lnTo>
                    <a:lnTo>
                      <a:pt x="348" y="102"/>
                    </a:lnTo>
                    <a:lnTo>
                      <a:pt x="350" y="104"/>
                    </a:lnTo>
                    <a:lnTo>
                      <a:pt x="350" y="104"/>
                    </a:lnTo>
                    <a:lnTo>
                      <a:pt x="348" y="106"/>
                    </a:lnTo>
                    <a:lnTo>
                      <a:pt x="348" y="104"/>
                    </a:lnTo>
                    <a:lnTo>
                      <a:pt x="346" y="106"/>
                    </a:lnTo>
                    <a:lnTo>
                      <a:pt x="344" y="104"/>
                    </a:lnTo>
                    <a:lnTo>
                      <a:pt x="342" y="106"/>
                    </a:lnTo>
                    <a:lnTo>
                      <a:pt x="340" y="104"/>
                    </a:lnTo>
                    <a:lnTo>
                      <a:pt x="340" y="102"/>
                    </a:lnTo>
                    <a:close/>
                    <a:moveTo>
                      <a:pt x="328" y="90"/>
                    </a:moveTo>
                    <a:lnTo>
                      <a:pt x="330" y="90"/>
                    </a:lnTo>
                    <a:lnTo>
                      <a:pt x="330" y="90"/>
                    </a:lnTo>
                    <a:lnTo>
                      <a:pt x="328" y="90"/>
                    </a:lnTo>
                    <a:lnTo>
                      <a:pt x="328" y="90"/>
                    </a:lnTo>
                    <a:close/>
                    <a:moveTo>
                      <a:pt x="326" y="90"/>
                    </a:moveTo>
                    <a:lnTo>
                      <a:pt x="328" y="90"/>
                    </a:lnTo>
                    <a:lnTo>
                      <a:pt x="328" y="92"/>
                    </a:lnTo>
                    <a:lnTo>
                      <a:pt x="328" y="92"/>
                    </a:lnTo>
                    <a:lnTo>
                      <a:pt x="326" y="90"/>
                    </a:lnTo>
                    <a:close/>
                    <a:moveTo>
                      <a:pt x="310" y="80"/>
                    </a:moveTo>
                    <a:lnTo>
                      <a:pt x="314" y="80"/>
                    </a:lnTo>
                    <a:lnTo>
                      <a:pt x="316" y="80"/>
                    </a:lnTo>
                    <a:lnTo>
                      <a:pt x="320" y="80"/>
                    </a:lnTo>
                    <a:lnTo>
                      <a:pt x="326" y="78"/>
                    </a:lnTo>
                    <a:lnTo>
                      <a:pt x="328" y="78"/>
                    </a:lnTo>
                    <a:lnTo>
                      <a:pt x="328" y="80"/>
                    </a:lnTo>
                    <a:lnTo>
                      <a:pt x="332" y="80"/>
                    </a:lnTo>
                    <a:lnTo>
                      <a:pt x="334" y="80"/>
                    </a:lnTo>
                    <a:lnTo>
                      <a:pt x="338" y="80"/>
                    </a:lnTo>
                    <a:lnTo>
                      <a:pt x="342" y="80"/>
                    </a:lnTo>
                    <a:lnTo>
                      <a:pt x="342" y="80"/>
                    </a:lnTo>
                    <a:lnTo>
                      <a:pt x="344" y="80"/>
                    </a:lnTo>
                    <a:lnTo>
                      <a:pt x="346" y="80"/>
                    </a:lnTo>
                    <a:lnTo>
                      <a:pt x="348" y="82"/>
                    </a:lnTo>
                    <a:lnTo>
                      <a:pt x="350" y="82"/>
                    </a:lnTo>
                    <a:lnTo>
                      <a:pt x="358" y="80"/>
                    </a:lnTo>
                    <a:lnTo>
                      <a:pt x="362" y="78"/>
                    </a:lnTo>
                    <a:lnTo>
                      <a:pt x="364" y="76"/>
                    </a:lnTo>
                    <a:lnTo>
                      <a:pt x="366" y="76"/>
                    </a:lnTo>
                    <a:lnTo>
                      <a:pt x="366" y="74"/>
                    </a:lnTo>
                    <a:lnTo>
                      <a:pt x="368" y="72"/>
                    </a:lnTo>
                    <a:lnTo>
                      <a:pt x="370" y="70"/>
                    </a:lnTo>
                    <a:lnTo>
                      <a:pt x="370" y="68"/>
                    </a:lnTo>
                    <a:lnTo>
                      <a:pt x="372" y="68"/>
                    </a:lnTo>
                    <a:lnTo>
                      <a:pt x="370" y="66"/>
                    </a:lnTo>
                    <a:lnTo>
                      <a:pt x="370" y="66"/>
                    </a:lnTo>
                    <a:lnTo>
                      <a:pt x="366" y="64"/>
                    </a:lnTo>
                    <a:lnTo>
                      <a:pt x="364" y="66"/>
                    </a:lnTo>
                    <a:lnTo>
                      <a:pt x="364" y="68"/>
                    </a:lnTo>
                    <a:lnTo>
                      <a:pt x="362" y="68"/>
                    </a:lnTo>
                    <a:lnTo>
                      <a:pt x="362" y="70"/>
                    </a:lnTo>
                    <a:lnTo>
                      <a:pt x="360" y="72"/>
                    </a:lnTo>
                    <a:lnTo>
                      <a:pt x="356" y="72"/>
                    </a:lnTo>
                    <a:lnTo>
                      <a:pt x="356" y="74"/>
                    </a:lnTo>
                    <a:lnTo>
                      <a:pt x="354" y="76"/>
                    </a:lnTo>
                    <a:lnTo>
                      <a:pt x="348" y="74"/>
                    </a:lnTo>
                    <a:lnTo>
                      <a:pt x="342" y="74"/>
                    </a:lnTo>
                    <a:lnTo>
                      <a:pt x="342" y="74"/>
                    </a:lnTo>
                    <a:lnTo>
                      <a:pt x="340" y="76"/>
                    </a:lnTo>
                    <a:lnTo>
                      <a:pt x="338" y="72"/>
                    </a:lnTo>
                    <a:lnTo>
                      <a:pt x="336" y="72"/>
                    </a:lnTo>
                    <a:lnTo>
                      <a:pt x="334" y="72"/>
                    </a:lnTo>
                    <a:lnTo>
                      <a:pt x="332" y="72"/>
                    </a:lnTo>
                    <a:lnTo>
                      <a:pt x="328" y="72"/>
                    </a:lnTo>
                    <a:lnTo>
                      <a:pt x="326" y="72"/>
                    </a:lnTo>
                    <a:lnTo>
                      <a:pt x="324" y="72"/>
                    </a:lnTo>
                    <a:lnTo>
                      <a:pt x="322" y="70"/>
                    </a:lnTo>
                    <a:lnTo>
                      <a:pt x="318" y="68"/>
                    </a:lnTo>
                    <a:lnTo>
                      <a:pt x="316" y="68"/>
                    </a:lnTo>
                    <a:lnTo>
                      <a:pt x="316" y="72"/>
                    </a:lnTo>
                    <a:lnTo>
                      <a:pt x="314" y="72"/>
                    </a:lnTo>
                    <a:lnTo>
                      <a:pt x="314" y="76"/>
                    </a:lnTo>
                    <a:lnTo>
                      <a:pt x="312" y="76"/>
                    </a:lnTo>
                    <a:lnTo>
                      <a:pt x="308" y="76"/>
                    </a:lnTo>
                    <a:lnTo>
                      <a:pt x="306" y="76"/>
                    </a:lnTo>
                    <a:lnTo>
                      <a:pt x="304" y="78"/>
                    </a:lnTo>
                    <a:lnTo>
                      <a:pt x="306" y="78"/>
                    </a:lnTo>
                    <a:lnTo>
                      <a:pt x="302" y="82"/>
                    </a:lnTo>
                    <a:lnTo>
                      <a:pt x="302" y="84"/>
                    </a:lnTo>
                    <a:lnTo>
                      <a:pt x="302" y="86"/>
                    </a:lnTo>
                    <a:lnTo>
                      <a:pt x="302" y="90"/>
                    </a:lnTo>
                    <a:lnTo>
                      <a:pt x="302" y="92"/>
                    </a:lnTo>
                    <a:lnTo>
                      <a:pt x="302" y="96"/>
                    </a:lnTo>
                    <a:lnTo>
                      <a:pt x="304" y="98"/>
                    </a:lnTo>
                    <a:lnTo>
                      <a:pt x="302" y="96"/>
                    </a:lnTo>
                    <a:lnTo>
                      <a:pt x="302" y="94"/>
                    </a:lnTo>
                    <a:lnTo>
                      <a:pt x="300" y="94"/>
                    </a:lnTo>
                    <a:lnTo>
                      <a:pt x="298" y="96"/>
                    </a:lnTo>
                    <a:lnTo>
                      <a:pt x="296" y="98"/>
                    </a:lnTo>
                    <a:lnTo>
                      <a:pt x="296" y="100"/>
                    </a:lnTo>
                    <a:lnTo>
                      <a:pt x="296" y="104"/>
                    </a:lnTo>
                    <a:lnTo>
                      <a:pt x="296" y="104"/>
                    </a:lnTo>
                    <a:lnTo>
                      <a:pt x="296" y="110"/>
                    </a:lnTo>
                    <a:lnTo>
                      <a:pt x="296" y="110"/>
                    </a:lnTo>
                    <a:lnTo>
                      <a:pt x="294" y="114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0" y="120"/>
                    </a:lnTo>
                    <a:lnTo>
                      <a:pt x="290" y="122"/>
                    </a:lnTo>
                    <a:lnTo>
                      <a:pt x="290" y="124"/>
                    </a:lnTo>
                    <a:lnTo>
                      <a:pt x="290" y="124"/>
                    </a:lnTo>
                    <a:lnTo>
                      <a:pt x="290" y="130"/>
                    </a:lnTo>
                    <a:lnTo>
                      <a:pt x="292" y="132"/>
                    </a:lnTo>
                    <a:lnTo>
                      <a:pt x="292" y="130"/>
                    </a:lnTo>
                    <a:lnTo>
                      <a:pt x="294" y="130"/>
                    </a:lnTo>
                    <a:lnTo>
                      <a:pt x="296" y="130"/>
                    </a:lnTo>
                    <a:lnTo>
                      <a:pt x="298" y="130"/>
                    </a:lnTo>
                    <a:lnTo>
                      <a:pt x="298" y="134"/>
                    </a:lnTo>
                    <a:lnTo>
                      <a:pt x="300" y="138"/>
                    </a:lnTo>
                    <a:lnTo>
                      <a:pt x="300" y="140"/>
                    </a:lnTo>
                    <a:lnTo>
                      <a:pt x="298" y="144"/>
                    </a:lnTo>
                    <a:lnTo>
                      <a:pt x="296" y="146"/>
                    </a:lnTo>
                    <a:lnTo>
                      <a:pt x="296" y="152"/>
                    </a:lnTo>
                    <a:lnTo>
                      <a:pt x="298" y="156"/>
                    </a:lnTo>
                    <a:lnTo>
                      <a:pt x="298" y="156"/>
                    </a:lnTo>
                    <a:lnTo>
                      <a:pt x="300" y="156"/>
                    </a:lnTo>
                    <a:lnTo>
                      <a:pt x="302" y="156"/>
                    </a:lnTo>
                    <a:lnTo>
                      <a:pt x="304" y="156"/>
                    </a:lnTo>
                    <a:lnTo>
                      <a:pt x="306" y="156"/>
                    </a:lnTo>
                    <a:lnTo>
                      <a:pt x="308" y="156"/>
                    </a:lnTo>
                    <a:lnTo>
                      <a:pt x="310" y="156"/>
                    </a:lnTo>
                    <a:lnTo>
                      <a:pt x="310" y="154"/>
                    </a:lnTo>
                    <a:lnTo>
                      <a:pt x="310" y="152"/>
                    </a:lnTo>
                    <a:lnTo>
                      <a:pt x="308" y="152"/>
                    </a:lnTo>
                    <a:lnTo>
                      <a:pt x="308" y="148"/>
                    </a:lnTo>
                    <a:lnTo>
                      <a:pt x="308" y="146"/>
                    </a:lnTo>
                    <a:lnTo>
                      <a:pt x="310" y="142"/>
                    </a:lnTo>
                    <a:lnTo>
                      <a:pt x="308" y="138"/>
                    </a:lnTo>
                    <a:lnTo>
                      <a:pt x="308" y="136"/>
                    </a:lnTo>
                    <a:lnTo>
                      <a:pt x="310" y="132"/>
                    </a:lnTo>
                    <a:lnTo>
                      <a:pt x="312" y="130"/>
                    </a:lnTo>
                    <a:lnTo>
                      <a:pt x="310" y="126"/>
                    </a:lnTo>
                    <a:lnTo>
                      <a:pt x="308" y="124"/>
                    </a:lnTo>
                    <a:lnTo>
                      <a:pt x="308" y="124"/>
                    </a:lnTo>
                    <a:lnTo>
                      <a:pt x="312" y="122"/>
                    </a:lnTo>
                    <a:lnTo>
                      <a:pt x="312" y="120"/>
                    </a:lnTo>
                    <a:lnTo>
                      <a:pt x="316" y="120"/>
                    </a:lnTo>
                    <a:lnTo>
                      <a:pt x="318" y="120"/>
                    </a:lnTo>
                    <a:lnTo>
                      <a:pt x="318" y="122"/>
                    </a:lnTo>
                    <a:lnTo>
                      <a:pt x="318" y="124"/>
                    </a:lnTo>
                    <a:lnTo>
                      <a:pt x="318" y="126"/>
                    </a:lnTo>
                    <a:lnTo>
                      <a:pt x="316" y="128"/>
                    </a:lnTo>
                    <a:lnTo>
                      <a:pt x="316" y="130"/>
                    </a:lnTo>
                    <a:lnTo>
                      <a:pt x="318" y="132"/>
                    </a:lnTo>
                    <a:lnTo>
                      <a:pt x="320" y="134"/>
                    </a:lnTo>
                    <a:lnTo>
                      <a:pt x="320" y="136"/>
                    </a:lnTo>
                    <a:lnTo>
                      <a:pt x="324" y="138"/>
                    </a:lnTo>
                    <a:lnTo>
                      <a:pt x="324" y="140"/>
                    </a:lnTo>
                    <a:lnTo>
                      <a:pt x="322" y="138"/>
                    </a:lnTo>
                    <a:lnTo>
                      <a:pt x="322" y="144"/>
                    </a:lnTo>
                    <a:lnTo>
                      <a:pt x="324" y="146"/>
                    </a:lnTo>
                    <a:lnTo>
                      <a:pt x="326" y="146"/>
                    </a:lnTo>
                    <a:lnTo>
                      <a:pt x="326" y="146"/>
                    </a:lnTo>
                    <a:lnTo>
                      <a:pt x="328" y="148"/>
                    </a:lnTo>
                    <a:lnTo>
                      <a:pt x="332" y="146"/>
                    </a:lnTo>
                    <a:lnTo>
                      <a:pt x="330" y="146"/>
                    </a:lnTo>
                    <a:lnTo>
                      <a:pt x="330" y="144"/>
                    </a:lnTo>
                    <a:lnTo>
                      <a:pt x="332" y="142"/>
                    </a:lnTo>
                    <a:lnTo>
                      <a:pt x="334" y="142"/>
                    </a:lnTo>
                    <a:lnTo>
                      <a:pt x="338" y="140"/>
                    </a:lnTo>
                    <a:lnTo>
                      <a:pt x="342" y="140"/>
                    </a:lnTo>
                    <a:lnTo>
                      <a:pt x="342" y="138"/>
                    </a:lnTo>
                    <a:lnTo>
                      <a:pt x="344" y="140"/>
                    </a:lnTo>
                    <a:lnTo>
                      <a:pt x="346" y="140"/>
                    </a:lnTo>
                    <a:lnTo>
                      <a:pt x="346" y="138"/>
                    </a:lnTo>
                    <a:lnTo>
                      <a:pt x="346" y="136"/>
                    </a:lnTo>
                    <a:lnTo>
                      <a:pt x="342" y="136"/>
                    </a:lnTo>
                    <a:lnTo>
                      <a:pt x="342" y="138"/>
                    </a:lnTo>
                    <a:lnTo>
                      <a:pt x="340" y="136"/>
                    </a:lnTo>
                    <a:lnTo>
                      <a:pt x="338" y="138"/>
                    </a:lnTo>
                    <a:lnTo>
                      <a:pt x="338" y="136"/>
                    </a:lnTo>
                    <a:lnTo>
                      <a:pt x="336" y="134"/>
                    </a:lnTo>
                    <a:lnTo>
                      <a:pt x="336" y="134"/>
                    </a:lnTo>
                    <a:lnTo>
                      <a:pt x="336" y="134"/>
                    </a:lnTo>
                    <a:lnTo>
                      <a:pt x="334" y="134"/>
                    </a:lnTo>
                    <a:lnTo>
                      <a:pt x="334" y="132"/>
                    </a:lnTo>
                    <a:lnTo>
                      <a:pt x="332" y="132"/>
                    </a:lnTo>
                    <a:lnTo>
                      <a:pt x="332" y="130"/>
                    </a:lnTo>
                    <a:lnTo>
                      <a:pt x="334" y="130"/>
                    </a:lnTo>
                    <a:lnTo>
                      <a:pt x="334" y="128"/>
                    </a:lnTo>
                    <a:lnTo>
                      <a:pt x="334" y="128"/>
                    </a:lnTo>
                    <a:lnTo>
                      <a:pt x="334" y="126"/>
                    </a:lnTo>
                    <a:lnTo>
                      <a:pt x="334" y="126"/>
                    </a:lnTo>
                    <a:lnTo>
                      <a:pt x="336" y="126"/>
                    </a:lnTo>
                    <a:lnTo>
                      <a:pt x="334" y="124"/>
                    </a:lnTo>
                    <a:lnTo>
                      <a:pt x="334" y="124"/>
                    </a:lnTo>
                    <a:lnTo>
                      <a:pt x="334" y="122"/>
                    </a:lnTo>
                    <a:lnTo>
                      <a:pt x="334" y="122"/>
                    </a:lnTo>
                    <a:lnTo>
                      <a:pt x="332" y="120"/>
                    </a:lnTo>
                    <a:lnTo>
                      <a:pt x="330" y="120"/>
                    </a:lnTo>
                    <a:lnTo>
                      <a:pt x="328" y="118"/>
                    </a:lnTo>
                    <a:lnTo>
                      <a:pt x="326" y="114"/>
                    </a:lnTo>
                    <a:lnTo>
                      <a:pt x="324" y="112"/>
                    </a:lnTo>
                    <a:lnTo>
                      <a:pt x="322" y="110"/>
                    </a:lnTo>
                    <a:lnTo>
                      <a:pt x="322" y="110"/>
                    </a:lnTo>
                    <a:lnTo>
                      <a:pt x="324" y="110"/>
                    </a:lnTo>
                    <a:lnTo>
                      <a:pt x="324" y="110"/>
                    </a:lnTo>
                    <a:lnTo>
                      <a:pt x="326" y="110"/>
                    </a:lnTo>
                    <a:lnTo>
                      <a:pt x="328" y="110"/>
                    </a:lnTo>
                    <a:lnTo>
                      <a:pt x="328" y="108"/>
                    </a:lnTo>
                    <a:lnTo>
                      <a:pt x="334" y="106"/>
                    </a:lnTo>
                    <a:lnTo>
                      <a:pt x="338" y="104"/>
                    </a:lnTo>
                    <a:lnTo>
                      <a:pt x="340" y="100"/>
                    </a:lnTo>
                    <a:lnTo>
                      <a:pt x="342" y="98"/>
                    </a:lnTo>
                    <a:lnTo>
                      <a:pt x="342" y="98"/>
                    </a:lnTo>
                    <a:lnTo>
                      <a:pt x="344" y="96"/>
                    </a:lnTo>
                    <a:lnTo>
                      <a:pt x="346" y="98"/>
                    </a:lnTo>
                    <a:lnTo>
                      <a:pt x="348" y="98"/>
                    </a:lnTo>
                    <a:lnTo>
                      <a:pt x="350" y="96"/>
                    </a:lnTo>
                    <a:lnTo>
                      <a:pt x="350" y="94"/>
                    </a:lnTo>
                    <a:lnTo>
                      <a:pt x="348" y="92"/>
                    </a:lnTo>
                    <a:lnTo>
                      <a:pt x="342" y="92"/>
                    </a:lnTo>
                    <a:lnTo>
                      <a:pt x="340" y="94"/>
                    </a:lnTo>
                    <a:lnTo>
                      <a:pt x="336" y="94"/>
                    </a:lnTo>
                    <a:lnTo>
                      <a:pt x="334" y="96"/>
                    </a:lnTo>
                    <a:lnTo>
                      <a:pt x="332" y="96"/>
                    </a:lnTo>
                    <a:lnTo>
                      <a:pt x="330" y="96"/>
                    </a:lnTo>
                    <a:lnTo>
                      <a:pt x="328" y="98"/>
                    </a:lnTo>
                    <a:lnTo>
                      <a:pt x="326" y="96"/>
                    </a:lnTo>
                    <a:lnTo>
                      <a:pt x="324" y="96"/>
                    </a:lnTo>
                    <a:lnTo>
                      <a:pt x="320" y="98"/>
                    </a:lnTo>
                    <a:lnTo>
                      <a:pt x="320" y="102"/>
                    </a:lnTo>
                    <a:lnTo>
                      <a:pt x="318" y="104"/>
                    </a:lnTo>
                    <a:lnTo>
                      <a:pt x="314" y="104"/>
                    </a:lnTo>
                    <a:lnTo>
                      <a:pt x="314" y="102"/>
                    </a:lnTo>
                    <a:lnTo>
                      <a:pt x="310" y="98"/>
                    </a:lnTo>
                    <a:lnTo>
                      <a:pt x="308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10" y="80"/>
                    </a:lnTo>
                    <a:close/>
                    <a:moveTo>
                      <a:pt x="312" y="0"/>
                    </a:moveTo>
                    <a:lnTo>
                      <a:pt x="312" y="2"/>
                    </a:lnTo>
                    <a:lnTo>
                      <a:pt x="312" y="2"/>
                    </a:lnTo>
                    <a:lnTo>
                      <a:pt x="314" y="2"/>
                    </a:lnTo>
                    <a:lnTo>
                      <a:pt x="312" y="0"/>
                    </a:lnTo>
                    <a:close/>
                    <a:moveTo>
                      <a:pt x="316" y="8"/>
                    </a:moveTo>
                    <a:lnTo>
                      <a:pt x="318" y="8"/>
                    </a:lnTo>
                    <a:lnTo>
                      <a:pt x="320" y="8"/>
                    </a:lnTo>
                    <a:lnTo>
                      <a:pt x="320" y="8"/>
                    </a:lnTo>
                    <a:lnTo>
                      <a:pt x="322" y="8"/>
                    </a:lnTo>
                    <a:lnTo>
                      <a:pt x="322" y="6"/>
                    </a:lnTo>
                    <a:lnTo>
                      <a:pt x="320" y="6"/>
                    </a:lnTo>
                    <a:lnTo>
                      <a:pt x="316" y="6"/>
                    </a:lnTo>
                    <a:lnTo>
                      <a:pt x="314" y="8"/>
                    </a:lnTo>
                    <a:lnTo>
                      <a:pt x="316" y="8"/>
                    </a:lnTo>
                    <a:close/>
                    <a:moveTo>
                      <a:pt x="298" y="22"/>
                    </a:moveTo>
                    <a:lnTo>
                      <a:pt x="296" y="22"/>
                    </a:lnTo>
                    <a:lnTo>
                      <a:pt x="298" y="26"/>
                    </a:lnTo>
                    <a:lnTo>
                      <a:pt x="298" y="24"/>
                    </a:lnTo>
                    <a:lnTo>
                      <a:pt x="298" y="22"/>
                    </a:lnTo>
                    <a:close/>
                    <a:moveTo>
                      <a:pt x="302" y="20"/>
                    </a:moveTo>
                    <a:lnTo>
                      <a:pt x="306" y="16"/>
                    </a:lnTo>
                    <a:lnTo>
                      <a:pt x="308" y="14"/>
                    </a:lnTo>
                    <a:lnTo>
                      <a:pt x="308" y="18"/>
                    </a:lnTo>
                    <a:lnTo>
                      <a:pt x="304" y="20"/>
                    </a:lnTo>
                    <a:lnTo>
                      <a:pt x="302" y="20"/>
                    </a:lnTo>
                    <a:lnTo>
                      <a:pt x="302" y="20"/>
                    </a:lnTo>
                    <a:close/>
                    <a:moveTo>
                      <a:pt x="276" y="32"/>
                    </a:moveTo>
                    <a:lnTo>
                      <a:pt x="276" y="34"/>
                    </a:lnTo>
                    <a:lnTo>
                      <a:pt x="276" y="34"/>
                    </a:lnTo>
                    <a:lnTo>
                      <a:pt x="276" y="32"/>
                    </a:lnTo>
                    <a:close/>
                    <a:moveTo>
                      <a:pt x="276" y="30"/>
                    </a:moveTo>
                    <a:lnTo>
                      <a:pt x="276" y="32"/>
                    </a:lnTo>
                    <a:lnTo>
                      <a:pt x="276" y="32"/>
                    </a:lnTo>
                    <a:lnTo>
                      <a:pt x="278" y="32"/>
                    </a:lnTo>
                    <a:lnTo>
                      <a:pt x="278" y="32"/>
                    </a:lnTo>
                    <a:lnTo>
                      <a:pt x="276" y="30"/>
                    </a:lnTo>
                    <a:close/>
                    <a:moveTo>
                      <a:pt x="278" y="38"/>
                    </a:moveTo>
                    <a:lnTo>
                      <a:pt x="276" y="38"/>
                    </a:lnTo>
                    <a:lnTo>
                      <a:pt x="278" y="38"/>
                    </a:lnTo>
                    <a:lnTo>
                      <a:pt x="278" y="38"/>
                    </a:lnTo>
                    <a:close/>
                    <a:moveTo>
                      <a:pt x="274" y="40"/>
                    </a:moveTo>
                    <a:lnTo>
                      <a:pt x="276" y="42"/>
                    </a:lnTo>
                    <a:lnTo>
                      <a:pt x="276" y="42"/>
                    </a:lnTo>
                    <a:lnTo>
                      <a:pt x="276" y="42"/>
                    </a:lnTo>
                    <a:lnTo>
                      <a:pt x="274" y="40"/>
                    </a:lnTo>
                    <a:close/>
                    <a:moveTo>
                      <a:pt x="260" y="130"/>
                    </a:moveTo>
                    <a:lnTo>
                      <a:pt x="260" y="130"/>
                    </a:lnTo>
                    <a:lnTo>
                      <a:pt x="260" y="132"/>
                    </a:lnTo>
                    <a:lnTo>
                      <a:pt x="260" y="132"/>
                    </a:lnTo>
                    <a:lnTo>
                      <a:pt x="258" y="130"/>
                    </a:lnTo>
                    <a:lnTo>
                      <a:pt x="260" y="130"/>
                    </a:lnTo>
                    <a:close/>
                    <a:moveTo>
                      <a:pt x="258" y="130"/>
                    </a:moveTo>
                    <a:lnTo>
                      <a:pt x="258" y="134"/>
                    </a:lnTo>
                    <a:lnTo>
                      <a:pt x="258" y="136"/>
                    </a:lnTo>
                    <a:lnTo>
                      <a:pt x="256" y="138"/>
                    </a:lnTo>
                    <a:lnTo>
                      <a:pt x="256" y="136"/>
                    </a:lnTo>
                    <a:lnTo>
                      <a:pt x="256" y="132"/>
                    </a:lnTo>
                    <a:lnTo>
                      <a:pt x="258" y="128"/>
                    </a:lnTo>
                    <a:lnTo>
                      <a:pt x="258" y="128"/>
                    </a:lnTo>
                    <a:lnTo>
                      <a:pt x="258" y="130"/>
                    </a:lnTo>
                    <a:close/>
                    <a:moveTo>
                      <a:pt x="174" y="90"/>
                    </a:moveTo>
                    <a:lnTo>
                      <a:pt x="176" y="90"/>
                    </a:lnTo>
                    <a:lnTo>
                      <a:pt x="176" y="92"/>
                    </a:lnTo>
                    <a:lnTo>
                      <a:pt x="176" y="92"/>
                    </a:lnTo>
                    <a:lnTo>
                      <a:pt x="174" y="92"/>
                    </a:lnTo>
                    <a:lnTo>
                      <a:pt x="174" y="90"/>
                    </a:lnTo>
                    <a:lnTo>
                      <a:pt x="174" y="90"/>
                    </a:lnTo>
                    <a:close/>
                    <a:moveTo>
                      <a:pt x="174" y="96"/>
                    </a:moveTo>
                    <a:lnTo>
                      <a:pt x="178" y="96"/>
                    </a:lnTo>
                    <a:lnTo>
                      <a:pt x="180" y="98"/>
                    </a:lnTo>
                    <a:lnTo>
                      <a:pt x="180" y="98"/>
                    </a:lnTo>
                    <a:lnTo>
                      <a:pt x="180" y="98"/>
                    </a:lnTo>
                    <a:lnTo>
                      <a:pt x="178" y="98"/>
                    </a:lnTo>
                    <a:lnTo>
                      <a:pt x="176" y="98"/>
                    </a:lnTo>
                    <a:lnTo>
                      <a:pt x="174" y="96"/>
                    </a:lnTo>
                    <a:lnTo>
                      <a:pt x="174" y="96"/>
                    </a:lnTo>
                    <a:close/>
                    <a:moveTo>
                      <a:pt x="178" y="100"/>
                    </a:moveTo>
                    <a:lnTo>
                      <a:pt x="180" y="100"/>
                    </a:lnTo>
                    <a:lnTo>
                      <a:pt x="182" y="100"/>
                    </a:lnTo>
                    <a:lnTo>
                      <a:pt x="180" y="104"/>
                    </a:lnTo>
                    <a:lnTo>
                      <a:pt x="178" y="104"/>
                    </a:lnTo>
                    <a:lnTo>
                      <a:pt x="176" y="102"/>
                    </a:lnTo>
                    <a:lnTo>
                      <a:pt x="178" y="100"/>
                    </a:lnTo>
                    <a:lnTo>
                      <a:pt x="178" y="100"/>
                    </a:lnTo>
                    <a:lnTo>
                      <a:pt x="178" y="100"/>
                    </a:lnTo>
                    <a:close/>
                    <a:moveTo>
                      <a:pt x="172" y="70"/>
                    </a:moveTo>
                    <a:lnTo>
                      <a:pt x="174" y="66"/>
                    </a:lnTo>
                    <a:lnTo>
                      <a:pt x="176" y="62"/>
                    </a:lnTo>
                    <a:lnTo>
                      <a:pt x="178" y="62"/>
                    </a:lnTo>
                    <a:lnTo>
                      <a:pt x="180" y="60"/>
                    </a:lnTo>
                    <a:lnTo>
                      <a:pt x="182" y="64"/>
                    </a:lnTo>
                    <a:lnTo>
                      <a:pt x="186" y="68"/>
                    </a:lnTo>
                    <a:lnTo>
                      <a:pt x="186" y="68"/>
                    </a:lnTo>
                    <a:lnTo>
                      <a:pt x="188" y="72"/>
                    </a:lnTo>
                    <a:lnTo>
                      <a:pt x="190" y="74"/>
                    </a:lnTo>
                    <a:lnTo>
                      <a:pt x="192" y="74"/>
                    </a:lnTo>
                    <a:lnTo>
                      <a:pt x="196" y="72"/>
                    </a:lnTo>
                    <a:lnTo>
                      <a:pt x="196" y="72"/>
                    </a:lnTo>
                    <a:lnTo>
                      <a:pt x="198" y="72"/>
                    </a:lnTo>
                    <a:lnTo>
                      <a:pt x="200" y="70"/>
                    </a:lnTo>
                    <a:lnTo>
                      <a:pt x="208" y="70"/>
                    </a:lnTo>
                    <a:lnTo>
                      <a:pt x="214" y="68"/>
                    </a:lnTo>
                    <a:lnTo>
                      <a:pt x="216" y="66"/>
                    </a:lnTo>
                    <a:lnTo>
                      <a:pt x="222" y="66"/>
                    </a:lnTo>
                    <a:lnTo>
                      <a:pt x="224" y="68"/>
                    </a:lnTo>
                    <a:lnTo>
                      <a:pt x="226" y="70"/>
                    </a:lnTo>
                    <a:lnTo>
                      <a:pt x="230" y="68"/>
                    </a:lnTo>
                    <a:lnTo>
                      <a:pt x="234" y="66"/>
                    </a:lnTo>
                    <a:lnTo>
                      <a:pt x="240" y="66"/>
                    </a:lnTo>
                    <a:lnTo>
                      <a:pt x="240" y="64"/>
                    </a:lnTo>
                    <a:lnTo>
                      <a:pt x="244" y="56"/>
                    </a:lnTo>
                    <a:lnTo>
                      <a:pt x="246" y="52"/>
                    </a:lnTo>
                    <a:lnTo>
                      <a:pt x="250" y="46"/>
                    </a:lnTo>
                    <a:lnTo>
                      <a:pt x="252" y="36"/>
                    </a:lnTo>
                    <a:lnTo>
                      <a:pt x="252" y="34"/>
                    </a:lnTo>
                    <a:lnTo>
                      <a:pt x="254" y="32"/>
                    </a:lnTo>
                    <a:lnTo>
                      <a:pt x="254" y="30"/>
                    </a:lnTo>
                    <a:lnTo>
                      <a:pt x="256" y="28"/>
                    </a:lnTo>
                    <a:lnTo>
                      <a:pt x="258" y="28"/>
                    </a:lnTo>
                    <a:lnTo>
                      <a:pt x="262" y="28"/>
                    </a:lnTo>
                    <a:lnTo>
                      <a:pt x="268" y="28"/>
                    </a:lnTo>
                    <a:lnTo>
                      <a:pt x="268" y="28"/>
                    </a:lnTo>
                    <a:lnTo>
                      <a:pt x="272" y="28"/>
                    </a:lnTo>
                    <a:lnTo>
                      <a:pt x="274" y="30"/>
                    </a:lnTo>
                    <a:lnTo>
                      <a:pt x="274" y="30"/>
                    </a:lnTo>
                    <a:lnTo>
                      <a:pt x="274" y="30"/>
                    </a:lnTo>
                    <a:lnTo>
                      <a:pt x="274" y="32"/>
                    </a:lnTo>
                    <a:lnTo>
                      <a:pt x="272" y="34"/>
                    </a:lnTo>
                    <a:lnTo>
                      <a:pt x="276" y="34"/>
                    </a:lnTo>
                    <a:lnTo>
                      <a:pt x="278" y="36"/>
                    </a:lnTo>
                    <a:lnTo>
                      <a:pt x="276" y="38"/>
                    </a:lnTo>
                    <a:lnTo>
                      <a:pt x="272" y="38"/>
                    </a:lnTo>
                    <a:lnTo>
                      <a:pt x="272" y="38"/>
                    </a:lnTo>
                    <a:lnTo>
                      <a:pt x="274" y="40"/>
                    </a:lnTo>
                    <a:lnTo>
                      <a:pt x="274" y="40"/>
                    </a:lnTo>
                    <a:lnTo>
                      <a:pt x="274" y="42"/>
                    </a:lnTo>
                    <a:lnTo>
                      <a:pt x="274" y="42"/>
                    </a:lnTo>
                    <a:lnTo>
                      <a:pt x="272" y="44"/>
                    </a:lnTo>
                    <a:lnTo>
                      <a:pt x="274" y="46"/>
                    </a:lnTo>
                    <a:lnTo>
                      <a:pt x="276" y="48"/>
                    </a:lnTo>
                    <a:lnTo>
                      <a:pt x="280" y="52"/>
                    </a:lnTo>
                    <a:lnTo>
                      <a:pt x="282" y="54"/>
                    </a:lnTo>
                    <a:lnTo>
                      <a:pt x="280" y="56"/>
                    </a:lnTo>
                    <a:lnTo>
                      <a:pt x="278" y="58"/>
                    </a:lnTo>
                    <a:lnTo>
                      <a:pt x="276" y="60"/>
                    </a:lnTo>
                    <a:lnTo>
                      <a:pt x="278" y="60"/>
                    </a:lnTo>
                    <a:lnTo>
                      <a:pt x="278" y="62"/>
                    </a:lnTo>
                    <a:lnTo>
                      <a:pt x="280" y="62"/>
                    </a:lnTo>
                    <a:lnTo>
                      <a:pt x="286" y="68"/>
                    </a:lnTo>
                    <a:lnTo>
                      <a:pt x="286" y="68"/>
                    </a:lnTo>
                    <a:lnTo>
                      <a:pt x="290" y="70"/>
                    </a:lnTo>
                    <a:lnTo>
                      <a:pt x="290" y="72"/>
                    </a:lnTo>
                    <a:lnTo>
                      <a:pt x="292" y="72"/>
                    </a:lnTo>
                    <a:lnTo>
                      <a:pt x="292" y="74"/>
                    </a:lnTo>
                    <a:lnTo>
                      <a:pt x="290" y="76"/>
                    </a:lnTo>
                    <a:lnTo>
                      <a:pt x="288" y="74"/>
                    </a:lnTo>
                    <a:lnTo>
                      <a:pt x="286" y="76"/>
                    </a:lnTo>
                    <a:lnTo>
                      <a:pt x="284" y="76"/>
                    </a:lnTo>
                    <a:lnTo>
                      <a:pt x="280" y="72"/>
                    </a:lnTo>
                    <a:lnTo>
                      <a:pt x="280" y="74"/>
                    </a:lnTo>
                    <a:lnTo>
                      <a:pt x="280" y="76"/>
                    </a:lnTo>
                    <a:lnTo>
                      <a:pt x="278" y="74"/>
                    </a:lnTo>
                    <a:lnTo>
                      <a:pt x="276" y="76"/>
                    </a:lnTo>
                    <a:lnTo>
                      <a:pt x="276" y="78"/>
                    </a:lnTo>
                    <a:lnTo>
                      <a:pt x="274" y="80"/>
                    </a:lnTo>
                    <a:lnTo>
                      <a:pt x="274" y="84"/>
                    </a:lnTo>
                    <a:lnTo>
                      <a:pt x="272" y="86"/>
                    </a:lnTo>
                    <a:lnTo>
                      <a:pt x="272" y="90"/>
                    </a:lnTo>
                    <a:lnTo>
                      <a:pt x="268" y="94"/>
                    </a:lnTo>
                    <a:lnTo>
                      <a:pt x="270" y="96"/>
                    </a:lnTo>
                    <a:lnTo>
                      <a:pt x="268" y="98"/>
                    </a:lnTo>
                    <a:lnTo>
                      <a:pt x="266" y="102"/>
                    </a:lnTo>
                    <a:lnTo>
                      <a:pt x="266" y="98"/>
                    </a:lnTo>
                    <a:lnTo>
                      <a:pt x="264" y="98"/>
                    </a:lnTo>
                    <a:lnTo>
                      <a:pt x="264" y="100"/>
                    </a:lnTo>
                    <a:lnTo>
                      <a:pt x="264" y="102"/>
                    </a:lnTo>
                    <a:lnTo>
                      <a:pt x="262" y="104"/>
                    </a:lnTo>
                    <a:lnTo>
                      <a:pt x="262" y="106"/>
                    </a:lnTo>
                    <a:lnTo>
                      <a:pt x="260" y="108"/>
                    </a:lnTo>
                    <a:lnTo>
                      <a:pt x="258" y="108"/>
                    </a:lnTo>
                    <a:lnTo>
                      <a:pt x="258" y="108"/>
                    </a:lnTo>
                    <a:lnTo>
                      <a:pt x="258" y="110"/>
                    </a:lnTo>
                    <a:lnTo>
                      <a:pt x="260" y="110"/>
                    </a:lnTo>
                    <a:lnTo>
                      <a:pt x="262" y="110"/>
                    </a:lnTo>
                    <a:lnTo>
                      <a:pt x="260" y="112"/>
                    </a:lnTo>
                    <a:lnTo>
                      <a:pt x="260" y="114"/>
                    </a:lnTo>
                    <a:lnTo>
                      <a:pt x="260" y="114"/>
                    </a:lnTo>
                    <a:lnTo>
                      <a:pt x="262" y="114"/>
                    </a:lnTo>
                    <a:lnTo>
                      <a:pt x="262" y="116"/>
                    </a:lnTo>
                    <a:lnTo>
                      <a:pt x="262" y="118"/>
                    </a:lnTo>
                    <a:lnTo>
                      <a:pt x="260" y="118"/>
                    </a:lnTo>
                    <a:lnTo>
                      <a:pt x="258" y="116"/>
                    </a:lnTo>
                    <a:lnTo>
                      <a:pt x="258" y="118"/>
                    </a:lnTo>
                    <a:lnTo>
                      <a:pt x="260" y="118"/>
                    </a:lnTo>
                    <a:lnTo>
                      <a:pt x="260" y="120"/>
                    </a:lnTo>
                    <a:lnTo>
                      <a:pt x="258" y="124"/>
                    </a:lnTo>
                    <a:lnTo>
                      <a:pt x="258" y="124"/>
                    </a:lnTo>
                    <a:lnTo>
                      <a:pt x="258" y="122"/>
                    </a:lnTo>
                    <a:lnTo>
                      <a:pt x="256" y="126"/>
                    </a:lnTo>
                    <a:lnTo>
                      <a:pt x="256" y="126"/>
                    </a:lnTo>
                    <a:lnTo>
                      <a:pt x="254" y="132"/>
                    </a:lnTo>
                    <a:lnTo>
                      <a:pt x="250" y="134"/>
                    </a:lnTo>
                    <a:lnTo>
                      <a:pt x="246" y="136"/>
                    </a:lnTo>
                    <a:lnTo>
                      <a:pt x="240" y="138"/>
                    </a:lnTo>
                    <a:lnTo>
                      <a:pt x="238" y="138"/>
                    </a:lnTo>
                    <a:lnTo>
                      <a:pt x="238" y="134"/>
                    </a:lnTo>
                    <a:lnTo>
                      <a:pt x="238" y="132"/>
                    </a:lnTo>
                    <a:lnTo>
                      <a:pt x="238" y="132"/>
                    </a:lnTo>
                    <a:lnTo>
                      <a:pt x="236" y="130"/>
                    </a:lnTo>
                    <a:lnTo>
                      <a:pt x="236" y="130"/>
                    </a:lnTo>
                    <a:lnTo>
                      <a:pt x="234" y="128"/>
                    </a:lnTo>
                    <a:lnTo>
                      <a:pt x="232" y="130"/>
                    </a:lnTo>
                    <a:lnTo>
                      <a:pt x="230" y="128"/>
                    </a:lnTo>
                    <a:lnTo>
                      <a:pt x="230" y="126"/>
                    </a:lnTo>
                    <a:lnTo>
                      <a:pt x="230" y="128"/>
                    </a:lnTo>
                    <a:lnTo>
                      <a:pt x="230" y="130"/>
                    </a:lnTo>
                    <a:lnTo>
                      <a:pt x="228" y="130"/>
                    </a:lnTo>
                    <a:lnTo>
                      <a:pt x="226" y="128"/>
                    </a:lnTo>
                    <a:lnTo>
                      <a:pt x="226" y="126"/>
                    </a:lnTo>
                    <a:lnTo>
                      <a:pt x="226" y="126"/>
                    </a:lnTo>
                    <a:lnTo>
                      <a:pt x="224" y="126"/>
                    </a:lnTo>
                    <a:lnTo>
                      <a:pt x="222" y="124"/>
                    </a:lnTo>
                    <a:lnTo>
                      <a:pt x="220" y="124"/>
                    </a:lnTo>
                    <a:lnTo>
                      <a:pt x="218" y="128"/>
                    </a:lnTo>
                    <a:lnTo>
                      <a:pt x="216" y="128"/>
                    </a:lnTo>
                    <a:lnTo>
                      <a:pt x="216" y="128"/>
                    </a:lnTo>
                    <a:lnTo>
                      <a:pt x="214" y="130"/>
                    </a:lnTo>
                    <a:lnTo>
                      <a:pt x="212" y="128"/>
                    </a:lnTo>
                    <a:lnTo>
                      <a:pt x="210" y="128"/>
                    </a:lnTo>
                    <a:lnTo>
                      <a:pt x="208" y="132"/>
                    </a:lnTo>
                    <a:lnTo>
                      <a:pt x="206" y="132"/>
                    </a:lnTo>
                    <a:lnTo>
                      <a:pt x="206" y="130"/>
                    </a:lnTo>
                    <a:lnTo>
                      <a:pt x="206" y="126"/>
                    </a:lnTo>
                    <a:lnTo>
                      <a:pt x="204" y="122"/>
                    </a:lnTo>
                    <a:lnTo>
                      <a:pt x="206" y="120"/>
                    </a:lnTo>
                    <a:lnTo>
                      <a:pt x="204" y="118"/>
                    </a:lnTo>
                    <a:lnTo>
                      <a:pt x="204" y="120"/>
                    </a:lnTo>
                    <a:lnTo>
                      <a:pt x="204" y="122"/>
                    </a:lnTo>
                    <a:lnTo>
                      <a:pt x="202" y="124"/>
                    </a:lnTo>
                    <a:lnTo>
                      <a:pt x="200" y="122"/>
                    </a:lnTo>
                    <a:lnTo>
                      <a:pt x="198" y="124"/>
                    </a:lnTo>
                    <a:lnTo>
                      <a:pt x="196" y="124"/>
                    </a:lnTo>
                    <a:lnTo>
                      <a:pt x="194" y="124"/>
                    </a:lnTo>
                    <a:lnTo>
                      <a:pt x="190" y="124"/>
                    </a:lnTo>
                    <a:lnTo>
                      <a:pt x="190" y="122"/>
                    </a:lnTo>
                    <a:lnTo>
                      <a:pt x="188" y="124"/>
                    </a:lnTo>
                    <a:lnTo>
                      <a:pt x="188" y="124"/>
                    </a:lnTo>
                    <a:lnTo>
                      <a:pt x="186" y="120"/>
                    </a:lnTo>
                    <a:lnTo>
                      <a:pt x="186" y="118"/>
                    </a:lnTo>
                    <a:lnTo>
                      <a:pt x="184" y="112"/>
                    </a:lnTo>
                    <a:lnTo>
                      <a:pt x="182" y="110"/>
                    </a:lnTo>
                    <a:lnTo>
                      <a:pt x="182" y="108"/>
                    </a:lnTo>
                    <a:lnTo>
                      <a:pt x="184" y="108"/>
                    </a:lnTo>
                    <a:lnTo>
                      <a:pt x="186" y="104"/>
                    </a:lnTo>
                    <a:lnTo>
                      <a:pt x="184" y="102"/>
                    </a:lnTo>
                    <a:lnTo>
                      <a:pt x="184" y="100"/>
                    </a:lnTo>
                    <a:lnTo>
                      <a:pt x="180" y="96"/>
                    </a:lnTo>
                    <a:lnTo>
                      <a:pt x="176" y="9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6" y="94"/>
                    </a:lnTo>
                    <a:lnTo>
                      <a:pt x="178" y="92"/>
                    </a:lnTo>
                    <a:lnTo>
                      <a:pt x="182" y="90"/>
                    </a:lnTo>
                    <a:lnTo>
                      <a:pt x="186" y="88"/>
                    </a:lnTo>
                    <a:lnTo>
                      <a:pt x="188" y="88"/>
                    </a:lnTo>
                    <a:lnTo>
                      <a:pt x="186" y="88"/>
                    </a:lnTo>
                    <a:lnTo>
                      <a:pt x="182" y="90"/>
                    </a:lnTo>
                    <a:lnTo>
                      <a:pt x="178" y="90"/>
                    </a:lnTo>
                    <a:lnTo>
                      <a:pt x="176" y="90"/>
                    </a:lnTo>
                    <a:lnTo>
                      <a:pt x="174" y="90"/>
                    </a:lnTo>
                    <a:lnTo>
                      <a:pt x="172" y="88"/>
                    </a:lnTo>
                    <a:lnTo>
                      <a:pt x="174" y="86"/>
                    </a:lnTo>
                    <a:lnTo>
                      <a:pt x="174" y="88"/>
                    </a:lnTo>
                    <a:lnTo>
                      <a:pt x="174" y="86"/>
                    </a:lnTo>
                    <a:lnTo>
                      <a:pt x="170" y="80"/>
                    </a:lnTo>
                    <a:lnTo>
                      <a:pt x="170" y="76"/>
                    </a:lnTo>
                    <a:lnTo>
                      <a:pt x="172" y="76"/>
                    </a:lnTo>
                    <a:lnTo>
                      <a:pt x="172" y="74"/>
                    </a:lnTo>
                    <a:lnTo>
                      <a:pt x="172" y="72"/>
                    </a:lnTo>
                    <a:lnTo>
                      <a:pt x="172" y="70"/>
                    </a:lnTo>
                    <a:close/>
                    <a:moveTo>
                      <a:pt x="490" y="96"/>
                    </a:moveTo>
                    <a:lnTo>
                      <a:pt x="488" y="96"/>
                    </a:lnTo>
                    <a:lnTo>
                      <a:pt x="490" y="98"/>
                    </a:lnTo>
                    <a:lnTo>
                      <a:pt x="492" y="98"/>
                    </a:lnTo>
                    <a:lnTo>
                      <a:pt x="490" y="96"/>
                    </a:lnTo>
                    <a:close/>
                    <a:moveTo>
                      <a:pt x="494" y="104"/>
                    </a:moveTo>
                    <a:lnTo>
                      <a:pt x="492" y="104"/>
                    </a:lnTo>
                    <a:lnTo>
                      <a:pt x="494" y="104"/>
                    </a:lnTo>
                    <a:lnTo>
                      <a:pt x="494" y="104"/>
                    </a:lnTo>
                    <a:close/>
                    <a:moveTo>
                      <a:pt x="496" y="104"/>
                    </a:moveTo>
                    <a:lnTo>
                      <a:pt x="498" y="106"/>
                    </a:lnTo>
                    <a:lnTo>
                      <a:pt x="502" y="108"/>
                    </a:lnTo>
                    <a:lnTo>
                      <a:pt x="508" y="108"/>
                    </a:lnTo>
                    <a:lnTo>
                      <a:pt x="512" y="108"/>
                    </a:lnTo>
                    <a:lnTo>
                      <a:pt x="514" y="106"/>
                    </a:lnTo>
                    <a:lnTo>
                      <a:pt x="510" y="106"/>
                    </a:lnTo>
                    <a:lnTo>
                      <a:pt x="508" y="106"/>
                    </a:lnTo>
                    <a:lnTo>
                      <a:pt x="504" y="106"/>
                    </a:lnTo>
                    <a:lnTo>
                      <a:pt x="502" y="106"/>
                    </a:lnTo>
                    <a:lnTo>
                      <a:pt x="496" y="104"/>
                    </a:lnTo>
                    <a:close/>
                    <a:moveTo>
                      <a:pt x="496" y="94"/>
                    </a:moveTo>
                    <a:lnTo>
                      <a:pt x="500" y="96"/>
                    </a:lnTo>
                    <a:lnTo>
                      <a:pt x="500" y="94"/>
                    </a:lnTo>
                    <a:lnTo>
                      <a:pt x="500" y="94"/>
                    </a:lnTo>
                    <a:lnTo>
                      <a:pt x="502" y="96"/>
                    </a:lnTo>
                    <a:lnTo>
                      <a:pt x="502" y="98"/>
                    </a:lnTo>
                    <a:lnTo>
                      <a:pt x="504" y="98"/>
                    </a:lnTo>
                    <a:lnTo>
                      <a:pt x="504" y="98"/>
                    </a:lnTo>
                    <a:lnTo>
                      <a:pt x="506" y="100"/>
                    </a:lnTo>
                    <a:lnTo>
                      <a:pt x="508" y="98"/>
                    </a:lnTo>
                    <a:lnTo>
                      <a:pt x="508" y="98"/>
                    </a:lnTo>
                    <a:lnTo>
                      <a:pt x="506" y="96"/>
                    </a:lnTo>
                    <a:lnTo>
                      <a:pt x="504" y="94"/>
                    </a:lnTo>
                    <a:lnTo>
                      <a:pt x="502" y="92"/>
                    </a:lnTo>
                    <a:lnTo>
                      <a:pt x="500" y="92"/>
                    </a:lnTo>
                    <a:lnTo>
                      <a:pt x="496" y="92"/>
                    </a:lnTo>
                    <a:lnTo>
                      <a:pt x="496" y="94"/>
                    </a:lnTo>
                    <a:close/>
                    <a:moveTo>
                      <a:pt x="462" y="154"/>
                    </a:moveTo>
                    <a:lnTo>
                      <a:pt x="462" y="158"/>
                    </a:lnTo>
                    <a:lnTo>
                      <a:pt x="462" y="160"/>
                    </a:lnTo>
                    <a:lnTo>
                      <a:pt x="462" y="160"/>
                    </a:lnTo>
                    <a:lnTo>
                      <a:pt x="464" y="158"/>
                    </a:lnTo>
                    <a:lnTo>
                      <a:pt x="462" y="154"/>
                    </a:lnTo>
                    <a:close/>
                    <a:moveTo>
                      <a:pt x="468" y="152"/>
                    </a:moveTo>
                    <a:lnTo>
                      <a:pt x="466" y="154"/>
                    </a:lnTo>
                    <a:lnTo>
                      <a:pt x="464" y="160"/>
                    </a:lnTo>
                    <a:lnTo>
                      <a:pt x="464" y="160"/>
                    </a:lnTo>
                    <a:lnTo>
                      <a:pt x="466" y="160"/>
                    </a:lnTo>
                    <a:lnTo>
                      <a:pt x="466" y="154"/>
                    </a:lnTo>
                    <a:lnTo>
                      <a:pt x="468" y="152"/>
                    </a:lnTo>
                    <a:close/>
                    <a:moveTo>
                      <a:pt x="488" y="168"/>
                    </a:moveTo>
                    <a:lnTo>
                      <a:pt x="486" y="170"/>
                    </a:lnTo>
                    <a:lnTo>
                      <a:pt x="488" y="170"/>
                    </a:lnTo>
                    <a:lnTo>
                      <a:pt x="488" y="170"/>
                    </a:lnTo>
                    <a:lnTo>
                      <a:pt x="488" y="168"/>
                    </a:lnTo>
                    <a:close/>
                    <a:moveTo>
                      <a:pt x="480" y="164"/>
                    </a:moveTo>
                    <a:lnTo>
                      <a:pt x="480" y="164"/>
                    </a:lnTo>
                    <a:lnTo>
                      <a:pt x="480" y="166"/>
                    </a:lnTo>
                    <a:lnTo>
                      <a:pt x="480" y="168"/>
                    </a:lnTo>
                    <a:lnTo>
                      <a:pt x="480" y="168"/>
                    </a:lnTo>
                    <a:lnTo>
                      <a:pt x="480" y="170"/>
                    </a:lnTo>
                    <a:lnTo>
                      <a:pt x="480" y="168"/>
                    </a:lnTo>
                    <a:lnTo>
                      <a:pt x="480" y="168"/>
                    </a:lnTo>
                    <a:lnTo>
                      <a:pt x="480" y="172"/>
                    </a:lnTo>
                    <a:lnTo>
                      <a:pt x="480" y="172"/>
                    </a:lnTo>
                    <a:lnTo>
                      <a:pt x="482" y="172"/>
                    </a:lnTo>
                    <a:lnTo>
                      <a:pt x="484" y="170"/>
                    </a:lnTo>
                    <a:lnTo>
                      <a:pt x="484" y="168"/>
                    </a:lnTo>
                    <a:lnTo>
                      <a:pt x="482" y="168"/>
                    </a:lnTo>
                    <a:lnTo>
                      <a:pt x="482" y="166"/>
                    </a:lnTo>
                    <a:lnTo>
                      <a:pt x="480" y="164"/>
                    </a:lnTo>
                    <a:close/>
                    <a:moveTo>
                      <a:pt x="484" y="166"/>
                    </a:moveTo>
                    <a:lnTo>
                      <a:pt x="484" y="166"/>
                    </a:lnTo>
                    <a:lnTo>
                      <a:pt x="484" y="166"/>
                    </a:lnTo>
                    <a:lnTo>
                      <a:pt x="484" y="168"/>
                    </a:lnTo>
                    <a:lnTo>
                      <a:pt x="486" y="168"/>
                    </a:lnTo>
                    <a:lnTo>
                      <a:pt x="486" y="166"/>
                    </a:lnTo>
                    <a:lnTo>
                      <a:pt x="484" y="166"/>
                    </a:lnTo>
                    <a:close/>
                    <a:moveTo>
                      <a:pt x="480" y="162"/>
                    </a:moveTo>
                    <a:lnTo>
                      <a:pt x="480" y="162"/>
                    </a:lnTo>
                    <a:lnTo>
                      <a:pt x="480" y="162"/>
                    </a:lnTo>
                    <a:lnTo>
                      <a:pt x="482" y="164"/>
                    </a:lnTo>
                    <a:lnTo>
                      <a:pt x="482" y="166"/>
                    </a:lnTo>
                    <a:lnTo>
                      <a:pt x="484" y="166"/>
                    </a:lnTo>
                    <a:lnTo>
                      <a:pt x="482" y="164"/>
                    </a:lnTo>
                    <a:lnTo>
                      <a:pt x="480" y="162"/>
                    </a:lnTo>
                    <a:close/>
                    <a:moveTo>
                      <a:pt x="486" y="160"/>
                    </a:moveTo>
                    <a:lnTo>
                      <a:pt x="484" y="160"/>
                    </a:lnTo>
                    <a:lnTo>
                      <a:pt x="482" y="162"/>
                    </a:lnTo>
                    <a:lnTo>
                      <a:pt x="482" y="162"/>
                    </a:lnTo>
                    <a:lnTo>
                      <a:pt x="484" y="164"/>
                    </a:lnTo>
                    <a:lnTo>
                      <a:pt x="486" y="166"/>
                    </a:lnTo>
                    <a:lnTo>
                      <a:pt x="488" y="164"/>
                    </a:lnTo>
                    <a:lnTo>
                      <a:pt x="488" y="162"/>
                    </a:lnTo>
                    <a:lnTo>
                      <a:pt x="488" y="162"/>
                    </a:lnTo>
                    <a:lnTo>
                      <a:pt x="488" y="162"/>
                    </a:lnTo>
                    <a:lnTo>
                      <a:pt x="486" y="160"/>
                    </a:lnTo>
                    <a:lnTo>
                      <a:pt x="486" y="160"/>
                    </a:lnTo>
                    <a:close/>
                    <a:moveTo>
                      <a:pt x="480" y="158"/>
                    </a:moveTo>
                    <a:lnTo>
                      <a:pt x="480" y="158"/>
                    </a:lnTo>
                    <a:lnTo>
                      <a:pt x="480" y="158"/>
                    </a:lnTo>
                    <a:lnTo>
                      <a:pt x="480" y="158"/>
                    </a:lnTo>
                    <a:lnTo>
                      <a:pt x="480" y="158"/>
                    </a:lnTo>
                    <a:close/>
                    <a:moveTo>
                      <a:pt x="484" y="154"/>
                    </a:moveTo>
                    <a:lnTo>
                      <a:pt x="486" y="154"/>
                    </a:lnTo>
                    <a:lnTo>
                      <a:pt x="488" y="156"/>
                    </a:lnTo>
                    <a:lnTo>
                      <a:pt x="486" y="154"/>
                    </a:lnTo>
                    <a:lnTo>
                      <a:pt x="484" y="154"/>
                    </a:lnTo>
                    <a:close/>
                    <a:moveTo>
                      <a:pt x="484" y="154"/>
                    </a:moveTo>
                    <a:lnTo>
                      <a:pt x="484" y="154"/>
                    </a:lnTo>
                    <a:lnTo>
                      <a:pt x="482" y="156"/>
                    </a:lnTo>
                    <a:lnTo>
                      <a:pt x="480" y="156"/>
                    </a:lnTo>
                    <a:lnTo>
                      <a:pt x="482" y="156"/>
                    </a:lnTo>
                    <a:lnTo>
                      <a:pt x="482" y="158"/>
                    </a:lnTo>
                    <a:lnTo>
                      <a:pt x="484" y="158"/>
                    </a:lnTo>
                    <a:lnTo>
                      <a:pt x="482" y="160"/>
                    </a:lnTo>
                    <a:lnTo>
                      <a:pt x="482" y="160"/>
                    </a:lnTo>
                    <a:lnTo>
                      <a:pt x="484" y="160"/>
                    </a:lnTo>
                    <a:lnTo>
                      <a:pt x="484" y="160"/>
                    </a:lnTo>
                    <a:lnTo>
                      <a:pt x="486" y="160"/>
                    </a:lnTo>
                    <a:lnTo>
                      <a:pt x="488" y="158"/>
                    </a:lnTo>
                    <a:lnTo>
                      <a:pt x="488" y="156"/>
                    </a:lnTo>
                    <a:lnTo>
                      <a:pt x="486" y="156"/>
                    </a:lnTo>
                    <a:lnTo>
                      <a:pt x="484" y="154"/>
                    </a:lnTo>
                    <a:close/>
                    <a:moveTo>
                      <a:pt x="452" y="174"/>
                    </a:moveTo>
                    <a:lnTo>
                      <a:pt x="454" y="174"/>
                    </a:lnTo>
                    <a:lnTo>
                      <a:pt x="454" y="172"/>
                    </a:lnTo>
                    <a:lnTo>
                      <a:pt x="452" y="174"/>
                    </a:lnTo>
                    <a:close/>
                    <a:moveTo>
                      <a:pt x="450" y="174"/>
                    </a:moveTo>
                    <a:lnTo>
                      <a:pt x="452" y="176"/>
                    </a:lnTo>
                    <a:lnTo>
                      <a:pt x="452" y="176"/>
                    </a:lnTo>
                    <a:lnTo>
                      <a:pt x="450" y="174"/>
                    </a:lnTo>
                    <a:close/>
                    <a:moveTo>
                      <a:pt x="440" y="180"/>
                    </a:moveTo>
                    <a:lnTo>
                      <a:pt x="438" y="180"/>
                    </a:lnTo>
                    <a:lnTo>
                      <a:pt x="438" y="180"/>
                    </a:lnTo>
                    <a:lnTo>
                      <a:pt x="438" y="180"/>
                    </a:lnTo>
                    <a:lnTo>
                      <a:pt x="440" y="180"/>
                    </a:lnTo>
                    <a:lnTo>
                      <a:pt x="440" y="180"/>
                    </a:lnTo>
                    <a:close/>
                    <a:moveTo>
                      <a:pt x="442" y="178"/>
                    </a:moveTo>
                    <a:lnTo>
                      <a:pt x="438" y="180"/>
                    </a:lnTo>
                    <a:lnTo>
                      <a:pt x="440" y="180"/>
                    </a:lnTo>
                    <a:lnTo>
                      <a:pt x="442" y="180"/>
                    </a:lnTo>
                    <a:lnTo>
                      <a:pt x="442" y="178"/>
                    </a:lnTo>
                    <a:close/>
                    <a:moveTo>
                      <a:pt x="442" y="188"/>
                    </a:moveTo>
                    <a:lnTo>
                      <a:pt x="442" y="188"/>
                    </a:lnTo>
                    <a:lnTo>
                      <a:pt x="438" y="188"/>
                    </a:lnTo>
                    <a:lnTo>
                      <a:pt x="438" y="190"/>
                    </a:lnTo>
                    <a:lnTo>
                      <a:pt x="440" y="190"/>
                    </a:lnTo>
                    <a:lnTo>
                      <a:pt x="442" y="188"/>
                    </a:lnTo>
                    <a:lnTo>
                      <a:pt x="442" y="188"/>
                    </a:lnTo>
                    <a:close/>
                    <a:moveTo>
                      <a:pt x="446" y="178"/>
                    </a:moveTo>
                    <a:lnTo>
                      <a:pt x="444" y="180"/>
                    </a:lnTo>
                    <a:lnTo>
                      <a:pt x="444" y="182"/>
                    </a:lnTo>
                    <a:lnTo>
                      <a:pt x="444" y="182"/>
                    </a:lnTo>
                    <a:lnTo>
                      <a:pt x="442" y="184"/>
                    </a:lnTo>
                    <a:lnTo>
                      <a:pt x="442" y="186"/>
                    </a:lnTo>
                    <a:lnTo>
                      <a:pt x="444" y="186"/>
                    </a:lnTo>
                    <a:lnTo>
                      <a:pt x="446" y="186"/>
                    </a:lnTo>
                    <a:lnTo>
                      <a:pt x="448" y="182"/>
                    </a:lnTo>
                    <a:lnTo>
                      <a:pt x="450" y="180"/>
                    </a:lnTo>
                    <a:lnTo>
                      <a:pt x="448" y="178"/>
                    </a:lnTo>
                    <a:lnTo>
                      <a:pt x="450" y="176"/>
                    </a:lnTo>
                    <a:lnTo>
                      <a:pt x="450" y="176"/>
                    </a:lnTo>
                    <a:lnTo>
                      <a:pt x="448" y="176"/>
                    </a:lnTo>
                    <a:lnTo>
                      <a:pt x="446" y="176"/>
                    </a:lnTo>
                    <a:lnTo>
                      <a:pt x="446" y="178"/>
                    </a:lnTo>
                    <a:close/>
                    <a:moveTo>
                      <a:pt x="428" y="166"/>
                    </a:moveTo>
                    <a:lnTo>
                      <a:pt x="430" y="164"/>
                    </a:lnTo>
                    <a:lnTo>
                      <a:pt x="428" y="164"/>
                    </a:lnTo>
                    <a:lnTo>
                      <a:pt x="428" y="166"/>
                    </a:lnTo>
                    <a:close/>
                    <a:moveTo>
                      <a:pt x="422" y="170"/>
                    </a:moveTo>
                    <a:lnTo>
                      <a:pt x="422" y="170"/>
                    </a:lnTo>
                    <a:lnTo>
                      <a:pt x="422" y="170"/>
                    </a:lnTo>
                    <a:lnTo>
                      <a:pt x="422" y="170"/>
                    </a:lnTo>
                    <a:close/>
                    <a:moveTo>
                      <a:pt x="426" y="188"/>
                    </a:moveTo>
                    <a:lnTo>
                      <a:pt x="424" y="188"/>
                    </a:lnTo>
                    <a:lnTo>
                      <a:pt x="426" y="188"/>
                    </a:lnTo>
                    <a:lnTo>
                      <a:pt x="426" y="188"/>
                    </a:lnTo>
                    <a:close/>
                    <a:moveTo>
                      <a:pt x="422" y="184"/>
                    </a:moveTo>
                    <a:lnTo>
                      <a:pt x="424" y="184"/>
                    </a:lnTo>
                    <a:lnTo>
                      <a:pt x="426" y="184"/>
                    </a:lnTo>
                    <a:lnTo>
                      <a:pt x="426" y="186"/>
                    </a:lnTo>
                    <a:lnTo>
                      <a:pt x="424" y="186"/>
                    </a:lnTo>
                    <a:lnTo>
                      <a:pt x="424" y="186"/>
                    </a:lnTo>
                    <a:lnTo>
                      <a:pt x="422" y="184"/>
                    </a:lnTo>
                    <a:close/>
                    <a:moveTo>
                      <a:pt x="410" y="176"/>
                    </a:moveTo>
                    <a:lnTo>
                      <a:pt x="410" y="174"/>
                    </a:lnTo>
                    <a:lnTo>
                      <a:pt x="412" y="176"/>
                    </a:lnTo>
                    <a:lnTo>
                      <a:pt x="410" y="176"/>
                    </a:lnTo>
                    <a:lnTo>
                      <a:pt x="410" y="176"/>
                    </a:lnTo>
                    <a:lnTo>
                      <a:pt x="410" y="176"/>
                    </a:lnTo>
                    <a:close/>
                    <a:moveTo>
                      <a:pt x="412" y="190"/>
                    </a:moveTo>
                    <a:lnTo>
                      <a:pt x="414" y="190"/>
                    </a:lnTo>
                    <a:lnTo>
                      <a:pt x="416" y="190"/>
                    </a:lnTo>
                    <a:lnTo>
                      <a:pt x="414" y="190"/>
                    </a:lnTo>
                    <a:lnTo>
                      <a:pt x="412" y="190"/>
                    </a:lnTo>
                    <a:close/>
                    <a:moveTo>
                      <a:pt x="394" y="182"/>
                    </a:moveTo>
                    <a:lnTo>
                      <a:pt x="396" y="180"/>
                    </a:lnTo>
                    <a:lnTo>
                      <a:pt x="394" y="180"/>
                    </a:lnTo>
                    <a:lnTo>
                      <a:pt x="394" y="180"/>
                    </a:lnTo>
                    <a:lnTo>
                      <a:pt x="394" y="182"/>
                    </a:lnTo>
                    <a:close/>
                    <a:moveTo>
                      <a:pt x="400" y="188"/>
                    </a:moveTo>
                    <a:lnTo>
                      <a:pt x="404" y="188"/>
                    </a:lnTo>
                    <a:lnTo>
                      <a:pt x="406" y="188"/>
                    </a:lnTo>
                    <a:lnTo>
                      <a:pt x="406" y="190"/>
                    </a:lnTo>
                    <a:lnTo>
                      <a:pt x="402" y="190"/>
                    </a:lnTo>
                    <a:lnTo>
                      <a:pt x="400" y="190"/>
                    </a:lnTo>
                    <a:lnTo>
                      <a:pt x="400" y="188"/>
                    </a:lnTo>
                    <a:close/>
                    <a:moveTo>
                      <a:pt x="396" y="190"/>
                    </a:moveTo>
                    <a:lnTo>
                      <a:pt x="398" y="188"/>
                    </a:lnTo>
                    <a:lnTo>
                      <a:pt x="398" y="190"/>
                    </a:lnTo>
                    <a:lnTo>
                      <a:pt x="396" y="190"/>
                    </a:lnTo>
                    <a:close/>
                    <a:moveTo>
                      <a:pt x="390" y="188"/>
                    </a:moveTo>
                    <a:lnTo>
                      <a:pt x="392" y="188"/>
                    </a:lnTo>
                    <a:lnTo>
                      <a:pt x="394" y="188"/>
                    </a:lnTo>
                    <a:lnTo>
                      <a:pt x="392" y="190"/>
                    </a:lnTo>
                    <a:lnTo>
                      <a:pt x="390" y="188"/>
                    </a:lnTo>
                    <a:close/>
                    <a:moveTo>
                      <a:pt x="344" y="214"/>
                    </a:moveTo>
                    <a:lnTo>
                      <a:pt x="344" y="218"/>
                    </a:lnTo>
                    <a:lnTo>
                      <a:pt x="346" y="218"/>
                    </a:lnTo>
                    <a:lnTo>
                      <a:pt x="350" y="218"/>
                    </a:lnTo>
                    <a:lnTo>
                      <a:pt x="354" y="216"/>
                    </a:lnTo>
                    <a:lnTo>
                      <a:pt x="356" y="214"/>
                    </a:lnTo>
                    <a:lnTo>
                      <a:pt x="356" y="214"/>
                    </a:lnTo>
                    <a:lnTo>
                      <a:pt x="360" y="214"/>
                    </a:lnTo>
                    <a:lnTo>
                      <a:pt x="362" y="212"/>
                    </a:lnTo>
                    <a:lnTo>
                      <a:pt x="366" y="208"/>
                    </a:lnTo>
                    <a:lnTo>
                      <a:pt x="366" y="206"/>
                    </a:lnTo>
                    <a:lnTo>
                      <a:pt x="368" y="206"/>
                    </a:lnTo>
                    <a:lnTo>
                      <a:pt x="364" y="202"/>
                    </a:lnTo>
                    <a:lnTo>
                      <a:pt x="362" y="200"/>
                    </a:lnTo>
                    <a:lnTo>
                      <a:pt x="362" y="200"/>
                    </a:lnTo>
                    <a:lnTo>
                      <a:pt x="360" y="200"/>
                    </a:lnTo>
                    <a:lnTo>
                      <a:pt x="360" y="204"/>
                    </a:lnTo>
                    <a:lnTo>
                      <a:pt x="356" y="204"/>
                    </a:lnTo>
                    <a:lnTo>
                      <a:pt x="354" y="206"/>
                    </a:lnTo>
                    <a:lnTo>
                      <a:pt x="352" y="204"/>
                    </a:lnTo>
                    <a:lnTo>
                      <a:pt x="352" y="204"/>
                    </a:lnTo>
                    <a:lnTo>
                      <a:pt x="350" y="206"/>
                    </a:lnTo>
                    <a:lnTo>
                      <a:pt x="348" y="208"/>
                    </a:lnTo>
                    <a:lnTo>
                      <a:pt x="346" y="212"/>
                    </a:lnTo>
                    <a:lnTo>
                      <a:pt x="346" y="214"/>
                    </a:lnTo>
                    <a:lnTo>
                      <a:pt x="348" y="214"/>
                    </a:lnTo>
                    <a:lnTo>
                      <a:pt x="348" y="216"/>
                    </a:lnTo>
                    <a:lnTo>
                      <a:pt x="346" y="216"/>
                    </a:lnTo>
                    <a:lnTo>
                      <a:pt x="344" y="214"/>
                    </a:lnTo>
                    <a:close/>
                    <a:moveTo>
                      <a:pt x="342" y="218"/>
                    </a:moveTo>
                    <a:lnTo>
                      <a:pt x="344" y="214"/>
                    </a:lnTo>
                    <a:lnTo>
                      <a:pt x="342" y="214"/>
                    </a:lnTo>
                    <a:lnTo>
                      <a:pt x="342" y="216"/>
                    </a:lnTo>
                    <a:lnTo>
                      <a:pt x="342" y="218"/>
                    </a:lnTo>
                    <a:close/>
                    <a:moveTo>
                      <a:pt x="342" y="220"/>
                    </a:moveTo>
                    <a:lnTo>
                      <a:pt x="340" y="220"/>
                    </a:lnTo>
                    <a:lnTo>
                      <a:pt x="342" y="220"/>
                    </a:lnTo>
                    <a:lnTo>
                      <a:pt x="338" y="222"/>
                    </a:lnTo>
                    <a:lnTo>
                      <a:pt x="334" y="224"/>
                    </a:lnTo>
                    <a:lnTo>
                      <a:pt x="336" y="224"/>
                    </a:lnTo>
                    <a:lnTo>
                      <a:pt x="342" y="222"/>
                    </a:lnTo>
                    <a:lnTo>
                      <a:pt x="344" y="220"/>
                    </a:lnTo>
                    <a:lnTo>
                      <a:pt x="342" y="220"/>
                    </a:lnTo>
                    <a:close/>
                    <a:moveTo>
                      <a:pt x="324" y="218"/>
                    </a:moveTo>
                    <a:lnTo>
                      <a:pt x="326" y="220"/>
                    </a:lnTo>
                    <a:lnTo>
                      <a:pt x="326" y="220"/>
                    </a:lnTo>
                    <a:lnTo>
                      <a:pt x="324" y="222"/>
                    </a:lnTo>
                    <a:lnTo>
                      <a:pt x="322" y="222"/>
                    </a:lnTo>
                    <a:lnTo>
                      <a:pt x="324" y="220"/>
                    </a:lnTo>
                    <a:lnTo>
                      <a:pt x="324" y="218"/>
                    </a:lnTo>
                    <a:close/>
                    <a:moveTo>
                      <a:pt x="288" y="206"/>
                    </a:moveTo>
                    <a:lnTo>
                      <a:pt x="294" y="202"/>
                    </a:lnTo>
                    <a:lnTo>
                      <a:pt x="298" y="206"/>
                    </a:lnTo>
                    <a:lnTo>
                      <a:pt x="300" y="206"/>
                    </a:lnTo>
                    <a:lnTo>
                      <a:pt x="302" y="204"/>
                    </a:lnTo>
                    <a:lnTo>
                      <a:pt x="306" y="206"/>
                    </a:lnTo>
                    <a:lnTo>
                      <a:pt x="306" y="208"/>
                    </a:lnTo>
                    <a:lnTo>
                      <a:pt x="308" y="208"/>
                    </a:lnTo>
                    <a:lnTo>
                      <a:pt x="310" y="210"/>
                    </a:lnTo>
                    <a:lnTo>
                      <a:pt x="312" y="212"/>
                    </a:lnTo>
                    <a:lnTo>
                      <a:pt x="312" y="214"/>
                    </a:lnTo>
                    <a:lnTo>
                      <a:pt x="308" y="216"/>
                    </a:lnTo>
                    <a:lnTo>
                      <a:pt x="306" y="216"/>
                    </a:lnTo>
                    <a:lnTo>
                      <a:pt x="302" y="214"/>
                    </a:lnTo>
                    <a:lnTo>
                      <a:pt x="300" y="212"/>
                    </a:lnTo>
                    <a:lnTo>
                      <a:pt x="298" y="212"/>
                    </a:lnTo>
                    <a:lnTo>
                      <a:pt x="296" y="210"/>
                    </a:lnTo>
                    <a:lnTo>
                      <a:pt x="294" y="210"/>
                    </a:lnTo>
                    <a:lnTo>
                      <a:pt x="290" y="208"/>
                    </a:lnTo>
                    <a:lnTo>
                      <a:pt x="288" y="208"/>
                    </a:lnTo>
                    <a:lnTo>
                      <a:pt x="288" y="206"/>
                    </a:lnTo>
                    <a:close/>
                    <a:moveTo>
                      <a:pt x="250" y="178"/>
                    </a:moveTo>
                    <a:lnTo>
                      <a:pt x="252" y="178"/>
                    </a:lnTo>
                    <a:lnTo>
                      <a:pt x="254" y="178"/>
                    </a:lnTo>
                    <a:lnTo>
                      <a:pt x="252" y="178"/>
                    </a:lnTo>
                    <a:lnTo>
                      <a:pt x="250" y="178"/>
                    </a:lnTo>
                    <a:lnTo>
                      <a:pt x="250" y="178"/>
                    </a:lnTo>
                    <a:close/>
                    <a:moveTo>
                      <a:pt x="244" y="174"/>
                    </a:moveTo>
                    <a:lnTo>
                      <a:pt x="246" y="176"/>
                    </a:lnTo>
                    <a:lnTo>
                      <a:pt x="246" y="174"/>
                    </a:lnTo>
                    <a:lnTo>
                      <a:pt x="248" y="174"/>
                    </a:lnTo>
                    <a:lnTo>
                      <a:pt x="250" y="174"/>
                    </a:lnTo>
                    <a:lnTo>
                      <a:pt x="248" y="174"/>
                    </a:lnTo>
                    <a:lnTo>
                      <a:pt x="246" y="172"/>
                    </a:lnTo>
                    <a:lnTo>
                      <a:pt x="244" y="172"/>
                    </a:lnTo>
                    <a:lnTo>
                      <a:pt x="244" y="174"/>
                    </a:lnTo>
                    <a:lnTo>
                      <a:pt x="244" y="174"/>
                    </a:lnTo>
                    <a:close/>
                    <a:moveTo>
                      <a:pt x="376" y="186"/>
                    </a:moveTo>
                    <a:lnTo>
                      <a:pt x="378" y="184"/>
                    </a:lnTo>
                    <a:lnTo>
                      <a:pt x="382" y="186"/>
                    </a:lnTo>
                    <a:lnTo>
                      <a:pt x="384" y="186"/>
                    </a:lnTo>
                    <a:lnTo>
                      <a:pt x="384" y="186"/>
                    </a:lnTo>
                    <a:lnTo>
                      <a:pt x="386" y="184"/>
                    </a:lnTo>
                    <a:lnTo>
                      <a:pt x="388" y="182"/>
                    </a:lnTo>
                    <a:lnTo>
                      <a:pt x="388" y="182"/>
                    </a:lnTo>
                    <a:lnTo>
                      <a:pt x="386" y="180"/>
                    </a:lnTo>
                    <a:lnTo>
                      <a:pt x="384" y="182"/>
                    </a:lnTo>
                    <a:lnTo>
                      <a:pt x="380" y="182"/>
                    </a:lnTo>
                    <a:lnTo>
                      <a:pt x="378" y="182"/>
                    </a:lnTo>
                    <a:lnTo>
                      <a:pt x="376" y="182"/>
                    </a:lnTo>
                    <a:lnTo>
                      <a:pt x="376" y="186"/>
                    </a:lnTo>
                    <a:lnTo>
                      <a:pt x="376" y="186"/>
                    </a:lnTo>
                    <a:close/>
                    <a:moveTo>
                      <a:pt x="372" y="190"/>
                    </a:moveTo>
                    <a:lnTo>
                      <a:pt x="372" y="190"/>
                    </a:lnTo>
                    <a:lnTo>
                      <a:pt x="372" y="190"/>
                    </a:lnTo>
                    <a:lnTo>
                      <a:pt x="372" y="190"/>
                    </a:lnTo>
                    <a:lnTo>
                      <a:pt x="372" y="190"/>
                    </a:lnTo>
                    <a:close/>
                    <a:moveTo>
                      <a:pt x="360" y="188"/>
                    </a:moveTo>
                    <a:lnTo>
                      <a:pt x="358" y="190"/>
                    </a:lnTo>
                    <a:lnTo>
                      <a:pt x="360" y="190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62" y="194"/>
                    </a:lnTo>
                    <a:lnTo>
                      <a:pt x="366" y="192"/>
                    </a:lnTo>
                    <a:lnTo>
                      <a:pt x="366" y="190"/>
                    </a:lnTo>
                    <a:lnTo>
                      <a:pt x="366" y="190"/>
                    </a:lnTo>
                    <a:lnTo>
                      <a:pt x="362" y="190"/>
                    </a:lnTo>
                    <a:lnTo>
                      <a:pt x="360" y="188"/>
                    </a:lnTo>
                    <a:close/>
                    <a:moveTo>
                      <a:pt x="352" y="194"/>
                    </a:moveTo>
                    <a:lnTo>
                      <a:pt x="354" y="194"/>
                    </a:lnTo>
                    <a:lnTo>
                      <a:pt x="354" y="194"/>
                    </a:lnTo>
                    <a:lnTo>
                      <a:pt x="356" y="192"/>
                    </a:lnTo>
                    <a:lnTo>
                      <a:pt x="356" y="192"/>
                    </a:lnTo>
                    <a:lnTo>
                      <a:pt x="356" y="192"/>
                    </a:lnTo>
                    <a:lnTo>
                      <a:pt x="354" y="192"/>
                    </a:lnTo>
                    <a:lnTo>
                      <a:pt x="352" y="194"/>
                    </a:lnTo>
                    <a:close/>
                    <a:moveTo>
                      <a:pt x="344" y="194"/>
                    </a:moveTo>
                    <a:lnTo>
                      <a:pt x="346" y="192"/>
                    </a:lnTo>
                    <a:lnTo>
                      <a:pt x="346" y="192"/>
                    </a:lnTo>
                    <a:lnTo>
                      <a:pt x="348" y="192"/>
                    </a:lnTo>
                    <a:lnTo>
                      <a:pt x="348" y="192"/>
                    </a:lnTo>
                    <a:lnTo>
                      <a:pt x="350" y="190"/>
                    </a:lnTo>
                    <a:lnTo>
                      <a:pt x="352" y="192"/>
                    </a:lnTo>
                    <a:lnTo>
                      <a:pt x="348" y="194"/>
                    </a:lnTo>
                    <a:lnTo>
                      <a:pt x="348" y="194"/>
                    </a:lnTo>
                    <a:lnTo>
                      <a:pt x="346" y="196"/>
                    </a:lnTo>
                    <a:lnTo>
                      <a:pt x="344" y="194"/>
                    </a:lnTo>
                    <a:close/>
                    <a:moveTo>
                      <a:pt x="342" y="194"/>
                    </a:moveTo>
                    <a:lnTo>
                      <a:pt x="340" y="194"/>
                    </a:lnTo>
                    <a:lnTo>
                      <a:pt x="338" y="196"/>
                    </a:lnTo>
                    <a:lnTo>
                      <a:pt x="340" y="194"/>
                    </a:lnTo>
                    <a:lnTo>
                      <a:pt x="342" y="194"/>
                    </a:lnTo>
                    <a:close/>
                    <a:moveTo>
                      <a:pt x="344" y="190"/>
                    </a:moveTo>
                    <a:lnTo>
                      <a:pt x="342" y="192"/>
                    </a:lnTo>
                    <a:lnTo>
                      <a:pt x="342" y="192"/>
                    </a:lnTo>
                    <a:lnTo>
                      <a:pt x="344" y="192"/>
                    </a:lnTo>
                    <a:lnTo>
                      <a:pt x="344" y="190"/>
                    </a:lnTo>
                    <a:close/>
                    <a:moveTo>
                      <a:pt x="300" y="194"/>
                    </a:moveTo>
                    <a:lnTo>
                      <a:pt x="300" y="194"/>
                    </a:lnTo>
                    <a:lnTo>
                      <a:pt x="304" y="190"/>
                    </a:lnTo>
                    <a:lnTo>
                      <a:pt x="310" y="190"/>
                    </a:lnTo>
                    <a:lnTo>
                      <a:pt x="314" y="192"/>
                    </a:lnTo>
                    <a:lnTo>
                      <a:pt x="314" y="190"/>
                    </a:lnTo>
                    <a:lnTo>
                      <a:pt x="318" y="192"/>
                    </a:lnTo>
                    <a:lnTo>
                      <a:pt x="322" y="194"/>
                    </a:lnTo>
                    <a:lnTo>
                      <a:pt x="324" y="192"/>
                    </a:lnTo>
                    <a:lnTo>
                      <a:pt x="328" y="192"/>
                    </a:lnTo>
                    <a:lnTo>
                      <a:pt x="328" y="194"/>
                    </a:lnTo>
                    <a:lnTo>
                      <a:pt x="332" y="194"/>
                    </a:lnTo>
                    <a:lnTo>
                      <a:pt x="334" y="192"/>
                    </a:lnTo>
                    <a:lnTo>
                      <a:pt x="336" y="192"/>
                    </a:lnTo>
                    <a:lnTo>
                      <a:pt x="336" y="190"/>
                    </a:lnTo>
                    <a:lnTo>
                      <a:pt x="336" y="188"/>
                    </a:lnTo>
                    <a:lnTo>
                      <a:pt x="338" y="186"/>
                    </a:lnTo>
                    <a:lnTo>
                      <a:pt x="340" y="188"/>
                    </a:lnTo>
                    <a:lnTo>
                      <a:pt x="342" y="190"/>
                    </a:lnTo>
                    <a:lnTo>
                      <a:pt x="340" y="192"/>
                    </a:lnTo>
                    <a:lnTo>
                      <a:pt x="338" y="194"/>
                    </a:lnTo>
                    <a:lnTo>
                      <a:pt x="336" y="196"/>
                    </a:lnTo>
                    <a:lnTo>
                      <a:pt x="334" y="196"/>
                    </a:lnTo>
                    <a:lnTo>
                      <a:pt x="332" y="198"/>
                    </a:lnTo>
                    <a:lnTo>
                      <a:pt x="330" y="196"/>
                    </a:lnTo>
                    <a:lnTo>
                      <a:pt x="328" y="196"/>
                    </a:lnTo>
                    <a:lnTo>
                      <a:pt x="324" y="198"/>
                    </a:lnTo>
                    <a:lnTo>
                      <a:pt x="320" y="198"/>
                    </a:lnTo>
                    <a:lnTo>
                      <a:pt x="318" y="198"/>
                    </a:lnTo>
                    <a:lnTo>
                      <a:pt x="316" y="200"/>
                    </a:lnTo>
                    <a:lnTo>
                      <a:pt x="314" y="200"/>
                    </a:lnTo>
                    <a:lnTo>
                      <a:pt x="314" y="198"/>
                    </a:lnTo>
                    <a:lnTo>
                      <a:pt x="312" y="200"/>
                    </a:lnTo>
                    <a:lnTo>
                      <a:pt x="310" y="198"/>
                    </a:lnTo>
                    <a:lnTo>
                      <a:pt x="308" y="198"/>
                    </a:lnTo>
                    <a:lnTo>
                      <a:pt x="306" y="198"/>
                    </a:lnTo>
                    <a:lnTo>
                      <a:pt x="304" y="198"/>
                    </a:lnTo>
                    <a:lnTo>
                      <a:pt x="302" y="198"/>
                    </a:lnTo>
                    <a:lnTo>
                      <a:pt x="300" y="198"/>
                    </a:lnTo>
                    <a:lnTo>
                      <a:pt x="300" y="194"/>
                    </a:lnTo>
                    <a:close/>
                    <a:moveTo>
                      <a:pt x="298" y="194"/>
                    </a:moveTo>
                    <a:lnTo>
                      <a:pt x="298" y="198"/>
                    </a:lnTo>
                    <a:lnTo>
                      <a:pt x="300" y="198"/>
                    </a:lnTo>
                    <a:lnTo>
                      <a:pt x="300" y="196"/>
                    </a:lnTo>
                    <a:lnTo>
                      <a:pt x="298" y="194"/>
                    </a:lnTo>
                    <a:close/>
                    <a:moveTo>
                      <a:pt x="298" y="194"/>
                    </a:moveTo>
                    <a:lnTo>
                      <a:pt x="294" y="194"/>
                    </a:lnTo>
                    <a:lnTo>
                      <a:pt x="294" y="196"/>
                    </a:lnTo>
                    <a:lnTo>
                      <a:pt x="296" y="198"/>
                    </a:lnTo>
                    <a:lnTo>
                      <a:pt x="296" y="194"/>
                    </a:lnTo>
                    <a:lnTo>
                      <a:pt x="298" y="194"/>
                    </a:lnTo>
                    <a:close/>
                    <a:moveTo>
                      <a:pt x="262" y="196"/>
                    </a:moveTo>
                    <a:lnTo>
                      <a:pt x="262" y="196"/>
                    </a:lnTo>
                    <a:lnTo>
                      <a:pt x="262" y="198"/>
                    </a:lnTo>
                    <a:lnTo>
                      <a:pt x="262" y="198"/>
                    </a:lnTo>
                    <a:lnTo>
                      <a:pt x="262" y="200"/>
                    </a:lnTo>
                    <a:lnTo>
                      <a:pt x="264" y="200"/>
                    </a:lnTo>
                    <a:lnTo>
                      <a:pt x="268" y="200"/>
                    </a:lnTo>
                    <a:lnTo>
                      <a:pt x="270" y="200"/>
                    </a:lnTo>
                    <a:lnTo>
                      <a:pt x="272" y="200"/>
                    </a:lnTo>
                    <a:lnTo>
                      <a:pt x="274" y="198"/>
                    </a:lnTo>
                    <a:lnTo>
                      <a:pt x="276" y="200"/>
                    </a:lnTo>
                    <a:lnTo>
                      <a:pt x="278" y="198"/>
                    </a:lnTo>
                    <a:lnTo>
                      <a:pt x="280" y="200"/>
                    </a:lnTo>
                    <a:lnTo>
                      <a:pt x="284" y="196"/>
                    </a:lnTo>
                    <a:lnTo>
                      <a:pt x="284" y="198"/>
                    </a:lnTo>
                    <a:lnTo>
                      <a:pt x="286" y="198"/>
                    </a:lnTo>
                    <a:lnTo>
                      <a:pt x="290" y="198"/>
                    </a:lnTo>
                    <a:lnTo>
                      <a:pt x="288" y="196"/>
                    </a:lnTo>
                    <a:lnTo>
                      <a:pt x="292" y="196"/>
                    </a:lnTo>
                    <a:lnTo>
                      <a:pt x="292" y="194"/>
                    </a:lnTo>
                    <a:lnTo>
                      <a:pt x="292" y="196"/>
                    </a:lnTo>
                    <a:lnTo>
                      <a:pt x="290" y="194"/>
                    </a:lnTo>
                    <a:lnTo>
                      <a:pt x="290" y="192"/>
                    </a:lnTo>
                    <a:lnTo>
                      <a:pt x="288" y="190"/>
                    </a:lnTo>
                    <a:lnTo>
                      <a:pt x="288" y="192"/>
                    </a:lnTo>
                    <a:lnTo>
                      <a:pt x="288" y="194"/>
                    </a:lnTo>
                    <a:lnTo>
                      <a:pt x="286" y="192"/>
                    </a:lnTo>
                    <a:lnTo>
                      <a:pt x="284" y="190"/>
                    </a:lnTo>
                    <a:lnTo>
                      <a:pt x="282" y="190"/>
                    </a:lnTo>
                    <a:lnTo>
                      <a:pt x="280" y="188"/>
                    </a:lnTo>
                    <a:lnTo>
                      <a:pt x="278" y="188"/>
                    </a:lnTo>
                    <a:lnTo>
                      <a:pt x="274" y="190"/>
                    </a:lnTo>
                    <a:lnTo>
                      <a:pt x="274" y="192"/>
                    </a:lnTo>
                    <a:lnTo>
                      <a:pt x="280" y="194"/>
                    </a:lnTo>
                    <a:lnTo>
                      <a:pt x="282" y="194"/>
                    </a:lnTo>
                    <a:lnTo>
                      <a:pt x="278" y="196"/>
                    </a:lnTo>
                    <a:lnTo>
                      <a:pt x="276" y="196"/>
                    </a:lnTo>
                    <a:lnTo>
                      <a:pt x="274" y="194"/>
                    </a:lnTo>
                    <a:lnTo>
                      <a:pt x="272" y="192"/>
                    </a:lnTo>
                    <a:lnTo>
                      <a:pt x="272" y="192"/>
                    </a:lnTo>
                    <a:lnTo>
                      <a:pt x="270" y="192"/>
                    </a:lnTo>
                    <a:lnTo>
                      <a:pt x="266" y="192"/>
                    </a:lnTo>
                    <a:lnTo>
                      <a:pt x="264" y="194"/>
                    </a:lnTo>
                    <a:lnTo>
                      <a:pt x="262" y="196"/>
                    </a:lnTo>
                    <a:lnTo>
                      <a:pt x="262" y="196"/>
                    </a:lnTo>
                    <a:close/>
                    <a:moveTo>
                      <a:pt x="254" y="192"/>
                    </a:moveTo>
                    <a:lnTo>
                      <a:pt x="258" y="190"/>
                    </a:lnTo>
                    <a:lnTo>
                      <a:pt x="262" y="192"/>
                    </a:lnTo>
                    <a:lnTo>
                      <a:pt x="260" y="194"/>
                    </a:lnTo>
                    <a:lnTo>
                      <a:pt x="260" y="196"/>
                    </a:lnTo>
                    <a:lnTo>
                      <a:pt x="260" y="198"/>
                    </a:lnTo>
                    <a:lnTo>
                      <a:pt x="258" y="198"/>
                    </a:lnTo>
                    <a:lnTo>
                      <a:pt x="256" y="198"/>
                    </a:lnTo>
                    <a:lnTo>
                      <a:pt x="252" y="198"/>
                    </a:lnTo>
                    <a:lnTo>
                      <a:pt x="250" y="196"/>
                    </a:lnTo>
                    <a:lnTo>
                      <a:pt x="252" y="196"/>
                    </a:lnTo>
                    <a:lnTo>
                      <a:pt x="254" y="196"/>
                    </a:lnTo>
                    <a:lnTo>
                      <a:pt x="254" y="192"/>
                    </a:lnTo>
                    <a:close/>
                    <a:moveTo>
                      <a:pt x="246" y="196"/>
                    </a:moveTo>
                    <a:lnTo>
                      <a:pt x="248" y="194"/>
                    </a:lnTo>
                    <a:lnTo>
                      <a:pt x="248" y="196"/>
                    </a:lnTo>
                    <a:lnTo>
                      <a:pt x="248" y="196"/>
                    </a:lnTo>
                    <a:lnTo>
                      <a:pt x="246" y="196"/>
                    </a:lnTo>
                    <a:close/>
                    <a:moveTo>
                      <a:pt x="236" y="188"/>
                    </a:moveTo>
                    <a:lnTo>
                      <a:pt x="236" y="190"/>
                    </a:lnTo>
                    <a:lnTo>
                      <a:pt x="236" y="192"/>
                    </a:lnTo>
                    <a:lnTo>
                      <a:pt x="240" y="192"/>
                    </a:lnTo>
                    <a:lnTo>
                      <a:pt x="242" y="194"/>
                    </a:lnTo>
                    <a:lnTo>
                      <a:pt x="244" y="196"/>
                    </a:lnTo>
                    <a:lnTo>
                      <a:pt x="244" y="194"/>
                    </a:lnTo>
                    <a:lnTo>
                      <a:pt x="246" y="194"/>
                    </a:lnTo>
                    <a:lnTo>
                      <a:pt x="246" y="194"/>
                    </a:lnTo>
                    <a:lnTo>
                      <a:pt x="250" y="192"/>
                    </a:lnTo>
                    <a:lnTo>
                      <a:pt x="250" y="192"/>
                    </a:lnTo>
                    <a:lnTo>
                      <a:pt x="248" y="188"/>
                    </a:lnTo>
                    <a:lnTo>
                      <a:pt x="244" y="188"/>
                    </a:lnTo>
                    <a:lnTo>
                      <a:pt x="240" y="188"/>
                    </a:lnTo>
                    <a:lnTo>
                      <a:pt x="238" y="188"/>
                    </a:lnTo>
                    <a:lnTo>
                      <a:pt x="236" y="188"/>
                    </a:lnTo>
                    <a:close/>
                    <a:moveTo>
                      <a:pt x="534" y="190"/>
                    </a:moveTo>
                    <a:lnTo>
                      <a:pt x="534" y="190"/>
                    </a:lnTo>
                    <a:lnTo>
                      <a:pt x="536" y="192"/>
                    </a:lnTo>
                    <a:lnTo>
                      <a:pt x="538" y="190"/>
                    </a:lnTo>
                    <a:lnTo>
                      <a:pt x="536" y="188"/>
                    </a:lnTo>
                    <a:lnTo>
                      <a:pt x="536" y="188"/>
                    </a:lnTo>
                    <a:lnTo>
                      <a:pt x="534" y="188"/>
                    </a:lnTo>
                    <a:lnTo>
                      <a:pt x="534" y="190"/>
                    </a:lnTo>
                    <a:close/>
                    <a:moveTo>
                      <a:pt x="522" y="190"/>
                    </a:moveTo>
                    <a:lnTo>
                      <a:pt x="526" y="190"/>
                    </a:lnTo>
                    <a:lnTo>
                      <a:pt x="528" y="190"/>
                    </a:lnTo>
                    <a:lnTo>
                      <a:pt x="530" y="190"/>
                    </a:lnTo>
                    <a:lnTo>
                      <a:pt x="532" y="190"/>
                    </a:lnTo>
                    <a:lnTo>
                      <a:pt x="534" y="188"/>
                    </a:lnTo>
                    <a:lnTo>
                      <a:pt x="536" y="186"/>
                    </a:lnTo>
                    <a:lnTo>
                      <a:pt x="538" y="186"/>
                    </a:lnTo>
                    <a:lnTo>
                      <a:pt x="538" y="184"/>
                    </a:lnTo>
                    <a:lnTo>
                      <a:pt x="538" y="184"/>
                    </a:lnTo>
                    <a:lnTo>
                      <a:pt x="538" y="182"/>
                    </a:lnTo>
                    <a:lnTo>
                      <a:pt x="538" y="180"/>
                    </a:lnTo>
                    <a:lnTo>
                      <a:pt x="536" y="180"/>
                    </a:lnTo>
                    <a:lnTo>
                      <a:pt x="536" y="178"/>
                    </a:lnTo>
                    <a:lnTo>
                      <a:pt x="532" y="178"/>
                    </a:lnTo>
                    <a:lnTo>
                      <a:pt x="530" y="180"/>
                    </a:lnTo>
                    <a:lnTo>
                      <a:pt x="528" y="184"/>
                    </a:lnTo>
                    <a:lnTo>
                      <a:pt x="526" y="186"/>
                    </a:lnTo>
                    <a:lnTo>
                      <a:pt x="522" y="190"/>
                    </a:lnTo>
                    <a:close/>
                    <a:moveTo>
                      <a:pt x="216" y="172"/>
                    </a:moveTo>
                    <a:lnTo>
                      <a:pt x="214" y="174"/>
                    </a:lnTo>
                    <a:lnTo>
                      <a:pt x="216" y="178"/>
                    </a:lnTo>
                    <a:lnTo>
                      <a:pt x="218" y="178"/>
                    </a:lnTo>
                    <a:lnTo>
                      <a:pt x="220" y="176"/>
                    </a:lnTo>
                    <a:lnTo>
                      <a:pt x="224" y="176"/>
                    </a:lnTo>
                    <a:lnTo>
                      <a:pt x="226" y="176"/>
                    </a:lnTo>
                    <a:lnTo>
                      <a:pt x="230" y="176"/>
                    </a:lnTo>
                    <a:lnTo>
                      <a:pt x="230" y="174"/>
                    </a:lnTo>
                    <a:lnTo>
                      <a:pt x="230" y="174"/>
                    </a:lnTo>
                    <a:lnTo>
                      <a:pt x="226" y="174"/>
                    </a:lnTo>
                    <a:lnTo>
                      <a:pt x="224" y="174"/>
                    </a:lnTo>
                    <a:lnTo>
                      <a:pt x="218" y="174"/>
                    </a:lnTo>
                    <a:lnTo>
                      <a:pt x="216" y="172"/>
                    </a:lnTo>
                    <a:close/>
                    <a:moveTo>
                      <a:pt x="124" y="168"/>
                    </a:moveTo>
                    <a:lnTo>
                      <a:pt x="124" y="170"/>
                    </a:lnTo>
                    <a:lnTo>
                      <a:pt x="126" y="170"/>
                    </a:lnTo>
                    <a:lnTo>
                      <a:pt x="126" y="168"/>
                    </a:lnTo>
                    <a:lnTo>
                      <a:pt x="124" y="168"/>
                    </a:lnTo>
                    <a:close/>
                    <a:moveTo>
                      <a:pt x="126" y="170"/>
                    </a:moveTo>
                    <a:lnTo>
                      <a:pt x="126" y="172"/>
                    </a:lnTo>
                    <a:lnTo>
                      <a:pt x="128" y="170"/>
                    </a:lnTo>
                    <a:lnTo>
                      <a:pt x="128" y="168"/>
                    </a:lnTo>
                    <a:lnTo>
                      <a:pt x="132" y="168"/>
                    </a:lnTo>
                    <a:lnTo>
                      <a:pt x="132" y="166"/>
                    </a:lnTo>
                    <a:lnTo>
                      <a:pt x="132" y="162"/>
                    </a:lnTo>
                    <a:lnTo>
                      <a:pt x="134" y="160"/>
                    </a:lnTo>
                    <a:lnTo>
                      <a:pt x="136" y="160"/>
                    </a:lnTo>
                    <a:lnTo>
                      <a:pt x="138" y="160"/>
                    </a:lnTo>
                    <a:lnTo>
                      <a:pt x="142" y="160"/>
                    </a:lnTo>
                    <a:lnTo>
                      <a:pt x="144" y="162"/>
                    </a:lnTo>
                    <a:lnTo>
                      <a:pt x="146" y="162"/>
                    </a:lnTo>
                    <a:lnTo>
                      <a:pt x="146" y="160"/>
                    </a:lnTo>
                    <a:lnTo>
                      <a:pt x="150" y="160"/>
                    </a:lnTo>
                    <a:lnTo>
                      <a:pt x="152" y="162"/>
                    </a:lnTo>
                    <a:lnTo>
                      <a:pt x="158" y="164"/>
                    </a:lnTo>
                    <a:lnTo>
                      <a:pt x="162" y="164"/>
                    </a:lnTo>
                    <a:lnTo>
                      <a:pt x="164" y="166"/>
                    </a:lnTo>
                    <a:lnTo>
                      <a:pt x="164" y="170"/>
                    </a:lnTo>
                    <a:lnTo>
                      <a:pt x="164" y="170"/>
                    </a:lnTo>
                    <a:lnTo>
                      <a:pt x="168" y="172"/>
                    </a:lnTo>
                    <a:lnTo>
                      <a:pt x="176" y="172"/>
                    </a:lnTo>
                    <a:lnTo>
                      <a:pt x="182" y="174"/>
                    </a:lnTo>
                    <a:lnTo>
                      <a:pt x="188" y="172"/>
                    </a:lnTo>
                    <a:lnTo>
                      <a:pt x="190" y="170"/>
                    </a:lnTo>
                    <a:lnTo>
                      <a:pt x="190" y="166"/>
                    </a:lnTo>
                    <a:lnTo>
                      <a:pt x="192" y="166"/>
                    </a:lnTo>
                    <a:lnTo>
                      <a:pt x="196" y="168"/>
                    </a:lnTo>
                    <a:lnTo>
                      <a:pt x="198" y="168"/>
                    </a:lnTo>
                    <a:lnTo>
                      <a:pt x="200" y="168"/>
                    </a:lnTo>
                    <a:lnTo>
                      <a:pt x="202" y="168"/>
                    </a:lnTo>
                    <a:lnTo>
                      <a:pt x="204" y="172"/>
                    </a:lnTo>
                    <a:lnTo>
                      <a:pt x="206" y="172"/>
                    </a:lnTo>
                    <a:lnTo>
                      <a:pt x="208" y="174"/>
                    </a:lnTo>
                    <a:lnTo>
                      <a:pt x="210" y="172"/>
                    </a:lnTo>
                    <a:lnTo>
                      <a:pt x="212" y="172"/>
                    </a:lnTo>
                    <a:lnTo>
                      <a:pt x="214" y="176"/>
                    </a:lnTo>
                    <a:lnTo>
                      <a:pt x="216" y="178"/>
                    </a:lnTo>
                    <a:lnTo>
                      <a:pt x="216" y="180"/>
                    </a:lnTo>
                    <a:lnTo>
                      <a:pt x="218" y="182"/>
                    </a:lnTo>
                    <a:lnTo>
                      <a:pt x="220" y="184"/>
                    </a:lnTo>
                    <a:lnTo>
                      <a:pt x="222" y="182"/>
                    </a:lnTo>
                    <a:lnTo>
                      <a:pt x="224" y="184"/>
                    </a:lnTo>
                    <a:lnTo>
                      <a:pt x="226" y="184"/>
                    </a:lnTo>
                    <a:lnTo>
                      <a:pt x="228" y="182"/>
                    </a:lnTo>
                    <a:lnTo>
                      <a:pt x="230" y="182"/>
                    </a:lnTo>
                    <a:lnTo>
                      <a:pt x="230" y="184"/>
                    </a:lnTo>
                    <a:lnTo>
                      <a:pt x="232" y="184"/>
                    </a:lnTo>
                    <a:lnTo>
                      <a:pt x="234" y="186"/>
                    </a:lnTo>
                    <a:lnTo>
                      <a:pt x="234" y="190"/>
                    </a:lnTo>
                    <a:lnTo>
                      <a:pt x="232" y="192"/>
                    </a:lnTo>
                    <a:lnTo>
                      <a:pt x="234" y="194"/>
                    </a:lnTo>
                    <a:lnTo>
                      <a:pt x="234" y="196"/>
                    </a:lnTo>
                    <a:lnTo>
                      <a:pt x="232" y="198"/>
                    </a:lnTo>
                    <a:lnTo>
                      <a:pt x="230" y="196"/>
                    </a:lnTo>
                    <a:lnTo>
                      <a:pt x="228" y="196"/>
                    </a:lnTo>
                    <a:lnTo>
                      <a:pt x="224" y="194"/>
                    </a:lnTo>
                    <a:lnTo>
                      <a:pt x="222" y="192"/>
                    </a:lnTo>
                    <a:lnTo>
                      <a:pt x="220" y="190"/>
                    </a:lnTo>
                    <a:lnTo>
                      <a:pt x="218" y="190"/>
                    </a:lnTo>
                    <a:lnTo>
                      <a:pt x="216" y="192"/>
                    </a:lnTo>
                    <a:lnTo>
                      <a:pt x="212" y="192"/>
                    </a:lnTo>
                    <a:lnTo>
                      <a:pt x="208" y="190"/>
                    </a:lnTo>
                    <a:lnTo>
                      <a:pt x="204" y="190"/>
                    </a:lnTo>
                    <a:lnTo>
                      <a:pt x="202" y="192"/>
                    </a:lnTo>
                    <a:lnTo>
                      <a:pt x="198" y="190"/>
                    </a:lnTo>
                    <a:lnTo>
                      <a:pt x="194" y="190"/>
                    </a:lnTo>
                    <a:lnTo>
                      <a:pt x="192" y="190"/>
                    </a:lnTo>
                    <a:lnTo>
                      <a:pt x="186" y="188"/>
                    </a:lnTo>
                    <a:lnTo>
                      <a:pt x="180" y="184"/>
                    </a:lnTo>
                    <a:lnTo>
                      <a:pt x="176" y="184"/>
                    </a:lnTo>
                    <a:lnTo>
                      <a:pt x="172" y="182"/>
                    </a:lnTo>
                    <a:lnTo>
                      <a:pt x="170" y="182"/>
                    </a:lnTo>
                    <a:lnTo>
                      <a:pt x="170" y="184"/>
                    </a:lnTo>
                    <a:lnTo>
                      <a:pt x="168" y="184"/>
                    </a:lnTo>
                    <a:lnTo>
                      <a:pt x="166" y="182"/>
                    </a:lnTo>
                    <a:lnTo>
                      <a:pt x="164" y="182"/>
                    </a:lnTo>
                    <a:lnTo>
                      <a:pt x="162" y="184"/>
                    </a:lnTo>
                    <a:lnTo>
                      <a:pt x="156" y="184"/>
                    </a:lnTo>
                    <a:lnTo>
                      <a:pt x="152" y="180"/>
                    </a:lnTo>
                    <a:lnTo>
                      <a:pt x="148" y="180"/>
                    </a:lnTo>
                    <a:lnTo>
                      <a:pt x="146" y="180"/>
                    </a:lnTo>
                    <a:lnTo>
                      <a:pt x="144" y="180"/>
                    </a:lnTo>
                    <a:lnTo>
                      <a:pt x="142" y="180"/>
                    </a:lnTo>
                    <a:lnTo>
                      <a:pt x="138" y="180"/>
                    </a:lnTo>
                    <a:lnTo>
                      <a:pt x="138" y="178"/>
                    </a:lnTo>
                    <a:lnTo>
                      <a:pt x="140" y="174"/>
                    </a:lnTo>
                    <a:lnTo>
                      <a:pt x="140" y="174"/>
                    </a:lnTo>
                    <a:lnTo>
                      <a:pt x="138" y="174"/>
                    </a:lnTo>
                    <a:lnTo>
                      <a:pt x="136" y="174"/>
                    </a:lnTo>
                    <a:lnTo>
                      <a:pt x="134" y="174"/>
                    </a:lnTo>
                    <a:lnTo>
                      <a:pt x="134" y="172"/>
                    </a:lnTo>
                    <a:lnTo>
                      <a:pt x="132" y="172"/>
                    </a:lnTo>
                    <a:lnTo>
                      <a:pt x="126" y="172"/>
                    </a:lnTo>
                    <a:lnTo>
                      <a:pt x="124" y="172"/>
                    </a:lnTo>
                    <a:lnTo>
                      <a:pt x="124" y="170"/>
                    </a:lnTo>
                    <a:lnTo>
                      <a:pt x="126" y="170"/>
                    </a:lnTo>
                    <a:close/>
                    <a:moveTo>
                      <a:pt x="158" y="32"/>
                    </a:moveTo>
                    <a:lnTo>
                      <a:pt x="160" y="34"/>
                    </a:lnTo>
                    <a:lnTo>
                      <a:pt x="160" y="34"/>
                    </a:lnTo>
                    <a:lnTo>
                      <a:pt x="160" y="36"/>
                    </a:lnTo>
                    <a:lnTo>
                      <a:pt x="162" y="36"/>
                    </a:lnTo>
                    <a:lnTo>
                      <a:pt x="164" y="32"/>
                    </a:lnTo>
                    <a:lnTo>
                      <a:pt x="160" y="28"/>
                    </a:lnTo>
                    <a:lnTo>
                      <a:pt x="158" y="30"/>
                    </a:lnTo>
                    <a:lnTo>
                      <a:pt x="158" y="32"/>
                    </a:lnTo>
                    <a:close/>
                    <a:moveTo>
                      <a:pt x="136" y="46"/>
                    </a:moveTo>
                    <a:lnTo>
                      <a:pt x="136" y="48"/>
                    </a:lnTo>
                    <a:lnTo>
                      <a:pt x="138" y="48"/>
                    </a:lnTo>
                    <a:lnTo>
                      <a:pt x="136" y="46"/>
                    </a:lnTo>
                    <a:close/>
                    <a:moveTo>
                      <a:pt x="136" y="42"/>
                    </a:moveTo>
                    <a:lnTo>
                      <a:pt x="138" y="40"/>
                    </a:lnTo>
                    <a:lnTo>
                      <a:pt x="136" y="40"/>
                    </a:lnTo>
                    <a:lnTo>
                      <a:pt x="136" y="42"/>
                    </a:lnTo>
                    <a:close/>
                    <a:moveTo>
                      <a:pt x="138" y="42"/>
                    </a:moveTo>
                    <a:lnTo>
                      <a:pt x="136" y="44"/>
                    </a:lnTo>
                    <a:lnTo>
                      <a:pt x="138" y="44"/>
                    </a:lnTo>
                    <a:lnTo>
                      <a:pt x="138" y="42"/>
                    </a:lnTo>
                    <a:close/>
                    <a:moveTo>
                      <a:pt x="130" y="44"/>
                    </a:moveTo>
                    <a:lnTo>
                      <a:pt x="130" y="48"/>
                    </a:lnTo>
                    <a:lnTo>
                      <a:pt x="130" y="48"/>
                    </a:lnTo>
                    <a:lnTo>
                      <a:pt x="132" y="46"/>
                    </a:lnTo>
                    <a:lnTo>
                      <a:pt x="132" y="44"/>
                    </a:lnTo>
                    <a:lnTo>
                      <a:pt x="130" y="44"/>
                    </a:lnTo>
                    <a:close/>
                    <a:moveTo>
                      <a:pt x="108" y="72"/>
                    </a:moveTo>
                    <a:lnTo>
                      <a:pt x="112" y="72"/>
                    </a:lnTo>
                    <a:lnTo>
                      <a:pt x="112" y="70"/>
                    </a:lnTo>
                    <a:lnTo>
                      <a:pt x="112" y="68"/>
                    </a:lnTo>
                    <a:lnTo>
                      <a:pt x="108" y="72"/>
                    </a:lnTo>
                    <a:close/>
                    <a:moveTo>
                      <a:pt x="114" y="70"/>
                    </a:moveTo>
                    <a:lnTo>
                      <a:pt x="114" y="72"/>
                    </a:lnTo>
                    <a:lnTo>
                      <a:pt x="116" y="72"/>
                    </a:lnTo>
                    <a:lnTo>
                      <a:pt x="116" y="76"/>
                    </a:lnTo>
                    <a:lnTo>
                      <a:pt x="118" y="76"/>
                    </a:lnTo>
                    <a:lnTo>
                      <a:pt x="118" y="72"/>
                    </a:lnTo>
                    <a:lnTo>
                      <a:pt x="118" y="70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16" y="70"/>
                    </a:lnTo>
                    <a:lnTo>
                      <a:pt x="114" y="70"/>
                    </a:lnTo>
                    <a:close/>
                    <a:moveTo>
                      <a:pt x="168" y="106"/>
                    </a:moveTo>
                    <a:lnTo>
                      <a:pt x="168" y="108"/>
                    </a:lnTo>
                    <a:lnTo>
                      <a:pt x="170" y="108"/>
                    </a:lnTo>
                    <a:lnTo>
                      <a:pt x="172" y="108"/>
                    </a:lnTo>
                    <a:lnTo>
                      <a:pt x="170" y="106"/>
                    </a:lnTo>
                    <a:lnTo>
                      <a:pt x="168" y="106"/>
                    </a:lnTo>
                    <a:close/>
                    <a:moveTo>
                      <a:pt x="154" y="118"/>
                    </a:moveTo>
                    <a:lnTo>
                      <a:pt x="154" y="120"/>
                    </a:lnTo>
                    <a:lnTo>
                      <a:pt x="154" y="122"/>
                    </a:lnTo>
                    <a:lnTo>
                      <a:pt x="152" y="122"/>
                    </a:lnTo>
                    <a:lnTo>
                      <a:pt x="150" y="124"/>
                    </a:lnTo>
                    <a:lnTo>
                      <a:pt x="152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4" y="124"/>
                    </a:lnTo>
                    <a:lnTo>
                      <a:pt x="156" y="126"/>
                    </a:lnTo>
                    <a:lnTo>
                      <a:pt x="158" y="124"/>
                    </a:lnTo>
                    <a:lnTo>
                      <a:pt x="160" y="126"/>
                    </a:lnTo>
                    <a:lnTo>
                      <a:pt x="160" y="126"/>
                    </a:lnTo>
                    <a:lnTo>
                      <a:pt x="162" y="124"/>
                    </a:lnTo>
                    <a:lnTo>
                      <a:pt x="164" y="124"/>
                    </a:lnTo>
                    <a:lnTo>
                      <a:pt x="162" y="120"/>
                    </a:lnTo>
                    <a:lnTo>
                      <a:pt x="158" y="118"/>
                    </a:lnTo>
                    <a:lnTo>
                      <a:pt x="154" y="118"/>
                    </a:lnTo>
                    <a:lnTo>
                      <a:pt x="154" y="118"/>
                    </a:lnTo>
                    <a:close/>
                    <a:moveTo>
                      <a:pt x="144" y="122"/>
                    </a:moveTo>
                    <a:lnTo>
                      <a:pt x="144" y="124"/>
                    </a:lnTo>
                    <a:lnTo>
                      <a:pt x="146" y="124"/>
                    </a:lnTo>
                    <a:lnTo>
                      <a:pt x="144" y="122"/>
                    </a:lnTo>
                    <a:close/>
                    <a:moveTo>
                      <a:pt x="126" y="106"/>
                    </a:moveTo>
                    <a:lnTo>
                      <a:pt x="126" y="110"/>
                    </a:lnTo>
                    <a:lnTo>
                      <a:pt x="126" y="110"/>
                    </a:lnTo>
                    <a:lnTo>
                      <a:pt x="126" y="112"/>
                    </a:lnTo>
                    <a:lnTo>
                      <a:pt x="130" y="112"/>
                    </a:lnTo>
                    <a:lnTo>
                      <a:pt x="132" y="114"/>
                    </a:lnTo>
                    <a:lnTo>
                      <a:pt x="132" y="116"/>
                    </a:lnTo>
                    <a:lnTo>
                      <a:pt x="134" y="118"/>
                    </a:lnTo>
                    <a:lnTo>
                      <a:pt x="134" y="120"/>
                    </a:lnTo>
                    <a:lnTo>
                      <a:pt x="138" y="122"/>
                    </a:lnTo>
                    <a:lnTo>
                      <a:pt x="140" y="122"/>
                    </a:lnTo>
                    <a:lnTo>
                      <a:pt x="140" y="124"/>
                    </a:lnTo>
                    <a:lnTo>
                      <a:pt x="142" y="126"/>
                    </a:lnTo>
                    <a:lnTo>
                      <a:pt x="142" y="124"/>
                    </a:lnTo>
                    <a:lnTo>
                      <a:pt x="142" y="122"/>
                    </a:lnTo>
                    <a:lnTo>
                      <a:pt x="144" y="118"/>
                    </a:lnTo>
                    <a:lnTo>
                      <a:pt x="140" y="118"/>
                    </a:lnTo>
                    <a:lnTo>
                      <a:pt x="136" y="114"/>
                    </a:lnTo>
                    <a:lnTo>
                      <a:pt x="136" y="110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30" y="104"/>
                    </a:lnTo>
                    <a:lnTo>
                      <a:pt x="132" y="108"/>
                    </a:lnTo>
                    <a:lnTo>
                      <a:pt x="132" y="110"/>
                    </a:lnTo>
                    <a:lnTo>
                      <a:pt x="130" y="108"/>
                    </a:lnTo>
                    <a:lnTo>
                      <a:pt x="128" y="106"/>
                    </a:lnTo>
                    <a:lnTo>
                      <a:pt x="126" y="106"/>
                    </a:lnTo>
                    <a:close/>
                    <a:moveTo>
                      <a:pt x="116" y="92"/>
                    </a:moveTo>
                    <a:lnTo>
                      <a:pt x="114" y="94"/>
                    </a:lnTo>
                    <a:lnTo>
                      <a:pt x="116" y="96"/>
                    </a:lnTo>
                    <a:lnTo>
                      <a:pt x="118" y="94"/>
                    </a:lnTo>
                    <a:lnTo>
                      <a:pt x="118" y="92"/>
                    </a:lnTo>
                    <a:lnTo>
                      <a:pt x="116" y="92"/>
                    </a:lnTo>
                    <a:close/>
                    <a:moveTo>
                      <a:pt x="118" y="86"/>
                    </a:moveTo>
                    <a:lnTo>
                      <a:pt x="116" y="90"/>
                    </a:lnTo>
                    <a:lnTo>
                      <a:pt x="118" y="90"/>
                    </a:lnTo>
                    <a:lnTo>
                      <a:pt x="118" y="90"/>
                    </a:lnTo>
                    <a:lnTo>
                      <a:pt x="122" y="90"/>
                    </a:lnTo>
                    <a:lnTo>
                      <a:pt x="124" y="90"/>
                    </a:lnTo>
                    <a:lnTo>
                      <a:pt x="118" y="86"/>
                    </a:lnTo>
                    <a:lnTo>
                      <a:pt x="118" y="86"/>
                    </a:lnTo>
                    <a:close/>
                    <a:moveTo>
                      <a:pt x="92" y="70"/>
                    </a:moveTo>
                    <a:lnTo>
                      <a:pt x="92" y="74"/>
                    </a:lnTo>
                    <a:lnTo>
                      <a:pt x="92" y="76"/>
                    </a:lnTo>
                    <a:lnTo>
                      <a:pt x="96" y="76"/>
                    </a:lnTo>
                    <a:lnTo>
                      <a:pt x="98" y="78"/>
                    </a:lnTo>
                    <a:lnTo>
                      <a:pt x="100" y="76"/>
                    </a:lnTo>
                    <a:lnTo>
                      <a:pt x="98" y="72"/>
                    </a:lnTo>
                    <a:lnTo>
                      <a:pt x="96" y="70"/>
                    </a:lnTo>
                    <a:lnTo>
                      <a:pt x="92" y="70"/>
                    </a:lnTo>
                    <a:close/>
                    <a:moveTo>
                      <a:pt x="86" y="66"/>
                    </a:moveTo>
                    <a:lnTo>
                      <a:pt x="86" y="66"/>
                    </a:lnTo>
                    <a:lnTo>
                      <a:pt x="90" y="68"/>
                    </a:lnTo>
                    <a:lnTo>
                      <a:pt x="92" y="68"/>
                    </a:lnTo>
                    <a:lnTo>
                      <a:pt x="90" y="72"/>
                    </a:lnTo>
                    <a:lnTo>
                      <a:pt x="88" y="70"/>
                    </a:lnTo>
                    <a:lnTo>
                      <a:pt x="86" y="66"/>
                    </a:lnTo>
                    <a:close/>
                    <a:moveTo>
                      <a:pt x="78" y="60"/>
                    </a:moveTo>
                    <a:lnTo>
                      <a:pt x="78" y="64"/>
                    </a:lnTo>
                    <a:lnTo>
                      <a:pt x="80" y="64"/>
                    </a:lnTo>
                    <a:lnTo>
                      <a:pt x="84" y="62"/>
                    </a:lnTo>
                    <a:lnTo>
                      <a:pt x="80" y="58"/>
                    </a:lnTo>
                    <a:lnTo>
                      <a:pt x="80" y="60"/>
                    </a:lnTo>
                    <a:lnTo>
                      <a:pt x="78" y="60"/>
                    </a:lnTo>
                    <a:close/>
                    <a:moveTo>
                      <a:pt x="86" y="152"/>
                    </a:moveTo>
                    <a:lnTo>
                      <a:pt x="90" y="154"/>
                    </a:lnTo>
                    <a:lnTo>
                      <a:pt x="88" y="152"/>
                    </a:lnTo>
                    <a:lnTo>
                      <a:pt x="88" y="152"/>
                    </a:lnTo>
                    <a:lnTo>
                      <a:pt x="86" y="152"/>
                    </a:lnTo>
                    <a:close/>
                    <a:moveTo>
                      <a:pt x="64" y="122"/>
                    </a:moveTo>
                    <a:lnTo>
                      <a:pt x="62" y="124"/>
                    </a:lnTo>
                    <a:lnTo>
                      <a:pt x="66" y="128"/>
                    </a:lnTo>
                    <a:lnTo>
                      <a:pt x="66" y="126"/>
                    </a:lnTo>
                    <a:lnTo>
                      <a:pt x="66" y="124"/>
                    </a:lnTo>
                    <a:lnTo>
                      <a:pt x="64" y="122"/>
                    </a:lnTo>
                    <a:close/>
                    <a:moveTo>
                      <a:pt x="60" y="118"/>
                    </a:moveTo>
                    <a:lnTo>
                      <a:pt x="62" y="120"/>
                    </a:lnTo>
                    <a:lnTo>
                      <a:pt x="60" y="122"/>
                    </a:lnTo>
                    <a:lnTo>
                      <a:pt x="60" y="118"/>
                    </a:lnTo>
                    <a:close/>
                    <a:moveTo>
                      <a:pt x="56" y="110"/>
                    </a:moveTo>
                    <a:lnTo>
                      <a:pt x="54" y="112"/>
                    </a:lnTo>
                    <a:lnTo>
                      <a:pt x="56" y="114"/>
                    </a:lnTo>
                    <a:lnTo>
                      <a:pt x="58" y="116"/>
                    </a:lnTo>
                    <a:lnTo>
                      <a:pt x="56" y="110"/>
                    </a:lnTo>
                    <a:close/>
                    <a:moveTo>
                      <a:pt x="42" y="100"/>
                    </a:moveTo>
                    <a:lnTo>
                      <a:pt x="42" y="102"/>
                    </a:lnTo>
                    <a:lnTo>
                      <a:pt x="44" y="104"/>
                    </a:lnTo>
                    <a:lnTo>
                      <a:pt x="48" y="108"/>
                    </a:lnTo>
                    <a:lnTo>
                      <a:pt x="50" y="108"/>
                    </a:lnTo>
                    <a:lnTo>
                      <a:pt x="50" y="104"/>
                    </a:lnTo>
                    <a:lnTo>
                      <a:pt x="46" y="98"/>
                    </a:lnTo>
                    <a:lnTo>
                      <a:pt x="44" y="98"/>
                    </a:lnTo>
                    <a:lnTo>
                      <a:pt x="42" y="100"/>
                    </a:lnTo>
                    <a:close/>
                    <a:moveTo>
                      <a:pt x="40" y="90"/>
                    </a:moveTo>
                    <a:lnTo>
                      <a:pt x="38" y="94"/>
                    </a:lnTo>
                    <a:lnTo>
                      <a:pt x="40" y="96"/>
                    </a:lnTo>
                    <a:lnTo>
                      <a:pt x="42" y="94"/>
                    </a:lnTo>
                    <a:lnTo>
                      <a:pt x="42" y="92"/>
                    </a:lnTo>
                    <a:lnTo>
                      <a:pt x="40" y="90"/>
                    </a:lnTo>
                    <a:close/>
                    <a:moveTo>
                      <a:pt x="42" y="84"/>
                    </a:moveTo>
                    <a:lnTo>
                      <a:pt x="44" y="84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42" y="82"/>
                    </a:lnTo>
                    <a:lnTo>
                      <a:pt x="42" y="84"/>
                    </a:lnTo>
                    <a:close/>
                    <a:moveTo>
                      <a:pt x="24" y="68"/>
                    </a:moveTo>
                    <a:lnTo>
                      <a:pt x="26" y="68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30" y="70"/>
                    </a:lnTo>
                    <a:lnTo>
                      <a:pt x="34" y="72"/>
                    </a:lnTo>
                    <a:lnTo>
                      <a:pt x="34" y="74"/>
                    </a:lnTo>
                    <a:lnTo>
                      <a:pt x="32" y="78"/>
                    </a:lnTo>
                    <a:lnTo>
                      <a:pt x="32" y="78"/>
                    </a:lnTo>
                    <a:lnTo>
                      <a:pt x="28" y="74"/>
                    </a:lnTo>
                    <a:lnTo>
                      <a:pt x="28" y="74"/>
                    </a:lnTo>
                    <a:lnTo>
                      <a:pt x="26" y="70"/>
                    </a:lnTo>
                    <a:lnTo>
                      <a:pt x="24" y="68"/>
                    </a:lnTo>
                    <a:close/>
                    <a:moveTo>
                      <a:pt x="24" y="58"/>
                    </a:moveTo>
                    <a:lnTo>
                      <a:pt x="26" y="60"/>
                    </a:lnTo>
                    <a:lnTo>
                      <a:pt x="26" y="58"/>
                    </a:lnTo>
                    <a:lnTo>
                      <a:pt x="24" y="58"/>
                    </a:lnTo>
                    <a:close/>
                    <a:moveTo>
                      <a:pt x="8" y="48"/>
                    </a:moveTo>
                    <a:lnTo>
                      <a:pt x="6" y="48"/>
                    </a:lnTo>
                    <a:lnTo>
                      <a:pt x="6" y="50"/>
                    </a:lnTo>
                    <a:lnTo>
                      <a:pt x="8" y="52"/>
                    </a:lnTo>
                    <a:lnTo>
                      <a:pt x="10" y="50"/>
                    </a:lnTo>
                    <a:lnTo>
                      <a:pt x="8" y="48"/>
                    </a:lnTo>
                    <a:lnTo>
                      <a:pt x="8" y="48"/>
                    </a:lnTo>
                    <a:close/>
                    <a:moveTo>
                      <a:pt x="0" y="14"/>
                    </a:moveTo>
                    <a:lnTo>
                      <a:pt x="0" y="14"/>
                    </a:lnTo>
                    <a:lnTo>
                      <a:pt x="0" y="18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10" y="32"/>
                    </a:lnTo>
                    <a:lnTo>
                      <a:pt x="12" y="32"/>
                    </a:lnTo>
                    <a:lnTo>
                      <a:pt x="16" y="36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22" y="38"/>
                    </a:lnTo>
                    <a:lnTo>
                      <a:pt x="28" y="46"/>
                    </a:lnTo>
                    <a:lnTo>
                      <a:pt x="32" y="50"/>
                    </a:lnTo>
                    <a:lnTo>
                      <a:pt x="32" y="50"/>
                    </a:lnTo>
                    <a:lnTo>
                      <a:pt x="32" y="54"/>
                    </a:lnTo>
                    <a:lnTo>
                      <a:pt x="34" y="54"/>
                    </a:lnTo>
                    <a:lnTo>
                      <a:pt x="34" y="58"/>
                    </a:lnTo>
                    <a:lnTo>
                      <a:pt x="36" y="58"/>
                    </a:lnTo>
                    <a:lnTo>
                      <a:pt x="38" y="58"/>
                    </a:lnTo>
                    <a:lnTo>
                      <a:pt x="42" y="62"/>
                    </a:lnTo>
                    <a:lnTo>
                      <a:pt x="44" y="64"/>
                    </a:lnTo>
                    <a:lnTo>
                      <a:pt x="44" y="64"/>
                    </a:lnTo>
                    <a:lnTo>
                      <a:pt x="46" y="64"/>
                    </a:lnTo>
                    <a:lnTo>
                      <a:pt x="44" y="66"/>
                    </a:lnTo>
                    <a:lnTo>
                      <a:pt x="46" y="68"/>
                    </a:lnTo>
                    <a:lnTo>
                      <a:pt x="48" y="72"/>
                    </a:lnTo>
                    <a:lnTo>
                      <a:pt x="48" y="72"/>
                    </a:lnTo>
                    <a:lnTo>
                      <a:pt x="50" y="78"/>
                    </a:lnTo>
                    <a:lnTo>
                      <a:pt x="50" y="82"/>
                    </a:lnTo>
                    <a:lnTo>
                      <a:pt x="54" y="82"/>
                    </a:lnTo>
                    <a:lnTo>
                      <a:pt x="58" y="86"/>
                    </a:lnTo>
                    <a:lnTo>
                      <a:pt x="58" y="88"/>
                    </a:lnTo>
                    <a:lnTo>
                      <a:pt x="60" y="94"/>
                    </a:lnTo>
                    <a:lnTo>
                      <a:pt x="64" y="96"/>
                    </a:lnTo>
                    <a:lnTo>
                      <a:pt x="64" y="102"/>
                    </a:lnTo>
                    <a:lnTo>
                      <a:pt x="68" y="110"/>
                    </a:lnTo>
                    <a:lnTo>
                      <a:pt x="68" y="114"/>
                    </a:lnTo>
                    <a:lnTo>
                      <a:pt x="70" y="116"/>
                    </a:lnTo>
                    <a:lnTo>
                      <a:pt x="74" y="120"/>
                    </a:lnTo>
                    <a:lnTo>
                      <a:pt x="78" y="124"/>
                    </a:lnTo>
                    <a:lnTo>
                      <a:pt x="80" y="128"/>
                    </a:lnTo>
                    <a:lnTo>
                      <a:pt x="84" y="130"/>
                    </a:lnTo>
                    <a:lnTo>
                      <a:pt x="84" y="130"/>
                    </a:lnTo>
                    <a:lnTo>
                      <a:pt x="88" y="132"/>
                    </a:lnTo>
                    <a:lnTo>
                      <a:pt x="88" y="136"/>
                    </a:lnTo>
                    <a:lnTo>
                      <a:pt x="90" y="138"/>
                    </a:lnTo>
                    <a:lnTo>
                      <a:pt x="94" y="142"/>
                    </a:lnTo>
                    <a:lnTo>
                      <a:pt x="98" y="144"/>
                    </a:lnTo>
                    <a:lnTo>
                      <a:pt x="100" y="148"/>
                    </a:lnTo>
                    <a:lnTo>
                      <a:pt x="104" y="148"/>
                    </a:lnTo>
                    <a:lnTo>
                      <a:pt x="112" y="154"/>
                    </a:lnTo>
                    <a:lnTo>
                      <a:pt x="112" y="158"/>
                    </a:lnTo>
                    <a:lnTo>
                      <a:pt x="114" y="158"/>
                    </a:lnTo>
                    <a:lnTo>
                      <a:pt x="114" y="160"/>
                    </a:lnTo>
                    <a:lnTo>
                      <a:pt x="116" y="160"/>
                    </a:lnTo>
                    <a:lnTo>
                      <a:pt x="116" y="158"/>
                    </a:lnTo>
                    <a:lnTo>
                      <a:pt x="116" y="156"/>
                    </a:lnTo>
                    <a:lnTo>
                      <a:pt x="116" y="154"/>
                    </a:lnTo>
                    <a:lnTo>
                      <a:pt x="118" y="156"/>
                    </a:lnTo>
                    <a:lnTo>
                      <a:pt x="122" y="160"/>
                    </a:lnTo>
                    <a:lnTo>
                      <a:pt x="124" y="158"/>
                    </a:lnTo>
                    <a:lnTo>
                      <a:pt x="124" y="156"/>
                    </a:lnTo>
                    <a:lnTo>
                      <a:pt x="124" y="154"/>
                    </a:lnTo>
                    <a:lnTo>
                      <a:pt x="126" y="154"/>
                    </a:lnTo>
                    <a:lnTo>
                      <a:pt x="128" y="158"/>
                    </a:lnTo>
                    <a:lnTo>
                      <a:pt x="130" y="158"/>
                    </a:lnTo>
                    <a:lnTo>
                      <a:pt x="132" y="156"/>
                    </a:lnTo>
                    <a:lnTo>
                      <a:pt x="132" y="152"/>
                    </a:lnTo>
                    <a:lnTo>
                      <a:pt x="132" y="144"/>
                    </a:lnTo>
                    <a:lnTo>
                      <a:pt x="132" y="140"/>
                    </a:lnTo>
                    <a:lnTo>
                      <a:pt x="132" y="136"/>
                    </a:lnTo>
                    <a:lnTo>
                      <a:pt x="132" y="134"/>
                    </a:lnTo>
                    <a:lnTo>
                      <a:pt x="132" y="130"/>
                    </a:lnTo>
                    <a:lnTo>
                      <a:pt x="134" y="128"/>
                    </a:lnTo>
                    <a:lnTo>
                      <a:pt x="136" y="126"/>
                    </a:lnTo>
                    <a:lnTo>
                      <a:pt x="136" y="124"/>
                    </a:lnTo>
                    <a:lnTo>
                      <a:pt x="134" y="124"/>
                    </a:lnTo>
                    <a:lnTo>
                      <a:pt x="132" y="122"/>
                    </a:lnTo>
                    <a:lnTo>
                      <a:pt x="130" y="118"/>
                    </a:lnTo>
                    <a:lnTo>
                      <a:pt x="128" y="118"/>
                    </a:lnTo>
                    <a:lnTo>
                      <a:pt x="128" y="116"/>
                    </a:lnTo>
                    <a:lnTo>
                      <a:pt x="126" y="116"/>
                    </a:lnTo>
                    <a:lnTo>
                      <a:pt x="122" y="116"/>
                    </a:lnTo>
                    <a:lnTo>
                      <a:pt x="120" y="116"/>
                    </a:lnTo>
                    <a:lnTo>
                      <a:pt x="118" y="112"/>
                    </a:lnTo>
                    <a:lnTo>
                      <a:pt x="118" y="110"/>
                    </a:lnTo>
                    <a:lnTo>
                      <a:pt x="116" y="110"/>
                    </a:lnTo>
                    <a:lnTo>
                      <a:pt x="118" y="108"/>
                    </a:lnTo>
                    <a:lnTo>
                      <a:pt x="116" y="104"/>
                    </a:lnTo>
                    <a:lnTo>
                      <a:pt x="116" y="98"/>
                    </a:lnTo>
                    <a:lnTo>
                      <a:pt x="112" y="100"/>
                    </a:lnTo>
                    <a:lnTo>
                      <a:pt x="112" y="98"/>
                    </a:lnTo>
                    <a:lnTo>
                      <a:pt x="106" y="98"/>
                    </a:lnTo>
                    <a:lnTo>
                      <a:pt x="102" y="96"/>
                    </a:lnTo>
                    <a:lnTo>
                      <a:pt x="102" y="94"/>
                    </a:lnTo>
                    <a:lnTo>
                      <a:pt x="106" y="92"/>
                    </a:lnTo>
                    <a:lnTo>
                      <a:pt x="108" y="92"/>
                    </a:lnTo>
                    <a:lnTo>
                      <a:pt x="106" y="90"/>
                    </a:lnTo>
                    <a:lnTo>
                      <a:pt x="104" y="90"/>
                    </a:lnTo>
                    <a:lnTo>
                      <a:pt x="102" y="90"/>
                    </a:lnTo>
                    <a:lnTo>
                      <a:pt x="100" y="90"/>
                    </a:lnTo>
                    <a:lnTo>
                      <a:pt x="102" y="90"/>
                    </a:lnTo>
                    <a:lnTo>
                      <a:pt x="104" y="88"/>
                    </a:lnTo>
                    <a:lnTo>
                      <a:pt x="108" y="86"/>
                    </a:lnTo>
                    <a:lnTo>
                      <a:pt x="106" y="84"/>
                    </a:lnTo>
                    <a:lnTo>
                      <a:pt x="104" y="80"/>
                    </a:lnTo>
                    <a:lnTo>
                      <a:pt x="102" y="80"/>
                    </a:lnTo>
                    <a:lnTo>
                      <a:pt x="98" y="82"/>
                    </a:lnTo>
                    <a:lnTo>
                      <a:pt x="96" y="82"/>
                    </a:lnTo>
                    <a:lnTo>
                      <a:pt x="92" y="82"/>
                    </a:lnTo>
                    <a:lnTo>
                      <a:pt x="94" y="82"/>
                    </a:lnTo>
                    <a:lnTo>
                      <a:pt x="96" y="82"/>
                    </a:lnTo>
                    <a:lnTo>
                      <a:pt x="96" y="82"/>
                    </a:lnTo>
                    <a:lnTo>
                      <a:pt x="98" y="80"/>
                    </a:lnTo>
                    <a:lnTo>
                      <a:pt x="98" y="78"/>
                    </a:lnTo>
                    <a:lnTo>
                      <a:pt x="94" y="76"/>
                    </a:lnTo>
                    <a:lnTo>
                      <a:pt x="90" y="76"/>
                    </a:lnTo>
                    <a:lnTo>
                      <a:pt x="88" y="74"/>
                    </a:lnTo>
                    <a:lnTo>
                      <a:pt x="88" y="72"/>
                    </a:lnTo>
                    <a:lnTo>
                      <a:pt x="86" y="70"/>
                    </a:lnTo>
                    <a:lnTo>
                      <a:pt x="82" y="64"/>
                    </a:lnTo>
                    <a:lnTo>
                      <a:pt x="80" y="64"/>
                    </a:lnTo>
                    <a:lnTo>
                      <a:pt x="78" y="64"/>
                    </a:lnTo>
                    <a:lnTo>
                      <a:pt x="76" y="64"/>
                    </a:lnTo>
                    <a:lnTo>
                      <a:pt x="76" y="58"/>
                    </a:lnTo>
                    <a:lnTo>
                      <a:pt x="72" y="56"/>
                    </a:lnTo>
                    <a:lnTo>
                      <a:pt x="68" y="52"/>
                    </a:lnTo>
                    <a:lnTo>
                      <a:pt x="64" y="52"/>
                    </a:lnTo>
                    <a:lnTo>
                      <a:pt x="64" y="54"/>
                    </a:lnTo>
                    <a:lnTo>
                      <a:pt x="62" y="52"/>
                    </a:lnTo>
                    <a:lnTo>
                      <a:pt x="62" y="50"/>
                    </a:lnTo>
                    <a:lnTo>
                      <a:pt x="60" y="50"/>
                    </a:lnTo>
                    <a:lnTo>
                      <a:pt x="58" y="48"/>
                    </a:lnTo>
                    <a:lnTo>
                      <a:pt x="58" y="46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2" y="40"/>
                    </a:lnTo>
                    <a:lnTo>
                      <a:pt x="46" y="36"/>
                    </a:lnTo>
                    <a:lnTo>
                      <a:pt x="44" y="36"/>
                    </a:lnTo>
                    <a:lnTo>
                      <a:pt x="40" y="32"/>
                    </a:lnTo>
                    <a:lnTo>
                      <a:pt x="38" y="32"/>
                    </a:lnTo>
                    <a:lnTo>
                      <a:pt x="36" y="30"/>
                    </a:lnTo>
                    <a:lnTo>
                      <a:pt x="36" y="26"/>
                    </a:lnTo>
                    <a:lnTo>
                      <a:pt x="34" y="24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30" y="18"/>
                    </a:lnTo>
                    <a:lnTo>
                      <a:pt x="26" y="18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8"/>
                    </a:lnTo>
                    <a:lnTo>
                      <a:pt x="12" y="16"/>
                    </a:lnTo>
                    <a:lnTo>
                      <a:pt x="8" y="12"/>
                    </a:lnTo>
                    <a:lnTo>
                      <a:pt x="2" y="12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7" name="India">
                <a:extLst>
                  <a:ext uri="{FF2B5EF4-FFF2-40B4-BE49-F238E27FC236}">
                    <a16:creationId xmlns:a16="http://schemas.microsoft.com/office/drawing/2014/main" id="{583AFD46-4FAB-40C4-AF40-41A5FA61AE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429" y="3587022"/>
                <a:ext cx="662196" cy="643057"/>
              </a:xfrm>
              <a:custGeom>
                <a:avLst/>
                <a:gdLst>
                  <a:gd name="T0" fmla="*/ 118 w 346"/>
                  <a:gd name="T1" fmla="*/ 26 h 336"/>
                  <a:gd name="T2" fmla="*/ 132 w 346"/>
                  <a:gd name="T3" fmla="*/ 36 h 336"/>
                  <a:gd name="T4" fmla="*/ 134 w 346"/>
                  <a:gd name="T5" fmla="*/ 60 h 336"/>
                  <a:gd name="T6" fmla="*/ 164 w 346"/>
                  <a:gd name="T7" fmla="*/ 78 h 336"/>
                  <a:gd name="T8" fmla="*/ 198 w 346"/>
                  <a:gd name="T9" fmla="*/ 88 h 336"/>
                  <a:gd name="T10" fmla="*/ 234 w 346"/>
                  <a:gd name="T11" fmla="*/ 82 h 336"/>
                  <a:gd name="T12" fmla="*/ 244 w 346"/>
                  <a:gd name="T13" fmla="*/ 78 h 336"/>
                  <a:gd name="T14" fmla="*/ 266 w 346"/>
                  <a:gd name="T15" fmla="*/ 86 h 336"/>
                  <a:gd name="T16" fmla="*/ 278 w 346"/>
                  <a:gd name="T17" fmla="*/ 72 h 336"/>
                  <a:gd name="T18" fmla="*/ 294 w 346"/>
                  <a:gd name="T19" fmla="*/ 64 h 336"/>
                  <a:gd name="T20" fmla="*/ 316 w 346"/>
                  <a:gd name="T21" fmla="*/ 52 h 336"/>
                  <a:gd name="T22" fmla="*/ 332 w 346"/>
                  <a:gd name="T23" fmla="*/ 54 h 336"/>
                  <a:gd name="T24" fmla="*/ 338 w 346"/>
                  <a:gd name="T25" fmla="*/ 66 h 336"/>
                  <a:gd name="T26" fmla="*/ 340 w 346"/>
                  <a:gd name="T27" fmla="*/ 76 h 336"/>
                  <a:gd name="T28" fmla="*/ 320 w 346"/>
                  <a:gd name="T29" fmla="*/ 102 h 336"/>
                  <a:gd name="T30" fmla="*/ 306 w 346"/>
                  <a:gd name="T31" fmla="*/ 126 h 336"/>
                  <a:gd name="T32" fmla="*/ 302 w 346"/>
                  <a:gd name="T33" fmla="*/ 154 h 336"/>
                  <a:gd name="T34" fmla="*/ 296 w 346"/>
                  <a:gd name="T35" fmla="*/ 148 h 336"/>
                  <a:gd name="T36" fmla="*/ 288 w 346"/>
                  <a:gd name="T37" fmla="*/ 132 h 336"/>
                  <a:gd name="T38" fmla="*/ 282 w 346"/>
                  <a:gd name="T39" fmla="*/ 136 h 336"/>
                  <a:gd name="T40" fmla="*/ 284 w 346"/>
                  <a:gd name="T41" fmla="*/ 126 h 336"/>
                  <a:gd name="T42" fmla="*/ 286 w 346"/>
                  <a:gd name="T43" fmla="*/ 110 h 336"/>
                  <a:gd name="T44" fmla="*/ 260 w 346"/>
                  <a:gd name="T45" fmla="*/ 108 h 336"/>
                  <a:gd name="T46" fmla="*/ 252 w 346"/>
                  <a:gd name="T47" fmla="*/ 96 h 336"/>
                  <a:gd name="T48" fmla="*/ 242 w 346"/>
                  <a:gd name="T49" fmla="*/ 92 h 336"/>
                  <a:gd name="T50" fmla="*/ 242 w 346"/>
                  <a:gd name="T51" fmla="*/ 104 h 336"/>
                  <a:gd name="T52" fmla="*/ 240 w 346"/>
                  <a:gd name="T53" fmla="*/ 114 h 336"/>
                  <a:gd name="T54" fmla="*/ 254 w 346"/>
                  <a:gd name="T55" fmla="*/ 146 h 336"/>
                  <a:gd name="T56" fmla="*/ 252 w 346"/>
                  <a:gd name="T57" fmla="*/ 160 h 336"/>
                  <a:gd name="T58" fmla="*/ 244 w 346"/>
                  <a:gd name="T59" fmla="*/ 158 h 336"/>
                  <a:gd name="T60" fmla="*/ 242 w 346"/>
                  <a:gd name="T61" fmla="*/ 154 h 336"/>
                  <a:gd name="T62" fmla="*/ 230 w 346"/>
                  <a:gd name="T63" fmla="*/ 172 h 336"/>
                  <a:gd name="T64" fmla="*/ 214 w 346"/>
                  <a:gd name="T65" fmla="*/ 186 h 336"/>
                  <a:gd name="T66" fmla="*/ 214 w 346"/>
                  <a:gd name="T67" fmla="*/ 188 h 336"/>
                  <a:gd name="T68" fmla="*/ 180 w 346"/>
                  <a:gd name="T69" fmla="*/ 226 h 336"/>
                  <a:gd name="T70" fmla="*/ 160 w 346"/>
                  <a:gd name="T71" fmla="*/ 236 h 336"/>
                  <a:gd name="T72" fmla="*/ 158 w 346"/>
                  <a:gd name="T73" fmla="*/ 276 h 336"/>
                  <a:gd name="T74" fmla="*/ 148 w 346"/>
                  <a:gd name="T75" fmla="*/ 310 h 336"/>
                  <a:gd name="T76" fmla="*/ 146 w 346"/>
                  <a:gd name="T77" fmla="*/ 322 h 336"/>
                  <a:gd name="T78" fmla="*/ 132 w 346"/>
                  <a:gd name="T79" fmla="*/ 334 h 336"/>
                  <a:gd name="T80" fmla="*/ 106 w 346"/>
                  <a:gd name="T81" fmla="*/ 304 h 336"/>
                  <a:gd name="T82" fmla="*/ 90 w 346"/>
                  <a:gd name="T83" fmla="*/ 280 h 336"/>
                  <a:gd name="T84" fmla="*/ 80 w 346"/>
                  <a:gd name="T85" fmla="*/ 250 h 336"/>
                  <a:gd name="T86" fmla="*/ 68 w 346"/>
                  <a:gd name="T87" fmla="*/ 224 h 336"/>
                  <a:gd name="T88" fmla="*/ 62 w 346"/>
                  <a:gd name="T89" fmla="*/ 196 h 336"/>
                  <a:gd name="T90" fmla="*/ 56 w 346"/>
                  <a:gd name="T91" fmla="*/ 170 h 336"/>
                  <a:gd name="T92" fmla="*/ 52 w 346"/>
                  <a:gd name="T93" fmla="*/ 156 h 336"/>
                  <a:gd name="T94" fmla="*/ 50 w 346"/>
                  <a:gd name="T95" fmla="*/ 148 h 336"/>
                  <a:gd name="T96" fmla="*/ 38 w 346"/>
                  <a:gd name="T97" fmla="*/ 174 h 336"/>
                  <a:gd name="T98" fmla="*/ 8 w 346"/>
                  <a:gd name="T99" fmla="*/ 152 h 336"/>
                  <a:gd name="T100" fmla="*/ 18 w 346"/>
                  <a:gd name="T101" fmla="*/ 154 h 336"/>
                  <a:gd name="T102" fmla="*/ 26 w 346"/>
                  <a:gd name="T103" fmla="*/ 142 h 336"/>
                  <a:gd name="T104" fmla="*/ 4 w 346"/>
                  <a:gd name="T105" fmla="*/ 134 h 336"/>
                  <a:gd name="T106" fmla="*/ 8 w 346"/>
                  <a:gd name="T107" fmla="*/ 126 h 336"/>
                  <a:gd name="T108" fmla="*/ 30 w 346"/>
                  <a:gd name="T109" fmla="*/ 122 h 336"/>
                  <a:gd name="T110" fmla="*/ 18 w 346"/>
                  <a:gd name="T111" fmla="*/ 96 h 336"/>
                  <a:gd name="T112" fmla="*/ 14 w 346"/>
                  <a:gd name="T113" fmla="*/ 78 h 336"/>
                  <a:gd name="T114" fmla="*/ 38 w 346"/>
                  <a:gd name="T115" fmla="*/ 72 h 336"/>
                  <a:gd name="T116" fmla="*/ 54 w 346"/>
                  <a:gd name="T117" fmla="*/ 42 h 336"/>
                  <a:gd name="T118" fmla="*/ 68 w 346"/>
                  <a:gd name="T119" fmla="*/ 14 h 336"/>
                  <a:gd name="T120" fmla="*/ 98 w 346"/>
                  <a:gd name="T121" fmla="*/ 2 h 336"/>
                  <a:gd name="T122" fmla="*/ 250 w 346"/>
                  <a:gd name="T123" fmla="*/ 160 h 336"/>
                  <a:gd name="T124" fmla="*/ 248 w 346"/>
                  <a:gd name="T125" fmla="*/ 162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46" h="336">
                    <a:moveTo>
                      <a:pt x="110" y="10"/>
                    </a:moveTo>
                    <a:lnTo>
                      <a:pt x="112" y="12"/>
                    </a:lnTo>
                    <a:lnTo>
                      <a:pt x="112" y="14"/>
                    </a:lnTo>
                    <a:lnTo>
                      <a:pt x="114" y="14"/>
                    </a:lnTo>
                    <a:lnTo>
                      <a:pt x="114" y="20"/>
                    </a:lnTo>
                    <a:lnTo>
                      <a:pt x="116" y="22"/>
                    </a:lnTo>
                    <a:lnTo>
                      <a:pt x="114" y="24"/>
                    </a:lnTo>
                    <a:lnTo>
                      <a:pt x="116" y="24"/>
                    </a:lnTo>
                    <a:lnTo>
                      <a:pt x="118" y="26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20" y="32"/>
                    </a:lnTo>
                    <a:lnTo>
                      <a:pt x="122" y="32"/>
                    </a:lnTo>
                    <a:lnTo>
                      <a:pt x="124" y="30"/>
                    </a:lnTo>
                    <a:lnTo>
                      <a:pt x="126" y="30"/>
                    </a:lnTo>
                    <a:lnTo>
                      <a:pt x="128" y="32"/>
                    </a:lnTo>
                    <a:lnTo>
                      <a:pt x="130" y="32"/>
                    </a:lnTo>
                    <a:lnTo>
                      <a:pt x="132" y="36"/>
                    </a:lnTo>
                    <a:lnTo>
                      <a:pt x="134" y="36"/>
                    </a:lnTo>
                    <a:lnTo>
                      <a:pt x="136" y="38"/>
                    </a:lnTo>
                    <a:lnTo>
                      <a:pt x="138" y="38"/>
                    </a:lnTo>
                    <a:lnTo>
                      <a:pt x="138" y="40"/>
                    </a:lnTo>
                    <a:lnTo>
                      <a:pt x="140" y="40"/>
                    </a:lnTo>
                    <a:lnTo>
                      <a:pt x="140" y="44"/>
                    </a:lnTo>
                    <a:lnTo>
                      <a:pt x="138" y="52"/>
                    </a:lnTo>
                    <a:lnTo>
                      <a:pt x="138" y="56"/>
                    </a:lnTo>
                    <a:lnTo>
                      <a:pt x="134" y="60"/>
                    </a:lnTo>
                    <a:lnTo>
                      <a:pt x="136" y="62"/>
                    </a:lnTo>
                    <a:lnTo>
                      <a:pt x="138" y="64"/>
                    </a:lnTo>
                    <a:lnTo>
                      <a:pt x="140" y="64"/>
                    </a:lnTo>
                    <a:lnTo>
                      <a:pt x="142" y="64"/>
                    </a:lnTo>
                    <a:lnTo>
                      <a:pt x="144" y="66"/>
                    </a:lnTo>
                    <a:lnTo>
                      <a:pt x="150" y="68"/>
                    </a:lnTo>
                    <a:lnTo>
                      <a:pt x="154" y="72"/>
                    </a:lnTo>
                    <a:lnTo>
                      <a:pt x="158" y="76"/>
                    </a:lnTo>
                    <a:lnTo>
                      <a:pt x="164" y="78"/>
                    </a:lnTo>
                    <a:lnTo>
                      <a:pt x="166" y="78"/>
                    </a:lnTo>
                    <a:lnTo>
                      <a:pt x="168" y="78"/>
                    </a:lnTo>
                    <a:lnTo>
                      <a:pt x="172" y="82"/>
                    </a:lnTo>
                    <a:lnTo>
                      <a:pt x="180" y="80"/>
                    </a:lnTo>
                    <a:lnTo>
                      <a:pt x="182" y="82"/>
                    </a:lnTo>
                    <a:lnTo>
                      <a:pt x="188" y="80"/>
                    </a:lnTo>
                    <a:lnTo>
                      <a:pt x="194" y="82"/>
                    </a:lnTo>
                    <a:lnTo>
                      <a:pt x="194" y="86"/>
                    </a:lnTo>
                    <a:lnTo>
                      <a:pt x="198" y="88"/>
                    </a:lnTo>
                    <a:lnTo>
                      <a:pt x="204" y="90"/>
                    </a:lnTo>
                    <a:lnTo>
                      <a:pt x="206" y="90"/>
                    </a:lnTo>
                    <a:lnTo>
                      <a:pt x="210" y="88"/>
                    </a:lnTo>
                    <a:lnTo>
                      <a:pt x="222" y="92"/>
                    </a:lnTo>
                    <a:lnTo>
                      <a:pt x="224" y="92"/>
                    </a:lnTo>
                    <a:lnTo>
                      <a:pt x="228" y="94"/>
                    </a:lnTo>
                    <a:lnTo>
                      <a:pt x="236" y="92"/>
                    </a:lnTo>
                    <a:lnTo>
                      <a:pt x="236" y="86"/>
                    </a:lnTo>
                    <a:lnTo>
                      <a:pt x="234" y="82"/>
                    </a:lnTo>
                    <a:lnTo>
                      <a:pt x="236" y="76"/>
                    </a:lnTo>
                    <a:lnTo>
                      <a:pt x="236" y="74"/>
                    </a:lnTo>
                    <a:lnTo>
                      <a:pt x="236" y="74"/>
                    </a:lnTo>
                    <a:lnTo>
                      <a:pt x="238" y="70"/>
                    </a:lnTo>
                    <a:lnTo>
                      <a:pt x="240" y="70"/>
                    </a:lnTo>
                    <a:lnTo>
                      <a:pt x="242" y="74"/>
                    </a:lnTo>
                    <a:lnTo>
                      <a:pt x="242" y="76"/>
                    </a:lnTo>
                    <a:lnTo>
                      <a:pt x="244" y="78"/>
                    </a:lnTo>
                    <a:lnTo>
                      <a:pt x="244" y="78"/>
                    </a:lnTo>
                    <a:lnTo>
                      <a:pt x="244" y="82"/>
                    </a:lnTo>
                    <a:lnTo>
                      <a:pt x="244" y="84"/>
                    </a:lnTo>
                    <a:lnTo>
                      <a:pt x="246" y="86"/>
                    </a:lnTo>
                    <a:lnTo>
                      <a:pt x="250" y="88"/>
                    </a:lnTo>
                    <a:lnTo>
                      <a:pt x="252" y="86"/>
                    </a:lnTo>
                    <a:lnTo>
                      <a:pt x="258" y="90"/>
                    </a:lnTo>
                    <a:lnTo>
                      <a:pt x="260" y="90"/>
                    </a:lnTo>
                    <a:lnTo>
                      <a:pt x="264" y="88"/>
                    </a:lnTo>
                    <a:lnTo>
                      <a:pt x="266" y="86"/>
                    </a:lnTo>
                    <a:lnTo>
                      <a:pt x="268" y="88"/>
                    </a:lnTo>
                    <a:lnTo>
                      <a:pt x="272" y="86"/>
                    </a:lnTo>
                    <a:lnTo>
                      <a:pt x="276" y="86"/>
                    </a:lnTo>
                    <a:lnTo>
                      <a:pt x="282" y="86"/>
                    </a:lnTo>
                    <a:lnTo>
                      <a:pt x="282" y="84"/>
                    </a:lnTo>
                    <a:lnTo>
                      <a:pt x="282" y="80"/>
                    </a:lnTo>
                    <a:lnTo>
                      <a:pt x="278" y="78"/>
                    </a:lnTo>
                    <a:lnTo>
                      <a:pt x="276" y="76"/>
                    </a:lnTo>
                    <a:lnTo>
                      <a:pt x="278" y="72"/>
                    </a:lnTo>
                    <a:lnTo>
                      <a:pt x="280" y="72"/>
                    </a:lnTo>
                    <a:lnTo>
                      <a:pt x="284" y="72"/>
                    </a:lnTo>
                    <a:lnTo>
                      <a:pt x="286" y="72"/>
                    </a:lnTo>
                    <a:lnTo>
                      <a:pt x="288" y="68"/>
                    </a:lnTo>
                    <a:lnTo>
                      <a:pt x="290" y="68"/>
                    </a:lnTo>
                    <a:lnTo>
                      <a:pt x="292" y="68"/>
                    </a:lnTo>
                    <a:lnTo>
                      <a:pt x="292" y="66"/>
                    </a:lnTo>
                    <a:lnTo>
                      <a:pt x="294" y="66"/>
                    </a:lnTo>
                    <a:lnTo>
                      <a:pt x="294" y="64"/>
                    </a:lnTo>
                    <a:lnTo>
                      <a:pt x="296" y="60"/>
                    </a:lnTo>
                    <a:lnTo>
                      <a:pt x="300" y="60"/>
                    </a:lnTo>
                    <a:lnTo>
                      <a:pt x="304" y="58"/>
                    </a:lnTo>
                    <a:lnTo>
                      <a:pt x="306" y="56"/>
                    </a:lnTo>
                    <a:lnTo>
                      <a:pt x="306" y="52"/>
                    </a:lnTo>
                    <a:lnTo>
                      <a:pt x="308" y="52"/>
                    </a:lnTo>
                    <a:lnTo>
                      <a:pt x="312" y="50"/>
                    </a:lnTo>
                    <a:lnTo>
                      <a:pt x="312" y="54"/>
                    </a:lnTo>
                    <a:lnTo>
                      <a:pt x="316" y="52"/>
                    </a:lnTo>
                    <a:lnTo>
                      <a:pt x="320" y="54"/>
                    </a:lnTo>
                    <a:lnTo>
                      <a:pt x="322" y="52"/>
                    </a:lnTo>
                    <a:lnTo>
                      <a:pt x="322" y="50"/>
                    </a:lnTo>
                    <a:lnTo>
                      <a:pt x="328" y="48"/>
                    </a:lnTo>
                    <a:lnTo>
                      <a:pt x="330" y="48"/>
                    </a:lnTo>
                    <a:lnTo>
                      <a:pt x="330" y="50"/>
                    </a:lnTo>
                    <a:lnTo>
                      <a:pt x="332" y="50"/>
                    </a:lnTo>
                    <a:lnTo>
                      <a:pt x="332" y="50"/>
                    </a:lnTo>
                    <a:lnTo>
                      <a:pt x="332" y="54"/>
                    </a:lnTo>
                    <a:lnTo>
                      <a:pt x="332" y="56"/>
                    </a:lnTo>
                    <a:lnTo>
                      <a:pt x="334" y="56"/>
                    </a:lnTo>
                    <a:lnTo>
                      <a:pt x="334" y="56"/>
                    </a:lnTo>
                    <a:lnTo>
                      <a:pt x="336" y="56"/>
                    </a:lnTo>
                    <a:lnTo>
                      <a:pt x="338" y="60"/>
                    </a:lnTo>
                    <a:lnTo>
                      <a:pt x="338" y="62"/>
                    </a:lnTo>
                    <a:lnTo>
                      <a:pt x="336" y="64"/>
                    </a:lnTo>
                    <a:lnTo>
                      <a:pt x="336" y="66"/>
                    </a:lnTo>
                    <a:lnTo>
                      <a:pt x="338" y="66"/>
                    </a:lnTo>
                    <a:lnTo>
                      <a:pt x="340" y="64"/>
                    </a:lnTo>
                    <a:lnTo>
                      <a:pt x="342" y="66"/>
                    </a:lnTo>
                    <a:lnTo>
                      <a:pt x="346" y="68"/>
                    </a:lnTo>
                    <a:lnTo>
                      <a:pt x="346" y="70"/>
                    </a:lnTo>
                    <a:lnTo>
                      <a:pt x="342" y="72"/>
                    </a:lnTo>
                    <a:lnTo>
                      <a:pt x="342" y="76"/>
                    </a:lnTo>
                    <a:lnTo>
                      <a:pt x="344" y="78"/>
                    </a:lnTo>
                    <a:lnTo>
                      <a:pt x="340" y="78"/>
                    </a:lnTo>
                    <a:lnTo>
                      <a:pt x="340" y="76"/>
                    </a:lnTo>
                    <a:lnTo>
                      <a:pt x="336" y="78"/>
                    </a:lnTo>
                    <a:lnTo>
                      <a:pt x="332" y="78"/>
                    </a:lnTo>
                    <a:lnTo>
                      <a:pt x="330" y="82"/>
                    </a:lnTo>
                    <a:lnTo>
                      <a:pt x="328" y="86"/>
                    </a:lnTo>
                    <a:lnTo>
                      <a:pt x="324" y="86"/>
                    </a:lnTo>
                    <a:lnTo>
                      <a:pt x="320" y="92"/>
                    </a:lnTo>
                    <a:lnTo>
                      <a:pt x="320" y="96"/>
                    </a:lnTo>
                    <a:lnTo>
                      <a:pt x="322" y="98"/>
                    </a:lnTo>
                    <a:lnTo>
                      <a:pt x="320" y="102"/>
                    </a:lnTo>
                    <a:lnTo>
                      <a:pt x="316" y="108"/>
                    </a:lnTo>
                    <a:lnTo>
                      <a:pt x="316" y="110"/>
                    </a:lnTo>
                    <a:lnTo>
                      <a:pt x="318" y="112"/>
                    </a:lnTo>
                    <a:lnTo>
                      <a:pt x="316" y="118"/>
                    </a:lnTo>
                    <a:lnTo>
                      <a:pt x="316" y="122"/>
                    </a:lnTo>
                    <a:lnTo>
                      <a:pt x="314" y="128"/>
                    </a:lnTo>
                    <a:lnTo>
                      <a:pt x="310" y="128"/>
                    </a:lnTo>
                    <a:lnTo>
                      <a:pt x="308" y="126"/>
                    </a:lnTo>
                    <a:lnTo>
                      <a:pt x="306" y="126"/>
                    </a:lnTo>
                    <a:lnTo>
                      <a:pt x="306" y="132"/>
                    </a:lnTo>
                    <a:lnTo>
                      <a:pt x="306" y="136"/>
                    </a:lnTo>
                    <a:lnTo>
                      <a:pt x="306" y="140"/>
                    </a:lnTo>
                    <a:lnTo>
                      <a:pt x="304" y="140"/>
                    </a:lnTo>
                    <a:lnTo>
                      <a:pt x="304" y="144"/>
                    </a:lnTo>
                    <a:lnTo>
                      <a:pt x="304" y="146"/>
                    </a:lnTo>
                    <a:lnTo>
                      <a:pt x="304" y="148"/>
                    </a:lnTo>
                    <a:lnTo>
                      <a:pt x="304" y="154"/>
                    </a:lnTo>
                    <a:lnTo>
                      <a:pt x="302" y="154"/>
                    </a:lnTo>
                    <a:lnTo>
                      <a:pt x="300" y="154"/>
                    </a:lnTo>
                    <a:lnTo>
                      <a:pt x="300" y="156"/>
                    </a:lnTo>
                    <a:lnTo>
                      <a:pt x="300" y="156"/>
                    </a:lnTo>
                    <a:lnTo>
                      <a:pt x="300" y="156"/>
                    </a:lnTo>
                    <a:lnTo>
                      <a:pt x="298" y="156"/>
                    </a:lnTo>
                    <a:lnTo>
                      <a:pt x="298" y="154"/>
                    </a:lnTo>
                    <a:lnTo>
                      <a:pt x="298" y="154"/>
                    </a:lnTo>
                    <a:lnTo>
                      <a:pt x="298" y="152"/>
                    </a:lnTo>
                    <a:lnTo>
                      <a:pt x="296" y="148"/>
                    </a:lnTo>
                    <a:lnTo>
                      <a:pt x="296" y="142"/>
                    </a:lnTo>
                    <a:lnTo>
                      <a:pt x="296" y="140"/>
                    </a:lnTo>
                    <a:lnTo>
                      <a:pt x="296" y="138"/>
                    </a:lnTo>
                    <a:lnTo>
                      <a:pt x="294" y="134"/>
                    </a:lnTo>
                    <a:lnTo>
                      <a:pt x="294" y="134"/>
                    </a:lnTo>
                    <a:lnTo>
                      <a:pt x="292" y="132"/>
                    </a:lnTo>
                    <a:lnTo>
                      <a:pt x="290" y="132"/>
                    </a:lnTo>
                    <a:lnTo>
                      <a:pt x="290" y="132"/>
                    </a:lnTo>
                    <a:lnTo>
                      <a:pt x="288" y="132"/>
                    </a:lnTo>
                    <a:lnTo>
                      <a:pt x="288" y="134"/>
                    </a:lnTo>
                    <a:lnTo>
                      <a:pt x="288" y="134"/>
                    </a:lnTo>
                    <a:lnTo>
                      <a:pt x="288" y="136"/>
                    </a:lnTo>
                    <a:lnTo>
                      <a:pt x="286" y="138"/>
                    </a:lnTo>
                    <a:lnTo>
                      <a:pt x="288" y="138"/>
                    </a:lnTo>
                    <a:lnTo>
                      <a:pt x="288" y="140"/>
                    </a:lnTo>
                    <a:lnTo>
                      <a:pt x="286" y="140"/>
                    </a:lnTo>
                    <a:lnTo>
                      <a:pt x="284" y="138"/>
                    </a:lnTo>
                    <a:lnTo>
                      <a:pt x="282" y="136"/>
                    </a:lnTo>
                    <a:lnTo>
                      <a:pt x="282" y="134"/>
                    </a:lnTo>
                    <a:lnTo>
                      <a:pt x="280" y="134"/>
                    </a:lnTo>
                    <a:lnTo>
                      <a:pt x="278" y="130"/>
                    </a:lnTo>
                    <a:lnTo>
                      <a:pt x="278" y="128"/>
                    </a:lnTo>
                    <a:lnTo>
                      <a:pt x="280" y="128"/>
                    </a:lnTo>
                    <a:lnTo>
                      <a:pt x="280" y="126"/>
                    </a:lnTo>
                    <a:lnTo>
                      <a:pt x="282" y="124"/>
                    </a:lnTo>
                    <a:lnTo>
                      <a:pt x="284" y="126"/>
                    </a:lnTo>
                    <a:lnTo>
                      <a:pt x="284" y="126"/>
                    </a:lnTo>
                    <a:lnTo>
                      <a:pt x="286" y="124"/>
                    </a:lnTo>
                    <a:lnTo>
                      <a:pt x="286" y="122"/>
                    </a:lnTo>
                    <a:lnTo>
                      <a:pt x="288" y="122"/>
                    </a:lnTo>
                    <a:lnTo>
                      <a:pt x="290" y="118"/>
                    </a:lnTo>
                    <a:lnTo>
                      <a:pt x="290" y="114"/>
                    </a:lnTo>
                    <a:lnTo>
                      <a:pt x="292" y="112"/>
                    </a:lnTo>
                    <a:lnTo>
                      <a:pt x="290" y="112"/>
                    </a:lnTo>
                    <a:lnTo>
                      <a:pt x="288" y="110"/>
                    </a:lnTo>
                    <a:lnTo>
                      <a:pt x="286" y="110"/>
                    </a:lnTo>
                    <a:lnTo>
                      <a:pt x="284" y="110"/>
                    </a:lnTo>
                    <a:lnTo>
                      <a:pt x="284" y="110"/>
                    </a:lnTo>
                    <a:lnTo>
                      <a:pt x="278" y="110"/>
                    </a:lnTo>
                    <a:lnTo>
                      <a:pt x="276" y="110"/>
                    </a:lnTo>
                    <a:lnTo>
                      <a:pt x="270" y="110"/>
                    </a:lnTo>
                    <a:lnTo>
                      <a:pt x="268" y="110"/>
                    </a:lnTo>
                    <a:lnTo>
                      <a:pt x="264" y="108"/>
                    </a:lnTo>
                    <a:lnTo>
                      <a:pt x="262" y="108"/>
                    </a:lnTo>
                    <a:lnTo>
                      <a:pt x="260" y="108"/>
                    </a:lnTo>
                    <a:lnTo>
                      <a:pt x="260" y="106"/>
                    </a:lnTo>
                    <a:lnTo>
                      <a:pt x="258" y="104"/>
                    </a:lnTo>
                    <a:lnTo>
                      <a:pt x="258" y="102"/>
                    </a:lnTo>
                    <a:lnTo>
                      <a:pt x="258" y="98"/>
                    </a:lnTo>
                    <a:lnTo>
                      <a:pt x="256" y="96"/>
                    </a:lnTo>
                    <a:lnTo>
                      <a:pt x="256" y="96"/>
                    </a:lnTo>
                    <a:lnTo>
                      <a:pt x="256" y="98"/>
                    </a:lnTo>
                    <a:lnTo>
                      <a:pt x="252" y="96"/>
                    </a:lnTo>
                    <a:lnTo>
                      <a:pt x="252" y="96"/>
                    </a:lnTo>
                    <a:lnTo>
                      <a:pt x="250" y="94"/>
                    </a:lnTo>
                    <a:lnTo>
                      <a:pt x="248" y="94"/>
                    </a:lnTo>
                    <a:lnTo>
                      <a:pt x="248" y="94"/>
                    </a:lnTo>
                    <a:lnTo>
                      <a:pt x="250" y="96"/>
                    </a:lnTo>
                    <a:lnTo>
                      <a:pt x="248" y="96"/>
                    </a:lnTo>
                    <a:lnTo>
                      <a:pt x="246" y="96"/>
                    </a:lnTo>
                    <a:lnTo>
                      <a:pt x="244" y="94"/>
                    </a:lnTo>
                    <a:lnTo>
                      <a:pt x="244" y="92"/>
                    </a:lnTo>
                    <a:lnTo>
                      <a:pt x="242" y="92"/>
                    </a:lnTo>
                    <a:lnTo>
                      <a:pt x="242" y="90"/>
                    </a:lnTo>
                    <a:lnTo>
                      <a:pt x="242" y="92"/>
                    </a:lnTo>
                    <a:lnTo>
                      <a:pt x="240" y="92"/>
                    </a:lnTo>
                    <a:lnTo>
                      <a:pt x="240" y="92"/>
                    </a:lnTo>
                    <a:lnTo>
                      <a:pt x="242" y="94"/>
                    </a:lnTo>
                    <a:lnTo>
                      <a:pt x="240" y="98"/>
                    </a:lnTo>
                    <a:lnTo>
                      <a:pt x="238" y="100"/>
                    </a:lnTo>
                    <a:lnTo>
                      <a:pt x="238" y="102"/>
                    </a:lnTo>
                    <a:lnTo>
                      <a:pt x="242" y="104"/>
                    </a:lnTo>
                    <a:lnTo>
                      <a:pt x="246" y="104"/>
                    </a:lnTo>
                    <a:lnTo>
                      <a:pt x="248" y="104"/>
                    </a:lnTo>
                    <a:lnTo>
                      <a:pt x="248" y="106"/>
                    </a:lnTo>
                    <a:lnTo>
                      <a:pt x="248" y="108"/>
                    </a:lnTo>
                    <a:lnTo>
                      <a:pt x="248" y="110"/>
                    </a:lnTo>
                    <a:lnTo>
                      <a:pt x="246" y="110"/>
                    </a:lnTo>
                    <a:lnTo>
                      <a:pt x="244" y="110"/>
                    </a:lnTo>
                    <a:lnTo>
                      <a:pt x="242" y="114"/>
                    </a:lnTo>
                    <a:lnTo>
                      <a:pt x="240" y="114"/>
                    </a:lnTo>
                    <a:lnTo>
                      <a:pt x="240" y="120"/>
                    </a:lnTo>
                    <a:lnTo>
                      <a:pt x="242" y="122"/>
                    </a:lnTo>
                    <a:lnTo>
                      <a:pt x="246" y="124"/>
                    </a:lnTo>
                    <a:lnTo>
                      <a:pt x="250" y="128"/>
                    </a:lnTo>
                    <a:lnTo>
                      <a:pt x="250" y="132"/>
                    </a:lnTo>
                    <a:lnTo>
                      <a:pt x="250" y="134"/>
                    </a:lnTo>
                    <a:lnTo>
                      <a:pt x="250" y="138"/>
                    </a:lnTo>
                    <a:lnTo>
                      <a:pt x="250" y="140"/>
                    </a:lnTo>
                    <a:lnTo>
                      <a:pt x="254" y="146"/>
                    </a:lnTo>
                    <a:lnTo>
                      <a:pt x="254" y="150"/>
                    </a:lnTo>
                    <a:lnTo>
                      <a:pt x="256" y="152"/>
                    </a:lnTo>
                    <a:lnTo>
                      <a:pt x="256" y="154"/>
                    </a:lnTo>
                    <a:lnTo>
                      <a:pt x="256" y="156"/>
                    </a:lnTo>
                    <a:lnTo>
                      <a:pt x="256" y="158"/>
                    </a:lnTo>
                    <a:lnTo>
                      <a:pt x="256" y="160"/>
                    </a:lnTo>
                    <a:lnTo>
                      <a:pt x="254" y="158"/>
                    </a:lnTo>
                    <a:lnTo>
                      <a:pt x="254" y="160"/>
                    </a:lnTo>
                    <a:lnTo>
                      <a:pt x="252" y="160"/>
                    </a:lnTo>
                    <a:lnTo>
                      <a:pt x="250" y="156"/>
                    </a:lnTo>
                    <a:lnTo>
                      <a:pt x="250" y="154"/>
                    </a:lnTo>
                    <a:lnTo>
                      <a:pt x="250" y="156"/>
                    </a:lnTo>
                    <a:lnTo>
                      <a:pt x="250" y="158"/>
                    </a:lnTo>
                    <a:lnTo>
                      <a:pt x="250" y="156"/>
                    </a:lnTo>
                    <a:lnTo>
                      <a:pt x="250" y="158"/>
                    </a:lnTo>
                    <a:lnTo>
                      <a:pt x="248" y="158"/>
                    </a:lnTo>
                    <a:lnTo>
                      <a:pt x="246" y="158"/>
                    </a:lnTo>
                    <a:lnTo>
                      <a:pt x="244" y="158"/>
                    </a:lnTo>
                    <a:lnTo>
                      <a:pt x="244" y="154"/>
                    </a:lnTo>
                    <a:lnTo>
                      <a:pt x="244" y="152"/>
                    </a:lnTo>
                    <a:lnTo>
                      <a:pt x="242" y="150"/>
                    </a:lnTo>
                    <a:lnTo>
                      <a:pt x="240" y="150"/>
                    </a:lnTo>
                    <a:lnTo>
                      <a:pt x="240" y="152"/>
                    </a:lnTo>
                    <a:lnTo>
                      <a:pt x="242" y="152"/>
                    </a:lnTo>
                    <a:lnTo>
                      <a:pt x="242" y="152"/>
                    </a:lnTo>
                    <a:lnTo>
                      <a:pt x="242" y="154"/>
                    </a:lnTo>
                    <a:lnTo>
                      <a:pt x="242" y="154"/>
                    </a:lnTo>
                    <a:lnTo>
                      <a:pt x="242" y="156"/>
                    </a:lnTo>
                    <a:lnTo>
                      <a:pt x="240" y="160"/>
                    </a:lnTo>
                    <a:lnTo>
                      <a:pt x="232" y="162"/>
                    </a:lnTo>
                    <a:lnTo>
                      <a:pt x="230" y="162"/>
                    </a:lnTo>
                    <a:lnTo>
                      <a:pt x="230" y="164"/>
                    </a:lnTo>
                    <a:lnTo>
                      <a:pt x="228" y="168"/>
                    </a:lnTo>
                    <a:lnTo>
                      <a:pt x="230" y="168"/>
                    </a:lnTo>
                    <a:lnTo>
                      <a:pt x="230" y="172"/>
                    </a:lnTo>
                    <a:lnTo>
                      <a:pt x="230" y="172"/>
                    </a:lnTo>
                    <a:lnTo>
                      <a:pt x="232" y="172"/>
                    </a:lnTo>
                    <a:lnTo>
                      <a:pt x="228" y="174"/>
                    </a:lnTo>
                    <a:lnTo>
                      <a:pt x="228" y="176"/>
                    </a:lnTo>
                    <a:lnTo>
                      <a:pt x="226" y="178"/>
                    </a:lnTo>
                    <a:lnTo>
                      <a:pt x="228" y="178"/>
                    </a:lnTo>
                    <a:lnTo>
                      <a:pt x="222" y="182"/>
                    </a:lnTo>
                    <a:lnTo>
                      <a:pt x="222" y="184"/>
                    </a:lnTo>
                    <a:lnTo>
                      <a:pt x="216" y="188"/>
                    </a:lnTo>
                    <a:lnTo>
                      <a:pt x="214" y="186"/>
                    </a:lnTo>
                    <a:lnTo>
                      <a:pt x="214" y="184"/>
                    </a:lnTo>
                    <a:lnTo>
                      <a:pt x="214" y="184"/>
                    </a:lnTo>
                    <a:lnTo>
                      <a:pt x="214" y="184"/>
                    </a:lnTo>
                    <a:lnTo>
                      <a:pt x="212" y="186"/>
                    </a:lnTo>
                    <a:lnTo>
                      <a:pt x="210" y="186"/>
                    </a:lnTo>
                    <a:lnTo>
                      <a:pt x="210" y="188"/>
                    </a:lnTo>
                    <a:lnTo>
                      <a:pt x="212" y="188"/>
                    </a:lnTo>
                    <a:lnTo>
                      <a:pt x="212" y="188"/>
                    </a:lnTo>
                    <a:lnTo>
                      <a:pt x="214" y="188"/>
                    </a:lnTo>
                    <a:lnTo>
                      <a:pt x="206" y="196"/>
                    </a:lnTo>
                    <a:lnTo>
                      <a:pt x="202" y="202"/>
                    </a:lnTo>
                    <a:lnTo>
                      <a:pt x="192" y="210"/>
                    </a:lnTo>
                    <a:lnTo>
                      <a:pt x="190" y="214"/>
                    </a:lnTo>
                    <a:lnTo>
                      <a:pt x="188" y="216"/>
                    </a:lnTo>
                    <a:lnTo>
                      <a:pt x="184" y="218"/>
                    </a:lnTo>
                    <a:lnTo>
                      <a:pt x="180" y="220"/>
                    </a:lnTo>
                    <a:lnTo>
                      <a:pt x="180" y="222"/>
                    </a:lnTo>
                    <a:lnTo>
                      <a:pt x="180" y="226"/>
                    </a:lnTo>
                    <a:lnTo>
                      <a:pt x="178" y="230"/>
                    </a:lnTo>
                    <a:lnTo>
                      <a:pt x="174" y="230"/>
                    </a:lnTo>
                    <a:lnTo>
                      <a:pt x="170" y="230"/>
                    </a:lnTo>
                    <a:lnTo>
                      <a:pt x="166" y="232"/>
                    </a:lnTo>
                    <a:lnTo>
                      <a:pt x="166" y="234"/>
                    </a:lnTo>
                    <a:lnTo>
                      <a:pt x="164" y="238"/>
                    </a:lnTo>
                    <a:lnTo>
                      <a:pt x="162" y="238"/>
                    </a:lnTo>
                    <a:lnTo>
                      <a:pt x="160" y="236"/>
                    </a:lnTo>
                    <a:lnTo>
                      <a:pt x="160" y="236"/>
                    </a:lnTo>
                    <a:lnTo>
                      <a:pt x="156" y="240"/>
                    </a:lnTo>
                    <a:lnTo>
                      <a:pt x="154" y="244"/>
                    </a:lnTo>
                    <a:lnTo>
                      <a:pt x="154" y="248"/>
                    </a:lnTo>
                    <a:lnTo>
                      <a:pt x="156" y="254"/>
                    </a:lnTo>
                    <a:lnTo>
                      <a:pt x="154" y="256"/>
                    </a:lnTo>
                    <a:lnTo>
                      <a:pt x="154" y="258"/>
                    </a:lnTo>
                    <a:lnTo>
                      <a:pt x="154" y="268"/>
                    </a:lnTo>
                    <a:lnTo>
                      <a:pt x="158" y="270"/>
                    </a:lnTo>
                    <a:lnTo>
                      <a:pt x="158" y="276"/>
                    </a:lnTo>
                    <a:lnTo>
                      <a:pt x="156" y="284"/>
                    </a:lnTo>
                    <a:lnTo>
                      <a:pt x="152" y="290"/>
                    </a:lnTo>
                    <a:lnTo>
                      <a:pt x="152" y="294"/>
                    </a:lnTo>
                    <a:lnTo>
                      <a:pt x="154" y="296"/>
                    </a:lnTo>
                    <a:lnTo>
                      <a:pt x="154" y="306"/>
                    </a:lnTo>
                    <a:lnTo>
                      <a:pt x="154" y="308"/>
                    </a:lnTo>
                    <a:lnTo>
                      <a:pt x="152" y="310"/>
                    </a:lnTo>
                    <a:lnTo>
                      <a:pt x="150" y="310"/>
                    </a:lnTo>
                    <a:lnTo>
                      <a:pt x="148" y="310"/>
                    </a:lnTo>
                    <a:lnTo>
                      <a:pt x="146" y="312"/>
                    </a:lnTo>
                    <a:lnTo>
                      <a:pt x="146" y="314"/>
                    </a:lnTo>
                    <a:lnTo>
                      <a:pt x="144" y="318"/>
                    </a:lnTo>
                    <a:lnTo>
                      <a:pt x="142" y="320"/>
                    </a:lnTo>
                    <a:lnTo>
                      <a:pt x="142" y="320"/>
                    </a:lnTo>
                    <a:lnTo>
                      <a:pt x="146" y="322"/>
                    </a:lnTo>
                    <a:lnTo>
                      <a:pt x="148" y="324"/>
                    </a:lnTo>
                    <a:lnTo>
                      <a:pt x="148" y="324"/>
                    </a:lnTo>
                    <a:lnTo>
                      <a:pt x="146" y="322"/>
                    </a:lnTo>
                    <a:lnTo>
                      <a:pt x="144" y="322"/>
                    </a:lnTo>
                    <a:lnTo>
                      <a:pt x="140" y="324"/>
                    </a:lnTo>
                    <a:lnTo>
                      <a:pt x="138" y="324"/>
                    </a:lnTo>
                    <a:lnTo>
                      <a:pt x="134" y="326"/>
                    </a:lnTo>
                    <a:lnTo>
                      <a:pt x="132" y="328"/>
                    </a:lnTo>
                    <a:lnTo>
                      <a:pt x="132" y="330"/>
                    </a:lnTo>
                    <a:lnTo>
                      <a:pt x="132" y="330"/>
                    </a:lnTo>
                    <a:lnTo>
                      <a:pt x="132" y="330"/>
                    </a:lnTo>
                    <a:lnTo>
                      <a:pt x="132" y="334"/>
                    </a:lnTo>
                    <a:lnTo>
                      <a:pt x="126" y="336"/>
                    </a:lnTo>
                    <a:lnTo>
                      <a:pt x="124" y="336"/>
                    </a:lnTo>
                    <a:lnTo>
                      <a:pt x="120" y="334"/>
                    </a:lnTo>
                    <a:lnTo>
                      <a:pt x="116" y="330"/>
                    </a:lnTo>
                    <a:lnTo>
                      <a:pt x="112" y="320"/>
                    </a:lnTo>
                    <a:lnTo>
                      <a:pt x="110" y="316"/>
                    </a:lnTo>
                    <a:lnTo>
                      <a:pt x="110" y="312"/>
                    </a:lnTo>
                    <a:lnTo>
                      <a:pt x="106" y="306"/>
                    </a:lnTo>
                    <a:lnTo>
                      <a:pt x="106" y="304"/>
                    </a:lnTo>
                    <a:lnTo>
                      <a:pt x="106" y="304"/>
                    </a:lnTo>
                    <a:lnTo>
                      <a:pt x="104" y="300"/>
                    </a:lnTo>
                    <a:lnTo>
                      <a:pt x="104" y="296"/>
                    </a:lnTo>
                    <a:lnTo>
                      <a:pt x="100" y="292"/>
                    </a:lnTo>
                    <a:lnTo>
                      <a:pt x="98" y="288"/>
                    </a:lnTo>
                    <a:lnTo>
                      <a:pt x="96" y="288"/>
                    </a:lnTo>
                    <a:lnTo>
                      <a:pt x="94" y="284"/>
                    </a:lnTo>
                    <a:lnTo>
                      <a:pt x="92" y="282"/>
                    </a:lnTo>
                    <a:lnTo>
                      <a:pt x="90" y="280"/>
                    </a:lnTo>
                    <a:lnTo>
                      <a:pt x="90" y="276"/>
                    </a:lnTo>
                    <a:lnTo>
                      <a:pt x="90" y="272"/>
                    </a:lnTo>
                    <a:lnTo>
                      <a:pt x="88" y="268"/>
                    </a:lnTo>
                    <a:lnTo>
                      <a:pt x="86" y="264"/>
                    </a:lnTo>
                    <a:lnTo>
                      <a:pt x="84" y="260"/>
                    </a:lnTo>
                    <a:lnTo>
                      <a:pt x="84" y="258"/>
                    </a:lnTo>
                    <a:lnTo>
                      <a:pt x="84" y="254"/>
                    </a:lnTo>
                    <a:lnTo>
                      <a:pt x="82" y="254"/>
                    </a:lnTo>
                    <a:lnTo>
                      <a:pt x="80" y="250"/>
                    </a:lnTo>
                    <a:lnTo>
                      <a:pt x="80" y="250"/>
                    </a:lnTo>
                    <a:lnTo>
                      <a:pt x="78" y="250"/>
                    </a:lnTo>
                    <a:lnTo>
                      <a:pt x="76" y="244"/>
                    </a:lnTo>
                    <a:lnTo>
                      <a:pt x="76" y="242"/>
                    </a:lnTo>
                    <a:lnTo>
                      <a:pt x="74" y="242"/>
                    </a:lnTo>
                    <a:lnTo>
                      <a:pt x="74" y="238"/>
                    </a:lnTo>
                    <a:lnTo>
                      <a:pt x="72" y="236"/>
                    </a:lnTo>
                    <a:lnTo>
                      <a:pt x="68" y="230"/>
                    </a:lnTo>
                    <a:lnTo>
                      <a:pt x="68" y="224"/>
                    </a:lnTo>
                    <a:lnTo>
                      <a:pt x="64" y="214"/>
                    </a:lnTo>
                    <a:lnTo>
                      <a:pt x="64" y="210"/>
                    </a:lnTo>
                    <a:lnTo>
                      <a:pt x="62" y="208"/>
                    </a:lnTo>
                    <a:lnTo>
                      <a:pt x="64" y="208"/>
                    </a:lnTo>
                    <a:lnTo>
                      <a:pt x="60" y="202"/>
                    </a:lnTo>
                    <a:lnTo>
                      <a:pt x="62" y="200"/>
                    </a:lnTo>
                    <a:lnTo>
                      <a:pt x="62" y="200"/>
                    </a:lnTo>
                    <a:lnTo>
                      <a:pt x="62" y="198"/>
                    </a:lnTo>
                    <a:lnTo>
                      <a:pt x="62" y="196"/>
                    </a:lnTo>
                    <a:lnTo>
                      <a:pt x="58" y="188"/>
                    </a:lnTo>
                    <a:lnTo>
                      <a:pt x="56" y="184"/>
                    </a:lnTo>
                    <a:lnTo>
                      <a:pt x="58" y="184"/>
                    </a:lnTo>
                    <a:lnTo>
                      <a:pt x="56" y="182"/>
                    </a:lnTo>
                    <a:lnTo>
                      <a:pt x="56" y="180"/>
                    </a:lnTo>
                    <a:lnTo>
                      <a:pt x="58" y="178"/>
                    </a:lnTo>
                    <a:lnTo>
                      <a:pt x="58" y="174"/>
                    </a:lnTo>
                    <a:lnTo>
                      <a:pt x="56" y="170"/>
                    </a:lnTo>
                    <a:lnTo>
                      <a:pt x="56" y="170"/>
                    </a:lnTo>
                    <a:lnTo>
                      <a:pt x="54" y="164"/>
                    </a:lnTo>
                    <a:lnTo>
                      <a:pt x="56" y="162"/>
                    </a:lnTo>
                    <a:lnTo>
                      <a:pt x="58" y="160"/>
                    </a:lnTo>
                    <a:lnTo>
                      <a:pt x="60" y="160"/>
                    </a:lnTo>
                    <a:lnTo>
                      <a:pt x="58" y="160"/>
                    </a:lnTo>
                    <a:lnTo>
                      <a:pt x="54" y="160"/>
                    </a:lnTo>
                    <a:lnTo>
                      <a:pt x="54" y="160"/>
                    </a:lnTo>
                    <a:lnTo>
                      <a:pt x="54" y="158"/>
                    </a:lnTo>
                    <a:lnTo>
                      <a:pt x="52" y="156"/>
                    </a:lnTo>
                    <a:lnTo>
                      <a:pt x="52" y="154"/>
                    </a:lnTo>
                    <a:lnTo>
                      <a:pt x="54" y="154"/>
                    </a:lnTo>
                    <a:lnTo>
                      <a:pt x="54" y="154"/>
                    </a:lnTo>
                    <a:lnTo>
                      <a:pt x="58" y="152"/>
                    </a:lnTo>
                    <a:lnTo>
                      <a:pt x="58" y="150"/>
                    </a:lnTo>
                    <a:lnTo>
                      <a:pt x="56" y="152"/>
                    </a:lnTo>
                    <a:lnTo>
                      <a:pt x="54" y="150"/>
                    </a:lnTo>
                    <a:lnTo>
                      <a:pt x="52" y="152"/>
                    </a:lnTo>
                    <a:lnTo>
                      <a:pt x="50" y="148"/>
                    </a:lnTo>
                    <a:lnTo>
                      <a:pt x="50" y="150"/>
                    </a:lnTo>
                    <a:lnTo>
                      <a:pt x="50" y="154"/>
                    </a:lnTo>
                    <a:lnTo>
                      <a:pt x="48" y="158"/>
                    </a:lnTo>
                    <a:lnTo>
                      <a:pt x="50" y="160"/>
                    </a:lnTo>
                    <a:lnTo>
                      <a:pt x="50" y="164"/>
                    </a:lnTo>
                    <a:lnTo>
                      <a:pt x="48" y="166"/>
                    </a:lnTo>
                    <a:lnTo>
                      <a:pt x="48" y="168"/>
                    </a:lnTo>
                    <a:lnTo>
                      <a:pt x="44" y="170"/>
                    </a:lnTo>
                    <a:lnTo>
                      <a:pt x="38" y="174"/>
                    </a:lnTo>
                    <a:lnTo>
                      <a:pt x="34" y="174"/>
                    </a:lnTo>
                    <a:lnTo>
                      <a:pt x="30" y="174"/>
                    </a:lnTo>
                    <a:lnTo>
                      <a:pt x="20" y="166"/>
                    </a:lnTo>
                    <a:lnTo>
                      <a:pt x="16" y="160"/>
                    </a:lnTo>
                    <a:lnTo>
                      <a:pt x="16" y="160"/>
                    </a:lnTo>
                    <a:lnTo>
                      <a:pt x="16" y="160"/>
                    </a:lnTo>
                    <a:lnTo>
                      <a:pt x="14" y="160"/>
                    </a:lnTo>
                    <a:lnTo>
                      <a:pt x="8" y="154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10" y="150"/>
                    </a:lnTo>
                    <a:lnTo>
                      <a:pt x="10" y="152"/>
                    </a:lnTo>
                    <a:lnTo>
                      <a:pt x="12" y="152"/>
                    </a:lnTo>
                    <a:lnTo>
                      <a:pt x="12" y="154"/>
                    </a:lnTo>
                    <a:lnTo>
                      <a:pt x="14" y="154"/>
                    </a:lnTo>
                    <a:lnTo>
                      <a:pt x="14" y="154"/>
                    </a:lnTo>
                    <a:lnTo>
                      <a:pt x="16" y="154"/>
                    </a:lnTo>
                    <a:lnTo>
                      <a:pt x="18" y="154"/>
                    </a:lnTo>
                    <a:lnTo>
                      <a:pt x="18" y="152"/>
                    </a:lnTo>
                    <a:lnTo>
                      <a:pt x="22" y="148"/>
                    </a:lnTo>
                    <a:lnTo>
                      <a:pt x="24" y="148"/>
                    </a:lnTo>
                    <a:lnTo>
                      <a:pt x="26" y="146"/>
                    </a:lnTo>
                    <a:lnTo>
                      <a:pt x="26" y="146"/>
                    </a:lnTo>
                    <a:lnTo>
                      <a:pt x="28" y="142"/>
                    </a:lnTo>
                    <a:lnTo>
                      <a:pt x="26" y="142"/>
                    </a:lnTo>
                    <a:lnTo>
                      <a:pt x="24" y="142"/>
                    </a:lnTo>
                    <a:lnTo>
                      <a:pt x="26" y="142"/>
                    </a:lnTo>
                    <a:lnTo>
                      <a:pt x="26" y="144"/>
                    </a:lnTo>
                    <a:lnTo>
                      <a:pt x="20" y="146"/>
                    </a:lnTo>
                    <a:lnTo>
                      <a:pt x="16" y="146"/>
                    </a:lnTo>
                    <a:lnTo>
                      <a:pt x="14" y="146"/>
                    </a:lnTo>
                    <a:lnTo>
                      <a:pt x="6" y="144"/>
                    </a:lnTo>
                    <a:lnTo>
                      <a:pt x="2" y="140"/>
                    </a:lnTo>
                    <a:lnTo>
                      <a:pt x="2" y="140"/>
                    </a:lnTo>
                    <a:lnTo>
                      <a:pt x="2" y="138"/>
                    </a:lnTo>
                    <a:lnTo>
                      <a:pt x="4" y="134"/>
                    </a:lnTo>
                    <a:lnTo>
                      <a:pt x="6" y="132"/>
                    </a:lnTo>
                    <a:lnTo>
                      <a:pt x="4" y="132"/>
                    </a:lnTo>
                    <a:lnTo>
                      <a:pt x="0" y="134"/>
                    </a:lnTo>
                    <a:lnTo>
                      <a:pt x="0" y="132"/>
                    </a:lnTo>
                    <a:lnTo>
                      <a:pt x="2" y="130"/>
                    </a:lnTo>
                    <a:lnTo>
                      <a:pt x="4" y="130"/>
                    </a:lnTo>
                    <a:lnTo>
                      <a:pt x="6" y="126"/>
                    </a:lnTo>
                    <a:lnTo>
                      <a:pt x="6" y="126"/>
                    </a:lnTo>
                    <a:lnTo>
                      <a:pt x="8" y="126"/>
                    </a:lnTo>
                    <a:lnTo>
                      <a:pt x="18" y="126"/>
                    </a:lnTo>
                    <a:lnTo>
                      <a:pt x="22" y="124"/>
                    </a:lnTo>
                    <a:lnTo>
                      <a:pt x="24" y="124"/>
                    </a:lnTo>
                    <a:lnTo>
                      <a:pt x="26" y="122"/>
                    </a:lnTo>
                    <a:lnTo>
                      <a:pt x="26" y="124"/>
                    </a:lnTo>
                    <a:lnTo>
                      <a:pt x="26" y="126"/>
                    </a:lnTo>
                    <a:lnTo>
                      <a:pt x="28" y="124"/>
                    </a:lnTo>
                    <a:lnTo>
                      <a:pt x="32" y="124"/>
                    </a:lnTo>
                    <a:lnTo>
                      <a:pt x="30" y="122"/>
                    </a:lnTo>
                    <a:lnTo>
                      <a:pt x="30" y="120"/>
                    </a:lnTo>
                    <a:lnTo>
                      <a:pt x="28" y="112"/>
                    </a:lnTo>
                    <a:lnTo>
                      <a:pt x="26" y="110"/>
                    </a:lnTo>
                    <a:lnTo>
                      <a:pt x="26" y="108"/>
                    </a:lnTo>
                    <a:lnTo>
                      <a:pt x="24" y="106"/>
                    </a:lnTo>
                    <a:lnTo>
                      <a:pt x="22" y="106"/>
                    </a:lnTo>
                    <a:lnTo>
                      <a:pt x="18" y="104"/>
                    </a:lnTo>
                    <a:lnTo>
                      <a:pt x="18" y="100"/>
                    </a:lnTo>
                    <a:lnTo>
                      <a:pt x="18" y="96"/>
                    </a:lnTo>
                    <a:lnTo>
                      <a:pt x="16" y="92"/>
                    </a:lnTo>
                    <a:lnTo>
                      <a:pt x="14" y="92"/>
                    </a:lnTo>
                    <a:lnTo>
                      <a:pt x="12" y="94"/>
                    </a:lnTo>
                    <a:lnTo>
                      <a:pt x="10" y="92"/>
                    </a:lnTo>
                    <a:lnTo>
                      <a:pt x="8" y="92"/>
                    </a:lnTo>
                    <a:lnTo>
                      <a:pt x="8" y="90"/>
                    </a:lnTo>
                    <a:lnTo>
                      <a:pt x="10" y="84"/>
                    </a:lnTo>
                    <a:lnTo>
                      <a:pt x="12" y="84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8" y="76"/>
                    </a:lnTo>
                    <a:lnTo>
                      <a:pt x="20" y="74"/>
                    </a:lnTo>
                    <a:lnTo>
                      <a:pt x="22" y="76"/>
                    </a:lnTo>
                    <a:lnTo>
                      <a:pt x="22" y="78"/>
                    </a:lnTo>
                    <a:lnTo>
                      <a:pt x="24" y="78"/>
                    </a:lnTo>
                    <a:lnTo>
                      <a:pt x="28" y="76"/>
                    </a:lnTo>
                    <a:lnTo>
                      <a:pt x="34" y="76"/>
                    </a:lnTo>
                    <a:lnTo>
                      <a:pt x="38" y="72"/>
                    </a:lnTo>
                    <a:lnTo>
                      <a:pt x="40" y="64"/>
                    </a:lnTo>
                    <a:lnTo>
                      <a:pt x="48" y="60"/>
                    </a:lnTo>
                    <a:lnTo>
                      <a:pt x="48" y="58"/>
                    </a:lnTo>
                    <a:lnTo>
                      <a:pt x="48" y="54"/>
                    </a:lnTo>
                    <a:lnTo>
                      <a:pt x="52" y="50"/>
                    </a:lnTo>
                    <a:lnTo>
                      <a:pt x="56" y="48"/>
                    </a:lnTo>
                    <a:lnTo>
                      <a:pt x="56" y="44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8" y="38"/>
                    </a:lnTo>
                    <a:lnTo>
                      <a:pt x="60" y="36"/>
                    </a:lnTo>
                    <a:lnTo>
                      <a:pt x="62" y="32"/>
                    </a:lnTo>
                    <a:lnTo>
                      <a:pt x="62" y="26"/>
                    </a:lnTo>
                    <a:lnTo>
                      <a:pt x="60" y="22"/>
                    </a:lnTo>
                    <a:lnTo>
                      <a:pt x="60" y="22"/>
                    </a:lnTo>
                    <a:lnTo>
                      <a:pt x="64" y="18"/>
                    </a:lnTo>
                    <a:lnTo>
                      <a:pt x="66" y="16"/>
                    </a:lnTo>
                    <a:lnTo>
                      <a:pt x="68" y="14"/>
                    </a:lnTo>
                    <a:lnTo>
                      <a:pt x="70" y="16"/>
                    </a:lnTo>
                    <a:lnTo>
                      <a:pt x="72" y="12"/>
                    </a:lnTo>
                    <a:lnTo>
                      <a:pt x="76" y="6"/>
                    </a:lnTo>
                    <a:lnTo>
                      <a:pt x="80" y="2"/>
                    </a:lnTo>
                    <a:lnTo>
                      <a:pt x="82" y="2"/>
                    </a:lnTo>
                    <a:lnTo>
                      <a:pt x="84" y="0"/>
                    </a:lnTo>
                    <a:lnTo>
                      <a:pt x="88" y="0"/>
                    </a:lnTo>
                    <a:lnTo>
                      <a:pt x="94" y="4"/>
                    </a:lnTo>
                    <a:lnTo>
                      <a:pt x="98" y="2"/>
                    </a:lnTo>
                    <a:lnTo>
                      <a:pt x="102" y="4"/>
                    </a:lnTo>
                    <a:lnTo>
                      <a:pt x="102" y="6"/>
                    </a:lnTo>
                    <a:lnTo>
                      <a:pt x="106" y="6"/>
                    </a:lnTo>
                    <a:lnTo>
                      <a:pt x="110" y="10"/>
                    </a:lnTo>
                    <a:lnTo>
                      <a:pt x="110" y="10"/>
                    </a:lnTo>
                    <a:close/>
                    <a:moveTo>
                      <a:pt x="250" y="160"/>
                    </a:moveTo>
                    <a:lnTo>
                      <a:pt x="250" y="160"/>
                    </a:lnTo>
                    <a:lnTo>
                      <a:pt x="250" y="160"/>
                    </a:lnTo>
                    <a:lnTo>
                      <a:pt x="250" y="160"/>
                    </a:lnTo>
                    <a:close/>
                    <a:moveTo>
                      <a:pt x="250" y="158"/>
                    </a:moveTo>
                    <a:lnTo>
                      <a:pt x="248" y="160"/>
                    </a:lnTo>
                    <a:lnTo>
                      <a:pt x="248" y="160"/>
                    </a:lnTo>
                    <a:lnTo>
                      <a:pt x="248" y="160"/>
                    </a:lnTo>
                    <a:lnTo>
                      <a:pt x="250" y="160"/>
                    </a:lnTo>
                    <a:lnTo>
                      <a:pt x="250" y="158"/>
                    </a:lnTo>
                    <a:close/>
                    <a:moveTo>
                      <a:pt x="246" y="158"/>
                    </a:moveTo>
                    <a:lnTo>
                      <a:pt x="246" y="160"/>
                    </a:lnTo>
                    <a:lnTo>
                      <a:pt x="248" y="162"/>
                    </a:lnTo>
                    <a:lnTo>
                      <a:pt x="246" y="160"/>
                    </a:lnTo>
                    <a:lnTo>
                      <a:pt x="246" y="158"/>
                    </a:lnTo>
                    <a:close/>
                    <a:moveTo>
                      <a:pt x="242" y="160"/>
                    </a:moveTo>
                    <a:lnTo>
                      <a:pt x="242" y="160"/>
                    </a:lnTo>
                    <a:lnTo>
                      <a:pt x="242" y="160"/>
                    </a:lnTo>
                    <a:lnTo>
                      <a:pt x="244" y="158"/>
                    </a:lnTo>
                    <a:lnTo>
                      <a:pt x="244" y="156"/>
                    </a:lnTo>
                    <a:lnTo>
                      <a:pt x="242" y="160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8" name="Fiki">
                <a:extLst>
                  <a:ext uri="{FF2B5EF4-FFF2-40B4-BE49-F238E27FC236}">
                    <a16:creationId xmlns:a16="http://schemas.microsoft.com/office/drawing/2014/main" id="{D1C4568B-54E0-48FB-A8FC-B6A33A2237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84486" y="4842763"/>
                <a:ext cx="68899" cy="61244"/>
              </a:xfrm>
              <a:custGeom>
                <a:avLst/>
                <a:gdLst>
                  <a:gd name="T0" fmla="*/ 16 w 36"/>
                  <a:gd name="T1" fmla="*/ 12 h 32"/>
                  <a:gd name="T2" fmla="*/ 18 w 36"/>
                  <a:gd name="T3" fmla="*/ 6 h 32"/>
                  <a:gd name="T4" fmla="*/ 22 w 36"/>
                  <a:gd name="T5" fmla="*/ 6 h 32"/>
                  <a:gd name="T6" fmla="*/ 24 w 36"/>
                  <a:gd name="T7" fmla="*/ 6 h 32"/>
                  <a:gd name="T8" fmla="*/ 28 w 36"/>
                  <a:gd name="T9" fmla="*/ 6 h 32"/>
                  <a:gd name="T10" fmla="*/ 30 w 36"/>
                  <a:gd name="T11" fmla="*/ 4 h 32"/>
                  <a:gd name="T12" fmla="*/ 32 w 36"/>
                  <a:gd name="T13" fmla="*/ 4 h 32"/>
                  <a:gd name="T14" fmla="*/ 36 w 36"/>
                  <a:gd name="T15" fmla="*/ 0 h 32"/>
                  <a:gd name="T16" fmla="*/ 36 w 36"/>
                  <a:gd name="T17" fmla="*/ 2 h 32"/>
                  <a:gd name="T18" fmla="*/ 34 w 36"/>
                  <a:gd name="T19" fmla="*/ 4 h 32"/>
                  <a:gd name="T20" fmla="*/ 34 w 36"/>
                  <a:gd name="T21" fmla="*/ 6 h 32"/>
                  <a:gd name="T22" fmla="*/ 30 w 36"/>
                  <a:gd name="T23" fmla="*/ 10 h 32"/>
                  <a:gd name="T24" fmla="*/ 32 w 36"/>
                  <a:gd name="T25" fmla="*/ 10 h 32"/>
                  <a:gd name="T26" fmla="*/ 34 w 36"/>
                  <a:gd name="T27" fmla="*/ 8 h 32"/>
                  <a:gd name="T28" fmla="*/ 36 w 36"/>
                  <a:gd name="T29" fmla="*/ 8 h 32"/>
                  <a:gd name="T30" fmla="*/ 34 w 36"/>
                  <a:gd name="T31" fmla="*/ 12 h 32"/>
                  <a:gd name="T32" fmla="*/ 28 w 36"/>
                  <a:gd name="T33" fmla="*/ 12 h 32"/>
                  <a:gd name="T34" fmla="*/ 28 w 36"/>
                  <a:gd name="T35" fmla="*/ 10 h 32"/>
                  <a:gd name="T36" fmla="*/ 24 w 36"/>
                  <a:gd name="T37" fmla="*/ 10 h 32"/>
                  <a:gd name="T38" fmla="*/ 24 w 36"/>
                  <a:gd name="T39" fmla="*/ 12 h 32"/>
                  <a:gd name="T40" fmla="*/ 20 w 36"/>
                  <a:gd name="T41" fmla="*/ 12 h 32"/>
                  <a:gd name="T42" fmla="*/ 20 w 36"/>
                  <a:gd name="T43" fmla="*/ 14 h 32"/>
                  <a:gd name="T44" fmla="*/ 16 w 36"/>
                  <a:gd name="T45" fmla="*/ 12 h 32"/>
                  <a:gd name="T46" fmla="*/ 2 w 36"/>
                  <a:gd name="T47" fmla="*/ 22 h 32"/>
                  <a:gd name="T48" fmla="*/ 6 w 36"/>
                  <a:gd name="T49" fmla="*/ 18 h 32"/>
                  <a:gd name="T50" fmla="*/ 12 w 36"/>
                  <a:gd name="T51" fmla="*/ 18 h 32"/>
                  <a:gd name="T52" fmla="*/ 16 w 36"/>
                  <a:gd name="T53" fmla="*/ 22 h 32"/>
                  <a:gd name="T54" fmla="*/ 18 w 36"/>
                  <a:gd name="T55" fmla="*/ 28 h 32"/>
                  <a:gd name="T56" fmla="*/ 14 w 36"/>
                  <a:gd name="T57" fmla="*/ 30 h 32"/>
                  <a:gd name="T58" fmla="*/ 10 w 36"/>
                  <a:gd name="T59" fmla="*/ 30 h 32"/>
                  <a:gd name="T60" fmla="*/ 8 w 36"/>
                  <a:gd name="T61" fmla="*/ 32 h 32"/>
                  <a:gd name="T62" fmla="*/ 4 w 36"/>
                  <a:gd name="T63" fmla="*/ 32 h 32"/>
                  <a:gd name="T64" fmla="*/ 0 w 36"/>
                  <a:gd name="T65" fmla="*/ 28 h 32"/>
                  <a:gd name="T66" fmla="*/ 0 w 36"/>
                  <a:gd name="T67" fmla="*/ 26 h 32"/>
                  <a:gd name="T68" fmla="*/ 2 w 36"/>
                  <a:gd name="T69" fmla="*/ 26 h 32"/>
                  <a:gd name="T70" fmla="*/ 2 w 36"/>
                  <a:gd name="T71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" h="32">
                    <a:moveTo>
                      <a:pt x="16" y="12"/>
                    </a:moveTo>
                    <a:lnTo>
                      <a:pt x="18" y="6"/>
                    </a:lnTo>
                    <a:lnTo>
                      <a:pt x="22" y="6"/>
                    </a:lnTo>
                    <a:lnTo>
                      <a:pt x="24" y="6"/>
                    </a:lnTo>
                    <a:lnTo>
                      <a:pt x="28" y="6"/>
                    </a:lnTo>
                    <a:lnTo>
                      <a:pt x="30" y="4"/>
                    </a:lnTo>
                    <a:lnTo>
                      <a:pt x="32" y="4"/>
                    </a:lnTo>
                    <a:lnTo>
                      <a:pt x="36" y="0"/>
                    </a:lnTo>
                    <a:lnTo>
                      <a:pt x="36" y="2"/>
                    </a:lnTo>
                    <a:lnTo>
                      <a:pt x="34" y="4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32" y="10"/>
                    </a:lnTo>
                    <a:lnTo>
                      <a:pt x="34" y="8"/>
                    </a:lnTo>
                    <a:lnTo>
                      <a:pt x="36" y="8"/>
                    </a:lnTo>
                    <a:lnTo>
                      <a:pt x="34" y="12"/>
                    </a:lnTo>
                    <a:lnTo>
                      <a:pt x="28" y="12"/>
                    </a:lnTo>
                    <a:lnTo>
                      <a:pt x="28" y="10"/>
                    </a:lnTo>
                    <a:lnTo>
                      <a:pt x="24" y="10"/>
                    </a:lnTo>
                    <a:lnTo>
                      <a:pt x="24" y="12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16" y="12"/>
                    </a:lnTo>
                    <a:close/>
                    <a:moveTo>
                      <a:pt x="2" y="22"/>
                    </a:moveTo>
                    <a:lnTo>
                      <a:pt x="6" y="18"/>
                    </a:lnTo>
                    <a:lnTo>
                      <a:pt x="12" y="18"/>
                    </a:lnTo>
                    <a:lnTo>
                      <a:pt x="16" y="22"/>
                    </a:lnTo>
                    <a:lnTo>
                      <a:pt x="18" y="28"/>
                    </a:lnTo>
                    <a:lnTo>
                      <a:pt x="14" y="30"/>
                    </a:lnTo>
                    <a:lnTo>
                      <a:pt x="10" y="30"/>
                    </a:lnTo>
                    <a:lnTo>
                      <a:pt x="8" y="32"/>
                    </a:lnTo>
                    <a:lnTo>
                      <a:pt x="4" y="32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2" y="26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9" name="Cambodia">
                <a:extLst>
                  <a:ext uri="{FF2B5EF4-FFF2-40B4-BE49-F238E27FC236}">
                    <a16:creationId xmlns:a16="http://schemas.microsoft.com/office/drawing/2014/main" id="{C778B24E-FEED-43D0-B813-AE6481ADF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1389" y="4065487"/>
                <a:ext cx="122487" cy="107176"/>
              </a:xfrm>
              <a:custGeom>
                <a:avLst/>
                <a:gdLst>
                  <a:gd name="T0" fmla="*/ 30 w 64"/>
                  <a:gd name="T1" fmla="*/ 54 h 56"/>
                  <a:gd name="T2" fmla="*/ 34 w 64"/>
                  <a:gd name="T3" fmla="*/ 50 h 56"/>
                  <a:gd name="T4" fmla="*/ 38 w 64"/>
                  <a:gd name="T5" fmla="*/ 50 h 56"/>
                  <a:gd name="T6" fmla="*/ 46 w 64"/>
                  <a:gd name="T7" fmla="*/ 50 h 56"/>
                  <a:gd name="T8" fmla="*/ 50 w 64"/>
                  <a:gd name="T9" fmla="*/ 52 h 56"/>
                  <a:gd name="T10" fmla="*/ 50 w 64"/>
                  <a:gd name="T11" fmla="*/ 48 h 56"/>
                  <a:gd name="T12" fmla="*/ 44 w 64"/>
                  <a:gd name="T13" fmla="*/ 44 h 56"/>
                  <a:gd name="T14" fmla="*/ 46 w 64"/>
                  <a:gd name="T15" fmla="*/ 38 h 56"/>
                  <a:gd name="T16" fmla="*/ 52 w 64"/>
                  <a:gd name="T17" fmla="*/ 36 h 56"/>
                  <a:gd name="T18" fmla="*/ 60 w 64"/>
                  <a:gd name="T19" fmla="*/ 32 h 56"/>
                  <a:gd name="T20" fmla="*/ 62 w 64"/>
                  <a:gd name="T21" fmla="*/ 30 h 56"/>
                  <a:gd name="T22" fmla="*/ 62 w 64"/>
                  <a:gd name="T23" fmla="*/ 24 h 56"/>
                  <a:gd name="T24" fmla="*/ 62 w 64"/>
                  <a:gd name="T25" fmla="*/ 18 h 56"/>
                  <a:gd name="T26" fmla="*/ 62 w 64"/>
                  <a:gd name="T27" fmla="*/ 8 h 56"/>
                  <a:gd name="T28" fmla="*/ 58 w 64"/>
                  <a:gd name="T29" fmla="*/ 4 h 56"/>
                  <a:gd name="T30" fmla="*/ 54 w 64"/>
                  <a:gd name="T31" fmla="*/ 2 h 56"/>
                  <a:gd name="T32" fmla="*/ 50 w 64"/>
                  <a:gd name="T33" fmla="*/ 0 h 56"/>
                  <a:gd name="T34" fmla="*/ 44 w 64"/>
                  <a:gd name="T35" fmla="*/ 4 h 56"/>
                  <a:gd name="T36" fmla="*/ 46 w 64"/>
                  <a:gd name="T37" fmla="*/ 8 h 56"/>
                  <a:gd name="T38" fmla="*/ 48 w 64"/>
                  <a:gd name="T39" fmla="*/ 12 h 56"/>
                  <a:gd name="T40" fmla="*/ 42 w 64"/>
                  <a:gd name="T41" fmla="*/ 8 h 56"/>
                  <a:gd name="T42" fmla="*/ 36 w 64"/>
                  <a:gd name="T43" fmla="*/ 6 h 56"/>
                  <a:gd name="T44" fmla="*/ 32 w 64"/>
                  <a:gd name="T45" fmla="*/ 4 h 56"/>
                  <a:gd name="T46" fmla="*/ 26 w 64"/>
                  <a:gd name="T47" fmla="*/ 2 h 56"/>
                  <a:gd name="T48" fmla="*/ 22 w 64"/>
                  <a:gd name="T49" fmla="*/ 2 h 56"/>
                  <a:gd name="T50" fmla="*/ 16 w 64"/>
                  <a:gd name="T51" fmla="*/ 2 h 56"/>
                  <a:gd name="T52" fmla="*/ 8 w 64"/>
                  <a:gd name="T53" fmla="*/ 4 h 56"/>
                  <a:gd name="T54" fmla="*/ 2 w 64"/>
                  <a:gd name="T55" fmla="*/ 8 h 56"/>
                  <a:gd name="T56" fmla="*/ 0 w 64"/>
                  <a:gd name="T57" fmla="*/ 14 h 56"/>
                  <a:gd name="T58" fmla="*/ 0 w 64"/>
                  <a:gd name="T59" fmla="*/ 24 h 56"/>
                  <a:gd name="T60" fmla="*/ 4 w 64"/>
                  <a:gd name="T61" fmla="*/ 28 h 56"/>
                  <a:gd name="T62" fmla="*/ 2 w 64"/>
                  <a:gd name="T63" fmla="*/ 34 h 56"/>
                  <a:gd name="T64" fmla="*/ 4 w 64"/>
                  <a:gd name="T65" fmla="*/ 36 h 56"/>
                  <a:gd name="T66" fmla="*/ 6 w 64"/>
                  <a:gd name="T67" fmla="*/ 40 h 56"/>
                  <a:gd name="T68" fmla="*/ 8 w 64"/>
                  <a:gd name="T69" fmla="*/ 44 h 56"/>
                  <a:gd name="T70" fmla="*/ 10 w 64"/>
                  <a:gd name="T71" fmla="*/ 46 h 56"/>
                  <a:gd name="T72" fmla="*/ 10 w 64"/>
                  <a:gd name="T73" fmla="*/ 50 h 56"/>
                  <a:gd name="T74" fmla="*/ 14 w 64"/>
                  <a:gd name="T75" fmla="*/ 50 h 56"/>
                  <a:gd name="T76" fmla="*/ 14 w 64"/>
                  <a:gd name="T77" fmla="*/ 48 h 56"/>
                  <a:gd name="T78" fmla="*/ 16 w 64"/>
                  <a:gd name="T79" fmla="*/ 46 h 56"/>
                  <a:gd name="T80" fmla="*/ 18 w 64"/>
                  <a:gd name="T81" fmla="*/ 50 h 56"/>
                  <a:gd name="T82" fmla="*/ 16 w 64"/>
                  <a:gd name="T83" fmla="*/ 54 h 56"/>
                  <a:gd name="T84" fmla="*/ 18 w 64"/>
                  <a:gd name="T85" fmla="*/ 56 h 56"/>
                  <a:gd name="T86" fmla="*/ 20 w 64"/>
                  <a:gd name="T87" fmla="*/ 54 h 56"/>
                  <a:gd name="T88" fmla="*/ 22 w 64"/>
                  <a:gd name="T89" fmla="*/ 54 h 56"/>
                  <a:gd name="T90" fmla="*/ 26 w 64"/>
                  <a:gd name="T91" fmla="*/ 5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4" h="56">
                    <a:moveTo>
                      <a:pt x="28" y="56"/>
                    </a:moveTo>
                    <a:lnTo>
                      <a:pt x="30" y="54"/>
                    </a:lnTo>
                    <a:lnTo>
                      <a:pt x="32" y="52"/>
                    </a:lnTo>
                    <a:lnTo>
                      <a:pt x="34" y="50"/>
                    </a:lnTo>
                    <a:lnTo>
                      <a:pt x="36" y="50"/>
                    </a:lnTo>
                    <a:lnTo>
                      <a:pt x="38" y="50"/>
                    </a:lnTo>
                    <a:lnTo>
                      <a:pt x="44" y="48"/>
                    </a:lnTo>
                    <a:lnTo>
                      <a:pt x="46" y="50"/>
                    </a:lnTo>
                    <a:lnTo>
                      <a:pt x="46" y="52"/>
                    </a:lnTo>
                    <a:lnTo>
                      <a:pt x="50" y="52"/>
                    </a:lnTo>
                    <a:lnTo>
                      <a:pt x="48" y="50"/>
                    </a:lnTo>
                    <a:lnTo>
                      <a:pt x="50" y="48"/>
                    </a:lnTo>
                    <a:lnTo>
                      <a:pt x="48" y="44"/>
                    </a:lnTo>
                    <a:lnTo>
                      <a:pt x="44" y="44"/>
                    </a:lnTo>
                    <a:lnTo>
                      <a:pt x="44" y="40"/>
                    </a:lnTo>
                    <a:lnTo>
                      <a:pt x="46" y="38"/>
                    </a:lnTo>
                    <a:lnTo>
                      <a:pt x="52" y="38"/>
                    </a:lnTo>
                    <a:lnTo>
                      <a:pt x="52" y="36"/>
                    </a:lnTo>
                    <a:lnTo>
                      <a:pt x="56" y="34"/>
                    </a:lnTo>
                    <a:lnTo>
                      <a:pt x="60" y="32"/>
                    </a:lnTo>
                    <a:lnTo>
                      <a:pt x="60" y="30"/>
                    </a:lnTo>
                    <a:lnTo>
                      <a:pt x="62" y="30"/>
                    </a:lnTo>
                    <a:lnTo>
                      <a:pt x="64" y="26"/>
                    </a:lnTo>
                    <a:lnTo>
                      <a:pt x="62" y="24"/>
                    </a:lnTo>
                    <a:lnTo>
                      <a:pt x="64" y="20"/>
                    </a:lnTo>
                    <a:lnTo>
                      <a:pt x="62" y="18"/>
                    </a:lnTo>
                    <a:lnTo>
                      <a:pt x="64" y="14"/>
                    </a:lnTo>
                    <a:lnTo>
                      <a:pt x="62" y="8"/>
                    </a:lnTo>
                    <a:lnTo>
                      <a:pt x="60" y="8"/>
                    </a:lnTo>
                    <a:lnTo>
                      <a:pt x="58" y="4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50" y="0"/>
                    </a:lnTo>
                    <a:lnTo>
                      <a:pt x="46" y="0"/>
                    </a:lnTo>
                    <a:lnTo>
                      <a:pt x="44" y="4"/>
                    </a:lnTo>
                    <a:lnTo>
                      <a:pt x="48" y="6"/>
                    </a:lnTo>
                    <a:lnTo>
                      <a:pt x="46" y="8"/>
                    </a:lnTo>
                    <a:lnTo>
                      <a:pt x="48" y="10"/>
                    </a:lnTo>
                    <a:lnTo>
                      <a:pt x="48" y="12"/>
                    </a:lnTo>
                    <a:lnTo>
                      <a:pt x="44" y="10"/>
                    </a:lnTo>
                    <a:lnTo>
                      <a:pt x="42" y="8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4" y="4"/>
                    </a:lnTo>
                    <a:lnTo>
                      <a:pt x="32" y="4"/>
                    </a:lnTo>
                    <a:lnTo>
                      <a:pt x="30" y="2"/>
                    </a:lnTo>
                    <a:lnTo>
                      <a:pt x="26" y="2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4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4" y="36"/>
                    </a:lnTo>
                    <a:lnTo>
                      <a:pt x="4" y="38"/>
                    </a:lnTo>
                    <a:lnTo>
                      <a:pt x="6" y="40"/>
                    </a:lnTo>
                    <a:lnTo>
                      <a:pt x="6" y="42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10" y="46"/>
                    </a:lnTo>
                    <a:lnTo>
                      <a:pt x="10" y="48"/>
                    </a:lnTo>
                    <a:lnTo>
                      <a:pt x="10" y="50"/>
                    </a:lnTo>
                    <a:lnTo>
                      <a:pt x="12" y="50"/>
                    </a:lnTo>
                    <a:lnTo>
                      <a:pt x="14" y="50"/>
                    </a:lnTo>
                    <a:lnTo>
                      <a:pt x="14" y="50"/>
                    </a:lnTo>
                    <a:lnTo>
                      <a:pt x="14" y="48"/>
                    </a:lnTo>
                    <a:lnTo>
                      <a:pt x="16" y="48"/>
                    </a:lnTo>
                    <a:lnTo>
                      <a:pt x="16" y="46"/>
                    </a:lnTo>
                    <a:lnTo>
                      <a:pt x="16" y="48"/>
                    </a:lnTo>
                    <a:lnTo>
                      <a:pt x="18" y="50"/>
                    </a:lnTo>
                    <a:lnTo>
                      <a:pt x="18" y="52"/>
                    </a:lnTo>
                    <a:lnTo>
                      <a:pt x="16" y="54"/>
                    </a:lnTo>
                    <a:lnTo>
                      <a:pt x="16" y="54"/>
                    </a:lnTo>
                    <a:lnTo>
                      <a:pt x="18" y="56"/>
                    </a:lnTo>
                    <a:lnTo>
                      <a:pt x="18" y="56"/>
                    </a:lnTo>
                    <a:lnTo>
                      <a:pt x="20" y="54"/>
                    </a:lnTo>
                    <a:lnTo>
                      <a:pt x="22" y="52"/>
                    </a:lnTo>
                    <a:lnTo>
                      <a:pt x="22" y="54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8" y="56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90" name="Brunei">
                <a:extLst>
                  <a:ext uri="{FF2B5EF4-FFF2-40B4-BE49-F238E27FC236}">
                    <a16:creationId xmlns:a16="http://schemas.microsoft.com/office/drawing/2014/main" id="{D12CC1C4-A024-4057-85BF-8D82A41C06DE}"/>
                  </a:ext>
                </a:extLst>
              </p:cNvPr>
              <p:cNvGrpSpPr/>
              <p:nvPr/>
            </p:nvGrpSpPr>
            <p:grpSpPr>
              <a:xfrm>
                <a:off x="8614641" y="4306633"/>
                <a:ext cx="30622" cy="22966"/>
                <a:chOff x="8614641" y="4306633"/>
                <a:chExt cx="30622" cy="22966"/>
              </a:xfrm>
              <a:grpFill/>
            </p:grpSpPr>
            <p:sp>
              <p:nvSpPr>
                <p:cNvPr id="295" name="Freeform 29">
                  <a:extLst>
                    <a:ext uri="{FF2B5EF4-FFF2-40B4-BE49-F238E27FC236}">
                      <a16:creationId xmlns:a16="http://schemas.microsoft.com/office/drawing/2014/main" id="{77020766-4F4D-46B5-AD4B-015EF3DD8C2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18469" y="4306633"/>
                  <a:ext cx="26794" cy="22966"/>
                </a:xfrm>
                <a:custGeom>
                  <a:avLst/>
                  <a:gdLst>
                    <a:gd name="T0" fmla="*/ 0 w 14"/>
                    <a:gd name="T1" fmla="*/ 4 h 12"/>
                    <a:gd name="T2" fmla="*/ 2 w 14"/>
                    <a:gd name="T3" fmla="*/ 6 h 12"/>
                    <a:gd name="T4" fmla="*/ 2 w 14"/>
                    <a:gd name="T5" fmla="*/ 6 h 12"/>
                    <a:gd name="T6" fmla="*/ 4 w 14"/>
                    <a:gd name="T7" fmla="*/ 10 h 12"/>
                    <a:gd name="T8" fmla="*/ 8 w 14"/>
                    <a:gd name="T9" fmla="*/ 12 h 12"/>
                    <a:gd name="T10" fmla="*/ 8 w 14"/>
                    <a:gd name="T11" fmla="*/ 10 h 12"/>
                    <a:gd name="T12" fmla="*/ 8 w 14"/>
                    <a:gd name="T13" fmla="*/ 6 h 12"/>
                    <a:gd name="T14" fmla="*/ 10 w 14"/>
                    <a:gd name="T15" fmla="*/ 4 h 12"/>
                    <a:gd name="T16" fmla="*/ 10 w 14"/>
                    <a:gd name="T17" fmla="*/ 2 h 12"/>
                    <a:gd name="T18" fmla="*/ 10 w 14"/>
                    <a:gd name="T19" fmla="*/ 2 h 12"/>
                    <a:gd name="T20" fmla="*/ 10 w 14"/>
                    <a:gd name="T21" fmla="*/ 0 h 12"/>
                    <a:gd name="T22" fmla="*/ 8 w 14"/>
                    <a:gd name="T23" fmla="*/ 0 h 12"/>
                    <a:gd name="T24" fmla="*/ 4 w 14"/>
                    <a:gd name="T25" fmla="*/ 2 h 12"/>
                    <a:gd name="T26" fmla="*/ 0 w 14"/>
                    <a:gd name="T27" fmla="*/ 4 h 12"/>
                    <a:gd name="T28" fmla="*/ 0 w 14"/>
                    <a:gd name="T29" fmla="*/ 4 h 12"/>
                    <a:gd name="T30" fmla="*/ 10 w 14"/>
                    <a:gd name="T31" fmla="*/ 4 h 12"/>
                    <a:gd name="T32" fmla="*/ 10 w 14"/>
                    <a:gd name="T33" fmla="*/ 6 h 12"/>
                    <a:gd name="T34" fmla="*/ 10 w 14"/>
                    <a:gd name="T35" fmla="*/ 8 h 12"/>
                    <a:gd name="T36" fmla="*/ 12 w 14"/>
                    <a:gd name="T37" fmla="*/ 10 h 12"/>
                    <a:gd name="T38" fmla="*/ 14 w 14"/>
                    <a:gd name="T39" fmla="*/ 8 h 12"/>
                    <a:gd name="T40" fmla="*/ 12 w 14"/>
                    <a:gd name="T41" fmla="*/ 4 h 12"/>
                    <a:gd name="T42" fmla="*/ 12 w 14"/>
                    <a:gd name="T43" fmla="*/ 2 h 12"/>
                    <a:gd name="T44" fmla="*/ 12 w 14"/>
                    <a:gd name="T45" fmla="*/ 4 h 12"/>
                    <a:gd name="T46" fmla="*/ 10 w 14"/>
                    <a:gd name="T47" fmla="*/ 4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12">
                      <a:moveTo>
                        <a:pt x="0" y="4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4" y="10"/>
                      </a:lnTo>
                      <a:lnTo>
                        <a:pt x="8" y="12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0" y="4"/>
                      </a:moveTo>
                      <a:lnTo>
                        <a:pt x="10" y="6"/>
                      </a:lnTo>
                      <a:lnTo>
                        <a:pt x="10" y="8"/>
                      </a:lnTo>
                      <a:lnTo>
                        <a:pt x="12" y="10"/>
                      </a:lnTo>
                      <a:lnTo>
                        <a:pt x="14" y="8"/>
                      </a:lnTo>
                      <a:lnTo>
                        <a:pt x="12" y="4"/>
                      </a:lnTo>
                      <a:lnTo>
                        <a:pt x="12" y="2"/>
                      </a:lnTo>
                      <a:lnTo>
                        <a:pt x="12" y="4"/>
                      </a:lnTo>
                      <a:lnTo>
                        <a:pt x="10" y="4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9243F"/>
                  </a:solidFill>
                  <a:round/>
                  <a:headEnd/>
                  <a:tailEnd/>
                </a:ln>
              </p:spPr>
              <p:txBody>
                <a:bodyPr vert="horz" wrap="square" lIns="45665" tIns="22832" rIns="45665" bIns="228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51511">
                    <a:defRPr/>
                  </a:pPr>
                  <a:endParaRPr lang="en-US" sz="3448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6" name="Brunei">
                  <a:extLst>
                    <a:ext uri="{FF2B5EF4-FFF2-40B4-BE49-F238E27FC236}">
                      <a16:creationId xmlns:a16="http://schemas.microsoft.com/office/drawing/2014/main" id="{D3BC97DB-F1E5-4AB6-83E2-B808EAD4C3C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14641" y="4306633"/>
                  <a:ext cx="19139" cy="3828"/>
                </a:xfrm>
                <a:custGeom>
                  <a:avLst/>
                  <a:gdLst>
                    <a:gd name="T0" fmla="*/ 2 w 10"/>
                    <a:gd name="T1" fmla="*/ 0 h 2"/>
                    <a:gd name="T2" fmla="*/ 2 w 10"/>
                    <a:gd name="T3" fmla="*/ 0 h 2"/>
                    <a:gd name="T4" fmla="*/ 2 w 10"/>
                    <a:gd name="T5" fmla="*/ 2 h 2"/>
                    <a:gd name="T6" fmla="*/ 2 w 10"/>
                    <a:gd name="T7" fmla="*/ 2 h 2"/>
                    <a:gd name="T8" fmla="*/ 2 w 10"/>
                    <a:gd name="T9" fmla="*/ 2 h 2"/>
                    <a:gd name="T10" fmla="*/ 0 w 10"/>
                    <a:gd name="T11" fmla="*/ 2 h 2"/>
                    <a:gd name="T12" fmla="*/ 2 w 10"/>
                    <a:gd name="T13" fmla="*/ 2 h 2"/>
                    <a:gd name="T14" fmla="*/ 2 w 10"/>
                    <a:gd name="T15" fmla="*/ 2 h 2"/>
                    <a:gd name="T16" fmla="*/ 2 w 10"/>
                    <a:gd name="T17" fmla="*/ 0 h 2"/>
                    <a:gd name="T18" fmla="*/ 0 w 10"/>
                    <a:gd name="T19" fmla="*/ 2 h 2"/>
                    <a:gd name="T20" fmla="*/ 2 w 10"/>
                    <a:gd name="T21" fmla="*/ 2 h 2"/>
                    <a:gd name="T22" fmla="*/ 2 w 10"/>
                    <a:gd name="T23" fmla="*/ 2 h 2"/>
                    <a:gd name="T24" fmla="*/ 2 w 10"/>
                    <a:gd name="T25" fmla="*/ 2 h 2"/>
                    <a:gd name="T26" fmla="*/ 2 w 10"/>
                    <a:gd name="T27" fmla="*/ 2 h 2"/>
                    <a:gd name="T28" fmla="*/ 4 w 10"/>
                    <a:gd name="T29" fmla="*/ 0 h 2"/>
                    <a:gd name="T30" fmla="*/ 4 w 10"/>
                    <a:gd name="T31" fmla="*/ 0 h 2"/>
                    <a:gd name="T32" fmla="*/ 4 w 10"/>
                    <a:gd name="T33" fmla="*/ 2 h 2"/>
                    <a:gd name="T34" fmla="*/ 4 w 10"/>
                    <a:gd name="T35" fmla="*/ 2 h 2"/>
                    <a:gd name="T36" fmla="*/ 4 w 10"/>
                    <a:gd name="T37" fmla="*/ 2 h 2"/>
                    <a:gd name="T38" fmla="*/ 4 w 10"/>
                    <a:gd name="T39" fmla="*/ 2 h 2"/>
                    <a:gd name="T40" fmla="*/ 2 w 10"/>
                    <a:gd name="T41" fmla="*/ 2 h 2"/>
                    <a:gd name="T42" fmla="*/ 2 w 10"/>
                    <a:gd name="T43" fmla="*/ 2 h 2"/>
                    <a:gd name="T44" fmla="*/ 4 w 10"/>
                    <a:gd name="T45" fmla="*/ 2 h 2"/>
                    <a:gd name="T46" fmla="*/ 4 w 10"/>
                    <a:gd name="T47" fmla="*/ 2 h 2"/>
                    <a:gd name="T48" fmla="*/ 2 w 10"/>
                    <a:gd name="T49" fmla="*/ 0 h 2"/>
                    <a:gd name="T50" fmla="*/ 6 w 10"/>
                    <a:gd name="T51" fmla="*/ 0 h 2"/>
                    <a:gd name="T52" fmla="*/ 6 w 10"/>
                    <a:gd name="T53" fmla="*/ 2 h 2"/>
                    <a:gd name="T54" fmla="*/ 6 w 10"/>
                    <a:gd name="T55" fmla="*/ 2 h 2"/>
                    <a:gd name="T56" fmla="*/ 4 w 10"/>
                    <a:gd name="T57" fmla="*/ 2 h 2"/>
                    <a:gd name="T58" fmla="*/ 4 w 10"/>
                    <a:gd name="T59" fmla="*/ 2 h 2"/>
                    <a:gd name="T60" fmla="*/ 4 w 10"/>
                    <a:gd name="T61" fmla="*/ 2 h 2"/>
                    <a:gd name="T62" fmla="*/ 4 w 10"/>
                    <a:gd name="T63" fmla="*/ 2 h 2"/>
                    <a:gd name="T64" fmla="*/ 6 w 10"/>
                    <a:gd name="T65" fmla="*/ 2 h 2"/>
                    <a:gd name="T66" fmla="*/ 6 w 10"/>
                    <a:gd name="T67" fmla="*/ 0 h 2"/>
                    <a:gd name="T68" fmla="*/ 6 w 10"/>
                    <a:gd name="T69" fmla="*/ 0 h 2"/>
                    <a:gd name="T70" fmla="*/ 6 w 10"/>
                    <a:gd name="T71" fmla="*/ 0 h 2"/>
                    <a:gd name="T72" fmla="*/ 6 w 10"/>
                    <a:gd name="T73" fmla="*/ 0 h 2"/>
                    <a:gd name="T74" fmla="*/ 8 w 10"/>
                    <a:gd name="T75" fmla="*/ 2 h 2"/>
                    <a:gd name="T76" fmla="*/ 8 w 10"/>
                    <a:gd name="T77" fmla="*/ 0 h 2"/>
                    <a:gd name="T78" fmla="*/ 8 w 10"/>
                    <a:gd name="T79" fmla="*/ 2 h 2"/>
                    <a:gd name="T80" fmla="*/ 8 w 10"/>
                    <a:gd name="T81" fmla="*/ 2 h 2"/>
                    <a:gd name="T82" fmla="*/ 8 w 10"/>
                    <a:gd name="T83" fmla="*/ 2 h 2"/>
                    <a:gd name="T84" fmla="*/ 10 w 10"/>
                    <a:gd name="T8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"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2"/>
                      </a:lnTo>
                      <a:close/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  <a:moveTo>
                        <a:pt x="2" y="2"/>
                      </a:move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close/>
                      <a:moveTo>
                        <a:pt x="8" y="2"/>
                      </a:move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close/>
                      <a:moveTo>
                        <a:pt x="10" y="2"/>
                      </a:move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0" y="2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9243F"/>
                  </a:solidFill>
                  <a:round/>
                  <a:headEnd/>
                  <a:tailEnd/>
                </a:ln>
              </p:spPr>
              <p:txBody>
                <a:bodyPr vert="horz" wrap="square" lIns="45665" tIns="22832" rIns="45665" bIns="228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51511">
                    <a:defRPr/>
                  </a:pPr>
                  <a:endParaRPr lang="en-US" sz="3448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91" name="Bhutan">
                <a:extLst>
                  <a:ext uri="{FF2B5EF4-FFF2-40B4-BE49-F238E27FC236}">
                    <a16:creationId xmlns:a16="http://schemas.microsoft.com/office/drawing/2014/main" id="{8D967C89-B500-43E1-9907-D0D44300F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5411" y="3717164"/>
                <a:ext cx="72727" cy="42105"/>
              </a:xfrm>
              <a:custGeom>
                <a:avLst/>
                <a:gdLst>
                  <a:gd name="T0" fmla="*/ 0 w 38"/>
                  <a:gd name="T1" fmla="*/ 10 h 22"/>
                  <a:gd name="T2" fmla="*/ 4 w 38"/>
                  <a:gd name="T3" fmla="*/ 10 h 22"/>
                  <a:gd name="T4" fmla="*/ 6 w 38"/>
                  <a:gd name="T5" fmla="*/ 4 h 22"/>
                  <a:gd name="T6" fmla="*/ 12 w 38"/>
                  <a:gd name="T7" fmla="*/ 0 h 22"/>
                  <a:gd name="T8" fmla="*/ 16 w 38"/>
                  <a:gd name="T9" fmla="*/ 0 h 22"/>
                  <a:gd name="T10" fmla="*/ 16 w 38"/>
                  <a:gd name="T11" fmla="*/ 2 h 22"/>
                  <a:gd name="T12" fmla="*/ 22 w 38"/>
                  <a:gd name="T13" fmla="*/ 2 h 22"/>
                  <a:gd name="T14" fmla="*/ 26 w 38"/>
                  <a:gd name="T15" fmla="*/ 4 h 22"/>
                  <a:gd name="T16" fmla="*/ 28 w 38"/>
                  <a:gd name="T17" fmla="*/ 2 h 22"/>
                  <a:gd name="T18" fmla="*/ 32 w 38"/>
                  <a:gd name="T19" fmla="*/ 2 h 22"/>
                  <a:gd name="T20" fmla="*/ 34 w 38"/>
                  <a:gd name="T21" fmla="*/ 4 h 22"/>
                  <a:gd name="T22" fmla="*/ 34 w 38"/>
                  <a:gd name="T23" fmla="*/ 4 h 22"/>
                  <a:gd name="T24" fmla="*/ 32 w 38"/>
                  <a:gd name="T25" fmla="*/ 8 h 22"/>
                  <a:gd name="T26" fmla="*/ 34 w 38"/>
                  <a:gd name="T27" fmla="*/ 10 h 22"/>
                  <a:gd name="T28" fmla="*/ 38 w 38"/>
                  <a:gd name="T29" fmla="*/ 12 h 22"/>
                  <a:gd name="T30" fmla="*/ 38 w 38"/>
                  <a:gd name="T31" fmla="*/ 16 h 22"/>
                  <a:gd name="T32" fmla="*/ 38 w 38"/>
                  <a:gd name="T33" fmla="*/ 18 h 22"/>
                  <a:gd name="T34" fmla="*/ 32 w 38"/>
                  <a:gd name="T35" fmla="*/ 18 h 22"/>
                  <a:gd name="T36" fmla="*/ 28 w 38"/>
                  <a:gd name="T37" fmla="*/ 18 h 22"/>
                  <a:gd name="T38" fmla="*/ 24 w 38"/>
                  <a:gd name="T39" fmla="*/ 20 h 22"/>
                  <a:gd name="T40" fmla="*/ 22 w 38"/>
                  <a:gd name="T41" fmla="*/ 18 h 22"/>
                  <a:gd name="T42" fmla="*/ 20 w 38"/>
                  <a:gd name="T43" fmla="*/ 20 h 22"/>
                  <a:gd name="T44" fmla="*/ 16 w 38"/>
                  <a:gd name="T45" fmla="*/ 22 h 22"/>
                  <a:gd name="T46" fmla="*/ 14 w 38"/>
                  <a:gd name="T47" fmla="*/ 22 h 22"/>
                  <a:gd name="T48" fmla="*/ 8 w 38"/>
                  <a:gd name="T49" fmla="*/ 18 h 22"/>
                  <a:gd name="T50" fmla="*/ 6 w 38"/>
                  <a:gd name="T51" fmla="*/ 20 h 22"/>
                  <a:gd name="T52" fmla="*/ 2 w 38"/>
                  <a:gd name="T53" fmla="*/ 18 h 22"/>
                  <a:gd name="T54" fmla="*/ 0 w 38"/>
                  <a:gd name="T55" fmla="*/ 16 h 22"/>
                  <a:gd name="T56" fmla="*/ 0 w 38"/>
                  <a:gd name="T57" fmla="*/ 14 h 22"/>
                  <a:gd name="T58" fmla="*/ 0 w 38"/>
                  <a:gd name="T59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22">
                    <a:moveTo>
                      <a:pt x="0" y="10"/>
                    </a:moveTo>
                    <a:lnTo>
                      <a:pt x="4" y="10"/>
                    </a:lnTo>
                    <a:lnTo>
                      <a:pt x="6" y="4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2"/>
                    </a:lnTo>
                    <a:lnTo>
                      <a:pt x="22" y="2"/>
                    </a:lnTo>
                    <a:lnTo>
                      <a:pt x="26" y="4"/>
                    </a:lnTo>
                    <a:lnTo>
                      <a:pt x="28" y="2"/>
                    </a:lnTo>
                    <a:lnTo>
                      <a:pt x="32" y="2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32" y="8"/>
                    </a:lnTo>
                    <a:lnTo>
                      <a:pt x="34" y="10"/>
                    </a:lnTo>
                    <a:lnTo>
                      <a:pt x="38" y="12"/>
                    </a:lnTo>
                    <a:lnTo>
                      <a:pt x="38" y="16"/>
                    </a:lnTo>
                    <a:lnTo>
                      <a:pt x="38" y="18"/>
                    </a:lnTo>
                    <a:lnTo>
                      <a:pt x="32" y="18"/>
                    </a:lnTo>
                    <a:lnTo>
                      <a:pt x="28" y="18"/>
                    </a:lnTo>
                    <a:lnTo>
                      <a:pt x="24" y="20"/>
                    </a:lnTo>
                    <a:lnTo>
                      <a:pt x="22" y="18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4" y="22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2" name="Bangladesh">
                <a:extLst>
                  <a:ext uri="{FF2B5EF4-FFF2-40B4-BE49-F238E27FC236}">
                    <a16:creationId xmlns:a16="http://schemas.microsoft.com/office/drawing/2014/main" id="{BA4D1965-0D20-42AA-B8D9-AF887D1AE0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63928" y="3759269"/>
                <a:ext cx="118659" cy="156937"/>
              </a:xfrm>
              <a:custGeom>
                <a:avLst/>
                <a:gdLst>
                  <a:gd name="T0" fmla="*/ 60 w 62"/>
                  <a:gd name="T1" fmla="*/ 72 h 82"/>
                  <a:gd name="T2" fmla="*/ 58 w 62"/>
                  <a:gd name="T3" fmla="*/ 78 h 82"/>
                  <a:gd name="T4" fmla="*/ 58 w 62"/>
                  <a:gd name="T5" fmla="*/ 82 h 82"/>
                  <a:gd name="T6" fmla="*/ 54 w 62"/>
                  <a:gd name="T7" fmla="*/ 74 h 82"/>
                  <a:gd name="T8" fmla="*/ 54 w 62"/>
                  <a:gd name="T9" fmla="*/ 70 h 82"/>
                  <a:gd name="T10" fmla="*/ 50 w 62"/>
                  <a:gd name="T11" fmla="*/ 70 h 82"/>
                  <a:gd name="T12" fmla="*/ 52 w 62"/>
                  <a:gd name="T13" fmla="*/ 64 h 82"/>
                  <a:gd name="T14" fmla="*/ 46 w 62"/>
                  <a:gd name="T15" fmla="*/ 52 h 82"/>
                  <a:gd name="T16" fmla="*/ 44 w 62"/>
                  <a:gd name="T17" fmla="*/ 54 h 82"/>
                  <a:gd name="T18" fmla="*/ 36 w 62"/>
                  <a:gd name="T19" fmla="*/ 52 h 82"/>
                  <a:gd name="T20" fmla="*/ 32 w 62"/>
                  <a:gd name="T21" fmla="*/ 46 h 82"/>
                  <a:gd name="T22" fmla="*/ 34 w 62"/>
                  <a:gd name="T23" fmla="*/ 54 h 82"/>
                  <a:gd name="T24" fmla="*/ 34 w 62"/>
                  <a:gd name="T25" fmla="*/ 58 h 82"/>
                  <a:gd name="T26" fmla="*/ 30 w 62"/>
                  <a:gd name="T27" fmla="*/ 66 h 82"/>
                  <a:gd name="T28" fmla="*/ 30 w 62"/>
                  <a:gd name="T29" fmla="*/ 62 h 82"/>
                  <a:gd name="T30" fmla="*/ 28 w 62"/>
                  <a:gd name="T31" fmla="*/ 64 h 82"/>
                  <a:gd name="T32" fmla="*/ 28 w 62"/>
                  <a:gd name="T33" fmla="*/ 58 h 82"/>
                  <a:gd name="T34" fmla="*/ 26 w 62"/>
                  <a:gd name="T35" fmla="*/ 58 h 82"/>
                  <a:gd name="T36" fmla="*/ 26 w 62"/>
                  <a:gd name="T37" fmla="*/ 64 h 82"/>
                  <a:gd name="T38" fmla="*/ 26 w 62"/>
                  <a:gd name="T39" fmla="*/ 68 h 82"/>
                  <a:gd name="T40" fmla="*/ 22 w 62"/>
                  <a:gd name="T41" fmla="*/ 68 h 82"/>
                  <a:gd name="T42" fmla="*/ 18 w 62"/>
                  <a:gd name="T43" fmla="*/ 64 h 82"/>
                  <a:gd name="T44" fmla="*/ 16 w 62"/>
                  <a:gd name="T45" fmla="*/ 60 h 82"/>
                  <a:gd name="T46" fmla="*/ 12 w 62"/>
                  <a:gd name="T47" fmla="*/ 48 h 82"/>
                  <a:gd name="T48" fmla="*/ 12 w 62"/>
                  <a:gd name="T49" fmla="*/ 38 h 82"/>
                  <a:gd name="T50" fmla="*/ 2 w 62"/>
                  <a:gd name="T51" fmla="*/ 30 h 82"/>
                  <a:gd name="T52" fmla="*/ 6 w 62"/>
                  <a:gd name="T53" fmla="*/ 20 h 82"/>
                  <a:gd name="T54" fmla="*/ 10 w 62"/>
                  <a:gd name="T55" fmla="*/ 18 h 82"/>
                  <a:gd name="T56" fmla="*/ 8 w 62"/>
                  <a:gd name="T57" fmla="*/ 14 h 82"/>
                  <a:gd name="T58" fmla="*/ 0 w 62"/>
                  <a:gd name="T59" fmla="*/ 10 h 82"/>
                  <a:gd name="T60" fmla="*/ 2 w 62"/>
                  <a:gd name="T61" fmla="*/ 2 h 82"/>
                  <a:gd name="T62" fmla="*/ 4 w 62"/>
                  <a:gd name="T63" fmla="*/ 0 h 82"/>
                  <a:gd name="T64" fmla="*/ 6 w 62"/>
                  <a:gd name="T65" fmla="*/ 4 h 82"/>
                  <a:gd name="T66" fmla="*/ 12 w 62"/>
                  <a:gd name="T67" fmla="*/ 6 h 82"/>
                  <a:gd name="T68" fmla="*/ 12 w 62"/>
                  <a:gd name="T69" fmla="*/ 4 h 82"/>
                  <a:gd name="T70" fmla="*/ 18 w 62"/>
                  <a:gd name="T71" fmla="*/ 8 h 82"/>
                  <a:gd name="T72" fmla="*/ 20 w 62"/>
                  <a:gd name="T73" fmla="*/ 8 h 82"/>
                  <a:gd name="T74" fmla="*/ 22 w 62"/>
                  <a:gd name="T75" fmla="*/ 16 h 82"/>
                  <a:gd name="T76" fmla="*/ 26 w 62"/>
                  <a:gd name="T77" fmla="*/ 18 h 82"/>
                  <a:gd name="T78" fmla="*/ 38 w 62"/>
                  <a:gd name="T79" fmla="*/ 20 h 82"/>
                  <a:gd name="T80" fmla="*/ 46 w 62"/>
                  <a:gd name="T81" fmla="*/ 20 h 82"/>
                  <a:gd name="T82" fmla="*/ 52 w 62"/>
                  <a:gd name="T83" fmla="*/ 22 h 82"/>
                  <a:gd name="T84" fmla="*/ 52 w 62"/>
                  <a:gd name="T85" fmla="*/ 28 h 82"/>
                  <a:gd name="T86" fmla="*/ 48 w 62"/>
                  <a:gd name="T87" fmla="*/ 34 h 82"/>
                  <a:gd name="T88" fmla="*/ 44 w 62"/>
                  <a:gd name="T89" fmla="*/ 34 h 82"/>
                  <a:gd name="T90" fmla="*/ 40 w 62"/>
                  <a:gd name="T91" fmla="*/ 38 h 82"/>
                  <a:gd name="T92" fmla="*/ 44 w 62"/>
                  <a:gd name="T93" fmla="*/ 44 h 82"/>
                  <a:gd name="T94" fmla="*/ 48 w 62"/>
                  <a:gd name="T95" fmla="*/ 50 h 82"/>
                  <a:gd name="T96" fmla="*/ 48 w 62"/>
                  <a:gd name="T97" fmla="*/ 48 h 82"/>
                  <a:gd name="T98" fmla="*/ 50 w 62"/>
                  <a:gd name="T99" fmla="*/ 44 h 82"/>
                  <a:gd name="T100" fmla="*/ 52 w 62"/>
                  <a:gd name="T101" fmla="*/ 42 h 82"/>
                  <a:gd name="T102" fmla="*/ 56 w 62"/>
                  <a:gd name="T103" fmla="*/ 44 h 82"/>
                  <a:gd name="T104" fmla="*/ 58 w 62"/>
                  <a:gd name="T105" fmla="*/ 52 h 82"/>
                  <a:gd name="T106" fmla="*/ 60 w 62"/>
                  <a:gd name="T107" fmla="*/ 64 h 82"/>
                  <a:gd name="T108" fmla="*/ 62 w 62"/>
                  <a:gd name="T109" fmla="*/ 66 h 82"/>
                  <a:gd name="T110" fmla="*/ 46 w 62"/>
                  <a:gd name="T111" fmla="*/ 56 h 82"/>
                  <a:gd name="T112" fmla="*/ 46 w 62"/>
                  <a:gd name="T113" fmla="*/ 58 h 82"/>
                  <a:gd name="T114" fmla="*/ 40 w 62"/>
                  <a:gd name="T115" fmla="*/ 58 h 82"/>
                  <a:gd name="T116" fmla="*/ 42 w 62"/>
                  <a:gd name="T117" fmla="*/ 60 h 82"/>
                  <a:gd name="T118" fmla="*/ 38 w 62"/>
                  <a:gd name="T119" fmla="*/ 56 h 82"/>
                  <a:gd name="T120" fmla="*/ 36 w 62"/>
                  <a:gd name="T121" fmla="*/ 54 h 82"/>
                  <a:gd name="T122" fmla="*/ 36 w 62"/>
                  <a:gd name="T123" fmla="*/ 60 h 82"/>
                  <a:gd name="T124" fmla="*/ 36 w 62"/>
                  <a:gd name="T125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2" h="82">
                    <a:moveTo>
                      <a:pt x="62" y="66"/>
                    </a:moveTo>
                    <a:lnTo>
                      <a:pt x="62" y="70"/>
                    </a:lnTo>
                    <a:lnTo>
                      <a:pt x="60" y="72"/>
                    </a:lnTo>
                    <a:lnTo>
                      <a:pt x="60" y="72"/>
                    </a:lnTo>
                    <a:lnTo>
                      <a:pt x="58" y="74"/>
                    </a:lnTo>
                    <a:lnTo>
                      <a:pt x="58" y="78"/>
                    </a:lnTo>
                    <a:lnTo>
                      <a:pt x="58" y="78"/>
                    </a:lnTo>
                    <a:lnTo>
                      <a:pt x="58" y="78"/>
                    </a:lnTo>
                    <a:lnTo>
                      <a:pt x="58" y="82"/>
                    </a:lnTo>
                    <a:lnTo>
                      <a:pt x="58" y="82"/>
                    </a:lnTo>
                    <a:lnTo>
                      <a:pt x="56" y="78"/>
                    </a:lnTo>
                    <a:lnTo>
                      <a:pt x="54" y="74"/>
                    </a:lnTo>
                    <a:lnTo>
                      <a:pt x="52" y="72"/>
                    </a:lnTo>
                    <a:lnTo>
                      <a:pt x="54" y="70"/>
                    </a:lnTo>
                    <a:lnTo>
                      <a:pt x="54" y="70"/>
                    </a:lnTo>
                    <a:lnTo>
                      <a:pt x="52" y="70"/>
                    </a:lnTo>
                    <a:lnTo>
                      <a:pt x="52" y="72"/>
                    </a:lnTo>
                    <a:lnTo>
                      <a:pt x="50" y="70"/>
                    </a:lnTo>
                    <a:lnTo>
                      <a:pt x="52" y="68"/>
                    </a:lnTo>
                    <a:lnTo>
                      <a:pt x="50" y="66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0" y="62"/>
                    </a:lnTo>
                    <a:lnTo>
                      <a:pt x="46" y="52"/>
                    </a:lnTo>
                    <a:lnTo>
                      <a:pt x="44" y="52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2" y="54"/>
                    </a:lnTo>
                    <a:lnTo>
                      <a:pt x="38" y="52"/>
                    </a:lnTo>
                    <a:lnTo>
                      <a:pt x="36" y="52"/>
                    </a:lnTo>
                    <a:lnTo>
                      <a:pt x="36" y="52"/>
                    </a:lnTo>
                    <a:lnTo>
                      <a:pt x="32" y="50"/>
                    </a:lnTo>
                    <a:lnTo>
                      <a:pt x="32" y="46"/>
                    </a:lnTo>
                    <a:lnTo>
                      <a:pt x="32" y="50"/>
                    </a:lnTo>
                    <a:lnTo>
                      <a:pt x="34" y="52"/>
                    </a:lnTo>
                    <a:lnTo>
                      <a:pt x="34" y="54"/>
                    </a:lnTo>
                    <a:lnTo>
                      <a:pt x="32" y="56"/>
                    </a:lnTo>
                    <a:lnTo>
                      <a:pt x="32" y="56"/>
                    </a:lnTo>
                    <a:lnTo>
                      <a:pt x="34" y="58"/>
                    </a:lnTo>
                    <a:lnTo>
                      <a:pt x="34" y="62"/>
                    </a:lnTo>
                    <a:lnTo>
                      <a:pt x="32" y="62"/>
                    </a:lnTo>
                    <a:lnTo>
                      <a:pt x="30" y="66"/>
                    </a:lnTo>
                    <a:lnTo>
                      <a:pt x="28" y="64"/>
                    </a:lnTo>
                    <a:lnTo>
                      <a:pt x="30" y="64"/>
                    </a:lnTo>
                    <a:lnTo>
                      <a:pt x="30" y="62"/>
                    </a:lnTo>
                    <a:lnTo>
                      <a:pt x="32" y="62"/>
                    </a:lnTo>
                    <a:lnTo>
                      <a:pt x="30" y="62"/>
                    </a:lnTo>
                    <a:lnTo>
                      <a:pt x="28" y="64"/>
                    </a:lnTo>
                    <a:lnTo>
                      <a:pt x="26" y="62"/>
                    </a:lnTo>
                    <a:lnTo>
                      <a:pt x="28" y="58"/>
                    </a:lnTo>
                    <a:lnTo>
                      <a:pt x="28" y="58"/>
                    </a:lnTo>
                    <a:lnTo>
                      <a:pt x="26" y="56"/>
                    </a:lnTo>
                    <a:lnTo>
                      <a:pt x="26" y="58"/>
                    </a:lnTo>
                    <a:lnTo>
                      <a:pt x="26" y="58"/>
                    </a:lnTo>
                    <a:lnTo>
                      <a:pt x="26" y="62"/>
                    </a:lnTo>
                    <a:lnTo>
                      <a:pt x="26" y="62"/>
                    </a:lnTo>
                    <a:lnTo>
                      <a:pt x="26" y="64"/>
                    </a:lnTo>
                    <a:lnTo>
                      <a:pt x="26" y="66"/>
                    </a:lnTo>
                    <a:lnTo>
                      <a:pt x="26" y="68"/>
                    </a:lnTo>
                    <a:lnTo>
                      <a:pt x="26" y="68"/>
                    </a:lnTo>
                    <a:lnTo>
                      <a:pt x="24" y="66"/>
                    </a:lnTo>
                    <a:lnTo>
                      <a:pt x="22" y="66"/>
                    </a:lnTo>
                    <a:lnTo>
                      <a:pt x="22" y="68"/>
                    </a:lnTo>
                    <a:lnTo>
                      <a:pt x="20" y="68"/>
                    </a:lnTo>
                    <a:lnTo>
                      <a:pt x="20" y="68"/>
                    </a:lnTo>
                    <a:lnTo>
                      <a:pt x="18" y="64"/>
                    </a:lnTo>
                    <a:lnTo>
                      <a:pt x="18" y="64"/>
                    </a:lnTo>
                    <a:lnTo>
                      <a:pt x="18" y="62"/>
                    </a:lnTo>
                    <a:lnTo>
                      <a:pt x="16" y="60"/>
                    </a:lnTo>
                    <a:lnTo>
                      <a:pt x="16" y="56"/>
                    </a:lnTo>
                    <a:lnTo>
                      <a:pt x="12" y="50"/>
                    </a:lnTo>
                    <a:lnTo>
                      <a:pt x="12" y="48"/>
                    </a:lnTo>
                    <a:lnTo>
                      <a:pt x="12" y="44"/>
                    </a:lnTo>
                    <a:lnTo>
                      <a:pt x="12" y="42"/>
                    </a:lnTo>
                    <a:lnTo>
                      <a:pt x="12" y="38"/>
                    </a:lnTo>
                    <a:lnTo>
                      <a:pt x="8" y="34"/>
                    </a:lnTo>
                    <a:lnTo>
                      <a:pt x="4" y="32"/>
                    </a:lnTo>
                    <a:lnTo>
                      <a:pt x="2" y="30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0" y="8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2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30" y="20"/>
                    </a:lnTo>
                    <a:lnTo>
                      <a:pt x="32" y="20"/>
                    </a:lnTo>
                    <a:lnTo>
                      <a:pt x="38" y="20"/>
                    </a:lnTo>
                    <a:lnTo>
                      <a:pt x="40" y="2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8" y="20"/>
                    </a:lnTo>
                    <a:lnTo>
                      <a:pt x="50" y="20"/>
                    </a:lnTo>
                    <a:lnTo>
                      <a:pt x="52" y="22"/>
                    </a:lnTo>
                    <a:lnTo>
                      <a:pt x="54" y="22"/>
                    </a:lnTo>
                    <a:lnTo>
                      <a:pt x="52" y="24"/>
                    </a:lnTo>
                    <a:lnTo>
                      <a:pt x="52" y="28"/>
                    </a:lnTo>
                    <a:lnTo>
                      <a:pt x="50" y="32"/>
                    </a:lnTo>
                    <a:lnTo>
                      <a:pt x="48" y="32"/>
                    </a:lnTo>
                    <a:lnTo>
                      <a:pt x="48" y="34"/>
                    </a:lnTo>
                    <a:lnTo>
                      <a:pt x="46" y="36"/>
                    </a:lnTo>
                    <a:lnTo>
                      <a:pt x="46" y="36"/>
                    </a:lnTo>
                    <a:lnTo>
                      <a:pt x="44" y="34"/>
                    </a:lnTo>
                    <a:lnTo>
                      <a:pt x="42" y="36"/>
                    </a:lnTo>
                    <a:lnTo>
                      <a:pt x="42" y="38"/>
                    </a:lnTo>
                    <a:lnTo>
                      <a:pt x="40" y="38"/>
                    </a:lnTo>
                    <a:lnTo>
                      <a:pt x="40" y="40"/>
                    </a:lnTo>
                    <a:lnTo>
                      <a:pt x="42" y="44"/>
                    </a:lnTo>
                    <a:lnTo>
                      <a:pt x="44" y="44"/>
                    </a:lnTo>
                    <a:lnTo>
                      <a:pt x="44" y="46"/>
                    </a:lnTo>
                    <a:lnTo>
                      <a:pt x="46" y="48"/>
                    </a:lnTo>
                    <a:lnTo>
                      <a:pt x="48" y="50"/>
                    </a:lnTo>
                    <a:lnTo>
                      <a:pt x="50" y="50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50" y="46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50" y="42"/>
                    </a:lnTo>
                    <a:lnTo>
                      <a:pt x="52" y="42"/>
                    </a:lnTo>
                    <a:lnTo>
                      <a:pt x="52" y="42"/>
                    </a:lnTo>
                    <a:lnTo>
                      <a:pt x="54" y="42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8" y="48"/>
                    </a:lnTo>
                    <a:lnTo>
                      <a:pt x="58" y="50"/>
                    </a:lnTo>
                    <a:lnTo>
                      <a:pt x="58" y="52"/>
                    </a:lnTo>
                    <a:lnTo>
                      <a:pt x="58" y="58"/>
                    </a:lnTo>
                    <a:lnTo>
                      <a:pt x="60" y="62"/>
                    </a:lnTo>
                    <a:lnTo>
                      <a:pt x="60" y="64"/>
                    </a:lnTo>
                    <a:lnTo>
                      <a:pt x="60" y="64"/>
                    </a:lnTo>
                    <a:lnTo>
                      <a:pt x="60" y="66"/>
                    </a:lnTo>
                    <a:lnTo>
                      <a:pt x="62" y="66"/>
                    </a:lnTo>
                    <a:lnTo>
                      <a:pt x="62" y="66"/>
                    </a:lnTo>
                    <a:close/>
                    <a:moveTo>
                      <a:pt x="46" y="56"/>
                    </a:moveTo>
                    <a:lnTo>
                      <a:pt x="46" y="56"/>
                    </a:lnTo>
                    <a:lnTo>
                      <a:pt x="44" y="56"/>
                    </a:lnTo>
                    <a:lnTo>
                      <a:pt x="44" y="58"/>
                    </a:lnTo>
                    <a:lnTo>
                      <a:pt x="46" y="58"/>
                    </a:lnTo>
                    <a:lnTo>
                      <a:pt x="46" y="56"/>
                    </a:lnTo>
                    <a:close/>
                    <a:moveTo>
                      <a:pt x="38" y="56"/>
                    </a:moveTo>
                    <a:lnTo>
                      <a:pt x="40" y="58"/>
                    </a:lnTo>
                    <a:lnTo>
                      <a:pt x="40" y="60"/>
                    </a:lnTo>
                    <a:lnTo>
                      <a:pt x="42" y="62"/>
                    </a:lnTo>
                    <a:lnTo>
                      <a:pt x="42" y="60"/>
                    </a:lnTo>
                    <a:lnTo>
                      <a:pt x="42" y="56"/>
                    </a:lnTo>
                    <a:lnTo>
                      <a:pt x="38" y="56"/>
                    </a:lnTo>
                    <a:lnTo>
                      <a:pt x="38" y="56"/>
                    </a:lnTo>
                    <a:lnTo>
                      <a:pt x="38" y="56"/>
                    </a:lnTo>
                    <a:lnTo>
                      <a:pt x="38" y="56"/>
                    </a:lnTo>
                    <a:close/>
                    <a:moveTo>
                      <a:pt x="36" y="54"/>
                    </a:moveTo>
                    <a:lnTo>
                      <a:pt x="34" y="56"/>
                    </a:lnTo>
                    <a:lnTo>
                      <a:pt x="34" y="56"/>
                    </a:lnTo>
                    <a:lnTo>
                      <a:pt x="36" y="60"/>
                    </a:lnTo>
                    <a:lnTo>
                      <a:pt x="38" y="60"/>
                    </a:lnTo>
                    <a:lnTo>
                      <a:pt x="38" y="56"/>
                    </a:lnTo>
                    <a:lnTo>
                      <a:pt x="36" y="54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3" name="Australia">
                <a:extLst>
                  <a:ext uri="{FF2B5EF4-FFF2-40B4-BE49-F238E27FC236}">
                    <a16:creationId xmlns:a16="http://schemas.microsoft.com/office/drawing/2014/main" id="{FF785D6E-B877-425D-A5F6-D03B5E3DE2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41914" y="4677922"/>
                <a:ext cx="953103" cy="1025829"/>
              </a:xfrm>
              <a:custGeom>
                <a:avLst/>
                <a:gdLst>
                  <a:gd name="T0" fmla="*/ 474 w 498"/>
                  <a:gd name="T1" fmla="*/ 188 h 536"/>
                  <a:gd name="T2" fmla="*/ 424 w 498"/>
                  <a:gd name="T3" fmla="*/ 118 h 536"/>
                  <a:gd name="T4" fmla="*/ 346 w 498"/>
                  <a:gd name="T5" fmla="*/ 88 h 536"/>
                  <a:gd name="T6" fmla="*/ 308 w 498"/>
                  <a:gd name="T7" fmla="*/ 56 h 536"/>
                  <a:gd name="T8" fmla="*/ 314 w 498"/>
                  <a:gd name="T9" fmla="*/ 16 h 536"/>
                  <a:gd name="T10" fmla="*/ 302 w 498"/>
                  <a:gd name="T11" fmla="*/ 22 h 536"/>
                  <a:gd name="T12" fmla="*/ 248 w 498"/>
                  <a:gd name="T13" fmla="*/ 20 h 536"/>
                  <a:gd name="T14" fmla="*/ 236 w 498"/>
                  <a:gd name="T15" fmla="*/ 22 h 536"/>
                  <a:gd name="T16" fmla="*/ 156 w 498"/>
                  <a:gd name="T17" fmla="*/ 76 h 536"/>
                  <a:gd name="T18" fmla="*/ 2 w 498"/>
                  <a:gd name="T19" fmla="*/ 214 h 536"/>
                  <a:gd name="T20" fmla="*/ 262 w 498"/>
                  <a:gd name="T21" fmla="*/ 384 h 536"/>
                  <a:gd name="T22" fmla="*/ 338 w 498"/>
                  <a:gd name="T23" fmla="*/ 476 h 536"/>
                  <a:gd name="T24" fmla="*/ 334 w 498"/>
                  <a:gd name="T25" fmla="*/ 456 h 536"/>
                  <a:gd name="T26" fmla="*/ 380 w 498"/>
                  <a:gd name="T27" fmla="*/ 476 h 536"/>
                  <a:gd name="T28" fmla="*/ 334 w 498"/>
                  <a:gd name="T29" fmla="*/ 534 h 536"/>
                  <a:gd name="T30" fmla="*/ 332 w 498"/>
                  <a:gd name="T31" fmla="*/ 488 h 536"/>
                  <a:gd name="T32" fmla="*/ 366 w 498"/>
                  <a:gd name="T33" fmla="*/ 486 h 536"/>
                  <a:gd name="T34" fmla="*/ 364 w 498"/>
                  <a:gd name="T35" fmla="*/ 510 h 536"/>
                  <a:gd name="T36" fmla="*/ 348 w 498"/>
                  <a:gd name="T37" fmla="*/ 528 h 536"/>
                  <a:gd name="T38" fmla="*/ 14 w 498"/>
                  <a:gd name="T39" fmla="*/ 350 h 536"/>
                  <a:gd name="T40" fmla="*/ 54 w 498"/>
                  <a:gd name="T41" fmla="*/ 348 h 536"/>
                  <a:gd name="T42" fmla="*/ 100 w 498"/>
                  <a:gd name="T43" fmla="*/ 338 h 536"/>
                  <a:gd name="T44" fmla="*/ 152 w 498"/>
                  <a:gd name="T45" fmla="*/ 314 h 536"/>
                  <a:gd name="T46" fmla="*/ 226 w 498"/>
                  <a:gd name="T47" fmla="*/ 314 h 536"/>
                  <a:gd name="T48" fmla="*/ 250 w 498"/>
                  <a:gd name="T49" fmla="*/ 356 h 536"/>
                  <a:gd name="T50" fmla="*/ 272 w 498"/>
                  <a:gd name="T51" fmla="*/ 344 h 536"/>
                  <a:gd name="T52" fmla="*/ 268 w 498"/>
                  <a:gd name="T53" fmla="*/ 364 h 536"/>
                  <a:gd name="T54" fmla="*/ 288 w 498"/>
                  <a:gd name="T55" fmla="*/ 376 h 536"/>
                  <a:gd name="T56" fmla="*/ 300 w 498"/>
                  <a:gd name="T57" fmla="*/ 424 h 536"/>
                  <a:gd name="T58" fmla="*/ 346 w 498"/>
                  <a:gd name="T59" fmla="*/ 432 h 536"/>
                  <a:gd name="T60" fmla="*/ 362 w 498"/>
                  <a:gd name="T61" fmla="*/ 446 h 536"/>
                  <a:gd name="T62" fmla="*/ 390 w 498"/>
                  <a:gd name="T63" fmla="*/ 428 h 536"/>
                  <a:gd name="T64" fmla="*/ 440 w 498"/>
                  <a:gd name="T65" fmla="*/ 364 h 536"/>
                  <a:gd name="T66" fmla="*/ 472 w 498"/>
                  <a:gd name="T67" fmla="*/ 322 h 536"/>
                  <a:gd name="T68" fmla="*/ 490 w 498"/>
                  <a:gd name="T69" fmla="*/ 248 h 536"/>
                  <a:gd name="T70" fmla="*/ 478 w 498"/>
                  <a:gd name="T71" fmla="*/ 200 h 536"/>
                  <a:gd name="T72" fmla="*/ 462 w 498"/>
                  <a:gd name="T73" fmla="*/ 170 h 536"/>
                  <a:gd name="T74" fmla="*/ 450 w 498"/>
                  <a:gd name="T75" fmla="*/ 140 h 536"/>
                  <a:gd name="T76" fmla="*/ 422 w 498"/>
                  <a:gd name="T77" fmla="*/ 112 h 536"/>
                  <a:gd name="T78" fmla="*/ 410 w 498"/>
                  <a:gd name="T79" fmla="*/ 58 h 536"/>
                  <a:gd name="T80" fmla="*/ 392 w 498"/>
                  <a:gd name="T81" fmla="*/ 24 h 536"/>
                  <a:gd name="T82" fmla="*/ 376 w 498"/>
                  <a:gd name="T83" fmla="*/ 36 h 536"/>
                  <a:gd name="T84" fmla="*/ 362 w 498"/>
                  <a:gd name="T85" fmla="*/ 100 h 536"/>
                  <a:gd name="T86" fmla="*/ 312 w 498"/>
                  <a:gd name="T87" fmla="*/ 78 h 536"/>
                  <a:gd name="T88" fmla="*/ 304 w 498"/>
                  <a:gd name="T89" fmla="*/ 42 h 536"/>
                  <a:gd name="T90" fmla="*/ 306 w 498"/>
                  <a:gd name="T91" fmla="*/ 32 h 536"/>
                  <a:gd name="T92" fmla="*/ 284 w 498"/>
                  <a:gd name="T93" fmla="*/ 24 h 536"/>
                  <a:gd name="T94" fmla="*/ 256 w 498"/>
                  <a:gd name="T95" fmla="*/ 18 h 536"/>
                  <a:gd name="T96" fmla="*/ 236 w 498"/>
                  <a:gd name="T97" fmla="*/ 32 h 536"/>
                  <a:gd name="T98" fmla="*/ 224 w 498"/>
                  <a:gd name="T99" fmla="*/ 60 h 536"/>
                  <a:gd name="T100" fmla="*/ 208 w 498"/>
                  <a:gd name="T101" fmla="*/ 66 h 536"/>
                  <a:gd name="T102" fmla="*/ 190 w 498"/>
                  <a:gd name="T103" fmla="*/ 48 h 536"/>
                  <a:gd name="T104" fmla="*/ 174 w 498"/>
                  <a:gd name="T105" fmla="*/ 56 h 536"/>
                  <a:gd name="T106" fmla="*/ 160 w 498"/>
                  <a:gd name="T107" fmla="*/ 76 h 536"/>
                  <a:gd name="T108" fmla="*/ 148 w 498"/>
                  <a:gd name="T109" fmla="*/ 92 h 536"/>
                  <a:gd name="T110" fmla="*/ 126 w 498"/>
                  <a:gd name="T111" fmla="*/ 104 h 536"/>
                  <a:gd name="T112" fmla="*/ 72 w 498"/>
                  <a:gd name="T113" fmla="*/ 136 h 536"/>
                  <a:gd name="T114" fmla="*/ 22 w 498"/>
                  <a:gd name="T115" fmla="*/ 162 h 536"/>
                  <a:gd name="T116" fmla="*/ 12 w 498"/>
                  <a:gd name="T117" fmla="*/ 222 h 536"/>
                  <a:gd name="T118" fmla="*/ 14 w 498"/>
                  <a:gd name="T119" fmla="*/ 258 h 536"/>
                  <a:gd name="T120" fmla="*/ 4 w 498"/>
                  <a:gd name="T121" fmla="*/ 332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8" h="536">
                    <a:moveTo>
                      <a:pt x="494" y="256"/>
                    </a:moveTo>
                    <a:lnTo>
                      <a:pt x="494" y="252"/>
                    </a:lnTo>
                    <a:lnTo>
                      <a:pt x="494" y="254"/>
                    </a:lnTo>
                    <a:lnTo>
                      <a:pt x="494" y="256"/>
                    </a:lnTo>
                    <a:close/>
                    <a:moveTo>
                      <a:pt x="494" y="226"/>
                    </a:moveTo>
                    <a:lnTo>
                      <a:pt x="494" y="222"/>
                    </a:lnTo>
                    <a:lnTo>
                      <a:pt x="494" y="220"/>
                    </a:lnTo>
                    <a:lnTo>
                      <a:pt x="494" y="216"/>
                    </a:lnTo>
                    <a:lnTo>
                      <a:pt x="496" y="214"/>
                    </a:lnTo>
                    <a:lnTo>
                      <a:pt x="498" y="212"/>
                    </a:lnTo>
                    <a:lnTo>
                      <a:pt x="496" y="210"/>
                    </a:lnTo>
                    <a:lnTo>
                      <a:pt x="498" y="208"/>
                    </a:lnTo>
                    <a:lnTo>
                      <a:pt x="498" y="208"/>
                    </a:lnTo>
                    <a:lnTo>
                      <a:pt x="498" y="212"/>
                    </a:lnTo>
                    <a:lnTo>
                      <a:pt x="498" y="214"/>
                    </a:lnTo>
                    <a:lnTo>
                      <a:pt x="496" y="218"/>
                    </a:lnTo>
                    <a:lnTo>
                      <a:pt x="496" y="224"/>
                    </a:lnTo>
                    <a:lnTo>
                      <a:pt x="496" y="226"/>
                    </a:lnTo>
                    <a:lnTo>
                      <a:pt x="494" y="226"/>
                    </a:lnTo>
                    <a:close/>
                    <a:moveTo>
                      <a:pt x="474" y="188"/>
                    </a:moveTo>
                    <a:lnTo>
                      <a:pt x="476" y="192"/>
                    </a:lnTo>
                    <a:lnTo>
                      <a:pt x="476" y="194"/>
                    </a:lnTo>
                    <a:lnTo>
                      <a:pt x="478" y="192"/>
                    </a:lnTo>
                    <a:lnTo>
                      <a:pt x="476" y="190"/>
                    </a:lnTo>
                    <a:lnTo>
                      <a:pt x="476" y="188"/>
                    </a:lnTo>
                    <a:lnTo>
                      <a:pt x="476" y="188"/>
                    </a:lnTo>
                    <a:lnTo>
                      <a:pt x="474" y="188"/>
                    </a:lnTo>
                    <a:lnTo>
                      <a:pt x="474" y="188"/>
                    </a:lnTo>
                    <a:close/>
                    <a:moveTo>
                      <a:pt x="470" y="172"/>
                    </a:moveTo>
                    <a:lnTo>
                      <a:pt x="470" y="170"/>
                    </a:lnTo>
                    <a:lnTo>
                      <a:pt x="468" y="172"/>
                    </a:lnTo>
                    <a:lnTo>
                      <a:pt x="470" y="172"/>
                    </a:lnTo>
                    <a:close/>
                    <a:moveTo>
                      <a:pt x="424" y="118"/>
                    </a:moveTo>
                    <a:lnTo>
                      <a:pt x="424" y="114"/>
                    </a:lnTo>
                    <a:lnTo>
                      <a:pt x="422" y="112"/>
                    </a:lnTo>
                    <a:lnTo>
                      <a:pt x="424" y="112"/>
                    </a:lnTo>
                    <a:lnTo>
                      <a:pt x="426" y="112"/>
                    </a:lnTo>
                    <a:lnTo>
                      <a:pt x="426" y="116"/>
                    </a:lnTo>
                    <a:lnTo>
                      <a:pt x="424" y="118"/>
                    </a:lnTo>
                    <a:lnTo>
                      <a:pt x="424" y="118"/>
                    </a:lnTo>
                    <a:close/>
                    <a:moveTo>
                      <a:pt x="384" y="0"/>
                    </a:moveTo>
                    <a:lnTo>
                      <a:pt x="384" y="2"/>
                    </a:lnTo>
                    <a:lnTo>
                      <a:pt x="384" y="0"/>
                    </a:lnTo>
                    <a:lnTo>
                      <a:pt x="384" y="0"/>
                    </a:lnTo>
                    <a:close/>
                    <a:moveTo>
                      <a:pt x="382" y="6"/>
                    </a:moveTo>
                    <a:lnTo>
                      <a:pt x="382" y="10"/>
                    </a:lnTo>
                    <a:lnTo>
                      <a:pt x="382" y="8"/>
                    </a:lnTo>
                    <a:lnTo>
                      <a:pt x="384" y="8"/>
                    </a:lnTo>
                    <a:lnTo>
                      <a:pt x="384" y="8"/>
                    </a:lnTo>
                    <a:lnTo>
                      <a:pt x="382" y="6"/>
                    </a:lnTo>
                    <a:close/>
                    <a:moveTo>
                      <a:pt x="342" y="96"/>
                    </a:moveTo>
                    <a:lnTo>
                      <a:pt x="342" y="96"/>
                    </a:lnTo>
                    <a:lnTo>
                      <a:pt x="344" y="96"/>
                    </a:lnTo>
                    <a:lnTo>
                      <a:pt x="344" y="94"/>
                    </a:lnTo>
                    <a:lnTo>
                      <a:pt x="342" y="96"/>
                    </a:lnTo>
                    <a:close/>
                    <a:moveTo>
                      <a:pt x="340" y="90"/>
                    </a:moveTo>
                    <a:lnTo>
                      <a:pt x="340" y="92"/>
                    </a:lnTo>
                    <a:lnTo>
                      <a:pt x="342" y="90"/>
                    </a:lnTo>
                    <a:lnTo>
                      <a:pt x="342" y="88"/>
                    </a:lnTo>
                    <a:lnTo>
                      <a:pt x="346" y="88"/>
                    </a:lnTo>
                    <a:lnTo>
                      <a:pt x="346" y="88"/>
                    </a:lnTo>
                    <a:lnTo>
                      <a:pt x="342" y="86"/>
                    </a:lnTo>
                    <a:lnTo>
                      <a:pt x="340" y="88"/>
                    </a:lnTo>
                    <a:lnTo>
                      <a:pt x="340" y="88"/>
                    </a:lnTo>
                    <a:lnTo>
                      <a:pt x="340" y="90"/>
                    </a:lnTo>
                    <a:lnTo>
                      <a:pt x="340" y="90"/>
                    </a:lnTo>
                    <a:close/>
                    <a:moveTo>
                      <a:pt x="314" y="78"/>
                    </a:moveTo>
                    <a:lnTo>
                      <a:pt x="314" y="76"/>
                    </a:lnTo>
                    <a:lnTo>
                      <a:pt x="314" y="74"/>
                    </a:lnTo>
                    <a:lnTo>
                      <a:pt x="314" y="76"/>
                    </a:lnTo>
                    <a:lnTo>
                      <a:pt x="314" y="78"/>
                    </a:lnTo>
                    <a:close/>
                    <a:moveTo>
                      <a:pt x="306" y="52"/>
                    </a:moveTo>
                    <a:lnTo>
                      <a:pt x="306" y="50"/>
                    </a:lnTo>
                    <a:lnTo>
                      <a:pt x="304" y="50"/>
                    </a:lnTo>
                    <a:lnTo>
                      <a:pt x="304" y="50"/>
                    </a:lnTo>
                    <a:lnTo>
                      <a:pt x="306" y="48"/>
                    </a:lnTo>
                    <a:lnTo>
                      <a:pt x="308" y="50"/>
                    </a:lnTo>
                    <a:lnTo>
                      <a:pt x="306" y="52"/>
                    </a:lnTo>
                    <a:close/>
                    <a:moveTo>
                      <a:pt x="308" y="54"/>
                    </a:moveTo>
                    <a:lnTo>
                      <a:pt x="308" y="56"/>
                    </a:lnTo>
                    <a:lnTo>
                      <a:pt x="308" y="56"/>
                    </a:lnTo>
                    <a:lnTo>
                      <a:pt x="310" y="56"/>
                    </a:lnTo>
                    <a:lnTo>
                      <a:pt x="314" y="56"/>
                    </a:lnTo>
                    <a:lnTo>
                      <a:pt x="314" y="54"/>
                    </a:lnTo>
                    <a:lnTo>
                      <a:pt x="314" y="54"/>
                    </a:lnTo>
                    <a:lnTo>
                      <a:pt x="312" y="54"/>
                    </a:lnTo>
                    <a:lnTo>
                      <a:pt x="312" y="52"/>
                    </a:lnTo>
                    <a:lnTo>
                      <a:pt x="314" y="50"/>
                    </a:lnTo>
                    <a:lnTo>
                      <a:pt x="314" y="50"/>
                    </a:lnTo>
                    <a:lnTo>
                      <a:pt x="312" y="50"/>
                    </a:lnTo>
                    <a:lnTo>
                      <a:pt x="312" y="50"/>
                    </a:lnTo>
                    <a:lnTo>
                      <a:pt x="310" y="50"/>
                    </a:lnTo>
                    <a:lnTo>
                      <a:pt x="310" y="50"/>
                    </a:lnTo>
                    <a:lnTo>
                      <a:pt x="308" y="50"/>
                    </a:lnTo>
                    <a:lnTo>
                      <a:pt x="308" y="52"/>
                    </a:lnTo>
                    <a:lnTo>
                      <a:pt x="308" y="52"/>
                    </a:lnTo>
                    <a:lnTo>
                      <a:pt x="308" y="54"/>
                    </a:lnTo>
                    <a:close/>
                    <a:moveTo>
                      <a:pt x="310" y="16"/>
                    </a:moveTo>
                    <a:lnTo>
                      <a:pt x="312" y="18"/>
                    </a:lnTo>
                    <a:lnTo>
                      <a:pt x="314" y="16"/>
                    </a:lnTo>
                    <a:lnTo>
                      <a:pt x="314" y="14"/>
                    </a:lnTo>
                    <a:lnTo>
                      <a:pt x="314" y="12"/>
                    </a:lnTo>
                    <a:lnTo>
                      <a:pt x="312" y="16"/>
                    </a:lnTo>
                    <a:lnTo>
                      <a:pt x="310" y="16"/>
                    </a:lnTo>
                    <a:close/>
                    <a:moveTo>
                      <a:pt x="308" y="18"/>
                    </a:moveTo>
                    <a:lnTo>
                      <a:pt x="310" y="20"/>
                    </a:lnTo>
                    <a:lnTo>
                      <a:pt x="310" y="18"/>
                    </a:lnTo>
                    <a:lnTo>
                      <a:pt x="308" y="18"/>
                    </a:lnTo>
                    <a:close/>
                    <a:moveTo>
                      <a:pt x="306" y="20"/>
                    </a:moveTo>
                    <a:lnTo>
                      <a:pt x="308" y="20"/>
                    </a:lnTo>
                    <a:lnTo>
                      <a:pt x="308" y="20"/>
                    </a:lnTo>
                    <a:lnTo>
                      <a:pt x="306" y="20"/>
                    </a:lnTo>
                    <a:close/>
                    <a:moveTo>
                      <a:pt x="302" y="22"/>
                    </a:moveTo>
                    <a:lnTo>
                      <a:pt x="304" y="22"/>
                    </a:lnTo>
                    <a:lnTo>
                      <a:pt x="304" y="22"/>
                    </a:lnTo>
                    <a:lnTo>
                      <a:pt x="302" y="22"/>
                    </a:lnTo>
                    <a:close/>
                    <a:moveTo>
                      <a:pt x="298" y="26"/>
                    </a:moveTo>
                    <a:lnTo>
                      <a:pt x="298" y="24"/>
                    </a:lnTo>
                    <a:lnTo>
                      <a:pt x="300" y="22"/>
                    </a:lnTo>
                    <a:lnTo>
                      <a:pt x="302" y="22"/>
                    </a:lnTo>
                    <a:lnTo>
                      <a:pt x="302" y="24"/>
                    </a:lnTo>
                    <a:lnTo>
                      <a:pt x="300" y="24"/>
                    </a:lnTo>
                    <a:lnTo>
                      <a:pt x="298" y="26"/>
                    </a:lnTo>
                    <a:close/>
                    <a:moveTo>
                      <a:pt x="294" y="26"/>
                    </a:moveTo>
                    <a:lnTo>
                      <a:pt x="296" y="28"/>
                    </a:lnTo>
                    <a:lnTo>
                      <a:pt x="298" y="26"/>
                    </a:lnTo>
                    <a:lnTo>
                      <a:pt x="298" y="26"/>
                    </a:lnTo>
                    <a:lnTo>
                      <a:pt x="294" y="26"/>
                    </a:lnTo>
                    <a:close/>
                    <a:moveTo>
                      <a:pt x="264" y="16"/>
                    </a:moveTo>
                    <a:lnTo>
                      <a:pt x="262" y="14"/>
                    </a:lnTo>
                    <a:lnTo>
                      <a:pt x="262" y="12"/>
                    </a:lnTo>
                    <a:lnTo>
                      <a:pt x="264" y="12"/>
                    </a:lnTo>
                    <a:lnTo>
                      <a:pt x="264" y="14"/>
                    </a:lnTo>
                    <a:lnTo>
                      <a:pt x="264" y="16"/>
                    </a:lnTo>
                    <a:close/>
                    <a:moveTo>
                      <a:pt x="236" y="16"/>
                    </a:moveTo>
                    <a:lnTo>
                      <a:pt x="236" y="18"/>
                    </a:lnTo>
                    <a:lnTo>
                      <a:pt x="238" y="20"/>
                    </a:lnTo>
                    <a:lnTo>
                      <a:pt x="240" y="22"/>
                    </a:lnTo>
                    <a:lnTo>
                      <a:pt x="244" y="24"/>
                    </a:lnTo>
                    <a:lnTo>
                      <a:pt x="248" y="20"/>
                    </a:lnTo>
                    <a:lnTo>
                      <a:pt x="250" y="20"/>
                    </a:lnTo>
                    <a:lnTo>
                      <a:pt x="250" y="18"/>
                    </a:lnTo>
                    <a:lnTo>
                      <a:pt x="250" y="18"/>
                    </a:lnTo>
                    <a:lnTo>
                      <a:pt x="250" y="16"/>
                    </a:lnTo>
                    <a:lnTo>
                      <a:pt x="248" y="16"/>
                    </a:lnTo>
                    <a:lnTo>
                      <a:pt x="248" y="16"/>
                    </a:lnTo>
                    <a:lnTo>
                      <a:pt x="246" y="16"/>
                    </a:lnTo>
                    <a:lnTo>
                      <a:pt x="242" y="16"/>
                    </a:lnTo>
                    <a:lnTo>
                      <a:pt x="242" y="18"/>
                    </a:lnTo>
                    <a:lnTo>
                      <a:pt x="240" y="18"/>
                    </a:lnTo>
                    <a:lnTo>
                      <a:pt x="240" y="16"/>
                    </a:lnTo>
                    <a:lnTo>
                      <a:pt x="238" y="16"/>
                    </a:lnTo>
                    <a:lnTo>
                      <a:pt x="236" y="14"/>
                    </a:lnTo>
                    <a:lnTo>
                      <a:pt x="236" y="14"/>
                    </a:lnTo>
                    <a:lnTo>
                      <a:pt x="236" y="16"/>
                    </a:lnTo>
                    <a:close/>
                    <a:moveTo>
                      <a:pt x="236" y="16"/>
                    </a:moveTo>
                    <a:lnTo>
                      <a:pt x="236" y="20"/>
                    </a:lnTo>
                    <a:lnTo>
                      <a:pt x="238" y="22"/>
                    </a:lnTo>
                    <a:lnTo>
                      <a:pt x="238" y="22"/>
                    </a:lnTo>
                    <a:lnTo>
                      <a:pt x="236" y="22"/>
                    </a:lnTo>
                    <a:lnTo>
                      <a:pt x="236" y="22"/>
                    </a:lnTo>
                    <a:lnTo>
                      <a:pt x="232" y="20"/>
                    </a:lnTo>
                    <a:lnTo>
                      <a:pt x="232" y="20"/>
                    </a:lnTo>
                    <a:lnTo>
                      <a:pt x="234" y="20"/>
                    </a:lnTo>
                    <a:lnTo>
                      <a:pt x="234" y="20"/>
                    </a:lnTo>
                    <a:lnTo>
                      <a:pt x="234" y="18"/>
                    </a:lnTo>
                    <a:lnTo>
                      <a:pt x="234" y="18"/>
                    </a:lnTo>
                    <a:lnTo>
                      <a:pt x="234" y="18"/>
                    </a:lnTo>
                    <a:lnTo>
                      <a:pt x="234" y="16"/>
                    </a:lnTo>
                    <a:lnTo>
                      <a:pt x="236" y="16"/>
                    </a:lnTo>
                    <a:close/>
                    <a:moveTo>
                      <a:pt x="156" y="70"/>
                    </a:moveTo>
                    <a:lnTo>
                      <a:pt x="158" y="70"/>
                    </a:lnTo>
                    <a:lnTo>
                      <a:pt x="160" y="70"/>
                    </a:lnTo>
                    <a:lnTo>
                      <a:pt x="158" y="68"/>
                    </a:lnTo>
                    <a:lnTo>
                      <a:pt x="156" y="70"/>
                    </a:lnTo>
                    <a:lnTo>
                      <a:pt x="156" y="70"/>
                    </a:lnTo>
                    <a:close/>
                    <a:moveTo>
                      <a:pt x="158" y="78"/>
                    </a:moveTo>
                    <a:lnTo>
                      <a:pt x="158" y="74"/>
                    </a:lnTo>
                    <a:lnTo>
                      <a:pt x="156" y="72"/>
                    </a:lnTo>
                    <a:lnTo>
                      <a:pt x="156" y="76"/>
                    </a:lnTo>
                    <a:lnTo>
                      <a:pt x="158" y="78"/>
                    </a:lnTo>
                    <a:close/>
                    <a:moveTo>
                      <a:pt x="168" y="60"/>
                    </a:moveTo>
                    <a:lnTo>
                      <a:pt x="166" y="60"/>
                    </a:lnTo>
                    <a:lnTo>
                      <a:pt x="168" y="58"/>
                    </a:lnTo>
                    <a:lnTo>
                      <a:pt x="168" y="58"/>
                    </a:lnTo>
                    <a:lnTo>
                      <a:pt x="168" y="60"/>
                    </a:lnTo>
                    <a:close/>
                    <a:moveTo>
                      <a:pt x="38" y="144"/>
                    </a:moveTo>
                    <a:lnTo>
                      <a:pt x="36" y="142"/>
                    </a:lnTo>
                    <a:lnTo>
                      <a:pt x="38" y="140"/>
                    </a:lnTo>
                    <a:lnTo>
                      <a:pt x="38" y="142"/>
                    </a:lnTo>
                    <a:lnTo>
                      <a:pt x="38" y="144"/>
                    </a:lnTo>
                    <a:close/>
                    <a:moveTo>
                      <a:pt x="0" y="208"/>
                    </a:moveTo>
                    <a:lnTo>
                      <a:pt x="2" y="202"/>
                    </a:lnTo>
                    <a:lnTo>
                      <a:pt x="2" y="206"/>
                    </a:lnTo>
                    <a:lnTo>
                      <a:pt x="0" y="208"/>
                    </a:lnTo>
                    <a:lnTo>
                      <a:pt x="0" y="208"/>
                    </a:lnTo>
                    <a:close/>
                    <a:moveTo>
                      <a:pt x="0" y="216"/>
                    </a:moveTo>
                    <a:lnTo>
                      <a:pt x="0" y="212"/>
                    </a:lnTo>
                    <a:lnTo>
                      <a:pt x="0" y="210"/>
                    </a:lnTo>
                    <a:lnTo>
                      <a:pt x="2" y="214"/>
                    </a:lnTo>
                    <a:lnTo>
                      <a:pt x="0" y="216"/>
                    </a:lnTo>
                    <a:close/>
                    <a:moveTo>
                      <a:pt x="272" y="376"/>
                    </a:moveTo>
                    <a:lnTo>
                      <a:pt x="272" y="378"/>
                    </a:lnTo>
                    <a:lnTo>
                      <a:pt x="272" y="380"/>
                    </a:lnTo>
                    <a:lnTo>
                      <a:pt x="274" y="380"/>
                    </a:lnTo>
                    <a:lnTo>
                      <a:pt x="274" y="380"/>
                    </a:lnTo>
                    <a:lnTo>
                      <a:pt x="276" y="380"/>
                    </a:lnTo>
                    <a:lnTo>
                      <a:pt x="278" y="380"/>
                    </a:lnTo>
                    <a:lnTo>
                      <a:pt x="280" y="382"/>
                    </a:lnTo>
                    <a:lnTo>
                      <a:pt x="278" y="382"/>
                    </a:lnTo>
                    <a:lnTo>
                      <a:pt x="272" y="382"/>
                    </a:lnTo>
                    <a:lnTo>
                      <a:pt x="272" y="384"/>
                    </a:lnTo>
                    <a:lnTo>
                      <a:pt x="272" y="384"/>
                    </a:lnTo>
                    <a:lnTo>
                      <a:pt x="270" y="384"/>
                    </a:lnTo>
                    <a:lnTo>
                      <a:pt x="270" y="384"/>
                    </a:lnTo>
                    <a:lnTo>
                      <a:pt x="268" y="382"/>
                    </a:lnTo>
                    <a:lnTo>
                      <a:pt x="266" y="384"/>
                    </a:lnTo>
                    <a:lnTo>
                      <a:pt x="266" y="384"/>
                    </a:lnTo>
                    <a:lnTo>
                      <a:pt x="264" y="384"/>
                    </a:lnTo>
                    <a:lnTo>
                      <a:pt x="262" y="384"/>
                    </a:lnTo>
                    <a:lnTo>
                      <a:pt x="260" y="382"/>
                    </a:lnTo>
                    <a:lnTo>
                      <a:pt x="260" y="380"/>
                    </a:lnTo>
                    <a:lnTo>
                      <a:pt x="262" y="378"/>
                    </a:lnTo>
                    <a:lnTo>
                      <a:pt x="270" y="376"/>
                    </a:lnTo>
                    <a:lnTo>
                      <a:pt x="272" y="376"/>
                    </a:lnTo>
                    <a:lnTo>
                      <a:pt x="272" y="376"/>
                    </a:lnTo>
                    <a:close/>
                    <a:moveTo>
                      <a:pt x="354" y="434"/>
                    </a:moveTo>
                    <a:lnTo>
                      <a:pt x="354" y="434"/>
                    </a:lnTo>
                    <a:lnTo>
                      <a:pt x="356" y="436"/>
                    </a:lnTo>
                    <a:lnTo>
                      <a:pt x="354" y="436"/>
                    </a:lnTo>
                    <a:lnTo>
                      <a:pt x="354" y="434"/>
                    </a:lnTo>
                    <a:close/>
                    <a:moveTo>
                      <a:pt x="366" y="444"/>
                    </a:moveTo>
                    <a:lnTo>
                      <a:pt x="368" y="444"/>
                    </a:lnTo>
                    <a:lnTo>
                      <a:pt x="368" y="444"/>
                    </a:lnTo>
                    <a:lnTo>
                      <a:pt x="366" y="444"/>
                    </a:lnTo>
                    <a:close/>
                    <a:moveTo>
                      <a:pt x="336" y="476"/>
                    </a:moveTo>
                    <a:lnTo>
                      <a:pt x="336" y="478"/>
                    </a:lnTo>
                    <a:lnTo>
                      <a:pt x="338" y="478"/>
                    </a:lnTo>
                    <a:lnTo>
                      <a:pt x="340" y="478"/>
                    </a:lnTo>
                    <a:lnTo>
                      <a:pt x="338" y="476"/>
                    </a:lnTo>
                    <a:lnTo>
                      <a:pt x="336" y="476"/>
                    </a:lnTo>
                    <a:close/>
                    <a:moveTo>
                      <a:pt x="338" y="472"/>
                    </a:moveTo>
                    <a:lnTo>
                      <a:pt x="338" y="474"/>
                    </a:lnTo>
                    <a:lnTo>
                      <a:pt x="338" y="474"/>
                    </a:lnTo>
                    <a:lnTo>
                      <a:pt x="338" y="472"/>
                    </a:lnTo>
                    <a:lnTo>
                      <a:pt x="338" y="472"/>
                    </a:lnTo>
                    <a:close/>
                    <a:moveTo>
                      <a:pt x="336" y="474"/>
                    </a:moveTo>
                    <a:lnTo>
                      <a:pt x="334" y="474"/>
                    </a:lnTo>
                    <a:lnTo>
                      <a:pt x="334" y="472"/>
                    </a:lnTo>
                    <a:lnTo>
                      <a:pt x="336" y="470"/>
                    </a:lnTo>
                    <a:lnTo>
                      <a:pt x="336" y="472"/>
                    </a:lnTo>
                    <a:lnTo>
                      <a:pt x="336" y="474"/>
                    </a:lnTo>
                    <a:close/>
                    <a:moveTo>
                      <a:pt x="328" y="466"/>
                    </a:moveTo>
                    <a:lnTo>
                      <a:pt x="328" y="464"/>
                    </a:lnTo>
                    <a:lnTo>
                      <a:pt x="328" y="462"/>
                    </a:lnTo>
                    <a:lnTo>
                      <a:pt x="328" y="460"/>
                    </a:lnTo>
                    <a:lnTo>
                      <a:pt x="328" y="458"/>
                    </a:lnTo>
                    <a:lnTo>
                      <a:pt x="330" y="456"/>
                    </a:lnTo>
                    <a:lnTo>
                      <a:pt x="332" y="454"/>
                    </a:lnTo>
                    <a:lnTo>
                      <a:pt x="334" y="456"/>
                    </a:lnTo>
                    <a:lnTo>
                      <a:pt x="332" y="460"/>
                    </a:lnTo>
                    <a:lnTo>
                      <a:pt x="334" y="460"/>
                    </a:lnTo>
                    <a:lnTo>
                      <a:pt x="332" y="464"/>
                    </a:lnTo>
                    <a:lnTo>
                      <a:pt x="332" y="464"/>
                    </a:lnTo>
                    <a:lnTo>
                      <a:pt x="330" y="466"/>
                    </a:lnTo>
                    <a:lnTo>
                      <a:pt x="328" y="466"/>
                    </a:lnTo>
                    <a:close/>
                    <a:moveTo>
                      <a:pt x="376" y="472"/>
                    </a:moveTo>
                    <a:lnTo>
                      <a:pt x="380" y="470"/>
                    </a:lnTo>
                    <a:lnTo>
                      <a:pt x="380" y="468"/>
                    </a:lnTo>
                    <a:lnTo>
                      <a:pt x="376" y="464"/>
                    </a:lnTo>
                    <a:lnTo>
                      <a:pt x="376" y="464"/>
                    </a:lnTo>
                    <a:lnTo>
                      <a:pt x="376" y="466"/>
                    </a:lnTo>
                    <a:lnTo>
                      <a:pt x="376" y="468"/>
                    </a:lnTo>
                    <a:lnTo>
                      <a:pt x="376" y="470"/>
                    </a:lnTo>
                    <a:lnTo>
                      <a:pt x="376" y="472"/>
                    </a:lnTo>
                    <a:close/>
                    <a:moveTo>
                      <a:pt x="374" y="474"/>
                    </a:moveTo>
                    <a:lnTo>
                      <a:pt x="376" y="476"/>
                    </a:lnTo>
                    <a:lnTo>
                      <a:pt x="378" y="476"/>
                    </a:lnTo>
                    <a:lnTo>
                      <a:pt x="380" y="476"/>
                    </a:lnTo>
                    <a:lnTo>
                      <a:pt x="380" y="476"/>
                    </a:lnTo>
                    <a:lnTo>
                      <a:pt x="378" y="474"/>
                    </a:lnTo>
                    <a:lnTo>
                      <a:pt x="376" y="474"/>
                    </a:lnTo>
                    <a:lnTo>
                      <a:pt x="374" y="474"/>
                    </a:lnTo>
                    <a:close/>
                    <a:moveTo>
                      <a:pt x="376" y="480"/>
                    </a:moveTo>
                    <a:lnTo>
                      <a:pt x="376" y="478"/>
                    </a:lnTo>
                    <a:lnTo>
                      <a:pt x="376" y="478"/>
                    </a:lnTo>
                    <a:lnTo>
                      <a:pt x="376" y="480"/>
                    </a:lnTo>
                    <a:close/>
                    <a:moveTo>
                      <a:pt x="362" y="520"/>
                    </a:moveTo>
                    <a:lnTo>
                      <a:pt x="362" y="518"/>
                    </a:lnTo>
                    <a:lnTo>
                      <a:pt x="364" y="520"/>
                    </a:lnTo>
                    <a:lnTo>
                      <a:pt x="362" y="520"/>
                    </a:lnTo>
                    <a:close/>
                    <a:moveTo>
                      <a:pt x="348" y="534"/>
                    </a:moveTo>
                    <a:lnTo>
                      <a:pt x="348" y="534"/>
                    </a:lnTo>
                    <a:lnTo>
                      <a:pt x="348" y="530"/>
                    </a:lnTo>
                    <a:lnTo>
                      <a:pt x="348" y="528"/>
                    </a:lnTo>
                    <a:lnTo>
                      <a:pt x="350" y="528"/>
                    </a:lnTo>
                    <a:lnTo>
                      <a:pt x="350" y="530"/>
                    </a:lnTo>
                    <a:lnTo>
                      <a:pt x="350" y="530"/>
                    </a:lnTo>
                    <a:lnTo>
                      <a:pt x="348" y="534"/>
                    </a:lnTo>
                    <a:close/>
                    <a:moveTo>
                      <a:pt x="334" y="534"/>
                    </a:moveTo>
                    <a:lnTo>
                      <a:pt x="334" y="530"/>
                    </a:lnTo>
                    <a:lnTo>
                      <a:pt x="334" y="530"/>
                    </a:lnTo>
                    <a:lnTo>
                      <a:pt x="332" y="528"/>
                    </a:lnTo>
                    <a:lnTo>
                      <a:pt x="332" y="524"/>
                    </a:lnTo>
                    <a:lnTo>
                      <a:pt x="332" y="524"/>
                    </a:lnTo>
                    <a:lnTo>
                      <a:pt x="330" y="522"/>
                    </a:lnTo>
                    <a:lnTo>
                      <a:pt x="330" y="516"/>
                    </a:lnTo>
                    <a:lnTo>
                      <a:pt x="332" y="514"/>
                    </a:lnTo>
                    <a:lnTo>
                      <a:pt x="330" y="514"/>
                    </a:lnTo>
                    <a:lnTo>
                      <a:pt x="330" y="508"/>
                    </a:lnTo>
                    <a:lnTo>
                      <a:pt x="330" y="506"/>
                    </a:lnTo>
                    <a:lnTo>
                      <a:pt x="332" y="508"/>
                    </a:lnTo>
                    <a:lnTo>
                      <a:pt x="336" y="508"/>
                    </a:lnTo>
                    <a:lnTo>
                      <a:pt x="332" y="508"/>
                    </a:lnTo>
                    <a:lnTo>
                      <a:pt x="332" y="506"/>
                    </a:lnTo>
                    <a:lnTo>
                      <a:pt x="332" y="504"/>
                    </a:lnTo>
                    <a:lnTo>
                      <a:pt x="332" y="502"/>
                    </a:lnTo>
                    <a:lnTo>
                      <a:pt x="332" y="496"/>
                    </a:lnTo>
                    <a:lnTo>
                      <a:pt x="332" y="492"/>
                    </a:lnTo>
                    <a:lnTo>
                      <a:pt x="332" y="488"/>
                    </a:lnTo>
                    <a:lnTo>
                      <a:pt x="332" y="484"/>
                    </a:lnTo>
                    <a:lnTo>
                      <a:pt x="332" y="480"/>
                    </a:lnTo>
                    <a:lnTo>
                      <a:pt x="332" y="480"/>
                    </a:lnTo>
                    <a:lnTo>
                      <a:pt x="332" y="478"/>
                    </a:lnTo>
                    <a:lnTo>
                      <a:pt x="334" y="476"/>
                    </a:lnTo>
                    <a:lnTo>
                      <a:pt x="336" y="478"/>
                    </a:lnTo>
                    <a:lnTo>
                      <a:pt x="338" y="480"/>
                    </a:lnTo>
                    <a:lnTo>
                      <a:pt x="340" y="480"/>
                    </a:lnTo>
                    <a:lnTo>
                      <a:pt x="340" y="480"/>
                    </a:lnTo>
                    <a:lnTo>
                      <a:pt x="342" y="478"/>
                    </a:lnTo>
                    <a:lnTo>
                      <a:pt x="342" y="482"/>
                    </a:lnTo>
                    <a:lnTo>
                      <a:pt x="346" y="484"/>
                    </a:lnTo>
                    <a:lnTo>
                      <a:pt x="348" y="488"/>
                    </a:lnTo>
                    <a:lnTo>
                      <a:pt x="350" y="488"/>
                    </a:lnTo>
                    <a:lnTo>
                      <a:pt x="352" y="488"/>
                    </a:lnTo>
                    <a:lnTo>
                      <a:pt x="356" y="488"/>
                    </a:lnTo>
                    <a:lnTo>
                      <a:pt x="356" y="490"/>
                    </a:lnTo>
                    <a:lnTo>
                      <a:pt x="356" y="488"/>
                    </a:lnTo>
                    <a:lnTo>
                      <a:pt x="358" y="486"/>
                    </a:lnTo>
                    <a:lnTo>
                      <a:pt x="366" y="486"/>
                    </a:lnTo>
                    <a:lnTo>
                      <a:pt x="366" y="486"/>
                    </a:lnTo>
                    <a:lnTo>
                      <a:pt x="368" y="484"/>
                    </a:lnTo>
                    <a:lnTo>
                      <a:pt x="370" y="484"/>
                    </a:lnTo>
                    <a:lnTo>
                      <a:pt x="370" y="486"/>
                    </a:lnTo>
                    <a:lnTo>
                      <a:pt x="372" y="482"/>
                    </a:lnTo>
                    <a:lnTo>
                      <a:pt x="374" y="482"/>
                    </a:lnTo>
                    <a:lnTo>
                      <a:pt x="376" y="484"/>
                    </a:lnTo>
                    <a:lnTo>
                      <a:pt x="376" y="488"/>
                    </a:lnTo>
                    <a:lnTo>
                      <a:pt x="374" y="494"/>
                    </a:lnTo>
                    <a:lnTo>
                      <a:pt x="372" y="496"/>
                    </a:lnTo>
                    <a:lnTo>
                      <a:pt x="372" y="500"/>
                    </a:lnTo>
                    <a:lnTo>
                      <a:pt x="370" y="502"/>
                    </a:lnTo>
                    <a:lnTo>
                      <a:pt x="370" y="506"/>
                    </a:lnTo>
                    <a:lnTo>
                      <a:pt x="370" y="508"/>
                    </a:lnTo>
                    <a:lnTo>
                      <a:pt x="370" y="510"/>
                    </a:lnTo>
                    <a:lnTo>
                      <a:pt x="370" y="512"/>
                    </a:lnTo>
                    <a:lnTo>
                      <a:pt x="368" y="510"/>
                    </a:lnTo>
                    <a:lnTo>
                      <a:pt x="368" y="506"/>
                    </a:lnTo>
                    <a:lnTo>
                      <a:pt x="366" y="508"/>
                    </a:lnTo>
                    <a:lnTo>
                      <a:pt x="364" y="510"/>
                    </a:lnTo>
                    <a:lnTo>
                      <a:pt x="364" y="516"/>
                    </a:lnTo>
                    <a:lnTo>
                      <a:pt x="364" y="516"/>
                    </a:lnTo>
                    <a:lnTo>
                      <a:pt x="362" y="516"/>
                    </a:lnTo>
                    <a:lnTo>
                      <a:pt x="362" y="520"/>
                    </a:lnTo>
                    <a:lnTo>
                      <a:pt x="360" y="522"/>
                    </a:lnTo>
                    <a:lnTo>
                      <a:pt x="362" y="522"/>
                    </a:lnTo>
                    <a:lnTo>
                      <a:pt x="362" y="524"/>
                    </a:lnTo>
                    <a:lnTo>
                      <a:pt x="358" y="528"/>
                    </a:lnTo>
                    <a:lnTo>
                      <a:pt x="358" y="528"/>
                    </a:lnTo>
                    <a:lnTo>
                      <a:pt x="356" y="530"/>
                    </a:lnTo>
                    <a:lnTo>
                      <a:pt x="356" y="526"/>
                    </a:lnTo>
                    <a:lnTo>
                      <a:pt x="358" y="526"/>
                    </a:lnTo>
                    <a:lnTo>
                      <a:pt x="358" y="524"/>
                    </a:lnTo>
                    <a:lnTo>
                      <a:pt x="356" y="522"/>
                    </a:lnTo>
                    <a:lnTo>
                      <a:pt x="356" y="524"/>
                    </a:lnTo>
                    <a:lnTo>
                      <a:pt x="354" y="526"/>
                    </a:lnTo>
                    <a:lnTo>
                      <a:pt x="352" y="526"/>
                    </a:lnTo>
                    <a:lnTo>
                      <a:pt x="352" y="522"/>
                    </a:lnTo>
                    <a:lnTo>
                      <a:pt x="352" y="526"/>
                    </a:lnTo>
                    <a:lnTo>
                      <a:pt x="348" y="528"/>
                    </a:lnTo>
                    <a:lnTo>
                      <a:pt x="348" y="528"/>
                    </a:lnTo>
                    <a:lnTo>
                      <a:pt x="346" y="526"/>
                    </a:lnTo>
                    <a:lnTo>
                      <a:pt x="346" y="530"/>
                    </a:lnTo>
                    <a:lnTo>
                      <a:pt x="346" y="532"/>
                    </a:lnTo>
                    <a:lnTo>
                      <a:pt x="342" y="536"/>
                    </a:lnTo>
                    <a:lnTo>
                      <a:pt x="342" y="536"/>
                    </a:lnTo>
                    <a:lnTo>
                      <a:pt x="340" y="534"/>
                    </a:lnTo>
                    <a:lnTo>
                      <a:pt x="340" y="532"/>
                    </a:lnTo>
                    <a:lnTo>
                      <a:pt x="338" y="534"/>
                    </a:lnTo>
                    <a:lnTo>
                      <a:pt x="336" y="534"/>
                    </a:lnTo>
                    <a:lnTo>
                      <a:pt x="334" y="534"/>
                    </a:lnTo>
                    <a:lnTo>
                      <a:pt x="334" y="534"/>
                    </a:lnTo>
                    <a:lnTo>
                      <a:pt x="334" y="534"/>
                    </a:lnTo>
                    <a:lnTo>
                      <a:pt x="334" y="534"/>
                    </a:lnTo>
                    <a:close/>
                    <a:moveTo>
                      <a:pt x="4" y="340"/>
                    </a:moveTo>
                    <a:lnTo>
                      <a:pt x="6" y="342"/>
                    </a:lnTo>
                    <a:lnTo>
                      <a:pt x="8" y="342"/>
                    </a:lnTo>
                    <a:lnTo>
                      <a:pt x="14" y="348"/>
                    </a:lnTo>
                    <a:lnTo>
                      <a:pt x="14" y="348"/>
                    </a:lnTo>
                    <a:lnTo>
                      <a:pt x="14" y="350"/>
                    </a:lnTo>
                    <a:lnTo>
                      <a:pt x="16" y="350"/>
                    </a:lnTo>
                    <a:lnTo>
                      <a:pt x="18" y="352"/>
                    </a:lnTo>
                    <a:lnTo>
                      <a:pt x="22" y="352"/>
                    </a:lnTo>
                    <a:lnTo>
                      <a:pt x="22" y="352"/>
                    </a:lnTo>
                    <a:lnTo>
                      <a:pt x="24" y="354"/>
                    </a:lnTo>
                    <a:lnTo>
                      <a:pt x="26" y="354"/>
                    </a:lnTo>
                    <a:lnTo>
                      <a:pt x="30" y="354"/>
                    </a:lnTo>
                    <a:lnTo>
                      <a:pt x="30" y="356"/>
                    </a:lnTo>
                    <a:lnTo>
                      <a:pt x="32" y="354"/>
                    </a:lnTo>
                    <a:lnTo>
                      <a:pt x="32" y="354"/>
                    </a:lnTo>
                    <a:lnTo>
                      <a:pt x="36" y="354"/>
                    </a:lnTo>
                    <a:lnTo>
                      <a:pt x="40" y="354"/>
                    </a:lnTo>
                    <a:lnTo>
                      <a:pt x="40" y="352"/>
                    </a:lnTo>
                    <a:lnTo>
                      <a:pt x="42" y="352"/>
                    </a:lnTo>
                    <a:lnTo>
                      <a:pt x="44" y="348"/>
                    </a:lnTo>
                    <a:lnTo>
                      <a:pt x="48" y="348"/>
                    </a:lnTo>
                    <a:lnTo>
                      <a:pt x="48" y="348"/>
                    </a:lnTo>
                    <a:lnTo>
                      <a:pt x="50" y="346"/>
                    </a:lnTo>
                    <a:lnTo>
                      <a:pt x="52" y="346"/>
                    </a:lnTo>
                    <a:lnTo>
                      <a:pt x="54" y="348"/>
                    </a:lnTo>
                    <a:lnTo>
                      <a:pt x="56" y="344"/>
                    </a:lnTo>
                    <a:lnTo>
                      <a:pt x="56" y="346"/>
                    </a:lnTo>
                    <a:lnTo>
                      <a:pt x="58" y="344"/>
                    </a:lnTo>
                    <a:lnTo>
                      <a:pt x="58" y="342"/>
                    </a:lnTo>
                    <a:lnTo>
                      <a:pt x="64" y="338"/>
                    </a:lnTo>
                    <a:lnTo>
                      <a:pt x="68" y="338"/>
                    </a:lnTo>
                    <a:lnTo>
                      <a:pt x="70" y="338"/>
                    </a:lnTo>
                    <a:lnTo>
                      <a:pt x="72" y="338"/>
                    </a:lnTo>
                    <a:lnTo>
                      <a:pt x="78" y="336"/>
                    </a:lnTo>
                    <a:lnTo>
                      <a:pt x="78" y="338"/>
                    </a:lnTo>
                    <a:lnTo>
                      <a:pt x="84" y="336"/>
                    </a:lnTo>
                    <a:lnTo>
                      <a:pt x="84" y="338"/>
                    </a:lnTo>
                    <a:lnTo>
                      <a:pt x="86" y="338"/>
                    </a:lnTo>
                    <a:lnTo>
                      <a:pt x="88" y="336"/>
                    </a:lnTo>
                    <a:lnTo>
                      <a:pt x="90" y="340"/>
                    </a:lnTo>
                    <a:lnTo>
                      <a:pt x="92" y="340"/>
                    </a:lnTo>
                    <a:lnTo>
                      <a:pt x="92" y="338"/>
                    </a:lnTo>
                    <a:lnTo>
                      <a:pt x="94" y="340"/>
                    </a:lnTo>
                    <a:lnTo>
                      <a:pt x="96" y="338"/>
                    </a:lnTo>
                    <a:lnTo>
                      <a:pt x="100" y="338"/>
                    </a:lnTo>
                    <a:lnTo>
                      <a:pt x="100" y="340"/>
                    </a:lnTo>
                    <a:lnTo>
                      <a:pt x="102" y="340"/>
                    </a:lnTo>
                    <a:lnTo>
                      <a:pt x="104" y="338"/>
                    </a:lnTo>
                    <a:lnTo>
                      <a:pt x="106" y="338"/>
                    </a:lnTo>
                    <a:lnTo>
                      <a:pt x="110" y="336"/>
                    </a:lnTo>
                    <a:lnTo>
                      <a:pt x="112" y="334"/>
                    </a:lnTo>
                    <a:lnTo>
                      <a:pt x="112" y="334"/>
                    </a:lnTo>
                    <a:lnTo>
                      <a:pt x="114" y="330"/>
                    </a:lnTo>
                    <a:lnTo>
                      <a:pt x="116" y="326"/>
                    </a:lnTo>
                    <a:lnTo>
                      <a:pt x="120" y="324"/>
                    </a:lnTo>
                    <a:lnTo>
                      <a:pt x="124" y="322"/>
                    </a:lnTo>
                    <a:lnTo>
                      <a:pt x="124" y="324"/>
                    </a:lnTo>
                    <a:lnTo>
                      <a:pt x="130" y="322"/>
                    </a:lnTo>
                    <a:lnTo>
                      <a:pt x="136" y="318"/>
                    </a:lnTo>
                    <a:lnTo>
                      <a:pt x="140" y="314"/>
                    </a:lnTo>
                    <a:lnTo>
                      <a:pt x="142" y="314"/>
                    </a:lnTo>
                    <a:lnTo>
                      <a:pt x="144" y="314"/>
                    </a:lnTo>
                    <a:lnTo>
                      <a:pt x="146" y="314"/>
                    </a:lnTo>
                    <a:lnTo>
                      <a:pt x="150" y="314"/>
                    </a:lnTo>
                    <a:lnTo>
                      <a:pt x="152" y="314"/>
                    </a:lnTo>
                    <a:lnTo>
                      <a:pt x="154" y="314"/>
                    </a:lnTo>
                    <a:lnTo>
                      <a:pt x="160" y="314"/>
                    </a:lnTo>
                    <a:lnTo>
                      <a:pt x="166" y="312"/>
                    </a:lnTo>
                    <a:lnTo>
                      <a:pt x="170" y="312"/>
                    </a:lnTo>
                    <a:lnTo>
                      <a:pt x="174" y="308"/>
                    </a:lnTo>
                    <a:lnTo>
                      <a:pt x="176" y="308"/>
                    </a:lnTo>
                    <a:lnTo>
                      <a:pt x="180" y="306"/>
                    </a:lnTo>
                    <a:lnTo>
                      <a:pt x="184" y="306"/>
                    </a:lnTo>
                    <a:lnTo>
                      <a:pt x="198" y="306"/>
                    </a:lnTo>
                    <a:lnTo>
                      <a:pt x="202" y="306"/>
                    </a:lnTo>
                    <a:lnTo>
                      <a:pt x="204" y="306"/>
                    </a:lnTo>
                    <a:lnTo>
                      <a:pt x="208" y="306"/>
                    </a:lnTo>
                    <a:lnTo>
                      <a:pt x="212" y="306"/>
                    </a:lnTo>
                    <a:lnTo>
                      <a:pt x="216" y="308"/>
                    </a:lnTo>
                    <a:lnTo>
                      <a:pt x="218" y="314"/>
                    </a:lnTo>
                    <a:lnTo>
                      <a:pt x="220" y="314"/>
                    </a:lnTo>
                    <a:lnTo>
                      <a:pt x="222" y="314"/>
                    </a:lnTo>
                    <a:lnTo>
                      <a:pt x="224" y="314"/>
                    </a:lnTo>
                    <a:lnTo>
                      <a:pt x="224" y="314"/>
                    </a:lnTo>
                    <a:lnTo>
                      <a:pt x="226" y="314"/>
                    </a:lnTo>
                    <a:lnTo>
                      <a:pt x="228" y="314"/>
                    </a:lnTo>
                    <a:lnTo>
                      <a:pt x="230" y="318"/>
                    </a:lnTo>
                    <a:lnTo>
                      <a:pt x="234" y="318"/>
                    </a:lnTo>
                    <a:lnTo>
                      <a:pt x="236" y="316"/>
                    </a:lnTo>
                    <a:lnTo>
                      <a:pt x="240" y="320"/>
                    </a:lnTo>
                    <a:lnTo>
                      <a:pt x="240" y="322"/>
                    </a:lnTo>
                    <a:lnTo>
                      <a:pt x="242" y="322"/>
                    </a:lnTo>
                    <a:lnTo>
                      <a:pt x="244" y="326"/>
                    </a:lnTo>
                    <a:lnTo>
                      <a:pt x="244" y="328"/>
                    </a:lnTo>
                    <a:lnTo>
                      <a:pt x="242" y="328"/>
                    </a:lnTo>
                    <a:lnTo>
                      <a:pt x="240" y="328"/>
                    </a:lnTo>
                    <a:lnTo>
                      <a:pt x="244" y="334"/>
                    </a:lnTo>
                    <a:lnTo>
                      <a:pt x="244" y="334"/>
                    </a:lnTo>
                    <a:lnTo>
                      <a:pt x="248" y="336"/>
                    </a:lnTo>
                    <a:lnTo>
                      <a:pt x="248" y="340"/>
                    </a:lnTo>
                    <a:lnTo>
                      <a:pt x="248" y="342"/>
                    </a:lnTo>
                    <a:lnTo>
                      <a:pt x="250" y="348"/>
                    </a:lnTo>
                    <a:lnTo>
                      <a:pt x="250" y="350"/>
                    </a:lnTo>
                    <a:lnTo>
                      <a:pt x="252" y="352"/>
                    </a:lnTo>
                    <a:lnTo>
                      <a:pt x="250" y="356"/>
                    </a:lnTo>
                    <a:lnTo>
                      <a:pt x="250" y="358"/>
                    </a:lnTo>
                    <a:lnTo>
                      <a:pt x="248" y="356"/>
                    </a:lnTo>
                    <a:lnTo>
                      <a:pt x="248" y="356"/>
                    </a:lnTo>
                    <a:lnTo>
                      <a:pt x="250" y="360"/>
                    </a:lnTo>
                    <a:lnTo>
                      <a:pt x="252" y="360"/>
                    </a:lnTo>
                    <a:lnTo>
                      <a:pt x="252" y="362"/>
                    </a:lnTo>
                    <a:lnTo>
                      <a:pt x="254" y="362"/>
                    </a:lnTo>
                    <a:lnTo>
                      <a:pt x="256" y="364"/>
                    </a:lnTo>
                    <a:lnTo>
                      <a:pt x="256" y="362"/>
                    </a:lnTo>
                    <a:lnTo>
                      <a:pt x="254" y="360"/>
                    </a:lnTo>
                    <a:lnTo>
                      <a:pt x="256" y="358"/>
                    </a:lnTo>
                    <a:lnTo>
                      <a:pt x="258" y="356"/>
                    </a:lnTo>
                    <a:lnTo>
                      <a:pt x="260" y="356"/>
                    </a:lnTo>
                    <a:lnTo>
                      <a:pt x="260" y="354"/>
                    </a:lnTo>
                    <a:lnTo>
                      <a:pt x="262" y="352"/>
                    </a:lnTo>
                    <a:lnTo>
                      <a:pt x="264" y="350"/>
                    </a:lnTo>
                    <a:lnTo>
                      <a:pt x="266" y="348"/>
                    </a:lnTo>
                    <a:lnTo>
                      <a:pt x="272" y="346"/>
                    </a:lnTo>
                    <a:lnTo>
                      <a:pt x="272" y="344"/>
                    </a:lnTo>
                    <a:lnTo>
                      <a:pt x="272" y="344"/>
                    </a:lnTo>
                    <a:lnTo>
                      <a:pt x="276" y="342"/>
                    </a:lnTo>
                    <a:lnTo>
                      <a:pt x="278" y="338"/>
                    </a:lnTo>
                    <a:lnTo>
                      <a:pt x="280" y="334"/>
                    </a:lnTo>
                    <a:lnTo>
                      <a:pt x="284" y="332"/>
                    </a:lnTo>
                    <a:lnTo>
                      <a:pt x="286" y="330"/>
                    </a:lnTo>
                    <a:lnTo>
                      <a:pt x="284" y="328"/>
                    </a:lnTo>
                    <a:lnTo>
                      <a:pt x="286" y="324"/>
                    </a:lnTo>
                    <a:lnTo>
                      <a:pt x="286" y="328"/>
                    </a:lnTo>
                    <a:lnTo>
                      <a:pt x="286" y="332"/>
                    </a:lnTo>
                    <a:lnTo>
                      <a:pt x="286" y="334"/>
                    </a:lnTo>
                    <a:lnTo>
                      <a:pt x="286" y="336"/>
                    </a:lnTo>
                    <a:lnTo>
                      <a:pt x="284" y="342"/>
                    </a:lnTo>
                    <a:lnTo>
                      <a:pt x="280" y="346"/>
                    </a:lnTo>
                    <a:lnTo>
                      <a:pt x="280" y="348"/>
                    </a:lnTo>
                    <a:lnTo>
                      <a:pt x="278" y="350"/>
                    </a:lnTo>
                    <a:lnTo>
                      <a:pt x="278" y="354"/>
                    </a:lnTo>
                    <a:lnTo>
                      <a:pt x="274" y="358"/>
                    </a:lnTo>
                    <a:lnTo>
                      <a:pt x="276" y="358"/>
                    </a:lnTo>
                    <a:lnTo>
                      <a:pt x="274" y="364"/>
                    </a:lnTo>
                    <a:lnTo>
                      <a:pt x="268" y="364"/>
                    </a:lnTo>
                    <a:lnTo>
                      <a:pt x="266" y="368"/>
                    </a:lnTo>
                    <a:lnTo>
                      <a:pt x="266" y="370"/>
                    </a:lnTo>
                    <a:lnTo>
                      <a:pt x="266" y="370"/>
                    </a:lnTo>
                    <a:lnTo>
                      <a:pt x="268" y="370"/>
                    </a:lnTo>
                    <a:lnTo>
                      <a:pt x="272" y="368"/>
                    </a:lnTo>
                    <a:lnTo>
                      <a:pt x="276" y="370"/>
                    </a:lnTo>
                    <a:lnTo>
                      <a:pt x="280" y="362"/>
                    </a:lnTo>
                    <a:lnTo>
                      <a:pt x="282" y="356"/>
                    </a:lnTo>
                    <a:lnTo>
                      <a:pt x="284" y="354"/>
                    </a:lnTo>
                    <a:lnTo>
                      <a:pt x="286" y="354"/>
                    </a:lnTo>
                    <a:lnTo>
                      <a:pt x="286" y="360"/>
                    </a:lnTo>
                    <a:lnTo>
                      <a:pt x="286" y="364"/>
                    </a:lnTo>
                    <a:lnTo>
                      <a:pt x="286" y="364"/>
                    </a:lnTo>
                    <a:lnTo>
                      <a:pt x="286" y="370"/>
                    </a:lnTo>
                    <a:lnTo>
                      <a:pt x="284" y="374"/>
                    </a:lnTo>
                    <a:lnTo>
                      <a:pt x="280" y="376"/>
                    </a:lnTo>
                    <a:lnTo>
                      <a:pt x="280" y="378"/>
                    </a:lnTo>
                    <a:lnTo>
                      <a:pt x="282" y="378"/>
                    </a:lnTo>
                    <a:lnTo>
                      <a:pt x="286" y="378"/>
                    </a:lnTo>
                    <a:lnTo>
                      <a:pt x="288" y="376"/>
                    </a:lnTo>
                    <a:lnTo>
                      <a:pt x="290" y="376"/>
                    </a:lnTo>
                    <a:lnTo>
                      <a:pt x="292" y="374"/>
                    </a:lnTo>
                    <a:lnTo>
                      <a:pt x="294" y="374"/>
                    </a:lnTo>
                    <a:lnTo>
                      <a:pt x="296" y="374"/>
                    </a:lnTo>
                    <a:lnTo>
                      <a:pt x="294" y="376"/>
                    </a:lnTo>
                    <a:lnTo>
                      <a:pt x="294" y="378"/>
                    </a:lnTo>
                    <a:lnTo>
                      <a:pt x="292" y="378"/>
                    </a:lnTo>
                    <a:lnTo>
                      <a:pt x="290" y="380"/>
                    </a:lnTo>
                    <a:lnTo>
                      <a:pt x="292" y="384"/>
                    </a:lnTo>
                    <a:lnTo>
                      <a:pt x="294" y="386"/>
                    </a:lnTo>
                    <a:lnTo>
                      <a:pt x="294" y="390"/>
                    </a:lnTo>
                    <a:lnTo>
                      <a:pt x="296" y="394"/>
                    </a:lnTo>
                    <a:lnTo>
                      <a:pt x="294" y="400"/>
                    </a:lnTo>
                    <a:lnTo>
                      <a:pt x="292" y="404"/>
                    </a:lnTo>
                    <a:lnTo>
                      <a:pt x="292" y="404"/>
                    </a:lnTo>
                    <a:lnTo>
                      <a:pt x="292" y="408"/>
                    </a:lnTo>
                    <a:lnTo>
                      <a:pt x="294" y="410"/>
                    </a:lnTo>
                    <a:lnTo>
                      <a:pt x="296" y="414"/>
                    </a:lnTo>
                    <a:lnTo>
                      <a:pt x="296" y="418"/>
                    </a:lnTo>
                    <a:lnTo>
                      <a:pt x="300" y="424"/>
                    </a:lnTo>
                    <a:lnTo>
                      <a:pt x="304" y="424"/>
                    </a:lnTo>
                    <a:lnTo>
                      <a:pt x="306" y="426"/>
                    </a:lnTo>
                    <a:lnTo>
                      <a:pt x="308" y="430"/>
                    </a:lnTo>
                    <a:lnTo>
                      <a:pt x="310" y="430"/>
                    </a:lnTo>
                    <a:lnTo>
                      <a:pt x="310" y="428"/>
                    </a:lnTo>
                    <a:lnTo>
                      <a:pt x="312" y="428"/>
                    </a:lnTo>
                    <a:lnTo>
                      <a:pt x="316" y="428"/>
                    </a:lnTo>
                    <a:lnTo>
                      <a:pt x="318" y="432"/>
                    </a:lnTo>
                    <a:lnTo>
                      <a:pt x="322" y="432"/>
                    </a:lnTo>
                    <a:lnTo>
                      <a:pt x="324" y="436"/>
                    </a:lnTo>
                    <a:lnTo>
                      <a:pt x="324" y="438"/>
                    </a:lnTo>
                    <a:lnTo>
                      <a:pt x="326" y="438"/>
                    </a:lnTo>
                    <a:lnTo>
                      <a:pt x="328" y="442"/>
                    </a:lnTo>
                    <a:lnTo>
                      <a:pt x="330" y="442"/>
                    </a:lnTo>
                    <a:lnTo>
                      <a:pt x="332" y="440"/>
                    </a:lnTo>
                    <a:lnTo>
                      <a:pt x="336" y="438"/>
                    </a:lnTo>
                    <a:lnTo>
                      <a:pt x="338" y="436"/>
                    </a:lnTo>
                    <a:lnTo>
                      <a:pt x="342" y="436"/>
                    </a:lnTo>
                    <a:lnTo>
                      <a:pt x="344" y="432"/>
                    </a:lnTo>
                    <a:lnTo>
                      <a:pt x="346" y="432"/>
                    </a:lnTo>
                    <a:lnTo>
                      <a:pt x="348" y="432"/>
                    </a:lnTo>
                    <a:lnTo>
                      <a:pt x="348" y="430"/>
                    </a:lnTo>
                    <a:lnTo>
                      <a:pt x="344" y="430"/>
                    </a:lnTo>
                    <a:lnTo>
                      <a:pt x="346" y="428"/>
                    </a:lnTo>
                    <a:lnTo>
                      <a:pt x="350" y="424"/>
                    </a:lnTo>
                    <a:lnTo>
                      <a:pt x="354" y="428"/>
                    </a:lnTo>
                    <a:lnTo>
                      <a:pt x="354" y="430"/>
                    </a:lnTo>
                    <a:lnTo>
                      <a:pt x="348" y="432"/>
                    </a:lnTo>
                    <a:lnTo>
                      <a:pt x="350" y="436"/>
                    </a:lnTo>
                    <a:lnTo>
                      <a:pt x="352" y="436"/>
                    </a:lnTo>
                    <a:lnTo>
                      <a:pt x="354" y="434"/>
                    </a:lnTo>
                    <a:lnTo>
                      <a:pt x="356" y="432"/>
                    </a:lnTo>
                    <a:lnTo>
                      <a:pt x="358" y="434"/>
                    </a:lnTo>
                    <a:lnTo>
                      <a:pt x="358" y="436"/>
                    </a:lnTo>
                    <a:lnTo>
                      <a:pt x="356" y="436"/>
                    </a:lnTo>
                    <a:lnTo>
                      <a:pt x="354" y="438"/>
                    </a:lnTo>
                    <a:lnTo>
                      <a:pt x="358" y="442"/>
                    </a:lnTo>
                    <a:lnTo>
                      <a:pt x="358" y="446"/>
                    </a:lnTo>
                    <a:lnTo>
                      <a:pt x="360" y="446"/>
                    </a:lnTo>
                    <a:lnTo>
                      <a:pt x="362" y="446"/>
                    </a:lnTo>
                    <a:lnTo>
                      <a:pt x="362" y="448"/>
                    </a:lnTo>
                    <a:lnTo>
                      <a:pt x="362" y="450"/>
                    </a:lnTo>
                    <a:lnTo>
                      <a:pt x="364" y="446"/>
                    </a:lnTo>
                    <a:lnTo>
                      <a:pt x="364" y="444"/>
                    </a:lnTo>
                    <a:lnTo>
                      <a:pt x="362" y="446"/>
                    </a:lnTo>
                    <a:lnTo>
                      <a:pt x="362" y="444"/>
                    </a:lnTo>
                    <a:lnTo>
                      <a:pt x="364" y="442"/>
                    </a:lnTo>
                    <a:lnTo>
                      <a:pt x="370" y="442"/>
                    </a:lnTo>
                    <a:lnTo>
                      <a:pt x="370" y="444"/>
                    </a:lnTo>
                    <a:lnTo>
                      <a:pt x="372" y="442"/>
                    </a:lnTo>
                    <a:lnTo>
                      <a:pt x="374" y="438"/>
                    </a:lnTo>
                    <a:lnTo>
                      <a:pt x="380" y="434"/>
                    </a:lnTo>
                    <a:lnTo>
                      <a:pt x="384" y="432"/>
                    </a:lnTo>
                    <a:lnTo>
                      <a:pt x="382" y="432"/>
                    </a:lnTo>
                    <a:lnTo>
                      <a:pt x="380" y="432"/>
                    </a:lnTo>
                    <a:lnTo>
                      <a:pt x="382" y="432"/>
                    </a:lnTo>
                    <a:lnTo>
                      <a:pt x="380" y="430"/>
                    </a:lnTo>
                    <a:lnTo>
                      <a:pt x="382" y="430"/>
                    </a:lnTo>
                    <a:lnTo>
                      <a:pt x="384" y="430"/>
                    </a:lnTo>
                    <a:lnTo>
                      <a:pt x="390" y="428"/>
                    </a:lnTo>
                    <a:lnTo>
                      <a:pt x="398" y="426"/>
                    </a:lnTo>
                    <a:lnTo>
                      <a:pt x="406" y="428"/>
                    </a:lnTo>
                    <a:lnTo>
                      <a:pt x="410" y="426"/>
                    </a:lnTo>
                    <a:lnTo>
                      <a:pt x="410" y="424"/>
                    </a:lnTo>
                    <a:lnTo>
                      <a:pt x="412" y="424"/>
                    </a:lnTo>
                    <a:lnTo>
                      <a:pt x="414" y="424"/>
                    </a:lnTo>
                    <a:lnTo>
                      <a:pt x="416" y="418"/>
                    </a:lnTo>
                    <a:lnTo>
                      <a:pt x="416" y="414"/>
                    </a:lnTo>
                    <a:lnTo>
                      <a:pt x="416" y="412"/>
                    </a:lnTo>
                    <a:lnTo>
                      <a:pt x="420" y="406"/>
                    </a:lnTo>
                    <a:lnTo>
                      <a:pt x="420" y="400"/>
                    </a:lnTo>
                    <a:lnTo>
                      <a:pt x="422" y="398"/>
                    </a:lnTo>
                    <a:lnTo>
                      <a:pt x="422" y="392"/>
                    </a:lnTo>
                    <a:lnTo>
                      <a:pt x="426" y="390"/>
                    </a:lnTo>
                    <a:lnTo>
                      <a:pt x="424" y="388"/>
                    </a:lnTo>
                    <a:lnTo>
                      <a:pt x="432" y="380"/>
                    </a:lnTo>
                    <a:lnTo>
                      <a:pt x="434" y="378"/>
                    </a:lnTo>
                    <a:lnTo>
                      <a:pt x="436" y="374"/>
                    </a:lnTo>
                    <a:lnTo>
                      <a:pt x="438" y="370"/>
                    </a:lnTo>
                    <a:lnTo>
                      <a:pt x="440" y="364"/>
                    </a:lnTo>
                    <a:lnTo>
                      <a:pt x="444" y="362"/>
                    </a:lnTo>
                    <a:lnTo>
                      <a:pt x="442" y="360"/>
                    </a:lnTo>
                    <a:lnTo>
                      <a:pt x="446" y="358"/>
                    </a:lnTo>
                    <a:lnTo>
                      <a:pt x="446" y="354"/>
                    </a:lnTo>
                    <a:lnTo>
                      <a:pt x="446" y="352"/>
                    </a:lnTo>
                    <a:lnTo>
                      <a:pt x="450" y="350"/>
                    </a:lnTo>
                    <a:lnTo>
                      <a:pt x="452" y="346"/>
                    </a:lnTo>
                    <a:lnTo>
                      <a:pt x="454" y="344"/>
                    </a:lnTo>
                    <a:lnTo>
                      <a:pt x="456" y="340"/>
                    </a:lnTo>
                    <a:lnTo>
                      <a:pt x="460" y="340"/>
                    </a:lnTo>
                    <a:lnTo>
                      <a:pt x="460" y="338"/>
                    </a:lnTo>
                    <a:lnTo>
                      <a:pt x="458" y="338"/>
                    </a:lnTo>
                    <a:lnTo>
                      <a:pt x="458" y="336"/>
                    </a:lnTo>
                    <a:lnTo>
                      <a:pt x="462" y="336"/>
                    </a:lnTo>
                    <a:lnTo>
                      <a:pt x="466" y="334"/>
                    </a:lnTo>
                    <a:lnTo>
                      <a:pt x="468" y="330"/>
                    </a:lnTo>
                    <a:lnTo>
                      <a:pt x="468" y="330"/>
                    </a:lnTo>
                    <a:lnTo>
                      <a:pt x="468" y="328"/>
                    </a:lnTo>
                    <a:lnTo>
                      <a:pt x="472" y="324"/>
                    </a:lnTo>
                    <a:lnTo>
                      <a:pt x="472" y="322"/>
                    </a:lnTo>
                    <a:lnTo>
                      <a:pt x="474" y="320"/>
                    </a:lnTo>
                    <a:lnTo>
                      <a:pt x="478" y="316"/>
                    </a:lnTo>
                    <a:lnTo>
                      <a:pt x="476" y="314"/>
                    </a:lnTo>
                    <a:lnTo>
                      <a:pt x="478" y="310"/>
                    </a:lnTo>
                    <a:lnTo>
                      <a:pt x="478" y="308"/>
                    </a:lnTo>
                    <a:lnTo>
                      <a:pt x="478" y="306"/>
                    </a:lnTo>
                    <a:lnTo>
                      <a:pt x="482" y="298"/>
                    </a:lnTo>
                    <a:lnTo>
                      <a:pt x="482" y="294"/>
                    </a:lnTo>
                    <a:lnTo>
                      <a:pt x="486" y="286"/>
                    </a:lnTo>
                    <a:lnTo>
                      <a:pt x="486" y="284"/>
                    </a:lnTo>
                    <a:lnTo>
                      <a:pt x="488" y="278"/>
                    </a:lnTo>
                    <a:lnTo>
                      <a:pt x="492" y="274"/>
                    </a:lnTo>
                    <a:lnTo>
                      <a:pt x="494" y="272"/>
                    </a:lnTo>
                    <a:lnTo>
                      <a:pt x="492" y="268"/>
                    </a:lnTo>
                    <a:lnTo>
                      <a:pt x="494" y="264"/>
                    </a:lnTo>
                    <a:lnTo>
                      <a:pt x="492" y="260"/>
                    </a:lnTo>
                    <a:lnTo>
                      <a:pt x="492" y="256"/>
                    </a:lnTo>
                    <a:lnTo>
                      <a:pt x="490" y="252"/>
                    </a:lnTo>
                    <a:lnTo>
                      <a:pt x="490" y="250"/>
                    </a:lnTo>
                    <a:lnTo>
                      <a:pt x="490" y="248"/>
                    </a:lnTo>
                    <a:lnTo>
                      <a:pt x="490" y="246"/>
                    </a:lnTo>
                    <a:lnTo>
                      <a:pt x="490" y="244"/>
                    </a:lnTo>
                    <a:lnTo>
                      <a:pt x="494" y="240"/>
                    </a:lnTo>
                    <a:lnTo>
                      <a:pt x="492" y="238"/>
                    </a:lnTo>
                    <a:lnTo>
                      <a:pt x="492" y="232"/>
                    </a:lnTo>
                    <a:lnTo>
                      <a:pt x="494" y="230"/>
                    </a:lnTo>
                    <a:lnTo>
                      <a:pt x="494" y="228"/>
                    </a:lnTo>
                    <a:lnTo>
                      <a:pt x="492" y="226"/>
                    </a:lnTo>
                    <a:lnTo>
                      <a:pt x="492" y="220"/>
                    </a:lnTo>
                    <a:lnTo>
                      <a:pt x="492" y="220"/>
                    </a:lnTo>
                    <a:lnTo>
                      <a:pt x="492" y="218"/>
                    </a:lnTo>
                    <a:lnTo>
                      <a:pt x="490" y="216"/>
                    </a:lnTo>
                    <a:lnTo>
                      <a:pt x="488" y="214"/>
                    </a:lnTo>
                    <a:lnTo>
                      <a:pt x="488" y="212"/>
                    </a:lnTo>
                    <a:lnTo>
                      <a:pt x="486" y="210"/>
                    </a:lnTo>
                    <a:lnTo>
                      <a:pt x="484" y="206"/>
                    </a:lnTo>
                    <a:lnTo>
                      <a:pt x="484" y="202"/>
                    </a:lnTo>
                    <a:lnTo>
                      <a:pt x="482" y="200"/>
                    </a:lnTo>
                    <a:lnTo>
                      <a:pt x="480" y="200"/>
                    </a:lnTo>
                    <a:lnTo>
                      <a:pt x="478" y="200"/>
                    </a:lnTo>
                    <a:lnTo>
                      <a:pt x="478" y="198"/>
                    </a:lnTo>
                    <a:lnTo>
                      <a:pt x="476" y="196"/>
                    </a:lnTo>
                    <a:lnTo>
                      <a:pt x="476" y="194"/>
                    </a:lnTo>
                    <a:lnTo>
                      <a:pt x="474" y="192"/>
                    </a:lnTo>
                    <a:lnTo>
                      <a:pt x="472" y="190"/>
                    </a:lnTo>
                    <a:lnTo>
                      <a:pt x="470" y="188"/>
                    </a:lnTo>
                    <a:lnTo>
                      <a:pt x="472" y="188"/>
                    </a:lnTo>
                    <a:lnTo>
                      <a:pt x="470" y="184"/>
                    </a:lnTo>
                    <a:lnTo>
                      <a:pt x="472" y="182"/>
                    </a:lnTo>
                    <a:lnTo>
                      <a:pt x="472" y="178"/>
                    </a:lnTo>
                    <a:lnTo>
                      <a:pt x="472" y="176"/>
                    </a:lnTo>
                    <a:lnTo>
                      <a:pt x="472" y="174"/>
                    </a:lnTo>
                    <a:lnTo>
                      <a:pt x="470" y="172"/>
                    </a:lnTo>
                    <a:lnTo>
                      <a:pt x="470" y="174"/>
                    </a:lnTo>
                    <a:lnTo>
                      <a:pt x="470" y="174"/>
                    </a:lnTo>
                    <a:lnTo>
                      <a:pt x="470" y="176"/>
                    </a:lnTo>
                    <a:lnTo>
                      <a:pt x="464" y="170"/>
                    </a:lnTo>
                    <a:lnTo>
                      <a:pt x="464" y="168"/>
                    </a:lnTo>
                    <a:lnTo>
                      <a:pt x="462" y="168"/>
                    </a:lnTo>
                    <a:lnTo>
                      <a:pt x="462" y="170"/>
                    </a:lnTo>
                    <a:lnTo>
                      <a:pt x="462" y="172"/>
                    </a:lnTo>
                    <a:lnTo>
                      <a:pt x="462" y="176"/>
                    </a:lnTo>
                    <a:lnTo>
                      <a:pt x="460" y="172"/>
                    </a:lnTo>
                    <a:lnTo>
                      <a:pt x="460" y="174"/>
                    </a:lnTo>
                    <a:lnTo>
                      <a:pt x="460" y="172"/>
                    </a:lnTo>
                    <a:lnTo>
                      <a:pt x="458" y="170"/>
                    </a:lnTo>
                    <a:lnTo>
                      <a:pt x="458" y="162"/>
                    </a:lnTo>
                    <a:lnTo>
                      <a:pt x="458" y="162"/>
                    </a:lnTo>
                    <a:lnTo>
                      <a:pt x="458" y="160"/>
                    </a:lnTo>
                    <a:lnTo>
                      <a:pt x="456" y="160"/>
                    </a:lnTo>
                    <a:lnTo>
                      <a:pt x="456" y="158"/>
                    </a:lnTo>
                    <a:lnTo>
                      <a:pt x="454" y="156"/>
                    </a:lnTo>
                    <a:lnTo>
                      <a:pt x="456" y="154"/>
                    </a:lnTo>
                    <a:lnTo>
                      <a:pt x="452" y="150"/>
                    </a:lnTo>
                    <a:lnTo>
                      <a:pt x="450" y="148"/>
                    </a:lnTo>
                    <a:lnTo>
                      <a:pt x="450" y="144"/>
                    </a:lnTo>
                    <a:lnTo>
                      <a:pt x="452" y="146"/>
                    </a:lnTo>
                    <a:lnTo>
                      <a:pt x="452" y="142"/>
                    </a:lnTo>
                    <a:lnTo>
                      <a:pt x="450" y="140"/>
                    </a:lnTo>
                    <a:lnTo>
                      <a:pt x="450" y="140"/>
                    </a:lnTo>
                    <a:lnTo>
                      <a:pt x="448" y="140"/>
                    </a:lnTo>
                    <a:lnTo>
                      <a:pt x="446" y="136"/>
                    </a:lnTo>
                    <a:lnTo>
                      <a:pt x="444" y="136"/>
                    </a:lnTo>
                    <a:lnTo>
                      <a:pt x="440" y="134"/>
                    </a:lnTo>
                    <a:lnTo>
                      <a:pt x="440" y="136"/>
                    </a:lnTo>
                    <a:lnTo>
                      <a:pt x="438" y="134"/>
                    </a:lnTo>
                    <a:lnTo>
                      <a:pt x="436" y="132"/>
                    </a:lnTo>
                    <a:lnTo>
                      <a:pt x="434" y="134"/>
                    </a:lnTo>
                    <a:lnTo>
                      <a:pt x="436" y="132"/>
                    </a:lnTo>
                    <a:lnTo>
                      <a:pt x="438" y="132"/>
                    </a:lnTo>
                    <a:lnTo>
                      <a:pt x="438" y="130"/>
                    </a:lnTo>
                    <a:lnTo>
                      <a:pt x="438" y="128"/>
                    </a:lnTo>
                    <a:lnTo>
                      <a:pt x="434" y="130"/>
                    </a:lnTo>
                    <a:lnTo>
                      <a:pt x="432" y="128"/>
                    </a:lnTo>
                    <a:lnTo>
                      <a:pt x="432" y="128"/>
                    </a:lnTo>
                    <a:lnTo>
                      <a:pt x="430" y="128"/>
                    </a:lnTo>
                    <a:lnTo>
                      <a:pt x="426" y="124"/>
                    </a:lnTo>
                    <a:lnTo>
                      <a:pt x="424" y="120"/>
                    </a:lnTo>
                    <a:lnTo>
                      <a:pt x="422" y="116"/>
                    </a:lnTo>
                    <a:lnTo>
                      <a:pt x="422" y="112"/>
                    </a:lnTo>
                    <a:lnTo>
                      <a:pt x="422" y="110"/>
                    </a:lnTo>
                    <a:lnTo>
                      <a:pt x="422" y="110"/>
                    </a:lnTo>
                    <a:lnTo>
                      <a:pt x="424" y="104"/>
                    </a:lnTo>
                    <a:lnTo>
                      <a:pt x="422" y="98"/>
                    </a:lnTo>
                    <a:lnTo>
                      <a:pt x="420" y="96"/>
                    </a:lnTo>
                    <a:lnTo>
                      <a:pt x="422" y="94"/>
                    </a:lnTo>
                    <a:lnTo>
                      <a:pt x="420" y="94"/>
                    </a:lnTo>
                    <a:lnTo>
                      <a:pt x="418" y="94"/>
                    </a:lnTo>
                    <a:lnTo>
                      <a:pt x="416" y="88"/>
                    </a:lnTo>
                    <a:lnTo>
                      <a:pt x="416" y="82"/>
                    </a:lnTo>
                    <a:lnTo>
                      <a:pt x="418" y="82"/>
                    </a:lnTo>
                    <a:lnTo>
                      <a:pt x="418" y="80"/>
                    </a:lnTo>
                    <a:lnTo>
                      <a:pt x="416" y="78"/>
                    </a:lnTo>
                    <a:lnTo>
                      <a:pt x="416" y="72"/>
                    </a:lnTo>
                    <a:lnTo>
                      <a:pt x="416" y="70"/>
                    </a:lnTo>
                    <a:lnTo>
                      <a:pt x="416" y="66"/>
                    </a:lnTo>
                    <a:lnTo>
                      <a:pt x="416" y="66"/>
                    </a:lnTo>
                    <a:lnTo>
                      <a:pt x="416" y="64"/>
                    </a:lnTo>
                    <a:lnTo>
                      <a:pt x="412" y="60"/>
                    </a:lnTo>
                    <a:lnTo>
                      <a:pt x="410" y="58"/>
                    </a:lnTo>
                    <a:lnTo>
                      <a:pt x="410" y="58"/>
                    </a:lnTo>
                    <a:lnTo>
                      <a:pt x="408" y="56"/>
                    </a:lnTo>
                    <a:lnTo>
                      <a:pt x="404" y="56"/>
                    </a:lnTo>
                    <a:lnTo>
                      <a:pt x="404" y="56"/>
                    </a:lnTo>
                    <a:lnTo>
                      <a:pt x="402" y="58"/>
                    </a:lnTo>
                    <a:lnTo>
                      <a:pt x="400" y="58"/>
                    </a:lnTo>
                    <a:lnTo>
                      <a:pt x="398" y="54"/>
                    </a:lnTo>
                    <a:lnTo>
                      <a:pt x="398" y="52"/>
                    </a:lnTo>
                    <a:lnTo>
                      <a:pt x="398" y="50"/>
                    </a:lnTo>
                    <a:lnTo>
                      <a:pt x="398" y="44"/>
                    </a:lnTo>
                    <a:lnTo>
                      <a:pt x="398" y="40"/>
                    </a:lnTo>
                    <a:lnTo>
                      <a:pt x="396" y="40"/>
                    </a:lnTo>
                    <a:lnTo>
                      <a:pt x="396" y="38"/>
                    </a:lnTo>
                    <a:lnTo>
                      <a:pt x="396" y="36"/>
                    </a:lnTo>
                    <a:lnTo>
                      <a:pt x="394" y="32"/>
                    </a:lnTo>
                    <a:lnTo>
                      <a:pt x="394" y="30"/>
                    </a:lnTo>
                    <a:lnTo>
                      <a:pt x="392" y="30"/>
                    </a:lnTo>
                    <a:lnTo>
                      <a:pt x="394" y="26"/>
                    </a:lnTo>
                    <a:lnTo>
                      <a:pt x="394" y="26"/>
                    </a:lnTo>
                    <a:lnTo>
                      <a:pt x="392" y="24"/>
                    </a:lnTo>
                    <a:lnTo>
                      <a:pt x="390" y="24"/>
                    </a:lnTo>
                    <a:lnTo>
                      <a:pt x="390" y="24"/>
                    </a:lnTo>
                    <a:lnTo>
                      <a:pt x="390" y="18"/>
                    </a:lnTo>
                    <a:lnTo>
                      <a:pt x="390" y="16"/>
                    </a:lnTo>
                    <a:lnTo>
                      <a:pt x="388" y="12"/>
                    </a:lnTo>
                    <a:lnTo>
                      <a:pt x="386" y="12"/>
                    </a:lnTo>
                    <a:lnTo>
                      <a:pt x="386" y="10"/>
                    </a:lnTo>
                    <a:lnTo>
                      <a:pt x="384" y="12"/>
                    </a:lnTo>
                    <a:lnTo>
                      <a:pt x="382" y="14"/>
                    </a:lnTo>
                    <a:lnTo>
                      <a:pt x="382" y="18"/>
                    </a:lnTo>
                    <a:lnTo>
                      <a:pt x="380" y="22"/>
                    </a:lnTo>
                    <a:lnTo>
                      <a:pt x="380" y="22"/>
                    </a:lnTo>
                    <a:lnTo>
                      <a:pt x="380" y="26"/>
                    </a:lnTo>
                    <a:lnTo>
                      <a:pt x="378" y="24"/>
                    </a:lnTo>
                    <a:lnTo>
                      <a:pt x="376" y="28"/>
                    </a:lnTo>
                    <a:lnTo>
                      <a:pt x="376" y="32"/>
                    </a:lnTo>
                    <a:lnTo>
                      <a:pt x="376" y="34"/>
                    </a:lnTo>
                    <a:lnTo>
                      <a:pt x="380" y="36"/>
                    </a:lnTo>
                    <a:lnTo>
                      <a:pt x="378" y="36"/>
                    </a:lnTo>
                    <a:lnTo>
                      <a:pt x="376" y="36"/>
                    </a:lnTo>
                    <a:lnTo>
                      <a:pt x="376" y="38"/>
                    </a:lnTo>
                    <a:lnTo>
                      <a:pt x="374" y="42"/>
                    </a:lnTo>
                    <a:lnTo>
                      <a:pt x="376" y="44"/>
                    </a:lnTo>
                    <a:lnTo>
                      <a:pt x="376" y="46"/>
                    </a:lnTo>
                    <a:lnTo>
                      <a:pt x="374" y="46"/>
                    </a:lnTo>
                    <a:lnTo>
                      <a:pt x="372" y="46"/>
                    </a:lnTo>
                    <a:lnTo>
                      <a:pt x="372" y="52"/>
                    </a:lnTo>
                    <a:lnTo>
                      <a:pt x="372" y="56"/>
                    </a:lnTo>
                    <a:lnTo>
                      <a:pt x="372" y="62"/>
                    </a:lnTo>
                    <a:lnTo>
                      <a:pt x="372" y="64"/>
                    </a:lnTo>
                    <a:lnTo>
                      <a:pt x="372" y="68"/>
                    </a:lnTo>
                    <a:lnTo>
                      <a:pt x="370" y="70"/>
                    </a:lnTo>
                    <a:lnTo>
                      <a:pt x="370" y="72"/>
                    </a:lnTo>
                    <a:lnTo>
                      <a:pt x="368" y="76"/>
                    </a:lnTo>
                    <a:lnTo>
                      <a:pt x="368" y="84"/>
                    </a:lnTo>
                    <a:lnTo>
                      <a:pt x="366" y="86"/>
                    </a:lnTo>
                    <a:lnTo>
                      <a:pt x="366" y="88"/>
                    </a:lnTo>
                    <a:lnTo>
                      <a:pt x="364" y="92"/>
                    </a:lnTo>
                    <a:lnTo>
                      <a:pt x="362" y="94"/>
                    </a:lnTo>
                    <a:lnTo>
                      <a:pt x="362" y="100"/>
                    </a:lnTo>
                    <a:lnTo>
                      <a:pt x="358" y="102"/>
                    </a:lnTo>
                    <a:lnTo>
                      <a:pt x="350" y="104"/>
                    </a:lnTo>
                    <a:lnTo>
                      <a:pt x="348" y="104"/>
                    </a:lnTo>
                    <a:lnTo>
                      <a:pt x="344" y="102"/>
                    </a:lnTo>
                    <a:lnTo>
                      <a:pt x="342" y="100"/>
                    </a:lnTo>
                    <a:lnTo>
                      <a:pt x="340" y="98"/>
                    </a:lnTo>
                    <a:lnTo>
                      <a:pt x="340" y="96"/>
                    </a:lnTo>
                    <a:lnTo>
                      <a:pt x="338" y="96"/>
                    </a:lnTo>
                    <a:lnTo>
                      <a:pt x="338" y="92"/>
                    </a:lnTo>
                    <a:lnTo>
                      <a:pt x="336" y="92"/>
                    </a:lnTo>
                    <a:lnTo>
                      <a:pt x="332" y="92"/>
                    </a:lnTo>
                    <a:lnTo>
                      <a:pt x="328" y="92"/>
                    </a:lnTo>
                    <a:lnTo>
                      <a:pt x="326" y="90"/>
                    </a:lnTo>
                    <a:lnTo>
                      <a:pt x="324" y="86"/>
                    </a:lnTo>
                    <a:lnTo>
                      <a:pt x="322" y="84"/>
                    </a:lnTo>
                    <a:lnTo>
                      <a:pt x="318" y="84"/>
                    </a:lnTo>
                    <a:lnTo>
                      <a:pt x="316" y="82"/>
                    </a:lnTo>
                    <a:lnTo>
                      <a:pt x="316" y="80"/>
                    </a:lnTo>
                    <a:lnTo>
                      <a:pt x="314" y="80"/>
                    </a:lnTo>
                    <a:lnTo>
                      <a:pt x="312" y="78"/>
                    </a:lnTo>
                    <a:lnTo>
                      <a:pt x="310" y="78"/>
                    </a:lnTo>
                    <a:lnTo>
                      <a:pt x="308" y="78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304" y="72"/>
                    </a:lnTo>
                    <a:lnTo>
                      <a:pt x="302" y="68"/>
                    </a:lnTo>
                    <a:lnTo>
                      <a:pt x="300" y="68"/>
                    </a:lnTo>
                    <a:lnTo>
                      <a:pt x="296" y="66"/>
                    </a:lnTo>
                    <a:lnTo>
                      <a:pt x="296" y="62"/>
                    </a:lnTo>
                    <a:lnTo>
                      <a:pt x="300" y="58"/>
                    </a:lnTo>
                    <a:lnTo>
                      <a:pt x="300" y="56"/>
                    </a:lnTo>
                    <a:lnTo>
                      <a:pt x="302" y="54"/>
                    </a:lnTo>
                    <a:lnTo>
                      <a:pt x="302" y="50"/>
                    </a:lnTo>
                    <a:lnTo>
                      <a:pt x="304" y="48"/>
                    </a:lnTo>
                    <a:lnTo>
                      <a:pt x="302" y="50"/>
                    </a:lnTo>
                    <a:lnTo>
                      <a:pt x="300" y="46"/>
                    </a:lnTo>
                    <a:lnTo>
                      <a:pt x="302" y="44"/>
                    </a:lnTo>
                    <a:lnTo>
                      <a:pt x="302" y="42"/>
                    </a:lnTo>
                    <a:lnTo>
                      <a:pt x="302" y="42"/>
                    </a:lnTo>
                    <a:lnTo>
                      <a:pt x="304" y="42"/>
                    </a:lnTo>
                    <a:lnTo>
                      <a:pt x="306" y="42"/>
                    </a:lnTo>
                    <a:lnTo>
                      <a:pt x="308" y="42"/>
                    </a:lnTo>
                    <a:lnTo>
                      <a:pt x="310" y="42"/>
                    </a:lnTo>
                    <a:lnTo>
                      <a:pt x="312" y="38"/>
                    </a:lnTo>
                    <a:lnTo>
                      <a:pt x="310" y="36"/>
                    </a:lnTo>
                    <a:lnTo>
                      <a:pt x="312" y="36"/>
                    </a:lnTo>
                    <a:lnTo>
                      <a:pt x="314" y="36"/>
                    </a:lnTo>
                    <a:lnTo>
                      <a:pt x="314" y="32"/>
                    </a:lnTo>
                    <a:lnTo>
                      <a:pt x="316" y="32"/>
                    </a:lnTo>
                    <a:lnTo>
                      <a:pt x="318" y="28"/>
                    </a:lnTo>
                    <a:lnTo>
                      <a:pt x="318" y="28"/>
                    </a:lnTo>
                    <a:lnTo>
                      <a:pt x="314" y="26"/>
                    </a:lnTo>
                    <a:lnTo>
                      <a:pt x="314" y="28"/>
                    </a:lnTo>
                    <a:lnTo>
                      <a:pt x="312" y="28"/>
                    </a:lnTo>
                    <a:lnTo>
                      <a:pt x="312" y="24"/>
                    </a:lnTo>
                    <a:lnTo>
                      <a:pt x="310" y="24"/>
                    </a:lnTo>
                    <a:lnTo>
                      <a:pt x="306" y="28"/>
                    </a:lnTo>
                    <a:lnTo>
                      <a:pt x="308" y="28"/>
                    </a:lnTo>
                    <a:lnTo>
                      <a:pt x="308" y="30"/>
                    </a:lnTo>
                    <a:lnTo>
                      <a:pt x="306" y="32"/>
                    </a:lnTo>
                    <a:lnTo>
                      <a:pt x="304" y="30"/>
                    </a:lnTo>
                    <a:lnTo>
                      <a:pt x="304" y="28"/>
                    </a:lnTo>
                    <a:lnTo>
                      <a:pt x="302" y="28"/>
                    </a:lnTo>
                    <a:lnTo>
                      <a:pt x="302" y="28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302" y="26"/>
                    </a:lnTo>
                    <a:lnTo>
                      <a:pt x="302" y="24"/>
                    </a:lnTo>
                    <a:lnTo>
                      <a:pt x="300" y="26"/>
                    </a:lnTo>
                    <a:lnTo>
                      <a:pt x="300" y="28"/>
                    </a:lnTo>
                    <a:lnTo>
                      <a:pt x="296" y="28"/>
                    </a:lnTo>
                    <a:lnTo>
                      <a:pt x="296" y="28"/>
                    </a:lnTo>
                    <a:lnTo>
                      <a:pt x="294" y="30"/>
                    </a:lnTo>
                    <a:lnTo>
                      <a:pt x="294" y="28"/>
                    </a:lnTo>
                    <a:lnTo>
                      <a:pt x="292" y="28"/>
                    </a:lnTo>
                    <a:lnTo>
                      <a:pt x="292" y="28"/>
                    </a:lnTo>
                    <a:lnTo>
                      <a:pt x="290" y="24"/>
                    </a:lnTo>
                    <a:lnTo>
                      <a:pt x="288" y="24"/>
                    </a:lnTo>
                    <a:lnTo>
                      <a:pt x="286" y="26"/>
                    </a:lnTo>
                    <a:lnTo>
                      <a:pt x="284" y="24"/>
                    </a:lnTo>
                    <a:lnTo>
                      <a:pt x="282" y="26"/>
                    </a:lnTo>
                    <a:lnTo>
                      <a:pt x="280" y="24"/>
                    </a:lnTo>
                    <a:lnTo>
                      <a:pt x="280" y="24"/>
                    </a:lnTo>
                    <a:lnTo>
                      <a:pt x="278" y="22"/>
                    </a:lnTo>
                    <a:lnTo>
                      <a:pt x="276" y="22"/>
                    </a:lnTo>
                    <a:lnTo>
                      <a:pt x="272" y="22"/>
                    </a:lnTo>
                    <a:lnTo>
                      <a:pt x="270" y="20"/>
                    </a:lnTo>
                    <a:lnTo>
                      <a:pt x="270" y="18"/>
                    </a:lnTo>
                    <a:lnTo>
                      <a:pt x="268" y="16"/>
                    </a:lnTo>
                    <a:lnTo>
                      <a:pt x="268" y="16"/>
                    </a:lnTo>
                    <a:lnTo>
                      <a:pt x="268" y="18"/>
                    </a:lnTo>
                    <a:lnTo>
                      <a:pt x="264" y="20"/>
                    </a:lnTo>
                    <a:lnTo>
                      <a:pt x="264" y="16"/>
                    </a:lnTo>
                    <a:lnTo>
                      <a:pt x="260" y="16"/>
                    </a:lnTo>
                    <a:lnTo>
                      <a:pt x="258" y="14"/>
                    </a:lnTo>
                    <a:lnTo>
                      <a:pt x="258" y="14"/>
                    </a:lnTo>
                    <a:lnTo>
                      <a:pt x="256" y="14"/>
                    </a:lnTo>
                    <a:lnTo>
                      <a:pt x="254" y="16"/>
                    </a:lnTo>
                    <a:lnTo>
                      <a:pt x="256" y="18"/>
                    </a:lnTo>
                    <a:lnTo>
                      <a:pt x="256" y="18"/>
                    </a:lnTo>
                    <a:lnTo>
                      <a:pt x="258" y="18"/>
                    </a:lnTo>
                    <a:lnTo>
                      <a:pt x="260" y="18"/>
                    </a:lnTo>
                    <a:lnTo>
                      <a:pt x="264" y="20"/>
                    </a:lnTo>
                    <a:lnTo>
                      <a:pt x="262" y="22"/>
                    </a:lnTo>
                    <a:lnTo>
                      <a:pt x="264" y="26"/>
                    </a:lnTo>
                    <a:lnTo>
                      <a:pt x="260" y="26"/>
                    </a:lnTo>
                    <a:lnTo>
                      <a:pt x="260" y="28"/>
                    </a:lnTo>
                    <a:lnTo>
                      <a:pt x="258" y="28"/>
                    </a:lnTo>
                    <a:lnTo>
                      <a:pt x="258" y="28"/>
                    </a:lnTo>
                    <a:lnTo>
                      <a:pt x="256" y="28"/>
                    </a:lnTo>
                    <a:lnTo>
                      <a:pt x="248" y="28"/>
                    </a:lnTo>
                    <a:lnTo>
                      <a:pt x="246" y="26"/>
                    </a:lnTo>
                    <a:lnTo>
                      <a:pt x="246" y="28"/>
                    </a:lnTo>
                    <a:lnTo>
                      <a:pt x="242" y="28"/>
                    </a:lnTo>
                    <a:lnTo>
                      <a:pt x="242" y="30"/>
                    </a:lnTo>
                    <a:lnTo>
                      <a:pt x="240" y="30"/>
                    </a:lnTo>
                    <a:lnTo>
                      <a:pt x="242" y="34"/>
                    </a:lnTo>
                    <a:lnTo>
                      <a:pt x="240" y="32"/>
                    </a:lnTo>
                    <a:lnTo>
                      <a:pt x="238" y="32"/>
                    </a:lnTo>
                    <a:lnTo>
                      <a:pt x="236" y="32"/>
                    </a:lnTo>
                    <a:lnTo>
                      <a:pt x="238" y="34"/>
                    </a:lnTo>
                    <a:lnTo>
                      <a:pt x="238" y="36"/>
                    </a:lnTo>
                    <a:lnTo>
                      <a:pt x="234" y="34"/>
                    </a:lnTo>
                    <a:lnTo>
                      <a:pt x="232" y="36"/>
                    </a:lnTo>
                    <a:lnTo>
                      <a:pt x="234" y="38"/>
                    </a:lnTo>
                    <a:lnTo>
                      <a:pt x="232" y="38"/>
                    </a:lnTo>
                    <a:lnTo>
                      <a:pt x="230" y="40"/>
                    </a:lnTo>
                    <a:lnTo>
                      <a:pt x="230" y="40"/>
                    </a:lnTo>
                    <a:lnTo>
                      <a:pt x="232" y="42"/>
                    </a:lnTo>
                    <a:lnTo>
                      <a:pt x="232" y="44"/>
                    </a:lnTo>
                    <a:lnTo>
                      <a:pt x="230" y="42"/>
                    </a:lnTo>
                    <a:lnTo>
                      <a:pt x="230" y="44"/>
                    </a:lnTo>
                    <a:lnTo>
                      <a:pt x="226" y="44"/>
                    </a:lnTo>
                    <a:lnTo>
                      <a:pt x="224" y="48"/>
                    </a:lnTo>
                    <a:lnTo>
                      <a:pt x="224" y="52"/>
                    </a:lnTo>
                    <a:lnTo>
                      <a:pt x="222" y="52"/>
                    </a:lnTo>
                    <a:lnTo>
                      <a:pt x="220" y="56"/>
                    </a:lnTo>
                    <a:lnTo>
                      <a:pt x="218" y="56"/>
                    </a:lnTo>
                    <a:lnTo>
                      <a:pt x="220" y="58"/>
                    </a:lnTo>
                    <a:lnTo>
                      <a:pt x="224" y="60"/>
                    </a:lnTo>
                    <a:lnTo>
                      <a:pt x="224" y="60"/>
                    </a:lnTo>
                    <a:lnTo>
                      <a:pt x="222" y="62"/>
                    </a:lnTo>
                    <a:lnTo>
                      <a:pt x="226" y="64"/>
                    </a:lnTo>
                    <a:lnTo>
                      <a:pt x="224" y="64"/>
                    </a:lnTo>
                    <a:lnTo>
                      <a:pt x="222" y="64"/>
                    </a:lnTo>
                    <a:lnTo>
                      <a:pt x="220" y="62"/>
                    </a:lnTo>
                    <a:lnTo>
                      <a:pt x="220" y="64"/>
                    </a:lnTo>
                    <a:lnTo>
                      <a:pt x="224" y="64"/>
                    </a:lnTo>
                    <a:lnTo>
                      <a:pt x="224" y="68"/>
                    </a:lnTo>
                    <a:lnTo>
                      <a:pt x="224" y="70"/>
                    </a:lnTo>
                    <a:lnTo>
                      <a:pt x="222" y="68"/>
                    </a:lnTo>
                    <a:lnTo>
                      <a:pt x="220" y="64"/>
                    </a:lnTo>
                    <a:lnTo>
                      <a:pt x="218" y="64"/>
                    </a:lnTo>
                    <a:lnTo>
                      <a:pt x="218" y="66"/>
                    </a:lnTo>
                    <a:lnTo>
                      <a:pt x="216" y="68"/>
                    </a:lnTo>
                    <a:lnTo>
                      <a:pt x="216" y="66"/>
                    </a:lnTo>
                    <a:lnTo>
                      <a:pt x="210" y="62"/>
                    </a:lnTo>
                    <a:lnTo>
                      <a:pt x="208" y="64"/>
                    </a:lnTo>
                    <a:lnTo>
                      <a:pt x="208" y="64"/>
                    </a:lnTo>
                    <a:lnTo>
                      <a:pt x="208" y="66"/>
                    </a:lnTo>
                    <a:lnTo>
                      <a:pt x="206" y="64"/>
                    </a:lnTo>
                    <a:lnTo>
                      <a:pt x="204" y="64"/>
                    </a:lnTo>
                    <a:lnTo>
                      <a:pt x="204" y="66"/>
                    </a:lnTo>
                    <a:lnTo>
                      <a:pt x="206" y="68"/>
                    </a:lnTo>
                    <a:lnTo>
                      <a:pt x="204" y="70"/>
                    </a:lnTo>
                    <a:lnTo>
                      <a:pt x="204" y="68"/>
                    </a:lnTo>
                    <a:lnTo>
                      <a:pt x="204" y="70"/>
                    </a:lnTo>
                    <a:lnTo>
                      <a:pt x="204" y="70"/>
                    </a:lnTo>
                    <a:lnTo>
                      <a:pt x="202" y="72"/>
                    </a:lnTo>
                    <a:lnTo>
                      <a:pt x="198" y="72"/>
                    </a:lnTo>
                    <a:lnTo>
                      <a:pt x="200" y="70"/>
                    </a:lnTo>
                    <a:lnTo>
                      <a:pt x="202" y="68"/>
                    </a:lnTo>
                    <a:lnTo>
                      <a:pt x="202" y="64"/>
                    </a:lnTo>
                    <a:lnTo>
                      <a:pt x="204" y="62"/>
                    </a:lnTo>
                    <a:lnTo>
                      <a:pt x="202" y="60"/>
                    </a:lnTo>
                    <a:lnTo>
                      <a:pt x="200" y="60"/>
                    </a:lnTo>
                    <a:lnTo>
                      <a:pt x="196" y="54"/>
                    </a:lnTo>
                    <a:lnTo>
                      <a:pt x="196" y="50"/>
                    </a:lnTo>
                    <a:lnTo>
                      <a:pt x="192" y="50"/>
                    </a:lnTo>
                    <a:lnTo>
                      <a:pt x="190" y="48"/>
                    </a:lnTo>
                    <a:lnTo>
                      <a:pt x="188" y="50"/>
                    </a:lnTo>
                    <a:lnTo>
                      <a:pt x="190" y="50"/>
                    </a:lnTo>
                    <a:lnTo>
                      <a:pt x="188" y="52"/>
                    </a:lnTo>
                    <a:lnTo>
                      <a:pt x="186" y="54"/>
                    </a:lnTo>
                    <a:lnTo>
                      <a:pt x="184" y="54"/>
                    </a:lnTo>
                    <a:lnTo>
                      <a:pt x="184" y="52"/>
                    </a:lnTo>
                    <a:lnTo>
                      <a:pt x="182" y="52"/>
                    </a:lnTo>
                    <a:lnTo>
                      <a:pt x="182" y="54"/>
                    </a:lnTo>
                    <a:lnTo>
                      <a:pt x="180" y="50"/>
                    </a:lnTo>
                    <a:lnTo>
                      <a:pt x="180" y="50"/>
                    </a:lnTo>
                    <a:lnTo>
                      <a:pt x="178" y="52"/>
                    </a:lnTo>
                    <a:lnTo>
                      <a:pt x="180" y="54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60"/>
                    </a:lnTo>
                    <a:lnTo>
                      <a:pt x="176" y="60"/>
                    </a:lnTo>
                    <a:lnTo>
                      <a:pt x="174" y="58"/>
                    </a:lnTo>
                    <a:lnTo>
                      <a:pt x="174" y="58"/>
                    </a:lnTo>
                    <a:lnTo>
                      <a:pt x="172" y="58"/>
                    </a:lnTo>
                    <a:lnTo>
                      <a:pt x="174" y="56"/>
                    </a:lnTo>
                    <a:lnTo>
                      <a:pt x="172" y="56"/>
                    </a:lnTo>
                    <a:lnTo>
                      <a:pt x="172" y="58"/>
                    </a:lnTo>
                    <a:lnTo>
                      <a:pt x="168" y="58"/>
                    </a:lnTo>
                    <a:lnTo>
                      <a:pt x="168" y="60"/>
                    </a:lnTo>
                    <a:lnTo>
                      <a:pt x="168" y="64"/>
                    </a:lnTo>
                    <a:lnTo>
                      <a:pt x="172" y="64"/>
                    </a:lnTo>
                    <a:lnTo>
                      <a:pt x="168" y="66"/>
                    </a:lnTo>
                    <a:lnTo>
                      <a:pt x="166" y="66"/>
                    </a:lnTo>
                    <a:lnTo>
                      <a:pt x="162" y="68"/>
                    </a:lnTo>
                    <a:lnTo>
                      <a:pt x="164" y="70"/>
                    </a:lnTo>
                    <a:lnTo>
                      <a:pt x="166" y="70"/>
                    </a:lnTo>
                    <a:lnTo>
                      <a:pt x="166" y="72"/>
                    </a:lnTo>
                    <a:lnTo>
                      <a:pt x="164" y="72"/>
                    </a:lnTo>
                    <a:lnTo>
                      <a:pt x="162" y="70"/>
                    </a:lnTo>
                    <a:lnTo>
                      <a:pt x="160" y="72"/>
                    </a:lnTo>
                    <a:lnTo>
                      <a:pt x="156" y="72"/>
                    </a:lnTo>
                    <a:lnTo>
                      <a:pt x="158" y="74"/>
                    </a:lnTo>
                    <a:lnTo>
                      <a:pt x="158" y="76"/>
                    </a:lnTo>
                    <a:lnTo>
                      <a:pt x="158" y="78"/>
                    </a:lnTo>
                    <a:lnTo>
                      <a:pt x="160" y="76"/>
                    </a:lnTo>
                    <a:lnTo>
                      <a:pt x="158" y="78"/>
                    </a:lnTo>
                    <a:lnTo>
                      <a:pt x="160" y="80"/>
                    </a:lnTo>
                    <a:lnTo>
                      <a:pt x="156" y="82"/>
                    </a:lnTo>
                    <a:lnTo>
                      <a:pt x="156" y="84"/>
                    </a:lnTo>
                    <a:lnTo>
                      <a:pt x="160" y="84"/>
                    </a:lnTo>
                    <a:lnTo>
                      <a:pt x="158" y="86"/>
                    </a:lnTo>
                    <a:lnTo>
                      <a:pt x="156" y="86"/>
                    </a:lnTo>
                    <a:lnTo>
                      <a:pt x="154" y="86"/>
                    </a:lnTo>
                    <a:lnTo>
                      <a:pt x="154" y="84"/>
                    </a:lnTo>
                    <a:lnTo>
                      <a:pt x="152" y="84"/>
                    </a:lnTo>
                    <a:lnTo>
                      <a:pt x="150" y="84"/>
                    </a:lnTo>
                    <a:lnTo>
                      <a:pt x="148" y="82"/>
                    </a:lnTo>
                    <a:lnTo>
                      <a:pt x="146" y="82"/>
                    </a:lnTo>
                    <a:lnTo>
                      <a:pt x="144" y="82"/>
                    </a:lnTo>
                    <a:lnTo>
                      <a:pt x="148" y="84"/>
                    </a:lnTo>
                    <a:lnTo>
                      <a:pt x="146" y="86"/>
                    </a:lnTo>
                    <a:lnTo>
                      <a:pt x="146" y="88"/>
                    </a:lnTo>
                    <a:lnTo>
                      <a:pt x="148" y="90"/>
                    </a:lnTo>
                    <a:lnTo>
                      <a:pt x="150" y="90"/>
                    </a:lnTo>
                    <a:lnTo>
                      <a:pt x="148" y="92"/>
                    </a:lnTo>
                    <a:lnTo>
                      <a:pt x="148" y="94"/>
                    </a:lnTo>
                    <a:lnTo>
                      <a:pt x="148" y="94"/>
                    </a:lnTo>
                    <a:lnTo>
                      <a:pt x="146" y="94"/>
                    </a:lnTo>
                    <a:lnTo>
                      <a:pt x="148" y="96"/>
                    </a:lnTo>
                    <a:lnTo>
                      <a:pt x="146" y="98"/>
                    </a:lnTo>
                    <a:lnTo>
                      <a:pt x="146" y="102"/>
                    </a:lnTo>
                    <a:lnTo>
                      <a:pt x="142" y="94"/>
                    </a:lnTo>
                    <a:lnTo>
                      <a:pt x="140" y="88"/>
                    </a:lnTo>
                    <a:lnTo>
                      <a:pt x="138" y="86"/>
                    </a:lnTo>
                    <a:lnTo>
                      <a:pt x="138" y="84"/>
                    </a:lnTo>
                    <a:lnTo>
                      <a:pt x="138" y="84"/>
                    </a:lnTo>
                    <a:lnTo>
                      <a:pt x="134" y="86"/>
                    </a:lnTo>
                    <a:lnTo>
                      <a:pt x="134" y="90"/>
                    </a:lnTo>
                    <a:lnTo>
                      <a:pt x="132" y="90"/>
                    </a:lnTo>
                    <a:lnTo>
                      <a:pt x="132" y="92"/>
                    </a:lnTo>
                    <a:lnTo>
                      <a:pt x="130" y="92"/>
                    </a:lnTo>
                    <a:lnTo>
                      <a:pt x="128" y="94"/>
                    </a:lnTo>
                    <a:lnTo>
                      <a:pt x="126" y="96"/>
                    </a:lnTo>
                    <a:lnTo>
                      <a:pt x="126" y="98"/>
                    </a:lnTo>
                    <a:lnTo>
                      <a:pt x="126" y="104"/>
                    </a:lnTo>
                    <a:lnTo>
                      <a:pt x="128" y="106"/>
                    </a:lnTo>
                    <a:lnTo>
                      <a:pt x="128" y="108"/>
                    </a:lnTo>
                    <a:lnTo>
                      <a:pt x="126" y="108"/>
                    </a:lnTo>
                    <a:lnTo>
                      <a:pt x="124" y="112"/>
                    </a:lnTo>
                    <a:lnTo>
                      <a:pt x="120" y="112"/>
                    </a:lnTo>
                    <a:lnTo>
                      <a:pt x="122" y="114"/>
                    </a:lnTo>
                    <a:lnTo>
                      <a:pt x="118" y="116"/>
                    </a:lnTo>
                    <a:lnTo>
                      <a:pt x="118" y="118"/>
                    </a:lnTo>
                    <a:lnTo>
                      <a:pt x="116" y="120"/>
                    </a:lnTo>
                    <a:lnTo>
                      <a:pt x="112" y="126"/>
                    </a:lnTo>
                    <a:lnTo>
                      <a:pt x="106" y="130"/>
                    </a:lnTo>
                    <a:lnTo>
                      <a:pt x="98" y="130"/>
                    </a:lnTo>
                    <a:lnTo>
                      <a:pt x="96" y="132"/>
                    </a:lnTo>
                    <a:lnTo>
                      <a:pt x="92" y="132"/>
                    </a:lnTo>
                    <a:lnTo>
                      <a:pt x="90" y="132"/>
                    </a:lnTo>
                    <a:lnTo>
                      <a:pt x="86" y="132"/>
                    </a:lnTo>
                    <a:lnTo>
                      <a:pt x="84" y="132"/>
                    </a:lnTo>
                    <a:lnTo>
                      <a:pt x="82" y="136"/>
                    </a:lnTo>
                    <a:lnTo>
                      <a:pt x="80" y="136"/>
                    </a:lnTo>
                    <a:lnTo>
                      <a:pt x="72" y="136"/>
                    </a:lnTo>
                    <a:lnTo>
                      <a:pt x="70" y="138"/>
                    </a:lnTo>
                    <a:lnTo>
                      <a:pt x="70" y="140"/>
                    </a:lnTo>
                    <a:lnTo>
                      <a:pt x="64" y="142"/>
                    </a:lnTo>
                    <a:lnTo>
                      <a:pt x="60" y="142"/>
                    </a:lnTo>
                    <a:lnTo>
                      <a:pt x="58" y="140"/>
                    </a:lnTo>
                    <a:lnTo>
                      <a:pt x="56" y="140"/>
                    </a:lnTo>
                    <a:lnTo>
                      <a:pt x="56" y="140"/>
                    </a:lnTo>
                    <a:lnTo>
                      <a:pt x="54" y="140"/>
                    </a:lnTo>
                    <a:lnTo>
                      <a:pt x="52" y="144"/>
                    </a:lnTo>
                    <a:lnTo>
                      <a:pt x="46" y="144"/>
                    </a:lnTo>
                    <a:lnTo>
                      <a:pt x="46" y="146"/>
                    </a:lnTo>
                    <a:lnTo>
                      <a:pt x="44" y="146"/>
                    </a:lnTo>
                    <a:lnTo>
                      <a:pt x="40" y="150"/>
                    </a:lnTo>
                    <a:lnTo>
                      <a:pt x="36" y="152"/>
                    </a:lnTo>
                    <a:lnTo>
                      <a:pt x="28" y="154"/>
                    </a:lnTo>
                    <a:lnTo>
                      <a:pt x="26" y="158"/>
                    </a:lnTo>
                    <a:lnTo>
                      <a:pt x="26" y="162"/>
                    </a:lnTo>
                    <a:lnTo>
                      <a:pt x="22" y="164"/>
                    </a:lnTo>
                    <a:lnTo>
                      <a:pt x="20" y="164"/>
                    </a:lnTo>
                    <a:lnTo>
                      <a:pt x="22" y="162"/>
                    </a:lnTo>
                    <a:lnTo>
                      <a:pt x="22" y="160"/>
                    </a:lnTo>
                    <a:lnTo>
                      <a:pt x="22" y="156"/>
                    </a:lnTo>
                    <a:lnTo>
                      <a:pt x="22" y="154"/>
                    </a:lnTo>
                    <a:lnTo>
                      <a:pt x="18" y="158"/>
                    </a:lnTo>
                    <a:lnTo>
                      <a:pt x="18" y="160"/>
                    </a:lnTo>
                    <a:lnTo>
                      <a:pt x="16" y="166"/>
                    </a:lnTo>
                    <a:lnTo>
                      <a:pt x="16" y="170"/>
                    </a:lnTo>
                    <a:lnTo>
                      <a:pt x="16" y="174"/>
                    </a:lnTo>
                    <a:lnTo>
                      <a:pt x="16" y="178"/>
                    </a:lnTo>
                    <a:lnTo>
                      <a:pt x="10" y="184"/>
                    </a:lnTo>
                    <a:lnTo>
                      <a:pt x="8" y="192"/>
                    </a:lnTo>
                    <a:lnTo>
                      <a:pt x="10" y="196"/>
                    </a:lnTo>
                    <a:lnTo>
                      <a:pt x="10" y="202"/>
                    </a:lnTo>
                    <a:lnTo>
                      <a:pt x="14" y="210"/>
                    </a:lnTo>
                    <a:lnTo>
                      <a:pt x="14" y="212"/>
                    </a:lnTo>
                    <a:lnTo>
                      <a:pt x="16" y="216"/>
                    </a:lnTo>
                    <a:lnTo>
                      <a:pt x="14" y="218"/>
                    </a:lnTo>
                    <a:lnTo>
                      <a:pt x="16" y="222"/>
                    </a:lnTo>
                    <a:lnTo>
                      <a:pt x="12" y="224"/>
                    </a:lnTo>
                    <a:lnTo>
                      <a:pt x="12" y="222"/>
                    </a:lnTo>
                    <a:lnTo>
                      <a:pt x="12" y="216"/>
                    </a:lnTo>
                    <a:lnTo>
                      <a:pt x="10" y="218"/>
                    </a:lnTo>
                    <a:lnTo>
                      <a:pt x="8" y="218"/>
                    </a:lnTo>
                    <a:lnTo>
                      <a:pt x="8" y="214"/>
                    </a:lnTo>
                    <a:lnTo>
                      <a:pt x="6" y="210"/>
                    </a:lnTo>
                    <a:lnTo>
                      <a:pt x="6" y="212"/>
                    </a:lnTo>
                    <a:lnTo>
                      <a:pt x="6" y="216"/>
                    </a:lnTo>
                    <a:lnTo>
                      <a:pt x="8" y="220"/>
                    </a:lnTo>
                    <a:lnTo>
                      <a:pt x="12" y="224"/>
                    </a:lnTo>
                    <a:lnTo>
                      <a:pt x="8" y="226"/>
                    </a:lnTo>
                    <a:lnTo>
                      <a:pt x="6" y="222"/>
                    </a:lnTo>
                    <a:lnTo>
                      <a:pt x="4" y="218"/>
                    </a:lnTo>
                    <a:lnTo>
                      <a:pt x="4" y="220"/>
                    </a:lnTo>
                    <a:lnTo>
                      <a:pt x="2" y="220"/>
                    </a:lnTo>
                    <a:lnTo>
                      <a:pt x="4" y="224"/>
                    </a:lnTo>
                    <a:lnTo>
                      <a:pt x="8" y="230"/>
                    </a:lnTo>
                    <a:lnTo>
                      <a:pt x="10" y="236"/>
                    </a:lnTo>
                    <a:lnTo>
                      <a:pt x="10" y="248"/>
                    </a:lnTo>
                    <a:lnTo>
                      <a:pt x="12" y="252"/>
                    </a:lnTo>
                    <a:lnTo>
                      <a:pt x="14" y="258"/>
                    </a:lnTo>
                    <a:lnTo>
                      <a:pt x="16" y="268"/>
                    </a:lnTo>
                    <a:lnTo>
                      <a:pt x="16" y="270"/>
                    </a:lnTo>
                    <a:lnTo>
                      <a:pt x="16" y="284"/>
                    </a:lnTo>
                    <a:lnTo>
                      <a:pt x="16" y="286"/>
                    </a:lnTo>
                    <a:lnTo>
                      <a:pt x="16" y="290"/>
                    </a:lnTo>
                    <a:lnTo>
                      <a:pt x="16" y="294"/>
                    </a:lnTo>
                    <a:lnTo>
                      <a:pt x="20" y="300"/>
                    </a:lnTo>
                    <a:lnTo>
                      <a:pt x="20" y="304"/>
                    </a:lnTo>
                    <a:lnTo>
                      <a:pt x="18" y="306"/>
                    </a:lnTo>
                    <a:lnTo>
                      <a:pt x="18" y="306"/>
                    </a:lnTo>
                    <a:lnTo>
                      <a:pt x="18" y="310"/>
                    </a:lnTo>
                    <a:lnTo>
                      <a:pt x="16" y="314"/>
                    </a:lnTo>
                    <a:lnTo>
                      <a:pt x="16" y="316"/>
                    </a:lnTo>
                    <a:lnTo>
                      <a:pt x="16" y="318"/>
                    </a:lnTo>
                    <a:lnTo>
                      <a:pt x="16" y="322"/>
                    </a:lnTo>
                    <a:lnTo>
                      <a:pt x="12" y="324"/>
                    </a:lnTo>
                    <a:lnTo>
                      <a:pt x="14" y="326"/>
                    </a:lnTo>
                    <a:lnTo>
                      <a:pt x="10" y="330"/>
                    </a:lnTo>
                    <a:lnTo>
                      <a:pt x="8" y="328"/>
                    </a:lnTo>
                    <a:lnTo>
                      <a:pt x="4" y="332"/>
                    </a:lnTo>
                    <a:lnTo>
                      <a:pt x="4" y="340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4" name="Andaman &amp; Nicobar Islands">
                <a:extLst>
                  <a:ext uri="{FF2B5EF4-FFF2-40B4-BE49-F238E27FC236}">
                    <a16:creationId xmlns:a16="http://schemas.microsoft.com/office/drawing/2014/main" id="{10B6829A-B771-429D-945A-59662274C9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90243" y="4092281"/>
                <a:ext cx="49760" cy="172247"/>
              </a:xfrm>
              <a:custGeom>
                <a:avLst/>
                <a:gdLst>
                  <a:gd name="T0" fmla="*/ 10 w 26"/>
                  <a:gd name="T1" fmla="*/ 14 h 90"/>
                  <a:gd name="T2" fmla="*/ 8 w 26"/>
                  <a:gd name="T3" fmla="*/ 10 h 90"/>
                  <a:gd name="T4" fmla="*/ 10 w 26"/>
                  <a:gd name="T5" fmla="*/ 6 h 90"/>
                  <a:gd name="T6" fmla="*/ 10 w 26"/>
                  <a:gd name="T7" fmla="*/ 2 h 90"/>
                  <a:gd name="T8" fmla="*/ 8 w 26"/>
                  <a:gd name="T9" fmla="*/ 4 h 90"/>
                  <a:gd name="T10" fmla="*/ 8 w 26"/>
                  <a:gd name="T11" fmla="*/ 8 h 90"/>
                  <a:gd name="T12" fmla="*/ 6 w 26"/>
                  <a:gd name="T13" fmla="*/ 16 h 90"/>
                  <a:gd name="T14" fmla="*/ 6 w 26"/>
                  <a:gd name="T15" fmla="*/ 32 h 90"/>
                  <a:gd name="T16" fmla="*/ 8 w 26"/>
                  <a:gd name="T17" fmla="*/ 26 h 90"/>
                  <a:gd name="T18" fmla="*/ 8 w 26"/>
                  <a:gd name="T19" fmla="*/ 22 h 90"/>
                  <a:gd name="T20" fmla="*/ 8 w 26"/>
                  <a:gd name="T21" fmla="*/ 18 h 90"/>
                  <a:gd name="T22" fmla="*/ 6 w 26"/>
                  <a:gd name="T23" fmla="*/ 24 h 90"/>
                  <a:gd name="T24" fmla="*/ 6 w 26"/>
                  <a:gd name="T25" fmla="*/ 28 h 90"/>
                  <a:gd name="T26" fmla="*/ 6 w 26"/>
                  <a:gd name="T27" fmla="*/ 32 h 90"/>
                  <a:gd name="T28" fmla="*/ 2 w 26"/>
                  <a:gd name="T29" fmla="*/ 30 h 90"/>
                  <a:gd name="T30" fmla="*/ 0 w 26"/>
                  <a:gd name="T31" fmla="*/ 28 h 90"/>
                  <a:gd name="T32" fmla="*/ 6 w 26"/>
                  <a:gd name="T33" fmla="*/ 42 h 90"/>
                  <a:gd name="T34" fmla="*/ 6 w 26"/>
                  <a:gd name="T35" fmla="*/ 36 h 90"/>
                  <a:gd name="T36" fmla="*/ 4 w 26"/>
                  <a:gd name="T37" fmla="*/ 40 h 90"/>
                  <a:gd name="T38" fmla="*/ 4 w 26"/>
                  <a:gd name="T39" fmla="*/ 42 h 90"/>
                  <a:gd name="T40" fmla="*/ 8 w 26"/>
                  <a:gd name="T41" fmla="*/ 58 h 90"/>
                  <a:gd name="T42" fmla="*/ 10 w 26"/>
                  <a:gd name="T43" fmla="*/ 58 h 90"/>
                  <a:gd name="T44" fmla="*/ 16 w 26"/>
                  <a:gd name="T45" fmla="*/ 68 h 90"/>
                  <a:gd name="T46" fmla="*/ 14 w 26"/>
                  <a:gd name="T47" fmla="*/ 70 h 90"/>
                  <a:gd name="T48" fmla="*/ 14 w 26"/>
                  <a:gd name="T49" fmla="*/ 68 h 90"/>
                  <a:gd name="T50" fmla="*/ 20 w 26"/>
                  <a:gd name="T51" fmla="*/ 72 h 90"/>
                  <a:gd name="T52" fmla="*/ 22 w 26"/>
                  <a:gd name="T53" fmla="*/ 72 h 90"/>
                  <a:gd name="T54" fmla="*/ 20 w 26"/>
                  <a:gd name="T55" fmla="*/ 70 h 90"/>
                  <a:gd name="T56" fmla="*/ 18 w 26"/>
                  <a:gd name="T57" fmla="*/ 78 h 90"/>
                  <a:gd name="T58" fmla="*/ 18 w 26"/>
                  <a:gd name="T59" fmla="*/ 74 h 90"/>
                  <a:gd name="T60" fmla="*/ 18 w 26"/>
                  <a:gd name="T61" fmla="*/ 76 h 90"/>
                  <a:gd name="T62" fmla="*/ 24 w 26"/>
                  <a:gd name="T63" fmla="*/ 80 h 90"/>
                  <a:gd name="T64" fmla="*/ 20 w 26"/>
                  <a:gd name="T65" fmla="*/ 82 h 90"/>
                  <a:gd name="T66" fmla="*/ 24 w 26"/>
                  <a:gd name="T67" fmla="*/ 82 h 90"/>
                  <a:gd name="T68" fmla="*/ 22 w 26"/>
                  <a:gd name="T69" fmla="*/ 86 h 90"/>
                  <a:gd name="T70" fmla="*/ 22 w 26"/>
                  <a:gd name="T71" fmla="*/ 88 h 90"/>
                  <a:gd name="T72" fmla="*/ 26 w 26"/>
                  <a:gd name="T73" fmla="*/ 88 h 90"/>
                  <a:gd name="T74" fmla="*/ 24 w 26"/>
                  <a:gd name="T7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90">
                    <a:moveTo>
                      <a:pt x="8" y="18"/>
                    </a:moveTo>
                    <a:lnTo>
                      <a:pt x="10" y="14"/>
                    </a:lnTo>
                    <a:lnTo>
                      <a:pt x="10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6"/>
                    </a:lnTo>
                    <a:lnTo>
                      <a:pt x="8" y="18"/>
                    </a:lnTo>
                    <a:close/>
                    <a:moveTo>
                      <a:pt x="6" y="32"/>
                    </a:moveTo>
                    <a:lnTo>
                      <a:pt x="8" y="28"/>
                    </a:lnTo>
                    <a:lnTo>
                      <a:pt x="8" y="26"/>
                    </a:lnTo>
                    <a:lnTo>
                      <a:pt x="6" y="24"/>
                    </a:lnTo>
                    <a:lnTo>
                      <a:pt x="8" y="22"/>
                    </a:lnTo>
                    <a:lnTo>
                      <a:pt x="8" y="20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6" y="24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0"/>
                    </a:lnTo>
                    <a:lnTo>
                      <a:pt x="6" y="32"/>
                    </a:lnTo>
                    <a:close/>
                    <a:moveTo>
                      <a:pt x="0" y="28"/>
                    </a:moveTo>
                    <a:lnTo>
                      <a:pt x="2" y="30"/>
                    </a:lnTo>
                    <a:lnTo>
                      <a:pt x="0" y="28"/>
                    </a:lnTo>
                    <a:lnTo>
                      <a:pt x="0" y="28"/>
                    </a:lnTo>
                    <a:close/>
                    <a:moveTo>
                      <a:pt x="4" y="42"/>
                    </a:moveTo>
                    <a:lnTo>
                      <a:pt x="6" y="42"/>
                    </a:lnTo>
                    <a:lnTo>
                      <a:pt x="8" y="40"/>
                    </a:lnTo>
                    <a:lnTo>
                      <a:pt x="6" y="36"/>
                    </a:lnTo>
                    <a:lnTo>
                      <a:pt x="4" y="38"/>
                    </a:lnTo>
                    <a:lnTo>
                      <a:pt x="4" y="40"/>
                    </a:lnTo>
                    <a:lnTo>
                      <a:pt x="4" y="42"/>
                    </a:lnTo>
                    <a:lnTo>
                      <a:pt x="4" y="42"/>
                    </a:lnTo>
                    <a:close/>
                    <a:moveTo>
                      <a:pt x="10" y="58"/>
                    </a:moveTo>
                    <a:lnTo>
                      <a:pt x="8" y="58"/>
                    </a:lnTo>
                    <a:lnTo>
                      <a:pt x="10" y="60"/>
                    </a:lnTo>
                    <a:lnTo>
                      <a:pt x="10" y="58"/>
                    </a:lnTo>
                    <a:close/>
                    <a:moveTo>
                      <a:pt x="14" y="68"/>
                    </a:moveTo>
                    <a:lnTo>
                      <a:pt x="16" y="68"/>
                    </a:lnTo>
                    <a:lnTo>
                      <a:pt x="16" y="72"/>
                    </a:lnTo>
                    <a:lnTo>
                      <a:pt x="14" y="70"/>
                    </a:lnTo>
                    <a:lnTo>
                      <a:pt x="14" y="68"/>
                    </a:lnTo>
                    <a:lnTo>
                      <a:pt x="14" y="68"/>
                    </a:lnTo>
                    <a:close/>
                    <a:moveTo>
                      <a:pt x="20" y="70"/>
                    </a:moveTo>
                    <a:lnTo>
                      <a:pt x="20" y="72"/>
                    </a:lnTo>
                    <a:lnTo>
                      <a:pt x="20" y="74"/>
                    </a:lnTo>
                    <a:lnTo>
                      <a:pt x="22" y="72"/>
                    </a:lnTo>
                    <a:lnTo>
                      <a:pt x="22" y="70"/>
                    </a:lnTo>
                    <a:lnTo>
                      <a:pt x="20" y="70"/>
                    </a:lnTo>
                    <a:close/>
                    <a:moveTo>
                      <a:pt x="18" y="76"/>
                    </a:moveTo>
                    <a:lnTo>
                      <a:pt x="18" y="78"/>
                    </a:lnTo>
                    <a:lnTo>
                      <a:pt x="20" y="76"/>
                    </a:lnTo>
                    <a:lnTo>
                      <a:pt x="18" y="74"/>
                    </a:lnTo>
                    <a:lnTo>
                      <a:pt x="16" y="74"/>
                    </a:lnTo>
                    <a:lnTo>
                      <a:pt x="18" y="76"/>
                    </a:lnTo>
                    <a:close/>
                    <a:moveTo>
                      <a:pt x="22" y="82"/>
                    </a:moveTo>
                    <a:lnTo>
                      <a:pt x="24" y="80"/>
                    </a:lnTo>
                    <a:lnTo>
                      <a:pt x="22" y="80"/>
                    </a:lnTo>
                    <a:lnTo>
                      <a:pt x="20" y="82"/>
                    </a:lnTo>
                    <a:lnTo>
                      <a:pt x="22" y="82"/>
                    </a:lnTo>
                    <a:close/>
                    <a:moveTo>
                      <a:pt x="24" y="82"/>
                    </a:moveTo>
                    <a:lnTo>
                      <a:pt x="22" y="84"/>
                    </a:lnTo>
                    <a:lnTo>
                      <a:pt x="22" y="86"/>
                    </a:lnTo>
                    <a:lnTo>
                      <a:pt x="22" y="88"/>
                    </a:lnTo>
                    <a:lnTo>
                      <a:pt x="22" y="88"/>
                    </a:lnTo>
                    <a:lnTo>
                      <a:pt x="24" y="90"/>
                    </a:lnTo>
                    <a:lnTo>
                      <a:pt x="26" y="88"/>
                    </a:lnTo>
                    <a:lnTo>
                      <a:pt x="24" y="86"/>
                    </a:lnTo>
                    <a:lnTo>
                      <a:pt x="24" y="84"/>
                    </a:lnTo>
                    <a:lnTo>
                      <a:pt x="24" y="82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59" name="Kazakhstan">
              <a:extLst>
                <a:ext uri="{FF2B5EF4-FFF2-40B4-BE49-F238E27FC236}">
                  <a16:creationId xmlns:a16="http://schemas.microsoft.com/office/drawing/2014/main" id="{3A9B2147-5815-4ECA-9641-ED4A6B269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8960" y="2898032"/>
              <a:ext cx="891859" cy="470810"/>
            </a:xfrm>
            <a:custGeom>
              <a:avLst/>
              <a:gdLst>
                <a:gd name="T0" fmla="*/ 10 w 466"/>
                <a:gd name="T1" fmla="*/ 144 h 246"/>
                <a:gd name="T2" fmla="*/ 0 w 466"/>
                <a:gd name="T3" fmla="*/ 114 h 246"/>
                <a:gd name="T4" fmla="*/ 22 w 466"/>
                <a:gd name="T5" fmla="*/ 110 h 246"/>
                <a:gd name="T6" fmla="*/ 32 w 466"/>
                <a:gd name="T7" fmla="*/ 88 h 246"/>
                <a:gd name="T8" fmla="*/ 44 w 466"/>
                <a:gd name="T9" fmla="*/ 82 h 246"/>
                <a:gd name="T10" fmla="*/ 54 w 466"/>
                <a:gd name="T11" fmla="*/ 82 h 246"/>
                <a:gd name="T12" fmla="*/ 74 w 466"/>
                <a:gd name="T13" fmla="*/ 88 h 246"/>
                <a:gd name="T14" fmla="*/ 88 w 466"/>
                <a:gd name="T15" fmla="*/ 92 h 246"/>
                <a:gd name="T16" fmla="*/ 106 w 466"/>
                <a:gd name="T17" fmla="*/ 88 h 246"/>
                <a:gd name="T18" fmla="*/ 122 w 466"/>
                <a:gd name="T19" fmla="*/ 88 h 246"/>
                <a:gd name="T20" fmla="*/ 134 w 466"/>
                <a:gd name="T21" fmla="*/ 94 h 246"/>
                <a:gd name="T22" fmla="*/ 156 w 466"/>
                <a:gd name="T23" fmla="*/ 94 h 246"/>
                <a:gd name="T24" fmla="*/ 150 w 466"/>
                <a:gd name="T25" fmla="*/ 74 h 246"/>
                <a:gd name="T26" fmla="*/ 148 w 466"/>
                <a:gd name="T27" fmla="*/ 62 h 246"/>
                <a:gd name="T28" fmla="*/ 158 w 466"/>
                <a:gd name="T29" fmla="*/ 46 h 246"/>
                <a:gd name="T30" fmla="*/ 148 w 466"/>
                <a:gd name="T31" fmla="*/ 40 h 246"/>
                <a:gd name="T32" fmla="*/ 156 w 466"/>
                <a:gd name="T33" fmla="*/ 34 h 246"/>
                <a:gd name="T34" fmla="*/ 170 w 466"/>
                <a:gd name="T35" fmla="*/ 30 h 246"/>
                <a:gd name="T36" fmla="*/ 192 w 466"/>
                <a:gd name="T37" fmla="*/ 24 h 246"/>
                <a:gd name="T38" fmla="*/ 204 w 466"/>
                <a:gd name="T39" fmla="*/ 16 h 246"/>
                <a:gd name="T40" fmla="*/ 224 w 466"/>
                <a:gd name="T41" fmla="*/ 6 h 246"/>
                <a:gd name="T42" fmla="*/ 240 w 466"/>
                <a:gd name="T43" fmla="*/ 0 h 246"/>
                <a:gd name="T44" fmla="*/ 258 w 466"/>
                <a:gd name="T45" fmla="*/ 12 h 246"/>
                <a:gd name="T46" fmla="*/ 264 w 466"/>
                <a:gd name="T47" fmla="*/ 22 h 246"/>
                <a:gd name="T48" fmla="*/ 272 w 466"/>
                <a:gd name="T49" fmla="*/ 20 h 246"/>
                <a:gd name="T50" fmla="*/ 286 w 466"/>
                <a:gd name="T51" fmla="*/ 24 h 246"/>
                <a:gd name="T52" fmla="*/ 294 w 466"/>
                <a:gd name="T53" fmla="*/ 30 h 246"/>
                <a:gd name="T54" fmla="*/ 312 w 466"/>
                <a:gd name="T55" fmla="*/ 20 h 246"/>
                <a:gd name="T56" fmla="*/ 324 w 466"/>
                <a:gd name="T57" fmla="*/ 18 h 246"/>
                <a:gd name="T58" fmla="*/ 380 w 466"/>
                <a:gd name="T59" fmla="*/ 68 h 246"/>
                <a:gd name="T60" fmla="*/ 396 w 466"/>
                <a:gd name="T61" fmla="*/ 72 h 246"/>
                <a:gd name="T62" fmla="*/ 414 w 466"/>
                <a:gd name="T63" fmla="*/ 68 h 246"/>
                <a:gd name="T64" fmla="*/ 434 w 466"/>
                <a:gd name="T65" fmla="*/ 82 h 246"/>
                <a:gd name="T66" fmla="*/ 442 w 466"/>
                <a:gd name="T67" fmla="*/ 92 h 246"/>
                <a:gd name="T68" fmla="*/ 458 w 466"/>
                <a:gd name="T69" fmla="*/ 90 h 246"/>
                <a:gd name="T70" fmla="*/ 460 w 466"/>
                <a:gd name="T71" fmla="*/ 106 h 246"/>
                <a:gd name="T72" fmla="*/ 454 w 466"/>
                <a:gd name="T73" fmla="*/ 132 h 246"/>
                <a:gd name="T74" fmla="*/ 430 w 466"/>
                <a:gd name="T75" fmla="*/ 134 h 246"/>
                <a:gd name="T76" fmla="*/ 424 w 466"/>
                <a:gd name="T77" fmla="*/ 162 h 246"/>
                <a:gd name="T78" fmla="*/ 414 w 466"/>
                <a:gd name="T79" fmla="*/ 168 h 246"/>
                <a:gd name="T80" fmla="*/ 402 w 466"/>
                <a:gd name="T81" fmla="*/ 176 h 246"/>
                <a:gd name="T82" fmla="*/ 410 w 466"/>
                <a:gd name="T83" fmla="*/ 194 h 246"/>
                <a:gd name="T84" fmla="*/ 410 w 466"/>
                <a:gd name="T85" fmla="*/ 214 h 246"/>
                <a:gd name="T86" fmla="*/ 366 w 466"/>
                <a:gd name="T87" fmla="*/ 208 h 246"/>
                <a:gd name="T88" fmla="*/ 336 w 466"/>
                <a:gd name="T89" fmla="*/ 208 h 246"/>
                <a:gd name="T90" fmla="*/ 310 w 466"/>
                <a:gd name="T91" fmla="*/ 216 h 246"/>
                <a:gd name="T92" fmla="*/ 294 w 466"/>
                <a:gd name="T93" fmla="*/ 224 h 246"/>
                <a:gd name="T94" fmla="*/ 264 w 466"/>
                <a:gd name="T95" fmla="*/ 242 h 246"/>
                <a:gd name="T96" fmla="*/ 208 w 466"/>
                <a:gd name="T97" fmla="*/ 200 h 246"/>
                <a:gd name="T98" fmla="*/ 114 w 466"/>
                <a:gd name="T99" fmla="*/ 236 h 246"/>
                <a:gd name="T100" fmla="*/ 84 w 466"/>
                <a:gd name="T101" fmla="*/ 224 h 246"/>
                <a:gd name="T102" fmla="*/ 72 w 466"/>
                <a:gd name="T103" fmla="*/ 220 h 246"/>
                <a:gd name="T104" fmla="*/ 62 w 466"/>
                <a:gd name="T105" fmla="*/ 208 h 246"/>
                <a:gd name="T106" fmla="*/ 54 w 466"/>
                <a:gd name="T107" fmla="*/ 196 h 246"/>
                <a:gd name="T108" fmla="*/ 68 w 466"/>
                <a:gd name="T109" fmla="*/ 196 h 246"/>
                <a:gd name="T110" fmla="*/ 62 w 466"/>
                <a:gd name="T111" fmla="*/ 184 h 246"/>
                <a:gd name="T112" fmla="*/ 78 w 466"/>
                <a:gd name="T113" fmla="*/ 182 h 246"/>
                <a:gd name="T114" fmla="*/ 82 w 466"/>
                <a:gd name="T115" fmla="*/ 174 h 246"/>
                <a:gd name="T116" fmla="*/ 80 w 466"/>
                <a:gd name="T117" fmla="*/ 160 h 246"/>
                <a:gd name="T118" fmla="*/ 68 w 466"/>
                <a:gd name="T119" fmla="*/ 158 h 246"/>
                <a:gd name="T120" fmla="*/ 62 w 466"/>
                <a:gd name="T121" fmla="*/ 156 h 246"/>
                <a:gd name="T122" fmla="*/ 50 w 466"/>
                <a:gd name="T123" fmla="*/ 158 h 246"/>
                <a:gd name="T124" fmla="*/ 40 w 466"/>
                <a:gd name="T125" fmla="*/ 16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6" h="246">
                  <a:moveTo>
                    <a:pt x="36" y="164"/>
                  </a:moveTo>
                  <a:lnTo>
                    <a:pt x="32" y="162"/>
                  </a:lnTo>
                  <a:lnTo>
                    <a:pt x="28" y="164"/>
                  </a:lnTo>
                  <a:lnTo>
                    <a:pt x="24" y="160"/>
                  </a:lnTo>
                  <a:lnTo>
                    <a:pt x="24" y="158"/>
                  </a:lnTo>
                  <a:lnTo>
                    <a:pt x="30" y="158"/>
                  </a:lnTo>
                  <a:lnTo>
                    <a:pt x="24" y="150"/>
                  </a:lnTo>
                  <a:lnTo>
                    <a:pt x="18" y="146"/>
                  </a:lnTo>
                  <a:lnTo>
                    <a:pt x="10" y="144"/>
                  </a:lnTo>
                  <a:lnTo>
                    <a:pt x="10" y="146"/>
                  </a:lnTo>
                  <a:lnTo>
                    <a:pt x="6" y="142"/>
                  </a:lnTo>
                  <a:lnTo>
                    <a:pt x="6" y="140"/>
                  </a:lnTo>
                  <a:lnTo>
                    <a:pt x="4" y="136"/>
                  </a:lnTo>
                  <a:lnTo>
                    <a:pt x="0" y="134"/>
                  </a:lnTo>
                  <a:lnTo>
                    <a:pt x="0" y="130"/>
                  </a:lnTo>
                  <a:lnTo>
                    <a:pt x="2" y="122"/>
                  </a:lnTo>
                  <a:lnTo>
                    <a:pt x="0" y="120"/>
                  </a:lnTo>
                  <a:lnTo>
                    <a:pt x="0" y="114"/>
                  </a:lnTo>
                  <a:lnTo>
                    <a:pt x="2" y="114"/>
                  </a:lnTo>
                  <a:lnTo>
                    <a:pt x="6" y="110"/>
                  </a:lnTo>
                  <a:lnTo>
                    <a:pt x="6" y="106"/>
                  </a:lnTo>
                  <a:lnTo>
                    <a:pt x="8" y="104"/>
                  </a:lnTo>
                  <a:lnTo>
                    <a:pt x="14" y="110"/>
                  </a:lnTo>
                  <a:lnTo>
                    <a:pt x="14" y="112"/>
                  </a:lnTo>
                  <a:lnTo>
                    <a:pt x="18" y="114"/>
                  </a:lnTo>
                  <a:lnTo>
                    <a:pt x="22" y="114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0" y="98"/>
                  </a:lnTo>
                  <a:lnTo>
                    <a:pt x="24" y="98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8" y="90"/>
                  </a:lnTo>
                  <a:lnTo>
                    <a:pt x="30" y="88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38" y="82"/>
                  </a:lnTo>
                  <a:lnTo>
                    <a:pt x="38" y="80"/>
                  </a:lnTo>
                  <a:lnTo>
                    <a:pt x="38" y="78"/>
                  </a:lnTo>
                  <a:lnTo>
                    <a:pt x="42" y="80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2" y="86"/>
                  </a:lnTo>
                  <a:lnTo>
                    <a:pt x="44" y="86"/>
                  </a:lnTo>
                  <a:lnTo>
                    <a:pt x="46" y="86"/>
                  </a:lnTo>
                  <a:lnTo>
                    <a:pt x="48" y="82"/>
                  </a:lnTo>
                  <a:lnTo>
                    <a:pt x="50" y="82"/>
                  </a:lnTo>
                  <a:lnTo>
                    <a:pt x="50" y="84"/>
                  </a:lnTo>
                  <a:lnTo>
                    <a:pt x="50" y="82"/>
                  </a:lnTo>
                  <a:lnTo>
                    <a:pt x="50" y="82"/>
                  </a:lnTo>
                  <a:lnTo>
                    <a:pt x="54" y="82"/>
                  </a:lnTo>
                  <a:lnTo>
                    <a:pt x="56" y="80"/>
                  </a:lnTo>
                  <a:lnTo>
                    <a:pt x="58" y="78"/>
                  </a:lnTo>
                  <a:lnTo>
                    <a:pt x="60" y="82"/>
                  </a:lnTo>
                  <a:lnTo>
                    <a:pt x="62" y="84"/>
                  </a:lnTo>
                  <a:lnTo>
                    <a:pt x="66" y="82"/>
                  </a:lnTo>
                  <a:lnTo>
                    <a:pt x="68" y="82"/>
                  </a:lnTo>
                  <a:lnTo>
                    <a:pt x="70" y="84"/>
                  </a:lnTo>
                  <a:lnTo>
                    <a:pt x="72" y="84"/>
                  </a:lnTo>
                  <a:lnTo>
                    <a:pt x="74" y="88"/>
                  </a:lnTo>
                  <a:lnTo>
                    <a:pt x="76" y="88"/>
                  </a:lnTo>
                  <a:lnTo>
                    <a:pt x="78" y="90"/>
                  </a:lnTo>
                  <a:lnTo>
                    <a:pt x="82" y="94"/>
                  </a:lnTo>
                  <a:lnTo>
                    <a:pt x="84" y="94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6" y="98"/>
                  </a:lnTo>
                  <a:lnTo>
                    <a:pt x="88" y="96"/>
                  </a:lnTo>
                  <a:lnTo>
                    <a:pt x="88" y="92"/>
                  </a:lnTo>
                  <a:lnTo>
                    <a:pt x="90" y="92"/>
                  </a:lnTo>
                  <a:lnTo>
                    <a:pt x="92" y="94"/>
                  </a:lnTo>
                  <a:lnTo>
                    <a:pt x="96" y="94"/>
                  </a:lnTo>
                  <a:lnTo>
                    <a:pt x="98" y="96"/>
                  </a:lnTo>
                  <a:lnTo>
                    <a:pt x="100" y="98"/>
                  </a:lnTo>
                  <a:lnTo>
                    <a:pt x="102" y="96"/>
                  </a:lnTo>
                  <a:lnTo>
                    <a:pt x="104" y="90"/>
                  </a:lnTo>
                  <a:lnTo>
                    <a:pt x="106" y="90"/>
                  </a:lnTo>
                  <a:lnTo>
                    <a:pt x="106" y="88"/>
                  </a:lnTo>
                  <a:lnTo>
                    <a:pt x="108" y="88"/>
                  </a:lnTo>
                  <a:lnTo>
                    <a:pt x="110" y="90"/>
                  </a:lnTo>
                  <a:lnTo>
                    <a:pt x="110" y="88"/>
                  </a:lnTo>
                  <a:lnTo>
                    <a:pt x="112" y="86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0" y="88"/>
                  </a:lnTo>
                  <a:lnTo>
                    <a:pt x="122" y="88"/>
                  </a:lnTo>
                  <a:lnTo>
                    <a:pt x="126" y="88"/>
                  </a:lnTo>
                  <a:lnTo>
                    <a:pt x="126" y="86"/>
                  </a:lnTo>
                  <a:lnTo>
                    <a:pt x="130" y="88"/>
                  </a:lnTo>
                  <a:lnTo>
                    <a:pt x="132" y="88"/>
                  </a:lnTo>
                  <a:lnTo>
                    <a:pt x="130" y="90"/>
                  </a:lnTo>
                  <a:lnTo>
                    <a:pt x="128" y="90"/>
                  </a:lnTo>
                  <a:lnTo>
                    <a:pt x="130" y="94"/>
                  </a:lnTo>
                  <a:lnTo>
                    <a:pt x="134" y="94"/>
                  </a:lnTo>
                  <a:lnTo>
                    <a:pt x="134" y="94"/>
                  </a:lnTo>
                  <a:lnTo>
                    <a:pt x="136" y="96"/>
                  </a:lnTo>
                  <a:lnTo>
                    <a:pt x="140" y="94"/>
                  </a:lnTo>
                  <a:lnTo>
                    <a:pt x="144" y="96"/>
                  </a:lnTo>
                  <a:lnTo>
                    <a:pt x="146" y="96"/>
                  </a:lnTo>
                  <a:lnTo>
                    <a:pt x="148" y="94"/>
                  </a:lnTo>
                  <a:lnTo>
                    <a:pt x="148" y="92"/>
                  </a:lnTo>
                  <a:lnTo>
                    <a:pt x="150" y="90"/>
                  </a:lnTo>
                  <a:lnTo>
                    <a:pt x="154" y="92"/>
                  </a:lnTo>
                  <a:lnTo>
                    <a:pt x="156" y="94"/>
                  </a:lnTo>
                  <a:lnTo>
                    <a:pt x="160" y="92"/>
                  </a:lnTo>
                  <a:lnTo>
                    <a:pt x="162" y="90"/>
                  </a:lnTo>
                  <a:lnTo>
                    <a:pt x="162" y="80"/>
                  </a:lnTo>
                  <a:lnTo>
                    <a:pt x="160" y="80"/>
                  </a:lnTo>
                  <a:lnTo>
                    <a:pt x="156" y="80"/>
                  </a:lnTo>
                  <a:lnTo>
                    <a:pt x="154" y="78"/>
                  </a:lnTo>
                  <a:lnTo>
                    <a:pt x="154" y="76"/>
                  </a:lnTo>
                  <a:lnTo>
                    <a:pt x="150" y="76"/>
                  </a:lnTo>
                  <a:lnTo>
                    <a:pt x="150" y="74"/>
                  </a:lnTo>
                  <a:lnTo>
                    <a:pt x="146" y="74"/>
                  </a:lnTo>
                  <a:lnTo>
                    <a:pt x="146" y="72"/>
                  </a:lnTo>
                  <a:lnTo>
                    <a:pt x="146" y="70"/>
                  </a:lnTo>
                  <a:lnTo>
                    <a:pt x="146" y="70"/>
                  </a:lnTo>
                  <a:lnTo>
                    <a:pt x="148" y="68"/>
                  </a:lnTo>
                  <a:lnTo>
                    <a:pt x="148" y="66"/>
                  </a:lnTo>
                  <a:lnTo>
                    <a:pt x="150" y="64"/>
                  </a:lnTo>
                  <a:lnTo>
                    <a:pt x="150" y="62"/>
                  </a:lnTo>
                  <a:lnTo>
                    <a:pt x="148" y="62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4" y="52"/>
                  </a:lnTo>
                  <a:lnTo>
                    <a:pt x="158" y="52"/>
                  </a:lnTo>
                  <a:lnTo>
                    <a:pt x="160" y="52"/>
                  </a:lnTo>
                  <a:lnTo>
                    <a:pt x="162" y="52"/>
                  </a:lnTo>
                  <a:lnTo>
                    <a:pt x="162" y="48"/>
                  </a:lnTo>
                  <a:lnTo>
                    <a:pt x="160" y="48"/>
                  </a:lnTo>
                  <a:lnTo>
                    <a:pt x="158" y="46"/>
                  </a:lnTo>
                  <a:lnTo>
                    <a:pt x="156" y="46"/>
                  </a:lnTo>
                  <a:lnTo>
                    <a:pt x="154" y="48"/>
                  </a:lnTo>
                  <a:lnTo>
                    <a:pt x="152" y="46"/>
                  </a:lnTo>
                  <a:lnTo>
                    <a:pt x="148" y="46"/>
                  </a:lnTo>
                  <a:lnTo>
                    <a:pt x="148" y="44"/>
                  </a:lnTo>
                  <a:lnTo>
                    <a:pt x="150" y="44"/>
                  </a:lnTo>
                  <a:lnTo>
                    <a:pt x="152" y="44"/>
                  </a:lnTo>
                  <a:lnTo>
                    <a:pt x="152" y="40"/>
                  </a:lnTo>
                  <a:lnTo>
                    <a:pt x="148" y="40"/>
                  </a:lnTo>
                  <a:lnTo>
                    <a:pt x="146" y="40"/>
                  </a:lnTo>
                  <a:lnTo>
                    <a:pt x="148" y="40"/>
                  </a:lnTo>
                  <a:lnTo>
                    <a:pt x="146" y="36"/>
                  </a:lnTo>
                  <a:lnTo>
                    <a:pt x="148" y="36"/>
                  </a:lnTo>
                  <a:lnTo>
                    <a:pt x="150" y="36"/>
                  </a:lnTo>
                  <a:lnTo>
                    <a:pt x="150" y="34"/>
                  </a:lnTo>
                  <a:lnTo>
                    <a:pt x="152" y="34"/>
                  </a:lnTo>
                  <a:lnTo>
                    <a:pt x="154" y="36"/>
                  </a:lnTo>
                  <a:lnTo>
                    <a:pt x="156" y="34"/>
                  </a:lnTo>
                  <a:lnTo>
                    <a:pt x="158" y="36"/>
                  </a:lnTo>
                  <a:lnTo>
                    <a:pt x="160" y="36"/>
                  </a:lnTo>
                  <a:lnTo>
                    <a:pt x="160" y="34"/>
                  </a:lnTo>
                  <a:lnTo>
                    <a:pt x="162" y="32"/>
                  </a:lnTo>
                  <a:lnTo>
                    <a:pt x="164" y="32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32"/>
                  </a:lnTo>
                  <a:lnTo>
                    <a:pt x="170" y="30"/>
                  </a:lnTo>
                  <a:lnTo>
                    <a:pt x="174" y="30"/>
                  </a:lnTo>
                  <a:lnTo>
                    <a:pt x="176" y="28"/>
                  </a:lnTo>
                  <a:lnTo>
                    <a:pt x="180" y="28"/>
                  </a:lnTo>
                  <a:lnTo>
                    <a:pt x="180" y="26"/>
                  </a:lnTo>
                  <a:lnTo>
                    <a:pt x="184" y="26"/>
                  </a:lnTo>
                  <a:lnTo>
                    <a:pt x="188" y="26"/>
                  </a:lnTo>
                  <a:lnTo>
                    <a:pt x="188" y="24"/>
                  </a:lnTo>
                  <a:lnTo>
                    <a:pt x="190" y="24"/>
                  </a:lnTo>
                  <a:lnTo>
                    <a:pt x="192" y="24"/>
                  </a:lnTo>
                  <a:lnTo>
                    <a:pt x="194" y="24"/>
                  </a:lnTo>
                  <a:lnTo>
                    <a:pt x="194" y="20"/>
                  </a:lnTo>
                  <a:lnTo>
                    <a:pt x="194" y="20"/>
                  </a:lnTo>
                  <a:lnTo>
                    <a:pt x="198" y="20"/>
                  </a:lnTo>
                  <a:lnTo>
                    <a:pt x="198" y="18"/>
                  </a:lnTo>
                  <a:lnTo>
                    <a:pt x="200" y="16"/>
                  </a:lnTo>
                  <a:lnTo>
                    <a:pt x="200" y="18"/>
                  </a:lnTo>
                  <a:lnTo>
                    <a:pt x="202" y="18"/>
                  </a:lnTo>
                  <a:lnTo>
                    <a:pt x="204" y="16"/>
                  </a:lnTo>
                  <a:lnTo>
                    <a:pt x="208" y="16"/>
                  </a:lnTo>
                  <a:lnTo>
                    <a:pt x="212" y="12"/>
                  </a:lnTo>
                  <a:lnTo>
                    <a:pt x="214" y="12"/>
                  </a:lnTo>
                  <a:lnTo>
                    <a:pt x="216" y="12"/>
                  </a:lnTo>
                  <a:lnTo>
                    <a:pt x="218" y="12"/>
                  </a:lnTo>
                  <a:lnTo>
                    <a:pt x="220" y="8"/>
                  </a:lnTo>
                  <a:lnTo>
                    <a:pt x="222" y="10"/>
                  </a:lnTo>
                  <a:lnTo>
                    <a:pt x="224" y="8"/>
                  </a:lnTo>
                  <a:lnTo>
                    <a:pt x="224" y="6"/>
                  </a:lnTo>
                  <a:lnTo>
                    <a:pt x="224" y="6"/>
                  </a:lnTo>
                  <a:lnTo>
                    <a:pt x="224" y="4"/>
                  </a:lnTo>
                  <a:lnTo>
                    <a:pt x="228" y="4"/>
                  </a:lnTo>
                  <a:lnTo>
                    <a:pt x="228" y="2"/>
                  </a:lnTo>
                  <a:lnTo>
                    <a:pt x="230" y="0"/>
                  </a:lnTo>
                  <a:lnTo>
                    <a:pt x="232" y="0"/>
                  </a:lnTo>
                  <a:lnTo>
                    <a:pt x="234" y="0"/>
                  </a:lnTo>
                  <a:lnTo>
                    <a:pt x="238" y="2"/>
                  </a:lnTo>
                  <a:lnTo>
                    <a:pt x="240" y="0"/>
                  </a:lnTo>
                  <a:lnTo>
                    <a:pt x="244" y="2"/>
                  </a:lnTo>
                  <a:lnTo>
                    <a:pt x="246" y="2"/>
                  </a:lnTo>
                  <a:lnTo>
                    <a:pt x="250" y="2"/>
                  </a:lnTo>
                  <a:lnTo>
                    <a:pt x="252" y="2"/>
                  </a:lnTo>
                  <a:lnTo>
                    <a:pt x="252" y="6"/>
                  </a:lnTo>
                  <a:lnTo>
                    <a:pt x="254" y="6"/>
                  </a:lnTo>
                  <a:lnTo>
                    <a:pt x="254" y="8"/>
                  </a:lnTo>
                  <a:lnTo>
                    <a:pt x="256" y="10"/>
                  </a:lnTo>
                  <a:lnTo>
                    <a:pt x="258" y="12"/>
                  </a:lnTo>
                  <a:lnTo>
                    <a:pt x="258" y="12"/>
                  </a:lnTo>
                  <a:lnTo>
                    <a:pt x="258" y="14"/>
                  </a:lnTo>
                  <a:lnTo>
                    <a:pt x="258" y="18"/>
                  </a:lnTo>
                  <a:lnTo>
                    <a:pt x="258" y="18"/>
                  </a:lnTo>
                  <a:lnTo>
                    <a:pt x="256" y="18"/>
                  </a:lnTo>
                  <a:lnTo>
                    <a:pt x="258" y="20"/>
                  </a:lnTo>
                  <a:lnTo>
                    <a:pt x="258" y="22"/>
                  </a:lnTo>
                  <a:lnTo>
                    <a:pt x="262" y="20"/>
                  </a:lnTo>
                  <a:lnTo>
                    <a:pt x="264" y="22"/>
                  </a:lnTo>
                  <a:lnTo>
                    <a:pt x="264" y="22"/>
                  </a:lnTo>
                  <a:lnTo>
                    <a:pt x="266" y="20"/>
                  </a:lnTo>
                  <a:lnTo>
                    <a:pt x="266" y="18"/>
                  </a:lnTo>
                  <a:lnTo>
                    <a:pt x="268" y="20"/>
                  </a:lnTo>
                  <a:lnTo>
                    <a:pt x="268" y="20"/>
                  </a:lnTo>
                  <a:lnTo>
                    <a:pt x="270" y="20"/>
                  </a:lnTo>
                  <a:lnTo>
                    <a:pt x="268" y="16"/>
                  </a:lnTo>
                  <a:lnTo>
                    <a:pt x="270" y="16"/>
                  </a:lnTo>
                  <a:lnTo>
                    <a:pt x="272" y="20"/>
                  </a:lnTo>
                  <a:lnTo>
                    <a:pt x="274" y="22"/>
                  </a:lnTo>
                  <a:lnTo>
                    <a:pt x="276" y="26"/>
                  </a:lnTo>
                  <a:lnTo>
                    <a:pt x="276" y="26"/>
                  </a:lnTo>
                  <a:lnTo>
                    <a:pt x="278" y="24"/>
                  </a:lnTo>
                  <a:lnTo>
                    <a:pt x="278" y="24"/>
                  </a:lnTo>
                  <a:lnTo>
                    <a:pt x="276" y="22"/>
                  </a:lnTo>
                  <a:lnTo>
                    <a:pt x="280" y="22"/>
                  </a:lnTo>
                  <a:lnTo>
                    <a:pt x="284" y="24"/>
                  </a:lnTo>
                  <a:lnTo>
                    <a:pt x="286" y="24"/>
                  </a:lnTo>
                  <a:lnTo>
                    <a:pt x="288" y="22"/>
                  </a:lnTo>
                  <a:lnTo>
                    <a:pt x="288" y="22"/>
                  </a:lnTo>
                  <a:lnTo>
                    <a:pt x="288" y="26"/>
                  </a:lnTo>
                  <a:lnTo>
                    <a:pt x="286" y="26"/>
                  </a:lnTo>
                  <a:lnTo>
                    <a:pt x="286" y="30"/>
                  </a:lnTo>
                  <a:lnTo>
                    <a:pt x="288" y="32"/>
                  </a:lnTo>
                  <a:lnTo>
                    <a:pt x="290" y="32"/>
                  </a:lnTo>
                  <a:lnTo>
                    <a:pt x="290" y="30"/>
                  </a:lnTo>
                  <a:lnTo>
                    <a:pt x="294" y="30"/>
                  </a:lnTo>
                  <a:lnTo>
                    <a:pt x="298" y="30"/>
                  </a:lnTo>
                  <a:lnTo>
                    <a:pt x="300" y="32"/>
                  </a:lnTo>
                  <a:lnTo>
                    <a:pt x="302" y="30"/>
                  </a:lnTo>
                  <a:lnTo>
                    <a:pt x="300" y="28"/>
                  </a:lnTo>
                  <a:lnTo>
                    <a:pt x="304" y="26"/>
                  </a:lnTo>
                  <a:lnTo>
                    <a:pt x="306" y="26"/>
                  </a:lnTo>
                  <a:lnTo>
                    <a:pt x="308" y="24"/>
                  </a:lnTo>
                  <a:lnTo>
                    <a:pt x="310" y="22"/>
                  </a:lnTo>
                  <a:lnTo>
                    <a:pt x="312" y="20"/>
                  </a:lnTo>
                  <a:lnTo>
                    <a:pt x="312" y="20"/>
                  </a:lnTo>
                  <a:lnTo>
                    <a:pt x="314" y="16"/>
                  </a:lnTo>
                  <a:lnTo>
                    <a:pt x="316" y="16"/>
                  </a:lnTo>
                  <a:lnTo>
                    <a:pt x="318" y="14"/>
                  </a:lnTo>
                  <a:lnTo>
                    <a:pt x="322" y="12"/>
                  </a:lnTo>
                  <a:lnTo>
                    <a:pt x="324" y="12"/>
                  </a:lnTo>
                  <a:lnTo>
                    <a:pt x="326" y="12"/>
                  </a:lnTo>
                  <a:lnTo>
                    <a:pt x="326" y="14"/>
                  </a:lnTo>
                  <a:lnTo>
                    <a:pt x="324" y="18"/>
                  </a:lnTo>
                  <a:lnTo>
                    <a:pt x="322" y="18"/>
                  </a:lnTo>
                  <a:lnTo>
                    <a:pt x="322" y="20"/>
                  </a:lnTo>
                  <a:lnTo>
                    <a:pt x="344" y="36"/>
                  </a:lnTo>
                  <a:lnTo>
                    <a:pt x="376" y="74"/>
                  </a:lnTo>
                  <a:lnTo>
                    <a:pt x="378" y="74"/>
                  </a:lnTo>
                  <a:lnTo>
                    <a:pt x="380" y="72"/>
                  </a:lnTo>
                  <a:lnTo>
                    <a:pt x="380" y="70"/>
                  </a:lnTo>
                  <a:lnTo>
                    <a:pt x="380" y="70"/>
                  </a:lnTo>
                  <a:lnTo>
                    <a:pt x="380" y="68"/>
                  </a:lnTo>
                  <a:lnTo>
                    <a:pt x="382" y="66"/>
                  </a:lnTo>
                  <a:lnTo>
                    <a:pt x="386" y="68"/>
                  </a:lnTo>
                  <a:lnTo>
                    <a:pt x="384" y="70"/>
                  </a:lnTo>
                  <a:lnTo>
                    <a:pt x="386" y="72"/>
                  </a:lnTo>
                  <a:lnTo>
                    <a:pt x="388" y="72"/>
                  </a:lnTo>
                  <a:lnTo>
                    <a:pt x="390" y="74"/>
                  </a:lnTo>
                  <a:lnTo>
                    <a:pt x="392" y="74"/>
                  </a:lnTo>
                  <a:lnTo>
                    <a:pt x="394" y="74"/>
                  </a:lnTo>
                  <a:lnTo>
                    <a:pt x="396" y="72"/>
                  </a:lnTo>
                  <a:lnTo>
                    <a:pt x="398" y="74"/>
                  </a:lnTo>
                  <a:lnTo>
                    <a:pt x="402" y="74"/>
                  </a:lnTo>
                  <a:lnTo>
                    <a:pt x="404" y="74"/>
                  </a:lnTo>
                  <a:lnTo>
                    <a:pt x="406" y="72"/>
                  </a:lnTo>
                  <a:lnTo>
                    <a:pt x="406" y="72"/>
                  </a:lnTo>
                  <a:lnTo>
                    <a:pt x="406" y="70"/>
                  </a:lnTo>
                  <a:lnTo>
                    <a:pt x="406" y="68"/>
                  </a:lnTo>
                  <a:lnTo>
                    <a:pt x="410" y="68"/>
                  </a:lnTo>
                  <a:lnTo>
                    <a:pt x="414" y="68"/>
                  </a:lnTo>
                  <a:lnTo>
                    <a:pt x="418" y="70"/>
                  </a:lnTo>
                  <a:lnTo>
                    <a:pt x="422" y="72"/>
                  </a:lnTo>
                  <a:lnTo>
                    <a:pt x="424" y="76"/>
                  </a:lnTo>
                  <a:lnTo>
                    <a:pt x="426" y="78"/>
                  </a:lnTo>
                  <a:lnTo>
                    <a:pt x="426" y="78"/>
                  </a:lnTo>
                  <a:lnTo>
                    <a:pt x="430" y="80"/>
                  </a:lnTo>
                  <a:lnTo>
                    <a:pt x="432" y="82"/>
                  </a:lnTo>
                  <a:lnTo>
                    <a:pt x="432" y="82"/>
                  </a:lnTo>
                  <a:lnTo>
                    <a:pt x="434" y="82"/>
                  </a:lnTo>
                  <a:lnTo>
                    <a:pt x="434" y="84"/>
                  </a:lnTo>
                  <a:lnTo>
                    <a:pt x="434" y="84"/>
                  </a:lnTo>
                  <a:lnTo>
                    <a:pt x="434" y="86"/>
                  </a:lnTo>
                  <a:lnTo>
                    <a:pt x="434" y="88"/>
                  </a:lnTo>
                  <a:lnTo>
                    <a:pt x="436" y="90"/>
                  </a:lnTo>
                  <a:lnTo>
                    <a:pt x="436" y="90"/>
                  </a:lnTo>
                  <a:lnTo>
                    <a:pt x="438" y="90"/>
                  </a:lnTo>
                  <a:lnTo>
                    <a:pt x="440" y="90"/>
                  </a:lnTo>
                  <a:lnTo>
                    <a:pt x="442" y="92"/>
                  </a:lnTo>
                  <a:lnTo>
                    <a:pt x="442" y="90"/>
                  </a:lnTo>
                  <a:lnTo>
                    <a:pt x="446" y="90"/>
                  </a:lnTo>
                  <a:lnTo>
                    <a:pt x="450" y="90"/>
                  </a:lnTo>
                  <a:lnTo>
                    <a:pt x="452" y="88"/>
                  </a:lnTo>
                  <a:lnTo>
                    <a:pt x="454" y="86"/>
                  </a:lnTo>
                  <a:lnTo>
                    <a:pt x="456" y="86"/>
                  </a:lnTo>
                  <a:lnTo>
                    <a:pt x="458" y="86"/>
                  </a:lnTo>
                  <a:lnTo>
                    <a:pt x="458" y="90"/>
                  </a:lnTo>
                  <a:lnTo>
                    <a:pt x="458" y="90"/>
                  </a:lnTo>
                  <a:lnTo>
                    <a:pt x="460" y="92"/>
                  </a:lnTo>
                  <a:lnTo>
                    <a:pt x="462" y="94"/>
                  </a:lnTo>
                  <a:lnTo>
                    <a:pt x="466" y="96"/>
                  </a:lnTo>
                  <a:lnTo>
                    <a:pt x="466" y="96"/>
                  </a:lnTo>
                  <a:lnTo>
                    <a:pt x="464" y="98"/>
                  </a:lnTo>
                  <a:lnTo>
                    <a:pt x="462" y="100"/>
                  </a:lnTo>
                  <a:lnTo>
                    <a:pt x="460" y="104"/>
                  </a:lnTo>
                  <a:lnTo>
                    <a:pt x="460" y="104"/>
                  </a:lnTo>
                  <a:lnTo>
                    <a:pt x="460" y="106"/>
                  </a:lnTo>
                  <a:lnTo>
                    <a:pt x="458" y="110"/>
                  </a:lnTo>
                  <a:lnTo>
                    <a:pt x="454" y="110"/>
                  </a:lnTo>
                  <a:lnTo>
                    <a:pt x="452" y="112"/>
                  </a:lnTo>
                  <a:lnTo>
                    <a:pt x="452" y="114"/>
                  </a:lnTo>
                  <a:lnTo>
                    <a:pt x="452" y="120"/>
                  </a:lnTo>
                  <a:lnTo>
                    <a:pt x="454" y="124"/>
                  </a:lnTo>
                  <a:lnTo>
                    <a:pt x="458" y="128"/>
                  </a:lnTo>
                  <a:lnTo>
                    <a:pt x="456" y="130"/>
                  </a:lnTo>
                  <a:lnTo>
                    <a:pt x="454" y="132"/>
                  </a:lnTo>
                  <a:lnTo>
                    <a:pt x="452" y="134"/>
                  </a:lnTo>
                  <a:lnTo>
                    <a:pt x="448" y="136"/>
                  </a:lnTo>
                  <a:lnTo>
                    <a:pt x="446" y="138"/>
                  </a:lnTo>
                  <a:lnTo>
                    <a:pt x="446" y="136"/>
                  </a:lnTo>
                  <a:lnTo>
                    <a:pt x="446" y="136"/>
                  </a:lnTo>
                  <a:lnTo>
                    <a:pt x="444" y="136"/>
                  </a:lnTo>
                  <a:lnTo>
                    <a:pt x="438" y="136"/>
                  </a:lnTo>
                  <a:lnTo>
                    <a:pt x="436" y="136"/>
                  </a:lnTo>
                  <a:lnTo>
                    <a:pt x="430" y="134"/>
                  </a:lnTo>
                  <a:lnTo>
                    <a:pt x="428" y="134"/>
                  </a:lnTo>
                  <a:lnTo>
                    <a:pt x="426" y="134"/>
                  </a:lnTo>
                  <a:lnTo>
                    <a:pt x="426" y="140"/>
                  </a:lnTo>
                  <a:lnTo>
                    <a:pt x="424" y="144"/>
                  </a:lnTo>
                  <a:lnTo>
                    <a:pt x="424" y="146"/>
                  </a:lnTo>
                  <a:lnTo>
                    <a:pt x="422" y="152"/>
                  </a:lnTo>
                  <a:lnTo>
                    <a:pt x="422" y="158"/>
                  </a:lnTo>
                  <a:lnTo>
                    <a:pt x="422" y="160"/>
                  </a:lnTo>
                  <a:lnTo>
                    <a:pt x="424" y="162"/>
                  </a:lnTo>
                  <a:lnTo>
                    <a:pt x="426" y="162"/>
                  </a:lnTo>
                  <a:lnTo>
                    <a:pt x="426" y="166"/>
                  </a:lnTo>
                  <a:lnTo>
                    <a:pt x="426" y="166"/>
                  </a:lnTo>
                  <a:lnTo>
                    <a:pt x="424" y="166"/>
                  </a:lnTo>
                  <a:lnTo>
                    <a:pt x="422" y="168"/>
                  </a:lnTo>
                  <a:lnTo>
                    <a:pt x="420" y="168"/>
                  </a:lnTo>
                  <a:lnTo>
                    <a:pt x="418" y="166"/>
                  </a:lnTo>
                  <a:lnTo>
                    <a:pt x="418" y="168"/>
                  </a:lnTo>
                  <a:lnTo>
                    <a:pt x="414" y="168"/>
                  </a:lnTo>
                  <a:lnTo>
                    <a:pt x="408" y="170"/>
                  </a:lnTo>
                  <a:lnTo>
                    <a:pt x="404" y="170"/>
                  </a:lnTo>
                  <a:lnTo>
                    <a:pt x="404" y="170"/>
                  </a:lnTo>
                  <a:lnTo>
                    <a:pt x="402" y="170"/>
                  </a:lnTo>
                  <a:lnTo>
                    <a:pt x="400" y="170"/>
                  </a:lnTo>
                  <a:lnTo>
                    <a:pt x="398" y="172"/>
                  </a:lnTo>
                  <a:lnTo>
                    <a:pt x="398" y="174"/>
                  </a:lnTo>
                  <a:lnTo>
                    <a:pt x="400" y="176"/>
                  </a:lnTo>
                  <a:lnTo>
                    <a:pt x="402" y="176"/>
                  </a:lnTo>
                  <a:lnTo>
                    <a:pt x="406" y="176"/>
                  </a:lnTo>
                  <a:lnTo>
                    <a:pt x="406" y="178"/>
                  </a:lnTo>
                  <a:lnTo>
                    <a:pt x="404" y="180"/>
                  </a:lnTo>
                  <a:lnTo>
                    <a:pt x="404" y="182"/>
                  </a:lnTo>
                  <a:lnTo>
                    <a:pt x="406" y="184"/>
                  </a:lnTo>
                  <a:lnTo>
                    <a:pt x="406" y="186"/>
                  </a:lnTo>
                  <a:lnTo>
                    <a:pt x="406" y="188"/>
                  </a:lnTo>
                  <a:lnTo>
                    <a:pt x="410" y="192"/>
                  </a:lnTo>
                  <a:lnTo>
                    <a:pt x="410" y="194"/>
                  </a:lnTo>
                  <a:lnTo>
                    <a:pt x="412" y="196"/>
                  </a:lnTo>
                  <a:lnTo>
                    <a:pt x="412" y="202"/>
                  </a:lnTo>
                  <a:lnTo>
                    <a:pt x="412" y="202"/>
                  </a:lnTo>
                  <a:lnTo>
                    <a:pt x="412" y="206"/>
                  </a:lnTo>
                  <a:lnTo>
                    <a:pt x="412" y="208"/>
                  </a:lnTo>
                  <a:lnTo>
                    <a:pt x="412" y="208"/>
                  </a:lnTo>
                  <a:lnTo>
                    <a:pt x="412" y="210"/>
                  </a:lnTo>
                  <a:lnTo>
                    <a:pt x="410" y="212"/>
                  </a:lnTo>
                  <a:lnTo>
                    <a:pt x="410" y="214"/>
                  </a:lnTo>
                  <a:lnTo>
                    <a:pt x="406" y="216"/>
                  </a:lnTo>
                  <a:lnTo>
                    <a:pt x="402" y="214"/>
                  </a:lnTo>
                  <a:lnTo>
                    <a:pt x="396" y="208"/>
                  </a:lnTo>
                  <a:lnTo>
                    <a:pt x="394" y="208"/>
                  </a:lnTo>
                  <a:lnTo>
                    <a:pt x="390" y="208"/>
                  </a:lnTo>
                  <a:lnTo>
                    <a:pt x="382" y="206"/>
                  </a:lnTo>
                  <a:lnTo>
                    <a:pt x="378" y="208"/>
                  </a:lnTo>
                  <a:lnTo>
                    <a:pt x="372" y="206"/>
                  </a:lnTo>
                  <a:lnTo>
                    <a:pt x="366" y="208"/>
                  </a:lnTo>
                  <a:lnTo>
                    <a:pt x="362" y="208"/>
                  </a:lnTo>
                  <a:lnTo>
                    <a:pt x="360" y="208"/>
                  </a:lnTo>
                  <a:lnTo>
                    <a:pt x="358" y="208"/>
                  </a:lnTo>
                  <a:lnTo>
                    <a:pt x="356" y="210"/>
                  </a:lnTo>
                  <a:lnTo>
                    <a:pt x="348" y="208"/>
                  </a:lnTo>
                  <a:lnTo>
                    <a:pt x="344" y="208"/>
                  </a:lnTo>
                  <a:lnTo>
                    <a:pt x="342" y="206"/>
                  </a:lnTo>
                  <a:lnTo>
                    <a:pt x="336" y="206"/>
                  </a:lnTo>
                  <a:lnTo>
                    <a:pt x="336" y="208"/>
                  </a:lnTo>
                  <a:lnTo>
                    <a:pt x="332" y="208"/>
                  </a:lnTo>
                  <a:lnTo>
                    <a:pt x="330" y="206"/>
                  </a:lnTo>
                  <a:lnTo>
                    <a:pt x="328" y="208"/>
                  </a:lnTo>
                  <a:lnTo>
                    <a:pt x="330" y="210"/>
                  </a:lnTo>
                  <a:lnTo>
                    <a:pt x="330" y="212"/>
                  </a:lnTo>
                  <a:lnTo>
                    <a:pt x="330" y="216"/>
                  </a:lnTo>
                  <a:lnTo>
                    <a:pt x="326" y="216"/>
                  </a:lnTo>
                  <a:lnTo>
                    <a:pt x="318" y="216"/>
                  </a:lnTo>
                  <a:lnTo>
                    <a:pt x="310" y="216"/>
                  </a:lnTo>
                  <a:lnTo>
                    <a:pt x="308" y="214"/>
                  </a:lnTo>
                  <a:lnTo>
                    <a:pt x="304" y="214"/>
                  </a:lnTo>
                  <a:lnTo>
                    <a:pt x="300" y="216"/>
                  </a:lnTo>
                  <a:lnTo>
                    <a:pt x="302" y="218"/>
                  </a:lnTo>
                  <a:lnTo>
                    <a:pt x="300" y="220"/>
                  </a:lnTo>
                  <a:lnTo>
                    <a:pt x="300" y="220"/>
                  </a:lnTo>
                  <a:lnTo>
                    <a:pt x="298" y="220"/>
                  </a:lnTo>
                  <a:lnTo>
                    <a:pt x="296" y="224"/>
                  </a:lnTo>
                  <a:lnTo>
                    <a:pt x="294" y="224"/>
                  </a:lnTo>
                  <a:lnTo>
                    <a:pt x="288" y="230"/>
                  </a:lnTo>
                  <a:lnTo>
                    <a:pt x="286" y="234"/>
                  </a:lnTo>
                  <a:lnTo>
                    <a:pt x="286" y="236"/>
                  </a:lnTo>
                  <a:lnTo>
                    <a:pt x="284" y="240"/>
                  </a:lnTo>
                  <a:lnTo>
                    <a:pt x="278" y="244"/>
                  </a:lnTo>
                  <a:lnTo>
                    <a:pt x="276" y="244"/>
                  </a:lnTo>
                  <a:lnTo>
                    <a:pt x="272" y="242"/>
                  </a:lnTo>
                  <a:lnTo>
                    <a:pt x="266" y="240"/>
                  </a:lnTo>
                  <a:lnTo>
                    <a:pt x="264" y="242"/>
                  </a:lnTo>
                  <a:lnTo>
                    <a:pt x="258" y="244"/>
                  </a:lnTo>
                  <a:lnTo>
                    <a:pt x="256" y="244"/>
                  </a:lnTo>
                  <a:lnTo>
                    <a:pt x="250" y="230"/>
                  </a:lnTo>
                  <a:lnTo>
                    <a:pt x="242" y="228"/>
                  </a:lnTo>
                  <a:lnTo>
                    <a:pt x="242" y="212"/>
                  </a:lnTo>
                  <a:lnTo>
                    <a:pt x="238" y="212"/>
                  </a:lnTo>
                  <a:lnTo>
                    <a:pt x="234" y="206"/>
                  </a:lnTo>
                  <a:lnTo>
                    <a:pt x="228" y="200"/>
                  </a:lnTo>
                  <a:lnTo>
                    <a:pt x="208" y="200"/>
                  </a:lnTo>
                  <a:lnTo>
                    <a:pt x="188" y="202"/>
                  </a:lnTo>
                  <a:lnTo>
                    <a:pt x="178" y="196"/>
                  </a:lnTo>
                  <a:lnTo>
                    <a:pt x="172" y="194"/>
                  </a:lnTo>
                  <a:lnTo>
                    <a:pt x="152" y="180"/>
                  </a:lnTo>
                  <a:lnTo>
                    <a:pt x="120" y="186"/>
                  </a:lnTo>
                  <a:lnTo>
                    <a:pt x="128" y="244"/>
                  </a:lnTo>
                  <a:lnTo>
                    <a:pt x="128" y="244"/>
                  </a:lnTo>
                  <a:lnTo>
                    <a:pt x="122" y="246"/>
                  </a:lnTo>
                  <a:lnTo>
                    <a:pt x="114" y="236"/>
                  </a:lnTo>
                  <a:lnTo>
                    <a:pt x="106" y="232"/>
                  </a:lnTo>
                  <a:lnTo>
                    <a:pt x="98" y="230"/>
                  </a:lnTo>
                  <a:lnTo>
                    <a:pt x="92" y="232"/>
                  </a:lnTo>
                  <a:lnTo>
                    <a:pt x="84" y="240"/>
                  </a:lnTo>
                  <a:lnTo>
                    <a:pt x="84" y="236"/>
                  </a:lnTo>
                  <a:lnTo>
                    <a:pt x="84" y="234"/>
                  </a:lnTo>
                  <a:lnTo>
                    <a:pt x="84" y="230"/>
                  </a:lnTo>
                  <a:lnTo>
                    <a:pt x="84" y="226"/>
                  </a:lnTo>
                  <a:lnTo>
                    <a:pt x="84" y="224"/>
                  </a:lnTo>
                  <a:lnTo>
                    <a:pt x="84" y="224"/>
                  </a:lnTo>
                  <a:lnTo>
                    <a:pt x="84" y="224"/>
                  </a:lnTo>
                  <a:lnTo>
                    <a:pt x="82" y="224"/>
                  </a:lnTo>
                  <a:lnTo>
                    <a:pt x="80" y="222"/>
                  </a:lnTo>
                  <a:lnTo>
                    <a:pt x="78" y="222"/>
                  </a:lnTo>
                  <a:lnTo>
                    <a:pt x="76" y="222"/>
                  </a:lnTo>
                  <a:lnTo>
                    <a:pt x="74" y="222"/>
                  </a:lnTo>
                  <a:lnTo>
                    <a:pt x="74" y="220"/>
                  </a:lnTo>
                  <a:lnTo>
                    <a:pt x="72" y="220"/>
                  </a:lnTo>
                  <a:lnTo>
                    <a:pt x="72" y="218"/>
                  </a:lnTo>
                  <a:lnTo>
                    <a:pt x="70" y="216"/>
                  </a:lnTo>
                  <a:lnTo>
                    <a:pt x="70" y="218"/>
                  </a:lnTo>
                  <a:lnTo>
                    <a:pt x="68" y="218"/>
                  </a:lnTo>
                  <a:lnTo>
                    <a:pt x="66" y="218"/>
                  </a:lnTo>
                  <a:lnTo>
                    <a:pt x="66" y="214"/>
                  </a:lnTo>
                  <a:lnTo>
                    <a:pt x="66" y="212"/>
                  </a:lnTo>
                  <a:lnTo>
                    <a:pt x="64" y="208"/>
                  </a:lnTo>
                  <a:lnTo>
                    <a:pt x="62" y="208"/>
                  </a:lnTo>
                  <a:lnTo>
                    <a:pt x="62" y="206"/>
                  </a:lnTo>
                  <a:lnTo>
                    <a:pt x="60" y="204"/>
                  </a:lnTo>
                  <a:lnTo>
                    <a:pt x="58" y="204"/>
                  </a:lnTo>
                  <a:lnTo>
                    <a:pt x="58" y="200"/>
                  </a:lnTo>
                  <a:lnTo>
                    <a:pt x="56" y="200"/>
                  </a:lnTo>
                  <a:lnTo>
                    <a:pt x="54" y="200"/>
                  </a:lnTo>
                  <a:lnTo>
                    <a:pt x="52" y="198"/>
                  </a:lnTo>
                  <a:lnTo>
                    <a:pt x="52" y="198"/>
                  </a:lnTo>
                  <a:lnTo>
                    <a:pt x="54" y="196"/>
                  </a:lnTo>
                  <a:lnTo>
                    <a:pt x="56" y="196"/>
                  </a:lnTo>
                  <a:lnTo>
                    <a:pt x="58" y="196"/>
                  </a:lnTo>
                  <a:lnTo>
                    <a:pt x="60" y="196"/>
                  </a:lnTo>
                  <a:lnTo>
                    <a:pt x="62" y="196"/>
                  </a:lnTo>
                  <a:lnTo>
                    <a:pt x="62" y="198"/>
                  </a:lnTo>
                  <a:lnTo>
                    <a:pt x="64" y="196"/>
                  </a:lnTo>
                  <a:lnTo>
                    <a:pt x="64" y="196"/>
                  </a:lnTo>
                  <a:lnTo>
                    <a:pt x="66" y="196"/>
                  </a:lnTo>
                  <a:lnTo>
                    <a:pt x="68" y="196"/>
                  </a:lnTo>
                  <a:lnTo>
                    <a:pt x="66" y="194"/>
                  </a:lnTo>
                  <a:lnTo>
                    <a:pt x="64" y="194"/>
                  </a:lnTo>
                  <a:lnTo>
                    <a:pt x="64" y="194"/>
                  </a:lnTo>
                  <a:lnTo>
                    <a:pt x="64" y="192"/>
                  </a:lnTo>
                  <a:lnTo>
                    <a:pt x="62" y="190"/>
                  </a:lnTo>
                  <a:lnTo>
                    <a:pt x="60" y="188"/>
                  </a:lnTo>
                  <a:lnTo>
                    <a:pt x="62" y="188"/>
                  </a:lnTo>
                  <a:lnTo>
                    <a:pt x="62" y="186"/>
                  </a:lnTo>
                  <a:lnTo>
                    <a:pt x="62" y="184"/>
                  </a:lnTo>
                  <a:lnTo>
                    <a:pt x="64" y="184"/>
                  </a:lnTo>
                  <a:lnTo>
                    <a:pt x="66" y="182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2"/>
                  </a:lnTo>
                  <a:lnTo>
                    <a:pt x="74" y="182"/>
                  </a:lnTo>
                  <a:lnTo>
                    <a:pt x="76" y="182"/>
                  </a:lnTo>
                  <a:lnTo>
                    <a:pt x="76" y="182"/>
                  </a:lnTo>
                  <a:lnTo>
                    <a:pt x="78" y="182"/>
                  </a:lnTo>
                  <a:lnTo>
                    <a:pt x="80" y="184"/>
                  </a:lnTo>
                  <a:lnTo>
                    <a:pt x="82" y="184"/>
                  </a:lnTo>
                  <a:lnTo>
                    <a:pt x="84" y="182"/>
                  </a:lnTo>
                  <a:lnTo>
                    <a:pt x="84" y="182"/>
                  </a:lnTo>
                  <a:lnTo>
                    <a:pt x="84" y="180"/>
                  </a:lnTo>
                  <a:lnTo>
                    <a:pt x="80" y="180"/>
                  </a:lnTo>
                  <a:lnTo>
                    <a:pt x="80" y="178"/>
                  </a:lnTo>
                  <a:lnTo>
                    <a:pt x="80" y="174"/>
                  </a:lnTo>
                  <a:lnTo>
                    <a:pt x="82" y="174"/>
                  </a:lnTo>
                  <a:lnTo>
                    <a:pt x="82" y="172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80" y="164"/>
                  </a:lnTo>
                  <a:lnTo>
                    <a:pt x="80" y="162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78" y="156"/>
                  </a:lnTo>
                  <a:lnTo>
                    <a:pt x="72" y="156"/>
                  </a:lnTo>
                  <a:lnTo>
                    <a:pt x="72" y="156"/>
                  </a:lnTo>
                  <a:lnTo>
                    <a:pt x="70" y="156"/>
                  </a:lnTo>
                  <a:lnTo>
                    <a:pt x="70" y="158"/>
                  </a:lnTo>
                  <a:lnTo>
                    <a:pt x="68" y="158"/>
                  </a:lnTo>
                  <a:lnTo>
                    <a:pt x="68" y="158"/>
                  </a:lnTo>
                  <a:lnTo>
                    <a:pt x="66" y="160"/>
                  </a:lnTo>
                  <a:lnTo>
                    <a:pt x="66" y="158"/>
                  </a:lnTo>
                  <a:lnTo>
                    <a:pt x="64" y="158"/>
                  </a:lnTo>
                  <a:lnTo>
                    <a:pt x="64" y="158"/>
                  </a:lnTo>
                  <a:lnTo>
                    <a:pt x="64" y="158"/>
                  </a:lnTo>
                  <a:lnTo>
                    <a:pt x="62" y="158"/>
                  </a:lnTo>
                  <a:lnTo>
                    <a:pt x="62" y="156"/>
                  </a:lnTo>
                  <a:lnTo>
                    <a:pt x="62" y="156"/>
                  </a:lnTo>
                  <a:lnTo>
                    <a:pt x="60" y="156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4" y="156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0" y="158"/>
                  </a:lnTo>
                  <a:lnTo>
                    <a:pt x="50" y="158"/>
                  </a:lnTo>
                  <a:lnTo>
                    <a:pt x="48" y="160"/>
                  </a:lnTo>
                  <a:lnTo>
                    <a:pt x="46" y="160"/>
                  </a:lnTo>
                  <a:lnTo>
                    <a:pt x="46" y="162"/>
                  </a:lnTo>
                  <a:lnTo>
                    <a:pt x="44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6"/>
                  </a:lnTo>
                  <a:lnTo>
                    <a:pt x="40" y="164"/>
                  </a:lnTo>
                  <a:lnTo>
                    <a:pt x="40" y="164"/>
                  </a:lnTo>
                  <a:lnTo>
                    <a:pt x="38" y="166"/>
                  </a:lnTo>
                  <a:lnTo>
                    <a:pt x="36" y="166"/>
                  </a:lnTo>
                  <a:lnTo>
                    <a:pt x="36" y="164"/>
                  </a:lnTo>
                  <a:lnTo>
                    <a:pt x="36" y="164"/>
                  </a:lnTo>
                  <a:close/>
                </a:path>
              </a:pathLst>
            </a:custGeom>
            <a:grpFill/>
            <a:ln w="6350">
              <a:solidFill>
                <a:srgbClr val="19243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B960AB6D-80A5-4583-823B-A9563B549C27}"/>
                </a:ext>
              </a:extLst>
            </p:cNvPr>
            <p:cNvGrpSpPr/>
            <p:nvPr/>
          </p:nvGrpSpPr>
          <p:grpSpPr>
            <a:xfrm>
              <a:off x="6972548" y="3242527"/>
              <a:ext cx="673679" cy="1492810"/>
              <a:chOff x="6972548" y="3242527"/>
              <a:chExt cx="673679" cy="1492810"/>
            </a:xfrm>
            <a:grpFill/>
          </p:grpSpPr>
          <p:sp>
            <p:nvSpPr>
              <p:cNvPr id="261" name="Uzbekistan">
                <a:extLst>
                  <a:ext uri="{FF2B5EF4-FFF2-40B4-BE49-F238E27FC236}">
                    <a16:creationId xmlns:a16="http://schemas.microsoft.com/office/drawing/2014/main" id="{928CF8CE-6CBE-4C46-AAB3-C1EC179C0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8623" y="3242527"/>
                <a:ext cx="378944" cy="237319"/>
              </a:xfrm>
              <a:custGeom>
                <a:avLst/>
                <a:gdLst>
                  <a:gd name="T0" fmla="*/ 156 w 198"/>
                  <a:gd name="T1" fmla="*/ 114 h 124"/>
                  <a:gd name="T2" fmla="*/ 160 w 198"/>
                  <a:gd name="T3" fmla="*/ 108 h 124"/>
                  <a:gd name="T4" fmla="*/ 158 w 198"/>
                  <a:gd name="T5" fmla="*/ 104 h 124"/>
                  <a:gd name="T6" fmla="*/ 158 w 198"/>
                  <a:gd name="T7" fmla="*/ 98 h 124"/>
                  <a:gd name="T8" fmla="*/ 154 w 198"/>
                  <a:gd name="T9" fmla="*/ 94 h 124"/>
                  <a:gd name="T10" fmla="*/ 148 w 198"/>
                  <a:gd name="T11" fmla="*/ 90 h 124"/>
                  <a:gd name="T12" fmla="*/ 150 w 198"/>
                  <a:gd name="T13" fmla="*/ 86 h 124"/>
                  <a:gd name="T14" fmla="*/ 158 w 198"/>
                  <a:gd name="T15" fmla="*/ 86 h 124"/>
                  <a:gd name="T16" fmla="*/ 164 w 198"/>
                  <a:gd name="T17" fmla="*/ 82 h 124"/>
                  <a:gd name="T18" fmla="*/ 162 w 198"/>
                  <a:gd name="T19" fmla="*/ 78 h 124"/>
                  <a:gd name="T20" fmla="*/ 170 w 198"/>
                  <a:gd name="T21" fmla="*/ 76 h 124"/>
                  <a:gd name="T22" fmla="*/ 166 w 198"/>
                  <a:gd name="T23" fmla="*/ 70 h 124"/>
                  <a:gd name="T24" fmla="*/ 170 w 198"/>
                  <a:gd name="T25" fmla="*/ 66 h 124"/>
                  <a:gd name="T26" fmla="*/ 176 w 198"/>
                  <a:gd name="T27" fmla="*/ 64 h 124"/>
                  <a:gd name="T28" fmla="*/ 182 w 198"/>
                  <a:gd name="T29" fmla="*/ 62 h 124"/>
                  <a:gd name="T30" fmla="*/ 190 w 198"/>
                  <a:gd name="T31" fmla="*/ 64 h 124"/>
                  <a:gd name="T32" fmla="*/ 198 w 198"/>
                  <a:gd name="T33" fmla="*/ 60 h 124"/>
                  <a:gd name="T34" fmla="*/ 190 w 198"/>
                  <a:gd name="T35" fmla="*/ 54 h 124"/>
                  <a:gd name="T36" fmla="*/ 188 w 198"/>
                  <a:gd name="T37" fmla="*/ 56 h 124"/>
                  <a:gd name="T38" fmla="*/ 184 w 198"/>
                  <a:gd name="T39" fmla="*/ 58 h 124"/>
                  <a:gd name="T40" fmla="*/ 176 w 198"/>
                  <a:gd name="T41" fmla="*/ 54 h 124"/>
                  <a:gd name="T42" fmla="*/ 176 w 198"/>
                  <a:gd name="T43" fmla="*/ 50 h 124"/>
                  <a:gd name="T44" fmla="*/ 180 w 198"/>
                  <a:gd name="T45" fmla="*/ 42 h 124"/>
                  <a:gd name="T46" fmla="*/ 176 w 198"/>
                  <a:gd name="T47" fmla="*/ 44 h 124"/>
                  <a:gd name="T48" fmla="*/ 168 w 198"/>
                  <a:gd name="T49" fmla="*/ 50 h 124"/>
                  <a:gd name="T50" fmla="*/ 166 w 198"/>
                  <a:gd name="T51" fmla="*/ 56 h 124"/>
                  <a:gd name="T52" fmla="*/ 158 w 198"/>
                  <a:gd name="T53" fmla="*/ 64 h 124"/>
                  <a:gd name="T54" fmla="*/ 152 w 198"/>
                  <a:gd name="T55" fmla="*/ 62 h 124"/>
                  <a:gd name="T56" fmla="*/ 144 w 198"/>
                  <a:gd name="T57" fmla="*/ 62 h 124"/>
                  <a:gd name="T58" fmla="*/ 136 w 198"/>
                  <a:gd name="T59" fmla="*/ 64 h 124"/>
                  <a:gd name="T60" fmla="*/ 122 w 198"/>
                  <a:gd name="T61" fmla="*/ 48 h 124"/>
                  <a:gd name="T62" fmla="*/ 118 w 198"/>
                  <a:gd name="T63" fmla="*/ 32 h 124"/>
                  <a:gd name="T64" fmla="*/ 108 w 198"/>
                  <a:gd name="T65" fmla="*/ 20 h 124"/>
                  <a:gd name="T66" fmla="*/ 68 w 198"/>
                  <a:gd name="T67" fmla="*/ 22 h 124"/>
                  <a:gd name="T68" fmla="*/ 52 w 198"/>
                  <a:gd name="T69" fmla="*/ 14 h 124"/>
                  <a:gd name="T70" fmla="*/ 0 w 198"/>
                  <a:gd name="T71" fmla="*/ 6 h 124"/>
                  <a:gd name="T72" fmla="*/ 14 w 198"/>
                  <a:gd name="T73" fmla="*/ 64 h 124"/>
                  <a:gd name="T74" fmla="*/ 20 w 198"/>
                  <a:gd name="T75" fmla="*/ 62 h 124"/>
                  <a:gd name="T76" fmla="*/ 18 w 198"/>
                  <a:gd name="T77" fmla="*/ 56 h 124"/>
                  <a:gd name="T78" fmla="*/ 24 w 198"/>
                  <a:gd name="T79" fmla="*/ 50 h 124"/>
                  <a:gd name="T80" fmla="*/ 30 w 198"/>
                  <a:gd name="T81" fmla="*/ 44 h 124"/>
                  <a:gd name="T82" fmla="*/ 34 w 198"/>
                  <a:gd name="T83" fmla="*/ 46 h 124"/>
                  <a:gd name="T84" fmla="*/ 38 w 198"/>
                  <a:gd name="T85" fmla="*/ 42 h 124"/>
                  <a:gd name="T86" fmla="*/ 52 w 198"/>
                  <a:gd name="T87" fmla="*/ 52 h 124"/>
                  <a:gd name="T88" fmla="*/ 62 w 198"/>
                  <a:gd name="T89" fmla="*/ 60 h 124"/>
                  <a:gd name="T90" fmla="*/ 72 w 198"/>
                  <a:gd name="T91" fmla="*/ 62 h 124"/>
                  <a:gd name="T92" fmla="*/ 80 w 198"/>
                  <a:gd name="T93" fmla="*/ 66 h 124"/>
                  <a:gd name="T94" fmla="*/ 84 w 198"/>
                  <a:gd name="T95" fmla="*/ 76 h 124"/>
                  <a:gd name="T96" fmla="*/ 88 w 198"/>
                  <a:gd name="T97" fmla="*/ 84 h 124"/>
                  <a:gd name="T98" fmla="*/ 100 w 198"/>
                  <a:gd name="T99" fmla="*/ 90 h 124"/>
                  <a:gd name="T100" fmla="*/ 118 w 198"/>
                  <a:gd name="T101" fmla="*/ 100 h 124"/>
                  <a:gd name="T102" fmla="*/ 132 w 198"/>
                  <a:gd name="T103" fmla="*/ 108 h 124"/>
                  <a:gd name="T104" fmla="*/ 136 w 198"/>
                  <a:gd name="T105" fmla="*/ 108 h 124"/>
                  <a:gd name="T106" fmla="*/ 140 w 198"/>
                  <a:gd name="T107" fmla="*/ 114 h 124"/>
                  <a:gd name="T108" fmla="*/ 146 w 198"/>
                  <a:gd name="T109" fmla="*/ 120 h 124"/>
                  <a:gd name="T110" fmla="*/ 148 w 198"/>
                  <a:gd name="T111" fmla="*/ 124 h 124"/>
                  <a:gd name="T112" fmla="*/ 152 w 198"/>
                  <a:gd name="T113" fmla="*/ 122 h 124"/>
                  <a:gd name="T114" fmla="*/ 156 w 198"/>
                  <a:gd name="T115" fmla="*/ 1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8" h="124">
                    <a:moveTo>
                      <a:pt x="156" y="122"/>
                    </a:moveTo>
                    <a:lnTo>
                      <a:pt x="156" y="114"/>
                    </a:lnTo>
                    <a:lnTo>
                      <a:pt x="160" y="110"/>
                    </a:lnTo>
                    <a:lnTo>
                      <a:pt x="160" y="108"/>
                    </a:lnTo>
                    <a:lnTo>
                      <a:pt x="160" y="104"/>
                    </a:lnTo>
                    <a:lnTo>
                      <a:pt x="158" y="104"/>
                    </a:lnTo>
                    <a:lnTo>
                      <a:pt x="156" y="100"/>
                    </a:lnTo>
                    <a:lnTo>
                      <a:pt x="158" y="98"/>
                    </a:lnTo>
                    <a:lnTo>
                      <a:pt x="156" y="94"/>
                    </a:lnTo>
                    <a:lnTo>
                      <a:pt x="154" y="94"/>
                    </a:lnTo>
                    <a:lnTo>
                      <a:pt x="152" y="96"/>
                    </a:lnTo>
                    <a:lnTo>
                      <a:pt x="148" y="90"/>
                    </a:lnTo>
                    <a:lnTo>
                      <a:pt x="148" y="88"/>
                    </a:lnTo>
                    <a:lnTo>
                      <a:pt x="150" y="86"/>
                    </a:lnTo>
                    <a:lnTo>
                      <a:pt x="156" y="86"/>
                    </a:lnTo>
                    <a:lnTo>
                      <a:pt x="158" y="86"/>
                    </a:lnTo>
                    <a:lnTo>
                      <a:pt x="158" y="82"/>
                    </a:lnTo>
                    <a:lnTo>
                      <a:pt x="164" y="82"/>
                    </a:lnTo>
                    <a:lnTo>
                      <a:pt x="162" y="78"/>
                    </a:lnTo>
                    <a:lnTo>
                      <a:pt x="162" y="78"/>
                    </a:lnTo>
                    <a:lnTo>
                      <a:pt x="166" y="76"/>
                    </a:lnTo>
                    <a:lnTo>
                      <a:pt x="170" y="76"/>
                    </a:lnTo>
                    <a:lnTo>
                      <a:pt x="172" y="72"/>
                    </a:lnTo>
                    <a:lnTo>
                      <a:pt x="166" y="70"/>
                    </a:lnTo>
                    <a:lnTo>
                      <a:pt x="168" y="68"/>
                    </a:lnTo>
                    <a:lnTo>
                      <a:pt x="170" y="66"/>
                    </a:lnTo>
                    <a:lnTo>
                      <a:pt x="174" y="64"/>
                    </a:lnTo>
                    <a:lnTo>
                      <a:pt x="176" y="64"/>
                    </a:lnTo>
                    <a:lnTo>
                      <a:pt x="180" y="60"/>
                    </a:lnTo>
                    <a:lnTo>
                      <a:pt x="182" y="62"/>
                    </a:lnTo>
                    <a:lnTo>
                      <a:pt x="184" y="64"/>
                    </a:lnTo>
                    <a:lnTo>
                      <a:pt x="190" y="64"/>
                    </a:lnTo>
                    <a:lnTo>
                      <a:pt x="194" y="64"/>
                    </a:lnTo>
                    <a:lnTo>
                      <a:pt x="198" y="60"/>
                    </a:lnTo>
                    <a:lnTo>
                      <a:pt x="196" y="58"/>
                    </a:lnTo>
                    <a:lnTo>
                      <a:pt x="190" y="54"/>
                    </a:lnTo>
                    <a:lnTo>
                      <a:pt x="190" y="52"/>
                    </a:lnTo>
                    <a:lnTo>
                      <a:pt x="188" y="56"/>
                    </a:lnTo>
                    <a:lnTo>
                      <a:pt x="188" y="58"/>
                    </a:lnTo>
                    <a:lnTo>
                      <a:pt x="184" y="58"/>
                    </a:lnTo>
                    <a:lnTo>
                      <a:pt x="182" y="56"/>
                    </a:lnTo>
                    <a:lnTo>
                      <a:pt x="176" y="54"/>
                    </a:lnTo>
                    <a:lnTo>
                      <a:pt x="174" y="52"/>
                    </a:lnTo>
                    <a:lnTo>
                      <a:pt x="176" y="50"/>
                    </a:lnTo>
                    <a:lnTo>
                      <a:pt x="180" y="44"/>
                    </a:lnTo>
                    <a:lnTo>
                      <a:pt x="180" y="42"/>
                    </a:lnTo>
                    <a:lnTo>
                      <a:pt x="178" y="40"/>
                    </a:lnTo>
                    <a:lnTo>
                      <a:pt x="176" y="44"/>
                    </a:lnTo>
                    <a:lnTo>
                      <a:pt x="174" y="44"/>
                    </a:lnTo>
                    <a:lnTo>
                      <a:pt x="168" y="50"/>
                    </a:lnTo>
                    <a:lnTo>
                      <a:pt x="166" y="54"/>
                    </a:lnTo>
                    <a:lnTo>
                      <a:pt x="166" y="56"/>
                    </a:lnTo>
                    <a:lnTo>
                      <a:pt x="164" y="60"/>
                    </a:lnTo>
                    <a:lnTo>
                      <a:pt x="158" y="64"/>
                    </a:lnTo>
                    <a:lnTo>
                      <a:pt x="156" y="64"/>
                    </a:lnTo>
                    <a:lnTo>
                      <a:pt x="152" y="62"/>
                    </a:lnTo>
                    <a:lnTo>
                      <a:pt x="146" y="60"/>
                    </a:lnTo>
                    <a:lnTo>
                      <a:pt x="144" y="62"/>
                    </a:lnTo>
                    <a:lnTo>
                      <a:pt x="138" y="64"/>
                    </a:lnTo>
                    <a:lnTo>
                      <a:pt x="136" y="64"/>
                    </a:lnTo>
                    <a:lnTo>
                      <a:pt x="130" y="50"/>
                    </a:lnTo>
                    <a:lnTo>
                      <a:pt x="122" y="48"/>
                    </a:lnTo>
                    <a:lnTo>
                      <a:pt x="122" y="32"/>
                    </a:lnTo>
                    <a:lnTo>
                      <a:pt x="118" y="32"/>
                    </a:lnTo>
                    <a:lnTo>
                      <a:pt x="114" y="26"/>
                    </a:lnTo>
                    <a:lnTo>
                      <a:pt x="108" y="20"/>
                    </a:lnTo>
                    <a:lnTo>
                      <a:pt x="88" y="20"/>
                    </a:lnTo>
                    <a:lnTo>
                      <a:pt x="68" y="22"/>
                    </a:lnTo>
                    <a:lnTo>
                      <a:pt x="58" y="16"/>
                    </a:lnTo>
                    <a:lnTo>
                      <a:pt x="52" y="14"/>
                    </a:lnTo>
                    <a:lnTo>
                      <a:pt x="32" y="0"/>
                    </a:lnTo>
                    <a:lnTo>
                      <a:pt x="0" y="6"/>
                    </a:lnTo>
                    <a:lnTo>
                      <a:pt x="8" y="64"/>
                    </a:lnTo>
                    <a:lnTo>
                      <a:pt x="14" y="64"/>
                    </a:lnTo>
                    <a:lnTo>
                      <a:pt x="20" y="64"/>
                    </a:lnTo>
                    <a:lnTo>
                      <a:pt x="20" y="62"/>
                    </a:lnTo>
                    <a:lnTo>
                      <a:pt x="20" y="60"/>
                    </a:lnTo>
                    <a:lnTo>
                      <a:pt x="18" y="56"/>
                    </a:lnTo>
                    <a:lnTo>
                      <a:pt x="20" y="50"/>
                    </a:lnTo>
                    <a:lnTo>
                      <a:pt x="24" y="50"/>
                    </a:lnTo>
                    <a:lnTo>
                      <a:pt x="26" y="46"/>
                    </a:lnTo>
                    <a:lnTo>
                      <a:pt x="30" y="44"/>
                    </a:lnTo>
                    <a:lnTo>
                      <a:pt x="32" y="46"/>
                    </a:lnTo>
                    <a:lnTo>
                      <a:pt x="34" y="46"/>
                    </a:lnTo>
                    <a:lnTo>
                      <a:pt x="32" y="42"/>
                    </a:lnTo>
                    <a:lnTo>
                      <a:pt x="38" y="42"/>
                    </a:lnTo>
                    <a:lnTo>
                      <a:pt x="46" y="48"/>
                    </a:lnTo>
                    <a:lnTo>
                      <a:pt x="52" y="52"/>
                    </a:lnTo>
                    <a:lnTo>
                      <a:pt x="54" y="54"/>
                    </a:lnTo>
                    <a:lnTo>
                      <a:pt x="62" y="60"/>
                    </a:lnTo>
                    <a:lnTo>
                      <a:pt x="70" y="62"/>
                    </a:lnTo>
                    <a:lnTo>
                      <a:pt x="72" y="62"/>
                    </a:lnTo>
                    <a:lnTo>
                      <a:pt x="74" y="62"/>
                    </a:lnTo>
                    <a:lnTo>
                      <a:pt x="80" y="66"/>
                    </a:lnTo>
                    <a:lnTo>
                      <a:pt x="82" y="74"/>
                    </a:lnTo>
                    <a:lnTo>
                      <a:pt x="84" y="76"/>
                    </a:lnTo>
                    <a:lnTo>
                      <a:pt x="86" y="78"/>
                    </a:lnTo>
                    <a:lnTo>
                      <a:pt x="88" y="84"/>
                    </a:lnTo>
                    <a:lnTo>
                      <a:pt x="92" y="86"/>
                    </a:lnTo>
                    <a:lnTo>
                      <a:pt x="100" y="90"/>
                    </a:lnTo>
                    <a:lnTo>
                      <a:pt x="108" y="96"/>
                    </a:lnTo>
                    <a:lnTo>
                      <a:pt x="118" y="100"/>
                    </a:lnTo>
                    <a:lnTo>
                      <a:pt x="126" y="106"/>
                    </a:lnTo>
                    <a:lnTo>
                      <a:pt x="132" y="108"/>
                    </a:lnTo>
                    <a:lnTo>
                      <a:pt x="134" y="108"/>
                    </a:lnTo>
                    <a:lnTo>
                      <a:pt x="136" y="108"/>
                    </a:lnTo>
                    <a:lnTo>
                      <a:pt x="140" y="112"/>
                    </a:lnTo>
                    <a:lnTo>
                      <a:pt x="140" y="114"/>
                    </a:lnTo>
                    <a:lnTo>
                      <a:pt x="142" y="120"/>
                    </a:lnTo>
                    <a:lnTo>
                      <a:pt x="146" y="120"/>
                    </a:lnTo>
                    <a:lnTo>
                      <a:pt x="148" y="120"/>
                    </a:lnTo>
                    <a:lnTo>
                      <a:pt x="148" y="124"/>
                    </a:lnTo>
                    <a:lnTo>
                      <a:pt x="150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6" y="122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2" name="Turkmenistan">
                <a:extLst>
                  <a:ext uri="{FF2B5EF4-FFF2-40B4-BE49-F238E27FC236}">
                    <a16:creationId xmlns:a16="http://schemas.microsoft.com/office/drawing/2014/main" id="{30D4A633-D20D-416D-B18C-3B2AC5BC0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9724" y="3322909"/>
                <a:ext cx="340667" cy="214352"/>
              </a:xfrm>
              <a:custGeom>
                <a:avLst/>
                <a:gdLst>
                  <a:gd name="T0" fmla="*/ 176 w 178"/>
                  <a:gd name="T1" fmla="*/ 70 h 112"/>
                  <a:gd name="T2" fmla="*/ 168 w 178"/>
                  <a:gd name="T3" fmla="*/ 66 h 112"/>
                  <a:gd name="T4" fmla="*/ 144 w 178"/>
                  <a:gd name="T5" fmla="*/ 54 h 112"/>
                  <a:gd name="T6" fmla="*/ 124 w 178"/>
                  <a:gd name="T7" fmla="*/ 42 h 112"/>
                  <a:gd name="T8" fmla="*/ 118 w 178"/>
                  <a:gd name="T9" fmla="*/ 32 h 112"/>
                  <a:gd name="T10" fmla="*/ 108 w 178"/>
                  <a:gd name="T11" fmla="*/ 20 h 112"/>
                  <a:gd name="T12" fmla="*/ 90 w 178"/>
                  <a:gd name="T13" fmla="*/ 12 h 112"/>
                  <a:gd name="T14" fmla="*/ 74 w 178"/>
                  <a:gd name="T15" fmla="*/ 0 h 112"/>
                  <a:gd name="T16" fmla="*/ 68 w 178"/>
                  <a:gd name="T17" fmla="*/ 4 h 112"/>
                  <a:gd name="T18" fmla="*/ 60 w 178"/>
                  <a:gd name="T19" fmla="*/ 8 h 112"/>
                  <a:gd name="T20" fmla="*/ 56 w 178"/>
                  <a:gd name="T21" fmla="*/ 18 h 112"/>
                  <a:gd name="T22" fmla="*/ 50 w 178"/>
                  <a:gd name="T23" fmla="*/ 22 h 112"/>
                  <a:gd name="T24" fmla="*/ 30 w 178"/>
                  <a:gd name="T25" fmla="*/ 14 h 112"/>
                  <a:gd name="T26" fmla="*/ 8 w 178"/>
                  <a:gd name="T27" fmla="*/ 10 h 112"/>
                  <a:gd name="T28" fmla="*/ 2 w 178"/>
                  <a:gd name="T29" fmla="*/ 20 h 112"/>
                  <a:gd name="T30" fmla="*/ 6 w 178"/>
                  <a:gd name="T31" fmla="*/ 26 h 112"/>
                  <a:gd name="T32" fmla="*/ 6 w 178"/>
                  <a:gd name="T33" fmla="*/ 36 h 112"/>
                  <a:gd name="T34" fmla="*/ 8 w 178"/>
                  <a:gd name="T35" fmla="*/ 46 h 112"/>
                  <a:gd name="T36" fmla="*/ 12 w 178"/>
                  <a:gd name="T37" fmla="*/ 46 h 112"/>
                  <a:gd name="T38" fmla="*/ 18 w 178"/>
                  <a:gd name="T39" fmla="*/ 46 h 112"/>
                  <a:gd name="T40" fmla="*/ 18 w 178"/>
                  <a:gd name="T41" fmla="*/ 52 h 112"/>
                  <a:gd name="T42" fmla="*/ 22 w 178"/>
                  <a:gd name="T43" fmla="*/ 54 h 112"/>
                  <a:gd name="T44" fmla="*/ 16 w 178"/>
                  <a:gd name="T45" fmla="*/ 52 h 112"/>
                  <a:gd name="T46" fmla="*/ 16 w 178"/>
                  <a:gd name="T47" fmla="*/ 58 h 112"/>
                  <a:gd name="T48" fmla="*/ 18 w 178"/>
                  <a:gd name="T49" fmla="*/ 56 h 112"/>
                  <a:gd name="T50" fmla="*/ 24 w 178"/>
                  <a:gd name="T51" fmla="*/ 60 h 112"/>
                  <a:gd name="T52" fmla="*/ 26 w 178"/>
                  <a:gd name="T53" fmla="*/ 68 h 112"/>
                  <a:gd name="T54" fmla="*/ 28 w 178"/>
                  <a:gd name="T55" fmla="*/ 84 h 112"/>
                  <a:gd name="T56" fmla="*/ 38 w 178"/>
                  <a:gd name="T57" fmla="*/ 80 h 112"/>
                  <a:gd name="T58" fmla="*/ 48 w 178"/>
                  <a:gd name="T59" fmla="*/ 74 h 112"/>
                  <a:gd name="T60" fmla="*/ 58 w 178"/>
                  <a:gd name="T61" fmla="*/ 70 h 112"/>
                  <a:gd name="T62" fmla="*/ 66 w 178"/>
                  <a:gd name="T63" fmla="*/ 70 h 112"/>
                  <a:gd name="T64" fmla="*/ 80 w 178"/>
                  <a:gd name="T65" fmla="*/ 80 h 112"/>
                  <a:gd name="T66" fmla="*/ 90 w 178"/>
                  <a:gd name="T67" fmla="*/ 80 h 112"/>
                  <a:gd name="T68" fmla="*/ 94 w 178"/>
                  <a:gd name="T69" fmla="*/ 86 h 112"/>
                  <a:gd name="T70" fmla="*/ 106 w 178"/>
                  <a:gd name="T71" fmla="*/ 92 h 112"/>
                  <a:gd name="T72" fmla="*/ 116 w 178"/>
                  <a:gd name="T73" fmla="*/ 98 h 112"/>
                  <a:gd name="T74" fmla="*/ 116 w 178"/>
                  <a:gd name="T75" fmla="*/ 104 h 112"/>
                  <a:gd name="T76" fmla="*/ 122 w 178"/>
                  <a:gd name="T77" fmla="*/ 108 h 112"/>
                  <a:gd name="T78" fmla="*/ 128 w 178"/>
                  <a:gd name="T79" fmla="*/ 108 h 112"/>
                  <a:gd name="T80" fmla="*/ 132 w 178"/>
                  <a:gd name="T81" fmla="*/ 110 h 112"/>
                  <a:gd name="T82" fmla="*/ 138 w 178"/>
                  <a:gd name="T83" fmla="*/ 110 h 112"/>
                  <a:gd name="T84" fmla="*/ 142 w 178"/>
                  <a:gd name="T85" fmla="*/ 104 h 112"/>
                  <a:gd name="T86" fmla="*/ 150 w 178"/>
                  <a:gd name="T87" fmla="*/ 100 h 112"/>
                  <a:gd name="T88" fmla="*/ 154 w 178"/>
                  <a:gd name="T89" fmla="*/ 96 h 112"/>
                  <a:gd name="T90" fmla="*/ 158 w 178"/>
                  <a:gd name="T91" fmla="*/ 88 h 112"/>
                  <a:gd name="T92" fmla="*/ 158 w 178"/>
                  <a:gd name="T93" fmla="*/ 82 h 112"/>
                  <a:gd name="T94" fmla="*/ 164 w 178"/>
                  <a:gd name="T95" fmla="*/ 80 h 112"/>
                  <a:gd name="T96" fmla="*/ 170 w 178"/>
                  <a:gd name="T97" fmla="*/ 76 h 112"/>
                  <a:gd name="T98" fmla="*/ 176 w 178"/>
                  <a:gd name="T99" fmla="*/ 7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8" h="112">
                    <a:moveTo>
                      <a:pt x="178" y="78"/>
                    </a:moveTo>
                    <a:lnTo>
                      <a:pt x="176" y="72"/>
                    </a:lnTo>
                    <a:lnTo>
                      <a:pt x="176" y="70"/>
                    </a:lnTo>
                    <a:lnTo>
                      <a:pt x="172" y="66"/>
                    </a:lnTo>
                    <a:lnTo>
                      <a:pt x="170" y="66"/>
                    </a:lnTo>
                    <a:lnTo>
                      <a:pt x="168" y="66"/>
                    </a:lnTo>
                    <a:lnTo>
                      <a:pt x="162" y="64"/>
                    </a:lnTo>
                    <a:lnTo>
                      <a:pt x="154" y="58"/>
                    </a:lnTo>
                    <a:lnTo>
                      <a:pt x="144" y="54"/>
                    </a:lnTo>
                    <a:lnTo>
                      <a:pt x="136" y="48"/>
                    </a:lnTo>
                    <a:lnTo>
                      <a:pt x="128" y="44"/>
                    </a:lnTo>
                    <a:lnTo>
                      <a:pt x="124" y="42"/>
                    </a:lnTo>
                    <a:lnTo>
                      <a:pt x="122" y="36"/>
                    </a:lnTo>
                    <a:lnTo>
                      <a:pt x="120" y="34"/>
                    </a:lnTo>
                    <a:lnTo>
                      <a:pt x="118" y="32"/>
                    </a:lnTo>
                    <a:lnTo>
                      <a:pt x="116" y="24"/>
                    </a:lnTo>
                    <a:lnTo>
                      <a:pt x="110" y="20"/>
                    </a:lnTo>
                    <a:lnTo>
                      <a:pt x="108" y="20"/>
                    </a:lnTo>
                    <a:lnTo>
                      <a:pt x="106" y="20"/>
                    </a:lnTo>
                    <a:lnTo>
                      <a:pt x="98" y="18"/>
                    </a:lnTo>
                    <a:lnTo>
                      <a:pt x="90" y="12"/>
                    </a:lnTo>
                    <a:lnTo>
                      <a:pt x="88" y="10"/>
                    </a:lnTo>
                    <a:lnTo>
                      <a:pt x="82" y="6"/>
                    </a:lnTo>
                    <a:lnTo>
                      <a:pt x="74" y="0"/>
                    </a:lnTo>
                    <a:lnTo>
                      <a:pt x="68" y="0"/>
                    </a:lnTo>
                    <a:lnTo>
                      <a:pt x="70" y="4"/>
                    </a:lnTo>
                    <a:lnTo>
                      <a:pt x="68" y="4"/>
                    </a:lnTo>
                    <a:lnTo>
                      <a:pt x="66" y="2"/>
                    </a:lnTo>
                    <a:lnTo>
                      <a:pt x="62" y="4"/>
                    </a:lnTo>
                    <a:lnTo>
                      <a:pt x="60" y="8"/>
                    </a:lnTo>
                    <a:lnTo>
                      <a:pt x="56" y="8"/>
                    </a:lnTo>
                    <a:lnTo>
                      <a:pt x="54" y="14"/>
                    </a:lnTo>
                    <a:lnTo>
                      <a:pt x="56" y="18"/>
                    </a:lnTo>
                    <a:lnTo>
                      <a:pt x="56" y="20"/>
                    </a:lnTo>
                    <a:lnTo>
                      <a:pt x="56" y="22"/>
                    </a:lnTo>
                    <a:lnTo>
                      <a:pt x="50" y="22"/>
                    </a:lnTo>
                    <a:lnTo>
                      <a:pt x="44" y="22"/>
                    </a:lnTo>
                    <a:lnTo>
                      <a:pt x="38" y="24"/>
                    </a:lnTo>
                    <a:lnTo>
                      <a:pt x="30" y="14"/>
                    </a:lnTo>
                    <a:lnTo>
                      <a:pt x="22" y="10"/>
                    </a:lnTo>
                    <a:lnTo>
                      <a:pt x="14" y="8"/>
                    </a:lnTo>
                    <a:lnTo>
                      <a:pt x="8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8" y="30"/>
                    </a:lnTo>
                    <a:lnTo>
                      <a:pt x="8" y="34"/>
                    </a:lnTo>
                    <a:lnTo>
                      <a:pt x="6" y="36"/>
                    </a:lnTo>
                    <a:lnTo>
                      <a:pt x="6" y="42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4" y="50"/>
                    </a:lnTo>
                    <a:lnTo>
                      <a:pt x="12" y="48"/>
                    </a:lnTo>
                    <a:lnTo>
                      <a:pt x="12" y="46"/>
                    </a:lnTo>
                    <a:lnTo>
                      <a:pt x="12" y="46"/>
                    </a:lnTo>
                    <a:lnTo>
                      <a:pt x="16" y="46"/>
                    </a:lnTo>
                    <a:lnTo>
                      <a:pt x="18" y="46"/>
                    </a:lnTo>
                    <a:lnTo>
                      <a:pt x="18" y="46"/>
                    </a:lnTo>
                    <a:lnTo>
                      <a:pt x="18" y="48"/>
                    </a:lnTo>
                    <a:lnTo>
                      <a:pt x="18" y="52"/>
                    </a:lnTo>
                    <a:lnTo>
                      <a:pt x="20" y="50"/>
                    </a:lnTo>
                    <a:lnTo>
                      <a:pt x="22" y="52"/>
                    </a:lnTo>
                    <a:lnTo>
                      <a:pt x="22" y="54"/>
                    </a:lnTo>
                    <a:lnTo>
                      <a:pt x="18" y="54"/>
                    </a:lnTo>
                    <a:lnTo>
                      <a:pt x="18" y="54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56"/>
                    </a:lnTo>
                    <a:lnTo>
                      <a:pt x="16" y="58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8" y="56"/>
                    </a:lnTo>
                    <a:lnTo>
                      <a:pt x="20" y="56"/>
                    </a:lnTo>
                    <a:lnTo>
                      <a:pt x="22" y="58"/>
                    </a:lnTo>
                    <a:lnTo>
                      <a:pt x="24" y="60"/>
                    </a:lnTo>
                    <a:lnTo>
                      <a:pt x="26" y="62"/>
                    </a:lnTo>
                    <a:lnTo>
                      <a:pt x="24" y="66"/>
                    </a:lnTo>
                    <a:lnTo>
                      <a:pt x="26" y="68"/>
                    </a:lnTo>
                    <a:lnTo>
                      <a:pt x="26" y="74"/>
                    </a:lnTo>
                    <a:lnTo>
                      <a:pt x="26" y="78"/>
                    </a:lnTo>
                    <a:lnTo>
                      <a:pt x="28" y="84"/>
                    </a:lnTo>
                    <a:lnTo>
                      <a:pt x="30" y="84"/>
                    </a:lnTo>
                    <a:lnTo>
                      <a:pt x="36" y="84"/>
                    </a:lnTo>
                    <a:lnTo>
                      <a:pt x="38" y="80"/>
                    </a:lnTo>
                    <a:lnTo>
                      <a:pt x="40" y="78"/>
                    </a:lnTo>
                    <a:lnTo>
                      <a:pt x="42" y="78"/>
                    </a:lnTo>
                    <a:lnTo>
                      <a:pt x="48" y="74"/>
                    </a:lnTo>
                    <a:lnTo>
                      <a:pt x="52" y="72"/>
                    </a:lnTo>
                    <a:lnTo>
                      <a:pt x="56" y="74"/>
                    </a:lnTo>
                    <a:lnTo>
                      <a:pt x="58" y="70"/>
                    </a:lnTo>
                    <a:lnTo>
                      <a:pt x="60" y="70"/>
                    </a:lnTo>
                    <a:lnTo>
                      <a:pt x="62" y="70"/>
                    </a:lnTo>
                    <a:lnTo>
                      <a:pt x="66" y="70"/>
                    </a:lnTo>
                    <a:lnTo>
                      <a:pt x="70" y="74"/>
                    </a:lnTo>
                    <a:lnTo>
                      <a:pt x="74" y="76"/>
                    </a:lnTo>
                    <a:lnTo>
                      <a:pt x="80" y="80"/>
                    </a:lnTo>
                    <a:lnTo>
                      <a:pt x="82" y="80"/>
                    </a:lnTo>
                    <a:lnTo>
                      <a:pt x="84" y="78"/>
                    </a:lnTo>
                    <a:lnTo>
                      <a:pt x="90" y="80"/>
                    </a:lnTo>
                    <a:lnTo>
                      <a:pt x="92" y="82"/>
                    </a:lnTo>
                    <a:lnTo>
                      <a:pt x="92" y="84"/>
                    </a:lnTo>
                    <a:lnTo>
                      <a:pt x="94" y="86"/>
                    </a:lnTo>
                    <a:lnTo>
                      <a:pt x="96" y="84"/>
                    </a:lnTo>
                    <a:lnTo>
                      <a:pt x="102" y="86"/>
                    </a:lnTo>
                    <a:lnTo>
                      <a:pt x="106" y="92"/>
                    </a:lnTo>
                    <a:lnTo>
                      <a:pt x="112" y="94"/>
                    </a:lnTo>
                    <a:lnTo>
                      <a:pt x="114" y="94"/>
                    </a:lnTo>
                    <a:lnTo>
                      <a:pt x="116" y="98"/>
                    </a:lnTo>
                    <a:lnTo>
                      <a:pt x="116" y="100"/>
                    </a:lnTo>
                    <a:lnTo>
                      <a:pt x="116" y="104"/>
                    </a:lnTo>
                    <a:lnTo>
                      <a:pt x="116" y="104"/>
                    </a:lnTo>
                    <a:lnTo>
                      <a:pt x="118" y="106"/>
                    </a:lnTo>
                    <a:lnTo>
                      <a:pt x="118" y="106"/>
                    </a:lnTo>
                    <a:lnTo>
                      <a:pt x="122" y="108"/>
                    </a:lnTo>
                    <a:lnTo>
                      <a:pt x="124" y="108"/>
                    </a:lnTo>
                    <a:lnTo>
                      <a:pt x="126" y="108"/>
                    </a:lnTo>
                    <a:lnTo>
                      <a:pt x="128" y="108"/>
                    </a:lnTo>
                    <a:lnTo>
                      <a:pt x="130" y="108"/>
                    </a:lnTo>
                    <a:lnTo>
                      <a:pt x="132" y="110"/>
                    </a:lnTo>
                    <a:lnTo>
                      <a:pt x="132" y="110"/>
                    </a:lnTo>
                    <a:lnTo>
                      <a:pt x="134" y="112"/>
                    </a:lnTo>
                    <a:lnTo>
                      <a:pt x="134" y="110"/>
                    </a:lnTo>
                    <a:lnTo>
                      <a:pt x="138" y="110"/>
                    </a:lnTo>
                    <a:lnTo>
                      <a:pt x="140" y="108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4"/>
                    </a:lnTo>
                    <a:lnTo>
                      <a:pt x="146" y="102"/>
                    </a:lnTo>
                    <a:lnTo>
                      <a:pt x="150" y="100"/>
                    </a:lnTo>
                    <a:lnTo>
                      <a:pt x="150" y="98"/>
                    </a:lnTo>
                    <a:lnTo>
                      <a:pt x="152" y="98"/>
                    </a:lnTo>
                    <a:lnTo>
                      <a:pt x="154" y="96"/>
                    </a:lnTo>
                    <a:lnTo>
                      <a:pt x="156" y="94"/>
                    </a:lnTo>
                    <a:lnTo>
                      <a:pt x="156" y="90"/>
                    </a:lnTo>
                    <a:lnTo>
                      <a:pt x="158" y="88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8" y="82"/>
                    </a:lnTo>
                    <a:lnTo>
                      <a:pt x="158" y="82"/>
                    </a:lnTo>
                    <a:lnTo>
                      <a:pt x="160" y="82"/>
                    </a:lnTo>
                    <a:lnTo>
                      <a:pt x="164" y="80"/>
                    </a:lnTo>
                    <a:lnTo>
                      <a:pt x="164" y="80"/>
                    </a:lnTo>
                    <a:lnTo>
                      <a:pt x="168" y="78"/>
                    </a:lnTo>
                    <a:lnTo>
                      <a:pt x="170" y="76"/>
                    </a:lnTo>
                    <a:lnTo>
                      <a:pt x="174" y="78"/>
                    </a:lnTo>
                    <a:lnTo>
                      <a:pt x="176" y="78"/>
                    </a:lnTo>
                    <a:lnTo>
                      <a:pt x="176" y="78"/>
                    </a:lnTo>
                    <a:lnTo>
                      <a:pt x="178" y="78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3" name="Pakistan">
                <a:extLst>
                  <a:ext uri="{FF2B5EF4-FFF2-40B4-BE49-F238E27FC236}">
                    <a16:creationId xmlns:a16="http://schemas.microsoft.com/office/drawing/2014/main" id="{7CA5510B-8C25-4360-8707-F64C71AAB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7043" y="3487501"/>
                <a:ext cx="329184" cy="359806"/>
              </a:xfrm>
              <a:custGeom>
                <a:avLst/>
                <a:gdLst>
                  <a:gd name="T0" fmla="*/ 104 w 172"/>
                  <a:gd name="T1" fmla="*/ 182 h 188"/>
                  <a:gd name="T2" fmla="*/ 118 w 172"/>
                  <a:gd name="T3" fmla="*/ 178 h 188"/>
                  <a:gd name="T4" fmla="*/ 126 w 172"/>
                  <a:gd name="T5" fmla="*/ 176 h 188"/>
                  <a:gd name="T6" fmla="*/ 130 w 172"/>
                  <a:gd name="T7" fmla="*/ 174 h 188"/>
                  <a:gd name="T8" fmla="*/ 126 w 172"/>
                  <a:gd name="T9" fmla="*/ 160 h 188"/>
                  <a:gd name="T10" fmla="*/ 118 w 172"/>
                  <a:gd name="T11" fmla="*/ 152 h 188"/>
                  <a:gd name="T12" fmla="*/ 112 w 172"/>
                  <a:gd name="T13" fmla="*/ 146 h 188"/>
                  <a:gd name="T14" fmla="*/ 110 w 172"/>
                  <a:gd name="T15" fmla="*/ 136 h 188"/>
                  <a:gd name="T16" fmla="*/ 118 w 172"/>
                  <a:gd name="T17" fmla="*/ 128 h 188"/>
                  <a:gd name="T18" fmla="*/ 124 w 172"/>
                  <a:gd name="T19" fmla="*/ 130 h 188"/>
                  <a:gd name="T20" fmla="*/ 140 w 172"/>
                  <a:gd name="T21" fmla="*/ 116 h 188"/>
                  <a:gd name="T22" fmla="*/ 152 w 172"/>
                  <a:gd name="T23" fmla="*/ 102 h 188"/>
                  <a:gd name="T24" fmla="*/ 154 w 172"/>
                  <a:gd name="T25" fmla="*/ 94 h 188"/>
                  <a:gd name="T26" fmla="*/ 162 w 172"/>
                  <a:gd name="T27" fmla="*/ 78 h 188"/>
                  <a:gd name="T28" fmla="*/ 166 w 172"/>
                  <a:gd name="T29" fmla="*/ 68 h 188"/>
                  <a:gd name="T30" fmla="*/ 172 w 172"/>
                  <a:gd name="T31" fmla="*/ 62 h 188"/>
                  <a:gd name="T32" fmla="*/ 160 w 172"/>
                  <a:gd name="T33" fmla="*/ 58 h 188"/>
                  <a:gd name="T34" fmla="*/ 146 w 172"/>
                  <a:gd name="T35" fmla="*/ 48 h 188"/>
                  <a:gd name="T36" fmla="*/ 144 w 172"/>
                  <a:gd name="T37" fmla="*/ 32 h 188"/>
                  <a:gd name="T38" fmla="*/ 144 w 172"/>
                  <a:gd name="T39" fmla="*/ 22 h 188"/>
                  <a:gd name="T40" fmla="*/ 134 w 172"/>
                  <a:gd name="T41" fmla="*/ 12 h 188"/>
                  <a:gd name="T42" fmla="*/ 128 w 172"/>
                  <a:gd name="T43" fmla="*/ 8 h 188"/>
                  <a:gd name="T44" fmla="*/ 126 w 172"/>
                  <a:gd name="T45" fmla="*/ 0 h 188"/>
                  <a:gd name="T46" fmla="*/ 114 w 172"/>
                  <a:gd name="T47" fmla="*/ 8 h 188"/>
                  <a:gd name="T48" fmla="*/ 112 w 172"/>
                  <a:gd name="T49" fmla="*/ 32 h 188"/>
                  <a:gd name="T50" fmla="*/ 106 w 172"/>
                  <a:gd name="T51" fmla="*/ 42 h 188"/>
                  <a:gd name="T52" fmla="*/ 104 w 172"/>
                  <a:gd name="T53" fmla="*/ 46 h 188"/>
                  <a:gd name="T54" fmla="*/ 100 w 172"/>
                  <a:gd name="T55" fmla="*/ 54 h 188"/>
                  <a:gd name="T56" fmla="*/ 96 w 172"/>
                  <a:gd name="T57" fmla="*/ 64 h 188"/>
                  <a:gd name="T58" fmla="*/ 92 w 172"/>
                  <a:gd name="T59" fmla="*/ 72 h 188"/>
                  <a:gd name="T60" fmla="*/ 86 w 172"/>
                  <a:gd name="T61" fmla="*/ 74 h 188"/>
                  <a:gd name="T62" fmla="*/ 80 w 172"/>
                  <a:gd name="T63" fmla="*/ 80 h 188"/>
                  <a:gd name="T64" fmla="*/ 70 w 172"/>
                  <a:gd name="T65" fmla="*/ 82 h 188"/>
                  <a:gd name="T66" fmla="*/ 64 w 172"/>
                  <a:gd name="T67" fmla="*/ 88 h 188"/>
                  <a:gd name="T68" fmla="*/ 66 w 172"/>
                  <a:gd name="T69" fmla="*/ 102 h 188"/>
                  <a:gd name="T70" fmla="*/ 52 w 172"/>
                  <a:gd name="T71" fmla="*/ 106 h 188"/>
                  <a:gd name="T72" fmla="*/ 36 w 172"/>
                  <a:gd name="T73" fmla="*/ 108 h 188"/>
                  <a:gd name="T74" fmla="*/ 0 w 172"/>
                  <a:gd name="T75" fmla="*/ 106 h 188"/>
                  <a:gd name="T76" fmla="*/ 14 w 172"/>
                  <a:gd name="T77" fmla="*/ 122 h 188"/>
                  <a:gd name="T78" fmla="*/ 22 w 172"/>
                  <a:gd name="T79" fmla="*/ 126 h 188"/>
                  <a:gd name="T80" fmla="*/ 28 w 172"/>
                  <a:gd name="T81" fmla="*/ 136 h 188"/>
                  <a:gd name="T82" fmla="*/ 34 w 172"/>
                  <a:gd name="T83" fmla="*/ 146 h 188"/>
                  <a:gd name="T84" fmla="*/ 22 w 172"/>
                  <a:gd name="T85" fmla="*/ 148 h 188"/>
                  <a:gd name="T86" fmla="*/ 16 w 172"/>
                  <a:gd name="T87" fmla="*/ 158 h 188"/>
                  <a:gd name="T88" fmla="*/ 18 w 172"/>
                  <a:gd name="T89" fmla="*/ 166 h 188"/>
                  <a:gd name="T90" fmla="*/ 26 w 172"/>
                  <a:gd name="T91" fmla="*/ 166 h 188"/>
                  <a:gd name="T92" fmla="*/ 30 w 172"/>
                  <a:gd name="T93" fmla="*/ 166 h 188"/>
                  <a:gd name="T94" fmla="*/ 36 w 172"/>
                  <a:gd name="T95" fmla="*/ 166 h 188"/>
                  <a:gd name="T96" fmla="*/ 42 w 172"/>
                  <a:gd name="T97" fmla="*/ 164 h 188"/>
                  <a:gd name="T98" fmla="*/ 46 w 172"/>
                  <a:gd name="T99" fmla="*/ 166 h 188"/>
                  <a:gd name="T100" fmla="*/ 56 w 172"/>
                  <a:gd name="T101" fmla="*/ 164 h 188"/>
                  <a:gd name="T102" fmla="*/ 62 w 172"/>
                  <a:gd name="T103" fmla="*/ 162 h 188"/>
                  <a:gd name="T104" fmla="*/ 74 w 172"/>
                  <a:gd name="T105" fmla="*/ 162 h 188"/>
                  <a:gd name="T106" fmla="*/ 78 w 172"/>
                  <a:gd name="T107" fmla="*/ 170 h 188"/>
                  <a:gd name="T108" fmla="*/ 82 w 172"/>
                  <a:gd name="T109" fmla="*/ 170 h 188"/>
                  <a:gd name="T110" fmla="*/ 86 w 172"/>
                  <a:gd name="T111" fmla="*/ 180 h 188"/>
                  <a:gd name="T112" fmla="*/ 86 w 172"/>
                  <a:gd name="T113" fmla="*/ 182 h 188"/>
                  <a:gd name="T114" fmla="*/ 98 w 172"/>
                  <a:gd name="T115" fmla="*/ 18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2" h="188">
                    <a:moveTo>
                      <a:pt x="100" y="186"/>
                    </a:moveTo>
                    <a:lnTo>
                      <a:pt x="100" y="184"/>
                    </a:lnTo>
                    <a:lnTo>
                      <a:pt x="102" y="182"/>
                    </a:lnTo>
                    <a:lnTo>
                      <a:pt x="104" y="182"/>
                    </a:lnTo>
                    <a:lnTo>
                      <a:pt x="106" y="178"/>
                    </a:lnTo>
                    <a:lnTo>
                      <a:pt x="106" y="178"/>
                    </a:lnTo>
                    <a:lnTo>
                      <a:pt x="108" y="178"/>
                    </a:lnTo>
                    <a:lnTo>
                      <a:pt x="118" y="178"/>
                    </a:lnTo>
                    <a:lnTo>
                      <a:pt x="122" y="176"/>
                    </a:lnTo>
                    <a:lnTo>
                      <a:pt x="124" y="176"/>
                    </a:lnTo>
                    <a:lnTo>
                      <a:pt x="126" y="174"/>
                    </a:lnTo>
                    <a:lnTo>
                      <a:pt x="126" y="176"/>
                    </a:lnTo>
                    <a:lnTo>
                      <a:pt x="126" y="178"/>
                    </a:lnTo>
                    <a:lnTo>
                      <a:pt x="128" y="176"/>
                    </a:lnTo>
                    <a:lnTo>
                      <a:pt x="132" y="176"/>
                    </a:lnTo>
                    <a:lnTo>
                      <a:pt x="130" y="174"/>
                    </a:lnTo>
                    <a:lnTo>
                      <a:pt x="130" y="172"/>
                    </a:lnTo>
                    <a:lnTo>
                      <a:pt x="128" y="164"/>
                    </a:lnTo>
                    <a:lnTo>
                      <a:pt x="126" y="162"/>
                    </a:lnTo>
                    <a:lnTo>
                      <a:pt x="126" y="160"/>
                    </a:lnTo>
                    <a:lnTo>
                      <a:pt x="124" y="158"/>
                    </a:lnTo>
                    <a:lnTo>
                      <a:pt x="122" y="158"/>
                    </a:lnTo>
                    <a:lnTo>
                      <a:pt x="118" y="156"/>
                    </a:lnTo>
                    <a:lnTo>
                      <a:pt x="118" y="152"/>
                    </a:lnTo>
                    <a:lnTo>
                      <a:pt x="118" y="148"/>
                    </a:lnTo>
                    <a:lnTo>
                      <a:pt x="116" y="144"/>
                    </a:lnTo>
                    <a:lnTo>
                      <a:pt x="114" y="144"/>
                    </a:lnTo>
                    <a:lnTo>
                      <a:pt x="112" y="146"/>
                    </a:lnTo>
                    <a:lnTo>
                      <a:pt x="110" y="144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0" y="136"/>
                    </a:lnTo>
                    <a:lnTo>
                      <a:pt x="112" y="136"/>
                    </a:lnTo>
                    <a:lnTo>
                      <a:pt x="114" y="130"/>
                    </a:lnTo>
                    <a:lnTo>
                      <a:pt x="114" y="130"/>
                    </a:lnTo>
                    <a:lnTo>
                      <a:pt x="118" y="128"/>
                    </a:lnTo>
                    <a:lnTo>
                      <a:pt x="120" y="126"/>
                    </a:lnTo>
                    <a:lnTo>
                      <a:pt x="122" y="128"/>
                    </a:lnTo>
                    <a:lnTo>
                      <a:pt x="122" y="130"/>
                    </a:lnTo>
                    <a:lnTo>
                      <a:pt x="124" y="130"/>
                    </a:lnTo>
                    <a:lnTo>
                      <a:pt x="128" y="128"/>
                    </a:lnTo>
                    <a:lnTo>
                      <a:pt x="134" y="128"/>
                    </a:lnTo>
                    <a:lnTo>
                      <a:pt x="138" y="124"/>
                    </a:lnTo>
                    <a:lnTo>
                      <a:pt x="140" y="116"/>
                    </a:lnTo>
                    <a:lnTo>
                      <a:pt x="148" y="112"/>
                    </a:lnTo>
                    <a:lnTo>
                      <a:pt x="148" y="110"/>
                    </a:lnTo>
                    <a:lnTo>
                      <a:pt x="148" y="106"/>
                    </a:lnTo>
                    <a:lnTo>
                      <a:pt x="152" y="102"/>
                    </a:lnTo>
                    <a:lnTo>
                      <a:pt x="156" y="100"/>
                    </a:lnTo>
                    <a:lnTo>
                      <a:pt x="156" y="96"/>
                    </a:lnTo>
                    <a:lnTo>
                      <a:pt x="156" y="94"/>
                    </a:lnTo>
                    <a:lnTo>
                      <a:pt x="154" y="94"/>
                    </a:lnTo>
                    <a:lnTo>
                      <a:pt x="158" y="90"/>
                    </a:lnTo>
                    <a:lnTo>
                      <a:pt x="160" y="88"/>
                    </a:lnTo>
                    <a:lnTo>
                      <a:pt x="162" y="84"/>
                    </a:lnTo>
                    <a:lnTo>
                      <a:pt x="162" y="78"/>
                    </a:lnTo>
                    <a:lnTo>
                      <a:pt x="160" y="74"/>
                    </a:lnTo>
                    <a:lnTo>
                      <a:pt x="160" y="74"/>
                    </a:lnTo>
                    <a:lnTo>
                      <a:pt x="164" y="70"/>
                    </a:lnTo>
                    <a:lnTo>
                      <a:pt x="166" y="68"/>
                    </a:lnTo>
                    <a:lnTo>
                      <a:pt x="168" y="66"/>
                    </a:lnTo>
                    <a:lnTo>
                      <a:pt x="170" y="68"/>
                    </a:lnTo>
                    <a:lnTo>
                      <a:pt x="172" y="64"/>
                    </a:lnTo>
                    <a:lnTo>
                      <a:pt x="172" y="62"/>
                    </a:lnTo>
                    <a:lnTo>
                      <a:pt x="168" y="62"/>
                    </a:lnTo>
                    <a:lnTo>
                      <a:pt x="166" y="62"/>
                    </a:lnTo>
                    <a:lnTo>
                      <a:pt x="162" y="62"/>
                    </a:lnTo>
                    <a:lnTo>
                      <a:pt x="160" y="58"/>
                    </a:lnTo>
                    <a:lnTo>
                      <a:pt x="156" y="56"/>
                    </a:lnTo>
                    <a:lnTo>
                      <a:pt x="152" y="56"/>
                    </a:lnTo>
                    <a:lnTo>
                      <a:pt x="148" y="52"/>
                    </a:lnTo>
                    <a:lnTo>
                      <a:pt x="146" y="48"/>
                    </a:lnTo>
                    <a:lnTo>
                      <a:pt x="144" y="40"/>
                    </a:lnTo>
                    <a:lnTo>
                      <a:pt x="142" y="36"/>
                    </a:lnTo>
                    <a:lnTo>
                      <a:pt x="142" y="32"/>
                    </a:lnTo>
                    <a:lnTo>
                      <a:pt x="144" y="32"/>
                    </a:lnTo>
                    <a:lnTo>
                      <a:pt x="144" y="28"/>
                    </a:lnTo>
                    <a:lnTo>
                      <a:pt x="148" y="26"/>
                    </a:lnTo>
                    <a:lnTo>
                      <a:pt x="148" y="24"/>
                    </a:lnTo>
                    <a:lnTo>
                      <a:pt x="144" y="22"/>
                    </a:lnTo>
                    <a:lnTo>
                      <a:pt x="144" y="20"/>
                    </a:lnTo>
                    <a:lnTo>
                      <a:pt x="140" y="18"/>
                    </a:lnTo>
                    <a:lnTo>
                      <a:pt x="138" y="16"/>
                    </a:lnTo>
                    <a:lnTo>
                      <a:pt x="134" y="12"/>
                    </a:lnTo>
                    <a:lnTo>
                      <a:pt x="132" y="12"/>
                    </a:lnTo>
                    <a:lnTo>
                      <a:pt x="130" y="14"/>
                    </a:lnTo>
                    <a:lnTo>
                      <a:pt x="128" y="12"/>
                    </a:lnTo>
                    <a:lnTo>
                      <a:pt x="128" y="8"/>
                    </a:lnTo>
                    <a:lnTo>
                      <a:pt x="134" y="4"/>
                    </a:lnTo>
                    <a:lnTo>
                      <a:pt x="134" y="2"/>
                    </a:lnTo>
                    <a:lnTo>
                      <a:pt x="130" y="2"/>
                    </a:lnTo>
                    <a:lnTo>
                      <a:pt x="126" y="0"/>
                    </a:lnTo>
                    <a:lnTo>
                      <a:pt x="122" y="2"/>
                    </a:lnTo>
                    <a:lnTo>
                      <a:pt x="120" y="4"/>
                    </a:lnTo>
                    <a:lnTo>
                      <a:pt x="116" y="4"/>
                    </a:lnTo>
                    <a:lnTo>
                      <a:pt x="114" y="8"/>
                    </a:lnTo>
                    <a:lnTo>
                      <a:pt x="112" y="10"/>
                    </a:lnTo>
                    <a:lnTo>
                      <a:pt x="118" y="18"/>
                    </a:lnTo>
                    <a:lnTo>
                      <a:pt x="118" y="24"/>
                    </a:lnTo>
                    <a:lnTo>
                      <a:pt x="112" y="32"/>
                    </a:lnTo>
                    <a:lnTo>
                      <a:pt x="114" y="34"/>
                    </a:lnTo>
                    <a:lnTo>
                      <a:pt x="114" y="38"/>
                    </a:lnTo>
                    <a:lnTo>
                      <a:pt x="112" y="42"/>
                    </a:lnTo>
                    <a:lnTo>
                      <a:pt x="106" y="42"/>
                    </a:lnTo>
                    <a:lnTo>
                      <a:pt x="102" y="40"/>
                    </a:lnTo>
                    <a:lnTo>
                      <a:pt x="100" y="42"/>
                    </a:lnTo>
                    <a:lnTo>
                      <a:pt x="100" y="46"/>
                    </a:lnTo>
                    <a:lnTo>
                      <a:pt x="104" y="46"/>
                    </a:lnTo>
                    <a:lnTo>
                      <a:pt x="106" y="50"/>
                    </a:lnTo>
                    <a:lnTo>
                      <a:pt x="104" y="52"/>
                    </a:lnTo>
                    <a:lnTo>
                      <a:pt x="102" y="54"/>
                    </a:lnTo>
                    <a:lnTo>
                      <a:pt x="100" y="54"/>
                    </a:lnTo>
                    <a:lnTo>
                      <a:pt x="98" y="56"/>
                    </a:lnTo>
                    <a:lnTo>
                      <a:pt x="98" y="60"/>
                    </a:lnTo>
                    <a:lnTo>
                      <a:pt x="96" y="64"/>
                    </a:lnTo>
                    <a:lnTo>
                      <a:pt x="96" y="64"/>
                    </a:lnTo>
                    <a:lnTo>
                      <a:pt x="96" y="66"/>
                    </a:lnTo>
                    <a:lnTo>
                      <a:pt x="96" y="72"/>
                    </a:lnTo>
                    <a:lnTo>
                      <a:pt x="94" y="76"/>
                    </a:lnTo>
                    <a:lnTo>
                      <a:pt x="92" y="72"/>
                    </a:lnTo>
                    <a:lnTo>
                      <a:pt x="90" y="72"/>
                    </a:lnTo>
                    <a:lnTo>
                      <a:pt x="90" y="74"/>
                    </a:lnTo>
                    <a:lnTo>
                      <a:pt x="86" y="74"/>
                    </a:lnTo>
                    <a:lnTo>
                      <a:pt x="86" y="74"/>
                    </a:lnTo>
                    <a:lnTo>
                      <a:pt x="82" y="74"/>
                    </a:lnTo>
                    <a:lnTo>
                      <a:pt x="82" y="74"/>
                    </a:lnTo>
                    <a:lnTo>
                      <a:pt x="78" y="78"/>
                    </a:lnTo>
                    <a:lnTo>
                      <a:pt x="80" y="80"/>
                    </a:lnTo>
                    <a:lnTo>
                      <a:pt x="78" y="80"/>
                    </a:lnTo>
                    <a:lnTo>
                      <a:pt x="74" y="82"/>
                    </a:lnTo>
                    <a:lnTo>
                      <a:pt x="72" y="82"/>
                    </a:lnTo>
                    <a:lnTo>
                      <a:pt x="70" y="82"/>
                    </a:lnTo>
                    <a:lnTo>
                      <a:pt x="68" y="84"/>
                    </a:lnTo>
                    <a:lnTo>
                      <a:pt x="68" y="86"/>
                    </a:lnTo>
                    <a:lnTo>
                      <a:pt x="66" y="88"/>
                    </a:lnTo>
                    <a:lnTo>
                      <a:pt x="64" y="88"/>
                    </a:lnTo>
                    <a:lnTo>
                      <a:pt x="64" y="92"/>
                    </a:lnTo>
                    <a:lnTo>
                      <a:pt x="64" y="96"/>
                    </a:lnTo>
                    <a:lnTo>
                      <a:pt x="64" y="98"/>
                    </a:lnTo>
                    <a:lnTo>
                      <a:pt x="66" y="102"/>
                    </a:lnTo>
                    <a:lnTo>
                      <a:pt x="64" y="104"/>
                    </a:lnTo>
                    <a:lnTo>
                      <a:pt x="60" y="106"/>
                    </a:lnTo>
                    <a:lnTo>
                      <a:pt x="56" y="106"/>
                    </a:lnTo>
                    <a:lnTo>
                      <a:pt x="52" y="106"/>
                    </a:lnTo>
                    <a:lnTo>
                      <a:pt x="46" y="106"/>
                    </a:lnTo>
                    <a:lnTo>
                      <a:pt x="42" y="108"/>
                    </a:lnTo>
                    <a:lnTo>
                      <a:pt x="40" y="108"/>
                    </a:lnTo>
                    <a:lnTo>
                      <a:pt x="36" y="108"/>
                    </a:lnTo>
                    <a:lnTo>
                      <a:pt x="32" y="110"/>
                    </a:lnTo>
                    <a:lnTo>
                      <a:pt x="18" y="110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8" y="114"/>
                    </a:lnTo>
                    <a:lnTo>
                      <a:pt x="8" y="116"/>
                    </a:lnTo>
                    <a:lnTo>
                      <a:pt x="12" y="120"/>
                    </a:lnTo>
                    <a:lnTo>
                      <a:pt x="14" y="122"/>
                    </a:lnTo>
                    <a:lnTo>
                      <a:pt x="16" y="122"/>
                    </a:lnTo>
                    <a:lnTo>
                      <a:pt x="20" y="124"/>
                    </a:lnTo>
                    <a:lnTo>
                      <a:pt x="22" y="124"/>
                    </a:lnTo>
                    <a:lnTo>
                      <a:pt x="22" y="126"/>
                    </a:lnTo>
                    <a:lnTo>
                      <a:pt x="26" y="126"/>
                    </a:lnTo>
                    <a:lnTo>
                      <a:pt x="26" y="130"/>
                    </a:lnTo>
                    <a:lnTo>
                      <a:pt x="26" y="132"/>
                    </a:lnTo>
                    <a:lnTo>
                      <a:pt x="28" y="136"/>
                    </a:lnTo>
                    <a:lnTo>
                      <a:pt x="28" y="138"/>
                    </a:lnTo>
                    <a:lnTo>
                      <a:pt x="30" y="138"/>
                    </a:lnTo>
                    <a:lnTo>
                      <a:pt x="34" y="140"/>
                    </a:lnTo>
                    <a:lnTo>
                      <a:pt x="34" y="146"/>
                    </a:lnTo>
                    <a:lnTo>
                      <a:pt x="32" y="146"/>
                    </a:lnTo>
                    <a:lnTo>
                      <a:pt x="30" y="146"/>
                    </a:lnTo>
                    <a:lnTo>
                      <a:pt x="22" y="148"/>
                    </a:lnTo>
                    <a:lnTo>
                      <a:pt x="22" y="148"/>
                    </a:lnTo>
                    <a:lnTo>
                      <a:pt x="18" y="150"/>
                    </a:lnTo>
                    <a:lnTo>
                      <a:pt x="16" y="152"/>
                    </a:lnTo>
                    <a:lnTo>
                      <a:pt x="18" y="154"/>
                    </a:lnTo>
                    <a:lnTo>
                      <a:pt x="16" y="158"/>
                    </a:lnTo>
                    <a:lnTo>
                      <a:pt x="16" y="160"/>
                    </a:lnTo>
                    <a:lnTo>
                      <a:pt x="16" y="164"/>
                    </a:lnTo>
                    <a:lnTo>
                      <a:pt x="16" y="166"/>
                    </a:lnTo>
                    <a:lnTo>
                      <a:pt x="18" y="166"/>
                    </a:lnTo>
                    <a:lnTo>
                      <a:pt x="18" y="168"/>
                    </a:lnTo>
                    <a:lnTo>
                      <a:pt x="18" y="170"/>
                    </a:lnTo>
                    <a:lnTo>
                      <a:pt x="22" y="166"/>
                    </a:lnTo>
                    <a:lnTo>
                      <a:pt x="26" y="166"/>
                    </a:lnTo>
                    <a:lnTo>
                      <a:pt x="26" y="168"/>
                    </a:lnTo>
                    <a:lnTo>
                      <a:pt x="26" y="168"/>
                    </a:lnTo>
                    <a:lnTo>
                      <a:pt x="28" y="166"/>
                    </a:lnTo>
                    <a:lnTo>
                      <a:pt x="30" y="166"/>
                    </a:lnTo>
                    <a:lnTo>
                      <a:pt x="32" y="166"/>
                    </a:lnTo>
                    <a:lnTo>
                      <a:pt x="34" y="166"/>
                    </a:lnTo>
                    <a:lnTo>
                      <a:pt x="36" y="166"/>
                    </a:lnTo>
                    <a:lnTo>
                      <a:pt x="36" y="166"/>
                    </a:lnTo>
                    <a:lnTo>
                      <a:pt x="38" y="164"/>
                    </a:lnTo>
                    <a:lnTo>
                      <a:pt x="38" y="164"/>
                    </a:lnTo>
                    <a:lnTo>
                      <a:pt x="40" y="164"/>
                    </a:lnTo>
                    <a:lnTo>
                      <a:pt x="42" y="164"/>
                    </a:lnTo>
                    <a:lnTo>
                      <a:pt x="42" y="164"/>
                    </a:lnTo>
                    <a:lnTo>
                      <a:pt x="44" y="164"/>
                    </a:lnTo>
                    <a:lnTo>
                      <a:pt x="44" y="166"/>
                    </a:lnTo>
                    <a:lnTo>
                      <a:pt x="46" y="166"/>
                    </a:lnTo>
                    <a:lnTo>
                      <a:pt x="48" y="166"/>
                    </a:lnTo>
                    <a:lnTo>
                      <a:pt x="50" y="166"/>
                    </a:lnTo>
                    <a:lnTo>
                      <a:pt x="54" y="164"/>
                    </a:lnTo>
                    <a:lnTo>
                      <a:pt x="56" y="164"/>
                    </a:lnTo>
                    <a:lnTo>
                      <a:pt x="58" y="164"/>
                    </a:lnTo>
                    <a:lnTo>
                      <a:pt x="60" y="164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64" y="164"/>
                    </a:lnTo>
                    <a:lnTo>
                      <a:pt x="66" y="164"/>
                    </a:lnTo>
                    <a:lnTo>
                      <a:pt x="70" y="162"/>
                    </a:lnTo>
                    <a:lnTo>
                      <a:pt x="74" y="162"/>
                    </a:lnTo>
                    <a:lnTo>
                      <a:pt x="76" y="164"/>
                    </a:lnTo>
                    <a:lnTo>
                      <a:pt x="78" y="168"/>
                    </a:lnTo>
                    <a:lnTo>
                      <a:pt x="78" y="170"/>
                    </a:lnTo>
                    <a:lnTo>
                      <a:pt x="78" y="170"/>
                    </a:lnTo>
                    <a:lnTo>
                      <a:pt x="76" y="170"/>
                    </a:lnTo>
                    <a:lnTo>
                      <a:pt x="76" y="170"/>
                    </a:lnTo>
                    <a:lnTo>
                      <a:pt x="78" y="170"/>
                    </a:lnTo>
                    <a:lnTo>
                      <a:pt x="82" y="170"/>
                    </a:lnTo>
                    <a:lnTo>
                      <a:pt x="82" y="172"/>
                    </a:lnTo>
                    <a:lnTo>
                      <a:pt x="86" y="176"/>
                    </a:lnTo>
                    <a:lnTo>
                      <a:pt x="86" y="180"/>
                    </a:lnTo>
                    <a:lnTo>
                      <a:pt x="86" y="180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8" y="184"/>
                    </a:lnTo>
                    <a:lnTo>
                      <a:pt x="90" y="184"/>
                    </a:lnTo>
                    <a:lnTo>
                      <a:pt x="94" y="184"/>
                    </a:lnTo>
                    <a:lnTo>
                      <a:pt x="98" y="186"/>
                    </a:lnTo>
                    <a:lnTo>
                      <a:pt x="98" y="188"/>
                    </a:lnTo>
                    <a:lnTo>
                      <a:pt x="100" y="186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4" name="Mayotte">
                <a:extLst>
                  <a:ext uri="{FF2B5EF4-FFF2-40B4-BE49-F238E27FC236}">
                    <a16:creationId xmlns:a16="http://schemas.microsoft.com/office/drawing/2014/main" id="{1A782098-1D01-4AFE-B411-D2BCEA462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2548" y="4727682"/>
                <a:ext cx="7655" cy="7655"/>
              </a:xfrm>
              <a:custGeom>
                <a:avLst/>
                <a:gdLst>
                  <a:gd name="T0" fmla="*/ 0 w 4"/>
                  <a:gd name="T1" fmla="*/ 4 h 4"/>
                  <a:gd name="T2" fmla="*/ 0 w 4"/>
                  <a:gd name="T3" fmla="*/ 2 h 4"/>
                  <a:gd name="T4" fmla="*/ 0 w 4"/>
                  <a:gd name="T5" fmla="*/ 0 h 4"/>
                  <a:gd name="T6" fmla="*/ 2 w 4"/>
                  <a:gd name="T7" fmla="*/ 0 h 4"/>
                  <a:gd name="T8" fmla="*/ 4 w 4"/>
                  <a:gd name="T9" fmla="*/ 2 h 4"/>
                  <a:gd name="T10" fmla="*/ 0 w 4"/>
                  <a:gd name="T11" fmla="*/ 4 h 4"/>
                  <a:gd name="T12" fmla="*/ 0 w 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5" name="Afghanistan">
                <a:extLst>
                  <a:ext uri="{FF2B5EF4-FFF2-40B4-BE49-F238E27FC236}">
                    <a16:creationId xmlns:a16="http://schemas.microsoft.com/office/drawing/2014/main" id="{6C3EE959-9C5C-45FE-B773-EB9BE6858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4077" y="3437741"/>
                <a:ext cx="313873" cy="260285"/>
              </a:xfrm>
              <a:custGeom>
                <a:avLst/>
                <a:gdLst>
                  <a:gd name="T0" fmla="*/ 152 w 164"/>
                  <a:gd name="T1" fmla="*/ 12 h 136"/>
                  <a:gd name="T2" fmla="*/ 158 w 164"/>
                  <a:gd name="T3" fmla="*/ 12 h 136"/>
                  <a:gd name="T4" fmla="*/ 160 w 164"/>
                  <a:gd name="T5" fmla="*/ 18 h 136"/>
                  <a:gd name="T6" fmla="*/ 154 w 164"/>
                  <a:gd name="T7" fmla="*/ 26 h 136"/>
                  <a:gd name="T8" fmla="*/ 134 w 164"/>
                  <a:gd name="T9" fmla="*/ 28 h 136"/>
                  <a:gd name="T10" fmla="*/ 126 w 164"/>
                  <a:gd name="T11" fmla="*/ 34 h 136"/>
                  <a:gd name="T12" fmla="*/ 130 w 164"/>
                  <a:gd name="T13" fmla="*/ 50 h 136"/>
                  <a:gd name="T14" fmla="*/ 126 w 164"/>
                  <a:gd name="T15" fmla="*/ 64 h 136"/>
                  <a:gd name="T16" fmla="*/ 114 w 164"/>
                  <a:gd name="T17" fmla="*/ 66 h 136"/>
                  <a:gd name="T18" fmla="*/ 116 w 164"/>
                  <a:gd name="T19" fmla="*/ 72 h 136"/>
                  <a:gd name="T20" fmla="*/ 114 w 164"/>
                  <a:gd name="T21" fmla="*/ 80 h 136"/>
                  <a:gd name="T22" fmla="*/ 110 w 164"/>
                  <a:gd name="T23" fmla="*/ 86 h 136"/>
                  <a:gd name="T24" fmla="*/ 108 w 164"/>
                  <a:gd name="T25" fmla="*/ 92 h 136"/>
                  <a:gd name="T26" fmla="*/ 104 w 164"/>
                  <a:gd name="T27" fmla="*/ 98 h 136"/>
                  <a:gd name="T28" fmla="*/ 98 w 164"/>
                  <a:gd name="T29" fmla="*/ 100 h 136"/>
                  <a:gd name="T30" fmla="*/ 94 w 164"/>
                  <a:gd name="T31" fmla="*/ 100 h 136"/>
                  <a:gd name="T32" fmla="*/ 90 w 164"/>
                  <a:gd name="T33" fmla="*/ 106 h 136"/>
                  <a:gd name="T34" fmla="*/ 82 w 164"/>
                  <a:gd name="T35" fmla="*/ 108 h 136"/>
                  <a:gd name="T36" fmla="*/ 78 w 164"/>
                  <a:gd name="T37" fmla="*/ 114 h 136"/>
                  <a:gd name="T38" fmla="*/ 76 w 164"/>
                  <a:gd name="T39" fmla="*/ 122 h 136"/>
                  <a:gd name="T40" fmla="*/ 76 w 164"/>
                  <a:gd name="T41" fmla="*/ 130 h 136"/>
                  <a:gd name="T42" fmla="*/ 64 w 164"/>
                  <a:gd name="T43" fmla="*/ 132 h 136"/>
                  <a:gd name="T44" fmla="*/ 52 w 164"/>
                  <a:gd name="T45" fmla="*/ 134 h 136"/>
                  <a:gd name="T46" fmla="*/ 30 w 164"/>
                  <a:gd name="T47" fmla="*/ 136 h 136"/>
                  <a:gd name="T48" fmla="*/ 22 w 164"/>
                  <a:gd name="T49" fmla="*/ 118 h 136"/>
                  <a:gd name="T50" fmla="*/ 20 w 164"/>
                  <a:gd name="T51" fmla="*/ 104 h 136"/>
                  <a:gd name="T52" fmla="*/ 8 w 164"/>
                  <a:gd name="T53" fmla="*/ 98 h 136"/>
                  <a:gd name="T54" fmla="*/ 4 w 164"/>
                  <a:gd name="T55" fmla="*/ 84 h 136"/>
                  <a:gd name="T56" fmla="*/ 6 w 164"/>
                  <a:gd name="T57" fmla="*/ 76 h 136"/>
                  <a:gd name="T58" fmla="*/ 2 w 164"/>
                  <a:gd name="T59" fmla="*/ 68 h 136"/>
                  <a:gd name="T60" fmla="*/ 2 w 164"/>
                  <a:gd name="T61" fmla="*/ 64 h 136"/>
                  <a:gd name="T62" fmla="*/ 6 w 164"/>
                  <a:gd name="T63" fmla="*/ 58 h 136"/>
                  <a:gd name="T64" fmla="*/ 6 w 164"/>
                  <a:gd name="T65" fmla="*/ 54 h 136"/>
                  <a:gd name="T66" fmla="*/ 6 w 164"/>
                  <a:gd name="T67" fmla="*/ 48 h 136"/>
                  <a:gd name="T68" fmla="*/ 10 w 164"/>
                  <a:gd name="T69" fmla="*/ 48 h 136"/>
                  <a:gd name="T70" fmla="*/ 16 w 164"/>
                  <a:gd name="T71" fmla="*/ 48 h 136"/>
                  <a:gd name="T72" fmla="*/ 20 w 164"/>
                  <a:gd name="T73" fmla="*/ 50 h 136"/>
                  <a:gd name="T74" fmla="*/ 26 w 164"/>
                  <a:gd name="T75" fmla="*/ 50 h 136"/>
                  <a:gd name="T76" fmla="*/ 30 w 164"/>
                  <a:gd name="T77" fmla="*/ 44 h 136"/>
                  <a:gd name="T78" fmla="*/ 38 w 164"/>
                  <a:gd name="T79" fmla="*/ 40 h 136"/>
                  <a:gd name="T80" fmla="*/ 42 w 164"/>
                  <a:gd name="T81" fmla="*/ 36 h 136"/>
                  <a:gd name="T82" fmla="*/ 46 w 164"/>
                  <a:gd name="T83" fmla="*/ 28 h 136"/>
                  <a:gd name="T84" fmla="*/ 46 w 164"/>
                  <a:gd name="T85" fmla="*/ 22 h 136"/>
                  <a:gd name="T86" fmla="*/ 52 w 164"/>
                  <a:gd name="T87" fmla="*/ 20 h 136"/>
                  <a:gd name="T88" fmla="*/ 58 w 164"/>
                  <a:gd name="T89" fmla="*/ 16 h 136"/>
                  <a:gd name="T90" fmla="*/ 64 w 164"/>
                  <a:gd name="T91" fmla="*/ 18 h 136"/>
                  <a:gd name="T92" fmla="*/ 72 w 164"/>
                  <a:gd name="T93" fmla="*/ 22 h 136"/>
                  <a:gd name="T94" fmla="*/ 78 w 164"/>
                  <a:gd name="T95" fmla="*/ 20 h 136"/>
                  <a:gd name="T96" fmla="*/ 88 w 164"/>
                  <a:gd name="T97" fmla="*/ 22 h 136"/>
                  <a:gd name="T98" fmla="*/ 92 w 164"/>
                  <a:gd name="T99" fmla="*/ 18 h 136"/>
                  <a:gd name="T100" fmla="*/ 98 w 164"/>
                  <a:gd name="T101" fmla="*/ 20 h 136"/>
                  <a:gd name="T102" fmla="*/ 100 w 164"/>
                  <a:gd name="T103" fmla="*/ 18 h 136"/>
                  <a:gd name="T104" fmla="*/ 104 w 164"/>
                  <a:gd name="T105" fmla="*/ 14 h 136"/>
                  <a:gd name="T106" fmla="*/ 108 w 164"/>
                  <a:gd name="T107" fmla="*/ 16 h 136"/>
                  <a:gd name="T108" fmla="*/ 110 w 164"/>
                  <a:gd name="T109" fmla="*/ 8 h 136"/>
                  <a:gd name="T110" fmla="*/ 112 w 164"/>
                  <a:gd name="T111" fmla="*/ 0 h 136"/>
                  <a:gd name="T112" fmla="*/ 120 w 164"/>
                  <a:gd name="T113" fmla="*/ 2 h 136"/>
                  <a:gd name="T114" fmla="*/ 120 w 164"/>
                  <a:gd name="T115" fmla="*/ 10 h 136"/>
                  <a:gd name="T116" fmla="*/ 124 w 164"/>
                  <a:gd name="T117" fmla="*/ 16 h 136"/>
                  <a:gd name="T118" fmla="*/ 126 w 164"/>
                  <a:gd name="T119" fmla="*/ 24 h 136"/>
                  <a:gd name="T120" fmla="*/ 132 w 164"/>
                  <a:gd name="T121" fmla="*/ 28 h 136"/>
                  <a:gd name="T122" fmla="*/ 138 w 164"/>
                  <a:gd name="T123" fmla="*/ 22 h 136"/>
                  <a:gd name="T124" fmla="*/ 142 w 164"/>
                  <a:gd name="T125" fmla="*/ 1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4" h="136">
                    <a:moveTo>
                      <a:pt x="142" y="16"/>
                    </a:moveTo>
                    <a:lnTo>
                      <a:pt x="148" y="14"/>
                    </a:lnTo>
                    <a:lnTo>
                      <a:pt x="152" y="12"/>
                    </a:lnTo>
                    <a:lnTo>
                      <a:pt x="152" y="16"/>
                    </a:lnTo>
                    <a:lnTo>
                      <a:pt x="156" y="16"/>
                    </a:lnTo>
                    <a:lnTo>
                      <a:pt x="158" y="12"/>
                    </a:lnTo>
                    <a:lnTo>
                      <a:pt x="164" y="12"/>
                    </a:lnTo>
                    <a:lnTo>
                      <a:pt x="164" y="16"/>
                    </a:lnTo>
                    <a:lnTo>
                      <a:pt x="160" y="18"/>
                    </a:lnTo>
                    <a:lnTo>
                      <a:pt x="162" y="18"/>
                    </a:lnTo>
                    <a:lnTo>
                      <a:pt x="160" y="24"/>
                    </a:lnTo>
                    <a:lnTo>
                      <a:pt x="154" y="26"/>
                    </a:lnTo>
                    <a:lnTo>
                      <a:pt x="142" y="28"/>
                    </a:lnTo>
                    <a:lnTo>
                      <a:pt x="138" y="26"/>
                    </a:lnTo>
                    <a:lnTo>
                      <a:pt x="134" y="28"/>
                    </a:lnTo>
                    <a:lnTo>
                      <a:pt x="132" y="30"/>
                    </a:lnTo>
                    <a:lnTo>
                      <a:pt x="128" y="30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30" y="44"/>
                    </a:lnTo>
                    <a:lnTo>
                      <a:pt x="130" y="50"/>
                    </a:lnTo>
                    <a:lnTo>
                      <a:pt x="124" y="58"/>
                    </a:lnTo>
                    <a:lnTo>
                      <a:pt x="126" y="60"/>
                    </a:lnTo>
                    <a:lnTo>
                      <a:pt x="126" y="64"/>
                    </a:lnTo>
                    <a:lnTo>
                      <a:pt x="124" y="68"/>
                    </a:lnTo>
                    <a:lnTo>
                      <a:pt x="118" y="68"/>
                    </a:lnTo>
                    <a:lnTo>
                      <a:pt x="114" y="66"/>
                    </a:lnTo>
                    <a:lnTo>
                      <a:pt x="112" y="68"/>
                    </a:lnTo>
                    <a:lnTo>
                      <a:pt x="112" y="72"/>
                    </a:lnTo>
                    <a:lnTo>
                      <a:pt x="116" y="72"/>
                    </a:lnTo>
                    <a:lnTo>
                      <a:pt x="118" y="76"/>
                    </a:lnTo>
                    <a:lnTo>
                      <a:pt x="116" y="78"/>
                    </a:lnTo>
                    <a:lnTo>
                      <a:pt x="114" y="80"/>
                    </a:lnTo>
                    <a:lnTo>
                      <a:pt x="112" y="80"/>
                    </a:lnTo>
                    <a:lnTo>
                      <a:pt x="110" y="82"/>
                    </a:lnTo>
                    <a:lnTo>
                      <a:pt x="110" y="86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2"/>
                    </a:lnTo>
                    <a:lnTo>
                      <a:pt x="108" y="98"/>
                    </a:lnTo>
                    <a:lnTo>
                      <a:pt x="106" y="102"/>
                    </a:lnTo>
                    <a:lnTo>
                      <a:pt x="104" y="98"/>
                    </a:lnTo>
                    <a:lnTo>
                      <a:pt x="102" y="98"/>
                    </a:lnTo>
                    <a:lnTo>
                      <a:pt x="102" y="100"/>
                    </a:lnTo>
                    <a:lnTo>
                      <a:pt x="98" y="100"/>
                    </a:lnTo>
                    <a:lnTo>
                      <a:pt x="98" y="100"/>
                    </a:lnTo>
                    <a:lnTo>
                      <a:pt x="94" y="100"/>
                    </a:lnTo>
                    <a:lnTo>
                      <a:pt x="94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86" y="108"/>
                    </a:lnTo>
                    <a:lnTo>
                      <a:pt x="84" y="108"/>
                    </a:lnTo>
                    <a:lnTo>
                      <a:pt x="82" y="108"/>
                    </a:lnTo>
                    <a:lnTo>
                      <a:pt x="80" y="110"/>
                    </a:lnTo>
                    <a:lnTo>
                      <a:pt x="80" y="112"/>
                    </a:lnTo>
                    <a:lnTo>
                      <a:pt x="78" y="114"/>
                    </a:lnTo>
                    <a:lnTo>
                      <a:pt x="76" y="114"/>
                    </a:lnTo>
                    <a:lnTo>
                      <a:pt x="76" y="118"/>
                    </a:lnTo>
                    <a:lnTo>
                      <a:pt x="76" y="122"/>
                    </a:lnTo>
                    <a:lnTo>
                      <a:pt x="76" y="124"/>
                    </a:lnTo>
                    <a:lnTo>
                      <a:pt x="78" y="128"/>
                    </a:lnTo>
                    <a:lnTo>
                      <a:pt x="76" y="130"/>
                    </a:lnTo>
                    <a:lnTo>
                      <a:pt x="72" y="132"/>
                    </a:lnTo>
                    <a:lnTo>
                      <a:pt x="68" y="132"/>
                    </a:lnTo>
                    <a:lnTo>
                      <a:pt x="64" y="132"/>
                    </a:lnTo>
                    <a:lnTo>
                      <a:pt x="58" y="132"/>
                    </a:lnTo>
                    <a:lnTo>
                      <a:pt x="54" y="134"/>
                    </a:lnTo>
                    <a:lnTo>
                      <a:pt x="52" y="134"/>
                    </a:lnTo>
                    <a:lnTo>
                      <a:pt x="48" y="134"/>
                    </a:lnTo>
                    <a:lnTo>
                      <a:pt x="44" y="136"/>
                    </a:lnTo>
                    <a:lnTo>
                      <a:pt x="30" y="136"/>
                    </a:lnTo>
                    <a:lnTo>
                      <a:pt x="12" y="132"/>
                    </a:lnTo>
                    <a:lnTo>
                      <a:pt x="22" y="118"/>
                    </a:lnTo>
                    <a:lnTo>
                      <a:pt x="22" y="118"/>
                    </a:lnTo>
                    <a:lnTo>
                      <a:pt x="22" y="112"/>
                    </a:lnTo>
                    <a:lnTo>
                      <a:pt x="22" y="108"/>
                    </a:lnTo>
                    <a:lnTo>
                      <a:pt x="20" y="104"/>
                    </a:lnTo>
                    <a:lnTo>
                      <a:pt x="8" y="104"/>
                    </a:lnTo>
                    <a:lnTo>
                      <a:pt x="8" y="100"/>
                    </a:lnTo>
                    <a:lnTo>
                      <a:pt x="8" y="98"/>
                    </a:lnTo>
                    <a:lnTo>
                      <a:pt x="8" y="96"/>
                    </a:lnTo>
                    <a:lnTo>
                      <a:pt x="6" y="90"/>
                    </a:lnTo>
                    <a:lnTo>
                      <a:pt x="4" y="84"/>
                    </a:lnTo>
                    <a:lnTo>
                      <a:pt x="4" y="80"/>
                    </a:lnTo>
                    <a:lnTo>
                      <a:pt x="8" y="76"/>
                    </a:lnTo>
                    <a:lnTo>
                      <a:pt x="6" y="76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2" y="68"/>
                    </a:lnTo>
                    <a:lnTo>
                      <a:pt x="0" y="68"/>
                    </a:lnTo>
                    <a:lnTo>
                      <a:pt x="4" y="64"/>
                    </a:lnTo>
                    <a:lnTo>
                      <a:pt x="2" y="64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6" y="56"/>
                    </a:lnTo>
                    <a:lnTo>
                      <a:pt x="6" y="54"/>
                    </a:lnTo>
                    <a:lnTo>
                      <a:pt x="6" y="52"/>
                    </a:lnTo>
                    <a:lnTo>
                      <a:pt x="6" y="50"/>
                    </a:lnTo>
                    <a:lnTo>
                      <a:pt x="6" y="48"/>
                    </a:lnTo>
                    <a:lnTo>
                      <a:pt x="6" y="46"/>
                    </a:lnTo>
                    <a:lnTo>
                      <a:pt x="6" y="46"/>
                    </a:lnTo>
                    <a:lnTo>
                      <a:pt x="10" y="48"/>
                    </a:lnTo>
                    <a:lnTo>
                      <a:pt x="12" y="48"/>
                    </a:lnTo>
                    <a:lnTo>
                      <a:pt x="14" y="48"/>
                    </a:lnTo>
                    <a:lnTo>
                      <a:pt x="16" y="48"/>
                    </a:lnTo>
                    <a:lnTo>
                      <a:pt x="18" y="48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2" y="52"/>
                    </a:lnTo>
                    <a:lnTo>
                      <a:pt x="22" y="50"/>
                    </a:lnTo>
                    <a:lnTo>
                      <a:pt x="26" y="50"/>
                    </a:lnTo>
                    <a:lnTo>
                      <a:pt x="28" y="48"/>
                    </a:lnTo>
                    <a:lnTo>
                      <a:pt x="28" y="46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34" y="42"/>
                    </a:lnTo>
                    <a:lnTo>
                      <a:pt x="38" y="40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2" y="36"/>
                    </a:lnTo>
                    <a:lnTo>
                      <a:pt x="44" y="34"/>
                    </a:lnTo>
                    <a:lnTo>
                      <a:pt x="44" y="30"/>
                    </a:lnTo>
                    <a:lnTo>
                      <a:pt x="46" y="28"/>
                    </a:lnTo>
                    <a:lnTo>
                      <a:pt x="46" y="24"/>
                    </a:lnTo>
                    <a:lnTo>
                      <a:pt x="46" y="24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8" y="22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6" y="18"/>
                    </a:lnTo>
                    <a:lnTo>
                      <a:pt x="58" y="16"/>
                    </a:lnTo>
                    <a:lnTo>
                      <a:pt x="62" y="18"/>
                    </a:lnTo>
                    <a:lnTo>
                      <a:pt x="64" y="18"/>
                    </a:lnTo>
                    <a:lnTo>
                      <a:pt x="64" y="18"/>
                    </a:lnTo>
                    <a:lnTo>
                      <a:pt x="70" y="18"/>
                    </a:lnTo>
                    <a:lnTo>
                      <a:pt x="72" y="18"/>
                    </a:lnTo>
                    <a:lnTo>
                      <a:pt x="72" y="22"/>
                    </a:lnTo>
                    <a:lnTo>
                      <a:pt x="74" y="22"/>
                    </a:lnTo>
                    <a:lnTo>
                      <a:pt x="76" y="20"/>
                    </a:lnTo>
                    <a:lnTo>
                      <a:pt x="78" y="20"/>
                    </a:lnTo>
                    <a:lnTo>
                      <a:pt x="82" y="24"/>
                    </a:lnTo>
                    <a:lnTo>
                      <a:pt x="84" y="24"/>
                    </a:lnTo>
                    <a:lnTo>
                      <a:pt x="88" y="22"/>
                    </a:lnTo>
                    <a:lnTo>
                      <a:pt x="90" y="22"/>
                    </a:lnTo>
                    <a:lnTo>
                      <a:pt x="92" y="20"/>
                    </a:lnTo>
                    <a:lnTo>
                      <a:pt x="92" y="18"/>
                    </a:lnTo>
                    <a:lnTo>
                      <a:pt x="94" y="18"/>
                    </a:lnTo>
                    <a:lnTo>
                      <a:pt x="96" y="18"/>
                    </a:lnTo>
                    <a:lnTo>
                      <a:pt x="98" y="20"/>
                    </a:lnTo>
                    <a:lnTo>
                      <a:pt x="102" y="20"/>
                    </a:lnTo>
                    <a:lnTo>
                      <a:pt x="100" y="18"/>
                    </a:lnTo>
                    <a:lnTo>
                      <a:pt x="100" y="18"/>
                    </a:lnTo>
                    <a:lnTo>
                      <a:pt x="100" y="16"/>
                    </a:lnTo>
                    <a:lnTo>
                      <a:pt x="102" y="16"/>
                    </a:lnTo>
                    <a:lnTo>
                      <a:pt x="104" y="14"/>
                    </a:lnTo>
                    <a:lnTo>
                      <a:pt x="104" y="14"/>
                    </a:lnTo>
                    <a:lnTo>
                      <a:pt x="104" y="16"/>
                    </a:lnTo>
                    <a:lnTo>
                      <a:pt x="108" y="16"/>
                    </a:lnTo>
                    <a:lnTo>
                      <a:pt x="110" y="12"/>
                    </a:lnTo>
                    <a:lnTo>
                      <a:pt x="108" y="10"/>
                    </a:lnTo>
                    <a:lnTo>
                      <a:pt x="110" y="8"/>
                    </a:lnTo>
                    <a:lnTo>
                      <a:pt x="112" y="6"/>
                    </a:lnTo>
                    <a:lnTo>
                      <a:pt x="112" y="2"/>
                    </a:lnTo>
                    <a:lnTo>
                      <a:pt x="112" y="0"/>
                    </a:lnTo>
                    <a:lnTo>
                      <a:pt x="116" y="0"/>
                    </a:lnTo>
                    <a:lnTo>
                      <a:pt x="118" y="2"/>
                    </a:lnTo>
                    <a:lnTo>
                      <a:pt x="120" y="2"/>
                    </a:lnTo>
                    <a:lnTo>
                      <a:pt x="120" y="4"/>
                    </a:lnTo>
                    <a:lnTo>
                      <a:pt x="120" y="8"/>
                    </a:lnTo>
                    <a:lnTo>
                      <a:pt x="120" y="10"/>
                    </a:lnTo>
                    <a:lnTo>
                      <a:pt x="122" y="10"/>
                    </a:lnTo>
                    <a:lnTo>
                      <a:pt x="124" y="12"/>
                    </a:lnTo>
                    <a:lnTo>
                      <a:pt x="124" y="16"/>
                    </a:lnTo>
                    <a:lnTo>
                      <a:pt x="124" y="18"/>
                    </a:lnTo>
                    <a:lnTo>
                      <a:pt x="124" y="22"/>
                    </a:lnTo>
                    <a:lnTo>
                      <a:pt x="126" y="24"/>
                    </a:lnTo>
                    <a:lnTo>
                      <a:pt x="126" y="26"/>
                    </a:lnTo>
                    <a:lnTo>
                      <a:pt x="128" y="28"/>
                    </a:lnTo>
                    <a:lnTo>
                      <a:pt x="132" y="28"/>
                    </a:lnTo>
                    <a:lnTo>
                      <a:pt x="132" y="26"/>
                    </a:lnTo>
                    <a:lnTo>
                      <a:pt x="134" y="24"/>
                    </a:lnTo>
                    <a:lnTo>
                      <a:pt x="138" y="22"/>
                    </a:lnTo>
                    <a:lnTo>
                      <a:pt x="140" y="22"/>
                    </a:lnTo>
                    <a:lnTo>
                      <a:pt x="140" y="18"/>
                    </a:lnTo>
                    <a:lnTo>
                      <a:pt x="142" y="16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57" name="Rectangle 456">
            <a:extLst>
              <a:ext uri="{FF2B5EF4-FFF2-40B4-BE49-F238E27FC236}">
                <a16:creationId xmlns:a16="http://schemas.microsoft.com/office/drawing/2014/main" id="{7E2C8329-8088-42A2-93F4-AE85D4AE8D1D}"/>
              </a:ext>
            </a:extLst>
          </p:cNvPr>
          <p:cNvSpPr>
            <a:spLocks/>
          </p:cNvSpPr>
          <p:nvPr/>
        </p:nvSpPr>
        <p:spPr>
          <a:xfrm>
            <a:off x="21707475" y="13808076"/>
            <a:ext cx="9317327" cy="590165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600"/>
              </a:spcAft>
              <a:defRPr/>
            </a:pPr>
            <a:r>
              <a:rPr lang="en-GB" sz="3600" b="1" kern="0">
                <a:solidFill>
                  <a:schemeClr val="bg1"/>
                </a:solidFill>
                <a:latin typeface="Montserrat" panose="02000505000000020004" pitchFamily="2" charset="0"/>
              </a:rPr>
              <a:t>Formatted graphs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A849E8-E8F5-4D00-A102-0A075EA56761}"/>
              </a:ext>
            </a:extLst>
          </p:cNvPr>
          <p:cNvGrpSpPr/>
          <p:nvPr/>
        </p:nvGrpSpPr>
        <p:grpSpPr>
          <a:xfrm>
            <a:off x="11780838" y="22447251"/>
            <a:ext cx="9315450" cy="2303462"/>
            <a:chOff x="31634114" y="28206700"/>
            <a:chExt cx="9315450" cy="23034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4F3774-F584-4771-8E93-53D962A696AA}"/>
                </a:ext>
              </a:extLst>
            </p:cNvPr>
            <p:cNvSpPr/>
            <p:nvPr/>
          </p:nvSpPr>
          <p:spPr>
            <a:xfrm>
              <a:off x="31634260" y="28206700"/>
              <a:ext cx="9315304" cy="2303462"/>
            </a:xfrm>
            <a:prstGeom prst="rect">
              <a:avLst/>
            </a:prstGeom>
            <a:solidFill>
              <a:srgbClr val="F6A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5" name="TextBox 464">
              <a:extLst>
                <a:ext uri="{FF2B5EF4-FFF2-40B4-BE49-F238E27FC236}">
                  <a16:creationId xmlns:a16="http://schemas.microsoft.com/office/drawing/2014/main" id="{318D5445-9D26-4428-9945-AF9C0F649DA3}"/>
                </a:ext>
              </a:extLst>
            </p:cNvPr>
            <p:cNvSpPr txBox="1">
              <a:spLocks/>
            </p:cNvSpPr>
            <p:nvPr/>
          </p:nvSpPr>
          <p:spPr>
            <a:xfrm>
              <a:off x="31634114" y="28376662"/>
              <a:ext cx="4284511" cy="1361984"/>
            </a:xfrm>
            <a:prstGeom prst="rect">
              <a:avLst/>
            </a:prstGeom>
            <a:noFill/>
          </p:spPr>
          <p:txBody>
            <a:bodyPr wrap="square" rtlCol="0" anchor="t">
              <a:normAutofit/>
            </a:bodyPr>
            <a:lstStyle/>
            <a:p>
              <a:pPr defTabSz="1751511">
                <a:lnSpc>
                  <a:spcPct val="120000"/>
                </a:lnSpc>
                <a:spcAft>
                  <a:spcPts val="599"/>
                </a:spcAft>
              </a:pPr>
              <a:r>
                <a:rPr lang="en-US" sz="2400" b="1" kern="0">
                  <a:solidFill>
                    <a:prstClr val="white"/>
                  </a:solidFill>
                  <a:latin typeface="Montserrat" panose="02000505000000020004" pitchFamily="2" charset="0"/>
                </a:rPr>
                <a:t>Dr. </a:t>
              </a:r>
              <a:r>
                <a:rPr lang="en-US" sz="2400" b="1" kern="0" err="1">
                  <a:solidFill>
                    <a:prstClr val="white"/>
                  </a:solidFill>
                  <a:latin typeface="Montserrat" panose="02000505000000020004" pitchFamily="2" charset="0"/>
                </a:rPr>
                <a:t>BrightCarbon</a:t>
              </a:r>
              <a:r>
                <a:rPr lang="en-US" sz="2400" b="1" kern="0">
                  <a:solidFill>
                    <a:prstClr val="white"/>
                  </a:solidFill>
                  <a:latin typeface="Montserrat" panose="02000505000000020004" pitchFamily="2" charset="0"/>
                </a:rPr>
                <a:t> </a:t>
              </a:r>
              <a:br>
                <a:rPr lang="en-US" sz="2000" b="1">
                  <a:solidFill>
                    <a:prstClr val="white"/>
                  </a:solidFill>
                  <a:latin typeface="Montserrat" panose="02000505000000020004" pitchFamily="2" charset="0"/>
                </a:rPr>
              </a:br>
              <a:r>
                <a:rPr lang="en-US" kern="0" err="1">
                  <a:solidFill>
                    <a:prstClr val="white"/>
                  </a:solidFill>
                  <a:latin typeface="Montserrat" panose="02000505000000020004" pitchFamily="2" charset="0"/>
                </a:rPr>
                <a:t>ABc</a:t>
              </a:r>
              <a:r>
                <a:rPr lang="en-US" kern="0">
                  <a:solidFill>
                    <a:prstClr val="white"/>
                  </a:solidFill>
                  <a:latin typeface="Montserrat" panose="02000505000000020004" pitchFamily="2" charset="0"/>
                </a:rPr>
                <a:t>, </a:t>
              </a:r>
              <a:r>
                <a:rPr lang="en-US" kern="0" err="1">
                  <a:solidFill>
                    <a:prstClr val="white"/>
                  </a:solidFill>
                  <a:latin typeface="Montserrat" panose="02000505000000020004" pitchFamily="2" charset="0"/>
                </a:rPr>
                <a:t>DeFG</a:t>
              </a:r>
              <a:r>
                <a:rPr lang="en-US" kern="0">
                  <a:solidFill>
                    <a:prstClr val="white"/>
                  </a:solidFill>
                  <a:latin typeface="Montserrat" panose="02000505000000020004" pitchFamily="2" charset="0"/>
                </a:rPr>
                <a:t>, </a:t>
              </a:r>
              <a:r>
                <a:rPr lang="en-US" kern="0" err="1">
                  <a:solidFill>
                    <a:prstClr val="white"/>
                  </a:solidFill>
                  <a:latin typeface="Montserrat" panose="02000505000000020004" pitchFamily="2" charset="0"/>
                </a:rPr>
                <a:t>HiJK</a:t>
              </a:r>
              <a:endParaRPr lang="en-US" sz="2400" kern="0">
                <a:solidFill>
                  <a:prstClr val="white"/>
                </a:solidFill>
                <a:latin typeface="Montserrat" panose="02000505000000020004" pitchFamily="2" charset="0"/>
              </a:endParaRPr>
            </a:p>
          </p:txBody>
        </p: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2BC458C1-8C52-40FD-A081-24DB5EC8155F}"/>
                </a:ext>
              </a:extLst>
            </p:cNvPr>
            <p:cNvGrpSpPr/>
            <p:nvPr/>
          </p:nvGrpSpPr>
          <p:grpSpPr>
            <a:xfrm>
              <a:off x="36362961" y="28376662"/>
              <a:ext cx="4586603" cy="1176702"/>
              <a:chOff x="37456481" y="28459748"/>
              <a:chExt cx="2930583" cy="751847"/>
            </a:xfrm>
          </p:grpSpPr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89371CF1-E8CC-4CBC-927A-C9348D149C4C}"/>
                  </a:ext>
                </a:extLst>
              </p:cNvPr>
              <p:cNvSpPr txBox="1"/>
              <p:nvPr/>
            </p:nvSpPr>
            <p:spPr>
              <a:xfrm>
                <a:off x="37770741" y="28459748"/>
                <a:ext cx="2616323" cy="337107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pPr defTabSz="1751511">
                  <a:spcAft>
                    <a:spcPts val="848"/>
                  </a:spcAft>
                </a:pPr>
                <a:r>
                  <a:rPr lang="en-US" kern="0">
                    <a:solidFill>
                      <a:srgbClr val="202E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[Insert email address]</a:t>
                </a: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06F62A19-7FC4-47EC-9121-404BCBD7A396}"/>
                  </a:ext>
                </a:extLst>
              </p:cNvPr>
              <p:cNvSpPr txBox="1"/>
              <p:nvPr/>
            </p:nvSpPr>
            <p:spPr>
              <a:xfrm>
                <a:off x="37770741" y="28874488"/>
                <a:ext cx="2616323" cy="337107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pPr defTabSz="1751511">
                  <a:spcAft>
                    <a:spcPts val="848"/>
                  </a:spcAft>
                </a:pPr>
                <a:r>
                  <a:rPr lang="en-US" kern="0">
                    <a:solidFill>
                      <a:srgbClr val="202E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[Insert twitter username]</a:t>
                </a:r>
              </a:p>
            </p:txBody>
          </p:sp>
          <p:pic>
            <p:nvPicPr>
              <p:cNvPr id="469" name="Graphic 468" descr="Envelope outline">
                <a:extLst>
                  <a:ext uri="{FF2B5EF4-FFF2-40B4-BE49-F238E27FC236}">
                    <a16:creationId xmlns:a16="http://schemas.microsoft.com/office/drawing/2014/main" id="{F9E17E56-353B-4704-BEA2-48F1BB4B6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5"/>
                  </a:ext>
                </a:extLst>
              </a:blip>
              <a:stretch>
                <a:fillRect/>
              </a:stretch>
            </p:blipFill>
            <p:spPr>
              <a:xfrm>
                <a:off x="37456481" y="28507485"/>
                <a:ext cx="235532" cy="241633"/>
              </a:xfrm>
              <a:prstGeom prst="rect">
                <a:avLst/>
              </a:prstGeom>
            </p:spPr>
          </p:pic>
          <p:sp>
            <p:nvSpPr>
              <p:cNvPr id="470" name="Graphic 3">
                <a:extLst>
                  <a:ext uri="{FF2B5EF4-FFF2-40B4-BE49-F238E27FC236}">
                    <a16:creationId xmlns:a16="http://schemas.microsoft.com/office/drawing/2014/main" id="{B7810913-2097-4BEF-BEED-152F8F5FFA57}"/>
                  </a:ext>
                </a:extLst>
              </p:cNvPr>
              <p:cNvSpPr/>
              <p:nvPr/>
            </p:nvSpPr>
            <p:spPr>
              <a:xfrm>
                <a:off x="37456779" y="28947724"/>
                <a:ext cx="234941" cy="190643"/>
              </a:xfrm>
              <a:custGeom>
                <a:avLst/>
                <a:gdLst>
                  <a:gd name="connsiteX0" fmla="*/ 469046 w 470449"/>
                  <a:gd name="connsiteY0" fmla="*/ 53244 h 381747"/>
                  <a:gd name="connsiteX1" fmla="*/ 424987 w 470449"/>
                  <a:gd name="connsiteY1" fmla="*/ 62689 h 381747"/>
                  <a:gd name="connsiteX2" fmla="*/ 467904 w 470449"/>
                  <a:gd name="connsiteY2" fmla="*/ 25816 h 381747"/>
                  <a:gd name="connsiteX3" fmla="*/ 406552 w 470449"/>
                  <a:gd name="connsiteY3" fmla="*/ 38071 h 381747"/>
                  <a:gd name="connsiteX4" fmla="*/ 212800 w 470449"/>
                  <a:gd name="connsiteY4" fmla="*/ 132327 h 381747"/>
                  <a:gd name="connsiteX5" fmla="*/ 100011 w 470449"/>
                  <a:gd name="connsiteY5" fmla="*/ 89212 h 381747"/>
                  <a:gd name="connsiteX6" fmla="*/ 53757 w 470449"/>
                  <a:gd name="connsiteY6" fmla="*/ 54213 h 381747"/>
                  <a:gd name="connsiteX7" fmla="*/ 129713 w 470449"/>
                  <a:gd name="connsiteY7" fmla="*/ 208606 h 381747"/>
                  <a:gd name="connsiteX8" fmla="*/ 72587 w 470449"/>
                  <a:gd name="connsiteY8" fmla="*/ 198328 h 381747"/>
                  <a:gd name="connsiteX9" fmla="*/ 160454 w 470449"/>
                  <a:gd name="connsiteY9" fmla="*/ 288622 h 381747"/>
                  <a:gd name="connsiteX10" fmla="*/ -1403 w 470449"/>
                  <a:gd name="connsiteY10" fmla="*/ 309321 h 381747"/>
                  <a:gd name="connsiteX11" fmla="*/ 429905 w 470449"/>
                  <a:gd name="connsiteY11" fmla="*/ 86456 h 381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0449" h="381747">
                    <a:moveTo>
                      <a:pt x="469046" y="53244"/>
                    </a:moveTo>
                    <a:lnTo>
                      <a:pt x="424987" y="62689"/>
                    </a:lnTo>
                    <a:lnTo>
                      <a:pt x="467904" y="25816"/>
                    </a:lnTo>
                    <a:lnTo>
                      <a:pt x="406552" y="38071"/>
                    </a:lnTo>
                    <a:cubicBezTo>
                      <a:pt x="334408" y="-49214"/>
                      <a:pt x="188724" y="21752"/>
                      <a:pt x="212800" y="132327"/>
                    </a:cubicBezTo>
                    <a:cubicBezTo>
                      <a:pt x="184557" y="112062"/>
                      <a:pt x="135564" y="105523"/>
                      <a:pt x="100011" y="89212"/>
                    </a:cubicBezTo>
                    <a:cubicBezTo>
                      <a:pt x="51452" y="66931"/>
                      <a:pt x="56525" y="42681"/>
                      <a:pt x="53757" y="54213"/>
                    </a:cubicBezTo>
                    <a:cubicBezTo>
                      <a:pt x="32599" y="142910"/>
                      <a:pt x="109147" y="207464"/>
                      <a:pt x="129713" y="208606"/>
                    </a:cubicBezTo>
                    <a:cubicBezTo>
                      <a:pt x="110290" y="211461"/>
                      <a:pt x="72587" y="198328"/>
                      <a:pt x="72587" y="198328"/>
                    </a:cubicBezTo>
                    <a:cubicBezTo>
                      <a:pt x="72587" y="198328"/>
                      <a:pt x="72587" y="246882"/>
                      <a:pt x="160454" y="288622"/>
                    </a:cubicBezTo>
                    <a:cubicBezTo>
                      <a:pt x="110278" y="312116"/>
                      <a:pt x="53085" y="319323"/>
                      <a:pt x="-1403" y="309321"/>
                    </a:cubicBezTo>
                    <a:cubicBezTo>
                      <a:pt x="171519" y="478623"/>
                      <a:pt x="467410" y="323763"/>
                      <a:pt x="429905" y="86456"/>
                    </a:cubicBezTo>
                    <a:close/>
                  </a:path>
                </a:pathLst>
              </a:custGeom>
              <a:noFill/>
              <a:ln w="11430" cap="flat">
                <a:solidFill>
                  <a:srgbClr val="19243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900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C8551E4-B378-4BC5-BB21-389213128E63}"/>
              </a:ext>
            </a:extLst>
          </p:cNvPr>
          <p:cNvGrpSpPr/>
          <p:nvPr/>
        </p:nvGrpSpPr>
        <p:grpSpPr>
          <a:xfrm>
            <a:off x="11780984" y="19565938"/>
            <a:ext cx="9332909" cy="2303462"/>
            <a:chOff x="11780984" y="28206700"/>
            <a:chExt cx="9332909" cy="2303462"/>
          </a:xfrm>
        </p:grpSpPr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9E6D864D-7579-488A-BFDB-11313F30BB5C}"/>
                </a:ext>
              </a:extLst>
            </p:cNvPr>
            <p:cNvSpPr/>
            <p:nvPr/>
          </p:nvSpPr>
          <p:spPr>
            <a:xfrm>
              <a:off x="11780984" y="28206700"/>
              <a:ext cx="9315304" cy="2303462"/>
            </a:xfrm>
            <a:prstGeom prst="rect">
              <a:avLst/>
            </a:prstGeom>
            <a:solidFill>
              <a:srgbClr val="F6A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6A39CDED-8916-4894-ACA8-C97EC14D3377}"/>
                </a:ext>
              </a:extLst>
            </p:cNvPr>
            <p:cNvSpPr/>
            <p:nvPr/>
          </p:nvSpPr>
          <p:spPr>
            <a:xfrm>
              <a:off x="11780984" y="28301951"/>
              <a:ext cx="9332909" cy="1381124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0000" tIns="144000" rIns="90000" bIns="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spcAft>
                  <a:spcPts val="200"/>
                </a:spcAft>
                <a:defRPr/>
              </a:pPr>
              <a:r>
                <a:rPr lang="en-GB" sz="2400" b="1" kern="0">
                  <a:solidFill>
                    <a:prstClr val="white"/>
                  </a:solidFill>
                  <a:latin typeface="Montserrat" panose="02000505000000020004" pitchFamily="2" charset="0"/>
                </a:rPr>
                <a:t>References</a:t>
              </a:r>
            </a:p>
            <a:p>
              <a:pPr defTabSz="1751511">
                <a:defRPr/>
              </a:pPr>
              <a:r>
                <a:rPr lang="en-GB" i="1" kern="0">
                  <a:solidFill>
                    <a:prstClr val="white"/>
                  </a:solidFill>
                  <a:latin typeface="Georgia" panose="02040502050405020303" pitchFamily="18" charset="0"/>
                </a:rPr>
                <a:t>1.</a:t>
              </a:r>
            </a:p>
            <a:p>
              <a:pPr defTabSz="1751511">
                <a:defRPr/>
              </a:pPr>
              <a:r>
                <a:rPr lang="en-GB" i="1" kern="0">
                  <a:solidFill>
                    <a:prstClr val="white"/>
                  </a:solidFill>
                  <a:latin typeface="Georgia" panose="02040502050405020303" pitchFamily="18" charset="0"/>
                </a:rPr>
                <a:t>2.</a:t>
              </a:r>
            </a:p>
            <a:p>
              <a:pPr defTabSz="1751511">
                <a:defRPr/>
              </a:pPr>
              <a:r>
                <a:rPr lang="en-GB" i="1" kern="0">
                  <a:solidFill>
                    <a:prstClr val="white"/>
                  </a:solidFill>
                  <a:latin typeface="Georgia" panose="02040502050405020303" pitchFamily="18" charset="0"/>
                </a:rPr>
                <a:t>3.</a:t>
              </a:r>
            </a:p>
          </p:txBody>
        </p:sp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C5BABA28-420E-45E6-87CA-EDD476DE41C8}"/>
              </a:ext>
            </a:extLst>
          </p:cNvPr>
          <p:cNvGrpSpPr/>
          <p:nvPr/>
        </p:nvGrpSpPr>
        <p:grpSpPr>
          <a:xfrm>
            <a:off x="11780984" y="13808076"/>
            <a:ext cx="9315450" cy="5179002"/>
            <a:chOff x="7571943" y="22163853"/>
            <a:chExt cx="6444730" cy="7542011"/>
          </a:xfrm>
        </p:grpSpPr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9070FA71-FA94-40E5-B5C4-E857468C18EA}"/>
                </a:ext>
              </a:extLst>
            </p:cNvPr>
            <p:cNvSpPr>
              <a:spLocks/>
            </p:cNvSpPr>
            <p:nvPr/>
          </p:nvSpPr>
          <p:spPr>
            <a:xfrm>
              <a:off x="7571943" y="28185521"/>
              <a:ext cx="6444730" cy="1520343"/>
            </a:xfrm>
            <a:prstGeom prst="rect">
              <a:avLst/>
            </a:prstGeom>
            <a:solidFill>
              <a:srgbClr val="F6AA16"/>
            </a:solidFill>
            <a:ln w="19050" cap="sq" cmpd="sng" algn="ctr">
              <a:solidFill>
                <a:srgbClr val="F6AA16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9783" tIns="89891" rIns="179783" bIns="89891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2800" i="1" kern="0">
                  <a:solidFill>
                    <a:srgbClr val="202E50"/>
                  </a:solidFill>
                  <a:latin typeface="Georgia" panose="02040502050405020303" pitchFamily="18" charset="0"/>
                </a:rPr>
                <a:t>[Insert figure heading here]</a:t>
              </a:r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85D26CEE-C939-409F-847C-636DD1511DCD}"/>
                </a:ext>
              </a:extLst>
            </p:cNvPr>
            <p:cNvSpPr/>
            <p:nvPr/>
          </p:nvSpPr>
          <p:spPr>
            <a:xfrm>
              <a:off x="7571943" y="22163853"/>
              <a:ext cx="6444730" cy="6021662"/>
            </a:xfrm>
            <a:prstGeom prst="rect">
              <a:avLst/>
            </a:prstGeom>
            <a:solidFill>
              <a:srgbClr val="FFFFFF"/>
            </a:solidFill>
            <a:ln w="19050" cap="sq" cmpd="sng" algn="ctr">
              <a:solidFill>
                <a:srgbClr val="F6AA16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2800" i="1" kern="0">
                  <a:solidFill>
                    <a:srgbClr val="202E50"/>
                  </a:solidFill>
                  <a:latin typeface="Georgia" panose="02040502050405020303" pitchFamily="18" charset="0"/>
                </a:rPr>
                <a:t>Figure placeholder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47353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3F3F3F"/>
      </a:dk2>
      <a:lt2>
        <a:srgbClr val="FFFFFF"/>
      </a:lt2>
      <a:accent1>
        <a:srgbClr val="BD1A8D"/>
      </a:accent1>
      <a:accent2>
        <a:srgbClr val="28A4A8"/>
      </a:accent2>
      <a:accent3>
        <a:srgbClr val="FFDCF7"/>
      </a:accent3>
      <a:accent4>
        <a:srgbClr val="D5F8F9"/>
      </a:accent4>
      <a:accent5>
        <a:srgbClr val="51154B"/>
      </a:accent5>
      <a:accent6>
        <a:srgbClr val="1E3535"/>
      </a:accent6>
      <a:hlink>
        <a:srgbClr val="28A4A8"/>
      </a:hlink>
      <a:folHlink>
        <a:srgbClr val="BD1A8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Option 1 - 01">
      <a:srgbClr val="0A4749"/>
    </a:custClr>
    <a:custClr name="Option 1 - 02">
      <a:srgbClr val="0D5E61"/>
    </a:custClr>
    <a:custClr name="Option 1 - 03">
      <a:srgbClr val="65C392"/>
    </a:custClr>
    <a:custClr name="Option 1 - 04">
      <a:srgbClr val="83CCAE"/>
    </a:custClr>
    <a:custClr name="Option 1 - 05">
      <a:srgbClr val="84CCBD"/>
    </a:custClr>
    <a:custClr name="Option 1 - 06">
      <a:srgbClr val="ABCDBC"/>
    </a:custClr>
    <a:custClr name="Option 1 - 07">
      <a:srgbClr val="E86E78"/>
    </a:custClr>
    <a:custClr name="Option 1 - 08">
      <a:srgbClr val="F9D340"/>
    </a:custClr>
    <a:custClr name="Option 1 - 09">
      <a:srgbClr val="FFFFFF"/>
    </a:custClr>
    <a:custClr name="Option 1 - 10">
      <a:srgbClr val="FFFFFF"/>
    </a:custClr>
    <a:custClr name="Option 2 - 01">
      <a:srgbClr val="E2D8F0"/>
    </a:custClr>
    <a:custClr name="Option 2 - 02">
      <a:srgbClr val="000000"/>
    </a:custClr>
    <a:custClr name="Option 2 - 03">
      <a:srgbClr val="7F7F7F"/>
    </a:custClr>
    <a:custClr name="Option 2 - 04">
      <a:srgbClr val="FFFFFF"/>
    </a:custClr>
    <a:custClr name="Option 2 - 05">
      <a:srgbClr val="82D8D0"/>
    </a:custClr>
    <a:custClr name="Option 2 - 06">
      <a:srgbClr val="CDBDE5"/>
    </a:custClr>
    <a:custClr name="Option 2 - 07">
      <a:srgbClr val="FFFFFF"/>
    </a:custClr>
    <a:custClr name="Option 2 - 08">
      <a:srgbClr val="FFFFFF"/>
    </a:custClr>
    <a:custClr name="Option 2 - 09">
      <a:srgbClr val="FFFFFF"/>
    </a:custClr>
    <a:custClr name="Option 2 - 10">
      <a:srgbClr val="FFFFFF"/>
    </a:custClr>
    <a:custClr name="Option 3 - 01">
      <a:srgbClr val="19243F"/>
    </a:custClr>
    <a:custClr name="Option 3 - 02">
      <a:srgbClr val="202E50"/>
    </a:custClr>
    <a:custClr name="Option 3 - 03">
      <a:srgbClr val="F6AA16"/>
    </a:custClr>
    <a:custClr name="Option 3 - 04">
      <a:srgbClr val="FFFFFF"/>
    </a:custClr>
    <a:custClr name="Option 3 - 05">
      <a:srgbClr val="A6A6A6"/>
    </a:custClr>
    <a:custClr name="Option 3 - 06">
      <a:srgbClr val="BFBFBF"/>
    </a:custClr>
    <a:custClr name="7">
      <a:srgbClr val="FFFFFF"/>
    </a:custClr>
    <a:custClr name="Option 3 - 08">
      <a:srgbClr val="FFFFFF"/>
    </a:custClr>
    <a:custClr name="Option 3 - 09">
      <a:srgbClr val="FFFFFF"/>
    </a:custClr>
    <a:custClr name="Option 3 - 10">
      <a:srgbClr val="FFFFFF"/>
    </a:custClr>
    <a:custClr name="Option 4 - 01">
      <a:srgbClr val="0283AD"/>
    </a:custClr>
    <a:custClr name="Option 4 - 02">
      <a:srgbClr val="FFFFFF"/>
    </a:custClr>
    <a:custClr name="Option 4 - 03">
      <a:srgbClr val="545454"/>
    </a:custClr>
    <a:custClr name="Option 4 - 04">
      <a:srgbClr val="015C7A"/>
    </a:custClr>
    <a:custClr name="Option 4 - 05">
      <a:srgbClr val="3A9BBB"/>
    </a:custClr>
    <a:custClr name="Option 4 - 06">
      <a:srgbClr val="BFBFBF"/>
    </a:custClr>
    <a:custClr name="Option 4 - 07">
      <a:srgbClr val="FFFFFF"/>
    </a:custClr>
    <a:custClr name="Option 4 - 08">
      <a:srgbClr val="FFFFFF"/>
    </a:custClr>
    <a:custClr name="Option 4 - 09">
      <a:srgbClr val="FFFFFF"/>
    </a:custClr>
    <a:custClr name="Option 4 - 10">
      <a:srgbClr val="FFFFFF"/>
    </a:custClr>
  </a:custClrLst>
  <a:extLst>
    <a:ext uri="{05A4C25C-085E-4340-85A3-A5531E510DB2}">
      <thm15:themeFamily xmlns:thm15="http://schemas.microsoft.com/office/thememl/2012/main" name="Office Theme" id="{86B2A56A-92D0-4DE4-9D70-2CE69A4FB00A}" vid="{E7C5DD21-E978-42B7-8D58-203F4F3850E6}"/>
    </a:ext>
  </a:extLst>
</a:theme>
</file>

<file path=ppt/theme/themeOverride1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e1ab35-ff8e-44ca-82a7-f81c04950d13">
      <Terms xmlns="http://schemas.microsoft.com/office/infopath/2007/PartnerControls"/>
    </lcf76f155ced4ddcb4097134ff3c332f>
    <TaxCatchAll xmlns="a5bf85ab-5b89-45d5-812d-d881043611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30BA10C8AB784DAB17B53F66311B85" ma:contentTypeVersion="17" ma:contentTypeDescription="Create a new document." ma:contentTypeScope="" ma:versionID="9a4afbef0cebab19f64575dfa6d2fb1b">
  <xsd:schema xmlns:xsd="http://www.w3.org/2001/XMLSchema" xmlns:xs="http://www.w3.org/2001/XMLSchema" xmlns:p="http://schemas.microsoft.com/office/2006/metadata/properties" xmlns:ns2="68e1ab35-ff8e-44ca-82a7-f81c04950d13" xmlns:ns3="a5bf85ab-5b89-45d5-812d-d881043611a5" targetNamespace="http://schemas.microsoft.com/office/2006/metadata/properties" ma:root="true" ma:fieldsID="a56bcb5265aca5f60241e3e41bf120b0" ns2:_="" ns3:_="">
    <xsd:import namespace="68e1ab35-ff8e-44ca-82a7-f81c04950d13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e1ab35-ff8e-44ca-82a7-f81c04950d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367377-cea2-4f59-9866-8491a8f07a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18993d-1d16-43cf-b63c-2f328976747f}" ma:internalName="TaxCatchAll" ma:showField="CatchAllData" ma:web="a5bf85ab-5b89-45d5-812d-d881043611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651B57-294E-4982-8159-259179AFD70E}">
  <ds:schemaRefs>
    <ds:schemaRef ds:uri="68e1ab35-ff8e-44ca-82a7-f81c04950d13"/>
    <ds:schemaRef ds:uri="a5bf85ab-5b89-45d5-812d-d881043611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983E292-0924-497B-BA71-25F8C46F91F0}">
  <ds:schemaRefs>
    <ds:schemaRef ds:uri="68e1ab35-ff8e-44ca-82a7-f81c04950d13"/>
    <ds:schemaRef ds:uri="a5bf85ab-5b89-45d5-812d-d881043611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D187932-1872-496F-9950-FE700874A4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1829</Words>
  <Application>Microsoft Office PowerPoint</Application>
  <PresentationFormat>Custom</PresentationFormat>
  <Paragraphs>339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Calibri</vt:lpstr>
      <vt:lpstr>Calibri Light</vt:lpstr>
      <vt:lpstr>Franklin Gothic Book</vt:lpstr>
      <vt:lpstr>Franklin Gothic Medium</vt:lpstr>
      <vt:lpstr>Georgia</vt:lpstr>
      <vt:lpstr>Montserrat</vt:lpstr>
      <vt:lpstr>Open Sans</vt:lpstr>
      <vt:lpstr>Poppins</vt:lpstr>
      <vt:lpstr>Segoe UI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Ciara Hunter</dc:creator>
  <cp:lastModifiedBy>Olivia Kippax Jones</cp:lastModifiedBy>
  <cp:revision>1</cp:revision>
  <dcterms:created xsi:type="dcterms:W3CDTF">2022-02-14T15:00:09Z</dcterms:created>
  <dcterms:modified xsi:type="dcterms:W3CDTF">2022-06-07T12:58:19Z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0x0101009B30BA10C8AB784DAB17B53F66311B85</vt:lpwstr>
  </property>
  <property fmtid="{D5CDD505-2E9C-101B-9397-08002B2CF9AE}" pid="3" name="MediaServiceImageTags">
    <vt:lpwstr/>
  </property>
</Properties>
</file>